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7772400"/>
  <p:notesSz cx="12192000" cy="7772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205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9508" y="2846577"/>
            <a:ext cx="10719562" cy="1763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18" Type="http://schemas.openxmlformats.org/officeDocument/2006/relationships/image" Target="../media/image173.png"/><Relationship Id="rId26" Type="http://schemas.openxmlformats.org/officeDocument/2006/relationships/image" Target="../media/image181.png"/><Relationship Id="rId3" Type="http://schemas.openxmlformats.org/officeDocument/2006/relationships/image" Target="../media/image53.png"/><Relationship Id="rId21" Type="http://schemas.openxmlformats.org/officeDocument/2006/relationships/image" Target="../media/image176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17" Type="http://schemas.openxmlformats.org/officeDocument/2006/relationships/image" Target="../media/image172.png"/><Relationship Id="rId25" Type="http://schemas.openxmlformats.org/officeDocument/2006/relationships/image" Target="../media/image180.png"/><Relationship Id="rId2" Type="http://schemas.openxmlformats.org/officeDocument/2006/relationships/image" Target="../media/image52.png"/><Relationship Id="rId16" Type="http://schemas.openxmlformats.org/officeDocument/2006/relationships/image" Target="../media/image171.png"/><Relationship Id="rId20" Type="http://schemas.openxmlformats.org/officeDocument/2006/relationships/image" Target="../media/image175.png"/><Relationship Id="rId29" Type="http://schemas.openxmlformats.org/officeDocument/2006/relationships/image" Target="../media/image18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24" Type="http://schemas.openxmlformats.org/officeDocument/2006/relationships/image" Target="../media/image179.png"/><Relationship Id="rId5" Type="http://schemas.openxmlformats.org/officeDocument/2006/relationships/image" Target="../media/image55.png"/><Relationship Id="rId15" Type="http://schemas.openxmlformats.org/officeDocument/2006/relationships/image" Target="../media/image170.png"/><Relationship Id="rId23" Type="http://schemas.openxmlformats.org/officeDocument/2006/relationships/image" Target="../media/image178.png"/><Relationship Id="rId28" Type="http://schemas.openxmlformats.org/officeDocument/2006/relationships/image" Target="../media/image183.png"/><Relationship Id="rId10" Type="http://schemas.openxmlformats.org/officeDocument/2006/relationships/image" Target="../media/image165.png"/><Relationship Id="rId19" Type="http://schemas.openxmlformats.org/officeDocument/2006/relationships/image" Target="../media/image174.png"/><Relationship Id="rId31" Type="http://schemas.openxmlformats.org/officeDocument/2006/relationships/image" Target="../media/image51.png"/><Relationship Id="rId4" Type="http://schemas.openxmlformats.org/officeDocument/2006/relationships/image" Target="../media/image54.png"/><Relationship Id="rId9" Type="http://schemas.openxmlformats.org/officeDocument/2006/relationships/image" Target="../media/image164.png"/><Relationship Id="rId14" Type="http://schemas.openxmlformats.org/officeDocument/2006/relationships/image" Target="../media/image169.png"/><Relationship Id="rId22" Type="http://schemas.openxmlformats.org/officeDocument/2006/relationships/image" Target="../media/image177.png"/><Relationship Id="rId27" Type="http://schemas.openxmlformats.org/officeDocument/2006/relationships/image" Target="../media/image182.png"/><Relationship Id="rId30" Type="http://schemas.openxmlformats.org/officeDocument/2006/relationships/image" Target="../media/image185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png"/><Relationship Id="rId18" Type="http://schemas.openxmlformats.org/officeDocument/2006/relationships/image" Target="../media/image198.png"/><Relationship Id="rId26" Type="http://schemas.openxmlformats.org/officeDocument/2006/relationships/image" Target="../media/image206.png"/><Relationship Id="rId39" Type="http://schemas.openxmlformats.org/officeDocument/2006/relationships/image" Target="../media/image51.png"/><Relationship Id="rId21" Type="http://schemas.openxmlformats.org/officeDocument/2006/relationships/image" Target="../media/image201.png"/><Relationship Id="rId34" Type="http://schemas.openxmlformats.org/officeDocument/2006/relationships/image" Target="../media/image214.png"/><Relationship Id="rId7" Type="http://schemas.openxmlformats.org/officeDocument/2006/relationships/image" Target="../media/image187.png"/><Relationship Id="rId12" Type="http://schemas.openxmlformats.org/officeDocument/2006/relationships/image" Target="../media/image192.png"/><Relationship Id="rId17" Type="http://schemas.openxmlformats.org/officeDocument/2006/relationships/image" Target="../media/image197.png"/><Relationship Id="rId25" Type="http://schemas.openxmlformats.org/officeDocument/2006/relationships/image" Target="../media/image205.png"/><Relationship Id="rId33" Type="http://schemas.openxmlformats.org/officeDocument/2006/relationships/image" Target="../media/image213.png"/><Relationship Id="rId38" Type="http://schemas.openxmlformats.org/officeDocument/2006/relationships/image" Target="../media/image218.png"/><Relationship Id="rId2" Type="http://schemas.openxmlformats.org/officeDocument/2006/relationships/image" Target="../media/image52.png"/><Relationship Id="rId16" Type="http://schemas.openxmlformats.org/officeDocument/2006/relationships/image" Target="../media/image196.png"/><Relationship Id="rId20" Type="http://schemas.openxmlformats.org/officeDocument/2006/relationships/image" Target="../media/image200.png"/><Relationship Id="rId29" Type="http://schemas.openxmlformats.org/officeDocument/2006/relationships/image" Target="../media/image20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6.png"/><Relationship Id="rId11" Type="http://schemas.openxmlformats.org/officeDocument/2006/relationships/image" Target="../media/image191.png"/><Relationship Id="rId24" Type="http://schemas.openxmlformats.org/officeDocument/2006/relationships/image" Target="../media/image204.png"/><Relationship Id="rId32" Type="http://schemas.openxmlformats.org/officeDocument/2006/relationships/image" Target="../media/image212.png"/><Relationship Id="rId37" Type="http://schemas.openxmlformats.org/officeDocument/2006/relationships/image" Target="../media/image217.png"/><Relationship Id="rId5" Type="http://schemas.openxmlformats.org/officeDocument/2006/relationships/image" Target="../media/image55.png"/><Relationship Id="rId15" Type="http://schemas.openxmlformats.org/officeDocument/2006/relationships/image" Target="../media/image195.png"/><Relationship Id="rId23" Type="http://schemas.openxmlformats.org/officeDocument/2006/relationships/image" Target="../media/image203.png"/><Relationship Id="rId28" Type="http://schemas.openxmlformats.org/officeDocument/2006/relationships/image" Target="../media/image208.png"/><Relationship Id="rId36" Type="http://schemas.openxmlformats.org/officeDocument/2006/relationships/image" Target="../media/image216.png"/><Relationship Id="rId10" Type="http://schemas.openxmlformats.org/officeDocument/2006/relationships/image" Target="../media/image190.png"/><Relationship Id="rId19" Type="http://schemas.openxmlformats.org/officeDocument/2006/relationships/image" Target="../media/image199.png"/><Relationship Id="rId31" Type="http://schemas.openxmlformats.org/officeDocument/2006/relationships/image" Target="../media/image211.png"/><Relationship Id="rId4" Type="http://schemas.openxmlformats.org/officeDocument/2006/relationships/image" Target="../media/image54.png"/><Relationship Id="rId9" Type="http://schemas.openxmlformats.org/officeDocument/2006/relationships/image" Target="../media/image189.png"/><Relationship Id="rId14" Type="http://schemas.openxmlformats.org/officeDocument/2006/relationships/image" Target="../media/image194.png"/><Relationship Id="rId22" Type="http://schemas.openxmlformats.org/officeDocument/2006/relationships/image" Target="../media/image202.png"/><Relationship Id="rId27" Type="http://schemas.openxmlformats.org/officeDocument/2006/relationships/image" Target="../media/image207.png"/><Relationship Id="rId30" Type="http://schemas.openxmlformats.org/officeDocument/2006/relationships/image" Target="../media/image210.png"/><Relationship Id="rId35" Type="http://schemas.openxmlformats.org/officeDocument/2006/relationships/image" Target="../media/image215.png"/><Relationship Id="rId8" Type="http://schemas.openxmlformats.org/officeDocument/2006/relationships/image" Target="../media/image188.png"/><Relationship Id="rId3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0.png"/><Relationship Id="rId18" Type="http://schemas.openxmlformats.org/officeDocument/2006/relationships/image" Target="../media/image235.png"/><Relationship Id="rId26" Type="http://schemas.openxmlformats.org/officeDocument/2006/relationships/image" Target="../media/image243.png"/><Relationship Id="rId39" Type="http://schemas.openxmlformats.org/officeDocument/2006/relationships/image" Target="../media/image256.png"/><Relationship Id="rId21" Type="http://schemas.openxmlformats.org/officeDocument/2006/relationships/image" Target="../media/image238.png"/><Relationship Id="rId34" Type="http://schemas.openxmlformats.org/officeDocument/2006/relationships/image" Target="../media/image251.png"/><Relationship Id="rId42" Type="http://schemas.openxmlformats.org/officeDocument/2006/relationships/image" Target="../media/image259.png"/><Relationship Id="rId47" Type="http://schemas.openxmlformats.org/officeDocument/2006/relationships/image" Target="../media/image51.png"/><Relationship Id="rId7" Type="http://schemas.openxmlformats.org/officeDocument/2006/relationships/image" Target="../media/image224.png"/><Relationship Id="rId2" Type="http://schemas.openxmlformats.org/officeDocument/2006/relationships/image" Target="../media/image219.png"/><Relationship Id="rId16" Type="http://schemas.openxmlformats.org/officeDocument/2006/relationships/image" Target="../media/image233.png"/><Relationship Id="rId29" Type="http://schemas.openxmlformats.org/officeDocument/2006/relationships/image" Target="../media/image2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3.png"/><Relationship Id="rId11" Type="http://schemas.openxmlformats.org/officeDocument/2006/relationships/image" Target="../media/image228.png"/><Relationship Id="rId24" Type="http://schemas.openxmlformats.org/officeDocument/2006/relationships/image" Target="../media/image241.png"/><Relationship Id="rId32" Type="http://schemas.openxmlformats.org/officeDocument/2006/relationships/image" Target="../media/image249.png"/><Relationship Id="rId37" Type="http://schemas.openxmlformats.org/officeDocument/2006/relationships/image" Target="../media/image254.png"/><Relationship Id="rId40" Type="http://schemas.openxmlformats.org/officeDocument/2006/relationships/image" Target="../media/image257.png"/><Relationship Id="rId45" Type="http://schemas.openxmlformats.org/officeDocument/2006/relationships/image" Target="../media/image261.png"/><Relationship Id="rId5" Type="http://schemas.openxmlformats.org/officeDocument/2006/relationships/image" Target="../media/image222.png"/><Relationship Id="rId15" Type="http://schemas.openxmlformats.org/officeDocument/2006/relationships/image" Target="../media/image232.png"/><Relationship Id="rId23" Type="http://schemas.openxmlformats.org/officeDocument/2006/relationships/image" Target="../media/image240.png"/><Relationship Id="rId28" Type="http://schemas.openxmlformats.org/officeDocument/2006/relationships/image" Target="../media/image245.png"/><Relationship Id="rId36" Type="http://schemas.openxmlformats.org/officeDocument/2006/relationships/image" Target="../media/image253.png"/><Relationship Id="rId10" Type="http://schemas.openxmlformats.org/officeDocument/2006/relationships/image" Target="../media/image227.png"/><Relationship Id="rId19" Type="http://schemas.openxmlformats.org/officeDocument/2006/relationships/image" Target="../media/image236.png"/><Relationship Id="rId31" Type="http://schemas.openxmlformats.org/officeDocument/2006/relationships/image" Target="../media/image248.png"/><Relationship Id="rId44" Type="http://schemas.openxmlformats.org/officeDocument/2006/relationships/image" Target="../media/image260.png"/><Relationship Id="rId4" Type="http://schemas.openxmlformats.org/officeDocument/2006/relationships/image" Target="../media/image221.png"/><Relationship Id="rId9" Type="http://schemas.openxmlformats.org/officeDocument/2006/relationships/image" Target="../media/image226.png"/><Relationship Id="rId14" Type="http://schemas.openxmlformats.org/officeDocument/2006/relationships/image" Target="../media/image231.png"/><Relationship Id="rId22" Type="http://schemas.openxmlformats.org/officeDocument/2006/relationships/image" Target="../media/image239.png"/><Relationship Id="rId27" Type="http://schemas.openxmlformats.org/officeDocument/2006/relationships/image" Target="../media/image244.png"/><Relationship Id="rId30" Type="http://schemas.openxmlformats.org/officeDocument/2006/relationships/image" Target="../media/image247.png"/><Relationship Id="rId35" Type="http://schemas.openxmlformats.org/officeDocument/2006/relationships/image" Target="../media/image252.png"/><Relationship Id="rId43" Type="http://schemas.openxmlformats.org/officeDocument/2006/relationships/image" Target="../media/image75.png"/><Relationship Id="rId8" Type="http://schemas.openxmlformats.org/officeDocument/2006/relationships/image" Target="../media/image225.png"/><Relationship Id="rId3" Type="http://schemas.openxmlformats.org/officeDocument/2006/relationships/image" Target="../media/image220.png"/><Relationship Id="rId12" Type="http://schemas.openxmlformats.org/officeDocument/2006/relationships/image" Target="../media/image229.png"/><Relationship Id="rId17" Type="http://schemas.openxmlformats.org/officeDocument/2006/relationships/image" Target="../media/image234.png"/><Relationship Id="rId25" Type="http://schemas.openxmlformats.org/officeDocument/2006/relationships/image" Target="../media/image242.png"/><Relationship Id="rId33" Type="http://schemas.openxmlformats.org/officeDocument/2006/relationships/image" Target="../media/image250.png"/><Relationship Id="rId38" Type="http://schemas.openxmlformats.org/officeDocument/2006/relationships/image" Target="../media/image255.png"/><Relationship Id="rId46" Type="http://schemas.openxmlformats.org/officeDocument/2006/relationships/image" Target="../media/image262.png"/><Relationship Id="rId20" Type="http://schemas.openxmlformats.org/officeDocument/2006/relationships/image" Target="../media/image237.png"/><Relationship Id="rId41" Type="http://schemas.openxmlformats.org/officeDocument/2006/relationships/image" Target="../media/image25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13" Type="http://schemas.openxmlformats.org/officeDocument/2006/relationships/image" Target="../media/image111.png"/><Relationship Id="rId18" Type="http://schemas.openxmlformats.org/officeDocument/2006/relationships/image" Target="../media/image275.png"/><Relationship Id="rId3" Type="http://schemas.openxmlformats.org/officeDocument/2006/relationships/image" Target="../media/image7.png"/><Relationship Id="rId21" Type="http://schemas.openxmlformats.org/officeDocument/2006/relationships/image" Target="../media/image278.png"/><Relationship Id="rId7" Type="http://schemas.openxmlformats.org/officeDocument/2006/relationships/image" Target="../media/image266.png"/><Relationship Id="rId12" Type="http://schemas.openxmlformats.org/officeDocument/2006/relationships/image" Target="../media/image271.png"/><Relationship Id="rId17" Type="http://schemas.openxmlformats.org/officeDocument/2006/relationships/image" Target="../media/image274.png"/><Relationship Id="rId25" Type="http://schemas.openxmlformats.org/officeDocument/2006/relationships/image" Target="../media/image51.png"/><Relationship Id="rId2" Type="http://schemas.openxmlformats.org/officeDocument/2006/relationships/image" Target="../media/image6.png"/><Relationship Id="rId16" Type="http://schemas.openxmlformats.org/officeDocument/2006/relationships/image" Target="../media/image273.png"/><Relationship Id="rId20" Type="http://schemas.openxmlformats.org/officeDocument/2006/relationships/image" Target="../media/image27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5.png"/><Relationship Id="rId11" Type="http://schemas.openxmlformats.org/officeDocument/2006/relationships/image" Target="../media/image270.png"/><Relationship Id="rId24" Type="http://schemas.openxmlformats.org/officeDocument/2006/relationships/image" Target="../media/image281.png"/><Relationship Id="rId5" Type="http://schemas.openxmlformats.org/officeDocument/2006/relationships/image" Target="../media/image264.png"/><Relationship Id="rId15" Type="http://schemas.openxmlformats.org/officeDocument/2006/relationships/image" Target="../media/image272.png"/><Relationship Id="rId23" Type="http://schemas.openxmlformats.org/officeDocument/2006/relationships/image" Target="../media/image280.png"/><Relationship Id="rId10" Type="http://schemas.openxmlformats.org/officeDocument/2006/relationships/image" Target="../media/image269.png"/><Relationship Id="rId19" Type="http://schemas.openxmlformats.org/officeDocument/2006/relationships/image" Target="../media/image276.png"/><Relationship Id="rId4" Type="http://schemas.openxmlformats.org/officeDocument/2006/relationships/image" Target="../media/image263.png"/><Relationship Id="rId9" Type="http://schemas.openxmlformats.org/officeDocument/2006/relationships/image" Target="../media/image268.png"/><Relationship Id="rId14" Type="http://schemas.openxmlformats.org/officeDocument/2006/relationships/image" Target="../media/image212.png"/><Relationship Id="rId22" Type="http://schemas.openxmlformats.org/officeDocument/2006/relationships/image" Target="../media/image279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1.png"/><Relationship Id="rId18" Type="http://schemas.openxmlformats.org/officeDocument/2006/relationships/image" Target="../media/image296.png"/><Relationship Id="rId26" Type="http://schemas.openxmlformats.org/officeDocument/2006/relationships/image" Target="../media/image304.png"/><Relationship Id="rId39" Type="http://schemas.openxmlformats.org/officeDocument/2006/relationships/image" Target="../media/image317.png"/><Relationship Id="rId21" Type="http://schemas.openxmlformats.org/officeDocument/2006/relationships/image" Target="../media/image299.png"/><Relationship Id="rId34" Type="http://schemas.openxmlformats.org/officeDocument/2006/relationships/image" Target="../media/image312.png"/><Relationship Id="rId7" Type="http://schemas.openxmlformats.org/officeDocument/2006/relationships/image" Target="../media/image285.png"/><Relationship Id="rId12" Type="http://schemas.openxmlformats.org/officeDocument/2006/relationships/image" Target="../media/image290.png"/><Relationship Id="rId17" Type="http://schemas.openxmlformats.org/officeDocument/2006/relationships/image" Target="../media/image295.png"/><Relationship Id="rId25" Type="http://schemas.openxmlformats.org/officeDocument/2006/relationships/image" Target="../media/image303.png"/><Relationship Id="rId33" Type="http://schemas.openxmlformats.org/officeDocument/2006/relationships/image" Target="../media/image311.png"/><Relationship Id="rId38" Type="http://schemas.openxmlformats.org/officeDocument/2006/relationships/image" Target="../media/image316.png"/><Relationship Id="rId2" Type="http://schemas.openxmlformats.org/officeDocument/2006/relationships/image" Target="../media/image6.png"/><Relationship Id="rId16" Type="http://schemas.openxmlformats.org/officeDocument/2006/relationships/image" Target="../media/image294.png"/><Relationship Id="rId20" Type="http://schemas.openxmlformats.org/officeDocument/2006/relationships/image" Target="../media/image298.png"/><Relationship Id="rId29" Type="http://schemas.openxmlformats.org/officeDocument/2006/relationships/image" Target="../media/image30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4.png"/><Relationship Id="rId11" Type="http://schemas.openxmlformats.org/officeDocument/2006/relationships/image" Target="../media/image289.png"/><Relationship Id="rId24" Type="http://schemas.openxmlformats.org/officeDocument/2006/relationships/image" Target="../media/image302.png"/><Relationship Id="rId32" Type="http://schemas.openxmlformats.org/officeDocument/2006/relationships/image" Target="../media/image310.png"/><Relationship Id="rId37" Type="http://schemas.openxmlformats.org/officeDocument/2006/relationships/image" Target="../media/image315.png"/><Relationship Id="rId40" Type="http://schemas.openxmlformats.org/officeDocument/2006/relationships/image" Target="../media/image51.png"/><Relationship Id="rId5" Type="http://schemas.openxmlformats.org/officeDocument/2006/relationships/image" Target="../media/image283.png"/><Relationship Id="rId15" Type="http://schemas.openxmlformats.org/officeDocument/2006/relationships/image" Target="../media/image293.png"/><Relationship Id="rId23" Type="http://schemas.openxmlformats.org/officeDocument/2006/relationships/image" Target="../media/image301.png"/><Relationship Id="rId28" Type="http://schemas.openxmlformats.org/officeDocument/2006/relationships/image" Target="../media/image306.png"/><Relationship Id="rId36" Type="http://schemas.openxmlformats.org/officeDocument/2006/relationships/image" Target="../media/image314.png"/><Relationship Id="rId10" Type="http://schemas.openxmlformats.org/officeDocument/2006/relationships/image" Target="../media/image288.png"/><Relationship Id="rId19" Type="http://schemas.openxmlformats.org/officeDocument/2006/relationships/image" Target="../media/image297.png"/><Relationship Id="rId31" Type="http://schemas.openxmlformats.org/officeDocument/2006/relationships/image" Target="../media/image309.png"/><Relationship Id="rId4" Type="http://schemas.openxmlformats.org/officeDocument/2006/relationships/image" Target="../media/image282.png"/><Relationship Id="rId9" Type="http://schemas.openxmlformats.org/officeDocument/2006/relationships/image" Target="../media/image287.png"/><Relationship Id="rId14" Type="http://schemas.openxmlformats.org/officeDocument/2006/relationships/image" Target="../media/image292.png"/><Relationship Id="rId22" Type="http://schemas.openxmlformats.org/officeDocument/2006/relationships/image" Target="../media/image300.png"/><Relationship Id="rId27" Type="http://schemas.openxmlformats.org/officeDocument/2006/relationships/image" Target="../media/image305.png"/><Relationship Id="rId30" Type="http://schemas.openxmlformats.org/officeDocument/2006/relationships/image" Target="../media/image308.png"/><Relationship Id="rId35" Type="http://schemas.openxmlformats.org/officeDocument/2006/relationships/image" Target="../media/image313.png"/><Relationship Id="rId8" Type="http://schemas.openxmlformats.org/officeDocument/2006/relationships/image" Target="../media/image286.png"/><Relationship Id="rId3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5.png"/><Relationship Id="rId18" Type="http://schemas.openxmlformats.org/officeDocument/2006/relationships/image" Target="../media/image330.png"/><Relationship Id="rId26" Type="http://schemas.openxmlformats.org/officeDocument/2006/relationships/image" Target="../media/image338.png"/><Relationship Id="rId3" Type="http://schemas.openxmlformats.org/officeDocument/2006/relationships/image" Target="../media/image53.png"/><Relationship Id="rId21" Type="http://schemas.openxmlformats.org/officeDocument/2006/relationships/image" Target="../media/image333.png"/><Relationship Id="rId34" Type="http://schemas.openxmlformats.org/officeDocument/2006/relationships/image" Target="../media/image346.png"/><Relationship Id="rId7" Type="http://schemas.openxmlformats.org/officeDocument/2006/relationships/image" Target="../media/image319.png"/><Relationship Id="rId12" Type="http://schemas.openxmlformats.org/officeDocument/2006/relationships/image" Target="../media/image324.png"/><Relationship Id="rId17" Type="http://schemas.openxmlformats.org/officeDocument/2006/relationships/image" Target="../media/image329.png"/><Relationship Id="rId25" Type="http://schemas.openxmlformats.org/officeDocument/2006/relationships/image" Target="../media/image337.png"/><Relationship Id="rId33" Type="http://schemas.openxmlformats.org/officeDocument/2006/relationships/image" Target="../media/image345.png"/><Relationship Id="rId2" Type="http://schemas.openxmlformats.org/officeDocument/2006/relationships/image" Target="../media/image52.png"/><Relationship Id="rId16" Type="http://schemas.openxmlformats.org/officeDocument/2006/relationships/image" Target="../media/image328.png"/><Relationship Id="rId20" Type="http://schemas.openxmlformats.org/officeDocument/2006/relationships/image" Target="../media/image332.png"/><Relationship Id="rId29" Type="http://schemas.openxmlformats.org/officeDocument/2006/relationships/image" Target="../media/image3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8.png"/><Relationship Id="rId11" Type="http://schemas.openxmlformats.org/officeDocument/2006/relationships/image" Target="../media/image323.png"/><Relationship Id="rId24" Type="http://schemas.openxmlformats.org/officeDocument/2006/relationships/image" Target="../media/image336.png"/><Relationship Id="rId32" Type="http://schemas.openxmlformats.org/officeDocument/2006/relationships/image" Target="../media/image344.png"/><Relationship Id="rId5" Type="http://schemas.openxmlformats.org/officeDocument/2006/relationships/image" Target="../media/image55.png"/><Relationship Id="rId15" Type="http://schemas.openxmlformats.org/officeDocument/2006/relationships/image" Target="../media/image327.png"/><Relationship Id="rId23" Type="http://schemas.openxmlformats.org/officeDocument/2006/relationships/image" Target="../media/image335.png"/><Relationship Id="rId28" Type="http://schemas.openxmlformats.org/officeDocument/2006/relationships/image" Target="../media/image340.png"/><Relationship Id="rId36" Type="http://schemas.openxmlformats.org/officeDocument/2006/relationships/image" Target="../media/image51.png"/><Relationship Id="rId10" Type="http://schemas.openxmlformats.org/officeDocument/2006/relationships/image" Target="../media/image322.png"/><Relationship Id="rId19" Type="http://schemas.openxmlformats.org/officeDocument/2006/relationships/image" Target="../media/image331.png"/><Relationship Id="rId31" Type="http://schemas.openxmlformats.org/officeDocument/2006/relationships/image" Target="../media/image343.png"/><Relationship Id="rId4" Type="http://schemas.openxmlformats.org/officeDocument/2006/relationships/image" Target="../media/image54.png"/><Relationship Id="rId9" Type="http://schemas.openxmlformats.org/officeDocument/2006/relationships/image" Target="../media/image321.png"/><Relationship Id="rId14" Type="http://schemas.openxmlformats.org/officeDocument/2006/relationships/image" Target="../media/image326.png"/><Relationship Id="rId22" Type="http://schemas.openxmlformats.org/officeDocument/2006/relationships/image" Target="../media/image334.png"/><Relationship Id="rId27" Type="http://schemas.openxmlformats.org/officeDocument/2006/relationships/image" Target="../media/image339.png"/><Relationship Id="rId30" Type="http://schemas.openxmlformats.org/officeDocument/2006/relationships/image" Target="../media/image342.png"/><Relationship Id="rId35" Type="http://schemas.openxmlformats.org/officeDocument/2006/relationships/image" Target="../media/image347.png"/><Relationship Id="rId8" Type="http://schemas.openxmlformats.org/officeDocument/2006/relationships/image" Target="../media/image320.png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61.png"/><Relationship Id="rId21" Type="http://schemas.openxmlformats.org/officeDocument/2006/relationships/image" Target="../media/image365.png"/><Relationship Id="rId42" Type="http://schemas.openxmlformats.org/officeDocument/2006/relationships/image" Target="../media/image386.png"/><Relationship Id="rId63" Type="http://schemas.openxmlformats.org/officeDocument/2006/relationships/image" Target="../media/image407.png"/><Relationship Id="rId84" Type="http://schemas.openxmlformats.org/officeDocument/2006/relationships/image" Target="../media/image428.png"/><Relationship Id="rId138" Type="http://schemas.openxmlformats.org/officeDocument/2006/relationships/image" Target="../media/image482.png"/><Relationship Id="rId159" Type="http://schemas.openxmlformats.org/officeDocument/2006/relationships/image" Target="../media/image503.png"/><Relationship Id="rId170" Type="http://schemas.openxmlformats.org/officeDocument/2006/relationships/image" Target="../media/image514.png"/><Relationship Id="rId191" Type="http://schemas.openxmlformats.org/officeDocument/2006/relationships/image" Target="../media/image535.png"/><Relationship Id="rId107" Type="http://schemas.openxmlformats.org/officeDocument/2006/relationships/image" Target="../media/image451.png"/><Relationship Id="rId11" Type="http://schemas.openxmlformats.org/officeDocument/2006/relationships/image" Target="../media/image355.png"/><Relationship Id="rId32" Type="http://schemas.openxmlformats.org/officeDocument/2006/relationships/image" Target="../media/image376.png"/><Relationship Id="rId53" Type="http://schemas.openxmlformats.org/officeDocument/2006/relationships/image" Target="../media/image397.png"/><Relationship Id="rId74" Type="http://schemas.openxmlformats.org/officeDocument/2006/relationships/image" Target="../media/image418.png"/><Relationship Id="rId128" Type="http://schemas.openxmlformats.org/officeDocument/2006/relationships/image" Target="../media/image472.png"/><Relationship Id="rId149" Type="http://schemas.openxmlformats.org/officeDocument/2006/relationships/image" Target="../media/image493.png"/><Relationship Id="rId5" Type="http://schemas.openxmlformats.org/officeDocument/2006/relationships/image" Target="../media/image349.png"/><Relationship Id="rId95" Type="http://schemas.openxmlformats.org/officeDocument/2006/relationships/image" Target="../media/image439.png"/><Relationship Id="rId160" Type="http://schemas.openxmlformats.org/officeDocument/2006/relationships/image" Target="../media/image504.png"/><Relationship Id="rId181" Type="http://schemas.openxmlformats.org/officeDocument/2006/relationships/image" Target="../media/image525.png"/><Relationship Id="rId22" Type="http://schemas.openxmlformats.org/officeDocument/2006/relationships/image" Target="../media/image366.png"/><Relationship Id="rId43" Type="http://schemas.openxmlformats.org/officeDocument/2006/relationships/image" Target="../media/image387.png"/><Relationship Id="rId64" Type="http://schemas.openxmlformats.org/officeDocument/2006/relationships/image" Target="../media/image408.png"/><Relationship Id="rId118" Type="http://schemas.openxmlformats.org/officeDocument/2006/relationships/image" Target="../media/image462.png"/><Relationship Id="rId139" Type="http://schemas.openxmlformats.org/officeDocument/2006/relationships/image" Target="../media/image483.png"/><Relationship Id="rId85" Type="http://schemas.openxmlformats.org/officeDocument/2006/relationships/image" Target="../media/image429.png"/><Relationship Id="rId150" Type="http://schemas.openxmlformats.org/officeDocument/2006/relationships/image" Target="../media/image494.png"/><Relationship Id="rId171" Type="http://schemas.openxmlformats.org/officeDocument/2006/relationships/image" Target="../media/image515.png"/><Relationship Id="rId192" Type="http://schemas.openxmlformats.org/officeDocument/2006/relationships/image" Target="../media/image536.png"/><Relationship Id="rId12" Type="http://schemas.openxmlformats.org/officeDocument/2006/relationships/image" Target="../media/image356.png"/><Relationship Id="rId33" Type="http://schemas.openxmlformats.org/officeDocument/2006/relationships/image" Target="../media/image377.png"/><Relationship Id="rId108" Type="http://schemas.openxmlformats.org/officeDocument/2006/relationships/image" Target="../media/image452.png"/><Relationship Id="rId129" Type="http://schemas.openxmlformats.org/officeDocument/2006/relationships/image" Target="../media/image473.png"/><Relationship Id="rId54" Type="http://schemas.openxmlformats.org/officeDocument/2006/relationships/image" Target="../media/image398.png"/><Relationship Id="rId75" Type="http://schemas.openxmlformats.org/officeDocument/2006/relationships/image" Target="../media/image419.png"/><Relationship Id="rId96" Type="http://schemas.openxmlformats.org/officeDocument/2006/relationships/image" Target="../media/image440.png"/><Relationship Id="rId140" Type="http://schemas.openxmlformats.org/officeDocument/2006/relationships/image" Target="../media/image484.png"/><Relationship Id="rId161" Type="http://schemas.openxmlformats.org/officeDocument/2006/relationships/image" Target="../media/image505.png"/><Relationship Id="rId182" Type="http://schemas.openxmlformats.org/officeDocument/2006/relationships/image" Target="../media/image526.png"/><Relationship Id="rId6" Type="http://schemas.openxmlformats.org/officeDocument/2006/relationships/image" Target="../media/image350.png"/><Relationship Id="rId23" Type="http://schemas.openxmlformats.org/officeDocument/2006/relationships/image" Target="../media/image367.png"/><Relationship Id="rId119" Type="http://schemas.openxmlformats.org/officeDocument/2006/relationships/image" Target="../media/image463.png"/><Relationship Id="rId44" Type="http://schemas.openxmlformats.org/officeDocument/2006/relationships/image" Target="../media/image388.png"/><Relationship Id="rId65" Type="http://schemas.openxmlformats.org/officeDocument/2006/relationships/image" Target="../media/image409.png"/><Relationship Id="rId86" Type="http://schemas.openxmlformats.org/officeDocument/2006/relationships/image" Target="../media/image430.png"/><Relationship Id="rId130" Type="http://schemas.openxmlformats.org/officeDocument/2006/relationships/image" Target="../media/image474.png"/><Relationship Id="rId151" Type="http://schemas.openxmlformats.org/officeDocument/2006/relationships/image" Target="../media/image495.png"/><Relationship Id="rId172" Type="http://schemas.openxmlformats.org/officeDocument/2006/relationships/image" Target="../media/image516.png"/><Relationship Id="rId193" Type="http://schemas.openxmlformats.org/officeDocument/2006/relationships/image" Target="../media/image537.png"/><Relationship Id="rId13" Type="http://schemas.openxmlformats.org/officeDocument/2006/relationships/image" Target="../media/image357.png"/><Relationship Id="rId109" Type="http://schemas.openxmlformats.org/officeDocument/2006/relationships/image" Target="../media/image453.png"/><Relationship Id="rId34" Type="http://schemas.openxmlformats.org/officeDocument/2006/relationships/image" Target="../media/image378.png"/><Relationship Id="rId50" Type="http://schemas.openxmlformats.org/officeDocument/2006/relationships/image" Target="../media/image394.png"/><Relationship Id="rId55" Type="http://schemas.openxmlformats.org/officeDocument/2006/relationships/image" Target="../media/image399.png"/><Relationship Id="rId76" Type="http://schemas.openxmlformats.org/officeDocument/2006/relationships/image" Target="../media/image420.png"/><Relationship Id="rId97" Type="http://schemas.openxmlformats.org/officeDocument/2006/relationships/image" Target="../media/image441.png"/><Relationship Id="rId104" Type="http://schemas.openxmlformats.org/officeDocument/2006/relationships/image" Target="../media/image448.png"/><Relationship Id="rId120" Type="http://schemas.openxmlformats.org/officeDocument/2006/relationships/image" Target="../media/image464.png"/><Relationship Id="rId125" Type="http://schemas.openxmlformats.org/officeDocument/2006/relationships/image" Target="../media/image469.png"/><Relationship Id="rId141" Type="http://schemas.openxmlformats.org/officeDocument/2006/relationships/image" Target="../media/image485.png"/><Relationship Id="rId146" Type="http://schemas.openxmlformats.org/officeDocument/2006/relationships/image" Target="../media/image490.png"/><Relationship Id="rId167" Type="http://schemas.openxmlformats.org/officeDocument/2006/relationships/image" Target="../media/image511.png"/><Relationship Id="rId188" Type="http://schemas.openxmlformats.org/officeDocument/2006/relationships/image" Target="../media/image532.png"/><Relationship Id="rId7" Type="http://schemas.openxmlformats.org/officeDocument/2006/relationships/image" Target="../media/image351.png"/><Relationship Id="rId71" Type="http://schemas.openxmlformats.org/officeDocument/2006/relationships/image" Target="../media/image415.png"/><Relationship Id="rId92" Type="http://schemas.openxmlformats.org/officeDocument/2006/relationships/image" Target="../media/image436.png"/><Relationship Id="rId162" Type="http://schemas.openxmlformats.org/officeDocument/2006/relationships/image" Target="../media/image506.png"/><Relationship Id="rId183" Type="http://schemas.openxmlformats.org/officeDocument/2006/relationships/image" Target="../media/image527.png"/><Relationship Id="rId2" Type="http://schemas.openxmlformats.org/officeDocument/2006/relationships/image" Target="../media/image6.png"/><Relationship Id="rId29" Type="http://schemas.openxmlformats.org/officeDocument/2006/relationships/image" Target="../media/image373.png"/><Relationship Id="rId24" Type="http://schemas.openxmlformats.org/officeDocument/2006/relationships/image" Target="../media/image368.png"/><Relationship Id="rId40" Type="http://schemas.openxmlformats.org/officeDocument/2006/relationships/image" Target="../media/image384.png"/><Relationship Id="rId45" Type="http://schemas.openxmlformats.org/officeDocument/2006/relationships/image" Target="../media/image389.png"/><Relationship Id="rId66" Type="http://schemas.openxmlformats.org/officeDocument/2006/relationships/image" Target="../media/image410.png"/><Relationship Id="rId87" Type="http://schemas.openxmlformats.org/officeDocument/2006/relationships/image" Target="../media/image431.png"/><Relationship Id="rId110" Type="http://schemas.openxmlformats.org/officeDocument/2006/relationships/image" Target="../media/image454.png"/><Relationship Id="rId115" Type="http://schemas.openxmlformats.org/officeDocument/2006/relationships/image" Target="../media/image459.png"/><Relationship Id="rId131" Type="http://schemas.openxmlformats.org/officeDocument/2006/relationships/image" Target="../media/image475.png"/><Relationship Id="rId136" Type="http://schemas.openxmlformats.org/officeDocument/2006/relationships/image" Target="../media/image480.png"/><Relationship Id="rId157" Type="http://schemas.openxmlformats.org/officeDocument/2006/relationships/image" Target="../media/image501.png"/><Relationship Id="rId178" Type="http://schemas.openxmlformats.org/officeDocument/2006/relationships/image" Target="../media/image522.png"/><Relationship Id="rId61" Type="http://schemas.openxmlformats.org/officeDocument/2006/relationships/image" Target="../media/image405.png"/><Relationship Id="rId82" Type="http://schemas.openxmlformats.org/officeDocument/2006/relationships/image" Target="../media/image426.png"/><Relationship Id="rId152" Type="http://schemas.openxmlformats.org/officeDocument/2006/relationships/image" Target="../media/image496.png"/><Relationship Id="rId173" Type="http://schemas.openxmlformats.org/officeDocument/2006/relationships/image" Target="../media/image517.png"/><Relationship Id="rId194" Type="http://schemas.openxmlformats.org/officeDocument/2006/relationships/image" Target="../media/image538.png"/><Relationship Id="rId19" Type="http://schemas.openxmlformats.org/officeDocument/2006/relationships/image" Target="../media/image363.png"/><Relationship Id="rId14" Type="http://schemas.openxmlformats.org/officeDocument/2006/relationships/image" Target="../media/image358.png"/><Relationship Id="rId30" Type="http://schemas.openxmlformats.org/officeDocument/2006/relationships/image" Target="../media/image374.png"/><Relationship Id="rId35" Type="http://schemas.openxmlformats.org/officeDocument/2006/relationships/image" Target="../media/image379.png"/><Relationship Id="rId56" Type="http://schemas.openxmlformats.org/officeDocument/2006/relationships/image" Target="../media/image400.png"/><Relationship Id="rId77" Type="http://schemas.openxmlformats.org/officeDocument/2006/relationships/image" Target="../media/image421.png"/><Relationship Id="rId100" Type="http://schemas.openxmlformats.org/officeDocument/2006/relationships/image" Target="../media/image444.png"/><Relationship Id="rId105" Type="http://schemas.openxmlformats.org/officeDocument/2006/relationships/image" Target="../media/image449.png"/><Relationship Id="rId126" Type="http://schemas.openxmlformats.org/officeDocument/2006/relationships/image" Target="../media/image470.png"/><Relationship Id="rId147" Type="http://schemas.openxmlformats.org/officeDocument/2006/relationships/image" Target="../media/image491.png"/><Relationship Id="rId168" Type="http://schemas.openxmlformats.org/officeDocument/2006/relationships/image" Target="../media/image512.png"/><Relationship Id="rId8" Type="http://schemas.openxmlformats.org/officeDocument/2006/relationships/image" Target="../media/image352.png"/><Relationship Id="rId51" Type="http://schemas.openxmlformats.org/officeDocument/2006/relationships/image" Target="../media/image395.png"/><Relationship Id="rId72" Type="http://schemas.openxmlformats.org/officeDocument/2006/relationships/image" Target="../media/image416.png"/><Relationship Id="rId93" Type="http://schemas.openxmlformats.org/officeDocument/2006/relationships/image" Target="../media/image437.png"/><Relationship Id="rId98" Type="http://schemas.openxmlformats.org/officeDocument/2006/relationships/image" Target="../media/image442.png"/><Relationship Id="rId121" Type="http://schemas.openxmlformats.org/officeDocument/2006/relationships/image" Target="../media/image465.png"/><Relationship Id="rId142" Type="http://schemas.openxmlformats.org/officeDocument/2006/relationships/image" Target="../media/image486.png"/><Relationship Id="rId163" Type="http://schemas.openxmlformats.org/officeDocument/2006/relationships/image" Target="../media/image507.png"/><Relationship Id="rId184" Type="http://schemas.openxmlformats.org/officeDocument/2006/relationships/image" Target="../media/image528.png"/><Relationship Id="rId189" Type="http://schemas.openxmlformats.org/officeDocument/2006/relationships/image" Target="../media/image533.png"/><Relationship Id="rId3" Type="http://schemas.openxmlformats.org/officeDocument/2006/relationships/image" Target="../media/image7.png"/><Relationship Id="rId25" Type="http://schemas.openxmlformats.org/officeDocument/2006/relationships/image" Target="../media/image369.png"/><Relationship Id="rId46" Type="http://schemas.openxmlformats.org/officeDocument/2006/relationships/image" Target="../media/image390.png"/><Relationship Id="rId67" Type="http://schemas.openxmlformats.org/officeDocument/2006/relationships/image" Target="../media/image411.png"/><Relationship Id="rId116" Type="http://schemas.openxmlformats.org/officeDocument/2006/relationships/image" Target="../media/image460.png"/><Relationship Id="rId137" Type="http://schemas.openxmlformats.org/officeDocument/2006/relationships/image" Target="../media/image481.png"/><Relationship Id="rId158" Type="http://schemas.openxmlformats.org/officeDocument/2006/relationships/image" Target="../media/image502.png"/><Relationship Id="rId20" Type="http://schemas.openxmlformats.org/officeDocument/2006/relationships/image" Target="../media/image364.png"/><Relationship Id="rId41" Type="http://schemas.openxmlformats.org/officeDocument/2006/relationships/image" Target="../media/image385.png"/><Relationship Id="rId62" Type="http://schemas.openxmlformats.org/officeDocument/2006/relationships/image" Target="../media/image406.png"/><Relationship Id="rId83" Type="http://schemas.openxmlformats.org/officeDocument/2006/relationships/image" Target="../media/image427.png"/><Relationship Id="rId88" Type="http://schemas.openxmlformats.org/officeDocument/2006/relationships/image" Target="../media/image432.png"/><Relationship Id="rId111" Type="http://schemas.openxmlformats.org/officeDocument/2006/relationships/image" Target="../media/image455.png"/><Relationship Id="rId132" Type="http://schemas.openxmlformats.org/officeDocument/2006/relationships/image" Target="../media/image476.png"/><Relationship Id="rId153" Type="http://schemas.openxmlformats.org/officeDocument/2006/relationships/image" Target="../media/image497.png"/><Relationship Id="rId174" Type="http://schemas.openxmlformats.org/officeDocument/2006/relationships/image" Target="../media/image518.png"/><Relationship Id="rId179" Type="http://schemas.openxmlformats.org/officeDocument/2006/relationships/image" Target="../media/image523.png"/><Relationship Id="rId195" Type="http://schemas.openxmlformats.org/officeDocument/2006/relationships/image" Target="../media/image51.png"/><Relationship Id="rId190" Type="http://schemas.openxmlformats.org/officeDocument/2006/relationships/image" Target="../media/image534.png"/><Relationship Id="rId15" Type="http://schemas.openxmlformats.org/officeDocument/2006/relationships/image" Target="../media/image359.png"/><Relationship Id="rId36" Type="http://schemas.openxmlformats.org/officeDocument/2006/relationships/image" Target="../media/image380.png"/><Relationship Id="rId57" Type="http://schemas.openxmlformats.org/officeDocument/2006/relationships/image" Target="../media/image401.png"/><Relationship Id="rId106" Type="http://schemas.openxmlformats.org/officeDocument/2006/relationships/image" Target="../media/image450.png"/><Relationship Id="rId127" Type="http://schemas.openxmlformats.org/officeDocument/2006/relationships/image" Target="../media/image471.png"/><Relationship Id="rId10" Type="http://schemas.openxmlformats.org/officeDocument/2006/relationships/image" Target="../media/image354.png"/><Relationship Id="rId31" Type="http://schemas.openxmlformats.org/officeDocument/2006/relationships/image" Target="../media/image375.png"/><Relationship Id="rId52" Type="http://schemas.openxmlformats.org/officeDocument/2006/relationships/image" Target="../media/image396.png"/><Relationship Id="rId73" Type="http://schemas.openxmlformats.org/officeDocument/2006/relationships/image" Target="../media/image417.png"/><Relationship Id="rId78" Type="http://schemas.openxmlformats.org/officeDocument/2006/relationships/image" Target="../media/image422.png"/><Relationship Id="rId94" Type="http://schemas.openxmlformats.org/officeDocument/2006/relationships/image" Target="../media/image438.png"/><Relationship Id="rId99" Type="http://schemas.openxmlformats.org/officeDocument/2006/relationships/image" Target="../media/image443.png"/><Relationship Id="rId101" Type="http://schemas.openxmlformats.org/officeDocument/2006/relationships/image" Target="../media/image445.png"/><Relationship Id="rId122" Type="http://schemas.openxmlformats.org/officeDocument/2006/relationships/image" Target="../media/image466.png"/><Relationship Id="rId143" Type="http://schemas.openxmlformats.org/officeDocument/2006/relationships/image" Target="../media/image487.png"/><Relationship Id="rId148" Type="http://schemas.openxmlformats.org/officeDocument/2006/relationships/image" Target="../media/image492.png"/><Relationship Id="rId164" Type="http://schemas.openxmlformats.org/officeDocument/2006/relationships/image" Target="../media/image508.png"/><Relationship Id="rId169" Type="http://schemas.openxmlformats.org/officeDocument/2006/relationships/image" Target="../media/image513.png"/><Relationship Id="rId185" Type="http://schemas.openxmlformats.org/officeDocument/2006/relationships/image" Target="../media/image529.png"/><Relationship Id="rId4" Type="http://schemas.openxmlformats.org/officeDocument/2006/relationships/image" Target="../media/image348.png"/><Relationship Id="rId9" Type="http://schemas.openxmlformats.org/officeDocument/2006/relationships/image" Target="../media/image353.png"/><Relationship Id="rId180" Type="http://schemas.openxmlformats.org/officeDocument/2006/relationships/image" Target="../media/image524.png"/><Relationship Id="rId26" Type="http://schemas.openxmlformats.org/officeDocument/2006/relationships/image" Target="../media/image370.png"/><Relationship Id="rId47" Type="http://schemas.openxmlformats.org/officeDocument/2006/relationships/image" Target="../media/image391.png"/><Relationship Id="rId68" Type="http://schemas.openxmlformats.org/officeDocument/2006/relationships/image" Target="../media/image412.png"/><Relationship Id="rId89" Type="http://schemas.openxmlformats.org/officeDocument/2006/relationships/image" Target="../media/image433.png"/><Relationship Id="rId112" Type="http://schemas.openxmlformats.org/officeDocument/2006/relationships/image" Target="../media/image456.png"/><Relationship Id="rId133" Type="http://schemas.openxmlformats.org/officeDocument/2006/relationships/image" Target="../media/image477.png"/><Relationship Id="rId154" Type="http://schemas.openxmlformats.org/officeDocument/2006/relationships/image" Target="../media/image498.png"/><Relationship Id="rId175" Type="http://schemas.openxmlformats.org/officeDocument/2006/relationships/image" Target="../media/image519.png"/><Relationship Id="rId16" Type="http://schemas.openxmlformats.org/officeDocument/2006/relationships/image" Target="../media/image360.png"/><Relationship Id="rId37" Type="http://schemas.openxmlformats.org/officeDocument/2006/relationships/image" Target="../media/image381.png"/><Relationship Id="rId58" Type="http://schemas.openxmlformats.org/officeDocument/2006/relationships/image" Target="../media/image402.png"/><Relationship Id="rId79" Type="http://schemas.openxmlformats.org/officeDocument/2006/relationships/image" Target="../media/image423.png"/><Relationship Id="rId102" Type="http://schemas.openxmlformats.org/officeDocument/2006/relationships/image" Target="../media/image446.png"/><Relationship Id="rId123" Type="http://schemas.openxmlformats.org/officeDocument/2006/relationships/image" Target="../media/image467.png"/><Relationship Id="rId144" Type="http://schemas.openxmlformats.org/officeDocument/2006/relationships/image" Target="../media/image488.png"/><Relationship Id="rId90" Type="http://schemas.openxmlformats.org/officeDocument/2006/relationships/image" Target="../media/image434.png"/><Relationship Id="rId165" Type="http://schemas.openxmlformats.org/officeDocument/2006/relationships/image" Target="../media/image509.png"/><Relationship Id="rId186" Type="http://schemas.openxmlformats.org/officeDocument/2006/relationships/image" Target="../media/image530.png"/><Relationship Id="rId27" Type="http://schemas.openxmlformats.org/officeDocument/2006/relationships/image" Target="../media/image371.png"/><Relationship Id="rId48" Type="http://schemas.openxmlformats.org/officeDocument/2006/relationships/image" Target="../media/image392.png"/><Relationship Id="rId69" Type="http://schemas.openxmlformats.org/officeDocument/2006/relationships/image" Target="../media/image413.png"/><Relationship Id="rId113" Type="http://schemas.openxmlformats.org/officeDocument/2006/relationships/image" Target="../media/image457.png"/><Relationship Id="rId134" Type="http://schemas.openxmlformats.org/officeDocument/2006/relationships/image" Target="../media/image478.png"/><Relationship Id="rId80" Type="http://schemas.openxmlformats.org/officeDocument/2006/relationships/image" Target="../media/image424.png"/><Relationship Id="rId155" Type="http://schemas.openxmlformats.org/officeDocument/2006/relationships/image" Target="../media/image499.png"/><Relationship Id="rId176" Type="http://schemas.openxmlformats.org/officeDocument/2006/relationships/image" Target="../media/image520.png"/><Relationship Id="rId17" Type="http://schemas.openxmlformats.org/officeDocument/2006/relationships/image" Target="../media/image361.png"/><Relationship Id="rId38" Type="http://schemas.openxmlformats.org/officeDocument/2006/relationships/image" Target="../media/image382.png"/><Relationship Id="rId59" Type="http://schemas.openxmlformats.org/officeDocument/2006/relationships/image" Target="../media/image403.png"/><Relationship Id="rId103" Type="http://schemas.openxmlformats.org/officeDocument/2006/relationships/image" Target="../media/image447.png"/><Relationship Id="rId124" Type="http://schemas.openxmlformats.org/officeDocument/2006/relationships/image" Target="../media/image468.png"/><Relationship Id="rId70" Type="http://schemas.openxmlformats.org/officeDocument/2006/relationships/image" Target="../media/image414.png"/><Relationship Id="rId91" Type="http://schemas.openxmlformats.org/officeDocument/2006/relationships/image" Target="../media/image435.png"/><Relationship Id="rId145" Type="http://schemas.openxmlformats.org/officeDocument/2006/relationships/image" Target="../media/image489.png"/><Relationship Id="rId166" Type="http://schemas.openxmlformats.org/officeDocument/2006/relationships/image" Target="../media/image510.png"/><Relationship Id="rId187" Type="http://schemas.openxmlformats.org/officeDocument/2006/relationships/image" Target="../media/image531.png"/><Relationship Id="rId1" Type="http://schemas.openxmlformats.org/officeDocument/2006/relationships/slideLayout" Target="../slideLayouts/slideLayout5.xml"/><Relationship Id="rId28" Type="http://schemas.openxmlformats.org/officeDocument/2006/relationships/image" Target="../media/image372.png"/><Relationship Id="rId49" Type="http://schemas.openxmlformats.org/officeDocument/2006/relationships/image" Target="../media/image393.png"/><Relationship Id="rId114" Type="http://schemas.openxmlformats.org/officeDocument/2006/relationships/image" Target="../media/image458.png"/><Relationship Id="rId60" Type="http://schemas.openxmlformats.org/officeDocument/2006/relationships/image" Target="../media/image404.png"/><Relationship Id="rId81" Type="http://schemas.openxmlformats.org/officeDocument/2006/relationships/image" Target="../media/image425.png"/><Relationship Id="rId135" Type="http://schemas.openxmlformats.org/officeDocument/2006/relationships/image" Target="../media/image479.png"/><Relationship Id="rId156" Type="http://schemas.openxmlformats.org/officeDocument/2006/relationships/image" Target="../media/image500.png"/><Relationship Id="rId177" Type="http://schemas.openxmlformats.org/officeDocument/2006/relationships/image" Target="../media/image521.png"/><Relationship Id="rId18" Type="http://schemas.openxmlformats.org/officeDocument/2006/relationships/image" Target="../media/image362.png"/><Relationship Id="rId39" Type="http://schemas.openxmlformats.org/officeDocument/2006/relationships/image" Target="../media/image383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8.png"/><Relationship Id="rId18" Type="http://schemas.openxmlformats.org/officeDocument/2006/relationships/image" Target="../media/image553.png"/><Relationship Id="rId26" Type="http://schemas.openxmlformats.org/officeDocument/2006/relationships/image" Target="../media/image561.png"/><Relationship Id="rId39" Type="http://schemas.openxmlformats.org/officeDocument/2006/relationships/image" Target="../media/image574.png"/><Relationship Id="rId21" Type="http://schemas.openxmlformats.org/officeDocument/2006/relationships/image" Target="../media/image556.png"/><Relationship Id="rId34" Type="http://schemas.openxmlformats.org/officeDocument/2006/relationships/image" Target="../media/image569.png"/><Relationship Id="rId42" Type="http://schemas.openxmlformats.org/officeDocument/2006/relationships/image" Target="../media/image577.png"/><Relationship Id="rId47" Type="http://schemas.openxmlformats.org/officeDocument/2006/relationships/image" Target="../media/image581.png"/><Relationship Id="rId50" Type="http://schemas.openxmlformats.org/officeDocument/2006/relationships/image" Target="../media/image584.png"/><Relationship Id="rId55" Type="http://schemas.openxmlformats.org/officeDocument/2006/relationships/image" Target="../media/image589.png"/><Relationship Id="rId7" Type="http://schemas.openxmlformats.org/officeDocument/2006/relationships/image" Target="../media/image542.png"/><Relationship Id="rId2" Type="http://schemas.openxmlformats.org/officeDocument/2006/relationships/image" Target="../media/image219.png"/><Relationship Id="rId16" Type="http://schemas.openxmlformats.org/officeDocument/2006/relationships/image" Target="../media/image551.png"/><Relationship Id="rId29" Type="http://schemas.openxmlformats.org/officeDocument/2006/relationships/image" Target="../media/image564.png"/><Relationship Id="rId11" Type="http://schemas.openxmlformats.org/officeDocument/2006/relationships/image" Target="../media/image546.png"/><Relationship Id="rId24" Type="http://schemas.openxmlformats.org/officeDocument/2006/relationships/image" Target="../media/image559.png"/><Relationship Id="rId32" Type="http://schemas.openxmlformats.org/officeDocument/2006/relationships/image" Target="../media/image567.png"/><Relationship Id="rId37" Type="http://schemas.openxmlformats.org/officeDocument/2006/relationships/image" Target="../media/image572.png"/><Relationship Id="rId40" Type="http://schemas.openxmlformats.org/officeDocument/2006/relationships/image" Target="../media/image575.png"/><Relationship Id="rId45" Type="http://schemas.openxmlformats.org/officeDocument/2006/relationships/image" Target="../media/image314.png"/><Relationship Id="rId53" Type="http://schemas.openxmlformats.org/officeDocument/2006/relationships/image" Target="../media/image587.png"/><Relationship Id="rId58" Type="http://schemas.openxmlformats.org/officeDocument/2006/relationships/image" Target="../media/image591.png"/><Relationship Id="rId5" Type="http://schemas.openxmlformats.org/officeDocument/2006/relationships/image" Target="../media/image540.png"/><Relationship Id="rId19" Type="http://schemas.openxmlformats.org/officeDocument/2006/relationships/image" Target="../media/image554.png"/><Relationship Id="rId4" Type="http://schemas.openxmlformats.org/officeDocument/2006/relationships/image" Target="../media/image539.png"/><Relationship Id="rId9" Type="http://schemas.openxmlformats.org/officeDocument/2006/relationships/image" Target="../media/image544.png"/><Relationship Id="rId14" Type="http://schemas.openxmlformats.org/officeDocument/2006/relationships/image" Target="../media/image549.png"/><Relationship Id="rId22" Type="http://schemas.openxmlformats.org/officeDocument/2006/relationships/image" Target="../media/image557.png"/><Relationship Id="rId27" Type="http://schemas.openxmlformats.org/officeDocument/2006/relationships/image" Target="../media/image562.png"/><Relationship Id="rId30" Type="http://schemas.openxmlformats.org/officeDocument/2006/relationships/image" Target="../media/image565.png"/><Relationship Id="rId35" Type="http://schemas.openxmlformats.org/officeDocument/2006/relationships/image" Target="../media/image570.png"/><Relationship Id="rId43" Type="http://schemas.openxmlformats.org/officeDocument/2006/relationships/image" Target="../media/image578.png"/><Relationship Id="rId48" Type="http://schemas.openxmlformats.org/officeDocument/2006/relationships/image" Target="../media/image582.png"/><Relationship Id="rId56" Type="http://schemas.openxmlformats.org/officeDocument/2006/relationships/image" Target="../media/image590.png"/><Relationship Id="rId8" Type="http://schemas.openxmlformats.org/officeDocument/2006/relationships/image" Target="../media/image543.png"/><Relationship Id="rId51" Type="http://schemas.openxmlformats.org/officeDocument/2006/relationships/image" Target="../media/image585.png"/><Relationship Id="rId3" Type="http://schemas.openxmlformats.org/officeDocument/2006/relationships/image" Target="../media/image220.png"/><Relationship Id="rId12" Type="http://schemas.openxmlformats.org/officeDocument/2006/relationships/image" Target="../media/image547.png"/><Relationship Id="rId17" Type="http://schemas.openxmlformats.org/officeDocument/2006/relationships/image" Target="../media/image552.png"/><Relationship Id="rId25" Type="http://schemas.openxmlformats.org/officeDocument/2006/relationships/image" Target="../media/image560.png"/><Relationship Id="rId33" Type="http://schemas.openxmlformats.org/officeDocument/2006/relationships/image" Target="../media/image568.png"/><Relationship Id="rId38" Type="http://schemas.openxmlformats.org/officeDocument/2006/relationships/image" Target="../media/image573.png"/><Relationship Id="rId46" Type="http://schemas.openxmlformats.org/officeDocument/2006/relationships/image" Target="../media/image580.png"/><Relationship Id="rId59" Type="http://schemas.openxmlformats.org/officeDocument/2006/relationships/image" Target="../media/image592.png"/><Relationship Id="rId20" Type="http://schemas.openxmlformats.org/officeDocument/2006/relationships/image" Target="../media/image555.png"/><Relationship Id="rId41" Type="http://schemas.openxmlformats.org/officeDocument/2006/relationships/image" Target="../media/image576.png"/><Relationship Id="rId54" Type="http://schemas.openxmlformats.org/officeDocument/2006/relationships/image" Target="../media/image5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1.png"/><Relationship Id="rId15" Type="http://schemas.openxmlformats.org/officeDocument/2006/relationships/image" Target="../media/image550.png"/><Relationship Id="rId23" Type="http://schemas.openxmlformats.org/officeDocument/2006/relationships/image" Target="../media/image558.png"/><Relationship Id="rId28" Type="http://schemas.openxmlformats.org/officeDocument/2006/relationships/image" Target="../media/image563.png"/><Relationship Id="rId36" Type="http://schemas.openxmlformats.org/officeDocument/2006/relationships/image" Target="../media/image571.png"/><Relationship Id="rId49" Type="http://schemas.openxmlformats.org/officeDocument/2006/relationships/image" Target="../media/image583.png"/><Relationship Id="rId57" Type="http://schemas.openxmlformats.org/officeDocument/2006/relationships/image" Target="../media/image45.png"/><Relationship Id="rId10" Type="http://schemas.openxmlformats.org/officeDocument/2006/relationships/image" Target="../media/image545.png"/><Relationship Id="rId31" Type="http://schemas.openxmlformats.org/officeDocument/2006/relationships/image" Target="../media/image566.png"/><Relationship Id="rId44" Type="http://schemas.openxmlformats.org/officeDocument/2006/relationships/image" Target="../media/image579.png"/><Relationship Id="rId52" Type="http://schemas.openxmlformats.org/officeDocument/2006/relationships/image" Target="../media/image586.png"/><Relationship Id="rId60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02.png"/><Relationship Id="rId18" Type="http://schemas.openxmlformats.org/officeDocument/2006/relationships/image" Target="../media/image607.png"/><Relationship Id="rId26" Type="http://schemas.openxmlformats.org/officeDocument/2006/relationships/image" Target="../media/image615.png"/><Relationship Id="rId39" Type="http://schemas.openxmlformats.org/officeDocument/2006/relationships/image" Target="../media/image628.png"/><Relationship Id="rId21" Type="http://schemas.openxmlformats.org/officeDocument/2006/relationships/image" Target="../media/image610.png"/><Relationship Id="rId34" Type="http://schemas.openxmlformats.org/officeDocument/2006/relationships/image" Target="../media/image623.png"/><Relationship Id="rId42" Type="http://schemas.openxmlformats.org/officeDocument/2006/relationships/image" Target="../media/image631.png"/><Relationship Id="rId47" Type="http://schemas.openxmlformats.org/officeDocument/2006/relationships/image" Target="../media/image636.png"/><Relationship Id="rId50" Type="http://schemas.openxmlformats.org/officeDocument/2006/relationships/image" Target="../media/image639.png"/><Relationship Id="rId55" Type="http://schemas.openxmlformats.org/officeDocument/2006/relationships/image" Target="../media/image643.png"/><Relationship Id="rId7" Type="http://schemas.openxmlformats.org/officeDocument/2006/relationships/image" Target="../media/image596.png"/><Relationship Id="rId2" Type="http://schemas.openxmlformats.org/officeDocument/2006/relationships/image" Target="../media/image6.png"/><Relationship Id="rId16" Type="http://schemas.openxmlformats.org/officeDocument/2006/relationships/image" Target="../media/image605.png"/><Relationship Id="rId29" Type="http://schemas.openxmlformats.org/officeDocument/2006/relationships/image" Target="../media/image618.png"/><Relationship Id="rId11" Type="http://schemas.openxmlformats.org/officeDocument/2006/relationships/image" Target="../media/image600.png"/><Relationship Id="rId24" Type="http://schemas.openxmlformats.org/officeDocument/2006/relationships/image" Target="../media/image613.png"/><Relationship Id="rId32" Type="http://schemas.openxmlformats.org/officeDocument/2006/relationships/image" Target="../media/image621.png"/><Relationship Id="rId37" Type="http://schemas.openxmlformats.org/officeDocument/2006/relationships/image" Target="../media/image626.png"/><Relationship Id="rId40" Type="http://schemas.openxmlformats.org/officeDocument/2006/relationships/image" Target="../media/image629.png"/><Relationship Id="rId45" Type="http://schemas.openxmlformats.org/officeDocument/2006/relationships/image" Target="../media/image634.png"/><Relationship Id="rId53" Type="http://schemas.openxmlformats.org/officeDocument/2006/relationships/image" Target="../media/image641.png"/><Relationship Id="rId58" Type="http://schemas.openxmlformats.org/officeDocument/2006/relationships/image" Target="../media/image646.png"/><Relationship Id="rId5" Type="http://schemas.openxmlformats.org/officeDocument/2006/relationships/image" Target="../media/image594.png"/><Relationship Id="rId61" Type="http://schemas.openxmlformats.org/officeDocument/2006/relationships/image" Target="../media/image51.png"/><Relationship Id="rId19" Type="http://schemas.openxmlformats.org/officeDocument/2006/relationships/image" Target="../media/image608.png"/><Relationship Id="rId14" Type="http://schemas.openxmlformats.org/officeDocument/2006/relationships/image" Target="../media/image603.png"/><Relationship Id="rId22" Type="http://schemas.openxmlformats.org/officeDocument/2006/relationships/image" Target="../media/image611.png"/><Relationship Id="rId27" Type="http://schemas.openxmlformats.org/officeDocument/2006/relationships/image" Target="../media/image616.png"/><Relationship Id="rId30" Type="http://schemas.openxmlformats.org/officeDocument/2006/relationships/image" Target="../media/image619.png"/><Relationship Id="rId35" Type="http://schemas.openxmlformats.org/officeDocument/2006/relationships/image" Target="../media/image624.png"/><Relationship Id="rId43" Type="http://schemas.openxmlformats.org/officeDocument/2006/relationships/image" Target="../media/image632.png"/><Relationship Id="rId48" Type="http://schemas.openxmlformats.org/officeDocument/2006/relationships/image" Target="../media/image637.png"/><Relationship Id="rId56" Type="http://schemas.openxmlformats.org/officeDocument/2006/relationships/image" Target="../media/image644.png"/><Relationship Id="rId8" Type="http://schemas.openxmlformats.org/officeDocument/2006/relationships/image" Target="../media/image597.png"/><Relationship Id="rId51" Type="http://schemas.openxmlformats.org/officeDocument/2006/relationships/image" Target="../media/image640.png"/><Relationship Id="rId3" Type="http://schemas.openxmlformats.org/officeDocument/2006/relationships/image" Target="../media/image7.png"/><Relationship Id="rId12" Type="http://schemas.openxmlformats.org/officeDocument/2006/relationships/image" Target="../media/image601.png"/><Relationship Id="rId17" Type="http://schemas.openxmlformats.org/officeDocument/2006/relationships/image" Target="../media/image606.png"/><Relationship Id="rId25" Type="http://schemas.openxmlformats.org/officeDocument/2006/relationships/image" Target="../media/image614.png"/><Relationship Id="rId33" Type="http://schemas.openxmlformats.org/officeDocument/2006/relationships/image" Target="../media/image622.png"/><Relationship Id="rId38" Type="http://schemas.openxmlformats.org/officeDocument/2006/relationships/image" Target="../media/image627.png"/><Relationship Id="rId46" Type="http://schemas.openxmlformats.org/officeDocument/2006/relationships/image" Target="../media/image635.png"/><Relationship Id="rId59" Type="http://schemas.openxmlformats.org/officeDocument/2006/relationships/image" Target="../media/image647.png"/><Relationship Id="rId20" Type="http://schemas.openxmlformats.org/officeDocument/2006/relationships/image" Target="../media/image609.png"/><Relationship Id="rId41" Type="http://schemas.openxmlformats.org/officeDocument/2006/relationships/image" Target="../media/image630.png"/><Relationship Id="rId54" Type="http://schemas.openxmlformats.org/officeDocument/2006/relationships/image" Target="../media/image6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5.png"/><Relationship Id="rId15" Type="http://schemas.openxmlformats.org/officeDocument/2006/relationships/image" Target="../media/image604.png"/><Relationship Id="rId23" Type="http://schemas.openxmlformats.org/officeDocument/2006/relationships/image" Target="../media/image612.png"/><Relationship Id="rId28" Type="http://schemas.openxmlformats.org/officeDocument/2006/relationships/image" Target="../media/image617.png"/><Relationship Id="rId36" Type="http://schemas.openxmlformats.org/officeDocument/2006/relationships/image" Target="../media/image625.png"/><Relationship Id="rId49" Type="http://schemas.openxmlformats.org/officeDocument/2006/relationships/image" Target="../media/image638.png"/><Relationship Id="rId57" Type="http://schemas.openxmlformats.org/officeDocument/2006/relationships/image" Target="../media/image645.png"/><Relationship Id="rId10" Type="http://schemas.openxmlformats.org/officeDocument/2006/relationships/image" Target="../media/image599.png"/><Relationship Id="rId31" Type="http://schemas.openxmlformats.org/officeDocument/2006/relationships/image" Target="../media/image620.png"/><Relationship Id="rId44" Type="http://schemas.openxmlformats.org/officeDocument/2006/relationships/image" Target="../media/image633.png"/><Relationship Id="rId52" Type="http://schemas.openxmlformats.org/officeDocument/2006/relationships/image" Target="../media/image333.png"/><Relationship Id="rId60" Type="http://schemas.openxmlformats.org/officeDocument/2006/relationships/image" Target="../media/image648.png"/><Relationship Id="rId4" Type="http://schemas.openxmlformats.org/officeDocument/2006/relationships/image" Target="../media/image593.png"/><Relationship Id="rId9" Type="http://schemas.openxmlformats.org/officeDocument/2006/relationships/image" Target="../media/image598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6.png"/><Relationship Id="rId18" Type="http://schemas.openxmlformats.org/officeDocument/2006/relationships/image" Target="../media/image661.png"/><Relationship Id="rId26" Type="http://schemas.openxmlformats.org/officeDocument/2006/relationships/image" Target="../media/image668.png"/><Relationship Id="rId3" Type="http://schemas.openxmlformats.org/officeDocument/2006/relationships/image" Target="../media/image53.png"/><Relationship Id="rId21" Type="http://schemas.openxmlformats.org/officeDocument/2006/relationships/image" Target="../media/image663.png"/><Relationship Id="rId34" Type="http://schemas.openxmlformats.org/officeDocument/2006/relationships/image" Target="../media/image676.png"/><Relationship Id="rId7" Type="http://schemas.openxmlformats.org/officeDocument/2006/relationships/image" Target="../media/image650.png"/><Relationship Id="rId12" Type="http://schemas.openxmlformats.org/officeDocument/2006/relationships/image" Target="../media/image655.png"/><Relationship Id="rId17" Type="http://schemas.openxmlformats.org/officeDocument/2006/relationships/image" Target="../media/image660.png"/><Relationship Id="rId25" Type="http://schemas.openxmlformats.org/officeDocument/2006/relationships/image" Target="../media/image667.png"/><Relationship Id="rId33" Type="http://schemas.openxmlformats.org/officeDocument/2006/relationships/image" Target="../media/image675.png"/><Relationship Id="rId2" Type="http://schemas.openxmlformats.org/officeDocument/2006/relationships/image" Target="../media/image52.png"/><Relationship Id="rId16" Type="http://schemas.openxmlformats.org/officeDocument/2006/relationships/image" Target="../media/image659.png"/><Relationship Id="rId20" Type="http://schemas.openxmlformats.org/officeDocument/2006/relationships/image" Target="../media/image662.png"/><Relationship Id="rId29" Type="http://schemas.openxmlformats.org/officeDocument/2006/relationships/image" Target="../media/image67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9.png"/><Relationship Id="rId11" Type="http://schemas.openxmlformats.org/officeDocument/2006/relationships/image" Target="../media/image654.png"/><Relationship Id="rId24" Type="http://schemas.openxmlformats.org/officeDocument/2006/relationships/image" Target="../media/image666.png"/><Relationship Id="rId32" Type="http://schemas.openxmlformats.org/officeDocument/2006/relationships/image" Target="../media/image674.png"/><Relationship Id="rId5" Type="http://schemas.openxmlformats.org/officeDocument/2006/relationships/image" Target="../media/image55.png"/><Relationship Id="rId15" Type="http://schemas.openxmlformats.org/officeDocument/2006/relationships/image" Target="../media/image658.png"/><Relationship Id="rId23" Type="http://schemas.openxmlformats.org/officeDocument/2006/relationships/image" Target="../media/image665.png"/><Relationship Id="rId28" Type="http://schemas.openxmlformats.org/officeDocument/2006/relationships/image" Target="../media/image670.png"/><Relationship Id="rId36" Type="http://schemas.openxmlformats.org/officeDocument/2006/relationships/image" Target="../media/image51.png"/><Relationship Id="rId10" Type="http://schemas.openxmlformats.org/officeDocument/2006/relationships/image" Target="../media/image653.png"/><Relationship Id="rId19" Type="http://schemas.openxmlformats.org/officeDocument/2006/relationships/image" Target="../media/image278.png"/><Relationship Id="rId31" Type="http://schemas.openxmlformats.org/officeDocument/2006/relationships/image" Target="../media/image673.png"/><Relationship Id="rId4" Type="http://schemas.openxmlformats.org/officeDocument/2006/relationships/image" Target="../media/image54.png"/><Relationship Id="rId9" Type="http://schemas.openxmlformats.org/officeDocument/2006/relationships/image" Target="../media/image652.png"/><Relationship Id="rId14" Type="http://schemas.openxmlformats.org/officeDocument/2006/relationships/image" Target="../media/image657.png"/><Relationship Id="rId22" Type="http://schemas.openxmlformats.org/officeDocument/2006/relationships/image" Target="../media/image664.png"/><Relationship Id="rId27" Type="http://schemas.openxmlformats.org/officeDocument/2006/relationships/image" Target="../media/image669.png"/><Relationship Id="rId30" Type="http://schemas.openxmlformats.org/officeDocument/2006/relationships/image" Target="../media/image672.png"/><Relationship Id="rId35" Type="http://schemas.openxmlformats.org/officeDocument/2006/relationships/image" Target="../media/image677.png"/><Relationship Id="rId8" Type="http://schemas.openxmlformats.org/officeDocument/2006/relationships/image" Target="../media/image65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00.png"/><Relationship Id="rId21" Type="http://schemas.openxmlformats.org/officeDocument/2006/relationships/image" Target="../media/image695.png"/><Relationship Id="rId42" Type="http://schemas.openxmlformats.org/officeDocument/2006/relationships/image" Target="../media/image716.png"/><Relationship Id="rId47" Type="http://schemas.openxmlformats.org/officeDocument/2006/relationships/image" Target="../media/image23.png"/><Relationship Id="rId63" Type="http://schemas.openxmlformats.org/officeDocument/2006/relationships/image" Target="../media/image735.png"/><Relationship Id="rId68" Type="http://schemas.openxmlformats.org/officeDocument/2006/relationships/image" Target="../media/image740.png"/><Relationship Id="rId7" Type="http://schemas.openxmlformats.org/officeDocument/2006/relationships/image" Target="../media/image681.png"/><Relationship Id="rId2" Type="http://schemas.openxmlformats.org/officeDocument/2006/relationships/image" Target="../media/image6.png"/><Relationship Id="rId16" Type="http://schemas.openxmlformats.org/officeDocument/2006/relationships/image" Target="../media/image690.png"/><Relationship Id="rId29" Type="http://schemas.openxmlformats.org/officeDocument/2006/relationships/image" Target="../media/image703.png"/><Relationship Id="rId11" Type="http://schemas.openxmlformats.org/officeDocument/2006/relationships/image" Target="../media/image685.png"/><Relationship Id="rId24" Type="http://schemas.openxmlformats.org/officeDocument/2006/relationships/image" Target="../media/image698.png"/><Relationship Id="rId32" Type="http://schemas.openxmlformats.org/officeDocument/2006/relationships/image" Target="../media/image706.png"/><Relationship Id="rId37" Type="http://schemas.openxmlformats.org/officeDocument/2006/relationships/image" Target="../media/image711.png"/><Relationship Id="rId40" Type="http://schemas.openxmlformats.org/officeDocument/2006/relationships/image" Target="../media/image714.png"/><Relationship Id="rId45" Type="http://schemas.openxmlformats.org/officeDocument/2006/relationships/image" Target="../media/image719.png"/><Relationship Id="rId53" Type="http://schemas.openxmlformats.org/officeDocument/2006/relationships/image" Target="../media/image725.png"/><Relationship Id="rId58" Type="http://schemas.openxmlformats.org/officeDocument/2006/relationships/image" Target="../media/image730.png"/><Relationship Id="rId66" Type="http://schemas.openxmlformats.org/officeDocument/2006/relationships/image" Target="../media/image738.png"/><Relationship Id="rId5" Type="http://schemas.openxmlformats.org/officeDocument/2006/relationships/image" Target="../media/image679.png"/><Relationship Id="rId61" Type="http://schemas.openxmlformats.org/officeDocument/2006/relationships/image" Target="../media/image733.png"/><Relationship Id="rId19" Type="http://schemas.openxmlformats.org/officeDocument/2006/relationships/image" Target="../media/image693.png"/><Relationship Id="rId14" Type="http://schemas.openxmlformats.org/officeDocument/2006/relationships/image" Target="../media/image688.png"/><Relationship Id="rId22" Type="http://schemas.openxmlformats.org/officeDocument/2006/relationships/image" Target="../media/image696.png"/><Relationship Id="rId27" Type="http://schemas.openxmlformats.org/officeDocument/2006/relationships/image" Target="../media/image701.png"/><Relationship Id="rId30" Type="http://schemas.openxmlformats.org/officeDocument/2006/relationships/image" Target="../media/image704.png"/><Relationship Id="rId35" Type="http://schemas.openxmlformats.org/officeDocument/2006/relationships/image" Target="../media/image709.png"/><Relationship Id="rId43" Type="http://schemas.openxmlformats.org/officeDocument/2006/relationships/image" Target="../media/image717.png"/><Relationship Id="rId48" Type="http://schemas.openxmlformats.org/officeDocument/2006/relationships/image" Target="../media/image721.png"/><Relationship Id="rId56" Type="http://schemas.openxmlformats.org/officeDocument/2006/relationships/image" Target="../media/image728.png"/><Relationship Id="rId64" Type="http://schemas.openxmlformats.org/officeDocument/2006/relationships/image" Target="../media/image736.png"/><Relationship Id="rId69" Type="http://schemas.openxmlformats.org/officeDocument/2006/relationships/image" Target="../media/image51.png"/><Relationship Id="rId8" Type="http://schemas.openxmlformats.org/officeDocument/2006/relationships/image" Target="../media/image682.png"/><Relationship Id="rId51" Type="http://schemas.openxmlformats.org/officeDocument/2006/relationships/image" Target="../media/image723.png"/><Relationship Id="rId3" Type="http://schemas.openxmlformats.org/officeDocument/2006/relationships/image" Target="../media/image7.png"/><Relationship Id="rId12" Type="http://schemas.openxmlformats.org/officeDocument/2006/relationships/image" Target="../media/image686.png"/><Relationship Id="rId17" Type="http://schemas.openxmlformats.org/officeDocument/2006/relationships/image" Target="../media/image691.png"/><Relationship Id="rId25" Type="http://schemas.openxmlformats.org/officeDocument/2006/relationships/image" Target="../media/image699.png"/><Relationship Id="rId33" Type="http://schemas.openxmlformats.org/officeDocument/2006/relationships/image" Target="../media/image707.png"/><Relationship Id="rId38" Type="http://schemas.openxmlformats.org/officeDocument/2006/relationships/image" Target="../media/image712.png"/><Relationship Id="rId46" Type="http://schemas.openxmlformats.org/officeDocument/2006/relationships/image" Target="../media/image720.png"/><Relationship Id="rId59" Type="http://schemas.openxmlformats.org/officeDocument/2006/relationships/image" Target="../media/image731.png"/><Relationship Id="rId67" Type="http://schemas.openxmlformats.org/officeDocument/2006/relationships/image" Target="../media/image739.png"/><Relationship Id="rId20" Type="http://schemas.openxmlformats.org/officeDocument/2006/relationships/image" Target="../media/image694.png"/><Relationship Id="rId41" Type="http://schemas.openxmlformats.org/officeDocument/2006/relationships/image" Target="../media/image715.png"/><Relationship Id="rId54" Type="http://schemas.openxmlformats.org/officeDocument/2006/relationships/image" Target="../media/image726.png"/><Relationship Id="rId62" Type="http://schemas.openxmlformats.org/officeDocument/2006/relationships/image" Target="../media/image7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0.png"/><Relationship Id="rId15" Type="http://schemas.openxmlformats.org/officeDocument/2006/relationships/image" Target="../media/image689.png"/><Relationship Id="rId23" Type="http://schemas.openxmlformats.org/officeDocument/2006/relationships/image" Target="../media/image697.png"/><Relationship Id="rId28" Type="http://schemas.openxmlformats.org/officeDocument/2006/relationships/image" Target="../media/image702.png"/><Relationship Id="rId36" Type="http://schemas.openxmlformats.org/officeDocument/2006/relationships/image" Target="../media/image710.png"/><Relationship Id="rId49" Type="http://schemas.openxmlformats.org/officeDocument/2006/relationships/image" Target="../media/image722.png"/><Relationship Id="rId57" Type="http://schemas.openxmlformats.org/officeDocument/2006/relationships/image" Target="../media/image729.png"/><Relationship Id="rId10" Type="http://schemas.openxmlformats.org/officeDocument/2006/relationships/image" Target="../media/image684.png"/><Relationship Id="rId31" Type="http://schemas.openxmlformats.org/officeDocument/2006/relationships/image" Target="../media/image705.png"/><Relationship Id="rId44" Type="http://schemas.openxmlformats.org/officeDocument/2006/relationships/image" Target="../media/image718.png"/><Relationship Id="rId52" Type="http://schemas.openxmlformats.org/officeDocument/2006/relationships/image" Target="../media/image724.png"/><Relationship Id="rId60" Type="http://schemas.openxmlformats.org/officeDocument/2006/relationships/image" Target="../media/image732.png"/><Relationship Id="rId65" Type="http://schemas.openxmlformats.org/officeDocument/2006/relationships/image" Target="../media/image737.png"/><Relationship Id="rId4" Type="http://schemas.openxmlformats.org/officeDocument/2006/relationships/image" Target="../media/image678.png"/><Relationship Id="rId9" Type="http://schemas.openxmlformats.org/officeDocument/2006/relationships/image" Target="../media/image683.png"/><Relationship Id="rId13" Type="http://schemas.openxmlformats.org/officeDocument/2006/relationships/image" Target="../media/image687.png"/><Relationship Id="rId18" Type="http://schemas.openxmlformats.org/officeDocument/2006/relationships/image" Target="../media/image692.png"/><Relationship Id="rId39" Type="http://schemas.openxmlformats.org/officeDocument/2006/relationships/image" Target="../media/image713.png"/><Relationship Id="rId34" Type="http://schemas.openxmlformats.org/officeDocument/2006/relationships/image" Target="../media/image708.png"/><Relationship Id="rId50" Type="http://schemas.openxmlformats.org/officeDocument/2006/relationships/image" Target="../media/image25.png"/><Relationship Id="rId55" Type="http://schemas.openxmlformats.org/officeDocument/2006/relationships/image" Target="../media/image7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9" Type="http://schemas.openxmlformats.org/officeDocument/2006/relationships/image" Target="../media/image43.png"/><Relationship Id="rId21" Type="http://schemas.openxmlformats.org/officeDocument/2006/relationships/image" Target="../media/image25.png"/><Relationship Id="rId34" Type="http://schemas.openxmlformats.org/officeDocument/2006/relationships/image" Target="../media/image38.png"/><Relationship Id="rId42" Type="http://schemas.openxmlformats.org/officeDocument/2006/relationships/image" Target="../media/image46.png"/><Relationship Id="rId47" Type="http://schemas.openxmlformats.org/officeDocument/2006/relationships/image" Target="../media/image51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32" Type="http://schemas.openxmlformats.org/officeDocument/2006/relationships/image" Target="../media/image36.png"/><Relationship Id="rId37" Type="http://schemas.openxmlformats.org/officeDocument/2006/relationships/image" Target="../media/image41.png"/><Relationship Id="rId40" Type="http://schemas.openxmlformats.org/officeDocument/2006/relationships/image" Target="../media/image44.png"/><Relationship Id="rId45" Type="http://schemas.openxmlformats.org/officeDocument/2006/relationships/image" Target="../media/image49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36" Type="http://schemas.openxmlformats.org/officeDocument/2006/relationships/image" Target="../media/image40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31" Type="http://schemas.openxmlformats.org/officeDocument/2006/relationships/image" Target="../media/image35.png"/><Relationship Id="rId44" Type="http://schemas.openxmlformats.org/officeDocument/2006/relationships/image" Target="../media/image48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Relationship Id="rId35" Type="http://schemas.openxmlformats.org/officeDocument/2006/relationships/image" Target="../media/image39.png"/><Relationship Id="rId43" Type="http://schemas.openxmlformats.org/officeDocument/2006/relationships/image" Target="../media/image47.png"/><Relationship Id="rId8" Type="http://schemas.openxmlformats.org/officeDocument/2006/relationships/image" Target="../media/image12.jpg"/><Relationship Id="rId3" Type="http://schemas.openxmlformats.org/officeDocument/2006/relationships/image" Target="../media/image7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33" Type="http://schemas.openxmlformats.org/officeDocument/2006/relationships/image" Target="../media/image37.png"/><Relationship Id="rId38" Type="http://schemas.openxmlformats.org/officeDocument/2006/relationships/image" Target="../media/image42.png"/><Relationship Id="rId46" Type="http://schemas.openxmlformats.org/officeDocument/2006/relationships/image" Target="../media/image50.png"/><Relationship Id="rId20" Type="http://schemas.openxmlformats.org/officeDocument/2006/relationships/image" Target="../media/image24.png"/><Relationship Id="rId41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26" Type="http://schemas.openxmlformats.org/officeDocument/2006/relationships/image" Target="../media/image76.png"/><Relationship Id="rId21" Type="http://schemas.openxmlformats.org/officeDocument/2006/relationships/image" Target="../media/image71.png"/><Relationship Id="rId34" Type="http://schemas.openxmlformats.org/officeDocument/2006/relationships/image" Target="../media/image84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5" Type="http://schemas.openxmlformats.org/officeDocument/2006/relationships/image" Target="../media/image75.png"/><Relationship Id="rId33" Type="http://schemas.openxmlformats.org/officeDocument/2006/relationships/image" Target="../media/image83.png"/><Relationship Id="rId2" Type="http://schemas.openxmlformats.org/officeDocument/2006/relationships/image" Target="../media/image52.png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29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24" Type="http://schemas.openxmlformats.org/officeDocument/2006/relationships/image" Target="../media/image74.png"/><Relationship Id="rId32" Type="http://schemas.openxmlformats.org/officeDocument/2006/relationships/image" Target="../media/image82.png"/><Relationship Id="rId37" Type="http://schemas.openxmlformats.org/officeDocument/2006/relationships/image" Target="../media/image5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23" Type="http://schemas.openxmlformats.org/officeDocument/2006/relationships/image" Target="../media/image73.png"/><Relationship Id="rId28" Type="http://schemas.openxmlformats.org/officeDocument/2006/relationships/image" Target="../media/image78.png"/><Relationship Id="rId36" Type="http://schemas.openxmlformats.org/officeDocument/2006/relationships/image" Target="../media/image86.pn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31" Type="http://schemas.openxmlformats.org/officeDocument/2006/relationships/image" Target="../media/image81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72.png"/><Relationship Id="rId27" Type="http://schemas.openxmlformats.org/officeDocument/2006/relationships/image" Target="../media/image77.png"/><Relationship Id="rId30" Type="http://schemas.openxmlformats.org/officeDocument/2006/relationships/image" Target="../media/image80.png"/><Relationship Id="rId35" Type="http://schemas.openxmlformats.org/officeDocument/2006/relationships/image" Target="../media/image85.png"/><Relationship Id="rId8" Type="http://schemas.openxmlformats.org/officeDocument/2006/relationships/image" Target="../media/image58.png"/><Relationship Id="rId3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26" Type="http://schemas.openxmlformats.org/officeDocument/2006/relationships/image" Target="../media/image107.png"/><Relationship Id="rId21" Type="http://schemas.openxmlformats.org/officeDocument/2006/relationships/image" Target="../media/image102.png"/><Relationship Id="rId34" Type="http://schemas.openxmlformats.org/officeDocument/2006/relationships/image" Target="../media/image115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5" Type="http://schemas.openxmlformats.org/officeDocument/2006/relationships/image" Target="../media/image106.png"/><Relationship Id="rId33" Type="http://schemas.openxmlformats.org/officeDocument/2006/relationships/image" Target="../media/image114.png"/><Relationship Id="rId38" Type="http://schemas.openxmlformats.org/officeDocument/2006/relationships/image" Target="../media/image51.png"/><Relationship Id="rId2" Type="http://schemas.openxmlformats.org/officeDocument/2006/relationships/image" Target="../media/image52.png"/><Relationship Id="rId16" Type="http://schemas.openxmlformats.org/officeDocument/2006/relationships/image" Target="../media/image97.png"/><Relationship Id="rId20" Type="http://schemas.openxmlformats.org/officeDocument/2006/relationships/image" Target="../media/image101.png"/><Relationship Id="rId29" Type="http://schemas.openxmlformats.org/officeDocument/2006/relationships/image" Target="../media/image1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24" Type="http://schemas.openxmlformats.org/officeDocument/2006/relationships/image" Target="../media/image105.png"/><Relationship Id="rId32" Type="http://schemas.openxmlformats.org/officeDocument/2006/relationships/image" Target="../media/image113.png"/><Relationship Id="rId37" Type="http://schemas.openxmlformats.org/officeDocument/2006/relationships/image" Target="../media/image118.png"/><Relationship Id="rId5" Type="http://schemas.openxmlformats.org/officeDocument/2006/relationships/image" Target="../media/image55.png"/><Relationship Id="rId15" Type="http://schemas.openxmlformats.org/officeDocument/2006/relationships/image" Target="../media/image96.png"/><Relationship Id="rId23" Type="http://schemas.openxmlformats.org/officeDocument/2006/relationships/image" Target="../media/image104.png"/><Relationship Id="rId28" Type="http://schemas.openxmlformats.org/officeDocument/2006/relationships/image" Target="../media/image109.png"/><Relationship Id="rId36" Type="http://schemas.openxmlformats.org/officeDocument/2006/relationships/image" Target="../media/image117.png"/><Relationship Id="rId10" Type="http://schemas.openxmlformats.org/officeDocument/2006/relationships/image" Target="../media/image91.png"/><Relationship Id="rId19" Type="http://schemas.openxmlformats.org/officeDocument/2006/relationships/image" Target="../media/image100.png"/><Relationship Id="rId31" Type="http://schemas.openxmlformats.org/officeDocument/2006/relationships/image" Target="../media/image112.png"/><Relationship Id="rId4" Type="http://schemas.openxmlformats.org/officeDocument/2006/relationships/image" Target="../media/image54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Relationship Id="rId22" Type="http://schemas.openxmlformats.org/officeDocument/2006/relationships/image" Target="../media/image103.png"/><Relationship Id="rId27" Type="http://schemas.openxmlformats.org/officeDocument/2006/relationships/image" Target="../media/image108.png"/><Relationship Id="rId30" Type="http://schemas.openxmlformats.org/officeDocument/2006/relationships/image" Target="../media/image111.png"/><Relationship Id="rId35" Type="http://schemas.openxmlformats.org/officeDocument/2006/relationships/image" Target="../media/image116.png"/><Relationship Id="rId8" Type="http://schemas.openxmlformats.org/officeDocument/2006/relationships/image" Target="../media/image89.png"/><Relationship Id="rId3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26" Type="http://schemas.openxmlformats.org/officeDocument/2006/relationships/image" Target="../media/image141.png"/><Relationship Id="rId39" Type="http://schemas.openxmlformats.org/officeDocument/2006/relationships/image" Target="../media/image154.png"/><Relationship Id="rId21" Type="http://schemas.openxmlformats.org/officeDocument/2006/relationships/image" Target="../media/image136.png"/><Relationship Id="rId34" Type="http://schemas.openxmlformats.org/officeDocument/2006/relationships/image" Target="../media/image149.png"/><Relationship Id="rId42" Type="http://schemas.openxmlformats.org/officeDocument/2006/relationships/image" Target="../media/image157.png"/><Relationship Id="rId7" Type="http://schemas.openxmlformats.org/officeDocument/2006/relationships/image" Target="../media/image122.png"/><Relationship Id="rId2" Type="http://schemas.openxmlformats.org/officeDocument/2006/relationships/image" Target="../media/image6.png"/><Relationship Id="rId16" Type="http://schemas.openxmlformats.org/officeDocument/2006/relationships/image" Target="../media/image131.png"/><Relationship Id="rId29" Type="http://schemas.openxmlformats.org/officeDocument/2006/relationships/image" Target="../media/image1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24" Type="http://schemas.openxmlformats.org/officeDocument/2006/relationships/image" Target="../media/image139.png"/><Relationship Id="rId32" Type="http://schemas.openxmlformats.org/officeDocument/2006/relationships/image" Target="../media/image147.png"/><Relationship Id="rId37" Type="http://schemas.openxmlformats.org/officeDocument/2006/relationships/image" Target="../media/image152.png"/><Relationship Id="rId40" Type="http://schemas.openxmlformats.org/officeDocument/2006/relationships/image" Target="../media/image155.png"/><Relationship Id="rId45" Type="http://schemas.openxmlformats.org/officeDocument/2006/relationships/image" Target="../media/image160.png"/><Relationship Id="rId5" Type="http://schemas.openxmlformats.org/officeDocument/2006/relationships/image" Target="../media/image120.png"/><Relationship Id="rId15" Type="http://schemas.openxmlformats.org/officeDocument/2006/relationships/image" Target="../media/image130.png"/><Relationship Id="rId23" Type="http://schemas.openxmlformats.org/officeDocument/2006/relationships/image" Target="../media/image138.png"/><Relationship Id="rId28" Type="http://schemas.openxmlformats.org/officeDocument/2006/relationships/image" Target="../media/image143.png"/><Relationship Id="rId36" Type="http://schemas.openxmlformats.org/officeDocument/2006/relationships/image" Target="../media/image151.png"/><Relationship Id="rId10" Type="http://schemas.openxmlformats.org/officeDocument/2006/relationships/image" Target="../media/image125.png"/><Relationship Id="rId19" Type="http://schemas.openxmlformats.org/officeDocument/2006/relationships/image" Target="../media/image134.png"/><Relationship Id="rId31" Type="http://schemas.openxmlformats.org/officeDocument/2006/relationships/image" Target="../media/image146.png"/><Relationship Id="rId44" Type="http://schemas.openxmlformats.org/officeDocument/2006/relationships/image" Target="../media/image159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Relationship Id="rId22" Type="http://schemas.openxmlformats.org/officeDocument/2006/relationships/image" Target="../media/image137.png"/><Relationship Id="rId27" Type="http://schemas.openxmlformats.org/officeDocument/2006/relationships/image" Target="../media/image142.png"/><Relationship Id="rId30" Type="http://schemas.openxmlformats.org/officeDocument/2006/relationships/image" Target="../media/image145.png"/><Relationship Id="rId35" Type="http://schemas.openxmlformats.org/officeDocument/2006/relationships/image" Target="../media/image150.png"/><Relationship Id="rId43" Type="http://schemas.openxmlformats.org/officeDocument/2006/relationships/image" Target="../media/image158.png"/><Relationship Id="rId8" Type="http://schemas.openxmlformats.org/officeDocument/2006/relationships/image" Target="../media/image123.png"/><Relationship Id="rId3" Type="http://schemas.openxmlformats.org/officeDocument/2006/relationships/image" Target="../media/image7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5" Type="http://schemas.openxmlformats.org/officeDocument/2006/relationships/image" Target="../media/image140.png"/><Relationship Id="rId33" Type="http://schemas.openxmlformats.org/officeDocument/2006/relationships/image" Target="../media/image148.png"/><Relationship Id="rId38" Type="http://schemas.openxmlformats.org/officeDocument/2006/relationships/image" Target="../media/image153.png"/><Relationship Id="rId46" Type="http://schemas.openxmlformats.org/officeDocument/2006/relationships/image" Target="../media/image51.png"/><Relationship Id="rId20" Type="http://schemas.openxmlformats.org/officeDocument/2006/relationships/image" Target="../media/image135.png"/><Relationship Id="rId41" Type="http://schemas.openxmlformats.org/officeDocument/2006/relationships/image" Target="../media/image1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9508" y="2846577"/>
            <a:ext cx="10719562" cy="684110"/>
          </a:xfrm>
          <a:prstGeom prst="rect">
            <a:avLst/>
          </a:prstGeom>
        </p:spPr>
        <p:txBody>
          <a:bodyPr vert="horz" wrap="square" lIns="0" tIns="678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000" spc="-110" dirty="0">
                <a:solidFill>
                  <a:srgbClr val="F3C80F"/>
                </a:solidFill>
                <a:latin typeface="Segoe UI Light"/>
                <a:cs typeface="Segoe UI Light"/>
              </a:rPr>
              <a:t>Sales Analytics</a:t>
            </a:r>
            <a:r>
              <a:rPr sz="4000" spc="-110" dirty="0">
                <a:solidFill>
                  <a:srgbClr val="F3C80F"/>
                </a:solidFill>
                <a:latin typeface="Segoe UI Light"/>
                <a:cs typeface="Segoe UI Light"/>
              </a:rPr>
              <a:t> </a:t>
            </a:r>
            <a:r>
              <a:rPr sz="4000" dirty="0">
                <a:solidFill>
                  <a:srgbClr val="F3C80F"/>
                </a:solidFill>
                <a:latin typeface="Segoe UI Light"/>
                <a:cs typeface="Segoe UI Light"/>
              </a:rPr>
              <a:t>–</a:t>
            </a:r>
            <a:r>
              <a:rPr sz="4000" spc="-130" dirty="0">
                <a:solidFill>
                  <a:srgbClr val="F3C80F"/>
                </a:solidFill>
                <a:latin typeface="Segoe UI Light"/>
                <a:cs typeface="Segoe UI Light"/>
              </a:rPr>
              <a:t> </a:t>
            </a:r>
            <a:r>
              <a:rPr sz="4000" dirty="0">
                <a:solidFill>
                  <a:srgbClr val="F3C80F"/>
                </a:solidFill>
                <a:latin typeface="Segoe UI Light"/>
                <a:cs typeface="Segoe UI Light"/>
              </a:rPr>
              <a:t>Author</a:t>
            </a:r>
            <a:r>
              <a:rPr sz="4000" spc="-100" dirty="0">
                <a:solidFill>
                  <a:srgbClr val="F3C80F"/>
                </a:solidFill>
                <a:latin typeface="Segoe UI Light"/>
                <a:cs typeface="Segoe UI Light"/>
              </a:rPr>
              <a:t> </a:t>
            </a:r>
            <a:r>
              <a:rPr sz="4000" spc="-10" dirty="0">
                <a:solidFill>
                  <a:srgbClr val="F3C80F"/>
                </a:solidFill>
                <a:latin typeface="Segoe UI Light"/>
                <a:cs typeface="Segoe UI Light"/>
              </a:rPr>
              <a:t>Analysis</a:t>
            </a:r>
            <a:endParaRPr sz="4000" dirty="0">
              <a:latin typeface="Segoe UI Light"/>
              <a:cs typeface="Segoe U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3544" y="722376"/>
            <a:ext cx="1490471" cy="2453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356" y="1414272"/>
            <a:ext cx="9695687" cy="91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1356" y="2385060"/>
            <a:ext cx="9695687" cy="3850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81356" y="1158239"/>
            <a:ext cx="9695815" cy="5455920"/>
            <a:chOff x="181356" y="1158239"/>
            <a:chExt cx="9695815" cy="545592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356" y="1421891"/>
              <a:ext cx="9695687" cy="3230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356" y="1737359"/>
              <a:ext cx="9695687" cy="64922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81356" y="1158239"/>
              <a:ext cx="9431020" cy="5455920"/>
            </a:xfrm>
            <a:custGeom>
              <a:avLst/>
              <a:gdLst/>
              <a:ahLst/>
              <a:cxnLst/>
              <a:rect l="l" t="t" r="r" b="b"/>
              <a:pathLst>
                <a:path w="9431020" h="5455920">
                  <a:moveTo>
                    <a:pt x="0" y="5455920"/>
                  </a:moveTo>
                  <a:lnTo>
                    <a:pt x="0" y="0"/>
                  </a:lnTo>
                  <a:lnTo>
                    <a:pt x="9430511" y="0"/>
                  </a:lnTo>
                  <a:lnTo>
                    <a:pt x="9430511" y="5455920"/>
                  </a:lnTo>
                  <a:lnTo>
                    <a:pt x="0" y="54559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5655" y="1263396"/>
              <a:ext cx="2043684" cy="11277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44423" y="1691640"/>
              <a:ext cx="6350" cy="4538980"/>
            </a:xfrm>
            <a:custGeom>
              <a:avLst/>
              <a:gdLst/>
              <a:ahLst/>
              <a:cxnLst/>
              <a:rect l="l" t="t" r="r" b="b"/>
              <a:pathLst>
                <a:path w="6350" h="4538980">
                  <a:moveTo>
                    <a:pt x="0" y="4536947"/>
                  </a:moveTo>
                  <a:lnTo>
                    <a:pt x="0" y="4532376"/>
                  </a:lnTo>
                  <a:lnTo>
                    <a:pt x="1524" y="4530852"/>
                  </a:lnTo>
                  <a:lnTo>
                    <a:pt x="4572" y="4530852"/>
                  </a:lnTo>
                  <a:lnTo>
                    <a:pt x="6096" y="4532376"/>
                  </a:lnTo>
                  <a:lnTo>
                    <a:pt x="6096" y="4536947"/>
                  </a:lnTo>
                  <a:lnTo>
                    <a:pt x="4572" y="4538472"/>
                  </a:lnTo>
                  <a:lnTo>
                    <a:pt x="1524" y="4538472"/>
                  </a:lnTo>
                  <a:lnTo>
                    <a:pt x="0" y="4536947"/>
                  </a:lnTo>
                  <a:close/>
                </a:path>
                <a:path w="6350" h="4538980">
                  <a:moveTo>
                    <a:pt x="0" y="4500372"/>
                  </a:moveTo>
                  <a:lnTo>
                    <a:pt x="0" y="4495799"/>
                  </a:lnTo>
                  <a:lnTo>
                    <a:pt x="1524" y="4494276"/>
                  </a:lnTo>
                  <a:lnTo>
                    <a:pt x="4572" y="4494276"/>
                  </a:lnTo>
                  <a:lnTo>
                    <a:pt x="6096" y="4495799"/>
                  </a:lnTo>
                  <a:lnTo>
                    <a:pt x="6096" y="4500372"/>
                  </a:lnTo>
                  <a:lnTo>
                    <a:pt x="4572" y="4501895"/>
                  </a:lnTo>
                  <a:lnTo>
                    <a:pt x="1524" y="4501895"/>
                  </a:lnTo>
                  <a:lnTo>
                    <a:pt x="0" y="4500372"/>
                  </a:lnTo>
                  <a:close/>
                </a:path>
                <a:path w="6350" h="4538980">
                  <a:moveTo>
                    <a:pt x="0" y="4463795"/>
                  </a:moveTo>
                  <a:lnTo>
                    <a:pt x="0" y="4459224"/>
                  </a:lnTo>
                  <a:lnTo>
                    <a:pt x="1524" y="4457699"/>
                  </a:lnTo>
                  <a:lnTo>
                    <a:pt x="4572" y="4457699"/>
                  </a:lnTo>
                  <a:lnTo>
                    <a:pt x="6096" y="4459224"/>
                  </a:lnTo>
                  <a:lnTo>
                    <a:pt x="6096" y="4463795"/>
                  </a:lnTo>
                  <a:lnTo>
                    <a:pt x="4572" y="4463795"/>
                  </a:lnTo>
                  <a:lnTo>
                    <a:pt x="4572" y="4465320"/>
                  </a:lnTo>
                  <a:lnTo>
                    <a:pt x="1524" y="4465320"/>
                  </a:lnTo>
                  <a:lnTo>
                    <a:pt x="1524" y="4463795"/>
                  </a:lnTo>
                  <a:lnTo>
                    <a:pt x="0" y="4463795"/>
                  </a:lnTo>
                  <a:close/>
                </a:path>
                <a:path w="6350" h="4538980">
                  <a:moveTo>
                    <a:pt x="0" y="4427220"/>
                  </a:moveTo>
                  <a:lnTo>
                    <a:pt x="0" y="4421124"/>
                  </a:lnTo>
                  <a:lnTo>
                    <a:pt x="6096" y="4421124"/>
                  </a:lnTo>
                  <a:lnTo>
                    <a:pt x="6096" y="4427220"/>
                  </a:lnTo>
                  <a:lnTo>
                    <a:pt x="4572" y="4427220"/>
                  </a:lnTo>
                  <a:lnTo>
                    <a:pt x="4572" y="4428744"/>
                  </a:lnTo>
                  <a:lnTo>
                    <a:pt x="1524" y="4428744"/>
                  </a:lnTo>
                  <a:lnTo>
                    <a:pt x="1524" y="4427220"/>
                  </a:lnTo>
                  <a:lnTo>
                    <a:pt x="0" y="4427220"/>
                  </a:lnTo>
                  <a:close/>
                </a:path>
                <a:path w="6350" h="4538980">
                  <a:moveTo>
                    <a:pt x="0" y="4390644"/>
                  </a:moveTo>
                  <a:lnTo>
                    <a:pt x="0" y="4384547"/>
                  </a:lnTo>
                  <a:lnTo>
                    <a:pt x="1524" y="4384547"/>
                  </a:lnTo>
                  <a:lnTo>
                    <a:pt x="1524" y="4383024"/>
                  </a:lnTo>
                  <a:lnTo>
                    <a:pt x="4572" y="4383024"/>
                  </a:lnTo>
                  <a:lnTo>
                    <a:pt x="4572" y="4384547"/>
                  </a:lnTo>
                  <a:lnTo>
                    <a:pt x="6096" y="4384547"/>
                  </a:lnTo>
                  <a:lnTo>
                    <a:pt x="6096" y="4390644"/>
                  </a:lnTo>
                  <a:lnTo>
                    <a:pt x="0" y="4390644"/>
                  </a:lnTo>
                  <a:close/>
                </a:path>
                <a:path w="6350" h="4538980">
                  <a:moveTo>
                    <a:pt x="0" y="4352544"/>
                  </a:moveTo>
                  <a:lnTo>
                    <a:pt x="0" y="4347972"/>
                  </a:lnTo>
                  <a:lnTo>
                    <a:pt x="1524" y="4347972"/>
                  </a:lnTo>
                  <a:lnTo>
                    <a:pt x="1524" y="4346447"/>
                  </a:lnTo>
                  <a:lnTo>
                    <a:pt x="4572" y="4346447"/>
                  </a:lnTo>
                  <a:lnTo>
                    <a:pt x="4572" y="4347972"/>
                  </a:lnTo>
                  <a:lnTo>
                    <a:pt x="6096" y="4347972"/>
                  </a:lnTo>
                  <a:lnTo>
                    <a:pt x="6096" y="4352544"/>
                  </a:lnTo>
                  <a:lnTo>
                    <a:pt x="4572" y="4354067"/>
                  </a:lnTo>
                  <a:lnTo>
                    <a:pt x="1524" y="4354067"/>
                  </a:lnTo>
                  <a:lnTo>
                    <a:pt x="0" y="4352544"/>
                  </a:lnTo>
                  <a:close/>
                </a:path>
                <a:path w="6350" h="4538980">
                  <a:moveTo>
                    <a:pt x="0" y="4315967"/>
                  </a:moveTo>
                  <a:lnTo>
                    <a:pt x="0" y="4311395"/>
                  </a:lnTo>
                  <a:lnTo>
                    <a:pt x="1524" y="4309872"/>
                  </a:lnTo>
                  <a:lnTo>
                    <a:pt x="4572" y="4309872"/>
                  </a:lnTo>
                  <a:lnTo>
                    <a:pt x="6096" y="4311395"/>
                  </a:lnTo>
                  <a:lnTo>
                    <a:pt x="6096" y="4315967"/>
                  </a:lnTo>
                  <a:lnTo>
                    <a:pt x="4572" y="4317492"/>
                  </a:lnTo>
                  <a:lnTo>
                    <a:pt x="1524" y="4317492"/>
                  </a:lnTo>
                  <a:lnTo>
                    <a:pt x="0" y="4315967"/>
                  </a:lnTo>
                  <a:close/>
                </a:path>
                <a:path w="6350" h="4538980">
                  <a:moveTo>
                    <a:pt x="0" y="4279392"/>
                  </a:moveTo>
                  <a:lnTo>
                    <a:pt x="0" y="4274820"/>
                  </a:lnTo>
                  <a:lnTo>
                    <a:pt x="1524" y="4273295"/>
                  </a:lnTo>
                  <a:lnTo>
                    <a:pt x="4572" y="4273295"/>
                  </a:lnTo>
                  <a:lnTo>
                    <a:pt x="6096" y="4274820"/>
                  </a:lnTo>
                  <a:lnTo>
                    <a:pt x="6096" y="4279392"/>
                  </a:lnTo>
                  <a:lnTo>
                    <a:pt x="4572" y="4280915"/>
                  </a:lnTo>
                  <a:lnTo>
                    <a:pt x="1524" y="4280915"/>
                  </a:lnTo>
                  <a:lnTo>
                    <a:pt x="0" y="4279392"/>
                  </a:lnTo>
                  <a:close/>
                </a:path>
                <a:path w="6350" h="4538980">
                  <a:moveTo>
                    <a:pt x="0" y="4242815"/>
                  </a:moveTo>
                  <a:lnTo>
                    <a:pt x="0" y="4238244"/>
                  </a:lnTo>
                  <a:lnTo>
                    <a:pt x="1524" y="4236720"/>
                  </a:lnTo>
                  <a:lnTo>
                    <a:pt x="4572" y="4236720"/>
                  </a:lnTo>
                  <a:lnTo>
                    <a:pt x="6096" y="4238244"/>
                  </a:lnTo>
                  <a:lnTo>
                    <a:pt x="6096" y="4242815"/>
                  </a:lnTo>
                  <a:lnTo>
                    <a:pt x="4572" y="4242815"/>
                  </a:lnTo>
                  <a:lnTo>
                    <a:pt x="4572" y="4244340"/>
                  </a:lnTo>
                  <a:lnTo>
                    <a:pt x="1524" y="4244340"/>
                  </a:lnTo>
                  <a:lnTo>
                    <a:pt x="1524" y="4242815"/>
                  </a:lnTo>
                  <a:lnTo>
                    <a:pt x="0" y="4242815"/>
                  </a:lnTo>
                  <a:close/>
                </a:path>
                <a:path w="6350" h="4538980">
                  <a:moveTo>
                    <a:pt x="0" y="4206240"/>
                  </a:moveTo>
                  <a:lnTo>
                    <a:pt x="0" y="4200144"/>
                  </a:lnTo>
                  <a:lnTo>
                    <a:pt x="6096" y="4200144"/>
                  </a:lnTo>
                  <a:lnTo>
                    <a:pt x="6096" y="4206240"/>
                  </a:lnTo>
                  <a:lnTo>
                    <a:pt x="0" y="4206240"/>
                  </a:lnTo>
                  <a:close/>
                </a:path>
                <a:path w="6350" h="4538980">
                  <a:moveTo>
                    <a:pt x="0" y="4169663"/>
                  </a:moveTo>
                  <a:lnTo>
                    <a:pt x="0" y="4163567"/>
                  </a:lnTo>
                  <a:lnTo>
                    <a:pt x="1524" y="4163567"/>
                  </a:lnTo>
                  <a:lnTo>
                    <a:pt x="1524" y="4162044"/>
                  </a:lnTo>
                  <a:lnTo>
                    <a:pt x="4572" y="4162044"/>
                  </a:lnTo>
                  <a:lnTo>
                    <a:pt x="4572" y="4163567"/>
                  </a:lnTo>
                  <a:lnTo>
                    <a:pt x="6096" y="4163567"/>
                  </a:lnTo>
                  <a:lnTo>
                    <a:pt x="6096" y="4169663"/>
                  </a:lnTo>
                  <a:lnTo>
                    <a:pt x="0" y="4169663"/>
                  </a:lnTo>
                  <a:close/>
                </a:path>
                <a:path w="6350" h="4538980">
                  <a:moveTo>
                    <a:pt x="0" y="4131563"/>
                  </a:moveTo>
                  <a:lnTo>
                    <a:pt x="0" y="4126992"/>
                  </a:lnTo>
                  <a:lnTo>
                    <a:pt x="1524" y="4126992"/>
                  </a:lnTo>
                  <a:lnTo>
                    <a:pt x="1524" y="4125467"/>
                  </a:lnTo>
                  <a:lnTo>
                    <a:pt x="4572" y="4125467"/>
                  </a:lnTo>
                  <a:lnTo>
                    <a:pt x="4572" y="4126992"/>
                  </a:lnTo>
                  <a:lnTo>
                    <a:pt x="6096" y="4126992"/>
                  </a:lnTo>
                  <a:lnTo>
                    <a:pt x="6096" y="4131563"/>
                  </a:lnTo>
                  <a:lnTo>
                    <a:pt x="4572" y="4133088"/>
                  </a:lnTo>
                  <a:lnTo>
                    <a:pt x="1524" y="4133088"/>
                  </a:lnTo>
                  <a:lnTo>
                    <a:pt x="0" y="4131563"/>
                  </a:lnTo>
                  <a:close/>
                </a:path>
                <a:path w="6350" h="4538980">
                  <a:moveTo>
                    <a:pt x="0" y="4094988"/>
                  </a:moveTo>
                  <a:lnTo>
                    <a:pt x="0" y="4090415"/>
                  </a:lnTo>
                  <a:lnTo>
                    <a:pt x="1524" y="4088892"/>
                  </a:lnTo>
                  <a:lnTo>
                    <a:pt x="4572" y="4088892"/>
                  </a:lnTo>
                  <a:lnTo>
                    <a:pt x="6096" y="4090415"/>
                  </a:lnTo>
                  <a:lnTo>
                    <a:pt x="6096" y="4094988"/>
                  </a:lnTo>
                  <a:lnTo>
                    <a:pt x="4572" y="4096511"/>
                  </a:lnTo>
                  <a:lnTo>
                    <a:pt x="1524" y="4096511"/>
                  </a:lnTo>
                  <a:lnTo>
                    <a:pt x="0" y="4094988"/>
                  </a:lnTo>
                  <a:close/>
                </a:path>
                <a:path w="6350" h="4538980">
                  <a:moveTo>
                    <a:pt x="0" y="4058411"/>
                  </a:moveTo>
                  <a:lnTo>
                    <a:pt x="0" y="4053840"/>
                  </a:lnTo>
                  <a:lnTo>
                    <a:pt x="1524" y="4052315"/>
                  </a:lnTo>
                  <a:lnTo>
                    <a:pt x="4572" y="4052315"/>
                  </a:lnTo>
                  <a:lnTo>
                    <a:pt x="6096" y="4053840"/>
                  </a:lnTo>
                  <a:lnTo>
                    <a:pt x="6096" y="4058411"/>
                  </a:lnTo>
                  <a:lnTo>
                    <a:pt x="4572" y="4059936"/>
                  </a:lnTo>
                  <a:lnTo>
                    <a:pt x="1524" y="4059936"/>
                  </a:lnTo>
                  <a:lnTo>
                    <a:pt x="0" y="4058411"/>
                  </a:lnTo>
                  <a:close/>
                </a:path>
                <a:path w="6350" h="4538980">
                  <a:moveTo>
                    <a:pt x="0" y="4021836"/>
                  </a:moveTo>
                  <a:lnTo>
                    <a:pt x="0" y="4017263"/>
                  </a:lnTo>
                  <a:lnTo>
                    <a:pt x="1524" y="4015740"/>
                  </a:lnTo>
                  <a:lnTo>
                    <a:pt x="4572" y="4015740"/>
                  </a:lnTo>
                  <a:lnTo>
                    <a:pt x="6096" y="4017263"/>
                  </a:lnTo>
                  <a:lnTo>
                    <a:pt x="6096" y="4021836"/>
                  </a:lnTo>
                  <a:lnTo>
                    <a:pt x="4572" y="4021836"/>
                  </a:lnTo>
                  <a:lnTo>
                    <a:pt x="4572" y="4023360"/>
                  </a:lnTo>
                  <a:lnTo>
                    <a:pt x="1524" y="4023360"/>
                  </a:lnTo>
                  <a:lnTo>
                    <a:pt x="1524" y="4021836"/>
                  </a:lnTo>
                  <a:lnTo>
                    <a:pt x="0" y="4021836"/>
                  </a:lnTo>
                  <a:close/>
                </a:path>
                <a:path w="6350" h="4538980">
                  <a:moveTo>
                    <a:pt x="0" y="3985260"/>
                  </a:moveTo>
                  <a:lnTo>
                    <a:pt x="0" y="3979163"/>
                  </a:lnTo>
                  <a:lnTo>
                    <a:pt x="6096" y="3979163"/>
                  </a:lnTo>
                  <a:lnTo>
                    <a:pt x="6096" y="3985260"/>
                  </a:lnTo>
                  <a:lnTo>
                    <a:pt x="0" y="3985260"/>
                  </a:lnTo>
                  <a:close/>
                </a:path>
                <a:path w="6350" h="4538980">
                  <a:moveTo>
                    <a:pt x="0" y="3948683"/>
                  </a:moveTo>
                  <a:lnTo>
                    <a:pt x="0" y="3942588"/>
                  </a:lnTo>
                  <a:lnTo>
                    <a:pt x="1524" y="3942588"/>
                  </a:lnTo>
                  <a:lnTo>
                    <a:pt x="1524" y="3941063"/>
                  </a:lnTo>
                  <a:lnTo>
                    <a:pt x="4572" y="3941063"/>
                  </a:lnTo>
                  <a:lnTo>
                    <a:pt x="4572" y="3942588"/>
                  </a:lnTo>
                  <a:lnTo>
                    <a:pt x="6096" y="3942588"/>
                  </a:lnTo>
                  <a:lnTo>
                    <a:pt x="6096" y="3948683"/>
                  </a:lnTo>
                  <a:lnTo>
                    <a:pt x="0" y="3948683"/>
                  </a:lnTo>
                  <a:close/>
                </a:path>
                <a:path w="6350" h="4538980">
                  <a:moveTo>
                    <a:pt x="0" y="3910583"/>
                  </a:moveTo>
                  <a:lnTo>
                    <a:pt x="0" y="3906011"/>
                  </a:lnTo>
                  <a:lnTo>
                    <a:pt x="1524" y="3906011"/>
                  </a:lnTo>
                  <a:lnTo>
                    <a:pt x="1524" y="3904488"/>
                  </a:lnTo>
                  <a:lnTo>
                    <a:pt x="4572" y="3904488"/>
                  </a:lnTo>
                  <a:lnTo>
                    <a:pt x="4572" y="3906011"/>
                  </a:lnTo>
                  <a:lnTo>
                    <a:pt x="6096" y="3906011"/>
                  </a:lnTo>
                  <a:lnTo>
                    <a:pt x="6096" y="3910583"/>
                  </a:lnTo>
                  <a:lnTo>
                    <a:pt x="4572" y="3912108"/>
                  </a:lnTo>
                  <a:lnTo>
                    <a:pt x="1524" y="3912108"/>
                  </a:lnTo>
                  <a:lnTo>
                    <a:pt x="0" y="3910583"/>
                  </a:lnTo>
                  <a:close/>
                </a:path>
                <a:path w="6350" h="4538980">
                  <a:moveTo>
                    <a:pt x="0" y="3874008"/>
                  </a:moveTo>
                  <a:lnTo>
                    <a:pt x="0" y="3869436"/>
                  </a:lnTo>
                  <a:lnTo>
                    <a:pt x="1524" y="3867911"/>
                  </a:lnTo>
                  <a:lnTo>
                    <a:pt x="4572" y="3867911"/>
                  </a:lnTo>
                  <a:lnTo>
                    <a:pt x="6096" y="3869436"/>
                  </a:lnTo>
                  <a:lnTo>
                    <a:pt x="6096" y="3874008"/>
                  </a:lnTo>
                  <a:lnTo>
                    <a:pt x="4572" y="3875531"/>
                  </a:lnTo>
                  <a:lnTo>
                    <a:pt x="1524" y="3875531"/>
                  </a:lnTo>
                  <a:lnTo>
                    <a:pt x="0" y="3874008"/>
                  </a:lnTo>
                  <a:close/>
                </a:path>
                <a:path w="6350" h="4538980">
                  <a:moveTo>
                    <a:pt x="0" y="3837431"/>
                  </a:moveTo>
                  <a:lnTo>
                    <a:pt x="0" y="3832860"/>
                  </a:lnTo>
                  <a:lnTo>
                    <a:pt x="1524" y="3831336"/>
                  </a:lnTo>
                  <a:lnTo>
                    <a:pt x="4572" y="3831336"/>
                  </a:lnTo>
                  <a:lnTo>
                    <a:pt x="6096" y="3832860"/>
                  </a:lnTo>
                  <a:lnTo>
                    <a:pt x="6096" y="3837431"/>
                  </a:lnTo>
                  <a:lnTo>
                    <a:pt x="4572" y="3838956"/>
                  </a:lnTo>
                  <a:lnTo>
                    <a:pt x="1524" y="3838956"/>
                  </a:lnTo>
                  <a:lnTo>
                    <a:pt x="0" y="3837431"/>
                  </a:lnTo>
                  <a:close/>
                </a:path>
                <a:path w="6350" h="4538980">
                  <a:moveTo>
                    <a:pt x="0" y="3800856"/>
                  </a:moveTo>
                  <a:lnTo>
                    <a:pt x="0" y="3794760"/>
                  </a:lnTo>
                  <a:lnTo>
                    <a:pt x="6096" y="3794760"/>
                  </a:lnTo>
                  <a:lnTo>
                    <a:pt x="6096" y="3800856"/>
                  </a:lnTo>
                  <a:lnTo>
                    <a:pt x="4572" y="3800856"/>
                  </a:lnTo>
                  <a:lnTo>
                    <a:pt x="4572" y="3802379"/>
                  </a:lnTo>
                  <a:lnTo>
                    <a:pt x="1524" y="3802379"/>
                  </a:lnTo>
                  <a:lnTo>
                    <a:pt x="1524" y="3800856"/>
                  </a:lnTo>
                  <a:lnTo>
                    <a:pt x="0" y="3800856"/>
                  </a:lnTo>
                  <a:close/>
                </a:path>
                <a:path w="6350" h="4538980">
                  <a:moveTo>
                    <a:pt x="0" y="3764279"/>
                  </a:moveTo>
                  <a:lnTo>
                    <a:pt x="0" y="3758183"/>
                  </a:lnTo>
                  <a:lnTo>
                    <a:pt x="6096" y="3758183"/>
                  </a:lnTo>
                  <a:lnTo>
                    <a:pt x="6096" y="3764279"/>
                  </a:lnTo>
                  <a:lnTo>
                    <a:pt x="0" y="3764279"/>
                  </a:lnTo>
                  <a:close/>
                </a:path>
                <a:path w="6350" h="4538980">
                  <a:moveTo>
                    <a:pt x="0" y="3727704"/>
                  </a:moveTo>
                  <a:lnTo>
                    <a:pt x="0" y="3721608"/>
                  </a:lnTo>
                  <a:lnTo>
                    <a:pt x="1524" y="3721608"/>
                  </a:lnTo>
                  <a:lnTo>
                    <a:pt x="1524" y="3720083"/>
                  </a:lnTo>
                  <a:lnTo>
                    <a:pt x="4572" y="3720083"/>
                  </a:lnTo>
                  <a:lnTo>
                    <a:pt x="4572" y="3721608"/>
                  </a:lnTo>
                  <a:lnTo>
                    <a:pt x="6096" y="3721608"/>
                  </a:lnTo>
                  <a:lnTo>
                    <a:pt x="6096" y="3727704"/>
                  </a:lnTo>
                  <a:lnTo>
                    <a:pt x="0" y="3727704"/>
                  </a:lnTo>
                  <a:close/>
                </a:path>
                <a:path w="6350" h="4538980">
                  <a:moveTo>
                    <a:pt x="0" y="3689604"/>
                  </a:moveTo>
                  <a:lnTo>
                    <a:pt x="0" y="3685031"/>
                  </a:lnTo>
                  <a:lnTo>
                    <a:pt x="1524" y="3685031"/>
                  </a:lnTo>
                  <a:lnTo>
                    <a:pt x="1524" y="3683508"/>
                  </a:lnTo>
                  <a:lnTo>
                    <a:pt x="4572" y="3683508"/>
                  </a:lnTo>
                  <a:lnTo>
                    <a:pt x="4572" y="3685031"/>
                  </a:lnTo>
                  <a:lnTo>
                    <a:pt x="6096" y="3685031"/>
                  </a:lnTo>
                  <a:lnTo>
                    <a:pt x="6096" y="3689604"/>
                  </a:lnTo>
                  <a:lnTo>
                    <a:pt x="4572" y="3691128"/>
                  </a:lnTo>
                  <a:lnTo>
                    <a:pt x="1524" y="3691128"/>
                  </a:lnTo>
                  <a:lnTo>
                    <a:pt x="0" y="3689604"/>
                  </a:lnTo>
                  <a:close/>
                </a:path>
                <a:path w="6350" h="4538980">
                  <a:moveTo>
                    <a:pt x="0" y="3653028"/>
                  </a:moveTo>
                  <a:lnTo>
                    <a:pt x="0" y="3648456"/>
                  </a:lnTo>
                  <a:lnTo>
                    <a:pt x="1524" y="3646931"/>
                  </a:lnTo>
                  <a:lnTo>
                    <a:pt x="4572" y="3646931"/>
                  </a:lnTo>
                  <a:lnTo>
                    <a:pt x="6096" y="3648456"/>
                  </a:lnTo>
                  <a:lnTo>
                    <a:pt x="6096" y="3653028"/>
                  </a:lnTo>
                  <a:lnTo>
                    <a:pt x="4572" y="3654552"/>
                  </a:lnTo>
                  <a:lnTo>
                    <a:pt x="1524" y="3654552"/>
                  </a:lnTo>
                  <a:lnTo>
                    <a:pt x="0" y="3653028"/>
                  </a:lnTo>
                  <a:close/>
                </a:path>
                <a:path w="6350" h="4538980">
                  <a:moveTo>
                    <a:pt x="0" y="3616452"/>
                  </a:moveTo>
                  <a:lnTo>
                    <a:pt x="0" y="3611879"/>
                  </a:lnTo>
                  <a:lnTo>
                    <a:pt x="1524" y="3610356"/>
                  </a:lnTo>
                  <a:lnTo>
                    <a:pt x="4572" y="3610356"/>
                  </a:lnTo>
                  <a:lnTo>
                    <a:pt x="6096" y="3611879"/>
                  </a:lnTo>
                  <a:lnTo>
                    <a:pt x="6096" y="3616452"/>
                  </a:lnTo>
                  <a:lnTo>
                    <a:pt x="4572" y="3617976"/>
                  </a:lnTo>
                  <a:lnTo>
                    <a:pt x="1524" y="3617976"/>
                  </a:lnTo>
                  <a:lnTo>
                    <a:pt x="0" y="3616452"/>
                  </a:lnTo>
                  <a:close/>
                </a:path>
                <a:path w="6350" h="4538980">
                  <a:moveTo>
                    <a:pt x="0" y="3579876"/>
                  </a:moveTo>
                  <a:lnTo>
                    <a:pt x="0" y="3573779"/>
                  </a:lnTo>
                  <a:lnTo>
                    <a:pt x="6096" y="3573779"/>
                  </a:lnTo>
                  <a:lnTo>
                    <a:pt x="6096" y="3579876"/>
                  </a:lnTo>
                  <a:lnTo>
                    <a:pt x="4572" y="3579876"/>
                  </a:lnTo>
                  <a:lnTo>
                    <a:pt x="4572" y="3581399"/>
                  </a:lnTo>
                  <a:lnTo>
                    <a:pt x="1524" y="3581399"/>
                  </a:lnTo>
                  <a:lnTo>
                    <a:pt x="1524" y="3579876"/>
                  </a:lnTo>
                  <a:lnTo>
                    <a:pt x="0" y="3579876"/>
                  </a:lnTo>
                  <a:close/>
                </a:path>
                <a:path w="6350" h="4538980">
                  <a:moveTo>
                    <a:pt x="0" y="3543299"/>
                  </a:moveTo>
                  <a:lnTo>
                    <a:pt x="0" y="3537204"/>
                  </a:lnTo>
                  <a:lnTo>
                    <a:pt x="6096" y="3537204"/>
                  </a:lnTo>
                  <a:lnTo>
                    <a:pt x="6096" y="3543299"/>
                  </a:lnTo>
                  <a:lnTo>
                    <a:pt x="0" y="3543299"/>
                  </a:lnTo>
                  <a:close/>
                </a:path>
                <a:path w="6350" h="4538980">
                  <a:moveTo>
                    <a:pt x="0" y="3506724"/>
                  </a:moveTo>
                  <a:lnTo>
                    <a:pt x="0" y="3500627"/>
                  </a:lnTo>
                  <a:lnTo>
                    <a:pt x="1524" y="3500627"/>
                  </a:lnTo>
                  <a:lnTo>
                    <a:pt x="1524" y="3499104"/>
                  </a:lnTo>
                  <a:lnTo>
                    <a:pt x="4572" y="3499104"/>
                  </a:lnTo>
                  <a:lnTo>
                    <a:pt x="4572" y="3500627"/>
                  </a:lnTo>
                  <a:lnTo>
                    <a:pt x="6096" y="3500627"/>
                  </a:lnTo>
                  <a:lnTo>
                    <a:pt x="6096" y="3506724"/>
                  </a:lnTo>
                  <a:lnTo>
                    <a:pt x="0" y="3506724"/>
                  </a:lnTo>
                  <a:close/>
                </a:path>
                <a:path w="6350" h="4538980">
                  <a:moveTo>
                    <a:pt x="0" y="3468624"/>
                  </a:moveTo>
                  <a:lnTo>
                    <a:pt x="0" y="3464052"/>
                  </a:lnTo>
                  <a:lnTo>
                    <a:pt x="1524" y="3462527"/>
                  </a:lnTo>
                  <a:lnTo>
                    <a:pt x="4572" y="3462527"/>
                  </a:lnTo>
                  <a:lnTo>
                    <a:pt x="6096" y="3464052"/>
                  </a:lnTo>
                  <a:lnTo>
                    <a:pt x="6096" y="3468624"/>
                  </a:lnTo>
                  <a:lnTo>
                    <a:pt x="4572" y="3470147"/>
                  </a:lnTo>
                  <a:lnTo>
                    <a:pt x="1524" y="3470147"/>
                  </a:lnTo>
                  <a:lnTo>
                    <a:pt x="0" y="3468624"/>
                  </a:lnTo>
                  <a:close/>
                </a:path>
                <a:path w="6350" h="4538980">
                  <a:moveTo>
                    <a:pt x="0" y="3432047"/>
                  </a:moveTo>
                  <a:lnTo>
                    <a:pt x="0" y="3427476"/>
                  </a:lnTo>
                  <a:lnTo>
                    <a:pt x="1524" y="3425952"/>
                  </a:lnTo>
                  <a:lnTo>
                    <a:pt x="4572" y="3425952"/>
                  </a:lnTo>
                  <a:lnTo>
                    <a:pt x="6096" y="3427476"/>
                  </a:lnTo>
                  <a:lnTo>
                    <a:pt x="6096" y="3432047"/>
                  </a:lnTo>
                  <a:lnTo>
                    <a:pt x="4572" y="3433572"/>
                  </a:lnTo>
                  <a:lnTo>
                    <a:pt x="1524" y="3433572"/>
                  </a:lnTo>
                  <a:lnTo>
                    <a:pt x="0" y="3432047"/>
                  </a:lnTo>
                  <a:close/>
                </a:path>
                <a:path w="6350" h="4538980">
                  <a:moveTo>
                    <a:pt x="0" y="3395472"/>
                  </a:moveTo>
                  <a:lnTo>
                    <a:pt x="0" y="3390899"/>
                  </a:lnTo>
                  <a:lnTo>
                    <a:pt x="1524" y="3389376"/>
                  </a:lnTo>
                  <a:lnTo>
                    <a:pt x="4572" y="3389376"/>
                  </a:lnTo>
                  <a:lnTo>
                    <a:pt x="6096" y="3390899"/>
                  </a:lnTo>
                  <a:lnTo>
                    <a:pt x="6096" y="3395472"/>
                  </a:lnTo>
                  <a:lnTo>
                    <a:pt x="4572" y="3396995"/>
                  </a:lnTo>
                  <a:lnTo>
                    <a:pt x="1524" y="3396995"/>
                  </a:lnTo>
                  <a:lnTo>
                    <a:pt x="0" y="3395472"/>
                  </a:lnTo>
                  <a:close/>
                </a:path>
                <a:path w="6350" h="4538980">
                  <a:moveTo>
                    <a:pt x="0" y="3358895"/>
                  </a:moveTo>
                  <a:lnTo>
                    <a:pt x="0" y="3352799"/>
                  </a:lnTo>
                  <a:lnTo>
                    <a:pt x="6096" y="3352799"/>
                  </a:lnTo>
                  <a:lnTo>
                    <a:pt x="6096" y="3358895"/>
                  </a:lnTo>
                  <a:lnTo>
                    <a:pt x="4572" y="3358895"/>
                  </a:lnTo>
                  <a:lnTo>
                    <a:pt x="4572" y="3360420"/>
                  </a:lnTo>
                  <a:lnTo>
                    <a:pt x="1524" y="3360420"/>
                  </a:lnTo>
                  <a:lnTo>
                    <a:pt x="1524" y="3358895"/>
                  </a:lnTo>
                  <a:lnTo>
                    <a:pt x="0" y="3358895"/>
                  </a:lnTo>
                  <a:close/>
                </a:path>
                <a:path w="6350" h="4538980">
                  <a:moveTo>
                    <a:pt x="0" y="3322320"/>
                  </a:moveTo>
                  <a:lnTo>
                    <a:pt x="0" y="3316224"/>
                  </a:lnTo>
                  <a:lnTo>
                    <a:pt x="6096" y="3316224"/>
                  </a:lnTo>
                  <a:lnTo>
                    <a:pt x="6096" y="3322320"/>
                  </a:lnTo>
                  <a:lnTo>
                    <a:pt x="0" y="3322320"/>
                  </a:lnTo>
                  <a:close/>
                </a:path>
                <a:path w="6350" h="4538980">
                  <a:moveTo>
                    <a:pt x="0" y="3285744"/>
                  </a:moveTo>
                  <a:lnTo>
                    <a:pt x="0" y="3279647"/>
                  </a:lnTo>
                  <a:lnTo>
                    <a:pt x="1524" y="3279647"/>
                  </a:lnTo>
                  <a:lnTo>
                    <a:pt x="1524" y="3278124"/>
                  </a:lnTo>
                  <a:lnTo>
                    <a:pt x="4572" y="3278124"/>
                  </a:lnTo>
                  <a:lnTo>
                    <a:pt x="4572" y="3279647"/>
                  </a:lnTo>
                  <a:lnTo>
                    <a:pt x="6096" y="3279647"/>
                  </a:lnTo>
                  <a:lnTo>
                    <a:pt x="6096" y="3285744"/>
                  </a:lnTo>
                  <a:lnTo>
                    <a:pt x="0" y="3285744"/>
                  </a:lnTo>
                  <a:close/>
                </a:path>
                <a:path w="6350" h="4538980">
                  <a:moveTo>
                    <a:pt x="0" y="3247644"/>
                  </a:moveTo>
                  <a:lnTo>
                    <a:pt x="0" y="3243072"/>
                  </a:lnTo>
                  <a:lnTo>
                    <a:pt x="1524" y="3241547"/>
                  </a:lnTo>
                  <a:lnTo>
                    <a:pt x="4572" y="3241547"/>
                  </a:lnTo>
                  <a:lnTo>
                    <a:pt x="6096" y="3243072"/>
                  </a:lnTo>
                  <a:lnTo>
                    <a:pt x="6096" y="3247644"/>
                  </a:lnTo>
                  <a:lnTo>
                    <a:pt x="4572" y="3249167"/>
                  </a:lnTo>
                  <a:lnTo>
                    <a:pt x="1524" y="3249167"/>
                  </a:lnTo>
                  <a:lnTo>
                    <a:pt x="0" y="3247644"/>
                  </a:lnTo>
                  <a:close/>
                </a:path>
                <a:path w="6350" h="4538980">
                  <a:moveTo>
                    <a:pt x="0" y="3211067"/>
                  </a:moveTo>
                  <a:lnTo>
                    <a:pt x="0" y="3206495"/>
                  </a:lnTo>
                  <a:lnTo>
                    <a:pt x="1524" y="3204972"/>
                  </a:lnTo>
                  <a:lnTo>
                    <a:pt x="4572" y="3204972"/>
                  </a:lnTo>
                  <a:lnTo>
                    <a:pt x="6096" y="3206495"/>
                  </a:lnTo>
                  <a:lnTo>
                    <a:pt x="6096" y="3211067"/>
                  </a:lnTo>
                  <a:lnTo>
                    <a:pt x="4572" y="3212592"/>
                  </a:lnTo>
                  <a:lnTo>
                    <a:pt x="1524" y="3212592"/>
                  </a:lnTo>
                  <a:lnTo>
                    <a:pt x="0" y="3211067"/>
                  </a:lnTo>
                  <a:close/>
                </a:path>
                <a:path w="6350" h="4538980">
                  <a:moveTo>
                    <a:pt x="0" y="3174492"/>
                  </a:moveTo>
                  <a:lnTo>
                    <a:pt x="0" y="3169919"/>
                  </a:lnTo>
                  <a:lnTo>
                    <a:pt x="1524" y="3168395"/>
                  </a:lnTo>
                  <a:lnTo>
                    <a:pt x="4572" y="3168395"/>
                  </a:lnTo>
                  <a:lnTo>
                    <a:pt x="6096" y="3169919"/>
                  </a:lnTo>
                  <a:lnTo>
                    <a:pt x="6096" y="3174492"/>
                  </a:lnTo>
                  <a:lnTo>
                    <a:pt x="4572" y="3174492"/>
                  </a:lnTo>
                  <a:lnTo>
                    <a:pt x="4572" y="3176016"/>
                  </a:lnTo>
                  <a:lnTo>
                    <a:pt x="1524" y="3176016"/>
                  </a:lnTo>
                  <a:lnTo>
                    <a:pt x="1524" y="3174492"/>
                  </a:lnTo>
                  <a:lnTo>
                    <a:pt x="0" y="3174492"/>
                  </a:lnTo>
                  <a:close/>
                </a:path>
                <a:path w="6350" h="4538980">
                  <a:moveTo>
                    <a:pt x="0" y="3137916"/>
                  </a:moveTo>
                  <a:lnTo>
                    <a:pt x="0" y="3131819"/>
                  </a:lnTo>
                  <a:lnTo>
                    <a:pt x="6096" y="3131819"/>
                  </a:lnTo>
                  <a:lnTo>
                    <a:pt x="6096" y="3137916"/>
                  </a:lnTo>
                  <a:lnTo>
                    <a:pt x="4572" y="3137916"/>
                  </a:lnTo>
                  <a:lnTo>
                    <a:pt x="4572" y="3139440"/>
                  </a:lnTo>
                  <a:lnTo>
                    <a:pt x="1524" y="3139440"/>
                  </a:lnTo>
                  <a:lnTo>
                    <a:pt x="1524" y="3137916"/>
                  </a:lnTo>
                  <a:lnTo>
                    <a:pt x="0" y="3137916"/>
                  </a:lnTo>
                  <a:close/>
                </a:path>
                <a:path w="6350" h="4538980">
                  <a:moveTo>
                    <a:pt x="0" y="3101340"/>
                  </a:moveTo>
                  <a:lnTo>
                    <a:pt x="0" y="3095244"/>
                  </a:lnTo>
                  <a:lnTo>
                    <a:pt x="6096" y="3095244"/>
                  </a:lnTo>
                  <a:lnTo>
                    <a:pt x="6096" y="3101340"/>
                  </a:lnTo>
                  <a:lnTo>
                    <a:pt x="0" y="3101340"/>
                  </a:lnTo>
                  <a:close/>
                </a:path>
                <a:path w="6350" h="4538980">
                  <a:moveTo>
                    <a:pt x="0" y="3064763"/>
                  </a:moveTo>
                  <a:lnTo>
                    <a:pt x="0" y="3058668"/>
                  </a:lnTo>
                  <a:lnTo>
                    <a:pt x="1524" y="3058668"/>
                  </a:lnTo>
                  <a:lnTo>
                    <a:pt x="1524" y="3057144"/>
                  </a:lnTo>
                  <a:lnTo>
                    <a:pt x="4572" y="3057144"/>
                  </a:lnTo>
                  <a:lnTo>
                    <a:pt x="4572" y="3058668"/>
                  </a:lnTo>
                  <a:lnTo>
                    <a:pt x="6096" y="3058668"/>
                  </a:lnTo>
                  <a:lnTo>
                    <a:pt x="6096" y="3064763"/>
                  </a:lnTo>
                  <a:lnTo>
                    <a:pt x="0" y="3064763"/>
                  </a:lnTo>
                  <a:close/>
                </a:path>
                <a:path w="6350" h="4538980">
                  <a:moveTo>
                    <a:pt x="0" y="3026663"/>
                  </a:moveTo>
                  <a:lnTo>
                    <a:pt x="0" y="3022092"/>
                  </a:lnTo>
                  <a:lnTo>
                    <a:pt x="1524" y="3020568"/>
                  </a:lnTo>
                  <a:lnTo>
                    <a:pt x="4572" y="3020568"/>
                  </a:lnTo>
                  <a:lnTo>
                    <a:pt x="6096" y="3022092"/>
                  </a:lnTo>
                  <a:lnTo>
                    <a:pt x="6096" y="3026663"/>
                  </a:lnTo>
                  <a:lnTo>
                    <a:pt x="4572" y="3028187"/>
                  </a:lnTo>
                  <a:lnTo>
                    <a:pt x="1524" y="3028187"/>
                  </a:lnTo>
                  <a:lnTo>
                    <a:pt x="0" y="3026663"/>
                  </a:lnTo>
                  <a:close/>
                </a:path>
                <a:path w="6350" h="4538980">
                  <a:moveTo>
                    <a:pt x="0" y="2990087"/>
                  </a:moveTo>
                  <a:lnTo>
                    <a:pt x="0" y="2985516"/>
                  </a:lnTo>
                  <a:lnTo>
                    <a:pt x="1524" y="2983992"/>
                  </a:lnTo>
                  <a:lnTo>
                    <a:pt x="4572" y="2983992"/>
                  </a:lnTo>
                  <a:lnTo>
                    <a:pt x="6096" y="2985516"/>
                  </a:lnTo>
                  <a:lnTo>
                    <a:pt x="6096" y="2990087"/>
                  </a:lnTo>
                  <a:lnTo>
                    <a:pt x="4572" y="2991611"/>
                  </a:lnTo>
                  <a:lnTo>
                    <a:pt x="1524" y="2991611"/>
                  </a:lnTo>
                  <a:lnTo>
                    <a:pt x="0" y="2990087"/>
                  </a:lnTo>
                  <a:close/>
                </a:path>
                <a:path w="6350" h="4538980">
                  <a:moveTo>
                    <a:pt x="0" y="2953511"/>
                  </a:moveTo>
                  <a:lnTo>
                    <a:pt x="0" y="2948940"/>
                  </a:lnTo>
                  <a:lnTo>
                    <a:pt x="1524" y="2947416"/>
                  </a:lnTo>
                  <a:lnTo>
                    <a:pt x="4572" y="2947416"/>
                  </a:lnTo>
                  <a:lnTo>
                    <a:pt x="6096" y="2948940"/>
                  </a:lnTo>
                  <a:lnTo>
                    <a:pt x="6096" y="2953511"/>
                  </a:lnTo>
                  <a:lnTo>
                    <a:pt x="4572" y="2953511"/>
                  </a:lnTo>
                  <a:lnTo>
                    <a:pt x="4572" y="2955035"/>
                  </a:lnTo>
                  <a:lnTo>
                    <a:pt x="1524" y="2955035"/>
                  </a:lnTo>
                  <a:lnTo>
                    <a:pt x="1524" y="2953511"/>
                  </a:lnTo>
                  <a:lnTo>
                    <a:pt x="0" y="2953511"/>
                  </a:lnTo>
                  <a:close/>
                </a:path>
                <a:path w="6350" h="4538980">
                  <a:moveTo>
                    <a:pt x="0" y="2916935"/>
                  </a:moveTo>
                  <a:lnTo>
                    <a:pt x="0" y="2910840"/>
                  </a:lnTo>
                  <a:lnTo>
                    <a:pt x="6096" y="2910840"/>
                  </a:lnTo>
                  <a:lnTo>
                    <a:pt x="6096" y="2916935"/>
                  </a:lnTo>
                  <a:lnTo>
                    <a:pt x="4572" y="2916935"/>
                  </a:lnTo>
                  <a:lnTo>
                    <a:pt x="4572" y="2918460"/>
                  </a:lnTo>
                  <a:lnTo>
                    <a:pt x="1524" y="2918460"/>
                  </a:lnTo>
                  <a:lnTo>
                    <a:pt x="1524" y="2916935"/>
                  </a:lnTo>
                  <a:lnTo>
                    <a:pt x="0" y="2916935"/>
                  </a:lnTo>
                  <a:close/>
                </a:path>
                <a:path w="6350" h="4538980">
                  <a:moveTo>
                    <a:pt x="0" y="2880360"/>
                  </a:moveTo>
                  <a:lnTo>
                    <a:pt x="0" y="2874263"/>
                  </a:lnTo>
                  <a:lnTo>
                    <a:pt x="6096" y="2874263"/>
                  </a:lnTo>
                  <a:lnTo>
                    <a:pt x="6096" y="2880360"/>
                  </a:lnTo>
                  <a:lnTo>
                    <a:pt x="0" y="2880360"/>
                  </a:lnTo>
                  <a:close/>
                </a:path>
                <a:path w="6350" h="4538980">
                  <a:moveTo>
                    <a:pt x="0" y="2842260"/>
                  </a:moveTo>
                  <a:lnTo>
                    <a:pt x="0" y="2837687"/>
                  </a:lnTo>
                  <a:lnTo>
                    <a:pt x="1524" y="2837687"/>
                  </a:lnTo>
                  <a:lnTo>
                    <a:pt x="1524" y="2836163"/>
                  </a:lnTo>
                  <a:lnTo>
                    <a:pt x="4572" y="2836163"/>
                  </a:lnTo>
                  <a:lnTo>
                    <a:pt x="4572" y="2837687"/>
                  </a:lnTo>
                  <a:lnTo>
                    <a:pt x="6096" y="2837687"/>
                  </a:lnTo>
                  <a:lnTo>
                    <a:pt x="6096" y="2842260"/>
                  </a:lnTo>
                  <a:lnTo>
                    <a:pt x="4572" y="2843784"/>
                  </a:lnTo>
                  <a:lnTo>
                    <a:pt x="1524" y="2843784"/>
                  </a:lnTo>
                  <a:lnTo>
                    <a:pt x="0" y="2842260"/>
                  </a:lnTo>
                  <a:close/>
                </a:path>
                <a:path w="6350" h="4538980">
                  <a:moveTo>
                    <a:pt x="0" y="2805684"/>
                  </a:moveTo>
                  <a:lnTo>
                    <a:pt x="0" y="2801111"/>
                  </a:lnTo>
                  <a:lnTo>
                    <a:pt x="1524" y="2799587"/>
                  </a:lnTo>
                  <a:lnTo>
                    <a:pt x="4572" y="2799587"/>
                  </a:lnTo>
                  <a:lnTo>
                    <a:pt x="6096" y="2801111"/>
                  </a:lnTo>
                  <a:lnTo>
                    <a:pt x="6096" y="2805684"/>
                  </a:lnTo>
                  <a:lnTo>
                    <a:pt x="4572" y="2807208"/>
                  </a:lnTo>
                  <a:lnTo>
                    <a:pt x="1524" y="2807208"/>
                  </a:lnTo>
                  <a:lnTo>
                    <a:pt x="0" y="2805684"/>
                  </a:lnTo>
                  <a:close/>
                </a:path>
                <a:path w="6350" h="4538980">
                  <a:moveTo>
                    <a:pt x="0" y="2769108"/>
                  </a:moveTo>
                  <a:lnTo>
                    <a:pt x="0" y="2764535"/>
                  </a:lnTo>
                  <a:lnTo>
                    <a:pt x="1524" y="2763011"/>
                  </a:lnTo>
                  <a:lnTo>
                    <a:pt x="4572" y="2763011"/>
                  </a:lnTo>
                  <a:lnTo>
                    <a:pt x="6096" y="2764535"/>
                  </a:lnTo>
                  <a:lnTo>
                    <a:pt x="6096" y="2769108"/>
                  </a:lnTo>
                  <a:lnTo>
                    <a:pt x="4572" y="2770632"/>
                  </a:lnTo>
                  <a:lnTo>
                    <a:pt x="1524" y="2770632"/>
                  </a:lnTo>
                  <a:lnTo>
                    <a:pt x="0" y="2769108"/>
                  </a:lnTo>
                  <a:close/>
                </a:path>
                <a:path w="6350" h="4538980">
                  <a:moveTo>
                    <a:pt x="0" y="2732532"/>
                  </a:moveTo>
                  <a:lnTo>
                    <a:pt x="0" y="2727960"/>
                  </a:lnTo>
                  <a:lnTo>
                    <a:pt x="1524" y="2726435"/>
                  </a:lnTo>
                  <a:lnTo>
                    <a:pt x="4572" y="2726435"/>
                  </a:lnTo>
                  <a:lnTo>
                    <a:pt x="6096" y="2727960"/>
                  </a:lnTo>
                  <a:lnTo>
                    <a:pt x="6096" y="2732532"/>
                  </a:lnTo>
                  <a:lnTo>
                    <a:pt x="4572" y="2732532"/>
                  </a:lnTo>
                  <a:lnTo>
                    <a:pt x="4572" y="2734056"/>
                  </a:lnTo>
                  <a:lnTo>
                    <a:pt x="1524" y="2734056"/>
                  </a:lnTo>
                  <a:lnTo>
                    <a:pt x="1524" y="2732532"/>
                  </a:lnTo>
                  <a:lnTo>
                    <a:pt x="0" y="2732532"/>
                  </a:lnTo>
                  <a:close/>
                </a:path>
                <a:path w="6350" h="4538980">
                  <a:moveTo>
                    <a:pt x="0" y="2695956"/>
                  </a:moveTo>
                  <a:lnTo>
                    <a:pt x="0" y="2689860"/>
                  </a:lnTo>
                  <a:lnTo>
                    <a:pt x="6096" y="2689860"/>
                  </a:lnTo>
                  <a:lnTo>
                    <a:pt x="6096" y="2695956"/>
                  </a:lnTo>
                  <a:lnTo>
                    <a:pt x="4572" y="2695956"/>
                  </a:lnTo>
                  <a:lnTo>
                    <a:pt x="4572" y="2697479"/>
                  </a:lnTo>
                  <a:lnTo>
                    <a:pt x="1524" y="2697479"/>
                  </a:lnTo>
                  <a:lnTo>
                    <a:pt x="1524" y="2695956"/>
                  </a:lnTo>
                  <a:lnTo>
                    <a:pt x="0" y="2695956"/>
                  </a:lnTo>
                  <a:close/>
                </a:path>
                <a:path w="6350" h="4538980">
                  <a:moveTo>
                    <a:pt x="0" y="2659379"/>
                  </a:moveTo>
                  <a:lnTo>
                    <a:pt x="0" y="2653284"/>
                  </a:lnTo>
                  <a:lnTo>
                    <a:pt x="6096" y="2653284"/>
                  </a:lnTo>
                  <a:lnTo>
                    <a:pt x="6096" y="2659379"/>
                  </a:lnTo>
                  <a:lnTo>
                    <a:pt x="0" y="2659379"/>
                  </a:lnTo>
                  <a:close/>
                </a:path>
                <a:path w="6350" h="4538980">
                  <a:moveTo>
                    <a:pt x="0" y="2621279"/>
                  </a:moveTo>
                  <a:lnTo>
                    <a:pt x="0" y="2616708"/>
                  </a:lnTo>
                  <a:lnTo>
                    <a:pt x="1524" y="2616708"/>
                  </a:lnTo>
                  <a:lnTo>
                    <a:pt x="1524" y="2615184"/>
                  </a:lnTo>
                  <a:lnTo>
                    <a:pt x="4572" y="2615184"/>
                  </a:lnTo>
                  <a:lnTo>
                    <a:pt x="4572" y="2616708"/>
                  </a:lnTo>
                  <a:lnTo>
                    <a:pt x="6096" y="2616708"/>
                  </a:lnTo>
                  <a:lnTo>
                    <a:pt x="6096" y="2621279"/>
                  </a:lnTo>
                  <a:lnTo>
                    <a:pt x="4572" y="2622803"/>
                  </a:lnTo>
                  <a:lnTo>
                    <a:pt x="1524" y="2622803"/>
                  </a:lnTo>
                  <a:lnTo>
                    <a:pt x="0" y="2621279"/>
                  </a:lnTo>
                  <a:close/>
                </a:path>
                <a:path w="6350" h="4538980">
                  <a:moveTo>
                    <a:pt x="0" y="2584703"/>
                  </a:moveTo>
                  <a:lnTo>
                    <a:pt x="0" y="2580132"/>
                  </a:lnTo>
                  <a:lnTo>
                    <a:pt x="1524" y="2578608"/>
                  </a:lnTo>
                  <a:lnTo>
                    <a:pt x="4572" y="2578608"/>
                  </a:lnTo>
                  <a:lnTo>
                    <a:pt x="6096" y="2580132"/>
                  </a:lnTo>
                  <a:lnTo>
                    <a:pt x="6096" y="2584703"/>
                  </a:lnTo>
                  <a:lnTo>
                    <a:pt x="4572" y="2586227"/>
                  </a:lnTo>
                  <a:lnTo>
                    <a:pt x="1524" y="2586227"/>
                  </a:lnTo>
                  <a:lnTo>
                    <a:pt x="0" y="2584703"/>
                  </a:lnTo>
                  <a:close/>
                </a:path>
                <a:path w="6350" h="4538980">
                  <a:moveTo>
                    <a:pt x="0" y="2548127"/>
                  </a:moveTo>
                  <a:lnTo>
                    <a:pt x="0" y="2543556"/>
                  </a:lnTo>
                  <a:lnTo>
                    <a:pt x="1524" y="2542032"/>
                  </a:lnTo>
                  <a:lnTo>
                    <a:pt x="4572" y="2542032"/>
                  </a:lnTo>
                  <a:lnTo>
                    <a:pt x="6096" y="2543556"/>
                  </a:lnTo>
                  <a:lnTo>
                    <a:pt x="6096" y="2548127"/>
                  </a:lnTo>
                  <a:lnTo>
                    <a:pt x="4572" y="2549652"/>
                  </a:lnTo>
                  <a:lnTo>
                    <a:pt x="1524" y="2549652"/>
                  </a:lnTo>
                  <a:lnTo>
                    <a:pt x="0" y="2548127"/>
                  </a:lnTo>
                  <a:close/>
                </a:path>
                <a:path w="6350" h="4538980">
                  <a:moveTo>
                    <a:pt x="0" y="2511552"/>
                  </a:moveTo>
                  <a:lnTo>
                    <a:pt x="0" y="2506979"/>
                  </a:lnTo>
                  <a:lnTo>
                    <a:pt x="1524" y="2505456"/>
                  </a:lnTo>
                  <a:lnTo>
                    <a:pt x="4572" y="2505456"/>
                  </a:lnTo>
                  <a:lnTo>
                    <a:pt x="6096" y="2506979"/>
                  </a:lnTo>
                  <a:lnTo>
                    <a:pt x="6096" y="2511552"/>
                  </a:lnTo>
                  <a:lnTo>
                    <a:pt x="4572" y="2511552"/>
                  </a:lnTo>
                  <a:lnTo>
                    <a:pt x="4572" y="2513076"/>
                  </a:lnTo>
                  <a:lnTo>
                    <a:pt x="1524" y="2513076"/>
                  </a:lnTo>
                  <a:lnTo>
                    <a:pt x="1524" y="2511552"/>
                  </a:lnTo>
                  <a:lnTo>
                    <a:pt x="0" y="2511552"/>
                  </a:lnTo>
                  <a:close/>
                </a:path>
                <a:path w="6350" h="4538980">
                  <a:moveTo>
                    <a:pt x="0" y="2474976"/>
                  </a:moveTo>
                  <a:lnTo>
                    <a:pt x="0" y="2468879"/>
                  </a:lnTo>
                  <a:lnTo>
                    <a:pt x="6096" y="2468879"/>
                  </a:lnTo>
                  <a:lnTo>
                    <a:pt x="6096" y="2474976"/>
                  </a:lnTo>
                  <a:lnTo>
                    <a:pt x="0" y="2474976"/>
                  </a:lnTo>
                  <a:close/>
                </a:path>
                <a:path w="6350" h="4538980">
                  <a:moveTo>
                    <a:pt x="0" y="2438400"/>
                  </a:moveTo>
                  <a:lnTo>
                    <a:pt x="0" y="2432303"/>
                  </a:lnTo>
                  <a:lnTo>
                    <a:pt x="1524" y="2432303"/>
                  </a:lnTo>
                  <a:lnTo>
                    <a:pt x="1524" y="2430779"/>
                  </a:lnTo>
                  <a:lnTo>
                    <a:pt x="4572" y="2430779"/>
                  </a:lnTo>
                  <a:lnTo>
                    <a:pt x="4572" y="2432303"/>
                  </a:lnTo>
                  <a:lnTo>
                    <a:pt x="6096" y="2432303"/>
                  </a:lnTo>
                  <a:lnTo>
                    <a:pt x="6096" y="2438400"/>
                  </a:lnTo>
                  <a:lnTo>
                    <a:pt x="0" y="2438400"/>
                  </a:lnTo>
                  <a:close/>
                </a:path>
                <a:path w="6350" h="4538980">
                  <a:moveTo>
                    <a:pt x="0" y="2400300"/>
                  </a:moveTo>
                  <a:lnTo>
                    <a:pt x="0" y="2395727"/>
                  </a:lnTo>
                  <a:lnTo>
                    <a:pt x="1524" y="2395727"/>
                  </a:lnTo>
                  <a:lnTo>
                    <a:pt x="1524" y="2394203"/>
                  </a:lnTo>
                  <a:lnTo>
                    <a:pt x="4572" y="2394203"/>
                  </a:lnTo>
                  <a:lnTo>
                    <a:pt x="4572" y="2395727"/>
                  </a:lnTo>
                  <a:lnTo>
                    <a:pt x="6096" y="2395727"/>
                  </a:lnTo>
                  <a:lnTo>
                    <a:pt x="6096" y="2400300"/>
                  </a:lnTo>
                  <a:lnTo>
                    <a:pt x="4572" y="2401824"/>
                  </a:lnTo>
                  <a:lnTo>
                    <a:pt x="1524" y="2401824"/>
                  </a:lnTo>
                  <a:lnTo>
                    <a:pt x="0" y="2400300"/>
                  </a:lnTo>
                  <a:close/>
                </a:path>
                <a:path w="6350" h="4538980">
                  <a:moveTo>
                    <a:pt x="0" y="2363724"/>
                  </a:moveTo>
                  <a:lnTo>
                    <a:pt x="0" y="2359152"/>
                  </a:lnTo>
                  <a:lnTo>
                    <a:pt x="1524" y="2357627"/>
                  </a:lnTo>
                  <a:lnTo>
                    <a:pt x="4572" y="2357627"/>
                  </a:lnTo>
                  <a:lnTo>
                    <a:pt x="6096" y="2359152"/>
                  </a:lnTo>
                  <a:lnTo>
                    <a:pt x="6096" y="2363724"/>
                  </a:lnTo>
                  <a:lnTo>
                    <a:pt x="4572" y="2365248"/>
                  </a:lnTo>
                  <a:lnTo>
                    <a:pt x="1524" y="2365248"/>
                  </a:lnTo>
                  <a:lnTo>
                    <a:pt x="0" y="2363724"/>
                  </a:lnTo>
                  <a:close/>
                </a:path>
                <a:path w="6350" h="4538980">
                  <a:moveTo>
                    <a:pt x="0" y="2327148"/>
                  </a:moveTo>
                  <a:lnTo>
                    <a:pt x="0" y="2322576"/>
                  </a:lnTo>
                  <a:lnTo>
                    <a:pt x="1524" y="2321052"/>
                  </a:lnTo>
                  <a:lnTo>
                    <a:pt x="4572" y="2321052"/>
                  </a:lnTo>
                  <a:lnTo>
                    <a:pt x="6096" y="2322576"/>
                  </a:lnTo>
                  <a:lnTo>
                    <a:pt x="6096" y="2327148"/>
                  </a:lnTo>
                  <a:lnTo>
                    <a:pt x="4572" y="2328671"/>
                  </a:lnTo>
                  <a:lnTo>
                    <a:pt x="1524" y="2328671"/>
                  </a:lnTo>
                  <a:lnTo>
                    <a:pt x="0" y="2327148"/>
                  </a:lnTo>
                  <a:close/>
                </a:path>
                <a:path w="6350" h="4538980">
                  <a:moveTo>
                    <a:pt x="0" y="2290571"/>
                  </a:moveTo>
                  <a:lnTo>
                    <a:pt x="0" y="2286000"/>
                  </a:lnTo>
                  <a:lnTo>
                    <a:pt x="1524" y="2284476"/>
                  </a:lnTo>
                  <a:lnTo>
                    <a:pt x="4572" y="2284476"/>
                  </a:lnTo>
                  <a:lnTo>
                    <a:pt x="6096" y="2286000"/>
                  </a:lnTo>
                  <a:lnTo>
                    <a:pt x="6096" y="2290571"/>
                  </a:lnTo>
                  <a:lnTo>
                    <a:pt x="4572" y="2290571"/>
                  </a:lnTo>
                  <a:lnTo>
                    <a:pt x="4572" y="2292095"/>
                  </a:lnTo>
                  <a:lnTo>
                    <a:pt x="1524" y="2292095"/>
                  </a:lnTo>
                  <a:lnTo>
                    <a:pt x="1524" y="2290571"/>
                  </a:lnTo>
                  <a:lnTo>
                    <a:pt x="0" y="2290571"/>
                  </a:lnTo>
                  <a:close/>
                </a:path>
                <a:path w="6350" h="4538980">
                  <a:moveTo>
                    <a:pt x="0" y="2253995"/>
                  </a:moveTo>
                  <a:lnTo>
                    <a:pt x="0" y="2247900"/>
                  </a:lnTo>
                  <a:lnTo>
                    <a:pt x="6096" y="2247900"/>
                  </a:lnTo>
                  <a:lnTo>
                    <a:pt x="6096" y="2253995"/>
                  </a:lnTo>
                  <a:lnTo>
                    <a:pt x="0" y="2253995"/>
                  </a:lnTo>
                  <a:close/>
                </a:path>
                <a:path w="6350" h="4538980">
                  <a:moveTo>
                    <a:pt x="0" y="2217419"/>
                  </a:moveTo>
                  <a:lnTo>
                    <a:pt x="0" y="2211324"/>
                  </a:lnTo>
                  <a:lnTo>
                    <a:pt x="1524" y="2211324"/>
                  </a:lnTo>
                  <a:lnTo>
                    <a:pt x="1524" y="2209800"/>
                  </a:lnTo>
                  <a:lnTo>
                    <a:pt x="4572" y="2209800"/>
                  </a:lnTo>
                  <a:lnTo>
                    <a:pt x="4572" y="2211324"/>
                  </a:lnTo>
                  <a:lnTo>
                    <a:pt x="6096" y="2211324"/>
                  </a:lnTo>
                  <a:lnTo>
                    <a:pt x="6096" y="2217419"/>
                  </a:lnTo>
                  <a:lnTo>
                    <a:pt x="0" y="2217419"/>
                  </a:lnTo>
                  <a:close/>
                </a:path>
                <a:path w="6350" h="4538980">
                  <a:moveTo>
                    <a:pt x="0" y="2179319"/>
                  </a:moveTo>
                  <a:lnTo>
                    <a:pt x="0" y="2174748"/>
                  </a:lnTo>
                  <a:lnTo>
                    <a:pt x="1524" y="2174748"/>
                  </a:lnTo>
                  <a:lnTo>
                    <a:pt x="1524" y="2173224"/>
                  </a:lnTo>
                  <a:lnTo>
                    <a:pt x="4572" y="2173224"/>
                  </a:lnTo>
                  <a:lnTo>
                    <a:pt x="4572" y="2174748"/>
                  </a:lnTo>
                  <a:lnTo>
                    <a:pt x="6096" y="2174748"/>
                  </a:lnTo>
                  <a:lnTo>
                    <a:pt x="6096" y="2179319"/>
                  </a:lnTo>
                  <a:lnTo>
                    <a:pt x="4572" y="2180843"/>
                  </a:lnTo>
                  <a:lnTo>
                    <a:pt x="1524" y="2180843"/>
                  </a:lnTo>
                  <a:lnTo>
                    <a:pt x="0" y="2179319"/>
                  </a:lnTo>
                  <a:close/>
                </a:path>
                <a:path w="6350" h="4538980">
                  <a:moveTo>
                    <a:pt x="0" y="2142743"/>
                  </a:moveTo>
                  <a:lnTo>
                    <a:pt x="0" y="2138171"/>
                  </a:lnTo>
                  <a:lnTo>
                    <a:pt x="1524" y="2136648"/>
                  </a:lnTo>
                  <a:lnTo>
                    <a:pt x="4572" y="2136648"/>
                  </a:lnTo>
                  <a:lnTo>
                    <a:pt x="6096" y="2138171"/>
                  </a:lnTo>
                  <a:lnTo>
                    <a:pt x="6096" y="2142743"/>
                  </a:lnTo>
                  <a:lnTo>
                    <a:pt x="4572" y="2144268"/>
                  </a:lnTo>
                  <a:lnTo>
                    <a:pt x="1524" y="2144268"/>
                  </a:lnTo>
                  <a:lnTo>
                    <a:pt x="0" y="2142743"/>
                  </a:lnTo>
                  <a:close/>
                </a:path>
                <a:path w="6350" h="4538980">
                  <a:moveTo>
                    <a:pt x="0" y="2106168"/>
                  </a:moveTo>
                  <a:lnTo>
                    <a:pt x="0" y="2101595"/>
                  </a:lnTo>
                  <a:lnTo>
                    <a:pt x="1524" y="2100071"/>
                  </a:lnTo>
                  <a:lnTo>
                    <a:pt x="4572" y="2100071"/>
                  </a:lnTo>
                  <a:lnTo>
                    <a:pt x="6096" y="2101595"/>
                  </a:lnTo>
                  <a:lnTo>
                    <a:pt x="6096" y="2106168"/>
                  </a:lnTo>
                  <a:lnTo>
                    <a:pt x="4572" y="2107692"/>
                  </a:lnTo>
                  <a:lnTo>
                    <a:pt x="1524" y="2107692"/>
                  </a:lnTo>
                  <a:lnTo>
                    <a:pt x="0" y="2106168"/>
                  </a:lnTo>
                  <a:close/>
                </a:path>
                <a:path w="6350" h="4538980">
                  <a:moveTo>
                    <a:pt x="0" y="2069592"/>
                  </a:moveTo>
                  <a:lnTo>
                    <a:pt x="0" y="2065019"/>
                  </a:lnTo>
                  <a:lnTo>
                    <a:pt x="1524" y="2063495"/>
                  </a:lnTo>
                  <a:lnTo>
                    <a:pt x="4572" y="2063495"/>
                  </a:lnTo>
                  <a:lnTo>
                    <a:pt x="6096" y="2065019"/>
                  </a:lnTo>
                  <a:lnTo>
                    <a:pt x="6096" y="2069592"/>
                  </a:lnTo>
                  <a:lnTo>
                    <a:pt x="4572" y="2069592"/>
                  </a:lnTo>
                  <a:lnTo>
                    <a:pt x="4572" y="2071116"/>
                  </a:lnTo>
                  <a:lnTo>
                    <a:pt x="1524" y="2071116"/>
                  </a:lnTo>
                  <a:lnTo>
                    <a:pt x="1524" y="2069592"/>
                  </a:lnTo>
                  <a:lnTo>
                    <a:pt x="0" y="2069592"/>
                  </a:lnTo>
                  <a:close/>
                </a:path>
                <a:path w="6350" h="4538980">
                  <a:moveTo>
                    <a:pt x="0" y="2033016"/>
                  </a:moveTo>
                  <a:lnTo>
                    <a:pt x="0" y="2026919"/>
                  </a:lnTo>
                  <a:lnTo>
                    <a:pt x="6096" y="2026919"/>
                  </a:lnTo>
                  <a:lnTo>
                    <a:pt x="6096" y="2033016"/>
                  </a:lnTo>
                  <a:lnTo>
                    <a:pt x="0" y="2033016"/>
                  </a:lnTo>
                  <a:close/>
                </a:path>
                <a:path w="6350" h="4538980">
                  <a:moveTo>
                    <a:pt x="0" y="1996440"/>
                  </a:moveTo>
                  <a:lnTo>
                    <a:pt x="0" y="1990343"/>
                  </a:lnTo>
                  <a:lnTo>
                    <a:pt x="1524" y="1990343"/>
                  </a:lnTo>
                  <a:lnTo>
                    <a:pt x="1524" y="1988819"/>
                  </a:lnTo>
                  <a:lnTo>
                    <a:pt x="4572" y="1988819"/>
                  </a:lnTo>
                  <a:lnTo>
                    <a:pt x="4572" y="1990343"/>
                  </a:lnTo>
                  <a:lnTo>
                    <a:pt x="6096" y="1990343"/>
                  </a:lnTo>
                  <a:lnTo>
                    <a:pt x="6096" y="1996440"/>
                  </a:lnTo>
                  <a:lnTo>
                    <a:pt x="0" y="1996440"/>
                  </a:lnTo>
                  <a:close/>
                </a:path>
                <a:path w="6350" h="4538980">
                  <a:moveTo>
                    <a:pt x="0" y="1958340"/>
                  </a:moveTo>
                  <a:lnTo>
                    <a:pt x="0" y="1953768"/>
                  </a:lnTo>
                  <a:lnTo>
                    <a:pt x="1524" y="1953768"/>
                  </a:lnTo>
                  <a:lnTo>
                    <a:pt x="1524" y="1952243"/>
                  </a:lnTo>
                  <a:lnTo>
                    <a:pt x="4572" y="1952243"/>
                  </a:lnTo>
                  <a:lnTo>
                    <a:pt x="4572" y="1953768"/>
                  </a:lnTo>
                  <a:lnTo>
                    <a:pt x="6096" y="1953768"/>
                  </a:lnTo>
                  <a:lnTo>
                    <a:pt x="6096" y="1958340"/>
                  </a:lnTo>
                  <a:lnTo>
                    <a:pt x="4572" y="1959863"/>
                  </a:lnTo>
                  <a:lnTo>
                    <a:pt x="1524" y="1959863"/>
                  </a:lnTo>
                  <a:lnTo>
                    <a:pt x="0" y="1958340"/>
                  </a:lnTo>
                  <a:close/>
                </a:path>
                <a:path w="6350" h="4538980">
                  <a:moveTo>
                    <a:pt x="0" y="1921763"/>
                  </a:moveTo>
                  <a:lnTo>
                    <a:pt x="0" y="1917192"/>
                  </a:lnTo>
                  <a:lnTo>
                    <a:pt x="1524" y="1915668"/>
                  </a:lnTo>
                  <a:lnTo>
                    <a:pt x="4572" y="1915668"/>
                  </a:lnTo>
                  <a:lnTo>
                    <a:pt x="6096" y="1917192"/>
                  </a:lnTo>
                  <a:lnTo>
                    <a:pt x="6096" y="1921763"/>
                  </a:lnTo>
                  <a:lnTo>
                    <a:pt x="4572" y="1923287"/>
                  </a:lnTo>
                  <a:lnTo>
                    <a:pt x="1524" y="1923287"/>
                  </a:lnTo>
                  <a:lnTo>
                    <a:pt x="0" y="1921763"/>
                  </a:lnTo>
                  <a:close/>
                </a:path>
                <a:path w="6350" h="4538980">
                  <a:moveTo>
                    <a:pt x="0" y="1885187"/>
                  </a:moveTo>
                  <a:lnTo>
                    <a:pt x="0" y="1880616"/>
                  </a:lnTo>
                  <a:lnTo>
                    <a:pt x="1524" y="1879092"/>
                  </a:lnTo>
                  <a:lnTo>
                    <a:pt x="4572" y="1879092"/>
                  </a:lnTo>
                  <a:lnTo>
                    <a:pt x="6096" y="1880616"/>
                  </a:lnTo>
                  <a:lnTo>
                    <a:pt x="6096" y="1885187"/>
                  </a:lnTo>
                  <a:lnTo>
                    <a:pt x="4572" y="1886711"/>
                  </a:lnTo>
                  <a:lnTo>
                    <a:pt x="1524" y="1886711"/>
                  </a:lnTo>
                  <a:lnTo>
                    <a:pt x="0" y="1885187"/>
                  </a:lnTo>
                  <a:close/>
                </a:path>
                <a:path w="6350" h="4538980">
                  <a:moveTo>
                    <a:pt x="0" y="1848611"/>
                  </a:moveTo>
                  <a:lnTo>
                    <a:pt x="0" y="1842516"/>
                  </a:lnTo>
                  <a:lnTo>
                    <a:pt x="6096" y="1842516"/>
                  </a:lnTo>
                  <a:lnTo>
                    <a:pt x="6096" y="1848611"/>
                  </a:lnTo>
                  <a:lnTo>
                    <a:pt x="4572" y="1848611"/>
                  </a:lnTo>
                  <a:lnTo>
                    <a:pt x="4572" y="1850135"/>
                  </a:lnTo>
                  <a:lnTo>
                    <a:pt x="1524" y="1850135"/>
                  </a:lnTo>
                  <a:lnTo>
                    <a:pt x="1524" y="1848611"/>
                  </a:lnTo>
                  <a:lnTo>
                    <a:pt x="0" y="1848611"/>
                  </a:lnTo>
                  <a:close/>
                </a:path>
                <a:path w="6350" h="4538980">
                  <a:moveTo>
                    <a:pt x="0" y="1812035"/>
                  </a:moveTo>
                  <a:lnTo>
                    <a:pt x="0" y="1805940"/>
                  </a:lnTo>
                  <a:lnTo>
                    <a:pt x="6096" y="1805940"/>
                  </a:lnTo>
                  <a:lnTo>
                    <a:pt x="6096" y="1812035"/>
                  </a:lnTo>
                  <a:lnTo>
                    <a:pt x="0" y="1812035"/>
                  </a:lnTo>
                  <a:close/>
                </a:path>
                <a:path w="6350" h="4538980">
                  <a:moveTo>
                    <a:pt x="0" y="1775459"/>
                  </a:moveTo>
                  <a:lnTo>
                    <a:pt x="0" y="1769363"/>
                  </a:lnTo>
                  <a:lnTo>
                    <a:pt x="1524" y="1769363"/>
                  </a:lnTo>
                  <a:lnTo>
                    <a:pt x="1524" y="1767840"/>
                  </a:lnTo>
                  <a:lnTo>
                    <a:pt x="4572" y="1767840"/>
                  </a:lnTo>
                  <a:lnTo>
                    <a:pt x="4572" y="1769363"/>
                  </a:lnTo>
                  <a:lnTo>
                    <a:pt x="6096" y="1769363"/>
                  </a:lnTo>
                  <a:lnTo>
                    <a:pt x="6096" y="1775459"/>
                  </a:lnTo>
                  <a:lnTo>
                    <a:pt x="0" y="1775459"/>
                  </a:lnTo>
                  <a:close/>
                </a:path>
                <a:path w="6350" h="4538980">
                  <a:moveTo>
                    <a:pt x="0" y="1737359"/>
                  </a:moveTo>
                  <a:lnTo>
                    <a:pt x="0" y="1732787"/>
                  </a:lnTo>
                  <a:lnTo>
                    <a:pt x="1524" y="1732787"/>
                  </a:lnTo>
                  <a:lnTo>
                    <a:pt x="1524" y="1731263"/>
                  </a:lnTo>
                  <a:lnTo>
                    <a:pt x="4572" y="1731263"/>
                  </a:lnTo>
                  <a:lnTo>
                    <a:pt x="4572" y="1732787"/>
                  </a:lnTo>
                  <a:lnTo>
                    <a:pt x="6096" y="1732787"/>
                  </a:lnTo>
                  <a:lnTo>
                    <a:pt x="6096" y="1737359"/>
                  </a:lnTo>
                  <a:lnTo>
                    <a:pt x="4572" y="1738884"/>
                  </a:lnTo>
                  <a:lnTo>
                    <a:pt x="1524" y="1738884"/>
                  </a:lnTo>
                  <a:lnTo>
                    <a:pt x="0" y="1737359"/>
                  </a:lnTo>
                  <a:close/>
                </a:path>
                <a:path w="6350" h="4538980">
                  <a:moveTo>
                    <a:pt x="0" y="1700784"/>
                  </a:moveTo>
                  <a:lnTo>
                    <a:pt x="0" y="1696211"/>
                  </a:lnTo>
                  <a:lnTo>
                    <a:pt x="1524" y="1694687"/>
                  </a:lnTo>
                  <a:lnTo>
                    <a:pt x="4572" y="1694687"/>
                  </a:lnTo>
                  <a:lnTo>
                    <a:pt x="6096" y="1696211"/>
                  </a:lnTo>
                  <a:lnTo>
                    <a:pt x="6096" y="1700784"/>
                  </a:lnTo>
                  <a:lnTo>
                    <a:pt x="4572" y="1702308"/>
                  </a:lnTo>
                  <a:lnTo>
                    <a:pt x="1524" y="1702308"/>
                  </a:lnTo>
                  <a:lnTo>
                    <a:pt x="0" y="1700784"/>
                  </a:lnTo>
                  <a:close/>
                </a:path>
                <a:path w="6350" h="4538980">
                  <a:moveTo>
                    <a:pt x="0" y="1664208"/>
                  </a:moveTo>
                  <a:lnTo>
                    <a:pt x="0" y="1659635"/>
                  </a:lnTo>
                  <a:lnTo>
                    <a:pt x="1524" y="1658111"/>
                  </a:lnTo>
                  <a:lnTo>
                    <a:pt x="4572" y="1658111"/>
                  </a:lnTo>
                  <a:lnTo>
                    <a:pt x="6096" y="1659635"/>
                  </a:lnTo>
                  <a:lnTo>
                    <a:pt x="6096" y="1664208"/>
                  </a:lnTo>
                  <a:lnTo>
                    <a:pt x="4572" y="1665732"/>
                  </a:lnTo>
                  <a:lnTo>
                    <a:pt x="1524" y="1665732"/>
                  </a:lnTo>
                  <a:lnTo>
                    <a:pt x="0" y="1664208"/>
                  </a:lnTo>
                  <a:close/>
                </a:path>
                <a:path w="6350" h="4538980">
                  <a:moveTo>
                    <a:pt x="0" y="1627632"/>
                  </a:moveTo>
                  <a:lnTo>
                    <a:pt x="0" y="1621535"/>
                  </a:lnTo>
                  <a:lnTo>
                    <a:pt x="6096" y="1621535"/>
                  </a:lnTo>
                  <a:lnTo>
                    <a:pt x="6096" y="1627632"/>
                  </a:lnTo>
                  <a:lnTo>
                    <a:pt x="4572" y="1627632"/>
                  </a:lnTo>
                  <a:lnTo>
                    <a:pt x="4572" y="1629156"/>
                  </a:lnTo>
                  <a:lnTo>
                    <a:pt x="1524" y="1629156"/>
                  </a:lnTo>
                  <a:lnTo>
                    <a:pt x="1524" y="1627632"/>
                  </a:lnTo>
                  <a:lnTo>
                    <a:pt x="0" y="1627632"/>
                  </a:lnTo>
                  <a:close/>
                </a:path>
                <a:path w="6350" h="4538980">
                  <a:moveTo>
                    <a:pt x="0" y="1591056"/>
                  </a:moveTo>
                  <a:lnTo>
                    <a:pt x="0" y="1584959"/>
                  </a:lnTo>
                  <a:lnTo>
                    <a:pt x="6096" y="1584959"/>
                  </a:lnTo>
                  <a:lnTo>
                    <a:pt x="6096" y="1591056"/>
                  </a:lnTo>
                  <a:lnTo>
                    <a:pt x="0" y="1591056"/>
                  </a:lnTo>
                  <a:close/>
                </a:path>
                <a:path w="6350" h="4538980">
                  <a:moveTo>
                    <a:pt x="0" y="1554479"/>
                  </a:moveTo>
                  <a:lnTo>
                    <a:pt x="0" y="1548384"/>
                  </a:lnTo>
                  <a:lnTo>
                    <a:pt x="1524" y="1548384"/>
                  </a:lnTo>
                  <a:lnTo>
                    <a:pt x="1524" y="1546859"/>
                  </a:lnTo>
                  <a:lnTo>
                    <a:pt x="4572" y="1546859"/>
                  </a:lnTo>
                  <a:lnTo>
                    <a:pt x="4572" y="1548384"/>
                  </a:lnTo>
                  <a:lnTo>
                    <a:pt x="6096" y="1548384"/>
                  </a:lnTo>
                  <a:lnTo>
                    <a:pt x="6096" y="1554479"/>
                  </a:lnTo>
                  <a:lnTo>
                    <a:pt x="0" y="1554479"/>
                  </a:lnTo>
                  <a:close/>
                </a:path>
                <a:path w="6350" h="4538980">
                  <a:moveTo>
                    <a:pt x="0" y="1516379"/>
                  </a:moveTo>
                  <a:lnTo>
                    <a:pt x="0" y="1511808"/>
                  </a:lnTo>
                  <a:lnTo>
                    <a:pt x="1524" y="1510284"/>
                  </a:lnTo>
                  <a:lnTo>
                    <a:pt x="4572" y="1510284"/>
                  </a:lnTo>
                  <a:lnTo>
                    <a:pt x="6096" y="1511808"/>
                  </a:lnTo>
                  <a:lnTo>
                    <a:pt x="6096" y="1516379"/>
                  </a:lnTo>
                  <a:lnTo>
                    <a:pt x="4572" y="1517903"/>
                  </a:lnTo>
                  <a:lnTo>
                    <a:pt x="1524" y="1517903"/>
                  </a:lnTo>
                  <a:lnTo>
                    <a:pt x="0" y="1516379"/>
                  </a:lnTo>
                  <a:close/>
                </a:path>
                <a:path w="6350" h="4538980">
                  <a:moveTo>
                    <a:pt x="0" y="1479803"/>
                  </a:moveTo>
                  <a:lnTo>
                    <a:pt x="0" y="1475232"/>
                  </a:lnTo>
                  <a:lnTo>
                    <a:pt x="1524" y="1473708"/>
                  </a:lnTo>
                  <a:lnTo>
                    <a:pt x="4572" y="1473708"/>
                  </a:lnTo>
                  <a:lnTo>
                    <a:pt x="6096" y="1475232"/>
                  </a:lnTo>
                  <a:lnTo>
                    <a:pt x="6096" y="1479803"/>
                  </a:lnTo>
                  <a:lnTo>
                    <a:pt x="4572" y="1481327"/>
                  </a:lnTo>
                  <a:lnTo>
                    <a:pt x="1524" y="1481327"/>
                  </a:lnTo>
                  <a:lnTo>
                    <a:pt x="0" y="1479803"/>
                  </a:lnTo>
                  <a:close/>
                </a:path>
                <a:path w="6350" h="4538980">
                  <a:moveTo>
                    <a:pt x="0" y="1443227"/>
                  </a:moveTo>
                  <a:lnTo>
                    <a:pt x="0" y="1438656"/>
                  </a:lnTo>
                  <a:lnTo>
                    <a:pt x="1524" y="1437132"/>
                  </a:lnTo>
                  <a:lnTo>
                    <a:pt x="4572" y="1437132"/>
                  </a:lnTo>
                  <a:lnTo>
                    <a:pt x="6096" y="1438656"/>
                  </a:lnTo>
                  <a:lnTo>
                    <a:pt x="6096" y="1443227"/>
                  </a:lnTo>
                  <a:lnTo>
                    <a:pt x="4572" y="1444751"/>
                  </a:lnTo>
                  <a:lnTo>
                    <a:pt x="1524" y="1444751"/>
                  </a:lnTo>
                  <a:lnTo>
                    <a:pt x="0" y="1443227"/>
                  </a:lnTo>
                  <a:close/>
                </a:path>
                <a:path w="6350" h="4538980">
                  <a:moveTo>
                    <a:pt x="0" y="1406651"/>
                  </a:moveTo>
                  <a:lnTo>
                    <a:pt x="0" y="1400556"/>
                  </a:lnTo>
                  <a:lnTo>
                    <a:pt x="6096" y="1400556"/>
                  </a:lnTo>
                  <a:lnTo>
                    <a:pt x="6096" y="1406651"/>
                  </a:lnTo>
                  <a:lnTo>
                    <a:pt x="4572" y="1406651"/>
                  </a:lnTo>
                  <a:lnTo>
                    <a:pt x="4572" y="1408176"/>
                  </a:lnTo>
                  <a:lnTo>
                    <a:pt x="1524" y="1408176"/>
                  </a:lnTo>
                  <a:lnTo>
                    <a:pt x="1524" y="1406651"/>
                  </a:lnTo>
                  <a:lnTo>
                    <a:pt x="0" y="1406651"/>
                  </a:lnTo>
                  <a:close/>
                </a:path>
                <a:path w="6350" h="4538980">
                  <a:moveTo>
                    <a:pt x="0" y="1370076"/>
                  </a:moveTo>
                  <a:lnTo>
                    <a:pt x="0" y="1363979"/>
                  </a:lnTo>
                  <a:lnTo>
                    <a:pt x="6096" y="1363979"/>
                  </a:lnTo>
                  <a:lnTo>
                    <a:pt x="6096" y="1370076"/>
                  </a:lnTo>
                  <a:lnTo>
                    <a:pt x="0" y="1370076"/>
                  </a:lnTo>
                  <a:close/>
                </a:path>
                <a:path w="6350" h="4538980">
                  <a:moveTo>
                    <a:pt x="0" y="1333500"/>
                  </a:moveTo>
                  <a:lnTo>
                    <a:pt x="0" y="1327403"/>
                  </a:lnTo>
                  <a:lnTo>
                    <a:pt x="1524" y="1327403"/>
                  </a:lnTo>
                  <a:lnTo>
                    <a:pt x="1524" y="1325879"/>
                  </a:lnTo>
                  <a:lnTo>
                    <a:pt x="4572" y="1325879"/>
                  </a:lnTo>
                  <a:lnTo>
                    <a:pt x="4572" y="1327403"/>
                  </a:lnTo>
                  <a:lnTo>
                    <a:pt x="6096" y="1327403"/>
                  </a:lnTo>
                  <a:lnTo>
                    <a:pt x="6096" y="1333500"/>
                  </a:lnTo>
                  <a:lnTo>
                    <a:pt x="0" y="1333500"/>
                  </a:lnTo>
                  <a:close/>
                </a:path>
                <a:path w="6350" h="4538980">
                  <a:moveTo>
                    <a:pt x="0" y="1295400"/>
                  </a:moveTo>
                  <a:lnTo>
                    <a:pt x="0" y="1290827"/>
                  </a:lnTo>
                  <a:lnTo>
                    <a:pt x="1524" y="1289303"/>
                  </a:lnTo>
                  <a:lnTo>
                    <a:pt x="4572" y="1289303"/>
                  </a:lnTo>
                  <a:lnTo>
                    <a:pt x="6096" y="1290827"/>
                  </a:lnTo>
                  <a:lnTo>
                    <a:pt x="6096" y="1295400"/>
                  </a:lnTo>
                  <a:lnTo>
                    <a:pt x="4572" y="1296924"/>
                  </a:lnTo>
                  <a:lnTo>
                    <a:pt x="1524" y="1296924"/>
                  </a:lnTo>
                  <a:lnTo>
                    <a:pt x="0" y="1295400"/>
                  </a:lnTo>
                  <a:close/>
                </a:path>
                <a:path w="6350" h="4538980">
                  <a:moveTo>
                    <a:pt x="0" y="1258824"/>
                  </a:moveTo>
                  <a:lnTo>
                    <a:pt x="0" y="1254251"/>
                  </a:lnTo>
                  <a:lnTo>
                    <a:pt x="1524" y="1252727"/>
                  </a:lnTo>
                  <a:lnTo>
                    <a:pt x="4572" y="1252727"/>
                  </a:lnTo>
                  <a:lnTo>
                    <a:pt x="6096" y="1254251"/>
                  </a:lnTo>
                  <a:lnTo>
                    <a:pt x="6096" y="1258824"/>
                  </a:lnTo>
                  <a:lnTo>
                    <a:pt x="4572" y="1260348"/>
                  </a:lnTo>
                  <a:lnTo>
                    <a:pt x="1524" y="1260348"/>
                  </a:lnTo>
                  <a:lnTo>
                    <a:pt x="0" y="1258824"/>
                  </a:lnTo>
                  <a:close/>
                </a:path>
                <a:path w="6350" h="4538980">
                  <a:moveTo>
                    <a:pt x="0" y="1222248"/>
                  </a:moveTo>
                  <a:lnTo>
                    <a:pt x="0" y="1217675"/>
                  </a:lnTo>
                  <a:lnTo>
                    <a:pt x="1524" y="1216151"/>
                  </a:lnTo>
                  <a:lnTo>
                    <a:pt x="4572" y="1216151"/>
                  </a:lnTo>
                  <a:lnTo>
                    <a:pt x="6096" y="1217675"/>
                  </a:lnTo>
                  <a:lnTo>
                    <a:pt x="6096" y="1222248"/>
                  </a:lnTo>
                  <a:lnTo>
                    <a:pt x="4572" y="1222248"/>
                  </a:lnTo>
                  <a:lnTo>
                    <a:pt x="4572" y="1223771"/>
                  </a:lnTo>
                  <a:lnTo>
                    <a:pt x="1524" y="1223771"/>
                  </a:lnTo>
                  <a:lnTo>
                    <a:pt x="1524" y="1222248"/>
                  </a:lnTo>
                  <a:lnTo>
                    <a:pt x="0" y="1222248"/>
                  </a:lnTo>
                  <a:close/>
                </a:path>
                <a:path w="6350" h="4538980">
                  <a:moveTo>
                    <a:pt x="0" y="1185671"/>
                  </a:moveTo>
                  <a:lnTo>
                    <a:pt x="0" y="1179575"/>
                  </a:lnTo>
                  <a:lnTo>
                    <a:pt x="6096" y="1179575"/>
                  </a:lnTo>
                  <a:lnTo>
                    <a:pt x="6096" y="1185671"/>
                  </a:lnTo>
                  <a:lnTo>
                    <a:pt x="4572" y="1185671"/>
                  </a:lnTo>
                  <a:lnTo>
                    <a:pt x="4572" y="1187195"/>
                  </a:lnTo>
                  <a:lnTo>
                    <a:pt x="1524" y="1187195"/>
                  </a:lnTo>
                  <a:lnTo>
                    <a:pt x="1524" y="1185671"/>
                  </a:lnTo>
                  <a:lnTo>
                    <a:pt x="0" y="1185671"/>
                  </a:lnTo>
                  <a:close/>
                </a:path>
                <a:path w="6350" h="4538980">
                  <a:moveTo>
                    <a:pt x="0" y="1149095"/>
                  </a:moveTo>
                  <a:lnTo>
                    <a:pt x="0" y="1143000"/>
                  </a:lnTo>
                  <a:lnTo>
                    <a:pt x="6096" y="1143000"/>
                  </a:lnTo>
                  <a:lnTo>
                    <a:pt x="6096" y="1149095"/>
                  </a:lnTo>
                  <a:lnTo>
                    <a:pt x="0" y="1149095"/>
                  </a:lnTo>
                  <a:close/>
                </a:path>
                <a:path w="6350" h="4538980">
                  <a:moveTo>
                    <a:pt x="0" y="1112519"/>
                  </a:moveTo>
                  <a:lnTo>
                    <a:pt x="0" y="1106424"/>
                  </a:lnTo>
                  <a:lnTo>
                    <a:pt x="1524" y="1106424"/>
                  </a:lnTo>
                  <a:lnTo>
                    <a:pt x="1524" y="1104900"/>
                  </a:lnTo>
                  <a:lnTo>
                    <a:pt x="4572" y="1104900"/>
                  </a:lnTo>
                  <a:lnTo>
                    <a:pt x="4572" y="1106424"/>
                  </a:lnTo>
                  <a:lnTo>
                    <a:pt x="6096" y="1106424"/>
                  </a:lnTo>
                  <a:lnTo>
                    <a:pt x="6096" y="1112519"/>
                  </a:lnTo>
                  <a:lnTo>
                    <a:pt x="0" y="1112519"/>
                  </a:lnTo>
                  <a:close/>
                </a:path>
                <a:path w="6350" h="4538980">
                  <a:moveTo>
                    <a:pt x="0" y="1074419"/>
                  </a:moveTo>
                  <a:lnTo>
                    <a:pt x="0" y="1069848"/>
                  </a:lnTo>
                  <a:lnTo>
                    <a:pt x="1524" y="1068324"/>
                  </a:lnTo>
                  <a:lnTo>
                    <a:pt x="4572" y="1068324"/>
                  </a:lnTo>
                  <a:lnTo>
                    <a:pt x="6096" y="1069848"/>
                  </a:lnTo>
                  <a:lnTo>
                    <a:pt x="6096" y="1074419"/>
                  </a:lnTo>
                  <a:lnTo>
                    <a:pt x="4572" y="1075943"/>
                  </a:lnTo>
                  <a:lnTo>
                    <a:pt x="1524" y="1075943"/>
                  </a:lnTo>
                  <a:lnTo>
                    <a:pt x="0" y="1074419"/>
                  </a:lnTo>
                  <a:close/>
                </a:path>
                <a:path w="6350" h="4538980">
                  <a:moveTo>
                    <a:pt x="0" y="1037843"/>
                  </a:moveTo>
                  <a:lnTo>
                    <a:pt x="0" y="1033271"/>
                  </a:lnTo>
                  <a:lnTo>
                    <a:pt x="1524" y="1031748"/>
                  </a:lnTo>
                  <a:lnTo>
                    <a:pt x="4572" y="1031748"/>
                  </a:lnTo>
                  <a:lnTo>
                    <a:pt x="6096" y="1033271"/>
                  </a:lnTo>
                  <a:lnTo>
                    <a:pt x="6096" y="1037843"/>
                  </a:lnTo>
                  <a:lnTo>
                    <a:pt x="4572" y="1039367"/>
                  </a:lnTo>
                  <a:lnTo>
                    <a:pt x="1524" y="1039367"/>
                  </a:lnTo>
                  <a:lnTo>
                    <a:pt x="0" y="1037843"/>
                  </a:lnTo>
                  <a:close/>
                </a:path>
                <a:path w="6350" h="4538980">
                  <a:moveTo>
                    <a:pt x="0" y="1001267"/>
                  </a:moveTo>
                  <a:lnTo>
                    <a:pt x="0" y="996695"/>
                  </a:lnTo>
                  <a:lnTo>
                    <a:pt x="1524" y="995171"/>
                  </a:lnTo>
                  <a:lnTo>
                    <a:pt x="4572" y="995171"/>
                  </a:lnTo>
                  <a:lnTo>
                    <a:pt x="6096" y="996695"/>
                  </a:lnTo>
                  <a:lnTo>
                    <a:pt x="6096" y="1001267"/>
                  </a:lnTo>
                  <a:lnTo>
                    <a:pt x="4572" y="1001267"/>
                  </a:lnTo>
                  <a:lnTo>
                    <a:pt x="4572" y="1002792"/>
                  </a:lnTo>
                  <a:lnTo>
                    <a:pt x="1524" y="1002792"/>
                  </a:lnTo>
                  <a:lnTo>
                    <a:pt x="1524" y="1001267"/>
                  </a:lnTo>
                  <a:lnTo>
                    <a:pt x="0" y="1001267"/>
                  </a:lnTo>
                  <a:close/>
                </a:path>
                <a:path w="6350" h="4538980">
                  <a:moveTo>
                    <a:pt x="0" y="964692"/>
                  </a:moveTo>
                  <a:lnTo>
                    <a:pt x="0" y="958595"/>
                  </a:lnTo>
                  <a:lnTo>
                    <a:pt x="6096" y="958595"/>
                  </a:lnTo>
                  <a:lnTo>
                    <a:pt x="6096" y="964692"/>
                  </a:lnTo>
                  <a:lnTo>
                    <a:pt x="4572" y="964692"/>
                  </a:lnTo>
                  <a:lnTo>
                    <a:pt x="4572" y="966216"/>
                  </a:lnTo>
                  <a:lnTo>
                    <a:pt x="1524" y="966216"/>
                  </a:lnTo>
                  <a:lnTo>
                    <a:pt x="1524" y="964692"/>
                  </a:lnTo>
                  <a:lnTo>
                    <a:pt x="0" y="964692"/>
                  </a:lnTo>
                  <a:close/>
                </a:path>
                <a:path w="6350" h="4538980">
                  <a:moveTo>
                    <a:pt x="0" y="928116"/>
                  </a:moveTo>
                  <a:lnTo>
                    <a:pt x="0" y="922019"/>
                  </a:lnTo>
                  <a:lnTo>
                    <a:pt x="6096" y="922019"/>
                  </a:lnTo>
                  <a:lnTo>
                    <a:pt x="6096" y="928116"/>
                  </a:lnTo>
                  <a:lnTo>
                    <a:pt x="0" y="928116"/>
                  </a:lnTo>
                  <a:close/>
                </a:path>
                <a:path w="6350" h="4538980">
                  <a:moveTo>
                    <a:pt x="0" y="890016"/>
                  </a:moveTo>
                  <a:lnTo>
                    <a:pt x="0" y="885443"/>
                  </a:lnTo>
                  <a:lnTo>
                    <a:pt x="1524" y="885443"/>
                  </a:lnTo>
                  <a:lnTo>
                    <a:pt x="1524" y="883919"/>
                  </a:lnTo>
                  <a:lnTo>
                    <a:pt x="4572" y="883919"/>
                  </a:lnTo>
                  <a:lnTo>
                    <a:pt x="4572" y="885443"/>
                  </a:lnTo>
                  <a:lnTo>
                    <a:pt x="6096" y="885443"/>
                  </a:lnTo>
                  <a:lnTo>
                    <a:pt x="6096" y="890016"/>
                  </a:lnTo>
                  <a:lnTo>
                    <a:pt x="4572" y="891540"/>
                  </a:lnTo>
                  <a:lnTo>
                    <a:pt x="1524" y="891540"/>
                  </a:lnTo>
                  <a:lnTo>
                    <a:pt x="0" y="890016"/>
                  </a:lnTo>
                  <a:close/>
                </a:path>
                <a:path w="6350" h="4538980">
                  <a:moveTo>
                    <a:pt x="0" y="853440"/>
                  </a:moveTo>
                  <a:lnTo>
                    <a:pt x="0" y="848867"/>
                  </a:lnTo>
                  <a:lnTo>
                    <a:pt x="1524" y="847343"/>
                  </a:lnTo>
                  <a:lnTo>
                    <a:pt x="4572" y="847343"/>
                  </a:lnTo>
                  <a:lnTo>
                    <a:pt x="6096" y="848867"/>
                  </a:lnTo>
                  <a:lnTo>
                    <a:pt x="6096" y="853440"/>
                  </a:lnTo>
                  <a:lnTo>
                    <a:pt x="4572" y="854963"/>
                  </a:lnTo>
                  <a:lnTo>
                    <a:pt x="1524" y="854963"/>
                  </a:lnTo>
                  <a:lnTo>
                    <a:pt x="0" y="853440"/>
                  </a:lnTo>
                  <a:close/>
                </a:path>
                <a:path w="6350" h="4538980">
                  <a:moveTo>
                    <a:pt x="0" y="816863"/>
                  </a:moveTo>
                  <a:lnTo>
                    <a:pt x="0" y="812292"/>
                  </a:lnTo>
                  <a:lnTo>
                    <a:pt x="1524" y="810767"/>
                  </a:lnTo>
                  <a:lnTo>
                    <a:pt x="4572" y="810767"/>
                  </a:lnTo>
                  <a:lnTo>
                    <a:pt x="6096" y="812292"/>
                  </a:lnTo>
                  <a:lnTo>
                    <a:pt x="6096" y="816863"/>
                  </a:lnTo>
                  <a:lnTo>
                    <a:pt x="4572" y="818387"/>
                  </a:lnTo>
                  <a:lnTo>
                    <a:pt x="1524" y="818387"/>
                  </a:lnTo>
                  <a:lnTo>
                    <a:pt x="0" y="816863"/>
                  </a:lnTo>
                  <a:close/>
                </a:path>
                <a:path w="6350" h="4538980">
                  <a:moveTo>
                    <a:pt x="0" y="780287"/>
                  </a:moveTo>
                  <a:lnTo>
                    <a:pt x="0" y="775716"/>
                  </a:lnTo>
                  <a:lnTo>
                    <a:pt x="1524" y="774192"/>
                  </a:lnTo>
                  <a:lnTo>
                    <a:pt x="4572" y="774192"/>
                  </a:lnTo>
                  <a:lnTo>
                    <a:pt x="6096" y="775716"/>
                  </a:lnTo>
                  <a:lnTo>
                    <a:pt x="6096" y="780287"/>
                  </a:lnTo>
                  <a:lnTo>
                    <a:pt x="4572" y="780287"/>
                  </a:lnTo>
                  <a:lnTo>
                    <a:pt x="4572" y="781811"/>
                  </a:lnTo>
                  <a:lnTo>
                    <a:pt x="1524" y="781811"/>
                  </a:lnTo>
                  <a:lnTo>
                    <a:pt x="1524" y="780287"/>
                  </a:lnTo>
                  <a:lnTo>
                    <a:pt x="0" y="780287"/>
                  </a:lnTo>
                  <a:close/>
                </a:path>
                <a:path w="6350" h="4538980">
                  <a:moveTo>
                    <a:pt x="0" y="743711"/>
                  </a:moveTo>
                  <a:lnTo>
                    <a:pt x="0" y="737615"/>
                  </a:lnTo>
                  <a:lnTo>
                    <a:pt x="6096" y="737615"/>
                  </a:lnTo>
                  <a:lnTo>
                    <a:pt x="6096" y="743711"/>
                  </a:lnTo>
                  <a:lnTo>
                    <a:pt x="4572" y="743711"/>
                  </a:lnTo>
                  <a:lnTo>
                    <a:pt x="4572" y="745235"/>
                  </a:lnTo>
                  <a:lnTo>
                    <a:pt x="1524" y="745235"/>
                  </a:lnTo>
                  <a:lnTo>
                    <a:pt x="1524" y="743711"/>
                  </a:lnTo>
                  <a:lnTo>
                    <a:pt x="0" y="743711"/>
                  </a:lnTo>
                  <a:close/>
                </a:path>
                <a:path w="6350" h="4538980">
                  <a:moveTo>
                    <a:pt x="0" y="707135"/>
                  </a:moveTo>
                  <a:lnTo>
                    <a:pt x="0" y="701039"/>
                  </a:lnTo>
                  <a:lnTo>
                    <a:pt x="6096" y="701039"/>
                  </a:lnTo>
                  <a:lnTo>
                    <a:pt x="6096" y="707135"/>
                  </a:lnTo>
                  <a:lnTo>
                    <a:pt x="0" y="707135"/>
                  </a:lnTo>
                  <a:close/>
                </a:path>
                <a:path w="6350" h="4538980">
                  <a:moveTo>
                    <a:pt x="0" y="669035"/>
                  </a:moveTo>
                  <a:lnTo>
                    <a:pt x="0" y="664463"/>
                  </a:lnTo>
                  <a:lnTo>
                    <a:pt x="1524" y="664463"/>
                  </a:lnTo>
                  <a:lnTo>
                    <a:pt x="1524" y="662939"/>
                  </a:lnTo>
                  <a:lnTo>
                    <a:pt x="4572" y="662939"/>
                  </a:lnTo>
                  <a:lnTo>
                    <a:pt x="4572" y="664463"/>
                  </a:lnTo>
                  <a:lnTo>
                    <a:pt x="6096" y="664463"/>
                  </a:lnTo>
                  <a:lnTo>
                    <a:pt x="6096" y="669035"/>
                  </a:lnTo>
                  <a:lnTo>
                    <a:pt x="4572" y="670559"/>
                  </a:lnTo>
                  <a:lnTo>
                    <a:pt x="1524" y="670559"/>
                  </a:lnTo>
                  <a:lnTo>
                    <a:pt x="0" y="669035"/>
                  </a:lnTo>
                  <a:close/>
                </a:path>
                <a:path w="6350" h="4538980">
                  <a:moveTo>
                    <a:pt x="0" y="632459"/>
                  </a:moveTo>
                  <a:lnTo>
                    <a:pt x="0" y="627887"/>
                  </a:lnTo>
                  <a:lnTo>
                    <a:pt x="1524" y="626363"/>
                  </a:lnTo>
                  <a:lnTo>
                    <a:pt x="4572" y="626363"/>
                  </a:lnTo>
                  <a:lnTo>
                    <a:pt x="6096" y="627887"/>
                  </a:lnTo>
                  <a:lnTo>
                    <a:pt x="6096" y="632459"/>
                  </a:lnTo>
                  <a:lnTo>
                    <a:pt x="4572" y="633983"/>
                  </a:lnTo>
                  <a:lnTo>
                    <a:pt x="1524" y="633983"/>
                  </a:lnTo>
                  <a:lnTo>
                    <a:pt x="0" y="632459"/>
                  </a:lnTo>
                  <a:close/>
                </a:path>
                <a:path w="6350" h="4538980">
                  <a:moveTo>
                    <a:pt x="0" y="595883"/>
                  </a:moveTo>
                  <a:lnTo>
                    <a:pt x="0" y="591311"/>
                  </a:lnTo>
                  <a:lnTo>
                    <a:pt x="1524" y="589787"/>
                  </a:lnTo>
                  <a:lnTo>
                    <a:pt x="4572" y="589787"/>
                  </a:lnTo>
                  <a:lnTo>
                    <a:pt x="6096" y="591311"/>
                  </a:lnTo>
                  <a:lnTo>
                    <a:pt x="6096" y="595883"/>
                  </a:lnTo>
                  <a:lnTo>
                    <a:pt x="4572" y="597408"/>
                  </a:lnTo>
                  <a:lnTo>
                    <a:pt x="1524" y="597408"/>
                  </a:lnTo>
                  <a:lnTo>
                    <a:pt x="0" y="595883"/>
                  </a:lnTo>
                  <a:close/>
                </a:path>
                <a:path w="6350" h="4538980">
                  <a:moveTo>
                    <a:pt x="0" y="559308"/>
                  </a:moveTo>
                  <a:lnTo>
                    <a:pt x="0" y="554735"/>
                  </a:lnTo>
                  <a:lnTo>
                    <a:pt x="1524" y="553211"/>
                  </a:lnTo>
                  <a:lnTo>
                    <a:pt x="4572" y="553211"/>
                  </a:lnTo>
                  <a:lnTo>
                    <a:pt x="6096" y="554735"/>
                  </a:lnTo>
                  <a:lnTo>
                    <a:pt x="6096" y="559308"/>
                  </a:lnTo>
                  <a:lnTo>
                    <a:pt x="4572" y="559308"/>
                  </a:lnTo>
                  <a:lnTo>
                    <a:pt x="4572" y="560831"/>
                  </a:lnTo>
                  <a:lnTo>
                    <a:pt x="1524" y="560831"/>
                  </a:lnTo>
                  <a:lnTo>
                    <a:pt x="1524" y="559308"/>
                  </a:lnTo>
                  <a:lnTo>
                    <a:pt x="0" y="559308"/>
                  </a:lnTo>
                  <a:close/>
                </a:path>
                <a:path w="6350" h="4538980">
                  <a:moveTo>
                    <a:pt x="0" y="522731"/>
                  </a:moveTo>
                  <a:lnTo>
                    <a:pt x="0" y="516635"/>
                  </a:lnTo>
                  <a:lnTo>
                    <a:pt x="6096" y="516635"/>
                  </a:lnTo>
                  <a:lnTo>
                    <a:pt x="6096" y="522731"/>
                  </a:lnTo>
                  <a:lnTo>
                    <a:pt x="0" y="522731"/>
                  </a:lnTo>
                  <a:close/>
                </a:path>
                <a:path w="6350" h="4538980">
                  <a:moveTo>
                    <a:pt x="0" y="486155"/>
                  </a:moveTo>
                  <a:lnTo>
                    <a:pt x="0" y="480059"/>
                  </a:lnTo>
                  <a:lnTo>
                    <a:pt x="1524" y="480059"/>
                  </a:lnTo>
                  <a:lnTo>
                    <a:pt x="1524" y="478535"/>
                  </a:lnTo>
                  <a:lnTo>
                    <a:pt x="4572" y="478535"/>
                  </a:lnTo>
                  <a:lnTo>
                    <a:pt x="4572" y="480059"/>
                  </a:lnTo>
                  <a:lnTo>
                    <a:pt x="6096" y="480059"/>
                  </a:lnTo>
                  <a:lnTo>
                    <a:pt x="6096" y="486155"/>
                  </a:lnTo>
                  <a:lnTo>
                    <a:pt x="0" y="486155"/>
                  </a:lnTo>
                  <a:close/>
                </a:path>
                <a:path w="6350" h="4538980">
                  <a:moveTo>
                    <a:pt x="0" y="448055"/>
                  </a:moveTo>
                  <a:lnTo>
                    <a:pt x="0" y="443483"/>
                  </a:lnTo>
                  <a:lnTo>
                    <a:pt x="1524" y="443483"/>
                  </a:lnTo>
                  <a:lnTo>
                    <a:pt x="1524" y="441959"/>
                  </a:lnTo>
                  <a:lnTo>
                    <a:pt x="4572" y="441959"/>
                  </a:lnTo>
                  <a:lnTo>
                    <a:pt x="4572" y="443483"/>
                  </a:lnTo>
                  <a:lnTo>
                    <a:pt x="6096" y="443483"/>
                  </a:lnTo>
                  <a:lnTo>
                    <a:pt x="6096" y="448055"/>
                  </a:lnTo>
                  <a:lnTo>
                    <a:pt x="4572" y="449579"/>
                  </a:lnTo>
                  <a:lnTo>
                    <a:pt x="1524" y="449579"/>
                  </a:lnTo>
                  <a:lnTo>
                    <a:pt x="0" y="448055"/>
                  </a:lnTo>
                  <a:close/>
                </a:path>
                <a:path w="6350" h="4538980">
                  <a:moveTo>
                    <a:pt x="0" y="411479"/>
                  </a:moveTo>
                  <a:lnTo>
                    <a:pt x="0" y="406908"/>
                  </a:lnTo>
                  <a:lnTo>
                    <a:pt x="1524" y="405383"/>
                  </a:lnTo>
                  <a:lnTo>
                    <a:pt x="4572" y="405383"/>
                  </a:lnTo>
                  <a:lnTo>
                    <a:pt x="6096" y="406908"/>
                  </a:lnTo>
                  <a:lnTo>
                    <a:pt x="6096" y="411479"/>
                  </a:lnTo>
                  <a:lnTo>
                    <a:pt x="4572" y="413004"/>
                  </a:lnTo>
                  <a:lnTo>
                    <a:pt x="1524" y="413004"/>
                  </a:lnTo>
                  <a:lnTo>
                    <a:pt x="0" y="411479"/>
                  </a:lnTo>
                  <a:close/>
                </a:path>
                <a:path w="6350" h="4538980">
                  <a:moveTo>
                    <a:pt x="0" y="374904"/>
                  </a:moveTo>
                  <a:lnTo>
                    <a:pt x="0" y="370331"/>
                  </a:lnTo>
                  <a:lnTo>
                    <a:pt x="1524" y="368808"/>
                  </a:lnTo>
                  <a:lnTo>
                    <a:pt x="4572" y="368808"/>
                  </a:lnTo>
                  <a:lnTo>
                    <a:pt x="6096" y="370331"/>
                  </a:lnTo>
                  <a:lnTo>
                    <a:pt x="6096" y="374904"/>
                  </a:lnTo>
                  <a:lnTo>
                    <a:pt x="4572" y="376427"/>
                  </a:lnTo>
                  <a:lnTo>
                    <a:pt x="1524" y="376427"/>
                  </a:lnTo>
                  <a:lnTo>
                    <a:pt x="0" y="374904"/>
                  </a:lnTo>
                  <a:close/>
                </a:path>
                <a:path w="6350" h="4538980">
                  <a:moveTo>
                    <a:pt x="0" y="338327"/>
                  </a:moveTo>
                  <a:lnTo>
                    <a:pt x="0" y="333755"/>
                  </a:lnTo>
                  <a:lnTo>
                    <a:pt x="1524" y="332231"/>
                  </a:lnTo>
                  <a:lnTo>
                    <a:pt x="4572" y="332231"/>
                  </a:lnTo>
                  <a:lnTo>
                    <a:pt x="6096" y="333755"/>
                  </a:lnTo>
                  <a:lnTo>
                    <a:pt x="6096" y="338327"/>
                  </a:lnTo>
                  <a:lnTo>
                    <a:pt x="4572" y="338327"/>
                  </a:lnTo>
                  <a:lnTo>
                    <a:pt x="4572" y="339851"/>
                  </a:lnTo>
                  <a:lnTo>
                    <a:pt x="1524" y="339851"/>
                  </a:lnTo>
                  <a:lnTo>
                    <a:pt x="1524" y="338327"/>
                  </a:lnTo>
                  <a:lnTo>
                    <a:pt x="0" y="338327"/>
                  </a:lnTo>
                  <a:close/>
                </a:path>
                <a:path w="6350" h="4538980">
                  <a:moveTo>
                    <a:pt x="0" y="301751"/>
                  </a:moveTo>
                  <a:lnTo>
                    <a:pt x="0" y="295655"/>
                  </a:lnTo>
                  <a:lnTo>
                    <a:pt x="6096" y="295655"/>
                  </a:lnTo>
                  <a:lnTo>
                    <a:pt x="6096" y="301751"/>
                  </a:lnTo>
                  <a:lnTo>
                    <a:pt x="0" y="301751"/>
                  </a:lnTo>
                  <a:close/>
                </a:path>
                <a:path w="6350" h="4538980">
                  <a:moveTo>
                    <a:pt x="0" y="265175"/>
                  </a:moveTo>
                  <a:lnTo>
                    <a:pt x="0" y="259079"/>
                  </a:lnTo>
                  <a:lnTo>
                    <a:pt x="1524" y="259079"/>
                  </a:lnTo>
                  <a:lnTo>
                    <a:pt x="1524" y="257555"/>
                  </a:lnTo>
                  <a:lnTo>
                    <a:pt x="4572" y="257555"/>
                  </a:lnTo>
                  <a:lnTo>
                    <a:pt x="4572" y="259079"/>
                  </a:lnTo>
                  <a:lnTo>
                    <a:pt x="6096" y="259079"/>
                  </a:lnTo>
                  <a:lnTo>
                    <a:pt x="6096" y="265175"/>
                  </a:lnTo>
                  <a:lnTo>
                    <a:pt x="0" y="265175"/>
                  </a:lnTo>
                  <a:close/>
                </a:path>
                <a:path w="6350" h="4538980">
                  <a:moveTo>
                    <a:pt x="0" y="227075"/>
                  </a:moveTo>
                  <a:lnTo>
                    <a:pt x="0" y="222504"/>
                  </a:lnTo>
                  <a:lnTo>
                    <a:pt x="1524" y="222504"/>
                  </a:lnTo>
                  <a:lnTo>
                    <a:pt x="1524" y="220979"/>
                  </a:lnTo>
                  <a:lnTo>
                    <a:pt x="4572" y="220979"/>
                  </a:lnTo>
                  <a:lnTo>
                    <a:pt x="4572" y="222504"/>
                  </a:lnTo>
                  <a:lnTo>
                    <a:pt x="6096" y="222504"/>
                  </a:lnTo>
                  <a:lnTo>
                    <a:pt x="6096" y="227075"/>
                  </a:lnTo>
                  <a:lnTo>
                    <a:pt x="4572" y="228600"/>
                  </a:lnTo>
                  <a:lnTo>
                    <a:pt x="1524" y="228600"/>
                  </a:lnTo>
                  <a:lnTo>
                    <a:pt x="0" y="227075"/>
                  </a:lnTo>
                  <a:close/>
                </a:path>
                <a:path w="6350" h="4538980">
                  <a:moveTo>
                    <a:pt x="0" y="190500"/>
                  </a:moveTo>
                  <a:lnTo>
                    <a:pt x="0" y="185927"/>
                  </a:lnTo>
                  <a:lnTo>
                    <a:pt x="1524" y="184404"/>
                  </a:lnTo>
                  <a:lnTo>
                    <a:pt x="4572" y="184404"/>
                  </a:lnTo>
                  <a:lnTo>
                    <a:pt x="6096" y="185927"/>
                  </a:lnTo>
                  <a:lnTo>
                    <a:pt x="6096" y="190500"/>
                  </a:lnTo>
                  <a:lnTo>
                    <a:pt x="4572" y="192023"/>
                  </a:lnTo>
                  <a:lnTo>
                    <a:pt x="1524" y="192023"/>
                  </a:lnTo>
                  <a:lnTo>
                    <a:pt x="0" y="190500"/>
                  </a:lnTo>
                  <a:close/>
                </a:path>
                <a:path w="6350" h="4538980">
                  <a:moveTo>
                    <a:pt x="0" y="153923"/>
                  </a:moveTo>
                  <a:lnTo>
                    <a:pt x="0" y="149351"/>
                  </a:lnTo>
                  <a:lnTo>
                    <a:pt x="1524" y="147827"/>
                  </a:lnTo>
                  <a:lnTo>
                    <a:pt x="4572" y="147827"/>
                  </a:lnTo>
                  <a:lnTo>
                    <a:pt x="6096" y="149351"/>
                  </a:lnTo>
                  <a:lnTo>
                    <a:pt x="6096" y="153923"/>
                  </a:lnTo>
                  <a:lnTo>
                    <a:pt x="4572" y="155447"/>
                  </a:lnTo>
                  <a:lnTo>
                    <a:pt x="1524" y="155447"/>
                  </a:lnTo>
                  <a:lnTo>
                    <a:pt x="0" y="153923"/>
                  </a:lnTo>
                  <a:close/>
                </a:path>
                <a:path w="6350" h="4538980">
                  <a:moveTo>
                    <a:pt x="0" y="117347"/>
                  </a:moveTo>
                  <a:lnTo>
                    <a:pt x="0" y="111251"/>
                  </a:lnTo>
                  <a:lnTo>
                    <a:pt x="6096" y="111251"/>
                  </a:lnTo>
                  <a:lnTo>
                    <a:pt x="6096" y="117347"/>
                  </a:lnTo>
                  <a:lnTo>
                    <a:pt x="4572" y="117347"/>
                  </a:lnTo>
                  <a:lnTo>
                    <a:pt x="4572" y="118871"/>
                  </a:lnTo>
                  <a:lnTo>
                    <a:pt x="1524" y="118871"/>
                  </a:lnTo>
                  <a:lnTo>
                    <a:pt x="1524" y="117347"/>
                  </a:lnTo>
                  <a:lnTo>
                    <a:pt x="0" y="117347"/>
                  </a:lnTo>
                  <a:close/>
                </a:path>
                <a:path w="6350" h="4538980">
                  <a:moveTo>
                    <a:pt x="0" y="80771"/>
                  </a:moveTo>
                  <a:lnTo>
                    <a:pt x="0" y="74675"/>
                  </a:lnTo>
                  <a:lnTo>
                    <a:pt x="6096" y="74675"/>
                  </a:lnTo>
                  <a:lnTo>
                    <a:pt x="6096" y="80771"/>
                  </a:lnTo>
                  <a:lnTo>
                    <a:pt x="0" y="80771"/>
                  </a:lnTo>
                  <a:close/>
                </a:path>
                <a:path w="6350" h="4538980">
                  <a:moveTo>
                    <a:pt x="0" y="44195"/>
                  </a:moveTo>
                  <a:lnTo>
                    <a:pt x="0" y="38100"/>
                  </a:lnTo>
                  <a:lnTo>
                    <a:pt x="1524" y="38100"/>
                  </a:lnTo>
                  <a:lnTo>
                    <a:pt x="1524" y="36575"/>
                  </a:lnTo>
                  <a:lnTo>
                    <a:pt x="4572" y="36575"/>
                  </a:lnTo>
                  <a:lnTo>
                    <a:pt x="4572" y="38100"/>
                  </a:lnTo>
                  <a:lnTo>
                    <a:pt x="6096" y="38100"/>
                  </a:lnTo>
                  <a:lnTo>
                    <a:pt x="6096" y="44195"/>
                  </a:lnTo>
                  <a:lnTo>
                    <a:pt x="0" y="44195"/>
                  </a:lnTo>
                  <a:close/>
                </a:path>
                <a:path w="6350" h="4538980">
                  <a:moveTo>
                    <a:pt x="0" y="6095"/>
                  </a:moveTo>
                  <a:lnTo>
                    <a:pt x="0" y="1523"/>
                  </a:lnTo>
                  <a:lnTo>
                    <a:pt x="1524" y="1523"/>
                  </a:lnTo>
                  <a:lnTo>
                    <a:pt x="1524" y="0"/>
                  </a:lnTo>
                  <a:lnTo>
                    <a:pt x="4572" y="0"/>
                  </a:lnTo>
                  <a:lnTo>
                    <a:pt x="4572" y="1523"/>
                  </a:lnTo>
                  <a:lnTo>
                    <a:pt x="6096" y="1523"/>
                  </a:lnTo>
                  <a:lnTo>
                    <a:pt x="6096" y="6095"/>
                  </a:lnTo>
                  <a:lnTo>
                    <a:pt x="4572" y="7619"/>
                  </a:lnTo>
                  <a:lnTo>
                    <a:pt x="1524" y="7619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751" y="6274307"/>
              <a:ext cx="94487" cy="6400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630679" y="1691640"/>
              <a:ext cx="7620" cy="4538980"/>
            </a:xfrm>
            <a:custGeom>
              <a:avLst/>
              <a:gdLst/>
              <a:ahLst/>
              <a:cxnLst/>
              <a:rect l="l" t="t" r="r" b="b"/>
              <a:pathLst>
                <a:path w="7619" h="4538980">
                  <a:moveTo>
                    <a:pt x="6096" y="4536947"/>
                  </a:moveTo>
                  <a:lnTo>
                    <a:pt x="6096" y="4532376"/>
                  </a:lnTo>
                  <a:lnTo>
                    <a:pt x="7619" y="4532376"/>
                  </a:lnTo>
                  <a:lnTo>
                    <a:pt x="7619" y="4536947"/>
                  </a:lnTo>
                  <a:lnTo>
                    <a:pt x="6096" y="4536947"/>
                  </a:lnTo>
                  <a:close/>
                </a:path>
                <a:path w="7619" h="4538980">
                  <a:moveTo>
                    <a:pt x="1523" y="4538472"/>
                  </a:moveTo>
                  <a:lnTo>
                    <a:pt x="1523" y="4530852"/>
                  </a:lnTo>
                  <a:lnTo>
                    <a:pt x="6096" y="4530852"/>
                  </a:lnTo>
                  <a:lnTo>
                    <a:pt x="6096" y="4538472"/>
                  </a:lnTo>
                  <a:lnTo>
                    <a:pt x="1523" y="4538472"/>
                  </a:lnTo>
                  <a:close/>
                </a:path>
                <a:path w="7619" h="4538980">
                  <a:moveTo>
                    <a:pt x="0" y="4536947"/>
                  </a:moveTo>
                  <a:lnTo>
                    <a:pt x="0" y="4532376"/>
                  </a:lnTo>
                  <a:lnTo>
                    <a:pt x="1523" y="4532376"/>
                  </a:lnTo>
                  <a:lnTo>
                    <a:pt x="1523" y="4536947"/>
                  </a:lnTo>
                  <a:lnTo>
                    <a:pt x="0" y="4536947"/>
                  </a:lnTo>
                  <a:close/>
                </a:path>
                <a:path w="7619" h="4538980">
                  <a:moveTo>
                    <a:pt x="6096" y="4500372"/>
                  </a:moveTo>
                  <a:lnTo>
                    <a:pt x="6096" y="4495799"/>
                  </a:lnTo>
                  <a:lnTo>
                    <a:pt x="7619" y="4495799"/>
                  </a:lnTo>
                  <a:lnTo>
                    <a:pt x="7619" y="4500372"/>
                  </a:lnTo>
                  <a:lnTo>
                    <a:pt x="6096" y="4500372"/>
                  </a:lnTo>
                  <a:close/>
                </a:path>
                <a:path w="7619" h="4538980">
                  <a:moveTo>
                    <a:pt x="1523" y="4501895"/>
                  </a:moveTo>
                  <a:lnTo>
                    <a:pt x="1523" y="4494276"/>
                  </a:lnTo>
                  <a:lnTo>
                    <a:pt x="6096" y="4494276"/>
                  </a:lnTo>
                  <a:lnTo>
                    <a:pt x="6096" y="4501895"/>
                  </a:lnTo>
                  <a:lnTo>
                    <a:pt x="1523" y="4501895"/>
                  </a:lnTo>
                  <a:close/>
                </a:path>
                <a:path w="7619" h="4538980">
                  <a:moveTo>
                    <a:pt x="0" y="4500372"/>
                  </a:moveTo>
                  <a:lnTo>
                    <a:pt x="0" y="4495799"/>
                  </a:lnTo>
                  <a:lnTo>
                    <a:pt x="1523" y="4495799"/>
                  </a:lnTo>
                  <a:lnTo>
                    <a:pt x="1523" y="4500372"/>
                  </a:lnTo>
                  <a:lnTo>
                    <a:pt x="0" y="4500372"/>
                  </a:lnTo>
                  <a:close/>
                </a:path>
                <a:path w="7619" h="4538980">
                  <a:moveTo>
                    <a:pt x="0" y="4462272"/>
                  </a:moveTo>
                  <a:lnTo>
                    <a:pt x="0" y="4459224"/>
                  </a:lnTo>
                  <a:lnTo>
                    <a:pt x="1523" y="4459224"/>
                  </a:lnTo>
                  <a:lnTo>
                    <a:pt x="1523" y="4457699"/>
                  </a:lnTo>
                  <a:lnTo>
                    <a:pt x="6096" y="4457699"/>
                  </a:lnTo>
                  <a:lnTo>
                    <a:pt x="6096" y="4459224"/>
                  </a:lnTo>
                  <a:lnTo>
                    <a:pt x="7619" y="4459224"/>
                  </a:lnTo>
                  <a:lnTo>
                    <a:pt x="7619" y="4462272"/>
                  </a:lnTo>
                  <a:lnTo>
                    <a:pt x="4571" y="4465320"/>
                  </a:lnTo>
                  <a:lnTo>
                    <a:pt x="3048" y="4465320"/>
                  </a:lnTo>
                  <a:lnTo>
                    <a:pt x="0" y="4462272"/>
                  </a:lnTo>
                  <a:close/>
                </a:path>
                <a:path w="7619" h="4538980">
                  <a:moveTo>
                    <a:pt x="0" y="4425695"/>
                  </a:moveTo>
                  <a:lnTo>
                    <a:pt x="0" y="4422647"/>
                  </a:lnTo>
                  <a:lnTo>
                    <a:pt x="1523" y="4421124"/>
                  </a:lnTo>
                  <a:lnTo>
                    <a:pt x="6096" y="4421124"/>
                  </a:lnTo>
                  <a:lnTo>
                    <a:pt x="7619" y="4422647"/>
                  </a:lnTo>
                  <a:lnTo>
                    <a:pt x="7619" y="4425695"/>
                  </a:lnTo>
                  <a:lnTo>
                    <a:pt x="4571" y="4428744"/>
                  </a:lnTo>
                  <a:lnTo>
                    <a:pt x="3048" y="4428744"/>
                  </a:lnTo>
                  <a:lnTo>
                    <a:pt x="0" y="4425695"/>
                  </a:lnTo>
                  <a:close/>
                </a:path>
                <a:path w="7619" h="4538980">
                  <a:moveTo>
                    <a:pt x="0" y="4389120"/>
                  </a:moveTo>
                  <a:lnTo>
                    <a:pt x="0" y="4386072"/>
                  </a:lnTo>
                  <a:lnTo>
                    <a:pt x="3048" y="4383024"/>
                  </a:lnTo>
                  <a:lnTo>
                    <a:pt x="4571" y="4383024"/>
                  </a:lnTo>
                  <a:lnTo>
                    <a:pt x="7619" y="4386072"/>
                  </a:lnTo>
                  <a:lnTo>
                    <a:pt x="7619" y="4389120"/>
                  </a:lnTo>
                  <a:lnTo>
                    <a:pt x="6096" y="4390644"/>
                  </a:lnTo>
                  <a:lnTo>
                    <a:pt x="1523" y="4390644"/>
                  </a:lnTo>
                  <a:lnTo>
                    <a:pt x="0" y="4389120"/>
                  </a:lnTo>
                  <a:close/>
                </a:path>
                <a:path w="7619" h="4538980">
                  <a:moveTo>
                    <a:pt x="0" y="4352544"/>
                  </a:moveTo>
                  <a:lnTo>
                    <a:pt x="0" y="4349495"/>
                  </a:lnTo>
                  <a:lnTo>
                    <a:pt x="3048" y="4346447"/>
                  </a:lnTo>
                  <a:lnTo>
                    <a:pt x="4571" y="4346447"/>
                  </a:lnTo>
                  <a:lnTo>
                    <a:pt x="7619" y="4349495"/>
                  </a:lnTo>
                  <a:lnTo>
                    <a:pt x="7619" y="4352544"/>
                  </a:lnTo>
                  <a:lnTo>
                    <a:pt x="6096" y="4352544"/>
                  </a:lnTo>
                  <a:lnTo>
                    <a:pt x="6096" y="4354067"/>
                  </a:lnTo>
                  <a:lnTo>
                    <a:pt x="1523" y="4354067"/>
                  </a:lnTo>
                  <a:lnTo>
                    <a:pt x="1523" y="4352544"/>
                  </a:lnTo>
                  <a:lnTo>
                    <a:pt x="0" y="4352544"/>
                  </a:lnTo>
                  <a:close/>
                </a:path>
                <a:path w="7619" h="4538980">
                  <a:moveTo>
                    <a:pt x="6096" y="4315967"/>
                  </a:moveTo>
                  <a:lnTo>
                    <a:pt x="6096" y="4311395"/>
                  </a:lnTo>
                  <a:lnTo>
                    <a:pt x="7619" y="4311395"/>
                  </a:lnTo>
                  <a:lnTo>
                    <a:pt x="7619" y="4315967"/>
                  </a:lnTo>
                  <a:lnTo>
                    <a:pt x="6096" y="4315967"/>
                  </a:lnTo>
                  <a:close/>
                </a:path>
                <a:path w="7619" h="4538980">
                  <a:moveTo>
                    <a:pt x="1523" y="4317492"/>
                  </a:moveTo>
                  <a:lnTo>
                    <a:pt x="1523" y="4309872"/>
                  </a:lnTo>
                  <a:lnTo>
                    <a:pt x="6096" y="4309872"/>
                  </a:lnTo>
                  <a:lnTo>
                    <a:pt x="6096" y="4317492"/>
                  </a:lnTo>
                  <a:lnTo>
                    <a:pt x="1523" y="4317492"/>
                  </a:lnTo>
                  <a:close/>
                </a:path>
                <a:path w="7619" h="4538980">
                  <a:moveTo>
                    <a:pt x="0" y="4315967"/>
                  </a:moveTo>
                  <a:lnTo>
                    <a:pt x="0" y="4311395"/>
                  </a:lnTo>
                  <a:lnTo>
                    <a:pt x="1523" y="4311395"/>
                  </a:lnTo>
                  <a:lnTo>
                    <a:pt x="1523" y="4315967"/>
                  </a:lnTo>
                  <a:lnTo>
                    <a:pt x="0" y="4315967"/>
                  </a:lnTo>
                  <a:close/>
                </a:path>
                <a:path w="7619" h="4538980">
                  <a:moveTo>
                    <a:pt x="6096" y="4279392"/>
                  </a:moveTo>
                  <a:lnTo>
                    <a:pt x="6096" y="4274820"/>
                  </a:lnTo>
                  <a:lnTo>
                    <a:pt x="7619" y="4274820"/>
                  </a:lnTo>
                  <a:lnTo>
                    <a:pt x="7619" y="4279392"/>
                  </a:lnTo>
                  <a:lnTo>
                    <a:pt x="6096" y="4279392"/>
                  </a:lnTo>
                  <a:close/>
                </a:path>
                <a:path w="7619" h="4538980">
                  <a:moveTo>
                    <a:pt x="1523" y="4280915"/>
                  </a:moveTo>
                  <a:lnTo>
                    <a:pt x="1523" y="4273295"/>
                  </a:lnTo>
                  <a:lnTo>
                    <a:pt x="6096" y="4273295"/>
                  </a:lnTo>
                  <a:lnTo>
                    <a:pt x="6096" y="4280915"/>
                  </a:lnTo>
                  <a:lnTo>
                    <a:pt x="1523" y="4280915"/>
                  </a:lnTo>
                  <a:close/>
                </a:path>
                <a:path w="7619" h="4538980">
                  <a:moveTo>
                    <a:pt x="0" y="4279392"/>
                  </a:moveTo>
                  <a:lnTo>
                    <a:pt x="0" y="4274820"/>
                  </a:lnTo>
                  <a:lnTo>
                    <a:pt x="1523" y="4274820"/>
                  </a:lnTo>
                  <a:lnTo>
                    <a:pt x="1523" y="4279392"/>
                  </a:lnTo>
                  <a:lnTo>
                    <a:pt x="0" y="4279392"/>
                  </a:lnTo>
                  <a:close/>
                </a:path>
                <a:path w="7619" h="4538980">
                  <a:moveTo>
                    <a:pt x="0" y="4241292"/>
                  </a:moveTo>
                  <a:lnTo>
                    <a:pt x="0" y="4238244"/>
                  </a:lnTo>
                  <a:lnTo>
                    <a:pt x="1523" y="4238244"/>
                  </a:lnTo>
                  <a:lnTo>
                    <a:pt x="1523" y="4236720"/>
                  </a:lnTo>
                  <a:lnTo>
                    <a:pt x="6096" y="4236720"/>
                  </a:lnTo>
                  <a:lnTo>
                    <a:pt x="6096" y="4238244"/>
                  </a:lnTo>
                  <a:lnTo>
                    <a:pt x="7619" y="4238244"/>
                  </a:lnTo>
                  <a:lnTo>
                    <a:pt x="7619" y="4241292"/>
                  </a:lnTo>
                  <a:lnTo>
                    <a:pt x="4571" y="4244340"/>
                  </a:lnTo>
                  <a:lnTo>
                    <a:pt x="3048" y="4244340"/>
                  </a:lnTo>
                  <a:lnTo>
                    <a:pt x="0" y="4241292"/>
                  </a:lnTo>
                  <a:close/>
                </a:path>
                <a:path w="7619" h="4538980">
                  <a:moveTo>
                    <a:pt x="0" y="4204715"/>
                  </a:moveTo>
                  <a:lnTo>
                    <a:pt x="0" y="4201667"/>
                  </a:lnTo>
                  <a:lnTo>
                    <a:pt x="1523" y="4200144"/>
                  </a:lnTo>
                  <a:lnTo>
                    <a:pt x="6096" y="4200144"/>
                  </a:lnTo>
                  <a:lnTo>
                    <a:pt x="7619" y="4201667"/>
                  </a:lnTo>
                  <a:lnTo>
                    <a:pt x="7619" y="4204715"/>
                  </a:lnTo>
                  <a:lnTo>
                    <a:pt x="6096" y="4206240"/>
                  </a:lnTo>
                  <a:lnTo>
                    <a:pt x="1523" y="4206240"/>
                  </a:lnTo>
                  <a:lnTo>
                    <a:pt x="0" y="4204715"/>
                  </a:lnTo>
                  <a:close/>
                </a:path>
                <a:path w="7619" h="4538980">
                  <a:moveTo>
                    <a:pt x="0" y="4168140"/>
                  </a:moveTo>
                  <a:lnTo>
                    <a:pt x="0" y="4165092"/>
                  </a:lnTo>
                  <a:lnTo>
                    <a:pt x="3048" y="4162044"/>
                  </a:lnTo>
                  <a:lnTo>
                    <a:pt x="4571" y="4162044"/>
                  </a:lnTo>
                  <a:lnTo>
                    <a:pt x="7619" y="4165092"/>
                  </a:lnTo>
                  <a:lnTo>
                    <a:pt x="7619" y="4168140"/>
                  </a:lnTo>
                  <a:lnTo>
                    <a:pt x="6096" y="4169663"/>
                  </a:lnTo>
                  <a:lnTo>
                    <a:pt x="1523" y="4169663"/>
                  </a:lnTo>
                  <a:lnTo>
                    <a:pt x="0" y="4168140"/>
                  </a:lnTo>
                  <a:close/>
                </a:path>
                <a:path w="7619" h="4538980">
                  <a:moveTo>
                    <a:pt x="0" y="4131563"/>
                  </a:moveTo>
                  <a:lnTo>
                    <a:pt x="0" y="4126992"/>
                  </a:lnTo>
                  <a:lnTo>
                    <a:pt x="1523" y="4126992"/>
                  </a:lnTo>
                  <a:lnTo>
                    <a:pt x="3048" y="4125467"/>
                  </a:lnTo>
                  <a:lnTo>
                    <a:pt x="4571" y="4125467"/>
                  </a:lnTo>
                  <a:lnTo>
                    <a:pt x="6096" y="4126992"/>
                  </a:lnTo>
                  <a:lnTo>
                    <a:pt x="7619" y="4126992"/>
                  </a:lnTo>
                  <a:lnTo>
                    <a:pt x="7619" y="4131563"/>
                  </a:lnTo>
                  <a:lnTo>
                    <a:pt x="6096" y="4131563"/>
                  </a:lnTo>
                  <a:lnTo>
                    <a:pt x="6096" y="4133088"/>
                  </a:lnTo>
                  <a:lnTo>
                    <a:pt x="1523" y="4133088"/>
                  </a:lnTo>
                  <a:lnTo>
                    <a:pt x="1523" y="4131563"/>
                  </a:lnTo>
                  <a:lnTo>
                    <a:pt x="0" y="4131563"/>
                  </a:lnTo>
                  <a:close/>
                </a:path>
                <a:path w="7619" h="4538980">
                  <a:moveTo>
                    <a:pt x="6096" y="4094988"/>
                  </a:moveTo>
                  <a:lnTo>
                    <a:pt x="6096" y="4090415"/>
                  </a:lnTo>
                  <a:lnTo>
                    <a:pt x="7619" y="4090415"/>
                  </a:lnTo>
                  <a:lnTo>
                    <a:pt x="7619" y="4094988"/>
                  </a:lnTo>
                  <a:lnTo>
                    <a:pt x="6096" y="4094988"/>
                  </a:lnTo>
                  <a:close/>
                </a:path>
                <a:path w="7619" h="4538980">
                  <a:moveTo>
                    <a:pt x="1523" y="4096511"/>
                  </a:moveTo>
                  <a:lnTo>
                    <a:pt x="1523" y="4088892"/>
                  </a:lnTo>
                  <a:lnTo>
                    <a:pt x="6096" y="4088892"/>
                  </a:lnTo>
                  <a:lnTo>
                    <a:pt x="6096" y="4096511"/>
                  </a:lnTo>
                  <a:lnTo>
                    <a:pt x="1523" y="4096511"/>
                  </a:lnTo>
                  <a:close/>
                </a:path>
                <a:path w="7619" h="4538980">
                  <a:moveTo>
                    <a:pt x="0" y="4094988"/>
                  </a:moveTo>
                  <a:lnTo>
                    <a:pt x="0" y="4090415"/>
                  </a:lnTo>
                  <a:lnTo>
                    <a:pt x="1523" y="4090415"/>
                  </a:lnTo>
                  <a:lnTo>
                    <a:pt x="1523" y="4094988"/>
                  </a:lnTo>
                  <a:lnTo>
                    <a:pt x="0" y="4094988"/>
                  </a:lnTo>
                  <a:close/>
                </a:path>
                <a:path w="7619" h="4538980">
                  <a:moveTo>
                    <a:pt x="6096" y="4058411"/>
                  </a:moveTo>
                  <a:lnTo>
                    <a:pt x="6096" y="4053840"/>
                  </a:lnTo>
                  <a:lnTo>
                    <a:pt x="7619" y="4053840"/>
                  </a:lnTo>
                  <a:lnTo>
                    <a:pt x="7619" y="4058411"/>
                  </a:lnTo>
                  <a:lnTo>
                    <a:pt x="6096" y="4058411"/>
                  </a:lnTo>
                  <a:close/>
                </a:path>
                <a:path w="7619" h="4538980">
                  <a:moveTo>
                    <a:pt x="1523" y="4059936"/>
                  </a:moveTo>
                  <a:lnTo>
                    <a:pt x="1523" y="4052315"/>
                  </a:lnTo>
                  <a:lnTo>
                    <a:pt x="6096" y="4052315"/>
                  </a:lnTo>
                  <a:lnTo>
                    <a:pt x="6096" y="4059936"/>
                  </a:lnTo>
                  <a:lnTo>
                    <a:pt x="1523" y="4059936"/>
                  </a:lnTo>
                  <a:close/>
                </a:path>
                <a:path w="7619" h="4538980">
                  <a:moveTo>
                    <a:pt x="0" y="4058411"/>
                  </a:moveTo>
                  <a:lnTo>
                    <a:pt x="0" y="4053840"/>
                  </a:lnTo>
                  <a:lnTo>
                    <a:pt x="1523" y="4053840"/>
                  </a:lnTo>
                  <a:lnTo>
                    <a:pt x="1523" y="4058411"/>
                  </a:lnTo>
                  <a:lnTo>
                    <a:pt x="0" y="4058411"/>
                  </a:lnTo>
                  <a:close/>
                </a:path>
                <a:path w="7619" h="4538980">
                  <a:moveTo>
                    <a:pt x="0" y="4020311"/>
                  </a:moveTo>
                  <a:lnTo>
                    <a:pt x="0" y="4017263"/>
                  </a:lnTo>
                  <a:lnTo>
                    <a:pt x="1523" y="4017263"/>
                  </a:lnTo>
                  <a:lnTo>
                    <a:pt x="1523" y="4015740"/>
                  </a:lnTo>
                  <a:lnTo>
                    <a:pt x="6096" y="4015740"/>
                  </a:lnTo>
                  <a:lnTo>
                    <a:pt x="6096" y="4017263"/>
                  </a:lnTo>
                  <a:lnTo>
                    <a:pt x="7619" y="4017263"/>
                  </a:lnTo>
                  <a:lnTo>
                    <a:pt x="7619" y="4020311"/>
                  </a:lnTo>
                  <a:lnTo>
                    <a:pt x="4571" y="4023360"/>
                  </a:lnTo>
                  <a:lnTo>
                    <a:pt x="3048" y="4023360"/>
                  </a:lnTo>
                  <a:lnTo>
                    <a:pt x="0" y="4020311"/>
                  </a:lnTo>
                  <a:close/>
                </a:path>
                <a:path w="7619" h="4538980">
                  <a:moveTo>
                    <a:pt x="0" y="3983736"/>
                  </a:moveTo>
                  <a:lnTo>
                    <a:pt x="0" y="3980688"/>
                  </a:lnTo>
                  <a:lnTo>
                    <a:pt x="1523" y="3979163"/>
                  </a:lnTo>
                  <a:lnTo>
                    <a:pt x="6096" y="3979163"/>
                  </a:lnTo>
                  <a:lnTo>
                    <a:pt x="7619" y="3980688"/>
                  </a:lnTo>
                  <a:lnTo>
                    <a:pt x="7619" y="3983736"/>
                  </a:lnTo>
                  <a:lnTo>
                    <a:pt x="6096" y="3985260"/>
                  </a:lnTo>
                  <a:lnTo>
                    <a:pt x="1523" y="3985260"/>
                  </a:lnTo>
                  <a:lnTo>
                    <a:pt x="0" y="3983736"/>
                  </a:lnTo>
                  <a:close/>
                </a:path>
                <a:path w="7619" h="4538980">
                  <a:moveTo>
                    <a:pt x="0" y="3947160"/>
                  </a:moveTo>
                  <a:lnTo>
                    <a:pt x="0" y="3944111"/>
                  </a:lnTo>
                  <a:lnTo>
                    <a:pt x="3048" y="3941063"/>
                  </a:lnTo>
                  <a:lnTo>
                    <a:pt x="4571" y="3941063"/>
                  </a:lnTo>
                  <a:lnTo>
                    <a:pt x="7619" y="3944111"/>
                  </a:lnTo>
                  <a:lnTo>
                    <a:pt x="7619" y="3947160"/>
                  </a:lnTo>
                  <a:lnTo>
                    <a:pt x="6096" y="3948683"/>
                  </a:lnTo>
                  <a:lnTo>
                    <a:pt x="1523" y="3948683"/>
                  </a:lnTo>
                  <a:lnTo>
                    <a:pt x="0" y="3947160"/>
                  </a:lnTo>
                  <a:close/>
                </a:path>
                <a:path w="7619" h="4538980">
                  <a:moveTo>
                    <a:pt x="0" y="3910583"/>
                  </a:moveTo>
                  <a:lnTo>
                    <a:pt x="0" y="3906011"/>
                  </a:lnTo>
                  <a:lnTo>
                    <a:pt x="1523" y="3906011"/>
                  </a:lnTo>
                  <a:lnTo>
                    <a:pt x="3048" y="3904488"/>
                  </a:lnTo>
                  <a:lnTo>
                    <a:pt x="4571" y="3904488"/>
                  </a:lnTo>
                  <a:lnTo>
                    <a:pt x="6096" y="3906011"/>
                  </a:lnTo>
                  <a:lnTo>
                    <a:pt x="7619" y="3906011"/>
                  </a:lnTo>
                  <a:lnTo>
                    <a:pt x="7619" y="3910583"/>
                  </a:lnTo>
                  <a:lnTo>
                    <a:pt x="6096" y="3910583"/>
                  </a:lnTo>
                  <a:lnTo>
                    <a:pt x="6096" y="3912108"/>
                  </a:lnTo>
                  <a:lnTo>
                    <a:pt x="1523" y="3912108"/>
                  </a:lnTo>
                  <a:lnTo>
                    <a:pt x="1523" y="3910583"/>
                  </a:lnTo>
                  <a:lnTo>
                    <a:pt x="0" y="3910583"/>
                  </a:lnTo>
                  <a:close/>
                </a:path>
                <a:path w="7619" h="4538980">
                  <a:moveTo>
                    <a:pt x="6096" y="3874008"/>
                  </a:moveTo>
                  <a:lnTo>
                    <a:pt x="6096" y="3869436"/>
                  </a:lnTo>
                  <a:lnTo>
                    <a:pt x="7619" y="3869436"/>
                  </a:lnTo>
                  <a:lnTo>
                    <a:pt x="7619" y="3874008"/>
                  </a:lnTo>
                  <a:lnTo>
                    <a:pt x="6096" y="3874008"/>
                  </a:lnTo>
                  <a:close/>
                </a:path>
                <a:path w="7619" h="4538980">
                  <a:moveTo>
                    <a:pt x="1523" y="3875531"/>
                  </a:moveTo>
                  <a:lnTo>
                    <a:pt x="1523" y="3867911"/>
                  </a:lnTo>
                  <a:lnTo>
                    <a:pt x="6096" y="3867911"/>
                  </a:lnTo>
                  <a:lnTo>
                    <a:pt x="6096" y="3875531"/>
                  </a:lnTo>
                  <a:lnTo>
                    <a:pt x="1523" y="3875531"/>
                  </a:lnTo>
                  <a:close/>
                </a:path>
                <a:path w="7619" h="4538980">
                  <a:moveTo>
                    <a:pt x="0" y="3874008"/>
                  </a:moveTo>
                  <a:lnTo>
                    <a:pt x="0" y="3869436"/>
                  </a:lnTo>
                  <a:lnTo>
                    <a:pt x="1523" y="3869436"/>
                  </a:lnTo>
                  <a:lnTo>
                    <a:pt x="1523" y="3874008"/>
                  </a:lnTo>
                  <a:lnTo>
                    <a:pt x="0" y="3874008"/>
                  </a:lnTo>
                  <a:close/>
                </a:path>
                <a:path w="7619" h="4538980">
                  <a:moveTo>
                    <a:pt x="6096" y="3837431"/>
                  </a:moveTo>
                  <a:lnTo>
                    <a:pt x="6096" y="3832860"/>
                  </a:lnTo>
                  <a:lnTo>
                    <a:pt x="7619" y="3832860"/>
                  </a:lnTo>
                  <a:lnTo>
                    <a:pt x="7619" y="3837431"/>
                  </a:lnTo>
                  <a:lnTo>
                    <a:pt x="6096" y="3837431"/>
                  </a:lnTo>
                  <a:close/>
                </a:path>
                <a:path w="7619" h="4538980">
                  <a:moveTo>
                    <a:pt x="1523" y="3838956"/>
                  </a:moveTo>
                  <a:lnTo>
                    <a:pt x="1523" y="3831336"/>
                  </a:lnTo>
                  <a:lnTo>
                    <a:pt x="6096" y="3831336"/>
                  </a:lnTo>
                  <a:lnTo>
                    <a:pt x="6096" y="3838956"/>
                  </a:lnTo>
                  <a:lnTo>
                    <a:pt x="1523" y="3838956"/>
                  </a:lnTo>
                  <a:close/>
                </a:path>
                <a:path w="7619" h="4538980">
                  <a:moveTo>
                    <a:pt x="0" y="3837431"/>
                  </a:moveTo>
                  <a:lnTo>
                    <a:pt x="0" y="3832860"/>
                  </a:lnTo>
                  <a:lnTo>
                    <a:pt x="1523" y="3832860"/>
                  </a:lnTo>
                  <a:lnTo>
                    <a:pt x="1523" y="3837431"/>
                  </a:lnTo>
                  <a:lnTo>
                    <a:pt x="0" y="3837431"/>
                  </a:lnTo>
                  <a:close/>
                </a:path>
                <a:path w="7619" h="4538980">
                  <a:moveTo>
                    <a:pt x="0" y="3799331"/>
                  </a:moveTo>
                  <a:lnTo>
                    <a:pt x="0" y="3796283"/>
                  </a:lnTo>
                  <a:lnTo>
                    <a:pt x="1523" y="3794760"/>
                  </a:lnTo>
                  <a:lnTo>
                    <a:pt x="6096" y="3794760"/>
                  </a:lnTo>
                  <a:lnTo>
                    <a:pt x="7619" y="3796283"/>
                  </a:lnTo>
                  <a:lnTo>
                    <a:pt x="7619" y="3799331"/>
                  </a:lnTo>
                  <a:lnTo>
                    <a:pt x="4571" y="3802379"/>
                  </a:lnTo>
                  <a:lnTo>
                    <a:pt x="3048" y="3802379"/>
                  </a:lnTo>
                  <a:lnTo>
                    <a:pt x="0" y="3799331"/>
                  </a:lnTo>
                  <a:close/>
                </a:path>
                <a:path w="7619" h="4538980">
                  <a:moveTo>
                    <a:pt x="0" y="3762756"/>
                  </a:moveTo>
                  <a:lnTo>
                    <a:pt x="0" y="3759708"/>
                  </a:lnTo>
                  <a:lnTo>
                    <a:pt x="1523" y="3758183"/>
                  </a:lnTo>
                  <a:lnTo>
                    <a:pt x="6096" y="3758183"/>
                  </a:lnTo>
                  <a:lnTo>
                    <a:pt x="7619" y="3759708"/>
                  </a:lnTo>
                  <a:lnTo>
                    <a:pt x="7619" y="3762756"/>
                  </a:lnTo>
                  <a:lnTo>
                    <a:pt x="6096" y="3764279"/>
                  </a:lnTo>
                  <a:lnTo>
                    <a:pt x="1523" y="3764279"/>
                  </a:lnTo>
                  <a:lnTo>
                    <a:pt x="0" y="3762756"/>
                  </a:lnTo>
                  <a:close/>
                </a:path>
                <a:path w="7619" h="4538980">
                  <a:moveTo>
                    <a:pt x="0" y="3726179"/>
                  </a:moveTo>
                  <a:lnTo>
                    <a:pt x="0" y="3723131"/>
                  </a:lnTo>
                  <a:lnTo>
                    <a:pt x="3048" y="3720083"/>
                  </a:lnTo>
                  <a:lnTo>
                    <a:pt x="4571" y="3720083"/>
                  </a:lnTo>
                  <a:lnTo>
                    <a:pt x="7619" y="3723131"/>
                  </a:lnTo>
                  <a:lnTo>
                    <a:pt x="7619" y="3726179"/>
                  </a:lnTo>
                  <a:lnTo>
                    <a:pt x="6096" y="3727704"/>
                  </a:lnTo>
                  <a:lnTo>
                    <a:pt x="1523" y="3727704"/>
                  </a:lnTo>
                  <a:lnTo>
                    <a:pt x="0" y="3726179"/>
                  </a:lnTo>
                  <a:close/>
                </a:path>
                <a:path w="7619" h="4538980">
                  <a:moveTo>
                    <a:pt x="0" y="3689604"/>
                  </a:moveTo>
                  <a:lnTo>
                    <a:pt x="0" y="3685031"/>
                  </a:lnTo>
                  <a:lnTo>
                    <a:pt x="1523" y="3685031"/>
                  </a:lnTo>
                  <a:lnTo>
                    <a:pt x="3048" y="3683508"/>
                  </a:lnTo>
                  <a:lnTo>
                    <a:pt x="4571" y="3683508"/>
                  </a:lnTo>
                  <a:lnTo>
                    <a:pt x="6096" y="3685031"/>
                  </a:lnTo>
                  <a:lnTo>
                    <a:pt x="7619" y="3685031"/>
                  </a:lnTo>
                  <a:lnTo>
                    <a:pt x="7619" y="3689604"/>
                  </a:lnTo>
                  <a:lnTo>
                    <a:pt x="6096" y="3689604"/>
                  </a:lnTo>
                  <a:lnTo>
                    <a:pt x="6096" y="3691128"/>
                  </a:lnTo>
                  <a:lnTo>
                    <a:pt x="1523" y="3691128"/>
                  </a:lnTo>
                  <a:lnTo>
                    <a:pt x="1523" y="3689604"/>
                  </a:lnTo>
                  <a:lnTo>
                    <a:pt x="0" y="3689604"/>
                  </a:lnTo>
                  <a:close/>
                </a:path>
                <a:path w="7619" h="4538980">
                  <a:moveTo>
                    <a:pt x="6096" y="3653028"/>
                  </a:moveTo>
                  <a:lnTo>
                    <a:pt x="6096" y="3648456"/>
                  </a:lnTo>
                  <a:lnTo>
                    <a:pt x="7619" y="3648456"/>
                  </a:lnTo>
                  <a:lnTo>
                    <a:pt x="7619" y="3653028"/>
                  </a:lnTo>
                  <a:lnTo>
                    <a:pt x="6096" y="3653028"/>
                  </a:lnTo>
                  <a:close/>
                </a:path>
                <a:path w="7619" h="4538980">
                  <a:moveTo>
                    <a:pt x="1523" y="3654552"/>
                  </a:moveTo>
                  <a:lnTo>
                    <a:pt x="1523" y="3646931"/>
                  </a:lnTo>
                  <a:lnTo>
                    <a:pt x="6096" y="3646931"/>
                  </a:lnTo>
                  <a:lnTo>
                    <a:pt x="6096" y="3654552"/>
                  </a:lnTo>
                  <a:lnTo>
                    <a:pt x="1523" y="3654552"/>
                  </a:lnTo>
                  <a:close/>
                </a:path>
                <a:path w="7619" h="4538980">
                  <a:moveTo>
                    <a:pt x="0" y="3653028"/>
                  </a:moveTo>
                  <a:lnTo>
                    <a:pt x="0" y="3648456"/>
                  </a:lnTo>
                  <a:lnTo>
                    <a:pt x="1523" y="3648456"/>
                  </a:lnTo>
                  <a:lnTo>
                    <a:pt x="1523" y="3653028"/>
                  </a:lnTo>
                  <a:lnTo>
                    <a:pt x="0" y="3653028"/>
                  </a:lnTo>
                  <a:close/>
                </a:path>
                <a:path w="7619" h="4538980">
                  <a:moveTo>
                    <a:pt x="6096" y="3616452"/>
                  </a:moveTo>
                  <a:lnTo>
                    <a:pt x="6096" y="3611879"/>
                  </a:lnTo>
                  <a:lnTo>
                    <a:pt x="7619" y="3611879"/>
                  </a:lnTo>
                  <a:lnTo>
                    <a:pt x="7619" y="3616452"/>
                  </a:lnTo>
                  <a:lnTo>
                    <a:pt x="6096" y="3616452"/>
                  </a:lnTo>
                  <a:close/>
                </a:path>
                <a:path w="7619" h="4538980">
                  <a:moveTo>
                    <a:pt x="1523" y="3617976"/>
                  </a:moveTo>
                  <a:lnTo>
                    <a:pt x="1523" y="3610356"/>
                  </a:lnTo>
                  <a:lnTo>
                    <a:pt x="6096" y="3610356"/>
                  </a:lnTo>
                  <a:lnTo>
                    <a:pt x="6096" y="3617976"/>
                  </a:lnTo>
                  <a:lnTo>
                    <a:pt x="1523" y="3617976"/>
                  </a:lnTo>
                  <a:close/>
                </a:path>
                <a:path w="7619" h="4538980">
                  <a:moveTo>
                    <a:pt x="0" y="3616452"/>
                  </a:moveTo>
                  <a:lnTo>
                    <a:pt x="0" y="3611879"/>
                  </a:lnTo>
                  <a:lnTo>
                    <a:pt x="1523" y="3611879"/>
                  </a:lnTo>
                  <a:lnTo>
                    <a:pt x="1523" y="3616452"/>
                  </a:lnTo>
                  <a:lnTo>
                    <a:pt x="0" y="3616452"/>
                  </a:lnTo>
                  <a:close/>
                </a:path>
                <a:path w="7619" h="4538980">
                  <a:moveTo>
                    <a:pt x="0" y="3578352"/>
                  </a:moveTo>
                  <a:lnTo>
                    <a:pt x="0" y="3575304"/>
                  </a:lnTo>
                  <a:lnTo>
                    <a:pt x="1523" y="3573779"/>
                  </a:lnTo>
                  <a:lnTo>
                    <a:pt x="6096" y="3573779"/>
                  </a:lnTo>
                  <a:lnTo>
                    <a:pt x="7619" y="3575304"/>
                  </a:lnTo>
                  <a:lnTo>
                    <a:pt x="7619" y="3578352"/>
                  </a:lnTo>
                  <a:lnTo>
                    <a:pt x="4571" y="3581399"/>
                  </a:lnTo>
                  <a:lnTo>
                    <a:pt x="3048" y="3581399"/>
                  </a:lnTo>
                  <a:lnTo>
                    <a:pt x="0" y="3578352"/>
                  </a:lnTo>
                  <a:close/>
                </a:path>
                <a:path w="7619" h="4538980">
                  <a:moveTo>
                    <a:pt x="0" y="3541776"/>
                  </a:moveTo>
                  <a:lnTo>
                    <a:pt x="0" y="3538728"/>
                  </a:lnTo>
                  <a:lnTo>
                    <a:pt x="1523" y="3537204"/>
                  </a:lnTo>
                  <a:lnTo>
                    <a:pt x="6096" y="3537204"/>
                  </a:lnTo>
                  <a:lnTo>
                    <a:pt x="7619" y="3538728"/>
                  </a:lnTo>
                  <a:lnTo>
                    <a:pt x="7619" y="3541776"/>
                  </a:lnTo>
                  <a:lnTo>
                    <a:pt x="6096" y="3543299"/>
                  </a:lnTo>
                  <a:lnTo>
                    <a:pt x="1523" y="3543299"/>
                  </a:lnTo>
                  <a:lnTo>
                    <a:pt x="0" y="3541776"/>
                  </a:lnTo>
                  <a:close/>
                </a:path>
                <a:path w="7619" h="4538980">
                  <a:moveTo>
                    <a:pt x="0" y="3505199"/>
                  </a:moveTo>
                  <a:lnTo>
                    <a:pt x="0" y="3502152"/>
                  </a:lnTo>
                  <a:lnTo>
                    <a:pt x="3048" y="3499104"/>
                  </a:lnTo>
                  <a:lnTo>
                    <a:pt x="4571" y="3499104"/>
                  </a:lnTo>
                  <a:lnTo>
                    <a:pt x="7619" y="3502152"/>
                  </a:lnTo>
                  <a:lnTo>
                    <a:pt x="7619" y="3505199"/>
                  </a:lnTo>
                  <a:lnTo>
                    <a:pt x="6096" y="3506724"/>
                  </a:lnTo>
                  <a:lnTo>
                    <a:pt x="1523" y="3506724"/>
                  </a:lnTo>
                  <a:lnTo>
                    <a:pt x="0" y="3505199"/>
                  </a:lnTo>
                  <a:close/>
                </a:path>
                <a:path w="7619" h="4538980">
                  <a:moveTo>
                    <a:pt x="6096" y="3468624"/>
                  </a:moveTo>
                  <a:lnTo>
                    <a:pt x="6096" y="3464052"/>
                  </a:lnTo>
                  <a:lnTo>
                    <a:pt x="7619" y="3464052"/>
                  </a:lnTo>
                  <a:lnTo>
                    <a:pt x="7619" y="3468624"/>
                  </a:lnTo>
                  <a:lnTo>
                    <a:pt x="6096" y="3468624"/>
                  </a:lnTo>
                  <a:close/>
                </a:path>
                <a:path w="7619" h="4538980">
                  <a:moveTo>
                    <a:pt x="1523" y="3470147"/>
                  </a:moveTo>
                  <a:lnTo>
                    <a:pt x="1523" y="3462527"/>
                  </a:lnTo>
                  <a:lnTo>
                    <a:pt x="6096" y="3462527"/>
                  </a:lnTo>
                  <a:lnTo>
                    <a:pt x="6096" y="3470147"/>
                  </a:lnTo>
                  <a:lnTo>
                    <a:pt x="1523" y="3470147"/>
                  </a:lnTo>
                  <a:close/>
                </a:path>
                <a:path w="7619" h="4538980">
                  <a:moveTo>
                    <a:pt x="0" y="3468624"/>
                  </a:moveTo>
                  <a:lnTo>
                    <a:pt x="0" y="3464052"/>
                  </a:lnTo>
                  <a:lnTo>
                    <a:pt x="1523" y="3464052"/>
                  </a:lnTo>
                  <a:lnTo>
                    <a:pt x="1523" y="3468624"/>
                  </a:lnTo>
                  <a:lnTo>
                    <a:pt x="0" y="3468624"/>
                  </a:lnTo>
                  <a:close/>
                </a:path>
                <a:path w="7619" h="4538980">
                  <a:moveTo>
                    <a:pt x="6096" y="3432047"/>
                  </a:moveTo>
                  <a:lnTo>
                    <a:pt x="6096" y="3427476"/>
                  </a:lnTo>
                  <a:lnTo>
                    <a:pt x="7619" y="3427476"/>
                  </a:lnTo>
                  <a:lnTo>
                    <a:pt x="7619" y="3432047"/>
                  </a:lnTo>
                  <a:lnTo>
                    <a:pt x="6096" y="3432047"/>
                  </a:lnTo>
                  <a:close/>
                </a:path>
                <a:path w="7619" h="4538980">
                  <a:moveTo>
                    <a:pt x="1523" y="3433572"/>
                  </a:moveTo>
                  <a:lnTo>
                    <a:pt x="1523" y="3425952"/>
                  </a:lnTo>
                  <a:lnTo>
                    <a:pt x="6096" y="3425952"/>
                  </a:lnTo>
                  <a:lnTo>
                    <a:pt x="6096" y="3433572"/>
                  </a:lnTo>
                  <a:lnTo>
                    <a:pt x="1523" y="3433572"/>
                  </a:lnTo>
                  <a:close/>
                </a:path>
                <a:path w="7619" h="4538980">
                  <a:moveTo>
                    <a:pt x="0" y="3432047"/>
                  </a:moveTo>
                  <a:lnTo>
                    <a:pt x="0" y="3427476"/>
                  </a:lnTo>
                  <a:lnTo>
                    <a:pt x="1523" y="3427476"/>
                  </a:lnTo>
                  <a:lnTo>
                    <a:pt x="1523" y="3432047"/>
                  </a:lnTo>
                  <a:lnTo>
                    <a:pt x="0" y="3432047"/>
                  </a:lnTo>
                  <a:close/>
                </a:path>
                <a:path w="7619" h="4538980">
                  <a:moveTo>
                    <a:pt x="6096" y="3395472"/>
                  </a:moveTo>
                  <a:lnTo>
                    <a:pt x="6096" y="3390899"/>
                  </a:lnTo>
                  <a:lnTo>
                    <a:pt x="7619" y="3390899"/>
                  </a:lnTo>
                  <a:lnTo>
                    <a:pt x="7619" y="3395472"/>
                  </a:lnTo>
                  <a:lnTo>
                    <a:pt x="6096" y="3395472"/>
                  </a:lnTo>
                  <a:close/>
                </a:path>
                <a:path w="7619" h="4538980">
                  <a:moveTo>
                    <a:pt x="1523" y="3396995"/>
                  </a:moveTo>
                  <a:lnTo>
                    <a:pt x="1523" y="3389376"/>
                  </a:lnTo>
                  <a:lnTo>
                    <a:pt x="6096" y="3389376"/>
                  </a:lnTo>
                  <a:lnTo>
                    <a:pt x="6096" y="3396995"/>
                  </a:lnTo>
                  <a:lnTo>
                    <a:pt x="1523" y="3396995"/>
                  </a:lnTo>
                  <a:close/>
                </a:path>
                <a:path w="7619" h="4538980">
                  <a:moveTo>
                    <a:pt x="0" y="3395472"/>
                  </a:moveTo>
                  <a:lnTo>
                    <a:pt x="0" y="3390899"/>
                  </a:lnTo>
                  <a:lnTo>
                    <a:pt x="1523" y="3390899"/>
                  </a:lnTo>
                  <a:lnTo>
                    <a:pt x="1523" y="3395472"/>
                  </a:lnTo>
                  <a:lnTo>
                    <a:pt x="0" y="3395472"/>
                  </a:lnTo>
                  <a:close/>
                </a:path>
                <a:path w="7619" h="4538980">
                  <a:moveTo>
                    <a:pt x="0" y="3357372"/>
                  </a:moveTo>
                  <a:lnTo>
                    <a:pt x="0" y="3354324"/>
                  </a:lnTo>
                  <a:lnTo>
                    <a:pt x="1523" y="3352799"/>
                  </a:lnTo>
                  <a:lnTo>
                    <a:pt x="6096" y="3352799"/>
                  </a:lnTo>
                  <a:lnTo>
                    <a:pt x="7619" y="3354324"/>
                  </a:lnTo>
                  <a:lnTo>
                    <a:pt x="7619" y="3357372"/>
                  </a:lnTo>
                  <a:lnTo>
                    <a:pt x="4571" y="3360420"/>
                  </a:lnTo>
                  <a:lnTo>
                    <a:pt x="3048" y="3360420"/>
                  </a:lnTo>
                  <a:lnTo>
                    <a:pt x="0" y="3357372"/>
                  </a:lnTo>
                  <a:close/>
                </a:path>
                <a:path w="7619" h="4538980">
                  <a:moveTo>
                    <a:pt x="0" y="3320795"/>
                  </a:moveTo>
                  <a:lnTo>
                    <a:pt x="0" y="3317747"/>
                  </a:lnTo>
                  <a:lnTo>
                    <a:pt x="1523" y="3316224"/>
                  </a:lnTo>
                  <a:lnTo>
                    <a:pt x="6096" y="3316224"/>
                  </a:lnTo>
                  <a:lnTo>
                    <a:pt x="7619" y="3317747"/>
                  </a:lnTo>
                  <a:lnTo>
                    <a:pt x="7619" y="3320795"/>
                  </a:lnTo>
                  <a:lnTo>
                    <a:pt x="6096" y="3322320"/>
                  </a:lnTo>
                  <a:lnTo>
                    <a:pt x="1523" y="3322320"/>
                  </a:lnTo>
                  <a:lnTo>
                    <a:pt x="0" y="3320795"/>
                  </a:lnTo>
                  <a:close/>
                </a:path>
                <a:path w="7619" h="4538980">
                  <a:moveTo>
                    <a:pt x="0" y="3284220"/>
                  </a:moveTo>
                  <a:lnTo>
                    <a:pt x="0" y="3281172"/>
                  </a:lnTo>
                  <a:lnTo>
                    <a:pt x="3048" y="3278124"/>
                  </a:lnTo>
                  <a:lnTo>
                    <a:pt x="4571" y="3278124"/>
                  </a:lnTo>
                  <a:lnTo>
                    <a:pt x="7619" y="3281172"/>
                  </a:lnTo>
                  <a:lnTo>
                    <a:pt x="7619" y="3284220"/>
                  </a:lnTo>
                  <a:lnTo>
                    <a:pt x="6096" y="3285744"/>
                  </a:lnTo>
                  <a:lnTo>
                    <a:pt x="1523" y="3285744"/>
                  </a:lnTo>
                  <a:lnTo>
                    <a:pt x="0" y="3284220"/>
                  </a:lnTo>
                  <a:close/>
                </a:path>
                <a:path w="7619" h="4538980">
                  <a:moveTo>
                    <a:pt x="6096" y="3247644"/>
                  </a:moveTo>
                  <a:lnTo>
                    <a:pt x="6096" y="3243072"/>
                  </a:lnTo>
                  <a:lnTo>
                    <a:pt x="7619" y="3243072"/>
                  </a:lnTo>
                  <a:lnTo>
                    <a:pt x="7619" y="3247644"/>
                  </a:lnTo>
                  <a:lnTo>
                    <a:pt x="6096" y="3247644"/>
                  </a:lnTo>
                  <a:close/>
                </a:path>
                <a:path w="7619" h="4538980">
                  <a:moveTo>
                    <a:pt x="1523" y="3249167"/>
                  </a:moveTo>
                  <a:lnTo>
                    <a:pt x="1523" y="3241547"/>
                  </a:lnTo>
                  <a:lnTo>
                    <a:pt x="6096" y="3241547"/>
                  </a:lnTo>
                  <a:lnTo>
                    <a:pt x="6096" y="3249167"/>
                  </a:lnTo>
                  <a:lnTo>
                    <a:pt x="1523" y="3249167"/>
                  </a:lnTo>
                  <a:close/>
                </a:path>
                <a:path w="7619" h="4538980">
                  <a:moveTo>
                    <a:pt x="0" y="3247644"/>
                  </a:moveTo>
                  <a:lnTo>
                    <a:pt x="0" y="3243072"/>
                  </a:lnTo>
                  <a:lnTo>
                    <a:pt x="1523" y="3243072"/>
                  </a:lnTo>
                  <a:lnTo>
                    <a:pt x="1523" y="3247644"/>
                  </a:lnTo>
                  <a:lnTo>
                    <a:pt x="0" y="3247644"/>
                  </a:lnTo>
                  <a:close/>
                </a:path>
                <a:path w="7619" h="4538980">
                  <a:moveTo>
                    <a:pt x="6096" y="3211067"/>
                  </a:moveTo>
                  <a:lnTo>
                    <a:pt x="6096" y="3206495"/>
                  </a:lnTo>
                  <a:lnTo>
                    <a:pt x="7619" y="3206495"/>
                  </a:lnTo>
                  <a:lnTo>
                    <a:pt x="7619" y="3211067"/>
                  </a:lnTo>
                  <a:lnTo>
                    <a:pt x="6096" y="3211067"/>
                  </a:lnTo>
                  <a:close/>
                </a:path>
                <a:path w="7619" h="4538980">
                  <a:moveTo>
                    <a:pt x="1523" y="3212592"/>
                  </a:moveTo>
                  <a:lnTo>
                    <a:pt x="1523" y="3204972"/>
                  </a:lnTo>
                  <a:lnTo>
                    <a:pt x="6096" y="3204972"/>
                  </a:lnTo>
                  <a:lnTo>
                    <a:pt x="6096" y="3212592"/>
                  </a:lnTo>
                  <a:lnTo>
                    <a:pt x="1523" y="3212592"/>
                  </a:lnTo>
                  <a:close/>
                </a:path>
                <a:path w="7619" h="4538980">
                  <a:moveTo>
                    <a:pt x="0" y="3211067"/>
                  </a:moveTo>
                  <a:lnTo>
                    <a:pt x="0" y="3206495"/>
                  </a:lnTo>
                  <a:lnTo>
                    <a:pt x="1523" y="3206495"/>
                  </a:lnTo>
                  <a:lnTo>
                    <a:pt x="1523" y="3211067"/>
                  </a:lnTo>
                  <a:lnTo>
                    <a:pt x="0" y="3211067"/>
                  </a:lnTo>
                  <a:close/>
                </a:path>
                <a:path w="7619" h="4538980">
                  <a:moveTo>
                    <a:pt x="0" y="3174492"/>
                  </a:moveTo>
                  <a:lnTo>
                    <a:pt x="0" y="3169919"/>
                  </a:lnTo>
                  <a:lnTo>
                    <a:pt x="1523" y="3169919"/>
                  </a:lnTo>
                  <a:lnTo>
                    <a:pt x="1523" y="3168395"/>
                  </a:lnTo>
                  <a:lnTo>
                    <a:pt x="6096" y="3168395"/>
                  </a:lnTo>
                  <a:lnTo>
                    <a:pt x="6096" y="3169919"/>
                  </a:lnTo>
                  <a:lnTo>
                    <a:pt x="7619" y="3169919"/>
                  </a:lnTo>
                  <a:lnTo>
                    <a:pt x="7619" y="3174492"/>
                  </a:lnTo>
                  <a:lnTo>
                    <a:pt x="6096" y="3174492"/>
                  </a:lnTo>
                  <a:lnTo>
                    <a:pt x="4571" y="3176016"/>
                  </a:lnTo>
                  <a:lnTo>
                    <a:pt x="3048" y="3176016"/>
                  </a:lnTo>
                  <a:lnTo>
                    <a:pt x="1523" y="3174492"/>
                  </a:lnTo>
                  <a:lnTo>
                    <a:pt x="0" y="3174492"/>
                  </a:lnTo>
                  <a:close/>
                </a:path>
                <a:path w="7619" h="4538980">
                  <a:moveTo>
                    <a:pt x="0" y="3136392"/>
                  </a:moveTo>
                  <a:lnTo>
                    <a:pt x="0" y="3133344"/>
                  </a:lnTo>
                  <a:lnTo>
                    <a:pt x="1523" y="3131819"/>
                  </a:lnTo>
                  <a:lnTo>
                    <a:pt x="6096" y="3131819"/>
                  </a:lnTo>
                  <a:lnTo>
                    <a:pt x="7619" y="3133344"/>
                  </a:lnTo>
                  <a:lnTo>
                    <a:pt x="7619" y="3136392"/>
                  </a:lnTo>
                  <a:lnTo>
                    <a:pt x="4571" y="3139440"/>
                  </a:lnTo>
                  <a:lnTo>
                    <a:pt x="3048" y="3139440"/>
                  </a:lnTo>
                  <a:lnTo>
                    <a:pt x="0" y="3136392"/>
                  </a:lnTo>
                  <a:close/>
                </a:path>
                <a:path w="7619" h="4538980">
                  <a:moveTo>
                    <a:pt x="0" y="3099816"/>
                  </a:moveTo>
                  <a:lnTo>
                    <a:pt x="0" y="3096768"/>
                  </a:lnTo>
                  <a:lnTo>
                    <a:pt x="1523" y="3095244"/>
                  </a:lnTo>
                  <a:lnTo>
                    <a:pt x="6096" y="3095244"/>
                  </a:lnTo>
                  <a:lnTo>
                    <a:pt x="7619" y="3096768"/>
                  </a:lnTo>
                  <a:lnTo>
                    <a:pt x="7619" y="3099816"/>
                  </a:lnTo>
                  <a:lnTo>
                    <a:pt x="6096" y="3101340"/>
                  </a:lnTo>
                  <a:lnTo>
                    <a:pt x="1523" y="3101340"/>
                  </a:lnTo>
                  <a:lnTo>
                    <a:pt x="0" y="3099816"/>
                  </a:lnTo>
                  <a:close/>
                </a:path>
                <a:path w="7619" h="4538980">
                  <a:moveTo>
                    <a:pt x="0" y="3063240"/>
                  </a:moveTo>
                  <a:lnTo>
                    <a:pt x="0" y="3060192"/>
                  </a:lnTo>
                  <a:lnTo>
                    <a:pt x="3048" y="3057144"/>
                  </a:lnTo>
                  <a:lnTo>
                    <a:pt x="4571" y="3057144"/>
                  </a:lnTo>
                  <a:lnTo>
                    <a:pt x="7619" y="3060192"/>
                  </a:lnTo>
                  <a:lnTo>
                    <a:pt x="7619" y="3063240"/>
                  </a:lnTo>
                  <a:lnTo>
                    <a:pt x="6096" y="3064763"/>
                  </a:lnTo>
                  <a:lnTo>
                    <a:pt x="1523" y="3064763"/>
                  </a:lnTo>
                  <a:lnTo>
                    <a:pt x="0" y="3063240"/>
                  </a:lnTo>
                  <a:close/>
                </a:path>
                <a:path w="7619" h="4538980">
                  <a:moveTo>
                    <a:pt x="6096" y="3026663"/>
                  </a:moveTo>
                  <a:lnTo>
                    <a:pt x="6096" y="3022092"/>
                  </a:lnTo>
                  <a:lnTo>
                    <a:pt x="7619" y="3022092"/>
                  </a:lnTo>
                  <a:lnTo>
                    <a:pt x="7619" y="3026663"/>
                  </a:lnTo>
                  <a:lnTo>
                    <a:pt x="6096" y="3026663"/>
                  </a:lnTo>
                  <a:close/>
                </a:path>
                <a:path w="7619" h="4538980">
                  <a:moveTo>
                    <a:pt x="1523" y="3028187"/>
                  </a:moveTo>
                  <a:lnTo>
                    <a:pt x="1523" y="3020568"/>
                  </a:lnTo>
                  <a:lnTo>
                    <a:pt x="6096" y="3020568"/>
                  </a:lnTo>
                  <a:lnTo>
                    <a:pt x="6096" y="3028187"/>
                  </a:lnTo>
                  <a:lnTo>
                    <a:pt x="1523" y="3028187"/>
                  </a:lnTo>
                  <a:close/>
                </a:path>
                <a:path w="7619" h="4538980">
                  <a:moveTo>
                    <a:pt x="0" y="3026663"/>
                  </a:moveTo>
                  <a:lnTo>
                    <a:pt x="0" y="3022092"/>
                  </a:lnTo>
                  <a:lnTo>
                    <a:pt x="1523" y="3022092"/>
                  </a:lnTo>
                  <a:lnTo>
                    <a:pt x="1523" y="3026663"/>
                  </a:lnTo>
                  <a:lnTo>
                    <a:pt x="0" y="3026663"/>
                  </a:lnTo>
                  <a:close/>
                </a:path>
                <a:path w="7619" h="4538980">
                  <a:moveTo>
                    <a:pt x="6096" y="2990087"/>
                  </a:moveTo>
                  <a:lnTo>
                    <a:pt x="6096" y="2985516"/>
                  </a:lnTo>
                  <a:lnTo>
                    <a:pt x="7619" y="2985516"/>
                  </a:lnTo>
                  <a:lnTo>
                    <a:pt x="7619" y="2990087"/>
                  </a:lnTo>
                  <a:lnTo>
                    <a:pt x="6096" y="2990087"/>
                  </a:lnTo>
                  <a:close/>
                </a:path>
                <a:path w="7619" h="4538980">
                  <a:moveTo>
                    <a:pt x="1523" y="2991611"/>
                  </a:moveTo>
                  <a:lnTo>
                    <a:pt x="1523" y="2983992"/>
                  </a:lnTo>
                  <a:lnTo>
                    <a:pt x="6096" y="2983992"/>
                  </a:lnTo>
                  <a:lnTo>
                    <a:pt x="6096" y="2991611"/>
                  </a:lnTo>
                  <a:lnTo>
                    <a:pt x="1523" y="2991611"/>
                  </a:lnTo>
                  <a:close/>
                </a:path>
                <a:path w="7619" h="4538980">
                  <a:moveTo>
                    <a:pt x="0" y="2990087"/>
                  </a:moveTo>
                  <a:lnTo>
                    <a:pt x="0" y="2985516"/>
                  </a:lnTo>
                  <a:lnTo>
                    <a:pt x="1523" y="2985516"/>
                  </a:lnTo>
                  <a:lnTo>
                    <a:pt x="1523" y="2990087"/>
                  </a:lnTo>
                  <a:lnTo>
                    <a:pt x="0" y="2990087"/>
                  </a:lnTo>
                  <a:close/>
                </a:path>
                <a:path w="7619" h="4538980">
                  <a:moveTo>
                    <a:pt x="0" y="2953511"/>
                  </a:moveTo>
                  <a:lnTo>
                    <a:pt x="0" y="2948940"/>
                  </a:lnTo>
                  <a:lnTo>
                    <a:pt x="1523" y="2948940"/>
                  </a:lnTo>
                  <a:lnTo>
                    <a:pt x="1523" y="2947416"/>
                  </a:lnTo>
                  <a:lnTo>
                    <a:pt x="6096" y="2947416"/>
                  </a:lnTo>
                  <a:lnTo>
                    <a:pt x="6096" y="2948940"/>
                  </a:lnTo>
                  <a:lnTo>
                    <a:pt x="7619" y="2948940"/>
                  </a:lnTo>
                  <a:lnTo>
                    <a:pt x="7619" y="2953511"/>
                  </a:lnTo>
                  <a:lnTo>
                    <a:pt x="6096" y="2953511"/>
                  </a:lnTo>
                  <a:lnTo>
                    <a:pt x="4571" y="2955035"/>
                  </a:lnTo>
                  <a:lnTo>
                    <a:pt x="3048" y="2955035"/>
                  </a:lnTo>
                  <a:lnTo>
                    <a:pt x="1523" y="2953511"/>
                  </a:lnTo>
                  <a:lnTo>
                    <a:pt x="0" y="2953511"/>
                  </a:lnTo>
                  <a:close/>
                </a:path>
                <a:path w="7619" h="4538980">
                  <a:moveTo>
                    <a:pt x="0" y="2915411"/>
                  </a:moveTo>
                  <a:lnTo>
                    <a:pt x="0" y="2912363"/>
                  </a:lnTo>
                  <a:lnTo>
                    <a:pt x="1523" y="2910840"/>
                  </a:lnTo>
                  <a:lnTo>
                    <a:pt x="6096" y="2910840"/>
                  </a:lnTo>
                  <a:lnTo>
                    <a:pt x="7619" y="2912363"/>
                  </a:lnTo>
                  <a:lnTo>
                    <a:pt x="7619" y="2915411"/>
                  </a:lnTo>
                  <a:lnTo>
                    <a:pt x="4571" y="2918460"/>
                  </a:lnTo>
                  <a:lnTo>
                    <a:pt x="3048" y="2918460"/>
                  </a:lnTo>
                  <a:lnTo>
                    <a:pt x="0" y="2915411"/>
                  </a:lnTo>
                  <a:close/>
                </a:path>
                <a:path w="7619" h="4538980">
                  <a:moveTo>
                    <a:pt x="0" y="2878835"/>
                  </a:moveTo>
                  <a:lnTo>
                    <a:pt x="0" y="2875787"/>
                  </a:lnTo>
                  <a:lnTo>
                    <a:pt x="1523" y="2874263"/>
                  </a:lnTo>
                  <a:lnTo>
                    <a:pt x="6096" y="2874263"/>
                  </a:lnTo>
                  <a:lnTo>
                    <a:pt x="7619" y="2875787"/>
                  </a:lnTo>
                  <a:lnTo>
                    <a:pt x="7619" y="2878835"/>
                  </a:lnTo>
                  <a:lnTo>
                    <a:pt x="6096" y="2880360"/>
                  </a:lnTo>
                  <a:lnTo>
                    <a:pt x="1523" y="2880360"/>
                  </a:lnTo>
                  <a:lnTo>
                    <a:pt x="0" y="2878835"/>
                  </a:lnTo>
                  <a:close/>
                </a:path>
                <a:path w="7619" h="4538980">
                  <a:moveTo>
                    <a:pt x="0" y="2842260"/>
                  </a:moveTo>
                  <a:lnTo>
                    <a:pt x="0" y="2839211"/>
                  </a:lnTo>
                  <a:lnTo>
                    <a:pt x="3048" y="2836163"/>
                  </a:lnTo>
                  <a:lnTo>
                    <a:pt x="4571" y="2836163"/>
                  </a:lnTo>
                  <a:lnTo>
                    <a:pt x="7619" y="2839211"/>
                  </a:lnTo>
                  <a:lnTo>
                    <a:pt x="7619" y="2842260"/>
                  </a:lnTo>
                  <a:lnTo>
                    <a:pt x="6096" y="2842260"/>
                  </a:lnTo>
                  <a:lnTo>
                    <a:pt x="6096" y="2843784"/>
                  </a:lnTo>
                  <a:lnTo>
                    <a:pt x="1523" y="2843784"/>
                  </a:lnTo>
                  <a:lnTo>
                    <a:pt x="1523" y="2842260"/>
                  </a:lnTo>
                  <a:lnTo>
                    <a:pt x="0" y="2842260"/>
                  </a:lnTo>
                  <a:close/>
                </a:path>
                <a:path w="7619" h="4538980">
                  <a:moveTo>
                    <a:pt x="6096" y="2805684"/>
                  </a:moveTo>
                  <a:lnTo>
                    <a:pt x="6096" y="2801111"/>
                  </a:lnTo>
                  <a:lnTo>
                    <a:pt x="7619" y="2801111"/>
                  </a:lnTo>
                  <a:lnTo>
                    <a:pt x="7619" y="2805684"/>
                  </a:lnTo>
                  <a:lnTo>
                    <a:pt x="6096" y="2805684"/>
                  </a:lnTo>
                  <a:close/>
                </a:path>
                <a:path w="7619" h="4538980">
                  <a:moveTo>
                    <a:pt x="1523" y="2807208"/>
                  </a:moveTo>
                  <a:lnTo>
                    <a:pt x="1523" y="2799587"/>
                  </a:lnTo>
                  <a:lnTo>
                    <a:pt x="6096" y="2799587"/>
                  </a:lnTo>
                  <a:lnTo>
                    <a:pt x="6096" y="2807208"/>
                  </a:lnTo>
                  <a:lnTo>
                    <a:pt x="1523" y="2807208"/>
                  </a:lnTo>
                  <a:close/>
                </a:path>
                <a:path w="7619" h="4538980">
                  <a:moveTo>
                    <a:pt x="0" y="2805684"/>
                  </a:moveTo>
                  <a:lnTo>
                    <a:pt x="0" y="2801111"/>
                  </a:lnTo>
                  <a:lnTo>
                    <a:pt x="1523" y="2801111"/>
                  </a:lnTo>
                  <a:lnTo>
                    <a:pt x="1523" y="2805684"/>
                  </a:lnTo>
                  <a:lnTo>
                    <a:pt x="0" y="2805684"/>
                  </a:lnTo>
                  <a:close/>
                </a:path>
                <a:path w="7619" h="4538980">
                  <a:moveTo>
                    <a:pt x="6096" y="2769108"/>
                  </a:moveTo>
                  <a:lnTo>
                    <a:pt x="6096" y="2764535"/>
                  </a:lnTo>
                  <a:lnTo>
                    <a:pt x="7619" y="2764535"/>
                  </a:lnTo>
                  <a:lnTo>
                    <a:pt x="7619" y="2769108"/>
                  </a:lnTo>
                  <a:lnTo>
                    <a:pt x="6096" y="2769108"/>
                  </a:lnTo>
                  <a:close/>
                </a:path>
                <a:path w="7619" h="4538980">
                  <a:moveTo>
                    <a:pt x="1523" y="2770632"/>
                  </a:moveTo>
                  <a:lnTo>
                    <a:pt x="1523" y="2763011"/>
                  </a:lnTo>
                  <a:lnTo>
                    <a:pt x="6096" y="2763011"/>
                  </a:lnTo>
                  <a:lnTo>
                    <a:pt x="6096" y="2770632"/>
                  </a:lnTo>
                  <a:lnTo>
                    <a:pt x="1523" y="2770632"/>
                  </a:lnTo>
                  <a:close/>
                </a:path>
                <a:path w="7619" h="4538980">
                  <a:moveTo>
                    <a:pt x="0" y="2769108"/>
                  </a:moveTo>
                  <a:lnTo>
                    <a:pt x="0" y="2764535"/>
                  </a:lnTo>
                  <a:lnTo>
                    <a:pt x="1523" y="2764535"/>
                  </a:lnTo>
                  <a:lnTo>
                    <a:pt x="1523" y="2769108"/>
                  </a:lnTo>
                  <a:lnTo>
                    <a:pt x="0" y="2769108"/>
                  </a:lnTo>
                  <a:close/>
                </a:path>
                <a:path w="7619" h="4538980">
                  <a:moveTo>
                    <a:pt x="0" y="2732532"/>
                  </a:moveTo>
                  <a:lnTo>
                    <a:pt x="0" y="2727960"/>
                  </a:lnTo>
                  <a:lnTo>
                    <a:pt x="1523" y="2727960"/>
                  </a:lnTo>
                  <a:lnTo>
                    <a:pt x="1523" y="2726435"/>
                  </a:lnTo>
                  <a:lnTo>
                    <a:pt x="6096" y="2726435"/>
                  </a:lnTo>
                  <a:lnTo>
                    <a:pt x="6096" y="2727960"/>
                  </a:lnTo>
                  <a:lnTo>
                    <a:pt x="7619" y="2727960"/>
                  </a:lnTo>
                  <a:lnTo>
                    <a:pt x="7619" y="2732532"/>
                  </a:lnTo>
                  <a:lnTo>
                    <a:pt x="6096" y="2732532"/>
                  </a:lnTo>
                  <a:lnTo>
                    <a:pt x="4571" y="2734056"/>
                  </a:lnTo>
                  <a:lnTo>
                    <a:pt x="3048" y="2734056"/>
                  </a:lnTo>
                  <a:lnTo>
                    <a:pt x="1523" y="2732532"/>
                  </a:lnTo>
                  <a:lnTo>
                    <a:pt x="0" y="2732532"/>
                  </a:lnTo>
                  <a:close/>
                </a:path>
                <a:path w="7619" h="4538980">
                  <a:moveTo>
                    <a:pt x="0" y="2694432"/>
                  </a:moveTo>
                  <a:lnTo>
                    <a:pt x="0" y="2691384"/>
                  </a:lnTo>
                  <a:lnTo>
                    <a:pt x="1523" y="2689860"/>
                  </a:lnTo>
                  <a:lnTo>
                    <a:pt x="6096" y="2689860"/>
                  </a:lnTo>
                  <a:lnTo>
                    <a:pt x="7619" y="2691384"/>
                  </a:lnTo>
                  <a:lnTo>
                    <a:pt x="7619" y="2694432"/>
                  </a:lnTo>
                  <a:lnTo>
                    <a:pt x="4571" y="2697479"/>
                  </a:lnTo>
                  <a:lnTo>
                    <a:pt x="3048" y="2697479"/>
                  </a:lnTo>
                  <a:lnTo>
                    <a:pt x="0" y="2694432"/>
                  </a:lnTo>
                  <a:close/>
                </a:path>
                <a:path w="7619" h="4538980">
                  <a:moveTo>
                    <a:pt x="0" y="2657856"/>
                  </a:moveTo>
                  <a:lnTo>
                    <a:pt x="0" y="2654808"/>
                  </a:lnTo>
                  <a:lnTo>
                    <a:pt x="1523" y="2653284"/>
                  </a:lnTo>
                  <a:lnTo>
                    <a:pt x="6096" y="2653284"/>
                  </a:lnTo>
                  <a:lnTo>
                    <a:pt x="7619" y="2654808"/>
                  </a:lnTo>
                  <a:lnTo>
                    <a:pt x="7619" y="2657856"/>
                  </a:lnTo>
                  <a:lnTo>
                    <a:pt x="6096" y="2659379"/>
                  </a:lnTo>
                  <a:lnTo>
                    <a:pt x="1523" y="2659379"/>
                  </a:lnTo>
                  <a:lnTo>
                    <a:pt x="0" y="2657856"/>
                  </a:lnTo>
                  <a:close/>
                </a:path>
                <a:path w="7619" h="4538980">
                  <a:moveTo>
                    <a:pt x="0" y="2621279"/>
                  </a:moveTo>
                  <a:lnTo>
                    <a:pt x="0" y="2618232"/>
                  </a:lnTo>
                  <a:lnTo>
                    <a:pt x="3048" y="2615184"/>
                  </a:lnTo>
                  <a:lnTo>
                    <a:pt x="4571" y="2615184"/>
                  </a:lnTo>
                  <a:lnTo>
                    <a:pt x="7619" y="2618232"/>
                  </a:lnTo>
                  <a:lnTo>
                    <a:pt x="7619" y="2621279"/>
                  </a:lnTo>
                  <a:lnTo>
                    <a:pt x="6096" y="2621279"/>
                  </a:lnTo>
                  <a:lnTo>
                    <a:pt x="6096" y="2622803"/>
                  </a:lnTo>
                  <a:lnTo>
                    <a:pt x="1523" y="2622803"/>
                  </a:lnTo>
                  <a:lnTo>
                    <a:pt x="1523" y="2621279"/>
                  </a:lnTo>
                  <a:lnTo>
                    <a:pt x="0" y="2621279"/>
                  </a:lnTo>
                  <a:close/>
                </a:path>
                <a:path w="7619" h="4538980">
                  <a:moveTo>
                    <a:pt x="6096" y="2584703"/>
                  </a:moveTo>
                  <a:lnTo>
                    <a:pt x="6096" y="2580132"/>
                  </a:lnTo>
                  <a:lnTo>
                    <a:pt x="7619" y="2580132"/>
                  </a:lnTo>
                  <a:lnTo>
                    <a:pt x="7619" y="2584703"/>
                  </a:lnTo>
                  <a:lnTo>
                    <a:pt x="6096" y="2584703"/>
                  </a:lnTo>
                  <a:close/>
                </a:path>
                <a:path w="7619" h="4538980">
                  <a:moveTo>
                    <a:pt x="1523" y="2586227"/>
                  </a:moveTo>
                  <a:lnTo>
                    <a:pt x="1523" y="2578608"/>
                  </a:lnTo>
                  <a:lnTo>
                    <a:pt x="6096" y="2578608"/>
                  </a:lnTo>
                  <a:lnTo>
                    <a:pt x="6096" y="2586227"/>
                  </a:lnTo>
                  <a:lnTo>
                    <a:pt x="1523" y="2586227"/>
                  </a:lnTo>
                  <a:close/>
                </a:path>
                <a:path w="7619" h="4538980">
                  <a:moveTo>
                    <a:pt x="0" y="2584703"/>
                  </a:moveTo>
                  <a:lnTo>
                    <a:pt x="0" y="2580132"/>
                  </a:lnTo>
                  <a:lnTo>
                    <a:pt x="1523" y="2580132"/>
                  </a:lnTo>
                  <a:lnTo>
                    <a:pt x="1523" y="2584703"/>
                  </a:lnTo>
                  <a:lnTo>
                    <a:pt x="0" y="2584703"/>
                  </a:lnTo>
                  <a:close/>
                </a:path>
                <a:path w="7619" h="4538980">
                  <a:moveTo>
                    <a:pt x="6096" y="2548127"/>
                  </a:moveTo>
                  <a:lnTo>
                    <a:pt x="6096" y="2543556"/>
                  </a:lnTo>
                  <a:lnTo>
                    <a:pt x="7619" y="2543556"/>
                  </a:lnTo>
                  <a:lnTo>
                    <a:pt x="7619" y="2548127"/>
                  </a:lnTo>
                  <a:lnTo>
                    <a:pt x="6096" y="2548127"/>
                  </a:lnTo>
                  <a:close/>
                </a:path>
                <a:path w="7619" h="4538980">
                  <a:moveTo>
                    <a:pt x="1523" y="2549652"/>
                  </a:moveTo>
                  <a:lnTo>
                    <a:pt x="1523" y="2542032"/>
                  </a:lnTo>
                  <a:lnTo>
                    <a:pt x="6096" y="2542032"/>
                  </a:lnTo>
                  <a:lnTo>
                    <a:pt x="6096" y="2549652"/>
                  </a:lnTo>
                  <a:lnTo>
                    <a:pt x="1523" y="2549652"/>
                  </a:lnTo>
                  <a:close/>
                </a:path>
                <a:path w="7619" h="4538980">
                  <a:moveTo>
                    <a:pt x="0" y="2548127"/>
                  </a:moveTo>
                  <a:lnTo>
                    <a:pt x="0" y="2543556"/>
                  </a:lnTo>
                  <a:lnTo>
                    <a:pt x="1523" y="2543556"/>
                  </a:lnTo>
                  <a:lnTo>
                    <a:pt x="1523" y="2548127"/>
                  </a:lnTo>
                  <a:lnTo>
                    <a:pt x="0" y="2548127"/>
                  </a:lnTo>
                  <a:close/>
                </a:path>
                <a:path w="7619" h="4538980">
                  <a:moveTo>
                    <a:pt x="0" y="2510027"/>
                  </a:moveTo>
                  <a:lnTo>
                    <a:pt x="0" y="2506979"/>
                  </a:lnTo>
                  <a:lnTo>
                    <a:pt x="1523" y="2506979"/>
                  </a:lnTo>
                  <a:lnTo>
                    <a:pt x="1523" y="2505456"/>
                  </a:lnTo>
                  <a:lnTo>
                    <a:pt x="6096" y="2505456"/>
                  </a:lnTo>
                  <a:lnTo>
                    <a:pt x="6096" y="2506979"/>
                  </a:lnTo>
                  <a:lnTo>
                    <a:pt x="7619" y="2506979"/>
                  </a:lnTo>
                  <a:lnTo>
                    <a:pt x="7619" y="2510027"/>
                  </a:lnTo>
                  <a:lnTo>
                    <a:pt x="4571" y="2513076"/>
                  </a:lnTo>
                  <a:lnTo>
                    <a:pt x="3048" y="2513076"/>
                  </a:lnTo>
                  <a:lnTo>
                    <a:pt x="0" y="2510027"/>
                  </a:lnTo>
                  <a:close/>
                </a:path>
                <a:path w="7619" h="4538980">
                  <a:moveTo>
                    <a:pt x="0" y="2473452"/>
                  </a:moveTo>
                  <a:lnTo>
                    <a:pt x="0" y="2470403"/>
                  </a:lnTo>
                  <a:lnTo>
                    <a:pt x="1523" y="2468879"/>
                  </a:lnTo>
                  <a:lnTo>
                    <a:pt x="6096" y="2468879"/>
                  </a:lnTo>
                  <a:lnTo>
                    <a:pt x="7619" y="2470403"/>
                  </a:lnTo>
                  <a:lnTo>
                    <a:pt x="7619" y="2473452"/>
                  </a:lnTo>
                  <a:lnTo>
                    <a:pt x="6096" y="2474976"/>
                  </a:lnTo>
                  <a:lnTo>
                    <a:pt x="1523" y="2474976"/>
                  </a:lnTo>
                  <a:lnTo>
                    <a:pt x="0" y="2473452"/>
                  </a:lnTo>
                  <a:close/>
                </a:path>
                <a:path w="7619" h="4538980">
                  <a:moveTo>
                    <a:pt x="0" y="2436876"/>
                  </a:moveTo>
                  <a:lnTo>
                    <a:pt x="0" y="2433827"/>
                  </a:lnTo>
                  <a:lnTo>
                    <a:pt x="3048" y="2430779"/>
                  </a:lnTo>
                  <a:lnTo>
                    <a:pt x="4571" y="2430779"/>
                  </a:lnTo>
                  <a:lnTo>
                    <a:pt x="7619" y="2433827"/>
                  </a:lnTo>
                  <a:lnTo>
                    <a:pt x="7619" y="2436876"/>
                  </a:lnTo>
                  <a:lnTo>
                    <a:pt x="6096" y="2438400"/>
                  </a:lnTo>
                  <a:lnTo>
                    <a:pt x="1523" y="2438400"/>
                  </a:lnTo>
                  <a:lnTo>
                    <a:pt x="0" y="2436876"/>
                  </a:lnTo>
                  <a:close/>
                </a:path>
                <a:path w="7619" h="4538980">
                  <a:moveTo>
                    <a:pt x="0" y="2400300"/>
                  </a:moveTo>
                  <a:lnTo>
                    <a:pt x="0" y="2397252"/>
                  </a:lnTo>
                  <a:lnTo>
                    <a:pt x="3048" y="2394203"/>
                  </a:lnTo>
                  <a:lnTo>
                    <a:pt x="4571" y="2394203"/>
                  </a:lnTo>
                  <a:lnTo>
                    <a:pt x="7619" y="2397252"/>
                  </a:lnTo>
                  <a:lnTo>
                    <a:pt x="7619" y="2400300"/>
                  </a:lnTo>
                  <a:lnTo>
                    <a:pt x="6096" y="2400300"/>
                  </a:lnTo>
                  <a:lnTo>
                    <a:pt x="6096" y="2401824"/>
                  </a:lnTo>
                  <a:lnTo>
                    <a:pt x="1523" y="2401824"/>
                  </a:lnTo>
                  <a:lnTo>
                    <a:pt x="1523" y="2400300"/>
                  </a:lnTo>
                  <a:lnTo>
                    <a:pt x="0" y="2400300"/>
                  </a:lnTo>
                  <a:close/>
                </a:path>
                <a:path w="7619" h="4538980">
                  <a:moveTo>
                    <a:pt x="6096" y="2363724"/>
                  </a:moveTo>
                  <a:lnTo>
                    <a:pt x="6096" y="2359152"/>
                  </a:lnTo>
                  <a:lnTo>
                    <a:pt x="7619" y="2359152"/>
                  </a:lnTo>
                  <a:lnTo>
                    <a:pt x="7619" y="2363724"/>
                  </a:lnTo>
                  <a:lnTo>
                    <a:pt x="6096" y="2363724"/>
                  </a:lnTo>
                  <a:close/>
                </a:path>
                <a:path w="7619" h="4538980">
                  <a:moveTo>
                    <a:pt x="1523" y="2365248"/>
                  </a:moveTo>
                  <a:lnTo>
                    <a:pt x="1523" y="2357627"/>
                  </a:lnTo>
                  <a:lnTo>
                    <a:pt x="6096" y="2357627"/>
                  </a:lnTo>
                  <a:lnTo>
                    <a:pt x="6096" y="2365248"/>
                  </a:lnTo>
                  <a:lnTo>
                    <a:pt x="1523" y="2365248"/>
                  </a:lnTo>
                  <a:close/>
                </a:path>
                <a:path w="7619" h="4538980">
                  <a:moveTo>
                    <a:pt x="0" y="2363724"/>
                  </a:moveTo>
                  <a:lnTo>
                    <a:pt x="0" y="2359152"/>
                  </a:lnTo>
                  <a:lnTo>
                    <a:pt x="1523" y="2359152"/>
                  </a:lnTo>
                  <a:lnTo>
                    <a:pt x="1523" y="2363724"/>
                  </a:lnTo>
                  <a:lnTo>
                    <a:pt x="0" y="2363724"/>
                  </a:lnTo>
                  <a:close/>
                </a:path>
                <a:path w="7619" h="4538980">
                  <a:moveTo>
                    <a:pt x="6096" y="2327148"/>
                  </a:moveTo>
                  <a:lnTo>
                    <a:pt x="6096" y="2322576"/>
                  </a:lnTo>
                  <a:lnTo>
                    <a:pt x="7619" y="2322576"/>
                  </a:lnTo>
                  <a:lnTo>
                    <a:pt x="7619" y="2327148"/>
                  </a:lnTo>
                  <a:lnTo>
                    <a:pt x="6096" y="2327148"/>
                  </a:lnTo>
                  <a:close/>
                </a:path>
                <a:path w="7619" h="4538980">
                  <a:moveTo>
                    <a:pt x="1523" y="2328671"/>
                  </a:moveTo>
                  <a:lnTo>
                    <a:pt x="1523" y="2321052"/>
                  </a:lnTo>
                  <a:lnTo>
                    <a:pt x="6096" y="2321052"/>
                  </a:lnTo>
                  <a:lnTo>
                    <a:pt x="6096" y="2328671"/>
                  </a:lnTo>
                  <a:lnTo>
                    <a:pt x="1523" y="2328671"/>
                  </a:lnTo>
                  <a:close/>
                </a:path>
                <a:path w="7619" h="4538980">
                  <a:moveTo>
                    <a:pt x="0" y="2327148"/>
                  </a:moveTo>
                  <a:lnTo>
                    <a:pt x="0" y="2322576"/>
                  </a:lnTo>
                  <a:lnTo>
                    <a:pt x="1523" y="2322576"/>
                  </a:lnTo>
                  <a:lnTo>
                    <a:pt x="1523" y="2327148"/>
                  </a:lnTo>
                  <a:lnTo>
                    <a:pt x="0" y="2327148"/>
                  </a:lnTo>
                  <a:close/>
                </a:path>
                <a:path w="7619" h="4538980">
                  <a:moveTo>
                    <a:pt x="0" y="2289048"/>
                  </a:moveTo>
                  <a:lnTo>
                    <a:pt x="0" y="2286000"/>
                  </a:lnTo>
                  <a:lnTo>
                    <a:pt x="1523" y="2286000"/>
                  </a:lnTo>
                  <a:lnTo>
                    <a:pt x="1523" y="2284476"/>
                  </a:lnTo>
                  <a:lnTo>
                    <a:pt x="6096" y="2284476"/>
                  </a:lnTo>
                  <a:lnTo>
                    <a:pt x="6096" y="2286000"/>
                  </a:lnTo>
                  <a:lnTo>
                    <a:pt x="7619" y="2286000"/>
                  </a:lnTo>
                  <a:lnTo>
                    <a:pt x="7619" y="2289048"/>
                  </a:lnTo>
                  <a:lnTo>
                    <a:pt x="4571" y="2292095"/>
                  </a:lnTo>
                  <a:lnTo>
                    <a:pt x="3048" y="2292095"/>
                  </a:lnTo>
                  <a:lnTo>
                    <a:pt x="0" y="2289048"/>
                  </a:lnTo>
                  <a:close/>
                </a:path>
                <a:path w="7619" h="4538980">
                  <a:moveTo>
                    <a:pt x="0" y="2252471"/>
                  </a:moveTo>
                  <a:lnTo>
                    <a:pt x="0" y="2249424"/>
                  </a:lnTo>
                  <a:lnTo>
                    <a:pt x="1523" y="2247900"/>
                  </a:lnTo>
                  <a:lnTo>
                    <a:pt x="6096" y="2247900"/>
                  </a:lnTo>
                  <a:lnTo>
                    <a:pt x="7619" y="2249424"/>
                  </a:lnTo>
                  <a:lnTo>
                    <a:pt x="7619" y="2252471"/>
                  </a:lnTo>
                  <a:lnTo>
                    <a:pt x="6096" y="2253995"/>
                  </a:lnTo>
                  <a:lnTo>
                    <a:pt x="1523" y="2253995"/>
                  </a:lnTo>
                  <a:lnTo>
                    <a:pt x="0" y="2252471"/>
                  </a:lnTo>
                  <a:close/>
                </a:path>
                <a:path w="7619" h="4538980">
                  <a:moveTo>
                    <a:pt x="0" y="2215895"/>
                  </a:moveTo>
                  <a:lnTo>
                    <a:pt x="0" y="2212848"/>
                  </a:lnTo>
                  <a:lnTo>
                    <a:pt x="3048" y="2209800"/>
                  </a:lnTo>
                  <a:lnTo>
                    <a:pt x="4571" y="2209800"/>
                  </a:lnTo>
                  <a:lnTo>
                    <a:pt x="7619" y="2212848"/>
                  </a:lnTo>
                  <a:lnTo>
                    <a:pt x="7619" y="2215895"/>
                  </a:lnTo>
                  <a:lnTo>
                    <a:pt x="6096" y="2217419"/>
                  </a:lnTo>
                  <a:lnTo>
                    <a:pt x="1523" y="2217419"/>
                  </a:lnTo>
                  <a:lnTo>
                    <a:pt x="0" y="2215895"/>
                  </a:lnTo>
                  <a:close/>
                </a:path>
                <a:path w="7619" h="4538980">
                  <a:moveTo>
                    <a:pt x="0" y="2179319"/>
                  </a:moveTo>
                  <a:lnTo>
                    <a:pt x="0" y="2174748"/>
                  </a:lnTo>
                  <a:lnTo>
                    <a:pt x="1523" y="2174748"/>
                  </a:lnTo>
                  <a:lnTo>
                    <a:pt x="3048" y="2173224"/>
                  </a:lnTo>
                  <a:lnTo>
                    <a:pt x="4571" y="2173224"/>
                  </a:lnTo>
                  <a:lnTo>
                    <a:pt x="6096" y="2174748"/>
                  </a:lnTo>
                  <a:lnTo>
                    <a:pt x="7619" y="2174748"/>
                  </a:lnTo>
                  <a:lnTo>
                    <a:pt x="7619" y="2179319"/>
                  </a:lnTo>
                  <a:lnTo>
                    <a:pt x="6096" y="2179319"/>
                  </a:lnTo>
                  <a:lnTo>
                    <a:pt x="6096" y="2180843"/>
                  </a:lnTo>
                  <a:lnTo>
                    <a:pt x="1523" y="2180843"/>
                  </a:lnTo>
                  <a:lnTo>
                    <a:pt x="1523" y="2179319"/>
                  </a:lnTo>
                  <a:lnTo>
                    <a:pt x="0" y="2179319"/>
                  </a:lnTo>
                  <a:close/>
                </a:path>
                <a:path w="7619" h="4538980">
                  <a:moveTo>
                    <a:pt x="6096" y="2142743"/>
                  </a:moveTo>
                  <a:lnTo>
                    <a:pt x="6096" y="2138171"/>
                  </a:lnTo>
                  <a:lnTo>
                    <a:pt x="7619" y="2138171"/>
                  </a:lnTo>
                  <a:lnTo>
                    <a:pt x="7619" y="2142743"/>
                  </a:lnTo>
                  <a:lnTo>
                    <a:pt x="6096" y="2142743"/>
                  </a:lnTo>
                  <a:close/>
                </a:path>
                <a:path w="7619" h="4538980">
                  <a:moveTo>
                    <a:pt x="1523" y="2144268"/>
                  </a:moveTo>
                  <a:lnTo>
                    <a:pt x="1523" y="2136648"/>
                  </a:lnTo>
                  <a:lnTo>
                    <a:pt x="6096" y="2136648"/>
                  </a:lnTo>
                  <a:lnTo>
                    <a:pt x="6096" y="2144268"/>
                  </a:lnTo>
                  <a:lnTo>
                    <a:pt x="1523" y="2144268"/>
                  </a:lnTo>
                  <a:close/>
                </a:path>
                <a:path w="7619" h="4538980">
                  <a:moveTo>
                    <a:pt x="0" y="2142743"/>
                  </a:moveTo>
                  <a:lnTo>
                    <a:pt x="0" y="2138171"/>
                  </a:lnTo>
                  <a:lnTo>
                    <a:pt x="1523" y="2138171"/>
                  </a:lnTo>
                  <a:lnTo>
                    <a:pt x="1523" y="2142743"/>
                  </a:lnTo>
                  <a:lnTo>
                    <a:pt x="0" y="2142743"/>
                  </a:lnTo>
                  <a:close/>
                </a:path>
                <a:path w="7619" h="4538980">
                  <a:moveTo>
                    <a:pt x="6096" y="2106168"/>
                  </a:moveTo>
                  <a:lnTo>
                    <a:pt x="6096" y="2101595"/>
                  </a:lnTo>
                  <a:lnTo>
                    <a:pt x="7619" y="2101595"/>
                  </a:lnTo>
                  <a:lnTo>
                    <a:pt x="7619" y="2106168"/>
                  </a:lnTo>
                  <a:lnTo>
                    <a:pt x="6096" y="2106168"/>
                  </a:lnTo>
                  <a:close/>
                </a:path>
                <a:path w="7619" h="4538980">
                  <a:moveTo>
                    <a:pt x="1523" y="2107692"/>
                  </a:moveTo>
                  <a:lnTo>
                    <a:pt x="1523" y="2100071"/>
                  </a:lnTo>
                  <a:lnTo>
                    <a:pt x="6096" y="2100071"/>
                  </a:lnTo>
                  <a:lnTo>
                    <a:pt x="6096" y="2107692"/>
                  </a:lnTo>
                  <a:lnTo>
                    <a:pt x="1523" y="2107692"/>
                  </a:lnTo>
                  <a:close/>
                </a:path>
                <a:path w="7619" h="4538980">
                  <a:moveTo>
                    <a:pt x="0" y="2106168"/>
                  </a:moveTo>
                  <a:lnTo>
                    <a:pt x="0" y="2101595"/>
                  </a:lnTo>
                  <a:lnTo>
                    <a:pt x="1523" y="2101595"/>
                  </a:lnTo>
                  <a:lnTo>
                    <a:pt x="1523" y="2106168"/>
                  </a:lnTo>
                  <a:lnTo>
                    <a:pt x="0" y="2106168"/>
                  </a:lnTo>
                  <a:close/>
                </a:path>
                <a:path w="7619" h="4538980">
                  <a:moveTo>
                    <a:pt x="0" y="2068068"/>
                  </a:moveTo>
                  <a:lnTo>
                    <a:pt x="0" y="2065019"/>
                  </a:lnTo>
                  <a:lnTo>
                    <a:pt x="1523" y="2065019"/>
                  </a:lnTo>
                  <a:lnTo>
                    <a:pt x="1523" y="2063495"/>
                  </a:lnTo>
                  <a:lnTo>
                    <a:pt x="6096" y="2063495"/>
                  </a:lnTo>
                  <a:lnTo>
                    <a:pt x="6096" y="2065019"/>
                  </a:lnTo>
                  <a:lnTo>
                    <a:pt x="7619" y="2065019"/>
                  </a:lnTo>
                  <a:lnTo>
                    <a:pt x="7619" y="2068068"/>
                  </a:lnTo>
                  <a:lnTo>
                    <a:pt x="4571" y="2071116"/>
                  </a:lnTo>
                  <a:lnTo>
                    <a:pt x="3048" y="2071116"/>
                  </a:lnTo>
                  <a:lnTo>
                    <a:pt x="0" y="2068068"/>
                  </a:lnTo>
                  <a:close/>
                </a:path>
                <a:path w="7619" h="4538980">
                  <a:moveTo>
                    <a:pt x="0" y="2031492"/>
                  </a:moveTo>
                  <a:lnTo>
                    <a:pt x="0" y="2028443"/>
                  </a:lnTo>
                  <a:lnTo>
                    <a:pt x="1523" y="2026919"/>
                  </a:lnTo>
                  <a:lnTo>
                    <a:pt x="6096" y="2026919"/>
                  </a:lnTo>
                  <a:lnTo>
                    <a:pt x="7619" y="2028443"/>
                  </a:lnTo>
                  <a:lnTo>
                    <a:pt x="7619" y="2031492"/>
                  </a:lnTo>
                  <a:lnTo>
                    <a:pt x="6096" y="2033016"/>
                  </a:lnTo>
                  <a:lnTo>
                    <a:pt x="1523" y="2033016"/>
                  </a:lnTo>
                  <a:lnTo>
                    <a:pt x="0" y="2031492"/>
                  </a:lnTo>
                  <a:close/>
                </a:path>
                <a:path w="7619" h="4538980">
                  <a:moveTo>
                    <a:pt x="0" y="1994916"/>
                  </a:moveTo>
                  <a:lnTo>
                    <a:pt x="0" y="1991868"/>
                  </a:lnTo>
                  <a:lnTo>
                    <a:pt x="3048" y="1988819"/>
                  </a:lnTo>
                  <a:lnTo>
                    <a:pt x="4571" y="1988819"/>
                  </a:lnTo>
                  <a:lnTo>
                    <a:pt x="7619" y="1991868"/>
                  </a:lnTo>
                  <a:lnTo>
                    <a:pt x="7619" y="1994916"/>
                  </a:lnTo>
                  <a:lnTo>
                    <a:pt x="6096" y="1996440"/>
                  </a:lnTo>
                  <a:lnTo>
                    <a:pt x="1523" y="1996440"/>
                  </a:lnTo>
                  <a:lnTo>
                    <a:pt x="0" y="1994916"/>
                  </a:lnTo>
                  <a:close/>
                </a:path>
                <a:path w="7619" h="4538980">
                  <a:moveTo>
                    <a:pt x="0" y="1958340"/>
                  </a:moveTo>
                  <a:lnTo>
                    <a:pt x="0" y="1953768"/>
                  </a:lnTo>
                  <a:lnTo>
                    <a:pt x="1523" y="1953768"/>
                  </a:lnTo>
                  <a:lnTo>
                    <a:pt x="3048" y="1952243"/>
                  </a:lnTo>
                  <a:lnTo>
                    <a:pt x="4571" y="1952243"/>
                  </a:lnTo>
                  <a:lnTo>
                    <a:pt x="6096" y="1953768"/>
                  </a:lnTo>
                  <a:lnTo>
                    <a:pt x="7619" y="1953768"/>
                  </a:lnTo>
                  <a:lnTo>
                    <a:pt x="7619" y="1958340"/>
                  </a:lnTo>
                  <a:lnTo>
                    <a:pt x="6096" y="1958340"/>
                  </a:lnTo>
                  <a:lnTo>
                    <a:pt x="6096" y="1959863"/>
                  </a:lnTo>
                  <a:lnTo>
                    <a:pt x="1523" y="1959863"/>
                  </a:lnTo>
                  <a:lnTo>
                    <a:pt x="1523" y="1958340"/>
                  </a:lnTo>
                  <a:lnTo>
                    <a:pt x="0" y="1958340"/>
                  </a:lnTo>
                  <a:close/>
                </a:path>
                <a:path w="7619" h="4538980">
                  <a:moveTo>
                    <a:pt x="6096" y="1921763"/>
                  </a:moveTo>
                  <a:lnTo>
                    <a:pt x="6096" y="1917192"/>
                  </a:lnTo>
                  <a:lnTo>
                    <a:pt x="7619" y="1917192"/>
                  </a:lnTo>
                  <a:lnTo>
                    <a:pt x="7619" y="1921763"/>
                  </a:lnTo>
                  <a:lnTo>
                    <a:pt x="6096" y="1921763"/>
                  </a:lnTo>
                  <a:close/>
                </a:path>
                <a:path w="7619" h="4538980">
                  <a:moveTo>
                    <a:pt x="1523" y="1923287"/>
                  </a:moveTo>
                  <a:lnTo>
                    <a:pt x="1523" y="1915668"/>
                  </a:lnTo>
                  <a:lnTo>
                    <a:pt x="6096" y="1915668"/>
                  </a:lnTo>
                  <a:lnTo>
                    <a:pt x="6096" y="1923287"/>
                  </a:lnTo>
                  <a:lnTo>
                    <a:pt x="1523" y="1923287"/>
                  </a:lnTo>
                  <a:close/>
                </a:path>
                <a:path w="7619" h="4538980">
                  <a:moveTo>
                    <a:pt x="0" y="1921763"/>
                  </a:moveTo>
                  <a:lnTo>
                    <a:pt x="0" y="1917192"/>
                  </a:lnTo>
                  <a:lnTo>
                    <a:pt x="1523" y="1917192"/>
                  </a:lnTo>
                  <a:lnTo>
                    <a:pt x="1523" y="1921763"/>
                  </a:lnTo>
                  <a:lnTo>
                    <a:pt x="0" y="1921763"/>
                  </a:lnTo>
                  <a:close/>
                </a:path>
                <a:path w="7619" h="4538980">
                  <a:moveTo>
                    <a:pt x="6096" y="1885187"/>
                  </a:moveTo>
                  <a:lnTo>
                    <a:pt x="6096" y="1880616"/>
                  </a:lnTo>
                  <a:lnTo>
                    <a:pt x="7619" y="1880616"/>
                  </a:lnTo>
                  <a:lnTo>
                    <a:pt x="7619" y="1885187"/>
                  </a:lnTo>
                  <a:lnTo>
                    <a:pt x="6096" y="1885187"/>
                  </a:lnTo>
                  <a:close/>
                </a:path>
                <a:path w="7619" h="4538980">
                  <a:moveTo>
                    <a:pt x="1523" y="1886711"/>
                  </a:moveTo>
                  <a:lnTo>
                    <a:pt x="1523" y="1879092"/>
                  </a:lnTo>
                  <a:lnTo>
                    <a:pt x="6096" y="1879092"/>
                  </a:lnTo>
                  <a:lnTo>
                    <a:pt x="6096" y="1886711"/>
                  </a:lnTo>
                  <a:lnTo>
                    <a:pt x="1523" y="1886711"/>
                  </a:lnTo>
                  <a:close/>
                </a:path>
                <a:path w="7619" h="4538980">
                  <a:moveTo>
                    <a:pt x="0" y="1885187"/>
                  </a:moveTo>
                  <a:lnTo>
                    <a:pt x="0" y="1880616"/>
                  </a:lnTo>
                  <a:lnTo>
                    <a:pt x="1523" y="1880616"/>
                  </a:lnTo>
                  <a:lnTo>
                    <a:pt x="1523" y="1885187"/>
                  </a:lnTo>
                  <a:lnTo>
                    <a:pt x="0" y="1885187"/>
                  </a:lnTo>
                  <a:close/>
                </a:path>
                <a:path w="7619" h="4538980">
                  <a:moveTo>
                    <a:pt x="0" y="1847087"/>
                  </a:moveTo>
                  <a:lnTo>
                    <a:pt x="0" y="1844040"/>
                  </a:lnTo>
                  <a:lnTo>
                    <a:pt x="1523" y="1842516"/>
                  </a:lnTo>
                  <a:lnTo>
                    <a:pt x="6096" y="1842516"/>
                  </a:lnTo>
                  <a:lnTo>
                    <a:pt x="7619" y="1844040"/>
                  </a:lnTo>
                  <a:lnTo>
                    <a:pt x="7619" y="1847087"/>
                  </a:lnTo>
                  <a:lnTo>
                    <a:pt x="4571" y="1850135"/>
                  </a:lnTo>
                  <a:lnTo>
                    <a:pt x="3048" y="1850135"/>
                  </a:lnTo>
                  <a:lnTo>
                    <a:pt x="0" y="1847087"/>
                  </a:lnTo>
                  <a:close/>
                </a:path>
                <a:path w="7619" h="4538980">
                  <a:moveTo>
                    <a:pt x="0" y="1810511"/>
                  </a:moveTo>
                  <a:lnTo>
                    <a:pt x="0" y="1807463"/>
                  </a:lnTo>
                  <a:lnTo>
                    <a:pt x="1523" y="1805940"/>
                  </a:lnTo>
                  <a:lnTo>
                    <a:pt x="6096" y="1805940"/>
                  </a:lnTo>
                  <a:lnTo>
                    <a:pt x="7619" y="1807463"/>
                  </a:lnTo>
                  <a:lnTo>
                    <a:pt x="7619" y="1810511"/>
                  </a:lnTo>
                  <a:lnTo>
                    <a:pt x="6096" y="1812035"/>
                  </a:lnTo>
                  <a:lnTo>
                    <a:pt x="1523" y="1812035"/>
                  </a:lnTo>
                  <a:lnTo>
                    <a:pt x="0" y="1810511"/>
                  </a:lnTo>
                  <a:close/>
                </a:path>
                <a:path w="7619" h="4538980">
                  <a:moveTo>
                    <a:pt x="0" y="1773935"/>
                  </a:moveTo>
                  <a:lnTo>
                    <a:pt x="0" y="1770887"/>
                  </a:lnTo>
                  <a:lnTo>
                    <a:pt x="3048" y="1767840"/>
                  </a:lnTo>
                  <a:lnTo>
                    <a:pt x="4571" y="1767840"/>
                  </a:lnTo>
                  <a:lnTo>
                    <a:pt x="7619" y="1770887"/>
                  </a:lnTo>
                  <a:lnTo>
                    <a:pt x="7619" y="1773935"/>
                  </a:lnTo>
                  <a:lnTo>
                    <a:pt x="6096" y="1775459"/>
                  </a:lnTo>
                  <a:lnTo>
                    <a:pt x="1523" y="1775459"/>
                  </a:lnTo>
                  <a:lnTo>
                    <a:pt x="0" y="1773935"/>
                  </a:lnTo>
                  <a:close/>
                </a:path>
                <a:path w="7619" h="4538980">
                  <a:moveTo>
                    <a:pt x="0" y="1737359"/>
                  </a:moveTo>
                  <a:lnTo>
                    <a:pt x="0" y="1732787"/>
                  </a:lnTo>
                  <a:lnTo>
                    <a:pt x="1523" y="1732787"/>
                  </a:lnTo>
                  <a:lnTo>
                    <a:pt x="3048" y="1731263"/>
                  </a:lnTo>
                  <a:lnTo>
                    <a:pt x="4571" y="1731263"/>
                  </a:lnTo>
                  <a:lnTo>
                    <a:pt x="6096" y="1732787"/>
                  </a:lnTo>
                  <a:lnTo>
                    <a:pt x="7619" y="1732787"/>
                  </a:lnTo>
                  <a:lnTo>
                    <a:pt x="7619" y="1737359"/>
                  </a:lnTo>
                  <a:lnTo>
                    <a:pt x="6096" y="1737359"/>
                  </a:lnTo>
                  <a:lnTo>
                    <a:pt x="6096" y="1738884"/>
                  </a:lnTo>
                  <a:lnTo>
                    <a:pt x="1523" y="1738884"/>
                  </a:lnTo>
                  <a:lnTo>
                    <a:pt x="1523" y="1737359"/>
                  </a:lnTo>
                  <a:lnTo>
                    <a:pt x="0" y="1737359"/>
                  </a:lnTo>
                  <a:close/>
                </a:path>
                <a:path w="7619" h="4538980">
                  <a:moveTo>
                    <a:pt x="6096" y="1700784"/>
                  </a:moveTo>
                  <a:lnTo>
                    <a:pt x="6096" y="1696211"/>
                  </a:lnTo>
                  <a:lnTo>
                    <a:pt x="7619" y="1696211"/>
                  </a:lnTo>
                  <a:lnTo>
                    <a:pt x="7619" y="1700784"/>
                  </a:lnTo>
                  <a:lnTo>
                    <a:pt x="6096" y="1700784"/>
                  </a:lnTo>
                  <a:close/>
                </a:path>
                <a:path w="7619" h="4538980">
                  <a:moveTo>
                    <a:pt x="1523" y="1702308"/>
                  </a:moveTo>
                  <a:lnTo>
                    <a:pt x="1523" y="1694687"/>
                  </a:lnTo>
                  <a:lnTo>
                    <a:pt x="6096" y="1694687"/>
                  </a:lnTo>
                  <a:lnTo>
                    <a:pt x="6096" y="1702308"/>
                  </a:lnTo>
                  <a:lnTo>
                    <a:pt x="1523" y="1702308"/>
                  </a:lnTo>
                  <a:close/>
                </a:path>
                <a:path w="7619" h="4538980">
                  <a:moveTo>
                    <a:pt x="0" y="1700784"/>
                  </a:moveTo>
                  <a:lnTo>
                    <a:pt x="0" y="1696211"/>
                  </a:lnTo>
                  <a:lnTo>
                    <a:pt x="1523" y="1696211"/>
                  </a:lnTo>
                  <a:lnTo>
                    <a:pt x="1523" y="1700784"/>
                  </a:lnTo>
                  <a:lnTo>
                    <a:pt x="0" y="1700784"/>
                  </a:lnTo>
                  <a:close/>
                </a:path>
                <a:path w="7619" h="4538980">
                  <a:moveTo>
                    <a:pt x="6096" y="1664208"/>
                  </a:moveTo>
                  <a:lnTo>
                    <a:pt x="6096" y="1659635"/>
                  </a:lnTo>
                  <a:lnTo>
                    <a:pt x="7619" y="1659635"/>
                  </a:lnTo>
                  <a:lnTo>
                    <a:pt x="7619" y="1664208"/>
                  </a:lnTo>
                  <a:lnTo>
                    <a:pt x="6096" y="1664208"/>
                  </a:lnTo>
                  <a:close/>
                </a:path>
                <a:path w="7619" h="4538980">
                  <a:moveTo>
                    <a:pt x="1523" y="1665732"/>
                  </a:moveTo>
                  <a:lnTo>
                    <a:pt x="1523" y="1658111"/>
                  </a:lnTo>
                  <a:lnTo>
                    <a:pt x="6096" y="1658111"/>
                  </a:lnTo>
                  <a:lnTo>
                    <a:pt x="6096" y="1665732"/>
                  </a:lnTo>
                  <a:lnTo>
                    <a:pt x="1523" y="1665732"/>
                  </a:lnTo>
                  <a:close/>
                </a:path>
                <a:path w="7619" h="4538980">
                  <a:moveTo>
                    <a:pt x="0" y="1664208"/>
                  </a:moveTo>
                  <a:lnTo>
                    <a:pt x="0" y="1659635"/>
                  </a:lnTo>
                  <a:lnTo>
                    <a:pt x="1523" y="1659635"/>
                  </a:lnTo>
                  <a:lnTo>
                    <a:pt x="1523" y="1664208"/>
                  </a:lnTo>
                  <a:lnTo>
                    <a:pt x="0" y="1664208"/>
                  </a:lnTo>
                  <a:close/>
                </a:path>
                <a:path w="7619" h="4538980">
                  <a:moveTo>
                    <a:pt x="0" y="1626108"/>
                  </a:moveTo>
                  <a:lnTo>
                    <a:pt x="0" y="1623059"/>
                  </a:lnTo>
                  <a:lnTo>
                    <a:pt x="1523" y="1621535"/>
                  </a:lnTo>
                  <a:lnTo>
                    <a:pt x="6096" y="1621535"/>
                  </a:lnTo>
                  <a:lnTo>
                    <a:pt x="7619" y="1623059"/>
                  </a:lnTo>
                  <a:lnTo>
                    <a:pt x="7619" y="1626108"/>
                  </a:lnTo>
                  <a:lnTo>
                    <a:pt x="4571" y="1629156"/>
                  </a:lnTo>
                  <a:lnTo>
                    <a:pt x="3048" y="1629156"/>
                  </a:lnTo>
                  <a:lnTo>
                    <a:pt x="0" y="1626108"/>
                  </a:lnTo>
                  <a:close/>
                </a:path>
                <a:path w="7619" h="4538980">
                  <a:moveTo>
                    <a:pt x="0" y="1589532"/>
                  </a:moveTo>
                  <a:lnTo>
                    <a:pt x="0" y="1586484"/>
                  </a:lnTo>
                  <a:lnTo>
                    <a:pt x="1523" y="1584959"/>
                  </a:lnTo>
                  <a:lnTo>
                    <a:pt x="6096" y="1584959"/>
                  </a:lnTo>
                  <a:lnTo>
                    <a:pt x="7619" y="1586484"/>
                  </a:lnTo>
                  <a:lnTo>
                    <a:pt x="7619" y="1589532"/>
                  </a:lnTo>
                  <a:lnTo>
                    <a:pt x="6096" y="1591056"/>
                  </a:lnTo>
                  <a:lnTo>
                    <a:pt x="1523" y="1591056"/>
                  </a:lnTo>
                  <a:lnTo>
                    <a:pt x="0" y="1589532"/>
                  </a:lnTo>
                  <a:close/>
                </a:path>
                <a:path w="7619" h="4538980">
                  <a:moveTo>
                    <a:pt x="0" y="1552956"/>
                  </a:moveTo>
                  <a:lnTo>
                    <a:pt x="0" y="1549908"/>
                  </a:lnTo>
                  <a:lnTo>
                    <a:pt x="3048" y="1546859"/>
                  </a:lnTo>
                  <a:lnTo>
                    <a:pt x="4571" y="1546859"/>
                  </a:lnTo>
                  <a:lnTo>
                    <a:pt x="7619" y="1549908"/>
                  </a:lnTo>
                  <a:lnTo>
                    <a:pt x="7619" y="1552956"/>
                  </a:lnTo>
                  <a:lnTo>
                    <a:pt x="6096" y="1554479"/>
                  </a:lnTo>
                  <a:lnTo>
                    <a:pt x="1523" y="1554479"/>
                  </a:lnTo>
                  <a:lnTo>
                    <a:pt x="0" y="1552956"/>
                  </a:lnTo>
                  <a:close/>
                </a:path>
                <a:path w="7619" h="4538980">
                  <a:moveTo>
                    <a:pt x="6096" y="1516379"/>
                  </a:moveTo>
                  <a:lnTo>
                    <a:pt x="6096" y="1511808"/>
                  </a:lnTo>
                  <a:lnTo>
                    <a:pt x="7619" y="1511808"/>
                  </a:lnTo>
                  <a:lnTo>
                    <a:pt x="7619" y="1516379"/>
                  </a:lnTo>
                  <a:lnTo>
                    <a:pt x="6096" y="1516379"/>
                  </a:lnTo>
                  <a:close/>
                </a:path>
                <a:path w="7619" h="4538980">
                  <a:moveTo>
                    <a:pt x="1523" y="1517903"/>
                  </a:moveTo>
                  <a:lnTo>
                    <a:pt x="1523" y="1510284"/>
                  </a:lnTo>
                  <a:lnTo>
                    <a:pt x="6096" y="1510284"/>
                  </a:lnTo>
                  <a:lnTo>
                    <a:pt x="6096" y="1517903"/>
                  </a:lnTo>
                  <a:lnTo>
                    <a:pt x="1523" y="1517903"/>
                  </a:lnTo>
                  <a:close/>
                </a:path>
                <a:path w="7619" h="4538980">
                  <a:moveTo>
                    <a:pt x="0" y="1516379"/>
                  </a:moveTo>
                  <a:lnTo>
                    <a:pt x="0" y="1511808"/>
                  </a:lnTo>
                  <a:lnTo>
                    <a:pt x="1523" y="1511808"/>
                  </a:lnTo>
                  <a:lnTo>
                    <a:pt x="1523" y="1516379"/>
                  </a:lnTo>
                  <a:lnTo>
                    <a:pt x="0" y="1516379"/>
                  </a:lnTo>
                  <a:close/>
                </a:path>
                <a:path w="7619" h="4538980">
                  <a:moveTo>
                    <a:pt x="6096" y="1479803"/>
                  </a:moveTo>
                  <a:lnTo>
                    <a:pt x="6096" y="1475232"/>
                  </a:lnTo>
                  <a:lnTo>
                    <a:pt x="7619" y="1475232"/>
                  </a:lnTo>
                  <a:lnTo>
                    <a:pt x="7619" y="1479803"/>
                  </a:lnTo>
                  <a:lnTo>
                    <a:pt x="6096" y="1479803"/>
                  </a:lnTo>
                  <a:close/>
                </a:path>
                <a:path w="7619" h="4538980">
                  <a:moveTo>
                    <a:pt x="1523" y="1481327"/>
                  </a:moveTo>
                  <a:lnTo>
                    <a:pt x="1523" y="1473708"/>
                  </a:lnTo>
                  <a:lnTo>
                    <a:pt x="6096" y="1473708"/>
                  </a:lnTo>
                  <a:lnTo>
                    <a:pt x="6096" y="1481327"/>
                  </a:lnTo>
                  <a:lnTo>
                    <a:pt x="1523" y="1481327"/>
                  </a:lnTo>
                  <a:close/>
                </a:path>
                <a:path w="7619" h="4538980">
                  <a:moveTo>
                    <a:pt x="0" y="1479803"/>
                  </a:moveTo>
                  <a:lnTo>
                    <a:pt x="0" y="1475232"/>
                  </a:lnTo>
                  <a:lnTo>
                    <a:pt x="1523" y="1475232"/>
                  </a:lnTo>
                  <a:lnTo>
                    <a:pt x="1523" y="1479803"/>
                  </a:lnTo>
                  <a:lnTo>
                    <a:pt x="0" y="1479803"/>
                  </a:lnTo>
                  <a:close/>
                </a:path>
                <a:path w="7619" h="4538980">
                  <a:moveTo>
                    <a:pt x="6096" y="1443227"/>
                  </a:moveTo>
                  <a:lnTo>
                    <a:pt x="6096" y="1438656"/>
                  </a:lnTo>
                  <a:lnTo>
                    <a:pt x="7619" y="1438656"/>
                  </a:lnTo>
                  <a:lnTo>
                    <a:pt x="7619" y="1443227"/>
                  </a:lnTo>
                  <a:lnTo>
                    <a:pt x="6096" y="1443227"/>
                  </a:lnTo>
                  <a:close/>
                </a:path>
                <a:path w="7619" h="4538980">
                  <a:moveTo>
                    <a:pt x="1523" y="1444751"/>
                  </a:moveTo>
                  <a:lnTo>
                    <a:pt x="1523" y="1437132"/>
                  </a:lnTo>
                  <a:lnTo>
                    <a:pt x="6096" y="1437132"/>
                  </a:lnTo>
                  <a:lnTo>
                    <a:pt x="6096" y="1444751"/>
                  </a:lnTo>
                  <a:lnTo>
                    <a:pt x="1523" y="1444751"/>
                  </a:lnTo>
                  <a:close/>
                </a:path>
                <a:path w="7619" h="4538980">
                  <a:moveTo>
                    <a:pt x="0" y="1443227"/>
                  </a:moveTo>
                  <a:lnTo>
                    <a:pt x="0" y="1438656"/>
                  </a:lnTo>
                  <a:lnTo>
                    <a:pt x="1523" y="1438656"/>
                  </a:lnTo>
                  <a:lnTo>
                    <a:pt x="1523" y="1443227"/>
                  </a:lnTo>
                  <a:lnTo>
                    <a:pt x="0" y="1443227"/>
                  </a:lnTo>
                  <a:close/>
                </a:path>
                <a:path w="7619" h="4538980">
                  <a:moveTo>
                    <a:pt x="0" y="1405127"/>
                  </a:moveTo>
                  <a:lnTo>
                    <a:pt x="0" y="1402079"/>
                  </a:lnTo>
                  <a:lnTo>
                    <a:pt x="1523" y="1400556"/>
                  </a:lnTo>
                  <a:lnTo>
                    <a:pt x="6096" y="1400556"/>
                  </a:lnTo>
                  <a:lnTo>
                    <a:pt x="7619" y="1402079"/>
                  </a:lnTo>
                  <a:lnTo>
                    <a:pt x="7619" y="1405127"/>
                  </a:lnTo>
                  <a:lnTo>
                    <a:pt x="4571" y="1408176"/>
                  </a:lnTo>
                  <a:lnTo>
                    <a:pt x="3048" y="1408176"/>
                  </a:lnTo>
                  <a:lnTo>
                    <a:pt x="0" y="1405127"/>
                  </a:lnTo>
                  <a:close/>
                </a:path>
                <a:path w="7619" h="4538980">
                  <a:moveTo>
                    <a:pt x="0" y="1368551"/>
                  </a:moveTo>
                  <a:lnTo>
                    <a:pt x="0" y="1365503"/>
                  </a:lnTo>
                  <a:lnTo>
                    <a:pt x="1523" y="1363979"/>
                  </a:lnTo>
                  <a:lnTo>
                    <a:pt x="6096" y="1363979"/>
                  </a:lnTo>
                  <a:lnTo>
                    <a:pt x="7619" y="1365503"/>
                  </a:lnTo>
                  <a:lnTo>
                    <a:pt x="7619" y="1368551"/>
                  </a:lnTo>
                  <a:lnTo>
                    <a:pt x="6096" y="1370076"/>
                  </a:lnTo>
                  <a:lnTo>
                    <a:pt x="1523" y="1370076"/>
                  </a:lnTo>
                  <a:lnTo>
                    <a:pt x="0" y="1368551"/>
                  </a:lnTo>
                  <a:close/>
                </a:path>
                <a:path w="7619" h="4538980">
                  <a:moveTo>
                    <a:pt x="0" y="1331976"/>
                  </a:moveTo>
                  <a:lnTo>
                    <a:pt x="0" y="1328927"/>
                  </a:lnTo>
                  <a:lnTo>
                    <a:pt x="3048" y="1325879"/>
                  </a:lnTo>
                  <a:lnTo>
                    <a:pt x="4571" y="1325879"/>
                  </a:lnTo>
                  <a:lnTo>
                    <a:pt x="7619" y="1328927"/>
                  </a:lnTo>
                  <a:lnTo>
                    <a:pt x="7619" y="1331976"/>
                  </a:lnTo>
                  <a:lnTo>
                    <a:pt x="6096" y="1333500"/>
                  </a:lnTo>
                  <a:lnTo>
                    <a:pt x="1523" y="1333500"/>
                  </a:lnTo>
                  <a:lnTo>
                    <a:pt x="0" y="1331976"/>
                  </a:lnTo>
                  <a:close/>
                </a:path>
                <a:path w="7619" h="4538980">
                  <a:moveTo>
                    <a:pt x="6096" y="1295400"/>
                  </a:moveTo>
                  <a:lnTo>
                    <a:pt x="6096" y="1290827"/>
                  </a:lnTo>
                  <a:lnTo>
                    <a:pt x="7619" y="1290827"/>
                  </a:lnTo>
                  <a:lnTo>
                    <a:pt x="7619" y="1295400"/>
                  </a:lnTo>
                  <a:lnTo>
                    <a:pt x="6096" y="1295400"/>
                  </a:lnTo>
                  <a:close/>
                </a:path>
                <a:path w="7619" h="4538980">
                  <a:moveTo>
                    <a:pt x="1523" y="1296924"/>
                  </a:moveTo>
                  <a:lnTo>
                    <a:pt x="1523" y="1289303"/>
                  </a:lnTo>
                  <a:lnTo>
                    <a:pt x="6096" y="1289303"/>
                  </a:lnTo>
                  <a:lnTo>
                    <a:pt x="6096" y="1296924"/>
                  </a:lnTo>
                  <a:lnTo>
                    <a:pt x="1523" y="1296924"/>
                  </a:lnTo>
                  <a:close/>
                </a:path>
                <a:path w="7619" h="4538980">
                  <a:moveTo>
                    <a:pt x="0" y="1295400"/>
                  </a:moveTo>
                  <a:lnTo>
                    <a:pt x="0" y="1290827"/>
                  </a:lnTo>
                  <a:lnTo>
                    <a:pt x="1523" y="1290827"/>
                  </a:lnTo>
                  <a:lnTo>
                    <a:pt x="1523" y="1295400"/>
                  </a:lnTo>
                  <a:lnTo>
                    <a:pt x="0" y="1295400"/>
                  </a:lnTo>
                  <a:close/>
                </a:path>
                <a:path w="7619" h="4538980">
                  <a:moveTo>
                    <a:pt x="6096" y="1258824"/>
                  </a:moveTo>
                  <a:lnTo>
                    <a:pt x="6096" y="1254251"/>
                  </a:lnTo>
                  <a:lnTo>
                    <a:pt x="7619" y="1254251"/>
                  </a:lnTo>
                  <a:lnTo>
                    <a:pt x="7619" y="1258824"/>
                  </a:lnTo>
                  <a:lnTo>
                    <a:pt x="6096" y="1258824"/>
                  </a:lnTo>
                  <a:close/>
                </a:path>
                <a:path w="7619" h="4538980">
                  <a:moveTo>
                    <a:pt x="1523" y="1260348"/>
                  </a:moveTo>
                  <a:lnTo>
                    <a:pt x="1523" y="1252727"/>
                  </a:lnTo>
                  <a:lnTo>
                    <a:pt x="6096" y="1252727"/>
                  </a:lnTo>
                  <a:lnTo>
                    <a:pt x="6096" y="1260348"/>
                  </a:lnTo>
                  <a:lnTo>
                    <a:pt x="1523" y="1260348"/>
                  </a:lnTo>
                  <a:close/>
                </a:path>
                <a:path w="7619" h="4538980">
                  <a:moveTo>
                    <a:pt x="0" y="1258824"/>
                  </a:moveTo>
                  <a:lnTo>
                    <a:pt x="0" y="1254251"/>
                  </a:lnTo>
                  <a:lnTo>
                    <a:pt x="1523" y="1254251"/>
                  </a:lnTo>
                  <a:lnTo>
                    <a:pt x="1523" y="1258824"/>
                  </a:lnTo>
                  <a:lnTo>
                    <a:pt x="0" y="1258824"/>
                  </a:lnTo>
                  <a:close/>
                </a:path>
                <a:path w="7619" h="4538980">
                  <a:moveTo>
                    <a:pt x="0" y="1222248"/>
                  </a:moveTo>
                  <a:lnTo>
                    <a:pt x="0" y="1217675"/>
                  </a:lnTo>
                  <a:lnTo>
                    <a:pt x="1523" y="1217675"/>
                  </a:lnTo>
                  <a:lnTo>
                    <a:pt x="1523" y="1216151"/>
                  </a:lnTo>
                  <a:lnTo>
                    <a:pt x="6096" y="1216151"/>
                  </a:lnTo>
                  <a:lnTo>
                    <a:pt x="6096" y="1217675"/>
                  </a:lnTo>
                  <a:lnTo>
                    <a:pt x="7619" y="1217675"/>
                  </a:lnTo>
                  <a:lnTo>
                    <a:pt x="7619" y="1222248"/>
                  </a:lnTo>
                  <a:lnTo>
                    <a:pt x="6096" y="1222248"/>
                  </a:lnTo>
                  <a:lnTo>
                    <a:pt x="4571" y="1223771"/>
                  </a:lnTo>
                  <a:lnTo>
                    <a:pt x="3048" y="1223771"/>
                  </a:lnTo>
                  <a:lnTo>
                    <a:pt x="1523" y="1222248"/>
                  </a:lnTo>
                  <a:lnTo>
                    <a:pt x="0" y="1222248"/>
                  </a:lnTo>
                  <a:close/>
                </a:path>
                <a:path w="7619" h="4538980">
                  <a:moveTo>
                    <a:pt x="0" y="1184148"/>
                  </a:moveTo>
                  <a:lnTo>
                    <a:pt x="0" y="1181100"/>
                  </a:lnTo>
                  <a:lnTo>
                    <a:pt x="1523" y="1179575"/>
                  </a:lnTo>
                  <a:lnTo>
                    <a:pt x="6096" y="1179575"/>
                  </a:lnTo>
                  <a:lnTo>
                    <a:pt x="7619" y="1181100"/>
                  </a:lnTo>
                  <a:lnTo>
                    <a:pt x="7619" y="1184148"/>
                  </a:lnTo>
                  <a:lnTo>
                    <a:pt x="4571" y="1187195"/>
                  </a:lnTo>
                  <a:lnTo>
                    <a:pt x="3048" y="1187195"/>
                  </a:lnTo>
                  <a:lnTo>
                    <a:pt x="0" y="1184148"/>
                  </a:lnTo>
                  <a:close/>
                </a:path>
                <a:path w="7619" h="4538980">
                  <a:moveTo>
                    <a:pt x="0" y="1147571"/>
                  </a:moveTo>
                  <a:lnTo>
                    <a:pt x="0" y="1144524"/>
                  </a:lnTo>
                  <a:lnTo>
                    <a:pt x="1523" y="1143000"/>
                  </a:lnTo>
                  <a:lnTo>
                    <a:pt x="6096" y="1143000"/>
                  </a:lnTo>
                  <a:lnTo>
                    <a:pt x="7619" y="1144524"/>
                  </a:lnTo>
                  <a:lnTo>
                    <a:pt x="7619" y="1147571"/>
                  </a:lnTo>
                  <a:lnTo>
                    <a:pt x="6096" y="1149095"/>
                  </a:lnTo>
                  <a:lnTo>
                    <a:pt x="1523" y="1149095"/>
                  </a:lnTo>
                  <a:lnTo>
                    <a:pt x="0" y="1147571"/>
                  </a:lnTo>
                  <a:close/>
                </a:path>
                <a:path w="7619" h="4538980">
                  <a:moveTo>
                    <a:pt x="0" y="1110995"/>
                  </a:moveTo>
                  <a:lnTo>
                    <a:pt x="0" y="1107948"/>
                  </a:lnTo>
                  <a:lnTo>
                    <a:pt x="3048" y="1104900"/>
                  </a:lnTo>
                  <a:lnTo>
                    <a:pt x="4571" y="1104900"/>
                  </a:lnTo>
                  <a:lnTo>
                    <a:pt x="7619" y="1107948"/>
                  </a:lnTo>
                  <a:lnTo>
                    <a:pt x="7619" y="1110995"/>
                  </a:lnTo>
                  <a:lnTo>
                    <a:pt x="6096" y="1112519"/>
                  </a:lnTo>
                  <a:lnTo>
                    <a:pt x="1523" y="1112519"/>
                  </a:lnTo>
                  <a:lnTo>
                    <a:pt x="0" y="1110995"/>
                  </a:lnTo>
                  <a:close/>
                </a:path>
                <a:path w="7619" h="4538980">
                  <a:moveTo>
                    <a:pt x="6096" y="1074419"/>
                  </a:moveTo>
                  <a:lnTo>
                    <a:pt x="6096" y="1069848"/>
                  </a:lnTo>
                  <a:lnTo>
                    <a:pt x="7619" y="1069848"/>
                  </a:lnTo>
                  <a:lnTo>
                    <a:pt x="7619" y="1074419"/>
                  </a:lnTo>
                  <a:lnTo>
                    <a:pt x="6096" y="1074419"/>
                  </a:lnTo>
                  <a:close/>
                </a:path>
                <a:path w="7619" h="4538980">
                  <a:moveTo>
                    <a:pt x="1523" y="1075943"/>
                  </a:moveTo>
                  <a:lnTo>
                    <a:pt x="1523" y="1068324"/>
                  </a:lnTo>
                  <a:lnTo>
                    <a:pt x="6096" y="1068324"/>
                  </a:lnTo>
                  <a:lnTo>
                    <a:pt x="6096" y="1075943"/>
                  </a:lnTo>
                  <a:lnTo>
                    <a:pt x="1523" y="1075943"/>
                  </a:lnTo>
                  <a:close/>
                </a:path>
                <a:path w="7619" h="4538980">
                  <a:moveTo>
                    <a:pt x="0" y="1074419"/>
                  </a:moveTo>
                  <a:lnTo>
                    <a:pt x="0" y="1069848"/>
                  </a:lnTo>
                  <a:lnTo>
                    <a:pt x="1523" y="1069848"/>
                  </a:lnTo>
                  <a:lnTo>
                    <a:pt x="1523" y="1074419"/>
                  </a:lnTo>
                  <a:lnTo>
                    <a:pt x="0" y="1074419"/>
                  </a:lnTo>
                  <a:close/>
                </a:path>
                <a:path w="7619" h="4538980">
                  <a:moveTo>
                    <a:pt x="6096" y="1037843"/>
                  </a:moveTo>
                  <a:lnTo>
                    <a:pt x="6096" y="1033271"/>
                  </a:lnTo>
                  <a:lnTo>
                    <a:pt x="7619" y="1033271"/>
                  </a:lnTo>
                  <a:lnTo>
                    <a:pt x="7619" y="1037843"/>
                  </a:lnTo>
                  <a:lnTo>
                    <a:pt x="6096" y="1037843"/>
                  </a:lnTo>
                  <a:close/>
                </a:path>
                <a:path w="7619" h="4538980">
                  <a:moveTo>
                    <a:pt x="1523" y="1039367"/>
                  </a:moveTo>
                  <a:lnTo>
                    <a:pt x="1523" y="1031748"/>
                  </a:lnTo>
                  <a:lnTo>
                    <a:pt x="6096" y="1031748"/>
                  </a:lnTo>
                  <a:lnTo>
                    <a:pt x="6096" y="1039367"/>
                  </a:lnTo>
                  <a:lnTo>
                    <a:pt x="1523" y="1039367"/>
                  </a:lnTo>
                  <a:close/>
                </a:path>
                <a:path w="7619" h="4538980">
                  <a:moveTo>
                    <a:pt x="0" y="1037843"/>
                  </a:moveTo>
                  <a:lnTo>
                    <a:pt x="0" y="1033271"/>
                  </a:lnTo>
                  <a:lnTo>
                    <a:pt x="1523" y="1033271"/>
                  </a:lnTo>
                  <a:lnTo>
                    <a:pt x="1523" y="1037843"/>
                  </a:lnTo>
                  <a:lnTo>
                    <a:pt x="0" y="1037843"/>
                  </a:lnTo>
                  <a:close/>
                </a:path>
                <a:path w="7619" h="4538980">
                  <a:moveTo>
                    <a:pt x="0" y="1001267"/>
                  </a:moveTo>
                  <a:lnTo>
                    <a:pt x="0" y="996695"/>
                  </a:lnTo>
                  <a:lnTo>
                    <a:pt x="1523" y="996695"/>
                  </a:lnTo>
                  <a:lnTo>
                    <a:pt x="1523" y="995171"/>
                  </a:lnTo>
                  <a:lnTo>
                    <a:pt x="6096" y="995171"/>
                  </a:lnTo>
                  <a:lnTo>
                    <a:pt x="6096" y="996695"/>
                  </a:lnTo>
                  <a:lnTo>
                    <a:pt x="7619" y="996695"/>
                  </a:lnTo>
                  <a:lnTo>
                    <a:pt x="7619" y="1001267"/>
                  </a:lnTo>
                  <a:lnTo>
                    <a:pt x="6096" y="1001267"/>
                  </a:lnTo>
                  <a:lnTo>
                    <a:pt x="4571" y="1002792"/>
                  </a:lnTo>
                  <a:lnTo>
                    <a:pt x="3048" y="1002792"/>
                  </a:lnTo>
                  <a:lnTo>
                    <a:pt x="1523" y="1001267"/>
                  </a:lnTo>
                  <a:lnTo>
                    <a:pt x="0" y="1001267"/>
                  </a:lnTo>
                  <a:close/>
                </a:path>
                <a:path w="7619" h="4538980">
                  <a:moveTo>
                    <a:pt x="0" y="963167"/>
                  </a:moveTo>
                  <a:lnTo>
                    <a:pt x="0" y="960119"/>
                  </a:lnTo>
                  <a:lnTo>
                    <a:pt x="1523" y="958595"/>
                  </a:lnTo>
                  <a:lnTo>
                    <a:pt x="6096" y="958595"/>
                  </a:lnTo>
                  <a:lnTo>
                    <a:pt x="7619" y="960119"/>
                  </a:lnTo>
                  <a:lnTo>
                    <a:pt x="7619" y="963167"/>
                  </a:lnTo>
                  <a:lnTo>
                    <a:pt x="4571" y="966216"/>
                  </a:lnTo>
                  <a:lnTo>
                    <a:pt x="3048" y="966216"/>
                  </a:lnTo>
                  <a:lnTo>
                    <a:pt x="0" y="963167"/>
                  </a:lnTo>
                  <a:close/>
                </a:path>
                <a:path w="7619" h="4538980">
                  <a:moveTo>
                    <a:pt x="0" y="926592"/>
                  </a:moveTo>
                  <a:lnTo>
                    <a:pt x="0" y="923543"/>
                  </a:lnTo>
                  <a:lnTo>
                    <a:pt x="1523" y="922019"/>
                  </a:lnTo>
                  <a:lnTo>
                    <a:pt x="6096" y="922019"/>
                  </a:lnTo>
                  <a:lnTo>
                    <a:pt x="7619" y="923543"/>
                  </a:lnTo>
                  <a:lnTo>
                    <a:pt x="7619" y="926592"/>
                  </a:lnTo>
                  <a:lnTo>
                    <a:pt x="6096" y="928116"/>
                  </a:lnTo>
                  <a:lnTo>
                    <a:pt x="1523" y="928116"/>
                  </a:lnTo>
                  <a:lnTo>
                    <a:pt x="0" y="926592"/>
                  </a:lnTo>
                  <a:close/>
                </a:path>
                <a:path w="7619" h="4538980">
                  <a:moveTo>
                    <a:pt x="0" y="890016"/>
                  </a:moveTo>
                  <a:lnTo>
                    <a:pt x="0" y="886967"/>
                  </a:lnTo>
                  <a:lnTo>
                    <a:pt x="3048" y="883919"/>
                  </a:lnTo>
                  <a:lnTo>
                    <a:pt x="4571" y="883919"/>
                  </a:lnTo>
                  <a:lnTo>
                    <a:pt x="7619" y="886967"/>
                  </a:lnTo>
                  <a:lnTo>
                    <a:pt x="7619" y="890016"/>
                  </a:lnTo>
                  <a:lnTo>
                    <a:pt x="6096" y="890016"/>
                  </a:lnTo>
                  <a:lnTo>
                    <a:pt x="6096" y="891540"/>
                  </a:lnTo>
                  <a:lnTo>
                    <a:pt x="1523" y="891540"/>
                  </a:lnTo>
                  <a:lnTo>
                    <a:pt x="1523" y="890016"/>
                  </a:lnTo>
                  <a:lnTo>
                    <a:pt x="0" y="890016"/>
                  </a:lnTo>
                  <a:close/>
                </a:path>
                <a:path w="7619" h="4538980">
                  <a:moveTo>
                    <a:pt x="6096" y="853440"/>
                  </a:moveTo>
                  <a:lnTo>
                    <a:pt x="6096" y="848867"/>
                  </a:lnTo>
                  <a:lnTo>
                    <a:pt x="7619" y="848867"/>
                  </a:lnTo>
                  <a:lnTo>
                    <a:pt x="7619" y="853440"/>
                  </a:lnTo>
                  <a:lnTo>
                    <a:pt x="6096" y="853440"/>
                  </a:lnTo>
                  <a:close/>
                </a:path>
                <a:path w="7619" h="4538980">
                  <a:moveTo>
                    <a:pt x="1523" y="854963"/>
                  </a:moveTo>
                  <a:lnTo>
                    <a:pt x="1523" y="847343"/>
                  </a:lnTo>
                  <a:lnTo>
                    <a:pt x="6096" y="847343"/>
                  </a:lnTo>
                  <a:lnTo>
                    <a:pt x="6096" y="854963"/>
                  </a:lnTo>
                  <a:lnTo>
                    <a:pt x="1523" y="854963"/>
                  </a:lnTo>
                  <a:close/>
                </a:path>
                <a:path w="7619" h="4538980">
                  <a:moveTo>
                    <a:pt x="0" y="853440"/>
                  </a:moveTo>
                  <a:lnTo>
                    <a:pt x="0" y="848867"/>
                  </a:lnTo>
                  <a:lnTo>
                    <a:pt x="1523" y="848867"/>
                  </a:lnTo>
                  <a:lnTo>
                    <a:pt x="1523" y="853440"/>
                  </a:lnTo>
                  <a:lnTo>
                    <a:pt x="0" y="853440"/>
                  </a:lnTo>
                  <a:close/>
                </a:path>
                <a:path w="7619" h="4538980">
                  <a:moveTo>
                    <a:pt x="6096" y="816863"/>
                  </a:moveTo>
                  <a:lnTo>
                    <a:pt x="6096" y="812292"/>
                  </a:lnTo>
                  <a:lnTo>
                    <a:pt x="7619" y="812292"/>
                  </a:lnTo>
                  <a:lnTo>
                    <a:pt x="7619" y="816863"/>
                  </a:lnTo>
                  <a:lnTo>
                    <a:pt x="6096" y="816863"/>
                  </a:lnTo>
                  <a:close/>
                </a:path>
                <a:path w="7619" h="4538980">
                  <a:moveTo>
                    <a:pt x="1523" y="818387"/>
                  </a:moveTo>
                  <a:lnTo>
                    <a:pt x="1523" y="810767"/>
                  </a:lnTo>
                  <a:lnTo>
                    <a:pt x="6096" y="810767"/>
                  </a:lnTo>
                  <a:lnTo>
                    <a:pt x="6096" y="818387"/>
                  </a:lnTo>
                  <a:lnTo>
                    <a:pt x="1523" y="818387"/>
                  </a:lnTo>
                  <a:close/>
                </a:path>
                <a:path w="7619" h="4538980">
                  <a:moveTo>
                    <a:pt x="0" y="816863"/>
                  </a:moveTo>
                  <a:lnTo>
                    <a:pt x="0" y="812292"/>
                  </a:lnTo>
                  <a:lnTo>
                    <a:pt x="1523" y="812292"/>
                  </a:lnTo>
                  <a:lnTo>
                    <a:pt x="1523" y="816863"/>
                  </a:lnTo>
                  <a:lnTo>
                    <a:pt x="0" y="816863"/>
                  </a:lnTo>
                  <a:close/>
                </a:path>
                <a:path w="7619" h="4538980">
                  <a:moveTo>
                    <a:pt x="0" y="780287"/>
                  </a:moveTo>
                  <a:lnTo>
                    <a:pt x="0" y="775716"/>
                  </a:lnTo>
                  <a:lnTo>
                    <a:pt x="1523" y="775716"/>
                  </a:lnTo>
                  <a:lnTo>
                    <a:pt x="1523" y="774192"/>
                  </a:lnTo>
                  <a:lnTo>
                    <a:pt x="6096" y="774192"/>
                  </a:lnTo>
                  <a:lnTo>
                    <a:pt x="6096" y="775716"/>
                  </a:lnTo>
                  <a:lnTo>
                    <a:pt x="7619" y="775716"/>
                  </a:lnTo>
                  <a:lnTo>
                    <a:pt x="7619" y="780287"/>
                  </a:lnTo>
                  <a:lnTo>
                    <a:pt x="6096" y="780287"/>
                  </a:lnTo>
                  <a:lnTo>
                    <a:pt x="4571" y="781811"/>
                  </a:lnTo>
                  <a:lnTo>
                    <a:pt x="3048" y="781811"/>
                  </a:lnTo>
                  <a:lnTo>
                    <a:pt x="1523" y="780287"/>
                  </a:lnTo>
                  <a:lnTo>
                    <a:pt x="0" y="780287"/>
                  </a:lnTo>
                  <a:close/>
                </a:path>
                <a:path w="7619" h="4538980">
                  <a:moveTo>
                    <a:pt x="0" y="742188"/>
                  </a:moveTo>
                  <a:lnTo>
                    <a:pt x="0" y="739139"/>
                  </a:lnTo>
                  <a:lnTo>
                    <a:pt x="1523" y="737615"/>
                  </a:lnTo>
                  <a:lnTo>
                    <a:pt x="6096" y="737615"/>
                  </a:lnTo>
                  <a:lnTo>
                    <a:pt x="7619" y="739139"/>
                  </a:lnTo>
                  <a:lnTo>
                    <a:pt x="7619" y="742188"/>
                  </a:lnTo>
                  <a:lnTo>
                    <a:pt x="4571" y="745235"/>
                  </a:lnTo>
                  <a:lnTo>
                    <a:pt x="3048" y="745235"/>
                  </a:lnTo>
                  <a:lnTo>
                    <a:pt x="0" y="742188"/>
                  </a:lnTo>
                  <a:close/>
                </a:path>
                <a:path w="7619" h="4538980">
                  <a:moveTo>
                    <a:pt x="0" y="705611"/>
                  </a:moveTo>
                  <a:lnTo>
                    <a:pt x="0" y="702563"/>
                  </a:lnTo>
                  <a:lnTo>
                    <a:pt x="1523" y="701039"/>
                  </a:lnTo>
                  <a:lnTo>
                    <a:pt x="6096" y="701039"/>
                  </a:lnTo>
                  <a:lnTo>
                    <a:pt x="7619" y="702563"/>
                  </a:lnTo>
                  <a:lnTo>
                    <a:pt x="7619" y="705611"/>
                  </a:lnTo>
                  <a:lnTo>
                    <a:pt x="6096" y="707135"/>
                  </a:lnTo>
                  <a:lnTo>
                    <a:pt x="1523" y="707135"/>
                  </a:lnTo>
                  <a:lnTo>
                    <a:pt x="0" y="705611"/>
                  </a:lnTo>
                  <a:close/>
                </a:path>
                <a:path w="7619" h="4538980">
                  <a:moveTo>
                    <a:pt x="0" y="669035"/>
                  </a:moveTo>
                  <a:lnTo>
                    <a:pt x="0" y="665988"/>
                  </a:lnTo>
                  <a:lnTo>
                    <a:pt x="3048" y="662939"/>
                  </a:lnTo>
                  <a:lnTo>
                    <a:pt x="4571" y="662939"/>
                  </a:lnTo>
                  <a:lnTo>
                    <a:pt x="7619" y="665988"/>
                  </a:lnTo>
                  <a:lnTo>
                    <a:pt x="7619" y="669035"/>
                  </a:lnTo>
                  <a:lnTo>
                    <a:pt x="6096" y="669035"/>
                  </a:lnTo>
                  <a:lnTo>
                    <a:pt x="6096" y="670559"/>
                  </a:lnTo>
                  <a:lnTo>
                    <a:pt x="1523" y="670559"/>
                  </a:lnTo>
                  <a:lnTo>
                    <a:pt x="1523" y="669035"/>
                  </a:lnTo>
                  <a:lnTo>
                    <a:pt x="0" y="669035"/>
                  </a:lnTo>
                  <a:close/>
                </a:path>
                <a:path w="7619" h="4538980">
                  <a:moveTo>
                    <a:pt x="6096" y="632459"/>
                  </a:moveTo>
                  <a:lnTo>
                    <a:pt x="6096" y="627887"/>
                  </a:lnTo>
                  <a:lnTo>
                    <a:pt x="7619" y="627887"/>
                  </a:lnTo>
                  <a:lnTo>
                    <a:pt x="7619" y="632459"/>
                  </a:lnTo>
                  <a:lnTo>
                    <a:pt x="6096" y="632459"/>
                  </a:lnTo>
                  <a:close/>
                </a:path>
                <a:path w="7619" h="4538980">
                  <a:moveTo>
                    <a:pt x="1523" y="633983"/>
                  </a:moveTo>
                  <a:lnTo>
                    <a:pt x="1523" y="626363"/>
                  </a:lnTo>
                  <a:lnTo>
                    <a:pt x="6096" y="626363"/>
                  </a:lnTo>
                  <a:lnTo>
                    <a:pt x="6096" y="633983"/>
                  </a:lnTo>
                  <a:lnTo>
                    <a:pt x="1523" y="633983"/>
                  </a:lnTo>
                  <a:close/>
                </a:path>
                <a:path w="7619" h="4538980">
                  <a:moveTo>
                    <a:pt x="0" y="632459"/>
                  </a:moveTo>
                  <a:lnTo>
                    <a:pt x="0" y="627887"/>
                  </a:lnTo>
                  <a:lnTo>
                    <a:pt x="1523" y="627887"/>
                  </a:lnTo>
                  <a:lnTo>
                    <a:pt x="1523" y="632459"/>
                  </a:lnTo>
                  <a:lnTo>
                    <a:pt x="0" y="632459"/>
                  </a:lnTo>
                  <a:close/>
                </a:path>
                <a:path w="7619" h="4538980">
                  <a:moveTo>
                    <a:pt x="6096" y="595883"/>
                  </a:moveTo>
                  <a:lnTo>
                    <a:pt x="6096" y="591311"/>
                  </a:lnTo>
                  <a:lnTo>
                    <a:pt x="7619" y="591311"/>
                  </a:lnTo>
                  <a:lnTo>
                    <a:pt x="7619" y="595883"/>
                  </a:lnTo>
                  <a:lnTo>
                    <a:pt x="6096" y="595883"/>
                  </a:lnTo>
                  <a:close/>
                </a:path>
                <a:path w="7619" h="4538980">
                  <a:moveTo>
                    <a:pt x="1523" y="597408"/>
                  </a:moveTo>
                  <a:lnTo>
                    <a:pt x="1523" y="589787"/>
                  </a:lnTo>
                  <a:lnTo>
                    <a:pt x="6096" y="589787"/>
                  </a:lnTo>
                  <a:lnTo>
                    <a:pt x="6096" y="597408"/>
                  </a:lnTo>
                  <a:lnTo>
                    <a:pt x="1523" y="597408"/>
                  </a:lnTo>
                  <a:close/>
                </a:path>
                <a:path w="7619" h="4538980">
                  <a:moveTo>
                    <a:pt x="0" y="595883"/>
                  </a:moveTo>
                  <a:lnTo>
                    <a:pt x="0" y="591311"/>
                  </a:lnTo>
                  <a:lnTo>
                    <a:pt x="1523" y="591311"/>
                  </a:lnTo>
                  <a:lnTo>
                    <a:pt x="1523" y="595883"/>
                  </a:lnTo>
                  <a:lnTo>
                    <a:pt x="0" y="595883"/>
                  </a:lnTo>
                  <a:close/>
                </a:path>
                <a:path w="7619" h="4538980">
                  <a:moveTo>
                    <a:pt x="0" y="557783"/>
                  </a:moveTo>
                  <a:lnTo>
                    <a:pt x="0" y="554735"/>
                  </a:lnTo>
                  <a:lnTo>
                    <a:pt x="1523" y="554735"/>
                  </a:lnTo>
                  <a:lnTo>
                    <a:pt x="1523" y="553211"/>
                  </a:lnTo>
                  <a:lnTo>
                    <a:pt x="6096" y="553211"/>
                  </a:lnTo>
                  <a:lnTo>
                    <a:pt x="6096" y="554735"/>
                  </a:lnTo>
                  <a:lnTo>
                    <a:pt x="7619" y="554735"/>
                  </a:lnTo>
                  <a:lnTo>
                    <a:pt x="7619" y="557783"/>
                  </a:lnTo>
                  <a:lnTo>
                    <a:pt x="4571" y="560831"/>
                  </a:lnTo>
                  <a:lnTo>
                    <a:pt x="3048" y="560831"/>
                  </a:lnTo>
                  <a:lnTo>
                    <a:pt x="0" y="557783"/>
                  </a:lnTo>
                  <a:close/>
                </a:path>
                <a:path w="7619" h="4538980">
                  <a:moveTo>
                    <a:pt x="0" y="521208"/>
                  </a:moveTo>
                  <a:lnTo>
                    <a:pt x="0" y="518159"/>
                  </a:lnTo>
                  <a:lnTo>
                    <a:pt x="1523" y="516635"/>
                  </a:lnTo>
                  <a:lnTo>
                    <a:pt x="6096" y="516635"/>
                  </a:lnTo>
                  <a:lnTo>
                    <a:pt x="7619" y="518159"/>
                  </a:lnTo>
                  <a:lnTo>
                    <a:pt x="7619" y="521208"/>
                  </a:lnTo>
                  <a:lnTo>
                    <a:pt x="6096" y="522731"/>
                  </a:lnTo>
                  <a:lnTo>
                    <a:pt x="1523" y="522731"/>
                  </a:lnTo>
                  <a:lnTo>
                    <a:pt x="0" y="521208"/>
                  </a:lnTo>
                  <a:close/>
                </a:path>
                <a:path w="7619" h="4538980">
                  <a:moveTo>
                    <a:pt x="0" y="484631"/>
                  </a:moveTo>
                  <a:lnTo>
                    <a:pt x="0" y="481583"/>
                  </a:lnTo>
                  <a:lnTo>
                    <a:pt x="3048" y="478535"/>
                  </a:lnTo>
                  <a:lnTo>
                    <a:pt x="4571" y="478535"/>
                  </a:lnTo>
                  <a:lnTo>
                    <a:pt x="7619" y="481583"/>
                  </a:lnTo>
                  <a:lnTo>
                    <a:pt x="7619" y="484631"/>
                  </a:lnTo>
                  <a:lnTo>
                    <a:pt x="6096" y="486155"/>
                  </a:lnTo>
                  <a:lnTo>
                    <a:pt x="1523" y="486155"/>
                  </a:lnTo>
                  <a:lnTo>
                    <a:pt x="0" y="484631"/>
                  </a:lnTo>
                  <a:close/>
                </a:path>
                <a:path w="7619" h="4538980">
                  <a:moveTo>
                    <a:pt x="0" y="448055"/>
                  </a:moveTo>
                  <a:lnTo>
                    <a:pt x="0" y="443483"/>
                  </a:lnTo>
                  <a:lnTo>
                    <a:pt x="1523" y="443483"/>
                  </a:lnTo>
                  <a:lnTo>
                    <a:pt x="3048" y="441959"/>
                  </a:lnTo>
                  <a:lnTo>
                    <a:pt x="4571" y="441959"/>
                  </a:lnTo>
                  <a:lnTo>
                    <a:pt x="6096" y="443483"/>
                  </a:lnTo>
                  <a:lnTo>
                    <a:pt x="7619" y="443483"/>
                  </a:lnTo>
                  <a:lnTo>
                    <a:pt x="7619" y="448055"/>
                  </a:lnTo>
                  <a:lnTo>
                    <a:pt x="6096" y="448055"/>
                  </a:lnTo>
                  <a:lnTo>
                    <a:pt x="6096" y="449579"/>
                  </a:lnTo>
                  <a:lnTo>
                    <a:pt x="1523" y="449579"/>
                  </a:lnTo>
                  <a:lnTo>
                    <a:pt x="1523" y="448055"/>
                  </a:lnTo>
                  <a:lnTo>
                    <a:pt x="0" y="448055"/>
                  </a:lnTo>
                  <a:close/>
                </a:path>
                <a:path w="7619" h="4538980">
                  <a:moveTo>
                    <a:pt x="6096" y="411479"/>
                  </a:moveTo>
                  <a:lnTo>
                    <a:pt x="6096" y="406908"/>
                  </a:lnTo>
                  <a:lnTo>
                    <a:pt x="7619" y="406908"/>
                  </a:lnTo>
                  <a:lnTo>
                    <a:pt x="7619" y="411479"/>
                  </a:lnTo>
                  <a:lnTo>
                    <a:pt x="6096" y="411479"/>
                  </a:lnTo>
                  <a:close/>
                </a:path>
                <a:path w="7619" h="4538980">
                  <a:moveTo>
                    <a:pt x="1523" y="413004"/>
                  </a:moveTo>
                  <a:lnTo>
                    <a:pt x="1523" y="405383"/>
                  </a:lnTo>
                  <a:lnTo>
                    <a:pt x="6096" y="405383"/>
                  </a:lnTo>
                  <a:lnTo>
                    <a:pt x="6096" y="413004"/>
                  </a:lnTo>
                  <a:lnTo>
                    <a:pt x="1523" y="413004"/>
                  </a:lnTo>
                  <a:close/>
                </a:path>
                <a:path w="7619" h="4538980">
                  <a:moveTo>
                    <a:pt x="0" y="411479"/>
                  </a:moveTo>
                  <a:lnTo>
                    <a:pt x="0" y="406908"/>
                  </a:lnTo>
                  <a:lnTo>
                    <a:pt x="1523" y="406908"/>
                  </a:lnTo>
                  <a:lnTo>
                    <a:pt x="1523" y="411479"/>
                  </a:lnTo>
                  <a:lnTo>
                    <a:pt x="0" y="411479"/>
                  </a:lnTo>
                  <a:close/>
                </a:path>
                <a:path w="7619" h="4538980">
                  <a:moveTo>
                    <a:pt x="6096" y="374904"/>
                  </a:moveTo>
                  <a:lnTo>
                    <a:pt x="6096" y="370331"/>
                  </a:lnTo>
                  <a:lnTo>
                    <a:pt x="7619" y="370331"/>
                  </a:lnTo>
                  <a:lnTo>
                    <a:pt x="7619" y="374904"/>
                  </a:lnTo>
                  <a:lnTo>
                    <a:pt x="6096" y="374904"/>
                  </a:lnTo>
                  <a:close/>
                </a:path>
                <a:path w="7619" h="4538980">
                  <a:moveTo>
                    <a:pt x="1523" y="376427"/>
                  </a:moveTo>
                  <a:lnTo>
                    <a:pt x="1523" y="368808"/>
                  </a:lnTo>
                  <a:lnTo>
                    <a:pt x="6096" y="368808"/>
                  </a:lnTo>
                  <a:lnTo>
                    <a:pt x="6096" y="376427"/>
                  </a:lnTo>
                  <a:lnTo>
                    <a:pt x="1523" y="376427"/>
                  </a:lnTo>
                  <a:close/>
                </a:path>
                <a:path w="7619" h="4538980">
                  <a:moveTo>
                    <a:pt x="0" y="374904"/>
                  </a:moveTo>
                  <a:lnTo>
                    <a:pt x="0" y="370331"/>
                  </a:lnTo>
                  <a:lnTo>
                    <a:pt x="1523" y="370331"/>
                  </a:lnTo>
                  <a:lnTo>
                    <a:pt x="1523" y="374904"/>
                  </a:lnTo>
                  <a:lnTo>
                    <a:pt x="0" y="374904"/>
                  </a:lnTo>
                  <a:close/>
                </a:path>
                <a:path w="7619" h="4538980">
                  <a:moveTo>
                    <a:pt x="0" y="336804"/>
                  </a:moveTo>
                  <a:lnTo>
                    <a:pt x="0" y="333755"/>
                  </a:lnTo>
                  <a:lnTo>
                    <a:pt x="1523" y="333755"/>
                  </a:lnTo>
                  <a:lnTo>
                    <a:pt x="1523" y="332231"/>
                  </a:lnTo>
                  <a:lnTo>
                    <a:pt x="6096" y="332231"/>
                  </a:lnTo>
                  <a:lnTo>
                    <a:pt x="6096" y="333755"/>
                  </a:lnTo>
                  <a:lnTo>
                    <a:pt x="7619" y="333755"/>
                  </a:lnTo>
                  <a:lnTo>
                    <a:pt x="7619" y="336804"/>
                  </a:lnTo>
                  <a:lnTo>
                    <a:pt x="4571" y="339851"/>
                  </a:lnTo>
                  <a:lnTo>
                    <a:pt x="3048" y="339851"/>
                  </a:lnTo>
                  <a:lnTo>
                    <a:pt x="0" y="336804"/>
                  </a:lnTo>
                  <a:close/>
                </a:path>
                <a:path w="7619" h="4538980">
                  <a:moveTo>
                    <a:pt x="0" y="300227"/>
                  </a:moveTo>
                  <a:lnTo>
                    <a:pt x="0" y="297179"/>
                  </a:lnTo>
                  <a:lnTo>
                    <a:pt x="1523" y="295655"/>
                  </a:lnTo>
                  <a:lnTo>
                    <a:pt x="6096" y="295655"/>
                  </a:lnTo>
                  <a:lnTo>
                    <a:pt x="7619" y="297179"/>
                  </a:lnTo>
                  <a:lnTo>
                    <a:pt x="7619" y="300227"/>
                  </a:lnTo>
                  <a:lnTo>
                    <a:pt x="6096" y="301751"/>
                  </a:lnTo>
                  <a:lnTo>
                    <a:pt x="1523" y="301751"/>
                  </a:lnTo>
                  <a:lnTo>
                    <a:pt x="0" y="300227"/>
                  </a:lnTo>
                  <a:close/>
                </a:path>
                <a:path w="7619" h="4538980">
                  <a:moveTo>
                    <a:pt x="0" y="263651"/>
                  </a:moveTo>
                  <a:lnTo>
                    <a:pt x="0" y="260604"/>
                  </a:lnTo>
                  <a:lnTo>
                    <a:pt x="3048" y="257555"/>
                  </a:lnTo>
                  <a:lnTo>
                    <a:pt x="4571" y="257555"/>
                  </a:lnTo>
                  <a:lnTo>
                    <a:pt x="7619" y="260604"/>
                  </a:lnTo>
                  <a:lnTo>
                    <a:pt x="7619" y="263651"/>
                  </a:lnTo>
                  <a:lnTo>
                    <a:pt x="6096" y="265175"/>
                  </a:lnTo>
                  <a:lnTo>
                    <a:pt x="1523" y="265175"/>
                  </a:lnTo>
                  <a:lnTo>
                    <a:pt x="0" y="263651"/>
                  </a:lnTo>
                  <a:close/>
                </a:path>
                <a:path w="7619" h="4538980">
                  <a:moveTo>
                    <a:pt x="0" y="227075"/>
                  </a:moveTo>
                  <a:lnTo>
                    <a:pt x="0" y="222504"/>
                  </a:lnTo>
                  <a:lnTo>
                    <a:pt x="1523" y="222504"/>
                  </a:lnTo>
                  <a:lnTo>
                    <a:pt x="3048" y="220979"/>
                  </a:lnTo>
                  <a:lnTo>
                    <a:pt x="4571" y="220979"/>
                  </a:lnTo>
                  <a:lnTo>
                    <a:pt x="6096" y="222504"/>
                  </a:lnTo>
                  <a:lnTo>
                    <a:pt x="7619" y="222504"/>
                  </a:lnTo>
                  <a:lnTo>
                    <a:pt x="7619" y="227075"/>
                  </a:lnTo>
                  <a:lnTo>
                    <a:pt x="6096" y="227075"/>
                  </a:lnTo>
                  <a:lnTo>
                    <a:pt x="6096" y="228600"/>
                  </a:lnTo>
                  <a:lnTo>
                    <a:pt x="1523" y="228600"/>
                  </a:lnTo>
                  <a:lnTo>
                    <a:pt x="1523" y="227075"/>
                  </a:lnTo>
                  <a:lnTo>
                    <a:pt x="0" y="227075"/>
                  </a:lnTo>
                  <a:close/>
                </a:path>
                <a:path w="7619" h="4538980">
                  <a:moveTo>
                    <a:pt x="6096" y="190500"/>
                  </a:moveTo>
                  <a:lnTo>
                    <a:pt x="6096" y="185927"/>
                  </a:lnTo>
                  <a:lnTo>
                    <a:pt x="7619" y="185927"/>
                  </a:lnTo>
                  <a:lnTo>
                    <a:pt x="7619" y="190500"/>
                  </a:lnTo>
                  <a:lnTo>
                    <a:pt x="6096" y="190500"/>
                  </a:lnTo>
                  <a:close/>
                </a:path>
                <a:path w="7619" h="4538980">
                  <a:moveTo>
                    <a:pt x="1523" y="192023"/>
                  </a:moveTo>
                  <a:lnTo>
                    <a:pt x="1523" y="184404"/>
                  </a:lnTo>
                  <a:lnTo>
                    <a:pt x="6096" y="184404"/>
                  </a:lnTo>
                  <a:lnTo>
                    <a:pt x="6096" y="192023"/>
                  </a:lnTo>
                  <a:lnTo>
                    <a:pt x="1523" y="192023"/>
                  </a:lnTo>
                  <a:close/>
                </a:path>
                <a:path w="7619" h="4538980">
                  <a:moveTo>
                    <a:pt x="0" y="190500"/>
                  </a:moveTo>
                  <a:lnTo>
                    <a:pt x="0" y="185927"/>
                  </a:lnTo>
                  <a:lnTo>
                    <a:pt x="1523" y="185927"/>
                  </a:lnTo>
                  <a:lnTo>
                    <a:pt x="1523" y="190500"/>
                  </a:lnTo>
                  <a:lnTo>
                    <a:pt x="0" y="190500"/>
                  </a:lnTo>
                  <a:close/>
                </a:path>
                <a:path w="7619" h="4538980">
                  <a:moveTo>
                    <a:pt x="6096" y="153923"/>
                  </a:moveTo>
                  <a:lnTo>
                    <a:pt x="6096" y="149351"/>
                  </a:lnTo>
                  <a:lnTo>
                    <a:pt x="7619" y="149351"/>
                  </a:lnTo>
                  <a:lnTo>
                    <a:pt x="7619" y="153923"/>
                  </a:lnTo>
                  <a:lnTo>
                    <a:pt x="6096" y="153923"/>
                  </a:lnTo>
                  <a:close/>
                </a:path>
                <a:path w="7619" h="4538980">
                  <a:moveTo>
                    <a:pt x="1523" y="155447"/>
                  </a:moveTo>
                  <a:lnTo>
                    <a:pt x="1523" y="147827"/>
                  </a:lnTo>
                  <a:lnTo>
                    <a:pt x="6096" y="147827"/>
                  </a:lnTo>
                  <a:lnTo>
                    <a:pt x="6096" y="155447"/>
                  </a:lnTo>
                  <a:lnTo>
                    <a:pt x="1523" y="155447"/>
                  </a:lnTo>
                  <a:close/>
                </a:path>
                <a:path w="7619" h="4538980">
                  <a:moveTo>
                    <a:pt x="0" y="153923"/>
                  </a:moveTo>
                  <a:lnTo>
                    <a:pt x="0" y="149351"/>
                  </a:lnTo>
                  <a:lnTo>
                    <a:pt x="1523" y="149351"/>
                  </a:lnTo>
                  <a:lnTo>
                    <a:pt x="1523" y="153923"/>
                  </a:lnTo>
                  <a:lnTo>
                    <a:pt x="0" y="153923"/>
                  </a:lnTo>
                  <a:close/>
                </a:path>
                <a:path w="7619" h="4538980">
                  <a:moveTo>
                    <a:pt x="0" y="115823"/>
                  </a:moveTo>
                  <a:lnTo>
                    <a:pt x="0" y="112775"/>
                  </a:lnTo>
                  <a:lnTo>
                    <a:pt x="1523" y="111251"/>
                  </a:lnTo>
                  <a:lnTo>
                    <a:pt x="6096" y="111251"/>
                  </a:lnTo>
                  <a:lnTo>
                    <a:pt x="7619" y="112775"/>
                  </a:lnTo>
                  <a:lnTo>
                    <a:pt x="7619" y="115823"/>
                  </a:lnTo>
                  <a:lnTo>
                    <a:pt x="4571" y="118871"/>
                  </a:lnTo>
                  <a:lnTo>
                    <a:pt x="3048" y="118871"/>
                  </a:lnTo>
                  <a:lnTo>
                    <a:pt x="0" y="115823"/>
                  </a:lnTo>
                  <a:close/>
                </a:path>
                <a:path w="7619" h="4538980">
                  <a:moveTo>
                    <a:pt x="0" y="79247"/>
                  </a:moveTo>
                  <a:lnTo>
                    <a:pt x="0" y="76200"/>
                  </a:lnTo>
                  <a:lnTo>
                    <a:pt x="1523" y="74675"/>
                  </a:lnTo>
                  <a:lnTo>
                    <a:pt x="6096" y="74675"/>
                  </a:lnTo>
                  <a:lnTo>
                    <a:pt x="7619" y="76200"/>
                  </a:lnTo>
                  <a:lnTo>
                    <a:pt x="7619" y="79247"/>
                  </a:lnTo>
                  <a:lnTo>
                    <a:pt x="6096" y="80771"/>
                  </a:lnTo>
                  <a:lnTo>
                    <a:pt x="1523" y="80771"/>
                  </a:lnTo>
                  <a:lnTo>
                    <a:pt x="0" y="79247"/>
                  </a:lnTo>
                  <a:close/>
                </a:path>
                <a:path w="7619" h="4538980">
                  <a:moveTo>
                    <a:pt x="0" y="42671"/>
                  </a:moveTo>
                  <a:lnTo>
                    <a:pt x="0" y="39623"/>
                  </a:lnTo>
                  <a:lnTo>
                    <a:pt x="3048" y="36575"/>
                  </a:lnTo>
                  <a:lnTo>
                    <a:pt x="4571" y="36575"/>
                  </a:lnTo>
                  <a:lnTo>
                    <a:pt x="7619" y="39623"/>
                  </a:lnTo>
                  <a:lnTo>
                    <a:pt x="7619" y="42671"/>
                  </a:lnTo>
                  <a:lnTo>
                    <a:pt x="6096" y="44195"/>
                  </a:lnTo>
                  <a:lnTo>
                    <a:pt x="1523" y="44195"/>
                  </a:lnTo>
                  <a:lnTo>
                    <a:pt x="0" y="42671"/>
                  </a:lnTo>
                  <a:close/>
                </a:path>
                <a:path w="7619" h="4538980">
                  <a:moveTo>
                    <a:pt x="0" y="6095"/>
                  </a:moveTo>
                  <a:lnTo>
                    <a:pt x="0" y="1523"/>
                  </a:lnTo>
                  <a:lnTo>
                    <a:pt x="1523" y="1523"/>
                  </a:lnTo>
                  <a:lnTo>
                    <a:pt x="3048" y="0"/>
                  </a:lnTo>
                  <a:lnTo>
                    <a:pt x="4571" y="0"/>
                  </a:lnTo>
                  <a:lnTo>
                    <a:pt x="6096" y="1523"/>
                  </a:lnTo>
                  <a:lnTo>
                    <a:pt x="7619" y="1523"/>
                  </a:lnTo>
                  <a:lnTo>
                    <a:pt x="7619" y="6095"/>
                  </a:lnTo>
                  <a:lnTo>
                    <a:pt x="6096" y="6095"/>
                  </a:lnTo>
                  <a:lnTo>
                    <a:pt x="6096" y="7619"/>
                  </a:lnTo>
                  <a:lnTo>
                    <a:pt x="1523" y="7619"/>
                  </a:lnTo>
                  <a:lnTo>
                    <a:pt x="1523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2767" y="6274307"/>
              <a:ext cx="134112" cy="6400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916935" y="1691640"/>
              <a:ext cx="7620" cy="4538980"/>
            </a:xfrm>
            <a:custGeom>
              <a:avLst/>
              <a:gdLst/>
              <a:ahLst/>
              <a:cxnLst/>
              <a:rect l="l" t="t" r="r" b="b"/>
              <a:pathLst>
                <a:path w="7619" h="4538980">
                  <a:moveTo>
                    <a:pt x="6096" y="4536947"/>
                  </a:moveTo>
                  <a:lnTo>
                    <a:pt x="6096" y="4532376"/>
                  </a:lnTo>
                  <a:lnTo>
                    <a:pt x="7619" y="4532376"/>
                  </a:lnTo>
                  <a:lnTo>
                    <a:pt x="7619" y="4536947"/>
                  </a:lnTo>
                  <a:lnTo>
                    <a:pt x="6096" y="4536947"/>
                  </a:lnTo>
                  <a:close/>
                </a:path>
                <a:path w="7619" h="4538980">
                  <a:moveTo>
                    <a:pt x="1524" y="4538472"/>
                  </a:moveTo>
                  <a:lnTo>
                    <a:pt x="1524" y="4530852"/>
                  </a:lnTo>
                  <a:lnTo>
                    <a:pt x="6096" y="4530852"/>
                  </a:lnTo>
                  <a:lnTo>
                    <a:pt x="6096" y="4538472"/>
                  </a:lnTo>
                  <a:lnTo>
                    <a:pt x="1524" y="4538472"/>
                  </a:lnTo>
                  <a:close/>
                </a:path>
                <a:path w="7619" h="4538980">
                  <a:moveTo>
                    <a:pt x="0" y="4535424"/>
                  </a:moveTo>
                  <a:lnTo>
                    <a:pt x="0" y="4533899"/>
                  </a:lnTo>
                  <a:lnTo>
                    <a:pt x="1524" y="4532376"/>
                  </a:lnTo>
                  <a:lnTo>
                    <a:pt x="1524" y="4536947"/>
                  </a:lnTo>
                  <a:lnTo>
                    <a:pt x="0" y="4535424"/>
                  </a:lnTo>
                  <a:close/>
                </a:path>
                <a:path w="7619" h="4538980">
                  <a:moveTo>
                    <a:pt x="6096" y="4500372"/>
                  </a:moveTo>
                  <a:lnTo>
                    <a:pt x="6096" y="4495799"/>
                  </a:lnTo>
                  <a:lnTo>
                    <a:pt x="7619" y="4495799"/>
                  </a:lnTo>
                  <a:lnTo>
                    <a:pt x="7619" y="4500372"/>
                  </a:lnTo>
                  <a:lnTo>
                    <a:pt x="6096" y="4500372"/>
                  </a:lnTo>
                  <a:close/>
                </a:path>
                <a:path w="7619" h="4538980">
                  <a:moveTo>
                    <a:pt x="1524" y="4501895"/>
                  </a:moveTo>
                  <a:lnTo>
                    <a:pt x="1524" y="4494276"/>
                  </a:lnTo>
                  <a:lnTo>
                    <a:pt x="6096" y="4494276"/>
                  </a:lnTo>
                  <a:lnTo>
                    <a:pt x="6096" y="4501895"/>
                  </a:lnTo>
                  <a:lnTo>
                    <a:pt x="1524" y="4501895"/>
                  </a:lnTo>
                  <a:close/>
                </a:path>
                <a:path w="7619" h="4538980">
                  <a:moveTo>
                    <a:pt x="0" y="4498847"/>
                  </a:moveTo>
                  <a:lnTo>
                    <a:pt x="0" y="4497324"/>
                  </a:lnTo>
                  <a:lnTo>
                    <a:pt x="1524" y="4495799"/>
                  </a:lnTo>
                  <a:lnTo>
                    <a:pt x="1524" y="4500372"/>
                  </a:lnTo>
                  <a:lnTo>
                    <a:pt x="0" y="4498847"/>
                  </a:lnTo>
                  <a:close/>
                </a:path>
                <a:path w="7619" h="4538980">
                  <a:moveTo>
                    <a:pt x="1524" y="4463795"/>
                  </a:moveTo>
                  <a:lnTo>
                    <a:pt x="1524" y="4457699"/>
                  </a:lnTo>
                  <a:lnTo>
                    <a:pt x="6096" y="4457699"/>
                  </a:lnTo>
                  <a:lnTo>
                    <a:pt x="6096" y="4459224"/>
                  </a:lnTo>
                  <a:lnTo>
                    <a:pt x="7619" y="4459224"/>
                  </a:lnTo>
                  <a:lnTo>
                    <a:pt x="7619" y="4462272"/>
                  </a:lnTo>
                  <a:lnTo>
                    <a:pt x="4571" y="4465320"/>
                  </a:lnTo>
                  <a:lnTo>
                    <a:pt x="3048" y="4465320"/>
                  </a:lnTo>
                  <a:lnTo>
                    <a:pt x="1524" y="4463795"/>
                  </a:lnTo>
                  <a:close/>
                </a:path>
                <a:path w="7619" h="4538980">
                  <a:moveTo>
                    <a:pt x="0" y="4462272"/>
                  </a:moveTo>
                  <a:lnTo>
                    <a:pt x="0" y="4460747"/>
                  </a:lnTo>
                  <a:lnTo>
                    <a:pt x="1524" y="4459224"/>
                  </a:lnTo>
                  <a:lnTo>
                    <a:pt x="1524" y="4462272"/>
                  </a:lnTo>
                  <a:lnTo>
                    <a:pt x="0" y="4462272"/>
                  </a:lnTo>
                  <a:close/>
                </a:path>
                <a:path w="7619" h="4538980">
                  <a:moveTo>
                    <a:pt x="1524" y="4427220"/>
                  </a:moveTo>
                  <a:lnTo>
                    <a:pt x="1524" y="4421124"/>
                  </a:lnTo>
                  <a:lnTo>
                    <a:pt x="6096" y="4421124"/>
                  </a:lnTo>
                  <a:lnTo>
                    <a:pt x="7619" y="4422647"/>
                  </a:lnTo>
                  <a:lnTo>
                    <a:pt x="7619" y="4425695"/>
                  </a:lnTo>
                  <a:lnTo>
                    <a:pt x="4571" y="4428744"/>
                  </a:lnTo>
                  <a:lnTo>
                    <a:pt x="3048" y="4428744"/>
                  </a:lnTo>
                  <a:lnTo>
                    <a:pt x="1524" y="4427220"/>
                  </a:lnTo>
                  <a:close/>
                </a:path>
                <a:path w="7619" h="4538980">
                  <a:moveTo>
                    <a:pt x="0" y="4425695"/>
                  </a:moveTo>
                  <a:lnTo>
                    <a:pt x="0" y="4422647"/>
                  </a:lnTo>
                  <a:lnTo>
                    <a:pt x="1524" y="4422647"/>
                  </a:lnTo>
                  <a:lnTo>
                    <a:pt x="1524" y="4425695"/>
                  </a:lnTo>
                  <a:lnTo>
                    <a:pt x="0" y="4425695"/>
                  </a:lnTo>
                  <a:close/>
                </a:path>
                <a:path w="7619" h="4538980">
                  <a:moveTo>
                    <a:pt x="1524" y="4390644"/>
                  </a:moveTo>
                  <a:lnTo>
                    <a:pt x="1524" y="4384547"/>
                  </a:lnTo>
                  <a:lnTo>
                    <a:pt x="3048" y="4383024"/>
                  </a:lnTo>
                  <a:lnTo>
                    <a:pt x="4571" y="4383024"/>
                  </a:lnTo>
                  <a:lnTo>
                    <a:pt x="7619" y="4386072"/>
                  </a:lnTo>
                  <a:lnTo>
                    <a:pt x="7619" y="4389120"/>
                  </a:lnTo>
                  <a:lnTo>
                    <a:pt x="6096" y="4390644"/>
                  </a:lnTo>
                  <a:lnTo>
                    <a:pt x="1524" y="4390644"/>
                  </a:lnTo>
                  <a:close/>
                </a:path>
                <a:path w="7619" h="4538980">
                  <a:moveTo>
                    <a:pt x="0" y="4389120"/>
                  </a:moveTo>
                  <a:lnTo>
                    <a:pt x="0" y="4386072"/>
                  </a:lnTo>
                  <a:lnTo>
                    <a:pt x="1524" y="4386072"/>
                  </a:lnTo>
                  <a:lnTo>
                    <a:pt x="1524" y="4389120"/>
                  </a:lnTo>
                  <a:lnTo>
                    <a:pt x="0" y="4389120"/>
                  </a:lnTo>
                  <a:close/>
                </a:path>
                <a:path w="7619" h="4538980">
                  <a:moveTo>
                    <a:pt x="1524" y="4354067"/>
                  </a:moveTo>
                  <a:lnTo>
                    <a:pt x="1524" y="4347972"/>
                  </a:lnTo>
                  <a:lnTo>
                    <a:pt x="3048" y="4346447"/>
                  </a:lnTo>
                  <a:lnTo>
                    <a:pt x="4571" y="4346447"/>
                  </a:lnTo>
                  <a:lnTo>
                    <a:pt x="7619" y="4349495"/>
                  </a:lnTo>
                  <a:lnTo>
                    <a:pt x="7619" y="4352544"/>
                  </a:lnTo>
                  <a:lnTo>
                    <a:pt x="6096" y="4352544"/>
                  </a:lnTo>
                  <a:lnTo>
                    <a:pt x="6096" y="4354067"/>
                  </a:lnTo>
                  <a:lnTo>
                    <a:pt x="1524" y="4354067"/>
                  </a:lnTo>
                  <a:close/>
                </a:path>
                <a:path w="7619" h="4538980">
                  <a:moveTo>
                    <a:pt x="0" y="4351020"/>
                  </a:moveTo>
                  <a:lnTo>
                    <a:pt x="0" y="4349495"/>
                  </a:lnTo>
                  <a:lnTo>
                    <a:pt x="1524" y="4349495"/>
                  </a:lnTo>
                  <a:lnTo>
                    <a:pt x="1524" y="4352544"/>
                  </a:lnTo>
                  <a:lnTo>
                    <a:pt x="0" y="4351020"/>
                  </a:lnTo>
                  <a:close/>
                </a:path>
                <a:path w="7619" h="4538980">
                  <a:moveTo>
                    <a:pt x="6096" y="4315967"/>
                  </a:moveTo>
                  <a:lnTo>
                    <a:pt x="6096" y="4311395"/>
                  </a:lnTo>
                  <a:lnTo>
                    <a:pt x="7619" y="4311395"/>
                  </a:lnTo>
                  <a:lnTo>
                    <a:pt x="7619" y="4315967"/>
                  </a:lnTo>
                  <a:lnTo>
                    <a:pt x="6096" y="4315967"/>
                  </a:lnTo>
                  <a:close/>
                </a:path>
                <a:path w="7619" h="4538980">
                  <a:moveTo>
                    <a:pt x="1524" y="4317492"/>
                  </a:moveTo>
                  <a:lnTo>
                    <a:pt x="1524" y="4309872"/>
                  </a:lnTo>
                  <a:lnTo>
                    <a:pt x="6096" y="4309872"/>
                  </a:lnTo>
                  <a:lnTo>
                    <a:pt x="6096" y="4317492"/>
                  </a:lnTo>
                  <a:lnTo>
                    <a:pt x="1524" y="4317492"/>
                  </a:lnTo>
                  <a:close/>
                </a:path>
                <a:path w="7619" h="4538980">
                  <a:moveTo>
                    <a:pt x="0" y="4314444"/>
                  </a:moveTo>
                  <a:lnTo>
                    <a:pt x="0" y="4312920"/>
                  </a:lnTo>
                  <a:lnTo>
                    <a:pt x="1524" y="4311395"/>
                  </a:lnTo>
                  <a:lnTo>
                    <a:pt x="1524" y="4315967"/>
                  </a:lnTo>
                  <a:lnTo>
                    <a:pt x="0" y="4314444"/>
                  </a:lnTo>
                  <a:close/>
                </a:path>
                <a:path w="7619" h="4538980">
                  <a:moveTo>
                    <a:pt x="6096" y="4279392"/>
                  </a:moveTo>
                  <a:lnTo>
                    <a:pt x="6096" y="4274820"/>
                  </a:lnTo>
                  <a:lnTo>
                    <a:pt x="7619" y="4274820"/>
                  </a:lnTo>
                  <a:lnTo>
                    <a:pt x="7619" y="4279392"/>
                  </a:lnTo>
                  <a:lnTo>
                    <a:pt x="6096" y="4279392"/>
                  </a:lnTo>
                  <a:close/>
                </a:path>
                <a:path w="7619" h="4538980">
                  <a:moveTo>
                    <a:pt x="1524" y="4280915"/>
                  </a:moveTo>
                  <a:lnTo>
                    <a:pt x="1524" y="4273295"/>
                  </a:lnTo>
                  <a:lnTo>
                    <a:pt x="6096" y="4273295"/>
                  </a:lnTo>
                  <a:lnTo>
                    <a:pt x="6096" y="4280915"/>
                  </a:lnTo>
                  <a:lnTo>
                    <a:pt x="1524" y="4280915"/>
                  </a:lnTo>
                  <a:close/>
                </a:path>
                <a:path w="7619" h="4538980">
                  <a:moveTo>
                    <a:pt x="0" y="4277867"/>
                  </a:moveTo>
                  <a:lnTo>
                    <a:pt x="0" y="4276344"/>
                  </a:lnTo>
                  <a:lnTo>
                    <a:pt x="1524" y="4274820"/>
                  </a:lnTo>
                  <a:lnTo>
                    <a:pt x="1524" y="4279392"/>
                  </a:lnTo>
                  <a:lnTo>
                    <a:pt x="0" y="4277867"/>
                  </a:lnTo>
                  <a:close/>
                </a:path>
                <a:path w="7619" h="4538980">
                  <a:moveTo>
                    <a:pt x="1524" y="4242815"/>
                  </a:moveTo>
                  <a:lnTo>
                    <a:pt x="1524" y="4236720"/>
                  </a:lnTo>
                  <a:lnTo>
                    <a:pt x="6096" y="4236720"/>
                  </a:lnTo>
                  <a:lnTo>
                    <a:pt x="6096" y="4238244"/>
                  </a:lnTo>
                  <a:lnTo>
                    <a:pt x="7619" y="4238244"/>
                  </a:lnTo>
                  <a:lnTo>
                    <a:pt x="7619" y="4241292"/>
                  </a:lnTo>
                  <a:lnTo>
                    <a:pt x="4571" y="4244340"/>
                  </a:lnTo>
                  <a:lnTo>
                    <a:pt x="3048" y="4244340"/>
                  </a:lnTo>
                  <a:lnTo>
                    <a:pt x="1524" y="4242815"/>
                  </a:lnTo>
                  <a:close/>
                </a:path>
                <a:path w="7619" h="4538980">
                  <a:moveTo>
                    <a:pt x="0" y="4241292"/>
                  </a:moveTo>
                  <a:lnTo>
                    <a:pt x="0" y="4239767"/>
                  </a:lnTo>
                  <a:lnTo>
                    <a:pt x="1524" y="4238244"/>
                  </a:lnTo>
                  <a:lnTo>
                    <a:pt x="1524" y="4241292"/>
                  </a:lnTo>
                  <a:lnTo>
                    <a:pt x="0" y="4241292"/>
                  </a:lnTo>
                  <a:close/>
                </a:path>
                <a:path w="7619" h="4538980">
                  <a:moveTo>
                    <a:pt x="1524" y="4206240"/>
                  </a:moveTo>
                  <a:lnTo>
                    <a:pt x="1524" y="4200144"/>
                  </a:lnTo>
                  <a:lnTo>
                    <a:pt x="6096" y="4200144"/>
                  </a:lnTo>
                  <a:lnTo>
                    <a:pt x="7619" y="4201667"/>
                  </a:lnTo>
                  <a:lnTo>
                    <a:pt x="7619" y="4204715"/>
                  </a:lnTo>
                  <a:lnTo>
                    <a:pt x="6096" y="4206240"/>
                  </a:lnTo>
                  <a:lnTo>
                    <a:pt x="1524" y="4206240"/>
                  </a:lnTo>
                  <a:close/>
                </a:path>
                <a:path w="7619" h="4538980">
                  <a:moveTo>
                    <a:pt x="0" y="4204715"/>
                  </a:moveTo>
                  <a:lnTo>
                    <a:pt x="0" y="4201667"/>
                  </a:lnTo>
                  <a:lnTo>
                    <a:pt x="1524" y="4201667"/>
                  </a:lnTo>
                  <a:lnTo>
                    <a:pt x="1524" y="4204715"/>
                  </a:lnTo>
                  <a:lnTo>
                    <a:pt x="0" y="4204715"/>
                  </a:lnTo>
                  <a:close/>
                </a:path>
                <a:path w="7619" h="4538980">
                  <a:moveTo>
                    <a:pt x="1524" y="4169663"/>
                  </a:moveTo>
                  <a:lnTo>
                    <a:pt x="1524" y="4163567"/>
                  </a:lnTo>
                  <a:lnTo>
                    <a:pt x="3048" y="4162044"/>
                  </a:lnTo>
                  <a:lnTo>
                    <a:pt x="4571" y="4162044"/>
                  </a:lnTo>
                  <a:lnTo>
                    <a:pt x="7619" y="4165092"/>
                  </a:lnTo>
                  <a:lnTo>
                    <a:pt x="7619" y="4168140"/>
                  </a:lnTo>
                  <a:lnTo>
                    <a:pt x="6096" y="4169663"/>
                  </a:lnTo>
                  <a:lnTo>
                    <a:pt x="1524" y="4169663"/>
                  </a:lnTo>
                  <a:close/>
                </a:path>
                <a:path w="7619" h="4538980">
                  <a:moveTo>
                    <a:pt x="0" y="4168140"/>
                  </a:moveTo>
                  <a:lnTo>
                    <a:pt x="0" y="4165092"/>
                  </a:lnTo>
                  <a:lnTo>
                    <a:pt x="1524" y="4165092"/>
                  </a:lnTo>
                  <a:lnTo>
                    <a:pt x="1524" y="4168140"/>
                  </a:lnTo>
                  <a:lnTo>
                    <a:pt x="0" y="4168140"/>
                  </a:lnTo>
                  <a:close/>
                </a:path>
                <a:path w="7619" h="4538980">
                  <a:moveTo>
                    <a:pt x="0" y="4130040"/>
                  </a:moveTo>
                  <a:lnTo>
                    <a:pt x="0" y="4128515"/>
                  </a:lnTo>
                  <a:lnTo>
                    <a:pt x="3048" y="4125467"/>
                  </a:lnTo>
                  <a:lnTo>
                    <a:pt x="4571" y="4125467"/>
                  </a:lnTo>
                  <a:lnTo>
                    <a:pt x="6096" y="4126992"/>
                  </a:lnTo>
                  <a:lnTo>
                    <a:pt x="7619" y="4126992"/>
                  </a:lnTo>
                  <a:lnTo>
                    <a:pt x="7619" y="4131563"/>
                  </a:lnTo>
                  <a:lnTo>
                    <a:pt x="6096" y="4131563"/>
                  </a:lnTo>
                  <a:lnTo>
                    <a:pt x="6096" y="4133088"/>
                  </a:lnTo>
                  <a:lnTo>
                    <a:pt x="1524" y="4133088"/>
                  </a:lnTo>
                  <a:lnTo>
                    <a:pt x="1524" y="4131563"/>
                  </a:lnTo>
                  <a:lnTo>
                    <a:pt x="0" y="4130040"/>
                  </a:lnTo>
                  <a:close/>
                </a:path>
                <a:path w="7619" h="4538980">
                  <a:moveTo>
                    <a:pt x="6096" y="4094988"/>
                  </a:moveTo>
                  <a:lnTo>
                    <a:pt x="6096" y="4090415"/>
                  </a:lnTo>
                  <a:lnTo>
                    <a:pt x="7619" y="4090415"/>
                  </a:lnTo>
                  <a:lnTo>
                    <a:pt x="7619" y="4094988"/>
                  </a:lnTo>
                  <a:lnTo>
                    <a:pt x="6096" y="4094988"/>
                  </a:lnTo>
                  <a:close/>
                </a:path>
                <a:path w="7619" h="4538980">
                  <a:moveTo>
                    <a:pt x="1524" y="4096511"/>
                  </a:moveTo>
                  <a:lnTo>
                    <a:pt x="1524" y="4088892"/>
                  </a:lnTo>
                  <a:lnTo>
                    <a:pt x="6096" y="4088892"/>
                  </a:lnTo>
                  <a:lnTo>
                    <a:pt x="6096" y="4096511"/>
                  </a:lnTo>
                  <a:lnTo>
                    <a:pt x="1524" y="4096511"/>
                  </a:lnTo>
                  <a:close/>
                </a:path>
                <a:path w="7619" h="4538980">
                  <a:moveTo>
                    <a:pt x="0" y="4093463"/>
                  </a:moveTo>
                  <a:lnTo>
                    <a:pt x="0" y="4091940"/>
                  </a:lnTo>
                  <a:lnTo>
                    <a:pt x="1524" y="4090415"/>
                  </a:lnTo>
                  <a:lnTo>
                    <a:pt x="1524" y="4094988"/>
                  </a:lnTo>
                  <a:lnTo>
                    <a:pt x="0" y="4093463"/>
                  </a:lnTo>
                  <a:close/>
                </a:path>
                <a:path w="7619" h="4538980">
                  <a:moveTo>
                    <a:pt x="6096" y="4058411"/>
                  </a:moveTo>
                  <a:lnTo>
                    <a:pt x="6096" y="4053840"/>
                  </a:lnTo>
                  <a:lnTo>
                    <a:pt x="7619" y="4053840"/>
                  </a:lnTo>
                  <a:lnTo>
                    <a:pt x="7619" y="4058411"/>
                  </a:lnTo>
                  <a:lnTo>
                    <a:pt x="6096" y="4058411"/>
                  </a:lnTo>
                  <a:close/>
                </a:path>
                <a:path w="7619" h="4538980">
                  <a:moveTo>
                    <a:pt x="1524" y="4059936"/>
                  </a:moveTo>
                  <a:lnTo>
                    <a:pt x="1524" y="4052315"/>
                  </a:lnTo>
                  <a:lnTo>
                    <a:pt x="6096" y="4052315"/>
                  </a:lnTo>
                  <a:lnTo>
                    <a:pt x="6096" y="4059936"/>
                  </a:lnTo>
                  <a:lnTo>
                    <a:pt x="1524" y="4059936"/>
                  </a:lnTo>
                  <a:close/>
                </a:path>
                <a:path w="7619" h="4538980">
                  <a:moveTo>
                    <a:pt x="0" y="4056888"/>
                  </a:moveTo>
                  <a:lnTo>
                    <a:pt x="0" y="4055363"/>
                  </a:lnTo>
                  <a:lnTo>
                    <a:pt x="1524" y="4053840"/>
                  </a:lnTo>
                  <a:lnTo>
                    <a:pt x="1524" y="4058411"/>
                  </a:lnTo>
                  <a:lnTo>
                    <a:pt x="0" y="4056888"/>
                  </a:lnTo>
                  <a:close/>
                </a:path>
                <a:path w="7619" h="4538980">
                  <a:moveTo>
                    <a:pt x="1524" y="4021836"/>
                  </a:moveTo>
                  <a:lnTo>
                    <a:pt x="1524" y="4015740"/>
                  </a:lnTo>
                  <a:lnTo>
                    <a:pt x="6096" y="4015740"/>
                  </a:lnTo>
                  <a:lnTo>
                    <a:pt x="6096" y="4017263"/>
                  </a:lnTo>
                  <a:lnTo>
                    <a:pt x="7619" y="4017263"/>
                  </a:lnTo>
                  <a:lnTo>
                    <a:pt x="7619" y="4020311"/>
                  </a:lnTo>
                  <a:lnTo>
                    <a:pt x="4571" y="4023360"/>
                  </a:lnTo>
                  <a:lnTo>
                    <a:pt x="3048" y="4023360"/>
                  </a:lnTo>
                  <a:lnTo>
                    <a:pt x="1524" y="4021836"/>
                  </a:lnTo>
                  <a:close/>
                </a:path>
                <a:path w="7619" h="4538980">
                  <a:moveTo>
                    <a:pt x="0" y="4020311"/>
                  </a:moveTo>
                  <a:lnTo>
                    <a:pt x="0" y="4018788"/>
                  </a:lnTo>
                  <a:lnTo>
                    <a:pt x="1524" y="4017263"/>
                  </a:lnTo>
                  <a:lnTo>
                    <a:pt x="1524" y="4020311"/>
                  </a:lnTo>
                  <a:lnTo>
                    <a:pt x="0" y="4020311"/>
                  </a:lnTo>
                  <a:close/>
                </a:path>
                <a:path w="7619" h="4538980">
                  <a:moveTo>
                    <a:pt x="1524" y="3985260"/>
                  </a:moveTo>
                  <a:lnTo>
                    <a:pt x="1524" y="3979163"/>
                  </a:lnTo>
                  <a:lnTo>
                    <a:pt x="6096" y="3979163"/>
                  </a:lnTo>
                  <a:lnTo>
                    <a:pt x="7619" y="3980688"/>
                  </a:lnTo>
                  <a:lnTo>
                    <a:pt x="7619" y="3983736"/>
                  </a:lnTo>
                  <a:lnTo>
                    <a:pt x="6096" y="3985260"/>
                  </a:lnTo>
                  <a:lnTo>
                    <a:pt x="1524" y="3985260"/>
                  </a:lnTo>
                  <a:close/>
                </a:path>
                <a:path w="7619" h="4538980">
                  <a:moveTo>
                    <a:pt x="0" y="3983736"/>
                  </a:moveTo>
                  <a:lnTo>
                    <a:pt x="0" y="3980688"/>
                  </a:lnTo>
                  <a:lnTo>
                    <a:pt x="1524" y="3980688"/>
                  </a:lnTo>
                  <a:lnTo>
                    <a:pt x="1524" y="3983736"/>
                  </a:lnTo>
                  <a:lnTo>
                    <a:pt x="0" y="3983736"/>
                  </a:lnTo>
                  <a:close/>
                </a:path>
                <a:path w="7619" h="4538980">
                  <a:moveTo>
                    <a:pt x="1524" y="3948683"/>
                  </a:moveTo>
                  <a:lnTo>
                    <a:pt x="1524" y="3942588"/>
                  </a:lnTo>
                  <a:lnTo>
                    <a:pt x="3048" y="3941063"/>
                  </a:lnTo>
                  <a:lnTo>
                    <a:pt x="4571" y="3941063"/>
                  </a:lnTo>
                  <a:lnTo>
                    <a:pt x="7619" y="3944111"/>
                  </a:lnTo>
                  <a:lnTo>
                    <a:pt x="7619" y="3947160"/>
                  </a:lnTo>
                  <a:lnTo>
                    <a:pt x="6096" y="3948683"/>
                  </a:lnTo>
                  <a:lnTo>
                    <a:pt x="1524" y="3948683"/>
                  </a:lnTo>
                  <a:close/>
                </a:path>
                <a:path w="7619" h="4538980">
                  <a:moveTo>
                    <a:pt x="0" y="3947160"/>
                  </a:moveTo>
                  <a:lnTo>
                    <a:pt x="0" y="3944111"/>
                  </a:lnTo>
                  <a:lnTo>
                    <a:pt x="1524" y="3944111"/>
                  </a:lnTo>
                  <a:lnTo>
                    <a:pt x="1524" y="3947160"/>
                  </a:lnTo>
                  <a:lnTo>
                    <a:pt x="0" y="3947160"/>
                  </a:lnTo>
                  <a:close/>
                </a:path>
                <a:path w="7619" h="4538980">
                  <a:moveTo>
                    <a:pt x="0" y="3909060"/>
                  </a:moveTo>
                  <a:lnTo>
                    <a:pt x="0" y="3907536"/>
                  </a:lnTo>
                  <a:lnTo>
                    <a:pt x="3048" y="3904488"/>
                  </a:lnTo>
                  <a:lnTo>
                    <a:pt x="4571" y="3904488"/>
                  </a:lnTo>
                  <a:lnTo>
                    <a:pt x="6096" y="3906011"/>
                  </a:lnTo>
                  <a:lnTo>
                    <a:pt x="7619" y="3906011"/>
                  </a:lnTo>
                  <a:lnTo>
                    <a:pt x="7619" y="3910583"/>
                  </a:lnTo>
                  <a:lnTo>
                    <a:pt x="6096" y="3910583"/>
                  </a:lnTo>
                  <a:lnTo>
                    <a:pt x="6096" y="3912108"/>
                  </a:lnTo>
                  <a:lnTo>
                    <a:pt x="1524" y="3912108"/>
                  </a:lnTo>
                  <a:lnTo>
                    <a:pt x="1524" y="3910583"/>
                  </a:lnTo>
                  <a:lnTo>
                    <a:pt x="0" y="3909060"/>
                  </a:lnTo>
                  <a:close/>
                </a:path>
                <a:path w="7619" h="4538980">
                  <a:moveTo>
                    <a:pt x="6096" y="3874008"/>
                  </a:moveTo>
                  <a:lnTo>
                    <a:pt x="6096" y="3869436"/>
                  </a:lnTo>
                  <a:lnTo>
                    <a:pt x="7619" y="3869436"/>
                  </a:lnTo>
                  <a:lnTo>
                    <a:pt x="7619" y="3874008"/>
                  </a:lnTo>
                  <a:lnTo>
                    <a:pt x="6096" y="3874008"/>
                  </a:lnTo>
                  <a:close/>
                </a:path>
                <a:path w="7619" h="4538980">
                  <a:moveTo>
                    <a:pt x="1524" y="3875531"/>
                  </a:moveTo>
                  <a:lnTo>
                    <a:pt x="1524" y="3867911"/>
                  </a:lnTo>
                  <a:lnTo>
                    <a:pt x="6096" y="3867911"/>
                  </a:lnTo>
                  <a:lnTo>
                    <a:pt x="6096" y="3875531"/>
                  </a:lnTo>
                  <a:lnTo>
                    <a:pt x="1524" y="3875531"/>
                  </a:lnTo>
                  <a:close/>
                </a:path>
                <a:path w="7619" h="4538980">
                  <a:moveTo>
                    <a:pt x="0" y="3872483"/>
                  </a:moveTo>
                  <a:lnTo>
                    <a:pt x="0" y="3870960"/>
                  </a:lnTo>
                  <a:lnTo>
                    <a:pt x="1524" y="3869436"/>
                  </a:lnTo>
                  <a:lnTo>
                    <a:pt x="1524" y="3874008"/>
                  </a:lnTo>
                  <a:lnTo>
                    <a:pt x="0" y="3872483"/>
                  </a:lnTo>
                  <a:close/>
                </a:path>
                <a:path w="7619" h="4538980">
                  <a:moveTo>
                    <a:pt x="6096" y="3837431"/>
                  </a:moveTo>
                  <a:lnTo>
                    <a:pt x="6096" y="3832860"/>
                  </a:lnTo>
                  <a:lnTo>
                    <a:pt x="7619" y="3832860"/>
                  </a:lnTo>
                  <a:lnTo>
                    <a:pt x="7619" y="3837431"/>
                  </a:lnTo>
                  <a:lnTo>
                    <a:pt x="6096" y="3837431"/>
                  </a:lnTo>
                  <a:close/>
                </a:path>
                <a:path w="7619" h="4538980">
                  <a:moveTo>
                    <a:pt x="1524" y="3838956"/>
                  </a:moveTo>
                  <a:lnTo>
                    <a:pt x="1524" y="3831336"/>
                  </a:lnTo>
                  <a:lnTo>
                    <a:pt x="6096" y="3831336"/>
                  </a:lnTo>
                  <a:lnTo>
                    <a:pt x="6096" y="3838956"/>
                  </a:lnTo>
                  <a:lnTo>
                    <a:pt x="1524" y="3838956"/>
                  </a:lnTo>
                  <a:close/>
                </a:path>
                <a:path w="7619" h="4538980">
                  <a:moveTo>
                    <a:pt x="0" y="3835908"/>
                  </a:moveTo>
                  <a:lnTo>
                    <a:pt x="0" y="3834383"/>
                  </a:lnTo>
                  <a:lnTo>
                    <a:pt x="1524" y="3832860"/>
                  </a:lnTo>
                  <a:lnTo>
                    <a:pt x="1524" y="3837431"/>
                  </a:lnTo>
                  <a:lnTo>
                    <a:pt x="0" y="3835908"/>
                  </a:lnTo>
                  <a:close/>
                </a:path>
                <a:path w="7619" h="4538980">
                  <a:moveTo>
                    <a:pt x="1524" y="3800856"/>
                  </a:moveTo>
                  <a:lnTo>
                    <a:pt x="1524" y="3794760"/>
                  </a:lnTo>
                  <a:lnTo>
                    <a:pt x="6096" y="3794760"/>
                  </a:lnTo>
                  <a:lnTo>
                    <a:pt x="7619" y="3796283"/>
                  </a:lnTo>
                  <a:lnTo>
                    <a:pt x="7619" y="3799331"/>
                  </a:lnTo>
                  <a:lnTo>
                    <a:pt x="4571" y="3802379"/>
                  </a:lnTo>
                  <a:lnTo>
                    <a:pt x="3048" y="3802379"/>
                  </a:lnTo>
                  <a:lnTo>
                    <a:pt x="1524" y="3800856"/>
                  </a:lnTo>
                  <a:close/>
                </a:path>
                <a:path w="7619" h="4538980">
                  <a:moveTo>
                    <a:pt x="0" y="3799331"/>
                  </a:moveTo>
                  <a:lnTo>
                    <a:pt x="0" y="3797808"/>
                  </a:lnTo>
                  <a:lnTo>
                    <a:pt x="1524" y="3796283"/>
                  </a:lnTo>
                  <a:lnTo>
                    <a:pt x="1524" y="3799331"/>
                  </a:lnTo>
                  <a:lnTo>
                    <a:pt x="0" y="3799331"/>
                  </a:lnTo>
                  <a:close/>
                </a:path>
                <a:path w="7619" h="4538980">
                  <a:moveTo>
                    <a:pt x="1524" y="3764279"/>
                  </a:moveTo>
                  <a:lnTo>
                    <a:pt x="1524" y="3758183"/>
                  </a:lnTo>
                  <a:lnTo>
                    <a:pt x="6096" y="3758183"/>
                  </a:lnTo>
                  <a:lnTo>
                    <a:pt x="7619" y="3759708"/>
                  </a:lnTo>
                  <a:lnTo>
                    <a:pt x="7619" y="3762756"/>
                  </a:lnTo>
                  <a:lnTo>
                    <a:pt x="6096" y="3764279"/>
                  </a:lnTo>
                  <a:lnTo>
                    <a:pt x="1524" y="3764279"/>
                  </a:lnTo>
                  <a:close/>
                </a:path>
                <a:path w="7619" h="4538980">
                  <a:moveTo>
                    <a:pt x="0" y="3762756"/>
                  </a:moveTo>
                  <a:lnTo>
                    <a:pt x="0" y="3759708"/>
                  </a:lnTo>
                  <a:lnTo>
                    <a:pt x="1524" y="3759708"/>
                  </a:lnTo>
                  <a:lnTo>
                    <a:pt x="1524" y="3762756"/>
                  </a:lnTo>
                  <a:lnTo>
                    <a:pt x="0" y="3762756"/>
                  </a:lnTo>
                  <a:close/>
                </a:path>
                <a:path w="7619" h="4538980">
                  <a:moveTo>
                    <a:pt x="1524" y="3727704"/>
                  </a:moveTo>
                  <a:lnTo>
                    <a:pt x="1524" y="3721608"/>
                  </a:lnTo>
                  <a:lnTo>
                    <a:pt x="3048" y="3720083"/>
                  </a:lnTo>
                  <a:lnTo>
                    <a:pt x="4571" y="3720083"/>
                  </a:lnTo>
                  <a:lnTo>
                    <a:pt x="7619" y="3723131"/>
                  </a:lnTo>
                  <a:lnTo>
                    <a:pt x="7619" y="3726179"/>
                  </a:lnTo>
                  <a:lnTo>
                    <a:pt x="6096" y="3727704"/>
                  </a:lnTo>
                  <a:lnTo>
                    <a:pt x="1524" y="3727704"/>
                  </a:lnTo>
                  <a:close/>
                </a:path>
                <a:path w="7619" h="4538980">
                  <a:moveTo>
                    <a:pt x="0" y="3726179"/>
                  </a:moveTo>
                  <a:lnTo>
                    <a:pt x="0" y="3723131"/>
                  </a:lnTo>
                  <a:lnTo>
                    <a:pt x="1524" y="3723131"/>
                  </a:lnTo>
                  <a:lnTo>
                    <a:pt x="1524" y="3726179"/>
                  </a:lnTo>
                  <a:lnTo>
                    <a:pt x="0" y="3726179"/>
                  </a:lnTo>
                  <a:close/>
                </a:path>
                <a:path w="7619" h="4538980">
                  <a:moveTo>
                    <a:pt x="0" y="3688079"/>
                  </a:moveTo>
                  <a:lnTo>
                    <a:pt x="0" y="3686556"/>
                  </a:lnTo>
                  <a:lnTo>
                    <a:pt x="3048" y="3683508"/>
                  </a:lnTo>
                  <a:lnTo>
                    <a:pt x="4571" y="3683508"/>
                  </a:lnTo>
                  <a:lnTo>
                    <a:pt x="6096" y="3685031"/>
                  </a:lnTo>
                  <a:lnTo>
                    <a:pt x="7619" y="3685031"/>
                  </a:lnTo>
                  <a:lnTo>
                    <a:pt x="7619" y="3689604"/>
                  </a:lnTo>
                  <a:lnTo>
                    <a:pt x="6096" y="3689604"/>
                  </a:lnTo>
                  <a:lnTo>
                    <a:pt x="6096" y="3691128"/>
                  </a:lnTo>
                  <a:lnTo>
                    <a:pt x="1524" y="3691128"/>
                  </a:lnTo>
                  <a:lnTo>
                    <a:pt x="1524" y="3689604"/>
                  </a:lnTo>
                  <a:lnTo>
                    <a:pt x="0" y="3688079"/>
                  </a:lnTo>
                  <a:close/>
                </a:path>
                <a:path w="7619" h="4538980">
                  <a:moveTo>
                    <a:pt x="6096" y="3653028"/>
                  </a:moveTo>
                  <a:lnTo>
                    <a:pt x="6096" y="3648456"/>
                  </a:lnTo>
                  <a:lnTo>
                    <a:pt x="7619" y="3648456"/>
                  </a:lnTo>
                  <a:lnTo>
                    <a:pt x="7619" y="3653028"/>
                  </a:lnTo>
                  <a:lnTo>
                    <a:pt x="6096" y="3653028"/>
                  </a:lnTo>
                  <a:close/>
                </a:path>
                <a:path w="7619" h="4538980">
                  <a:moveTo>
                    <a:pt x="1524" y="3654552"/>
                  </a:moveTo>
                  <a:lnTo>
                    <a:pt x="1524" y="3646931"/>
                  </a:lnTo>
                  <a:lnTo>
                    <a:pt x="6096" y="3646931"/>
                  </a:lnTo>
                  <a:lnTo>
                    <a:pt x="6096" y="3654552"/>
                  </a:lnTo>
                  <a:lnTo>
                    <a:pt x="1524" y="3654552"/>
                  </a:lnTo>
                  <a:close/>
                </a:path>
                <a:path w="7619" h="4538980">
                  <a:moveTo>
                    <a:pt x="0" y="3651504"/>
                  </a:moveTo>
                  <a:lnTo>
                    <a:pt x="0" y="3649979"/>
                  </a:lnTo>
                  <a:lnTo>
                    <a:pt x="1524" y="3648456"/>
                  </a:lnTo>
                  <a:lnTo>
                    <a:pt x="1524" y="3653028"/>
                  </a:lnTo>
                  <a:lnTo>
                    <a:pt x="0" y="3651504"/>
                  </a:lnTo>
                  <a:close/>
                </a:path>
                <a:path w="7619" h="4538980">
                  <a:moveTo>
                    <a:pt x="6096" y="3616452"/>
                  </a:moveTo>
                  <a:lnTo>
                    <a:pt x="6096" y="3611879"/>
                  </a:lnTo>
                  <a:lnTo>
                    <a:pt x="7619" y="3611879"/>
                  </a:lnTo>
                  <a:lnTo>
                    <a:pt x="7619" y="3616452"/>
                  </a:lnTo>
                  <a:lnTo>
                    <a:pt x="6096" y="3616452"/>
                  </a:lnTo>
                  <a:close/>
                </a:path>
                <a:path w="7619" h="4538980">
                  <a:moveTo>
                    <a:pt x="1524" y="3617976"/>
                  </a:moveTo>
                  <a:lnTo>
                    <a:pt x="1524" y="3610356"/>
                  </a:lnTo>
                  <a:lnTo>
                    <a:pt x="6096" y="3610356"/>
                  </a:lnTo>
                  <a:lnTo>
                    <a:pt x="6096" y="3617976"/>
                  </a:lnTo>
                  <a:lnTo>
                    <a:pt x="1524" y="3617976"/>
                  </a:lnTo>
                  <a:close/>
                </a:path>
                <a:path w="7619" h="4538980">
                  <a:moveTo>
                    <a:pt x="0" y="3614928"/>
                  </a:moveTo>
                  <a:lnTo>
                    <a:pt x="0" y="3613404"/>
                  </a:lnTo>
                  <a:lnTo>
                    <a:pt x="1524" y="3611879"/>
                  </a:lnTo>
                  <a:lnTo>
                    <a:pt x="1524" y="3616452"/>
                  </a:lnTo>
                  <a:lnTo>
                    <a:pt x="0" y="3614928"/>
                  </a:lnTo>
                  <a:close/>
                </a:path>
                <a:path w="7619" h="4538980">
                  <a:moveTo>
                    <a:pt x="1524" y="3579876"/>
                  </a:moveTo>
                  <a:lnTo>
                    <a:pt x="1524" y="3573779"/>
                  </a:lnTo>
                  <a:lnTo>
                    <a:pt x="6096" y="3573779"/>
                  </a:lnTo>
                  <a:lnTo>
                    <a:pt x="7619" y="3575304"/>
                  </a:lnTo>
                  <a:lnTo>
                    <a:pt x="7619" y="3578352"/>
                  </a:lnTo>
                  <a:lnTo>
                    <a:pt x="4571" y="3581399"/>
                  </a:lnTo>
                  <a:lnTo>
                    <a:pt x="3048" y="3581399"/>
                  </a:lnTo>
                  <a:lnTo>
                    <a:pt x="1524" y="3579876"/>
                  </a:lnTo>
                  <a:close/>
                </a:path>
                <a:path w="7619" h="4538980">
                  <a:moveTo>
                    <a:pt x="0" y="3578352"/>
                  </a:moveTo>
                  <a:lnTo>
                    <a:pt x="0" y="3576828"/>
                  </a:lnTo>
                  <a:lnTo>
                    <a:pt x="1524" y="3575304"/>
                  </a:lnTo>
                  <a:lnTo>
                    <a:pt x="1524" y="3578352"/>
                  </a:lnTo>
                  <a:lnTo>
                    <a:pt x="0" y="3578352"/>
                  </a:lnTo>
                  <a:close/>
                </a:path>
                <a:path w="7619" h="4538980">
                  <a:moveTo>
                    <a:pt x="1524" y="3543299"/>
                  </a:moveTo>
                  <a:lnTo>
                    <a:pt x="1524" y="3537204"/>
                  </a:lnTo>
                  <a:lnTo>
                    <a:pt x="6096" y="3537204"/>
                  </a:lnTo>
                  <a:lnTo>
                    <a:pt x="7619" y="3538728"/>
                  </a:lnTo>
                  <a:lnTo>
                    <a:pt x="7619" y="3541776"/>
                  </a:lnTo>
                  <a:lnTo>
                    <a:pt x="6096" y="3543299"/>
                  </a:lnTo>
                  <a:lnTo>
                    <a:pt x="1524" y="3543299"/>
                  </a:lnTo>
                  <a:close/>
                </a:path>
                <a:path w="7619" h="4538980">
                  <a:moveTo>
                    <a:pt x="0" y="3541776"/>
                  </a:moveTo>
                  <a:lnTo>
                    <a:pt x="0" y="3538728"/>
                  </a:lnTo>
                  <a:lnTo>
                    <a:pt x="1524" y="3538728"/>
                  </a:lnTo>
                  <a:lnTo>
                    <a:pt x="1524" y="3541776"/>
                  </a:lnTo>
                  <a:lnTo>
                    <a:pt x="0" y="3541776"/>
                  </a:lnTo>
                  <a:close/>
                </a:path>
                <a:path w="7619" h="4538980">
                  <a:moveTo>
                    <a:pt x="1524" y="3506724"/>
                  </a:moveTo>
                  <a:lnTo>
                    <a:pt x="1524" y="3500627"/>
                  </a:lnTo>
                  <a:lnTo>
                    <a:pt x="3048" y="3499104"/>
                  </a:lnTo>
                  <a:lnTo>
                    <a:pt x="4571" y="3499104"/>
                  </a:lnTo>
                  <a:lnTo>
                    <a:pt x="7619" y="3502152"/>
                  </a:lnTo>
                  <a:lnTo>
                    <a:pt x="7619" y="3505199"/>
                  </a:lnTo>
                  <a:lnTo>
                    <a:pt x="6096" y="3506724"/>
                  </a:lnTo>
                  <a:lnTo>
                    <a:pt x="1524" y="3506724"/>
                  </a:lnTo>
                  <a:close/>
                </a:path>
                <a:path w="7619" h="4538980">
                  <a:moveTo>
                    <a:pt x="0" y="3505199"/>
                  </a:moveTo>
                  <a:lnTo>
                    <a:pt x="0" y="3502152"/>
                  </a:lnTo>
                  <a:lnTo>
                    <a:pt x="1524" y="3502152"/>
                  </a:lnTo>
                  <a:lnTo>
                    <a:pt x="1524" y="3505199"/>
                  </a:lnTo>
                  <a:lnTo>
                    <a:pt x="0" y="3505199"/>
                  </a:lnTo>
                  <a:close/>
                </a:path>
                <a:path w="7619" h="4538980">
                  <a:moveTo>
                    <a:pt x="6096" y="3468624"/>
                  </a:moveTo>
                  <a:lnTo>
                    <a:pt x="6096" y="3464052"/>
                  </a:lnTo>
                  <a:lnTo>
                    <a:pt x="7619" y="3464052"/>
                  </a:lnTo>
                  <a:lnTo>
                    <a:pt x="7619" y="3468624"/>
                  </a:lnTo>
                  <a:lnTo>
                    <a:pt x="6096" y="3468624"/>
                  </a:lnTo>
                  <a:close/>
                </a:path>
                <a:path w="7619" h="4538980">
                  <a:moveTo>
                    <a:pt x="1524" y="3470147"/>
                  </a:moveTo>
                  <a:lnTo>
                    <a:pt x="1524" y="3462527"/>
                  </a:lnTo>
                  <a:lnTo>
                    <a:pt x="6096" y="3462527"/>
                  </a:lnTo>
                  <a:lnTo>
                    <a:pt x="6096" y="3470147"/>
                  </a:lnTo>
                  <a:lnTo>
                    <a:pt x="1524" y="3470147"/>
                  </a:lnTo>
                  <a:close/>
                </a:path>
                <a:path w="7619" h="4538980">
                  <a:moveTo>
                    <a:pt x="0" y="3467099"/>
                  </a:moveTo>
                  <a:lnTo>
                    <a:pt x="0" y="3465576"/>
                  </a:lnTo>
                  <a:lnTo>
                    <a:pt x="1524" y="3464052"/>
                  </a:lnTo>
                  <a:lnTo>
                    <a:pt x="1524" y="3468624"/>
                  </a:lnTo>
                  <a:lnTo>
                    <a:pt x="0" y="3467099"/>
                  </a:lnTo>
                  <a:close/>
                </a:path>
                <a:path w="7619" h="4538980">
                  <a:moveTo>
                    <a:pt x="6096" y="3432047"/>
                  </a:moveTo>
                  <a:lnTo>
                    <a:pt x="6096" y="3427476"/>
                  </a:lnTo>
                  <a:lnTo>
                    <a:pt x="7619" y="3427476"/>
                  </a:lnTo>
                  <a:lnTo>
                    <a:pt x="7619" y="3432047"/>
                  </a:lnTo>
                  <a:lnTo>
                    <a:pt x="6096" y="3432047"/>
                  </a:lnTo>
                  <a:close/>
                </a:path>
                <a:path w="7619" h="4538980">
                  <a:moveTo>
                    <a:pt x="1524" y="3433572"/>
                  </a:moveTo>
                  <a:lnTo>
                    <a:pt x="1524" y="3425952"/>
                  </a:lnTo>
                  <a:lnTo>
                    <a:pt x="6096" y="3425952"/>
                  </a:lnTo>
                  <a:lnTo>
                    <a:pt x="6096" y="3433572"/>
                  </a:lnTo>
                  <a:lnTo>
                    <a:pt x="1524" y="3433572"/>
                  </a:lnTo>
                  <a:close/>
                </a:path>
                <a:path w="7619" h="4538980">
                  <a:moveTo>
                    <a:pt x="0" y="3430524"/>
                  </a:moveTo>
                  <a:lnTo>
                    <a:pt x="0" y="3428999"/>
                  </a:lnTo>
                  <a:lnTo>
                    <a:pt x="1524" y="3427476"/>
                  </a:lnTo>
                  <a:lnTo>
                    <a:pt x="1524" y="3432047"/>
                  </a:lnTo>
                  <a:lnTo>
                    <a:pt x="0" y="3430524"/>
                  </a:lnTo>
                  <a:close/>
                </a:path>
                <a:path w="7619" h="4538980">
                  <a:moveTo>
                    <a:pt x="6096" y="3395472"/>
                  </a:moveTo>
                  <a:lnTo>
                    <a:pt x="6096" y="3390899"/>
                  </a:lnTo>
                  <a:lnTo>
                    <a:pt x="7619" y="3390899"/>
                  </a:lnTo>
                  <a:lnTo>
                    <a:pt x="7619" y="3395472"/>
                  </a:lnTo>
                  <a:lnTo>
                    <a:pt x="6096" y="3395472"/>
                  </a:lnTo>
                  <a:close/>
                </a:path>
                <a:path w="7619" h="4538980">
                  <a:moveTo>
                    <a:pt x="1524" y="3396995"/>
                  </a:moveTo>
                  <a:lnTo>
                    <a:pt x="1524" y="3389376"/>
                  </a:lnTo>
                  <a:lnTo>
                    <a:pt x="6096" y="3389376"/>
                  </a:lnTo>
                  <a:lnTo>
                    <a:pt x="6096" y="3396995"/>
                  </a:lnTo>
                  <a:lnTo>
                    <a:pt x="1524" y="3396995"/>
                  </a:lnTo>
                  <a:close/>
                </a:path>
                <a:path w="7619" h="4538980">
                  <a:moveTo>
                    <a:pt x="0" y="3393947"/>
                  </a:moveTo>
                  <a:lnTo>
                    <a:pt x="0" y="3392424"/>
                  </a:lnTo>
                  <a:lnTo>
                    <a:pt x="1524" y="3390899"/>
                  </a:lnTo>
                  <a:lnTo>
                    <a:pt x="1524" y="3395472"/>
                  </a:lnTo>
                  <a:lnTo>
                    <a:pt x="0" y="3393947"/>
                  </a:lnTo>
                  <a:close/>
                </a:path>
                <a:path w="7619" h="4538980">
                  <a:moveTo>
                    <a:pt x="1524" y="3358895"/>
                  </a:moveTo>
                  <a:lnTo>
                    <a:pt x="1524" y="3352799"/>
                  </a:lnTo>
                  <a:lnTo>
                    <a:pt x="6096" y="3352799"/>
                  </a:lnTo>
                  <a:lnTo>
                    <a:pt x="7619" y="3354324"/>
                  </a:lnTo>
                  <a:lnTo>
                    <a:pt x="7619" y="3357372"/>
                  </a:lnTo>
                  <a:lnTo>
                    <a:pt x="4571" y="3360420"/>
                  </a:lnTo>
                  <a:lnTo>
                    <a:pt x="3048" y="3360420"/>
                  </a:lnTo>
                  <a:lnTo>
                    <a:pt x="1524" y="3358895"/>
                  </a:lnTo>
                  <a:close/>
                </a:path>
                <a:path w="7619" h="4538980">
                  <a:moveTo>
                    <a:pt x="0" y="3357372"/>
                  </a:moveTo>
                  <a:lnTo>
                    <a:pt x="0" y="3354324"/>
                  </a:lnTo>
                  <a:lnTo>
                    <a:pt x="1524" y="3354324"/>
                  </a:lnTo>
                  <a:lnTo>
                    <a:pt x="1524" y="3357372"/>
                  </a:lnTo>
                  <a:lnTo>
                    <a:pt x="0" y="3357372"/>
                  </a:lnTo>
                  <a:close/>
                </a:path>
                <a:path w="7619" h="4538980">
                  <a:moveTo>
                    <a:pt x="1524" y="3322320"/>
                  </a:moveTo>
                  <a:lnTo>
                    <a:pt x="1524" y="3316224"/>
                  </a:lnTo>
                  <a:lnTo>
                    <a:pt x="6096" y="3316224"/>
                  </a:lnTo>
                  <a:lnTo>
                    <a:pt x="7619" y="3317747"/>
                  </a:lnTo>
                  <a:lnTo>
                    <a:pt x="7619" y="3320795"/>
                  </a:lnTo>
                  <a:lnTo>
                    <a:pt x="6096" y="3322320"/>
                  </a:lnTo>
                  <a:lnTo>
                    <a:pt x="1524" y="3322320"/>
                  </a:lnTo>
                  <a:close/>
                </a:path>
                <a:path w="7619" h="4538980">
                  <a:moveTo>
                    <a:pt x="0" y="3320795"/>
                  </a:moveTo>
                  <a:lnTo>
                    <a:pt x="0" y="3317747"/>
                  </a:lnTo>
                  <a:lnTo>
                    <a:pt x="1524" y="3317747"/>
                  </a:lnTo>
                  <a:lnTo>
                    <a:pt x="1524" y="3320795"/>
                  </a:lnTo>
                  <a:lnTo>
                    <a:pt x="0" y="3320795"/>
                  </a:lnTo>
                  <a:close/>
                </a:path>
                <a:path w="7619" h="4538980">
                  <a:moveTo>
                    <a:pt x="1524" y="3285744"/>
                  </a:moveTo>
                  <a:lnTo>
                    <a:pt x="1524" y="3279647"/>
                  </a:lnTo>
                  <a:lnTo>
                    <a:pt x="3048" y="3278124"/>
                  </a:lnTo>
                  <a:lnTo>
                    <a:pt x="4571" y="3278124"/>
                  </a:lnTo>
                  <a:lnTo>
                    <a:pt x="7619" y="3281172"/>
                  </a:lnTo>
                  <a:lnTo>
                    <a:pt x="7619" y="3284220"/>
                  </a:lnTo>
                  <a:lnTo>
                    <a:pt x="6096" y="3285744"/>
                  </a:lnTo>
                  <a:lnTo>
                    <a:pt x="1524" y="3285744"/>
                  </a:lnTo>
                  <a:close/>
                </a:path>
                <a:path w="7619" h="4538980">
                  <a:moveTo>
                    <a:pt x="0" y="3282695"/>
                  </a:moveTo>
                  <a:lnTo>
                    <a:pt x="0" y="3281172"/>
                  </a:lnTo>
                  <a:lnTo>
                    <a:pt x="1524" y="3281172"/>
                  </a:lnTo>
                  <a:lnTo>
                    <a:pt x="1524" y="3284220"/>
                  </a:lnTo>
                  <a:lnTo>
                    <a:pt x="0" y="3282695"/>
                  </a:lnTo>
                  <a:close/>
                </a:path>
                <a:path w="7619" h="4538980">
                  <a:moveTo>
                    <a:pt x="6096" y="3247644"/>
                  </a:moveTo>
                  <a:lnTo>
                    <a:pt x="6096" y="3243072"/>
                  </a:lnTo>
                  <a:lnTo>
                    <a:pt x="7619" y="3243072"/>
                  </a:lnTo>
                  <a:lnTo>
                    <a:pt x="7619" y="3247644"/>
                  </a:lnTo>
                  <a:lnTo>
                    <a:pt x="6096" y="3247644"/>
                  </a:lnTo>
                  <a:close/>
                </a:path>
                <a:path w="7619" h="4538980">
                  <a:moveTo>
                    <a:pt x="1524" y="3249167"/>
                  </a:moveTo>
                  <a:lnTo>
                    <a:pt x="1524" y="3241547"/>
                  </a:lnTo>
                  <a:lnTo>
                    <a:pt x="6096" y="3241547"/>
                  </a:lnTo>
                  <a:lnTo>
                    <a:pt x="6096" y="3249167"/>
                  </a:lnTo>
                  <a:lnTo>
                    <a:pt x="1524" y="3249167"/>
                  </a:lnTo>
                  <a:close/>
                </a:path>
                <a:path w="7619" h="4538980">
                  <a:moveTo>
                    <a:pt x="0" y="3246120"/>
                  </a:moveTo>
                  <a:lnTo>
                    <a:pt x="0" y="3244595"/>
                  </a:lnTo>
                  <a:lnTo>
                    <a:pt x="1524" y="3243072"/>
                  </a:lnTo>
                  <a:lnTo>
                    <a:pt x="1524" y="3247644"/>
                  </a:lnTo>
                  <a:lnTo>
                    <a:pt x="0" y="3246120"/>
                  </a:lnTo>
                  <a:close/>
                </a:path>
                <a:path w="7619" h="4538980">
                  <a:moveTo>
                    <a:pt x="6096" y="3211067"/>
                  </a:moveTo>
                  <a:lnTo>
                    <a:pt x="6096" y="3206495"/>
                  </a:lnTo>
                  <a:lnTo>
                    <a:pt x="7619" y="3206495"/>
                  </a:lnTo>
                  <a:lnTo>
                    <a:pt x="7619" y="3211067"/>
                  </a:lnTo>
                  <a:lnTo>
                    <a:pt x="6096" y="3211067"/>
                  </a:lnTo>
                  <a:close/>
                </a:path>
                <a:path w="7619" h="4538980">
                  <a:moveTo>
                    <a:pt x="1524" y="3212592"/>
                  </a:moveTo>
                  <a:lnTo>
                    <a:pt x="1524" y="3204972"/>
                  </a:lnTo>
                  <a:lnTo>
                    <a:pt x="6096" y="3204972"/>
                  </a:lnTo>
                  <a:lnTo>
                    <a:pt x="6096" y="3212592"/>
                  </a:lnTo>
                  <a:lnTo>
                    <a:pt x="1524" y="3212592"/>
                  </a:lnTo>
                  <a:close/>
                </a:path>
                <a:path w="7619" h="4538980">
                  <a:moveTo>
                    <a:pt x="0" y="3209544"/>
                  </a:moveTo>
                  <a:lnTo>
                    <a:pt x="0" y="3208020"/>
                  </a:lnTo>
                  <a:lnTo>
                    <a:pt x="1524" y="3206495"/>
                  </a:lnTo>
                  <a:lnTo>
                    <a:pt x="1524" y="3211067"/>
                  </a:lnTo>
                  <a:lnTo>
                    <a:pt x="0" y="3209544"/>
                  </a:lnTo>
                  <a:close/>
                </a:path>
                <a:path w="7619" h="4538980">
                  <a:moveTo>
                    <a:pt x="0" y="3172968"/>
                  </a:moveTo>
                  <a:lnTo>
                    <a:pt x="0" y="3171444"/>
                  </a:lnTo>
                  <a:lnTo>
                    <a:pt x="1524" y="3169919"/>
                  </a:lnTo>
                  <a:lnTo>
                    <a:pt x="1524" y="3168395"/>
                  </a:lnTo>
                  <a:lnTo>
                    <a:pt x="6096" y="3168395"/>
                  </a:lnTo>
                  <a:lnTo>
                    <a:pt x="6096" y="3169919"/>
                  </a:lnTo>
                  <a:lnTo>
                    <a:pt x="7619" y="3169919"/>
                  </a:lnTo>
                  <a:lnTo>
                    <a:pt x="7619" y="3174492"/>
                  </a:lnTo>
                  <a:lnTo>
                    <a:pt x="6096" y="3174492"/>
                  </a:lnTo>
                  <a:lnTo>
                    <a:pt x="4571" y="3176016"/>
                  </a:lnTo>
                  <a:lnTo>
                    <a:pt x="3048" y="3176016"/>
                  </a:lnTo>
                  <a:lnTo>
                    <a:pt x="0" y="3172968"/>
                  </a:lnTo>
                  <a:close/>
                </a:path>
                <a:path w="7619" h="4538980">
                  <a:moveTo>
                    <a:pt x="1524" y="3137916"/>
                  </a:moveTo>
                  <a:lnTo>
                    <a:pt x="1524" y="3131819"/>
                  </a:lnTo>
                  <a:lnTo>
                    <a:pt x="6096" y="3131819"/>
                  </a:lnTo>
                  <a:lnTo>
                    <a:pt x="7619" y="3133344"/>
                  </a:lnTo>
                  <a:lnTo>
                    <a:pt x="7619" y="3136392"/>
                  </a:lnTo>
                  <a:lnTo>
                    <a:pt x="4571" y="3139440"/>
                  </a:lnTo>
                  <a:lnTo>
                    <a:pt x="3048" y="3139440"/>
                  </a:lnTo>
                  <a:lnTo>
                    <a:pt x="1524" y="3137916"/>
                  </a:lnTo>
                  <a:close/>
                </a:path>
                <a:path w="7619" h="4538980">
                  <a:moveTo>
                    <a:pt x="0" y="3136392"/>
                  </a:moveTo>
                  <a:lnTo>
                    <a:pt x="0" y="3133344"/>
                  </a:lnTo>
                  <a:lnTo>
                    <a:pt x="1524" y="3133344"/>
                  </a:lnTo>
                  <a:lnTo>
                    <a:pt x="1524" y="3136392"/>
                  </a:lnTo>
                  <a:lnTo>
                    <a:pt x="0" y="3136392"/>
                  </a:lnTo>
                  <a:close/>
                </a:path>
                <a:path w="7619" h="4538980">
                  <a:moveTo>
                    <a:pt x="1524" y="3101340"/>
                  </a:moveTo>
                  <a:lnTo>
                    <a:pt x="1524" y="3095244"/>
                  </a:lnTo>
                  <a:lnTo>
                    <a:pt x="6096" y="3095244"/>
                  </a:lnTo>
                  <a:lnTo>
                    <a:pt x="7619" y="3096768"/>
                  </a:lnTo>
                  <a:lnTo>
                    <a:pt x="7619" y="3099816"/>
                  </a:lnTo>
                  <a:lnTo>
                    <a:pt x="6096" y="3101340"/>
                  </a:lnTo>
                  <a:lnTo>
                    <a:pt x="1524" y="3101340"/>
                  </a:lnTo>
                  <a:close/>
                </a:path>
                <a:path w="7619" h="4538980">
                  <a:moveTo>
                    <a:pt x="0" y="3099816"/>
                  </a:moveTo>
                  <a:lnTo>
                    <a:pt x="0" y="3096768"/>
                  </a:lnTo>
                  <a:lnTo>
                    <a:pt x="1524" y="3096768"/>
                  </a:lnTo>
                  <a:lnTo>
                    <a:pt x="1524" y="3099816"/>
                  </a:lnTo>
                  <a:lnTo>
                    <a:pt x="0" y="3099816"/>
                  </a:lnTo>
                  <a:close/>
                </a:path>
                <a:path w="7619" h="4538980">
                  <a:moveTo>
                    <a:pt x="1524" y="3064763"/>
                  </a:moveTo>
                  <a:lnTo>
                    <a:pt x="1524" y="3058668"/>
                  </a:lnTo>
                  <a:lnTo>
                    <a:pt x="3048" y="3057144"/>
                  </a:lnTo>
                  <a:lnTo>
                    <a:pt x="4571" y="3057144"/>
                  </a:lnTo>
                  <a:lnTo>
                    <a:pt x="7619" y="3060192"/>
                  </a:lnTo>
                  <a:lnTo>
                    <a:pt x="7619" y="3063240"/>
                  </a:lnTo>
                  <a:lnTo>
                    <a:pt x="6096" y="3064763"/>
                  </a:lnTo>
                  <a:lnTo>
                    <a:pt x="1524" y="3064763"/>
                  </a:lnTo>
                  <a:close/>
                </a:path>
                <a:path w="7619" h="4538980">
                  <a:moveTo>
                    <a:pt x="0" y="3061716"/>
                  </a:moveTo>
                  <a:lnTo>
                    <a:pt x="0" y="3060192"/>
                  </a:lnTo>
                  <a:lnTo>
                    <a:pt x="1524" y="3060192"/>
                  </a:lnTo>
                  <a:lnTo>
                    <a:pt x="1524" y="3063240"/>
                  </a:lnTo>
                  <a:lnTo>
                    <a:pt x="0" y="3061716"/>
                  </a:lnTo>
                  <a:close/>
                </a:path>
                <a:path w="7619" h="4538980">
                  <a:moveTo>
                    <a:pt x="6096" y="3026663"/>
                  </a:moveTo>
                  <a:lnTo>
                    <a:pt x="6096" y="3022092"/>
                  </a:lnTo>
                  <a:lnTo>
                    <a:pt x="7619" y="3022092"/>
                  </a:lnTo>
                  <a:lnTo>
                    <a:pt x="7619" y="3026663"/>
                  </a:lnTo>
                  <a:lnTo>
                    <a:pt x="6096" y="3026663"/>
                  </a:lnTo>
                  <a:close/>
                </a:path>
                <a:path w="7619" h="4538980">
                  <a:moveTo>
                    <a:pt x="1524" y="3028187"/>
                  </a:moveTo>
                  <a:lnTo>
                    <a:pt x="1524" y="3020568"/>
                  </a:lnTo>
                  <a:lnTo>
                    <a:pt x="6096" y="3020568"/>
                  </a:lnTo>
                  <a:lnTo>
                    <a:pt x="6096" y="3028187"/>
                  </a:lnTo>
                  <a:lnTo>
                    <a:pt x="1524" y="3028187"/>
                  </a:lnTo>
                  <a:close/>
                </a:path>
                <a:path w="7619" h="4538980">
                  <a:moveTo>
                    <a:pt x="0" y="3025140"/>
                  </a:moveTo>
                  <a:lnTo>
                    <a:pt x="0" y="3023616"/>
                  </a:lnTo>
                  <a:lnTo>
                    <a:pt x="1524" y="3022092"/>
                  </a:lnTo>
                  <a:lnTo>
                    <a:pt x="1524" y="3026663"/>
                  </a:lnTo>
                  <a:lnTo>
                    <a:pt x="0" y="3025140"/>
                  </a:lnTo>
                  <a:close/>
                </a:path>
                <a:path w="7619" h="4538980">
                  <a:moveTo>
                    <a:pt x="6096" y="2990087"/>
                  </a:moveTo>
                  <a:lnTo>
                    <a:pt x="6096" y="2985516"/>
                  </a:lnTo>
                  <a:lnTo>
                    <a:pt x="7619" y="2985516"/>
                  </a:lnTo>
                  <a:lnTo>
                    <a:pt x="7619" y="2990087"/>
                  </a:lnTo>
                  <a:lnTo>
                    <a:pt x="6096" y="2990087"/>
                  </a:lnTo>
                  <a:close/>
                </a:path>
                <a:path w="7619" h="4538980">
                  <a:moveTo>
                    <a:pt x="1524" y="2991611"/>
                  </a:moveTo>
                  <a:lnTo>
                    <a:pt x="1524" y="2983992"/>
                  </a:lnTo>
                  <a:lnTo>
                    <a:pt x="6096" y="2983992"/>
                  </a:lnTo>
                  <a:lnTo>
                    <a:pt x="6096" y="2991611"/>
                  </a:lnTo>
                  <a:lnTo>
                    <a:pt x="1524" y="2991611"/>
                  </a:lnTo>
                  <a:close/>
                </a:path>
                <a:path w="7619" h="4538980">
                  <a:moveTo>
                    <a:pt x="0" y="2988563"/>
                  </a:moveTo>
                  <a:lnTo>
                    <a:pt x="0" y="2987040"/>
                  </a:lnTo>
                  <a:lnTo>
                    <a:pt x="1524" y="2985516"/>
                  </a:lnTo>
                  <a:lnTo>
                    <a:pt x="1524" y="2990087"/>
                  </a:lnTo>
                  <a:lnTo>
                    <a:pt x="0" y="2988563"/>
                  </a:lnTo>
                  <a:close/>
                </a:path>
                <a:path w="7619" h="4538980">
                  <a:moveTo>
                    <a:pt x="0" y="2951987"/>
                  </a:moveTo>
                  <a:lnTo>
                    <a:pt x="0" y="2950463"/>
                  </a:lnTo>
                  <a:lnTo>
                    <a:pt x="1524" y="2948940"/>
                  </a:lnTo>
                  <a:lnTo>
                    <a:pt x="1524" y="2947416"/>
                  </a:lnTo>
                  <a:lnTo>
                    <a:pt x="6096" y="2947416"/>
                  </a:lnTo>
                  <a:lnTo>
                    <a:pt x="6096" y="2948940"/>
                  </a:lnTo>
                  <a:lnTo>
                    <a:pt x="7619" y="2948940"/>
                  </a:lnTo>
                  <a:lnTo>
                    <a:pt x="7619" y="2953511"/>
                  </a:lnTo>
                  <a:lnTo>
                    <a:pt x="6096" y="2953511"/>
                  </a:lnTo>
                  <a:lnTo>
                    <a:pt x="4571" y="2955035"/>
                  </a:lnTo>
                  <a:lnTo>
                    <a:pt x="3048" y="2955035"/>
                  </a:lnTo>
                  <a:lnTo>
                    <a:pt x="0" y="2951987"/>
                  </a:lnTo>
                  <a:close/>
                </a:path>
                <a:path w="7619" h="4538980">
                  <a:moveTo>
                    <a:pt x="1524" y="2916935"/>
                  </a:moveTo>
                  <a:lnTo>
                    <a:pt x="1524" y="2910840"/>
                  </a:lnTo>
                  <a:lnTo>
                    <a:pt x="6096" y="2910840"/>
                  </a:lnTo>
                  <a:lnTo>
                    <a:pt x="7619" y="2912363"/>
                  </a:lnTo>
                  <a:lnTo>
                    <a:pt x="7619" y="2915411"/>
                  </a:lnTo>
                  <a:lnTo>
                    <a:pt x="4571" y="2918460"/>
                  </a:lnTo>
                  <a:lnTo>
                    <a:pt x="3048" y="2918460"/>
                  </a:lnTo>
                  <a:lnTo>
                    <a:pt x="1524" y="2916935"/>
                  </a:lnTo>
                  <a:close/>
                </a:path>
                <a:path w="7619" h="4538980">
                  <a:moveTo>
                    <a:pt x="0" y="2915411"/>
                  </a:moveTo>
                  <a:lnTo>
                    <a:pt x="0" y="2912363"/>
                  </a:lnTo>
                  <a:lnTo>
                    <a:pt x="1524" y="2912363"/>
                  </a:lnTo>
                  <a:lnTo>
                    <a:pt x="1524" y="2915411"/>
                  </a:lnTo>
                  <a:lnTo>
                    <a:pt x="0" y="2915411"/>
                  </a:lnTo>
                  <a:close/>
                </a:path>
                <a:path w="7619" h="4538980">
                  <a:moveTo>
                    <a:pt x="1524" y="2880360"/>
                  </a:moveTo>
                  <a:lnTo>
                    <a:pt x="1524" y="2874263"/>
                  </a:lnTo>
                  <a:lnTo>
                    <a:pt x="6096" y="2874263"/>
                  </a:lnTo>
                  <a:lnTo>
                    <a:pt x="7619" y="2875787"/>
                  </a:lnTo>
                  <a:lnTo>
                    <a:pt x="7619" y="2878835"/>
                  </a:lnTo>
                  <a:lnTo>
                    <a:pt x="6096" y="2880360"/>
                  </a:lnTo>
                  <a:lnTo>
                    <a:pt x="1524" y="2880360"/>
                  </a:lnTo>
                  <a:close/>
                </a:path>
                <a:path w="7619" h="4538980">
                  <a:moveTo>
                    <a:pt x="0" y="2878835"/>
                  </a:moveTo>
                  <a:lnTo>
                    <a:pt x="0" y="2875787"/>
                  </a:lnTo>
                  <a:lnTo>
                    <a:pt x="1524" y="2875787"/>
                  </a:lnTo>
                  <a:lnTo>
                    <a:pt x="1524" y="2878835"/>
                  </a:lnTo>
                  <a:lnTo>
                    <a:pt x="0" y="2878835"/>
                  </a:lnTo>
                  <a:close/>
                </a:path>
                <a:path w="7619" h="4538980">
                  <a:moveTo>
                    <a:pt x="1524" y="2843784"/>
                  </a:moveTo>
                  <a:lnTo>
                    <a:pt x="1524" y="2837687"/>
                  </a:lnTo>
                  <a:lnTo>
                    <a:pt x="3048" y="2836163"/>
                  </a:lnTo>
                  <a:lnTo>
                    <a:pt x="4571" y="2836163"/>
                  </a:lnTo>
                  <a:lnTo>
                    <a:pt x="7619" y="2839211"/>
                  </a:lnTo>
                  <a:lnTo>
                    <a:pt x="7619" y="2842260"/>
                  </a:lnTo>
                  <a:lnTo>
                    <a:pt x="6096" y="2842260"/>
                  </a:lnTo>
                  <a:lnTo>
                    <a:pt x="6096" y="2843784"/>
                  </a:lnTo>
                  <a:lnTo>
                    <a:pt x="1524" y="2843784"/>
                  </a:lnTo>
                  <a:close/>
                </a:path>
                <a:path w="7619" h="4538980">
                  <a:moveTo>
                    <a:pt x="0" y="2840735"/>
                  </a:moveTo>
                  <a:lnTo>
                    <a:pt x="0" y="2839211"/>
                  </a:lnTo>
                  <a:lnTo>
                    <a:pt x="1524" y="2839211"/>
                  </a:lnTo>
                  <a:lnTo>
                    <a:pt x="1524" y="2842260"/>
                  </a:lnTo>
                  <a:lnTo>
                    <a:pt x="0" y="2840735"/>
                  </a:lnTo>
                  <a:close/>
                </a:path>
                <a:path w="7619" h="4538980">
                  <a:moveTo>
                    <a:pt x="6096" y="2805684"/>
                  </a:moveTo>
                  <a:lnTo>
                    <a:pt x="6096" y="2801111"/>
                  </a:lnTo>
                  <a:lnTo>
                    <a:pt x="7619" y="2801111"/>
                  </a:lnTo>
                  <a:lnTo>
                    <a:pt x="7619" y="2805684"/>
                  </a:lnTo>
                  <a:lnTo>
                    <a:pt x="6096" y="2805684"/>
                  </a:lnTo>
                  <a:close/>
                </a:path>
                <a:path w="7619" h="4538980">
                  <a:moveTo>
                    <a:pt x="1524" y="2807208"/>
                  </a:moveTo>
                  <a:lnTo>
                    <a:pt x="1524" y="2799587"/>
                  </a:lnTo>
                  <a:lnTo>
                    <a:pt x="6096" y="2799587"/>
                  </a:lnTo>
                  <a:lnTo>
                    <a:pt x="6096" y="2807208"/>
                  </a:lnTo>
                  <a:lnTo>
                    <a:pt x="1524" y="2807208"/>
                  </a:lnTo>
                  <a:close/>
                </a:path>
                <a:path w="7619" h="4538980">
                  <a:moveTo>
                    <a:pt x="0" y="2804160"/>
                  </a:moveTo>
                  <a:lnTo>
                    <a:pt x="0" y="2802635"/>
                  </a:lnTo>
                  <a:lnTo>
                    <a:pt x="1524" y="2801111"/>
                  </a:lnTo>
                  <a:lnTo>
                    <a:pt x="1524" y="2805684"/>
                  </a:lnTo>
                  <a:lnTo>
                    <a:pt x="0" y="2804160"/>
                  </a:lnTo>
                  <a:close/>
                </a:path>
                <a:path w="7619" h="4538980">
                  <a:moveTo>
                    <a:pt x="6096" y="2769108"/>
                  </a:moveTo>
                  <a:lnTo>
                    <a:pt x="6096" y="2764535"/>
                  </a:lnTo>
                  <a:lnTo>
                    <a:pt x="7619" y="2764535"/>
                  </a:lnTo>
                  <a:lnTo>
                    <a:pt x="7619" y="2769108"/>
                  </a:lnTo>
                  <a:lnTo>
                    <a:pt x="6096" y="2769108"/>
                  </a:lnTo>
                  <a:close/>
                </a:path>
                <a:path w="7619" h="4538980">
                  <a:moveTo>
                    <a:pt x="1524" y="2770632"/>
                  </a:moveTo>
                  <a:lnTo>
                    <a:pt x="1524" y="2763011"/>
                  </a:lnTo>
                  <a:lnTo>
                    <a:pt x="6096" y="2763011"/>
                  </a:lnTo>
                  <a:lnTo>
                    <a:pt x="6096" y="2770632"/>
                  </a:lnTo>
                  <a:lnTo>
                    <a:pt x="1524" y="2770632"/>
                  </a:lnTo>
                  <a:close/>
                </a:path>
                <a:path w="7619" h="4538980">
                  <a:moveTo>
                    <a:pt x="0" y="2767584"/>
                  </a:moveTo>
                  <a:lnTo>
                    <a:pt x="0" y="2766060"/>
                  </a:lnTo>
                  <a:lnTo>
                    <a:pt x="1524" y="2764535"/>
                  </a:lnTo>
                  <a:lnTo>
                    <a:pt x="1524" y="2769108"/>
                  </a:lnTo>
                  <a:lnTo>
                    <a:pt x="0" y="2767584"/>
                  </a:lnTo>
                  <a:close/>
                </a:path>
                <a:path w="7619" h="4538980">
                  <a:moveTo>
                    <a:pt x="0" y="2731008"/>
                  </a:moveTo>
                  <a:lnTo>
                    <a:pt x="0" y="2729484"/>
                  </a:lnTo>
                  <a:lnTo>
                    <a:pt x="1524" y="2727960"/>
                  </a:lnTo>
                  <a:lnTo>
                    <a:pt x="1524" y="2726435"/>
                  </a:lnTo>
                  <a:lnTo>
                    <a:pt x="6096" y="2726435"/>
                  </a:lnTo>
                  <a:lnTo>
                    <a:pt x="6096" y="2727960"/>
                  </a:lnTo>
                  <a:lnTo>
                    <a:pt x="7619" y="2727960"/>
                  </a:lnTo>
                  <a:lnTo>
                    <a:pt x="7619" y="2732532"/>
                  </a:lnTo>
                  <a:lnTo>
                    <a:pt x="6096" y="2732532"/>
                  </a:lnTo>
                  <a:lnTo>
                    <a:pt x="4571" y="2734056"/>
                  </a:lnTo>
                  <a:lnTo>
                    <a:pt x="3048" y="2734056"/>
                  </a:lnTo>
                  <a:lnTo>
                    <a:pt x="0" y="2731008"/>
                  </a:lnTo>
                  <a:close/>
                </a:path>
                <a:path w="7619" h="4538980">
                  <a:moveTo>
                    <a:pt x="1524" y="2695956"/>
                  </a:moveTo>
                  <a:lnTo>
                    <a:pt x="1524" y="2689860"/>
                  </a:lnTo>
                  <a:lnTo>
                    <a:pt x="6096" y="2689860"/>
                  </a:lnTo>
                  <a:lnTo>
                    <a:pt x="7619" y="2691384"/>
                  </a:lnTo>
                  <a:lnTo>
                    <a:pt x="7619" y="2694432"/>
                  </a:lnTo>
                  <a:lnTo>
                    <a:pt x="4571" y="2697479"/>
                  </a:lnTo>
                  <a:lnTo>
                    <a:pt x="3048" y="2697479"/>
                  </a:lnTo>
                  <a:lnTo>
                    <a:pt x="1524" y="2695956"/>
                  </a:lnTo>
                  <a:close/>
                </a:path>
                <a:path w="7619" h="4538980">
                  <a:moveTo>
                    <a:pt x="0" y="2694432"/>
                  </a:moveTo>
                  <a:lnTo>
                    <a:pt x="0" y="2691384"/>
                  </a:lnTo>
                  <a:lnTo>
                    <a:pt x="1524" y="2691384"/>
                  </a:lnTo>
                  <a:lnTo>
                    <a:pt x="1524" y="2694432"/>
                  </a:lnTo>
                  <a:lnTo>
                    <a:pt x="0" y="2694432"/>
                  </a:lnTo>
                  <a:close/>
                </a:path>
                <a:path w="7619" h="4538980">
                  <a:moveTo>
                    <a:pt x="1524" y="2659379"/>
                  </a:moveTo>
                  <a:lnTo>
                    <a:pt x="1524" y="2653284"/>
                  </a:lnTo>
                  <a:lnTo>
                    <a:pt x="6096" y="2653284"/>
                  </a:lnTo>
                  <a:lnTo>
                    <a:pt x="7619" y="2654808"/>
                  </a:lnTo>
                  <a:lnTo>
                    <a:pt x="7619" y="2657856"/>
                  </a:lnTo>
                  <a:lnTo>
                    <a:pt x="6096" y="2659379"/>
                  </a:lnTo>
                  <a:lnTo>
                    <a:pt x="1524" y="2659379"/>
                  </a:lnTo>
                  <a:close/>
                </a:path>
                <a:path w="7619" h="4538980">
                  <a:moveTo>
                    <a:pt x="0" y="2657856"/>
                  </a:moveTo>
                  <a:lnTo>
                    <a:pt x="0" y="2654808"/>
                  </a:lnTo>
                  <a:lnTo>
                    <a:pt x="1524" y="2654808"/>
                  </a:lnTo>
                  <a:lnTo>
                    <a:pt x="1524" y="2657856"/>
                  </a:lnTo>
                  <a:lnTo>
                    <a:pt x="0" y="2657856"/>
                  </a:lnTo>
                  <a:close/>
                </a:path>
                <a:path w="7619" h="4538980">
                  <a:moveTo>
                    <a:pt x="1524" y="2622803"/>
                  </a:moveTo>
                  <a:lnTo>
                    <a:pt x="1524" y="2616708"/>
                  </a:lnTo>
                  <a:lnTo>
                    <a:pt x="3048" y="2615184"/>
                  </a:lnTo>
                  <a:lnTo>
                    <a:pt x="4571" y="2615184"/>
                  </a:lnTo>
                  <a:lnTo>
                    <a:pt x="7619" y="2618232"/>
                  </a:lnTo>
                  <a:lnTo>
                    <a:pt x="7619" y="2621279"/>
                  </a:lnTo>
                  <a:lnTo>
                    <a:pt x="6096" y="2621279"/>
                  </a:lnTo>
                  <a:lnTo>
                    <a:pt x="6096" y="2622803"/>
                  </a:lnTo>
                  <a:lnTo>
                    <a:pt x="1524" y="2622803"/>
                  </a:lnTo>
                  <a:close/>
                </a:path>
                <a:path w="7619" h="4538980">
                  <a:moveTo>
                    <a:pt x="0" y="2619756"/>
                  </a:moveTo>
                  <a:lnTo>
                    <a:pt x="0" y="2618232"/>
                  </a:lnTo>
                  <a:lnTo>
                    <a:pt x="1524" y="2618232"/>
                  </a:lnTo>
                  <a:lnTo>
                    <a:pt x="1524" y="2621279"/>
                  </a:lnTo>
                  <a:lnTo>
                    <a:pt x="0" y="2619756"/>
                  </a:lnTo>
                  <a:close/>
                </a:path>
                <a:path w="7619" h="4538980">
                  <a:moveTo>
                    <a:pt x="6096" y="2584703"/>
                  </a:moveTo>
                  <a:lnTo>
                    <a:pt x="6096" y="2580132"/>
                  </a:lnTo>
                  <a:lnTo>
                    <a:pt x="7619" y="2580132"/>
                  </a:lnTo>
                  <a:lnTo>
                    <a:pt x="7619" y="2584703"/>
                  </a:lnTo>
                  <a:lnTo>
                    <a:pt x="6096" y="2584703"/>
                  </a:lnTo>
                  <a:close/>
                </a:path>
                <a:path w="7619" h="4538980">
                  <a:moveTo>
                    <a:pt x="1524" y="2586227"/>
                  </a:moveTo>
                  <a:lnTo>
                    <a:pt x="1524" y="2578608"/>
                  </a:lnTo>
                  <a:lnTo>
                    <a:pt x="6096" y="2578608"/>
                  </a:lnTo>
                  <a:lnTo>
                    <a:pt x="6096" y="2586227"/>
                  </a:lnTo>
                  <a:lnTo>
                    <a:pt x="1524" y="2586227"/>
                  </a:lnTo>
                  <a:close/>
                </a:path>
                <a:path w="7619" h="4538980">
                  <a:moveTo>
                    <a:pt x="0" y="2583179"/>
                  </a:moveTo>
                  <a:lnTo>
                    <a:pt x="0" y="2581656"/>
                  </a:lnTo>
                  <a:lnTo>
                    <a:pt x="1524" y="2580132"/>
                  </a:lnTo>
                  <a:lnTo>
                    <a:pt x="1524" y="2584703"/>
                  </a:lnTo>
                  <a:lnTo>
                    <a:pt x="0" y="2583179"/>
                  </a:lnTo>
                  <a:close/>
                </a:path>
                <a:path w="7619" h="4538980">
                  <a:moveTo>
                    <a:pt x="6096" y="2548127"/>
                  </a:moveTo>
                  <a:lnTo>
                    <a:pt x="6096" y="2543556"/>
                  </a:lnTo>
                  <a:lnTo>
                    <a:pt x="7619" y="2543556"/>
                  </a:lnTo>
                  <a:lnTo>
                    <a:pt x="7619" y="2548127"/>
                  </a:lnTo>
                  <a:lnTo>
                    <a:pt x="6096" y="2548127"/>
                  </a:lnTo>
                  <a:close/>
                </a:path>
                <a:path w="7619" h="4538980">
                  <a:moveTo>
                    <a:pt x="1524" y="2549652"/>
                  </a:moveTo>
                  <a:lnTo>
                    <a:pt x="1524" y="2542032"/>
                  </a:lnTo>
                  <a:lnTo>
                    <a:pt x="6096" y="2542032"/>
                  </a:lnTo>
                  <a:lnTo>
                    <a:pt x="6096" y="2549652"/>
                  </a:lnTo>
                  <a:lnTo>
                    <a:pt x="1524" y="2549652"/>
                  </a:lnTo>
                  <a:close/>
                </a:path>
                <a:path w="7619" h="4538980">
                  <a:moveTo>
                    <a:pt x="0" y="2546603"/>
                  </a:moveTo>
                  <a:lnTo>
                    <a:pt x="0" y="2545079"/>
                  </a:lnTo>
                  <a:lnTo>
                    <a:pt x="1524" y="2543556"/>
                  </a:lnTo>
                  <a:lnTo>
                    <a:pt x="1524" y="2548127"/>
                  </a:lnTo>
                  <a:lnTo>
                    <a:pt x="0" y="2546603"/>
                  </a:lnTo>
                  <a:close/>
                </a:path>
                <a:path w="7619" h="4538980">
                  <a:moveTo>
                    <a:pt x="1524" y="2511552"/>
                  </a:moveTo>
                  <a:lnTo>
                    <a:pt x="1524" y="2505456"/>
                  </a:lnTo>
                  <a:lnTo>
                    <a:pt x="6096" y="2505456"/>
                  </a:lnTo>
                  <a:lnTo>
                    <a:pt x="6096" y="2506979"/>
                  </a:lnTo>
                  <a:lnTo>
                    <a:pt x="7619" y="2506979"/>
                  </a:lnTo>
                  <a:lnTo>
                    <a:pt x="7619" y="2510027"/>
                  </a:lnTo>
                  <a:lnTo>
                    <a:pt x="4571" y="2513076"/>
                  </a:lnTo>
                  <a:lnTo>
                    <a:pt x="3048" y="2513076"/>
                  </a:lnTo>
                  <a:lnTo>
                    <a:pt x="1524" y="2511552"/>
                  </a:lnTo>
                  <a:close/>
                </a:path>
                <a:path w="7619" h="4538980">
                  <a:moveTo>
                    <a:pt x="0" y="2510027"/>
                  </a:moveTo>
                  <a:lnTo>
                    <a:pt x="0" y="2508503"/>
                  </a:lnTo>
                  <a:lnTo>
                    <a:pt x="1524" y="2506979"/>
                  </a:lnTo>
                  <a:lnTo>
                    <a:pt x="1524" y="2510027"/>
                  </a:lnTo>
                  <a:lnTo>
                    <a:pt x="0" y="2510027"/>
                  </a:lnTo>
                  <a:close/>
                </a:path>
                <a:path w="7619" h="4538980">
                  <a:moveTo>
                    <a:pt x="1524" y="2474976"/>
                  </a:moveTo>
                  <a:lnTo>
                    <a:pt x="1524" y="2468879"/>
                  </a:lnTo>
                  <a:lnTo>
                    <a:pt x="6096" y="2468879"/>
                  </a:lnTo>
                  <a:lnTo>
                    <a:pt x="7619" y="2470403"/>
                  </a:lnTo>
                  <a:lnTo>
                    <a:pt x="7619" y="2473452"/>
                  </a:lnTo>
                  <a:lnTo>
                    <a:pt x="6096" y="2474976"/>
                  </a:lnTo>
                  <a:lnTo>
                    <a:pt x="1524" y="2474976"/>
                  </a:lnTo>
                  <a:close/>
                </a:path>
                <a:path w="7619" h="4538980">
                  <a:moveTo>
                    <a:pt x="0" y="2473452"/>
                  </a:moveTo>
                  <a:lnTo>
                    <a:pt x="0" y="2470403"/>
                  </a:lnTo>
                  <a:lnTo>
                    <a:pt x="1524" y="2470403"/>
                  </a:lnTo>
                  <a:lnTo>
                    <a:pt x="1524" y="2473452"/>
                  </a:lnTo>
                  <a:lnTo>
                    <a:pt x="0" y="2473452"/>
                  </a:lnTo>
                  <a:close/>
                </a:path>
                <a:path w="7619" h="4538980">
                  <a:moveTo>
                    <a:pt x="1524" y="2438400"/>
                  </a:moveTo>
                  <a:lnTo>
                    <a:pt x="1524" y="2432303"/>
                  </a:lnTo>
                  <a:lnTo>
                    <a:pt x="3048" y="2430779"/>
                  </a:lnTo>
                  <a:lnTo>
                    <a:pt x="4571" y="2430779"/>
                  </a:lnTo>
                  <a:lnTo>
                    <a:pt x="7619" y="2433827"/>
                  </a:lnTo>
                  <a:lnTo>
                    <a:pt x="7619" y="2436876"/>
                  </a:lnTo>
                  <a:lnTo>
                    <a:pt x="6096" y="2438400"/>
                  </a:lnTo>
                  <a:lnTo>
                    <a:pt x="1524" y="2438400"/>
                  </a:lnTo>
                  <a:close/>
                </a:path>
                <a:path w="7619" h="4538980">
                  <a:moveTo>
                    <a:pt x="0" y="2436876"/>
                  </a:moveTo>
                  <a:lnTo>
                    <a:pt x="0" y="2433827"/>
                  </a:lnTo>
                  <a:lnTo>
                    <a:pt x="1524" y="2433827"/>
                  </a:lnTo>
                  <a:lnTo>
                    <a:pt x="1524" y="2436876"/>
                  </a:lnTo>
                  <a:lnTo>
                    <a:pt x="0" y="2436876"/>
                  </a:lnTo>
                  <a:close/>
                </a:path>
                <a:path w="7619" h="4538980">
                  <a:moveTo>
                    <a:pt x="1524" y="2401824"/>
                  </a:moveTo>
                  <a:lnTo>
                    <a:pt x="1524" y="2395727"/>
                  </a:lnTo>
                  <a:lnTo>
                    <a:pt x="3048" y="2394203"/>
                  </a:lnTo>
                  <a:lnTo>
                    <a:pt x="4571" y="2394203"/>
                  </a:lnTo>
                  <a:lnTo>
                    <a:pt x="7619" y="2397252"/>
                  </a:lnTo>
                  <a:lnTo>
                    <a:pt x="7619" y="2400300"/>
                  </a:lnTo>
                  <a:lnTo>
                    <a:pt x="6096" y="2400300"/>
                  </a:lnTo>
                  <a:lnTo>
                    <a:pt x="6096" y="2401824"/>
                  </a:lnTo>
                  <a:lnTo>
                    <a:pt x="1524" y="2401824"/>
                  </a:lnTo>
                  <a:close/>
                </a:path>
                <a:path w="7619" h="4538980">
                  <a:moveTo>
                    <a:pt x="0" y="2398776"/>
                  </a:moveTo>
                  <a:lnTo>
                    <a:pt x="0" y="2397252"/>
                  </a:lnTo>
                  <a:lnTo>
                    <a:pt x="1524" y="2397252"/>
                  </a:lnTo>
                  <a:lnTo>
                    <a:pt x="1524" y="2400300"/>
                  </a:lnTo>
                  <a:lnTo>
                    <a:pt x="0" y="2398776"/>
                  </a:lnTo>
                  <a:close/>
                </a:path>
                <a:path w="7619" h="4538980">
                  <a:moveTo>
                    <a:pt x="6096" y="2363724"/>
                  </a:moveTo>
                  <a:lnTo>
                    <a:pt x="6096" y="2359152"/>
                  </a:lnTo>
                  <a:lnTo>
                    <a:pt x="7619" y="2359152"/>
                  </a:lnTo>
                  <a:lnTo>
                    <a:pt x="7619" y="2363724"/>
                  </a:lnTo>
                  <a:lnTo>
                    <a:pt x="6096" y="2363724"/>
                  </a:lnTo>
                  <a:close/>
                </a:path>
                <a:path w="7619" h="4538980">
                  <a:moveTo>
                    <a:pt x="1524" y="2365248"/>
                  </a:moveTo>
                  <a:lnTo>
                    <a:pt x="1524" y="2357627"/>
                  </a:lnTo>
                  <a:lnTo>
                    <a:pt x="6096" y="2357627"/>
                  </a:lnTo>
                  <a:lnTo>
                    <a:pt x="6096" y="2365248"/>
                  </a:lnTo>
                  <a:lnTo>
                    <a:pt x="1524" y="2365248"/>
                  </a:lnTo>
                  <a:close/>
                </a:path>
                <a:path w="7619" h="4538980">
                  <a:moveTo>
                    <a:pt x="0" y="2362200"/>
                  </a:moveTo>
                  <a:lnTo>
                    <a:pt x="0" y="2360676"/>
                  </a:lnTo>
                  <a:lnTo>
                    <a:pt x="1524" y="2359152"/>
                  </a:lnTo>
                  <a:lnTo>
                    <a:pt x="1524" y="2363724"/>
                  </a:lnTo>
                  <a:lnTo>
                    <a:pt x="0" y="2362200"/>
                  </a:lnTo>
                  <a:close/>
                </a:path>
                <a:path w="7619" h="4538980">
                  <a:moveTo>
                    <a:pt x="6096" y="2327148"/>
                  </a:moveTo>
                  <a:lnTo>
                    <a:pt x="6096" y="2322576"/>
                  </a:lnTo>
                  <a:lnTo>
                    <a:pt x="7619" y="2322576"/>
                  </a:lnTo>
                  <a:lnTo>
                    <a:pt x="7619" y="2327148"/>
                  </a:lnTo>
                  <a:lnTo>
                    <a:pt x="6096" y="2327148"/>
                  </a:lnTo>
                  <a:close/>
                </a:path>
                <a:path w="7619" h="4538980">
                  <a:moveTo>
                    <a:pt x="1524" y="2328671"/>
                  </a:moveTo>
                  <a:lnTo>
                    <a:pt x="1524" y="2321052"/>
                  </a:lnTo>
                  <a:lnTo>
                    <a:pt x="6096" y="2321052"/>
                  </a:lnTo>
                  <a:lnTo>
                    <a:pt x="6096" y="2328671"/>
                  </a:lnTo>
                  <a:lnTo>
                    <a:pt x="1524" y="2328671"/>
                  </a:lnTo>
                  <a:close/>
                </a:path>
                <a:path w="7619" h="4538980">
                  <a:moveTo>
                    <a:pt x="0" y="2325624"/>
                  </a:moveTo>
                  <a:lnTo>
                    <a:pt x="0" y="2324100"/>
                  </a:lnTo>
                  <a:lnTo>
                    <a:pt x="1524" y="2322576"/>
                  </a:lnTo>
                  <a:lnTo>
                    <a:pt x="1524" y="2327148"/>
                  </a:lnTo>
                  <a:lnTo>
                    <a:pt x="0" y="2325624"/>
                  </a:lnTo>
                  <a:close/>
                </a:path>
                <a:path w="7619" h="4538980">
                  <a:moveTo>
                    <a:pt x="1524" y="2290571"/>
                  </a:moveTo>
                  <a:lnTo>
                    <a:pt x="1524" y="2284476"/>
                  </a:lnTo>
                  <a:lnTo>
                    <a:pt x="6096" y="2284476"/>
                  </a:lnTo>
                  <a:lnTo>
                    <a:pt x="6096" y="2286000"/>
                  </a:lnTo>
                  <a:lnTo>
                    <a:pt x="7619" y="2286000"/>
                  </a:lnTo>
                  <a:lnTo>
                    <a:pt x="7619" y="2289048"/>
                  </a:lnTo>
                  <a:lnTo>
                    <a:pt x="4571" y="2292095"/>
                  </a:lnTo>
                  <a:lnTo>
                    <a:pt x="3048" y="2292095"/>
                  </a:lnTo>
                  <a:lnTo>
                    <a:pt x="1524" y="2290571"/>
                  </a:lnTo>
                  <a:close/>
                </a:path>
                <a:path w="7619" h="4538980">
                  <a:moveTo>
                    <a:pt x="0" y="2289048"/>
                  </a:moveTo>
                  <a:lnTo>
                    <a:pt x="0" y="2287524"/>
                  </a:lnTo>
                  <a:lnTo>
                    <a:pt x="1524" y="2286000"/>
                  </a:lnTo>
                  <a:lnTo>
                    <a:pt x="1524" y="2289048"/>
                  </a:lnTo>
                  <a:lnTo>
                    <a:pt x="0" y="2289048"/>
                  </a:lnTo>
                  <a:close/>
                </a:path>
                <a:path w="7619" h="4538980">
                  <a:moveTo>
                    <a:pt x="1524" y="2253995"/>
                  </a:moveTo>
                  <a:lnTo>
                    <a:pt x="1524" y="2247900"/>
                  </a:lnTo>
                  <a:lnTo>
                    <a:pt x="6096" y="2247900"/>
                  </a:lnTo>
                  <a:lnTo>
                    <a:pt x="7619" y="2249424"/>
                  </a:lnTo>
                  <a:lnTo>
                    <a:pt x="7619" y="2252471"/>
                  </a:lnTo>
                  <a:lnTo>
                    <a:pt x="6096" y="2253995"/>
                  </a:lnTo>
                  <a:lnTo>
                    <a:pt x="1524" y="2253995"/>
                  </a:lnTo>
                  <a:close/>
                </a:path>
                <a:path w="7619" h="4538980">
                  <a:moveTo>
                    <a:pt x="0" y="2252471"/>
                  </a:moveTo>
                  <a:lnTo>
                    <a:pt x="0" y="2249424"/>
                  </a:lnTo>
                  <a:lnTo>
                    <a:pt x="1524" y="2249424"/>
                  </a:lnTo>
                  <a:lnTo>
                    <a:pt x="1524" y="2252471"/>
                  </a:lnTo>
                  <a:lnTo>
                    <a:pt x="0" y="2252471"/>
                  </a:lnTo>
                  <a:close/>
                </a:path>
                <a:path w="7619" h="4538980">
                  <a:moveTo>
                    <a:pt x="1524" y="2217419"/>
                  </a:moveTo>
                  <a:lnTo>
                    <a:pt x="1524" y="2211324"/>
                  </a:lnTo>
                  <a:lnTo>
                    <a:pt x="3048" y="2209800"/>
                  </a:lnTo>
                  <a:lnTo>
                    <a:pt x="4571" y="2209800"/>
                  </a:lnTo>
                  <a:lnTo>
                    <a:pt x="7619" y="2212848"/>
                  </a:lnTo>
                  <a:lnTo>
                    <a:pt x="7619" y="2215895"/>
                  </a:lnTo>
                  <a:lnTo>
                    <a:pt x="6096" y="2217419"/>
                  </a:lnTo>
                  <a:lnTo>
                    <a:pt x="1524" y="2217419"/>
                  </a:lnTo>
                  <a:close/>
                </a:path>
                <a:path w="7619" h="4538980">
                  <a:moveTo>
                    <a:pt x="0" y="2215895"/>
                  </a:moveTo>
                  <a:lnTo>
                    <a:pt x="0" y="2212848"/>
                  </a:lnTo>
                  <a:lnTo>
                    <a:pt x="1524" y="2212848"/>
                  </a:lnTo>
                  <a:lnTo>
                    <a:pt x="1524" y="2215895"/>
                  </a:lnTo>
                  <a:lnTo>
                    <a:pt x="0" y="2215895"/>
                  </a:lnTo>
                  <a:close/>
                </a:path>
                <a:path w="7619" h="4538980">
                  <a:moveTo>
                    <a:pt x="0" y="2177795"/>
                  </a:moveTo>
                  <a:lnTo>
                    <a:pt x="0" y="2176271"/>
                  </a:lnTo>
                  <a:lnTo>
                    <a:pt x="3048" y="2173224"/>
                  </a:lnTo>
                  <a:lnTo>
                    <a:pt x="4571" y="2173224"/>
                  </a:lnTo>
                  <a:lnTo>
                    <a:pt x="6096" y="2174748"/>
                  </a:lnTo>
                  <a:lnTo>
                    <a:pt x="7619" y="2174748"/>
                  </a:lnTo>
                  <a:lnTo>
                    <a:pt x="7619" y="2179319"/>
                  </a:lnTo>
                  <a:lnTo>
                    <a:pt x="6096" y="2179319"/>
                  </a:lnTo>
                  <a:lnTo>
                    <a:pt x="6096" y="2180843"/>
                  </a:lnTo>
                  <a:lnTo>
                    <a:pt x="1524" y="2180843"/>
                  </a:lnTo>
                  <a:lnTo>
                    <a:pt x="1524" y="2179319"/>
                  </a:lnTo>
                  <a:lnTo>
                    <a:pt x="0" y="2177795"/>
                  </a:lnTo>
                  <a:close/>
                </a:path>
                <a:path w="7619" h="4538980">
                  <a:moveTo>
                    <a:pt x="6096" y="2142743"/>
                  </a:moveTo>
                  <a:lnTo>
                    <a:pt x="6096" y="2138171"/>
                  </a:lnTo>
                  <a:lnTo>
                    <a:pt x="7619" y="2138171"/>
                  </a:lnTo>
                  <a:lnTo>
                    <a:pt x="7619" y="2142743"/>
                  </a:lnTo>
                  <a:lnTo>
                    <a:pt x="6096" y="2142743"/>
                  </a:lnTo>
                  <a:close/>
                </a:path>
                <a:path w="7619" h="4538980">
                  <a:moveTo>
                    <a:pt x="1524" y="2144268"/>
                  </a:moveTo>
                  <a:lnTo>
                    <a:pt x="1524" y="2136648"/>
                  </a:lnTo>
                  <a:lnTo>
                    <a:pt x="6096" y="2136648"/>
                  </a:lnTo>
                  <a:lnTo>
                    <a:pt x="6096" y="2144268"/>
                  </a:lnTo>
                  <a:lnTo>
                    <a:pt x="1524" y="2144268"/>
                  </a:lnTo>
                  <a:close/>
                </a:path>
                <a:path w="7619" h="4538980">
                  <a:moveTo>
                    <a:pt x="0" y="2141219"/>
                  </a:moveTo>
                  <a:lnTo>
                    <a:pt x="0" y="2139695"/>
                  </a:lnTo>
                  <a:lnTo>
                    <a:pt x="1524" y="2138171"/>
                  </a:lnTo>
                  <a:lnTo>
                    <a:pt x="1524" y="2142743"/>
                  </a:lnTo>
                  <a:lnTo>
                    <a:pt x="0" y="2141219"/>
                  </a:lnTo>
                  <a:close/>
                </a:path>
                <a:path w="7619" h="4538980">
                  <a:moveTo>
                    <a:pt x="6096" y="2106168"/>
                  </a:moveTo>
                  <a:lnTo>
                    <a:pt x="6096" y="2101595"/>
                  </a:lnTo>
                  <a:lnTo>
                    <a:pt x="7619" y="2101595"/>
                  </a:lnTo>
                  <a:lnTo>
                    <a:pt x="7619" y="2106168"/>
                  </a:lnTo>
                  <a:lnTo>
                    <a:pt x="6096" y="2106168"/>
                  </a:lnTo>
                  <a:close/>
                </a:path>
                <a:path w="7619" h="4538980">
                  <a:moveTo>
                    <a:pt x="1524" y="2107692"/>
                  </a:moveTo>
                  <a:lnTo>
                    <a:pt x="1524" y="2100071"/>
                  </a:lnTo>
                  <a:lnTo>
                    <a:pt x="6096" y="2100071"/>
                  </a:lnTo>
                  <a:lnTo>
                    <a:pt x="6096" y="2107692"/>
                  </a:lnTo>
                  <a:lnTo>
                    <a:pt x="1524" y="2107692"/>
                  </a:lnTo>
                  <a:close/>
                </a:path>
                <a:path w="7619" h="4538980">
                  <a:moveTo>
                    <a:pt x="0" y="2104643"/>
                  </a:moveTo>
                  <a:lnTo>
                    <a:pt x="0" y="2103119"/>
                  </a:lnTo>
                  <a:lnTo>
                    <a:pt x="1524" y="2101595"/>
                  </a:lnTo>
                  <a:lnTo>
                    <a:pt x="1524" y="2106168"/>
                  </a:lnTo>
                  <a:lnTo>
                    <a:pt x="0" y="2104643"/>
                  </a:lnTo>
                  <a:close/>
                </a:path>
                <a:path w="7619" h="4538980">
                  <a:moveTo>
                    <a:pt x="1524" y="2069592"/>
                  </a:moveTo>
                  <a:lnTo>
                    <a:pt x="1524" y="2063495"/>
                  </a:lnTo>
                  <a:lnTo>
                    <a:pt x="6096" y="2063495"/>
                  </a:lnTo>
                  <a:lnTo>
                    <a:pt x="6096" y="2065019"/>
                  </a:lnTo>
                  <a:lnTo>
                    <a:pt x="7619" y="2065019"/>
                  </a:lnTo>
                  <a:lnTo>
                    <a:pt x="7619" y="2068068"/>
                  </a:lnTo>
                  <a:lnTo>
                    <a:pt x="4571" y="2071116"/>
                  </a:lnTo>
                  <a:lnTo>
                    <a:pt x="3048" y="2071116"/>
                  </a:lnTo>
                  <a:lnTo>
                    <a:pt x="1524" y="2069592"/>
                  </a:lnTo>
                  <a:close/>
                </a:path>
                <a:path w="7619" h="4538980">
                  <a:moveTo>
                    <a:pt x="0" y="2068068"/>
                  </a:moveTo>
                  <a:lnTo>
                    <a:pt x="0" y="2066543"/>
                  </a:lnTo>
                  <a:lnTo>
                    <a:pt x="1524" y="2065019"/>
                  </a:lnTo>
                  <a:lnTo>
                    <a:pt x="1524" y="2068068"/>
                  </a:lnTo>
                  <a:lnTo>
                    <a:pt x="0" y="2068068"/>
                  </a:lnTo>
                  <a:close/>
                </a:path>
                <a:path w="7619" h="4538980">
                  <a:moveTo>
                    <a:pt x="1524" y="2033016"/>
                  </a:moveTo>
                  <a:lnTo>
                    <a:pt x="1524" y="2026919"/>
                  </a:lnTo>
                  <a:lnTo>
                    <a:pt x="6096" y="2026919"/>
                  </a:lnTo>
                  <a:lnTo>
                    <a:pt x="7619" y="2028443"/>
                  </a:lnTo>
                  <a:lnTo>
                    <a:pt x="7619" y="2031492"/>
                  </a:lnTo>
                  <a:lnTo>
                    <a:pt x="6096" y="2033016"/>
                  </a:lnTo>
                  <a:lnTo>
                    <a:pt x="1524" y="2033016"/>
                  </a:lnTo>
                  <a:close/>
                </a:path>
                <a:path w="7619" h="4538980">
                  <a:moveTo>
                    <a:pt x="0" y="2031492"/>
                  </a:moveTo>
                  <a:lnTo>
                    <a:pt x="0" y="2028443"/>
                  </a:lnTo>
                  <a:lnTo>
                    <a:pt x="1524" y="2028443"/>
                  </a:lnTo>
                  <a:lnTo>
                    <a:pt x="1524" y="2031492"/>
                  </a:lnTo>
                  <a:lnTo>
                    <a:pt x="0" y="2031492"/>
                  </a:lnTo>
                  <a:close/>
                </a:path>
                <a:path w="7619" h="4538980">
                  <a:moveTo>
                    <a:pt x="1524" y="1996440"/>
                  </a:moveTo>
                  <a:lnTo>
                    <a:pt x="1524" y="1990343"/>
                  </a:lnTo>
                  <a:lnTo>
                    <a:pt x="3048" y="1988819"/>
                  </a:lnTo>
                  <a:lnTo>
                    <a:pt x="4571" y="1988819"/>
                  </a:lnTo>
                  <a:lnTo>
                    <a:pt x="7619" y="1991868"/>
                  </a:lnTo>
                  <a:lnTo>
                    <a:pt x="7619" y="1994916"/>
                  </a:lnTo>
                  <a:lnTo>
                    <a:pt x="6096" y="1996440"/>
                  </a:lnTo>
                  <a:lnTo>
                    <a:pt x="1524" y="1996440"/>
                  </a:lnTo>
                  <a:close/>
                </a:path>
                <a:path w="7619" h="4538980">
                  <a:moveTo>
                    <a:pt x="0" y="1994916"/>
                  </a:moveTo>
                  <a:lnTo>
                    <a:pt x="0" y="1991868"/>
                  </a:lnTo>
                  <a:lnTo>
                    <a:pt x="1524" y="1991868"/>
                  </a:lnTo>
                  <a:lnTo>
                    <a:pt x="1524" y="1994916"/>
                  </a:lnTo>
                  <a:lnTo>
                    <a:pt x="0" y="1994916"/>
                  </a:lnTo>
                  <a:close/>
                </a:path>
                <a:path w="7619" h="4538980">
                  <a:moveTo>
                    <a:pt x="0" y="1956816"/>
                  </a:moveTo>
                  <a:lnTo>
                    <a:pt x="0" y="1955292"/>
                  </a:lnTo>
                  <a:lnTo>
                    <a:pt x="3048" y="1952243"/>
                  </a:lnTo>
                  <a:lnTo>
                    <a:pt x="4571" y="1952243"/>
                  </a:lnTo>
                  <a:lnTo>
                    <a:pt x="6096" y="1953768"/>
                  </a:lnTo>
                  <a:lnTo>
                    <a:pt x="7619" y="1953768"/>
                  </a:lnTo>
                  <a:lnTo>
                    <a:pt x="7619" y="1958340"/>
                  </a:lnTo>
                  <a:lnTo>
                    <a:pt x="6096" y="1958340"/>
                  </a:lnTo>
                  <a:lnTo>
                    <a:pt x="6096" y="1959863"/>
                  </a:lnTo>
                  <a:lnTo>
                    <a:pt x="1524" y="1959863"/>
                  </a:lnTo>
                  <a:lnTo>
                    <a:pt x="1524" y="1958340"/>
                  </a:lnTo>
                  <a:lnTo>
                    <a:pt x="0" y="1956816"/>
                  </a:lnTo>
                  <a:close/>
                </a:path>
                <a:path w="7619" h="4538980">
                  <a:moveTo>
                    <a:pt x="6096" y="1921763"/>
                  </a:moveTo>
                  <a:lnTo>
                    <a:pt x="6096" y="1917192"/>
                  </a:lnTo>
                  <a:lnTo>
                    <a:pt x="7619" y="1917192"/>
                  </a:lnTo>
                  <a:lnTo>
                    <a:pt x="7619" y="1921763"/>
                  </a:lnTo>
                  <a:lnTo>
                    <a:pt x="6096" y="1921763"/>
                  </a:lnTo>
                  <a:close/>
                </a:path>
                <a:path w="7619" h="4538980">
                  <a:moveTo>
                    <a:pt x="1524" y="1923287"/>
                  </a:moveTo>
                  <a:lnTo>
                    <a:pt x="1524" y="1915668"/>
                  </a:lnTo>
                  <a:lnTo>
                    <a:pt x="6096" y="1915668"/>
                  </a:lnTo>
                  <a:lnTo>
                    <a:pt x="6096" y="1923287"/>
                  </a:lnTo>
                  <a:lnTo>
                    <a:pt x="1524" y="1923287"/>
                  </a:lnTo>
                  <a:close/>
                </a:path>
                <a:path w="7619" h="4538980">
                  <a:moveTo>
                    <a:pt x="0" y="1920240"/>
                  </a:moveTo>
                  <a:lnTo>
                    <a:pt x="0" y="1918716"/>
                  </a:lnTo>
                  <a:lnTo>
                    <a:pt x="1524" y="1917192"/>
                  </a:lnTo>
                  <a:lnTo>
                    <a:pt x="1524" y="1921763"/>
                  </a:lnTo>
                  <a:lnTo>
                    <a:pt x="0" y="1920240"/>
                  </a:lnTo>
                  <a:close/>
                </a:path>
                <a:path w="7619" h="4538980">
                  <a:moveTo>
                    <a:pt x="6096" y="1885187"/>
                  </a:moveTo>
                  <a:lnTo>
                    <a:pt x="6096" y="1880616"/>
                  </a:lnTo>
                  <a:lnTo>
                    <a:pt x="7619" y="1880616"/>
                  </a:lnTo>
                  <a:lnTo>
                    <a:pt x="7619" y="1885187"/>
                  </a:lnTo>
                  <a:lnTo>
                    <a:pt x="6096" y="1885187"/>
                  </a:lnTo>
                  <a:close/>
                </a:path>
                <a:path w="7619" h="4538980">
                  <a:moveTo>
                    <a:pt x="1524" y="1886711"/>
                  </a:moveTo>
                  <a:lnTo>
                    <a:pt x="1524" y="1879092"/>
                  </a:lnTo>
                  <a:lnTo>
                    <a:pt x="6096" y="1879092"/>
                  </a:lnTo>
                  <a:lnTo>
                    <a:pt x="6096" y="1886711"/>
                  </a:lnTo>
                  <a:lnTo>
                    <a:pt x="1524" y="1886711"/>
                  </a:lnTo>
                  <a:close/>
                </a:path>
                <a:path w="7619" h="4538980">
                  <a:moveTo>
                    <a:pt x="0" y="1883663"/>
                  </a:moveTo>
                  <a:lnTo>
                    <a:pt x="0" y="1882140"/>
                  </a:lnTo>
                  <a:lnTo>
                    <a:pt x="1524" y="1880616"/>
                  </a:lnTo>
                  <a:lnTo>
                    <a:pt x="1524" y="1885187"/>
                  </a:lnTo>
                  <a:lnTo>
                    <a:pt x="0" y="1883663"/>
                  </a:lnTo>
                  <a:close/>
                </a:path>
                <a:path w="7619" h="4538980">
                  <a:moveTo>
                    <a:pt x="1524" y="1848611"/>
                  </a:moveTo>
                  <a:lnTo>
                    <a:pt x="1524" y="1842516"/>
                  </a:lnTo>
                  <a:lnTo>
                    <a:pt x="6096" y="1842516"/>
                  </a:lnTo>
                  <a:lnTo>
                    <a:pt x="7619" y="1844040"/>
                  </a:lnTo>
                  <a:lnTo>
                    <a:pt x="7619" y="1847087"/>
                  </a:lnTo>
                  <a:lnTo>
                    <a:pt x="4571" y="1850135"/>
                  </a:lnTo>
                  <a:lnTo>
                    <a:pt x="3048" y="1850135"/>
                  </a:lnTo>
                  <a:lnTo>
                    <a:pt x="1524" y="1848611"/>
                  </a:lnTo>
                  <a:close/>
                </a:path>
                <a:path w="7619" h="4538980">
                  <a:moveTo>
                    <a:pt x="0" y="1847087"/>
                  </a:moveTo>
                  <a:lnTo>
                    <a:pt x="0" y="1845563"/>
                  </a:lnTo>
                  <a:lnTo>
                    <a:pt x="1524" y="1844040"/>
                  </a:lnTo>
                  <a:lnTo>
                    <a:pt x="1524" y="1847087"/>
                  </a:lnTo>
                  <a:lnTo>
                    <a:pt x="0" y="1847087"/>
                  </a:lnTo>
                  <a:close/>
                </a:path>
                <a:path w="7619" h="4538980">
                  <a:moveTo>
                    <a:pt x="1524" y="1812035"/>
                  </a:moveTo>
                  <a:lnTo>
                    <a:pt x="1524" y="1805940"/>
                  </a:lnTo>
                  <a:lnTo>
                    <a:pt x="6096" y="1805940"/>
                  </a:lnTo>
                  <a:lnTo>
                    <a:pt x="7619" y="1807463"/>
                  </a:lnTo>
                  <a:lnTo>
                    <a:pt x="7619" y="1810511"/>
                  </a:lnTo>
                  <a:lnTo>
                    <a:pt x="6096" y="1812035"/>
                  </a:lnTo>
                  <a:lnTo>
                    <a:pt x="1524" y="1812035"/>
                  </a:lnTo>
                  <a:close/>
                </a:path>
                <a:path w="7619" h="4538980">
                  <a:moveTo>
                    <a:pt x="0" y="1810511"/>
                  </a:moveTo>
                  <a:lnTo>
                    <a:pt x="0" y="1807463"/>
                  </a:lnTo>
                  <a:lnTo>
                    <a:pt x="1524" y="1807463"/>
                  </a:lnTo>
                  <a:lnTo>
                    <a:pt x="1524" y="1810511"/>
                  </a:lnTo>
                  <a:lnTo>
                    <a:pt x="0" y="1810511"/>
                  </a:lnTo>
                  <a:close/>
                </a:path>
                <a:path w="7619" h="4538980">
                  <a:moveTo>
                    <a:pt x="1524" y="1775459"/>
                  </a:moveTo>
                  <a:lnTo>
                    <a:pt x="1524" y="1769363"/>
                  </a:lnTo>
                  <a:lnTo>
                    <a:pt x="3048" y="1767840"/>
                  </a:lnTo>
                  <a:lnTo>
                    <a:pt x="4571" y="1767840"/>
                  </a:lnTo>
                  <a:lnTo>
                    <a:pt x="7619" y="1770887"/>
                  </a:lnTo>
                  <a:lnTo>
                    <a:pt x="7619" y="1773935"/>
                  </a:lnTo>
                  <a:lnTo>
                    <a:pt x="6096" y="1775459"/>
                  </a:lnTo>
                  <a:lnTo>
                    <a:pt x="1524" y="1775459"/>
                  </a:lnTo>
                  <a:close/>
                </a:path>
                <a:path w="7619" h="4538980">
                  <a:moveTo>
                    <a:pt x="0" y="1773935"/>
                  </a:moveTo>
                  <a:lnTo>
                    <a:pt x="0" y="1770887"/>
                  </a:lnTo>
                  <a:lnTo>
                    <a:pt x="1524" y="1770887"/>
                  </a:lnTo>
                  <a:lnTo>
                    <a:pt x="1524" y="1773935"/>
                  </a:lnTo>
                  <a:lnTo>
                    <a:pt x="0" y="1773935"/>
                  </a:lnTo>
                  <a:close/>
                </a:path>
                <a:path w="7619" h="4538980">
                  <a:moveTo>
                    <a:pt x="0" y="1735835"/>
                  </a:moveTo>
                  <a:lnTo>
                    <a:pt x="0" y="1734311"/>
                  </a:lnTo>
                  <a:lnTo>
                    <a:pt x="3048" y="1731263"/>
                  </a:lnTo>
                  <a:lnTo>
                    <a:pt x="4571" y="1731263"/>
                  </a:lnTo>
                  <a:lnTo>
                    <a:pt x="6096" y="1732787"/>
                  </a:lnTo>
                  <a:lnTo>
                    <a:pt x="7619" y="1732787"/>
                  </a:lnTo>
                  <a:lnTo>
                    <a:pt x="7619" y="1737359"/>
                  </a:lnTo>
                  <a:lnTo>
                    <a:pt x="6096" y="1737359"/>
                  </a:lnTo>
                  <a:lnTo>
                    <a:pt x="6096" y="1738884"/>
                  </a:lnTo>
                  <a:lnTo>
                    <a:pt x="1524" y="1738884"/>
                  </a:lnTo>
                  <a:lnTo>
                    <a:pt x="1524" y="1737359"/>
                  </a:lnTo>
                  <a:lnTo>
                    <a:pt x="0" y="1735835"/>
                  </a:lnTo>
                  <a:close/>
                </a:path>
                <a:path w="7619" h="4538980">
                  <a:moveTo>
                    <a:pt x="6096" y="1700784"/>
                  </a:moveTo>
                  <a:lnTo>
                    <a:pt x="6096" y="1696211"/>
                  </a:lnTo>
                  <a:lnTo>
                    <a:pt x="7619" y="1696211"/>
                  </a:lnTo>
                  <a:lnTo>
                    <a:pt x="7619" y="1700784"/>
                  </a:lnTo>
                  <a:lnTo>
                    <a:pt x="6096" y="1700784"/>
                  </a:lnTo>
                  <a:close/>
                </a:path>
                <a:path w="7619" h="4538980">
                  <a:moveTo>
                    <a:pt x="1524" y="1702308"/>
                  </a:moveTo>
                  <a:lnTo>
                    <a:pt x="1524" y="1694687"/>
                  </a:lnTo>
                  <a:lnTo>
                    <a:pt x="6096" y="1694687"/>
                  </a:lnTo>
                  <a:lnTo>
                    <a:pt x="6096" y="1702308"/>
                  </a:lnTo>
                  <a:lnTo>
                    <a:pt x="1524" y="1702308"/>
                  </a:lnTo>
                  <a:close/>
                </a:path>
                <a:path w="7619" h="4538980">
                  <a:moveTo>
                    <a:pt x="0" y="1699259"/>
                  </a:moveTo>
                  <a:lnTo>
                    <a:pt x="0" y="1697735"/>
                  </a:lnTo>
                  <a:lnTo>
                    <a:pt x="1524" y="1696211"/>
                  </a:lnTo>
                  <a:lnTo>
                    <a:pt x="1524" y="1700784"/>
                  </a:lnTo>
                  <a:lnTo>
                    <a:pt x="0" y="1699259"/>
                  </a:lnTo>
                  <a:close/>
                </a:path>
                <a:path w="7619" h="4538980">
                  <a:moveTo>
                    <a:pt x="6096" y="1664208"/>
                  </a:moveTo>
                  <a:lnTo>
                    <a:pt x="6096" y="1659635"/>
                  </a:lnTo>
                  <a:lnTo>
                    <a:pt x="7619" y="1659635"/>
                  </a:lnTo>
                  <a:lnTo>
                    <a:pt x="7619" y="1664208"/>
                  </a:lnTo>
                  <a:lnTo>
                    <a:pt x="6096" y="1664208"/>
                  </a:lnTo>
                  <a:close/>
                </a:path>
                <a:path w="7619" h="4538980">
                  <a:moveTo>
                    <a:pt x="1524" y="1665732"/>
                  </a:moveTo>
                  <a:lnTo>
                    <a:pt x="1524" y="1658111"/>
                  </a:lnTo>
                  <a:lnTo>
                    <a:pt x="6096" y="1658111"/>
                  </a:lnTo>
                  <a:lnTo>
                    <a:pt x="6096" y="1665732"/>
                  </a:lnTo>
                  <a:lnTo>
                    <a:pt x="1524" y="1665732"/>
                  </a:lnTo>
                  <a:close/>
                </a:path>
                <a:path w="7619" h="4538980">
                  <a:moveTo>
                    <a:pt x="0" y="1662684"/>
                  </a:moveTo>
                  <a:lnTo>
                    <a:pt x="0" y="1661159"/>
                  </a:lnTo>
                  <a:lnTo>
                    <a:pt x="1524" y="1659635"/>
                  </a:lnTo>
                  <a:lnTo>
                    <a:pt x="1524" y="1664208"/>
                  </a:lnTo>
                  <a:lnTo>
                    <a:pt x="0" y="1662684"/>
                  </a:lnTo>
                  <a:close/>
                </a:path>
                <a:path w="7619" h="4538980">
                  <a:moveTo>
                    <a:pt x="1524" y="1627632"/>
                  </a:moveTo>
                  <a:lnTo>
                    <a:pt x="1524" y="1621535"/>
                  </a:lnTo>
                  <a:lnTo>
                    <a:pt x="6096" y="1621535"/>
                  </a:lnTo>
                  <a:lnTo>
                    <a:pt x="7619" y="1623059"/>
                  </a:lnTo>
                  <a:lnTo>
                    <a:pt x="7619" y="1626108"/>
                  </a:lnTo>
                  <a:lnTo>
                    <a:pt x="4571" y="1629156"/>
                  </a:lnTo>
                  <a:lnTo>
                    <a:pt x="3048" y="1629156"/>
                  </a:lnTo>
                  <a:lnTo>
                    <a:pt x="1524" y="1627632"/>
                  </a:lnTo>
                  <a:close/>
                </a:path>
                <a:path w="7619" h="4538980">
                  <a:moveTo>
                    <a:pt x="0" y="1626108"/>
                  </a:moveTo>
                  <a:lnTo>
                    <a:pt x="0" y="1624584"/>
                  </a:lnTo>
                  <a:lnTo>
                    <a:pt x="1524" y="1623059"/>
                  </a:lnTo>
                  <a:lnTo>
                    <a:pt x="1524" y="1626108"/>
                  </a:lnTo>
                  <a:lnTo>
                    <a:pt x="0" y="1626108"/>
                  </a:lnTo>
                  <a:close/>
                </a:path>
                <a:path w="7619" h="4538980">
                  <a:moveTo>
                    <a:pt x="1524" y="1591056"/>
                  </a:moveTo>
                  <a:lnTo>
                    <a:pt x="1524" y="1584959"/>
                  </a:lnTo>
                  <a:lnTo>
                    <a:pt x="6096" y="1584959"/>
                  </a:lnTo>
                  <a:lnTo>
                    <a:pt x="7619" y="1586484"/>
                  </a:lnTo>
                  <a:lnTo>
                    <a:pt x="7619" y="1589532"/>
                  </a:lnTo>
                  <a:lnTo>
                    <a:pt x="6096" y="1591056"/>
                  </a:lnTo>
                  <a:lnTo>
                    <a:pt x="1524" y="1591056"/>
                  </a:lnTo>
                  <a:close/>
                </a:path>
                <a:path w="7619" h="4538980">
                  <a:moveTo>
                    <a:pt x="0" y="1589532"/>
                  </a:moveTo>
                  <a:lnTo>
                    <a:pt x="0" y="1586484"/>
                  </a:lnTo>
                  <a:lnTo>
                    <a:pt x="1524" y="1586484"/>
                  </a:lnTo>
                  <a:lnTo>
                    <a:pt x="1524" y="1589532"/>
                  </a:lnTo>
                  <a:lnTo>
                    <a:pt x="0" y="1589532"/>
                  </a:lnTo>
                  <a:close/>
                </a:path>
                <a:path w="7619" h="4538980">
                  <a:moveTo>
                    <a:pt x="1524" y="1554479"/>
                  </a:moveTo>
                  <a:lnTo>
                    <a:pt x="1524" y="1548384"/>
                  </a:lnTo>
                  <a:lnTo>
                    <a:pt x="3048" y="1546859"/>
                  </a:lnTo>
                  <a:lnTo>
                    <a:pt x="4571" y="1546859"/>
                  </a:lnTo>
                  <a:lnTo>
                    <a:pt x="7619" y="1549908"/>
                  </a:lnTo>
                  <a:lnTo>
                    <a:pt x="7619" y="1552956"/>
                  </a:lnTo>
                  <a:lnTo>
                    <a:pt x="6096" y="1554479"/>
                  </a:lnTo>
                  <a:lnTo>
                    <a:pt x="1524" y="1554479"/>
                  </a:lnTo>
                  <a:close/>
                </a:path>
                <a:path w="7619" h="4538980">
                  <a:moveTo>
                    <a:pt x="0" y="1551432"/>
                  </a:moveTo>
                  <a:lnTo>
                    <a:pt x="0" y="1549908"/>
                  </a:lnTo>
                  <a:lnTo>
                    <a:pt x="1524" y="1549908"/>
                  </a:lnTo>
                  <a:lnTo>
                    <a:pt x="1524" y="1552956"/>
                  </a:lnTo>
                  <a:lnTo>
                    <a:pt x="0" y="1551432"/>
                  </a:lnTo>
                  <a:close/>
                </a:path>
                <a:path w="7619" h="4538980">
                  <a:moveTo>
                    <a:pt x="6096" y="1516379"/>
                  </a:moveTo>
                  <a:lnTo>
                    <a:pt x="6096" y="1511808"/>
                  </a:lnTo>
                  <a:lnTo>
                    <a:pt x="7619" y="1511808"/>
                  </a:lnTo>
                  <a:lnTo>
                    <a:pt x="7619" y="1516379"/>
                  </a:lnTo>
                  <a:lnTo>
                    <a:pt x="6096" y="1516379"/>
                  </a:lnTo>
                  <a:close/>
                </a:path>
                <a:path w="7619" h="4538980">
                  <a:moveTo>
                    <a:pt x="1524" y="1517903"/>
                  </a:moveTo>
                  <a:lnTo>
                    <a:pt x="1524" y="1510284"/>
                  </a:lnTo>
                  <a:lnTo>
                    <a:pt x="6096" y="1510284"/>
                  </a:lnTo>
                  <a:lnTo>
                    <a:pt x="6096" y="1517903"/>
                  </a:lnTo>
                  <a:lnTo>
                    <a:pt x="1524" y="1517903"/>
                  </a:lnTo>
                  <a:close/>
                </a:path>
                <a:path w="7619" h="4538980">
                  <a:moveTo>
                    <a:pt x="0" y="1514856"/>
                  </a:moveTo>
                  <a:lnTo>
                    <a:pt x="0" y="1513332"/>
                  </a:lnTo>
                  <a:lnTo>
                    <a:pt x="1524" y="1511808"/>
                  </a:lnTo>
                  <a:lnTo>
                    <a:pt x="1524" y="1516379"/>
                  </a:lnTo>
                  <a:lnTo>
                    <a:pt x="0" y="1514856"/>
                  </a:lnTo>
                  <a:close/>
                </a:path>
                <a:path w="7619" h="4538980">
                  <a:moveTo>
                    <a:pt x="6096" y="1479803"/>
                  </a:moveTo>
                  <a:lnTo>
                    <a:pt x="6096" y="1475232"/>
                  </a:lnTo>
                  <a:lnTo>
                    <a:pt x="7619" y="1475232"/>
                  </a:lnTo>
                  <a:lnTo>
                    <a:pt x="7619" y="1479803"/>
                  </a:lnTo>
                  <a:lnTo>
                    <a:pt x="6096" y="1479803"/>
                  </a:lnTo>
                  <a:close/>
                </a:path>
                <a:path w="7619" h="4538980">
                  <a:moveTo>
                    <a:pt x="1524" y="1481327"/>
                  </a:moveTo>
                  <a:lnTo>
                    <a:pt x="1524" y="1473708"/>
                  </a:lnTo>
                  <a:lnTo>
                    <a:pt x="6096" y="1473708"/>
                  </a:lnTo>
                  <a:lnTo>
                    <a:pt x="6096" y="1481327"/>
                  </a:lnTo>
                  <a:lnTo>
                    <a:pt x="1524" y="1481327"/>
                  </a:lnTo>
                  <a:close/>
                </a:path>
                <a:path w="7619" h="4538980">
                  <a:moveTo>
                    <a:pt x="0" y="1478279"/>
                  </a:moveTo>
                  <a:lnTo>
                    <a:pt x="0" y="1476756"/>
                  </a:lnTo>
                  <a:lnTo>
                    <a:pt x="1524" y="1475232"/>
                  </a:lnTo>
                  <a:lnTo>
                    <a:pt x="1524" y="1479803"/>
                  </a:lnTo>
                  <a:lnTo>
                    <a:pt x="0" y="1478279"/>
                  </a:lnTo>
                  <a:close/>
                </a:path>
                <a:path w="7619" h="4538980">
                  <a:moveTo>
                    <a:pt x="6096" y="1443227"/>
                  </a:moveTo>
                  <a:lnTo>
                    <a:pt x="6096" y="1438656"/>
                  </a:lnTo>
                  <a:lnTo>
                    <a:pt x="7619" y="1438656"/>
                  </a:lnTo>
                  <a:lnTo>
                    <a:pt x="7619" y="1443227"/>
                  </a:lnTo>
                  <a:lnTo>
                    <a:pt x="6096" y="1443227"/>
                  </a:lnTo>
                  <a:close/>
                </a:path>
                <a:path w="7619" h="4538980">
                  <a:moveTo>
                    <a:pt x="1524" y="1444751"/>
                  </a:moveTo>
                  <a:lnTo>
                    <a:pt x="1524" y="1437132"/>
                  </a:lnTo>
                  <a:lnTo>
                    <a:pt x="6096" y="1437132"/>
                  </a:lnTo>
                  <a:lnTo>
                    <a:pt x="6096" y="1444751"/>
                  </a:lnTo>
                  <a:lnTo>
                    <a:pt x="1524" y="1444751"/>
                  </a:lnTo>
                  <a:close/>
                </a:path>
                <a:path w="7619" h="4538980">
                  <a:moveTo>
                    <a:pt x="0" y="1441703"/>
                  </a:moveTo>
                  <a:lnTo>
                    <a:pt x="0" y="1440179"/>
                  </a:lnTo>
                  <a:lnTo>
                    <a:pt x="1524" y="1438656"/>
                  </a:lnTo>
                  <a:lnTo>
                    <a:pt x="1524" y="1443227"/>
                  </a:lnTo>
                  <a:lnTo>
                    <a:pt x="0" y="1441703"/>
                  </a:lnTo>
                  <a:close/>
                </a:path>
                <a:path w="7619" h="4538980">
                  <a:moveTo>
                    <a:pt x="1524" y="1406651"/>
                  </a:moveTo>
                  <a:lnTo>
                    <a:pt x="1524" y="1400556"/>
                  </a:lnTo>
                  <a:lnTo>
                    <a:pt x="6096" y="1400556"/>
                  </a:lnTo>
                  <a:lnTo>
                    <a:pt x="7619" y="1402079"/>
                  </a:lnTo>
                  <a:lnTo>
                    <a:pt x="7619" y="1405127"/>
                  </a:lnTo>
                  <a:lnTo>
                    <a:pt x="4571" y="1408176"/>
                  </a:lnTo>
                  <a:lnTo>
                    <a:pt x="3048" y="1408176"/>
                  </a:lnTo>
                  <a:lnTo>
                    <a:pt x="1524" y="1406651"/>
                  </a:lnTo>
                  <a:close/>
                </a:path>
                <a:path w="7619" h="4538980">
                  <a:moveTo>
                    <a:pt x="0" y="1405127"/>
                  </a:moveTo>
                  <a:lnTo>
                    <a:pt x="0" y="1402079"/>
                  </a:lnTo>
                  <a:lnTo>
                    <a:pt x="1524" y="1402079"/>
                  </a:lnTo>
                  <a:lnTo>
                    <a:pt x="1524" y="1405127"/>
                  </a:lnTo>
                  <a:lnTo>
                    <a:pt x="0" y="1405127"/>
                  </a:lnTo>
                  <a:close/>
                </a:path>
                <a:path w="7619" h="4538980">
                  <a:moveTo>
                    <a:pt x="1524" y="1370076"/>
                  </a:moveTo>
                  <a:lnTo>
                    <a:pt x="1524" y="1363979"/>
                  </a:lnTo>
                  <a:lnTo>
                    <a:pt x="6096" y="1363979"/>
                  </a:lnTo>
                  <a:lnTo>
                    <a:pt x="7619" y="1365503"/>
                  </a:lnTo>
                  <a:lnTo>
                    <a:pt x="7619" y="1368551"/>
                  </a:lnTo>
                  <a:lnTo>
                    <a:pt x="6096" y="1370076"/>
                  </a:lnTo>
                  <a:lnTo>
                    <a:pt x="1524" y="1370076"/>
                  </a:lnTo>
                  <a:close/>
                </a:path>
                <a:path w="7619" h="4538980">
                  <a:moveTo>
                    <a:pt x="0" y="1368551"/>
                  </a:moveTo>
                  <a:lnTo>
                    <a:pt x="0" y="1365503"/>
                  </a:lnTo>
                  <a:lnTo>
                    <a:pt x="1524" y="1365503"/>
                  </a:lnTo>
                  <a:lnTo>
                    <a:pt x="1524" y="1368551"/>
                  </a:lnTo>
                  <a:lnTo>
                    <a:pt x="0" y="1368551"/>
                  </a:lnTo>
                  <a:close/>
                </a:path>
                <a:path w="7619" h="4538980">
                  <a:moveTo>
                    <a:pt x="1524" y="1333500"/>
                  </a:moveTo>
                  <a:lnTo>
                    <a:pt x="1524" y="1327403"/>
                  </a:lnTo>
                  <a:lnTo>
                    <a:pt x="3048" y="1325879"/>
                  </a:lnTo>
                  <a:lnTo>
                    <a:pt x="4571" y="1325879"/>
                  </a:lnTo>
                  <a:lnTo>
                    <a:pt x="7619" y="1328927"/>
                  </a:lnTo>
                  <a:lnTo>
                    <a:pt x="7619" y="1331976"/>
                  </a:lnTo>
                  <a:lnTo>
                    <a:pt x="6096" y="1333500"/>
                  </a:lnTo>
                  <a:lnTo>
                    <a:pt x="1524" y="1333500"/>
                  </a:lnTo>
                  <a:close/>
                </a:path>
                <a:path w="7619" h="4538980">
                  <a:moveTo>
                    <a:pt x="0" y="1330451"/>
                  </a:moveTo>
                  <a:lnTo>
                    <a:pt x="0" y="1328927"/>
                  </a:lnTo>
                  <a:lnTo>
                    <a:pt x="1524" y="1328927"/>
                  </a:lnTo>
                  <a:lnTo>
                    <a:pt x="1524" y="1331976"/>
                  </a:lnTo>
                  <a:lnTo>
                    <a:pt x="0" y="1330451"/>
                  </a:lnTo>
                  <a:close/>
                </a:path>
                <a:path w="7619" h="4538980">
                  <a:moveTo>
                    <a:pt x="6096" y="1295400"/>
                  </a:moveTo>
                  <a:lnTo>
                    <a:pt x="6096" y="1290827"/>
                  </a:lnTo>
                  <a:lnTo>
                    <a:pt x="7619" y="1290827"/>
                  </a:lnTo>
                  <a:lnTo>
                    <a:pt x="7619" y="1295400"/>
                  </a:lnTo>
                  <a:lnTo>
                    <a:pt x="6096" y="1295400"/>
                  </a:lnTo>
                  <a:close/>
                </a:path>
                <a:path w="7619" h="4538980">
                  <a:moveTo>
                    <a:pt x="1524" y="1296924"/>
                  </a:moveTo>
                  <a:lnTo>
                    <a:pt x="1524" y="1289303"/>
                  </a:lnTo>
                  <a:lnTo>
                    <a:pt x="6096" y="1289303"/>
                  </a:lnTo>
                  <a:lnTo>
                    <a:pt x="6096" y="1296924"/>
                  </a:lnTo>
                  <a:lnTo>
                    <a:pt x="1524" y="1296924"/>
                  </a:lnTo>
                  <a:close/>
                </a:path>
                <a:path w="7619" h="4538980">
                  <a:moveTo>
                    <a:pt x="0" y="1293876"/>
                  </a:moveTo>
                  <a:lnTo>
                    <a:pt x="0" y="1292351"/>
                  </a:lnTo>
                  <a:lnTo>
                    <a:pt x="1524" y="1290827"/>
                  </a:lnTo>
                  <a:lnTo>
                    <a:pt x="1524" y="1295400"/>
                  </a:lnTo>
                  <a:lnTo>
                    <a:pt x="0" y="1293876"/>
                  </a:lnTo>
                  <a:close/>
                </a:path>
                <a:path w="7619" h="4538980">
                  <a:moveTo>
                    <a:pt x="6096" y="1258824"/>
                  </a:moveTo>
                  <a:lnTo>
                    <a:pt x="6096" y="1254251"/>
                  </a:lnTo>
                  <a:lnTo>
                    <a:pt x="7619" y="1254251"/>
                  </a:lnTo>
                  <a:lnTo>
                    <a:pt x="7619" y="1258824"/>
                  </a:lnTo>
                  <a:lnTo>
                    <a:pt x="6096" y="1258824"/>
                  </a:lnTo>
                  <a:close/>
                </a:path>
                <a:path w="7619" h="4538980">
                  <a:moveTo>
                    <a:pt x="1524" y="1260348"/>
                  </a:moveTo>
                  <a:lnTo>
                    <a:pt x="1524" y="1252727"/>
                  </a:lnTo>
                  <a:lnTo>
                    <a:pt x="6096" y="1252727"/>
                  </a:lnTo>
                  <a:lnTo>
                    <a:pt x="6096" y="1260348"/>
                  </a:lnTo>
                  <a:lnTo>
                    <a:pt x="1524" y="1260348"/>
                  </a:lnTo>
                  <a:close/>
                </a:path>
                <a:path w="7619" h="4538980">
                  <a:moveTo>
                    <a:pt x="0" y="1257300"/>
                  </a:moveTo>
                  <a:lnTo>
                    <a:pt x="0" y="1255775"/>
                  </a:lnTo>
                  <a:lnTo>
                    <a:pt x="1524" y="1254251"/>
                  </a:lnTo>
                  <a:lnTo>
                    <a:pt x="1524" y="1258824"/>
                  </a:lnTo>
                  <a:lnTo>
                    <a:pt x="0" y="1257300"/>
                  </a:lnTo>
                  <a:close/>
                </a:path>
                <a:path w="7619" h="4538980">
                  <a:moveTo>
                    <a:pt x="0" y="1220724"/>
                  </a:moveTo>
                  <a:lnTo>
                    <a:pt x="0" y="1219200"/>
                  </a:lnTo>
                  <a:lnTo>
                    <a:pt x="1524" y="1217675"/>
                  </a:lnTo>
                  <a:lnTo>
                    <a:pt x="1524" y="1216151"/>
                  </a:lnTo>
                  <a:lnTo>
                    <a:pt x="6096" y="1216151"/>
                  </a:lnTo>
                  <a:lnTo>
                    <a:pt x="6096" y="1217675"/>
                  </a:lnTo>
                  <a:lnTo>
                    <a:pt x="7619" y="1217675"/>
                  </a:lnTo>
                  <a:lnTo>
                    <a:pt x="7619" y="1222248"/>
                  </a:lnTo>
                  <a:lnTo>
                    <a:pt x="6096" y="1222248"/>
                  </a:lnTo>
                  <a:lnTo>
                    <a:pt x="4571" y="1223771"/>
                  </a:lnTo>
                  <a:lnTo>
                    <a:pt x="3048" y="1223771"/>
                  </a:lnTo>
                  <a:lnTo>
                    <a:pt x="0" y="1220724"/>
                  </a:lnTo>
                  <a:close/>
                </a:path>
                <a:path w="7619" h="4538980">
                  <a:moveTo>
                    <a:pt x="1524" y="1185671"/>
                  </a:moveTo>
                  <a:lnTo>
                    <a:pt x="1524" y="1179575"/>
                  </a:lnTo>
                  <a:lnTo>
                    <a:pt x="6096" y="1179575"/>
                  </a:lnTo>
                  <a:lnTo>
                    <a:pt x="7619" y="1181100"/>
                  </a:lnTo>
                  <a:lnTo>
                    <a:pt x="7619" y="1184148"/>
                  </a:lnTo>
                  <a:lnTo>
                    <a:pt x="4571" y="1187195"/>
                  </a:lnTo>
                  <a:lnTo>
                    <a:pt x="3048" y="1187195"/>
                  </a:lnTo>
                  <a:lnTo>
                    <a:pt x="1524" y="1185671"/>
                  </a:lnTo>
                  <a:close/>
                </a:path>
                <a:path w="7619" h="4538980">
                  <a:moveTo>
                    <a:pt x="0" y="1184148"/>
                  </a:moveTo>
                  <a:lnTo>
                    <a:pt x="0" y="1181100"/>
                  </a:lnTo>
                  <a:lnTo>
                    <a:pt x="1524" y="1181100"/>
                  </a:lnTo>
                  <a:lnTo>
                    <a:pt x="1524" y="1184148"/>
                  </a:lnTo>
                  <a:lnTo>
                    <a:pt x="0" y="1184148"/>
                  </a:lnTo>
                  <a:close/>
                </a:path>
                <a:path w="7619" h="4538980">
                  <a:moveTo>
                    <a:pt x="1524" y="1149095"/>
                  </a:moveTo>
                  <a:lnTo>
                    <a:pt x="1524" y="1143000"/>
                  </a:lnTo>
                  <a:lnTo>
                    <a:pt x="6096" y="1143000"/>
                  </a:lnTo>
                  <a:lnTo>
                    <a:pt x="7619" y="1144524"/>
                  </a:lnTo>
                  <a:lnTo>
                    <a:pt x="7619" y="1147571"/>
                  </a:lnTo>
                  <a:lnTo>
                    <a:pt x="6096" y="1149095"/>
                  </a:lnTo>
                  <a:lnTo>
                    <a:pt x="1524" y="1149095"/>
                  </a:lnTo>
                  <a:close/>
                </a:path>
                <a:path w="7619" h="4538980">
                  <a:moveTo>
                    <a:pt x="0" y="1147571"/>
                  </a:moveTo>
                  <a:lnTo>
                    <a:pt x="0" y="1144524"/>
                  </a:lnTo>
                  <a:lnTo>
                    <a:pt x="1524" y="1144524"/>
                  </a:lnTo>
                  <a:lnTo>
                    <a:pt x="1524" y="1147571"/>
                  </a:lnTo>
                  <a:lnTo>
                    <a:pt x="0" y="1147571"/>
                  </a:lnTo>
                  <a:close/>
                </a:path>
                <a:path w="7619" h="4538980">
                  <a:moveTo>
                    <a:pt x="1524" y="1112519"/>
                  </a:moveTo>
                  <a:lnTo>
                    <a:pt x="1524" y="1106424"/>
                  </a:lnTo>
                  <a:lnTo>
                    <a:pt x="3048" y="1104900"/>
                  </a:lnTo>
                  <a:lnTo>
                    <a:pt x="4571" y="1104900"/>
                  </a:lnTo>
                  <a:lnTo>
                    <a:pt x="7619" y="1107948"/>
                  </a:lnTo>
                  <a:lnTo>
                    <a:pt x="7619" y="1110995"/>
                  </a:lnTo>
                  <a:lnTo>
                    <a:pt x="6096" y="1112519"/>
                  </a:lnTo>
                  <a:lnTo>
                    <a:pt x="1524" y="1112519"/>
                  </a:lnTo>
                  <a:close/>
                </a:path>
                <a:path w="7619" h="4538980">
                  <a:moveTo>
                    <a:pt x="0" y="1109471"/>
                  </a:moveTo>
                  <a:lnTo>
                    <a:pt x="0" y="1107948"/>
                  </a:lnTo>
                  <a:lnTo>
                    <a:pt x="1524" y="1107948"/>
                  </a:lnTo>
                  <a:lnTo>
                    <a:pt x="1524" y="1110995"/>
                  </a:lnTo>
                  <a:lnTo>
                    <a:pt x="0" y="1109471"/>
                  </a:lnTo>
                  <a:close/>
                </a:path>
                <a:path w="7619" h="4538980">
                  <a:moveTo>
                    <a:pt x="6096" y="1074419"/>
                  </a:moveTo>
                  <a:lnTo>
                    <a:pt x="6096" y="1069848"/>
                  </a:lnTo>
                  <a:lnTo>
                    <a:pt x="7619" y="1069848"/>
                  </a:lnTo>
                  <a:lnTo>
                    <a:pt x="7619" y="1074419"/>
                  </a:lnTo>
                  <a:lnTo>
                    <a:pt x="6096" y="1074419"/>
                  </a:lnTo>
                  <a:close/>
                </a:path>
                <a:path w="7619" h="4538980">
                  <a:moveTo>
                    <a:pt x="1524" y="1075943"/>
                  </a:moveTo>
                  <a:lnTo>
                    <a:pt x="1524" y="1068324"/>
                  </a:lnTo>
                  <a:lnTo>
                    <a:pt x="6096" y="1068324"/>
                  </a:lnTo>
                  <a:lnTo>
                    <a:pt x="6096" y="1075943"/>
                  </a:lnTo>
                  <a:lnTo>
                    <a:pt x="1524" y="1075943"/>
                  </a:lnTo>
                  <a:close/>
                </a:path>
                <a:path w="7619" h="4538980">
                  <a:moveTo>
                    <a:pt x="0" y="1072895"/>
                  </a:moveTo>
                  <a:lnTo>
                    <a:pt x="0" y="1071371"/>
                  </a:lnTo>
                  <a:lnTo>
                    <a:pt x="1524" y="1069848"/>
                  </a:lnTo>
                  <a:lnTo>
                    <a:pt x="1524" y="1074419"/>
                  </a:lnTo>
                  <a:lnTo>
                    <a:pt x="0" y="1072895"/>
                  </a:lnTo>
                  <a:close/>
                </a:path>
                <a:path w="7619" h="4538980">
                  <a:moveTo>
                    <a:pt x="6096" y="1037843"/>
                  </a:moveTo>
                  <a:lnTo>
                    <a:pt x="6096" y="1033271"/>
                  </a:lnTo>
                  <a:lnTo>
                    <a:pt x="7619" y="1033271"/>
                  </a:lnTo>
                  <a:lnTo>
                    <a:pt x="7619" y="1037843"/>
                  </a:lnTo>
                  <a:lnTo>
                    <a:pt x="6096" y="1037843"/>
                  </a:lnTo>
                  <a:close/>
                </a:path>
                <a:path w="7619" h="4538980">
                  <a:moveTo>
                    <a:pt x="1524" y="1039367"/>
                  </a:moveTo>
                  <a:lnTo>
                    <a:pt x="1524" y="1031748"/>
                  </a:lnTo>
                  <a:lnTo>
                    <a:pt x="6096" y="1031748"/>
                  </a:lnTo>
                  <a:lnTo>
                    <a:pt x="6096" y="1039367"/>
                  </a:lnTo>
                  <a:lnTo>
                    <a:pt x="1524" y="1039367"/>
                  </a:lnTo>
                  <a:close/>
                </a:path>
                <a:path w="7619" h="4538980">
                  <a:moveTo>
                    <a:pt x="0" y="1036319"/>
                  </a:moveTo>
                  <a:lnTo>
                    <a:pt x="0" y="1034795"/>
                  </a:lnTo>
                  <a:lnTo>
                    <a:pt x="1524" y="1033271"/>
                  </a:lnTo>
                  <a:lnTo>
                    <a:pt x="1524" y="1037843"/>
                  </a:lnTo>
                  <a:lnTo>
                    <a:pt x="0" y="1036319"/>
                  </a:lnTo>
                  <a:close/>
                </a:path>
                <a:path w="7619" h="4538980">
                  <a:moveTo>
                    <a:pt x="0" y="999743"/>
                  </a:moveTo>
                  <a:lnTo>
                    <a:pt x="0" y="998219"/>
                  </a:lnTo>
                  <a:lnTo>
                    <a:pt x="1524" y="996695"/>
                  </a:lnTo>
                  <a:lnTo>
                    <a:pt x="1524" y="995171"/>
                  </a:lnTo>
                  <a:lnTo>
                    <a:pt x="6096" y="995171"/>
                  </a:lnTo>
                  <a:lnTo>
                    <a:pt x="6096" y="996695"/>
                  </a:lnTo>
                  <a:lnTo>
                    <a:pt x="7619" y="996695"/>
                  </a:lnTo>
                  <a:lnTo>
                    <a:pt x="7619" y="1001267"/>
                  </a:lnTo>
                  <a:lnTo>
                    <a:pt x="6096" y="1001267"/>
                  </a:lnTo>
                  <a:lnTo>
                    <a:pt x="4571" y="1002792"/>
                  </a:lnTo>
                  <a:lnTo>
                    <a:pt x="3048" y="1002792"/>
                  </a:lnTo>
                  <a:lnTo>
                    <a:pt x="0" y="999743"/>
                  </a:lnTo>
                  <a:close/>
                </a:path>
                <a:path w="7619" h="4538980">
                  <a:moveTo>
                    <a:pt x="1524" y="964692"/>
                  </a:moveTo>
                  <a:lnTo>
                    <a:pt x="1524" y="958595"/>
                  </a:lnTo>
                  <a:lnTo>
                    <a:pt x="6096" y="958595"/>
                  </a:lnTo>
                  <a:lnTo>
                    <a:pt x="7619" y="960119"/>
                  </a:lnTo>
                  <a:lnTo>
                    <a:pt x="7619" y="963167"/>
                  </a:lnTo>
                  <a:lnTo>
                    <a:pt x="4571" y="966216"/>
                  </a:lnTo>
                  <a:lnTo>
                    <a:pt x="3048" y="966216"/>
                  </a:lnTo>
                  <a:lnTo>
                    <a:pt x="1524" y="964692"/>
                  </a:lnTo>
                  <a:close/>
                </a:path>
                <a:path w="7619" h="4538980">
                  <a:moveTo>
                    <a:pt x="0" y="963167"/>
                  </a:moveTo>
                  <a:lnTo>
                    <a:pt x="0" y="960119"/>
                  </a:lnTo>
                  <a:lnTo>
                    <a:pt x="1524" y="960119"/>
                  </a:lnTo>
                  <a:lnTo>
                    <a:pt x="1524" y="963167"/>
                  </a:lnTo>
                  <a:lnTo>
                    <a:pt x="0" y="963167"/>
                  </a:lnTo>
                  <a:close/>
                </a:path>
                <a:path w="7619" h="4538980">
                  <a:moveTo>
                    <a:pt x="1524" y="928116"/>
                  </a:moveTo>
                  <a:lnTo>
                    <a:pt x="1524" y="922019"/>
                  </a:lnTo>
                  <a:lnTo>
                    <a:pt x="6096" y="922019"/>
                  </a:lnTo>
                  <a:lnTo>
                    <a:pt x="7619" y="923543"/>
                  </a:lnTo>
                  <a:lnTo>
                    <a:pt x="7619" y="926592"/>
                  </a:lnTo>
                  <a:lnTo>
                    <a:pt x="6096" y="928116"/>
                  </a:lnTo>
                  <a:lnTo>
                    <a:pt x="1524" y="928116"/>
                  </a:lnTo>
                  <a:close/>
                </a:path>
                <a:path w="7619" h="4538980">
                  <a:moveTo>
                    <a:pt x="0" y="926592"/>
                  </a:moveTo>
                  <a:lnTo>
                    <a:pt x="0" y="923543"/>
                  </a:lnTo>
                  <a:lnTo>
                    <a:pt x="1524" y="923543"/>
                  </a:lnTo>
                  <a:lnTo>
                    <a:pt x="1524" y="926592"/>
                  </a:lnTo>
                  <a:lnTo>
                    <a:pt x="0" y="926592"/>
                  </a:lnTo>
                  <a:close/>
                </a:path>
                <a:path w="7619" h="4538980">
                  <a:moveTo>
                    <a:pt x="1524" y="891540"/>
                  </a:moveTo>
                  <a:lnTo>
                    <a:pt x="1524" y="885443"/>
                  </a:lnTo>
                  <a:lnTo>
                    <a:pt x="3048" y="883919"/>
                  </a:lnTo>
                  <a:lnTo>
                    <a:pt x="4571" y="883919"/>
                  </a:lnTo>
                  <a:lnTo>
                    <a:pt x="7619" y="886967"/>
                  </a:lnTo>
                  <a:lnTo>
                    <a:pt x="7619" y="890016"/>
                  </a:lnTo>
                  <a:lnTo>
                    <a:pt x="6096" y="890016"/>
                  </a:lnTo>
                  <a:lnTo>
                    <a:pt x="6096" y="891540"/>
                  </a:lnTo>
                  <a:lnTo>
                    <a:pt x="1524" y="891540"/>
                  </a:lnTo>
                  <a:close/>
                </a:path>
                <a:path w="7619" h="4538980">
                  <a:moveTo>
                    <a:pt x="0" y="888492"/>
                  </a:moveTo>
                  <a:lnTo>
                    <a:pt x="0" y="886967"/>
                  </a:lnTo>
                  <a:lnTo>
                    <a:pt x="1524" y="886967"/>
                  </a:lnTo>
                  <a:lnTo>
                    <a:pt x="1524" y="890016"/>
                  </a:lnTo>
                  <a:lnTo>
                    <a:pt x="0" y="888492"/>
                  </a:lnTo>
                  <a:close/>
                </a:path>
                <a:path w="7619" h="4538980">
                  <a:moveTo>
                    <a:pt x="6096" y="853440"/>
                  </a:moveTo>
                  <a:lnTo>
                    <a:pt x="6096" y="848867"/>
                  </a:lnTo>
                  <a:lnTo>
                    <a:pt x="7619" y="848867"/>
                  </a:lnTo>
                  <a:lnTo>
                    <a:pt x="7619" y="853440"/>
                  </a:lnTo>
                  <a:lnTo>
                    <a:pt x="6096" y="853440"/>
                  </a:lnTo>
                  <a:close/>
                </a:path>
                <a:path w="7619" h="4538980">
                  <a:moveTo>
                    <a:pt x="1524" y="854963"/>
                  </a:moveTo>
                  <a:lnTo>
                    <a:pt x="1524" y="847343"/>
                  </a:lnTo>
                  <a:lnTo>
                    <a:pt x="6096" y="847343"/>
                  </a:lnTo>
                  <a:lnTo>
                    <a:pt x="6096" y="854963"/>
                  </a:lnTo>
                  <a:lnTo>
                    <a:pt x="1524" y="854963"/>
                  </a:lnTo>
                  <a:close/>
                </a:path>
                <a:path w="7619" h="4538980">
                  <a:moveTo>
                    <a:pt x="0" y="851916"/>
                  </a:moveTo>
                  <a:lnTo>
                    <a:pt x="0" y="850392"/>
                  </a:lnTo>
                  <a:lnTo>
                    <a:pt x="1524" y="848867"/>
                  </a:lnTo>
                  <a:lnTo>
                    <a:pt x="1524" y="853440"/>
                  </a:lnTo>
                  <a:lnTo>
                    <a:pt x="0" y="851916"/>
                  </a:lnTo>
                  <a:close/>
                </a:path>
                <a:path w="7619" h="4538980">
                  <a:moveTo>
                    <a:pt x="6096" y="816863"/>
                  </a:moveTo>
                  <a:lnTo>
                    <a:pt x="6096" y="812292"/>
                  </a:lnTo>
                  <a:lnTo>
                    <a:pt x="7619" y="812292"/>
                  </a:lnTo>
                  <a:lnTo>
                    <a:pt x="7619" y="816863"/>
                  </a:lnTo>
                  <a:lnTo>
                    <a:pt x="6096" y="816863"/>
                  </a:lnTo>
                  <a:close/>
                </a:path>
                <a:path w="7619" h="4538980">
                  <a:moveTo>
                    <a:pt x="1524" y="818387"/>
                  </a:moveTo>
                  <a:lnTo>
                    <a:pt x="1524" y="810767"/>
                  </a:lnTo>
                  <a:lnTo>
                    <a:pt x="6096" y="810767"/>
                  </a:lnTo>
                  <a:lnTo>
                    <a:pt x="6096" y="818387"/>
                  </a:lnTo>
                  <a:lnTo>
                    <a:pt x="1524" y="818387"/>
                  </a:lnTo>
                  <a:close/>
                </a:path>
                <a:path w="7619" h="4538980">
                  <a:moveTo>
                    <a:pt x="0" y="815340"/>
                  </a:moveTo>
                  <a:lnTo>
                    <a:pt x="0" y="813816"/>
                  </a:lnTo>
                  <a:lnTo>
                    <a:pt x="1524" y="812292"/>
                  </a:lnTo>
                  <a:lnTo>
                    <a:pt x="1524" y="816863"/>
                  </a:lnTo>
                  <a:lnTo>
                    <a:pt x="0" y="815340"/>
                  </a:lnTo>
                  <a:close/>
                </a:path>
                <a:path w="7619" h="4538980">
                  <a:moveTo>
                    <a:pt x="0" y="778763"/>
                  </a:moveTo>
                  <a:lnTo>
                    <a:pt x="0" y="777240"/>
                  </a:lnTo>
                  <a:lnTo>
                    <a:pt x="1524" y="775716"/>
                  </a:lnTo>
                  <a:lnTo>
                    <a:pt x="1524" y="774192"/>
                  </a:lnTo>
                  <a:lnTo>
                    <a:pt x="6096" y="774192"/>
                  </a:lnTo>
                  <a:lnTo>
                    <a:pt x="6096" y="775716"/>
                  </a:lnTo>
                  <a:lnTo>
                    <a:pt x="7619" y="775716"/>
                  </a:lnTo>
                  <a:lnTo>
                    <a:pt x="7619" y="780287"/>
                  </a:lnTo>
                  <a:lnTo>
                    <a:pt x="6096" y="780287"/>
                  </a:lnTo>
                  <a:lnTo>
                    <a:pt x="4571" y="781811"/>
                  </a:lnTo>
                  <a:lnTo>
                    <a:pt x="3048" y="781811"/>
                  </a:lnTo>
                  <a:lnTo>
                    <a:pt x="0" y="778763"/>
                  </a:lnTo>
                  <a:close/>
                </a:path>
                <a:path w="7619" h="4538980">
                  <a:moveTo>
                    <a:pt x="1524" y="743711"/>
                  </a:moveTo>
                  <a:lnTo>
                    <a:pt x="1524" y="737615"/>
                  </a:lnTo>
                  <a:lnTo>
                    <a:pt x="6096" y="737615"/>
                  </a:lnTo>
                  <a:lnTo>
                    <a:pt x="7619" y="739139"/>
                  </a:lnTo>
                  <a:lnTo>
                    <a:pt x="7619" y="742188"/>
                  </a:lnTo>
                  <a:lnTo>
                    <a:pt x="4571" y="745235"/>
                  </a:lnTo>
                  <a:lnTo>
                    <a:pt x="3048" y="745235"/>
                  </a:lnTo>
                  <a:lnTo>
                    <a:pt x="1524" y="743711"/>
                  </a:lnTo>
                  <a:close/>
                </a:path>
                <a:path w="7619" h="4538980">
                  <a:moveTo>
                    <a:pt x="0" y="742188"/>
                  </a:moveTo>
                  <a:lnTo>
                    <a:pt x="0" y="739139"/>
                  </a:lnTo>
                  <a:lnTo>
                    <a:pt x="1524" y="739139"/>
                  </a:lnTo>
                  <a:lnTo>
                    <a:pt x="1524" y="742188"/>
                  </a:lnTo>
                  <a:lnTo>
                    <a:pt x="0" y="742188"/>
                  </a:lnTo>
                  <a:close/>
                </a:path>
                <a:path w="7619" h="4538980">
                  <a:moveTo>
                    <a:pt x="1524" y="707135"/>
                  </a:moveTo>
                  <a:lnTo>
                    <a:pt x="1524" y="701039"/>
                  </a:lnTo>
                  <a:lnTo>
                    <a:pt x="6096" y="701039"/>
                  </a:lnTo>
                  <a:lnTo>
                    <a:pt x="7619" y="702563"/>
                  </a:lnTo>
                  <a:lnTo>
                    <a:pt x="7619" y="705611"/>
                  </a:lnTo>
                  <a:lnTo>
                    <a:pt x="6096" y="707135"/>
                  </a:lnTo>
                  <a:lnTo>
                    <a:pt x="1524" y="707135"/>
                  </a:lnTo>
                  <a:close/>
                </a:path>
                <a:path w="7619" h="4538980">
                  <a:moveTo>
                    <a:pt x="0" y="705611"/>
                  </a:moveTo>
                  <a:lnTo>
                    <a:pt x="0" y="702563"/>
                  </a:lnTo>
                  <a:lnTo>
                    <a:pt x="1524" y="702563"/>
                  </a:lnTo>
                  <a:lnTo>
                    <a:pt x="1524" y="705611"/>
                  </a:lnTo>
                  <a:lnTo>
                    <a:pt x="0" y="705611"/>
                  </a:lnTo>
                  <a:close/>
                </a:path>
                <a:path w="7619" h="4538980">
                  <a:moveTo>
                    <a:pt x="1524" y="670559"/>
                  </a:moveTo>
                  <a:lnTo>
                    <a:pt x="1524" y="664463"/>
                  </a:lnTo>
                  <a:lnTo>
                    <a:pt x="3048" y="662939"/>
                  </a:lnTo>
                  <a:lnTo>
                    <a:pt x="4571" y="662939"/>
                  </a:lnTo>
                  <a:lnTo>
                    <a:pt x="7619" y="665988"/>
                  </a:lnTo>
                  <a:lnTo>
                    <a:pt x="7619" y="669035"/>
                  </a:lnTo>
                  <a:lnTo>
                    <a:pt x="6096" y="669035"/>
                  </a:lnTo>
                  <a:lnTo>
                    <a:pt x="6096" y="670559"/>
                  </a:lnTo>
                  <a:lnTo>
                    <a:pt x="1524" y="670559"/>
                  </a:lnTo>
                  <a:close/>
                </a:path>
                <a:path w="7619" h="4538980">
                  <a:moveTo>
                    <a:pt x="0" y="667511"/>
                  </a:moveTo>
                  <a:lnTo>
                    <a:pt x="0" y="665988"/>
                  </a:lnTo>
                  <a:lnTo>
                    <a:pt x="1524" y="665988"/>
                  </a:lnTo>
                  <a:lnTo>
                    <a:pt x="1524" y="669035"/>
                  </a:lnTo>
                  <a:lnTo>
                    <a:pt x="0" y="667511"/>
                  </a:lnTo>
                  <a:close/>
                </a:path>
                <a:path w="7619" h="4538980">
                  <a:moveTo>
                    <a:pt x="6096" y="632459"/>
                  </a:moveTo>
                  <a:lnTo>
                    <a:pt x="6096" y="627887"/>
                  </a:lnTo>
                  <a:lnTo>
                    <a:pt x="7619" y="627887"/>
                  </a:lnTo>
                  <a:lnTo>
                    <a:pt x="7619" y="632459"/>
                  </a:lnTo>
                  <a:lnTo>
                    <a:pt x="6096" y="632459"/>
                  </a:lnTo>
                  <a:close/>
                </a:path>
                <a:path w="7619" h="4538980">
                  <a:moveTo>
                    <a:pt x="1524" y="633983"/>
                  </a:moveTo>
                  <a:lnTo>
                    <a:pt x="1524" y="626363"/>
                  </a:lnTo>
                  <a:lnTo>
                    <a:pt x="6096" y="626363"/>
                  </a:lnTo>
                  <a:lnTo>
                    <a:pt x="6096" y="633983"/>
                  </a:lnTo>
                  <a:lnTo>
                    <a:pt x="1524" y="633983"/>
                  </a:lnTo>
                  <a:close/>
                </a:path>
                <a:path w="7619" h="4538980">
                  <a:moveTo>
                    <a:pt x="0" y="630935"/>
                  </a:moveTo>
                  <a:lnTo>
                    <a:pt x="0" y="629411"/>
                  </a:lnTo>
                  <a:lnTo>
                    <a:pt x="1524" y="627887"/>
                  </a:lnTo>
                  <a:lnTo>
                    <a:pt x="1524" y="632459"/>
                  </a:lnTo>
                  <a:lnTo>
                    <a:pt x="0" y="630935"/>
                  </a:lnTo>
                  <a:close/>
                </a:path>
                <a:path w="7619" h="4538980">
                  <a:moveTo>
                    <a:pt x="6096" y="595883"/>
                  </a:moveTo>
                  <a:lnTo>
                    <a:pt x="6096" y="591311"/>
                  </a:lnTo>
                  <a:lnTo>
                    <a:pt x="7619" y="591311"/>
                  </a:lnTo>
                  <a:lnTo>
                    <a:pt x="7619" y="595883"/>
                  </a:lnTo>
                  <a:lnTo>
                    <a:pt x="6096" y="595883"/>
                  </a:lnTo>
                  <a:close/>
                </a:path>
                <a:path w="7619" h="4538980">
                  <a:moveTo>
                    <a:pt x="1524" y="597408"/>
                  </a:moveTo>
                  <a:lnTo>
                    <a:pt x="1524" y="589787"/>
                  </a:lnTo>
                  <a:lnTo>
                    <a:pt x="6096" y="589787"/>
                  </a:lnTo>
                  <a:lnTo>
                    <a:pt x="6096" y="597408"/>
                  </a:lnTo>
                  <a:lnTo>
                    <a:pt x="1524" y="597408"/>
                  </a:lnTo>
                  <a:close/>
                </a:path>
                <a:path w="7619" h="4538980">
                  <a:moveTo>
                    <a:pt x="0" y="594359"/>
                  </a:moveTo>
                  <a:lnTo>
                    <a:pt x="0" y="592835"/>
                  </a:lnTo>
                  <a:lnTo>
                    <a:pt x="1524" y="591311"/>
                  </a:lnTo>
                  <a:lnTo>
                    <a:pt x="1524" y="595883"/>
                  </a:lnTo>
                  <a:lnTo>
                    <a:pt x="0" y="594359"/>
                  </a:lnTo>
                  <a:close/>
                </a:path>
                <a:path w="7619" h="4538980">
                  <a:moveTo>
                    <a:pt x="1524" y="559308"/>
                  </a:moveTo>
                  <a:lnTo>
                    <a:pt x="1524" y="553211"/>
                  </a:lnTo>
                  <a:lnTo>
                    <a:pt x="6096" y="553211"/>
                  </a:lnTo>
                  <a:lnTo>
                    <a:pt x="6096" y="554735"/>
                  </a:lnTo>
                  <a:lnTo>
                    <a:pt x="7619" y="554735"/>
                  </a:lnTo>
                  <a:lnTo>
                    <a:pt x="7619" y="557783"/>
                  </a:lnTo>
                  <a:lnTo>
                    <a:pt x="4571" y="560831"/>
                  </a:lnTo>
                  <a:lnTo>
                    <a:pt x="3048" y="560831"/>
                  </a:lnTo>
                  <a:lnTo>
                    <a:pt x="1524" y="559308"/>
                  </a:lnTo>
                  <a:close/>
                </a:path>
                <a:path w="7619" h="4538980">
                  <a:moveTo>
                    <a:pt x="0" y="557783"/>
                  </a:moveTo>
                  <a:lnTo>
                    <a:pt x="0" y="556259"/>
                  </a:lnTo>
                  <a:lnTo>
                    <a:pt x="1524" y="554735"/>
                  </a:lnTo>
                  <a:lnTo>
                    <a:pt x="1524" y="557783"/>
                  </a:lnTo>
                  <a:lnTo>
                    <a:pt x="0" y="557783"/>
                  </a:lnTo>
                  <a:close/>
                </a:path>
                <a:path w="7619" h="4538980">
                  <a:moveTo>
                    <a:pt x="1524" y="522731"/>
                  </a:moveTo>
                  <a:lnTo>
                    <a:pt x="1524" y="516635"/>
                  </a:lnTo>
                  <a:lnTo>
                    <a:pt x="6096" y="516635"/>
                  </a:lnTo>
                  <a:lnTo>
                    <a:pt x="7619" y="518159"/>
                  </a:lnTo>
                  <a:lnTo>
                    <a:pt x="7619" y="521208"/>
                  </a:lnTo>
                  <a:lnTo>
                    <a:pt x="6096" y="522731"/>
                  </a:lnTo>
                  <a:lnTo>
                    <a:pt x="1524" y="522731"/>
                  </a:lnTo>
                  <a:close/>
                </a:path>
                <a:path w="7619" h="4538980">
                  <a:moveTo>
                    <a:pt x="0" y="521208"/>
                  </a:moveTo>
                  <a:lnTo>
                    <a:pt x="0" y="518159"/>
                  </a:lnTo>
                  <a:lnTo>
                    <a:pt x="1524" y="518159"/>
                  </a:lnTo>
                  <a:lnTo>
                    <a:pt x="1524" y="521208"/>
                  </a:lnTo>
                  <a:lnTo>
                    <a:pt x="0" y="521208"/>
                  </a:lnTo>
                  <a:close/>
                </a:path>
                <a:path w="7619" h="4538980">
                  <a:moveTo>
                    <a:pt x="1524" y="486155"/>
                  </a:moveTo>
                  <a:lnTo>
                    <a:pt x="1524" y="480059"/>
                  </a:lnTo>
                  <a:lnTo>
                    <a:pt x="3048" y="478535"/>
                  </a:lnTo>
                  <a:lnTo>
                    <a:pt x="4571" y="478535"/>
                  </a:lnTo>
                  <a:lnTo>
                    <a:pt x="7619" y="481583"/>
                  </a:lnTo>
                  <a:lnTo>
                    <a:pt x="7619" y="484631"/>
                  </a:lnTo>
                  <a:lnTo>
                    <a:pt x="6096" y="486155"/>
                  </a:lnTo>
                  <a:lnTo>
                    <a:pt x="1524" y="486155"/>
                  </a:lnTo>
                  <a:close/>
                </a:path>
                <a:path w="7619" h="4538980">
                  <a:moveTo>
                    <a:pt x="0" y="484631"/>
                  </a:moveTo>
                  <a:lnTo>
                    <a:pt x="0" y="481583"/>
                  </a:lnTo>
                  <a:lnTo>
                    <a:pt x="1524" y="481583"/>
                  </a:lnTo>
                  <a:lnTo>
                    <a:pt x="1524" y="484631"/>
                  </a:lnTo>
                  <a:lnTo>
                    <a:pt x="0" y="484631"/>
                  </a:lnTo>
                  <a:close/>
                </a:path>
                <a:path w="7619" h="4538980">
                  <a:moveTo>
                    <a:pt x="0" y="446531"/>
                  </a:moveTo>
                  <a:lnTo>
                    <a:pt x="0" y="445008"/>
                  </a:lnTo>
                  <a:lnTo>
                    <a:pt x="3048" y="441959"/>
                  </a:lnTo>
                  <a:lnTo>
                    <a:pt x="4571" y="441959"/>
                  </a:lnTo>
                  <a:lnTo>
                    <a:pt x="6096" y="443483"/>
                  </a:lnTo>
                  <a:lnTo>
                    <a:pt x="7619" y="443483"/>
                  </a:lnTo>
                  <a:lnTo>
                    <a:pt x="7619" y="448055"/>
                  </a:lnTo>
                  <a:lnTo>
                    <a:pt x="6096" y="448055"/>
                  </a:lnTo>
                  <a:lnTo>
                    <a:pt x="6096" y="449579"/>
                  </a:lnTo>
                  <a:lnTo>
                    <a:pt x="1524" y="449579"/>
                  </a:lnTo>
                  <a:lnTo>
                    <a:pt x="1524" y="448055"/>
                  </a:lnTo>
                  <a:lnTo>
                    <a:pt x="0" y="446531"/>
                  </a:lnTo>
                  <a:close/>
                </a:path>
                <a:path w="7619" h="4538980">
                  <a:moveTo>
                    <a:pt x="6096" y="411479"/>
                  </a:moveTo>
                  <a:lnTo>
                    <a:pt x="6096" y="406908"/>
                  </a:lnTo>
                  <a:lnTo>
                    <a:pt x="7619" y="406908"/>
                  </a:lnTo>
                  <a:lnTo>
                    <a:pt x="7619" y="411479"/>
                  </a:lnTo>
                  <a:lnTo>
                    <a:pt x="6096" y="411479"/>
                  </a:lnTo>
                  <a:close/>
                </a:path>
                <a:path w="7619" h="4538980">
                  <a:moveTo>
                    <a:pt x="1524" y="413004"/>
                  </a:moveTo>
                  <a:lnTo>
                    <a:pt x="1524" y="405383"/>
                  </a:lnTo>
                  <a:lnTo>
                    <a:pt x="6096" y="405383"/>
                  </a:lnTo>
                  <a:lnTo>
                    <a:pt x="6096" y="413004"/>
                  </a:lnTo>
                  <a:lnTo>
                    <a:pt x="1524" y="413004"/>
                  </a:lnTo>
                  <a:close/>
                </a:path>
                <a:path w="7619" h="4538980">
                  <a:moveTo>
                    <a:pt x="0" y="409955"/>
                  </a:moveTo>
                  <a:lnTo>
                    <a:pt x="0" y="408431"/>
                  </a:lnTo>
                  <a:lnTo>
                    <a:pt x="1524" y="406908"/>
                  </a:lnTo>
                  <a:lnTo>
                    <a:pt x="1524" y="411479"/>
                  </a:lnTo>
                  <a:lnTo>
                    <a:pt x="0" y="409955"/>
                  </a:lnTo>
                  <a:close/>
                </a:path>
                <a:path w="7619" h="4538980">
                  <a:moveTo>
                    <a:pt x="6096" y="374904"/>
                  </a:moveTo>
                  <a:lnTo>
                    <a:pt x="6096" y="370331"/>
                  </a:lnTo>
                  <a:lnTo>
                    <a:pt x="7619" y="370331"/>
                  </a:lnTo>
                  <a:lnTo>
                    <a:pt x="7619" y="374904"/>
                  </a:lnTo>
                  <a:lnTo>
                    <a:pt x="6096" y="374904"/>
                  </a:lnTo>
                  <a:close/>
                </a:path>
                <a:path w="7619" h="4538980">
                  <a:moveTo>
                    <a:pt x="1524" y="376427"/>
                  </a:moveTo>
                  <a:lnTo>
                    <a:pt x="1524" y="368808"/>
                  </a:lnTo>
                  <a:lnTo>
                    <a:pt x="6096" y="368808"/>
                  </a:lnTo>
                  <a:lnTo>
                    <a:pt x="6096" y="376427"/>
                  </a:lnTo>
                  <a:lnTo>
                    <a:pt x="1524" y="376427"/>
                  </a:lnTo>
                  <a:close/>
                </a:path>
                <a:path w="7619" h="4538980">
                  <a:moveTo>
                    <a:pt x="0" y="373379"/>
                  </a:moveTo>
                  <a:lnTo>
                    <a:pt x="0" y="371855"/>
                  </a:lnTo>
                  <a:lnTo>
                    <a:pt x="1524" y="370331"/>
                  </a:lnTo>
                  <a:lnTo>
                    <a:pt x="1524" y="374904"/>
                  </a:lnTo>
                  <a:lnTo>
                    <a:pt x="0" y="373379"/>
                  </a:lnTo>
                  <a:close/>
                </a:path>
                <a:path w="7619" h="4538980">
                  <a:moveTo>
                    <a:pt x="1524" y="338327"/>
                  </a:moveTo>
                  <a:lnTo>
                    <a:pt x="1524" y="332231"/>
                  </a:lnTo>
                  <a:lnTo>
                    <a:pt x="6096" y="332231"/>
                  </a:lnTo>
                  <a:lnTo>
                    <a:pt x="6096" y="333755"/>
                  </a:lnTo>
                  <a:lnTo>
                    <a:pt x="7619" y="333755"/>
                  </a:lnTo>
                  <a:lnTo>
                    <a:pt x="7619" y="336804"/>
                  </a:lnTo>
                  <a:lnTo>
                    <a:pt x="4571" y="339851"/>
                  </a:lnTo>
                  <a:lnTo>
                    <a:pt x="3048" y="339851"/>
                  </a:lnTo>
                  <a:lnTo>
                    <a:pt x="1524" y="338327"/>
                  </a:lnTo>
                  <a:close/>
                </a:path>
                <a:path w="7619" h="4538980">
                  <a:moveTo>
                    <a:pt x="0" y="336804"/>
                  </a:moveTo>
                  <a:lnTo>
                    <a:pt x="0" y="335279"/>
                  </a:lnTo>
                  <a:lnTo>
                    <a:pt x="1524" y="333755"/>
                  </a:lnTo>
                  <a:lnTo>
                    <a:pt x="1524" y="336804"/>
                  </a:lnTo>
                  <a:lnTo>
                    <a:pt x="0" y="336804"/>
                  </a:lnTo>
                  <a:close/>
                </a:path>
                <a:path w="7619" h="4538980">
                  <a:moveTo>
                    <a:pt x="1524" y="301751"/>
                  </a:moveTo>
                  <a:lnTo>
                    <a:pt x="1524" y="295655"/>
                  </a:lnTo>
                  <a:lnTo>
                    <a:pt x="6096" y="295655"/>
                  </a:lnTo>
                  <a:lnTo>
                    <a:pt x="7619" y="297179"/>
                  </a:lnTo>
                  <a:lnTo>
                    <a:pt x="7619" y="300227"/>
                  </a:lnTo>
                  <a:lnTo>
                    <a:pt x="6096" y="301751"/>
                  </a:lnTo>
                  <a:lnTo>
                    <a:pt x="1524" y="301751"/>
                  </a:lnTo>
                  <a:close/>
                </a:path>
                <a:path w="7619" h="4538980">
                  <a:moveTo>
                    <a:pt x="0" y="300227"/>
                  </a:moveTo>
                  <a:lnTo>
                    <a:pt x="0" y="297179"/>
                  </a:lnTo>
                  <a:lnTo>
                    <a:pt x="1524" y="297179"/>
                  </a:lnTo>
                  <a:lnTo>
                    <a:pt x="1524" y="300227"/>
                  </a:lnTo>
                  <a:lnTo>
                    <a:pt x="0" y="300227"/>
                  </a:lnTo>
                  <a:close/>
                </a:path>
                <a:path w="7619" h="4538980">
                  <a:moveTo>
                    <a:pt x="1524" y="265175"/>
                  </a:moveTo>
                  <a:lnTo>
                    <a:pt x="1524" y="259079"/>
                  </a:lnTo>
                  <a:lnTo>
                    <a:pt x="3048" y="257555"/>
                  </a:lnTo>
                  <a:lnTo>
                    <a:pt x="4571" y="257555"/>
                  </a:lnTo>
                  <a:lnTo>
                    <a:pt x="7619" y="260604"/>
                  </a:lnTo>
                  <a:lnTo>
                    <a:pt x="7619" y="263651"/>
                  </a:lnTo>
                  <a:lnTo>
                    <a:pt x="6096" y="265175"/>
                  </a:lnTo>
                  <a:lnTo>
                    <a:pt x="1524" y="265175"/>
                  </a:lnTo>
                  <a:close/>
                </a:path>
                <a:path w="7619" h="4538980">
                  <a:moveTo>
                    <a:pt x="0" y="263651"/>
                  </a:moveTo>
                  <a:lnTo>
                    <a:pt x="0" y="260604"/>
                  </a:lnTo>
                  <a:lnTo>
                    <a:pt x="1524" y="260604"/>
                  </a:lnTo>
                  <a:lnTo>
                    <a:pt x="1524" y="263651"/>
                  </a:lnTo>
                  <a:lnTo>
                    <a:pt x="0" y="263651"/>
                  </a:lnTo>
                  <a:close/>
                </a:path>
                <a:path w="7619" h="4538980">
                  <a:moveTo>
                    <a:pt x="0" y="225551"/>
                  </a:moveTo>
                  <a:lnTo>
                    <a:pt x="0" y="224027"/>
                  </a:lnTo>
                  <a:lnTo>
                    <a:pt x="3048" y="220979"/>
                  </a:lnTo>
                  <a:lnTo>
                    <a:pt x="4571" y="220979"/>
                  </a:lnTo>
                  <a:lnTo>
                    <a:pt x="6096" y="222504"/>
                  </a:lnTo>
                  <a:lnTo>
                    <a:pt x="7619" y="222504"/>
                  </a:lnTo>
                  <a:lnTo>
                    <a:pt x="7619" y="227075"/>
                  </a:lnTo>
                  <a:lnTo>
                    <a:pt x="6096" y="227075"/>
                  </a:lnTo>
                  <a:lnTo>
                    <a:pt x="6096" y="228600"/>
                  </a:lnTo>
                  <a:lnTo>
                    <a:pt x="1524" y="228600"/>
                  </a:lnTo>
                  <a:lnTo>
                    <a:pt x="1524" y="227075"/>
                  </a:lnTo>
                  <a:lnTo>
                    <a:pt x="0" y="225551"/>
                  </a:lnTo>
                  <a:close/>
                </a:path>
                <a:path w="7619" h="4538980">
                  <a:moveTo>
                    <a:pt x="6096" y="190500"/>
                  </a:moveTo>
                  <a:lnTo>
                    <a:pt x="6096" y="185927"/>
                  </a:lnTo>
                  <a:lnTo>
                    <a:pt x="7619" y="185927"/>
                  </a:lnTo>
                  <a:lnTo>
                    <a:pt x="7619" y="190500"/>
                  </a:lnTo>
                  <a:lnTo>
                    <a:pt x="6096" y="190500"/>
                  </a:lnTo>
                  <a:close/>
                </a:path>
                <a:path w="7619" h="4538980">
                  <a:moveTo>
                    <a:pt x="1524" y="192023"/>
                  </a:moveTo>
                  <a:lnTo>
                    <a:pt x="1524" y="184404"/>
                  </a:lnTo>
                  <a:lnTo>
                    <a:pt x="6096" y="184404"/>
                  </a:lnTo>
                  <a:lnTo>
                    <a:pt x="6096" y="192023"/>
                  </a:lnTo>
                  <a:lnTo>
                    <a:pt x="1524" y="192023"/>
                  </a:lnTo>
                  <a:close/>
                </a:path>
                <a:path w="7619" h="4538980">
                  <a:moveTo>
                    <a:pt x="0" y="188975"/>
                  </a:moveTo>
                  <a:lnTo>
                    <a:pt x="0" y="187451"/>
                  </a:lnTo>
                  <a:lnTo>
                    <a:pt x="1524" y="185927"/>
                  </a:lnTo>
                  <a:lnTo>
                    <a:pt x="1524" y="190500"/>
                  </a:lnTo>
                  <a:lnTo>
                    <a:pt x="0" y="188975"/>
                  </a:lnTo>
                  <a:close/>
                </a:path>
                <a:path w="7619" h="4538980">
                  <a:moveTo>
                    <a:pt x="6096" y="153923"/>
                  </a:moveTo>
                  <a:lnTo>
                    <a:pt x="6096" y="149351"/>
                  </a:lnTo>
                  <a:lnTo>
                    <a:pt x="7619" y="149351"/>
                  </a:lnTo>
                  <a:lnTo>
                    <a:pt x="7619" y="153923"/>
                  </a:lnTo>
                  <a:lnTo>
                    <a:pt x="6096" y="153923"/>
                  </a:lnTo>
                  <a:close/>
                </a:path>
                <a:path w="7619" h="4538980">
                  <a:moveTo>
                    <a:pt x="1524" y="155447"/>
                  </a:moveTo>
                  <a:lnTo>
                    <a:pt x="1524" y="147827"/>
                  </a:lnTo>
                  <a:lnTo>
                    <a:pt x="6096" y="147827"/>
                  </a:lnTo>
                  <a:lnTo>
                    <a:pt x="6096" y="155447"/>
                  </a:lnTo>
                  <a:lnTo>
                    <a:pt x="1524" y="155447"/>
                  </a:lnTo>
                  <a:close/>
                </a:path>
                <a:path w="7619" h="4538980">
                  <a:moveTo>
                    <a:pt x="0" y="152400"/>
                  </a:moveTo>
                  <a:lnTo>
                    <a:pt x="0" y="150875"/>
                  </a:lnTo>
                  <a:lnTo>
                    <a:pt x="1524" y="149351"/>
                  </a:lnTo>
                  <a:lnTo>
                    <a:pt x="1524" y="153923"/>
                  </a:lnTo>
                  <a:lnTo>
                    <a:pt x="0" y="152400"/>
                  </a:lnTo>
                  <a:close/>
                </a:path>
                <a:path w="7619" h="4538980">
                  <a:moveTo>
                    <a:pt x="1524" y="117347"/>
                  </a:moveTo>
                  <a:lnTo>
                    <a:pt x="1524" y="111251"/>
                  </a:lnTo>
                  <a:lnTo>
                    <a:pt x="6096" y="111251"/>
                  </a:lnTo>
                  <a:lnTo>
                    <a:pt x="7619" y="112775"/>
                  </a:lnTo>
                  <a:lnTo>
                    <a:pt x="7619" y="115823"/>
                  </a:lnTo>
                  <a:lnTo>
                    <a:pt x="4571" y="118871"/>
                  </a:lnTo>
                  <a:lnTo>
                    <a:pt x="3048" y="118871"/>
                  </a:lnTo>
                  <a:lnTo>
                    <a:pt x="1524" y="117347"/>
                  </a:lnTo>
                  <a:close/>
                </a:path>
                <a:path w="7619" h="4538980">
                  <a:moveTo>
                    <a:pt x="0" y="115823"/>
                  </a:moveTo>
                  <a:lnTo>
                    <a:pt x="0" y="114300"/>
                  </a:lnTo>
                  <a:lnTo>
                    <a:pt x="1524" y="112775"/>
                  </a:lnTo>
                  <a:lnTo>
                    <a:pt x="1524" y="115823"/>
                  </a:lnTo>
                  <a:lnTo>
                    <a:pt x="0" y="115823"/>
                  </a:lnTo>
                  <a:close/>
                </a:path>
                <a:path w="7619" h="4538980">
                  <a:moveTo>
                    <a:pt x="1524" y="80771"/>
                  </a:moveTo>
                  <a:lnTo>
                    <a:pt x="1524" y="74675"/>
                  </a:lnTo>
                  <a:lnTo>
                    <a:pt x="6096" y="74675"/>
                  </a:lnTo>
                  <a:lnTo>
                    <a:pt x="7619" y="76200"/>
                  </a:lnTo>
                  <a:lnTo>
                    <a:pt x="7619" y="79247"/>
                  </a:lnTo>
                  <a:lnTo>
                    <a:pt x="6096" y="80771"/>
                  </a:lnTo>
                  <a:lnTo>
                    <a:pt x="1524" y="80771"/>
                  </a:lnTo>
                  <a:close/>
                </a:path>
                <a:path w="7619" h="4538980">
                  <a:moveTo>
                    <a:pt x="0" y="79247"/>
                  </a:moveTo>
                  <a:lnTo>
                    <a:pt x="0" y="76200"/>
                  </a:lnTo>
                  <a:lnTo>
                    <a:pt x="1524" y="76200"/>
                  </a:lnTo>
                  <a:lnTo>
                    <a:pt x="1524" y="79247"/>
                  </a:lnTo>
                  <a:lnTo>
                    <a:pt x="0" y="79247"/>
                  </a:lnTo>
                  <a:close/>
                </a:path>
                <a:path w="7619" h="4538980">
                  <a:moveTo>
                    <a:pt x="1524" y="44195"/>
                  </a:moveTo>
                  <a:lnTo>
                    <a:pt x="1524" y="38100"/>
                  </a:lnTo>
                  <a:lnTo>
                    <a:pt x="3048" y="36575"/>
                  </a:lnTo>
                  <a:lnTo>
                    <a:pt x="4571" y="36575"/>
                  </a:lnTo>
                  <a:lnTo>
                    <a:pt x="7619" y="39623"/>
                  </a:lnTo>
                  <a:lnTo>
                    <a:pt x="7619" y="42671"/>
                  </a:lnTo>
                  <a:lnTo>
                    <a:pt x="6096" y="44195"/>
                  </a:lnTo>
                  <a:lnTo>
                    <a:pt x="1524" y="44195"/>
                  </a:lnTo>
                  <a:close/>
                </a:path>
                <a:path w="7619" h="4538980">
                  <a:moveTo>
                    <a:pt x="0" y="42671"/>
                  </a:moveTo>
                  <a:lnTo>
                    <a:pt x="0" y="39623"/>
                  </a:lnTo>
                  <a:lnTo>
                    <a:pt x="1524" y="39623"/>
                  </a:lnTo>
                  <a:lnTo>
                    <a:pt x="1524" y="42671"/>
                  </a:lnTo>
                  <a:lnTo>
                    <a:pt x="0" y="42671"/>
                  </a:lnTo>
                  <a:close/>
                </a:path>
                <a:path w="7619" h="4538980">
                  <a:moveTo>
                    <a:pt x="0" y="4571"/>
                  </a:moveTo>
                  <a:lnTo>
                    <a:pt x="0" y="3047"/>
                  </a:lnTo>
                  <a:lnTo>
                    <a:pt x="3048" y="0"/>
                  </a:lnTo>
                  <a:lnTo>
                    <a:pt x="4571" y="0"/>
                  </a:lnTo>
                  <a:lnTo>
                    <a:pt x="6096" y="1523"/>
                  </a:lnTo>
                  <a:lnTo>
                    <a:pt x="7619" y="1523"/>
                  </a:lnTo>
                  <a:lnTo>
                    <a:pt x="7619" y="6095"/>
                  </a:lnTo>
                  <a:lnTo>
                    <a:pt x="6096" y="6095"/>
                  </a:lnTo>
                  <a:lnTo>
                    <a:pt x="6096" y="7619"/>
                  </a:lnTo>
                  <a:lnTo>
                    <a:pt x="1524" y="7619"/>
                  </a:lnTo>
                  <a:lnTo>
                    <a:pt x="1524" y="6095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52928" y="6274307"/>
              <a:ext cx="141731" cy="6400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204715" y="1691640"/>
              <a:ext cx="6350" cy="4538980"/>
            </a:xfrm>
            <a:custGeom>
              <a:avLst/>
              <a:gdLst/>
              <a:ahLst/>
              <a:cxnLst/>
              <a:rect l="l" t="t" r="r" b="b"/>
              <a:pathLst>
                <a:path w="6350" h="4538980">
                  <a:moveTo>
                    <a:pt x="0" y="4536947"/>
                  </a:moveTo>
                  <a:lnTo>
                    <a:pt x="0" y="4532376"/>
                  </a:lnTo>
                  <a:lnTo>
                    <a:pt x="1523" y="4530852"/>
                  </a:lnTo>
                  <a:lnTo>
                    <a:pt x="4571" y="4530852"/>
                  </a:lnTo>
                  <a:lnTo>
                    <a:pt x="6096" y="4532376"/>
                  </a:lnTo>
                  <a:lnTo>
                    <a:pt x="6096" y="4536947"/>
                  </a:lnTo>
                  <a:lnTo>
                    <a:pt x="4571" y="4538472"/>
                  </a:lnTo>
                  <a:lnTo>
                    <a:pt x="1523" y="4538472"/>
                  </a:lnTo>
                  <a:lnTo>
                    <a:pt x="0" y="4536947"/>
                  </a:lnTo>
                  <a:close/>
                </a:path>
                <a:path w="6350" h="4538980">
                  <a:moveTo>
                    <a:pt x="0" y="4500372"/>
                  </a:moveTo>
                  <a:lnTo>
                    <a:pt x="0" y="4495799"/>
                  </a:lnTo>
                  <a:lnTo>
                    <a:pt x="1523" y="4494276"/>
                  </a:lnTo>
                  <a:lnTo>
                    <a:pt x="4571" y="4494276"/>
                  </a:lnTo>
                  <a:lnTo>
                    <a:pt x="6096" y="4495799"/>
                  </a:lnTo>
                  <a:lnTo>
                    <a:pt x="6096" y="4500372"/>
                  </a:lnTo>
                  <a:lnTo>
                    <a:pt x="4571" y="4501895"/>
                  </a:lnTo>
                  <a:lnTo>
                    <a:pt x="1523" y="4501895"/>
                  </a:lnTo>
                  <a:lnTo>
                    <a:pt x="0" y="4500372"/>
                  </a:lnTo>
                  <a:close/>
                </a:path>
                <a:path w="6350" h="4538980">
                  <a:moveTo>
                    <a:pt x="0" y="4463795"/>
                  </a:moveTo>
                  <a:lnTo>
                    <a:pt x="0" y="4459224"/>
                  </a:lnTo>
                  <a:lnTo>
                    <a:pt x="1523" y="4457699"/>
                  </a:lnTo>
                  <a:lnTo>
                    <a:pt x="4571" y="4457699"/>
                  </a:lnTo>
                  <a:lnTo>
                    <a:pt x="6096" y="4459224"/>
                  </a:lnTo>
                  <a:lnTo>
                    <a:pt x="6096" y="4463795"/>
                  </a:lnTo>
                  <a:lnTo>
                    <a:pt x="4571" y="4463795"/>
                  </a:lnTo>
                  <a:lnTo>
                    <a:pt x="4571" y="4465320"/>
                  </a:lnTo>
                  <a:lnTo>
                    <a:pt x="1523" y="4465320"/>
                  </a:lnTo>
                  <a:lnTo>
                    <a:pt x="1523" y="4463795"/>
                  </a:lnTo>
                  <a:lnTo>
                    <a:pt x="0" y="4463795"/>
                  </a:lnTo>
                  <a:close/>
                </a:path>
                <a:path w="6350" h="4538980">
                  <a:moveTo>
                    <a:pt x="0" y="4427220"/>
                  </a:moveTo>
                  <a:lnTo>
                    <a:pt x="0" y="4421124"/>
                  </a:lnTo>
                  <a:lnTo>
                    <a:pt x="6096" y="4421124"/>
                  </a:lnTo>
                  <a:lnTo>
                    <a:pt x="6096" y="4427220"/>
                  </a:lnTo>
                  <a:lnTo>
                    <a:pt x="4571" y="4427220"/>
                  </a:lnTo>
                  <a:lnTo>
                    <a:pt x="4571" y="4428744"/>
                  </a:lnTo>
                  <a:lnTo>
                    <a:pt x="1523" y="4428744"/>
                  </a:lnTo>
                  <a:lnTo>
                    <a:pt x="1523" y="4427220"/>
                  </a:lnTo>
                  <a:lnTo>
                    <a:pt x="0" y="4427220"/>
                  </a:lnTo>
                  <a:close/>
                </a:path>
                <a:path w="6350" h="4538980">
                  <a:moveTo>
                    <a:pt x="0" y="4390644"/>
                  </a:moveTo>
                  <a:lnTo>
                    <a:pt x="0" y="4384547"/>
                  </a:lnTo>
                  <a:lnTo>
                    <a:pt x="1523" y="4384547"/>
                  </a:lnTo>
                  <a:lnTo>
                    <a:pt x="1523" y="4383024"/>
                  </a:lnTo>
                  <a:lnTo>
                    <a:pt x="4571" y="4383024"/>
                  </a:lnTo>
                  <a:lnTo>
                    <a:pt x="4571" y="4384547"/>
                  </a:lnTo>
                  <a:lnTo>
                    <a:pt x="6096" y="4384547"/>
                  </a:lnTo>
                  <a:lnTo>
                    <a:pt x="6096" y="4390644"/>
                  </a:lnTo>
                  <a:lnTo>
                    <a:pt x="0" y="4390644"/>
                  </a:lnTo>
                  <a:close/>
                </a:path>
                <a:path w="6350" h="4538980">
                  <a:moveTo>
                    <a:pt x="0" y="4352544"/>
                  </a:moveTo>
                  <a:lnTo>
                    <a:pt x="0" y="4347972"/>
                  </a:lnTo>
                  <a:lnTo>
                    <a:pt x="1523" y="4347972"/>
                  </a:lnTo>
                  <a:lnTo>
                    <a:pt x="1523" y="4346447"/>
                  </a:lnTo>
                  <a:lnTo>
                    <a:pt x="4571" y="4346447"/>
                  </a:lnTo>
                  <a:lnTo>
                    <a:pt x="4571" y="4347972"/>
                  </a:lnTo>
                  <a:lnTo>
                    <a:pt x="6096" y="4347972"/>
                  </a:lnTo>
                  <a:lnTo>
                    <a:pt x="6096" y="4352544"/>
                  </a:lnTo>
                  <a:lnTo>
                    <a:pt x="4571" y="4354067"/>
                  </a:lnTo>
                  <a:lnTo>
                    <a:pt x="1523" y="4354067"/>
                  </a:lnTo>
                  <a:lnTo>
                    <a:pt x="0" y="4352544"/>
                  </a:lnTo>
                  <a:close/>
                </a:path>
                <a:path w="6350" h="4538980">
                  <a:moveTo>
                    <a:pt x="0" y="4315967"/>
                  </a:moveTo>
                  <a:lnTo>
                    <a:pt x="0" y="4311395"/>
                  </a:lnTo>
                  <a:lnTo>
                    <a:pt x="1523" y="4309872"/>
                  </a:lnTo>
                  <a:lnTo>
                    <a:pt x="4571" y="4309872"/>
                  </a:lnTo>
                  <a:lnTo>
                    <a:pt x="6096" y="4311395"/>
                  </a:lnTo>
                  <a:lnTo>
                    <a:pt x="6096" y="4315967"/>
                  </a:lnTo>
                  <a:lnTo>
                    <a:pt x="4571" y="4317492"/>
                  </a:lnTo>
                  <a:lnTo>
                    <a:pt x="1523" y="4317492"/>
                  </a:lnTo>
                  <a:lnTo>
                    <a:pt x="0" y="4315967"/>
                  </a:lnTo>
                  <a:close/>
                </a:path>
                <a:path w="6350" h="4538980">
                  <a:moveTo>
                    <a:pt x="0" y="4279392"/>
                  </a:moveTo>
                  <a:lnTo>
                    <a:pt x="0" y="4274820"/>
                  </a:lnTo>
                  <a:lnTo>
                    <a:pt x="1523" y="4273295"/>
                  </a:lnTo>
                  <a:lnTo>
                    <a:pt x="4571" y="4273295"/>
                  </a:lnTo>
                  <a:lnTo>
                    <a:pt x="6096" y="4274820"/>
                  </a:lnTo>
                  <a:lnTo>
                    <a:pt x="6096" y="4279392"/>
                  </a:lnTo>
                  <a:lnTo>
                    <a:pt x="4571" y="4280915"/>
                  </a:lnTo>
                  <a:lnTo>
                    <a:pt x="1523" y="4280915"/>
                  </a:lnTo>
                  <a:lnTo>
                    <a:pt x="0" y="4279392"/>
                  </a:lnTo>
                  <a:close/>
                </a:path>
                <a:path w="6350" h="4538980">
                  <a:moveTo>
                    <a:pt x="0" y="4242815"/>
                  </a:moveTo>
                  <a:lnTo>
                    <a:pt x="0" y="4238244"/>
                  </a:lnTo>
                  <a:lnTo>
                    <a:pt x="1523" y="4236720"/>
                  </a:lnTo>
                  <a:lnTo>
                    <a:pt x="4571" y="4236720"/>
                  </a:lnTo>
                  <a:lnTo>
                    <a:pt x="6096" y="4238244"/>
                  </a:lnTo>
                  <a:lnTo>
                    <a:pt x="6096" y="4242815"/>
                  </a:lnTo>
                  <a:lnTo>
                    <a:pt x="4571" y="4242815"/>
                  </a:lnTo>
                  <a:lnTo>
                    <a:pt x="4571" y="4244340"/>
                  </a:lnTo>
                  <a:lnTo>
                    <a:pt x="1523" y="4244340"/>
                  </a:lnTo>
                  <a:lnTo>
                    <a:pt x="1523" y="4242815"/>
                  </a:lnTo>
                  <a:lnTo>
                    <a:pt x="0" y="4242815"/>
                  </a:lnTo>
                  <a:close/>
                </a:path>
                <a:path w="6350" h="4538980">
                  <a:moveTo>
                    <a:pt x="0" y="4206240"/>
                  </a:moveTo>
                  <a:lnTo>
                    <a:pt x="0" y="4200144"/>
                  </a:lnTo>
                  <a:lnTo>
                    <a:pt x="6096" y="4200144"/>
                  </a:lnTo>
                  <a:lnTo>
                    <a:pt x="6096" y="4206240"/>
                  </a:lnTo>
                  <a:lnTo>
                    <a:pt x="0" y="4206240"/>
                  </a:lnTo>
                  <a:close/>
                </a:path>
                <a:path w="6350" h="4538980">
                  <a:moveTo>
                    <a:pt x="0" y="4169663"/>
                  </a:moveTo>
                  <a:lnTo>
                    <a:pt x="0" y="4163567"/>
                  </a:lnTo>
                  <a:lnTo>
                    <a:pt x="1523" y="4163567"/>
                  </a:lnTo>
                  <a:lnTo>
                    <a:pt x="1523" y="4162044"/>
                  </a:lnTo>
                  <a:lnTo>
                    <a:pt x="4571" y="4162044"/>
                  </a:lnTo>
                  <a:lnTo>
                    <a:pt x="4571" y="4163567"/>
                  </a:lnTo>
                  <a:lnTo>
                    <a:pt x="6096" y="4163567"/>
                  </a:lnTo>
                  <a:lnTo>
                    <a:pt x="6096" y="4169663"/>
                  </a:lnTo>
                  <a:lnTo>
                    <a:pt x="0" y="4169663"/>
                  </a:lnTo>
                  <a:close/>
                </a:path>
                <a:path w="6350" h="4538980">
                  <a:moveTo>
                    <a:pt x="0" y="4131563"/>
                  </a:moveTo>
                  <a:lnTo>
                    <a:pt x="0" y="4126992"/>
                  </a:lnTo>
                  <a:lnTo>
                    <a:pt x="1523" y="4126992"/>
                  </a:lnTo>
                  <a:lnTo>
                    <a:pt x="1523" y="4125467"/>
                  </a:lnTo>
                  <a:lnTo>
                    <a:pt x="4571" y="4125467"/>
                  </a:lnTo>
                  <a:lnTo>
                    <a:pt x="4571" y="4126992"/>
                  </a:lnTo>
                  <a:lnTo>
                    <a:pt x="6096" y="4126992"/>
                  </a:lnTo>
                  <a:lnTo>
                    <a:pt x="6096" y="4131563"/>
                  </a:lnTo>
                  <a:lnTo>
                    <a:pt x="4571" y="4133088"/>
                  </a:lnTo>
                  <a:lnTo>
                    <a:pt x="1523" y="4133088"/>
                  </a:lnTo>
                  <a:lnTo>
                    <a:pt x="0" y="4131563"/>
                  </a:lnTo>
                  <a:close/>
                </a:path>
                <a:path w="6350" h="4538980">
                  <a:moveTo>
                    <a:pt x="0" y="4094988"/>
                  </a:moveTo>
                  <a:lnTo>
                    <a:pt x="0" y="4090415"/>
                  </a:lnTo>
                  <a:lnTo>
                    <a:pt x="1523" y="4088892"/>
                  </a:lnTo>
                  <a:lnTo>
                    <a:pt x="4571" y="4088892"/>
                  </a:lnTo>
                  <a:lnTo>
                    <a:pt x="6096" y="4090415"/>
                  </a:lnTo>
                  <a:lnTo>
                    <a:pt x="6096" y="4094988"/>
                  </a:lnTo>
                  <a:lnTo>
                    <a:pt x="4571" y="4096511"/>
                  </a:lnTo>
                  <a:lnTo>
                    <a:pt x="1523" y="4096511"/>
                  </a:lnTo>
                  <a:lnTo>
                    <a:pt x="0" y="4094988"/>
                  </a:lnTo>
                  <a:close/>
                </a:path>
                <a:path w="6350" h="4538980">
                  <a:moveTo>
                    <a:pt x="0" y="4058411"/>
                  </a:moveTo>
                  <a:lnTo>
                    <a:pt x="0" y="4053840"/>
                  </a:lnTo>
                  <a:lnTo>
                    <a:pt x="1523" y="4052315"/>
                  </a:lnTo>
                  <a:lnTo>
                    <a:pt x="4571" y="4052315"/>
                  </a:lnTo>
                  <a:lnTo>
                    <a:pt x="6096" y="4053840"/>
                  </a:lnTo>
                  <a:lnTo>
                    <a:pt x="6096" y="4058411"/>
                  </a:lnTo>
                  <a:lnTo>
                    <a:pt x="4571" y="4059936"/>
                  </a:lnTo>
                  <a:lnTo>
                    <a:pt x="1523" y="4059936"/>
                  </a:lnTo>
                  <a:lnTo>
                    <a:pt x="0" y="4058411"/>
                  </a:lnTo>
                  <a:close/>
                </a:path>
                <a:path w="6350" h="4538980">
                  <a:moveTo>
                    <a:pt x="0" y="4021836"/>
                  </a:moveTo>
                  <a:lnTo>
                    <a:pt x="0" y="4017263"/>
                  </a:lnTo>
                  <a:lnTo>
                    <a:pt x="1523" y="4015740"/>
                  </a:lnTo>
                  <a:lnTo>
                    <a:pt x="4571" y="4015740"/>
                  </a:lnTo>
                  <a:lnTo>
                    <a:pt x="6096" y="4017263"/>
                  </a:lnTo>
                  <a:lnTo>
                    <a:pt x="6096" y="4021836"/>
                  </a:lnTo>
                  <a:lnTo>
                    <a:pt x="4571" y="4021836"/>
                  </a:lnTo>
                  <a:lnTo>
                    <a:pt x="4571" y="4023360"/>
                  </a:lnTo>
                  <a:lnTo>
                    <a:pt x="1523" y="4023360"/>
                  </a:lnTo>
                  <a:lnTo>
                    <a:pt x="1523" y="4021836"/>
                  </a:lnTo>
                  <a:lnTo>
                    <a:pt x="0" y="4021836"/>
                  </a:lnTo>
                  <a:close/>
                </a:path>
                <a:path w="6350" h="4538980">
                  <a:moveTo>
                    <a:pt x="0" y="3985260"/>
                  </a:moveTo>
                  <a:lnTo>
                    <a:pt x="0" y="3979163"/>
                  </a:lnTo>
                  <a:lnTo>
                    <a:pt x="6096" y="3979163"/>
                  </a:lnTo>
                  <a:lnTo>
                    <a:pt x="6096" y="3985260"/>
                  </a:lnTo>
                  <a:lnTo>
                    <a:pt x="0" y="3985260"/>
                  </a:lnTo>
                  <a:close/>
                </a:path>
                <a:path w="6350" h="4538980">
                  <a:moveTo>
                    <a:pt x="0" y="3948683"/>
                  </a:moveTo>
                  <a:lnTo>
                    <a:pt x="0" y="3942588"/>
                  </a:lnTo>
                  <a:lnTo>
                    <a:pt x="1523" y="3942588"/>
                  </a:lnTo>
                  <a:lnTo>
                    <a:pt x="1523" y="3941063"/>
                  </a:lnTo>
                  <a:lnTo>
                    <a:pt x="4571" y="3941063"/>
                  </a:lnTo>
                  <a:lnTo>
                    <a:pt x="4571" y="3942588"/>
                  </a:lnTo>
                  <a:lnTo>
                    <a:pt x="6096" y="3942588"/>
                  </a:lnTo>
                  <a:lnTo>
                    <a:pt x="6096" y="3948683"/>
                  </a:lnTo>
                  <a:lnTo>
                    <a:pt x="0" y="3948683"/>
                  </a:lnTo>
                  <a:close/>
                </a:path>
                <a:path w="6350" h="4538980">
                  <a:moveTo>
                    <a:pt x="0" y="3910583"/>
                  </a:moveTo>
                  <a:lnTo>
                    <a:pt x="0" y="3906011"/>
                  </a:lnTo>
                  <a:lnTo>
                    <a:pt x="1523" y="3906011"/>
                  </a:lnTo>
                  <a:lnTo>
                    <a:pt x="1523" y="3904488"/>
                  </a:lnTo>
                  <a:lnTo>
                    <a:pt x="4571" y="3904488"/>
                  </a:lnTo>
                  <a:lnTo>
                    <a:pt x="4571" y="3906011"/>
                  </a:lnTo>
                  <a:lnTo>
                    <a:pt x="6096" y="3906011"/>
                  </a:lnTo>
                  <a:lnTo>
                    <a:pt x="6096" y="3910583"/>
                  </a:lnTo>
                  <a:lnTo>
                    <a:pt x="4571" y="3912108"/>
                  </a:lnTo>
                  <a:lnTo>
                    <a:pt x="1523" y="3912108"/>
                  </a:lnTo>
                  <a:lnTo>
                    <a:pt x="0" y="3910583"/>
                  </a:lnTo>
                  <a:close/>
                </a:path>
                <a:path w="6350" h="4538980">
                  <a:moveTo>
                    <a:pt x="0" y="3874008"/>
                  </a:moveTo>
                  <a:lnTo>
                    <a:pt x="0" y="3869436"/>
                  </a:lnTo>
                  <a:lnTo>
                    <a:pt x="1523" y="3867911"/>
                  </a:lnTo>
                  <a:lnTo>
                    <a:pt x="4571" y="3867911"/>
                  </a:lnTo>
                  <a:lnTo>
                    <a:pt x="6096" y="3869436"/>
                  </a:lnTo>
                  <a:lnTo>
                    <a:pt x="6096" y="3874008"/>
                  </a:lnTo>
                  <a:lnTo>
                    <a:pt x="4571" y="3875531"/>
                  </a:lnTo>
                  <a:lnTo>
                    <a:pt x="1523" y="3875531"/>
                  </a:lnTo>
                  <a:lnTo>
                    <a:pt x="0" y="3874008"/>
                  </a:lnTo>
                  <a:close/>
                </a:path>
                <a:path w="6350" h="4538980">
                  <a:moveTo>
                    <a:pt x="0" y="3837431"/>
                  </a:moveTo>
                  <a:lnTo>
                    <a:pt x="0" y="3832860"/>
                  </a:lnTo>
                  <a:lnTo>
                    <a:pt x="1523" y="3831336"/>
                  </a:lnTo>
                  <a:lnTo>
                    <a:pt x="4571" y="3831336"/>
                  </a:lnTo>
                  <a:lnTo>
                    <a:pt x="6096" y="3832860"/>
                  </a:lnTo>
                  <a:lnTo>
                    <a:pt x="6096" y="3837431"/>
                  </a:lnTo>
                  <a:lnTo>
                    <a:pt x="4571" y="3838956"/>
                  </a:lnTo>
                  <a:lnTo>
                    <a:pt x="1523" y="3838956"/>
                  </a:lnTo>
                  <a:lnTo>
                    <a:pt x="0" y="3837431"/>
                  </a:lnTo>
                  <a:close/>
                </a:path>
                <a:path w="6350" h="4538980">
                  <a:moveTo>
                    <a:pt x="0" y="3800856"/>
                  </a:moveTo>
                  <a:lnTo>
                    <a:pt x="0" y="3794760"/>
                  </a:lnTo>
                  <a:lnTo>
                    <a:pt x="6096" y="3794760"/>
                  </a:lnTo>
                  <a:lnTo>
                    <a:pt x="6096" y="3800856"/>
                  </a:lnTo>
                  <a:lnTo>
                    <a:pt x="4571" y="3800856"/>
                  </a:lnTo>
                  <a:lnTo>
                    <a:pt x="4571" y="3802379"/>
                  </a:lnTo>
                  <a:lnTo>
                    <a:pt x="1523" y="3802379"/>
                  </a:lnTo>
                  <a:lnTo>
                    <a:pt x="1523" y="3800856"/>
                  </a:lnTo>
                  <a:lnTo>
                    <a:pt x="0" y="3800856"/>
                  </a:lnTo>
                  <a:close/>
                </a:path>
                <a:path w="6350" h="4538980">
                  <a:moveTo>
                    <a:pt x="0" y="3764279"/>
                  </a:moveTo>
                  <a:lnTo>
                    <a:pt x="0" y="3758183"/>
                  </a:lnTo>
                  <a:lnTo>
                    <a:pt x="6096" y="3758183"/>
                  </a:lnTo>
                  <a:lnTo>
                    <a:pt x="6096" y="3764279"/>
                  </a:lnTo>
                  <a:lnTo>
                    <a:pt x="0" y="3764279"/>
                  </a:lnTo>
                  <a:close/>
                </a:path>
                <a:path w="6350" h="4538980">
                  <a:moveTo>
                    <a:pt x="0" y="3727704"/>
                  </a:moveTo>
                  <a:lnTo>
                    <a:pt x="0" y="3721608"/>
                  </a:lnTo>
                  <a:lnTo>
                    <a:pt x="1523" y="3721608"/>
                  </a:lnTo>
                  <a:lnTo>
                    <a:pt x="1523" y="3720083"/>
                  </a:lnTo>
                  <a:lnTo>
                    <a:pt x="4571" y="3720083"/>
                  </a:lnTo>
                  <a:lnTo>
                    <a:pt x="4571" y="3721608"/>
                  </a:lnTo>
                  <a:lnTo>
                    <a:pt x="6096" y="3721608"/>
                  </a:lnTo>
                  <a:lnTo>
                    <a:pt x="6096" y="3727704"/>
                  </a:lnTo>
                  <a:lnTo>
                    <a:pt x="0" y="3727704"/>
                  </a:lnTo>
                  <a:close/>
                </a:path>
                <a:path w="6350" h="4538980">
                  <a:moveTo>
                    <a:pt x="0" y="3689604"/>
                  </a:moveTo>
                  <a:lnTo>
                    <a:pt x="0" y="3685031"/>
                  </a:lnTo>
                  <a:lnTo>
                    <a:pt x="1523" y="3685031"/>
                  </a:lnTo>
                  <a:lnTo>
                    <a:pt x="1523" y="3683508"/>
                  </a:lnTo>
                  <a:lnTo>
                    <a:pt x="4571" y="3683508"/>
                  </a:lnTo>
                  <a:lnTo>
                    <a:pt x="4571" y="3685031"/>
                  </a:lnTo>
                  <a:lnTo>
                    <a:pt x="6096" y="3685031"/>
                  </a:lnTo>
                  <a:lnTo>
                    <a:pt x="6096" y="3689604"/>
                  </a:lnTo>
                  <a:lnTo>
                    <a:pt x="4571" y="3691128"/>
                  </a:lnTo>
                  <a:lnTo>
                    <a:pt x="1523" y="3691128"/>
                  </a:lnTo>
                  <a:lnTo>
                    <a:pt x="0" y="3689604"/>
                  </a:lnTo>
                  <a:close/>
                </a:path>
                <a:path w="6350" h="4538980">
                  <a:moveTo>
                    <a:pt x="0" y="3653028"/>
                  </a:moveTo>
                  <a:lnTo>
                    <a:pt x="0" y="3648456"/>
                  </a:lnTo>
                  <a:lnTo>
                    <a:pt x="1523" y="3646931"/>
                  </a:lnTo>
                  <a:lnTo>
                    <a:pt x="4571" y="3646931"/>
                  </a:lnTo>
                  <a:lnTo>
                    <a:pt x="6096" y="3648456"/>
                  </a:lnTo>
                  <a:lnTo>
                    <a:pt x="6096" y="3653028"/>
                  </a:lnTo>
                  <a:lnTo>
                    <a:pt x="4571" y="3654552"/>
                  </a:lnTo>
                  <a:lnTo>
                    <a:pt x="1523" y="3654552"/>
                  </a:lnTo>
                  <a:lnTo>
                    <a:pt x="0" y="3653028"/>
                  </a:lnTo>
                  <a:close/>
                </a:path>
                <a:path w="6350" h="4538980">
                  <a:moveTo>
                    <a:pt x="0" y="3616452"/>
                  </a:moveTo>
                  <a:lnTo>
                    <a:pt x="0" y="3611879"/>
                  </a:lnTo>
                  <a:lnTo>
                    <a:pt x="1523" y="3610356"/>
                  </a:lnTo>
                  <a:lnTo>
                    <a:pt x="4571" y="3610356"/>
                  </a:lnTo>
                  <a:lnTo>
                    <a:pt x="6096" y="3611879"/>
                  </a:lnTo>
                  <a:lnTo>
                    <a:pt x="6096" y="3616452"/>
                  </a:lnTo>
                  <a:lnTo>
                    <a:pt x="4571" y="3617976"/>
                  </a:lnTo>
                  <a:lnTo>
                    <a:pt x="1523" y="3617976"/>
                  </a:lnTo>
                  <a:lnTo>
                    <a:pt x="0" y="3616452"/>
                  </a:lnTo>
                  <a:close/>
                </a:path>
                <a:path w="6350" h="4538980">
                  <a:moveTo>
                    <a:pt x="0" y="3579876"/>
                  </a:moveTo>
                  <a:lnTo>
                    <a:pt x="0" y="3573779"/>
                  </a:lnTo>
                  <a:lnTo>
                    <a:pt x="6096" y="3573779"/>
                  </a:lnTo>
                  <a:lnTo>
                    <a:pt x="6096" y="3579876"/>
                  </a:lnTo>
                  <a:lnTo>
                    <a:pt x="4571" y="3579876"/>
                  </a:lnTo>
                  <a:lnTo>
                    <a:pt x="4571" y="3581399"/>
                  </a:lnTo>
                  <a:lnTo>
                    <a:pt x="1523" y="3581399"/>
                  </a:lnTo>
                  <a:lnTo>
                    <a:pt x="1523" y="3579876"/>
                  </a:lnTo>
                  <a:lnTo>
                    <a:pt x="0" y="3579876"/>
                  </a:lnTo>
                  <a:close/>
                </a:path>
                <a:path w="6350" h="4538980">
                  <a:moveTo>
                    <a:pt x="0" y="3543299"/>
                  </a:moveTo>
                  <a:lnTo>
                    <a:pt x="0" y="3537204"/>
                  </a:lnTo>
                  <a:lnTo>
                    <a:pt x="6096" y="3537204"/>
                  </a:lnTo>
                  <a:lnTo>
                    <a:pt x="6096" y="3543299"/>
                  </a:lnTo>
                  <a:lnTo>
                    <a:pt x="0" y="3543299"/>
                  </a:lnTo>
                  <a:close/>
                </a:path>
                <a:path w="6350" h="4538980">
                  <a:moveTo>
                    <a:pt x="0" y="3506724"/>
                  </a:moveTo>
                  <a:lnTo>
                    <a:pt x="0" y="3500627"/>
                  </a:lnTo>
                  <a:lnTo>
                    <a:pt x="1523" y="3500627"/>
                  </a:lnTo>
                  <a:lnTo>
                    <a:pt x="1523" y="3499104"/>
                  </a:lnTo>
                  <a:lnTo>
                    <a:pt x="4571" y="3499104"/>
                  </a:lnTo>
                  <a:lnTo>
                    <a:pt x="4571" y="3500627"/>
                  </a:lnTo>
                  <a:lnTo>
                    <a:pt x="6096" y="3500627"/>
                  </a:lnTo>
                  <a:lnTo>
                    <a:pt x="6096" y="3506724"/>
                  </a:lnTo>
                  <a:lnTo>
                    <a:pt x="0" y="3506724"/>
                  </a:lnTo>
                  <a:close/>
                </a:path>
                <a:path w="6350" h="4538980">
                  <a:moveTo>
                    <a:pt x="0" y="3468624"/>
                  </a:moveTo>
                  <a:lnTo>
                    <a:pt x="0" y="3464052"/>
                  </a:lnTo>
                  <a:lnTo>
                    <a:pt x="1523" y="3462527"/>
                  </a:lnTo>
                  <a:lnTo>
                    <a:pt x="4571" y="3462527"/>
                  </a:lnTo>
                  <a:lnTo>
                    <a:pt x="6096" y="3464052"/>
                  </a:lnTo>
                  <a:lnTo>
                    <a:pt x="6096" y="3468624"/>
                  </a:lnTo>
                  <a:lnTo>
                    <a:pt x="4571" y="3470147"/>
                  </a:lnTo>
                  <a:lnTo>
                    <a:pt x="1523" y="3470147"/>
                  </a:lnTo>
                  <a:lnTo>
                    <a:pt x="0" y="3468624"/>
                  </a:lnTo>
                  <a:close/>
                </a:path>
                <a:path w="6350" h="4538980">
                  <a:moveTo>
                    <a:pt x="0" y="3432047"/>
                  </a:moveTo>
                  <a:lnTo>
                    <a:pt x="0" y="3427476"/>
                  </a:lnTo>
                  <a:lnTo>
                    <a:pt x="1523" y="3425952"/>
                  </a:lnTo>
                  <a:lnTo>
                    <a:pt x="4571" y="3425952"/>
                  </a:lnTo>
                  <a:lnTo>
                    <a:pt x="6096" y="3427476"/>
                  </a:lnTo>
                  <a:lnTo>
                    <a:pt x="6096" y="3432047"/>
                  </a:lnTo>
                  <a:lnTo>
                    <a:pt x="4571" y="3433572"/>
                  </a:lnTo>
                  <a:lnTo>
                    <a:pt x="1523" y="3433572"/>
                  </a:lnTo>
                  <a:lnTo>
                    <a:pt x="0" y="3432047"/>
                  </a:lnTo>
                  <a:close/>
                </a:path>
                <a:path w="6350" h="4538980">
                  <a:moveTo>
                    <a:pt x="0" y="3395472"/>
                  </a:moveTo>
                  <a:lnTo>
                    <a:pt x="0" y="3390899"/>
                  </a:lnTo>
                  <a:lnTo>
                    <a:pt x="1523" y="3389376"/>
                  </a:lnTo>
                  <a:lnTo>
                    <a:pt x="4571" y="3389376"/>
                  </a:lnTo>
                  <a:lnTo>
                    <a:pt x="6096" y="3390899"/>
                  </a:lnTo>
                  <a:lnTo>
                    <a:pt x="6096" y="3395472"/>
                  </a:lnTo>
                  <a:lnTo>
                    <a:pt x="4571" y="3396995"/>
                  </a:lnTo>
                  <a:lnTo>
                    <a:pt x="1523" y="3396995"/>
                  </a:lnTo>
                  <a:lnTo>
                    <a:pt x="0" y="3395472"/>
                  </a:lnTo>
                  <a:close/>
                </a:path>
                <a:path w="6350" h="4538980">
                  <a:moveTo>
                    <a:pt x="0" y="3358895"/>
                  </a:moveTo>
                  <a:lnTo>
                    <a:pt x="0" y="3352799"/>
                  </a:lnTo>
                  <a:lnTo>
                    <a:pt x="6096" y="3352799"/>
                  </a:lnTo>
                  <a:lnTo>
                    <a:pt x="6096" y="3358895"/>
                  </a:lnTo>
                  <a:lnTo>
                    <a:pt x="4571" y="3358895"/>
                  </a:lnTo>
                  <a:lnTo>
                    <a:pt x="4571" y="3360420"/>
                  </a:lnTo>
                  <a:lnTo>
                    <a:pt x="1523" y="3360420"/>
                  </a:lnTo>
                  <a:lnTo>
                    <a:pt x="1523" y="3358895"/>
                  </a:lnTo>
                  <a:lnTo>
                    <a:pt x="0" y="3358895"/>
                  </a:lnTo>
                  <a:close/>
                </a:path>
                <a:path w="6350" h="4538980">
                  <a:moveTo>
                    <a:pt x="0" y="3322320"/>
                  </a:moveTo>
                  <a:lnTo>
                    <a:pt x="0" y="3316224"/>
                  </a:lnTo>
                  <a:lnTo>
                    <a:pt x="6096" y="3316224"/>
                  </a:lnTo>
                  <a:lnTo>
                    <a:pt x="6096" y="3322320"/>
                  </a:lnTo>
                  <a:lnTo>
                    <a:pt x="0" y="3322320"/>
                  </a:lnTo>
                  <a:close/>
                </a:path>
                <a:path w="6350" h="4538980">
                  <a:moveTo>
                    <a:pt x="0" y="3285744"/>
                  </a:moveTo>
                  <a:lnTo>
                    <a:pt x="0" y="3279647"/>
                  </a:lnTo>
                  <a:lnTo>
                    <a:pt x="1523" y="3279647"/>
                  </a:lnTo>
                  <a:lnTo>
                    <a:pt x="1523" y="3278124"/>
                  </a:lnTo>
                  <a:lnTo>
                    <a:pt x="4571" y="3278124"/>
                  </a:lnTo>
                  <a:lnTo>
                    <a:pt x="4571" y="3279647"/>
                  </a:lnTo>
                  <a:lnTo>
                    <a:pt x="6096" y="3279647"/>
                  </a:lnTo>
                  <a:lnTo>
                    <a:pt x="6096" y="3285744"/>
                  </a:lnTo>
                  <a:lnTo>
                    <a:pt x="0" y="3285744"/>
                  </a:lnTo>
                  <a:close/>
                </a:path>
                <a:path w="6350" h="4538980">
                  <a:moveTo>
                    <a:pt x="0" y="3247644"/>
                  </a:moveTo>
                  <a:lnTo>
                    <a:pt x="0" y="3243072"/>
                  </a:lnTo>
                  <a:lnTo>
                    <a:pt x="1523" y="3241547"/>
                  </a:lnTo>
                  <a:lnTo>
                    <a:pt x="4571" y="3241547"/>
                  </a:lnTo>
                  <a:lnTo>
                    <a:pt x="6096" y="3243072"/>
                  </a:lnTo>
                  <a:lnTo>
                    <a:pt x="6096" y="3247644"/>
                  </a:lnTo>
                  <a:lnTo>
                    <a:pt x="4571" y="3249167"/>
                  </a:lnTo>
                  <a:lnTo>
                    <a:pt x="1523" y="3249167"/>
                  </a:lnTo>
                  <a:lnTo>
                    <a:pt x="0" y="3247644"/>
                  </a:lnTo>
                  <a:close/>
                </a:path>
                <a:path w="6350" h="4538980">
                  <a:moveTo>
                    <a:pt x="0" y="3211067"/>
                  </a:moveTo>
                  <a:lnTo>
                    <a:pt x="0" y="3206495"/>
                  </a:lnTo>
                  <a:lnTo>
                    <a:pt x="1523" y="3204972"/>
                  </a:lnTo>
                  <a:lnTo>
                    <a:pt x="4571" y="3204972"/>
                  </a:lnTo>
                  <a:lnTo>
                    <a:pt x="6096" y="3206495"/>
                  </a:lnTo>
                  <a:lnTo>
                    <a:pt x="6096" y="3211067"/>
                  </a:lnTo>
                  <a:lnTo>
                    <a:pt x="4571" y="3212592"/>
                  </a:lnTo>
                  <a:lnTo>
                    <a:pt x="1523" y="3212592"/>
                  </a:lnTo>
                  <a:lnTo>
                    <a:pt x="0" y="3211067"/>
                  </a:lnTo>
                  <a:close/>
                </a:path>
                <a:path w="6350" h="4538980">
                  <a:moveTo>
                    <a:pt x="0" y="3174492"/>
                  </a:moveTo>
                  <a:lnTo>
                    <a:pt x="0" y="3169919"/>
                  </a:lnTo>
                  <a:lnTo>
                    <a:pt x="1523" y="3168395"/>
                  </a:lnTo>
                  <a:lnTo>
                    <a:pt x="4571" y="3168395"/>
                  </a:lnTo>
                  <a:lnTo>
                    <a:pt x="6096" y="3169919"/>
                  </a:lnTo>
                  <a:lnTo>
                    <a:pt x="6096" y="3174492"/>
                  </a:lnTo>
                  <a:lnTo>
                    <a:pt x="4571" y="3174492"/>
                  </a:lnTo>
                  <a:lnTo>
                    <a:pt x="4571" y="3176016"/>
                  </a:lnTo>
                  <a:lnTo>
                    <a:pt x="1523" y="3176016"/>
                  </a:lnTo>
                  <a:lnTo>
                    <a:pt x="1523" y="3174492"/>
                  </a:lnTo>
                  <a:lnTo>
                    <a:pt x="0" y="3174492"/>
                  </a:lnTo>
                  <a:close/>
                </a:path>
                <a:path w="6350" h="4538980">
                  <a:moveTo>
                    <a:pt x="0" y="3137916"/>
                  </a:moveTo>
                  <a:lnTo>
                    <a:pt x="0" y="3131819"/>
                  </a:lnTo>
                  <a:lnTo>
                    <a:pt x="6096" y="3131819"/>
                  </a:lnTo>
                  <a:lnTo>
                    <a:pt x="6096" y="3137916"/>
                  </a:lnTo>
                  <a:lnTo>
                    <a:pt x="4571" y="3137916"/>
                  </a:lnTo>
                  <a:lnTo>
                    <a:pt x="4571" y="3139440"/>
                  </a:lnTo>
                  <a:lnTo>
                    <a:pt x="1523" y="3139440"/>
                  </a:lnTo>
                  <a:lnTo>
                    <a:pt x="1523" y="3137916"/>
                  </a:lnTo>
                  <a:lnTo>
                    <a:pt x="0" y="3137916"/>
                  </a:lnTo>
                  <a:close/>
                </a:path>
                <a:path w="6350" h="4538980">
                  <a:moveTo>
                    <a:pt x="0" y="3101340"/>
                  </a:moveTo>
                  <a:lnTo>
                    <a:pt x="0" y="3095244"/>
                  </a:lnTo>
                  <a:lnTo>
                    <a:pt x="6096" y="3095244"/>
                  </a:lnTo>
                  <a:lnTo>
                    <a:pt x="6096" y="3101340"/>
                  </a:lnTo>
                  <a:lnTo>
                    <a:pt x="0" y="3101340"/>
                  </a:lnTo>
                  <a:close/>
                </a:path>
                <a:path w="6350" h="4538980">
                  <a:moveTo>
                    <a:pt x="0" y="3064763"/>
                  </a:moveTo>
                  <a:lnTo>
                    <a:pt x="0" y="3058668"/>
                  </a:lnTo>
                  <a:lnTo>
                    <a:pt x="1523" y="3058668"/>
                  </a:lnTo>
                  <a:lnTo>
                    <a:pt x="1523" y="3057144"/>
                  </a:lnTo>
                  <a:lnTo>
                    <a:pt x="4571" y="3057144"/>
                  </a:lnTo>
                  <a:lnTo>
                    <a:pt x="4571" y="3058668"/>
                  </a:lnTo>
                  <a:lnTo>
                    <a:pt x="6096" y="3058668"/>
                  </a:lnTo>
                  <a:lnTo>
                    <a:pt x="6096" y="3064763"/>
                  </a:lnTo>
                  <a:lnTo>
                    <a:pt x="0" y="3064763"/>
                  </a:lnTo>
                  <a:close/>
                </a:path>
                <a:path w="6350" h="4538980">
                  <a:moveTo>
                    <a:pt x="0" y="3026663"/>
                  </a:moveTo>
                  <a:lnTo>
                    <a:pt x="0" y="3022092"/>
                  </a:lnTo>
                  <a:lnTo>
                    <a:pt x="1523" y="3020568"/>
                  </a:lnTo>
                  <a:lnTo>
                    <a:pt x="4571" y="3020568"/>
                  </a:lnTo>
                  <a:lnTo>
                    <a:pt x="6096" y="3022092"/>
                  </a:lnTo>
                  <a:lnTo>
                    <a:pt x="6096" y="3026663"/>
                  </a:lnTo>
                  <a:lnTo>
                    <a:pt x="4571" y="3028187"/>
                  </a:lnTo>
                  <a:lnTo>
                    <a:pt x="1523" y="3028187"/>
                  </a:lnTo>
                  <a:lnTo>
                    <a:pt x="0" y="3026663"/>
                  </a:lnTo>
                  <a:close/>
                </a:path>
                <a:path w="6350" h="4538980">
                  <a:moveTo>
                    <a:pt x="0" y="2990087"/>
                  </a:moveTo>
                  <a:lnTo>
                    <a:pt x="0" y="2985516"/>
                  </a:lnTo>
                  <a:lnTo>
                    <a:pt x="1523" y="2983992"/>
                  </a:lnTo>
                  <a:lnTo>
                    <a:pt x="4571" y="2983992"/>
                  </a:lnTo>
                  <a:lnTo>
                    <a:pt x="6096" y="2985516"/>
                  </a:lnTo>
                  <a:lnTo>
                    <a:pt x="6096" y="2990087"/>
                  </a:lnTo>
                  <a:lnTo>
                    <a:pt x="4571" y="2991611"/>
                  </a:lnTo>
                  <a:lnTo>
                    <a:pt x="1523" y="2991611"/>
                  </a:lnTo>
                  <a:lnTo>
                    <a:pt x="0" y="2990087"/>
                  </a:lnTo>
                  <a:close/>
                </a:path>
                <a:path w="6350" h="4538980">
                  <a:moveTo>
                    <a:pt x="0" y="2953511"/>
                  </a:moveTo>
                  <a:lnTo>
                    <a:pt x="0" y="2948940"/>
                  </a:lnTo>
                  <a:lnTo>
                    <a:pt x="1523" y="2947416"/>
                  </a:lnTo>
                  <a:lnTo>
                    <a:pt x="4571" y="2947416"/>
                  </a:lnTo>
                  <a:lnTo>
                    <a:pt x="6096" y="2948940"/>
                  </a:lnTo>
                  <a:lnTo>
                    <a:pt x="6096" y="2953511"/>
                  </a:lnTo>
                  <a:lnTo>
                    <a:pt x="4571" y="2953511"/>
                  </a:lnTo>
                  <a:lnTo>
                    <a:pt x="4571" y="2955035"/>
                  </a:lnTo>
                  <a:lnTo>
                    <a:pt x="1523" y="2955035"/>
                  </a:lnTo>
                  <a:lnTo>
                    <a:pt x="1523" y="2953511"/>
                  </a:lnTo>
                  <a:lnTo>
                    <a:pt x="0" y="2953511"/>
                  </a:lnTo>
                  <a:close/>
                </a:path>
                <a:path w="6350" h="4538980">
                  <a:moveTo>
                    <a:pt x="0" y="2916935"/>
                  </a:moveTo>
                  <a:lnTo>
                    <a:pt x="0" y="2910840"/>
                  </a:lnTo>
                  <a:lnTo>
                    <a:pt x="6096" y="2910840"/>
                  </a:lnTo>
                  <a:lnTo>
                    <a:pt x="6096" y="2916935"/>
                  </a:lnTo>
                  <a:lnTo>
                    <a:pt x="4571" y="2916935"/>
                  </a:lnTo>
                  <a:lnTo>
                    <a:pt x="4571" y="2918460"/>
                  </a:lnTo>
                  <a:lnTo>
                    <a:pt x="1523" y="2918460"/>
                  </a:lnTo>
                  <a:lnTo>
                    <a:pt x="1523" y="2916935"/>
                  </a:lnTo>
                  <a:lnTo>
                    <a:pt x="0" y="2916935"/>
                  </a:lnTo>
                  <a:close/>
                </a:path>
                <a:path w="6350" h="4538980">
                  <a:moveTo>
                    <a:pt x="0" y="2880360"/>
                  </a:moveTo>
                  <a:lnTo>
                    <a:pt x="0" y="2874263"/>
                  </a:lnTo>
                  <a:lnTo>
                    <a:pt x="6096" y="2874263"/>
                  </a:lnTo>
                  <a:lnTo>
                    <a:pt x="6096" y="2880360"/>
                  </a:lnTo>
                  <a:lnTo>
                    <a:pt x="0" y="2880360"/>
                  </a:lnTo>
                  <a:close/>
                </a:path>
                <a:path w="6350" h="4538980">
                  <a:moveTo>
                    <a:pt x="0" y="2842260"/>
                  </a:moveTo>
                  <a:lnTo>
                    <a:pt x="0" y="2837687"/>
                  </a:lnTo>
                  <a:lnTo>
                    <a:pt x="1523" y="2837687"/>
                  </a:lnTo>
                  <a:lnTo>
                    <a:pt x="1523" y="2836163"/>
                  </a:lnTo>
                  <a:lnTo>
                    <a:pt x="4571" y="2836163"/>
                  </a:lnTo>
                  <a:lnTo>
                    <a:pt x="4571" y="2837687"/>
                  </a:lnTo>
                  <a:lnTo>
                    <a:pt x="6096" y="2837687"/>
                  </a:lnTo>
                  <a:lnTo>
                    <a:pt x="6096" y="2842260"/>
                  </a:lnTo>
                  <a:lnTo>
                    <a:pt x="4571" y="2843784"/>
                  </a:lnTo>
                  <a:lnTo>
                    <a:pt x="1523" y="2843784"/>
                  </a:lnTo>
                  <a:lnTo>
                    <a:pt x="0" y="2842260"/>
                  </a:lnTo>
                  <a:close/>
                </a:path>
                <a:path w="6350" h="4538980">
                  <a:moveTo>
                    <a:pt x="0" y="2805684"/>
                  </a:moveTo>
                  <a:lnTo>
                    <a:pt x="0" y="2801111"/>
                  </a:lnTo>
                  <a:lnTo>
                    <a:pt x="1523" y="2799587"/>
                  </a:lnTo>
                  <a:lnTo>
                    <a:pt x="4571" y="2799587"/>
                  </a:lnTo>
                  <a:lnTo>
                    <a:pt x="6096" y="2801111"/>
                  </a:lnTo>
                  <a:lnTo>
                    <a:pt x="6096" y="2805684"/>
                  </a:lnTo>
                  <a:lnTo>
                    <a:pt x="4571" y="2807208"/>
                  </a:lnTo>
                  <a:lnTo>
                    <a:pt x="1523" y="2807208"/>
                  </a:lnTo>
                  <a:lnTo>
                    <a:pt x="0" y="2805684"/>
                  </a:lnTo>
                  <a:close/>
                </a:path>
                <a:path w="6350" h="4538980">
                  <a:moveTo>
                    <a:pt x="0" y="2769108"/>
                  </a:moveTo>
                  <a:lnTo>
                    <a:pt x="0" y="2764535"/>
                  </a:lnTo>
                  <a:lnTo>
                    <a:pt x="1523" y="2763011"/>
                  </a:lnTo>
                  <a:lnTo>
                    <a:pt x="4571" y="2763011"/>
                  </a:lnTo>
                  <a:lnTo>
                    <a:pt x="6096" y="2764535"/>
                  </a:lnTo>
                  <a:lnTo>
                    <a:pt x="6096" y="2769108"/>
                  </a:lnTo>
                  <a:lnTo>
                    <a:pt x="4571" y="2770632"/>
                  </a:lnTo>
                  <a:lnTo>
                    <a:pt x="1523" y="2770632"/>
                  </a:lnTo>
                  <a:lnTo>
                    <a:pt x="0" y="2769108"/>
                  </a:lnTo>
                  <a:close/>
                </a:path>
                <a:path w="6350" h="4538980">
                  <a:moveTo>
                    <a:pt x="0" y="2732532"/>
                  </a:moveTo>
                  <a:lnTo>
                    <a:pt x="0" y="2727960"/>
                  </a:lnTo>
                  <a:lnTo>
                    <a:pt x="1523" y="2726435"/>
                  </a:lnTo>
                  <a:lnTo>
                    <a:pt x="4571" y="2726435"/>
                  </a:lnTo>
                  <a:lnTo>
                    <a:pt x="6096" y="2727960"/>
                  </a:lnTo>
                  <a:lnTo>
                    <a:pt x="6096" y="2732532"/>
                  </a:lnTo>
                  <a:lnTo>
                    <a:pt x="4571" y="2732532"/>
                  </a:lnTo>
                  <a:lnTo>
                    <a:pt x="4571" y="2734056"/>
                  </a:lnTo>
                  <a:lnTo>
                    <a:pt x="1523" y="2734056"/>
                  </a:lnTo>
                  <a:lnTo>
                    <a:pt x="1523" y="2732532"/>
                  </a:lnTo>
                  <a:lnTo>
                    <a:pt x="0" y="2732532"/>
                  </a:lnTo>
                  <a:close/>
                </a:path>
                <a:path w="6350" h="4538980">
                  <a:moveTo>
                    <a:pt x="0" y="2695956"/>
                  </a:moveTo>
                  <a:lnTo>
                    <a:pt x="0" y="2689860"/>
                  </a:lnTo>
                  <a:lnTo>
                    <a:pt x="6096" y="2689860"/>
                  </a:lnTo>
                  <a:lnTo>
                    <a:pt x="6096" y="2695956"/>
                  </a:lnTo>
                  <a:lnTo>
                    <a:pt x="4571" y="2695956"/>
                  </a:lnTo>
                  <a:lnTo>
                    <a:pt x="4571" y="2697479"/>
                  </a:lnTo>
                  <a:lnTo>
                    <a:pt x="1523" y="2697479"/>
                  </a:lnTo>
                  <a:lnTo>
                    <a:pt x="1523" y="2695956"/>
                  </a:lnTo>
                  <a:lnTo>
                    <a:pt x="0" y="2695956"/>
                  </a:lnTo>
                  <a:close/>
                </a:path>
                <a:path w="6350" h="4538980">
                  <a:moveTo>
                    <a:pt x="0" y="2659379"/>
                  </a:moveTo>
                  <a:lnTo>
                    <a:pt x="0" y="2653284"/>
                  </a:lnTo>
                  <a:lnTo>
                    <a:pt x="6096" y="2653284"/>
                  </a:lnTo>
                  <a:lnTo>
                    <a:pt x="6096" y="2659379"/>
                  </a:lnTo>
                  <a:lnTo>
                    <a:pt x="0" y="2659379"/>
                  </a:lnTo>
                  <a:close/>
                </a:path>
                <a:path w="6350" h="4538980">
                  <a:moveTo>
                    <a:pt x="0" y="2621279"/>
                  </a:moveTo>
                  <a:lnTo>
                    <a:pt x="0" y="2616708"/>
                  </a:lnTo>
                  <a:lnTo>
                    <a:pt x="1523" y="2616708"/>
                  </a:lnTo>
                  <a:lnTo>
                    <a:pt x="1523" y="2615184"/>
                  </a:lnTo>
                  <a:lnTo>
                    <a:pt x="4571" y="2615184"/>
                  </a:lnTo>
                  <a:lnTo>
                    <a:pt x="4571" y="2616708"/>
                  </a:lnTo>
                  <a:lnTo>
                    <a:pt x="6096" y="2616708"/>
                  </a:lnTo>
                  <a:lnTo>
                    <a:pt x="6096" y="2621279"/>
                  </a:lnTo>
                  <a:lnTo>
                    <a:pt x="4571" y="2622803"/>
                  </a:lnTo>
                  <a:lnTo>
                    <a:pt x="1523" y="2622803"/>
                  </a:lnTo>
                  <a:lnTo>
                    <a:pt x="0" y="2621279"/>
                  </a:lnTo>
                  <a:close/>
                </a:path>
                <a:path w="6350" h="4538980">
                  <a:moveTo>
                    <a:pt x="0" y="2584703"/>
                  </a:moveTo>
                  <a:lnTo>
                    <a:pt x="0" y="2580132"/>
                  </a:lnTo>
                  <a:lnTo>
                    <a:pt x="1523" y="2578608"/>
                  </a:lnTo>
                  <a:lnTo>
                    <a:pt x="4571" y="2578608"/>
                  </a:lnTo>
                  <a:lnTo>
                    <a:pt x="6096" y="2580132"/>
                  </a:lnTo>
                  <a:lnTo>
                    <a:pt x="6096" y="2584703"/>
                  </a:lnTo>
                  <a:lnTo>
                    <a:pt x="4571" y="2586227"/>
                  </a:lnTo>
                  <a:lnTo>
                    <a:pt x="1523" y="2586227"/>
                  </a:lnTo>
                  <a:lnTo>
                    <a:pt x="0" y="2584703"/>
                  </a:lnTo>
                  <a:close/>
                </a:path>
                <a:path w="6350" h="4538980">
                  <a:moveTo>
                    <a:pt x="0" y="2548127"/>
                  </a:moveTo>
                  <a:lnTo>
                    <a:pt x="0" y="2543556"/>
                  </a:lnTo>
                  <a:lnTo>
                    <a:pt x="1523" y="2542032"/>
                  </a:lnTo>
                  <a:lnTo>
                    <a:pt x="4571" y="2542032"/>
                  </a:lnTo>
                  <a:lnTo>
                    <a:pt x="6096" y="2543556"/>
                  </a:lnTo>
                  <a:lnTo>
                    <a:pt x="6096" y="2548127"/>
                  </a:lnTo>
                  <a:lnTo>
                    <a:pt x="4571" y="2549652"/>
                  </a:lnTo>
                  <a:lnTo>
                    <a:pt x="1523" y="2549652"/>
                  </a:lnTo>
                  <a:lnTo>
                    <a:pt x="0" y="2548127"/>
                  </a:lnTo>
                  <a:close/>
                </a:path>
                <a:path w="6350" h="4538980">
                  <a:moveTo>
                    <a:pt x="0" y="2511552"/>
                  </a:moveTo>
                  <a:lnTo>
                    <a:pt x="0" y="2506979"/>
                  </a:lnTo>
                  <a:lnTo>
                    <a:pt x="1523" y="2505456"/>
                  </a:lnTo>
                  <a:lnTo>
                    <a:pt x="4571" y="2505456"/>
                  </a:lnTo>
                  <a:lnTo>
                    <a:pt x="6096" y="2506979"/>
                  </a:lnTo>
                  <a:lnTo>
                    <a:pt x="6096" y="2511552"/>
                  </a:lnTo>
                  <a:lnTo>
                    <a:pt x="4571" y="2511552"/>
                  </a:lnTo>
                  <a:lnTo>
                    <a:pt x="4571" y="2513076"/>
                  </a:lnTo>
                  <a:lnTo>
                    <a:pt x="1523" y="2513076"/>
                  </a:lnTo>
                  <a:lnTo>
                    <a:pt x="1523" y="2511552"/>
                  </a:lnTo>
                  <a:lnTo>
                    <a:pt x="0" y="2511552"/>
                  </a:lnTo>
                  <a:close/>
                </a:path>
                <a:path w="6350" h="4538980">
                  <a:moveTo>
                    <a:pt x="0" y="2474976"/>
                  </a:moveTo>
                  <a:lnTo>
                    <a:pt x="0" y="2468879"/>
                  </a:lnTo>
                  <a:lnTo>
                    <a:pt x="6096" y="2468879"/>
                  </a:lnTo>
                  <a:lnTo>
                    <a:pt x="6096" y="2474976"/>
                  </a:lnTo>
                  <a:lnTo>
                    <a:pt x="0" y="2474976"/>
                  </a:lnTo>
                  <a:close/>
                </a:path>
                <a:path w="6350" h="4538980">
                  <a:moveTo>
                    <a:pt x="0" y="2438400"/>
                  </a:moveTo>
                  <a:lnTo>
                    <a:pt x="0" y="2432303"/>
                  </a:lnTo>
                  <a:lnTo>
                    <a:pt x="1523" y="2432303"/>
                  </a:lnTo>
                  <a:lnTo>
                    <a:pt x="1523" y="2430779"/>
                  </a:lnTo>
                  <a:lnTo>
                    <a:pt x="4571" y="2430779"/>
                  </a:lnTo>
                  <a:lnTo>
                    <a:pt x="4571" y="2432303"/>
                  </a:lnTo>
                  <a:lnTo>
                    <a:pt x="6096" y="2432303"/>
                  </a:lnTo>
                  <a:lnTo>
                    <a:pt x="6096" y="2438400"/>
                  </a:lnTo>
                  <a:lnTo>
                    <a:pt x="0" y="2438400"/>
                  </a:lnTo>
                  <a:close/>
                </a:path>
                <a:path w="6350" h="4538980">
                  <a:moveTo>
                    <a:pt x="0" y="2400300"/>
                  </a:moveTo>
                  <a:lnTo>
                    <a:pt x="0" y="2395727"/>
                  </a:lnTo>
                  <a:lnTo>
                    <a:pt x="1523" y="2395727"/>
                  </a:lnTo>
                  <a:lnTo>
                    <a:pt x="1523" y="2394203"/>
                  </a:lnTo>
                  <a:lnTo>
                    <a:pt x="4571" y="2394203"/>
                  </a:lnTo>
                  <a:lnTo>
                    <a:pt x="4571" y="2395727"/>
                  </a:lnTo>
                  <a:lnTo>
                    <a:pt x="6096" y="2395727"/>
                  </a:lnTo>
                  <a:lnTo>
                    <a:pt x="6096" y="2400300"/>
                  </a:lnTo>
                  <a:lnTo>
                    <a:pt x="4571" y="2401824"/>
                  </a:lnTo>
                  <a:lnTo>
                    <a:pt x="1523" y="2401824"/>
                  </a:lnTo>
                  <a:lnTo>
                    <a:pt x="0" y="2400300"/>
                  </a:lnTo>
                  <a:close/>
                </a:path>
                <a:path w="6350" h="4538980">
                  <a:moveTo>
                    <a:pt x="0" y="2363724"/>
                  </a:moveTo>
                  <a:lnTo>
                    <a:pt x="0" y="2359152"/>
                  </a:lnTo>
                  <a:lnTo>
                    <a:pt x="1523" y="2357627"/>
                  </a:lnTo>
                  <a:lnTo>
                    <a:pt x="4571" y="2357627"/>
                  </a:lnTo>
                  <a:lnTo>
                    <a:pt x="6096" y="2359152"/>
                  </a:lnTo>
                  <a:lnTo>
                    <a:pt x="6096" y="2363724"/>
                  </a:lnTo>
                  <a:lnTo>
                    <a:pt x="4571" y="2365248"/>
                  </a:lnTo>
                  <a:lnTo>
                    <a:pt x="1523" y="2365248"/>
                  </a:lnTo>
                  <a:lnTo>
                    <a:pt x="0" y="2363724"/>
                  </a:lnTo>
                  <a:close/>
                </a:path>
                <a:path w="6350" h="4538980">
                  <a:moveTo>
                    <a:pt x="0" y="2327148"/>
                  </a:moveTo>
                  <a:lnTo>
                    <a:pt x="0" y="2322576"/>
                  </a:lnTo>
                  <a:lnTo>
                    <a:pt x="1523" y="2321052"/>
                  </a:lnTo>
                  <a:lnTo>
                    <a:pt x="4571" y="2321052"/>
                  </a:lnTo>
                  <a:lnTo>
                    <a:pt x="6096" y="2322576"/>
                  </a:lnTo>
                  <a:lnTo>
                    <a:pt x="6096" y="2327148"/>
                  </a:lnTo>
                  <a:lnTo>
                    <a:pt x="4571" y="2328671"/>
                  </a:lnTo>
                  <a:lnTo>
                    <a:pt x="1523" y="2328671"/>
                  </a:lnTo>
                  <a:lnTo>
                    <a:pt x="0" y="2327148"/>
                  </a:lnTo>
                  <a:close/>
                </a:path>
                <a:path w="6350" h="4538980">
                  <a:moveTo>
                    <a:pt x="0" y="2290571"/>
                  </a:moveTo>
                  <a:lnTo>
                    <a:pt x="0" y="2286000"/>
                  </a:lnTo>
                  <a:lnTo>
                    <a:pt x="1523" y="2284476"/>
                  </a:lnTo>
                  <a:lnTo>
                    <a:pt x="4571" y="2284476"/>
                  </a:lnTo>
                  <a:lnTo>
                    <a:pt x="6096" y="2286000"/>
                  </a:lnTo>
                  <a:lnTo>
                    <a:pt x="6096" y="2290571"/>
                  </a:lnTo>
                  <a:lnTo>
                    <a:pt x="4571" y="2290571"/>
                  </a:lnTo>
                  <a:lnTo>
                    <a:pt x="4571" y="2292095"/>
                  </a:lnTo>
                  <a:lnTo>
                    <a:pt x="1523" y="2292095"/>
                  </a:lnTo>
                  <a:lnTo>
                    <a:pt x="1523" y="2290571"/>
                  </a:lnTo>
                  <a:lnTo>
                    <a:pt x="0" y="2290571"/>
                  </a:lnTo>
                  <a:close/>
                </a:path>
                <a:path w="6350" h="4538980">
                  <a:moveTo>
                    <a:pt x="0" y="2253995"/>
                  </a:moveTo>
                  <a:lnTo>
                    <a:pt x="0" y="2247900"/>
                  </a:lnTo>
                  <a:lnTo>
                    <a:pt x="6096" y="2247900"/>
                  </a:lnTo>
                  <a:lnTo>
                    <a:pt x="6096" y="2253995"/>
                  </a:lnTo>
                  <a:lnTo>
                    <a:pt x="0" y="2253995"/>
                  </a:lnTo>
                  <a:close/>
                </a:path>
                <a:path w="6350" h="4538980">
                  <a:moveTo>
                    <a:pt x="0" y="2217419"/>
                  </a:moveTo>
                  <a:lnTo>
                    <a:pt x="0" y="2211324"/>
                  </a:lnTo>
                  <a:lnTo>
                    <a:pt x="1523" y="2211324"/>
                  </a:lnTo>
                  <a:lnTo>
                    <a:pt x="1523" y="2209800"/>
                  </a:lnTo>
                  <a:lnTo>
                    <a:pt x="4571" y="2209800"/>
                  </a:lnTo>
                  <a:lnTo>
                    <a:pt x="4571" y="2211324"/>
                  </a:lnTo>
                  <a:lnTo>
                    <a:pt x="6096" y="2211324"/>
                  </a:lnTo>
                  <a:lnTo>
                    <a:pt x="6096" y="2217419"/>
                  </a:lnTo>
                  <a:lnTo>
                    <a:pt x="0" y="2217419"/>
                  </a:lnTo>
                  <a:close/>
                </a:path>
                <a:path w="6350" h="4538980">
                  <a:moveTo>
                    <a:pt x="0" y="2179319"/>
                  </a:moveTo>
                  <a:lnTo>
                    <a:pt x="0" y="2174748"/>
                  </a:lnTo>
                  <a:lnTo>
                    <a:pt x="1523" y="2174748"/>
                  </a:lnTo>
                  <a:lnTo>
                    <a:pt x="1523" y="2173224"/>
                  </a:lnTo>
                  <a:lnTo>
                    <a:pt x="4571" y="2173224"/>
                  </a:lnTo>
                  <a:lnTo>
                    <a:pt x="4571" y="2174748"/>
                  </a:lnTo>
                  <a:lnTo>
                    <a:pt x="6096" y="2174748"/>
                  </a:lnTo>
                  <a:lnTo>
                    <a:pt x="6096" y="2179319"/>
                  </a:lnTo>
                  <a:lnTo>
                    <a:pt x="4571" y="2180843"/>
                  </a:lnTo>
                  <a:lnTo>
                    <a:pt x="1523" y="2180843"/>
                  </a:lnTo>
                  <a:lnTo>
                    <a:pt x="0" y="2179319"/>
                  </a:lnTo>
                  <a:close/>
                </a:path>
                <a:path w="6350" h="4538980">
                  <a:moveTo>
                    <a:pt x="0" y="2142743"/>
                  </a:moveTo>
                  <a:lnTo>
                    <a:pt x="0" y="2138171"/>
                  </a:lnTo>
                  <a:lnTo>
                    <a:pt x="1523" y="2136648"/>
                  </a:lnTo>
                  <a:lnTo>
                    <a:pt x="4571" y="2136648"/>
                  </a:lnTo>
                  <a:lnTo>
                    <a:pt x="6096" y="2138171"/>
                  </a:lnTo>
                  <a:lnTo>
                    <a:pt x="6096" y="2142743"/>
                  </a:lnTo>
                  <a:lnTo>
                    <a:pt x="4571" y="2144268"/>
                  </a:lnTo>
                  <a:lnTo>
                    <a:pt x="1523" y="2144268"/>
                  </a:lnTo>
                  <a:lnTo>
                    <a:pt x="0" y="2142743"/>
                  </a:lnTo>
                  <a:close/>
                </a:path>
                <a:path w="6350" h="4538980">
                  <a:moveTo>
                    <a:pt x="0" y="2106168"/>
                  </a:moveTo>
                  <a:lnTo>
                    <a:pt x="0" y="2101595"/>
                  </a:lnTo>
                  <a:lnTo>
                    <a:pt x="1523" y="2100071"/>
                  </a:lnTo>
                  <a:lnTo>
                    <a:pt x="4571" y="2100071"/>
                  </a:lnTo>
                  <a:lnTo>
                    <a:pt x="6096" y="2101595"/>
                  </a:lnTo>
                  <a:lnTo>
                    <a:pt x="6096" y="2106168"/>
                  </a:lnTo>
                  <a:lnTo>
                    <a:pt x="4571" y="2107692"/>
                  </a:lnTo>
                  <a:lnTo>
                    <a:pt x="1523" y="2107692"/>
                  </a:lnTo>
                  <a:lnTo>
                    <a:pt x="0" y="2106168"/>
                  </a:lnTo>
                  <a:close/>
                </a:path>
                <a:path w="6350" h="4538980">
                  <a:moveTo>
                    <a:pt x="0" y="2069592"/>
                  </a:moveTo>
                  <a:lnTo>
                    <a:pt x="0" y="2065019"/>
                  </a:lnTo>
                  <a:lnTo>
                    <a:pt x="1523" y="2063495"/>
                  </a:lnTo>
                  <a:lnTo>
                    <a:pt x="4571" y="2063495"/>
                  </a:lnTo>
                  <a:lnTo>
                    <a:pt x="6096" y="2065019"/>
                  </a:lnTo>
                  <a:lnTo>
                    <a:pt x="6096" y="2069592"/>
                  </a:lnTo>
                  <a:lnTo>
                    <a:pt x="4571" y="2069592"/>
                  </a:lnTo>
                  <a:lnTo>
                    <a:pt x="4571" y="2071116"/>
                  </a:lnTo>
                  <a:lnTo>
                    <a:pt x="1523" y="2071116"/>
                  </a:lnTo>
                  <a:lnTo>
                    <a:pt x="1523" y="2069592"/>
                  </a:lnTo>
                  <a:lnTo>
                    <a:pt x="0" y="2069592"/>
                  </a:lnTo>
                  <a:close/>
                </a:path>
                <a:path w="6350" h="4538980">
                  <a:moveTo>
                    <a:pt x="0" y="2033016"/>
                  </a:moveTo>
                  <a:lnTo>
                    <a:pt x="0" y="2026919"/>
                  </a:lnTo>
                  <a:lnTo>
                    <a:pt x="6096" y="2026919"/>
                  </a:lnTo>
                  <a:lnTo>
                    <a:pt x="6096" y="2033016"/>
                  </a:lnTo>
                  <a:lnTo>
                    <a:pt x="0" y="2033016"/>
                  </a:lnTo>
                  <a:close/>
                </a:path>
                <a:path w="6350" h="4538980">
                  <a:moveTo>
                    <a:pt x="0" y="1996440"/>
                  </a:moveTo>
                  <a:lnTo>
                    <a:pt x="0" y="1990343"/>
                  </a:lnTo>
                  <a:lnTo>
                    <a:pt x="1523" y="1990343"/>
                  </a:lnTo>
                  <a:lnTo>
                    <a:pt x="1523" y="1988819"/>
                  </a:lnTo>
                  <a:lnTo>
                    <a:pt x="4571" y="1988819"/>
                  </a:lnTo>
                  <a:lnTo>
                    <a:pt x="4571" y="1990343"/>
                  </a:lnTo>
                  <a:lnTo>
                    <a:pt x="6096" y="1990343"/>
                  </a:lnTo>
                  <a:lnTo>
                    <a:pt x="6096" y="1996440"/>
                  </a:lnTo>
                  <a:lnTo>
                    <a:pt x="0" y="1996440"/>
                  </a:lnTo>
                  <a:close/>
                </a:path>
                <a:path w="6350" h="4538980">
                  <a:moveTo>
                    <a:pt x="0" y="1958340"/>
                  </a:moveTo>
                  <a:lnTo>
                    <a:pt x="0" y="1953768"/>
                  </a:lnTo>
                  <a:lnTo>
                    <a:pt x="1523" y="1953768"/>
                  </a:lnTo>
                  <a:lnTo>
                    <a:pt x="1523" y="1952243"/>
                  </a:lnTo>
                  <a:lnTo>
                    <a:pt x="4571" y="1952243"/>
                  </a:lnTo>
                  <a:lnTo>
                    <a:pt x="4571" y="1953768"/>
                  </a:lnTo>
                  <a:lnTo>
                    <a:pt x="6096" y="1953768"/>
                  </a:lnTo>
                  <a:lnTo>
                    <a:pt x="6096" y="1958340"/>
                  </a:lnTo>
                  <a:lnTo>
                    <a:pt x="4571" y="1959863"/>
                  </a:lnTo>
                  <a:lnTo>
                    <a:pt x="1523" y="1959863"/>
                  </a:lnTo>
                  <a:lnTo>
                    <a:pt x="0" y="1958340"/>
                  </a:lnTo>
                  <a:close/>
                </a:path>
                <a:path w="6350" h="4538980">
                  <a:moveTo>
                    <a:pt x="0" y="1921763"/>
                  </a:moveTo>
                  <a:lnTo>
                    <a:pt x="0" y="1917192"/>
                  </a:lnTo>
                  <a:lnTo>
                    <a:pt x="1523" y="1915668"/>
                  </a:lnTo>
                  <a:lnTo>
                    <a:pt x="4571" y="1915668"/>
                  </a:lnTo>
                  <a:lnTo>
                    <a:pt x="6096" y="1917192"/>
                  </a:lnTo>
                  <a:lnTo>
                    <a:pt x="6096" y="1921763"/>
                  </a:lnTo>
                  <a:lnTo>
                    <a:pt x="4571" y="1923287"/>
                  </a:lnTo>
                  <a:lnTo>
                    <a:pt x="1523" y="1923287"/>
                  </a:lnTo>
                  <a:lnTo>
                    <a:pt x="0" y="1921763"/>
                  </a:lnTo>
                  <a:close/>
                </a:path>
                <a:path w="6350" h="4538980">
                  <a:moveTo>
                    <a:pt x="0" y="1885187"/>
                  </a:moveTo>
                  <a:lnTo>
                    <a:pt x="0" y="1880616"/>
                  </a:lnTo>
                  <a:lnTo>
                    <a:pt x="1523" y="1879092"/>
                  </a:lnTo>
                  <a:lnTo>
                    <a:pt x="4571" y="1879092"/>
                  </a:lnTo>
                  <a:lnTo>
                    <a:pt x="6096" y="1880616"/>
                  </a:lnTo>
                  <a:lnTo>
                    <a:pt x="6096" y="1885187"/>
                  </a:lnTo>
                  <a:lnTo>
                    <a:pt x="4571" y="1886711"/>
                  </a:lnTo>
                  <a:lnTo>
                    <a:pt x="1523" y="1886711"/>
                  </a:lnTo>
                  <a:lnTo>
                    <a:pt x="0" y="1885187"/>
                  </a:lnTo>
                  <a:close/>
                </a:path>
                <a:path w="6350" h="4538980">
                  <a:moveTo>
                    <a:pt x="0" y="1848611"/>
                  </a:moveTo>
                  <a:lnTo>
                    <a:pt x="0" y="1842516"/>
                  </a:lnTo>
                  <a:lnTo>
                    <a:pt x="6096" y="1842516"/>
                  </a:lnTo>
                  <a:lnTo>
                    <a:pt x="6096" y="1848611"/>
                  </a:lnTo>
                  <a:lnTo>
                    <a:pt x="4571" y="1848611"/>
                  </a:lnTo>
                  <a:lnTo>
                    <a:pt x="4571" y="1850135"/>
                  </a:lnTo>
                  <a:lnTo>
                    <a:pt x="1523" y="1850135"/>
                  </a:lnTo>
                  <a:lnTo>
                    <a:pt x="1523" y="1848611"/>
                  </a:lnTo>
                  <a:lnTo>
                    <a:pt x="0" y="1848611"/>
                  </a:lnTo>
                  <a:close/>
                </a:path>
                <a:path w="6350" h="4538980">
                  <a:moveTo>
                    <a:pt x="0" y="1812035"/>
                  </a:moveTo>
                  <a:lnTo>
                    <a:pt x="0" y="1805940"/>
                  </a:lnTo>
                  <a:lnTo>
                    <a:pt x="6096" y="1805940"/>
                  </a:lnTo>
                  <a:lnTo>
                    <a:pt x="6096" y="1812035"/>
                  </a:lnTo>
                  <a:lnTo>
                    <a:pt x="0" y="1812035"/>
                  </a:lnTo>
                  <a:close/>
                </a:path>
                <a:path w="6350" h="4538980">
                  <a:moveTo>
                    <a:pt x="0" y="1775459"/>
                  </a:moveTo>
                  <a:lnTo>
                    <a:pt x="0" y="1769363"/>
                  </a:lnTo>
                  <a:lnTo>
                    <a:pt x="1523" y="1769363"/>
                  </a:lnTo>
                  <a:lnTo>
                    <a:pt x="1523" y="1767840"/>
                  </a:lnTo>
                  <a:lnTo>
                    <a:pt x="4571" y="1767840"/>
                  </a:lnTo>
                  <a:lnTo>
                    <a:pt x="4571" y="1769363"/>
                  </a:lnTo>
                  <a:lnTo>
                    <a:pt x="6096" y="1769363"/>
                  </a:lnTo>
                  <a:lnTo>
                    <a:pt x="6096" y="1775459"/>
                  </a:lnTo>
                  <a:lnTo>
                    <a:pt x="0" y="1775459"/>
                  </a:lnTo>
                  <a:close/>
                </a:path>
                <a:path w="6350" h="4538980">
                  <a:moveTo>
                    <a:pt x="0" y="1737359"/>
                  </a:moveTo>
                  <a:lnTo>
                    <a:pt x="0" y="1732787"/>
                  </a:lnTo>
                  <a:lnTo>
                    <a:pt x="1523" y="1732787"/>
                  </a:lnTo>
                  <a:lnTo>
                    <a:pt x="1523" y="1731263"/>
                  </a:lnTo>
                  <a:lnTo>
                    <a:pt x="4571" y="1731263"/>
                  </a:lnTo>
                  <a:lnTo>
                    <a:pt x="4571" y="1732787"/>
                  </a:lnTo>
                  <a:lnTo>
                    <a:pt x="6096" y="1732787"/>
                  </a:lnTo>
                  <a:lnTo>
                    <a:pt x="6096" y="1737359"/>
                  </a:lnTo>
                  <a:lnTo>
                    <a:pt x="4571" y="1738884"/>
                  </a:lnTo>
                  <a:lnTo>
                    <a:pt x="1523" y="1738884"/>
                  </a:lnTo>
                  <a:lnTo>
                    <a:pt x="0" y="1737359"/>
                  </a:lnTo>
                  <a:close/>
                </a:path>
                <a:path w="6350" h="4538980">
                  <a:moveTo>
                    <a:pt x="0" y="1700784"/>
                  </a:moveTo>
                  <a:lnTo>
                    <a:pt x="0" y="1696211"/>
                  </a:lnTo>
                  <a:lnTo>
                    <a:pt x="1523" y="1694687"/>
                  </a:lnTo>
                  <a:lnTo>
                    <a:pt x="4571" y="1694687"/>
                  </a:lnTo>
                  <a:lnTo>
                    <a:pt x="6096" y="1696211"/>
                  </a:lnTo>
                  <a:lnTo>
                    <a:pt x="6096" y="1700784"/>
                  </a:lnTo>
                  <a:lnTo>
                    <a:pt x="4571" y="1702308"/>
                  </a:lnTo>
                  <a:lnTo>
                    <a:pt x="1523" y="1702308"/>
                  </a:lnTo>
                  <a:lnTo>
                    <a:pt x="0" y="1700784"/>
                  </a:lnTo>
                  <a:close/>
                </a:path>
                <a:path w="6350" h="4538980">
                  <a:moveTo>
                    <a:pt x="0" y="1664208"/>
                  </a:moveTo>
                  <a:lnTo>
                    <a:pt x="0" y="1659635"/>
                  </a:lnTo>
                  <a:lnTo>
                    <a:pt x="1523" y="1658111"/>
                  </a:lnTo>
                  <a:lnTo>
                    <a:pt x="4571" y="1658111"/>
                  </a:lnTo>
                  <a:lnTo>
                    <a:pt x="6096" y="1659635"/>
                  </a:lnTo>
                  <a:lnTo>
                    <a:pt x="6096" y="1664208"/>
                  </a:lnTo>
                  <a:lnTo>
                    <a:pt x="4571" y="1665732"/>
                  </a:lnTo>
                  <a:lnTo>
                    <a:pt x="1523" y="1665732"/>
                  </a:lnTo>
                  <a:lnTo>
                    <a:pt x="0" y="1664208"/>
                  </a:lnTo>
                  <a:close/>
                </a:path>
                <a:path w="6350" h="4538980">
                  <a:moveTo>
                    <a:pt x="0" y="1627632"/>
                  </a:moveTo>
                  <a:lnTo>
                    <a:pt x="0" y="1621535"/>
                  </a:lnTo>
                  <a:lnTo>
                    <a:pt x="6096" y="1621535"/>
                  </a:lnTo>
                  <a:lnTo>
                    <a:pt x="6096" y="1627632"/>
                  </a:lnTo>
                  <a:lnTo>
                    <a:pt x="4571" y="1627632"/>
                  </a:lnTo>
                  <a:lnTo>
                    <a:pt x="4571" y="1629156"/>
                  </a:lnTo>
                  <a:lnTo>
                    <a:pt x="1523" y="1629156"/>
                  </a:lnTo>
                  <a:lnTo>
                    <a:pt x="1523" y="1627632"/>
                  </a:lnTo>
                  <a:lnTo>
                    <a:pt x="0" y="1627632"/>
                  </a:lnTo>
                  <a:close/>
                </a:path>
                <a:path w="6350" h="4538980">
                  <a:moveTo>
                    <a:pt x="0" y="1591056"/>
                  </a:moveTo>
                  <a:lnTo>
                    <a:pt x="0" y="1584959"/>
                  </a:lnTo>
                  <a:lnTo>
                    <a:pt x="6096" y="1584959"/>
                  </a:lnTo>
                  <a:lnTo>
                    <a:pt x="6096" y="1591056"/>
                  </a:lnTo>
                  <a:lnTo>
                    <a:pt x="0" y="1591056"/>
                  </a:lnTo>
                  <a:close/>
                </a:path>
                <a:path w="6350" h="4538980">
                  <a:moveTo>
                    <a:pt x="0" y="1554479"/>
                  </a:moveTo>
                  <a:lnTo>
                    <a:pt x="0" y="1548384"/>
                  </a:lnTo>
                  <a:lnTo>
                    <a:pt x="1523" y="1548384"/>
                  </a:lnTo>
                  <a:lnTo>
                    <a:pt x="1523" y="1546859"/>
                  </a:lnTo>
                  <a:lnTo>
                    <a:pt x="4571" y="1546859"/>
                  </a:lnTo>
                  <a:lnTo>
                    <a:pt x="4571" y="1548384"/>
                  </a:lnTo>
                  <a:lnTo>
                    <a:pt x="6096" y="1548384"/>
                  </a:lnTo>
                  <a:lnTo>
                    <a:pt x="6096" y="1554479"/>
                  </a:lnTo>
                  <a:lnTo>
                    <a:pt x="0" y="1554479"/>
                  </a:lnTo>
                  <a:close/>
                </a:path>
                <a:path w="6350" h="4538980">
                  <a:moveTo>
                    <a:pt x="0" y="1516379"/>
                  </a:moveTo>
                  <a:lnTo>
                    <a:pt x="0" y="1511808"/>
                  </a:lnTo>
                  <a:lnTo>
                    <a:pt x="1523" y="1510284"/>
                  </a:lnTo>
                  <a:lnTo>
                    <a:pt x="4571" y="1510284"/>
                  </a:lnTo>
                  <a:lnTo>
                    <a:pt x="6096" y="1511808"/>
                  </a:lnTo>
                  <a:lnTo>
                    <a:pt x="6096" y="1516379"/>
                  </a:lnTo>
                  <a:lnTo>
                    <a:pt x="4571" y="1517903"/>
                  </a:lnTo>
                  <a:lnTo>
                    <a:pt x="1523" y="1517903"/>
                  </a:lnTo>
                  <a:lnTo>
                    <a:pt x="0" y="1516379"/>
                  </a:lnTo>
                  <a:close/>
                </a:path>
                <a:path w="6350" h="4538980">
                  <a:moveTo>
                    <a:pt x="0" y="1479803"/>
                  </a:moveTo>
                  <a:lnTo>
                    <a:pt x="0" y="1475232"/>
                  </a:lnTo>
                  <a:lnTo>
                    <a:pt x="1523" y="1473708"/>
                  </a:lnTo>
                  <a:lnTo>
                    <a:pt x="4571" y="1473708"/>
                  </a:lnTo>
                  <a:lnTo>
                    <a:pt x="6096" y="1475232"/>
                  </a:lnTo>
                  <a:lnTo>
                    <a:pt x="6096" y="1479803"/>
                  </a:lnTo>
                  <a:lnTo>
                    <a:pt x="4571" y="1481327"/>
                  </a:lnTo>
                  <a:lnTo>
                    <a:pt x="1523" y="1481327"/>
                  </a:lnTo>
                  <a:lnTo>
                    <a:pt x="0" y="1479803"/>
                  </a:lnTo>
                  <a:close/>
                </a:path>
                <a:path w="6350" h="4538980">
                  <a:moveTo>
                    <a:pt x="0" y="1443227"/>
                  </a:moveTo>
                  <a:lnTo>
                    <a:pt x="0" y="1438656"/>
                  </a:lnTo>
                  <a:lnTo>
                    <a:pt x="1523" y="1437132"/>
                  </a:lnTo>
                  <a:lnTo>
                    <a:pt x="4571" y="1437132"/>
                  </a:lnTo>
                  <a:lnTo>
                    <a:pt x="6096" y="1438656"/>
                  </a:lnTo>
                  <a:lnTo>
                    <a:pt x="6096" y="1443227"/>
                  </a:lnTo>
                  <a:lnTo>
                    <a:pt x="4571" y="1444751"/>
                  </a:lnTo>
                  <a:lnTo>
                    <a:pt x="1523" y="1444751"/>
                  </a:lnTo>
                  <a:lnTo>
                    <a:pt x="0" y="1443227"/>
                  </a:lnTo>
                  <a:close/>
                </a:path>
                <a:path w="6350" h="4538980">
                  <a:moveTo>
                    <a:pt x="0" y="1406651"/>
                  </a:moveTo>
                  <a:lnTo>
                    <a:pt x="0" y="1400556"/>
                  </a:lnTo>
                  <a:lnTo>
                    <a:pt x="6096" y="1400556"/>
                  </a:lnTo>
                  <a:lnTo>
                    <a:pt x="6096" y="1406651"/>
                  </a:lnTo>
                  <a:lnTo>
                    <a:pt x="4571" y="1406651"/>
                  </a:lnTo>
                  <a:lnTo>
                    <a:pt x="4571" y="1408176"/>
                  </a:lnTo>
                  <a:lnTo>
                    <a:pt x="1523" y="1408176"/>
                  </a:lnTo>
                  <a:lnTo>
                    <a:pt x="1523" y="1406651"/>
                  </a:lnTo>
                  <a:lnTo>
                    <a:pt x="0" y="1406651"/>
                  </a:lnTo>
                  <a:close/>
                </a:path>
                <a:path w="6350" h="4538980">
                  <a:moveTo>
                    <a:pt x="0" y="1370076"/>
                  </a:moveTo>
                  <a:lnTo>
                    <a:pt x="0" y="1363979"/>
                  </a:lnTo>
                  <a:lnTo>
                    <a:pt x="6096" y="1363979"/>
                  </a:lnTo>
                  <a:lnTo>
                    <a:pt x="6096" y="1370076"/>
                  </a:lnTo>
                  <a:lnTo>
                    <a:pt x="0" y="1370076"/>
                  </a:lnTo>
                  <a:close/>
                </a:path>
                <a:path w="6350" h="4538980">
                  <a:moveTo>
                    <a:pt x="0" y="1333500"/>
                  </a:moveTo>
                  <a:lnTo>
                    <a:pt x="0" y="1327403"/>
                  </a:lnTo>
                  <a:lnTo>
                    <a:pt x="1523" y="1327403"/>
                  </a:lnTo>
                  <a:lnTo>
                    <a:pt x="1523" y="1325879"/>
                  </a:lnTo>
                  <a:lnTo>
                    <a:pt x="4571" y="1325879"/>
                  </a:lnTo>
                  <a:lnTo>
                    <a:pt x="4571" y="1327403"/>
                  </a:lnTo>
                  <a:lnTo>
                    <a:pt x="6096" y="1327403"/>
                  </a:lnTo>
                  <a:lnTo>
                    <a:pt x="6096" y="1333500"/>
                  </a:lnTo>
                  <a:lnTo>
                    <a:pt x="0" y="1333500"/>
                  </a:lnTo>
                  <a:close/>
                </a:path>
                <a:path w="6350" h="4538980">
                  <a:moveTo>
                    <a:pt x="0" y="1295400"/>
                  </a:moveTo>
                  <a:lnTo>
                    <a:pt x="0" y="1290827"/>
                  </a:lnTo>
                  <a:lnTo>
                    <a:pt x="1523" y="1289303"/>
                  </a:lnTo>
                  <a:lnTo>
                    <a:pt x="4571" y="1289303"/>
                  </a:lnTo>
                  <a:lnTo>
                    <a:pt x="6096" y="1290827"/>
                  </a:lnTo>
                  <a:lnTo>
                    <a:pt x="6096" y="1295400"/>
                  </a:lnTo>
                  <a:lnTo>
                    <a:pt x="4571" y="1296924"/>
                  </a:lnTo>
                  <a:lnTo>
                    <a:pt x="1523" y="1296924"/>
                  </a:lnTo>
                  <a:lnTo>
                    <a:pt x="0" y="1295400"/>
                  </a:lnTo>
                  <a:close/>
                </a:path>
                <a:path w="6350" h="4538980">
                  <a:moveTo>
                    <a:pt x="0" y="1258824"/>
                  </a:moveTo>
                  <a:lnTo>
                    <a:pt x="0" y="1254251"/>
                  </a:lnTo>
                  <a:lnTo>
                    <a:pt x="1523" y="1252727"/>
                  </a:lnTo>
                  <a:lnTo>
                    <a:pt x="4571" y="1252727"/>
                  </a:lnTo>
                  <a:lnTo>
                    <a:pt x="6096" y="1254251"/>
                  </a:lnTo>
                  <a:lnTo>
                    <a:pt x="6096" y="1258824"/>
                  </a:lnTo>
                  <a:lnTo>
                    <a:pt x="4571" y="1260348"/>
                  </a:lnTo>
                  <a:lnTo>
                    <a:pt x="1523" y="1260348"/>
                  </a:lnTo>
                  <a:lnTo>
                    <a:pt x="0" y="1258824"/>
                  </a:lnTo>
                  <a:close/>
                </a:path>
                <a:path w="6350" h="4538980">
                  <a:moveTo>
                    <a:pt x="0" y="1222248"/>
                  </a:moveTo>
                  <a:lnTo>
                    <a:pt x="0" y="1217675"/>
                  </a:lnTo>
                  <a:lnTo>
                    <a:pt x="1523" y="1216151"/>
                  </a:lnTo>
                  <a:lnTo>
                    <a:pt x="4571" y="1216151"/>
                  </a:lnTo>
                  <a:lnTo>
                    <a:pt x="6096" y="1217675"/>
                  </a:lnTo>
                  <a:lnTo>
                    <a:pt x="6096" y="1222248"/>
                  </a:lnTo>
                  <a:lnTo>
                    <a:pt x="4571" y="1222248"/>
                  </a:lnTo>
                  <a:lnTo>
                    <a:pt x="4571" y="1223771"/>
                  </a:lnTo>
                  <a:lnTo>
                    <a:pt x="1523" y="1223771"/>
                  </a:lnTo>
                  <a:lnTo>
                    <a:pt x="1523" y="1222248"/>
                  </a:lnTo>
                  <a:lnTo>
                    <a:pt x="0" y="1222248"/>
                  </a:lnTo>
                  <a:close/>
                </a:path>
                <a:path w="6350" h="4538980">
                  <a:moveTo>
                    <a:pt x="0" y="1185671"/>
                  </a:moveTo>
                  <a:lnTo>
                    <a:pt x="0" y="1179575"/>
                  </a:lnTo>
                  <a:lnTo>
                    <a:pt x="6096" y="1179575"/>
                  </a:lnTo>
                  <a:lnTo>
                    <a:pt x="6096" y="1185671"/>
                  </a:lnTo>
                  <a:lnTo>
                    <a:pt x="4571" y="1185671"/>
                  </a:lnTo>
                  <a:lnTo>
                    <a:pt x="4571" y="1187195"/>
                  </a:lnTo>
                  <a:lnTo>
                    <a:pt x="1523" y="1187195"/>
                  </a:lnTo>
                  <a:lnTo>
                    <a:pt x="1523" y="1185671"/>
                  </a:lnTo>
                  <a:lnTo>
                    <a:pt x="0" y="1185671"/>
                  </a:lnTo>
                  <a:close/>
                </a:path>
                <a:path w="6350" h="4538980">
                  <a:moveTo>
                    <a:pt x="0" y="1149095"/>
                  </a:moveTo>
                  <a:lnTo>
                    <a:pt x="0" y="1143000"/>
                  </a:lnTo>
                  <a:lnTo>
                    <a:pt x="6096" y="1143000"/>
                  </a:lnTo>
                  <a:lnTo>
                    <a:pt x="6096" y="1149095"/>
                  </a:lnTo>
                  <a:lnTo>
                    <a:pt x="0" y="1149095"/>
                  </a:lnTo>
                  <a:close/>
                </a:path>
                <a:path w="6350" h="4538980">
                  <a:moveTo>
                    <a:pt x="0" y="1112519"/>
                  </a:moveTo>
                  <a:lnTo>
                    <a:pt x="0" y="1106424"/>
                  </a:lnTo>
                  <a:lnTo>
                    <a:pt x="1523" y="1106424"/>
                  </a:lnTo>
                  <a:lnTo>
                    <a:pt x="1523" y="1104900"/>
                  </a:lnTo>
                  <a:lnTo>
                    <a:pt x="4571" y="1104900"/>
                  </a:lnTo>
                  <a:lnTo>
                    <a:pt x="4571" y="1106424"/>
                  </a:lnTo>
                  <a:lnTo>
                    <a:pt x="6096" y="1106424"/>
                  </a:lnTo>
                  <a:lnTo>
                    <a:pt x="6096" y="1112519"/>
                  </a:lnTo>
                  <a:lnTo>
                    <a:pt x="0" y="1112519"/>
                  </a:lnTo>
                  <a:close/>
                </a:path>
                <a:path w="6350" h="4538980">
                  <a:moveTo>
                    <a:pt x="0" y="1074419"/>
                  </a:moveTo>
                  <a:lnTo>
                    <a:pt x="0" y="1069848"/>
                  </a:lnTo>
                  <a:lnTo>
                    <a:pt x="1523" y="1068324"/>
                  </a:lnTo>
                  <a:lnTo>
                    <a:pt x="4571" y="1068324"/>
                  </a:lnTo>
                  <a:lnTo>
                    <a:pt x="6096" y="1069848"/>
                  </a:lnTo>
                  <a:lnTo>
                    <a:pt x="6096" y="1074419"/>
                  </a:lnTo>
                  <a:lnTo>
                    <a:pt x="4571" y="1075943"/>
                  </a:lnTo>
                  <a:lnTo>
                    <a:pt x="1523" y="1075943"/>
                  </a:lnTo>
                  <a:lnTo>
                    <a:pt x="0" y="1074419"/>
                  </a:lnTo>
                  <a:close/>
                </a:path>
                <a:path w="6350" h="4538980">
                  <a:moveTo>
                    <a:pt x="0" y="1037843"/>
                  </a:moveTo>
                  <a:lnTo>
                    <a:pt x="0" y="1033271"/>
                  </a:lnTo>
                  <a:lnTo>
                    <a:pt x="1523" y="1031748"/>
                  </a:lnTo>
                  <a:lnTo>
                    <a:pt x="4571" y="1031748"/>
                  </a:lnTo>
                  <a:lnTo>
                    <a:pt x="6096" y="1033271"/>
                  </a:lnTo>
                  <a:lnTo>
                    <a:pt x="6096" y="1037843"/>
                  </a:lnTo>
                  <a:lnTo>
                    <a:pt x="4571" y="1039367"/>
                  </a:lnTo>
                  <a:lnTo>
                    <a:pt x="1523" y="1039367"/>
                  </a:lnTo>
                  <a:lnTo>
                    <a:pt x="0" y="1037843"/>
                  </a:lnTo>
                  <a:close/>
                </a:path>
                <a:path w="6350" h="4538980">
                  <a:moveTo>
                    <a:pt x="0" y="1001267"/>
                  </a:moveTo>
                  <a:lnTo>
                    <a:pt x="0" y="996695"/>
                  </a:lnTo>
                  <a:lnTo>
                    <a:pt x="1523" y="995171"/>
                  </a:lnTo>
                  <a:lnTo>
                    <a:pt x="4571" y="995171"/>
                  </a:lnTo>
                  <a:lnTo>
                    <a:pt x="6096" y="996695"/>
                  </a:lnTo>
                  <a:lnTo>
                    <a:pt x="6096" y="1001267"/>
                  </a:lnTo>
                  <a:lnTo>
                    <a:pt x="4571" y="1001267"/>
                  </a:lnTo>
                  <a:lnTo>
                    <a:pt x="4571" y="1002792"/>
                  </a:lnTo>
                  <a:lnTo>
                    <a:pt x="1523" y="1002792"/>
                  </a:lnTo>
                  <a:lnTo>
                    <a:pt x="1523" y="1001267"/>
                  </a:lnTo>
                  <a:lnTo>
                    <a:pt x="0" y="1001267"/>
                  </a:lnTo>
                  <a:close/>
                </a:path>
                <a:path w="6350" h="4538980">
                  <a:moveTo>
                    <a:pt x="0" y="964692"/>
                  </a:moveTo>
                  <a:lnTo>
                    <a:pt x="0" y="958595"/>
                  </a:lnTo>
                  <a:lnTo>
                    <a:pt x="6096" y="958595"/>
                  </a:lnTo>
                  <a:lnTo>
                    <a:pt x="6096" y="964692"/>
                  </a:lnTo>
                  <a:lnTo>
                    <a:pt x="4571" y="964692"/>
                  </a:lnTo>
                  <a:lnTo>
                    <a:pt x="4571" y="966216"/>
                  </a:lnTo>
                  <a:lnTo>
                    <a:pt x="1523" y="966216"/>
                  </a:lnTo>
                  <a:lnTo>
                    <a:pt x="1523" y="964692"/>
                  </a:lnTo>
                  <a:lnTo>
                    <a:pt x="0" y="964692"/>
                  </a:lnTo>
                  <a:close/>
                </a:path>
                <a:path w="6350" h="4538980">
                  <a:moveTo>
                    <a:pt x="0" y="928116"/>
                  </a:moveTo>
                  <a:lnTo>
                    <a:pt x="0" y="922019"/>
                  </a:lnTo>
                  <a:lnTo>
                    <a:pt x="6096" y="922019"/>
                  </a:lnTo>
                  <a:lnTo>
                    <a:pt x="6096" y="928116"/>
                  </a:lnTo>
                  <a:lnTo>
                    <a:pt x="0" y="928116"/>
                  </a:lnTo>
                  <a:close/>
                </a:path>
                <a:path w="6350" h="4538980">
                  <a:moveTo>
                    <a:pt x="0" y="890016"/>
                  </a:moveTo>
                  <a:lnTo>
                    <a:pt x="0" y="885443"/>
                  </a:lnTo>
                  <a:lnTo>
                    <a:pt x="1523" y="885443"/>
                  </a:lnTo>
                  <a:lnTo>
                    <a:pt x="1523" y="883919"/>
                  </a:lnTo>
                  <a:lnTo>
                    <a:pt x="4571" y="883919"/>
                  </a:lnTo>
                  <a:lnTo>
                    <a:pt x="4571" y="885443"/>
                  </a:lnTo>
                  <a:lnTo>
                    <a:pt x="6096" y="885443"/>
                  </a:lnTo>
                  <a:lnTo>
                    <a:pt x="6096" y="890016"/>
                  </a:lnTo>
                  <a:lnTo>
                    <a:pt x="4571" y="891540"/>
                  </a:lnTo>
                  <a:lnTo>
                    <a:pt x="1523" y="891540"/>
                  </a:lnTo>
                  <a:lnTo>
                    <a:pt x="0" y="890016"/>
                  </a:lnTo>
                  <a:close/>
                </a:path>
                <a:path w="6350" h="4538980">
                  <a:moveTo>
                    <a:pt x="0" y="853440"/>
                  </a:moveTo>
                  <a:lnTo>
                    <a:pt x="0" y="848867"/>
                  </a:lnTo>
                  <a:lnTo>
                    <a:pt x="1523" y="847343"/>
                  </a:lnTo>
                  <a:lnTo>
                    <a:pt x="4571" y="847343"/>
                  </a:lnTo>
                  <a:lnTo>
                    <a:pt x="6096" y="848867"/>
                  </a:lnTo>
                  <a:lnTo>
                    <a:pt x="6096" y="853440"/>
                  </a:lnTo>
                  <a:lnTo>
                    <a:pt x="4571" y="854963"/>
                  </a:lnTo>
                  <a:lnTo>
                    <a:pt x="1523" y="854963"/>
                  </a:lnTo>
                  <a:lnTo>
                    <a:pt x="0" y="853440"/>
                  </a:lnTo>
                  <a:close/>
                </a:path>
                <a:path w="6350" h="4538980">
                  <a:moveTo>
                    <a:pt x="0" y="816863"/>
                  </a:moveTo>
                  <a:lnTo>
                    <a:pt x="0" y="812292"/>
                  </a:lnTo>
                  <a:lnTo>
                    <a:pt x="1523" y="810767"/>
                  </a:lnTo>
                  <a:lnTo>
                    <a:pt x="4571" y="810767"/>
                  </a:lnTo>
                  <a:lnTo>
                    <a:pt x="6096" y="812292"/>
                  </a:lnTo>
                  <a:lnTo>
                    <a:pt x="6096" y="816863"/>
                  </a:lnTo>
                  <a:lnTo>
                    <a:pt x="4571" y="818387"/>
                  </a:lnTo>
                  <a:lnTo>
                    <a:pt x="1523" y="818387"/>
                  </a:lnTo>
                  <a:lnTo>
                    <a:pt x="0" y="816863"/>
                  </a:lnTo>
                  <a:close/>
                </a:path>
                <a:path w="6350" h="4538980">
                  <a:moveTo>
                    <a:pt x="0" y="780287"/>
                  </a:moveTo>
                  <a:lnTo>
                    <a:pt x="0" y="775716"/>
                  </a:lnTo>
                  <a:lnTo>
                    <a:pt x="1523" y="774192"/>
                  </a:lnTo>
                  <a:lnTo>
                    <a:pt x="4571" y="774192"/>
                  </a:lnTo>
                  <a:lnTo>
                    <a:pt x="6096" y="775716"/>
                  </a:lnTo>
                  <a:lnTo>
                    <a:pt x="6096" y="780287"/>
                  </a:lnTo>
                  <a:lnTo>
                    <a:pt x="4571" y="780287"/>
                  </a:lnTo>
                  <a:lnTo>
                    <a:pt x="4571" y="781811"/>
                  </a:lnTo>
                  <a:lnTo>
                    <a:pt x="1523" y="781811"/>
                  </a:lnTo>
                  <a:lnTo>
                    <a:pt x="1523" y="780287"/>
                  </a:lnTo>
                  <a:lnTo>
                    <a:pt x="0" y="780287"/>
                  </a:lnTo>
                  <a:close/>
                </a:path>
                <a:path w="6350" h="4538980">
                  <a:moveTo>
                    <a:pt x="0" y="743711"/>
                  </a:moveTo>
                  <a:lnTo>
                    <a:pt x="0" y="737615"/>
                  </a:lnTo>
                  <a:lnTo>
                    <a:pt x="6096" y="737615"/>
                  </a:lnTo>
                  <a:lnTo>
                    <a:pt x="6096" y="743711"/>
                  </a:lnTo>
                  <a:lnTo>
                    <a:pt x="4571" y="743711"/>
                  </a:lnTo>
                  <a:lnTo>
                    <a:pt x="4571" y="745235"/>
                  </a:lnTo>
                  <a:lnTo>
                    <a:pt x="1523" y="745235"/>
                  </a:lnTo>
                  <a:lnTo>
                    <a:pt x="1523" y="743711"/>
                  </a:lnTo>
                  <a:lnTo>
                    <a:pt x="0" y="743711"/>
                  </a:lnTo>
                  <a:close/>
                </a:path>
                <a:path w="6350" h="4538980">
                  <a:moveTo>
                    <a:pt x="0" y="707135"/>
                  </a:moveTo>
                  <a:lnTo>
                    <a:pt x="0" y="701039"/>
                  </a:lnTo>
                  <a:lnTo>
                    <a:pt x="6096" y="701039"/>
                  </a:lnTo>
                  <a:lnTo>
                    <a:pt x="6096" y="707135"/>
                  </a:lnTo>
                  <a:lnTo>
                    <a:pt x="0" y="707135"/>
                  </a:lnTo>
                  <a:close/>
                </a:path>
                <a:path w="6350" h="4538980">
                  <a:moveTo>
                    <a:pt x="0" y="669035"/>
                  </a:moveTo>
                  <a:lnTo>
                    <a:pt x="0" y="664463"/>
                  </a:lnTo>
                  <a:lnTo>
                    <a:pt x="1523" y="664463"/>
                  </a:lnTo>
                  <a:lnTo>
                    <a:pt x="1523" y="662939"/>
                  </a:lnTo>
                  <a:lnTo>
                    <a:pt x="4571" y="662939"/>
                  </a:lnTo>
                  <a:lnTo>
                    <a:pt x="4571" y="664463"/>
                  </a:lnTo>
                  <a:lnTo>
                    <a:pt x="6096" y="664463"/>
                  </a:lnTo>
                  <a:lnTo>
                    <a:pt x="6096" y="669035"/>
                  </a:lnTo>
                  <a:lnTo>
                    <a:pt x="4571" y="670559"/>
                  </a:lnTo>
                  <a:lnTo>
                    <a:pt x="1523" y="670559"/>
                  </a:lnTo>
                  <a:lnTo>
                    <a:pt x="0" y="669035"/>
                  </a:lnTo>
                  <a:close/>
                </a:path>
                <a:path w="6350" h="4538980">
                  <a:moveTo>
                    <a:pt x="0" y="632459"/>
                  </a:moveTo>
                  <a:lnTo>
                    <a:pt x="0" y="627887"/>
                  </a:lnTo>
                  <a:lnTo>
                    <a:pt x="1523" y="626363"/>
                  </a:lnTo>
                  <a:lnTo>
                    <a:pt x="4571" y="626363"/>
                  </a:lnTo>
                  <a:lnTo>
                    <a:pt x="6096" y="627887"/>
                  </a:lnTo>
                  <a:lnTo>
                    <a:pt x="6096" y="632459"/>
                  </a:lnTo>
                  <a:lnTo>
                    <a:pt x="4571" y="633983"/>
                  </a:lnTo>
                  <a:lnTo>
                    <a:pt x="1523" y="633983"/>
                  </a:lnTo>
                  <a:lnTo>
                    <a:pt x="0" y="632459"/>
                  </a:lnTo>
                  <a:close/>
                </a:path>
                <a:path w="6350" h="4538980">
                  <a:moveTo>
                    <a:pt x="0" y="595883"/>
                  </a:moveTo>
                  <a:lnTo>
                    <a:pt x="0" y="591311"/>
                  </a:lnTo>
                  <a:lnTo>
                    <a:pt x="1523" y="589787"/>
                  </a:lnTo>
                  <a:lnTo>
                    <a:pt x="4571" y="589787"/>
                  </a:lnTo>
                  <a:lnTo>
                    <a:pt x="6096" y="591311"/>
                  </a:lnTo>
                  <a:lnTo>
                    <a:pt x="6096" y="595883"/>
                  </a:lnTo>
                  <a:lnTo>
                    <a:pt x="4571" y="597408"/>
                  </a:lnTo>
                  <a:lnTo>
                    <a:pt x="1523" y="597408"/>
                  </a:lnTo>
                  <a:lnTo>
                    <a:pt x="0" y="595883"/>
                  </a:lnTo>
                  <a:close/>
                </a:path>
                <a:path w="6350" h="4538980">
                  <a:moveTo>
                    <a:pt x="0" y="559308"/>
                  </a:moveTo>
                  <a:lnTo>
                    <a:pt x="0" y="554735"/>
                  </a:lnTo>
                  <a:lnTo>
                    <a:pt x="1523" y="553211"/>
                  </a:lnTo>
                  <a:lnTo>
                    <a:pt x="4571" y="553211"/>
                  </a:lnTo>
                  <a:lnTo>
                    <a:pt x="6096" y="554735"/>
                  </a:lnTo>
                  <a:lnTo>
                    <a:pt x="6096" y="559308"/>
                  </a:lnTo>
                  <a:lnTo>
                    <a:pt x="4571" y="559308"/>
                  </a:lnTo>
                  <a:lnTo>
                    <a:pt x="4571" y="560831"/>
                  </a:lnTo>
                  <a:lnTo>
                    <a:pt x="1523" y="560831"/>
                  </a:lnTo>
                  <a:lnTo>
                    <a:pt x="1523" y="559308"/>
                  </a:lnTo>
                  <a:lnTo>
                    <a:pt x="0" y="559308"/>
                  </a:lnTo>
                  <a:close/>
                </a:path>
                <a:path w="6350" h="4538980">
                  <a:moveTo>
                    <a:pt x="0" y="522731"/>
                  </a:moveTo>
                  <a:lnTo>
                    <a:pt x="0" y="516635"/>
                  </a:lnTo>
                  <a:lnTo>
                    <a:pt x="6096" y="516635"/>
                  </a:lnTo>
                  <a:lnTo>
                    <a:pt x="6096" y="522731"/>
                  </a:lnTo>
                  <a:lnTo>
                    <a:pt x="0" y="522731"/>
                  </a:lnTo>
                  <a:close/>
                </a:path>
                <a:path w="6350" h="4538980">
                  <a:moveTo>
                    <a:pt x="0" y="486155"/>
                  </a:moveTo>
                  <a:lnTo>
                    <a:pt x="0" y="480059"/>
                  </a:lnTo>
                  <a:lnTo>
                    <a:pt x="1523" y="480059"/>
                  </a:lnTo>
                  <a:lnTo>
                    <a:pt x="1523" y="478535"/>
                  </a:lnTo>
                  <a:lnTo>
                    <a:pt x="4571" y="478535"/>
                  </a:lnTo>
                  <a:lnTo>
                    <a:pt x="4571" y="480059"/>
                  </a:lnTo>
                  <a:lnTo>
                    <a:pt x="6096" y="480059"/>
                  </a:lnTo>
                  <a:lnTo>
                    <a:pt x="6096" y="486155"/>
                  </a:lnTo>
                  <a:lnTo>
                    <a:pt x="0" y="486155"/>
                  </a:lnTo>
                  <a:close/>
                </a:path>
                <a:path w="6350" h="4538980">
                  <a:moveTo>
                    <a:pt x="0" y="448055"/>
                  </a:moveTo>
                  <a:lnTo>
                    <a:pt x="0" y="443483"/>
                  </a:lnTo>
                  <a:lnTo>
                    <a:pt x="1523" y="443483"/>
                  </a:lnTo>
                  <a:lnTo>
                    <a:pt x="1523" y="441959"/>
                  </a:lnTo>
                  <a:lnTo>
                    <a:pt x="4571" y="441959"/>
                  </a:lnTo>
                  <a:lnTo>
                    <a:pt x="4571" y="443483"/>
                  </a:lnTo>
                  <a:lnTo>
                    <a:pt x="6096" y="443483"/>
                  </a:lnTo>
                  <a:lnTo>
                    <a:pt x="6096" y="448055"/>
                  </a:lnTo>
                  <a:lnTo>
                    <a:pt x="4571" y="449579"/>
                  </a:lnTo>
                  <a:lnTo>
                    <a:pt x="1523" y="449579"/>
                  </a:lnTo>
                  <a:lnTo>
                    <a:pt x="0" y="448055"/>
                  </a:lnTo>
                  <a:close/>
                </a:path>
                <a:path w="6350" h="4538980">
                  <a:moveTo>
                    <a:pt x="0" y="411479"/>
                  </a:moveTo>
                  <a:lnTo>
                    <a:pt x="0" y="406908"/>
                  </a:lnTo>
                  <a:lnTo>
                    <a:pt x="1523" y="405383"/>
                  </a:lnTo>
                  <a:lnTo>
                    <a:pt x="4571" y="405383"/>
                  </a:lnTo>
                  <a:lnTo>
                    <a:pt x="6096" y="406908"/>
                  </a:lnTo>
                  <a:lnTo>
                    <a:pt x="6096" y="411479"/>
                  </a:lnTo>
                  <a:lnTo>
                    <a:pt x="4571" y="413004"/>
                  </a:lnTo>
                  <a:lnTo>
                    <a:pt x="1523" y="413004"/>
                  </a:lnTo>
                  <a:lnTo>
                    <a:pt x="0" y="411479"/>
                  </a:lnTo>
                  <a:close/>
                </a:path>
                <a:path w="6350" h="4538980">
                  <a:moveTo>
                    <a:pt x="0" y="374904"/>
                  </a:moveTo>
                  <a:lnTo>
                    <a:pt x="0" y="370331"/>
                  </a:lnTo>
                  <a:lnTo>
                    <a:pt x="1523" y="368808"/>
                  </a:lnTo>
                  <a:lnTo>
                    <a:pt x="4571" y="368808"/>
                  </a:lnTo>
                  <a:lnTo>
                    <a:pt x="6096" y="370331"/>
                  </a:lnTo>
                  <a:lnTo>
                    <a:pt x="6096" y="374904"/>
                  </a:lnTo>
                  <a:lnTo>
                    <a:pt x="4571" y="376427"/>
                  </a:lnTo>
                  <a:lnTo>
                    <a:pt x="1523" y="376427"/>
                  </a:lnTo>
                  <a:lnTo>
                    <a:pt x="0" y="374904"/>
                  </a:lnTo>
                  <a:close/>
                </a:path>
                <a:path w="6350" h="4538980">
                  <a:moveTo>
                    <a:pt x="0" y="338327"/>
                  </a:moveTo>
                  <a:lnTo>
                    <a:pt x="0" y="333755"/>
                  </a:lnTo>
                  <a:lnTo>
                    <a:pt x="1523" y="332231"/>
                  </a:lnTo>
                  <a:lnTo>
                    <a:pt x="4571" y="332231"/>
                  </a:lnTo>
                  <a:lnTo>
                    <a:pt x="6096" y="333755"/>
                  </a:lnTo>
                  <a:lnTo>
                    <a:pt x="6096" y="338327"/>
                  </a:lnTo>
                  <a:lnTo>
                    <a:pt x="4571" y="338327"/>
                  </a:lnTo>
                  <a:lnTo>
                    <a:pt x="4571" y="339851"/>
                  </a:lnTo>
                  <a:lnTo>
                    <a:pt x="1523" y="339851"/>
                  </a:lnTo>
                  <a:lnTo>
                    <a:pt x="1523" y="338327"/>
                  </a:lnTo>
                  <a:lnTo>
                    <a:pt x="0" y="338327"/>
                  </a:lnTo>
                  <a:close/>
                </a:path>
                <a:path w="6350" h="4538980">
                  <a:moveTo>
                    <a:pt x="0" y="301751"/>
                  </a:moveTo>
                  <a:lnTo>
                    <a:pt x="0" y="295655"/>
                  </a:lnTo>
                  <a:lnTo>
                    <a:pt x="6096" y="295655"/>
                  </a:lnTo>
                  <a:lnTo>
                    <a:pt x="6096" y="301751"/>
                  </a:lnTo>
                  <a:lnTo>
                    <a:pt x="0" y="301751"/>
                  </a:lnTo>
                  <a:close/>
                </a:path>
                <a:path w="6350" h="4538980">
                  <a:moveTo>
                    <a:pt x="0" y="265175"/>
                  </a:moveTo>
                  <a:lnTo>
                    <a:pt x="0" y="259079"/>
                  </a:lnTo>
                  <a:lnTo>
                    <a:pt x="1523" y="259079"/>
                  </a:lnTo>
                  <a:lnTo>
                    <a:pt x="1523" y="257555"/>
                  </a:lnTo>
                  <a:lnTo>
                    <a:pt x="4571" y="257555"/>
                  </a:lnTo>
                  <a:lnTo>
                    <a:pt x="4571" y="259079"/>
                  </a:lnTo>
                  <a:lnTo>
                    <a:pt x="6096" y="259079"/>
                  </a:lnTo>
                  <a:lnTo>
                    <a:pt x="6096" y="265175"/>
                  </a:lnTo>
                  <a:lnTo>
                    <a:pt x="0" y="265175"/>
                  </a:lnTo>
                  <a:close/>
                </a:path>
                <a:path w="6350" h="4538980">
                  <a:moveTo>
                    <a:pt x="0" y="227075"/>
                  </a:moveTo>
                  <a:lnTo>
                    <a:pt x="0" y="222504"/>
                  </a:lnTo>
                  <a:lnTo>
                    <a:pt x="1523" y="222504"/>
                  </a:lnTo>
                  <a:lnTo>
                    <a:pt x="1523" y="220979"/>
                  </a:lnTo>
                  <a:lnTo>
                    <a:pt x="4571" y="220979"/>
                  </a:lnTo>
                  <a:lnTo>
                    <a:pt x="4571" y="222504"/>
                  </a:lnTo>
                  <a:lnTo>
                    <a:pt x="6096" y="222504"/>
                  </a:lnTo>
                  <a:lnTo>
                    <a:pt x="6096" y="227075"/>
                  </a:lnTo>
                  <a:lnTo>
                    <a:pt x="4571" y="228600"/>
                  </a:lnTo>
                  <a:lnTo>
                    <a:pt x="1523" y="228600"/>
                  </a:lnTo>
                  <a:lnTo>
                    <a:pt x="0" y="227075"/>
                  </a:lnTo>
                  <a:close/>
                </a:path>
                <a:path w="6350" h="4538980">
                  <a:moveTo>
                    <a:pt x="0" y="190500"/>
                  </a:moveTo>
                  <a:lnTo>
                    <a:pt x="0" y="185927"/>
                  </a:lnTo>
                  <a:lnTo>
                    <a:pt x="1523" y="184404"/>
                  </a:lnTo>
                  <a:lnTo>
                    <a:pt x="4571" y="184404"/>
                  </a:lnTo>
                  <a:lnTo>
                    <a:pt x="6096" y="185927"/>
                  </a:lnTo>
                  <a:lnTo>
                    <a:pt x="6096" y="190500"/>
                  </a:lnTo>
                  <a:lnTo>
                    <a:pt x="4571" y="192023"/>
                  </a:lnTo>
                  <a:lnTo>
                    <a:pt x="1523" y="192023"/>
                  </a:lnTo>
                  <a:lnTo>
                    <a:pt x="0" y="190500"/>
                  </a:lnTo>
                  <a:close/>
                </a:path>
                <a:path w="6350" h="4538980">
                  <a:moveTo>
                    <a:pt x="0" y="153923"/>
                  </a:moveTo>
                  <a:lnTo>
                    <a:pt x="0" y="149351"/>
                  </a:lnTo>
                  <a:lnTo>
                    <a:pt x="1523" y="147827"/>
                  </a:lnTo>
                  <a:lnTo>
                    <a:pt x="4571" y="147827"/>
                  </a:lnTo>
                  <a:lnTo>
                    <a:pt x="6096" y="149351"/>
                  </a:lnTo>
                  <a:lnTo>
                    <a:pt x="6096" y="153923"/>
                  </a:lnTo>
                  <a:lnTo>
                    <a:pt x="4571" y="155447"/>
                  </a:lnTo>
                  <a:lnTo>
                    <a:pt x="1523" y="155447"/>
                  </a:lnTo>
                  <a:lnTo>
                    <a:pt x="0" y="153923"/>
                  </a:lnTo>
                  <a:close/>
                </a:path>
                <a:path w="6350" h="4538980">
                  <a:moveTo>
                    <a:pt x="0" y="117347"/>
                  </a:moveTo>
                  <a:lnTo>
                    <a:pt x="0" y="111251"/>
                  </a:lnTo>
                  <a:lnTo>
                    <a:pt x="6096" y="111251"/>
                  </a:lnTo>
                  <a:lnTo>
                    <a:pt x="6096" y="117347"/>
                  </a:lnTo>
                  <a:lnTo>
                    <a:pt x="4571" y="117347"/>
                  </a:lnTo>
                  <a:lnTo>
                    <a:pt x="4571" y="118871"/>
                  </a:lnTo>
                  <a:lnTo>
                    <a:pt x="1523" y="118871"/>
                  </a:lnTo>
                  <a:lnTo>
                    <a:pt x="1523" y="117347"/>
                  </a:lnTo>
                  <a:lnTo>
                    <a:pt x="0" y="117347"/>
                  </a:lnTo>
                  <a:close/>
                </a:path>
                <a:path w="6350" h="4538980">
                  <a:moveTo>
                    <a:pt x="0" y="80771"/>
                  </a:moveTo>
                  <a:lnTo>
                    <a:pt x="0" y="74675"/>
                  </a:lnTo>
                  <a:lnTo>
                    <a:pt x="6096" y="74675"/>
                  </a:lnTo>
                  <a:lnTo>
                    <a:pt x="6096" y="80771"/>
                  </a:lnTo>
                  <a:lnTo>
                    <a:pt x="0" y="80771"/>
                  </a:lnTo>
                  <a:close/>
                </a:path>
                <a:path w="6350" h="4538980">
                  <a:moveTo>
                    <a:pt x="0" y="44195"/>
                  </a:moveTo>
                  <a:lnTo>
                    <a:pt x="0" y="38100"/>
                  </a:lnTo>
                  <a:lnTo>
                    <a:pt x="1523" y="38100"/>
                  </a:lnTo>
                  <a:lnTo>
                    <a:pt x="1523" y="36575"/>
                  </a:lnTo>
                  <a:lnTo>
                    <a:pt x="4571" y="36575"/>
                  </a:lnTo>
                  <a:lnTo>
                    <a:pt x="4571" y="38100"/>
                  </a:lnTo>
                  <a:lnTo>
                    <a:pt x="6096" y="38100"/>
                  </a:lnTo>
                  <a:lnTo>
                    <a:pt x="6096" y="44195"/>
                  </a:lnTo>
                  <a:lnTo>
                    <a:pt x="0" y="44195"/>
                  </a:lnTo>
                  <a:close/>
                </a:path>
                <a:path w="6350" h="4538980">
                  <a:moveTo>
                    <a:pt x="0" y="6095"/>
                  </a:moveTo>
                  <a:lnTo>
                    <a:pt x="0" y="1523"/>
                  </a:lnTo>
                  <a:lnTo>
                    <a:pt x="1523" y="1523"/>
                  </a:lnTo>
                  <a:lnTo>
                    <a:pt x="1523" y="0"/>
                  </a:lnTo>
                  <a:lnTo>
                    <a:pt x="4571" y="0"/>
                  </a:lnTo>
                  <a:lnTo>
                    <a:pt x="4571" y="1523"/>
                  </a:lnTo>
                  <a:lnTo>
                    <a:pt x="6096" y="1523"/>
                  </a:lnTo>
                  <a:lnTo>
                    <a:pt x="6096" y="6095"/>
                  </a:lnTo>
                  <a:lnTo>
                    <a:pt x="4571" y="7619"/>
                  </a:lnTo>
                  <a:lnTo>
                    <a:pt x="1523" y="7619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39183" y="6274307"/>
              <a:ext cx="141732" cy="6400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490971" y="1691640"/>
              <a:ext cx="7620" cy="4538980"/>
            </a:xfrm>
            <a:custGeom>
              <a:avLst/>
              <a:gdLst/>
              <a:ahLst/>
              <a:cxnLst/>
              <a:rect l="l" t="t" r="r" b="b"/>
              <a:pathLst>
                <a:path w="7620" h="4538980">
                  <a:moveTo>
                    <a:pt x="6095" y="4536947"/>
                  </a:moveTo>
                  <a:lnTo>
                    <a:pt x="6095" y="4532376"/>
                  </a:lnTo>
                  <a:lnTo>
                    <a:pt x="7619" y="4532376"/>
                  </a:lnTo>
                  <a:lnTo>
                    <a:pt x="7619" y="4536947"/>
                  </a:lnTo>
                  <a:lnTo>
                    <a:pt x="6095" y="4536947"/>
                  </a:lnTo>
                  <a:close/>
                </a:path>
                <a:path w="7620" h="4538980">
                  <a:moveTo>
                    <a:pt x="1524" y="4538472"/>
                  </a:moveTo>
                  <a:lnTo>
                    <a:pt x="1524" y="4530852"/>
                  </a:lnTo>
                  <a:lnTo>
                    <a:pt x="6095" y="4530852"/>
                  </a:lnTo>
                  <a:lnTo>
                    <a:pt x="6095" y="4538472"/>
                  </a:lnTo>
                  <a:lnTo>
                    <a:pt x="1524" y="4538472"/>
                  </a:lnTo>
                  <a:close/>
                </a:path>
                <a:path w="7620" h="4538980">
                  <a:moveTo>
                    <a:pt x="0" y="4536947"/>
                  </a:moveTo>
                  <a:lnTo>
                    <a:pt x="0" y="4532376"/>
                  </a:lnTo>
                  <a:lnTo>
                    <a:pt x="1524" y="4532376"/>
                  </a:lnTo>
                  <a:lnTo>
                    <a:pt x="1524" y="4536947"/>
                  </a:lnTo>
                  <a:lnTo>
                    <a:pt x="0" y="4536947"/>
                  </a:lnTo>
                  <a:close/>
                </a:path>
                <a:path w="7620" h="4538980">
                  <a:moveTo>
                    <a:pt x="6095" y="4500372"/>
                  </a:moveTo>
                  <a:lnTo>
                    <a:pt x="6095" y="4495799"/>
                  </a:lnTo>
                  <a:lnTo>
                    <a:pt x="7619" y="4495799"/>
                  </a:lnTo>
                  <a:lnTo>
                    <a:pt x="7619" y="4500372"/>
                  </a:lnTo>
                  <a:lnTo>
                    <a:pt x="6095" y="4500372"/>
                  </a:lnTo>
                  <a:close/>
                </a:path>
                <a:path w="7620" h="4538980">
                  <a:moveTo>
                    <a:pt x="1524" y="4501895"/>
                  </a:moveTo>
                  <a:lnTo>
                    <a:pt x="1524" y="4494276"/>
                  </a:lnTo>
                  <a:lnTo>
                    <a:pt x="6095" y="4494276"/>
                  </a:lnTo>
                  <a:lnTo>
                    <a:pt x="6095" y="4501895"/>
                  </a:lnTo>
                  <a:lnTo>
                    <a:pt x="1524" y="4501895"/>
                  </a:lnTo>
                  <a:close/>
                </a:path>
                <a:path w="7620" h="4538980">
                  <a:moveTo>
                    <a:pt x="0" y="4500372"/>
                  </a:moveTo>
                  <a:lnTo>
                    <a:pt x="0" y="4495799"/>
                  </a:lnTo>
                  <a:lnTo>
                    <a:pt x="1524" y="4495799"/>
                  </a:lnTo>
                  <a:lnTo>
                    <a:pt x="1524" y="4500372"/>
                  </a:lnTo>
                  <a:lnTo>
                    <a:pt x="0" y="4500372"/>
                  </a:lnTo>
                  <a:close/>
                </a:path>
                <a:path w="7620" h="4538980">
                  <a:moveTo>
                    <a:pt x="0" y="4462272"/>
                  </a:moveTo>
                  <a:lnTo>
                    <a:pt x="0" y="4459224"/>
                  </a:lnTo>
                  <a:lnTo>
                    <a:pt x="1524" y="4459224"/>
                  </a:lnTo>
                  <a:lnTo>
                    <a:pt x="1524" y="4457699"/>
                  </a:lnTo>
                  <a:lnTo>
                    <a:pt x="6095" y="4457699"/>
                  </a:lnTo>
                  <a:lnTo>
                    <a:pt x="6095" y="4459224"/>
                  </a:lnTo>
                  <a:lnTo>
                    <a:pt x="7619" y="4459224"/>
                  </a:lnTo>
                  <a:lnTo>
                    <a:pt x="7619" y="4462272"/>
                  </a:lnTo>
                  <a:lnTo>
                    <a:pt x="4571" y="4465320"/>
                  </a:lnTo>
                  <a:lnTo>
                    <a:pt x="3047" y="4465320"/>
                  </a:lnTo>
                  <a:lnTo>
                    <a:pt x="0" y="4462272"/>
                  </a:lnTo>
                  <a:close/>
                </a:path>
                <a:path w="7620" h="4538980">
                  <a:moveTo>
                    <a:pt x="0" y="4425695"/>
                  </a:moveTo>
                  <a:lnTo>
                    <a:pt x="0" y="4422647"/>
                  </a:lnTo>
                  <a:lnTo>
                    <a:pt x="1524" y="4421124"/>
                  </a:lnTo>
                  <a:lnTo>
                    <a:pt x="6095" y="4421124"/>
                  </a:lnTo>
                  <a:lnTo>
                    <a:pt x="7619" y="4422647"/>
                  </a:lnTo>
                  <a:lnTo>
                    <a:pt x="7619" y="4425695"/>
                  </a:lnTo>
                  <a:lnTo>
                    <a:pt x="4571" y="4428744"/>
                  </a:lnTo>
                  <a:lnTo>
                    <a:pt x="3047" y="4428744"/>
                  </a:lnTo>
                  <a:lnTo>
                    <a:pt x="0" y="4425695"/>
                  </a:lnTo>
                  <a:close/>
                </a:path>
                <a:path w="7620" h="4538980">
                  <a:moveTo>
                    <a:pt x="0" y="4389120"/>
                  </a:moveTo>
                  <a:lnTo>
                    <a:pt x="0" y="4386072"/>
                  </a:lnTo>
                  <a:lnTo>
                    <a:pt x="3047" y="4383024"/>
                  </a:lnTo>
                  <a:lnTo>
                    <a:pt x="4571" y="4383024"/>
                  </a:lnTo>
                  <a:lnTo>
                    <a:pt x="7619" y="4386072"/>
                  </a:lnTo>
                  <a:lnTo>
                    <a:pt x="7619" y="4389120"/>
                  </a:lnTo>
                  <a:lnTo>
                    <a:pt x="6095" y="4390644"/>
                  </a:lnTo>
                  <a:lnTo>
                    <a:pt x="1524" y="4390644"/>
                  </a:lnTo>
                  <a:lnTo>
                    <a:pt x="0" y="4389120"/>
                  </a:lnTo>
                  <a:close/>
                </a:path>
                <a:path w="7620" h="4538980">
                  <a:moveTo>
                    <a:pt x="0" y="4352544"/>
                  </a:moveTo>
                  <a:lnTo>
                    <a:pt x="0" y="4349495"/>
                  </a:lnTo>
                  <a:lnTo>
                    <a:pt x="3047" y="4346447"/>
                  </a:lnTo>
                  <a:lnTo>
                    <a:pt x="4571" y="4346447"/>
                  </a:lnTo>
                  <a:lnTo>
                    <a:pt x="7619" y="4349495"/>
                  </a:lnTo>
                  <a:lnTo>
                    <a:pt x="7619" y="4352544"/>
                  </a:lnTo>
                  <a:lnTo>
                    <a:pt x="6095" y="4352544"/>
                  </a:lnTo>
                  <a:lnTo>
                    <a:pt x="6095" y="4354067"/>
                  </a:lnTo>
                  <a:lnTo>
                    <a:pt x="1524" y="4354067"/>
                  </a:lnTo>
                  <a:lnTo>
                    <a:pt x="1524" y="4352544"/>
                  </a:lnTo>
                  <a:lnTo>
                    <a:pt x="0" y="4352544"/>
                  </a:lnTo>
                  <a:close/>
                </a:path>
                <a:path w="7620" h="4538980">
                  <a:moveTo>
                    <a:pt x="6095" y="4315967"/>
                  </a:moveTo>
                  <a:lnTo>
                    <a:pt x="6095" y="4311395"/>
                  </a:lnTo>
                  <a:lnTo>
                    <a:pt x="7619" y="4311395"/>
                  </a:lnTo>
                  <a:lnTo>
                    <a:pt x="7619" y="4315967"/>
                  </a:lnTo>
                  <a:lnTo>
                    <a:pt x="6095" y="4315967"/>
                  </a:lnTo>
                  <a:close/>
                </a:path>
                <a:path w="7620" h="4538980">
                  <a:moveTo>
                    <a:pt x="1524" y="4317492"/>
                  </a:moveTo>
                  <a:lnTo>
                    <a:pt x="1524" y="4309872"/>
                  </a:lnTo>
                  <a:lnTo>
                    <a:pt x="6095" y="4309872"/>
                  </a:lnTo>
                  <a:lnTo>
                    <a:pt x="6095" y="4317492"/>
                  </a:lnTo>
                  <a:lnTo>
                    <a:pt x="1524" y="4317492"/>
                  </a:lnTo>
                  <a:close/>
                </a:path>
                <a:path w="7620" h="4538980">
                  <a:moveTo>
                    <a:pt x="0" y="4315967"/>
                  </a:moveTo>
                  <a:lnTo>
                    <a:pt x="0" y="4311395"/>
                  </a:lnTo>
                  <a:lnTo>
                    <a:pt x="1524" y="4311395"/>
                  </a:lnTo>
                  <a:lnTo>
                    <a:pt x="1524" y="4315967"/>
                  </a:lnTo>
                  <a:lnTo>
                    <a:pt x="0" y="4315967"/>
                  </a:lnTo>
                  <a:close/>
                </a:path>
                <a:path w="7620" h="4538980">
                  <a:moveTo>
                    <a:pt x="6095" y="4279392"/>
                  </a:moveTo>
                  <a:lnTo>
                    <a:pt x="6095" y="4274820"/>
                  </a:lnTo>
                  <a:lnTo>
                    <a:pt x="7619" y="4274820"/>
                  </a:lnTo>
                  <a:lnTo>
                    <a:pt x="7619" y="4279392"/>
                  </a:lnTo>
                  <a:lnTo>
                    <a:pt x="6095" y="4279392"/>
                  </a:lnTo>
                  <a:close/>
                </a:path>
                <a:path w="7620" h="4538980">
                  <a:moveTo>
                    <a:pt x="1524" y="4280915"/>
                  </a:moveTo>
                  <a:lnTo>
                    <a:pt x="1524" y="4273295"/>
                  </a:lnTo>
                  <a:lnTo>
                    <a:pt x="6095" y="4273295"/>
                  </a:lnTo>
                  <a:lnTo>
                    <a:pt x="6095" y="4280915"/>
                  </a:lnTo>
                  <a:lnTo>
                    <a:pt x="1524" y="4280915"/>
                  </a:lnTo>
                  <a:close/>
                </a:path>
                <a:path w="7620" h="4538980">
                  <a:moveTo>
                    <a:pt x="0" y="4279392"/>
                  </a:moveTo>
                  <a:lnTo>
                    <a:pt x="0" y="4274820"/>
                  </a:lnTo>
                  <a:lnTo>
                    <a:pt x="1524" y="4274820"/>
                  </a:lnTo>
                  <a:lnTo>
                    <a:pt x="1524" y="4279392"/>
                  </a:lnTo>
                  <a:lnTo>
                    <a:pt x="0" y="4279392"/>
                  </a:lnTo>
                  <a:close/>
                </a:path>
                <a:path w="7620" h="4538980">
                  <a:moveTo>
                    <a:pt x="0" y="4241292"/>
                  </a:moveTo>
                  <a:lnTo>
                    <a:pt x="0" y="4238244"/>
                  </a:lnTo>
                  <a:lnTo>
                    <a:pt x="1524" y="4238244"/>
                  </a:lnTo>
                  <a:lnTo>
                    <a:pt x="1524" y="4236720"/>
                  </a:lnTo>
                  <a:lnTo>
                    <a:pt x="6095" y="4236720"/>
                  </a:lnTo>
                  <a:lnTo>
                    <a:pt x="6095" y="4238244"/>
                  </a:lnTo>
                  <a:lnTo>
                    <a:pt x="7619" y="4238244"/>
                  </a:lnTo>
                  <a:lnTo>
                    <a:pt x="7619" y="4241292"/>
                  </a:lnTo>
                  <a:lnTo>
                    <a:pt x="4571" y="4244340"/>
                  </a:lnTo>
                  <a:lnTo>
                    <a:pt x="3047" y="4244340"/>
                  </a:lnTo>
                  <a:lnTo>
                    <a:pt x="0" y="4241292"/>
                  </a:lnTo>
                  <a:close/>
                </a:path>
                <a:path w="7620" h="4538980">
                  <a:moveTo>
                    <a:pt x="0" y="4204715"/>
                  </a:moveTo>
                  <a:lnTo>
                    <a:pt x="0" y="4201667"/>
                  </a:lnTo>
                  <a:lnTo>
                    <a:pt x="1524" y="4200144"/>
                  </a:lnTo>
                  <a:lnTo>
                    <a:pt x="6095" y="4200144"/>
                  </a:lnTo>
                  <a:lnTo>
                    <a:pt x="7619" y="4201667"/>
                  </a:lnTo>
                  <a:lnTo>
                    <a:pt x="7619" y="4204715"/>
                  </a:lnTo>
                  <a:lnTo>
                    <a:pt x="6095" y="4206240"/>
                  </a:lnTo>
                  <a:lnTo>
                    <a:pt x="1524" y="4206240"/>
                  </a:lnTo>
                  <a:lnTo>
                    <a:pt x="0" y="4204715"/>
                  </a:lnTo>
                  <a:close/>
                </a:path>
                <a:path w="7620" h="4538980">
                  <a:moveTo>
                    <a:pt x="0" y="4168140"/>
                  </a:moveTo>
                  <a:lnTo>
                    <a:pt x="0" y="4165092"/>
                  </a:lnTo>
                  <a:lnTo>
                    <a:pt x="3047" y="4162044"/>
                  </a:lnTo>
                  <a:lnTo>
                    <a:pt x="4571" y="4162044"/>
                  </a:lnTo>
                  <a:lnTo>
                    <a:pt x="7619" y="4165092"/>
                  </a:lnTo>
                  <a:lnTo>
                    <a:pt x="7619" y="4168140"/>
                  </a:lnTo>
                  <a:lnTo>
                    <a:pt x="6095" y="4169663"/>
                  </a:lnTo>
                  <a:lnTo>
                    <a:pt x="1524" y="4169663"/>
                  </a:lnTo>
                  <a:lnTo>
                    <a:pt x="0" y="4168140"/>
                  </a:lnTo>
                  <a:close/>
                </a:path>
                <a:path w="7620" h="4538980">
                  <a:moveTo>
                    <a:pt x="0" y="4131563"/>
                  </a:moveTo>
                  <a:lnTo>
                    <a:pt x="0" y="4126992"/>
                  </a:lnTo>
                  <a:lnTo>
                    <a:pt x="1524" y="4126992"/>
                  </a:lnTo>
                  <a:lnTo>
                    <a:pt x="3047" y="4125467"/>
                  </a:lnTo>
                  <a:lnTo>
                    <a:pt x="4571" y="4125467"/>
                  </a:lnTo>
                  <a:lnTo>
                    <a:pt x="6095" y="4126992"/>
                  </a:lnTo>
                  <a:lnTo>
                    <a:pt x="7619" y="4126992"/>
                  </a:lnTo>
                  <a:lnTo>
                    <a:pt x="7619" y="4131563"/>
                  </a:lnTo>
                  <a:lnTo>
                    <a:pt x="6095" y="4131563"/>
                  </a:lnTo>
                  <a:lnTo>
                    <a:pt x="6095" y="4133088"/>
                  </a:lnTo>
                  <a:lnTo>
                    <a:pt x="1524" y="4133088"/>
                  </a:lnTo>
                  <a:lnTo>
                    <a:pt x="1524" y="4131563"/>
                  </a:lnTo>
                  <a:lnTo>
                    <a:pt x="0" y="4131563"/>
                  </a:lnTo>
                  <a:close/>
                </a:path>
                <a:path w="7620" h="4538980">
                  <a:moveTo>
                    <a:pt x="6095" y="4094988"/>
                  </a:moveTo>
                  <a:lnTo>
                    <a:pt x="6095" y="4090415"/>
                  </a:lnTo>
                  <a:lnTo>
                    <a:pt x="7619" y="4090415"/>
                  </a:lnTo>
                  <a:lnTo>
                    <a:pt x="7619" y="4094988"/>
                  </a:lnTo>
                  <a:lnTo>
                    <a:pt x="6095" y="4094988"/>
                  </a:lnTo>
                  <a:close/>
                </a:path>
                <a:path w="7620" h="4538980">
                  <a:moveTo>
                    <a:pt x="1524" y="4096511"/>
                  </a:moveTo>
                  <a:lnTo>
                    <a:pt x="1524" y="4088892"/>
                  </a:lnTo>
                  <a:lnTo>
                    <a:pt x="6095" y="4088892"/>
                  </a:lnTo>
                  <a:lnTo>
                    <a:pt x="6095" y="4096511"/>
                  </a:lnTo>
                  <a:lnTo>
                    <a:pt x="1524" y="4096511"/>
                  </a:lnTo>
                  <a:close/>
                </a:path>
                <a:path w="7620" h="4538980">
                  <a:moveTo>
                    <a:pt x="0" y="4094988"/>
                  </a:moveTo>
                  <a:lnTo>
                    <a:pt x="0" y="4090415"/>
                  </a:lnTo>
                  <a:lnTo>
                    <a:pt x="1524" y="4090415"/>
                  </a:lnTo>
                  <a:lnTo>
                    <a:pt x="1524" y="4094988"/>
                  </a:lnTo>
                  <a:lnTo>
                    <a:pt x="0" y="4094988"/>
                  </a:lnTo>
                  <a:close/>
                </a:path>
                <a:path w="7620" h="4538980">
                  <a:moveTo>
                    <a:pt x="6095" y="4058411"/>
                  </a:moveTo>
                  <a:lnTo>
                    <a:pt x="6095" y="4053840"/>
                  </a:lnTo>
                  <a:lnTo>
                    <a:pt x="7619" y="4053840"/>
                  </a:lnTo>
                  <a:lnTo>
                    <a:pt x="7619" y="4058411"/>
                  </a:lnTo>
                  <a:lnTo>
                    <a:pt x="6095" y="4058411"/>
                  </a:lnTo>
                  <a:close/>
                </a:path>
                <a:path w="7620" h="4538980">
                  <a:moveTo>
                    <a:pt x="1524" y="4059936"/>
                  </a:moveTo>
                  <a:lnTo>
                    <a:pt x="1524" y="4052315"/>
                  </a:lnTo>
                  <a:lnTo>
                    <a:pt x="6095" y="4052315"/>
                  </a:lnTo>
                  <a:lnTo>
                    <a:pt x="6095" y="4059936"/>
                  </a:lnTo>
                  <a:lnTo>
                    <a:pt x="1524" y="4059936"/>
                  </a:lnTo>
                  <a:close/>
                </a:path>
                <a:path w="7620" h="4538980">
                  <a:moveTo>
                    <a:pt x="0" y="4058411"/>
                  </a:moveTo>
                  <a:lnTo>
                    <a:pt x="0" y="4053840"/>
                  </a:lnTo>
                  <a:lnTo>
                    <a:pt x="1524" y="4053840"/>
                  </a:lnTo>
                  <a:lnTo>
                    <a:pt x="1524" y="4058411"/>
                  </a:lnTo>
                  <a:lnTo>
                    <a:pt x="0" y="4058411"/>
                  </a:lnTo>
                  <a:close/>
                </a:path>
                <a:path w="7620" h="4538980">
                  <a:moveTo>
                    <a:pt x="0" y="4020311"/>
                  </a:moveTo>
                  <a:lnTo>
                    <a:pt x="0" y="4017263"/>
                  </a:lnTo>
                  <a:lnTo>
                    <a:pt x="1524" y="4017263"/>
                  </a:lnTo>
                  <a:lnTo>
                    <a:pt x="1524" y="4015740"/>
                  </a:lnTo>
                  <a:lnTo>
                    <a:pt x="6095" y="4015740"/>
                  </a:lnTo>
                  <a:lnTo>
                    <a:pt x="6095" y="4017263"/>
                  </a:lnTo>
                  <a:lnTo>
                    <a:pt x="7619" y="4017263"/>
                  </a:lnTo>
                  <a:lnTo>
                    <a:pt x="7619" y="4020311"/>
                  </a:lnTo>
                  <a:lnTo>
                    <a:pt x="4571" y="4023360"/>
                  </a:lnTo>
                  <a:lnTo>
                    <a:pt x="3047" y="4023360"/>
                  </a:lnTo>
                  <a:lnTo>
                    <a:pt x="0" y="4020311"/>
                  </a:lnTo>
                  <a:close/>
                </a:path>
                <a:path w="7620" h="4538980">
                  <a:moveTo>
                    <a:pt x="0" y="3983736"/>
                  </a:moveTo>
                  <a:lnTo>
                    <a:pt x="0" y="3980688"/>
                  </a:lnTo>
                  <a:lnTo>
                    <a:pt x="1524" y="3979163"/>
                  </a:lnTo>
                  <a:lnTo>
                    <a:pt x="6095" y="3979163"/>
                  </a:lnTo>
                  <a:lnTo>
                    <a:pt x="7619" y="3980688"/>
                  </a:lnTo>
                  <a:lnTo>
                    <a:pt x="7619" y="3983736"/>
                  </a:lnTo>
                  <a:lnTo>
                    <a:pt x="6095" y="3985260"/>
                  </a:lnTo>
                  <a:lnTo>
                    <a:pt x="1524" y="3985260"/>
                  </a:lnTo>
                  <a:lnTo>
                    <a:pt x="0" y="3983736"/>
                  </a:lnTo>
                  <a:close/>
                </a:path>
                <a:path w="7620" h="4538980">
                  <a:moveTo>
                    <a:pt x="0" y="3947160"/>
                  </a:moveTo>
                  <a:lnTo>
                    <a:pt x="0" y="3944111"/>
                  </a:lnTo>
                  <a:lnTo>
                    <a:pt x="3047" y="3941063"/>
                  </a:lnTo>
                  <a:lnTo>
                    <a:pt x="4571" y="3941063"/>
                  </a:lnTo>
                  <a:lnTo>
                    <a:pt x="7619" y="3944111"/>
                  </a:lnTo>
                  <a:lnTo>
                    <a:pt x="7619" y="3947160"/>
                  </a:lnTo>
                  <a:lnTo>
                    <a:pt x="6095" y="3948683"/>
                  </a:lnTo>
                  <a:lnTo>
                    <a:pt x="1524" y="3948683"/>
                  </a:lnTo>
                  <a:lnTo>
                    <a:pt x="0" y="3947160"/>
                  </a:lnTo>
                  <a:close/>
                </a:path>
                <a:path w="7620" h="4538980">
                  <a:moveTo>
                    <a:pt x="0" y="3910583"/>
                  </a:moveTo>
                  <a:lnTo>
                    <a:pt x="0" y="3906011"/>
                  </a:lnTo>
                  <a:lnTo>
                    <a:pt x="1524" y="3906011"/>
                  </a:lnTo>
                  <a:lnTo>
                    <a:pt x="3047" y="3904488"/>
                  </a:lnTo>
                  <a:lnTo>
                    <a:pt x="4571" y="3904488"/>
                  </a:lnTo>
                  <a:lnTo>
                    <a:pt x="6095" y="3906011"/>
                  </a:lnTo>
                  <a:lnTo>
                    <a:pt x="7619" y="3906011"/>
                  </a:lnTo>
                  <a:lnTo>
                    <a:pt x="7619" y="3910583"/>
                  </a:lnTo>
                  <a:lnTo>
                    <a:pt x="6095" y="3910583"/>
                  </a:lnTo>
                  <a:lnTo>
                    <a:pt x="6095" y="3912108"/>
                  </a:lnTo>
                  <a:lnTo>
                    <a:pt x="1524" y="3912108"/>
                  </a:lnTo>
                  <a:lnTo>
                    <a:pt x="1524" y="3910583"/>
                  </a:lnTo>
                  <a:lnTo>
                    <a:pt x="0" y="3910583"/>
                  </a:lnTo>
                  <a:close/>
                </a:path>
                <a:path w="7620" h="4538980">
                  <a:moveTo>
                    <a:pt x="6095" y="3874008"/>
                  </a:moveTo>
                  <a:lnTo>
                    <a:pt x="6095" y="3869436"/>
                  </a:lnTo>
                  <a:lnTo>
                    <a:pt x="7619" y="3869436"/>
                  </a:lnTo>
                  <a:lnTo>
                    <a:pt x="7619" y="3874008"/>
                  </a:lnTo>
                  <a:lnTo>
                    <a:pt x="6095" y="3874008"/>
                  </a:lnTo>
                  <a:close/>
                </a:path>
                <a:path w="7620" h="4538980">
                  <a:moveTo>
                    <a:pt x="1524" y="3875531"/>
                  </a:moveTo>
                  <a:lnTo>
                    <a:pt x="1524" y="3867911"/>
                  </a:lnTo>
                  <a:lnTo>
                    <a:pt x="6095" y="3867911"/>
                  </a:lnTo>
                  <a:lnTo>
                    <a:pt x="6095" y="3875531"/>
                  </a:lnTo>
                  <a:lnTo>
                    <a:pt x="1524" y="3875531"/>
                  </a:lnTo>
                  <a:close/>
                </a:path>
                <a:path w="7620" h="4538980">
                  <a:moveTo>
                    <a:pt x="0" y="3874008"/>
                  </a:moveTo>
                  <a:lnTo>
                    <a:pt x="0" y="3869436"/>
                  </a:lnTo>
                  <a:lnTo>
                    <a:pt x="1524" y="3869436"/>
                  </a:lnTo>
                  <a:lnTo>
                    <a:pt x="1524" y="3874008"/>
                  </a:lnTo>
                  <a:lnTo>
                    <a:pt x="0" y="3874008"/>
                  </a:lnTo>
                  <a:close/>
                </a:path>
                <a:path w="7620" h="4538980">
                  <a:moveTo>
                    <a:pt x="6095" y="3837431"/>
                  </a:moveTo>
                  <a:lnTo>
                    <a:pt x="6095" y="3832860"/>
                  </a:lnTo>
                  <a:lnTo>
                    <a:pt x="7619" y="3832860"/>
                  </a:lnTo>
                  <a:lnTo>
                    <a:pt x="7619" y="3837431"/>
                  </a:lnTo>
                  <a:lnTo>
                    <a:pt x="6095" y="3837431"/>
                  </a:lnTo>
                  <a:close/>
                </a:path>
                <a:path w="7620" h="4538980">
                  <a:moveTo>
                    <a:pt x="1524" y="3838956"/>
                  </a:moveTo>
                  <a:lnTo>
                    <a:pt x="1524" y="3831336"/>
                  </a:lnTo>
                  <a:lnTo>
                    <a:pt x="6095" y="3831336"/>
                  </a:lnTo>
                  <a:lnTo>
                    <a:pt x="6095" y="3838956"/>
                  </a:lnTo>
                  <a:lnTo>
                    <a:pt x="1524" y="3838956"/>
                  </a:lnTo>
                  <a:close/>
                </a:path>
                <a:path w="7620" h="4538980">
                  <a:moveTo>
                    <a:pt x="0" y="3837431"/>
                  </a:moveTo>
                  <a:lnTo>
                    <a:pt x="0" y="3832860"/>
                  </a:lnTo>
                  <a:lnTo>
                    <a:pt x="1524" y="3832860"/>
                  </a:lnTo>
                  <a:lnTo>
                    <a:pt x="1524" y="3837431"/>
                  </a:lnTo>
                  <a:lnTo>
                    <a:pt x="0" y="3837431"/>
                  </a:lnTo>
                  <a:close/>
                </a:path>
                <a:path w="7620" h="4538980">
                  <a:moveTo>
                    <a:pt x="0" y="3799331"/>
                  </a:moveTo>
                  <a:lnTo>
                    <a:pt x="0" y="3796283"/>
                  </a:lnTo>
                  <a:lnTo>
                    <a:pt x="1524" y="3794760"/>
                  </a:lnTo>
                  <a:lnTo>
                    <a:pt x="6095" y="3794760"/>
                  </a:lnTo>
                  <a:lnTo>
                    <a:pt x="7619" y="3796283"/>
                  </a:lnTo>
                  <a:lnTo>
                    <a:pt x="7619" y="3799331"/>
                  </a:lnTo>
                  <a:lnTo>
                    <a:pt x="4571" y="3802379"/>
                  </a:lnTo>
                  <a:lnTo>
                    <a:pt x="3047" y="3802379"/>
                  </a:lnTo>
                  <a:lnTo>
                    <a:pt x="0" y="3799331"/>
                  </a:lnTo>
                  <a:close/>
                </a:path>
                <a:path w="7620" h="4538980">
                  <a:moveTo>
                    <a:pt x="0" y="3762756"/>
                  </a:moveTo>
                  <a:lnTo>
                    <a:pt x="0" y="3759708"/>
                  </a:lnTo>
                  <a:lnTo>
                    <a:pt x="1524" y="3758183"/>
                  </a:lnTo>
                  <a:lnTo>
                    <a:pt x="6095" y="3758183"/>
                  </a:lnTo>
                  <a:lnTo>
                    <a:pt x="7619" y="3759708"/>
                  </a:lnTo>
                  <a:lnTo>
                    <a:pt x="7619" y="3762756"/>
                  </a:lnTo>
                  <a:lnTo>
                    <a:pt x="6095" y="3764279"/>
                  </a:lnTo>
                  <a:lnTo>
                    <a:pt x="1524" y="3764279"/>
                  </a:lnTo>
                  <a:lnTo>
                    <a:pt x="0" y="3762756"/>
                  </a:lnTo>
                  <a:close/>
                </a:path>
                <a:path w="7620" h="4538980">
                  <a:moveTo>
                    <a:pt x="0" y="3726179"/>
                  </a:moveTo>
                  <a:lnTo>
                    <a:pt x="0" y="3723131"/>
                  </a:lnTo>
                  <a:lnTo>
                    <a:pt x="3047" y="3720083"/>
                  </a:lnTo>
                  <a:lnTo>
                    <a:pt x="4571" y="3720083"/>
                  </a:lnTo>
                  <a:lnTo>
                    <a:pt x="7619" y="3723131"/>
                  </a:lnTo>
                  <a:lnTo>
                    <a:pt x="7619" y="3726179"/>
                  </a:lnTo>
                  <a:lnTo>
                    <a:pt x="6095" y="3727704"/>
                  </a:lnTo>
                  <a:lnTo>
                    <a:pt x="1524" y="3727704"/>
                  </a:lnTo>
                  <a:lnTo>
                    <a:pt x="0" y="3726179"/>
                  </a:lnTo>
                  <a:close/>
                </a:path>
                <a:path w="7620" h="4538980">
                  <a:moveTo>
                    <a:pt x="0" y="3689604"/>
                  </a:moveTo>
                  <a:lnTo>
                    <a:pt x="0" y="3685031"/>
                  </a:lnTo>
                  <a:lnTo>
                    <a:pt x="1524" y="3685031"/>
                  </a:lnTo>
                  <a:lnTo>
                    <a:pt x="3047" y="3683508"/>
                  </a:lnTo>
                  <a:lnTo>
                    <a:pt x="4571" y="3683508"/>
                  </a:lnTo>
                  <a:lnTo>
                    <a:pt x="6095" y="3685031"/>
                  </a:lnTo>
                  <a:lnTo>
                    <a:pt x="7619" y="3685031"/>
                  </a:lnTo>
                  <a:lnTo>
                    <a:pt x="7619" y="3689604"/>
                  </a:lnTo>
                  <a:lnTo>
                    <a:pt x="6095" y="3689604"/>
                  </a:lnTo>
                  <a:lnTo>
                    <a:pt x="6095" y="3691128"/>
                  </a:lnTo>
                  <a:lnTo>
                    <a:pt x="1524" y="3691128"/>
                  </a:lnTo>
                  <a:lnTo>
                    <a:pt x="1524" y="3689604"/>
                  </a:lnTo>
                  <a:lnTo>
                    <a:pt x="0" y="3689604"/>
                  </a:lnTo>
                  <a:close/>
                </a:path>
                <a:path w="7620" h="4538980">
                  <a:moveTo>
                    <a:pt x="6095" y="3653028"/>
                  </a:moveTo>
                  <a:lnTo>
                    <a:pt x="6095" y="3648456"/>
                  </a:lnTo>
                  <a:lnTo>
                    <a:pt x="7619" y="3648456"/>
                  </a:lnTo>
                  <a:lnTo>
                    <a:pt x="7619" y="3653028"/>
                  </a:lnTo>
                  <a:lnTo>
                    <a:pt x="6095" y="3653028"/>
                  </a:lnTo>
                  <a:close/>
                </a:path>
                <a:path w="7620" h="4538980">
                  <a:moveTo>
                    <a:pt x="1524" y="3654552"/>
                  </a:moveTo>
                  <a:lnTo>
                    <a:pt x="1524" y="3646931"/>
                  </a:lnTo>
                  <a:lnTo>
                    <a:pt x="6095" y="3646931"/>
                  </a:lnTo>
                  <a:lnTo>
                    <a:pt x="6095" y="3654552"/>
                  </a:lnTo>
                  <a:lnTo>
                    <a:pt x="1524" y="3654552"/>
                  </a:lnTo>
                  <a:close/>
                </a:path>
                <a:path w="7620" h="4538980">
                  <a:moveTo>
                    <a:pt x="0" y="3653028"/>
                  </a:moveTo>
                  <a:lnTo>
                    <a:pt x="0" y="3648456"/>
                  </a:lnTo>
                  <a:lnTo>
                    <a:pt x="1524" y="3648456"/>
                  </a:lnTo>
                  <a:lnTo>
                    <a:pt x="1524" y="3653028"/>
                  </a:lnTo>
                  <a:lnTo>
                    <a:pt x="0" y="3653028"/>
                  </a:lnTo>
                  <a:close/>
                </a:path>
                <a:path w="7620" h="4538980">
                  <a:moveTo>
                    <a:pt x="6095" y="3616452"/>
                  </a:moveTo>
                  <a:lnTo>
                    <a:pt x="6095" y="3611879"/>
                  </a:lnTo>
                  <a:lnTo>
                    <a:pt x="7619" y="3611879"/>
                  </a:lnTo>
                  <a:lnTo>
                    <a:pt x="7619" y="3616452"/>
                  </a:lnTo>
                  <a:lnTo>
                    <a:pt x="6095" y="3616452"/>
                  </a:lnTo>
                  <a:close/>
                </a:path>
                <a:path w="7620" h="4538980">
                  <a:moveTo>
                    <a:pt x="1524" y="3617976"/>
                  </a:moveTo>
                  <a:lnTo>
                    <a:pt x="1524" y="3610356"/>
                  </a:lnTo>
                  <a:lnTo>
                    <a:pt x="6095" y="3610356"/>
                  </a:lnTo>
                  <a:lnTo>
                    <a:pt x="6095" y="3617976"/>
                  </a:lnTo>
                  <a:lnTo>
                    <a:pt x="1524" y="3617976"/>
                  </a:lnTo>
                  <a:close/>
                </a:path>
                <a:path w="7620" h="4538980">
                  <a:moveTo>
                    <a:pt x="0" y="3616452"/>
                  </a:moveTo>
                  <a:lnTo>
                    <a:pt x="0" y="3611879"/>
                  </a:lnTo>
                  <a:lnTo>
                    <a:pt x="1524" y="3611879"/>
                  </a:lnTo>
                  <a:lnTo>
                    <a:pt x="1524" y="3616452"/>
                  </a:lnTo>
                  <a:lnTo>
                    <a:pt x="0" y="3616452"/>
                  </a:lnTo>
                  <a:close/>
                </a:path>
                <a:path w="7620" h="4538980">
                  <a:moveTo>
                    <a:pt x="0" y="3578352"/>
                  </a:moveTo>
                  <a:lnTo>
                    <a:pt x="0" y="3575304"/>
                  </a:lnTo>
                  <a:lnTo>
                    <a:pt x="1524" y="3573779"/>
                  </a:lnTo>
                  <a:lnTo>
                    <a:pt x="6095" y="3573779"/>
                  </a:lnTo>
                  <a:lnTo>
                    <a:pt x="7619" y="3575304"/>
                  </a:lnTo>
                  <a:lnTo>
                    <a:pt x="7619" y="3578352"/>
                  </a:lnTo>
                  <a:lnTo>
                    <a:pt x="4571" y="3581399"/>
                  </a:lnTo>
                  <a:lnTo>
                    <a:pt x="3047" y="3581399"/>
                  </a:lnTo>
                  <a:lnTo>
                    <a:pt x="0" y="3578352"/>
                  </a:lnTo>
                  <a:close/>
                </a:path>
                <a:path w="7620" h="4538980">
                  <a:moveTo>
                    <a:pt x="0" y="3541776"/>
                  </a:moveTo>
                  <a:lnTo>
                    <a:pt x="0" y="3538728"/>
                  </a:lnTo>
                  <a:lnTo>
                    <a:pt x="1524" y="3537204"/>
                  </a:lnTo>
                  <a:lnTo>
                    <a:pt x="6095" y="3537204"/>
                  </a:lnTo>
                  <a:lnTo>
                    <a:pt x="7619" y="3538728"/>
                  </a:lnTo>
                  <a:lnTo>
                    <a:pt x="7619" y="3541776"/>
                  </a:lnTo>
                  <a:lnTo>
                    <a:pt x="6095" y="3543299"/>
                  </a:lnTo>
                  <a:lnTo>
                    <a:pt x="1524" y="3543299"/>
                  </a:lnTo>
                  <a:lnTo>
                    <a:pt x="0" y="3541776"/>
                  </a:lnTo>
                  <a:close/>
                </a:path>
                <a:path w="7620" h="4538980">
                  <a:moveTo>
                    <a:pt x="0" y="3505199"/>
                  </a:moveTo>
                  <a:lnTo>
                    <a:pt x="0" y="3502152"/>
                  </a:lnTo>
                  <a:lnTo>
                    <a:pt x="3047" y="3499104"/>
                  </a:lnTo>
                  <a:lnTo>
                    <a:pt x="4571" y="3499104"/>
                  </a:lnTo>
                  <a:lnTo>
                    <a:pt x="7619" y="3502152"/>
                  </a:lnTo>
                  <a:lnTo>
                    <a:pt x="7619" y="3505199"/>
                  </a:lnTo>
                  <a:lnTo>
                    <a:pt x="6095" y="3506724"/>
                  </a:lnTo>
                  <a:lnTo>
                    <a:pt x="1524" y="3506724"/>
                  </a:lnTo>
                  <a:lnTo>
                    <a:pt x="0" y="3505199"/>
                  </a:lnTo>
                  <a:close/>
                </a:path>
                <a:path w="7620" h="4538980">
                  <a:moveTo>
                    <a:pt x="6095" y="3468624"/>
                  </a:moveTo>
                  <a:lnTo>
                    <a:pt x="6095" y="3464052"/>
                  </a:lnTo>
                  <a:lnTo>
                    <a:pt x="7619" y="3464052"/>
                  </a:lnTo>
                  <a:lnTo>
                    <a:pt x="7619" y="3468624"/>
                  </a:lnTo>
                  <a:lnTo>
                    <a:pt x="6095" y="3468624"/>
                  </a:lnTo>
                  <a:close/>
                </a:path>
                <a:path w="7620" h="4538980">
                  <a:moveTo>
                    <a:pt x="1524" y="3470147"/>
                  </a:moveTo>
                  <a:lnTo>
                    <a:pt x="1524" y="3462527"/>
                  </a:lnTo>
                  <a:lnTo>
                    <a:pt x="6095" y="3462527"/>
                  </a:lnTo>
                  <a:lnTo>
                    <a:pt x="6095" y="3470147"/>
                  </a:lnTo>
                  <a:lnTo>
                    <a:pt x="1524" y="3470147"/>
                  </a:lnTo>
                  <a:close/>
                </a:path>
                <a:path w="7620" h="4538980">
                  <a:moveTo>
                    <a:pt x="0" y="3468624"/>
                  </a:moveTo>
                  <a:lnTo>
                    <a:pt x="0" y="3464052"/>
                  </a:lnTo>
                  <a:lnTo>
                    <a:pt x="1524" y="3464052"/>
                  </a:lnTo>
                  <a:lnTo>
                    <a:pt x="1524" y="3468624"/>
                  </a:lnTo>
                  <a:lnTo>
                    <a:pt x="0" y="3468624"/>
                  </a:lnTo>
                  <a:close/>
                </a:path>
                <a:path w="7620" h="4538980">
                  <a:moveTo>
                    <a:pt x="6095" y="3432047"/>
                  </a:moveTo>
                  <a:lnTo>
                    <a:pt x="6095" y="3427476"/>
                  </a:lnTo>
                  <a:lnTo>
                    <a:pt x="7619" y="3427476"/>
                  </a:lnTo>
                  <a:lnTo>
                    <a:pt x="7619" y="3432047"/>
                  </a:lnTo>
                  <a:lnTo>
                    <a:pt x="6095" y="3432047"/>
                  </a:lnTo>
                  <a:close/>
                </a:path>
                <a:path w="7620" h="4538980">
                  <a:moveTo>
                    <a:pt x="1524" y="3433572"/>
                  </a:moveTo>
                  <a:lnTo>
                    <a:pt x="1524" y="3425952"/>
                  </a:lnTo>
                  <a:lnTo>
                    <a:pt x="6095" y="3425952"/>
                  </a:lnTo>
                  <a:lnTo>
                    <a:pt x="6095" y="3433572"/>
                  </a:lnTo>
                  <a:lnTo>
                    <a:pt x="1524" y="3433572"/>
                  </a:lnTo>
                  <a:close/>
                </a:path>
                <a:path w="7620" h="4538980">
                  <a:moveTo>
                    <a:pt x="0" y="3432047"/>
                  </a:moveTo>
                  <a:lnTo>
                    <a:pt x="0" y="3427476"/>
                  </a:lnTo>
                  <a:lnTo>
                    <a:pt x="1524" y="3427476"/>
                  </a:lnTo>
                  <a:lnTo>
                    <a:pt x="1524" y="3432047"/>
                  </a:lnTo>
                  <a:lnTo>
                    <a:pt x="0" y="3432047"/>
                  </a:lnTo>
                  <a:close/>
                </a:path>
                <a:path w="7620" h="4538980">
                  <a:moveTo>
                    <a:pt x="6095" y="3395472"/>
                  </a:moveTo>
                  <a:lnTo>
                    <a:pt x="6095" y="3390899"/>
                  </a:lnTo>
                  <a:lnTo>
                    <a:pt x="7619" y="3390899"/>
                  </a:lnTo>
                  <a:lnTo>
                    <a:pt x="7619" y="3395472"/>
                  </a:lnTo>
                  <a:lnTo>
                    <a:pt x="6095" y="3395472"/>
                  </a:lnTo>
                  <a:close/>
                </a:path>
                <a:path w="7620" h="4538980">
                  <a:moveTo>
                    <a:pt x="1524" y="3396995"/>
                  </a:moveTo>
                  <a:lnTo>
                    <a:pt x="1524" y="3389376"/>
                  </a:lnTo>
                  <a:lnTo>
                    <a:pt x="6095" y="3389376"/>
                  </a:lnTo>
                  <a:lnTo>
                    <a:pt x="6095" y="3396995"/>
                  </a:lnTo>
                  <a:lnTo>
                    <a:pt x="1524" y="3396995"/>
                  </a:lnTo>
                  <a:close/>
                </a:path>
                <a:path w="7620" h="4538980">
                  <a:moveTo>
                    <a:pt x="0" y="3395472"/>
                  </a:moveTo>
                  <a:lnTo>
                    <a:pt x="0" y="3390899"/>
                  </a:lnTo>
                  <a:lnTo>
                    <a:pt x="1524" y="3390899"/>
                  </a:lnTo>
                  <a:lnTo>
                    <a:pt x="1524" y="3395472"/>
                  </a:lnTo>
                  <a:lnTo>
                    <a:pt x="0" y="3395472"/>
                  </a:lnTo>
                  <a:close/>
                </a:path>
                <a:path w="7620" h="4538980">
                  <a:moveTo>
                    <a:pt x="0" y="3357372"/>
                  </a:moveTo>
                  <a:lnTo>
                    <a:pt x="0" y="3354324"/>
                  </a:lnTo>
                  <a:lnTo>
                    <a:pt x="1524" y="3352799"/>
                  </a:lnTo>
                  <a:lnTo>
                    <a:pt x="6095" y="3352799"/>
                  </a:lnTo>
                  <a:lnTo>
                    <a:pt x="7619" y="3354324"/>
                  </a:lnTo>
                  <a:lnTo>
                    <a:pt x="7619" y="3357372"/>
                  </a:lnTo>
                  <a:lnTo>
                    <a:pt x="4571" y="3360420"/>
                  </a:lnTo>
                  <a:lnTo>
                    <a:pt x="3047" y="3360420"/>
                  </a:lnTo>
                  <a:lnTo>
                    <a:pt x="0" y="3357372"/>
                  </a:lnTo>
                  <a:close/>
                </a:path>
                <a:path w="7620" h="4538980">
                  <a:moveTo>
                    <a:pt x="0" y="3320795"/>
                  </a:moveTo>
                  <a:lnTo>
                    <a:pt x="0" y="3317747"/>
                  </a:lnTo>
                  <a:lnTo>
                    <a:pt x="1524" y="3316224"/>
                  </a:lnTo>
                  <a:lnTo>
                    <a:pt x="6095" y="3316224"/>
                  </a:lnTo>
                  <a:lnTo>
                    <a:pt x="7619" y="3317747"/>
                  </a:lnTo>
                  <a:lnTo>
                    <a:pt x="7619" y="3320795"/>
                  </a:lnTo>
                  <a:lnTo>
                    <a:pt x="6095" y="3322320"/>
                  </a:lnTo>
                  <a:lnTo>
                    <a:pt x="1524" y="3322320"/>
                  </a:lnTo>
                  <a:lnTo>
                    <a:pt x="0" y="3320795"/>
                  </a:lnTo>
                  <a:close/>
                </a:path>
                <a:path w="7620" h="4538980">
                  <a:moveTo>
                    <a:pt x="0" y="3284220"/>
                  </a:moveTo>
                  <a:lnTo>
                    <a:pt x="0" y="3281172"/>
                  </a:lnTo>
                  <a:lnTo>
                    <a:pt x="3047" y="3278124"/>
                  </a:lnTo>
                  <a:lnTo>
                    <a:pt x="4571" y="3278124"/>
                  </a:lnTo>
                  <a:lnTo>
                    <a:pt x="7619" y="3281172"/>
                  </a:lnTo>
                  <a:lnTo>
                    <a:pt x="7619" y="3284220"/>
                  </a:lnTo>
                  <a:lnTo>
                    <a:pt x="6095" y="3285744"/>
                  </a:lnTo>
                  <a:lnTo>
                    <a:pt x="1524" y="3285744"/>
                  </a:lnTo>
                  <a:lnTo>
                    <a:pt x="0" y="3284220"/>
                  </a:lnTo>
                  <a:close/>
                </a:path>
                <a:path w="7620" h="4538980">
                  <a:moveTo>
                    <a:pt x="6095" y="3247644"/>
                  </a:moveTo>
                  <a:lnTo>
                    <a:pt x="6095" y="3243072"/>
                  </a:lnTo>
                  <a:lnTo>
                    <a:pt x="7619" y="3243072"/>
                  </a:lnTo>
                  <a:lnTo>
                    <a:pt x="7619" y="3247644"/>
                  </a:lnTo>
                  <a:lnTo>
                    <a:pt x="6095" y="3247644"/>
                  </a:lnTo>
                  <a:close/>
                </a:path>
                <a:path w="7620" h="4538980">
                  <a:moveTo>
                    <a:pt x="1524" y="3249167"/>
                  </a:moveTo>
                  <a:lnTo>
                    <a:pt x="1524" y="3241547"/>
                  </a:lnTo>
                  <a:lnTo>
                    <a:pt x="6095" y="3241547"/>
                  </a:lnTo>
                  <a:lnTo>
                    <a:pt x="6095" y="3249167"/>
                  </a:lnTo>
                  <a:lnTo>
                    <a:pt x="1524" y="3249167"/>
                  </a:lnTo>
                  <a:close/>
                </a:path>
                <a:path w="7620" h="4538980">
                  <a:moveTo>
                    <a:pt x="0" y="3247644"/>
                  </a:moveTo>
                  <a:lnTo>
                    <a:pt x="0" y="3243072"/>
                  </a:lnTo>
                  <a:lnTo>
                    <a:pt x="1524" y="3243072"/>
                  </a:lnTo>
                  <a:lnTo>
                    <a:pt x="1524" y="3247644"/>
                  </a:lnTo>
                  <a:lnTo>
                    <a:pt x="0" y="3247644"/>
                  </a:lnTo>
                  <a:close/>
                </a:path>
                <a:path w="7620" h="4538980">
                  <a:moveTo>
                    <a:pt x="6095" y="3211067"/>
                  </a:moveTo>
                  <a:lnTo>
                    <a:pt x="6095" y="3206495"/>
                  </a:lnTo>
                  <a:lnTo>
                    <a:pt x="7619" y="3206495"/>
                  </a:lnTo>
                  <a:lnTo>
                    <a:pt x="7619" y="3211067"/>
                  </a:lnTo>
                  <a:lnTo>
                    <a:pt x="6095" y="3211067"/>
                  </a:lnTo>
                  <a:close/>
                </a:path>
                <a:path w="7620" h="4538980">
                  <a:moveTo>
                    <a:pt x="1524" y="3212592"/>
                  </a:moveTo>
                  <a:lnTo>
                    <a:pt x="1524" y="3204972"/>
                  </a:lnTo>
                  <a:lnTo>
                    <a:pt x="6095" y="3204972"/>
                  </a:lnTo>
                  <a:lnTo>
                    <a:pt x="6095" y="3212592"/>
                  </a:lnTo>
                  <a:lnTo>
                    <a:pt x="1524" y="3212592"/>
                  </a:lnTo>
                  <a:close/>
                </a:path>
                <a:path w="7620" h="4538980">
                  <a:moveTo>
                    <a:pt x="0" y="3211067"/>
                  </a:moveTo>
                  <a:lnTo>
                    <a:pt x="0" y="3206495"/>
                  </a:lnTo>
                  <a:lnTo>
                    <a:pt x="1524" y="3206495"/>
                  </a:lnTo>
                  <a:lnTo>
                    <a:pt x="1524" y="3211067"/>
                  </a:lnTo>
                  <a:lnTo>
                    <a:pt x="0" y="3211067"/>
                  </a:lnTo>
                  <a:close/>
                </a:path>
                <a:path w="7620" h="4538980">
                  <a:moveTo>
                    <a:pt x="0" y="3174492"/>
                  </a:moveTo>
                  <a:lnTo>
                    <a:pt x="0" y="3169919"/>
                  </a:lnTo>
                  <a:lnTo>
                    <a:pt x="1524" y="3169919"/>
                  </a:lnTo>
                  <a:lnTo>
                    <a:pt x="1524" y="3168395"/>
                  </a:lnTo>
                  <a:lnTo>
                    <a:pt x="6095" y="3168395"/>
                  </a:lnTo>
                  <a:lnTo>
                    <a:pt x="6095" y="3169919"/>
                  </a:lnTo>
                  <a:lnTo>
                    <a:pt x="7619" y="3169919"/>
                  </a:lnTo>
                  <a:lnTo>
                    <a:pt x="7619" y="3174492"/>
                  </a:lnTo>
                  <a:lnTo>
                    <a:pt x="6095" y="3174492"/>
                  </a:lnTo>
                  <a:lnTo>
                    <a:pt x="4571" y="3176016"/>
                  </a:lnTo>
                  <a:lnTo>
                    <a:pt x="3047" y="3176016"/>
                  </a:lnTo>
                  <a:lnTo>
                    <a:pt x="1524" y="3174492"/>
                  </a:lnTo>
                  <a:lnTo>
                    <a:pt x="0" y="3174492"/>
                  </a:lnTo>
                  <a:close/>
                </a:path>
                <a:path w="7620" h="4538980">
                  <a:moveTo>
                    <a:pt x="0" y="3136392"/>
                  </a:moveTo>
                  <a:lnTo>
                    <a:pt x="0" y="3133344"/>
                  </a:lnTo>
                  <a:lnTo>
                    <a:pt x="1524" y="3131819"/>
                  </a:lnTo>
                  <a:lnTo>
                    <a:pt x="6095" y="3131819"/>
                  </a:lnTo>
                  <a:lnTo>
                    <a:pt x="7619" y="3133344"/>
                  </a:lnTo>
                  <a:lnTo>
                    <a:pt x="7619" y="3136392"/>
                  </a:lnTo>
                  <a:lnTo>
                    <a:pt x="4571" y="3139440"/>
                  </a:lnTo>
                  <a:lnTo>
                    <a:pt x="3047" y="3139440"/>
                  </a:lnTo>
                  <a:lnTo>
                    <a:pt x="0" y="3136392"/>
                  </a:lnTo>
                  <a:close/>
                </a:path>
                <a:path w="7620" h="4538980">
                  <a:moveTo>
                    <a:pt x="0" y="3099816"/>
                  </a:moveTo>
                  <a:lnTo>
                    <a:pt x="0" y="3096768"/>
                  </a:lnTo>
                  <a:lnTo>
                    <a:pt x="1524" y="3095244"/>
                  </a:lnTo>
                  <a:lnTo>
                    <a:pt x="6095" y="3095244"/>
                  </a:lnTo>
                  <a:lnTo>
                    <a:pt x="7619" y="3096768"/>
                  </a:lnTo>
                  <a:lnTo>
                    <a:pt x="7619" y="3099816"/>
                  </a:lnTo>
                  <a:lnTo>
                    <a:pt x="6095" y="3101340"/>
                  </a:lnTo>
                  <a:lnTo>
                    <a:pt x="1524" y="3101340"/>
                  </a:lnTo>
                  <a:lnTo>
                    <a:pt x="0" y="3099816"/>
                  </a:lnTo>
                  <a:close/>
                </a:path>
                <a:path w="7620" h="4538980">
                  <a:moveTo>
                    <a:pt x="0" y="3063240"/>
                  </a:moveTo>
                  <a:lnTo>
                    <a:pt x="0" y="3060192"/>
                  </a:lnTo>
                  <a:lnTo>
                    <a:pt x="3047" y="3057144"/>
                  </a:lnTo>
                  <a:lnTo>
                    <a:pt x="4571" y="3057144"/>
                  </a:lnTo>
                  <a:lnTo>
                    <a:pt x="7619" y="3060192"/>
                  </a:lnTo>
                  <a:lnTo>
                    <a:pt x="7619" y="3063240"/>
                  </a:lnTo>
                  <a:lnTo>
                    <a:pt x="6095" y="3064763"/>
                  </a:lnTo>
                  <a:lnTo>
                    <a:pt x="1524" y="3064763"/>
                  </a:lnTo>
                  <a:lnTo>
                    <a:pt x="0" y="3063240"/>
                  </a:lnTo>
                  <a:close/>
                </a:path>
                <a:path w="7620" h="4538980">
                  <a:moveTo>
                    <a:pt x="6095" y="3026663"/>
                  </a:moveTo>
                  <a:lnTo>
                    <a:pt x="6095" y="3022092"/>
                  </a:lnTo>
                  <a:lnTo>
                    <a:pt x="7619" y="3022092"/>
                  </a:lnTo>
                  <a:lnTo>
                    <a:pt x="7619" y="3026663"/>
                  </a:lnTo>
                  <a:lnTo>
                    <a:pt x="6095" y="3026663"/>
                  </a:lnTo>
                  <a:close/>
                </a:path>
                <a:path w="7620" h="4538980">
                  <a:moveTo>
                    <a:pt x="1524" y="3028187"/>
                  </a:moveTo>
                  <a:lnTo>
                    <a:pt x="1524" y="3020568"/>
                  </a:lnTo>
                  <a:lnTo>
                    <a:pt x="6095" y="3020568"/>
                  </a:lnTo>
                  <a:lnTo>
                    <a:pt x="6095" y="3028187"/>
                  </a:lnTo>
                  <a:lnTo>
                    <a:pt x="1524" y="3028187"/>
                  </a:lnTo>
                  <a:close/>
                </a:path>
                <a:path w="7620" h="4538980">
                  <a:moveTo>
                    <a:pt x="0" y="3026663"/>
                  </a:moveTo>
                  <a:lnTo>
                    <a:pt x="0" y="3022092"/>
                  </a:lnTo>
                  <a:lnTo>
                    <a:pt x="1524" y="3022092"/>
                  </a:lnTo>
                  <a:lnTo>
                    <a:pt x="1524" y="3026663"/>
                  </a:lnTo>
                  <a:lnTo>
                    <a:pt x="0" y="3026663"/>
                  </a:lnTo>
                  <a:close/>
                </a:path>
                <a:path w="7620" h="4538980">
                  <a:moveTo>
                    <a:pt x="6095" y="2990087"/>
                  </a:moveTo>
                  <a:lnTo>
                    <a:pt x="6095" y="2985516"/>
                  </a:lnTo>
                  <a:lnTo>
                    <a:pt x="7619" y="2985516"/>
                  </a:lnTo>
                  <a:lnTo>
                    <a:pt x="7619" y="2990087"/>
                  </a:lnTo>
                  <a:lnTo>
                    <a:pt x="6095" y="2990087"/>
                  </a:lnTo>
                  <a:close/>
                </a:path>
                <a:path w="7620" h="4538980">
                  <a:moveTo>
                    <a:pt x="1524" y="2991611"/>
                  </a:moveTo>
                  <a:lnTo>
                    <a:pt x="1524" y="2983992"/>
                  </a:lnTo>
                  <a:lnTo>
                    <a:pt x="6095" y="2983992"/>
                  </a:lnTo>
                  <a:lnTo>
                    <a:pt x="6095" y="2991611"/>
                  </a:lnTo>
                  <a:lnTo>
                    <a:pt x="1524" y="2991611"/>
                  </a:lnTo>
                  <a:close/>
                </a:path>
                <a:path w="7620" h="4538980">
                  <a:moveTo>
                    <a:pt x="0" y="2990087"/>
                  </a:moveTo>
                  <a:lnTo>
                    <a:pt x="0" y="2985516"/>
                  </a:lnTo>
                  <a:lnTo>
                    <a:pt x="1524" y="2985516"/>
                  </a:lnTo>
                  <a:lnTo>
                    <a:pt x="1524" y="2990087"/>
                  </a:lnTo>
                  <a:lnTo>
                    <a:pt x="0" y="2990087"/>
                  </a:lnTo>
                  <a:close/>
                </a:path>
                <a:path w="7620" h="4538980">
                  <a:moveTo>
                    <a:pt x="0" y="2953511"/>
                  </a:moveTo>
                  <a:lnTo>
                    <a:pt x="0" y="2948940"/>
                  </a:lnTo>
                  <a:lnTo>
                    <a:pt x="1524" y="2948940"/>
                  </a:lnTo>
                  <a:lnTo>
                    <a:pt x="1524" y="2947416"/>
                  </a:lnTo>
                  <a:lnTo>
                    <a:pt x="6095" y="2947416"/>
                  </a:lnTo>
                  <a:lnTo>
                    <a:pt x="6095" y="2948940"/>
                  </a:lnTo>
                  <a:lnTo>
                    <a:pt x="7619" y="2948940"/>
                  </a:lnTo>
                  <a:lnTo>
                    <a:pt x="7619" y="2953511"/>
                  </a:lnTo>
                  <a:lnTo>
                    <a:pt x="6095" y="2953511"/>
                  </a:lnTo>
                  <a:lnTo>
                    <a:pt x="4571" y="2955035"/>
                  </a:lnTo>
                  <a:lnTo>
                    <a:pt x="3047" y="2955035"/>
                  </a:lnTo>
                  <a:lnTo>
                    <a:pt x="1524" y="2953511"/>
                  </a:lnTo>
                  <a:lnTo>
                    <a:pt x="0" y="2953511"/>
                  </a:lnTo>
                  <a:close/>
                </a:path>
                <a:path w="7620" h="4538980">
                  <a:moveTo>
                    <a:pt x="0" y="2915411"/>
                  </a:moveTo>
                  <a:lnTo>
                    <a:pt x="0" y="2912363"/>
                  </a:lnTo>
                  <a:lnTo>
                    <a:pt x="1524" y="2910840"/>
                  </a:lnTo>
                  <a:lnTo>
                    <a:pt x="6095" y="2910840"/>
                  </a:lnTo>
                  <a:lnTo>
                    <a:pt x="7619" y="2912363"/>
                  </a:lnTo>
                  <a:lnTo>
                    <a:pt x="7619" y="2915411"/>
                  </a:lnTo>
                  <a:lnTo>
                    <a:pt x="4571" y="2918460"/>
                  </a:lnTo>
                  <a:lnTo>
                    <a:pt x="3047" y="2918460"/>
                  </a:lnTo>
                  <a:lnTo>
                    <a:pt x="0" y="2915411"/>
                  </a:lnTo>
                  <a:close/>
                </a:path>
                <a:path w="7620" h="4538980">
                  <a:moveTo>
                    <a:pt x="0" y="2878835"/>
                  </a:moveTo>
                  <a:lnTo>
                    <a:pt x="0" y="2875787"/>
                  </a:lnTo>
                  <a:lnTo>
                    <a:pt x="1524" y="2874263"/>
                  </a:lnTo>
                  <a:lnTo>
                    <a:pt x="6095" y="2874263"/>
                  </a:lnTo>
                  <a:lnTo>
                    <a:pt x="7619" y="2875787"/>
                  </a:lnTo>
                  <a:lnTo>
                    <a:pt x="7619" y="2878835"/>
                  </a:lnTo>
                  <a:lnTo>
                    <a:pt x="6095" y="2880360"/>
                  </a:lnTo>
                  <a:lnTo>
                    <a:pt x="1524" y="2880360"/>
                  </a:lnTo>
                  <a:lnTo>
                    <a:pt x="0" y="2878835"/>
                  </a:lnTo>
                  <a:close/>
                </a:path>
                <a:path w="7620" h="4538980">
                  <a:moveTo>
                    <a:pt x="0" y="2842260"/>
                  </a:moveTo>
                  <a:lnTo>
                    <a:pt x="0" y="2839211"/>
                  </a:lnTo>
                  <a:lnTo>
                    <a:pt x="3047" y="2836163"/>
                  </a:lnTo>
                  <a:lnTo>
                    <a:pt x="4571" y="2836163"/>
                  </a:lnTo>
                  <a:lnTo>
                    <a:pt x="7619" y="2839211"/>
                  </a:lnTo>
                  <a:lnTo>
                    <a:pt x="7619" y="2842260"/>
                  </a:lnTo>
                  <a:lnTo>
                    <a:pt x="6095" y="2842260"/>
                  </a:lnTo>
                  <a:lnTo>
                    <a:pt x="6095" y="2843784"/>
                  </a:lnTo>
                  <a:lnTo>
                    <a:pt x="1524" y="2843784"/>
                  </a:lnTo>
                  <a:lnTo>
                    <a:pt x="1524" y="2842260"/>
                  </a:lnTo>
                  <a:lnTo>
                    <a:pt x="0" y="2842260"/>
                  </a:lnTo>
                  <a:close/>
                </a:path>
                <a:path w="7620" h="4538980">
                  <a:moveTo>
                    <a:pt x="6095" y="2805684"/>
                  </a:moveTo>
                  <a:lnTo>
                    <a:pt x="6095" y="2801111"/>
                  </a:lnTo>
                  <a:lnTo>
                    <a:pt x="7619" y="2801111"/>
                  </a:lnTo>
                  <a:lnTo>
                    <a:pt x="7619" y="2805684"/>
                  </a:lnTo>
                  <a:lnTo>
                    <a:pt x="6095" y="2805684"/>
                  </a:lnTo>
                  <a:close/>
                </a:path>
                <a:path w="7620" h="4538980">
                  <a:moveTo>
                    <a:pt x="1524" y="2807208"/>
                  </a:moveTo>
                  <a:lnTo>
                    <a:pt x="1524" y="2799587"/>
                  </a:lnTo>
                  <a:lnTo>
                    <a:pt x="6095" y="2799587"/>
                  </a:lnTo>
                  <a:lnTo>
                    <a:pt x="6095" y="2807208"/>
                  </a:lnTo>
                  <a:lnTo>
                    <a:pt x="1524" y="2807208"/>
                  </a:lnTo>
                  <a:close/>
                </a:path>
                <a:path w="7620" h="4538980">
                  <a:moveTo>
                    <a:pt x="0" y="2805684"/>
                  </a:moveTo>
                  <a:lnTo>
                    <a:pt x="0" y="2801111"/>
                  </a:lnTo>
                  <a:lnTo>
                    <a:pt x="1524" y="2801111"/>
                  </a:lnTo>
                  <a:lnTo>
                    <a:pt x="1524" y="2805684"/>
                  </a:lnTo>
                  <a:lnTo>
                    <a:pt x="0" y="2805684"/>
                  </a:lnTo>
                  <a:close/>
                </a:path>
                <a:path w="7620" h="4538980">
                  <a:moveTo>
                    <a:pt x="6095" y="2769108"/>
                  </a:moveTo>
                  <a:lnTo>
                    <a:pt x="6095" y="2764535"/>
                  </a:lnTo>
                  <a:lnTo>
                    <a:pt x="7619" y="2764535"/>
                  </a:lnTo>
                  <a:lnTo>
                    <a:pt x="7619" y="2769108"/>
                  </a:lnTo>
                  <a:lnTo>
                    <a:pt x="6095" y="2769108"/>
                  </a:lnTo>
                  <a:close/>
                </a:path>
                <a:path w="7620" h="4538980">
                  <a:moveTo>
                    <a:pt x="1524" y="2770632"/>
                  </a:moveTo>
                  <a:lnTo>
                    <a:pt x="1524" y="2763011"/>
                  </a:lnTo>
                  <a:lnTo>
                    <a:pt x="6095" y="2763011"/>
                  </a:lnTo>
                  <a:lnTo>
                    <a:pt x="6095" y="2770632"/>
                  </a:lnTo>
                  <a:lnTo>
                    <a:pt x="1524" y="2770632"/>
                  </a:lnTo>
                  <a:close/>
                </a:path>
                <a:path w="7620" h="4538980">
                  <a:moveTo>
                    <a:pt x="0" y="2769108"/>
                  </a:moveTo>
                  <a:lnTo>
                    <a:pt x="0" y="2764535"/>
                  </a:lnTo>
                  <a:lnTo>
                    <a:pt x="1524" y="2764535"/>
                  </a:lnTo>
                  <a:lnTo>
                    <a:pt x="1524" y="2769108"/>
                  </a:lnTo>
                  <a:lnTo>
                    <a:pt x="0" y="2769108"/>
                  </a:lnTo>
                  <a:close/>
                </a:path>
                <a:path w="7620" h="4538980">
                  <a:moveTo>
                    <a:pt x="0" y="2732532"/>
                  </a:moveTo>
                  <a:lnTo>
                    <a:pt x="0" y="2727960"/>
                  </a:lnTo>
                  <a:lnTo>
                    <a:pt x="1524" y="2727960"/>
                  </a:lnTo>
                  <a:lnTo>
                    <a:pt x="1524" y="2726435"/>
                  </a:lnTo>
                  <a:lnTo>
                    <a:pt x="6095" y="2726435"/>
                  </a:lnTo>
                  <a:lnTo>
                    <a:pt x="6095" y="2727960"/>
                  </a:lnTo>
                  <a:lnTo>
                    <a:pt x="7619" y="2727960"/>
                  </a:lnTo>
                  <a:lnTo>
                    <a:pt x="7619" y="2732532"/>
                  </a:lnTo>
                  <a:lnTo>
                    <a:pt x="6095" y="2732532"/>
                  </a:lnTo>
                  <a:lnTo>
                    <a:pt x="4571" y="2734056"/>
                  </a:lnTo>
                  <a:lnTo>
                    <a:pt x="3047" y="2734056"/>
                  </a:lnTo>
                  <a:lnTo>
                    <a:pt x="1524" y="2732532"/>
                  </a:lnTo>
                  <a:lnTo>
                    <a:pt x="0" y="2732532"/>
                  </a:lnTo>
                  <a:close/>
                </a:path>
                <a:path w="7620" h="4538980">
                  <a:moveTo>
                    <a:pt x="0" y="2694432"/>
                  </a:moveTo>
                  <a:lnTo>
                    <a:pt x="0" y="2691384"/>
                  </a:lnTo>
                  <a:lnTo>
                    <a:pt x="1524" y="2689860"/>
                  </a:lnTo>
                  <a:lnTo>
                    <a:pt x="6095" y="2689860"/>
                  </a:lnTo>
                  <a:lnTo>
                    <a:pt x="7619" y="2691384"/>
                  </a:lnTo>
                  <a:lnTo>
                    <a:pt x="7619" y="2694432"/>
                  </a:lnTo>
                  <a:lnTo>
                    <a:pt x="4571" y="2697479"/>
                  </a:lnTo>
                  <a:lnTo>
                    <a:pt x="3047" y="2697479"/>
                  </a:lnTo>
                  <a:lnTo>
                    <a:pt x="0" y="2694432"/>
                  </a:lnTo>
                  <a:close/>
                </a:path>
                <a:path w="7620" h="4538980">
                  <a:moveTo>
                    <a:pt x="0" y="2657856"/>
                  </a:moveTo>
                  <a:lnTo>
                    <a:pt x="0" y="2654808"/>
                  </a:lnTo>
                  <a:lnTo>
                    <a:pt x="1524" y="2653284"/>
                  </a:lnTo>
                  <a:lnTo>
                    <a:pt x="6095" y="2653284"/>
                  </a:lnTo>
                  <a:lnTo>
                    <a:pt x="7619" y="2654808"/>
                  </a:lnTo>
                  <a:lnTo>
                    <a:pt x="7619" y="2657856"/>
                  </a:lnTo>
                  <a:lnTo>
                    <a:pt x="6095" y="2659379"/>
                  </a:lnTo>
                  <a:lnTo>
                    <a:pt x="1524" y="2659379"/>
                  </a:lnTo>
                  <a:lnTo>
                    <a:pt x="0" y="2657856"/>
                  </a:lnTo>
                  <a:close/>
                </a:path>
                <a:path w="7620" h="4538980">
                  <a:moveTo>
                    <a:pt x="0" y="2621279"/>
                  </a:moveTo>
                  <a:lnTo>
                    <a:pt x="0" y="2618232"/>
                  </a:lnTo>
                  <a:lnTo>
                    <a:pt x="3047" y="2615184"/>
                  </a:lnTo>
                  <a:lnTo>
                    <a:pt x="4571" y="2615184"/>
                  </a:lnTo>
                  <a:lnTo>
                    <a:pt x="7619" y="2618232"/>
                  </a:lnTo>
                  <a:lnTo>
                    <a:pt x="7619" y="2621279"/>
                  </a:lnTo>
                  <a:lnTo>
                    <a:pt x="6095" y="2621279"/>
                  </a:lnTo>
                  <a:lnTo>
                    <a:pt x="6095" y="2622803"/>
                  </a:lnTo>
                  <a:lnTo>
                    <a:pt x="1524" y="2622803"/>
                  </a:lnTo>
                  <a:lnTo>
                    <a:pt x="1524" y="2621279"/>
                  </a:lnTo>
                  <a:lnTo>
                    <a:pt x="0" y="2621279"/>
                  </a:lnTo>
                  <a:close/>
                </a:path>
                <a:path w="7620" h="4538980">
                  <a:moveTo>
                    <a:pt x="6095" y="2584703"/>
                  </a:moveTo>
                  <a:lnTo>
                    <a:pt x="6095" y="2580132"/>
                  </a:lnTo>
                  <a:lnTo>
                    <a:pt x="7619" y="2580132"/>
                  </a:lnTo>
                  <a:lnTo>
                    <a:pt x="7619" y="2584703"/>
                  </a:lnTo>
                  <a:lnTo>
                    <a:pt x="6095" y="2584703"/>
                  </a:lnTo>
                  <a:close/>
                </a:path>
                <a:path w="7620" h="4538980">
                  <a:moveTo>
                    <a:pt x="1524" y="2586227"/>
                  </a:moveTo>
                  <a:lnTo>
                    <a:pt x="1524" y="2578608"/>
                  </a:lnTo>
                  <a:lnTo>
                    <a:pt x="6095" y="2578608"/>
                  </a:lnTo>
                  <a:lnTo>
                    <a:pt x="6095" y="2586227"/>
                  </a:lnTo>
                  <a:lnTo>
                    <a:pt x="1524" y="2586227"/>
                  </a:lnTo>
                  <a:close/>
                </a:path>
                <a:path w="7620" h="4538980">
                  <a:moveTo>
                    <a:pt x="0" y="2584703"/>
                  </a:moveTo>
                  <a:lnTo>
                    <a:pt x="0" y="2580132"/>
                  </a:lnTo>
                  <a:lnTo>
                    <a:pt x="1524" y="2580132"/>
                  </a:lnTo>
                  <a:lnTo>
                    <a:pt x="1524" y="2584703"/>
                  </a:lnTo>
                  <a:lnTo>
                    <a:pt x="0" y="2584703"/>
                  </a:lnTo>
                  <a:close/>
                </a:path>
                <a:path w="7620" h="4538980">
                  <a:moveTo>
                    <a:pt x="6095" y="2548127"/>
                  </a:moveTo>
                  <a:lnTo>
                    <a:pt x="6095" y="2543556"/>
                  </a:lnTo>
                  <a:lnTo>
                    <a:pt x="7619" y="2543556"/>
                  </a:lnTo>
                  <a:lnTo>
                    <a:pt x="7619" y="2548127"/>
                  </a:lnTo>
                  <a:lnTo>
                    <a:pt x="6095" y="2548127"/>
                  </a:lnTo>
                  <a:close/>
                </a:path>
                <a:path w="7620" h="4538980">
                  <a:moveTo>
                    <a:pt x="1524" y="2549652"/>
                  </a:moveTo>
                  <a:lnTo>
                    <a:pt x="1524" y="2542032"/>
                  </a:lnTo>
                  <a:lnTo>
                    <a:pt x="6095" y="2542032"/>
                  </a:lnTo>
                  <a:lnTo>
                    <a:pt x="6095" y="2549652"/>
                  </a:lnTo>
                  <a:lnTo>
                    <a:pt x="1524" y="2549652"/>
                  </a:lnTo>
                  <a:close/>
                </a:path>
                <a:path w="7620" h="4538980">
                  <a:moveTo>
                    <a:pt x="0" y="2548127"/>
                  </a:moveTo>
                  <a:lnTo>
                    <a:pt x="0" y="2543556"/>
                  </a:lnTo>
                  <a:lnTo>
                    <a:pt x="1524" y="2543556"/>
                  </a:lnTo>
                  <a:lnTo>
                    <a:pt x="1524" y="2548127"/>
                  </a:lnTo>
                  <a:lnTo>
                    <a:pt x="0" y="2548127"/>
                  </a:lnTo>
                  <a:close/>
                </a:path>
                <a:path w="7620" h="4538980">
                  <a:moveTo>
                    <a:pt x="0" y="2510027"/>
                  </a:moveTo>
                  <a:lnTo>
                    <a:pt x="0" y="2506979"/>
                  </a:lnTo>
                  <a:lnTo>
                    <a:pt x="1524" y="2506979"/>
                  </a:lnTo>
                  <a:lnTo>
                    <a:pt x="1524" y="2505456"/>
                  </a:lnTo>
                  <a:lnTo>
                    <a:pt x="6095" y="2505456"/>
                  </a:lnTo>
                  <a:lnTo>
                    <a:pt x="6095" y="2506979"/>
                  </a:lnTo>
                  <a:lnTo>
                    <a:pt x="7619" y="2506979"/>
                  </a:lnTo>
                  <a:lnTo>
                    <a:pt x="7619" y="2510027"/>
                  </a:lnTo>
                  <a:lnTo>
                    <a:pt x="4571" y="2513076"/>
                  </a:lnTo>
                  <a:lnTo>
                    <a:pt x="3047" y="2513076"/>
                  </a:lnTo>
                  <a:lnTo>
                    <a:pt x="0" y="2510027"/>
                  </a:lnTo>
                  <a:close/>
                </a:path>
                <a:path w="7620" h="4538980">
                  <a:moveTo>
                    <a:pt x="0" y="2473452"/>
                  </a:moveTo>
                  <a:lnTo>
                    <a:pt x="0" y="2470403"/>
                  </a:lnTo>
                  <a:lnTo>
                    <a:pt x="1524" y="2468879"/>
                  </a:lnTo>
                  <a:lnTo>
                    <a:pt x="6095" y="2468879"/>
                  </a:lnTo>
                  <a:lnTo>
                    <a:pt x="7619" y="2470403"/>
                  </a:lnTo>
                  <a:lnTo>
                    <a:pt x="7619" y="2473452"/>
                  </a:lnTo>
                  <a:lnTo>
                    <a:pt x="6095" y="2474976"/>
                  </a:lnTo>
                  <a:lnTo>
                    <a:pt x="1524" y="2474976"/>
                  </a:lnTo>
                  <a:lnTo>
                    <a:pt x="0" y="2473452"/>
                  </a:lnTo>
                  <a:close/>
                </a:path>
                <a:path w="7620" h="4538980">
                  <a:moveTo>
                    <a:pt x="0" y="2436876"/>
                  </a:moveTo>
                  <a:lnTo>
                    <a:pt x="0" y="2433827"/>
                  </a:lnTo>
                  <a:lnTo>
                    <a:pt x="3047" y="2430779"/>
                  </a:lnTo>
                  <a:lnTo>
                    <a:pt x="4571" y="2430779"/>
                  </a:lnTo>
                  <a:lnTo>
                    <a:pt x="7619" y="2433827"/>
                  </a:lnTo>
                  <a:lnTo>
                    <a:pt x="7619" y="2436876"/>
                  </a:lnTo>
                  <a:lnTo>
                    <a:pt x="6095" y="2438400"/>
                  </a:lnTo>
                  <a:lnTo>
                    <a:pt x="1524" y="2438400"/>
                  </a:lnTo>
                  <a:lnTo>
                    <a:pt x="0" y="2436876"/>
                  </a:lnTo>
                  <a:close/>
                </a:path>
                <a:path w="7620" h="4538980">
                  <a:moveTo>
                    <a:pt x="0" y="2400300"/>
                  </a:moveTo>
                  <a:lnTo>
                    <a:pt x="0" y="2397252"/>
                  </a:lnTo>
                  <a:lnTo>
                    <a:pt x="3047" y="2394203"/>
                  </a:lnTo>
                  <a:lnTo>
                    <a:pt x="4571" y="2394203"/>
                  </a:lnTo>
                  <a:lnTo>
                    <a:pt x="7619" y="2397252"/>
                  </a:lnTo>
                  <a:lnTo>
                    <a:pt x="7619" y="2400300"/>
                  </a:lnTo>
                  <a:lnTo>
                    <a:pt x="6095" y="2400300"/>
                  </a:lnTo>
                  <a:lnTo>
                    <a:pt x="6095" y="2401824"/>
                  </a:lnTo>
                  <a:lnTo>
                    <a:pt x="1524" y="2401824"/>
                  </a:lnTo>
                  <a:lnTo>
                    <a:pt x="1524" y="2400300"/>
                  </a:lnTo>
                  <a:lnTo>
                    <a:pt x="0" y="2400300"/>
                  </a:lnTo>
                  <a:close/>
                </a:path>
                <a:path w="7620" h="4538980">
                  <a:moveTo>
                    <a:pt x="6095" y="2363724"/>
                  </a:moveTo>
                  <a:lnTo>
                    <a:pt x="6095" y="2359152"/>
                  </a:lnTo>
                  <a:lnTo>
                    <a:pt x="7619" y="2359152"/>
                  </a:lnTo>
                  <a:lnTo>
                    <a:pt x="7619" y="2363724"/>
                  </a:lnTo>
                  <a:lnTo>
                    <a:pt x="6095" y="2363724"/>
                  </a:lnTo>
                  <a:close/>
                </a:path>
                <a:path w="7620" h="4538980">
                  <a:moveTo>
                    <a:pt x="1524" y="2365248"/>
                  </a:moveTo>
                  <a:lnTo>
                    <a:pt x="1524" y="2357627"/>
                  </a:lnTo>
                  <a:lnTo>
                    <a:pt x="6095" y="2357627"/>
                  </a:lnTo>
                  <a:lnTo>
                    <a:pt x="6095" y="2365248"/>
                  </a:lnTo>
                  <a:lnTo>
                    <a:pt x="1524" y="2365248"/>
                  </a:lnTo>
                  <a:close/>
                </a:path>
                <a:path w="7620" h="4538980">
                  <a:moveTo>
                    <a:pt x="0" y="2363724"/>
                  </a:moveTo>
                  <a:lnTo>
                    <a:pt x="0" y="2359152"/>
                  </a:lnTo>
                  <a:lnTo>
                    <a:pt x="1524" y="2359152"/>
                  </a:lnTo>
                  <a:lnTo>
                    <a:pt x="1524" y="2363724"/>
                  </a:lnTo>
                  <a:lnTo>
                    <a:pt x="0" y="2363724"/>
                  </a:lnTo>
                  <a:close/>
                </a:path>
                <a:path w="7620" h="4538980">
                  <a:moveTo>
                    <a:pt x="6095" y="2327148"/>
                  </a:moveTo>
                  <a:lnTo>
                    <a:pt x="6095" y="2322576"/>
                  </a:lnTo>
                  <a:lnTo>
                    <a:pt x="7619" y="2322576"/>
                  </a:lnTo>
                  <a:lnTo>
                    <a:pt x="7619" y="2327148"/>
                  </a:lnTo>
                  <a:lnTo>
                    <a:pt x="6095" y="2327148"/>
                  </a:lnTo>
                  <a:close/>
                </a:path>
                <a:path w="7620" h="4538980">
                  <a:moveTo>
                    <a:pt x="1524" y="2328671"/>
                  </a:moveTo>
                  <a:lnTo>
                    <a:pt x="1524" y="2321052"/>
                  </a:lnTo>
                  <a:lnTo>
                    <a:pt x="6095" y="2321052"/>
                  </a:lnTo>
                  <a:lnTo>
                    <a:pt x="6095" y="2328671"/>
                  </a:lnTo>
                  <a:lnTo>
                    <a:pt x="1524" y="2328671"/>
                  </a:lnTo>
                  <a:close/>
                </a:path>
                <a:path w="7620" h="4538980">
                  <a:moveTo>
                    <a:pt x="0" y="2327148"/>
                  </a:moveTo>
                  <a:lnTo>
                    <a:pt x="0" y="2322576"/>
                  </a:lnTo>
                  <a:lnTo>
                    <a:pt x="1524" y="2322576"/>
                  </a:lnTo>
                  <a:lnTo>
                    <a:pt x="1524" y="2327148"/>
                  </a:lnTo>
                  <a:lnTo>
                    <a:pt x="0" y="2327148"/>
                  </a:lnTo>
                  <a:close/>
                </a:path>
                <a:path w="7620" h="4538980">
                  <a:moveTo>
                    <a:pt x="0" y="2289048"/>
                  </a:moveTo>
                  <a:lnTo>
                    <a:pt x="0" y="2286000"/>
                  </a:lnTo>
                  <a:lnTo>
                    <a:pt x="1524" y="2286000"/>
                  </a:lnTo>
                  <a:lnTo>
                    <a:pt x="1524" y="2284476"/>
                  </a:lnTo>
                  <a:lnTo>
                    <a:pt x="6095" y="2284476"/>
                  </a:lnTo>
                  <a:lnTo>
                    <a:pt x="6095" y="2286000"/>
                  </a:lnTo>
                  <a:lnTo>
                    <a:pt x="7619" y="2286000"/>
                  </a:lnTo>
                  <a:lnTo>
                    <a:pt x="7619" y="2289048"/>
                  </a:lnTo>
                  <a:lnTo>
                    <a:pt x="4571" y="2292095"/>
                  </a:lnTo>
                  <a:lnTo>
                    <a:pt x="3047" y="2292095"/>
                  </a:lnTo>
                  <a:lnTo>
                    <a:pt x="0" y="2289048"/>
                  </a:lnTo>
                  <a:close/>
                </a:path>
                <a:path w="7620" h="4538980">
                  <a:moveTo>
                    <a:pt x="0" y="2252471"/>
                  </a:moveTo>
                  <a:lnTo>
                    <a:pt x="0" y="2249424"/>
                  </a:lnTo>
                  <a:lnTo>
                    <a:pt x="1524" y="2247900"/>
                  </a:lnTo>
                  <a:lnTo>
                    <a:pt x="6095" y="2247900"/>
                  </a:lnTo>
                  <a:lnTo>
                    <a:pt x="7619" y="2249424"/>
                  </a:lnTo>
                  <a:lnTo>
                    <a:pt x="7619" y="2252471"/>
                  </a:lnTo>
                  <a:lnTo>
                    <a:pt x="6095" y="2253995"/>
                  </a:lnTo>
                  <a:lnTo>
                    <a:pt x="1524" y="2253995"/>
                  </a:lnTo>
                  <a:lnTo>
                    <a:pt x="0" y="2252471"/>
                  </a:lnTo>
                  <a:close/>
                </a:path>
                <a:path w="7620" h="4538980">
                  <a:moveTo>
                    <a:pt x="0" y="2215895"/>
                  </a:moveTo>
                  <a:lnTo>
                    <a:pt x="0" y="2212848"/>
                  </a:lnTo>
                  <a:lnTo>
                    <a:pt x="3047" y="2209800"/>
                  </a:lnTo>
                  <a:lnTo>
                    <a:pt x="4571" y="2209800"/>
                  </a:lnTo>
                  <a:lnTo>
                    <a:pt x="7619" y="2212848"/>
                  </a:lnTo>
                  <a:lnTo>
                    <a:pt x="7619" y="2215895"/>
                  </a:lnTo>
                  <a:lnTo>
                    <a:pt x="6095" y="2217419"/>
                  </a:lnTo>
                  <a:lnTo>
                    <a:pt x="1524" y="2217419"/>
                  </a:lnTo>
                  <a:lnTo>
                    <a:pt x="0" y="2215895"/>
                  </a:lnTo>
                  <a:close/>
                </a:path>
                <a:path w="7620" h="4538980">
                  <a:moveTo>
                    <a:pt x="0" y="2179319"/>
                  </a:moveTo>
                  <a:lnTo>
                    <a:pt x="0" y="2174748"/>
                  </a:lnTo>
                  <a:lnTo>
                    <a:pt x="1524" y="2174748"/>
                  </a:lnTo>
                  <a:lnTo>
                    <a:pt x="3047" y="2173224"/>
                  </a:lnTo>
                  <a:lnTo>
                    <a:pt x="4571" y="2173224"/>
                  </a:lnTo>
                  <a:lnTo>
                    <a:pt x="6095" y="2174748"/>
                  </a:lnTo>
                  <a:lnTo>
                    <a:pt x="7619" y="2174748"/>
                  </a:lnTo>
                  <a:lnTo>
                    <a:pt x="7619" y="2179319"/>
                  </a:lnTo>
                  <a:lnTo>
                    <a:pt x="6095" y="2179319"/>
                  </a:lnTo>
                  <a:lnTo>
                    <a:pt x="6095" y="2180843"/>
                  </a:lnTo>
                  <a:lnTo>
                    <a:pt x="1524" y="2180843"/>
                  </a:lnTo>
                  <a:lnTo>
                    <a:pt x="1524" y="2179319"/>
                  </a:lnTo>
                  <a:lnTo>
                    <a:pt x="0" y="2179319"/>
                  </a:lnTo>
                  <a:close/>
                </a:path>
                <a:path w="7620" h="4538980">
                  <a:moveTo>
                    <a:pt x="6095" y="2142743"/>
                  </a:moveTo>
                  <a:lnTo>
                    <a:pt x="6095" y="2138171"/>
                  </a:lnTo>
                  <a:lnTo>
                    <a:pt x="7619" y="2138171"/>
                  </a:lnTo>
                  <a:lnTo>
                    <a:pt x="7619" y="2142743"/>
                  </a:lnTo>
                  <a:lnTo>
                    <a:pt x="6095" y="2142743"/>
                  </a:lnTo>
                  <a:close/>
                </a:path>
                <a:path w="7620" h="4538980">
                  <a:moveTo>
                    <a:pt x="1524" y="2144268"/>
                  </a:moveTo>
                  <a:lnTo>
                    <a:pt x="1524" y="2136648"/>
                  </a:lnTo>
                  <a:lnTo>
                    <a:pt x="6095" y="2136648"/>
                  </a:lnTo>
                  <a:lnTo>
                    <a:pt x="6095" y="2144268"/>
                  </a:lnTo>
                  <a:lnTo>
                    <a:pt x="1524" y="2144268"/>
                  </a:lnTo>
                  <a:close/>
                </a:path>
                <a:path w="7620" h="4538980">
                  <a:moveTo>
                    <a:pt x="0" y="2142743"/>
                  </a:moveTo>
                  <a:lnTo>
                    <a:pt x="0" y="2138171"/>
                  </a:lnTo>
                  <a:lnTo>
                    <a:pt x="1524" y="2138171"/>
                  </a:lnTo>
                  <a:lnTo>
                    <a:pt x="1524" y="2142743"/>
                  </a:lnTo>
                  <a:lnTo>
                    <a:pt x="0" y="2142743"/>
                  </a:lnTo>
                  <a:close/>
                </a:path>
                <a:path w="7620" h="4538980">
                  <a:moveTo>
                    <a:pt x="6095" y="2106168"/>
                  </a:moveTo>
                  <a:lnTo>
                    <a:pt x="6095" y="2101595"/>
                  </a:lnTo>
                  <a:lnTo>
                    <a:pt x="7619" y="2101595"/>
                  </a:lnTo>
                  <a:lnTo>
                    <a:pt x="7619" y="2106168"/>
                  </a:lnTo>
                  <a:lnTo>
                    <a:pt x="6095" y="2106168"/>
                  </a:lnTo>
                  <a:close/>
                </a:path>
                <a:path w="7620" h="4538980">
                  <a:moveTo>
                    <a:pt x="1524" y="2107692"/>
                  </a:moveTo>
                  <a:lnTo>
                    <a:pt x="1524" y="2100071"/>
                  </a:lnTo>
                  <a:lnTo>
                    <a:pt x="6095" y="2100071"/>
                  </a:lnTo>
                  <a:lnTo>
                    <a:pt x="6095" y="2107692"/>
                  </a:lnTo>
                  <a:lnTo>
                    <a:pt x="1524" y="2107692"/>
                  </a:lnTo>
                  <a:close/>
                </a:path>
                <a:path w="7620" h="4538980">
                  <a:moveTo>
                    <a:pt x="0" y="2106168"/>
                  </a:moveTo>
                  <a:lnTo>
                    <a:pt x="0" y="2101595"/>
                  </a:lnTo>
                  <a:lnTo>
                    <a:pt x="1524" y="2101595"/>
                  </a:lnTo>
                  <a:lnTo>
                    <a:pt x="1524" y="2106168"/>
                  </a:lnTo>
                  <a:lnTo>
                    <a:pt x="0" y="2106168"/>
                  </a:lnTo>
                  <a:close/>
                </a:path>
                <a:path w="7620" h="4538980">
                  <a:moveTo>
                    <a:pt x="0" y="2068068"/>
                  </a:moveTo>
                  <a:lnTo>
                    <a:pt x="0" y="2065019"/>
                  </a:lnTo>
                  <a:lnTo>
                    <a:pt x="1524" y="2065019"/>
                  </a:lnTo>
                  <a:lnTo>
                    <a:pt x="1524" y="2063495"/>
                  </a:lnTo>
                  <a:lnTo>
                    <a:pt x="6095" y="2063495"/>
                  </a:lnTo>
                  <a:lnTo>
                    <a:pt x="6095" y="2065019"/>
                  </a:lnTo>
                  <a:lnTo>
                    <a:pt x="7619" y="2065019"/>
                  </a:lnTo>
                  <a:lnTo>
                    <a:pt x="7619" y="2068068"/>
                  </a:lnTo>
                  <a:lnTo>
                    <a:pt x="4571" y="2071116"/>
                  </a:lnTo>
                  <a:lnTo>
                    <a:pt x="3047" y="2071116"/>
                  </a:lnTo>
                  <a:lnTo>
                    <a:pt x="0" y="2068068"/>
                  </a:lnTo>
                  <a:close/>
                </a:path>
                <a:path w="7620" h="4538980">
                  <a:moveTo>
                    <a:pt x="0" y="2031492"/>
                  </a:moveTo>
                  <a:lnTo>
                    <a:pt x="0" y="2028443"/>
                  </a:lnTo>
                  <a:lnTo>
                    <a:pt x="1524" y="2026919"/>
                  </a:lnTo>
                  <a:lnTo>
                    <a:pt x="6095" y="2026919"/>
                  </a:lnTo>
                  <a:lnTo>
                    <a:pt x="7619" y="2028443"/>
                  </a:lnTo>
                  <a:lnTo>
                    <a:pt x="7619" y="2031492"/>
                  </a:lnTo>
                  <a:lnTo>
                    <a:pt x="6095" y="2033016"/>
                  </a:lnTo>
                  <a:lnTo>
                    <a:pt x="1524" y="2033016"/>
                  </a:lnTo>
                  <a:lnTo>
                    <a:pt x="0" y="2031492"/>
                  </a:lnTo>
                  <a:close/>
                </a:path>
                <a:path w="7620" h="4538980">
                  <a:moveTo>
                    <a:pt x="0" y="1994916"/>
                  </a:moveTo>
                  <a:lnTo>
                    <a:pt x="0" y="1991868"/>
                  </a:lnTo>
                  <a:lnTo>
                    <a:pt x="3047" y="1988819"/>
                  </a:lnTo>
                  <a:lnTo>
                    <a:pt x="4571" y="1988819"/>
                  </a:lnTo>
                  <a:lnTo>
                    <a:pt x="7619" y="1991868"/>
                  </a:lnTo>
                  <a:lnTo>
                    <a:pt x="7619" y="1994916"/>
                  </a:lnTo>
                  <a:lnTo>
                    <a:pt x="6095" y="1996440"/>
                  </a:lnTo>
                  <a:lnTo>
                    <a:pt x="1524" y="1996440"/>
                  </a:lnTo>
                  <a:lnTo>
                    <a:pt x="0" y="1994916"/>
                  </a:lnTo>
                  <a:close/>
                </a:path>
                <a:path w="7620" h="4538980">
                  <a:moveTo>
                    <a:pt x="0" y="1958340"/>
                  </a:moveTo>
                  <a:lnTo>
                    <a:pt x="0" y="1953768"/>
                  </a:lnTo>
                  <a:lnTo>
                    <a:pt x="1524" y="1953768"/>
                  </a:lnTo>
                  <a:lnTo>
                    <a:pt x="3047" y="1952243"/>
                  </a:lnTo>
                  <a:lnTo>
                    <a:pt x="4571" y="1952243"/>
                  </a:lnTo>
                  <a:lnTo>
                    <a:pt x="6095" y="1953768"/>
                  </a:lnTo>
                  <a:lnTo>
                    <a:pt x="7619" y="1953768"/>
                  </a:lnTo>
                  <a:lnTo>
                    <a:pt x="7619" y="1958340"/>
                  </a:lnTo>
                  <a:lnTo>
                    <a:pt x="6095" y="1958340"/>
                  </a:lnTo>
                  <a:lnTo>
                    <a:pt x="6095" y="1959863"/>
                  </a:lnTo>
                  <a:lnTo>
                    <a:pt x="1524" y="1959863"/>
                  </a:lnTo>
                  <a:lnTo>
                    <a:pt x="1524" y="1958340"/>
                  </a:lnTo>
                  <a:lnTo>
                    <a:pt x="0" y="1958340"/>
                  </a:lnTo>
                  <a:close/>
                </a:path>
                <a:path w="7620" h="4538980">
                  <a:moveTo>
                    <a:pt x="6095" y="1921763"/>
                  </a:moveTo>
                  <a:lnTo>
                    <a:pt x="6095" y="1917192"/>
                  </a:lnTo>
                  <a:lnTo>
                    <a:pt x="7619" y="1917192"/>
                  </a:lnTo>
                  <a:lnTo>
                    <a:pt x="7619" y="1921763"/>
                  </a:lnTo>
                  <a:lnTo>
                    <a:pt x="6095" y="1921763"/>
                  </a:lnTo>
                  <a:close/>
                </a:path>
                <a:path w="7620" h="4538980">
                  <a:moveTo>
                    <a:pt x="1524" y="1923287"/>
                  </a:moveTo>
                  <a:lnTo>
                    <a:pt x="1524" y="1915668"/>
                  </a:lnTo>
                  <a:lnTo>
                    <a:pt x="6095" y="1915668"/>
                  </a:lnTo>
                  <a:lnTo>
                    <a:pt x="6095" y="1923287"/>
                  </a:lnTo>
                  <a:lnTo>
                    <a:pt x="1524" y="1923287"/>
                  </a:lnTo>
                  <a:close/>
                </a:path>
                <a:path w="7620" h="4538980">
                  <a:moveTo>
                    <a:pt x="0" y="1921763"/>
                  </a:moveTo>
                  <a:lnTo>
                    <a:pt x="0" y="1917192"/>
                  </a:lnTo>
                  <a:lnTo>
                    <a:pt x="1524" y="1917192"/>
                  </a:lnTo>
                  <a:lnTo>
                    <a:pt x="1524" y="1921763"/>
                  </a:lnTo>
                  <a:lnTo>
                    <a:pt x="0" y="1921763"/>
                  </a:lnTo>
                  <a:close/>
                </a:path>
                <a:path w="7620" h="4538980">
                  <a:moveTo>
                    <a:pt x="6095" y="1885187"/>
                  </a:moveTo>
                  <a:lnTo>
                    <a:pt x="6095" y="1880616"/>
                  </a:lnTo>
                  <a:lnTo>
                    <a:pt x="7619" y="1880616"/>
                  </a:lnTo>
                  <a:lnTo>
                    <a:pt x="7619" y="1885187"/>
                  </a:lnTo>
                  <a:lnTo>
                    <a:pt x="6095" y="1885187"/>
                  </a:lnTo>
                  <a:close/>
                </a:path>
                <a:path w="7620" h="4538980">
                  <a:moveTo>
                    <a:pt x="1524" y="1886711"/>
                  </a:moveTo>
                  <a:lnTo>
                    <a:pt x="1524" y="1879092"/>
                  </a:lnTo>
                  <a:lnTo>
                    <a:pt x="6095" y="1879092"/>
                  </a:lnTo>
                  <a:lnTo>
                    <a:pt x="6095" y="1886711"/>
                  </a:lnTo>
                  <a:lnTo>
                    <a:pt x="1524" y="1886711"/>
                  </a:lnTo>
                  <a:close/>
                </a:path>
                <a:path w="7620" h="4538980">
                  <a:moveTo>
                    <a:pt x="0" y="1885187"/>
                  </a:moveTo>
                  <a:lnTo>
                    <a:pt x="0" y="1880616"/>
                  </a:lnTo>
                  <a:lnTo>
                    <a:pt x="1524" y="1880616"/>
                  </a:lnTo>
                  <a:lnTo>
                    <a:pt x="1524" y="1885187"/>
                  </a:lnTo>
                  <a:lnTo>
                    <a:pt x="0" y="1885187"/>
                  </a:lnTo>
                  <a:close/>
                </a:path>
                <a:path w="7620" h="4538980">
                  <a:moveTo>
                    <a:pt x="0" y="1847087"/>
                  </a:moveTo>
                  <a:lnTo>
                    <a:pt x="0" y="1844040"/>
                  </a:lnTo>
                  <a:lnTo>
                    <a:pt x="1524" y="1842516"/>
                  </a:lnTo>
                  <a:lnTo>
                    <a:pt x="6095" y="1842516"/>
                  </a:lnTo>
                  <a:lnTo>
                    <a:pt x="7619" y="1844040"/>
                  </a:lnTo>
                  <a:lnTo>
                    <a:pt x="7619" y="1847087"/>
                  </a:lnTo>
                  <a:lnTo>
                    <a:pt x="4571" y="1850135"/>
                  </a:lnTo>
                  <a:lnTo>
                    <a:pt x="3047" y="1850135"/>
                  </a:lnTo>
                  <a:lnTo>
                    <a:pt x="0" y="1847087"/>
                  </a:lnTo>
                  <a:close/>
                </a:path>
                <a:path w="7620" h="4538980">
                  <a:moveTo>
                    <a:pt x="0" y="1810511"/>
                  </a:moveTo>
                  <a:lnTo>
                    <a:pt x="0" y="1807463"/>
                  </a:lnTo>
                  <a:lnTo>
                    <a:pt x="1524" y="1805940"/>
                  </a:lnTo>
                  <a:lnTo>
                    <a:pt x="6095" y="1805940"/>
                  </a:lnTo>
                  <a:lnTo>
                    <a:pt x="7619" y="1807463"/>
                  </a:lnTo>
                  <a:lnTo>
                    <a:pt x="7619" y="1810511"/>
                  </a:lnTo>
                  <a:lnTo>
                    <a:pt x="6095" y="1812035"/>
                  </a:lnTo>
                  <a:lnTo>
                    <a:pt x="1524" y="1812035"/>
                  </a:lnTo>
                  <a:lnTo>
                    <a:pt x="0" y="1810511"/>
                  </a:lnTo>
                  <a:close/>
                </a:path>
                <a:path w="7620" h="4538980">
                  <a:moveTo>
                    <a:pt x="0" y="1773935"/>
                  </a:moveTo>
                  <a:lnTo>
                    <a:pt x="0" y="1770887"/>
                  </a:lnTo>
                  <a:lnTo>
                    <a:pt x="3047" y="1767840"/>
                  </a:lnTo>
                  <a:lnTo>
                    <a:pt x="4571" y="1767840"/>
                  </a:lnTo>
                  <a:lnTo>
                    <a:pt x="7619" y="1770887"/>
                  </a:lnTo>
                  <a:lnTo>
                    <a:pt x="7619" y="1773935"/>
                  </a:lnTo>
                  <a:lnTo>
                    <a:pt x="6095" y="1775459"/>
                  </a:lnTo>
                  <a:lnTo>
                    <a:pt x="1524" y="1775459"/>
                  </a:lnTo>
                  <a:lnTo>
                    <a:pt x="0" y="1773935"/>
                  </a:lnTo>
                  <a:close/>
                </a:path>
                <a:path w="7620" h="4538980">
                  <a:moveTo>
                    <a:pt x="0" y="1737359"/>
                  </a:moveTo>
                  <a:lnTo>
                    <a:pt x="0" y="1732787"/>
                  </a:lnTo>
                  <a:lnTo>
                    <a:pt x="1524" y="1732787"/>
                  </a:lnTo>
                  <a:lnTo>
                    <a:pt x="3047" y="1731263"/>
                  </a:lnTo>
                  <a:lnTo>
                    <a:pt x="4571" y="1731263"/>
                  </a:lnTo>
                  <a:lnTo>
                    <a:pt x="6095" y="1732787"/>
                  </a:lnTo>
                  <a:lnTo>
                    <a:pt x="7619" y="1732787"/>
                  </a:lnTo>
                  <a:lnTo>
                    <a:pt x="7619" y="1737359"/>
                  </a:lnTo>
                  <a:lnTo>
                    <a:pt x="6095" y="1737359"/>
                  </a:lnTo>
                  <a:lnTo>
                    <a:pt x="6095" y="1738884"/>
                  </a:lnTo>
                  <a:lnTo>
                    <a:pt x="1524" y="1738884"/>
                  </a:lnTo>
                  <a:lnTo>
                    <a:pt x="1524" y="1737359"/>
                  </a:lnTo>
                  <a:lnTo>
                    <a:pt x="0" y="1737359"/>
                  </a:lnTo>
                  <a:close/>
                </a:path>
                <a:path w="7620" h="4538980">
                  <a:moveTo>
                    <a:pt x="6095" y="1700784"/>
                  </a:moveTo>
                  <a:lnTo>
                    <a:pt x="6095" y="1696211"/>
                  </a:lnTo>
                  <a:lnTo>
                    <a:pt x="7619" y="1696211"/>
                  </a:lnTo>
                  <a:lnTo>
                    <a:pt x="7619" y="1700784"/>
                  </a:lnTo>
                  <a:lnTo>
                    <a:pt x="6095" y="1700784"/>
                  </a:lnTo>
                  <a:close/>
                </a:path>
                <a:path w="7620" h="4538980">
                  <a:moveTo>
                    <a:pt x="1524" y="1702308"/>
                  </a:moveTo>
                  <a:lnTo>
                    <a:pt x="1524" y="1694687"/>
                  </a:lnTo>
                  <a:lnTo>
                    <a:pt x="6095" y="1694687"/>
                  </a:lnTo>
                  <a:lnTo>
                    <a:pt x="6095" y="1702308"/>
                  </a:lnTo>
                  <a:lnTo>
                    <a:pt x="1524" y="1702308"/>
                  </a:lnTo>
                  <a:close/>
                </a:path>
                <a:path w="7620" h="4538980">
                  <a:moveTo>
                    <a:pt x="0" y="1700784"/>
                  </a:moveTo>
                  <a:lnTo>
                    <a:pt x="0" y="1696211"/>
                  </a:lnTo>
                  <a:lnTo>
                    <a:pt x="1524" y="1696211"/>
                  </a:lnTo>
                  <a:lnTo>
                    <a:pt x="1524" y="1700784"/>
                  </a:lnTo>
                  <a:lnTo>
                    <a:pt x="0" y="1700784"/>
                  </a:lnTo>
                  <a:close/>
                </a:path>
                <a:path w="7620" h="4538980">
                  <a:moveTo>
                    <a:pt x="6095" y="1664208"/>
                  </a:moveTo>
                  <a:lnTo>
                    <a:pt x="6095" y="1659635"/>
                  </a:lnTo>
                  <a:lnTo>
                    <a:pt x="7619" y="1659635"/>
                  </a:lnTo>
                  <a:lnTo>
                    <a:pt x="7619" y="1664208"/>
                  </a:lnTo>
                  <a:lnTo>
                    <a:pt x="6095" y="1664208"/>
                  </a:lnTo>
                  <a:close/>
                </a:path>
                <a:path w="7620" h="4538980">
                  <a:moveTo>
                    <a:pt x="1524" y="1665732"/>
                  </a:moveTo>
                  <a:lnTo>
                    <a:pt x="1524" y="1658111"/>
                  </a:lnTo>
                  <a:lnTo>
                    <a:pt x="6095" y="1658111"/>
                  </a:lnTo>
                  <a:lnTo>
                    <a:pt x="6095" y="1665732"/>
                  </a:lnTo>
                  <a:lnTo>
                    <a:pt x="1524" y="1665732"/>
                  </a:lnTo>
                  <a:close/>
                </a:path>
                <a:path w="7620" h="4538980">
                  <a:moveTo>
                    <a:pt x="0" y="1664208"/>
                  </a:moveTo>
                  <a:lnTo>
                    <a:pt x="0" y="1659635"/>
                  </a:lnTo>
                  <a:lnTo>
                    <a:pt x="1524" y="1659635"/>
                  </a:lnTo>
                  <a:lnTo>
                    <a:pt x="1524" y="1664208"/>
                  </a:lnTo>
                  <a:lnTo>
                    <a:pt x="0" y="1664208"/>
                  </a:lnTo>
                  <a:close/>
                </a:path>
                <a:path w="7620" h="4538980">
                  <a:moveTo>
                    <a:pt x="0" y="1626108"/>
                  </a:moveTo>
                  <a:lnTo>
                    <a:pt x="0" y="1623059"/>
                  </a:lnTo>
                  <a:lnTo>
                    <a:pt x="1524" y="1621535"/>
                  </a:lnTo>
                  <a:lnTo>
                    <a:pt x="6095" y="1621535"/>
                  </a:lnTo>
                  <a:lnTo>
                    <a:pt x="7619" y="1623059"/>
                  </a:lnTo>
                  <a:lnTo>
                    <a:pt x="7619" y="1626108"/>
                  </a:lnTo>
                  <a:lnTo>
                    <a:pt x="4571" y="1629156"/>
                  </a:lnTo>
                  <a:lnTo>
                    <a:pt x="3047" y="1629156"/>
                  </a:lnTo>
                  <a:lnTo>
                    <a:pt x="0" y="1626108"/>
                  </a:lnTo>
                  <a:close/>
                </a:path>
                <a:path w="7620" h="4538980">
                  <a:moveTo>
                    <a:pt x="0" y="1589532"/>
                  </a:moveTo>
                  <a:lnTo>
                    <a:pt x="0" y="1586484"/>
                  </a:lnTo>
                  <a:lnTo>
                    <a:pt x="1524" y="1584959"/>
                  </a:lnTo>
                  <a:lnTo>
                    <a:pt x="6095" y="1584959"/>
                  </a:lnTo>
                  <a:lnTo>
                    <a:pt x="7619" y="1586484"/>
                  </a:lnTo>
                  <a:lnTo>
                    <a:pt x="7619" y="1589532"/>
                  </a:lnTo>
                  <a:lnTo>
                    <a:pt x="6095" y="1591056"/>
                  </a:lnTo>
                  <a:lnTo>
                    <a:pt x="1524" y="1591056"/>
                  </a:lnTo>
                  <a:lnTo>
                    <a:pt x="0" y="1589532"/>
                  </a:lnTo>
                  <a:close/>
                </a:path>
                <a:path w="7620" h="4538980">
                  <a:moveTo>
                    <a:pt x="0" y="1552956"/>
                  </a:moveTo>
                  <a:lnTo>
                    <a:pt x="0" y="1549908"/>
                  </a:lnTo>
                  <a:lnTo>
                    <a:pt x="3047" y="1546859"/>
                  </a:lnTo>
                  <a:lnTo>
                    <a:pt x="4571" y="1546859"/>
                  </a:lnTo>
                  <a:lnTo>
                    <a:pt x="7619" y="1549908"/>
                  </a:lnTo>
                  <a:lnTo>
                    <a:pt x="7619" y="1552956"/>
                  </a:lnTo>
                  <a:lnTo>
                    <a:pt x="6095" y="1554479"/>
                  </a:lnTo>
                  <a:lnTo>
                    <a:pt x="1524" y="1554479"/>
                  </a:lnTo>
                  <a:lnTo>
                    <a:pt x="0" y="1552956"/>
                  </a:lnTo>
                  <a:close/>
                </a:path>
                <a:path w="7620" h="4538980">
                  <a:moveTo>
                    <a:pt x="6095" y="1516379"/>
                  </a:moveTo>
                  <a:lnTo>
                    <a:pt x="6095" y="1511808"/>
                  </a:lnTo>
                  <a:lnTo>
                    <a:pt x="7619" y="1511808"/>
                  </a:lnTo>
                  <a:lnTo>
                    <a:pt x="7619" y="1516379"/>
                  </a:lnTo>
                  <a:lnTo>
                    <a:pt x="6095" y="1516379"/>
                  </a:lnTo>
                  <a:close/>
                </a:path>
                <a:path w="7620" h="4538980">
                  <a:moveTo>
                    <a:pt x="1524" y="1517903"/>
                  </a:moveTo>
                  <a:lnTo>
                    <a:pt x="1524" y="1510284"/>
                  </a:lnTo>
                  <a:lnTo>
                    <a:pt x="6095" y="1510284"/>
                  </a:lnTo>
                  <a:lnTo>
                    <a:pt x="6095" y="1517903"/>
                  </a:lnTo>
                  <a:lnTo>
                    <a:pt x="1524" y="1517903"/>
                  </a:lnTo>
                  <a:close/>
                </a:path>
                <a:path w="7620" h="4538980">
                  <a:moveTo>
                    <a:pt x="0" y="1516379"/>
                  </a:moveTo>
                  <a:lnTo>
                    <a:pt x="0" y="1511808"/>
                  </a:lnTo>
                  <a:lnTo>
                    <a:pt x="1524" y="1511808"/>
                  </a:lnTo>
                  <a:lnTo>
                    <a:pt x="1524" y="1516379"/>
                  </a:lnTo>
                  <a:lnTo>
                    <a:pt x="0" y="1516379"/>
                  </a:lnTo>
                  <a:close/>
                </a:path>
                <a:path w="7620" h="4538980">
                  <a:moveTo>
                    <a:pt x="6095" y="1479803"/>
                  </a:moveTo>
                  <a:lnTo>
                    <a:pt x="6095" y="1475232"/>
                  </a:lnTo>
                  <a:lnTo>
                    <a:pt x="7619" y="1475232"/>
                  </a:lnTo>
                  <a:lnTo>
                    <a:pt x="7619" y="1479803"/>
                  </a:lnTo>
                  <a:lnTo>
                    <a:pt x="6095" y="1479803"/>
                  </a:lnTo>
                  <a:close/>
                </a:path>
                <a:path w="7620" h="4538980">
                  <a:moveTo>
                    <a:pt x="1524" y="1481327"/>
                  </a:moveTo>
                  <a:lnTo>
                    <a:pt x="1524" y="1473708"/>
                  </a:lnTo>
                  <a:lnTo>
                    <a:pt x="6095" y="1473708"/>
                  </a:lnTo>
                  <a:lnTo>
                    <a:pt x="6095" y="1481327"/>
                  </a:lnTo>
                  <a:lnTo>
                    <a:pt x="1524" y="1481327"/>
                  </a:lnTo>
                  <a:close/>
                </a:path>
                <a:path w="7620" h="4538980">
                  <a:moveTo>
                    <a:pt x="0" y="1479803"/>
                  </a:moveTo>
                  <a:lnTo>
                    <a:pt x="0" y="1475232"/>
                  </a:lnTo>
                  <a:lnTo>
                    <a:pt x="1524" y="1475232"/>
                  </a:lnTo>
                  <a:lnTo>
                    <a:pt x="1524" y="1479803"/>
                  </a:lnTo>
                  <a:lnTo>
                    <a:pt x="0" y="1479803"/>
                  </a:lnTo>
                  <a:close/>
                </a:path>
                <a:path w="7620" h="4538980">
                  <a:moveTo>
                    <a:pt x="6095" y="1443227"/>
                  </a:moveTo>
                  <a:lnTo>
                    <a:pt x="6095" y="1438656"/>
                  </a:lnTo>
                  <a:lnTo>
                    <a:pt x="7619" y="1438656"/>
                  </a:lnTo>
                  <a:lnTo>
                    <a:pt x="7619" y="1443227"/>
                  </a:lnTo>
                  <a:lnTo>
                    <a:pt x="6095" y="1443227"/>
                  </a:lnTo>
                  <a:close/>
                </a:path>
                <a:path w="7620" h="4538980">
                  <a:moveTo>
                    <a:pt x="1524" y="1444751"/>
                  </a:moveTo>
                  <a:lnTo>
                    <a:pt x="1524" y="1437132"/>
                  </a:lnTo>
                  <a:lnTo>
                    <a:pt x="6095" y="1437132"/>
                  </a:lnTo>
                  <a:lnTo>
                    <a:pt x="6095" y="1444751"/>
                  </a:lnTo>
                  <a:lnTo>
                    <a:pt x="1524" y="1444751"/>
                  </a:lnTo>
                  <a:close/>
                </a:path>
                <a:path w="7620" h="4538980">
                  <a:moveTo>
                    <a:pt x="0" y="1443227"/>
                  </a:moveTo>
                  <a:lnTo>
                    <a:pt x="0" y="1438656"/>
                  </a:lnTo>
                  <a:lnTo>
                    <a:pt x="1524" y="1438656"/>
                  </a:lnTo>
                  <a:lnTo>
                    <a:pt x="1524" y="1443227"/>
                  </a:lnTo>
                  <a:lnTo>
                    <a:pt x="0" y="1443227"/>
                  </a:lnTo>
                  <a:close/>
                </a:path>
                <a:path w="7620" h="4538980">
                  <a:moveTo>
                    <a:pt x="0" y="1405127"/>
                  </a:moveTo>
                  <a:lnTo>
                    <a:pt x="0" y="1402079"/>
                  </a:lnTo>
                  <a:lnTo>
                    <a:pt x="1524" y="1400556"/>
                  </a:lnTo>
                  <a:lnTo>
                    <a:pt x="6095" y="1400556"/>
                  </a:lnTo>
                  <a:lnTo>
                    <a:pt x="7619" y="1402079"/>
                  </a:lnTo>
                  <a:lnTo>
                    <a:pt x="7619" y="1405127"/>
                  </a:lnTo>
                  <a:lnTo>
                    <a:pt x="4571" y="1408176"/>
                  </a:lnTo>
                  <a:lnTo>
                    <a:pt x="3047" y="1408176"/>
                  </a:lnTo>
                  <a:lnTo>
                    <a:pt x="0" y="1405127"/>
                  </a:lnTo>
                  <a:close/>
                </a:path>
                <a:path w="7620" h="4538980">
                  <a:moveTo>
                    <a:pt x="0" y="1368551"/>
                  </a:moveTo>
                  <a:lnTo>
                    <a:pt x="0" y="1365503"/>
                  </a:lnTo>
                  <a:lnTo>
                    <a:pt x="1524" y="1363979"/>
                  </a:lnTo>
                  <a:lnTo>
                    <a:pt x="6095" y="1363979"/>
                  </a:lnTo>
                  <a:lnTo>
                    <a:pt x="7619" y="1365503"/>
                  </a:lnTo>
                  <a:lnTo>
                    <a:pt x="7619" y="1368551"/>
                  </a:lnTo>
                  <a:lnTo>
                    <a:pt x="6095" y="1370076"/>
                  </a:lnTo>
                  <a:lnTo>
                    <a:pt x="1524" y="1370076"/>
                  </a:lnTo>
                  <a:lnTo>
                    <a:pt x="0" y="1368551"/>
                  </a:lnTo>
                  <a:close/>
                </a:path>
                <a:path w="7620" h="4538980">
                  <a:moveTo>
                    <a:pt x="0" y="1331976"/>
                  </a:moveTo>
                  <a:lnTo>
                    <a:pt x="0" y="1328927"/>
                  </a:lnTo>
                  <a:lnTo>
                    <a:pt x="3047" y="1325879"/>
                  </a:lnTo>
                  <a:lnTo>
                    <a:pt x="4571" y="1325879"/>
                  </a:lnTo>
                  <a:lnTo>
                    <a:pt x="7619" y="1328927"/>
                  </a:lnTo>
                  <a:lnTo>
                    <a:pt x="7619" y="1331976"/>
                  </a:lnTo>
                  <a:lnTo>
                    <a:pt x="6095" y="1333500"/>
                  </a:lnTo>
                  <a:lnTo>
                    <a:pt x="1524" y="1333500"/>
                  </a:lnTo>
                  <a:lnTo>
                    <a:pt x="0" y="1331976"/>
                  </a:lnTo>
                  <a:close/>
                </a:path>
                <a:path w="7620" h="4538980">
                  <a:moveTo>
                    <a:pt x="6095" y="1295400"/>
                  </a:moveTo>
                  <a:lnTo>
                    <a:pt x="6095" y="1290827"/>
                  </a:lnTo>
                  <a:lnTo>
                    <a:pt x="7619" y="1290827"/>
                  </a:lnTo>
                  <a:lnTo>
                    <a:pt x="7619" y="1295400"/>
                  </a:lnTo>
                  <a:lnTo>
                    <a:pt x="6095" y="1295400"/>
                  </a:lnTo>
                  <a:close/>
                </a:path>
                <a:path w="7620" h="4538980">
                  <a:moveTo>
                    <a:pt x="1524" y="1296924"/>
                  </a:moveTo>
                  <a:lnTo>
                    <a:pt x="1524" y="1289303"/>
                  </a:lnTo>
                  <a:lnTo>
                    <a:pt x="6095" y="1289303"/>
                  </a:lnTo>
                  <a:lnTo>
                    <a:pt x="6095" y="1296924"/>
                  </a:lnTo>
                  <a:lnTo>
                    <a:pt x="1524" y="1296924"/>
                  </a:lnTo>
                  <a:close/>
                </a:path>
                <a:path w="7620" h="4538980">
                  <a:moveTo>
                    <a:pt x="0" y="1295400"/>
                  </a:moveTo>
                  <a:lnTo>
                    <a:pt x="0" y="1290827"/>
                  </a:lnTo>
                  <a:lnTo>
                    <a:pt x="1524" y="1290827"/>
                  </a:lnTo>
                  <a:lnTo>
                    <a:pt x="1524" y="1295400"/>
                  </a:lnTo>
                  <a:lnTo>
                    <a:pt x="0" y="1295400"/>
                  </a:lnTo>
                  <a:close/>
                </a:path>
                <a:path w="7620" h="4538980">
                  <a:moveTo>
                    <a:pt x="6095" y="1258824"/>
                  </a:moveTo>
                  <a:lnTo>
                    <a:pt x="6095" y="1254251"/>
                  </a:lnTo>
                  <a:lnTo>
                    <a:pt x="7619" y="1254251"/>
                  </a:lnTo>
                  <a:lnTo>
                    <a:pt x="7619" y="1258824"/>
                  </a:lnTo>
                  <a:lnTo>
                    <a:pt x="6095" y="1258824"/>
                  </a:lnTo>
                  <a:close/>
                </a:path>
                <a:path w="7620" h="4538980">
                  <a:moveTo>
                    <a:pt x="1524" y="1260348"/>
                  </a:moveTo>
                  <a:lnTo>
                    <a:pt x="1524" y="1252727"/>
                  </a:lnTo>
                  <a:lnTo>
                    <a:pt x="6095" y="1252727"/>
                  </a:lnTo>
                  <a:lnTo>
                    <a:pt x="6095" y="1260348"/>
                  </a:lnTo>
                  <a:lnTo>
                    <a:pt x="1524" y="1260348"/>
                  </a:lnTo>
                  <a:close/>
                </a:path>
                <a:path w="7620" h="4538980">
                  <a:moveTo>
                    <a:pt x="0" y="1258824"/>
                  </a:moveTo>
                  <a:lnTo>
                    <a:pt x="0" y="1254251"/>
                  </a:lnTo>
                  <a:lnTo>
                    <a:pt x="1524" y="1254251"/>
                  </a:lnTo>
                  <a:lnTo>
                    <a:pt x="1524" y="1258824"/>
                  </a:lnTo>
                  <a:lnTo>
                    <a:pt x="0" y="1258824"/>
                  </a:lnTo>
                  <a:close/>
                </a:path>
                <a:path w="7620" h="4538980">
                  <a:moveTo>
                    <a:pt x="0" y="1222248"/>
                  </a:moveTo>
                  <a:lnTo>
                    <a:pt x="0" y="1217675"/>
                  </a:lnTo>
                  <a:lnTo>
                    <a:pt x="1524" y="1217675"/>
                  </a:lnTo>
                  <a:lnTo>
                    <a:pt x="1524" y="1216151"/>
                  </a:lnTo>
                  <a:lnTo>
                    <a:pt x="6095" y="1216151"/>
                  </a:lnTo>
                  <a:lnTo>
                    <a:pt x="6095" y="1217675"/>
                  </a:lnTo>
                  <a:lnTo>
                    <a:pt x="7619" y="1217675"/>
                  </a:lnTo>
                  <a:lnTo>
                    <a:pt x="7619" y="1222248"/>
                  </a:lnTo>
                  <a:lnTo>
                    <a:pt x="6095" y="1222248"/>
                  </a:lnTo>
                  <a:lnTo>
                    <a:pt x="4571" y="1223771"/>
                  </a:lnTo>
                  <a:lnTo>
                    <a:pt x="3047" y="1223771"/>
                  </a:lnTo>
                  <a:lnTo>
                    <a:pt x="1524" y="1222248"/>
                  </a:lnTo>
                  <a:lnTo>
                    <a:pt x="0" y="1222248"/>
                  </a:lnTo>
                  <a:close/>
                </a:path>
                <a:path w="7620" h="4538980">
                  <a:moveTo>
                    <a:pt x="0" y="1184148"/>
                  </a:moveTo>
                  <a:lnTo>
                    <a:pt x="0" y="1181100"/>
                  </a:lnTo>
                  <a:lnTo>
                    <a:pt x="1524" y="1179575"/>
                  </a:lnTo>
                  <a:lnTo>
                    <a:pt x="6095" y="1179575"/>
                  </a:lnTo>
                  <a:lnTo>
                    <a:pt x="7619" y="1181100"/>
                  </a:lnTo>
                  <a:lnTo>
                    <a:pt x="7619" y="1184148"/>
                  </a:lnTo>
                  <a:lnTo>
                    <a:pt x="4571" y="1187195"/>
                  </a:lnTo>
                  <a:lnTo>
                    <a:pt x="3047" y="1187195"/>
                  </a:lnTo>
                  <a:lnTo>
                    <a:pt x="0" y="1184148"/>
                  </a:lnTo>
                  <a:close/>
                </a:path>
                <a:path w="7620" h="4538980">
                  <a:moveTo>
                    <a:pt x="0" y="1147571"/>
                  </a:moveTo>
                  <a:lnTo>
                    <a:pt x="0" y="1144524"/>
                  </a:lnTo>
                  <a:lnTo>
                    <a:pt x="1524" y="1143000"/>
                  </a:lnTo>
                  <a:lnTo>
                    <a:pt x="6095" y="1143000"/>
                  </a:lnTo>
                  <a:lnTo>
                    <a:pt x="7619" y="1144524"/>
                  </a:lnTo>
                  <a:lnTo>
                    <a:pt x="7619" y="1147571"/>
                  </a:lnTo>
                  <a:lnTo>
                    <a:pt x="6095" y="1149095"/>
                  </a:lnTo>
                  <a:lnTo>
                    <a:pt x="1524" y="1149095"/>
                  </a:lnTo>
                  <a:lnTo>
                    <a:pt x="0" y="1147571"/>
                  </a:lnTo>
                  <a:close/>
                </a:path>
                <a:path w="7620" h="4538980">
                  <a:moveTo>
                    <a:pt x="0" y="1110995"/>
                  </a:moveTo>
                  <a:lnTo>
                    <a:pt x="0" y="1107948"/>
                  </a:lnTo>
                  <a:lnTo>
                    <a:pt x="3047" y="1104900"/>
                  </a:lnTo>
                  <a:lnTo>
                    <a:pt x="4571" y="1104900"/>
                  </a:lnTo>
                  <a:lnTo>
                    <a:pt x="7619" y="1107948"/>
                  </a:lnTo>
                  <a:lnTo>
                    <a:pt x="7619" y="1110995"/>
                  </a:lnTo>
                  <a:lnTo>
                    <a:pt x="6095" y="1112519"/>
                  </a:lnTo>
                  <a:lnTo>
                    <a:pt x="1524" y="1112519"/>
                  </a:lnTo>
                  <a:lnTo>
                    <a:pt x="0" y="1110995"/>
                  </a:lnTo>
                  <a:close/>
                </a:path>
                <a:path w="7620" h="4538980">
                  <a:moveTo>
                    <a:pt x="6095" y="1074419"/>
                  </a:moveTo>
                  <a:lnTo>
                    <a:pt x="6095" y="1069848"/>
                  </a:lnTo>
                  <a:lnTo>
                    <a:pt x="7619" y="1069848"/>
                  </a:lnTo>
                  <a:lnTo>
                    <a:pt x="7619" y="1074419"/>
                  </a:lnTo>
                  <a:lnTo>
                    <a:pt x="6095" y="1074419"/>
                  </a:lnTo>
                  <a:close/>
                </a:path>
                <a:path w="7620" h="4538980">
                  <a:moveTo>
                    <a:pt x="1524" y="1075943"/>
                  </a:moveTo>
                  <a:lnTo>
                    <a:pt x="1524" y="1068324"/>
                  </a:lnTo>
                  <a:lnTo>
                    <a:pt x="6095" y="1068324"/>
                  </a:lnTo>
                  <a:lnTo>
                    <a:pt x="6095" y="1075943"/>
                  </a:lnTo>
                  <a:lnTo>
                    <a:pt x="1524" y="1075943"/>
                  </a:lnTo>
                  <a:close/>
                </a:path>
                <a:path w="7620" h="4538980">
                  <a:moveTo>
                    <a:pt x="0" y="1074419"/>
                  </a:moveTo>
                  <a:lnTo>
                    <a:pt x="0" y="1069848"/>
                  </a:lnTo>
                  <a:lnTo>
                    <a:pt x="1524" y="1069848"/>
                  </a:lnTo>
                  <a:lnTo>
                    <a:pt x="1524" y="1074419"/>
                  </a:lnTo>
                  <a:lnTo>
                    <a:pt x="0" y="1074419"/>
                  </a:lnTo>
                  <a:close/>
                </a:path>
                <a:path w="7620" h="4538980">
                  <a:moveTo>
                    <a:pt x="6095" y="1037843"/>
                  </a:moveTo>
                  <a:lnTo>
                    <a:pt x="6095" y="1033271"/>
                  </a:lnTo>
                  <a:lnTo>
                    <a:pt x="7619" y="1033271"/>
                  </a:lnTo>
                  <a:lnTo>
                    <a:pt x="7619" y="1037843"/>
                  </a:lnTo>
                  <a:lnTo>
                    <a:pt x="6095" y="1037843"/>
                  </a:lnTo>
                  <a:close/>
                </a:path>
                <a:path w="7620" h="4538980">
                  <a:moveTo>
                    <a:pt x="1524" y="1039367"/>
                  </a:moveTo>
                  <a:lnTo>
                    <a:pt x="1524" y="1031748"/>
                  </a:lnTo>
                  <a:lnTo>
                    <a:pt x="6095" y="1031748"/>
                  </a:lnTo>
                  <a:lnTo>
                    <a:pt x="6095" y="1039367"/>
                  </a:lnTo>
                  <a:lnTo>
                    <a:pt x="1524" y="1039367"/>
                  </a:lnTo>
                  <a:close/>
                </a:path>
                <a:path w="7620" h="4538980">
                  <a:moveTo>
                    <a:pt x="0" y="1037843"/>
                  </a:moveTo>
                  <a:lnTo>
                    <a:pt x="0" y="1033271"/>
                  </a:lnTo>
                  <a:lnTo>
                    <a:pt x="1524" y="1033271"/>
                  </a:lnTo>
                  <a:lnTo>
                    <a:pt x="1524" y="1037843"/>
                  </a:lnTo>
                  <a:lnTo>
                    <a:pt x="0" y="1037843"/>
                  </a:lnTo>
                  <a:close/>
                </a:path>
                <a:path w="7620" h="4538980">
                  <a:moveTo>
                    <a:pt x="0" y="1001267"/>
                  </a:moveTo>
                  <a:lnTo>
                    <a:pt x="0" y="996695"/>
                  </a:lnTo>
                  <a:lnTo>
                    <a:pt x="1524" y="996695"/>
                  </a:lnTo>
                  <a:lnTo>
                    <a:pt x="1524" y="995171"/>
                  </a:lnTo>
                  <a:lnTo>
                    <a:pt x="6095" y="995171"/>
                  </a:lnTo>
                  <a:lnTo>
                    <a:pt x="6095" y="996695"/>
                  </a:lnTo>
                  <a:lnTo>
                    <a:pt x="7619" y="996695"/>
                  </a:lnTo>
                  <a:lnTo>
                    <a:pt x="7619" y="1001267"/>
                  </a:lnTo>
                  <a:lnTo>
                    <a:pt x="6095" y="1001267"/>
                  </a:lnTo>
                  <a:lnTo>
                    <a:pt x="4571" y="1002792"/>
                  </a:lnTo>
                  <a:lnTo>
                    <a:pt x="3047" y="1002792"/>
                  </a:lnTo>
                  <a:lnTo>
                    <a:pt x="1524" y="1001267"/>
                  </a:lnTo>
                  <a:lnTo>
                    <a:pt x="0" y="1001267"/>
                  </a:lnTo>
                  <a:close/>
                </a:path>
                <a:path w="7620" h="4538980">
                  <a:moveTo>
                    <a:pt x="0" y="963167"/>
                  </a:moveTo>
                  <a:lnTo>
                    <a:pt x="0" y="960119"/>
                  </a:lnTo>
                  <a:lnTo>
                    <a:pt x="1524" y="958595"/>
                  </a:lnTo>
                  <a:lnTo>
                    <a:pt x="6095" y="958595"/>
                  </a:lnTo>
                  <a:lnTo>
                    <a:pt x="7619" y="960119"/>
                  </a:lnTo>
                  <a:lnTo>
                    <a:pt x="7619" y="963167"/>
                  </a:lnTo>
                  <a:lnTo>
                    <a:pt x="4571" y="966216"/>
                  </a:lnTo>
                  <a:lnTo>
                    <a:pt x="3047" y="966216"/>
                  </a:lnTo>
                  <a:lnTo>
                    <a:pt x="0" y="963167"/>
                  </a:lnTo>
                  <a:close/>
                </a:path>
                <a:path w="7620" h="4538980">
                  <a:moveTo>
                    <a:pt x="0" y="926592"/>
                  </a:moveTo>
                  <a:lnTo>
                    <a:pt x="0" y="923543"/>
                  </a:lnTo>
                  <a:lnTo>
                    <a:pt x="1524" y="922019"/>
                  </a:lnTo>
                  <a:lnTo>
                    <a:pt x="6095" y="922019"/>
                  </a:lnTo>
                  <a:lnTo>
                    <a:pt x="7619" y="923543"/>
                  </a:lnTo>
                  <a:lnTo>
                    <a:pt x="7619" y="926592"/>
                  </a:lnTo>
                  <a:lnTo>
                    <a:pt x="6095" y="928116"/>
                  </a:lnTo>
                  <a:lnTo>
                    <a:pt x="1524" y="928116"/>
                  </a:lnTo>
                  <a:lnTo>
                    <a:pt x="0" y="926592"/>
                  </a:lnTo>
                  <a:close/>
                </a:path>
                <a:path w="7620" h="4538980">
                  <a:moveTo>
                    <a:pt x="0" y="890016"/>
                  </a:moveTo>
                  <a:lnTo>
                    <a:pt x="0" y="886967"/>
                  </a:lnTo>
                  <a:lnTo>
                    <a:pt x="3047" y="883919"/>
                  </a:lnTo>
                  <a:lnTo>
                    <a:pt x="4571" y="883919"/>
                  </a:lnTo>
                  <a:lnTo>
                    <a:pt x="7619" y="886967"/>
                  </a:lnTo>
                  <a:lnTo>
                    <a:pt x="7619" y="890016"/>
                  </a:lnTo>
                  <a:lnTo>
                    <a:pt x="6095" y="890016"/>
                  </a:lnTo>
                  <a:lnTo>
                    <a:pt x="6095" y="891540"/>
                  </a:lnTo>
                  <a:lnTo>
                    <a:pt x="1524" y="891540"/>
                  </a:lnTo>
                  <a:lnTo>
                    <a:pt x="1524" y="890016"/>
                  </a:lnTo>
                  <a:lnTo>
                    <a:pt x="0" y="890016"/>
                  </a:lnTo>
                  <a:close/>
                </a:path>
                <a:path w="7620" h="4538980">
                  <a:moveTo>
                    <a:pt x="6095" y="853440"/>
                  </a:moveTo>
                  <a:lnTo>
                    <a:pt x="6095" y="848867"/>
                  </a:lnTo>
                  <a:lnTo>
                    <a:pt x="7619" y="848867"/>
                  </a:lnTo>
                  <a:lnTo>
                    <a:pt x="7619" y="853440"/>
                  </a:lnTo>
                  <a:lnTo>
                    <a:pt x="6095" y="853440"/>
                  </a:lnTo>
                  <a:close/>
                </a:path>
                <a:path w="7620" h="4538980">
                  <a:moveTo>
                    <a:pt x="1524" y="854963"/>
                  </a:moveTo>
                  <a:lnTo>
                    <a:pt x="1524" y="847343"/>
                  </a:lnTo>
                  <a:lnTo>
                    <a:pt x="6095" y="847343"/>
                  </a:lnTo>
                  <a:lnTo>
                    <a:pt x="6095" y="854963"/>
                  </a:lnTo>
                  <a:lnTo>
                    <a:pt x="1524" y="854963"/>
                  </a:lnTo>
                  <a:close/>
                </a:path>
                <a:path w="7620" h="4538980">
                  <a:moveTo>
                    <a:pt x="0" y="853440"/>
                  </a:moveTo>
                  <a:lnTo>
                    <a:pt x="0" y="848867"/>
                  </a:lnTo>
                  <a:lnTo>
                    <a:pt x="1524" y="848867"/>
                  </a:lnTo>
                  <a:lnTo>
                    <a:pt x="1524" y="853440"/>
                  </a:lnTo>
                  <a:lnTo>
                    <a:pt x="0" y="853440"/>
                  </a:lnTo>
                  <a:close/>
                </a:path>
                <a:path w="7620" h="4538980">
                  <a:moveTo>
                    <a:pt x="6095" y="816863"/>
                  </a:moveTo>
                  <a:lnTo>
                    <a:pt x="6095" y="812292"/>
                  </a:lnTo>
                  <a:lnTo>
                    <a:pt x="7619" y="812292"/>
                  </a:lnTo>
                  <a:lnTo>
                    <a:pt x="7619" y="816863"/>
                  </a:lnTo>
                  <a:lnTo>
                    <a:pt x="6095" y="816863"/>
                  </a:lnTo>
                  <a:close/>
                </a:path>
                <a:path w="7620" h="4538980">
                  <a:moveTo>
                    <a:pt x="1524" y="818387"/>
                  </a:moveTo>
                  <a:lnTo>
                    <a:pt x="1524" y="810767"/>
                  </a:lnTo>
                  <a:lnTo>
                    <a:pt x="6095" y="810767"/>
                  </a:lnTo>
                  <a:lnTo>
                    <a:pt x="6095" y="818387"/>
                  </a:lnTo>
                  <a:lnTo>
                    <a:pt x="1524" y="818387"/>
                  </a:lnTo>
                  <a:close/>
                </a:path>
                <a:path w="7620" h="4538980">
                  <a:moveTo>
                    <a:pt x="0" y="816863"/>
                  </a:moveTo>
                  <a:lnTo>
                    <a:pt x="0" y="812292"/>
                  </a:lnTo>
                  <a:lnTo>
                    <a:pt x="1524" y="812292"/>
                  </a:lnTo>
                  <a:lnTo>
                    <a:pt x="1524" y="816863"/>
                  </a:lnTo>
                  <a:lnTo>
                    <a:pt x="0" y="816863"/>
                  </a:lnTo>
                  <a:close/>
                </a:path>
                <a:path w="7620" h="4538980">
                  <a:moveTo>
                    <a:pt x="0" y="780287"/>
                  </a:moveTo>
                  <a:lnTo>
                    <a:pt x="0" y="775716"/>
                  </a:lnTo>
                  <a:lnTo>
                    <a:pt x="1524" y="775716"/>
                  </a:lnTo>
                  <a:lnTo>
                    <a:pt x="1524" y="774192"/>
                  </a:lnTo>
                  <a:lnTo>
                    <a:pt x="6095" y="774192"/>
                  </a:lnTo>
                  <a:lnTo>
                    <a:pt x="6095" y="775716"/>
                  </a:lnTo>
                  <a:lnTo>
                    <a:pt x="7619" y="775716"/>
                  </a:lnTo>
                  <a:lnTo>
                    <a:pt x="7619" y="780287"/>
                  </a:lnTo>
                  <a:lnTo>
                    <a:pt x="6095" y="780287"/>
                  </a:lnTo>
                  <a:lnTo>
                    <a:pt x="4571" y="781811"/>
                  </a:lnTo>
                  <a:lnTo>
                    <a:pt x="3047" y="781811"/>
                  </a:lnTo>
                  <a:lnTo>
                    <a:pt x="1524" y="780287"/>
                  </a:lnTo>
                  <a:lnTo>
                    <a:pt x="0" y="780287"/>
                  </a:lnTo>
                  <a:close/>
                </a:path>
                <a:path w="7620" h="4538980">
                  <a:moveTo>
                    <a:pt x="0" y="742188"/>
                  </a:moveTo>
                  <a:lnTo>
                    <a:pt x="0" y="739139"/>
                  </a:lnTo>
                  <a:lnTo>
                    <a:pt x="1524" y="737615"/>
                  </a:lnTo>
                  <a:lnTo>
                    <a:pt x="6095" y="737615"/>
                  </a:lnTo>
                  <a:lnTo>
                    <a:pt x="7619" y="739139"/>
                  </a:lnTo>
                  <a:lnTo>
                    <a:pt x="7619" y="742188"/>
                  </a:lnTo>
                  <a:lnTo>
                    <a:pt x="4571" y="745235"/>
                  </a:lnTo>
                  <a:lnTo>
                    <a:pt x="3047" y="745235"/>
                  </a:lnTo>
                  <a:lnTo>
                    <a:pt x="0" y="742188"/>
                  </a:lnTo>
                  <a:close/>
                </a:path>
                <a:path w="7620" h="4538980">
                  <a:moveTo>
                    <a:pt x="0" y="705611"/>
                  </a:moveTo>
                  <a:lnTo>
                    <a:pt x="0" y="702563"/>
                  </a:lnTo>
                  <a:lnTo>
                    <a:pt x="1524" y="701039"/>
                  </a:lnTo>
                  <a:lnTo>
                    <a:pt x="6095" y="701039"/>
                  </a:lnTo>
                  <a:lnTo>
                    <a:pt x="7619" y="702563"/>
                  </a:lnTo>
                  <a:lnTo>
                    <a:pt x="7619" y="705611"/>
                  </a:lnTo>
                  <a:lnTo>
                    <a:pt x="6095" y="707135"/>
                  </a:lnTo>
                  <a:lnTo>
                    <a:pt x="1524" y="707135"/>
                  </a:lnTo>
                  <a:lnTo>
                    <a:pt x="0" y="705611"/>
                  </a:lnTo>
                  <a:close/>
                </a:path>
                <a:path w="7620" h="4538980">
                  <a:moveTo>
                    <a:pt x="0" y="669035"/>
                  </a:moveTo>
                  <a:lnTo>
                    <a:pt x="0" y="665988"/>
                  </a:lnTo>
                  <a:lnTo>
                    <a:pt x="3047" y="662939"/>
                  </a:lnTo>
                  <a:lnTo>
                    <a:pt x="4571" y="662939"/>
                  </a:lnTo>
                  <a:lnTo>
                    <a:pt x="7619" y="665988"/>
                  </a:lnTo>
                  <a:lnTo>
                    <a:pt x="7619" y="669035"/>
                  </a:lnTo>
                  <a:lnTo>
                    <a:pt x="6095" y="669035"/>
                  </a:lnTo>
                  <a:lnTo>
                    <a:pt x="6095" y="670559"/>
                  </a:lnTo>
                  <a:lnTo>
                    <a:pt x="1524" y="670559"/>
                  </a:lnTo>
                  <a:lnTo>
                    <a:pt x="1524" y="669035"/>
                  </a:lnTo>
                  <a:lnTo>
                    <a:pt x="0" y="669035"/>
                  </a:lnTo>
                  <a:close/>
                </a:path>
                <a:path w="7620" h="4538980">
                  <a:moveTo>
                    <a:pt x="6095" y="632459"/>
                  </a:moveTo>
                  <a:lnTo>
                    <a:pt x="6095" y="627887"/>
                  </a:lnTo>
                  <a:lnTo>
                    <a:pt x="7619" y="627887"/>
                  </a:lnTo>
                  <a:lnTo>
                    <a:pt x="7619" y="632459"/>
                  </a:lnTo>
                  <a:lnTo>
                    <a:pt x="6095" y="632459"/>
                  </a:lnTo>
                  <a:close/>
                </a:path>
                <a:path w="7620" h="4538980">
                  <a:moveTo>
                    <a:pt x="1524" y="633983"/>
                  </a:moveTo>
                  <a:lnTo>
                    <a:pt x="1524" y="626363"/>
                  </a:lnTo>
                  <a:lnTo>
                    <a:pt x="6095" y="626363"/>
                  </a:lnTo>
                  <a:lnTo>
                    <a:pt x="6095" y="633983"/>
                  </a:lnTo>
                  <a:lnTo>
                    <a:pt x="1524" y="633983"/>
                  </a:lnTo>
                  <a:close/>
                </a:path>
                <a:path w="7620" h="4538980">
                  <a:moveTo>
                    <a:pt x="0" y="632459"/>
                  </a:moveTo>
                  <a:lnTo>
                    <a:pt x="0" y="627887"/>
                  </a:lnTo>
                  <a:lnTo>
                    <a:pt x="1524" y="627887"/>
                  </a:lnTo>
                  <a:lnTo>
                    <a:pt x="1524" y="632459"/>
                  </a:lnTo>
                  <a:lnTo>
                    <a:pt x="0" y="632459"/>
                  </a:lnTo>
                  <a:close/>
                </a:path>
                <a:path w="7620" h="4538980">
                  <a:moveTo>
                    <a:pt x="6095" y="595883"/>
                  </a:moveTo>
                  <a:lnTo>
                    <a:pt x="6095" y="591311"/>
                  </a:lnTo>
                  <a:lnTo>
                    <a:pt x="7619" y="591311"/>
                  </a:lnTo>
                  <a:lnTo>
                    <a:pt x="7619" y="595883"/>
                  </a:lnTo>
                  <a:lnTo>
                    <a:pt x="6095" y="595883"/>
                  </a:lnTo>
                  <a:close/>
                </a:path>
                <a:path w="7620" h="4538980">
                  <a:moveTo>
                    <a:pt x="1524" y="597408"/>
                  </a:moveTo>
                  <a:lnTo>
                    <a:pt x="1524" y="589787"/>
                  </a:lnTo>
                  <a:lnTo>
                    <a:pt x="6095" y="589787"/>
                  </a:lnTo>
                  <a:lnTo>
                    <a:pt x="6095" y="597408"/>
                  </a:lnTo>
                  <a:lnTo>
                    <a:pt x="1524" y="597408"/>
                  </a:lnTo>
                  <a:close/>
                </a:path>
                <a:path w="7620" h="4538980">
                  <a:moveTo>
                    <a:pt x="0" y="595883"/>
                  </a:moveTo>
                  <a:lnTo>
                    <a:pt x="0" y="591311"/>
                  </a:lnTo>
                  <a:lnTo>
                    <a:pt x="1524" y="591311"/>
                  </a:lnTo>
                  <a:lnTo>
                    <a:pt x="1524" y="595883"/>
                  </a:lnTo>
                  <a:lnTo>
                    <a:pt x="0" y="595883"/>
                  </a:lnTo>
                  <a:close/>
                </a:path>
                <a:path w="7620" h="4538980">
                  <a:moveTo>
                    <a:pt x="0" y="557783"/>
                  </a:moveTo>
                  <a:lnTo>
                    <a:pt x="0" y="554735"/>
                  </a:lnTo>
                  <a:lnTo>
                    <a:pt x="1524" y="554735"/>
                  </a:lnTo>
                  <a:lnTo>
                    <a:pt x="1524" y="553211"/>
                  </a:lnTo>
                  <a:lnTo>
                    <a:pt x="6095" y="553211"/>
                  </a:lnTo>
                  <a:lnTo>
                    <a:pt x="6095" y="554735"/>
                  </a:lnTo>
                  <a:lnTo>
                    <a:pt x="7619" y="554735"/>
                  </a:lnTo>
                  <a:lnTo>
                    <a:pt x="7619" y="557783"/>
                  </a:lnTo>
                  <a:lnTo>
                    <a:pt x="4571" y="560831"/>
                  </a:lnTo>
                  <a:lnTo>
                    <a:pt x="3047" y="560831"/>
                  </a:lnTo>
                  <a:lnTo>
                    <a:pt x="0" y="557783"/>
                  </a:lnTo>
                  <a:close/>
                </a:path>
                <a:path w="7620" h="4538980">
                  <a:moveTo>
                    <a:pt x="0" y="521208"/>
                  </a:moveTo>
                  <a:lnTo>
                    <a:pt x="0" y="518159"/>
                  </a:lnTo>
                  <a:lnTo>
                    <a:pt x="1524" y="516635"/>
                  </a:lnTo>
                  <a:lnTo>
                    <a:pt x="6095" y="516635"/>
                  </a:lnTo>
                  <a:lnTo>
                    <a:pt x="7619" y="518159"/>
                  </a:lnTo>
                  <a:lnTo>
                    <a:pt x="7619" y="521208"/>
                  </a:lnTo>
                  <a:lnTo>
                    <a:pt x="6095" y="522731"/>
                  </a:lnTo>
                  <a:lnTo>
                    <a:pt x="1524" y="522731"/>
                  </a:lnTo>
                  <a:lnTo>
                    <a:pt x="0" y="521208"/>
                  </a:lnTo>
                  <a:close/>
                </a:path>
                <a:path w="7620" h="4538980">
                  <a:moveTo>
                    <a:pt x="0" y="484631"/>
                  </a:moveTo>
                  <a:lnTo>
                    <a:pt x="0" y="481583"/>
                  </a:lnTo>
                  <a:lnTo>
                    <a:pt x="3047" y="478535"/>
                  </a:lnTo>
                  <a:lnTo>
                    <a:pt x="4571" y="478535"/>
                  </a:lnTo>
                  <a:lnTo>
                    <a:pt x="7619" y="481583"/>
                  </a:lnTo>
                  <a:lnTo>
                    <a:pt x="7619" y="484631"/>
                  </a:lnTo>
                  <a:lnTo>
                    <a:pt x="6095" y="486155"/>
                  </a:lnTo>
                  <a:lnTo>
                    <a:pt x="1524" y="486155"/>
                  </a:lnTo>
                  <a:lnTo>
                    <a:pt x="0" y="484631"/>
                  </a:lnTo>
                  <a:close/>
                </a:path>
                <a:path w="7620" h="4538980">
                  <a:moveTo>
                    <a:pt x="0" y="448055"/>
                  </a:moveTo>
                  <a:lnTo>
                    <a:pt x="0" y="443483"/>
                  </a:lnTo>
                  <a:lnTo>
                    <a:pt x="1524" y="443483"/>
                  </a:lnTo>
                  <a:lnTo>
                    <a:pt x="3047" y="441959"/>
                  </a:lnTo>
                  <a:lnTo>
                    <a:pt x="4571" y="441959"/>
                  </a:lnTo>
                  <a:lnTo>
                    <a:pt x="6095" y="443483"/>
                  </a:lnTo>
                  <a:lnTo>
                    <a:pt x="7619" y="443483"/>
                  </a:lnTo>
                  <a:lnTo>
                    <a:pt x="7619" y="448055"/>
                  </a:lnTo>
                  <a:lnTo>
                    <a:pt x="6095" y="448055"/>
                  </a:lnTo>
                  <a:lnTo>
                    <a:pt x="6095" y="449579"/>
                  </a:lnTo>
                  <a:lnTo>
                    <a:pt x="1524" y="449579"/>
                  </a:lnTo>
                  <a:lnTo>
                    <a:pt x="1524" y="448055"/>
                  </a:lnTo>
                  <a:lnTo>
                    <a:pt x="0" y="448055"/>
                  </a:lnTo>
                  <a:close/>
                </a:path>
                <a:path w="7620" h="4538980">
                  <a:moveTo>
                    <a:pt x="6095" y="411479"/>
                  </a:moveTo>
                  <a:lnTo>
                    <a:pt x="6095" y="406908"/>
                  </a:lnTo>
                  <a:lnTo>
                    <a:pt x="7619" y="406908"/>
                  </a:lnTo>
                  <a:lnTo>
                    <a:pt x="7619" y="411479"/>
                  </a:lnTo>
                  <a:lnTo>
                    <a:pt x="6095" y="411479"/>
                  </a:lnTo>
                  <a:close/>
                </a:path>
                <a:path w="7620" h="4538980">
                  <a:moveTo>
                    <a:pt x="1524" y="413004"/>
                  </a:moveTo>
                  <a:lnTo>
                    <a:pt x="1524" y="405383"/>
                  </a:lnTo>
                  <a:lnTo>
                    <a:pt x="6095" y="405383"/>
                  </a:lnTo>
                  <a:lnTo>
                    <a:pt x="6095" y="413004"/>
                  </a:lnTo>
                  <a:lnTo>
                    <a:pt x="1524" y="413004"/>
                  </a:lnTo>
                  <a:close/>
                </a:path>
                <a:path w="7620" h="4538980">
                  <a:moveTo>
                    <a:pt x="0" y="411479"/>
                  </a:moveTo>
                  <a:lnTo>
                    <a:pt x="0" y="406908"/>
                  </a:lnTo>
                  <a:lnTo>
                    <a:pt x="1524" y="406908"/>
                  </a:lnTo>
                  <a:lnTo>
                    <a:pt x="1524" y="411479"/>
                  </a:lnTo>
                  <a:lnTo>
                    <a:pt x="0" y="411479"/>
                  </a:lnTo>
                  <a:close/>
                </a:path>
                <a:path w="7620" h="4538980">
                  <a:moveTo>
                    <a:pt x="6095" y="374904"/>
                  </a:moveTo>
                  <a:lnTo>
                    <a:pt x="6095" y="370331"/>
                  </a:lnTo>
                  <a:lnTo>
                    <a:pt x="7619" y="370331"/>
                  </a:lnTo>
                  <a:lnTo>
                    <a:pt x="7619" y="374904"/>
                  </a:lnTo>
                  <a:lnTo>
                    <a:pt x="6095" y="374904"/>
                  </a:lnTo>
                  <a:close/>
                </a:path>
                <a:path w="7620" h="4538980">
                  <a:moveTo>
                    <a:pt x="1524" y="376427"/>
                  </a:moveTo>
                  <a:lnTo>
                    <a:pt x="1524" y="368808"/>
                  </a:lnTo>
                  <a:lnTo>
                    <a:pt x="6095" y="368808"/>
                  </a:lnTo>
                  <a:lnTo>
                    <a:pt x="6095" y="376427"/>
                  </a:lnTo>
                  <a:lnTo>
                    <a:pt x="1524" y="376427"/>
                  </a:lnTo>
                  <a:close/>
                </a:path>
                <a:path w="7620" h="4538980">
                  <a:moveTo>
                    <a:pt x="0" y="374904"/>
                  </a:moveTo>
                  <a:lnTo>
                    <a:pt x="0" y="370331"/>
                  </a:lnTo>
                  <a:lnTo>
                    <a:pt x="1524" y="370331"/>
                  </a:lnTo>
                  <a:lnTo>
                    <a:pt x="1524" y="374904"/>
                  </a:lnTo>
                  <a:lnTo>
                    <a:pt x="0" y="374904"/>
                  </a:lnTo>
                  <a:close/>
                </a:path>
                <a:path w="7620" h="4538980">
                  <a:moveTo>
                    <a:pt x="0" y="336804"/>
                  </a:moveTo>
                  <a:lnTo>
                    <a:pt x="0" y="333755"/>
                  </a:lnTo>
                  <a:lnTo>
                    <a:pt x="1524" y="333755"/>
                  </a:lnTo>
                  <a:lnTo>
                    <a:pt x="1524" y="332231"/>
                  </a:lnTo>
                  <a:lnTo>
                    <a:pt x="6095" y="332231"/>
                  </a:lnTo>
                  <a:lnTo>
                    <a:pt x="6095" y="333755"/>
                  </a:lnTo>
                  <a:lnTo>
                    <a:pt x="7619" y="333755"/>
                  </a:lnTo>
                  <a:lnTo>
                    <a:pt x="7619" y="336804"/>
                  </a:lnTo>
                  <a:lnTo>
                    <a:pt x="4571" y="339851"/>
                  </a:lnTo>
                  <a:lnTo>
                    <a:pt x="3047" y="339851"/>
                  </a:lnTo>
                  <a:lnTo>
                    <a:pt x="0" y="336804"/>
                  </a:lnTo>
                  <a:close/>
                </a:path>
                <a:path w="7620" h="4538980">
                  <a:moveTo>
                    <a:pt x="0" y="300227"/>
                  </a:moveTo>
                  <a:lnTo>
                    <a:pt x="0" y="297179"/>
                  </a:lnTo>
                  <a:lnTo>
                    <a:pt x="1524" y="295655"/>
                  </a:lnTo>
                  <a:lnTo>
                    <a:pt x="6095" y="295655"/>
                  </a:lnTo>
                  <a:lnTo>
                    <a:pt x="7619" y="297179"/>
                  </a:lnTo>
                  <a:lnTo>
                    <a:pt x="7619" y="300227"/>
                  </a:lnTo>
                  <a:lnTo>
                    <a:pt x="6095" y="301751"/>
                  </a:lnTo>
                  <a:lnTo>
                    <a:pt x="1524" y="301751"/>
                  </a:lnTo>
                  <a:lnTo>
                    <a:pt x="0" y="300227"/>
                  </a:lnTo>
                  <a:close/>
                </a:path>
                <a:path w="7620" h="4538980">
                  <a:moveTo>
                    <a:pt x="0" y="263651"/>
                  </a:moveTo>
                  <a:lnTo>
                    <a:pt x="0" y="260604"/>
                  </a:lnTo>
                  <a:lnTo>
                    <a:pt x="3047" y="257555"/>
                  </a:lnTo>
                  <a:lnTo>
                    <a:pt x="4571" y="257555"/>
                  </a:lnTo>
                  <a:lnTo>
                    <a:pt x="7619" y="260604"/>
                  </a:lnTo>
                  <a:lnTo>
                    <a:pt x="7619" y="263651"/>
                  </a:lnTo>
                  <a:lnTo>
                    <a:pt x="6095" y="265175"/>
                  </a:lnTo>
                  <a:lnTo>
                    <a:pt x="1524" y="265175"/>
                  </a:lnTo>
                  <a:lnTo>
                    <a:pt x="0" y="263651"/>
                  </a:lnTo>
                  <a:close/>
                </a:path>
                <a:path w="7620" h="4538980">
                  <a:moveTo>
                    <a:pt x="0" y="227075"/>
                  </a:moveTo>
                  <a:lnTo>
                    <a:pt x="0" y="222504"/>
                  </a:lnTo>
                  <a:lnTo>
                    <a:pt x="1524" y="222504"/>
                  </a:lnTo>
                  <a:lnTo>
                    <a:pt x="3047" y="220979"/>
                  </a:lnTo>
                  <a:lnTo>
                    <a:pt x="4571" y="220979"/>
                  </a:lnTo>
                  <a:lnTo>
                    <a:pt x="6095" y="222504"/>
                  </a:lnTo>
                  <a:lnTo>
                    <a:pt x="7619" y="222504"/>
                  </a:lnTo>
                  <a:lnTo>
                    <a:pt x="7619" y="227075"/>
                  </a:lnTo>
                  <a:lnTo>
                    <a:pt x="6095" y="227075"/>
                  </a:lnTo>
                  <a:lnTo>
                    <a:pt x="6095" y="228600"/>
                  </a:lnTo>
                  <a:lnTo>
                    <a:pt x="1524" y="228600"/>
                  </a:lnTo>
                  <a:lnTo>
                    <a:pt x="1524" y="227075"/>
                  </a:lnTo>
                  <a:lnTo>
                    <a:pt x="0" y="227075"/>
                  </a:lnTo>
                  <a:close/>
                </a:path>
                <a:path w="7620" h="4538980">
                  <a:moveTo>
                    <a:pt x="6095" y="190500"/>
                  </a:moveTo>
                  <a:lnTo>
                    <a:pt x="6095" y="185927"/>
                  </a:lnTo>
                  <a:lnTo>
                    <a:pt x="7619" y="185927"/>
                  </a:lnTo>
                  <a:lnTo>
                    <a:pt x="7619" y="190500"/>
                  </a:lnTo>
                  <a:lnTo>
                    <a:pt x="6095" y="190500"/>
                  </a:lnTo>
                  <a:close/>
                </a:path>
                <a:path w="7620" h="4538980">
                  <a:moveTo>
                    <a:pt x="1524" y="192023"/>
                  </a:moveTo>
                  <a:lnTo>
                    <a:pt x="1524" y="184404"/>
                  </a:lnTo>
                  <a:lnTo>
                    <a:pt x="6095" y="184404"/>
                  </a:lnTo>
                  <a:lnTo>
                    <a:pt x="6095" y="192023"/>
                  </a:lnTo>
                  <a:lnTo>
                    <a:pt x="1524" y="192023"/>
                  </a:lnTo>
                  <a:close/>
                </a:path>
                <a:path w="7620" h="4538980">
                  <a:moveTo>
                    <a:pt x="0" y="190500"/>
                  </a:moveTo>
                  <a:lnTo>
                    <a:pt x="0" y="185927"/>
                  </a:lnTo>
                  <a:lnTo>
                    <a:pt x="1524" y="185927"/>
                  </a:lnTo>
                  <a:lnTo>
                    <a:pt x="1524" y="190500"/>
                  </a:lnTo>
                  <a:lnTo>
                    <a:pt x="0" y="190500"/>
                  </a:lnTo>
                  <a:close/>
                </a:path>
                <a:path w="7620" h="4538980">
                  <a:moveTo>
                    <a:pt x="6095" y="153923"/>
                  </a:moveTo>
                  <a:lnTo>
                    <a:pt x="6095" y="149351"/>
                  </a:lnTo>
                  <a:lnTo>
                    <a:pt x="7619" y="149351"/>
                  </a:lnTo>
                  <a:lnTo>
                    <a:pt x="7619" y="153923"/>
                  </a:lnTo>
                  <a:lnTo>
                    <a:pt x="6095" y="153923"/>
                  </a:lnTo>
                  <a:close/>
                </a:path>
                <a:path w="7620" h="4538980">
                  <a:moveTo>
                    <a:pt x="1524" y="155447"/>
                  </a:moveTo>
                  <a:lnTo>
                    <a:pt x="1524" y="147827"/>
                  </a:lnTo>
                  <a:lnTo>
                    <a:pt x="6095" y="147827"/>
                  </a:lnTo>
                  <a:lnTo>
                    <a:pt x="6095" y="155447"/>
                  </a:lnTo>
                  <a:lnTo>
                    <a:pt x="1524" y="155447"/>
                  </a:lnTo>
                  <a:close/>
                </a:path>
                <a:path w="7620" h="4538980">
                  <a:moveTo>
                    <a:pt x="0" y="153923"/>
                  </a:moveTo>
                  <a:lnTo>
                    <a:pt x="0" y="149351"/>
                  </a:lnTo>
                  <a:lnTo>
                    <a:pt x="1524" y="149351"/>
                  </a:lnTo>
                  <a:lnTo>
                    <a:pt x="1524" y="153923"/>
                  </a:lnTo>
                  <a:lnTo>
                    <a:pt x="0" y="153923"/>
                  </a:lnTo>
                  <a:close/>
                </a:path>
                <a:path w="7620" h="4538980">
                  <a:moveTo>
                    <a:pt x="0" y="115823"/>
                  </a:moveTo>
                  <a:lnTo>
                    <a:pt x="0" y="112775"/>
                  </a:lnTo>
                  <a:lnTo>
                    <a:pt x="1524" y="111251"/>
                  </a:lnTo>
                  <a:lnTo>
                    <a:pt x="6095" y="111251"/>
                  </a:lnTo>
                  <a:lnTo>
                    <a:pt x="7619" y="112775"/>
                  </a:lnTo>
                  <a:lnTo>
                    <a:pt x="7619" y="115823"/>
                  </a:lnTo>
                  <a:lnTo>
                    <a:pt x="4571" y="118871"/>
                  </a:lnTo>
                  <a:lnTo>
                    <a:pt x="3047" y="118871"/>
                  </a:lnTo>
                  <a:lnTo>
                    <a:pt x="0" y="115823"/>
                  </a:lnTo>
                  <a:close/>
                </a:path>
                <a:path w="7620" h="4538980">
                  <a:moveTo>
                    <a:pt x="0" y="79247"/>
                  </a:moveTo>
                  <a:lnTo>
                    <a:pt x="0" y="76200"/>
                  </a:lnTo>
                  <a:lnTo>
                    <a:pt x="1524" y="74675"/>
                  </a:lnTo>
                  <a:lnTo>
                    <a:pt x="6095" y="74675"/>
                  </a:lnTo>
                  <a:lnTo>
                    <a:pt x="7619" y="76200"/>
                  </a:lnTo>
                  <a:lnTo>
                    <a:pt x="7619" y="79247"/>
                  </a:lnTo>
                  <a:lnTo>
                    <a:pt x="6095" y="80771"/>
                  </a:lnTo>
                  <a:lnTo>
                    <a:pt x="1524" y="80771"/>
                  </a:lnTo>
                  <a:lnTo>
                    <a:pt x="0" y="79247"/>
                  </a:lnTo>
                  <a:close/>
                </a:path>
                <a:path w="7620" h="4538980">
                  <a:moveTo>
                    <a:pt x="0" y="42671"/>
                  </a:moveTo>
                  <a:lnTo>
                    <a:pt x="0" y="39623"/>
                  </a:lnTo>
                  <a:lnTo>
                    <a:pt x="3047" y="36575"/>
                  </a:lnTo>
                  <a:lnTo>
                    <a:pt x="4571" y="36575"/>
                  </a:lnTo>
                  <a:lnTo>
                    <a:pt x="7619" y="39623"/>
                  </a:lnTo>
                  <a:lnTo>
                    <a:pt x="7619" y="42671"/>
                  </a:lnTo>
                  <a:lnTo>
                    <a:pt x="6095" y="44195"/>
                  </a:lnTo>
                  <a:lnTo>
                    <a:pt x="1524" y="44195"/>
                  </a:lnTo>
                  <a:lnTo>
                    <a:pt x="0" y="42671"/>
                  </a:lnTo>
                  <a:close/>
                </a:path>
                <a:path w="7620" h="4538980">
                  <a:moveTo>
                    <a:pt x="0" y="6095"/>
                  </a:moveTo>
                  <a:lnTo>
                    <a:pt x="0" y="1523"/>
                  </a:lnTo>
                  <a:lnTo>
                    <a:pt x="1524" y="1523"/>
                  </a:lnTo>
                  <a:lnTo>
                    <a:pt x="3047" y="0"/>
                  </a:lnTo>
                  <a:lnTo>
                    <a:pt x="4571" y="0"/>
                  </a:lnTo>
                  <a:lnTo>
                    <a:pt x="6095" y="1523"/>
                  </a:lnTo>
                  <a:lnTo>
                    <a:pt x="7619" y="1523"/>
                  </a:lnTo>
                  <a:lnTo>
                    <a:pt x="7619" y="6095"/>
                  </a:lnTo>
                  <a:lnTo>
                    <a:pt x="6095" y="6095"/>
                  </a:lnTo>
                  <a:lnTo>
                    <a:pt x="6095" y="7619"/>
                  </a:lnTo>
                  <a:lnTo>
                    <a:pt x="1524" y="7619"/>
                  </a:lnTo>
                  <a:lnTo>
                    <a:pt x="1524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22391" y="6274307"/>
              <a:ext cx="144780" cy="6400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777227" y="1691640"/>
              <a:ext cx="7620" cy="4538980"/>
            </a:xfrm>
            <a:custGeom>
              <a:avLst/>
              <a:gdLst/>
              <a:ahLst/>
              <a:cxnLst/>
              <a:rect l="l" t="t" r="r" b="b"/>
              <a:pathLst>
                <a:path w="7620" h="4538980">
                  <a:moveTo>
                    <a:pt x="6096" y="4536947"/>
                  </a:moveTo>
                  <a:lnTo>
                    <a:pt x="6096" y="4532376"/>
                  </a:lnTo>
                  <a:lnTo>
                    <a:pt x="7620" y="4532376"/>
                  </a:lnTo>
                  <a:lnTo>
                    <a:pt x="7620" y="4536947"/>
                  </a:lnTo>
                  <a:lnTo>
                    <a:pt x="6096" y="4536947"/>
                  </a:lnTo>
                  <a:close/>
                </a:path>
                <a:path w="7620" h="4538980">
                  <a:moveTo>
                    <a:pt x="1524" y="4538472"/>
                  </a:moveTo>
                  <a:lnTo>
                    <a:pt x="1524" y="4530852"/>
                  </a:lnTo>
                  <a:lnTo>
                    <a:pt x="6096" y="4530852"/>
                  </a:lnTo>
                  <a:lnTo>
                    <a:pt x="6096" y="4538472"/>
                  </a:lnTo>
                  <a:lnTo>
                    <a:pt x="1524" y="4538472"/>
                  </a:lnTo>
                  <a:close/>
                </a:path>
                <a:path w="7620" h="4538980">
                  <a:moveTo>
                    <a:pt x="0" y="4535424"/>
                  </a:moveTo>
                  <a:lnTo>
                    <a:pt x="0" y="4533899"/>
                  </a:lnTo>
                  <a:lnTo>
                    <a:pt x="1524" y="4532376"/>
                  </a:lnTo>
                  <a:lnTo>
                    <a:pt x="1524" y="4536947"/>
                  </a:lnTo>
                  <a:lnTo>
                    <a:pt x="0" y="4535424"/>
                  </a:lnTo>
                  <a:close/>
                </a:path>
                <a:path w="7620" h="4538980">
                  <a:moveTo>
                    <a:pt x="6096" y="4500372"/>
                  </a:moveTo>
                  <a:lnTo>
                    <a:pt x="6096" y="4495799"/>
                  </a:lnTo>
                  <a:lnTo>
                    <a:pt x="7620" y="4495799"/>
                  </a:lnTo>
                  <a:lnTo>
                    <a:pt x="7620" y="4500372"/>
                  </a:lnTo>
                  <a:lnTo>
                    <a:pt x="6096" y="4500372"/>
                  </a:lnTo>
                  <a:close/>
                </a:path>
                <a:path w="7620" h="4538980">
                  <a:moveTo>
                    <a:pt x="1524" y="4501895"/>
                  </a:moveTo>
                  <a:lnTo>
                    <a:pt x="1524" y="4494276"/>
                  </a:lnTo>
                  <a:lnTo>
                    <a:pt x="6096" y="4494276"/>
                  </a:lnTo>
                  <a:lnTo>
                    <a:pt x="6096" y="4501895"/>
                  </a:lnTo>
                  <a:lnTo>
                    <a:pt x="1524" y="4501895"/>
                  </a:lnTo>
                  <a:close/>
                </a:path>
                <a:path w="7620" h="4538980">
                  <a:moveTo>
                    <a:pt x="0" y="4498847"/>
                  </a:moveTo>
                  <a:lnTo>
                    <a:pt x="0" y="4497324"/>
                  </a:lnTo>
                  <a:lnTo>
                    <a:pt x="1524" y="4495799"/>
                  </a:lnTo>
                  <a:lnTo>
                    <a:pt x="1524" y="4500372"/>
                  </a:lnTo>
                  <a:lnTo>
                    <a:pt x="0" y="4498847"/>
                  </a:lnTo>
                  <a:close/>
                </a:path>
                <a:path w="7620" h="4538980">
                  <a:moveTo>
                    <a:pt x="1524" y="4463795"/>
                  </a:moveTo>
                  <a:lnTo>
                    <a:pt x="1524" y="4457699"/>
                  </a:lnTo>
                  <a:lnTo>
                    <a:pt x="6096" y="4457699"/>
                  </a:lnTo>
                  <a:lnTo>
                    <a:pt x="6096" y="4459224"/>
                  </a:lnTo>
                  <a:lnTo>
                    <a:pt x="7620" y="4459224"/>
                  </a:lnTo>
                  <a:lnTo>
                    <a:pt x="7620" y="4462272"/>
                  </a:lnTo>
                  <a:lnTo>
                    <a:pt x="4572" y="4465320"/>
                  </a:lnTo>
                  <a:lnTo>
                    <a:pt x="3048" y="4465320"/>
                  </a:lnTo>
                  <a:lnTo>
                    <a:pt x="1524" y="4463795"/>
                  </a:lnTo>
                  <a:close/>
                </a:path>
                <a:path w="7620" h="4538980">
                  <a:moveTo>
                    <a:pt x="0" y="4462272"/>
                  </a:moveTo>
                  <a:lnTo>
                    <a:pt x="0" y="4460747"/>
                  </a:lnTo>
                  <a:lnTo>
                    <a:pt x="1524" y="4459224"/>
                  </a:lnTo>
                  <a:lnTo>
                    <a:pt x="1524" y="4462272"/>
                  </a:lnTo>
                  <a:lnTo>
                    <a:pt x="0" y="4462272"/>
                  </a:lnTo>
                  <a:close/>
                </a:path>
                <a:path w="7620" h="4538980">
                  <a:moveTo>
                    <a:pt x="1524" y="4427220"/>
                  </a:moveTo>
                  <a:lnTo>
                    <a:pt x="1524" y="4421124"/>
                  </a:lnTo>
                  <a:lnTo>
                    <a:pt x="6096" y="4421124"/>
                  </a:lnTo>
                  <a:lnTo>
                    <a:pt x="7620" y="4422647"/>
                  </a:lnTo>
                  <a:lnTo>
                    <a:pt x="7620" y="4425695"/>
                  </a:lnTo>
                  <a:lnTo>
                    <a:pt x="4572" y="4428744"/>
                  </a:lnTo>
                  <a:lnTo>
                    <a:pt x="3048" y="4428744"/>
                  </a:lnTo>
                  <a:lnTo>
                    <a:pt x="1524" y="4427220"/>
                  </a:lnTo>
                  <a:close/>
                </a:path>
                <a:path w="7620" h="4538980">
                  <a:moveTo>
                    <a:pt x="0" y="4425695"/>
                  </a:moveTo>
                  <a:lnTo>
                    <a:pt x="0" y="4422647"/>
                  </a:lnTo>
                  <a:lnTo>
                    <a:pt x="1524" y="4422647"/>
                  </a:lnTo>
                  <a:lnTo>
                    <a:pt x="1524" y="4425695"/>
                  </a:lnTo>
                  <a:lnTo>
                    <a:pt x="0" y="4425695"/>
                  </a:lnTo>
                  <a:close/>
                </a:path>
                <a:path w="7620" h="4538980">
                  <a:moveTo>
                    <a:pt x="1524" y="4390644"/>
                  </a:moveTo>
                  <a:lnTo>
                    <a:pt x="1524" y="4384547"/>
                  </a:lnTo>
                  <a:lnTo>
                    <a:pt x="3048" y="4383024"/>
                  </a:lnTo>
                  <a:lnTo>
                    <a:pt x="4572" y="4383024"/>
                  </a:lnTo>
                  <a:lnTo>
                    <a:pt x="7620" y="4386072"/>
                  </a:lnTo>
                  <a:lnTo>
                    <a:pt x="7620" y="4389120"/>
                  </a:lnTo>
                  <a:lnTo>
                    <a:pt x="6096" y="4390644"/>
                  </a:lnTo>
                  <a:lnTo>
                    <a:pt x="1524" y="4390644"/>
                  </a:lnTo>
                  <a:close/>
                </a:path>
                <a:path w="7620" h="4538980">
                  <a:moveTo>
                    <a:pt x="0" y="4389120"/>
                  </a:moveTo>
                  <a:lnTo>
                    <a:pt x="0" y="4386072"/>
                  </a:lnTo>
                  <a:lnTo>
                    <a:pt x="1524" y="4386072"/>
                  </a:lnTo>
                  <a:lnTo>
                    <a:pt x="1524" y="4389120"/>
                  </a:lnTo>
                  <a:lnTo>
                    <a:pt x="0" y="4389120"/>
                  </a:lnTo>
                  <a:close/>
                </a:path>
                <a:path w="7620" h="4538980">
                  <a:moveTo>
                    <a:pt x="1524" y="4354067"/>
                  </a:moveTo>
                  <a:lnTo>
                    <a:pt x="1524" y="4347972"/>
                  </a:lnTo>
                  <a:lnTo>
                    <a:pt x="3048" y="4346447"/>
                  </a:lnTo>
                  <a:lnTo>
                    <a:pt x="4572" y="4346447"/>
                  </a:lnTo>
                  <a:lnTo>
                    <a:pt x="7620" y="4349495"/>
                  </a:lnTo>
                  <a:lnTo>
                    <a:pt x="7620" y="4352544"/>
                  </a:lnTo>
                  <a:lnTo>
                    <a:pt x="6096" y="4352544"/>
                  </a:lnTo>
                  <a:lnTo>
                    <a:pt x="6096" y="4354067"/>
                  </a:lnTo>
                  <a:lnTo>
                    <a:pt x="1524" y="4354067"/>
                  </a:lnTo>
                  <a:close/>
                </a:path>
                <a:path w="7620" h="4538980">
                  <a:moveTo>
                    <a:pt x="0" y="4351020"/>
                  </a:moveTo>
                  <a:lnTo>
                    <a:pt x="0" y="4349495"/>
                  </a:lnTo>
                  <a:lnTo>
                    <a:pt x="1524" y="4349495"/>
                  </a:lnTo>
                  <a:lnTo>
                    <a:pt x="1524" y="4352544"/>
                  </a:lnTo>
                  <a:lnTo>
                    <a:pt x="0" y="4351020"/>
                  </a:lnTo>
                  <a:close/>
                </a:path>
                <a:path w="7620" h="4538980">
                  <a:moveTo>
                    <a:pt x="6096" y="4315967"/>
                  </a:moveTo>
                  <a:lnTo>
                    <a:pt x="6096" y="4311395"/>
                  </a:lnTo>
                  <a:lnTo>
                    <a:pt x="7620" y="4311395"/>
                  </a:lnTo>
                  <a:lnTo>
                    <a:pt x="7620" y="4315967"/>
                  </a:lnTo>
                  <a:lnTo>
                    <a:pt x="6096" y="4315967"/>
                  </a:lnTo>
                  <a:close/>
                </a:path>
                <a:path w="7620" h="4538980">
                  <a:moveTo>
                    <a:pt x="1524" y="4317492"/>
                  </a:moveTo>
                  <a:lnTo>
                    <a:pt x="1524" y="4309872"/>
                  </a:lnTo>
                  <a:lnTo>
                    <a:pt x="6096" y="4309872"/>
                  </a:lnTo>
                  <a:lnTo>
                    <a:pt x="6096" y="4317492"/>
                  </a:lnTo>
                  <a:lnTo>
                    <a:pt x="1524" y="4317492"/>
                  </a:lnTo>
                  <a:close/>
                </a:path>
                <a:path w="7620" h="4538980">
                  <a:moveTo>
                    <a:pt x="0" y="4314444"/>
                  </a:moveTo>
                  <a:lnTo>
                    <a:pt x="0" y="4312920"/>
                  </a:lnTo>
                  <a:lnTo>
                    <a:pt x="1524" y="4311395"/>
                  </a:lnTo>
                  <a:lnTo>
                    <a:pt x="1524" y="4315967"/>
                  </a:lnTo>
                  <a:lnTo>
                    <a:pt x="0" y="4314444"/>
                  </a:lnTo>
                  <a:close/>
                </a:path>
                <a:path w="7620" h="4538980">
                  <a:moveTo>
                    <a:pt x="6096" y="4279392"/>
                  </a:moveTo>
                  <a:lnTo>
                    <a:pt x="6096" y="4274820"/>
                  </a:lnTo>
                  <a:lnTo>
                    <a:pt x="7620" y="4274820"/>
                  </a:lnTo>
                  <a:lnTo>
                    <a:pt x="7620" y="4279392"/>
                  </a:lnTo>
                  <a:lnTo>
                    <a:pt x="6096" y="4279392"/>
                  </a:lnTo>
                  <a:close/>
                </a:path>
                <a:path w="7620" h="4538980">
                  <a:moveTo>
                    <a:pt x="1524" y="4280915"/>
                  </a:moveTo>
                  <a:lnTo>
                    <a:pt x="1524" y="4273295"/>
                  </a:lnTo>
                  <a:lnTo>
                    <a:pt x="6096" y="4273295"/>
                  </a:lnTo>
                  <a:lnTo>
                    <a:pt x="6096" y="4280915"/>
                  </a:lnTo>
                  <a:lnTo>
                    <a:pt x="1524" y="4280915"/>
                  </a:lnTo>
                  <a:close/>
                </a:path>
                <a:path w="7620" h="4538980">
                  <a:moveTo>
                    <a:pt x="0" y="4277867"/>
                  </a:moveTo>
                  <a:lnTo>
                    <a:pt x="0" y="4276344"/>
                  </a:lnTo>
                  <a:lnTo>
                    <a:pt x="1524" y="4274820"/>
                  </a:lnTo>
                  <a:lnTo>
                    <a:pt x="1524" y="4279392"/>
                  </a:lnTo>
                  <a:lnTo>
                    <a:pt x="0" y="4277867"/>
                  </a:lnTo>
                  <a:close/>
                </a:path>
                <a:path w="7620" h="4538980">
                  <a:moveTo>
                    <a:pt x="1524" y="4242815"/>
                  </a:moveTo>
                  <a:lnTo>
                    <a:pt x="1524" y="4236720"/>
                  </a:lnTo>
                  <a:lnTo>
                    <a:pt x="6096" y="4236720"/>
                  </a:lnTo>
                  <a:lnTo>
                    <a:pt x="6096" y="4238244"/>
                  </a:lnTo>
                  <a:lnTo>
                    <a:pt x="7620" y="4238244"/>
                  </a:lnTo>
                  <a:lnTo>
                    <a:pt x="7620" y="4241292"/>
                  </a:lnTo>
                  <a:lnTo>
                    <a:pt x="4572" y="4244340"/>
                  </a:lnTo>
                  <a:lnTo>
                    <a:pt x="3048" y="4244340"/>
                  </a:lnTo>
                  <a:lnTo>
                    <a:pt x="1524" y="4242815"/>
                  </a:lnTo>
                  <a:close/>
                </a:path>
                <a:path w="7620" h="4538980">
                  <a:moveTo>
                    <a:pt x="0" y="4241292"/>
                  </a:moveTo>
                  <a:lnTo>
                    <a:pt x="0" y="4239767"/>
                  </a:lnTo>
                  <a:lnTo>
                    <a:pt x="1524" y="4238244"/>
                  </a:lnTo>
                  <a:lnTo>
                    <a:pt x="1524" y="4241292"/>
                  </a:lnTo>
                  <a:lnTo>
                    <a:pt x="0" y="4241292"/>
                  </a:lnTo>
                  <a:close/>
                </a:path>
                <a:path w="7620" h="4538980">
                  <a:moveTo>
                    <a:pt x="1524" y="4206240"/>
                  </a:moveTo>
                  <a:lnTo>
                    <a:pt x="1524" y="4200144"/>
                  </a:lnTo>
                  <a:lnTo>
                    <a:pt x="6096" y="4200144"/>
                  </a:lnTo>
                  <a:lnTo>
                    <a:pt x="7620" y="4201667"/>
                  </a:lnTo>
                  <a:lnTo>
                    <a:pt x="7620" y="4204715"/>
                  </a:lnTo>
                  <a:lnTo>
                    <a:pt x="6096" y="4206240"/>
                  </a:lnTo>
                  <a:lnTo>
                    <a:pt x="1524" y="4206240"/>
                  </a:lnTo>
                  <a:close/>
                </a:path>
                <a:path w="7620" h="4538980">
                  <a:moveTo>
                    <a:pt x="0" y="4204715"/>
                  </a:moveTo>
                  <a:lnTo>
                    <a:pt x="0" y="4201667"/>
                  </a:lnTo>
                  <a:lnTo>
                    <a:pt x="1524" y="4201667"/>
                  </a:lnTo>
                  <a:lnTo>
                    <a:pt x="1524" y="4204715"/>
                  </a:lnTo>
                  <a:lnTo>
                    <a:pt x="0" y="4204715"/>
                  </a:lnTo>
                  <a:close/>
                </a:path>
                <a:path w="7620" h="4538980">
                  <a:moveTo>
                    <a:pt x="1524" y="4169663"/>
                  </a:moveTo>
                  <a:lnTo>
                    <a:pt x="1524" y="4163567"/>
                  </a:lnTo>
                  <a:lnTo>
                    <a:pt x="3048" y="4162044"/>
                  </a:lnTo>
                  <a:lnTo>
                    <a:pt x="4572" y="4162044"/>
                  </a:lnTo>
                  <a:lnTo>
                    <a:pt x="7620" y="4165092"/>
                  </a:lnTo>
                  <a:lnTo>
                    <a:pt x="7620" y="4168140"/>
                  </a:lnTo>
                  <a:lnTo>
                    <a:pt x="6096" y="4169663"/>
                  </a:lnTo>
                  <a:lnTo>
                    <a:pt x="1524" y="4169663"/>
                  </a:lnTo>
                  <a:close/>
                </a:path>
                <a:path w="7620" h="4538980">
                  <a:moveTo>
                    <a:pt x="0" y="4168140"/>
                  </a:moveTo>
                  <a:lnTo>
                    <a:pt x="0" y="4165092"/>
                  </a:lnTo>
                  <a:lnTo>
                    <a:pt x="1524" y="4165092"/>
                  </a:lnTo>
                  <a:lnTo>
                    <a:pt x="1524" y="4168140"/>
                  </a:lnTo>
                  <a:lnTo>
                    <a:pt x="0" y="4168140"/>
                  </a:lnTo>
                  <a:close/>
                </a:path>
                <a:path w="7620" h="4538980">
                  <a:moveTo>
                    <a:pt x="0" y="4130040"/>
                  </a:moveTo>
                  <a:lnTo>
                    <a:pt x="0" y="4128515"/>
                  </a:lnTo>
                  <a:lnTo>
                    <a:pt x="3048" y="4125467"/>
                  </a:lnTo>
                  <a:lnTo>
                    <a:pt x="4572" y="4125467"/>
                  </a:lnTo>
                  <a:lnTo>
                    <a:pt x="6096" y="4126992"/>
                  </a:lnTo>
                  <a:lnTo>
                    <a:pt x="7620" y="4126992"/>
                  </a:lnTo>
                  <a:lnTo>
                    <a:pt x="7620" y="4131563"/>
                  </a:lnTo>
                  <a:lnTo>
                    <a:pt x="6096" y="4131563"/>
                  </a:lnTo>
                  <a:lnTo>
                    <a:pt x="6096" y="4133088"/>
                  </a:lnTo>
                  <a:lnTo>
                    <a:pt x="1524" y="4133088"/>
                  </a:lnTo>
                  <a:lnTo>
                    <a:pt x="1524" y="4131563"/>
                  </a:lnTo>
                  <a:lnTo>
                    <a:pt x="0" y="4130040"/>
                  </a:lnTo>
                  <a:close/>
                </a:path>
                <a:path w="7620" h="4538980">
                  <a:moveTo>
                    <a:pt x="6096" y="4094988"/>
                  </a:moveTo>
                  <a:lnTo>
                    <a:pt x="6096" y="4090415"/>
                  </a:lnTo>
                  <a:lnTo>
                    <a:pt x="7620" y="4090415"/>
                  </a:lnTo>
                  <a:lnTo>
                    <a:pt x="7620" y="4094988"/>
                  </a:lnTo>
                  <a:lnTo>
                    <a:pt x="6096" y="4094988"/>
                  </a:lnTo>
                  <a:close/>
                </a:path>
                <a:path w="7620" h="4538980">
                  <a:moveTo>
                    <a:pt x="1524" y="4096511"/>
                  </a:moveTo>
                  <a:lnTo>
                    <a:pt x="1524" y="4088892"/>
                  </a:lnTo>
                  <a:lnTo>
                    <a:pt x="6096" y="4088892"/>
                  </a:lnTo>
                  <a:lnTo>
                    <a:pt x="6096" y="4096511"/>
                  </a:lnTo>
                  <a:lnTo>
                    <a:pt x="1524" y="4096511"/>
                  </a:lnTo>
                  <a:close/>
                </a:path>
                <a:path w="7620" h="4538980">
                  <a:moveTo>
                    <a:pt x="0" y="4093463"/>
                  </a:moveTo>
                  <a:lnTo>
                    <a:pt x="0" y="4091940"/>
                  </a:lnTo>
                  <a:lnTo>
                    <a:pt x="1524" y="4090415"/>
                  </a:lnTo>
                  <a:lnTo>
                    <a:pt x="1524" y="4094988"/>
                  </a:lnTo>
                  <a:lnTo>
                    <a:pt x="0" y="4093463"/>
                  </a:lnTo>
                  <a:close/>
                </a:path>
                <a:path w="7620" h="4538980">
                  <a:moveTo>
                    <a:pt x="6096" y="4058411"/>
                  </a:moveTo>
                  <a:lnTo>
                    <a:pt x="6096" y="4053840"/>
                  </a:lnTo>
                  <a:lnTo>
                    <a:pt x="7620" y="4053840"/>
                  </a:lnTo>
                  <a:lnTo>
                    <a:pt x="7620" y="4058411"/>
                  </a:lnTo>
                  <a:lnTo>
                    <a:pt x="6096" y="4058411"/>
                  </a:lnTo>
                  <a:close/>
                </a:path>
                <a:path w="7620" h="4538980">
                  <a:moveTo>
                    <a:pt x="1524" y="4059936"/>
                  </a:moveTo>
                  <a:lnTo>
                    <a:pt x="1524" y="4052315"/>
                  </a:lnTo>
                  <a:lnTo>
                    <a:pt x="6096" y="4052315"/>
                  </a:lnTo>
                  <a:lnTo>
                    <a:pt x="6096" y="4059936"/>
                  </a:lnTo>
                  <a:lnTo>
                    <a:pt x="1524" y="4059936"/>
                  </a:lnTo>
                  <a:close/>
                </a:path>
                <a:path w="7620" h="4538980">
                  <a:moveTo>
                    <a:pt x="0" y="4056888"/>
                  </a:moveTo>
                  <a:lnTo>
                    <a:pt x="0" y="4055363"/>
                  </a:lnTo>
                  <a:lnTo>
                    <a:pt x="1524" y="4053840"/>
                  </a:lnTo>
                  <a:lnTo>
                    <a:pt x="1524" y="4058411"/>
                  </a:lnTo>
                  <a:lnTo>
                    <a:pt x="0" y="4056888"/>
                  </a:lnTo>
                  <a:close/>
                </a:path>
                <a:path w="7620" h="4538980">
                  <a:moveTo>
                    <a:pt x="1524" y="4021836"/>
                  </a:moveTo>
                  <a:lnTo>
                    <a:pt x="1524" y="4015740"/>
                  </a:lnTo>
                  <a:lnTo>
                    <a:pt x="6096" y="4015740"/>
                  </a:lnTo>
                  <a:lnTo>
                    <a:pt x="6096" y="4017263"/>
                  </a:lnTo>
                  <a:lnTo>
                    <a:pt x="7620" y="4017263"/>
                  </a:lnTo>
                  <a:lnTo>
                    <a:pt x="7620" y="4020311"/>
                  </a:lnTo>
                  <a:lnTo>
                    <a:pt x="4572" y="4023360"/>
                  </a:lnTo>
                  <a:lnTo>
                    <a:pt x="3048" y="4023360"/>
                  </a:lnTo>
                  <a:lnTo>
                    <a:pt x="1524" y="4021836"/>
                  </a:lnTo>
                  <a:close/>
                </a:path>
                <a:path w="7620" h="4538980">
                  <a:moveTo>
                    <a:pt x="0" y="4020311"/>
                  </a:moveTo>
                  <a:lnTo>
                    <a:pt x="0" y="4018788"/>
                  </a:lnTo>
                  <a:lnTo>
                    <a:pt x="1524" y="4017263"/>
                  </a:lnTo>
                  <a:lnTo>
                    <a:pt x="1524" y="4020311"/>
                  </a:lnTo>
                  <a:lnTo>
                    <a:pt x="0" y="4020311"/>
                  </a:lnTo>
                  <a:close/>
                </a:path>
                <a:path w="7620" h="4538980">
                  <a:moveTo>
                    <a:pt x="1524" y="3985260"/>
                  </a:moveTo>
                  <a:lnTo>
                    <a:pt x="1524" y="3979163"/>
                  </a:lnTo>
                  <a:lnTo>
                    <a:pt x="6096" y="3979163"/>
                  </a:lnTo>
                  <a:lnTo>
                    <a:pt x="7620" y="3980688"/>
                  </a:lnTo>
                  <a:lnTo>
                    <a:pt x="7620" y="3983736"/>
                  </a:lnTo>
                  <a:lnTo>
                    <a:pt x="6096" y="3985260"/>
                  </a:lnTo>
                  <a:lnTo>
                    <a:pt x="1524" y="3985260"/>
                  </a:lnTo>
                  <a:close/>
                </a:path>
                <a:path w="7620" h="4538980">
                  <a:moveTo>
                    <a:pt x="0" y="3983736"/>
                  </a:moveTo>
                  <a:lnTo>
                    <a:pt x="0" y="3980688"/>
                  </a:lnTo>
                  <a:lnTo>
                    <a:pt x="1524" y="3980688"/>
                  </a:lnTo>
                  <a:lnTo>
                    <a:pt x="1524" y="3983736"/>
                  </a:lnTo>
                  <a:lnTo>
                    <a:pt x="0" y="3983736"/>
                  </a:lnTo>
                  <a:close/>
                </a:path>
                <a:path w="7620" h="4538980">
                  <a:moveTo>
                    <a:pt x="1524" y="3948683"/>
                  </a:moveTo>
                  <a:lnTo>
                    <a:pt x="1524" y="3942588"/>
                  </a:lnTo>
                  <a:lnTo>
                    <a:pt x="3048" y="3941063"/>
                  </a:lnTo>
                  <a:lnTo>
                    <a:pt x="4572" y="3941063"/>
                  </a:lnTo>
                  <a:lnTo>
                    <a:pt x="7620" y="3944111"/>
                  </a:lnTo>
                  <a:lnTo>
                    <a:pt x="7620" y="3947160"/>
                  </a:lnTo>
                  <a:lnTo>
                    <a:pt x="6096" y="3948683"/>
                  </a:lnTo>
                  <a:lnTo>
                    <a:pt x="1524" y="3948683"/>
                  </a:lnTo>
                  <a:close/>
                </a:path>
                <a:path w="7620" h="4538980">
                  <a:moveTo>
                    <a:pt x="0" y="3947160"/>
                  </a:moveTo>
                  <a:lnTo>
                    <a:pt x="0" y="3944111"/>
                  </a:lnTo>
                  <a:lnTo>
                    <a:pt x="1524" y="3944111"/>
                  </a:lnTo>
                  <a:lnTo>
                    <a:pt x="1524" y="3947160"/>
                  </a:lnTo>
                  <a:lnTo>
                    <a:pt x="0" y="3947160"/>
                  </a:lnTo>
                  <a:close/>
                </a:path>
                <a:path w="7620" h="4538980">
                  <a:moveTo>
                    <a:pt x="0" y="3909060"/>
                  </a:moveTo>
                  <a:lnTo>
                    <a:pt x="0" y="3907536"/>
                  </a:lnTo>
                  <a:lnTo>
                    <a:pt x="3048" y="3904488"/>
                  </a:lnTo>
                  <a:lnTo>
                    <a:pt x="4572" y="3904488"/>
                  </a:lnTo>
                  <a:lnTo>
                    <a:pt x="6096" y="3906011"/>
                  </a:lnTo>
                  <a:lnTo>
                    <a:pt x="7620" y="3906011"/>
                  </a:lnTo>
                  <a:lnTo>
                    <a:pt x="7620" y="3910583"/>
                  </a:lnTo>
                  <a:lnTo>
                    <a:pt x="6096" y="3910583"/>
                  </a:lnTo>
                  <a:lnTo>
                    <a:pt x="6096" y="3912108"/>
                  </a:lnTo>
                  <a:lnTo>
                    <a:pt x="1524" y="3912108"/>
                  </a:lnTo>
                  <a:lnTo>
                    <a:pt x="1524" y="3910583"/>
                  </a:lnTo>
                  <a:lnTo>
                    <a:pt x="0" y="3909060"/>
                  </a:lnTo>
                  <a:close/>
                </a:path>
                <a:path w="7620" h="4538980">
                  <a:moveTo>
                    <a:pt x="6096" y="3874008"/>
                  </a:moveTo>
                  <a:lnTo>
                    <a:pt x="6096" y="3869436"/>
                  </a:lnTo>
                  <a:lnTo>
                    <a:pt x="7620" y="3869436"/>
                  </a:lnTo>
                  <a:lnTo>
                    <a:pt x="7620" y="3874008"/>
                  </a:lnTo>
                  <a:lnTo>
                    <a:pt x="6096" y="3874008"/>
                  </a:lnTo>
                  <a:close/>
                </a:path>
                <a:path w="7620" h="4538980">
                  <a:moveTo>
                    <a:pt x="1524" y="3875531"/>
                  </a:moveTo>
                  <a:lnTo>
                    <a:pt x="1524" y="3867911"/>
                  </a:lnTo>
                  <a:lnTo>
                    <a:pt x="6096" y="3867911"/>
                  </a:lnTo>
                  <a:lnTo>
                    <a:pt x="6096" y="3875531"/>
                  </a:lnTo>
                  <a:lnTo>
                    <a:pt x="1524" y="3875531"/>
                  </a:lnTo>
                  <a:close/>
                </a:path>
                <a:path w="7620" h="4538980">
                  <a:moveTo>
                    <a:pt x="0" y="3872483"/>
                  </a:moveTo>
                  <a:lnTo>
                    <a:pt x="0" y="3870960"/>
                  </a:lnTo>
                  <a:lnTo>
                    <a:pt x="1524" y="3869436"/>
                  </a:lnTo>
                  <a:lnTo>
                    <a:pt x="1524" y="3874008"/>
                  </a:lnTo>
                  <a:lnTo>
                    <a:pt x="0" y="3872483"/>
                  </a:lnTo>
                  <a:close/>
                </a:path>
                <a:path w="7620" h="4538980">
                  <a:moveTo>
                    <a:pt x="6096" y="3837431"/>
                  </a:moveTo>
                  <a:lnTo>
                    <a:pt x="6096" y="3832860"/>
                  </a:lnTo>
                  <a:lnTo>
                    <a:pt x="7620" y="3832860"/>
                  </a:lnTo>
                  <a:lnTo>
                    <a:pt x="7620" y="3837431"/>
                  </a:lnTo>
                  <a:lnTo>
                    <a:pt x="6096" y="3837431"/>
                  </a:lnTo>
                  <a:close/>
                </a:path>
                <a:path w="7620" h="4538980">
                  <a:moveTo>
                    <a:pt x="1524" y="3838956"/>
                  </a:moveTo>
                  <a:lnTo>
                    <a:pt x="1524" y="3831336"/>
                  </a:lnTo>
                  <a:lnTo>
                    <a:pt x="6096" y="3831336"/>
                  </a:lnTo>
                  <a:lnTo>
                    <a:pt x="6096" y="3838956"/>
                  </a:lnTo>
                  <a:lnTo>
                    <a:pt x="1524" y="3838956"/>
                  </a:lnTo>
                  <a:close/>
                </a:path>
                <a:path w="7620" h="4538980">
                  <a:moveTo>
                    <a:pt x="0" y="3835908"/>
                  </a:moveTo>
                  <a:lnTo>
                    <a:pt x="0" y="3834383"/>
                  </a:lnTo>
                  <a:lnTo>
                    <a:pt x="1524" y="3832860"/>
                  </a:lnTo>
                  <a:lnTo>
                    <a:pt x="1524" y="3837431"/>
                  </a:lnTo>
                  <a:lnTo>
                    <a:pt x="0" y="3835908"/>
                  </a:lnTo>
                  <a:close/>
                </a:path>
                <a:path w="7620" h="4538980">
                  <a:moveTo>
                    <a:pt x="1524" y="3800856"/>
                  </a:moveTo>
                  <a:lnTo>
                    <a:pt x="1524" y="3794760"/>
                  </a:lnTo>
                  <a:lnTo>
                    <a:pt x="6096" y="3794760"/>
                  </a:lnTo>
                  <a:lnTo>
                    <a:pt x="7620" y="3796283"/>
                  </a:lnTo>
                  <a:lnTo>
                    <a:pt x="7620" y="3799331"/>
                  </a:lnTo>
                  <a:lnTo>
                    <a:pt x="4572" y="3802379"/>
                  </a:lnTo>
                  <a:lnTo>
                    <a:pt x="3048" y="3802379"/>
                  </a:lnTo>
                  <a:lnTo>
                    <a:pt x="1524" y="3800856"/>
                  </a:lnTo>
                  <a:close/>
                </a:path>
                <a:path w="7620" h="4538980">
                  <a:moveTo>
                    <a:pt x="0" y="3799331"/>
                  </a:moveTo>
                  <a:lnTo>
                    <a:pt x="0" y="3797808"/>
                  </a:lnTo>
                  <a:lnTo>
                    <a:pt x="1524" y="3796283"/>
                  </a:lnTo>
                  <a:lnTo>
                    <a:pt x="1524" y="3799331"/>
                  </a:lnTo>
                  <a:lnTo>
                    <a:pt x="0" y="3799331"/>
                  </a:lnTo>
                  <a:close/>
                </a:path>
                <a:path w="7620" h="4538980">
                  <a:moveTo>
                    <a:pt x="1524" y="3764279"/>
                  </a:moveTo>
                  <a:lnTo>
                    <a:pt x="1524" y="3758183"/>
                  </a:lnTo>
                  <a:lnTo>
                    <a:pt x="6096" y="3758183"/>
                  </a:lnTo>
                  <a:lnTo>
                    <a:pt x="7620" y="3759708"/>
                  </a:lnTo>
                  <a:lnTo>
                    <a:pt x="7620" y="3762756"/>
                  </a:lnTo>
                  <a:lnTo>
                    <a:pt x="6096" y="3764279"/>
                  </a:lnTo>
                  <a:lnTo>
                    <a:pt x="1524" y="3764279"/>
                  </a:lnTo>
                  <a:close/>
                </a:path>
                <a:path w="7620" h="4538980">
                  <a:moveTo>
                    <a:pt x="0" y="3762756"/>
                  </a:moveTo>
                  <a:lnTo>
                    <a:pt x="0" y="3759708"/>
                  </a:lnTo>
                  <a:lnTo>
                    <a:pt x="1524" y="3759708"/>
                  </a:lnTo>
                  <a:lnTo>
                    <a:pt x="1524" y="3762756"/>
                  </a:lnTo>
                  <a:lnTo>
                    <a:pt x="0" y="3762756"/>
                  </a:lnTo>
                  <a:close/>
                </a:path>
                <a:path w="7620" h="4538980">
                  <a:moveTo>
                    <a:pt x="1524" y="3727704"/>
                  </a:moveTo>
                  <a:lnTo>
                    <a:pt x="1524" y="3721608"/>
                  </a:lnTo>
                  <a:lnTo>
                    <a:pt x="3048" y="3720083"/>
                  </a:lnTo>
                  <a:lnTo>
                    <a:pt x="4572" y="3720083"/>
                  </a:lnTo>
                  <a:lnTo>
                    <a:pt x="7620" y="3723131"/>
                  </a:lnTo>
                  <a:lnTo>
                    <a:pt x="7620" y="3726179"/>
                  </a:lnTo>
                  <a:lnTo>
                    <a:pt x="6096" y="3727704"/>
                  </a:lnTo>
                  <a:lnTo>
                    <a:pt x="1524" y="3727704"/>
                  </a:lnTo>
                  <a:close/>
                </a:path>
                <a:path w="7620" h="4538980">
                  <a:moveTo>
                    <a:pt x="0" y="3726179"/>
                  </a:moveTo>
                  <a:lnTo>
                    <a:pt x="0" y="3723131"/>
                  </a:lnTo>
                  <a:lnTo>
                    <a:pt x="1524" y="3723131"/>
                  </a:lnTo>
                  <a:lnTo>
                    <a:pt x="1524" y="3726179"/>
                  </a:lnTo>
                  <a:lnTo>
                    <a:pt x="0" y="3726179"/>
                  </a:lnTo>
                  <a:close/>
                </a:path>
                <a:path w="7620" h="4538980">
                  <a:moveTo>
                    <a:pt x="0" y="3688079"/>
                  </a:moveTo>
                  <a:lnTo>
                    <a:pt x="0" y="3686556"/>
                  </a:lnTo>
                  <a:lnTo>
                    <a:pt x="3048" y="3683508"/>
                  </a:lnTo>
                  <a:lnTo>
                    <a:pt x="4572" y="3683508"/>
                  </a:lnTo>
                  <a:lnTo>
                    <a:pt x="6096" y="3685031"/>
                  </a:lnTo>
                  <a:lnTo>
                    <a:pt x="7620" y="3685031"/>
                  </a:lnTo>
                  <a:lnTo>
                    <a:pt x="7620" y="3689604"/>
                  </a:lnTo>
                  <a:lnTo>
                    <a:pt x="6096" y="3689604"/>
                  </a:lnTo>
                  <a:lnTo>
                    <a:pt x="6096" y="3691128"/>
                  </a:lnTo>
                  <a:lnTo>
                    <a:pt x="1524" y="3691128"/>
                  </a:lnTo>
                  <a:lnTo>
                    <a:pt x="1524" y="3689604"/>
                  </a:lnTo>
                  <a:lnTo>
                    <a:pt x="0" y="3688079"/>
                  </a:lnTo>
                  <a:close/>
                </a:path>
                <a:path w="7620" h="4538980">
                  <a:moveTo>
                    <a:pt x="6096" y="3653028"/>
                  </a:moveTo>
                  <a:lnTo>
                    <a:pt x="6096" y="3648456"/>
                  </a:lnTo>
                  <a:lnTo>
                    <a:pt x="7620" y="3648456"/>
                  </a:lnTo>
                  <a:lnTo>
                    <a:pt x="7620" y="3653028"/>
                  </a:lnTo>
                  <a:lnTo>
                    <a:pt x="6096" y="3653028"/>
                  </a:lnTo>
                  <a:close/>
                </a:path>
                <a:path w="7620" h="4538980">
                  <a:moveTo>
                    <a:pt x="1524" y="3654552"/>
                  </a:moveTo>
                  <a:lnTo>
                    <a:pt x="1524" y="3646931"/>
                  </a:lnTo>
                  <a:lnTo>
                    <a:pt x="6096" y="3646931"/>
                  </a:lnTo>
                  <a:lnTo>
                    <a:pt x="6096" y="3654552"/>
                  </a:lnTo>
                  <a:lnTo>
                    <a:pt x="1524" y="3654552"/>
                  </a:lnTo>
                  <a:close/>
                </a:path>
                <a:path w="7620" h="4538980">
                  <a:moveTo>
                    <a:pt x="0" y="3651504"/>
                  </a:moveTo>
                  <a:lnTo>
                    <a:pt x="0" y="3649979"/>
                  </a:lnTo>
                  <a:lnTo>
                    <a:pt x="1524" y="3648456"/>
                  </a:lnTo>
                  <a:lnTo>
                    <a:pt x="1524" y="3653028"/>
                  </a:lnTo>
                  <a:lnTo>
                    <a:pt x="0" y="3651504"/>
                  </a:lnTo>
                  <a:close/>
                </a:path>
                <a:path w="7620" h="4538980">
                  <a:moveTo>
                    <a:pt x="6096" y="3616452"/>
                  </a:moveTo>
                  <a:lnTo>
                    <a:pt x="6096" y="3611879"/>
                  </a:lnTo>
                  <a:lnTo>
                    <a:pt x="7620" y="3611879"/>
                  </a:lnTo>
                  <a:lnTo>
                    <a:pt x="7620" y="3616452"/>
                  </a:lnTo>
                  <a:lnTo>
                    <a:pt x="6096" y="3616452"/>
                  </a:lnTo>
                  <a:close/>
                </a:path>
                <a:path w="7620" h="4538980">
                  <a:moveTo>
                    <a:pt x="1524" y="3617976"/>
                  </a:moveTo>
                  <a:lnTo>
                    <a:pt x="1524" y="3610356"/>
                  </a:lnTo>
                  <a:lnTo>
                    <a:pt x="6096" y="3610356"/>
                  </a:lnTo>
                  <a:lnTo>
                    <a:pt x="6096" y="3617976"/>
                  </a:lnTo>
                  <a:lnTo>
                    <a:pt x="1524" y="3617976"/>
                  </a:lnTo>
                  <a:close/>
                </a:path>
                <a:path w="7620" h="4538980">
                  <a:moveTo>
                    <a:pt x="0" y="3614928"/>
                  </a:moveTo>
                  <a:lnTo>
                    <a:pt x="0" y="3613404"/>
                  </a:lnTo>
                  <a:lnTo>
                    <a:pt x="1524" y="3611879"/>
                  </a:lnTo>
                  <a:lnTo>
                    <a:pt x="1524" y="3616452"/>
                  </a:lnTo>
                  <a:lnTo>
                    <a:pt x="0" y="3614928"/>
                  </a:lnTo>
                  <a:close/>
                </a:path>
                <a:path w="7620" h="4538980">
                  <a:moveTo>
                    <a:pt x="1524" y="3579876"/>
                  </a:moveTo>
                  <a:lnTo>
                    <a:pt x="1524" y="3573779"/>
                  </a:lnTo>
                  <a:lnTo>
                    <a:pt x="6096" y="3573779"/>
                  </a:lnTo>
                  <a:lnTo>
                    <a:pt x="7620" y="3575304"/>
                  </a:lnTo>
                  <a:lnTo>
                    <a:pt x="7620" y="3578352"/>
                  </a:lnTo>
                  <a:lnTo>
                    <a:pt x="4572" y="3581399"/>
                  </a:lnTo>
                  <a:lnTo>
                    <a:pt x="3048" y="3581399"/>
                  </a:lnTo>
                  <a:lnTo>
                    <a:pt x="1524" y="3579876"/>
                  </a:lnTo>
                  <a:close/>
                </a:path>
                <a:path w="7620" h="4538980">
                  <a:moveTo>
                    <a:pt x="0" y="3578352"/>
                  </a:moveTo>
                  <a:lnTo>
                    <a:pt x="0" y="3576828"/>
                  </a:lnTo>
                  <a:lnTo>
                    <a:pt x="1524" y="3575304"/>
                  </a:lnTo>
                  <a:lnTo>
                    <a:pt x="1524" y="3578352"/>
                  </a:lnTo>
                  <a:lnTo>
                    <a:pt x="0" y="3578352"/>
                  </a:lnTo>
                  <a:close/>
                </a:path>
                <a:path w="7620" h="4538980">
                  <a:moveTo>
                    <a:pt x="1524" y="3543299"/>
                  </a:moveTo>
                  <a:lnTo>
                    <a:pt x="1524" y="3537204"/>
                  </a:lnTo>
                  <a:lnTo>
                    <a:pt x="6096" y="3537204"/>
                  </a:lnTo>
                  <a:lnTo>
                    <a:pt x="7620" y="3538728"/>
                  </a:lnTo>
                  <a:lnTo>
                    <a:pt x="7620" y="3541776"/>
                  </a:lnTo>
                  <a:lnTo>
                    <a:pt x="6096" y="3543299"/>
                  </a:lnTo>
                  <a:lnTo>
                    <a:pt x="1524" y="3543299"/>
                  </a:lnTo>
                  <a:close/>
                </a:path>
                <a:path w="7620" h="4538980">
                  <a:moveTo>
                    <a:pt x="0" y="3541776"/>
                  </a:moveTo>
                  <a:lnTo>
                    <a:pt x="0" y="3538728"/>
                  </a:lnTo>
                  <a:lnTo>
                    <a:pt x="1524" y="3538728"/>
                  </a:lnTo>
                  <a:lnTo>
                    <a:pt x="1524" y="3541776"/>
                  </a:lnTo>
                  <a:lnTo>
                    <a:pt x="0" y="3541776"/>
                  </a:lnTo>
                  <a:close/>
                </a:path>
                <a:path w="7620" h="4538980">
                  <a:moveTo>
                    <a:pt x="1524" y="3506724"/>
                  </a:moveTo>
                  <a:lnTo>
                    <a:pt x="1524" y="3500627"/>
                  </a:lnTo>
                  <a:lnTo>
                    <a:pt x="3048" y="3499104"/>
                  </a:lnTo>
                  <a:lnTo>
                    <a:pt x="4572" y="3499104"/>
                  </a:lnTo>
                  <a:lnTo>
                    <a:pt x="7620" y="3502152"/>
                  </a:lnTo>
                  <a:lnTo>
                    <a:pt x="7620" y="3505199"/>
                  </a:lnTo>
                  <a:lnTo>
                    <a:pt x="6096" y="3506724"/>
                  </a:lnTo>
                  <a:lnTo>
                    <a:pt x="1524" y="3506724"/>
                  </a:lnTo>
                  <a:close/>
                </a:path>
                <a:path w="7620" h="4538980">
                  <a:moveTo>
                    <a:pt x="0" y="3505199"/>
                  </a:moveTo>
                  <a:lnTo>
                    <a:pt x="0" y="3502152"/>
                  </a:lnTo>
                  <a:lnTo>
                    <a:pt x="1524" y="3502152"/>
                  </a:lnTo>
                  <a:lnTo>
                    <a:pt x="1524" y="3505199"/>
                  </a:lnTo>
                  <a:lnTo>
                    <a:pt x="0" y="3505199"/>
                  </a:lnTo>
                  <a:close/>
                </a:path>
                <a:path w="7620" h="4538980">
                  <a:moveTo>
                    <a:pt x="6096" y="3468624"/>
                  </a:moveTo>
                  <a:lnTo>
                    <a:pt x="6096" y="3464052"/>
                  </a:lnTo>
                  <a:lnTo>
                    <a:pt x="7620" y="3464052"/>
                  </a:lnTo>
                  <a:lnTo>
                    <a:pt x="7620" y="3468624"/>
                  </a:lnTo>
                  <a:lnTo>
                    <a:pt x="6096" y="3468624"/>
                  </a:lnTo>
                  <a:close/>
                </a:path>
                <a:path w="7620" h="4538980">
                  <a:moveTo>
                    <a:pt x="1524" y="3470147"/>
                  </a:moveTo>
                  <a:lnTo>
                    <a:pt x="1524" y="3462527"/>
                  </a:lnTo>
                  <a:lnTo>
                    <a:pt x="6096" y="3462527"/>
                  </a:lnTo>
                  <a:lnTo>
                    <a:pt x="6096" y="3470147"/>
                  </a:lnTo>
                  <a:lnTo>
                    <a:pt x="1524" y="3470147"/>
                  </a:lnTo>
                  <a:close/>
                </a:path>
                <a:path w="7620" h="4538980">
                  <a:moveTo>
                    <a:pt x="0" y="3467099"/>
                  </a:moveTo>
                  <a:lnTo>
                    <a:pt x="0" y="3465576"/>
                  </a:lnTo>
                  <a:lnTo>
                    <a:pt x="1524" y="3464052"/>
                  </a:lnTo>
                  <a:lnTo>
                    <a:pt x="1524" y="3468624"/>
                  </a:lnTo>
                  <a:lnTo>
                    <a:pt x="0" y="3467099"/>
                  </a:lnTo>
                  <a:close/>
                </a:path>
                <a:path w="7620" h="4538980">
                  <a:moveTo>
                    <a:pt x="6096" y="3432047"/>
                  </a:moveTo>
                  <a:lnTo>
                    <a:pt x="6096" y="3427476"/>
                  </a:lnTo>
                  <a:lnTo>
                    <a:pt x="7620" y="3427476"/>
                  </a:lnTo>
                  <a:lnTo>
                    <a:pt x="7620" y="3432047"/>
                  </a:lnTo>
                  <a:lnTo>
                    <a:pt x="6096" y="3432047"/>
                  </a:lnTo>
                  <a:close/>
                </a:path>
                <a:path w="7620" h="4538980">
                  <a:moveTo>
                    <a:pt x="1524" y="3433572"/>
                  </a:moveTo>
                  <a:lnTo>
                    <a:pt x="1524" y="3425952"/>
                  </a:lnTo>
                  <a:lnTo>
                    <a:pt x="6096" y="3425952"/>
                  </a:lnTo>
                  <a:lnTo>
                    <a:pt x="6096" y="3433572"/>
                  </a:lnTo>
                  <a:lnTo>
                    <a:pt x="1524" y="3433572"/>
                  </a:lnTo>
                  <a:close/>
                </a:path>
                <a:path w="7620" h="4538980">
                  <a:moveTo>
                    <a:pt x="0" y="3430524"/>
                  </a:moveTo>
                  <a:lnTo>
                    <a:pt x="0" y="3428999"/>
                  </a:lnTo>
                  <a:lnTo>
                    <a:pt x="1524" y="3427476"/>
                  </a:lnTo>
                  <a:lnTo>
                    <a:pt x="1524" y="3432047"/>
                  </a:lnTo>
                  <a:lnTo>
                    <a:pt x="0" y="3430524"/>
                  </a:lnTo>
                  <a:close/>
                </a:path>
                <a:path w="7620" h="4538980">
                  <a:moveTo>
                    <a:pt x="6096" y="3395472"/>
                  </a:moveTo>
                  <a:lnTo>
                    <a:pt x="6096" y="3390899"/>
                  </a:lnTo>
                  <a:lnTo>
                    <a:pt x="7620" y="3390899"/>
                  </a:lnTo>
                  <a:lnTo>
                    <a:pt x="7620" y="3395472"/>
                  </a:lnTo>
                  <a:lnTo>
                    <a:pt x="6096" y="3395472"/>
                  </a:lnTo>
                  <a:close/>
                </a:path>
                <a:path w="7620" h="4538980">
                  <a:moveTo>
                    <a:pt x="1524" y="3396995"/>
                  </a:moveTo>
                  <a:lnTo>
                    <a:pt x="1524" y="3389376"/>
                  </a:lnTo>
                  <a:lnTo>
                    <a:pt x="6096" y="3389376"/>
                  </a:lnTo>
                  <a:lnTo>
                    <a:pt x="6096" y="3396995"/>
                  </a:lnTo>
                  <a:lnTo>
                    <a:pt x="1524" y="3396995"/>
                  </a:lnTo>
                  <a:close/>
                </a:path>
                <a:path w="7620" h="4538980">
                  <a:moveTo>
                    <a:pt x="0" y="3393947"/>
                  </a:moveTo>
                  <a:lnTo>
                    <a:pt x="0" y="3392424"/>
                  </a:lnTo>
                  <a:lnTo>
                    <a:pt x="1524" y="3390899"/>
                  </a:lnTo>
                  <a:lnTo>
                    <a:pt x="1524" y="3395472"/>
                  </a:lnTo>
                  <a:lnTo>
                    <a:pt x="0" y="3393947"/>
                  </a:lnTo>
                  <a:close/>
                </a:path>
                <a:path w="7620" h="4538980">
                  <a:moveTo>
                    <a:pt x="1524" y="3358895"/>
                  </a:moveTo>
                  <a:lnTo>
                    <a:pt x="1524" y="3352799"/>
                  </a:lnTo>
                  <a:lnTo>
                    <a:pt x="6096" y="3352799"/>
                  </a:lnTo>
                  <a:lnTo>
                    <a:pt x="7620" y="3354324"/>
                  </a:lnTo>
                  <a:lnTo>
                    <a:pt x="7620" y="3357372"/>
                  </a:lnTo>
                  <a:lnTo>
                    <a:pt x="4572" y="3360420"/>
                  </a:lnTo>
                  <a:lnTo>
                    <a:pt x="3048" y="3360420"/>
                  </a:lnTo>
                  <a:lnTo>
                    <a:pt x="1524" y="3358895"/>
                  </a:lnTo>
                  <a:close/>
                </a:path>
                <a:path w="7620" h="4538980">
                  <a:moveTo>
                    <a:pt x="0" y="3357372"/>
                  </a:moveTo>
                  <a:lnTo>
                    <a:pt x="0" y="3354324"/>
                  </a:lnTo>
                  <a:lnTo>
                    <a:pt x="1524" y="3354324"/>
                  </a:lnTo>
                  <a:lnTo>
                    <a:pt x="1524" y="3357372"/>
                  </a:lnTo>
                  <a:lnTo>
                    <a:pt x="0" y="3357372"/>
                  </a:lnTo>
                  <a:close/>
                </a:path>
                <a:path w="7620" h="4538980">
                  <a:moveTo>
                    <a:pt x="1524" y="3322320"/>
                  </a:moveTo>
                  <a:lnTo>
                    <a:pt x="1524" y="3316224"/>
                  </a:lnTo>
                  <a:lnTo>
                    <a:pt x="6096" y="3316224"/>
                  </a:lnTo>
                  <a:lnTo>
                    <a:pt x="7620" y="3317747"/>
                  </a:lnTo>
                  <a:lnTo>
                    <a:pt x="7620" y="3320795"/>
                  </a:lnTo>
                  <a:lnTo>
                    <a:pt x="6096" y="3322320"/>
                  </a:lnTo>
                  <a:lnTo>
                    <a:pt x="1524" y="3322320"/>
                  </a:lnTo>
                  <a:close/>
                </a:path>
                <a:path w="7620" h="4538980">
                  <a:moveTo>
                    <a:pt x="0" y="3320795"/>
                  </a:moveTo>
                  <a:lnTo>
                    <a:pt x="0" y="3317747"/>
                  </a:lnTo>
                  <a:lnTo>
                    <a:pt x="1524" y="3317747"/>
                  </a:lnTo>
                  <a:lnTo>
                    <a:pt x="1524" y="3320795"/>
                  </a:lnTo>
                  <a:lnTo>
                    <a:pt x="0" y="3320795"/>
                  </a:lnTo>
                  <a:close/>
                </a:path>
                <a:path w="7620" h="4538980">
                  <a:moveTo>
                    <a:pt x="1524" y="3285744"/>
                  </a:moveTo>
                  <a:lnTo>
                    <a:pt x="1524" y="3279647"/>
                  </a:lnTo>
                  <a:lnTo>
                    <a:pt x="3048" y="3278124"/>
                  </a:lnTo>
                  <a:lnTo>
                    <a:pt x="4572" y="3278124"/>
                  </a:lnTo>
                  <a:lnTo>
                    <a:pt x="7620" y="3281172"/>
                  </a:lnTo>
                  <a:lnTo>
                    <a:pt x="7620" y="3284220"/>
                  </a:lnTo>
                  <a:lnTo>
                    <a:pt x="6096" y="3285744"/>
                  </a:lnTo>
                  <a:lnTo>
                    <a:pt x="1524" y="3285744"/>
                  </a:lnTo>
                  <a:close/>
                </a:path>
                <a:path w="7620" h="4538980">
                  <a:moveTo>
                    <a:pt x="0" y="3282695"/>
                  </a:moveTo>
                  <a:lnTo>
                    <a:pt x="0" y="3281172"/>
                  </a:lnTo>
                  <a:lnTo>
                    <a:pt x="1524" y="3281172"/>
                  </a:lnTo>
                  <a:lnTo>
                    <a:pt x="1524" y="3284220"/>
                  </a:lnTo>
                  <a:lnTo>
                    <a:pt x="0" y="3282695"/>
                  </a:lnTo>
                  <a:close/>
                </a:path>
                <a:path w="7620" h="4538980">
                  <a:moveTo>
                    <a:pt x="6096" y="3247644"/>
                  </a:moveTo>
                  <a:lnTo>
                    <a:pt x="6096" y="3243072"/>
                  </a:lnTo>
                  <a:lnTo>
                    <a:pt x="7620" y="3243072"/>
                  </a:lnTo>
                  <a:lnTo>
                    <a:pt x="7620" y="3247644"/>
                  </a:lnTo>
                  <a:lnTo>
                    <a:pt x="6096" y="3247644"/>
                  </a:lnTo>
                  <a:close/>
                </a:path>
                <a:path w="7620" h="4538980">
                  <a:moveTo>
                    <a:pt x="1524" y="3249167"/>
                  </a:moveTo>
                  <a:lnTo>
                    <a:pt x="1524" y="3241547"/>
                  </a:lnTo>
                  <a:lnTo>
                    <a:pt x="6096" y="3241547"/>
                  </a:lnTo>
                  <a:lnTo>
                    <a:pt x="6096" y="3249167"/>
                  </a:lnTo>
                  <a:lnTo>
                    <a:pt x="1524" y="3249167"/>
                  </a:lnTo>
                  <a:close/>
                </a:path>
                <a:path w="7620" h="4538980">
                  <a:moveTo>
                    <a:pt x="0" y="3246120"/>
                  </a:moveTo>
                  <a:lnTo>
                    <a:pt x="0" y="3244595"/>
                  </a:lnTo>
                  <a:lnTo>
                    <a:pt x="1524" y="3243072"/>
                  </a:lnTo>
                  <a:lnTo>
                    <a:pt x="1524" y="3247644"/>
                  </a:lnTo>
                  <a:lnTo>
                    <a:pt x="0" y="3246120"/>
                  </a:lnTo>
                  <a:close/>
                </a:path>
                <a:path w="7620" h="4538980">
                  <a:moveTo>
                    <a:pt x="6096" y="3211067"/>
                  </a:moveTo>
                  <a:lnTo>
                    <a:pt x="6096" y="3206495"/>
                  </a:lnTo>
                  <a:lnTo>
                    <a:pt x="7620" y="3206495"/>
                  </a:lnTo>
                  <a:lnTo>
                    <a:pt x="7620" y="3211067"/>
                  </a:lnTo>
                  <a:lnTo>
                    <a:pt x="6096" y="3211067"/>
                  </a:lnTo>
                  <a:close/>
                </a:path>
                <a:path w="7620" h="4538980">
                  <a:moveTo>
                    <a:pt x="1524" y="3212592"/>
                  </a:moveTo>
                  <a:lnTo>
                    <a:pt x="1524" y="3204972"/>
                  </a:lnTo>
                  <a:lnTo>
                    <a:pt x="6096" y="3204972"/>
                  </a:lnTo>
                  <a:lnTo>
                    <a:pt x="6096" y="3212592"/>
                  </a:lnTo>
                  <a:lnTo>
                    <a:pt x="1524" y="3212592"/>
                  </a:lnTo>
                  <a:close/>
                </a:path>
                <a:path w="7620" h="4538980">
                  <a:moveTo>
                    <a:pt x="0" y="3209544"/>
                  </a:moveTo>
                  <a:lnTo>
                    <a:pt x="0" y="3208020"/>
                  </a:lnTo>
                  <a:lnTo>
                    <a:pt x="1524" y="3206495"/>
                  </a:lnTo>
                  <a:lnTo>
                    <a:pt x="1524" y="3211067"/>
                  </a:lnTo>
                  <a:lnTo>
                    <a:pt x="0" y="3209544"/>
                  </a:lnTo>
                  <a:close/>
                </a:path>
                <a:path w="7620" h="4538980">
                  <a:moveTo>
                    <a:pt x="0" y="3172968"/>
                  </a:moveTo>
                  <a:lnTo>
                    <a:pt x="0" y="3171444"/>
                  </a:lnTo>
                  <a:lnTo>
                    <a:pt x="1524" y="3169919"/>
                  </a:lnTo>
                  <a:lnTo>
                    <a:pt x="1524" y="3168395"/>
                  </a:lnTo>
                  <a:lnTo>
                    <a:pt x="6096" y="3168395"/>
                  </a:lnTo>
                  <a:lnTo>
                    <a:pt x="6096" y="3169919"/>
                  </a:lnTo>
                  <a:lnTo>
                    <a:pt x="7620" y="3169919"/>
                  </a:lnTo>
                  <a:lnTo>
                    <a:pt x="7620" y="3174492"/>
                  </a:lnTo>
                  <a:lnTo>
                    <a:pt x="6096" y="3174492"/>
                  </a:lnTo>
                  <a:lnTo>
                    <a:pt x="4572" y="3176016"/>
                  </a:lnTo>
                  <a:lnTo>
                    <a:pt x="3048" y="3176016"/>
                  </a:lnTo>
                  <a:lnTo>
                    <a:pt x="0" y="3172968"/>
                  </a:lnTo>
                  <a:close/>
                </a:path>
                <a:path w="7620" h="4538980">
                  <a:moveTo>
                    <a:pt x="1524" y="3137916"/>
                  </a:moveTo>
                  <a:lnTo>
                    <a:pt x="1524" y="3131819"/>
                  </a:lnTo>
                  <a:lnTo>
                    <a:pt x="6096" y="3131819"/>
                  </a:lnTo>
                  <a:lnTo>
                    <a:pt x="7620" y="3133344"/>
                  </a:lnTo>
                  <a:lnTo>
                    <a:pt x="7620" y="3136392"/>
                  </a:lnTo>
                  <a:lnTo>
                    <a:pt x="4572" y="3139440"/>
                  </a:lnTo>
                  <a:lnTo>
                    <a:pt x="3048" y="3139440"/>
                  </a:lnTo>
                  <a:lnTo>
                    <a:pt x="1524" y="3137916"/>
                  </a:lnTo>
                  <a:close/>
                </a:path>
                <a:path w="7620" h="4538980">
                  <a:moveTo>
                    <a:pt x="0" y="3136392"/>
                  </a:moveTo>
                  <a:lnTo>
                    <a:pt x="0" y="3133344"/>
                  </a:lnTo>
                  <a:lnTo>
                    <a:pt x="1524" y="3133344"/>
                  </a:lnTo>
                  <a:lnTo>
                    <a:pt x="1524" y="3136392"/>
                  </a:lnTo>
                  <a:lnTo>
                    <a:pt x="0" y="3136392"/>
                  </a:lnTo>
                  <a:close/>
                </a:path>
                <a:path w="7620" h="4538980">
                  <a:moveTo>
                    <a:pt x="1524" y="3101340"/>
                  </a:moveTo>
                  <a:lnTo>
                    <a:pt x="1524" y="3095244"/>
                  </a:lnTo>
                  <a:lnTo>
                    <a:pt x="6096" y="3095244"/>
                  </a:lnTo>
                  <a:lnTo>
                    <a:pt x="7620" y="3096768"/>
                  </a:lnTo>
                  <a:lnTo>
                    <a:pt x="7620" y="3099816"/>
                  </a:lnTo>
                  <a:lnTo>
                    <a:pt x="6096" y="3101340"/>
                  </a:lnTo>
                  <a:lnTo>
                    <a:pt x="1524" y="3101340"/>
                  </a:lnTo>
                  <a:close/>
                </a:path>
                <a:path w="7620" h="4538980">
                  <a:moveTo>
                    <a:pt x="0" y="3099816"/>
                  </a:moveTo>
                  <a:lnTo>
                    <a:pt x="0" y="3096768"/>
                  </a:lnTo>
                  <a:lnTo>
                    <a:pt x="1524" y="3096768"/>
                  </a:lnTo>
                  <a:lnTo>
                    <a:pt x="1524" y="3099816"/>
                  </a:lnTo>
                  <a:lnTo>
                    <a:pt x="0" y="3099816"/>
                  </a:lnTo>
                  <a:close/>
                </a:path>
                <a:path w="7620" h="4538980">
                  <a:moveTo>
                    <a:pt x="1524" y="3064763"/>
                  </a:moveTo>
                  <a:lnTo>
                    <a:pt x="1524" y="3058668"/>
                  </a:lnTo>
                  <a:lnTo>
                    <a:pt x="3048" y="3057144"/>
                  </a:lnTo>
                  <a:lnTo>
                    <a:pt x="4572" y="3057144"/>
                  </a:lnTo>
                  <a:lnTo>
                    <a:pt x="7620" y="3060192"/>
                  </a:lnTo>
                  <a:lnTo>
                    <a:pt x="7620" y="3063240"/>
                  </a:lnTo>
                  <a:lnTo>
                    <a:pt x="6096" y="3064763"/>
                  </a:lnTo>
                  <a:lnTo>
                    <a:pt x="1524" y="3064763"/>
                  </a:lnTo>
                  <a:close/>
                </a:path>
                <a:path w="7620" h="4538980">
                  <a:moveTo>
                    <a:pt x="0" y="3061716"/>
                  </a:moveTo>
                  <a:lnTo>
                    <a:pt x="0" y="3060192"/>
                  </a:lnTo>
                  <a:lnTo>
                    <a:pt x="1524" y="3060192"/>
                  </a:lnTo>
                  <a:lnTo>
                    <a:pt x="1524" y="3063240"/>
                  </a:lnTo>
                  <a:lnTo>
                    <a:pt x="0" y="3061716"/>
                  </a:lnTo>
                  <a:close/>
                </a:path>
                <a:path w="7620" h="4538980">
                  <a:moveTo>
                    <a:pt x="6096" y="3026663"/>
                  </a:moveTo>
                  <a:lnTo>
                    <a:pt x="6096" y="3022092"/>
                  </a:lnTo>
                  <a:lnTo>
                    <a:pt x="7620" y="3022092"/>
                  </a:lnTo>
                  <a:lnTo>
                    <a:pt x="7620" y="3026663"/>
                  </a:lnTo>
                  <a:lnTo>
                    <a:pt x="6096" y="3026663"/>
                  </a:lnTo>
                  <a:close/>
                </a:path>
                <a:path w="7620" h="4538980">
                  <a:moveTo>
                    <a:pt x="1524" y="3028187"/>
                  </a:moveTo>
                  <a:lnTo>
                    <a:pt x="1524" y="3020568"/>
                  </a:lnTo>
                  <a:lnTo>
                    <a:pt x="6096" y="3020568"/>
                  </a:lnTo>
                  <a:lnTo>
                    <a:pt x="6096" y="3028187"/>
                  </a:lnTo>
                  <a:lnTo>
                    <a:pt x="1524" y="3028187"/>
                  </a:lnTo>
                  <a:close/>
                </a:path>
                <a:path w="7620" h="4538980">
                  <a:moveTo>
                    <a:pt x="0" y="3025140"/>
                  </a:moveTo>
                  <a:lnTo>
                    <a:pt x="0" y="3023616"/>
                  </a:lnTo>
                  <a:lnTo>
                    <a:pt x="1524" y="3022092"/>
                  </a:lnTo>
                  <a:lnTo>
                    <a:pt x="1524" y="3026663"/>
                  </a:lnTo>
                  <a:lnTo>
                    <a:pt x="0" y="3025140"/>
                  </a:lnTo>
                  <a:close/>
                </a:path>
                <a:path w="7620" h="4538980">
                  <a:moveTo>
                    <a:pt x="6096" y="2990087"/>
                  </a:moveTo>
                  <a:lnTo>
                    <a:pt x="6096" y="2985516"/>
                  </a:lnTo>
                  <a:lnTo>
                    <a:pt x="7620" y="2985516"/>
                  </a:lnTo>
                  <a:lnTo>
                    <a:pt x="7620" y="2990087"/>
                  </a:lnTo>
                  <a:lnTo>
                    <a:pt x="6096" y="2990087"/>
                  </a:lnTo>
                  <a:close/>
                </a:path>
                <a:path w="7620" h="4538980">
                  <a:moveTo>
                    <a:pt x="1524" y="2991611"/>
                  </a:moveTo>
                  <a:lnTo>
                    <a:pt x="1524" y="2983992"/>
                  </a:lnTo>
                  <a:lnTo>
                    <a:pt x="6096" y="2983992"/>
                  </a:lnTo>
                  <a:lnTo>
                    <a:pt x="6096" y="2991611"/>
                  </a:lnTo>
                  <a:lnTo>
                    <a:pt x="1524" y="2991611"/>
                  </a:lnTo>
                  <a:close/>
                </a:path>
                <a:path w="7620" h="4538980">
                  <a:moveTo>
                    <a:pt x="0" y="2988563"/>
                  </a:moveTo>
                  <a:lnTo>
                    <a:pt x="0" y="2987040"/>
                  </a:lnTo>
                  <a:lnTo>
                    <a:pt x="1524" y="2985516"/>
                  </a:lnTo>
                  <a:lnTo>
                    <a:pt x="1524" y="2990087"/>
                  </a:lnTo>
                  <a:lnTo>
                    <a:pt x="0" y="2988563"/>
                  </a:lnTo>
                  <a:close/>
                </a:path>
                <a:path w="7620" h="4538980">
                  <a:moveTo>
                    <a:pt x="0" y="2951987"/>
                  </a:moveTo>
                  <a:lnTo>
                    <a:pt x="0" y="2950463"/>
                  </a:lnTo>
                  <a:lnTo>
                    <a:pt x="1524" y="2948940"/>
                  </a:lnTo>
                  <a:lnTo>
                    <a:pt x="1524" y="2947416"/>
                  </a:lnTo>
                  <a:lnTo>
                    <a:pt x="6096" y="2947416"/>
                  </a:lnTo>
                  <a:lnTo>
                    <a:pt x="6096" y="2948940"/>
                  </a:lnTo>
                  <a:lnTo>
                    <a:pt x="7620" y="2948940"/>
                  </a:lnTo>
                  <a:lnTo>
                    <a:pt x="7620" y="2953511"/>
                  </a:lnTo>
                  <a:lnTo>
                    <a:pt x="6096" y="2953511"/>
                  </a:lnTo>
                  <a:lnTo>
                    <a:pt x="4572" y="2955035"/>
                  </a:lnTo>
                  <a:lnTo>
                    <a:pt x="3048" y="2955035"/>
                  </a:lnTo>
                  <a:lnTo>
                    <a:pt x="0" y="2951987"/>
                  </a:lnTo>
                  <a:close/>
                </a:path>
                <a:path w="7620" h="4538980">
                  <a:moveTo>
                    <a:pt x="1524" y="2916935"/>
                  </a:moveTo>
                  <a:lnTo>
                    <a:pt x="1524" y="2910840"/>
                  </a:lnTo>
                  <a:lnTo>
                    <a:pt x="6096" y="2910840"/>
                  </a:lnTo>
                  <a:lnTo>
                    <a:pt x="7620" y="2912363"/>
                  </a:lnTo>
                  <a:lnTo>
                    <a:pt x="7620" y="2915411"/>
                  </a:lnTo>
                  <a:lnTo>
                    <a:pt x="4572" y="2918460"/>
                  </a:lnTo>
                  <a:lnTo>
                    <a:pt x="3048" y="2918460"/>
                  </a:lnTo>
                  <a:lnTo>
                    <a:pt x="1524" y="2916935"/>
                  </a:lnTo>
                  <a:close/>
                </a:path>
                <a:path w="7620" h="4538980">
                  <a:moveTo>
                    <a:pt x="0" y="2915411"/>
                  </a:moveTo>
                  <a:lnTo>
                    <a:pt x="0" y="2912363"/>
                  </a:lnTo>
                  <a:lnTo>
                    <a:pt x="1524" y="2912363"/>
                  </a:lnTo>
                  <a:lnTo>
                    <a:pt x="1524" y="2915411"/>
                  </a:lnTo>
                  <a:lnTo>
                    <a:pt x="0" y="2915411"/>
                  </a:lnTo>
                  <a:close/>
                </a:path>
                <a:path w="7620" h="4538980">
                  <a:moveTo>
                    <a:pt x="1524" y="2880360"/>
                  </a:moveTo>
                  <a:lnTo>
                    <a:pt x="1524" y="2874263"/>
                  </a:lnTo>
                  <a:lnTo>
                    <a:pt x="6096" y="2874263"/>
                  </a:lnTo>
                  <a:lnTo>
                    <a:pt x="7620" y="2875787"/>
                  </a:lnTo>
                  <a:lnTo>
                    <a:pt x="7620" y="2878835"/>
                  </a:lnTo>
                  <a:lnTo>
                    <a:pt x="6096" y="2880360"/>
                  </a:lnTo>
                  <a:lnTo>
                    <a:pt x="1524" y="2880360"/>
                  </a:lnTo>
                  <a:close/>
                </a:path>
                <a:path w="7620" h="4538980">
                  <a:moveTo>
                    <a:pt x="0" y="2878835"/>
                  </a:moveTo>
                  <a:lnTo>
                    <a:pt x="0" y="2875787"/>
                  </a:lnTo>
                  <a:lnTo>
                    <a:pt x="1524" y="2875787"/>
                  </a:lnTo>
                  <a:lnTo>
                    <a:pt x="1524" y="2878835"/>
                  </a:lnTo>
                  <a:lnTo>
                    <a:pt x="0" y="2878835"/>
                  </a:lnTo>
                  <a:close/>
                </a:path>
                <a:path w="7620" h="4538980">
                  <a:moveTo>
                    <a:pt x="1524" y="2843784"/>
                  </a:moveTo>
                  <a:lnTo>
                    <a:pt x="1524" y="2837687"/>
                  </a:lnTo>
                  <a:lnTo>
                    <a:pt x="3048" y="2836163"/>
                  </a:lnTo>
                  <a:lnTo>
                    <a:pt x="4572" y="2836163"/>
                  </a:lnTo>
                  <a:lnTo>
                    <a:pt x="7620" y="2839211"/>
                  </a:lnTo>
                  <a:lnTo>
                    <a:pt x="7620" y="2842260"/>
                  </a:lnTo>
                  <a:lnTo>
                    <a:pt x="6096" y="2842260"/>
                  </a:lnTo>
                  <a:lnTo>
                    <a:pt x="6096" y="2843784"/>
                  </a:lnTo>
                  <a:lnTo>
                    <a:pt x="1524" y="2843784"/>
                  </a:lnTo>
                  <a:close/>
                </a:path>
                <a:path w="7620" h="4538980">
                  <a:moveTo>
                    <a:pt x="0" y="2840735"/>
                  </a:moveTo>
                  <a:lnTo>
                    <a:pt x="0" y="2839211"/>
                  </a:lnTo>
                  <a:lnTo>
                    <a:pt x="1524" y="2839211"/>
                  </a:lnTo>
                  <a:lnTo>
                    <a:pt x="1524" y="2842260"/>
                  </a:lnTo>
                  <a:lnTo>
                    <a:pt x="0" y="2840735"/>
                  </a:lnTo>
                  <a:close/>
                </a:path>
                <a:path w="7620" h="4538980">
                  <a:moveTo>
                    <a:pt x="6096" y="2805684"/>
                  </a:moveTo>
                  <a:lnTo>
                    <a:pt x="6096" y="2801111"/>
                  </a:lnTo>
                  <a:lnTo>
                    <a:pt x="7620" y="2801111"/>
                  </a:lnTo>
                  <a:lnTo>
                    <a:pt x="7620" y="2805684"/>
                  </a:lnTo>
                  <a:lnTo>
                    <a:pt x="6096" y="2805684"/>
                  </a:lnTo>
                  <a:close/>
                </a:path>
                <a:path w="7620" h="4538980">
                  <a:moveTo>
                    <a:pt x="1524" y="2807208"/>
                  </a:moveTo>
                  <a:lnTo>
                    <a:pt x="1524" y="2799587"/>
                  </a:lnTo>
                  <a:lnTo>
                    <a:pt x="6096" y="2799587"/>
                  </a:lnTo>
                  <a:lnTo>
                    <a:pt x="6096" y="2807208"/>
                  </a:lnTo>
                  <a:lnTo>
                    <a:pt x="1524" y="2807208"/>
                  </a:lnTo>
                  <a:close/>
                </a:path>
                <a:path w="7620" h="4538980">
                  <a:moveTo>
                    <a:pt x="0" y="2804160"/>
                  </a:moveTo>
                  <a:lnTo>
                    <a:pt x="0" y="2802635"/>
                  </a:lnTo>
                  <a:lnTo>
                    <a:pt x="1524" y="2801111"/>
                  </a:lnTo>
                  <a:lnTo>
                    <a:pt x="1524" y="2805684"/>
                  </a:lnTo>
                  <a:lnTo>
                    <a:pt x="0" y="2804160"/>
                  </a:lnTo>
                  <a:close/>
                </a:path>
                <a:path w="7620" h="4538980">
                  <a:moveTo>
                    <a:pt x="6096" y="2769108"/>
                  </a:moveTo>
                  <a:lnTo>
                    <a:pt x="6096" y="2764535"/>
                  </a:lnTo>
                  <a:lnTo>
                    <a:pt x="7620" y="2764535"/>
                  </a:lnTo>
                  <a:lnTo>
                    <a:pt x="7620" y="2769108"/>
                  </a:lnTo>
                  <a:lnTo>
                    <a:pt x="6096" y="2769108"/>
                  </a:lnTo>
                  <a:close/>
                </a:path>
                <a:path w="7620" h="4538980">
                  <a:moveTo>
                    <a:pt x="1524" y="2770632"/>
                  </a:moveTo>
                  <a:lnTo>
                    <a:pt x="1524" y="2763011"/>
                  </a:lnTo>
                  <a:lnTo>
                    <a:pt x="6096" y="2763011"/>
                  </a:lnTo>
                  <a:lnTo>
                    <a:pt x="6096" y="2770632"/>
                  </a:lnTo>
                  <a:lnTo>
                    <a:pt x="1524" y="2770632"/>
                  </a:lnTo>
                  <a:close/>
                </a:path>
                <a:path w="7620" h="4538980">
                  <a:moveTo>
                    <a:pt x="0" y="2767584"/>
                  </a:moveTo>
                  <a:lnTo>
                    <a:pt x="0" y="2766060"/>
                  </a:lnTo>
                  <a:lnTo>
                    <a:pt x="1524" y="2764535"/>
                  </a:lnTo>
                  <a:lnTo>
                    <a:pt x="1524" y="2769108"/>
                  </a:lnTo>
                  <a:lnTo>
                    <a:pt x="0" y="2767584"/>
                  </a:lnTo>
                  <a:close/>
                </a:path>
                <a:path w="7620" h="4538980">
                  <a:moveTo>
                    <a:pt x="0" y="2731008"/>
                  </a:moveTo>
                  <a:lnTo>
                    <a:pt x="0" y="2729484"/>
                  </a:lnTo>
                  <a:lnTo>
                    <a:pt x="1524" y="2727960"/>
                  </a:lnTo>
                  <a:lnTo>
                    <a:pt x="1524" y="2726435"/>
                  </a:lnTo>
                  <a:lnTo>
                    <a:pt x="6096" y="2726435"/>
                  </a:lnTo>
                  <a:lnTo>
                    <a:pt x="6096" y="2727960"/>
                  </a:lnTo>
                  <a:lnTo>
                    <a:pt x="7620" y="2727960"/>
                  </a:lnTo>
                  <a:lnTo>
                    <a:pt x="7620" y="2732532"/>
                  </a:lnTo>
                  <a:lnTo>
                    <a:pt x="6096" y="2732532"/>
                  </a:lnTo>
                  <a:lnTo>
                    <a:pt x="4572" y="2734056"/>
                  </a:lnTo>
                  <a:lnTo>
                    <a:pt x="3048" y="2734056"/>
                  </a:lnTo>
                  <a:lnTo>
                    <a:pt x="0" y="2731008"/>
                  </a:lnTo>
                  <a:close/>
                </a:path>
                <a:path w="7620" h="4538980">
                  <a:moveTo>
                    <a:pt x="1524" y="2695956"/>
                  </a:moveTo>
                  <a:lnTo>
                    <a:pt x="1524" y="2689860"/>
                  </a:lnTo>
                  <a:lnTo>
                    <a:pt x="6096" y="2689860"/>
                  </a:lnTo>
                  <a:lnTo>
                    <a:pt x="7620" y="2691384"/>
                  </a:lnTo>
                  <a:lnTo>
                    <a:pt x="7620" y="2694432"/>
                  </a:lnTo>
                  <a:lnTo>
                    <a:pt x="4572" y="2697479"/>
                  </a:lnTo>
                  <a:lnTo>
                    <a:pt x="3048" y="2697479"/>
                  </a:lnTo>
                  <a:lnTo>
                    <a:pt x="1524" y="2695956"/>
                  </a:lnTo>
                  <a:close/>
                </a:path>
                <a:path w="7620" h="4538980">
                  <a:moveTo>
                    <a:pt x="0" y="2694432"/>
                  </a:moveTo>
                  <a:lnTo>
                    <a:pt x="0" y="2691384"/>
                  </a:lnTo>
                  <a:lnTo>
                    <a:pt x="1524" y="2691384"/>
                  </a:lnTo>
                  <a:lnTo>
                    <a:pt x="1524" y="2694432"/>
                  </a:lnTo>
                  <a:lnTo>
                    <a:pt x="0" y="2694432"/>
                  </a:lnTo>
                  <a:close/>
                </a:path>
                <a:path w="7620" h="4538980">
                  <a:moveTo>
                    <a:pt x="1524" y="2659379"/>
                  </a:moveTo>
                  <a:lnTo>
                    <a:pt x="1524" y="2653284"/>
                  </a:lnTo>
                  <a:lnTo>
                    <a:pt x="6096" y="2653284"/>
                  </a:lnTo>
                  <a:lnTo>
                    <a:pt x="7620" y="2654808"/>
                  </a:lnTo>
                  <a:lnTo>
                    <a:pt x="7620" y="2657856"/>
                  </a:lnTo>
                  <a:lnTo>
                    <a:pt x="6096" y="2659379"/>
                  </a:lnTo>
                  <a:lnTo>
                    <a:pt x="1524" y="2659379"/>
                  </a:lnTo>
                  <a:close/>
                </a:path>
                <a:path w="7620" h="4538980">
                  <a:moveTo>
                    <a:pt x="0" y="2657856"/>
                  </a:moveTo>
                  <a:lnTo>
                    <a:pt x="0" y="2654808"/>
                  </a:lnTo>
                  <a:lnTo>
                    <a:pt x="1524" y="2654808"/>
                  </a:lnTo>
                  <a:lnTo>
                    <a:pt x="1524" y="2657856"/>
                  </a:lnTo>
                  <a:lnTo>
                    <a:pt x="0" y="2657856"/>
                  </a:lnTo>
                  <a:close/>
                </a:path>
                <a:path w="7620" h="4538980">
                  <a:moveTo>
                    <a:pt x="1524" y="2622803"/>
                  </a:moveTo>
                  <a:lnTo>
                    <a:pt x="1524" y="2616708"/>
                  </a:lnTo>
                  <a:lnTo>
                    <a:pt x="3048" y="2615184"/>
                  </a:lnTo>
                  <a:lnTo>
                    <a:pt x="4572" y="2615184"/>
                  </a:lnTo>
                  <a:lnTo>
                    <a:pt x="7620" y="2618232"/>
                  </a:lnTo>
                  <a:lnTo>
                    <a:pt x="7620" y="2621279"/>
                  </a:lnTo>
                  <a:lnTo>
                    <a:pt x="6096" y="2621279"/>
                  </a:lnTo>
                  <a:lnTo>
                    <a:pt x="6096" y="2622803"/>
                  </a:lnTo>
                  <a:lnTo>
                    <a:pt x="1524" y="2622803"/>
                  </a:lnTo>
                  <a:close/>
                </a:path>
                <a:path w="7620" h="4538980">
                  <a:moveTo>
                    <a:pt x="0" y="2619756"/>
                  </a:moveTo>
                  <a:lnTo>
                    <a:pt x="0" y="2618232"/>
                  </a:lnTo>
                  <a:lnTo>
                    <a:pt x="1524" y="2618232"/>
                  </a:lnTo>
                  <a:lnTo>
                    <a:pt x="1524" y="2621279"/>
                  </a:lnTo>
                  <a:lnTo>
                    <a:pt x="0" y="2619756"/>
                  </a:lnTo>
                  <a:close/>
                </a:path>
                <a:path w="7620" h="4538980">
                  <a:moveTo>
                    <a:pt x="6096" y="2584703"/>
                  </a:moveTo>
                  <a:lnTo>
                    <a:pt x="6096" y="2580132"/>
                  </a:lnTo>
                  <a:lnTo>
                    <a:pt x="7620" y="2580132"/>
                  </a:lnTo>
                  <a:lnTo>
                    <a:pt x="7620" y="2584703"/>
                  </a:lnTo>
                  <a:lnTo>
                    <a:pt x="6096" y="2584703"/>
                  </a:lnTo>
                  <a:close/>
                </a:path>
                <a:path w="7620" h="4538980">
                  <a:moveTo>
                    <a:pt x="1524" y="2586227"/>
                  </a:moveTo>
                  <a:lnTo>
                    <a:pt x="1524" y="2578608"/>
                  </a:lnTo>
                  <a:lnTo>
                    <a:pt x="6096" y="2578608"/>
                  </a:lnTo>
                  <a:lnTo>
                    <a:pt x="6096" y="2586227"/>
                  </a:lnTo>
                  <a:lnTo>
                    <a:pt x="1524" y="2586227"/>
                  </a:lnTo>
                  <a:close/>
                </a:path>
                <a:path w="7620" h="4538980">
                  <a:moveTo>
                    <a:pt x="0" y="2583179"/>
                  </a:moveTo>
                  <a:lnTo>
                    <a:pt x="0" y="2581656"/>
                  </a:lnTo>
                  <a:lnTo>
                    <a:pt x="1524" y="2580132"/>
                  </a:lnTo>
                  <a:lnTo>
                    <a:pt x="1524" y="2584703"/>
                  </a:lnTo>
                  <a:lnTo>
                    <a:pt x="0" y="2583179"/>
                  </a:lnTo>
                  <a:close/>
                </a:path>
                <a:path w="7620" h="4538980">
                  <a:moveTo>
                    <a:pt x="6096" y="2548127"/>
                  </a:moveTo>
                  <a:lnTo>
                    <a:pt x="6096" y="2543556"/>
                  </a:lnTo>
                  <a:lnTo>
                    <a:pt x="7620" y="2543556"/>
                  </a:lnTo>
                  <a:lnTo>
                    <a:pt x="7620" y="2548127"/>
                  </a:lnTo>
                  <a:lnTo>
                    <a:pt x="6096" y="2548127"/>
                  </a:lnTo>
                  <a:close/>
                </a:path>
                <a:path w="7620" h="4538980">
                  <a:moveTo>
                    <a:pt x="1524" y="2549652"/>
                  </a:moveTo>
                  <a:lnTo>
                    <a:pt x="1524" y="2542032"/>
                  </a:lnTo>
                  <a:lnTo>
                    <a:pt x="6096" y="2542032"/>
                  </a:lnTo>
                  <a:lnTo>
                    <a:pt x="6096" y="2549652"/>
                  </a:lnTo>
                  <a:lnTo>
                    <a:pt x="1524" y="2549652"/>
                  </a:lnTo>
                  <a:close/>
                </a:path>
                <a:path w="7620" h="4538980">
                  <a:moveTo>
                    <a:pt x="0" y="2546603"/>
                  </a:moveTo>
                  <a:lnTo>
                    <a:pt x="0" y="2545079"/>
                  </a:lnTo>
                  <a:lnTo>
                    <a:pt x="1524" y="2543556"/>
                  </a:lnTo>
                  <a:lnTo>
                    <a:pt x="1524" y="2548127"/>
                  </a:lnTo>
                  <a:lnTo>
                    <a:pt x="0" y="2546603"/>
                  </a:lnTo>
                  <a:close/>
                </a:path>
                <a:path w="7620" h="4538980">
                  <a:moveTo>
                    <a:pt x="1524" y="2511552"/>
                  </a:moveTo>
                  <a:lnTo>
                    <a:pt x="1524" y="2505456"/>
                  </a:lnTo>
                  <a:lnTo>
                    <a:pt x="6096" y="2505456"/>
                  </a:lnTo>
                  <a:lnTo>
                    <a:pt x="6096" y="2506979"/>
                  </a:lnTo>
                  <a:lnTo>
                    <a:pt x="7620" y="2506979"/>
                  </a:lnTo>
                  <a:lnTo>
                    <a:pt x="7620" y="2510027"/>
                  </a:lnTo>
                  <a:lnTo>
                    <a:pt x="4572" y="2513076"/>
                  </a:lnTo>
                  <a:lnTo>
                    <a:pt x="3048" y="2513076"/>
                  </a:lnTo>
                  <a:lnTo>
                    <a:pt x="1524" y="2511552"/>
                  </a:lnTo>
                  <a:close/>
                </a:path>
                <a:path w="7620" h="4538980">
                  <a:moveTo>
                    <a:pt x="0" y="2510027"/>
                  </a:moveTo>
                  <a:lnTo>
                    <a:pt x="0" y="2508503"/>
                  </a:lnTo>
                  <a:lnTo>
                    <a:pt x="1524" y="2506979"/>
                  </a:lnTo>
                  <a:lnTo>
                    <a:pt x="1524" y="2510027"/>
                  </a:lnTo>
                  <a:lnTo>
                    <a:pt x="0" y="2510027"/>
                  </a:lnTo>
                  <a:close/>
                </a:path>
                <a:path w="7620" h="4538980">
                  <a:moveTo>
                    <a:pt x="1524" y="2474976"/>
                  </a:moveTo>
                  <a:lnTo>
                    <a:pt x="1524" y="2468879"/>
                  </a:lnTo>
                  <a:lnTo>
                    <a:pt x="6096" y="2468879"/>
                  </a:lnTo>
                  <a:lnTo>
                    <a:pt x="7620" y="2470403"/>
                  </a:lnTo>
                  <a:lnTo>
                    <a:pt x="7620" y="2473452"/>
                  </a:lnTo>
                  <a:lnTo>
                    <a:pt x="6096" y="2474976"/>
                  </a:lnTo>
                  <a:lnTo>
                    <a:pt x="1524" y="2474976"/>
                  </a:lnTo>
                  <a:close/>
                </a:path>
                <a:path w="7620" h="4538980">
                  <a:moveTo>
                    <a:pt x="0" y="2473452"/>
                  </a:moveTo>
                  <a:lnTo>
                    <a:pt x="0" y="2470403"/>
                  </a:lnTo>
                  <a:lnTo>
                    <a:pt x="1524" y="2470403"/>
                  </a:lnTo>
                  <a:lnTo>
                    <a:pt x="1524" y="2473452"/>
                  </a:lnTo>
                  <a:lnTo>
                    <a:pt x="0" y="2473452"/>
                  </a:lnTo>
                  <a:close/>
                </a:path>
                <a:path w="7620" h="4538980">
                  <a:moveTo>
                    <a:pt x="1524" y="2438400"/>
                  </a:moveTo>
                  <a:lnTo>
                    <a:pt x="1524" y="2432303"/>
                  </a:lnTo>
                  <a:lnTo>
                    <a:pt x="3048" y="2430779"/>
                  </a:lnTo>
                  <a:lnTo>
                    <a:pt x="4572" y="2430779"/>
                  </a:lnTo>
                  <a:lnTo>
                    <a:pt x="7620" y="2433827"/>
                  </a:lnTo>
                  <a:lnTo>
                    <a:pt x="7620" y="2436876"/>
                  </a:lnTo>
                  <a:lnTo>
                    <a:pt x="6096" y="2438400"/>
                  </a:lnTo>
                  <a:lnTo>
                    <a:pt x="1524" y="2438400"/>
                  </a:lnTo>
                  <a:close/>
                </a:path>
                <a:path w="7620" h="4538980">
                  <a:moveTo>
                    <a:pt x="0" y="2436876"/>
                  </a:moveTo>
                  <a:lnTo>
                    <a:pt x="0" y="2433827"/>
                  </a:lnTo>
                  <a:lnTo>
                    <a:pt x="1524" y="2433827"/>
                  </a:lnTo>
                  <a:lnTo>
                    <a:pt x="1524" y="2436876"/>
                  </a:lnTo>
                  <a:lnTo>
                    <a:pt x="0" y="2436876"/>
                  </a:lnTo>
                  <a:close/>
                </a:path>
                <a:path w="7620" h="4538980">
                  <a:moveTo>
                    <a:pt x="1524" y="2401824"/>
                  </a:moveTo>
                  <a:lnTo>
                    <a:pt x="1524" y="2395727"/>
                  </a:lnTo>
                  <a:lnTo>
                    <a:pt x="3048" y="2394203"/>
                  </a:lnTo>
                  <a:lnTo>
                    <a:pt x="4572" y="2394203"/>
                  </a:lnTo>
                  <a:lnTo>
                    <a:pt x="7620" y="2397252"/>
                  </a:lnTo>
                  <a:lnTo>
                    <a:pt x="7620" y="2400300"/>
                  </a:lnTo>
                  <a:lnTo>
                    <a:pt x="6096" y="2400300"/>
                  </a:lnTo>
                  <a:lnTo>
                    <a:pt x="6096" y="2401824"/>
                  </a:lnTo>
                  <a:lnTo>
                    <a:pt x="1524" y="2401824"/>
                  </a:lnTo>
                  <a:close/>
                </a:path>
                <a:path w="7620" h="4538980">
                  <a:moveTo>
                    <a:pt x="0" y="2398776"/>
                  </a:moveTo>
                  <a:lnTo>
                    <a:pt x="0" y="2397252"/>
                  </a:lnTo>
                  <a:lnTo>
                    <a:pt x="1524" y="2397252"/>
                  </a:lnTo>
                  <a:lnTo>
                    <a:pt x="1524" y="2400300"/>
                  </a:lnTo>
                  <a:lnTo>
                    <a:pt x="0" y="2398776"/>
                  </a:lnTo>
                  <a:close/>
                </a:path>
                <a:path w="7620" h="4538980">
                  <a:moveTo>
                    <a:pt x="6096" y="2363724"/>
                  </a:moveTo>
                  <a:lnTo>
                    <a:pt x="6096" y="2359152"/>
                  </a:lnTo>
                  <a:lnTo>
                    <a:pt x="7620" y="2359152"/>
                  </a:lnTo>
                  <a:lnTo>
                    <a:pt x="7620" y="2363724"/>
                  </a:lnTo>
                  <a:lnTo>
                    <a:pt x="6096" y="2363724"/>
                  </a:lnTo>
                  <a:close/>
                </a:path>
                <a:path w="7620" h="4538980">
                  <a:moveTo>
                    <a:pt x="1524" y="2365248"/>
                  </a:moveTo>
                  <a:lnTo>
                    <a:pt x="1524" y="2357627"/>
                  </a:lnTo>
                  <a:lnTo>
                    <a:pt x="6096" y="2357627"/>
                  </a:lnTo>
                  <a:lnTo>
                    <a:pt x="6096" y="2365248"/>
                  </a:lnTo>
                  <a:lnTo>
                    <a:pt x="1524" y="2365248"/>
                  </a:lnTo>
                  <a:close/>
                </a:path>
                <a:path w="7620" h="4538980">
                  <a:moveTo>
                    <a:pt x="0" y="2362200"/>
                  </a:moveTo>
                  <a:lnTo>
                    <a:pt x="0" y="2360676"/>
                  </a:lnTo>
                  <a:lnTo>
                    <a:pt x="1524" y="2359152"/>
                  </a:lnTo>
                  <a:lnTo>
                    <a:pt x="1524" y="2363724"/>
                  </a:lnTo>
                  <a:lnTo>
                    <a:pt x="0" y="2362200"/>
                  </a:lnTo>
                  <a:close/>
                </a:path>
                <a:path w="7620" h="4538980">
                  <a:moveTo>
                    <a:pt x="6096" y="2327148"/>
                  </a:moveTo>
                  <a:lnTo>
                    <a:pt x="6096" y="2322576"/>
                  </a:lnTo>
                  <a:lnTo>
                    <a:pt x="7620" y="2322576"/>
                  </a:lnTo>
                  <a:lnTo>
                    <a:pt x="7620" y="2327148"/>
                  </a:lnTo>
                  <a:lnTo>
                    <a:pt x="6096" y="2327148"/>
                  </a:lnTo>
                  <a:close/>
                </a:path>
                <a:path w="7620" h="4538980">
                  <a:moveTo>
                    <a:pt x="1524" y="2328671"/>
                  </a:moveTo>
                  <a:lnTo>
                    <a:pt x="1524" y="2321052"/>
                  </a:lnTo>
                  <a:lnTo>
                    <a:pt x="6096" y="2321052"/>
                  </a:lnTo>
                  <a:lnTo>
                    <a:pt x="6096" y="2328671"/>
                  </a:lnTo>
                  <a:lnTo>
                    <a:pt x="1524" y="2328671"/>
                  </a:lnTo>
                  <a:close/>
                </a:path>
                <a:path w="7620" h="4538980">
                  <a:moveTo>
                    <a:pt x="0" y="2325624"/>
                  </a:moveTo>
                  <a:lnTo>
                    <a:pt x="0" y="2324100"/>
                  </a:lnTo>
                  <a:lnTo>
                    <a:pt x="1524" y="2322576"/>
                  </a:lnTo>
                  <a:lnTo>
                    <a:pt x="1524" y="2327148"/>
                  </a:lnTo>
                  <a:lnTo>
                    <a:pt x="0" y="2325624"/>
                  </a:lnTo>
                  <a:close/>
                </a:path>
                <a:path w="7620" h="4538980">
                  <a:moveTo>
                    <a:pt x="1524" y="2290571"/>
                  </a:moveTo>
                  <a:lnTo>
                    <a:pt x="1524" y="2284476"/>
                  </a:lnTo>
                  <a:lnTo>
                    <a:pt x="6096" y="2284476"/>
                  </a:lnTo>
                  <a:lnTo>
                    <a:pt x="6096" y="2286000"/>
                  </a:lnTo>
                  <a:lnTo>
                    <a:pt x="7620" y="2286000"/>
                  </a:lnTo>
                  <a:lnTo>
                    <a:pt x="7620" y="2289048"/>
                  </a:lnTo>
                  <a:lnTo>
                    <a:pt x="4572" y="2292095"/>
                  </a:lnTo>
                  <a:lnTo>
                    <a:pt x="3048" y="2292095"/>
                  </a:lnTo>
                  <a:lnTo>
                    <a:pt x="1524" y="2290571"/>
                  </a:lnTo>
                  <a:close/>
                </a:path>
                <a:path w="7620" h="4538980">
                  <a:moveTo>
                    <a:pt x="0" y="2289048"/>
                  </a:moveTo>
                  <a:lnTo>
                    <a:pt x="0" y="2287524"/>
                  </a:lnTo>
                  <a:lnTo>
                    <a:pt x="1524" y="2286000"/>
                  </a:lnTo>
                  <a:lnTo>
                    <a:pt x="1524" y="2289048"/>
                  </a:lnTo>
                  <a:lnTo>
                    <a:pt x="0" y="2289048"/>
                  </a:lnTo>
                  <a:close/>
                </a:path>
                <a:path w="7620" h="4538980">
                  <a:moveTo>
                    <a:pt x="1524" y="2253995"/>
                  </a:moveTo>
                  <a:lnTo>
                    <a:pt x="1524" y="2247900"/>
                  </a:lnTo>
                  <a:lnTo>
                    <a:pt x="6096" y="2247900"/>
                  </a:lnTo>
                  <a:lnTo>
                    <a:pt x="7620" y="2249424"/>
                  </a:lnTo>
                  <a:lnTo>
                    <a:pt x="7620" y="2252471"/>
                  </a:lnTo>
                  <a:lnTo>
                    <a:pt x="6096" y="2253995"/>
                  </a:lnTo>
                  <a:lnTo>
                    <a:pt x="1524" y="2253995"/>
                  </a:lnTo>
                  <a:close/>
                </a:path>
                <a:path w="7620" h="4538980">
                  <a:moveTo>
                    <a:pt x="0" y="2252471"/>
                  </a:moveTo>
                  <a:lnTo>
                    <a:pt x="0" y="2249424"/>
                  </a:lnTo>
                  <a:lnTo>
                    <a:pt x="1524" y="2249424"/>
                  </a:lnTo>
                  <a:lnTo>
                    <a:pt x="1524" y="2252471"/>
                  </a:lnTo>
                  <a:lnTo>
                    <a:pt x="0" y="2252471"/>
                  </a:lnTo>
                  <a:close/>
                </a:path>
                <a:path w="7620" h="4538980">
                  <a:moveTo>
                    <a:pt x="1524" y="2217419"/>
                  </a:moveTo>
                  <a:lnTo>
                    <a:pt x="1524" y="2211324"/>
                  </a:lnTo>
                  <a:lnTo>
                    <a:pt x="3048" y="2209800"/>
                  </a:lnTo>
                  <a:lnTo>
                    <a:pt x="4572" y="2209800"/>
                  </a:lnTo>
                  <a:lnTo>
                    <a:pt x="7620" y="2212848"/>
                  </a:lnTo>
                  <a:lnTo>
                    <a:pt x="7620" y="2215895"/>
                  </a:lnTo>
                  <a:lnTo>
                    <a:pt x="6096" y="2217419"/>
                  </a:lnTo>
                  <a:lnTo>
                    <a:pt x="1524" y="2217419"/>
                  </a:lnTo>
                  <a:close/>
                </a:path>
                <a:path w="7620" h="4538980">
                  <a:moveTo>
                    <a:pt x="0" y="2215895"/>
                  </a:moveTo>
                  <a:lnTo>
                    <a:pt x="0" y="2212848"/>
                  </a:lnTo>
                  <a:lnTo>
                    <a:pt x="1524" y="2212848"/>
                  </a:lnTo>
                  <a:lnTo>
                    <a:pt x="1524" y="2215895"/>
                  </a:lnTo>
                  <a:lnTo>
                    <a:pt x="0" y="2215895"/>
                  </a:lnTo>
                  <a:close/>
                </a:path>
                <a:path w="7620" h="4538980">
                  <a:moveTo>
                    <a:pt x="0" y="2177795"/>
                  </a:moveTo>
                  <a:lnTo>
                    <a:pt x="0" y="2176271"/>
                  </a:lnTo>
                  <a:lnTo>
                    <a:pt x="3048" y="2173224"/>
                  </a:lnTo>
                  <a:lnTo>
                    <a:pt x="4572" y="2173224"/>
                  </a:lnTo>
                  <a:lnTo>
                    <a:pt x="6096" y="2174748"/>
                  </a:lnTo>
                  <a:lnTo>
                    <a:pt x="7620" y="2174748"/>
                  </a:lnTo>
                  <a:lnTo>
                    <a:pt x="7620" y="2179319"/>
                  </a:lnTo>
                  <a:lnTo>
                    <a:pt x="6096" y="2179319"/>
                  </a:lnTo>
                  <a:lnTo>
                    <a:pt x="6096" y="2180843"/>
                  </a:lnTo>
                  <a:lnTo>
                    <a:pt x="1524" y="2180843"/>
                  </a:lnTo>
                  <a:lnTo>
                    <a:pt x="1524" y="2179319"/>
                  </a:lnTo>
                  <a:lnTo>
                    <a:pt x="0" y="2177795"/>
                  </a:lnTo>
                  <a:close/>
                </a:path>
                <a:path w="7620" h="4538980">
                  <a:moveTo>
                    <a:pt x="6096" y="2142743"/>
                  </a:moveTo>
                  <a:lnTo>
                    <a:pt x="6096" y="2138171"/>
                  </a:lnTo>
                  <a:lnTo>
                    <a:pt x="7620" y="2138171"/>
                  </a:lnTo>
                  <a:lnTo>
                    <a:pt x="7620" y="2142743"/>
                  </a:lnTo>
                  <a:lnTo>
                    <a:pt x="6096" y="2142743"/>
                  </a:lnTo>
                  <a:close/>
                </a:path>
                <a:path w="7620" h="4538980">
                  <a:moveTo>
                    <a:pt x="1524" y="2144268"/>
                  </a:moveTo>
                  <a:lnTo>
                    <a:pt x="1524" y="2136648"/>
                  </a:lnTo>
                  <a:lnTo>
                    <a:pt x="6096" y="2136648"/>
                  </a:lnTo>
                  <a:lnTo>
                    <a:pt x="6096" y="2144268"/>
                  </a:lnTo>
                  <a:lnTo>
                    <a:pt x="1524" y="2144268"/>
                  </a:lnTo>
                  <a:close/>
                </a:path>
                <a:path w="7620" h="4538980">
                  <a:moveTo>
                    <a:pt x="0" y="2141219"/>
                  </a:moveTo>
                  <a:lnTo>
                    <a:pt x="0" y="2139695"/>
                  </a:lnTo>
                  <a:lnTo>
                    <a:pt x="1524" y="2138171"/>
                  </a:lnTo>
                  <a:lnTo>
                    <a:pt x="1524" y="2142743"/>
                  </a:lnTo>
                  <a:lnTo>
                    <a:pt x="0" y="2141219"/>
                  </a:lnTo>
                  <a:close/>
                </a:path>
                <a:path w="7620" h="4538980">
                  <a:moveTo>
                    <a:pt x="6096" y="2106168"/>
                  </a:moveTo>
                  <a:lnTo>
                    <a:pt x="6096" y="2101595"/>
                  </a:lnTo>
                  <a:lnTo>
                    <a:pt x="7620" y="2101595"/>
                  </a:lnTo>
                  <a:lnTo>
                    <a:pt x="7620" y="2106168"/>
                  </a:lnTo>
                  <a:lnTo>
                    <a:pt x="6096" y="2106168"/>
                  </a:lnTo>
                  <a:close/>
                </a:path>
                <a:path w="7620" h="4538980">
                  <a:moveTo>
                    <a:pt x="1524" y="2107692"/>
                  </a:moveTo>
                  <a:lnTo>
                    <a:pt x="1524" y="2100071"/>
                  </a:lnTo>
                  <a:lnTo>
                    <a:pt x="6096" y="2100071"/>
                  </a:lnTo>
                  <a:lnTo>
                    <a:pt x="6096" y="2107692"/>
                  </a:lnTo>
                  <a:lnTo>
                    <a:pt x="1524" y="2107692"/>
                  </a:lnTo>
                  <a:close/>
                </a:path>
                <a:path w="7620" h="4538980">
                  <a:moveTo>
                    <a:pt x="0" y="2104643"/>
                  </a:moveTo>
                  <a:lnTo>
                    <a:pt x="0" y="2103119"/>
                  </a:lnTo>
                  <a:lnTo>
                    <a:pt x="1524" y="2101595"/>
                  </a:lnTo>
                  <a:lnTo>
                    <a:pt x="1524" y="2106168"/>
                  </a:lnTo>
                  <a:lnTo>
                    <a:pt x="0" y="2104643"/>
                  </a:lnTo>
                  <a:close/>
                </a:path>
                <a:path w="7620" h="4538980">
                  <a:moveTo>
                    <a:pt x="1524" y="2069592"/>
                  </a:moveTo>
                  <a:lnTo>
                    <a:pt x="1524" y="2063495"/>
                  </a:lnTo>
                  <a:lnTo>
                    <a:pt x="6096" y="2063495"/>
                  </a:lnTo>
                  <a:lnTo>
                    <a:pt x="6096" y="2065019"/>
                  </a:lnTo>
                  <a:lnTo>
                    <a:pt x="7620" y="2065019"/>
                  </a:lnTo>
                  <a:lnTo>
                    <a:pt x="7620" y="2068068"/>
                  </a:lnTo>
                  <a:lnTo>
                    <a:pt x="4572" y="2071116"/>
                  </a:lnTo>
                  <a:lnTo>
                    <a:pt x="3048" y="2071116"/>
                  </a:lnTo>
                  <a:lnTo>
                    <a:pt x="1524" y="2069592"/>
                  </a:lnTo>
                  <a:close/>
                </a:path>
                <a:path w="7620" h="4538980">
                  <a:moveTo>
                    <a:pt x="0" y="2068068"/>
                  </a:moveTo>
                  <a:lnTo>
                    <a:pt x="0" y="2066543"/>
                  </a:lnTo>
                  <a:lnTo>
                    <a:pt x="1524" y="2065019"/>
                  </a:lnTo>
                  <a:lnTo>
                    <a:pt x="1524" y="2068068"/>
                  </a:lnTo>
                  <a:lnTo>
                    <a:pt x="0" y="2068068"/>
                  </a:lnTo>
                  <a:close/>
                </a:path>
                <a:path w="7620" h="4538980">
                  <a:moveTo>
                    <a:pt x="1524" y="2033016"/>
                  </a:moveTo>
                  <a:lnTo>
                    <a:pt x="1524" y="2026919"/>
                  </a:lnTo>
                  <a:lnTo>
                    <a:pt x="6096" y="2026919"/>
                  </a:lnTo>
                  <a:lnTo>
                    <a:pt x="7620" y="2028443"/>
                  </a:lnTo>
                  <a:lnTo>
                    <a:pt x="7620" y="2031492"/>
                  </a:lnTo>
                  <a:lnTo>
                    <a:pt x="6096" y="2033016"/>
                  </a:lnTo>
                  <a:lnTo>
                    <a:pt x="1524" y="2033016"/>
                  </a:lnTo>
                  <a:close/>
                </a:path>
                <a:path w="7620" h="4538980">
                  <a:moveTo>
                    <a:pt x="0" y="2031492"/>
                  </a:moveTo>
                  <a:lnTo>
                    <a:pt x="0" y="2028443"/>
                  </a:lnTo>
                  <a:lnTo>
                    <a:pt x="1524" y="2028443"/>
                  </a:lnTo>
                  <a:lnTo>
                    <a:pt x="1524" y="2031492"/>
                  </a:lnTo>
                  <a:lnTo>
                    <a:pt x="0" y="2031492"/>
                  </a:lnTo>
                  <a:close/>
                </a:path>
                <a:path w="7620" h="4538980">
                  <a:moveTo>
                    <a:pt x="1524" y="1996440"/>
                  </a:moveTo>
                  <a:lnTo>
                    <a:pt x="1524" y="1990343"/>
                  </a:lnTo>
                  <a:lnTo>
                    <a:pt x="3048" y="1988819"/>
                  </a:lnTo>
                  <a:lnTo>
                    <a:pt x="4572" y="1988819"/>
                  </a:lnTo>
                  <a:lnTo>
                    <a:pt x="7620" y="1991868"/>
                  </a:lnTo>
                  <a:lnTo>
                    <a:pt x="7620" y="1994916"/>
                  </a:lnTo>
                  <a:lnTo>
                    <a:pt x="6096" y="1996440"/>
                  </a:lnTo>
                  <a:lnTo>
                    <a:pt x="1524" y="1996440"/>
                  </a:lnTo>
                  <a:close/>
                </a:path>
                <a:path w="7620" h="4538980">
                  <a:moveTo>
                    <a:pt x="0" y="1994916"/>
                  </a:moveTo>
                  <a:lnTo>
                    <a:pt x="0" y="1991868"/>
                  </a:lnTo>
                  <a:lnTo>
                    <a:pt x="1524" y="1991868"/>
                  </a:lnTo>
                  <a:lnTo>
                    <a:pt x="1524" y="1994916"/>
                  </a:lnTo>
                  <a:lnTo>
                    <a:pt x="0" y="1994916"/>
                  </a:lnTo>
                  <a:close/>
                </a:path>
                <a:path w="7620" h="4538980">
                  <a:moveTo>
                    <a:pt x="0" y="1956816"/>
                  </a:moveTo>
                  <a:lnTo>
                    <a:pt x="0" y="1955292"/>
                  </a:lnTo>
                  <a:lnTo>
                    <a:pt x="3048" y="1952243"/>
                  </a:lnTo>
                  <a:lnTo>
                    <a:pt x="4572" y="1952243"/>
                  </a:lnTo>
                  <a:lnTo>
                    <a:pt x="6096" y="1953768"/>
                  </a:lnTo>
                  <a:lnTo>
                    <a:pt x="7620" y="1953768"/>
                  </a:lnTo>
                  <a:lnTo>
                    <a:pt x="7620" y="1958340"/>
                  </a:lnTo>
                  <a:lnTo>
                    <a:pt x="6096" y="1958340"/>
                  </a:lnTo>
                  <a:lnTo>
                    <a:pt x="6096" y="1959863"/>
                  </a:lnTo>
                  <a:lnTo>
                    <a:pt x="1524" y="1959863"/>
                  </a:lnTo>
                  <a:lnTo>
                    <a:pt x="1524" y="1958340"/>
                  </a:lnTo>
                  <a:lnTo>
                    <a:pt x="0" y="1956816"/>
                  </a:lnTo>
                  <a:close/>
                </a:path>
                <a:path w="7620" h="4538980">
                  <a:moveTo>
                    <a:pt x="6096" y="1921763"/>
                  </a:moveTo>
                  <a:lnTo>
                    <a:pt x="6096" y="1917192"/>
                  </a:lnTo>
                  <a:lnTo>
                    <a:pt x="7620" y="1917192"/>
                  </a:lnTo>
                  <a:lnTo>
                    <a:pt x="7620" y="1921763"/>
                  </a:lnTo>
                  <a:lnTo>
                    <a:pt x="6096" y="1921763"/>
                  </a:lnTo>
                  <a:close/>
                </a:path>
                <a:path w="7620" h="4538980">
                  <a:moveTo>
                    <a:pt x="1524" y="1923287"/>
                  </a:moveTo>
                  <a:lnTo>
                    <a:pt x="1524" y="1915668"/>
                  </a:lnTo>
                  <a:lnTo>
                    <a:pt x="6096" y="1915668"/>
                  </a:lnTo>
                  <a:lnTo>
                    <a:pt x="6096" y="1923287"/>
                  </a:lnTo>
                  <a:lnTo>
                    <a:pt x="1524" y="1923287"/>
                  </a:lnTo>
                  <a:close/>
                </a:path>
                <a:path w="7620" h="4538980">
                  <a:moveTo>
                    <a:pt x="0" y="1920240"/>
                  </a:moveTo>
                  <a:lnTo>
                    <a:pt x="0" y="1918716"/>
                  </a:lnTo>
                  <a:lnTo>
                    <a:pt x="1524" y="1917192"/>
                  </a:lnTo>
                  <a:lnTo>
                    <a:pt x="1524" y="1921763"/>
                  </a:lnTo>
                  <a:lnTo>
                    <a:pt x="0" y="1920240"/>
                  </a:lnTo>
                  <a:close/>
                </a:path>
                <a:path w="7620" h="4538980">
                  <a:moveTo>
                    <a:pt x="6096" y="1885187"/>
                  </a:moveTo>
                  <a:lnTo>
                    <a:pt x="6096" y="1880616"/>
                  </a:lnTo>
                  <a:lnTo>
                    <a:pt x="7620" y="1880616"/>
                  </a:lnTo>
                  <a:lnTo>
                    <a:pt x="7620" y="1885187"/>
                  </a:lnTo>
                  <a:lnTo>
                    <a:pt x="6096" y="1885187"/>
                  </a:lnTo>
                  <a:close/>
                </a:path>
                <a:path w="7620" h="4538980">
                  <a:moveTo>
                    <a:pt x="1524" y="1886711"/>
                  </a:moveTo>
                  <a:lnTo>
                    <a:pt x="1524" y="1879092"/>
                  </a:lnTo>
                  <a:lnTo>
                    <a:pt x="6096" y="1879092"/>
                  </a:lnTo>
                  <a:lnTo>
                    <a:pt x="6096" y="1886711"/>
                  </a:lnTo>
                  <a:lnTo>
                    <a:pt x="1524" y="1886711"/>
                  </a:lnTo>
                  <a:close/>
                </a:path>
                <a:path w="7620" h="4538980">
                  <a:moveTo>
                    <a:pt x="0" y="1883663"/>
                  </a:moveTo>
                  <a:lnTo>
                    <a:pt x="0" y="1882140"/>
                  </a:lnTo>
                  <a:lnTo>
                    <a:pt x="1524" y="1880616"/>
                  </a:lnTo>
                  <a:lnTo>
                    <a:pt x="1524" y="1885187"/>
                  </a:lnTo>
                  <a:lnTo>
                    <a:pt x="0" y="1883663"/>
                  </a:lnTo>
                  <a:close/>
                </a:path>
                <a:path w="7620" h="4538980">
                  <a:moveTo>
                    <a:pt x="1524" y="1848611"/>
                  </a:moveTo>
                  <a:lnTo>
                    <a:pt x="1524" y="1842516"/>
                  </a:lnTo>
                  <a:lnTo>
                    <a:pt x="6096" y="1842516"/>
                  </a:lnTo>
                  <a:lnTo>
                    <a:pt x="7620" y="1844040"/>
                  </a:lnTo>
                  <a:lnTo>
                    <a:pt x="7620" y="1847087"/>
                  </a:lnTo>
                  <a:lnTo>
                    <a:pt x="4572" y="1850135"/>
                  </a:lnTo>
                  <a:lnTo>
                    <a:pt x="3048" y="1850135"/>
                  </a:lnTo>
                  <a:lnTo>
                    <a:pt x="1524" y="1848611"/>
                  </a:lnTo>
                  <a:close/>
                </a:path>
                <a:path w="7620" h="4538980">
                  <a:moveTo>
                    <a:pt x="0" y="1847087"/>
                  </a:moveTo>
                  <a:lnTo>
                    <a:pt x="0" y="1845563"/>
                  </a:lnTo>
                  <a:lnTo>
                    <a:pt x="1524" y="1844040"/>
                  </a:lnTo>
                  <a:lnTo>
                    <a:pt x="1524" y="1847087"/>
                  </a:lnTo>
                  <a:lnTo>
                    <a:pt x="0" y="1847087"/>
                  </a:lnTo>
                  <a:close/>
                </a:path>
                <a:path w="7620" h="4538980">
                  <a:moveTo>
                    <a:pt x="1524" y="1812035"/>
                  </a:moveTo>
                  <a:lnTo>
                    <a:pt x="1524" y="1805940"/>
                  </a:lnTo>
                  <a:lnTo>
                    <a:pt x="6096" y="1805940"/>
                  </a:lnTo>
                  <a:lnTo>
                    <a:pt x="7620" y="1807463"/>
                  </a:lnTo>
                  <a:lnTo>
                    <a:pt x="7620" y="1810511"/>
                  </a:lnTo>
                  <a:lnTo>
                    <a:pt x="6096" y="1812035"/>
                  </a:lnTo>
                  <a:lnTo>
                    <a:pt x="1524" y="1812035"/>
                  </a:lnTo>
                  <a:close/>
                </a:path>
                <a:path w="7620" h="4538980">
                  <a:moveTo>
                    <a:pt x="0" y="1810511"/>
                  </a:moveTo>
                  <a:lnTo>
                    <a:pt x="0" y="1807463"/>
                  </a:lnTo>
                  <a:lnTo>
                    <a:pt x="1524" y="1807463"/>
                  </a:lnTo>
                  <a:lnTo>
                    <a:pt x="1524" y="1810511"/>
                  </a:lnTo>
                  <a:lnTo>
                    <a:pt x="0" y="1810511"/>
                  </a:lnTo>
                  <a:close/>
                </a:path>
                <a:path w="7620" h="4538980">
                  <a:moveTo>
                    <a:pt x="1524" y="1775459"/>
                  </a:moveTo>
                  <a:lnTo>
                    <a:pt x="1524" y="1769363"/>
                  </a:lnTo>
                  <a:lnTo>
                    <a:pt x="3048" y="1767840"/>
                  </a:lnTo>
                  <a:lnTo>
                    <a:pt x="4572" y="1767840"/>
                  </a:lnTo>
                  <a:lnTo>
                    <a:pt x="7620" y="1770887"/>
                  </a:lnTo>
                  <a:lnTo>
                    <a:pt x="7620" y="1773935"/>
                  </a:lnTo>
                  <a:lnTo>
                    <a:pt x="6096" y="1775459"/>
                  </a:lnTo>
                  <a:lnTo>
                    <a:pt x="1524" y="1775459"/>
                  </a:lnTo>
                  <a:close/>
                </a:path>
                <a:path w="7620" h="4538980">
                  <a:moveTo>
                    <a:pt x="0" y="1773935"/>
                  </a:moveTo>
                  <a:lnTo>
                    <a:pt x="0" y="1770887"/>
                  </a:lnTo>
                  <a:lnTo>
                    <a:pt x="1524" y="1770887"/>
                  </a:lnTo>
                  <a:lnTo>
                    <a:pt x="1524" y="1773935"/>
                  </a:lnTo>
                  <a:lnTo>
                    <a:pt x="0" y="1773935"/>
                  </a:lnTo>
                  <a:close/>
                </a:path>
                <a:path w="7620" h="4538980">
                  <a:moveTo>
                    <a:pt x="0" y="1735835"/>
                  </a:moveTo>
                  <a:lnTo>
                    <a:pt x="0" y="1734311"/>
                  </a:lnTo>
                  <a:lnTo>
                    <a:pt x="3048" y="1731263"/>
                  </a:lnTo>
                  <a:lnTo>
                    <a:pt x="4572" y="1731263"/>
                  </a:lnTo>
                  <a:lnTo>
                    <a:pt x="6096" y="1732787"/>
                  </a:lnTo>
                  <a:lnTo>
                    <a:pt x="7620" y="1732787"/>
                  </a:lnTo>
                  <a:lnTo>
                    <a:pt x="7620" y="1737359"/>
                  </a:lnTo>
                  <a:lnTo>
                    <a:pt x="6096" y="1737359"/>
                  </a:lnTo>
                  <a:lnTo>
                    <a:pt x="6096" y="1738884"/>
                  </a:lnTo>
                  <a:lnTo>
                    <a:pt x="1524" y="1738884"/>
                  </a:lnTo>
                  <a:lnTo>
                    <a:pt x="1524" y="1737359"/>
                  </a:lnTo>
                  <a:lnTo>
                    <a:pt x="0" y="1735835"/>
                  </a:lnTo>
                  <a:close/>
                </a:path>
                <a:path w="7620" h="4538980">
                  <a:moveTo>
                    <a:pt x="6096" y="1700784"/>
                  </a:moveTo>
                  <a:lnTo>
                    <a:pt x="6096" y="1696211"/>
                  </a:lnTo>
                  <a:lnTo>
                    <a:pt x="7620" y="1696211"/>
                  </a:lnTo>
                  <a:lnTo>
                    <a:pt x="7620" y="1700784"/>
                  </a:lnTo>
                  <a:lnTo>
                    <a:pt x="6096" y="1700784"/>
                  </a:lnTo>
                  <a:close/>
                </a:path>
                <a:path w="7620" h="4538980">
                  <a:moveTo>
                    <a:pt x="1524" y="1702308"/>
                  </a:moveTo>
                  <a:lnTo>
                    <a:pt x="1524" y="1694687"/>
                  </a:lnTo>
                  <a:lnTo>
                    <a:pt x="6096" y="1694687"/>
                  </a:lnTo>
                  <a:lnTo>
                    <a:pt x="6096" y="1702308"/>
                  </a:lnTo>
                  <a:lnTo>
                    <a:pt x="1524" y="1702308"/>
                  </a:lnTo>
                  <a:close/>
                </a:path>
                <a:path w="7620" h="4538980">
                  <a:moveTo>
                    <a:pt x="0" y="1699259"/>
                  </a:moveTo>
                  <a:lnTo>
                    <a:pt x="0" y="1697735"/>
                  </a:lnTo>
                  <a:lnTo>
                    <a:pt x="1524" y="1696211"/>
                  </a:lnTo>
                  <a:lnTo>
                    <a:pt x="1524" y="1700784"/>
                  </a:lnTo>
                  <a:lnTo>
                    <a:pt x="0" y="1699259"/>
                  </a:lnTo>
                  <a:close/>
                </a:path>
                <a:path w="7620" h="4538980">
                  <a:moveTo>
                    <a:pt x="6096" y="1664208"/>
                  </a:moveTo>
                  <a:lnTo>
                    <a:pt x="6096" y="1659635"/>
                  </a:lnTo>
                  <a:lnTo>
                    <a:pt x="7620" y="1659635"/>
                  </a:lnTo>
                  <a:lnTo>
                    <a:pt x="7620" y="1664208"/>
                  </a:lnTo>
                  <a:lnTo>
                    <a:pt x="6096" y="1664208"/>
                  </a:lnTo>
                  <a:close/>
                </a:path>
                <a:path w="7620" h="4538980">
                  <a:moveTo>
                    <a:pt x="1524" y="1665732"/>
                  </a:moveTo>
                  <a:lnTo>
                    <a:pt x="1524" y="1658111"/>
                  </a:lnTo>
                  <a:lnTo>
                    <a:pt x="6096" y="1658111"/>
                  </a:lnTo>
                  <a:lnTo>
                    <a:pt x="6096" y="1665732"/>
                  </a:lnTo>
                  <a:lnTo>
                    <a:pt x="1524" y="1665732"/>
                  </a:lnTo>
                  <a:close/>
                </a:path>
                <a:path w="7620" h="4538980">
                  <a:moveTo>
                    <a:pt x="0" y="1662684"/>
                  </a:moveTo>
                  <a:lnTo>
                    <a:pt x="0" y="1661159"/>
                  </a:lnTo>
                  <a:lnTo>
                    <a:pt x="1524" y="1659635"/>
                  </a:lnTo>
                  <a:lnTo>
                    <a:pt x="1524" y="1664208"/>
                  </a:lnTo>
                  <a:lnTo>
                    <a:pt x="0" y="1662684"/>
                  </a:lnTo>
                  <a:close/>
                </a:path>
                <a:path w="7620" h="4538980">
                  <a:moveTo>
                    <a:pt x="1524" y="1627632"/>
                  </a:moveTo>
                  <a:lnTo>
                    <a:pt x="1524" y="1621535"/>
                  </a:lnTo>
                  <a:lnTo>
                    <a:pt x="6096" y="1621535"/>
                  </a:lnTo>
                  <a:lnTo>
                    <a:pt x="7620" y="1623059"/>
                  </a:lnTo>
                  <a:lnTo>
                    <a:pt x="7620" y="1626108"/>
                  </a:lnTo>
                  <a:lnTo>
                    <a:pt x="4572" y="1629156"/>
                  </a:lnTo>
                  <a:lnTo>
                    <a:pt x="3048" y="1629156"/>
                  </a:lnTo>
                  <a:lnTo>
                    <a:pt x="1524" y="1627632"/>
                  </a:lnTo>
                  <a:close/>
                </a:path>
                <a:path w="7620" h="4538980">
                  <a:moveTo>
                    <a:pt x="0" y="1626108"/>
                  </a:moveTo>
                  <a:lnTo>
                    <a:pt x="0" y="1624584"/>
                  </a:lnTo>
                  <a:lnTo>
                    <a:pt x="1524" y="1623059"/>
                  </a:lnTo>
                  <a:lnTo>
                    <a:pt x="1524" y="1626108"/>
                  </a:lnTo>
                  <a:lnTo>
                    <a:pt x="0" y="1626108"/>
                  </a:lnTo>
                  <a:close/>
                </a:path>
                <a:path w="7620" h="4538980">
                  <a:moveTo>
                    <a:pt x="1524" y="1591056"/>
                  </a:moveTo>
                  <a:lnTo>
                    <a:pt x="1524" y="1584959"/>
                  </a:lnTo>
                  <a:lnTo>
                    <a:pt x="6096" y="1584959"/>
                  </a:lnTo>
                  <a:lnTo>
                    <a:pt x="7620" y="1586484"/>
                  </a:lnTo>
                  <a:lnTo>
                    <a:pt x="7620" y="1589532"/>
                  </a:lnTo>
                  <a:lnTo>
                    <a:pt x="6096" y="1591056"/>
                  </a:lnTo>
                  <a:lnTo>
                    <a:pt x="1524" y="1591056"/>
                  </a:lnTo>
                  <a:close/>
                </a:path>
                <a:path w="7620" h="4538980">
                  <a:moveTo>
                    <a:pt x="0" y="1589532"/>
                  </a:moveTo>
                  <a:lnTo>
                    <a:pt x="0" y="1586484"/>
                  </a:lnTo>
                  <a:lnTo>
                    <a:pt x="1524" y="1586484"/>
                  </a:lnTo>
                  <a:lnTo>
                    <a:pt x="1524" y="1589532"/>
                  </a:lnTo>
                  <a:lnTo>
                    <a:pt x="0" y="1589532"/>
                  </a:lnTo>
                  <a:close/>
                </a:path>
                <a:path w="7620" h="4538980">
                  <a:moveTo>
                    <a:pt x="1524" y="1554479"/>
                  </a:moveTo>
                  <a:lnTo>
                    <a:pt x="1524" y="1548384"/>
                  </a:lnTo>
                  <a:lnTo>
                    <a:pt x="3048" y="1546859"/>
                  </a:lnTo>
                  <a:lnTo>
                    <a:pt x="4572" y="1546859"/>
                  </a:lnTo>
                  <a:lnTo>
                    <a:pt x="7620" y="1549908"/>
                  </a:lnTo>
                  <a:lnTo>
                    <a:pt x="7620" y="1552956"/>
                  </a:lnTo>
                  <a:lnTo>
                    <a:pt x="6096" y="1554479"/>
                  </a:lnTo>
                  <a:lnTo>
                    <a:pt x="1524" y="1554479"/>
                  </a:lnTo>
                  <a:close/>
                </a:path>
                <a:path w="7620" h="4538980">
                  <a:moveTo>
                    <a:pt x="0" y="1551432"/>
                  </a:moveTo>
                  <a:lnTo>
                    <a:pt x="0" y="1549908"/>
                  </a:lnTo>
                  <a:lnTo>
                    <a:pt x="1524" y="1549908"/>
                  </a:lnTo>
                  <a:lnTo>
                    <a:pt x="1524" y="1552956"/>
                  </a:lnTo>
                  <a:lnTo>
                    <a:pt x="0" y="1551432"/>
                  </a:lnTo>
                  <a:close/>
                </a:path>
                <a:path w="7620" h="4538980">
                  <a:moveTo>
                    <a:pt x="6096" y="1516379"/>
                  </a:moveTo>
                  <a:lnTo>
                    <a:pt x="6096" y="1511808"/>
                  </a:lnTo>
                  <a:lnTo>
                    <a:pt x="7620" y="1511808"/>
                  </a:lnTo>
                  <a:lnTo>
                    <a:pt x="7620" y="1516379"/>
                  </a:lnTo>
                  <a:lnTo>
                    <a:pt x="6096" y="1516379"/>
                  </a:lnTo>
                  <a:close/>
                </a:path>
                <a:path w="7620" h="4538980">
                  <a:moveTo>
                    <a:pt x="1524" y="1517903"/>
                  </a:moveTo>
                  <a:lnTo>
                    <a:pt x="1524" y="1510284"/>
                  </a:lnTo>
                  <a:lnTo>
                    <a:pt x="6096" y="1510284"/>
                  </a:lnTo>
                  <a:lnTo>
                    <a:pt x="6096" y="1517903"/>
                  </a:lnTo>
                  <a:lnTo>
                    <a:pt x="1524" y="1517903"/>
                  </a:lnTo>
                  <a:close/>
                </a:path>
                <a:path w="7620" h="4538980">
                  <a:moveTo>
                    <a:pt x="0" y="1514856"/>
                  </a:moveTo>
                  <a:lnTo>
                    <a:pt x="0" y="1513332"/>
                  </a:lnTo>
                  <a:lnTo>
                    <a:pt x="1524" y="1511808"/>
                  </a:lnTo>
                  <a:lnTo>
                    <a:pt x="1524" y="1516379"/>
                  </a:lnTo>
                  <a:lnTo>
                    <a:pt x="0" y="1514856"/>
                  </a:lnTo>
                  <a:close/>
                </a:path>
                <a:path w="7620" h="4538980">
                  <a:moveTo>
                    <a:pt x="6096" y="1479803"/>
                  </a:moveTo>
                  <a:lnTo>
                    <a:pt x="6096" y="1475232"/>
                  </a:lnTo>
                  <a:lnTo>
                    <a:pt x="7620" y="1475232"/>
                  </a:lnTo>
                  <a:lnTo>
                    <a:pt x="7620" y="1479803"/>
                  </a:lnTo>
                  <a:lnTo>
                    <a:pt x="6096" y="1479803"/>
                  </a:lnTo>
                  <a:close/>
                </a:path>
                <a:path w="7620" h="4538980">
                  <a:moveTo>
                    <a:pt x="1524" y="1481327"/>
                  </a:moveTo>
                  <a:lnTo>
                    <a:pt x="1524" y="1473708"/>
                  </a:lnTo>
                  <a:lnTo>
                    <a:pt x="6096" y="1473708"/>
                  </a:lnTo>
                  <a:lnTo>
                    <a:pt x="6096" y="1481327"/>
                  </a:lnTo>
                  <a:lnTo>
                    <a:pt x="1524" y="1481327"/>
                  </a:lnTo>
                  <a:close/>
                </a:path>
                <a:path w="7620" h="4538980">
                  <a:moveTo>
                    <a:pt x="0" y="1478279"/>
                  </a:moveTo>
                  <a:lnTo>
                    <a:pt x="0" y="1476756"/>
                  </a:lnTo>
                  <a:lnTo>
                    <a:pt x="1524" y="1475232"/>
                  </a:lnTo>
                  <a:lnTo>
                    <a:pt x="1524" y="1479803"/>
                  </a:lnTo>
                  <a:lnTo>
                    <a:pt x="0" y="1478279"/>
                  </a:lnTo>
                  <a:close/>
                </a:path>
                <a:path w="7620" h="4538980">
                  <a:moveTo>
                    <a:pt x="6096" y="1443227"/>
                  </a:moveTo>
                  <a:lnTo>
                    <a:pt x="6096" y="1438656"/>
                  </a:lnTo>
                  <a:lnTo>
                    <a:pt x="7620" y="1438656"/>
                  </a:lnTo>
                  <a:lnTo>
                    <a:pt x="7620" y="1443227"/>
                  </a:lnTo>
                  <a:lnTo>
                    <a:pt x="6096" y="1443227"/>
                  </a:lnTo>
                  <a:close/>
                </a:path>
                <a:path w="7620" h="4538980">
                  <a:moveTo>
                    <a:pt x="1524" y="1444751"/>
                  </a:moveTo>
                  <a:lnTo>
                    <a:pt x="1524" y="1437132"/>
                  </a:lnTo>
                  <a:lnTo>
                    <a:pt x="6096" y="1437132"/>
                  </a:lnTo>
                  <a:lnTo>
                    <a:pt x="6096" y="1444751"/>
                  </a:lnTo>
                  <a:lnTo>
                    <a:pt x="1524" y="1444751"/>
                  </a:lnTo>
                  <a:close/>
                </a:path>
                <a:path w="7620" h="4538980">
                  <a:moveTo>
                    <a:pt x="0" y="1441703"/>
                  </a:moveTo>
                  <a:lnTo>
                    <a:pt x="0" y="1440179"/>
                  </a:lnTo>
                  <a:lnTo>
                    <a:pt x="1524" y="1438656"/>
                  </a:lnTo>
                  <a:lnTo>
                    <a:pt x="1524" y="1443227"/>
                  </a:lnTo>
                  <a:lnTo>
                    <a:pt x="0" y="1441703"/>
                  </a:lnTo>
                  <a:close/>
                </a:path>
                <a:path w="7620" h="4538980">
                  <a:moveTo>
                    <a:pt x="1524" y="1406651"/>
                  </a:moveTo>
                  <a:lnTo>
                    <a:pt x="1524" y="1400556"/>
                  </a:lnTo>
                  <a:lnTo>
                    <a:pt x="6096" y="1400556"/>
                  </a:lnTo>
                  <a:lnTo>
                    <a:pt x="7620" y="1402079"/>
                  </a:lnTo>
                  <a:lnTo>
                    <a:pt x="7620" y="1405127"/>
                  </a:lnTo>
                  <a:lnTo>
                    <a:pt x="4572" y="1408176"/>
                  </a:lnTo>
                  <a:lnTo>
                    <a:pt x="3048" y="1408176"/>
                  </a:lnTo>
                  <a:lnTo>
                    <a:pt x="1524" y="1406651"/>
                  </a:lnTo>
                  <a:close/>
                </a:path>
                <a:path w="7620" h="4538980">
                  <a:moveTo>
                    <a:pt x="0" y="1405127"/>
                  </a:moveTo>
                  <a:lnTo>
                    <a:pt x="0" y="1402079"/>
                  </a:lnTo>
                  <a:lnTo>
                    <a:pt x="1524" y="1402079"/>
                  </a:lnTo>
                  <a:lnTo>
                    <a:pt x="1524" y="1405127"/>
                  </a:lnTo>
                  <a:lnTo>
                    <a:pt x="0" y="1405127"/>
                  </a:lnTo>
                  <a:close/>
                </a:path>
                <a:path w="7620" h="4538980">
                  <a:moveTo>
                    <a:pt x="1524" y="1370076"/>
                  </a:moveTo>
                  <a:lnTo>
                    <a:pt x="1524" y="1363979"/>
                  </a:lnTo>
                  <a:lnTo>
                    <a:pt x="6096" y="1363979"/>
                  </a:lnTo>
                  <a:lnTo>
                    <a:pt x="7620" y="1365503"/>
                  </a:lnTo>
                  <a:lnTo>
                    <a:pt x="7620" y="1368551"/>
                  </a:lnTo>
                  <a:lnTo>
                    <a:pt x="6096" y="1370076"/>
                  </a:lnTo>
                  <a:lnTo>
                    <a:pt x="1524" y="1370076"/>
                  </a:lnTo>
                  <a:close/>
                </a:path>
                <a:path w="7620" h="4538980">
                  <a:moveTo>
                    <a:pt x="0" y="1368551"/>
                  </a:moveTo>
                  <a:lnTo>
                    <a:pt x="0" y="1365503"/>
                  </a:lnTo>
                  <a:lnTo>
                    <a:pt x="1524" y="1365503"/>
                  </a:lnTo>
                  <a:lnTo>
                    <a:pt x="1524" y="1368551"/>
                  </a:lnTo>
                  <a:lnTo>
                    <a:pt x="0" y="1368551"/>
                  </a:lnTo>
                  <a:close/>
                </a:path>
                <a:path w="7620" h="4538980">
                  <a:moveTo>
                    <a:pt x="1524" y="1333500"/>
                  </a:moveTo>
                  <a:lnTo>
                    <a:pt x="1524" y="1327403"/>
                  </a:lnTo>
                  <a:lnTo>
                    <a:pt x="3048" y="1325879"/>
                  </a:lnTo>
                  <a:lnTo>
                    <a:pt x="4572" y="1325879"/>
                  </a:lnTo>
                  <a:lnTo>
                    <a:pt x="7620" y="1328927"/>
                  </a:lnTo>
                  <a:lnTo>
                    <a:pt x="7620" y="1331976"/>
                  </a:lnTo>
                  <a:lnTo>
                    <a:pt x="6096" y="1333500"/>
                  </a:lnTo>
                  <a:lnTo>
                    <a:pt x="1524" y="1333500"/>
                  </a:lnTo>
                  <a:close/>
                </a:path>
                <a:path w="7620" h="4538980">
                  <a:moveTo>
                    <a:pt x="0" y="1330451"/>
                  </a:moveTo>
                  <a:lnTo>
                    <a:pt x="0" y="1328927"/>
                  </a:lnTo>
                  <a:lnTo>
                    <a:pt x="1524" y="1328927"/>
                  </a:lnTo>
                  <a:lnTo>
                    <a:pt x="1524" y="1331976"/>
                  </a:lnTo>
                  <a:lnTo>
                    <a:pt x="0" y="1330451"/>
                  </a:lnTo>
                  <a:close/>
                </a:path>
                <a:path w="7620" h="4538980">
                  <a:moveTo>
                    <a:pt x="6096" y="1295400"/>
                  </a:moveTo>
                  <a:lnTo>
                    <a:pt x="6096" y="1290827"/>
                  </a:lnTo>
                  <a:lnTo>
                    <a:pt x="7620" y="1290827"/>
                  </a:lnTo>
                  <a:lnTo>
                    <a:pt x="7620" y="1295400"/>
                  </a:lnTo>
                  <a:lnTo>
                    <a:pt x="6096" y="1295400"/>
                  </a:lnTo>
                  <a:close/>
                </a:path>
                <a:path w="7620" h="4538980">
                  <a:moveTo>
                    <a:pt x="1524" y="1296924"/>
                  </a:moveTo>
                  <a:lnTo>
                    <a:pt x="1524" y="1289303"/>
                  </a:lnTo>
                  <a:lnTo>
                    <a:pt x="6096" y="1289303"/>
                  </a:lnTo>
                  <a:lnTo>
                    <a:pt x="6096" y="1296924"/>
                  </a:lnTo>
                  <a:lnTo>
                    <a:pt x="1524" y="1296924"/>
                  </a:lnTo>
                  <a:close/>
                </a:path>
                <a:path w="7620" h="4538980">
                  <a:moveTo>
                    <a:pt x="0" y="1293876"/>
                  </a:moveTo>
                  <a:lnTo>
                    <a:pt x="0" y="1292351"/>
                  </a:lnTo>
                  <a:lnTo>
                    <a:pt x="1524" y="1290827"/>
                  </a:lnTo>
                  <a:lnTo>
                    <a:pt x="1524" y="1295400"/>
                  </a:lnTo>
                  <a:lnTo>
                    <a:pt x="0" y="1293876"/>
                  </a:lnTo>
                  <a:close/>
                </a:path>
                <a:path w="7620" h="4538980">
                  <a:moveTo>
                    <a:pt x="6096" y="1258824"/>
                  </a:moveTo>
                  <a:lnTo>
                    <a:pt x="6096" y="1254251"/>
                  </a:lnTo>
                  <a:lnTo>
                    <a:pt x="7620" y="1254251"/>
                  </a:lnTo>
                  <a:lnTo>
                    <a:pt x="7620" y="1258824"/>
                  </a:lnTo>
                  <a:lnTo>
                    <a:pt x="6096" y="1258824"/>
                  </a:lnTo>
                  <a:close/>
                </a:path>
                <a:path w="7620" h="4538980">
                  <a:moveTo>
                    <a:pt x="1524" y="1260348"/>
                  </a:moveTo>
                  <a:lnTo>
                    <a:pt x="1524" y="1252727"/>
                  </a:lnTo>
                  <a:lnTo>
                    <a:pt x="6096" y="1252727"/>
                  </a:lnTo>
                  <a:lnTo>
                    <a:pt x="6096" y="1260348"/>
                  </a:lnTo>
                  <a:lnTo>
                    <a:pt x="1524" y="1260348"/>
                  </a:lnTo>
                  <a:close/>
                </a:path>
                <a:path w="7620" h="4538980">
                  <a:moveTo>
                    <a:pt x="0" y="1257300"/>
                  </a:moveTo>
                  <a:lnTo>
                    <a:pt x="0" y="1255775"/>
                  </a:lnTo>
                  <a:lnTo>
                    <a:pt x="1524" y="1254251"/>
                  </a:lnTo>
                  <a:lnTo>
                    <a:pt x="1524" y="1258824"/>
                  </a:lnTo>
                  <a:lnTo>
                    <a:pt x="0" y="1257300"/>
                  </a:lnTo>
                  <a:close/>
                </a:path>
                <a:path w="7620" h="4538980">
                  <a:moveTo>
                    <a:pt x="0" y="1220724"/>
                  </a:moveTo>
                  <a:lnTo>
                    <a:pt x="0" y="1219200"/>
                  </a:lnTo>
                  <a:lnTo>
                    <a:pt x="1524" y="1217675"/>
                  </a:lnTo>
                  <a:lnTo>
                    <a:pt x="1524" y="1216151"/>
                  </a:lnTo>
                  <a:lnTo>
                    <a:pt x="6096" y="1216151"/>
                  </a:lnTo>
                  <a:lnTo>
                    <a:pt x="6096" y="1217675"/>
                  </a:lnTo>
                  <a:lnTo>
                    <a:pt x="7620" y="1217675"/>
                  </a:lnTo>
                  <a:lnTo>
                    <a:pt x="7620" y="1222248"/>
                  </a:lnTo>
                  <a:lnTo>
                    <a:pt x="6096" y="1222248"/>
                  </a:lnTo>
                  <a:lnTo>
                    <a:pt x="4572" y="1223771"/>
                  </a:lnTo>
                  <a:lnTo>
                    <a:pt x="3048" y="1223771"/>
                  </a:lnTo>
                  <a:lnTo>
                    <a:pt x="0" y="1220724"/>
                  </a:lnTo>
                  <a:close/>
                </a:path>
                <a:path w="7620" h="4538980">
                  <a:moveTo>
                    <a:pt x="1524" y="1185671"/>
                  </a:moveTo>
                  <a:lnTo>
                    <a:pt x="1524" y="1179575"/>
                  </a:lnTo>
                  <a:lnTo>
                    <a:pt x="6096" y="1179575"/>
                  </a:lnTo>
                  <a:lnTo>
                    <a:pt x="7620" y="1181100"/>
                  </a:lnTo>
                  <a:lnTo>
                    <a:pt x="7620" y="1184148"/>
                  </a:lnTo>
                  <a:lnTo>
                    <a:pt x="4572" y="1187195"/>
                  </a:lnTo>
                  <a:lnTo>
                    <a:pt x="3048" y="1187195"/>
                  </a:lnTo>
                  <a:lnTo>
                    <a:pt x="1524" y="1185671"/>
                  </a:lnTo>
                  <a:close/>
                </a:path>
                <a:path w="7620" h="4538980">
                  <a:moveTo>
                    <a:pt x="0" y="1184148"/>
                  </a:moveTo>
                  <a:lnTo>
                    <a:pt x="0" y="1181100"/>
                  </a:lnTo>
                  <a:lnTo>
                    <a:pt x="1524" y="1181100"/>
                  </a:lnTo>
                  <a:lnTo>
                    <a:pt x="1524" y="1184148"/>
                  </a:lnTo>
                  <a:lnTo>
                    <a:pt x="0" y="1184148"/>
                  </a:lnTo>
                  <a:close/>
                </a:path>
                <a:path w="7620" h="4538980">
                  <a:moveTo>
                    <a:pt x="1524" y="1149095"/>
                  </a:moveTo>
                  <a:lnTo>
                    <a:pt x="1524" y="1143000"/>
                  </a:lnTo>
                  <a:lnTo>
                    <a:pt x="6096" y="1143000"/>
                  </a:lnTo>
                  <a:lnTo>
                    <a:pt x="7620" y="1144524"/>
                  </a:lnTo>
                  <a:lnTo>
                    <a:pt x="7620" y="1147571"/>
                  </a:lnTo>
                  <a:lnTo>
                    <a:pt x="6096" y="1149095"/>
                  </a:lnTo>
                  <a:lnTo>
                    <a:pt x="1524" y="1149095"/>
                  </a:lnTo>
                  <a:close/>
                </a:path>
                <a:path w="7620" h="4538980">
                  <a:moveTo>
                    <a:pt x="0" y="1147571"/>
                  </a:moveTo>
                  <a:lnTo>
                    <a:pt x="0" y="1144524"/>
                  </a:lnTo>
                  <a:lnTo>
                    <a:pt x="1524" y="1144524"/>
                  </a:lnTo>
                  <a:lnTo>
                    <a:pt x="1524" y="1147571"/>
                  </a:lnTo>
                  <a:lnTo>
                    <a:pt x="0" y="1147571"/>
                  </a:lnTo>
                  <a:close/>
                </a:path>
                <a:path w="7620" h="4538980">
                  <a:moveTo>
                    <a:pt x="1524" y="1112519"/>
                  </a:moveTo>
                  <a:lnTo>
                    <a:pt x="1524" y="1106424"/>
                  </a:lnTo>
                  <a:lnTo>
                    <a:pt x="3048" y="1104900"/>
                  </a:lnTo>
                  <a:lnTo>
                    <a:pt x="4572" y="1104900"/>
                  </a:lnTo>
                  <a:lnTo>
                    <a:pt x="7620" y="1107948"/>
                  </a:lnTo>
                  <a:lnTo>
                    <a:pt x="7620" y="1110995"/>
                  </a:lnTo>
                  <a:lnTo>
                    <a:pt x="6096" y="1112519"/>
                  </a:lnTo>
                  <a:lnTo>
                    <a:pt x="1524" y="1112519"/>
                  </a:lnTo>
                  <a:close/>
                </a:path>
                <a:path w="7620" h="4538980">
                  <a:moveTo>
                    <a:pt x="0" y="1109471"/>
                  </a:moveTo>
                  <a:lnTo>
                    <a:pt x="0" y="1107948"/>
                  </a:lnTo>
                  <a:lnTo>
                    <a:pt x="1524" y="1107948"/>
                  </a:lnTo>
                  <a:lnTo>
                    <a:pt x="1524" y="1110995"/>
                  </a:lnTo>
                  <a:lnTo>
                    <a:pt x="0" y="1109471"/>
                  </a:lnTo>
                  <a:close/>
                </a:path>
                <a:path w="7620" h="4538980">
                  <a:moveTo>
                    <a:pt x="6096" y="1074419"/>
                  </a:moveTo>
                  <a:lnTo>
                    <a:pt x="6096" y="1069848"/>
                  </a:lnTo>
                  <a:lnTo>
                    <a:pt x="7620" y="1069848"/>
                  </a:lnTo>
                  <a:lnTo>
                    <a:pt x="7620" y="1074419"/>
                  </a:lnTo>
                  <a:lnTo>
                    <a:pt x="6096" y="1074419"/>
                  </a:lnTo>
                  <a:close/>
                </a:path>
                <a:path w="7620" h="4538980">
                  <a:moveTo>
                    <a:pt x="1524" y="1075943"/>
                  </a:moveTo>
                  <a:lnTo>
                    <a:pt x="1524" y="1068324"/>
                  </a:lnTo>
                  <a:lnTo>
                    <a:pt x="6096" y="1068324"/>
                  </a:lnTo>
                  <a:lnTo>
                    <a:pt x="6096" y="1075943"/>
                  </a:lnTo>
                  <a:lnTo>
                    <a:pt x="1524" y="1075943"/>
                  </a:lnTo>
                  <a:close/>
                </a:path>
                <a:path w="7620" h="4538980">
                  <a:moveTo>
                    <a:pt x="0" y="1072895"/>
                  </a:moveTo>
                  <a:lnTo>
                    <a:pt x="0" y="1071371"/>
                  </a:lnTo>
                  <a:lnTo>
                    <a:pt x="1524" y="1069848"/>
                  </a:lnTo>
                  <a:lnTo>
                    <a:pt x="1524" y="1074419"/>
                  </a:lnTo>
                  <a:lnTo>
                    <a:pt x="0" y="1072895"/>
                  </a:lnTo>
                  <a:close/>
                </a:path>
                <a:path w="7620" h="4538980">
                  <a:moveTo>
                    <a:pt x="6096" y="1037843"/>
                  </a:moveTo>
                  <a:lnTo>
                    <a:pt x="6096" y="1033271"/>
                  </a:lnTo>
                  <a:lnTo>
                    <a:pt x="7620" y="1033271"/>
                  </a:lnTo>
                  <a:lnTo>
                    <a:pt x="7620" y="1037843"/>
                  </a:lnTo>
                  <a:lnTo>
                    <a:pt x="6096" y="1037843"/>
                  </a:lnTo>
                  <a:close/>
                </a:path>
                <a:path w="7620" h="4538980">
                  <a:moveTo>
                    <a:pt x="1524" y="1039367"/>
                  </a:moveTo>
                  <a:lnTo>
                    <a:pt x="1524" y="1031748"/>
                  </a:lnTo>
                  <a:lnTo>
                    <a:pt x="6096" y="1031748"/>
                  </a:lnTo>
                  <a:lnTo>
                    <a:pt x="6096" y="1039367"/>
                  </a:lnTo>
                  <a:lnTo>
                    <a:pt x="1524" y="1039367"/>
                  </a:lnTo>
                  <a:close/>
                </a:path>
                <a:path w="7620" h="4538980">
                  <a:moveTo>
                    <a:pt x="0" y="1036319"/>
                  </a:moveTo>
                  <a:lnTo>
                    <a:pt x="0" y="1034795"/>
                  </a:lnTo>
                  <a:lnTo>
                    <a:pt x="1524" y="1033271"/>
                  </a:lnTo>
                  <a:lnTo>
                    <a:pt x="1524" y="1037843"/>
                  </a:lnTo>
                  <a:lnTo>
                    <a:pt x="0" y="1036319"/>
                  </a:lnTo>
                  <a:close/>
                </a:path>
                <a:path w="7620" h="4538980">
                  <a:moveTo>
                    <a:pt x="0" y="999743"/>
                  </a:moveTo>
                  <a:lnTo>
                    <a:pt x="0" y="998219"/>
                  </a:lnTo>
                  <a:lnTo>
                    <a:pt x="1524" y="996695"/>
                  </a:lnTo>
                  <a:lnTo>
                    <a:pt x="1524" y="995171"/>
                  </a:lnTo>
                  <a:lnTo>
                    <a:pt x="6096" y="995171"/>
                  </a:lnTo>
                  <a:lnTo>
                    <a:pt x="6096" y="996695"/>
                  </a:lnTo>
                  <a:lnTo>
                    <a:pt x="7620" y="996695"/>
                  </a:lnTo>
                  <a:lnTo>
                    <a:pt x="7620" y="1001267"/>
                  </a:lnTo>
                  <a:lnTo>
                    <a:pt x="6096" y="1001267"/>
                  </a:lnTo>
                  <a:lnTo>
                    <a:pt x="4572" y="1002792"/>
                  </a:lnTo>
                  <a:lnTo>
                    <a:pt x="3048" y="1002792"/>
                  </a:lnTo>
                  <a:lnTo>
                    <a:pt x="0" y="999743"/>
                  </a:lnTo>
                  <a:close/>
                </a:path>
                <a:path w="7620" h="4538980">
                  <a:moveTo>
                    <a:pt x="1524" y="964692"/>
                  </a:moveTo>
                  <a:lnTo>
                    <a:pt x="1524" y="958595"/>
                  </a:lnTo>
                  <a:lnTo>
                    <a:pt x="6096" y="958595"/>
                  </a:lnTo>
                  <a:lnTo>
                    <a:pt x="7620" y="960119"/>
                  </a:lnTo>
                  <a:lnTo>
                    <a:pt x="7620" y="963167"/>
                  </a:lnTo>
                  <a:lnTo>
                    <a:pt x="4572" y="966216"/>
                  </a:lnTo>
                  <a:lnTo>
                    <a:pt x="3048" y="966216"/>
                  </a:lnTo>
                  <a:lnTo>
                    <a:pt x="1524" y="964692"/>
                  </a:lnTo>
                  <a:close/>
                </a:path>
                <a:path w="7620" h="4538980">
                  <a:moveTo>
                    <a:pt x="0" y="963167"/>
                  </a:moveTo>
                  <a:lnTo>
                    <a:pt x="0" y="960119"/>
                  </a:lnTo>
                  <a:lnTo>
                    <a:pt x="1524" y="960119"/>
                  </a:lnTo>
                  <a:lnTo>
                    <a:pt x="1524" y="963167"/>
                  </a:lnTo>
                  <a:lnTo>
                    <a:pt x="0" y="963167"/>
                  </a:lnTo>
                  <a:close/>
                </a:path>
                <a:path w="7620" h="4538980">
                  <a:moveTo>
                    <a:pt x="1524" y="928116"/>
                  </a:moveTo>
                  <a:lnTo>
                    <a:pt x="1524" y="922019"/>
                  </a:lnTo>
                  <a:lnTo>
                    <a:pt x="6096" y="922019"/>
                  </a:lnTo>
                  <a:lnTo>
                    <a:pt x="7620" y="923543"/>
                  </a:lnTo>
                  <a:lnTo>
                    <a:pt x="7620" y="926592"/>
                  </a:lnTo>
                  <a:lnTo>
                    <a:pt x="6096" y="928116"/>
                  </a:lnTo>
                  <a:lnTo>
                    <a:pt x="1524" y="928116"/>
                  </a:lnTo>
                  <a:close/>
                </a:path>
                <a:path w="7620" h="4538980">
                  <a:moveTo>
                    <a:pt x="0" y="926592"/>
                  </a:moveTo>
                  <a:lnTo>
                    <a:pt x="0" y="923543"/>
                  </a:lnTo>
                  <a:lnTo>
                    <a:pt x="1524" y="923543"/>
                  </a:lnTo>
                  <a:lnTo>
                    <a:pt x="1524" y="926592"/>
                  </a:lnTo>
                  <a:lnTo>
                    <a:pt x="0" y="926592"/>
                  </a:lnTo>
                  <a:close/>
                </a:path>
                <a:path w="7620" h="4538980">
                  <a:moveTo>
                    <a:pt x="1524" y="891540"/>
                  </a:moveTo>
                  <a:lnTo>
                    <a:pt x="1524" y="885443"/>
                  </a:lnTo>
                  <a:lnTo>
                    <a:pt x="3048" y="883919"/>
                  </a:lnTo>
                  <a:lnTo>
                    <a:pt x="4572" y="883919"/>
                  </a:lnTo>
                  <a:lnTo>
                    <a:pt x="7620" y="886967"/>
                  </a:lnTo>
                  <a:lnTo>
                    <a:pt x="7620" y="890016"/>
                  </a:lnTo>
                  <a:lnTo>
                    <a:pt x="6096" y="890016"/>
                  </a:lnTo>
                  <a:lnTo>
                    <a:pt x="6096" y="891540"/>
                  </a:lnTo>
                  <a:lnTo>
                    <a:pt x="1524" y="891540"/>
                  </a:lnTo>
                  <a:close/>
                </a:path>
                <a:path w="7620" h="4538980">
                  <a:moveTo>
                    <a:pt x="0" y="888492"/>
                  </a:moveTo>
                  <a:lnTo>
                    <a:pt x="0" y="886967"/>
                  </a:lnTo>
                  <a:lnTo>
                    <a:pt x="1524" y="886967"/>
                  </a:lnTo>
                  <a:lnTo>
                    <a:pt x="1524" y="890016"/>
                  </a:lnTo>
                  <a:lnTo>
                    <a:pt x="0" y="888492"/>
                  </a:lnTo>
                  <a:close/>
                </a:path>
                <a:path w="7620" h="4538980">
                  <a:moveTo>
                    <a:pt x="6096" y="853440"/>
                  </a:moveTo>
                  <a:lnTo>
                    <a:pt x="6096" y="848867"/>
                  </a:lnTo>
                  <a:lnTo>
                    <a:pt x="7620" y="848867"/>
                  </a:lnTo>
                  <a:lnTo>
                    <a:pt x="7620" y="853440"/>
                  </a:lnTo>
                  <a:lnTo>
                    <a:pt x="6096" y="853440"/>
                  </a:lnTo>
                  <a:close/>
                </a:path>
                <a:path w="7620" h="4538980">
                  <a:moveTo>
                    <a:pt x="1524" y="854963"/>
                  </a:moveTo>
                  <a:lnTo>
                    <a:pt x="1524" y="847343"/>
                  </a:lnTo>
                  <a:lnTo>
                    <a:pt x="6096" y="847343"/>
                  </a:lnTo>
                  <a:lnTo>
                    <a:pt x="6096" y="854963"/>
                  </a:lnTo>
                  <a:lnTo>
                    <a:pt x="1524" y="854963"/>
                  </a:lnTo>
                  <a:close/>
                </a:path>
                <a:path w="7620" h="4538980">
                  <a:moveTo>
                    <a:pt x="0" y="851916"/>
                  </a:moveTo>
                  <a:lnTo>
                    <a:pt x="0" y="850392"/>
                  </a:lnTo>
                  <a:lnTo>
                    <a:pt x="1524" y="848867"/>
                  </a:lnTo>
                  <a:lnTo>
                    <a:pt x="1524" y="853440"/>
                  </a:lnTo>
                  <a:lnTo>
                    <a:pt x="0" y="851916"/>
                  </a:lnTo>
                  <a:close/>
                </a:path>
                <a:path w="7620" h="4538980">
                  <a:moveTo>
                    <a:pt x="6096" y="816863"/>
                  </a:moveTo>
                  <a:lnTo>
                    <a:pt x="6096" y="812292"/>
                  </a:lnTo>
                  <a:lnTo>
                    <a:pt x="7620" y="812292"/>
                  </a:lnTo>
                  <a:lnTo>
                    <a:pt x="7620" y="816863"/>
                  </a:lnTo>
                  <a:lnTo>
                    <a:pt x="6096" y="816863"/>
                  </a:lnTo>
                  <a:close/>
                </a:path>
                <a:path w="7620" h="4538980">
                  <a:moveTo>
                    <a:pt x="1524" y="818387"/>
                  </a:moveTo>
                  <a:lnTo>
                    <a:pt x="1524" y="810767"/>
                  </a:lnTo>
                  <a:lnTo>
                    <a:pt x="6096" y="810767"/>
                  </a:lnTo>
                  <a:lnTo>
                    <a:pt x="6096" y="818387"/>
                  </a:lnTo>
                  <a:lnTo>
                    <a:pt x="1524" y="818387"/>
                  </a:lnTo>
                  <a:close/>
                </a:path>
                <a:path w="7620" h="4538980">
                  <a:moveTo>
                    <a:pt x="0" y="815340"/>
                  </a:moveTo>
                  <a:lnTo>
                    <a:pt x="0" y="813816"/>
                  </a:lnTo>
                  <a:lnTo>
                    <a:pt x="1524" y="812292"/>
                  </a:lnTo>
                  <a:lnTo>
                    <a:pt x="1524" y="816863"/>
                  </a:lnTo>
                  <a:lnTo>
                    <a:pt x="0" y="815340"/>
                  </a:lnTo>
                  <a:close/>
                </a:path>
                <a:path w="7620" h="4538980">
                  <a:moveTo>
                    <a:pt x="0" y="778763"/>
                  </a:moveTo>
                  <a:lnTo>
                    <a:pt x="0" y="777240"/>
                  </a:lnTo>
                  <a:lnTo>
                    <a:pt x="1524" y="775716"/>
                  </a:lnTo>
                  <a:lnTo>
                    <a:pt x="1524" y="774192"/>
                  </a:lnTo>
                  <a:lnTo>
                    <a:pt x="6096" y="774192"/>
                  </a:lnTo>
                  <a:lnTo>
                    <a:pt x="6096" y="775716"/>
                  </a:lnTo>
                  <a:lnTo>
                    <a:pt x="7620" y="775716"/>
                  </a:lnTo>
                  <a:lnTo>
                    <a:pt x="7620" y="780287"/>
                  </a:lnTo>
                  <a:lnTo>
                    <a:pt x="6096" y="780287"/>
                  </a:lnTo>
                  <a:lnTo>
                    <a:pt x="4572" y="781811"/>
                  </a:lnTo>
                  <a:lnTo>
                    <a:pt x="3048" y="781811"/>
                  </a:lnTo>
                  <a:lnTo>
                    <a:pt x="0" y="778763"/>
                  </a:lnTo>
                  <a:close/>
                </a:path>
                <a:path w="7620" h="4538980">
                  <a:moveTo>
                    <a:pt x="1524" y="743711"/>
                  </a:moveTo>
                  <a:lnTo>
                    <a:pt x="1524" y="737615"/>
                  </a:lnTo>
                  <a:lnTo>
                    <a:pt x="6096" y="737615"/>
                  </a:lnTo>
                  <a:lnTo>
                    <a:pt x="7620" y="739139"/>
                  </a:lnTo>
                  <a:lnTo>
                    <a:pt x="7620" y="742188"/>
                  </a:lnTo>
                  <a:lnTo>
                    <a:pt x="4572" y="745235"/>
                  </a:lnTo>
                  <a:lnTo>
                    <a:pt x="3048" y="745235"/>
                  </a:lnTo>
                  <a:lnTo>
                    <a:pt x="1524" y="743711"/>
                  </a:lnTo>
                  <a:close/>
                </a:path>
                <a:path w="7620" h="4538980">
                  <a:moveTo>
                    <a:pt x="0" y="742188"/>
                  </a:moveTo>
                  <a:lnTo>
                    <a:pt x="0" y="739139"/>
                  </a:lnTo>
                  <a:lnTo>
                    <a:pt x="1524" y="739139"/>
                  </a:lnTo>
                  <a:lnTo>
                    <a:pt x="1524" y="742188"/>
                  </a:lnTo>
                  <a:lnTo>
                    <a:pt x="0" y="742188"/>
                  </a:lnTo>
                  <a:close/>
                </a:path>
                <a:path w="7620" h="4538980">
                  <a:moveTo>
                    <a:pt x="1524" y="707135"/>
                  </a:moveTo>
                  <a:lnTo>
                    <a:pt x="1524" y="701039"/>
                  </a:lnTo>
                  <a:lnTo>
                    <a:pt x="6096" y="701039"/>
                  </a:lnTo>
                  <a:lnTo>
                    <a:pt x="7620" y="702563"/>
                  </a:lnTo>
                  <a:lnTo>
                    <a:pt x="7620" y="705611"/>
                  </a:lnTo>
                  <a:lnTo>
                    <a:pt x="6096" y="707135"/>
                  </a:lnTo>
                  <a:lnTo>
                    <a:pt x="1524" y="707135"/>
                  </a:lnTo>
                  <a:close/>
                </a:path>
                <a:path w="7620" h="4538980">
                  <a:moveTo>
                    <a:pt x="0" y="705611"/>
                  </a:moveTo>
                  <a:lnTo>
                    <a:pt x="0" y="702563"/>
                  </a:lnTo>
                  <a:lnTo>
                    <a:pt x="1524" y="702563"/>
                  </a:lnTo>
                  <a:lnTo>
                    <a:pt x="1524" y="705611"/>
                  </a:lnTo>
                  <a:lnTo>
                    <a:pt x="0" y="705611"/>
                  </a:lnTo>
                  <a:close/>
                </a:path>
                <a:path w="7620" h="4538980">
                  <a:moveTo>
                    <a:pt x="1524" y="670559"/>
                  </a:moveTo>
                  <a:lnTo>
                    <a:pt x="1524" y="664463"/>
                  </a:lnTo>
                  <a:lnTo>
                    <a:pt x="3048" y="662939"/>
                  </a:lnTo>
                  <a:lnTo>
                    <a:pt x="4572" y="662939"/>
                  </a:lnTo>
                  <a:lnTo>
                    <a:pt x="7620" y="665988"/>
                  </a:lnTo>
                  <a:lnTo>
                    <a:pt x="7620" y="669035"/>
                  </a:lnTo>
                  <a:lnTo>
                    <a:pt x="6096" y="669035"/>
                  </a:lnTo>
                  <a:lnTo>
                    <a:pt x="6096" y="670559"/>
                  </a:lnTo>
                  <a:lnTo>
                    <a:pt x="1524" y="670559"/>
                  </a:lnTo>
                  <a:close/>
                </a:path>
                <a:path w="7620" h="4538980">
                  <a:moveTo>
                    <a:pt x="0" y="667511"/>
                  </a:moveTo>
                  <a:lnTo>
                    <a:pt x="0" y="665988"/>
                  </a:lnTo>
                  <a:lnTo>
                    <a:pt x="1524" y="665988"/>
                  </a:lnTo>
                  <a:lnTo>
                    <a:pt x="1524" y="669035"/>
                  </a:lnTo>
                  <a:lnTo>
                    <a:pt x="0" y="667511"/>
                  </a:lnTo>
                  <a:close/>
                </a:path>
                <a:path w="7620" h="4538980">
                  <a:moveTo>
                    <a:pt x="6096" y="632459"/>
                  </a:moveTo>
                  <a:lnTo>
                    <a:pt x="6096" y="627887"/>
                  </a:lnTo>
                  <a:lnTo>
                    <a:pt x="7620" y="627887"/>
                  </a:lnTo>
                  <a:lnTo>
                    <a:pt x="7620" y="632459"/>
                  </a:lnTo>
                  <a:lnTo>
                    <a:pt x="6096" y="632459"/>
                  </a:lnTo>
                  <a:close/>
                </a:path>
                <a:path w="7620" h="4538980">
                  <a:moveTo>
                    <a:pt x="1524" y="633983"/>
                  </a:moveTo>
                  <a:lnTo>
                    <a:pt x="1524" y="626363"/>
                  </a:lnTo>
                  <a:lnTo>
                    <a:pt x="6096" y="626363"/>
                  </a:lnTo>
                  <a:lnTo>
                    <a:pt x="6096" y="633983"/>
                  </a:lnTo>
                  <a:lnTo>
                    <a:pt x="1524" y="633983"/>
                  </a:lnTo>
                  <a:close/>
                </a:path>
                <a:path w="7620" h="4538980">
                  <a:moveTo>
                    <a:pt x="0" y="630935"/>
                  </a:moveTo>
                  <a:lnTo>
                    <a:pt x="0" y="629411"/>
                  </a:lnTo>
                  <a:lnTo>
                    <a:pt x="1524" y="627887"/>
                  </a:lnTo>
                  <a:lnTo>
                    <a:pt x="1524" y="632459"/>
                  </a:lnTo>
                  <a:lnTo>
                    <a:pt x="0" y="630935"/>
                  </a:lnTo>
                  <a:close/>
                </a:path>
                <a:path w="7620" h="4538980">
                  <a:moveTo>
                    <a:pt x="6096" y="595883"/>
                  </a:moveTo>
                  <a:lnTo>
                    <a:pt x="6096" y="591311"/>
                  </a:lnTo>
                  <a:lnTo>
                    <a:pt x="7620" y="591311"/>
                  </a:lnTo>
                  <a:lnTo>
                    <a:pt x="7620" y="595883"/>
                  </a:lnTo>
                  <a:lnTo>
                    <a:pt x="6096" y="595883"/>
                  </a:lnTo>
                  <a:close/>
                </a:path>
                <a:path w="7620" h="4538980">
                  <a:moveTo>
                    <a:pt x="1524" y="597408"/>
                  </a:moveTo>
                  <a:lnTo>
                    <a:pt x="1524" y="589787"/>
                  </a:lnTo>
                  <a:lnTo>
                    <a:pt x="6096" y="589787"/>
                  </a:lnTo>
                  <a:lnTo>
                    <a:pt x="6096" y="597408"/>
                  </a:lnTo>
                  <a:lnTo>
                    <a:pt x="1524" y="597408"/>
                  </a:lnTo>
                  <a:close/>
                </a:path>
                <a:path w="7620" h="4538980">
                  <a:moveTo>
                    <a:pt x="0" y="594359"/>
                  </a:moveTo>
                  <a:lnTo>
                    <a:pt x="0" y="592835"/>
                  </a:lnTo>
                  <a:lnTo>
                    <a:pt x="1524" y="591311"/>
                  </a:lnTo>
                  <a:lnTo>
                    <a:pt x="1524" y="595883"/>
                  </a:lnTo>
                  <a:lnTo>
                    <a:pt x="0" y="594359"/>
                  </a:lnTo>
                  <a:close/>
                </a:path>
                <a:path w="7620" h="4538980">
                  <a:moveTo>
                    <a:pt x="1524" y="559308"/>
                  </a:moveTo>
                  <a:lnTo>
                    <a:pt x="1524" y="553211"/>
                  </a:lnTo>
                  <a:lnTo>
                    <a:pt x="6096" y="553211"/>
                  </a:lnTo>
                  <a:lnTo>
                    <a:pt x="6096" y="554735"/>
                  </a:lnTo>
                  <a:lnTo>
                    <a:pt x="7620" y="554735"/>
                  </a:lnTo>
                  <a:lnTo>
                    <a:pt x="7620" y="557783"/>
                  </a:lnTo>
                  <a:lnTo>
                    <a:pt x="4572" y="560831"/>
                  </a:lnTo>
                  <a:lnTo>
                    <a:pt x="3048" y="560831"/>
                  </a:lnTo>
                  <a:lnTo>
                    <a:pt x="1524" y="559308"/>
                  </a:lnTo>
                  <a:close/>
                </a:path>
                <a:path w="7620" h="4538980">
                  <a:moveTo>
                    <a:pt x="0" y="557783"/>
                  </a:moveTo>
                  <a:lnTo>
                    <a:pt x="0" y="556259"/>
                  </a:lnTo>
                  <a:lnTo>
                    <a:pt x="1524" y="554735"/>
                  </a:lnTo>
                  <a:lnTo>
                    <a:pt x="1524" y="557783"/>
                  </a:lnTo>
                  <a:lnTo>
                    <a:pt x="0" y="557783"/>
                  </a:lnTo>
                  <a:close/>
                </a:path>
                <a:path w="7620" h="4538980">
                  <a:moveTo>
                    <a:pt x="1524" y="522731"/>
                  </a:moveTo>
                  <a:lnTo>
                    <a:pt x="1524" y="516635"/>
                  </a:lnTo>
                  <a:lnTo>
                    <a:pt x="6096" y="516635"/>
                  </a:lnTo>
                  <a:lnTo>
                    <a:pt x="7620" y="518159"/>
                  </a:lnTo>
                  <a:lnTo>
                    <a:pt x="7620" y="521208"/>
                  </a:lnTo>
                  <a:lnTo>
                    <a:pt x="6096" y="522731"/>
                  </a:lnTo>
                  <a:lnTo>
                    <a:pt x="1524" y="522731"/>
                  </a:lnTo>
                  <a:close/>
                </a:path>
                <a:path w="7620" h="4538980">
                  <a:moveTo>
                    <a:pt x="0" y="521208"/>
                  </a:moveTo>
                  <a:lnTo>
                    <a:pt x="0" y="518159"/>
                  </a:lnTo>
                  <a:lnTo>
                    <a:pt x="1524" y="518159"/>
                  </a:lnTo>
                  <a:lnTo>
                    <a:pt x="1524" y="521208"/>
                  </a:lnTo>
                  <a:lnTo>
                    <a:pt x="0" y="521208"/>
                  </a:lnTo>
                  <a:close/>
                </a:path>
                <a:path w="7620" h="4538980">
                  <a:moveTo>
                    <a:pt x="1524" y="486155"/>
                  </a:moveTo>
                  <a:lnTo>
                    <a:pt x="1524" y="480059"/>
                  </a:lnTo>
                  <a:lnTo>
                    <a:pt x="3048" y="478535"/>
                  </a:lnTo>
                  <a:lnTo>
                    <a:pt x="4572" y="478535"/>
                  </a:lnTo>
                  <a:lnTo>
                    <a:pt x="7620" y="481583"/>
                  </a:lnTo>
                  <a:lnTo>
                    <a:pt x="7620" y="484631"/>
                  </a:lnTo>
                  <a:lnTo>
                    <a:pt x="6096" y="486155"/>
                  </a:lnTo>
                  <a:lnTo>
                    <a:pt x="1524" y="486155"/>
                  </a:lnTo>
                  <a:close/>
                </a:path>
                <a:path w="7620" h="4538980">
                  <a:moveTo>
                    <a:pt x="0" y="484631"/>
                  </a:moveTo>
                  <a:lnTo>
                    <a:pt x="0" y="481583"/>
                  </a:lnTo>
                  <a:lnTo>
                    <a:pt x="1524" y="481583"/>
                  </a:lnTo>
                  <a:lnTo>
                    <a:pt x="1524" y="484631"/>
                  </a:lnTo>
                  <a:lnTo>
                    <a:pt x="0" y="484631"/>
                  </a:lnTo>
                  <a:close/>
                </a:path>
                <a:path w="7620" h="4538980">
                  <a:moveTo>
                    <a:pt x="0" y="446531"/>
                  </a:moveTo>
                  <a:lnTo>
                    <a:pt x="0" y="445008"/>
                  </a:lnTo>
                  <a:lnTo>
                    <a:pt x="3048" y="441959"/>
                  </a:lnTo>
                  <a:lnTo>
                    <a:pt x="4572" y="441959"/>
                  </a:lnTo>
                  <a:lnTo>
                    <a:pt x="6096" y="443483"/>
                  </a:lnTo>
                  <a:lnTo>
                    <a:pt x="7620" y="443483"/>
                  </a:lnTo>
                  <a:lnTo>
                    <a:pt x="7620" y="448055"/>
                  </a:lnTo>
                  <a:lnTo>
                    <a:pt x="6096" y="448055"/>
                  </a:lnTo>
                  <a:lnTo>
                    <a:pt x="6096" y="449579"/>
                  </a:lnTo>
                  <a:lnTo>
                    <a:pt x="1524" y="449579"/>
                  </a:lnTo>
                  <a:lnTo>
                    <a:pt x="1524" y="448055"/>
                  </a:lnTo>
                  <a:lnTo>
                    <a:pt x="0" y="446531"/>
                  </a:lnTo>
                  <a:close/>
                </a:path>
                <a:path w="7620" h="4538980">
                  <a:moveTo>
                    <a:pt x="6096" y="411479"/>
                  </a:moveTo>
                  <a:lnTo>
                    <a:pt x="6096" y="406908"/>
                  </a:lnTo>
                  <a:lnTo>
                    <a:pt x="7620" y="406908"/>
                  </a:lnTo>
                  <a:lnTo>
                    <a:pt x="7620" y="411479"/>
                  </a:lnTo>
                  <a:lnTo>
                    <a:pt x="6096" y="411479"/>
                  </a:lnTo>
                  <a:close/>
                </a:path>
                <a:path w="7620" h="4538980">
                  <a:moveTo>
                    <a:pt x="1524" y="413004"/>
                  </a:moveTo>
                  <a:lnTo>
                    <a:pt x="1524" y="405383"/>
                  </a:lnTo>
                  <a:lnTo>
                    <a:pt x="6096" y="405383"/>
                  </a:lnTo>
                  <a:lnTo>
                    <a:pt x="6096" y="413004"/>
                  </a:lnTo>
                  <a:lnTo>
                    <a:pt x="1524" y="413004"/>
                  </a:lnTo>
                  <a:close/>
                </a:path>
                <a:path w="7620" h="4538980">
                  <a:moveTo>
                    <a:pt x="0" y="409955"/>
                  </a:moveTo>
                  <a:lnTo>
                    <a:pt x="0" y="408431"/>
                  </a:lnTo>
                  <a:lnTo>
                    <a:pt x="1524" y="406908"/>
                  </a:lnTo>
                  <a:lnTo>
                    <a:pt x="1524" y="411479"/>
                  </a:lnTo>
                  <a:lnTo>
                    <a:pt x="0" y="409955"/>
                  </a:lnTo>
                  <a:close/>
                </a:path>
                <a:path w="7620" h="4538980">
                  <a:moveTo>
                    <a:pt x="6096" y="374904"/>
                  </a:moveTo>
                  <a:lnTo>
                    <a:pt x="6096" y="370331"/>
                  </a:lnTo>
                  <a:lnTo>
                    <a:pt x="7620" y="370331"/>
                  </a:lnTo>
                  <a:lnTo>
                    <a:pt x="7620" y="374904"/>
                  </a:lnTo>
                  <a:lnTo>
                    <a:pt x="6096" y="374904"/>
                  </a:lnTo>
                  <a:close/>
                </a:path>
                <a:path w="7620" h="4538980">
                  <a:moveTo>
                    <a:pt x="1524" y="376427"/>
                  </a:moveTo>
                  <a:lnTo>
                    <a:pt x="1524" y="368808"/>
                  </a:lnTo>
                  <a:lnTo>
                    <a:pt x="6096" y="368808"/>
                  </a:lnTo>
                  <a:lnTo>
                    <a:pt x="6096" y="376427"/>
                  </a:lnTo>
                  <a:lnTo>
                    <a:pt x="1524" y="376427"/>
                  </a:lnTo>
                  <a:close/>
                </a:path>
                <a:path w="7620" h="4538980">
                  <a:moveTo>
                    <a:pt x="0" y="373379"/>
                  </a:moveTo>
                  <a:lnTo>
                    <a:pt x="0" y="371855"/>
                  </a:lnTo>
                  <a:lnTo>
                    <a:pt x="1524" y="370331"/>
                  </a:lnTo>
                  <a:lnTo>
                    <a:pt x="1524" y="374904"/>
                  </a:lnTo>
                  <a:lnTo>
                    <a:pt x="0" y="373379"/>
                  </a:lnTo>
                  <a:close/>
                </a:path>
                <a:path w="7620" h="4538980">
                  <a:moveTo>
                    <a:pt x="1524" y="338327"/>
                  </a:moveTo>
                  <a:lnTo>
                    <a:pt x="1524" y="332231"/>
                  </a:lnTo>
                  <a:lnTo>
                    <a:pt x="6096" y="332231"/>
                  </a:lnTo>
                  <a:lnTo>
                    <a:pt x="6096" y="333755"/>
                  </a:lnTo>
                  <a:lnTo>
                    <a:pt x="7620" y="333755"/>
                  </a:lnTo>
                  <a:lnTo>
                    <a:pt x="7620" y="336804"/>
                  </a:lnTo>
                  <a:lnTo>
                    <a:pt x="4572" y="339851"/>
                  </a:lnTo>
                  <a:lnTo>
                    <a:pt x="3048" y="339851"/>
                  </a:lnTo>
                  <a:lnTo>
                    <a:pt x="1524" y="338327"/>
                  </a:lnTo>
                  <a:close/>
                </a:path>
                <a:path w="7620" h="4538980">
                  <a:moveTo>
                    <a:pt x="0" y="336804"/>
                  </a:moveTo>
                  <a:lnTo>
                    <a:pt x="0" y="335279"/>
                  </a:lnTo>
                  <a:lnTo>
                    <a:pt x="1524" y="333755"/>
                  </a:lnTo>
                  <a:lnTo>
                    <a:pt x="1524" y="336804"/>
                  </a:lnTo>
                  <a:lnTo>
                    <a:pt x="0" y="336804"/>
                  </a:lnTo>
                  <a:close/>
                </a:path>
                <a:path w="7620" h="4538980">
                  <a:moveTo>
                    <a:pt x="1524" y="301751"/>
                  </a:moveTo>
                  <a:lnTo>
                    <a:pt x="1524" y="295655"/>
                  </a:lnTo>
                  <a:lnTo>
                    <a:pt x="6096" y="295655"/>
                  </a:lnTo>
                  <a:lnTo>
                    <a:pt x="7620" y="297179"/>
                  </a:lnTo>
                  <a:lnTo>
                    <a:pt x="7620" y="300227"/>
                  </a:lnTo>
                  <a:lnTo>
                    <a:pt x="6096" y="301751"/>
                  </a:lnTo>
                  <a:lnTo>
                    <a:pt x="1524" y="301751"/>
                  </a:lnTo>
                  <a:close/>
                </a:path>
                <a:path w="7620" h="4538980">
                  <a:moveTo>
                    <a:pt x="0" y="300227"/>
                  </a:moveTo>
                  <a:lnTo>
                    <a:pt x="0" y="297179"/>
                  </a:lnTo>
                  <a:lnTo>
                    <a:pt x="1524" y="297179"/>
                  </a:lnTo>
                  <a:lnTo>
                    <a:pt x="1524" y="300227"/>
                  </a:lnTo>
                  <a:lnTo>
                    <a:pt x="0" y="300227"/>
                  </a:lnTo>
                  <a:close/>
                </a:path>
                <a:path w="7620" h="4538980">
                  <a:moveTo>
                    <a:pt x="1524" y="265175"/>
                  </a:moveTo>
                  <a:lnTo>
                    <a:pt x="1524" y="259079"/>
                  </a:lnTo>
                  <a:lnTo>
                    <a:pt x="3048" y="257555"/>
                  </a:lnTo>
                  <a:lnTo>
                    <a:pt x="4572" y="257555"/>
                  </a:lnTo>
                  <a:lnTo>
                    <a:pt x="7620" y="260604"/>
                  </a:lnTo>
                  <a:lnTo>
                    <a:pt x="7620" y="263651"/>
                  </a:lnTo>
                  <a:lnTo>
                    <a:pt x="6096" y="265175"/>
                  </a:lnTo>
                  <a:lnTo>
                    <a:pt x="1524" y="265175"/>
                  </a:lnTo>
                  <a:close/>
                </a:path>
                <a:path w="7620" h="4538980">
                  <a:moveTo>
                    <a:pt x="0" y="263651"/>
                  </a:moveTo>
                  <a:lnTo>
                    <a:pt x="0" y="260604"/>
                  </a:lnTo>
                  <a:lnTo>
                    <a:pt x="1524" y="260604"/>
                  </a:lnTo>
                  <a:lnTo>
                    <a:pt x="1524" y="263651"/>
                  </a:lnTo>
                  <a:lnTo>
                    <a:pt x="0" y="263651"/>
                  </a:lnTo>
                  <a:close/>
                </a:path>
                <a:path w="7620" h="4538980">
                  <a:moveTo>
                    <a:pt x="0" y="225551"/>
                  </a:moveTo>
                  <a:lnTo>
                    <a:pt x="0" y="224027"/>
                  </a:lnTo>
                  <a:lnTo>
                    <a:pt x="3048" y="220979"/>
                  </a:lnTo>
                  <a:lnTo>
                    <a:pt x="4572" y="220979"/>
                  </a:lnTo>
                  <a:lnTo>
                    <a:pt x="6096" y="222504"/>
                  </a:lnTo>
                  <a:lnTo>
                    <a:pt x="7620" y="222504"/>
                  </a:lnTo>
                  <a:lnTo>
                    <a:pt x="7620" y="227075"/>
                  </a:lnTo>
                  <a:lnTo>
                    <a:pt x="6096" y="227075"/>
                  </a:lnTo>
                  <a:lnTo>
                    <a:pt x="6096" y="228600"/>
                  </a:lnTo>
                  <a:lnTo>
                    <a:pt x="1524" y="228600"/>
                  </a:lnTo>
                  <a:lnTo>
                    <a:pt x="1524" y="227075"/>
                  </a:lnTo>
                  <a:lnTo>
                    <a:pt x="0" y="225551"/>
                  </a:lnTo>
                  <a:close/>
                </a:path>
                <a:path w="7620" h="4538980">
                  <a:moveTo>
                    <a:pt x="6096" y="190500"/>
                  </a:moveTo>
                  <a:lnTo>
                    <a:pt x="6096" y="185927"/>
                  </a:lnTo>
                  <a:lnTo>
                    <a:pt x="7620" y="185927"/>
                  </a:lnTo>
                  <a:lnTo>
                    <a:pt x="7620" y="190500"/>
                  </a:lnTo>
                  <a:lnTo>
                    <a:pt x="6096" y="190500"/>
                  </a:lnTo>
                  <a:close/>
                </a:path>
                <a:path w="7620" h="4538980">
                  <a:moveTo>
                    <a:pt x="1524" y="192023"/>
                  </a:moveTo>
                  <a:lnTo>
                    <a:pt x="1524" y="184404"/>
                  </a:lnTo>
                  <a:lnTo>
                    <a:pt x="6096" y="184404"/>
                  </a:lnTo>
                  <a:lnTo>
                    <a:pt x="6096" y="192023"/>
                  </a:lnTo>
                  <a:lnTo>
                    <a:pt x="1524" y="192023"/>
                  </a:lnTo>
                  <a:close/>
                </a:path>
                <a:path w="7620" h="4538980">
                  <a:moveTo>
                    <a:pt x="0" y="188975"/>
                  </a:moveTo>
                  <a:lnTo>
                    <a:pt x="0" y="187451"/>
                  </a:lnTo>
                  <a:lnTo>
                    <a:pt x="1524" y="185927"/>
                  </a:lnTo>
                  <a:lnTo>
                    <a:pt x="1524" y="190500"/>
                  </a:lnTo>
                  <a:lnTo>
                    <a:pt x="0" y="188975"/>
                  </a:lnTo>
                  <a:close/>
                </a:path>
                <a:path w="7620" h="4538980">
                  <a:moveTo>
                    <a:pt x="6096" y="153923"/>
                  </a:moveTo>
                  <a:lnTo>
                    <a:pt x="6096" y="149351"/>
                  </a:lnTo>
                  <a:lnTo>
                    <a:pt x="7620" y="149351"/>
                  </a:lnTo>
                  <a:lnTo>
                    <a:pt x="7620" y="153923"/>
                  </a:lnTo>
                  <a:lnTo>
                    <a:pt x="6096" y="153923"/>
                  </a:lnTo>
                  <a:close/>
                </a:path>
                <a:path w="7620" h="4538980">
                  <a:moveTo>
                    <a:pt x="1524" y="155447"/>
                  </a:moveTo>
                  <a:lnTo>
                    <a:pt x="1524" y="147827"/>
                  </a:lnTo>
                  <a:lnTo>
                    <a:pt x="6096" y="147827"/>
                  </a:lnTo>
                  <a:lnTo>
                    <a:pt x="6096" y="155447"/>
                  </a:lnTo>
                  <a:lnTo>
                    <a:pt x="1524" y="155447"/>
                  </a:lnTo>
                  <a:close/>
                </a:path>
                <a:path w="7620" h="4538980">
                  <a:moveTo>
                    <a:pt x="0" y="152400"/>
                  </a:moveTo>
                  <a:lnTo>
                    <a:pt x="0" y="150875"/>
                  </a:lnTo>
                  <a:lnTo>
                    <a:pt x="1524" y="149351"/>
                  </a:lnTo>
                  <a:lnTo>
                    <a:pt x="1524" y="153923"/>
                  </a:lnTo>
                  <a:lnTo>
                    <a:pt x="0" y="152400"/>
                  </a:lnTo>
                  <a:close/>
                </a:path>
                <a:path w="7620" h="4538980">
                  <a:moveTo>
                    <a:pt x="1524" y="117347"/>
                  </a:moveTo>
                  <a:lnTo>
                    <a:pt x="1524" y="111251"/>
                  </a:lnTo>
                  <a:lnTo>
                    <a:pt x="6096" y="111251"/>
                  </a:lnTo>
                  <a:lnTo>
                    <a:pt x="7620" y="112775"/>
                  </a:lnTo>
                  <a:lnTo>
                    <a:pt x="7620" y="115823"/>
                  </a:lnTo>
                  <a:lnTo>
                    <a:pt x="4572" y="118871"/>
                  </a:lnTo>
                  <a:lnTo>
                    <a:pt x="3048" y="118871"/>
                  </a:lnTo>
                  <a:lnTo>
                    <a:pt x="1524" y="117347"/>
                  </a:lnTo>
                  <a:close/>
                </a:path>
                <a:path w="7620" h="4538980">
                  <a:moveTo>
                    <a:pt x="0" y="115823"/>
                  </a:moveTo>
                  <a:lnTo>
                    <a:pt x="0" y="114300"/>
                  </a:lnTo>
                  <a:lnTo>
                    <a:pt x="1524" y="112775"/>
                  </a:lnTo>
                  <a:lnTo>
                    <a:pt x="1524" y="115823"/>
                  </a:lnTo>
                  <a:lnTo>
                    <a:pt x="0" y="115823"/>
                  </a:lnTo>
                  <a:close/>
                </a:path>
                <a:path w="7620" h="4538980">
                  <a:moveTo>
                    <a:pt x="1524" y="80771"/>
                  </a:moveTo>
                  <a:lnTo>
                    <a:pt x="1524" y="74675"/>
                  </a:lnTo>
                  <a:lnTo>
                    <a:pt x="6096" y="74675"/>
                  </a:lnTo>
                  <a:lnTo>
                    <a:pt x="7620" y="76200"/>
                  </a:lnTo>
                  <a:lnTo>
                    <a:pt x="7620" y="79247"/>
                  </a:lnTo>
                  <a:lnTo>
                    <a:pt x="6096" y="80771"/>
                  </a:lnTo>
                  <a:lnTo>
                    <a:pt x="1524" y="80771"/>
                  </a:lnTo>
                  <a:close/>
                </a:path>
                <a:path w="7620" h="4538980">
                  <a:moveTo>
                    <a:pt x="0" y="79247"/>
                  </a:moveTo>
                  <a:lnTo>
                    <a:pt x="0" y="76200"/>
                  </a:lnTo>
                  <a:lnTo>
                    <a:pt x="1524" y="76200"/>
                  </a:lnTo>
                  <a:lnTo>
                    <a:pt x="1524" y="79247"/>
                  </a:lnTo>
                  <a:lnTo>
                    <a:pt x="0" y="79247"/>
                  </a:lnTo>
                  <a:close/>
                </a:path>
                <a:path w="7620" h="4538980">
                  <a:moveTo>
                    <a:pt x="1524" y="44195"/>
                  </a:moveTo>
                  <a:lnTo>
                    <a:pt x="1524" y="38100"/>
                  </a:lnTo>
                  <a:lnTo>
                    <a:pt x="3048" y="36575"/>
                  </a:lnTo>
                  <a:lnTo>
                    <a:pt x="4572" y="36575"/>
                  </a:lnTo>
                  <a:lnTo>
                    <a:pt x="7620" y="39623"/>
                  </a:lnTo>
                  <a:lnTo>
                    <a:pt x="7620" y="42671"/>
                  </a:lnTo>
                  <a:lnTo>
                    <a:pt x="6096" y="44195"/>
                  </a:lnTo>
                  <a:lnTo>
                    <a:pt x="1524" y="44195"/>
                  </a:lnTo>
                  <a:close/>
                </a:path>
                <a:path w="7620" h="4538980">
                  <a:moveTo>
                    <a:pt x="0" y="42671"/>
                  </a:moveTo>
                  <a:lnTo>
                    <a:pt x="0" y="39623"/>
                  </a:lnTo>
                  <a:lnTo>
                    <a:pt x="1524" y="39623"/>
                  </a:lnTo>
                  <a:lnTo>
                    <a:pt x="1524" y="42671"/>
                  </a:lnTo>
                  <a:lnTo>
                    <a:pt x="0" y="42671"/>
                  </a:lnTo>
                  <a:close/>
                </a:path>
                <a:path w="7620" h="4538980">
                  <a:moveTo>
                    <a:pt x="0" y="4571"/>
                  </a:moveTo>
                  <a:lnTo>
                    <a:pt x="0" y="3047"/>
                  </a:lnTo>
                  <a:lnTo>
                    <a:pt x="3048" y="0"/>
                  </a:lnTo>
                  <a:lnTo>
                    <a:pt x="4572" y="0"/>
                  </a:lnTo>
                  <a:lnTo>
                    <a:pt x="6096" y="1523"/>
                  </a:lnTo>
                  <a:lnTo>
                    <a:pt x="7620" y="1523"/>
                  </a:lnTo>
                  <a:lnTo>
                    <a:pt x="7620" y="6095"/>
                  </a:lnTo>
                  <a:lnTo>
                    <a:pt x="6096" y="6095"/>
                  </a:lnTo>
                  <a:lnTo>
                    <a:pt x="6096" y="7619"/>
                  </a:lnTo>
                  <a:lnTo>
                    <a:pt x="1524" y="7619"/>
                  </a:lnTo>
                  <a:lnTo>
                    <a:pt x="1524" y="6095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14744" y="6274307"/>
              <a:ext cx="140208" cy="6400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065007" y="1691640"/>
              <a:ext cx="6350" cy="4538980"/>
            </a:xfrm>
            <a:custGeom>
              <a:avLst/>
              <a:gdLst/>
              <a:ahLst/>
              <a:cxnLst/>
              <a:rect l="l" t="t" r="r" b="b"/>
              <a:pathLst>
                <a:path w="6350" h="4538980">
                  <a:moveTo>
                    <a:pt x="0" y="4536947"/>
                  </a:moveTo>
                  <a:lnTo>
                    <a:pt x="0" y="4532376"/>
                  </a:lnTo>
                  <a:lnTo>
                    <a:pt x="1524" y="4530852"/>
                  </a:lnTo>
                  <a:lnTo>
                    <a:pt x="4571" y="4530852"/>
                  </a:lnTo>
                  <a:lnTo>
                    <a:pt x="6096" y="4532376"/>
                  </a:lnTo>
                  <a:lnTo>
                    <a:pt x="6096" y="4536947"/>
                  </a:lnTo>
                  <a:lnTo>
                    <a:pt x="4571" y="4538472"/>
                  </a:lnTo>
                  <a:lnTo>
                    <a:pt x="1524" y="4538472"/>
                  </a:lnTo>
                  <a:lnTo>
                    <a:pt x="0" y="4536947"/>
                  </a:lnTo>
                  <a:close/>
                </a:path>
                <a:path w="6350" h="4538980">
                  <a:moveTo>
                    <a:pt x="0" y="4500372"/>
                  </a:moveTo>
                  <a:lnTo>
                    <a:pt x="0" y="4495799"/>
                  </a:lnTo>
                  <a:lnTo>
                    <a:pt x="1524" y="4494276"/>
                  </a:lnTo>
                  <a:lnTo>
                    <a:pt x="4571" y="4494276"/>
                  </a:lnTo>
                  <a:lnTo>
                    <a:pt x="6096" y="4495799"/>
                  </a:lnTo>
                  <a:lnTo>
                    <a:pt x="6096" y="4500372"/>
                  </a:lnTo>
                  <a:lnTo>
                    <a:pt x="4571" y="4501895"/>
                  </a:lnTo>
                  <a:lnTo>
                    <a:pt x="1524" y="4501895"/>
                  </a:lnTo>
                  <a:lnTo>
                    <a:pt x="0" y="4500372"/>
                  </a:lnTo>
                  <a:close/>
                </a:path>
                <a:path w="6350" h="4538980">
                  <a:moveTo>
                    <a:pt x="0" y="4463795"/>
                  </a:moveTo>
                  <a:lnTo>
                    <a:pt x="0" y="4459224"/>
                  </a:lnTo>
                  <a:lnTo>
                    <a:pt x="1524" y="4457699"/>
                  </a:lnTo>
                  <a:lnTo>
                    <a:pt x="4571" y="4457699"/>
                  </a:lnTo>
                  <a:lnTo>
                    <a:pt x="6096" y="4459224"/>
                  </a:lnTo>
                  <a:lnTo>
                    <a:pt x="6096" y="4463795"/>
                  </a:lnTo>
                  <a:lnTo>
                    <a:pt x="4571" y="4463795"/>
                  </a:lnTo>
                  <a:lnTo>
                    <a:pt x="4571" y="4465320"/>
                  </a:lnTo>
                  <a:lnTo>
                    <a:pt x="1524" y="4465320"/>
                  </a:lnTo>
                  <a:lnTo>
                    <a:pt x="1524" y="4463795"/>
                  </a:lnTo>
                  <a:lnTo>
                    <a:pt x="0" y="4463795"/>
                  </a:lnTo>
                  <a:close/>
                </a:path>
                <a:path w="6350" h="4538980">
                  <a:moveTo>
                    <a:pt x="0" y="4427220"/>
                  </a:moveTo>
                  <a:lnTo>
                    <a:pt x="0" y="4421124"/>
                  </a:lnTo>
                  <a:lnTo>
                    <a:pt x="6096" y="4421124"/>
                  </a:lnTo>
                  <a:lnTo>
                    <a:pt x="6096" y="4427220"/>
                  </a:lnTo>
                  <a:lnTo>
                    <a:pt x="4571" y="4427220"/>
                  </a:lnTo>
                  <a:lnTo>
                    <a:pt x="4571" y="4428744"/>
                  </a:lnTo>
                  <a:lnTo>
                    <a:pt x="1524" y="4428744"/>
                  </a:lnTo>
                  <a:lnTo>
                    <a:pt x="1524" y="4427220"/>
                  </a:lnTo>
                  <a:lnTo>
                    <a:pt x="0" y="4427220"/>
                  </a:lnTo>
                  <a:close/>
                </a:path>
                <a:path w="6350" h="4538980">
                  <a:moveTo>
                    <a:pt x="0" y="4390644"/>
                  </a:moveTo>
                  <a:lnTo>
                    <a:pt x="0" y="4384547"/>
                  </a:lnTo>
                  <a:lnTo>
                    <a:pt x="1524" y="4384547"/>
                  </a:lnTo>
                  <a:lnTo>
                    <a:pt x="1524" y="4383024"/>
                  </a:lnTo>
                  <a:lnTo>
                    <a:pt x="4571" y="4383024"/>
                  </a:lnTo>
                  <a:lnTo>
                    <a:pt x="4571" y="4384547"/>
                  </a:lnTo>
                  <a:lnTo>
                    <a:pt x="6096" y="4384547"/>
                  </a:lnTo>
                  <a:lnTo>
                    <a:pt x="6096" y="4390644"/>
                  </a:lnTo>
                  <a:lnTo>
                    <a:pt x="0" y="4390644"/>
                  </a:lnTo>
                  <a:close/>
                </a:path>
                <a:path w="6350" h="4538980">
                  <a:moveTo>
                    <a:pt x="0" y="4352544"/>
                  </a:moveTo>
                  <a:lnTo>
                    <a:pt x="0" y="4347972"/>
                  </a:lnTo>
                  <a:lnTo>
                    <a:pt x="1524" y="4347972"/>
                  </a:lnTo>
                  <a:lnTo>
                    <a:pt x="1524" y="4346447"/>
                  </a:lnTo>
                  <a:lnTo>
                    <a:pt x="4571" y="4346447"/>
                  </a:lnTo>
                  <a:lnTo>
                    <a:pt x="4571" y="4347972"/>
                  </a:lnTo>
                  <a:lnTo>
                    <a:pt x="6096" y="4347972"/>
                  </a:lnTo>
                  <a:lnTo>
                    <a:pt x="6096" y="4352544"/>
                  </a:lnTo>
                  <a:lnTo>
                    <a:pt x="4571" y="4354067"/>
                  </a:lnTo>
                  <a:lnTo>
                    <a:pt x="1524" y="4354067"/>
                  </a:lnTo>
                  <a:lnTo>
                    <a:pt x="0" y="4352544"/>
                  </a:lnTo>
                  <a:close/>
                </a:path>
                <a:path w="6350" h="4538980">
                  <a:moveTo>
                    <a:pt x="0" y="4315967"/>
                  </a:moveTo>
                  <a:lnTo>
                    <a:pt x="0" y="4311395"/>
                  </a:lnTo>
                  <a:lnTo>
                    <a:pt x="1524" y="4309872"/>
                  </a:lnTo>
                  <a:lnTo>
                    <a:pt x="4571" y="4309872"/>
                  </a:lnTo>
                  <a:lnTo>
                    <a:pt x="6096" y="4311395"/>
                  </a:lnTo>
                  <a:lnTo>
                    <a:pt x="6096" y="4315967"/>
                  </a:lnTo>
                  <a:lnTo>
                    <a:pt x="4571" y="4317492"/>
                  </a:lnTo>
                  <a:lnTo>
                    <a:pt x="1524" y="4317492"/>
                  </a:lnTo>
                  <a:lnTo>
                    <a:pt x="0" y="4315967"/>
                  </a:lnTo>
                  <a:close/>
                </a:path>
                <a:path w="6350" h="4538980">
                  <a:moveTo>
                    <a:pt x="0" y="4279392"/>
                  </a:moveTo>
                  <a:lnTo>
                    <a:pt x="0" y="4274820"/>
                  </a:lnTo>
                  <a:lnTo>
                    <a:pt x="1524" y="4273295"/>
                  </a:lnTo>
                  <a:lnTo>
                    <a:pt x="4571" y="4273295"/>
                  </a:lnTo>
                  <a:lnTo>
                    <a:pt x="6096" y="4274820"/>
                  </a:lnTo>
                  <a:lnTo>
                    <a:pt x="6096" y="4279392"/>
                  </a:lnTo>
                  <a:lnTo>
                    <a:pt x="4571" y="4280915"/>
                  </a:lnTo>
                  <a:lnTo>
                    <a:pt x="1524" y="4280915"/>
                  </a:lnTo>
                  <a:lnTo>
                    <a:pt x="0" y="4279392"/>
                  </a:lnTo>
                  <a:close/>
                </a:path>
                <a:path w="6350" h="4538980">
                  <a:moveTo>
                    <a:pt x="0" y="4242815"/>
                  </a:moveTo>
                  <a:lnTo>
                    <a:pt x="0" y="4238244"/>
                  </a:lnTo>
                  <a:lnTo>
                    <a:pt x="1524" y="4236720"/>
                  </a:lnTo>
                  <a:lnTo>
                    <a:pt x="4571" y="4236720"/>
                  </a:lnTo>
                  <a:lnTo>
                    <a:pt x="6096" y="4238244"/>
                  </a:lnTo>
                  <a:lnTo>
                    <a:pt x="6096" y="4242815"/>
                  </a:lnTo>
                  <a:lnTo>
                    <a:pt x="4571" y="4242815"/>
                  </a:lnTo>
                  <a:lnTo>
                    <a:pt x="4571" y="4244340"/>
                  </a:lnTo>
                  <a:lnTo>
                    <a:pt x="1524" y="4244340"/>
                  </a:lnTo>
                  <a:lnTo>
                    <a:pt x="1524" y="4242815"/>
                  </a:lnTo>
                  <a:lnTo>
                    <a:pt x="0" y="4242815"/>
                  </a:lnTo>
                  <a:close/>
                </a:path>
                <a:path w="6350" h="4538980">
                  <a:moveTo>
                    <a:pt x="0" y="4206240"/>
                  </a:moveTo>
                  <a:lnTo>
                    <a:pt x="0" y="4200144"/>
                  </a:lnTo>
                  <a:lnTo>
                    <a:pt x="6096" y="4200144"/>
                  </a:lnTo>
                  <a:lnTo>
                    <a:pt x="6096" y="4206240"/>
                  </a:lnTo>
                  <a:lnTo>
                    <a:pt x="0" y="4206240"/>
                  </a:lnTo>
                  <a:close/>
                </a:path>
                <a:path w="6350" h="4538980">
                  <a:moveTo>
                    <a:pt x="0" y="4169663"/>
                  </a:moveTo>
                  <a:lnTo>
                    <a:pt x="0" y="4163567"/>
                  </a:lnTo>
                  <a:lnTo>
                    <a:pt x="1524" y="4163567"/>
                  </a:lnTo>
                  <a:lnTo>
                    <a:pt x="1524" y="4162044"/>
                  </a:lnTo>
                  <a:lnTo>
                    <a:pt x="4571" y="4162044"/>
                  </a:lnTo>
                  <a:lnTo>
                    <a:pt x="4571" y="4163567"/>
                  </a:lnTo>
                  <a:lnTo>
                    <a:pt x="6096" y="4163567"/>
                  </a:lnTo>
                  <a:lnTo>
                    <a:pt x="6096" y="4169663"/>
                  </a:lnTo>
                  <a:lnTo>
                    <a:pt x="0" y="4169663"/>
                  </a:lnTo>
                  <a:close/>
                </a:path>
                <a:path w="6350" h="4538980">
                  <a:moveTo>
                    <a:pt x="0" y="4131563"/>
                  </a:moveTo>
                  <a:lnTo>
                    <a:pt x="0" y="4126992"/>
                  </a:lnTo>
                  <a:lnTo>
                    <a:pt x="1524" y="4126992"/>
                  </a:lnTo>
                  <a:lnTo>
                    <a:pt x="1524" y="4125467"/>
                  </a:lnTo>
                  <a:lnTo>
                    <a:pt x="4571" y="4125467"/>
                  </a:lnTo>
                  <a:lnTo>
                    <a:pt x="4571" y="4126992"/>
                  </a:lnTo>
                  <a:lnTo>
                    <a:pt x="6096" y="4126992"/>
                  </a:lnTo>
                  <a:lnTo>
                    <a:pt x="6096" y="4131563"/>
                  </a:lnTo>
                  <a:lnTo>
                    <a:pt x="4571" y="4133088"/>
                  </a:lnTo>
                  <a:lnTo>
                    <a:pt x="1524" y="4133088"/>
                  </a:lnTo>
                  <a:lnTo>
                    <a:pt x="0" y="4131563"/>
                  </a:lnTo>
                  <a:close/>
                </a:path>
                <a:path w="6350" h="4538980">
                  <a:moveTo>
                    <a:pt x="0" y="4094988"/>
                  </a:moveTo>
                  <a:lnTo>
                    <a:pt x="0" y="4090415"/>
                  </a:lnTo>
                  <a:lnTo>
                    <a:pt x="1524" y="4088892"/>
                  </a:lnTo>
                  <a:lnTo>
                    <a:pt x="4571" y="4088892"/>
                  </a:lnTo>
                  <a:lnTo>
                    <a:pt x="6096" y="4090415"/>
                  </a:lnTo>
                  <a:lnTo>
                    <a:pt x="6096" y="4094988"/>
                  </a:lnTo>
                  <a:lnTo>
                    <a:pt x="4571" y="4096511"/>
                  </a:lnTo>
                  <a:lnTo>
                    <a:pt x="1524" y="4096511"/>
                  </a:lnTo>
                  <a:lnTo>
                    <a:pt x="0" y="4094988"/>
                  </a:lnTo>
                  <a:close/>
                </a:path>
                <a:path w="6350" h="4538980">
                  <a:moveTo>
                    <a:pt x="0" y="4058411"/>
                  </a:moveTo>
                  <a:lnTo>
                    <a:pt x="0" y="4053840"/>
                  </a:lnTo>
                  <a:lnTo>
                    <a:pt x="1524" y="4052315"/>
                  </a:lnTo>
                  <a:lnTo>
                    <a:pt x="4571" y="4052315"/>
                  </a:lnTo>
                  <a:lnTo>
                    <a:pt x="6096" y="4053840"/>
                  </a:lnTo>
                  <a:lnTo>
                    <a:pt x="6096" y="4058411"/>
                  </a:lnTo>
                  <a:lnTo>
                    <a:pt x="4571" y="4059936"/>
                  </a:lnTo>
                  <a:lnTo>
                    <a:pt x="1524" y="4059936"/>
                  </a:lnTo>
                  <a:lnTo>
                    <a:pt x="0" y="4058411"/>
                  </a:lnTo>
                  <a:close/>
                </a:path>
                <a:path w="6350" h="4538980">
                  <a:moveTo>
                    <a:pt x="0" y="4021836"/>
                  </a:moveTo>
                  <a:lnTo>
                    <a:pt x="0" y="4017263"/>
                  </a:lnTo>
                  <a:lnTo>
                    <a:pt x="1524" y="4015740"/>
                  </a:lnTo>
                  <a:lnTo>
                    <a:pt x="4571" y="4015740"/>
                  </a:lnTo>
                  <a:lnTo>
                    <a:pt x="6096" y="4017263"/>
                  </a:lnTo>
                  <a:lnTo>
                    <a:pt x="6096" y="4021836"/>
                  </a:lnTo>
                  <a:lnTo>
                    <a:pt x="4571" y="4021836"/>
                  </a:lnTo>
                  <a:lnTo>
                    <a:pt x="4571" y="4023360"/>
                  </a:lnTo>
                  <a:lnTo>
                    <a:pt x="1524" y="4023360"/>
                  </a:lnTo>
                  <a:lnTo>
                    <a:pt x="1524" y="4021836"/>
                  </a:lnTo>
                  <a:lnTo>
                    <a:pt x="0" y="4021836"/>
                  </a:lnTo>
                  <a:close/>
                </a:path>
                <a:path w="6350" h="4538980">
                  <a:moveTo>
                    <a:pt x="0" y="3985260"/>
                  </a:moveTo>
                  <a:lnTo>
                    <a:pt x="0" y="3979163"/>
                  </a:lnTo>
                  <a:lnTo>
                    <a:pt x="6096" y="3979163"/>
                  </a:lnTo>
                  <a:lnTo>
                    <a:pt x="6096" y="3985260"/>
                  </a:lnTo>
                  <a:lnTo>
                    <a:pt x="0" y="3985260"/>
                  </a:lnTo>
                  <a:close/>
                </a:path>
                <a:path w="6350" h="4538980">
                  <a:moveTo>
                    <a:pt x="0" y="3948683"/>
                  </a:moveTo>
                  <a:lnTo>
                    <a:pt x="0" y="3942588"/>
                  </a:lnTo>
                  <a:lnTo>
                    <a:pt x="1524" y="3942588"/>
                  </a:lnTo>
                  <a:lnTo>
                    <a:pt x="1524" y="3941063"/>
                  </a:lnTo>
                  <a:lnTo>
                    <a:pt x="4571" y="3941063"/>
                  </a:lnTo>
                  <a:lnTo>
                    <a:pt x="4571" y="3942588"/>
                  </a:lnTo>
                  <a:lnTo>
                    <a:pt x="6096" y="3942588"/>
                  </a:lnTo>
                  <a:lnTo>
                    <a:pt x="6096" y="3948683"/>
                  </a:lnTo>
                  <a:lnTo>
                    <a:pt x="0" y="3948683"/>
                  </a:lnTo>
                  <a:close/>
                </a:path>
                <a:path w="6350" h="4538980">
                  <a:moveTo>
                    <a:pt x="0" y="3910583"/>
                  </a:moveTo>
                  <a:lnTo>
                    <a:pt x="0" y="3906011"/>
                  </a:lnTo>
                  <a:lnTo>
                    <a:pt x="1524" y="3906011"/>
                  </a:lnTo>
                  <a:lnTo>
                    <a:pt x="1524" y="3904488"/>
                  </a:lnTo>
                  <a:lnTo>
                    <a:pt x="4571" y="3904488"/>
                  </a:lnTo>
                  <a:lnTo>
                    <a:pt x="4571" y="3906011"/>
                  </a:lnTo>
                  <a:lnTo>
                    <a:pt x="6096" y="3906011"/>
                  </a:lnTo>
                  <a:lnTo>
                    <a:pt x="6096" y="3910583"/>
                  </a:lnTo>
                  <a:lnTo>
                    <a:pt x="4571" y="3912108"/>
                  </a:lnTo>
                  <a:lnTo>
                    <a:pt x="1524" y="3912108"/>
                  </a:lnTo>
                  <a:lnTo>
                    <a:pt x="0" y="3910583"/>
                  </a:lnTo>
                  <a:close/>
                </a:path>
                <a:path w="6350" h="4538980">
                  <a:moveTo>
                    <a:pt x="0" y="3874008"/>
                  </a:moveTo>
                  <a:lnTo>
                    <a:pt x="0" y="3869436"/>
                  </a:lnTo>
                  <a:lnTo>
                    <a:pt x="1524" y="3867911"/>
                  </a:lnTo>
                  <a:lnTo>
                    <a:pt x="4571" y="3867911"/>
                  </a:lnTo>
                  <a:lnTo>
                    <a:pt x="6096" y="3869436"/>
                  </a:lnTo>
                  <a:lnTo>
                    <a:pt x="6096" y="3874008"/>
                  </a:lnTo>
                  <a:lnTo>
                    <a:pt x="4571" y="3875531"/>
                  </a:lnTo>
                  <a:lnTo>
                    <a:pt x="1524" y="3875531"/>
                  </a:lnTo>
                  <a:lnTo>
                    <a:pt x="0" y="3874008"/>
                  </a:lnTo>
                  <a:close/>
                </a:path>
                <a:path w="6350" h="4538980">
                  <a:moveTo>
                    <a:pt x="0" y="3837431"/>
                  </a:moveTo>
                  <a:lnTo>
                    <a:pt x="0" y="3832860"/>
                  </a:lnTo>
                  <a:lnTo>
                    <a:pt x="1524" y="3831336"/>
                  </a:lnTo>
                  <a:lnTo>
                    <a:pt x="4571" y="3831336"/>
                  </a:lnTo>
                  <a:lnTo>
                    <a:pt x="6096" y="3832860"/>
                  </a:lnTo>
                  <a:lnTo>
                    <a:pt x="6096" y="3837431"/>
                  </a:lnTo>
                  <a:lnTo>
                    <a:pt x="4571" y="3838956"/>
                  </a:lnTo>
                  <a:lnTo>
                    <a:pt x="1524" y="3838956"/>
                  </a:lnTo>
                  <a:lnTo>
                    <a:pt x="0" y="3837431"/>
                  </a:lnTo>
                  <a:close/>
                </a:path>
                <a:path w="6350" h="4538980">
                  <a:moveTo>
                    <a:pt x="0" y="3800856"/>
                  </a:moveTo>
                  <a:lnTo>
                    <a:pt x="0" y="3794760"/>
                  </a:lnTo>
                  <a:lnTo>
                    <a:pt x="6096" y="3794760"/>
                  </a:lnTo>
                  <a:lnTo>
                    <a:pt x="6096" y="3800856"/>
                  </a:lnTo>
                  <a:lnTo>
                    <a:pt x="4571" y="3800856"/>
                  </a:lnTo>
                  <a:lnTo>
                    <a:pt x="4571" y="3802379"/>
                  </a:lnTo>
                  <a:lnTo>
                    <a:pt x="1524" y="3802379"/>
                  </a:lnTo>
                  <a:lnTo>
                    <a:pt x="1524" y="3800856"/>
                  </a:lnTo>
                  <a:lnTo>
                    <a:pt x="0" y="3800856"/>
                  </a:lnTo>
                  <a:close/>
                </a:path>
                <a:path w="6350" h="4538980">
                  <a:moveTo>
                    <a:pt x="0" y="3764279"/>
                  </a:moveTo>
                  <a:lnTo>
                    <a:pt x="0" y="3758183"/>
                  </a:lnTo>
                  <a:lnTo>
                    <a:pt x="6096" y="3758183"/>
                  </a:lnTo>
                  <a:lnTo>
                    <a:pt x="6096" y="3764279"/>
                  </a:lnTo>
                  <a:lnTo>
                    <a:pt x="0" y="3764279"/>
                  </a:lnTo>
                  <a:close/>
                </a:path>
                <a:path w="6350" h="4538980">
                  <a:moveTo>
                    <a:pt x="0" y="3727704"/>
                  </a:moveTo>
                  <a:lnTo>
                    <a:pt x="0" y="3721608"/>
                  </a:lnTo>
                  <a:lnTo>
                    <a:pt x="1524" y="3721608"/>
                  </a:lnTo>
                  <a:lnTo>
                    <a:pt x="1524" y="3720083"/>
                  </a:lnTo>
                  <a:lnTo>
                    <a:pt x="4571" y="3720083"/>
                  </a:lnTo>
                  <a:lnTo>
                    <a:pt x="4571" y="3721608"/>
                  </a:lnTo>
                  <a:lnTo>
                    <a:pt x="6096" y="3721608"/>
                  </a:lnTo>
                  <a:lnTo>
                    <a:pt x="6096" y="3727704"/>
                  </a:lnTo>
                  <a:lnTo>
                    <a:pt x="0" y="3727704"/>
                  </a:lnTo>
                  <a:close/>
                </a:path>
                <a:path w="6350" h="4538980">
                  <a:moveTo>
                    <a:pt x="0" y="3689604"/>
                  </a:moveTo>
                  <a:lnTo>
                    <a:pt x="0" y="3685031"/>
                  </a:lnTo>
                  <a:lnTo>
                    <a:pt x="1524" y="3685031"/>
                  </a:lnTo>
                  <a:lnTo>
                    <a:pt x="1524" y="3683508"/>
                  </a:lnTo>
                  <a:lnTo>
                    <a:pt x="4571" y="3683508"/>
                  </a:lnTo>
                  <a:lnTo>
                    <a:pt x="4571" y="3685031"/>
                  </a:lnTo>
                  <a:lnTo>
                    <a:pt x="6096" y="3685031"/>
                  </a:lnTo>
                  <a:lnTo>
                    <a:pt x="6096" y="3689604"/>
                  </a:lnTo>
                  <a:lnTo>
                    <a:pt x="4571" y="3691128"/>
                  </a:lnTo>
                  <a:lnTo>
                    <a:pt x="1524" y="3691128"/>
                  </a:lnTo>
                  <a:lnTo>
                    <a:pt x="0" y="3689604"/>
                  </a:lnTo>
                  <a:close/>
                </a:path>
                <a:path w="6350" h="4538980">
                  <a:moveTo>
                    <a:pt x="0" y="3653028"/>
                  </a:moveTo>
                  <a:lnTo>
                    <a:pt x="0" y="3648456"/>
                  </a:lnTo>
                  <a:lnTo>
                    <a:pt x="1524" y="3646931"/>
                  </a:lnTo>
                  <a:lnTo>
                    <a:pt x="4571" y="3646931"/>
                  </a:lnTo>
                  <a:lnTo>
                    <a:pt x="6096" y="3648456"/>
                  </a:lnTo>
                  <a:lnTo>
                    <a:pt x="6096" y="3653028"/>
                  </a:lnTo>
                  <a:lnTo>
                    <a:pt x="4571" y="3654552"/>
                  </a:lnTo>
                  <a:lnTo>
                    <a:pt x="1524" y="3654552"/>
                  </a:lnTo>
                  <a:lnTo>
                    <a:pt x="0" y="3653028"/>
                  </a:lnTo>
                  <a:close/>
                </a:path>
                <a:path w="6350" h="4538980">
                  <a:moveTo>
                    <a:pt x="0" y="3616452"/>
                  </a:moveTo>
                  <a:lnTo>
                    <a:pt x="0" y="3611879"/>
                  </a:lnTo>
                  <a:lnTo>
                    <a:pt x="1524" y="3610356"/>
                  </a:lnTo>
                  <a:lnTo>
                    <a:pt x="4571" y="3610356"/>
                  </a:lnTo>
                  <a:lnTo>
                    <a:pt x="6096" y="3611879"/>
                  </a:lnTo>
                  <a:lnTo>
                    <a:pt x="6096" y="3616452"/>
                  </a:lnTo>
                  <a:lnTo>
                    <a:pt x="4571" y="3617976"/>
                  </a:lnTo>
                  <a:lnTo>
                    <a:pt x="1524" y="3617976"/>
                  </a:lnTo>
                  <a:lnTo>
                    <a:pt x="0" y="3616452"/>
                  </a:lnTo>
                  <a:close/>
                </a:path>
                <a:path w="6350" h="4538980">
                  <a:moveTo>
                    <a:pt x="0" y="3579876"/>
                  </a:moveTo>
                  <a:lnTo>
                    <a:pt x="0" y="3573779"/>
                  </a:lnTo>
                  <a:lnTo>
                    <a:pt x="6096" y="3573779"/>
                  </a:lnTo>
                  <a:lnTo>
                    <a:pt x="6096" y="3579876"/>
                  </a:lnTo>
                  <a:lnTo>
                    <a:pt x="4571" y="3579876"/>
                  </a:lnTo>
                  <a:lnTo>
                    <a:pt x="4571" y="3581399"/>
                  </a:lnTo>
                  <a:lnTo>
                    <a:pt x="1524" y="3581399"/>
                  </a:lnTo>
                  <a:lnTo>
                    <a:pt x="1524" y="3579876"/>
                  </a:lnTo>
                  <a:lnTo>
                    <a:pt x="0" y="3579876"/>
                  </a:lnTo>
                  <a:close/>
                </a:path>
                <a:path w="6350" h="4538980">
                  <a:moveTo>
                    <a:pt x="0" y="3543299"/>
                  </a:moveTo>
                  <a:lnTo>
                    <a:pt x="0" y="3537204"/>
                  </a:lnTo>
                  <a:lnTo>
                    <a:pt x="6096" y="3537204"/>
                  </a:lnTo>
                  <a:lnTo>
                    <a:pt x="6096" y="3543299"/>
                  </a:lnTo>
                  <a:lnTo>
                    <a:pt x="0" y="3543299"/>
                  </a:lnTo>
                  <a:close/>
                </a:path>
                <a:path w="6350" h="4538980">
                  <a:moveTo>
                    <a:pt x="0" y="3506724"/>
                  </a:moveTo>
                  <a:lnTo>
                    <a:pt x="0" y="3500627"/>
                  </a:lnTo>
                  <a:lnTo>
                    <a:pt x="1524" y="3500627"/>
                  </a:lnTo>
                  <a:lnTo>
                    <a:pt x="1524" y="3499104"/>
                  </a:lnTo>
                  <a:lnTo>
                    <a:pt x="4571" y="3499104"/>
                  </a:lnTo>
                  <a:lnTo>
                    <a:pt x="4571" y="3500627"/>
                  </a:lnTo>
                  <a:lnTo>
                    <a:pt x="6096" y="3500627"/>
                  </a:lnTo>
                  <a:lnTo>
                    <a:pt x="6096" y="3506724"/>
                  </a:lnTo>
                  <a:lnTo>
                    <a:pt x="0" y="3506724"/>
                  </a:lnTo>
                  <a:close/>
                </a:path>
                <a:path w="6350" h="4538980">
                  <a:moveTo>
                    <a:pt x="0" y="3468624"/>
                  </a:moveTo>
                  <a:lnTo>
                    <a:pt x="0" y="3464052"/>
                  </a:lnTo>
                  <a:lnTo>
                    <a:pt x="1524" y="3462527"/>
                  </a:lnTo>
                  <a:lnTo>
                    <a:pt x="4571" y="3462527"/>
                  </a:lnTo>
                  <a:lnTo>
                    <a:pt x="6096" y="3464052"/>
                  </a:lnTo>
                  <a:lnTo>
                    <a:pt x="6096" y="3468624"/>
                  </a:lnTo>
                  <a:lnTo>
                    <a:pt x="4571" y="3470147"/>
                  </a:lnTo>
                  <a:lnTo>
                    <a:pt x="1524" y="3470147"/>
                  </a:lnTo>
                  <a:lnTo>
                    <a:pt x="0" y="3468624"/>
                  </a:lnTo>
                  <a:close/>
                </a:path>
                <a:path w="6350" h="4538980">
                  <a:moveTo>
                    <a:pt x="0" y="3432047"/>
                  </a:moveTo>
                  <a:lnTo>
                    <a:pt x="0" y="3427476"/>
                  </a:lnTo>
                  <a:lnTo>
                    <a:pt x="1524" y="3425952"/>
                  </a:lnTo>
                  <a:lnTo>
                    <a:pt x="4571" y="3425952"/>
                  </a:lnTo>
                  <a:lnTo>
                    <a:pt x="6096" y="3427476"/>
                  </a:lnTo>
                  <a:lnTo>
                    <a:pt x="6096" y="3432047"/>
                  </a:lnTo>
                  <a:lnTo>
                    <a:pt x="4571" y="3433572"/>
                  </a:lnTo>
                  <a:lnTo>
                    <a:pt x="1524" y="3433572"/>
                  </a:lnTo>
                  <a:lnTo>
                    <a:pt x="0" y="3432047"/>
                  </a:lnTo>
                  <a:close/>
                </a:path>
                <a:path w="6350" h="4538980">
                  <a:moveTo>
                    <a:pt x="0" y="3395472"/>
                  </a:moveTo>
                  <a:lnTo>
                    <a:pt x="0" y="3390899"/>
                  </a:lnTo>
                  <a:lnTo>
                    <a:pt x="1524" y="3389376"/>
                  </a:lnTo>
                  <a:lnTo>
                    <a:pt x="4571" y="3389376"/>
                  </a:lnTo>
                  <a:lnTo>
                    <a:pt x="6096" y="3390899"/>
                  </a:lnTo>
                  <a:lnTo>
                    <a:pt x="6096" y="3395472"/>
                  </a:lnTo>
                  <a:lnTo>
                    <a:pt x="4571" y="3396995"/>
                  </a:lnTo>
                  <a:lnTo>
                    <a:pt x="1524" y="3396995"/>
                  </a:lnTo>
                  <a:lnTo>
                    <a:pt x="0" y="3395472"/>
                  </a:lnTo>
                  <a:close/>
                </a:path>
                <a:path w="6350" h="4538980">
                  <a:moveTo>
                    <a:pt x="0" y="3358895"/>
                  </a:moveTo>
                  <a:lnTo>
                    <a:pt x="0" y="3352799"/>
                  </a:lnTo>
                  <a:lnTo>
                    <a:pt x="6096" y="3352799"/>
                  </a:lnTo>
                  <a:lnTo>
                    <a:pt x="6096" y="3358895"/>
                  </a:lnTo>
                  <a:lnTo>
                    <a:pt x="4571" y="3358895"/>
                  </a:lnTo>
                  <a:lnTo>
                    <a:pt x="4571" y="3360420"/>
                  </a:lnTo>
                  <a:lnTo>
                    <a:pt x="1524" y="3360420"/>
                  </a:lnTo>
                  <a:lnTo>
                    <a:pt x="1524" y="3358895"/>
                  </a:lnTo>
                  <a:lnTo>
                    <a:pt x="0" y="3358895"/>
                  </a:lnTo>
                  <a:close/>
                </a:path>
                <a:path w="6350" h="4538980">
                  <a:moveTo>
                    <a:pt x="0" y="3322320"/>
                  </a:moveTo>
                  <a:lnTo>
                    <a:pt x="0" y="3316224"/>
                  </a:lnTo>
                  <a:lnTo>
                    <a:pt x="6096" y="3316224"/>
                  </a:lnTo>
                  <a:lnTo>
                    <a:pt x="6096" y="3322320"/>
                  </a:lnTo>
                  <a:lnTo>
                    <a:pt x="0" y="3322320"/>
                  </a:lnTo>
                  <a:close/>
                </a:path>
                <a:path w="6350" h="4538980">
                  <a:moveTo>
                    <a:pt x="0" y="3285744"/>
                  </a:moveTo>
                  <a:lnTo>
                    <a:pt x="0" y="3279647"/>
                  </a:lnTo>
                  <a:lnTo>
                    <a:pt x="1524" y="3279647"/>
                  </a:lnTo>
                  <a:lnTo>
                    <a:pt x="1524" y="3278124"/>
                  </a:lnTo>
                  <a:lnTo>
                    <a:pt x="4571" y="3278124"/>
                  </a:lnTo>
                  <a:lnTo>
                    <a:pt x="4571" y="3279647"/>
                  </a:lnTo>
                  <a:lnTo>
                    <a:pt x="6096" y="3279647"/>
                  </a:lnTo>
                  <a:lnTo>
                    <a:pt x="6096" y="3285744"/>
                  </a:lnTo>
                  <a:lnTo>
                    <a:pt x="0" y="3285744"/>
                  </a:lnTo>
                  <a:close/>
                </a:path>
                <a:path w="6350" h="4538980">
                  <a:moveTo>
                    <a:pt x="0" y="3247644"/>
                  </a:moveTo>
                  <a:lnTo>
                    <a:pt x="0" y="3243072"/>
                  </a:lnTo>
                  <a:lnTo>
                    <a:pt x="1524" y="3241547"/>
                  </a:lnTo>
                  <a:lnTo>
                    <a:pt x="4571" y="3241547"/>
                  </a:lnTo>
                  <a:lnTo>
                    <a:pt x="6096" y="3243072"/>
                  </a:lnTo>
                  <a:lnTo>
                    <a:pt x="6096" y="3247644"/>
                  </a:lnTo>
                  <a:lnTo>
                    <a:pt x="4571" y="3249167"/>
                  </a:lnTo>
                  <a:lnTo>
                    <a:pt x="1524" y="3249167"/>
                  </a:lnTo>
                  <a:lnTo>
                    <a:pt x="0" y="3247644"/>
                  </a:lnTo>
                  <a:close/>
                </a:path>
                <a:path w="6350" h="4538980">
                  <a:moveTo>
                    <a:pt x="0" y="3211067"/>
                  </a:moveTo>
                  <a:lnTo>
                    <a:pt x="0" y="3206495"/>
                  </a:lnTo>
                  <a:lnTo>
                    <a:pt x="1524" y="3204972"/>
                  </a:lnTo>
                  <a:lnTo>
                    <a:pt x="4571" y="3204972"/>
                  </a:lnTo>
                  <a:lnTo>
                    <a:pt x="6096" y="3206495"/>
                  </a:lnTo>
                  <a:lnTo>
                    <a:pt x="6096" y="3211067"/>
                  </a:lnTo>
                  <a:lnTo>
                    <a:pt x="4571" y="3212592"/>
                  </a:lnTo>
                  <a:lnTo>
                    <a:pt x="1524" y="3212592"/>
                  </a:lnTo>
                  <a:lnTo>
                    <a:pt x="0" y="3211067"/>
                  </a:lnTo>
                  <a:close/>
                </a:path>
                <a:path w="6350" h="4538980">
                  <a:moveTo>
                    <a:pt x="0" y="3174492"/>
                  </a:moveTo>
                  <a:lnTo>
                    <a:pt x="0" y="3169919"/>
                  </a:lnTo>
                  <a:lnTo>
                    <a:pt x="1524" y="3168395"/>
                  </a:lnTo>
                  <a:lnTo>
                    <a:pt x="4571" y="3168395"/>
                  </a:lnTo>
                  <a:lnTo>
                    <a:pt x="6096" y="3169919"/>
                  </a:lnTo>
                  <a:lnTo>
                    <a:pt x="6096" y="3174492"/>
                  </a:lnTo>
                  <a:lnTo>
                    <a:pt x="4571" y="3174492"/>
                  </a:lnTo>
                  <a:lnTo>
                    <a:pt x="4571" y="3176016"/>
                  </a:lnTo>
                  <a:lnTo>
                    <a:pt x="1524" y="3176016"/>
                  </a:lnTo>
                  <a:lnTo>
                    <a:pt x="1524" y="3174492"/>
                  </a:lnTo>
                  <a:lnTo>
                    <a:pt x="0" y="3174492"/>
                  </a:lnTo>
                  <a:close/>
                </a:path>
                <a:path w="6350" h="4538980">
                  <a:moveTo>
                    <a:pt x="0" y="3137916"/>
                  </a:moveTo>
                  <a:lnTo>
                    <a:pt x="0" y="3131819"/>
                  </a:lnTo>
                  <a:lnTo>
                    <a:pt x="6096" y="3131819"/>
                  </a:lnTo>
                  <a:lnTo>
                    <a:pt x="6096" y="3137916"/>
                  </a:lnTo>
                  <a:lnTo>
                    <a:pt x="4571" y="3137916"/>
                  </a:lnTo>
                  <a:lnTo>
                    <a:pt x="4571" y="3139440"/>
                  </a:lnTo>
                  <a:lnTo>
                    <a:pt x="1524" y="3139440"/>
                  </a:lnTo>
                  <a:lnTo>
                    <a:pt x="1524" y="3137916"/>
                  </a:lnTo>
                  <a:lnTo>
                    <a:pt x="0" y="3137916"/>
                  </a:lnTo>
                  <a:close/>
                </a:path>
                <a:path w="6350" h="4538980">
                  <a:moveTo>
                    <a:pt x="0" y="3101340"/>
                  </a:moveTo>
                  <a:lnTo>
                    <a:pt x="0" y="3095244"/>
                  </a:lnTo>
                  <a:lnTo>
                    <a:pt x="6096" y="3095244"/>
                  </a:lnTo>
                  <a:lnTo>
                    <a:pt x="6096" y="3101340"/>
                  </a:lnTo>
                  <a:lnTo>
                    <a:pt x="0" y="3101340"/>
                  </a:lnTo>
                  <a:close/>
                </a:path>
                <a:path w="6350" h="4538980">
                  <a:moveTo>
                    <a:pt x="0" y="3064763"/>
                  </a:moveTo>
                  <a:lnTo>
                    <a:pt x="0" y="3058668"/>
                  </a:lnTo>
                  <a:lnTo>
                    <a:pt x="1524" y="3058668"/>
                  </a:lnTo>
                  <a:lnTo>
                    <a:pt x="1524" y="3057144"/>
                  </a:lnTo>
                  <a:lnTo>
                    <a:pt x="4571" y="3057144"/>
                  </a:lnTo>
                  <a:lnTo>
                    <a:pt x="4571" y="3058668"/>
                  </a:lnTo>
                  <a:lnTo>
                    <a:pt x="6096" y="3058668"/>
                  </a:lnTo>
                  <a:lnTo>
                    <a:pt x="6096" y="3064763"/>
                  </a:lnTo>
                  <a:lnTo>
                    <a:pt x="0" y="3064763"/>
                  </a:lnTo>
                  <a:close/>
                </a:path>
                <a:path w="6350" h="4538980">
                  <a:moveTo>
                    <a:pt x="0" y="3026663"/>
                  </a:moveTo>
                  <a:lnTo>
                    <a:pt x="0" y="3022092"/>
                  </a:lnTo>
                  <a:lnTo>
                    <a:pt x="1524" y="3020568"/>
                  </a:lnTo>
                  <a:lnTo>
                    <a:pt x="4571" y="3020568"/>
                  </a:lnTo>
                  <a:lnTo>
                    <a:pt x="6096" y="3022092"/>
                  </a:lnTo>
                  <a:lnTo>
                    <a:pt x="6096" y="3026663"/>
                  </a:lnTo>
                  <a:lnTo>
                    <a:pt x="4571" y="3028187"/>
                  </a:lnTo>
                  <a:lnTo>
                    <a:pt x="1524" y="3028187"/>
                  </a:lnTo>
                  <a:lnTo>
                    <a:pt x="0" y="3026663"/>
                  </a:lnTo>
                  <a:close/>
                </a:path>
                <a:path w="6350" h="4538980">
                  <a:moveTo>
                    <a:pt x="0" y="2990087"/>
                  </a:moveTo>
                  <a:lnTo>
                    <a:pt x="0" y="2985516"/>
                  </a:lnTo>
                  <a:lnTo>
                    <a:pt x="1524" y="2983992"/>
                  </a:lnTo>
                  <a:lnTo>
                    <a:pt x="4571" y="2983992"/>
                  </a:lnTo>
                  <a:lnTo>
                    <a:pt x="6096" y="2985516"/>
                  </a:lnTo>
                  <a:lnTo>
                    <a:pt x="6096" y="2990087"/>
                  </a:lnTo>
                  <a:lnTo>
                    <a:pt x="4571" y="2991611"/>
                  </a:lnTo>
                  <a:lnTo>
                    <a:pt x="1524" y="2991611"/>
                  </a:lnTo>
                  <a:lnTo>
                    <a:pt x="0" y="2990087"/>
                  </a:lnTo>
                  <a:close/>
                </a:path>
                <a:path w="6350" h="4538980">
                  <a:moveTo>
                    <a:pt x="0" y="2953511"/>
                  </a:moveTo>
                  <a:lnTo>
                    <a:pt x="0" y="2948940"/>
                  </a:lnTo>
                  <a:lnTo>
                    <a:pt x="1524" y="2947416"/>
                  </a:lnTo>
                  <a:lnTo>
                    <a:pt x="4571" y="2947416"/>
                  </a:lnTo>
                  <a:lnTo>
                    <a:pt x="6096" y="2948940"/>
                  </a:lnTo>
                  <a:lnTo>
                    <a:pt x="6096" y="2953511"/>
                  </a:lnTo>
                  <a:lnTo>
                    <a:pt x="4571" y="2953511"/>
                  </a:lnTo>
                  <a:lnTo>
                    <a:pt x="4571" y="2955035"/>
                  </a:lnTo>
                  <a:lnTo>
                    <a:pt x="1524" y="2955035"/>
                  </a:lnTo>
                  <a:lnTo>
                    <a:pt x="1524" y="2953511"/>
                  </a:lnTo>
                  <a:lnTo>
                    <a:pt x="0" y="2953511"/>
                  </a:lnTo>
                  <a:close/>
                </a:path>
                <a:path w="6350" h="4538980">
                  <a:moveTo>
                    <a:pt x="0" y="2916935"/>
                  </a:moveTo>
                  <a:lnTo>
                    <a:pt x="0" y="2910840"/>
                  </a:lnTo>
                  <a:lnTo>
                    <a:pt x="6096" y="2910840"/>
                  </a:lnTo>
                  <a:lnTo>
                    <a:pt x="6096" y="2916935"/>
                  </a:lnTo>
                  <a:lnTo>
                    <a:pt x="4571" y="2916935"/>
                  </a:lnTo>
                  <a:lnTo>
                    <a:pt x="4571" y="2918460"/>
                  </a:lnTo>
                  <a:lnTo>
                    <a:pt x="1524" y="2918460"/>
                  </a:lnTo>
                  <a:lnTo>
                    <a:pt x="1524" y="2916935"/>
                  </a:lnTo>
                  <a:lnTo>
                    <a:pt x="0" y="2916935"/>
                  </a:lnTo>
                  <a:close/>
                </a:path>
                <a:path w="6350" h="4538980">
                  <a:moveTo>
                    <a:pt x="0" y="2880360"/>
                  </a:moveTo>
                  <a:lnTo>
                    <a:pt x="0" y="2874263"/>
                  </a:lnTo>
                  <a:lnTo>
                    <a:pt x="6096" y="2874263"/>
                  </a:lnTo>
                  <a:lnTo>
                    <a:pt x="6096" y="2880360"/>
                  </a:lnTo>
                  <a:lnTo>
                    <a:pt x="0" y="2880360"/>
                  </a:lnTo>
                  <a:close/>
                </a:path>
                <a:path w="6350" h="4538980">
                  <a:moveTo>
                    <a:pt x="0" y="2842260"/>
                  </a:moveTo>
                  <a:lnTo>
                    <a:pt x="0" y="2837687"/>
                  </a:lnTo>
                  <a:lnTo>
                    <a:pt x="1524" y="2837687"/>
                  </a:lnTo>
                  <a:lnTo>
                    <a:pt x="1524" y="2836163"/>
                  </a:lnTo>
                  <a:lnTo>
                    <a:pt x="4571" y="2836163"/>
                  </a:lnTo>
                  <a:lnTo>
                    <a:pt x="4571" y="2837687"/>
                  </a:lnTo>
                  <a:lnTo>
                    <a:pt x="6096" y="2837687"/>
                  </a:lnTo>
                  <a:lnTo>
                    <a:pt x="6096" y="2842260"/>
                  </a:lnTo>
                  <a:lnTo>
                    <a:pt x="4571" y="2843784"/>
                  </a:lnTo>
                  <a:lnTo>
                    <a:pt x="1524" y="2843784"/>
                  </a:lnTo>
                  <a:lnTo>
                    <a:pt x="0" y="2842260"/>
                  </a:lnTo>
                  <a:close/>
                </a:path>
                <a:path w="6350" h="4538980">
                  <a:moveTo>
                    <a:pt x="0" y="2805684"/>
                  </a:moveTo>
                  <a:lnTo>
                    <a:pt x="0" y="2801111"/>
                  </a:lnTo>
                  <a:lnTo>
                    <a:pt x="1524" y="2799587"/>
                  </a:lnTo>
                  <a:lnTo>
                    <a:pt x="4571" y="2799587"/>
                  </a:lnTo>
                  <a:lnTo>
                    <a:pt x="6096" y="2801111"/>
                  </a:lnTo>
                  <a:lnTo>
                    <a:pt x="6096" y="2805684"/>
                  </a:lnTo>
                  <a:lnTo>
                    <a:pt x="4571" y="2807208"/>
                  </a:lnTo>
                  <a:lnTo>
                    <a:pt x="1524" y="2807208"/>
                  </a:lnTo>
                  <a:lnTo>
                    <a:pt x="0" y="2805684"/>
                  </a:lnTo>
                  <a:close/>
                </a:path>
                <a:path w="6350" h="4538980">
                  <a:moveTo>
                    <a:pt x="0" y="2769108"/>
                  </a:moveTo>
                  <a:lnTo>
                    <a:pt x="0" y="2764535"/>
                  </a:lnTo>
                  <a:lnTo>
                    <a:pt x="1524" y="2763011"/>
                  </a:lnTo>
                  <a:lnTo>
                    <a:pt x="4571" y="2763011"/>
                  </a:lnTo>
                  <a:lnTo>
                    <a:pt x="6096" y="2764535"/>
                  </a:lnTo>
                  <a:lnTo>
                    <a:pt x="6096" y="2769108"/>
                  </a:lnTo>
                  <a:lnTo>
                    <a:pt x="4571" y="2770632"/>
                  </a:lnTo>
                  <a:lnTo>
                    <a:pt x="1524" y="2770632"/>
                  </a:lnTo>
                  <a:lnTo>
                    <a:pt x="0" y="2769108"/>
                  </a:lnTo>
                  <a:close/>
                </a:path>
                <a:path w="6350" h="4538980">
                  <a:moveTo>
                    <a:pt x="0" y="2732532"/>
                  </a:moveTo>
                  <a:lnTo>
                    <a:pt x="0" y="2727960"/>
                  </a:lnTo>
                  <a:lnTo>
                    <a:pt x="1524" y="2726435"/>
                  </a:lnTo>
                  <a:lnTo>
                    <a:pt x="4571" y="2726435"/>
                  </a:lnTo>
                  <a:lnTo>
                    <a:pt x="6096" y="2727960"/>
                  </a:lnTo>
                  <a:lnTo>
                    <a:pt x="6096" y="2732532"/>
                  </a:lnTo>
                  <a:lnTo>
                    <a:pt x="4571" y="2732532"/>
                  </a:lnTo>
                  <a:lnTo>
                    <a:pt x="4571" y="2734056"/>
                  </a:lnTo>
                  <a:lnTo>
                    <a:pt x="1524" y="2734056"/>
                  </a:lnTo>
                  <a:lnTo>
                    <a:pt x="1524" y="2732532"/>
                  </a:lnTo>
                  <a:lnTo>
                    <a:pt x="0" y="2732532"/>
                  </a:lnTo>
                  <a:close/>
                </a:path>
                <a:path w="6350" h="4538980">
                  <a:moveTo>
                    <a:pt x="0" y="2695956"/>
                  </a:moveTo>
                  <a:lnTo>
                    <a:pt x="0" y="2689860"/>
                  </a:lnTo>
                  <a:lnTo>
                    <a:pt x="6096" y="2689860"/>
                  </a:lnTo>
                  <a:lnTo>
                    <a:pt x="6096" y="2695956"/>
                  </a:lnTo>
                  <a:lnTo>
                    <a:pt x="4571" y="2695956"/>
                  </a:lnTo>
                  <a:lnTo>
                    <a:pt x="4571" y="2697479"/>
                  </a:lnTo>
                  <a:lnTo>
                    <a:pt x="1524" y="2697479"/>
                  </a:lnTo>
                  <a:lnTo>
                    <a:pt x="1524" y="2695956"/>
                  </a:lnTo>
                  <a:lnTo>
                    <a:pt x="0" y="2695956"/>
                  </a:lnTo>
                  <a:close/>
                </a:path>
                <a:path w="6350" h="4538980">
                  <a:moveTo>
                    <a:pt x="0" y="2659379"/>
                  </a:moveTo>
                  <a:lnTo>
                    <a:pt x="0" y="2653284"/>
                  </a:lnTo>
                  <a:lnTo>
                    <a:pt x="6096" y="2653284"/>
                  </a:lnTo>
                  <a:lnTo>
                    <a:pt x="6096" y="2659379"/>
                  </a:lnTo>
                  <a:lnTo>
                    <a:pt x="0" y="2659379"/>
                  </a:lnTo>
                  <a:close/>
                </a:path>
                <a:path w="6350" h="4538980">
                  <a:moveTo>
                    <a:pt x="0" y="2621279"/>
                  </a:moveTo>
                  <a:lnTo>
                    <a:pt x="0" y="2616708"/>
                  </a:lnTo>
                  <a:lnTo>
                    <a:pt x="1524" y="2616708"/>
                  </a:lnTo>
                  <a:lnTo>
                    <a:pt x="1524" y="2615184"/>
                  </a:lnTo>
                  <a:lnTo>
                    <a:pt x="4571" y="2615184"/>
                  </a:lnTo>
                  <a:lnTo>
                    <a:pt x="4571" y="2616708"/>
                  </a:lnTo>
                  <a:lnTo>
                    <a:pt x="6096" y="2616708"/>
                  </a:lnTo>
                  <a:lnTo>
                    <a:pt x="6096" y="2621279"/>
                  </a:lnTo>
                  <a:lnTo>
                    <a:pt x="4571" y="2622803"/>
                  </a:lnTo>
                  <a:lnTo>
                    <a:pt x="1524" y="2622803"/>
                  </a:lnTo>
                  <a:lnTo>
                    <a:pt x="0" y="2621279"/>
                  </a:lnTo>
                  <a:close/>
                </a:path>
                <a:path w="6350" h="4538980">
                  <a:moveTo>
                    <a:pt x="0" y="2584703"/>
                  </a:moveTo>
                  <a:lnTo>
                    <a:pt x="0" y="2580132"/>
                  </a:lnTo>
                  <a:lnTo>
                    <a:pt x="1524" y="2578608"/>
                  </a:lnTo>
                  <a:lnTo>
                    <a:pt x="4571" y="2578608"/>
                  </a:lnTo>
                  <a:lnTo>
                    <a:pt x="6096" y="2580132"/>
                  </a:lnTo>
                  <a:lnTo>
                    <a:pt x="6096" y="2584703"/>
                  </a:lnTo>
                  <a:lnTo>
                    <a:pt x="4571" y="2586227"/>
                  </a:lnTo>
                  <a:lnTo>
                    <a:pt x="1524" y="2586227"/>
                  </a:lnTo>
                  <a:lnTo>
                    <a:pt x="0" y="2584703"/>
                  </a:lnTo>
                  <a:close/>
                </a:path>
                <a:path w="6350" h="4538980">
                  <a:moveTo>
                    <a:pt x="0" y="2548127"/>
                  </a:moveTo>
                  <a:lnTo>
                    <a:pt x="0" y="2543556"/>
                  </a:lnTo>
                  <a:lnTo>
                    <a:pt x="1524" y="2542032"/>
                  </a:lnTo>
                  <a:lnTo>
                    <a:pt x="4571" y="2542032"/>
                  </a:lnTo>
                  <a:lnTo>
                    <a:pt x="6096" y="2543556"/>
                  </a:lnTo>
                  <a:lnTo>
                    <a:pt x="6096" y="2548127"/>
                  </a:lnTo>
                  <a:lnTo>
                    <a:pt x="4571" y="2549652"/>
                  </a:lnTo>
                  <a:lnTo>
                    <a:pt x="1524" y="2549652"/>
                  </a:lnTo>
                  <a:lnTo>
                    <a:pt x="0" y="2548127"/>
                  </a:lnTo>
                  <a:close/>
                </a:path>
                <a:path w="6350" h="4538980">
                  <a:moveTo>
                    <a:pt x="0" y="2511552"/>
                  </a:moveTo>
                  <a:lnTo>
                    <a:pt x="0" y="2506979"/>
                  </a:lnTo>
                  <a:lnTo>
                    <a:pt x="1524" y="2505456"/>
                  </a:lnTo>
                  <a:lnTo>
                    <a:pt x="4571" y="2505456"/>
                  </a:lnTo>
                  <a:lnTo>
                    <a:pt x="6096" y="2506979"/>
                  </a:lnTo>
                  <a:lnTo>
                    <a:pt x="6096" y="2511552"/>
                  </a:lnTo>
                  <a:lnTo>
                    <a:pt x="4571" y="2511552"/>
                  </a:lnTo>
                  <a:lnTo>
                    <a:pt x="4571" y="2513076"/>
                  </a:lnTo>
                  <a:lnTo>
                    <a:pt x="1524" y="2513076"/>
                  </a:lnTo>
                  <a:lnTo>
                    <a:pt x="1524" y="2511552"/>
                  </a:lnTo>
                  <a:lnTo>
                    <a:pt x="0" y="2511552"/>
                  </a:lnTo>
                  <a:close/>
                </a:path>
                <a:path w="6350" h="4538980">
                  <a:moveTo>
                    <a:pt x="0" y="2474976"/>
                  </a:moveTo>
                  <a:lnTo>
                    <a:pt x="0" y="2468879"/>
                  </a:lnTo>
                  <a:lnTo>
                    <a:pt x="6096" y="2468879"/>
                  </a:lnTo>
                  <a:lnTo>
                    <a:pt x="6096" y="2474976"/>
                  </a:lnTo>
                  <a:lnTo>
                    <a:pt x="0" y="2474976"/>
                  </a:lnTo>
                  <a:close/>
                </a:path>
                <a:path w="6350" h="4538980">
                  <a:moveTo>
                    <a:pt x="0" y="2438400"/>
                  </a:moveTo>
                  <a:lnTo>
                    <a:pt x="0" y="2432303"/>
                  </a:lnTo>
                  <a:lnTo>
                    <a:pt x="1524" y="2432303"/>
                  </a:lnTo>
                  <a:lnTo>
                    <a:pt x="1524" y="2430779"/>
                  </a:lnTo>
                  <a:lnTo>
                    <a:pt x="4571" y="2430779"/>
                  </a:lnTo>
                  <a:lnTo>
                    <a:pt x="4571" y="2432303"/>
                  </a:lnTo>
                  <a:lnTo>
                    <a:pt x="6096" y="2432303"/>
                  </a:lnTo>
                  <a:lnTo>
                    <a:pt x="6096" y="2438400"/>
                  </a:lnTo>
                  <a:lnTo>
                    <a:pt x="0" y="2438400"/>
                  </a:lnTo>
                  <a:close/>
                </a:path>
                <a:path w="6350" h="4538980">
                  <a:moveTo>
                    <a:pt x="0" y="2400300"/>
                  </a:moveTo>
                  <a:lnTo>
                    <a:pt x="0" y="2395727"/>
                  </a:lnTo>
                  <a:lnTo>
                    <a:pt x="1524" y="2395727"/>
                  </a:lnTo>
                  <a:lnTo>
                    <a:pt x="1524" y="2394203"/>
                  </a:lnTo>
                  <a:lnTo>
                    <a:pt x="4571" y="2394203"/>
                  </a:lnTo>
                  <a:lnTo>
                    <a:pt x="4571" y="2395727"/>
                  </a:lnTo>
                  <a:lnTo>
                    <a:pt x="6096" y="2395727"/>
                  </a:lnTo>
                  <a:lnTo>
                    <a:pt x="6096" y="2400300"/>
                  </a:lnTo>
                  <a:lnTo>
                    <a:pt x="4571" y="2401824"/>
                  </a:lnTo>
                  <a:lnTo>
                    <a:pt x="1524" y="2401824"/>
                  </a:lnTo>
                  <a:lnTo>
                    <a:pt x="0" y="2400300"/>
                  </a:lnTo>
                  <a:close/>
                </a:path>
                <a:path w="6350" h="4538980">
                  <a:moveTo>
                    <a:pt x="0" y="2363724"/>
                  </a:moveTo>
                  <a:lnTo>
                    <a:pt x="0" y="2359152"/>
                  </a:lnTo>
                  <a:lnTo>
                    <a:pt x="1524" y="2357627"/>
                  </a:lnTo>
                  <a:lnTo>
                    <a:pt x="4571" y="2357627"/>
                  </a:lnTo>
                  <a:lnTo>
                    <a:pt x="6096" y="2359152"/>
                  </a:lnTo>
                  <a:lnTo>
                    <a:pt x="6096" y="2363724"/>
                  </a:lnTo>
                  <a:lnTo>
                    <a:pt x="4571" y="2365248"/>
                  </a:lnTo>
                  <a:lnTo>
                    <a:pt x="1524" y="2365248"/>
                  </a:lnTo>
                  <a:lnTo>
                    <a:pt x="0" y="2363724"/>
                  </a:lnTo>
                  <a:close/>
                </a:path>
                <a:path w="6350" h="4538980">
                  <a:moveTo>
                    <a:pt x="0" y="2327148"/>
                  </a:moveTo>
                  <a:lnTo>
                    <a:pt x="0" y="2322576"/>
                  </a:lnTo>
                  <a:lnTo>
                    <a:pt x="1524" y="2321052"/>
                  </a:lnTo>
                  <a:lnTo>
                    <a:pt x="4571" y="2321052"/>
                  </a:lnTo>
                  <a:lnTo>
                    <a:pt x="6096" y="2322576"/>
                  </a:lnTo>
                  <a:lnTo>
                    <a:pt x="6096" y="2327148"/>
                  </a:lnTo>
                  <a:lnTo>
                    <a:pt x="4571" y="2328671"/>
                  </a:lnTo>
                  <a:lnTo>
                    <a:pt x="1524" y="2328671"/>
                  </a:lnTo>
                  <a:lnTo>
                    <a:pt x="0" y="2327148"/>
                  </a:lnTo>
                  <a:close/>
                </a:path>
                <a:path w="6350" h="4538980">
                  <a:moveTo>
                    <a:pt x="0" y="2290571"/>
                  </a:moveTo>
                  <a:lnTo>
                    <a:pt x="0" y="2286000"/>
                  </a:lnTo>
                  <a:lnTo>
                    <a:pt x="1524" y="2284476"/>
                  </a:lnTo>
                  <a:lnTo>
                    <a:pt x="4571" y="2284476"/>
                  </a:lnTo>
                  <a:lnTo>
                    <a:pt x="6096" y="2286000"/>
                  </a:lnTo>
                  <a:lnTo>
                    <a:pt x="6096" y="2290571"/>
                  </a:lnTo>
                  <a:lnTo>
                    <a:pt x="4571" y="2290571"/>
                  </a:lnTo>
                  <a:lnTo>
                    <a:pt x="4571" y="2292095"/>
                  </a:lnTo>
                  <a:lnTo>
                    <a:pt x="1524" y="2292095"/>
                  </a:lnTo>
                  <a:lnTo>
                    <a:pt x="1524" y="2290571"/>
                  </a:lnTo>
                  <a:lnTo>
                    <a:pt x="0" y="2290571"/>
                  </a:lnTo>
                  <a:close/>
                </a:path>
                <a:path w="6350" h="4538980">
                  <a:moveTo>
                    <a:pt x="0" y="2253995"/>
                  </a:moveTo>
                  <a:lnTo>
                    <a:pt x="0" y="2247900"/>
                  </a:lnTo>
                  <a:lnTo>
                    <a:pt x="6096" y="2247900"/>
                  </a:lnTo>
                  <a:lnTo>
                    <a:pt x="6096" y="2253995"/>
                  </a:lnTo>
                  <a:lnTo>
                    <a:pt x="0" y="2253995"/>
                  </a:lnTo>
                  <a:close/>
                </a:path>
                <a:path w="6350" h="4538980">
                  <a:moveTo>
                    <a:pt x="0" y="2217419"/>
                  </a:moveTo>
                  <a:lnTo>
                    <a:pt x="0" y="2211324"/>
                  </a:lnTo>
                  <a:lnTo>
                    <a:pt x="1524" y="2211324"/>
                  </a:lnTo>
                  <a:lnTo>
                    <a:pt x="1524" y="2209800"/>
                  </a:lnTo>
                  <a:lnTo>
                    <a:pt x="4571" y="2209800"/>
                  </a:lnTo>
                  <a:lnTo>
                    <a:pt x="4571" y="2211324"/>
                  </a:lnTo>
                  <a:lnTo>
                    <a:pt x="6096" y="2211324"/>
                  </a:lnTo>
                  <a:lnTo>
                    <a:pt x="6096" y="2217419"/>
                  </a:lnTo>
                  <a:lnTo>
                    <a:pt x="0" y="2217419"/>
                  </a:lnTo>
                  <a:close/>
                </a:path>
                <a:path w="6350" h="4538980">
                  <a:moveTo>
                    <a:pt x="0" y="2179319"/>
                  </a:moveTo>
                  <a:lnTo>
                    <a:pt x="0" y="2174748"/>
                  </a:lnTo>
                  <a:lnTo>
                    <a:pt x="1524" y="2174748"/>
                  </a:lnTo>
                  <a:lnTo>
                    <a:pt x="1524" y="2173224"/>
                  </a:lnTo>
                  <a:lnTo>
                    <a:pt x="4571" y="2173224"/>
                  </a:lnTo>
                  <a:lnTo>
                    <a:pt x="4571" y="2174748"/>
                  </a:lnTo>
                  <a:lnTo>
                    <a:pt x="6096" y="2174748"/>
                  </a:lnTo>
                  <a:lnTo>
                    <a:pt x="6096" y="2179319"/>
                  </a:lnTo>
                  <a:lnTo>
                    <a:pt x="4571" y="2180843"/>
                  </a:lnTo>
                  <a:lnTo>
                    <a:pt x="1524" y="2180843"/>
                  </a:lnTo>
                  <a:lnTo>
                    <a:pt x="0" y="2179319"/>
                  </a:lnTo>
                  <a:close/>
                </a:path>
                <a:path w="6350" h="4538980">
                  <a:moveTo>
                    <a:pt x="0" y="2142743"/>
                  </a:moveTo>
                  <a:lnTo>
                    <a:pt x="0" y="2138171"/>
                  </a:lnTo>
                  <a:lnTo>
                    <a:pt x="1524" y="2136648"/>
                  </a:lnTo>
                  <a:lnTo>
                    <a:pt x="4571" y="2136648"/>
                  </a:lnTo>
                  <a:lnTo>
                    <a:pt x="6096" y="2138171"/>
                  </a:lnTo>
                  <a:lnTo>
                    <a:pt x="6096" y="2142743"/>
                  </a:lnTo>
                  <a:lnTo>
                    <a:pt x="4571" y="2144268"/>
                  </a:lnTo>
                  <a:lnTo>
                    <a:pt x="1524" y="2144268"/>
                  </a:lnTo>
                  <a:lnTo>
                    <a:pt x="0" y="2142743"/>
                  </a:lnTo>
                  <a:close/>
                </a:path>
                <a:path w="6350" h="4538980">
                  <a:moveTo>
                    <a:pt x="0" y="2106168"/>
                  </a:moveTo>
                  <a:lnTo>
                    <a:pt x="0" y="2101595"/>
                  </a:lnTo>
                  <a:lnTo>
                    <a:pt x="1524" y="2100071"/>
                  </a:lnTo>
                  <a:lnTo>
                    <a:pt x="4571" y="2100071"/>
                  </a:lnTo>
                  <a:lnTo>
                    <a:pt x="6096" y="2101595"/>
                  </a:lnTo>
                  <a:lnTo>
                    <a:pt x="6096" y="2106168"/>
                  </a:lnTo>
                  <a:lnTo>
                    <a:pt x="4571" y="2107692"/>
                  </a:lnTo>
                  <a:lnTo>
                    <a:pt x="1524" y="2107692"/>
                  </a:lnTo>
                  <a:lnTo>
                    <a:pt x="0" y="2106168"/>
                  </a:lnTo>
                  <a:close/>
                </a:path>
                <a:path w="6350" h="4538980">
                  <a:moveTo>
                    <a:pt x="0" y="2069592"/>
                  </a:moveTo>
                  <a:lnTo>
                    <a:pt x="0" y="2065019"/>
                  </a:lnTo>
                  <a:lnTo>
                    <a:pt x="1524" y="2063495"/>
                  </a:lnTo>
                  <a:lnTo>
                    <a:pt x="4571" y="2063495"/>
                  </a:lnTo>
                  <a:lnTo>
                    <a:pt x="6096" y="2065019"/>
                  </a:lnTo>
                  <a:lnTo>
                    <a:pt x="6096" y="2069592"/>
                  </a:lnTo>
                  <a:lnTo>
                    <a:pt x="4571" y="2069592"/>
                  </a:lnTo>
                  <a:lnTo>
                    <a:pt x="4571" y="2071116"/>
                  </a:lnTo>
                  <a:lnTo>
                    <a:pt x="1524" y="2071116"/>
                  </a:lnTo>
                  <a:lnTo>
                    <a:pt x="1524" y="2069592"/>
                  </a:lnTo>
                  <a:lnTo>
                    <a:pt x="0" y="2069592"/>
                  </a:lnTo>
                  <a:close/>
                </a:path>
                <a:path w="6350" h="4538980">
                  <a:moveTo>
                    <a:pt x="0" y="2033016"/>
                  </a:moveTo>
                  <a:lnTo>
                    <a:pt x="0" y="2026919"/>
                  </a:lnTo>
                  <a:lnTo>
                    <a:pt x="6096" y="2026919"/>
                  </a:lnTo>
                  <a:lnTo>
                    <a:pt x="6096" y="2033016"/>
                  </a:lnTo>
                  <a:lnTo>
                    <a:pt x="0" y="2033016"/>
                  </a:lnTo>
                  <a:close/>
                </a:path>
                <a:path w="6350" h="4538980">
                  <a:moveTo>
                    <a:pt x="0" y="1996440"/>
                  </a:moveTo>
                  <a:lnTo>
                    <a:pt x="0" y="1990343"/>
                  </a:lnTo>
                  <a:lnTo>
                    <a:pt x="1524" y="1990343"/>
                  </a:lnTo>
                  <a:lnTo>
                    <a:pt x="1524" y="1988819"/>
                  </a:lnTo>
                  <a:lnTo>
                    <a:pt x="4571" y="1988819"/>
                  </a:lnTo>
                  <a:lnTo>
                    <a:pt x="4571" y="1990343"/>
                  </a:lnTo>
                  <a:lnTo>
                    <a:pt x="6096" y="1990343"/>
                  </a:lnTo>
                  <a:lnTo>
                    <a:pt x="6096" y="1996440"/>
                  </a:lnTo>
                  <a:lnTo>
                    <a:pt x="0" y="1996440"/>
                  </a:lnTo>
                  <a:close/>
                </a:path>
                <a:path w="6350" h="4538980">
                  <a:moveTo>
                    <a:pt x="0" y="1958340"/>
                  </a:moveTo>
                  <a:lnTo>
                    <a:pt x="0" y="1953768"/>
                  </a:lnTo>
                  <a:lnTo>
                    <a:pt x="1524" y="1953768"/>
                  </a:lnTo>
                  <a:lnTo>
                    <a:pt x="1524" y="1952243"/>
                  </a:lnTo>
                  <a:lnTo>
                    <a:pt x="4571" y="1952243"/>
                  </a:lnTo>
                  <a:lnTo>
                    <a:pt x="4571" y="1953768"/>
                  </a:lnTo>
                  <a:lnTo>
                    <a:pt x="6096" y="1953768"/>
                  </a:lnTo>
                  <a:lnTo>
                    <a:pt x="6096" y="1958340"/>
                  </a:lnTo>
                  <a:lnTo>
                    <a:pt x="4571" y="1959863"/>
                  </a:lnTo>
                  <a:lnTo>
                    <a:pt x="1524" y="1959863"/>
                  </a:lnTo>
                  <a:lnTo>
                    <a:pt x="0" y="1958340"/>
                  </a:lnTo>
                  <a:close/>
                </a:path>
                <a:path w="6350" h="4538980">
                  <a:moveTo>
                    <a:pt x="0" y="1921763"/>
                  </a:moveTo>
                  <a:lnTo>
                    <a:pt x="0" y="1917192"/>
                  </a:lnTo>
                  <a:lnTo>
                    <a:pt x="1524" y="1915668"/>
                  </a:lnTo>
                  <a:lnTo>
                    <a:pt x="4571" y="1915668"/>
                  </a:lnTo>
                  <a:lnTo>
                    <a:pt x="6096" y="1917192"/>
                  </a:lnTo>
                  <a:lnTo>
                    <a:pt x="6096" y="1921763"/>
                  </a:lnTo>
                  <a:lnTo>
                    <a:pt x="4571" y="1923287"/>
                  </a:lnTo>
                  <a:lnTo>
                    <a:pt x="1524" y="1923287"/>
                  </a:lnTo>
                  <a:lnTo>
                    <a:pt x="0" y="1921763"/>
                  </a:lnTo>
                  <a:close/>
                </a:path>
                <a:path w="6350" h="4538980">
                  <a:moveTo>
                    <a:pt x="0" y="1885187"/>
                  </a:moveTo>
                  <a:lnTo>
                    <a:pt x="0" y="1880616"/>
                  </a:lnTo>
                  <a:lnTo>
                    <a:pt x="1524" y="1879092"/>
                  </a:lnTo>
                  <a:lnTo>
                    <a:pt x="4571" y="1879092"/>
                  </a:lnTo>
                  <a:lnTo>
                    <a:pt x="6096" y="1880616"/>
                  </a:lnTo>
                  <a:lnTo>
                    <a:pt x="6096" y="1885187"/>
                  </a:lnTo>
                  <a:lnTo>
                    <a:pt x="4571" y="1886711"/>
                  </a:lnTo>
                  <a:lnTo>
                    <a:pt x="1524" y="1886711"/>
                  </a:lnTo>
                  <a:lnTo>
                    <a:pt x="0" y="1885187"/>
                  </a:lnTo>
                  <a:close/>
                </a:path>
                <a:path w="6350" h="4538980">
                  <a:moveTo>
                    <a:pt x="0" y="1848611"/>
                  </a:moveTo>
                  <a:lnTo>
                    <a:pt x="0" y="1842516"/>
                  </a:lnTo>
                  <a:lnTo>
                    <a:pt x="6096" y="1842516"/>
                  </a:lnTo>
                  <a:lnTo>
                    <a:pt x="6096" y="1848611"/>
                  </a:lnTo>
                  <a:lnTo>
                    <a:pt x="4571" y="1848611"/>
                  </a:lnTo>
                  <a:lnTo>
                    <a:pt x="4571" y="1850135"/>
                  </a:lnTo>
                  <a:lnTo>
                    <a:pt x="1524" y="1850135"/>
                  </a:lnTo>
                  <a:lnTo>
                    <a:pt x="1524" y="1848611"/>
                  </a:lnTo>
                  <a:lnTo>
                    <a:pt x="0" y="1848611"/>
                  </a:lnTo>
                  <a:close/>
                </a:path>
                <a:path w="6350" h="4538980">
                  <a:moveTo>
                    <a:pt x="0" y="1812035"/>
                  </a:moveTo>
                  <a:lnTo>
                    <a:pt x="0" y="1805940"/>
                  </a:lnTo>
                  <a:lnTo>
                    <a:pt x="6096" y="1805940"/>
                  </a:lnTo>
                  <a:lnTo>
                    <a:pt x="6096" y="1812035"/>
                  </a:lnTo>
                  <a:lnTo>
                    <a:pt x="0" y="1812035"/>
                  </a:lnTo>
                  <a:close/>
                </a:path>
                <a:path w="6350" h="4538980">
                  <a:moveTo>
                    <a:pt x="0" y="1775459"/>
                  </a:moveTo>
                  <a:lnTo>
                    <a:pt x="0" y="1769363"/>
                  </a:lnTo>
                  <a:lnTo>
                    <a:pt x="1524" y="1769363"/>
                  </a:lnTo>
                  <a:lnTo>
                    <a:pt x="1524" y="1767840"/>
                  </a:lnTo>
                  <a:lnTo>
                    <a:pt x="4571" y="1767840"/>
                  </a:lnTo>
                  <a:lnTo>
                    <a:pt x="4571" y="1769363"/>
                  </a:lnTo>
                  <a:lnTo>
                    <a:pt x="6096" y="1769363"/>
                  </a:lnTo>
                  <a:lnTo>
                    <a:pt x="6096" y="1775459"/>
                  </a:lnTo>
                  <a:lnTo>
                    <a:pt x="0" y="1775459"/>
                  </a:lnTo>
                  <a:close/>
                </a:path>
                <a:path w="6350" h="4538980">
                  <a:moveTo>
                    <a:pt x="0" y="1737359"/>
                  </a:moveTo>
                  <a:lnTo>
                    <a:pt x="0" y="1732787"/>
                  </a:lnTo>
                  <a:lnTo>
                    <a:pt x="1524" y="1732787"/>
                  </a:lnTo>
                  <a:lnTo>
                    <a:pt x="1524" y="1731263"/>
                  </a:lnTo>
                  <a:lnTo>
                    <a:pt x="4571" y="1731263"/>
                  </a:lnTo>
                  <a:lnTo>
                    <a:pt x="4571" y="1732787"/>
                  </a:lnTo>
                  <a:lnTo>
                    <a:pt x="6096" y="1732787"/>
                  </a:lnTo>
                  <a:lnTo>
                    <a:pt x="6096" y="1737359"/>
                  </a:lnTo>
                  <a:lnTo>
                    <a:pt x="4571" y="1738884"/>
                  </a:lnTo>
                  <a:lnTo>
                    <a:pt x="1524" y="1738884"/>
                  </a:lnTo>
                  <a:lnTo>
                    <a:pt x="0" y="1737359"/>
                  </a:lnTo>
                  <a:close/>
                </a:path>
                <a:path w="6350" h="4538980">
                  <a:moveTo>
                    <a:pt x="0" y="1700784"/>
                  </a:moveTo>
                  <a:lnTo>
                    <a:pt x="0" y="1696211"/>
                  </a:lnTo>
                  <a:lnTo>
                    <a:pt x="1524" y="1694687"/>
                  </a:lnTo>
                  <a:lnTo>
                    <a:pt x="4571" y="1694687"/>
                  </a:lnTo>
                  <a:lnTo>
                    <a:pt x="6096" y="1696211"/>
                  </a:lnTo>
                  <a:lnTo>
                    <a:pt x="6096" y="1700784"/>
                  </a:lnTo>
                  <a:lnTo>
                    <a:pt x="4571" y="1702308"/>
                  </a:lnTo>
                  <a:lnTo>
                    <a:pt x="1524" y="1702308"/>
                  </a:lnTo>
                  <a:lnTo>
                    <a:pt x="0" y="1700784"/>
                  </a:lnTo>
                  <a:close/>
                </a:path>
                <a:path w="6350" h="4538980">
                  <a:moveTo>
                    <a:pt x="0" y="1664208"/>
                  </a:moveTo>
                  <a:lnTo>
                    <a:pt x="0" y="1659635"/>
                  </a:lnTo>
                  <a:lnTo>
                    <a:pt x="1524" y="1658111"/>
                  </a:lnTo>
                  <a:lnTo>
                    <a:pt x="4571" y="1658111"/>
                  </a:lnTo>
                  <a:lnTo>
                    <a:pt x="6096" y="1659635"/>
                  </a:lnTo>
                  <a:lnTo>
                    <a:pt x="6096" y="1664208"/>
                  </a:lnTo>
                  <a:lnTo>
                    <a:pt x="4571" y="1665732"/>
                  </a:lnTo>
                  <a:lnTo>
                    <a:pt x="1524" y="1665732"/>
                  </a:lnTo>
                  <a:lnTo>
                    <a:pt x="0" y="1664208"/>
                  </a:lnTo>
                  <a:close/>
                </a:path>
                <a:path w="6350" h="4538980">
                  <a:moveTo>
                    <a:pt x="0" y="1627632"/>
                  </a:moveTo>
                  <a:lnTo>
                    <a:pt x="0" y="1621535"/>
                  </a:lnTo>
                  <a:lnTo>
                    <a:pt x="6096" y="1621535"/>
                  </a:lnTo>
                  <a:lnTo>
                    <a:pt x="6096" y="1627632"/>
                  </a:lnTo>
                  <a:lnTo>
                    <a:pt x="4571" y="1627632"/>
                  </a:lnTo>
                  <a:lnTo>
                    <a:pt x="4571" y="1629156"/>
                  </a:lnTo>
                  <a:lnTo>
                    <a:pt x="1524" y="1629156"/>
                  </a:lnTo>
                  <a:lnTo>
                    <a:pt x="1524" y="1627632"/>
                  </a:lnTo>
                  <a:lnTo>
                    <a:pt x="0" y="1627632"/>
                  </a:lnTo>
                  <a:close/>
                </a:path>
                <a:path w="6350" h="4538980">
                  <a:moveTo>
                    <a:pt x="0" y="1591056"/>
                  </a:moveTo>
                  <a:lnTo>
                    <a:pt x="0" y="1584959"/>
                  </a:lnTo>
                  <a:lnTo>
                    <a:pt x="6096" y="1584959"/>
                  </a:lnTo>
                  <a:lnTo>
                    <a:pt x="6096" y="1591056"/>
                  </a:lnTo>
                  <a:lnTo>
                    <a:pt x="0" y="1591056"/>
                  </a:lnTo>
                  <a:close/>
                </a:path>
                <a:path w="6350" h="4538980">
                  <a:moveTo>
                    <a:pt x="0" y="1554479"/>
                  </a:moveTo>
                  <a:lnTo>
                    <a:pt x="0" y="1548384"/>
                  </a:lnTo>
                  <a:lnTo>
                    <a:pt x="1524" y="1548384"/>
                  </a:lnTo>
                  <a:lnTo>
                    <a:pt x="1524" y="1546859"/>
                  </a:lnTo>
                  <a:lnTo>
                    <a:pt x="4571" y="1546859"/>
                  </a:lnTo>
                  <a:lnTo>
                    <a:pt x="4571" y="1548384"/>
                  </a:lnTo>
                  <a:lnTo>
                    <a:pt x="6096" y="1548384"/>
                  </a:lnTo>
                  <a:lnTo>
                    <a:pt x="6096" y="1554479"/>
                  </a:lnTo>
                  <a:lnTo>
                    <a:pt x="0" y="1554479"/>
                  </a:lnTo>
                  <a:close/>
                </a:path>
                <a:path w="6350" h="4538980">
                  <a:moveTo>
                    <a:pt x="0" y="1516379"/>
                  </a:moveTo>
                  <a:lnTo>
                    <a:pt x="0" y="1511808"/>
                  </a:lnTo>
                  <a:lnTo>
                    <a:pt x="1524" y="1510284"/>
                  </a:lnTo>
                  <a:lnTo>
                    <a:pt x="4571" y="1510284"/>
                  </a:lnTo>
                  <a:lnTo>
                    <a:pt x="6096" y="1511808"/>
                  </a:lnTo>
                  <a:lnTo>
                    <a:pt x="6096" y="1516379"/>
                  </a:lnTo>
                  <a:lnTo>
                    <a:pt x="4571" y="1517903"/>
                  </a:lnTo>
                  <a:lnTo>
                    <a:pt x="1524" y="1517903"/>
                  </a:lnTo>
                  <a:lnTo>
                    <a:pt x="0" y="1516379"/>
                  </a:lnTo>
                  <a:close/>
                </a:path>
                <a:path w="6350" h="4538980">
                  <a:moveTo>
                    <a:pt x="0" y="1479803"/>
                  </a:moveTo>
                  <a:lnTo>
                    <a:pt x="0" y="1475232"/>
                  </a:lnTo>
                  <a:lnTo>
                    <a:pt x="1524" y="1473708"/>
                  </a:lnTo>
                  <a:lnTo>
                    <a:pt x="4571" y="1473708"/>
                  </a:lnTo>
                  <a:lnTo>
                    <a:pt x="6096" y="1475232"/>
                  </a:lnTo>
                  <a:lnTo>
                    <a:pt x="6096" y="1479803"/>
                  </a:lnTo>
                  <a:lnTo>
                    <a:pt x="4571" y="1481327"/>
                  </a:lnTo>
                  <a:lnTo>
                    <a:pt x="1524" y="1481327"/>
                  </a:lnTo>
                  <a:lnTo>
                    <a:pt x="0" y="1479803"/>
                  </a:lnTo>
                  <a:close/>
                </a:path>
                <a:path w="6350" h="4538980">
                  <a:moveTo>
                    <a:pt x="0" y="1443227"/>
                  </a:moveTo>
                  <a:lnTo>
                    <a:pt x="0" y="1438656"/>
                  </a:lnTo>
                  <a:lnTo>
                    <a:pt x="1524" y="1437132"/>
                  </a:lnTo>
                  <a:lnTo>
                    <a:pt x="4571" y="1437132"/>
                  </a:lnTo>
                  <a:lnTo>
                    <a:pt x="6096" y="1438656"/>
                  </a:lnTo>
                  <a:lnTo>
                    <a:pt x="6096" y="1443227"/>
                  </a:lnTo>
                  <a:lnTo>
                    <a:pt x="4571" y="1444751"/>
                  </a:lnTo>
                  <a:lnTo>
                    <a:pt x="1524" y="1444751"/>
                  </a:lnTo>
                  <a:lnTo>
                    <a:pt x="0" y="1443227"/>
                  </a:lnTo>
                  <a:close/>
                </a:path>
                <a:path w="6350" h="4538980">
                  <a:moveTo>
                    <a:pt x="0" y="1406651"/>
                  </a:moveTo>
                  <a:lnTo>
                    <a:pt x="0" y="1400556"/>
                  </a:lnTo>
                  <a:lnTo>
                    <a:pt x="6096" y="1400556"/>
                  </a:lnTo>
                  <a:lnTo>
                    <a:pt x="6096" y="1406651"/>
                  </a:lnTo>
                  <a:lnTo>
                    <a:pt x="4571" y="1406651"/>
                  </a:lnTo>
                  <a:lnTo>
                    <a:pt x="4571" y="1408176"/>
                  </a:lnTo>
                  <a:lnTo>
                    <a:pt x="1524" y="1408176"/>
                  </a:lnTo>
                  <a:lnTo>
                    <a:pt x="1524" y="1406651"/>
                  </a:lnTo>
                  <a:lnTo>
                    <a:pt x="0" y="1406651"/>
                  </a:lnTo>
                  <a:close/>
                </a:path>
                <a:path w="6350" h="4538980">
                  <a:moveTo>
                    <a:pt x="0" y="1370076"/>
                  </a:moveTo>
                  <a:lnTo>
                    <a:pt x="0" y="1363979"/>
                  </a:lnTo>
                  <a:lnTo>
                    <a:pt x="6096" y="1363979"/>
                  </a:lnTo>
                  <a:lnTo>
                    <a:pt x="6096" y="1370076"/>
                  </a:lnTo>
                  <a:lnTo>
                    <a:pt x="0" y="1370076"/>
                  </a:lnTo>
                  <a:close/>
                </a:path>
                <a:path w="6350" h="4538980">
                  <a:moveTo>
                    <a:pt x="0" y="1333500"/>
                  </a:moveTo>
                  <a:lnTo>
                    <a:pt x="0" y="1327403"/>
                  </a:lnTo>
                  <a:lnTo>
                    <a:pt x="1524" y="1327403"/>
                  </a:lnTo>
                  <a:lnTo>
                    <a:pt x="1524" y="1325879"/>
                  </a:lnTo>
                  <a:lnTo>
                    <a:pt x="4571" y="1325879"/>
                  </a:lnTo>
                  <a:lnTo>
                    <a:pt x="4571" y="1327403"/>
                  </a:lnTo>
                  <a:lnTo>
                    <a:pt x="6096" y="1327403"/>
                  </a:lnTo>
                  <a:lnTo>
                    <a:pt x="6096" y="1333500"/>
                  </a:lnTo>
                  <a:lnTo>
                    <a:pt x="0" y="1333500"/>
                  </a:lnTo>
                  <a:close/>
                </a:path>
                <a:path w="6350" h="4538980">
                  <a:moveTo>
                    <a:pt x="0" y="1295400"/>
                  </a:moveTo>
                  <a:lnTo>
                    <a:pt x="0" y="1290827"/>
                  </a:lnTo>
                  <a:lnTo>
                    <a:pt x="1524" y="1289303"/>
                  </a:lnTo>
                  <a:lnTo>
                    <a:pt x="4571" y="1289303"/>
                  </a:lnTo>
                  <a:lnTo>
                    <a:pt x="6096" y="1290827"/>
                  </a:lnTo>
                  <a:lnTo>
                    <a:pt x="6096" y="1295400"/>
                  </a:lnTo>
                  <a:lnTo>
                    <a:pt x="4571" y="1296924"/>
                  </a:lnTo>
                  <a:lnTo>
                    <a:pt x="1524" y="1296924"/>
                  </a:lnTo>
                  <a:lnTo>
                    <a:pt x="0" y="1295400"/>
                  </a:lnTo>
                  <a:close/>
                </a:path>
                <a:path w="6350" h="4538980">
                  <a:moveTo>
                    <a:pt x="0" y="1258824"/>
                  </a:moveTo>
                  <a:lnTo>
                    <a:pt x="0" y="1254251"/>
                  </a:lnTo>
                  <a:lnTo>
                    <a:pt x="1524" y="1252727"/>
                  </a:lnTo>
                  <a:lnTo>
                    <a:pt x="4571" y="1252727"/>
                  </a:lnTo>
                  <a:lnTo>
                    <a:pt x="6096" y="1254251"/>
                  </a:lnTo>
                  <a:lnTo>
                    <a:pt x="6096" y="1258824"/>
                  </a:lnTo>
                  <a:lnTo>
                    <a:pt x="4571" y="1260348"/>
                  </a:lnTo>
                  <a:lnTo>
                    <a:pt x="1524" y="1260348"/>
                  </a:lnTo>
                  <a:lnTo>
                    <a:pt x="0" y="1258824"/>
                  </a:lnTo>
                  <a:close/>
                </a:path>
                <a:path w="6350" h="4538980">
                  <a:moveTo>
                    <a:pt x="0" y="1222248"/>
                  </a:moveTo>
                  <a:lnTo>
                    <a:pt x="0" y="1217675"/>
                  </a:lnTo>
                  <a:lnTo>
                    <a:pt x="1524" y="1216151"/>
                  </a:lnTo>
                  <a:lnTo>
                    <a:pt x="4571" y="1216151"/>
                  </a:lnTo>
                  <a:lnTo>
                    <a:pt x="6096" y="1217675"/>
                  </a:lnTo>
                  <a:lnTo>
                    <a:pt x="6096" y="1222248"/>
                  </a:lnTo>
                  <a:lnTo>
                    <a:pt x="4571" y="1222248"/>
                  </a:lnTo>
                  <a:lnTo>
                    <a:pt x="4571" y="1223771"/>
                  </a:lnTo>
                  <a:lnTo>
                    <a:pt x="1524" y="1223771"/>
                  </a:lnTo>
                  <a:lnTo>
                    <a:pt x="1524" y="1222248"/>
                  </a:lnTo>
                  <a:lnTo>
                    <a:pt x="0" y="1222248"/>
                  </a:lnTo>
                  <a:close/>
                </a:path>
                <a:path w="6350" h="4538980">
                  <a:moveTo>
                    <a:pt x="0" y="1185671"/>
                  </a:moveTo>
                  <a:lnTo>
                    <a:pt x="0" y="1179575"/>
                  </a:lnTo>
                  <a:lnTo>
                    <a:pt x="6096" y="1179575"/>
                  </a:lnTo>
                  <a:lnTo>
                    <a:pt x="6096" y="1185671"/>
                  </a:lnTo>
                  <a:lnTo>
                    <a:pt x="4571" y="1185671"/>
                  </a:lnTo>
                  <a:lnTo>
                    <a:pt x="4571" y="1187195"/>
                  </a:lnTo>
                  <a:lnTo>
                    <a:pt x="1524" y="1187195"/>
                  </a:lnTo>
                  <a:lnTo>
                    <a:pt x="1524" y="1185671"/>
                  </a:lnTo>
                  <a:lnTo>
                    <a:pt x="0" y="1185671"/>
                  </a:lnTo>
                  <a:close/>
                </a:path>
                <a:path w="6350" h="4538980">
                  <a:moveTo>
                    <a:pt x="0" y="1149095"/>
                  </a:moveTo>
                  <a:lnTo>
                    <a:pt x="0" y="1143000"/>
                  </a:lnTo>
                  <a:lnTo>
                    <a:pt x="6096" y="1143000"/>
                  </a:lnTo>
                  <a:lnTo>
                    <a:pt x="6096" y="1149095"/>
                  </a:lnTo>
                  <a:lnTo>
                    <a:pt x="0" y="1149095"/>
                  </a:lnTo>
                  <a:close/>
                </a:path>
                <a:path w="6350" h="4538980">
                  <a:moveTo>
                    <a:pt x="0" y="1112519"/>
                  </a:moveTo>
                  <a:lnTo>
                    <a:pt x="0" y="1106424"/>
                  </a:lnTo>
                  <a:lnTo>
                    <a:pt x="1524" y="1106424"/>
                  </a:lnTo>
                  <a:lnTo>
                    <a:pt x="1524" y="1104900"/>
                  </a:lnTo>
                  <a:lnTo>
                    <a:pt x="4571" y="1104900"/>
                  </a:lnTo>
                  <a:lnTo>
                    <a:pt x="4571" y="1106424"/>
                  </a:lnTo>
                  <a:lnTo>
                    <a:pt x="6096" y="1106424"/>
                  </a:lnTo>
                  <a:lnTo>
                    <a:pt x="6096" y="1112519"/>
                  </a:lnTo>
                  <a:lnTo>
                    <a:pt x="0" y="1112519"/>
                  </a:lnTo>
                  <a:close/>
                </a:path>
                <a:path w="6350" h="4538980">
                  <a:moveTo>
                    <a:pt x="0" y="1074419"/>
                  </a:moveTo>
                  <a:lnTo>
                    <a:pt x="0" y="1069848"/>
                  </a:lnTo>
                  <a:lnTo>
                    <a:pt x="1524" y="1068324"/>
                  </a:lnTo>
                  <a:lnTo>
                    <a:pt x="4571" y="1068324"/>
                  </a:lnTo>
                  <a:lnTo>
                    <a:pt x="6096" y="1069848"/>
                  </a:lnTo>
                  <a:lnTo>
                    <a:pt x="6096" y="1074419"/>
                  </a:lnTo>
                  <a:lnTo>
                    <a:pt x="4571" y="1075943"/>
                  </a:lnTo>
                  <a:lnTo>
                    <a:pt x="1524" y="1075943"/>
                  </a:lnTo>
                  <a:lnTo>
                    <a:pt x="0" y="1074419"/>
                  </a:lnTo>
                  <a:close/>
                </a:path>
                <a:path w="6350" h="4538980">
                  <a:moveTo>
                    <a:pt x="0" y="1037843"/>
                  </a:moveTo>
                  <a:lnTo>
                    <a:pt x="0" y="1033271"/>
                  </a:lnTo>
                  <a:lnTo>
                    <a:pt x="1524" y="1031748"/>
                  </a:lnTo>
                  <a:lnTo>
                    <a:pt x="4571" y="1031748"/>
                  </a:lnTo>
                  <a:lnTo>
                    <a:pt x="6096" y="1033271"/>
                  </a:lnTo>
                  <a:lnTo>
                    <a:pt x="6096" y="1037843"/>
                  </a:lnTo>
                  <a:lnTo>
                    <a:pt x="4571" y="1039367"/>
                  </a:lnTo>
                  <a:lnTo>
                    <a:pt x="1524" y="1039367"/>
                  </a:lnTo>
                  <a:lnTo>
                    <a:pt x="0" y="1037843"/>
                  </a:lnTo>
                  <a:close/>
                </a:path>
                <a:path w="6350" h="4538980">
                  <a:moveTo>
                    <a:pt x="0" y="1001267"/>
                  </a:moveTo>
                  <a:lnTo>
                    <a:pt x="0" y="996695"/>
                  </a:lnTo>
                  <a:lnTo>
                    <a:pt x="1524" y="995171"/>
                  </a:lnTo>
                  <a:lnTo>
                    <a:pt x="4571" y="995171"/>
                  </a:lnTo>
                  <a:lnTo>
                    <a:pt x="6096" y="996695"/>
                  </a:lnTo>
                  <a:lnTo>
                    <a:pt x="6096" y="1001267"/>
                  </a:lnTo>
                  <a:lnTo>
                    <a:pt x="4571" y="1001267"/>
                  </a:lnTo>
                  <a:lnTo>
                    <a:pt x="4571" y="1002792"/>
                  </a:lnTo>
                  <a:lnTo>
                    <a:pt x="1524" y="1002792"/>
                  </a:lnTo>
                  <a:lnTo>
                    <a:pt x="1524" y="1001267"/>
                  </a:lnTo>
                  <a:lnTo>
                    <a:pt x="0" y="1001267"/>
                  </a:lnTo>
                  <a:close/>
                </a:path>
                <a:path w="6350" h="4538980">
                  <a:moveTo>
                    <a:pt x="0" y="964692"/>
                  </a:moveTo>
                  <a:lnTo>
                    <a:pt x="0" y="958595"/>
                  </a:lnTo>
                  <a:lnTo>
                    <a:pt x="6096" y="958595"/>
                  </a:lnTo>
                  <a:lnTo>
                    <a:pt x="6096" y="964692"/>
                  </a:lnTo>
                  <a:lnTo>
                    <a:pt x="4571" y="964692"/>
                  </a:lnTo>
                  <a:lnTo>
                    <a:pt x="4571" y="966216"/>
                  </a:lnTo>
                  <a:lnTo>
                    <a:pt x="1524" y="966216"/>
                  </a:lnTo>
                  <a:lnTo>
                    <a:pt x="1524" y="964692"/>
                  </a:lnTo>
                  <a:lnTo>
                    <a:pt x="0" y="964692"/>
                  </a:lnTo>
                  <a:close/>
                </a:path>
                <a:path w="6350" h="4538980">
                  <a:moveTo>
                    <a:pt x="0" y="928116"/>
                  </a:moveTo>
                  <a:lnTo>
                    <a:pt x="0" y="922019"/>
                  </a:lnTo>
                  <a:lnTo>
                    <a:pt x="6096" y="922019"/>
                  </a:lnTo>
                  <a:lnTo>
                    <a:pt x="6096" y="928116"/>
                  </a:lnTo>
                  <a:lnTo>
                    <a:pt x="0" y="928116"/>
                  </a:lnTo>
                  <a:close/>
                </a:path>
                <a:path w="6350" h="4538980">
                  <a:moveTo>
                    <a:pt x="0" y="890016"/>
                  </a:moveTo>
                  <a:lnTo>
                    <a:pt x="0" y="885443"/>
                  </a:lnTo>
                  <a:lnTo>
                    <a:pt x="1524" y="885443"/>
                  </a:lnTo>
                  <a:lnTo>
                    <a:pt x="1524" y="883919"/>
                  </a:lnTo>
                  <a:lnTo>
                    <a:pt x="4571" y="883919"/>
                  </a:lnTo>
                  <a:lnTo>
                    <a:pt x="4571" y="885443"/>
                  </a:lnTo>
                  <a:lnTo>
                    <a:pt x="6096" y="885443"/>
                  </a:lnTo>
                  <a:lnTo>
                    <a:pt x="6096" y="890016"/>
                  </a:lnTo>
                  <a:lnTo>
                    <a:pt x="4571" y="891540"/>
                  </a:lnTo>
                  <a:lnTo>
                    <a:pt x="1524" y="891540"/>
                  </a:lnTo>
                  <a:lnTo>
                    <a:pt x="0" y="890016"/>
                  </a:lnTo>
                  <a:close/>
                </a:path>
                <a:path w="6350" h="4538980">
                  <a:moveTo>
                    <a:pt x="0" y="853440"/>
                  </a:moveTo>
                  <a:lnTo>
                    <a:pt x="0" y="848867"/>
                  </a:lnTo>
                  <a:lnTo>
                    <a:pt x="1524" y="847343"/>
                  </a:lnTo>
                  <a:lnTo>
                    <a:pt x="4571" y="847343"/>
                  </a:lnTo>
                  <a:lnTo>
                    <a:pt x="6096" y="848867"/>
                  </a:lnTo>
                  <a:lnTo>
                    <a:pt x="6096" y="853440"/>
                  </a:lnTo>
                  <a:lnTo>
                    <a:pt x="4571" y="854963"/>
                  </a:lnTo>
                  <a:lnTo>
                    <a:pt x="1524" y="854963"/>
                  </a:lnTo>
                  <a:lnTo>
                    <a:pt x="0" y="853440"/>
                  </a:lnTo>
                  <a:close/>
                </a:path>
                <a:path w="6350" h="4538980">
                  <a:moveTo>
                    <a:pt x="0" y="816863"/>
                  </a:moveTo>
                  <a:lnTo>
                    <a:pt x="0" y="812292"/>
                  </a:lnTo>
                  <a:lnTo>
                    <a:pt x="1524" y="810767"/>
                  </a:lnTo>
                  <a:lnTo>
                    <a:pt x="4571" y="810767"/>
                  </a:lnTo>
                  <a:lnTo>
                    <a:pt x="6096" y="812292"/>
                  </a:lnTo>
                  <a:lnTo>
                    <a:pt x="6096" y="816863"/>
                  </a:lnTo>
                  <a:lnTo>
                    <a:pt x="4571" y="818387"/>
                  </a:lnTo>
                  <a:lnTo>
                    <a:pt x="1524" y="818387"/>
                  </a:lnTo>
                  <a:lnTo>
                    <a:pt x="0" y="816863"/>
                  </a:lnTo>
                  <a:close/>
                </a:path>
                <a:path w="6350" h="4538980">
                  <a:moveTo>
                    <a:pt x="0" y="780287"/>
                  </a:moveTo>
                  <a:lnTo>
                    <a:pt x="0" y="775716"/>
                  </a:lnTo>
                  <a:lnTo>
                    <a:pt x="1524" y="774192"/>
                  </a:lnTo>
                  <a:lnTo>
                    <a:pt x="4571" y="774192"/>
                  </a:lnTo>
                  <a:lnTo>
                    <a:pt x="6096" y="775716"/>
                  </a:lnTo>
                  <a:lnTo>
                    <a:pt x="6096" y="780287"/>
                  </a:lnTo>
                  <a:lnTo>
                    <a:pt x="4571" y="780287"/>
                  </a:lnTo>
                  <a:lnTo>
                    <a:pt x="4571" y="781811"/>
                  </a:lnTo>
                  <a:lnTo>
                    <a:pt x="1524" y="781811"/>
                  </a:lnTo>
                  <a:lnTo>
                    <a:pt x="1524" y="780287"/>
                  </a:lnTo>
                  <a:lnTo>
                    <a:pt x="0" y="780287"/>
                  </a:lnTo>
                  <a:close/>
                </a:path>
                <a:path w="6350" h="4538980">
                  <a:moveTo>
                    <a:pt x="0" y="743711"/>
                  </a:moveTo>
                  <a:lnTo>
                    <a:pt x="0" y="737615"/>
                  </a:lnTo>
                  <a:lnTo>
                    <a:pt x="6096" y="737615"/>
                  </a:lnTo>
                  <a:lnTo>
                    <a:pt x="6096" y="743711"/>
                  </a:lnTo>
                  <a:lnTo>
                    <a:pt x="4571" y="743711"/>
                  </a:lnTo>
                  <a:lnTo>
                    <a:pt x="4571" y="745235"/>
                  </a:lnTo>
                  <a:lnTo>
                    <a:pt x="1524" y="745235"/>
                  </a:lnTo>
                  <a:lnTo>
                    <a:pt x="1524" y="743711"/>
                  </a:lnTo>
                  <a:lnTo>
                    <a:pt x="0" y="743711"/>
                  </a:lnTo>
                  <a:close/>
                </a:path>
                <a:path w="6350" h="4538980">
                  <a:moveTo>
                    <a:pt x="0" y="707135"/>
                  </a:moveTo>
                  <a:lnTo>
                    <a:pt x="0" y="701039"/>
                  </a:lnTo>
                  <a:lnTo>
                    <a:pt x="6096" y="701039"/>
                  </a:lnTo>
                  <a:lnTo>
                    <a:pt x="6096" y="707135"/>
                  </a:lnTo>
                  <a:lnTo>
                    <a:pt x="0" y="707135"/>
                  </a:lnTo>
                  <a:close/>
                </a:path>
                <a:path w="6350" h="4538980">
                  <a:moveTo>
                    <a:pt x="0" y="669035"/>
                  </a:moveTo>
                  <a:lnTo>
                    <a:pt x="0" y="664463"/>
                  </a:lnTo>
                  <a:lnTo>
                    <a:pt x="1524" y="664463"/>
                  </a:lnTo>
                  <a:lnTo>
                    <a:pt x="1524" y="662939"/>
                  </a:lnTo>
                  <a:lnTo>
                    <a:pt x="4571" y="662939"/>
                  </a:lnTo>
                  <a:lnTo>
                    <a:pt x="4571" y="664463"/>
                  </a:lnTo>
                  <a:lnTo>
                    <a:pt x="6096" y="664463"/>
                  </a:lnTo>
                  <a:lnTo>
                    <a:pt x="6096" y="669035"/>
                  </a:lnTo>
                  <a:lnTo>
                    <a:pt x="4571" y="670559"/>
                  </a:lnTo>
                  <a:lnTo>
                    <a:pt x="1524" y="670559"/>
                  </a:lnTo>
                  <a:lnTo>
                    <a:pt x="0" y="669035"/>
                  </a:lnTo>
                  <a:close/>
                </a:path>
                <a:path w="6350" h="4538980">
                  <a:moveTo>
                    <a:pt x="0" y="632459"/>
                  </a:moveTo>
                  <a:lnTo>
                    <a:pt x="0" y="627887"/>
                  </a:lnTo>
                  <a:lnTo>
                    <a:pt x="1524" y="626363"/>
                  </a:lnTo>
                  <a:lnTo>
                    <a:pt x="4571" y="626363"/>
                  </a:lnTo>
                  <a:lnTo>
                    <a:pt x="6096" y="627887"/>
                  </a:lnTo>
                  <a:lnTo>
                    <a:pt x="6096" y="632459"/>
                  </a:lnTo>
                  <a:lnTo>
                    <a:pt x="4571" y="633983"/>
                  </a:lnTo>
                  <a:lnTo>
                    <a:pt x="1524" y="633983"/>
                  </a:lnTo>
                  <a:lnTo>
                    <a:pt x="0" y="632459"/>
                  </a:lnTo>
                  <a:close/>
                </a:path>
                <a:path w="6350" h="4538980">
                  <a:moveTo>
                    <a:pt x="0" y="595883"/>
                  </a:moveTo>
                  <a:lnTo>
                    <a:pt x="0" y="591311"/>
                  </a:lnTo>
                  <a:lnTo>
                    <a:pt x="1524" y="589787"/>
                  </a:lnTo>
                  <a:lnTo>
                    <a:pt x="4571" y="589787"/>
                  </a:lnTo>
                  <a:lnTo>
                    <a:pt x="6096" y="591311"/>
                  </a:lnTo>
                  <a:lnTo>
                    <a:pt x="6096" y="595883"/>
                  </a:lnTo>
                  <a:lnTo>
                    <a:pt x="4571" y="597408"/>
                  </a:lnTo>
                  <a:lnTo>
                    <a:pt x="1524" y="597408"/>
                  </a:lnTo>
                  <a:lnTo>
                    <a:pt x="0" y="595883"/>
                  </a:lnTo>
                  <a:close/>
                </a:path>
                <a:path w="6350" h="4538980">
                  <a:moveTo>
                    <a:pt x="0" y="559308"/>
                  </a:moveTo>
                  <a:lnTo>
                    <a:pt x="0" y="554735"/>
                  </a:lnTo>
                  <a:lnTo>
                    <a:pt x="1524" y="553211"/>
                  </a:lnTo>
                  <a:lnTo>
                    <a:pt x="4571" y="553211"/>
                  </a:lnTo>
                  <a:lnTo>
                    <a:pt x="6096" y="554735"/>
                  </a:lnTo>
                  <a:lnTo>
                    <a:pt x="6096" y="559308"/>
                  </a:lnTo>
                  <a:lnTo>
                    <a:pt x="4571" y="559308"/>
                  </a:lnTo>
                  <a:lnTo>
                    <a:pt x="4571" y="560831"/>
                  </a:lnTo>
                  <a:lnTo>
                    <a:pt x="1524" y="560831"/>
                  </a:lnTo>
                  <a:lnTo>
                    <a:pt x="1524" y="559308"/>
                  </a:lnTo>
                  <a:lnTo>
                    <a:pt x="0" y="559308"/>
                  </a:lnTo>
                  <a:close/>
                </a:path>
                <a:path w="6350" h="4538980">
                  <a:moveTo>
                    <a:pt x="0" y="522731"/>
                  </a:moveTo>
                  <a:lnTo>
                    <a:pt x="0" y="516635"/>
                  </a:lnTo>
                  <a:lnTo>
                    <a:pt x="6096" y="516635"/>
                  </a:lnTo>
                  <a:lnTo>
                    <a:pt x="6096" y="522731"/>
                  </a:lnTo>
                  <a:lnTo>
                    <a:pt x="0" y="522731"/>
                  </a:lnTo>
                  <a:close/>
                </a:path>
                <a:path w="6350" h="4538980">
                  <a:moveTo>
                    <a:pt x="0" y="486155"/>
                  </a:moveTo>
                  <a:lnTo>
                    <a:pt x="0" y="480059"/>
                  </a:lnTo>
                  <a:lnTo>
                    <a:pt x="1524" y="480059"/>
                  </a:lnTo>
                  <a:lnTo>
                    <a:pt x="1524" y="478535"/>
                  </a:lnTo>
                  <a:lnTo>
                    <a:pt x="4571" y="478535"/>
                  </a:lnTo>
                  <a:lnTo>
                    <a:pt x="4571" y="480059"/>
                  </a:lnTo>
                  <a:lnTo>
                    <a:pt x="6096" y="480059"/>
                  </a:lnTo>
                  <a:lnTo>
                    <a:pt x="6096" y="486155"/>
                  </a:lnTo>
                  <a:lnTo>
                    <a:pt x="0" y="486155"/>
                  </a:lnTo>
                  <a:close/>
                </a:path>
                <a:path w="6350" h="4538980">
                  <a:moveTo>
                    <a:pt x="0" y="448055"/>
                  </a:moveTo>
                  <a:lnTo>
                    <a:pt x="0" y="443483"/>
                  </a:lnTo>
                  <a:lnTo>
                    <a:pt x="1524" y="443483"/>
                  </a:lnTo>
                  <a:lnTo>
                    <a:pt x="1524" y="441959"/>
                  </a:lnTo>
                  <a:lnTo>
                    <a:pt x="4571" y="441959"/>
                  </a:lnTo>
                  <a:lnTo>
                    <a:pt x="4571" y="443483"/>
                  </a:lnTo>
                  <a:lnTo>
                    <a:pt x="6096" y="443483"/>
                  </a:lnTo>
                  <a:lnTo>
                    <a:pt x="6096" y="448055"/>
                  </a:lnTo>
                  <a:lnTo>
                    <a:pt x="4571" y="449579"/>
                  </a:lnTo>
                  <a:lnTo>
                    <a:pt x="1524" y="449579"/>
                  </a:lnTo>
                  <a:lnTo>
                    <a:pt x="0" y="448055"/>
                  </a:lnTo>
                  <a:close/>
                </a:path>
                <a:path w="6350" h="4538980">
                  <a:moveTo>
                    <a:pt x="0" y="411479"/>
                  </a:moveTo>
                  <a:lnTo>
                    <a:pt x="0" y="406908"/>
                  </a:lnTo>
                  <a:lnTo>
                    <a:pt x="1524" y="405383"/>
                  </a:lnTo>
                  <a:lnTo>
                    <a:pt x="4571" y="405383"/>
                  </a:lnTo>
                  <a:lnTo>
                    <a:pt x="6096" y="406908"/>
                  </a:lnTo>
                  <a:lnTo>
                    <a:pt x="6096" y="411479"/>
                  </a:lnTo>
                  <a:lnTo>
                    <a:pt x="4571" y="413004"/>
                  </a:lnTo>
                  <a:lnTo>
                    <a:pt x="1524" y="413004"/>
                  </a:lnTo>
                  <a:lnTo>
                    <a:pt x="0" y="411479"/>
                  </a:lnTo>
                  <a:close/>
                </a:path>
                <a:path w="6350" h="4538980">
                  <a:moveTo>
                    <a:pt x="0" y="374904"/>
                  </a:moveTo>
                  <a:lnTo>
                    <a:pt x="0" y="370331"/>
                  </a:lnTo>
                  <a:lnTo>
                    <a:pt x="1524" y="368808"/>
                  </a:lnTo>
                  <a:lnTo>
                    <a:pt x="4571" y="368808"/>
                  </a:lnTo>
                  <a:lnTo>
                    <a:pt x="6096" y="370331"/>
                  </a:lnTo>
                  <a:lnTo>
                    <a:pt x="6096" y="374904"/>
                  </a:lnTo>
                  <a:lnTo>
                    <a:pt x="4571" y="376427"/>
                  </a:lnTo>
                  <a:lnTo>
                    <a:pt x="1524" y="376427"/>
                  </a:lnTo>
                  <a:lnTo>
                    <a:pt x="0" y="374904"/>
                  </a:lnTo>
                  <a:close/>
                </a:path>
                <a:path w="6350" h="4538980">
                  <a:moveTo>
                    <a:pt x="0" y="338327"/>
                  </a:moveTo>
                  <a:lnTo>
                    <a:pt x="0" y="333755"/>
                  </a:lnTo>
                  <a:lnTo>
                    <a:pt x="1524" y="332231"/>
                  </a:lnTo>
                  <a:lnTo>
                    <a:pt x="4571" y="332231"/>
                  </a:lnTo>
                  <a:lnTo>
                    <a:pt x="6096" y="333755"/>
                  </a:lnTo>
                  <a:lnTo>
                    <a:pt x="6096" y="338327"/>
                  </a:lnTo>
                  <a:lnTo>
                    <a:pt x="4571" y="338327"/>
                  </a:lnTo>
                  <a:lnTo>
                    <a:pt x="4571" y="339851"/>
                  </a:lnTo>
                  <a:lnTo>
                    <a:pt x="1524" y="339851"/>
                  </a:lnTo>
                  <a:lnTo>
                    <a:pt x="1524" y="338327"/>
                  </a:lnTo>
                  <a:lnTo>
                    <a:pt x="0" y="338327"/>
                  </a:lnTo>
                  <a:close/>
                </a:path>
                <a:path w="6350" h="4538980">
                  <a:moveTo>
                    <a:pt x="0" y="301751"/>
                  </a:moveTo>
                  <a:lnTo>
                    <a:pt x="0" y="295655"/>
                  </a:lnTo>
                  <a:lnTo>
                    <a:pt x="6096" y="295655"/>
                  </a:lnTo>
                  <a:lnTo>
                    <a:pt x="6096" y="301751"/>
                  </a:lnTo>
                  <a:lnTo>
                    <a:pt x="0" y="301751"/>
                  </a:lnTo>
                  <a:close/>
                </a:path>
                <a:path w="6350" h="4538980">
                  <a:moveTo>
                    <a:pt x="0" y="265175"/>
                  </a:moveTo>
                  <a:lnTo>
                    <a:pt x="0" y="259079"/>
                  </a:lnTo>
                  <a:lnTo>
                    <a:pt x="1524" y="259079"/>
                  </a:lnTo>
                  <a:lnTo>
                    <a:pt x="1524" y="257555"/>
                  </a:lnTo>
                  <a:lnTo>
                    <a:pt x="4571" y="257555"/>
                  </a:lnTo>
                  <a:lnTo>
                    <a:pt x="4571" y="259079"/>
                  </a:lnTo>
                  <a:lnTo>
                    <a:pt x="6096" y="259079"/>
                  </a:lnTo>
                  <a:lnTo>
                    <a:pt x="6096" y="265175"/>
                  </a:lnTo>
                  <a:lnTo>
                    <a:pt x="0" y="265175"/>
                  </a:lnTo>
                  <a:close/>
                </a:path>
                <a:path w="6350" h="4538980">
                  <a:moveTo>
                    <a:pt x="0" y="227075"/>
                  </a:moveTo>
                  <a:lnTo>
                    <a:pt x="0" y="222504"/>
                  </a:lnTo>
                  <a:lnTo>
                    <a:pt x="1524" y="222504"/>
                  </a:lnTo>
                  <a:lnTo>
                    <a:pt x="1524" y="220979"/>
                  </a:lnTo>
                  <a:lnTo>
                    <a:pt x="4571" y="220979"/>
                  </a:lnTo>
                  <a:lnTo>
                    <a:pt x="4571" y="222504"/>
                  </a:lnTo>
                  <a:lnTo>
                    <a:pt x="6096" y="222504"/>
                  </a:lnTo>
                  <a:lnTo>
                    <a:pt x="6096" y="227075"/>
                  </a:lnTo>
                  <a:lnTo>
                    <a:pt x="4571" y="228600"/>
                  </a:lnTo>
                  <a:lnTo>
                    <a:pt x="1524" y="228600"/>
                  </a:lnTo>
                  <a:lnTo>
                    <a:pt x="0" y="227075"/>
                  </a:lnTo>
                  <a:close/>
                </a:path>
                <a:path w="6350" h="4538980">
                  <a:moveTo>
                    <a:pt x="0" y="190500"/>
                  </a:moveTo>
                  <a:lnTo>
                    <a:pt x="0" y="185927"/>
                  </a:lnTo>
                  <a:lnTo>
                    <a:pt x="1524" y="184404"/>
                  </a:lnTo>
                  <a:lnTo>
                    <a:pt x="4571" y="184404"/>
                  </a:lnTo>
                  <a:lnTo>
                    <a:pt x="6096" y="185927"/>
                  </a:lnTo>
                  <a:lnTo>
                    <a:pt x="6096" y="190500"/>
                  </a:lnTo>
                  <a:lnTo>
                    <a:pt x="4571" y="192023"/>
                  </a:lnTo>
                  <a:lnTo>
                    <a:pt x="1524" y="192023"/>
                  </a:lnTo>
                  <a:lnTo>
                    <a:pt x="0" y="190500"/>
                  </a:lnTo>
                  <a:close/>
                </a:path>
                <a:path w="6350" h="4538980">
                  <a:moveTo>
                    <a:pt x="0" y="153923"/>
                  </a:moveTo>
                  <a:lnTo>
                    <a:pt x="0" y="149351"/>
                  </a:lnTo>
                  <a:lnTo>
                    <a:pt x="1524" y="147827"/>
                  </a:lnTo>
                  <a:lnTo>
                    <a:pt x="4571" y="147827"/>
                  </a:lnTo>
                  <a:lnTo>
                    <a:pt x="6096" y="149351"/>
                  </a:lnTo>
                  <a:lnTo>
                    <a:pt x="6096" y="153923"/>
                  </a:lnTo>
                  <a:lnTo>
                    <a:pt x="4571" y="155447"/>
                  </a:lnTo>
                  <a:lnTo>
                    <a:pt x="1524" y="155447"/>
                  </a:lnTo>
                  <a:lnTo>
                    <a:pt x="0" y="153923"/>
                  </a:lnTo>
                  <a:close/>
                </a:path>
                <a:path w="6350" h="4538980">
                  <a:moveTo>
                    <a:pt x="0" y="117347"/>
                  </a:moveTo>
                  <a:lnTo>
                    <a:pt x="0" y="111251"/>
                  </a:lnTo>
                  <a:lnTo>
                    <a:pt x="6096" y="111251"/>
                  </a:lnTo>
                  <a:lnTo>
                    <a:pt x="6096" y="117347"/>
                  </a:lnTo>
                  <a:lnTo>
                    <a:pt x="4571" y="117347"/>
                  </a:lnTo>
                  <a:lnTo>
                    <a:pt x="4571" y="118871"/>
                  </a:lnTo>
                  <a:lnTo>
                    <a:pt x="1524" y="118871"/>
                  </a:lnTo>
                  <a:lnTo>
                    <a:pt x="1524" y="117347"/>
                  </a:lnTo>
                  <a:lnTo>
                    <a:pt x="0" y="117347"/>
                  </a:lnTo>
                  <a:close/>
                </a:path>
                <a:path w="6350" h="4538980">
                  <a:moveTo>
                    <a:pt x="0" y="80771"/>
                  </a:moveTo>
                  <a:lnTo>
                    <a:pt x="0" y="74675"/>
                  </a:lnTo>
                  <a:lnTo>
                    <a:pt x="6096" y="74675"/>
                  </a:lnTo>
                  <a:lnTo>
                    <a:pt x="6096" y="80771"/>
                  </a:lnTo>
                  <a:lnTo>
                    <a:pt x="0" y="80771"/>
                  </a:lnTo>
                  <a:close/>
                </a:path>
                <a:path w="6350" h="4538980">
                  <a:moveTo>
                    <a:pt x="0" y="44195"/>
                  </a:moveTo>
                  <a:lnTo>
                    <a:pt x="0" y="38100"/>
                  </a:lnTo>
                  <a:lnTo>
                    <a:pt x="1524" y="38100"/>
                  </a:lnTo>
                  <a:lnTo>
                    <a:pt x="1524" y="36575"/>
                  </a:lnTo>
                  <a:lnTo>
                    <a:pt x="4571" y="36575"/>
                  </a:lnTo>
                  <a:lnTo>
                    <a:pt x="4571" y="38100"/>
                  </a:lnTo>
                  <a:lnTo>
                    <a:pt x="6096" y="38100"/>
                  </a:lnTo>
                  <a:lnTo>
                    <a:pt x="6096" y="44195"/>
                  </a:lnTo>
                  <a:lnTo>
                    <a:pt x="0" y="44195"/>
                  </a:lnTo>
                  <a:close/>
                </a:path>
                <a:path w="6350" h="4538980">
                  <a:moveTo>
                    <a:pt x="0" y="6095"/>
                  </a:moveTo>
                  <a:lnTo>
                    <a:pt x="0" y="1523"/>
                  </a:lnTo>
                  <a:lnTo>
                    <a:pt x="1524" y="1523"/>
                  </a:lnTo>
                  <a:lnTo>
                    <a:pt x="1524" y="0"/>
                  </a:lnTo>
                  <a:lnTo>
                    <a:pt x="4571" y="0"/>
                  </a:lnTo>
                  <a:lnTo>
                    <a:pt x="4571" y="1523"/>
                  </a:lnTo>
                  <a:lnTo>
                    <a:pt x="6096" y="1523"/>
                  </a:lnTo>
                  <a:lnTo>
                    <a:pt x="6096" y="6095"/>
                  </a:lnTo>
                  <a:lnTo>
                    <a:pt x="4571" y="7619"/>
                  </a:lnTo>
                  <a:lnTo>
                    <a:pt x="1524" y="7619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99476" y="6274307"/>
              <a:ext cx="138684" cy="6400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26891" y="6405372"/>
              <a:ext cx="1751076" cy="9753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42900" y="3453383"/>
              <a:ext cx="6605270" cy="480059"/>
            </a:xfrm>
            <a:custGeom>
              <a:avLst/>
              <a:gdLst/>
              <a:ahLst/>
              <a:cxnLst/>
              <a:rect l="l" t="t" r="r" b="b"/>
              <a:pathLst>
                <a:path w="6605270" h="480060">
                  <a:moveTo>
                    <a:pt x="0" y="480059"/>
                  </a:moveTo>
                  <a:lnTo>
                    <a:pt x="0" y="0"/>
                  </a:lnTo>
                  <a:lnTo>
                    <a:pt x="6605016" y="0"/>
                  </a:lnTo>
                  <a:lnTo>
                    <a:pt x="6605016" y="480059"/>
                  </a:lnTo>
                  <a:lnTo>
                    <a:pt x="0" y="480059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42900" y="3931919"/>
              <a:ext cx="7272655" cy="478790"/>
            </a:xfrm>
            <a:custGeom>
              <a:avLst/>
              <a:gdLst/>
              <a:ahLst/>
              <a:cxnLst/>
              <a:rect l="l" t="t" r="r" b="b"/>
              <a:pathLst>
                <a:path w="7272655" h="478789">
                  <a:moveTo>
                    <a:pt x="0" y="478536"/>
                  </a:moveTo>
                  <a:lnTo>
                    <a:pt x="0" y="0"/>
                  </a:lnTo>
                  <a:lnTo>
                    <a:pt x="7272527" y="0"/>
                  </a:lnTo>
                  <a:lnTo>
                    <a:pt x="7272527" y="478536"/>
                  </a:lnTo>
                  <a:lnTo>
                    <a:pt x="0" y="478536"/>
                  </a:lnTo>
                  <a:close/>
                </a:path>
              </a:pathLst>
            </a:custGeom>
            <a:solidFill>
              <a:srgbClr val="112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0228" y="1484375"/>
              <a:ext cx="1648967" cy="9753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321040" y="2784347"/>
              <a:ext cx="219456" cy="24688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8572500" y="2770631"/>
              <a:ext cx="62865" cy="260985"/>
            </a:xfrm>
            <a:custGeom>
              <a:avLst/>
              <a:gdLst/>
              <a:ahLst/>
              <a:cxnLst/>
              <a:rect l="l" t="t" r="r" b="b"/>
              <a:pathLst>
                <a:path w="62865" h="260985">
                  <a:moveTo>
                    <a:pt x="0" y="36576"/>
                  </a:moveTo>
                  <a:lnTo>
                    <a:pt x="0" y="19812"/>
                  </a:lnTo>
                  <a:lnTo>
                    <a:pt x="3048" y="13716"/>
                  </a:lnTo>
                  <a:lnTo>
                    <a:pt x="9144" y="7620"/>
                  </a:lnTo>
                  <a:lnTo>
                    <a:pt x="15240" y="3048"/>
                  </a:lnTo>
                  <a:lnTo>
                    <a:pt x="22860" y="0"/>
                  </a:lnTo>
                  <a:lnTo>
                    <a:pt x="41148" y="0"/>
                  </a:lnTo>
                  <a:lnTo>
                    <a:pt x="48768" y="3048"/>
                  </a:lnTo>
                  <a:lnTo>
                    <a:pt x="54864" y="7620"/>
                  </a:lnTo>
                  <a:lnTo>
                    <a:pt x="59436" y="13716"/>
                  </a:lnTo>
                  <a:lnTo>
                    <a:pt x="62484" y="19812"/>
                  </a:lnTo>
                  <a:lnTo>
                    <a:pt x="62484" y="36576"/>
                  </a:lnTo>
                  <a:lnTo>
                    <a:pt x="59436" y="42672"/>
                  </a:lnTo>
                  <a:lnTo>
                    <a:pt x="54864" y="48768"/>
                  </a:lnTo>
                  <a:lnTo>
                    <a:pt x="48768" y="53340"/>
                  </a:lnTo>
                  <a:lnTo>
                    <a:pt x="41148" y="56388"/>
                  </a:lnTo>
                  <a:lnTo>
                    <a:pt x="22860" y="56388"/>
                  </a:lnTo>
                  <a:lnTo>
                    <a:pt x="15240" y="53340"/>
                  </a:lnTo>
                  <a:lnTo>
                    <a:pt x="9144" y="48768"/>
                  </a:lnTo>
                  <a:lnTo>
                    <a:pt x="3048" y="42672"/>
                  </a:lnTo>
                  <a:lnTo>
                    <a:pt x="0" y="36576"/>
                  </a:lnTo>
                  <a:close/>
                </a:path>
                <a:path w="62865" h="260985">
                  <a:moveTo>
                    <a:pt x="4572" y="260604"/>
                  </a:moveTo>
                  <a:lnTo>
                    <a:pt x="4572" y="83820"/>
                  </a:lnTo>
                  <a:lnTo>
                    <a:pt x="57912" y="83820"/>
                  </a:lnTo>
                  <a:lnTo>
                    <a:pt x="57912" y="260604"/>
                  </a:lnTo>
                  <a:lnTo>
                    <a:pt x="4572" y="260604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665464" y="2801112"/>
              <a:ext cx="274319" cy="23469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970264" y="2851403"/>
              <a:ext cx="115824" cy="179831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9108935" y="2770631"/>
              <a:ext cx="288290" cy="265430"/>
            </a:xfrm>
            <a:custGeom>
              <a:avLst/>
              <a:gdLst/>
              <a:ahLst/>
              <a:cxnLst/>
              <a:rect l="l" t="t" r="r" b="b"/>
              <a:pathLst>
                <a:path w="288290" h="265430">
                  <a:moveTo>
                    <a:pt x="57912" y="83832"/>
                  </a:moveTo>
                  <a:lnTo>
                    <a:pt x="3048" y="83832"/>
                  </a:lnTo>
                  <a:lnTo>
                    <a:pt x="3048" y="260616"/>
                  </a:lnTo>
                  <a:lnTo>
                    <a:pt x="57912" y="260616"/>
                  </a:lnTo>
                  <a:lnTo>
                    <a:pt x="57912" y="83832"/>
                  </a:lnTo>
                  <a:close/>
                </a:path>
                <a:path w="288290" h="265430">
                  <a:moveTo>
                    <a:pt x="62484" y="19812"/>
                  </a:moveTo>
                  <a:lnTo>
                    <a:pt x="59436" y="13716"/>
                  </a:lnTo>
                  <a:lnTo>
                    <a:pt x="53340" y="7620"/>
                  </a:lnTo>
                  <a:lnTo>
                    <a:pt x="47244" y="3048"/>
                  </a:lnTo>
                  <a:lnTo>
                    <a:pt x="39624" y="0"/>
                  </a:lnTo>
                  <a:lnTo>
                    <a:pt x="21336" y="0"/>
                  </a:lnTo>
                  <a:lnTo>
                    <a:pt x="13716" y="3048"/>
                  </a:lnTo>
                  <a:lnTo>
                    <a:pt x="7620" y="7620"/>
                  </a:lnTo>
                  <a:lnTo>
                    <a:pt x="3048" y="13716"/>
                  </a:lnTo>
                  <a:lnTo>
                    <a:pt x="0" y="19812"/>
                  </a:lnTo>
                  <a:lnTo>
                    <a:pt x="0" y="36576"/>
                  </a:lnTo>
                  <a:lnTo>
                    <a:pt x="3048" y="42672"/>
                  </a:lnTo>
                  <a:lnTo>
                    <a:pt x="7620" y="48768"/>
                  </a:lnTo>
                  <a:lnTo>
                    <a:pt x="13716" y="53352"/>
                  </a:lnTo>
                  <a:lnTo>
                    <a:pt x="21336" y="56400"/>
                  </a:lnTo>
                  <a:lnTo>
                    <a:pt x="39624" y="56400"/>
                  </a:lnTo>
                  <a:lnTo>
                    <a:pt x="47244" y="53352"/>
                  </a:lnTo>
                  <a:lnTo>
                    <a:pt x="53340" y="48768"/>
                  </a:lnTo>
                  <a:lnTo>
                    <a:pt x="59436" y="42672"/>
                  </a:lnTo>
                  <a:lnTo>
                    <a:pt x="62484" y="36576"/>
                  </a:lnTo>
                  <a:lnTo>
                    <a:pt x="62484" y="19812"/>
                  </a:lnTo>
                  <a:close/>
                </a:path>
                <a:path w="288290" h="265430">
                  <a:moveTo>
                    <a:pt x="288036" y="167652"/>
                  </a:moveTo>
                  <a:lnTo>
                    <a:pt x="277749" y="116217"/>
                  </a:lnTo>
                  <a:lnTo>
                    <a:pt x="247078" y="85737"/>
                  </a:lnTo>
                  <a:lnTo>
                    <a:pt x="231648" y="80810"/>
                  </a:lnTo>
                  <a:lnTo>
                    <a:pt x="231648" y="167652"/>
                  </a:lnTo>
                  <a:lnTo>
                    <a:pt x="231076" y="179997"/>
                  </a:lnTo>
                  <a:lnTo>
                    <a:pt x="231076" y="180365"/>
                  </a:lnTo>
                  <a:lnTo>
                    <a:pt x="229171" y="191655"/>
                  </a:lnTo>
                  <a:lnTo>
                    <a:pt x="225983" y="200736"/>
                  </a:lnTo>
                  <a:lnTo>
                    <a:pt x="225983" y="200888"/>
                  </a:lnTo>
                  <a:lnTo>
                    <a:pt x="192024" y="224040"/>
                  </a:lnTo>
                  <a:lnTo>
                    <a:pt x="185216" y="223202"/>
                  </a:lnTo>
                  <a:lnTo>
                    <a:pt x="157784" y="192125"/>
                  </a:lnTo>
                  <a:lnTo>
                    <a:pt x="156972" y="184416"/>
                  </a:lnTo>
                  <a:lnTo>
                    <a:pt x="156972" y="166128"/>
                  </a:lnTo>
                  <a:lnTo>
                    <a:pt x="173647" y="128993"/>
                  </a:lnTo>
                  <a:lnTo>
                    <a:pt x="195072" y="121932"/>
                  </a:lnTo>
                  <a:lnTo>
                    <a:pt x="203644" y="122758"/>
                  </a:lnTo>
                  <a:lnTo>
                    <a:pt x="231076" y="157695"/>
                  </a:lnTo>
                  <a:lnTo>
                    <a:pt x="231648" y="167652"/>
                  </a:lnTo>
                  <a:lnTo>
                    <a:pt x="231648" y="80810"/>
                  </a:lnTo>
                  <a:lnTo>
                    <a:pt x="231076" y="80759"/>
                  </a:lnTo>
                  <a:lnTo>
                    <a:pt x="217360" y="79349"/>
                  </a:lnTo>
                  <a:lnTo>
                    <a:pt x="215823" y="79324"/>
                  </a:lnTo>
                  <a:lnTo>
                    <a:pt x="199009" y="81254"/>
                  </a:lnTo>
                  <a:lnTo>
                    <a:pt x="183451" y="87261"/>
                  </a:lnTo>
                  <a:lnTo>
                    <a:pt x="169913" y="97256"/>
                  </a:lnTo>
                  <a:lnTo>
                    <a:pt x="158496" y="111264"/>
                  </a:lnTo>
                  <a:lnTo>
                    <a:pt x="158496" y="12"/>
                  </a:lnTo>
                  <a:lnTo>
                    <a:pt x="103632" y="12"/>
                  </a:lnTo>
                  <a:lnTo>
                    <a:pt x="103632" y="260616"/>
                  </a:lnTo>
                  <a:lnTo>
                    <a:pt x="156972" y="260616"/>
                  </a:lnTo>
                  <a:lnTo>
                    <a:pt x="158496" y="260616"/>
                  </a:lnTo>
                  <a:lnTo>
                    <a:pt x="158496" y="240804"/>
                  </a:lnTo>
                  <a:lnTo>
                    <a:pt x="168503" y="251675"/>
                  </a:lnTo>
                  <a:lnTo>
                    <a:pt x="180213" y="259283"/>
                  </a:lnTo>
                  <a:lnTo>
                    <a:pt x="193649" y="263728"/>
                  </a:lnTo>
                  <a:lnTo>
                    <a:pt x="208788" y="265188"/>
                  </a:lnTo>
                  <a:lnTo>
                    <a:pt x="209359" y="265125"/>
                  </a:lnTo>
                  <a:lnTo>
                    <a:pt x="225983" y="263486"/>
                  </a:lnTo>
                  <a:lnTo>
                    <a:pt x="231648" y="261632"/>
                  </a:lnTo>
                  <a:lnTo>
                    <a:pt x="241173" y="258521"/>
                  </a:lnTo>
                  <a:lnTo>
                    <a:pt x="254660" y="250393"/>
                  </a:lnTo>
                  <a:lnTo>
                    <a:pt x="266700" y="239280"/>
                  </a:lnTo>
                  <a:lnTo>
                    <a:pt x="275831" y="224434"/>
                  </a:lnTo>
                  <a:lnTo>
                    <a:pt x="282511" y="207467"/>
                  </a:lnTo>
                  <a:lnTo>
                    <a:pt x="286639" y="188480"/>
                  </a:lnTo>
                  <a:lnTo>
                    <a:pt x="288036" y="167652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13419" y="3326891"/>
              <a:ext cx="170688" cy="17983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14588" y="3272027"/>
              <a:ext cx="121920" cy="23469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8663940" y="3241548"/>
              <a:ext cx="62865" cy="262255"/>
            </a:xfrm>
            <a:custGeom>
              <a:avLst/>
              <a:gdLst/>
              <a:ahLst/>
              <a:cxnLst/>
              <a:rect l="l" t="t" r="r" b="b"/>
              <a:pathLst>
                <a:path w="62865" h="262254">
                  <a:moveTo>
                    <a:pt x="0" y="36576"/>
                  </a:moveTo>
                  <a:lnTo>
                    <a:pt x="0" y="19812"/>
                  </a:lnTo>
                  <a:lnTo>
                    <a:pt x="3048" y="13716"/>
                  </a:lnTo>
                  <a:lnTo>
                    <a:pt x="9144" y="9144"/>
                  </a:lnTo>
                  <a:lnTo>
                    <a:pt x="13716" y="3048"/>
                  </a:lnTo>
                  <a:lnTo>
                    <a:pt x="21336" y="0"/>
                  </a:lnTo>
                  <a:lnTo>
                    <a:pt x="39624" y="0"/>
                  </a:lnTo>
                  <a:lnTo>
                    <a:pt x="47244" y="3048"/>
                  </a:lnTo>
                  <a:lnTo>
                    <a:pt x="53340" y="9144"/>
                  </a:lnTo>
                  <a:lnTo>
                    <a:pt x="59436" y="13716"/>
                  </a:lnTo>
                  <a:lnTo>
                    <a:pt x="62484" y="19812"/>
                  </a:lnTo>
                  <a:lnTo>
                    <a:pt x="62484" y="36576"/>
                  </a:lnTo>
                  <a:lnTo>
                    <a:pt x="59436" y="44196"/>
                  </a:lnTo>
                  <a:lnTo>
                    <a:pt x="53340" y="48768"/>
                  </a:lnTo>
                  <a:lnTo>
                    <a:pt x="47244" y="54864"/>
                  </a:lnTo>
                  <a:lnTo>
                    <a:pt x="39624" y="56388"/>
                  </a:lnTo>
                  <a:lnTo>
                    <a:pt x="21336" y="56388"/>
                  </a:lnTo>
                  <a:lnTo>
                    <a:pt x="13716" y="53340"/>
                  </a:lnTo>
                  <a:lnTo>
                    <a:pt x="3048" y="42672"/>
                  </a:lnTo>
                  <a:lnTo>
                    <a:pt x="0" y="36576"/>
                  </a:lnTo>
                  <a:close/>
                </a:path>
                <a:path w="62865" h="262254">
                  <a:moveTo>
                    <a:pt x="3048" y="262128"/>
                  </a:moveTo>
                  <a:lnTo>
                    <a:pt x="3048" y="85344"/>
                  </a:lnTo>
                  <a:lnTo>
                    <a:pt x="57912" y="85344"/>
                  </a:lnTo>
                  <a:lnTo>
                    <a:pt x="57912" y="262128"/>
                  </a:lnTo>
                  <a:lnTo>
                    <a:pt x="3048" y="26212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756904" y="3322320"/>
              <a:ext cx="192024" cy="18440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983980" y="3322320"/>
              <a:ext cx="170688" cy="18135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305800" y="3793236"/>
              <a:ext cx="190500" cy="185927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8305787" y="3709428"/>
              <a:ext cx="337185" cy="741045"/>
            </a:xfrm>
            <a:custGeom>
              <a:avLst/>
              <a:gdLst/>
              <a:ahLst/>
              <a:cxnLst/>
              <a:rect l="l" t="t" r="r" b="b"/>
              <a:pathLst>
                <a:path w="337184" h="741045">
                  <a:moveTo>
                    <a:pt x="242316" y="611111"/>
                  </a:moveTo>
                  <a:lnTo>
                    <a:pt x="234315" y="559676"/>
                  </a:lnTo>
                  <a:lnTo>
                    <a:pt x="210312" y="519671"/>
                  </a:lnTo>
                  <a:lnTo>
                    <a:pt x="184404" y="500303"/>
                  </a:lnTo>
                  <a:lnTo>
                    <a:pt x="184404" y="614159"/>
                  </a:lnTo>
                  <a:lnTo>
                    <a:pt x="183286" y="631215"/>
                  </a:lnTo>
                  <a:lnTo>
                    <a:pt x="166116" y="672071"/>
                  </a:lnTo>
                  <a:lnTo>
                    <a:pt x="120396" y="693407"/>
                  </a:lnTo>
                  <a:lnTo>
                    <a:pt x="107276" y="692010"/>
                  </a:lnTo>
                  <a:lnTo>
                    <a:pt x="68199" y="659790"/>
                  </a:lnTo>
                  <a:lnTo>
                    <a:pt x="57912" y="612635"/>
                  </a:lnTo>
                  <a:lnTo>
                    <a:pt x="59055" y="596087"/>
                  </a:lnTo>
                  <a:lnTo>
                    <a:pt x="76200" y="554723"/>
                  </a:lnTo>
                  <a:lnTo>
                    <a:pt x="121920" y="533387"/>
                  </a:lnTo>
                  <a:lnTo>
                    <a:pt x="135928" y="534581"/>
                  </a:lnTo>
                  <a:lnTo>
                    <a:pt x="174764" y="566153"/>
                  </a:lnTo>
                  <a:lnTo>
                    <a:pt x="184404" y="614159"/>
                  </a:lnTo>
                  <a:lnTo>
                    <a:pt x="184404" y="500303"/>
                  </a:lnTo>
                  <a:lnTo>
                    <a:pt x="172021" y="493572"/>
                  </a:lnTo>
                  <a:lnTo>
                    <a:pt x="149237" y="486892"/>
                  </a:lnTo>
                  <a:lnTo>
                    <a:pt x="148209" y="486803"/>
                  </a:lnTo>
                  <a:lnTo>
                    <a:pt x="123444" y="484619"/>
                  </a:lnTo>
                  <a:lnTo>
                    <a:pt x="73342" y="493763"/>
                  </a:lnTo>
                  <a:lnTo>
                    <a:pt x="33528" y="521195"/>
                  </a:lnTo>
                  <a:lnTo>
                    <a:pt x="8191" y="563295"/>
                  </a:lnTo>
                  <a:lnTo>
                    <a:pt x="0" y="615683"/>
                  </a:lnTo>
                  <a:lnTo>
                    <a:pt x="2032" y="642594"/>
                  </a:lnTo>
                  <a:lnTo>
                    <a:pt x="18656" y="687273"/>
                  </a:lnTo>
                  <a:lnTo>
                    <a:pt x="51612" y="721372"/>
                  </a:lnTo>
                  <a:lnTo>
                    <a:pt x="94615" y="738606"/>
                  </a:lnTo>
                  <a:lnTo>
                    <a:pt x="97180" y="738809"/>
                  </a:lnTo>
                  <a:lnTo>
                    <a:pt x="120396" y="740651"/>
                  </a:lnTo>
                  <a:lnTo>
                    <a:pt x="146431" y="738390"/>
                  </a:lnTo>
                  <a:lnTo>
                    <a:pt x="146685" y="738314"/>
                  </a:lnTo>
                  <a:lnTo>
                    <a:pt x="169735" y="731697"/>
                  </a:lnTo>
                  <a:lnTo>
                    <a:pt x="184404" y="723938"/>
                  </a:lnTo>
                  <a:lnTo>
                    <a:pt x="190487" y="720725"/>
                  </a:lnTo>
                  <a:lnTo>
                    <a:pt x="208788" y="705599"/>
                  </a:lnTo>
                  <a:lnTo>
                    <a:pt x="223672" y="686130"/>
                  </a:lnTo>
                  <a:lnTo>
                    <a:pt x="234124" y="664070"/>
                  </a:lnTo>
                  <a:lnTo>
                    <a:pt x="240322" y="639076"/>
                  </a:lnTo>
                  <a:lnTo>
                    <a:pt x="240322" y="638835"/>
                  </a:lnTo>
                  <a:lnTo>
                    <a:pt x="242316" y="611111"/>
                  </a:lnTo>
                  <a:close/>
                </a:path>
                <a:path w="337184" h="741045">
                  <a:moveTo>
                    <a:pt x="336816" y="3048"/>
                  </a:moveTo>
                  <a:lnTo>
                    <a:pt x="330784" y="1282"/>
                  </a:lnTo>
                  <a:lnTo>
                    <a:pt x="324053" y="381"/>
                  </a:lnTo>
                  <a:lnTo>
                    <a:pt x="316445" y="38"/>
                  </a:lnTo>
                  <a:lnTo>
                    <a:pt x="307860" y="0"/>
                  </a:lnTo>
                  <a:lnTo>
                    <a:pt x="292442" y="1143"/>
                  </a:lnTo>
                  <a:lnTo>
                    <a:pt x="254520" y="18288"/>
                  </a:lnTo>
                  <a:lnTo>
                    <a:pt x="236080" y="52146"/>
                  </a:lnTo>
                  <a:lnTo>
                    <a:pt x="234708" y="67056"/>
                  </a:lnTo>
                  <a:lnTo>
                    <a:pt x="234708" y="88392"/>
                  </a:lnTo>
                  <a:lnTo>
                    <a:pt x="205752" y="88392"/>
                  </a:lnTo>
                  <a:lnTo>
                    <a:pt x="205752" y="128016"/>
                  </a:lnTo>
                  <a:lnTo>
                    <a:pt x="234708" y="128016"/>
                  </a:lnTo>
                  <a:lnTo>
                    <a:pt x="234708" y="265176"/>
                  </a:lnTo>
                  <a:lnTo>
                    <a:pt x="289572" y="265176"/>
                  </a:lnTo>
                  <a:lnTo>
                    <a:pt x="289572" y="128016"/>
                  </a:lnTo>
                  <a:lnTo>
                    <a:pt x="330720" y="128016"/>
                  </a:lnTo>
                  <a:lnTo>
                    <a:pt x="330720" y="88392"/>
                  </a:lnTo>
                  <a:lnTo>
                    <a:pt x="289572" y="88392"/>
                  </a:lnTo>
                  <a:lnTo>
                    <a:pt x="289572" y="70104"/>
                  </a:lnTo>
                  <a:lnTo>
                    <a:pt x="291261" y="57213"/>
                  </a:lnTo>
                  <a:lnTo>
                    <a:pt x="296240" y="48196"/>
                  </a:lnTo>
                  <a:lnTo>
                    <a:pt x="304355" y="42875"/>
                  </a:lnTo>
                  <a:lnTo>
                    <a:pt x="315480" y="41148"/>
                  </a:lnTo>
                  <a:lnTo>
                    <a:pt x="323100" y="41148"/>
                  </a:lnTo>
                  <a:lnTo>
                    <a:pt x="329196" y="42672"/>
                  </a:lnTo>
                  <a:lnTo>
                    <a:pt x="336816" y="45720"/>
                  </a:lnTo>
                  <a:lnTo>
                    <a:pt x="336816" y="304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584692" y="4265676"/>
              <a:ext cx="114300" cy="179831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8712707" y="4184903"/>
              <a:ext cx="182880" cy="265430"/>
            </a:xfrm>
            <a:custGeom>
              <a:avLst/>
              <a:gdLst/>
              <a:ahLst/>
              <a:cxnLst/>
              <a:rect l="l" t="t" r="r" b="b"/>
              <a:pathLst>
                <a:path w="182879" h="265429">
                  <a:moveTo>
                    <a:pt x="129540" y="260604"/>
                  </a:moveTo>
                  <a:lnTo>
                    <a:pt x="129540" y="0"/>
                  </a:lnTo>
                  <a:lnTo>
                    <a:pt x="182880" y="0"/>
                  </a:lnTo>
                  <a:lnTo>
                    <a:pt x="182880" y="260604"/>
                  </a:lnTo>
                  <a:lnTo>
                    <a:pt x="129540" y="260604"/>
                  </a:lnTo>
                  <a:close/>
                </a:path>
                <a:path w="182879" h="265429">
                  <a:moveTo>
                    <a:pt x="0" y="176783"/>
                  </a:moveTo>
                  <a:lnTo>
                    <a:pt x="5715" y="137160"/>
                  </a:lnTo>
                  <a:lnTo>
                    <a:pt x="34266" y="94916"/>
                  </a:lnTo>
                  <a:lnTo>
                    <a:pt x="80772" y="80772"/>
                  </a:lnTo>
                  <a:lnTo>
                    <a:pt x="96512" y="82224"/>
                  </a:lnTo>
                  <a:lnTo>
                    <a:pt x="109537" y="86677"/>
                  </a:lnTo>
                  <a:lnTo>
                    <a:pt x="119991" y="94273"/>
                  </a:lnTo>
                  <a:lnTo>
                    <a:pt x="128016" y="105156"/>
                  </a:lnTo>
                  <a:lnTo>
                    <a:pt x="129540" y="105156"/>
                  </a:lnTo>
                  <a:lnTo>
                    <a:pt x="129540" y="161543"/>
                  </a:lnTo>
                  <a:lnTo>
                    <a:pt x="128968" y="153590"/>
                  </a:lnTo>
                  <a:lnTo>
                    <a:pt x="127254" y="145923"/>
                  </a:lnTo>
                  <a:lnTo>
                    <a:pt x="94488" y="121920"/>
                  </a:lnTo>
                  <a:lnTo>
                    <a:pt x="85891" y="122777"/>
                  </a:lnTo>
                  <a:lnTo>
                    <a:pt x="57912" y="153162"/>
                  </a:lnTo>
                  <a:lnTo>
                    <a:pt x="54864" y="175260"/>
                  </a:lnTo>
                  <a:lnTo>
                    <a:pt x="54864" y="262872"/>
                  </a:lnTo>
                  <a:lnTo>
                    <a:pt x="43624" y="259461"/>
                  </a:lnTo>
                  <a:lnTo>
                    <a:pt x="10929" y="229504"/>
                  </a:lnTo>
                  <a:lnTo>
                    <a:pt x="1166" y="196453"/>
                  </a:lnTo>
                  <a:lnTo>
                    <a:pt x="0" y="176783"/>
                  </a:lnTo>
                  <a:close/>
                </a:path>
                <a:path w="182879" h="265429">
                  <a:moveTo>
                    <a:pt x="54864" y="262872"/>
                  </a:moveTo>
                  <a:lnTo>
                    <a:pt x="54864" y="175260"/>
                  </a:lnTo>
                  <a:lnTo>
                    <a:pt x="55673" y="186118"/>
                  </a:lnTo>
                  <a:lnTo>
                    <a:pt x="57912" y="195834"/>
                  </a:lnTo>
                  <a:lnTo>
                    <a:pt x="92964" y="224028"/>
                  </a:lnTo>
                  <a:lnTo>
                    <a:pt x="100655" y="223170"/>
                  </a:lnTo>
                  <a:lnTo>
                    <a:pt x="127063" y="195072"/>
                  </a:lnTo>
                  <a:lnTo>
                    <a:pt x="128968" y="185764"/>
                  </a:lnTo>
                  <a:lnTo>
                    <a:pt x="128968" y="185455"/>
                  </a:lnTo>
                  <a:lnTo>
                    <a:pt x="129540" y="175260"/>
                  </a:lnTo>
                  <a:lnTo>
                    <a:pt x="129540" y="236219"/>
                  </a:lnTo>
                  <a:lnTo>
                    <a:pt x="128016" y="236219"/>
                  </a:lnTo>
                  <a:lnTo>
                    <a:pt x="117729" y="249102"/>
                  </a:lnTo>
                  <a:lnTo>
                    <a:pt x="105156" y="258127"/>
                  </a:lnTo>
                  <a:lnTo>
                    <a:pt x="90297" y="263437"/>
                  </a:lnTo>
                  <a:lnTo>
                    <a:pt x="73152" y="265176"/>
                  </a:lnTo>
                  <a:lnTo>
                    <a:pt x="57912" y="263762"/>
                  </a:lnTo>
                  <a:lnTo>
                    <a:pt x="57745" y="263747"/>
                  </a:lnTo>
                  <a:lnTo>
                    <a:pt x="54864" y="262872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932164" y="4265794"/>
              <a:ext cx="169164" cy="18428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133331" y="4265676"/>
              <a:ext cx="115824" cy="17983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295131" y="4669535"/>
              <a:ext cx="376427" cy="252984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8714232" y="4655819"/>
              <a:ext cx="56515" cy="262255"/>
            </a:xfrm>
            <a:custGeom>
              <a:avLst/>
              <a:gdLst/>
              <a:ahLst/>
              <a:cxnLst/>
              <a:rect l="l" t="t" r="r" b="b"/>
              <a:pathLst>
                <a:path w="56515" h="262254">
                  <a:moveTo>
                    <a:pt x="0" y="262128"/>
                  </a:moveTo>
                  <a:lnTo>
                    <a:pt x="0" y="0"/>
                  </a:lnTo>
                  <a:lnTo>
                    <a:pt x="56387" y="0"/>
                  </a:lnTo>
                  <a:lnTo>
                    <a:pt x="56387" y="262128"/>
                  </a:lnTo>
                  <a:lnTo>
                    <a:pt x="0" y="26212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813292" y="4741163"/>
              <a:ext cx="170688" cy="18135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019031" y="4736591"/>
              <a:ext cx="169164" cy="18592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209531" y="4736591"/>
              <a:ext cx="135636" cy="185928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9610343" y="1158239"/>
              <a:ext cx="266700" cy="5455920"/>
            </a:xfrm>
            <a:custGeom>
              <a:avLst/>
              <a:gdLst/>
              <a:ahLst/>
              <a:cxnLst/>
              <a:rect l="l" t="t" r="r" b="b"/>
              <a:pathLst>
                <a:path w="266700" h="5455920">
                  <a:moveTo>
                    <a:pt x="0" y="5455920"/>
                  </a:moveTo>
                  <a:lnTo>
                    <a:pt x="0" y="0"/>
                  </a:lnTo>
                  <a:lnTo>
                    <a:pt x="266700" y="0"/>
                  </a:lnTo>
                  <a:lnTo>
                    <a:pt x="266700" y="5455920"/>
                  </a:lnTo>
                  <a:lnTo>
                    <a:pt x="0" y="5455920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610343" y="1158239"/>
              <a:ext cx="9525" cy="5455920"/>
            </a:xfrm>
            <a:custGeom>
              <a:avLst/>
              <a:gdLst/>
              <a:ahLst/>
              <a:cxnLst/>
              <a:rect l="l" t="t" r="r" b="b"/>
              <a:pathLst>
                <a:path w="9525" h="5455920">
                  <a:moveTo>
                    <a:pt x="0" y="5455920"/>
                  </a:moveTo>
                  <a:lnTo>
                    <a:pt x="0" y="0"/>
                  </a:lnTo>
                  <a:lnTo>
                    <a:pt x="9143" y="0"/>
                  </a:lnTo>
                  <a:lnTo>
                    <a:pt x="9143" y="5455920"/>
                  </a:lnTo>
                  <a:lnTo>
                    <a:pt x="0" y="545592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723119" y="1274063"/>
              <a:ext cx="52069" cy="58419"/>
            </a:xfrm>
            <a:custGeom>
              <a:avLst/>
              <a:gdLst/>
              <a:ahLst/>
              <a:cxnLst/>
              <a:rect l="l" t="t" r="r" b="b"/>
              <a:pathLst>
                <a:path w="52070" h="58419">
                  <a:moveTo>
                    <a:pt x="44196" y="1524"/>
                  </a:moveTo>
                  <a:lnTo>
                    <a:pt x="45720" y="0"/>
                  </a:lnTo>
                  <a:lnTo>
                    <a:pt x="48768" y="0"/>
                  </a:lnTo>
                  <a:lnTo>
                    <a:pt x="51816" y="3048"/>
                  </a:lnTo>
                  <a:lnTo>
                    <a:pt x="51816" y="6096"/>
                  </a:lnTo>
                  <a:lnTo>
                    <a:pt x="50292" y="7620"/>
                  </a:lnTo>
                  <a:lnTo>
                    <a:pt x="50292" y="3048"/>
                  </a:lnTo>
                  <a:lnTo>
                    <a:pt x="48768" y="3048"/>
                  </a:lnTo>
                  <a:lnTo>
                    <a:pt x="48768" y="1524"/>
                  </a:lnTo>
                  <a:lnTo>
                    <a:pt x="47244" y="1524"/>
                  </a:lnTo>
                  <a:lnTo>
                    <a:pt x="45720" y="3048"/>
                  </a:lnTo>
                  <a:lnTo>
                    <a:pt x="44196" y="1524"/>
                  </a:lnTo>
                  <a:close/>
                </a:path>
                <a:path w="52070" h="58419">
                  <a:moveTo>
                    <a:pt x="26720" y="29822"/>
                  </a:moveTo>
                  <a:lnTo>
                    <a:pt x="27432" y="30384"/>
                  </a:lnTo>
                  <a:lnTo>
                    <a:pt x="50292" y="51816"/>
                  </a:lnTo>
                  <a:lnTo>
                    <a:pt x="51816" y="53340"/>
                  </a:lnTo>
                  <a:lnTo>
                    <a:pt x="51816" y="54864"/>
                  </a:lnTo>
                  <a:lnTo>
                    <a:pt x="50292" y="56388"/>
                  </a:lnTo>
                  <a:lnTo>
                    <a:pt x="50292" y="54864"/>
                  </a:lnTo>
                  <a:lnTo>
                    <a:pt x="47244" y="51816"/>
                  </a:lnTo>
                  <a:lnTo>
                    <a:pt x="45720" y="50088"/>
                  </a:lnTo>
                  <a:lnTo>
                    <a:pt x="26720" y="29822"/>
                  </a:lnTo>
                  <a:close/>
                </a:path>
                <a:path w="52070" h="58419">
                  <a:moveTo>
                    <a:pt x="21336" y="30480"/>
                  </a:moveTo>
                  <a:lnTo>
                    <a:pt x="21336" y="28956"/>
                  </a:lnTo>
                  <a:lnTo>
                    <a:pt x="47244" y="3048"/>
                  </a:lnTo>
                  <a:lnTo>
                    <a:pt x="50292" y="3048"/>
                  </a:lnTo>
                  <a:lnTo>
                    <a:pt x="50292" y="4572"/>
                  </a:lnTo>
                  <a:lnTo>
                    <a:pt x="48768" y="6096"/>
                  </a:lnTo>
                  <a:lnTo>
                    <a:pt x="48768" y="4572"/>
                  </a:lnTo>
                  <a:lnTo>
                    <a:pt x="24384" y="28956"/>
                  </a:lnTo>
                  <a:lnTo>
                    <a:pt x="24384" y="33348"/>
                  </a:lnTo>
                  <a:lnTo>
                    <a:pt x="21336" y="30480"/>
                  </a:lnTo>
                  <a:close/>
                </a:path>
                <a:path w="52070" h="58419">
                  <a:moveTo>
                    <a:pt x="48768" y="6096"/>
                  </a:moveTo>
                  <a:lnTo>
                    <a:pt x="50292" y="4572"/>
                  </a:lnTo>
                  <a:lnTo>
                    <a:pt x="50292" y="7620"/>
                  </a:lnTo>
                  <a:lnTo>
                    <a:pt x="48768" y="6096"/>
                  </a:lnTo>
                  <a:close/>
                </a:path>
                <a:path w="52070" h="58419">
                  <a:moveTo>
                    <a:pt x="25908" y="28956"/>
                  </a:moveTo>
                  <a:lnTo>
                    <a:pt x="48768" y="6096"/>
                  </a:lnTo>
                  <a:lnTo>
                    <a:pt x="50292" y="7620"/>
                  </a:lnTo>
                  <a:lnTo>
                    <a:pt x="26720" y="29718"/>
                  </a:lnTo>
                  <a:lnTo>
                    <a:pt x="25908" y="28956"/>
                  </a:lnTo>
                  <a:close/>
                </a:path>
                <a:path w="52070" h="58419">
                  <a:moveTo>
                    <a:pt x="24384" y="33348"/>
                  </a:moveTo>
                  <a:lnTo>
                    <a:pt x="24384" y="28956"/>
                  </a:lnTo>
                  <a:lnTo>
                    <a:pt x="45720" y="50292"/>
                  </a:lnTo>
                  <a:lnTo>
                    <a:pt x="47244" y="51714"/>
                  </a:lnTo>
                  <a:lnTo>
                    <a:pt x="48768" y="53340"/>
                  </a:lnTo>
                  <a:lnTo>
                    <a:pt x="50292" y="54864"/>
                  </a:lnTo>
                  <a:lnTo>
                    <a:pt x="48768" y="56388"/>
                  </a:lnTo>
                  <a:lnTo>
                    <a:pt x="48768" y="54864"/>
                  </a:lnTo>
                  <a:lnTo>
                    <a:pt x="47244" y="54864"/>
                  </a:lnTo>
                  <a:lnTo>
                    <a:pt x="24384" y="33348"/>
                  </a:lnTo>
                  <a:close/>
                </a:path>
                <a:path w="52070" h="58419">
                  <a:moveTo>
                    <a:pt x="48768" y="56388"/>
                  </a:moveTo>
                  <a:lnTo>
                    <a:pt x="50292" y="54864"/>
                  </a:lnTo>
                  <a:lnTo>
                    <a:pt x="50292" y="56388"/>
                  </a:lnTo>
                  <a:lnTo>
                    <a:pt x="48768" y="56388"/>
                  </a:lnTo>
                  <a:close/>
                </a:path>
                <a:path w="52070" h="58419">
                  <a:moveTo>
                    <a:pt x="18288" y="30480"/>
                  </a:moveTo>
                  <a:lnTo>
                    <a:pt x="18288" y="28956"/>
                  </a:lnTo>
                  <a:lnTo>
                    <a:pt x="19812" y="27432"/>
                  </a:lnTo>
                  <a:lnTo>
                    <a:pt x="19812" y="28956"/>
                  </a:lnTo>
                  <a:lnTo>
                    <a:pt x="21336" y="30480"/>
                  </a:lnTo>
                  <a:lnTo>
                    <a:pt x="45720" y="56388"/>
                  </a:lnTo>
                  <a:lnTo>
                    <a:pt x="50292" y="56388"/>
                  </a:lnTo>
                  <a:lnTo>
                    <a:pt x="48768" y="57912"/>
                  </a:lnTo>
                  <a:lnTo>
                    <a:pt x="45720" y="57912"/>
                  </a:lnTo>
                  <a:lnTo>
                    <a:pt x="18288" y="30480"/>
                  </a:lnTo>
                  <a:close/>
                </a:path>
                <a:path w="52070" h="58419">
                  <a:moveTo>
                    <a:pt x="48768" y="57912"/>
                  </a:moveTo>
                  <a:lnTo>
                    <a:pt x="50292" y="56388"/>
                  </a:lnTo>
                  <a:lnTo>
                    <a:pt x="50292" y="57912"/>
                  </a:lnTo>
                  <a:lnTo>
                    <a:pt x="48768" y="57912"/>
                  </a:lnTo>
                  <a:close/>
                </a:path>
                <a:path w="52070" h="58419">
                  <a:moveTo>
                    <a:pt x="19812" y="28956"/>
                  </a:moveTo>
                  <a:lnTo>
                    <a:pt x="47244" y="1524"/>
                  </a:lnTo>
                  <a:lnTo>
                    <a:pt x="48768" y="1524"/>
                  </a:lnTo>
                  <a:lnTo>
                    <a:pt x="48768" y="3048"/>
                  </a:lnTo>
                  <a:lnTo>
                    <a:pt x="47244" y="3048"/>
                  </a:lnTo>
                  <a:lnTo>
                    <a:pt x="21336" y="28956"/>
                  </a:lnTo>
                  <a:lnTo>
                    <a:pt x="21336" y="30480"/>
                  </a:lnTo>
                  <a:lnTo>
                    <a:pt x="19812" y="28956"/>
                  </a:lnTo>
                  <a:close/>
                </a:path>
                <a:path w="52070" h="58419">
                  <a:moveTo>
                    <a:pt x="24384" y="28956"/>
                  </a:moveTo>
                  <a:lnTo>
                    <a:pt x="48768" y="4572"/>
                  </a:lnTo>
                  <a:lnTo>
                    <a:pt x="48768" y="6096"/>
                  </a:lnTo>
                  <a:lnTo>
                    <a:pt x="25908" y="28956"/>
                  </a:lnTo>
                  <a:lnTo>
                    <a:pt x="25908" y="30480"/>
                  </a:lnTo>
                  <a:lnTo>
                    <a:pt x="24384" y="28956"/>
                  </a:lnTo>
                  <a:close/>
                </a:path>
                <a:path w="52070" h="58419">
                  <a:moveTo>
                    <a:pt x="45720" y="56388"/>
                  </a:moveTo>
                  <a:lnTo>
                    <a:pt x="47244" y="54864"/>
                  </a:lnTo>
                  <a:lnTo>
                    <a:pt x="48768" y="54864"/>
                  </a:lnTo>
                  <a:lnTo>
                    <a:pt x="48768" y="56388"/>
                  </a:lnTo>
                  <a:lnTo>
                    <a:pt x="45720" y="56388"/>
                  </a:lnTo>
                  <a:close/>
                </a:path>
                <a:path w="52070" h="58419">
                  <a:moveTo>
                    <a:pt x="25908" y="30480"/>
                  </a:moveTo>
                  <a:lnTo>
                    <a:pt x="26720" y="29822"/>
                  </a:lnTo>
                  <a:lnTo>
                    <a:pt x="47244" y="51714"/>
                  </a:lnTo>
                  <a:lnTo>
                    <a:pt x="45720" y="50292"/>
                  </a:lnTo>
                  <a:lnTo>
                    <a:pt x="25908" y="30480"/>
                  </a:lnTo>
                  <a:close/>
                </a:path>
                <a:path w="52070" h="58419">
                  <a:moveTo>
                    <a:pt x="21336" y="30480"/>
                  </a:moveTo>
                  <a:lnTo>
                    <a:pt x="47244" y="54864"/>
                  </a:lnTo>
                  <a:lnTo>
                    <a:pt x="45720" y="56388"/>
                  </a:lnTo>
                  <a:lnTo>
                    <a:pt x="21336" y="30480"/>
                  </a:lnTo>
                  <a:close/>
                </a:path>
                <a:path w="52070" h="58419">
                  <a:moveTo>
                    <a:pt x="19812" y="28956"/>
                  </a:moveTo>
                  <a:lnTo>
                    <a:pt x="19812" y="25908"/>
                  </a:lnTo>
                  <a:lnTo>
                    <a:pt x="44196" y="1524"/>
                  </a:lnTo>
                  <a:lnTo>
                    <a:pt x="45720" y="3048"/>
                  </a:lnTo>
                  <a:lnTo>
                    <a:pt x="19812" y="28956"/>
                  </a:lnTo>
                  <a:close/>
                </a:path>
                <a:path w="52070" h="58419">
                  <a:moveTo>
                    <a:pt x="25908" y="1524"/>
                  </a:moveTo>
                  <a:lnTo>
                    <a:pt x="28956" y="0"/>
                  </a:lnTo>
                  <a:lnTo>
                    <a:pt x="30480" y="0"/>
                  </a:lnTo>
                  <a:lnTo>
                    <a:pt x="33528" y="3048"/>
                  </a:lnTo>
                  <a:lnTo>
                    <a:pt x="33528" y="6096"/>
                  </a:lnTo>
                  <a:lnTo>
                    <a:pt x="32004" y="7620"/>
                  </a:lnTo>
                  <a:lnTo>
                    <a:pt x="32004" y="3048"/>
                  </a:lnTo>
                  <a:lnTo>
                    <a:pt x="30480" y="3048"/>
                  </a:lnTo>
                  <a:lnTo>
                    <a:pt x="30480" y="1524"/>
                  </a:lnTo>
                  <a:lnTo>
                    <a:pt x="28956" y="1524"/>
                  </a:lnTo>
                  <a:lnTo>
                    <a:pt x="27432" y="3048"/>
                  </a:lnTo>
                  <a:lnTo>
                    <a:pt x="27432" y="1524"/>
                  </a:lnTo>
                  <a:lnTo>
                    <a:pt x="26720" y="2193"/>
                  </a:lnTo>
                  <a:lnTo>
                    <a:pt x="26720" y="2336"/>
                  </a:lnTo>
                  <a:lnTo>
                    <a:pt x="25908" y="1524"/>
                  </a:lnTo>
                  <a:close/>
                </a:path>
                <a:path w="52070" h="58419">
                  <a:moveTo>
                    <a:pt x="9144" y="30581"/>
                  </a:moveTo>
                  <a:lnTo>
                    <a:pt x="9906" y="29718"/>
                  </a:lnTo>
                  <a:lnTo>
                    <a:pt x="33528" y="53340"/>
                  </a:lnTo>
                  <a:lnTo>
                    <a:pt x="33528" y="54864"/>
                  </a:lnTo>
                  <a:lnTo>
                    <a:pt x="32004" y="56388"/>
                  </a:lnTo>
                  <a:lnTo>
                    <a:pt x="32004" y="54864"/>
                  </a:lnTo>
                  <a:lnTo>
                    <a:pt x="28956" y="51816"/>
                  </a:lnTo>
                  <a:lnTo>
                    <a:pt x="27432" y="50088"/>
                  </a:lnTo>
                  <a:lnTo>
                    <a:pt x="9144" y="30581"/>
                  </a:lnTo>
                  <a:close/>
                </a:path>
                <a:path w="52070" h="58419">
                  <a:moveTo>
                    <a:pt x="3048" y="30480"/>
                  </a:moveTo>
                  <a:lnTo>
                    <a:pt x="3048" y="28956"/>
                  </a:lnTo>
                  <a:lnTo>
                    <a:pt x="28956" y="3048"/>
                  </a:lnTo>
                  <a:lnTo>
                    <a:pt x="32004" y="3048"/>
                  </a:lnTo>
                  <a:lnTo>
                    <a:pt x="32004" y="4572"/>
                  </a:lnTo>
                  <a:lnTo>
                    <a:pt x="30480" y="6096"/>
                  </a:lnTo>
                  <a:lnTo>
                    <a:pt x="30480" y="4572"/>
                  </a:lnTo>
                  <a:lnTo>
                    <a:pt x="6096" y="28956"/>
                  </a:lnTo>
                  <a:lnTo>
                    <a:pt x="6096" y="33348"/>
                  </a:lnTo>
                  <a:lnTo>
                    <a:pt x="3048" y="30480"/>
                  </a:lnTo>
                  <a:close/>
                </a:path>
                <a:path w="52070" h="58419">
                  <a:moveTo>
                    <a:pt x="30480" y="6096"/>
                  </a:moveTo>
                  <a:lnTo>
                    <a:pt x="32004" y="4572"/>
                  </a:lnTo>
                  <a:lnTo>
                    <a:pt x="32004" y="7620"/>
                  </a:lnTo>
                  <a:lnTo>
                    <a:pt x="30480" y="6096"/>
                  </a:lnTo>
                  <a:close/>
                </a:path>
                <a:path w="52070" h="58419">
                  <a:moveTo>
                    <a:pt x="7620" y="28956"/>
                  </a:moveTo>
                  <a:lnTo>
                    <a:pt x="30480" y="6096"/>
                  </a:lnTo>
                  <a:lnTo>
                    <a:pt x="32004" y="7620"/>
                  </a:lnTo>
                  <a:lnTo>
                    <a:pt x="9906" y="29718"/>
                  </a:lnTo>
                  <a:lnTo>
                    <a:pt x="9144" y="28956"/>
                  </a:lnTo>
                  <a:lnTo>
                    <a:pt x="7620" y="28956"/>
                  </a:lnTo>
                  <a:close/>
                </a:path>
                <a:path w="52070" h="58419">
                  <a:moveTo>
                    <a:pt x="6096" y="33348"/>
                  </a:moveTo>
                  <a:lnTo>
                    <a:pt x="6096" y="28956"/>
                  </a:lnTo>
                  <a:lnTo>
                    <a:pt x="27432" y="50292"/>
                  </a:lnTo>
                  <a:lnTo>
                    <a:pt x="28956" y="51714"/>
                  </a:lnTo>
                  <a:lnTo>
                    <a:pt x="30480" y="53340"/>
                  </a:lnTo>
                  <a:lnTo>
                    <a:pt x="32004" y="54864"/>
                  </a:lnTo>
                  <a:lnTo>
                    <a:pt x="30480" y="56388"/>
                  </a:lnTo>
                  <a:lnTo>
                    <a:pt x="30480" y="54864"/>
                  </a:lnTo>
                  <a:lnTo>
                    <a:pt x="28956" y="54864"/>
                  </a:lnTo>
                  <a:lnTo>
                    <a:pt x="6096" y="33348"/>
                  </a:lnTo>
                  <a:close/>
                </a:path>
                <a:path w="52070" h="58419">
                  <a:moveTo>
                    <a:pt x="30480" y="56388"/>
                  </a:moveTo>
                  <a:lnTo>
                    <a:pt x="32004" y="54864"/>
                  </a:lnTo>
                  <a:lnTo>
                    <a:pt x="32004" y="56388"/>
                  </a:lnTo>
                  <a:lnTo>
                    <a:pt x="30480" y="56388"/>
                  </a:lnTo>
                  <a:close/>
                </a:path>
                <a:path w="52070" h="58419">
                  <a:moveTo>
                    <a:pt x="27432" y="57912"/>
                  </a:moveTo>
                  <a:lnTo>
                    <a:pt x="27432" y="56388"/>
                  </a:lnTo>
                  <a:lnTo>
                    <a:pt x="32004" y="56388"/>
                  </a:lnTo>
                  <a:lnTo>
                    <a:pt x="30480" y="57912"/>
                  </a:lnTo>
                  <a:lnTo>
                    <a:pt x="27432" y="57912"/>
                  </a:lnTo>
                  <a:close/>
                </a:path>
                <a:path w="52070" h="58419">
                  <a:moveTo>
                    <a:pt x="30480" y="57912"/>
                  </a:moveTo>
                  <a:lnTo>
                    <a:pt x="32004" y="56388"/>
                  </a:lnTo>
                  <a:lnTo>
                    <a:pt x="32004" y="57912"/>
                  </a:lnTo>
                  <a:lnTo>
                    <a:pt x="30480" y="57912"/>
                  </a:lnTo>
                  <a:close/>
                </a:path>
                <a:path w="52070" h="58419">
                  <a:moveTo>
                    <a:pt x="1524" y="28956"/>
                  </a:moveTo>
                  <a:lnTo>
                    <a:pt x="28956" y="1524"/>
                  </a:lnTo>
                  <a:lnTo>
                    <a:pt x="30480" y="1524"/>
                  </a:lnTo>
                  <a:lnTo>
                    <a:pt x="30480" y="3048"/>
                  </a:lnTo>
                  <a:lnTo>
                    <a:pt x="28956" y="3048"/>
                  </a:lnTo>
                  <a:lnTo>
                    <a:pt x="3048" y="28956"/>
                  </a:lnTo>
                  <a:lnTo>
                    <a:pt x="3048" y="30480"/>
                  </a:lnTo>
                  <a:lnTo>
                    <a:pt x="1524" y="28956"/>
                  </a:lnTo>
                  <a:close/>
                </a:path>
                <a:path w="52070" h="58419">
                  <a:moveTo>
                    <a:pt x="6096" y="28956"/>
                  </a:moveTo>
                  <a:lnTo>
                    <a:pt x="30480" y="4572"/>
                  </a:lnTo>
                  <a:lnTo>
                    <a:pt x="30480" y="6096"/>
                  </a:lnTo>
                  <a:lnTo>
                    <a:pt x="7620" y="28956"/>
                  </a:lnTo>
                  <a:lnTo>
                    <a:pt x="7620" y="30480"/>
                  </a:lnTo>
                  <a:lnTo>
                    <a:pt x="6096" y="28956"/>
                  </a:lnTo>
                  <a:close/>
                </a:path>
                <a:path w="52070" h="58419">
                  <a:moveTo>
                    <a:pt x="27432" y="56388"/>
                  </a:moveTo>
                  <a:lnTo>
                    <a:pt x="28956" y="54864"/>
                  </a:lnTo>
                  <a:lnTo>
                    <a:pt x="30480" y="54864"/>
                  </a:lnTo>
                  <a:lnTo>
                    <a:pt x="30480" y="56388"/>
                  </a:lnTo>
                  <a:lnTo>
                    <a:pt x="27432" y="56388"/>
                  </a:lnTo>
                  <a:close/>
                </a:path>
                <a:path w="52070" h="58419">
                  <a:moveTo>
                    <a:pt x="7620" y="30480"/>
                  </a:moveTo>
                  <a:lnTo>
                    <a:pt x="7620" y="28956"/>
                  </a:lnTo>
                  <a:lnTo>
                    <a:pt x="28956" y="51714"/>
                  </a:lnTo>
                  <a:lnTo>
                    <a:pt x="27432" y="50292"/>
                  </a:lnTo>
                  <a:lnTo>
                    <a:pt x="7620" y="30480"/>
                  </a:lnTo>
                  <a:close/>
                </a:path>
                <a:path w="52070" h="58419">
                  <a:moveTo>
                    <a:pt x="3048" y="30480"/>
                  </a:moveTo>
                  <a:lnTo>
                    <a:pt x="28956" y="54864"/>
                  </a:lnTo>
                  <a:lnTo>
                    <a:pt x="27432" y="56388"/>
                  </a:lnTo>
                  <a:lnTo>
                    <a:pt x="26720" y="55718"/>
                  </a:lnTo>
                  <a:lnTo>
                    <a:pt x="25908" y="54768"/>
                  </a:lnTo>
                  <a:lnTo>
                    <a:pt x="3048" y="30480"/>
                  </a:lnTo>
                  <a:close/>
                </a:path>
                <a:path w="52070" h="58419">
                  <a:moveTo>
                    <a:pt x="1524" y="28956"/>
                  </a:moveTo>
                  <a:lnTo>
                    <a:pt x="1524" y="25908"/>
                  </a:lnTo>
                  <a:lnTo>
                    <a:pt x="27432" y="1524"/>
                  </a:lnTo>
                  <a:lnTo>
                    <a:pt x="27432" y="3048"/>
                  </a:lnTo>
                  <a:lnTo>
                    <a:pt x="26720" y="2336"/>
                  </a:lnTo>
                  <a:lnTo>
                    <a:pt x="26720" y="3759"/>
                  </a:lnTo>
                  <a:lnTo>
                    <a:pt x="1524" y="28956"/>
                  </a:lnTo>
                  <a:close/>
                </a:path>
                <a:path w="52070" h="58419">
                  <a:moveTo>
                    <a:pt x="26720" y="3759"/>
                  </a:moveTo>
                  <a:lnTo>
                    <a:pt x="26720" y="2336"/>
                  </a:lnTo>
                  <a:lnTo>
                    <a:pt x="27432" y="3048"/>
                  </a:lnTo>
                  <a:lnTo>
                    <a:pt x="26720" y="3759"/>
                  </a:lnTo>
                  <a:close/>
                </a:path>
                <a:path w="52070" h="58419">
                  <a:moveTo>
                    <a:pt x="25908" y="30480"/>
                  </a:moveTo>
                  <a:lnTo>
                    <a:pt x="25908" y="28956"/>
                  </a:lnTo>
                  <a:lnTo>
                    <a:pt x="26720" y="29822"/>
                  </a:lnTo>
                  <a:lnTo>
                    <a:pt x="25908" y="30480"/>
                  </a:lnTo>
                  <a:close/>
                </a:path>
                <a:path w="52070" h="58419">
                  <a:moveTo>
                    <a:pt x="0" y="30480"/>
                  </a:moveTo>
                  <a:lnTo>
                    <a:pt x="0" y="28956"/>
                  </a:lnTo>
                  <a:lnTo>
                    <a:pt x="1524" y="27432"/>
                  </a:lnTo>
                  <a:lnTo>
                    <a:pt x="1524" y="28956"/>
                  </a:lnTo>
                  <a:lnTo>
                    <a:pt x="3048" y="30480"/>
                  </a:lnTo>
                  <a:lnTo>
                    <a:pt x="26720" y="55632"/>
                  </a:lnTo>
                  <a:lnTo>
                    <a:pt x="25908" y="54953"/>
                  </a:lnTo>
                  <a:lnTo>
                    <a:pt x="1524" y="32004"/>
                  </a:lnTo>
                  <a:lnTo>
                    <a:pt x="0" y="30480"/>
                  </a:lnTo>
                  <a:close/>
                </a:path>
                <a:path w="52070" h="58419">
                  <a:moveTo>
                    <a:pt x="7620" y="28956"/>
                  </a:moveTo>
                  <a:lnTo>
                    <a:pt x="9144" y="28956"/>
                  </a:lnTo>
                  <a:lnTo>
                    <a:pt x="9906" y="29718"/>
                  </a:lnTo>
                  <a:lnTo>
                    <a:pt x="9144" y="30480"/>
                  </a:lnTo>
                  <a:lnTo>
                    <a:pt x="7620" y="289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685019" y="1463039"/>
              <a:ext cx="102108" cy="8061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356" y="1414272"/>
            <a:ext cx="9695687" cy="91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1356" y="2385060"/>
            <a:ext cx="9695687" cy="3850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81356" y="1158239"/>
            <a:ext cx="9695815" cy="5455920"/>
            <a:chOff x="181356" y="1158239"/>
            <a:chExt cx="9695815" cy="545592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356" y="1421891"/>
              <a:ext cx="9695687" cy="3230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356" y="1737359"/>
              <a:ext cx="9695687" cy="64922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81356" y="1158239"/>
              <a:ext cx="9431020" cy="5455920"/>
            </a:xfrm>
            <a:custGeom>
              <a:avLst/>
              <a:gdLst/>
              <a:ahLst/>
              <a:cxnLst/>
              <a:rect l="l" t="t" r="r" b="b"/>
              <a:pathLst>
                <a:path w="9431020" h="5455920">
                  <a:moveTo>
                    <a:pt x="0" y="5455920"/>
                  </a:moveTo>
                  <a:lnTo>
                    <a:pt x="0" y="0"/>
                  </a:lnTo>
                  <a:lnTo>
                    <a:pt x="9430511" y="0"/>
                  </a:lnTo>
                  <a:lnTo>
                    <a:pt x="9430511" y="5455920"/>
                  </a:lnTo>
                  <a:lnTo>
                    <a:pt x="0" y="54559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8703" y="1263396"/>
              <a:ext cx="1981200" cy="11277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30807" y="1502663"/>
              <a:ext cx="7620" cy="4723130"/>
            </a:xfrm>
            <a:custGeom>
              <a:avLst/>
              <a:gdLst/>
              <a:ahLst/>
              <a:cxnLst/>
              <a:rect l="l" t="t" r="r" b="b"/>
              <a:pathLst>
                <a:path w="7619" h="4723130">
                  <a:moveTo>
                    <a:pt x="6096" y="4721352"/>
                  </a:moveTo>
                  <a:lnTo>
                    <a:pt x="6096" y="4716780"/>
                  </a:lnTo>
                  <a:lnTo>
                    <a:pt x="7620" y="4718304"/>
                  </a:lnTo>
                  <a:lnTo>
                    <a:pt x="7620" y="4719828"/>
                  </a:lnTo>
                  <a:lnTo>
                    <a:pt x="6096" y="4721352"/>
                  </a:lnTo>
                  <a:close/>
                </a:path>
                <a:path w="7619" h="4723130">
                  <a:moveTo>
                    <a:pt x="1524" y="4722875"/>
                  </a:moveTo>
                  <a:lnTo>
                    <a:pt x="1524" y="4715256"/>
                  </a:lnTo>
                  <a:lnTo>
                    <a:pt x="6096" y="4715256"/>
                  </a:lnTo>
                  <a:lnTo>
                    <a:pt x="6096" y="4722875"/>
                  </a:lnTo>
                  <a:lnTo>
                    <a:pt x="1524" y="4722875"/>
                  </a:lnTo>
                  <a:close/>
                </a:path>
                <a:path w="7619" h="4723130">
                  <a:moveTo>
                    <a:pt x="0" y="4721352"/>
                  </a:moveTo>
                  <a:lnTo>
                    <a:pt x="0" y="4716780"/>
                  </a:lnTo>
                  <a:lnTo>
                    <a:pt x="1524" y="4716780"/>
                  </a:lnTo>
                  <a:lnTo>
                    <a:pt x="1524" y="4721352"/>
                  </a:lnTo>
                  <a:lnTo>
                    <a:pt x="0" y="4721352"/>
                  </a:lnTo>
                  <a:close/>
                </a:path>
                <a:path w="7619" h="4723130">
                  <a:moveTo>
                    <a:pt x="6096" y="4683252"/>
                  </a:moveTo>
                  <a:lnTo>
                    <a:pt x="6096" y="4680204"/>
                  </a:lnTo>
                  <a:lnTo>
                    <a:pt x="7620" y="4681728"/>
                  </a:lnTo>
                  <a:lnTo>
                    <a:pt x="7620" y="4683252"/>
                  </a:lnTo>
                  <a:lnTo>
                    <a:pt x="6096" y="4683252"/>
                  </a:lnTo>
                  <a:close/>
                </a:path>
                <a:path w="7619" h="4723130">
                  <a:moveTo>
                    <a:pt x="0" y="4683252"/>
                  </a:moveTo>
                  <a:lnTo>
                    <a:pt x="0" y="4680204"/>
                  </a:lnTo>
                  <a:lnTo>
                    <a:pt x="1524" y="4678680"/>
                  </a:lnTo>
                  <a:lnTo>
                    <a:pt x="6096" y="4678680"/>
                  </a:lnTo>
                  <a:lnTo>
                    <a:pt x="6096" y="4684775"/>
                  </a:lnTo>
                  <a:lnTo>
                    <a:pt x="4572" y="4686300"/>
                  </a:lnTo>
                  <a:lnTo>
                    <a:pt x="3048" y="4686300"/>
                  </a:lnTo>
                  <a:lnTo>
                    <a:pt x="0" y="4683252"/>
                  </a:lnTo>
                  <a:close/>
                </a:path>
                <a:path w="7619" h="4723130">
                  <a:moveTo>
                    <a:pt x="6096" y="4646675"/>
                  </a:moveTo>
                  <a:lnTo>
                    <a:pt x="6096" y="4643628"/>
                  </a:lnTo>
                  <a:lnTo>
                    <a:pt x="7620" y="4643628"/>
                  </a:lnTo>
                  <a:lnTo>
                    <a:pt x="7620" y="4646675"/>
                  </a:lnTo>
                  <a:lnTo>
                    <a:pt x="6096" y="4646675"/>
                  </a:lnTo>
                  <a:close/>
                </a:path>
                <a:path w="7619" h="4723130">
                  <a:moveTo>
                    <a:pt x="0" y="4646675"/>
                  </a:moveTo>
                  <a:lnTo>
                    <a:pt x="0" y="4643628"/>
                  </a:lnTo>
                  <a:lnTo>
                    <a:pt x="1524" y="4642104"/>
                  </a:lnTo>
                  <a:lnTo>
                    <a:pt x="6096" y="4642104"/>
                  </a:lnTo>
                  <a:lnTo>
                    <a:pt x="6096" y="4648200"/>
                  </a:lnTo>
                  <a:lnTo>
                    <a:pt x="1524" y="4648200"/>
                  </a:lnTo>
                  <a:lnTo>
                    <a:pt x="0" y="4646675"/>
                  </a:lnTo>
                  <a:close/>
                </a:path>
                <a:path w="7619" h="4723130">
                  <a:moveTo>
                    <a:pt x="6096" y="4610100"/>
                  </a:moveTo>
                  <a:lnTo>
                    <a:pt x="6096" y="4607052"/>
                  </a:lnTo>
                  <a:lnTo>
                    <a:pt x="7620" y="4607052"/>
                  </a:lnTo>
                  <a:lnTo>
                    <a:pt x="7620" y="4610100"/>
                  </a:lnTo>
                  <a:lnTo>
                    <a:pt x="6096" y="4610100"/>
                  </a:lnTo>
                  <a:close/>
                </a:path>
                <a:path w="7619" h="4723130">
                  <a:moveTo>
                    <a:pt x="0" y="4610100"/>
                  </a:moveTo>
                  <a:lnTo>
                    <a:pt x="0" y="4607052"/>
                  </a:lnTo>
                  <a:lnTo>
                    <a:pt x="3048" y="4604004"/>
                  </a:lnTo>
                  <a:lnTo>
                    <a:pt x="4572" y="4604004"/>
                  </a:lnTo>
                  <a:lnTo>
                    <a:pt x="6096" y="4605528"/>
                  </a:lnTo>
                  <a:lnTo>
                    <a:pt x="6096" y="4611624"/>
                  </a:lnTo>
                  <a:lnTo>
                    <a:pt x="1524" y="4611624"/>
                  </a:lnTo>
                  <a:lnTo>
                    <a:pt x="0" y="4610100"/>
                  </a:lnTo>
                  <a:close/>
                </a:path>
                <a:path w="7619" h="4723130">
                  <a:moveTo>
                    <a:pt x="0" y="4573524"/>
                  </a:moveTo>
                  <a:lnTo>
                    <a:pt x="0" y="4568952"/>
                  </a:lnTo>
                  <a:lnTo>
                    <a:pt x="1524" y="4568952"/>
                  </a:lnTo>
                  <a:lnTo>
                    <a:pt x="3048" y="4567428"/>
                  </a:lnTo>
                  <a:lnTo>
                    <a:pt x="4572" y="4567428"/>
                  </a:lnTo>
                  <a:lnTo>
                    <a:pt x="7620" y="4570475"/>
                  </a:lnTo>
                  <a:lnTo>
                    <a:pt x="7620" y="4572000"/>
                  </a:lnTo>
                  <a:lnTo>
                    <a:pt x="6096" y="4573524"/>
                  </a:lnTo>
                  <a:lnTo>
                    <a:pt x="6096" y="4575048"/>
                  </a:lnTo>
                  <a:lnTo>
                    <a:pt x="1524" y="4575048"/>
                  </a:lnTo>
                  <a:lnTo>
                    <a:pt x="1524" y="4573524"/>
                  </a:lnTo>
                  <a:lnTo>
                    <a:pt x="0" y="4573524"/>
                  </a:lnTo>
                  <a:close/>
                </a:path>
                <a:path w="7619" h="4723130">
                  <a:moveTo>
                    <a:pt x="6096" y="4536948"/>
                  </a:moveTo>
                  <a:lnTo>
                    <a:pt x="6096" y="4532375"/>
                  </a:lnTo>
                  <a:lnTo>
                    <a:pt x="7620" y="4533900"/>
                  </a:lnTo>
                  <a:lnTo>
                    <a:pt x="7620" y="4535424"/>
                  </a:lnTo>
                  <a:lnTo>
                    <a:pt x="6096" y="4536948"/>
                  </a:lnTo>
                  <a:close/>
                </a:path>
                <a:path w="7619" h="4723130">
                  <a:moveTo>
                    <a:pt x="1524" y="4538472"/>
                  </a:moveTo>
                  <a:lnTo>
                    <a:pt x="1524" y="4530852"/>
                  </a:lnTo>
                  <a:lnTo>
                    <a:pt x="6096" y="4530852"/>
                  </a:lnTo>
                  <a:lnTo>
                    <a:pt x="6096" y="4538472"/>
                  </a:lnTo>
                  <a:lnTo>
                    <a:pt x="1524" y="4538472"/>
                  </a:lnTo>
                  <a:close/>
                </a:path>
                <a:path w="7619" h="4723130">
                  <a:moveTo>
                    <a:pt x="0" y="4536948"/>
                  </a:moveTo>
                  <a:lnTo>
                    <a:pt x="0" y="4532375"/>
                  </a:lnTo>
                  <a:lnTo>
                    <a:pt x="1524" y="4532375"/>
                  </a:lnTo>
                  <a:lnTo>
                    <a:pt x="1524" y="4536948"/>
                  </a:lnTo>
                  <a:lnTo>
                    <a:pt x="0" y="4536948"/>
                  </a:lnTo>
                  <a:close/>
                </a:path>
                <a:path w="7619" h="4723130">
                  <a:moveTo>
                    <a:pt x="6096" y="4500372"/>
                  </a:moveTo>
                  <a:lnTo>
                    <a:pt x="6096" y="4495800"/>
                  </a:lnTo>
                  <a:lnTo>
                    <a:pt x="7620" y="4497324"/>
                  </a:lnTo>
                  <a:lnTo>
                    <a:pt x="7620" y="4498848"/>
                  </a:lnTo>
                  <a:lnTo>
                    <a:pt x="6096" y="4500372"/>
                  </a:lnTo>
                  <a:close/>
                </a:path>
                <a:path w="7619" h="4723130">
                  <a:moveTo>
                    <a:pt x="1524" y="4501896"/>
                  </a:moveTo>
                  <a:lnTo>
                    <a:pt x="1524" y="4494275"/>
                  </a:lnTo>
                  <a:lnTo>
                    <a:pt x="6096" y="4494275"/>
                  </a:lnTo>
                  <a:lnTo>
                    <a:pt x="6096" y="4501896"/>
                  </a:lnTo>
                  <a:lnTo>
                    <a:pt x="1524" y="4501896"/>
                  </a:lnTo>
                  <a:close/>
                </a:path>
                <a:path w="7619" h="4723130">
                  <a:moveTo>
                    <a:pt x="0" y="4500372"/>
                  </a:moveTo>
                  <a:lnTo>
                    <a:pt x="0" y="4495800"/>
                  </a:lnTo>
                  <a:lnTo>
                    <a:pt x="1524" y="4495800"/>
                  </a:lnTo>
                  <a:lnTo>
                    <a:pt x="1524" y="4500372"/>
                  </a:lnTo>
                  <a:lnTo>
                    <a:pt x="0" y="4500372"/>
                  </a:lnTo>
                  <a:close/>
                </a:path>
                <a:path w="7619" h="4723130">
                  <a:moveTo>
                    <a:pt x="6096" y="4462272"/>
                  </a:moveTo>
                  <a:lnTo>
                    <a:pt x="6096" y="4459224"/>
                  </a:lnTo>
                  <a:lnTo>
                    <a:pt x="7620" y="4460748"/>
                  </a:lnTo>
                  <a:lnTo>
                    <a:pt x="7620" y="4462272"/>
                  </a:lnTo>
                  <a:lnTo>
                    <a:pt x="6096" y="4462272"/>
                  </a:lnTo>
                  <a:close/>
                </a:path>
                <a:path w="7619" h="4723130">
                  <a:moveTo>
                    <a:pt x="0" y="4462272"/>
                  </a:moveTo>
                  <a:lnTo>
                    <a:pt x="0" y="4459224"/>
                  </a:lnTo>
                  <a:lnTo>
                    <a:pt x="1524" y="4457700"/>
                  </a:lnTo>
                  <a:lnTo>
                    <a:pt x="6096" y="4457700"/>
                  </a:lnTo>
                  <a:lnTo>
                    <a:pt x="6096" y="4463796"/>
                  </a:lnTo>
                  <a:lnTo>
                    <a:pt x="4572" y="4465320"/>
                  </a:lnTo>
                  <a:lnTo>
                    <a:pt x="3048" y="4465320"/>
                  </a:lnTo>
                  <a:lnTo>
                    <a:pt x="0" y="4462272"/>
                  </a:lnTo>
                  <a:close/>
                </a:path>
                <a:path w="7619" h="4723130">
                  <a:moveTo>
                    <a:pt x="6096" y="4425696"/>
                  </a:moveTo>
                  <a:lnTo>
                    <a:pt x="6096" y="4422648"/>
                  </a:lnTo>
                  <a:lnTo>
                    <a:pt x="7620" y="4422648"/>
                  </a:lnTo>
                  <a:lnTo>
                    <a:pt x="7620" y="4425696"/>
                  </a:lnTo>
                  <a:lnTo>
                    <a:pt x="6096" y="4425696"/>
                  </a:lnTo>
                  <a:close/>
                </a:path>
                <a:path w="7619" h="4723130">
                  <a:moveTo>
                    <a:pt x="0" y="4425696"/>
                  </a:moveTo>
                  <a:lnTo>
                    <a:pt x="0" y="4422648"/>
                  </a:lnTo>
                  <a:lnTo>
                    <a:pt x="1524" y="4421124"/>
                  </a:lnTo>
                  <a:lnTo>
                    <a:pt x="6096" y="4421124"/>
                  </a:lnTo>
                  <a:lnTo>
                    <a:pt x="6096" y="4427220"/>
                  </a:lnTo>
                  <a:lnTo>
                    <a:pt x="1524" y="4427220"/>
                  </a:lnTo>
                  <a:lnTo>
                    <a:pt x="0" y="4425696"/>
                  </a:lnTo>
                  <a:close/>
                </a:path>
                <a:path w="7619" h="4723130">
                  <a:moveTo>
                    <a:pt x="6096" y="4389120"/>
                  </a:moveTo>
                  <a:lnTo>
                    <a:pt x="6096" y="4386072"/>
                  </a:lnTo>
                  <a:lnTo>
                    <a:pt x="7620" y="4386072"/>
                  </a:lnTo>
                  <a:lnTo>
                    <a:pt x="7620" y="4389120"/>
                  </a:lnTo>
                  <a:lnTo>
                    <a:pt x="6096" y="4389120"/>
                  </a:lnTo>
                  <a:close/>
                </a:path>
                <a:path w="7619" h="4723130">
                  <a:moveTo>
                    <a:pt x="0" y="4389120"/>
                  </a:moveTo>
                  <a:lnTo>
                    <a:pt x="0" y="4386072"/>
                  </a:lnTo>
                  <a:lnTo>
                    <a:pt x="3048" y="4383024"/>
                  </a:lnTo>
                  <a:lnTo>
                    <a:pt x="4572" y="4383024"/>
                  </a:lnTo>
                  <a:lnTo>
                    <a:pt x="6096" y="4384548"/>
                  </a:lnTo>
                  <a:lnTo>
                    <a:pt x="6096" y="4390643"/>
                  </a:lnTo>
                  <a:lnTo>
                    <a:pt x="1524" y="4390643"/>
                  </a:lnTo>
                  <a:lnTo>
                    <a:pt x="0" y="4389120"/>
                  </a:lnTo>
                  <a:close/>
                </a:path>
                <a:path w="7619" h="4723130">
                  <a:moveTo>
                    <a:pt x="6096" y="4352543"/>
                  </a:moveTo>
                  <a:lnTo>
                    <a:pt x="6096" y="4347972"/>
                  </a:lnTo>
                  <a:lnTo>
                    <a:pt x="7620" y="4349496"/>
                  </a:lnTo>
                  <a:lnTo>
                    <a:pt x="7620" y="4351020"/>
                  </a:lnTo>
                  <a:lnTo>
                    <a:pt x="6096" y="4352543"/>
                  </a:lnTo>
                  <a:close/>
                </a:path>
                <a:path w="7619" h="4723130">
                  <a:moveTo>
                    <a:pt x="1524" y="4354068"/>
                  </a:moveTo>
                  <a:lnTo>
                    <a:pt x="1524" y="4346448"/>
                  </a:lnTo>
                  <a:lnTo>
                    <a:pt x="6096" y="4346448"/>
                  </a:lnTo>
                  <a:lnTo>
                    <a:pt x="6096" y="4354068"/>
                  </a:lnTo>
                  <a:lnTo>
                    <a:pt x="1524" y="4354068"/>
                  </a:lnTo>
                  <a:close/>
                </a:path>
                <a:path w="7619" h="4723130">
                  <a:moveTo>
                    <a:pt x="0" y="4352543"/>
                  </a:moveTo>
                  <a:lnTo>
                    <a:pt x="0" y="4347972"/>
                  </a:lnTo>
                  <a:lnTo>
                    <a:pt x="1524" y="4347972"/>
                  </a:lnTo>
                  <a:lnTo>
                    <a:pt x="1524" y="4352543"/>
                  </a:lnTo>
                  <a:lnTo>
                    <a:pt x="0" y="4352543"/>
                  </a:lnTo>
                  <a:close/>
                </a:path>
                <a:path w="7619" h="4723130">
                  <a:moveTo>
                    <a:pt x="6096" y="4315968"/>
                  </a:moveTo>
                  <a:lnTo>
                    <a:pt x="6096" y="4311396"/>
                  </a:lnTo>
                  <a:lnTo>
                    <a:pt x="7620" y="4312920"/>
                  </a:lnTo>
                  <a:lnTo>
                    <a:pt x="7620" y="4314443"/>
                  </a:lnTo>
                  <a:lnTo>
                    <a:pt x="6096" y="4315968"/>
                  </a:lnTo>
                  <a:close/>
                </a:path>
                <a:path w="7619" h="4723130">
                  <a:moveTo>
                    <a:pt x="1524" y="4317491"/>
                  </a:moveTo>
                  <a:lnTo>
                    <a:pt x="1524" y="4309872"/>
                  </a:lnTo>
                  <a:lnTo>
                    <a:pt x="6096" y="4309872"/>
                  </a:lnTo>
                  <a:lnTo>
                    <a:pt x="6096" y="4317491"/>
                  </a:lnTo>
                  <a:lnTo>
                    <a:pt x="1524" y="4317491"/>
                  </a:lnTo>
                  <a:close/>
                </a:path>
                <a:path w="7619" h="4723130">
                  <a:moveTo>
                    <a:pt x="0" y="4315968"/>
                  </a:moveTo>
                  <a:lnTo>
                    <a:pt x="0" y="4311396"/>
                  </a:lnTo>
                  <a:lnTo>
                    <a:pt x="1524" y="4311396"/>
                  </a:lnTo>
                  <a:lnTo>
                    <a:pt x="1524" y="4315968"/>
                  </a:lnTo>
                  <a:lnTo>
                    <a:pt x="0" y="4315968"/>
                  </a:lnTo>
                  <a:close/>
                </a:path>
                <a:path w="7619" h="4723130">
                  <a:moveTo>
                    <a:pt x="6096" y="4279391"/>
                  </a:moveTo>
                  <a:lnTo>
                    <a:pt x="6096" y="4274820"/>
                  </a:lnTo>
                  <a:lnTo>
                    <a:pt x="7620" y="4276343"/>
                  </a:lnTo>
                  <a:lnTo>
                    <a:pt x="7620" y="4277868"/>
                  </a:lnTo>
                  <a:lnTo>
                    <a:pt x="6096" y="4279391"/>
                  </a:lnTo>
                  <a:close/>
                </a:path>
                <a:path w="7619" h="4723130">
                  <a:moveTo>
                    <a:pt x="1524" y="4280916"/>
                  </a:moveTo>
                  <a:lnTo>
                    <a:pt x="1524" y="4273296"/>
                  </a:lnTo>
                  <a:lnTo>
                    <a:pt x="6096" y="4273296"/>
                  </a:lnTo>
                  <a:lnTo>
                    <a:pt x="6096" y="4280916"/>
                  </a:lnTo>
                  <a:lnTo>
                    <a:pt x="1524" y="4280916"/>
                  </a:lnTo>
                  <a:close/>
                </a:path>
                <a:path w="7619" h="4723130">
                  <a:moveTo>
                    <a:pt x="0" y="4279391"/>
                  </a:moveTo>
                  <a:lnTo>
                    <a:pt x="0" y="4274820"/>
                  </a:lnTo>
                  <a:lnTo>
                    <a:pt x="1524" y="4274820"/>
                  </a:lnTo>
                  <a:lnTo>
                    <a:pt x="1524" y="4279391"/>
                  </a:lnTo>
                  <a:lnTo>
                    <a:pt x="0" y="4279391"/>
                  </a:lnTo>
                  <a:close/>
                </a:path>
                <a:path w="7619" h="4723130">
                  <a:moveTo>
                    <a:pt x="6096" y="4241291"/>
                  </a:moveTo>
                  <a:lnTo>
                    <a:pt x="6096" y="4238243"/>
                  </a:lnTo>
                  <a:lnTo>
                    <a:pt x="7620" y="4238243"/>
                  </a:lnTo>
                  <a:lnTo>
                    <a:pt x="7620" y="4241291"/>
                  </a:lnTo>
                  <a:lnTo>
                    <a:pt x="6096" y="4241291"/>
                  </a:lnTo>
                  <a:close/>
                </a:path>
                <a:path w="7619" h="4723130">
                  <a:moveTo>
                    <a:pt x="0" y="4241291"/>
                  </a:moveTo>
                  <a:lnTo>
                    <a:pt x="0" y="4238243"/>
                  </a:lnTo>
                  <a:lnTo>
                    <a:pt x="1524" y="4236720"/>
                  </a:lnTo>
                  <a:lnTo>
                    <a:pt x="6096" y="4236720"/>
                  </a:lnTo>
                  <a:lnTo>
                    <a:pt x="6096" y="4242816"/>
                  </a:lnTo>
                  <a:lnTo>
                    <a:pt x="4572" y="4244340"/>
                  </a:lnTo>
                  <a:lnTo>
                    <a:pt x="3048" y="4244340"/>
                  </a:lnTo>
                  <a:lnTo>
                    <a:pt x="0" y="4241291"/>
                  </a:lnTo>
                  <a:close/>
                </a:path>
                <a:path w="7619" h="4723130">
                  <a:moveTo>
                    <a:pt x="6096" y="4204716"/>
                  </a:moveTo>
                  <a:lnTo>
                    <a:pt x="6096" y="4201668"/>
                  </a:lnTo>
                  <a:lnTo>
                    <a:pt x="7620" y="4201668"/>
                  </a:lnTo>
                  <a:lnTo>
                    <a:pt x="7620" y="4204716"/>
                  </a:lnTo>
                  <a:lnTo>
                    <a:pt x="6096" y="4204716"/>
                  </a:lnTo>
                  <a:close/>
                </a:path>
                <a:path w="7619" h="4723130">
                  <a:moveTo>
                    <a:pt x="0" y="4204716"/>
                  </a:moveTo>
                  <a:lnTo>
                    <a:pt x="0" y="4201668"/>
                  </a:lnTo>
                  <a:lnTo>
                    <a:pt x="1524" y="4200143"/>
                  </a:lnTo>
                  <a:lnTo>
                    <a:pt x="6096" y="4200143"/>
                  </a:lnTo>
                  <a:lnTo>
                    <a:pt x="6096" y="4206240"/>
                  </a:lnTo>
                  <a:lnTo>
                    <a:pt x="1524" y="4206240"/>
                  </a:lnTo>
                  <a:lnTo>
                    <a:pt x="0" y="4204716"/>
                  </a:lnTo>
                  <a:close/>
                </a:path>
                <a:path w="7619" h="4723130">
                  <a:moveTo>
                    <a:pt x="6096" y="4168140"/>
                  </a:moveTo>
                  <a:lnTo>
                    <a:pt x="6096" y="4165091"/>
                  </a:lnTo>
                  <a:lnTo>
                    <a:pt x="7620" y="4165091"/>
                  </a:lnTo>
                  <a:lnTo>
                    <a:pt x="7620" y="4166616"/>
                  </a:lnTo>
                  <a:lnTo>
                    <a:pt x="6096" y="4168140"/>
                  </a:lnTo>
                  <a:close/>
                </a:path>
                <a:path w="7619" h="4723130">
                  <a:moveTo>
                    <a:pt x="0" y="4168140"/>
                  </a:moveTo>
                  <a:lnTo>
                    <a:pt x="0" y="4165091"/>
                  </a:lnTo>
                  <a:lnTo>
                    <a:pt x="3048" y="4162043"/>
                  </a:lnTo>
                  <a:lnTo>
                    <a:pt x="4572" y="4162043"/>
                  </a:lnTo>
                  <a:lnTo>
                    <a:pt x="6096" y="4163568"/>
                  </a:lnTo>
                  <a:lnTo>
                    <a:pt x="6096" y="4169664"/>
                  </a:lnTo>
                  <a:lnTo>
                    <a:pt x="1524" y="4169664"/>
                  </a:lnTo>
                  <a:lnTo>
                    <a:pt x="0" y="4168140"/>
                  </a:lnTo>
                  <a:close/>
                </a:path>
                <a:path w="7619" h="4723130">
                  <a:moveTo>
                    <a:pt x="6096" y="4131564"/>
                  </a:moveTo>
                  <a:lnTo>
                    <a:pt x="6096" y="4126991"/>
                  </a:lnTo>
                  <a:lnTo>
                    <a:pt x="7620" y="4128516"/>
                  </a:lnTo>
                  <a:lnTo>
                    <a:pt x="7620" y="4130040"/>
                  </a:lnTo>
                  <a:lnTo>
                    <a:pt x="6096" y="4131564"/>
                  </a:lnTo>
                  <a:close/>
                </a:path>
                <a:path w="7619" h="4723130">
                  <a:moveTo>
                    <a:pt x="1524" y="4133088"/>
                  </a:moveTo>
                  <a:lnTo>
                    <a:pt x="1524" y="4125468"/>
                  </a:lnTo>
                  <a:lnTo>
                    <a:pt x="6096" y="4125468"/>
                  </a:lnTo>
                  <a:lnTo>
                    <a:pt x="6096" y="4133088"/>
                  </a:lnTo>
                  <a:lnTo>
                    <a:pt x="1524" y="4133088"/>
                  </a:lnTo>
                  <a:close/>
                </a:path>
                <a:path w="7619" h="4723130">
                  <a:moveTo>
                    <a:pt x="0" y="4131564"/>
                  </a:moveTo>
                  <a:lnTo>
                    <a:pt x="0" y="4126991"/>
                  </a:lnTo>
                  <a:lnTo>
                    <a:pt x="1524" y="4126991"/>
                  </a:lnTo>
                  <a:lnTo>
                    <a:pt x="1524" y="4131564"/>
                  </a:lnTo>
                  <a:lnTo>
                    <a:pt x="0" y="4131564"/>
                  </a:lnTo>
                  <a:close/>
                </a:path>
                <a:path w="7619" h="4723130">
                  <a:moveTo>
                    <a:pt x="6096" y="4094988"/>
                  </a:moveTo>
                  <a:lnTo>
                    <a:pt x="6096" y="4090416"/>
                  </a:lnTo>
                  <a:lnTo>
                    <a:pt x="7620" y="4091940"/>
                  </a:lnTo>
                  <a:lnTo>
                    <a:pt x="7620" y="4093464"/>
                  </a:lnTo>
                  <a:lnTo>
                    <a:pt x="6096" y="4094988"/>
                  </a:lnTo>
                  <a:close/>
                </a:path>
                <a:path w="7619" h="4723130">
                  <a:moveTo>
                    <a:pt x="1524" y="4096512"/>
                  </a:moveTo>
                  <a:lnTo>
                    <a:pt x="1524" y="4088891"/>
                  </a:lnTo>
                  <a:lnTo>
                    <a:pt x="6096" y="4088891"/>
                  </a:lnTo>
                  <a:lnTo>
                    <a:pt x="6096" y="4096512"/>
                  </a:lnTo>
                  <a:lnTo>
                    <a:pt x="1524" y="4096512"/>
                  </a:lnTo>
                  <a:close/>
                </a:path>
                <a:path w="7619" h="4723130">
                  <a:moveTo>
                    <a:pt x="0" y="4094988"/>
                  </a:moveTo>
                  <a:lnTo>
                    <a:pt x="0" y="4090416"/>
                  </a:lnTo>
                  <a:lnTo>
                    <a:pt x="1524" y="4090416"/>
                  </a:lnTo>
                  <a:lnTo>
                    <a:pt x="1524" y="4094988"/>
                  </a:lnTo>
                  <a:lnTo>
                    <a:pt x="0" y="4094988"/>
                  </a:lnTo>
                  <a:close/>
                </a:path>
                <a:path w="7619" h="4723130">
                  <a:moveTo>
                    <a:pt x="0" y="4058412"/>
                  </a:moveTo>
                  <a:lnTo>
                    <a:pt x="0" y="4053840"/>
                  </a:lnTo>
                  <a:lnTo>
                    <a:pt x="1524" y="4053840"/>
                  </a:lnTo>
                  <a:lnTo>
                    <a:pt x="1524" y="4052316"/>
                  </a:lnTo>
                  <a:lnTo>
                    <a:pt x="6096" y="4052316"/>
                  </a:lnTo>
                  <a:lnTo>
                    <a:pt x="6096" y="4053840"/>
                  </a:lnTo>
                  <a:lnTo>
                    <a:pt x="7620" y="4055364"/>
                  </a:lnTo>
                  <a:lnTo>
                    <a:pt x="7620" y="4056888"/>
                  </a:lnTo>
                  <a:lnTo>
                    <a:pt x="4572" y="4059936"/>
                  </a:lnTo>
                  <a:lnTo>
                    <a:pt x="3048" y="4059936"/>
                  </a:lnTo>
                  <a:lnTo>
                    <a:pt x="1524" y="4058412"/>
                  </a:lnTo>
                  <a:lnTo>
                    <a:pt x="0" y="4058412"/>
                  </a:lnTo>
                  <a:close/>
                </a:path>
                <a:path w="7619" h="4723130">
                  <a:moveTo>
                    <a:pt x="6096" y="4020312"/>
                  </a:moveTo>
                  <a:lnTo>
                    <a:pt x="6096" y="4017264"/>
                  </a:lnTo>
                  <a:lnTo>
                    <a:pt x="7620" y="4017264"/>
                  </a:lnTo>
                  <a:lnTo>
                    <a:pt x="7620" y="4020312"/>
                  </a:lnTo>
                  <a:lnTo>
                    <a:pt x="6096" y="4020312"/>
                  </a:lnTo>
                  <a:close/>
                </a:path>
                <a:path w="7619" h="4723130">
                  <a:moveTo>
                    <a:pt x="0" y="4020312"/>
                  </a:moveTo>
                  <a:lnTo>
                    <a:pt x="0" y="4017264"/>
                  </a:lnTo>
                  <a:lnTo>
                    <a:pt x="1524" y="4015740"/>
                  </a:lnTo>
                  <a:lnTo>
                    <a:pt x="6096" y="4015740"/>
                  </a:lnTo>
                  <a:lnTo>
                    <a:pt x="6096" y="4021836"/>
                  </a:lnTo>
                  <a:lnTo>
                    <a:pt x="4572" y="4023359"/>
                  </a:lnTo>
                  <a:lnTo>
                    <a:pt x="3048" y="4023359"/>
                  </a:lnTo>
                  <a:lnTo>
                    <a:pt x="0" y="4020312"/>
                  </a:lnTo>
                  <a:close/>
                </a:path>
                <a:path w="7619" h="4723130">
                  <a:moveTo>
                    <a:pt x="6096" y="3983736"/>
                  </a:moveTo>
                  <a:lnTo>
                    <a:pt x="6096" y="3980688"/>
                  </a:lnTo>
                  <a:lnTo>
                    <a:pt x="7620" y="3980688"/>
                  </a:lnTo>
                  <a:lnTo>
                    <a:pt x="7620" y="3983736"/>
                  </a:lnTo>
                  <a:lnTo>
                    <a:pt x="6096" y="3983736"/>
                  </a:lnTo>
                  <a:close/>
                </a:path>
                <a:path w="7619" h="4723130">
                  <a:moveTo>
                    <a:pt x="0" y="3983736"/>
                  </a:moveTo>
                  <a:lnTo>
                    <a:pt x="0" y="3980688"/>
                  </a:lnTo>
                  <a:lnTo>
                    <a:pt x="1524" y="3979164"/>
                  </a:lnTo>
                  <a:lnTo>
                    <a:pt x="6096" y="3979164"/>
                  </a:lnTo>
                  <a:lnTo>
                    <a:pt x="6096" y="3985259"/>
                  </a:lnTo>
                  <a:lnTo>
                    <a:pt x="1524" y="3985259"/>
                  </a:lnTo>
                  <a:lnTo>
                    <a:pt x="0" y="3983736"/>
                  </a:lnTo>
                  <a:close/>
                </a:path>
                <a:path w="7619" h="4723130">
                  <a:moveTo>
                    <a:pt x="6096" y="3947159"/>
                  </a:moveTo>
                  <a:lnTo>
                    <a:pt x="6096" y="3944112"/>
                  </a:lnTo>
                  <a:lnTo>
                    <a:pt x="7620" y="3944112"/>
                  </a:lnTo>
                  <a:lnTo>
                    <a:pt x="7620" y="3945636"/>
                  </a:lnTo>
                  <a:lnTo>
                    <a:pt x="6096" y="3947159"/>
                  </a:lnTo>
                  <a:close/>
                </a:path>
                <a:path w="7619" h="4723130">
                  <a:moveTo>
                    <a:pt x="0" y="3947159"/>
                  </a:moveTo>
                  <a:lnTo>
                    <a:pt x="0" y="3944112"/>
                  </a:lnTo>
                  <a:lnTo>
                    <a:pt x="3048" y="3941064"/>
                  </a:lnTo>
                  <a:lnTo>
                    <a:pt x="4572" y="3941064"/>
                  </a:lnTo>
                  <a:lnTo>
                    <a:pt x="6096" y="3942588"/>
                  </a:lnTo>
                  <a:lnTo>
                    <a:pt x="6096" y="3948684"/>
                  </a:lnTo>
                  <a:lnTo>
                    <a:pt x="1524" y="3948684"/>
                  </a:lnTo>
                  <a:lnTo>
                    <a:pt x="0" y="3947159"/>
                  </a:lnTo>
                  <a:close/>
                </a:path>
                <a:path w="7619" h="4723130">
                  <a:moveTo>
                    <a:pt x="6096" y="3910584"/>
                  </a:moveTo>
                  <a:lnTo>
                    <a:pt x="6096" y="3906012"/>
                  </a:lnTo>
                  <a:lnTo>
                    <a:pt x="7620" y="3907536"/>
                  </a:lnTo>
                  <a:lnTo>
                    <a:pt x="7620" y="3909059"/>
                  </a:lnTo>
                  <a:lnTo>
                    <a:pt x="6096" y="3910584"/>
                  </a:lnTo>
                  <a:close/>
                </a:path>
                <a:path w="7619" h="4723130">
                  <a:moveTo>
                    <a:pt x="1524" y="3912107"/>
                  </a:moveTo>
                  <a:lnTo>
                    <a:pt x="1524" y="3904488"/>
                  </a:lnTo>
                  <a:lnTo>
                    <a:pt x="6096" y="3904488"/>
                  </a:lnTo>
                  <a:lnTo>
                    <a:pt x="6096" y="3912107"/>
                  </a:lnTo>
                  <a:lnTo>
                    <a:pt x="1524" y="3912107"/>
                  </a:lnTo>
                  <a:close/>
                </a:path>
                <a:path w="7619" h="4723130">
                  <a:moveTo>
                    <a:pt x="0" y="3910584"/>
                  </a:moveTo>
                  <a:lnTo>
                    <a:pt x="0" y="3906012"/>
                  </a:lnTo>
                  <a:lnTo>
                    <a:pt x="1524" y="3906012"/>
                  </a:lnTo>
                  <a:lnTo>
                    <a:pt x="1524" y="3910584"/>
                  </a:lnTo>
                  <a:lnTo>
                    <a:pt x="0" y="3910584"/>
                  </a:lnTo>
                  <a:close/>
                </a:path>
                <a:path w="7619" h="4723130">
                  <a:moveTo>
                    <a:pt x="6096" y="3874007"/>
                  </a:moveTo>
                  <a:lnTo>
                    <a:pt x="6096" y="3869436"/>
                  </a:lnTo>
                  <a:lnTo>
                    <a:pt x="7620" y="3870959"/>
                  </a:lnTo>
                  <a:lnTo>
                    <a:pt x="7620" y="3872484"/>
                  </a:lnTo>
                  <a:lnTo>
                    <a:pt x="6096" y="3874007"/>
                  </a:lnTo>
                  <a:close/>
                </a:path>
                <a:path w="7619" h="4723130">
                  <a:moveTo>
                    <a:pt x="1524" y="3875532"/>
                  </a:moveTo>
                  <a:lnTo>
                    <a:pt x="1524" y="3867912"/>
                  </a:lnTo>
                  <a:lnTo>
                    <a:pt x="6096" y="3867912"/>
                  </a:lnTo>
                  <a:lnTo>
                    <a:pt x="6096" y="3875532"/>
                  </a:lnTo>
                  <a:lnTo>
                    <a:pt x="1524" y="3875532"/>
                  </a:lnTo>
                  <a:close/>
                </a:path>
                <a:path w="7619" h="4723130">
                  <a:moveTo>
                    <a:pt x="0" y="3874007"/>
                  </a:moveTo>
                  <a:lnTo>
                    <a:pt x="0" y="3869436"/>
                  </a:lnTo>
                  <a:lnTo>
                    <a:pt x="1524" y="3869436"/>
                  </a:lnTo>
                  <a:lnTo>
                    <a:pt x="1524" y="3874007"/>
                  </a:lnTo>
                  <a:lnTo>
                    <a:pt x="0" y="3874007"/>
                  </a:lnTo>
                  <a:close/>
                </a:path>
                <a:path w="7619" h="4723130">
                  <a:moveTo>
                    <a:pt x="0" y="3837432"/>
                  </a:moveTo>
                  <a:lnTo>
                    <a:pt x="0" y="3832859"/>
                  </a:lnTo>
                  <a:lnTo>
                    <a:pt x="1524" y="3832859"/>
                  </a:lnTo>
                  <a:lnTo>
                    <a:pt x="1524" y="3831336"/>
                  </a:lnTo>
                  <a:lnTo>
                    <a:pt x="6096" y="3831336"/>
                  </a:lnTo>
                  <a:lnTo>
                    <a:pt x="6096" y="3832859"/>
                  </a:lnTo>
                  <a:lnTo>
                    <a:pt x="7620" y="3834384"/>
                  </a:lnTo>
                  <a:lnTo>
                    <a:pt x="7620" y="3835907"/>
                  </a:lnTo>
                  <a:lnTo>
                    <a:pt x="4572" y="3838956"/>
                  </a:lnTo>
                  <a:lnTo>
                    <a:pt x="3048" y="3838956"/>
                  </a:lnTo>
                  <a:lnTo>
                    <a:pt x="1524" y="3837432"/>
                  </a:lnTo>
                  <a:lnTo>
                    <a:pt x="0" y="3837432"/>
                  </a:lnTo>
                  <a:close/>
                </a:path>
                <a:path w="7619" h="4723130">
                  <a:moveTo>
                    <a:pt x="6096" y="3799332"/>
                  </a:moveTo>
                  <a:lnTo>
                    <a:pt x="6096" y="3796284"/>
                  </a:lnTo>
                  <a:lnTo>
                    <a:pt x="7620" y="3796284"/>
                  </a:lnTo>
                  <a:lnTo>
                    <a:pt x="7620" y="3799332"/>
                  </a:lnTo>
                  <a:lnTo>
                    <a:pt x="6096" y="3799332"/>
                  </a:lnTo>
                  <a:close/>
                </a:path>
                <a:path w="7619" h="4723130">
                  <a:moveTo>
                    <a:pt x="0" y="3799332"/>
                  </a:moveTo>
                  <a:lnTo>
                    <a:pt x="0" y="3796284"/>
                  </a:lnTo>
                  <a:lnTo>
                    <a:pt x="1524" y="3794759"/>
                  </a:lnTo>
                  <a:lnTo>
                    <a:pt x="6096" y="3794759"/>
                  </a:lnTo>
                  <a:lnTo>
                    <a:pt x="6096" y="3800856"/>
                  </a:lnTo>
                  <a:lnTo>
                    <a:pt x="4572" y="3802380"/>
                  </a:lnTo>
                  <a:lnTo>
                    <a:pt x="3048" y="3802380"/>
                  </a:lnTo>
                  <a:lnTo>
                    <a:pt x="0" y="3799332"/>
                  </a:lnTo>
                  <a:close/>
                </a:path>
                <a:path w="7619" h="4723130">
                  <a:moveTo>
                    <a:pt x="6096" y="3762756"/>
                  </a:moveTo>
                  <a:lnTo>
                    <a:pt x="6096" y="3759707"/>
                  </a:lnTo>
                  <a:lnTo>
                    <a:pt x="7620" y="3759707"/>
                  </a:lnTo>
                  <a:lnTo>
                    <a:pt x="7620" y="3762756"/>
                  </a:lnTo>
                  <a:lnTo>
                    <a:pt x="6096" y="3762756"/>
                  </a:lnTo>
                  <a:close/>
                </a:path>
                <a:path w="7619" h="4723130">
                  <a:moveTo>
                    <a:pt x="0" y="3762756"/>
                  </a:moveTo>
                  <a:lnTo>
                    <a:pt x="0" y="3759707"/>
                  </a:lnTo>
                  <a:lnTo>
                    <a:pt x="1524" y="3758184"/>
                  </a:lnTo>
                  <a:lnTo>
                    <a:pt x="6096" y="3758184"/>
                  </a:lnTo>
                  <a:lnTo>
                    <a:pt x="6096" y="3764280"/>
                  </a:lnTo>
                  <a:lnTo>
                    <a:pt x="1524" y="3764280"/>
                  </a:lnTo>
                  <a:lnTo>
                    <a:pt x="0" y="3762756"/>
                  </a:lnTo>
                  <a:close/>
                </a:path>
                <a:path w="7619" h="4723130">
                  <a:moveTo>
                    <a:pt x="6096" y="3726180"/>
                  </a:moveTo>
                  <a:lnTo>
                    <a:pt x="6096" y="3723132"/>
                  </a:lnTo>
                  <a:lnTo>
                    <a:pt x="7620" y="3723132"/>
                  </a:lnTo>
                  <a:lnTo>
                    <a:pt x="7620" y="3724656"/>
                  </a:lnTo>
                  <a:lnTo>
                    <a:pt x="6096" y="3726180"/>
                  </a:lnTo>
                  <a:close/>
                </a:path>
                <a:path w="7619" h="4723130">
                  <a:moveTo>
                    <a:pt x="0" y="3726180"/>
                  </a:moveTo>
                  <a:lnTo>
                    <a:pt x="0" y="3723132"/>
                  </a:lnTo>
                  <a:lnTo>
                    <a:pt x="3048" y="3720084"/>
                  </a:lnTo>
                  <a:lnTo>
                    <a:pt x="4572" y="3720084"/>
                  </a:lnTo>
                  <a:lnTo>
                    <a:pt x="6096" y="3721607"/>
                  </a:lnTo>
                  <a:lnTo>
                    <a:pt x="6096" y="3727704"/>
                  </a:lnTo>
                  <a:lnTo>
                    <a:pt x="1524" y="3727704"/>
                  </a:lnTo>
                  <a:lnTo>
                    <a:pt x="1524" y="3726180"/>
                  </a:lnTo>
                  <a:lnTo>
                    <a:pt x="0" y="3726180"/>
                  </a:lnTo>
                  <a:close/>
                </a:path>
                <a:path w="7619" h="4723130">
                  <a:moveTo>
                    <a:pt x="6096" y="3689604"/>
                  </a:moveTo>
                  <a:lnTo>
                    <a:pt x="6096" y="3685032"/>
                  </a:lnTo>
                  <a:lnTo>
                    <a:pt x="7620" y="3686556"/>
                  </a:lnTo>
                  <a:lnTo>
                    <a:pt x="7620" y="3688080"/>
                  </a:lnTo>
                  <a:lnTo>
                    <a:pt x="6096" y="3689604"/>
                  </a:lnTo>
                  <a:close/>
                </a:path>
                <a:path w="7619" h="4723130">
                  <a:moveTo>
                    <a:pt x="1524" y="3691128"/>
                  </a:moveTo>
                  <a:lnTo>
                    <a:pt x="1524" y="3683507"/>
                  </a:lnTo>
                  <a:lnTo>
                    <a:pt x="6096" y="3683507"/>
                  </a:lnTo>
                  <a:lnTo>
                    <a:pt x="6096" y="3691128"/>
                  </a:lnTo>
                  <a:lnTo>
                    <a:pt x="1524" y="3691128"/>
                  </a:lnTo>
                  <a:close/>
                </a:path>
                <a:path w="7619" h="4723130">
                  <a:moveTo>
                    <a:pt x="0" y="3689604"/>
                  </a:moveTo>
                  <a:lnTo>
                    <a:pt x="0" y="3685032"/>
                  </a:lnTo>
                  <a:lnTo>
                    <a:pt x="1524" y="3685032"/>
                  </a:lnTo>
                  <a:lnTo>
                    <a:pt x="1524" y="3689604"/>
                  </a:lnTo>
                  <a:lnTo>
                    <a:pt x="0" y="3689604"/>
                  </a:lnTo>
                  <a:close/>
                </a:path>
                <a:path w="7619" h="4723130">
                  <a:moveTo>
                    <a:pt x="6096" y="3653028"/>
                  </a:moveTo>
                  <a:lnTo>
                    <a:pt x="6096" y="3648456"/>
                  </a:lnTo>
                  <a:lnTo>
                    <a:pt x="7620" y="3649980"/>
                  </a:lnTo>
                  <a:lnTo>
                    <a:pt x="7620" y="3651504"/>
                  </a:lnTo>
                  <a:lnTo>
                    <a:pt x="6096" y="3653028"/>
                  </a:lnTo>
                  <a:close/>
                </a:path>
                <a:path w="7619" h="4723130">
                  <a:moveTo>
                    <a:pt x="1524" y="3654552"/>
                  </a:moveTo>
                  <a:lnTo>
                    <a:pt x="1524" y="3646932"/>
                  </a:lnTo>
                  <a:lnTo>
                    <a:pt x="6096" y="3646932"/>
                  </a:lnTo>
                  <a:lnTo>
                    <a:pt x="6096" y="3654552"/>
                  </a:lnTo>
                  <a:lnTo>
                    <a:pt x="1524" y="3654552"/>
                  </a:lnTo>
                  <a:close/>
                </a:path>
                <a:path w="7619" h="4723130">
                  <a:moveTo>
                    <a:pt x="0" y="3653028"/>
                  </a:moveTo>
                  <a:lnTo>
                    <a:pt x="0" y="3648456"/>
                  </a:lnTo>
                  <a:lnTo>
                    <a:pt x="1524" y="3648456"/>
                  </a:lnTo>
                  <a:lnTo>
                    <a:pt x="1524" y="3653028"/>
                  </a:lnTo>
                  <a:lnTo>
                    <a:pt x="0" y="3653028"/>
                  </a:lnTo>
                  <a:close/>
                </a:path>
                <a:path w="7619" h="4723130">
                  <a:moveTo>
                    <a:pt x="0" y="3616452"/>
                  </a:moveTo>
                  <a:lnTo>
                    <a:pt x="0" y="3611880"/>
                  </a:lnTo>
                  <a:lnTo>
                    <a:pt x="1524" y="3611880"/>
                  </a:lnTo>
                  <a:lnTo>
                    <a:pt x="1524" y="3610356"/>
                  </a:lnTo>
                  <a:lnTo>
                    <a:pt x="6096" y="3610356"/>
                  </a:lnTo>
                  <a:lnTo>
                    <a:pt x="6096" y="3611880"/>
                  </a:lnTo>
                  <a:lnTo>
                    <a:pt x="7620" y="3613404"/>
                  </a:lnTo>
                  <a:lnTo>
                    <a:pt x="7620" y="3614928"/>
                  </a:lnTo>
                  <a:lnTo>
                    <a:pt x="4572" y="3617975"/>
                  </a:lnTo>
                  <a:lnTo>
                    <a:pt x="3048" y="3617975"/>
                  </a:lnTo>
                  <a:lnTo>
                    <a:pt x="1524" y="3616452"/>
                  </a:lnTo>
                  <a:lnTo>
                    <a:pt x="0" y="3616452"/>
                  </a:lnTo>
                  <a:close/>
                </a:path>
                <a:path w="7619" h="4723130">
                  <a:moveTo>
                    <a:pt x="6096" y="3578352"/>
                  </a:moveTo>
                  <a:lnTo>
                    <a:pt x="6096" y="3575304"/>
                  </a:lnTo>
                  <a:lnTo>
                    <a:pt x="7620" y="3575304"/>
                  </a:lnTo>
                  <a:lnTo>
                    <a:pt x="7620" y="3578352"/>
                  </a:lnTo>
                  <a:lnTo>
                    <a:pt x="6096" y="3578352"/>
                  </a:lnTo>
                  <a:close/>
                </a:path>
                <a:path w="7619" h="4723130">
                  <a:moveTo>
                    <a:pt x="0" y="3578352"/>
                  </a:moveTo>
                  <a:lnTo>
                    <a:pt x="0" y="3575304"/>
                  </a:lnTo>
                  <a:lnTo>
                    <a:pt x="1524" y="3573780"/>
                  </a:lnTo>
                  <a:lnTo>
                    <a:pt x="6096" y="3573780"/>
                  </a:lnTo>
                  <a:lnTo>
                    <a:pt x="6096" y="3579875"/>
                  </a:lnTo>
                  <a:lnTo>
                    <a:pt x="4572" y="3581400"/>
                  </a:lnTo>
                  <a:lnTo>
                    <a:pt x="3048" y="3581400"/>
                  </a:lnTo>
                  <a:lnTo>
                    <a:pt x="0" y="3578352"/>
                  </a:lnTo>
                  <a:close/>
                </a:path>
                <a:path w="7619" h="4723130">
                  <a:moveTo>
                    <a:pt x="6096" y="3541775"/>
                  </a:moveTo>
                  <a:lnTo>
                    <a:pt x="6096" y="3538728"/>
                  </a:lnTo>
                  <a:lnTo>
                    <a:pt x="7620" y="3538728"/>
                  </a:lnTo>
                  <a:lnTo>
                    <a:pt x="7620" y="3541775"/>
                  </a:lnTo>
                  <a:lnTo>
                    <a:pt x="6096" y="3541775"/>
                  </a:lnTo>
                  <a:close/>
                </a:path>
                <a:path w="7619" h="4723130">
                  <a:moveTo>
                    <a:pt x="0" y="3541775"/>
                  </a:moveTo>
                  <a:lnTo>
                    <a:pt x="0" y="3538728"/>
                  </a:lnTo>
                  <a:lnTo>
                    <a:pt x="1524" y="3537204"/>
                  </a:lnTo>
                  <a:lnTo>
                    <a:pt x="6096" y="3537204"/>
                  </a:lnTo>
                  <a:lnTo>
                    <a:pt x="6096" y="3543300"/>
                  </a:lnTo>
                  <a:lnTo>
                    <a:pt x="1524" y="3543300"/>
                  </a:lnTo>
                  <a:lnTo>
                    <a:pt x="0" y="3541775"/>
                  </a:lnTo>
                  <a:close/>
                </a:path>
                <a:path w="7619" h="4723130">
                  <a:moveTo>
                    <a:pt x="6096" y="3505200"/>
                  </a:moveTo>
                  <a:lnTo>
                    <a:pt x="6096" y="3502152"/>
                  </a:lnTo>
                  <a:lnTo>
                    <a:pt x="7620" y="3502152"/>
                  </a:lnTo>
                  <a:lnTo>
                    <a:pt x="7620" y="3503675"/>
                  </a:lnTo>
                  <a:lnTo>
                    <a:pt x="6096" y="3505200"/>
                  </a:lnTo>
                  <a:close/>
                </a:path>
                <a:path w="7619" h="4723130">
                  <a:moveTo>
                    <a:pt x="0" y="3505200"/>
                  </a:moveTo>
                  <a:lnTo>
                    <a:pt x="0" y="3502152"/>
                  </a:lnTo>
                  <a:lnTo>
                    <a:pt x="3048" y="3499104"/>
                  </a:lnTo>
                  <a:lnTo>
                    <a:pt x="4572" y="3499104"/>
                  </a:lnTo>
                  <a:lnTo>
                    <a:pt x="6096" y="3500628"/>
                  </a:lnTo>
                  <a:lnTo>
                    <a:pt x="6096" y="3506723"/>
                  </a:lnTo>
                  <a:lnTo>
                    <a:pt x="1524" y="3506723"/>
                  </a:lnTo>
                  <a:lnTo>
                    <a:pt x="1524" y="3505200"/>
                  </a:lnTo>
                  <a:lnTo>
                    <a:pt x="0" y="3505200"/>
                  </a:lnTo>
                  <a:close/>
                </a:path>
                <a:path w="7619" h="4723130">
                  <a:moveTo>
                    <a:pt x="6096" y="3468623"/>
                  </a:moveTo>
                  <a:lnTo>
                    <a:pt x="6096" y="3464052"/>
                  </a:lnTo>
                  <a:lnTo>
                    <a:pt x="7620" y="3465575"/>
                  </a:lnTo>
                  <a:lnTo>
                    <a:pt x="7620" y="3467100"/>
                  </a:lnTo>
                  <a:lnTo>
                    <a:pt x="6096" y="3468623"/>
                  </a:lnTo>
                  <a:close/>
                </a:path>
                <a:path w="7619" h="4723130">
                  <a:moveTo>
                    <a:pt x="1524" y="3470148"/>
                  </a:moveTo>
                  <a:lnTo>
                    <a:pt x="1524" y="3462528"/>
                  </a:lnTo>
                  <a:lnTo>
                    <a:pt x="6096" y="3462528"/>
                  </a:lnTo>
                  <a:lnTo>
                    <a:pt x="6096" y="3470148"/>
                  </a:lnTo>
                  <a:lnTo>
                    <a:pt x="1524" y="3470148"/>
                  </a:lnTo>
                  <a:close/>
                </a:path>
                <a:path w="7619" h="4723130">
                  <a:moveTo>
                    <a:pt x="0" y="3468623"/>
                  </a:moveTo>
                  <a:lnTo>
                    <a:pt x="0" y="3464052"/>
                  </a:lnTo>
                  <a:lnTo>
                    <a:pt x="1524" y="3464052"/>
                  </a:lnTo>
                  <a:lnTo>
                    <a:pt x="1524" y="3468623"/>
                  </a:lnTo>
                  <a:lnTo>
                    <a:pt x="0" y="3468623"/>
                  </a:lnTo>
                  <a:close/>
                </a:path>
                <a:path w="7619" h="4723130">
                  <a:moveTo>
                    <a:pt x="6096" y="3432048"/>
                  </a:moveTo>
                  <a:lnTo>
                    <a:pt x="6096" y="3427475"/>
                  </a:lnTo>
                  <a:lnTo>
                    <a:pt x="7620" y="3429000"/>
                  </a:lnTo>
                  <a:lnTo>
                    <a:pt x="7620" y="3430523"/>
                  </a:lnTo>
                  <a:lnTo>
                    <a:pt x="6096" y="3432048"/>
                  </a:lnTo>
                  <a:close/>
                </a:path>
                <a:path w="7619" h="4723130">
                  <a:moveTo>
                    <a:pt x="1524" y="3433572"/>
                  </a:moveTo>
                  <a:lnTo>
                    <a:pt x="1524" y="3425952"/>
                  </a:lnTo>
                  <a:lnTo>
                    <a:pt x="6096" y="3425952"/>
                  </a:lnTo>
                  <a:lnTo>
                    <a:pt x="6096" y="3433572"/>
                  </a:lnTo>
                  <a:lnTo>
                    <a:pt x="1524" y="3433572"/>
                  </a:lnTo>
                  <a:close/>
                </a:path>
                <a:path w="7619" h="4723130">
                  <a:moveTo>
                    <a:pt x="0" y="3432048"/>
                  </a:moveTo>
                  <a:lnTo>
                    <a:pt x="0" y="3427475"/>
                  </a:lnTo>
                  <a:lnTo>
                    <a:pt x="1524" y="3427475"/>
                  </a:lnTo>
                  <a:lnTo>
                    <a:pt x="1524" y="3432048"/>
                  </a:lnTo>
                  <a:lnTo>
                    <a:pt x="0" y="3432048"/>
                  </a:lnTo>
                  <a:close/>
                </a:path>
                <a:path w="7619" h="4723130">
                  <a:moveTo>
                    <a:pt x="6096" y="3393948"/>
                  </a:moveTo>
                  <a:lnTo>
                    <a:pt x="6096" y="3390900"/>
                  </a:lnTo>
                  <a:lnTo>
                    <a:pt x="7620" y="3392423"/>
                  </a:lnTo>
                  <a:lnTo>
                    <a:pt x="7620" y="3393948"/>
                  </a:lnTo>
                  <a:lnTo>
                    <a:pt x="6096" y="3393948"/>
                  </a:lnTo>
                  <a:close/>
                </a:path>
                <a:path w="7619" h="4723130">
                  <a:moveTo>
                    <a:pt x="0" y="3393948"/>
                  </a:moveTo>
                  <a:lnTo>
                    <a:pt x="0" y="3390900"/>
                  </a:lnTo>
                  <a:lnTo>
                    <a:pt x="1524" y="3390900"/>
                  </a:lnTo>
                  <a:lnTo>
                    <a:pt x="1524" y="3389375"/>
                  </a:lnTo>
                  <a:lnTo>
                    <a:pt x="6096" y="3389375"/>
                  </a:lnTo>
                  <a:lnTo>
                    <a:pt x="6096" y="3395472"/>
                  </a:lnTo>
                  <a:lnTo>
                    <a:pt x="4572" y="3396996"/>
                  </a:lnTo>
                  <a:lnTo>
                    <a:pt x="3048" y="3396996"/>
                  </a:lnTo>
                  <a:lnTo>
                    <a:pt x="0" y="3393948"/>
                  </a:lnTo>
                  <a:close/>
                </a:path>
                <a:path w="7619" h="4723130">
                  <a:moveTo>
                    <a:pt x="6096" y="3357372"/>
                  </a:moveTo>
                  <a:lnTo>
                    <a:pt x="6096" y="3354324"/>
                  </a:lnTo>
                  <a:lnTo>
                    <a:pt x="7620" y="3354324"/>
                  </a:lnTo>
                  <a:lnTo>
                    <a:pt x="7620" y="3357372"/>
                  </a:lnTo>
                  <a:lnTo>
                    <a:pt x="6096" y="3357372"/>
                  </a:lnTo>
                  <a:close/>
                </a:path>
                <a:path w="7619" h="4723130">
                  <a:moveTo>
                    <a:pt x="0" y="3357372"/>
                  </a:moveTo>
                  <a:lnTo>
                    <a:pt x="0" y="3354324"/>
                  </a:lnTo>
                  <a:lnTo>
                    <a:pt x="1524" y="3352800"/>
                  </a:lnTo>
                  <a:lnTo>
                    <a:pt x="6096" y="3352800"/>
                  </a:lnTo>
                  <a:lnTo>
                    <a:pt x="6096" y="3358896"/>
                  </a:lnTo>
                  <a:lnTo>
                    <a:pt x="4572" y="3360420"/>
                  </a:lnTo>
                  <a:lnTo>
                    <a:pt x="3048" y="3360420"/>
                  </a:lnTo>
                  <a:lnTo>
                    <a:pt x="0" y="3357372"/>
                  </a:lnTo>
                  <a:close/>
                </a:path>
                <a:path w="7619" h="4723130">
                  <a:moveTo>
                    <a:pt x="6096" y="3320796"/>
                  </a:moveTo>
                  <a:lnTo>
                    <a:pt x="6096" y="3317748"/>
                  </a:lnTo>
                  <a:lnTo>
                    <a:pt x="7620" y="3317748"/>
                  </a:lnTo>
                  <a:lnTo>
                    <a:pt x="7620" y="3320796"/>
                  </a:lnTo>
                  <a:lnTo>
                    <a:pt x="6096" y="3320796"/>
                  </a:lnTo>
                  <a:close/>
                </a:path>
                <a:path w="7619" h="4723130">
                  <a:moveTo>
                    <a:pt x="0" y="3320796"/>
                  </a:moveTo>
                  <a:lnTo>
                    <a:pt x="0" y="3317748"/>
                  </a:lnTo>
                  <a:lnTo>
                    <a:pt x="3048" y="3314700"/>
                  </a:lnTo>
                  <a:lnTo>
                    <a:pt x="4572" y="3314700"/>
                  </a:lnTo>
                  <a:lnTo>
                    <a:pt x="6096" y="3316224"/>
                  </a:lnTo>
                  <a:lnTo>
                    <a:pt x="6096" y="3322320"/>
                  </a:lnTo>
                  <a:lnTo>
                    <a:pt x="1524" y="3322320"/>
                  </a:lnTo>
                  <a:lnTo>
                    <a:pt x="0" y="3320796"/>
                  </a:lnTo>
                  <a:close/>
                </a:path>
                <a:path w="7619" h="4723130">
                  <a:moveTo>
                    <a:pt x="6096" y="3284220"/>
                  </a:moveTo>
                  <a:lnTo>
                    <a:pt x="6096" y="3281172"/>
                  </a:lnTo>
                  <a:lnTo>
                    <a:pt x="7620" y="3281172"/>
                  </a:lnTo>
                  <a:lnTo>
                    <a:pt x="7620" y="3282696"/>
                  </a:lnTo>
                  <a:lnTo>
                    <a:pt x="6096" y="3284220"/>
                  </a:lnTo>
                  <a:close/>
                </a:path>
                <a:path w="7619" h="4723130">
                  <a:moveTo>
                    <a:pt x="0" y="3284220"/>
                  </a:moveTo>
                  <a:lnTo>
                    <a:pt x="0" y="3281172"/>
                  </a:lnTo>
                  <a:lnTo>
                    <a:pt x="3048" y="3278124"/>
                  </a:lnTo>
                  <a:lnTo>
                    <a:pt x="4572" y="3278124"/>
                  </a:lnTo>
                  <a:lnTo>
                    <a:pt x="6096" y="3279648"/>
                  </a:lnTo>
                  <a:lnTo>
                    <a:pt x="6096" y="3285744"/>
                  </a:lnTo>
                  <a:lnTo>
                    <a:pt x="1524" y="3285744"/>
                  </a:lnTo>
                  <a:lnTo>
                    <a:pt x="1524" y="3284220"/>
                  </a:lnTo>
                  <a:lnTo>
                    <a:pt x="0" y="3284220"/>
                  </a:lnTo>
                  <a:close/>
                </a:path>
                <a:path w="7619" h="4723130">
                  <a:moveTo>
                    <a:pt x="6096" y="3247644"/>
                  </a:moveTo>
                  <a:lnTo>
                    <a:pt x="6096" y="3243072"/>
                  </a:lnTo>
                  <a:lnTo>
                    <a:pt x="7620" y="3244596"/>
                  </a:lnTo>
                  <a:lnTo>
                    <a:pt x="7620" y="3246120"/>
                  </a:lnTo>
                  <a:lnTo>
                    <a:pt x="6096" y="3247644"/>
                  </a:lnTo>
                  <a:close/>
                </a:path>
                <a:path w="7619" h="4723130">
                  <a:moveTo>
                    <a:pt x="1524" y="3249168"/>
                  </a:moveTo>
                  <a:lnTo>
                    <a:pt x="1524" y="3241548"/>
                  </a:lnTo>
                  <a:lnTo>
                    <a:pt x="6096" y="3241548"/>
                  </a:lnTo>
                  <a:lnTo>
                    <a:pt x="6096" y="3249168"/>
                  </a:lnTo>
                  <a:lnTo>
                    <a:pt x="1524" y="3249168"/>
                  </a:lnTo>
                  <a:close/>
                </a:path>
                <a:path w="7619" h="4723130">
                  <a:moveTo>
                    <a:pt x="0" y="3247644"/>
                  </a:moveTo>
                  <a:lnTo>
                    <a:pt x="0" y="3243072"/>
                  </a:lnTo>
                  <a:lnTo>
                    <a:pt x="1524" y="3243072"/>
                  </a:lnTo>
                  <a:lnTo>
                    <a:pt x="1524" y="3247644"/>
                  </a:lnTo>
                  <a:lnTo>
                    <a:pt x="0" y="3247644"/>
                  </a:lnTo>
                  <a:close/>
                </a:path>
                <a:path w="7619" h="4723130">
                  <a:moveTo>
                    <a:pt x="6096" y="3211068"/>
                  </a:moveTo>
                  <a:lnTo>
                    <a:pt x="6096" y="3206496"/>
                  </a:lnTo>
                  <a:lnTo>
                    <a:pt x="7620" y="3208020"/>
                  </a:lnTo>
                  <a:lnTo>
                    <a:pt x="7620" y="3209544"/>
                  </a:lnTo>
                  <a:lnTo>
                    <a:pt x="6096" y="3211068"/>
                  </a:lnTo>
                  <a:close/>
                </a:path>
                <a:path w="7619" h="4723130">
                  <a:moveTo>
                    <a:pt x="1524" y="3212592"/>
                  </a:moveTo>
                  <a:lnTo>
                    <a:pt x="1524" y="3204972"/>
                  </a:lnTo>
                  <a:lnTo>
                    <a:pt x="6096" y="3204972"/>
                  </a:lnTo>
                  <a:lnTo>
                    <a:pt x="6096" y="3212592"/>
                  </a:lnTo>
                  <a:lnTo>
                    <a:pt x="1524" y="3212592"/>
                  </a:lnTo>
                  <a:close/>
                </a:path>
                <a:path w="7619" h="4723130">
                  <a:moveTo>
                    <a:pt x="0" y="3211068"/>
                  </a:moveTo>
                  <a:lnTo>
                    <a:pt x="0" y="3206496"/>
                  </a:lnTo>
                  <a:lnTo>
                    <a:pt x="1524" y="3206496"/>
                  </a:lnTo>
                  <a:lnTo>
                    <a:pt x="1524" y="3211068"/>
                  </a:lnTo>
                  <a:lnTo>
                    <a:pt x="0" y="3211068"/>
                  </a:lnTo>
                  <a:close/>
                </a:path>
                <a:path w="7619" h="4723130">
                  <a:moveTo>
                    <a:pt x="6096" y="3172968"/>
                  </a:moveTo>
                  <a:lnTo>
                    <a:pt x="6096" y="3169920"/>
                  </a:lnTo>
                  <a:lnTo>
                    <a:pt x="7620" y="3171444"/>
                  </a:lnTo>
                  <a:lnTo>
                    <a:pt x="7620" y="3172968"/>
                  </a:lnTo>
                  <a:lnTo>
                    <a:pt x="6096" y="3172968"/>
                  </a:lnTo>
                  <a:close/>
                </a:path>
                <a:path w="7619" h="4723130">
                  <a:moveTo>
                    <a:pt x="0" y="3172968"/>
                  </a:moveTo>
                  <a:lnTo>
                    <a:pt x="0" y="3169920"/>
                  </a:lnTo>
                  <a:lnTo>
                    <a:pt x="1524" y="3169920"/>
                  </a:lnTo>
                  <a:lnTo>
                    <a:pt x="1524" y="3168396"/>
                  </a:lnTo>
                  <a:lnTo>
                    <a:pt x="6096" y="3168396"/>
                  </a:lnTo>
                  <a:lnTo>
                    <a:pt x="6096" y="3174492"/>
                  </a:lnTo>
                  <a:lnTo>
                    <a:pt x="4572" y="3176016"/>
                  </a:lnTo>
                  <a:lnTo>
                    <a:pt x="3048" y="3176016"/>
                  </a:lnTo>
                  <a:lnTo>
                    <a:pt x="0" y="3172968"/>
                  </a:lnTo>
                  <a:close/>
                </a:path>
                <a:path w="7619" h="4723130">
                  <a:moveTo>
                    <a:pt x="6096" y="3136392"/>
                  </a:moveTo>
                  <a:lnTo>
                    <a:pt x="6096" y="3133344"/>
                  </a:lnTo>
                  <a:lnTo>
                    <a:pt x="7620" y="3133344"/>
                  </a:lnTo>
                  <a:lnTo>
                    <a:pt x="7620" y="3136392"/>
                  </a:lnTo>
                  <a:lnTo>
                    <a:pt x="6096" y="3136392"/>
                  </a:lnTo>
                  <a:close/>
                </a:path>
                <a:path w="7619" h="4723130">
                  <a:moveTo>
                    <a:pt x="0" y="3136392"/>
                  </a:moveTo>
                  <a:lnTo>
                    <a:pt x="0" y="3133344"/>
                  </a:lnTo>
                  <a:lnTo>
                    <a:pt x="1524" y="3131820"/>
                  </a:lnTo>
                  <a:lnTo>
                    <a:pt x="6096" y="3131820"/>
                  </a:lnTo>
                  <a:lnTo>
                    <a:pt x="6096" y="3137916"/>
                  </a:lnTo>
                  <a:lnTo>
                    <a:pt x="1524" y="3137916"/>
                  </a:lnTo>
                  <a:lnTo>
                    <a:pt x="0" y="3136392"/>
                  </a:lnTo>
                  <a:close/>
                </a:path>
                <a:path w="7619" h="4723130">
                  <a:moveTo>
                    <a:pt x="6096" y="3099816"/>
                  </a:moveTo>
                  <a:lnTo>
                    <a:pt x="6096" y="3096768"/>
                  </a:lnTo>
                  <a:lnTo>
                    <a:pt x="7620" y="3096768"/>
                  </a:lnTo>
                  <a:lnTo>
                    <a:pt x="7620" y="3099816"/>
                  </a:lnTo>
                  <a:lnTo>
                    <a:pt x="6096" y="3099816"/>
                  </a:lnTo>
                  <a:close/>
                </a:path>
                <a:path w="7619" h="4723130">
                  <a:moveTo>
                    <a:pt x="0" y="3099816"/>
                  </a:moveTo>
                  <a:lnTo>
                    <a:pt x="0" y="3096768"/>
                  </a:lnTo>
                  <a:lnTo>
                    <a:pt x="3048" y="3093720"/>
                  </a:lnTo>
                  <a:lnTo>
                    <a:pt x="4572" y="3093720"/>
                  </a:lnTo>
                  <a:lnTo>
                    <a:pt x="6096" y="3095244"/>
                  </a:lnTo>
                  <a:lnTo>
                    <a:pt x="6096" y="3101339"/>
                  </a:lnTo>
                  <a:lnTo>
                    <a:pt x="1524" y="3101339"/>
                  </a:lnTo>
                  <a:lnTo>
                    <a:pt x="0" y="3099816"/>
                  </a:lnTo>
                  <a:close/>
                </a:path>
                <a:path w="7619" h="4723130">
                  <a:moveTo>
                    <a:pt x="0" y="3063239"/>
                  </a:moveTo>
                  <a:lnTo>
                    <a:pt x="0" y="3058668"/>
                  </a:lnTo>
                  <a:lnTo>
                    <a:pt x="1524" y="3058668"/>
                  </a:lnTo>
                  <a:lnTo>
                    <a:pt x="3048" y="3057144"/>
                  </a:lnTo>
                  <a:lnTo>
                    <a:pt x="4572" y="3057144"/>
                  </a:lnTo>
                  <a:lnTo>
                    <a:pt x="7620" y="3060192"/>
                  </a:lnTo>
                  <a:lnTo>
                    <a:pt x="7620" y="3061716"/>
                  </a:lnTo>
                  <a:lnTo>
                    <a:pt x="6096" y="3063239"/>
                  </a:lnTo>
                  <a:lnTo>
                    <a:pt x="6096" y="3064764"/>
                  </a:lnTo>
                  <a:lnTo>
                    <a:pt x="1524" y="3064764"/>
                  </a:lnTo>
                  <a:lnTo>
                    <a:pt x="1524" y="3063239"/>
                  </a:lnTo>
                  <a:lnTo>
                    <a:pt x="0" y="3063239"/>
                  </a:lnTo>
                  <a:close/>
                </a:path>
                <a:path w="7619" h="4723130">
                  <a:moveTo>
                    <a:pt x="6096" y="3026664"/>
                  </a:moveTo>
                  <a:lnTo>
                    <a:pt x="6096" y="3022092"/>
                  </a:lnTo>
                  <a:lnTo>
                    <a:pt x="7620" y="3023616"/>
                  </a:lnTo>
                  <a:lnTo>
                    <a:pt x="7620" y="3025139"/>
                  </a:lnTo>
                  <a:lnTo>
                    <a:pt x="6096" y="3026664"/>
                  </a:lnTo>
                  <a:close/>
                </a:path>
                <a:path w="7619" h="4723130">
                  <a:moveTo>
                    <a:pt x="1524" y="3028188"/>
                  </a:moveTo>
                  <a:lnTo>
                    <a:pt x="1524" y="3020568"/>
                  </a:lnTo>
                  <a:lnTo>
                    <a:pt x="6096" y="3020568"/>
                  </a:lnTo>
                  <a:lnTo>
                    <a:pt x="6096" y="3028188"/>
                  </a:lnTo>
                  <a:lnTo>
                    <a:pt x="1524" y="3028188"/>
                  </a:lnTo>
                  <a:close/>
                </a:path>
                <a:path w="7619" h="4723130">
                  <a:moveTo>
                    <a:pt x="0" y="3026664"/>
                  </a:moveTo>
                  <a:lnTo>
                    <a:pt x="0" y="3022092"/>
                  </a:lnTo>
                  <a:lnTo>
                    <a:pt x="1524" y="3022092"/>
                  </a:lnTo>
                  <a:lnTo>
                    <a:pt x="1524" y="3026664"/>
                  </a:lnTo>
                  <a:lnTo>
                    <a:pt x="0" y="3026664"/>
                  </a:lnTo>
                  <a:close/>
                </a:path>
                <a:path w="7619" h="4723130">
                  <a:moveTo>
                    <a:pt x="6096" y="2990088"/>
                  </a:moveTo>
                  <a:lnTo>
                    <a:pt x="6096" y="2985516"/>
                  </a:lnTo>
                  <a:lnTo>
                    <a:pt x="7620" y="2987039"/>
                  </a:lnTo>
                  <a:lnTo>
                    <a:pt x="7620" y="2988564"/>
                  </a:lnTo>
                  <a:lnTo>
                    <a:pt x="6096" y="2990088"/>
                  </a:lnTo>
                  <a:close/>
                </a:path>
                <a:path w="7619" h="4723130">
                  <a:moveTo>
                    <a:pt x="1524" y="2991612"/>
                  </a:moveTo>
                  <a:lnTo>
                    <a:pt x="1524" y="2983992"/>
                  </a:lnTo>
                  <a:lnTo>
                    <a:pt x="6096" y="2983992"/>
                  </a:lnTo>
                  <a:lnTo>
                    <a:pt x="6096" y="2991612"/>
                  </a:lnTo>
                  <a:lnTo>
                    <a:pt x="1524" y="2991612"/>
                  </a:lnTo>
                  <a:close/>
                </a:path>
                <a:path w="7619" h="4723130">
                  <a:moveTo>
                    <a:pt x="0" y="2990088"/>
                  </a:moveTo>
                  <a:lnTo>
                    <a:pt x="0" y="2985516"/>
                  </a:lnTo>
                  <a:lnTo>
                    <a:pt x="1524" y="2985516"/>
                  </a:lnTo>
                  <a:lnTo>
                    <a:pt x="1524" y="2990088"/>
                  </a:lnTo>
                  <a:lnTo>
                    <a:pt x="0" y="2990088"/>
                  </a:lnTo>
                  <a:close/>
                </a:path>
                <a:path w="7619" h="4723130">
                  <a:moveTo>
                    <a:pt x="6096" y="2951988"/>
                  </a:moveTo>
                  <a:lnTo>
                    <a:pt x="6096" y="2948939"/>
                  </a:lnTo>
                  <a:lnTo>
                    <a:pt x="7620" y="2950464"/>
                  </a:lnTo>
                  <a:lnTo>
                    <a:pt x="7620" y="2951988"/>
                  </a:lnTo>
                  <a:lnTo>
                    <a:pt x="6096" y="2951988"/>
                  </a:lnTo>
                  <a:close/>
                </a:path>
                <a:path w="7619" h="4723130">
                  <a:moveTo>
                    <a:pt x="0" y="2951988"/>
                  </a:moveTo>
                  <a:lnTo>
                    <a:pt x="0" y="2948939"/>
                  </a:lnTo>
                  <a:lnTo>
                    <a:pt x="1524" y="2948939"/>
                  </a:lnTo>
                  <a:lnTo>
                    <a:pt x="1524" y="2947416"/>
                  </a:lnTo>
                  <a:lnTo>
                    <a:pt x="6096" y="2947416"/>
                  </a:lnTo>
                  <a:lnTo>
                    <a:pt x="6096" y="2953512"/>
                  </a:lnTo>
                  <a:lnTo>
                    <a:pt x="4572" y="2955036"/>
                  </a:lnTo>
                  <a:lnTo>
                    <a:pt x="3048" y="2955036"/>
                  </a:lnTo>
                  <a:lnTo>
                    <a:pt x="0" y="2951988"/>
                  </a:lnTo>
                  <a:close/>
                </a:path>
                <a:path w="7619" h="4723130">
                  <a:moveTo>
                    <a:pt x="6096" y="2915412"/>
                  </a:moveTo>
                  <a:lnTo>
                    <a:pt x="6096" y="2912364"/>
                  </a:lnTo>
                  <a:lnTo>
                    <a:pt x="7620" y="2912364"/>
                  </a:lnTo>
                  <a:lnTo>
                    <a:pt x="7620" y="2915412"/>
                  </a:lnTo>
                  <a:lnTo>
                    <a:pt x="6096" y="2915412"/>
                  </a:lnTo>
                  <a:close/>
                </a:path>
                <a:path w="7619" h="4723130">
                  <a:moveTo>
                    <a:pt x="0" y="2915412"/>
                  </a:moveTo>
                  <a:lnTo>
                    <a:pt x="0" y="2912364"/>
                  </a:lnTo>
                  <a:lnTo>
                    <a:pt x="1524" y="2910839"/>
                  </a:lnTo>
                  <a:lnTo>
                    <a:pt x="6096" y="2910839"/>
                  </a:lnTo>
                  <a:lnTo>
                    <a:pt x="6096" y="2916936"/>
                  </a:lnTo>
                  <a:lnTo>
                    <a:pt x="1524" y="2916936"/>
                  </a:lnTo>
                  <a:lnTo>
                    <a:pt x="0" y="2915412"/>
                  </a:lnTo>
                  <a:close/>
                </a:path>
                <a:path w="7619" h="4723130">
                  <a:moveTo>
                    <a:pt x="6096" y="2878836"/>
                  </a:moveTo>
                  <a:lnTo>
                    <a:pt x="6096" y="2875788"/>
                  </a:lnTo>
                  <a:lnTo>
                    <a:pt x="7620" y="2875788"/>
                  </a:lnTo>
                  <a:lnTo>
                    <a:pt x="7620" y="2878836"/>
                  </a:lnTo>
                  <a:lnTo>
                    <a:pt x="6096" y="2878836"/>
                  </a:lnTo>
                  <a:close/>
                </a:path>
                <a:path w="7619" h="4723130">
                  <a:moveTo>
                    <a:pt x="0" y="2878836"/>
                  </a:moveTo>
                  <a:lnTo>
                    <a:pt x="0" y="2875788"/>
                  </a:lnTo>
                  <a:lnTo>
                    <a:pt x="3048" y="2872739"/>
                  </a:lnTo>
                  <a:lnTo>
                    <a:pt x="4572" y="2872739"/>
                  </a:lnTo>
                  <a:lnTo>
                    <a:pt x="6096" y="2874264"/>
                  </a:lnTo>
                  <a:lnTo>
                    <a:pt x="6096" y="2880360"/>
                  </a:lnTo>
                  <a:lnTo>
                    <a:pt x="1524" y="2880360"/>
                  </a:lnTo>
                  <a:lnTo>
                    <a:pt x="0" y="2878836"/>
                  </a:lnTo>
                  <a:close/>
                </a:path>
                <a:path w="7619" h="4723130">
                  <a:moveTo>
                    <a:pt x="0" y="2842260"/>
                  </a:moveTo>
                  <a:lnTo>
                    <a:pt x="0" y="2837688"/>
                  </a:lnTo>
                  <a:lnTo>
                    <a:pt x="1524" y="2837688"/>
                  </a:lnTo>
                  <a:lnTo>
                    <a:pt x="3048" y="2836164"/>
                  </a:lnTo>
                  <a:lnTo>
                    <a:pt x="4572" y="2836164"/>
                  </a:lnTo>
                  <a:lnTo>
                    <a:pt x="7620" y="2839212"/>
                  </a:lnTo>
                  <a:lnTo>
                    <a:pt x="7620" y="2840736"/>
                  </a:lnTo>
                  <a:lnTo>
                    <a:pt x="6096" y="2842260"/>
                  </a:lnTo>
                  <a:lnTo>
                    <a:pt x="6096" y="2843784"/>
                  </a:lnTo>
                  <a:lnTo>
                    <a:pt x="1524" y="2843784"/>
                  </a:lnTo>
                  <a:lnTo>
                    <a:pt x="1524" y="2842260"/>
                  </a:lnTo>
                  <a:lnTo>
                    <a:pt x="0" y="2842260"/>
                  </a:lnTo>
                  <a:close/>
                </a:path>
                <a:path w="7619" h="4723130">
                  <a:moveTo>
                    <a:pt x="6096" y="2805684"/>
                  </a:moveTo>
                  <a:lnTo>
                    <a:pt x="6096" y="2801112"/>
                  </a:lnTo>
                  <a:lnTo>
                    <a:pt x="7620" y="2802636"/>
                  </a:lnTo>
                  <a:lnTo>
                    <a:pt x="7620" y="2804160"/>
                  </a:lnTo>
                  <a:lnTo>
                    <a:pt x="6096" y="2805684"/>
                  </a:lnTo>
                  <a:close/>
                </a:path>
                <a:path w="7619" h="4723130">
                  <a:moveTo>
                    <a:pt x="1524" y="2807208"/>
                  </a:moveTo>
                  <a:lnTo>
                    <a:pt x="1524" y="2799588"/>
                  </a:lnTo>
                  <a:lnTo>
                    <a:pt x="6096" y="2799588"/>
                  </a:lnTo>
                  <a:lnTo>
                    <a:pt x="6096" y="2807208"/>
                  </a:lnTo>
                  <a:lnTo>
                    <a:pt x="1524" y="2807208"/>
                  </a:lnTo>
                  <a:close/>
                </a:path>
                <a:path w="7619" h="4723130">
                  <a:moveTo>
                    <a:pt x="0" y="2805684"/>
                  </a:moveTo>
                  <a:lnTo>
                    <a:pt x="0" y="2801112"/>
                  </a:lnTo>
                  <a:lnTo>
                    <a:pt x="1524" y="2801112"/>
                  </a:lnTo>
                  <a:lnTo>
                    <a:pt x="1524" y="2805684"/>
                  </a:lnTo>
                  <a:lnTo>
                    <a:pt x="0" y="2805684"/>
                  </a:lnTo>
                  <a:close/>
                </a:path>
                <a:path w="7619" h="4723130">
                  <a:moveTo>
                    <a:pt x="6096" y="2769108"/>
                  </a:moveTo>
                  <a:lnTo>
                    <a:pt x="6096" y="2764536"/>
                  </a:lnTo>
                  <a:lnTo>
                    <a:pt x="7620" y="2766060"/>
                  </a:lnTo>
                  <a:lnTo>
                    <a:pt x="7620" y="2767584"/>
                  </a:lnTo>
                  <a:lnTo>
                    <a:pt x="6096" y="2769108"/>
                  </a:lnTo>
                  <a:close/>
                </a:path>
                <a:path w="7619" h="4723130">
                  <a:moveTo>
                    <a:pt x="1524" y="2770632"/>
                  </a:moveTo>
                  <a:lnTo>
                    <a:pt x="1524" y="2763012"/>
                  </a:lnTo>
                  <a:lnTo>
                    <a:pt x="6096" y="2763012"/>
                  </a:lnTo>
                  <a:lnTo>
                    <a:pt x="6096" y="2770632"/>
                  </a:lnTo>
                  <a:lnTo>
                    <a:pt x="1524" y="2770632"/>
                  </a:lnTo>
                  <a:close/>
                </a:path>
                <a:path w="7619" h="4723130">
                  <a:moveTo>
                    <a:pt x="0" y="2769108"/>
                  </a:moveTo>
                  <a:lnTo>
                    <a:pt x="0" y="2764536"/>
                  </a:lnTo>
                  <a:lnTo>
                    <a:pt x="1524" y="2764536"/>
                  </a:lnTo>
                  <a:lnTo>
                    <a:pt x="1524" y="2769108"/>
                  </a:lnTo>
                  <a:lnTo>
                    <a:pt x="0" y="2769108"/>
                  </a:lnTo>
                  <a:close/>
                </a:path>
                <a:path w="7619" h="4723130">
                  <a:moveTo>
                    <a:pt x="6096" y="2731008"/>
                  </a:moveTo>
                  <a:lnTo>
                    <a:pt x="6096" y="2727960"/>
                  </a:lnTo>
                  <a:lnTo>
                    <a:pt x="7620" y="2729484"/>
                  </a:lnTo>
                  <a:lnTo>
                    <a:pt x="7620" y="2731008"/>
                  </a:lnTo>
                  <a:lnTo>
                    <a:pt x="6096" y="2731008"/>
                  </a:lnTo>
                  <a:close/>
                </a:path>
                <a:path w="7619" h="4723130">
                  <a:moveTo>
                    <a:pt x="0" y="2731008"/>
                  </a:moveTo>
                  <a:lnTo>
                    <a:pt x="0" y="2727960"/>
                  </a:lnTo>
                  <a:lnTo>
                    <a:pt x="1524" y="2726436"/>
                  </a:lnTo>
                  <a:lnTo>
                    <a:pt x="6096" y="2726436"/>
                  </a:lnTo>
                  <a:lnTo>
                    <a:pt x="6096" y="2732532"/>
                  </a:lnTo>
                  <a:lnTo>
                    <a:pt x="4572" y="2734056"/>
                  </a:lnTo>
                  <a:lnTo>
                    <a:pt x="3048" y="2734056"/>
                  </a:lnTo>
                  <a:lnTo>
                    <a:pt x="0" y="2731008"/>
                  </a:lnTo>
                  <a:close/>
                </a:path>
                <a:path w="7619" h="4723130">
                  <a:moveTo>
                    <a:pt x="6096" y="2694432"/>
                  </a:moveTo>
                  <a:lnTo>
                    <a:pt x="6096" y="2691384"/>
                  </a:lnTo>
                  <a:lnTo>
                    <a:pt x="7620" y="2691384"/>
                  </a:lnTo>
                  <a:lnTo>
                    <a:pt x="7620" y="2694432"/>
                  </a:lnTo>
                  <a:lnTo>
                    <a:pt x="6096" y="2694432"/>
                  </a:lnTo>
                  <a:close/>
                </a:path>
                <a:path w="7619" h="4723130">
                  <a:moveTo>
                    <a:pt x="0" y="2694432"/>
                  </a:moveTo>
                  <a:lnTo>
                    <a:pt x="0" y="2691384"/>
                  </a:lnTo>
                  <a:lnTo>
                    <a:pt x="1524" y="2689860"/>
                  </a:lnTo>
                  <a:lnTo>
                    <a:pt x="6096" y="2689860"/>
                  </a:lnTo>
                  <a:lnTo>
                    <a:pt x="6096" y="2695956"/>
                  </a:lnTo>
                  <a:lnTo>
                    <a:pt x="1524" y="2695956"/>
                  </a:lnTo>
                  <a:lnTo>
                    <a:pt x="0" y="2694432"/>
                  </a:lnTo>
                  <a:close/>
                </a:path>
                <a:path w="7619" h="4723130">
                  <a:moveTo>
                    <a:pt x="6096" y="2657856"/>
                  </a:moveTo>
                  <a:lnTo>
                    <a:pt x="6096" y="2654808"/>
                  </a:lnTo>
                  <a:lnTo>
                    <a:pt x="7620" y="2654808"/>
                  </a:lnTo>
                  <a:lnTo>
                    <a:pt x="7620" y="2657856"/>
                  </a:lnTo>
                  <a:lnTo>
                    <a:pt x="6096" y="2657856"/>
                  </a:lnTo>
                  <a:close/>
                </a:path>
                <a:path w="7619" h="4723130">
                  <a:moveTo>
                    <a:pt x="0" y="2657856"/>
                  </a:moveTo>
                  <a:lnTo>
                    <a:pt x="0" y="2654808"/>
                  </a:lnTo>
                  <a:lnTo>
                    <a:pt x="3048" y="2651760"/>
                  </a:lnTo>
                  <a:lnTo>
                    <a:pt x="4572" y="2651760"/>
                  </a:lnTo>
                  <a:lnTo>
                    <a:pt x="6096" y="2653284"/>
                  </a:lnTo>
                  <a:lnTo>
                    <a:pt x="6096" y="2659380"/>
                  </a:lnTo>
                  <a:lnTo>
                    <a:pt x="1524" y="2659380"/>
                  </a:lnTo>
                  <a:lnTo>
                    <a:pt x="0" y="2657856"/>
                  </a:lnTo>
                  <a:close/>
                </a:path>
                <a:path w="7619" h="4723130">
                  <a:moveTo>
                    <a:pt x="0" y="2621280"/>
                  </a:moveTo>
                  <a:lnTo>
                    <a:pt x="0" y="2616708"/>
                  </a:lnTo>
                  <a:lnTo>
                    <a:pt x="1524" y="2616708"/>
                  </a:lnTo>
                  <a:lnTo>
                    <a:pt x="3048" y="2615184"/>
                  </a:lnTo>
                  <a:lnTo>
                    <a:pt x="4572" y="2615184"/>
                  </a:lnTo>
                  <a:lnTo>
                    <a:pt x="7620" y="2618232"/>
                  </a:lnTo>
                  <a:lnTo>
                    <a:pt x="7620" y="2619756"/>
                  </a:lnTo>
                  <a:lnTo>
                    <a:pt x="6096" y="2621280"/>
                  </a:lnTo>
                  <a:lnTo>
                    <a:pt x="6096" y="2622804"/>
                  </a:lnTo>
                  <a:lnTo>
                    <a:pt x="1524" y="2622804"/>
                  </a:lnTo>
                  <a:lnTo>
                    <a:pt x="1524" y="2621280"/>
                  </a:lnTo>
                  <a:lnTo>
                    <a:pt x="0" y="2621280"/>
                  </a:lnTo>
                  <a:close/>
                </a:path>
                <a:path w="7619" h="4723130">
                  <a:moveTo>
                    <a:pt x="6096" y="2584704"/>
                  </a:moveTo>
                  <a:lnTo>
                    <a:pt x="6096" y="2580132"/>
                  </a:lnTo>
                  <a:lnTo>
                    <a:pt x="7620" y="2581656"/>
                  </a:lnTo>
                  <a:lnTo>
                    <a:pt x="7620" y="2583180"/>
                  </a:lnTo>
                  <a:lnTo>
                    <a:pt x="6096" y="2584704"/>
                  </a:lnTo>
                  <a:close/>
                </a:path>
                <a:path w="7619" h="4723130">
                  <a:moveTo>
                    <a:pt x="1524" y="2586228"/>
                  </a:moveTo>
                  <a:lnTo>
                    <a:pt x="1524" y="2578608"/>
                  </a:lnTo>
                  <a:lnTo>
                    <a:pt x="6096" y="2578608"/>
                  </a:lnTo>
                  <a:lnTo>
                    <a:pt x="6096" y="2586228"/>
                  </a:lnTo>
                  <a:lnTo>
                    <a:pt x="1524" y="2586228"/>
                  </a:lnTo>
                  <a:close/>
                </a:path>
                <a:path w="7619" h="4723130">
                  <a:moveTo>
                    <a:pt x="0" y="2584704"/>
                  </a:moveTo>
                  <a:lnTo>
                    <a:pt x="0" y="2580132"/>
                  </a:lnTo>
                  <a:lnTo>
                    <a:pt x="1524" y="2580132"/>
                  </a:lnTo>
                  <a:lnTo>
                    <a:pt x="1524" y="2584704"/>
                  </a:lnTo>
                  <a:lnTo>
                    <a:pt x="0" y="2584704"/>
                  </a:lnTo>
                  <a:close/>
                </a:path>
                <a:path w="7619" h="4723130">
                  <a:moveTo>
                    <a:pt x="6096" y="2548128"/>
                  </a:moveTo>
                  <a:lnTo>
                    <a:pt x="6096" y="2543556"/>
                  </a:lnTo>
                  <a:lnTo>
                    <a:pt x="7620" y="2545080"/>
                  </a:lnTo>
                  <a:lnTo>
                    <a:pt x="7620" y="2546604"/>
                  </a:lnTo>
                  <a:lnTo>
                    <a:pt x="6096" y="2548128"/>
                  </a:lnTo>
                  <a:close/>
                </a:path>
                <a:path w="7619" h="4723130">
                  <a:moveTo>
                    <a:pt x="1524" y="2549652"/>
                  </a:moveTo>
                  <a:lnTo>
                    <a:pt x="1524" y="2542032"/>
                  </a:lnTo>
                  <a:lnTo>
                    <a:pt x="6096" y="2542032"/>
                  </a:lnTo>
                  <a:lnTo>
                    <a:pt x="6096" y="2549652"/>
                  </a:lnTo>
                  <a:lnTo>
                    <a:pt x="1524" y="2549652"/>
                  </a:lnTo>
                  <a:close/>
                </a:path>
                <a:path w="7619" h="4723130">
                  <a:moveTo>
                    <a:pt x="0" y="2548128"/>
                  </a:moveTo>
                  <a:lnTo>
                    <a:pt x="0" y="2543556"/>
                  </a:lnTo>
                  <a:lnTo>
                    <a:pt x="1524" y="2543556"/>
                  </a:lnTo>
                  <a:lnTo>
                    <a:pt x="1524" y="2548128"/>
                  </a:lnTo>
                  <a:lnTo>
                    <a:pt x="0" y="2548128"/>
                  </a:lnTo>
                  <a:close/>
                </a:path>
                <a:path w="7619" h="4723130">
                  <a:moveTo>
                    <a:pt x="6096" y="2510028"/>
                  </a:moveTo>
                  <a:lnTo>
                    <a:pt x="6096" y="2506980"/>
                  </a:lnTo>
                  <a:lnTo>
                    <a:pt x="7620" y="2508504"/>
                  </a:lnTo>
                  <a:lnTo>
                    <a:pt x="7620" y="2510028"/>
                  </a:lnTo>
                  <a:lnTo>
                    <a:pt x="6096" y="2510028"/>
                  </a:lnTo>
                  <a:close/>
                </a:path>
                <a:path w="7619" h="4723130">
                  <a:moveTo>
                    <a:pt x="0" y="2510028"/>
                  </a:moveTo>
                  <a:lnTo>
                    <a:pt x="0" y="2506980"/>
                  </a:lnTo>
                  <a:lnTo>
                    <a:pt x="1524" y="2505456"/>
                  </a:lnTo>
                  <a:lnTo>
                    <a:pt x="6096" y="2505456"/>
                  </a:lnTo>
                  <a:lnTo>
                    <a:pt x="6096" y="2511552"/>
                  </a:lnTo>
                  <a:lnTo>
                    <a:pt x="4572" y="2513076"/>
                  </a:lnTo>
                  <a:lnTo>
                    <a:pt x="3048" y="2513076"/>
                  </a:lnTo>
                  <a:lnTo>
                    <a:pt x="0" y="2510028"/>
                  </a:lnTo>
                  <a:close/>
                </a:path>
                <a:path w="7619" h="4723130">
                  <a:moveTo>
                    <a:pt x="6096" y="2473452"/>
                  </a:moveTo>
                  <a:lnTo>
                    <a:pt x="6096" y="2470404"/>
                  </a:lnTo>
                  <a:lnTo>
                    <a:pt x="7620" y="2470404"/>
                  </a:lnTo>
                  <a:lnTo>
                    <a:pt x="7620" y="2473452"/>
                  </a:lnTo>
                  <a:lnTo>
                    <a:pt x="6096" y="2473452"/>
                  </a:lnTo>
                  <a:close/>
                </a:path>
                <a:path w="7619" h="4723130">
                  <a:moveTo>
                    <a:pt x="0" y="2473452"/>
                  </a:moveTo>
                  <a:lnTo>
                    <a:pt x="0" y="2470404"/>
                  </a:lnTo>
                  <a:lnTo>
                    <a:pt x="1524" y="2468880"/>
                  </a:lnTo>
                  <a:lnTo>
                    <a:pt x="6096" y="2468880"/>
                  </a:lnTo>
                  <a:lnTo>
                    <a:pt x="6096" y="2474976"/>
                  </a:lnTo>
                  <a:lnTo>
                    <a:pt x="1524" y="2474976"/>
                  </a:lnTo>
                  <a:lnTo>
                    <a:pt x="0" y="2473452"/>
                  </a:lnTo>
                  <a:close/>
                </a:path>
                <a:path w="7619" h="4723130">
                  <a:moveTo>
                    <a:pt x="6096" y="2436876"/>
                  </a:moveTo>
                  <a:lnTo>
                    <a:pt x="6096" y="2433828"/>
                  </a:lnTo>
                  <a:lnTo>
                    <a:pt x="7620" y="2433828"/>
                  </a:lnTo>
                  <a:lnTo>
                    <a:pt x="7620" y="2436876"/>
                  </a:lnTo>
                  <a:lnTo>
                    <a:pt x="6096" y="2436876"/>
                  </a:lnTo>
                  <a:close/>
                </a:path>
                <a:path w="7619" h="4723130">
                  <a:moveTo>
                    <a:pt x="0" y="2436876"/>
                  </a:moveTo>
                  <a:lnTo>
                    <a:pt x="0" y="2433828"/>
                  </a:lnTo>
                  <a:lnTo>
                    <a:pt x="3048" y="2430780"/>
                  </a:lnTo>
                  <a:lnTo>
                    <a:pt x="4572" y="2430780"/>
                  </a:lnTo>
                  <a:lnTo>
                    <a:pt x="6096" y="2432304"/>
                  </a:lnTo>
                  <a:lnTo>
                    <a:pt x="6096" y="2438400"/>
                  </a:lnTo>
                  <a:lnTo>
                    <a:pt x="1524" y="2438400"/>
                  </a:lnTo>
                  <a:lnTo>
                    <a:pt x="0" y="2436876"/>
                  </a:lnTo>
                  <a:close/>
                </a:path>
                <a:path w="7619" h="4723130">
                  <a:moveTo>
                    <a:pt x="6096" y="2400300"/>
                  </a:moveTo>
                  <a:lnTo>
                    <a:pt x="6096" y="2395728"/>
                  </a:lnTo>
                  <a:lnTo>
                    <a:pt x="7620" y="2397252"/>
                  </a:lnTo>
                  <a:lnTo>
                    <a:pt x="7620" y="2398776"/>
                  </a:lnTo>
                  <a:lnTo>
                    <a:pt x="6096" y="2400300"/>
                  </a:lnTo>
                  <a:close/>
                </a:path>
                <a:path w="7619" h="4723130">
                  <a:moveTo>
                    <a:pt x="1524" y="2401824"/>
                  </a:moveTo>
                  <a:lnTo>
                    <a:pt x="1524" y="2394204"/>
                  </a:lnTo>
                  <a:lnTo>
                    <a:pt x="6096" y="2394204"/>
                  </a:lnTo>
                  <a:lnTo>
                    <a:pt x="6096" y="2401824"/>
                  </a:lnTo>
                  <a:lnTo>
                    <a:pt x="1524" y="2401824"/>
                  </a:lnTo>
                  <a:close/>
                </a:path>
                <a:path w="7619" h="4723130">
                  <a:moveTo>
                    <a:pt x="0" y="2400300"/>
                  </a:moveTo>
                  <a:lnTo>
                    <a:pt x="0" y="2395728"/>
                  </a:lnTo>
                  <a:lnTo>
                    <a:pt x="1524" y="2395728"/>
                  </a:lnTo>
                  <a:lnTo>
                    <a:pt x="1524" y="2400300"/>
                  </a:lnTo>
                  <a:lnTo>
                    <a:pt x="0" y="2400300"/>
                  </a:lnTo>
                  <a:close/>
                </a:path>
                <a:path w="7619" h="4723130">
                  <a:moveTo>
                    <a:pt x="6096" y="2363724"/>
                  </a:moveTo>
                  <a:lnTo>
                    <a:pt x="6096" y="2359152"/>
                  </a:lnTo>
                  <a:lnTo>
                    <a:pt x="7620" y="2360676"/>
                  </a:lnTo>
                  <a:lnTo>
                    <a:pt x="7620" y="2362200"/>
                  </a:lnTo>
                  <a:lnTo>
                    <a:pt x="6096" y="2363724"/>
                  </a:lnTo>
                  <a:close/>
                </a:path>
                <a:path w="7619" h="4723130">
                  <a:moveTo>
                    <a:pt x="1524" y="2365247"/>
                  </a:moveTo>
                  <a:lnTo>
                    <a:pt x="1524" y="2357628"/>
                  </a:lnTo>
                  <a:lnTo>
                    <a:pt x="6096" y="2357628"/>
                  </a:lnTo>
                  <a:lnTo>
                    <a:pt x="6096" y="2365247"/>
                  </a:lnTo>
                  <a:lnTo>
                    <a:pt x="1524" y="2365247"/>
                  </a:lnTo>
                  <a:close/>
                </a:path>
                <a:path w="7619" h="4723130">
                  <a:moveTo>
                    <a:pt x="0" y="2363724"/>
                  </a:moveTo>
                  <a:lnTo>
                    <a:pt x="0" y="2359152"/>
                  </a:lnTo>
                  <a:lnTo>
                    <a:pt x="1524" y="2359152"/>
                  </a:lnTo>
                  <a:lnTo>
                    <a:pt x="1524" y="2363724"/>
                  </a:lnTo>
                  <a:lnTo>
                    <a:pt x="0" y="2363724"/>
                  </a:lnTo>
                  <a:close/>
                </a:path>
                <a:path w="7619" h="4723130">
                  <a:moveTo>
                    <a:pt x="6096" y="2327147"/>
                  </a:moveTo>
                  <a:lnTo>
                    <a:pt x="6096" y="2322576"/>
                  </a:lnTo>
                  <a:lnTo>
                    <a:pt x="7620" y="2324100"/>
                  </a:lnTo>
                  <a:lnTo>
                    <a:pt x="7620" y="2325624"/>
                  </a:lnTo>
                  <a:lnTo>
                    <a:pt x="6096" y="2327147"/>
                  </a:lnTo>
                  <a:close/>
                </a:path>
                <a:path w="7619" h="4723130">
                  <a:moveTo>
                    <a:pt x="1524" y="2328672"/>
                  </a:moveTo>
                  <a:lnTo>
                    <a:pt x="1524" y="2321052"/>
                  </a:lnTo>
                  <a:lnTo>
                    <a:pt x="6096" y="2321052"/>
                  </a:lnTo>
                  <a:lnTo>
                    <a:pt x="6096" y="2328672"/>
                  </a:lnTo>
                  <a:lnTo>
                    <a:pt x="1524" y="2328672"/>
                  </a:lnTo>
                  <a:close/>
                </a:path>
                <a:path w="7619" h="4723130">
                  <a:moveTo>
                    <a:pt x="0" y="2327147"/>
                  </a:moveTo>
                  <a:lnTo>
                    <a:pt x="0" y="2322576"/>
                  </a:lnTo>
                  <a:lnTo>
                    <a:pt x="1524" y="2322576"/>
                  </a:lnTo>
                  <a:lnTo>
                    <a:pt x="1524" y="2327147"/>
                  </a:lnTo>
                  <a:lnTo>
                    <a:pt x="0" y="2327147"/>
                  </a:lnTo>
                  <a:close/>
                </a:path>
                <a:path w="7619" h="4723130">
                  <a:moveTo>
                    <a:pt x="6096" y="2289047"/>
                  </a:moveTo>
                  <a:lnTo>
                    <a:pt x="6096" y="2286000"/>
                  </a:lnTo>
                  <a:lnTo>
                    <a:pt x="7620" y="2286000"/>
                  </a:lnTo>
                  <a:lnTo>
                    <a:pt x="7620" y="2289047"/>
                  </a:lnTo>
                  <a:lnTo>
                    <a:pt x="6096" y="2289047"/>
                  </a:lnTo>
                  <a:close/>
                </a:path>
                <a:path w="7619" h="4723130">
                  <a:moveTo>
                    <a:pt x="0" y="2289047"/>
                  </a:moveTo>
                  <a:lnTo>
                    <a:pt x="0" y="2286000"/>
                  </a:lnTo>
                  <a:lnTo>
                    <a:pt x="1524" y="2284476"/>
                  </a:lnTo>
                  <a:lnTo>
                    <a:pt x="6096" y="2284476"/>
                  </a:lnTo>
                  <a:lnTo>
                    <a:pt x="6096" y="2290572"/>
                  </a:lnTo>
                  <a:lnTo>
                    <a:pt x="4572" y="2292096"/>
                  </a:lnTo>
                  <a:lnTo>
                    <a:pt x="3048" y="2292096"/>
                  </a:lnTo>
                  <a:lnTo>
                    <a:pt x="0" y="2289047"/>
                  </a:lnTo>
                  <a:close/>
                </a:path>
                <a:path w="7619" h="4723130">
                  <a:moveTo>
                    <a:pt x="6096" y="2252472"/>
                  </a:moveTo>
                  <a:lnTo>
                    <a:pt x="6096" y="2249424"/>
                  </a:lnTo>
                  <a:lnTo>
                    <a:pt x="7620" y="2249424"/>
                  </a:lnTo>
                  <a:lnTo>
                    <a:pt x="7620" y="2252472"/>
                  </a:lnTo>
                  <a:lnTo>
                    <a:pt x="6096" y="2252472"/>
                  </a:lnTo>
                  <a:close/>
                </a:path>
                <a:path w="7619" h="4723130">
                  <a:moveTo>
                    <a:pt x="0" y="2252472"/>
                  </a:moveTo>
                  <a:lnTo>
                    <a:pt x="0" y="2249424"/>
                  </a:lnTo>
                  <a:lnTo>
                    <a:pt x="1524" y="2247900"/>
                  </a:lnTo>
                  <a:lnTo>
                    <a:pt x="6096" y="2247900"/>
                  </a:lnTo>
                  <a:lnTo>
                    <a:pt x="6096" y="2253996"/>
                  </a:lnTo>
                  <a:lnTo>
                    <a:pt x="1524" y="2253996"/>
                  </a:lnTo>
                  <a:lnTo>
                    <a:pt x="0" y="2252472"/>
                  </a:lnTo>
                  <a:close/>
                </a:path>
                <a:path w="7619" h="4723130">
                  <a:moveTo>
                    <a:pt x="6096" y="2215896"/>
                  </a:moveTo>
                  <a:lnTo>
                    <a:pt x="6096" y="2212847"/>
                  </a:lnTo>
                  <a:lnTo>
                    <a:pt x="7620" y="2212847"/>
                  </a:lnTo>
                  <a:lnTo>
                    <a:pt x="7620" y="2214372"/>
                  </a:lnTo>
                  <a:lnTo>
                    <a:pt x="6096" y="2215896"/>
                  </a:lnTo>
                  <a:close/>
                </a:path>
                <a:path w="7619" h="4723130">
                  <a:moveTo>
                    <a:pt x="0" y="2215896"/>
                  </a:moveTo>
                  <a:lnTo>
                    <a:pt x="0" y="2212847"/>
                  </a:lnTo>
                  <a:lnTo>
                    <a:pt x="3048" y="2209800"/>
                  </a:lnTo>
                  <a:lnTo>
                    <a:pt x="4572" y="2209800"/>
                  </a:lnTo>
                  <a:lnTo>
                    <a:pt x="6096" y="2211324"/>
                  </a:lnTo>
                  <a:lnTo>
                    <a:pt x="6096" y="2217420"/>
                  </a:lnTo>
                  <a:lnTo>
                    <a:pt x="1524" y="2217420"/>
                  </a:lnTo>
                  <a:lnTo>
                    <a:pt x="0" y="2215896"/>
                  </a:lnTo>
                  <a:close/>
                </a:path>
                <a:path w="7619" h="4723130">
                  <a:moveTo>
                    <a:pt x="6096" y="2179320"/>
                  </a:moveTo>
                  <a:lnTo>
                    <a:pt x="6096" y="2174747"/>
                  </a:lnTo>
                  <a:lnTo>
                    <a:pt x="7620" y="2176272"/>
                  </a:lnTo>
                  <a:lnTo>
                    <a:pt x="7620" y="2177796"/>
                  </a:lnTo>
                  <a:lnTo>
                    <a:pt x="6096" y="2179320"/>
                  </a:lnTo>
                  <a:close/>
                </a:path>
                <a:path w="7619" h="4723130">
                  <a:moveTo>
                    <a:pt x="1524" y="2180844"/>
                  </a:moveTo>
                  <a:lnTo>
                    <a:pt x="1524" y="2173224"/>
                  </a:lnTo>
                  <a:lnTo>
                    <a:pt x="6096" y="2173224"/>
                  </a:lnTo>
                  <a:lnTo>
                    <a:pt x="6096" y="2180844"/>
                  </a:lnTo>
                  <a:lnTo>
                    <a:pt x="1524" y="2180844"/>
                  </a:lnTo>
                  <a:close/>
                </a:path>
                <a:path w="7619" h="4723130">
                  <a:moveTo>
                    <a:pt x="0" y="2179320"/>
                  </a:moveTo>
                  <a:lnTo>
                    <a:pt x="0" y="2174747"/>
                  </a:lnTo>
                  <a:lnTo>
                    <a:pt x="1524" y="2174747"/>
                  </a:lnTo>
                  <a:lnTo>
                    <a:pt x="1524" y="2179320"/>
                  </a:lnTo>
                  <a:lnTo>
                    <a:pt x="0" y="2179320"/>
                  </a:lnTo>
                  <a:close/>
                </a:path>
                <a:path w="7619" h="4723130">
                  <a:moveTo>
                    <a:pt x="6096" y="2142744"/>
                  </a:moveTo>
                  <a:lnTo>
                    <a:pt x="6096" y="2138172"/>
                  </a:lnTo>
                  <a:lnTo>
                    <a:pt x="7620" y="2139696"/>
                  </a:lnTo>
                  <a:lnTo>
                    <a:pt x="7620" y="2141220"/>
                  </a:lnTo>
                  <a:lnTo>
                    <a:pt x="6096" y="2142744"/>
                  </a:lnTo>
                  <a:close/>
                </a:path>
                <a:path w="7619" h="4723130">
                  <a:moveTo>
                    <a:pt x="1524" y="2144268"/>
                  </a:moveTo>
                  <a:lnTo>
                    <a:pt x="1524" y="2136647"/>
                  </a:lnTo>
                  <a:lnTo>
                    <a:pt x="6096" y="2136647"/>
                  </a:lnTo>
                  <a:lnTo>
                    <a:pt x="6096" y="2144268"/>
                  </a:lnTo>
                  <a:lnTo>
                    <a:pt x="1524" y="2144268"/>
                  </a:lnTo>
                  <a:close/>
                </a:path>
                <a:path w="7619" h="4723130">
                  <a:moveTo>
                    <a:pt x="0" y="2142744"/>
                  </a:moveTo>
                  <a:lnTo>
                    <a:pt x="0" y="2138172"/>
                  </a:lnTo>
                  <a:lnTo>
                    <a:pt x="1524" y="2138172"/>
                  </a:lnTo>
                  <a:lnTo>
                    <a:pt x="1524" y="2142744"/>
                  </a:lnTo>
                  <a:lnTo>
                    <a:pt x="0" y="2142744"/>
                  </a:lnTo>
                  <a:close/>
                </a:path>
                <a:path w="7619" h="4723130">
                  <a:moveTo>
                    <a:pt x="0" y="2106168"/>
                  </a:moveTo>
                  <a:lnTo>
                    <a:pt x="0" y="2101596"/>
                  </a:lnTo>
                  <a:lnTo>
                    <a:pt x="1524" y="2101596"/>
                  </a:lnTo>
                  <a:lnTo>
                    <a:pt x="1524" y="2100072"/>
                  </a:lnTo>
                  <a:lnTo>
                    <a:pt x="6096" y="2100072"/>
                  </a:lnTo>
                  <a:lnTo>
                    <a:pt x="6096" y="2101596"/>
                  </a:lnTo>
                  <a:lnTo>
                    <a:pt x="7620" y="2103120"/>
                  </a:lnTo>
                  <a:lnTo>
                    <a:pt x="7620" y="2104644"/>
                  </a:lnTo>
                  <a:lnTo>
                    <a:pt x="4572" y="2107692"/>
                  </a:lnTo>
                  <a:lnTo>
                    <a:pt x="3048" y="2107692"/>
                  </a:lnTo>
                  <a:lnTo>
                    <a:pt x="1524" y="2106168"/>
                  </a:lnTo>
                  <a:lnTo>
                    <a:pt x="0" y="2106168"/>
                  </a:lnTo>
                  <a:close/>
                </a:path>
                <a:path w="7619" h="4723130">
                  <a:moveTo>
                    <a:pt x="6096" y="2068068"/>
                  </a:moveTo>
                  <a:lnTo>
                    <a:pt x="6096" y="2065020"/>
                  </a:lnTo>
                  <a:lnTo>
                    <a:pt x="7620" y="2065020"/>
                  </a:lnTo>
                  <a:lnTo>
                    <a:pt x="7620" y="2068068"/>
                  </a:lnTo>
                  <a:lnTo>
                    <a:pt x="6096" y="2068068"/>
                  </a:lnTo>
                  <a:close/>
                </a:path>
                <a:path w="7619" h="4723130">
                  <a:moveTo>
                    <a:pt x="0" y="2068068"/>
                  </a:moveTo>
                  <a:lnTo>
                    <a:pt x="0" y="2065020"/>
                  </a:lnTo>
                  <a:lnTo>
                    <a:pt x="1524" y="2063496"/>
                  </a:lnTo>
                  <a:lnTo>
                    <a:pt x="6096" y="2063496"/>
                  </a:lnTo>
                  <a:lnTo>
                    <a:pt x="6096" y="2069592"/>
                  </a:lnTo>
                  <a:lnTo>
                    <a:pt x="4572" y="2071116"/>
                  </a:lnTo>
                  <a:lnTo>
                    <a:pt x="3048" y="2071116"/>
                  </a:lnTo>
                  <a:lnTo>
                    <a:pt x="0" y="2068068"/>
                  </a:lnTo>
                  <a:close/>
                </a:path>
                <a:path w="7619" h="4723130">
                  <a:moveTo>
                    <a:pt x="6096" y="2031492"/>
                  </a:moveTo>
                  <a:lnTo>
                    <a:pt x="6096" y="2028444"/>
                  </a:lnTo>
                  <a:lnTo>
                    <a:pt x="7620" y="2028444"/>
                  </a:lnTo>
                  <a:lnTo>
                    <a:pt x="7620" y="2031492"/>
                  </a:lnTo>
                  <a:lnTo>
                    <a:pt x="6096" y="2031492"/>
                  </a:lnTo>
                  <a:close/>
                </a:path>
                <a:path w="7619" h="4723130">
                  <a:moveTo>
                    <a:pt x="0" y="2031492"/>
                  </a:moveTo>
                  <a:lnTo>
                    <a:pt x="0" y="2028444"/>
                  </a:lnTo>
                  <a:lnTo>
                    <a:pt x="1524" y="2026920"/>
                  </a:lnTo>
                  <a:lnTo>
                    <a:pt x="6096" y="2026920"/>
                  </a:lnTo>
                  <a:lnTo>
                    <a:pt x="6096" y="2033016"/>
                  </a:lnTo>
                  <a:lnTo>
                    <a:pt x="1524" y="2033016"/>
                  </a:lnTo>
                  <a:lnTo>
                    <a:pt x="0" y="2031492"/>
                  </a:lnTo>
                  <a:close/>
                </a:path>
                <a:path w="7619" h="4723130">
                  <a:moveTo>
                    <a:pt x="6096" y="1994916"/>
                  </a:moveTo>
                  <a:lnTo>
                    <a:pt x="6096" y="1991868"/>
                  </a:lnTo>
                  <a:lnTo>
                    <a:pt x="7620" y="1991868"/>
                  </a:lnTo>
                  <a:lnTo>
                    <a:pt x="7620" y="1993392"/>
                  </a:lnTo>
                  <a:lnTo>
                    <a:pt x="6096" y="1994916"/>
                  </a:lnTo>
                  <a:close/>
                </a:path>
                <a:path w="7619" h="4723130">
                  <a:moveTo>
                    <a:pt x="0" y="1994916"/>
                  </a:moveTo>
                  <a:lnTo>
                    <a:pt x="0" y="1991868"/>
                  </a:lnTo>
                  <a:lnTo>
                    <a:pt x="3048" y="1988820"/>
                  </a:lnTo>
                  <a:lnTo>
                    <a:pt x="4572" y="1988820"/>
                  </a:lnTo>
                  <a:lnTo>
                    <a:pt x="6096" y="1990344"/>
                  </a:lnTo>
                  <a:lnTo>
                    <a:pt x="6096" y="1996439"/>
                  </a:lnTo>
                  <a:lnTo>
                    <a:pt x="1524" y="1996439"/>
                  </a:lnTo>
                  <a:lnTo>
                    <a:pt x="0" y="1994916"/>
                  </a:lnTo>
                  <a:close/>
                </a:path>
                <a:path w="7619" h="4723130">
                  <a:moveTo>
                    <a:pt x="6096" y="1958339"/>
                  </a:moveTo>
                  <a:lnTo>
                    <a:pt x="6096" y="1953768"/>
                  </a:lnTo>
                  <a:lnTo>
                    <a:pt x="7620" y="1955292"/>
                  </a:lnTo>
                  <a:lnTo>
                    <a:pt x="7620" y="1956816"/>
                  </a:lnTo>
                  <a:lnTo>
                    <a:pt x="6096" y="1958339"/>
                  </a:lnTo>
                  <a:close/>
                </a:path>
                <a:path w="7619" h="4723130">
                  <a:moveTo>
                    <a:pt x="1524" y="1959864"/>
                  </a:moveTo>
                  <a:lnTo>
                    <a:pt x="1524" y="1952244"/>
                  </a:lnTo>
                  <a:lnTo>
                    <a:pt x="6096" y="1952244"/>
                  </a:lnTo>
                  <a:lnTo>
                    <a:pt x="6096" y="1959864"/>
                  </a:lnTo>
                  <a:lnTo>
                    <a:pt x="1524" y="1959864"/>
                  </a:lnTo>
                  <a:close/>
                </a:path>
                <a:path w="7619" h="4723130">
                  <a:moveTo>
                    <a:pt x="0" y="1958339"/>
                  </a:moveTo>
                  <a:lnTo>
                    <a:pt x="0" y="1953768"/>
                  </a:lnTo>
                  <a:lnTo>
                    <a:pt x="1524" y="1953768"/>
                  </a:lnTo>
                  <a:lnTo>
                    <a:pt x="1524" y="1958339"/>
                  </a:lnTo>
                  <a:lnTo>
                    <a:pt x="0" y="1958339"/>
                  </a:lnTo>
                  <a:close/>
                </a:path>
                <a:path w="7619" h="4723130">
                  <a:moveTo>
                    <a:pt x="6096" y="1921764"/>
                  </a:moveTo>
                  <a:lnTo>
                    <a:pt x="6096" y="1917192"/>
                  </a:lnTo>
                  <a:lnTo>
                    <a:pt x="7620" y="1918716"/>
                  </a:lnTo>
                  <a:lnTo>
                    <a:pt x="7620" y="1920239"/>
                  </a:lnTo>
                  <a:lnTo>
                    <a:pt x="6096" y="1921764"/>
                  </a:lnTo>
                  <a:close/>
                </a:path>
                <a:path w="7619" h="4723130">
                  <a:moveTo>
                    <a:pt x="1524" y="1923288"/>
                  </a:moveTo>
                  <a:lnTo>
                    <a:pt x="1524" y="1915668"/>
                  </a:lnTo>
                  <a:lnTo>
                    <a:pt x="6096" y="1915668"/>
                  </a:lnTo>
                  <a:lnTo>
                    <a:pt x="6096" y="1923288"/>
                  </a:lnTo>
                  <a:lnTo>
                    <a:pt x="1524" y="1923288"/>
                  </a:lnTo>
                  <a:close/>
                </a:path>
                <a:path w="7619" h="4723130">
                  <a:moveTo>
                    <a:pt x="0" y="1921764"/>
                  </a:moveTo>
                  <a:lnTo>
                    <a:pt x="0" y="1917192"/>
                  </a:lnTo>
                  <a:lnTo>
                    <a:pt x="1524" y="1917192"/>
                  </a:lnTo>
                  <a:lnTo>
                    <a:pt x="1524" y="1921764"/>
                  </a:lnTo>
                  <a:lnTo>
                    <a:pt x="0" y="1921764"/>
                  </a:lnTo>
                  <a:close/>
                </a:path>
                <a:path w="7619" h="4723130">
                  <a:moveTo>
                    <a:pt x="0" y="1885188"/>
                  </a:moveTo>
                  <a:lnTo>
                    <a:pt x="0" y="1880616"/>
                  </a:lnTo>
                  <a:lnTo>
                    <a:pt x="1524" y="1880616"/>
                  </a:lnTo>
                  <a:lnTo>
                    <a:pt x="1524" y="1879092"/>
                  </a:lnTo>
                  <a:lnTo>
                    <a:pt x="6096" y="1879092"/>
                  </a:lnTo>
                  <a:lnTo>
                    <a:pt x="6096" y="1880616"/>
                  </a:lnTo>
                  <a:lnTo>
                    <a:pt x="7620" y="1882139"/>
                  </a:lnTo>
                  <a:lnTo>
                    <a:pt x="7620" y="1883663"/>
                  </a:lnTo>
                  <a:lnTo>
                    <a:pt x="4572" y="1886712"/>
                  </a:lnTo>
                  <a:lnTo>
                    <a:pt x="3048" y="1886712"/>
                  </a:lnTo>
                  <a:lnTo>
                    <a:pt x="1524" y="1885188"/>
                  </a:lnTo>
                  <a:lnTo>
                    <a:pt x="0" y="1885188"/>
                  </a:lnTo>
                  <a:close/>
                </a:path>
                <a:path w="7619" h="4723130">
                  <a:moveTo>
                    <a:pt x="6096" y="1847088"/>
                  </a:moveTo>
                  <a:lnTo>
                    <a:pt x="6096" y="1844039"/>
                  </a:lnTo>
                  <a:lnTo>
                    <a:pt x="7620" y="1844039"/>
                  </a:lnTo>
                  <a:lnTo>
                    <a:pt x="7620" y="1847088"/>
                  </a:lnTo>
                  <a:lnTo>
                    <a:pt x="6096" y="1847088"/>
                  </a:lnTo>
                  <a:close/>
                </a:path>
                <a:path w="7619" h="4723130">
                  <a:moveTo>
                    <a:pt x="0" y="1847088"/>
                  </a:moveTo>
                  <a:lnTo>
                    <a:pt x="0" y="1844039"/>
                  </a:lnTo>
                  <a:lnTo>
                    <a:pt x="1524" y="1842516"/>
                  </a:lnTo>
                  <a:lnTo>
                    <a:pt x="6096" y="1842516"/>
                  </a:lnTo>
                  <a:lnTo>
                    <a:pt x="6096" y="1848612"/>
                  </a:lnTo>
                  <a:lnTo>
                    <a:pt x="4572" y="1850136"/>
                  </a:lnTo>
                  <a:lnTo>
                    <a:pt x="3048" y="1850136"/>
                  </a:lnTo>
                  <a:lnTo>
                    <a:pt x="0" y="1847088"/>
                  </a:lnTo>
                  <a:close/>
                </a:path>
                <a:path w="7619" h="4723130">
                  <a:moveTo>
                    <a:pt x="6096" y="1810512"/>
                  </a:moveTo>
                  <a:lnTo>
                    <a:pt x="6096" y="1807463"/>
                  </a:lnTo>
                  <a:lnTo>
                    <a:pt x="7620" y="1807463"/>
                  </a:lnTo>
                  <a:lnTo>
                    <a:pt x="7620" y="1810512"/>
                  </a:lnTo>
                  <a:lnTo>
                    <a:pt x="6096" y="1810512"/>
                  </a:lnTo>
                  <a:close/>
                </a:path>
                <a:path w="7619" h="4723130">
                  <a:moveTo>
                    <a:pt x="0" y="1810512"/>
                  </a:moveTo>
                  <a:lnTo>
                    <a:pt x="0" y="1807463"/>
                  </a:lnTo>
                  <a:lnTo>
                    <a:pt x="1524" y="1805939"/>
                  </a:lnTo>
                  <a:lnTo>
                    <a:pt x="6096" y="1805939"/>
                  </a:lnTo>
                  <a:lnTo>
                    <a:pt x="6096" y="1812036"/>
                  </a:lnTo>
                  <a:lnTo>
                    <a:pt x="1524" y="1812036"/>
                  </a:lnTo>
                  <a:lnTo>
                    <a:pt x="0" y="1810512"/>
                  </a:lnTo>
                  <a:close/>
                </a:path>
                <a:path w="7619" h="4723130">
                  <a:moveTo>
                    <a:pt x="6096" y="1773936"/>
                  </a:moveTo>
                  <a:lnTo>
                    <a:pt x="6096" y="1770888"/>
                  </a:lnTo>
                  <a:lnTo>
                    <a:pt x="7620" y="1770888"/>
                  </a:lnTo>
                  <a:lnTo>
                    <a:pt x="7620" y="1772412"/>
                  </a:lnTo>
                  <a:lnTo>
                    <a:pt x="6096" y="1773936"/>
                  </a:lnTo>
                  <a:close/>
                </a:path>
                <a:path w="7619" h="4723130">
                  <a:moveTo>
                    <a:pt x="0" y="1773936"/>
                  </a:moveTo>
                  <a:lnTo>
                    <a:pt x="0" y="1770888"/>
                  </a:lnTo>
                  <a:lnTo>
                    <a:pt x="3048" y="1767839"/>
                  </a:lnTo>
                  <a:lnTo>
                    <a:pt x="4572" y="1767839"/>
                  </a:lnTo>
                  <a:lnTo>
                    <a:pt x="6096" y="1769363"/>
                  </a:lnTo>
                  <a:lnTo>
                    <a:pt x="6096" y="1775460"/>
                  </a:lnTo>
                  <a:lnTo>
                    <a:pt x="1524" y="1775460"/>
                  </a:lnTo>
                  <a:lnTo>
                    <a:pt x="1524" y="1773936"/>
                  </a:lnTo>
                  <a:lnTo>
                    <a:pt x="0" y="1773936"/>
                  </a:lnTo>
                  <a:close/>
                </a:path>
                <a:path w="7619" h="4723130">
                  <a:moveTo>
                    <a:pt x="6096" y="1737360"/>
                  </a:moveTo>
                  <a:lnTo>
                    <a:pt x="6096" y="1732788"/>
                  </a:lnTo>
                  <a:lnTo>
                    <a:pt x="7620" y="1734312"/>
                  </a:lnTo>
                  <a:lnTo>
                    <a:pt x="7620" y="1735836"/>
                  </a:lnTo>
                  <a:lnTo>
                    <a:pt x="6096" y="1737360"/>
                  </a:lnTo>
                  <a:close/>
                </a:path>
                <a:path w="7619" h="4723130">
                  <a:moveTo>
                    <a:pt x="1524" y="1738884"/>
                  </a:moveTo>
                  <a:lnTo>
                    <a:pt x="1524" y="1731263"/>
                  </a:lnTo>
                  <a:lnTo>
                    <a:pt x="6096" y="1731263"/>
                  </a:lnTo>
                  <a:lnTo>
                    <a:pt x="6096" y="1738884"/>
                  </a:lnTo>
                  <a:lnTo>
                    <a:pt x="1524" y="1738884"/>
                  </a:lnTo>
                  <a:close/>
                </a:path>
                <a:path w="7619" h="4723130">
                  <a:moveTo>
                    <a:pt x="0" y="1737360"/>
                  </a:moveTo>
                  <a:lnTo>
                    <a:pt x="0" y="1732788"/>
                  </a:lnTo>
                  <a:lnTo>
                    <a:pt x="1524" y="1732788"/>
                  </a:lnTo>
                  <a:lnTo>
                    <a:pt x="1524" y="1737360"/>
                  </a:lnTo>
                  <a:lnTo>
                    <a:pt x="0" y="1737360"/>
                  </a:lnTo>
                  <a:close/>
                </a:path>
                <a:path w="7619" h="4723130">
                  <a:moveTo>
                    <a:pt x="6096" y="1700784"/>
                  </a:moveTo>
                  <a:lnTo>
                    <a:pt x="6096" y="1696212"/>
                  </a:lnTo>
                  <a:lnTo>
                    <a:pt x="7620" y="1697736"/>
                  </a:lnTo>
                  <a:lnTo>
                    <a:pt x="7620" y="1699260"/>
                  </a:lnTo>
                  <a:lnTo>
                    <a:pt x="6096" y="1700784"/>
                  </a:lnTo>
                  <a:close/>
                </a:path>
                <a:path w="7619" h="4723130">
                  <a:moveTo>
                    <a:pt x="1524" y="1702308"/>
                  </a:moveTo>
                  <a:lnTo>
                    <a:pt x="1524" y="1694688"/>
                  </a:lnTo>
                  <a:lnTo>
                    <a:pt x="6096" y="1694688"/>
                  </a:lnTo>
                  <a:lnTo>
                    <a:pt x="6096" y="1702308"/>
                  </a:lnTo>
                  <a:lnTo>
                    <a:pt x="1524" y="1702308"/>
                  </a:lnTo>
                  <a:close/>
                </a:path>
                <a:path w="7619" h="4723130">
                  <a:moveTo>
                    <a:pt x="0" y="1700784"/>
                  </a:moveTo>
                  <a:lnTo>
                    <a:pt x="0" y="1696212"/>
                  </a:lnTo>
                  <a:lnTo>
                    <a:pt x="1524" y="1696212"/>
                  </a:lnTo>
                  <a:lnTo>
                    <a:pt x="1524" y="1700784"/>
                  </a:lnTo>
                  <a:lnTo>
                    <a:pt x="0" y="1700784"/>
                  </a:lnTo>
                  <a:close/>
                </a:path>
                <a:path w="7619" h="4723130">
                  <a:moveTo>
                    <a:pt x="0" y="1664208"/>
                  </a:moveTo>
                  <a:lnTo>
                    <a:pt x="0" y="1659636"/>
                  </a:lnTo>
                  <a:lnTo>
                    <a:pt x="1524" y="1659636"/>
                  </a:lnTo>
                  <a:lnTo>
                    <a:pt x="1524" y="1658112"/>
                  </a:lnTo>
                  <a:lnTo>
                    <a:pt x="6096" y="1658112"/>
                  </a:lnTo>
                  <a:lnTo>
                    <a:pt x="6096" y="1659636"/>
                  </a:lnTo>
                  <a:lnTo>
                    <a:pt x="7620" y="1661160"/>
                  </a:lnTo>
                  <a:lnTo>
                    <a:pt x="7620" y="1662684"/>
                  </a:lnTo>
                  <a:lnTo>
                    <a:pt x="4572" y="1665732"/>
                  </a:lnTo>
                  <a:lnTo>
                    <a:pt x="3048" y="1665732"/>
                  </a:lnTo>
                  <a:lnTo>
                    <a:pt x="1524" y="1664208"/>
                  </a:lnTo>
                  <a:lnTo>
                    <a:pt x="0" y="1664208"/>
                  </a:lnTo>
                  <a:close/>
                </a:path>
                <a:path w="7619" h="4723130">
                  <a:moveTo>
                    <a:pt x="6096" y="1626108"/>
                  </a:moveTo>
                  <a:lnTo>
                    <a:pt x="6096" y="1623060"/>
                  </a:lnTo>
                  <a:lnTo>
                    <a:pt x="7620" y="1623060"/>
                  </a:lnTo>
                  <a:lnTo>
                    <a:pt x="7620" y="1626108"/>
                  </a:lnTo>
                  <a:lnTo>
                    <a:pt x="6096" y="1626108"/>
                  </a:lnTo>
                  <a:close/>
                </a:path>
                <a:path w="7619" h="4723130">
                  <a:moveTo>
                    <a:pt x="0" y="1626108"/>
                  </a:moveTo>
                  <a:lnTo>
                    <a:pt x="0" y="1623060"/>
                  </a:lnTo>
                  <a:lnTo>
                    <a:pt x="1524" y="1621536"/>
                  </a:lnTo>
                  <a:lnTo>
                    <a:pt x="6096" y="1621536"/>
                  </a:lnTo>
                  <a:lnTo>
                    <a:pt x="6096" y="1627632"/>
                  </a:lnTo>
                  <a:lnTo>
                    <a:pt x="4572" y="1629155"/>
                  </a:lnTo>
                  <a:lnTo>
                    <a:pt x="3048" y="1629155"/>
                  </a:lnTo>
                  <a:lnTo>
                    <a:pt x="0" y="1626108"/>
                  </a:lnTo>
                  <a:close/>
                </a:path>
                <a:path w="7619" h="4723130">
                  <a:moveTo>
                    <a:pt x="6096" y="1589532"/>
                  </a:moveTo>
                  <a:lnTo>
                    <a:pt x="6096" y="1586484"/>
                  </a:lnTo>
                  <a:lnTo>
                    <a:pt x="7620" y="1586484"/>
                  </a:lnTo>
                  <a:lnTo>
                    <a:pt x="7620" y="1589532"/>
                  </a:lnTo>
                  <a:lnTo>
                    <a:pt x="6096" y="1589532"/>
                  </a:lnTo>
                  <a:close/>
                </a:path>
                <a:path w="7619" h="4723130">
                  <a:moveTo>
                    <a:pt x="0" y="1589532"/>
                  </a:moveTo>
                  <a:lnTo>
                    <a:pt x="0" y="1586484"/>
                  </a:lnTo>
                  <a:lnTo>
                    <a:pt x="1524" y="1584960"/>
                  </a:lnTo>
                  <a:lnTo>
                    <a:pt x="6096" y="1584960"/>
                  </a:lnTo>
                  <a:lnTo>
                    <a:pt x="6096" y="1591055"/>
                  </a:lnTo>
                  <a:lnTo>
                    <a:pt x="1524" y="1591055"/>
                  </a:lnTo>
                  <a:lnTo>
                    <a:pt x="0" y="1589532"/>
                  </a:lnTo>
                  <a:close/>
                </a:path>
                <a:path w="7619" h="4723130">
                  <a:moveTo>
                    <a:pt x="6096" y="1552955"/>
                  </a:moveTo>
                  <a:lnTo>
                    <a:pt x="6096" y="1549908"/>
                  </a:lnTo>
                  <a:lnTo>
                    <a:pt x="7620" y="1549908"/>
                  </a:lnTo>
                  <a:lnTo>
                    <a:pt x="7620" y="1551432"/>
                  </a:lnTo>
                  <a:lnTo>
                    <a:pt x="6096" y="1552955"/>
                  </a:lnTo>
                  <a:close/>
                </a:path>
                <a:path w="7619" h="4723130">
                  <a:moveTo>
                    <a:pt x="0" y="1552955"/>
                  </a:moveTo>
                  <a:lnTo>
                    <a:pt x="0" y="1549908"/>
                  </a:lnTo>
                  <a:lnTo>
                    <a:pt x="3048" y="1546860"/>
                  </a:lnTo>
                  <a:lnTo>
                    <a:pt x="4572" y="1546860"/>
                  </a:lnTo>
                  <a:lnTo>
                    <a:pt x="6096" y="1548384"/>
                  </a:lnTo>
                  <a:lnTo>
                    <a:pt x="6096" y="1554480"/>
                  </a:lnTo>
                  <a:lnTo>
                    <a:pt x="1524" y="1554480"/>
                  </a:lnTo>
                  <a:lnTo>
                    <a:pt x="1524" y="1552955"/>
                  </a:lnTo>
                  <a:lnTo>
                    <a:pt x="0" y="1552955"/>
                  </a:lnTo>
                  <a:close/>
                </a:path>
                <a:path w="7619" h="4723130">
                  <a:moveTo>
                    <a:pt x="6096" y="1516380"/>
                  </a:moveTo>
                  <a:lnTo>
                    <a:pt x="6096" y="1511808"/>
                  </a:lnTo>
                  <a:lnTo>
                    <a:pt x="7620" y="1513332"/>
                  </a:lnTo>
                  <a:lnTo>
                    <a:pt x="7620" y="1514855"/>
                  </a:lnTo>
                  <a:lnTo>
                    <a:pt x="6096" y="1516380"/>
                  </a:lnTo>
                  <a:close/>
                </a:path>
                <a:path w="7619" h="4723130">
                  <a:moveTo>
                    <a:pt x="1524" y="1517904"/>
                  </a:moveTo>
                  <a:lnTo>
                    <a:pt x="1524" y="1510284"/>
                  </a:lnTo>
                  <a:lnTo>
                    <a:pt x="6096" y="1510284"/>
                  </a:lnTo>
                  <a:lnTo>
                    <a:pt x="6096" y="1517904"/>
                  </a:lnTo>
                  <a:lnTo>
                    <a:pt x="1524" y="1517904"/>
                  </a:lnTo>
                  <a:close/>
                </a:path>
                <a:path w="7619" h="4723130">
                  <a:moveTo>
                    <a:pt x="0" y="1516380"/>
                  </a:moveTo>
                  <a:lnTo>
                    <a:pt x="0" y="1511808"/>
                  </a:lnTo>
                  <a:lnTo>
                    <a:pt x="1524" y="1511808"/>
                  </a:lnTo>
                  <a:lnTo>
                    <a:pt x="1524" y="1516380"/>
                  </a:lnTo>
                  <a:lnTo>
                    <a:pt x="0" y="1516380"/>
                  </a:lnTo>
                  <a:close/>
                </a:path>
                <a:path w="7619" h="4723130">
                  <a:moveTo>
                    <a:pt x="6096" y="1479804"/>
                  </a:moveTo>
                  <a:lnTo>
                    <a:pt x="6096" y="1475232"/>
                  </a:lnTo>
                  <a:lnTo>
                    <a:pt x="7620" y="1476755"/>
                  </a:lnTo>
                  <a:lnTo>
                    <a:pt x="7620" y="1478280"/>
                  </a:lnTo>
                  <a:lnTo>
                    <a:pt x="6096" y="1479804"/>
                  </a:lnTo>
                  <a:close/>
                </a:path>
                <a:path w="7619" h="4723130">
                  <a:moveTo>
                    <a:pt x="1524" y="1481328"/>
                  </a:moveTo>
                  <a:lnTo>
                    <a:pt x="1524" y="1473708"/>
                  </a:lnTo>
                  <a:lnTo>
                    <a:pt x="6096" y="1473708"/>
                  </a:lnTo>
                  <a:lnTo>
                    <a:pt x="6096" y="1481328"/>
                  </a:lnTo>
                  <a:lnTo>
                    <a:pt x="1524" y="1481328"/>
                  </a:lnTo>
                  <a:close/>
                </a:path>
                <a:path w="7619" h="4723130">
                  <a:moveTo>
                    <a:pt x="0" y="1479804"/>
                  </a:moveTo>
                  <a:lnTo>
                    <a:pt x="0" y="1475232"/>
                  </a:lnTo>
                  <a:lnTo>
                    <a:pt x="1524" y="1475232"/>
                  </a:lnTo>
                  <a:lnTo>
                    <a:pt x="1524" y="1479804"/>
                  </a:lnTo>
                  <a:lnTo>
                    <a:pt x="0" y="1479804"/>
                  </a:lnTo>
                  <a:close/>
                </a:path>
                <a:path w="7619" h="4723130">
                  <a:moveTo>
                    <a:pt x="6096" y="1441704"/>
                  </a:moveTo>
                  <a:lnTo>
                    <a:pt x="6096" y="1438655"/>
                  </a:lnTo>
                  <a:lnTo>
                    <a:pt x="7620" y="1440180"/>
                  </a:lnTo>
                  <a:lnTo>
                    <a:pt x="7620" y="1441704"/>
                  </a:lnTo>
                  <a:lnTo>
                    <a:pt x="6096" y="1441704"/>
                  </a:lnTo>
                  <a:close/>
                </a:path>
                <a:path w="7619" h="4723130">
                  <a:moveTo>
                    <a:pt x="0" y="1441704"/>
                  </a:moveTo>
                  <a:lnTo>
                    <a:pt x="0" y="1438655"/>
                  </a:lnTo>
                  <a:lnTo>
                    <a:pt x="1524" y="1438655"/>
                  </a:lnTo>
                  <a:lnTo>
                    <a:pt x="1524" y="1437132"/>
                  </a:lnTo>
                  <a:lnTo>
                    <a:pt x="6096" y="1437132"/>
                  </a:lnTo>
                  <a:lnTo>
                    <a:pt x="6096" y="1443228"/>
                  </a:lnTo>
                  <a:lnTo>
                    <a:pt x="4572" y="1444752"/>
                  </a:lnTo>
                  <a:lnTo>
                    <a:pt x="3048" y="1444752"/>
                  </a:lnTo>
                  <a:lnTo>
                    <a:pt x="0" y="1441704"/>
                  </a:lnTo>
                  <a:close/>
                </a:path>
                <a:path w="7619" h="4723130">
                  <a:moveTo>
                    <a:pt x="6096" y="1405128"/>
                  </a:moveTo>
                  <a:lnTo>
                    <a:pt x="6096" y="1402080"/>
                  </a:lnTo>
                  <a:lnTo>
                    <a:pt x="7620" y="1402080"/>
                  </a:lnTo>
                  <a:lnTo>
                    <a:pt x="7620" y="1405128"/>
                  </a:lnTo>
                  <a:lnTo>
                    <a:pt x="6096" y="1405128"/>
                  </a:lnTo>
                  <a:close/>
                </a:path>
                <a:path w="7619" h="4723130">
                  <a:moveTo>
                    <a:pt x="0" y="1405128"/>
                  </a:moveTo>
                  <a:lnTo>
                    <a:pt x="0" y="1402080"/>
                  </a:lnTo>
                  <a:lnTo>
                    <a:pt x="1524" y="1400555"/>
                  </a:lnTo>
                  <a:lnTo>
                    <a:pt x="6096" y="1400555"/>
                  </a:lnTo>
                  <a:lnTo>
                    <a:pt x="6096" y="1406652"/>
                  </a:lnTo>
                  <a:lnTo>
                    <a:pt x="1524" y="1406652"/>
                  </a:lnTo>
                  <a:lnTo>
                    <a:pt x="0" y="1405128"/>
                  </a:lnTo>
                  <a:close/>
                </a:path>
                <a:path w="7619" h="4723130">
                  <a:moveTo>
                    <a:pt x="6096" y="1368552"/>
                  </a:moveTo>
                  <a:lnTo>
                    <a:pt x="6096" y="1365504"/>
                  </a:lnTo>
                  <a:lnTo>
                    <a:pt x="7620" y="1365504"/>
                  </a:lnTo>
                  <a:lnTo>
                    <a:pt x="7620" y="1368552"/>
                  </a:lnTo>
                  <a:lnTo>
                    <a:pt x="6096" y="1368552"/>
                  </a:lnTo>
                  <a:close/>
                </a:path>
                <a:path w="7619" h="4723130">
                  <a:moveTo>
                    <a:pt x="0" y="1368552"/>
                  </a:moveTo>
                  <a:lnTo>
                    <a:pt x="0" y="1365504"/>
                  </a:lnTo>
                  <a:lnTo>
                    <a:pt x="3048" y="1362455"/>
                  </a:lnTo>
                  <a:lnTo>
                    <a:pt x="4572" y="1362455"/>
                  </a:lnTo>
                  <a:lnTo>
                    <a:pt x="6096" y="1363980"/>
                  </a:lnTo>
                  <a:lnTo>
                    <a:pt x="6096" y="1370076"/>
                  </a:lnTo>
                  <a:lnTo>
                    <a:pt x="1524" y="1370076"/>
                  </a:lnTo>
                  <a:lnTo>
                    <a:pt x="0" y="1368552"/>
                  </a:lnTo>
                  <a:close/>
                </a:path>
                <a:path w="7619" h="4723130">
                  <a:moveTo>
                    <a:pt x="6096" y="1331976"/>
                  </a:moveTo>
                  <a:lnTo>
                    <a:pt x="6096" y="1328928"/>
                  </a:lnTo>
                  <a:lnTo>
                    <a:pt x="7620" y="1328928"/>
                  </a:lnTo>
                  <a:lnTo>
                    <a:pt x="7620" y="1330452"/>
                  </a:lnTo>
                  <a:lnTo>
                    <a:pt x="6096" y="1331976"/>
                  </a:lnTo>
                  <a:close/>
                </a:path>
                <a:path w="7619" h="4723130">
                  <a:moveTo>
                    <a:pt x="0" y="1331976"/>
                  </a:moveTo>
                  <a:lnTo>
                    <a:pt x="0" y="1328928"/>
                  </a:lnTo>
                  <a:lnTo>
                    <a:pt x="3048" y="1325880"/>
                  </a:lnTo>
                  <a:lnTo>
                    <a:pt x="4572" y="1325880"/>
                  </a:lnTo>
                  <a:lnTo>
                    <a:pt x="6096" y="1327404"/>
                  </a:lnTo>
                  <a:lnTo>
                    <a:pt x="6096" y="1333500"/>
                  </a:lnTo>
                  <a:lnTo>
                    <a:pt x="1524" y="1333500"/>
                  </a:lnTo>
                  <a:lnTo>
                    <a:pt x="1524" y="1331976"/>
                  </a:lnTo>
                  <a:lnTo>
                    <a:pt x="0" y="1331976"/>
                  </a:lnTo>
                  <a:close/>
                </a:path>
                <a:path w="7619" h="4723130">
                  <a:moveTo>
                    <a:pt x="6096" y="1295400"/>
                  </a:moveTo>
                  <a:lnTo>
                    <a:pt x="6096" y="1290828"/>
                  </a:lnTo>
                  <a:lnTo>
                    <a:pt x="7620" y="1292352"/>
                  </a:lnTo>
                  <a:lnTo>
                    <a:pt x="7620" y="1293876"/>
                  </a:lnTo>
                  <a:lnTo>
                    <a:pt x="6096" y="1295400"/>
                  </a:lnTo>
                  <a:close/>
                </a:path>
                <a:path w="7619" h="4723130">
                  <a:moveTo>
                    <a:pt x="1524" y="1296924"/>
                  </a:moveTo>
                  <a:lnTo>
                    <a:pt x="1524" y="1289304"/>
                  </a:lnTo>
                  <a:lnTo>
                    <a:pt x="6096" y="1289304"/>
                  </a:lnTo>
                  <a:lnTo>
                    <a:pt x="6096" y="1296924"/>
                  </a:lnTo>
                  <a:lnTo>
                    <a:pt x="1524" y="1296924"/>
                  </a:lnTo>
                  <a:close/>
                </a:path>
                <a:path w="7619" h="4723130">
                  <a:moveTo>
                    <a:pt x="0" y="1295400"/>
                  </a:moveTo>
                  <a:lnTo>
                    <a:pt x="0" y="1290828"/>
                  </a:lnTo>
                  <a:lnTo>
                    <a:pt x="1524" y="1290828"/>
                  </a:lnTo>
                  <a:lnTo>
                    <a:pt x="1524" y="1295400"/>
                  </a:lnTo>
                  <a:lnTo>
                    <a:pt x="0" y="1295400"/>
                  </a:lnTo>
                  <a:close/>
                </a:path>
                <a:path w="7619" h="4723130">
                  <a:moveTo>
                    <a:pt x="6096" y="1258824"/>
                  </a:moveTo>
                  <a:lnTo>
                    <a:pt x="6096" y="1254252"/>
                  </a:lnTo>
                  <a:lnTo>
                    <a:pt x="7620" y="1255776"/>
                  </a:lnTo>
                  <a:lnTo>
                    <a:pt x="7620" y="1257300"/>
                  </a:lnTo>
                  <a:lnTo>
                    <a:pt x="6096" y="1258824"/>
                  </a:lnTo>
                  <a:close/>
                </a:path>
                <a:path w="7619" h="4723130">
                  <a:moveTo>
                    <a:pt x="1524" y="1260347"/>
                  </a:moveTo>
                  <a:lnTo>
                    <a:pt x="1524" y="1252728"/>
                  </a:lnTo>
                  <a:lnTo>
                    <a:pt x="6096" y="1252728"/>
                  </a:lnTo>
                  <a:lnTo>
                    <a:pt x="6096" y="1260347"/>
                  </a:lnTo>
                  <a:lnTo>
                    <a:pt x="1524" y="1260347"/>
                  </a:lnTo>
                  <a:close/>
                </a:path>
                <a:path w="7619" h="4723130">
                  <a:moveTo>
                    <a:pt x="0" y="1258824"/>
                  </a:moveTo>
                  <a:lnTo>
                    <a:pt x="0" y="1254252"/>
                  </a:lnTo>
                  <a:lnTo>
                    <a:pt x="1524" y="1254252"/>
                  </a:lnTo>
                  <a:lnTo>
                    <a:pt x="1524" y="1258824"/>
                  </a:lnTo>
                  <a:lnTo>
                    <a:pt x="0" y="1258824"/>
                  </a:lnTo>
                  <a:close/>
                </a:path>
                <a:path w="7619" h="4723130">
                  <a:moveTo>
                    <a:pt x="6096" y="1220724"/>
                  </a:moveTo>
                  <a:lnTo>
                    <a:pt x="6096" y="1217676"/>
                  </a:lnTo>
                  <a:lnTo>
                    <a:pt x="7620" y="1219200"/>
                  </a:lnTo>
                  <a:lnTo>
                    <a:pt x="7620" y="1220724"/>
                  </a:lnTo>
                  <a:lnTo>
                    <a:pt x="6096" y="1220724"/>
                  </a:lnTo>
                  <a:close/>
                </a:path>
                <a:path w="7619" h="4723130">
                  <a:moveTo>
                    <a:pt x="0" y="1220724"/>
                  </a:moveTo>
                  <a:lnTo>
                    <a:pt x="0" y="1217676"/>
                  </a:lnTo>
                  <a:lnTo>
                    <a:pt x="1524" y="1217676"/>
                  </a:lnTo>
                  <a:lnTo>
                    <a:pt x="1524" y="1216152"/>
                  </a:lnTo>
                  <a:lnTo>
                    <a:pt x="6096" y="1216152"/>
                  </a:lnTo>
                  <a:lnTo>
                    <a:pt x="6096" y="1222247"/>
                  </a:lnTo>
                  <a:lnTo>
                    <a:pt x="4572" y="1223771"/>
                  </a:lnTo>
                  <a:lnTo>
                    <a:pt x="3048" y="1223771"/>
                  </a:lnTo>
                  <a:lnTo>
                    <a:pt x="0" y="1220724"/>
                  </a:lnTo>
                  <a:close/>
                </a:path>
                <a:path w="7619" h="4723130">
                  <a:moveTo>
                    <a:pt x="6096" y="1184147"/>
                  </a:moveTo>
                  <a:lnTo>
                    <a:pt x="6096" y="1181100"/>
                  </a:lnTo>
                  <a:lnTo>
                    <a:pt x="7620" y="1181100"/>
                  </a:lnTo>
                  <a:lnTo>
                    <a:pt x="7620" y="1184147"/>
                  </a:lnTo>
                  <a:lnTo>
                    <a:pt x="6096" y="1184147"/>
                  </a:lnTo>
                  <a:close/>
                </a:path>
                <a:path w="7619" h="4723130">
                  <a:moveTo>
                    <a:pt x="0" y="1184147"/>
                  </a:moveTo>
                  <a:lnTo>
                    <a:pt x="0" y="1181100"/>
                  </a:lnTo>
                  <a:lnTo>
                    <a:pt x="1524" y="1179576"/>
                  </a:lnTo>
                  <a:lnTo>
                    <a:pt x="6096" y="1179576"/>
                  </a:lnTo>
                  <a:lnTo>
                    <a:pt x="6096" y="1185671"/>
                  </a:lnTo>
                  <a:lnTo>
                    <a:pt x="1524" y="1185671"/>
                  </a:lnTo>
                  <a:lnTo>
                    <a:pt x="0" y="1184147"/>
                  </a:lnTo>
                  <a:close/>
                </a:path>
                <a:path w="7619" h="4723130">
                  <a:moveTo>
                    <a:pt x="6096" y="1147571"/>
                  </a:moveTo>
                  <a:lnTo>
                    <a:pt x="6096" y="1144524"/>
                  </a:lnTo>
                  <a:lnTo>
                    <a:pt x="7620" y="1144524"/>
                  </a:lnTo>
                  <a:lnTo>
                    <a:pt x="7620" y="1147571"/>
                  </a:lnTo>
                  <a:lnTo>
                    <a:pt x="6096" y="1147571"/>
                  </a:lnTo>
                  <a:close/>
                </a:path>
                <a:path w="7619" h="4723130">
                  <a:moveTo>
                    <a:pt x="0" y="1147571"/>
                  </a:moveTo>
                  <a:lnTo>
                    <a:pt x="0" y="1144524"/>
                  </a:lnTo>
                  <a:lnTo>
                    <a:pt x="3048" y="1141476"/>
                  </a:lnTo>
                  <a:lnTo>
                    <a:pt x="4572" y="1141476"/>
                  </a:lnTo>
                  <a:lnTo>
                    <a:pt x="6096" y="1143000"/>
                  </a:lnTo>
                  <a:lnTo>
                    <a:pt x="6096" y="1149096"/>
                  </a:lnTo>
                  <a:lnTo>
                    <a:pt x="1524" y="1149096"/>
                  </a:lnTo>
                  <a:lnTo>
                    <a:pt x="0" y="1147571"/>
                  </a:lnTo>
                  <a:close/>
                </a:path>
                <a:path w="7619" h="4723130">
                  <a:moveTo>
                    <a:pt x="0" y="1110996"/>
                  </a:moveTo>
                  <a:lnTo>
                    <a:pt x="0" y="1106424"/>
                  </a:lnTo>
                  <a:lnTo>
                    <a:pt x="1524" y="1106424"/>
                  </a:lnTo>
                  <a:lnTo>
                    <a:pt x="3048" y="1104900"/>
                  </a:lnTo>
                  <a:lnTo>
                    <a:pt x="4572" y="1104900"/>
                  </a:lnTo>
                  <a:lnTo>
                    <a:pt x="7620" y="1107947"/>
                  </a:lnTo>
                  <a:lnTo>
                    <a:pt x="7620" y="1109471"/>
                  </a:lnTo>
                  <a:lnTo>
                    <a:pt x="6096" y="1110996"/>
                  </a:lnTo>
                  <a:lnTo>
                    <a:pt x="6096" y="1112520"/>
                  </a:lnTo>
                  <a:lnTo>
                    <a:pt x="1524" y="1112520"/>
                  </a:lnTo>
                  <a:lnTo>
                    <a:pt x="1524" y="1110996"/>
                  </a:lnTo>
                  <a:lnTo>
                    <a:pt x="0" y="1110996"/>
                  </a:lnTo>
                  <a:close/>
                </a:path>
                <a:path w="7619" h="4723130">
                  <a:moveTo>
                    <a:pt x="6096" y="1074420"/>
                  </a:moveTo>
                  <a:lnTo>
                    <a:pt x="6096" y="1069847"/>
                  </a:lnTo>
                  <a:lnTo>
                    <a:pt x="7620" y="1071371"/>
                  </a:lnTo>
                  <a:lnTo>
                    <a:pt x="7620" y="1072896"/>
                  </a:lnTo>
                  <a:lnTo>
                    <a:pt x="6096" y="1074420"/>
                  </a:lnTo>
                  <a:close/>
                </a:path>
                <a:path w="7619" h="4723130">
                  <a:moveTo>
                    <a:pt x="1524" y="1075944"/>
                  </a:moveTo>
                  <a:lnTo>
                    <a:pt x="1524" y="1068324"/>
                  </a:lnTo>
                  <a:lnTo>
                    <a:pt x="6096" y="1068324"/>
                  </a:lnTo>
                  <a:lnTo>
                    <a:pt x="6096" y="1075944"/>
                  </a:lnTo>
                  <a:lnTo>
                    <a:pt x="1524" y="1075944"/>
                  </a:lnTo>
                  <a:close/>
                </a:path>
                <a:path w="7619" h="4723130">
                  <a:moveTo>
                    <a:pt x="0" y="1074420"/>
                  </a:moveTo>
                  <a:lnTo>
                    <a:pt x="0" y="1069847"/>
                  </a:lnTo>
                  <a:lnTo>
                    <a:pt x="1524" y="1069847"/>
                  </a:lnTo>
                  <a:lnTo>
                    <a:pt x="1524" y="1074420"/>
                  </a:lnTo>
                  <a:lnTo>
                    <a:pt x="0" y="1074420"/>
                  </a:lnTo>
                  <a:close/>
                </a:path>
                <a:path w="7619" h="4723130">
                  <a:moveTo>
                    <a:pt x="6096" y="1037844"/>
                  </a:moveTo>
                  <a:lnTo>
                    <a:pt x="6096" y="1033271"/>
                  </a:lnTo>
                  <a:lnTo>
                    <a:pt x="7620" y="1034796"/>
                  </a:lnTo>
                  <a:lnTo>
                    <a:pt x="7620" y="1036320"/>
                  </a:lnTo>
                  <a:lnTo>
                    <a:pt x="6096" y="1037844"/>
                  </a:lnTo>
                  <a:close/>
                </a:path>
                <a:path w="7619" h="4723130">
                  <a:moveTo>
                    <a:pt x="1524" y="1039368"/>
                  </a:moveTo>
                  <a:lnTo>
                    <a:pt x="1524" y="1031747"/>
                  </a:lnTo>
                  <a:lnTo>
                    <a:pt x="6096" y="1031747"/>
                  </a:lnTo>
                  <a:lnTo>
                    <a:pt x="6096" y="1039368"/>
                  </a:lnTo>
                  <a:lnTo>
                    <a:pt x="1524" y="1039368"/>
                  </a:lnTo>
                  <a:close/>
                </a:path>
                <a:path w="7619" h="4723130">
                  <a:moveTo>
                    <a:pt x="0" y="1037844"/>
                  </a:moveTo>
                  <a:lnTo>
                    <a:pt x="0" y="1033271"/>
                  </a:lnTo>
                  <a:lnTo>
                    <a:pt x="1524" y="1033271"/>
                  </a:lnTo>
                  <a:lnTo>
                    <a:pt x="1524" y="1037844"/>
                  </a:lnTo>
                  <a:lnTo>
                    <a:pt x="0" y="1037844"/>
                  </a:lnTo>
                  <a:close/>
                </a:path>
                <a:path w="7619" h="4723130">
                  <a:moveTo>
                    <a:pt x="6096" y="999744"/>
                  </a:moveTo>
                  <a:lnTo>
                    <a:pt x="6096" y="996696"/>
                  </a:lnTo>
                  <a:lnTo>
                    <a:pt x="7620" y="998220"/>
                  </a:lnTo>
                  <a:lnTo>
                    <a:pt x="7620" y="999744"/>
                  </a:lnTo>
                  <a:lnTo>
                    <a:pt x="6096" y="999744"/>
                  </a:lnTo>
                  <a:close/>
                </a:path>
                <a:path w="7619" h="4723130">
                  <a:moveTo>
                    <a:pt x="0" y="999744"/>
                  </a:moveTo>
                  <a:lnTo>
                    <a:pt x="0" y="996696"/>
                  </a:lnTo>
                  <a:lnTo>
                    <a:pt x="1524" y="996696"/>
                  </a:lnTo>
                  <a:lnTo>
                    <a:pt x="1524" y="995171"/>
                  </a:lnTo>
                  <a:lnTo>
                    <a:pt x="6096" y="995171"/>
                  </a:lnTo>
                  <a:lnTo>
                    <a:pt x="6096" y="1001268"/>
                  </a:lnTo>
                  <a:lnTo>
                    <a:pt x="4572" y="1002792"/>
                  </a:lnTo>
                  <a:lnTo>
                    <a:pt x="3048" y="1002792"/>
                  </a:lnTo>
                  <a:lnTo>
                    <a:pt x="0" y="999744"/>
                  </a:lnTo>
                  <a:close/>
                </a:path>
                <a:path w="7619" h="4723130">
                  <a:moveTo>
                    <a:pt x="6096" y="963168"/>
                  </a:moveTo>
                  <a:lnTo>
                    <a:pt x="6096" y="960120"/>
                  </a:lnTo>
                  <a:lnTo>
                    <a:pt x="7620" y="960120"/>
                  </a:lnTo>
                  <a:lnTo>
                    <a:pt x="7620" y="963168"/>
                  </a:lnTo>
                  <a:lnTo>
                    <a:pt x="6096" y="963168"/>
                  </a:lnTo>
                  <a:close/>
                </a:path>
                <a:path w="7619" h="4723130">
                  <a:moveTo>
                    <a:pt x="0" y="963168"/>
                  </a:moveTo>
                  <a:lnTo>
                    <a:pt x="0" y="960120"/>
                  </a:lnTo>
                  <a:lnTo>
                    <a:pt x="1524" y="958596"/>
                  </a:lnTo>
                  <a:lnTo>
                    <a:pt x="6096" y="958596"/>
                  </a:lnTo>
                  <a:lnTo>
                    <a:pt x="6096" y="964692"/>
                  </a:lnTo>
                  <a:lnTo>
                    <a:pt x="1524" y="964692"/>
                  </a:lnTo>
                  <a:lnTo>
                    <a:pt x="0" y="963168"/>
                  </a:lnTo>
                  <a:close/>
                </a:path>
                <a:path w="7619" h="4723130">
                  <a:moveTo>
                    <a:pt x="6096" y="926592"/>
                  </a:moveTo>
                  <a:lnTo>
                    <a:pt x="6096" y="923544"/>
                  </a:lnTo>
                  <a:lnTo>
                    <a:pt x="7620" y="923544"/>
                  </a:lnTo>
                  <a:lnTo>
                    <a:pt x="7620" y="926592"/>
                  </a:lnTo>
                  <a:lnTo>
                    <a:pt x="6096" y="926592"/>
                  </a:lnTo>
                  <a:close/>
                </a:path>
                <a:path w="7619" h="4723130">
                  <a:moveTo>
                    <a:pt x="0" y="926592"/>
                  </a:moveTo>
                  <a:lnTo>
                    <a:pt x="0" y="923544"/>
                  </a:lnTo>
                  <a:lnTo>
                    <a:pt x="3048" y="920496"/>
                  </a:lnTo>
                  <a:lnTo>
                    <a:pt x="4572" y="920496"/>
                  </a:lnTo>
                  <a:lnTo>
                    <a:pt x="6096" y="922020"/>
                  </a:lnTo>
                  <a:lnTo>
                    <a:pt x="6096" y="928116"/>
                  </a:lnTo>
                  <a:lnTo>
                    <a:pt x="1524" y="928116"/>
                  </a:lnTo>
                  <a:lnTo>
                    <a:pt x="0" y="926592"/>
                  </a:lnTo>
                  <a:close/>
                </a:path>
                <a:path w="7619" h="4723130">
                  <a:moveTo>
                    <a:pt x="0" y="890016"/>
                  </a:moveTo>
                  <a:lnTo>
                    <a:pt x="0" y="885444"/>
                  </a:lnTo>
                  <a:lnTo>
                    <a:pt x="1524" y="885444"/>
                  </a:lnTo>
                  <a:lnTo>
                    <a:pt x="3048" y="883920"/>
                  </a:lnTo>
                  <a:lnTo>
                    <a:pt x="4572" y="883920"/>
                  </a:lnTo>
                  <a:lnTo>
                    <a:pt x="7620" y="886968"/>
                  </a:lnTo>
                  <a:lnTo>
                    <a:pt x="7620" y="888492"/>
                  </a:lnTo>
                  <a:lnTo>
                    <a:pt x="6096" y="890016"/>
                  </a:lnTo>
                  <a:lnTo>
                    <a:pt x="6096" y="891540"/>
                  </a:lnTo>
                  <a:lnTo>
                    <a:pt x="1524" y="891540"/>
                  </a:lnTo>
                  <a:lnTo>
                    <a:pt x="1524" y="890016"/>
                  </a:lnTo>
                  <a:lnTo>
                    <a:pt x="0" y="890016"/>
                  </a:lnTo>
                  <a:close/>
                </a:path>
                <a:path w="7619" h="4723130">
                  <a:moveTo>
                    <a:pt x="6096" y="853440"/>
                  </a:moveTo>
                  <a:lnTo>
                    <a:pt x="6096" y="848868"/>
                  </a:lnTo>
                  <a:lnTo>
                    <a:pt x="7620" y="850392"/>
                  </a:lnTo>
                  <a:lnTo>
                    <a:pt x="7620" y="851916"/>
                  </a:lnTo>
                  <a:lnTo>
                    <a:pt x="6096" y="853440"/>
                  </a:lnTo>
                  <a:close/>
                </a:path>
                <a:path w="7619" h="4723130">
                  <a:moveTo>
                    <a:pt x="1524" y="854964"/>
                  </a:moveTo>
                  <a:lnTo>
                    <a:pt x="1524" y="847344"/>
                  </a:lnTo>
                  <a:lnTo>
                    <a:pt x="6096" y="847344"/>
                  </a:lnTo>
                  <a:lnTo>
                    <a:pt x="6096" y="854964"/>
                  </a:lnTo>
                  <a:lnTo>
                    <a:pt x="1524" y="854964"/>
                  </a:lnTo>
                  <a:close/>
                </a:path>
                <a:path w="7619" h="4723130">
                  <a:moveTo>
                    <a:pt x="0" y="853440"/>
                  </a:moveTo>
                  <a:lnTo>
                    <a:pt x="0" y="848868"/>
                  </a:lnTo>
                  <a:lnTo>
                    <a:pt x="1524" y="848868"/>
                  </a:lnTo>
                  <a:lnTo>
                    <a:pt x="1524" y="853440"/>
                  </a:lnTo>
                  <a:lnTo>
                    <a:pt x="0" y="853440"/>
                  </a:lnTo>
                  <a:close/>
                </a:path>
                <a:path w="7619" h="4723130">
                  <a:moveTo>
                    <a:pt x="6096" y="816864"/>
                  </a:moveTo>
                  <a:lnTo>
                    <a:pt x="6096" y="812292"/>
                  </a:lnTo>
                  <a:lnTo>
                    <a:pt x="7620" y="813816"/>
                  </a:lnTo>
                  <a:lnTo>
                    <a:pt x="7620" y="815340"/>
                  </a:lnTo>
                  <a:lnTo>
                    <a:pt x="6096" y="816864"/>
                  </a:lnTo>
                  <a:close/>
                </a:path>
                <a:path w="7619" h="4723130">
                  <a:moveTo>
                    <a:pt x="1524" y="818388"/>
                  </a:moveTo>
                  <a:lnTo>
                    <a:pt x="1524" y="810768"/>
                  </a:lnTo>
                  <a:lnTo>
                    <a:pt x="6096" y="810768"/>
                  </a:lnTo>
                  <a:lnTo>
                    <a:pt x="6096" y="818388"/>
                  </a:lnTo>
                  <a:lnTo>
                    <a:pt x="1524" y="818388"/>
                  </a:lnTo>
                  <a:close/>
                </a:path>
                <a:path w="7619" h="4723130">
                  <a:moveTo>
                    <a:pt x="0" y="816864"/>
                  </a:moveTo>
                  <a:lnTo>
                    <a:pt x="0" y="812292"/>
                  </a:lnTo>
                  <a:lnTo>
                    <a:pt x="1524" y="812292"/>
                  </a:lnTo>
                  <a:lnTo>
                    <a:pt x="1524" y="816864"/>
                  </a:lnTo>
                  <a:lnTo>
                    <a:pt x="0" y="816864"/>
                  </a:lnTo>
                  <a:close/>
                </a:path>
                <a:path w="7619" h="4723130">
                  <a:moveTo>
                    <a:pt x="6096" y="778764"/>
                  </a:moveTo>
                  <a:lnTo>
                    <a:pt x="6096" y="775716"/>
                  </a:lnTo>
                  <a:lnTo>
                    <a:pt x="7620" y="777240"/>
                  </a:lnTo>
                  <a:lnTo>
                    <a:pt x="7620" y="778764"/>
                  </a:lnTo>
                  <a:lnTo>
                    <a:pt x="6096" y="778764"/>
                  </a:lnTo>
                  <a:close/>
                </a:path>
                <a:path w="7619" h="4723130">
                  <a:moveTo>
                    <a:pt x="0" y="778764"/>
                  </a:moveTo>
                  <a:lnTo>
                    <a:pt x="0" y="775716"/>
                  </a:lnTo>
                  <a:lnTo>
                    <a:pt x="1524" y="774192"/>
                  </a:lnTo>
                  <a:lnTo>
                    <a:pt x="6096" y="774192"/>
                  </a:lnTo>
                  <a:lnTo>
                    <a:pt x="6096" y="780288"/>
                  </a:lnTo>
                  <a:lnTo>
                    <a:pt x="4572" y="781812"/>
                  </a:lnTo>
                  <a:lnTo>
                    <a:pt x="3048" y="781812"/>
                  </a:lnTo>
                  <a:lnTo>
                    <a:pt x="0" y="778764"/>
                  </a:lnTo>
                  <a:close/>
                </a:path>
                <a:path w="7619" h="4723130">
                  <a:moveTo>
                    <a:pt x="6096" y="742188"/>
                  </a:moveTo>
                  <a:lnTo>
                    <a:pt x="6096" y="739140"/>
                  </a:lnTo>
                  <a:lnTo>
                    <a:pt x="7620" y="739140"/>
                  </a:lnTo>
                  <a:lnTo>
                    <a:pt x="7620" y="742188"/>
                  </a:lnTo>
                  <a:lnTo>
                    <a:pt x="6096" y="742188"/>
                  </a:lnTo>
                  <a:close/>
                </a:path>
                <a:path w="7619" h="4723130">
                  <a:moveTo>
                    <a:pt x="0" y="742188"/>
                  </a:moveTo>
                  <a:lnTo>
                    <a:pt x="0" y="739140"/>
                  </a:lnTo>
                  <a:lnTo>
                    <a:pt x="1524" y="737616"/>
                  </a:lnTo>
                  <a:lnTo>
                    <a:pt x="6096" y="737616"/>
                  </a:lnTo>
                  <a:lnTo>
                    <a:pt x="6096" y="743712"/>
                  </a:lnTo>
                  <a:lnTo>
                    <a:pt x="1524" y="743712"/>
                  </a:lnTo>
                  <a:lnTo>
                    <a:pt x="0" y="742188"/>
                  </a:lnTo>
                  <a:close/>
                </a:path>
                <a:path w="7619" h="4723130">
                  <a:moveTo>
                    <a:pt x="6096" y="705612"/>
                  </a:moveTo>
                  <a:lnTo>
                    <a:pt x="6096" y="702564"/>
                  </a:lnTo>
                  <a:lnTo>
                    <a:pt x="7620" y="702564"/>
                  </a:lnTo>
                  <a:lnTo>
                    <a:pt x="7620" y="705612"/>
                  </a:lnTo>
                  <a:lnTo>
                    <a:pt x="6096" y="705612"/>
                  </a:lnTo>
                  <a:close/>
                </a:path>
                <a:path w="7619" h="4723130">
                  <a:moveTo>
                    <a:pt x="0" y="705612"/>
                  </a:moveTo>
                  <a:lnTo>
                    <a:pt x="0" y="702564"/>
                  </a:lnTo>
                  <a:lnTo>
                    <a:pt x="3048" y="699516"/>
                  </a:lnTo>
                  <a:lnTo>
                    <a:pt x="4572" y="699516"/>
                  </a:lnTo>
                  <a:lnTo>
                    <a:pt x="6096" y="701040"/>
                  </a:lnTo>
                  <a:lnTo>
                    <a:pt x="6096" y="707136"/>
                  </a:lnTo>
                  <a:lnTo>
                    <a:pt x="1524" y="707136"/>
                  </a:lnTo>
                  <a:lnTo>
                    <a:pt x="0" y="705612"/>
                  </a:lnTo>
                  <a:close/>
                </a:path>
                <a:path w="7619" h="4723130">
                  <a:moveTo>
                    <a:pt x="0" y="669036"/>
                  </a:moveTo>
                  <a:lnTo>
                    <a:pt x="0" y="664464"/>
                  </a:lnTo>
                  <a:lnTo>
                    <a:pt x="1524" y="664464"/>
                  </a:lnTo>
                  <a:lnTo>
                    <a:pt x="3048" y="662940"/>
                  </a:lnTo>
                  <a:lnTo>
                    <a:pt x="4572" y="662940"/>
                  </a:lnTo>
                  <a:lnTo>
                    <a:pt x="7620" y="665988"/>
                  </a:lnTo>
                  <a:lnTo>
                    <a:pt x="7620" y="667512"/>
                  </a:lnTo>
                  <a:lnTo>
                    <a:pt x="6096" y="669036"/>
                  </a:lnTo>
                  <a:lnTo>
                    <a:pt x="6096" y="670560"/>
                  </a:lnTo>
                  <a:lnTo>
                    <a:pt x="1524" y="670560"/>
                  </a:lnTo>
                  <a:lnTo>
                    <a:pt x="1524" y="669036"/>
                  </a:lnTo>
                  <a:lnTo>
                    <a:pt x="0" y="669036"/>
                  </a:lnTo>
                  <a:close/>
                </a:path>
                <a:path w="7619" h="4723130">
                  <a:moveTo>
                    <a:pt x="6096" y="632460"/>
                  </a:moveTo>
                  <a:lnTo>
                    <a:pt x="6096" y="627887"/>
                  </a:lnTo>
                  <a:lnTo>
                    <a:pt x="7620" y="629412"/>
                  </a:lnTo>
                  <a:lnTo>
                    <a:pt x="7620" y="630936"/>
                  </a:lnTo>
                  <a:lnTo>
                    <a:pt x="6096" y="632460"/>
                  </a:lnTo>
                  <a:close/>
                </a:path>
                <a:path w="7619" h="4723130">
                  <a:moveTo>
                    <a:pt x="1524" y="633984"/>
                  </a:moveTo>
                  <a:lnTo>
                    <a:pt x="1524" y="626364"/>
                  </a:lnTo>
                  <a:lnTo>
                    <a:pt x="6096" y="626364"/>
                  </a:lnTo>
                  <a:lnTo>
                    <a:pt x="6096" y="633984"/>
                  </a:lnTo>
                  <a:lnTo>
                    <a:pt x="1524" y="633984"/>
                  </a:lnTo>
                  <a:close/>
                </a:path>
                <a:path w="7619" h="4723130">
                  <a:moveTo>
                    <a:pt x="0" y="632460"/>
                  </a:moveTo>
                  <a:lnTo>
                    <a:pt x="0" y="627887"/>
                  </a:lnTo>
                  <a:lnTo>
                    <a:pt x="1524" y="627887"/>
                  </a:lnTo>
                  <a:lnTo>
                    <a:pt x="1524" y="632460"/>
                  </a:lnTo>
                  <a:lnTo>
                    <a:pt x="0" y="632460"/>
                  </a:lnTo>
                  <a:close/>
                </a:path>
                <a:path w="7619" h="4723130">
                  <a:moveTo>
                    <a:pt x="6096" y="595884"/>
                  </a:moveTo>
                  <a:lnTo>
                    <a:pt x="6096" y="591312"/>
                  </a:lnTo>
                  <a:lnTo>
                    <a:pt x="7620" y="592836"/>
                  </a:lnTo>
                  <a:lnTo>
                    <a:pt x="7620" y="594360"/>
                  </a:lnTo>
                  <a:lnTo>
                    <a:pt x="6096" y="595884"/>
                  </a:lnTo>
                  <a:close/>
                </a:path>
                <a:path w="7619" h="4723130">
                  <a:moveTo>
                    <a:pt x="1524" y="597408"/>
                  </a:moveTo>
                  <a:lnTo>
                    <a:pt x="1524" y="589787"/>
                  </a:lnTo>
                  <a:lnTo>
                    <a:pt x="6096" y="589787"/>
                  </a:lnTo>
                  <a:lnTo>
                    <a:pt x="6096" y="597408"/>
                  </a:lnTo>
                  <a:lnTo>
                    <a:pt x="1524" y="597408"/>
                  </a:lnTo>
                  <a:close/>
                </a:path>
                <a:path w="7619" h="4723130">
                  <a:moveTo>
                    <a:pt x="0" y="595884"/>
                  </a:moveTo>
                  <a:lnTo>
                    <a:pt x="0" y="591312"/>
                  </a:lnTo>
                  <a:lnTo>
                    <a:pt x="1524" y="591312"/>
                  </a:lnTo>
                  <a:lnTo>
                    <a:pt x="1524" y="595884"/>
                  </a:lnTo>
                  <a:lnTo>
                    <a:pt x="0" y="595884"/>
                  </a:lnTo>
                  <a:close/>
                </a:path>
                <a:path w="7619" h="4723130">
                  <a:moveTo>
                    <a:pt x="6096" y="557784"/>
                  </a:moveTo>
                  <a:lnTo>
                    <a:pt x="6096" y="554736"/>
                  </a:lnTo>
                  <a:lnTo>
                    <a:pt x="7620" y="556260"/>
                  </a:lnTo>
                  <a:lnTo>
                    <a:pt x="7620" y="557784"/>
                  </a:lnTo>
                  <a:lnTo>
                    <a:pt x="6096" y="557784"/>
                  </a:lnTo>
                  <a:close/>
                </a:path>
                <a:path w="7619" h="4723130">
                  <a:moveTo>
                    <a:pt x="0" y="557784"/>
                  </a:moveTo>
                  <a:lnTo>
                    <a:pt x="0" y="554736"/>
                  </a:lnTo>
                  <a:lnTo>
                    <a:pt x="1524" y="553212"/>
                  </a:lnTo>
                  <a:lnTo>
                    <a:pt x="6096" y="553212"/>
                  </a:lnTo>
                  <a:lnTo>
                    <a:pt x="6096" y="559308"/>
                  </a:lnTo>
                  <a:lnTo>
                    <a:pt x="4572" y="560832"/>
                  </a:lnTo>
                  <a:lnTo>
                    <a:pt x="3048" y="560832"/>
                  </a:lnTo>
                  <a:lnTo>
                    <a:pt x="0" y="557784"/>
                  </a:lnTo>
                  <a:close/>
                </a:path>
                <a:path w="7619" h="4723130">
                  <a:moveTo>
                    <a:pt x="6096" y="521208"/>
                  </a:moveTo>
                  <a:lnTo>
                    <a:pt x="6096" y="518160"/>
                  </a:lnTo>
                  <a:lnTo>
                    <a:pt x="7620" y="518160"/>
                  </a:lnTo>
                  <a:lnTo>
                    <a:pt x="7620" y="521208"/>
                  </a:lnTo>
                  <a:lnTo>
                    <a:pt x="6096" y="521208"/>
                  </a:lnTo>
                  <a:close/>
                </a:path>
                <a:path w="7619" h="4723130">
                  <a:moveTo>
                    <a:pt x="0" y="521208"/>
                  </a:moveTo>
                  <a:lnTo>
                    <a:pt x="0" y="518160"/>
                  </a:lnTo>
                  <a:lnTo>
                    <a:pt x="1524" y="516636"/>
                  </a:lnTo>
                  <a:lnTo>
                    <a:pt x="6096" y="516636"/>
                  </a:lnTo>
                  <a:lnTo>
                    <a:pt x="6096" y="522732"/>
                  </a:lnTo>
                  <a:lnTo>
                    <a:pt x="1524" y="522732"/>
                  </a:lnTo>
                  <a:lnTo>
                    <a:pt x="0" y="521208"/>
                  </a:lnTo>
                  <a:close/>
                </a:path>
                <a:path w="7619" h="4723130">
                  <a:moveTo>
                    <a:pt x="6096" y="484632"/>
                  </a:moveTo>
                  <a:lnTo>
                    <a:pt x="6096" y="481584"/>
                  </a:lnTo>
                  <a:lnTo>
                    <a:pt x="7620" y="481584"/>
                  </a:lnTo>
                  <a:lnTo>
                    <a:pt x="7620" y="483108"/>
                  </a:lnTo>
                  <a:lnTo>
                    <a:pt x="6096" y="484632"/>
                  </a:lnTo>
                  <a:close/>
                </a:path>
                <a:path w="7619" h="4723130">
                  <a:moveTo>
                    <a:pt x="0" y="484632"/>
                  </a:moveTo>
                  <a:lnTo>
                    <a:pt x="0" y="481584"/>
                  </a:lnTo>
                  <a:lnTo>
                    <a:pt x="3048" y="478536"/>
                  </a:lnTo>
                  <a:lnTo>
                    <a:pt x="4572" y="478536"/>
                  </a:lnTo>
                  <a:lnTo>
                    <a:pt x="6096" y="480060"/>
                  </a:lnTo>
                  <a:lnTo>
                    <a:pt x="6096" y="486156"/>
                  </a:lnTo>
                  <a:lnTo>
                    <a:pt x="1524" y="486156"/>
                  </a:lnTo>
                  <a:lnTo>
                    <a:pt x="0" y="484632"/>
                  </a:lnTo>
                  <a:close/>
                </a:path>
                <a:path w="7619" h="4723130">
                  <a:moveTo>
                    <a:pt x="6096" y="448056"/>
                  </a:moveTo>
                  <a:lnTo>
                    <a:pt x="6096" y="443484"/>
                  </a:lnTo>
                  <a:lnTo>
                    <a:pt x="7620" y="445008"/>
                  </a:lnTo>
                  <a:lnTo>
                    <a:pt x="7620" y="446532"/>
                  </a:lnTo>
                  <a:lnTo>
                    <a:pt x="6096" y="448056"/>
                  </a:lnTo>
                  <a:close/>
                </a:path>
                <a:path w="7619" h="4723130">
                  <a:moveTo>
                    <a:pt x="1524" y="449580"/>
                  </a:moveTo>
                  <a:lnTo>
                    <a:pt x="1524" y="441960"/>
                  </a:lnTo>
                  <a:lnTo>
                    <a:pt x="6096" y="441960"/>
                  </a:lnTo>
                  <a:lnTo>
                    <a:pt x="6096" y="449580"/>
                  </a:lnTo>
                  <a:lnTo>
                    <a:pt x="1524" y="449580"/>
                  </a:lnTo>
                  <a:close/>
                </a:path>
                <a:path w="7619" h="4723130">
                  <a:moveTo>
                    <a:pt x="0" y="448056"/>
                  </a:moveTo>
                  <a:lnTo>
                    <a:pt x="0" y="443484"/>
                  </a:lnTo>
                  <a:lnTo>
                    <a:pt x="1524" y="443484"/>
                  </a:lnTo>
                  <a:lnTo>
                    <a:pt x="1524" y="448056"/>
                  </a:lnTo>
                  <a:lnTo>
                    <a:pt x="0" y="448056"/>
                  </a:lnTo>
                  <a:close/>
                </a:path>
                <a:path w="7619" h="4723130">
                  <a:moveTo>
                    <a:pt x="6096" y="411480"/>
                  </a:moveTo>
                  <a:lnTo>
                    <a:pt x="6096" y="406908"/>
                  </a:lnTo>
                  <a:lnTo>
                    <a:pt x="7620" y="408432"/>
                  </a:lnTo>
                  <a:lnTo>
                    <a:pt x="7620" y="409956"/>
                  </a:lnTo>
                  <a:lnTo>
                    <a:pt x="6096" y="411480"/>
                  </a:lnTo>
                  <a:close/>
                </a:path>
                <a:path w="7619" h="4723130">
                  <a:moveTo>
                    <a:pt x="1524" y="413004"/>
                  </a:moveTo>
                  <a:lnTo>
                    <a:pt x="1524" y="405384"/>
                  </a:lnTo>
                  <a:lnTo>
                    <a:pt x="6096" y="405384"/>
                  </a:lnTo>
                  <a:lnTo>
                    <a:pt x="6096" y="413004"/>
                  </a:lnTo>
                  <a:lnTo>
                    <a:pt x="1524" y="413004"/>
                  </a:lnTo>
                  <a:close/>
                </a:path>
                <a:path w="7619" h="4723130">
                  <a:moveTo>
                    <a:pt x="0" y="411480"/>
                  </a:moveTo>
                  <a:lnTo>
                    <a:pt x="0" y="406908"/>
                  </a:lnTo>
                  <a:lnTo>
                    <a:pt x="1524" y="406908"/>
                  </a:lnTo>
                  <a:lnTo>
                    <a:pt x="1524" y="411480"/>
                  </a:lnTo>
                  <a:lnTo>
                    <a:pt x="0" y="411480"/>
                  </a:lnTo>
                  <a:close/>
                </a:path>
                <a:path w="7619" h="4723130">
                  <a:moveTo>
                    <a:pt x="6096" y="374904"/>
                  </a:moveTo>
                  <a:lnTo>
                    <a:pt x="6096" y="370332"/>
                  </a:lnTo>
                  <a:lnTo>
                    <a:pt x="7620" y="371856"/>
                  </a:lnTo>
                  <a:lnTo>
                    <a:pt x="7620" y="373380"/>
                  </a:lnTo>
                  <a:lnTo>
                    <a:pt x="6096" y="374904"/>
                  </a:lnTo>
                  <a:close/>
                </a:path>
                <a:path w="7619" h="4723130">
                  <a:moveTo>
                    <a:pt x="1524" y="376428"/>
                  </a:moveTo>
                  <a:lnTo>
                    <a:pt x="1524" y="368808"/>
                  </a:lnTo>
                  <a:lnTo>
                    <a:pt x="6096" y="368808"/>
                  </a:lnTo>
                  <a:lnTo>
                    <a:pt x="6096" y="376428"/>
                  </a:lnTo>
                  <a:lnTo>
                    <a:pt x="1524" y="376428"/>
                  </a:lnTo>
                  <a:close/>
                </a:path>
                <a:path w="7619" h="4723130">
                  <a:moveTo>
                    <a:pt x="0" y="374904"/>
                  </a:moveTo>
                  <a:lnTo>
                    <a:pt x="0" y="370332"/>
                  </a:lnTo>
                  <a:lnTo>
                    <a:pt x="1524" y="370332"/>
                  </a:lnTo>
                  <a:lnTo>
                    <a:pt x="1524" y="374904"/>
                  </a:lnTo>
                  <a:lnTo>
                    <a:pt x="0" y="374904"/>
                  </a:lnTo>
                  <a:close/>
                </a:path>
                <a:path w="7619" h="4723130">
                  <a:moveTo>
                    <a:pt x="6096" y="336804"/>
                  </a:moveTo>
                  <a:lnTo>
                    <a:pt x="6096" y="333756"/>
                  </a:lnTo>
                  <a:lnTo>
                    <a:pt x="7620" y="333756"/>
                  </a:lnTo>
                  <a:lnTo>
                    <a:pt x="7620" y="336804"/>
                  </a:lnTo>
                  <a:lnTo>
                    <a:pt x="6096" y="336804"/>
                  </a:lnTo>
                  <a:close/>
                </a:path>
                <a:path w="7619" h="4723130">
                  <a:moveTo>
                    <a:pt x="0" y="336804"/>
                  </a:moveTo>
                  <a:lnTo>
                    <a:pt x="0" y="333756"/>
                  </a:lnTo>
                  <a:lnTo>
                    <a:pt x="1524" y="332232"/>
                  </a:lnTo>
                  <a:lnTo>
                    <a:pt x="6096" y="332232"/>
                  </a:lnTo>
                  <a:lnTo>
                    <a:pt x="6096" y="338328"/>
                  </a:lnTo>
                  <a:lnTo>
                    <a:pt x="4572" y="339852"/>
                  </a:lnTo>
                  <a:lnTo>
                    <a:pt x="3048" y="339852"/>
                  </a:lnTo>
                  <a:lnTo>
                    <a:pt x="0" y="336804"/>
                  </a:lnTo>
                  <a:close/>
                </a:path>
                <a:path w="7619" h="4723130">
                  <a:moveTo>
                    <a:pt x="6096" y="300228"/>
                  </a:moveTo>
                  <a:lnTo>
                    <a:pt x="6096" y="297180"/>
                  </a:lnTo>
                  <a:lnTo>
                    <a:pt x="7620" y="297180"/>
                  </a:lnTo>
                  <a:lnTo>
                    <a:pt x="7620" y="300228"/>
                  </a:lnTo>
                  <a:lnTo>
                    <a:pt x="6096" y="300228"/>
                  </a:lnTo>
                  <a:close/>
                </a:path>
                <a:path w="7619" h="4723130">
                  <a:moveTo>
                    <a:pt x="0" y="300228"/>
                  </a:moveTo>
                  <a:lnTo>
                    <a:pt x="0" y="297180"/>
                  </a:lnTo>
                  <a:lnTo>
                    <a:pt x="1524" y="295656"/>
                  </a:lnTo>
                  <a:lnTo>
                    <a:pt x="6096" y="295656"/>
                  </a:lnTo>
                  <a:lnTo>
                    <a:pt x="6096" y="301752"/>
                  </a:lnTo>
                  <a:lnTo>
                    <a:pt x="1524" y="301752"/>
                  </a:lnTo>
                  <a:lnTo>
                    <a:pt x="0" y="300228"/>
                  </a:lnTo>
                  <a:close/>
                </a:path>
                <a:path w="7619" h="4723130">
                  <a:moveTo>
                    <a:pt x="6096" y="263652"/>
                  </a:moveTo>
                  <a:lnTo>
                    <a:pt x="6096" y="260604"/>
                  </a:lnTo>
                  <a:lnTo>
                    <a:pt x="7620" y="260604"/>
                  </a:lnTo>
                  <a:lnTo>
                    <a:pt x="7620" y="262128"/>
                  </a:lnTo>
                  <a:lnTo>
                    <a:pt x="6096" y="263652"/>
                  </a:lnTo>
                  <a:close/>
                </a:path>
                <a:path w="7619" h="4723130">
                  <a:moveTo>
                    <a:pt x="0" y="263652"/>
                  </a:moveTo>
                  <a:lnTo>
                    <a:pt x="0" y="260604"/>
                  </a:lnTo>
                  <a:lnTo>
                    <a:pt x="3048" y="257556"/>
                  </a:lnTo>
                  <a:lnTo>
                    <a:pt x="4572" y="257556"/>
                  </a:lnTo>
                  <a:lnTo>
                    <a:pt x="6096" y="259080"/>
                  </a:lnTo>
                  <a:lnTo>
                    <a:pt x="6096" y="265176"/>
                  </a:lnTo>
                  <a:lnTo>
                    <a:pt x="1524" y="265176"/>
                  </a:lnTo>
                  <a:lnTo>
                    <a:pt x="0" y="263652"/>
                  </a:lnTo>
                  <a:close/>
                </a:path>
                <a:path w="7619" h="4723130">
                  <a:moveTo>
                    <a:pt x="6096" y="227076"/>
                  </a:moveTo>
                  <a:lnTo>
                    <a:pt x="6096" y="222504"/>
                  </a:lnTo>
                  <a:lnTo>
                    <a:pt x="7620" y="224028"/>
                  </a:lnTo>
                  <a:lnTo>
                    <a:pt x="7620" y="225552"/>
                  </a:lnTo>
                  <a:lnTo>
                    <a:pt x="6096" y="227076"/>
                  </a:lnTo>
                  <a:close/>
                </a:path>
                <a:path w="7619" h="4723130">
                  <a:moveTo>
                    <a:pt x="1524" y="228600"/>
                  </a:moveTo>
                  <a:lnTo>
                    <a:pt x="1524" y="220980"/>
                  </a:lnTo>
                  <a:lnTo>
                    <a:pt x="6096" y="220980"/>
                  </a:lnTo>
                  <a:lnTo>
                    <a:pt x="6096" y="228600"/>
                  </a:lnTo>
                  <a:lnTo>
                    <a:pt x="1524" y="228600"/>
                  </a:lnTo>
                  <a:close/>
                </a:path>
                <a:path w="7619" h="4723130">
                  <a:moveTo>
                    <a:pt x="0" y="227076"/>
                  </a:moveTo>
                  <a:lnTo>
                    <a:pt x="0" y="222504"/>
                  </a:lnTo>
                  <a:lnTo>
                    <a:pt x="1524" y="222504"/>
                  </a:lnTo>
                  <a:lnTo>
                    <a:pt x="1524" y="227076"/>
                  </a:lnTo>
                  <a:lnTo>
                    <a:pt x="0" y="227076"/>
                  </a:lnTo>
                  <a:close/>
                </a:path>
                <a:path w="7619" h="4723130">
                  <a:moveTo>
                    <a:pt x="6096" y="190500"/>
                  </a:moveTo>
                  <a:lnTo>
                    <a:pt x="6096" y="185928"/>
                  </a:lnTo>
                  <a:lnTo>
                    <a:pt x="7620" y="187452"/>
                  </a:lnTo>
                  <a:lnTo>
                    <a:pt x="7620" y="188976"/>
                  </a:lnTo>
                  <a:lnTo>
                    <a:pt x="6096" y="190500"/>
                  </a:lnTo>
                  <a:close/>
                </a:path>
                <a:path w="7619" h="4723130">
                  <a:moveTo>
                    <a:pt x="1524" y="192024"/>
                  </a:moveTo>
                  <a:lnTo>
                    <a:pt x="1524" y="184404"/>
                  </a:lnTo>
                  <a:lnTo>
                    <a:pt x="6096" y="184404"/>
                  </a:lnTo>
                  <a:lnTo>
                    <a:pt x="6096" y="192024"/>
                  </a:lnTo>
                  <a:lnTo>
                    <a:pt x="1524" y="192024"/>
                  </a:lnTo>
                  <a:close/>
                </a:path>
                <a:path w="7619" h="4723130">
                  <a:moveTo>
                    <a:pt x="0" y="190500"/>
                  </a:moveTo>
                  <a:lnTo>
                    <a:pt x="0" y="185928"/>
                  </a:lnTo>
                  <a:lnTo>
                    <a:pt x="1524" y="185928"/>
                  </a:lnTo>
                  <a:lnTo>
                    <a:pt x="1524" y="190500"/>
                  </a:lnTo>
                  <a:lnTo>
                    <a:pt x="0" y="190500"/>
                  </a:lnTo>
                  <a:close/>
                </a:path>
                <a:path w="7619" h="4723130">
                  <a:moveTo>
                    <a:pt x="0" y="153924"/>
                  </a:moveTo>
                  <a:lnTo>
                    <a:pt x="0" y="149352"/>
                  </a:lnTo>
                  <a:lnTo>
                    <a:pt x="1524" y="149352"/>
                  </a:lnTo>
                  <a:lnTo>
                    <a:pt x="1524" y="147828"/>
                  </a:lnTo>
                  <a:lnTo>
                    <a:pt x="6096" y="147828"/>
                  </a:lnTo>
                  <a:lnTo>
                    <a:pt x="6096" y="149352"/>
                  </a:lnTo>
                  <a:lnTo>
                    <a:pt x="7620" y="150876"/>
                  </a:lnTo>
                  <a:lnTo>
                    <a:pt x="7620" y="152400"/>
                  </a:lnTo>
                  <a:lnTo>
                    <a:pt x="4572" y="155448"/>
                  </a:lnTo>
                  <a:lnTo>
                    <a:pt x="3048" y="155448"/>
                  </a:lnTo>
                  <a:lnTo>
                    <a:pt x="1524" y="153924"/>
                  </a:lnTo>
                  <a:lnTo>
                    <a:pt x="0" y="153924"/>
                  </a:lnTo>
                  <a:close/>
                </a:path>
                <a:path w="7619" h="4723130">
                  <a:moveTo>
                    <a:pt x="6096" y="115824"/>
                  </a:moveTo>
                  <a:lnTo>
                    <a:pt x="6096" y="112776"/>
                  </a:lnTo>
                  <a:lnTo>
                    <a:pt x="7620" y="112776"/>
                  </a:lnTo>
                  <a:lnTo>
                    <a:pt x="7620" y="115824"/>
                  </a:lnTo>
                  <a:lnTo>
                    <a:pt x="6096" y="115824"/>
                  </a:lnTo>
                  <a:close/>
                </a:path>
                <a:path w="7619" h="4723130">
                  <a:moveTo>
                    <a:pt x="0" y="115824"/>
                  </a:moveTo>
                  <a:lnTo>
                    <a:pt x="0" y="112776"/>
                  </a:lnTo>
                  <a:lnTo>
                    <a:pt x="1524" y="111252"/>
                  </a:lnTo>
                  <a:lnTo>
                    <a:pt x="6096" y="111252"/>
                  </a:lnTo>
                  <a:lnTo>
                    <a:pt x="6096" y="117348"/>
                  </a:lnTo>
                  <a:lnTo>
                    <a:pt x="4572" y="118872"/>
                  </a:lnTo>
                  <a:lnTo>
                    <a:pt x="3048" y="118872"/>
                  </a:lnTo>
                  <a:lnTo>
                    <a:pt x="0" y="115824"/>
                  </a:lnTo>
                  <a:close/>
                </a:path>
                <a:path w="7619" h="4723130">
                  <a:moveTo>
                    <a:pt x="6096" y="79248"/>
                  </a:moveTo>
                  <a:lnTo>
                    <a:pt x="6096" y="76200"/>
                  </a:lnTo>
                  <a:lnTo>
                    <a:pt x="7620" y="76200"/>
                  </a:lnTo>
                  <a:lnTo>
                    <a:pt x="7620" y="79248"/>
                  </a:lnTo>
                  <a:lnTo>
                    <a:pt x="6096" y="79248"/>
                  </a:lnTo>
                  <a:close/>
                </a:path>
                <a:path w="7619" h="4723130">
                  <a:moveTo>
                    <a:pt x="0" y="79248"/>
                  </a:moveTo>
                  <a:lnTo>
                    <a:pt x="0" y="76200"/>
                  </a:lnTo>
                  <a:lnTo>
                    <a:pt x="1524" y="74676"/>
                  </a:lnTo>
                  <a:lnTo>
                    <a:pt x="6096" y="74676"/>
                  </a:lnTo>
                  <a:lnTo>
                    <a:pt x="6096" y="80772"/>
                  </a:lnTo>
                  <a:lnTo>
                    <a:pt x="1524" y="80772"/>
                  </a:lnTo>
                  <a:lnTo>
                    <a:pt x="0" y="79248"/>
                  </a:lnTo>
                  <a:close/>
                </a:path>
                <a:path w="7619" h="4723130">
                  <a:moveTo>
                    <a:pt x="6096" y="42672"/>
                  </a:moveTo>
                  <a:lnTo>
                    <a:pt x="6096" y="39624"/>
                  </a:lnTo>
                  <a:lnTo>
                    <a:pt x="7620" y="39624"/>
                  </a:lnTo>
                  <a:lnTo>
                    <a:pt x="7620" y="41148"/>
                  </a:lnTo>
                  <a:lnTo>
                    <a:pt x="6096" y="42672"/>
                  </a:lnTo>
                  <a:close/>
                </a:path>
                <a:path w="7619" h="4723130">
                  <a:moveTo>
                    <a:pt x="0" y="42672"/>
                  </a:moveTo>
                  <a:lnTo>
                    <a:pt x="0" y="39624"/>
                  </a:lnTo>
                  <a:lnTo>
                    <a:pt x="3048" y="36576"/>
                  </a:lnTo>
                  <a:lnTo>
                    <a:pt x="4572" y="36576"/>
                  </a:lnTo>
                  <a:lnTo>
                    <a:pt x="6096" y="38100"/>
                  </a:lnTo>
                  <a:lnTo>
                    <a:pt x="6096" y="44195"/>
                  </a:lnTo>
                  <a:lnTo>
                    <a:pt x="1524" y="44195"/>
                  </a:lnTo>
                  <a:lnTo>
                    <a:pt x="0" y="42672"/>
                  </a:lnTo>
                  <a:close/>
                </a:path>
                <a:path w="7619" h="4723130">
                  <a:moveTo>
                    <a:pt x="6096" y="6095"/>
                  </a:moveTo>
                  <a:lnTo>
                    <a:pt x="6096" y="1524"/>
                  </a:lnTo>
                  <a:lnTo>
                    <a:pt x="7620" y="3048"/>
                  </a:lnTo>
                  <a:lnTo>
                    <a:pt x="7620" y="4572"/>
                  </a:lnTo>
                  <a:lnTo>
                    <a:pt x="6096" y="6095"/>
                  </a:lnTo>
                  <a:close/>
                </a:path>
                <a:path w="7619" h="4723130">
                  <a:moveTo>
                    <a:pt x="1524" y="7620"/>
                  </a:moveTo>
                  <a:lnTo>
                    <a:pt x="1524" y="0"/>
                  </a:lnTo>
                  <a:lnTo>
                    <a:pt x="6096" y="0"/>
                  </a:lnTo>
                  <a:lnTo>
                    <a:pt x="6096" y="7620"/>
                  </a:lnTo>
                  <a:lnTo>
                    <a:pt x="1524" y="7620"/>
                  </a:lnTo>
                  <a:close/>
                </a:path>
                <a:path w="7619" h="4723130">
                  <a:moveTo>
                    <a:pt x="0" y="6095"/>
                  </a:moveTo>
                  <a:lnTo>
                    <a:pt x="0" y="1524"/>
                  </a:lnTo>
                  <a:lnTo>
                    <a:pt x="1524" y="1524"/>
                  </a:lnTo>
                  <a:lnTo>
                    <a:pt x="1524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14044" y="6269735"/>
              <a:ext cx="41275" cy="64135"/>
            </a:xfrm>
            <a:custGeom>
              <a:avLst/>
              <a:gdLst/>
              <a:ahLst/>
              <a:cxnLst/>
              <a:rect l="l" t="t" r="r" b="b"/>
              <a:pathLst>
                <a:path w="41275" h="64135">
                  <a:moveTo>
                    <a:pt x="3048" y="53340"/>
                  </a:moveTo>
                  <a:lnTo>
                    <a:pt x="3048" y="10668"/>
                  </a:lnTo>
                  <a:lnTo>
                    <a:pt x="6096" y="7620"/>
                  </a:lnTo>
                  <a:lnTo>
                    <a:pt x="7620" y="4572"/>
                  </a:lnTo>
                  <a:lnTo>
                    <a:pt x="9144" y="3048"/>
                  </a:lnTo>
                  <a:lnTo>
                    <a:pt x="14692" y="273"/>
                  </a:lnTo>
                  <a:lnTo>
                    <a:pt x="15335" y="0"/>
                  </a:lnTo>
                  <a:lnTo>
                    <a:pt x="21336" y="0"/>
                  </a:lnTo>
                  <a:lnTo>
                    <a:pt x="29575" y="1762"/>
                  </a:lnTo>
                  <a:lnTo>
                    <a:pt x="35814" y="7239"/>
                  </a:lnTo>
                  <a:lnTo>
                    <a:pt x="39766" y="16716"/>
                  </a:lnTo>
                  <a:lnTo>
                    <a:pt x="41148" y="30480"/>
                  </a:lnTo>
                  <a:lnTo>
                    <a:pt x="41148" y="36576"/>
                  </a:lnTo>
                  <a:lnTo>
                    <a:pt x="39624" y="41148"/>
                  </a:lnTo>
                  <a:lnTo>
                    <a:pt x="39624" y="44196"/>
                  </a:lnTo>
                  <a:lnTo>
                    <a:pt x="38100" y="48768"/>
                  </a:lnTo>
                  <a:lnTo>
                    <a:pt x="33528" y="57912"/>
                  </a:lnTo>
                  <a:lnTo>
                    <a:pt x="33528" y="32004"/>
                  </a:lnTo>
                  <a:lnTo>
                    <a:pt x="32694" y="20002"/>
                  </a:lnTo>
                  <a:lnTo>
                    <a:pt x="30289" y="11430"/>
                  </a:lnTo>
                  <a:lnTo>
                    <a:pt x="26455" y="6286"/>
                  </a:lnTo>
                  <a:lnTo>
                    <a:pt x="21336" y="4572"/>
                  </a:lnTo>
                  <a:lnTo>
                    <a:pt x="15335" y="6286"/>
                  </a:lnTo>
                  <a:lnTo>
                    <a:pt x="11049" y="11430"/>
                  </a:lnTo>
                  <a:lnTo>
                    <a:pt x="8477" y="20002"/>
                  </a:lnTo>
                  <a:lnTo>
                    <a:pt x="7620" y="32004"/>
                  </a:lnTo>
                  <a:lnTo>
                    <a:pt x="7620" y="57912"/>
                  </a:lnTo>
                  <a:lnTo>
                    <a:pt x="3048" y="53340"/>
                  </a:lnTo>
                  <a:close/>
                </a:path>
                <a:path w="41275" h="64135">
                  <a:moveTo>
                    <a:pt x="7620" y="57912"/>
                  </a:moveTo>
                  <a:lnTo>
                    <a:pt x="7620" y="32004"/>
                  </a:lnTo>
                  <a:lnTo>
                    <a:pt x="8477" y="43442"/>
                  </a:lnTo>
                  <a:lnTo>
                    <a:pt x="8477" y="43204"/>
                  </a:lnTo>
                  <a:lnTo>
                    <a:pt x="10858" y="51244"/>
                  </a:lnTo>
                  <a:lnTo>
                    <a:pt x="14692" y="56221"/>
                  </a:lnTo>
                  <a:lnTo>
                    <a:pt x="19812" y="57912"/>
                  </a:lnTo>
                  <a:lnTo>
                    <a:pt x="25812" y="56221"/>
                  </a:lnTo>
                  <a:lnTo>
                    <a:pt x="30099" y="51244"/>
                  </a:lnTo>
                  <a:lnTo>
                    <a:pt x="32694" y="43049"/>
                  </a:lnTo>
                  <a:lnTo>
                    <a:pt x="32694" y="42815"/>
                  </a:lnTo>
                  <a:lnTo>
                    <a:pt x="33528" y="32004"/>
                  </a:lnTo>
                  <a:lnTo>
                    <a:pt x="33528" y="57912"/>
                  </a:lnTo>
                  <a:lnTo>
                    <a:pt x="30480" y="59436"/>
                  </a:lnTo>
                  <a:lnTo>
                    <a:pt x="28956" y="60960"/>
                  </a:lnTo>
                  <a:lnTo>
                    <a:pt x="22860" y="64008"/>
                  </a:lnTo>
                  <a:lnTo>
                    <a:pt x="16764" y="64008"/>
                  </a:lnTo>
                  <a:lnTo>
                    <a:pt x="13716" y="62484"/>
                  </a:lnTo>
                  <a:lnTo>
                    <a:pt x="12192" y="60960"/>
                  </a:lnTo>
                  <a:lnTo>
                    <a:pt x="9144" y="59436"/>
                  </a:lnTo>
                  <a:lnTo>
                    <a:pt x="7620" y="57912"/>
                  </a:lnTo>
                  <a:close/>
                </a:path>
                <a:path w="41275" h="64135">
                  <a:moveTo>
                    <a:pt x="0" y="41148"/>
                  </a:moveTo>
                  <a:lnTo>
                    <a:pt x="0" y="22860"/>
                  </a:lnTo>
                  <a:lnTo>
                    <a:pt x="3048" y="13716"/>
                  </a:lnTo>
                  <a:lnTo>
                    <a:pt x="3048" y="48768"/>
                  </a:lnTo>
                  <a:lnTo>
                    <a:pt x="1524" y="45720"/>
                  </a:lnTo>
                  <a:lnTo>
                    <a:pt x="0" y="41148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73451" y="1502663"/>
              <a:ext cx="7620" cy="4723130"/>
            </a:xfrm>
            <a:custGeom>
              <a:avLst/>
              <a:gdLst/>
              <a:ahLst/>
              <a:cxnLst/>
              <a:rect l="l" t="t" r="r" b="b"/>
              <a:pathLst>
                <a:path w="7619" h="4723130">
                  <a:moveTo>
                    <a:pt x="1524" y="4722875"/>
                  </a:moveTo>
                  <a:lnTo>
                    <a:pt x="1524" y="4715256"/>
                  </a:lnTo>
                  <a:lnTo>
                    <a:pt x="4571" y="4715256"/>
                  </a:lnTo>
                  <a:lnTo>
                    <a:pt x="7619" y="4718304"/>
                  </a:lnTo>
                  <a:lnTo>
                    <a:pt x="7619" y="4719828"/>
                  </a:lnTo>
                  <a:lnTo>
                    <a:pt x="4571" y="4722875"/>
                  </a:lnTo>
                  <a:lnTo>
                    <a:pt x="1524" y="4722875"/>
                  </a:lnTo>
                  <a:close/>
                </a:path>
                <a:path w="7619" h="4723130">
                  <a:moveTo>
                    <a:pt x="0" y="4721352"/>
                  </a:moveTo>
                  <a:lnTo>
                    <a:pt x="0" y="4716780"/>
                  </a:lnTo>
                  <a:lnTo>
                    <a:pt x="1524" y="4716780"/>
                  </a:lnTo>
                  <a:lnTo>
                    <a:pt x="1524" y="4721352"/>
                  </a:lnTo>
                  <a:lnTo>
                    <a:pt x="0" y="4721352"/>
                  </a:lnTo>
                  <a:close/>
                </a:path>
                <a:path w="7619" h="4723130">
                  <a:moveTo>
                    <a:pt x="6096" y="4683252"/>
                  </a:moveTo>
                  <a:lnTo>
                    <a:pt x="6096" y="4680204"/>
                  </a:lnTo>
                  <a:lnTo>
                    <a:pt x="7619" y="4681728"/>
                  </a:lnTo>
                  <a:lnTo>
                    <a:pt x="7619" y="4683252"/>
                  </a:lnTo>
                  <a:lnTo>
                    <a:pt x="6096" y="4683252"/>
                  </a:lnTo>
                  <a:close/>
                </a:path>
                <a:path w="7619" h="4723130">
                  <a:moveTo>
                    <a:pt x="0" y="4683252"/>
                  </a:moveTo>
                  <a:lnTo>
                    <a:pt x="0" y="4680204"/>
                  </a:lnTo>
                  <a:lnTo>
                    <a:pt x="1524" y="4678680"/>
                  </a:lnTo>
                  <a:lnTo>
                    <a:pt x="6096" y="4678680"/>
                  </a:lnTo>
                  <a:lnTo>
                    <a:pt x="6096" y="4684775"/>
                  </a:lnTo>
                  <a:lnTo>
                    <a:pt x="4571" y="4684775"/>
                  </a:lnTo>
                  <a:lnTo>
                    <a:pt x="4571" y="4686300"/>
                  </a:lnTo>
                  <a:lnTo>
                    <a:pt x="3048" y="4686300"/>
                  </a:lnTo>
                  <a:lnTo>
                    <a:pt x="0" y="4683252"/>
                  </a:lnTo>
                  <a:close/>
                </a:path>
                <a:path w="7619" h="4723130">
                  <a:moveTo>
                    <a:pt x="6096" y="4646675"/>
                  </a:moveTo>
                  <a:lnTo>
                    <a:pt x="6096" y="4643628"/>
                  </a:lnTo>
                  <a:lnTo>
                    <a:pt x="7619" y="4643628"/>
                  </a:lnTo>
                  <a:lnTo>
                    <a:pt x="7619" y="4646675"/>
                  </a:lnTo>
                  <a:lnTo>
                    <a:pt x="6096" y="4646675"/>
                  </a:lnTo>
                  <a:close/>
                </a:path>
                <a:path w="7619" h="4723130">
                  <a:moveTo>
                    <a:pt x="0" y="4646675"/>
                  </a:moveTo>
                  <a:lnTo>
                    <a:pt x="0" y="4643628"/>
                  </a:lnTo>
                  <a:lnTo>
                    <a:pt x="1524" y="4642104"/>
                  </a:lnTo>
                  <a:lnTo>
                    <a:pt x="6096" y="4642104"/>
                  </a:lnTo>
                  <a:lnTo>
                    <a:pt x="6096" y="4648200"/>
                  </a:lnTo>
                  <a:lnTo>
                    <a:pt x="1524" y="4648200"/>
                  </a:lnTo>
                  <a:lnTo>
                    <a:pt x="0" y="4646675"/>
                  </a:lnTo>
                  <a:close/>
                </a:path>
                <a:path w="7619" h="4723130">
                  <a:moveTo>
                    <a:pt x="6096" y="4610100"/>
                  </a:moveTo>
                  <a:lnTo>
                    <a:pt x="6096" y="4607052"/>
                  </a:lnTo>
                  <a:lnTo>
                    <a:pt x="7619" y="4607052"/>
                  </a:lnTo>
                  <a:lnTo>
                    <a:pt x="7619" y="4610100"/>
                  </a:lnTo>
                  <a:lnTo>
                    <a:pt x="6096" y="4610100"/>
                  </a:lnTo>
                  <a:close/>
                </a:path>
                <a:path w="7619" h="4723130">
                  <a:moveTo>
                    <a:pt x="0" y="4610100"/>
                  </a:moveTo>
                  <a:lnTo>
                    <a:pt x="0" y="4607052"/>
                  </a:lnTo>
                  <a:lnTo>
                    <a:pt x="3048" y="4604004"/>
                  </a:lnTo>
                  <a:lnTo>
                    <a:pt x="4571" y="4604004"/>
                  </a:lnTo>
                  <a:lnTo>
                    <a:pt x="4571" y="4605528"/>
                  </a:lnTo>
                  <a:lnTo>
                    <a:pt x="6096" y="4605528"/>
                  </a:lnTo>
                  <a:lnTo>
                    <a:pt x="6096" y="4611624"/>
                  </a:lnTo>
                  <a:lnTo>
                    <a:pt x="1524" y="4611624"/>
                  </a:lnTo>
                  <a:lnTo>
                    <a:pt x="0" y="4610100"/>
                  </a:lnTo>
                  <a:close/>
                </a:path>
                <a:path w="7619" h="4723130">
                  <a:moveTo>
                    <a:pt x="0" y="4573524"/>
                  </a:moveTo>
                  <a:lnTo>
                    <a:pt x="0" y="4568952"/>
                  </a:lnTo>
                  <a:lnTo>
                    <a:pt x="1524" y="4568952"/>
                  </a:lnTo>
                  <a:lnTo>
                    <a:pt x="3048" y="4567428"/>
                  </a:lnTo>
                  <a:lnTo>
                    <a:pt x="4571" y="4567428"/>
                  </a:lnTo>
                  <a:lnTo>
                    <a:pt x="4571" y="4568952"/>
                  </a:lnTo>
                  <a:lnTo>
                    <a:pt x="6096" y="4568952"/>
                  </a:lnTo>
                  <a:lnTo>
                    <a:pt x="7619" y="4570475"/>
                  </a:lnTo>
                  <a:lnTo>
                    <a:pt x="7619" y="4572000"/>
                  </a:lnTo>
                  <a:lnTo>
                    <a:pt x="4571" y="4575048"/>
                  </a:lnTo>
                  <a:lnTo>
                    <a:pt x="1524" y="4575048"/>
                  </a:lnTo>
                  <a:lnTo>
                    <a:pt x="1524" y="4573524"/>
                  </a:lnTo>
                  <a:lnTo>
                    <a:pt x="0" y="4573524"/>
                  </a:lnTo>
                  <a:close/>
                </a:path>
                <a:path w="7619" h="4723130">
                  <a:moveTo>
                    <a:pt x="1524" y="4538472"/>
                  </a:moveTo>
                  <a:lnTo>
                    <a:pt x="1524" y="4530852"/>
                  </a:lnTo>
                  <a:lnTo>
                    <a:pt x="4571" y="4530852"/>
                  </a:lnTo>
                  <a:lnTo>
                    <a:pt x="7619" y="4533900"/>
                  </a:lnTo>
                  <a:lnTo>
                    <a:pt x="7619" y="4535424"/>
                  </a:lnTo>
                  <a:lnTo>
                    <a:pt x="4571" y="4538472"/>
                  </a:lnTo>
                  <a:lnTo>
                    <a:pt x="1524" y="4538472"/>
                  </a:lnTo>
                  <a:close/>
                </a:path>
                <a:path w="7619" h="4723130">
                  <a:moveTo>
                    <a:pt x="0" y="4536948"/>
                  </a:moveTo>
                  <a:lnTo>
                    <a:pt x="0" y="4532375"/>
                  </a:lnTo>
                  <a:lnTo>
                    <a:pt x="1524" y="4532375"/>
                  </a:lnTo>
                  <a:lnTo>
                    <a:pt x="1524" y="4536948"/>
                  </a:lnTo>
                  <a:lnTo>
                    <a:pt x="0" y="4536948"/>
                  </a:lnTo>
                  <a:close/>
                </a:path>
                <a:path w="7619" h="4723130">
                  <a:moveTo>
                    <a:pt x="1524" y="4501896"/>
                  </a:moveTo>
                  <a:lnTo>
                    <a:pt x="1524" y="4494275"/>
                  </a:lnTo>
                  <a:lnTo>
                    <a:pt x="4571" y="4494275"/>
                  </a:lnTo>
                  <a:lnTo>
                    <a:pt x="7619" y="4497324"/>
                  </a:lnTo>
                  <a:lnTo>
                    <a:pt x="7619" y="4498848"/>
                  </a:lnTo>
                  <a:lnTo>
                    <a:pt x="4571" y="4501896"/>
                  </a:lnTo>
                  <a:lnTo>
                    <a:pt x="1524" y="4501896"/>
                  </a:lnTo>
                  <a:close/>
                </a:path>
                <a:path w="7619" h="4723130">
                  <a:moveTo>
                    <a:pt x="0" y="4500372"/>
                  </a:moveTo>
                  <a:lnTo>
                    <a:pt x="0" y="4495800"/>
                  </a:lnTo>
                  <a:lnTo>
                    <a:pt x="1524" y="4495800"/>
                  </a:lnTo>
                  <a:lnTo>
                    <a:pt x="1524" y="4500372"/>
                  </a:lnTo>
                  <a:lnTo>
                    <a:pt x="0" y="4500372"/>
                  </a:lnTo>
                  <a:close/>
                </a:path>
                <a:path w="7619" h="4723130">
                  <a:moveTo>
                    <a:pt x="6096" y="4462272"/>
                  </a:moveTo>
                  <a:lnTo>
                    <a:pt x="6096" y="4459224"/>
                  </a:lnTo>
                  <a:lnTo>
                    <a:pt x="7619" y="4460748"/>
                  </a:lnTo>
                  <a:lnTo>
                    <a:pt x="7619" y="4462272"/>
                  </a:lnTo>
                  <a:lnTo>
                    <a:pt x="6096" y="4462272"/>
                  </a:lnTo>
                  <a:close/>
                </a:path>
                <a:path w="7619" h="4723130">
                  <a:moveTo>
                    <a:pt x="0" y="4462272"/>
                  </a:moveTo>
                  <a:lnTo>
                    <a:pt x="0" y="4459224"/>
                  </a:lnTo>
                  <a:lnTo>
                    <a:pt x="1524" y="4457700"/>
                  </a:lnTo>
                  <a:lnTo>
                    <a:pt x="6096" y="4457700"/>
                  </a:lnTo>
                  <a:lnTo>
                    <a:pt x="6096" y="4463796"/>
                  </a:lnTo>
                  <a:lnTo>
                    <a:pt x="4571" y="4463796"/>
                  </a:lnTo>
                  <a:lnTo>
                    <a:pt x="4571" y="4465320"/>
                  </a:lnTo>
                  <a:lnTo>
                    <a:pt x="3048" y="4465320"/>
                  </a:lnTo>
                  <a:lnTo>
                    <a:pt x="0" y="4462272"/>
                  </a:lnTo>
                  <a:close/>
                </a:path>
                <a:path w="7619" h="4723130">
                  <a:moveTo>
                    <a:pt x="6096" y="4425696"/>
                  </a:moveTo>
                  <a:lnTo>
                    <a:pt x="6096" y="4422648"/>
                  </a:lnTo>
                  <a:lnTo>
                    <a:pt x="7619" y="4422648"/>
                  </a:lnTo>
                  <a:lnTo>
                    <a:pt x="7619" y="4425696"/>
                  </a:lnTo>
                  <a:lnTo>
                    <a:pt x="6096" y="4425696"/>
                  </a:lnTo>
                  <a:close/>
                </a:path>
                <a:path w="7619" h="4723130">
                  <a:moveTo>
                    <a:pt x="0" y="4425696"/>
                  </a:moveTo>
                  <a:lnTo>
                    <a:pt x="0" y="4422648"/>
                  </a:lnTo>
                  <a:lnTo>
                    <a:pt x="1524" y="4421124"/>
                  </a:lnTo>
                  <a:lnTo>
                    <a:pt x="6096" y="4421124"/>
                  </a:lnTo>
                  <a:lnTo>
                    <a:pt x="6096" y="4427220"/>
                  </a:lnTo>
                  <a:lnTo>
                    <a:pt x="1524" y="4427220"/>
                  </a:lnTo>
                  <a:lnTo>
                    <a:pt x="0" y="4425696"/>
                  </a:lnTo>
                  <a:close/>
                </a:path>
                <a:path w="7619" h="4723130">
                  <a:moveTo>
                    <a:pt x="6096" y="4389120"/>
                  </a:moveTo>
                  <a:lnTo>
                    <a:pt x="6096" y="4386072"/>
                  </a:lnTo>
                  <a:lnTo>
                    <a:pt x="7619" y="4386072"/>
                  </a:lnTo>
                  <a:lnTo>
                    <a:pt x="7619" y="4389120"/>
                  </a:lnTo>
                  <a:lnTo>
                    <a:pt x="6096" y="4389120"/>
                  </a:lnTo>
                  <a:close/>
                </a:path>
                <a:path w="7619" h="4723130">
                  <a:moveTo>
                    <a:pt x="0" y="4389120"/>
                  </a:moveTo>
                  <a:lnTo>
                    <a:pt x="0" y="4386072"/>
                  </a:lnTo>
                  <a:lnTo>
                    <a:pt x="3048" y="4383024"/>
                  </a:lnTo>
                  <a:lnTo>
                    <a:pt x="4571" y="4383024"/>
                  </a:lnTo>
                  <a:lnTo>
                    <a:pt x="4571" y="4384548"/>
                  </a:lnTo>
                  <a:lnTo>
                    <a:pt x="6096" y="4384548"/>
                  </a:lnTo>
                  <a:lnTo>
                    <a:pt x="6096" y="4390643"/>
                  </a:lnTo>
                  <a:lnTo>
                    <a:pt x="1524" y="4390643"/>
                  </a:lnTo>
                  <a:lnTo>
                    <a:pt x="0" y="4389120"/>
                  </a:lnTo>
                  <a:close/>
                </a:path>
                <a:path w="7619" h="4723130">
                  <a:moveTo>
                    <a:pt x="1524" y="4354068"/>
                  </a:moveTo>
                  <a:lnTo>
                    <a:pt x="1524" y="4346448"/>
                  </a:lnTo>
                  <a:lnTo>
                    <a:pt x="4571" y="4346448"/>
                  </a:lnTo>
                  <a:lnTo>
                    <a:pt x="7619" y="4349496"/>
                  </a:lnTo>
                  <a:lnTo>
                    <a:pt x="7619" y="4351020"/>
                  </a:lnTo>
                  <a:lnTo>
                    <a:pt x="4571" y="4354068"/>
                  </a:lnTo>
                  <a:lnTo>
                    <a:pt x="1524" y="4354068"/>
                  </a:lnTo>
                  <a:close/>
                </a:path>
                <a:path w="7619" h="4723130">
                  <a:moveTo>
                    <a:pt x="0" y="4352543"/>
                  </a:moveTo>
                  <a:lnTo>
                    <a:pt x="0" y="4347972"/>
                  </a:lnTo>
                  <a:lnTo>
                    <a:pt x="1524" y="4347972"/>
                  </a:lnTo>
                  <a:lnTo>
                    <a:pt x="1524" y="4352543"/>
                  </a:lnTo>
                  <a:lnTo>
                    <a:pt x="0" y="4352543"/>
                  </a:lnTo>
                  <a:close/>
                </a:path>
                <a:path w="7619" h="4723130">
                  <a:moveTo>
                    <a:pt x="1524" y="4317491"/>
                  </a:moveTo>
                  <a:lnTo>
                    <a:pt x="1524" y="4309872"/>
                  </a:lnTo>
                  <a:lnTo>
                    <a:pt x="4571" y="4309872"/>
                  </a:lnTo>
                  <a:lnTo>
                    <a:pt x="7619" y="4312920"/>
                  </a:lnTo>
                  <a:lnTo>
                    <a:pt x="7619" y="4314443"/>
                  </a:lnTo>
                  <a:lnTo>
                    <a:pt x="4571" y="4317491"/>
                  </a:lnTo>
                  <a:lnTo>
                    <a:pt x="1524" y="4317491"/>
                  </a:lnTo>
                  <a:close/>
                </a:path>
                <a:path w="7619" h="4723130">
                  <a:moveTo>
                    <a:pt x="0" y="4315968"/>
                  </a:moveTo>
                  <a:lnTo>
                    <a:pt x="0" y="4311396"/>
                  </a:lnTo>
                  <a:lnTo>
                    <a:pt x="1524" y="4311396"/>
                  </a:lnTo>
                  <a:lnTo>
                    <a:pt x="1524" y="4315968"/>
                  </a:lnTo>
                  <a:lnTo>
                    <a:pt x="0" y="4315968"/>
                  </a:lnTo>
                  <a:close/>
                </a:path>
                <a:path w="7619" h="4723130">
                  <a:moveTo>
                    <a:pt x="1524" y="4280916"/>
                  </a:moveTo>
                  <a:lnTo>
                    <a:pt x="1524" y="4273296"/>
                  </a:lnTo>
                  <a:lnTo>
                    <a:pt x="4571" y="4273296"/>
                  </a:lnTo>
                  <a:lnTo>
                    <a:pt x="7619" y="4276343"/>
                  </a:lnTo>
                  <a:lnTo>
                    <a:pt x="7619" y="4277868"/>
                  </a:lnTo>
                  <a:lnTo>
                    <a:pt x="4571" y="4280916"/>
                  </a:lnTo>
                  <a:lnTo>
                    <a:pt x="1524" y="4280916"/>
                  </a:lnTo>
                  <a:close/>
                </a:path>
                <a:path w="7619" h="4723130">
                  <a:moveTo>
                    <a:pt x="0" y="4279391"/>
                  </a:moveTo>
                  <a:lnTo>
                    <a:pt x="0" y="4274820"/>
                  </a:lnTo>
                  <a:lnTo>
                    <a:pt x="1524" y="4274820"/>
                  </a:lnTo>
                  <a:lnTo>
                    <a:pt x="1524" y="4279391"/>
                  </a:lnTo>
                  <a:lnTo>
                    <a:pt x="0" y="4279391"/>
                  </a:lnTo>
                  <a:close/>
                </a:path>
                <a:path w="7619" h="4723130">
                  <a:moveTo>
                    <a:pt x="6096" y="4241291"/>
                  </a:moveTo>
                  <a:lnTo>
                    <a:pt x="6096" y="4238243"/>
                  </a:lnTo>
                  <a:lnTo>
                    <a:pt x="7619" y="4238243"/>
                  </a:lnTo>
                  <a:lnTo>
                    <a:pt x="7619" y="4241291"/>
                  </a:lnTo>
                  <a:lnTo>
                    <a:pt x="6096" y="4241291"/>
                  </a:lnTo>
                  <a:close/>
                </a:path>
                <a:path w="7619" h="4723130">
                  <a:moveTo>
                    <a:pt x="0" y="4241291"/>
                  </a:moveTo>
                  <a:lnTo>
                    <a:pt x="0" y="4238243"/>
                  </a:lnTo>
                  <a:lnTo>
                    <a:pt x="1524" y="4236720"/>
                  </a:lnTo>
                  <a:lnTo>
                    <a:pt x="6096" y="4236720"/>
                  </a:lnTo>
                  <a:lnTo>
                    <a:pt x="6096" y="4242816"/>
                  </a:lnTo>
                  <a:lnTo>
                    <a:pt x="4571" y="4242816"/>
                  </a:lnTo>
                  <a:lnTo>
                    <a:pt x="4571" y="4244340"/>
                  </a:lnTo>
                  <a:lnTo>
                    <a:pt x="3048" y="4244340"/>
                  </a:lnTo>
                  <a:lnTo>
                    <a:pt x="0" y="4241291"/>
                  </a:lnTo>
                  <a:close/>
                </a:path>
                <a:path w="7619" h="4723130">
                  <a:moveTo>
                    <a:pt x="6096" y="4204716"/>
                  </a:moveTo>
                  <a:lnTo>
                    <a:pt x="6096" y="4201668"/>
                  </a:lnTo>
                  <a:lnTo>
                    <a:pt x="7619" y="4201668"/>
                  </a:lnTo>
                  <a:lnTo>
                    <a:pt x="7619" y="4204716"/>
                  </a:lnTo>
                  <a:lnTo>
                    <a:pt x="6096" y="4204716"/>
                  </a:lnTo>
                  <a:close/>
                </a:path>
                <a:path w="7619" h="4723130">
                  <a:moveTo>
                    <a:pt x="0" y="4204716"/>
                  </a:moveTo>
                  <a:lnTo>
                    <a:pt x="0" y="4201668"/>
                  </a:lnTo>
                  <a:lnTo>
                    <a:pt x="1524" y="4200143"/>
                  </a:lnTo>
                  <a:lnTo>
                    <a:pt x="6096" y="4200143"/>
                  </a:lnTo>
                  <a:lnTo>
                    <a:pt x="6096" y="4206240"/>
                  </a:lnTo>
                  <a:lnTo>
                    <a:pt x="1524" y="4206240"/>
                  </a:lnTo>
                  <a:lnTo>
                    <a:pt x="0" y="4204716"/>
                  </a:lnTo>
                  <a:close/>
                </a:path>
                <a:path w="7619" h="4723130">
                  <a:moveTo>
                    <a:pt x="6096" y="4168140"/>
                  </a:moveTo>
                  <a:lnTo>
                    <a:pt x="6096" y="4165091"/>
                  </a:lnTo>
                  <a:lnTo>
                    <a:pt x="7619" y="4165091"/>
                  </a:lnTo>
                  <a:lnTo>
                    <a:pt x="7619" y="4166616"/>
                  </a:lnTo>
                  <a:lnTo>
                    <a:pt x="6096" y="4168140"/>
                  </a:lnTo>
                  <a:close/>
                </a:path>
                <a:path w="7619" h="4723130">
                  <a:moveTo>
                    <a:pt x="0" y="4168140"/>
                  </a:moveTo>
                  <a:lnTo>
                    <a:pt x="0" y="4165091"/>
                  </a:lnTo>
                  <a:lnTo>
                    <a:pt x="3048" y="4162043"/>
                  </a:lnTo>
                  <a:lnTo>
                    <a:pt x="4571" y="4162043"/>
                  </a:lnTo>
                  <a:lnTo>
                    <a:pt x="4571" y="4163568"/>
                  </a:lnTo>
                  <a:lnTo>
                    <a:pt x="6096" y="4163568"/>
                  </a:lnTo>
                  <a:lnTo>
                    <a:pt x="6096" y="4169664"/>
                  </a:lnTo>
                  <a:lnTo>
                    <a:pt x="1524" y="4169664"/>
                  </a:lnTo>
                  <a:lnTo>
                    <a:pt x="0" y="4168140"/>
                  </a:lnTo>
                  <a:close/>
                </a:path>
                <a:path w="7619" h="4723130">
                  <a:moveTo>
                    <a:pt x="1524" y="4133088"/>
                  </a:moveTo>
                  <a:lnTo>
                    <a:pt x="1524" y="4125468"/>
                  </a:lnTo>
                  <a:lnTo>
                    <a:pt x="4571" y="4125468"/>
                  </a:lnTo>
                  <a:lnTo>
                    <a:pt x="7619" y="4128516"/>
                  </a:lnTo>
                  <a:lnTo>
                    <a:pt x="7619" y="4130040"/>
                  </a:lnTo>
                  <a:lnTo>
                    <a:pt x="4571" y="4133088"/>
                  </a:lnTo>
                  <a:lnTo>
                    <a:pt x="1524" y="4133088"/>
                  </a:lnTo>
                  <a:close/>
                </a:path>
                <a:path w="7619" h="4723130">
                  <a:moveTo>
                    <a:pt x="0" y="4131564"/>
                  </a:moveTo>
                  <a:lnTo>
                    <a:pt x="0" y="4126991"/>
                  </a:lnTo>
                  <a:lnTo>
                    <a:pt x="1524" y="4126991"/>
                  </a:lnTo>
                  <a:lnTo>
                    <a:pt x="1524" y="4131564"/>
                  </a:lnTo>
                  <a:lnTo>
                    <a:pt x="0" y="4131564"/>
                  </a:lnTo>
                  <a:close/>
                </a:path>
                <a:path w="7619" h="4723130">
                  <a:moveTo>
                    <a:pt x="1524" y="4096512"/>
                  </a:moveTo>
                  <a:lnTo>
                    <a:pt x="1524" y="4088891"/>
                  </a:lnTo>
                  <a:lnTo>
                    <a:pt x="4571" y="4088891"/>
                  </a:lnTo>
                  <a:lnTo>
                    <a:pt x="7619" y="4091940"/>
                  </a:lnTo>
                  <a:lnTo>
                    <a:pt x="7619" y="4093464"/>
                  </a:lnTo>
                  <a:lnTo>
                    <a:pt x="4571" y="4096512"/>
                  </a:lnTo>
                  <a:lnTo>
                    <a:pt x="1524" y="4096512"/>
                  </a:lnTo>
                  <a:close/>
                </a:path>
                <a:path w="7619" h="4723130">
                  <a:moveTo>
                    <a:pt x="0" y="4094988"/>
                  </a:moveTo>
                  <a:lnTo>
                    <a:pt x="0" y="4090416"/>
                  </a:lnTo>
                  <a:lnTo>
                    <a:pt x="1524" y="4090416"/>
                  </a:lnTo>
                  <a:lnTo>
                    <a:pt x="1524" y="4094988"/>
                  </a:lnTo>
                  <a:lnTo>
                    <a:pt x="0" y="4094988"/>
                  </a:lnTo>
                  <a:close/>
                </a:path>
                <a:path w="7619" h="4723130">
                  <a:moveTo>
                    <a:pt x="0" y="4058412"/>
                  </a:moveTo>
                  <a:lnTo>
                    <a:pt x="0" y="4053840"/>
                  </a:lnTo>
                  <a:lnTo>
                    <a:pt x="1524" y="4053840"/>
                  </a:lnTo>
                  <a:lnTo>
                    <a:pt x="1524" y="4052316"/>
                  </a:lnTo>
                  <a:lnTo>
                    <a:pt x="4571" y="4052316"/>
                  </a:lnTo>
                  <a:lnTo>
                    <a:pt x="7619" y="4055364"/>
                  </a:lnTo>
                  <a:lnTo>
                    <a:pt x="7619" y="4056888"/>
                  </a:lnTo>
                  <a:lnTo>
                    <a:pt x="6096" y="4058412"/>
                  </a:lnTo>
                  <a:lnTo>
                    <a:pt x="4571" y="4058412"/>
                  </a:lnTo>
                  <a:lnTo>
                    <a:pt x="4571" y="4059936"/>
                  </a:lnTo>
                  <a:lnTo>
                    <a:pt x="3048" y="4059936"/>
                  </a:lnTo>
                  <a:lnTo>
                    <a:pt x="1524" y="4058412"/>
                  </a:lnTo>
                  <a:lnTo>
                    <a:pt x="0" y="4058412"/>
                  </a:lnTo>
                  <a:close/>
                </a:path>
                <a:path w="7619" h="4723130">
                  <a:moveTo>
                    <a:pt x="6096" y="4020312"/>
                  </a:moveTo>
                  <a:lnTo>
                    <a:pt x="6096" y="4017264"/>
                  </a:lnTo>
                  <a:lnTo>
                    <a:pt x="7619" y="4017264"/>
                  </a:lnTo>
                  <a:lnTo>
                    <a:pt x="7619" y="4020312"/>
                  </a:lnTo>
                  <a:lnTo>
                    <a:pt x="6096" y="4020312"/>
                  </a:lnTo>
                  <a:close/>
                </a:path>
                <a:path w="7619" h="4723130">
                  <a:moveTo>
                    <a:pt x="0" y="4020312"/>
                  </a:moveTo>
                  <a:lnTo>
                    <a:pt x="0" y="4017264"/>
                  </a:lnTo>
                  <a:lnTo>
                    <a:pt x="1524" y="4015740"/>
                  </a:lnTo>
                  <a:lnTo>
                    <a:pt x="6096" y="4015740"/>
                  </a:lnTo>
                  <a:lnTo>
                    <a:pt x="6096" y="4021836"/>
                  </a:lnTo>
                  <a:lnTo>
                    <a:pt x="4571" y="4021836"/>
                  </a:lnTo>
                  <a:lnTo>
                    <a:pt x="4571" y="4023359"/>
                  </a:lnTo>
                  <a:lnTo>
                    <a:pt x="3048" y="4023359"/>
                  </a:lnTo>
                  <a:lnTo>
                    <a:pt x="0" y="4020312"/>
                  </a:lnTo>
                  <a:close/>
                </a:path>
                <a:path w="7619" h="4723130">
                  <a:moveTo>
                    <a:pt x="6096" y="3983736"/>
                  </a:moveTo>
                  <a:lnTo>
                    <a:pt x="6096" y="3980688"/>
                  </a:lnTo>
                  <a:lnTo>
                    <a:pt x="7619" y="3980688"/>
                  </a:lnTo>
                  <a:lnTo>
                    <a:pt x="7619" y="3983736"/>
                  </a:lnTo>
                  <a:lnTo>
                    <a:pt x="6096" y="3983736"/>
                  </a:lnTo>
                  <a:close/>
                </a:path>
                <a:path w="7619" h="4723130">
                  <a:moveTo>
                    <a:pt x="0" y="3983736"/>
                  </a:moveTo>
                  <a:lnTo>
                    <a:pt x="0" y="3980688"/>
                  </a:lnTo>
                  <a:lnTo>
                    <a:pt x="1524" y="3979164"/>
                  </a:lnTo>
                  <a:lnTo>
                    <a:pt x="6096" y="3979164"/>
                  </a:lnTo>
                  <a:lnTo>
                    <a:pt x="6096" y="3985259"/>
                  </a:lnTo>
                  <a:lnTo>
                    <a:pt x="1524" y="3985259"/>
                  </a:lnTo>
                  <a:lnTo>
                    <a:pt x="0" y="3983736"/>
                  </a:lnTo>
                  <a:close/>
                </a:path>
                <a:path w="7619" h="4723130">
                  <a:moveTo>
                    <a:pt x="6096" y="3947159"/>
                  </a:moveTo>
                  <a:lnTo>
                    <a:pt x="6096" y="3944112"/>
                  </a:lnTo>
                  <a:lnTo>
                    <a:pt x="7619" y="3944112"/>
                  </a:lnTo>
                  <a:lnTo>
                    <a:pt x="7619" y="3945636"/>
                  </a:lnTo>
                  <a:lnTo>
                    <a:pt x="6096" y="3947159"/>
                  </a:lnTo>
                  <a:close/>
                </a:path>
                <a:path w="7619" h="4723130">
                  <a:moveTo>
                    <a:pt x="0" y="3947159"/>
                  </a:moveTo>
                  <a:lnTo>
                    <a:pt x="0" y="3944112"/>
                  </a:lnTo>
                  <a:lnTo>
                    <a:pt x="3048" y="3941064"/>
                  </a:lnTo>
                  <a:lnTo>
                    <a:pt x="4571" y="3941064"/>
                  </a:lnTo>
                  <a:lnTo>
                    <a:pt x="4571" y="3942588"/>
                  </a:lnTo>
                  <a:lnTo>
                    <a:pt x="6096" y="3942588"/>
                  </a:lnTo>
                  <a:lnTo>
                    <a:pt x="6096" y="3948684"/>
                  </a:lnTo>
                  <a:lnTo>
                    <a:pt x="1524" y="3948684"/>
                  </a:lnTo>
                  <a:lnTo>
                    <a:pt x="0" y="3947159"/>
                  </a:lnTo>
                  <a:close/>
                </a:path>
                <a:path w="7619" h="4723130">
                  <a:moveTo>
                    <a:pt x="1524" y="3912107"/>
                  </a:moveTo>
                  <a:lnTo>
                    <a:pt x="1524" y="3904488"/>
                  </a:lnTo>
                  <a:lnTo>
                    <a:pt x="4571" y="3904488"/>
                  </a:lnTo>
                  <a:lnTo>
                    <a:pt x="7619" y="3907536"/>
                  </a:lnTo>
                  <a:lnTo>
                    <a:pt x="7619" y="3909059"/>
                  </a:lnTo>
                  <a:lnTo>
                    <a:pt x="4571" y="3912107"/>
                  </a:lnTo>
                  <a:lnTo>
                    <a:pt x="1524" y="3912107"/>
                  </a:lnTo>
                  <a:close/>
                </a:path>
                <a:path w="7619" h="4723130">
                  <a:moveTo>
                    <a:pt x="0" y="3910584"/>
                  </a:moveTo>
                  <a:lnTo>
                    <a:pt x="0" y="3906012"/>
                  </a:lnTo>
                  <a:lnTo>
                    <a:pt x="1524" y="3906012"/>
                  </a:lnTo>
                  <a:lnTo>
                    <a:pt x="1524" y="3910584"/>
                  </a:lnTo>
                  <a:lnTo>
                    <a:pt x="0" y="3910584"/>
                  </a:lnTo>
                  <a:close/>
                </a:path>
                <a:path w="7619" h="4723130">
                  <a:moveTo>
                    <a:pt x="1524" y="3875532"/>
                  </a:moveTo>
                  <a:lnTo>
                    <a:pt x="1524" y="3867912"/>
                  </a:lnTo>
                  <a:lnTo>
                    <a:pt x="4571" y="3867912"/>
                  </a:lnTo>
                  <a:lnTo>
                    <a:pt x="7619" y="3870959"/>
                  </a:lnTo>
                  <a:lnTo>
                    <a:pt x="7619" y="3872484"/>
                  </a:lnTo>
                  <a:lnTo>
                    <a:pt x="4571" y="3875532"/>
                  </a:lnTo>
                  <a:lnTo>
                    <a:pt x="1524" y="3875532"/>
                  </a:lnTo>
                  <a:close/>
                </a:path>
                <a:path w="7619" h="4723130">
                  <a:moveTo>
                    <a:pt x="0" y="3874007"/>
                  </a:moveTo>
                  <a:lnTo>
                    <a:pt x="0" y="3869436"/>
                  </a:lnTo>
                  <a:lnTo>
                    <a:pt x="1524" y="3869436"/>
                  </a:lnTo>
                  <a:lnTo>
                    <a:pt x="1524" y="3874007"/>
                  </a:lnTo>
                  <a:lnTo>
                    <a:pt x="0" y="3874007"/>
                  </a:lnTo>
                  <a:close/>
                </a:path>
                <a:path w="7619" h="4723130">
                  <a:moveTo>
                    <a:pt x="0" y="3837432"/>
                  </a:moveTo>
                  <a:lnTo>
                    <a:pt x="0" y="3832859"/>
                  </a:lnTo>
                  <a:lnTo>
                    <a:pt x="1524" y="3832859"/>
                  </a:lnTo>
                  <a:lnTo>
                    <a:pt x="1524" y="3831336"/>
                  </a:lnTo>
                  <a:lnTo>
                    <a:pt x="4571" y="3831336"/>
                  </a:lnTo>
                  <a:lnTo>
                    <a:pt x="7619" y="3834384"/>
                  </a:lnTo>
                  <a:lnTo>
                    <a:pt x="7619" y="3835907"/>
                  </a:lnTo>
                  <a:lnTo>
                    <a:pt x="6096" y="3837432"/>
                  </a:lnTo>
                  <a:lnTo>
                    <a:pt x="4571" y="3837432"/>
                  </a:lnTo>
                  <a:lnTo>
                    <a:pt x="4571" y="3838956"/>
                  </a:lnTo>
                  <a:lnTo>
                    <a:pt x="3048" y="3838956"/>
                  </a:lnTo>
                  <a:lnTo>
                    <a:pt x="1524" y="3837432"/>
                  </a:lnTo>
                  <a:lnTo>
                    <a:pt x="0" y="3837432"/>
                  </a:lnTo>
                  <a:close/>
                </a:path>
                <a:path w="7619" h="4723130">
                  <a:moveTo>
                    <a:pt x="6096" y="3799332"/>
                  </a:moveTo>
                  <a:lnTo>
                    <a:pt x="6096" y="3796284"/>
                  </a:lnTo>
                  <a:lnTo>
                    <a:pt x="7619" y="3796284"/>
                  </a:lnTo>
                  <a:lnTo>
                    <a:pt x="7619" y="3799332"/>
                  </a:lnTo>
                  <a:lnTo>
                    <a:pt x="6096" y="3799332"/>
                  </a:lnTo>
                  <a:close/>
                </a:path>
                <a:path w="7619" h="4723130">
                  <a:moveTo>
                    <a:pt x="0" y="3799332"/>
                  </a:moveTo>
                  <a:lnTo>
                    <a:pt x="0" y="3796284"/>
                  </a:lnTo>
                  <a:lnTo>
                    <a:pt x="1524" y="3794759"/>
                  </a:lnTo>
                  <a:lnTo>
                    <a:pt x="6096" y="3794759"/>
                  </a:lnTo>
                  <a:lnTo>
                    <a:pt x="6096" y="3800856"/>
                  </a:lnTo>
                  <a:lnTo>
                    <a:pt x="4571" y="3800856"/>
                  </a:lnTo>
                  <a:lnTo>
                    <a:pt x="4571" y="3802380"/>
                  </a:lnTo>
                  <a:lnTo>
                    <a:pt x="3048" y="3802380"/>
                  </a:lnTo>
                  <a:lnTo>
                    <a:pt x="0" y="3799332"/>
                  </a:lnTo>
                  <a:close/>
                </a:path>
                <a:path w="7619" h="4723130">
                  <a:moveTo>
                    <a:pt x="6096" y="3762756"/>
                  </a:moveTo>
                  <a:lnTo>
                    <a:pt x="6096" y="3759707"/>
                  </a:lnTo>
                  <a:lnTo>
                    <a:pt x="7619" y="3759707"/>
                  </a:lnTo>
                  <a:lnTo>
                    <a:pt x="7619" y="3762756"/>
                  </a:lnTo>
                  <a:lnTo>
                    <a:pt x="6096" y="3762756"/>
                  </a:lnTo>
                  <a:close/>
                </a:path>
                <a:path w="7619" h="4723130">
                  <a:moveTo>
                    <a:pt x="0" y="3762756"/>
                  </a:moveTo>
                  <a:lnTo>
                    <a:pt x="0" y="3759707"/>
                  </a:lnTo>
                  <a:lnTo>
                    <a:pt x="1524" y="3758184"/>
                  </a:lnTo>
                  <a:lnTo>
                    <a:pt x="6096" y="3758184"/>
                  </a:lnTo>
                  <a:lnTo>
                    <a:pt x="6096" y="3764280"/>
                  </a:lnTo>
                  <a:lnTo>
                    <a:pt x="1524" y="3764280"/>
                  </a:lnTo>
                  <a:lnTo>
                    <a:pt x="0" y="3762756"/>
                  </a:lnTo>
                  <a:close/>
                </a:path>
                <a:path w="7619" h="4723130">
                  <a:moveTo>
                    <a:pt x="0" y="3726180"/>
                  </a:moveTo>
                  <a:lnTo>
                    <a:pt x="0" y="3723132"/>
                  </a:lnTo>
                  <a:lnTo>
                    <a:pt x="3048" y="3720084"/>
                  </a:lnTo>
                  <a:lnTo>
                    <a:pt x="4571" y="3720084"/>
                  </a:lnTo>
                  <a:lnTo>
                    <a:pt x="4571" y="3721607"/>
                  </a:lnTo>
                  <a:lnTo>
                    <a:pt x="6096" y="3721607"/>
                  </a:lnTo>
                  <a:lnTo>
                    <a:pt x="6096" y="3723132"/>
                  </a:lnTo>
                  <a:lnTo>
                    <a:pt x="7619" y="3723132"/>
                  </a:lnTo>
                  <a:lnTo>
                    <a:pt x="7619" y="3724656"/>
                  </a:lnTo>
                  <a:lnTo>
                    <a:pt x="4571" y="3727704"/>
                  </a:lnTo>
                  <a:lnTo>
                    <a:pt x="1524" y="3727704"/>
                  </a:lnTo>
                  <a:lnTo>
                    <a:pt x="1524" y="3726180"/>
                  </a:lnTo>
                  <a:lnTo>
                    <a:pt x="0" y="3726180"/>
                  </a:lnTo>
                  <a:close/>
                </a:path>
                <a:path w="7619" h="4723130">
                  <a:moveTo>
                    <a:pt x="1524" y="3691128"/>
                  </a:moveTo>
                  <a:lnTo>
                    <a:pt x="1524" y="3683507"/>
                  </a:lnTo>
                  <a:lnTo>
                    <a:pt x="4571" y="3683507"/>
                  </a:lnTo>
                  <a:lnTo>
                    <a:pt x="7619" y="3686556"/>
                  </a:lnTo>
                  <a:lnTo>
                    <a:pt x="7619" y="3688080"/>
                  </a:lnTo>
                  <a:lnTo>
                    <a:pt x="4571" y="3691128"/>
                  </a:lnTo>
                  <a:lnTo>
                    <a:pt x="1524" y="3691128"/>
                  </a:lnTo>
                  <a:close/>
                </a:path>
                <a:path w="7619" h="4723130">
                  <a:moveTo>
                    <a:pt x="0" y="3689604"/>
                  </a:moveTo>
                  <a:lnTo>
                    <a:pt x="0" y="3685032"/>
                  </a:lnTo>
                  <a:lnTo>
                    <a:pt x="1524" y="3685032"/>
                  </a:lnTo>
                  <a:lnTo>
                    <a:pt x="1524" y="3689604"/>
                  </a:lnTo>
                  <a:lnTo>
                    <a:pt x="0" y="3689604"/>
                  </a:lnTo>
                  <a:close/>
                </a:path>
                <a:path w="7619" h="4723130">
                  <a:moveTo>
                    <a:pt x="1524" y="3654552"/>
                  </a:moveTo>
                  <a:lnTo>
                    <a:pt x="1524" y="3646932"/>
                  </a:lnTo>
                  <a:lnTo>
                    <a:pt x="4571" y="3646932"/>
                  </a:lnTo>
                  <a:lnTo>
                    <a:pt x="7619" y="3649980"/>
                  </a:lnTo>
                  <a:lnTo>
                    <a:pt x="7619" y="3651504"/>
                  </a:lnTo>
                  <a:lnTo>
                    <a:pt x="4571" y="3654552"/>
                  </a:lnTo>
                  <a:lnTo>
                    <a:pt x="1524" y="3654552"/>
                  </a:lnTo>
                  <a:close/>
                </a:path>
                <a:path w="7619" h="4723130">
                  <a:moveTo>
                    <a:pt x="0" y="3653028"/>
                  </a:moveTo>
                  <a:lnTo>
                    <a:pt x="0" y="3648456"/>
                  </a:lnTo>
                  <a:lnTo>
                    <a:pt x="1524" y="3648456"/>
                  </a:lnTo>
                  <a:lnTo>
                    <a:pt x="1524" y="3653028"/>
                  </a:lnTo>
                  <a:lnTo>
                    <a:pt x="0" y="3653028"/>
                  </a:lnTo>
                  <a:close/>
                </a:path>
                <a:path w="7619" h="4723130">
                  <a:moveTo>
                    <a:pt x="0" y="3616452"/>
                  </a:moveTo>
                  <a:lnTo>
                    <a:pt x="0" y="3611880"/>
                  </a:lnTo>
                  <a:lnTo>
                    <a:pt x="1524" y="3611880"/>
                  </a:lnTo>
                  <a:lnTo>
                    <a:pt x="1524" y="3610356"/>
                  </a:lnTo>
                  <a:lnTo>
                    <a:pt x="4571" y="3610356"/>
                  </a:lnTo>
                  <a:lnTo>
                    <a:pt x="7619" y="3613404"/>
                  </a:lnTo>
                  <a:lnTo>
                    <a:pt x="7619" y="3614928"/>
                  </a:lnTo>
                  <a:lnTo>
                    <a:pt x="6096" y="3616452"/>
                  </a:lnTo>
                  <a:lnTo>
                    <a:pt x="4571" y="3616452"/>
                  </a:lnTo>
                  <a:lnTo>
                    <a:pt x="4571" y="3617975"/>
                  </a:lnTo>
                  <a:lnTo>
                    <a:pt x="3048" y="3617975"/>
                  </a:lnTo>
                  <a:lnTo>
                    <a:pt x="1524" y="3616452"/>
                  </a:lnTo>
                  <a:lnTo>
                    <a:pt x="0" y="3616452"/>
                  </a:lnTo>
                  <a:close/>
                </a:path>
                <a:path w="7619" h="4723130">
                  <a:moveTo>
                    <a:pt x="6096" y="3578352"/>
                  </a:moveTo>
                  <a:lnTo>
                    <a:pt x="6096" y="3575304"/>
                  </a:lnTo>
                  <a:lnTo>
                    <a:pt x="7619" y="3575304"/>
                  </a:lnTo>
                  <a:lnTo>
                    <a:pt x="7619" y="3578352"/>
                  </a:lnTo>
                  <a:lnTo>
                    <a:pt x="6096" y="3578352"/>
                  </a:lnTo>
                  <a:close/>
                </a:path>
                <a:path w="7619" h="4723130">
                  <a:moveTo>
                    <a:pt x="0" y="3578352"/>
                  </a:moveTo>
                  <a:lnTo>
                    <a:pt x="0" y="3575304"/>
                  </a:lnTo>
                  <a:lnTo>
                    <a:pt x="1524" y="3573780"/>
                  </a:lnTo>
                  <a:lnTo>
                    <a:pt x="6096" y="3573780"/>
                  </a:lnTo>
                  <a:lnTo>
                    <a:pt x="6096" y="3579875"/>
                  </a:lnTo>
                  <a:lnTo>
                    <a:pt x="4571" y="3579875"/>
                  </a:lnTo>
                  <a:lnTo>
                    <a:pt x="4571" y="3581400"/>
                  </a:lnTo>
                  <a:lnTo>
                    <a:pt x="3048" y="3581400"/>
                  </a:lnTo>
                  <a:lnTo>
                    <a:pt x="0" y="3578352"/>
                  </a:lnTo>
                  <a:close/>
                </a:path>
                <a:path w="7619" h="4723130">
                  <a:moveTo>
                    <a:pt x="6096" y="3541775"/>
                  </a:moveTo>
                  <a:lnTo>
                    <a:pt x="6096" y="3538728"/>
                  </a:lnTo>
                  <a:lnTo>
                    <a:pt x="7619" y="3538728"/>
                  </a:lnTo>
                  <a:lnTo>
                    <a:pt x="7619" y="3541775"/>
                  </a:lnTo>
                  <a:lnTo>
                    <a:pt x="6096" y="3541775"/>
                  </a:lnTo>
                  <a:close/>
                </a:path>
                <a:path w="7619" h="4723130">
                  <a:moveTo>
                    <a:pt x="0" y="3541775"/>
                  </a:moveTo>
                  <a:lnTo>
                    <a:pt x="0" y="3538728"/>
                  </a:lnTo>
                  <a:lnTo>
                    <a:pt x="1524" y="3537204"/>
                  </a:lnTo>
                  <a:lnTo>
                    <a:pt x="6096" y="3537204"/>
                  </a:lnTo>
                  <a:lnTo>
                    <a:pt x="6096" y="3543300"/>
                  </a:lnTo>
                  <a:lnTo>
                    <a:pt x="1524" y="3543300"/>
                  </a:lnTo>
                  <a:lnTo>
                    <a:pt x="0" y="3541775"/>
                  </a:lnTo>
                  <a:close/>
                </a:path>
                <a:path w="7619" h="4723130">
                  <a:moveTo>
                    <a:pt x="0" y="3505200"/>
                  </a:moveTo>
                  <a:lnTo>
                    <a:pt x="0" y="3502152"/>
                  </a:lnTo>
                  <a:lnTo>
                    <a:pt x="3048" y="3499104"/>
                  </a:lnTo>
                  <a:lnTo>
                    <a:pt x="4571" y="3499104"/>
                  </a:lnTo>
                  <a:lnTo>
                    <a:pt x="4571" y="3500628"/>
                  </a:lnTo>
                  <a:lnTo>
                    <a:pt x="6096" y="3500628"/>
                  </a:lnTo>
                  <a:lnTo>
                    <a:pt x="6096" y="3502152"/>
                  </a:lnTo>
                  <a:lnTo>
                    <a:pt x="7619" y="3502152"/>
                  </a:lnTo>
                  <a:lnTo>
                    <a:pt x="7619" y="3503675"/>
                  </a:lnTo>
                  <a:lnTo>
                    <a:pt x="4571" y="3506723"/>
                  </a:lnTo>
                  <a:lnTo>
                    <a:pt x="1524" y="3506723"/>
                  </a:lnTo>
                  <a:lnTo>
                    <a:pt x="1524" y="3505200"/>
                  </a:lnTo>
                  <a:lnTo>
                    <a:pt x="0" y="3505200"/>
                  </a:lnTo>
                  <a:close/>
                </a:path>
                <a:path w="7619" h="4723130">
                  <a:moveTo>
                    <a:pt x="1524" y="3470148"/>
                  </a:moveTo>
                  <a:lnTo>
                    <a:pt x="1524" y="3462528"/>
                  </a:lnTo>
                  <a:lnTo>
                    <a:pt x="4571" y="3462528"/>
                  </a:lnTo>
                  <a:lnTo>
                    <a:pt x="7619" y="3465575"/>
                  </a:lnTo>
                  <a:lnTo>
                    <a:pt x="7619" y="3467100"/>
                  </a:lnTo>
                  <a:lnTo>
                    <a:pt x="4571" y="3470148"/>
                  </a:lnTo>
                  <a:lnTo>
                    <a:pt x="1524" y="3470148"/>
                  </a:lnTo>
                  <a:close/>
                </a:path>
                <a:path w="7619" h="4723130">
                  <a:moveTo>
                    <a:pt x="0" y="3468623"/>
                  </a:moveTo>
                  <a:lnTo>
                    <a:pt x="0" y="3464052"/>
                  </a:lnTo>
                  <a:lnTo>
                    <a:pt x="1524" y="3464052"/>
                  </a:lnTo>
                  <a:lnTo>
                    <a:pt x="1524" y="3468623"/>
                  </a:lnTo>
                  <a:lnTo>
                    <a:pt x="0" y="3468623"/>
                  </a:lnTo>
                  <a:close/>
                </a:path>
                <a:path w="7619" h="4723130">
                  <a:moveTo>
                    <a:pt x="1524" y="3433572"/>
                  </a:moveTo>
                  <a:lnTo>
                    <a:pt x="1524" y="3425952"/>
                  </a:lnTo>
                  <a:lnTo>
                    <a:pt x="4571" y="3425952"/>
                  </a:lnTo>
                  <a:lnTo>
                    <a:pt x="7619" y="3429000"/>
                  </a:lnTo>
                  <a:lnTo>
                    <a:pt x="7619" y="3430523"/>
                  </a:lnTo>
                  <a:lnTo>
                    <a:pt x="4571" y="3433572"/>
                  </a:lnTo>
                  <a:lnTo>
                    <a:pt x="1524" y="3433572"/>
                  </a:lnTo>
                  <a:close/>
                </a:path>
                <a:path w="7619" h="4723130">
                  <a:moveTo>
                    <a:pt x="0" y="3432048"/>
                  </a:moveTo>
                  <a:lnTo>
                    <a:pt x="0" y="3427475"/>
                  </a:lnTo>
                  <a:lnTo>
                    <a:pt x="1524" y="3427475"/>
                  </a:lnTo>
                  <a:lnTo>
                    <a:pt x="1524" y="3432048"/>
                  </a:lnTo>
                  <a:lnTo>
                    <a:pt x="0" y="3432048"/>
                  </a:lnTo>
                  <a:close/>
                </a:path>
                <a:path w="7619" h="4723130">
                  <a:moveTo>
                    <a:pt x="0" y="3393948"/>
                  </a:moveTo>
                  <a:lnTo>
                    <a:pt x="0" y="3390900"/>
                  </a:lnTo>
                  <a:lnTo>
                    <a:pt x="1524" y="3390900"/>
                  </a:lnTo>
                  <a:lnTo>
                    <a:pt x="1524" y="3389375"/>
                  </a:lnTo>
                  <a:lnTo>
                    <a:pt x="4571" y="3389375"/>
                  </a:lnTo>
                  <a:lnTo>
                    <a:pt x="7619" y="3392423"/>
                  </a:lnTo>
                  <a:lnTo>
                    <a:pt x="7619" y="3393948"/>
                  </a:lnTo>
                  <a:lnTo>
                    <a:pt x="6096" y="3393948"/>
                  </a:lnTo>
                  <a:lnTo>
                    <a:pt x="6096" y="3395472"/>
                  </a:lnTo>
                  <a:lnTo>
                    <a:pt x="4571" y="3395472"/>
                  </a:lnTo>
                  <a:lnTo>
                    <a:pt x="4571" y="3396996"/>
                  </a:lnTo>
                  <a:lnTo>
                    <a:pt x="3048" y="3396996"/>
                  </a:lnTo>
                  <a:lnTo>
                    <a:pt x="0" y="3393948"/>
                  </a:lnTo>
                  <a:close/>
                </a:path>
                <a:path w="7619" h="4723130">
                  <a:moveTo>
                    <a:pt x="6096" y="3357372"/>
                  </a:moveTo>
                  <a:lnTo>
                    <a:pt x="6096" y="3354324"/>
                  </a:lnTo>
                  <a:lnTo>
                    <a:pt x="7619" y="3354324"/>
                  </a:lnTo>
                  <a:lnTo>
                    <a:pt x="7619" y="3357372"/>
                  </a:lnTo>
                  <a:lnTo>
                    <a:pt x="6096" y="3357372"/>
                  </a:lnTo>
                  <a:close/>
                </a:path>
                <a:path w="7619" h="4723130">
                  <a:moveTo>
                    <a:pt x="0" y="3357372"/>
                  </a:moveTo>
                  <a:lnTo>
                    <a:pt x="0" y="3354324"/>
                  </a:lnTo>
                  <a:lnTo>
                    <a:pt x="1524" y="3352800"/>
                  </a:lnTo>
                  <a:lnTo>
                    <a:pt x="6096" y="3352800"/>
                  </a:lnTo>
                  <a:lnTo>
                    <a:pt x="6096" y="3358896"/>
                  </a:lnTo>
                  <a:lnTo>
                    <a:pt x="4571" y="3358896"/>
                  </a:lnTo>
                  <a:lnTo>
                    <a:pt x="4571" y="3360420"/>
                  </a:lnTo>
                  <a:lnTo>
                    <a:pt x="3048" y="3360420"/>
                  </a:lnTo>
                  <a:lnTo>
                    <a:pt x="0" y="3357372"/>
                  </a:lnTo>
                  <a:close/>
                </a:path>
                <a:path w="7619" h="4723130">
                  <a:moveTo>
                    <a:pt x="6096" y="3320796"/>
                  </a:moveTo>
                  <a:lnTo>
                    <a:pt x="6096" y="3317748"/>
                  </a:lnTo>
                  <a:lnTo>
                    <a:pt x="7619" y="3317748"/>
                  </a:lnTo>
                  <a:lnTo>
                    <a:pt x="7619" y="3320796"/>
                  </a:lnTo>
                  <a:lnTo>
                    <a:pt x="6096" y="3320796"/>
                  </a:lnTo>
                  <a:close/>
                </a:path>
                <a:path w="7619" h="4723130">
                  <a:moveTo>
                    <a:pt x="0" y="3320796"/>
                  </a:moveTo>
                  <a:lnTo>
                    <a:pt x="0" y="3317748"/>
                  </a:lnTo>
                  <a:lnTo>
                    <a:pt x="3048" y="3314700"/>
                  </a:lnTo>
                  <a:lnTo>
                    <a:pt x="4571" y="3314700"/>
                  </a:lnTo>
                  <a:lnTo>
                    <a:pt x="4571" y="3316224"/>
                  </a:lnTo>
                  <a:lnTo>
                    <a:pt x="6096" y="3316224"/>
                  </a:lnTo>
                  <a:lnTo>
                    <a:pt x="6096" y="3322320"/>
                  </a:lnTo>
                  <a:lnTo>
                    <a:pt x="1524" y="3322320"/>
                  </a:lnTo>
                  <a:lnTo>
                    <a:pt x="0" y="3320796"/>
                  </a:lnTo>
                  <a:close/>
                </a:path>
                <a:path w="7619" h="4723130">
                  <a:moveTo>
                    <a:pt x="0" y="3284220"/>
                  </a:moveTo>
                  <a:lnTo>
                    <a:pt x="0" y="3281172"/>
                  </a:lnTo>
                  <a:lnTo>
                    <a:pt x="3048" y="3278124"/>
                  </a:lnTo>
                  <a:lnTo>
                    <a:pt x="4571" y="3278124"/>
                  </a:lnTo>
                  <a:lnTo>
                    <a:pt x="4571" y="3279648"/>
                  </a:lnTo>
                  <a:lnTo>
                    <a:pt x="6096" y="3279648"/>
                  </a:lnTo>
                  <a:lnTo>
                    <a:pt x="6096" y="3281172"/>
                  </a:lnTo>
                  <a:lnTo>
                    <a:pt x="7619" y="3281172"/>
                  </a:lnTo>
                  <a:lnTo>
                    <a:pt x="7619" y="3282696"/>
                  </a:lnTo>
                  <a:lnTo>
                    <a:pt x="4571" y="3285744"/>
                  </a:lnTo>
                  <a:lnTo>
                    <a:pt x="1524" y="3285744"/>
                  </a:lnTo>
                  <a:lnTo>
                    <a:pt x="1524" y="3284220"/>
                  </a:lnTo>
                  <a:lnTo>
                    <a:pt x="0" y="3284220"/>
                  </a:lnTo>
                  <a:close/>
                </a:path>
                <a:path w="7619" h="4723130">
                  <a:moveTo>
                    <a:pt x="1524" y="3249168"/>
                  </a:moveTo>
                  <a:lnTo>
                    <a:pt x="1524" y="3241548"/>
                  </a:lnTo>
                  <a:lnTo>
                    <a:pt x="4571" y="3241548"/>
                  </a:lnTo>
                  <a:lnTo>
                    <a:pt x="7619" y="3244596"/>
                  </a:lnTo>
                  <a:lnTo>
                    <a:pt x="7619" y="3246120"/>
                  </a:lnTo>
                  <a:lnTo>
                    <a:pt x="4571" y="3249168"/>
                  </a:lnTo>
                  <a:lnTo>
                    <a:pt x="1524" y="3249168"/>
                  </a:lnTo>
                  <a:close/>
                </a:path>
                <a:path w="7619" h="4723130">
                  <a:moveTo>
                    <a:pt x="0" y="3247644"/>
                  </a:moveTo>
                  <a:lnTo>
                    <a:pt x="0" y="3243072"/>
                  </a:lnTo>
                  <a:lnTo>
                    <a:pt x="1524" y="3243072"/>
                  </a:lnTo>
                  <a:lnTo>
                    <a:pt x="1524" y="3247644"/>
                  </a:lnTo>
                  <a:lnTo>
                    <a:pt x="0" y="3247644"/>
                  </a:lnTo>
                  <a:close/>
                </a:path>
                <a:path w="7619" h="4723130">
                  <a:moveTo>
                    <a:pt x="1524" y="3212592"/>
                  </a:moveTo>
                  <a:lnTo>
                    <a:pt x="1524" y="3204972"/>
                  </a:lnTo>
                  <a:lnTo>
                    <a:pt x="4571" y="3204972"/>
                  </a:lnTo>
                  <a:lnTo>
                    <a:pt x="7619" y="3208020"/>
                  </a:lnTo>
                  <a:lnTo>
                    <a:pt x="7619" y="3209544"/>
                  </a:lnTo>
                  <a:lnTo>
                    <a:pt x="4571" y="3212592"/>
                  </a:lnTo>
                  <a:lnTo>
                    <a:pt x="1524" y="3212592"/>
                  </a:lnTo>
                  <a:close/>
                </a:path>
                <a:path w="7619" h="4723130">
                  <a:moveTo>
                    <a:pt x="0" y="3211068"/>
                  </a:moveTo>
                  <a:lnTo>
                    <a:pt x="0" y="3206496"/>
                  </a:lnTo>
                  <a:lnTo>
                    <a:pt x="1524" y="3206496"/>
                  </a:lnTo>
                  <a:lnTo>
                    <a:pt x="1524" y="3211068"/>
                  </a:lnTo>
                  <a:lnTo>
                    <a:pt x="0" y="3211068"/>
                  </a:lnTo>
                  <a:close/>
                </a:path>
                <a:path w="7619" h="4723130">
                  <a:moveTo>
                    <a:pt x="0" y="3172968"/>
                  </a:moveTo>
                  <a:lnTo>
                    <a:pt x="0" y="3169920"/>
                  </a:lnTo>
                  <a:lnTo>
                    <a:pt x="1524" y="3169920"/>
                  </a:lnTo>
                  <a:lnTo>
                    <a:pt x="1524" y="3168396"/>
                  </a:lnTo>
                  <a:lnTo>
                    <a:pt x="4571" y="3168396"/>
                  </a:lnTo>
                  <a:lnTo>
                    <a:pt x="7619" y="3171444"/>
                  </a:lnTo>
                  <a:lnTo>
                    <a:pt x="7619" y="3172968"/>
                  </a:lnTo>
                  <a:lnTo>
                    <a:pt x="6096" y="3172968"/>
                  </a:lnTo>
                  <a:lnTo>
                    <a:pt x="6096" y="3174492"/>
                  </a:lnTo>
                  <a:lnTo>
                    <a:pt x="4571" y="3174492"/>
                  </a:lnTo>
                  <a:lnTo>
                    <a:pt x="4571" y="3176016"/>
                  </a:lnTo>
                  <a:lnTo>
                    <a:pt x="3048" y="3176016"/>
                  </a:lnTo>
                  <a:lnTo>
                    <a:pt x="0" y="3172968"/>
                  </a:lnTo>
                  <a:close/>
                </a:path>
                <a:path w="7619" h="4723130">
                  <a:moveTo>
                    <a:pt x="6096" y="3136392"/>
                  </a:moveTo>
                  <a:lnTo>
                    <a:pt x="6096" y="3133344"/>
                  </a:lnTo>
                  <a:lnTo>
                    <a:pt x="7619" y="3133344"/>
                  </a:lnTo>
                  <a:lnTo>
                    <a:pt x="7619" y="3136392"/>
                  </a:lnTo>
                  <a:lnTo>
                    <a:pt x="6096" y="3136392"/>
                  </a:lnTo>
                  <a:close/>
                </a:path>
                <a:path w="7619" h="4723130">
                  <a:moveTo>
                    <a:pt x="0" y="3136392"/>
                  </a:moveTo>
                  <a:lnTo>
                    <a:pt x="0" y="3133344"/>
                  </a:lnTo>
                  <a:lnTo>
                    <a:pt x="1524" y="3131820"/>
                  </a:lnTo>
                  <a:lnTo>
                    <a:pt x="6096" y="3131820"/>
                  </a:lnTo>
                  <a:lnTo>
                    <a:pt x="6096" y="3137916"/>
                  </a:lnTo>
                  <a:lnTo>
                    <a:pt x="1524" y="3137916"/>
                  </a:lnTo>
                  <a:lnTo>
                    <a:pt x="0" y="3136392"/>
                  </a:lnTo>
                  <a:close/>
                </a:path>
                <a:path w="7619" h="4723130">
                  <a:moveTo>
                    <a:pt x="6096" y="3099816"/>
                  </a:moveTo>
                  <a:lnTo>
                    <a:pt x="6096" y="3096768"/>
                  </a:lnTo>
                  <a:lnTo>
                    <a:pt x="7619" y="3096768"/>
                  </a:lnTo>
                  <a:lnTo>
                    <a:pt x="7619" y="3099816"/>
                  </a:lnTo>
                  <a:lnTo>
                    <a:pt x="6096" y="3099816"/>
                  </a:lnTo>
                  <a:close/>
                </a:path>
                <a:path w="7619" h="4723130">
                  <a:moveTo>
                    <a:pt x="0" y="3099816"/>
                  </a:moveTo>
                  <a:lnTo>
                    <a:pt x="0" y="3096768"/>
                  </a:lnTo>
                  <a:lnTo>
                    <a:pt x="3048" y="3093720"/>
                  </a:lnTo>
                  <a:lnTo>
                    <a:pt x="4571" y="3093720"/>
                  </a:lnTo>
                  <a:lnTo>
                    <a:pt x="4571" y="3095244"/>
                  </a:lnTo>
                  <a:lnTo>
                    <a:pt x="6096" y="3095244"/>
                  </a:lnTo>
                  <a:lnTo>
                    <a:pt x="6096" y="3101339"/>
                  </a:lnTo>
                  <a:lnTo>
                    <a:pt x="1524" y="3101339"/>
                  </a:lnTo>
                  <a:lnTo>
                    <a:pt x="0" y="3099816"/>
                  </a:lnTo>
                  <a:close/>
                </a:path>
                <a:path w="7619" h="4723130">
                  <a:moveTo>
                    <a:pt x="0" y="3063239"/>
                  </a:moveTo>
                  <a:lnTo>
                    <a:pt x="0" y="3058668"/>
                  </a:lnTo>
                  <a:lnTo>
                    <a:pt x="1524" y="3058668"/>
                  </a:lnTo>
                  <a:lnTo>
                    <a:pt x="3048" y="3057144"/>
                  </a:lnTo>
                  <a:lnTo>
                    <a:pt x="4571" y="3057144"/>
                  </a:lnTo>
                  <a:lnTo>
                    <a:pt x="4571" y="3058668"/>
                  </a:lnTo>
                  <a:lnTo>
                    <a:pt x="6096" y="3058668"/>
                  </a:lnTo>
                  <a:lnTo>
                    <a:pt x="7619" y="3060192"/>
                  </a:lnTo>
                  <a:lnTo>
                    <a:pt x="7619" y="3061716"/>
                  </a:lnTo>
                  <a:lnTo>
                    <a:pt x="4571" y="3064764"/>
                  </a:lnTo>
                  <a:lnTo>
                    <a:pt x="1524" y="3064764"/>
                  </a:lnTo>
                  <a:lnTo>
                    <a:pt x="1524" y="3063239"/>
                  </a:lnTo>
                  <a:lnTo>
                    <a:pt x="0" y="3063239"/>
                  </a:lnTo>
                  <a:close/>
                </a:path>
                <a:path w="7619" h="4723130">
                  <a:moveTo>
                    <a:pt x="1524" y="3028188"/>
                  </a:moveTo>
                  <a:lnTo>
                    <a:pt x="1524" y="3020568"/>
                  </a:lnTo>
                  <a:lnTo>
                    <a:pt x="4571" y="3020568"/>
                  </a:lnTo>
                  <a:lnTo>
                    <a:pt x="7619" y="3023616"/>
                  </a:lnTo>
                  <a:lnTo>
                    <a:pt x="7619" y="3025139"/>
                  </a:lnTo>
                  <a:lnTo>
                    <a:pt x="4571" y="3028188"/>
                  </a:lnTo>
                  <a:lnTo>
                    <a:pt x="1524" y="3028188"/>
                  </a:lnTo>
                  <a:close/>
                </a:path>
                <a:path w="7619" h="4723130">
                  <a:moveTo>
                    <a:pt x="0" y="3026664"/>
                  </a:moveTo>
                  <a:lnTo>
                    <a:pt x="0" y="3022092"/>
                  </a:lnTo>
                  <a:lnTo>
                    <a:pt x="1524" y="3022092"/>
                  </a:lnTo>
                  <a:lnTo>
                    <a:pt x="1524" y="3026664"/>
                  </a:lnTo>
                  <a:lnTo>
                    <a:pt x="0" y="3026664"/>
                  </a:lnTo>
                  <a:close/>
                </a:path>
                <a:path w="7619" h="4723130">
                  <a:moveTo>
                    <a:pt x="1524" y="2991612"/>
                  </a:moveTo>
                  <a:lnTo>
                    <a:pt x="1524" y="2983992"/>
                  </a:lnTo>
                  <a:lnTo>
                    <a:pt x="4571" y="2983992"/>
                  </a:lnTo>
                  <a:lnTo>
                    <a:pt x="7619" y="2987039"/>
                  </a:lnTo>
                  <a:lnTo>
                    <a:pt x="7619" y="2988564"/>
                  </a:lnTo>
                  <a:lnTo>
                    <a:pt x="4571" y="2991612"/>
                  </a:lnTo>
                  <a:lnTo>
                    <a:pt x="1524" y="2991612"/>
                  </a:lnTo>
                  <a:close/>
                </a:path>
                <a:path w="7619" h="4723130">
                  <a:moveTo>
                    <a:pt x="0" y="2990088"/>
                  </a:moveTo>
                  <a:lnTo>
                    <a:pt x="0" y="2985516"/>
                  </a:lnTo>
                  <a:lnTo>
                    <a:pt x="1524" y="2985516"/>
                  </a:lnTo>
                  <a:lnTo>
                    <a:pt x="1524" y="2990088"/>
                  </a:lnTo>
                  <a:lnTo>
                    <a:pt x="0" y="2990088"/>
                  </a:lnTo>
                  <a:close/>
                </a:path>
                <a:path w="7619" h="4723130">
                  <a:moveTo>
                    <a:pt x="0" y="2951988"/>
                  </a:moveTo>
                  <a:lnTo>
                    <a:pt x="0" y="2948939"/>
                  </a:lnTo>
                  <a:lnTo>
                    <a:pt x="1524" y="2948939"/>
                  </a:lnTo>
                  <a:lnTo>
                    <a:pt x="1524" y="2947416"/>
                  </a:lnTo>
                  <a:lnTo>
                    <a:pt x="4571" y="2947416"/>
                  </a:lnTo>
                  <a:lnTo>
                    <a:pt x="7619" y="2950464"/>
                  </a:lnTo>
                  <a:lnTo>
                    <a:pt x="7619" y="2951988"/>
                  </a:lnTo>
                  <a:lnTo>
                    <a:pt x="6096" y="2951988"/>
                  </a:lnTo>
                  <a:lnTo>
                    <a:pt x="6096" y="2953512"/>
                  </a:lnTo>
                  <a:lnTo>
                    <a:pt x="4571" y="2953512"/>
                  </a:lnTo>
                  <a:lnTo>
                    <a:pt x="4571" y="2955036"/>
                  </a:lnTo>
                  <a:lnTo>
                    <a:pt x="3048" y="2955036"/>
                  </a:lnTo>
                  <a:lnTo>
                    <a:pt x="0" y="2951988"/>
                  </a:lnTo>
                  <a:close/>
                </a:path>
                <a:path w="7619" h="4723130">
                  <a:moveTo>
                    <a:pt x="6096" y="2915412"/>
                  </a:moveTo>
                  <a:lnTo>
                    <a:pt x="6096" y="2912364"/>
                  </a:lnTo>
                  <a:lnTo>
                    <a:pt x="7619" y="2912364"/>
                  </a:lnTo>
                  <a:lnTo>
                    <a:pt x="7619" y="2915412"/>
                  </a:lnTo>
                  <a:lnTo>
                    <a:pt x="6096" y="2915412"/>
                  </a:lnTo>
                  <a:close/>
                </a:path>
                <a:path w="7619" h="4723130">
                  <a:moveTo>
                    <a:pt x="0" y="2915412"/>
                  </a:moveTo>
                  <a:lnTo>
                    <a:pt x="0" y="2912364"/>
                  </a:lnTo>
                  <a:lnTo>
                    <a:pt x="1524" y="2910839"/>
                  </a:lnTo>
                  <a:lnTo>
                    <a:pt x="6096" y="2910839"/>
                  </a:lnTo>
                  <a:lnTo>
                    <a:pt x="6096" y="2916936"/>
                  </a:lnTo>
                  <a:lnTo>
                    <a:pt x="1524" y="2916936"/>
                  </a:lnTo>
                  <a:lnTo>
                    <a:pt x="0" y="2915412"/>
                  </a:lnTo>
                  <a:close/>
                </a:path>
                <a:path w="7619" h="4723130">
                  <a:moveTo>
                    <a:pt x="6096" y="2878836"/>
                  </a:moveTo>
                  <a:lnTo>
                    <a:pt x="6096" y="2875788"/>
                  </a:lnTo>
                  <a:lnTo>
                    <a:pt x="7619" y="2875788"/>
                  </a:lnTo>
                  <a:lnTo>
                    <a:pt x="7619" y="2878836"/>
                  </a:lnTo>
                  <a:lnTo>
                    <a:pt x="6096" y="2878836"/>
                  </a:lnTo>
                  <a:close/>
                </a:path>
                <a:path w="7619" h="4723130">
                  <a:moveTo>
                    <a:pt x="0" y="2878836"/>
                  </a:moveTo>
                  <a:lnTo>
                    <a:pt x="0" y="2875788"/>
                  </a:lnTo>
                  <a:lnTo>
                    <a:pt x="3048" y="2872739"/>
                  </a:lnTo>
                  <a:lnTo>
                    <a:pt x="4571" y="2872739"/>
                  </a:lnTo>
                  <a:lnTo>
                    <a:pt x="4571" y="2874264"/>
                  </a:lnTo>
                  <a:lnTo>
                    <a:pt x="6096" y="2874264"/>
                  </a:lnTo>
                  <a:lnTo>
                    <a:pt x="6096" y="2880360"/>
                  </a:lnTo>
                  <a:lnTo>
                    <a:pt x="1524" y="2880360"/>
                  </a:lnTo>
                  <a:lnTo>
                    <a:pt x="0" y="2878836"/>
                  </a:lnTo>
                  <a:close/>
                </a:path>
                <a:path w="7619" h="4723130">
                  <a:moveTo>
                    <a:pt x="0" y="2842260"/>
                  </a:moveTo>
                  <a:lnTo>
                    <a:pt x="0" y="2837688"/>
                  </a:lnTo>
                  <a:lnTo>
                    <a:pt x="1524" y="2837688"/>
                  </a:lnTo>
                  <a:lnTo>
                    <a:pt x="3048" y="2836164"/>
                  </a:lnTo>
                  <a:lnTo>
                    <a:pt x="4571" y="2836164"/>
                  </a:lnTo>
                  <a:lnTo>
                    <a:pt x="4571" y="2837688"/>
                  </a:lnTo>
                  <a:lnTo>
                    <a:pt x="6096" y="2837688"/>
                  </a:lnTo>
                  <a:lnTo>
                    <a:pt x="7619" y="2839212"/>
                  </a:lnTo>
                  <a:lnTo>
                    <a:pt x="7619" y="2840736"/>
                  </a:lnTo>
                  <a:lnTo>
                    <a:pt x="4571" y="2843784"/>
                  </a:lnTo>
                  <a:lnTo>
                    <a:pt x="1524" y="2843784"/>
                  </a:lnTo>
                  <a:lnTo>
                    <a:pt x="1524" y="2842260"/>
                  </a:lnTo>
                  <a:lnTo>
                    <a:pt x="0" y="2842260"/>
                  </a:lnTo>
                  <a:close/>
                </a:path>
                <a:path w="7619" h="4723130">
                  <a:moveTo>
                    <a:pt x="1524" y="2807208"/>
                  </a:moveTo>
                  <a:lnTo>
                    <a:pt x="1524" y="2799588"/>
                  </a:lnTo>
                  <a:lnTo>
                    <a:pt x="4571" y="2799588"/>
                  </a:lnTo>
                  <a:lnTo>
                    <a:pt x="7619" y="2802636"/>
                  </a:lnTo>
                  <a:lnTo>
                    <a:pt x="7619" y="2804160"/>
                  </a:lnTo>
                  <a:lnTo>
                    <a:pt x="4571" y="2807208"/>
                  </a:lnTo>
                  <a:lnTo>
                    <a:pt x="1524" y="2807208"/>
                  </a:lnTo>
                  <a:close/>
                </a:path>
                <a:path w="7619" h="4723130">
                  <a:moveTo>
                    <a:pt x="0" y="2805684"/>
                  </a:moveTo>
                  <a:lnTo>
                    <a:pt x="0" y="2801112"/>
                  </a:lnTo>
                  <a:lnTo>
                    <a:pt x="1524" y="2801112"/>
                  </a:lnTo>
                  <a:lnTo>
                    <a:pt x="1524" y="2805684"/>
                  </a:lnTo>
                  <a:lnTo>
                    <a:pt x="0" y="2805684"/>
                  </a:lnTo>
                  <a:close/>
                </a:path>
                <a:path w="7619" h="4723130">
                  <a:moveTo>
                    <a:pt x="1524" y="2770632"/>
                  </a:moveTo>
                  <a:lnTo>
                    <a:pt x="1524" y="2763012"/>
                  </a:lnTo>
                  <a:lnTo>
                    <a:pt x="4571" y="2763012"/>
                  </a:lnTo>
                  <a:lnTo>
                    <a:pt x="7619" y="2766060"/>
                  </a:lnTo>
                  <a:lnTo>
                    <a:pt x="7619" y="2767584"/>
                  </a:lnTo>
                  <a:lnTo>
                    <a:pt x="4571" y="2770632"/>
                  </a:lnTo>
                  <a:lnTo>
                    <a:pt x="1524" y="2770632"/>
                  </a:lnTo>
                  <a:close/>
                </a:path>
                <a:path w="7619" h="4723130">
                  <a:moveTo>
                    <a:pt x="0" y="2769108"/>
                  </a:moveTo>
                  <a:lnTo>
                    <a:pt x="0" y="2764536"/>
                  </a:lnTo>
                  <a:lnTo>
                    <a:pt x="1524" y="2764536"/>
                  </a:lnTo>
                  <a:lnTo>
                    <a:pt x="1524" y="2769108"/>
                  </a:lnTo>
                  <a:lnTo>
                    <a:pt x="0" y="2769108"/>
                  </a:lnTo>
                  <a:close/>
                </a:path>
                <a:path w="7619" h="4723130">
                  <a:moveTo>
                    <a:pt x="6096" y="2731008"/>
                  </a:moveTo>
                  <a:lnTo>
                    <a:pt x="6096" y="2727960"/>
                  </a:lnTo>
                  <a:lnTo>
                    <a:pt x="7619" y="2729484"/>
                  </a:lnTo>
                  <a:lnTo>
                    <a:pt x="7619" y="2731008"/>
                  </a:lnTo>
                  <a:lnTo>
                    <a:pt x="6096" y="2731008"/>
                  </a:lnTo>
                  <a:close/>
                </a:path>
                <a:path w="7619" h="4723130">
                  <a:moveTo>
                    <a:pt x="0" y="2731008"/>
                  </a:moveTo>
                  <a:lnTo>
                    <a:pt x="0" y="2727960"/>
                  </a:lnTo>
                  <a:lnTo>
                    <a:pt x="1524" y="2726436"/>
                  </a:lnTo>
                  <a:lnTo>
                    <a:pt x="6096" y="2726436"/>
                  </a:lnTo>
                  <a:lnTo>
                    <a:pt x="6096" y="2732532"/>
                  </a:lnTo>
                  <a:lnTo>
                    <a:pt x="4571" y="2732532"/>
                  </a:lnTo>
                  <a:lnTo>
                    <a:pt x="4571" y="2734056"/>
                  </a:lnTo>
                  <a:lnTo>
                    <a:pt x="3048" y="2734056"/>
                  </a:lnTo>
                  <a:lnTo>
                    <a:pt x="0" y="2731008"/>
                  </a:lnTo>
                  <a:close/>
                </a:path>
                <a:path w="7619" h="4723130">
                  <a:moveTo>
                    <a:pt x="6096" y="2694432"/>
                  </a:moveTo>
                  <a:lnTo>
                    <a:pt x="6096" y="2691384"/>
                  </a:lnTo>
                  <a:lnTo>
                    <a:pt x="7619" y="2691384"/>
                  </a:lnTo>
                  <a:lnTo>
                    <a:pt x="7619" y="2694432"/>
                  </a:lnTo>
                  <a:lnTo>
                    <a:pt x="6096" y="2694432"/>
                  </a:lnTo>
                  <a:close/>
                </a:path>
                <a:path w="7619" h="4723130">
                  <a:moveTo>
                    <a:pt x="0" y="2694432"/>
                  </a:moveTo>
                  <a:lnTo>
                    <a:pt x="0" y="2691384"/>
                  </a:lnTo>
                  <a:lnTo>
                    <a:pt x="1524" y="2689860"/>
                  </a:lnTo>
                  <a:lnTo>
                    <a:pt x="6096" y="2689860"/>
                  </a:lnTo>
                  <a:lnTo>
                    <a:pt x="6096" y="2695956"/>
                  </a:lnTo>
                  <a:lnTo>
                    <a:pt x="1524" y="2695956"/>
                  </a:lnTo>
                  <a:lnTo>
                    <a:pt x="0" y="2694432"/>
                  </a:lnTo>
                  <a:close/>
                </a:path>
                <a:path w="7619" h="4723130">
                  <a:moveTo>
                    <a:pt x="6096" y="2657856"/>
                  </a:moveTo>
                  <a:lnTo>
                    <a:pt x="6096" y="2654808"/>
                  </a:lnTo>
                  <a:lnTo>
                    <a:pt x="7619" y="2654808"/>
                  </a:lnTo>
                  <a:lnTo>
                    <a:pt x="7619" y="2657856"/>
                  </a:lnTo>
                  <a:lnTo>
                    <a:pt x="6096" y="2657856"/>
                  </a:lnTo>
                  <a:close/>
                </a:path>
                <a:path w="7619" h="4723130">
                  <a:moveTo>
                    <a:pt x="0" y="2657856"/>
                  </a:moveTo>
                  <a:lnTo>
                    <a:pt x="0" y="2654808"/>
                  </a:lnTo>
                  <a:lnTo>
                    <a:pt x="3048" y="2651760"/>
                  </a:lnTo>
                  <a:lnTo>
                    <a:pt x="4571" y="2651760"/>
                  </a:lnTo>
                  <a:lnTo>
                    <a:pt x="4571" y="2653284"/>
                  </a:lnTo>
                  <a:lnTo>
                    <a:pt x="6096" y="2653284"/>
                  </a:lnTo>
                  <a:lnTo>
                    <a:pt x="6096" y="2659380"/>
                  </a:lnTo>
                  <a:lnTo>
                    <a:pt x="1524" y="2659380"/>
                  </a:lnTo>
                  <a:lnTo>
                    <a:pt x="0" y="2657856"/>
                  </a:lnTo>
                  <a:close/>
                </a:path>
                <a:path w="7619" h="4723130">
                  <a:moveTo>
                    <a:pt x="0" y="2621280"/>
                  </a:moveTo>
                  <a:lnTo>
                    <a:pt x="0" y="2616708"/>
                  </a:lnTo>
                  <a:lnTo>
                    <a:pt x="1524" y="2616708"/>
                  </a:lnTo>
                  <a:lnTo>
                    <a:pt x="3048" y="2615184"/>
                  </a:lnTo>
                  <a:lnTo>
                    <a:pt x="4571" y="2615184"/>
                  </a:lnTo>
                  <a:lnTo>
                    <a:pt x="4571" y="2616708"/>
                  </a:lnTo>
                  <a:lnTo>
                    <a:pt x="6096" y="2616708"/>
                  </a:lnTo>
                  <a:lnTo>
                    <a:pt x="7619" y="2618232"/>
                  </a:lnTo>
                  <a:lnTo>
                    <a:pt x="7619" y="2619756"/>
                  </a:lnTo>
                  <a:lnTo>
                    <a:pt x="4571" y="2622804"/>
                  </a:lnTo>
                  <a:lnTo>
                    <a:pt x="1524" y="2622804"/>
                  </a:lnTo>
                  <a:lnTo>
                    <a:pt x="1524" y="2621280"/>
                  </a:lnTo>
                  <a:lnTo>
                    <a:pt x="0" y="2621280"/>
                  </a:lnTo>
                  <a:close/>
                </a:path>
                <a:path w="7619" h="4723130">
                  <a:moveTo>
                    <a:pt x="1524" y="2586228"/>
                  </a:moveTo>
                  <a:lnTo>
                    <a:pt x="1524" y="2578608"/>
                  </a:lnTo>
                  <a:lnTo>
                    <a:pt x="4571" y="2578608"/>
                  </a:lnTo>
                  <a:lnTo>
                    <a:pt x="7619" y="2581656"/>
                  </a:lnTo>
                  <a:lnTo>
                    <a:pt x="7619" y="2583180"/>
                  </a:lnTo>
                  <a:lnTo>
                    <a:pt x="4571" y="2586228"/>
                  </a:lnTo>
                  <a:lnTo>
                    <a:pt x="1524" y="2586228"/>
                  </a:lnTo>
                  <a:close/>
                </a:path>
                <a:path w="7619" h="4723130">
                  <a:moveTo>
                    <a:pt x="0" y="2584704"/>
                  </a:moveTo>
                  <a:lnTo>
                    <a:pt x="0" y="2580132"/>
                  </a:lnTo>
                  <a:lnTo>
                    <a:pt x="1524" y="2580132"/>
                  </a:lnTo>
                  <a:lnTo>
                    <a:pt x="1524" y="2584704"/>
                  </a:lnTo>
                  <a:lnTo>
                    <a:pt x="0" y="2584704"/>
                  </a:lnTo>
                  <a:close/>
                </a:path>
                <a:path w="7619" h="4723130">
                  <a:moveTo>
                    <a:pt x="1524" y="2549652"/>
                  </a:moveTo>
                  <a:lnTo>
                    <a:pt x="1524" y="2542032"/>
                  </a:lnTo>
                  <a:lnTo>
                    <a:pt x="4571" y="2542032"/>
                  </a:lnTo>
                  <a:lnTo>
                    <a:pt x="7619" y="2545080"/>
                  </a:lnTo>
                  <a:lnTo>
                    <a:pt x="7619" y="2546604"/>
                  </a:lnTo>
                  <a:lnTo>
                    <a:pt x="4571" y="2549652"/>
                  </a:lnTo>
                  <a:lnTo>
                    <a:pt x="1524" y="2549652"/>
                  </a:lnTo>
                  <a:close/>
                </a:path>
                <a:path w="7619" h="4723130">
                  <a:moveTo>
                    <a:pt x="0" y="2548128"/>
                  </a:moveTo>
                  <a:lnTo>
                    <a:pt x="0" y="2543556"/>
                  </a:lnTo>
                  <a:lnTo>
                    <a:pt x="1524" y="2543556"/>
                  </a:lnTo>
                  <a:lnTo>
                    <a:pt x="1524" y="2548128"/>
                  </a:lnTo>
                  <a:lnTo>
                    <a:pt x="0" y="2548128"/>
                  </a:lnTo>
                  <a:close/>
                </a:path>
                <a:path w="7619" h="4723130">
                  <a:moveTo>
                    <a:pt x="6096" y="2510028"/>
                  </a:moveTo>
                  <a:lnTo>
                    <a:pt x="6096" y="2506980"/>
                  </a:lnTo>
                  <a:lnTo>
                    <a:pt x="7619" y="2508504"/>
                  </a:lnTo>
                  <a:lnTo>
                    <a:pt x="7619" y="2510028"/>
                  </a:lnTo>
                  <a:lnTo>
                    <a:pt x="6096" y="2510028"/>
                  </a:lnTo>
                  <a:close/>
                </a:path>
                <a:path w="7619" h="4723130">
                  <a:moveTo>
                    <a:pt x="0" y="2510028"/>
                  </a:moveTo>
                  <a:lnTo>
                    <a:pt x="0" y="2506980"/>
                  </a:lnTo>
                  <a:lnTo>
                    <a:pt x="1524" y="2505456"/>
                  </a:lnTo>
                  <a:lnTo>
                    <a:pt x="6096" y="2505456"/>
                  </a:lnTo>
                  <a:lnTo>
                    <a:pt x="6096" y="2511552"/>
                  </a:lnTo>
                  <a:lnTo>
                    <a:pt x="4571" y="2511552"/>
                  </a:lnTo>
                  <a:lnTo>
                    <a:pt x="4571" y="2513076"/>
                  </a:lnTo>
                  <a:lnTo>
                    <a:pt x="3048" y="2513076"/>
                  </a:lnTo>
                  <a:lnTo>
                    <a:pt x="0" y="2510028"/>
                  </a:lnTo>
                  <a:close/>
                </a:path>
                <a:path w="7619" h="4723130">
                  <a:moveTo>
                    <a:pt x="6096" y="2473452"/>
                  </a:moveTo>
                  <a:lnTo>
                    <a:pt x="6096" y="2470404"/>
                  </a:lnTo>
                  <a:lnTo>
                    <a:pt x="7619" y="2470404"/>
                  </a:lnTo>
                  <a:lnTo>
                    <a:pt x="7619" y="2473452"/>
                  </a:lnTo>
                  <a:lnTo>
                    <a:pt x="6096" y="2473452"/>
                  </a:lnTo>
                  <a:close/>
                </a:path>
                <a:path w="7619" h="4723130">
                  <a:moveTo>
                    <a:pt x="0" y="2473452"/>
                  </a:moveTo>
                  <a:lnTo>
                    <a:pt x="0" y="2470404"/>
                  </a:lnTo>
                  <a:lnTo>
                    <a:pt x="1524" y="2468880"/>
                  </a:lnTo>
                  <a:lnTo>
                    <a:pt x="6096" y="2468880"/>
                  </a:lnTo>
                  <a:lnTo>
                    <a:pt x="6096" y="2474976"/>
                  </a:lnTo>
                  <a:lnTo>
                    <a:pt x="1524" y="2474976"/>
                  </a:lnTo>
                  <a:lnTo>
                    <a:pt x="0" y="2473452"/>
                  </a:lnTo>
                  <a:close/>
                </a:path>
                <a:path w="7619" h="4723130">
                  <a:moveTo>
                    <a:pt x="6096" y="2436876"/>
                  </a:moveTo>
                  <a:lnTo>
                    <a:pt x="6096" y="2433828"/>
                  </a:lnTo>
                  <a:lnTo>
                    <a:pt x="7619" y="2433828"/>
                  </a:lnTo>
                  <a:lnTo>
                    <a:pt x="7619" y="2436876"/>
                  </a:lnTo>
                  <a:lnTo>
                    <a:pt x="6096" y="2436876"/>
                  </a:lnTo>
                  <a:close/>
                </a:path>
                <a:path w="7619" h="4723130">
                  <a:moveTo>
                    <a:pt x="0" y="2436876"/>
                  </a:moveTo>
                  <a:lnTo>
                    <a:pt x="0" y="2433828"/>
                  </a:lnTo>
                  <a:lnTo>
                    <a:pt x="3048" y="2430780"/>
                  </a:lnTo>
                  <a:lnTo>
                    <a:pt x="4571" y="2430780"/>
                  </a:lnTo>
                  <a:lnTo>
                    <a:pt x="4571" y="2432304"/>
                  </a:lnTo>
                  <a:lnTo>
                    <a:pt x="6096" y="2432304"/>
                  </a:lnTo>
                  <a:lnTo>
                    <a:pt x="6096" y="2438400"/>
                  </a:lnTo>
                  <a:lnTo>
                    <a:pt x="1524" y="2438400"/>
                  </a:lnTo>
                  <a:lnTo>
                    <a:pt x="0" y="2436876"/>
                  </a:lnTo>
                  <a:close/>
                </a:path>
                <a:path w="7619" h="4723130">
                  <a:moveTo>
                    <a:pt x="1524" y="2401824"/>
                  </a:moveTo>
                  <a:lnTo>
                    <a:pt x="1524" y="2394204"/>
                  </a:lnTo>
                  <a:lnTo>
                    <a:pt x="4571" y="2394204"/>
                  </a:lnTo>
                  <a:lnTo>
                    <a:pt x="7619" y="2397252"/>
                  </a:lnTo>
                  <a:lnTo>
                    <a:pt x="7619" y="2398776"/>
                  </a:lnTo>
                  <a:lnTo>
                    <a:pt x="4571" y="2401824"/>
                  </a:lnTo>
                  <a:lnTo>
                    <a:pt x="1524" y="2401824"/>
                  </a:lnTo>
                  <a:close/>
                </a:path>
                <a:path w="7619" h="4723130">
                  <a:moveTo>
                    <a:pt x="0" y="2400300"/>
                  </a:moveTo>
                  <a:lnTo>
                    <a:pt x="0" y="2395728"/>
                  </a:lnTo>
                  <a:lnTo>
                    <a:pt x="1524" y="2395728"/>
                  </a:lnTo>
                  <a:lnTo>
                    <a:pt x="1524" y="2400300"/>
                  </a:lnTo>
                  <a:lnTo>
                    <a:pt x="0" y="2400300"/>
                  </a:lnTo>
                  <a:close/>
                </a:path>
                <a:path w="7619" h="4723130">
                  <a:moveTo>
                    <a:pt x="1524" y="2365247"/>
                  </a:moveTo>
                  <a:lnTo>
                    <a:pt x="1524" y="2357628"/>
                  </a:lnTo>
                  <a:lnTo>
                    <a:pt x="4571" y="2357628"/>
                  </a:lnTo>
                  <a:lnTo>
                    <a:pt x="7619" y="2360676"/>
                  </a:lnTo>
                  <a:lnTo>
                    <a:pt x="7619" y="2362200"/>
                  </a:lnTo>
                  <a:lnTo>
                    <a:pt x="4571" y="2365247"/>
                  </a:lnTo>
                  <a:lnTo>
                    <a:pt x="1524" y="2365247"/>
                  </a:lnTo>
                  <a:close/>
                </a:path>
                <a:path w="7619" h="4723130">
                  <a:moveTo>
                    <a:pt x="0" y="2363724"/>
                  </a:moveTo>
                  <a:lnTo>
                    <a:pt x="0" y="2359152"/>
                  </a:lnTo>
                  <a:lnTo>
                    <a:pt x="1524" y="2359152"/>
                  </a:lnTo>
                  <a:lnTo>
                    <a:pt x="1524" y="2363724"/>
                  </a:lnTo>
                  <a:lnTo>
                    <a:pt x="0" y="2363724"/>
                  </a:lnTo>
                  <a:close/>
                </a:path>
                <a:path w="7619" h="4723130">
                  <a:moveTo>
                    <a:pt x="1524" y="2328672"/>
                  </a:moveTo>
                  <a:lnTo>
                    <a:pt x="1524" y="2321052"/>
                  </a:lnTo>
                  <a:lnTo>
                    <a:pt x="4571" y="2321052"/>
                  </a:lnTo>
                  <a:lnTo>
                    <a:pt x="7619" y="2324100"/>
                  </a:lnTo>
                  <a:lnTo>
                    <a:pt x="7619" y="2325624"/>
                  </a:lnTo>
                  <a:lnTo>
                    <a:pt x="4571" y="2328672"/>
                  </a:lnTo>
                  <a:lnTo>
                    <a:pt x="1524" y="2328672"/>
                  </a:lnTo>
                  <a:close/>
                </a:path>
                <a:path w="7619" h="4723130">
                  <a:moveTo>
                    <a:pt x="0" y="2327147"/>
                  </a:moveTo>
                  <a:lnTo>
                    <a:pt x="0" y="2322576"/>
                  </a:lnTo>
                  <a:lnTo>
                    <a:pt x="1524" y="2322576"/>
                  </a:lnTo>
                  <a:lnTo>
                    <a:pt x="1524" y="2327147"/>
                  </a:lnTo>
                  <a:lnTo>
                    <a:pt x="0" y="2327147"/>
                  </a:lnTo>
                  <a:close/>
                </a:path>
                <a:path w="7619" h="4723130">
                  <a:moveTo>
                    <a:pt x="6096" y="2289047"/>
                  </a:moveTo>
                  <a:lnTo>
                    <a:pt x="6096" y="2286000"/>
                  </a:lnTo>
                  <a:lnTo>
                    <a:pt x="7619" y="2286000"/>
                  </a:lnTo>
                  <a:lnTo>
                    <a:pt x="7619" y="2289047"/>
                  </a:lnTo>
                  <a:lnTo>
                    <a:pt x="6096" y="2289047"/>
                  </a:lnTo>
                  <a:close/>
                </a:path>
                <a:path w="7619" h="4723130">
                  <a:moveTo>
                    <a:pt x="0" y="2289047"/>
                  </a:moveTo>
                  <a:lnTo>
                    <a:pt x="0" y="2286000"/>
                  </a:lnTo>
                  <a:lnTo>
                    <a:pt x="1524" y="2284476"/>
                  </a:lnTo>
                  <a:lnTo>
                    <a:pt x="6096" y="2284476"/>
                  </a:lnTo>
                  <a:lnTo>
                    <a:pt x="6096" y="2290572"/>
                  </a:lnTo>
                  <a:lnTo>
                    <a:pt x="4571" y="2290572"/>
                  </a:lnTo>
                  <a:lnTo>
                    <a:pt x="4571" y="2292096"/>
                  </a:lnTo>
                  <a:lnTo>
                    <a:pt x="3048" y="2292096"/>
                  </a:lnTo>
                  <a:lnTo>
                    <a:pt x="0" y="2289047"/>
                  </a:lnTo>
                  <a:close/>
                </a:path>
                <a:path w="7619" h="4723130">
                  <a:moveTo>
                    <a:pt x="6096" y="2252472"/>
                  </a:moveTo>
                  <a:lnTo>
                    <a:pt x="6096" y="2249424"/>
                  </a:lnTo>
                  <a:lnTo>
                    <a:pt x="7619" y="2249424"/>
                  </a:lnTo>
                  <a:lnTo>
                    <a:pt x="7619" y="2252472"/>
                  </a:lnTo>
                  <a:lnTo>
                    <a:pt x="6096" y="2252472"/>
                  </a:lnTo>
                  <a:close/>
                </a:path>
                <a:path w="7619" h="4723130">
                  <a:moveTo>
                    <a:pt x="0" y="2252472"/>
                  </a:moveTo>
                  <a:lnTo>
                    <a:pt x="0" y="2249424"/>
                  </a:lnTo>
                  <a:lnTo>
                    <a:pt x="1524" y="2247900"/>
                  </a:lnTo>
                  <a:lnTo>
                    <a:pt x="6096" y="2247900"/>
                  </a:lnTo>
                  <a:lnTo>
                    <a:pt x="6096" y="2253996"/>
                  </a:lnTo>
                  <a:lnTo>
                    <a:pt x="1524" y="2253996"/>
                  </a:lnTo>
                  <a:lnTo>
                    <a:pt x="0" y="2252472"/>
                  </a:lnTo>
                  <a:close/>
                </a:path>
                <a:path w="7619" h="4723130">
                  <a:moveTo>
                    <a:pt x="6096" y="2215896"/>
                  </a:moveTo>
                  <a:lnTo>
                    <a:pt x="6096" y="2212847"/>
                  </a:lnTo>
                  <a:lnTo>
                    <a:pt x="7619" y="2212847"/>
                  </a:lnTo>
                  <a:lnTo>
                    <a:pt x="7619" y="2214372"/>
                  </a:lnTo>
                  <a:lnTo>
                    <a:pt x="6096" y="2215896"/>
                  </a:lnTo>
                  <a:close/>
                </a:path>
                <a:path w="7619" h="4723130">
                  <a:moveTo>
                    <a:pt x="0" y="2215896"/>
                  </a:moveTo>
                  <a:lnTo>
                    <a:pt x="0" y="2212847"/>
                  </a:lnTo>
                  <a:lnTo>
                    <a:pt x="3048" y="2209800"/>
                  </a:lnTo>
                  <a:lnTo>
                    <a:pt x="4571" y="2209800"/>
                  </a:lnTo>
                  <a:lnTo>
                    <a:pt x="4571" y="2211324"/>
                  </a:lnTo>
                  <a:lnTo>
                    <a:pt x="6096" y="2211324"/>
                  </a:lnTo>
                  <a:lnTo>
                    <a:pt x="6096" y="2217420"/>
                  </a:lnTo>
                  <a:lnTo>
                    <a:pt x="1524" y="2217420"/>
                  </a:lnTo>
                  <a:lnTo>
                    <a:pt x="0" y="2215896"/>
                  </a:lnTo>
                  <a:close/>
                </a:path>
                <a:path w="7619" h="4723130">
                  <a:moveTo>
                    <a:pt x="1524" y="2180844"/>
                  </a:moveTo>
                  <a:lnTo>
                    <a:pt x="1524" y="2173224"/>
                  </a:lnTo>
                  <a:lnTo>
                    <a:pt x="4571" y="2173224"/>
                  </a:lnTo>
                  <a:lnTo>
                    <a:pt x="7619" y="2176272"/>
                  </a:lnTo>
                  <a:lnTo>
                    <a:pt x="7619" y="2177796"/>
                  </a:lnTo>
                  <a:lnTo>
                    <a:pt x="4571" y="2180844"/>
                  </a:lnTo>
                  <a:lnTo>
                    <a:pt x="1524" y="2180844"/>
                  </a:lnTo>
                  <a:close/>
                </a:path>
                <a:path w="7619" h="4723130">
                  <a:moveTo>
                    <a:pt x="0" y="2179320"/>
                  </a:moveTo>
                  <a:lnTo>
                    <a:pt x="0" y="2174747"/>
                  </a:lnTo>
                  <a:lnTo>
                    <a:pt x="1524" y="2174747"/>
                  </a:lnTo>
                  <a:lnTo>
                    <a:pt x="1524" y="2179320"/>
                  </a:lnTo>
                  <a:lnTo>
                    <a:pt x="0" y="2179320"/>
                  </a:lnTo>
                  <a:close/>
                </a:path>
                <a:path w="7619" h="4723130">
                  <a:moveTo>
                    <a:pt x="1524" y="2144268"/>
                  </a:moveTo>
                  <a:lnTo>
                    <a:pt x="1524" y="2136647"/>
                  </a:lnTo>
                  <a:lnTo>
                    <a:pt x="4571" y="2136647"/>
                  </a:lnTo>
                  <a:lnTo>
                    <a:pt x="7619" y="2139696"/>
                  </a:lnTo>
                  <a:lnTo>
                    <a:pt x="7619" y="2141220"/>
                  </a:lnTo>
                  <a:lnTo>
                    <a:pt x="4571" y="2144268"/>
                  </a:lnTo>
                  <a:lnTo>
                    <a:pt x="1524" y="2144268"/>
                  </a:lnTo>
                  <a:close/>
                </a:path>
                <a:path w="7619" h="4723130">
                  <a:moveTo>
                    <a:pt x="0" y="2142744"/>
                  </a:moveTo>
                  <a:lnTo>
                    <a:pt x="0" y="2138172"/>
                  </a:lnTo>
                  <a:lnTo>
                    <a:pt x="1524" y="2138172"/>
                  </a:lnTo>
                  <a:lnTo>
                    <a:pt x="1524" y="2142744"/>
                  </a:lnTo>
                  <a:lnTo>
                    <a:pt x="0" y="2142744"/>
                  </a:lnTo>
                  <a:close/>
                </a:path>
                <a:path w="7619" h="4723130">
                  <a:moveTo>
                    <a:pt x="0" y="2106168"/>
                  </a:moveTo>
                  <a:lnTo>
                    <a:pt x="0" y="2101596"/>
                  </a:lnTo>
                  <a:lnTo>
                    <a:pt x="1524" y="2101596"/>
                  </a:lnTo>
                  <a:lnTo>
                    <a:pt x="1524" y="2100072"/>
                  </a:lnTo>
                  <a:lnTo>
                    <a:pt x="4571" y="2100072"/>
                  </a:lnTo>
                  <a:lnTo>
                    <a:pt x="7619" y="2103120"/>
                  </a:lnTo>
                  <a:lnTo>
                    <a:pt x="7619" y="2104644"/>
                  </a:lnTo>
                  <a:lnTo>
                    <a:pt x="6096" y="2106168"/>
                  </a:lnTo>
                  <a:lnTo>
                    <a:pt x="4571" y="2106168"/>
                  </a:lnTo>
                  <a:lnTo>
                    <a:pt x="4571" y="2107692"/>
                  </a:lnTo>
                  <a:lnTo>
                    <a:pt x="3048" y="2107692"/>
                  </a:lnTo>
                  <a:lnTo>
                    <a:pt x="1524" y="2106168"/>
                  </a:lnTo>
                  <a:lnTo>
                    <a:pt x="0" y="2106168"/>
                  </a:lnTo>
                  <a:close/>
                </a:path>
                <a:path w="7619" h="4723130">
                  <a:moveTo>
                    <a:pt x="6096" y="2068068"/>
                  </a:moveTo>
                  <a:lnTo>
                    <a:pt x="6096" y="2065020"/>
                  </a:lnTo>
                  <a:lnTo>
                    <a:pt x="7619" y="2065020"/>
                  </a:lnTo>
                  <a:lnTo>
                    <a:pt x="7619" y="2068068"/>
                  </a:lnTo>
                  <a:lnTo>
                    <a:pt x="6096" y="2068068"/>
                  </a:lnTo>
                  <a:close/>
                </a:path>
                <a:path w="7619" h="4723130">
                  <a:moveTo>
                    <a:pt x="0" y="2068068"/>
                  </a:moveTo>
                  <a:lnTo>
                    <a:pt x="0" y="2065020"/>
                  </a:lnTo>
                  <a:lnTo>
                    <a:pt x="1524" y="2063496"/>
                  </a:lnTo>
                  <a:lnTo>
                    <a:pt x="6096" y="2063496"/>
                  </a:lnTo>
                  <a:lnTo>
                    <a:pt x="6096" y="2069592"/>
                  </a:lnTo>
                  <a:lnTo>
                    <a:pt x="4571" y="2069592"/>
                  </a:lnTo>
                  <a:lnTo>
                    <a:pt x="4571" y="2071116"/>
                  </a:lnTo>
                  <a:lnTo>
                    <a:pt x="3048" y="2071116"/>
                  </a:lnTo>
                  <a:lnTo>
                    <a:pt x="0" y="2068068"/>
                  </a:lnTo>
                  <a:close/>
                </a:path>
                <a:path w="7619" h="4723130">
                  <a:moveTo>
                    <a:pt x="6096" y="2031492"/>
                  </a:moveTo>
                  <a:lnTo>
                    <a:pt x="6096" y="2028444"/>
                  </a:lnTo>
                  <a:lnTo>
                    <a:pt x="7619" y="2028444"/>
                  </a:lnTo>
                  <a:lnTo>
                    <a:pt x="7619" y="2031492"/>
                  </a:lnTo>
                  <a:lnTo>
                    <a:pt x="6096" y="2031492"/>
                  </a:lnTo>
                  <a:close/>
                </a:path>
                <a:path w="7619" h="4723130">
                  <a:moveTo>
                    <a:pt x="0" y="2031492"/>
                  </a:moveTo>
                  <a:lnTo>
                    <a:pt x="0" y="2028444"/>
                  </a:lnTo>
                  <a:lnTo>
                    <a:pt x="1524" y="2026920"/>
                  </a:lnTo>
                  <a:lnTo>
                    <a:pt x="6096" y="2026920"/>
                  </a:lnTo>
                  <a:lnTo>
                    <a:pt x="6096" y="2033016"/>
                  </a:lnTo>
                  <a:lnTo>
                    <a:pt x="1524" y="2033016"/>
                  </a:lnTo>
                  <a:lnTo>
                    <a:pt x="0" y="2031492"/>
                  </a:lnTo>
                  <a:close/>
                </a:path>
                <a:path w="7619" h="4723130">
                  <a:moveTo>
                    <a:pt x="6096" y="1994916"/>
                  </a:moveTo>
                  <a:lnTo>
                    <a:pt x="6096" y="1991868"/>
                  </a:lnTo>
                  <a:lnTo>
                    <a:pt x="7619" y="1991868"/>
                  </a:lnTo>
                  <a:lnTo>
                    <a:pt x="7619" y="1993392"/>
                  </a:lnTo>
                  <a:lnTo>
                    <a:pt x="6096" y="1994916"/>
                  </a:lnTo>
                  <a:close/>
                </a:path>
                <a:path w="7619" h="4723130">
                  <a:moveTo>
                    <a:pt x="0" y="1994916"/>
                  </a:moveTo>
                  <a:lnTo>
                    <a:pt x="0" y="1991868"/>
                  </a:lnTo>
                  <a:lnTo>
                    <a:pt x="3048" y="1988820"/>
                  </a:lnTo>
                  <a:lnTo>
                    <a:pt x="4571" y="1988820"/>
                  </a:lnTo>
                  <a:lnTo>
                    <a:pt x="4571" y="1990344"/>
                  </a:lnTo>
                  <a:lnTo>
                    <a:pt x="6096" y="1990344"/>
                  </a:lnTo>
                  <a:lnTo>
                    <a:pt x="6096" y="1996439"/>
                  </a:lnTo>
                  <a:lnTo>
                    <a:pt x="1524" y="1996439"/>
                  </a:lnTo>
                  <a:lnTo>
                    <a:pt x="0" y="1994916"/>
                  </a:lnTo>
                  <a:close/>
                </a:path>
                <a:path w="7619" h="4723130">
                  <a:moveTo>
                    <a:pt x="1524" y="1959864"/>
                  </a:moveTo>
                  <a:lnTo>
                    <a:pt x="1524" y="1952244"/>
                  </a:lnTo>
                  <a:lnTo>
                    <a:pt x="4571" y="1952244"/>
                  </a:lnTo>
                  <a:lnTo>
                    <a:pt x="7619" y="1955292"/>
                  </a:lnTo>
                  <a:lnTo>
                    <a:pt x="7619" y="1956816"/>
                  </a:lnTo>
                  <a:lnTo>
                    <a:pt x="4571" y="1959864"/>
                  </a:lnTo>
                  <a:lnTo>
                    <a:pt x="1524" y="1959864"/>
                  </a:lnTo>
                  <a:close/>
                </a:path>
                <a:path w="7619" h="4723130">
                  <a:moveTo>
                    <a:pt x="0" y="1958339"/>
                  </a:moveTo>
                  <a:lnTo>
                    <a:pt x="0" y="1953768"/>
                  </a:lnTo>
                  <a:lnTo>
                    <a:pt x="1524" y="1953768"/>
                  </a:lnTo>
                  <a:lnTo>
                    <a:pt x="1524" y="1958339"/>
                  </a:lnTo>
                  <a:lnTo>
                    <a:pt x="0" y="1958339"/>
                  </a:lnTo>
                  <a:close/>
                </a:path>
                <a:path w="7619" h="4723130">
                  <a:moveTo>
                    <a:pt x="1524" y="1923288"/>
                  </a:moveTo>
                  <a:lnTo>
                    <a:pt x="1524" y="1915668"/>
                  </a:lnTo>
                  <a:lnTo>
                    <a:pt x="4571" y="1915668"/>
                  </a:lnTo>
                  <a:lnTo>
                    <a:pt x="7619" y="1918716"/>
                  </a:lnTo>
                  <a:lnTo>
                    <a:pt x="7619" y="1920239"/>
                  </a:lnTo>
                  <a:lnTo>
                    <a:pt x="4571" y="1923288"/>
                  </a:lnTo>
                  <a:lnTo>
                    <a:pt x="1524" y="1923288"/>
                  </a:lnTo>
                  <a:close/>
                </a:path>
                <a:path w="7619" h="4723130">
                  <a:moveTo>
                    <a:pt x="0" y="1921764"/>
                  </a:moveTo>
                  <a:lnTo>
                    <a:pt x="0" y="1917192"/>
                  </a:lnTo>
                  <a:lnTo>
                    <a:pt x="1524" y="1917192"/>
                  </a:lnTo>
                  <a:lnTo>
                    <a:pt x="1524" y="1921764"/>
                  </a:lnTo>
                  <a:lnTo>
                    <a:pt x="0" y="1921764"/>
                  </a:lnTo>
                  <a:close/>
                </a:path>
                <a:path w="7619" h="4723130">
                  <a:moveTo>
                    <a:pt x="0" y="1885188"/>
                  </a:moveTo>
                  <a:lnTo>
                    <a:pt x="0" y="1880616"/>
                  </a:lnTo>
                  <a:lnTo>
                    <a:pt x="1524" y="1880616"/>
                  </a:lnTo>
                  <a:lnTo>
                    <a:pt x="1524" y="1879092"/>
                  </a:lnTo>
                  <a:lnTo>
                    <a:pt x="4571" y="1879092"/>
                  </a:lnTo>
                  <a:lnTo>
                    <a:pt x="7619" y="1882139"/>
                  </a:lnTo>
                  <a:lnTo>
                    <a:pt x="7619" y="1883663"/>
                  </a:lnTo>
                  <a:lnTo>
                    <a:pt x="6096" y="1885188"/>
                  </a:lnTo>
                  <a:lnTo>
                    <a:pt x="4571" y="1885188"/>
                  </a:lnTo>
                  <a:lnTo>
                    <a:pt x="4571" y="1886712"/>
                  </a:lnTo>
                  <a:lnTo>
                    <a:pt x="3048" y="1886712"/>
                  </a:lnTo>
                  <a:lnTo>
                    <a:pt x="1524" y="1885188"/>
                  </a:lnTo>
                  <a:lnTo>
                    <a:pt x="0" y="1885188"/>
                  </a:lnTo>
                  <a:close/>
                </a:path>
                <a:path w="7619" h="4723130">
                  <a:moveTo>
                    <a:pt x="6096" y="1847088"/>
                  </a:moveTo>
                  <a:lnTo>
                    <a:pt x="6096" y="1844039"/>
                  </a:lnTo>
                  <a:lnTo>
                    <a:pt x="7619" y="1844039"/>
                  </a:lnTo>
                  <a:lnTo>
                    <a:pt x="7619" y="1847088"/>
                  </a:lnTo>
                  <a:lnTo>
                    <a:pt x="6096" y="1847088"/>
                  </a:lnTo>
                  <a:close/>
                </a:path>
                <a:path w="7619" h="4723130">
                  <a:moveTo>
                    <a:pt x="0" y="1847088"/>
                  </a:moveTo>
                  <a:lnTo>
                    <a:pt x="0" y="1844039"/>
                  </a:lnTo>
                  <a:lnTo>
                    <a:pt x="1524" y="1842516"/>
                  </a:lnTo>
                  <a:lnTo>
                    <a:pt x="6096" y="1842516"/>
                  </a:lnTo>
                  <a:lnTo>
                    <a:pt x="6096" y="1848612"/>
                  </a:lnTo>
                  <a:lnTo>
                    <a:pt x="4571" y="1848612"/>
                  </a:lnTo>
                  <a:lnTo>
                    <a:pt x="4571" y="1850136"/>
                  </a:lnTo>
                  <a:lnTo>
                    <a:pt x="3048" y="1850136"/>
                  </a:lnTo>
                  <a:lnTo>
                    <a:pt x="0" y="1847088"/>
                  </a:lnTo>
                  <a:close/>
                </a:path>
                <a:path w="7619" h="4723130">
                  <a:moveTo>
                    <a:pt x="6096" y="1810512"/>
                  </a:moveTo>
                  <a:lnTo>
                    <a:pt x="6096" y="1807463"/>
                  </a:lnTo>
                  <a:lnTo>
                    <a:pt x="7619" y="1807463"/>
                  </a:lnTo>
                  <a:lnTo>
                    <a:pt x="7619" y="1810512"/>
                  </a:lnTo>
                  <a:lnTo>
                    <a:pt x="6096" y="1810512"/>
                  </a:lnTo>
                  <a:close/>
                </a:path>
                <a:path w="7619" h="4723130">
                  <a:moveTo>
                    <a:pt x="0" y="1810512"/>
                  </a:moveTo>
                  <a:lnTo>
                    <a:pt x="0" y="1807463"/>
                  </a:lnTo>
                  <a:lnTo>
                    <a:pt x="1524" y="1805939"/>
                  </a:lnTo>
                  <a:lnTo>
                    <a:pt x="6096" y="1805939"/>
                  </a:lnTo>
                  <a:lnTo>
                    <a:pt x="6096" y="1812036"/>
                  </a:lnTo>
                  <a:lnTo>
                    <a:pt x="1524" y="1812036"/>
                  </a:lnTo>
                  <a:lnTo>
                    <a:pt x="0" y="1810512"/>
                  </a:lnTo>
                  <a:close/>
                </a:path>
                <a:path w="7619" h="4723130">
                  <a:moveTo>
                    <a:pt x="0" y="1773936"/>
                  </a:moveTo>
                  <a:lnTo>
                    <a:pt x="0" y="1770888"/>
                  </a:lnTo>
                  <a:lnTo>
                    <a:pt x="3048" y="1767839"/>
                  </a:lnTo>
                  <a:lnTo>
                    <a:pt x="4571" y="1767839"/>
                  </a:lnTo>
                  <a:lnTo>
                    <a:pt x="4571" y="1769363"/>
                  </a:lnTo>
                  <a:lnTo>
                    <a:pt x="6096" y="1769363"/>
                  </a:lnTo>
                  <a:lnTo>
                    <a:pt x="6096" y="1770888"/>
                  </a:lnTo>
                  <a:lnTo>
                    <a:pt x="7619" y="1770888"/>
                  </a:lnTo>
                  <a:lnTo>
                    <a:pt x="7619" y="1772412"/>
                  </a:lnTo>
                  <a:lnTo>
                    <a:pt x="4571" y="1775460"/>
                  </a:lnTo>
                  <a:lnTo>
                    <a:pt x="1524" y="1775460"/>
                  </a:lnTo>
                  <a:lnTo>
                    <a:pt x="1524" y="1773936"/>
                  </a:lnTo>
                  <a:lnTo>
                    <a:pt x="0" y="1773936"/>
                  </a:lnTo>
                  <a:close/>
                </a:path>
                <a:path w="7619" h="4723130">
                  <a:moveTo>
                    <a:pt x="1524" y="1738884"/>
                  </a:moveTo>
                  <a:lnTo>
                    <a:pt x="1524" y="1731263"/>
                  </a:lnTo>
                  <a:lnTo>
                    <a:pt x="4571" y="1731263"/>
                  </a:lnTo>
                  <a:lnTo>
                    <a:pt x="7619" y="1734312"/>
                  </a:lnTo>
                  <a:lnTo>
                    <a:pt x="7619" y="1735836"/>
                  </a:lnTo>
                  <a:lnTo>
                    <a:pt x="4571" y="1738884"/>
                  </a:lnTo>
                  <a:lnTo>
                    <a:pt x="1524" y="1738884"/>
                  </a:lnTo>
                  <a:close/>
                </a:path>
                <a:path w="7619" h="4723130">
                  <a:moveTo>
                    <a:pt x="0" y="1737360"/>
                  </a:moveTo>
                  <a:lnTo>
                    <a:pt x="0" y="1732788"/>
                  </a:lnTo>
                  <a:lnTo>
                    <a:pt x="1524" y="1732788"/>
                  </a:lnTo>
                  <a:lnTo>
                    <a:pt x="1524" y="1737360"/>
                  </a:lnTo>
                  <a:lnTo>
                    <a:pt x="0" y="1737360"/>
                  </a:lnTo>
                  <a:close/>
                </a:path>
                <a:path w="7619" h="4723130">
                  <a:moveTo>
                    <a:pt x="1524" y="1702308"/>
                  </a:moveTo>
                  <a:lnTo>
                    <a:pt x="1524" y="1694688"/>
                  </a:lnTo>
                  <a:lnTo>
                    <a:pt x="4571" y="1694688"/>
                  </a:lnTo>
                  <a:lnTo>
                    <a:pt x="7619" y="1697736"/>
                  </a:lnTo>
                  <a:lnTo>
                    <a:pt x="7619" y="1699260"/>
                  </a:lnTo>
                  <a:lnTo>
                    <a:pt x="4571" y="1702308"/>
                  </a:lnTo>
                  <a:lnTo>
                    <a:pt x="1524" y="1702308"/>
                  </a:lnTo>
                  <a:close/>
                </a:path>
                <a:path w="7619" h="4723130">
                  <a:moveTo>
                    <a:pt x="0" y="1700784"/>
                  </a:moveTo>
                  <a:lnTo>
                    <a:pt x="0" y="1696212"/>
                  </a:lnTo>
                  <a:lnTo>
                    <a:pt x="1524" y="1696212"/>
                  </a:lnTo>
                  <a:lnTo>
                    <a:pt x="1524" y="1700784"/>
                  </a:lnTo>
                  <a:lnTo>
                    <a:pt x="0" y="1700784"/>
                  </a:lnTo>
                  <a:close/>
                </a:path>
                <a:path w="7619" h="4723130">
                  <a:moveTo>
                    <a:pt x="0" y="1664208"/>
                  </a:moveTo>
                  <a:lnTo>
                    <a:pt x="0" y="1659636"/>
                  </a:lnTo>
                  <a:lnTo>
                    <a:pt x="1524" y="1659636"/>
                  </a:lnTo>
                  <a:lnTo>
                    <a:pt x="1524" y="1658112"/>
                  </a:lnTo>
                  <a:lnTo>
                    <a:pt x="4571" y="1658112"/>
                  </a:lnTo>
                  <a:lnTo>
                    <a:pt x="7619" y="1661160"/>
                  </a:lnTo>
                  <a:lnTo>
                    <a:pt x="7619" y="1662684"/>
                  </a:lnTo>
                  <a:lnTo>
                    <a:pt x="6096" y="1664208"/>
                  </a:lnTo>
                  <a:lnTo>
                    <a:pt x="4571" y="1664208"/>
                  </a:lnTo>
                  <a:lnTo>
                    <a:pt x="4571" y="1665732"/>
                  </a:lnTo>
                  <a:lnTo>
                    <a:pt x="3048" y="1665732"/>
                  </a:lnTo>
                  <a:lnTo>
                    <a:pt x="1524" y="1664208"/>
                  </a:lnTo>
                  <a:lnTo>
                    <a:pt x="0" y="1664208"/>
                  </a:lnTo>
                  <a:close/>
                </a:path>
                <a:path w="7619" h="4723130">
                  <a:moveTo>
                    <a:pt x="6096" y="1626108"/>
                  </a:moveTo>
                  <a:lnTo>
                    <a:pt x="6096" y="1623060"/>
                  </a:lnTo>
                  <a:lnTo>
                    <a:pt x="7619" y="1623060"/>
                  </a:lnTo>
                  <a:lnTo>
                    <a:pt x="7619" y="1626108"/>
                  </a:lnTo>
                  <a:lnTo>
                    <a:pt x="6096" y="1626108"/>
                  </a:lnTo>
                  <a:close/>
                </a:path>
                <a:path w="7619" h="4723130">
                  <a:moveTo>
                    <a:pt x="0" y="1626108"/>
                  </a:moveTo>
                  <a:lnTo>
                    <a:pt x="0" y="1623060"/>
                  </a:lnTo>
                  <a:lnTo>
                    <a:pt x="1524" y="1621536"/>
                  </a:lnTo>
                  <a:lnTo>
                    <a:pt x="6096" y="1621536"/>
                  </a:lnTo>
                  <a:lnTo>
                    <a:pt x="6096" y="1627632"/>
                  </a:lnTo>
                  <a:lnTo>
                    <a:pt x="4571" y="1627632"/>
                  </a:lnTo>
                  <a:lnTo>
                    <a:pt x="4571" y="1629155"/>
                  </a:lnTo>
                  <a:lnTo>
                    <a:pt x="3048" y="1629155"/>
                  </a:lnTo>
                  <a:lnTo>
                    <a:pt x="0" y="1626108"/>
                  </a:lnTo>
                  <a:close/>
                </a:path>
                <a:path w="7619" h="4723130">
                  <a:moveTo>
                    <a:pt x="6096" y="1589532"/>
                  </a:moveTo>
                  <a:lnTo>
                    <a:pt x="6096" y="1586484"/>
                  </a:lnTo>
                  <a:lnTo>
                    <a:pt x="7619" y="1586484"/>
                  </a:lnTo>
                  <a:lnTo>
                    <a:pt x="7619" y="1589532"/>
                  </a:lnTo>
                  <a:lnTo>
                    <a:pt x="6096" y="1589532"/>
                  </a:lnTo>
                  <a:close/>
                </a:path>
                <a:path w="7619" h="4723130">
                  <a:moveTo>
                    <a:pt x="0" y="1589532"/>
                  </a:moveTo>
                  <a:lnTo>
                    <a:pt x="0" y="1586484"/>
                  </a:lnTo>
                  <a:lnTo>
                    <a:pt x="1524" y="1584960"/>
                  </a:lnTo>
                  <a:lnTo>
                    <a:pt x="6096" y="1584960"/>
                  </a:lnTo>
                  <a:lnTo>
                    <a:pt x="6096" y="1591055"/>
                  </a:lnTo>
                  <a:lnTo>
                    <a:pt x="1524" y="1591055"/>
                  </a:lnTo>
                  <a:lnTo>
                    <a:pt x="0" y="1589532"/>
                  </a:lnTo>
                  <a:close/>
                </a:path>
                <a:path w="7619" h="4723130">
                  <a:moveTo>
                    <a:pt x="0" y="1552955"/>
                  </a:moveTo>
                  <a:lnTo>
                    <a:pt x="0" y="1549908"/>
                  </a:lnTo>
                  <a:lnTo>
                    <a:pt x="3048" y="1546860"/>
                  </a:lnTo>
                  <a:lnTo>
                    <a:pt x="4571" y="1546860"/>
                  </a:lnTo>
                  <a:lnTo>
                    <a:pt x="4571" y="1548384"/>
                  </a:lnTo>
                  <a:lnTo>
                    <a:pt x="6096" y="1548384"/>
                  </a:lnTo>
                  <a:lnTo>
                    <a:pt x="6096" y="1549908"/>
                  </a:lnTo>
                  <a:lnTo>
                    <a:pt x="7619" y="1549908"/>
                  </a:lnTo>
                  <a:lnTo>
                    <a:pt x="7619" y="1551432"/>
                  </a:lnTo>
                  <a:lnTo>
                    <a:pt x="4571" y="1554480"/>
                  </a:lnTo>
                  <a:lnTo>
                    <a:pt x="1524" y="1554480"/>
                  </a:lnTo>
                  <a:lnTo>
                    <a:pt x="1524" y="1552955"/>
                  </a:lnTo>
                  <a:lnTo>
                    <a:pt x="0" y="1552955"/>
                  </a:lnTo>
                  <a:close/>
                </a:path>
                <a:path w="7619" h="4723130">
                  <a:moveTo>
                    <a:pt x="1524" y="1517904"/>
                  </a:moveTo>
                  <a:lnTo>
                    <a:pt x="1524" y="1510284"/>
                  </a:lnTo>
                  <a:lnTo>
                    <a:pt x="4571" y="1510284"/>
                  </a:lnTo>
                  <a:lnTo>
                    <a:pt x="7619" y="1513332"/>
                  </a:lnTo>
                  <a:lnTo>
                    <a:pt x="7619" y="1514855"/>
                  </a:lnTo>
                  <a:lnTo>
                    <a:pt x="4571" y="1517904"/>
                  </a:lnTo>
                  <a:lnTo>
                    <a:pt x="1524" y="1517904"/>
                  </a:lnTo>
                  <a:close/>
                </a:path>
                <a:path w="7619" h="4723130">
                  <a:moveTo>
                    <a:pt x="0" y="1516380"/>
                  </a:moveTo>
                  <a:lnTo>
                    <a:pt x="0" y="1511808"/>
                  </a:lnTo>
                  <a:lnTo>
                    <a:pt x="1524" y="1511808"/>
                  </a:lnTo>
                  <a:lnTo>
                    <a:pt x="1524" y="1516380"/>
                  </a:lnTo>
                  <a:lnTo>
                    <a:pt x="0" y="1516380"/>
                  </a:lnTo>
                  <a:close/>
                </a:path>
                <a:path w="7619" h="4723130">
                  <a:moveTo>
                    <a:pt x="1524" y="1481328"/>
                  </a:moveTo>
                  <a:lnTo>
                    <a:pt x="1524" y="1473708"/>
                  </a:lnTo>
                  <a:lnTo>
                    <a:pt x="4571" y="1473708"/>
                  </a:lnTo>
                  <a:lnTo>
                    <a:pt x="7619" y="1476755"/>
                  </a:lnTo>
                  <a:lnTo>
                    <a:pt x="7619" y="1478280"/>
                  </a:lnTo>
                  <a:lnTo>
                    <a:pt x="4571" y="1481328"/>
                  </a:lnTo>
                  <a:lnTo>
                    <a:pt x="1524" y="1481328"/>
                  </a:lnTo>
                  <a:close/>
                </a:path>
                <a:path w="7619" h="4723130">
                  <a:moveTo>
                    <a:pt x="0" y="1479804"/>
                  </a:moveTo>
                  <a:lnTo>
                    <a:pt x="0" y="1475232"/>
                  </a:lnTo>
                  <a:lnTo>
                    <a:pt x="1524" y="1475232"/>
                  </a:lnTo>
                  <a:lnTo>
                    <a:pt x="1524" y="1479804"/>
                  </a:lnTo>
                  <a:lnTo>
                    <a:pt x="0" y="1479804"/>
                  </a:lnTo>
                  <a:close/>
                </a:path>
                <a:path w="7619" h="4723130">
                  <a:moveTo>
                    <a:pt x="0" y="1441704"/>
                  </a:moveTo>
                  <a:lnTo>
                    <a:pt x="0" y="1438655"/>
                  </a:lnTo>
                  <a:lnTo>
                    <a:pt x="1524" y="1438655"/>
                  </a:lnTo>
                  <a:lnTo>
                    <a:pt x="1524" y="1437132"/>
                  </a:lnTo>
                  <a:lnTo>
                    <a:pt x="4571" y="1437132"/>
                  </a:lnTo>
                  <a:lnTo>
                    <a:pt x="7619" y="1440180"/>
                  </a:lnTo>
                  <a:lnTo>
                    <a:pt x="7619" y="1441704"/>
                  </a:lnTo>
                  <a:lnTo>
                    <a:pt x="6096" y="1441704"/>
                  </a:lnTo>
                  <a:lnTo>
                    <a:pt x="6096" y="1443228"/>
                  </a:lnTo>
                  <a:lnTo>
                    <a:pt x="4571" y="1443228"/>
                  </a:lnTo>
                  <a:lnTo>
                    <a:pt x="4571" y="1444752"/>
                  </a:lnTo>
                  <a:lnTo>
                    <a:pt x="3048" y="1444752"/>
                  </a:lnTo>
                  <a:lnTo>
                    <a:pt x="0" y="1441704"/>
                  </a:lnTo>
                  <a:close/>
                </a:path>
                <a:path w="7619" h="4723130">
                  <a:moveTo>
                    <a:pt x="6096" y="1405128"/>
                  </a:moveTo>
                  <a:lnTo>
                    <a:pt x="6096" y="1402080"/>
                  </a:lnTo>
                  <a:lnTo>
                    <a:pt x="7619" y="1402080"/>
                  </a:lnTo>
                  <a:lnTo>
                    <a:pt x="7619" y="1405128"/>
                  </a:lnTo>
                  <a:lnTo>
                    <a:pt x="6096" y="1405128"/>
                  </a:lnTo>
                  <a:close/>
                </a:path>
                <a:path w="7619" h="4723130">
                  <a:moveTo>
                    <a:pt x="0" y="1405128"/>
                  </a:moveTo>
                  <a:lnTo>
                    <a:pt x="0" y="1402080"/>
                  </a:lnTo>
                  <a:lnTo>
                    <a:pt x="1524" y="1400555"/>
                  </a:lnTo>
                  <a:lnTo>
                    <a:pt x="6096" y="1400555"/>
                  </a:lnTo>
                  <a:lnTo>
                    <a:pt x="6096" y="1406652"/>
                  </a:lnTo>
                  <a:lnTo>
                    <a:pt x="1524" y="1406652"/>
                  </a:lnTo>
                  <a:lnTo>
                    <a:pt x="0" y="1405128"/>
                  </a:lnTo>
                  <a:close/>
                </a:path>
                <a:path w="7619" h="4723130">
                  <a:moveTo>
                    <a:pt x="6096" y="1368552"/>
                  </a:moveTo>
                  <a:lnTo>
                    <a:pt x="6096" y="1365504"/>
                  </a:lnTo>
                  <a:lnTo>
                    <a:pt x="7619" y="1365504"/>
                  </a:lnTo>
                  <a:lnTo>
                    <a:pt x="7619" y="1368552"/>
                  </a:lnTo>
                  <a:lnTo>
                    <a:pt x="6096" y="1368552"/>
                  </a:lnTo>
                  <a:close/>
                </a:path>
                <a:path w="7619" h="4723130">
                  <a:moveTo>
                    <a:pt x="0" y="1368552"/>
                  </a:moveTo>
                  <a:lnTo>
                    <a:pt x="0" y="1365504"/>
                  </a:lnTo>
                  <a:lnTo>
                    <a:pt x="3048" y="1362455"/>
                  </a:lnTo>
                  <a:lnTo>
                    <a:pt x="4571" y="1362455"/>
                  </a:lnTo>
                  <a:lnTo>
                    <a:pt x="4571" y="1363980"/>
                  </a:lnTo>
                  <a:lnTo>
                    <a:pt x="6096" y="1363980"/>
                  </a:lnTo>
                  <a:lnTo>
                    <a:pt x="6096" y="1370076"/>
                  </a:lnTo>
                  <a:lnTo>
                    <a:pt x="1524" y="1370076"/>
                  </a:lnTo>
                  <a:lnTo>
                    <a:pt x="0" y="1368552"/>
                  </a:lnTo>
                  <a:close/>
                </a:path>
                <a:path w="7619" h="4723130">
                  <a:moveTo>
                    <a:pt x="0" y="1331976"/>
                  </a:moveTo>
                  <a:lnTo>
                    <a:pt x="0" y="1328928"/>
                  </a:lnTo>
                  <a:lnTo>
                    <a:pt x="3048" y="1325880"/>
                  </a:lnTo>
                  <a:lnTo>
                    <a:pt x="4571" y="1325880"/>
                  </a:lnTo>
                  <a:lnTo>
                    <a:pt x="4571" y="1327404"/>
                  </a:lnTo>
                  <a:lnTo>
                    <a:pt x="6096" y="1327404"/>
                  </a:lnTo>
                  <a:lnTo>
                    <a:pt x="6096" y="1328928"/>
                  </a:lnTo>
                  <a:lnTo>
                    <a:pt x="7619" y="1328928"/>
                  </a:lnTo>
                  <a:lnTo>
                    <a:pt x="7619" y="1330452"/>
                  </a:lnTo>
                  <a:lnTo>
                    <a:pt x="4571" y="1333500"/>
                  </a:lnTo>
                  <a:lnTo>
                    <a:pt x="1524" y="1333500"/>
                  </a:lnTo>
                  <a:lnTo>
                    <a:pt x="1524" y="1331976"/>
                  </a:lnTo>
                  <a:lnTo>
                    <a:pt x="0" y="1331976"/>
                  </a:lnTo>
                  <a:close/>
                </a:path>
                <a:path w="7619" h="4723130">
                  <a:moveTo>
                    <a:pt x="1524" y="1296924"/>
                  </a:moveTo>
                  <a:lnTo>
                    <a:pt x="1524" y="1289304"/>
                  </a:lnTo>
                  <a:lnTo>
                    <a:pt x="4571" y="1289304"/>
                  </a:lnTo>
                  <a:lnTo>
                    <a:pt x="7619" y="1292352"/>
                  </a:lnTo>
                  <a:lnTo>
                    <a:pt x="7619" y="1293876"/>
                  </a:lnTo>
                  <a:lnTo>
                    <a:pt x="4571" y="1296924"/>
                  </a:lnTo>
                  <a:lnTo>
                    <a:pt x="1524" y="1296924"/>
                  </a:lnTo>
                  <a:close/>
                </a:path>
                <a:path w="7619" h="4723130">
                  <a:moveTo>
                    <a:pt x="0" y="1295400"/>
                  </a:moveTo>
                  <a:lnTo>
                    <a:pt x="0" y="1290828"/>
                  </a:lnTo>
                  <a:lnTo>
                    <a:pt x="1524" y="1290828"/>
                  </a:lnTo>
                  <a:lnTo>
                    <a:pt x="1524" y="1295400"/>
                  </a:lnTo>
                  <a:lnTo>
                    <a:pt x="0" y="1295400"/>
                  </a:lnTo>
                  <a:close/>
                </a:path>
                <a:path w="7619" h="4723130">
                  <a:moveTo>
                    <a:pt x="1524" y="1260347"/>
                  </a:moveTo>
                  <a:lnTo>
                    <a:pt x="1524" y="1252728"/>
                  </a:lnTo>
                  <a:lnTo>
                    <a:pt x="4571" y="1252728"/>
                  </a:lnTo>
                  <a:lnTo>
                    <a:pt x="7619" y="1255776"/>
                  </a:lnTo>
                  <a:lnTo>
                    <a:pt x="7619" y="1257300"/>
                  </a:lnTo>
                  <a:lnTo>
                    <a:pt x="4571" y="1260347"/>
                  </a:lnTo>
                  <a:lnTo>
                    <a:pt x="1524" y="1260347"/>
                  </a:lnTo>
                  <a:close/>
                </a:path>
                <a:path w="7619" h="4723130">
                  <a:moveTo>
                    <a:pt x="0" y="1258824"/>
                  </a:moveTo>
                  <a:lnTo>
                    <a:pt x="0" y="1254252"/>
                  </a:lnTo>
                  <a:lnTo>
                    <a:pt x="1524" y="1254252"/>
                  </a:lnTo>
                  <a:lnTo>
                    <a:pt x="1524" y="1258824"/>
                  </a:lnTo>
                  <a:lnTo>
                    <a:pt x="0" y="1258824"/>
                  </a:lnTo>
                  <a:close/>
                </a:path>
                <a:path w="7619" h="4723130">
                  <a:moveTo>
                    <a:pt x="0" y="1220724"/>
                  </a:moveTo>
                  <a:lnTo>
                    <a:pt x="0" y="1217676"/>
                  </a:lnTo>
                  <a:lnTo>
                    <a:pt x="1524" y="1217676"/>
                  </a:lnTo>
                  <a:lnTo>
                    <a:pt x="1524" y="1216152"/>
                  </a:lnTo>
                  <a:lnTo>
                    <a:pt x="4571" y="1216152"/>
                  </a:lnTo>
                  <a:lnTo>
                    <a:pt x="7619" y="1219200"/>
                  </a:lnTo>
                  <a:lnTo>
                    <a:pt x="7619" y="1220724"/>
                  </a:lnTo>
                  <a:lnTo>
                    <a:pt x="6096" y="1220724"/>
                  </a:lnTo>
                  <a:lnTo>
                    <a:pt x="6096" y="1222247"/>
                  </a:lnTo>
                  <a:lnTo>
                    <a:pt x="4571" y="1222247"/>
                  </a:lnTo>
                  <a:lnTo>
                    <a:pt x="4571" y="1223771"/>
                  </a:lnTo>
                  <a:lnTo>
                    <a:pt x="3048" y="1223771"/>
                  </a:lnTo>
                  <a:lnTo>
                    <a:pt x="0" y="1220724"/>
                  </a:lnTo>
                  <a:close/>
                </a:path>
                <a:path w="7619" h="4723130">
                  <a:moveTo>
                    <a:pt x="6096" y="1184147"/>
                  </a:moveTo>
                  <a:lnTo>
                    <a:pt x="6096" y="1181100"/>
                  </a:lnTo>
                  <a:lnTo>
                    <a:pt x="7619" y="1181100"/>
                  </a:lnTo>
                  <a:lnTo>
                    <a:pt x="7619" y="1184147"/>
                  </a:lnTo>
                  <a:lnTo>
                    <a:pt x="6096" y="1184147"/>
                  </a:lnTo>
                  <a:close/>
                </a:path>
                <a:path w="7619" h="4723130">
                  <a:moveTo>
                    <a:pt x="0" y="1184147"/>
                  </a:moveTo>
                  <a:lnTo>
                    <a:pt x="0" y="1181100"/>
                  </a:lnTo>
                  <a:lnTo>
                    <a:pt x="1524" y="1179576"/>
                  </a:lnTo>
                  <a:lnTo>
                    <a:pt x="6096" y="1179576"/>
                  </a:lnTo>
                  <a:lnTo>
                    <a:pt x="6096" y="1185671"/>
                  </a:lnTo>
                  <a:lnTo>
                    <a:pt x="1524" y="1185671"/>
                  </a:lnTo>
                  <a:lnTo>
                    <a:pt x="0" y="1184147"/>
                  </a:lnTo>
                  <a:close/>
                </a:path>
                <a:path w="7619" h="4723130">
                  <a:moveTo>
                    <a:pt x="6096" y="1147571"/>
                  </a:moveTo>
                  <a:lnTo>
                    <a:pt x="6096" y="1144524"/>
                  </a:lnTo>
                  <a:lnTo>
                    <a:pt x="7619" y="1144524"/>
                  </a:lnTo>
                  <a:lnTo>
                    <a:pt x="7619" y="1147571"/>
                  </a:lnTo>
                  <a:lnTo>
                    <a:pt x="6096" y="1147571"/>
                  </a:lnTo>
                  <a:close/>
                </a:path>
                <a:path w="7619" h="4723130">
                  <a:moveTo>
                    <a:pt x="0" y="1147571"/>
                  </a:moveTo>
                  <a:lnTo>
                    <a:pt x="0" y="1144524"/>
                  </a:lnTo>
                  <a:lnTo>
                    <a:pt x="3048" y="1141476"/>
                  </a:lnTo>
                  <a:lnTo>
                    <a:pt x="4571" y="1141476"/>
                  </a:lnTo>
                  <a:lnTo>
                    <a:pt x="4571" y="1143000"/>
                  </a:lnTo>
                  <a:lnTo>
                    <a:pt x="6096" y="1143000"/>
                  </a:lnTo>
                  <a:lnTo>
                    <a:pt x="6096" y="1149096"/>
                  </a:lnTo>
                  <a:lnTo>
                    <a:pt x="1524" y="1149096"/>
                  </a:lnTo>
                  <a:lnTo>
                    <a:pt x="0" y="1147571"/>
                  </a:lnTo>
                  <a:close/>
                </a:path>
                <a:path w="7619" h="4723130">
                  <a:moveTo>
                    <a:pt x="0" y="1110996"/>
                  </a:moveTo>
                  <a:lnTo>
                    <a:pt x="0" y="1106424"/>
                  </a:lnTo>
                  <a:lnTo>
                    <a:pt x="1524" y="1106424"/>
                  </a:lnTo>
                  <a:lnTo>
                    <a:pt x="3048" y="1104900"/>
                  </a:lnTo>
                  <a:lnTo>
                    <a:pt x="4571" y="1104900"/>
                  </a:lnTo>
                  <a:lnTo>
                    <a:pt x="4571" y="1106424"/>
                  </a:lnTo>
                  <a:lnTo>
                    <a:pt x="6096" y="1106424"/>
                  </a:lnTo>
                  <a:lnTo>
                    <a:pt x="7619" y="1107947"/>
                  </a:lnTo>
                  <a:lnTo>
                    <a:pt x="7619" y="1109471"/>
                  </a:lnTo>
                  <a:lnTo>
                    <a:pt x="4571" y="1112520"/>
                  </a:lnTo>
                  <a:lnTo>
                    <a:pt x="1524" y="1112520"/>
                  </a:lnTo>
                  <a:lnTo>
                    <a:pt x="1524" y="1110996"/>
                  </a:lnTo>
                  <a:lnTo>
                    <a:pt x="0" y="1110996"/>
                  </a:lnTo>
                  <a:close/>
                </a:path>
                <a:path w="7619" h="4723130">
                  <a:moveTo>
                    <a:pt x="1524" y="1075944"/>
                  </a:moveTo>
                  <a:lnTo>
                    <a:pt x="1524" y="1068324"/>
                  </a:lnTo>
                  <a:lnTo>
                    <a:pt x="4571" y="1068324"/>
                  </a:lnTo>
                  <a:lnTo>
                    <a:pt x="7619" y="1071371"/>
                  </a:lnTo>
                  <a:lnTo>
                    <a:pt x="7619" y="1072896"/>
                  </a:lnTo>
                  <a:lnTo>
                    <a:pt x="4571" y="1075944"/>
                  </a:lnTo>
                  <a:lnTo>
                    <a:pt x="1524" y="1075944"/>
                  </a:lnTo>
                  <a:close/>
                </a:path>
                <a:path w="7619" h="4723130">
                  <a:moveTo>
                    <a:pt x="0" y="1074420"/>
                  </a:moveTo>
                  <a:lnTo>
                    <a:pt x="0" y="1069847"/>
                  </a:lnTo>
                  <a:lnTo>
                    <a:pt x="1524" y="1069847"/>
                  </a:lnTo>
                  <a:lnTo>
                    <a:pt x="1524" y="1074420"/>
                  </a:lnTo>
                  <a:lnTo>
                    <a:pt x="0" y="1074420"/>
                  </a:lnTo>
                  <a:close/>
                </a:path>
                <a:path w="7619" h="4723130">
                  <a:moveTo>
                    <a:pt x="1524" y="1039368"/>
                  </a:moveTo>
                  <a:lnTo>
                    <a:pt x="1524" y="1031747"/>
                  </a:lnTo>
                  <a:lnTo>
                    <a:pt x="4571" y="1031747"/>
                  </a:lnTo>
                  <a:lnTo>
                    <a:pt x="7619" y="1034796"/>
                  </a:lnTo>
                  <a:lnTo>
                    <a:pt x="7619" y="1036320"/>
                  </a:lnTo>
                  <a:lnTo>
                    <a:pt x="4571" y="1039368"/>
                  </a:lnTo>
                  <a:lnTo>
                    <a:pt x="1524" y="1039368"/>
                  </a:lnTo>
                  <a:close/>
                </a:path>
                <a:path w="7619" h="4723130">
                  <a:moveTo>
                    <a:pt x="0" y="1037844"/>
                  </a:moveTo>
                  <a:lnTo>
                    <a:pt x="0" y="1033271"/>
                  </a:lnTo>
                  <a:lnTo>
                    <a:pt x="1524" y="1033271"/>
                  </a:lnTo>
                  <a:lnTo>
                    <a:pt x="1524" y="1037844"/>
                  </a:lnTo>
                  <a:lnTo>
                    <a:pt x="0" y="1037844"/>
                  </a:lnTo>
                  <a:close/>
                </a:path>
                <a:path w="7619" h="4723130">
                  <a:moveTo>
                    <a:pt x="0" y="999744"/>
                  </a:moveTo>
                  <a:lnTo>
                    <a:pt x="0" y="996696"/>
                  </a:lnTo>
                  <a:lnTo>
                    <a:pt x="1524" y="996696"/>
                  </a:lnTo>
                  <a:lnTo>
                    <a:pt x="1524" y="995171"/>
                  </a:lnTo>
                  <a:lnTo>
                    <a:pt x="4571" y="995171"/>
                  </a:lnTo>
                  <a:lnTo>
                    <a:pt x="7619" y="998220"/>
                  </a:lnTo>
                  <a:lnTo>
                    <a:pt x="7619" y="999744"/>
                  </a:lnTo>
                  <a:lnTo>
                    <a:pt x="6096" y="999744"/>
                  </a:lnTo>
                  <a:lnTo>
                    <a:pt x="6096" y="1001268"/>
                  </a:lnTo>
                  <a:lnTo>
                    <a:pt x="4571" y="1001268"/>
                  </a:lnTo>
                  <a:lnTo>
                    <a:pt x="4571" y="1002792"/>
                  </a:lnTo>
                  <a:lnTo>
                    <a:pt x="3048" y="1002792"/>
                  </a:lnTo>
                  <a:lnTo>
                    <a:pt x="0" y="999744"/>
                  </a:lnTo>
                  <a:close/>
                </a:path>
                <a:path w="7619" h="4723130">
                  <a:moveTo>
                    <a:pt x="6096" y="963168"/>
                  </a:moveTo>
                  <a:lnTo>
                    <a:pt x="6096" y="960120"/>
                  </a:lnTo>
                  <a:lnTo>
                    <a:pt x="7619" y="960120"/>
                  </a:lnTo>
                  <a:lnTo>
                    <a:pt x="7619" y="963168"/>
                  </a:lnTo>
                  <a:lnTo>
                    <a:pt x="6096" y="963168"/>
                  </a:lnTo>
                  <a:close/>
                </a:path>
                <a:path w="7619" h="4723130">
                  <a:moveTo>
                    <a:pt x="0" y="963168"/>
                  </a:moveTo>
                  <a:lnTo>
                    <a:pt x="0" y="960120"/>
                  </a:lnTo>
                  <a:lnTo>
                    <a:pt x="1524" y="958596"/>
                  </a:lnTo>
                  <a:lnTo>
                    <a:pt x="6096" y="958596"/>
                  </a:lnTo>
                  <a:lnTo>
                    <a:pt x="6096" y="964692"/>
                  </a:lnTo>
                  <a:lnTo>
                    <a:pt x="1524" y="964692"/>
                  </a:lnTo>
                  <a:lnTo>
                    <a:pt x="0" y="963168"/>
                  </a:lnTo>
                  <a:close/>
                </a:path>
                <a:path w="7619" h="4723130">
                  <a:moveTo>
                    <a:pt x="6096" y="926592"/>
                  </a:moveTo>
                  <a:lnTo>
                    <a:pt x="6096" y="923544"/>
                  </a:lnTo>
                  <a:lnTo>
                    <a:pt x="7619" y="923544"/>
                  </a:lnTo>
                  <a:lnTo>
                    <a:pt x="7619" y="926592"/>
                  </a:lnTo>
                  <a:lnTo>
                    <a:pt x="6096" y="926592"/>
                  </a:lnTo>
                  <a:close/>
                </a:path>
                <a:path w="7619" h="4723130">
                  <a:moveTo>
                    <a:pt x="0" y="926592"/>
                  </a:moveTo>
                  <a:lnTo>
                    <a:pt x="0" y="923544"/>
                  </a:lnTo>
                  <a:lnTo>
                    <a:pt x="3048" y="920496"/>
                  </a:lnTo>
                  <a:lnTo>
                    <a:pt x="4571" y="920496"/>
                  </a:lnTo>
                  <a:lnTo>
                    <a:pt x="4571" y="922020"/>
                  </a:lnTo>
                  <a:lnTo>
                    <a:pt x="6096" y="922020"/>
                  </a:lnTo>
                  <a:lnTo>
                    <a:pt x="6096" y="928116"/>
                  </a:lnTo>
                  <a:lnTo>
                    <a:pt x="1524" y="928116"/>
                  </a:lnTo>
                  <a:lnTo>
                    <a:pt x="0" y="926592"/>
                  </a:lnTo>
                  <a:close/>
                </a:path>
                <a:path w="7619" h="4723130">
                  <a:moveTo>
                    <a:pt x="0" y="890016"/>
                  </a:moveTo>
                  <a:lnTo>
                    <a:pt x="0" y="885444"/>
                  </a:lnTo>
                  <a:lnTo>
                    <a:pt x="1524" y="885444"/>
                  </a:lnTo>
                  <a:lnTo>
                    <a:pt x="3048" y="883920"/>
                  </a:lnTo>
                  <a:lnTo>
                    <a:pt x="4571" y="883920"/>
                  </a:lnTo>
                  <a:lnTo>
                    <a:pt x="4571" y="885444"/>
                  </a:lnTo>
                  <a:lnTo>
                    <a:pt x="6096" y="885444"/>
                  </a:lnTo>
                  <a:lnTo>
                    <a:pt x="7619" y="886968"/>
                  </a:lnTo>
                  <a:lnTo>
                    <a:pt x="7619" y="888492"/>
                  </a:lnTo>
                  <a:lnTo>
                    <a:pt x="4571" y="891540"/>
                  </a:lnTo>
                  <a:lnTo>
                    <a:pt x="1524" y="891540"/>
                  </a:lnTo>
                  <a:lnTo>
                    <a:pt x="1524" y="890016"/>
                  </a:lnTo>
                  <a:lnTo>
                    <a:pt x="0" y="890016"/>
                  </a:lnTo>
                  <a:close/>
                </a:path>
                <a:path w="7619" h="4723130">
                  <a:moveTo>
                    <a:pt x="1524" y="854964"/>
                  </a:moveTo>
                  <a:lnTo>
                    <a:pt x="1524" y="847344"/>
                  </a:lnTo>
                  <a:lnTo>
                    <a:pt x="4571" y="847344"/>
                  </a:lnTo>
                  <a:lnTo>
                    <a:pt x="7619" y="850392"/>
                  </a:lnTo>
                  <a:lnTo>
                    <a:pt x="7619" y="851916"/>
                  </a:lnTo>
                  <a:lnTo>
                    <a:pt x="4571" y="854964"/>
                  </a:lnTo>
                  <a:lnTo>
                    <a:pt x="1524" y="854964"/>
                  </a:lnTo>
                  <a:close/>
                </a:path>
                <a:path w="7619" h="4723130">
                  <a:moveTo>
                    <a:pt x="0" y="853440"/>
                  </a:moveTo>
                  <a:lnTo>
                    <a:pt x="0" y="848868"/>
                  </a:lnTo>
                  <a:lnTo>
                    <a:pt x="1524" y="848868"/>
                  </a:lnTo>
                  <a:lnTo>
                    <a:pt x="1524" y="853440"/>
                  </a:lnTo>
                  <a:lnTo>
                    <a:pt x="0" y="853440"/>
                  </a:lnTo>
                  <a:close/>
                </a:path>
                <a:path w="7619" h="4723130">
                  <a:moveTo>
                    <a:pt x="1524" y="818388"/>
                  </a:moveTo>
                  <a:lnTo>
                    <a:pt x="1524" y="810768"/>
                  </a:lnTo>
                  <a:lnTo>
                    <a:pt x="4571" y="810768"/>
                  </a:lnTo>
                  <a:lnTo>
                    <a:pt x="7619" y="813816"/>
                  </a:lnTo>
                  <a:lnTo>
                    <a:pt x="7619" y="815340"/>
                  </a:lnTo>
                  <a:lnTo>
                    <a:pt x="4571" y="818388"/>
                  </a:lnTo>
                  <a:lnTo>
                    <a:pt x="1524" y="818388"/>
                  </a:lnTo>
                  <a:close/>
                </a:path>
                <a:path w="7619" h="4723130">
                  <a:moveTo>
                    <a:pt x="0" y="816864"/>
                  </a:moveTo>
                  <a:lnTo>
                    <a:pt x="0" y="812292"/>
                  </a:lnTo>
                  <a:lnTo>
                    <a:pt x="1524" y="812292"/>
                  </a:lnTo>
                  <a:lnTo>
                    <a:pt x="1524" y="816864"/>
                  </a:lnTo>
                  <a:lnTo>
                    <a:pt x="0" y="816864"/>
                  </a:lnTo>
                  <a:close/>
                </a:path>
                <a:path w="7619" h="4723130">
                  <a:moveTo>
                    <a:pt x="6096" y="778764"/>
                  </a:moveTo>
                  <a:lnTo>
                    <a:pt x="6096" y="775716"/>
                  </a:lnTo>
                  <a:lnTo>
                    <a:pt x="7619" y="777240"/>
                  </a:lnTo>
                  <a:lnTo>
                    <a:pt x="7619" y="778764"/>
                  </a:lnTo>
                  <a:lnTo>
                    <a:pt x="6096" y="778764"/>
                  </a:lnTo>
                  <a:close/>
                </a:path>
                <a:path w="7619" h="4723130">
                  <a:moveTo>
                    <a:pt x="0" y="778764"/>
                  </a:moveTo>
                  <a:lnTo>
                    <a:pt x="0" y="775716"/>
                  </a:lnTo>
                  <a:lnTo>
                    <a:pt x="1524" y="774192"/>
                  </a:lnTo>
                  <a:lnTo>
                    <a:pt x="6096" y="774192"/>
                  </a:lnTo>
                  <a:lnTo>
                    <a:pt x="6096" y="780288"/>
                  </a:lnTo>
                  <a:lnTo>
                    <a:pt x="4571" y="780288"/>
                  </a:lnTo>
                  <a:lnTo>
                    <a:pt x="4571" y="781812"/>
                  </a:lnTo>
                  <a:lnTo>
                    <a:pt x="3048" y="781812"/>
                  </a:lnTo>
                  <a:lnTo>
                    <a:pt x="0" y="778764"/>
                  </a:lnTo>
                  <a:close/>
                </a:path>
                <a:path w="7619" h="4723130">
                  <a:moveTo>
                    <a:pt x="6096" y="742188"/>
                  </a:moveTo>
                  <a:lnTo>
                    <a:pt x="6096" y="739140"/>
                  </a:lnTo>
                  <a:lnTo>
                    <a:pt x="7619" y="739140"/>
                  </a:lnTo>
                  <a:lnTo>
                    <a:pt x="7619" y="742188"/>
                  </a:lnTo>
                  <a:lnTo>
                    <a:pt x="6096" y="742188"/>
                  </a:lnTo>
                  <a:close/>
                </a:path>
                <a:path w="7619" h="4723130">
                  <a:moveTo>
                    <a:pt x="0" y="742188"/>
                  </a:moveTo>
                  <a:lnTo>
                    <a:pt x="0" y="739140"/>
                  </a:lnTo>
                  <a:lnTo>
                    <a:pt x="1524" y="737616"/>
                  </a:lnTo>
                  <a:lnTo>
                    <a:pt x="6096" y="737616"/>
                  </a:lnTo>
                  <a:lnTo>
                    <a:pt x="6096" y="743712"/>
                  </a:lnTo>
                  <a:lnTo>
                    <a:pt x="1524" y="743712"/>
                  </a:lnTo>
                  <a:lnTo>
                    <a:pt x="0" y="742188"/>
                  </a:lnTo>
                  <a:close/>
                </a:path>
                <a:path w="7619" h="4723130">
                  <a:moveTo>
                    <a:pt x="6096" y="705612"/>
                  </a:moveTo>
                  <a:lnTo>
                    <a:pt x="6096" y="702564"/>
                  </a:lnTo>
                  <a:lnTo>
                    <a:pt x="7619" y="702564"/>
                  </a:lnTo>
                  <a:lnTo>
                    <a:pt x="7619" y="705612"/>
                  </a:lnTo>
                  <a:lnTo>
                    <a:pt x="6096" y="705612"/>
                  </a:lnTo>
                  <a:close/>
                </a:path>
                <a:path w="7619" h="4723130">
                  <a:moveTo>
                    <a:pt x="0" y="705612"/>
                  </a:moveTo>
                  <a:lnTo>
                    <a:pt x="0" y="702564"/>
                  </a:lnTo>
                  <a:lnTo>
                    <a:pt x="3048" y="699516"/>
                  </a:lnTo>
                  <a:lnTo>
                    <a:pt x="4571" y="699516"/>
                  </a:lnTo>
                  <a:lnTo>
                    <a:pt x="4571" y="701040"/>
                  </a:lnTo>
                  <a:lnTo>
                    <a:pt x="6096" y="701040"/>
                  </a:lnTo>
                  <a:lnTo>
                    <a:pt x="6096" y="707136"/>
                  </a:lnTo>
                  <a:lnTo>
                    <a:pt x="1524" y="707136"/>
                  </a:lnTo>
                  <a:lnTo>
                    <a:pt x="0" y="705612"/>
                  </a:lnTo>
                  <a:close/>
                </a:path>
                <a:path w="7619" h="4723130">
                  <a:moveTo>
                    <a:pt x="0" y="669036"/>
                  </a:moveTo>
                  <a:lnTo>
                    <a:pt x="0" y="664464"/>
                  </a:lnTo>
                  <a:lnTo>
                    <a:pt x="1524" y="664464"/>
                  </a:lnTo>
                  <a:lnTo>
                    <a:pt x="3048" y="662940"/>
                  </a:lnTo>
                  <a:lnTo>
                    <a:pt x="4571" y="662940"/>
                  </a:lnTo>
                  <a:lnTo>
                    <a:pt x="4571" y="664464"/>
                  </a:lnTo>
                  <a:lnTo>
                    <a:pt x="6096" y="664464"/>
                  </a:lnTo>
                  <a:lnTo>
                    <a:pt x="7619" y="665988"/>
                  </a:lnTo>
                  <a:lnTo>
                    <a:pt x="7619" y="667512"/>
                  </a:lnTo>
                  <a:lnTo>
                    <a:pt x="4571" y="670560"/>
                  </a:lnTo>
                  <a:lnTo>
                    <a:pt x="1524" y="670560"/>
                  </a:lnTo>
                  <a:lnTo>
                    <a:pt x="1524" y="669036"/>
                  </a:lnTo>
                  <a:lnTo>
                    <a:pt x="0" y="669036"/>
                  </a:lnTo>
                  <a:close/>
                </a:path>
                <a:path w="7619" h="4723130">
                  <a:moveTo>
                    <a:pt x="1524" y="633984"/>
                  </a:moveTo>
                  <a:lnTo>
                    <a:pt x="1524" y="626364"/>
                  </a:lnTo>
                  <a:lnTo>
                    <a:pt x="4571" y="626364"/>
                  </a:lnTo>
                  <a:lnTo>
                    <a:pt x="7619" y="629412"/>
                  </a:lnTo>
                  <a:lnTo>
                    <a:pt x="7619" y="630936"/>
                  </a:lnTo>
                  <a:lnTo>
                    <a:pt x="4571" y="633984"/>
                  </a:lnTo>
                  <a:lnTo>
                    <a:pt x="1524" y="633984"/>
                  </a:lnTo>
                  <a:close/>
                </a:path>
                <a:path w="7619" h="4723130">
                  <a:moveTo>
                    <a:pt x="0" y="632460"/>
                  </a:moveTo>
                  <a:lnTo>
                    <a:pt x="0" y="627887"/>
                  </a:lnTo>
                  <a:lnTo>
                    <a:pt x="1524" y="627887"/>
                  </a:lnTo>
                  <a:lnTo>
                    <a:pt x="1524" y="632460"/>
                  </a:lnTo>
                  <a:lnTo>
                    <a:pt x="0" y="632460"/>
                  </a:lnTo>
                  <a:close/>
                </a:path>
                <a:path w="7619" h="4723130">
                  <a:moveTo>
                    <a:pt x="1524" y="597408"/>
                  </a:moveTo>
                  <a:lnTo>
                    <a:pt x="1524" y="589787"/>
                  </a:lnTo>
                  <a:lnTo>
                    <a:pt x="4571" y="589787"/>
                  </a:lnTo>
                  <a:lnTo>
                    <a:pt x="7619" y="592836"/>
                  </a:lnTo>
                  <a:lnTo>
                    <a:pt x="7619" y="594360"/>
                  </a:lnTo>
                  <a:lnTo>
                    <a:pt x="4571" y="597408"/>
                  </a:lnTo>
                  <a:lnTo>
                    <a:pt x="1524" y="597408"/>
                  </a:lnTo>
                  <a:close/>
                </a:path>
                <a:path w="7619" h="4723130">
                  <a:moveTo>
                    <a:pt x="0" y="595884"/>
                  </a:moveTo>
                  <a:lnTo>
                    <a:pt x="0" y="591312"/>
                  </a:lnTo>
                  <a:lnTo>
                    <a:pt x="1524" y="591312"/>
                  </a:lnTo>
                  <a:lnTo>
                    <a:pt x="1524" y="595884"/>
                  </a:lnTo>
                  <a:lnTo>
                    <a:pt x="0" y="595884"/>
                  </a:lnTo>
                  <a:close/>
                </a:path>
                <a:path w="7619" h="4723130">
                  <a:moveTo>
                    <a:pt x="6096" y="557784"/>
                  </a:moveTo>
                  <a:lnTo>
                    <a:pt x="6096" y="554736"/>
                  </a:lnTo>
                  <a:lnTo>
                    <a:pt x="7619" y="556260"/>
                  </a:lnTo>
                  <a:lnTo>
                    <a:pt x="7619" y="557784"/>
                  </a:lnTo>
                  <a:lnTo>
                    <a:pt x="6096" y="557784"/>
                  </a:lnTo>
                  <a:close/>
                </a:path>
                <a:path w="7619" h="4723130">
                  <a:moveTo>
                    <a:pt x="0" y="557784"/>
                  </a:moveTo>
                  <a:lnTo>
                    <a:pt x="0" y="554736"/>
                  </a:lnTo>
                  <a:lnTo>
                    <a:pt x="1524" y="553212"/>
                  </a:lnTo>
                  <a:lnTo>
                    <a:pt x="6096" y="553212"/>
                  </a:lnTo>
                  <a:lnTo>
                    <a:pt x="6096" y="559308"/>
                  </a:lnTo>
                  <a:lnTo>
                    <a:pt x="4571" y="559308"/>
                  </a:lnTo>
                  <a:lnTo>
                    <a:pt x="4571" y="560832"/>
                  </a:lnTo>
                  <a:lnTo>
                    <a:pt x="3048" y="560832"/>
                  </a:lnTo>
                  <a:lnTo>
                    <a:pt x="0" y="557784"/>
                  </a:lnTo>
                  <a:close/>
                </a:path>
                <a:path w="7619" h="4723130">
                  <a:moveTo>
                    <a:pt x="6096" y="521208"/>
                  </a:moveTo>
                  <a:lnTo>
                    <a:pt x="6096" y="518160"/>
                  </a:lnTo>
                  <a:lnTo>
                    <a:pt x="7619" y="518160"/>
                  </a:lnTo>
                  <a:lnTo>
                    <a:pt x="7619" y="521208"/>
                  </a:lnTo>
                  <a:lnTo>
                    <a:pt x="6096" y="521208"/>
                  </a:lnTo>
                  <a:close/>
                </a:path>
                <a:path w="7619" h="4723130">
                  <a:moveTo>
                    <a:pt x="0" y="521208"/>
                  </a:moveTo>
                  <a:lnTo>
                    <a:pt x="0" y="518160"/>
                  </a:lnTo>
                  <a:lnTo>
                    <a:pt x="1524" y="516636"/>
                  </a:lnTo>
                  <a:lnTo>
                    <a:pt x="6096" y="516636"/>
                  </a:lnTo>
                  <a:lnTo>
                    <a:pt x="6096" y="522732"/>
                  </a:lnTo>
                  <a:lnTo>
                    <a:pt x="1524" y="522732"/>
                  </a:lnTo>
                  <a:lnTo>
                    <a:pt x="0" y="521208"/>
                  </a:lnTo>
                  <a:close/>
                </a:path>
                <a:path w="7619" h="4723130">
                  <a:moveTo>
                    <a:pt x="6096" y="484632"/>
                  </a:moveTo>
                  <a:lnTo>
                    <a:pt x="6096" y="481584"/>
                  </a:lnTo>
                  <a:lnTo>
                    <a:pt x="7619" y="481584"/>
                  </a:lnTo>
                  <a:lnTo>
                    <a:pt x="7619" y="483108"/>
                  </a:lnTo>
                  <a:lnTo>
                    <a:pt x="6096" y="484632"/>
                  </a:lnTo>
                  <a:close/>
                </a:path>
                <a:path w="7619" h="4723130">
                  <a:moveTo>
                    <a:pt x="0" y="484632"/>
                  </a:moveTo>
                  <a:lnTo>
                    <a:pt x="0" y="481584"/>
                  </a:lnTo>
                  <a:lnTo>
                    <a:pt x="3048" y="478536"/>
                  </a:lnTo>
                  <a:lnTo>
                    <a:pt x="4571" y="478536"/>
                  </a:lnTo>
                  <a:lnTo>
                    <a:pt x="4571" y="480060"/>
                  </a:lnTo>
                  <a:lnTo>
                    <a:pt x="6096" y="480060"/>
                  </a:lnTo>
                  <a:lnTo>
                    <a:pt x="6096" y="486156"/>
                  </a:lnTo>
                  <a:lnTo>
                    <a:pt x="1524" y="486156"/>
                  </a:lnTo>
                  <a:lnTo>
                    <a:pt x="0" y="484632"/>
                  </a:lnTo>
                  <a:close/>
                </a:path>
                <a:path w="7619" h="4723130">
                  <a:moveTo>
                    <a:pt x="1524" y="449580"/>
                  </a:moveTo>
                  <a:lnTo>
                    <a:pt x="1524" y="441960"/>
                  </a:lnTo>
                  <a:lnTo>
                    <a:pt x="4571" y="441960"/>
                  </a:lnTo>
                  <a:lnTo>
                    <a:pt x="7619" y="445008"/>
                  </a:lnTo>
                  <a:lnTo>
                    <a:pt x="7619" y="446532"/>
                  </a:lnTo>
                  <a:lnTo>
                    <a:pt x="4571" y="449580"/>
                  </a:lnTo>
                  <a:lnTo>
                    <a:pt x="1524" y="449580"/>
                  </a:lnTo>
                  <a:close/>
                </a:path>
                <a:path w="7619" h="4723130">
                  <a:moveTo>
                    <a:pt x="0" y="448056"/>
                  </a:moveTo>
                  <a:lnTo>
                    <a:pt x="0" y="443484"/>
                  </a:lnTo>
                  <a:lnTo>
                    <a:pt x="1524" y="443484"/>
                  </a:lnTo>
                  <a:lnTo>
                    <a:pt x="1524" y="448056"/>
                  </a:lnTo>
                  <a:lnTo>
                    <a:pt x="0" y="448056"/>
                  </a:lnTo>
                  <a:close/>
                </a:path>
                <a:path w="7619" h="4723130">
                  <a:moveTo>
                    <a:pt x="1524" y="413004"/>
                  </a:moveTo>
                  <a:lnTo>
                    <a:pt x="1524" y="405384"/>
                  </a:lnTo>
                  <a:lnTo>
                    <a:pt x="4571" y="405384"/>
                  </a:lnTo>
                  <a:lnTo>
                    <a:pt x="7619" y="408432"/>
                  </a:lnTo>
                  <a:lnTo>
                    <a:pt x="7619" y="409956"/>
                  </a:lnTo>
                  <a:lnTo>
                    <a:pt x="4571" y="413004"/>
                  </a:lnTo>
                  <a:lnTo>
                    <a:pt x="1524" y="413004"/>
                  </a:lnTo>
                  <a:close/>
                </a:path>
                <a:path w="7619" h="4723130">
                  <a:moveTo>
                    <a:pt x="0" y="411480"/>
                  </a:moveTo>
                  <a:lnTo>
                    <a:pt x="0" y="406908"/>
                  </a:lnTo>
                  <a:lnTo>
                    <a:pt x="1524" y="406908"/>
                  </a:lnTo>
                  <a:lnTo>
                    <a:pt x="1524" y="411480"/>
                  </a:lnTo>
                  <a:lnTo>
                    <a:pt x="0" y="411480"/>
                  </a:lnTo>
                  <a:close/>
                </a:path>
                <a:path w="7619" h="4723130">
                  <a:moveTo>
                    <a:pt x="1524" y="376428"/>
                  </a:moveTo>
                  <a:lnTo>
                    <a:pt x="1524" y="368808"/>
                  </a:lnTo>
                  <a:lnTo>
                    <a:pt x="4571" y="368808"/>
                  </a:lnTo>
                  <a:lnTo>
                    <a:pt x="7619" y="371856"/>
                  </a:lnTo>
                  <a:lnTo>
                    <a:pt x="7619" y="373380"/>
                  </a:lnTo>
                  <a:lnTo>
                    <a:pt x="4571" y="376428"/>
                  </a:lnTo>
                  <a:lnTo>
                    <a:pt x="1524" y="376428"/>
                  </a:lnTo>
                  <a:close/>
                </a:path>
                <a:path w="7619" h="4723130">
                  <a:moveTo>
                    <a:pt x="0" y="374904"/>
                  </a:moveTo>
                  <a:lnTo>
                    <a:pt x="0" y="370332"/>
                  </a:lnTo>
                  <a:lnTo>
                    <a:pt x="1524" y="370332"/>
                  </a:lnTo>
                  <a:lnTo>
                    <a:pt x="1524" y="374904"/>
                  </a:lnTo>
                  <a:lnTo>
                    <a:pt x="0" y="374904"/>
                  </a:lnTo>
                  <a:close/>
                </a:path>
                <a:path w="7619" h="4723130">
                  <a:moveTo>
                    <a:pt x="6096" y="336804"/>
                  </a:moveTo>
                  <a:lnTo>
                    <a:pt x="6096" y="333756"/>
                  </a:lnTo>
                  <a:lnTo>
                    <a:pt x="7619" y="333756"/>
                  </a:lnTo>
                  <a:lnTo>
                    <a:pt x="7619" y="336804"/>
                  </a:lnTo>
                  <a:lnTo>
                    <a:pt x="6096" y="336804"/>
                  </a:lnTo>
                  <a:close/>
                </a:path>
                <a:path w="7619" h="4723130">
                  <a:moveTo>
                    <a:pt x="0" y="336804"/>
                  </a:moveTo>
                  <a:lnTo>
                    <a:pt x="0" y="333756"/>
                  </a:lnTo>
                  <a:lnTo>
                    <a:pt x="1524" y="332232"/>
                  </a:lnTo>
                  <a:lnTo>
                    <a:pt x="6096" y="332232"/>
                  </a:lnTo>
                  <a:lnTo>
                    <a:pt x="6096" y="338328"/>
                  </a:lnTo>
                  <a:lnTo>
                    <a:pt x="4571" y="338328"/>
                  </a:lnTo>
                  <a:lnTo>
                    <a:pt x="4571" y="339852"/>
                  </a:lnTo>
                  <a:lnTo>
                    <a:pt x="3048" y="339852"/>
                  </a:lnTo>
                  <a:lnTo>
                    <a:pt x="0" y="336804"/>
                  </a:lnTo>
                  <a:close/>
                </a:path>
                <a:path w="7619" h="4723130">
                  <a:moveTo>
                    <a:pt x="6096" y="300228"/>
                  </a:moveTo>
                  <a:lnTo>
                    <a:pt x="6096" y="297180"/>
                  </a:lnTo>
                  <a:lnTo>
                    <a:pt x="7619" y="297180"/>
                  </a:lnTo>
                  <a:lnTo>
                    <a:pt x="7619" y="300228"/>
                  </a:lnTo>
                  <a:lnTo>
                    <a:pt x="6096" y="300228"/>
                  </a:lnTo>
                  <a:close/>
                </a:path>
                <a:path w="7619" h="4723130">
                  <a:moveTo>
                    <a:pt x="0" y="300228"/>
                  </a:moveTo>
                  <a:lnTo>
                    <a:pt x="0" y="297180"/>
                  </a:lnTo>
                  <a:lnTo>
                    <a:pt x="1524" y="295656"/>
                  </a:lnTo>
                  <a:lnTo>
                    <a:pt x="6096" y="295656"/>
                  </a:lnTo>
                  <a:lnTo>
                    <a:pt x="6096" y="301752"/>
                  </a:lnTo>
                  <a:lnTo>
                    <a:pt x="1524" y="301752"/>
                  </a:lnTo>
                  <a:lnTo>
                    <a:pt x="0" y="300228"/>
                  </a:lnTo>
                  <a:close/>
                </a:path>
                <a:path w="7619" h="4723130">
                  <a:moveTo>
                    <a:pt x="6096" y="263652"/>
                  </a:moveTo>
                  <a:lnTo>
                    <a:pt x="6096" y="260604"/>
                  </a:lnTo>
                  <a:lnTo>
                    <a:pt x="7619" y="260604"/>
                  </a:lnTo>
                  <a:lnTo>
                    <a:pt x="7619" y="262128"/>
                  </a:lnTo>
                  <a:lnTo>
                    <a:pt x="6096" y="263652"/>
                  </a:lnTo>
                  <a:close/>
                </a:path>
                <a:path w="7619" h="4723130">
                  <a:moveTo>
                    <a:pt x="0" y="263652"/>
                  </a:moveTo>
                  <a:lnTo>
                    <a:pt x="0" y="260604"/>
                  </a:lnTo>
                  <a:lnTo>
                    <a:pt x="3048" y="257556"/>
                  </a:lnTo>
                  <a:lnTo>
                    <a:pt x="4571" y="257556"/>
                  </a:lnTo>
                  <a:lnTo>
                    <a:pt x="4571" y="259080"/>
                  </a:lnTo>
                  <a:lnTo>
                    <a:pt x="6096" y="259080"/>
                  </a:lnTo>
                  <a:lnTo>
                    <a:pt x="6096" y="265176"/>
                  </a:lnTo>
                  <a:lnTo>
                    <a:pt x="1524" y="265176"/>
                  </a:lnTo>
                  <a:lnTo>
                    <a:pt x="0" y="263652"/>
                  </a:lnTo>
                  <a:close/>
                </a:path>
                <a:path w="7619" h="4723130">
                  <a:moveTo>
                    <a:pt x="1524" y="228600"/>
                  </a:moveTo>
                  <a:lnTo>
                    <a:pt x="1524" y="220980"/>
                  </a:lnTo>
                  <a:lnTo>
                    <a:pt x="4571" y="220980"/>
                  </a:lnTo>
                  <a:lnTo>
                    <a:pt x="7619" y="224028"/>
                  </a:lnTo>
                  <a:lnTo>
                    <a:pt x="7619" y="225552"/>
                  </a:lnTo>
                  <a:lnTo>
                    <a:pt x="4571" y="228600"/>
                  </a:lnTo>
                  <a:lnTo>
                    <a:pt x="1524" y="228600"/>
                  </a:lnTo>
                  <a:close/>
                </a:path>
                <a:path w="7619" h="4723130">
                  <a:moveTo>
                    <a:pt x="0" y="227076"/>
                  </a:moveTo>
                  <a:lnTo>
                    <a:pt x="0" y="222504"/>
                  </a:lnTo>
                  <a:lnTo>
                    <a:pt x="1524" y="222504"/>
                  </a:lnTo>
                  <a:lnTo>
                    <a:pt x="1524" y="227076"/>
                  </a:lnTo>
                  <a:lnTo>
                    <a:pt x="0" y="227076"/>
                  </a:lnTo>
                  <a:close/>
                </a:path>
                <a:path w="7619" h="4723130">
                  <a:moveTo>
                    <a:pt x="1524" y="192024"/>
                  </a:moveTo>
                  <a:lnTo>
                    <a:pt x="1524" y="184404"/>
                  </a:lnTo>
                  <a:lnTo>
                    <a:pt x="4571" y="184404"/>
                  </a:lnTo>
                  <a:lnTo>
                    <a:pt x="7619" y="187452"/>
                  </a:lnTo>
                  <a:lnTo>
                    <a:pt x="7619" y="188976"/>
                  </a:lnTo>
                  <a:lnTo>
                    <a:pt x="4571" y="192024"/>
                  </a:lnTo>
                  <a:lnTo>
                    <a:pt x="1524" y="192024"/>
                  </a:lnTo>
                  <a:close/>
                </a:path>
                <a:path w="7619" h="4723130">
                  <a:moveTo>
                    <a:pt x="0" y="190500"/>
                  </a:moveTo>
                  <a:lnTo>
                    <a:pt x="0" y="185928"/>
                  </a:lnTo>
                  <a:lnTo>
                    <a:pt x="1524" y="185928"/>
                  </a:lnTo>
                  <a:lnTo>
                    <a:pt x="1524" y="190500"/>
                  </a:lnTo>
                  <a:lnTo>
                    <a:pt x="0" y="190500"/>
                  </a:lnTo>
                  <a:close/>
                </a:path>
                <a:path w="7619" h="4723130">
                  <a:moveTo>
                    <a:pt x="0" y="153924"/>
                  </a:moveTo>
                  <a:lnTo>
                    <a:pt x="0" y="149352"/>
                  </a:lnTo>
                  <a:lnTo>
                    <a:pt x="1524" y="149352"/>
                  </a:lnTo>
                  <a:lnTo>
                    <a:pt x="1524" y="147828"/>
                  </a:lnTo>
                  <a:lnTo>
                    <a:pt x="4571" y="147828"/>
                  </a:lnTo>
                  <a:lnTo>
                    <a:pt x="7619" y="150876"/>
                  </a:lnTo>
                  <a:lnTo>
                    <a:pt x="7619" y="152400"/>
                  </a:lnTo>
                  <a:lnTo>
                    <a:pt x="6096" y="153924"/>
                  </a:lnTo>
                  <a:lnTo>
                    <a:pt x="4571" y="153924"/>
                  </a:lnTo>
                  <a:lnTo>
                    <a:pt x="4571" y="155448"/>
                  </a:lnTo>
                  <a:lnTo>
                    <a:pt x="3048" y="155448"/>
                  </a:lnTo>
                  <a:lnTo>
                    <a:pt x="1524" y="153924"/>
                  </a:lnTo>
                  <a:lnTo>
                    <a:pt x="0" y="153924"/>
                  </a:lnTo>
                  <a:close/>
                </a:path>
                <a:path w="7619" h="4723130">
                  <a:moveTo>
                    <a:pt x="6096" y="115824"/>
                  </a:moveTo>
                  <a:lnTo>
                    <a:pt x="6096" y="112776"/>
                  </a:lnTo>
                  <a:lnTo>
                    <a:pt x="7619" y="112776"/>
                  </a:lnTo>
                  <a:lnTo>
                    <a:pt x="7619" y="115824"/>
                  </a:lnTo>
                  <a:lnTo>
                    <a:pt x="6096" y="115824"/>
                  </a:lnTo>
                  <a:close/>
                </a:path>
                <a:path w="7619" h="4723130">
                  <a:moveTo>
                    <a:pt x="0" y="115824"/>
                  </a:moveTo>
                  <a:lnTo>
                    <a:pt x="0" y="112776"/>
                  </a:lnTo>
                  <a:lnTo>
                    <a:pt x="1524" y="111252"/>
                  </a:lnTo>
                  <a:lnTo>
                    <a:pt x="6096" y="111252"/>
                  </a:lnTo>
                  <a:lnTo>
                    <a:pt x="6096" y="117348"/>
                  </a:lnTo>
                  <a:lnTo>
                    <a:pt x="4571" y="117348"/>
                  </a:lnTo>
                  <a:lnTo>
                    <a:pt x="4571" y="118872"/>
                  </a:lnTo>
                  <a:lnTo>
                    <a:pt x="3048" y="118872"/>
                  </a:lnTo>
                  <a:lnTo>
                    <a:pt x="0" y="115824"/>
                  </a:lnTo>
                  <a:close/>
                </a:path>
                <a:path w="7619" h="4723130">
                  <a:moveTo>
                    <a:pt x="6096" y="79248"/>
                  </a:moveTo>
                  <a:lnTo>
                    <a:pt x="6096" y="76200"/>
                  </a:lnTo>
                  <a:lnTo>
                    <a:pt x="7619" y="76200"/>
                  </a:lnTo>
                  <a:lnTo>
                    <a:pt x="7619" y="79248"/>
                  </a:lnTo>
                  <a:lnTo>
                    <a:pt x="6096" y="79248"/>
                  </a:lnTo>
                  <a:close/>
                </a:path>
                <a:path w="7619" h="4723130">
                  <a:moveTo>
                    <a:pt x="0" y="79248"/>
                  </a:moveTo>
                  <a:lnTo>
                    <a:pt x="0" y="76200"/>
                  </a:lnTo>
                  <a:lnTo>
                    <a:pt x="1524" y="74676"/>
                  </a:lnTo>
                  <a:lnTo>
                    <a:pt x="6096" y="74676"/>
                  </a:lnTo>
                  <a:lnTo>
                    <a:pt x="6096" y="80772"/>
                  </a:lnTo>
                  <a:lnTo>
                    <a:pt x="1524" y="80772"/>
                  </a:lnTo>
                  <a:lnTo>
                    <a:pt x="0" y="79248"/>
                  </a:lnTo>
                  <a:close/>
                </a:path>
                <a:path w="7619" h="4723130">
                  <a:moveTo>
                    <a:pt x="6096" y="42672"/>
                  </a:moveTo>
                  <a:lnTo>
                    <a:pt x="6096" y="39624"/>
                  </a:lnTo>
                  <a:lnTo>
                    <a:pt x="7619" y="39624"/>
                  </a:lnTo>
                  <a:lnTo>
                    <a:pt x="7619" y="41148"/>
                  </a:lnTo>
                  <a:lnTo>
                    <a:pt x="6096" y="42672"/>
                  </a:lnTo>
                  <a:close/>
                </a:path>
                <a:path w="7619" h="4723130">
                  <a:moveTo>
                    <a:pt x="0" y="42672"/>
                  </a:moveTo>
                  <a:lnTo>
                    <a:pt x="0" y="39624"/>
                  </a:lnTo>
                  <a:lnTo>
                    <a:pt x="3048" y="36576"/>
                  </a:lnTo>
                  <a:lnTo>
                    <a:pt x="4571" y="36576"/>
                  </a:lnTo>
                  <a:lnTo>
                    <a:pt x="4571" y="38100"/>
                  </a:lnTo>
                  <a:lnTo>
                    <a:pt x="6096" y="38100"/>
                  </a:lnTo>
                  <a:lnTo>
                    <a:pt x="6096" y="44195"/>
                  </a:lnTo>
                  <a:lnTo>
                    <a:pt x="1524" y="44195"/>
                  </a:lnTo>
                  <a:lnTo>
                    <a:pt x="0" y="42672"/>
                  </a:lnTo>
                  <a:close/>
                </a:path>
                <a:path w="7619" h="4723130">
                  <a:moveTo>
                    <a:pt x="1524" y="7620"/>
                  </a:moveTo>
                  <a:lnTo>
                    <a:pt x="1524" y="0"/>
                  </a:lnTo>
                  <a:lnTo>
                    <a:pt x="4571" y="0"/>
                  </a:lnTo>
                  <a:lnTo>
                    <a:pt x="7619" y="3048"/>
                  </a:lnTo>
                  <a:lnTo>
                    <a:pt x="7619" y="4572"/>
                  </a:lnTo>
                  <a:lnTo>
                    <a:pt x="4571" y="7620"/>
                  </a:lnTo>
                  <a:lnTo>
                    <a:pt x="1524" y="7620"/>
                  </a:lnTo>
                  <a:close/>
                </a:path>
                <a:path w="7619" h="4723130">
                  <a:moveTo>
                    <a:pt x="0" y="6095"/>
                  </a:moveTo>
                  <a:lnTo>
                    <a:pt x="0" y="1524"/>
                  </a:lnTo>
                  <a:lnTo>
                    <a:pt x="1524" y="1524"/>
                  </a:lnTo>
                  <a:lnTo>
                    <a:pt x="1524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17064" y="6268212"/>
              <a:ext cx="128015" cy="6553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816096" y="1502663"/>
              <a:ext cx="7620" cy="4723130"/>
            </a:xfrm>
            <a:custGeom>
              <a:avLst/>
              <a:gdLst/>
              <a:ahLst/>
              <a:cxnLst/>
              <a:rect l="l" t="t" r="r" b="b"/>
              <a:pathLst>
                <a:path w="7620" h="4723130">
                  <a:moveTo>
                    <a:pt x="0" y="4721352"/>
                  </a:moveTo>
                  <a:lnTo>
                    <a:pt x="0" y="4716780"/>
                  </a:lnTo>
                  <a:lnTo>
                    <a:pt x="1523" y="4715256"/>
                  </a:lnTo>
                  <a:lnTo>
                    <a:pt x="4571" y="4715256"/>
                  </a:lnTo>
                  <a:lnTo>
                    <a:pt x="7619" y="4718304"/>
                  </a:lnTo>
                  <a:lnTo>
                    <a:pt x="7619" y="4719828"/>
                  </a:lnTo>
                  <a:lnTo>
                    <a:pt x="4571" y="4722875"/>
                  </a:lnTo>
                  <a:lnTo>
                    <a:pt x="1523" y="4722875"/>
                  </a:lnTo>
                  <a:lnTo>
                    <a:pt x="0" y="4721352"/>
                  </a:lnTo>
                  <a:close/>
                </a:path>
                <a:path w="7620" h="4723130">
                  <a:moveTo>
                    <a:pt x="6096" y="4683252"/>
                  </a:moveTo>
                  <a:lnTo>
                    <a:pt x="6096" y="4680204"/>
                  </a:lnTo>
                  <a:lnTo>
                    <a:pt x="7619" y="4681728"/>
                  </a:lnTo>
                  <a:lnTo>
                    <a:pt x="7619" y="4683252"/>
                  </a:lnTo>
                  <a:lnTo>
                    <a:pt x="6096" y="4683252"/>
                  </a:lnTo>
                  <a:close/>
                </a:path>
                <a:path w="7620" h="4723130">
                  <a:moveTo>
                    <a:pt x="0" y="4684775"/>
                  </a:moveTo>
                  <a:lnTo>
                    <a:pt x="0" y="4678680"/>
                  </a:lnTo>
                  <a:lnTo>
                    <a:pt x="6096" y="4678680"/>
                  </a:lnTo>
                  <a:lnTo>
                    <a:pt x="6096" y="4684775"/>
                  </a:lnTo>
                  <a:lnTo>
                    <a:pt x="4571" y="4684775"/>
                  </a:lnTo>
                  <a:lnTo>
                    <a:pt x="4571" y="4686300"/>
                  </a:lnTo>
                  <a:lnTo>
                    <a:pt x="3048" y="4686300"/>
                  </a:lnTo>
                  <a:lnTo>
                    <a:pt x="1523" y="4684775"/>
                  </a:lnTo>
                  <a:lnTo>
                    <a:pt x="0" y="4684775"/>
                  </a:lnTo>
                  <a:close/>
                </a:path>
                <a:path w="7620" h="4723130">
                  <a:moveTo>
                    <a:pt x="6096" y="4646675"/>
                  </a:moveTo>
                  <a:lnTo>
                    <a:pt x="6096" y="4643628"/>
                  </a:lnTo>
                  <a:lnTo>
                    <a:pt x="7619" y="4643628"/>
                  </a:lnTo>
                  <a:lnTo>
                    <a:pt x="7619" y="4646675"/>
                  </a:lnTo>
                  <a:lnTo>
                    <a:pt x="6096" y="4646675"/>
                  </a:lnTo>
                  <a:close/>
                </a:path>
                <a:path w="7620" h="4723130">
                  <a:moveTo>
                    <a:pt x="0" y="4648200"/>
                  </a:moveTo>
                  <a:lnTo>
                    <a:pt x="0" y="4642104"/>
                  </a:lnTo>
                  <a:lnTo>
                    <a:pt x="6096" y="4642104"/>
                  </a:lnTo>
                  <a:lnTo>
                    <a:pt x="6096" y="4648200"/>
                  </a:lnTo>
                  <a:lnTo>
                    <a:pt x="0" y="4648200"/>
                  </a:lnTo>
                  <a:close/>
                </a:path>
                <a:path w="7620" h="4723130">
                  <a:moveTo>
                    <a:pt x="6096" y="4610100"/>
                  </a:moveTo>
                  <a:lnTo>
                    <a:pt x="6096" y="4607052"/>
                  </a:lnTo>
                  <a:lnTo>
                    <a:pt x="7619" y="4607052"/>
                  </a:lnTo>
                  <a:lnTo>
                    <a:pt x="7619" y="4610100"/>
                  </a:lnTo>
                  <a:lnTo>
                    <a:pt x="6096" y="4610100"/>
                  </a:lnTo>
                  <a:close/>
                </a:path>
                <a:path w="7620" h="4723130">
                  <a:moveTo>
                    <a:pt x="0" y="4611624"/>
                  </a:moveTo>
                  <a:lnTo>
                    <a:pt x="0" y="4605528"/>
                  </a:lnTo>
                  <a:lnTo>
                    <a:pt x="1523" y="4605528"/>
                  </a:lnTo>
                  <a:lnTo>
                    <a:pt x="3048" y="4604004"/>
                  </a:lnTo>
                  <a:lnTo>
                    <a:pt x="4571" y="4604004"/>
                  </a:lnTo>
                  <a:lnTo>
                    <a:pt x="4571" y="4605528"/>
                  </a:lnTo>
                  <a:lnTo>
                    <a:pt x="6096" y="4605528"/>
                  </a:lnTo>
                  <a:lnTo>
                    <a:pt x="6096" y="4611624"/>
                  </a:lnTo>
                  <a:lnTo>
                    <a:pt x="0" y="4611624"/>
                  </a:lnTo>
                  <a:close/>
                </a:path>
                <a:path w="7620" h="4723130">
                  <a:moveTo>
                    <a:pt x="0" y="4573524"/>
                  </a:moveTo>
                  <a:lnTo>
                    <a:pt x="0" y="4568952"/>
                  </a:lnTo>
                  <a:lnTo>
                    <a:pt x="1523" y="4568952"/>
                  </a:lnTo>
                  <a:lnTo>
                    <a:pt x="3048" y="4567428"/>
                  </a:lnTo>
                  <a:lnTo>
                    <a:pt x="4571" y="4567428"/>
                  </a:lnTo>
                  <a:lnTo>
                    <a:pt x="4571" y="4568952"/>
                  </a:lnTo>
                  <a:lnTo>
                    <a:pt x="6096" y="4568952"/>
                  </a:lnTo>
                  <a:lnTo>
                    <a:pt x="7619" y="4570475"/>
                  </a:lnTo>
                  <a:lnTo>
                    <a:pt x="7619" y="4572000"/>
                  </a:lnTo>
                  <a:lnTo>
                    <a:pt x="4571" y="4575048"/>
                  </a:lnTo>
                  <a:lnTo>
                    <a:pt x="1523" y="4575048"/>
                  </a:lnTo>
                  <a:lnTo>
                    <a:pt x="0" y="4573524"/>
                  </a:lnTo>
                  <a:close/>
                </a:path>
                <a:path w="7620" h="4723130">
                  <a:moveTo>
                    <a:pt x="0" y="4536948"/>
                  </a:moveTo>
                  <a:lnTo>
                    <a:pt x="0" y="4532375"/>
                  </a:lnTo>
                  <a:lnTo>
                    <a:pt x="1523" y="4530852"/>
                  </a:lnTo>
                  <a:lnTo>
                    <a:pt x="4571" y="4530852"/>
                  </a:lnTo>
                  <a:lnTo>
                    <a:pt x="7619" y="4533900"/>
                  </a:lnTo>
                  <a:lnTo>
                    <a:pt x="7619" y="4535424"/>
                  </a:lnTo>
                  <a:lnTo>
                    <a:pt x="4571" y="4538472"/>
                  </a:lnTo>
                  <a:lnTo>
                    <a:pt x="1523" y="4538472"/>
                  </a:lnTo>
                  <a:lnTo>
                    <a:pt x="0" y="4536948"/>
                  </a:lnTo>
                  <a:close/>
                </a:path>
                <a:path w="7620" h="4723130">
                  <a:moveTo>
                    <a:pt x="0" y="4500372"/>
                  </a:moveTo>
                  <a:lnTo>
                    <a:pt x="0" y="4495800"/>
                  </a:lnTo>
                  <a:lnTo>
                    <a:pt x="1523" y="4494275"/>
                  </a:lnTo>
                  <a:lnTo>
                    <a:pt x="4571" y="4494275"/>
                  </a:lnTo>
                  <a:lnTo>
                    <a:pt x="7619" y="4497324"/>
                  </a:lnTo>
                  <a:lnTo>
                    <a:pt x="7619" y="4498848"/>
                  </a:lnTo>
                  <a:lnTo>
                    <a:pt x="4571" y="4501896"/>
                  </a:lnTo>
                  <a:lnTo>
                    <a:pt x="1523" y="4501896"/>
                  </a:lnTo>
                  <a:lnTo>
                    <a:pt x="0" y="4500372"/>
                  </a:lnTo>
                  <a:close/>
                </a:path>
                <a:path w="7620" h="4723130">
                  <a:moveTo>
                    <a:pt x="6096" y="4462272"/>
                  </a:moveTo>
                  <a:lnTo>
                    <a:pt x="6096" y="4459224"/>
                  </a:lnTo>
                  <a:lnTo>
                    <a:pt x="7619" y="4460748"/>
                  </a:lnTo>
                  <a:lnTo>
                    <a:pt x="7619" y="4462272"/>
                  </a:lnTo>
                  <a:lnTo>
                    <a:pt x="6096" y="4462272"/>
                  </a:lnTo>
                  <a:close/>
                </a:path>
                <a:path w="7620" h="4723130">
                  <a:moveTo>
                    <a:pt x="0" y="4463796"/>
                  </a:moveTo>
                  <a:lnTo>
                    <a:pt x="0" y="4457700"/>
                  </a:lnTo>
                  <a:lnTo>
                    <a:pt x="6096" y="4457700"/>
                  </a:lnTo>
                  <a:lnTo>
                    <a:pt x="6096" y="4463796"/>
                  </a:lnTo>
                  <a:lnTo>
                    <a:pt x="4571" y="4463796"/>
                  </a:lnTo>
                  <a:lnTo>
                    <a:pt x="4571" y="4465320"/>
                  </a:lnTo>
                  <a:lnTo>
                    <a:pt x="3048" y="4465320"/>
                  </a:lnTo>
                  <a:lnTo>
                    <a:pt x="1523" y="4463796"/>
                  </a:lnTo>
                  <a:lnTo>
                    <a:pt x="0" y="4463796"/>
                  </a:lnTo>
                  <a:close/>
                </a:path>
                <a:path w="7620" h="4723130">
                  <a:moveTo>
                    <a:pt x="6096" y="4425696"/>
                  </a:moveTo>
                  <a:lnTo>
                    <a:pt x="6096" y="4422648"/>
                  </a:lnTo>
                  <a:lnTo>
                    <a:pt x="7619" y="4422648"/>
                  </a:lnTo>
                  <a:lnTo>
                    <a:pt x="7619" y="4425696"/>
                  </a:lnTo>
                  <a:lnTo>
                    <a:pt x="6096" y="4425696"/>
                  </a:lnTo>
                  <a:close/>
                </a:path>
                <a:path w="7620" h="4723130">
                  <a:moveTo>
                    <a:pt x="0" y="4427220"/>
                  </a:moveTo>
                  <a:lnTo>
                    <a:pt x="0" y="4421124"/>
                  </a:lnTo>
                  <a:lnTo>
                    <a:pt x="6096" y="4421124"/>
                  </a:lnTo>
                  <a:lnTo>
                    <a:pt x="6096" y="4427220"/>
                  </a:lnTo>
                  <a:lnTo>
                    <a:pt x="0" y="4427220"/>
                  </a:lnTo>
                  <a:close/>
                </a:path>
                <a:path w="7620" h="4723130">
                  <a:moveTo>
                    <a:pt x="6096" y="4389120"/>
                  </a:moveTo>
                  <a:lnTo>
                    <a:pt x="6096" y="4386072"/>
                  </a:lnTo>
                  <a:lnTo>
                    <a:pt x="7619" y="4386072"/>
                  </a:lnTo>
                  <a:lnTo>
                    <a:pt x="7619" y="4389120"/>
                  </a:lnTo>
                  <a:lnTo>
                    <a:pt x="6096" y="4389120"/>
                  </a:lnTo>
                  <a:close/>
                </a:path>
                <a:path w="7620" h="4723130">
                  <a:moveTo>
                    <a:pt x="0" y="4390643"/>
                  </a:moveTo>
                  <a:lnTo>
                    <a:pt x="0" y="4384548"/>
                  </a:lnTo>
                  <a:lnTo>
                    <a:pt x="1523" y="4384548"/>
                  </a:lnTo>
                  <a:lnTo>
                    <a:pt x="3048" y="4383024"/>
                  </a:lnTo>
                  <a:lnTo>
                    <a:pt x="4571" y="4383024"/>
                  </a:lnTo>
                  <a:lnTo>
                    <a:pt x="4571" y="4384548"/>
                  </a:lnTo>
                  <a:lnTo>
                    <a:pt x="6096" y="4384548"/>
                  </a:lnTo>
                  <a:lnTo>
                    <a:pt x="6096" y="4390643"/>
                  </a:lnTo>
                  <a:lnTo>
                    <a:pt x="0" y="4390643"/>
                  </a:lnTo>
                  <a:close/>
                </a:path>
                <a:path w="7620" h="4723130">
                  <a:moveTo>
                    <a:pt x="0" y="4352543"/>
                  </a:moveTo>
                  <a:lnTo>
                    <a:pt x="0" y="4347972"/>
                  </a:lnTo>
                  <a:lnTo>
                    <a:pt x="1523" y="4346448"/>
                  </a:lnTo>
                  <a:lnTo>
                    <a:pt x="4571" y="4346448"/>
                  </a:lnTo>
                  <a:lnTo>
                    <a:pt x="7619" y="4349496"/>
                  </a:lnTo>
                  <a:lnTo>
                    <a:pt x="7619" y="4351020"/>
                  </a:lnTo>
                  <a:lnTo>
                    <a:pt x="4571" y="4354068"/>
                  </a:lnTo>
                  <a:lnTo>
                    <a:pt x="1523" y="4354068"/>
                  </a:lnTo>
                  <a:lnTo>
                    <a:pt x="0" y="4352543"/>
                  </a:lnTo>
                  <a:close/>
                </a:path>
                <a:path w="7620" h="4723130">
                  <a:moveTo>
                    <a:pt x="0" y="4315968"/>
                  </a:moveTo>
                  <a:lnTo>
                    <a:pt x="0" y="4311396"/>
                  </a:lnTo>
                  <a:lnTo>
                    <a:pt x="1523" y="4309872"/>
                  </a:lnTo>
                  <a:lnTo>
                    <a:pt x="4571" y="4309872"/>
                  </a:lnTo>
                  <a:lnTo>
                    <a:pt x="7619" y="4312920"/>
                  </a:lnTo>
                  <a:lnTo>
                    <a:pt x="7619" y="4314443"/>
                  </a:lnTo>
                  <a:lnTo>
                    <a:pt x="4571" y="4317491"/>
                  </a:lnTo>
                  <a:lnTo>
                    <a:pt x="1523" y="4317491"/>
                  </a:lnTo>
                  <a:lnTo>
                    <a:pt x="0" y="4315968"/>
                  </a:lnTo>
                  <a:close/>
                </a:path>
                <a:path w="7620" h="4723130">
                  <a:moveTo>
                    <a:pt x="0" y="4279391"/>
                  </a:moveTo>
                  <a:lnTo>
                    <a:pt x="0" y="4274820"/>
                  </a:lnTo>
                  <a:lnTo>
                    <a:pt x="1523" y="4273296"/>
                  </a:lnTo>
                  <a:lnTo>
                    <a:pt x="4571" y="4273296"/>
                  </a:lnTo>
                  <a:lnTo>
                    <a:pt x="7619" y="4276343"/>
                  </a:lnTo>
                  <a:lnTo>
                    <a:pt x="7619" y="4277868"/>
                  </a:lnTo>
                  <a:lnTo>
                    <a:pt x="4571" y="4280916"/>
                  </a:lnTo>
                  <a:lnTo>
                    <a:pt x="1523" y="4280916"/>
                  </a:lnTo>
                  <a:lnTo>
                    <a:pt x="0" y="4279391"/>
                  </a:lnTo>
                  <a:close/>
                </a:path>
                <a:path w="7620" h="4723130">
                  <a:moveTo>
                    <a:pt x="6096" y="4241291"/>
                  </a:moveTo>
                  <a:lnTo>
                    <a:pt x="6096" y="4238243"/>
                  </a:lnTo>
                  <a:lnTo>
                    <a:pt x="7619" y="4238243"/>
                  </a:lnTo>
                  <a:lnTo>
                    <a:pt x="7619" y="4241291"/>
                  </a:lnTo>
                  <a:lnTo>
                    <a:pt x="6096" y="4241291"/>
                  </a:lnTo>
                  <a:close/>
                </a:path>
                <a:path w="7620" h="4723130">
                  <a:moveTo>
                    <a:pt x="0" y="4242816"/>
                  </a:moveTo>
                  <a:lnTo>
                    <a:pt x="0" y="4236720"/>
                  </a:lnTo>
                  <a:lnTo>
                    <a:pt x="6096" y="4236720"/>
                  </a:lnTo>
                  <a:lnTo>
                    <a:pt x="6096" y="4242816"/>
                  </a:lnTo>
                  <a:lnTo>
                    <a:pt x="4571" y="4242816"/>
                  </a:lnTo>
                  <a:lnTo>
                    <a:pt x="4571" y="4244340"/>
                  </a:lnTo>
                  <a:lnTo>
                    <a:pt x="3048" y="4244340"/>
                  </a:lnTo>
                  <a:lnTo>
                    <a:pt x="1523" y="4242816"/>
                  </a:lnTo>
                  <a:lnTo>
                    <a:pt x="0" y="4242816"/>
                  </a:lnTo>
                  <a:close/>
                </a:path>
                <a:path w="7620" h="4723130">
                  <a:moveTo>
                    <a:pt x="6096" y="4204716"/>
                  </a:moveTo>
                  <a:lnTo>
                    <a:pt x="6096" y="4201668"/>
                  </a:lnTo>
                  <a:lnTo>
                    <a:pt x="7619" y="4201668"/>
                  </a:lnTo>
                  <a:lnTo>
                    <a:pt x="7619" y="4204716"/>
                  </a:lnTo>
                  <a:lnTo>
                    <a:pt x="6096" y="4204716"/>
                  </a:lnTo>
                  <a:close/>
                </a:path>
                <a:path w="7620" h="4723130">
                  <a:moveTo>
                    <a:pt x="0" y="4206240"/>
                  </a:moveTo>
                  <a:lnTo>
                    <a:pt x="0" y="4200143"/>
                  </a:lnTo>
                  <a:lnTo>
                    <a:pt x="6096" y="4200143"/>
                  </a:lnTo>
                  <a:lnTo>
                    <a:pt x="6096" y="4206240"/>
                  </a:lnTo>
                  <a:lnTo>
                    <a:pt x="0" y="4206240"/>
                  </a:lnTo>
                  <a:close/>
                </a:path>
                <a:path w="7620" h="4723130">
                  <a:moveTo>
                    <a:pt x="6096" y="4168140"/>
                  </a:moveTo>
                  <a:lnTo>
                    <a:pt x="6096" y="4165091"/>
                  </a:lnTo>
                  <a:lnTo>
                    <a:pt x="7619" y="4165091"/>
                  </a:lnTo>
                  <a:lnTo>
                    <a:pt x="7619" y="4166616"/>
                  </a:lnTo>
                  <a:lnTo>
                    <a:pt x="6096" y="4168140"/>
                  </a:lnTo>
                  <a:close/>
                </a:path>
                <a:path w="7620" h="4723130">
                  <a:moveTo>
                    <a:pt x="0" y="4169664"/>
                  </a:moveTo>
                  <a:lnTo>
                    <a:pt x="0" y="4163568"/>
                  </a:lnTo>
                  <a:lnTo>
                    <a:pt x="1523" y="4163568"/>
                  </a:lnTo>
                  <a:lnTo>
                    <a:pt x="3048" y="4162043"/>
                  </a:lnTo>
                  <a:lnTo>
                    <a:pt x="4571" y="4162043"/>
                  </a:lnTo>
                  <a:lnTo>
                    <a:pt x="4571" y="4163568"/>
                  </a:lnTo>
                  <a:lnTo>
                    <a:pt x="6096" y="4163568"/>
                  </a:lnTo>
                  <a:lnTo>
                    <a:pt x="6096" y="4169664"/>
                  </a:lnTo>
                  <a:lnTo>
                    <a:pt x="0" y="4169664"/>
                  </a:lnTo>
                  <a:close/>
                </a:path>
                <a:path w="7620" h="4723130">
                  <a:moveTo>
                    <a:pt x="0" y="4131564"/>
                  </a:moveTo>
                  <a:lnTo>
                    <a:pt x="0" y="4126991"/>
                  </a:lnTo>
                  <a:lnTo>
                    <a:pt x="1523" y="4125468"/>
                  </a:lnTo>
                  <a:lnTo>
                    <a:pt x="4571" y="4125468"/>
                  </a:lnTo>
                  <a:lnTo>
                    <a:pt x="7619" y="4128516"/>
                  </a:lnTo>
                  <a:lnTo>
                    <a:pt x="7619" y="4130040"/>
                  </a:lnTo>
                  <a:lnTo>
                    <a:pt x="4571" y="4133088"/>
                  </a:lnTo>
                  <a:lnTo>
                    <a:pt x="1523" y="4133088"/>
                  </a:lnTo>
                  <a:lnTo>
                    <a:pt x="0" y="4131564"/>
                  </a:lnTo>
                  <a:close/>
                </a:path>
                <a:path w="7620" h="4723130">
                  <a:moveTo>
                    <a:pt x="0" y="4094988"/>
                  </a:moveTo>
                  <a:lnTo>
                    <a:pt x="0" y="4090416"/>
                  </a:lnTo>
                  <a:lnTo>
                    <a:pt x="1523" y="4088891"/>
                  </a:lnTo>
                  <a:lnTo>
                    <a:pt x="4571" y="4088891"/>
                  </a:lnTo>
                  <a:lnTo>
                    <a:pt x="7619" y="4091940"/>
                  </a:lnTo>
                  <a:lnTo>
                    <a:pt x="7619" y="4093464"/>
                  </a:lnTo>
                  <a:lnTo>
                    <a:pt x="4571" y="4096512"/>
                  </a:lnTo>
                  <a:lnTo>
                    <a:pt x="1523" y="4096512"/>
                  </a:lnTo>
                  <a:lnTo>
                    <a:pt x="0" y="4094988"/>
                  </a:lnTo>
                  <a:close/>
                </a:path>
                <a:path w="7620" h="4723130">
                  <a:moveTo>
                    <a:pt x="0" y="4058412"/>
                  </a:moveTo>
                  <a:lnTo>
                    <a:pt x="0" y="4053840"/>
                  </a:lnTo>
                  <a:lnTo>
                    <a:pt x="1523" y="4052316"/>
                  </a:lnTo>
                  <a:lnTo>
                    <a:pt x="4571" y="4052316"/>
                  </a:lnTo>
                  <a:lnTo>
                    <a:pt x="7619" y="4055364"/>
                  </a:lnTo>
                  <a:lnTo>
                    <a:pt x="7619" y="4056888"/>
                  </a:lnTo>
                  <a:lnTo>
                    <a:pt x="6096" y="4058412"/>
                  </a:lnTo>
                  <a:lnTo>
                    <a:pt x="4571" y="4058412"/>
                  </a:lnTo>
                  <a:lnTo>
                    <a:pt x="4571" y="4059936"/>
                  </a:lnTo>
                  <a:lnTo>
                    <a:pt x="3048" y="4059936"/>
                  </a:lnTo>
                  <a:lnTo>
                    <a:pt x="1523" y="4058412"/>
                  </a:lnTo>
                  <a:lnTo>
                    <a:pt x="0" y="4058412"/>
                  </a:lnTo>
                  <a:close/>
                </a:path>
                <a:path w="7620" h="4723130">
                  <a:moveTo>
                    <a:pt x="6096" y="4020312"/>
                  </a:moveTo>
                  <a:lnTo>
                    <a:pt x="6096" y="4017264"/>
                  </a:lnTo>
                  <a:lnTo>
                    <a:pt x="7619" y="4017264"/>
                  </a:lnTo>
                  <a:lnTo>
                    <a:pt x="7619" y="4020312"/>
                  </a:lnTo>
                  <a:lnTo>
                    <a:pt x="6096" y="4020312"/>
                  </a:lnTo>
                  <a:close/>
                </a:path>
                <a:path w="7620" h="4723130">
                  <a:moveTo>
                    <a:pt x="0" y="4021836"/>
                  </a:moveTo>
                  <a:lnTo>
                    <a:pt x="0" y="4015740"/>
                  </a:lnTo>
                  <a:lnTo>
                    <a:pt x="6096" y="4015740"/>
                  </a:lnTo>
                  <a:lnTo>
                    <a:pt x="6096" y="4021836"/>
                  </a:lnTo>
                  <a:lnTo>
                    <a:pt x="4571" y="4021836"/>
                  </a:lnTo>
                  <a:lnTo>
                    <a:pt x="4571" y="4023359"/>
                  </a:lnTo>
                  <a:lnTo>
                    <a:pt x="3048" y="4023359"/>
                  </a:lnTo>
                  <a:lnTo>
                    <a:pt x="1523" y="4021836"/>
                  </a:lnTo>
                  <a:lnTo>
                    <a:pt x="0" y="4021836"/>
                  </a:lnTo>
                  <a:close/>
                </a:path>
                <a:path w="7620" h="4723130">
                  <a:moveTo>
                    <a:pt x="6096" y="3983736"/>
                  </a:moveTo>
                  <a:lnTo>
                    <a:pt x="6096" y="3980688"/>
                  </a:lnTo>
                  <a:lnTo>
                    <a:pt x="7619" y="3980688"/>
                  </a:lnTo>
                  <a:lnTo>
                    <a:pt x="7619" y="3983736"/>
                  </a:lnTo>
                  <a:lnTo>
                    <a:pt x="6096" y="3983736"/>
                  </a:lnTo>
                  <a:close/>
                </a:path>
                <a:path w="7620" h="4723130">
                  <a:moveTo>
                    <a:pt x="0" y="3985259"/>
                  </a:moveTo>
                  <a:lnTo>
                    <a:pt x="0" y="3979164"/>
                  </a:lnTo>
                  <a:lnTo>
                    <a:pt x="6096" y="3979164"/>
                  </a:lnTo>
                  <a:lnTo>
                    <a:pt x="6096" y="3985259"/>
                  </a:lnTo>
                  <a:lnTo>
                    <a:pt x="0" y="3985259"/>
                  </a:lnTo>
                  <a:close/>
                </a:path>
                <a:path w="7620" h="4723130">
                  <a:moveTo>
                    <a:pt x="6096" y="3947159"/>
                  </a:moveTo>
                  <a:lnTo>
                    <a:pt x="6096" y="3944112"/>
                  </a:lnTo>
                  <a:lnTo>
                    <a:pt x="7619" y="3944112"/>
                  </a:lnTo>
                  <a:lnTo>
                    <a:pt x="7619" y="3945636"/>
                  </a:lnTo>
                  <a:lnTo>
                    <a:pt x="6096" y="3947159"/>
                  </a:lnTo>
                  <a:close/>
                </a:path>
                <a:path w="7620" h="4723130">
                  <a:moveTo>
                    <a:pt x="0" y="3948684"/>
                  </a:moveTo>
                  <a:lnTo>
                    <a:pt x="0" y="3942588"/>
                  </a:lnTo>
                  <a:lnTo>
                    <a:pt x="1523" y="3942588"/>
                  </a:lnTo>
                  <a:lnTo>
                    <a:pt x="3048" y="3941064"/>
                  </a:lnTo>
                  <a:lnTo>
                    <a:pt x="4571" y="3941064"/>
                  </a:lnTo>
                  <a:lnTo>
                    <a:pt x="4571" y="3942588"/>
                  </a:lnTo>
                  <a:lnTo>
                    <a:pt x="6096" y="3942588"/>
                  </a:lnTo>
                  <a:lnTo>
                    <a:pt x="6096" y="3948684"/>
                  </a:lnTo>
                  <a:lnTo>
                    <a:pt x="0" y="3948684"/>
                  </a:lnTo>
                  <a:close/>
                </a:path>
                <a:path w="7620" h="4723130">
                  <a:moveTo>
                    <a:pt x="0" y="3910584"/>
                  </a:moveTo>
                  <a:lnTo>
                    <a:pt x="0" y="3906012"/>
                  </a:lnTo>
                  <a:lnTo>
                    <a:pt x="1523" y="3904488"/>
                  </a:lnTo>
                  <a:lnTo>
                    <a:pt x="4571" y="3904488"/>
                  </a:lnTo>
                  <a:lnTo>
                    <a:pt x="7619" y="3907536"/>
                  </a:lnTo>
                  <a:lnTo>
                    <a:pt x="7619" y="3909059"/>
                  </a:lnTo>
                  <a:lnTo>
                    <a:pt x="4571" y="3912107"/>
                  </a:lnTo>
                  <a:lnTo>
                    <a:pt x="1523" y="3912107"/>
                  </a:lnTo>
                  <a:lnTo>
                    <a:pt x="0" y="3910584"/>
                  </a:lnTo>
                  <a:close/>
                </a:path>
                <a:path w="7620" h="4723130">
                  <a:moveTo>
                    <a:pt x="0" y="3874007"/>
                  </a:moveTo>
                  <a:lnTo>
                    <a:pt x="0" y="3869436"/>
                  </a:lnTo>
                  <a:lnTo>
                    <a:pt x="1523" y="3867912"/>
                  </a:lnTo>
                  <a:lnTo>
                    <a:pt x="4571" y="3867912"/>
                  </a:lnTo>
                  <a:lnTo>
                    <a:pt x="7619" y="3870959"/>
                  </a:lnTo>
                  <a:lnTo>
                    <a:pt x="7619" y="3872484"/>
                  </a:lnTo>
                  <a:lnTo>
                    <a:pt x="4571" y="3875532"/>
                  </a:lnTo>
                  <a:lnTo>
                    <a:pt x="1523" y="3875532"/>
                  </a:lnTo>
                  <a:lnTo>
                    <a:pt x="0" y="3874007"/>
                  </a:lnTo>
                  <a:close/>
                </a:path>
                <a:path w="7620" h="4723130">
                  <a:moveTo>
                    <a:pt x="0" y="3837432"/>
                  </a:moveTo>
                  <a:lnTo>
                    <a:pt x="0" y="3832859"/>
                  </a:lnTo>
                  <a:lnTo>
                    <a:pt x="1523" y="3831336"/>
                  </a:lnTo>
                  <a:lnTo>
                    <a:pt x="4571" y="3831336"/>
                  </a:lnTo>
                  <a:lnTo>
                    <a:pt x="7619" y="3834384"/>
                  </a:lnTo>
                  <a:lnTo>
                    <a:pt x="7619" y="3835907"/>
                  </a:lnTo>
                  <a:lnTo>
                    <a:pt x="6096" y="3837432"/>
                  </a:lnTo>
                  <a:lnTo>
                    <a:pt x="4571" y="3837432"/>
                  </a:lnTo>
                  <a:lnTo>
                    <a:pt x="4571" y="3838956"/>
                  </a:lnTo>
                  <a:lnTo>
                    <a:pt x="3048" y="3838956"/>
                  </a:lnTo>
                  <a:lnTo>
                    <a:pt x="1523" y="3837432"/>
                  </a:lnTo>
                  <a:lnTo>
                    <a:pt x="0" y="3837432"/>
                  </a:lnTo>
                  <a:close/>
                </a:path>
                <a:path w="7620" h="4723130">
                  <a:moveTo>
                    <a:pt x="6096" y="3799332"/>
                  </a:moveTo>
                  <a:lnTo>
                    <a:pt x="6096" y="3796284"/>
                  </a:lnTo>
                  <a:lnTo>
                    <a:pt x="7619" y="3796284"/>
                  </a:lnTo>
                  <a:lnTo>
                    <a:pt x="7619" y="3799332"/>
                  </a:lnTo>
                  <a:lnTo>
                    <a:pt x="6096" y="3799332"/>
                  </a:lnTo>
                  <a:close/>
                </a:path>
                <a:path w="7620" h="4723130">
                  <a:moveTo>
                    <a:pt x="0" y="3800856"/>
                  </a:moveTo>
                  <a:lnTo>
                    <a:pt x="0" y="3794759"/>
                  </a:lnTo>
                  <a:lnTo>
                    <a:pt x="6096" y="3794759"/>
                  </a:lnTo>
                  <a:lnTo>
                    <a:pt x="6096" y="3800856"/>
                  </a:lnTo>
                  <a:lnTo>
                    <a:pt x="4571" y="3800856"/>
                  </a:lnTo>
                  <a:lnTo>
                    <a:pt x="4571" y="3802380"/>
                  </a:lnTo>
                  <a:lnTo>
                    <a:pt x="3048" y="3802380"/>
                  </a:lnTo>
                  <a:lnTo>
                    <a:pt x="1523" y="3800856"/>
                  </a:lnTo>
                  <a:lnTo>
                    <a:pt x="0" y="3800856"/>
                  </a:lnTo>
                  <a:close/>
                </a:path>
                <a:path w="7620" h="4723130">
                  <a:moveTo>
                    <a:pt x="6096" y="3762756"/>
                  </a:moveTo>
                  <a:lnTo>
                    <a:pt x="6096" y="3759707"/>
                  </a:lnTo>
                  <a:lnTo>
                    <a:pt x="7619" y="3759707"/>
                  </a:lnTo>
                  <a:lnTo>
                    <a:pt x="7619" y="3762756"/>
                  </a:lnTo>
                  <a:lnTo>
                    <a:pt x="6096" y="3762756"/>
                  </a:lnTo>
                  <a:close/>
                </a:path>
                <a:path w="7620" h="4723130">
                  <a:moveTo>
                    <a:pt x="0" y="3764280"/>
                  </a:moveTo>
                  <a:lnTo>
                    <a:pt x="0" y="3758184"/>
                  </a:lnTo>
                  <a:lnTo>
                    <a:pt x="6096" y="3758184"/>
                  </a:lnTo>
                  <a:lnTo>
                    <a:pt x="6096" y="3764280"/>
                  </a:lnTo>
                  <a:lnTo>
                    <a:pt x="0" y="3764280"/>
                  </a:lnTo>
                  <a:close/>
                </a:path>
                <a:path w="7620" h="4723130">
                  <a:moveTo>
                    <a:pt x="0" y="3726180"/>
                  </a:moveTo>
                  <a:lnTo>
                    <a:pt x="0" y="3721607"/>
                  </a:lnTo>
                  <a:lnTo>
                    <a:pt x="1523" y="3721607"/>
                  </a:lnTo>
                  <a:lnTo>
                    <a:pt x="3048" y="3720084"/>
                  </a:lnTo>
                  <a:lnTo>
                    <a:pt x="4571" y="3720084"/>
                  </a:lnTo>
                  <a:lnTo>
                    <a:pt x="4571" y="3721607"/>
                  </a:lnTo>
                  <a:lnTo>
                    <a:pt x="6096" y="3721607"/>
                  </a:lnTo>
                  <a:lnTo>
                    <a:pt x="6096" y="3723132"/>
                  </a:lnTo>
                  <a:lnTo>
                    <a:pt x="7619" y="3723132"/>
                  </a:lnTo>
                  <a:lnTo>
                    <a:pt x="7619" y="3724656"/>
                  </a:lnTo>
                  <a:lnTo>
                    <a:pt x="4571" y="3727704"/>
                  </a:lnTo>
                  <a:lnTo>
                    <a:pt x="1523" y="3727704"/>
                  </a:lnTo>
                  <a:lnTo>
                    <a:pt x="0" y="3726180"/>
                  </a:lnTo>
                  <a:close/>
                </a:path>
                <a:path w="7620" h="4723130">
                  <a:moveTo>
                    <a:pt x="0" y="3689604"/>
                  </a:moveTo>
                  <a:lnTo>
                    <a:pt x="0" y="3685032"/>
                  </a:lnTo>
                  <a:lnTo>
                    <a:pt x="1523" y="3683507"/>
                  </a:lnTo>
                  <a:lnTo>
                    <a:pt x="4571" y="3683507"/>
                  </a:lnTo>
                  <a:lnTo>
                    <a:pt x="7619" y="3686556"/>
                  </a:lnTo>
                  <a:lnTo>
                    <a:pt x="7619" y="3688080"/>
                  </a:lnTo>
                  <a:lnTo>
                    <a:pt x="4571" y="3691128"/>
                  </a:lnTo>
                  <a:lnTo>
                    <a:pt x="1523" y="3691128"/>
                  </a:lnTo>
                  <a:lnTo>
                    <a:pt x="0" y="3689604"/>
                  </a:lnTo>
                  <a:close/>
                </a:path>
                <a:path w="7620" h="4723130">
                  <a:moveTo>
                    <a:pt x="0" y="3653028"/>
                  </a:moveTo>
                  <a:lnTo>
                    <a:pt x="0" y="3648456"/>
                  </a:lnTo>
                  <a:lnTo>
                    <a:pt x="1523" y="3646932"/>
                  </a:lnTo>
                  <a:lnTo>
                    <a:pt x="4571" y="3646932"/>
                  </a:lnTo>
                  <a:lnTo>
                    <a:pt x="7619" y="3649980"/>
                  </a:lnTo>
                  <a:lnTo>
                    <a:pt x="7619" y="3651504"/>
                  </a:lnTo>
                  <a:lnTo>
                    <a:pt x="4571" y="3654552"/>
                  </a:lnTo>
                  <a:lnTo>
                    <a:pt x="1523" y="3654552"/>
                  </a:lnTo>
                  <a:lnTo>
                    <a:pt x="0" y="3653028"/>
                  </a:lnTo>
                  <a:close/>
                </a:path>
                <a:path w="7620" h="4723130">
                  <a:moveTo>
                    <a:pt x="0" y="3616452"/>
                  </a:moveTo>
                  <a:lnTo>
                    <a:pt x="0" y="3611880"/>
                  </a:lnTo>
                  <a:lnTo>
                    <a:pt x="1523" y="3610356"/>
                  </a:lnTo>
                  <a:lnTo>
                    <a:pt x="4571" y="3610356"/>
                  </a:lnTo>
                  <a:lnTo>
                    <a:pt x="7619" y="3613404"/>
                  </a:lnTo>
                  <a:lnTo>
                    <a:pt x="7619" y="3614928"/>
                  </a:lnTo>
                  <a:lnTo>
                    <a:pt x="6096" y="3616452"/>
                  </a:lnTo>
                  <a:lnTo>
                    <a:pt x="4571" y="3616452"/>
                  </a:lnTo>
                  <a:lnTo>
                    <a:pt x="4571" y="3617975"/>
                  </a:lnTo>
                  <a:lnTo>
                    <a:pt x="3048" y="3617975"/>
                  </a:lnTo>
                  <a:lnTo>
                    <a:pt x="1523" y="3616452"/>
                  </a:lnTo>
                  <a:lnTo>
                    <a:pt x="0" y="3616452"/>
                  </a:lnTo>
                  <a:close/>
                </a:path>
                <a:path w="7620" h="4723130">
                  <a:moveTo>
                    <a:pt x="6096" y="3578352"/>
                  </a:moveTo>
                  <a:lnTo>
                    <a:pt x="6096" y="3575304"/>
                  </a:lnTo>
                  <a:lnTo>
                    <a:pt x="7619" y="3575304"/>
                  </a:lnTo>
                  <a:lnTo>
                    <a:pt x="7619" y="3578352"/>
                  </a:lnTo>
                  <a:lnTo>
                    <a:pt x="6096" y="3578352"/>
                  </a:lnTo>
                  <a:close/>
                </a:path>
                <a:path w="7620" h="4723130">
                  <a:moveTo>
                    <a:pt x="0" y="3579875"/>
                  </a:moveTo>
                  <a:lnTo>
                    <a:pt x="0" y="3573780"/>
                  </a:lnTo>
                  <a:lnTo>
                    <a:pt x="6096" y="3573780"/>
                  </a:lnTo>
                  <a:lnTo>
                    <a:pt x="6096" y="3579875"/>
                  </a:lnTo>
                  <a:lnTo>
                    <a:pt x="4571" y="3579875"/>
                  </a:lnTo>
                  <a:lnTo>
                    <a:pt x="4571" y="3581400"/>
                  </a:lnTo>
                  <a:lnTo>
                    <a:pt x="3048" y="3581400"/>
                  </a:lnTo>
                  <a:lnTo>
                    <a:pt x="1523" y="3579875"/>
                  </a:lnTo>
                  <a:lnTo>
                    <a:pt x="0" y="3579875"/>
                  </a:lnTo>
                  <a:close/>
                </a:path>
                <a:path w="7620" h="4723130">
                  <a:moveTo>
                    <a:pt x="6096" y="3541775"/>
                  </a:moveTo>
                  <a:lnTo>
                    <a:pt x="6096" y="3538728"/>
                  </a:lnTo>
                  <a:lnTo>
                    <a:pt x="7619" y="3538728"/>
                  </a:lnTo>
                  <a:lnTo>
                    <a:pt x="7619" y="3541775"/>
                  </a:lnTo>
                  <a:lnTo>
                    <a:pt x="6096" y="3541775"/>
                  </a:lnTo>
                  <a:close/>
                </a:path>
                <a:path w="7620" h="4723130">
                  <a:moveTo>
                    <a:pt x="0" y="3543300"/>
                  </a:moveTo>
                  <a:lnTo>
                    <a:pt x="0" y="3537204"/>
                  </a:lnTo>
                  <a:lnTo>
                    <a:pt x="6096" y="3537204"/>
                  </a:lnTo>
                  <a:lnTo>
                    <a:pt x="6096" y="3543300"/>
                  </a:lnTo>
                  <a:lnTo>
                    <a:pt x="0" y="3543300"/>
                  </a:lnTo>
                  <a:close/>
                </a:path>
                <a:path w="7620" h="4723130">
                  <a:moveTo>
                    <a:pt x="0" y="3505200"/>
                  </a:moveTo>
                  <a:lnTo>
                    <a:pt x="0" y="3500628"/>
                  </a:lnTo>
                  <a:lnTo>
                    <a:pt x="1523" y="3500628"/>
                  </a:lnTo>
                  <a:lnTo>
                    <a:pt x="3048" y="3499104"/>
                  </a:lnTo>
                  <a:lnTo>
                    <a:pt x="4571" y="3499104"/>
                  </a:lnTo>
                  <a:lnTo>
                    <a:pt x="4571" y="3500628"/>
                  </a:lnTo>
                  <a:lnTo>
                    <a:pt x="6096" y="3500628"/>
                  </a:lnTo>
                  <a:lnTo>
                    <a:pt x="6096" y="3502152"/>
                  </a:lnTo>
                  <a:lnTo>
                    <a:pt x="7619" y="3502152"/>
                  </a:lnTo>
                  <a:lnTo>
                    <a:pt x="7619" y="3503675"/>
                  </a:lnTo>
                  <a:lnTo>
                    <a:pt x="4571" y="3506723"/>
                  </a:lnTo>
                  <a:lnTo>
                    <a:pt x="1523" y="3506723"/>
                  </a:lnTo>
                  <a:lnTo>
                    <a:pt x="0" y="3505200"/>
                  </a:lnTo>
                  <a:close/>
                </a:path>
                <a:path w="7620" h="4723130">
                  <a:moveTo>
                    <a:pt x="0" y="3468623"/>
                  </a:moveTo>
                  <a:lnTo>
                    <a:pt x="0" y="3464052"/>
                  </a:lnTo>
                  <a:lnTo>
                    <a:pt x="1523" y="3462528"/>
                  </a:lnTo>
                  <a:lnTo>
                    <a:pt x="4571" y="3462528"/>
                  </a:lnTo>
                  <a:lnTo>
                    <a:pt x="7619" y="3465575"/>
                  </a:lnTo>
                  <a:lnTo>
                    <a:pt x="7619" y="3467100"/>
                  </a:lnTo>
                  <a:lnTo>
                    <a:pt x="4571" y="3470148"/>
                  </a:lnTo>
                  <a:lnTo>
                    <a:pt x="1523" y="3470148"/>
                  </a:lnTo>
                  <a:lnTo>
                    <a:pt x="0" y="3468623"/>
                  </a:lnTo>
                  <a:close/>
                </a:path>
                <a:path w="7620" h="4723130">
                  <a:moveTo>
                    <a:pt x="0" y="3432048"/>
                  </a:moveTo>
                  <a:lnTo>
                    <a:pt x="0" y="3427475"/>
                  </a:lnTo>
                  <a:lnTo>
                    <a:pt x="1523" y="3425952"/>
                  </a:lnTo>
                  <a:lnTo>
                    <a:pt x="4571" y="3425952"/>
                  </a:lnTo>
                  <a:lnTo>
                    <a:pt x="7619" y="3429000"/>
                  </a:lnTo>
                  <a:lnTo>
                    <a:pt x="7619" y="3430523"/>
                  </a:lnTo>
                  <a:lnTo>
                    <a:pt x="4571" y="3433572"/>
                  </a:lnTo>
                  <a:lnTo>
                    <a:pt x="1523" y="3433572"/>
                  </a:lnTo>
                  <a:lnTo>
                    <a:pt x="0" y="3432048"/>
                  </a:lnTo>
                  <a:close/>
                </a:path>
                <a:path w="7620" h="4723130">
                  <a:moveTo>
                    <a:pt x="0" y="3395472"/>
                  </a:moveTo>
                  <a:lnTo>
                    <a:pt x="0" y="3390900"/>
                  </a:lnTo>
                  <a:lnTo>
                    <a:pt x="1523" y="3389375"/>
                  </a:lnTo>
                  <a:lnTo>
                    <a:pt x="4571" y="3389375"/>
                  </a:lnTo>
                  <a:lnTo>
                    <a:pt x="7619" y="3392423"/>
                  </a:lnTo>
                  <a:lnTo>
                    <a:pt x="7619" y="3393948"/>
                  </a:lnTo>
                  <a:lnTo>
                    <a:pt x="6096" y="3393948"/>
                  </a:lnTo>
                  <a:lnTo>
                    <a:pt x="6096" y="3395472"/>
                  </a:lnTo>
                  <a:lnTo>
                    <a:pt x="4571" y="3395472"/>
                  </a:lnTo>
                  <a:lnTo>
                    <a:pt x="4571" y="3396996"/>
                  </a:lnTo>
                  <a:lnTo>
                    <a:pt x="3048" y="3396996"/>
                  </a:lnTo>
                  <a:lnTo>
                    <a:pt x="1523" y="3395472"/>
                  </a:lnTo>
                  <a:lnTo>
                    <a:pt x="0" y="3395472"/>
                  </a:lnTo>
                  <a:close/>
                </a:path>
                <a:path w="7620" h="4723130">
                  <a:moveTo>
                    <a:pt x="6096" y="3357372"/>
                  </a:moveTo>
                  <a:lnTo>
                    <a:pt x="6096" y="3354324"/>
                  </a:lnTo>
                  <a:lnTo>
                    <a:pt x="7619" y="3354324"/>
                  </a:lnTo>
                  <a:lnTo>
                    <a:pt x="7619" y="3357372"/>
                  </a:lnTo>
                  <a:lnTo>
                    <a:pt x="6096" y="3357372"/>
                  </a:lnTo>
                  <a:close/>
                </a:path>
                <a:path w="7620" h="4723130">
                  <a:moveTo>
                    <a:pt x="0" y="3358896"/>
                  </a:moveTo>
                  <a:lnTo>
                    <a:pt x="0" y="3352800"/>
                  </a:lnTo>
                  <a:lnTo>
                    <a:pt x="6096" y="3352800"/>
                  </a:lnTo>
                  <a:lnTo>
                    <a:pt x="6096" y="3358896"/>
                  </a:lnTo>
                  <a:lnTo>
                    <a:pt x="4571" y="3358896"/>
                  </a:lnTo>
                  <a:lnTo>
                    <a:pt x="4571" y="3360420"/>
                  </a:lnTo>
                  <a:lnTo>
                    <a:pt x="3048" y="3360420"/>
                  </a:lnTo>
                  <a:lnTo>
                    <a:pt x="1523" y="3358896"/>
                  </a:lnTo>
                  <a:lnTo>
                    <a:pt x="0" y="3358896"/>
                  </a:lnTo>
                  <a:close/>
                </a:path>
                <a:path w="7620" h="4723130">
                  <a:moveTo>
                    <a:pt x="6096" y="3320796"/>
                  </a:moveTo>
                  <a:lnTo>
                    <a:pt x="6096" y="3317748"/>
                  </a:lnTo>
                  <a:lnTo>
                    <a:pt x="7619" y="3317748"/>
                  </a:lnTo>
                  <a:lnTo>
                    <a:pt x="7619" y="3320796"/>
                  </a:lnTo>
                  <a:lnTo>
                    <a:pt x="6096" y="3320796"/>
                  </a:lnTo>
                  <a:close/>
                </a:path>
                <a:path w="7620" h="4723130">
                  <a:moveTo>
                    <a:pt x="0" y="3322320"/>
                  </a:moveTo>
                  <a:lnTo>
                    <a:pt x="0" y="3316224"/>
                  </a:lnTo>
                  <a:lnTo>
                    <a:pt x="1523" y="3316224"/>
                  </a:lnTo>
                  <a:lnTo>
                    <a:pt x="3048" y="3314700"/>
                  </a:lnTo>
                  <a:lnTo>
                    <a:pt x="4571" y="3314700"/>
                  </a:lnTo>
                  <a:lnTo>
                    <a:pt x="4571" y="3316224"/>
                  </a:lnTo>
                  <a:lnTo>
                    <a:pt x="6096" y="3316224"/>
                  </a:lnTo>
                  <a:lnTo>
                    <a:pt x="6096" y="3322320"/>
                  </a:lnTo>
                  <a:lnTo>
                    <a:pt x="0" y="3322320"/>
                  </a:lnTo>
                  <a:close/>
                </a:path>
                <a:path w="7620" h="4723130">
                  <a:moveTo>
                    <a:pt x="0" y="3284220"/>
                  </a:moveTo>
                  <a:lnTo>
                    <a:pt x="0" y="3279648"/>
                  </a:lnTo>
                  <a:lnTo>
                    <a:pt x="1523" y="3279648"/>
                  </a:lnTo>
                  <a:lnTo>
                    <a:pt x="3048" y="3278124"/>
                  </a:lnTo>
                  <a:lnTo>
                    <a:pt x="4571" y="3278124"/>
                  </a:lnTo>
                  <a:lnTo>
                    <a:pt x="4571" y="3279648"/>
                  </a:lnTo>
                  <a:lnTo>
                    <a:pt x="6096" y="3279648"/>
                  </a:lnTo>
                  <a:lnTo>
                    <a:pt x="6096" y="3281172"/>
                  </a:lnTo>
                  <a:lnTo>
                    <a:pt x="7619" y="3281172"/>
                  </a:lnTo>
                  <a:lnTo>
                    <a:pt x="7619" y="3282696"/>
                  </a:lnTo>
                  <a:lnTo>
                    <a:pt x="4571" y="3285744"/>
                  </a:lnTo>
                  <a:lnTo>
                    <a:pt x="1523" y="3285744"/>
                  </a:lnTo>
                  <a:lnTo>
                    <a:pt x="0" y="3284220"/>
                  </a:lnTo>
                  <a:close/>
                </a:path>
                <a:path w="7620" h="4723130">
                  <a:moveTo>
                    <a:pt x="0" y="3247644"/>
                  </a:moveTo>
                  <a:lnTo>
                    <a:pt x="0" y="3243072"/>
                  </a:lnTo>
                  <a:lnTo>
                    <a:pt x="1523" y="3241548"/>
                  </a:lnTo>
                  <a:lnTo>
                    <a:pt x="4571" y="3241548"/>
                  </a:lnTo>
                  <a:lnTo>
                    <a:pt x="7619" y="3244596"/>
                  </a:lnTo>
                  <a:lnTo>
                    <a:pt x="7619" y="3246120"/>
                  </a:lnTo>
                  <a:lnTo>
                    <a:pt x="4571" y="3249168"/>
                  </a:lnTo>
                  <a:lnTo>
                    <a:pt x="1523" y="3249168"/>
                  </a:lnTo>
                  <a:lnTo>
                    <a:pt x="0" y="3247644"/>
                  </a:lnTo>
                  <a:close/>
                </a:path>
                <a:path w="7620" h="4723130">
                  <a:moveTo>
                    <a:pt x="0" y="3211068"/>
                  </a:moveTo>
                  <a:lnTo>
                    <a:pt x="0" y="3206496"/>
                  </a:lnTo>
                  <a:lnTo>
                    <a:pt x="1523" y="3204972"/>
                  </a:lnTo>
                  <a:lnTo>
                    <a:pt x="4571" y="3204972"/>
                  </a:lnTo>
                  <a:lnTo>
                    <a:pt x="7619" y="3208020"/>
                  </a:lnTo>
                  <a:lnTo>
                    <a:pt x="7619" y="3209544"/>
                  </a:lnTo>
                  <a:lnTo>
                    <a:pt x="4571" y="3212592"/>
                  </a:lnTo>
                  <a:lnTo>
                    <a:pt x="1523" y="3212592"/>
                  </a:lnTo>
                  <a:lnTo>
                    <a:pt x="0" y="3211068"/>
                  </a:lnTo>
                  <a:close/>
                </a:path>
                <a:path w="7620" h="4723130">
                  <a:moveTo>
                    <a:pt x="0" y="3174492"/>
                  </a:moveTo>
                  <a:lnTo>
                    <a:pt x="0" y="3169920"/>
                  </a:lnTo>
                  <a:lnTo>
                    <a:pt x="1523" y="3168396"/>
                  </a:lnTo>
                  <a:lnTo>
                    <a:pt x="4571" y="3168396"/>
                  </a:lnTo>
                  <a:lnTo>
                    <a:pt x="7619" y="3171444"/>
                  </a:lnTo>
                  <a:lnTo>
                    <a:pt x="7619" y="3172968"/>
                  </a:lnTo>
                  <a:lnTo>
                    <a:pt x="6096" y="3172968"/>
                  </a:lnTo>
                  <a:lnTo>
                    <a:pt x="6096" y="3174492"/>
                  </a:lnTo>
                  <a:lnTo>
                    <a:pt x="4571" y="3174492"/>
                  </a:lnTo>
                  <a:lnTo>
                    <a:pt x="4571" y="3176016"/>
                  </a:lnTo>
                  <a:lnTo>
                    <a:pt x="3048" y="3176016"/>
                  </a:lnTo>
                  <a:lnTo>
                    <a:pt x="1523" y="3174492"/>
                  </a:lnTo>
                  <a:lnTo>
                    <a:pt x="0" y="3174492"/>
                  </a:lnTo>
                  <a:close/>
                </a:path>
                <a:path w="7620" h="4723130">
                  <a:moveTo>
                    <a:pt x="6096" y="3136392"/>
                  </a:moveTo>
                  <a:lnTo>
                    <a:pt x="6096" y="3133344"/>
                  </a:lnTo>
                  <a:lnTo>
                    <a:pt x="7619" y="3133344"/>
                  </a:lnTo>
                  <a:lnTo>
                    <a:pt x="7619" y="3136392"/>
                  </a:lnTo>
                  <a:lnTo>
                    <a:pt x="6096" y="3136392"/>
                  </a:lnTo>
                  <a:close/>
                </a:path>
                <a:path w="7620" h="4723130">
                  <a:moveTo>
                    <a:pt x="0" y="3137916"/>
                  </a:moveTo>
                  <a:lnTo>
                    <a:pt x="0" y="3131820"/>
                  </a:lnTo>
                  <a:lnTo>
                    <a:pt x="6096" y="3131820"/>
                  </a:lnTo>
                  <a:lnTo>
                    <a:pt x="6096" y="3137916"/>
                  </a:lnTo>
                  <a:lnTo>
                    <a:pt x="0" y="3137916"/>
                  </a:lnTo>
                  <a:close/>
                </a:path>
                <a:path w="7620" h="4723130">
                  <a:moveTo>
                    <a:pt x="6096" y="3099816"/>
                  </a:moveTo>
                  <a:lnTo>
                    <a:pt x="6096" y="3096768"/>
                  </a:lnTo>
                  <a:lnTo>
                    <a:pt x="7619" y="3096768"/>
                  </a:lnTo>
                  <a:lnTo>
                    <a:pt x="7619" y="3099816"/>
                  </a:lnTo>
                  <a:lnTo>
                    <a:pt x="6096" y="3099816"/>
                  </a:lnTo>
                  <a:close/>
                </a:path>
                <a:path w="7620" h="4723130">
                  <a:moveTo>
                    <a:pt x="0" y="3101339"/>
                  </a:moveTo>
                  <a:lnTo>
                    <a:pt x="0" y="3095244"/>
                  </a:lnTo>
                  <a:lnTo>
                    <a:pt x="1523" y="3095244"/>
                  </a:lnTo>
                  <a:lnTo>
                    <a:pt x="3048" y="3093720"/>
                  </a:lnTo>
                  <a:lnTo>
                    <a:pt x="4571" y="3093720"/>
                  </a:lnTo>
                  <a:lnTo>
                    <a:pt x="4571" y="3095244"/>
                  </a:lnTo>
                  <a:lnTo>
                    <a:pt x="6096" y="3095244"/>
                  </a:lnTo>
                  <a:lnTo>
                    <a:pt x="6096" y="3101339"/>
                  </a:lnTo>
                  <a:lnTo>
                    <a:pt x="0" y="3101339"/>
                  </a:lnTo>
                  <a:close/>
                </a:path>
                <a:path w="7620" h="4723130">
                  <a:moveTo>
                    <a:pt x="0" y="3063239"/>
                  </a:moveTo>
                  <a:lnTo>
                    <a:pt x="0" y="3058668"/>
                  </a:lnTo>
                  <a:lnTo>
                    <a:pt x="1523" y="3058668"/>
                  </a:lnTo>
                  <a:lnTo>
                    <a:pt x="3048" y="3057144"/>
                  </a:lnTo>
                  <a:lnTo>
                    <a:pt x="4571" y="3057144"/>
                  </a:lnTo>
                  <a:lnTo>
                    <a:pt x="4571" y="3058668"/>
                  </a:lnTo>
                  <a:lnTo>
                    <a:pt x="6096" y="3058668"/>
                  </a:lnTo>
                  <a:lnTo>
                    <a:pt x="7619" y="3060192"/>
                  </a:lnTo>
                  <a:lnTo>
                    <a:pt x="7619" y="3061716"/>
                  </a:lnTo>
                  <a:lnTo>
                    <a:pt x="4571" y="3064764"/>
                  </a:lnTo>
                  <a:lnTo>
                    <a:pt x="1523" y="3064764"/>
                  </a:lnTo>
                  <a:lnTo>
                    <a:pt x="0" y="3063239"/>
                  </a:lnTo>
                  <a:close/>
                </a:path>
                <a:path w="7620" h="4723130">
                  <a:moveTo>
                    <a:pt x="0" y="3026664"/>
                  </a:moveTo>
                  <a:lnTo>
                    <a:pt x="0" y="3022092"/>
                  </a:lnTo>
                  <a:lnTo>
                    <a:pt x="1523" y="3020568"/>
                  </a:lnTo>
                  <a:lnTo>
                    <a:pt x="4571" y="3020568"/>
                  </a:lnTo>
                  <a:lnTo>
                    <a:pt x="7619" y="3023616"/>
                  </a:lnTo>
                  <a:lnTo>
                    <a:pt x="7619" y="3025139"/>
                  </a:lnTo>
                  <a:lnTo>
                    <a:pt x="4571" y="3028188"/>
                  </a:lnTo>
                  <a:lnTo>
                    <a:pt x="1523" y="3028188"/>
                  </a:lnTo>
                  <a:lnTo>
                    <a:pt x="0" y="3026664"/>
                  </a:lnTo>
                  <a:close/>
                </a:path>
                <a:path w="7620" h="4723130">
                  <a:moveTo>
                    <a:pt x="0" y="2990088"/>
                  </a:moveTo>
                  <a:lnTo>
                    <a:pt x="0" y="2985516"/>
                  </a:lnTo>
                  <a:lnTo>
                    <a:pt x="1523" y="2983992"/>
                  </a:lnTo>
                  <a:lnTo>
                    <a:pt x="4571" y="2983992"/>
                  </a:lnTo>
                  <a:lnTo>
                    <a:pt x="7619" y="2987039"/>
                  </a:lnTo>
                  <a:lnTo>
                    <a:pt x="7619" y="2988564"/>
                  </a:lnTo>
                  <a:lnTo>
                    <a:pt x="4571" y="2991612"/>
                  </a:lnTo>
                  <a:lnTo>
                    <a:pt x="1523" y="2991612"/>
                  </a:lnTo>
                  <a:lnTo>
                    <a:pt x="0" y="2990088"/>
                  </a:lnTo>
                  <a:close/>
                </a:path>
                <a:path w="7620" h="4723130">
                  <a:moveTo>
                    <a:pt x="0" y="2953512"/>
                  </a:moveTo>
                  <a:lnTo>
                    <a:pt x="0" y="2948939"/>
                  </a:lnTo>
                  <a:lnTo>
                    <a:pt x="1523" y="2947416"/>
                  </a:lnTo>
                  <a:lnTo>
                    <a:pt x="4571" y="2947416"/>
                  </a:lnTo>
                  <a:lnTo>
                    <a:pt x="7619" y="2950464"/>
                  </a:lnTo>
                  <a:lnTo>
                    <a:pt x="7619" y="2951988"/>
                  </a:lnTo>
                  <a:lnTo>
                    <a:pt x="6096" y="2951988"/>
                  </a:lnTo>
                  <a:lnTo>
                    <a:pt x="6096" y="2953512"/>
                  </a:lnTo>
                  <a:lnTo>
                    <a:pt x="4571" y="2953512"/>
                  </a:lnTo>
                  <a:lnTo>
                    <a:pt x="4571" y="2955036"/>
                  </a:lnTo>
                  <a:lnTo>
                    <a:pt x="3048" y="2955036"/>
                  </a:lnTo>
                  <a:lnTo>
                    <a:pt x="1523" y="2953512"/>
                  </a:lnTo>
                  <a:lnTo>
                    <a:pt x="0" y="2953512"/>
                  </a:lnTo>
                  <a:close/>
                </a:path>
                <a:path w="7620" h="4723130">
                  <a:moveTo>
                    <a:pt x="6096" y="2915412"/>
                  </a:moveTo>
                  <a:lnTo>
                    <a:pt x="6096" y="2912364"/>
                  </a:lnTo>
                  <a:lnTo>
                    <a:pt x="7619" y="2912364"/>
                  </a:lnTo>
                  <a:lnTo>
                    <a:pt x="7619" y="2915412"/>
                  </a:lnTo>
                  <a:lnTo>
                    <a:pt x="6096" y="2915412"/>
                  </a:lnTo>
                  <a:close/>
                </a:path>
                <a:path w="7620" h="4723130">
                  <a:moveTo>
                    <a:pt x="0" y="2916936"/>
                  </a:moveTo>
                  <a:lnTo>
                    <a:pt x="0" y="2910839"/>
                  </a:lnTo>
                  <a:lnTo>
                    <a:pt x="6096" y="2910839"/>
                  </a:lnTo>
                  <a:lnTo>
                    <a:pt x="6096" y="2916936"/>
                  </a:lnTo>
                  <a:lnTo>
                    <a:pt x="0" y="2916936"/>
                  </a:lnTo>
                  <a:close/>
                </a:path>
                <a:path w="7620" h="4723130">
                  <a:moveTo>
                    <a:pt x="6096" y="2878836"/>
                  </a:moveTo>
                  <a:lnTo>
                    <a:pt x="6096" y="2875788"/>
                  </a:lnTo>
                  <a:lnTo>
                    <a:pt x="7619" y="2875788"/>
                  </a:lnTo>
                  <a:lnTo>
                    <a:pt x="7619" y="2878836"/>
                  </a:lnTo>
                  <a:lnTo>
                    <a:pt x="6096" y="2878836"/>
                  </a:lnTo>
                  <a:close/>
                </a:path>
                <a:path w="7620" h="4723130">
                  <a:moveTo>
                    <a:pt x="0" y="2880360"/>
                  </a:moveTo>
                  <a:lnTo>
                    <a:pt x="0" y="2874264"/>
                  </a:lnTo>
                  <a:lnTo>
                    <a:pt x="1523" y="2874264"/>
                  </a:lnTo>
                  <a:lnTo>
                    <a:pt x="3048" y="2872739"/>
                  </a:lnTo>
                  <a:lnTo>
                    <a:pt x="4571" y="2872739"/>
                  </a:lnTo>
                  <a:lnTo>
                    <a:pt x="4571" y="2874264"/>
                  </a:lnTo>
                  <a:lnTo>
                    <a:pt x="6096" y="2874264"/>
                  </a:lnTo>
                  <a:lnTo>
                    <a:pt x="6096" y="2880360"/>
                  </a:lnTo>
                  <a:lnTo>
                    <a:pt x="0" y="2880360"/>
                  </a:lnTo>
                  <a:close/>
                </a:path>
                <a:path w="7620" h="4723130">
                  <a:moveTo>
                    <a:pt x="0" y="2842260"/>
                  </a:moveTo>
                  <a:lnTo>
                    <a:pt x="0" y="2837688"/>
                  </a:lnTo>
                  <a:lnTo>
                    <a:pt x="1523" y="2837688"/>
                  </a:lnTo>
                  <a:lnTo>
                    <a:pt x="3048" y="2836164"/>
                  </a:lnTo>
                  <a:lnTo>
                    <a:pt x="4571" y="2836164"/>
                  </a:lnTo>
                  <a:lnTo>
                    <a:pt x="4571" y="2837688"/>
                  </a:lnTo>
                  <a:lnTo>
                    <a:pt x="6096" y="2837688"/>
                  </a:lnTo>
                  <a:lnTo>
                    <a:pt x="7619" y="2839212"/>
                  </a:lnTo>
                  <a:lnTo>
                    <a:pt x="7619" y="2840736"/>
                  </a:lnTo>
                  <a:lnTo>
                    <a:pt x="4571" y="2843784"/>
                  </a:lnTo>
                  <a:lnTo>
                    <a:pt x="1523" y="2843784"/>
                  </a:lnTo>
                  <a:lnTo>
                    <a:pt x="0" y="2842260"/>
                  </a:lnTo>
                  <a:close/>
                </a:path>
                <a:path w="7620" h="4723130">
                  <a:moveTo>
                    <a:pt x="0" y="2805684"/>
                  </a:moveTo>
                  <a:lnTo>
                    <a:pt x="0" y="2801112"/>
                  </a:lnTo>
                  <a:lnTo>
                    <a:pt x="1523" y="2799588"/>
                  </a:lnTo>
                  <a:lnTo>
                    <a:pt x="4571" y="2799588"/>
                  </a:lnTo>
                  <a:lnTo>
                    <a:pt x="7619" y="2802636"/>
                  </a:lnTo>
                  <a:lnTo>
                    <a:pt x="7619" y="2804160"/>
                  </a:lnTo>
                  <a:lnTo>
                    <a:pt x="4571" y="2807208"/>
                  </a:lnTo>
                  <a:lnTo>
                    <a:pt x="1523" y="2807208"/>
                  </a:lnTo>
                  <a:lnTo>
                    <a:pt x="0" y="2805684"/>
                  </a:lnTo>
                  <a:close/>
                </a:path>
                <a:path w="7620" h="4723130">
                  <a:moveTo>
                    <a:pt x="0" y="2769108"/>
                  </a:moveTo>
                  <a:lnTo>
                    <a:pt x="0" y="2764536"/>
                  </a:lnTo>
                  <a:lnTo>
                    <a:pt x="1523" y="2763012"/>
                  </a:lnTo>
                  <a:lnTo>
                    <a:pt x="4571" y="2763012"/>
                  </a:lnTo>
                  <a:lnTo>
                    <a:pt x="7619" y="2766060"/>
                  </a:lnTo>
                  <a:lnTo>
                    <a:pt x="7619" y="2767584"/>
                  </a:lnTo>
                  <a:lnTo>
                    <a:pt x="4571" y="2770632"/>
                  </a:lnTo>
                  <a:lnTo>
                    <a:pt x="1523" y="2770632"/>
                  </a:lnTo>
                  <a:lnTo>
                    <a:pt x="0" y="2769108"/>
                  </a:lnTo>
                  <a:close/>
                </a:path>
                <a:path w="7620" h="4723130">
                  <a:moveTo>
                    <a:pt x="6096" y="2731008"/>
                  </a:moveTo>
                  <a:lnTo>
                    <a:pt x="6096" y="2727960"/>
                  </a:lnTo>
                  <a:lnTo>
                    <a:pt x="7619" y="2729484"/>
                  </a:lnTo>
                  <a:lnTo>
                    <a:pt x="7619" y="2731008"/>
                  </a:lnTo>
                  <a:lnTo>
                    <a:pt x="6096" y="2731008"/>
                  </a:lnTo>
                  <a:close/>
                </a:path>
                <a:path w="7620" h="4723130">
                  <a:moveTo>
                    <a:pt x="0" y="2732532"/>
                  </a:moveTo>
                  <a:lnTo>
                    <a:pt x="0" y="2726436"/>
                  </a:lnTo>
                  <a:lnTo>
                    <a:pt x="6096" y="2726436"/>
                  </a:lnTo>
                  <a:lnTo>
                    <a:pt x="6096" y="2732532"/>
                  </a:lnTo>
                  <a:lnTo>
                    <a:pt x="4571" y="2732532"/>
                  </a:lnTo>
                  <a:lnTo>
                    <a:pt x="4571" y="2734056"/>
                  </a:lnTo>
                  <a:lnTo>
                    <a:pt x="3048" y="2734056"/>
                  </a:lnTo>
                  <a:lnTo>
                    <a:pt x="1523" y="2732532"/>
                  </a:lnTo>
                  <a:lnTo>
                    <a:pt x="0" y="2732532"/>
                  </a:lnTo>
                  <a:close/>
                </a:path>
                <a:path w="7620" h="4723130">
                  <a:moveTo>
                    <a:pt x="6096" y="2694432"/>
                  </a:moveTo>
                  <a:lnTo>
                    <a:pt x="6096" y="2691384"/>
                  </a:lnTo>
                  <a:lnTo>
                    <a:pt x="7619" y="2691384"/>
                  </a:lnTo>
                  <a:lnTo>
                    <a:pt x="7619" y="2694432"/>
                  </a:lnTo>
                  <a:lnTo>
                    <a:pt x="6096" y="2694432"/>
                  </a:lnTo>
                  <a:close/>
                </a:path>
                <a:path w="7620" h="4723130">
                  <a:moveTo>
                    <a:pt x="0" y="2695956"/>
                  </a:moveTo>
                  <a:lnTo>
                    <a:pt x="0" y="2689860"/>
                  </a:lnTo>
                  <a:lnTo>
                    <a:pt x="6096" y="2689860"/>
                  </a:lnTo>
                  <a:lnTo>
                    <a:pt x="6096" y="2695956"/>
                  </a:lnTo>
                  <a:lnTo>
                    <a:pt x="0" y="2695956"/>
                  </a:lnTo>
                  <a:close/>
                </a:path>
                <a:path w="7620" h="4723130">
                  <a:moveTo>
                    <a:pt x="6096" y="2657856"/>
                  </a:moveTo>
                  <a:lnTo>
                    <a:pt x="6096" y="2654808"/>
                  </a:lnTo>
                  <a:lnTo>
                    <a:pt x="7619" y="2654808"/>
                  </a:lnTo>
                  <a:lnTo>
                    <a:pt x="7619" y="2657856"/>
                  </a:lnTo>
                  <a:lnTo>
                    <a:pt x="6096" y="2657856"/>
                  </a:lnTo>
                  <a:close/>
                </a:path>
                <a:path w="7620" h="4723130">
                  <a:moveTo>
                    <a:pt x="0" y="2659380"/>
                  </a:moveTo>
                  <a:lnTo>
                    <a:pt x="0" y="2653284"/>
                  </a:lnTo>
                  <a:lnTo>
                    <a:pt x="1523" y="2653284"/>
                  </a:lnTo>
                  <a:lnTo>
                    <a:pt x="3048" y="2651760"/>
                  </a:lnTo>
                  <a:lnTo>
                    <a:pt x="4571" y="2651760"/>
                  </a:lnTo>
                  <a:lnTo>
                    <a:pt x="4571" y="2653284"/>
                  </a:lnTo>
                  <a:lnTo>
                    <a:pt x="6096" y="2653284"/>
                  </a:lnTo>
                  <a:lnTo>
                    <a:pt x="6096" y="2659380"/>
                  </a:lnTo>
                  <a:lnTo>
                    <a:pt x="0" y="2659380"/>
                  </a:lnTo>
                  <a:close/>
                </a:path>
                <a:path w="7620" h="4723130">
                  <a:moveTo>
                    <a:pt x="0" y="2621280"/>
                  </a:moveTo>
                  <a:lnTo>
                    <a:pt x="0" y="2616708"/>
                  </a:lnTo>
                  <a:lnTo>
                    <a:pt x="1523" y="2616708"/>
                  </a:lnTo>
                  <a:lnTo>
                    <a:pt x="3048" y="2615184"/>
                  </a:lnTo>
                  <a:lnTo>
                    <a:pt x="4571" y="2615184"/>
                  </a:lnTo>
                  <a:lnTo>
                    <a:pt x="4571" y="2616708"/>
                  </a:lnTo>
                  <a:lnTo>
                    <a:pt x="6096" y="2616708"/>
                  </a:lnTo>
                  <a:lnTo>
                    <a:pt x="7619" y="2618232"/>
                  </a:lnTo>
                  <a:lnTo>
                    <a:pt x="7619" y="2619756"/>
                  </a:lnTo>
                  <a:lnTo>
                    <a:pt x="4571" y="2622804"/>
                  </a:lnTo>
                  <a:lnTo>
                    <a:pt x="1523" y="2622804"/>
                  </a:lnTo>
                  <a:lnTo>
                    <a:pt x="0" y="2621280"/>
                  </a:lnTo>
                  <a:close/>
                </a:path>
                <a:path w="7620" h="4723130">
                  <a:moveTo>
                    <a:pt x="0" y="2584704"/>
                  </a:moveTo>
                  <a:lnTo>
                    <a:pt x="0" y="2580132"/>
                  </a:lnTo>
                  <a:lnTo>
                    <a:pt x="1523" y="2578608"/>
                  </a:lnTo>
                  <a:lnTo>
                    <a:pt x="4571" y="2578608"/>
                  </a:lnTo>
                  <a:lnTo>
                    <a:pt x="7619" y="2581656"/>
                  </a:lnTo>
                  <a:lnTo>
                    <a:pt x="7619" y="2583180"/>
                  </a:lnTo>
                  <a:lnTo>
                    <a:pt x="4571" y="2586228"/>
                  </a:lnTo>
                  <a:lnTo>
                    <a:pt x="1523" y="2586228"/>
                  </a:lnTo>
                  <a:lnTo>
                    <a:pt x="0" y="2584704"/>
                  </a:lnTo>
                  <a:close/>
                </a:path>
                <a:path w="7620" h="4723130">
                  <a:moveTo>
                    <a:pt x="0" y="2548128"/>
                  </a:moveTo>
                  <a:lnTo>
                    <a:pt x="0" y="2543556"/>
                  </a:lnTo>
                  <a:lnTo>
                    <a:pt x="1523" y="2542032"/>
                  </a:lnTo>
                  <a:lnTo>
                    <a:pt x="4571" y="2542032"/>
                  </a:lnTo>
                  <a:lnTo>
                    <a:pt x="7619" y="2545080"/>
                  </a:lnTo>
                  <a:lnTo>
                    <a:pt x="7619" y="2546604"/>
                  </a:lnTo>
                  <a:lnTo>
                    <a:pt x="4571" y="2549652"/>
                  </a:lnTo>
                  <a:lnTo>
                    <a:pt x="1523" y="2549652"/>
                  </a:lnTo>
                  <a:lnTo>
                    <a:pt x="0" y="2548128"/>
                  </a:lnTo>
                  <a:close/>
                </a:path>
                <a:path w="7620" h="4723130">
                  <a:moveTo>
                    <a:pt x="6096" y="2510028"/>
                  </a:moveTo>
                  <a:lnTo>
                    <a:pt x="6096" y="2506980"/>
                  </a:lnTo>
                  <a:lnTo>
                    <a:pt x="7619" y="2508504"/>
                  </a:lnTo>
                  <a:lnTo>
                    <a:pt x="7619" y="2510028"/>
                  </a:lnTo>
                  <a:lnTo>
                    <a:pt x="6096" y="2510028"/>
                  </a:lnTo>
                  <a:close/>
                </a:path>
                <a:path w="7620" h="4723130">
                  <a:moveTo>
                    <a:pt x="0" y="2511552"/>
                  </a:moveTo>
                  <a:lnTo>
                    <a:pt x="0" y="2505456"/>
                  </a:lnTo>
                  <a:lnTo>
                    <a:pt x="6096" y="2505456"/>
                  </a:lnTo>
                  <a:lnTo>
                    <a:pt x="6096" y="2511552"/>
                  </a:lnTo>
                  <a:lnTo>
                    <a:pt x="4571" y="2511552"/>
                  </a:lnTo>
                  <a:lnTo>
                    <a:pt x="4571" y="2513076"/>
                  </a:lnTo>
                  <a:lnTo>
                    <a:pt x="3048" y="2513076"/>
                  </a:lnTo>
                  <a:lnTo>
                    <a:pt x="1523" y="2511552"/>
                  </a:lnTo>
                  <a:lnTo>
                    <a:pt x="0" y="2511552"/>
                  </a:lnTo>
                  <a:close/>
                </a:path>
                <a:path w="7620" h="4723130">
                  <a:moveTo>
                    <a:pt x="6096" y="2473452"/>
                  </a:moveTo>
                  <a:lnTo>
                    <a:pt x="6096" y="2470404"/>
                  </a:lnTo>
                  <a:lnTo>
                    <a:pt x="7619" y="2470404"/>
                  </a:lnTo>
                  <a:lnTo>
                    <a:pt x="7619" y="2473452"/>
                  </a:lnTo>
                  <a:lnTo>
                    <a:pt x="6096" y="2473452"/>
                  </a:lnTo>
                  <a:close/>
                </a:path>
                <a:path w="7620" h="4723130">
                  <a:moveTo>
                    <a:pt x="0" y="2474976"/>
                  </a:moveTo>
                  <a:lnTo>
                    <a:pt x="0" y="2468880"/>
                  </a:lnTo>
                  <a:lnTo>
                    <a:pt x="6096" y="2468880"/>
                  </a:lnTo>
                  <a:lnTo>
                    <a:pt x="6096" y="2474976"/>
                  </a:lnTo>
                  <a:lnTo>
                    <a:pt x="0" y="2474976"/>
                  </a:lnTo>
                  <a:close/>
                </a:path>
                <a:path w="7620" h="4723130">
                  <a:moveTo>
                    <a:pt x="6096" y="2436876"/>
                  </a:moveTo>
                  <a:lnTo>
                    <a:pt x="6096" y="2433828"/>
                  </a:lnTo>
                  <a:lnTo>
                    <a:pt x="7619" y="2433828"/>
                  </a:lnTo>
                  <a:lnTo>
                    <a:pt x="7619" y="2436876"/>
                  </a:lnTo>
                  <a:lnTo>
                    <a:pt x="6096" y="2436876"/>
                  </a:lnTo>
                  <a:close/>
                </a:path>
                <a:path w="7620" h="4723130">
                  <a:moveTo>
                    <a:pt x="0" y="2438400"/>
                  </a:moveTo>
                  <a:lnTo>
                    <a:pt x="0" y="2432304"/>
                  </a:lnTo>
                  <a:lnTo>
                    <a:pt x="1523" y="2432304"/>
                  </a:lnTo>
                  <a:lnTo>
                    <a:pt x="3048" y="2430780"/>
                  </a:lnTo>
                  <a:lnTo>
                    <a:pt x="4571" y="2430780"/>
                  </a:lnTo>
                  <a:lnTo>
                    <a:pt x="4571" y="2432304"/>
                  </a:lnTo>
                  <a:lnTo>
                    <a:pt x="6096" y="2432304"/>
                  </a:lnTo>
                  <a:lnTo>
                    <a:pt x="6096" y="2438400"/>
                  </a:lnTo>
                  <a:lnTo>
                    <a:pt x="0" y="2438400"/>
                  </a:lnTo>
                  <a:close/>
                </a:path>
                <a:path w="7620" h="4723130">
                  <a:moveTo>
                    <a:pt x="0" y="2400300"/>
                  </a:moveTo>
                  <a:lnTo>
                    <a:pt x="0" y="2395728"/>
                  </a:lnTo>
                  <a:lnTo>
                    <a:pt x="1523" y="2394204"/>
                  </a:lnTo>
                  <a:lnTo>
                    <a:pt x="4571" y="2394204"/>
                  </a:lnTo>
                  <a:lnTo>
                    <a:pt x="7619" y="2397252"/>
                  </a:lnTo>
                  <a:lnTo>
                    <a:pt x="7619" y="2398776"/>
                  </a:lnTo>
                  <a:lnTo>
                    <a:pt x="4571" y="2401824"/>
                  </a:lnTo>
                  <a:lnTo>
                    <a:pt x="1523" y="2401824"/>
                  </a:lnTo>
                  <a:lnTo>
                    <a:pt x="0" y="2400300"/>
                  </a:lnTo>
                  <a:close/>
                </a:path>
                <a:path w="7620" h="4723130">
                  <a:moveTo>
                    <a:pt x="0" y="2363724"/>
                  </a:moveTo>
                  <a:lnTo>
                    <a:pt x="0" y="2359152"/>
                  </a:lnTo>
                  <a:lnTo>
                    <a:pt x="1523" y="2357628"/>
                  </a:lnTo>
                  <a:lnTo>
                    <a:pt x="4571" y="2357628"/>
                  </a:lnTo>
                  <a:lnTo>
                    <a:pt x="7619" y="2360676"/>
                  </a:lnTo>
                  <a:lnTo>
                    <a:pt x="7619" y="2362200"/>
                  </a:lnTo>
                  <a:lnTo>
                    <a:pt x="4571" y="2365247"/>
                  </a:lnTo>
                  <a:lnTo>
                    <a:pt x="1523" y="2365247"/>
                  </a:lnTo>
                  <a:lnTo>
                    <a:pt x="0" y="2363724"/>
                  </a:lnTo>
                  <a:close/>
                </a:path>
                <a:path w="7620" h="4723130">
                  <a:moveTo>
                    <a:pt x="0" y="2327147"/>
                  </a:moveTo>
                  <a:lnTo>
                    <a:pt x="0" y="2322576"/>
                  </a:lnTo>
                  <a:lnTo>
                    <a:pt x="1523" y="2321052"/>
                  </a:lnTo>
                  <a:lnTo>
                    <a:pt x="4571" y="2321052"/>
                  </a:lnTo>
                  <a:lnTo>
                    <a:pt x="7619" y="2324100"/>
                  </a:lnTo>
                  <a:lnTo>
                    <a:pt x="7619" y="2325624"/>
                  </a:lnTo>
                  <a:lnTo>
                    <a:pt x="4571" y="2328672"/>
                  </a:lnTo>
                  <a:lnTo>
                    <a:pt x="1523" y="2328672"/>
                  </a:lnTo>
                  <a:lnTo>
                    <a:pt x="0" y="2327147"/>
                  </a:lnTo>
                  <a:close/>
                </a:path>
                <a:path w="7620" h="4723130">
                  <a:moveTo>
                    <a:pt x="6096" y="2289047"/>
                  </a:moveTo>
                  <a:lnTo>
                    <a:pt x="6096" y="2286000"/>
                  </a:lnTo>
                  <a:lnTo>
                    <a:pt x="7619" y="2286000"/>
                  </a:lnTo>
                  <a:lnTo>
                    <a:pt x="7619" y="2289047"/>
                  </a:lnTo>
                  <a:lnTo>
                    <a:pt x="6096" y="2289047"/>
                  </a:lnTo>
                  <a:close/>
                </a:path>
                <a:path w="7620" h="4723130">
                  <a:moveTo>
                    <a:pt x="0" y="2290572"/>
                  </a:moveTo>
                  <a:lnTo>
                    <a:pt x="0" y="2284476"/>
                  </a:lnTo>
                  <a:lnTo>
                    <a:pt x="6096" y="2284476"/>
                  </a:lnTo>
                  <a:lnTo>
                    <a:pt x="6096" y="2290572"/>
                  </a:lnTo>
                  <a:lnTo>
                    <a:pt x="4571" y="2290572"/>
                  </a:lnTo>
                  <a:lnTo>
                    <a:pt x="4571" y="2292096"/>
                  </a:lnTo>
                  <a:lnTo>
                    <a:pt x="3048" y="2292096"/>
                  </a:lnTo>
                  <a:lnTo>
                    <a:pt x="1523" y="2290572"/>
                  </a:lnTo>
                  <a:lnTo>
                    <a:pt x="0" y="2290572"/>
                  </a:lnTo>
                  <a:close/>
                </a:path>
                <a:path w="7620" h="4723130">
                  <a:moveTo>
                    <a:pt x="6096" y="2252472"/>
                  </a:moveTo>
                  <a:lnTo>
                    <a:pt x="6096" y="2249424"/>
                  </a:lnTo>
                  <a:lnTo>
                    <a:pt x="7619" y="2249424"/>
                  </a:lnTo>
                  <a:lnTo>
                    <a:pt x="7619" y="2252472"/>
                  </a:lnTo>
                  <a:lnTo>
                    <a:pt x="6096" y="2252472"/>
                  </a:lnTo>
                  <a:close/>
                </a:path>
                <a:path w="7620" h="4723130">
                  <a:moveTo>
                    <a:pt x="0" y="2253996"/>
                  </a:moveTo>
                  <a:lnTo>
                    <a:pt x="0" y="2247900"/>
                  </a:lnTo>
                  <a:lnTo>
                    <a:pt x="6096" y="2247900"/>
                  </a:lnTo>
                  <a:lnTo>
                    <a:pt x="6096" y="2253996"/>
                  </a:lnTo>
                  <a:lnTo>
                    <a:pt x="0" y="2253996"/>
                  </a:lnTo>
                  <a:close/>
                </a:path>
                <a:path w="7620" h="4723130">
                  <a:moveTo>
                    <a:pt x="6096" y="2215896"/>
                  </a:moveTo>
                  <a:lnTo>
                    <a:pt x="6096" y="2212847"/>
                  </a:lnTo>
                  <a:lnTo>
                    <a:pt x="7619" y="2212847"/>
                  </a:lnTo>
                  <a:lnTo>
                    <a:pt x="7619" y="2214372"/>
                  </a:lnTo>
                  <a:lnTo>
                    <a:pt x="6096" y="2215896"/>
                  </a:lnTo>
                  <a:close/>
                </a:path>
                <a:path w="7620" h="4723130">
                  <a:moveTo>
                    <a:pt x="0" y="2217420"/>
                  </a:moveTo>
                  <a:lnTo>
                    <a:pt x="0" y="2211324"/>
                  </a:lnTo>
                  <a:lnTo>
                    <a:pt x="1523" y="2211324"/>
                  </a:lnTo>
                  <a:lnTo>
                    <a:pt x="3048" y="2209800"/>
                  </a:lnTo>
                  <a:lnTo>
                    <a:pt x="4571" y="2209800"/>
                  </a:lnTo>
                  <a:lnTo>
                    <a:pt x="4571" y="2211324"/>
                  </a:lnTo>
                  <a:lnTo>
                    <a:pt x="6096" y="2211324"/>
                  </a:lnTo>
                  <a:lnTo>
                    <a:pt x="6096" y="2217420"/>
                  </a:lnTo>
                  <a:lnTo>
                    <a:pt x="0" y="2217420"/>
                  </a:lnTo>
                  <a:close/>
                </a:path>
                <a:path w="7620" h="4723130">
                  <a:moveTo>
                    <a:pt x="0" y="2179320"/>
                  </a:moveTo>
                  <a:lnTo>
                    <a:pt x="0" y="2174747"/>
                  </a:lnTo>
                  <a:lnTo>
                    <a:pt x="1523" y="2173224"/>
                  </a:lnTo>
                  <a:lnTo>
                    <a:pt x="4571" y="2173224"/>
                  </a:lnTo>
                  <a:lnTo>
                    <a:pt x="7619" y="2176272"/>
                  </a:lnTo>
                  <a:lnTo>
                    <a:pt x="7619" y="2177796"/>
                  </a:lnTo>
                  <a:lnTo>
                    <a:pt x="4571" y="2180844"/>
                  </a:lnTo>
                  <a:lnTo>
                    <a:pt x="1523" y="2180844"/>
                  </a:lnTo>
                  <a:lnTo>
                    <a:pt x="0" y="2179320"/>
                  </a:lnTo>
                  <a:close/>
                </a:path>
                <a:path w="7620" h="4723130">
                  <a:moveTo>
                    <a:pt x="0" y="2142744"/>
                  </a:moveTo>
                  <a:lnTo>
                    <a:pt x="0" y="2138172"/>
                  </a:lnTo>
                  <a:lnTo>
                    <a:pt x="1523" y="2136647"/>
                  </a:lnTo>
                  <a:lnTo>
                    <a:pt x="4571" y="2136647"/>
                  </a:lnTo>
                  <a:lnTo>
                    <a:pt x="7619" y="2139696"/>
                  </a:lnTo>
                  <a:lnTo>
                    <a:pt x="7619" y="2141220"/>
                  </a:lnTo>
                  <a:lnTo>
                    <a:pt x="4571" y="2144268"/>
                  </a:lnTo>
                  <a:lnTo>
                    <a:pt x="1523" y="2144268"/>
                  </a:lnTo>
                  <a:lnTo>
                    <a:pt x="0" y="2142744"/>
                  </a:lnTo>
                  <a:close/>
                </a:path>
                <a:path w="7620" h="4723130">
                  <a:moveTo>
                    <a:pt x="0" y="2106168"/>
                  </a:moveTo>
                  <a:lnTo>
                    <a:pt x="0" y="2101596"/>
                  </a:lnTo>
                  <a:lnTo>
                    <a:pt x="1523" y="2100072"/>
                  </a:lnTo>
                  <a:lnTo>
                    <a:pt x="4571" y="2100072"/>
                  </a:lnTo>
                  <a:lnTo>
                    <a:pt x="7619" y="2103120"/>
                  </a:lnTo>
                  <a:lnTo>
                    <a:pt x="7619" y="2104644"/>
                  </a:lnTo>
                  <a:lnTo>
                    <a:pt x="6096" y="2106168"/>
                  </a:lnTo>
                  <a:lnTo>
                    <a:pt x="4571" y="2106168"/>
                  </a:lnTo>
                  <a:lnTo>
                    <a:pt x="4571" y="2107692"/>
                  </a:lnTo>
                  <a:lnTo>
                    <a:pt x="3048" y="2107692"/>
                  </a:lnTo>
                  <a:lnTo>
                    <a:pt x="1523" y="2106168"/>
                  </a:lnTo>
                  <a:lnTo>
                    <a:pt x="0" y="2106168"/>
                  </a:lnTo>
                  <a:close/>
                </a:path>
                <a:path w="7620" h="4723130">
                  <a:moveTo>
                    <a:pt x="6096" y="2068068"/>
                  </a:moveTo>
                  <a:lnTo>
                    <a:pt x="6096" y="2065020"/>
                  </a:lnTo>
                  <a:lnTo>
                    <a:pt x="7619" y="2065020"/>
                  </a:lnTo>
                  <a:lnTo>
                    <a:pt x="7619" y="2068068"/>
                  </a:lnTo>
                  <a:lnTo>
                    <a:pt x="6096" y="2068068"/>
                  </a:lnTo>
                  <a:close/>
                </a:path>
                <a:path w="7620" h="4723130">
                  <a:moveTo>
                    <a:pt x="0" y="2069592"/>
                  </a:moveTo>
                  <a:lnTo>
                    <a:pt x="0" y="2063496"/>
                  </a:lnTo>
                  <a:lnTo>
                    <a:pt x="6096" y="2063496"/>
                  </a:lnTo>
                  <a:lnTo>
                    <a:pt x="6096" y="2069592"/>
                  </a:lnTo>
                  <a:lnTo>
                    <a:pt x="4571" y="2069592"/>
                  </a:lnTo>
                  <a:lnTo>
                    <a:pt x="4571" y="2071116"/>
                  </a:lnTo>
                  <a:lnTo>
                    <a:pt x="3048" y="2071116"/>
                  </a:lnTo>
                  <a:lnTo>
                    <a:pt x="1523" y="2069592"/>
                  </a:lnTo>
                  <a:lnTo>
                    <a:pt x="0" y="2069592"/>
                  </a:lnTo>
                  <a:close/>
                </a:path>
                <a:path w="7620" h="4723130">
                  <a:moveTo>
                    <a:pt x="6096" y="2031492"/>
                  </a:moveTo>
                  <a:lnTo>
                    <a:pt x="6096" y="2028444"/>
                  </a:lnTo>
                  <a:lnTo>
                    <a:pt x="7619" y="2028444"/>
                  </a:lnTo>
                  <a:lnTo>
                    <a:pt x="7619" y="2031492"/>
                  </a:lnTo>
                  <a:lnTo>
                    <a:pt x="6096" y="2031492"/>
                  </a:lnTo>
                  <a:close/>
                </a:path>
                <a:path w="7620" h="4723130">
                  <a:moveTo>
                    <a:pt x="0" y="2033016"/>
                  </a:moveTo>
                  <a:lnTo>
                    <a:pt x="0" y="2026920"/>
                  </a:lnTo>
                  <a:lnTo>
                    <a:pt x="6096" y="2026920"/>
                  </a:lnTo>
                  <a:lnTo>
                    <a:pt x="6096" y="2033016"/>
                  </a:lnTo>
                  <a:lnTo>
                    <a:pt x="0" y="2033016"/>
                  </a:lnTo>
                  <a:close/>
                </a:path>
                <a:path w="7620" h="4723130">
                  <a:moveTo>
                    <a:pt x="6096" y="1994916"/>
                  </a:moveTo>
                  <a:lnTo>
                    <a:pt x="6096" y="1991868"/>
                  </a:lnTo>
                  <a:lnTo>
                    <a:pt x="7619" y="1991868"/>
                  </a:lnTo>
                  <a:lnTo>
                    <a:pt x="7619" y="1993392"/>
                  </a:lnTo>
                  <a:lnTo>
                    <a:pt x="6096" y="1994916"/>
                  </a:lnTo>
                  <a:close/>
                </a:path>
                <a:path w="7620" h="4723130">
                  <a:moveTo>
                    <a:pt x="0" y="1996439"/>
                  </a:moveTo>
                  <a:lnTo>
                    <a:pt x="0" y="1990344"/>
                  </a:lnTo>
                  <a:lnTo>
                    <a:pt x="1523" y="1990344"/>
                  </a:lnTo>
                  <a:lnTo>
                    <a:pt x="3048" y="1988820"/>
                  </a:lnTo>
                  <a:lnTo>
                    <a:pt x="4571" y="1988820"/>
                  </a:lnTo>
                  <a:lnTo>
                    <a:pt x="4571" y="1990344"/>
                  </a:lnTo>
                  <a:lnTo>
                    <a:pt x="6096" y="1990344"/>
                  </a:lnTo>
                  <a:lnTo>
                    <a:pt x="6096" y="1996439"/>
                  </a:lnTo>
                  <a:lnTo>
                    <a:pt x="0" y="1996439"/>
                  </a:lnTo>
                  <a:close/>
                </a:path>
                <a:path w="7620" h="4723130">
                  <a:moveTo>
                    <a:pt x="0" y="1958339"/>
                  </a:moveTo>
                  <a:lnTo>
                    <a:pt x="0" y="1953768"/>
                  </a:lnTo>
                  <a:lnTo>
                    <a:pt x="1523" y="1952244"/>
                  </a:lnTo>
                  <a:lnTo>
                    <a:pt x="4571" y="1952244"/>
                  </a:lnTo>
                  <a:lnTo>
                    <a:pt x="7619" y="1955292"/>
                  </a:lnTo>
                  <a:lnTo>
                    <a:pt x="7619" y="1956816"/>
                  </a:lnTo>
                  <a:lnTo>
                    <a:pt x="4571" y="1959864"/>
                  </a:lnTo>
                  <a:lnTo>
                    <a:pt x="1523" y="1959864"/>
                  </a:lnTo>
                  <a:lnTo>
                    <a:pt x="0" y="1958339"/>
                  </a:lnTo>
                  <a:close/>
                </a:path>
                <a:path w="7620" h="4723130">
                  <a:moveTo>
                    <a:pt x="0" y="1921764"/>
                  </a:moveTo>
                  <a:lnTo>
                    <a:pt x="0" y="1917192"/>
                  </a:lnTo>
                  <a:lnTo>
                    <a:pt x="1523" y="1915668"/>
                  </a:lnTo>
                  <a:lnTo>
                    <a:pt x="4571" y="1915668"/>
                  </a:lnTo>
                  <a:lnTo>
                    <a:pt x="7619" y="1918716"/>
                  </a:lnTo>
                  <a:lnTo>
                    <a:pt x="7619" y="1920239"/>
                  </a:lnTo>
                  <a:lnTo>
                    <a:pt x="4571" y="1923288"/>
                  </a:lnTo>
                  <a:lnTo>
                    <a:pt x="1523" y="1923288"/>
                  </a:lnTo>
                  <a:lnTo>
                    <a:pt x="0" y="1921764"/>
                  </a:lnTo>
                  <a:close/>
                </a:path>
                <a:path w="7620" h="4723130">
                  <a:moveTo>
                    <a:pt x="0" y="1885188"/>
                  </a:moveTo>
                  <a:lnTo>
                    <a:pt x="0" y="1880616"/>
                  </a:lnTo>
                  <a:lnTo>
                    <a:pt x="1523" y="1879092"/>
                  </a:lnTo>
                  <a:lnTo>
                    <a:pt x="4571" y="1879092"/>
                  </a:lnTo>
                  <a:lnTo>
                    <a:pt x="7619" y="1882139"/>
                  </a:lnTo>
                  <a:lnTo>
                    <a:pt x="7619" y="1883663"/>
                  </a:lnTo>
                  <a:lnTo>
                    <a:pt x="6096" y="1885188"/>
                  </a:lnTo>
                  <a:lnTo>
                    <a:pt x="4571" y="1885188"/>
                  </a:lnTo>
                  <a:lnTo>
                    <a:pt x="4571" y="1886712"/>
                  </a:lnTo>
                  <a:lnTo>
                    <a:pt x="3048" y="1886712"/>
                  </a:lnTo>
                  <a:lnTo>
                    <a:pt x="1523" y="1885188"/>
                  </a:lnTo>
                  <a:lnTo>
                    <a:pt x="0" y="1885188"/>
                  </a:lnTo>
                  <a:close/>
                </a:path>
                <a:path w="7620" h="4723130">
                  <a:moveTo>
                    <a:pt x="6096" y="1847088"/>
                  </a:moveTo>
                  <a:lnTo>
                    <a:pt x="6096" y="1844039"/>
                  </a:lnTo>
                  <a:lnTo>
                    <a:pt x="7619" y="1844039"/>
                  </a:lnTo>
                  <a:lnTo>
                    <a:pt x="7619" y="1847088"/>
                  </a:lnTo>
                  <a:lnTo>
                    <a:pt x="6096" y="1847088"/>
                  </a:lnTo>
                  <a:close/>
                </a:path>
                <a:path w="7620" h="4723130">
                  <a:moveTo>
                    <a:pt x="0" y="1848612"/>
                  </a:moveTo>
                  <a:lnTo>
                    <a:pt x="0" y="1842516"/>
                  </a:lnTo>
                  <a:lnTo>
                    <a:pt x="6096" y="1842516"/>
                  </a:lnTo>
                  <a:lnTo>
                    <a:pt x="6096" y="1848612"/>
                  </a:lnTo>
                  <a:lnTo>
                    <a:pt x="4571" y="1848612"/>
                  </a:lnTo>
                  <a:lnTo>
                    <a:pt x="4571" y="1850136"/>
                  </a:lnTo>
                  <a:lnTo>
                    <a:pt x="3048" y="1850136"/>
                  </a:lnTo>
                  <a:lnTo>
                    <a:pt x="1523" y="1848612"/>
                  </a:lnTo>
                  <a:lnTo>
                    <a:pt x="0" y="1848612"/>
                  </a:lnTo>
                  <a:close/>
                </a:path>
                <a:path w="7620" h="4723130">
                  <a:moveTo>
                    <a:pt x="6096" y="1810512"/>
                  </a:moveTo>
                  <a:lnTo>
                    <a:pt x="6096" y="1807463"/>
                  </a:lnTo>
                  <a:lnTo>
                    <a:pt x="7619" y="1807463"/>
                  </a:lnTo>
                  <a:lnTo>
                    <a:pt x="7619" y="1810512"/>
                  </a:lnTo>
                  <a:lnTo>
                    <a:pt x="6096" y="1810512"/>
                  </a:lnTo>
                  <a:close/>
                </a:path>
                <a:path w="7620" h="4723130">
                  <a:moveTo>
                    <a:pt x="0" y="1812036"/>
                  </a:moveTo>
                  <a:lnTo>
                    <a:pt x="0" y="1805939"/>
                  </a:lnTo>
                  <a:lnTo>
                    <a:pt x="6096" y="1805939"/>
                  </a:lnTo>
                  <a:lnTo>
                    <a:pt x="6096" y="1812036"/>
                  </a:lnTo>
                  <a:lnTo>
                    <a:pt x="0" y="1812036"/>
                  </a:lnTo>
                  <a:close/>
                </a:path>
                <a:path w="7620" h="4723130">
                  <a:moveTo>
                    <a:pt x="0" y="1773936"/>
                  </a:moveTo>
                  <a:lnTo>
                    <a:pt x="0" y="1769363"/>
                  </a:lnTo>
                  <a:lnTo>
                    <a:pt x="1523" y="1769363"/>
                  </a:lnTo>
                  <a:lnTo>
                    <a:pt x="3048" y="1767839"/>
                  </a:lnTo>
                  <a:lnTo>
                    <a:pt x="4571" y="1767839"/>
                  </a:lnTo>
                  <a:lnTo>
                    <a:pt x="4571" y="1769363"/>
                  </a:lnTo>
                  <a:lnTo>
                    <a:pt x="6096" y="1769363"/>
                  </a:lnTo>
                  <a:lnTo>
                    <a:pt x="6096" y="1770888"/>
                  </a:lnTo>
                  <a:lnTo>
                    <a:pt x="7619" y="1770888"/>
                  </a:lnTo>
                  <a:lnTo>
                    <a:pt x="7619" y="1772412"/>
                  </a:lnTo>
                  <a:lnTo>
                    <a:pt x="4571" y="1775460"/>
                  </a:lnTo>
                  <a:lnTo>
                    <a:pt x="1523" y="1775460"/>
                  </a:lnTo>
                  <a:lnTo>
                    <a:pt x="0" y="1773936"/>
                  </a:lnTo>
                  <a:close/>
                </a:path>
                <a:path w="7620" h="4723130">
                  <a:moveTo>
                    <a:pt x="0" y="1737360"/>
                  </a:moveTo>
                  <a:lnTo>
                    <a:pt x="0" y="1732788"/>
                  </a:lnTo>
                  <a:lnTo>
                    <a:pt x="1523" y="1731263"/>
                  </a:lnTo>
                  <a:lnTo>
                    <a:pt x="4571" y="1731263"/>
                  </a:lnTo>
                  <a:lnTo>
                    <a:pt x="7619" y="1734312"/>
                  </a:lnTo>
                  <a:lnTo>
                    <a:pt x="7619" y="1735836"/>
                  </a:lnTo>
                  <a:lnTo>
                    <a:pt x="4571" y="1738884"/>
                  </a:lnTo>
                  <a:lnTo>
                    <a:pt x="1523" y="1738884"/>
                  </a:lnTo>
                  <a:lnTo>
                    <a:pt x="0" y="1737360"/>
                  </a:lnTo>
                  <a:close/>
                </a:path>
                <a:path w="7620" h="4723130">
                  <a:moveTo>
                    <a:pt x="0" y="1700784"/>
                  </a:moveTo>
                  <a:lnTo>
                    <a:pt x="0" y="1696212"/>
                  </a:lnTo>
                  <a:lnTo>
                    <a:pt x="1523" y="1694688"/>
                  </a:lnTo>
                  <a:lnTo>
                    <a:pt x="4571" y="1694688"/>
                  </a:lnTo>
                  <a:lnTo>
                    <a:pt x="7619" y="1697736"/>
                  </a:lnTo>
                  <a:lnTo>
                    <a:pt x="7619" y="1699260"/>
                  </a:lnTo>
                  <a:lnTo>
                    <a:pt x="4571" y="1702308"/>
                  </a:lnTo>
                  <a:lnTo>
                    <a:pt x="1523" y="1702308"/>
                  </a:lnTo>
                  <a:lnTo>
                    <a:pt x="0" y="1700784"/>
                  </a:lnTo>
                  <a:close/>
                </a:path>
                <a:path w="7620" h="4723130">
                  <a:moveTo>
                    <a:pt x="0" y="1664208"/>
                  </a:moveTo>
                  <a:lnTo>
                    <a:pt x="0" y="1659636"/>
                  </a:lnTo>
                  <a:lnTo>
                    <a:pt x="1523" y="1658112"/>
                  </a:lnTo>
                  <a:lnTo>
                    <a:pt x="4571" y="1658112"/>
                  </a:lnTo>
                  <a:lnTo>
                    <a:pt x="7619" y="1661160"/>
                  </a:lnTo>
                  <a:lnTo>
                    <a:pt x="7619" y="1662684"/>
                  </a:lnTo>
                  <a:lnTo>
                    <a:pt x="6096" y="1664208"/>
                  </a:lnTo>
                  <a:lnTo>
                    <a:pt x="4571" y="1664208"/>
                  </a:lnTo>
                  <a:lnTo>
                    <a:pt x="4571" y="1665732"/>
                  </a:lnTo>
                  <a:lnTo>
                    <a:pt x="3048" y="1665732"/>
                  </a:lnTo>
                  <a:lnTo>
                    <a:pt x="1523" y="1664208"/>
                  </a:lnTo>
                  <a:lnTo>
                    <a:pt x="0" y="1664208"/>
                  </a:lnTo>
                  <a:close/>
                </a:path>
                <a:path w="7620" h="4723130">
                  <a:moveTo>
                    <a:pt x="6096" y="1626108"/>
                  </a:moveTo>
                  <a:lnTo>
                    <a:pt x="6096" y="1623060"/>
                  </a:lnTo>
                  <a:lnTo>
                    <a:pt x="7619" y="1623060"/>
                  </a:lnTo>
                  <a:lnTo>
                    <a:pt x="7619" y="1626108"/>
                  </a:lnTo>
                  <a:lnTo>
                    <a:pt x="6096" y="1626108"/>
                  </a:lnTo>
                  <a:close/>
                </a:path>
                <a:path w="7620" h="4723130">
                  <a:moveTo>
                    <a:pt x="0" y="1627632"/>
                  </a:moveTo>
                  <a:lnTo>
                    <a:pt x="0" y="1621536"/>
                  </a:lnTo>
                  <a:lnTo>
                    <a:pt x="6096" y="1621536"/>
                  </a:lnTo>
                  <a:lnTo>
                    <a:pt x="6096" y="1627632"/>
                  </a:lnTo>
                  <a:lnTo>
                    <a:pt x="4571" y="1627632"/>
                  </a:lnTo>
                  <a:lnTo>
                    <a:pt x="4571" y="1629155"/>
                  </a:lnTo>
                  <a:lnTo>
                    <a:pt x="3048" y="1629155"/>
                  </a:lnTo>
                  <a:lnTo>
                    <a:pt x="1523" y="1627632"/>
                  </a:lnTo>
                  <a:lnTo>
                    <a:pt x="0" y="1627632"/>
                  </a:lnTo>
                  <a:close/>
                </a:path>
                <a:path w="7620" h="4723130">
                  <a:moveTo>
                    <a:pt x="6096" y="1589532"/>
                  </a:moveTo>
                  <a:lnTo>
                    <a:pt x="6096" y="1586484"/>
                  </a:lnTo>
                  <a:lnTo>
                    <a:pt x="7619" y="1586484"/>
                  </a:lnTo>
                  <a:lnTo>
                    <a:pt x="7619" y="1589532"/>
                  </a:lnTo>
                  <a:lnTo>
                    <a:pt x="6096" y="1589532"/>
                  </a:lnTo>
                  <a:close/>
                </a:path>
                <a:path w="7620" h="4723130">
                  <a:moveTo>
                    <a:pt x="0" y="1591055"/>
                  </a:moveTo>
                  <a:lnTo>
                    <a:pt x="0" y="1584960"/>
                  </a:lnTo>
                  <a:lnTo>
                    <a:pt x="6096" y="1584960"/>
                  </a:lnTo>
                  <a:lnTo>
                    <a:pt x="6096" y="1591055"/>
                  </a:lnTo>
                  <a:lnTo>
                    <a:pt x="0" y="1591055"/>
                  </a:lnTo>
                  <a:close/>
                </a:path>
                <a:path w="7620" h="4723130">
                  <a:moveTo>
                    <a:pt x="0" y="1552955"/>
                  </a:moveTo>
                  <a:lnTo>
                    <a:pt x="0" y="1548384"/>
                  </a:lnTo>
                  <a:lnTo>
                    <a:pt x="1523" y="1548384"/>
                  </a:lnTo>
                  <a:lnTo>
                    <a:pt x="3048" y="1546860"/>
                  </a:lnTo>
                  <a:lnTo>
                    <a:pt x="4571" y="1546860"/>
                  </a:lnTo>
                  <a:lnTo>
                    <a:pt x="4571" y="1548384"/>
                  </a:lnTo>
                  <a:lnTo>
                    <a:pt x="6096" y="1548384"/>
                  </a:lnTo>
                  <a:lnTo>
                    <a:pt x="6096" y="1549908"/>
                  </a:lnTo>
                  <a:lnTo>
                    <a:pt x="7619" y="1549908"/>
                  </a:lnTo>
                  <a:lnTo>
                    <a:pt x="7619" y="1551432"/>
                  </a:lnTo>
                  <a:lnTo>
                    <a:pt x="4571" y="1554480"/>
                  </a:lnTo>
                  <a:lnTo>
                    <a:pt x="1523" y="1554480"/>
                  </a:lnTo>
                  <a:lnTo>
                    <a:pt x="0" y="1552955"/>
                  </a:lnTo>
                  <a:close/>
                </a:path>
                <a:path w="7620" h="4723130">
                  <a:moveTo>
                    <a:pt x="0" y="1516380"/>
                  </a:moveTo>
                  <a:lnTo>
                    <a:pt x="0" y="1511808"/>
                  </a:lnTo>
                  <a:lnTo>
                    <a:pt x="1523" y="1510284"/>
                  </a:lnTo>
                  <a:lnTo>
                    <a:pt x="4571" y="1510284"/>
                  </a:lnTo>
                  <a:lnTo>
                    <a:pt x="7619" y="1513332"/>
                  </a:lnTo>
                  <a:lnTo>
                    <a:pt x="7619" y="1514855"/>
                  </a:lnTo>
                  <a:lnTo>
                    <a:pt x="4571" y="1517904"/>
                  </a:lnTo>
                  <a:lnTo>
                    <a:pt x="1523" y="1517904"/>
                  </a:lnTo>
                  <a:lnTo>
                    <a:pt x="0" y="1516380"/>
                  </a:lnTo>
                  <a:close/>
                </a:path>
                <a:path w="7620" h="4723130">
                  <a:moveTo>
                    <a:pt x="0" y="1479804"/>
                  </a:moveTo>
                  <a:lnTo>
                    <a:pt x="0" y="1475232"/>
                  </a:lnTo>
                  <a:lnTo>
                    <a:pt x="1523" y="1473708"/>
                  </a:lnTo>
                  <a:lnTo>
                    <a:pt x="4571" y="1473708"/>
                  </a:lnTo>
                  <a:lnTo>
                    <a:pt x="7619" y="1476755"/>
                  </a:lnTo>
                  <a:lnTo>
                    <a:pt x="7619" y="1478280"/>
                  </a:lnTo>
                  <a:lnTo>
                    <a:pt x="4571" y="1481328"/>
                  </a:lnTo>
                  <a:lnTo>
                    <a:pt x="1523" y="1481328"/>
                  </a:lnTo>
                  <a:lnTo>
                    <a:pt x="0" y="1479804"/>
                  </a:lnTo>
                  <a:close/>
                </a:path>
                <a:path w="7620" h="4723130">
                  <a:moveTo>
                    <a:pt x="0" y="1443228"/>
                  </a:moveTo>
                  <a:lnTo>
                    <a:pt x="0" y="1438655"/>
                  </a:lnTo>
                  <a:lnTo>
                    <a:pt x="1523" y="1437132"/>
                  </a:lnTo>
                  <a:lnTo>
                    <a:pt x="4571" y="1437132"/>
                  </a:lnTo>
                  <a:lnTo>
                    <a:pt x="7619" y="1440180"/>
                  </a:lnTo>
                  <a:lnTo>
                    <a:pt x="7619" y="1441704"/>
                  </a:lnTo>
                  <a:lnTo>
                    <a:pt x="6096" y="1441704"/>
                  </a:lnTo>
                  <a:lnTo>
                    <a:pt x="6096" y="1443228"/>
                  </a:lnTo>
                  <a:lnTo>
                    <a:pt x="4571" y="1443228"/>
                  </a:lnTo>
                  <a:lnTo>
                    <a:pt x="4571" y="1444752"/>
                  </a:lnTo>
                  <a:lnTo>
                    <a:pt x="3048" y="1444752"/>
                  </a:lnTo>
                  <a:lnTo>
                    <a:pt x="1523" y="1443228"/>
                  </a:lnTo>
                  <a:lnTo>
                    <a:pt x="0" y="1443228"/>
                  </a:lnTo>
                  <a:close/>
                </a:path>
                <a:path w="7620" h="4723130">
                  <a:moveTo>
                    <a:pt x="6096" y="1405128"/>
                  </a:moveTo>
                  <a:lnTo>
                    <a:pt x="6096" y="1402080"/>
                  </a:lnTo>
                  <a:lnTo>
                    <a:pt x="7619" y="1402080"/>
                  </a:lnTo>
                  <a:lnTo>
                    <a:pt x="7619" y="1405128"/>
                  </a:lnTo>
                  <a:lnTo>
                    <a:pt x="6096" y="1405128"/>
                  </a:lnTo>
                  <a:close/>
                </a:path>
                <a:path w="7620" h="4723130">
                  <a:moveTo>
                    <a:pt x="0" y="1406652"/>
                  </a:moveTo>
                  <a:lnTo>
                    <a:pt x="0" y="1400555"/>
                  </a:lnTo>
                  <a:lnTo>
                    <a:pt x="6096" y="1400555"/>
                  </a:lnTo>
                  <a:lnTo>
                    <a:pt x="6096" y="1406652"/>
                  </a:lnTo>
                  <a:lnTo>
                    <a:pt x="0" y="1406652"/>
                  </a:lnTo>
                  <a:close/>
                </a:path>
                <a:path w="7620" h="4723130">
                  <a:moveTo>
                    <a:pt x="6096" y="1368552"/>
                  </a:moveTo>
                  <a:lnTo>
                    <a:pt x="6096" y="1365504"/>
                  </a:lnTo>
                  <a:lnTo>
                    <a:pt x="7619" y="1365504"/>
                  </a:lnTo>
                  <a:lnTo>
                    <a:pt x="7619" y="1368552"/>
                  </a:lnTo>
                  <a:lnTo>
                    <a:pt x="6096" y="1368552"/>
                  </a:lnTo>
                  <a:close/>
                </a:path>
                <a:path w="7620" h="4723130">
                  <a:moveTo>
                    <a:pt x="0" y="1370076"/>
                  </a:moveTo>
                  <a:lnTo>
                    <a:pt x="0" y="1363980"/>
                  </a:lnTo>
                  <a:lnTo>
                    <a:pt x="1523" y="1363980"/>
                  </a:lnTo>
                  <a:lnTo>
                    <a:pt x="3048" y="1362455"/>
                  </a:lnTo>
                  <a:lnTo>
                    <a:pt x="4571" y="1362455"/>
                  </a:lnTo>
                  <a:lnTo>
                    <a:pt x="4571" y="1363980"/>
                  </a:lnTo>
                  <a:lnTo>
                    <a:pt x="6096" y="1363980"/>
                  </a:lnTo>
                  <a:lnTo>
                    <a:pt x="6096" y="1370076"/>
                  </a:lnTo>
                  <a:lnTo>
                    <a:pt x="0" y="1370076"/>
                  </a:lnTo>
                  <a:close/>
                </a:path>
                <a:path w="7620" h="4723130">
                  <a:moveTo>
                    <a:pt x="0" y="1331976"/>
                  </a:moveTo>
                  <a:lnTo>
                    <a:pt x="0" y="1327404"/>
                  </a:lnTo>
                  <a:lnTo>
                    <a:pt x="1523" y="1327404"/>
                  </a:lnTo>
                  <a:lnTo>
                    <a:pt x="3048" y="1325880"/>
                  </a:lnTo>
                  <a:lnTo>
                    <a:pt x="4571" y="1325880"/>
                  </a:lnTo>
                  <a:lnTo>
                    <a:pt x="4571" y="1327404"/>
                  </a:lnTo>
                  <a:lnTo>
                    <a:pt x="6096" y="1327404"/>
                  </a:lnTo>
                  <a:lnTo>
                    <a:pt x="6096" y="1328928"/>
                  </a:lnTo>
                  <a:lnTo>
                    <a:pt x="7619" y="1328928"/>
                  </a:lnTo>
                  <a:lnTo>
                    <a:pt x="7619" y="1330452"/>
                  </a:lnTo>
                  <a:lnTo>
                    <a:pt x="4571" y="1333500"/>
                  </a:lnTo>
                  <a:lnTo>
                    <a:pt x="1523" y="1333500"/>
                  </a:lnTo>
                  <a:lnTo>
                    <a:pt x="0" y="1331976"/>
                  </a:lnTo>
                  <a:close/>
                </a:path>
                <a:path w="7620" h="4723130">
                  <a:moveTo>
                    <a:pt x="0" y="1295400"/>
                  </a:moveTo>
                  <a:lnTo>
                    <a:pt x="0" y="1290828"/>
                  </a:lnTo>
                  <a:lnTo>
                    <a:pt x="1523" y="1289304"/>
                  </a:lnTo>
                  <a:lnTo>
                    <a:pt x="4571" y="1289304"/>
                  </a:lnTo>
                  <a:lnTo>
                    <a:pt x="7619" y="1292352"/>
                  </a:lnTo>
                  <a:lnTo>
                    <a:pt x="7619" y="1293876"/>
                  </a:lnTo>
                  <a:lnTo>
                    <a:pt x="4571" y="1296924"/>
                  </a:lnTo>
                  <a:lnTo>
                    <a:pt x="1523" y="1296924"/>
                  </a:lnTo>
                  <a:lnTo>
                    <a:pt x="0" y="1295400"/>
                  </a:lnTo>
                  <a:close/>
                </a:path>
                <a:path w="7620" h="4723130">
                  <a:moveTo>
                    <a:pt x="0" y="1258824"/>
                  </a:moveTo>
                  <a:lnTo>
                    <a:pt x="0" y="1254252"/>
                  </a:lnTo>
                  <a:lnTo>
                    <a:pt x="1523" y="1252728"/>
                  </a:lnTo>
                  <a:lnTo>
                    <a:pt x="4571" y="1252728"/>
                  </a:lnTo>
                  <a:lnTo>
                    <a:pt x="7619" y="1255776"/>
                  </a:lnTo>
                  <a:lnTo>
                    <a:pt x="7619" y="1257300"/>
                  </a:lnTo>
                  <a:lnTo>
                    <a:pt x="4571" y="1260347"/>
                  </a:lnTo>
                  <a:lnTo>
                    <a:pt x="1523" y="1260347"/>
                  </a:lnTo>
                  <a:lnTo>
                    <a:pt x="0" y="1258824"/>
                  </a:lnTo>
                  <a:close/>
                </a:path>
                <a:path w="7620" h="4723130">
                  <a:moveTo>
                    <a:pt x="0" y="1222247"/>
                  </a:moveTo>
                  <a:lnTo>
                    <a:pt x="0" y="1217676"/>
                  </a:lnTo>
                  <a:lnTo>
                    <a:pt x="1523" y="1216152"/>
                  </a:lnTo>
                  <a:lnTo>
                    <a:pt x="4571" y="1216152"/>
                  </a:lnTo>
                  <a:lnTo>
                    <a:pt x="7619" y="1219200"/>
                  </a:lnTo>
                  <a:lnTo>
                    <a:pt x="7619" y="1220724"/>
                  </a:lnTo>
                  <a:lnTo>
                    <a:pt x="6096" y="1220724"/>
                  </a:lnTo>
                  <a:lnTo>
                    <a:pt x="6096" y="1222247"/>
                  </a:lnTo>
                  <a:lnTo>
                    <a:pt x="4571" y="1222247"/>
                  </a:lnTo>
                  <a:lnTo>
                    <a:pt x="4571" y="1223771"/>
                  </a:lnTo>
                  <a:lnTo>
                    <a:pt x="3048" y="1223771"/>
                  </a:lnTo>
                  <a:lnTo>
                    <a:pt x="1523" y="1222247"/>
                  </a:lnTo>
                  <a:lnTo>
                    <a:pt x="0" y="1222247"/>
                  </a:lnTo>
                  <a:close/>
                </a:path>
                <a:path w="7620" h="4723130">
                  <a:moveTo>
                    <a:pt x="6096" y="1184147"/>
                  </a:moveTo>
                  <a:lnTo>
                    <a:pt x="6096" y="1181100"/>
                  </a:lnTo>
                  <a:lnTo>
                    <a:pt x="7619" y="1181100"/>
                  </a:lnTo>
                  <a:lnTo>
                    <a:pt x="7619" y="1184147"/>
                  </a:lnTo>
                  <a:lnTo>
                    <a:pt x="6096" y="1184147"/>
                  </a:lnTo>
                  <a:close/>
                </a:path>
                <a:path w="7620" h="4723130">
                  <a:moveTo>
                    <a:pt x="0" y="1185671"/>
                  </a:moveTo>
                  <a:lnTo>
                    <a:pt x="0" y="1179576"/>
                  </a:lnTo>
                  <a:lnTo>
                    <a:pt x="6096" y="1179576"/>
                  </a:lnTo>
                  <a:lnTo>
                    <a:pt x="6096" y="1185671"/>
                  </a:lnTo>
                  <a:lnTo>
                    <a:pt x="0" y="1185671"/>
                  </a:lnTo>
                  <a:close/>
                </a:path>
                <a:path w="7620" h="4723130">
                  <a:moveTo>
                    <a:pt x="6096" y="1147571"/>
                  </a:moveTo>
                  <a:lnTo>
                    <a:pt x="6096" y="1144524"/>
                  </a:lnTo>
                  <a:lnTo>
                    <a:pt x="7619" y="1144524"/>
                  </a:lnTo>
                  <a:lnTo>
                    <a:pt x="7619" y="1147571"/>
                  </a:lnTo>
                  <a:lnTo>
                    <a:pt x="6096" y="1147571"/>
                  </a:lnTo>
                  <a:close/>
                </a:path>
                <a:path w="7620" h="4723130">
                  <a:moveTo>
                    <a:pt x="0" y="1149096"/>
                  </a:moveTo>
                  <a:lnTo>
                    <a:pt x="0" y="1143000"/>
                  </a:lnTo>
                  <a:lnTo>
                    <a:pt x="1523" y="1143000"/>
                  </a:lnTo>
                  <a:lnTo>
                    <a:pt x="3048" y="1141476"/>
                  </a:lnTo>
                  <a:lnTo>
                    <a:pt x="4571" y="1141476"/>
                  </a:lnTo>
                  <a:lnTo>
                    <a:pt x="4571" y="1143000"/>
                  </a:lnTo>
                  <a:lnTo>
                    <a:pt x="6096" y="1143000"/>
                  </a:lnTo>
                  <a:lnTo>
                    <a:pt x="6096" y="1149096"/>
                  </a:lnTo>
                  <a:lnTo>
                    <a:pt x="0" y="1149096"/>
                  </a:lnTo>
                  <a:close/>
                </a:path>
                <a:path w="7620" h="4723130">
                  <a:moveTo>
                    <a:pt x="0" y="1110996"/>
                  </a:moveTo>
                  <a:lnTo>
                    <a:pt x="0" y="1106424"/>
                  </a:lnTo>
                  <a:lnTo>
                    <a:pt x="1523" y="1106424"/>
                  </a:lnTo>
                  <a:lnTo>
                    <a:pt x="3048" y="1104900"/>
                  </a:lnTo>
                  <a:lnTo>
                    <a:pt x="4571" y="1104900"/>
                  </a:lnTo>
                  <a:lnTo>
                    <a:pt x="4571" y="1106424"/>
                  </a:lnTo>
                  <a:lnTo>
                    <a:pt x="6096" y="1106424"/>
                  </a:lnTo>
                  <a:lnTo>
                    <a:pt x="7619" y="1107947"/>
                  </a:lnTo>
                  <a:lnTo>
                    <a:pt x="7619" y="1109471"/>
                  </a:lnTo>
                  <a:lnTo>
                    <a:pt x="4571" y="1112520"/>
                  </a:lnTo>
                  <a:lnTo>
                    <a:pt x="1523" y="1112520"/>
                  </a:lnTo>
                  <a:lnTo>
                    <a:pt x="0" y="1110996"/>
                  </a:lnTo>
                  <a:close/>
                </a:path>
                <a:path w="7620" h="4723130">
                  <a:moveTo>
                    <a:pt x="0" y="1074420"/>
                  </a:moveTo>
                  <a:lnTo>
                    <a:pt x="0" y="1069847"/>
                  </a:lnTo>
                  <a:lnTo>
                    <a:pt x="1523" y="1068324"/>
                  </a:lnTo>
                  <a:lnTo>
                    <a:pt x="4571" y="1068324"/>
                  </a:lnTo>
                  <a:lnTo>
                    <a:pt x="7619" y="1071371"/>
                  </a:lnTo>
                  <a:lnTo>
                    <a:pt x="7619" y="1072896"/>
                  </a:lnTo>
                  <a:lnTo>
                    <a:pt x="4571" y="1075944"/>
                  </a:lnTo>
                  <a:lnTo>
                    <a:pt x="1523" y="1075944"/>
                  </a:lnTo>
                  <a:lnTo>
                    <a:pt x="0" y="1074420"/>
                  </a:lnTo>
                  <a:close/>
                </a:path>
                <a:path w="7620" h="4723130">
                  <a:moveTo>
                    <a:pt x="0" y="1037844"/>
                  </a:moveTo>
                  <a:lnTo>
                    <a:pt x="0" y="1033271"/>
                  </a:lnTo>
                  <a:lnTo>
                    <a:pt x="1523" y="1031747"/>
                  </a:lnTo>
                  <a:lnTo>
                    <a:pt x="4571" y="1031747"/>
                  </a:lnTo>
                  <a:lnTo>
                    <a:pt x="7619" y="1034796"/>
                  </a:lnTo>
                  <a:lnTo>
                    <a:pt x="7619" y="1036320"/>
                  </a:lnTo>
                  <a:lnTo>
                    <a:pt x="4571" y="1039368"/>
                  </a:lnTo>
                  <a:lnTo>
                    <a:pt x="1523" y="1039368"/>
                  </a:lnTo>
                  <a:lnTo>
                    <a:pt x="0" y="1037844"/>
                  </a:lnTo>
                  <a:close/>
                </a:path>
                <a:path w="7620" h="4723130">
                  <a:moveTo>
                    <a:pt x="0" y="1001268"/>
                  </a:moveTo>
                  <a:lnTo>
                    <a:pt x="0" y="996696"/>
                  </a:lnTo>
                  <a:lnTo>
                    <a:pt x="1523" y="995171"/>
                  </a:lnTo>
                  <a:lnTo>
                    <a:pt x="4571" y="995171"/>
                  </a:lnTo>
                  <a:lnTo>
                    <a:pt x="7619" y="998220"/>
                  </a:lnTo>
                  <a:lnTo>
                    <a:pt x="7619" y="999744"/>
                  </a:lnTo>
                  <a:lnTo>
                    <a:pt x="6096" y="999744"/>
                  </a:lnTo>
                  <a:lnTo>
                    <a:pt x="6096" y="1001268"/>
                  </a:lnTo>
                  <a:lnTo>
                    <a:pt x="4571" y="1001268"/>
                  </a:lnTo>
                  <a:lnTo>
                    <a:pt x="4571" y="1002792"/>
                  </a:lnTo>
                  <a:lnTo>
                    <a:pt x="3048" y="1002792"/>
                  </a:lnTo>
                  <a:lnTo>
                    <a:pt x="1523" y="1001268"/>
                  </a:lnTo>
                  <a:lnTo>
                    <a:pt x="0" y="1001268"/>
                  </a:lnTo>
                  <a:close/>
                </a:path>
                <a:path w="7620" h="4723130">
                  <a:moveTo>
                    <a:pt x="6096" y="963168"/>
                  </a:moveTo>
                  <a:lnTo>
                    <a:pt x="6096" y="960120"/>
                  </a:lnTo>
                  <a:lnTo>
                    <a:pt x="7619" y="960120"/>
                  </a:lnTo>
                  <a:lnTo>
                    <a:pt x="7619" y="963168"/>
                  </a:lnTo>
                  <a:lnTo>
                    <a:pt x="6096" y="963168"/>
                  </a:lnTo>
                  <a:close/>
                </a:path>
                <a:path w="7620" h="4723130">
                  <a:moveTo>
                    <a:pt x="0" y="964692"/>
                  </a:moveTo>
                  <a:lnTo>
                    <a:pt x="0" y="958596"/>
                  </a:lnTo>
                  <a:lnTo>
                    <a:pt x="6096" y="958596"/>
                  </a:lnTo>
                  <a:lnTo>
                    <a:pt x="6096" y="964692"/>
                  </a:lnTo>
                  <a:lnTo>
                    <a:pt x="0" y="964692"/>
                  </a:lnTo>
                  <a:close/>
                </a:path>
                <a:path w="7620" h="4723130">
                  <a:moveTo>
                    <a:pt x="6096" y="926592"/>
                  </a:moveTo>
                  <a:lnTo>
                    <a:pt x="6096" y="923544"/>
                  </a:lnTo>
                  <a:lnTo>
                    <a:pt x="7619" y="923544"/>
                  </a:lnTo>
                  <a:lnTo>
                    <a:pt x="7619" y="926592"/>
                  </a:lnTo>
                  <a:lnTo>
                    <a:pt x="6096" y="926592"/>
                  </a:lnTo>
                  <a:close/>
                </a:path>
                <a:path w="7620" h="4723130">
                  <a:moveTo>
                    <a:pt x="0" y="928116"/>
                  </a:moveTo>
                  <a:lnTo>
                    <a:pt x="0" y="922020"/>
                  </a:lnTo>
                  <a:lnTo>
                    <a:pt x="1523" y="922020"/>
                  </a:lnTo>
                  <a:lnTo>
                    <a:pt x="3048" y="920496"/>
                  </a:lnTo>
                  <a:lnTo>
                    <a:pt x="4571" y="920496"/>
                  </a:lnTo>
                  <a:lnTo>
                    <a:pt x="4571" y="922020"/>
                  </a:lnTo>
                  <a:lnTo>
                    <a:pt x="6096" y="922020"/>
                  </a:lnTo>
                  <a:lnTo>
                    <a:pt x="6096" y="928116"/>
                  </a:lnTo>
                  <a:lnTo>
                    <a:pt x="0" y="928116"/>
                  </a:lnTo>
                  <a:close/>
                </a:path>
                <a:path w="7620" h="4723130">
                  <a:moveTo>
                    <a:pt x="0" y="890016"/>
                  </a:moveTo>
                  <a:lnTo>
                    <a:pt x="0" y="885444"/>
                  </a:lnTo>
                  <a:lnTo>
                    <a:pt x="1523" y="885444"/>
                  </a:lnTo>
                  <a:lnTo>
                    <a:pt x="3048" y="883920"/>
                  </a:lnTo>
                  <a:lnTo>
                    <a:pt x="4571" y="883920"/>
                  </a:lnTo>
                  <a:lnTo>
                    <a:pt x="4571" y="885444"/>
                  </a:lnTo>
                  <a:lnTo>
                    <a:pt x="6096" y="885444"/>
                  </a:lnTo>
                  <a:lnTo>
                    <a:pt x="7619" y="886968"/>
                  </a:lnTo>
                  <a:lnTo>
                    <a:pt x="7619" y="888492"/>
                  </a:lnTo>
                  <a:lnTo>
                    <a:pt x="4571" y="891540"/>
                  </a:lnTo>
                  <a:lnTo>
                    <a:pt x="1523" y="891540"/>
                  </a:lnTo>
                  <a:lnTo>
                    <a:pt x="0" y="890016"/>
                  </a:lnTo>
                  <a:close/>
                </a:path>
                <a:path w="7620" h="4723130">
                  <a:moveTo>
                    <a:pt x="0" y="853440"/>
                  </a:moveTo>
                  <a:lnTo>
                    <a:pt x="0" y="848868"/>
                  </a:lnTo>
                  <a:lnTo>
                    <a:pt x="1523" y="847344"/>
                  </a:lnTo>
                  <a:lnTo>
                    <a:pt x="4571" y="847344"/>
                  </a:lnTo>
                  <a:lnTo>
                    <a:pt x="7619" y="850392"/>
                  </a:lnTo>
                  <a:lnTo>
                    <a:pt x="7619" y="851916"/>
                  </a:lnTo>
                  <a:lnTo>
                    <a:pt x="4571" y="854964"/>
                  </a:lnTo>
                  <a:lnTo>
                    <a:pt x="1523" y="854964"/>
                  </a:lnTo>
                  <a:lnTo>
                    <a:pt x="0" y="853440"/>
                  </a:lnTo>
                  <a:close/>
                </a:path>
                <a:path w="7620" h="4723130">
                  <a:moveTo>
                    <a:pt x="0" y="816864"/>
                  </a:moveTo>
                  <a:lnTo>
                    <a:pt x="0" y="812292"/>
                  </a:lnTo>
                  <a:lnTo>
                    <a:pt x="1523" y="810768"/>
                  </a:lnTo>
                  <a:lnTo>
                    <a:pt x="4571" y="810768"/>
                  </a:lnTo>
                  <a:lnTo>
                    <a:pt x="7619" y="813816"/>
                  </a:lnTo>
                  <a:lnTo>
                    <a:pt x="7619" y="815340"/>
                  </a:lnTo>
                  <a:lnTo>
                    <a:pt x="4571" y="818388"/>
                  </a:lnTo>
                  <a:lnTo>
                    <a:pt x="1523" y="818388"/>
                  </a:lnTo>
                  <a:lnTo>
                    <a:pt x="0" y="816864"/>
                  </a:lnTo>
                  <a:close/>
                </a:path>
                <a:path w="7620" h="4723130">
                  <a:moveTo>
                    <a:pt x="6096" y="778764"/>
                  </a:moveTo>
                  <a:lnTo>
                    <a:pt x="6096" y="775716"/>
                  </a:lnTo>
                  <a:lnTo>
                    <a:pt x="7619" y="777240"/>
                  </a:lnTo>
                  <a:lnTo>
                    <a:pt x="7619" y="778764"/>
                  </a:lnTo>
                  <a:lnTo>
                    <a:pt x="6096" y="778764"/>
                  </a:lnTo>
                  <a:close/>
                </a:path>
                <a:path w="7620" h="4723130">
                  <a:moveTo>
                    <a:pt x="0" y="780288"/>
                  </a:moveTo>
                  <a:lnTo>
                    <a:pt x="0" y="774192"/>
                  </a:lnTo>
                  <a:lnTo>
                    <a:pt x="6096" y="774192"/>
                  </a:lnTo>
                  <a:lnTo>
                    <a:pt x="6096" y="780288"/>
                  </a:lnTo>
                  <a:lnTo>
                    <a:pt x="4571" y="780288"/>
                  </a:lnTo>
                  <a:lnTo>
                    <a:pt x="4571" y="781812"/>
                  </a:lnTo>
                  <a:lnTo>
                    <a:pt x="3048" y="781812"/>
                  </a:lnTo>
                  <a:lnTo>
                    <a:pt x="1523" y="780288"/>
                  </a:lnTo>
                  <a:lnTo>
                    <a:pt x="0" y="780288"/>
                  </a:lnTo>
                  <a:close/>
                </a:path>
                <a:path w="7620" h="4723130">
                  <a:moveTo>
                    <a:pt x="6096" y="742188"/>
                  </a:moveTo>
                  <a:lnTo>
                    <a:pt x="6096" y="739140"/>
                  </a:lnTo>
                  <a:lnTo>
                    <a:pt x="7619" y="739140"/>
                  </a:lnTo>
                  <a:lnTo>
                    <a:pt x="7619" y="742188"/>
                  </a:lnTo>
                  <a:lnTo>
                    <a:pt x="6096" y="742188"/>
                  </a:lnTo>
                  <a:close/>
                </a:path>
                <a:path w="7620" h="4723130">
                  <a:moveTo>
                    <a:pt x="0" y="743712"/>
                  </a:moveTo>
                  <a:lnTo>
                    <a:pt x="0" y="737616"/>
                  </a:lnTo>
                  <a:lnTo>
                    <a:pt x="6096" y="737616"/>
                  </a:lnTo>
                  <a:lnTo>
                    <a:pt x="6096" y="743712"/>
                  </a:lnTo>
                  <a:lnTo>
                    <a:pt x="0" y="743712"/>
                  </a:lnTo>
                  <a:close/>
                </a:path>
                <a:path w="7620" h="4723130">
                  <a:moveTo>
                    <a:pt x="6096" y="705612"/>
                  </a:moveTo>
                  <a:lnTo>
                    <a:pt x="6096" y="702564"/>
                  </a:lnTo>
                  <a:lnTo>
                    <a:pt x="7619" y="702564"/>
                  </a:lnTo>
                  <a:lnTo>
                    <a:pt x="7619" y="705612"/>
                  </a:lnTo>
                  <a:lnTo>
                    <a:pt x="6096" y="705612"/>
                  </a:lnTo>
                  <a:close/>
                </a:path>
                <a:path w="7620" h="4723130">
                  <a:moveTo>
                    <a:pt x="0" y="707136"/>
                  </a:moveTo>
                  <a:lnTo>
                    <a:pt x="0" y="701040"/>
                  </a:lnTo>
                  <a:lnTo>
                    <a:pt x="1523" y="701040"/>
                  </a:lnTo>
                  <a:lnTo>
                    <a:pt x="3048" y="699516"/>
                  </a:lnTo>
                  <a:lnTo>
                    <a:pt x="4571" y="699516"/>
                  </a:lnTo>
                  <a:lnTo>
                    <a:pt x="4571" y="701040"/>
                  </a:lnTo>
                  <a:lnTo>
                    <a:pt x="6096" y="701040"/>
                  </a:lnTo>
                  <a:lnTo>
                    <a:pt x="6096" y="707136"/>
                  </a:lnTo>
                  <a:lnTo>
                    <a:pt x="0" y="707136"/>
                  </a:lnTo>
                  <a:close/>
                </a:path>
                <a:path w="7620" h="4723130">
                  <a:moveTo>
                    <a:pt x="0" y="669036"/>
                  </a:moveTo>
                  <a:lnTo>
                    <a:pt x="0" y="664464"/>
                  </a:lnTo>
                  <a:lnTo>
                    <a:pt x="1523" y="664464"/>
                  </a:lnTo>
                  <a:lnTo>
                    <a:pt x="3048" y="662940"/>
                  </a:lnTo>
                  <a:lnTo>
                    <a:pt x="4571" y="662940"/>
                  </a:lnTo>
                  <a:lnTo>
                    <a:pt x="4571" y="664464"/>
                  </a:lnTo>
                  <a:lnTo>
                    <a:pt x="6096" y="664464"/>
                  </a:lnTo>
                  <a:lnTo>
                    <a:pt x="7619" y="665988"/>
                  </a:lnTo>
                  <a:lnTo>
                    <a:pt x="7619" y="667512"/>
                  </a:lnTo>
                  <a:lnTo>
                    <a:pt x="4571" y="670560"/>
                  </a:lnTo>
                  <a:lnTo>
                    <a:pt x="1523" y="670560"/>
                  </a:lnTo>
                  <a:lnTo>
                    <a:pt x="0" y="669036"/>
                  </a:lnTo>
                  <a:close/>
                </a:path>
                <a:path w="7620" h="4723130">
                  <a:moveTo>
                    <a:pt x="0" y="632460"/>
                  </a:moveTo>
                  <a:lnTo>
                    <a:pt x="0" y="627887"/>
                  </a:lnTo>
                  <a:lnTo>
                    <a:pt x="1523" y="626364"/>
                  </a:lnTo>
                  <a:lnTo>
                    <a:pt x="4571" y="626364"/>
                  </a:lnTo>
                  <a:lnTo>
                    <a:pt x="7619" y="629412"/>
                  </a:lnTo>
                  <a:lnTo>
                    <a:pt x="7619" y="630936"/>
                  </a:lnTo>
                  <a:lnTo>
                    <a:pt x="4571" y="633984"/>
                  </a:lnTo>
                  <a:lnTo>
                    <a:pt x="1523" y="633984"/>
                  </a:lnTo>
                  <a:lnTo>
                    <a:pt x="0" y="632460"/>
                  </a:lnTo>
                  <a:close/>
                </a:path>
                <a:path w="7620" h="4723130">
                  <a:moveTo>
                    <a:pt x="0" y="595884"/>
                  </a:moveTo>
                  <a:lnTo>
                    <a:pt x="0" y="591312"/>
                  </a:lnTo>
                  <a:lnTo>
                    <a:pt x="1523" y="589787"/>
                  </a:lnTo>
                  <a:lnTo>
                    <a:pt x="4571" y="589787"/>
                  </a:lnTo>
                  <a:lnTo>
                    <a:pt x="7619" y="592836"/>
                  </a:lnTo>
                  <a:lnTo>
                    <a:pt x="7619" y="594360"/>
                  </a:lnTo>
                  <a:lnTo>
                    <a:pt x="4571" y="597408"/>
                  </a:lnTo>
                  <a:lnTo>
                    <a:pt x="1523" y="597408"/>
                  </a:lnTo>
                  <a:lnTo>
                    <a:pt x="0" y="595884"/>
                  </a:lnTo>
                  <a:close/>
                </a:path>
                <a:path w="7620" h="4723130">
                  <a:moveTo>
                    <a:pt x="6096" y="557784"/>
                  </a:moveTo>
                  <a:lnTo>
                    <a:pt x="6096" y="554736"/>
                  </a:lnTo>
                  <a:lnTo>
                    <a:pt x="7619" y="556260"/>
                  </a:lnTo>
                  <a:lnTo>
                    <a:pt x="7619" y="557784"/>
                  </a:lnTo>
                  <a:lnTo>
                    <a:pt x="6096" y="557784"/>
                  </a:lnTo>
                  <a:close/>
                </a:path>
                <a:path w="7620" h="4723130">
                  <a:moveTo>
                    <a:pt x="0" y="559308"/>
                  </a:moveTo>
                  <a:lnTo>
                    <a:pt x="0" y="553212"/>
                  </a:lnTo>
                  <a:lnTo>
                    <a:pt x="6096" y="553212"/>
                  </a:lnTo>
                  <a:lnTo>
                    <a:pt x="6096" y="559308"/>
                  </a:lnTo>
                  <a:lnTo>
                    <a:pt x="4571" y="559308"/>
                  </a:lnTo>
                  <a:lnTo>
                    <a:pt x="4571" y="560832"/>
                  </a:lnTo>
                  <a:lnTo>
                    <a:pt x="3048" y="560832"/>
                  </a:lnTo>
                  <a:lnTo>
                    <a:pt x="1523" y="559308"/>
                  </a:lnTo>
                  <a:lnTo>
                    <a:pt x="0" y="559308"/>
                  </a:lnTo>
                  <a:close/>
                </a:path>
                <a:path w="7620" h="4723130">
                  <a:moveTo>
                    <a:pt x="6096" y="521208"/>
                  </a:moveTo>
                  <a:lnTo>
                    <a:pt x="6096" y="518160"/>
                  </a:lnTo>
                  <a:lnTo>
                    <a:pt x="7619" y="518160"/>
                  </a:lnTo>
                  <a:lnTo>
                    <a:pt x="7619" y="521208"/>
                  </a:lnTo>
                  <a:lnTo>
                    <a:pt x="6096" y="521208"/>
                  </a:lnTo>
                  <a:close/>
                </a:path>
                <a:path w="7620" h="4723130">
                  <a:moveTo>
                    <a:pt x="0" y="522732"/>
                  </a:moveTo>
                  <a:lnTo>
                    <a:pt x="0" y="516636"/>
                  </a:lnTo>
                  <a:lnTo>
                    <a:pt x="6096" y="516636"/>
                  </a:lnTo>
                  <a:lnTo>
                    <a:pt x="6096" y="522732"/>
                  </a:lnTo>
                  <a:lnTo>
                    <a:pt x="0" y="522732"/>
                  </a:lnTo>
                  <a:close/>
                </a:path>
                <a:path w="7620" h="4723130">
                  <a:moveTo>
                    <a:pt x="6096" y="484632"/>
                  </a:moveTo>
                  <a:lnTo>
                    <a:pt x="6096" y="481584"/>
                  </a:lnTo>
                  <a:lnTo>
                    <a:pt x="7619" y="481584"/>
                  </a:lnTo>
                  <a:lnTo>
                    <a:pt x="7619" y="483108"/>
                  </a:lnTo>
                  <a:lnTo>
                    <a:pt x="6096" y="484632"/>
                  </a:lnTo>
                  <a:close/>
                </a:path>
                <a:path w="7620" h="4723130">
                  <a:moveTo>
                    <a:pt x="0" y="486156"/>
                  </a:moveTo>
                  <a:lnTo>
                    <a:pt x="0" y="480060"/>
                  </a:lnTo>
                  <a:lnTo>
                    <a:pt x="1523" y="480060"/>
                  </a:lnTo>
                  <a:lnTo>
                    <a:pt x="3048" y="478536"/>
                  </a:lnTo>
                  <a:lnTo>
                    <a:pt x="4571" y="478536"/>
                  </a:lnTo>
                  <a:lnTo>
                    <a:pt x="4571" y="480060"/>
                  </a:lnTo>
                  <a:lnTo>
                    <a:pt x="6096" y="480060"/>
                  </a:lnTo>
                  <a:lnTo>
                    <a:pt x="6096" y="486156"/>
                  </a:lnTo>
                  <a:lnTo>
                    <a:pt x="0" y="486156"/>
                  </a:lnTo>
                  <a:close/>
                </a:path>
                <a:path w="7620" h="4723130">
                  <a:moveTo>
                    <a:pt x="0" y="448056"/>
                  </a:moveTo>
                  <a:lnTo>
                    <a:pt x="0" y="443484"/>
                  </a:lnTo>
                  <a:lnTo>
                    <a:pt x="1523" y="441960"/>
                  </a:lnTo>
                  <a:lnTo>
                    <a:pt x="4571" y="441960"/>
                  </a:lnTo>
                  <a:lnTo>
                    <a:pt x="7619" y="445008"/>
                  </a:lnTo>
                  <a:lnTo>
                    <a:pt x="7619" y="446532"/>
                  </a:lnTo>
                  <a:lnTo>
                    <a:pt x="4571" y="449580"/>
                  </a:lnTo>
                  <a:lnTo>
                    <a:pt x="1523" y="449580"/>
                  </a:lnTo>
                  <a:lnTo>
                    <a:pt x="0" y="448056"/>
                  </a:lnTo>
                  <a:close/>
                </a:path>
                <a:path w="7620" h="4723130">
                  <a:moveTo>
                    <a:pt x="0" y="411480"/>
                  </a:moveTo>
                  <a:lnTo>
                    <a:pt x="0" y="406908"/>
                  </a:lnTo>
                  <a:lnTo>
                    <a:pt x="1523" y="405384"/>
                  </a:lnTo>
                  <a:lnTo>
                    <a:pt x="4571" y="405384"/>
                  </a:lnTo>
                  <a:lnTo>
                    <a:pt x="7619" y="408432"/>
                  </a:lnTo>
                  <a:lnTo>
                    <a:pt x="7619" y="409956"/>
                  </a:lnTo>
                  <a:lnTo>
                    <a:pt x="4571" y="413004"/>
                  </a:lnTo>
                  <a:lnTo>
                    <a:pt x="1523" y="413004"/>
                  </a:lnTo>
                  <a:lnTo>
                    <a:pt x="0" y="411480"/>
                  </a:lnTo>
                  <a:close/>
                </a:path>
                <a:path w="7620" h="4723130">
                  <a:moveTo>
                    <a:pt x="0" y="374904"/>
                  </a:moveTo>
                  <a:lnTo>
                    <a:pt x="0" y="370332"/>
                  </a:lnTo>
                  <a:lnTo>
                    <a:pt x="1523" y="368808"/>
                  </a:lnTo>
                  <a:lnTo>
                    <a:pt x="4571" y="368808"/>
                  </a:lnTo>
                  <a:lnTo>
                    <a:pt x="7619" y="371856"/>
                  </a:lnTo>
                  <a:lnTo>
                    <a:pt x="7619" y="373380"/>
                  </a:lnTo>
                  <a:lnTo>
                    <a:pt x="4571" y="376428"/>
                  </a:lnTo>
                  <a:lnTo>
                    <a:pt x="1523" y="376428"/>
                  </a:lnTo>
                  <a:lnTo>
                    <a:pt x="0" y="374904"/>
                  </a:lnTo>
                  <a:close/>
                </a:path>
                <a:path w="7620" h="4723130">
                  <a:moveTo>
                    <a:pt x="6096" y="336804"/>
                  </a:moveTo>
                  <a:lnTo>
                    <a:pt x="6096" y="333756"/>
                  </a:lnTo>
                  <a:lnTo>
                    <a:pt x="7619" y="333756"/>
                  </a:lnTo>
                  <a:lnTo>
                    <a:pt x="7619" y="336804"/>
                  </a:lnTo>
                  <a:lnTo>
                    <a:pt x="6096" y="336804"/>
                  </a:lnTo>
                  <a:close/>
                </a:path>
                <a:path w="7620" h="4723130">
                  <a:moveTo>
                    <a:pt x="0" y="338328"/>
                  </a:moveTo>
                  <a:lnTo>
                    <a:pt x="0" y="332232"/>
                  </a:lnTo>
                  <a:lnTo>
                    <a:pt x="6096" y="332232"/>
                  </a:lnTo>
                  <a:lnTo>
                    <a:pt x="6096" y="338328"/>
                  </a:lnTo>
                  <a:lnTo>
                    <a:pt x="4571" y="338328"/>
                  </a:lnTo>
                  <a:lnTo>
                    <a:pt x="4571" y="339852"/>
                  </a:lnTo>
                  <a:lnTo>
                    <a:pt x="3048" y="339852"/>
                  </a:lnTo>
                  <a:lnTo>
                    <a:pt x="1523" y="338328"/>
                  </a:lnTo>
                  <a:lnTo>
                    <a:pt x="0" y="338328"/>
                  </a:lnTo>
                  <a:close/>
                </a:path>
                <a:path w="7620" h="4723130">
                  <a:moveTo>
                    <a:pt x="6096" y="300228"/>
                  </a:moveTo>
                  <a:lnTo>
                    <a:pt x="6096" y="297180"/>
                  </a:lnTo>
                  <a:lnTo>
                    <a:pt x="7619" y="297180"/>
                  </a:lnTo>
                  <a:lnTo>
                    <a:pt x="7619" y="300228"/>
                  </a:lnTo>
                  <a:lnTo>
                    <a:pt x="6096" y="300228"/>
                  </a:lnTo>
                  <a:close/>
                </a:path>
                <a:path w="7620" h="4723130">
                  <a:moveTo>
                    <a:pt x="0" y="301752"/>
                  </a:moveTo>
                  <a:lnTo>
                    <a:pt x="0" y="295656"/>
                  </a:lnTo>
                  <a:lnTo>
                    <a:pt x="6096" y="295656"/>
                  </a:lnTo>
                  <a:lnTo>
                    <a:pt x="6096" y="301752"/>
                  </a:lnTo>
                  <a:lnTo>
                    <a:pt x="0" y="301752"/>
                  </a:lnTo>
                  <a:close/>
                </a:path>
                <a:path w="7620" h="4723130">
                  <a:moveTo>
                    <a:pt x="6096" y="263652"/>
                  </a:moveTo>
                  <a:lnTo>
                    <a:pt x="6096" y="260604"/>
                  </a:lnTo>
                  <a:lnTo>
                    <a:pt x="7619" y="260604"/>
                  </a:lnTo>
                  <a:lnTo>
                    <a:pt x="7619" y="262128"/>
                  </a:lnTo>
                  <a:lnTo>
                    <a:pt x="6096" y="263652"/>
                  </a:lnTo>
                  <a:close/>
                </a:path>
                <a:path w="7620" h="4723130">
                  <a:moveTo>
                    <a:pt x="0" y="265176"/>
                  </a:moveTo>
                  <a:lnTo>
                    <a:pt x="0" y="259080"/>
                  </a:lnTo>
                  <a:lnTo>
                    <a:pt x="1523" y="259080"/>
                  </a:lnTo>
                  <a:lnTo>
                    <a:pt x="3048" y="257556"/>
                  </a:lnTo>
                  <a:lnTo>
                    <a:pt x="4571" y="257556"/>
                  </a:lnTo>
                  <a:lnTo>
                    <a:pt x="4571" y="259080"/>
                  </a:lnTo>
                  <a:lnTo>
                    <a:pt x="6096" y="259080"/>
                  </a:lnTo>
                  <a:lnTo>
                    <a:pt x="6096" y="265176"/>
                  </a:lnTo>
                  <a:lnTo>
                    <a:pt x="0" y="265176"/>
                  </a:lnTo>
                  <a:close/>
                </a:path>
                <a:path w="7620" h="4723130">
                  <a:moveTo>
                    <a:pt x="0" y="227076"/>
                  </a:moveTo>
                  <a:lnTo>
                    <a:pt x="0" y="222504"/>
                  </a:lnTo>
                  <a:lnTo>
                    <a:pt x="1523" y="220980"/>
                  </a:lnTo>
                  <a:lnTo>
                    <a:pt x="4571" y="220980"/>
                  </a:lnTo>
                  <a:lnTo>
                    <a:pt x="7619" y="224028"/>
                  </a:lnTo>
                  <a:lnTo>
                    <a:pt x="7619" y="225552"/>
                  </a:lnTo>
                  <a:lnTo>
                    <a:pt x="4571" y="228600"/>
                  </a:lnTo>
                  <a:lnTo>
                    <a:pt x="1523" y="228600"/>
                  </a:lnTo>
                  <a:lnTo>
                    <a:pt x="0" y="227076"/>
                  </a:lnTo>
                  <a:close/>
                </a:path>
                <a:path w="7620" h="4723130">
                  <a:moveTo>
                    <a:pt x="0" y="190500"/>
                  </a:moveTo>
                  <a:lnTo>
                    <a:pt x="0" y="185928"/>
                  </a:lnTo>
                  <a:lnTo>
                    <a:pt x="1523" y="184404"/>
                  </a:lnTo>
                  <a:lnTo>
                    <a:pt x="4571" y="184404"/>
                  </a:lnTo>
                  <a:lnTo>
                    <a:pt x="7619" y="187452"/>
                  </a:lnTo>
                  <a:lnTo>
                    <a:pt x="7619" y="188976"/>
                  </a:lnTo>
                  <a:lnTo>
                    <a:pt x="4571" y="192024"/>
                  </a:lnTo>
                  <a:lnTo>
                    <a:pt x="1523" y="192024"/>
                  </a:lnTo>
                  <a:lnTo>
                    <a:pt x="0" y="190500"/>
                  </a:lnTo>
                  <a:close/>
                </a:path>
                <a:path w="7620" h="4723130">
                  <a:moveTo>
                    <a:pt x="0" y="153924"/>
                  </a:moveTo>
                  <a:lnTo>
                    <a:pt x="0" y="149352"/>
                  </a:lnTo>
                  <a:lnTo>
                    <a:pt x="1523" y="147828"/>
                  </a:lnTo>
                  <a:lnTo>
                    <a:pt x="4571" y="147828"/>
                  </a:lnTo>
                  <a:lnTo>
                    <a:pt x="7619" y="150876"/>
                  </a:lnTo>
                  <a:lnTo>
                    <a:pt x="7619" y="152400"/>
                  </a:lnTo>
                  <a:lnTo>
                    <a:pt x="6096" y="153924"/>
                  </a:lnTo>
                  <a:lnTo>
                    <a:pt x="4571" y="153924"/>
                  </a:lnTo>
                  <a:lnTo>
                    <a:pt x="4571" y="155448"/>
                  </a:lnTo>
                  <a:lnTo>
                    <a:pt x="3048" y="155448"/>
                  </a:lnTo>
                  <a:lnTo>
                    <a:pt x="1523" y="153924"/>
                  </a:lnTo>
                  <a:lnTo>
                    <a:pt x="0" y="153924"/>
                  </a:lnTo>
                  <a:close/>
                </a:path>
                <a:path w="7620" h="4723130">
                  <a:moveTo>
                    <a:pt x="6096" y="115824"/>
                  </a:moveTo>
                  <a:lnTo>
                    <a:pt x="6096" y="112776"/>
                  </a:lnTo>
                  <a:lnTo>
                    <a:pt x="7619" y="112776"/>
                  </a:lnTo>
                  <a:lnTo>
                    <a:pt x="7619" y="115824"/>
                  </a:lnTo>
                  <a:lnTo>
                    <a:pt x="6096" y="115824"/>
                  </a:lnTo>
                  <a:close/>
                </a:path>
                <a:path w="7620" h="4723130">
                  <a:moveTo>
                    <a:pt x="0" y="117348"/>
                  </a:moveTo>
                  <a:lnTo>
                    <a:pt x="0" y="111252"/>
                  </a:lnTo>
                  <a:lnTo>
                    <a:pt x="6096" y="111252"/>
                  </a:lnTo>
                  <a:lnTo>
                    <a:pt x="6096" y="117348"/>
                  </a:lnTo>
                  <a:lnTo>
                    <a:pt x="4571" y="117348"/>
                  </a:lnTo>
                  <a:lnTo>
                    <a:pt x="4571" y="118872"/>
                  </a:lnTo>
                  <a:lnTo>
                    <a:pt x="3048" y="118872"/>
                  </a:lnTo>
                  <a:lnTo>
                    <a:pt x="1523" y="117348"/>
                  </a:lnTo>
                  <a:lnTo>
                    <a:pt x="0" y="117348"/>
                  </a:lnTo>
                  <a:close/>
                </a:path>
                <a:path w="7620" h="4723130">
                  <a:moveTo>
                    <a:pt x="6096" y="79248"/>
                  </a:moveTo>
                  <a:lnTo>
                    <a:pt x="6096" y="76200"/>
                  </a:lnTo>
                  <a:lnTo>
                    <a:pt x="7619" y="76200"/>
                  </a:lnTo>
                  <a:lnTo>
                    <a:pt x="7619" y="79248"/>
                  </a:lnTo>
                  <a:lnTo>
                    <a:pt x="6096" y="79248"/>
                  </a:lnTo>
                  <a:close/>
                </a:path>
                <a:path w="7620" h="4723130">
                  <a:moveTo>
                    <a:pt x="0" y="80772"/>
                  </a:moveTo>
                  <a:lnTo>
                    <a:pt x="0" y="74676"/>
                  </a:lnTo>
                  <a:lnTo>
                    <a:pt x="6096" y="74676"/>
                  </a:lnTo>
                  <a:lnTo>
                    <a:pt x="6096" y="80772"/>
                  </a:lnTo>
                  <a:lnTo>
                    <a:pt x="0" y="80772"/>
                  </a:lnTo>
                  <a:close/>
                </a:path>
                <a:path w="7620" h="4723130">
                  <a:moveTo>
                    <a:pt x="6096" y="42672"/>
                  </a:moveTo>
                  <a:lnTo>
                    <a:pt x="6096" y="39624"/>
                  </a:lnTo>
                  <a:lnTo>
                    <a:pt x="7619" y="39624"/>
                  </a:lnTo>
                  <a:lnTo>
                    <a:pt x="7619" y="41148"/>
                  </a:lnTo>
                  <a:lnTo>
                    <a:pt x="6096" y="42672"/>
                  </a:lnTo>
                  <a:close/>
                </a:path>
                <a:path w="7620" h="4723130">
                  <a:moveTo>
                    <a:pt x="0" y="44195"/>
                  </a:moveTo>
                  <a:lnTo>
                    <a:pt x="0" y="38100"/>
                  </a:lnTo>
                  <a:lnTo>
                    <a:pt x="1523" y="38100"/>
                  </a:lnTo>
                  <a:lnTo>
                    <a:pt x="3048" y="36576"/>
                  </a:lnTo>
                  <a:lnTo>
                    <a:pt x="4571" y="36576"/>
                  </a:lnTo>
                  <a:lnTo>
                    <a:pt x="4571" y="38100"/>
                  </a:lnTo>
                  <a:lnTo>
                    <a:pt x="6096" y="38100"/>
                  </a:lnTo>
                  <a:lnTo>
                    <a:pt x="6096" y="44195"/>
                  </a:lnTo>
                  <a:lnTo>
                    <a:pt x="0" y="44195"/>
                  </a:lnTo>
                  <a:close/>
                </a:path>
                <a:path w="7620" h="4723130">
                  <a:moveTo>
                    <a:pt x="0" y="6095"/>
                  </a:moveTo>
                  <a:lnTo>
                    <a:pt x="0" y="1524"/>
                  </a:lnTo>
                  <a:lnTo>
                    <a:pt x="1523" y="0"/>
                  </a:lnTo>
                  <a:lnTo>
                    <a:pt x="4571" y="0"/>
                  </a:lnTo>
                  <a:lnTo>
                    <a:pt x="7619" y="3048"/>
                  </a:lnTo>
                  <a:lnTo>
                    <a:pt x="7619" y="4572"/>
                  </a:lnTo>
                  <a:lnTo>
                    <a:pt x="4571" y="7620"/>
                  </a:lnTo>
                  <a:lnTo>
                    <a:pt x="1523" y="7620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52088" y="6269735"/>
              <a:ext cx="135635" cy="6400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158739" y="1502663"/>
              <a:ext cx="7620" cy="4723130"/>
            </a:xfrm>
            <a:custGeom>
              <a:avLst/>
              <a:gdLst/>
              <a:ahLst/>
              <a:cxnLst/>
              <a:rect l="l" t="t" r="r" b="b"/>
              <a:pathLst>
                <a:path w="7620" h="4723130">
                  <a:moveTo>
                    <a:pt x="0" y="4721352"/>
                  </a:moveTo>
                  <a:lnTo>
                    <a:pt x="0" y="4716780"/>
                  </a:lnTo>
                  <a:lnTo>
                    <a:pt x="1524" y="4715256"/>
                  </a:lnTo>
                  <a:lnTo>
                    <a:pt x="4572" y="4715256"/>
                  </a:lnTo>
                  <a:lnTo>
                    <a:pt x="7620" y="4718304"/>
                  </a:lnTo>
                  <a:lnTo>
                    <a:pt x="7620" y="4719828"/>
                  </a:lnTo>
                  <a:lnTo>
                    <a:pt x="4572" y="4722875"/>
                  </a:lnTo>
                  <a:lnTo>
                    <a:pt x="1524" y="4722875"/>
                  </a:lnTo>
                  <a:lnTo>
                    <a:pt x="0" y="4721352"/>
                  </a:lnTo>
                  <a:close/>
                </a:path>
                <a:path w="7620" h="4723130">
                  <a:moveTo>
                    <a:pt x="6096" y="4683252"/>
                  </a:moveTo>
                  <a:lnTo>
                    <a:pt x="6096" y="4680204"/>
                  </a:lnTo>
                  <a:lnTo>
                    <a:pt x="7620" y="4681728"/>
                  </a:lnTo>
                  <a:lnTo>
                    <a:pt x="7620" y="4683252"/>
                  </a:lnTo>
                  <a:lnTo>
                    <a:pt x="6096" y="4683252"/>
                  </a:lnTo>
                  <a:close/>
                </a:path>
                <a:path w="7620" h="4723130">
                  <a:moveTo>
                    <a:pt x="0" y="4684775"/>
                  </a:moveTo>
                  <a:lnTo>
                    <a:pt x="0" y="4678680"/>
                  </a:lnTo>
                  <a:lnTo>
                    <a:pt x="6096" y="4678680"/>
                  </a:lnTo>
                  <a:lnTo>
                    <a:pt x="6096" y="4684775"/>
                  </a:lnTo>
                  <a:lnTo>
                    <a:pt x="4572" y="4684775"/>
                  </a:lnTo>
                  <a:lnTo>
                    <a:pt x="4572" y="4686300"/>
                  </a:lnTo>
                  <a:lnTo>
                    <a:pt x="1524" y="4686300"/>
                  </a:lnTo>
                  <a:lnTo>
                    <a:pt x="1524" y="4684775"/>
                  </a:lnTo>
                  <a:lnTo>
                    <a:pt x="0" y="4684775"/>
                  </a:lnTo>
                  <a:close/>
                </a:path>
                <a:path w="7620" h="4723130">
                  <a:moveTo>
                    <a:pt x="6096" y="4646675"/>
                  </a:moveTo>
                  <a:lnTo>
                    <a:pt x="6096" y="4643628"/>
                  </a:lnTo>
                  <a:lnTo>
                    <a:pt x="7620" y="4643628"/>
                  </a:lnTo>
                  <a:lnTo>
                    <a:pt x="7620" y="4646675"/>
                  </a:lnTo>
                  <a:lnTo>
                    <a:pt x="6096" y="4646675"/>
                  </a:lnTo>
                  <a:close/>
                </a:path>
                <a:path w="7620" h="4723130">
                  <a:moveTo>
                    <a:pt x="0" y="4648200"/>
                  </a:moveTo>
                  <a:lnTo>
                    <a:pt x="0" y="4642104"/>
                  </a:lnTo>
                  <a:lnTo>
                    <a:pt x="6096" y="4642104"/>
                  </a:lnTo>
                  <a:lnTo>
                    <a:pt x="6096" y="4648200"/>
                  </a:lnTo>
                  <a:lnTo>
                    <a:pt x="0" y="4648200"/>
                  </a:lnTo>
                  <a:close/>
                </a:path>
                <a:path w="7620" h="4723130">
                  <a:moveTo>
                    <a:pt x="6096" y="4610100"/>
                  </a:moveTo>
                  <a:lnTo>
                    <a:pt x="6096" y="4607052"/>
                  </a:lnTo>
                  <a:lnTo>
                    <a:pt x="7620" y="4607052"/>
                  </a:lnTo>
                  <a:lnTo>
                    <a:pt x="7620" y="4610100"/>
                  </a:lnTo>
                  <a:lnTo>
                    <a:pt x="6096" y="4610100"/>
                  </a:lnTo>
                  <a:close/>
                </a:path>
                <a:path w="7620" h="4723130">
                  <a:moveTo>
                    <a:pt x="0" y="4611624"/>
                  </a:moveTo>
                  <a:lnTo>
                    <a:pt x="0" y="4605528"/>
                  </a:lnTo>
                  <a:lnTo>
                    <a:pt x="1524" y="4605528"/>
                  </a:lnTo>
                  <a:lnTo>
                    <a:pt x="1524" y="4604004"/>
                  </a:lnTo>
                  <a:lnTo>
                    <a:pt x="4572" y="4604004"/>
                  </a:lnTo>
                  <a:lnTo>
                    <a:pt x="4572" y="4605528"/>
                  </a:lnTo>
                  <a:lnTo>
                    <a:pt x="6096" y="4605528"/>
                  </a:lnTo>
                  <a:lnTo>
                    <a:pt x="6096" y="4611624"/>
                  </a:lnTo>
                  <a:lnTo>
                    <a:pt x="0" y="4611624"/>
                  </a:lnTo>
                  <a:close/>
                </a:path>
                <a:path w="7620" h="4723130">
                  <a:moveTo>
                    <a:pt x="0" y="4573524"/>
                  </a:moveTo>
                  <a:lnTo>
                    <a:pt x="0" y="4568952"/>
                  </a:lnTo>
                  <a:lnTo>
                    <a:pt x="1524" y="4568952"/>
                  </a:lnTo>
                  <a:lnTo>
                    <a:pt x="1524" y="4567428"/>
                  </a:lnTo>
                  <a:lnTo>
                    <a:pt x="4572" y="4567428"/>
                  </a:lnTo>
                  <a:lnTo>
                    <a:pt x="4572" y="4568952"/>
                  </a:lnTo>
                  <a:lnTo>
                    <a:pt x="6096" y="4568952"/>
                  </a:lnTo>
                  <a:lnTo>
                    <a:pt x="7620" y="4570475"/>
                  </a:lnTo>
                  <a:lnTo>
                    <a:pt x="7620" y="4572000"/>
                  </a:lnTo>
                  <a:lnTo>
                    <a:pt x="4572" y="4575048"/>
                  </a:lnTo>
                  <a:lnTo>
                    <a:pt x="1524" y="4575048"/>
                  </a:lnTo>
                  <a:lnTo>
                    <a:pt x="0" y="4573524"/>
                  </a:lnTo>
                  <a:close/>
                </a:path>
                <a:path w="7620" h="4723130">
                  <a:moveTo>
                    <a:pt x="0" y="4536948"/>
                  </a:moveTo>
                  <a:lnTo>
                    <a:pt x="0" y="4532375"/>
                  </a:lnTo>
                  <a:lnTo>
                    <a:pt x="1524" y="4530852"/>
                  </a:lnTo>
                  <a:lnTo>
                    <a:pt x="4572" y="4530852"/>
                  </a:lnTo>
                  <a:lnTo>
                    <a:pt x="7620" y="4533900"/>
                  </a:lnTo>
                  <a:lnTo>
                    <a:pt x="7620" y="4535424"/>
                  </a:lnTo>
                  <a:lnTo>
                    <a:pt x="4572" y="4538472"/>
                  </a:lnTo>
                  <a:lnTo>
                    <a:pt x="1524" y="4538472"/>
                  </a:lnTo>
                  <a:lnTo>
                    <a:pt x="0" y="4536948"/>
                  </a:lnTo>
                  <a:close/>
                </a:path>
                <a:path w="7620" h="4723130">
                  <a:moveTo>
                    <a:pt x="0" y="4500372"/>
                  </a:moveTo>
                  <a:lnTo>
                    <a:pt x="0" y="4495800"/>
                  </a:lnTo>
                  <a:lnTo>
                    <a:pt x="1524" y="4494275"/>
                  </a:lnTo>
                  <a:lnTo>
                    <a:pt x="4572" y="4494275"/>
                  </a:lnTo>
                  <a:lnTo>
                    <a:pt x="7620" y="4497324"/>
                  </a:lnTo>
                  <a:lnTo>
                    <a:pt x="7620" y="4498848"/>
                  </a:lnTo>
                  <a:lnTo>
                    <a:pt x="4572" y="4501896"/>
                  </a:lnTo>
                  <a:lnTo>
                    <a:pt x="1524" y="4501896"/>
                  </a:lnTo>
                  <a:lnTo>
                    <a:pt x="0" y="4500372"/>
                  </a:lnTo>
                  <a:close/>
                </a:path>
                <a:path w="7620" h="4723130">
                  <a:moveTo>
                    <a:pt x="6096" y="4462272"/>
                  </a:moveTo>
                  <a:lnTo>
                    <a:pt x="6096" y="4459224"/>
                  </a:lnTo>
                  <a:lnTo>
                    <a:pt x="7620" y="4460748"/>
                  </a:lnTo>
                  <a:lnTo>
                    <a:pt x="7620" y="4462272"/>
                  </a:lnTo>
                  <a:lnTo>
                    <a:pt x="6096" y="4462272"/>
                  </a:lnTo>
                  <a:close/>
                </a:path>
                <a:path w="7620" h="4723130">
                  <a:moveTo>
                    <a:pt x="0" y="4463796"/>
                  </a:moveTo>
                  <a:lnTo>
                    <a:pt x="0" y="4457700"/>
                  </a:lnTo>
                  <a:lnTo>
                    <a:pt x="6096" y="4457700"/>
                  </a:lnTo>
                  <a:lnTo>
                    <a:pt x="6096" y="4463796"/>
                  </a:lnTo>
                  <a:lnTo>
                    <a:pt x="4572" y="4463796"/>
                  </a:lnTo>
                  <a:lnTo>
                    <a:pt x="4572" y="4465320"/>
                  </a:lnTo>
                  <a:lnTo>
                    <a:pt x="1524" y="4465320"/>
                  </a:lnTo>
                  <a:lnTo>
                    <a:pt x="1524" y="4463796"/>
                  </a:lnTo>
                  <a:lnTo>
                    <a:pt x="0" y="4463796"/>
                  </a:lnTo>
                  <a:close/>
                </a:path>
                <a:path w="7620" h="4723130">
                  <a:moveTo>
                    <a:pt x="6096" y="4425696"/>
                  </a:moveTo>
                  <a:lnTo>
                    <a:pt x="6096" y="4422648"/>
                  </a:lnTo>
                  <a:lnTo>
                    <a:pt x="7620" y="4422648"/>
                  </a:lnTo>
                  <a:lnTo>
                    <a:pt x="7620" y="4425696"/>
                  </a:lnTo>
                  <a:lnTo>
                    <a:pt x="6096" y="4425696"/>
                  </a:lnTo>
                  <a:close/>
                </a:path>
                <a:path w="7620" h="4723130">
                  <a:moveTo>
                    <a:pt x="0" y="4427220"/>
                  </a:moveTo>
                  <a:lnTo>
                    <a:pt x="0" y="4421124"/>
                  </a:lnTo>
                  <a:lnTo>
                    <a:pt x="6096" y="4421124"/>
                  </a:lnTo>
                  <a:lnTo>
                    <a:pt x="6096" y="4427220"/>
                  </a:lnTo>
                  <a:lnTo>
                    <a:pt x="0" y="4427220"/>
                  </a:lnTo>
                  <a:close/>
                </a:path>
                <a:path w="7620" h="4723130">
                  <a:moveTo>
                    <a:pt x="6096" y="4389120"/>
                  </a:moveTo>
                  <a:lnTo>
                    <a:pt x="6096" y="4386072"/>
                  </a:lnTo>
                  <a:lnTo>
                    <a:pt x="7620" y="4386072"/>
                  </a:lnTo>
                  <a:lnTo>
                    <a:pt x="7620" y="4389120"/>
                  </a:lnTo>
                  <a:lnTo>
                    <a:pt x="6096" y="4389120"/>
                  </a:lnTo>
                  <a:close/>
                </a:path>
                <a:path w="7620" h="4723130">
                  <a:moveTo>
                    <a:pt x="0" y="4390643"/>
                  </a:moveTo>
                  <a:lnTo>
                    <a:pt x="0" y="4384548"/>
                  </a:lnTo>
                  <a:lnTo>
                    <a:pt x="1524" y="4384548"/>
                  </a:lnTo>
                  <a:lnTo>
                    <a:pt x="1524" y="4383024"/>
                  </a:lnTo>
                  <a:lnTo>
                    <a:pt x="4572" y="4383024"/>
                  </a:lnTo>
                  <a:lnTo>
                    <a:pt x="4572" y="4384548"/>
                  </a:lnTo>
                  <a:lnTo>
                    <a:pt x="6096" y="4384548"/>
                  </a:lnTo>
                  <a:lnTo>
                    <a:pt x="6096" y="4390643"/>
                  </a:lnTo>
                  <a:lnTo>
                    <a:pt x="0" y="4390643"/>
                  </a:lnTo>
                  <a:close/>
                </a:path>
                <a:path w="7620" h="4723130">
                  <a:moveTo>
                    <a:pt x="0" y="4352543"/>
                  </a:moveTo>
                  <a:lnTo>
                    <a:pt x="0" y="4347972"/>
                  </a:lnTo>
                  <a:lnTo>
                    <a:pt x="1524" y="4346448"/>
                  </a:lnTo>
                  <a:lnTo>
                    <a:pt x="4572" y="4346448"/>
                  </a:lnTo>
                  <a:lnTo>
                    <a:pt x="7620" y="4349496"/>
                  </a:lnTo>
                  <a:lnTo>
                    <a:pt x="7620" y="4351020"/>
                  </a:lnTo>
                  <a:lnTo>
                    <a:pt x="4572" y="4354068"/>
                  </a:lnTo>
                  <a:lnTo>
                    <a:pt x="1524" y="4354068"/>
                  </a:lnTo>
                  <a:lnTo>
                    <a:pt x="0" y="4352543"/>
                  </a:lnTo>
                  <a:close/>
                </a:path>
                <a:path w="7620" h="4723130">
                  <a:moveTo>
                    <a:pt x="0" y="4315968"/>
                  </a:moveTo>
                  <a:lnTo>
                    <a:pt x="0" y="4311396"/>
                  </a:lnTo>
                  <a:lnTo>
                    <a:pt x="1524" y="4309872"/>
                  </a:lnTo>
                  <a:lnTo>
                    <a:pt x="4572" y="4309872"/>
                  </a:lnTo>
                  <a:lnTo>
                    <a:pt x="7620" y="4312920"/>
                  </a:lnTo>
                  <a:lnTo>
                    <a:pt x="7620" y="4314443"/>
                  </a:lnTo>
                  <a:lnTo>
                    <a:pt x="4572" y="4317491"/>
                  </a:lnTo>
                  <a:lnTo>
                    <a:pt x="1524" y="4317491"/>
                  </a:lnTo>
                  <a:lnTo>
                    <a:pt x="0" y="4315968"/>
                  </a:lnTo>
                  <a:close/>
                </a:path>
                <a:path w="7620" h="4723130">
                  <a:moveTo>
                    <a:pt x="0" y="4279391"/>
                  </a:moveTo>
                  <a:lnTo>
                    <a:pt x="0" y="4274820"/>
                  </a:lnTo>
                  <a:lnTo>
                    <a:pt x="1524" y="4273296"/>
                  </a:lnTo>
                  <a:lnTo>
                    <a:pt x="4572" y="4273296"/>
                  </a:lnTo>
                  <a:lnTo>
                    <a:pt x="7620" y="4276343"/>
                  </a:lnTo>
                  <a:lnTo>
                    <a:pt x="7620" y="4277868"/>
                  </a:lnTo>
                  <a:lnTo>
                    <a:pt x="4572" y="4280916"/>
                  </a:lnTo>
                  <a:lnTo>
                    <a:pt x="1524" y="4280916"/>
                  </a:lnTo>
                  <a:lnTo>
                    <a:pt x="0" y="4279391"/>
                  </a:lnTo>
                  <a:close/>
                </a:path>
                <a:path w="7620" h="4723130">
                  <a:moveTo>
                    <a:pt x="6096" y="4241291"/>
                  </a:moveTo>
                  <a:lnTo>
                    <a:pt x="6096" y="4238243"/>
                  </a:lnTo>
                  <a:lnTo>
                    <a:pt x="7620" y="4238243"/>
                  </a:lnTo>
                  <a:lnTo>
                    <a:pt x="7620" y="4241291"/>
                  </a:lnTo>
                  <a:lnTo>
                    <a:pt x="6096" y="4241291"/>
                  </a:lnTo>
                  <a:close/>
                </a:path>
                <a:path w="7620" h="4723130">
                  <a:moveTo>
                    <a:pt x="0" y="4242816"/>
                  </a:moveTo>
                  <a:lnTo>
                    <a:pt x="0" y="4236720"/>
                  </a:lnTo>
                  <a:lnTo>
                    <a:pt x="6096" y="4236720"/>
                  </a:lnTo>
                  <a:lnTo>
                    <a:pt x="6096" y="4242816"/>
                  </a:lnTo>
                  <a:lnTo>
                    <a:pt x="4572" y="4242816"/>
                  </a:lnTo>
                  <a:lnTo>
                    <a:pt x="4572" y="4244340"/>
                  </a:lnTo>
                  <a:lnTo>
                    <a:pt x="1524" y="4244340"/>
                  </a:lnTo>
                  <a:lnTo>
                    <a:pt x="1524" y="4242816"/>
                  </a:lnTo>
                  <a:lnTo>
                    <a:pt x="0" y="4242816"/>
                  </a:lnTo>
                  <a:close/>
                </a:path>
                <a:path w="7620" h="4723130">
                  <a:moveTo>
                    <a:pt x="6096" y="4204716"/>
                  </a:moveTo>
                  <a:lnTo>
                    <a:pt x="6096" y="4201668"/>
                  </a:lnTo>
                  <a:lnTo>
                    <a:pt x="7620" y="4201668"/>
                  </a:lnTo>
                  <a:lnTo>
                    <a:pt x="7620" y="4204716"/>
                  </a:lnTo>
                  <a:lnTo>
                    <a:pt x="6096" y="4204716"/>
                  </a:lnTo>
                  <a:close/>
                </a:path>
                <a:path w="7620" h="4723130">
                  <a:moveTo>
                    <a:pt x="0" y="4206240"/>
                  </a:moveTo>
                  <a:lnTo>
                    <a:pt x="0" y="4200143"/>
                  </a:lnTo>
                  <a:lnTo>
                    <a:pt x="6096" y="4200143"/>
                  </a:lnTo>
                  <a:lnTo>
                    <a:pt x="6096" y="4206240"/>
                  </a:lnTo>
                  <a:lnTo>
                    <a:pt x="0" y="4206240"/>
                  </a:lnTo>
                  <a:close/>
                </a:path>
                <a:path w="7620" h="4723130">
                  <a:moveTo>
                    <a:pt x="6096" y="4168140"/>
                  </a:moveTo>
                  <a:lnTo>
                    <a:pt x="6096" y="4165091"/>
                  </a:lnTo>
                  <a:lnTo>
                    <a:pt x="7620" y="4165091"/>
                  </a:lnTo>
                  <a:lnTo>
                    <a:pt x="7620" y="4166616"/>
                  </a:lnTo>
                  <a:lnTo>
                    <a:pt x="6096" y="4168140"/>
                  </a:lnTo>
                  <a:close/>
                </a:path>
                <a:path w="7620" h="4723130">
                  <a:moveTo>
                    <a:pt x="0" y="4169664"/>
                  </a:moveTo>
                  <a:lnTo>
                    <a:pt x="0" y="4163568"/>
                  </a:lnTo>
                  <a:lnTo>
                    <a:pt x="1524" y="4163568"/>
                  </a:lnTo>
                  <a:lnTo>
                    <a:pt x="1524" y="4162043"/>
                  </a:lnTo>
                  <a:lnTo>
                    <a:pt x="4572" y="4162043"/>
                  </a:lnTo>
                  <a:lnTo>
                    <a:pt x="4572" y="4163568"/>
                  </a:lnTo>
                  <a:lnTo>
                    <a:pt x="6096" y="4163568"/>
                  </a:lnTo>
                  <a:lnTo>
                    <a:pt x="6096" y="4169664"/>
                  </a:lnTo>
                  <a:lnTo>
                    <a:pt x="0" y="4169664"/>
                  </a:lnTo>
                  <a:close/>
                </a:path>
                <a:path w="7620" h="4723130">
                  <a:moveTo>
                    <a:pt x="0" y="4131564"/>
                  </a:moveTo>
                  <a:lnTo>
                    <a:pt x="0" y="4126991"/>
                  </a:lnTo>
                  <a:lnTo>
                    <a:pt x="1524" y="4125468"/>
                  </a:lnTo>
                  <a:lnTo>
                    <a:pt x="4572" y="4125468"/>
                  </a:lnTo>
                  <a:lnTo>
                    <a:pt x="7620" y="4128516"/>
                  </a:lnTo>
                  <a:lnTo>
                    <a:pt x="7620" y="4130040"/>
                  </a:lnTo>
                  <a:lnTo>
                    <a:pt x="4572" y="4133088"/>
                  </a:lnTo>
                  <a:lnTo>
                    <a:pt x="1524" y="4133088"/>
                  </a:lnTo>
                  <a:lnTo>
                    <a:pt x="0" y="4131564"/>
                  </a:lnTo>
                  <a:close/>
                </a:path>
                <a:path w="7620" h="4723130">
                  <a:moveTo>
                    <a:pt x="0" y="4094988"/>
                  </a:moveTo>
                  <a:lnTo>
                    <a:pt x="0" y="4090416"/>
                  </a:lnTo>
                  <a:lnTo>
                    <a:pt x="1524" y="4088891"/>
                  </a:lnTo>
                  <a:lnTo>
                    <a:pt x="4572" y="4088891"/>
                  </a:lnTo>
                  <a:lnTo>
                    <a:pt x="7620" y="4091940"/>
                  </a:lnTo>
                  <a:lnTo>
                    <a:pt x="7620" y="4093464"/>
                  </a:lnTo>
                  <a:lnTo>
                    <a:pt x="4572" y="4096512"/>
                  </a:lnTo>
                  <a:lnTo>
                    <a:pt x="1524" y="4096512"/>
                  </a:lnTo>
                  <a:lnTo>
                    <a:pt x="0" y="4094988"/>
                  </a:lnTo>
                  <a:close/>
                </a:path>
                <a:path w="7620" h="4723130">
                  <a:moveTo>
                    <a:pt x="0" y="4058412"/>
                  </a:moveTo>
                  <a:lnTo>
                    <a:pt x="0" y="4053840"/>
                  </a:lnTo>
                  <a:lnTo>
                    <a:pt x="1524" y="4052316"/>
                  </a:lnTo>
                  <a:lnTo>
                    <a:pt x="4572" y="4052316"/>
                  </a:lnTo>
                  <a:lnTo>
                    <a:pt x="7620" y="4055364"/>
                  </a:lnTo>
                  <a:lnTo>
                    <a:pt x="7620" y="4056888"/>
                  </a:lnTo>
                  <a:lnTo>
                    <a:pt x="6096" y="4058412"/>
                  </a:lnTo>
                  <a:lnTo>
                    <a:pt x="4572" y="4058412"/>
                  </a:lnTo>
                  <a:lnTo>
                    <a:pt x="4572" y="4059936"/>
                  </a:lnTo>
                  <a:lnTo>
                    <a:pt x="1524" y="4059936"/>
                  </a:lnTo>
                  <a:lnTo>
                    <a:pt x="1524" y="4058412"/>
                  </a:lnTo>
                  <a:lnTo>
                    <a:pt x="0" y="4058412"/>
                  </a:lnTo>
                  <a:close/>
                </a:path>
                <a:path w="7620" h="4723130">
                  <a:moveTo>
                    <a:pt x="6096" y="4020312"/>
                  </a:moveTo>
                  <a:lnTo>
                    <a:pt x="6096" y="4017264"/>
                  </a:lnTo>
                  <a:lnTo>
                    <a:pt x="7620" y="4017264"/>
                  </a:lnTo>
                  <a:lnTo>
                    <a:pt x="7620" y="4020312"/>
                  </a:lnTo>
                  <a:lnTo>
                    <a:pt x="6096" y="4020312"/>
                  </a:lnTo>
                  <a:close/>
                </a:path>
                <a:path w="7620" h="4723130">
                  <a:moveTo>
                    <a:pt x="0" y="4021836"/>
                  </a:moveTo>
                  <a:lnTo>
                    <a:pt x="0" y="4015740"/>
                  </a:lnTo>
                  <a:lnTo>
                    <a:pt x="6096" y="4015740"/>
                  </a:lnTo>
                  <a:lnTo>
                    <a:pt x="6096" y="4021836"/>
                  </a:lnTo>
                  <a:lnTo>
                    <a:pt x="4572" y="4021836"/>
                  </a:lnTo>
                  <a:lnTo>
                    <a:pt x="4572" y="4023359"/>
                  </a:lnTo>
                  <a:lnTo>
                    <a:pt x="1524" y="4023359"/>
                  </a:lnTo>
                  <a:lnTo>
                    <a:pt x="1524" y="4021836"/>
                  </a:lnTo>
                  <a:lnTo>
                    <a:pt x="0" y="4021836"/>
                  </a:lnTo>
                  <a:close/>
                </a:path>
                <a:path w="7620" h="4723130">
                  <a:moveTo>
                    <a:pt x="6096" y="3983736"/>
                  </a:moveTo>
                  <a:lnTo>
                    <a:pt x="6096" y="3980688"/>
                  </a:lnTo>
                  <a:lnTo>
                    <a:pt x="7620" y="3980688"/>
                  </a:lnTo>
                  <a:lnTo>
                    <a:pt x="7620" y="3983736"/>
                  </a:lnTo>
                  <a:lnTo>
                    <a:pt x="6096" y="3983736"/>
                  </a:lnTo>
                  <a:close/>
                </a:path>
                <a:path w="7620" h="4723130">
                  <a:moveTo>
                    <a:pt x="0" y="3985259"/>
                  </a:moveTo>
                  <a:lnTo>
                    <a:pt x="0" y="3979164"/>
                  </a:lnTo>
                  <a:lnTo>
                    <a:pt x="6096" y="3979164"/>
                  </a:lnTo>
                  <a:lnTo>
                    <a:pt x="6096" y="3985259"/>
                  </a:lnTo>
                  <a:lnTo>
                    <a:pt x="0" y="3985259"/>
                  </a:lnTo>
                  <a:close/>
                </a:path>
                <a:path w="7620" h="4723130">
                  <a:moveTo>
                    <a:pt x="6096" y="3947159"/>
                  </a:moveTo>
                  <a:lnTo>
                    <a:pt x="6096" y="3944112"/>
                  </a:lnTo>
                  <a:lnTo>
                    <a:pt x="7620" y="3944112"/>
                  </a:lnTo>
                  <a:lnTo>
                    <a:pt x="7620" y="3945636"/>
                  </a:lnTo>
                  <a:lnTo>
                    <a:pt x="6096" y="3947159"/>
                  </a:lnTo>
                  <a:close/>
                </a:path>
                <a:path w="7620" h="4723130">
                  <a:moveTo>
                    <a:pt x="0" y="3948684"/>
                  </a:moveTo>
                  <a:lnTo>
                    <a:pt x="0" y="3942588"/>
                  </a:lnTo>
                  <a:lnTo>
                    <a:pt x="1524" y="3942588"/>
                  </a:lnTo>
                  <a:lnTo>
                    <a:pt x="1524" y="3941064"/>
                  </a:lnTo>
                  <a:lnTo>
                    <a:pt x="4572" y="3941064"/>
                  </a:lnTo>
                  <a:lnTo>
                    <a:pt x="4572" y="3942588"/>
                  </a:lnTo>
                  <a:lnTo>
                    <a:pt x="6096" y="3942588"/>
                  </a:lnTo>
                  <a:lnTo>
                    <a:pt x="6096" y="3948684"/>
                  </a:lnTo>
                  <a:lnTo>
                    <a:pt x="0" y="3948684"/>
                  </a:lnTo>
                  <a:close/>
                </a:path>
                <a:path w="7620" h="4723130">
                  <a:moveTo>
                    <a:pt x="0" y="3910584"/>
                  </a:moveTo>
                  <a:lnTo>
                    <a:pt x="0" y="3906012"/>
                  </a:lnTo>
                  <a:lnTo>
                    <a:pt x="1524" y="3904488"/>
                  </a:lnTo>
                  <a:lnTo>
                    <a:pt x="4572" y="3904488"/>
                  </a:lnTo>
                  <a:lnTo>
                    <a:pt x="7620" y="3907536"/>
                  </a:lnTo>
                  <a:lnTo>
                    <a:pt x="7620" y="3909059"/>
                  </a:lnTo>
                  <a:lnTo>
                    <a:pt x="4572" y="3912107"/>
                  </a:lnTo>
                  <a:lnTo>
                    <a:pt x="1524" y="3912107"/>
                  </a:lnTo>
                  <a:lnTo>
                    <a:pt x="0" y="3910584"/>
                  </a:lnTo>
                  <a:close/>
                </a:path>
                <a:path w="7620" h="4723130">
                  <a:moveTo>
                    <a:pt x="0" y="3874007"/>
                  </a:moveTo>
                  <a:lnTo>
                    <a:pt x="0" y="3869436"/>
                  </a:lnTo>
                  <a:lnTo>
                    <a:pt x="1524" y="3867912"/>
                  </a:lnTo>
                  <a:lnTo>
                    <a:pt x="4572" y="3867912"/>
                  </a:lnTo>
                  <a:lnTo>
                    <a:pt x="7620" y="3870959"/>
                  </a:lnTo>
                  <a:lnTo>
                    <a:pt x="7620" y="3872484"/>
                  </a:lnTo>
                  <a:lnTo>
                    <a:pt x="4572" y="3875532"/>
                  </a:lnTo>
                  <a:lnTo>
                    <a:pt x="1524" y="3875532"/>
                  </a:lnTo>
                  <a:lnTo>
                    <a:pt x="0" y="3874007"/>
                  </a:lnTo>
                  <a:close/>
                </a:path>
                <a:path w="7620" h="4723130">
                  <a:moveTo>
                    <a:pt x="0" y="3837432"/>
                  </a:moveTo>
                  <a:lnTo>
                    <a:pt x="0" y="3832859"/>
                  </a:lnTo>
                  <a:lnTo>
                    <a:pt x="1524" y="3831336"/>
                  </a:lnTo>
                  <a:lnTo>
                    <a:pt x="4572" y="3831336"/>
                  </a:lnTo>
                  <a:lnTo>
                    <a:pt x="7620" y="3834384"/>
                  </a:lnTo>
                  <a:lnTo>
                    <a:pt x="7620" y="3835907"/>
                  </a:lnTo>
                  <a:lnTo>
                    <a:pt x="6096" y="3837432"/>
                  </a:lnTo>
                  <a:lnTo>
                    <a:pt x="4572" y="3837432"/>
                  </a:lnTo>
                  <a:lnTo>
                    <a:pt x="4572" y="3838956"/>
                  </a:lnTo>
                  <a:lnTo>
                    <a:pt x="1524" y="3838956"/>
                  </a:lnTo>
                  <a:lnTo>
                    <a:pt x="1524" y="3837432"/>
                  </a:lnTo>
                  <a:lnTo>
                    <a:pt x="0" y="3837432"/>
                  </a:lnTo>
                  <a:close/>
                </a:path>
                <a:path w="7620" h="4723130">
                  <a:moveTo>
                    <a:pt x="6096" y="3799332"/>
                  </a:moveTo>
                  <a:lnTo>
                    <a:pt x="6096" y="3796284"/>
                  </a:lnTo>
                  <a:lnTo>
                    <a:pt x="7620" y="3796284"/>
                  </a:lnTo>
                  <a:lnTo>
                    <a:pt x="7620" y="3799332"/>
                  </a:lnTo>
                  <a:lnTo>
                    <a:pt x="6096" y="3799332"/>
                  </a:lnTo>
                  <a:close/>
                </a:path>
                <a:path w="7620" h="4723130">
                  <a:moveTo>
                    <a:pt x="0" y="3800856"/>
                  </a:moveTo>
                  <a:lnTo>
                    <a:pt x="0" y="3794759"/>
                  </a:lnTo>
                  <a:lnTo>
                    <a:pt x="6096" y="3794759"/>
                  </a:lnTo>
                  <a:lnTo>
                    <a:pt x="6096" y="3800856"/>
                  </a:lnTo>
                  <a:lnTo>
                    <a:pt x="4572" y="3800856"/>
                  </a:lnTo>
                  <a:lnTo>
                    <a:pt x="4572" y="3802380"/>
                  </a:lnTo>
                  <a:lnTo>
                    <a:pt x="1524" y="3802380"/>
                  </a:lnTo>
                  <a:lnTo>
                    <a:pt x="1524" y="3800856"/>
                  </a:lnTo>
                  <a:lnTo>
                    <a:pt x="0" y="3800856"/>
                  </a:lnTo>
                  <a:close/>
                </a:path>
                <a:path w="7620" h="4723130">
                  <a:moveTo>
                    <a:pt x="6096" y="3762756"/>
                  </a:moveTo>
                  <a:lnTo>
                    <a:pt x="6096" y="3759707"/>
                  </a:lnTo>
                  <a:lnTo>
                    <a:pt x="7620" y="3759707"/>
                  </a:lnTo>
                  <a:lnTo>
                    <a:pt x="7620" y="3762756"/>
                  </a:lnTo>
                  <a:lnTo>
                    <a:pt x="6096" y="3762756"/>
                  </a:lnTo>
                  <a:close/>
                </a:path>
                <a:path w="7620" h="4723130">
                  <a:moveTo>
                    <a:pt x="0" y="3764280"/>
                  </a:moveTo>
                  <a:lnTo>
                    <a:pt x="0" y="3758184"/>
                  </a:lnTo>
                  <a:lnTo>
                    <a:pt x="6096" y="3758184"/>
                  </a:lnTo>
                  <a:lnTo>
                    <a:pt x="6096" y="3764280"/>
                  </a:lnTo>
                  <a:lnTo>
                    <a:pt x="0" y="3764280"/>
                  </a:lnTo>
                  <a:close/>
                </a:path>
                <a:path w="7620" h="4723130">
                  <a:moveTo>
                    <a:pt x="0" y="3726180"/>
                  </a:moveTo>
                  <a:lnTo>
                    <a:pt x="0" y="3721607"/>
                  </a:lnTo>
                  <a:lnTo>
                    <a:pt x="1524" y="3721607"/>
                  </a:lnTo>
                  <a:lnTo>
                    <a:pt x="1524" y="3720084"/>
                  </a:lnTo>
                  <a:lnTo>
                    <a:pt x="4572" y="3720084"/>
                  </a:lnTo>
                  <a:lnTo>
                    <a:pt x="4572" y="3721607"/>
                  </a:lnTo>
                  <a:lnTo>
                    <a:pt x="6096" y="3721607"/>
                  </a:lnTo>
                  <a:lnTo>
                    <a:pt x="6096" y="3723132"/>
                  </a:lnTo>
                  <a:lnTo>
                    <a:pt x="7620" y="3723132"/>
                  </a:lnTo>
                  <a:lnTo>
                    <a:pt x="7620" y="3724656"/>
                  </a:lnTo>
                  <a:lnTo>
                    <a:pt x="4572" y="3727704"/>
                  </a:lnTo>
                  <a:lnTo>
                    <a:pt x="1524" y="3727704"/>
                  </a:lnTo>
                  <a:lnTo>
                    <a:pt x="0" y="3726180"/>
                  </a:lnTo>
                  <a:close/>
                </a:path>
                <a:path w="7620" h="4723130">
                  <a:moveTo>
                    <a:pt x="0" y="3689604"/>
                  </a:moveTo>
                  <a:lnTo>
                    <a:pt x="0" y="3685032"/>
                  </a:lnTo>
                  <a:lnTo>
                    <a:pt x="1524" y="3683507"/>
                  </a:lnTo>
                  <a:lnTo>
                    <a:pt x="4572" y="3683507"/>
                  </a:lnTo>
                  <a:lnTo>
                    <a:pt x="7620" y="3686556"/>
                  </a:lnTo>
                  <a:lnTo>
                    <a:pt x="7620" y="3688080"/>
                  </a:lnTo>
                  <a:lnTo>
                    <a:pt x="4572" y="3691128"/>
                  </a:lnTo>
                  <a:lnTo>
                    <a:pt x="1524" y="3691128"/>
                  </a:lnTo>
                  <a:lnTo>
                    <a:pt x="0" y="3689604"/>
                  </a:lnTo>
                  <a:close/>
                </a:path>
                <a:path w="7620" h="4723130">
                  <a:moveTo>
                    <a:pt x="0" y="3653028"/>
                  </a:moveTo>
                  <a:lnTo>
                    <a:pt x="0" y="3648456"/>
                  </a:lnTo>
                  <a:lnTo>
                    <a:pt x="1524" y="3646932"/>
                  </a:lnTo>
                  <a:lnTo>
                    <a:pt x="4572" y="3646932"/>
                  </a:lnTo>
                  <a:lnTo>
                    <a:pt x="7620" y="3649980"/>
                  </a:lnTo>
                  <a:lnTo>
                    <a:pt x="7620" y="3651504"/>
                  </a:lnTo>
                  <a:lnTo>
                    <a:pt x="4572" y="3654552"/>
                  </a:lnTo>
                  <a:lnTo>
                    <a:pt x="1524" y="3654552"/>
                  </a:lnTo>
                  <a:lnTo>
                    <a:pt x="0" y="3653028"/>
                  </a:lnTo>
                  <a:close/>
                </a:path>
                <a:path w="7620" h="4723130">
                  <a:moveTo>
                    <a:pt x="0" y="3616452"/>
                  </a:moveTo>
                  <a:lnTo>
                    <a:pt x="0" y="3611880"/>
                  </a:lnTo>
                  <a:lnTo>
                    <a:pt x="1524" y="3610356"/>
                  </a:lnTo>
                  <a:lnTo>
                    <a:pt x="4572" y="3610356"/>
                  </a:lnTo>
                  <a:lnTo>
                    <a:pt x="7620" y="3613404"/>
                  </a:lnTo>
                  <a:lnTo>
                    <a:pt x="7620" y="3614928"/>
                  </a:lnTo>
                  <a:lnTo>
                    <a:pt x="6096" y="3616452"/>
                  </a:lnTo>
                  <a:lnTo>
                    <a:pt x="4572" y="3616452"/>
                  </a:lnTo>
                  <a:lnTo>
                    <a:pt x="4572" y="3617975"/>
                  </a:lnTo>
                  <a:lnTo>
                    <a:pt x="1524" y="3617975"/>
                  </a:lnTo>
                  <a:lnTo>
                    <a:pt x="1524" y="3616452"/>
                  </a:lnTo>
                  <a:lnTo>
                    <a:pt x="0" y="3616452"/>
                  </a:lnTo>
                  <a:close/>
                </a:path>
                <a:path w="7620" h="4723130">
                  <a:moveTo>
                    <a:pt x="6096" y="3578352"/>
                  </a:moveTo>
                  <a:lnTo>
                    <a:pt x="6096" y="3575304"/>
                  </a:lnTo>
                  <a:lnTo>
                    <a:pt x="7620" y="3575304"/>
                  </a:lnTo>
                  <a:lnTo>
                    <a:pt x="7620" y="3578352"/>
                  </a:lnTo>
                  <a:lnTo>
                    <a:pt x="6096" y="3578352"/>
                  </a:lnTo>
                  <a:close/>
                </a:path>
                <a:path w="7620" h="4723130">
                  <a:moveTo>
                    <a:pt x="0" y="3579875"/>
                  </a:moveTo>
                  <a:lnTo>
                    <a:pt x="0" y="3573780"/>
                  </a:lnTo>
                  <a:lnTo>
                    <a:pt x="6096" y="3573780"/>
                  </a:lnTo>
                  <a:lnTo>
                    <a:pt x="6096" y="3579875"/>
                  </a:lnTo>
                  <a:lnTo>
                    <a:pt x="4572" y="3579875"/>
                  </a:lnTo>
                  <a:lnTo>
                    <a:pt x="4572" y="3581400"/>
                  </a:lnTo>
                  <a:lnTo>
                    <a:pt x="1524" y="3581400"/>
                  </a:lnTo>
                  <a:lnTo>
                    <a:pt x="1524" y="3579875"/>
                  </a:lnTo>
                  <a:lnTo>
                    <a:pt x="0" y="3579875"/>
                  </a:lnTo>
                  <a:close/>
                </a:path>
                <a:path w="7620" h="4723130">
                  <a:moveTo>
                    <a:pt x="6096" y="3541775"/>
                  </a:moveTo>
                  <a:lnTo>
                    <a:pt x="6096" y="3538728"/>
                  </a:lnTo>
                  <a:lnTo>
                    <a:pt x="7620" y="3538728"/>
                  </a:lnTo>
                  <a:lnTo>
                    <a:pt x="7620" y="3541775"/>
                  </a:lnTo>
                  <a:lnTo>
                    <a:pt x="6096" y="3541775"/>
                  </a:lnTo>
                  <a:close/>
                </a:path>
                <a:path w="7620" h="4723130">
                  <a:moveTo>
                    <a:pt x="0" y="3543300"/>
                  </a:moveTo>
                  <a:lnTo>
                    <a:pt x="0" y="3537204"/>
                  </a:lnTo>
                  <a:lnTo>
                    <a:pt x="6096" y="3537204"/>
                  </a:lnTo>
                  <a:lnTo>
                    <a:pt x="6096" y="3543300"/>
                  </a:lnTo>
                  <a:lnTo>
                    <a:pt x="0" y="3543300"/>
                  </a:lnTo>
                  <a:close/>
                </a:path>
                <a:path w="7620" h="4723130">
                  <a:moveTo>
                    <a:pt x="0" y="3505200"/>
                  </a:moveTo>
                  <a:lnTo>
                    <a:pt x="0" y="3500628"/>
                  </a:lnTo>
                  <a:lnTo>
                    <a:pt x="1524" y="3500628"/>
                  </a:lnTo>
                  <a:lnTo>
                    <a:pt x="1524" y="3499104"/>
                  </a:lnTo>
                  <a:lnTo>
                    <a:pt x="4572" y="3499104"/>
                  </a:lnTo>
                  <a:lnTo>
                    <a:pt x="4572" y="3500628"/>
                  </a:lnTo>
                  <a:lnTo>
                    <a:pt x="6096" y="3500628"/>
                  </a:lnTo>
                  <a:lnTo>
                    <a:pt x="6096" y="3502152"/>
                  </a:lnTo>
                  <a:lnTo>
                    <a:pt x="7620" y="3502152"/>
                  </a:lnTo>
                  <a:lnTo>
                    <a:pt x="7620" y="3503675"/>
                  </a:lnTo>
                  <a:lnTo>
                    <a:pt x="4572" y="3506723"/>
                  </a:lnTo>
                  <a:lnTo>
                    <a:pt x="1524" y="3506723"/>
                  </a:lnTo>
                  <a:lnTo>
                    <a:pt x="0" y="3505200"/>
                  </a:lnTo>
                  <a:close/>
                </a:path>
                <a:path w="7620" h="4723130">
                  <a:moveTo>
                    <a:pt x="0" y="3468623"/>
                  </a:moveTo>
                  <a:lnTo>
                    <a:pt x="0" y="3464052"/>
                  </a:lnTo>
                  <a:lnTo>
                    <a:pt x="1524" y="3462528"/>
                  </a:lnTo>
                  <a:lnTo>
                    <a:pt x="4572" y="3462528"/>
                  </a:lnTo>
                  <a:lnTo>
                    <a:pt x="7620" y="3465575"/>
                  </a:lnTo>
                  <a:lnTo>
                    <a:pt x="7620" y="3467100"/>
                  </a:lnTo>
                  <a:lnTo>
                    <a:pt x="4572" y="3470148"/>
                  </a:lnTo>
                  <a:lnTo>
                    <a:pt x="1524" y="3470148"/>
                  </a:lnTo>
                  <a:lnTo>
                    <a:pt x="0" y="3468623"/>
                  </a:lnTo>
                  <a:close/>
                </a:path>
                <a:path w="7620" h="4723130">
                  <a:moveTo>
                    <a:pt x="0" y="3432048"/>
                  </a:moveTo>
                  <a:lnTo>
                    <a:pt x="0" y="3427475"/>
                  </a:lnTo>
                  <a:lnTo>
                    <a:pt x="1524" y="3425952"/>
                  </a:lnTo>
                  <a:lnTo>
                    <a:pt x="4572" y="3425952"/>
                  </a:lnTo>
                  <a:lnTo>
                    <a:pt x="7620" y="3429000"/>
                  </a:lnTo>
                  <a:lnTo>
                    <a:pt x="7620" y="3430523"/>
                  </a:lnTo>
                  <a:lnTo>
                    <a:pt x="4572" y="3433572"/>
                  </a:lnTo>
                  <a:lnTo>
                    <a:pt x="1524" y="3433572"/>
                  </a:lnTo>
                  <a:lnTo>
                    <a:pt x="0" y="3432048"/>
                  </a:lnTo>
                  <a:close/>
                </a:path>
                <a:path w="7620" h="4723130">
                  <a:moveTo>
                    <a:pt x="0" y="3395472"/>
                  </a:moveTo>
                  <a:lnTo>
                    <a:pt x="0" y="3390900"/>
                  </a:lnTo>
                  <a:lnTo>
                    <a:pt x="1524" y="3389375"/>
                  </a:lnTo>
                  <a:lnTo>
                    <a:pt x="4572" y="3389375"/>
                  </a:lnTo>
                  <a:lnTo>
                    <a:pt x="7620" y="3392423"/>
                  </a:lnTo>
                  <a:lnTo>
                    <a:pt x="7620" y="3393948"/>
                  </a:lnTo>
                  <a:lnTo>
                    <a:pt x="6096" y="3393948"/>
                  </a:lnTo>
                  <a:lnTo>
                    <a:pt x="6096" y="3395472"/>
                  </a:lnTo>
                  <a:lnTo>
                    <a:pt x="4572" y="3395472"/>
                  </a:lnTo>
                  <a:lnTo>
                    <a:pt x="4572" y="3396996"/>
                  </a:lnTo>
                  <a:lnTo>
                    <a:pt x="1524" y="3396996"/>
                  </a:lnTo>
                  <a:lnTo>
                    <a:pt x="1524" y="3395472"/>
                  </a:lnTo>
                  <a:lnTo>
                    <a:pt x="0" y="3395472"/>
                  </a:lnTo>
                  <a:close/>
                </a:path>
                <a:path w="7620" h="4723130">
                  <a:moveTo>
                    <a:pt x="6096" y="3357372"/>
                  </a:moveTo>
                  <a:lnTo>
                    <a:pt x="6096" y="3354324"/>
                  </a:lnTo>
                  <a:lnTo>
                    <a:pt x="7620" y="3354324"/>
                  </a:lnTo>
                  <a:lnTo>
                    <a:pt x="7620" y="3357372"/>
                  </a:lnTo>
                  <a:lnTo>
                    <a:pt x="6096" y="3357372"/>
                  </a:lnTo>
                  <a:close/>
                </a:path>
                <a:path w="7620" h="4723130">
                  <a:moveTo>
                    <a:pt x="0" y="3358896"/>
                  </a:moveTo>
                  <a:lnTo>
                    <a:pt x="0" y="3352800"/>
                  </a:lnTo>
                  <a:lnTo>
                    <a:pt x="6096" y="3352800"/>
                  </a:lnTo>
                  <a:lnTo>
                    <a:pt x="6096" y="3358896"/>
                  </a:lnTo>
                  <a:lnTo>
                    <a:pt x="4572" y="3358896"/>
                  </a:lnTo>
                  <a:lnTo>
                    <a:pt x="4572" y="3360420"/>
                  </a:lnTo>
                  <a:lnTo>
                    <a:pt x="1524" y="3360420"/>
                  </a:lnTo>
                  <a:lnTo>
                    <a:pt x="1524" y="3358896"/>
                  </a:lnTo>
                  <a:lnTo>
                    <a:pt x="0" y="3358896"/>
                  </a:lnTo>
                  <a:close/>
                </a:path>
                <a:path w="7620" h="4723130">
                  <a:moveTo>
                    <a:pt x="6096" y="3320796"/>
                  </a:moveTo>
                  <a:lnTo>
                    <a:pt x="6096" y="3317748"/>
                  </a:lnTo>
                  <a:lnTo>
                    <a:pt x="7620" y="3317748"/>
                  </a:lnTo>
                  <a:lnTo>
                    <a:pt x="7620" y="3320796"/>
                  </a:lnTo>
                  <a:lnTo>
                    <a:pt x="6096" y="3320796"/>
                  </a:lnTo>
                  <a:close/>
                </a:path>
                <a:path w="7620" h="4723130">
                  <a:moveTo>
                    <a:pt x="0" y="3322320"/>
                  </a:moveTo>
                  <a:lnTo>
                    <a:pt x="0" y="3316224"/>
                  </a:lnTo>
                  <a:lnTo>
                    <a:pt x="1524" y="3316224"/>
                  </a:lnTo>
                  <a:lnTo>
                    <a:pt x="1524" y="3314700"/>
                  </a:lnTo>
                  <a:lnTo>
                    <a:pt x="4572" y="3314700"/>
                  </a:lnTo>
                  <a:lnTo>
                    <a:pt x="4572" y="3316224"/>
                  </a:lnTo>
                  <a:lnTo>
                    <a:pt x="6096" y="3316224"/>
                  </a:lnTo>
                  <a:lnTo>
                    <a:pt x="6096" y="3322320"/>
                  </a:lnTo>
                  <a:lnTo>
                    <a:pt x="0" y="3322320"/>
                  </a:lnTo>
                  <a:close/>
                </a:path>
                <a:path w="7620" h="4723130">
                  <a:moveTo>
                    <a:pt x="0" y="3284220"/>
                  </a:moveTo>
                  <a:lnTo>
                    <a:pt x="0" y="3279648"/>
                  </a:lnTo>
                  <a:lnTo>
                    <a:pt x="1524" y="3279648"/>
                  </a:lnTo>
                  <a:lnTo>
                    <a:pt x="1524" y="3278124"/>
                  </a:lnTo>
                  <a:lnTo>
                    <a:pt x="4572" y="3278124"/>
                  </a:lnTo>
                  <a:lnTo>
                    <a:pt x="4572" y="3279648"/>
                  </a:lnTo>
                  <a:lnTo>
                    <a:pt x="6096" y="3279648"/>
                  </a:lnTo>
                  <a:lnTo>
                    <a:pt x="6096" y="3281172"/>
                  </a:lnTo>
                  <a:lnTo>
                    <a:pt x="7620" y="3281172"/>
                  </a:lnTo>
                  <a:lnTo>
                    <a:pt x="7620" y="3282696"/>
                  </a:lnTo>
                  <a:lnTo>
                    <a:pt x="4572" y="3285744"/>
                  </a:lnTo>
                  <a:lnTo>
                    <a:pt x="1524" y="3285744"/>
                  </a:lnTo>
                  <a:lnTo>
                    <a:pt x="0" y="3284220"/>
                  </a:lnTo>
                  <a:close/>
                </a:path>
                <a:path w="7620" h="4723130">
                  <a:moveTo>
                    <a:pt x="0" y="3247644"/>
                  </a:moveTo>
                  <a:lnTo>
                    <a:pt x="0" y="3243072"/>
                  </a:lnTo>
                  <a:lnTo>
                    <a:pt x="1524" y="3241548"/>
                  </a:lnTo>
                  <a:lnTo>
                    <a:pt x="4572" y="3241548"/>
                  </a:lnTo>
                  <a:lnTo>
                    <a:pt x="7620" y="3244596"/>
                  </a:lnTo>
                  <a:lnTo>
                    <a:pt x="7620" y="3246120"/>
                  </a:lnTo>
                  <a:lnTo>
                    <a:pt x="4572" y="3249168"/>
                  </a:lnTo>
                  <a:lnTo>
                    <a:pt x="1524" y="3249168"/>
                  </a:lnTo>
                  <a:lnTo>
                    <a:pt x="0" y="3247644"/>
                  </a:lnTo>
                  <a:close/>
                </a:path>
                <a:path w="7620" h="4723130">
                  <a:moveTo>
                    <a:pt x="0" y="3211068"/>
                  </a:moveTo>
                  <a:lnTo>
                    <a:pt x="0" y="3206496"/>
                  </a:lnTo>
                  <a:lnTo>
                    <a:pt x="1524" y="3204972"/>
                  </a:lnTo>
                  <a:lnTo>
                    <a:pt x="4572" y="3204972"/>
                  </a:lnTo>
                  <a:lnTo>
                    <a:pt x="7620" y="3208020"/>
                  </a:lnTo>
                  <a:lnTo>
                    <a:pt x="7620" y="3209544"/>
                  </a:lnTo>
                  <a:lnTo>
                    <a:pt x="4572" y="3212592"/>
                  </a:lnTo>
                  <a:lnTo>
                    <a:pt x="1524" y="3212592"/>
                  </a:lnTo>
                  <a:lnTo>
                    <a:pt x="0" y="3211068"/>
                  </a:lnTo>
                  <a:close/>
                </a:path>
                <a:path w="7620" h="4723130">
                  <a:moveTo>
                    <a:pt x="0" y="3174492"/>
                  </a:moveTo>
                  <a:lnTo>
                    <a:pt x="0" y="3169920"/>
                  </a:lnTo>
                  <a:lnTo>
                    <a:pt x="1524" y="3168396"/>
                  </a:lnTo>
                  <a:lnTo>
                    <a:pt x="4572" y="3168396"/>
                  </a:lnTo>
                  <a:lnTo>
                    <a:pt x="7620" y="3171444"/>
                  </a:lnTo>
                  <a:lnTo>
                    <a:pt x="7620" y="3172968"/>
                  </a:lnTo>
                  <a:lnTo>
                    <a:pt x="6096" y="3172968"/>
                  </a:lnTo>
                  <a:lnTo>
                    <a:pt x="6096" y="3174492"/>
                  </a:lnTo>
                  <a:lnTo>
                    <a:pt x="4572" y="3174492"/>
                  </a:lnTo>
                  <a:lnTo>
                    <a:pt x="4572" y="3176016"/>
                  </a:lnTo>
                  <a:lnTo>
                    <a:pt x="1524" y="3176016"/>
                  </a:lnTo>
                  <a:lnTo>
                    <a:pt x="1524" y="3174492"/>
                  </a:lnTo>
                  <a:lnTo>
                    <a:pt x="0" y="3174492"/>
                  </a:lnTo>
                  <a:close/>
                </a:path>
                <a:path w="7620" h="4723130">
                  <a:moveTo>
                    <a:pt x="6096" y="3136392"/>
                  </a:moveTo>
                  <a:lnTo>
                    <a:pt x="6096" y="3133344"/>
                  </a:lnTo>
                  <a:lnTo>
                    <a:pt x="7620" y="3133344"/>
                  </a:lnTo>
                  <a:lnTo>
                    <a:pt x="7620" y="3136392"/>
                  </a:lnTo>
                  <a:lnTo>
                    <a:pt x="6096" y="3136392"/>
                  </a:lnTo>
                  <a:close/>
                </a:path>
                <a:path w="7620" h="4723130">
                  <a:moveTo>
                    <a:pt x="0" y="3137916"/>
                  </a:moveTo>
                  <a:lnTo>
                    <a:pt x="0" y="3131820"/>
                  </a:lnTo>
                  <a:lnTo>
                    <a:pt x="6096" y="3131820"/>
                  </a:lnTo>
                  <a:lnTo>
                    <a:pt x="6096" y="3137916"/>
                  </a:lnTo>
                  <a:lnTo>
                    <a:pt x="0" y="3137916"/>
                  </a:lnTo>
                  <a:close/>
                </a:path>
                <a:path w="7620" h="4723130">
                  <a:moveTo>
                    <a:pt x="6096" y="3099816"/>
                  </a:moveTo>
                  <a:lnTo>
                    <a:pt x="6096" y="3096768"/>
                  </a:lnTo>
                  <a:lnTo>
                    <a:pt x="7620" y="3096768"/>
                  </a:lnTo>
                  <a:lnTo>
                    <a:pt x="7620" y="3099816"/>
                  </a:lnTo>
                  <a:lnTo>
                    <a:pt x="6096" y="3099816"/>
                  </a:lnTo>
                  <a:close/>
                </a:path>
                <a:path w="7620" h="4723130">
                  <a:moveTo>
                    <a:pt x="0" y="3101339"/>
                  </a:moveTo>
                  <a:lnTo>
                    <a:pt x="0" y="3095244"/>
                  </a:lnTo>
                  <a:lnTo>
                    <a:pt x="1524" y="3095244"/>
                  </a:lnTo>
                  <a:lnTo>
                    <a:pt x="1524" y="3093720"/>
                  </a:lnTo>
                  <a:lnTo>
                    <a:pt x="4572" y="3093720"/>
                  </a:lnTo>
                  <a:lnTo>
                    <a:pt x="4572" y="3095244"/>
                  </a:lnTo>
                  <a:lnTo>
                    <a:pt x="6096" y="3095244"/>
                  </a:lnTo>
                  <a:lnTo>
                    <a:pt x="6096" y="3101339"/>
                  </a:lnTo>
                  <a:lnTo>
                    <a:pt x="0" y="3101339"/>
                  </a:lnTo>
                  <a:close/>
                </a:path>
                <a:path w="7620" h="4723130">
                  <a:moveTo>
                    <a:pt x="0" y="3063239"/>
                  </a:moveTo>
                  <a:lnTo>
                    <a:pt x="0" y="3058668"/>
                  </a:lnTo>
                  <a:lnTo>
                    <a:pt x="1524" y="3058668"/>
                  </a:lnTo>
                  <a:lnTo>
                    <a:pt x="1524" y="3057144"/>
                  </a:lnTo>
                  <a:lnTo>
                    <a:pt x="4572" y="3057144"/>
                  </a:lnTo>
                  <a:lnTo>
                    <a:pt x="4572" y="3058668"/>
                  </a:lnTo>
                  <a:lnTo>
                    <a:pt x="6096" y="3058668"/>
                  </a:lnTo>
                  <a:lnTo>
                    <a:pt x="7620" y="3060192"/>
                  </a:lnTo>
                  <a:lnTo>
                    <a:pt x="7620" y="3061716"/>
                  </a:lnTo>
                  <a:lnTo>
                    <a:pt x="4572" y="3064764"/>
                  </a:lnTo>
                  <a:lnTo>
                    <a:pt x="1524" y="3064764"/>
                  </a:lnTo>
                  <a:lnTo>
                    <a:pt x="0" y="3063239"/>
                  </a:lnTo>
                  <a:close/>
                </a:path>
                <a:path w="7620" h="4723130">
                  <a:moveTo>
                    <a:pt x="0" y="3026664"/>
                  </a:moveTo>
                  <a:lnTo>
                    <a:pt x="0" y="3022092"/>
                  </a:lnTo>
                  <a:lnTo>
                    <a:pt x="1524" y="3020568"/>
                  </a:lnTo>
                  <a:lnTo>
                    <a:pt x="4572" y="3020568"/>
                  </a:lnTo>
                  <a:lnTo>
                    <a:pt x="7620" y="3023616"/>
                  </a:lnTo>
                  <a:lnTo>
                    <a:pt x="7620" y="3025139"/>
                  </a:lnTo>
                  <a:lnTo>
                    <a:pt x="4572" y="3028188"/>
                  </a:lnTo>
                  <a:lnTo>
                    <a:pt x="1524" y="3028188"/>
                  </a:lnTo>
                  <a:lnTo>
                    <a:pt x="0" y="3026664"/>
                  </a:lnTo>
                  <a:close/>
                </a:path>
                <a:path w="7620" h="4723130">
                  <a:moveTo>
                    <a:pt x="0" y="2990088"/>
                  </a:moveTo>
                  <a:lnTo>
                    <a:pt x="0" y="2985516"/>
                  </a:lnTo>
                  <a:lnTo>
                    <a:pt x="1524" y="2983992"/>
                  </a:lnTo>
                  <a:lnTo>
                    <a:pt x="4572" y="2983992"/>
                  </a:lnTo>
                  <a:lnTo>
                    <a:pt x="7620" y="2987039"/>
                  </a:lnTo>
                  <a:lnTo>
                    <a:pt x="7620" y="2988564"/>
                  </a:lnTo>
                  <a:lnTo>
                    <a:pt x="4572" y="2991612"/>
                  </a:lnTo>
                  <a:lnTo>
                    <a:pt x="1524" y="2991612"/>
                  </a:lnTo>
                  <a:lnTo>
                    <a:pt x="0" y="2990088"/>
                  </a:lnTo>
                  <a:close/>
                </a:path>
                <a:path w="7620" h="4723130">
                  <a:moveTo>
                    <a:pt x="0" y="2953512"/>
                  </a:moveTo>
                  <a:lnTo>
                    <a:pt x="0" y="2948939"/>
                  </a:lnTo>
                  <a:lnTo>
                    <a:pt x="1524" y="2947416"/>
                  </a:lnTo>
                  <a:lnTo>
                    <a:pt x="4572" y="2947416"/>
                  </a:lnTo>
                  <a:lnTo>
                    <a:pt x="7620" y="2950464"/>
                  </a:lnTo>
                  <a:lnTo>
                    <a:pt x="7620" y="2951988"/>
                  </a:lnTo>
                  <a:lnTo>
                    <a:pt x="6096" y="2951988"/>
                  </a:lnTo>
                  <a:lnTo>
                    <a:pt x="6096" y="2953512"/>
                  </a:lnTo>
                  <a:lnTo>
                    <a:pt x="4572" y="2953512"/>
                  </a:lnTo>
                  <a:lnTo>
                    <a:pt x="4572" y="2955036"/>
                  </a:lnTo>
                  <a:lnTo>
                    <a:pt x="1524" y="2955036"/>
                  </a:lnTo>
                  <a:lnTo>
                    <a:pt x="1524" y="2953512"/>
                  </a:lnTo>
                  <a:lnTo>
                    <a:pt x="0" y="2953512"/>
                  </a:lnTo>
                  <a:close/>
                </a:path>
                <a:path w="7620" h="4723130">
                  <a:moveTo>
                    <a:pt x="6096" y="2915412"/>
                  </a:moveTo>
                  <a:lnTo>
                    <a:pt x="6096" y="2912364"/>
                  </a:lnTo>
                  <a:lnTo>
                    <a:pt x="7620" y="2912364"/>
                  </a:lnTo>
                  <a:lnTo>
                    <a:pt x="7620" y="2915412"/>
                  </a:lnTo>
                  <a:lnTo>
                    <a:pt x="6096" y="2915412"/>
                  </a:lnTo>
                  <a:close/>
                </a:path>
                <a:path w="7620" h="4723130">
                  <a:moveTo>
                    <a:pt x="0" y="2916936"/>
                  </a:moveTo>
                  <a:lnTo>
                    <a:pt x="0" y="2910839"/>
                  </a:lnTo>
                  <a:lnTo>
                    <a:pt x="6096" y="2910839"/>
                  </a:lnTo>
                  <a:lnTo>
                    <a:pt x="6096" y="2916936"/>
                  </a:lnTo>
                  <a:lnTo>
                    <a:pt x="0" y="2916936"/>
                  </a:lnTo>
                  <a:close/>
                </a:path>
                <a:path w="7620" h="4723130">
                  <a:moveTo>
                    <a:pt x="6096" y="2878836"/>
                  </a:moveTo>
                  <a:lnTo>
                    <a:pt x="6096" y="2875788"/>
                  </a:lnTo>
                  <a:lnTo>
                    <a:pt x="7620" y="2875788"/>
                  </a:lnTo>
                  <a:lnTo>
                    <a:pt x="7620" y="2878836"/>
                  </a:lnTo>
                  <a:lnTo>
                    <a:pt x="6096" y="2878836"/>
                  </a:lnTo>
                  <a:close/>
                </a:path>
                <a:path w="7620" h="4723130">
                  <a:moveTo>
                    <a:pt x="0" y="2880360"/>
                  </a:moveTo>
                  <a:lnTo>
                    <a:pt x="0" y="2874264"/>
                  </a:lnTo>
                  <a:lnTo>
                    <a:pt x="1524" y="2874264"/>
                  </a:lnTo>
                  <a:lnTo>
                    <a:pt x="1524" y="2872739"/>
                  </a:lnTo>
                  <a:lnTo>
                    <a:pt x="4572" y="2872739"/>
                  </a:lnTo>
                  <a:lnTo>
                    <a:pt x="4572" y="2874264"/>
                  </a:lnTo>
                  <a:lnTo>
                    <a:pt x="6096" y="2874264"/>
                  </a:lnTo>
                  <a:lnTo>
                    <a:pt x="6096" y="2880360"/>
                  </a:lnTo>
                  <a:lnTo>
                    <a:pt x="0" y="2880360"/>
                  </a:lnTo>
                  <a:close/>
                </a:path>
                <a:path w="7620" h="4723130">
                  <a:moveTo>
                    <a:pt x="0" y="2842260"/>
                  </a:moveTo>
                  <a:lnTo>
                    <a:pt x="0" y="2837688"/>
                  </a:lnTo>
                  <a:lnTo>
                    <a:pt x="1524" y="2837688"/>
                  </a:lnTo>
                  <a:lnTo>
                    <a:pt x="1524" y="2836164"/>
                  </a:lnTo>
                  <a:lnTo>
                    <a:pt x="4572" y="2836164"/>
                  </a:lnTo>
                  <a:lnTo>
                    <a:pt x="4572" y="2837688"/>
                  </a:lnTo>
                  <a:lnTo>
                    <a:pt x="6096" y="2837688"/>
                  </a:lnTo>
                  <a:lnTo>
                    <a:pt x="7620" y="2839212"/>
                  </a:lnTo>
                  <a:lnTo>
                    <a:pt x="7620" y="2840736"/>
                  </a:lnTo>
                  <a:lnTo>
                    <a:pt x="4572" y="2843784"/>
                  </a:lnTo>
                  <a:lnTo>
                    <a:pt x="1524" y="2843784"/>
                  </a:lnTo>
                  <a:lnTo>
                    <a:pt x="0" y="2842260"/>
                  </a:lnTo>
                  <a:close/>
                </a:path>
                <a:path w="7620" h="4723130">
                  <a:moveTo>
                    <a:pt x="0" y="2805684"/>
                  </a:moveTo>
                  <a:lnTo>
                    <a:pt x="0" y="2801112"/>
                  </a:lnTo>
                  <a:lnTo>
                    <a:pt x="1524" y="2799588"/>
                  </a:lnTo>
                  <a:lnTo>
                    <a:pt x="4572" y="2799588"/>
                  </a:lnTo>
                  <a:lnTo>
                    <a:pt x="7620" y="2802636"/>
                  </a:lnTo>
                  <a:lnTo>
                    <a:pt x="7620" y="2804160"/>
                  </a:lnTo>
                  <a:lnTo>
                    <a:pt x="4572" y="2807208"/>
                  </a:lnTo>
                  <a:lnTo>
                    <a:pt x="1524" y="2807208"/>
                  </a:lnTo>
                  <a:lnTo>
                    <a:pt x="0" y="2805684"/>
                  </a:lnTo>
                  <a:close/>
                </a:path>
                <a:path w="7620" h="4723130">
                  <a:moveTo>
                    <a:pt x="0" y="2769108"/>
                  </a:moveTo>
                  <a:lnTo>
                    <a:pt x="0" y="2764536"/>
                  </a:lnTo>
                  <a:lnTo>
                    <a:pt x="1524" y="2763012"/>
                  </a:lnTo>
                  <a:lnTo>
                    <a:pt x="4572" y="2763012"/>
                  </a:lnTo>
                  <a:lnTo>
                    <a:pt x="7620" y="2766060"/>
                  </a:lnTo>
                  <a:lnTo>
                    <a:pt x="7620" y="2767584"/>
                  </a:lnTo>
                  <a:lnTo>
                    <a:pt x="4572" y="2770632"/>
                  </a:lnTo>
                  <a:lnTo>
                    <a:pt x="1524" y="2770632"/>
                  </a:lnTo>
                  <a:lnTo>
                    <a:pt x="0" y="2769108"/>
                  </a:lnTo>
                  <a:close/>
                </a:path>
                <a:path w="7620" h="4723130">
                  <a:moveTo>
                    <a:pt x="6096" y="2731008"/>
                  </a:moveTo>
                  <a:lnTo>
                    <a:pt x="6096" y="2727960"/>
                  </a:lnTo>
                  <a:lnTo>
                    <a:pt x="7620" y="2729484"/>
                  </a:lnTo>
                  <a:lnTo>
                    <a:pt x="7620" y="2731008"/>
                  </a:lnTo>
                  <a:lnTo>
                    <a:pt x="6096" y="2731008"/>
                  </a:lnTo>
                  <a:close/>
                </a:path>
                <a:path w="7620" h="4723130">
                  <a:moveTo>
                    <a:pt x="0" y="2732532"/>
                  </a:moveTo>
                  <a:lnTo>
                    <a:pt x="0" y="2726436"/>
                  </a:lnTo>
                  <a:lnTo>
                    <a:pt x="6096" y="2726436"/>
                  </a:lnTo>
                  <a:lnTo>
                    <a:pt x="6096" y="2732532"/>
                  </a:lnTo>
                  <a:lnTo>
                    <a:pt x="4572" y="2732532"/>
                  </a:lnTo>
                  <a:lnTo>
                    <a:pt x="4572" y="2734056"/>
                  </a:lnTo>
                  <a:lnTo>
                    <a:pt x="1524" y="2734056"/>
                  </a:lnTo>
                  <a:lnTo>
                    <a:pt x="1524" y="2732532"/>
                  </a:lnTo>
                  <a:lnTo>
                    <a:pt x="0" y="2732532"/>
                  </a:lnTo>
                  <a:close/>
                </a:path>
                <a:path w="7620" h="4723130">
                  <a:moveTo>
                    <a:pt x="6096" y="2694432"/>
                  </a:moveTo>
                  <a:lnTo>
                    <a:pt x="6096" y="2691384"/>
                  </a:lnTo>
                  <a:lnTo>
                    <a:pt x="7620" y="2691384"/>
                  </a:lnTo>
                  <a:lnTo>
                    <a:pt x="7620" y="2694432"/>
                  </a:lnTo>
                  <a:lnTo>
                    <a:pt x="6096" y="2694432"/>
                  </a:lnTo>
                  <a:close/>
                </a:path>
                <a:path w="7620" h="4723130">
                  <a:moveTo>
                    <a:pt x="0" y="2695956"/>
                  </a:moveTo>
                  <a:lnTo>
                    <a:pt x="0" y="2689860"/>
                  </a:lnTo>
                  <a:lnTo>
                    <a:pt x="6096" y="2689860"/>
                  </a:lnTo>
                  <a:lnTo>
                    <a:pt x="6096" y="2695956"/>
                  </a:lnTo>
                  <a:lnTo>
                    <a:pt x="0" y="2695956"/>
                  </a:lnTo>
                  <a:close/>
                </a:path>
                <a:path w="7620" h="4723130">
                  <a:moveTo>
                    <a:pt x="6096" y="2657856"/>
                  </a:moveTo>
                  <a:lnTo>
                    <a:pt x="6096" y="2654808"/>
                  </a:lnTo>
                  <a:lnTo>
                    <a:pt x="7620" y="2654808"/>
                  </a:lnTo>
                  <a:lnTo>
                    <a:pt x="7620" y="2657856"/>
                  </a:lnTo>
                  <a:lnTo>
                    <a:pt x="6096" y="2657856"/>
                  </a:lnTo>
                  <a:close/>
                </a:path>
                <a:path w="7620" h="4723130">
                  <a:moveTo>
                    <a:pt x="0" y="2659380"/>
                  </a:moveTo>
                  <a:lnTo>
                    <a:pt x="0" y="2653284"/>
                  </a:lnTo>
                  <a:lnTo>
                    <a:pt x="1524" y="2653284"/>
                  </a:lnTo>
                  <a:lnTo>
                    <a:pt x="1524" y="2651760"/>
                  </a:lnTo>
                  <a:lnTo>
                    <a:pt x="4572" y="2651760"/>
                  </a:lnTo>
                  <a:lnTo>
                    <a:pt x="4572" y="2653284"/>
                  </a:lnTo>
                  <a:lnTo>
                    <a:pt x="6096" y="2653284"/>
                  </a:lnTo>
                  <a:lnTo>
                    <a:pt x="6096" y="2659380"/>
                  </a:lnTo>
                  <a:lnTo>
                    <a:pt x="0" y="2659380"/>
                  </a:lnTo>
                  <a:close/>
                </a:path>
                <a:path w="7620" h="4723130">
                  <a:moveTo>
                    <a:pt x="0" y="2621280"/>
                  </a:moveTo>
                  <a:lnTo>
                    <a:pt x="0" y="2616708"/>
                  </a:lnTo>
                  <a:lnTo>
                    <a:pt x="1524" y="2616708"/>
                  </a:lnTo>
                  <a:lnTo>
                    <a:pt x="1524" y="2615184"/>
                  </a:lnTo>
                  <a:lnTo>
                    <a:pt x="4572" y="2615184"/>
                  </a:lnTo>
                  <a:lnTo>
                    <a:pt x="4572" y="2616708"/>
                  </a:lnTo>
                  <a:lnTo>
                    <a:pt x="6096" y="2616708"/>
                  </a:lnTo>
                  <a:lnTo>
                    <a:pt x="7620" y="2618232"/>
                  </a:lnTo>
                  <a:lnTo>
                    <a:pt x="7620" y="2619756"/>
                  </a:lnTo>
                  <a:lnTo>
                    <a:pt x="4572" y="2622804"/>
                  </a:lnTo>
                  <a:lnTo>
                    <a:pt x="1524" y="2622804"/>
                  </a:lnTo>
                  <a:lnTo>
                    <a:pt x="0" y="2621280"/>
                  </a:lnTo>
                  <a:close/>
                </a:path>
                <a:path w="7620" h="4723130">
                  <a:moveTo>
                    <a:pt x="0" y="2584704"/>
                  </a:moveTo>
                  <a:lnTo>
                    <a:pt x="0" y="2580132"/>
                  </a:lnTo>
                  <a:lnTo>
                    <a:pt x="1524" y="2578608"/>
                  </a:lnTo>
                  <a:lnTo>
                    <a:pt x="4572" y="2578608"/>
                  </a:lnTo>
                  <a:lnTo>
                    <a:pt x="7620" y="2581656"/>
                  </a:lnTo>
                  <a:lnTo>
                    <a:pt x="7620" y="2583180"/>
                  </a:lnTo>
                  <a:lnTo>
                    <a:pt x="4572" y="2586228"/>
                  </a:lnTo>
                  <a:lnTo>
                    <a:pt x="1524" y="2586228"/>
                  </a:lnTo>
                  <a:lnTo>
                    <a:pt x="0" y="2584704"/>
                  </a:lnTo>
                  <a:close/>
                </a:path>
                <a:path w="7620" h="4723130">
                  <a:moveTo>
                    <a:pt x="0" y="2548128"/>
                  </a:moveTo>
                  <a:lnTo>
                    <a:pt x="0" y="2543556"/>
                  </a:lnTo>
                  <a:lnTo>
                    <a:pt x="1524" y="2542032"/>
                  </a:lnTo>
                  <a:lnTo>
                    <a:pt x="4572" y="2542032"/>
                  </a:lnTo>
                  <a:lnTo>
                    <a:pt x="7620" y="2545080"/>
                  </a:lnTo>
                  <a:lnTo>
                    <a:pt x="7620" y="2546604"/>
                  </a:lnTo>
                  <a:lnTo>
                    <a:pt x="4572" y="2549652"/>
                  </a:lnTo>
                  <a:lnTo>
                    <a:pt x="1524" y="2549652"/>
                  </a:lnTo>
                  <a:lnTo>
                    <a:pt x="0" y="2548128"/>
                  </a:lnTo>
                  <a:close/>
                </a:path>
                <a:path w="7620" h="4723130">
                  <a:moveTo>
                    <a:pt x="6096" y="2510028"/>
                  </a:moveTo>
                  <a:lnTo>
                    <a:pt x="6096" y="2506980"/>
                  </a:lnTo>
                  <a:lnTo>
                    <a:pt x="7620" y="2508504"/>
                  </a:lnTo>
                  <a:lnTo>
                    <a:pt x="7620" y="2510028"/>
                  </a:lnTo>
                  <a:lnTo>
                    <a:pt x="6096" y="2510028"/>
                  </a:lnTo>
                  <a:close/>
                </a:path>
                <a:path w="7620" h="4723130">
                  <a:moveTo>
                    <a:pt x="0" y="2511552"/>
                  </a:moveTo>
                  <a:lnTo>
                    <a:pt x="0" y="2505456"/>
                  </a:lnTo>
                  <a:lnTo>
                    <a:pt x="6096" y="2505456"/>
                  </a:lnTo>
                  <a:lnTo>
                    <a:pt x="6096" y="2511552"/>
                  </a:lnTo>
                  <a:lnTo>
                    <a:pt x="4572" y="2511552"/>
                  </a:lnTo>
                  <a:lnTo>
                    <a:pt x="4572" y="2513076"/>
                  </a:lnTo>
                  <a:lnTo>
                    <a:pt x="1524" y="2513076"/>
                  </a:lnTo>
                  <a:lnTo>
                    <a:pt x="1524" y="2511552"/>
                  </a:lnTo>
                  <a:lnTo>
                    <a:pt x="0" y="2511552"/>
                  </a:lnTo>
                  <a:close/>
                </a:path>
                <a:path w="7620" h="4723130">
                  <a:moveTo>
                    <a:pt x="6096" y="2473452"/>
                  </a:moveTo>
                  <a:lnTo>
                    <a:pt x="6096" y="2470404"/>
                  </a:lnTo>
                  <a:lnTo>
                    <a:pt x="7620" y="2470404"/>
                  </a:lnTo>
                  <a:lnTo>
                    <a:pt x="7620" y="2473452"/>
                  </a:lnTo>
                  <a:lnTo>
                    <a:pt x="6096" y="2473452"/>
                  </a:lnTo>
                  <a:close/>
                </a:path>
                <a:path w="7620" h="4723130">
                  <a:moveTo>
                    <a:pt x="0" y="2474976"/>
                  </a:moveTo>
                  <a:lnTo>
                    <a:pt x="0" y="2468880"/>
                  </a:lnTo>
                  <a:lnTo>
                    <a:pt x="6096" y="2468880"/>
                  </a:lnTo>
                  <a:lnTo>
                    <a:pt x="6096" y="2474976"/>
                  </a:lnTo>
                  <a:lnTo>
                    <a:pt x="0" y="2474976"/>
                  </a:lnTo>
                  <a:close/>
                </a:path>
                <a:path w="7620" h="4723130">
                  <a:moveTo>
                    <a:pt x="6096" y="2436876"/>
                  </a:moveTo>
                  <a:lnTo>
                    <a:pt x="6096" y="2433828"/>
                  </a:lnTo>
                  <a:lnTo>
                    <a:pt x="7620" y="2433828"/>
                  </a:lnTo>
                  <a:lnTo>
                    <a:pt x="7620" y="2436876"/>
                  </a:lnTo>
                  <a:lnTo>
                    <a:pt x="6096" y="2436876"/>
                  </a:lnTo>
                  <a:close/>
                </a:path>
                <a:path w="7620" h="4723130">
                  <a:moveTo>
                    <a:pt x="0" y="2438400"/>
                  </a:moveTo>
                  <a:lnTo>
                    <a:pt x="0" y="2432304"/>
                  </a:lnTo>
                  <a:lnTo>
                    <a:pt x="1524" y="2432304"/>
                  </a:lnTo>
                  <a:lnTo>
                    <a:pt x="1524" y="2430780"/>
                  </a:lnTo>
                  <a:lnTo>
                    <a:pt x="4572" y="2430780"/>
                  </a:lnTo>
                  <a:lnTo>
                    <a:pt x="4572" y="2432304"/>
                  </a:lnTo>
                  <a:lnTo>
                    <a:pt x="6096" y="2432304"/>
                  </a:lnTo>
                  <a:lnTo>
                    <a:pt x="6096" y="2438400"/>
                  </a:lnTo>
                  <a:lnTo>
                    <a:pt x="0" y="2438400"/>
                  </a:lnTo>
                  <a:close/>
                </a:path>
                <a:path w="7620" h="4723130">
                  <a:moveTo>
                    <a:pt x="0" y="2400300"/>
                  </a:moveTo>
                  <a:lnTo>
                    <a:pt x="0" y="2395728"/>
                  </a:lnTo>
                  <a:lnTo>
                    <a:pt x="1524" y="2394204"/>
                  </a:lnTo>
                  <a:lnTo>
                    <a:pt x="4572" y="2394204"/>
                  </a:lnTo>
                  <a:lnTo>
                    <a:pt x="7620" y="2397252"/>
                  </a:lnTo>
                  <a:lnTo>
                    <a:pt x="7620" y="2398776"/>
                  </a:lnTo>
                  <a:lnTo>
                    <a:pt x="4572" y="2401824"/>
                  </a:lnTo>
                  <a:lnTo>
                    <a:pt x="1524" y="2401824"/>
                  </a:lnTo>
                  <a:lnTo>
                    <a:pt x="0" y="2400300"/>
                  </a:lnTo>
                  <a:close/>
                </a:path>
                <a:path w="7620" h="4723130">
                  <a:moveTo>
                    <a:pt x="0" y="2363724"/>
                  </a:moveTo>
                  <a:lnTo>
                    <a:pt x="0" y="2359152"/>
                  </a:lnTo>
                  <a:lnTo>
                    <a:pt x="1524" y="2357628"/>
                  </a:lnTo>
                  <a:lnTo>
                    <a:pt x="4572" y="2357628"/>
                  </a:lnTo>
                  <a:lnTo>
                    <a:pt x="7620" y="2360676"/>
                  </a:lnTo>
                  <a:lnTo>
                    <a:pt x="7620" y="2362200"/>
                  </a:lnTo>
                  <a:lnTo>
                    <a:pt x="4572" y="2365247"/>
                  </a:lnTo>
                  <a:lnTo>
                    <a:pt x="1524" y="2365247"/>
                  </a:lnTo>
                  <a:lnTo>
                    <a:pt x="0" y="2363724"/>
                  </a:lnTo>
                  <a:close/>
                </a:path>
                <a:path w="7620" h="4723130">
                  <a:moveTo>
                    <a:pt x="0" y="2327147"/>
                  </a:moveTo>
                  <a:lnTo>
                    <a:pt x="0" y="2322576"/>
                  </a:lnTo>
                  <a:lnTo>
                    <a:pt x="1524" y="2321052"/>
                  </a:lnTo>
                  <a:lnTo>
                    <a:pt x="4572" y="2321052"/>
                  </a:lnTo>
                  <a:lnTo>
                    <a:pt x="7620" y="2324100"/>
                  </a:lnTo>
                  <a:lnTo>
                    <a:pt x="7620" y="2325624"/>
                  </a:lnTo>
                  <a:lnTo>
                    <a:pt x="4572" y="2328672"/>
                  </a:lnTo>
                  <a:lnTo>
                    <a:pt x="1524" y="2328672"/>
                  </a:lnTo>
                  <a:lnTo>
                    <a:pt x="0" y="2327147"/>
                  </a:lnTo>
                  <a:close/>
                </a:path>
                <a:path w="7620" h="4723130">
                  <a:moveTo>
                    <a:pt x="6096" y="2289047"/>
                  </a:moveTo>
                  <a:lnTo>
                    <a:pt x="6096" y="2286000"/>
                  </a:lnTo>
                  <a:lnTo>
                    <a:pt x="7620" y="2286000"/>
                  </a:lnTo>
                  <a:lnTo>
                    <a:pt x="7620" y="2289047"/>
                  </a:lnTo>
                  <a:lnTo>
                    <a:pt x="6096" y="2289047"/>
                  </a:lnTo>
                  <a:close/>
                </a:path>
                <a:path w="7620" h="4723130">
                  <a:moveTo>
                    <a:pt x="0" y="2290572"/>
                  </a:moveTo>
                  <a:lnTo>
                    <a:pt x="0" y="2284476"/>
                  </a:lnTo>
                  <a:lnTo>
                    <a:pt x="6096" y="2284476"/>
                  </a:lnTo>
                  <a:lnTo>
                    <a:pt x="6096" y="2290572"/>
                  </a:lnTo>
                  <a:lnTo>
                    <a:pt x="4572" y="2290572"/>
                  </a:lnTo>
                  <a:lnTo>
                    <a:pt x="4572" y="2292096"/>
                  </a:lnTo>
                  <a:lnTo>
                    <a:pt x="1524" y="2292096"/>
                  </a:lnTo>
                  <a:lnTo>
                    <a:pt x="1524" y="2290572"/>
                  </a:lnTo>
                  <a:lnTo>
                    <a:pt x="0" y="2290572"/>
                  </a:lnTo>
                  <a:close/>
                </a:path>
                <a:path w="7620" h="4723130">
                  <a:moveTo>
                    <a:pt x="6096" y="2252472"/>
                  </a:moveTo>
                  <a:lnTo>
                    <a:pt x="6096" y="2249424"/>
                  </a:lnTo>
                  <a:lnTo>
                    <a:pt x="7620" y="2249424"/>
                  </a:lnTo>
                  <a:lnTo>
                    <a:pt x="7620" y="2252472"/>
                  </a:lnTo>
                  <a:lnTo>
                    <a:pt x="6096" y="2252472"/>
                  </a:lnTo>
                  <a:close/>
                </a:path>
                <a:path w="7620" h="4723130">
                  <a:moveTo>
                    <a:pt x="0" y="2253996"/>
                  </a:moveTo>
                  <a:lnTo>
                    <a:pt x="0" y="2247900"/>
                  </a:lnTo>
                  <a:lnTo>
                    <a:pt x="6096" y="2247900"/>
                  </a:lnTo>
                  <a:lnTo>
                    <a:pt x="6096" y="2253996"/>
                  </a:lnTo>
                  <a:lnTo>
                    <a:pt x="0" y="2253996"/>
                  </a:lnTo>
                  <a:close/>
                </a:path>
                <a:path w="7620" h="4723130">
                  <a:moveTo>
                    <a:pt x="6096" y="2215896"/>
                  </a:moveTo>
                  <a:lnTo>
                    <a:pt x="6096" y="2212847"/>
                  </a:lnTo>
                  <a:lnTo>
                    <a:pt x="7620" y="2212847"/>
                  </a:lnTo>
                  <a:lnTo>
                    <a:pt x="7620" y="2214372"/>
                  </a:lnTo>
                  <a:lnTo>
                    <a:pt x="6096" y="2215896"/>
                  </a:lnTo>
                  <a:close/>
                </a:path>
                <a:path w="7620" h="4723130">
                  <a:moveTo>
                    <a:pt x="0" y="2217420"/>
                  </a:moveTo>
                  <a:lnTo>
                    <a:pt x="0" y="2211324"/>
                  </a:lnTo>
                  <a:lnTo>
                    <a:pt x="1524" y="2211324"/>
                  </a:lnTo>
                  <a:lnTo>
                    <a:pt x="1524" y="2209800"/>
                  </a:lnTo>
                  <a:lnTo>
                    <a:pt x="4572" y="2209800"/>
                  </a:lnTo>
                  <a:lnTo>
                    <a:pt x="4572" y="2211324"/>
                  </a:lnTo>
                  <a:lnTo>
                    <a:pt x="6096" y="2211324"/>
                  </a:lnTo>
                  <a:lnTo>
                    <a:pt x="6096" y="2217420"/>
                  </a:lnTo>
                  <a:lnTo>
                    <a:pt x="0" y="2217420"/>
                  </a:lnTo>
                  <a:close/>
                </a:path>
                <a:path w="7620" h="4723130">
                  <a:moveTo>
                    <a:pt x="0" y="2179320"/>
                  </a:moveTo>
                  <a:lnTo>
                    <a:pt x="0" y="2174747"/>
                  </a:lnTo>
                  <a:lnTo>
                    <a:pt x="1524" y="2173224"/>
                  </a:lnTo>
                  <a:lnTo>
                    <a:pt x="4572" y="2173224"/>
                  </a:lnTo>
                  <a:lnTo>
                    <a:pt x="7620" y="2176272"/>
                  </a:lnTo>
                  <a:lnTo>
                    <a:pt x="7620" y="2177796"/>
                  </a:lnTo>
                  <a:lnTo>
                    <a:pt x="4572" y="2180844"/>
                  </a:lnTo>
                  <a:lnTo>
                    <a:pt x="1524" y="2180844"/>
                  </a:lnTo>
                  <a:lnTo>
                    <a:pt x="0" y="2179320"/>
                  </a:lnTo>
                  <a:close/>
                </a:path>
                <a:path w="7620" h="4723130">
                  <a:moveTo>
                    <a:pt x="0" y="2142744"/>
                  </a:moveTo>
                  <a:lnTo>
                    <a:pt x="0" y="2138172"/>
                  </a:lnTo>
                  <a:lnTo>
                    <a:pt x="1524" y="2136647"/>
                  </a:lnTo>
                  <a:lnTo>
                    <a:pt x="4572" y="2136647"/>
                  </a:lnTo>
                  <a:lnTo>
                    <a:pt x="7620" y="2139696"/>
                  </a:lnTo>
                  <a:lnTo>
                    <a:pt x="7620" y="2141220"/>
                  </a:lnTo>
                  <a:lnTo>
                    <a:pt x="4572" y="2144268"/>
                  </a:lnTo>
                  <a:lnTo>
                    <a:pt x="1524" y="2144268"/>
                  </a:lnTo>
                  <a:lnTo>
                    <a:pt x="0" y="2142744"/>
                  </a:lnTo>
                  <a:close/>
                </a:path>
                <a:path w="7620" h="4723130">
                  <a:moveTo>
                    <a:pt x="0" y="2106168"/>
                  </a:moveTo>
                  <a:lnTo>
                    <a:pt x="0" y="2101596"/>
                  </a:lnTo>
                  <a:lnTo>
                    <a:pt x="1524" y="2100072"/>
                  </a:lnTo>
                  <a:lnTo>
                    <a:pt x="4572" y="2100072"/>
                  </a:lnTo>
                  <a:lnTo>
                    <a:pt x="7620" y="2103120"/>
                  </a:lnTo>
                  <a:lnTo>
                    <a:pt x="7620" y="2104644"/>
                  </a:lnTo>
                  <a:lnTo>
                    <a:pt x="6096" y="2106168"/>
                  </a:lnTo>
                  <a:lnTo>
                    <a:pt x="4572" y="2106168"/>
                  </a:lnTo>
                  <a:lnTo>
                    <a:pt x="4572" y="2107692"/>
                  </a:lnTo>
                  <a:lnTo>
                    <a:pt x="1524" y="2107692"/>
                  </a:lnTo>
                  <a:lnTo>
                    <a:pt x="1524" y="2106168"/>
                  </a:lnTo>
                  <a:lnTo>
                    <a:pt x="0" y="2106168"/>
                  </a:lnTo>
                  <a:close/>
                </a:path>
                <a:path w="7620" h="4723130">
                  <a:moveTo>
                    <a:pt x="6096" y="2068068"/>
                  </a:moveTo>
                  <a:lnTo>
                    <a:pt x="6096" y="2065020"/>
                  </a:lnTo>
                  <a:lnTo>
                    <a:pt x="7620" y="2065020"/>
                  </a:lnTo>
                  <a:lnTo>
                    <a:pt x="7620" y="2068068"/>
                  </a:lnTo>
                  <a:lnTo>
                    <a:pt x="6096" y="2068068"/>
                  </a:lnTo>
                  <a:close/>
                </a:path>
                <a:path w="7620" h="4723130">
                  <a:moveTo>
                    <a:pt x="0" y="2069592"/>
                  </a:moveTo>
                  <a:lnTo>
                    <a:pt x="0" y="2063496"/>
                  </a:lnTo>
                  <a:lnTo>
                    <a:pt x="6096" y="2063496"/>
                  </a:lnTo>
                  <a:lnTo>
                    <a:pt x="6096" y="2069592"/>
                  </a:lnTo>
                  <a:lnTo>
                    <a:pt x="4572" y="2069592"/>
                  </a:lnTo>
                  <a:lnTo>
                    <a:pt x="4572" y="2071116"/>
                  </a:lnTo>
                  <a:lnTo>
                    <a:pt x="1524" y="2071116"/>
                  </a:lnTo>
                  <a:lnTo>
                    <a:pt x="1524" y="2069592"/>
                  </a:lnTo>
                  <a:lnTo>
                    <a:pt x="0" y="2069592"/>
                  </a:lnTo>
                  <a:close/>
                </a:path>
                <a:path w="7620" h="4723130">
                  <a:moveTo>
                    <a:pt x="6096" y="2031492"/>
                  </a:moveTo>
                  <a:lnTo>
                    <a:pt x="6096" y="2028444"/>
                  </a:lnTo>
                  <a:lnTo>
                    <a:pt x="7620" y="2028444"/>
                  </a:lnTo>
                  <a:lnTo>
                    <a:pt x="7620" y="2031492"/>
                  </a:lnTo>
                  <a:lnTo>
                    <a:pt x="6096" y="2031492"/>
                  </a:lnTo>
                  <a:close/>
                </a:path>
                <a:path w="7620" h="4723130">
                  <a:moveTo>
                    <a:pt x="0" y="2033016"/>
                  </a:moveTo>
                  <a:lnTo>
                    <a:pt x="0" y="2026920"/>
                  </a:lnTo>
                  <a:lnTo>
                    <a:pt x="6096" y="2026920"/>
                  </a:lnTo>
                  <a:lnTo>
                    <a:pt x="6096" y="2033016"/>
                  </a:lnTo>
                  <a:lnTo>
                    <a:pt x="0" y="2033016"/>
                  </a:lnTo>
                  <a:close/>
                </a:path>
                <a:path w="7620" h="4723130">
                  <a:moveTo>
                    <a:pt x="6096" y="1994916"/>
                  </a:moveTo>
                  <a:lnTo>
                    <a:pt x="6096" y="1991868"/>
                  </a:lnTo>
                  <a:lnTo>
                    <a:pt x="7620" y="1991868"/>
                  </a:lnTo>
                  <a:lnTo>
                    <a:pt x="7620" y="1993392"/>
                  </a:lnTo>
                  <a:lnTo>
                    <a:pt x="6096" y="1994916"/>
                  </a:lnTo>
                  <a:close/>
                </a:path>
                <a:path w="7620" h="4723130">
                  <a:moveTo>
                    <a:pt x="0" y="1996439"/>
                  </a:moveTo>
                  <a:lnTo>
                    <a:pt x="0" y="1990344"/>
                  </a:lnTo>
                  <a:lnTo>
                    <a:pt x="1524" y="1990344"/>
                  </a:lnTo>
                  <a:lnTo>
                    <a:pt x="1524" y="1988820"/>
                  </a:lnTo>
                  <a:lnTo>
                    <a:pt x="4572" y="1988820"/>
                  </a:lnTo>
                  <a:lnTo>
                    <a:pt x="4572" y="1990344"/>
                  </a:lnTo>
                  <a:lnTo>
                    <a:pt x="6096" y="1990344"/>
                  </a:lnTo>
                  <a:lnTo>
                    <a:pt x="6096" y="1996439"/>
                  </a:lnTo>
                  <a:lnTo>
                    <a:pt x="0" y="1996439"/>
                  </a:lnTo>
                  <a:close/>
                </a:path>
                <a:path w="7620" h="4723130">
                  <a:moveTo>
                    <a:pt x="0" y="1958339"/>
                  </a:moveTo>
                  <a:lnTo>
                    <a:pt x="0" y="1953768"/>
                  </a:lnTo>
                  <a:lnTo>
                    <a:pt x="1524" y="1952244"/>
                  </a:lnTo>
                  <a:lnTo>
                    <a:pt x="4572" y="1952244"/>
                  </a:lnTo>
                  <a:lnTo>
                    <a:pt x="7620" y="1955292"/>
                  </a:lnTo>
                  <a:lnTo>
                    <a:pt x="7620" y="1956816"/>
                  </a:lnTo>
                  <a:lnTo>
                    <a:pt x="4572" y="1959864"/>
                  </a:lnTo>
                  <a:lnTo>
                    <a:pt x="1524" y="1959864"/>
                  </a:lnTo>
                  <a:lnTo>
                    <a:pt x="0" y="1958339"/>
                  </a:lnTo>
                  <a:close/>
                </a:path>
                <a:path w="7620" h="4723130">
                  <a:moveTo>
                    <a:pt x="0" y="1921764"/>
                  </a:moveTo>
                  <a:lnTo>
                    <a:pt x="0" y="1917192"/>
                  </a:lnTo>
                  <a:lnTo>
                    <a:pt x="1524" y="1915668"/>
                  </a:lnTo>
                  <a:lnTo>
                    <a:pt x="4572" y="1915668"/>
                  </a:lnTo>
                  <a:lnTo>
                    <a:pt x="7620" y="1918716"/>
                  </a:lnTo>
                  <a:lnTo>
                    <a:pt x="7620" y="1920239"/>
                  </a:lnTo>
                  <a:lnTo>
                    <a:pt x="4572" y="1923288"/>
                  </a:lnTo>
                  <a:lnTo>
                    <a:pt x="1524" y="1923288"/>
                  </a:lnTo>
                  <a:lnTo>
                    <a:pt x="0" y="1921764"/>
                  </a:lnTo>
                  <a:close/>
                </a:path>
                <a:path w="7620" h="4723130">
                  <a:moveTo>
                    <a:pt x="0" y="1885188"/>
                  </a:moveTo>
                  <a:lnTo>
                    <a:pt x="0" y="1880616"/>
                  </a:lnTo>
                  <a:lnTo>
                    <a:pt x="1524" y="1879092"/>
                  </a:lnTo>
                  <a:lnTo>
                    <a:pt x="4572" y="1879092"/>
                  </a:lnTo>
                  <a:lnTo>
                    <a:pt x="7620" y="1882139"/>
                  </a:lnTo>
                  <a:lnTo>
                    <a:pt x="7620" y="1883663"/>
                  </a:lnTo>
                  <a:lnTo>
                    <a:pt x="6096" y="1885188"/>
                  </a:lnTo>
                  <a:lnTo>
                    <a:pt x="4572" y="1885188"/>
                  </a:lnTo>
                  <a:lnTo>
                    <a:pt x="4572" y="1886712"/>
                  </a:lnTo>
                  <a:lnTo>
                    <a:pt x="1524" y="1886712"/>
                  </a:lnTo>
                  <a:lnTo>
                    <a:pt x="1524" y="1885188"/>
                  </a:lnTo>
                  <a:lnTo>
                    <a:pt x="0" y="1885188"/>
                  </a:lnTo>
                  <a:close/>
                </a:path>
                <a:path w="7620" h="4723130">
                  <a:moveTo>
                    <a:pt x="6096" y="1847088"/>
                  </a:moveTo>
                  <a:lnTo>
                    <a:pt x="6096" y="1844039"/>
                  </a:lnTo>
                  <a:lnTo>
                    <a:pt x="7620" y="1844039"/>
                  </a:lnTo>
                  <a:lnTo>
                    <a:pt x="7620" y="1847088"/>
                  </a:lnTo>
                  <a:lnTo>
                    <a:pt x="6096" y="1847088"/>
                  </a:lnTo>
                  <a:close/>
                </a:path>
                <a:path w="7620" h="4723130">
                  <a:moveTo>
                    <a:pt x="0" y="1848612"/>
                  </a:moveTo>
                  <a:lnTo>
                    <a:pt x="0" y="1842516"/>
                  </a:lnTo>
                  <a:lnTo>
                    <a:pt x="6096" y="1842516"/>
                  </a:lnTo>
                  <a:lnTo>
                    <a:pt x="6096" y="1848612"/>
                  </a:lnTo>
                  <a:lnTo>
                    <a:pt x="4572" y="1848612"/>
                  </a:lnTo>
                  <a:lnTo>
                    <a:pt x="4572" y="1850136"/>
                  </a:lnTo>
                  <a:lnTo>
                    <a:pt x="1524" y="1850136"/>
                  </a:lnTo>
                  <a:lnTo>
                    <a:pt x="1524" y="1848612"/>
                  </a:lnTo>
                  <a:lnTo>
                    <a:pt x="0" y="1848612"/>
                  </a:lnTo>
                  <a:close/>
                </a:path>
                <a:path w="7620" h="4723130">
                  <a:moveTo>
                    <a:pt x="6096" y="1810512"/>
                  </a:moveTo>
                  <a:lnTo>
                    <a:pt x="6096" y="1807463"/>
                  </a:lnTo>
                  <a:lnTo>
                    <a:pt x="7620" y="1807463"/>
                  </a:lnTo>
                  <a:lnTo>
                    <a:pt x="7620" y="1810512"/>
                  </a:lnTo>
                  <a:lnTo>
                    <a:pt x="6096" y="1810512"/>
                  </a:lnTo>
                  <a:close/>
                </a:path>
                <a:path w="7620" h="4723130">
                  <a:moveTo>
                    <a:pt x="0" y="1812036"/>
                  </a:moveTo>
                  <a:lnTo>
                    <a:pt x="0" y="1805939"/>
                  </a:lnTo>
                  <a:lnTo>
                    <a:pt x="6096" y="1805939"/>
                  </a:lnTo>
                  <a:lnTo>
                    <a:pt x="6096" y="1812036"/>
                  </a:lnTo>
                  <a:lnTo>
                    <a:pt x="0" y="1812036"/>
                  </a:lnTo>
                  <a:close/>
                </a:path>
                <a:path w="7620" h="4723130">
                  <a:moveTo>
                    <a:pt x="0" y="1773936"/>
                  </a:moveTo>
                  <a:lnTo>
                    <a:pt x="0" y="1769363"/>
                  </a:lnTo>
                  <a:lnTo>
                    <a:pt x="1524" y="1769363"/>
                  </a:lnTo>
                  <a:lnTo>
                    <a:pt x="1524" y="1767839"/>
                  </a:lnTo>
                  <a:lnTo>
                    <a:pt x="4572" y="1767839"/>
                  </a:lnTo>
                  <a:lnTo>
                    <a:pt x="4572" y="1769363"/>
                  </a:lnTo>
                  <a:lnTo>
                    <a:pt x="6096" y="1769363"/>
                  </a:lnTo>
                  <a:lnTo>
                    <a:pt x="6096" y="1770888"/>
                  </a:lnTo>
                  <a:lnTo>
                    <a:pt x="7620" y="1770888"/>
                  </a:lnTo>
                  <a:lnTo>
                    <a:pt x="7620" y="1772412"/>
                  </a:lnTo>
                  <a:lnTo>
                    <a:pt x="4572" y="1775460"/>
                  </a:lnTo>
                  <a:lnTo>
                    <a:pt x="1524" y="1775460"/>
                  </a:lnTo>
                  <a:lnTo>
                    <a:pt x="0" y="1773936"/>
                  </a:lnTo>
                  <a:close/>
                </a:path>
                <a:path w="7620" h="4723130">
                  <a:moveTo>
                    <a:pt x="0" y="1737360"/>
                  </a:moveTo>
                  <a:lnTo>
                    <a:pt x="0" y="1732788"/>
                  </a:lnTo>
                  <a:lnTo>
                    <a:pt x="1524" y="1731263"/>
                  </a:lnTo>
                  <a:lnTo>
                    <a:pt x="4572" y="1731263"/>
                  </a:lnTo>
                  <a:lnTo>
                    <a:pt x="7620" y="1734312"/>
                  </a:lnTo>
                  <a:lnTo>
                    <a:pt x="7620" y="1735836"/>
                  </a:lnTo>
                  <a:lnTo>
                    <a:pt x="4572" y="1738884"/>
                  </a:lnTo>
                  <a:lnTo>
                    <a:pt x="1524" y="1738884"/>
                  </a:lnTo>
                  <a:lnTo>
                    <a:pt x="0" y="1737360"/>
                  </a:lnTo>
                  <a:close/>
                </a:path>
                <a:path w="7620" h="4723130">
                  <a:moveTo>
                    <a:pt x="0" y="1700784"/>
                  </a:moveTo>
                  <a:lnTo>
                    <a:pt x="0" y="1696212"/>
                  </a:lnTo>
                  <a:lnTo>
                    <a:pt x="1524" y="1694688"/>
                  </a:lnTo>
                  <a:lnTo>
                    <a:pt x="4572" y="1694688"/>
                  </a:lnTo>
                  <a:lnTo>
                    <a:pt x="7620" y="1697736"/>
                  </a:lnTo>
                  <a:lnTo>
                    <a:pt x="7620" y="1699260"/>
                  </a:lnTo>
                  <a:lnTo>
                    <a:pt x="4572" y="1702308"/>
                  </a:lnTo>
                  <a:lnTo>
                    <a:pt x="1524" y="1702308"/>
                  </a:lnTo>
                  <a:lnTo>
                    <a:pt x="0" y="1700784"/>
                  </a:lnTo>
                  <a:close/>
                </a:path>
                <a:path w="7620" h="4723130">
                  <a:moveTo>
                    <a:pt x="0" y="1664208"/>
                  </a:moveTo>
                  <a:lnTo>
                    <a:pt x="0" y="1659636"/>
                  </a:lnTo>
                  <a:lnTo>
                    <a:pt x="1524" y="1658112"/>
                  </a:lnTo>
                  <a:lnTo>
                    <a:pt x="4572" y="1658112"/>
                  </a:lnTo>
                  <a:lnTo>
                    <a:pt x="7620" y="1661160"/>
                  </a:lnTo>
                  <a:lnTo>
                    <a:pt x="7620" y="1662684"/>
                  </a:lnTo>
                  <a:lnTo>
                    <a:pt x="6096" y="1664208"/>
                  </a:lnTo>
                  <a:lnTo>
                    <a:pt x="4572" y="1664208"/>
                  </a:lnTo>
                  <a:lnTo>
                    <a:pt x="4572" y="1665732"/>
                  </a:lnTo>
                  <a:lnTo>
                    <a:pt x="1524" y="1665732"/>
                  </a:lnTo>
                  <a:lnTo>
                    <a:pt x="1524" y="1664208"/>
                  </a:lnTo>
                  <a:lnTo>
                    <a:pt x="0" y="1664208"/>
                  </a:lnTo>
                  <a:close/>
                </a:path>
                <a:path w="7620" h="4723130">
                  <a:moveTo>
                    <a:pt x="6096" y="1626108"/>
                  </a:moveTo>
                  <a:lnTo>
                    <a:pt x="6096" y="1623060"/>
                  </a:lnTo>
                  <a:lnTo>
                    <a:pt x="7620" y="1623060"/>
                  </a:lnTo>
                  <a:lnTo>
                    <a:pt x="7620" y="1626108"/>
                  </a:lnTo>
                  <a:lnTo>
                    <a:pt x="6096" y="1626108"/>
                  </a:lnTo>
                  <a:close/>
                </a:path>
                <a:path w="7620" h="4723130">
                  <a:moveTo>
                    <a:pt x="0" y="1627632"/>
                  </a:moveTo>
                  <a:lnTo>
                    <a:pt x="0" y="1621536"/>
                  </a:lnTo>
                  <a:lnTo>
                    <a:pt x="6096" y="1621536"/>
                  </a:lnTo>
                  <a:lnTo>
                    <a:pt x="6096" y="1627632"/>
                  </a:lnTo>
                  <a:lnTo>
                    <a:pt x="4572" y="1627632"/>
                  </a:lnTo>
                  <a:lnTo>
                    <a:pt x="4572" y="1629155"/>
                  </a:lnTo>
                  <a:lnTo>
                    <a:pt x="1524" y="1629155"/>
                  </a:lnTo>
                  <a:lnTo>
                    <a:pt x="1524" y="1627632"/>
                  </a:lnTo>
                  <a:lnTo>
                    <a:pt x="0" y="1627632"/>
                  </a:lnTo>
                  <a:close/>
                </a:path>
                <a:path w="7620" h="4723130">
                  <a:moveTo>
                    <a:pt x="6096" y="1589532"/>
                  </a:moveTo>
                  <a:lnTo>
                    <a:pt x="6096" y="1586484"/>
                  </a:lnTo>
                  <a:lnTo>
                    <a:pt x="7620" y="1586484"/>
                  </a:lnTo>
                  <a:lnTo>
                    <a:pt x="7620" y="1589532"/>
                  </a:lnTo>
                  <a:lnTo>
                    <a:pt x="6096" y="1589532"/>
                  </a:lnTo>
                  <a:close/>
                </a:path>
                <a:path w="7620" h="4723130">
                  <a:moveTo>
                    <a:pt x="0" y="1591055"/>
                  </a:moveTo>
                  <a:lnTo>
                    <a:pt x="0" y="1584960"/>
                  </a:lnTo>
                  <a:lnTo>
                    <a:pt x="6096" y="1584960"/>
                  </a:lnTo>
                  <a:lnTo>
                    <a:pt x="6096" y="1591055"/>
                  </a:lnTo>
                  <a:lnTo>
                    <a:pt x="0" y="1591055"/>
                  </a:lnTo>
                  <a:close/>
                </a:path>
                <a:path w="7620" h="4723130">
                  <a:moveTo>
                    <a:pt x="0" y="1552955"/>
                  </a:moveTo>
                  <a:lnTo>
                    <a:pt x="0" y="1548384"/>
                  </a:lnTo>
                  <a:lnTo>
                    <a:pt x="1524" y="1548384"/>
                  </a:lnTo>
                  <a:lnTo>
                    <a:pt x="1524" y="1546860"/>
                  </a:lnTo>
                  <a:lnTo>
                    <a:pt x="4572" y="1546860"/>
                  </a:lnTo>
                  <a:lnTo>
                    <a:pt x="4572" y="1548384"/>
                  </a:lnTo>
                  <a:lnTo>
                    <a:pt x="6096" y="1548384"/>
                  </a:lnTo>
                  <a:lnTo>
                    <a:pt x="6096" y="1549908"/>
                  </a:lnTo>
                  <a:lnTo>
                    <a:pt x="7620" y="1549908"/>
                  </a:lnTo>
                  <a:lnTo>
                    <a:pt x="7620" y="1551432"/>
                  </a:lnTo>
                  <a:lnTo>
                    <a:pt x="4572" y="1554480"/>
                  </a:lnTo>
                  <a:lnTo>
                    <a:pt x="1524" y="1554480"/>
                  </a:lnTo>
                  <a:lnTo>
                    <a:pt x="0" y="1552955"/>
                  </a:lnTo>
                  <a:close/>
                </a:path>
                <a:path w="7620" h="4723130">
                  <a:moveTo>
                    <a:pt x="0" y="1516380"/>
                  </a:moveTo>
                  <a:lnTo>
                    <a:pt x="0" y="1511808"/>
                  </a:lnTo>
                  <a:lnTo>
                    <a:pt x="1524" y="1510284"/>
                  </a:lnTo>
                  <a:lnTo>
                    <a:pt x="4572" y="1510284"/>
                  </a:lnTo>
                  <a:lnTo>
                    <a:pt x="7620" y="1513332"/>
                  </a:lnTo>
                  <a:lnTo>
                    <a:pt x="7620" y="1514855"/>
                  </a:lnTo>
                  <a:lnTo>
                    <a:pt x="4572" y="1517904"/>
                  </a:lnTo>
                  <a:lnTo>
                    <a:pt x="1524" y="1517904"/>
                  </a:lnTo>
                  <a:lnTo>
                    <a:pt x="0" y="1516380"/>
                  </a:lnTo>
                  <a:close/>
                </a:path>
                <a:path w="7620" h="4723130">
                  <a:moveTo>
                    <a:pt x="0" y="1479804"/>
                  </a:moveTo>
                  <a:lnTo>
                    <a:pt x="0" y="1475232"/>
                  </a:lnTo>
                  <a:lnTo>
                    <a:pt x="1524" y="1473708"/>
                  </a:lnTo>
                  <a:lnTo>
                    <a:pt x="4572" y="1473708"/>
                  </a:lnTo>
                  <a:lnTo>
                    <a:pt x="7620" y="1476755"/>
                  </a:lnTo>
                  <a:lnTo>
                    <a:pt x="7620" y="1478280"/>
                  </a:lnTo>
                  <a:lnTo>
                    <a:pt x="4572" y="1481328"/>
                  </a:lnTo>
                  <a:lnTo>
                    <a:pt x="1524" y="1481328"/>
                  </a:lnTo>
                  <a:lnTo>
                    <a:pt x="0" y="1479804"/>
                  </a:lnTo>
                  <a:close/>
                </a:path>
                <a:path w="7620" h="4723130">
                  <a:moveTo>
                    <a:pt x="0" y="1443228"/>
                  </a:moveTo>
                  <a:lnTo>
                    <a:pt x="0" y="1438655"/>
                  </a:lnTo>
                  <a:lnTo>
                    <a:pt x="1524" y="1437132"/>
                  </a:lnTo>
                  <a:lnTo>
                    <a:pt x="4572" y="1437132"/>
                  </a:lnTo>
                  <a:lnTo>
                    <a:pt x="7620" y="1440180"/>
                  </a:lnTo>
                  <a:lnTo>
                    <a:pt x="7620" y="1441704"/>
                  </a:lnTo>
                  <a:lnTo>
                    <a:pt x="6096" y="1441704"/>
                  </a:lnTo>
                  <a:lnTo>
                    <a:pt x="6096" y="1443228"/>
                  </a:lnTo>
                  <a:lnTo>
                    <a:pt x="4572" y="1443228"/>
                  </a:lnTo>
                  <a:lnTo>
                    <a:pt x="4572" y="1444752"/>
                  </a:lnTo>
                  <a:lnTo>
                    <a:pt x="1524" y="1444752"/>
                  </a:lnTo>
                  <a:lnTo>
                    <a:pt x="1524" y="1443228"/>
                  </a:lnTo>
                  <a:lnTo>
                    <a:pt x="0" y="1443228"/>
                  </a:lnTo>
                  <a:close/>
                </a:path>
                <a:path w="7620" h="4723130">
                  <a:moveTo>
                    <a:pt x="6096" y="1405128"/>
                  </a:moveTo>
                  <a:lnTo>
                    <a:pt x="6096" y="1402080"/>
                  </a:lnTo>
                  <a:lnTo>
                    <a:pt x="7620" y="1402080"/>
                  </a:lnTo>
                  <a:lnTo>
                    <a:pt x="7620" y="1405128"/>
                  </a:lnTo>
                  <a:lnTo>
                    <a:pt x="6096" y="1405128"/>
                  </a:lnTo>
                  <a:close/>
                </a:path>
                <a:path w="7620" h="4723130">
                  <a:moveTo>
                    <a:pt x="0" y="1406652"/>
                  </a:moveTo>
                  <a:lnTo>
                    <a:pt x="0" y="1400555"/>
                  </a:lnTo>
                  <a:lnTo>
                    <a:pt x="6096" y="1400555"/>
                  </a:lnTo>
                  <a:lnTo>
                    <a:pt x="6096" y="1406652"/>
                  </a:lnTo>
                  <a:lnTo>
                    <a:pt x="0" y="1406652"/>
                  </a:lnTo>
                  <a:close/>
                </a:path>
                <a:path w="7620" h="4723130">
                  <a:moveTo>
                    <a:pt x="6096" y="1368552"/>
                  </a:moveTo>
                  <a:lnTo>
                    <a:pt x="6096" y="1365504"/>
                  </a:lnTo>
                  <a:lnTo>
                    <a:pt x="7620" y="1365504"/>
                  </a:lnTo>
                  <a:lnTo>
                    <a:pt x="7620" y="1368552"/>
                  </a:lnTo>
                  <a:lnTo>
                    <a:pt x="6096" y="1368552"/>
                  </a:lnTo>
                  <a:close/>
                </a:path>
                <a:path w="7620" h="4723130">
                  <a:moveTo>
                    <a:pt x="0" y="1370076"/>
                  </a:moveTo>
                  <a:lnTo>
                    <a:pt x="0" y="1363980"/>
                  </a:lnTo>
                  <a:lnTo>
                    <a:pt x="1524" y="1363980"/>
                  </a:lnTo>
                  <a:lnTo>
                    <a:pt x="1524" y="1362455"/>
                  </a:lnTo>
                  <a:lnTo>
                    <a:pt x="4572" y="1362455"/>
                  </a:lnTo>
                  <a:lnTo>
                    <a:pt x="4572" y="1363980"/>
                  </a:lnTo>
                  <a:lnTo>
                    <a:pt x="6096" y="1363980"/>
                  </a:lnTo>
                  <a:lnTo>
                    <a:pt x="6096" y="1370076"/>
                  </a:lnTo>
                  <a:lnTo>
                    <a:pt x="0" y="1370076"/>
                  </a:lnTo>
                  <a:close/>
                </a:path>
                <a:path w="7620" h="4723130">
                  <a:moveTo>
                    <a:pt x="0" y="1331976"/>
                  </a:moveTo>
                  <a:lnTo>
                    <a:pt x="0" y="1327404"/>
                  </a:lnTo>
                  <a:lnTo>
                    <a:pt x="1524" y="1327404"/>
                  </a:lnTo>
                  <a:lnTo>
                    <a:pt x="1524" y="1325880"/>
                  </a:lnTo>
                  <a:lnTo>
                    <a:pt x="4572" y="1325880"/>
                  </a:lnTo>
                  <a:lnTo>
                    <a:pt x="4572" y="1327404"/>
                  </a:lnTo>
                  <a:lnTo>
                    <a:pt x="6096" y="1327404"/>
                  </a:lnTo>
                  <a:lnTo>
                    <a:pt x="6096" y="1328928"/>
                  </a:lnTo>
                  <a:lnTo>
                    <a:pt x="7620" y="1328928"/>
                  </a:lnTo>
                  <a:lnTo>
                    <a:pt x="7620" y="1330452"/>
                  </a:lnTo>
                  <a:lnTo>
                    <a:pt x="4572" y="1333500"/>
                  </a:lnTo>
                  <a:lnTo>
                    <a:pt x="1524" y="1333500"/>
                  </a:lnTo>
                  <a:lnTo>
                    <a:pt x="0" y="1331976"/>
                  </a:lnTo>
                  <a:close/>
                </a:path>
                <a:path w="7620" h="4723130">
                  <a:moveTo>
                    <a:pt x="0" y="1295400"/>
                  </a:moveTo>
                  <a:lnTo>
                    <a:pt x="0" y="1290828"/>
                  </a:lnTo>
                  <a:lnTo>
                    <a:pt x="1524" y="1289304"/>
                  </a:lnTo>
                  <a:lnTo>
                    <a:pt x="4572" y="1289304"/>
                  </a:lnTo>
                  <a:lnTo>
                    <a:pt x="7620" y="1292352"/>
                  </a:lnTo>
                  <a:lnTo>
                    <a:pt x="7620" y="1293876"/>
                  </a:lnTo>
                  <a:lnTo>
                    <a:pt x="4572" y="1296924"/>
                  </a:lnTo>
                  <a:lnTo>
                    <a:pt x="1524" y="1296924"/>
                  </a:lnTo>
                  <a:lnTo>
                    <a:pt x="0" y="1295400"/>
                  </a:lnTo>
                  <a:close/>
                </a:path>
                <a:path w="7620" h="4723130">
                  <a:moveTo>
                    <a:pt x="0" y="1258824"/>
                  </a:moveTo>
                  <a:lnTo>
                    <a:pt x="0" y="1254252"/>
                  </a:lnTo>
                  <a:lnTo>
                    <a:pt x="1524" y="1252728"/>
                  </a:lnTo>
                  <a:lnTo>
                    <a:pt x="4572" y="1252728"/>
                  </a:lnTo>
                  <a:lnTo>
                    <a:pt x="7620" y="1255776"/>
                  </a:lnTo>
                  <a:lnTo>
                    <a:pt x="7620" y="1257300"/>
                  </a:lnTo>
                  <a:lnTo>
                    <a:pt x="4572" y="1260347"/>
                  </a:lnTo>
                  <a:lnTo>
                    <a:pt x="1524" y="1260347"/>
                  </a:lnTo>
                  <a:lnTo>
                    <a:pt x="0" y="1258824"/>
                  </a:lnTo>
                  <a:close/>
                </a:path>
                <a:path w="7620" h="4723130">
                  <a:moveTo>
                    <a:pt x="0" y="1222247"/>
                  </a:moveTo>
                  <a:lnTo>
                    <a:pt x="0" y="1217676"/>
                  </a:lnTo>
                  <a:lnTo>
                    <a:pt x="1524" y="1216152"/>
                  </a:lnTo>
                  <a:lnTo>
                    <a:pt x="4572" y="1216152"/>
                  </a:lnTo>
                  <a:lnTo>
                    <a:pt x="7620" y="1219200"/>
                  </a:lnTo>
                  <a:lnTo>
                    <a:pt x="7620" y="1220724"/>
                  </a:lnTo>
                  <a:lnTo>
                    <a:pt x="6096" y="1220724"/>
                  </a:lnTo>
                  <a:lnTo>
                    <a:pt x="6096" y="1222247"/>
                  </a:lnTo>
                  <a:lnTo>
                    <a:pt x="4572" y="1222247"/>
                  </a:lnTo>
                  <a:lnTo>
                    <a:pt x="4572" y="1223771"/>
                  </a:lnTo>
                  <a:lnTo>
                    <a:pt x="1524" y="1223771"/>
                  </a:lnTo>
                  <a:lnTo>
                    <a:pt x="1524" y="1222247"/>
                  </a:lnTo>
                  <a:lnTo>
                    <a:pt x="0" y="1222247"/>
                  </a:lnTo>
                  <a:close/>
                </a:path>
                <a:path w="7620" h="4723130">
                  <a:moveTo>
                    <a:pt x="6096" y="1184147"/>
                  </a:moveTo>
                  <a:lnTo>
                    <a:pt x="6096" y="1181100"/>
                  </a:lnTo>
                  <a:lnTo>
                    <a:pt x="7620" y="1181100"/>
                  </a:lnTo>
                  <a:lnTo>
                    <a:pt x="7620" y="1184147"/>
                  </a:lnTo>
                  <a:lnTo>
                    <a:pt x="6096" y="1184147"/>
                  </a:lnTo>
                  <a:close/>
                </a:path>
                <a:path w="7620" h="4723130">
                  <a:moveTo>
                    <a:pt x="0" y="1185671"/>
                  </a:moveTo>
                  <a:lnTo>
                    <a:pt x="0" y="1179576"/>
                  </a:lnTo>
                  <a:lnTo>
                    <a:pt x="6096" y="1179576"/>
                  </a:lnTo>
                  <a:lnTo>
                    <a:pt x="6096" y="1185671"/>
                  </a:lnTo>
                  <a:lnTo>
                    <a:pt x="0" y="1185671"/>
                  </a:lnTo>
                  <a:close/>
                </a:path>
                <a:path w="7620" h="4723130">
                  <a:moveTo>
                    <a:pt x="6096" y="1147571"/>
                  </a:moveTo>
                  <a:lnTo>
                    <a:pt x="6096" y="1144524"/>
                  </a:lnTo>
                  <a:lnTo>
                    <a:pt x="7620" y="1144524"/>
                  </a:lnTo>
                  <a:lnTo>
                    <a:pt x="7620" y="1147571"/>
                  </a:lnTo>
                  <a:lnTo>
                    <a:pt x="6096" y="1147571"/>
                  </a:lnTo>
                  <a:close/>
                </a:path>
                <a:path w="7620" h="4723130">
                  <a:moveTo>
                    <a:pt x="0" y="1149096"/>
                  </a:moveTo>
                  <a:lnTo>
                    <a:pt x="0" y="1143000"/>
                  </a:lnTo>
                  <a:lnTo>
                    <a:pt x="1524" y="1143000"/>
                  </a:lnTo>
                  <a:lnTo>
                    <a:pt x="1524" y="1141476"/>
                  </a:lnTo>
                  <a:lnTo>
                    <a:pt x="4572" y="1141476"/>
                  </a:lnTo>
                  <a:lnTo>
                    <a:pt x="4572" y="1143000"/>
                  </a:lnTo>
                  <a:lnTo>
                    <a:pt x="6096" y="1143000"/>
                  </a:lnTo>
                  <a:lnTo>
                    <a:pt x="6096" y="1149096"/>
                  </a:lnTo>
                  <a:lnTo>
                    <a:pt x="0" y="1149096"/>
                  </a:lnTo>
                  <a:close/>
                </a:path>
                <a:path w="7620" h="4723130">
                  <a:moveTo>
                    <a:pt x="0" y="1110996"/>
                  </a:moveTo>
                  <a:lnTo>
                    <a:pt x="0" y="1106424"/>
                  </a:lnTo>
                  <a:lnTo>
                    <a:pt x="1524" y="1106424"/>
                  </a:lnTo>
                  <a:lnTo>
                    <a:pt x="1524" y="1104900"/>
                  </a:lnTo>
                  <a:lnTo>
                    <a:pt x="4572" y="1104900"/>
                  </a:lnTo>
                  <a:lnTo>
                    <a:pt x="4572" y="1106424"/>
                  </a:lnTo>
                  <a:lnTo>
                    <a:pt x="6096" y="1106424"/>
                  </a:lnTo>
                  <a:lnTo>
                    <a:pt x="7620" y="1107947"/>
                  </a:lnTo>
                  <a:lnTo>
                    <a:pt x="7620" y="1109471"/>
                  </a:lnTo>
                  <a:lnTo>
                    <a:pt x="4572" y="1112520"/>
                  </a:lnTo>
                  <a:lnTo>
                    <a:pt x="1524" y="1112520"/>
                  </a:lnTo>
                  <a:lnTo>
                    <a:pt x="0" y="1110996"/>
                  </a:lnTo>
                  <a:close/>
                </a:path>
                <a:path w="7620" h="4723130">
                  <a:moveTo>
                    <a:pt x="0" y="1074420"/>
                  </a:moveTo>
                  <a:lnTo>
                    <a:pt x="0" y="1069847"/>
                  </a:lnTo>
                  <a:lnTo>
                    <a:pt x="1524" y="1068324"/>
                  </a:lnTo>
                  <a:lnTo>
                    <a:pt x="4572" y="1068324"/>
                  </a:lnTo>
                  <a:lnTo>
                    <a:pt x="7620" y="1071371"/>
                  </a:lnTo>
                  <a:lnTo>
                    <a:pt x="7620" y="1072896"/>
                  </a:lnTo>
                  <a:lnTo>
                    <a:pt x="4572" y="1075944"/>
                  </a:lnTo>
                  <a:lnTo>
                    <a:pt x="1524" y="1075944"/>
                  </a:lnTo>
                  <a:lnTo>
                    <a:pt x="0" y="1074420"/>
                  </a:lnTo>
                  <a:close/>
                </a:path>
                <a:path w="7620" h="4723130">
                  <a:moveTo>
                    <a:pt x="0" y="1037844"/>
                  </a:moveTo>
                  <a:lnTo>
                    <a:pt x="0" y="1033271"/>
                  </a:lnTo>
                  <a:lnTo>
                    <a:pt x="1524" y="1031747"/>
                  </a:lnTo>
                  <a:lnTo>
                    <a:pt x="4572" y="1031747"/>
                  </a:lnTo>
                  <a:lnTo>
                    <a:pt x="7620" y="1034796"/>
                  </a:lnTo>
                  <a:lnTo>
                    <a:pt x="7620" y="1036320"/>
                  </a:lnTo>
                  <a:lnTo>
                    <a:pt x="4572" y="1039368"/>
                  </a:lnTo>
                  <a:lnTo>
                    <a:pt x="1524" y="1039368"/>
                  </a:lnTo>
                  <a:lnTo>
                    <a:pt x="0" y="1037844"/>
                  </a:lnTo>
                  <a:close/>
                </a:path>
                <a:path w="7620" h="4723130">
                  <a:moveTo>
                    <a:pt x="0" y="1001268"/>
                  </a:moveTo>
                  <a:lnTo>
                    <a:pt x="0" y="996696"/>
                  </a:lnTo>
                  <a:lnTo>
                    <a:pt x="1524" y="995171"/>
                  </a:lnTo>
                  <a:lnTo>
                    <a:pt x="4572" y="995171"/>
                  </a:lnTo>
                  <a:lnTo>
                    <a:pt x="7620" y="998220"/>
                  </a:lnTo>
                  <a:lnTo>
                    <a:pt x="7620" y="999744"/>
                  </a:lnTo>
                  <a:lnTo>
                    <a:pt x="6096" y="999744"/>
                  </a:lnTo>
                  <a:lnTo>
                    <a:pt x="6096" y="1001268"/>
                  </a:lnTo>
                  <a:lnTo>
                    <a:pt x="4572" y="1001268"/>
                  </a:lnTo>
                  <a:lnTo>
                    <a:pt x="4572" y="1002792"/>
                  </a:lnTo>
                  <a:lnTo>
                    <a:pt x="1524" y="1002792"/>
                  </a:lnTo>
                  <a:lnTo>
                    <a:pt x="1524" y="1001268"/>
                  </a:lnTo>
                  <a:lnTo>
                    <a:pt x="0" y="1001268"/>
                  </a:lnTo>
                  <a:close/>
                </a:path>
                <a:path w="7620" h="4723130">
                  <a:moveTo>
                    <a:pt x="6096" y="963168"/>
                  </a:moveTo>
                  <a:lnTo>
                    <a:pt x="6096" y="960120"/>
                  </a:lnTo>
                  <a:lnTo>
                    <a:pt x="7620" y="960120"/>
                  </a:lnTo>
                  <a:lnTo>
                    <a:pt x="7620" y="963168"/>
                  </a:lnTo>
                  <a:lnTo>
                    <a:pt x="6096" y="963168"/>
                  </a:lnTo>
                  <a:close/>
                </a:path>
                <a:path w="7620" h="4723130">
                  <a:moveTo>
                    <a:pt x="0" y="964692"/>
                  </a:moveTo>
                  <a:lnTo>
                    <a:pt x="0" y="958596"/>
                  </a:lnTo>
                  <a:lnTo>
                    <a:pt x="6096" y="958596"/>
                  </a:lnTo>
                  <a:lnTo>
                    <a:pt x="6096" y="964692"/>
                  </a:lnTo>
                  <a:lnTo>
                    <a:pt x="0" y="964692"/>
                  </a:lnTo>
                  <a:close/>
                </a:path>
                <a:path w="7620" h="4723130">
                  <a:moveTo>
                    <a:pt x="6096" y="926592"/>
                  </a:moveTo>
                  <a:lnTo>
                    <a:pt x="6096" y="923544"/>
                  </a:lnTo>
                  <a:lnTo>
                    <a:pt x="7620" y="923544"/>
                  </a:lnTo>
                  <a:lnTo>
                    <a:pt x="7620" y="926592"/>
                  </a:lnTo>
                  <a:lnTo>
                    <a:pt x="6096" y="926592"/>
                  </a:lnTo>
                  <a:close/>
                </a:path>
                <a:path w="7620" h="4723130">
                  <a:moveTo>
                    <a:pt x="0" y="928116"/>
                  </a:moveTo>
                  <a:lnTo>
                    <a:pt x="0" y="922020"/>
                  </a:lnTo>
                  <a:lnTo>
                    <a:pt x="1524" y="922020"/>
                  </a:lnTo>
                  <a:lnTo>
                    <a:pt x="1524" y="920496"/>
                  </a:lnTo>
                  <a:lnTo>
                    <a:pt x="4572" y="920496"/>
                  </a:lnTo>
                  <a:lnTo>
                    <a:pt x="4572" y="922020"/>
                  </a:lnTo>
                  <a:lnTo>
                    <a:pt x="6096" y="922020"/>
                  </a:lnTo>
                  <a:lnTo>
                    <a:pt x="6096" y="928116"/>
                  </a:lnTo>
                  <a:lnTo>
                    <a:pt x="0" y="928116"/>
                  </a:lnTo>
                  <a:close/>
                </a:path>
                <a:path w="7620" h="4723130">
                  <a:moveTo>
                    <a:pt x="0" y="890016"/>
                  </a:moveTo>
                  <a:lnTo>
                    <a:pt x="0" y="885444"/>
                  </a:lnTo>
                  <a:lnTo>
                    <a:pt x="1524" y="885444"/>
                  </a:lnTo>
                  <a:lnTo>
                    <a:pt x="1524" y="883920"/>
                  </a:lnTo>
                  <a:lnTo>
                    <a:pt x="4572" y="883920"/>
                  </a:lnTo>
                  <a:lnTo>
                    <a:pt x="4572" y="885444"/>
                  </a:lnTo>
                  <a:lnTo>
                    <a:pt x="6096" y="885444"/>
                  </a:lnTo>
                  <a:lnTo>
                    <a:pt x="7620" y="886968"/>
                  </a:lnTo>
                  <a:lnTo>
                    <a:pt x="7620" y="888492"/>
                  </a:lnTo>
                  <a:lnTo>
                    <a:pt x="4572" y="891540"/>
                  </a:lnTo>
                  <a:lnTo>
                    <a:pt x="1524" y="891540"/>
                  </a:lnTo>
                  <a:lnTo>
                    <a:pt x="0" y="890016"/>
                  </a:lnTo>
                  <a:close/>
                </a:path>
                <a:path w="7620" h="4723130">
                  <a:moveTo>
                    <a:pt x="0" y="853440"/>
                  </a:moveTo>
                  <a:lnTo>
                    <a:pt x="0" y="848868"/>
                  </a:lnTo>
                  <a:lnTo>
                    <a:pt x="1524" y="847344"/>
                  </a:lnTo>
                  <a:lnTo>
                    <a:pt x="4572" y="847344"/>
                  </a:lnTo>
                  <a:lnTo>
                    <a:pt x="7620" y="850392"/>
                  </a:lnTo>
                  <a:lnTo>
                    <a:pt x="7620" y="851916"/>
                  </a:lnTo>
                  <a:lnTo>
                    <a:pt x="4572" y="854964"/>
                  </a:lnTo>
                  <a:lnTo>
                    <a:pt x="1524" y="854964"/>
                  </a:lnTo>
                  <a:lnTo>
                    <a:pt x="0" y="853440"/>
                  </a:lnTo>
                  <a:close/>
                </a:path>
                <a:path w="7620" h="4723130">
                  <a:moveTo>
                    <a:pt x="0" y="816864"/>
                  </a:moveTo>
                  <a:lnTo>
                    <a:pt x="0" y="812292"/>
                  </a:lnTo>
                  <a:lnTo>
                    <a:pt x="1524" y="810768"/>
                  </a:lnTo>
                  <a:lnTo>
                    <a:pt x="4572" y="810768"/>
                  </a:lnTo>
                  <a:lnTo>
                    <a:pt x="7620" y="813816"/>
                  </a:lnTo>
                  <a:lnTo>
                    <a:pt x="7620" y="815340"/>
                  </a:lnTo>
                  <a:lnTo>
                    <a:pt x="4572" y="818388"/>
                  </a:lnTo>
                  <a:lnTo>
                    <a:pt x="1524" y="818388"/>
                  </a:lnTo>
                  <a:lnTo>
                    <a:pt x="0" y="816864"/>
                  </a:lnTo>
                  <a:close/>
                </a:path>
                <a:path w="7620" h="4723130">
                  <a:moveTo>
                    <a:pt x="6096" y="778764"/>
                  </a:moveTo>
                  <a:lnTo>
                    <a:pt x="6096" y="775716"/>
                  </a:lnTo>
                  <a:lnTo>
                    <a:pt x="7620" y="777240"/>
                  </a:lnTo>
                  <a:lnTo>
                    <a:pt x="7620" y="778764"/>
                  </a:lnTo>
                  <a:lnTo>
                    <a:pt x="6096" y="778764"/>
                  </a:lnTo>
                  <a:close/>
                </a:path>
                <a:path w="7620" h="4723130">
                  <a:moveTo>
                    <a:pt x="0" y="780288"/>
                  </a:moveTo>
                  <a:lnTo>
                    <a:pt x="0" y="774192"/>
                  </a:lnTo>
                  <a:lnTo>
                    <a:pt x="6096" y="774192"/>
                  </a:lnTo>
                  <a:lnTo>
                    <a:pt x="6096" y="780288"/>
                  </a:lnTo>
                  <a:lnTo>
                    <a:pt x="4572" y="780288"/>
                  </a:lnTo>
                  <a:lnTo>
                    <a:pt x="4572" y="781812"/>
                  </a:lnTo>
                  <a:lnTo>
                    <a:pt x="1524" y="781812"/>
                  </a:lnTo>
                  <a:lnTo>
                    <a:pt x="1524" y="780288"/>
                  </a:lnTo>
                  <a:lnTo>
                    <a:pt x="0" y="780288"/>
                  </a:lnTo>
                  <a:close/>
                </a:path>
                <a:path w="7620" h="4723130">
                  <a:moveTo>
                    <a:pt x="6096" y="742188"/>
                  </a:moveTo>
                  <a:lnTo>
                    <a:pt x="6096" y="739140"/>
                  </a:lnTo>
                  <a:lnTo>
                    <a:pt x="7620" y="739140"/>
                  </a:lnTo>
                  <a:lnTo>
                    <a:pt x="7620" y="742188"/>
                  </a:lnTo>
                  <a:lnTo>
                    <a:pt x="6096" y="742188"/>
                  </a:lnTo>
                  <a:close/>
                </a:path>
                <a:path w="7620" h="4723130">
                  <a:moveTo>
                    <a:pt x="0" y="743712"/>
                  </a:moveTo>
                  <a:lnTo>
                    <a:pt x="0" y="737616"/>
                  </a:lnTo>
                  <a:lnTo>
                    <a:pt x="6096" y="737616"/>
                  </a:lnTo>
                  <a:lnTo>
                    <a:pt x="6096" y="743712"/>
                  </a:lnTo>
                  <a:lnTo>
                    <a:pt x="0" y="743712"/>
                  </a:lnTo>
                  <a:close/>
                </a:path>
                <a:path w="7620" h="4723130">
                  <a:moveTo>
                    <a:pt x="6096" y="705612"/>
                  </a:moveTo>
                  <a:lnTo>
                    <a:pt x="6096" y="702564"/>
                  </a:lnTo>
                  <a:lnTo>
                    <a:pt x="7620" y="702564"/>
                  </a:lnTo>
                  <a:lnTo>
                    <a:pt x="7620" y="705612"/>
                  </a:lnTo>
                  <a:lnTo>
                    <a:pt x="6096" y="705612"/>
                  </a:lnTo>
                  <a:close/>
                </a:path>
                <a:path w="7620" h="4723130">
                  <a:moveTo>
                    <a:pt x="0" y="707136"/>
                  </a:moveTo>
                  <a:lnTo>
                    <a:pt x="0" y="701040"/>
                  </a:lnTo>
                  <a:lnTo>
                    <a:pt x="1524" y="701040"/>
                  </a:lnTo>
                  <a:lnTo>
                    <a:pt x="1524" y="699516"/>
                  </a:lnTo>
                  <a:lnTo>
                    <a:pt x="4572" y="699516"/>
                  </a:lnTo>
                  <a:lnTo>
                    <a:pt x="4572" y="701040"/>
                  </a:lnTo>
                  <a:lnTo>
                    <a:pt x="6096" y="701040"/>
                  </a:lnTo>
                  <a:lnTo>
                    <a:pt x="6096" y="707136"/>
                  </a:lnTo>
                  <a:lnTo>
                    <a:pt x="0" y="707136"/>
                  </a:lnTo>
                  <a:close/>
                </a:path>
                <a:path w="7620" h="4723130">
                  <a:moveTo>
                    <a:pt x="0" y="669036"/>
                  </a:moveTo>
                  <a:lnTo>
                    <a:pt x="0" y="664464"/>
                  </a:lnTo>
                  <a:lnTo>
                    <a:pt x="1524" y="664464"/>
                  </a:lnTo>
                  <a:lnTo>
                    <a:pt x="1524" y="662940"/>
                  </a:lnTo>
                  <a:lnTo>
                    <a:pt x="4572" y="662940"/>
                  </a:lnTo>
                  <a:lnTo>
                    <a:pt x="4572" y="664464"/>
                  </a:lnTo>
                  <a:lnTo>
                    <a:pt x="6096" y="664464"/>
                  </a:lnTo>
                  <a:lnTo>
                    <a:pt x="7620" y="665988"/>
                  </a:lnTo>
                  <a:lnTo>
                    <a:pt x="7620" y="667512"/>
                  </a:lnTo>
                  <a:lnTo>
                    <a:pt x="4572" y="670560"/>
                  </a:lnTo>
                  <a:lnTo>
                    <a:pt x="1524" y="670560"/>
                  </a:lnTo>
                  <a:lnTo>
                    <a:pt x="0" y="669036"/>
                  </a:lnTo>
                  <a:close/>
                </a:path>
                <a:path w="7620" h="4723130">
                  <a:moveTo>
                    <a:pt x="0" y="632460"/>
                  </a:moveTo>
                  <a:lnTo>
                    <a:pt x="0" y="627887"/>
                  </a:lnTo>
                  <a:lnTo>
                    <a:pt x="1524" y="626364"/>
                  </a:lnTo>
                  <a:lnTo>
                    <a:pt x="4572" y="626364"/>
                  </a:lnTo>
                  <a:lnTo>
                    <a:pt x="7620" y="629412"/>
                  </a:lnTo>
                  <a:lnTo>
                    <a:pt x="7620" y="630936"/>
                  </a:lnTo>
                  <a:lnTo>
                    <a:pt x="4572" y="633984"/>
                  </a:lnTo>
                  <a:lnTo>
                    <a:pt x="1524" y="633984"/>
                  </a:lnTo>
                  <a:lnTo>
                    <a:pt x="0" y="632460"/>
                  </a:lnTo>
                  <a:close/>
                </a:path>
                <a:path w="7620" h="4723130">
                  <a:moveTo>
                    <a:pt x="0" y="595884"/>
                  </a:moveTo>
                  <a:lnTo>
                    <a:pt x="0" y="591312"/>
                  </a:lnTo>
                  <a:lnTo>
                    <a:pt x="1524" y="589787"/>
                  </a:lnTo>
                  <a:lnTo>
                    <a:pt x="4572" y="589787"/>
                  </a:lnTo>
                  <a:lnTo>
                    <a:pt x="7620" y="592836"/>
                  </a:lnTo>
                  <a:lnTo>
                    <a:pt x="7620" y="594360"/>
                  </a:lnTo>
                  <a:lnTo>
                    <a:pt x="4572" y="597408"/>
                  </a:lnTo>
                  <a:lnTo>
                    <a:pt x="1524" y="597408"/>
                  </a:lnTo>
                  <a:lnTo>
                    <a:pt x="0" y="595884"/>
                  </a:lnTo>
                  <a:close/>
                </a:path>
                <a:path w="7620" h="4723130">
                  <a:moveTo>
                    <a:pt x="6096" y="557784"/>
                  </a:moveTo>
                  <a:lnTo>
                    <a:pt x="6096" y="554736"/>
                  </a:lnTo>
                  <a:lnTo>
                    <a:pt x="7620" y="556260"/>
                  </a:lnTo>
                  <a:lnTo>
                    <a:pt x="7620" y="557784"/>
                  </a:lnTo>
                  <a:lnTo>
                    <a:pt x="6096" y="557784"/>
                  </a:lnTo>
                  <a:close/>
                </a:path>
                <a:path w="7620" h="4723130">
                  <a:moveTo>
                    <a:pt x="0" y="559308"/>
                  </a:moveTo>
                  <a:lnTo>
                    <a:pt x="0" y="553212"/>
                  </a:lnTo>
                  <a:lnTo>
                    <a:pt x="6096" y="553212"/>
                  </a:lnTo>
                  <a:lnTo>
                    <a:pt x="6096" y="559308"/>
                  </a:lnTo>
                  <a:lnTo>
                    <a:pt x="4572" y="559308"/>
                  </a:lnTo>
                  <a:lnTo>
                    <a:pt x="4572" y="560832"/>
                  </a:lnTo>
                  <a:lnTo>
                    <a:pt x="1524" y="560832"/>
                  </a:lnTo>
                  <a:lnTo>
                    <a:pt x="1524" y="559308"/>
                  </a:lnTo>
                  <a:lnTo>
                    <a:pt x="0" y="559308"/>
                  </a:lnTo>
                  <a:close/>
                </a:path>
                <a:path w="7620" h="4723130">
                  <a:moveTo>
                    <a:pt x="6096" y="521208"/>
                  </a:moveTo>
                  <a:lnTo>
                    <a:pt x="6096" y="518160"/>
                  </a:lnTo>
                  <a:lnTo>
                    <a:pt x="7620" y="518160"/>
                  </a:lnTo>
                  <a:lnTo>
                    <a:pt x="7620" y="521208"/>
                  </a:lnTo>
                  <a:lnTo>
                    <a:pt x="6096" y="521208"/>
                  </a:lnTo>
                  <a:close/>
                </a:path>
                <a:path w="7620" h="4723130">
                  <a:moveTo>
                    <a:pt x="0" y="522732"/>
                  </a:moveTo>
                  <a:lnTo>
                    <a:pt x="0" y="516636"/>
                  </a:lnTo>
                  <a:lnTo>
                    <a:pt x="6096" y="516636"/>
                  </a:lnTo>
                  <a:lnTo>
                    <a:pt x="6096" y="522732"/>
                  </a:lnTo>
                  <a:lnTo>
                    <a:pt x="0" y="522732"/>
                  </a:lnTo>
                  <a:close/>
                </a:path>
                <a:path w="7620" h="4723130">
                  <a:moveTo>
                    <a:pt x="6096" y="484632"/>
                  </a:moveTo>
                  <a:lnTo>
                    <a:pt x="6096" y="481584"/>
                  </a:lnTo>
                  <a:lnTo>
                    <a:pt x="7620" y="481584"/>
                  </a:lnTo>
                  <a:lnTo>
                    <a:pt x="7620" y="483108"/>
                  </a:lnTo>
                  <a:lnTo>
                    <a:pt x="6096" y="484632"/>
                  </a:lnTo>
                  <a:close/>
                </a:path>
                <a:path w="7620" h="4723130">
                  <a:moveTo>
                    <a:pt x="0" y="486156"/>
                  </a:moveTo>
                  <a:lnTo>
                    <a:pt x="0" y="480060"/>
                  </a:lnTo>
                  <a:lnTo>
                    <a:pt x="1524" y="480060"/>
                  </a:lnTo>
                  <a:lnTo>
                    <a:pt x="1524" y="478536"/>
                  </a:lnTo>
                  <a:lnTo>
                    <a:pt x="4572" y="478536"/>
                  </a:lnTo>
                  <a:lnTo>
                    <a:pt x="4572" y="480060"/>
                  </a:lnTo>
                  <a:lnTo>
                    <a:pt x="6096" y="480060"/>
                  </a:lnTo>
                  <a:lnTo>
                    <a:pt x="6096" y="486156"/>
                  </a:lnTo>
                  <a:lnTo>
                    <a:pt x="0" y="486156"/>
                  </a:lnTo>
                  <a:close/>
                </a:path>
                <a:path w="7620" h="4723130">
                  <a:moveTo>
                    <a:pt x="0" y="448056"/>
                  </a:moveTo>
                  <a:lnTo>
                    <a:pt x="0" y="443484"/>
                  </a:lnTo>
                  <a:lnTo>
                    <a:pt x="1524" y="441960"/>
                  </a:lnTo>
                  <a:lnTo>
                    <a:pt x="4572" y="441960"/>
                  </a:lnTo>
                  <a:lnTo>
                    <a:pt x="7620" y="445008"/>
                  </a:lnTo>
                  <a:lnTo>
                    <a:pt x="7620" y="446532"/>
                  </a:lnTo>
                  <a:lnTo>
                    <a:pt x="4572" y="449580"/>
                  </a:lnTo>
                  <a:lnTo>
                    <a:pt x="1524" y="449580"/>
                  </a:lnTo>
                  <a:lnTo>
                    <a:pt x="0" y="448056"/>
                  </a:lnTo>
                  <a:close/>
                </a:path>
                <a:path w="7620" h="4723130">
                  <a:moveTo>
                    <a:pt x="0" y="411480"/>
                  </a:moveTo>
                  <a:lnTo>
                    <a:pt x="0" y="406908"/>
                  </a:lnTo>
                  <a:lnTo>
                    <a:pt x="1524" y="405384"/>
                  </a:lnTo>
                  <a:lnTo>
                    <a:pt x="4572" y="405384"/>
                  </a:lnTo>
                  <a:lnTo>
                    <a:pt x="7620" y="408432"/>
                  </a:lnTo>
                  <a:lnTo>
                    <a:pt x="7620" y="409956"/>
                  </a:lnTo>
                  <a:lnTo>
                    <a:pt x="4572" y="413004"/>
                  </a:lnTo>
                  <a:lnTo>
                    <a:pt x="1524" y="413004"/>
                  </a:lnTo>
                  <a:lnTo>
                    <a:pt x="0" y="411480"/>
                  </a:lnTo>
                  <a:close/>
                </a:path>
                <a:path w="7620" h="4723130">
                  <a:moveTo>
                    <a:pt x="0" y="374904"/>
                  </a:moveTo>
                  <a:lnTo>
                    <a:pt x="0" y="370332"/>
                  </a:lnTo>
                  <a:lnTo>
                    <a:pt x="1524" y="368808"/>
                  </a:lnTo>
                  <a:lnTo>
                    <a:pt x="4572" y="368808"/>
                  </a:lnTo>
                  <a:lnTo>
                    <a:pt x="7620" y="371856"/>
                  </a:lnTo>
                  <a:lnTo>
                    <a:pt x="7620" y="373380"/>
                  </a:lnTo>
                  <a:lnTo>
                    <a:pt x="4572" y="376428"/>
                  </a:lnTo>
                  <a:lnTo>
                    <a:pt x="1524" y="376428"/>
                  </a:lnTo>
                  <a:lnTo>
                    <a:pt x="0" y="374904"/>
                  </a:lnTo>
                  <a:close/>
                </a:path>
                <a:path w="7620" h="4723130">
                  <a:moveTo>
                    <a:pt x="6096" y="336804"/>
                  </a:moveTo>
                  <a:lnTo>
                    <a:pt x="6096" y="333756"/>
                  </a:lnTo>
                  <a:lnTo>
                    <a:pt x="7620" y="333756"/>
                  </a:lnTo>
                  <a:lnTo>
                    <a:pt x="7620" y="336804"/>
                  </a:lnTo>
                  <a:lnTo>
                    <a:pt x="6096" y="336804"/>
                  </a:lnTo>
                  <a:close/>
                </a:path>
                <a:path w="7620" h="4723130">
                  <a:moveTo>
                    <a:pt x="0" y="338328"/>
                  </a:moveTo>
                  <a:lnTo>
                    <a:pt x="0" y="332232"/>
                  </a:lnTo>
                  <a:lnTo>
                    <a:pt x="6096" y="332232"/>
                  </a:lnTo>
                  <a:lnTo>
                    <a:pt x="6096" y="338328"/>
                  </a:lnTo>
                  <a:lnTo>
                    <a:pt x="4572" y="338328"/>
                  </a:lnTo>
                  <a:lnTo>
                    <a:pt x="4572" y="339852"/>
                  </a:lnTo>
                  <a:lnTo>
                    <a:pt x="1524" y="339852"/>
                  </a:lnTo>
                  <a:lnTo>
                    <a:pt x="1524" y="338328"/>
                  </a:lnTo>
                  <a:lnTo>
                    <a:pt x="0" y="338328"/>
                  </a:lnTo>
                  <a:close/>
                </a:path>
                <a:path w="7620" h="4723130">
                  <a:moveTo>
                    <a:pt x="6096" y="300228"/>
                  </a:moveTo>
                  <a:lnTo>
                    <a:pt x="6096" y="297180"/>
                  </a:lnTo>
                  <a:lnTo>
                    <a:pt x="7620" y="297180"/>
                  </a:lnTo>
                  <a:lnTo>
                    <a:pt x="7620" y="300228"/>
                  </a:lnTo>
                  <a:lnTo>
                    <a:pt x="6096" y="300228"/>
                  </a:lnTo>
                  <a:close/>
                </a:path>
                <a:path w="7620" h="4723130">
                  <a:moveTo>
                    <a:pt x="0" y="301752"/>
                  </a:moveTo>
                  <a:lnTo>
                    <a:pt x="0" y="295656"/>
                  </a:lnTo>
                  <a:lnTo>
                    <a:pt x="6096" y="295656"/>
                  </a:lnTo>
                  <a:lnTo>
                    <a:pt x="6096" y="301752"/>
                  </a:lnTo>
                  <a:lnTo>
                    <a:pt x="0" y="301752"/>
                  </a:lnTo>
                  <a:close/>
                </a:path>
                <a:path w="7620" h="4723130">
                  <a:moveTo>
                    <a:pt x="6096" y="263652"/>
                  </a:moveTo>
                  <a:lnTo>
                    <a:pt x="6096" y="260604"/>
                  </a:lnTo>
                  <a:lnTo>
                    <a:pt x="7620" y="260604"/>
                  </a:lnTo>
                  <a:lnTo>
                    <a:pt x="7620" y="262128"/>
                  </a:lnTo>
                  <a:lnTo>
                    <a:pt x="6096" y="263652"/>
                  </a:lnTo>
                  <a:close/>
                </a:path>
                <a:path w="7620" h="4723130">
                  <a:moveTo>
                    <a:pt x="0" y="265176"/>
                  </a:moveTo>
                  <a:lnTo>
                    <a:pt x="0" y="259080"/>
                  </a:lnTo>
                  <a:lnTo>
                    <a:pt x="1524" y="259080"/>
                  </a:lnTo>
                  <a:lnTo>
                    <a:pt x="1524" y="257556"/>
                  </a:lnTo>
                  <a:lnTo>
                    <a:pt x="4572" y="257556"/>
                  </a:lnTo>
                  <a:lnTo>
                    <a:pt x="4572" y="259080"/>
                  </a:lnTo>
                  <a:lnTo>
                    <a:pt x="6096" y="259080"/>
                  </a:lnTo>
                  <a:lnTo>
                    <a:pt x="6096" y="265176"/>
                  </a:lnTo>
                  <a:lnTo>
                    <a:pt x="0" y="265176"/>
                  </a:lnTo>
                  <a:close/>
                </a:path>
                <a:path w="7620" h="4723130">
                  <a:moveTo>
                    <a:pt x="0" y="227076"/>
                  </a:moveTo>
                  <a:lnTo>
                    <a:pt x="0" y="222504"/>
                  </a:lnTo>
                  <a:lnTo>
                    <a:pt x="1524" y="220980"/>
                  </a:lnTo>
                  <a:lnTo>
                    <a:pt x="4572" y="220980"/>
                  </a:lnTo>
                  <a:lnTo>
                    <a:pt x="7620" y="224028"/>
                  </a:lnTo>
                  <a:lnTo>
                    <a:pt x="7620" y="225552"/>
                  </a:lnTo>
                  <a:lnTo>
                    <a:pt x="4572" y="228600"/>
                  </a:lnTo>
                  <a:lnTo>
                    <a:pt x="1524" y="228600"/>
                  </a:lnTo>
                  <a:lnTo>
                    <a:pt x="0" y="227076"/>
                  </a:lnTo>
                  <a:close/>
                </a:path>
                <a:path w="7620" h="4723130">
                  <a:moveTo>
                    <a:pt x="0" y="190500"/>
                  </a:moveTo>
                  <a:lnTo>
                    <a:pt x="0" y="185928"/>
                  </a:lnTo>
                  <a:lnTo>
                    <a:pt x="1524" y="184404"/>
                  </a:lnTo>
                  <a:lnTo>
                    <a:pt x="4572" y="184404"/>
                  </a:lnTo>
                  <a:lnTo>
                    <a:pt x="7620" y="187452"/>
                  </a:lnTo>
                  <a:lnTo>
                    <a:pt x="7620" y="188976"/>
                  </a:lnTo>
                  <a:lnTo>
                    <a:pt x="4572" y="192024"/>
                  </a:lnTo>
                  <a:lnTo>
                    <a:pt x="1524" y="192024"/>
                  </a:lnTo>
                  <a:lnTo>
                    <a:pt x="0" y="190500"/>
                  </a:lnTo>
                  <a:close/>
                </a:path>
                <a:path w="7620" h="4723130">
                  <a:moveTo>
                    <a:pt x="0" y="153924"/>
                  </a:moveTo>
                  <a:lnTo>
                    <a:pt x="0" y="149352"/>
                  </a:lnTo>
                  <a:lnTo>
                    <a:pt x="1524" y="147828"/>
                  </a:lnTo>
                  <a:lnTo>
                    <a:pt x="4572" y="147828"/>
                  </a:lnTo>
                  <a:lnTo>
                    <a:pt x="7620" y="150876"/>
                  </a:lnTo>
                  <a:lnTo>
                    <a:pt x="7620" y="152400"/>
                  </a:lnTo>
                  <a:lnTo>
                    <a:pt x="6096" y="153924"/>
                  </a:lnTo>
                  <a:lnTo>
                    <a:pt x="4572" y="153924"/>
                  </a:lnTo>
                  <a:lnTo>
                    <a:pt x="4572" y="155448"/>
                  </a:lnTo>
                  <a:lnTo>
                    <a:pt x="1524" y="155448"/>
                  </a:lnTo>
                  <a:lnTo>
                    <a:pt x="1524" y="153924"/>
                  </a:lnTo>
                  <a:lnTo>
                    <a:pt x="0" y="153924"/>
                  </a:lnTo>
                  <a:close/>
                </a:path>
                <a:path w="7620" h="4723130">
                  <a:moveTo>
                    <a:pt x="6096" y="115824"/>
                  </a:moveTo>
                  <a:lnTo>
                    <a:pt x="6096" y="112776"/>
                  </a:lnTo>
                  <a:lnTo>
                    <a:pt x="7620" y="112776"/>
                  </a:lnTo>
                  <a:lnTo>
                    <a:pt x="7620" y="115824"/>
                  </a:lnTo>
                  <a:lnTo>
                    <a:pt x="6096" y="115824"/>
                  </a:lnTo>
                  <a:close/>
                </a:path>
                <a:path w="7620" h="4723130">
                  <a:moveTo>
                    <a:pt x="0" y="117348"/>
                  </a:moveTo>
                  <a:lnTo>
                    <a:pt x="0" y="111252"/>
                  </a:lnTo>
                  <a:lnTo>
                    <a:pt x="6096" y="111252"/>
                  </a:lnTo>
                  <a:lnTo>
                    <a:pt x="6096" y="117348"/>
                  </a:lnTo>
                  <a:lnTo>
                    <a:pt x="4572" y="117348"/>
                  </a:lnTo>
                  <a:lnTo>
                    <a:pt x="4572" y="118872"/>
                  </a:lnTo>
                  <a:lnTo>
                    <a:pt x="1524" y="118872"/>
                  </a:lnTo>
                  <a:lnTo>
                    <a:pt x="1524" y="117348"/>
                  </a:lnTo>
                  <a:lnTo>
                    <a:pt x="0" y="117348"/>
                  </a:lnTo>
                  <a:close/>
                </a:path>
                <a:path w="7620" h="4723130">
                  <a:moveTo>
                    <a:pt x="6096" y="79248"/>
                  </a:moveTo>
                  <a:lnTo>
                    <a:pt x="6096" y="76200"/>
                  </a:lnTo>
                  <a:lnTo>
                    <a:pt x="7620" y="76200"/>
                  </a:lnTo>
                  <a:lnTo>
                    <a:pt x="7620" y="79248"/>
                  </a:lnTo>
                  <a:lnTo>
                    <a:pt x="6096" y="79248"/>
                  </a:lnTo>
                  <a:close/>
                </a:path>
                <a:path w="7620" h="4723130">
                  <a:moveTo>
                    <a:pt x="0" y="80772"/>
                  </a:moveTo>
                  <a:lnTo>
                    <a:pt x="0" y="74676"/>
                  </a:lnTo>
                  <a:lnTo>
                    <a:pt x="6096" y="74676"/>
                  </a:lnTo>
                  <a:lnTo>
                    <a:pt x="6096" y="80772"/>
                  </a:lnTo>
                  <a:lnTo>
                    <a:pt x="0" y="80772"/>
                  </a:lnTo>
                  <a:close/>
                </a:path>
                <a:path w="7620" h="4723130">
                  <a:moveTo>
                    <a:pt x="6096" y="42672"/>
                  </a:moveTo>
                  <a:lnTo>
                    <a:pt x="6096" y="39624"/>
                  </a:lnTo>
                  <a:lnTo>
                    <a:pt x="7620" y="39624"/>
                  </a:lnTo>
                  <a:lnTo>
                    <a:pt x="7620" y="41148"/>
                  </a:lnTo>
                  <a:lnTo>
                    <a:pt x="6096" y="42672"/>
                  </a:lnTo>
                  <a:close/>
                </a:path>
                <a:path w="7620" h="4723130">
                  <a:moveTo>
                    <a:pt x="0" y="44195"/>
                  </a:moveTo>
                  <a:lnTo>
                    <a:pt x="0" y="38100"/>
                  </a:lnTo>
                  <a:lnTo>
                    <a:pt x="1524" y="38100"/>
                  </a:lnTo>
                  <a:lnTo>
                    <a:pt x="1524" y="36576"/>
                  </a:lnTo>
                  <a:lnTo>
                    <a:pt x="4572" y="36576"/>
                  </a:lnTo>
                  <a:lnTo>
                    <a:pt x="4572" y="38100"/>
                  </a:lnTo>
                  <a:lnTo>
                    <a:pt x="6096" y="38100"/>
                  </a:lnTo>
                  <a:lnTo>
                    <a:pt x="6096" y="44195"/>
                  </a:lnTo>
                  <a:lnTo>
                    <a:pt x="0" y="44195"/>
                  </a:lnTo>
                  <a:close/>
                </a:path>
                <a:path w="7620" h="4723130">
                  <a:moveTo>
                    <a:pt x="0" y="6095"/>
                  </a:moveTo>
                  <a:lnTo>
                    <a:pt x="0" y="1524"/>
                  </a:lnTo>
                  <a:lnTo>
                    <a:pt x="1524" y="0"/>
                  </a:lnTo>
                  <a:lnTo>
                    <a:pt x="4572" y="0"/>
                  </a:lnTo>
                  <a:lnTo>
                    <a:pt x="7620" y="3048"/>
                  </a:lnTo>
                  <a:lnTo>
                    <a:pt x="7620" y="4572"/>
                  </a:lnTo>
                  <a:lnTo>
                    <a:pt x="4572" y="7620"/>
                  </a:lnTo>
                  <a:lnTo>
                    <a:pt x="1524" y="7620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96255" y="6269735"/>
              <a:ext cx="134112" cy="6400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501383" y="1502663"/>
              <a:ext cx="7620" cy="4723130"/>
            </a:xfrm>
            <a:custGeom>
              <a:avLst/>
              <a:gdLst/>
              <a:ahLst/>
              <a:cxnLst/>
              <a:rect l="l" t="t" r="r" b="b"/>
              <a:pathLst>
                <a:path w="7620" h="4723130">
                  <a:moveTo>
                    <a:pt x="0" y="4721352"/>
                  </a:moveTo>
                  <a:lnTo>
                    <a:pt x="0" y="4716780"/>
                  </a:lnTo>
                  <a:lnTo>
                    <a:pt x="1524" y="4715256"/>
                  </a:lnTo>
                  <a:lnTo>
                    <a:pt x="4572" y="4715256"/>
                  </a:lnTo>
                  <a:lnTo>
                    <a:pt x="7619" y="4718304"/>
                  </a:lnTo>
                  <a:lnTo>
                    <a:pt x="7619" y="4719828"/>
                  </a:lnTo>
                  <a:lnTo>
                    <a:pt x="4572" y="4722875"/>
                  </a:lnTo>
                  <a:lnTo>
                    <a:pt x="1524" y="4722875"/>
                  </a:lnTo>
                  <a:lnTo>
                    <a:pt x="0" y="4721352"/>
                  </a:lnTo>
                  <a:close/>
                </a:path>
                <a:path w="7620" h="4723130">
                  <a:moveTo>
                    <a:pt x="6096" y="4683252"/>
                  </a:moveTo>
                  <a:lnTo>
                    <a:pt x="6096" y="4680204"/>
                  </a:lnTo>
                  <a:lnTo>
                    <a:pt x="7619" y="4681728"/>
                  </a:lnTo>
                  <a:lnTo>
                    <a:pt x="7619" y="4683252"/>
                  </a:lnTo>
                  <a:lnTo>
                    <a:pt x="6096" y="4683252"/>
                  </a:lnTo>
                  <a:close/>
                </a:path>
                <a:path w="7620" h="4723130">
                  <a:moveTo>
                    <a:pt x="0" y="4684775"/>
                  </a:moveTo>
                  <a:lnTo>
                    <a:pt x="0" y="4678680"/>
                  </a:lnTo>
                  <a:lnTo>
                    <a:pt x="6096" y="4678680"/>
                  </a:lnTo>
                  <a:lnTo>
                    <a:pt x="6096" y="4684775"/>
                  </a:lnTo>
                  <a:lnTo>
                    <a:pt x="4572" y="4684775"/>
                  </a:lnTo>
                  <a:lnTo>
                    <a:pt x="4572" y="4686300"/>
                  </a:lnTo>
                  <a:lnTo>
                    <a:pt x="1524" y="4686300"/>
                  </a:lnTo>
                  <a:lnTo>
                    <a:pt x="1524" y="4684775"/>
                  </a:lnTo>
                  <a:lnTo>
                    <a:pt x="0" y="4684775"/>
                  </a:lnTo>
                  <a:close/>
                </a:path>
                <a:path w="7620" h="4723130">
                  <a:moveTo>
                    <a:pt x="6096" y="4646675"/>
                  </a:moveTo>
                  <a:lnTo>
                    <a:pt x="6096" y="4643628"/>
                  </a:lnTo>
                  <a:lnTo>
                    <a:pt x="7619" y="4643628"/>
                  </a:lnTo>
                  <a:lnTo>
                    <a:pt x="7619" y="4646675"/>
                  </a:lnTo>
                  <a:lnTo>
                    <a:pt x="6096" y="4646675"/>
                  </a:lnTo>
                  <a:close/>
                </a:path>
                <a:path w="7620" h="4723130">
                  <a:moveTo>
                    <a:pt x="0" y="4648200"/>
                  </a:moveTo>
                  <a:lnTo>
                    <a:pt x="0" y="4642104"/>
                  </a:lnTo>
                  <a:lnTo>
                    <a:pt x="6096" y="4642104"/>
                  </a:lnTo>
                  <a:lnTo>
                    <a:pt x="6096" y="4648200"/>
                  </a:lnTo>
                  <a:lnTo>
                    <a:pt x="0" y="4648200"/>
                  </a:lnTo>
                  <a:close/>
                </a:path>
                <a:path w="7620" h="4723130">
                  <a:moveTo>
                    <a:pt x="6096" y="4610100"/>
                  </a:moveTo>
                  <a:lnTo>
                    <a:pt x="6096" y="4607052"/>
                  </a:lnTo>
                  <a:lnTo>
                    <a:pt x="7619" y="4607052"/>
                  </a:lnTo>
                  <a:lnTo>
                    <a:pt x="7619" y="4610100"/>
                  </a:lnTo>
                  <a:lnTo>
                    <a:pt x="6096" y="4610100"/>
                  </a:lnTo>
                  <a:close/>
                </a:path>
                <a:path w="7620" h="4723130">
                  <a:moveTo>
                    <a:pt x="0" y="4611624"/>
                  </a:moveTo>
                  <a:lnTo>
                    <a:pt x="0" y="4605528"/>
                  </a:lnTo>
                  <a:lnTo>
                    <a:pt x="1524" y="4605528"/>
                  </a:lnTo>
                  <a:lnTo>
                    <a:pt x="1524" y="4604004"/>
                  </a:lnTo>
                  <a:lnTo>
                    <a:pt x="4572" y="4604004"/>
                  </a:lnTo>
                  <a:lnTo>
                    <a:pt x="4572" y="4605528"/>
                  </a:lnTo>
                  <a:lnTo>
                    <a:pt x="6096" y="4605528"/>
                  </a:lnTo>
                  <a:lnTo>
                    <a:pt x="6096" y="4611624"/>
                  </a:lnTo>
                  <a:lnTo>
                    <a:pt x="0" y="4611624"/>
                  </a:lnTo>
                  <a:close/>
                </a:path>
                <a:path w="7620" h="4723130">
                  <a:moveTo>
                    <a:pt x="0" y="4573524"/>
                  </a:moveTo>
                  <a:lnTo>
                    <a:pt x="0" y="4568952"/>
                  </a:lnTo>
                  <a:lnTo>
                    <a:pt x="1524" y="4568952"/>
                  </a:lnTo>
                  <a:lnTo>
                    <a:pt x="1524" y="4567428"/>
                  </a:lnTo>
                  <a:lnTo>
                    <a:pt x="4572" y="4567428"/>
                  </a:lnTo>
                  <a:lnTo>
                    <a:pt x="4572" y="4568952"/>
                  </a:lnTo>
                  <a:lnTo>
                    <a:pt x="6096" y="4568952"/>
                  </a:lnTo>
                  <a:lnTo>
                    <a:pt x="7619" y="4570475"/>
                  </a:lnTo>
                  <a:lnTo>
                    <a:pt x="7619" y="4572000"/>
                  </a:lnTo>
                  <a:lnTo>
                    <a:pt x="4572" y="4575048"/>
                  </a:lnTo>
                  <a:lnTo>
                    <a:pt x="1524" y="4575048"/>
                  </a:lnTo>
                  <a:lnTo>
                    <a:pt x="0" y="4573524"/>
                  </a:lnTo>
                  <a:close/>
                </a:path>
                <a:path w="7620" h="4723130">
                  <a:moveTo>
                    <a:pt x="0" y="4536948"/>
                  </a:moveTo>
                  <a:lnTo>
                    <a:pt x="0" y="4532375"/>
                  </a:lnTo>
                  <a:lnTo>
                    <a:pt x="1524" y="4530852"/>
                  </a:lnTo>
                  <a:lnTo>
                    <a:pt x="4572" y="4530852"/>
                  </a:lnTo>
                  <a:lnTo>
                    <a:pt x="7619" y="4533900"/>
                  </a:lnTo>
                  <a:lnTo>
                    <a:pt x="7619" y="4535424"/>
                  </a:lnTo>
                  <a:lnTo>
                    <a:pt x="4572" y="4538472"/>
                  </a:lnTo>
                  <a:lnTo>
                    <a:pt x="1524" y="4538472"/>
                  </a:lnTo>
                  <a:lnTo>
                    <a:pt x="0" y="4536948"/>
                  </a:lnTo>
                  <a:close/>
                </a:path>
                <a:path w="7620" h="4723130">
                  <a:moveTo>
                    <a:pt x="0" y="4500372"/>
                  </a:moveTo>
                  <a:lnTo>
                    <a:pt x="0" y="4495800"/>
                  </a:lnTo>
                  <a:lnTo>
                    <a:pt x="1524" y="4494275"/>
                  </a:lnTo>
                  <a:lnTo>
                    <a:pt x="4572" y="4494275"/>
                  </a:lnTo>
                  <a:lnTo>
                    <a:pt x="7619" y="4497324"/>
                  </a:lnTo>
                  <a:lnTo>
                    <a:pt x="7619" y="4498848"/>
                  </a:lnTo>
                  <a:lnTo>
                    <a:pt x="4572" y="4501896"/>
                  </a:lnTo>
                  <a:lnTo>
                    <a:pt x="1524" y="4501896"/>
                  </a:lnTo>
                  <a:lnTo>
                    <a:pt x="0" y="4500372"/>
                  </a:lnTo>
                  <a:close/>
                </a:path>
                <a:path w="7620" h="4723130">
                  <a:moveTo>
                    <a:pt x="6096" y="4462272"/>
                  </a:moveTo>
                  <a:lnTo>
                    <a:pt x="6096" y="4459224"/>
                  </a:lnTo>
                  <a:lnTo>
                    <a:pt x="7619" y="4460748"/>
                  </a:lnTo>
                  <a:lnTo>
                    <a:pt x="7619" y="4462272"/>
                  </a:lnTo>
                  <a:lnTo>
                    <a:pt x="6096" y="4462272"/>
                  </a:lnTo>
                  <a:close/>
                </a:path>
                <a:path w="7620" h="4723130">
                  <a:moveTo>
                    <a:pt x="0" y="4463796"/>
                  </a:moveTo>
                  <a:lnTo>
                    <a:pt x="0" y="4457700"/>
                  </a:lnTo>
                  <a:lnTo>
                    <a:pt x="6096" y="4457700"/>
                  </a:lnTo>
                  <a:lnTo>
                    <a:pt x="6096" y="4463796"/>
                  </a:lnTo>
                  <a:lnTo>
                    <a:pt x="4572" y="4463796"/>
                  </a:lnTo>
                  <a:lnTo>
                    <a:pt x="4572" y="4465320"/>
                  </a:lnTo>
                  <a:lnTo>
                    <a:pt x="1524" y="4465320"/>
                  </a:lnTo>
                  <a:lnTo>
                    <a:pt x="1524" y="4463796"/>
                  </a:lnTo>
                  <a:lnTo>
                    <a:pt x="0" y="4463796"/>
                  </a:lnTo>
                  <a:close/>
                </a:path>
                <a:path w="7620" h="4723130">
                  <a:moveTo>
                    <a:pt x="6096" y="4425696"/>
                  </a:moveTo>
                  <a:lnTo>
                    <a:pt x="6096" y="4422648"/>
                  </a:lnTo>
                  <a:lnTo>
                    <a:pt x="7619" y="4422648"/>
                  </a:lnTo>
                  <a:lnTo>
                    <a:pt x="7619" y="4425696"/>
                  </a:lnTo>
                  <a:lnTo>
                    <a:pt x="6096" y="4425696"/>
                  </a:lnTo>
                  <a:close/>
                </a:path>
                <a:path w="7620" h="4723130">
                  <a:moveTo>
                    <a:pt x="0" y="4427220"/>
                  </a:moveTo>
                  <a:lnTo>
                    <a:pt x="0" y="4421124"/>
                  </a:lnTo>
                  <a:lnTo>
                    <a:pt x="6096" y="4421124"/>
                  </a:lnTo>
                  <a:lnTo>
                    <a:pt x="6096" y="4427220"/>
                  </a:lnTo>
                  <a:lnTo>
                    <a:pt x="0" y="4427220"/>
                  </a:lnTo>
                  <a:close/>
                </a:path>
                <a:path w="7620" h="4723130">
                  <a:moveTo>
                    <a:pt x="6096" y="4389120"/>
                  </a:moveTo>
                  <a:lnTo>
                    <a:pt x="6096" y="4386072"/>
                  </a:lnTo>
                  <a:lnTo>
                    <a:pt x="7619" y="4386072"/>
                  </a:lnTo>
                  <a:lnTo>
                    <a:pt x="7619" y="4389120"/>
                  </a:lnTo>
                  <a:lnTo>
                    <a:pt x="6096" y="4389120"/>
                  </a:lnTo>
                  <a:close/>
                </a:path>
                <a:path w="7620" h="4723130">
                  <a:moveTo>
                    <a:pt x="0" y="4390643"/>
                  </a:moveTo>
                  <a:lnTo>
                    <a:pt x="0" y="4384548"/>
                  </a:lnTo>
                  <a:lnTo>
                    <a:pt x="1524" y="4384548"/>
                  </a:lnTo>
                  <a:lnTo>
                    <a:pt x="1524" y="4383024"/>
                  </a:lnTo>
                  <a:lnTo>
                    <a:pt x="4572" y="4383024"/>
                  </a:lnTo>
                  <a:lnTo>
                    <a:pt x="4572" y="4384548"/>
                  </a:lnTo>
                  <a:lnTo>
                    <a:pt x="6096" y="4384548"/>
                  </a:lnTo>
                  <a:lnTo>
                    <a:pt x="6096" y="4390643"/>
                  </a:lnTo>
                  <a:lnTo>
                    <a:pt x="0" y="4390643"/>
                  </a:lnTo>
                  <a:close/>
                </a:path>
                <a:path w="7620" h="4723130">
                  <a:moveTo>
                    <a:pt x="0" y="4352543"/>
                  </a:moveTo>
                  <a:lnTo>
                    <a:pt x="0" y="4347972"/>
                  </a:lnTo>
                  <a:lnTo>
                    <a:pt x="1524" y="4346448"/>
                  </a:lnTo>
                  <a:lnTo>
                    <a:pt x="4572" y="4346448"/>
                  </a:lnTo>
                  <a:lnTo>
                    <a:pt x="7619" y="4349496"/>
                  </a:lnTo>
                  <a:lnTo>
                    <a:pt x="7619" y="4351020"/>
                  </a:lnTo>
                  <a:lnTo>
                    <a:pt x="4572" y="4354068"/>
                  </a:lnTo>
                  <a:lnTo>
                    <a:pt x="1524" y="4354068"/>
                  </a:lnTo>
                  <a:lnTo>
                    <a:pt x="0" y="4352543"/>
                  </a:lnTo>
                  <a:close/>
                </a:path>
                <a:path w="7620" h="4723130">
                  <a:moveTo>
                    <a:pt x="0" y="4315968"/>
                  </a:moveTo>
                  <a:lnTo>
                    <a:pt x="0" y="4311396"/>
                  </a:lnTo>
                  <a:lnTo>
                    <a:pt x="1524" y="4309872"/>
                  </a:lnTo>
                  <a:lnTo>
                    <a:pt x="4572" y="4309872"/>
                  </a:lnTo>
                  <a:lnTo>
                    <a:pt x="7619" y="4312920"/>
                  </a:lnTo>
                  <a:lnTo>
                    <a:pt x="7619" y="4314443"/>
                  </a:lnTo>
                  <a:lnTo>
                    <a:pt x="4572" y="4317491"/>
                  </a:lnTo>
                  <a:lnTo>
                    <a:pt x="1524" y="4317491"/>
                  </a:lnTo>
                  <a:lnTo>
                    <a:pt x="0" y="4315968"/>
                  </a:lnTo>
                  <a:close/>
                </a:path>
                <a:path w="7620" h="4723130">
                  <a:moveTo>
                    <a:pt x="0" y="4279391"/>
                  </a:moveTo>
                  <a:lnTo>
                    <a:pt x="0" y="4274820"/>
                  </a:lnTo>
                  <a:lnTo>
                    <a:pt x="1524" y="4273296"/>
                  </a:lnTo>
                  <a:lnTo>
                    <a:pt x="4572" y="4273296"/>
                  </a:lnTo>
                  <a:lnTo>
                    <a:pt x="7619" y="4276343"/>
                  </a:lnTo>
                  <a:lnTo>
                    <a:pt x="7619" y="4277868"/>
                  </a:lnTo>
                  <a:lnTo>
                    <a:pt x="4572" y="4280916"/>
                  </a:lnTo>
                  <a:lnTo>
                    <a:pt x="1524" y="4280916"/>
                  </a:lnTo>
                  <a:lnTo>
                    <a:pt x="0" y="4279391"/>
                  </a:lnTo>
                  <a:close/>
                </a:path>
                <a:path w="7620" h="4723130">
                  <a:moveTo>
                    <a:pt x="6096" y="4241291"/>
                  </a:moveTo>
                  <a:lnTo>
                    <a:pt x="6096" y="4238243"/>
                  </a:lnTo>
                  <a:lnTo>
                    <a:pt x="7619" y="4238243"/>
                  </a:lnTo>
                  <a:lnTo>
                    <a:pt x="7619" y="4241291"/>
                  </a:lnTo>
                  <a:lnTo>
                    <a:pt x="6096" y="4241291"/>
                  </a:lnTo>
                  <a:close/>
                </a:path>
                <a:path w="7620" h="4723130">
                  <a:moveTo>
                    <a:pt x="0" y="4242816"/>
                  </a:moveTo>
                  <a:lnTo>
                    <a:pt x="0" y="4236720"/>
                  </a:lnTo>
                  <a:lnTo>
                    <a:pt x="6096" y="4236720"/>
                  </a:lnTo>
                  <a:lnTo>
                    <a:pt x="6096" y="4242816"/>
                  </a:lnTo>
                  <a:lnTo>
                    <a:pt x="4572" y="4242816"/>
                  </a:lnTo>
                  <a:lnTo>
                    <a:pt x="4572" y="4244340"/>
                  </a:lnTo>
                  <a:lnTo>
                    <a:pt x="1524" y="4244340"/>
                  </a:lnTo>
                  <a:lnTo>
                    <a:pt x="1524" y="4242816"/>
                  </a:lnTo>
                  <a:lnTo>
                    <a:pt x="0" y="4242816"/>
                  </a:lnTo>
                  <a:close/>
                </a:path>
                <a:path w="7620" h="4723130">
                  <a:moveTo>
                    <a:pt x="6096" y="4204716"/>
                  </a:moveTo>
                  <a:lnTo>
                    <a:pt x="6096" y="4201668"/>
                  </a:lnTo>
                  <a:lnTo>
                    <a:pt x="7619" y="4201668"/>
                  </a:lnTo>
                  <a:lnTo>
                    <a:pt x="7619" y="4204716"/>
                  </a:lnTo>
                  <a:lnTo>
                    <a:pt x="6096" y="4204716"/>
                  </a:lnTo>
                  <a:close/>
                </a:path>
                <a:path w="7620" h="4723130">
                  <a:moveTo>
                    <a:pt x="0" y="4206240"/>
                  </a:moveTo>
                  <a:lnTo>
                    <a:pt x="0" y="4200143"/>
                  </a:lnTo>
                  <a:lnTo>
                    <a:pt x="6096" y="4200143"/>
                  </a:lnTo>
                  <a:lnTo>
                    <a:pt x="6096" y="4206240"/>
                  </a:lnTo>
                  <a:lnTo>
                    <a:pt x="0" y="4206240"/>
                  </a:lnTo>
                  <a:close/>
                </a:path>
                <a:path w="7620" h="4723130">
                  <a:moveTo>
                    <a:pt x="6096" y="4168140"/>
                  </a:moveTo>
                  <a:lnTo>
                    <a:pt x="6096" y="4165091"/>
                  </a:lnTo>
                  <a:lnTo>
                    <a:pt x="7619" y="4165091"/>
                  </a:lnTo>
                  <a:lnTo>
                    <a:pt x="7619" y="4166616"/>
                  </a:lnTo>
                  <a:lnTo>
                    <a:pt x="6096" y="4168140"/>
                  </a:lnTo>
                  <a:close/>
                </a:path>
                <a:path w="7620" h="4723130">
                  <a:moveTo>
                    <a:pt x="0" y="4169664"/>
                  </a:moveTo>
                  <a:lnTo>
                    <a:pt x="0" y="4163568"/>
                  </a:lnTo>
                  <a:lnTo>
                    <a:pt x="1524" y="4163568"/>
                  </a:lnTo>
                  <a:lnTo>
                    <a:pt x="1524" y="4162043"/>
                  </a:lnTo>
                  <a:lnTo>
                    <a:pt x="4572" y="4162043"/>
                  </a:lnTo>
                  <a:lnTo>
                    <a:pt x="4572" y="4163568"/>
                  </a:lnTo>
                  <a:lnTo>
                    <a:pt x="6096" y="4163568"/>
                  </a:lnTo>
                  <a:lnTo>
                    <a:pt x="6096" y="4169664"/>
                  </a:lnTo>
                  <a:lnTo>
                    <a:pt x="0" y="4169664"/>
                  </a:lnTo>
                  <a:close/>
                </a:path>
                <a:path w="7620" h="4723130">
                  <a:moveTo>
                    <a:pt x="0" y="4131564"/>
                  </a:moveTo>
                  <a:lnTo>
                    <a:pt x="0" y="4126991"/>
                  </a:lnTo>
                  <a:lnTo>
                    <a:pt x="1524" y="4125468"/>
                  </a:lnTo>
                  <a:lnTo>
                    <a:pt x="4572" y="4125468"/>
                  </a:lnTo>
                  <a:lnTo>
                    <a:pt x="7619" y="4128516"/>
                  </a:lnTo>
                  <a:lnTo>
                    <a:pt x="7619" y="4130040"/>
                  </a:lnTo>
                  <a:lnTo>
                    <a:pt x="4572" y="4133088"/>
                  </a:lnTo>
                  <a:lnTo>
                    <a:pt x="1524" y="4133088"/>
                  </a:lnTo>
                  <a:lnTo>
                    <a:pt x="0" y="4131564"/>
                  </a:lnTo>
                  <a:close/>
                </a:path>
                <a:path w="7620" h="4723130">
                  <a:moveTo>
                    <a:pt x="0" y="4094988"/>
                  </a:moveTo>
                  <a:lnTo>
                    <a:pt x="0" y="4090416"/>
                  </a:lnTo>
                  <a:lnTo>
                    <a:pt x="1524" y="4088891"/>
                  </a:lnTo>
                  <a:lnTo>
                    <a:pt x="4572" y="4088891"/>
                  </a:lnTo>
                  <a:lnTo>
                    <a:pt x="7619" y="4091940"/>
                  </a:lnTo>
                  <a:lnTo>
                    <a:pt x="7619" y="4093464"/>
                  </a:lnTo>
                  <a:lnTo>
                    <a:pt x="4572" y="4096512"/>
                  </a:lnTo>
                  <a:lnTo>
                    <a:pt x="1524" y="4096512"/>
                  </a:lnTo>
                  <a:lnTo>
                    <a:pt x="0" y="4094988"/>
                  </a:lnTo>
                  <a:close/>
                </a:path>
                <a:path w="7620" h="4723130">
                  <a:moveTo>
                    <a:pt x="0" y="4058412"/>
                  </a:moveTo>
                  <a:lnTo>
                    <a:pt x="0" y="4053840"/>
                  </a:lnTo>
                  <a:lnTo>
                    <a:pt x="1524" y="4052316"/>
                  </a:lnTo>
                  <a:lnTo>
                    <a:pt x="4572" y="4052316"/>
                  </a:lnTo>
                  <a:lnTo>
                    <a:pt x="7619" y="4055364"/>
                  </a:lnTo>
                  <a:lnTo>
                    <a:pt x="7619" y="4056888"/>
                  </a:lnTo>
                  <a:lnTo>
                    <a:pt x="6096" y="4058412"/>
                  </a:lnTo>
                  <a:lnTo>
                    <a:pt x="4572" y="4058412"/>
                  </a:lnTo>
                  <a:lnTo>
                    <a:pt x="4572" y="4059936"/>
                  </a:lnTo>
                  <a:lnTo>
                    <a:pt x="1524" y="4059936"/>
                  </a:lnTo>
                  <a:lnTo>
                    <a:pt x="1524" y="4058412"/>
                  </a:lnTo>
                  <a:lnTo>
                    <a:pt x="0" y="4058412"/>
                  </a:lnTo>
                  <a:close/>
                </a:path>
                <a:path w="7620" h="4723130">
                  <a:moveTo>
                    <a:pt x="6096" y="4020312"/>
                  </a:moveTo>
                  <a:lnTo>
                    <a:pt x="6096" y="4017264"/>
                  </a:lnTo>
                  <a:lnTo>
                    <a:pt x="7619" y="4017264"/>
                  </a:lnTo>
                  <a:lnTo>
                    <a:pt x="7619" y="4020312"/>
                  </a:lnTo>
                  <a:lnTo>
                    <a:pt x="6096" y="4020312"/>
                  </a:lnTo>
                  <a:close/>
                </a:path>
                <a:path w="7620" h="4723130">
                  <a:moveTo>
                    <a:pt x="0" y="4021836"/>
                  </a:moveTo>
                  <a:lnTo>
                    <a:pt x="0" y="4015740"/>
                  </a:lnTo>
                  <a:lnTo>
                    <a:pt x="6096" y="4015740"/>
                  </a:lnTo>
                  <a:lnTo>
                    <a:pt x="6096" y="4021836"/>
                  </a:lnTo>
                  <a:lnTo>
                    <a:pt x="4572" y="4021836"/>
                  </a:lnTo>
                  <a:lnTo>
                    <a:pt x="4572" y="4023359"/>
                  </a:lnTo>
                  <a:lnTo>
                    <a:pt x="1524" y="4023359"/>
                  </a:lnTo>
                  <a:lnTo>
                    <a:pt x="1524" y="4021836"/>
                  </a:lnTo>
                  <a:lnTo>
                    <a:pt x="0" y="4021836"/>
                  </a:lnTo>
                  <a:close/>
                </a:path>
                <a:path w="7620" h="4723130">
                  <a:moveTo>
                    <a:pt x="6096" y="3983736"/>
                  </a:moveTo>
                  <a:lnTo>
                    <a:pt x="6096" y="3980688"/>
                  </a:lnTo>
                  <a:lnTo>
                    <a:pt x="7619" y="3980688"/>
                  </a:lnTo>
                  <a:lnTo>
                    <a:pt x="7619" y="3983736"/>
                  </a:lnTo>
                  <a:lnTo>
                    <a:pt x="6096" y="3983736"/>
                  </a:lnTo>
                  <a:close/>
                </a:path>
                <a:path w="7620" h="4723130">
                  <a:moveTo>
                    <a:pt x="0" y="3985259"/>
                  </a:moveTo>
                  <a:lnTo>
                    <a:pt x="0" y="3979164"/>
                  </a:lnTo>
                  <a:lnTo>
                    <a:pt x="6096" y="3979164"/>
                  </a:lnTo>
                  <a:lnTo>
                    <a:pt x="6096" y="3985259"/>
                  </a:lnTo>
                  <a:lnTo>
                    <a:pt x="0" y="3985259"/>
                  </a:lnTo>
                  <a:close/>
                </a:path>
                <a:path w="7620" h="4723130">
                  <a:moveTo>
                    <a:pt x="6096" y="3947159"/>
                  </a:moveTo>
                  <a:lnTo>
                    <a:pt x="6096" y="3944112"/>
                  </a:lnTo>
                  <a:lnTo>
                    <a:pt x="7619" y="3944112"/>
                  </a:lnTo>
                  <a:lnTo>
                    <a:pt x="7619" y="3945636"/>
                  </a:lnTo>
                  <a:lnTo>
                    <a:pt x="6096" y="3947159"/>
                  </a:lnTo>
                  <a:close/>
                </a:path>
                <a:path w="7620" h="4723130">
                  <a:moveTo>
                    <a:pt x="0" y="3948684"/>
                  </a:moveTo>
                  <a:lnTo>
                    <a:pt x="0" y="3942588"/>
                  </a:lnTo>
                  <a:lnTo>
                    <a:pt x="1524" y="3942588"/>
                  </a:lnTo>
                  <a:lnTo>
                    <a:pt x="1524" y="3941064"/>
                  </a:lnTo>
                  <a:lnTo>
                    <a:pt x="4572" y="3941064"/>
                  </a:lnTo>
                  <a:lnTo>
                    <a:pt x="4572" y="3942588"/>
                  </a:lnTo>
                  <a:lnTo>
                    <a:pt x="6096" y="3942588"/>
                  </a:lnTo>
                  <a:lnTo>
                    <a:pt x="6096" y="3948684"/>
                  </a:lnTo>
                  <a:lnTo>
                    <a:pt x="0" y="3948684"/>
                  </a:lnTo>
                  <a:close/>
                </a:path>
                <a:path w="7620" h="4723130">
                  <a:moveTo>
                    <a:pt x="0" y="3910584"/>
                  </a:moveTo>
                  <a:lnTo>
                    <a:pt x="0" y="3906012"/>
                  </a:lnTo>
                  <a:lnTo>
                    <a:pt x="1524" y="3904488"/>
                  </a:lnTo>
                  <a:lnTo>
                    <a:pt x="4572" y="3904488"/>
                  </a:lnTo>
                  <a:lnTo>
                    <a:pt x="7619" y="3907536"/>
                  </a:lnTo>
                  <a:lnTo>
                    <a:pt x="7619" y="3909059"/>
                  </a:lnTo>
                  <a:lnTo>
                    <a:pt x="4572" y="3912107"/>
                  </a:lnTo>
                  <a:lnTo>
                    <a:pt x="1524" y="3912107"/>
                  </a:lnTo>
                  <a:lnTo>
                    <a:pt x="0" y="3910584"/>
                  </a:lnTo>
                  <a:close/>
                </a:path>
                <a:path w="7620" h="4723130">
                  <a:moveTo>
                    <a:pt x="0" y="3874007"/>
                  </a:moveTo>
                  <a:lnTo>
                    <a:pt x="0" y="3869436"/>
                  </a:lnTo>
                  <a:lnTo>
                    <a:pt x="1524" y="3867912"/>
                  </a:lnTo>
                  <a:lnTo>
                    <a:pt x="4572" y="3867912"/>
                  </a:lnTo>
                  <a:lnTo>
                    <a:pt x="7619" y="3870959"/>
                  </a:lnTo>
                  <a:lnTo>
                    <a:pt x="7619" y="3872484"/>
                  </a:lnTo>
                  <a:lnTo>
                    <a:pt x="4572" y="3875532"/>
                  </a:lnTo>
                  <a:lnTo>
                    <a:pt x="1524" y="3875532"/>
                  </a:lnTo>
                  <a:lnTo>
                    <a:pt x="0" y="3874007"/>
                  </a:lnTo>
                  <a:close/>
                </a:path>
                <a:path w="7620" h="4723130">
                  <a:moveTo>
                    <a:pt x="0" y="3837432"/>
                  </a:moveTo>
                  <a:lnTo>
                    <a:pt x="0" y="3832859"/>
                  </a:lnTo>
                  <a:lnTo>
                    <a:pt x="1524" y="3831336"/>
                  </a:lnTo>
                  <a:lnTo>
                    <a:pt x="4572" y="3831336"/>
                  </a:lnTo>
                  <a:lnTo>
                    <a:pt x="7619" y="3834384"/>
                  </a:lnTo>
                  <a:lnTo>
                    <a:pt x="7619" y="3835907"/>
                  </a:lnTo>
                  <a:lnTo>
                    <a:pt x="6096" y="3837432"/>
                  </a:lnTo>
                  <a:lnTo>
                    <a:pt x="4572" y="3837432"/>
                  </a:lnTo>
                  <a:lnTo>
                    <a:pt x="4572" y="3838956"/>
                  </a:lnTo>
                  <a:lnTo>
                    <a:pt x="1524" y="3838956"/>
                  </a:lnTo>
                  <a:lnTo>
                    <a:pt x="1524" y="3837432"/>
                  </a:lnTo>
                  <a:lnTo>
                    <a:pt x="0" y="3837432"/>
                  </a:lnTo>
                  <a:close/>
                </a:path>
                <a:path w="7620" h="4723130">
                  <a:moveTo>
                    <a:pt x="6096" y="3799332"/>
                  </a:moveTo>
                  <a:lnTo>
                    <a:pt x="6096" y="3796284"/>
                  </a:lnTo>
                  <a:lnTo>
                    <a:pt x="7619" y="3796284"/>
                  </a:lnTo>
                  <a:lnTo>
                    <a:pt x="7619" y="3799332"/>
                  </a:lnTo>
                  <a:lnTo>
                    <a:pt x="6096" y="3799332"/>
                  </a:lnTo>
                  <a:close/>
                </a:path>
                <a:path w="7620" h="4723130">
                  <a:moveTo>
                    <a:pt x="0" y="3800856"/>
                  </a:moveTo>
                  <a:lnTo>
                    <a:pt x="0" y="3794759"/>
                  </a:lnTo>
                  <a:lnTo>
                    <a:pt x="6096" y="3794759"/>
                  </a:lnTo>
                  <a:lnTo>
                    <a:pt x="6096" y="3800856"/>
                  </a:lnTo>
                  <a:lnTo>
                    <a:pt x="4572" y="3800856"/>
                  </a:lnTo>
                  <a:lnTo>
                    <a:pt x="4572" y="3802380"/>
                  </a:lnTo>
                  <a:lnTo>
                    <a:pt x="1524" y="3802380"/>
                  </a:lnTo>
                  <a:lnTo>
                    <a:pt x="1524" y="3800856"/>
                  </a:lnTo>
                  <a:lnTo>
                    <a:pt x="0" y="3800856"/>
                  </a:lnTo>
                  <a:close/>
                </a:path>
                <a:path w="7620" h="4723130">
                  <a:moveTo>
                    <a:pt x="6096" y="3762756"/>
                  </a:moveTo>
                  <a:lnTo>
                    <a:pt x="6096" y="3759707"/>
                  </a:lnTo>
                  <a:lnTo>
                    <a:pt x="7619" y="3759707"/>
                  </a:lnTo>
                  <a:lnTo>
                    <a:pt x="7619" y="3762756"/>
                  </a:lnTo>
                  <a:lnTo>
                    <a:pt x="6096" y="3762756"/>
                  </a:lnTo>
                  <a:close/>
                </a:path>
                <a:path w="7620" h="4723130">
                  <a:moveTo>
                    <a:pt x="0" y="3764280"/>
                  </a:moveTo>
                  <a:lnTo>
                    <a:pt x="0" y="3758184"/>
                  </a:lnTo>
                  <a:lnTo>
                    <a:pt x="6096" y="3758184"/>
                  </a:lnTo>
                  <a:lnTo>
                    <a:pt x="6096" y="3764280"/>
                  </a:lnTo>
                  <a:lnTo>
                    <a:pt x="0" y="3764280"/>
                  </a:lnTo>
                  <a:close/>
                </a:path>
                <a:path w="7620" h="4723130">
                  <a:moveTo>
                    <a:pt x="0" y="3726180"/>
                  </a:moveTo>
                  <a:lnTo>
                    <a:pt x="0" y="3721607"/>
                  </a:lnTo>
                  <a:lnTo>
                    <a:pt x="1524" y="3721607"/>
                  </a:lnTo>
                  <a:lnTo>
                    <a:pt x="1524" y="3720084"/>
                  </a:lnTo>
                  <a:lnTo>
                    <a:pt x="4572" y="3720084"/>
                  </a:lnTo>
                  <a:lnTo>
                    <a:pt x="4572" y="3721607"/>
                  </a:lnTo>
                  <a:lnTo>
                    <a:pt x="6096" y="3721607"/>
                  </a:lnTo>
                  <a:lnTo>
                    <a:pt x="6096" y="3723132"/>
                  </a:lnTo>
                  <a:lnTo>
                    <a:pt x="7619" y="3723132"/>
                  </a:lnTo>
                  <a:lnTo>
                    <a:pt x="7619" y="3724656"/>
                  </a:lnTo>
                  <a:lnTo>
                    <a:pt x="4572" y="3727704"/>
                  </a:lnTo>
                  <a:lnTo>
                    <a:pt x="1524" y="3727704"/>
                  </a:lnTo>
                  <a:lnTo>
                    <a:pt x="0" y="3726180"/>
                  </a:lnTo>
                  <a:close/>
                </a:path>
                <a:path w="7620" h="4723130">
                  <a:moveTo>
                    <a:pt x="0" y="3689604"/>
                  </a:moveTo>
                  <a:lnTo>
                    <a:pt x="0" y="3685032"/>
                  </a:lnTo>
                  <a:lnTo>
                    <a:pt x="1524" y="3683507"/>
                  </a:lnTo>
                  <a:lnTo>
                    <a:pt x="4572" y="3683507"/>
                  </a:lnTo>
                  <a:lnTo>
                    <a:pt x="7619" y="3686556"/>
                  </a:lnTo>
                  <a:lnTo>
                    <a:pt x="7619" y="3688080"/>
                  </a:lnTo>
                  <a:lnTo>
                    <a:pt x="4572" y="3691128"/>
                  </a:lnTo>
                  <a:lnTo>
                    <a:pt x="1524" y="3691128"/>
                  </a:lnTo>
                  <a:lnTo>
                    <a:pt x="0" y="3689604"/>
                  </a:lnTo>
                  <a:close/>
                </a:path>
                <a:path w="7620" h="4723130">
                  <a:moveTo>
                    <a:pt x="0" y="3653028"/>
                  </a:moveTo>
                  <a:lnTo>
                    <a:pt x="0" y="3648456"/>
                  </a:lnTo>
                  <a:lnTo>
                    <a:pt x="1524" y="3646932"/>
                  </a:lnTo>
                  <a:lnTo>
                    <a:pt x="4572" y="3646932"/>
                  </a:lnTo>
                  <a:lnTo>
                    <a:pt x="7619" y="3649980"/>
                  </a:lnTo>
                  <a:lnTo>
                    <a:pt x="7619" y="3651504"/>
                  </a:lnTo>
                  <a:lnTo>
                    <a:pt x="4572" y="3654552"/>
                  </a:lnTo>
                  <a:lnTo>
                    <a:pt x="1524" y="3654552"/>
                  </a:lnTo>
                  <a:lnTo>
                    <a:pt x="0" y="3653028"/>
                  </a:lnTo>
                  <a:close/>
                </a:path>
                <a:path w="7620" h="4723130">
                  <a:moveTo>
                    <a:pt x="0" y="3616452"/>
                  </a:moveTo>
                  <a:lnTo>
                    <a:pt x="0" y="3611880"/>
                  </a:lnTo>
                  <a:lnTo>
                    <a:pt x="1524" y="3610356"/>
                  </a:lnTo>
                  <a:lnTo>
                    <a:pt x="4572" y="3610356"/>
                  </a:lnTo>
                  <a:lnTo>
                    <a:pt x="7619" y="3613404"/>
                  </a:lnTo>
                  <a:lnTo>
                    <a:pt x="7619" y="3614928"/>
                  </a:lnTo>
                  <a:lnTo>
                    <a:pt x="6096" y="3616452"/>
                  </a:lnTo>
                  <a:lnTo>
                    <a:pt x="4572" y="3616452"/>
                  </a:lnTo>
                  <a:lnTo>
                    <a:pt x="4572" y="3617975"/>
                  </a:lnTo>
                  <a:lnTo>
                    <a:pt x="1524" y="3617975"/>
                  </a:lnTo>
                  <a:lnTo>
                    <a:pt x="1524" y="3616452"/>
                  </a:lnTo>
                  <a:lnTo>
                    <a:pt x="0" y="3616452"/>
                  </a:lnTo>
                  <a:close/>
                </a:path>
                <a:path w="7620" h="4723130">
                  <a:moveTo>
                    <a:pt x="6096" y="3578352"/>
                  </a:moveTo>
                  <a:lnTo>
                    <a:pt x="6096" y="3575304"/>
                  </a:lnTo>
                  <a:lnTo>
                    <a:pt x="7619" y="3575304"/>
                  </a:lnTo>
                  <a:lnTo>
                    <a:pt x="7619" y="3578352"/>
                  </a:lnTo>
                  <a:lnTo>
                    <a:pt x="6096" y="3578352"/>
                  </a:lnTo>
                  <a:close/>
                </a:path>
                <a:path w="7620" h="4723130">
                  <a:moveTo>
                    <a:pt x="0" y="3579875"/>
                  </a:moveTo>
                  <a:lnTo>
                    <a:pt x="0" y="3573780"/>
                  </a:lnTo>
                  <a:lnTo>
                    <a:pt x="6096" y="3573780"/>
                  </a:lnTo>
                  <a:lnTo>
                    <a:pt x="6096" y="3579875"/>
                  </a:lnTo>
                  <a:lnTo>
                    <a:pt x="4572" y="3579875"/>
                  </a:lnTo>
                  <a:lnTo>
                    <a:pt x="4572" y="3581400"/>
                  </a:lnTo>
                  <a:lnTo>
                    <a:pt x="1524" y="3581400"/>
                  </a:lnTo>
                  <a:lnTo>
                    <a:pt x="1524" y="3579875"/>
                  </a:lnTo>
                  <a:lnTo>
                    <a:pt x="0" y="3579875"/>
                  </a:lnTo>
                  <a:close/>
                </a:path>
                <a:path w="7620" h="4723130">
                  <a:moveTo>
                    <a:pt x="6096" y="3541775"/>
                  </a:moveTo>
                  <a:lnTo>
                    <a:pt x="6096" y="3538728"/>
                  </a:lnTo>
                  <a:lnTo>
                    <a:pt x="7619" y="3538728"/>
                  </a:lnTo>
                  <a:lnTo>
                    <a:pt x="7619" y="3541775"/>
                  </a:lnTo>
                  <a:lnTo>
                    <a:pt x="6096" y="3541775"/>
                  </a:lnTo>
                  <a:close/>
                </a:path>
                <a:path w="7620" h="4723130">
                  <a:moveTo>
                    <a:pt x="0" y="3543300"/>
                  </a:moveTo>
                  <a:lnTo>
                    <a:pt x="0" y="3537204"/>
                  </a:lnTo>
                  <a:lnTo>
                    <a:pt x="6096" y="3537204"/>
                  </a:lnTo>
                  <a:lnTo>
                    <a:pt x="6096" y="3543300"/>
                  </a:lnTo>
                  <a:lnTo>
                    <a:pt x="0" y="3543300"/>
                  </a:lnTo>
                  <a:close/>
                </a:path>
                <a:path w="7620" h="4723130">
                  <a:moveTo>
                    <a:pt x="0" y="3505200"/>
                  </a:moveTo>
                  <a:lnTo>
                    <a:pt x="0" y="3500628"/>
                  </a:lnTo>
                  <a:lnTo>
                    <a:pt x="1524" y="3500628"/>
                  </a:lnTo>
                  <a:lnTo>
                    <a:pt x="1524" y="3499104"/>
                  </a:lnTo>
                  <a:lnTo>
                    <a:pt x="4572" y="3499104"/>
                  </a:lnTo>
                  <a:lnTo>
                    <a:pt x="4572" y="3500628"/>
                  </a:lnTo>
                  <a:lnTo>
                    <a:pt x="6096" y="3500628"/>
                  </a:lnTo>
                  <a:lnTo>
                    <a:pt x="6096" y="3502152"/>
                  </a:lnTo>
                  <a:lnTo>
                    <a:pt x="7619" y="3502152"/>
                  </a:lnTo>
                  <a:lnTo>
                    <a:pt x="7619" y="3503675"/>
                  </a:lnTo>
                  <a:lnTo>
                    <a:pt x="4572" y="3506723"/>
                  </a:lnTo>
                  <a:lnTo>
                    <a:pt x="1524" y="3506723"/>
                  </a:lnTo>
                  <a:lnTo>
                    <a:pt x="0" y="3505200"/>
                  </a:lnTo>
                  <a:close/>
                </a:path>
                <a:path w="7620" h="4723130">
                  <a:moveTo>
                    <a:pt x="0" y="3468623"/>
                  </a:moveTo>
                  <a:lnTo>
                    <a:pt x="0" y="3464052"/>
                  </a:lnTo>
                  <a:lnTo>
                    <a:pt x="1524" y="3462528"/>
                  </a:lnTo>
                  <a:lnTo>
                    <a:pt x="4572" y="3462528"/>
                  </a:lnTo>
                  <a:lnTo>
                    <a:pt x="7619" y="3465575"/>
                  </a:lnTo>
                  <a:lnTo>
                    <a:pt x="7619" y="3467100"/>
                  </a:lnTo>
                  <a:lnTo>
                    <a:pt x="4572" y="3470148"/>
                  </a:lnTo>
                  <a:lnTo>
                    <a:pt x="1524" y="3470148"/>
                  </a:lnTo>
                  <a:lnTo>
                    <a:pt x="0" y="3468623"/>
                  </a:lnTo>
                  <a:close/>
                </a:path>
                <a:path w="7620" h="4723130">
                  <a:moveTo>
                    <a:pt x="0" y="3432048"/>
                  </a:moveTo>
                  <a:lnTo>
                    <a:pt x="0" y="3427475"/>
                  </a:lnTo>
                  <a:lnTo>
                    <a:pt x="1524" y="3425952"/>
                  </a:lnTo>
                  <a:lnTo>
                    <a:pt x="4572" y="3425952"/>
                  </a:lnTo>
                  <a:lnTo>
                    <a:pt x="7619" y="3429000"/>
                  </a:lnTo>
                  <a:lnTo>
                    <a:pt x="7619" y="3430523"/>
                  </a:lnTo>
                  <a:lnTo>
                    <a:pt x="4572" y="3433572"/>
                  </a:lnTo>
                  <a:lnTo>
                    <a:pt x="1524" y="3433572"/>
                  </a:lnTo>
                  <a:lnTo>
                    <a:pt x="0" y="3432048"/>
                  </a:lnTo>
                  <a:close/>
                </a:path>
                <a:path w="7620" h="4723130">
                  <a:moveTo>
                    <a:pt x="0" y="3395472"/>
                  </a:moveTo>
                  <a:lnTo>
                    <a:pt x="0" y="3390900"/>
                  </a:lnTo>
                  <a:lnTo>
                    <a:pt x="1524" y="3389375"/>
                  </a:lnTo>
                  <a:lnTo>
                    <a:pt x="4572" y="3389375"/>
                  </a:lnTo>
                  <a:lnTo>
                    <a:pt x="7619" y="3392423"/>
                  </a:lnTo>
                  <a:lnTo>
                    <a:pt x="7619" y="3393948"/>
                  </a:lnTo>
                  <a:lnTo>
                    <a:pt x="6096" y="3393948"/>
                  </a:lnTo>
                  <a:lnTo>
                    <a:pt x="6096" y="3395472"/>
                  </a:lnTo>
                  <a:lnTo>
                    <a:pt x="4572" y="3395472"/>
                  </a:lnTo>
                  <a:lnTo>
                    <a:pt x="4572" y="3396996"/>
                  </a:lnTo>
                  <a:lnTo>
                    <a:pt x="1524" y="3396996"/>
                  </a:lnTo>
                  <a:lnTo>
                    <a:pt x="1524" y="3395472"/>
                  </a:lnTo>
                  <a:lnTo>
                    <a:pt x="0" y="3395472"/>
                  </a:lnTo>
                  <a:close/>
                </a:path>
                <a:path w="7620" h="4723130">
                  <a:moveTo>
                    <a:pt x="6096" y="3357372"/>
                  </a:moveTo>
                  <a:lnTo>
                    <a:pt x="6096" y="3354324"/>
                  </a:lnTo>
                  <a:lnTo>
                    <a:pt x="7619" y="3354324"/>
                  </a:lnTo>
                  <a:lnTo>
                    <a:pt x="7619" y="3357372"/>
                  </a:lnTo>
                  <a:lnTo>
                    <a:pt x="6096" y="3357372"/>
                  </a:lnTo>
                  <a:close/>
                </a:path>
                <a:path w="7620" h="4723130">
                  <a:moveTo>
                    <a:pt x="0" y="3358896"/>
                  </a:moveTo>
                  <a:lnTo>
                    <a:pt x="0" y="3352800"/>
                  </a:lnTo>
                  <a:lnTo>
                    <a:pt x="6096" y="3352800"/>
                  </a:lnTo>
                  <a:lnTo>
                    <a:pt x="6096" y="3358896"/>
                  </a:lnTo>
                  <a:lnTo>
                    <a:pt x="4572" y="3358896"/>
                  </a:lnTo>
                  <a:lnTo>
                    <a:pt x="4572" y="3360420"/>
                  </a:lnTo>
                  <a:lnTo>
                    <a:pt x="1524" y="3360420"/>
                  </a:lnTo>
                  <a:lnTo>
                    <a:pt x="1524" y="3358896"/>
                  </a:lnTo>
                  <a:lnTo>
                    <a:pt x="0" y="3358896"/>
                  </a:lnTo>
                  <a:close/>
                </a:path>
                <a:path w="7620" h="4723130">
                  <a:moveTo>
                    <a:pt x="6096" y="3320796"/>
                  </a:moveTo>
                  <a:lnTo>
                    <a:pt x="6096" y="3317748"/>
                  </a:lnTo>
                  <a:lnTo>
                    <a:pt x="7619" y="3317748"/>
                  </a:lnTo>
                  <a:lnTo>
                    <a:pt x="7619" y="3320796"/>
                  </a:lnTo>
                  <a:lnTo>
                    <a:pt x="6096" y="3320796"/>
                  </a:lnTo>
                  <a:close/>
                </a:path>
                <a:path w="7620" h="4723130">
                  <a:moveTo>
                    <a:pt x="0" y="3322320"/>
                  </a:moveTo>
                  <a:lnTo>
                    <a:pt x="0" y="3316224"/>
                  </a:lnTo>
                  <a:lnTo>
                    <a:pt x="1524" y="3316224"/>
                  </a:lnTo>
                  <a:lnTo>
                    <a:pt x="1524" y="3314700"/>
                  </a:lnTo>
                  <a:lnTo>
                    <a:pt x="4572" y="3314700"/>
                  </a:lnTo>
                  <a:lnTo>
                    <a:pt x="4572" y="3316224"/>
                  </a:lnTo>
                  <a:lnTo>
                    <a:pt x="6096" y="3316224"/>
                  </a:lnTo>
                  <a:lnTo>
                    <a:pt x="6096" y="3322320"/>
                  </a:lnTo>
                  <a:lnTo>
                    <a:pt x="0" y="3322320"/>
                  </a:lnTo>
                  <a:close/>
                </a:path>
                <a:path w="7620" h="4723130">
                  <a:moveTo>
                    <a:pt x="0" y="3284220"/>
                  </a:moveTo>
                  <a:lnTo>
                    <a:pt x="0" y="3279648"/>
                  </a:lnTo>
                  <a:lnTo>
                    <a:pt x="1524" y="3279648"/>
                  </a:lnTo>
                  <a:lnTo>
                    <a:pt x="1524" y="3278124"/>
                  </a:lnTo>
                  <a:lnTo>
                    <a:pt x="4572" y="3278124"/>
                  </a:lnTo>
                  <a:lnTo>
                    <a:pt x="4572" y="3279648"/>
                  </a:lnTo>
                  <a:lnTo>
                    <a:pt x="6096" y="3279648"/>
                  </a:lnTo>
                  <a:lnTo>
                    <a:pt x="6096" y="3281172"/>
                  </a:lnTo>
                  <a:lnTo>
                    <a:pt x="7619" y="3281172"/>
                  </a:lnTo>
                  <a:lnTo>
                    <a:pt x="7619" y="3282696"/>
                  </a:lnTo>
                  <a:lnTo>
                    <a:pt x="4572" y="3285744"/>
                  </a:lnTo>
                  <a:lnTo>
                    <a:pt x="1524" y="3285744"/>
                  </a:lnTo>
                  <a:lnTo>
                    <a:pt x="0" y="3284220"/>
                  </a:lnTo>
                  <a:close/>
                </a:path>
                <a:path w="7620" h="4723130">
                  <a:moveTo>
                    <a:pt x="0" y="3247644"/>
                  </a:moveTo>
                  <a:lnTo>
                    <a:pt x="0" y="3243072"/>
                  </a:lnTo>
                  <a:lnTo>
                    <a:pt x="1524" y="3241548"/>
                  </a:lnTo>
                  <a:lnTo>
                    <a:pt x="4572" y="3241548"/>
                  </a:lnTo>
                  <a:lnTo>
                    <a:pt x="7619" y="3244596"/>
                  </a:lnTo>
                  <a:lnTo>
                    <a:pt x="7619" y="3246120"/>
                  </a:lnTo>
                  <a:lnTo>
                    <a:pt x="4572" y="3249168"/>
                  </a:lnTo>
                  <a:lnTo>
                    <a:pt x="1524" y="3249168"/>
                  </a:lnTo>
                  <a:lnTo>
                    <a:pt x="0" y="3247644"/>
                  </a:lnTo>
                  <a:close/>
                </a:path>
                <a:path w="7620" h="4723130">
                  <a:moveTo>
                    <a:pt x="0" y="3211068"/>
                  </a:moveTo>
                  <a:lnTo>
                    <a:pt x="0" y="3206496"/>
                  </a:lnTo>
                  <a:lnTo>
                    <a:pt x="1524" y="3204972"/>
                  </a:lnTo>
                  <a:lnTo>
                    <a:pt x="4572" y="3204972"/>
                  </a:lnTo>
                  <a:lnTo>
                    <a:pt x="7619" y="3208020"/>
                  </a:lnTo>
                  <a:lnTo>
                    <a:pt x="7619" y="3209544"/>
                  </a:lnTo>
                  <a:lnTo>
                    <a:pt x="4572" y="3212592"/>
                  </a:lnTo>
                  <a:lnTo>
                    <a:pt x="1524" y="3212592"/>
                  </a:lnTo>
                  <a:lnTo>
                    <a:pt x="0" y="3211068"/>
                  </a:lnTo>
                  <a:close/>
                </a:path>
                <a:path w="7620" h="4723130">
                  <a:moveTo>
                    <a:pt x="0" y="3174492"/>
                  </a:moveTo>
                  <a:lnTo>
                    <a:pt x="0" y="3169920"/>
                  </a:lnTo>
                  <a:lnTo>
                    <a:pt x="1524" y="3168396"/>
                  </a:lnTo>
                  <a:lnTo>
                    <a:pt x="4572" y="3168396"/>
                  </a:lnTo>
                  <a:lnTo>
                    <a:pt x="7619" y="3171444"/>
                  </a:lnTo>
                  <a:lnTo>
                    <a:pt x="7619" y="3172968"/>
                  </a:lnTo>
                  <a:lnTo>
                    <a:pt x="6096" y="3172968"/>
                  </a:lnTo>
                  <a:lnTo>
                    <a:pt x="6096" y="3174492"/>
                  </a:lnTo>
                  <a:lnTo>
                    <a:pt x="4572" y="3174492"/>
                  </a:lnTo>
                  <a:lnTo>
                    <a:pt x="4572" y="3176016"/>
                  </a:lnTo>
                  <a:lnTo>
                    <a:pt x="1524" y="3176016"/>
                  </a:lnTo>
                  <a:lnTo>
                    <a:pt x="1524" y="3174492"/>
                  </a:lnTo>
                  <a:lnTo>
                    <a:pt x="0" y="3174492"/>
                  </a:lnTo>
                  <a:close/>
                </a:path>
                <a:path w="7620" h="4723130">
                  <a:moveTo>
                    <a:pt x="6096" y="3136392"/>
                  </a:moveTo>
                  <a:lnTo>
                    <a:pt x="6096" y="3133344"/>
                  </a:lnTo>
                  <a:lnTo>
                    <a:pt x="7619" y="3133344"/>
                  </a:lnTo>
                  <a:lnTo>
                    <a:pt x="7619" y="3136392"/>
                  </a:lnTo>
                  <a:lnTo>
                    <a:pt x="6096" y="3136392"/>
                  </a:lnTo>
                  <a:close/>
                </a:path>
                <a:path w="7620" h="4723130">
                  <a:moveTo>
                    <a:pt x="0" y="3137916"/>
                  </a:moveTo>
                  <a:lnTo>
                    <a:pt x="0" y="3131820"/>
                  </a:lnTo>
                  <a:lnTo>
                    <a:pt x="6096" y="3131820"/>
                  </a:lnTo>
                  <a:lnTo>
                    <a:pt x="6096" y="3137916"/>
                  </a:lnTo>
                  <a:lnTo>
                    <a:pt x="0" y="3137916"/>
                  </a:lnTo>
                  <a:close/>
                </a:path>
                <a:path w="7620" h="4723130">
                  <a:moveTo>
                    <a:pt x="6096" y="3099816"/>
                  </a:moveTo>
                  <a:lnTo>
                    <a:pt x="6096" y="3096768"/>
                  </a:lnTo>
                  <a:lnTo>
                    <a:pt x="7619" y="3096768"/>
                  </a:lnTo>
                  <a:lnTo>
                    <a:pt x="7619" y="3099816"/>
                  </a:lnTo>
                  <a:lnTo>
                    <a:pt x="6096" y="3099816"/>
                  </a:lnTo>
                  <a:close/>
                </a:path>
                <a:path w="7620" h="4723130">
                  <a:moveTo>
                    <a:pt x="0" y="3101339"/>
                  </a:moveTo>
                  <a:lnTo>
                    <a:pt x="0" y="3095244"/>
                  </a:lnTo>
                  <a:lnTo>
                    <a:pt x="1524" y="3095244"/>
                  </a:lnTo>
                  <a:lnTo>
                    <a:pt x="1524" y="3093720"/>
                  </a:lnTo>
                  <a:lnTo>
                    <a:pt x="4572" y="3093720"/>
                  </a:lnTo>
                  <a:lnTo>
                    <a:pt x="4572" y="3095244"/>
                  </a:lnTo>
                  <a:lnTo>
                    <a:pt x="6096" y="3095244"/>
                  </a:lnTo>
                  <a:lnTo>
                    <a:pt x="6096" y="3101339"/>
                  </a:lnTo>
                  <a:lnTo>
                    <a:pt x="0" y="3101339"/>
                  </a:lnTo>
                  <a:close/>
                </a:path>
                <a:path w="7620" h="4723130">
                  <a:moveTo>
                    <a:pt x="0" y="3063239"/>
                  </a:moveTo>
                  <a:lnTo>
                    <a:pt x="0" y="3058668"/>
                  </a:lnTo>
                  <a:lnTo>
                    <a:pt x="1524" y="3058668"/>
                  </a:lnTo>
                  <a:lnTo>
                    <a:pt x="1524" y="3057144"/>
                  </a:lnTo>
                  <a:lnTo>
                    <a:pt x="4572" y="3057144"/>
                  </a:lnTo>
                  <a:lnTo>
                    <a:pt x="4572" y="3058668"/>
                  </a:lnTo>
                  <a:lnTo>
                    <a:pt x="6096" y="3058668"/>
                  </a:lnTo>
                  <a:lnTo>
                    <a:pt x="7619" y="3060192"/>
                  </a:lnTo>
                  <a:lnTo>
                    <a:pt x="7619" y="3061716"/>
                  </a:lnTo>
                  <a:lnTo>
                    <a:pt x="4572" y="3064764"/>
                  </a:lnTo>
                  <a:lnTo>
                    <a:pt x="1524" y="3064764"/>
                  </a:lnTo>
                  <a:lnTo>
                    <a:pt x="0" y="3063239"/>
                  </a:lnTo>
                  <a:close/>
                </a:path>
                <a:path w="7620" h="4723130">
                  <a:moveTo>
                    <a:pt x="0" y="3026664"/>
                  </a:moveTo>
                  <a:lnTo>
                    <a:pt x="0" y="3022092"/>
                  </a:lnTo>
                  <a:lnTo>
                    <a:pt x="1524" y="3020568"/>
                  </a:lnTo>
                  <a:lnTo>
                    <a:pt x="4572" y="3020568"/>
                  </a:lnTo>
                  <a:lnTo>
                    <a:pt x="7619" y="3023616"/>
                  </a:lnTo>
                  <a:lnTo>
                    <a:pt x="7619" y="3025139"/>
                  </a:lnTo>
                  <a:lnTo>
                    <a:pt x="4572" y="3028188"/>
                  </a:lnTo>
                  <a:lnTo>
                    <a:pt x="1524" y="3028188"/>
                  </a:lnTo>
                  <a:lnTo>
                    <a:pt x="0" y="3026664"/>
                  </a:lnTo>
                  <a:close/>
                </a:path>
                <a:path w="7620" h="4723130">
                  <a:moveTo>
                    <a:pt x="0" y="2990088"/>
                  </a:moveTo>
                  <a:lnTo>
                    <a:pt x="0" y="2985516"/>
                  </a:lnTo>
                  <a:lnTo>
                    <a:pt x="1524" y="2983992"/>
                  </a:lnTo>
                  <a:lnTo>
                    <a:pt x="4572" y="2983992"/>
                  </a:lnTo>
                  <a:lnTo>
                    <a:pt x="7619" y="2987039"/>
                  </a:lnTo>
                  <a:lnTo>
                    <a:pt x="7619" y="2988564"/>
                  </a:lnTo>
                  <a:lnTo>
                    <a:pt x="4572" y="2991612"/>
                  </a:lnTo>
                  <a:lnTo>
                    <a:pt x="1524" y="2991612"/>
                  </a:lnTo>
                  <a:lnTo>
                    <a:pt x="0" y="2990088"/>
                  </a:lnTo>
                  <a:close/>
                </a:path>
                <a:path w="7620" h="4723130">
                  <a:moveTo>
                    <a:pt x="0" y="2953512"/>
                  </a:moveTo>
                  <a:lnTo>
                    <a:pt x="0" y="2948939"/>
                  </a:lnTo>
                  <a:lnTo>
                    <a:pt x="1524" y="2947416"/>
                  </a:lnTo>
                  <a:lnTo>
                    <a:pt x="4572" y="2947416"/>
                  </a:lnTo>
                  <a:lnTo>
                    <a:pt x="7619" y="2950464"/>
                  </a:lnTo>
                  <a:lnTo>
                    <a:pt x="7619" y="2951988"/>
                  </a:lnTo>
                  <a:lnTo>
                    <a:pt x="6096" y="2951988"/>
                  </a:lnTo>
                  <a:lnTo>
                    <a:pt x="6096" y="2953512"/>
                  </a:lnTo>
                  <a:lnTo>
                    <a:pt x="4572" y="2953512"/>
                  </a:lnTo>
                  <a:lnTo>
                    <a:pt x="4572" y="2955036"/>
                  </a:lnTo>
                  <a:lnTo>
                    <a:pt x="1524" y="2955036"/>
                  </a:lnTo>
                  <a:lnTo>
                    <a:pt x="1524" y="2953512"/>
                  </a:lnTo>
                  <a:lnTo>
                    <a:pt x="0" y="2953512"/>
                  </a:lnTo>
                  <a:close/>
                </a:path>
                <a:path w="7620" h="4723130">
                  <a:moveTo>
                    <a:pt x="6096" y="2915412"/>
                  </a:moveTo>
                  <a:lnTo>
                    <a:pt x="6096" y="2912364"/>
                  </a:lnTo>
                  <a:lnTo>
                    <a:pt x="7619" y="2912364"/>
                  </a:lnTo>
                  <a:lnTo>
                    <a:pt x="7619" y="2915412"/>
                  </a:lnTo>
                  <a:lnTo>
                    <a:pt x="6096" y="2915412"/>
                  </a:lnTo>
                  <a:close/>
                </a:path>
                <a:path w="7620" h="4723130">
                  <a:moveTo>
                    <a:pt x="0" y="2916936"/>
                  </a:moveTo>
                  <a:lnTo>
                    <a:pt x="0" y="2910839"/>
                  </a:lnTo>
                  <a:lnTo>
                    <a:pt x="6096" y="2910839"/>
                  </a:lnTo>
                  <a:lnTo>
                    <a:pt x="6096" y="2916936"/>
                  </a:lnTo>
                  <a:lnTo>
                    <a:pt x="0" y="2916936"/>
                  </a:lnTo>
                  <a:close/>
                </a:path>
                <a:path w="7620" h="4723130">
                  <a:moveTo>
                    <a:pt x="6096" y="2878836"/>
                  </a:moveTo>
                  <a:lnTo>
                    <a:pt x="6096" y="2875788"/>
                  </a:lnTo>
                  <a:lnTo>
                    <a:pt x="7619" y="2875788"/>
                  </a:lnTo>
                  <a:lnTo>
                    <a:pt x="7619" y="2878836"/>
                  </a:lnTo>
                  <a:lnTo>
                    <a:pt x="6096" y="2878836"/>
                  </a:lnTo>
                  <a:close/>
                </a:path>
                <a:path w="7620" h="4723130">
                  <a:moveTo>
                    <a:pt x="0" y="2880360"/>
                  </a:moveTo>
                  <a:lnTo>
                    <a:pt x="0" y="2874264"/>
                  </a:lnTo>
                  <a:lnTo>
                    <a:pt x="1524" y="2874264"/>
                  </a:lnTo>
                  <a:lnTo>
                    <a:pt x="1524" y="2872739"/>
                  </a:lnTo>
                  <a:lnTo>
                    <a:pt x="4572" y="2872739"/>
                  </a:lnTo>
                  <a:lnTo>
                    <a:pt x="4572" y="2874264"/>
                  </a:lnTo>
                  <a:lnTo>
                    <a:pt x="6096" y="2874264"/>
                  </a:lnTo>
                  <a:lnTo>
                    <a:pt x="6096" y="2880360"/>
                  </a:lnTo>
                  <a:lnTo>
                    <a:pt x="0" y="2880360"/>
                  </a:lnTo>
                  <a:close/>
                </a:path>
                <a:path w="7620" h="4723130">
                  <a:moveTo>
                    <a:pt x="0" y="2842260"/>
                  </a:moveTo>
                  <a:lnTo>
                    <a:pt x="0" y="2837688"/>
                  </a:lnTo>
                  <a:lnTo>
                    <a:pt x="1524" y="2837688"/>
                  </a:lnTo>
                  <a:lnTo>
                    <a:pt x="1524" y="2836164"/>
                  </a:lnTo>
                  <a:lnTo>
                    <a:pt x="4572" y="2836164"/>
                  </a:lnTo>
                  <a:lnTo>
                    <a:pt x="4572" y="2837688"/>
                  </a:lnTo>
                  <a:lnTo>
                    <a:pt x="6096" y="2837688"/>
                  </a:lnTo>
                  <a:lnTo>
                    <a:pt x="7619" y="2839212"/>
                  </a:lnTo>
                  <a:lnTo>
                    <a:pt x="7619" y="2840736"/>
                  </a:lnTo>
                  <a:lnTo>
                    <a:pt x="4572" y="2843784"/>
                  </a:lnTo>
                  <a:lnTo>
                    <a:pt x="1524" y="2843784"/>
                  </a:lnTo>
                  <a:lnTo>
                    <a:pt x="0" y="2842260"/>
                  </a:lnTo>
                  <a:close/>
                </a:path>
                <a:path w="7620" h="4723130">
                  <a:moveTo>
                    <a:pt x="0" y="2805684"/>
                  </a:moveTo>
                  <a:lnTo>
                    <a:pt x="0" y="2801112"/>
                  </a:lnTo>
                  <a:lnTo>
                    <a:pt x="1524" y="2799588"/>
                  </a:lnTo>
                  <a:lnTo>
                    <a:pt x="4572" y="2799588"/>
                  </a:lnTo>
                  <a:lnTo>
                    <a:pt x="7619" y="2802636"/>
                  </a:lnTo>
                  <a:lnTo>
                    <a:pt x="7619" y="2804160"/>
                  </a:lnTo>
                  <a:lnTo>
                    <a:pt x="4572" y="2807208"/>
                  </a:lnTo>
                  <a:lnTo>
                    <a:pt x="1524" y="2807208"/>
                  </a:lnTo>
                  <a:lnTo>
                    <a:pt x="0" y="2805684"/>
                  </a:lnTo>
                  <a:close/>
                </a:path>
                <a:path w="7620" h="4723130">
                  <a:moveTo>
                    <a:pt x="0" y="2769108"/>
                  </a:moveTo>
                  <a:lnTo>
                    <a:pt x="0" y="2764536"/>
                  </a:lnTo>
                  <a:lnTo>
                    <a:pt x="1524" y="2763012"/>
                  </a:lnTo>
                  <a:lnTo>
                    <a:pt x="4572" y="2763012"/>
                  </a:lnTo>
                  <a:lnTo>
                    <a:pt x="7619" y="2766060"/>
                  </a:lnTo>
                  <a:lnTo>
                    <a:pt x="7619" y="2767584"/>
                  </a:lnTo>
                  <a:lnTo>
                    <a:pt x="4572" y="2770632"/>
                  </a:lnTo>
                  <a:lnTo>
                    <a:pt x="1524" y="2770632"/>
                  </a:lnTo>
                  <a:lnTo>
                    <a:pt x="0" y="2769108"/>
                  </a:lnTo>
                  <a:close/>
                </a:path>
                <a:path w="7620" h="4723130">
                  <a:moveTo>
                    <a:pt x="6096" y="2731008"/>
                  </a:moveTo>
                  <a:lnTo>
                    <a:pt x="6096" y="2727960"/>
                  </a:lnTo>
                  <a:lnTo>
                    <a:pt x="7619" y="2729484"/>
                  </a:lnTo>
                  <a:lnTo>
                    <a:pt x="7619" y="2731008"/>
                  </a:lnTo>
                  <a:lnTo>
                    <a:pt x="6096" y="2731008"/>
                  </a:lnTo>
                  <a:close/>
                </a:path>
                <a:path w="7620" h="4723130">
                  <a:moveTo>
                    <a:pt x="0" y="2732532"/>
                  </a:moveTo>
                  <a:lnTo>
                    <a:pt x="0" y="2726436"/>
                  </a:lnTo>
                  <a:lnTo>
                    <a:pt x="6096" y="2726436"/>
                  </a:lnTo>
                  <a:lnTo>
                    <a:pt x="6096" y="2732532"/>
                  </a:lnTo>
                  <a:lnTo>
                    <a:pt x="4572" y="2732532"/>
                  </a:lnTo>
                  <a:lnTo>
                    <a:pt x="4572" y="2734056"/>
                  </a:lnTo>
                  <a:lnTo>
                    <a:pt x="1524" y="2734056"/>
                  </a:lnTo>
                  <a:lnTo>
                    <a:pt x="1524" y="2732532"/>
                  </a:lnTo>
                  <a:lnTo>
                    <a:pt x="0" y="2732532"/>
                  </a:lnTo>
                  <a:close/>
                </a:path>
                <a:path w="7620" h="4723130">
                  <a:moveTo>
                    <a:pt x="6096" y="2694432"/>
                  </a:moveTo>
                  <a:lnTo>
                    <a:pt x="6096" y="2691384"/>
                  </a:lnTo>
                  <a:lnTo>
                    <a:pt x="7619" y="2691384"/>
                  </a:lnTo>
                  <a:lnTo>
                    <a:pt x="7619" y="2694432"/>
                  </a:lnTo>
                  <a:lnTo>
                    <a:pt x="6096" y="2694432"/>
                  </a:lnTo>
                  <a:close/>
                </a:path>
                <a:path w="7620" h="4723130">
                  <a:moveTo>
                    <a:pt x="0" y="2695956"/>
                  </a:moveTo>
                  <a:lnTo>
                    <a:pt x="0" y="2689860"/>
                  </a:lnTo>
                  <a:lnTo>
                    <a:pt x="6096" y="2689860"/>
                  </a:lnTo>
                  <a:lnTo>
                    <a:pt x="6096" y="2695956"/>
                  </a:lnTo>
                  <a:lnTo>
                    <a:pt x="0" y="2695956"/>
                  </a:lnTo>
                  <a:close/>
                </a:path>
                <a:path w="7620" h="4723130">
                  <a:moveTo>
                    <a:pt x="6096" y="2657856"/>
                  </a:moveTo>
                  <a:lnTo>
                    <a:pt x="6096" y="2654808"/>
                  </a:lnTo>
                  <a:lnTo>
                    <a:pt x="7619" y="2654808"/>
                  </a:lnTo>
                  <a:lnTo>
                    <a:pt x="7619" y="2657856"/>
                  </a:lnTo>
                  <a:lnTo>
                    <a:pt x="6096" y="2657856"/>
                  </a:lnTo>
                  <a:close/>
                </a:path>
                <a:path w="7620" h="4723130">
                  <a:moveTo>
                    <a:pt x="0" y="2659380"/>
                  </a:moveTo>
                  <a:lnTo>
                    <a:pt x="0" y="2653284"/>
                  </a:lnTo>
                  <a:lnTo>
                    <a:pt x="1524" y="2653284"/>
                  </a:lnTo>
                  <a:lnTo>
                    <a:pt x="1524" y="2651760"/>
                  </a:lnTo>
                  <a:lnTo>
                    <a:pt x="4572" y="2651760"/>
                  </a:lnTo>
                  <a:lnTo>
                    <a:pt x="4572" y="2653284"/>
                  </a:lnTo>
                  <a:lnTo>
                    <a:pt x="6096" y="2653284"/>
                  </a:lnTo>
                  <a:lnTo>
                    <a:pt x="6096" y="2659380"/>
                  </a:lnTo>
                  <a:lnTo>
                    <a:pt x="0" y="2659380"/>
                  </a:lnTo>
                  <a:close/>
                </a:path>
                <a:path w="7620" h="4723130">
                  <a:moveTo>
                    <a:pt x="0" y="2621280"/>
                  </a:moveTo>
                  <a:lnTo>
                    <a:pt x="0" y="2616708"/>
                  </a:lnTo>
                  <a:lnTo>
                    <a:pt x="1524" y="2616708"/>
                  </a:lnTo>
                  <a:lnTo>
                    <a:pt x="1524" y="2615184"/>
                  </a:lnTo>
                  <a:lnTo>
                    <a:pt x="4572" y="2615184"/>
                  </a:lnTo>
                  <a:lnTo>
                    <a:pt x="4572" y="2616708"/>
                  </a:lnTo>
                  <a:lnTo>
                    <a:pt x="6096" y="2616708"/>
                  </a:lnTo>
                  <a:lnTo>
                    <a:pt x="7619" y="2618232"/>
                  </a:lnTo>
                  <a:lnTo>
                    <a:pt x="7619" y="2619756"/>
                  </a:lnTo>
                  <a:lnTo>
                    <a:pt x="4572" y="2622804"/>
                  </a:lnTo>
                  <a:lnTo>
                    <a:pt x="1524" y="2622804"/>
                  </a:lnTo>
                  <a:lnTo>
                    <a:pt x="0" y="2621280"/>
                  </a:lnTo>
                  <a:close/>
                </a:path>
                <a:path w="7620" h="4723130">
                  <a:moveTo>
                    <a:pt x="0" y="2584704"/>
                  </a:moveTo>
                  <a:lnTo>
                    <a:pt x="0" y="2580132"/>
                  </a:lnTo>
                  <a:lnTo>
                    <a:pt x="1524" y="2578608"/>
                  </a:lnTo>
                  <a:lnTo>
                    <a:pt x="4572" y="2578608"/>
                  </a:lnTo>
                  <a:lnTo>
                    <a:pt x="7619" y="2581656"/>
                  </a:lnTo>
                  <a:lnTo>
                    <a:pt x="7619" y="2583180"/>
                  </a:lnTo>
                  <a:lnTo>
                    <a:pt x="4572" y="2586228"/>
                  </a:lnTo>
                  <a:lnTo>
                    <a:pt x="1524" y="2586228"/>
                  </a:lnTo>
                  <a:lnTo>
                    <a:pt x="0" y="2584704"/>
                  </a:lnTo>
                  <a:close/>
                </a:path>
                <a:path w="7620" h="4723130">
                  <a:moveTo>
                    <a:pt x="0" y="2548128"/>
                  </a:moveTo>
                  <a:lnTo>
                    <a:pt x="0" y="2543556"/>
                  </a:lnTo>
                  <a:lnTo>
                    <a:pt x="1524" y="2542032"/>
                  </a:lnTo>
                  <a:lnTo>
                    <a:pt x="4572" y="2542032"/>
                  </a:lnTo>
                  <a:lnTo>
                    <a:pt x="7619" y="2545080"/>
                  </a:lnTo>
                  <a:lnTo>
                    <a:pt x="7619" y="2546604"/>
                  </a:lnTo>
                  <a:lnTo>
                    <a:pt x="4572" y="2549652"/>
                  </a:lnTo>
                  <a:lnTo>
                    <a:pt x="1524" y="2549652"/>
                  </a:lnTo>
                  <a:lnTo>
                    <a:pt x="0" y="2548128"/>
                  </a:lnTo>
                  <a:close/>
                </a:path>
                <a:path w="7620" h="4723130">
                  <a:moveTo>
                    <a:pt x="6096" y="2510028"/>
                  </a:moveTo>
                  <a:lnTo>
                    <a:pt x="6096" y="2506980"/>
                  </a:lnTo>
                  <a:lnTo>
                    <a:pt x="7619" y="2508504"/>
                  </a:lnTo>
                  <a:lnTo>
                    <a:pt x="7619" y="2510028"/>
                  </a:lnTo>
                  <a:lnTo>
                    <a:pt x="6096" y="2510028"/>
                  </a:lnTo>
                  <a:close/>
                </a:path>
                <a:path w="7620" h="4723130">
                  <a:moveTo>
                    <a:pt x="0" y="2511552"/>
                  </a:moveTo>
                  <a:lnTo>
                    <a:pt x="0" y="2505456"/>
                  </a:lnTo>
                  <a:lnTo>
                    <a:pt x="6096" y="2505456"/>
                  </a:lnTo>
                  <a:lnTo>
                    <a:pt x="6096" y="2511552"/>
                  </a:lnTo>
                  <a:lnTo>
                    <a:pt x="4572" y="2511552"/>
                  </a:lnTo>
                  <a:lnTo>
                    <a:pt x="4572" y="2513076"/>
                  </a:lnTo>
                  <a:lnTo>
                    <a:pt x="1524" y="2513076"/>
                  </a:lnTo>
                  <a:lnTo>
                    <a:pt x="1524" y="2511552"/>
                  </a:lnTo>
                  <a:lnTo>
                    <a:pt x="0" y="2511552"/>
                  </a:lnTo>
                  <a:close/>
                </a:path>
                <a:path w="7620" h="4723130">
                  <a:moveTo>
                    <a:pt x="6096" y="2473452"/>
                  </a:moveTo>
                  <a:lnTo>
                    <a:pt x="6096" y="2470404"/>
                  </a:lnTo>
                  <a:lnTo>
                    <a:pt x="7619" y="2470404"/>
                  </a:lnTo>
                  <a:lnTo>
                    <a:pt x="7619" y="2473452"/>
                  </a:lnTo>
                  <a:lnTo>
                    <a:pt x="6096" y="2473452"/>
                  </a:lnTo>
                  <a:close/>
                </a:path>
                <a:path w="7620" h="4723130">
                  <a:moveTo>
                    <a:pt x="0" y="2474976"/>
                  </a:moveTo>
                  <a:lnTo>
                    <a:pt x="0" y="2468880"/>
                  </a:lnTo>
                  <a:lnTo>
                    <a:pt x="6096" y="2468880"/>
                  </a:lnTo>
                  <a:lnTo>
                    <a:pt x="6096" y="2474976"/>
                  </a:lnTo>
                  <a:lnTo>
                    <a:pt x="0" y="2474976"/>
                  </a:lnTo>
                  <a:close/>
                </a:path>
                <a:path w="7620" h="4723130">
                  <a:moveTo>
                    <a:pt x="6096" y="2436876"/>
                  </a:moveTo>
                  <a:lnTo>
                    <a:pt x="6096" y="2433828"/>
                  </a:lnTo>
                  <a:lnTo>
                    <a:pt x="7619" y="2433828"/>
                  </a:lnTo>
                  <a:lnTo>
                    <a:pt x="7619" y="2436876"/>
                  </a:lnTo>
                  <a:lnTo>
                    <a:pt x="6096" y="2436876"/>
                  </a:lnTo>
                  <a:close/>
                </a:path>
                <a:path w="7620" h="4723130">
                  <a:moveTo>
                    <a:pt x="0" y="2438400"/>
                  </a:moveTo>
                  <a:lnTo>
                    <a:pt x="0" y="2432304"/>
                  </a:lnTo>
                  <a:lnTo>
                    <a:pt x="1524" y="2432304"/>
                  </a:lnTo>
                  <a:lnTo>
                    <a:pt x="1524" y="2430780"/>
                  </a:lnTo>
                  <a:lnTo>
                    <a:pt x="4572" y="2430780"/>
                  </a:lnTo>
                  <a:lnTo>
                    <a:pt x="4572" y="2432304"/>
                  </a:lnTo>
                  <a:lnTo>
                    <a:pt x="6096" y="2432304"/>
                  </a:lnTo>
                  <a:lnTo>
                    <a:pt x="6096" y="2438400"/>
                  </a:lnTo>
                  <a:lnTo>
                    <a:pt x="0" y="2438400"/>
                  </a:lnTo>
                  <a:close/>
                </a:path>
                <a:path w="7620" h="4723130">
                  <a:moveTo>
                    <a:pt x="0" y="2400300"/>
                  </a:moveTo>
                  <a:lnTo>
                    <a:pt x="0" y="2395728"/>
                  </a:lnTo>
                  <a:lnTo>
                    <a:pt x="1524" y="2394204"/>
                  </a:lnTo>
                  <a:lnTo>
                    <a:pt x="4572" y="2394204"/>
                  </a:lnTo>
                  <a:lnTo>
                    <a:pt x="7619" y="2397252"/>
                  </a:lnTo>
                  <a:lnTo>
                    <a:pt x="7619" y="2398776"/>
                  </a:lnTo>
                  <a:lnTo>
                    <a:pt x="4572" y="2401824"/>
                  </a:lnTo>
                  <a:lnTo>
                    <a:pt x="1524" y="2401824"/>
                  </a:lnTo>
                  <a:lnTo>
                    <a:pt x="0" y="2400300"/>
                  </a:lnTo>
                  <a:close/>
                </a:path>
                <a:path w="7620" h="4723130">
                  <a:moveTo>
                    <a:pt x="0" y="2363724"/>
                  </a:moveTo>
                  <a:lnTo>
                    <a:pt x="0" y="2359152"/>
                  </a:lnTo>
                  <a:lnTo>
                    <a:pt x="1524" y="2357628"/>
                  </a:lnTo>
                  <a:lnTo>
                    <a:pt x="4572" y="2357628"/>
                  </a:lnTo>
                  <a:lnTo>
                    <a:pt x="7619" y="2360676"/>
                  </a:lnTo>
                  <a:lnTo>
                    <a:pt x="7619" y="2362200"/>
                  </a:lnTo>
                  <a:lnTo>
                    <a:pt x="4572" y="2365247"/>
                  </a:lnTo>
                  <a:lnTo>
                    <a:pt x="1524" y="2365247"/>
                  </a:lnTo>
                  <a:lnTo>
                    <a:pt x="0" y="2363724"/>
                  </a:lnTo>
                  <a:close/>
                </a:path>
                <a:path w="7620" h="4723130">
                  <a:moveTo>
                    <a:pt x="0" y="2327147"/>
                  </a:moveTo>
                  <a:lnTo>
                    <a:pt x="0" y="2322576"/>
                  </a:lnTo>
                  <a:lnTo>
                    <a:pt x="1524" y="2321052"/>
                  </a:lnTo>
                  <a:lnTo>
                    <a:pt x="4572" y="2321052"/>
                  </a:lnTo>
                  <a:lnTo>
                    <a:pt x="7619" y="2324100"/>
                  </a:lnTo>
                  <a:lnTo>
                    <a:pt x="7619" y="2325624"/>
                  </a:lnTo>
                  <a:lnTo>
                    <a:pt x="4572" y="2328672"/>
                  </a:lnTo>
                  <a:lnTo>
                    <a:pt x="1524" y="2328672"/>
                  </a:lnTo>
                  <a:lnTo>
                    <a:pt x="0" y="2327147"/>
                  </a:lnTo>
                  <a:close/>
                </a:path>
                <a:path w="7620" h="4723130">
                  <a:moveTo>
                    <a:pt x="6096" y="2289047"/>
                  </a:moveTo>
                  <a:lnTo>
                    <a:pt x="6096" y="2286000"/>
                  </a:lnTo>
                  <a:lnTo>
                    <a:pt x="7619" y="2286000"/>
                  </a:lnTo>
                  <a:lnTo>
                    <a:pt x="7619" y="2289047"/>
                  </a:lnTo>
                  <a:lnTo>
                    <a:pt x="6096" y="2289047"/>
                  </a:lnTo>
                  <a:close/>
                </a:path>
                <a:path w="7620" h="4723130">
                  <a:moveTo>
                    <a:pt x="0" y="2290572"/>
                  </a:moveTo>
                  <a:lnTo>
                    <a:pt x="0" y="2284476"/>
                  </a:lnTo>
                  <a:lnTo>
                    <a:pt x="6096" y="2284476"/>
                  </a:lnTo>
                  <a:lnTo>
                    <a:pt x="6096" y="2290572"/>
                  </a:lnTo>
                  <a:lnTo>
                    <a:pt x="4572" y="2290572"/>
                  </a:lnTo>
                  <a:lnTo>
                    <a:pt x="4572" y="2292096"/>
                  </a:lnTo>
                  <a:lnTo>
                    <a:pt x="1524" y="2292096"/>
                  </a:lnTo>
                  <a:lnTo>
                    <a:pt x="1524" y="2290572"/>
                  </a:lnTo>
                  <a:lnTo>
                    <a:pt x="0" y="2290572"/>
                  </a:lnTo>
                  <a:close/>
                </a:path>
                <a:path w="7620" h="4723130">
                  <a:moveTo>
                    <a:pt x="6096" y="2252472"/>
                  </a:moveTo>
                  <a:lnTo>
                    <a:pt x="6096" y="2249424"/>
                  </a:lnTo>
                  <a:lnTo>
                    <a:pt x="7619" y="2249424"/>
                  </a:lnTo>
                  <a:lnTo>
                    <a:pt x="7619" y="2252472"/>
                  </a:lnTo>
                  <a:lnTo>
                    <a:pt x="6096" y="2252472"/>
                  </a:lnTo>
                  <a:close/>
                </a:path>
                <a:path w="7620" h="4723130">
                  <a:moveTo>
                    <a:pt x="0" y="2253996"/>
                  </a:moveTo>
                  <a:lnTo>
                    <a:pt x="0" y="2247900"/>
                  </a:lnTo>
                  <a:lnTo>
                    <a:pt x="6096" y="2247900"/>
                  </a:lnTo>
                  <a:lnTo>
                    <a:pt x="6096" y="2253996"/>
                  </a:lnTo>
                  <a:lnTo>
                    <a:pt x="0" y="2253996"/>
                  </a:lnTo>
                  <a:close/>
                </a:path>
                <a:path w="7620" h="4723130">
                  <a:moveTo>
                    <a:pt x="6096" y="2215896"/>
                  </a:moveTo>
                  <a:lnTo>
                    <a:pt x="6096" y="2212847"/>
                  </a:lnTo>
                  <a:lnTo>
                    <a:pt x="7619" y="2212847"/>
                  </a:lnTo>
                  <a:lnTo>
                    <a:pt x="7619" y="2214372"/>
                  </a:lnTo>
                  <a:lnTo>
                    <a:pt x="6096" y="2215896"/>
                  </a:lnTo>
                  <a:close/>
                </a:path>
                <a:path w="7620" h="4723130">
                  <a:moveTo>
                    <a:pt x="0" y="2217420"/>
                  </a:moveTo>
                  <a:lnTo>
                    <a:pt x="0" y="2211324"/>
                  </a:lnTo>
                  <a:lnTo>
                    <a:pt x="1524" y="2211324"/>
                  </a:lnTo>
                  <a:lnTo>
                    <a:pt x="1524" y="2209800"/>
                  </a:lnTo>
                  <a:lnTo>
                    <a:pt x="4572" y="2209800"/>
                  </a:lnTo>
                  <a:lnTo>
                    <a:pt x="4572" y="2211324"/>
                  </a:lnTo>
                  <a:lnTo>
                    <a:pt x="6096" y="2211324"/>
                  </a:lnTo>
                  <a:lnTo>
                    <a:pt x="6096" y="2217420"/>
                  </a:lnTo>
                  <a:lnTo>
                    <a:pt x="0" y="2217420"/>
                  </a:lnTo>
                  <a:close/>
                </a:path>
                <a:path w="7620" h="4723130">
                  <a:moveTo>
                    <a:pt x="0" y="2179320"/>
                  </a:moveTo>
                  <a:lnTo>
                    <a:pt x="0" y="2174747"/>
                  </a:lnTo>
                  <a:lnTo>
                    <a:pt x="1524" y="2173224"/>
                  </a:lnTo>
                  <a:lnTo>
                    <a:pt x="4572" y="2173224"/>
                  </a:lnTo>
                  <a:lnTo>
                    <a:pt x="7619" y="2176272"/>
                  </a:lnTo>
                  <a:lnTo>
                    <a:pt x="7619" y="2177796"/>
                  </a:lnTo>
                  <a:lnTo>
                    <a:pt x="4572" y="2180844"/>
                  </a:lnTo>
                  <a:lnTo>
                    <a:pt x="1524" y="2180844"/>
                  </a:lnTo>
                  <a:lnTo>
                    <a:pt x="0" y="2179320"/>
                  </a:lnTo>
                  <a:close/>
                </a:path>
                <a:path w="7620" h="4723130">
                  <a:moveTo>
                    <a:pt x="0" y="2142744"/>
                  </a:moveTo>
                  <a:lnTo>
                    <a:pt x="0" y="2138172"/>
                  </a:lnTo>
                  <a:lnTo>
                    <a:pt x="1524" y="2136647"/>
                  </a:lnTo>
                  <a:lnTo>
                    <a:pt x="4572" y="2136647"/>
                  </a:lnTo>
                  <a:lnTo>
                    <a:pt x="7619" y="2139696"/>
                  </a:lnTo>
                  <a:lnTo>
                    <a:pt x="7619" y="2141220"/>
                  </a:lnTo>
                  <a:lnTo>
                    <a:pt x="4572" y="2144268"/>
                  </a:lnTo>
                  <a:lnTo>
                    <a:pt x="1524" y="2144268"/>
                  </a:lnTo>
                  <a:lnTo>
                    <a:pt x="0" y="2142744"/>
                  </a:lnTo>
                  <a:close/>
                </a:path>
                <a:path w="7620" h="4723130">
                  <a:moveTo>
                    <a:pt x="0" y="2106168"/>
                  </a:moveTo>
                  <a:lnTo>
                    <a:pt x="0" y="2101596"/>
                  </a:lnTo>
                  <a:lnTo>
                    <a:pt x="1524" y="2100072"/>
                  </a:lnTo>
                  <a:lnTo>
                    <a:pt x="4572" y="2100072"/>
                  </a:lnTo>
                  <a:lnTo>
                    <a:pt x="7619" y="2103120"/>
                  </a:lnTo>
                  <a:lnTo>
                    <a:pt x="7619" y="2104644"/>
                  </a:lnTo>
                  <a:lnTo>
                    <a:pt x="6096" y="2106168"/>
                  </a:lnTo>
                  <a:lnTo>
                    <a:pt x="4572" y="2106168"/>
                  </a:lnTo>
                  <a:lnTo>
                    <a:pt x="4572" y="2107692"/>
                  </a:lnTo>
                  <a:lnTo>
                    <a:pt x="1524" y="2107692"/>
                  </a:lnTo>
                  <a:lnTo>
                    <a:pt x="1524" y="2106168"/>
                  </a:lnTo>
                  <a:lnTo>
                    <a:pt x="0" y="2106168"/>
                  </a:lnTo>
                  <a:close/>
                </a:path>
                <a:path w="7620" h="4723130">
                  <a:moveTo>
                    <a:pt x="6096" y="2068068"/>
                  </a:moveTo>
                  <a:lnTo>
                    <a:pt x="6096" y="2065020"/>
                  </a:lnTo>
                  <a:lnTo>
                    <a:pt x="7619" y="2065020"/>
                  </a:lnTo>
                  <a:lnTo>
                    <a:pt x="7619" y="2068068"/>
                  </a:lnTo>
                  <a:lnTo>
                    <a:pt x="6096" y="2068068"/>
                  </a:lnTo>
                  <a:close/>
                </a:path>
                <a:path w="7620" h="4723130">
                  <a:moveTo>
                    <a:pt x="0" y="2069592"/>
                  </a:moveTo>
                  <a:lnTo>
                    <a:pt x="0" y="2063496"/>
                  </a:lnTo>
                  <a:lnTo>
                    <a:pt x="6096" y="2063496"/>
                  </a:lnTo>
                  <a:lnTo>
                    <a:pt x="6096" y="2069592"/>
                  </a:lnTo>
                  <a:lnTo>
                    <a:pt x="4572" y="2069592"/>
                  </a:lnTo>
                  <a:lnTo>
                    <a:pt x="4572" y="2071116"/>
                  </a:lnTo>
                  <a:lnTo>
                    <a:pt x="1524" y="2071116"/>
                  </a:lnTo>
                  <a:lnTo>
                    <a:pt x="1524" y="2069592"/>
                  </a:lnTo>
                  <a:lnTo>
                    <a:pt x="0" y="2069592"/>
                  </a:lnTo>
                  <a:close/>
                </a:path>
                <a:path w="7620" h="4723130">
                  <a:moveTo>
                    <a:pt x="6096" y="2031492"/>
                  </a:moveTo>
                  <a:lnTo>
                    <a:pt x="6096" y="2028444"/>
                  </a:lnTo>
                  <a:lnTo>
                    <a:pt x="7619" y="2028444"/>
                  </a:lnTo>
                  <a:lnTo>
                    <a:pt x="7619" y="2031492"/>
                  </a:lnTo>
                  <a:lnTo>
                    <a:pt x="6096" y="2031492"/>
                  </a:lnTo>
                  <a:close/>
                </a:path>
                <a:path w="7620" h="4723130">
                  <a:moveTo>
                    <a:pt x="0" y="2033016"/>
                  </a:moveTo>
                  <a:lnTo>
                    <a:pt x="0" y="2026920"/>
                  </a:lnTo>
                  <a:lnTo>
                    <a:pt x="6096" y="2026920"/>
                  </a:lnTo>
                  <a:lnTo>
                    <a:pt x="6096" y="2033016"/>
                  </a:lnTo>
                  <a:lnTo>
                    <a:pt x="0" y="2033016"/>
                  </a:lnTo>
                  <a:close/>
                </a:path>
                <a:path w="7620" h="4723130">
                  <a:moveTo>
                    <a:pt x="6096" y="1994916"/>
                  </a:moveTo>
                  <a:lnTo>
                    <a:pt x="6096" y="1991868"/>
                  </a:lnTo>
                  <a:lnTo>
                    <a:pt x="7619" y="1991868"/>
                  </a:lnTo>
                  <a:lnTo>
                    <a:pt x="7619" y="1993392"/>
                  </a:lnTo>
                  <a:lnTo>
                    <a:pt x="6096" y="1994916"/>
                  </a:lnTo>
                  <a:close/>
                </a:path>
                <a:path w="7620" h="4723130">
                  <a:moveTo>
                    <a:pt x="0" y="1996439"/>
                  </a:moveTo>
                  <a:lnTo>
                    <a:pt x="0" y="1990344"/>
                  </a:lnTo>
                  <a:lnTo>
                    <a:pt x="1524" y="1990344"/>
                  </a:lnTo>
                  <a:lnTo>
                    <a:pt x="1524" y="1988820"/>
                  </a:lnTo>
                  <a:lnTo>
                    <a:pt x="4572" y="1988820"/>
                  </a:lnTo>
                  <a:lnTo>
                    <a:pt x="4572" y="1990344"/>
                  </a:lnTo>
                  <a:lnTo>
                    <a:pt x="6096" y="1990344"/>
                  </a:lnTo>
                  <a:lnTo>
                    <a:pt x="6096" y="1996439"/>
                  </a:lnTo>
                  <a:lnTo>
                    <a:pt x="0" y="1996439"/>
                  </a:lnTo>
                  <a:close/>
                </a:path>
                <a:path w="7620" h="4723130">
                  <a:moveTo>
                    <a:pt x="0" y="1958339"/>
                  </a:moveTo>
                  <a:lnTo>
                    <a:pt x="0" y="1953768"/>
                  </a:lnTo>
                  <a:lnTo>
                    <a:pt x="1524" y="1952244"/>
                  </a:lnTo>
                  <a:lnTo>
                    <a:pt x="4572" y="1952244"/>
                  </a:lnTo>
                  <a:lnTo>
                    <a:pt x="7619" y="1955292"/>
                  </a:lnTo>
                  <a:lnTo>
                    <a:pt x="7619" y="1956816"/>
                  </a:lnTo>
                  <a:lnTo>
                    <a:pt x="4572" y="1959864"/>
                  </a:lnTo>
                  <a:lnTo>
                    <a:pt x="1524" y="1959864"/>
                  </a:lnTo>
                  <a:lnTo>
                    <a:pt x="0" y="1958339"/>
                  </a:lnTo>
                  <a:close/>
                </a:path>
                <a:path w="7620" h="4723130">
                  <a:moveTo>
                    <a:pt x="0" y="1921764"/>
                  </a:moveTo>
                  <a:lnTo>
                    <a:pt x="0" y="1917192"/>
                  </a:lnTo>
                  <a:lnTo>
                    <a:pt x="1524" y="1915668"/>
                  </a:lnTo>
                  <a:lnTo>
                    <a:pt x="4572" y="1915668"/>
                  </a:lnTo>
                  <a:lnTo>
                    <a:pt x="7619" y="1918716"/>
                  </a:lnTo>
                  <a:lnTo>
                    <a:pt x="7619" y="1920239"/>
                  </a:lnTo>
                  <a:lnTo>
                    <a:pt x="4572" y="1923288"/>
                  </a:lnTo>
                  <a:lnTo>
                    <a:pt x="1524" y="1923288"/>
                  </a:lnTo>
                  <a:lnTo>
                    <a:pt x="0" y="1921764"/>
                  </a:lnTo>
                  <a:close/>
                </a:path>
                <a:path w="7620" h="4723130">
                  <a:moveTo>
                    <a:pt x="0" y="1885188"/>
                  </a:moveTo>
                  <a:lnTo>
                    <a:pt x="0" y="1880616"/>
                  </a:lnTo>
                  <a:lnTo>
                    <a:pt x="1524" y="1879092"/>
                  </a:lnTo>
                  <a:lnTo>
                    <a:pt x="4572" y="1879092"/>
                  </a:lnTo>
                  <a:lnTo>
                    <a:pt x="7619" y="1882139"/>
                  </a:lnTo>
                  <a:lnTo>
                    <a:pt x="7619" y="1883663"/>
                  </a:lnTo>
                  <a:lnTo>
                    <a:pt x="6096" y="1885188"/>
                  </a:lnTo>
                  <a:lnTo>
                    <a:pt x="4572" y="1885188"/>
                  </a:lnTo>
                  <a:lnTo>
                    <a:pt x="4572" y="1886712"/>
                  </a:lnTo>
                  <a:lnTo>
                    <a:pt x="1524" y="1886712"/>
                  </a:lnTo>
                  <a:lnTo>
                    <a:pt x="1524" y="1885188"/>
                  </a:lnTo>
                  <a:lnTo>
                    <a:pt x="0" y="1885188"/>
                  </a:lnTo>
                  <a:close/>
                </a:path>
                <a:path w="7620" h="4723130">
                  <a:moveTo>
                    <a:pt x="6096" y="1847088"/>
                  </a:moveTo>
                  <a:lnTo>
                    <a:pt x="6096" y="1844039"/>
                  </a:lnTo>
                  <a:lnTo>
                    <a:pt x="7619" y="1844039"/>
                  </a:lnTo>
                  <a:lnTo>
                    <a:pt x="7619" y="1847088"/>
                  </a:lnTo>
                  <a:lnTo>
                    <a:pt x="6096" y="1847088"/>
                  </a:lnTo>
                  <a:close/>
                </a:path>
                <a:path w="7620" h="4723130">
                  <a:moveTo>
                    <a:pt x="0" y="1848612"/>
                  </a:moveTo>
                  <a:lnTo>
                    <a:pt x="0" y="1842516"/>
                  </a:lnTo>
                  <a:lnTo>
                    <a:pt x="6096" y="1842516"/>
                  </a:lnTo>
                  <a:lnTo>
                    <a:pt x="6096" y="1848612"/>
                  </a:lnTo>
                  <a:lnTo>
                    <a:pt x="4572" y="1848612"/>
                  </a:lnTo>
                  <a:lnTo>
                    <a:pt x="4572" y="1850136"/>
                  </a:lnTo>
                  <a:lnTo>
                    <a:pt x="1524" y="1850136"/>
                  </a:lnTo>
                  <a:lnTo>
                    <a:pt x="1524" y="1848612"/>
                  </a:lnTo>
                  <a:lnTo>
                    <a:pt x="0" y="1848612"/>
                  </a:lnTo>
                  <a:close/>
                </a:path>
                <a:path w="7620" h="4723130">
                  <a:moveTo>
                    <a:pt x="6096" y="1810512"/>
                  </a:moveTo>
                  <a:lnTo>
                    <a:pt x="6096" y="1807463"/>
                  </a:lnTo>
                  <a:lnTo>
                    <a:pt x="7619" y="1807463"/>
                  </a:lnTo>
                  <a:lnTo>
                    <a:pt x="7619" y="1810512"/>
                  </a:lnTo>
                  <a:lnTo>
                    <a:pt x="6096" y="1810512"/>
                  </a:lnTo>
                  <a:close/>
                </a:path>
                <a:path w="7620" h="4723130">
                  <a:moveTo>
                    <a:pt x="0" y="1812036"/>
                  </a:moveTo>
                  <a:lnTo>
                    <a:pt x="0" y="1805939"/>
                  </a:lnTo>
                  <a:lnTo>
                    <a:pt x="6096" y="1805939"/>
                  </a:lnTo>
                  <a:lnTo>
                    <a:pt x="6096" y="1812036"/>
                  </a:lnTo>
                  <a:lnTo>
                    <a:pt x="0" y="1812036"/>
                  </a:lnTo>
                  <a:close/>
                </a:path>
                <a:path w="7620" h="4723130">
                  <a:moveTo>
                    <a:pt x="0" y="1773936"/>
                  </a:moveTo>
                  <a:lnTo>
                    <a:pt x="0" y="1769363"/>
                  </a:lnTo>
                  <a:lnTo>
                    <a:pt x="1524" y="1769363"/>
                  </a:lnTo>
                  <a:lnTo>
                    <a:pt x="1524" y="1767839"/>
                  </a:lnTo>
                  <a:lnTo>
                    <a:pt x="4572" y="1767839"/>
                  </a:lnTo>
                  <a:lnTo>
                    <a:pt x="4572" y="1769363"/>
                  </a:lnTo>
                  <a:lnTo>
                    <a:pt x="6096" y="1769363"/>
                  </a:lnTo>
                  <a:lnTo>
                    <a:pt x="6096" y="1770888"/>
                  </a:lnTo>
                  <a:lnTo>
                    <a:pt x="7619" y="1770888"/>
                  </a:lnTo>
                  <a:lnTo>
                    <a:pt x="7619" y="1772412"/>
                  </a:lnTo>
                  <a:lnTo>
                    <a:pt x="4572" y="1775460"/>
                  </a:lnTo>
                  <a:lnTo>
                    <a:pt x="1524" y="1775460"/>
                  </a:lnTo>
                  <a:lnTo>
                    <a:pt x="0" y="1773936"/>
                  </a:lnTo>
                  <a:close/>
                </a:path>
                <a:path w="7620" h="4723130">
                  <a:moveTo>
                    <a:pt x="0" y="1737360"/>
                  </a:moveTo>
                  <a:lnTo>
                    <a:pt x="0" y="1732788"/>
                  </a:lnTo>
                  <a:lnTo>
                    <a:pt x="1524" y="1731263"/>
                  </a:lnTo>
                  <a:lnTo>
                    <a:pt x="4572" y="1731263"/>
                  </a:lnTo>
                  <a:lnTo>
                    <a:pt x="7619" y="1734312"/>
                  </a:lnTo>
                  <a:lnTo>
                    <a:pt x="7619" y="1735836"/>
                  </a:lnTo>
                  <a:lnTo>
                    <a:pt x="4572" y="1738884"/>
                  </a:lnTo>
                  <a:lnTo>
                    <a:pt x="1524" y="1738884"/>
                  </a:lnTo>
                  <a:lnTo>
                    <a:pt x="0" y="1737360"/>
                  </a:lnTo>
                  <a:close/>
                </a:path>
                <a:path w="7620" h="4723130">
                  <a:moveTo>
                    <a:pt x="0" y="1700784"/>
                  </a:moveTo>
                  <a:lnTo>
                    <a:pt x="0" y="1696212"/>
                  </a:lnTo>
                  <a:lnTo>
                    <a:pt x="1524" y="1694688"/>
                  </a:lnTo>
                  <a:lnTo>
                    <a:pt x="4572" y="1694688"/>
                  </a:lnTo>
                  <a:lnTo>
                    <a:pt x="7619" y="1697736"/>
                  </a:lnTo>
                  <a:lnTo>
                    <a:pt x="7619" y="1699260"/>
                  </a:lnTo>
                  <a:lnTo>
                    <a:pt x="4572" y="1702308"/>
                  </a:lnTo>
                  <a:lnTo>
                    <a:pt x="1524" y="1702308"/>
                  </a:lnTo>
                  <a:lnTo>
                    <a:pt x="0" y="1700784"/>
                  </a:lnTo>
                  <a:close/>
                </a:path>
                <a:path w="7620" h="4723130">
                  <a:moveTo>
                    <a:pt x="0" y="1664208"/>
                  </a:moveTo>
                  <a:lnTo>
                    <a:pt x="0" y="1659636"/>
                  </a:lnTo>
                  <a:lnTo>
                    <a:pt x="1524" y="1658112"/>
                  </a:lnTo>
                  <a:lnTo>
                    <a:pt x="4572" y="1658112"/>
                  </a:lnTo>
                  <a:lnTo>
                    <a:pt x="7619" y="1661160"/>
                  </a:lnTo>
                  <a:lnTo>
                    <a:pt x="7619" y="1662684"/>
                  </a:lnTo>
                  <a:lnTo>
                    <a:pt x="6096" y="1664208"/>
                  </a:lnTo>
                  <a:lnTo>
                    <a:pt x="4572" y="1664208"/>
                  </a:lnTo>
                  <a:lnTo>
                    <a:pt x="4572" y="1665732"/>
                  </a:lnTo>
                  <a:lnTo>
                    <a:pt x="1524" y="1665732"/>
                  </a:lnTo>
                  <a:lnTo>
                    <a:pt x="1524" y="1664208"/>
                  </a:lnTo>
                  <a:lnTo>
                    <a:pt x="0" y="1664208"/>
                  </a:lnTo>
                  <a:close/>
                </a:path>
                <a:path w="7620" h="4723130">
                  <a:moveTo>
                    <a:pt x="6096" y="1626108"/>
                  </a:moveTo>
                  <a:lnTo>
                    <a:pt x="6096" y="1623060"/>
                  </a:lnTo>
                  <a:lnTo>
                    <a:pt x="7619" y="1623060"/>
                  </a:lnTo>
                  <a:lnTo>
                    <a:pt x="7619" y="1626108"/>
                  </a:lnTo>
                  <a:lnTo>
                    <a:pt x="6096" y="1626108"/>
                  </a:lnTo>
                  <a:close/>
                </a:path>
                <a:path w="7620" h="4723130">
                  <a:moveTo>
                    <a:pt x="0" y="1627632"/>
                  </a:moveTo>
                  <a:lnTo>
                    <a:pt x="0" y="1621536"/>
                  </a:lnTo>
                  <a:lnTo>
                    <a:pt x="6096" y="1621536"/>
                  </a:lnTo>
                  <a:lnTo>
                    <a:pt x="6096" y="1627632"/>
                  </a:lnTo>
                  <a:lnTo>
                    <a:pt x="4572" y="1627632"/>
                  </a:lnTo>
                  <a:lnTo>
                    <a:pt x="4572" y="1629155"/>
                  </a:lnTo>
                  <a:lnTo>
                    <a:pt x="1524" y="1629155"/>
                  </a:lnTo>
                  <a:lnTo>
                    <a:pt x="1524" y="1627632"/>
                  </a:lnTo>
                  <a:lnTo>
                    <a:pt x="0" y="1627632"/>
                  </a:lnTo>
                  <a:close/>
                </a:path>
                <a:path w="7620" h="4723130">
                  <a:moveTo>
                    <a:pt x="6096" y="1589532"/>
                  </a:moveTo>
                  <a:lnTo>
                    <a:pt x="6096" y="1586484"/>
                  </a:lnTo>
                  <a:lnTo>
                    <a:pt x="7619" y="1586484"/>
                  </a:lnTo>
                  <a:lnTo>
                    <a:pt x="7619" y="1589532"/>
                  </a:lnTo>
                  <a:lnTo>
                    <a:pt x="6096" y="1589532"/>
                  </a:lnTo>
                  <a:close/>
                </a:path>
                <a:path w="7620" h="4723130">
                  <a:moveTo>
                    <a:pt x="0" y="1591055"/>
                  </a:moveTo>
                  <a:lnTo>
                    <a:pt x="0" y="1584960"/>
                  </a:lnTo>
                  <a:lnTo>
                    <a:pt x="6096" y="1584960"/>
                  </a:lnTo>
                  <a:lnTo>
                    <a:pt x="6096" y="1591055"/>
                  </a:lnTo>
                  <a:lnTo>
                    <a:pt x="0" y="1591055"/>
                  </a:lnTo>
                  <a:close/>
                </a:path>
                <a:path w="7620" h="4723130">
                  <a:moveTo>
                    <a:pt x="0" y="1552955"/>
                  </a:moveTo>
                  <a:lnTo>
                    <a:pt x="0" y="1548384"/>
                  </a:lnTo>
                  <a:lnTo>
                    <a:pt x="1524" y="1548384"/>
                  </a:lnTo>
                  <a:lnTo>
                    <a:pt x="1524" y="1546860"/>
                  </a:lnTo>
                  <a:lnTo>
                    <a:pt x="4572" y="1546860"/>
                  </a:lnTo>
                  <a:lnTo>
                    <a:pt x="4572" y="1548384"/>
                  </a:lnTo>
                  <a:lnTo>
                    <a:pt x="6096" y="1548384"/>
                  </a:lnTo>
                  <a:lnTo>
                    <a:pt x="6096" y="1549908"/>
                  </a:lnTo>
                  <a:lnTo>
                    <a:pt x="7619" y="1549908"/>
                  </a:lnTo>
                  <a:lnTo>
                    <a:pt x="7619" y="1551432"/>
                  </a:lnTo>
                  <a:lnTo>
                    <a:pt x="4572" y="1554480"/>
                  </a:lnTo>
                  <a:lnTo>
                    <a:pt x="1524" y="1554480"/>
                  </a:lnTo>
                  <a:lnTo>
                    <a:pt x="0" y="1552955"/>
                  </a:lnTo>
                  <a:close/>
                </a:path>
                <a:path w="7620" h="4723130">
                  <a:moveTo>
                    <a:pt x="0" y="1516380"/>
                  </a:moveTo>
                  <a:lnTo>
                    <a:pt x="0" y="1511808"/>
                  </a:lnTo>
                  <a:lnTo>
                    <a:pt x="1524" y="1510284"/>
                  </a:lnTo>
                  <a:lnTo>
                    <a:pt x="4572" y="1510284"/>
                  </a:lnTo>
                  <a:lnTo>
                    <a:pt x="7619" y="1513332"/>
                  </a:lnTo>
                  <a:lnTo>
                    <a:pt x="7619" y="1514855"/>
                  </a:lnTo>
                  <a:lnTo>
                    <a:pt x="4572" y="1517904"/>
                  </a:lnTo>
                  <a:lnTo>
                    <a:pt x="1524" y="1517904"/>
                  </a:lnTo>
                  <a:lnTo>
                    <a:pt x="0" y="1516380"/>
                  </a:lnTo>
                  <a:close/>
                </a:path>
                <a:path w="7620" h="4723130">
                  <a:moveTo>
                    <a:pt x="0" y="1479804"/>
                  </a:moveTo>
                  <a:lnTo>
                    <a:pt x="0" y="1475232"/>
                  </a:lnTo>
                  <a:lnTo>
                    <a:pt x="1524" y="1473708"/>
                  </a:lnTo>
                  <a:lnTo>
                    <a:pt x="4572" y="1473708"/>
                  </a:lnTo>
                  <a:lnTo>
                    <a:pt x="7619" y="1476755"/>
                  </a:lnTo>
                  <a:lnTo>
                    <a:pt x="7619" y="1478280"/>
                  </a:lnTo>
                  <a:lnTo>
                    <a:pt x="4572" y="1481328"/>
                  </a:lnTo>
                  <a:lnTo>
                    <a:pt x="1524" y="1481328"/>
                  </a:lnTo>
                  <a:lnTo>
                    <a:pt x="0" y="1479804"/>
                  </a:lnTo>
                  <a:close/>
                </a:path>
                <a:path w="7620" h="4723130">
                  <a:moveTo>
                    <a:pt x="0" y="1443228"/>
                  </a:moveTo>
                  <a:lnTo>
                    <a:pt x="0" y="1438655"/>
                  </a:lnTo>
                  <a:lnTo>
                    <a:pt x="1524" y="1437132"/>
                  </a:lnTo>
                  <a:lnTo>
                    <a:pt x="4572" y="1437132"/>
                  </a:lnTo>
                  <a:lnTo>
                    <a:pt x="7619" y="1440180"/>
                  </a:lnTo>
                  <a:lnTo>
                    <a:pt x="7619" y="1441704"/>
                  </a:lnTo>
                  <a:lnTo>
                    <a:pt x="6096" y="1441704"/>
                  </a:lnTo>
                  <a:lnTo>
                    <a:pt x="6096" y="1443228"/>
                  </a:lnTo>
                  <a:lnTo>
                    <a:pt x="4572" y="1443228"/>
                  </a:lnTo>
                  <a:lnTo>
                    <a:pt x="4572" y="1444752"/>
                  </a:lnTo>
                  <a:lnTo>
                    <a:pt x="1524" y="1444752"/>
                  </a:lnTo>
                  <a:lnTo>
                    <a:pt x="1524" y="1443228"/>
                  </a:lnTo>
                  <a:lnTo>
                    <a:pt x="0" y="1443228"/>
                  </a:lnTo>
                  <a:close/>
                </a:path>
                <a:path w="7620" h="4723130">
                  <a:moveTo>
                    <a:pt x="6096" y="1405128"/>
                  </a:moveTo>
                  <a:lnTo>
                    <a:pt x="6096" y="1402080"/>
                  </a:lnTo>
                  <a:lnTo>
                    <a:pt x="7619" y="1402080"/>
                  </a:lnTo>
                  <a:lnTo>
                    <a:pt x="7619" y="1405128"/>
                  </a:lnTo>
                  <a:lnTo>
                    <a:pt x="6096" y="1405128"/>
                  </a:lnTo>
                  <a:close/>
                </a:path>
                <a:path w="7620" h="4723130">
                  <a:moveTo>
                    <a:pt x="0" y="1406652"/>
                  </a:moveTo>
                  <a:lnTo>
                    <a:pt x="0" y="1400555"/>
                  </a:lnTo>
                  <a:lnTo>
                    <a:pt x="6096" y="1400555"/>
                  </a:lnTo>
                  <a:lnTo>
                    <a:pt x="6096" y="1406652"/>
                  </a:lnTo>
                  <a:lnTo>
                    <a:pt x="0" y="1406652"/>
                  </a:lnTo>
                  <a:close/>
                </a:path>
                <a:path w="7620" h="4723130">
                  <a:moveTo>
                    <a:pt x="6096" y="1368552"/>
                  </a:moveTo>
                  <a:lnTo>
                    <a:pt x="6096" y="1365504"/>
                  </a:lnTo>
                  <a:lnTo>
                    <a:pt x="7619" y="1365504"/>
                  </a:lnTo>
                  <a:lnTo>
                    <a:pt x="7619" y="1368552"/>
                  </a:lnTo>
                  <a:lnTo>
                    <a:pt x="6096" y="1368552"/>
                  </a:lnTo>
                  <a:close/>
                </a:path>
                <a:path w="7620" h="4723130">
                  <a:moveTo>
                    <a:pt x="0" y="1370076"/>
                  </a:moveTo>
                  <a:lnTo>
                    <a:pt x="0" y="1363980"/>
                  </a:lnTo>
                  <a:lnTo>
                    <a:pt x="1524" y="1363980"/>
                  </a:lnTo>
                  <a:lnTo>
                    <a:pt x="1524" y="1362455"/>
                  </a:lnTo>
                  <a:lnTo>
                    <a:pt x="4572" y="1362455"/>
                  </a:lnTo>
                  <a:lnTo>
                    <a:pt x="4572" y="1363980"/>
                  </a:lnTo>
                  <a:lnTo>
                    <a:pt x="6096" y="1363980"/>
                  </a:lnTo>
                  <a:lnTo>
                    <a:pt x="6096" y="1370076"/>
                  </a:lnTo>
                  <a:lnTo>
                    <a:pt x="0" y="1370076"/>
                  </a:lnTo>
                  <a:close/>
                </a:path>
                <a:path w="7620" h="4723130">
                  <a:moveTo>
                    <a:pt x="0" y="1331976"/>
                  </a:moveTo>
                  <a:lnTo>
                    <a:pt x="0" y="1327404"/>
                  </a:lnTo>
                  <a:lnTo>
                    <a:pt x="1524" y="1327404"/>
                  </a:lnTo>
                  <a:lnTo>
                    <a:pt x="1524" y="1325880"/>
                  </a:lnTo>
                  <a:lnTo>
                    <a:pt x="4572" y="1325880"/>
                  </a:lnTo>
                  <a:lnTo>
                    <a:pt x="4572" y="1327404"/>
                  </a:lnTo>
                  <a:lnTo>
                    <a:pt x="6096" y="1327404"/>
                  </a:lnTo>
                  <a:lnTo>
                    <a:pt x="6096" y="1328928"/>
                  </a:lnTo>
                  <a:lnTo>
                    <a:pt x="7619" y="1328928"/>
                  </a:lnTo>
                  <a:lnTo>
                    <a:pt x="7619" y="1330452"/>
                  </a:lnTo>
                  <a:lnTo>
                    <a:pt x="4572" y="1333500"/>
                  </a:lnTo>
                  <a:lnTo>
                    <a:pt x="1524" y="1333500"/>
                  </a:lnTo>
                  <a:lnTo>
                    <a:pt x="0" y="1331976"/>
                  </a:lnTo>
                  <a:close/>
                </a:path>
                <a:path w="7620" h="4723130">
                  <a:moveTo>
                    <a:pt x="0" y="1295400"/>
                  </a:moveTo>
                  <a:lnTo>
                    <a:pt x="0" y="1290828"/>
                  </a:lnTo>
                  <a:lnTo>
                    <a:pt x="1524" y="1289304"/>
                  </a:lnTo>
                  <a:lnTo>
                    <a:pt x="4572" y="1289304"/>
                  </a:lnTo>
                  <a:lnTo>
                    <a:pt x="7619" y="1292352"/>
                  </a:lnTo>
                  <a:lnTo>
                    <a:pt x="7619" y="1293876"/>
                  </a:lnTo>
                  <a:lnTo>
                    <a:pt x="4572" y="1296924"/>
                  </a:lnTo>
                  <a:lnTo>
                    <a:pt x="1524" y="1296924"/>
                  </a:lnTo>
                  <a:lnTo>
                    <a:pt x="0" y="1295400"/>
                  </a:lnTo>
                  <a:close/>
                </a:path>
                <a:path w="7620" h="4723130">
                  <a:moveTo>
                    <a:pt x="0" y="1258824"/>
                  </a:moveTo>
                  <a:lnTo>
                    <a:pt x="0" y="1254252"/>
                  </a:lnTo>
                  <a:lnTo>
                    <a:pt x="1524" y="1252728"/>
                  </a:lnTo>
                  <a:lnTo>
                    <a:pt x="4572" y="1252728"/>
                  </a:lnTo>
                  <a:lnTo>
                    <a:pt x="7619" y="1255776"/>
                  </a:lnTo>
                  <a:lnTo>
                    <a:pt x="7619" y="1257300"/>
                  </a:lnTo>
                  <a:lnTo>
                    <a:pt x="4572" y="1260347"/>
                  </a:lnTo>
                  <a:lnTo>
                    <a:pt x="1524" y="1260347"/>
                  </a:lnTo>
                  <a:lnTo>
                    <a:pt x="0" y="1258824"/>
                  </a:lnTo>
                  <a:close/>
                </a:path>
                <a:path w="7620" h="4723130">
                  <a:moveTo>
                    <a:pt x="0" y="1222247"/>
                  </a:moveTo>
                  <a:lnTo>
                    <a:pt x="0" y="1217676"/>
                  </a:lnTo>
                  <a:lnTo>
                    <a:pt x="1524" y="1216152"/>
                  </a:lnTo>
                  <a:lnTo>
                    <a:pt x="4572" y="1216152"/>
                  </a:lnTo>
                  <a:lnTo>
                    <a:pt x="7619" y="1219200"/>
                  </a:lnTo>
                  <a:lnTo>
                    <a:pt x="7619" y="1220724"/>
                  </a:lnTo>
                  <a:lnTo>
                    <a:pt x="6096" y="1220724"/>
                  </a:lnTo>
                  <a:lnTo>
                    <a:pt x="6096" y="1222247"/>
                  </a:lnTo>
                  <a:lnTo>
                    <a:pt x="4572" y="1222247"/>
                  </a:lnTo>
                  <a:lnTo>
                    <a:pt x="4572" y="1223771"/>
                  </a:lnTo>
                  <a:lnTo>
                    <a:pt x="1524" y="1223771"/>
                  </a:lnTo>
                  <a:lnTo>
                    <a:pt x="1524" y="1222247"/>
                  </a:lnTo>
                  <a:lnTo>
                    <a:pt x="0" y="1222247"/>
                  </a:lnTo>
                  <a:close/>
                </a:path>
                <a:path w="7620" h="4723130">
                  <a:moveTo>
                    <a:pt x="6096" y="1184147"/>
                  </a:moveTo>
                  <a:lnTo>
                    <a:pt x="6096" y="1181100"/>
                  </a:lnTo>
                  <a:lnTo>
                    <a:pt x="7619" y="1181100"/>
                  </a:lnTo>
                  <a:lnTo>
                    <a:pt x="7619" y="1184147"/>
                  </a:lnTo>
                  <a:lnTo>
                    <a:pt x="6096" y="1184147"/>
                  </a:lnTo>
                  <a:close/>
                </a:path>
                <a:path w="7620" h="4723130">
                  <a:moveTo>
                    <a:pt x="0" y="1185671"/>
                  </a:moveTo>
                  <a:lnTo>
                    <a:pt x="0" y="1179576"/>
                  </a:lnTo>
                  <a:lnTo>
                    <a:pt x="6096" y="1179576"/>
                  </a:lnTo>
                  <a:lnTo>
                    <a:pt x="6096" y="1185671"/>
                  </a:lnTo>
                  <a:lnTo>
                    <a:pt x="0" y="1185671"/>
                  </a:lnTo>
                  <a:close/>
                </a:path>
                <a:path w="7620" h="4723130">
                  <a:moveTo>
                    <a:pt x="6096" y="1147571"/>
                  </a:moveTo>
                  <a:lnTo>
                    <a:pt x="6096" y="1144524"/>
                  </a:lnTo>
                  <a:lnTo>
                    <a:pt x="7619" y="1144524"/>
                  </a:lnTo>
                  <a:lnTo>
                    <a:pt x="7619" y="1147571"/>
                  </a:lnTo>
                  <a:lnTo>
                    <a:pt x="6096" y="1147571"/>
                  </a:lnTo>
                  <a:close/>
                </a:path>
                <a:path w="7620" h="4723130">
                  <a:moveTo>
                    <a:pt x="0" y="1149096"/>
                  </a:moveTo>
                  <a:lnTo>
                    <a:pt x="0" y="1143000"/>
                  </a:lnTo>
                  <a:lnTo>
                    <a:pt x="1524" y="1143000"/>
                  </a:lnTo>
                  <a:lnTo>
                    <a:pt x="1524" y="1141476"/>
                  </a:lnTo>
                  <a:lnTo>
                    <a:pt x="4572" y="1141476"/>
                  </a:lnTo>
                  <a:lnTo>
                    <a:pt x="4572" y="1143000"/>
                  </a:lnTo>
                  <a:lnTo>
                    <a:pt x="6096" y="1143000"/>
                  </a:lnTo>
                  <a:lnTo>
                    <a:pt x="6096" y="1149096"/>
                  </a:lnTo>
                  <a:lnTo>
                    <a:pt x="0" y="1149096"/>
                  </a:lnTo>
                  <a:close/>
                </a:path>
                <a:path w="7620" h="4723130">
                  <a:moveTo>
                    <a:pt x="0" y="1110996"/>
                  </a:moveTo>
                  <a:lnTo>
                    <a:pt x="0" y="1106424"/>
                  </a:lnTo>
                  <a:lnTo>
                    <a:pt x="1524" y="1106424"/>
                  </a:lnTo>
                  <a:lnTo>
                    <a:pt x="1524" y="1104900"/>
                  </a:lnTo>
                  <a:lnTo>
                    <a:pt x="4572" y="1104900"/>
                  </a:lnTo>
                  <a:lnTo>
                    <a:pt x="4572" y="1106424"/>
                  </a:lnTo>
                  <a:lnTo>
                    <a:pt x="6096" y="1106424"/>
                  </a:lnTo>
                  <a:lnTo>
                    <a:pt x="7619" y="1107947"/>
                  </a:lnTo>
                  <a:lnTo>
                    <a:pt x="7619" y="1109471"/>
                  </a:lnTo>
                  <a:lnTo>
                    <a:pt x="4572" y="1112520"/>
                  </a:lnTo>
                  <a:lnTo>
                    <a:pt x="1524" y="1112520"/>
                  </a:lnTo>
                  <a:lnTo>
                    <a:pt x="0" y="1110996"/>
                  </a:lnTo>
                  <a:close/>
                </a:path>
                <a:path w="7620" h="4723130">
                  <a:moveTo>
                    <a:pt x="0" y="1074420"/>
                  </a:moveTo>
                  <a:lnTo>
                    <a:pt x="0" y="1069847"/>
                  </a:lnTo>
                  <a:lnTo>
                    <a:pt x="1524" y="1068324"/>
                  </a:lnTo>
                  <a:lnTo>
                    <a:pt x="4572" y="1068324"/>
                  </a:lnTo>
                  <a:lnTo>
                    <a:pt x="7619" y="1071371"/>
                  </a:lnTo>
                  <a:lnTo>
                    <a:pt x="7619" y="1072896"/>
                  </a:lnTo>
                  <a:lnTo>
                    <a:pt x="4572" y="1075944"/>
                  </a:lnTo>
                  <a:lnTo>
                    <a:pt x="1524" y="1075944"/>
                  </a:lnTo>
                  <a:lnTo>
                    <a:pt x="0" y="1074420"/>
                  </a:lnTo>
                  <a:close/>
                </a:path>
                <a:path w="7620" h="4723130">
                  <a:moveTo>
                    <a:pt x="0" y="1037844"/>
                  </a:moveTo>
                  <a:lnTo>
                    <a:pt x="0" y="1033271"/>
                  </a:lnTo>
                  <a:lnTo>
                    <a:pt x="1524" y="1031747"/>
                  </a:lnTo>
                  <a:lnTo>
                    <a:pt x="4572" y="1031747"/>
                  </a:lnTo>
                  <a:lnTo>
                    <a:pt x="7619" y="1034796"/>
                  </a:lnTo>
                  <a:lnTo>
                    <a:pt x="7619" y="1036320"/>
                  </a:lnTo>
                  <a:lnTo>
                    <a:pt x="4572" y="1039368"/>
                  </a:lnTo>
                  <a:lnTo>
                    <a:pt x="1524" y="1039368"/>
                  </a:lnTo>
                  <a:lnTo>
                    <a:pt x="0" y="1037844"/>
                  </a:lnTo>
                  <a:close/>
                </a:path>
                <a:path w="7620" h="4723130">
                  <a:moveTo>
                    <a:pt x="0" y="1001268"/>
                  </a:moveTo>
                  <a:lnTo>
                    <a:pt x="0" y="996696"/>
                  </a:lnTo>
                  <a:lnTo>
                    <a:pt x="1524" y="995171"/>
                  </a:lnTo>
                  <a:lnTo>
                    <a:pt x="4572" y="995171"/>
                  </a:lnTo>
                  <a:lnTo>
                    <a:pt x="7619" y="998220"/>
                  </a:lnTo>
                  <a:lnTo>
                    <a:pt x="7619" y="999744"/>
                  </a:lnTo>
                  <a:lnTo>
                    <a:pt x="6096" y="999744"/>
                  </a:lnTo>
                  <a:lnTo>
                    <a:pt x="6096" y="1001268"/>
                  </a:lnTo>
                  <a:lnTo>
                    <a:pt x="4572" y="1001268"/>
                  </a:lnTo>
                  <a:lnTo>
                    <a:pt x="4572" y="1002792"/>
                  </a:lnTo>
                  <a:lnTo>
                    <a:pt x="1524" y="1002792"/>
                  </a:lnTo>
                  <a:lnTo>
                    <a:pt x="1524" y="1001268"/>
                  </a:lnTo>
                  <a:lnTo>
                    <a:pt x="0" y="1001268"/>
                  </a:lnTo>
                  <a:close/>
                </a:path>
                <a:path w="7620" h="4723130">
                  <a:moveTo>
                    <a:pt x="6096" y="963168"/>
                  </a:moveTo>
                  <a:lnTo>
                    <a:pt x="6096" y="960120"/>
                  </a:lnTo>
                  <a:lnTo>
                    <a:pt x="7619" y="960120"/>
                  </a:lnTo>
                  <a:lnTo>
                    <a:pt x="7619" y="963168"/>
                  </a:lnTo>
                  <a:lnTo>
                    <a:pt x="6096" y="963168"/>
                  </a:lnTo>
                  <a:close/>
                </a:path>
                <a:path w="7620" h="4723130">
                  <a:moveTo>
                    <a:pt x="0" y="964692"/>
                  </a:moveTo>
                  <a:lnTo>
                    <a:pt x="0" y="958596"/>
                  </a:lnTo>
                  <a:lnTo>
                    <a:pt x="6096" y="958596"/>
                  </a:lnTo>
                  <a:lnTo>
                    <a:pt x="6096" y="964692"/>
                  </a:lnTo>
                  <a:lnTo>
                    <a:pt x="0" y="964692"/>
                  </a:lnTo>
                  <a:close/>
                </a:path>
                <a:path w="7620" h="4723130">
                  <a:moveTo>
                    <a:pt x="6096" y="926592"/>
                  </a:moveTo>
                  <a:lnTo>
                    <a:pt x="6096" y="923544"/>
                  </a:lnTo>
                  <a:lnTo>
                    <a:pt x="7619" y="923544"/>
                  </a:lnTo>
                  <a:lnTo>
                    <a:pt x="7619" y="926592"/>
                  </a:lnTo>
                  <a:lnTo>
                    <a:pt x="6096" y="926592"/>
                  </a:lnTo>
                  <a:close/>
                </a:path>
                <a:path w="7620" h="4723130">
                  <a:moveTo>
                    <a:pt x="0" y="928116"/>
                  </a:moveTo>
                  <a:lnTo>
                    <a:pt x="0" y="922020"/>
                  </a:lnTo>
                  <a:lnTo>
                    <a:pt x="1524" y="922020"/>
                  </a:lnTo>
                  <a:lnTo>
                    <a:pt x="1524" y="920496"/>
                  </a:lnTo>
                  <a:lnTo>
                    <a:pt x="4572" y="920496"/>
                  </a:lnTo>
                  <a:lnTo>
                    <a:pt x="4572" y="922020"/>
                  </a:lnTo>
                  <a:lnTo>
                    <a:pt x="6096" y="922020"/>
                  </a:lnTo>
                  <a:lnTo>
                    <a:pt x="6096" y="928116"/>
                  </a:lnTo>
                  <a:lnTo>
                    <a:pt x="0" y="928116"/>
                  </a:lnTo>
                  <a:close/>
                </a:path>
                <a:path w="7620" h="4723130">
                  <a:moveTo>
                    <a:pt x="0" y="890016"/>
                  </a:moveTo>
                  <a:lnTo>
                    <a:pt x="0" y="885444"/>
                  </a:lnTo>
                  <a:lnTo>
                    <a:pt x="1524" y="885444"/>
                  </a:lnTo>
                  <a:lnTo>
                    <a:pt x="1524" y="883920"/>
                  </a:lnTo>
                  <a:lnTo>
                    <a:pt x="4572" y="883920"/>
                  </a:lnTo>
                  <a:lnTo>
                    <a:pt x="4572" y="885444"/>
                  </a:lnTo>
                  <a:lnTo>
                    <a:pt x="6096" y="885444"/>
                  </a:lnTo>
                  <a:lnTo>
                    <a:pt x="7619" y="886968"/>
                  </a:lnTo>
                  <a:lnTo>
                    <a:pt x="7619" y="888492"/>
                  </a:lnTo>
                  <a:lnTo>
                    <a:pt x="4572" y="891540"/>
                  </a:lnTo>
                  <a:lnTo>
                    <a:pt x="1524" y="891540"/>
                  </a:lnTo>
                  <a:lnTo>
                    <a:pt x="0" y="890016"/>
                  </a:lnTo>
                  <a:close/>
                </a:path>
                <a:path w="7620" h="4723130">
                  <a:moveTo>
                    <a:pt x="0" y="853440"/>
                  </a:moveTo>
                  <a:lnTo>
                    <a:pt x="0" y="848868"/>
                  </a:lnTo>
                  <a:lnTo>
                    <a:pt x="1524" y="847344"/>
                  </a:lnTo>
                  <a:lnTo>
                    <a:pt x="4572" y="847344"/>
                  </a:lnTo>
                  <a:lnTo>
                    <a:pt x="7619" y="850392"/>
                  </a:lnTo>
                  <a:lnTo>
                    <a:pt x="7619" y="851916"/>
                  </a:lnTo>
                  <a:lnTo>
                    <a:pt x="4572" y="854964"/>
                  </a:lnTo>
                  <a:lnTo>
                    <a:pt x="1524" y="854964"/>
                  </a:lnTo>
                  <a:lnTo>
                    <a:pt x="0" y="853440"/>
                  </a:lnTo>
                  <a:close/>
                </a:path>
                <a:path w="7620" h="4723130">
                  <a:moveTo>
                    <a:pt x="0" y="816864"/>
                  </a:moveTo>
                  <a:lnTo>
                    <a:pt x="0" y="812292"/>
                  </a:lnTo>
                  <a:lnTo>
                    <a:pt x="1524" y="810768"/>
                  </a:lnTo>
                  <a:lnTo>
                    <a:pt x="4572" y="810768"/>
                  </a:lnTo>
                  <a:lnTo>
                    <a:pt x="7619" y="813816"/>
                  </a:lnTo>
                  <a:lnTo>
                    <a:pt x="7619" y="815340"/>
                  </a:lnTo>
                  <a:lnTo>
                    <a:pt x="4572" y="818388"/>
                  </a:lnTo>
                  <a:lnTo>
                    <a:pt x="1524" y="818388"/>
                  </a:lnTo>
                  <a:lnTo>
                    <a:pt x="0" y="816864"/>
                  </a:lnTo>
                  <a:close/>
                </a:path>
                <a:path w="7620" h="4723130">
                  <a:moveTo>
                    <a:pt x="6096" y="778764"/>
                  </a:moveTo>
                  <a:lnTo>
                    <a:pt x="6096" y="775716"/>
                  </a:lnTo>
                  <a:lnTo>
                    <a:pt x="7619" y="777240"/>
                  </a:lnTo>
                  <a:lnTo>
                    <a:pt x="7619" y="778764"/>
                  </a:lnTo>
                  <a:lnTo>
                    <a:pt x="6096" y="778764"/>
                  </a:lnTo>
                  <a:close/>
                </a:path>
                <a:path w="7620" h="4723130">
                  <a:moveTo>
                    <a:pt x="0" y="780288"/>
                  </a:moveTo>
                  <a:lnTo>
                    <a:pt x="0" y="774192"/>
                  </a:lnTo>
                  <a:lnTo>
                    <a:pt x="6096" y="774192"/>
                  </a:lnTo>
                  <a:lnTo>
                    <a:pt x="6096" y="780288"/>
                  </a:lnTo>
                  <a:lnTo>
                    <a:pt x="4572" y="780288"/>
                  </a:lnTo>
                  <a:lnTo>
                    <a:pt x="4572" y="781812"/>
                  </a:lnTo>
                  <a:lnTo>
                    <a:pt x="1524" y="781812"/>
                  </a:lnTo>
                  <a:lnTo>
                    <a:pt x="1524" y="780288"/>
                  </a:lnTo>
                  <a:lnTo>
                    <a:pt x="0" y="780288"/>
                  </a:lnTo>
                  <a:close/>
                </a:path>
                <a:path w="7620" h="4723130">
                  <a:moveTo>
                    <a:pt x="6096" y="742188"/>
                  </a:moveTo>
                  <a:lnTo>
                    <a:pt x="6096" y="739140"/>
                  </a:lnTo>
                  <a:lnTo>
                    <a:pt x="7619" y="739140"/>
                  </a:lnTo>
                  <a:lnTo>
                    <a:pt x="7619" y="742188"/>
                  </a:lnTo>
                  <a:lnTo>
                    <a:pt x="6096" y="742188"/>
                  </a:lnTo>
                  <a:close/>
                </a:path>
                <a:path w="7620" h="4723130">
                  <a:moveTo>
                    <a:pt x="0" y="743712"/>
                  </a:moveTo>
                  <a:lnTo>
                    <a:pt x="0" y="737616"/>
                  </a:lnTo>
                  <a:lnTo>
                    <a:pt x="6096" y="737616"/>
                  </a:lnTo>
                  <a:lnTo>
                    <a:pt x="6096" y="743712"/>
                  </a:lnTo>
                  <a:lnTo>
                    <a:pt x="0" y="743712"/>
                  </a:lnTo>
                  <a:close/>
                </a:path>
                <a:path w="7620" h="4723130">
                  <a:moveTo>
                    <a:pt x="6096" y="705612"/>
                  </a:moveTo>
                  <a:lnTo>
                    <a:pt x="6096" y="702564"/>
                  </a:lnTo>
                  <a:lnTo>
                    <a:pt x="7619" y="702564"/>
                  </a:lnTo>
                  <a:lnTo>
                    <a:pt x="7619" y="705612"/>
                  </a:lnTo>
                  <a:lnTo>
                    <a:pt x="6096" y="705612"/>
                  </a:lnTo>
                  <a:close/>
                </a:path>
                <a:path w="7620" h="4723130">
                  <a:moveTo>
                    <a:pt x="0" y="707136"/>
                  </a:moveTo>
                  <a:lnTo>
                    <a:pt x="0" y="701040"/>
                  </a:lnTo>
                  <a:lnTo>
                    <a:pt x="1524" y="701040"/>
                  </a:lnTo>
                  <a:lnTo>
                    <a:pt x="1524" y="699516"/>
                  </a:lnTo>
                  <a:lnTo>
                    <a:pt x="4572" y="699516"/>
                  </a:lnTo>
                  <a:lnTo>
                    <a:pt x="4572" y="701040"/>
                  </a:lnTo>
                  <a:lnTo>
                    <a:pt x="6096" y="701040"/>
                  </a:lnTo>
                  <a:lnTo>
                    <a:pt x="6096" y="707136"/>
                  </a:lnTo>
                  <a:lnTo>
                    <a:pt x="0" y="707136"/>
                  </a:lnTo>
                  <a:close/>
                </a:path>
                <a:path w="7620" h="4723130">
                  <a:moveTo>
                    <a:pt x="0" y="669036"/>
                  </a:moveTo>
                  <a:lnTo>
                    <a:pt x="0" y="664464"/>
                  </a:lnTo>
                  <a:lnTo>
                    <a:pt x="1524" y="664464"/>
                  </a:lnTo>
                  <a:lnTo>
                    <a:pt x="1524" y="662940"/>
                  </a:lnTo>
                  <a:lnTo>
                    <a:pt x="4572" y="662940"/>
                  </a:lnTo>
                  <a:lnTo>
                    <a:pt x="4572" y="664464"/>
                  </a:lnTo>
                  <a:lnTo>
                    <a:pt x="6096" y="664464"/>
                  </a:lnTo>
                  <a:lnTo>
                    <a:pt x="7619" y="665988"/>
                  </a:lnTo>
                  <a:lnTo>
                    <a:pt x="7619" y="667512"/>
                  </a:lnTo>
                  <a:lnTo>
                    <a:pt x="4572" y="670560"/>
                  </a:lnTo>
                  <a:lnTo>
                    <a:pt x="1524" y="670560"/>
                  </a:lnTo>
                  <a:lnTo>
                    <a:pt x="0" y="669036"/>
                  </a:lnTo>
                  <a:close/>
                </a:path>
                <a:path w="7620" h="4723130">
                  <a:moveTo>
                    <a:pt x="0" y="632460"/>
                  </a:moveTo>
                  <a:lnTo>
                    <a:pt x="0" y="627887"/>
                  </a:lnTo>
                  <a:lnTo>
                    <a:pt x="1524" y="626364"/>
                  </a:lnTo>
                  <a:lnTo>
                    <a:pt x="4572" y="626364"/>
                  </a:lnTo>
                  <a:lnTo>
                    <a:pt x="7619" y="629412"/>
                  </a:lnTo>
                  <a:lnTo>
                    <a:pt x="7619" y="630936"/>
                  </a:lnTo>
                  <a:lnTo>
                    <a:pt x="4572" y="633984"/>
                  </a:lnTo>
                  <a:lnTo>
                    <a:pt x="1524" y="633984"/>
                  </a:lnTo>
                  <a:lnTo>
                    <a:pt x="0" y="632460"/>
                  </a:lnTo>
                  <a:close/>
                </a:path>
                <a:path w="7620" h="4723130">
                  <a:moveTo>
                    <a:pt x="0" y="595884"/>
                  </a:moveTo>
                  <a:lnTo>
                    <a:pt x="0" y="591312"/>
                  </a:lnTo>
                  <a:lnTo>
                    <a:pt x="1524" y="589787"/>
                  </a:lnTo>
                  <a:lnTo>
                    <a:pt x="4572" y="589787"/>
                  </a:lnTo>
                  <a:lnTo>
                    <a:pt x="7619" y="592836"/>
                  </a:lnTo>
                  <a:lnTo>
                    <a:pt x="7619" y="594360"/>
                  </a:lnTo>
                  <a:lnTo>
                    <a:pt x="4572" y="597408"/>
                  </a:lnTo>
                  <a:lnTo>
                    <a:pt x="1524" y="597408"/>
                  </a:lnTo>
                  <a:lnTo>
                    <a:pt x="0" y="595884"/>
                  </a:lnTo>
                  <a:close/>
                </a:path>
                <a:path w="7620" h="4723130">
                  <a:moveTo>
                    <a:pt x="6096" y="557784"/>
                  </a:moveTo>
                  <a:lnTo>
                    <a:pt x="6096" y="554736"/>
                  </a:lnTo>
                  <a:lnTo>
                    <a:pt x="7619" y="556260"/>
                  </a:lnTo>
                  <a:lnTo>
                    <a:pt x="7619" y="557784"/>
                  </a:lnTo>
                  <a:lnTo>
                    <a:pt x="6096" y="557784"/>
                  </a:lnTo>
                  <a:close/>
                </a:path>
                <a:path w="7620" h="4723130">
                  <a:moveTo>
                    <a:pt x="0" y="559308"/>
                  </a:moveTo>
                  <a:lnTo>
                    <a:pt x="0" y="553212"/>
                  </a:lnTo>
                  <a:lnTo>
                    <a:pt x="6096" y="553212"/>
                  </a:lnTo>
                  <a:lnTo>
                    <a:pt x="6096" y="559308"/>
                  </a:lnTo>
                  <a:lnTo>
                    <a:pt x="4572" y="559308"/>
                  </a:lnTo>
                  <a:lnTo>
                    <a:pt x="4572" y="560832"/>
                  </a:lnTo>
                  <a:lnTo>
                    <a:pt x="1524" y="560832"/>
                  </a:lnTo>
                  <a:lnTo>
                    <a:pt x="1524" y="559308"/>
                  </a:lnTo>
                  <a:lnTo>
                    <a:pt x="0" y="559308"/>
                  </a:lnTo>
                  <a:close/>
                </a:path>
                <a:path w="7620" h="4723130">
                  <a:moveTo>
                    <a:pt x="6096" y="521208"/>
                  </a:moveTo>
                  <a:lnTo>
                    <a:pt x="6096" y="518160"/>
                  </a:lnTo>
                  <a:lnTo>
                    <a:pt x="7619" y="518160"/>
                  </a:lnTo>
                  <a:lnTo>
                    <a:pt x="7619" y="521208"/>
                  </a:lnTo>
                  <a:lnTo>
                    <a:pt x="6096" y="521208"/>
                  </a:lnTo>
                  <a:close/>
                </a:path>
                <a:path w="7620" h="4723130">
                  <a:moveTo>
                    <a:pt x="0" y="522732"/>
                  </a:moveTo>
                  <a:lnTo>
                    <a:pt x="0" y="516636"/>
                  </a:lnTo>
                  <a:lnTo>
                    <a:pt x="6096" y="516636"/>
                  </a:lnTo>
                  <a:lnTo>
                    <a:pt x="6096" y="522732"/>
                  </a:lnTo>
                  <a:lnTo>
                    <a:pt x="0" y="522732"/>
                  </a:lnTo>
                  <a:close/>
                </a:path>
                <a:path w="7620" h="4723130">
                  <a:moveTo>
                    <a:pt x="6096" y="484632"/>
                  </a:moveTo>
                  <a:lnTo>
                    <a:pt x="6096" y="481584"/>
                  </a:lnTo>
                  <a:lnTo>
                    <a:pt x="7619" y="481584"/>
                  </a:lnTo>
                  <a:lnTo>
                    <a:pt x="7619" y="483108"/>
                  </a:lnTo>
                  <a:lnTo>
                    <a:pt x="6096" y="484632"/>
                  </a:lnTo>
                  <a:close/>
                </a:path>
                <a:path w="7620" h="4723130">
                  <a:moveTo>
                    <a:pt x="0" y="486156"/>
                  </a:moveTo>
                  <a:lnTo>
                    <a:pt x="0" y="480060"/>
                  </a:lnTo>
                  <a:lnTo>
                    <a:pt x="1524" y="480060"/>
                  </a:lnTo>
                  <a:lnTo>
                    <a:pt x="1524" y="478536"/>
                  </a:lnTo>
                  <a:lnTo>
                    <a:pt x="4572" y="478536"/>
                  </a:lnTo>
                  <a:lnTo>
                    <a:pt x="4572" y="480060"/>
                  </a:lnTo>
                  <a:lnTo>
                    <a:pt x="6096" y="480060"/>
                  </a:lnTo>
                  <a:lnTo>
                    <a:pt x="6096" y="486156"/>
                  </a:lnTo>
                  <a:lnTo>
                    <a:pt x="0" y="486156"/>
                  </a:lnTo>
                  <a:close/>
                </a:path>
                <a:path w="7620" h="4723130">
                  <a:moveTo>
                    <a:pt x="0" y="448056"/>
                  </a:moveTo>
                  <a:lnTo>
                    <a:pt x="0" y="443484"/>
                  </a:lnTo>
                  <a:lnTo>
                    <a:pt x="1524" y="441960"/>
                  </a:lnTo>
                  <a:lnTo>
                    <a:pt x="4572" y="441960"/>
                  </a:lnTo>
                  <a:lnTo>
                    <a:pt x="7619" y="445008"/>
                  </a:lnTo>
                  <a:lnTo>
                    <a:pt x="7619" y="446532"/>
                  </a:lnTo>
                  <a:lnTo>
                    <a:pt x="4572" y="449580"/>
                  </a:lnTo>
                  <a:lnTo>
                    <a:pt x="1524" y="449580"/>
                  </a:lnTo>
                  <a:lnTo>
                    <a:pt x="0" y="448056"/>
                  </a:lnTo>
                  <a:close/>
                </a:path>
                <a:path w="7620" h="4723130">
                  <a:moveTo>
                    <a:pt x="0" y="411480"/>
                  </a:moveTo>
                  <a:lnTo>
                    <a:pt x="0" y="406908"/>
                  </a:lnTo>
                  <a:lnTo>
                    <a:pt x="1524" y="405384"/>
                  </a:lnTo>
                  <a:lnTo>
                    <a:pt x="4572" y="405384"/>
                  </a:lnTo>
                  <a:lnTo>
                    <a:pt x="7619" y="408432"/>
                  </a:lnTo>
                  <a:lnTo>
                    <a:pt x="7619" y="409956"/>
                  </a:lnTo>
                  <a:lnTo>
                    <a:pt x="4572" y="413004"/>
                  </a:lnTo>
                  <a:lnTo>
                    <a:pt x="1524" y="413004"/>
                  </a:lnTo>
                  <a:lnTo>
                    <a:pt x="0" y="411480"/>
                  </a:lnTo>
                  <a:close/>
                </a:path>
                <a:path w="7620" h="4723130">
                  <a:moveTo>
                    <a:pt x="0" y="374904"/>
                  </a:moveTo>
                  <a:lnTo>
                    <a:pt x="0" y="370332"/>
                  </a:lnTo>
                  <a:lnTo>
                    <a:pt x="1524" y="368808"/>
                  </a:lnTo>
                  <a:lnTo>
                    <a:pt x="4572" y="368808"/>
                  </a:lnTo>
                  <a:lnTo>
                    <a:pt x="7619" y="371856"/>
                  </a:lnTo>
                  <a:lnTo>
                    <a:pt x="7619" y="373380"/>
                  </a:lnTo>
                  <a:lnTo>
                    <a:pt x="4572" y="376428"/>
                  </a:lnTo>
                  <a:lnTo>
                    <a:pt x="1524" y="376428"/>
                  </a:lnTo>
                  <a:lnTo>
                    <a:pt x="0" y="374904"/>
                  </a:lnTo>
                  <a:close/>
                </a:path>
                <a:path w="7620" h="4723130">
                  <a:moveTo>
                    <a:pt x="6096" y="336804"/>
                  </a:moveTo>
                  <a:lnTo>
                    <a:pt x="6096" y="333756"/>
                  </a:lnTo>
                  <a:lnTo>
                    <a:pt x="7619" y="333756"/>
                  </a:lnTo>
                  <a:lnTo>
                    <a:pt x="7619" y="336804"/>
                  </a:lnTo>
                  <a:lnTo>
                    <a:pt x="6096" y="336804"/>
                  </a:lnTo>
                  <a:close/>
                </a:path>
                <a:path w="7620" h="4723130">
                  <a:moveTo>
                    <a:pt x="0" y="338328"/>
                  </a:moveTo>
                  <a:lnTo>
                    <a:pt x="0" y="332232"/>
                  </a:lnTo>
                  <a:lnTo>
                    <a:pt x="6096" y="332232"/>
                  </a:lnTo>
                  <a:lnTo>
                    <a:pt x="6096" y="338328"/>
                  </a:lnTo>
                  <a:lnTo>
                    <a:pt x="4572" y="338328"/>
                  </a:lnTo>
                  <a:lnTo>
                    <a:pt x="4572" y="339852"/>
                  </a:lnTo>
                  <a:lnTo>
                    <a:pt x="1524" y="339852"/>
                  </a:lnTo>
                  <a:lnTo>
                    <a:pt x="1524" y="338328"/>
                  </a:lnTo>
                  <a:lnTo>
                    <a:pt x="0" y="338328"/>
                  </a:lnTo>
                  <a:close/>
                </a:path>
                <a:path w="7620" h="4723130">
                  <a:moveTo>
                    <a:pt x="6096" y="300228"/>
                  </a:moveTo>
                  <a:lnTo>
                    <a:pt x="6096" y="297180"/>
                  </a:lnTo>
                  <a:lnTo>
                    <a:pt x="7619" y="297180"/>
                  </a:lnTo>
                  <a:lnTo>
                    <a:pt x="7619" y="300228"/>
                  </a:lnTo>
                  <a:lnTo>
                    <a:pt x="6096" y="300228"/>
                  </a:lnTo>
                  <a:close/>
                </a:path>
                <a:path w="7620" h="4723130">
                  <a:moveTo>
                    <a:pt x="0" y="301752"/>
                  </a:moveTo>
                  <a:lnTo>
                    <a:pt x="0" y="295656"/>
                  </a:lnTo>
                  <a:lnTo>
                    <a:pt x="6096" y="295656"/>
                  </a:lnTo>
                  <a:lnTo>
                    <a:pt x="6096" y="301752"/>
                  </a:lnTo>
                  <a:lnTo>
                    <a:pt x="0" y="301752"/>
                  </a:lnTo>
                  <a:close/>
                </a:path>
                <a:path w="7620" h="4723130">
                  <a:moveTo>
                    <a:pt x="6096" y="263652"/>
                  </a:moveTo>
                  <a:lnTo>
                    <a:pt x="6096" y="260604"/>
                  </a:lnTo>
                  <a:lnTo>
                    <a:pt x="7619" y="260604"/>
                  </a:lnTo>
                  <a:lnTo>
                    <a:pt x="7619" y="262128"/>
                  </a:lnTo>
                  <a:lnTo>
                    <a:pt x="6096" y="263652"/>
                  </a:lnTo>
                  <a:close/>
                </a:path>
                <a:path w="7620" h="4723130">
                  <a:moveTo>
                    <a:pt x="0" y="265176"/>
                  </a:moveTo>
                  <a:lnTo>
                    <a:pt x="0" y="259080"/>
                  </a:lnTo>
                  <a:lnTo>
                    <a:pt x="1524" y="259080"/>
                  </a:lnTo>
                  <a:lnTo>
                    <a:pt x="1524" y="257556"/>
                  </a:lnTo>
                  <a:lnTo>
                    <a:pt x="4572" y="257556"/>
                  </a:lnTo>
                  <a:lnTo>
                    <a:pt x="4572" y="259080"/>
                  </a:lnTo>
                  <a:lnTo>
                    <a:pt x="6096" y="259080"/>
                  </a:lnTo>
                  <a:lnTo>
                    <a:pt x="6096" y="265176"/>
                  </a:lnTo>
                  <a:lnTo>
                    <a:pt x="0" y="265176"/>
                  </a:lnTo>
                  <a:close/>
                </a:path>
                <a:path w="7620" h="4723130">
                  <a:moveTo>
                    <a:pt x="0" y="227076"/>
                  </a:moveTo>
                  <a:lnTo>
                    <a:pt x="0" y="222504"/>
                  </a:lnTo>
                  <a:lnTo>
                    <a:pt x="1524" y="220980"/>
                  </a:lnTo>
                  <a:lnTo>
                    <a:pt x="4572" y="220980"/>
                  </a:lnTo>
                  <a:lnTo>
                    <a:pt x="7619" y="224028"/>
                  </a:lnTo>
                  <a:lnTo>
                    <a:pt x="7619" y="225552"/>
                  </a:lnTo>
                  <a:lnTo>
                    <a:pt x="4572" y="228600"/>
                  </a:lnTo>
                  <a:lnTo>
                    <a:pt x="1524" y="228600"/>
                  </a:lnTo>
                  <a:lnTo>
                    <a:pt x="0" y="227076"/>
                  </a:lnTo>
                  <a:close/>
                </a:path>
                <a:path w="7620" h="4723130">
                  <a:moveTo>
                    <a:pt x="0" y="190500"/>
                  </a:moveTo>
                  <a:lnTo>
                    <a:pt x="0" y="185928"/>
                  </a:lnTo>
                  <a:lnTo>
                    <a:pt x="1524" y="184404"/>
                  </a:lnTo>
                  <a:lnTo>
                    <a:pt x="4572" y="184404"/>
                  </a:lnTo>
                  <a:lnTo>
                    <a:pt x="7619" y="187452"/>
                  </a:lnTo>
                  <a:lnTo>
                    <a:pt x="7619" y="188976"/>
                  </a:lnTo>
                  <a:lnTo>
                    <a:pt x="4572" y="192024"/>
                  </a:lnTo>
                  <a:lnTo>
                    <a:pt x="1524" y="192024"/>
                  </a:lnTo>
                  <a:lnTo>
                    <a:pt x="0" y="190500"/>
                  </a:lnTo>
                  <a:close/>
                </a:path>
                <a:path w="7620" h="4723130">
                  <a:moveTo>
                    <a:pt x="0" y="153924"/>
                  </a:moveTo>
                  <a:lnTo>
                    <a:pt x="0" y="149352"/>
                  </a:lnTo>
                  <a:lnTo>
                    <a:pt x="1524" y="147828"/>
                  </a:lnTo>
                  <a:lnTo>
                    <a:pt x="4572" y="147828"/>
                  </a:lnTo>
                  <a:lnTo>
                    <a:pt x="7619" y="150876"/>
                  </a:lnTo>
                  <a:lnTo>
                    <a:pt x="7619" y="152400"/>
                  </a:lnTo>
                  <a:lnTo>
                    <a:pt x="6096" y="153924"/>
                  </a:lnTo>
                  <a:lnTo>
                    <a:pt x="4572" y="153924"/>
                  </a:lnTo>
                  <a:lnTo>
                    <a:pt x="4572" y="155448"/>
                  </a:lnTo>
                  <a:lnTo>
                    <a:pt x="1524" y="155448"/>
                  </a:lnTo>
                  <a:lnTo>
                    <a:pt x="1524" y="153924"/>
                  </a:lnTo>
                  <a:lnTo>
                    <a:pt x="0" y="153924"/>
                  </a:lnTo>
                  <a:close/>
                </a:path>
                <a:path w="7620" h="4723130">
                  <a:moveTo>
                    <a:pt x="6096" y="115824"/>
                  </a:moveTo>
                  <a:lnTo>
                    <a:pt x="6096" y="112776"/>
                  </a:lnTo>
                  <a:lnTo>
                    <a:pt x="7619" y="112776"/>
                  </a:lnTo>
                  <a:lnTo>
                    <a:pt x="7619" y="115824"/>
                  </a:lnTo>
                  <a:lnTo>
                    <a:pt x="6096" y="115824"/>
                  </a:lnTo>
                  <a:close/>
                </a:path>
                <a:path w="7620" h="4723130">
                  <a:moveTo>
                    <a:pt x="0" y="117348"/>
                  </a:moveTo>
                  <a:lnTo>
                    <a:pt x="0" y="111252"/>
                  </a:lnTo>
                  <a:lnTo>
                    <a:pt x="6096" y="111252"/>
                  </a:lnTo>
                  <a:lnTo>
                    <a:pt x="6096" y="117348"/>
                  </a:lnTo>
                  <a:lnTo>
                    <a:pt x="4572" y="117348"/>
                  </a:lnTo>
                  <a:lnTo>
                    <a:pt x="4572" y="118872"/>
                  </a:lnTo>
                  <a:lnTo>
                    <a:pt x="1524" y="118872"/>
                  </a:lnTo>
                  <a:lnTo>
                    <a:pt x="1524" y="117348"/>
                  </a:lnTo>
                  <a:lnTo>
                    <a:pt x="0" y="117348"/>
                  </a:lnTo>
                  <a:close/>
                </a:path>
                <a:path w="7620" h="4723130">
                  <a:moveTo>
                    <a:pt x="6096" y="79248"/>
                  </a:moveTo>
                  <a:lnTo>
                    <a:pt x="6096" y="76200"/>
                  </a:lnTo>
                  <a:lnTo>
                    <a:pt x="7619" y="76200"/>
                  </a:lnTo>
                  <a:lnTo>
                    <a:pt x="7619" y="79248"/>
                  </a:lnTo>
                  <a:lnTo>
                    <a:pt x="6096" y="79248"/>
                  </a:lnTo>
                  <a:close/>
                </a:path>
                <a:path w="7620" h="4723130">
                  <a:moveTo>
                    <a:pt x="0" y="80772"/>
                  </a:moveTo>
                  <a:lnTo>
                    <a:pt x="0" y="74676"/>
                  </a:lnTo>
                  <a:lnTo>
                    <a:pt x="6096" y="74676"/>
                  </a:lnTo>
                  <a:lnTo>
                    <a:pt x="6096" y="80772"/>
                  </a:lnTo>
                  <a:lnTo>
                    <a:pt x="0" y="80772"/>
                  </a:lnTo>
                  <a:close/>
                </a:path>
                <a:path w="7620" h="4723130">
                  <a:moveTo>
                    <a:pt x="6096" y="42672"/>
                  </a:moveTo>
                  <a:lnTo>
                    <a:pt x="6096" y="39624"/>
                  </a:lnTo>
                  <a:lnTo>
                    <a:pt x="7619" y="39624"/>
                  </a:lnTo>
                  <a:lnTo>
                    <a:pt x="7619" y="41148"/>
                  </a:lnTo>
                  <a:lnTo>
                    <a:pt x="6096" y="42672"/>
                  </a:lnTo>
                  <a:close/>
                </a:path>
                <a:path w="7620" h="4723130">
                  <a:moveTo>
                    <a:pt x="0" y="44195"/>
                  </a:moveTo>
                  <a:lnTo>
                    <a:pt x="0" y="38100"/>
                  </a:lnTo>
                  <a:lnTo>
                    <a:pt x="1524" y="38100"/>
                  </a:lnTo>
                  <a:lnTo>
                    <a:pt x="1524" y="36576"/>
                  </a:lnTo>
                  <a:lnTo>
                    <a:pt x="4572" y="36576"/>
                  </a:lnTo>
                  <a:lnTo>
                    <a:pt x="4572" y="38100"/>
                  </a:lnTo>
                  <a:lnTo>
                    <a:pt x="6096" y="38100"/>
                  </a:lnTo>
                  <a:lnTo>
                    <a:pt x="6096" y="44195"/>
                  </a:lnTo>
                  <a:lnTo>
                    <a:pt x="0" y="44195"/>
                  </a:lnTo>
                  <a:close/>
                </a:path>
                <a:path w="7620" h="4723130">
                  <a:moveTo>
                    <a:pt x="0" y="6095"/>
                  </a:moveTo>
                  <a:lnTo>
                    <a:pt x="0" y="1524"/>
                  </a:lnTo>
                  <a:lnTo>
                    <a:pt x="1524" y="0"/>
                  </a:lnTo>
                  <a:lnTo>
                    <a:pt x="4572" y="0"/>
                  </a:lnTo>
                  <a:lnTo>
                    <a:pt x="7619" y="3048"/>
                  </a:lnTo>
                  <a:lnTo>
                    <a:pt x="7619" y="4572"/>
                  </a:lnTo>
                  <a:lnTo>
                    <a:pt x="4572" y="7620"/>
                  </a:lnTo>
                  <a:lnTo>
                    <a:pt x="1524" y="7620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34327" y="6269735"/>
              <a:ext cx="138684" cy="6400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844028" y="1502663"/>
              <a:ext cx="6350" cy="4723130"/>
            </a:xfrm>
            <a:custGeom>
              <a:avLst/>
              <a:gdLst/>
              <a:ahLst/>
              <a:cxnLst/>
              <a:rect l="l" t="t" r="r" b="b"/>
              <a:pathLst>
                <a:path w="6350" h="4723130">
                  <a:moveTo>
                    <a:pt x="0" y="4721352"/>
                  </a:moveTo>
                  <a:lnTo>
                    <a:pt x="0" y="4716780"/>
                  </a:lnTo>
                  <a:lnTo>
                    <a:pt x="1523" y="4715256"/>
                  </a:lnTo>
                  <a:lnTo>
                    <a:pt x="4571" y="4715256"/>
                  </a:lnTo>
                  <a:lnTo>
                    <a:pt x="6096" y="4716780"/>
                  </a:lnTo>
                  <a:lnTo>
                    <a:pt x="6096" y="4721352"/>
                  </a:lnTo>
                  <a:lnTo>
                    <a:pt x="4571" y="4722875"/>
                  </a:lnTo>
                  <a:lnTo>
                    <a:pt x="1523" y="4722875"/>
                  </a:lnTo>
                  <a:lnTo>
                    <a:pt x="0" y="4721352"/>
                  </a:lnTo>
                  <a:close/>
                </a:path>
                <a:path w="6350" h="4723130">
                  <a:moveTo>
                    <a:pt x="0" y="4684775"/>
                  </a:moveTo>
                  <a:lnTo>
                    <a:pt x="0" y="4678680"/>
                  </a:lnTo>
                  <a:lnTo>
                    <a:pt x="6096" y="4678680"/>
                  </a:lnTo>
                  <a:lnTo>
                    <a:pt x="6096" y="4684775"/>
                  </a:lnTo>
                  <a:lnTo>
                    <a:pt x="4571" y="4684775"/>
                  </a:lnTo>
                  <a:lnTo>
                    <a:pt x="4571" y="4686300"/>
                  </a:lnTo>
                  <a:lnTo>
                    <a:pt x="1523" y="4686300"/>
                  </a:lnTo>
                  <a:lnTo>
                    <a:pt x="1523" y="4684775"/>
                  </a:lnTo>
                  <a:lnTo>
                    <a:pt x="0" y="4684775"/>
                  </a:lnTo>
                  <a:close/>
                </a:path>
                <a:path w="6350" h="4723130">
                  <a:moveTo>
                    <a:pt x="0" y="4648200"/>
                  </a:moveTo>
                  <a:lnTo>
                    <a:pt x="0" y="4642104"/>
                  </a:lnTo>
                  <a:lnTo>
                    <a:pt x="6096" y="4642104"/>
                  </a:lnTo>
                  <a:lnTo>
                    <a:pt x="6096" y="4648200"/>
                  </a:lnTo>
                  <a:lnTo>
                    <a:pt x="0" y="4648200"/>
                  </a:lnTo>
                  <a:close/>
                </a:path>
                <a:path w="6350" h="4723130">
                  <a:moveTo>
                    <a:pt x="0" y="4611624"/>
                  </a:moveTo>
                  <a:lnTo>
                    <a:pt x="0" y="4605528"/>
                  </a:lnTo>
                  <a:lnTo>
                    <a:pt x="1523" y="4605528"/>
                  </a:lnTo>
                  <a:lnTo>
                    <a:pt x="1523" y="4604004"/>
                  </a:lnTo>
                  <a:lnTo>
                    <a:pt x="4571" y="4604004"/>
                  </a:lnTo>
                  <a:lnTo>
                    <a:pt x="4571" y="4605528"/>
                  </a:lnTo>
                  <a:lnTo>
                    <a:pt x="6096" y="4605528"/>
                  </a:lnTo>
                  <a:lnTo>
                    <a:pt x="6096" y="4611624"/>
                  </a:lnTo>
                  <a:lnTo>
                    <a:pt x="0" y="4611624"/>
                  </a:lnTo>
                  <a:close/>
                </a:path>
                <a:path w="6350" h="4723130">
                  <a:moveTo>
                    <a:pt x="0" y="4573524"/>
                  </a:moveTo>
                  <a:lnTo>
                    <a:pt x="0" y="4568952"/>
                  </a:lnTo>
                  <a:lnTo>
                    <a:pt x="1523" y="4568952"/>
                  </a:lnTo>
                  <a:lnTo>
                    <a:pt x="1523" y="4567428"/>
                  </a:lnTo>
                  <a:lnTo>
                    <a:pt x="4571" y="4567428"/>
                  </a:lnTo>
                  <a:lnTo>
                    <a:pt x="4571" y="4568952"/>
                  </a:lnTo>
                  <a:lnTo>
                    <a:pt x="6096" y="4568952"/>
                  </a:lnTo>
                  <a:lnTo>
                    <a:pt x="6096" y="4573524"/>
                  </a:lnTo>
                  <a:lnTo>
                    <a:pt x="4571" y="4575048"/>
                  </a:lnTo>
                  <a:lnTo>
                    <a:pt x="1523" y="4575048"/>
                  </a:lnTo>
                  <a:lnTo>
                    <a:pt x="0" y="4573524"/>
                  </a:lnTo>
                  <a:close/>
                </a:path>
                <a:path w="6350" h="4723130">
                  <a:moveTo>
                    <a:pt x="0" y="4536948"/>
                  </a:moveTo>
                  <a:lnTo>
                    <a:pt x="0" y="4532375"/>
                  </a:lnTo>
                  <a:lnTo>
                    <a:pt x="1523" y="4530852"/>
                  </a:lnTo>
                  <a:lnTo>
                    <a:pt x="4571" y="4530852"/>
                  </a:lnTo>
                  <a:lnTo>
                    <a:pt x="6096" y="4532375"/>
                  </a:lnTo>
                  <a:lnTo>
                    <a:pt x="6096" y="4536948"/>
                  </a:lnTo>
                  <a:lnTo>
                    <a:pt x="4571" y="4538472"/>
                  </a:lnTo>
                  <a:lnTo>
                    <a:pt x="1523" y="4538472"/>
                  </a:lnTo>
                  <a:lnTo>
                    <a:pt x="0" y="4536948"/>
                  </a:lnTo>
                  <a:close/>
                </a:path>
                <a:path w="6350" h="4723130">
                  <a:moveTo>
                    <a:pt x="0" y="4500372"/>
                  </a:moveTo>
                  <a:lnTo>
                    <a:pt x="0" y="4495800"/>
                  </a:lnTo>
                  <a:lnTo>
                    <a:pt x="1523" y="4494275"/>
                  </a:lnTo>
                  <a:lnTo>
                    <a:pt x="4571" y="4494275"/>
                  </a:lnTo>
                  <a:lnTo>
                    <a:pt x="6096" y="4495800"/>
                  </a:lnTo>
                  <a:lnTo>
                    <a:pt x="6096" y="4500372"/>
                  </a:lnTo>
                  <a:lnTo>
                    <a:pt x="4571" y="4501896"/>
                  </a:lnTo>
                  <a:lnTo>
                    <a:pt x="1523" y="4501896"/>
                  </a:lnTo>
                  <a:lnTo>
                    <a:pt x="0" y="4500372"/>
                  </a:lnTo>
                  <a:close/>
                </a:path>
                <a:path w="6350" h="4723130">
                  <a:moveTo>
                    <a:pt x="0" y="4463796"/>
                  </a:moveTo>
                  <a:lnTo>
                    <a:pt x="0" y="4457700"/>
                  </a:lnTo>
                  <a:lnTo>
                    <a:pt x="6096" y="4457700"/>
                  </a:lnTo>
                  <a:lnTo>
                    <a:pt x="6096" y="4463796"/>
                  </a:lnTo>
                  <a:lnTo>
                    <a:pt x="4571" y="4463796"/>
                  </a:lnTo>
                  <a:lnTo>
                    <a:pt x="4571" y="4465320"/>
                  </a:lnTo>
                  <a:lnTo>
                    <a:pt x="1523" y="4465320"/>
                  </a:lnTo>
                  <a:lnTo>
                    <a:pt x="1523" y="4463796"/>
                  </a:lnTo>
                  <a:lnTo>
                    <a:pt x="0" y="4463796"/>
                  </a:lnTo>
                  <a:close/>
                </a:path>
                <a:path w="6350" h="4723130">
                  <a:moveTo>
                    <a:pt x="0" y="4427220"/>
                  </a:moveTo>
                  <a:lnTo>
                    <a:pt x="0" y="4421124"/>
                  </a:lnTo>
                  <a:lnTo>
                    <a:pt x="6096" y="4421124"/>
                  </a:lnTo>
                  <a:lnTo>
                    <a:pt x="6096" y="4427220"/>
                  </a:lnTo>
                  <a:lnTo>
                    <a:pt x="0" y="4427220"/>
                  </a:lnTo>
                  <a:close/>
                </a:path>
                <a:path w="6350" h="4723130">
                  <a:moveTo>
                    <a:pt x="0" y="4390643"/>
                  </a:moveTo>
                  <a:lnTo>
                    <a:pt x="0" y="4384548"/>
                  </a:lnTo>
                  <a:lnTo>
                    <a:pt x="1523" y="4384548"/>
                  </a:lnTo>
                  <a:lnTo>
                    <a:pt x="1523" y="4383024"/>
                  </a:lnTo>
                  <a:lnTo>
                    <a:pt x="4571" y="4383024"/>
                  </a:lnTo>
                  <a:lnTo>
                    <a:pt x="4571" y="4384548"/>
                  </a:lnTo>
                  <a:lnTo>
                    <a:pt x="6096" y="4384548"/>
                  </a:lnTo>
                  <a:lnTo>
                    <a:pt x="6096" y="4390643"/>
                  </a:lnTo>
                  <a:lnTo>
                    <a:pt x="0" y="4390643"/>
                  </a:lnTo>
                  <a:close/>
                </a:path>
                <a:path w="6350" h="4723130">
                  <a:moveTo>
                    <a:pt x="0" y="4352543"/>
                  </a:moveTo>
                  <a:lnTo>
                    <a:pt x="0" y="4347972"/>
                  </a:lnTo>
                  <a:lnTo>
                    <a:pt x="1523" y="4346448"/>
                  </a:lnTo>
                  <a:lnTo>
                    <a:pt x="4571" y="4346448"/>
                  </a:lnTo>
                  <a:lnTo>
                    <a:pt x="6096" y="4347972"/>
                  </a:lnTo>
                  <a:lnTo>
                    <a:pt x="6096" y="4352543"/>
                  </a:lnTo>
                  <a:lnTo>
                    <a:pt x="4571" y="4354068"/>
                  </a:lnTo>
                  <a:lnTo>
                    <a:pt x="1523" y="4354068"/>
                  </a:lnTo>
                  <a:lnTo>
                    <a:pt x="0" y="4352543"/>
                  </a:lnTo>
                  <a:close/>
                </a:path>
                <a:path w="6350" h="4723130">
                  <a:moveTo>
                    <a:pt x="0" y="4315968"/>
                  </a:moveTo>
                  <a:lnTo>
                    <a:pt x="0" y="4311396"/>
                  </a:lnTo>
                  <a:lnTo>
                    <a:pt x="1523" y="4309872"/>
                  </a:lnTo>
                  <a:lnTo>
                    <a:pt x="4571" y="4309872"/>
                  </a:lnTo>
                  <a:lnTo>
                    <a:pt x="6096" y="4311396"/>
                  </a:lnTo>
                  <a:lnTo>
                    <a:pt x="6096" y="4315968"/>
                  </a:lnTo>
                  <a:lnTo>
                    <a:pt x="4571" y="4317491"/>
                  </a:lnTo>
                  <a:lnTo>
                    <a:pt x="1523" y="4317491"/>
                  </a:lnTo>
                  <a:lnTo>
                    <a:pt x="0" y="4315968"/>
                  </a:lnTo>
                  <a:close/>
                </a:path>
                <a:path w="6350" h="4723130">
                  <a:moveTo>
                    <a:pt x="0" y="4279391"/>
                  </a:moveTo>
                  <a:lnTo>
                    <a:pt x="0" y="4274820"/>
                  </a:lnTo>
                  <a:lnTo>
                    <a:pt x="1523" y="4273296"/>
                  </a:lnTo>
                  <a:lnTo>
                    <a:pt x="4571" y="4273296"/>
                  </a:lnTo>
                  <a:lnTo>
                    <a:pt x="6096" y="4274820"/>
                  </a:lnTo>
                  <a:lnTo>
                    <a:pt x="6096" y="4279391"/>
                  </a:lnTo>
                  <a:lnTo>
                    <a:pt x="4571" y="4280916"/>
                  </a:lnTo>
                  <a:lnTo>
                    <a:pt x="1523" y="4280916"/>
                  </a:lnTo>
                  <a:lnTo>
                    <a:pt x="0" y="4279391"/>
                  </a:lnTo>
                  <a:close/>
                </a:path>
                <a:path w="6350" h="4723130">
                  <a:moveTo>
                    <a:pt x="0" y="4242816"/>
                  </a:moveTo>
                  <a:lnTo>
                    <a:pt x="0" y="4236720"/>
                  </a:lnTo>
                  <a:lnTo>
                    <a:pt x="6096" y="4236720"/>
                  </a:lnTo>
                  <a:lnTo>
                    <a:pt x="6096" y="4242816"/>
                  </a:lnTo>
                  <a:lnTo>
                    <a:pt x="4571" y="4242816"/>
                  </a:lnTo>
                  <a:lnTo>
                    <a:pt x="4571" y="4244340"/>
                  </a:lnTo>
                  <a:lnTo>
                    <a:pt x="1523" y="4244340"/>
                  </a:lnTo>
                  <a:lnTo>
                    <a:pt x="1523" y="4242816"/>
                  </a:lnTo>
                  <a:lnTo>
                    <a:pt x="0" y="4242816"/>
                  </a:lnTo>
                  <a:close/>
                </a:path>
                <a:path w="6350" h="4723130">
                  <a:moveTo>
                    <a:pt x="0" y="4206240"/>
                  </a:moveTo>
                  <a:lnTo>
                    <a:pt x="0" y="4200143"/>
                  </a:lnTo>
                  <a:lnTo>
                    <a:pt x="6096" y="4200143"/>
                  </a:lnTo>
                  <a:lnTo>
                    <a:pt x="6096" y="4206240"/>
                  </a:lnTo>
                  <a:lnTo>
                    <a:pt x="0" y="4206240"/>
                  </a:lnTo>
                  <a:close/>
                </a:path>
                <a:path w="6350" h="4723130">
                  <a:moveTo>
                    <a:pt x="0" y="4169664"/>
                  </a:moveTo>
                  <a:lnTo>
                    <a:pt x="0" y="4163568"/>
                  </a:lnTo>
                  <a:lnTo>
                    <a:pt x="1523" y="4163568"/>
                  </a:lnTo>
                  <a:lnTo>
                    <a:pt x="1523" y="4162043"/>
                  </a:lnTo>
                  <a:lnTo>
                    <a:pt x="4571" y="4162043"/>
                  </a:lnTo>
                  <a:lnTo>
                    <a:pt x="4571" y="4163568"/>
                  </a:lnTo>
                  <a:lnTo>
                    <a:pt x="6096" y="4163568"/>
                  </a:lnTo>
                  <a:lnTo>
                    <a:pt x="6096" y="4169664"/>
                  </a:lnTo>
                  <a:lnTo>
                    <a:pt x="0" y="4169664"/>
                  </a:lnTo>
                  <a:close/>
                </a:path>
                <a:path w="6350" h="4723130">
                  <a:moveTo>
                    <a:pt x="0" y="4131564"/>
                  </a:moveTo>
                  <a:lnTo>
                    <a:pt x="0" y="4126991"/>
                  </a:lnTo>
                  <a:lnTo>
                    <a:pt x="1523" y="4125468"/>
                  </a:lnTo>
                  <a:lnTo>
                    <a:pt x="4571" y="4125468"/>
                  </a:lnTo>
                  <a:lnTo>
                    <a:pt x="6096" y="4126991"/>
                  </a:lnTo>
                  <a:lnTo>
                    <a:pt x="6096" y="4131564"/>
                  </a:lnTo>
                  <a:lnTo>
                    <a:pt x="4571" y="4133088"/>
                  </a:lnTo>
                  <a:lnTo>
                    <a:pt x="1523" y="4133088"/>
                  </a:lnTo>
                  <a:lnTo>
                    <a:pt x="0" y="4131564"/>
                  </a:lnTo>
                  <a:close/>
                </a:path>
                <a:path w="6350" h="4723130">
                  <a:moveTo>
                    <a:pt x="0" y="4094988"/>
                  </a:moveTo>
                  <a:lnTo>
                    <a:pt x="0" y="4090416"/>
                  </a:lnTo>
                  <a:lnTo>
                    <a:pt x="1523" y="4088891"/>
                  </a:lnTo>
                  <a:lnTo>
                    <a:pt x="4571" y="4088891"/>
                  </a:lnTo>
                  <a:lnTo>
                    <a:pt x="6096" y="4090416"/>
                  </a:lnTo>
                  <a:lnTo>
                    <a:pt x="6096" y="4094988"/>
                  </a:lnTo>
                  <a:lnTo>
                    <a:pt x="4571" y="4096512"/>
                  </a:lnTo>
                  <a:lnTo>
                    <a:pt x="1523" y="4096512"/>
                  </a:lnTo>
                  <a:lnTo>
                    <a:pt x="0" y="4094988"/>
                  </a:lnTo>
                  <a:close/>
                </a:path>
                <a:path w="6350" h="4723130">
                  <a:moveTo>
                    <a:pt x="0" y="4058412"/>
                  </a:moveTo>
                  <a:lnTo>
                    <a:pt x="0" y="4053840"/>
                  </a:lnTo>
                  <a:lnTo>
                    <a:pt x="1523" y="4052316"/>
                  </a:lnTo>
                  <a:lnTo>
                    <a:pt x="4571" y="4052316"/>
                  </a:lnTo>
                  <a:lnTo>
                    <a:pt x="6096" y="4053840"/>
                  </a:lnTo>
                  <a:lnTo>
                    <a:pt x="6096" y="4058412"/>
                  </a:lnTo>
                  <a:lnTo>
                    <a:pt x="4571" y="4058412"/>
                  </a:lnTo>
                  <a:lnTo>
                    <a:pt x="4571" y="4059936"/>
                  </a:lnTo>
                  <a:lnTo>
                    <a:pt x="1523" y="4059936"/>
                  </a:lnTo>
                  <a:lnTo>
                    <a:pt x="1523" y="4058412"/>
                  </a:lnTo>
                  <a:lnTo>
                    <a:pt x="0" y="4058412"/>
                  </a:lnTo>
                  <a:close/>
                </a:path>
                <a:path w="6350" h="4723130">
                  <a:moveTo>
                    <a:pt x="0" y="4021836"/>
                  </a:moveTo>
                  <a:lnTo>
                    <a:pt x="0" y="4015740"/>
                  </a:lnTo>
                  <a:lnTo>
                    <a:pt x="6096" y="4015740"/>
                  </a:lnTo>
                  <a:lnTo>
                    <a:pt x="6096" y="4021836"/>
                  </a:lnTo>
                  <a:lnTo>
                    <a:pt x="4571" y="4021836"/>
                  </a:lnTo>
                  <a:lnTo>
                    <a:pt x="4571" y="4023359"/>
                  </a:lnTo>
                  <a:lnTo>
                    <a:pt x="1523" y="4023359"/>
                  </a:lnTo>
                  <a:lnTo>
                    <a:pt x="1523" y="4021836"/>
                  </a:lnTo>
                  <a:lnTo>
                    <a:pt x="0" y="4021836"/>
                  </a:lnTo>
                  <a:close/>
                </a:path>
                <a:path w="6350" h="4723130">
                  <a:moveTo>
                    <a:pt x="0" y="3985259"/>
                  </a:moveTo>
                  <a:lnTo>
                    <a:pt x="0" y="3979164"/>
                  </a:lnTo>
                  <a:lnTo>
                    <a:pt x="6096" y="3979164"/>
                  </a:lnTo>
                  <a:lnTo>
                    <a:pt x="6096" y="3985259"/>
                  </a:lnTo>
                  <a:lnTo>
                    <a:pt x="0" y="3985259"/>
                  </a:lnTo>
                  <a:close/>
                </a:path>
                <a:path w="6350" h="4723130">
                  <a:moveTo>
                    <a:pt x="0" y="3948684"/>
                  </a:moveTo>
                  <a:lnTo>
                    <a:pt x="0" y="3942588"/>
                  </a:lnTo>
                  <a:lnTo>
                    <a:pt x="1523" y="3942588"/>
                  </a:lnTo>
                  <a:lnTo>
                    <a:pt x="1523" y="3941064"/>
                  </a:lnTo>
                  <a:lnTo>
                    <a:pt x="4571" y="3941064"/>
                  </a:lnTo>
                  <a:lnTo>
                    <a:pt x="4571" y="3942588"/>
                  </a:lnTo>
                  <a:lnTo>
                    <a:pt x="6096" y="3942588"/>
                  </a:lnTo>
                  <a:lnTo>
                    <a:pt x="6096" y="3948684"/>
                  </a:lnTo>
                  <a:lnTo>
                    <a:pt x="0" y="3948684"/>
                  </a:lnTo>
                  <a:close/>
                </a:path>
                <a:path w="6350" h="4723130">
                  <a:moveTo>
                    <a:pt x="0" y="3910584"/>
                  </a:moveTo>
                  <a:lnTo>
                    <a:pt x="0" y="3906012"/>
                  </a:lnTo>
                  <a:lnTo>
                    <a:pt x="1523" y="3904488"/>
                  </a:lnTo>
                  <a:lnTo>
                    <a:pt x="4571" y="3904488"/>
                  </a:lnTo>
                  <a:lnTo>
                    <a:pt x="6096" y="3906012"/>
                  </a:lnTo>
                  <a:lnTo>
                    <a:pt x="6096" y="3910584"/>
                  </a:lnTo>
                  <a:lnTo>
                    <a:pt x="4571" y="3912107"/>
                  </a:lnTo>
                  <a:lnTo>
                    <a:pt x="1523" y="3912107"/>
                  </a:lnTo>
                  <a:lnTo>
                    <a:pt x="0" y="3910584"/>
                  </a:lnTo>
                  <a:close/>
                </a:path>
                <a:path w="6350" h="4723130">
                  <a:moveTo>
                    <a:pt x="0" y="3874007"/>
                  </a:moveTo>
                  <a:lnTo>
                    <a:pt x="0" y="3869436"/>
                  </a:lnTo>
                  <a:lnTo>
                    <a:pt x="1523" y="3867912"/>
                  </a:lnTo>
                  <a:lnTo>
                    <a:pt x="4571" y="3867912"/>
                  </a:lnTo>
                  <a:lnTo>
                    <a:pt x="6096" y="3869436"/>
                  </a:lnTo>
                  <a:lnTo>
                    <a:pt x="6096" y="3874007"/>
                  </a:lnTo>
                  <a:lnTo>
                    <a:pt x="4571" y="3875532"/>
                  </a:lnTo>
                  <a:lnTo>
                    <a:pt x="1523" y="3875532"/>
                  </a:lnTo>
                  <a:lnTo>
                    <a:pt x="0" y="3874007"/>
                  </a:lnTo>
                  <a:close/>
                </a:path>
                <a:path w="6350" h="4723130">
                  <a:moveTo>
                    <a:pt x="0" y="3837432"/>
                  </a:moveTo>
                  <a:lnTo>
                    <a:pt x="0" y="3832859"/>
                  </a:lnTo>
                  <a:lnTo>
                    <a:pt x="1523" y="3831336"/>
                  </a:lnTo>
                  <a:lnTo>
                    <a:pt x="4571" y="3831336"/>
                  </a:lnTo>
                  <a:lnTo>
                    <a:pt x="6096" y="3832859"/>
                  </a:lnTo>
                  <a:lnTo>
                    <a:pt x="6096" y="3837432"/>
                  </a:lnTo>
                  <a:lnTo>
                    <a:pt x="4571" y="3837432"/>
                  </a:lnTo>
                  <a:lnTo>
                    <a:pt x="4571" y="3838956"/>
                  </a:lnTo>
                  <a:lnTo>
                    <a:pt x="1523" y="3838956"/>
                  </a:lnTo>
                  <a:lnTo>
                    <a:pt x="1523" y="3837432"/>
                  </a:lnTo>
                  <a:lnTo>
                    <a:pt x="0" y="3837432"/>
                  </a:lnTo>
                  <a:close/>
                </a:path>
                <a:path w="6350" h="4723130">
                  <a:moveTo>
                    <a:pt x="0" y="3800856"/>
                  </a:moveTo>
                  <a:lnTo>
                    <a:pt x="0" y="3794759"/>
                  </a:lnTo>
                  <a:lnTo>
                    <a:pt x="6096" y="3794759"/>
                  </a:lnTo>
                  <a:lnTo>
                    <a:pt x="6096" y="3800856"/>
                  </a:lnTo>
                  <a:lnTo>
                    <a:pt x="4571" y="3800856"/>
                  </a:lnTo>
                  <a:lnTo>
                    <a:pt x="4571" y="3802380"/>
                  </a:lnTo>
                  <a:lnTo>
                    <a:pt x="1523" y="3802380"/>
                  </a:lnTo>
                  <a:lnTo>
                    <a:pt x="1523" y="3800856"/>
                  </a:lnTo>
                  <a:lnTo>
                    <a:pt x="0" y="3800856"/>
                  </a:lnTo>
                  <a:close/>
                </a:path>
                <a:path w="6350" h="4723130">
                  <a:moveTo>
                    <a:pt x="0" y="3764280"/>
                  </a:moveTo>
                  <a:lnTo>
                    <a:pt x="0" y="3758184"/>
                  </a:lnTo>
                  <a:lnTo>
                    <a:pt x="6096" y="3758184"/>
                  </a:lnTo>
                  <a:lnTo>
                    <a:pt x="6096" y="3764280"/>
                  </a:lnTo>
                  <a:lnTo>
                    <a:pt x="0" y="3764280"/>
                  </a:lnTo>
                  <a:close/>
                </a:path>
                <a:path w="6350" h="4723130">
                  <a:moveTo>
                    <a:pt x="0" y="3726180"/>
                  </a:moveTo>
                  <a:lnTo>
                    <a:pt x="0" y="3721607"/>
                  </a:lnTo>
                  <a:lnTo>
                    <a:pt x="1523" y="3721607"/>
                  </a:lnTo>
                  <a:lnTo>
                    <a:pt x="1523" y="3720084"/>
                  </a:lnTo>
                  <a:lnTo>
                    <a:pt x="4571" y="3720084"/>
                  </a:lnTo>
                  <a:lnTo>
                    <a:pt x="4571" y="3721607"/>
                  </a:lnTo>
                  <a:lnTo>
                    <a:pt x="6096" y="3721607"/>
                  </a:lnTo>
                  <a:lnTo>
                    <a:pt x="6096" y="3726180"/>
                  </a:lnTo>
                  <a:lnTo>
                    <a:pt x="4571" y="3727704"/>
                  </a:lnTo>
                  <a:lnTo>
                    <a:pt x="1523" y="3727704"/>
                  </a:lnTo>
                  <a:lnTo>
                    <a:pt x="0" y="3726180"/>
                  </a:lnTo>
                  <a:close/>
                </a:path>
                <a:path w="6350" h="4723130">
                  <a:moveTo>
                    <a:pt x="0" y="3689604"/>
                  </a:moveTo>
                  <a:lnTo>
                    <a:pt x="0" y="3685032"/>
                  </a:lnTo>
                  <a:lnTo>
                    <a:pt x="1523" y="3683507"/>
                  </a:lnTo>
                  <a:lnTo>
                    <a:pt x="4571" y="3683507"/>
                  </a:lnTo>
                  <a:lnTo>
                    <a:pt x="6096" y="3685032"/>
                  </a:lnTo>
                  <a:lnTo>
                    <a:pt x="6096" y="3689604"/>
                  </a:lnTo>
                  <a:lnTo>
                    <a:pt x="4571" y="3691128"/>
                  </a:lnTo>
                  <a:lnTo>
                    <a:pt x="1523" y="3691128"/>
                  </a:lnTo>
                  <a:lnTo>
                    <a:pt x="0" y="3689604"/>
                  </a:lnTo>
                  <a:close/>
                </a:path>
                <a:path w="6350" h="4723130">
                  <a:moveTo>
                    <a:pt x="0" y="3653028"/>
                  </a:moveTo>
                  <a:lnTo>
                    <a:pt x="0" y="3648456"/>
                  </a:lnTo>
                  <a:lnTo>
                    <a:pt x="1523" y="3646932"/>
                  </a:lnTo>
                  <a:lnTo>
                    <a:pt x="4571" y="3646932"/>
                  </a:lnTo>
                  <a:lnTo>
                    <a:pt x="6096" y="3648456"/>
                  </a:lnTo>
                  <a:lnTo>
                    <a:pt x="6096" y="3653028"/>
                  </a:lnTo>
                  <a:lnTo>
                    <a:pt x="4571" y="3654552"/>
                  </a:lnTo>
                  <a:lnTo>
                    <a:pt x="1523" y="3654552"/>
                  </a:lnTo>
                  <a:lnTo>
                    <a:pt x="0" y="3653028"/>
                  </a:lnTo>
                  <a:close/>
                </a:path>
                <a:path w="6350" h="4723130">
                  <a:moveTo>
                    <a:pt x="0" y="3616452"/>
                  </a:moveTo>
                  <a:lnTo>
                    <a:pt x="0" y="3611880"/>
                  </a:lnTo>
                  <a:lnTo>
                    <a:pt x="1523" y="3610356"/>
                  </a:lnTo>
                  <a:lnTo>
                    <a:pt x="4571" y="3610356"/>
                  </a:lnTo>
                  <a:lnTo>
                    <a:pt x="6096" y="3611880"/>
                  </a:lnTo>
                  <a:lnTo>
                    <a:pt x="6096" y="3616452"/>
                  </a:lnTo>
                  <a:lnTo>
                    <a:pt x="4571" y="3616452"/>
                  </a:lnTo>
                  <a:lnTo>
                    <a:pt x="4571" y="3617975"/>
                  </a:lnTo>
                  <a:lnTo>
                    <a:pt x="1523" y="3617975"/>
                  </a:lnTo>
                  <a:lnTo>
                    <a:pt x="1523" y="3616452"/>
                  </a:lnTo>
                  <a:lnTo>
                    <a:pt x="0" y="3616452"/>
                  </a:lnTo>
                  <a:close/>
                </a:path>
                <a:path w="6350" h="4723130">
                  <a:moveTo>
                    <a:pt x="0" y="3579875"/>
                  </a:moveTo>
                  <a:lnTo>
                    <a:pt x="0" y="3573780"/>
                  </a:lnTo>
                  <a:lnTo>
                    <a:pt x="6096" y="3573780"/>
                  </a:lnTo>
                  <a:lnTo>
                    <a:pt x="6096" y="3579875"/>
                  </a:lnTo>
                  <a:lnTo>
                    <a:pt x="4571" y="3579875"/>
                  </a:lnTo>
                  <a:lnTo>
                    <a:pt x="4571" y="3581400"/>
                  </a:lnTo>
                  <a:lnTo>
                    <a:pt x="1523" y="3581400"/>
                  </a:lnTo>
                  <a:lnTo>
                    <a:pt x="1523" y="3579875"/>
                  </a:lnTo>
                  <a:lnTo>
                    <a:pt x="0" y="3579875"/>
                  </a:lnTo>
                  <a:close/>
                </a:path>
                <a:path w="6350" h="4723130">
                  <a:moveTo>
                    <a:pt x="0" y="3543300"/>
                  </a:moveTo>
                  <a:lnTo>
                    <a:pt x="0" y="3537204"/>
                  </a:lnTo>
                  <a:lnTo>
                    <a:pt x="6096" y="3537204"/>
                  </a:lnTo>
                  <a:lnTo>
                    <a:pt x="6096" y="3543300"/>
                  </a:lnTo>
                  <a:lnTo>
                    <a:pt x="0" y="3543300"/>
                  </a:lnTo>
                  <a:close/>
                </a:path>
                <a:path w="6350" h="4723130">
                  <a:moveTo>
                    <a:pt x="0" y="3505200"/>
                  </a:moveTo>
                  <a:lnTo>
                    <a:pt x="0" y="3500628"/>
                  </a:lnTo>
                  <a:lnTo>
                    <a:pt x="1523" y="3500628"/>
                  </a:lnTo>
                  <a:lnTo>
                    <a:pt x="1523" y="3499104"/>
                  </a:lnTo>
                  <a:lnTo>
                    <a:pt x="4571" y="3499104"/>
                  </a:lnTo>
                  <a:lnTo>
                    <a:pt x="4571" y="3500628"/>
                  </a:lnTo>
                  <a:lnTo>
                    <a:pt x="6096" y="3500628"/>
                  </a:lnTo>
                  <a:lnTo>
                    <a:pt x="6096" y="3505200"/>
                  </a:lnTo>
                  <a:lnTo>
                    <a:pt x="4571" y="3506723"/>
                  </a:lnTo>
                  <a:lnTo>
                    <a:pt x="1523" y="3506723"/>
                  </a:lnTo>
                  <a:lnTo>
                    <a:pt x="0" y="3505200"/>
                  </a:lnTo>
                  <a:close/>
                </a:path>
                <a:path w="6350" h="4723130">
                  <a:moveTo>
                    <a:pt x="0" y="3468623"/>
                  </a:moveTo>
                  <a:lnTo>
                    <a:pt x="0" y="3464052"/>
                  </a:lnTo>
                  <a:lnTo>
                    <a:pt x="1523" y="3462528"/>
                  </a:lnTo>
                  <a:lnTo>
                    <a:pt x="4571" y="3462528"/>
                  </a:lnTo>
                  <a:lnTo>
                    <a:pt x="6096" y="3464052"/>
                  </a:lnTo>
                  <a:lnTo>
                    <a:pt x="6096" y="3468623"/>
                  </a:lnTo>
                  <a:lnTo>
                    <a:pt x="4571" y="3470148"/>
                  </a:lnTo>
                  <a:lnTo>
                    <a:pt x="1523" y="3470148"/>
                  </a:lnTo>
                  <a:lnTo>
                    <a:pt x="0" y="3468623"/>
                  </a:lnTo>
                  <a:close/>
                </a:path>
                <a:path w="6350" h="4723130">
                  <a:moveTo>
                    <a:pt x="0" y="3432048"/>
                  </a:moveTo>
                  <a:lnTo>
                    <a:pt x="0" y="3427475"/>
                  </a:lnTo>
                  <a:lnTo>
                    <a:pt x="1523" y="3425952"/>
                  </a:lnTo>
                  <a:lnTo>
                    <a:pt x="4571" y="3425952"/>
                  </a:lnTo>
                  <a:lnTo>
                    <a:pt x="6096" y="3427475"/>
                  </a:lnTo>
                  <a:lnTo>
                    <a:pt x="6096" y="3432048"/>
                  </a:lnTo>
                  <a:lnTo>
                    <a:pt x="4571" y="3433572"/>
                  </a:lnTo>
                  <a:lnTo>
                    <a:pt x="1523" y="3433572"/>
                  </a:lnTo>
                  <a:lnTo>
                    <a:pt x="0" y="3432048"/>
                  </a:lnTo>
                  <a:close/>
                </a:path>
                <a:path w="6350" h="4723130">
                  <a:moveTo>
                    <a:pt x="0" y="3395472"/>
                  </a:moveTo>
                  <a:lnTo>
                    <a:pt x="0" y="3390900"/>
                  </a:lnTo>
                  <a:lnTo>
                    <a:pt x="1523" y="3389375"/>
                  </a:lnTo>
                  <a:lnTo>
                    <a:pt x="4571" y="3389375"/>
                  </a:lnTo>
                  <a:lnTo>
                    <a:pt x="6096" y="3390900"/>
                  </a:lnTo>
                  <a:lnTo>
                    <a:pt x="6096" y="3395472"/>
                  </a:lnTo>
                  <a:lnTo>
                    <a:pt x="4571" y="3395472"/>
                  </a:lnTo>
                  <a:lnTo>
                    <a:pt x="4571" y="3396996"/>
                  </a:lnTo>
                  <a:lnTo>
                    <a:pt x="1523" y="3396996"/>
                  </a:lnTo>
                  <a:lnTo>
                    <a:pt x="1523" y="3395472"/>
                  </a:lnTo>
                  <a:lnTo>
                    <a:pt x="0" y="3395472"/>
                  </a:lnTo>
                  <a:close/>
                </a:path>
                <a:path w="6350" h="4723130">
                  <a:moveTo>
                    <a:pt x="0" y="3358896"/>
                  </a:moveTo>
                  <a:lnTo>
                    <a:pt x="0" y="3352800"/>
                  </a:lnTo>
                  <a:lnTo>
                    <a:pt x="6096" y="3352800"/>
                  </a:lnTo>
                  <a:lnTo>
                    <a:pt x="6096" y="3358896"/>
                  </a:lnTo>
                  <a:lnTo>
                    <a:pt x="4571" y="3358896"/>
                  </a:lnTo>
                  <a:lnTo>
                    <a:pt x="4571" y="3360420"/>
                  </a:lnTo>
                  <a:lnTo>
                    <a:pt x="1523" y="3360420"/>
                  </a:lnTo>
                  <a:lnTo>
                    <a:pt x="1523" y="3358896"/>
                  </a:lnTo>
                  <a:lnTo>
                    <a:pt x="0" y="3358896"/>
                  </a:lnTo>
                  <a:close/>
                </a:path>
                <a:path w="6350" h="4723130">
                  <a:moveTo>
                    <a:pt x="0" y="3322320"/>
                  </a:moveTo>
                  <a:lnTo>
                    <a:pt x="0" y="3316224"/>
                  </a:lnTo>
                  <a:lnTo>
                    <a:pt x="1523" y="3316224"/>
                  </a:lnTo>
                  <a:lnTo>
                    <a:pt x="1523" y="3314700"/>
                  </a:lnTo>
                  <a:lnTo>
                    <a:pt x="4571" y="3314700"/>
                  </a:lnTo>
                  <a:lnTo>
                    <a:pt x="4571" y="3316224"/>
                  </a:lnTo>
                  <a:lnTo>
                    <a:pt x="6096" y="3316224"/>
                  </a:lnTo>
                  <a:lnTo>
                    <a:pt x="6096" y="3322320"/>
                  </a:lnTo>
                  <a:lnTo>
                    <a:pt x="0" y="3322320"/>
                  </a:lnTo>
                  <a:close/>
                </a:path>
                <a:path w="6350" h="4723130">
                  <a:moveTo>
                    <a:pt x="0" y="3284220"/>
                  </a:moveTo>
                  <a:lnTo>
                    <a:pt x="0" y="3279648"/>
                  </a:lnTo>
                  <a:lnTo>
                    <a:pt x="1523" y="3279648"/>
                  </a:lnTo>
                  <a:lnTo>
                    <a:pt x="1523" y="3278124"/>
                  </a:lnTo>
                  <a:lnTo>
                    <a:pt x="4571" y="3278124"/>
                  </a:lnTo>
                  <a:lnTo>
                    <a:pt x="4571" y="3279648"/>
                  </a:lnTo>
                  <a:lnTo>
                    <a:pt x="6096" y="3279648"/>
                  </a:lnTo>
                  <a:lnTo>
                    <a:pt x="6096" y="3284220"/>
                  </a:lnTo>
                  <a:lnTo>
                    <a:pt x="4571" y="3285744"/>
                  </a:lnTo>
                  <a:lnTo>
                    <a:pt x="1523" y="3285744"/>
                  </a:lnTo>
                  <a:lnTo>
                    <a:pt x="0" y="3284220"/>
                  </a:lnTo>
                  <a:close/>
                </a:path>
                <a:path w="6350" h="4723130">
                  <a:moveTo>
                    <a:pt x="0" y="3247644"/>
                  </a:moveTo>
                  <a:lnTo>
                    <a:pt x="0" y="3243072"/>
                  </a:lnTo>
                  <a:lnTo>
                    <a:pt x="1523" y="3241548"/>
                  </a:lnTo>
                  <a:lnTo>
                    <a:pt x="4571" y="3241548"/>
                  </a:lnTo>
                  <a:lnTo>
                    <a:pt x="6096" y="3243072"/>
                  </a:lnTo>
                  <a:lnTo>
                    <a:pt x="6096" y="3247644"/>
                  </a:lnTo>
                  <a:lnTo>
                    <a:pt x="4571" y="3249168"/>
                  </a:lnTo>
                  <a:lnTo>
                    <a:pt x="1523" y="3249168"/>
                  </a:lnTo>
                  <a:lnTo>
                    <a:pt x="0" y="3247644"/>
                  </a:lnTo>
                  <a:close/>
                </a:path>
                <a:path w="6350" h="4723130">
                  <a:moveTo>
                    <a:pt x="0" y="3211068"/>
                  </a:moveTo>
                  <a:lnTo>
                    <a:pt x="0" y="3206496"/>
                  </a:lnTo>
                  <a:lnTo>
                    <a:pt x="1523" y="3204972"/>
                  </a:lnTo>
                  <a:lnTo>
                    <a:pt x="4571" y="3204972"/>
                  </a:lnTo>
                  <a:lnTo>
                    <a:pt x="6096" y="3206496"/>
                  </a:lnTo>
                  <a:lnTo>
                    <a:pt x="6096" y="3211068"/>
                  </a:lnTo>
                  <a:lnTo>
                    <a:pt x="4571" y="3212592"/>
                  </a:lnTo>
                  <a:lnTo>
                    <a:pt x="1523" y="3212592"/>
                  </a:lnTo>
                  <a:lnTo>
                    <a:pt x="0" y="3211068"/>
                  </a:lnTo>
                  <a:close/>
                </a:path>
                <a:path w="6350" h="4723130">
                  <a:moveTo>
                    <a:pt x="0" y="3174492"/>
                  </a:moveTo>
                  <a:lnTo>
                    <a:pt x="0" y="3169920"/>
                  </a:lnTo>
                  <a:lnTo>
                    <a:pt x="1523" y="3168396"/>
                  </a:lnTo>
                  <a:lnTo>
                    <a:pt x="4571" y="3168396"/>
                  </a:lnTo>
                  <a:lnTo>
                    <a:pt x="6096" y="3169920"/>
                  </a:lnTo>
                  <a:lnTo>
                    <a:pt x="6096" y="3174492"/>
                  </a:lnTo>
                  <a:lnTo>
                    <a:pt x="4571" y="3174492"/>
                  </a:lnTo>
                  <a:lnTo>
                    <a:pt x="4571" y="3176016"/>
                  </a:lnTo>
                  <a:lnTo>
                    <a:pt x="1523" y="3176016"/>
                  </a:lnTo>
                  <a:lnTo>
                    <a:pt x="1523" y="3174492"/>
                  </a:lnTo>
                  <a:lnTo>
                    <a:pt x="0" y="3174492"/>
                  </a:lnTo>
                  <a:close/>
                </a:path>
                <a:path w="6350" h="4723130">
                  <a:moveTo>
                    <a:pt x="0" y="3137916"/>
                  </a:moveTo>
                  <a:lnTo>
                    <a:pt x="0" y="3131820"/>
                  </a:lnTo>
                  <a:lnTo>
                    <a:pt x="6096" y="3131820"/>
                  </a:lnTo>
                  <a:lnTo>
                    <a:pt x="6096" y="3137916"/>
                  </a:lnTo>
                  <a:lnTo>
                    <a:pt x="0" y="3137916"/>
                  </a:lnTo>
                  <a:close/>
                </a:path>
                <a:path w="6350" h="4723130">
                  <a:moveTo>
                    <a:pt x="0" y="3101339"/>
                  </a:moveTo>
                  <a:lnTo>
                    <a:pt x="0" y="3095244"/>
                  </a:lnTo>
                  <a:lnTo>
                    <a:pt x="1523" y="3095244"/>
                  </a:lnTo>
                  <a:lnTo>
                    <a:pt x="1523" y="3093720"/>
                  </a:lnTo>
                  <a:lnTo>
                    <a:pt x="4571" y="3093720"/>
                  </a:lnTo>
                  <a:lnTo>
                    <a:pt x="4571" y="3095244"/>
                  </a:lnTo>
                  <a:lnTo>
                    <a:pt x="6096" y="3095244"/>
                  </a:lnTo>
                  <a:lnTo>
                    <a:pt x="6096" y="3101339"/>
                  </a:lnTo>
                  <a:lnTo>
                    <a:pt x="0" y="3101339"/>
                  </a:lnTo>
                  <a:close/>
                </a:path>
                <a:path w="6350" h="4723130">
                  <a:moveTo>
                    <a:pt x="0" y="3063239"/>
                  </a:moveTo>
                  <a:lnTo>
                    <a:pt x="0" y="3058668"/>
                  </a:lnTo>
                  <a:lnTo>
                    <a:pt x="1523" y="3058668"/>
                  </a:lnTo>
                  <a:lnTo>
                    <a:pt x="1523" y="3057144"/>
                  </a:lnTo>
                  <a:lnTo>
                    <a:pt x="4571" y="3057144"/>
                  </a:lnTo>
                  <a:lnTo>
                    <a:pt x="4571" y="3058668"/>
                  </a:lnTo>
                  <a:lnTo>
                    <a:pt x="6096" y="3058668"/>
                  </a:lnTo>
                  <a:lnTo>
                    <a:pt x="6096" y="3063239"/>
                  </a:lnTo>
                  <a:lnTo>
                    <a:pt x="4571" y="3064764"/>
                  </a:lnTo>
                  <a:lnTo>
                    <a:pt x="1523" y="3064764"/>
                  </a:lnTo>
                  <a:lnTo>
                    <a:pt x="0" y="3063239"/>
                  </a:lnTo>
                  <a:close/>
                </a:path>
                <a:path w="6350" h="4723130">
                  <a:moveTo>
                    <a:pt x="0" y="3026664"/>
                  </a:moveTo>
                  <a:lnTo>
                    <a:pt x="0" y="3022092"/>
                  </a:lnTo>
                  <a:lnTo>
                    <a:pt x="1523" y="3020568"/>
                  </a:lnTo>
                  <a:lnTo>
                    <a:pt x="4571" y="3020568"/>
                  </a:lnTo>
                  <a:lnTo>
                    <a:pt x="6096" y="3022092"/>
                  </a:lnTo>
                  <a:lnTo>
                    <a:pt x="6096" y="3026664"/>
                  </a:lnTo>
                  <a:lnTo>
                    <a:pt x="4571" y="3028188"/>
                  </a:lnTo>
                  <a:lnTo>
                    <a:pt x="1523" y="3028188"/>
                  </a:lnTo>
                  <a:lnTo>
                    <a:pt x="0" y="3026664"/>
                  </a:lnTo>
                  <a:close/>
                </a:path>
                <a:path w="6350" h="4723130">
                  <a:moveTo>
                    <a:pt x="0" y="2990088"/>
                  </a:moveTo>
                  <a:lnTo>
                    <a:pt x="0" y="2985516"/>
                  </a:lnTo>
                  <a:lnTo>
                    <a:pt x="1523" y="2983992"/>
                  </a:lnTo>
                  <a:lnTo>
                    <a:pt x="4571" y="2983992"/>
                  </a:lnTo>
                  <a:lnTo>
                    <a:pt x="6096" y="2985516"/>
                  </a:lnTo>
                  <a:lnTo>
                    <a:pt x="6096" y="2990088"/>
                  </a:lnTo>
                  <a:lnTo>
                    <a:pt x="4571" y="2991612"/>
                  </a:lnTo>
                  <a:lnTo>
                    <a:pt x="1523" y="2991612"/>
                  </a:lnTo>
                  <a:lnTo>
                    <a:pt x="0" y="2990088"/>
                  </a:lnTo>
                  <a:close/>
                </a:path>
                <a:path w="6350" h="4723130">
                  <a:moveTo>
                    <a:pt x="0" y="2953512"/>
                  </a:moveTo>
                  <a:lnTo>
                    <a:pt x="0" y="2948939"/>
                  </a:lnTo>
                  <a:lnTo>
                    <a:pt x="1523" y="2947416"/>
                  </a:lnTo>
                  <a:lnTo>
                    <a:pt x="4571" y="2947416"/>
                  </a:lnTo>
                  <a:lnTo>
                    <a:pt x="6096" y="2948939"/>
                  </a:lnTo>
                  <a:lnTo>
                    <a:pt x="6096" y="2953512"/>
                  </a:lnTo>
                  <a:lnTo>
                    <a:pt x="4571" y="2953512"/>
                  </a:lnTo>
                  <a:lnTo>
                    <a:pt x="4571" y="2955036"/>
                  </a:lnTo>
                  <a:lnTo>
                    <a:pt x="1523" y="2955036"/>
                  </a:lnTo>
                  <a:lnTo>
                    <a:pt x="1523" y="2953512"/>
                  </a:lnTo>
                  <a:lnTo>
                    <a:pt x="0" y="2953512"/>
                  </a:lnTo>
                  <a:close/>
                </a:path>
                <a:path w="6350" h="4723130">
                  <a:moveTo>
                    <a:pt x="0" y="2916936"/>
                  </a:moveTo>
                  <a:lnTo>
                    <a:pt x="0" y="2910839"/>
                  </a:lnTo>
                  <a:lnTo>
                    <a:pt x="6096" y="2910839"/>
                  </a:lnTo>
                  <a:lnTo>
                    <a:pt x="6096" y="2916936"/>
                  </a:lnTo>
                  <a:lnTo>
                    <a:pt x="0" y="2916936"/>
                  </a:lnTo>
                  <a:close/>
                </a:path>
                <a:path w="6350" h="4723130">
                  <a:moveTo>
                    <a:pt x="0" y="2880360"/>
                  </a:moveTo>
                  <a:lnTo>
                    <a:pt x="0" y="2874264"/>
                  </a:lnTo>
                  <a:lnTo>
                    <a:pt x="1523" y="2874264"/>
                  </a:lnTo>
                  <a:lnTo>
                    <a:pt x="1523" y="2872739"/>
                  </a:lnTo>
                  <a:lnTo>
                    <a:pt x="4571" y="2872739"/>
                  </a:lnTo>
                  <a:lnTo>
                    <a:pt x="4571" y="2874264"/>
                  </a:lnTo>
                  <a:lnTo>
                    <a:pt x="6096" y="2874264"/>
                  </a:lnTo>
                  <a:lnTo>
                    <a:pt x="6096" y="2880360"/>
                  </a:lnTo>
                  <a:lnTo>
                    <a:pt x="0" y="2880360"/>
                  </a:lnTo>
                  <a:close/>
                </a:path>
                <a:path w="6350" h="4723130">
                  <a:moveTo>
                    <a:pt x="0" y="2842260"/>
                  </a:moveTo>
                  <a:lnTo>
                    <a:pt x="0" y="2837688"/>
                  </a:lnTo>
                  <a:lnTo>
                    <a:pt x="1523" y="2837688"/>
                  </a:lnTo>
                  <a:lnTo>
                    <a:pt x="1523" y="2836164"/>
                  </a:lnTo>
                  <a:lnTo>
                    <a:pt x="4571" y="2836164"/>
                  </a:lnTo>
                  <a:lnTo>
                    <a:pt x="4571" y="2837688"/>
                  </a:lnTo>
                  <a:lnTo>
                    <a:pt x="6096" y="2837688"/>
                  </a:lnTo>
                  <a:lnTo>
                    <a:pt x="6096" y="2842260"/>
                  </a:lnTo>
                  <a:lnTo>
                    <a:pt x="4571" y="2843784"/>
                  </a:lnTo>
                  <a:lnTo>
                    <a:pt x="1523" y="2843784"/>
                  </a:lnTo>
                  <a:lnTo>
                    <a:pt x="0" y="2842260"/>
                  </a:lnTo>
                  <a:close/>
                </a:path>
                <a:path w="6350" h="4723130">
                  <a:moveTo>
                    <a:pt x="0" y="2805684"/>
                  </a:moveTo>
                  <a:lnTo>
                    <a:pt x="0" y="2801112"/>
                  </a:lnTo>
                  <a:lnTo>
                    <a:pt x="1523" y="2799588"/>
                  </a:lnTo>
                  <a:lnTo>
                    <a:pt x="4571" y="2799588"/>
                  </a:lnTo>
                  <a:lnTo>
                    <a:pt x="6096" y="2801112"/>
                  </a:lnTo>
                  <a:lnTo>
                    <a:pt x="6096" y="2805684"/>
                  </a:lnTo>
                  <a:lnTo>
                    <a:pt x="4571" y="2807208"/>
                  </a:lnTo>
                  <a:lnTo>
                    <a:pt x="1523" y="2807208"/>
                  </a:lnTo>
                  <a:lnTo>
                    <a:pt x="0" y="2805684"/>
                  </a:lnTo>
                  <a:close/>
                </a:path>
                <a:path w="6350" h="4723130">
                  <a:moveTo>
                    <a:pt x="0" y="2769108"/>
                  </a:moveTo>
                  <a:lnTo>
                    <a:pt x="0" y="2764536"/>
                  </a:lnTo>
                  <a:lnTo>
                    <a:pt x="1523" y="2763012"/>
                  </a:lnTo>
                  <a:lnTo>
                    <a:pt x="4571" y="2763012"/>
                  </a:lnTo>
                  <a:lnTo>
                    <a:pt x="6096" y="2764536"/>
                  </a:lnTo>
                  <a:lnTo>
                    <a:pt x="6096" y="2769108"/>
                  </a:lnTo>
                  <a:lnTo>
                    <a:pt x="4571" y="2770632"/>
                  </a:lnTo>
                  <a:lnTo>
                    <a:pt x="1523" y="2770632"/>
                  </a:lnTo>
                  <a:lnTo>
                    <a:pt x="0" y="2769108"/>
                  </a:lnTo>
                  <a:close/>
                </a:path>
                <a:path w="6350" h="4723130">
                  <a:moveTo>
                    <a:pt x="0" y="2732532"/>
                  </a:moveTo>
                  <a:lnTo>
                    <a:pt x="0" y="2726436"/>
                  </a:lnTo>
                  <a:lnTo>
                    <a:pt x="6096" y="2726436"/>
                  </a:lnTo>
                  <a:lnTo>
                    <a:pt x="6096" y="2732532"/>
                  </a:lnTo>
                  <a:lnTo>
                    <a:pt x="4571" y="2732532"/>
                  </a:lnTo>
                  <a:lnTo>
                    <a:pt x="4571" y="2734056"/>
                  </a:lnTo>
                  <a:lnTo>
                    <a:pt x="1523" y="2734056"/>
                  </a:lnTo>
                  <a:lnTo>
                    <a:pt x="1523" y="2732532"/>
                  </a:lnTo>
                  <a:lnTo>
                    <a:pt x="0" y="2732532"/>
                  </a:lnTo>
                  <a:close/>
                </a:path>
                <a:path w="6350" h="4723130">
                  <a:moveTo>
                    <a:pt x="0" y="2695956"/>
                  </a:moveTo>
                  <a:lnTo>
                    <a:pt x="0" y="2689860"/>
                  </a:lnTo>
                  <a:lnTo>
                    <a:pt x="6096" y="2689860"/>
                  </a:lnTo>
                  <a:lnTo>
                    <a:pt x="6096" y="2695956"/>
                  </a:lnTo>
                  <a:lnTo>
                    <a:pt x="0" y="2695956"/>
                  </a:lnTo>
                  <a:close/>
                </a:path>
                <a:path w="6350" h="4723130">
                  <a:moveTo>
                    <a:pt x="0" y="2659380"/>
                  </a:moveTo>
                  <a:lnTo>
                    <a:pt x="0" y="2653284"/>
                  </a:lnTo>
                  <a:lnTo>
                    <a:pt x="1523" y="2653284"/>
                  </a:lnTo>
                  <a:lnTo>
                    <a:pt x="1523" y="2651760"/>
                  </a:lnTo>
                  <a:lnTo>
                    <a:pt x="4571" y="2651760"/>
                  </a:lnTo>
                  <a:lnTo>
                    <a:pt x="4571" y="2653284"/>
                  </a:lnTo>
                  <a:lnTo>
                    <a:pt x="6096" y="2653284"/>
                  </a:lnTo>
                  <a:lnTo>
                    <a:pt x="6096" y="2659380"/>
                  </a:lnTo>
                  <a:lnTo>
                    <a:pt x="0" y="2659380"/>
                  </a:lnTo>
                  <a:close/>
                </a:path>
                <a:path w="6350" h="4723130">
                  <a:moveTo>
                    <a:pt x="0" y="2621280"/>
                  </a:moveTo>
                  <a:lnTo>
                    <a:pt x="0" y="2616708"/>
                  </a:lnTo>
                  <a:lnTo>
                    <a:pt x="1523" y="2616708"/>
                  </a:lnTo>
                  <a:lnTo>
                    <a:pt x="1523" y="2615184"/>
                  </a:lnTo>
                  <a:lnTo>
                    <a:pt x="4571" y="2615184"/>
                  </a:lnTo>
                  <a:lnTo>
                    <a:pt x="4571" y="2616708"/>
                  </a:lnTo>
                  <a:lnTo>
                    <a:pt x="6096" y="2616708"/>
                  </a:lnTo>
                  <a:lnTo>
                    <a:pt x="6096" y="2621280"/>
                  </a:lnTo>
                  <a:lnTo>
                    <a:pt x="4571" y="2622804"/>
                  </a:lnTo>
                  <a:lnTo>
                    <a:pt x="1523" y="2622804"/>
                  </a:lnTo>
                  <a:lnTo>
                    <a:pt x="0" y="2621280"/>
                  </a:lnTo>
                  <a:close/>
                </a:path>
                <a:path w="6350" h="4723130">
                  <a:moveTo>
                    <a:pt x="0" y="2584704"/>
                  </a:moveTo>
                  <a:lnTo>
                    <a:pt x="0" y="2580132"/>
                  </a:lnTo>
                  <a:lnTo>
                    <a:pt x="1523" y="2578608"/>
                  </a:lnTo>
                  <a:lnTo>
                    <a:pt x="4571" y="2578608"/>
                  </a:lnTo>
                  <a:lnTo>
                    <a:pt x="6096" y="2580132"/>
                  </a:lnTo>
                  <a:lnTo>
                    <a:pt x="6096" y="2584704"/>
                  </a:lnTo>
                  <a:lnTo>
                    <a:pt x="4571" y="2586228"/>
                  </a:lnTo>
                  <a:lnTo>
                    <a:pt x="1523" y="2586228"/>
                  </a:lnTo>
                  <a:lnTo>
                    <a:pt x="0" y="2584704"/>
                  </a:lnTo>
                  <a:close/>
                </a:path>
                <a:path w="6350" h="4723130">
                  <a:moveTo>
                    <a:pt x="0" y="2548128"/>
                  </a:moveTo>
                  <a:lnTo>
                    <a:pt x="0" y="2543556"/>
                  </a:lnTo>
                  <a:lnTo>
                    <a:pt x="1523" y="2542032"/>
                  </a:lnTo>
                  <a:lnTo>
                    <a:pt x="4571" y="2542032"/>
                  </a:lnTo>
                  <a:lnTo>
                    <a:pt x="6096" y="2543556"/>
                  </a:lnTo>
                  <a:lnTo>
                    <a:pt x="6096" y="2548128"/>
                  </a:lnTo>
                  <a:lnTo>
                    <a:pt x="4571" y="2549652"/>
                  </a:lnTo>
                  <a:lnTo>
                    <a:pt x="1523" y="2549652"/>
                  </a:lnTo>
                  <a:lnTo>
                    <a:pt x="0" y="2548128"/>
                  </a:lnTo>
                  <a:close/>
                </a:path>
                <a:path w="6350" h="4723130">
                  <a:moveTo>
                    <a:pt x="0" y="2511552"/>
                  </a:moveTo>
                  <a:lnTo>
                    <a:pt x="0" y="2505456"/>
                  </a:lnTo>
                  <a:lnTo>
                    <a:pt x="6096" y="2505456"/>
                  </a:lnTo>
                  <a:lnTo>
                    <a:pt x="6096" y="2511552"/>
                  </a:lnTo>
                  <a:lnTo>
                    <a:pt x="4571" y="2511552"/>
                  </a:lnTo>
                  <a:lnTo>
                    <a:pt x="4571" y="2513076"/>
                  </a:lnTo>
                  <a:lnTo>
                    <a:pt x="1523" y="2513076"/>
                  </a:lnTo>
                  <a:lnTo>
                    <a:pt x="1523" y="2511552"/>
                  </a:lnTo>
                  <a:lnTo>
                    <a:pt x="0" y="2511552"/>
                  </a:lnTo>
                  <a:close/>
                </a:path>
                <a:path w="6350" h="4723130">
                  <a:moveTo>
                    <a:pt x="0" y="2474976"/>
                  </a:moveTo>
                  <a:lnTo>
                    <a:pt x="0" y="2468880"/>
                  </a:lnTo>
                  <a:lnTo>
                    <a:pt x="6096" y="2468880"/>
                  </a:lnTo>
                  <a:lnTo>
                    <a:pt x="6096" y="2474976"/>
                  </a:lnTo>
                  <a:lnTo>
                    <a:pt x="0" y="2474976"/>
                  </a:lnTo>
                  <a:close/>
                </a:path>
                <a:path w="6350" h="4723130">
                  <a:moveTo>
                    <a:pt x="0" y="2438400"/>
                  </a:moveTo>
                  <a:lnTo>
                    <a:pt x="0" y="2432304"/>
                  </a:lnTo>
                  <a:lnTo>
                    <a:pt x="1523" y="2432304"/>
                  </a:lnTo>
                  <a:lnTo>
                    <a:pt x="1523" y="2430780"/>
                  </a:lnTo>
                  <a:lnTo>
                    <a:pt x="4571" y="2430780"/>
                  </a:lnTo>
                  <a:lnTo>
                    <a:pt x="4571" y="2432304"/>
                  </a:lnTo>
                  <a:lnTo>
                    <a:pt x="6096" y="2432304"/>
                  </a:lnTo>
                  <a:lnTo>
                    <a:pt x="6096" y="2438400"/>
                  </a:lnTo>
                  <a:lnTo>
                    <a:pt x="0" y="2438400"/>
                  </a:lnTo>
                  <a:close/>
                </a:path>
                <a:path w="6350" h="4723130">
                  <a:moveTo>
                    <a:pt x="0" y="2400300"/>
                  </a:moveTo>
                  <a:lnTo>
                    <a:pt x="0" y="2395728"/>
                  </a:lnTo>
                  <a:lnTo>
                    <a:pt x="1523" y="2394204"/>
                  </a:lnTo>
                  <a:lnTo>
                    <a:pt x="4571" y="2394204"/>
                  </a:lnTo>
                  <a:lnTo>
                    <a:pt x="6096" y="2395728"/>
                  </a:lnTo>
                  <a:lnTo>
                    <a:pt x="6096" y="2400300"/>
                  </a:lnTo>
                  <a:lnTo>
                    <a:pt x="4571" y="2401824"/>
                  </a:lnTo>
                  <a:lnTo>
                    <a:pt x="1523" y="2401824"/>
                  </a:lnTo>
                  <a:lnTo>
                    <a:pt x="0" y="2400300"/>
                  </a:lnTo>
                  <a:close/>
                </a:path>
                <a:path w="6350" h="4723130">
                  <a:moveTo>
                    <a:pt x="0" y="2363724"/>
                  </a:moveTo>
                  <a:lnTo>
                    <a:pt x="0" y="2359152"/>
                  </a:lnTo>
                  <a:lnTo>
                    <a:pt x="1523" y="2357628"/>
                  </a:lnTo>
                  <a:lnTo>
                    <a:pt x="4571" y="2357628"/>
                  </a:lnTo>
                  <a:lnTo>
                    <a:pt x="6096" y="2359152"/>
                  </a:lnTo>
                  <a:lnTo>
                    <a:pt x="6096" y="2363724"/>
                  </a:lnTo>
                  <a:lnTo>
                    <a:pt x="4571" y="2365247"/>
                  </a:lnTo>
                  <a:lnTo>
                    <a:pt x="1523" y="2365247"/>
                  </a:lnTo>
                  <a:lnTo>
                    <a:pt x="0" y="2363724"/>
                  </a:lnTo>
                  <a:close/>
                </a:path>
                <a:path w="6350" h="4723130">
                  <a:moveTo>
                    <a:pt x="0" y="2327147"/>
                  </a:moveTo>
                  <a:lnTo>
                    <a:pt x="0" y="2322576"/>
                  </a:lnTo>
                  <a:lnTo>
                    <a:pt x="1523" y="2321052"/>
                  </a:lnTo>
                  <a:lnTo>
                    <a:pt x="4571" y="2321052"/>
                  </a:lnTo>
                  <a:lnTo>
                    <a:pt x="6096" y="2322576"/>
                  </a:lnTo>
                  <a:lnTo>
                    <a:pt x="6096" y="2327147"/>
                  </a:lnTo>
                  <a:lnTo>
                    <a:pt x="4571" y="2328672"/>
                  </a:lnTo>
                  <a:lnTo>
                    <a:pt x="1523" y="2328672"/>
                  </a:lnTo>
                  <a:lnTo>
                    <a:pt x="0" y="2327147"/>
                  </a:lnTo>
                  <a:close/>
                </a:path>
                <a:path w="6350" h="4723130">
                  <a:moveTo>
                    <a:pt x="0" y="2290572"/>
                  </a:moveTo>
                  <a:lnTo>
                    <a:pt x="0" y="2284476"/>
                  </a:lnTo>
                  <a:lnTo>
                    <a:pt x="6096" y="2284476"/>
                  </a:lnTo>
                  <a:lnTo>
                    <a:pt x="6096" y="2290572"/>
                  </a:lnTo>
                  <a:lnTo>
                    <a:pt x="4571" y="2290572"/>
                  </a:lnTo>
                  <a:lnTo>
                    <a:pt x="4571" y="2292096"/>
                  </a:lnTo>
                  <a:lnTo>
                    <a:pt x="1523" y="2292096"/>
                  </a:lnTo>
                  <a:lnTo>
                    <a:pt x="1523" y="2290572"/>
                  </a:lnTo>
                  <a:lnTo>
                    <a:pt x="0" y="2290572"/>
                  </a:lnTo>
                  <a:close/>
                </a:path>
                <a:path w="6350" h="4723130">
                  <a:moveTo>
                    <a:pt x="0" y="2253996"/>
                  </a:moveTo>
                  <a:lnTo>
                    <a:pt x="0" y="2247900"/>
                  </a:lnTo>
                  <a:lnTo>
                    <a:pt x="6096" y="2247900"/>
                  </a:lnTo>
                  <a:lnTo>
                    <a:pt x="6096" y="2253996"/>
                  </a:lnTo>
                  <a:lnTo>
                    <a:pt x="0" y="2253996"/>
                  </a:lnTo>
                  <a:close/>
                </a:path>
                <a:path w="6350" h="4723130">
                  <a:moveTo>
                    <a:pt x="0" y="2217420"/>
                  </a:moveTo>
                  <a:lnTo>
                    <a:pt x="0" y="2211324"/>
                  </a:lnTo>
                  <a:lnTo>
                    <a:pt x="1523" y="2211324"/>
                  </a:lnTo>
                  <a:lnTo>
                    <a:pt x="1523" y="2209800"/>
                  </a:lnTo>
                  <a:lnTo>
                    <a:pt x="4571" y="2209800"/>
                  </a:lnTo>
                  <a:lnTo>
                    <a:pt x="4571" y="2211324"/>
                  </a:lnTo>
                  <a:lnTo>
                    <a:pt x="6096" y="2211324"/>
                  </a:lnTo>
                  <a:lnTo>
                    <a:pt x="6096" y="2217420"/>
                  </a:lnTo>
                  <a:lnTo>
                    <a:pt x="0" y="2217420"/>
                  </a:lnTo>
                  <a:close/>
                </a:path>
                <a:path w="6350" h="4723130">
                  <a:moveTo>
                    <a:pt x="0" y="2179320"/>
                  </a:moveTo>
                  <a:lnTo>
                    <a:pt x="0" y="2174747"/>
                  </a:lnTo>
                  <a:lnTo>
                    <a:pt x="1523" y="2173224"/>
                  </a:lnTo>
                  <a:lnTo>
                    <a:pt x="4571" y="2173224"/>
                  </a:lnTo>
                  <a:lnTo>
                    <a:pt x="6096" y="2174747"/>
                  </a:lnTo>
                  <a:lnTo>
                    <a:pt x="6096" y="2179320"/>
                  </a:lnTo>
                  <a:lnTo>
                    <a:pt x="4571" y="2180844"/>
                  </a:lnTo>
                  <a:lnTo>
                    <a:pt x="1523" y="2180844"/>
                  </a:lnTo>
                  <a:lnTo>
                    <a:pt x="0" y="2179320"/>
                  </a:lnTo>
                  <a:close/>
                </a:path>
                <a:path w="6350" h="4723130">
                  <a:moveTo>
                    <a:pt x="0" y="2142744"/>
                  </a:moveTo>
                  <a:lnTo>
                    <a:pt x="0" y="2138172"/>
                  </a:lnTo>
                  <a:lnTo>
                    <a:pt x="1523" y="2136647"/>
                  </a:lnTo>
                  <a:lnTo>
                    <a:pt x="4571" y="2136647"/>
                  </a:lnTo>
                  <a:lnTo>
                    <a:pt x="6096" y="2138172"/>
                  </a:lnTo>
                  <a:lnTo>
                    <a:pt x="6096" y="2142744"/>
                  </a:lnTo>
                  <a:lnTo>
                    <a:pt x="4571" y="2144268"/>
                  </a:lnTo>
                  <a:lnTo>
                    <a:pt x="1523" y="2144268"/>
                  </a:lnTo>
                  <a:lnTo>
                    <a:pt x="0" y="2142744"/>
                  </a:lnTo>
                  <a:close/>
                </a:path>
                <a:path w="6350" h="4723130">
                  <a:moveTo>
                    <a:pt x="0" y="2106168"/>
                  </a:moveTo>
                  <a:lnTo>
                    <a:pt x="0" y="2101596"/>
                  </a:lnTo>
                  <a:lnTo>
                    <a:pt x="1523" y="2100072"/>
                  </a:lnTo>
                  <a:lnTo>
                    <a:pt x="4571" y="2100072"/>
                  </a:lnTo>
                  <a:lnTo>
                    <a:pt x="6096" y="2101596"/>
                  </a:lnTo>
                  <a:lnTo>
                    <a:pt x="6096" y="2106168"/>
                  </a:lnTo>
                  <a:lnTo>
                    <a:pt x="4571" y="2106168"/>
                  </a:lnTo>
                  <a:lnTo>
                    <a:pt x="4571" y="2107692"/>
                  </a:lnTo>
                  <a:lnTo>
                    <a:pt x="1523" y="2107692"/>
                  </a:lnTo>
                  <a:lnTo>
                    <a:pt x="1523" y="2106168"/>
                  </a:lnTo>
                  <a:lnTo>
                    <a:pt x="0" y="2106168"/>
                  </a:lnTo>
                  <a:close/>
                </a:path>
                <a:path w="6350" h="4723130">
                  <a:moveTo>
                    <a:pt x="0" y="2069592"/>
                  </a:moveTo>
                  <a:lnTo>
                    <a:pt x="0" y="2063496"/>
                  </a:lnTo>
                  <a:lnTo>
                    <a:pt x="6096" y="2063496"/>
                  </a:lnTo>
                  <a:lnTo>
                    <a:pt x="6096" y="2069592"/>
                  </a:lnTo>
                  <a:lnTo>
                    <a:pt x="4571" y="2069592"/>
                  </a:lnTo>
                  <a:lnTo>
                    <a:pt x="4571" y="2071116"/>
                  </a:lnTo>
                  <a:lnTo>
                    <a:pt x="1523" y="2071116"/>
                  </a:lnTo>
                  <a:lnTo>
                    <a:pt x="1523" y="2069592"/>
                  </a:lnTo>
                  <a:lnTo>
                    <a:pt x="0" y="2069592"/>
                  </a:lnTo>
                  <a:close/>
                </a:path>
                <a:path w="6350" h="4723130">
                  <a:moveTo>
                    <a:pt x="0" y="2033016"/>
                  </a:moveTo>
                  <a:lnTo>
                    <a:pt x="0" y="2026920"/>
                  </a:lnTo>
                  <a:lnTo>
                    <a:pt x="6096" y="2026920"/>
                  </a:lnTo>
                  <a:lnTo>
                    <a:pt x="6096" y="2033016"/>
                  </a:lnTo>
                  <a:lnTo>
                    <a:pt x="0" y="2033016"/>
                  </a:lnTo>
                  <a:close/>
                </a:path>
                <a:path w="6350" h="4723130">
                  <a:moveTo>
                    <a:pt x="0" y="1996439"/>
                  </a:moveTo>
                  <a:lnTo>
                    <a:pt x="0" y="1990344"/>
                  </a:lnTo>
                  <a:lnTo>
                    <a:pt x="1523" y="1990344"/>
                  </a:lnTo>
                  <a:lnTo>
                    <a:pt x="1523" y="1988820"/>
                  </a:lnTo>
                  <a:lnTo>
                    <a:pt x="4571" y="1988820"/>
                  </a:lnTo>
                  <a:lnTo>
                    <a:pt x="4571" y="1990344"/>
                  </a:lnTo>
                  <a:lnTo>
                    <a:pt x="6096" y="1990344"/>
                  </a:lnTo>
                  <a:lnTo>
                    <a:pt x="6096" y="1996439"/>
                  </a:lnTo>
                  <a:lnTo>
                    <a:pt x="0" y="1996439"/>
                  </a:lnTo>
                  <a:close/>
                </a:path>
                <a:path w="6350" h="4723130">
                  <a:moveTo>
                    <a:pt x="0" y="1958339"/>
                  </a:moveTo>
                  <a:lnTo>
                    <a:pt x="0" y="1953768"/>
                  </a:lnTo>
                  <a:lnTo>
                    <a:pt x="1523" y="1952244"/>
                  </a:lnTo>
                  <a:lnTo>
                    <a:pt x="4571" y="1952244"/>
                  </a:lnTo>
                  <a:lnTo>
                    <a:pt x="6096" y="1953768"/>
                  </a:lnTo>
                  <a:lnTo>
                    <a:pt x="6096" y="1958339"/>
                  </a:lnTo>
                  <a:lnTo>
                    <a:pt x="4571" y="1959864"/>
                  </a:lnTo>
                  <a:lnTo>
                    <a:pt x="1523" y="1959864"/>
                  </a:lnTo>
                  <a:lnTo>
                    <a:pt x="0" y="1958339"/>
                  </a:lnTo>
                  <a:close/>
                </a:path>
                <a:path w="6350" h="4723130">
                  <a:moveTo>
                    <a:pt x="0" y="1921764"/>
                  </a:moveTo>
                  <a:lnTo>
                    <a:pt x="0" y="1917192"/>
                  </a:lnTo>
                  <a:lnTo>
                    <a:pt x="1523" y="1915668"/>
                  </a:lnTo>
                  <a:lnTo>
                    <a:pt x="4571" y="1915668"/>
                  </a:lnTo>
                  <a:lnTo>
                    <a:pt x="6096" y="1917192"/>
                  </a:lnTo>
                  <a:lnTo>
                    <a:pt x="6096" y="1921764"/>
                  </a:lnTo>
                  <a:lnTo>
                    <a:pt x="4571" y="1923288"/>
                  </a:lnTo>
                  <a:lnTo>
                    <a:pt x="1523" y="1923288"/>
                  </a:lnTo>
                  <a:lnTo>
                    <a:pt x="0" y="1921764"/>
                  </a:lnTo>
                  <a:close/>
                </a:path>
                <a:path w="6350" h="4723130">
                  <a:moveTo>
                    <a:pt x="0" y="1885188"/>
                  </a:moveTo>
                  <a:lnTo>
                    <a:pt x="0" y="1880616"/>
                  </a:lnTo>
                  <a:lnTo>
                    <a:pt x="1523" y="1879092"/>
                  </a:lnTo>
                  <a:lnTo>
                    <a:pt x="4571" y="1879092"/>
                  </a:lnTo>
                  <a:lnTo>
                    <a:pt x="6096" y="1880616"/>
                  </a:lnTo>
                  <a:lnTo>
                    <a:pt x="6096" y="1885188"/>
                  </a:lnTo>
                  <a:lnTo>
                    <a:pt x="4571" y="1885188"/>
                  </a:lnTo>
                  <a:lnTo>
                    <a:pt x="4571" y="1886712"/>
                  </a:lnTo>
                  <a:lnTo>
                    <a:pt x="1523" y="1886712"/>
                  </a:lnTo>
                  <a:lnTo>
                    <a:pt x="1523" y="1885188"/>
                  </a:lnTo>
                  <a:lnTo>
                    <a:pt x="0" y="1885188"/>
                  </a:lnTo>
                  <a:close/>
                </a:path>
                <a:path w="6350" h="4723130">
                  <a:moveTo>
                    <a:pt x="0" y="1848612"/>
                  </a:moveTo>
                  <a:lnTo>
                    <a:pt x="0" y="1842516"/>
                  </a:lnTo>
                  <a:lnTo>
                    <a:pt x="6096" y="1842516"/>
                  </a:lnTo>
                  <a:lnTo>
                    <a:pt x="6096" y="1848612"/>
                  </a:lnTo>
                  <a:lnTo>
                    <a:pt x="4571" y="1848612"/>
                  </a:lnTo>
                  <a:lnTo>
                    <a:pt x="4571" y="1850136"/>
                  </a:lnTo>
                  <a:lnTo>
                    <a:pt x="1523" y="1850136"/>
                  </a:lnTo>
                  <a:lnTo>
                    <a:pt x="1523" y="1848612"/>
                  </a:lnTo>
                  <a:lnTo>
                    <a:pt x="0" y="1848612"/>
                  </a:lnTo>
                  <a:close/>
                </a:path>
                <a:path w="6350" h="4723130">
                  <a:moveTo>
                    <a:pt x="0" y="1812036"/>
                  </a:moveTo>
                  <a:lnTo>
                    <a:pt x="0" y="1805939"/>
                  </a:lnTo>
                  <a:lnTo>
                    <a:pt x="6096" y="1805939"/>
                  </a:lnTo>
                  <a:lnTo>
                    <a:pt x="6096" y="1812036"/>
                  </a:lnTo>
                  <a:lnTo>
                    <a:pt x="0" y="1812036"/>
                  </a:lnTo>
                  <a:close/>
                </a:path>
                <a:path w="6350" h="4723130">
                  <a:moveTo>
                    <a:pt x="0" y="1773936"/>
                  </a:moveTo>
                  <a:lnTo>
                    <a:pt x="0" y="1769363"/>
                  </a:lnTo>
                  <a:lnTo>
                    <a:pt x="1523" y="1769363"/>
                  </a:lnTo>
                  <a:lnTo>
                    <a:pt x="1523" y="1767839"/>
                  </a:lnTo>
                  <a:lnTo>
                    <a:pt x="4571" y="1767839"/>
                  </a:lnTo>
                  <a:lnTo>
                    <a:pt x="4571" y="1769363"/>
                  </a:lnTo>
                  <a:lnTo>
                    <a:pt x="6096" y="1769363"/>
                  </a:lnTo>
                  <a:lnTo>
                    <a:pt x="6096" y="1773936"/>
                  </a:lnTo>
                  <a:lnTo>
                    <a:pt x="4571" y="1775460"/>
                  </a:lnTo>
                  <a:lnTo>
                    <a:pt x="1523" y="1775460"/>
                  </a:lnTo>
                  <a:lnTo>
                    <a:pt x="0" y="1773936"/>
                  </a:lnTo>
                  <a:close/>
                </a:path>
                <a:path w="6350" h="4723130">
                  <a:moveTo>
                    <a:pt x="0" y="1737360"/>
                  </a:moveTo>
                  <a:lnTo>
                    <a:pt x="0" y="1732788"/>
                  </a:lnTo>
                  <a:lnTo>
                    <a:pt x="1523" y="1731263"/>
                  </a:lnTo>
                  <a:lnTo>
                    <a:pt x="4571" y="1731263"/>
                  </a:lnTo>
                  <a:lnTo>
                    <a:pt x="6096" y="1732788"/>
                  </a:lnTo>
                  <a:lnTo>
                    <a:pt x="6096" y="1737360"/>
                  </a:lnTo>
                  <a:lnTo>
                    <a:pt x="4571" y="1738884"/>
                  </a:lnTo>
                  <a:lnTo>
                    <a:pt x="1523" y="1738884"/>
                  </a:lnTo>
                  <a:lnTo>
                    <a:pt x="0" y="1737360"/>
                  </a:lnTo>
                  <a:close/>
                </a:path>
                <a:path w="6350" h="4723130">
                  <a:moveTo>
                    <a:pt x="0" y="1700784"/>
                  </a:moveTo>
                  <a:lnTo>
                    <a:pt x="0" y="1696212"/>
                  </a:lnTo>
                  <a:lnTo>
                    <a:pt x="1523" y="1694688"/>
                  </a:lnTo>
                  <a:lnTo>
                    <a:pt x="4571" y="1694688"/>
                  </a:lnTo>
                  <a:lnTo>
                    <a:pt x="6096" y="1696212"/>
                  </a:lnTo>
                  <a:lnTo>
                    <a:pt x="6096" y="1700784"/>
                  </a:lnTo>
                  <a:lnTo>
                    <a:pt x="4571" y="1702308"/>
                  </a:lnTo>
                  <a:lnTo>
                    <a:pt x="1523" y="1702308"/>
                  </a:lnTo>
                  <a:lnTo>
                    <a:pt x="0" y="1700784"/>
                  </a:lnTo>
                  <a:close/>
                </a:path>
                <a:path w="6350" h="4723130">
                  <a:moveTo>
                    <a:pt x="0" y="1664208"/>
                  </a:moveTo>
                  <a:lnTo>
                    <a:pt x="0" y="1659636"/>
                  </a:lnTo>
                  <a:lnTo>
                    <a:pt x="1523" y="1658112"/>
                  </a:lnTo>
                  <a:lnTo>
                    <a:pt x="4571" y="1658112"/>
                  </a:lnTo>
                  <a:lnTo>
                    <a:pt x="6096" y="1659636"/>
                  </a:lnTo>
                  <a:lnTo>
                    <a:pt x="6096" y="1664208"/>
                  </a:lnTo>
                  <a:lnTo>
                    <a:pt x="4571" y="1664208"/>
                  </a:lnTo>
                  <a:lnTo>
                    <a:pt x="4571" y="1665732"/>
                  </a:lnTo>
                  <a:lnTo>
                    <a:pt x="1523" y="1665732"/>
                  </a:lnTo>
                  <a:lnTo>
                    <a:pt x="1523" y="1664208"/>
                  </a:lnTo>
                  <a:lnTo>
                    <a:pt x="0" y="1664208"/>
                  </a:lnTo>
                  <a:close/>
                </a:path>
                <a:path w="6350" h="4723130">
                  <a:moveTo>
                    <a:pt x="0" y="1627632"/>
                  </a:moveTo>
                  <a:lnTo>
                    <a:pt x="0" y="1621536"/>
                  </a:lnTo>
                  <a:lnTo>
                    <a:pt x="6096" y="1621536"/>
                  </a:lnTo>
                  <a:lnTo>
                    <a:pt x="6096" y="1627632"/>
                  </a:lnTo>
                  <a:lnTo>
                    <a:pt x="4571" y="1627632"/>
                  </a:lnTo>
                  <a:lnTo>
                    <a:pt x="4571" y="1629155"/>
                  </a:lnTo>
                  <a:lnTo>
                    <a:pt x="1523" y="1629155"/>
                  </a:lnTo>
                  <a:lnTo>
                    <a:pt x="1523" y="1627632"/>
                  </a:lnTo>
                  <a:lnTo>
                    <a:pt x="0" y="1627632"/>
                  </a:lnTo>
                  <a:close/>
                </a:path>
                <a:path w="6350" h="4723130">
                  <a:moveTo>
                    <a:pt x="0" y="1591055"/>
                  </a:moveTo>
                  <a:lnTo>
                    <a:pt x="0" y="1584960"/>
                  </a:lnTo>
                  <a:lnTo>
                    <a:pt x="6096" y="1584960"/>
                  </a:lnTo>
                  <a:lnTo>
                    <a:pt x="6096" y="1591055"/>
                  </a:lnTo>
                  <a:lnTo>
                    <a:pt x="0" y="1591055"/>
                  </a:lnTo>
                  <a:close/>
                </a:path>
                <a:path w="6350" h="4723130">
                  <a:moveTo>
                    <a:pt x="0" y="1552955"/>
                  </a:moveTo>
                  <a:lnTo>
                    <a:pt x="0" y="1548384"/>
                  </a:lnTo>
                  <a:lnTo>
                    <a:pt x="1523" y="1548384"/>
                  </a:lnTo>
                  <a:lnTo>
                    <a:pt x="1523" y="1546860"/>
                  </a:lnTo>
                  <a:lnTo>
                    <a:pt x="4571" y="1546860"/>
                  </a:lnTo>
                  <a:lnTo>
                    <a:pt x="4571" y="1548384"/>
                  </a:lnTo>
                  <a:lnTo>
                    <a:pt x="6096" y="1548384"/>
                  </a:lnTo>
                  <a:lnTo>
                    <a:pt x="6096" y="1552955"/>
                  </a:lnTo>
                  <a:lnTo>
                    <a:pt x="4571" y="1554480"/>
                  </a:lnTo>
                  <a:lnTo>
                    <a:pt x="1523" y="1554480"/>
                  </a:lnTo>
                  <a:lnTo>
                    <a:pt x="0" y="1552955"/>
                  </a:lnTo>
                  <a:close/>
                </a:path>
                <a:path w="6350" h="4723130">
                  <a:moveTo>
                    <a:pt x="0" y="1516380"/>
                  </a:moveTo>
                  <a:lnTo>
                    <a:pt x="0" y="1511808"/>
                  </a:lnTo>
                  <a:lnTo>
                    <a:pt x="1523" y="1510284"/>
                  </a:lnTo>
                  <a:lnTo>
                    <a:pt x="4571" y="1510284"/>
                  </a:lnTo>
                  <a:lnTo>
                    <a:pt x="6096" y="1511808"/>
                  </a:lnTo>
                  <a:lnTo>
                    <a:pt x="6096" y="1516380"/>
                  </a:lnTo>
                  <a:lnTo>
                    <a:pt x="4571" y="1517904"/>
                  </a:lnTo>
                  <a:lnTo>
                    <a:pt x="1523" y="1517904"/>
                  </a:lnTo>
                  <a:lnTo>
                    <a:pt x="0" y="1516380"/>
                  </a:lnTo>
                  <a:close/>
                </a:path>
                <a:path w="6350" h="4723130">
                  <a:moveTo>
                    <a:pt x="0" y="1479804"/>
                  </a:moveTo>
                  <a:lnTo>
                    <a:pt x="0" y="1475232"/>
                  </a:lnTo>
                  <a:lnTo>
                    <a:pt x="1523" y="1473708"/>
                  </a:lnTo>
                  <a:lnTo>
                    <a:pt x="4571" y="1473708"/>
                  </a:lnTo>
                  <a:lnTo>
                    <a:pt x="6096" y="1475232"/>
                  </a:lnTo>
                  <a:lnTo>
                    <a:pt x="6096" y="1479804"/>
                  </a:lnTo>
                  <a:lnTo>
                    <a:pt x="4571" y="1481328"/>
                  </a:lnTo>
                  <a:lnTo>
                    <a:pt x="1523" y="1481328"/>
                  </a:lnTo>
                  <a:lnTo>
                    <a:pt x="0" y="1479804"/>
                  </a:lnTo>
                  <a:close/>
                </a:path>
                <a:path w="6350" h="4723130">
                  <a:moveTo>
                    <a:pt x="0" y="1443228"/>
                  </a:moveTo>
                  <a:lnTo>
                    <a:pt x="0" y="1438655"/>
                  </a:lnTo>
                  <a:lnTo>
                    <a:pt x="1523" y="1437132"/>
                  </a:lnTo>
                  <a:lnTo>
                    <a:pt x="4571" y="1437132"/>
                  </a:lnTo>
                  <a:lnTo>
                    <a:pt x="6096" y="1438655"/>
                  </a:lnTo>
                  <a:lnTo>
                    <a:pt x="6096" y="1443228"/>
                  </a:lnTo>
                  <a:lnTo>
                    <a:pt x="4571" y="1443228"/>
                  </a:lnTo>
                  <a:lnTo>
                    <a:pt x="4571" y="1444752"/>
                  </a:lnTo>
                  <a:lnTo>
                    <a:pt x="1523" y="1444752"/>
                  </a:lnTo>
                  <a:lnTo>
                    <a:pt x="1523" y="1443228"/>
                  </a:lnTo>
                  <a:lnTo>
                    <a:pt x="0" y="1443228"/>
                  </a:lnTo>
                  <a:close/>
                </a:path>
                <a:path w="6350" h="4723130">
                  <a:moveTo>
                    <a:pt x="0" y="1406652"/>
                  </a:moveTo>
                  <a:lnTo>
                    <a:pt x="0" y="1400555"/>
                  </a:lnTo>
                  <a:lnTo>
                    <a:pt x="6096" y="1400555"/>
                  </a:lnTo>
                  <a:lnTo>
                    <a:pt x="6096" y="1406652"/>
                  </a:lnTo>
                  <a:lnTo>
                    <a:pt x="0" y="1406652"/>
                  </a:lnTo>
                  <a:close/>
                </a:path>
                <a:path w="6350" h="4723130">
                  <a:moveTo>
                    <a:pt x="0" y="1370076"/>
                  </a:moveTo>
                  <a:lnTo>
                    <a:pt x="0" y="1363980"/>
                  </a:lnTo>
                  <a:lnTo>
                    <a:pt x="1523" y="1363980"/>
                  </a:lnTo>
                  <a:lnTo>
                    <a:pt x="1523" y="1362455"/>
                  </a:lnTo>
                  <a:lnTo>
                    <a:pt x="4571" y="1362455"/>
                  </a:lnTo>
                  <a:lnTo>
                    <a:pt x="4571" y="1363980"/>
                  </a:lnTo>
                  <a:lnTo>
                    <a:pt x="6096" y="1363980"/>
                  </a:lnTo>
                  <a:lnTo>
                    <a:pt x="6096" y="1370076"/>
                  </a:lnTo>
                  <a:lnTo>
                    <a:pt x="0" y="1370076"/>
                  </a:lnTo>
                  <a:close/>
                </a:path>
                <a:path w="6350" h="4723130">
                  <a:moveTo>
                    <a:pt x="0" y="1331976"/>
                  </a:moveTo>
                  <a:lnTo>
                    <a:pt x="0" y="1327404"/>
                  </a:lnTo>
                  <a:lnTo>
                    <a:pt x="1523" y="1327404"/>
                  </a:lnTo>
                  <a:lnTo>
                    <a:pt x="1523" y="1325880"/>
                  </a:lnTo>
                  <a:lnTo>
                    <a:pt x="4571" y="1325880"/>
                  </a:lnTo>
                  <a:lnTo>
                    <a:pt x="4571" y="1327404"/>
                  </a:lnTo>
                  <a:lnTo>
                    <a:pt x="6096" y="1327404"/>
                  </a:lnTo>
                  <a:lnTo>
                    <a:pt x="6096" y="1331976"/>
                  </a:lnTo>
                  <a:lnTo>
                    <a:pt x="4571" y="1333500"/>
                  </a:lnTo>
                  <a:lnTo>
                    <a:pt x="1523" y="1333500"/>
                  </a:lnTo>
                  <a:lnTo>
                    <a:pt x="0" y="1331976"/>
                  </a:lnTo>
                  <a:close/>
                </a:path>
                <a:path w="6350" h="4723130">
                  <a:moveTo>
                    <a:pt x="0" y="1295400"/>
                  </a:moveTo>
                  <a:lnTo>
                    <a:pt x="0" y="1290828"/>
                  </a:lnTo>
                  <a:lnTo>
                    <a:pt x="1523" y="1289304"/>
                  </a:lnTo>
                  <a:lnTo>
                    <a:pt x="4571" y="1289304"/>
                  </a:lnTo>
                  <a:lnTo>
                    <a:pt x="6096" y="1290828"/>
                  </a:lnTo>
                  <a:lnTo>
                    <a:pt x="6096" y="1295400"/>
                  </a:lnTo>
                  <a:lnTo>
                    <a:pt x="4571" y="1296924"/>
                  </a:lnTo>
                  <a:lnTo>
                    <a:pt x="1523" y="1296924"/>
                  </a:lnTo>
                  <a:lnTo>
                    <a:pt x="0" y="1295400"/>
                  </a:lnTo>
                  <a:close/>
                </a:path>
                <a:path w="6350" h="4723130">
                  <a:moveTo>
                    <a:pt x="0" y="1258824"/>
                  </a:moveTo>
                  <a:lnTo>
                    <a:pt x="0" y="1254252"/>
                  </a:lnTo>
                  <a:lnTo>
                    <a:pt x="1523" y="1252728"/>
                  </a:lnTo>
                  <a:lnTo>
                    <a:pt x="4571" y="1252728"/>
                  </a:lnTo>
                  <a:lnTo>
                    <a:pt x="6096" y="1254252"/>
                  </a:lnTo>
                  <a:lnTo>
                    <a:pt x="6096" y="1258824"/>
                  </a:lnTo>
                  <a:lnTo>
                    <a:pt x="4571" y="1260347"/>
                  </a:lnTo>
                  <a:lnTo>
                    <a:pt x="1523" y="1260347"/>
                  </a:lnTo>
                  <a:lnTo>
                    <a:pt x="0" y="1258824"/>
                  </a:lnTo>
                  <a:close/>
                </a:path>
                <a:path w="6350" h="4723130">
                  <a:moveTo>
                    <a:pt x="0" y="1222247"/>
                  </a:moveTo>
                  <a:lnTo>
                    <a:pt x="0" y="1217676"/>
                  </a:lnTo>
                  <a:lnTo>
                    <a:pt x="1523" y="1216152"/>
                  </a:lnTo>
                  <a:lnTo>
                    <a:pt x="4571" y="1216152"/>
                  </a:lnTo>
                  <a:lnTo>
                    <a:pt x="6096" y="1217676"/>
                  </a:lnTo>
                  <a:lnTo>
                    <a:pt x="6096" y="1222247"/>
                  </a:lnTo>
                  <a:lnTo>
                    <a:pt x="4571" y="1222247"/>
                  </a:lnTo>
                  <a:lnTo>
                    <a:pt x="4571" y="1223771"/>
                  </a:lnTo>
                  <a:lnTo>
                    <a:pt x="1523" y="1223771"/>
                  </a:lnTo>
                  <a:lnTo>
                    <a:pt x="1523" y="1222247"/>
                  </a:lnTo>
                  <a:lnTo>
                    <a:pt x="0" y="1222247"/>
                  </a:lnTo>
                  <a:close/>
                </a:path>
                <a:path w="6350" h="4723130">
                  <a:moveTo>
                    <a:pt x="0" y="1185671"/>
                  </a:moveTo>
                  <a:lnTo>
                    <a:pt x="0" y="1179576"/>
                  </a:lnTo>
                  <a:lnTo>
                    <a:pt x="6096" y="1179576"/>
                  </a:lnTo>
                  <a:lnTo>
                    <a:pt x="6096" y="1185671"/>
                  </a:lnTo>
                  <a:lnTo>
                    <a:pt x="0" y="1185671"/>
                  </a:lnTo>
                  <a:close/>
                </a:path>
                <a:path w="6350" h="4723130">
                  <a:moveTo>
                    <a:pt x="0" y="1149096"/>
                  </a:moveTo>
                  <a:lnTo>
                    <a:pt x="0" y="1143000"/>
                  </a:lnTo>
                  <a:lnTo>
                    <a:pt x="1523" y="1143000"/>
                  </a:lnTo>
                  <a:lnTo>
                    <a:pt x="1523" y="1141476"/>
                  </a:lnTo>
                  <a:lnTo>
                    <a:pt x="4571" y="1141476"/>
                  </a:lnTo>
                  <a:lnTo>
                    <a:pt x="4571" y="1143000"/>
                  </a:lnTo>
                  <a:lnTo>
                    <a:pt x="6096" y="1143000"/>
                  </a:lnTo>
                  <a:lnTo>
                    <a:pt x="6096" y="1149096"/>
                  </a:lnTo>
                  <a:lnTo>
                    <a:pt x="0" y="1149096"/>
                  </a:lnTo>
                  <a:close/>
                </a:path>
                <a:path w="6350" h="4723130">
                  <a:moveTo>
                    <a:pt x="0" y="1110996"/>
                  </a:moveTo>
                  <a:lnTo>
                    <a:pt x="0" y="1106424"/>
                  </a:lnTo>
                  <a:lnTo>
                    <a:pt x="1523" y="1106424"/>
                  </a:lnTo>
                  <a:lnTo>
                    <a:pt x="1523" y="1104900"/>
                  </a:lnTo>
                  <a:lnTo>
                    <a:pt x="4571" y="1104900"/>
                  </a:lnTo>
                  <a:lnTo>
                    <a:pt x="4571" y="1106424"/>
                  </a:lnTo>
                  <a:lnTo>
                    <a:pt x="6096" y="1106424"/>
                  </a:lnTo>
                  <a:lnTo>
                    <a:pt x="6096" y="1110996"/>
                  </a:lnTo>
                  <a:lnTo>
                    <a:pt x="4571" y="1112520"/>
                  </a:lnTo>
                  <a:lnTo>
                    <a:pt x="1523" y="1112520"/>
                  </a:lnTo>
                  <a:lnTo>
                    <a:pt x="0" y="1110996"/>
                  </a:lnTo>
                  <a:close/>
                </a:path>
                <a:path w="6350" h="4723130">
                  <a:moveTo>
                    <a:pt x="0" y="1074420"/>
                  </a:moveTo>
                  <a:lnTo>
                    <a:pt x="0" y="1069847"/>
                  </a:lnTo>
                  <a:lnTo>
                    <a:pt x="1523" y="1068324"/>
                  </a:lnTo>
                  <a:lnTo>
                    <a:pt x="4571" y="1068324"/>
                  </a:lnTo>
                  <a:lnTo>
                    <a:pt x="6096" y="1069847"/>
                  </a:lnTo>
                  <a:lnTo>
                    <a:pt x="6096" y="1074420"/>
                  </a:lnTo>
                  <a:lnTo>
                    <a:pt x="4571" y="1075944"/>
                  </a:lnTo>
                  <a:lnTo>
                    <a:pt x="1523" y="1075944"/>
                  </a:lnTo>
                  <a:lnTo>
                    <a:pt x="0" y="1074420"/>
                  </a:lnTo>
                  <a:close/>
                </a:path>
                <a:path w="6350" h="4723130">
                  <a:moveTo>
                    <a:pt x="0" y="1037844"/>
                  </a:moveTo>
                  <a:lnTo>
                    <a:pt x="0" y="1033271"/>
                  </a:lnTo>
                  <a:lnTo>
                    <a:pt x="1523" y="1031747"/>
                  </a:lnTo>
                  <a:lnTo>
                    <a:pt x="4571" y="1031747"/>
                  </a:lnTo>
                  <a:lnTo>
                    <a:pt x="6096" y="1033271"/>
                  </a:lnTo>
                  <a:lnTo>
                    <a:pt x="6096" y="1037844"/>
                  </a:lnTo>
                  <a:lnTo>
                    <a:pt x="4571" y="1039368"/>
                  </a:lnTo>
                  <a:lnTo>
                    <a:pt x="1523" y="1039368"/>
                  </a:lnTo>
                  <a:lnTo>
                    <a:pt x="0" y="1037844"/>
                  </a:lnTo>
                  <a:close/>
                </a:path>
                <a:path w="6350" h="4723130">
                  <a:moveTo>
                    <a:pt x="0" y="1001268"/>
                  </a:moveTo>
                  <a:lnTo>
                    <a:pt x="0" y="996696"/>
                  </a:lnTo>
                  <a:lnTo>
                    <a:pt x="1523" y="995171"/>
                  </a:lnTo>
                  <a:lnTo>
                    <a:pt x="4571" y="995171"/>
                  </a:lnTo>
                  <a:lnTo>
                    <a:pt x="6096" y="996696"/>
                  </a:lnTo>
                  <a:lnTo>
                    <a:pt x="6096" y="1001268"/>
                  </a:lnTo>
                  <a:lnTo>
                    <a:pt x="4571" y="1001268"/>
                  </a:lnTo>
                  <a:lnTo>
                    <a:pt x="4571" y="1002792"/>
                  </a:lnTo>
                  <a:lnTo>
                    <a:pt x="1523" y="1002792"/>
                  </a:lnTo>
                  <a:lnTo>
                    <a:pt x="1523" y="1001268"/>
                  </a:lnTo>
                  <a:lnTo>
                    <a:pt x="0" y="1001268"/>
                  </a:lnTo>
                  <a:close/>
                </a:path>
                <a:path w="6350" h="4723130">
                  <a:moveTo>
                    <a:pt x="0" y="964692"/>
                  </a:moveTo>
                  <a:lnTo>
                    <a:pt x="0" y="958596"/>
                  </a:lnTo>
                  <a:lnTo>
                    <a:pt x="6096" y="958596"/>
                  </a:lnTo>
                  <a:lnTo>
                    <a:pt x="6096" y="964692"/>
                  </a:lnTo>
                  <a:lnTo>
                    <a:pt x="0" y="964692"/>
                  </a:lnTo>
                  <a:close/>
                </a:path>
                <a:path w="6350" h="4723130">
                  <a:moveTo>
                    <a:pt x="0" y="928116"/>
                  </a:moveTo>
                  <a:lnTo>
                    <a:pt x="0" y="922020"/>
                  </a:lnTo>
                  <a:lnTo>
                    <a:pt x="1523" y="922020"/>
                  </a:lnTo>
                  <a:lnTo>
                    <a:pt x="1523" y="920496"/>
                  </a:lnTo>
                  <a:lnTo>
                    <a:pt x="4571" y="920496"/>
                  </a:lnTo>
                  <a:lnTo>
                    <a:pt x="4571" y="922020"/>
                  </a:lnTo>
                  <a:lnTo>
                    <a:pt x="6096" y="922020"/>
                  </a:lnTo>
                  <a:lnTo>
                    <a:pt x="6096" y="928116"/>
                  </a:lnTo>
                  <a:lnTo>
                    <a:pt x="0" y="928116"/>
                  </a:lnTo>
                  <a:close/>
                </a:path>
                <a:path w="6350" h="4723130">
                  <a:moveTo>
                    <a:pt x="0" y="890016"/>
                  </a:moveTo>
                  <a:lnTo>
                    <a:pt x="0" y="885444"/>
                  </a:lnTo>
                  <a:lnTo>
                    <a:pt x="1523" y="885444"/>
                  </a:lnTo>
                  <a:lnTo>
                    <a:pt x="1523" y="883920"/>
                  </a:lnTo>
                  <a:lnTo>
                    <a:pt x="4571" y="883920"/>
                  </a:lnTo>
                  <a:lnTo>
                    <a:pt x="4571" y="885444"/>
                  </a:lnTo>
                  <a:lnTo>
                    <a:pt x="6096" y="885444"/>
                  </a:lnTo>
                  <a:lnTo>
                    <a:pt x="6096" y="890016"/>
                  </a:lnTo>
                  <a:lnTo>
                    <a:pt x="4571" y="891540"/>
                  </a:lnTo>
                  <a:lnTo>
                    <a:pt x="1523" y="891540"/>
                  </a:lnTo>
                  <a:lnTo>
                    <a:pt x="0" y="890016"/>
                  </a:lnTo>
                  <a:close/>
                </a:path>
                <a:path w="6350" h="4723130">
                  <a:moveTo>
                    <a:pt x="0" y="853440"/>
                  </a:moveTo>
                  <a:lnTo>
                    <a:pt x="0" y="848868"/>
                  </a:lnTo>
                  <a:lnTo>
                    <a:pt x="1523" y="847344"/>
                  </a:lnTo>
                  <a:lnTo>
                    <a:pt x="4571" y="847344"/>
                  </a:lnTo>
                  <a:lnTo>
                    <a:pt x="6096" y="848868"/>
                  </a:lnTo>
                  <a:lnTo>
                    <a:pt x="6096" y="853440"/>
                  </a:lnTo>
                  <a:lnTo>
                    <a:pt x="4571" y="854964"/>
                  </a:lnTo>
                  <a:lnTo>
                    <a:pt x="1523" y="854964"/>
                  </a:lnTo>
                  <a:lnTo>
                    <a:pt x="0" y="853440"/>
                  </a:lnTo>
                  <a:close/>
                </a:path>
                <a:path w="6350" h="4723130">
                  <a:moveTo>
                    <a:pt x="0" y="816864"/>
                  </a:moveTo>
                  <a:lnTo>
                    <a:pt x="0" y="812292"/>
                  </a:lnTo>
                  <a:lnTo>
                    <a:pt x="1523" y="810768"/>
                  </a:lnTo>
                  <a:lnTo>
                    <a:pt x="4571" y="810768"/>
                  </a:lnTo>
                  <a:lnTo>
                    <a:pt x="6096" y="812292"/>
                  </a:lnTo>
                  <a:lnTo>
                    <a:pt x="6096" y="816864"/>
                  </a:lnTo>
                  <a:lnTo>
                    <a:pt x="4571" y="818388"/>
                  </a:lnTo>
                  <a:lnTo>
                    <a:pt x="1523" y="818388"/>
                  </a:lnTo>
                  <a:lnTo>
                    <a:pt x="0" y="816864"/>
                  </a:lnTo>
                  <a:close/>
                </a:path>
                <a:path w="6350" h="4723130">
                  <a:moveTo>
                    <a:pt x="0" y="780288"/>
                  </a:moveTo>
                  <a:lnTo>
                    <a:pt x="0" y="774192"/>
                  </a:lnTo>
                  <a:lnTo>
                    <a:pt x="6096" y="774192"/>
                  </a:lnTo>
                  <a:lnTo>
                    <a:pt x="6096" y="780288"/>
                  </a:lnTo>
                  <a:lnTo>
                    <a:pt x="4571" y="780288"/>
                  </a:lnTo>
                  <a:lnTo>
                    <a:pt x="4571" y="781812"/>
                  </a:lnTo>
                  <a:lnTo>
                    <a:pt x="1523" y="781812"/>
                  </a:lnTo>
                  <a:lnTo>
                    <a:pt x="1523" y="780288"/>
                  </a:lnTo>
                  <a:lnTo>
                    <a:pt x="0" y="780288"/>
                  </a:lnTo>
                  <a:close/>
                </a:path>
                <a:path w="6350" h="4723130">
                  <a:moveTo>
                    <a:pt x="0" y="743712"/>
                  </a:moveTo>
                  <a:lnTo>
                    <a:pt x="0" y="737616"/>
                  </a:lnTo>
                  <a:lnTo>
                    <a:pt x="6096" y="737616"/>
                  </a:lnTo>
                  <a:lnTo>
                    <a:pt x="6096" y="743712"/>
                  </a:lnTo>
                  <a:lnTo>
                    <a:pt x="0" y="743712"/>
                  </a:lnTo>
                  <a:close/>
                </a:path>
                <a:path w="6350" h="4723130">
                  <a:moveTo>
                    <a:pt x="0" y="707136"/>
                  </a:moveTo>
                  <a:lnTo>
                    <a:pt x="0" y="701040"/>
                  </a:lnTo>
                  <a:lnTo>
                    <a:pt x="1523" y="701040"/>
                  </a:lnTo>
                  <a:lnTo>
                    <a:pt x="1523" y="699516"/>
                  </a:lnTo>
                  <a:lnTo>
                    <a:pt x="4571" y="699516"/>
                  </a:lnTo>
                  <a:lnTo>
                    <a:pt x="4571" y="701040"/>
                  </a:lnTo>
                  <a:lnTo>
                    <a:pt x="6096" y="701040"/>
                  </a:lnTo>
                  <a:lnTo>
                    <a:pt x="6096" y="707136"/>
                  </a:lnTo>
                  <a:lnTo>
                    <a:pt x="0" y="707136"/>
                  </a:lnTo>
                  <a:close/>
                </a:path>
                <a:path w="6350" h="4723130">
                  <a:moveTo>
                    <a:pt x="0" y="669036"/>
                  </a:moveTo>
                  <a:lnTo>
                    <a:pt x="0" y="664464"/>
                  </a:lnTo>
                  <a:lnTo>
                    <a:pt x="1523" y="664464"/>
                  </a:lnTo>
                  <a:lnTo>
                    <a:pt x="1523" y="662940"/>
                  </a:lnTo>
                  <a:lnTo>
                    <a:pt x="4571" y="662940"/>
                  </a:lnTo>
                  <a:lnTo>
                    <a:pt x="4571" y="664464"/>
                  </a:lnTo>
                  <a:lnTo>
                    <a:pt x="6096" y="664464"/>
                  </a:lnTo>
                  <a:lnTo>
                    <a:pt x="6096" y="669036"/>
                  </a:lnTo>
                  <a:lnTo>
                    <a:pt x="4571" y="670560"/>
                  </a:lnTo>
                  <a:lnTo>
                    <a:pt x="1523" y="670560"/>
                  </a:lnTo>
                  <a:lnTo>
                    <a:pt x="0" y="669036"/>
                  </a:lnTo>
                  <a:close/>
                </a:path>
                <a:path w="6350" h="4723130">
                  <a:moveTo>
                    <a:pt x="0" y="632460"/>
                  </a:moveTo>
                  <a:lnTo>
                    <a:pt x="0" y="627887"/>
                  </a:lnTo>
                  <a:lnTo>
                    <a:pt x="1523" y="626364"/>
                  </a:lnTo>
                  <a:lnTo>
                    <a:pt x="4571" y="626364"/>
                  </a:lnTo>
                  <a:lnTo>
                    <a:pt x="6096" y="627887"/>
                  </a:lnTo>
                  <a:lnTo>
                    <a:pt x="6096" y="632460"/>
                  </a:lnTo>
                  <a:lnTo>
                    <a:pt x="4571" y="633984"/>
                  </a:lnTo>
                  <a:lnTo>
                    <a:pt x="1523" y="633984"/>
                  </a:lnTo>
                  <a:lnTo>
                    <a:pt x="0" y="632460"/>
                  </a:lnTo>
                  <a:close/>
                </a:path>
                <a:path w="6350" h="4723130">
                  <a:moveTo>
                    <a:pt x="0" y="595884"/>
                  </a:moveTo>
                  <a:lnTo>
                    <a:pt x="0" y="591312"/>
                  </a:lnTo>
                  <a:lnTo>
                    <a:pt x="1523" y="589787"/>
                  </a:lnTo>
                  <a:lnTo>
                    <a:pt x="4571" y="589787"/>
                  </a:lnTo>
                  <a:lnTo>
                    <a:pt x="6096" y="591312"/>
                  </a:lnTo>
                  <a:lnTo>
                    <a:pt x="6096" y="595884"/>
                  </a:lnTo>
                  <a:lnTo>
                    <a:pt x="4571" y="597408"/>
                  </a:lnTo>
                  <a:lnTo>
                    <a:pt x="1523" y="597408"/>
                  </a:lnTo>
                  <a:lnTo>
                    <a:pt x="0" y="595884"/>
                  </a:lnTo>
                  <a:close/>
                </a:path>
                <a:path w="6350" h="4723130">
                  <a:moveTo>
                    <a:pt x="0" y="559308"/>
                  </a:moveTo>
                  <a:lnTo>
                    <a:pt x="0" y="553212"/>
                  </a:lnTo>
                  <a:lnTo>
                    <a:pt x="6096" y="553212"/>
                  </a:lnTo>
                  <a:lnTo>
                    <a:pt x="6096" y="559308"/>
                  </a:lnTo>
                  <a:lnTo>
                    <a:pt x="4571" y="559308"/>
                  </a:lnTo>
                  <a:lnTo>
                    <a:pt x="4571" y="560832"/>
                  </a:lnTo>
                  <a:lnTo>
                    <a:pt x="1523" y="560832"/>
                  </a:lnTo>
                  <a:lnTo>
                    <a:pt x="1523" y="559308"/>
                  </a:lnTo>
                  <a:lnTo>
                    <a:pt x="0" y="559308"/>
                  </a:lnTo>
                  <a:close/>
                </a:path>
                <a:path w="6350" h="4723130">
                  <a:moveTo>
                    <a:pt x="0" y="522732"/>
                  </a:moveTo>
                  <a:lnTo>
                    <a:pt x="0" y="516636"/>
                  </a:lnTo>
                  <a:lnTo>
                    <a:pt x="6096" y="516636"/>
                  </a:lnTo>
                  <a:lnTo>
                    <a:pt x="6096" y="522732"/>
                  </a:lnTo>
                  <a:lnTo>
                    <a:pt x="0" y="522732"/>
                  </a:lnTo>
                  <a:close/>
                </a:path>
                <a:path w="6350" h="4723130">
                  <a:moveTo>
                    <a:pt x="0" y="486156"/>
                  </a:moveTo>
                  <a:lnTo>
                    <a:pt x="0" y="480060"/>
                  </a:lnTo>
                  <a:lnTo>
                    <a:pt x="1523" y="480060"/>
                  </a:lnTo>
                  <a:lnTo>
                    <a:pt x="1523" y="478536"/>
                  </a:lnTo>
                  <a:lnTo>
                    <a:pt x="4571" y="478536"/>
                  </a:lnTo>
                  <a:lnTo>
                    <a:pt x="4571" y="480060"/>
                  </a:lnTo>
                  <a:lnTo>
                    <a:pt x="6096" y="480060"/>
                  </a:lnTo>
                  <a:lnTo>
                    <a:pt x="6096" y="486156"/>
                  </a:lnTo>
                  <a:lnTo>
                    <a:pt x="0" y="486156"/>
                  </a:lnTo>
                  <a:close/>
                </a:path>
                <a:path w="6350" h="4723130">
                  <a:moveTo>
                    <a:pt x="0" y="448056"/>
                  </a:moveTo>
                  <a:lnTo>
                    <a:pt x="0" y="443484"/>
                  </a:lnTo>
                  <a:lnTo>
                    <a:pt x="1523" y="441960"/>
                  </a:lnTo>
                  <a:lnTo>
                    <a:pt x="4571" y="441960"/>
                  </a:lnTo>
                  <a:lnTo>
                    <a:pt x="6096" y="443484"/>
                  </a:lnTo>
                  <a:lnTo>
                    <a:pt x="6096" y="448056"/>
                  </a:lnTo>
                  <a:lnTo>
                    <a:pt x="4571" y="449580"/>
                  </a:lnTo>
                  <a:lnTo>
                    <a:pt x="1523" y="449580"/>
                  </a:lnTo>
                  <a:lnTo>
                    <a:pt x="0" y="448056"/>
                  </a:lnTo>
                  <a:close/>
                </a:path>
                <a:path w="6350" h="4723130">
                  <a:moveTo>
                    <a:pt x="0" y="411480"/>
                  </a:moveTo>
                  <a:lnTo>
                    <a:pt x="0" y="406908"/>
                  </a:lnTo>
                  <a:lnTo>
                    <a:pt x="1523" y="405384"/>
                  </a:lnTo>
                  <a:lnTo>
                    <a:pt x="4571" y="405384"/>
                  </a:lnTo>
                  <a:lnTo>
                    <a:pt x="6096" y="406908"/>
                  </a:lnTo>
                  <a:lnTo>
                    <a:pt x="6096" y="411480"/>
                  </a:lnTo>
                  <a:lnTo>
                    <a:pt x="4571" y="413004"/>
                  </a:lnTo>
                  <a:lnTo>
                    <a:pt x="1523" y="413004"/>
                  </a:lnTo>
                  <a:lnTo>
                    <a:pt x="0" y="411480"/>
                  </a:lnTo>
                  <a:close/>
                </a:path>
                <a:path w="6350" h="4723130">
                  <a:moveTo>
                    <a:pt x="0" y="374904"/>
                  </a:moveTo>
                  <a:lnTo>
                    <a:pt x="0" y="370332"/>
                  </a:lnTo>
                  <a:lnTo>
                    <a:pt x="1523" y="368808"/>
                  </a:lnTo>
                  <a:lnTo>
                    <a:pt x="4571" y="368808"/>
                  </a:lnTo>
                  <a:lnTo>
                    <a:pt x="6096" y="370332"/>
                  </a:lnTo>
                  <a:lnTo>
                    <a:pt x="6096" y="374904"/>
                  </a:lnTo>
                  <a:lnTo>
                    <a:pt x="4571" y="376428"/>
                  </a:lnTo>
                  <a:lnTo>
                    <a:pt x="1523" y="376428"/>
                  </a:lnTo>
                  <a:lnTo>
                    <a:pt x="0" y="374904"/>
                  </a:lnTo>
                  <a:close/>
                </a:path>
                <a:path w="6350" h="4723130">
                  <a:moveTo>
                    <a:pt x="0" y="338328"/>
                  </a:moveTo>
                  <a:lnTo>
                    <a:pt x="0" y="332232"/>
                  </a:lnTo>
                  <a:lnTo>
                    <a:pt x="6096" y="332232"/>
                  </a:lnTo>
                  <a:lnTo>
                    <a:pt x="6096" y="338328"/>
                  </a:lnTo>
                  <a:lnTo>
                    <a:pt x="4571" y="338328"/>
                  </a:lnTo>
                  <a:lnTo>
                    <a:pt x="4571" y="339852"/>
                  </a:lnTo>
                  <a:lnTo>
                    <a:pt x="1523" y="339852"/>
                  </a:lnTo>
                  <a:lnTo>
                    <a:pt x="1523" y="338328"/>
                  </a:lnTo>
                  <a:lnTo>
                    <a:pt x="0" y="338328"/>
                  </a:lnTo>
                  <a:close/>
                </a:path>
                <a:path w="6350" h="4723130">
                  <a:moveTo>
                    <a:pt x="0" y="301752"/>
                  </a:moveTo>
                  <a:lnTo>
                    <a:pt x="0" y="295656"/>
                  </a:lnTo>
                  <a:lnTo>
                    <a:pt x="6096" y="295656"/>
                  </a:lnTo>
                  <a:lnTo>
                    <a:pt x="6096" y="301752"/>
                  </a:lnTo>
                  <a:lnTo>
                    <a:pt x="0" y="301752"/>
                  </a:lnTo>
                  <a:close/>
                </a:path>
                <a:path w="6350" h="4723130">
                  <a:moveTo>
                    <a:pt x="0" y="265176"/>
                  </a:moveTo>
                  <a:lnTo>
                    <a:pt x="0" y="259080"/>
                  </a:lnTo>
                  <a:lnTo>
                    <a:pt x="1523" y="259080"/>
                  </a:lnTo>
                  <a:lnTo>
                    <a:pt x="1523" y="257556"/>
                  </a:lnTo>
                  <a:lnTo>
                    <a:pt x="4571" y="257556"/>
                  </a:lnTo>
                  <a:lnTo>
                    <a:pt x="4571" y="259080"/>
                  </a:lnTo>
                  <a:lnTo>
                    <a:pt x="6096" y="259080"/>
                  </a:lnTo>
                  <a:lnTo>
                    <a:pt x="6096" y="265176"/>
                  </a:lnTo>
                  <a:lnTo>
                    <a:pt x="0" y="265176"/>
                  </a:lnTo>
                  <a:close/>
                </a:path>
                <a:path w="6350" h="4723130">
                  <a:moveTo>
                    <a:pt x="0" y="227076"/>
                  </a:moveTo>
                  <a:lnTo>
                    <a:pt x="0" y="222504"/>
                  </a:lnTo>
                  <a:lnTo>
                    <a:pt x="1523" y="220980"/>
                  </a:lnTo>
                  <a:lnTo>
                    <a:pt x="4571" y="220980"/>
                  </a:lnTo>
                  <a:lnTo>
                    <a:pt x="6096" y="222504"/>
                  </a:lnTo>
                  <a:lnTo>
                    <a:pt x="6096" y="227076"/>
                  </a:lnTo>
                  <a:lnTo>
                    <a:pt x="4571" y="228600"/>
                  </a:lnTo>
                  <a:lnTo>
                    <a:pt x="1523" y="228600"/>
                  </a:lnTo>
                  <a:lnTo>
                    <a:pt x="0" y="227076"/>
                  </a:lnTo>
                  <a:close/>
                </a:path>
                <a:path w="6350" h="4723130">
                  <a:moveTo>
                    <a:pt x="0" y="190500"/>
                  </a:moveTo>
                  <a:lnTo>
                    <a:pt x="0" y="185928"/>
                  </a:lnTo>
                  <a:lnTo>
                    <a:pt x="1523" y="184404"/>
                  </a:lnTo>
                  <a:lnTo>
                    <a:pt x="4571" y="184404"/>
                  </a:lnTo>
                  <a:lnTo>
                    <a:pt x="6096" y="185928"/>
                  </a:lnTo>
                  <a:lnTo>
                    <a:pt x="6096" y="190500"/>
                  </a:lnTo>
                  <a:lnTo>
                    <a:pt x="4571" y="192024"/>
                  </a:lnTo>
                  <a:lnTo>
                    <a:pt x="1523" y="192024"/>
                  </a:lnTo>
                  <a:lnTo>
                    <a:pt x="0" y="190500"/>
                  </a:lnTo>
                  <a:close/>
                </a:path>
                <a:path w="6350" h="4723130">
                  <a:moveTo>
                    <a:pt x="0" y="153924"/>
                  </a:moveTo>
                  <a:lnTo>
                    <a:pt x="0" y="149352"/>
                  </a:lnTo>
                  <a:lnTo>
                    <a:pt x="1523" y="147828"/>
                  </a:lnTo>
                  <a:lnTo>
                    <a:pt x="4571" y="147828"/>
                  </a:lnTo>
                  <a:lnTo>
                    <a:pt x="6096" y="149352"/>
                  </a:lnTo>
                  <a:lnTo>
                    <a:pt x="6096" y="153924"/>
                  </a:lnTo>
                  <a:lnTo>
                    <a:pt x="4571" y="153924"/>
                  </a:lnTo>
                  <a:lnTo>
                    <a:pt x="4571" y="155448"/>
                  </a:lnTo>
                  <a:lnTo>
                    <a:pt x="1523" y="155448"/>
                  </a:lnTo>
                  <a:lnTo>
                    <a:pt x="1523" y="153924"/>
                  </a:lnTo>
                  <a:lnTo>
                    <a:pt x="0" y="153924"/>
                  </a:lnTo>
                  <a:close/>
                </a:path>
                <a:path w="6350" h="4723130">
                  <a:moveTo>
                    <a:pt x="0" y="117348"/>
                  </a:moveTo>
                  <a:lnTo>
                    <a:pt x="0" y="111252"/>
                  </a:lnTo>
                  <a:lnTo>
                    <a:pt x="6096" y="111252"/>
                  </a:lnTo>
                  <a:lnTo>
                    <a:pt x="6096" y="117348"/>
                  </a:lnTo>
                  <a:lnTo>
                    <a:pt x="4571" y="117348"/>
                  </a:lnTo>
                  <a:lnTo>
                    <a:pt x="4571" y="118872"/>
                  </a:lnTo>
                  <a:lnTo>
                    <a:pt x="1523" y="118872"/>
                  </a:lnTo>
                  <a:lnTo>
                    <a:pt x="1523" y="117348"/>
                  </a:lnTo>
                  <a:lnTo>
                    <a:pt x="0" y="117348"/>
                  </a:lnTo>
                  <a:close/>
                </a:path>
                <a:path w="6350" h="4723130">
                  <a:moveTo>
                    <a:pt x="0" y="80772"/>
                  </a:moveTo>
                  <a:lnTo>
                    <a:pt x="0" y="74676"/>
                  </a:lnTo>
                  <a:lnTo>
                    <a:pt x="6096" y="74676"/>
                  </a:lnTo>
                  <a:lnTo>
                    <a:pt x="6096" y="80772"/>
                  </a:lnTo>
                  <a:lnTo>
                    <a:pt x="0" y="80772"/>
                  </a:lnTo>
                  <a:close/>
                </a:path>
                <a:path w="6350" h="4723130">
                  <a:moveTo>
                    <a:pt x="0" y="44195"/>
                  </a:moveTo>
                  <a:lnTo>
                    <a:pt x="0" y="38100"/>
                  </a:lnTo>
                  <a:lnTo>
                    <a:pt x="1523" y="38100"/>
                  </a:lnTo>
                  <a:lnTo>
                    <a:pt x="1523" y="36576"/>
                  </a:lnTo>
                  <a:lnTo>
                    <a:pt x="4571" y="36576"/>
                  </a:lnTo>
                  <a:lnTo>
                    <a:pt x="4571" y="38100"/>
                  </a:lnTo>
                  <a:lnTo>
                    <a:pt x="6096" y="38100"/>
                  </a:lnTo>
                  <a:lnTo>
                    <a:pt x="6096" y="44195"/>
                  </a:lnTo>
                  <a:lnTo>
                    <a:pt x="0" y="44195"/>
                  </a:lnTo>
                  <a:close/>
                </a:path>
                <a:path w="6350" h="4723130">
                  <a:moveTo>
                    <a:pt x="0" y="6095"/>
                  </a:moveTo>
                  <a:lnTo>
                    <a:pt x="0" y="1524"/>
                  </a:lnTo>
                  <a:lnTo>
                    <a:pt x="1523" y="0"/>
                  </a:lnTo>
                  <a:lnTo>
                    <a:pt x="4571" y="0"/>
                  </a:lnTo>
                  <a:lnTo>
                    <a:pt x="6096" y="1524"/>
                  </a:lnTo>
                  <a:lnTo>
                    <a:pt x="6096" y="6095"/>
                  </a:lnTo>
                  <a:lnTo>
                    <a:pt x="4571" y="7620"/>
                  </a:lnTo>
                  <a:lnTo>
                    <a:pt x="1523" y="7620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83068" y="6269735"/>
              <a:ext cx="132588" cy="6400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86784" y="6400799"/>
              <a:ext cx="999743" cy="9753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2420" y="3587495"/>
              <a:ext cx="97535" cy="52120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2311" y="1850136"/>
              <a:ext cx="88392" cy="6400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86028" y="2081783"/>
              <a:ext cx="70104" cy="6400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986028" y="2311920"/>
              <a:ext cx="74930" cy="64135"/>
            </a:xfrm>
            <a:custGeom>
              <a:avLst/>
              <a:gdLst/>
              <a:ahLst/>
              <a:cxnLst/>
              <a:rect l="l" t="t" r="r" b="b"/>
              <a:pathLst>
                <a:path w="74930" h="64135">
                  <a:moveTo>
                    <a:pt x="9131" y="0"/>
                  </a:moveTo>
                  <a:lnTo>
                    <a:pt x="0" y="0"/>
                  </a:lnTo>
                  <a:lnTo>
                    <a:pt x="0" y="64008"/>
                  </a:lnTo>
                  <a:lnTo>
                    <a:pt x="9131" y="64008"/>
                  </a:lnTo>
                  <a:lnTo>
                    <a:pt x="9131" y="0"/>
                  </a:lnTo>
                  <a:close/>
                </a:path>
                <a:path w="74930" h="64135">
                  <a:moveTo>
                    <a:pt x="74676" y="30467"/>
                  </a:moveTo>
                  <a:lnTo>
                    <a:pt x="72644" y="17589"/>
                  </a:lnTo>
                  <a:lnTo>
                    <a:pt x="67056" y="9398"/>
                  </a:lnTo>
                  <a:lnTo>
                    <a:pt x="67056" y="31991"/>
                  </a:lnTo>
                  <a:lnTo>
                    <a:pt x="67056" y="39611"/>
                  </a:lnTo>
                  <a:lnTo>
                    <a:pt x="64008" y="45707"/>
                  </a:lnTo>
                  <a:lnTo>
                    <a:pt x="54864" y="54851"/>
                  </a:lnTo>
                  <a:lnTo>
                    <a:pt x="54483" y="54952"/>
                  </a:lnTo>
                  <a:lnTo>
                    <a:pt x="48768" y="56375"/>
                  </a:lnTo>
                  <a:lnTo>
                    <a:pt x="32004" y="56375"/>
                  </a:lnTo>
                  <a:lnTo>
                    <a:pt x="32004" y="7607"/>
                  </a:lnTo>
                  <a:lnTo>
                    <a:pt x="41148" y="7607"/>
                  </a:lnTo>
                  <a:lnTo>
                    <a:pt x="67056" y="31991"/>
                  </a:lnTo>
                  <a:lnTo>
                    <a:pt x="67056" y="9398"/>
                  </a:lnTo>
                  <a:lnTo>
                    <a:pt x="66484" y="8559"/>
                  </a:lnTo>
                  <a:lnTo>
                    <a:pt x="56019" y="3251"/>
                  </a:lnTo>
                  <a:lnTo>
                    <a:pt x="41148" y="1511"/>
                  </a:lnTo>
                  <a:lnTo>
                    <a:pt x="24384" y="1511"/>
                  </a:lnTo>
                  <a:lnTo>
                    <a:pt x="24384" y="62471"/>
                  </a:lnTo>
                  <a:lnTo>
                    <a:pt x="32004" y="62471"/>
                  </a:lnTo>
                  <a:lnTo>
                    <a:pt x="41148" y="62471"/>
                  </a:lnTo>
                  <a:lnTo>
                    <a:pt x="74104" y="37922"/>
                  </a:lnTo>
                  <a:lnTo>
                    <a:pt x="74676" y="30467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9452" y="2542032"/>
              <a:ext cx="114299" cy="6400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7615" y="2773679"/>
              <a:ext cx="117347" cy="6400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86967" y="2770631"/>
              <a:ext cx="176784" cy="6705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29627" y="3005327"/>
              <a:ext cx="134620" cy="60960"/>
            </a:xfrm>
            <a:custGeom>
              <a:avLst/>
              <a:gdLst/>
              <a:ahLst/>
              <a:cxnLst/>
              <a:rect l="l" t="t" r="r" b="b"/>
              <a:pathLst>
                <a:path w="134619" h="60960">
                  <a:moveTo>
                    <a:pt x="79248" y="0"/>
                  </a:moveTo>
                  <a:lnTo>
                    <a:pt x="71628" y="0"/>
                  </a:lnTo>
                  <a:lnTo>
                    <a:pt x="59436" y="47244"/>
                  </a:lnTo>
                  <a:lnTo>
                    <a:pt x="59436" y="50292"/>
                  </a:lnTo>
                  <a:lnTo>
                    <a:pt x="57912" y="51816"/>
                  </a:lnTo>
                  <a:lnTo>
                    <a:pt x="57912" y="48768"/>
                  </a:lnTo>
                  <a:lnTo>
                    <a:pt x="56388" y="47244"/>
                  </a:lnTo>
                  <a:lnTo>
                    <a:pt x="44196" y="0"/>
                  </a:lnTo>
                  <a:lnTo>
                    <a:pt x="36576" y="0"/>
                  </a:lnTo>
                  <a:lnTo>
                    <a:pt x="22860" y="47244"/>
                  </a:lnTo>
                  <a:lnTo>
                    <a:pt x="22860" y="51816"/>
                  </a:lnTo>
                  <a:lnTo>
                    <a:pt x="21336" y="53340"/>
                  </a:lnTo>
                  <a:lnTo>
                    <a:pt x="21336" y="47244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18288" y="60960"/>
                  </a:lnTo>
                  <a:lnTo>
                    <a:pt x="25908" y="60960"/>
                  </a:lnTo>
                  <a:lnTo>
                    <a:pt x="39624" y="16764"/>
                  </a:lnTo>
                  <a:lnTo>
                    <a:pt x="39624" y="9144"/>
                  </a:lnTo>
                  <a:lnTo>
                    <a:pt x="41148" y="12192"/>
                  </a:lnTo>
                  <a:lnTo>
                    <a:pt x="41148" y="16764"/>
                  </a:lnTo>
                  <a:lnTo>
                    <a:pt x="53340" y="60960"/>
                  </a:lnTo>
                  <a:lnTo>
                    <a:pt x="62484" y="60960"/>
                  </a:lnTo>
                  <a:lnTo>
                    <a:pt x="79248" y="0"/>
                  </a:lnTo>
                  <a:close/>
                </a:path>
                <a:path w="134619" h="60960">
                  <a:moveTo>
                    <a:pt x="134112" y="60960"/>
                  </a:moveTo>
                  <a:lnTo>
                    <a:pt x="117348" y="19050"/>
                  </a:lnTo>
                  <a:lnTo>
                    <a:pt x="117348" y="38100"/>
                  </a:lnTo>
                  <a:lnTo>
                    <a:pt x="96012" y="38100"/>
                  </a:lnTo>
                  <a:lnTo>
                    <a:pt x="105156" y="10668"/>
                  </a:lnTo>
                  <a:lnTo>
                    <a:pt x="105156" y="7620"/>
                  </a:lnTo>
                  <a:lnTo>
                    <a:pt x="106680" y="7620"/>
                  </a:lnTo>
                  <a:lnTo>
                    <a:pt x="106680" y="10668"/>
                  </a:lnTo>
                  <a:lnTo>
                    <a:pt x="117348" y="38100"/>
                  </a:lnTo>
                  <a:lnTo>
                    <a:pt x="117348" y="19050"/>
                  </a:lnTo>
                  <a:lnTo>
                    <a:pt x="109728" y="0"/>
                  </a:lnTo>
                  <a:lnTo>
                    <a:pt x="102108" y="0"/>
                  </a:lnTo>
                  <a:lnTo>
                    <a:pt x="79248" y="60960"/>
                  </a:lnTo>
                  <a:lnTo>
                    <a:pt x="86868" y="60960"/>
                  </a:lnTo>
                  <a:lnTo>
                    <a:pt x="92964" y="44196"/>
                  </a:lnTo>
                  <a:lnTo>
                    <a:pt x="96012" y="44196"/>
                  </a:lnTo>
                  <a:lnTo>
                    <a:pt x="117348" y="44196"/>
                  </a:lnTo>
                  <a:lnTo>
                    <a:pt x="118872" y="44196"/>
                  </a:lnTo>
                  <a:lnTo>
                    <a:pt x="124968" y="60960"/>
                  </a:lnTo>
                  <a:lnTo>
                    <a:pt x="134112" y="60960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97051" y="3230880"/>
              <a:ext cx="260604" cy="6705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926579" y="3465575"/>
              <a:ext cx="130175" cy="62865"/>
            </a:xfrm>
            <a:custGeom>
              <a:avLst/>
              <a:gdLst/>
              <a:ahLst/>
              <a:cxnLst/>
              <a:rect l="l" t="t" r="r" b="b"/>
              <a:pathLst>
                <a:path w="130175" h="62864">
                  <a:moveTo>
                    <a:pt x="50292" y="0"/>
                  </a:moveTo>
                  <a:lnTo>
                    <a:pt x="42672" y="0"/>
                  </a:lnTo>
                  <a:lnTo>
                    <a:pt x="42672" y="51816"/>
                  </a:lnTo>
                  <a:lnTo>
                    <a:pt x="41148" y="48768"/>
                  </a:lnTo>
                  <a:lnTo>
                    <a:pt x="9144" y="0"/>
                  </a:lnTo>
                  <a:lnTo>
                    <a:pt x="0" y="0"/>
                  </a:lnTo>
                  <a:lnTo>
                    <a:pt x="0" y="62484"/>
                  </a:lnTo>
                  <a:lnTo>
                    <a:pt x="7620" y="62484"/>
                  </a:lnTo>
                  <a:lnTo>
                    <a:pt x="7620" y="10668"/>
                  </a:lnTo>
                  <a:lnTo>
                    <a:pt x="9144" y="12192"/>
                  </a:lnTo>
                  <a:lnTo>
                    <a:pt x="9144" y="13716"/>
                  </a:lnTo>
                  <a:lnTo>
                    <a:pt x="41148" y="62484"/>
                  </a:lnTo>
                  <a:lnTo>
                    <a:pt x="50292" y="62484"/>
                  </a:lnTo>
                  <a:lnTo>
                    <a:pt x="50292" y="0"/>
                  </a:lnTo>
                  <a:close/>
                </a:path>
                <a:path w="130175" h="62864">
                  <a:moveTo>
                    <a:pt x="129552" y="0"/>
                  </a:moveTo>
                  <a:lnTo>
                    <a:pt x="120408" y="0"/>
                  </a:lnTo>
                  <a:lnTo>
                    <a:pt x="100596" y="44196"/>
                  </a:lnTo>
                  <a:lnTo>
                    <a:pt x="100596" y="45720"/>
                  </a:lnTo>
                  <a:lnTo>
                    <a:pt x="99072" y="47244"/>
                  </a:lnTo>
                  <a:lnTo>
                    <a:pt x="97548" y="51816"/>
                  </a:lnTo>
                  <a:lnTo>
                    <a:pt x="97548" y="50292"/>
                  </a:lnTo>
                  <a:lnTo>
                    <a:pt x="94500" y="44196"/>
                  </a:lnTo>
                  <a:lnTo>
                    <a:pt x="76212" y="0"/>
                  </a:lnTo>
                  <a:lnTo>
                    <a:pt x="67068" y="0"/>
                  </a:lnTo>
                  <a:lnTo>
                    <a:pt x="67068" y="62484"/>
                  </a:lnTo>
                  <a:lnTo>
                    <a:pt x="73164" y="62484"/>
                  </a:lnTo>
                  <a:lnTo>
                    <a:pt x="73164" y="12192"/>
                  </a:lnTo>
                  <a:lnTo>
                    <a:pt x="74688" y="13716"/>
                  </a:lnTo>
                  <a:lnTo>
                    <a:pt x="74688" y="15240"/>
                  </a:lnTo>
                  <a:lnTo>
                    <a:pt x="96024" y="62484"/>
                  </a:lnTo>
                  <a:lnTo>
                    <a:pt x="99072" y="62484"/>
                  </a:lnTo>
                  <a:lnTo>
                    <a:pt x="120408" y="15240"/>
                  </a:lnTo>
                  <a:lnTo>
                    <a:pt x="121932" y="13716"/>
                  </a:lnTo>
                  <a:lnTo>
                    <a:pt x="121932" y="12192"/>
                  </a:lnTo>
                  <a:lnTo>
                    <a:pt x="123456" y="9144"/>
                  </a:lnTo>
                  <a:lnTo>
                    <a:pt x="121932" y="13716"/>
                  </a:lnTo>
                  <a:lnTo>
                    <a:pt x="121932" y="62484"/>
                  </a:lnTo>
                  <a:lnTo>
                    <a:pt x="123456" y="62484"/>
                  </a:lnTo>
                  <a:lnTo>
                    <a:pt x="129552" y="62484"/>
                  </a:lnTo>
                  <a:lnTo>
                    <a:pt x="129552" y="0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67739" y="3695700"/>
              <a:ext cx="91440" cy="64007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865632" y="3927347"/>
              <a:ext cx="198120" cy="62865"/>
            </a:xfrm>
            <a:custGeom>
              <a:avLst/>
              <a:gdLst/>
              <a:ahLst/>
              <a:cxnLst/>
              <a:rect l="l" t="t" r="r" b="b"/>
              <a:pathLst>
                <a:path w="198119" h="62864">
                  <a:moveTo>
                    <a:pt x="33528" y="54864"/>
                  </a:moveTo>
                  <a:lnTo>
                    <a:pt x="7620" y="54864"/>
                  </a:lnTo>
                  <a:lnTo>
                    <a:pt x="7620" y="33528"/>
                  </a:lnTo>
                  <a:lnTo>
                    <a:pt x="30480" y="33528"/>
                  </a:lnTo>
                  <a:lnTo>
                    <a:pt x="30480" y="27432"/>
                  </a:lnTo>
                  <a:lnTo>
                    <a:pt x="7620" y="27432"/>
                  </a:lnTo>
                  <a:lnTo>
                    <a:pt x="7620" y="6096"/>
                  </a:lnTo>
                  <a:lnTo>
                    <a:pt x="32004" y="6096"/>
                  </a:lnTo>
                  <a:lnTo>
                    <a:pt x="32004" y="0"/>
                  </a:lnTo>
                  <a:lnTo>
                    <a:pt x="0" y="0"/>
                  </a:lnTo>
                  <a:lnTo>
                    <a:pt x="0" y="62484"/>
                  </a:lnTo>
                  <a:lnTo>
                    <a:pt x="33528" y="62484"/>
                  </a:lnTo>
                  <a:lnTo>
                    <a:pt x="33528" y="54864"/>
                  </a:lnTo>
                  <a:close/>
                </a:path>
                <a:path w="198119" h="62864">
                  <a:moveTo>
                    <a:pt x="70091" y="45732"/>
                  </a:moveTo>
                  <a:lnTo>
                    <a:pt x="68567" y="44208"/>
                  </a:lnTo>
                  <a:lnTo>
                    <a:pt x="68567" y="42684"/>
                  </a:lnTo>
                  <a:lnTo>
                    <a:pt x="67043" y="42684"/>
                  </a:lnTo>
                  <a:lnTo>
                    <a:pt x="65519" y="41160"/>
                  </a:lnTo>
                  <a:lnTo>
                    <a:pt x="65519" y="39636"/>
                  </a:lnTo>
                  <a:lnTo>
                    <a:pt x="62471" y="39636"/>
                  </a:lnTo>
                  <a:lnTo>
                    <a:pt x="60947" y="38112"/>
                  </a:lnTo>
                  <a:lnTo>
                    <a:pt x="59423" y="38112"/>
                  </a:lnTo>
                  <a:lnTo>
                    <a:pt x="57899" y="36588"/>
                  </a:lnTo>
                  <a:lnTo>
                    <a:pt x="54851" y="36588"/>
                  </a:lnTo>
                  <a:lnTo>
                    <a:pt x="53327" y="35064"/>
                  </a:lnTo>
                  <a:lnTo>
                    <a:pt x="51803" y="35064"/>
                  </a:lnTo>
                  <a:lnTo>
                    <a:pt x="51803" y="33540"/>
                  </a:lnTo>
                  <a:lnTo>
                    <a:pt x="50279" y="33540"/>
                  </a:lnTo>
                  <a:lnTo>
                    <a:pt x="50279" y="32016"/>
                  </a:lnTo>
                  <a:lnTo>
                    <a:pt x="48755" y="32016"/>
                  </a:lnTo>
                  <a:lnTo>
                    <a:pt x="48755" y="25920"/>
                  </a:lnTo>
                  <a:lnTo>
                    <a:pt x="50279" y="25920"/>
                  </a:lnTo>
                  <a:lnTo>
                    <a:pt x="50279" y="24396"/>
                  </a:lnTo>
                  <a:lnTo>
                    <a:pt x="51803" y="24396"/>
                  </a:lnTo>
                  <a:lnTo>
                    <a:pt x="53327" y="22872"/>
                  </a:lnTo>
                  <a:lnTo>
                    <a:pt x="60947" y="22872"/>
                  </a:lnTo>
                  <a:lnTo>
                    <a:pt x="65519" y="24396"/>
                  </a:lnTo>
                  <a:lnTo>
                    <a:pt x="68567" y="25920"/>
                  </a:lnTo>
                  <a:lnTo>
                    <a:pt x="68567" y="18300"/>
                  </a:lnTo>
                  <a:lnTo>
                    <a:pt x="65519" y="16776"/>
                  </a:lnTo>
                  <a:lnTo>
                    <a:pt x="53327" y="16776"/>
                  </a:lnTo>
                  <a:lnTo>
                    <a:pt x="51803" y="18300"/>
                  </a:lnTo>
                  <a:lnTo>
                    <a:pt x="48755" y="18300"/>
                  </a:lnTo>
                  <a:lnTo>
                    <a:pt x="41135" y="25920"/>
                  </a:lnTo>
                  <a:lnTo>
                    <a:pt x="41135" y="33540"/>
                  </a:lnTo>
                  <a:lnTo>
                    <a:pt x="42659" y="33540"/>
                  </a:lnTo>
                  <a:lnTo>
                    <a:pt x="42659" y="36588"/>
                  </a:lnTo>
                  <a:lnTo>
                    <a:pt x="44183" y="38112"/>
                  </a:lnTo>
                  <a:lnTo>
                    <a:pt x="45707" y="38112"/>
                  </a:lnTo>
                  <a:lnTo>
                    <a:pt x="47231" y="39636"/>
                  </a:lnTo>
                  <a:lnTo>
                    <a:pt x="48755" y="39636"/>
                  </a:lnTo>
                  <a:lnTo>
                    <a:pt x="50279" y="41160"/>
                  </a:lnTo>
                  <a:lnTo>
                    <a:pt x="51803" y="41160"/>
                  </a:lnTo>
                  <a:lnTo>
                    <a:pt x="53327" y="42684"/>
                  </a:lnTo>
                  <a:lnTo>
                    <a:pt x="54851" y="42684"/>
                  </a:lnTo>
                  <a:lnTo>
                    <a:pt x="56375" y="44208"/>
                  </a:lnTo>
                  <a:lnTo>
                    <a:pt x="57899" y="44208"/>
                  </a:lnTo>
                  <a:lnTo>
                    <a:pt x="59423" y="45732"/>
                  </a:lnTo>
                  <a:lnTo>
                    <a:pt x="60947" y="45732"/>
                  </a:lnTo>
                  <a:lnTo>
                    <a:pt x="62471" y="47256"/>
                  </a:lnTo>
                  <a:lnTo>
                    <a:pt x="62471" y="48780"/>
                  </a:lnTo>
                  <a:lnTo>
                    <a:pt x="63995" y="50304"/>
                  </a:lnTo>
                  <a:lnTo>
                    <a:pt x="63995" y="54876"/>
                  </a:lnTo>
                  <a:lnTo>
                    <a:pt x="60947" y="56400"/>
                  </a:lnTo>
                  <a:lnTo>
                    <a:pt x="45707" y="56400"/>
                  </a:lnTo>
                  <a:lnTo>
                    <a:pt x="41135" y="53352"/>
                  </a:lnTo>
                  <a:lnTo>
                    <a:pt x="41135" y="60972"/>
                  </a:lnTo>
                  <a:lnTo>
                    <a:pt x="44183" y="62496"/>
                  </a:lnTo>
                  <a:lnTo>
                    <a:pt x="62471" y="62496"/>
                  </a:lnTo>
                  <a:lnTo>
                    <a:pt x="63995" y="60972"/>
                  </a:lnTo>
                  <a:lnTo>
                    <a:pt x="65519" y="59448"/>
                  </a:lnTo>
                  <a:lnTo>
                    <a:pt x="67043" y="59448"/>
                  </a:lnTo>
                  <a:lnTo>
                    <a:pt x="68567" y="57924"/>
                  </a:lnTo>
                  <a:lnTo>
                    <a:pt x="68567" y="56400"/>
                  </a:lnTo>
                  <a:lnTo>
                    <a:pt x="70091" y="54876"/>
                  </a:lnTo>
                  <a:lnTo>
                    <a:pt x="70091" y="45732"/>
                  </a:lnTo>
                  <a:close/>
                </a:path>
                <a:path w="198119" h="62864">
                  <a:moveTo>
                    <a:pt x="108204" y="47256"/>
                  </a:moveTo>
                  <a:lnTo>
                    <a:pt x="106680" y="45732"/>
                  </a:lnTo>
                  <a:lnTo>
                    <a:pt x="106680" y="44208"/>
                  </a:lnTo>
                  <a:lnTo>
                    <a:pt x="102108" y="39636"/>
                  </a:lnTo>
                  <a:lnTo>
                    <a:pt x="100584" y="39636"/>
                  </a:lnTo>
                  <a:lnTo>
                    <a:pt x="99060" y="38112"/>
                  </a:lnTo>
                  <a:lnTo>
                    <a:pt x="97536" y="38112"/>
                  </a:lnTo>
                  <a:lnTo>
                    <a:pt x="96012" y="36588"/>
                  </a:lnTo>
                  <a:lnTo>
                    <a:pt x="92964" y="36588"/>
                  </a:lnTo>
                  <a:lnTo>
                    <a:pt x="91440" y="35064"/>
                  </a:lnTo>
                  <a:lnTo>
                    <a:pt x="89916" y="35064"/>
                  </a:lnTo>
                  <a:lnTo>
                    <a:pt x="86868" y="32016"/>
                  </a:lnTo>
                  <a:lnTo>
                    <a:pt x="86868" y="25920"/>
                  </a:lnTo>
                  <a:lnTo>
                    <a:pt x="88392" y="24396"/>
                  </a:lnTo>
                  <a:lnTo>
                    <a:pt x="89916" y="24396"/>
                  </a:lnTo>
                  <a:lnTo>
                    <a:pt x="89916" y="22872"/>
                  </a:lnTo>
                  <a:lnTo>
                    <a:pt x="99060" y="22872"/>
                  </a:lnTo>
                  <a:lnTo>
                    <a:pt x="102108" y="24396"/>
                  </a:lnTo>
                  <a:lnTo>
                    <a:pt x="106680" y="25920"/>
                  </a:lnTo>
                  <a:lnTo>
                    <a:pt x="106680" y="18300"/>
                  </a:lnTo>
                  <a:lnTo>
                    <a:pt x="103632" y="16776"/>
                  </a:lnTo>
                  <a:lnTo>
                    <a:pt x="91440" y="16776"/>
                  </a:lnTo>
                  <a:lnTo>
                    <a:pt x="89916" y="18300"/>
                  </a:lnTo>
                  <a:lnTo>
                    <a:pt x="85344" y="18300"/>
                  </a:lnTo>
                  <a:lnTo>
                    <a:pt x="80772" y="22872"/>
                  </a:lnTo>
                  <a:lnTo>
                    <a:pt x="80772" y="24396"/>
                  </a:lnTo>
                  <a:lnTo>
                    <a:pt x="79248" y="25920"/>
                  </a:lnTo>
                  <a:lnTo>
                    <a:pt x="79248" y="33540"/>
                  </a:lnTo>
                  <a:lnTo>
                    <a:pt x="80772" y="35064"/>
                  </a:lnTo>
                  <a:lnTo>
                    <a:pt x="80772" y="36588"/>
                  </a:lnTo>
                  <a:lnTo>
                    <a:pt x="83820" y="39636"/>
                  </a:lnTo>
                  <a:lnTo>
                    <a:pt x="85344" y="39636"/>
                  </a:lnTo>
                  <a:lnTo>
                    <a:pt x="86868" y="41160"/>
                  </a:lnTo>
                  <a:lnTo>
                    <a:pt x="88392" y="41160"/>
                  </a:lnTo>
                  <a:lnTo>
                    <a:pt x="91440" y="42684"/>
                  </a:lnTo>
                  <a:lnTo>
                    <a:pt x="92964" y="44208"/>
                  </a:lnTo>
                  <a:lnTo>
                    <a:pt x="96012" y="44208"/>
                  </a:lnTo>
                  <a:lnTo>
                    <a:pt x="97536" y="45732"/>
                  </a:lnTo>
                  <a:lnTo>
                    <a:pt x="99060" y="45732"/>
                  </a:lnTo>
                  <a:lnTo>
                    <a:pt x="99060" y="47256"/>
                  </a:lnTo>
                  <a:lnTo>
                    <a:pt x="100584" y="47256"/>
                  </a:lnTo>
                  <a:lnTo>
                    <a:pt x="100584" y="54876"/>
                  </a:lnTo>
                  <a:lnTo>
                    <a:pt x="97536" y="56400"/>
                  </a:lnTo>
                  <a:lnTo>
                    <a:pt x="82296" y="56400"/>
                  </a:lnTo>
                  <a:lnTo>
                    <a:pt x="79248" y="53352"/>
                  </a:lnTo>
                  <a:lnTo>
                    <a:pt x="79248" y="60972"/>
                  </a:lnTo>
                  <a:lnTo>
                    <a:pt x="82296" y="62496"/>
                  </a:lnTo>
                  <a:lnTo>
                    <a:pt x="99060" y="62496"/>
                  </a:lnTo>
                  <a:lnTo>
                    <a:pt x="100584" y="60972"/>
                  </a:lnTo>
                  <a:lnTo>
                    <a:pt x="102108" y="59448"/>
                  </a:lnTo>
                  <a:lnTo>
                    <a:pt x="105156" y="59448"/>
                  </a:lnTo>
                  <a:lnTo>
                    <a:pt x="105156" y="57924"/>
                  </a:lnTo>
                  <a:lnTo>
                    <a:pt x="108204" y="54876"/>
                  </a:lnTo>
                  <a:lnTo>
                    <a:pt x="108204" y="47256"/>
                  </a:lnTo>
                  <a:close/>
                </a:path>
                <a:path w="198119" h="62864">
                  <a:moveTo>
                    <a:pt x="153911" y="32016"/>
                  </a:moveTo>
                  <a:lnTo>
                    <a:pt x="152387" y="25920"/>
                  </a:lnTo>
                  <a:lnTo>
                    <a:pt x="149339" y="22872"/>
                  </a:lnTo>
                  <a:lnTo>
                    <a:pt x="147815" y="20586"/>
                  </a:lnTo>
                  <a:lnTo>
                    <a:pt x="147815" y="32016"/>
                  </a:lnTo>
                  <a:lnTo>
                    <a:pt x="147815" y="35064"/>
                  </a:lnTo>
                  <a:lnTo>
                    <a:pt x="123431" y="35064"/>
                  </a:lnTo>
                  <a:lnTo>
                    <a:pt x="123431" y="32016"/>
                  </a:lnTo>
                  <a:lnTo>
                    <a:pt x="124955" y="28968"/>
                  </a:lnTo>
                  <a:lnTo>
                    <a:pt x="129527" y="24396"/>
                  </a:lnTo>
                  <a:lnTo>
                    <a:pt x="132575" y="22872"/>
                  </a:lnTo>
                  <a:lnTo>
                    <a:pt x="140195" y="22872"/>
                  </a:lnTo>
                  <a:lnTo>
                    <a:pt x="141719" y="24396"/>
                  </a:lnTo>
                  <a:lnTo>
                    <a:pt x="144767" y="25920"/>
                  </a:lnTo>
                  <a:lnTo>
                    <a:pt x="147815" y="32016"/>
                  </a:lnTo>
                  <a:lnTo>
                    <a:pt x="147815" y="20586"/>
                  </a:lnTo>
                  <a:lnTo>
                    <a:pt x="146291" y="18300"/>
                  </a:lnTo>
                  <a:lnTo>
                    <a:pt x="141719" y="16776"/>
                  </a:lnTo>
                  <a:lnTo>
                    <a:pt x="131051" y="16776"/>
                  </a:lnTo>
                  <a:lnTo>
                    <a:pt x="124955" y="18300"/>
                  </a:lnTo>
                  <a:lnTo>
                    <a:pt x="121907" y="22872"/>
                  </a:lnTo>
                  <a:lnTo>
                    <a:pt x="117335" y="27444"/>
                  </a:lnTo>
                  <a:lnTo>
                    <a:pt x="115811" y="33540"/>
                  </a:lnTo>
                  <a:lnTo>
                    <a:pt x="115811" y="47256"/>
                  </a:lnTo>
                  <a:lnTo>
                    <a:pt x="117335" y="53352"/>
                  </a:lnTo>
                  <a:lnTo>
                    <a:pt x="121907" y="56400"/>
                  </a:lnTo>
                  <a:lnTo>
                    <a:pt x="123431" y="58686"/>
                  </a:lnTo>
                  <a:lnTo>
                    <a:pt x="124955" y="60972"/>
                  </a:lnTo>
                  <a:lnTo>
                    <a:pt x="129527" y="62496"/>
                  </a:lnTo>
                  <a:lnTo>
                    <a:pt x="141719" y="62496"/>
                  </a:lnTo>
                  <a:lnTo>
                    <a:pt x="147815" y="60972"/>
                  </a:lnTo>
                  <a:lnTo>
                    <a:pt x="150863" y="59448"/>
                  </a:lnTo>
                  <a:lnTo>
                    <a:pt x="150863" y="51828"/>
                  </a:lnTo>
                  <a:lnTo>
                    <a:pt x="147815" y="54876"/>
                  </a:lnTo>
                  <a:lnTo>
                    <a:pt x="143243" y="56400"/>
                  </a:lnTo>
                  <a:lnTo>
                    <a:pt x="129527" y="56400"/>
                  </a:lnTo>
                  <a:lnTo>
                    <a:pt x="128003" y="53352"/>
                  </a:lnTo>
                  <a:lnTo>
                    <a:pt x="124955" y="50304"/>
                  </a:lnTo>
                  <a:lnTo>
                    <a:pt x="123431" y="47256"/>
                  </a:lnTo>
                  <a:lnTo>
                    <a:pt x="123431" y="41160"/>
                  </a:lnTo>
                  <a:lnTo>
                    <a:pt x="147815" y="41160"/>
                  </a:lnTo>
                  <a:lnTo>
                    <a:pt x="153911" y="41160"/>
                  </a:lnTo>
                  <a:lnTo>
                    <a:pt x="153911" y="32016"/>
                  </a:lnTo>
                  <a:close/>
                </a:path>
                <a:path w="198119" h="62864">
                  <a:moveTo>
                    <a:pt x="198107" y="18288"/>
                  </a:moveTo>
                  <a:lnTo>
                    <a:pt x="188963" y="18288"/>
                  </a:lnTo>
                  <a:lnTo>
                    <a:pt x="178295" y="36576"/>
                  </a:lnTo>
                  <a:lnTo>
                    <a:pt x="178295" y="35052"/>
                  </a:lnTo>
                  <a:lnTo>
                    <a:pt x="176771" y="33528"/>
                  </a:lnTo>
                  <a:lnTo>
                    <a:pt x="167627" y="18288"/>
                  </a:lnTo>
                  <a:lnTo>
                    <a:pt x="160007" y="18288"/>
                  </a:lnTo>
                  <a:lnTo>
                    <a:pt x="173723" y="41148"/>
                  </a:lnTo>
                  <a:lnTo>
                    <a:pt x="158483" y="62484"/>
                  </a:lnTo>
                  <a:lnTo>
                    <a:pt x="167627" y="62484"/>
                  </a:lnTo>
                  <a:lnTo>
                    <a:pt x="173723" y="52324"/>
                  </a:lnTo>
                  <a:lnTo>
                    <a:pt x="176771" y="47244"/>
                  </a:lnTo>
                  <a:lnTo>
                    <a:pt x="176771" y="45720"/>
                  </a:lnTo>
                  <a:lnTo>
                    <a:pt x="178295" y="44196"/>
                  </a:lnTo>
                  <a:lnTo>
                    <a:pt x="179819" y="45720"/>
                  </a:lnTo>
                  <a:lnTo>
                    <a:pt x="179819" y="47244"/>
                  </a:lnTo>
                  <a:lnTo>
                    <a:pt x="182867" y="52324"/>
                  </a:lnTo>
                  <a:lnTo>
                    <a:pt x="188963" y="62484"/>
                  </a:lnTo>
                  <a:lnTo>
                    <a:pt x="196583" y="62484"/>
                  </a:lnTo>
                  <a:lnTo>
                    <a:pt x="182867" y="39624"/>
                  </a:lnTo>
                  <a:lnTo>
                    <a:pt x="198107" y="18288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66572" y="4152900"/>
              <a:ext cx="294131" cy="76199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513588" y="4389119"/>
              <a:ext cx="544195" cy="292735"/>
            </a:xfrm>
            <a:custGeom>
              <a:avLst/>
              <a:gdLst/>
              <a:ahLst/>
              <a:cxnLst/>
              <a:rect l="l" t="t" r="r" b="b"/>
              <a:pathLst>
                <a:path w="544194" h="292735">
                  <a:moveTo>
                    <a:pt x="50292" y="230124"/>
                  </a:moveTo>
                  <a:lnTo>
                    <a:pt x="42672" y="230124"/>
                  </a:lnTo>
                  <a:lnTo>
                    <a:pt x="42672" y="281940"/>
                  </a:lnTo>
                  <a:lnTo>
                    <a:pt x="41148" y="280416"/>
                  </a:lnTo>
                  <a:lnTo>
                    <a:pt x="41148" y="278892"/>
                  </a:lnTo>
                  <a:lnTo>
                    <a:pt x="9144" y="230124"/>
                  </a:lnTo>
                  <a:lnTo>
                    <a:pt x="0" y="230124"/>
                  </a:lnTo>
                  <a:lnTo>
                    <a:pt x="0" y="292608"/>
                  </a:lnTo>
                  <a:lnTo>
                    <a:pt x="7620" y="292608"/>
                  </a:lnTo>
                  <a:lnTo>
                    <a:pt x="7620" y="240792"/>
                  </a:lnTo>
                  <a:lnTo>
                    <a:pt x="9144" y="242316"/>
                  </a:lnTo>
                  <a:lnTo>
                    <a:pt x="41148" y="292608"/>
                  </a:lnTo>
                  <a:lnTo>
                    <a:pt x="50292" y="292608"/>
                  </a:lnTo>
                  <a:lnTo>
                    <a:pt x="50292" y="230124"/>
                  </a:lnTo>
                  <a:close/>
                </a:path>
                <a:path w="544194" h="292735">
                  <a:moveTo>
                    <a:pt x="100571" y="248424"/>
                  </a:moveTo>
                  <a:lnTo>
                    <a:pt x="94475" y="248424"/>
                  </a:lnTo>
                  <a:lnTo>
                    <a:pt x="94475" y="277380"/>
                  </a:lnTo>
                  <a:lnTo>
                    <a:pt x="92951" y="280428"/>
                  </a:lnTo>
                  <a:lnTo>
                    <a:pt x="89903" y="283476"/>
                  </a:lnTo>
                  <a:lnTo>
                    <a:pt x="88379" y="286524"/>
                  </a:lnTo>
                  <a:lnTo>
                    <a:pt x="85331" y="288048"/>
                  </a:lnTo>
                  <a:lnTo>
                    <a:pt x="74663" y="288048"/>
                  </a:lnTo>
                  <a:lnTo>
                    <a:pt x="71615" y="283476"/>
                  </a:lnTo>
                  <a:lnTo>
                    <a:pt x="71615" y="248424"/>
                  </a:lnTo>
                  <a:lnTo>
                    <a:pt x="63995" y="248424"/>
                  </a:lnTo>
                  <a:lnTo>
                    <a:pt x="63995" y="286524"/>
                  </a:lnTo>
                  <a:lnTo>
                    <a:pt x="70091" y="292620"/>
                  </a:lnTo>
                  <a:lnTo>
                    <a:pt x="86855" y="292620"/>
                  </a:lnTo>
                  <a:lnTo>
                    <a:pt x="91427" y="291096"/>
                  </a:lnTo>
                  <a:lnTo>
                    <a:pt x="94475" y="285000"/>
                  </a:lnTo>
                  <a:lnTo>
                    <a:pt x="94475" y="292620"/>
                  </a:lnTo>
                  <a:lnTo>
                    <a:pt x="100571" y="292620"/>
                  </a:lnTo>
                  <a:lnTo>
                    <a:pt x="100571" y="248424"/>
                  </a:lnTo>
                  <a:close/>
                </a:path>
                <a:path w="544194" h="292735">
                  <a:moveTo>
                    <a:pt x="150876" y="262128"/>
                  </a:moveTo>
                  <a:lnTo>
                    <a:pt x="149352" y="256032"/>
                  </a:lnTo>
                  <a:lnTo>
                    <a:pt x="146304" y="252984"/>
                  </a:lnTo>
                  <a:lnTo>
                    <a:pt x="143256" y="248412"/>
                  </a:lnTo>
                  <a:lnTo>
                    <a:pt x="143256" y="259080"/>
                  </a:lnTo>
                  <a:lnTo>
                    <a:pt x="143256" y="266700"/>
                  </a:lnTo>
                  <a:lnTo>
                    <a:pt x="120396" y="266700"/>
                  </a:lnTo>
                  <a:lnTo>
                    <a:pt x="120396" y="262128"/>
                  </a:lnTo>
                  <a:lnTo>
                    <a:pt x="123444" y="256032"/>
                  </a:lnTo>
                  <a:lnTo>
                    <a:pt x="129540" y="252984"/>
                  </a:lnTo>
                  <a:lnTo>
                    <a:pt x="135636" y="252984"/>
                  </a:lnTo>
                  <a:lnTo>
                    <a:pt x="138684" y="254508"/>
                  </a:lnTo>
                  <a:lnTo>
                    <a:pt x="143256" y="259080"/>
                  </a:lnTo>
                  <a:lnTo>
                    <a:pt x="143256" y="248412"/>
                  </a:lnTo>
                  <a:lnTo>
                    <a:pt x="138684" y="246888"/>
                  </a:lnTo>
                  <a:lnTo>
                    <a:pt x="126492" y="246888"/>
                  </a:lnTo>
                  <a:lnTo>
                    <a:pt x="121920" y="249936"/>
                  </a:lnTo>
                  <a:lnTo>
                    <a:pt x="114300" y="257556"/>
                  </a:lnTo>
                  <a:lnTo>
                    <a:pt x="112776" y="263652"/>
                  </a:lnTo>
                  <a:lnTo>
                    <a:pt x="112776" y="277368"/>
                  </a:lnTo>
                  <a:lnTo>
                    <a:pt x="114300" y="283464"/>
                  </a:lnTo>
                  <a:lnTo>
                    <a:pt x="117348" y="288036"/>
                  </a:lnTo>
                  <a:lnTo>
                    <a:pt x="120396" y="290068"/>
                  </a:lnTo>
                  <a:lnTo>
                    <a:pt x="121920" y="291084"/>
                  </a:lnTo>
                  <a:lnTo>
                    <a:pt x="126492" y="292608"/>
                  </a:lnTo>
                  <a:lnTo>
                    <a:pt x="143256" y="292608"/>
                  </a:lnTo>
                  <a:lnTo>
                    <a:pt x="147828" y="289560"/>
                  </a:lnTo>
                  <a:lnTo>
                    <a:pt x="147828" y="281940"/>
                  </a:lnTo>
                  <a:lnTo>
                    <a:pt x="138684" y="288036"/>
                  </a:lnTo>
                  <a:lnTo>
                    <a:pt x="129540" y="288036"/>
                  </a:lnTo>
                  <a:lnTo>
                    <a:pt x="126492" y="286512"/>
                  </a:lnTo>
                  <a:lnTo>
                    <a:pt x="120396" y="280416"/>
                  </a:lnTo>
                  <a:lnTo>
                    <a:pt x="120396" y="271272"/>
                  </a:lnTo>
                  <a:lnTo>
                    <a:pt x="143256" y="271272"/>
                  </a:lnTo>
                  <a:lnTo>
                    <a:pt x="150876" y="271272"/>
                  </a:lnTo>
                  <a:lnTo>
                    <a:pt x="150876" y="262128"/>
                  </a:lnTo>
                  <a:close/>
                </a:path>
                <a:path w="544194" h="292735">
                  <a:moveTo>
                    <a:pt x="198107" y="248424"/>
                  </a:moveTo>
                  <a:lnTo>
                    <a:pt x="190487" y="248424"/>
                  </a:lnTo>
                  <a:lnTo>
                    <a:pt x="178295" y="280428"/>
                  </a:lnTo>
                  <a:lnTo>
                    <a:pt x="178295" y="283476"/>
                  </a:lnTo>
                  <a:lnTo>
                    <a:pt x="176771" y="286524"/>
                  </a:lnTo>
                  <a:lnTo>
                    <a:pt x="176771" y="281952"/>
                  </a:lnTo>
                  <a:lnTo>
                    <a:pt x="175247" y="280428"/>
                  </a:lnTo>
                  <a:lnTo>
                    <a:pt x="164579" y="248424"/>
                  </a:lnTo>
                  <a:lnTo>
                    <a:pt x="156959" y="248424"/>
                  </a:lnTo>
                  <a:lnTo>
                    <a:pt x="173723" y="292620"/>
                  </a:lnTo>
                  <a:lnTo>
                    <a:pt x="179819" y="292620"/>
                  </a:lnTo>
                  <a:lnTo>
                    <a:pt x="198107" y="248424"/>
                  </a:lnTo>
                  <a:close/>
                </a:path>
                <a:path w="544194" h="292735">
                  <a:moveTo>
                    <a:pt x="236207" y="252996"/>
                  </a:moveTo>
                  <a:lnTo>
                    <a:pt x="230111" y="246900"/>
                  </a:lnTo>
                  <a:lnTo>
                    <a:pt x="214871" y="246900"/>
                  </a:lnTo>
                  <a:lnTo>
                    <a:pt x="208775" y="248424"/>
                  </a:lnTo>
                  <a:lnTo>
                    <a:pt x="204203" y="251472"/>
                  </a:lnTo>
                  <a:lnTo>
                    <a:pt x="204203" y="259092"/>
                  </a:lnTo>
                  <a:lnTo>
                    <a:pt x="208775" y="254520"/>
                  </a:lnTo>
                  <a:lnTo>
                    <a:pt x="213347" y="252996"/>
                  </a:lnTo>
                  <a:lnTo>
                    <a:pt x="225539" y="252996"/>
                  </a:lnTo>
                  <a:lnTo>
                    <a:pt x="228587" y="256044"/>
                  </a:lnTo>
                  <a:lnTo>
                    <a:pt x="228587" y="263664"/>
                  </a:lnTo>
                  <a:lnTo>
                    <a:pt x="228587" y="269760"/>
                  </a:lnTo>
                  <a:lnTo>
                    <a:pt x="228587" y="277380"/>
                  </a:lnTo>
                  <a:lnTo>
                    <a:pt x="227063" y="281952"/>
                  </a:lnTo>
                  <a:lnTo>
                    <a:pt x="222491" y="286524"/>
                  </a:lnTo>
                  <a:lnTo>
                    <a:pt x="219443" y="288048"/>
                  </a:lnTo>
                  <a:lnTo>
                    <a:pt x="213347" y="288048"/>
                  </a:lnTo>
                  <a:lnTo>
                    <a:pt x="207251" y="281952"/>
                  </a:lnTo>
                  <a:lnTo>
                    <a:pt x="207251" y="277380"/>
                  </a:lnTo>
                  <a:lnTo>
                    <a:pt x="208775" y="274332"/>
                  </a:lnTo>
                  <a:lnTo>
                    <a:pt x="210299" y="274332"/>
                  </a:lnTo>
                  <a:lnTo>
                    <a:pt x="211823" y="272808"/>
                  </a:lnTo>
                  <a:lnTo>
                    <a:pt x="214871" y="271284"/>
                  </a:lnTo>
                  <a:lnTo>
                    <a:pt x="217919" y="271284"/>
                  </a:lnTo>
                  <a:lnTo>
                    <a:pt x="228587" y="269760"/>
                  </a:lnTo>
                  <a:lnTo>
                    <a:pt x="228587" y="263664"/>
                  </a:lnTo>
                  <a:lnTo>
                    <a:pt x="214871" y="266712"/>
                  </a:lnTo>
                  <a:lnTo>
                    <a:pt x="205727" y="268236"/>
                  </a:lnTo>
                  <a:lnTo>
                    <a:pt x="201155" y="272808"/>
                  </a:lnTo>
                  <a:lnTo>
                    <a:pt x="201155" y="288048"/>
                  </a:lnTo>
                  <a:lnTo>
                    <a:pt x="204203" y="289572"/>
                  </a:lnTo>
                  <a:lnTo>
                    <a:pt x="207251" y="292620"/>
                  </a:lnTo>
                  <a:lnTo>
                    <a:pt x="220967" y="292620"/>
                  </a:lnTo>
                  <a:lnTo>
                    <a:pt x="225539" y="291096"/>
                  </a:lnTo>
                  <a:lnTo>
                    <a:pt x="228587" y="285000"/>
                  </a:lnTo>
                  <a:lnTo>
                    <a:pt x="228587" y="292620"/>
                  </a:lnTo>
                  <a:lnTo>
                    <a:pt x="236207" y="292620"/>
                  </a:lnTo>
                  <a:lnTo>
                    <a:pt x="236207" y="252996"/>
                  </a:lnTo>
                  <a:close/>
                </a:path>
                <a:path w="544194" h="292735">
                  <a:moveTo>
                    <a:pt x="428244" y="54864"/>
                  </a:moveTo>
                  <a:lnTo>
                    <a:pt x="403860" y="54864"/>
                  </a:lnTo>
                  <a:lnTo>
                    <a:pt x="403860" y="0"/>
                  </a:lnTo>
                  <a:lnTo>
                    <a:pt x="396240" y="0"/>
                  </a:lnTo>
                  <a:lnTo>
                    <a:pt x="396240" y="60972"/>
                  </a:lnTo>
                  <a:lnTo>
                    <a:pt x="428244" y="60972"/>
                  </a:lnTo>
                  <a:lnTo>
                    <a:pt x="428244" y="54864"/>
                  </a:lnTo>
                  <a:close/>
                </a:path>
                <a:path w="544194" h="292735">
                  <a:moveTo>
                    <a:pt x="469392" y="21348"/>
                  </a:moveTo>
                  <a:lnTo>
                    <a:pt x="463296" y="16776"/>
                  </a:lnTo>
                  <a:lnTo>
                    <a:pt x="448056" y="16776"/>
                  </a:lnTo>
                  <a:lnTo>
                    <a:pt x="441960" y="18300"/>
                  </a:lnTo>
                  <a:lnTo>
                    <a:pt x="438912" y="19824"/>
                  </a:lnTo>
                  <a:lnTo>
                    <a:pt x="438912" y="27444"/>
                  </a:lnTo>
                  <a:lnTo>
                    <a:pt x="441960" y="24396"/>
                  </a:lnTo>
                  <a:lnTo>
                    <a:pt x="448056" y="22872"/>
                  </a:lnTo>
                  <a:lnTo>
                    <a:pt x="458724" y="22872"/>
                  </a:lnTo>
                  <a:lnTo>
                    <a:pt x="461772" y="25920"/>
                  </a:lnTo>
                  <a:lnTo>
                    <a:pt x="461772" y="33540"/>
                  </a:lnTo>
                  <a:lnTo>
                    <a:pt x="461772" y="39636"/>
                  </a:lnTo>
                  <a:lnTo>
                    <a:pt x="461772" y="47256"/>
                  </a:lnTo>
                  <a:lnTo>
                    <a:pt x="458724" y="53352"/>
                  </a:lnTo>
                  <a:lnTo>
                    <a:pt x="452628" y="56400"/>
                  </a:lnTo>
                  <a:lnTo>
                    <a:pt x="445008" y="56400"/>
                  </a:lnTo>
                  <a:lnTo>
                    <a:pt x="440436" y="51828"/>
                  </a:lnTo>
                  <a:lnTo>
                    <a:pt x="440436" y="45732"/>
                  </a:lnTo>
                  <a:lnTo>
                    <a:pt x="443484" y="42684"/>
                  </a:lnTo>
                  <a:lnTo>
                    <a:pt x="445008" y="42684"/>
                  </a:lnTo>
                  <a:lnTo>
                    <a:pt x="448056" y="41160"/>
                  </a:lnTo>
                  <a:lnTo>
                    <a:pt x="451104" y="41160"/>
                  </a:lnTo>
                  <a:lnTo>
                    <a:pt x="461772" y="39636"/>
                  </a:lnTo>
                  <a:lnTo>
                    <a:pt x="461772" y="33540"/>
                  </a:lnTo>
                  <a:lnTo>
                    <a:pt x="448056" y="35064"/>
                  </a:lnTo>
                  <a:lnTo>
                    <a:pt x="438912" y="36588"/>
                  </a:lnTo>
                  <a:lnTo>
                    <a:pt x="434340" y="41160"/>
                  </a:lnTo>
                  <a:lnTo>
                    <a:pt x="434340" y="53352"/>
                  </a:lnTo>
                  <a:lnTo>
                    <a:pt x="437388" y="59448"/>
                  </a:lnTo>
                  <a:lnTo>
                    <a:pt x="440436" y="60972"/>
                  </a:lnTo>
                  <a:lnTo>
                    <a:pt x="443484" y="62496"/>
                  </a:lnTo>
                  <a:lnTo>
                    <a:pt x="454152" y="62496"/>
                  </a:lnTo>
                  <a:lnTo>
                    <a:pt x="458724" y="59448"/>
                  </a:lnTo>
                  <a:lnTo>
                    <a:pt x="461772" y="54876"/>
                  </a:lnTo>
                  <a:lnTo>
                    <a:pt x="461772" y="60972"/>
                  </a:lnTo>
                  <a:lnTo>
                    <a:pt x="469392" y="60972"/>
                  </a:lnTo>
                  <a:lnTo>
                    <a:pt x="469392" y="21348"/>
                  </a:lnTo>
                  <a:close/>
                </a:path>
                <a:path w="544194" h="292735">
                  <a:moveTo>
                    <a:pt x="505955" y="16764"/>
                  </a:moveTo>
                  <a:lnTo>
                    <a:pt x="496811" y="16764"/>
                  </a:lnTo>
                  <a:lnTo>
                    <a:pt x="490715" y="22860"/>
                  </a:lnTo>
                  <a:lnTo>
                    <a:pt x="489191" y="25908"/>
                  </a:lnTo>
                  <a:lnTo>
                    <a:pt x="489191" y="16764"/>
                  </a:lnTo>
                  <a:lnTo>
                    <a:pt x="481571" y="16764"/>
                  </a:lnTo>
                  <a:lnTo>
                    <a:pt x="481571" y="60960"/>
                  </a:lnTo>
                  <a:lnTo>
                    <a:pt x="489191" y="60960"/>
                  </a:lnTo>
                  <a:lnTo>
                    <a:pt x="489191" y="33528"/>
                  </a:lnTo>
                  <a:lnTo>
                    <a:pt x="493763" y="24384"/>
                  </a:lnTo>
                  <a:lnTo>
                    <a:pt x="496811" y="22860"/>
                  </a:lnTo>
                  <a:lnTo>
                    <a:pt x="502907" y="22860"/>
                  </a:lnTo>
                  <a:lnTo>
                    <a:pt x="504431" y="24384"/>
                  </a:lnTo>
                  <a:lnTo>
                    <a:pt x="505955" y="24384"/>
                  </a:lnTo>
                  <a:lnTo>
                    <a:pt x="505955" y="16764"/>
                  </a:lnTo>
                  <a:close/>
                </a:path>
                <a:path w="544194" h="292735">
                  <a:moveTo>
                    <a:pt x="544055" y="21348"/>
                  </a:moveTo>
                  <a:lnTo>
                    <a:pt x="539483" y="16776"/>
                  </a:lnTo>
                  <a:lnTo>
                    <a:pt x="522719" y="16776"/>
                  </a:lnTo>
                  <a:lnTo>
                    <a:pt x="513575" y="19824"/>
                  </a:lnTo>
                  <a:lnTo>
                    <a:pt x="513575" y="27444"/>
                  </a:lnTo>
                  <a:lnTo>
                    <a:pt x="518147" y="24396"/>
                  </a:lnTo>
                  <a:lnTo>
                    <a:pt x="522719" y="22872"/>
                  </a:lnTo>
                  <a:lnTo>
                    <a:pt x="534911" y="22872"/>
                  </a:lnTo>
                  <a:lnTo>
                    <a:pt x="537959" y="25920"/>
                  </a:lnTo>
                  <a:lnTo>
                    <a:pt x="537959" y="33540"/>
                  </a:lnTo>
                  <a:lnTo>
                    <a:pt x="537959" y="39636"/>
                  </a:lnTo>
                  <a:lnTo>
                    <a:pt x="537959" y="47256"/>
                  </a:lnTo>
                  <a:lnTo>
                    <a:pt x="536435" y="50304"/>
                  </a:lnTo>
                  <a:lnTo>
                    <a:pt x="531863" y="54876"/>
                  </a:lnTo>
                  <a:lnTo>
                    <a:pt x="528815" y="56400"/>
                  </a:lnTo>
                  <a:lnTo>
                    <a:pt x="521195" y="56400"/>
                  </a:lnTo>
                  <a:lnTo>
                    <a:pt x="516623" y="51828"/>
                  </a:lnTo>
                  <a:lnTo>
                    <a:pt x="516623" y="45732"/>
                  </a:lnTo>
                  <a:lnTo>
                    <a:pt x="519671" y="42684"/>
                  </a:lnTo>
                  <a:lnTo>
                    <a:pt x="521195" y="42684"/>
                  </a:lnTo>
                  <a:lnTo>
                    <a:pt x="524243" y="41160"/>
                  </a:lnTo>
                  <a:lnTo>
                    <a:pt x="527291" y="41160"/>
                  </a:lnTo>
                  <a:lnTo>
                    <a:pt x="537959" y="39636"/>
                  </a:lnTo>
                  <a:lnTo>
                    <a:pt x="537959" y="33540"/>
                  </a:lnTo>
                  <a:lnTo>
                    <a:pt x="524243" y="35064"/>
                  </a:lnTo>
                  <a:lnTo>
                    <a:pt x="515099" y="36588"/>
                  </a:lnTo>
                  <a:lnTo>
                    <a:pt x="509003" y="41160"/>
                  </a:lnTo>
                  <a:lnTo>
                    <a:pt x="509003" y="53352"/>
                  </a:lnTo>
                  <a:lnTo>
                    <a:pt x="510527" y="56400"/>
                  </a:lnTo>
                  <a:lnTo>
                    <a:pt x="515099" y="60972"/>
                  </a:lnTo>
                  <a:lnTo>
                    <a:pt x="516623" y="61480"/>
                  </a:lnTo>
                  <a:lnTo>
                    <a:pt x="519671" y="62496"/>
                  </a:lnTo>
                  <a:lnTo>
                    <a:pt x="530339" y="62496"/>
                  </a:lnTo>
                  <a:lnTo>
                    <a:pt x="534911" y="59448"/>
                  </a:lnTo>
                  <a:lnTo>
                    <a:pt x="537959" y="54876"/>
                  </a:lnTo>
                  <a:lnTo>
                    <a:pt x="537959" y="60972"/>
                  </a:lnTo>
                  <a:lnTo>
                    <a:pt x="544055" y="60972"/>
                  </a:lnTo>
                  <a:lnTo>
                    <a:pt x="544055" y="21348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87908" y="4619243"/>
              <a:ext cx="269747" cy="82295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957059" y="4850891"/>
              <a:ext cx="106680" cy="61594"/>
            </a:xfrm>
            <a:custGeom>
              <a:avLst/>
              <a:gdLst/>
              <a:ahLst/>
              <a:cxnLst/>
              <a:rect l="l" t="t" r="r" b="b"/>
              <a:pathLst>
                <a:path w="106680" h="61595">
                  <a:moveTo>
                    <a:pt x="54864" y="60960"/>
                  </a:moveTo>
                  <a:lnTo>
                    <a:pt x="38100" y="19050"/>
                  </a:lnTo>
                  <a:lnTo>
                    <a:pt x="38100" y="36576"/>
                  </a:lnTo>
                  <a:lnTo>
                    <a:pt x="16764" y="36576"/>
                  </a:lnTo>
                  <a:lnTo>
                    <a:pt x="25908" y="10668"/>
                  </a:lnTo>
                  <a:lnTo>
                    <a:pt x="27432" y="9144"/>
                  </a:lnTo>
                  <a:lnTo>
                    <a:pt x="27432" y="10668"/>
                  </a:lnTo>
                  <a:lnTo>
                    <a:pt x="28956" y="10668"/>
                  </a:lnTo>
                  <a:lnTo>
                    <a:pt x="38100" y="36576"/>
                  </a:lnTo>
                  <a:lnTo>
                    <a:pt x="38100" y="19050"/>
                  </a:lnTo>
                  <a:lnTo>
                    <a:pt x="30480" y="0"/>
                  </a:lnTo>
                  <a:lnTo>
                    <a:pt x="24384" y="0"/>
                  </a:lnTo>
                  <a:lnTo>
                    <a:pt x="0" y="60960"/>
                  </a:lnTo>
                  <a:lnTo>
                    <a:pt x="7620" y="60960"/>
                  </a:lnTo>
                  <a:lnTo>
                    <a:pt x="13716" y="44196"/>
                  </a:lnTo>
                  <a:lnTo>
                    <a:pt x="16764" y="44196"/>
                  </a:lnTo>
                  <a:lnTo>
                    <a:pt x="38100" y="44196"/>
                  </a:lnTo>
                  <a:lnTo>
                    <a:pt x="41148" y="44196"/>
                  </a:lnTo>
                  <a:lnTo>
                    <a:pt x="47244" y="60960"/>
                  </a:lnTo>
                  <a:lnTo>
                    <a:pt x="54864" y="60960"/>
                  </a:lnTo>
                  <a:close/>
                </a:path>
                <a:path w="106680" h="61595">
                  <a:moveTo>
                    <a:pt x="106680" y="60972"/>
                  </a:moveTo>
                  <a:lnTo>
                    <a:pt x="79248" y="28968"/>
                  </a:lnTo>
                  <a:lnTo>
                    <a:pt x="105156" y="12"/>
                  </a:lnTo>
                  <a:lnTo>
                    <a:pt x="96012" y="12"/>
                  </a:lnTo>
                  <a:lnTo>
                    <a:pt x="73152" y="25920"/>
                  </a:lnTo>
                  <a:lnTo>
                    <a:pt x="73152" y="27444"/>
                  </a:lnTo>
                  <a:lnTo>
                    <a:pt x="71628" y="27444"/>
                  </a:lnTo>
                  <a:lnTo>
                    <a:pt x="71628" y="12"/>
                  </a:lnTo>
                  <a:lnTo>
                    <a:pt x="64008" y="12"/>
                  </a:lnTo>
                  <a:lnTo>
                    <a:pt x="64008" y="60972"/>
                  </a:lnTo>
                  <a:lnTo>
                    <a:pt x="71628" y="60972"/>
                  </a:lnTo>
                  <a:lnTo>
                    <a:pt x="71628" y="32016"/>
                  </a:lnTo>
                  <a:lnTo>
                    <a:pt x="73152" y="33540"/>
                  </a:lnTo>
                  <a:lnTo>
                    <a:pt x="79248" y="40398"/>
                  </a:lnTo>
                  <a:lnTo>
                    <a:pt x="97536" y="60972"/>
                  </a:lnTo>
                  <a:lnTo>
                    <a:pt x="106680" y="60972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79119" y="5076444"/>
              <a:ext cx="117348" cy="6705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28471" y="5076444"/>
              <a:ext cx="77724" cy="6705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29055" y="5077967"/>
              <a:ext cx="233172" cy="85344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934199" y="5311139"/>
              <a:ext cx="130175" cy="62865"/>
            </a:xfrm>
            <a:custGeom>
              <a:avLst/>
              <a:gdLst/>
              <a:ahLst/>
              <a:cxnLst/>
              <a:rect l="l" t="t" r="r" b="b"/>
              <a:pathLst>
                <a:path w="130175" h="62864">
                  <a:moveTo>
                    <a:pt x="80772" y="0"/>
                  </a:moveTo>
                  <a:lnTo>
                    <a:pt x="71628" y="0"/>
                  </a:lnTo>
                  <a:lnTo>
                    <a:pt x="59436" y="48768"/>
                  </a:lnTo>
                  <a:lnTo>
                    <a:pt x="59436" y="50292"/>
                  </a:lnTo>
                  <a:lnTo>
                    <a:pt x="57912" y="51816"/>
                  </a:lnTo>
                  <a:lnTo>
                    <a:pt x="57912" y="48768"/>
                  </a:lnTo>
                  <a:lnTo>
                    <a:pt x="44196" y="0"/>
                  </a:lnTo>
                  <a:lnTo>
                    <a:pt x="36576" y="0"/>
                  </a:lnTo>
                  <a:lnTo>
                    <a:pt x="22860" y="47244"/>
                  </a:lnTo>
                  <a:lnTo>
                    <a:pt x="22860" y="53340"/>
                  </a:lnTo>
                  <a:lnTo>
                    <a:pt x="21336" y="53340"/>
                  </a:lnTo>
                  <a:lnTo>
                    <a:pt x="21336" y="47244"/>
                  </a:lnTo>
                  <a:lnTo>
                    <a:pt x="7620" y="0"/>
                  </a:lnTo>
                  <a:lnTo>
                    <a:pt x="0" y="0"/>
                  </a:lnTo>
                  <a:lnTo>
                    <a:pt x="18288" y="62484"/>
                  </a:lnTo>
                  <a:lnTo>
                    <a:pt x="25908" y="62484"/>
                  </a:lnTo>
                  <a:lnTo>
                    <a:pt x="39624" y="16764"/>
                  </a:lnTo>
                  <a:lnTo>
                    <a:pt x="39624" y="10668"/>
                  </a:lnTo>
                  <a:lnTo>
                    <a:pt x="41148" y="10668"/>
                  </a:lnTo>
                  <a:lnTo>
                    <a:pt x="41148" y="16764"/>
                  </a:lnTo>
                  <a:lnTo>
                    <a:pt x="54864" y="62484"/>
                  </a:lnTo>
                  <a:lnTo>
                    <a:pt x="62484" y="62484"/>
                  </a:lnTo>
                  <a:lnTo>
                    <a:pt x="80772" y="0"/>
                  </a:lnTo>
                  <a:close/>
                </a:path>
                <a:path w="130175" h="62864">
                  <a:moveTo>
                    <a:pt x="129552" y="0"/>
                  </a:moveTo>
                  <a:lnTo>
                    <a:pt x="121932" y="0"/>
                  </a:lnTo>
                  <a:lnTo>
                    <a:pt x="106692" y="28956"/>
                  </a:lnTo>
                  <a:lnTo>
                    <a:pt x="106692" y="30480"/>
                  </a:lnTo>
                  <a:lnTo>
                    <a:pt x="105168" y="32004"/>
                  </a:lnTo>
                  <a:lnTo>
                    <a:pt x="105168" y="30480"/>
                  </a:lnTo>
                  <a:lnTo>
                    <a:pt x="103644" y="28956"/>
                  </a:lnTo>
                  <a:lnTo>
                    <a:pt x="89928" y="0"/>
                  </a:lnTo>
                  <a:lnTo>
                    <a:pt x="82308" y="0"/>
                  </a:lnTo>
                  <a:lnTo>
                    <a:pt x="102120" y="39624"/>
                  </a:lnTo>
                  <a:lnTo>
                    <a:pt x="102120" y="62484"/>
                  </a:lnTo>
                  <a:lnTo>
                    <a:pt x="109740" y="62484"/>
                  </a:lnTo>
                  <a:lnTo>
                    <a:pt x="109740" y="39624"/>
                  </a:lnTo>
                  <a:lnTo>
                    <a:pt x="129552" y="0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57072" y="5541263"/>
              <a:ext cx="106679" cy="64007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946404" y="5772924"/>
              <a:ext cx="116205" cy="292735"/>
            </a:xfrm>
            <a:custGeom>
              <a:avLst/>
              <a:gdLst/>
              <a:ahLst/>
              <a:cxnLst/>
              <a:rect l="l" t="t" r="r" b="b"/>
              <a:pathLst>
                <a:path w="116205" h="292735">
                  <a:moveTo>
                    <a:pt x="64008" y="0"/>
                  </a:moveTo>
                  <a:lnTo>
                    <a:pt x="54864" y="0"/>
                  </a:lnTo>
                  <a:lnTo>
                    <a:pt x="35052" y="42672"/>
                  </a:lnTo>
                  <a:lnTo>
                    <a:pt x="35052" y="44196"/>
                  </a:lnTo>
                  <a:lnTo>
                    <a:pt x="32004" y="50292"/>
                  </a:lnTo>
                  <a:lnTo>
                    <a:pt x="32004" y="48768"/>
                  </a:lnTo>
                  <a:lnTo>
                    <a:pt x="28956" y="42672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62484"/>
                  </a:lnTo>
                  <a:lnTo>
                    <a:pt x="7620" y="62484"/>
                  </a:lnTo>
                  <a:lnTo>
                    <a:pt x="7620" y="10668"/>
                  </a:lnTo>
                  <a:lnTo>
                    <a:pt x="9144" y="13716"/>
                  </a:lnTo>
                  <a:lnTo>
                    <a:pt x="9144" y="15240"/>
                  </a:lnTo>
                  <a:lnTo>
                    <a:pt x="30480" y="62484"/>
                  </a:lnTo>
                  <a:lnTo>
                    <a:pt x="33528" y="62484"/>
                  </a:lnTo>
                  <a:lnTo>
                    <a:pt x="54864" y="13716"/>
                  </a:lnTo>
                  <a:lnTo>
                    <a:pt x="56388" y="10668"/>
                  </a:lnTo>
                  <a:lnTo>
                    <a:pt x="56388" y="62484"/>
                  </a:lnTo>
                  <a:lnTo>
                    <a:pt x="64008" y="62484"/>
                  </a:lnTo>
                  <a:lnTo>
                    <a:pt x="64008" y="0"/>
                  </a:lnTo>
                  <a:close/>
                </a:path>
                <a:path w="116205" h="292735">
                  <a:moveTo>
                    <a:pt x="70104" y="260591"/>
                  </a:moveTo>
                  <a:lnTo>
                    <a:pt x="68097" y="247472"/>
                  </a:lnTo>
                  <a:lnTo>
                    <a:pt x="62484" y="238531"/>
                  </a:lnTo>
                  <a:lnTo>
                    <a:pt x="62484" y="260591"/>
                  </a:lnTo>
                  <a:lnTo>
                    <a:pt x="62484" y="268211"/>
                  </a:lnTo>
                  <a:lnTo>
                    <a:pt x="61023" y="275475"/>
                  </a:lnTo>
                  <a:lnTo>
                    <a:pt x="61023" y="275793"/>
                  </a:lnTo>
                  <a:lnTo>
                    <a:pt x="56388" y="278879"/>
                  </a:lnTo>
                  <a:lnTo>
                    <a:pt x="51816" y="283451"/>
                  </a:lnTo>
                  <a:lnTo>
                    <a:pt x="45720" y="286499"/>
                  </a:lnTo>
                  <a:lnTo>
                    <a:pt x="27432" y="286499"/>
                  </a:lnTo>
                  <a:lnTo>
                    <a:pt x="27432" y="237731"/>
                  </a:lnTo>
                  <a:lnTo>
                    <a:pt x="38100" y="237731"/>
                  </a:lnTo>
                  <a:lnTo>
                    <a:pt x="48971" y="239166"/>
                  </a:lnTo>
                  <a:lnTo>
                    <a:pt x="56578" y="243446"/>
                  </a:lnTo>
                  <a:lnTo>
                    <a:pt x="61023" y="250596"/>
                  </a:lnTo>
                  <a:lnTo>
                    <a:pt x="62484" y="260591"/>
                  </a:lnTo>
                  <a:lnTo>
                    <a:pt x="62484" y="238531"/>
                  </a:lnTo>
                  <a:lnTo>
                    <a:pt x="62103" y="237921"/>
                  </a:lnTo>
                  <a:lnTo>
                    <a:pt x="52095" y="232092"/>
                  </a:lnTo>
                  <a:lnTo>
                    <a:pt x="51816" y="232054"/>
                  </a:lnTo>
                  <a:lnTo>
                    <a:pt x="38100" y="230111"/>
                  </a:lnTo>
                  <a:lnTo>
                    <a:pt x="21336" y="230111"/>
                  </a:lnTo>
                  <a:lnTo>
                    <a:pt x="21336" y="292595"/>
                  </a:lnTo>
                  <a:lnTo>
                    <a:pt x="27432" y="292595"/>
                  </a:lnTo>
                  <a:lnTo>
                    <a:pt x="38100" y="292481"/>
                  </a:lnTo>
                  <a:lnTo>
                    <a:pt x="62484" y="281927"/>
                  </a:lnTo>
                  <a:lnTo>
                    <a:pt x="67056" y="277355"/>
                  </a:lnTo>
                  <a:lnTo>
                    <a:pt x="70104" y="269735"/>
                  </a:lnTo>
                  <a:lnTo>
                    <a:pt x="70104" y="260591"/>
                  </a:lnTo>
                  <a:close/>
                </a:path>
                <a:path w="116205" h="292735">
                  <a:moveTo>
                    <a:pt x="114287" y="230111"/>
                  </a:moveTo>
                  <a:lnTo>
                    <a:pt x="82283" y="230111"/>
                  </a:lnTo>
                  <a:lnTo>
                    <a:pt x="82283" y="292595"/>
                  </a:lnTo>
                  <a:lnTo>
                    <a:pt x="89903" y="292595"/>
                  </a:lnTo>
                  <a:lnTo>
                    <a:pt x="89903" y="265163"/>
                  </a:lnTo>
                  <a:lnTo>
                    <a:pt x="112763" y="265163"/>
                  </a:lnTo>
                  <a:lnTo>
                    <a:pt x="112763" y="259067"/>
                  </a:lnTo>
                  <a:lnTo>
                    <a:pt x="89903" y="259067"/>
                  </a:lnTo>
                  <a:lnTo>
                    <a:pt x="89903" y="237731"/>
                  </a:lnTo>
                  <a:lnTo>
                    <a:pt x="114287" y="237731"/>
                  </a:lnTo>
                  <a:lnTo>
                    <a:pt x="114287" y="230111"/>
                  </a:lnTo>
                  <a:close/>
                </a:path>
                <a:path w="116205" h="292735">
                  <a:moveTo>
                    <a:pt x="115824" y="0"/>
                  </a:moveTo>
                  <a:lnTo>
                    <a:pt x="73152" y="0"/>
                  </a:lnTo>
                  <a:lnTo>
                    <a:pt x="73152" y="6096"/>
                  </a:lnTo>
                  <a:lnTo>
                    <a:pt x="91440" y="6096"/>
                  </a:lnTo>
                  <a:lnTo>
                    <a:pt x="91440" y="62484"/>
                  </a:lnTo>
                  <a:lnTo>
                    <a:pt x="99060" y="62484"/>
                  </a:lnTo>
                  <a:lnTo>
                    <a:pt x="99060" y="6096"/>
                  </a:lnTo>
                  <a:lnTo>
                    <a:pt x="115824" y="6096"/>
                  </a:lnTo>
                  <a:lnTo>
                    <a:pt x="115824" y="0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129271" y="1560588"/>
              <a:ext cx="6647815" cy="4567555"/>
            </a:xfrm>
            <a:custGeom>
              <a:avLst/>
              <a:gdLst/>
              <a:ahLst/>
              <a:cxnLst/>
              <a:rect l="l" t="t" r="r" b="b"/>
              <a:pathLst>
                <a:path w="6647815" h="4567555">
                  <a:moveTo>
                    <a:pt x="28956" y="4383024"/>
                  </a:moveTo>
                  <a:lnTo>
                    <a:pt x="0" y="4383024"/>
                  </a:lnTo>
                  <a:lnTo>
                    <a:pt x="0" y="4567428"/>
                  </a:lnTo>
                  <a:lnTo>
                    <a:pt x="28956" y="4567428"/>
                  </a:lnTo>
                  <a:lnTo>
                    <a:pt x="28956" y="4383024"/>
                  </a:lnTo>
                  <a:close/>
                </a:path>
                <a:path w="6647815" h="4567555">
                  <a:moveTo>
                    <a:pt x="42672" y="4152900"/>
                  </a:moveTo>
                  <a:lnTo>
                    <a:pt x="0" y="4152900"/>
                  </a:lnTo>
                  <a:lnTo>
                    <a:pt x="0" y="4337304"/>
                  </a:lnTo>
                  <a:lnTo>
                    <a:pt x="42672" y="4337304"/>
                  </a:lnTo>
                  <a:lnTo>
                    <a:pt x="42672" y="4152900"/>
                  </a:lnTo>
                  <a:close/>
                </a:path>
                <a:path w="6647815" h="4567555">
                  <a:moveTo>
                    <a:pt x="56388" y="3922776"/>
                  </a:moveTo>
                  <a:lnTo>
                    <a:pt x="0" y="3922776"/>
                  </a:lnTo>
                  <a:lnTo>
                    <a:pt x="0" y="4105656"/>
                  </a:lnTo>
                  <a:lnTo>
                    <a:pt x="56388" y="4105656"/>
                  </a:lnTo>
                  <a:lnTo>
                    <a:pt x="56388" y="3922776"/>
                  </a:lnTo>
                  <a:close/>
                </a:path>
                <a:path w="6647815" h="4567555">
                  <a:moveTo>
                    <a:pt x="123444" y="3691128"/>
                  </a:moveTo>
                  <a:lnTo>
                    <a:pt x="0" y="3691128"/>
                  </a:lnTo>
                  <a:lnTo>
                    <a:pt x="0" y="3875519"/>
                  </a:lnTo>
                  <a:lnTo>
                    <a:pt x="123444" y="3875519"/>
                  </a:lnTo>
                  <a:lnTo>
                    <a:pt x="123444" y="3691128"/>
                  </a:lnTo>
                  <a:close/>
                </a:path>
                <a:path w="6647815" h="4567555">
                  <a:moveTo>
                    <a:pt x="135636" y="3461004"/>
                  </a:moveTo>
                  <a:lnTo>
                    <a:pt x="0" y="3461004"/>
                  </a:lnTo>
                  <a:lnTo>
                    <a:pt x="0" y="3645408"/>
                  </a:lnTo>
                  <a:lnTo>
                    <a:pt x="135636" y="3645408"/>
                  </a:lnTo>
                  <a:lnTo>
                    <a:pt x="135636" y="3461004"/>
                  </a:lnTo>
                  <a:close/>
                </a:path>
                <a:path w="6647815" h="4567555">
                  <a:moveTo>
                    <a:pt x="135636" y="3229356"/>
                  </a:moveTo>
                  <a:lnTo>
                    <a:pt x="0" y="3229356"/>
                  </a:lnTo>
                  <a:lnTo>
                    <a:pt x="0" y="3413760"/>
                  </a:lnTo>
                  <a:lnTo>
                    <a:pt x="135636" y="3413760"/>
                  </a:lnTo>
                  <a:lnTo>
                    <a:pt x="135636" y="3229356"/>
                  </a:lnTo>
                  <a:close/>
                </a:path>
                <a:path w="6647815" h="4567555">
                  <a:moveTo>
                    <a:pt x="149352" y="2999232"/>
                  </a:moveTo>
                  <a:lnTo>
                    <a:pt x="0" y="2999232"/>
                  </a:lnTo>
                  <a:lnTo>
                    <a:pt x="0" y="3183636"/>
                  </a:lnTo>
                  <a:lnTo>
                    <a:pt x="149352" y="3183636"/>
                  </a:lnTo>
                  <a:lnTo>
                    <a:pt x="149352" y="2999232"/>
                  </a:lnTo>
                  <a:close/>
                </a:path>
                <a:path w="6647815" h="4567555">
                  <a:moveTo>
                    <a:pt x="163068" y="2769108"/>
                  </a:moveTo>
                  <a:lnTo>
                    <a:pt x="0" y="2769108"/>
                  </a:lnTo>
                  <a:lnTo>
                    <a:pt x="0" y="2953512"/>
                  </a:lnTo>
                  <a:lnTo>
                    <a:pt x="163068" y="2953512"/>
                  </a:lnTo>
                  <a:lnTo>
                    <a:pt x="163068" y="2769108"/>
                  </a:lnTo>
                  <a:close/>
                </a:path>
                <a:path w="6647815" h="4567555">
                  <a:moveTo>
                    <a:pt x="176784" y="2537460"/>
                  </a:moveTo>
                  <a:lnTo>
                    <a:pt x="0" y="2537460"/>
                  </a:lnTo>
                  <a:lnTo>
                    <a:pt x="0" y="2721864"/>
                  </a:lnTo>
                  <a:lnTo>
                    <a:pt x="176784" y="2721864"/>
                  </a:lnTo>
                  <a:lnTo>
                    <a:pt x="176784" y="2537460"/>
                  </a:lnTo>
                  <a:close/>
                </a:path>
                <a:path w="6647815" h="4567555">
                  <a:moveTo>
                    <a:pt x="176784" y="2307323"/>
                  </a:moveTo>
                  <a:lnTo>
                    <a:pt x="0" y="2307323"/>
                  </a:lnTo>
                  <a:lnTo>
                    <a:pt x="0" y="2491740"/>
                  </a:lnTo>
                  <a:lnTo>
                    <a:pt x="176784" y="2491740"/>
                  </a:lnTo>
                  <a:lnTo>
                    <a:pt x="176784" y="2307323"/>
                  </a:lnTo>
                  <a:close/>
                </a:path>
                <a:path w="6647815" h="4567555">
                  <a:moveTo>
                    <a:pt x="216420" y="2077212"/>
                  </a:moveTo>
                  <a:lnTo>
                    <a:pt x="0" y="2077212"/>
                  </a:lnTo>
                  <a:lnTo>
                    <a:pt x="0" y="2261616"/>
                  </a:lnTo>
                  <a:lnTo>
                    <a:pt x="216420" y="2261616"/>
                  </a:lnTo>
                  <a:lnTo>
                    <a:pt x="216420" y="2077212"/>
                  </a:lnTo>
                  <a:close/>
                </a:path>
                <a:path w="6647815" h="4567555">
                  <a:moveTo>
                    <a:pt x="230124" y="1845564"/>
                  </a:moveTo>
                  <a:lnTo>
                    <a:pt x="0" y="1845564"/>
                  </a:lnTo>
                  <a:lnTo>
                    <a:pt x="0" y="2029968"/>
                  </a:lnTo>
                  <a:lnTo>
                    <a:pt x="230124" y="2029968"/>
                  </a:lnTo>
                  <a:lnTo>
                    <a:pt x="230124" y="1845564"/>
                  </a:lnTo>
                  <a:close/>
                </a:path>
                <a:path w="6647815" h="4567555">
                  <a:moveTo>
                    <a:pt x="243840" y="1615440"/>
                  </a:moveTo>
                  <a:lnTo>
                    <a:pt x="0" y="1615440"/>
                  </a:lnTo>
                  <a:lnTo>
                    <a:pt x="0" y="1799831"/>
                  </a:lnTo>
                  <a:lnTo>
                    <a:pt x="243840" y="1799831"/>
                  </a:lnTo>
                  <a:lnTo>
                    <a:pt x="243840" y="1615440"/>
                  </a:lnTo>
                  <a:close/>
                </a:path>
                <a:path w="6647815" h="4567555">
                  <a:moveTo>
                    <a:pt x="257556" y="1385316"/>
                  </a:moveTo>
                  <a:lnTo>
                    <a:pt x="0" y="1385316"/>
                  </a:lnTo>
                  <a:lnTo>
                    <a:pt x="0" y="1569720"/>
                  </a:lnTo>
                  <a:lnTo>
                    <a:pt x="257556" y="1569720"/>
                  </a:lnTo>
                  <a:lnTo>
                    <a:pt x="257556" y="1385316"/>
                  </a:lnTo>
                  <a:close/>
                </a:path>
                <a:path w="6647815" h="4567555">
                  <a:moveTo>
                    <a:pt x="257556" y="1153655"/>
                  </a:moveTo>
                  <a:lnTo>
                    <a:pt x="0" y="1153655"/>
                  </a:lnTo>
                  <a:lnTo>
                    <a:pt x="0" y="1338072"/>
                  </a:lnTo>
                  <a:lnTo>
                    <a:pt x="257556" y="1338072"/>
                  </a:lnTo>
                  <a:lnTo>
                    <a:pt x="257556" y="1153655"/>
                  </a:lnTo>
                  <a:close/>
                </a:path>
                <a:path w="6647815" h="4567555">
                  <a:moveTo>
                    <a:pt x="350520" y="923531"/>
                  </a:moveTo>
                  <a:lnTo>
                    <a:pt x="0" y="923531"/>
                  </a:lnTo>
                  <a:lnTo>
                    <a:pt x="0" y="1107948"/>
                  </a:lnTo>
                  <a:lnTo>
                    <a:pt x="350520" y="1107948"/>
                  </a:lnTo>
                  <a:lnTo>
                    <a:pt x="350520" y="923531"/>
                  </a:lnTo>
                  <a:close/>
                </a:path>
                <a:path w="6647815" h="4567555">
                  <a:moveTo>
                    <a:pt x="417576" y="693420"/>
                  </a:moveTo>
                  <a:lnTo>
                    <a:pt x="0" y="693420"/>
                  </a:lnTo>
                  <a:lnTo>
                    <a:pt x="0" y="876300"/>
                  </a:lnTo>
                  <a:lnTo>
                    <a:pt x="417576" y="876300"/>
                  </a:lnTo>
                  <a:lnTo>
                    <a:pt x="417576" y="693420"/>
                  </a:lnTo>
                  <a:close/>
                </a:path>
                <a:path w="6647815" h="4567555">
                  <a:moveTo>
                    <a:pt x="445020" y="461772"/>
                  </a:moveTo>
                  <a:lnTo>
                    <a:pt x="0" y="461772"/>
                  </a:lnTo>
                  <a:lnTo>
                    <a:pt x="0" y="646163"/>
                  </a:lnTo>
                  <a:lnTo>
                    <a:pt x="445020" y="646163"/>
                  </a:lnTo>
                  <a:lnTo>
                    <a:pt x="445020" y="461772"/>
                  </a:lnTo>
                  <a:close/>
                </a:path>
                <a:path w="6647815" h="4567555">
                  <a:moveTo>
                    <a:pt x="646176" y="231648"/>
                  </a:moveTo>
                  <a:lnTo>
                    <a:pt x="0" y="231648"/>
                  </a:lnTo>
                  <a:lnTo>
                    <a:pt x="0" y="416052"/>
                  </a:lnTo>
                  <a:lnTo>
                    <a:pt x="646176" y="416052"/>
                  </a:lnTo>
                  <a:lnTo>
                    <a:pt x="646176" y="231648"/>
                  </a:lnTo>
                  <a:close/>
                </a:path>
                <a:path w="6647815" h="4567555">
                  <a:moveTo>
                    <a:pt x="6647688" y="0"/>
                  </a:moveTo>
                  <a:lnTo>
                    <a:pt x="0" y="0"/>
                  </a:lnTo>
                  <a:lnTo>
                    <a:pt x="0" y="184404"/>
                  </a:lnTo>
                  <a:lnTo>
                    <a:pt x="6647688" y="184404"/>
                  </a:lnTo>
                  <a:lnTo>
                    <a:pt x="6647688" y="0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074139" y="2659392"/>
              <a:ext cx="608330" cy="251460"/>
            </a:xfrm>
            <a:custGeom>
              <a:avLst/>
              <a:gdLst/>
              <a:ahLst/>
              <a:cxnLst/>
              <a:rect l="l" t="t" r="r" b="b"/>
              <a:pathLst>
                <a:path w="608329" h="251460">
                  <a:moveTo>
                    <a:pt x="243852" y="246888"/>
                  </a:moveTo>
                  <a:lnTo>
                    <a:pt x="155460" y="0"/>
                  </a:lnTo>
                  <a:lnTo>
                    <a:pt x="152400" y="0"/>
                  </a:lnTo>
                  <a:lnTo>
                    <a:pt x="152400" y="149352"/>
                  </a:lnTo>
                  <a:lnTo>
                    <a:pt x="89916" y="149352"/>
                  </a:lnTo>
                  <a:lnTo>
                    <a:pt x="115824" y="65532"/>
                  </a:lnTo>
                  <a:lnTo>
                    <a:pt x="118872" y="57912"/>
                  </a:lnTo>
                  <a:lnTo>
                    <a:pt x="120396" y="50292"/>
                  </a:lnTo>
                  <a:lnTo>
                    <a:pt x="120396" y="44196"/>
                  </a:lnTo>
                  <a:lnTo>
                    <a:pt x="121920" y="44196"/>
                  </a:lnTo>
                  <a:lnTo>
                    <a:pt x="121920" y="51816"/>
                  </a:lnTo>
                  <a:lnTo>
                    <a:pt x="123444" y="59436"/>
                  </a:lnTo>
                  <a:lnTo>
                    <a:pt x="126492" y="65532"/>
                  </a:lnTo>
                  <a:lnTo>
                    <a:pt x="152400" y="149352"/>
                  </a:lnTo>
                  <a:lnTo>
                    <a:pt x="152400" y="0"/>
                  </a:lnTo>
                  <a:lnTo>
                    <a:pt x="89916" y="0"/>
                  </a:lnTo>
                  <a:lnTo>
                    <a:pt x="0" y="246888"/>
                  </a:lnTo>
                  <a:lnTo>
                    <a:pt x="59436" y="246888"/>
                  </a:lnTo>
                  <a:lnTo>
                    <a:pt x="77724" y="192024"/>
                  </a:lnTo>
                  <a:lnTo>
                    <a:pt x="89916" y="192024"/>
                  </a:lnTo>
                  <a:lnTo>
                    <a:pt x="152400" y="192024"/>
                  </a:lnTo>
                  <a:lnTo>
                    <a:pt x="164604" y="192024"/>
                  </a:lnTo>
                  <a:lnTo>
                    <a:pt x="182892" y="246888"/>
                  </a:lnTo>
                  <a:lnTo>
                    <a:pt x="243852" y="246888"/>
                  </a:lnTo>
                  <a:close/>
                </a:path>
                <a:path w="608329" h="251460">
                  <a:moveTo>
                    <a:pt x="429780" y="70091"/>
                  </a:moveTo>
                  <a:lnTo>
                    <a:pt x="373392" y="70091"/>
                  </a:lnTo>
                  <a:lnTo>
                    <a:pt x="341388" y="179819"/>
                  </a:lnTo>
                  <a:lnTo>
                    <a:pt x="337197" y="196773"/>
                  </a:lnTo>
                  <a:lnTo>
                    <a:pt x="335813" y="204038"/>
                  </a:lnTo>
                  <a:lnTo>
                    <a:pt x="335292" y="210299"/>
                  </a:lnTo>
                  <a:lnTo>
                    <a:pt x="333768" y="210299"/>
                  </a:lnTo>
                  <a:lnTo>
                    <a:pt x="333451" y="204038"/>
                  </a:lnTo>
                  <a:lnTo>
                    <a:pt x="332435" y="196773"/>
                  </a:lnTo>
                  <a:lnTo>
                    <a:pt x="330542" y="188658"/>
                  </a:lnTo>
                  <a:lnTo>
                    <a:pt x="327672" y="179819"/>
                  </a:lnTo>
                  <a:lnTo>
                    <a:pt x="297192" y="70091"/>
                  </a:lnTo>
                  <a:lnTo>
                    <a:pt x="239280" y="70091"/>
                  </a:lnTo>
                  <a:lnTo>
                    <a:pt x="301764" y="246875"/>
                  </a:lnTo>
                  <a:lnTo>
                    <a:pt x="364248" y="246875"/>
                  </a:lnTo>
                  <a:lnTo>
                    <a:pt x="429780" y="70091"/>
                  </a:lnTo>
                  <a:close/>
                </a:path>
                <a:path w="608329" h="251460">
                  <a:moveTo>
                    <a:pt x="608088" y="150876"/>
                  </a:moveTo>
                  <a:lnTo>
                    <a:pt x="596506" y="100939"/>
                  </a:lnTo>
                  <a:lnTo>
                    <a:pt x="561606" y="71247"/>
                  </a:lnTo>
                  <a:lnTo>
                    <a:pt x="557796" y="70231"/>
                  </a:lnTo>
                  <a:lnTo>
                    <a:pt x="557796" y="140208"/>
                  </a:lnTo>
                  <a:lnTo>
                    <a:pt x="492264" y="140208"/>
                  </a:lnTo>
                  <a:lnTo>
                    <a:pt x="514743" y="105346"/>
                  </a:lnTo>
                  <a:lnTo>
                    <a:pt x="521004" y="102908"/>
                  </a:lnTo>
                  <a:lnTo>
                    <a:pt x="527316" y="102108"/>
                  </a:lnTo>
                  <a:lnTo>
                    <a:pt x="540435" y="104622"/>
                  </a:lnTo>
                  <a:lnTo>
                    <a:pt x="549986" y="112014"/>
                  </a:lnTo>
                  <a:lnTo>
                    <a:pt x="555815" y="123964"/>
                  </a:lnTo>
                  <a:lnTo>
                    <a:pt x="557796" y="140208"/>
                  </a:lnTo>
                  <a:lnTo>
                    <a:pt x="557796" y="70231"/>
                  </a:lnTo>
                  <a:lnTo>
                    <a:pt x="545604" y="66954"/>
                  </a:lnTo>
                  <a:lnTo>
                    <a:pt x="527316" y="65532"/>
                  </a:lnTo>
                  <a:lnTo>
                    <a:pt x="509612" y="67221"/>
                  </a:lnTo>
                  <a:lnTo>
                    <a:pt x="509308" y="67310"/>
                  </a:lnTo>
                  <a:lnTo>
                    <a:pt x="509168" y="67348"/>
                  </a:lnTo>
                  <a:lnTo>
                    <a:pt x="464832" y="91440"/>
                  </a:lnTo>
                  <a:lnTo>
                    <a:pt x="440613" y="140728"/>
                  </a:lnTo>
                  <a:lnTo>
                    <a:pt x="438924" y="161544"/>
                  </a:lnTo>
                  <a:lnTo>
                    <a:pt x="440372" y="181203"/>
                  </a:lnTo>
                  <a:lnTo>
                    <a:pt x="463308" y="227076"/>
                  </a:lnTo>
                  <a:lnTo>
                    <a:pt x="492264" y="245745"/>
                  </a:lnTo>
                  <a:lnTo>
                    <a:pt x="493788" y="246126"/>
                  </a:lnTo>
                  <a:lnTo>
                    <a:pt x="493953" y="246164"/>
                  </a:lnTo>
                  <a:lnTo>
                    <a:pt x="509168" y="249999"/>
                  </a:lnTo>
                  <a:lnTo>
                    <a:pt x="509612" y="250037"/>
                  </a:lnTo>
                  <a:lnTo>
                    <a:pt x="528840" y="251460"/>
                  </a:lnTo>
                  <a:lnTo>
                    <a:pt x="547408" y="250596"/>
                  </a:lnTo>
                  <a:lnTo>
                    <a:pt x="564273" y="248031"/>
                  </a:lnTo>
                  <a:lnTo>
                    <a:pt x="579412" y="243738"/>
                  </a:lnTo>
                  <a:lnTo>
                    <a:pt x="592848" y="237744"/>
                  </a:lnTo>
                  <a:lnTo>
                    <a:pt x="592848" y="198120"/>
                  </a:lnTo>
                  <a:lnTo>
                    <a:pt x="581101" y="204990"/>
                  </a:lnTo>
                  <a:lnTo>
                    <a:pt x="568655" y="209740"/>
                  </a:lnTo>
                  <a:lnTo>
                    <a:pt x="555332" y="212471"/>
                  </a:lnTo>
                  <a:lnTo>
                    <a:pt x="541032" y="213360"/>
                  </a:lnTo>
                  <a:lnTo>
                    <a:pt x="540435" y="213283"/>
                  </a:lnTo>
                  <a:lnTo>
                    <a:pt x="521004" y="210807"/>
                  </a:lnTo>
                  <a:lnTo>
                    <a:pt x="506552" y="203263"/>
                  </a:lnTo>
                  <a:lnTo>
                    <a:pt x="497522" y="190855"/>
                  </a:lnTo>
                  <a:lnTo>
                    <a:pt x="493788" y="173736"/>
                  </a:lnTo>
                  <a:lnTo>
                    <a:pt x="557796" y="173736"/>
                  </a:lnTo>
                  <a:lnTo>
                    <a:pt x="608088" y="173736"/>
                  </a:lnTo>
                  <a:lnTo>
                    <a:pt x="608088" y="150876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715755" y="2724911"/>
              <a:ext cx="286512" cy="185928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9035795" y="2724911"/>
              <a:ext cx="184785" cy="265430"/>
            </a:xfrm>
            <a:custGeom>
              <a:avLst/>
              <a:gdLst/>
              <a:ahLst/>
              <a:cxnLst/>
              <a:rect l="l" t="t" r="r" b="b"/>
              <a:pathLst>
                <a:path w="184784" h="265430">
                  <a:moveTo>
                    <a:pt x="16764" y="254508"/>
                  </a:moveTo>
                  <a:lnTo>
                    <a:pt x="16764" y="208788"/>
                  </a:lnTo>
                  <a:lnTo>
                    <a:pt x="29837" y="215669"/>
                  </a:lnTo>
                  <a:lnTo>
                    <a:pt x="43624" y="220408"/>
                  </a:lnTo>
                  <a:lnTo>
                    <a:pt x="57102" y="223031"/>
                  </a:lnTo>
                  <a:lnTo>
                    <a:pt x="57340" y="223077"/>
                  </a:lnTo>
                  <a:lnTo>
                    <a:pt x="57912" y="223160"/>
                  </a:lnTo>
                  <a:lnTo>
                    <a:pt x="70651" y="223966"/>
                  </a:lnTo>
                  <a:lnTo>
                    <a:pt x="73152" y="223926"/>
                  </a:lnTo>
                  <a:lnTo>
                    <a:pt x="114300" y="210312"/>
                  </a:lnTo>
                  <a:lnTo>
                    <a:pt x="129540" y="170688"/>
                  </a:lnTo>
                  <a:lnTo>
                    <a:pt x="129540" y="4572"/>
                  </a:lnTo>
                  <a:lnTo>
                    <a:pt x="184404" y="4572"/>
                  </a:lnTo>
                  <a:lnTo>
                    <a:pt x="184404" y="161544"/>
                  </a:lnTo>
                  <a:lnTo>
                    <a:pt x="182451" y="184380"/>
                  </a:lnTo>
                  <a:lnTo>
                    <a:pt x="167687" y="222623"/>
                  </a:lnTo>
                  <a:lnTo>
                    <a:pt x="139160" y="249745"/>
                  </a:lnTo>
                  <a:lnTo>
                    <a:pt x="98012" y="263461"/>
                  </a:lnTo>
                  <a:lnTo>
                    <a:pt x="73152" y="265176"/>
                  </a:lnTo>
                  <a:lnTo>
                    <a:pt x="57912" y="264457"/>
                  </a:lnTo>
                  <a:lnTo>
                    <a:pt x="55983" y="264366"/>
                  </a:lnTo>
                  <a:lnTo>
                    <a:pt x="40957" y="262128"/>
                  </a:lnTo>
                  <a:lnTo>
                    <a:pt x="27932" y="258746"/>
                  </a:lnTo>
                  <a:lnTo>
                    <a:pt x="16764" y="254508"/>
                  </a:lnTo>
                  <a:close/>
                </a:path>
                <a:path w="184784" h="265430">
                  <a:moveTo>
                    <a:pt x="0" y="97536"/>
                  </a:moveTo>
                  <a:lnTo>
                    <a:pt x="5524" y="57912"/>
                  </a:lnTo>
                  <a:lnTo>
                    <a:pt x="33623" y="15430"/>
                  </a:lnTo>
                  <a:lnTo>
                    <a:pt x="80772" y="0"/>
                  </a:lnTo>
                  <a:lnTo>
                    <a:pt x="95654" y="1690"/>
                  </a:lnTo>
                  <a:lnTo>
                    <a:pt x="108394" y="6667"/>
                  </a:lnTo>
                  <a:lnTo>
                    <a:pt x="119133" y="14787"/>
                  </a:lnTo>
                  <a:lnTo>
                    <a:pt x="128016" y="25908"/>
                  </a:lnTo>
                  <a:lnTo>
                    <a:pt x="129540" y="25908"/>
                  </a:lnTo>
                  <a:lnTo>
                    <a:pt x="129540" y="82296"/>
                  </a:lnTo>
                  <a:lnTo>
                    <a:pt x="128968" y="74556"/>
                  </a:lnTo>
                  <a:lnTo>
                    <a:pt x="127254" y="67246"/>
                  </a:lnTo>
                  <a:lnTo>
                    <a:pt x="95821" y="42778"/>
                  </a:lnTo>
                  <a:lnTo>
                    <a:pt x="94488" y="42672"/>
                  </a:lnTo>
                  <a:lnTo>
                    <a:pt x="85891" y="43529"/>
                  </a:lnTo>
                  <a:lnTo>
                    <a:pt x="57912" y="73342"/>
                  </a:lnTo>
                  <a:lnTo>
                    <a:pt x="54864" y="96012"/>
                  </a:lnTo>
                  <a:lnTo>
                    <a:pt x="54864" y="183765"/>
                  </a:lnTo>
                  <a:lnTo>
                    <a:pt x="43053" y="180022"/>
                  </a:lnTo>
                  <a:lnTo>
                    <a:pt x="10929" y="148971"/>
                  </a:lnTo>
                  <a:lnTo>
                    <a:pt x="1166" y="116967"/>
                  </a:lnTo>
                  <a:lnTo>
                    <a:pt x="0" y="97536"/>
                  </a:lnTo>
                  <a:close/>
                </a:path>
                <a:path w="184784" h="265430">
                  <a:moveTo>
                    <a:pt x="54864" y="183765"/>
                  </a:moveTo>
                  <a:lnTo>
                    <a:pt x="54864" y="96012"/>
                  </a:lnTo>
                  <a:lnTo>
                    <a:pt x="55459" y="106632"/>
                  </a:lnTo>
                  <a:lnTo>
                    <a:pt x="57340" y="115824"/>
                  </a:lnTo>
                  <a:lnTo>
                    <a:pt x="83748" y="143922"/>
                  </a:lnTo>
                  <a:lnTo>
                    <a:pt x="91440" y="144780"/>
                  </a:lnTo>
                  <a:lnTo>
                    <a:pt x="100012" y="143922"/>
                  </a:lnTo>
                  <a:lnTo>
                    <a:pt x="127063" y="115824"/>
                  </a:lnTo>
                  <a:lnTo>
                    <a:pt x="128968" y="106516"/>
                  </a:lnTo>
                  <a:lnTo>
                    <a:pt x="128968" y="106207"/>
                  </a:lnTo>
                  <a:lnTo>
                    <a:pt x="129540" y="96012"/>
                  </a:lnTo>
                  <a:lnTo>
                    <a:pt x="129540" y="155448"/>
                  </a:lnTo>
                  <a:lnTo>
                    <a:pt x="128016" y="155448"/>
                  </a:lnTo>
                  <a:lnTo>
                    <a:pt x="117729" y="168568"/>
                  </a:lnTo>
                  <a:lnTo>
                    <a:pt x="105156" y="178117"/>
                  </a:lnTo>
                  <a:lnTo>
                    <a:pt x="90297" y="183951"/>
                  </a:lnTo>
                  <a:lnTo>
                    <a:pt x="73152" y="185928"/>
                  </a:lnTo>
                  <a:lnTo>
                    <a:pt x="57912" y="184548"/>
                  </a:lnTo>
                  <a:lnTo>
                    <a:pt x="57102" y="184475"/>
                  </a:lnTo>
                  <a:lnTo>
                    <a:pt x="54864" y="183765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255252" y="2725035"/>
              <a:ext cx="169164" cy="185804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8084819" y="3125723"/>
              <a:ext cx="242570" cy="256540"/>
            </a:xfrm>
            <a:custGeom>
              <a:avLst/>
              <a:gdLst/>
              <a:ahLst/>
              <a:cxnLst/>
              <a:rect l="l" t="t" r="r" b="b"/>
              <a:pathLst>
                <a:path w="242570" h="256539">
                  <a:moveTo>
                    <a:pt x="0" y="131064"/>
                  </a:moveTo>
                  <a:lnTo>
                    <a:pt x="8191" y="78676"/>
                  </a:lnTo>
                  <a:lnTo>
                    <a:pt x="33528" y="36576"/>
                  </a:lnTo>
                  <a:lnTo>
                    <a:pt x="73342" y="9144"/>
                  </a:lnTo>
                  <a:lnTo>
                    <a:pt x="123444" y="0"/>
                  </a:lnTo>
                  <a:lnTo>
                    <a:pt x="148209" y="2227"/>
                  </a:lnTo>
                  <a:lnTo>
                    <a:pt x="148590" y="2262"/>
                  </a:lnTo>
                  <a:lnTo>
                    <a:pt x="192024" y="19931"/>
                  </a:lnTo>
                  <a:lnTo>
                    <a:pt x="224313" y="53625"/>
                  </a:lnTo>
                  <a:lnTo>
                    <a:pt x="240315" y="99345"/>
                  </a:lnTo>
                  <a:lnTo>
                    <a:pt x="242316" y="126492"/>
                  </a:lnTo>
                  <a:lnTo>
                    <a:pt x="240315" y="154213"/>
                  </a:lnTo>
                  <a:lnTo>
                    <a:pt x="240315" y="154446"/>
                  </a:lnTo>
                  <a:lnTo>
                    <a:pt x="223670" y="201501"/>
                  </a:lnTo>
                  <a:lnTo>
                    <a:pt x="190476" y="236100"/>
                  </a:lnTo>
                  <a:lnTo>
                    <a:pt x="184404" y="239314"/>
                  </a:lnTo>
                  <a:lnTo>
                    <a:pt x="184404" y="129540"/>
                  </a:lnTo>
                  <a:lnTo>
                    <a:pt x="183284" y="111252"/>
                  </a:lnTo>
                  <a:lnTo>
                    <a:pt x="167640" y="70104"/>
                  </a:lnTo>
                  <a:lnTo>
                    <a:pt x="121920" y="48768"/>
                  </a:lnTo>
                  <a:lnTo>
                    <a:pt x="107918" y="50172"/>
                  </a:lnTo>
                  <a:lnTo>
                    <a:pt x="68199" y="82367"/>
                  </a:lnTo>
                  <a:lnTo>
                    <a:pt x="57912" y="128016"/>
                  </a:lnTo>
                  <a:lnTo>
                    <a:pt x="57912" y="240969"/>
                  </a:lnTo>
                  <a:lnTo>
                    <a:pt x="50958" y="237386"/>
                  </a:lnTo>
                  <a:lnTo>
                    <a:pt x="33528" y="222504"/>
                  </a:lnTo>
                  <a:lnTo>
                    <a:pt x="18645" y="203287"/>
                  </a:lnTo>
                  <a:lnTo>
                    <a:pt x="8191" y="181927"/>
                  </a:lnTo>
                  <a:lnTo>
                    <a:pt x="2024" y="157995"/>
                  </a:lnTo>
                  <a:lnTo>
                    <a:pt x="0" y="131064"/>
                  </a:lnTo>
                  <a:close/>
                </a:path>
                <a:path w="242570" h="256539">
                  <a:moveTo>
                    <a:pt x="57912" y="240969"/>
                  </a:moveTo>
                  <a:lnTo>
                    <a:pt x="57912" y="128016"/>
                  </a:lnTo>
                  <a:lnTo>
                    <a:pt x="59055" y="146089"/>
                  </a:lnTo>
                  <a:lnTo>
                    <a:pt x="62484" y="161734"/>
                  </a:lnTo>
                  <a:lnTo>
                    <a:pt x="85058" y="196587"/>
                  </a:lnTo>
                  <a:lnTo>
                    <a:pt x="120396" y="208788"/>
                  </a:lnTo>
                  <a:lnTo>
                    <a:pt x="134397" y="207383"/>
                  </a:lnTo>
                  <a:lnTo>
                    <a:pt x="174117" y="176045"/>
                  </a:lnTo>
                  <a:lnTo>
                    <a:pt x="183284" y="146838"/>
                  </a:lnTo>
                  <a:lnTo>
                    <a:pt x="183284" y="146584"/>
                  </a:lnTo>
                  <a:lnTo>
                    <a:pt x="184404" y="129540"/>
                  </a:lnTo>
                  <a:lnTo>
                    <a:pt x="184404" y="239314"/>
                  </a:lnTo>
                  <a:lnTo>
                    <a:pt x="169735" y="247078"/>
                  </a:lnTo>
                  <a:lnTo>
                    <a:pt x="146685" y="253694"/>
                  </a:lnTo>
                  <a:lnTo>
                    <a:pt x="146423" y="253769"/>
                  </a:lnTo>
                  <a:lnTo>
                    <a:pt x="120396" y="256032"/>
                  </a:lnTo>
                  <a:lnTo>
                    <a:pt x="97178" y="254224"/>
                  </a:lnTo>
                  <a:lnTo>
                    <a:pt x="95631" y="254104"/>
                  </a:lnTo>
                  <a:lnTo>
                    <a:pt x="94392" y="254007"/>
                  </a:lnTo>
                  <a:lnTo>
                    <a:pt x="71247" y="247840"/>
                  </a:lnTo>
                  <a:lnTo>
                    <a:pt x="57912" y="240969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362188" y="3197351"/>
              <a:ext cx="115824" cy="179831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8491728" y="3116580"/>
              <a:ext cx="182880" cy="265430"/>
            </a:xfrm>
            <a:custGeom>
              <a:avLst/>
              <a:gdLst/>
              <a:ahLst/>
              <a:cxnLst/>
              <a:rect l="l" t="t" r="r" b="b"/>
              <a:pathLst>
                <a:path w="182879" h="265429">
                  <a:moveTo>
                    <a:pt x="129540" y="260604"/>
                  </a:moveTo>
                  <a:lnTo>
                    <a:pt x="129540" y="0"/>
                  </a:lnTo>
                  <a:lnTo>
                    <a:pt x="182880" y="0"/>
                  </a:lnTo>
                  <a:lnTo>
                    <a:pt x="182880" y="260604"/>
                  </a:lnTo>
                  <a:lnTo>
                    <a:pt x="129540" y="260604"/>
                  </a:lnTo>
                  <a:close/>
                </a:path>
                <a:path w="182879" h="265429">
                  <a:moveTo>
                    <a:pt x="0" y="176783"/>
                  </a:moveTo>
                  <a:lnTo>
                    <a:pt x="5715" y="137731"/>
                  </a:lnTo>
                  <a:lnTo>
                    <a:pt x="34266" y="94916"/>
                  </a:lnTo>
                  <a:lnTo>
                    <a:pt x="80772" y="80772"/>
                  </a:lnTo>
                  <a:lnTo>
                    <a:pt x="96512" y="82224"/>
                  </a:lnTo>
                  <a:lnTo>
                    <a:pt x="109537" y="86677"/>
                  </a:lnTo>
                  <a:lnTo>
                    <a:pt x="119991" y="94273"/>
                  </a:lnTo>
                  <a:lnTo>
                    <a:pt x="128016" y="105156"/>
                  </a:lnTo>
                  <a:lnTo>
                    <a:pt x="129540" y="105156"/>
                  </a:lnTo>
                  <a:lnTo>
                    <a:pt x="129540" y="161543"/>
                  </a:lnTo>
                  <a:lnTo>
                    <a:pt x="128968" y="153828"/>
                  </a:lnTo>
                  <a:lnTo>
                    <a:pt x="127254" y="146685"/>
                  </a:lnTo>
                  <a:lnTo>
                    <a:pt x="94488" y="121920"/>
                  </a:lnTo>
                  <a:lnTo>
                    <a:pt x="85891" y="122777"/>
                  </a:lnTo>
                  <a:lnTo>
                    <a:pt x="57912" y="153162"/>
                  </a:lnTo>
                  <a:lnTo>
                    <a:pt x="54864" y="175260"/>
                  </a:lnTo>
                  <a:lnTo>
                    <a:pt x="54864" y="262872"/>
                  </a:lnTo>
                  <a:lnTo>
                    <a:pt x="43624" y="259461"/>
                  </a:lnTo>
                  <a:lnTo>
                    <a:pt x="10929" y="229504"/>
                  </a:lnTo>
                  <a:lnTo>
                    <a:pt x="1166" y="196453"/>
                  </a:lnTo>
                  <a:lnTo>
                    <a:pt x="0" y="176783"/>
                  </a:lnTo>
                  <a:close/>
                </a:path>
                <a:path w="182879" h="265429">
                  <a:moveTo>
                    <a:pt x="54864" y="262872"/>
                  </a:moveTo>
                  <a:lnTo>
                    <a:pt x="54864" y="175260"/>
                  </a:lnTo>
                  <a:lnTo>
                    <a:pt x="55673" y="186118"/>
                  </a:lnTo>
                  <a:lnTo>
                    <a:pt x="57912" y="195834"/>
                  </a:lnTo>
                  <a:lnTo>
                    <a:pt x="92964" y="224028"/>
                  </a:lnTo>
                  <a:lnTo>
                    <a:pt x="100655" y="223170"/>
                  </a:lnTo>
                  <a:lnTo>
                    <a:pt x="127063" y="195072"/>
                  </a:lnTo>
                  <a:lnTo>
                    <a:pt x="128968" y="185764"/>
                  </a:lnTo>
                  <a:lnTo>
                    <a:pt x="128968" y="185455"/>
                  </a:lnTo>
                  <a:lnTo>
                    <a:pt x="129540" y="175260"/>
                  </a:lnTo>
                  <a:lnTo>
                    <a:pt x="129540" y="236219"/>
                  </a:lnTo>
                  <a:lnTo>
                    <a:pt x="128016" y="236219"/>
                  </a:lnTo>
                  <a:lnTo>
                    <a:pt x="117729" y="249102"/>
                  </a:lnTo>
                  <a:lnTo>
                    <a:pt x="105156" y="258127"/>
                  </a:lnTo>
                  <a:lnTo>
                    <a:pt x="90297" y="263437"/>
                  </a:lnTo>
                  <a:lnTo>
                    <a:pt x="73152" y="265176"/>
                  </a:lnTo>
                  <a:lnTo>
                    <a:pt x="57912" y="263762"/>
                  </a:lnTo>
                  <a:lnTo>
                    <a:pt x="57745" y="263747"/>
                  </a:lnTo>
                  <a:lnTo>
                    <a:pt x="54864" y="262872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711183" y="3197471"/>
              <a:ext cx="169164" cy="18428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912352" y="3197351"/>
              <a:ext cx="115824" cy="179831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8087855" y="3587495"/>
              <a:ext cx="1016635" cy="343535"/>
            </a:xfrm>
            <a:custGeom>
              <a:avLst/>
              <a:gdLst/>
              <a:ahLst/>
              <a:cxnLst/>
              <a:rect l="l" t="t" r="r" b="b"/>
              <a:pathLst>
                <a:path w="1016634" h="343535">
                  <a:moveTo>
                    <a:pt x="169164" y="192036"/>
                  </a:moveTo>
                  <a:lnTo>
                    <a:pt x="158496" y="152412"/>
                  </a:lnTo>
                  <a:lnTo>
                    <a:pt x="119443" y="122885"/>
                  </a:lnTo>
                  <a:lnTo>
                    <a:pt x="105156" y="117360"/>
                  </a:lnTo>
                  <a:lnTo>
                    <a:pt x="97536" y="114312"/>
                  </a:lnTo>
                  <a:lnTo>
                    <a:pt x="85344" y="108216"/>
                  </a:lnTo>
                  <a:lnTo>
                    <a:pt x="80772" y="105168"/>
                  </a:lnTo>
                  <a:lnTo>
                    <a:pt x="74676" y="102120"/>
                  </a:lnTo>
                  <a:lnTo>
                    <a:pt x="71628" y="99072"/>
                  </a:lnTo>
                  <a:lnTo>
                    <a:pt x="67056" y="96024"/>
                  </a:lnTo>
                  <a:lnTo>
                    <a:pt x="64008" y="92976"/>
                  </a:lnTo>
                  <a:lnTo>
                    <a:pt x="62484" y="89928"/>
                  </a:lnTo>
                  <a:lnTo>
                    <a:pt x="59436" y="86880"/>
                  </a:lnTo>
                  <a:lnTo>
                    <a:pt x="57912" y="83832"/>
                  </a:lnTo>
                  <a:lnTo>
                    <a:pt x="57912" y="74688"/>
                  </a:lnTo>
                  <a:lnTo>
                    <a:pt x="60960" y="68592"/>
                  </a:lnTo>
                  <a:lnTo>
                    <a:pt x="64008" y="65544"/>
                  </a:lnTo>
                  <a:lnTo>
                    <a:pt x="65532" y="62496"/>
                  </a:lnTo>
                  <a:lnTo>
                    <a:pt x="70104" y="60972"/>
                  </a:lnTo>
                  <a:lnTo>
                    <a:pt x="73152" y="59448"/>
                  </a:lnTo>
                  <a:lnTo>
                    <a:pt x="77724" y="56400"/>
                  </a:lnTo>
                  <a:lnTo>
                    <a:pt x="82296" y="56400"/>
                  </a:lnTo>
                  <a:lnTo>
                    <a:pt x="94488" y="53352"/>
                  </a:lnTo>
                  <a:lnTo>
                    <a:pt x="105156" y="53352"/>
                  </a:lnTo>
                  <a:lnTo>
                    <a:pt x="109728" y="54876"/>
                  </a:lnTo>
                  <a:lnTo>
                    <a:pt x="114300" y="54876"/>
                  </a:lnTo>
                  <a:lnTo>
                    <a:pt x="120396" y="56400"/>
                  </a:lnTo>
                  <a:lnTo>
                    <a:pt x="124968" y="56400"/>
                  </a:lnTo>
                  <a:lnTo>
                    <a:pt x="129540" y="57924"/>
                  </a:lnTo>
                  <a:lnTo>
                    <a:pt x="135636" y="59448"/>
                  </a:lnTo>
                  <a:lnTo>
                    <a:pt x="140208" y="60972"/>
                  </a:lnTo>
                  <a:lnTo>
                    <a:pt x="144780" y="64020"/>
                  </a:lnTo>
                  <a:lnTo>
                    <a:pt x="150876" y="65544"/>
                  </a:lnTo>
                  <a:lnTo>
                    <a:pt x="155448" y="68592"/>
                  </a:lnTo>
                  <a:lnTo>
                    <a:pt x="158496" y="71640"/>
                  </a:lnTo>
                  <a:lnTo>
                    <a:pt x="158496" y="19824"/>
                  </a:lnTo>
                  <a:lnTo>
                    <a:pt x="115443" y="10871"/>
                  </a:lnTo>
                  <a:lnTo>
                    <a:pt x="97536" y="10680"/>
                  </a:lnTo>
                  <a:lnTo>
                    <a:pt x="87515" y="10934"/>
                  </a:lnTo>
                  <a:lnTo>
                    <a:pt x="43053" y="19443"/>
                  </a:lnTo>
                  <a:lnTo>
                    <a:pt x="11607" y="43726"/>
                  </a:lnTo>
                  <a:lnTo>
                    <a:pt x="0" y="83832"/>
                  </a:lnTo>
                  <a:lnTo>
                    <a:pt x="863" y="95846"/>
                  </a:lnTo>
                  <a:lnTo>
                    <a:pt x="21704" y="134454"/>
                  </a:lnTo>
                  <a:lnTo>
                    <a:pt x="57912" y="155460"/>
                  </a:lnTo>
                  <a:lnTo>
                    <a:pt x="65532" y="158508"/>
                  </a:lnTo>
                  <a:lnTo>
                    <a:pt x="71628" y="161556"/>
                  </a:lnTo>
                  <a:lnTo>
                    <a:pt x="106680" y="184416"/>
                  </a:lnTo>
                  <a:lnTo>
                    <a:pt x="109728" y="187464"/>
                  </a:lnTo>
                  <a:lnTo>
                    <a:pt x="111252" y="192036"/>
                  </a:lnTo>
                  <a:lnTo>
                    <a:pt x="111252" y="201180"/>
                  </a:lnTo>
                  <a:lnTo>
                    <a:pt x="106680" y="210324"/>
                  </a:lnTo>
                  <a:lnTo>
                    <a:pt x="103632" y="213372"/>
                  </a:lnTo>
                  <a:lnTo>
                    <a:pt x="100584" y="214896"/>
                  </a:lnTo>
                  <a:lnTo>
                    <a:pt x="97536" y="217944"/>
                  </a:lnTo>
                  <a:lnTo>
                    <a:pt x="92964" y="219468"/>
                  </a:lnTo>
                  <a:lnTo>
                    <a:pt x="86868" y="220992"/>
                  </a:lnTo>
                  <a:lnTo>
                    <a:pt x="82296" y="220992"/>
                  </a:lnTo>
                  <a:lnTo>
                    <a:pt x="76200" y="222516"/>
                  </a:lnTo>
                  <a:lnTo>
                    <a:pt x="68580" y="222516"/>
                  </a:lnTo>
                  <a:lnTo>
                    <a:pt x="59677" y="222199"/>
                  </a:lnTo>
                  <a:lnTo>
                    <a:pt x="16383" y="208229"/>
                  </a:lnTo>
                  <a:lnTo>
                    <a:pt x="1524" y="196608"/>
                  </a:lnTo>
                  <a:lnTo>
                    <a:pt x="1524" y="252996"/>
                  </a:lnTo>
                  <a:lnTo>
                    <a:pt x="7797" y="256133"/>
                  </a:lnTo>
                  <a:lnTo>
                    <a:pt x="15049" y="258711"/>
                  </a:lnTo>
                  <a:lnTo>
                    <a:pt x="23177" y="260705"/>
                  </a:lnTo>
                  <a:lnTo>
                    <a:pt x="32004" y="262140"/>
                  </a:lnTo>
                  <a:lnTo>
                    <a:pt x="42062" y="264134"/>
                  </a:lnTo>
                  <a:lnTo>
                    <a:pt x="51816" y="265569"/>
                  </a:lnTo>
                  <a:lnTo>
                    <a:pt x="61582" y="266420"/>
                  </a:lnTo>
                  <a:lnTo>
                    <a:pt x="71628" y="266712"/>
                  </a:lnTo>
                  <a:lnTo>
                    <a:pt x="81661" y="266420"/>
                  </a:lnTo>
                  <a:lnTo>
                    <a:pt x="125539" y="257759"/>
                  </a:lnTo>
                  <a:lnTo>
                    <a:pt x="157568" y="233654"/>
                  </a:lnTo>
                  <a:lnTo>
                    <a:pt x="168833" y="202006"/>
                  </a:lnTo>
                  <a:lnTo>
                    <a:pt x="169164" y="192036"/>
                  </a:lnTo>
                  <a:close/>
                </a:path>
                <a:path w="1016634" h="343535">
                  <a:moveTo>
                    <a:pt x="374904" y="153924"/>
                  </a:moveTo>
                  <a:lnTo>
                    <a:pt x="371195" y="121920"/>
                  </a:lnTo>
                  <a:lnTo>
                    <a:pt x="360045" y="99060"/>
                  </a:lnTo>
                  <a:lnTo>
                    <a:pt x="341477" y="85344"/>
                  </a:lnTo>
                  <a:lnTo>
                    <a:pt x="315468" y="80772"/>
                  </a:lnTo>
                  <a:lnTo>
                    <a:pt x="299186" y="82753"/>
                  </a:lnTo>
                  <a:lnTo>
                    <a:pt x="284607" y="88582"/>
                  </a:lnTo>
                  <a:lnTo>
                    <a:pt x="271754" y="98132"/>
                  </a:lnTo>
                  <a:lnTo>
                    <a:pt x="260604" y="111252"/>
                  </a:lnTo>
                  <a:lnTo>
                    <a:pt x="259080" y="111252"/>
                  </a:lnTo>
                  <a:lnTo>
                    <a:pt x="259080" y="0"/>
                  </a:lnTo>
                  <a:lnTo>
                    <a:pt x="205740" y="0"/>
                  </a:lnTo>
                  <a:lnTo>
                    <a:pt x="205740" y="262128"/>
                  </a:lnTo>
                  <a:lnTo>
                    <a:pt x="259080" y="262128"/>
                  </a:lnTo>
                  <a:lnTo>
                    <a:pt x="259080" y="161544"/>
                  </a:lnTo>
                  <a:lnTo>
                    <a:pt x="259651" y="152971"/>
                  </a:lnTo>
                  <a:lnTo>
                    <a:pt x="285165" y="122758"/>
                  </a:lnTo>
                  <a:lnTo>
                    <a:pt x="292608" y="121920"/>
                  </a:lnTo>
                  <a:lnTo>
                    <a:pt x="304609" y="124472"/>
                  </a:lnTo>
                  <a:lnTo>
                    <a:pt x="313182" y="132016"/>
                  </a:lnTo>
                  <a:lnTo>
                    <a:pt x="318325" y="144424"/>
                  </a:lnTo>
                  <a:lnTo>
                    <a:pt x="320040" y="161544"/>
                  </a:lnTo>
                  <a:lnTo>
                    <a:pt x="320040" y="262128"/>
                  </a:lnTo>
                  <a:lnTo>
                    <a:pt x="374904" y="262128"/>
                  </a:lnTo>
                  <a:lnTo>
                    <a:pt x="374904" y="153924"/>
                  </a:lnTo>
                  <a:close/>
                </a:path>
                <a:path w="1016634" h="343535">
                  <a:moveTo>
                    <a:pt x="472452" y="85356"/>
                  </a:moveTo>
                  <a:lnTo>
                    <a:pt x="417588" y="85356"/>
                  </a:lnTo>
                  <a:lnTo>
                    <a:pt x="417588" y="262140"/>
                  </a:lnTo>
                  <a:lnTo>
                    <a:pt x="472452" y="262140"/>
                  </a:lnTo>
                  <a:lnTo>
                    <a:pt x="472452" y="85356"/>
                  </a:lnTo>
                  <a:close/>
                </a:path>
                <a:path w="1016634" h="343535">
                  <a:moveTo>
                    <a:pt x="477024" y="21348"/>
                  </a:moveTo>
                  <a:lnTo>
                    <a:pt x="473976" y="13728"/>
                  </a:lnTo>
                  <a:lnTo>
                    <a:pt x="467880" y="9156"/>
                  </a:lnTo>
                  <a:lnTo>
                    <a:pt x="463308" y="3060"/>
                  </a:lnTo>
                  <a:lnTo>
                    <a:pt x="455688" y="1536"/>
                  </a:lnTo>
                  <a:lnTo>
                    <a:pt x="435876" y="1536"/>
                  </a:lnTo>
                  <a:lnTo>
                    <a:pt x="428256" y="3060"/>
                  </a:lnTo>
                  <a:lnTo>
                    <a:pt x="423684" y="9156"/>
                  </a:lnTo>
                  <a:lnTo>
                    <a:pt x="417588" y="13728"/>
                  </a:lnTo>
                  <a:lnTo>
                    <a:pt x="414540" y="21348"/>
                  </a:lnTo>
                  <a:lnTo>
                    <a:pt x="414540" y="36588"/>
                  </a:lnTo>
                  <a:lnTo>
                    <a:pt x="417588" y="44208"/>
                  </a:lnTo>
                  <a:lnTo>
                    <a:pt x="423684" y="48780"/>
                  </a:lnTo>
                  <a:lnTo>
                    <a:pt x="428256" y="54876"/>
                  </a:lnTo>
                  <a:lnTo>
                    <a:pt x="435876" y="56400"/>
                  </a:lnTo>
                  <a:lnTo>
                    <a:pt x="455688" y="56400"/>
                  </a:lnTo>
                  <a:lnTo>
                    <a:pt x="463308" y="54876"/>
                  </a:lnTo>
                  <a:lnTo>
                    <a:pt x="467880" y="48780"/>
                  </a:lnTo>
                  <a:lnTo>
                    <a:pt x="473976" y="44208"/>
                  </a:lnTo>
                  <a:lnTo>
                    <a:pt x="477024" y="36588"/>
                  </a:lnTo>
                  <a:lnTo>
                    <a:pt x="477024" y="21348"/>
                  </a:lnTo>
                  <a:close/>
                </a:path>
                <a:path w="1016634" h="343535">
                  <a:moveTo>
                    <a:pt x="702564" y="169176"/>
                  </a:moveTo>
                  <a:lnTo>
                    <a:pt x="692277" y="117094"/>
                  </a:lnTo>
                  <a:lnTo>
                    <a:pt x="661035" y="86499"/>
                  </a:lnTo>
                  <a:lnTo>
                    <a:pt x="646176" y="82143"/>
                  </a:lnTo>
                  <a:lnTo>
                    <a:pt x="646176" y="169176"/>
                  </a:lnTo>
                  <a:lnTo>
                    <a:pt x="645591" y="181813"/>
                  </a:lnTo>
                  <a:lnTo>
                    <a:pt x="623887" y="220611"/>
                  </a:lnTo>
                  <a:lnTo>
                    <a:pt x="606552" y="224040"/>
                  </a:lnTo>
                  <a:lnTo>
                    <a:pt x="599744" y="223443"/>
                  </a:lnTo>
                  <a:lnTo>
                    <a:pt x="572312" y="191719"/>
                  </a:lnTo>
                  <a:lnTo>
                    <a:pt x="571500" y="182892"/>
                  </a:lnTo>
                  <a:lnTo>
                    <a:pt x="571500" y="169176"/>
                  </a:lnTo>
                  <a:lnTo>
                    <a:pt x="588175" y="129641"/>
                  </a:lnTo>
                  <a:lnTo>
                    <a:pt x="609600" y="121932"/>
                  </a:lnTo>
                  <a:lnTo>
                    <a:pt x="625602" y="125018"/>
                  </a:lnTo>
                  <a:lnTo>
                    <a:pt x="637032" y="134124"/>
                  </a:lnTo>
                  <a:lnTo>
                    <a:pt x="643890" y="148932"/>
                  </a:lnTo>
                  <a:lnTo>
                    <a:pt x="646176" y="169176"/>
                  </a:lnTo>
                  <a:lnTo>
                    <a:pt x="646176" y="82143"/>
                  </a:lnTo>
                  <a:lnTo>
                    <a:pt x="645591" y="82080"/>
                  </a:lnTo>
                  <a:lnTo>
                    <a:pt x="630936" y="80784"/>
                  </a:lnTo>
                  <a:lnTo>
                    <a:pt x="630351" y="80848"/>
                  </a:lnTo>
                  <a:lnTo>
                    <a:pt x="613537" y="82753"/>
                  </a:lnTo>
                  <a:lnTo>
                    <a:pt x="597979" y="88595"/>
                  </a:lnTo>
                  <a:lnTo>
                    <a:pt x="584441" y="98132"/>
                  </a:lnTo>
                  <a:lnTo>
                    <a:pt x="573024" y="111264"/>
                  </a:lnTo>
                  <a:lnTo>
                    <a:pt x="573024" y="85356"/>
                  </a:lnTo>
                  <a:lnTo>
                    <a:pt x="518160" y="85356"/>
                  </a:lnTo>
                  <a:lnTo>
                    <a:pt x="518160" y="342912"/>
                  </a:lnTo>
                  <a:lnTo>
                    <a:pt x="571500" y="342912"/>
                  </a:lnTo>
                  <a:lnTo>
                    <a:pt x="573024" y="342912"/>
                  </a:lnTo>
                  <a:lnTo>
                    <a:pt x="573024" y="240804"/>
                  </a:lnTo>
                  <a:lnTo>
                    <a:pt x="582790" y="251917"/>
                  </a:lnTo>
                  <a:lnTo>
                    <a:pt x="593979" y="260045"/>
                  </a:lnTo>
                  <a:lnTo>
                    <a:pt x="606894" y="265010"/>
                  </a:lnTo>
                  <a:lnTo>
                    <a:pt x="621792" y="266712"/>
                  </a:lnTo>
                  <a:lnTo>
                    <a:pt x="639229" y="264998"/>
                  </a:lnTo>
                  <a:lnTo>
                    <a:pt x="646176" y="262712"/>
                  </a:lnTo>
                  <a:lnTo>
                    <a:pt x="654939" y="259854"/>
                  </a:lnTo>
                  <a:lnTo>
                    <a:pt x="690359" y="224675"/>
                  </a:lnTo>
                  <a:lnTo>
                    <a:pt x="701167" y="189763"/>
                  </a:lnTo>
                  <a:lnTo>
                    <a:pt x="702564" y="169176"/>
                  </a:lnTo>
                  <a:close/>
                </a:path>
                <a:path w="1016634" h="343535">
                  <a:moveTo>
                    <a:pt x="922032" y="169176"/>
                  </a:moveTo>
                  <a:lnTo>
                    <a:pt x="911098" y="117094"/>
                  </a:lnTo>
                  <a:lnTo>
                    <a:pt x="880313" y="86499"/>
                  </a:lnTo>
                  <a:lnTo>
                    <a:pt x="865644" y="82143"/>
                  </a:lnTo>
                  <a:lnTo>
                    <a:pt x="865644" y="169176"/>
                  </a:lnTo>
                  <a:lnTo>
                    <a:pt x="865047" y="181813"/>
                  </a:lnTo>
                  <a:lnTo>
                    <a:pt x="843356" y="220611"/>
                  </a:lnTo>
                  <a:lnTo>
                    <a:pt x="826020" y="224040"/>
                  </a:lnTo>
                  <a:lnTo>
                    <a:pt x="818565" y="223443"/>
                  </a:lnTo>
                  <a:lnTo>
                    <a:pt x="791552" y="191719"/>
                  </a:lnTo>
                  <a:lnTo>
                    <a:pt x="790968" y="182892"/>
                  </a:lnTo>
                  <a:lnTo>
                    <a:pt x="790968" y="169176"/>
                  </a:lnTo>
                  <a:lnTo>
                    <a:pt x="807631" y="129641"/>
                  </a:lnTo>
                  <a:lnTo>
                    <a:pt x="829068" y="121932"/>
                  </a:lnTo>
                  <a:lnTo>
                    <a:pt x="845070" y="125018"/>
                  </a:lnTo>
                  <a:lnTo>
                    <a:pt x="856500" y="134124"/>
                  </a:lnTo>
                  <a:lnTo>
                    <a:pt x="863358" y="148932"/>
                  </a:lnTo>
                  <a:lnTo>
                    <a:pt x="865644" y="169176"/>
                  </a:lnTo>
                  <a:lnTo>
                    <a:pt x="865644" y="82143"/>
                  </a:lnTo>
                  <a:lnTo>
                    <a:pt x="865047" y="82080"/>
                  </a:lnTo>
                  <a:lnTo>
                    <a:pt x="850404" y="80784"/>
                  </a:lnTo>
                  <a:lnTo>
                    <a:pt x="849807" y="80848"/>
                  </a:lnTo>
                  <a:lnTo>
                    <a:pt x="832993" y="82753"/>
                  </a:lnTo>
                  <a:lnTo>
                    <a:pt x="817448" y="88595"/>
                  </a:lnTo>
                  <a:lnTo>
                    <a:pt x="803897" y="98132"/>
                  </a:lnTo>
                  <a:lnTo>
                    <a:pt x="792492" y="111264"/>
                  </a:lnTo>
                  <a:lnTo>
                    <a:pt x="792492" y="85356"/>
                  </a:lnTo>
                  <a:lnTo>
                    <a:pt x="737628" y="85356"/>
                  </a:lnTo>
                  <a:lnTo>
                    <a:pt x="737628" y="342912"/>
                  </a:lnTo>
                  <a:lnTo>
                    <a:pt x="790968" y="342912"/>
                  </a:lnTo>
                  <a:lnTo>
                    <a:pt x="792492" y="342912"/>
                  </a:lnTo>
                  <a:lnTo>
                    <a:pt x="792492" y="240804"/>
                  </a:lnTo>
                  <a:lnTo>
                    <a:pt x="802246" y="251917"/>
                  </a:lnTo>
                  <a:lnTo>
                    <a:pt x="813447" y="260045"/>
                  </a:lnTo>
                  <a:lnTo>
                    <a:pt x="826350" y="265010"/>
                  </a:lnTo>
                  <a:lnTo>
                    <a:pt x="841260" y="266712"/>
                  </a:lnTo>
                  <a:lnTo>
                    <a:pt x="858659" y="264998"/>
                  </a:lnTo>
                  <a:lnTo>
                    <a:pt x="865644" y="262686"/>
                  </a:lnTo>
                  <a:lnTo>
                    <a:pt x="874217" y="259854"/>
                  </a:lnTo>
                  <a:lnTo>
                    <a:pt x="909167" y="224675"/>
                  </a:lnTo>
                  <a:lnTo>
                    <a:pt x="920597" y="189763"/>
                  </a:lnTo>
                  <a:lnTo>
                    <a:pt x="922032" y="169176"/>
                  </a:lnTo>
                  <a:close/>
                </a:path>
                <a:path w="1016634" h="343535">
                  <a:moveTo>
                    <a:pt x="1011936" y="85356"/>
                  </a:moveTo>
                  <a:lnTo>
                    <a:pt x="957072" y="85356"/>
                  </a:lnTo>
                  <a:lnTo>
                    <a:pt x="957072" y="262140"/>
                  </a:lnTo>
                  <a:lnTo>
                    <a:pt x="1011936" y="262140"/>
                  </a:lnTo>
                  <a:lnTo>
                    <a:pt x="1011936" y="85356"/>
                  </a:lnTo>
                  <a:close/>
                </a:path>
                <a:path w="1016634" h="343535">
                  <a:moveTo>
                    <a:pt x="1016508" y="21348"/>
                  </a:moveTo>
                  <a:lnTo>
                    <a:pt x="1013460" y="13728"/>
                  </a:lnTo>
                  <a:lnTo>
                    <a:pt x="1007364" y="9156"/>
                  </a:lnTo>
                  <a:lnTo>
                    <a:pt x="1001268" y="3060"/>
                  </a:lnTo>
                  <a:lnTo>
                    <a:pt x="993648" y="1536"/>
                  </a:lnTo>
                  <a:lnTo>
                    <a:pt x="975360" y="1536"/>
                  </a:lnTo>
                  <a:lnTo>
                    <a:pt x="967740" y="3060"/>
                  </a:lnTo>
                  <a:lnTo>
                    <a:pt x="961644" y="9156"/>
                  </a:lnTo>
                  <a:lnTo>
                    <a:pt x="955548" y="13728"/>
                  </a:lnTo>
                  <a:lnTo>
                    <a:pt x="954024" y="21348"/>
                  </a:lnTo>
                  <a:lnTo>
                    <a:pt x="954024" y="36588"/>
                  </a:lnTo>
                  <a:lnTo>
                    <a:pt x="955548" y="44208"/>
                  </a:lnTo>
                  <a:lnTo>
                    <a:pt x="961644" y="48780"/>
                  </a:lnTo>
                  <a:lnTo>
                    <a:pt x="967740" y="54876"/>
                  </a:lnTo>
                  <a:lnTo>
                    <a:pt x="975360" y="56400"/>
                  </a:lnTo>
                  <a:lnTo>
                    <a:pt x="993648" y="56400"/>
                  </a:lnTo>
                  <a:lnTo>
                    <a:pt x="1001268" y="54876"/>
                  </a:lnTo>
                  <a:lnTo>
                    <a:pt x="1007364" y="48780"/>
                  </a:lnTo>
                  <a:lnTo>
                    <a:pt x="1013460" y="44208"/>
                  </a:lnTo>
                  <a:lnTo>
                    <a:pt x="1016508" y="36588"/>
                  </a:lnTo>
                  <a:lnTo>
                    <a:pt x="1016508" y="2134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145523" y="3668267"/>
              <a:ext cx="170688" cy="181356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9348216" y="3668267"/>
              <a:ext cx="184785" cy="264160"/>
            </a:xfrm>
            <a:custGeom>
              <a:avLst/>
              <a:gdLst/>
              <a:ahLst/>
              <a:cxnLst/>
              <a:rect l="l" t="t" r="r" b="b"/>
              <a:pathLst>
                <a:path w="184784" h="264160">
                  <a:moveTo>
                    <a:pt x="0" y="97536"/>
                  </a:moveTo>
                  <a:lnTo>
                    <a:pt x="5715" y="57150"/>
                  </a:lnTo>
                  <a:lnTo>
                    <a:pt x="34909" y="14787"/>
                  </a:lnTo>
                  <a:lnTo>
                    <a:pt x="80772" y="0"/>
                  </a:lnTo>
                  <a:lnTo>
                    <a:pt x="95892" y="1452"/>
                  </a:lnTo>
                  <a:lnTo>
                    <a:pt x="109156" y="5905"/>
                  </a:lnTo>
                  <a:lnTo>
                    <a:pt x="120419" y="13501"/>
                  </a:lnTo>
                  <a:lnTo>
                    <a:pt x="129540" y="24384"/>
                  </a:lnTo>
                  <a:lnTo>
                    <a:pt x="129540" y="4572"/>
                  </a:lnTo>
                  <a:lnTo>
                    <a:pt x="184404" y="4572"/>
                  </a:lnTo>
                  <a:lnTo>
                    <a:pt x="184404" y="161544"/>
                  </a:lnTo>
                  <a:lnTo>
                    <a:pt x="177355" y="204787"/>
                  </a:lnTo>
                  <a:lnTo>
                    <a:pt x="155448" y="237744"/>
                  </a:lnTo>
                  <a:lnTo>
                    <a:pt x="131064" y="252719"/>
                  </a:lnTo>
                  <a:lnTo>
                    <a:pt x="131064" y="82296"/>
                  </a:lnTo>
                  <a:lnTo>
                    <a:pt x="130468" y="74342"/>
                  </a:lnTo>
                  <a:lnTo>
                    <a:pt x="128658" y="66966"/>
                  </a:lnTo>
                  <a:lnTo>
                    <a:pt x="128658" y="66828"/>
                  </a:lnTo>
                  <a:lnTo>
                    <a:pt x="125277" y="59578"/>
                  </a:lnTo>
                  <a:lnTo>
                    <a:pt x="94488" y="41148"/>
                  </a:lnTo>
                  <a:lnTo>
                    <a:pt x="85915" y="42243"/>
                  </a:lnTo>
                  <a:lnTo>
                    <a:pt x="58864" y="73342"/>
                  </a:lnTo>
                  <a:lnTo>
                    <a:pt x="56388" y="96012"/>
                  </a:lnTo>
                  <a:lnTo>
                    <a:pt x="56388" y="183600"/>
                  </a:lnTo>
                  <a:lnTo>
                    <a:pt x="44196" y="179576"/>
                  </a:lnTo>
                  <a:lnTo>
                    <a:pt x="11572" y="148971"/>
                  </a:lnTo>
                  <a:lnTo>
                    <a:pt x="1428" y="117173"/>
                  </a:lnTo>
                  <a:lnTo>
                    <a:pt x="1428" y="117637"/>
                  </a:lnTo>
                  <a:lnTo>
                    <a:pt x="0" y="97536"/>
                  </a:lnTo>
                  <a:close/>
                </a:path>
                <a:path w="184784" h="264160">
                  <a:moveTo>
                    <a:pt x="56388" y="183600"/>
                  </a:moveTo>
                  <a:lnTo>
                    <a:pt x="56388" y="96012"/>
                  </a:lnTo>
                  <a:lnTo>
                    <a:pt x="56983" y="107074"/>
                  </a:lnTo>
                  <a:lnTo>
                    <a:pt x="56983" y="106760"/>
                  </a:lnTo>
                  <a:lnTo>
                    <a:pt x="77533" y="140017"/>
                  </a:lnTo>
                  <a:lnTo>
                    <a:pt x="91821" y="143142"/>
                  </a:lnTo>
                  <a:lnTo>
                    <a:pt x="92964" y="143256"/>
                  </a:lnTo>
                  <a:lnTo>
                    <a:pt x="128016" y="115252"/>
                  </a:lnTo>
                  <a:lnTo>
                    <a:pt x="131064" y="96012"/>
                  </a:lnTo>
                  <a:lnTo>
                    <a:pt x="131064" y="252719"/>
                  </a:lnTo>
                  <a:lnTo>
                    <a:pt x="129540" y="253375"/>
                  </a:lnTo>
                  <a:lnTo>
                    <a:pt x="129540" y="155448"/>
                  </a:lnTo>
                  <a:lnTo>
                    <a:pt x="119253" y="168568"/>
                  </a:lnTo>
                  <a:lnTo>
                    <a:pt x="106680" y="178117"/>
                  </a:lnTo>
                  <a:lnTo>
                    <a:pt x="91821" y="183951"/>
                  </a:lnTo>
                  <a:lnTo>
                    <a:pt x="74676" y="185928"/>
                  </a:lnTo>
                  <a:lnTo>
                    <a:pt x="58864" y="184309"/>
                  </a:lnTo>
                  <a:lnTo>
                    <a:pt x="58388" y="184261"/>
                  </a:lnTo>
                  <a:lnTo>
                    <a:pt x="56983" y="183797"/>
                  </a:lnTo>
                  <a:lnTo>
                    <a:pt x="56626" y="183679"/>
                  </a:lnTo>
                  <a:lnTo>
                    <a:pt x="56388" y="183600"/>
                  </a:lnTo>
                  <a:close/>
                </a:path>
                <a:path w="184784" h="264160">
                  <a:moveTo>
                    <a:pt x="16764" y="254508"/>
                  </a:moveTo>
                  <a:lnTo>
                    <a:pt x="16764" y="208788"/>
                  </a:lnTo>
                  <a:lnTo>
                    <a:pt x="30480" y="215026"/>
                  </a:lnTo>
                  <a:lnTo>
                    <a:pt x="44196" y="219837"/>
                  </a:lnTo>
                  <a:lnTo>
                    <a:pt x="57912" y="222932"/>
                  </a:lnTo>
                  <a:lnTo>
                    <a:pt x="71318" y="224003"/>
                  </a:lnTo>
                  <a:lnTo>
                    <a:pt x="73152" y="223925"/>
                  </a:lnTo>
                  <a:lnTo>
                    <a:pt x="114395" y="208681"/>
                  </a:lnTo>
                  <a:lnTo>
                    <a:pt x="129540" y="169164"/>
                  </a:lnTo>
                  <a:lnTo>
                    <a:pt x="129540" y="253375"/>
                  </a:lnTo>
                  <a:lnTo>
                    <a:pt x="121181" y="256974"/>
                  </a:lnTo>
                  <a:lnTo>
                    <a:pt x="98869" y="261961"/>
                  </a:lnTo>
                  <a:lnTo>
                    <a:pt x="74676" y="263551"/>
                  </a:lnTo>
                  <a:lnTo>
                    <a:pt x="71318" y="263588"/>
                  </a:lnTo>
                  <a:lnTo>
                    <a:pt x="67056" y="263441"/>
                  </a:lnTo>
                  <a:lnTo>
                    <a:pt x="63579" y="263320"/>
                  </a:lnTo>
                  <a:lnTo>
                    <a:pt x="61531" y="263250"/>
                  </a:lnTo>
                  <a:lnTo>
                    <a:pt x="57912" y="263124"/>
                  </a:lnTo>
                  <a:lnTo>
                    <a:pt x="56388" y="263053"/>
                  </a:lnTo>
                  <a:lnTo>
                    <a:pt x="41529" y="261366"/>
                  </a:lnTo>
                  <a:lnTo>
                    <a:pt x="28146" y="258508"/>
                  </a:lnTo>
                  <a:lnTo>
                    <a:pt x="16764" y="25450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100059" y="4073652"/>
              <a:ext cx="219456" cy="24688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353044" y="4143755"/>
              <a:ext cx="170688" cy="18135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569452" y="4139183"/>
              <a:ext cx="288036" cy="18592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884919" y="4090416"/>
              <a:ext cx="121920" cy="234696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9034271" y="4059935"/>
              <a:ext cx="62865" cy="260985"/>
            </a:xfrm>
            <a:custGeom>
              <a:avLst/>
              <a:gdLst/>
              <a:ahLst/>
              <a:cxnLst/>
              <a:rect l="l" t="t" r="r" b="b"/>
              <a:pathLst>
                <a:path w="62865" h="260985">
                  <a:moveTo>
                    <a:pt x="0" y="35052"/>
                  </a:moveTo>
                  <a:lnTo>
                    <a:pt x="0" y="19812"/>
                  </a:lnTo>
                  <a:lnTo>
                    <a:pt x="3048" y="13716"/>
                  </a:lnTo>
                  <a:lnTo>
                    <a:pt x="9144" y="7620"/>
                  </a:lnTo>
                  <a:lnTo>
                    <a:pt x="15240" y="3048"/>
                  </a:lnTo>
                  <a:lnTo>
                    <a:pt x="22860" y="0"/>
                  </a:lnTo>
                  <a:lnTo>
                    <a:pt x="41148" y="0"/>
                  </a:lnTo>
                  <a:lnTo>
                    <a:pt x="48768" y="3048"/>
                  </a:lnTo>
                  <a:lnTo>
                    <a:pt x="54864" y="7620"/>
                  </a:lnTo>
                  <a:lnTo>
                    <a:pt x="59436" y="13716"/>
                  </a:lnTo>
                  <a:lnTo>
                    <a:pt x="62484" y="19812"/>
                  </a:lnTo>
                  <a:lnTo>
                    <a:pt x="62484" y="36576"/>
                  </a:lnTo>
                  <a:lnTo>
                    <a:pt x="59436" y="42672"/>
                  </a:lnTo>
                  <a:lnTo>
                    <a:pt x="54864" y="48768"/>
                  </a:lnTo>
                  <a:lnTo>
                    <a:pt x="48768" y="53340"/>
                  </a:lnTo>
                  <a:lnTo>
                    <a:pt x="41148" y="56388"/>
                  </a:lnTo>
                  <a:lnTo>
                    <a:pt x="22860" y="56388"/>
                  </a:lnTo>
                  <a:lnTo>
                    <a:pt x="15240" y="53340"/>
                  </a:lnTo>
                  <a:lnTo>
                    <a:pt x="9144" y="47244"/>
                  </a:lnTo>
                  <a:lnTo>
                    <a:pt x="3048" y="42672"/>
                  </a:lnTo>
                  <a:lnTo>
                    <a:pt x="0" y="35052"/>
                  </a:lnTo>
                  <a:close/>
                </a:path>
                <a:path w="62865" h="260985">
                  <a:moveTo>
                    <a:pt x="3048" y="260604"/>
                  </a:moveTo>
                  <a:lnTo>
                    <a:pt x="3048" y="83820"/>
                  </a:lnTo>
                  <a:lnTo>
                    <a:pt x="57912" y="83820"/>
                  </a:lnTo>
                  <a:lnTo>
                    <a:pt x="57912" y="260604"/>
                  </a:lnTo>
                  <a:lnTo>
                    <a:pt x="3048" y="260604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128759" y="4139183"/>
              <a:ext cx="190500" cy="185927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354311" y="4139183"/>
              <a:ext cx="170688" cy="181355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9610343" y="1158239"/>
              <a:ext cx="266700" cy="5455920"/>
            </a:xfrm>
            <a:custGeom>
              <a:avLst/>
              <a:gdLst/>
              <a:ahLst/>
              <a:cxnLst/>
              <a:rect l="l" t="t" r="r" b="b"/>
              <a:pathLst>
                <a:path w="266700" h="5455920">
                  <a:moveTo>
                    <a:pt x="0" y="5455920"/>
                  </a:moveTo>
                  <a:lnTo>
                    <a:pt x="0" y="0"/>
                  </a:lnTo>
                  <a:lnTo>
                    <a:pt x="266700" y="0"/>
                  </a:lnTo>
                  <a:lnTo>
                    <a:pt x="266700" y="5455920"/>
                  </a:lnTo>
                  <a:lnTo>
                    <a:pt x="0" y="5455920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9610343" y="1158239"/>
              <a:ext cx="9525" cy="5455920"/>
            </a:xfrm>
            <a:custGeom>
              <a:avLst/>
              <a:gdLst/>
              <a:ahLst/>
              <a:cxnLst/>
              <a:rect l="l" t="t" r="r" b="b"/>
              <a:pathLst>
                <a:path w="9525" h="5455920">
                  <a:moveTo>
                    <a:pt x="0" y="5455920"/>
                  </a:moveTo>
                  <a:lnTo>
                    <a:pt x="0" y="0"/>
                  </a:lnTo>
                  <a:lnTo>
                    <a:pt x="9143" y="0"/>
                  </a:lnTo>
                  <a:lnTo>
                    <a:pt x="9143" y="5455920"/>
                  </a:lnTo>
                  <a:lnTo>
                    <a:pt x="0" y="545592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9723119" y="1274063"/>
              <a:ext cx="52069" cy="58419"/>
            </a:xfrm>
            <a:custGeom>
              <a:avLst/>
              <a:gdLst/>
              <a:ahLst/>
              <a:cxnLst/>
              <a:rect l="l" t="t" r="r" b="b"/>
              <a:pathLst>
                <a:path w="52070" h="58419">
                  <a:moveTo>
                    <a:pt x="44196" y="1524"/>
                  </a:moveTo>
                  <a:lnTo>
                    <a:pt x="45720" y="0"/>
                  </a:lnTo>
                  <a:lnTo>
                    <a:pt x="48768" y="0"/>
                  </a:lnTo>
                  <a:lnTo>
                    <a:pt x="51816" y="3048"/>
                  </a:lnTo>
                  <a:lnTo>
                    <a:pt x="51816" y="6096"/>
                  </a:lnTo>
                  <a:lnTo>
                    <a:pt x="50292" y="7620"/>
                  </a:lnTo>
                  <a:lnTo>
                    <a:pt x="50292" y="3048"/>
                  </a:lnTo>
                  <a:lnTo>
                    <a:pt x="48768" y="3048"/>
                  </a:lnTo>
                  <a:lnTo>
                    <a:pt x="48768" y="1524"/>
                  </a:lnTo>
                  <a:lnTo>
                    <a:pt x="47244" y="1524"/>
                  </a:lnTo>
                  <a:lnTo>
                    <a:pt x="45720" y="3048"/>
                  </a:lnTo>
                  <a:lnTo>
                    <a:pt x="44196" y="1524"/>
                  </a:lnTo>
                  <a:close/>
                </a:path>
                <a:path w="52070" h="58419">
                  <a:moveTo>
                    <a:pt x="26720" y="29822"/>
                  </a:moveTo>
                  <a:lnTo>
                    <a:pt x="27432" y="30384"/>
                  </a:lnTo>
                  <a:lnTo>
                    <a:pt x="50292" y="51816"/>
                  </a:lnTo>
                  <a:lnTo>
                    <a:pt x="51816" y="53340"/>
                  </a:lnTo>
                  <a:lnTo>
                    <a:pt x="51816" y="54864"/>
                  </a:lnTo>
                  <a:lnTo>
                    <a:pt x="50292" y="56388"/>
                  </a:lnTo>
                  <a:lnTo>
                    <a:pt x="50292" y="54864"/>
                  </a:lnTo>
                  <a:lnTo>
                    <a:pt x="47244" y="51816"/>
                  </a:lnTo>
                  <a:lnTo>
                    <a:pt x="45720" y="50088"/>
                  </a:lnTo>
                  <a:lnTo>
                    <a:pt x="26720" y="29822"/>
                  </a:lnTo>
                  <a:close/>
                </a:path>
                <a:path w="52070" h="58419">
                  <a:moveTo>
                    <a:pt x="21336" y="30480"/>
                  </a:moveTo>
                  <a:lnTo>
                    <a:pt x="21336" y="28956"/>
                  </a:lnTo>
                  <a:lnTo>
                    <a:pt x="47244" y="3048"/>
                  </a:lnTo>
                  <a:lnTo>
                    <a:pt x="50292" y="3048"/>
                  </a:lnTo>
                  <a:lnTo>
                    <a:pt x="50292" y="4572"/>
                  </a:lnTo>
                  <a:lnTo>
                    <a:pt x="48768" y="6096"/>
                  </a:lnTo>
                  <a:lnTo>
                    <a:pt x="48768" y="4572"/>
                  </a:lnTo>
                  <a:lnTo>
                    <a:pt x="24384" y="28956"/>
                  </a:lnTo>
                  <a:lnTo>
                    <a:pt x="24384" y="33348"/>
                  </a:lnTo>
                  <a:lnTo>
                    <a:pt x="21336" y="30480"/>
                  </a:lnTo>
                  <a:close/>
                </a:path>
                <a:path w="52070" h="58419">
                  <a:moveTo>
                    <a:pt x="48768" y="6096"/>
                  </a:moveTo>
                  <a:lnTo>
                    <a:pt x="50292" y="4572"/>
                  </a:lnTo>
                  <a:lnTo>
                    <a:pt x="50292" y="7620"/>
                  </a:lnTo>
                  <a:lnTo>
                    <a:pt x="48768" y="6096"/>
                  </a:lnTo>
                  <a:close/>
                </a:path>
                <a:path w="52070" h="58419">
                  <a:moveTo>
                    <a:pt x="25908" y="28956"/>
                  </a:moveTo>
                  <a:lnTo>
                    <a:pt x="48768" y="6096"/>
                  </a:lnTo>
                  <a:lnTo>
                    <a:pt x="50292" y="7620"/>
                  </a:lnTo>
                  <a:lnTo>
                    <a:pt x="26720" y="29718"/>
                  </a:lnTo>
                  <a:lnTo>
                    <a:pt x="25908" y="28956"/>
                  </a:lnTo>
                  <a:close/>
                </a:path>
                <a:path w="52070" h="58419">
                  <a:moveTo>
                    <a:pt x="24384" y="33348"/>
                  </a:moveTo>
                  <a:lnTo>
                    <a:pt x="24384" y="28956"/>
                  </a:lnTo>
                  <a:lnTo>
                    <a:pt x="45720" y="50292"/>
                  </a:lnTo>
                  <a:lnTo>
                    <a:pt x="47244" y="51714"/>
                  </a:lnTo>
                  <a:lnTo>
                    <a:pt x="48768" y="53340"/>
                  </a:lnTo>
                  <a:lnTo>
                    <a:pt x="50292" y="54864"/>
                  </a:lnTo>
                  <a:lnTo>
                    <a:pt x="48768" y="56388"/>
                  </a:lnTo>
                  <a:lnTo>
                    <a:pt x="48768" y="54864"/>
                  </a:lnTo>
                  <a:lnTo>
                    <a:pt x="47244" y="54864"/>
                  </a:lnTo>
                  <a:lnTo>
                    <a:pt x="24384" y="33348"/>
                  </a:lnTo>
                  <a:close/>
                </a:path>
                <a:path w="52070" h="58419">
                  <a:moveTo>
                    <a:pt x="48768" y="56388"/>
                  </a:moveTo>
                  <a:lnTo>
                    <a:pt x="50292" y="54864"/>
                  </a:lnTo>
                  <a:lnTo>
                    <a:pt x="50292" y="56388"/>
                  </a:lnTo>
                  <a:lnTo>
                    <a:pt x="48768" y="56388"/>
                  </a:lnTo>
                  <a:close/>
                </a:path>
                <a:path w="52070" h="58419">
                  <a:moveTo>
                    <a:pt x="18288" y="30480"/>
                  </a:moveTo>
                  <a:lnTo>
                    <a:pt x="18288" y="28956"/>
                  </a:lnTo>
                  <a:lnTo>
                    <a:pt x="19812" y="27432"/>
                  </a:lnTo>
                  <a:lnTo>
                    <a:pt x="19812" y="28956"/>
                  </a:lnTo>
                  <a:lnTo>
                    <a:pt x="21336" y="30480"/>
                  </a:lnTo>
                  <a:lnTo>
                    <a:pt x="45720" y="56388"/>
                  </a:lnTo>
                  <a:lnTo>
                    <a:pt x="50292" y="56388"/>
                  </a:lnTo>
                  <a:lnTo>
                    <a:pt x="48768" y="57912"/>
                  </a:lnTo>
                  <a:lnTo>
                    <a:pt x="45720" y="57912"/>
                  </a:lnTo>
                  <a:lnTo>
                    <a:pt x="18288" y="30480"/>
                  </a:lnTo>
                  <a:close/>
                </a:path>
                <a:path w="52070" h="58419">
                  <a:moveTo>
                    <a:pt x="48768" y="57912"/>
                  </a:moveTo>
                  <a:lnTo>
                    <a:pt x="50292" y="56388"/>
                  </a:lnTo>
                  <a:lnTo>
                    <a:pt x="50292" y="57912"/>
                  </a:lnTo>
                  <a:lnTo>
                    <a:pt x="48768" y="57912"/>
                  </a:lnTo>
                  <a:close/>
                </a:path>
                <a:path w="52070" h="58419">
                  <a:moveTo>
                    <a:pt x="19812" y="28956"/>
                  </a:moveTo>
                  <a:lnTo>
                    <a:pt x="47244" y="1524"/>
                  </a:lnTo>
                  <a:lnTo>
                    <a:pt x="48768" y="1524"/>
                  </a:lnTo>
                  <a:lnTo>
                    <a:pt x="48768" y="3048"/>
                  </a:lnTo>
                  <a:lnTo>
                    <a:pt x="47244" y="3048"/>
                  </a:lnTo>
                  <a:lnTo>
                    <a:pt x="21336" y="28956"/>
                  </a:lnTo>
                  <a:lnTo>
                    <a:pt x="21336" y="30480"/>
                  </a:lnTo>
                  <a:lnTo>
                    <a:pt x="19812" y="28956"/>
                  </a:lnTo>
                  <a:close/>
                </a:path>
                <a:path w="52070" h="58419">
                  <a:moveTo>
                    <a:pt x="24384" y="28956"/>
                  </a:moveTo>
                  <a:lnTo>
                    <a:pt x="48768" y="4572"/>
                  </a:lnTo>
                  <a:lnTo>
                    <a:pt x="48768" y="6096"/>
                  </a:lnTo>
                  <a:lnTo>
                    <a:pt x="25908" y="28956"/>
                  </a:lnTo>
                  <a:lnTo>
                    <a:pt x="25908" y="30480"/>
                  </a:lnTo>
                  <a:lnTo>
                    <a:pt x="24384" y="28956"/>
                  </a:lnTo>
                  <a:close/>
                </a:path>
                <a:path w="52070" h="58419">
                  <a:moveTo>
                    <a:pt x="45720" y="56388"/>
                  </a:moveTo>
                  <a:lnTo>
                    <a:pt x="47244" y="54864"/>
                  </a:lnTo>
                  <a:lnTo>
                    <a:pt x="48768" y="54864"/>
                  </a:lnTo>
                  <a:lnTo>
                    <a:pt x="48768" y="56388"/>
                  </a:lnTo>
                  <a:lnTo>
                    <a:pt x="45720" y="56388"/>
                  </a:lnTo>
                  <a:close/>
                </a:path>
                <a:path w="52070" h="58419">
                  <a:moveTo>
                    <a:pt x="25908" y="30480"/>
                  </a:moveTo>
                  <a:lnTo>
                    <a:pt x="26720" y="29822"/>
                  </a:lnTo>
                  <a:lnTo>
                    <a:pt x="47244" y="51714"/>
                  </a:lnTo>
                  <a:lnTo>
                    <a:pt x="45720" y="50292"/>
                  </a:lnTo>
                  <a:lnTo>
                    <a:pt x="25908" y="30480"/>
                  </a:lnTo>
                  <a:close/>
                </a:path>
                <a:path w="52070" h="58419">
                  <a:moveTo>
                    <a:pt x="21336" y="30480"/>
                  </a:moveTo>
                  <a:lnTo>
                    <a:pt x="47244" y="54864"/>
                  </a:lnTo>
                  <a:lnTo>
                    <a:pt x="45720" y="56388"/>
                  </a:lnTo>
                  <a:lnTo>
                    <a:pt x="21336" y="30480"/>
                  </a:lnTo>
                  <a:close/>
                </a:path>
                <a:path w="52070" h="58419">
                  <a:moveTo>
                    <a:pt x="19812" y="28956"/>
                  </a:moveTo>
                  <a:lnTo>
                    <a:pt x="19812" y="25908"/>
                  </a:lnTo>
                  <a:lnTo>
                    <a:pt x="44196" y="1524"/>
                  </a:lnTo>
                  <a:lnTo>
                    <a:pt x="45720" y="3048"/>
                  </a:lnTo>
                  <a:lnTo>
                    <a:pt x="19812" y="28956"/>
                  </a:lnTo>
                  <a:close/>
                </a:path>
                <a:path w="52070" h="58419">
                  <a:moveTo>
                    <a:pt x="25908" y="1524"/>
                  </a:moveTo>
                  <a:lnTo>
                    <a:pt x="28956" y="0"/>
                  </a:lnTo>
                  <a:lnTo>
                    <a:pt x="30480" y="0"/>
                  </a:lnTo>
                  <a:lnTo>
                    <a:pt x="33528" y="3048"/>
                  </a:lnTo>
                  <a:lnTo>
                    <a:pt x="33528" y="6096"/>
                  </a:lnTo>
                  <a:lnTo>
                    <a:pt x="32004" y="7620"/>
                  </a:lnTo>
                  <a:lnTo>
                    <a:pt x="32004" y="3048"/>
                  </a:lnTo>
                  <a:lnTo>
                    <a:pt x="30480" y="3048"/>
                  </a:lnTo>
                  <a:lnTo>
                    <a:pt x="30480" y="1524"/>
                  </a:lnTo>
                  <a:lnTo>
                    <a:pt x="28956" y="1524"/>
                  </a:lnTo>
                  <a:lnTo>
                    <a:pt x="27432" y="3048"/>
                  </a:lnTo>
                  <a:lnTo>
                    <a:pt x="27432" y="1524"/>
                  </a:lnTo>
                  <a:lnTo>
                    <a:pt x="26720" y="2193"/>
                  </a:lnTo>
                  <a:lnTo>
                    <a:pt x="26720" y="2336"/>
                  </a:lnTo>
                  <a:lnTo>
                    <a:pt x="25908" y="1524"/>
                  </a:lnTo>
                  <a:close/>
                </a:path>
                <a:path w="52070" h="58419">
                  <a:moveTo>
                    <a:pt x="9144" y="30581"/>
                  </a:moveTo>
                  <a:lnTo>
                    <a:pt x="9906" y="29718"/>
                  </a:lnTo>
                  <a:lnTo>
                    <a:pt x="33528" y="53340"/>
                  </a:lnTo>
                  <a:lnTo>
                    <a:pt x="33528" y="54864"/>
                  </a:lnTo>
                  <a:lnTo>
                    <a:pt x="32004" y="56388"/>
                  </a:lnTo>
                  <a:lnTo>
                    <a:pt x="32004" y="54864"/>
                  </a:lnTo>
                  <a:lnTo>
                    <a:pt x="28956" y="51816"/>
                  </a:lnTo>
                  <a:lnTo>
                    <a:pt x="27432" y="50088"/>
                  </a:lnTo>
                  <a:lnTo>
                    <a:pt x="9144" y="30581"/>
                  </a:lnTo>
                  <a:close/>
                </a:path>
                <a:path w="52070" h="58419">
                  <a:moveTo>
                    <a:pt x="3048" y="30480"/>
                  </a:moveTo>
                  <a:lnTo>
                    <a:pt x="3048" y="28956"/>
                  </a:lnTo>
                  <a:lnTo>
                    <a:pt x="28956" y="3048"/>
                  </a:lnTo>
                  <a:lnTo>
                    <a:pt x="32004" y="3048"/>
                  </a:lnTo>
                  <a:lnTo>
                    <a:pt x="32004" y="4572"/>
                  </a:lnTo>
                  <a:lnTo>
                    <a:pt x="30480" y="6096"/>
                  </a:lnTo>
                  <a:lnTo>
                    <a:pt x="30480" y="4572"/>
                  </a:lnTo>
                  <a:lnTo>
                    <a:pt x="6096" y="28956"/>
                  </a:lnTo>
                  <a:lnTo>
                    <a:pt x="6096" y="33348"/>
                  </a:lnTo>
                  <a:lnTo>
                    <a:pt x="3048" y="30480"/>
                  </a:lnTo>
                  <a:close/>
                </a:path>
                <a:path w="52070" h="58419">
                  <a:moveTo>
                    <a:pt x="30480" y="6096"/>
                  </a:moveTo>
                  <a:lnTo>
                    <a:pt x="32004" y="4572"/>
                  </a:lnTo>
                  <a:lnTo>
                    <a:pt x="32004" y="7620"/>
                  </a:lnTo>
                  <a:lnTo>
                    <a:pt x="30480" y="6096"/>
                  </a:lnTo>
                  <a:close/>
                </a:path>
                <a:path w="52070" h="58419">
                  <a:moveTo>
                    <a:pt x="7620" y="28956"/>
                  </a:moveTo>
                  <a:lnTo>
                    <a:pt x="30480" y="6096"/>
                  </a:lnTo>
                  <a:lnTo>
                    <a:pt x="32004" y="7620"/>
                  </a:lnTo>
                  <a:lnTo>
                    <a:pt x="9906" y="29718"/>
                  </a:lnTo>
                  <a:lnTo>
                    <a:pt x="9144" y="28956"/>
                  </a:lnTo>
                  <a:lnTo>
                    <a:pt x="7620" y="28956"/>
                  </a:lnTo>
                  <a:close/>
                </a:path>
                <a:path w="52070" h="58419">
                  <a:moveTo>
                    <a:pt x="6096" y="33348"/>
                  </a:moveTo>
                  <a:lnTo>
                    <a:pt x="6096" y="28956"/>
                  </a:lnTo>
                  <a:lnTo>
                    <a:pt x="27432" y="50292"/>
                  </a:lnTo>
                  <a:lnTo>
                    <a:pt x="28956" y="51714"/>
                  </a:lnTo>
                  <a:lnTo>
                    <a:pt x="30480" y="53340"/>
                  </a:lnTo>
                  <a:lnTo>
                    <a:pt x="32004" y="54864"/>
                  </a:lnTo>
                  <a:lnTo>
                    <a:pt x="30480" y="56388"/>
                  </a:lnTo>
                  <a:lnTo>
                    <a:pt x="30480" y="54864"/>
                  </a:lnTo>
                  <a:lnTo>
                    <a:pt x="28956" y="54864"/>
                  </a:lnTo>
                  <a:lnTo>
                    <a:pt x="6096" y="33348"/>
                  </a:lnTo>
                  <a:close/>
                </a:path>
                <a:path w="52070" h="58419">
                  <a:moveTo>
                    <a:pt x="30480" y="56388"/>
                  </a:moveTo>
                  <a:lnTo>
                    <a:pt x="32004" y="54864"/>
                  </a:lnTo>
                  <a:lnTo>
                    <a:pt x="32004" y="56388"/>
                  </a:lnTo>
                  <a:lnTo>
                    <a:pt x="30480" y="56388"/>
                  </a:lnTo>
                  <a:close/>
                </a:path>
                <a:path w="52070" h="58419">
                  <a:moveTo>
                    <a:pt x="27432" y="57912"/>
                  </a:moveTo>
                  <a:lnTo>
                    <a:pt x="27432" y="56388"/>
                  </a:lnTo>
                  <a:lnTo>
                    <a:pt x="32004" y="56388"/>
                  </a:lnTo>
                  <a:lnTo>
                    <a:pt x="30480" y="57912"/>
                  </a:lnTo>
                  <a:lnTo>
                    <a:pt x="27432" y="57912"/>
                  </a:lnTo>
                  <a:close/>
                </a:path>
                <a:path w="52070" h="58419">
                  <a:moveTo>
                    <a:pt x="30480" y="57912"/>
                  </a:moveTo>
                  <a:lnTo>
                    <a:pt x="32004" y="56388"/>
                  </a:lnTo>
                  <a:lnTo>
                    <a:pt x="32004" y="57912"/>
                  </a:lnTo>
                  <a:lnTo>
                    <a:pt x="30480" y="57912"/>
                  </a:lnTo>
                  <a:close/>
                </a:path>
                <a:path w="52070" h="58419">
                  <a:moveTo>
                    <a:pt x="1524" y="28956"/>
                  </a:moveTo>
                  <a:lnTo>
                    <a:pt x="28956" y="1524"/>
                  </a:lnTo>
                  <a:lnTo>
                    <a:pt x="30480" y="1524"/>
                  </a:lnTo>
                  <a:lnTo>
                    <a:pt x="30480" y="3048"/>
                  </a:lnTo>
                  <a:lnTo>
                    <a:pt x="28956" y="3048"/>
                  </a:lnTo>
                  <a:lnTo>
                    <a:pt x="3048" y="28956"/>
                  </a:lnTo>
                  <a:lnTo>
                    <a:pt x="3048" y="30480"/>
                  </a:lnTo>
                  <a:lnTo>
                    <a:pt x="1524" y="28956"/>
                  </a:lnTo>
                  <a:close/>
                </a:path>
                <a:path w="52070" h="58419">
                  <a:moveTo>
                    <a:pt x="6096" y="28956"/>
                  </a:moveTo>
                  <a:lnTo>
                    <a:pt x="30480" y="4572"/>
                  </a:lnTo>
                  <a:lnTo>
                    <a:pt x="30480" y="6096"/>
                  </a:lnTo>
                  <a:lnTo>
                    <a:pt x="7620" y="28956"/>
                  </a:lnTo>
                  <a:lnTo>
                    <a:pt x="7620" y="30480"/>
                  </a:lnTo>
                  <a:lnTo>
                    <a:pt x="6096" y="28956"/>
                  </a:lnTo>
                  <a:close/>
                </a:path>
                <a:path w="52070" h="58419">
                  <a:moveTo>
                    <a:pt x="27432" y="56388"/>
                  </a:moveTo>
                  <a:lnTo>
                    <a:pt x="28956" y="54864"/>
                  </a:lnTo>
                  <a:lnTo>
                    <a:pt x="30480" y="54864"/>
                  </a:lnTo>
                  <a:lnTo>
                    <a:pt x="30480" y="56388"/>
                  </a:lnTo>
                  <a:lnTo>
                    <a:pt x="27432" y="56388"/>
                  </a:lnTo>
                  <a:close/>
                </a:path>
                <a:path w="52070" h="58419">
                  <a:moveTo>
                    <a:pt x="7620" y="30480"/>
                  </a:moveTo>
                  <a:lnTo>
                    <a:pt x="7620" y="28956"/>
                  </a:lnTo>
                  <a:lnTo>
                    <a:pt x="28956" y="51714"/>
                  </a:lnTo>
                  <a:lnTo>
                    <a:pt x="27432" y="50292"/>
                  </a:lnTo>
                  <a:lnTo>
                    <a:pt x="7620" y="30480"/>
                  </a:lnTo>
                  <a:close/>
                </a:path>
                <a:path w="52070" h="58419">
                  <a:moveTo>
                    <a:pt x="3048" y="30480"/>
                  </a:moveTo>
                  <a:lnTo>
                    <a:pt x="28956" y="54864"/>
                  </a:lnTo>
                  <a:lnTo>
                    <a:pt x="27432" y="56388"/>
                  </a:lnTo>
                  <a:lnTo>
                    <a:pt x="26720" y="55718"/>
                  </a:lnTo>
                  <a:lnTo>
                    <a:pt x="25908" y="54768"/>
                  </a:lnTo>
                  <a:lnTo>
                    <a:pt x="3048" y="30480"/>
                  </a:lnTo>
                  <a:close/>
                </a:path>
                <a:path w="52070" h="58419">
                  <a:moveTo>
                    <a:pt x="1524" y="28956"/>
                  </a:moveTo>
                  <a:lnTo>
                    <a:pt x="1524" y="25908"/>
                  </a:lnTo>
                  <a:lnTo>
                    <a:pt x="27432" y="1524"/>
                  </a:lnTo>
                  <a:lnTo>
                    <a:pt x="27432" y="3048"/>
                  </a:lnTo>
                  <a:lnTo>
                    <a:pt x="26720" y="2336"/>
                  </a:lnTo>
                  <a:lnTo>
                    <a:pt x="26720" y="3759"/>
                  </a:lnTo>
                  <a:lnTo>
                    <a:pt x="1524" y="28956"/>
                  </a:lnTo>
                  <a:close/>
                </a:path>
                <a:path w="52070" h="58419">
                  <a:moveTo>
                    <a:pt x="26720" y="3759"/>
                  </a:moveTo>
                  <a:lnTo>
                    <a:pt x="26720" y="2336"/>
                  </a:lnTo>
                  <a:lnTo>
                    <a:pt x="27432" y="3048"/>
                  </a:lnTo>
                  <a:lnTo>
                    <a:pt x="26720" y="3759"/>
                  </a:lnTo>
                  <a:close/>
                </a:path>
                <a:path w="52070" h="58419">
                  <a:moveTo>
                    <a:pt x="25908" y="30480"/>
                  </a:moveTo>
                  <a:lnTo>
                    <a:pt x="25908" y="28956"/>
                  </a:lnTo>
                  <a:lnTo>
                    <a:pt x="26720" y="29822"/>
                  </a:lnTo>
                  <a:lnTo>
                    <a:pt x="25908" y="30480"/>
                  </a:lnTo>
                  <a:close/>
                </a:path>
                <a:path w="52070" h="58419">
                  <a:moveTo>
                    <a:pt x="0" y="30480"/>
                  </a:moveTo>
                  <a:lnTo>
                    <a:pt x="0" y="28956"/>
                  </a:lnTo>
                  <a:lnTo>
                    <a:pt x="1524" y="27432"/>
                  </a:lnTo>
                  <a:lnTo>
                    <a:pt x="1524" y="28956"/>
                  </a:lnTo>
                  <a:lnTo>
                    <a:pt x="3048" y="30480"/>
                  </a:lnTo>
                  <a:lnTo>
                    <a:pt x="26720" y="55632"/>
                  </a:lnTo>
                  <a:lnTo>
                    <a:pt x="25908" y="54953"/>
                  </a:lnTo>
                  <a:lnTo>
                    <a:pt x="1524" y="32004"/>
                  </a:lnTo>
                  <a:lnTo>
                    <a:pt x="0" y="30480"/>
                  </a:lnTo>
                  <a:close/>
                </a:path>
                <a:path w="52070" h="58419">
                  <a:moveTo>
                    <a:pt x="7620" y="28956"/>
                  </a:moveTo>
                  <a:lnTo>
                    <a:pt x="9144" y="28956"/>
                  </a:lnTo>
                  <a:lnTo>
                    <a:pt x="9906" y="29718"/>
                  </a:lnTo>
                  <a:lnTo>
                    <a:pt x="9144" y="30480"/>
                  </a:lnTo>
                  <a:lnTo>
                    <a:pt x="7620" y="289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685019" y="1463039"/>
              <a:ext cx="102108" cy="8061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610343" y="1414272"/>
            <a:ext cx="266700" cy="1016635"/>
            <a:chOff x="9610343" y="1414272"/>
            <a:chExt cx="266700" cy="10166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10343" y="1414272"/>
              <a:ext cx="266700" cy="91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10343" y="1421892"/>
              <a:ext cx="266700" cy="1008887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8703" y="1263395"/>
            <a:ext cx="2906268" cy="11277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574547" y="5690616"/>
            <a:ext cx="7374890" cy="7620"/>
          </a:xfrm>
          <a:custGeom>
            <a:avLst/>
            <a:gdLst/>
            <a:ahLst/>
            <a:cxnLst/>
            <a:rect l="l" t="t" r="r" b="b"/>
            <a:pathLst>
              <a:path w="7374890" h="7620">
                <a:moveTo>
                  <a:pt x="0" y="6096"/>
                </a:moveTo>
                <a:lnTo>
                  <a:pt x="0" y="3048"/>
                </a:lnTo>
                <a:lnTo>
                  <a:pt x="3048" y="0"/>
                </a:lnTo>
                <a:lnTo>
                  <a:pt x="4571" y="0"/>
                </a:lnTo>
                <a:lnTo>
                  <a:pt x="7619" y="3048"/>
                </a:lnTo>
                <a:lnTo>
                  <a:pt x="7619" y="6096"/>
                </a:lnTo>
                <a:lnTo>
                  <a:pt x="6096" y="6096"/>
                </a:lnTo>
                <a:lnTo>
                  <a:pt x="6096" y="7619"/>
                </a:lnTo>
                <a:lnTo>
                  <a:pt x="1523" y="7619"/>
                </a:lnTo>
                <a:lnTo>
                  <a:pt x="1523" y="6096"/>
                </a:lnTo>
                <a:lnTo>
                  <a:pt x="0" y="6096"/>
                </a:lnTo>
                <a:close/>
              </a:path>
              <a:path w="7374890" h="7620">
                <a:moveTo>
                  <a:pt x="36575" y="6096"/>
                </a:moveTo>
                <a:lnTo>
                  <a:pt x="36575" y="3048"/>
                </a:lnTo>
                <a:lnTo>
                  <a:pt x="39623" y="0"/>
                </a:lnTo>
                <a:lnTo>
                  <a:pt x="41148" y="0"/>
                </a:lnTo>
                <a:lnTo>
                  <a:pt x="44196" y="3048"/>
                </a:lnTo>
                <a:lnTo>
                  <a:pt x="44196" y="6096"/>
                </a:lnTo>
                <a:lnTo>
                  <a:pt x="42671" y="6096"/>
                </a:lnTo>
                <a:lnTo>
                  <a:pt x="42671" y="7619"/>
                </a:lnTo>
                <a:lnTo>
                  <a:pt x="38100" y="7619"/>
                </a:lnTo>
                <a:lnTo>
                  <a:pt x="38100" y="6096"/>
                </a:lnTo>
                <a:lnTo>
                  <a:pt x="36575" y="6096"/>
                </a:lnTo>
                <a:close/>
              </a:path>
              <a:path w="7374890" h="7620">
                <a:moveTo>
                  <a:pt x="74675" y="7619"/>
                </a:moveTo>
                <a:lnTo>
                  <a:pt x="74675" y="1523"/>
                </a:lnTo>
                <a:lnTo>
                  <a:pt x="76200" y="0"/>
                </a:lnTo>
                <a:lnTo>
                  <a:pt x="77723" y="0"/>
                </a:lnTo>
                <a:lnTo>
                  <a:pt x="80771" y="3048"/>
                </a:lnTo>
                <a:lnTo>
                  <a:pt x="80771" y="6096"/>
                </a:lnTo>
                <a:lnTo>
                  <a:pt x="79248" y="6096"/>
                </a:lnTo>
                <a:lnTo>
                  <a:pt x="79248" y="7619"/>
                </a:lnTo>
                <a:lnTo>
                  <a:pt x="74675" y="7619"/>
                </a:lnTo>
                <a:close/>
              </a:path>
              <a:path w="7374890" h="7620">
                <a:moveTo>
                  <a:pt x="73151" y="4571"/>
                </a:moveTo>
                <a:lnTo>
                  <a:pt x="73151" y="3048"/>
                </a:lnTo>
                <a:lnTo>
                  <a:pt x="74675" y="3048"/>
                </a:lnTo>
                <a:lnTo>
                  <a:pt x="74675" y="6096"/>
                </a:lnTo>
                <a:lnTo>
                  <a:pt x="73151" y="4571"/>
                </a:lnTo>
                <a:close/>
              </a:path>
              <a:path w="7374890" h="7620">
                <a:moveTo>
                  <a:pt x="109728" y="4571"/>
                </a:moveTo>
                <a:lnTo>
                  <a:pt x="109728" y="3048"/>
                </a:lnTo>
                <a:lnTo>
                  <a:pt x="111251" y="3048"/>
                </a:lnTo>
                <a:lnTo>
                  <a:pt x="111251" y="1523"/>
                </a:lnTo>
                <a:lnTo>
                  <a:pt x="112775" y="1523"/>
                </a:lnTo>
                <a:lnTo>
                  <a:pt x="112775" y="0"/>
                </a:lnTo>
                <a:lnTo>
                  <a:pt x="115823" y="0"/>
                </a:lnTo>
                <a:lnTo>
                  <a:pt x="115823" y="1523"/>
                </a:lnTo>
                <a:lnTo>
                  <a:pt x="117348" y="1523"/>
                </a:lnTo>
                <a:lnTo>
                  <a:pt x="117348" y="6096"/>
                </a:lnTo>
                <a:lnTo>
                  <a:pt x="115823" y="7619"/>
                </a:lnTo>
                <a:lnTo>
                  <a:pt x="112775" y="7619"/>
                </a:lnTo>
                <a:lnTo>
                  <a:pt x="109728" y="4571"/>
                </a:lnTo>
                <a:close/>
              </a:path>
              <a:path w="7374890" h="7620">
                <a:moveTo>
                  <a:pt x="147828" y="6096"/>
                </a:moveTo>
                <a:lnTo>
                  <a:pt x="147828" y="1523"/>
                </a:lnTo>
                <a:lnTo>
                  <a:pt x="149351" y="1523"/>
                </a:lnTo>
                <a:lnTo>
                  <a:pt x="149351" y="0"/>
                </a:lnTo>
                <a:lnTo>
                  <a:pt x="152400" y="0"/>
                </a:lnTo>
                <a:lnTo>
                  <a:pt x="152400" y="1523"/>
                </a:lnTo>
                <a:lnTo>
                  <a:pt x="153923" y="1523"/>
                </a:lnTo>
                <a:lnTo>
                  <a:pt x="153923" y="6096"/>
                </a:lnTo>
                <a:lnTo>
                  <a:pt x="152400" y="7619"/>
                </a:lnTo>
                <a:lnTo>
                  <a:pt x="149351" y="7619"/>
                </a:lnTo>
                <a:lnTo>
                  <a:pt x="147828" y="6096"/>
                </a:lnTo>
                <a:close/>
              </a:path>
              <a:path w="7374890" h="7620">
                <a:moveTo>
                  <a:pt x="184403" y="6096"/>
                </a:moveTo>
                <a:lnTo>
                  <a:pt x="184403" y="1523"/>
                </a:lnTo>
                <a:lnTo>
                  <a:pt x="185928" y="1523"/>
                </a:lnTo>
                <a:lnTo>
                  <a:pt x="187451" y="0"/>
                </a:lnTo>
                <a:lnTo>
                  <a:pt x="188975" y="0"/>
                </a:lnTo>
                <a:lnTo>
                  <a:pt x="188975" y="1523"/>
                </a:lnTo>
                <a:lnTo>
                  <a:pt x="190500" y="1523"/>
                </a:lnTo>
                <a:lnTo>
                  <a:pt x="190500" y="3048"/>
                </a:lnTo>
                <a:lnTo>
                  <a:pt x="192023" y="3048"/>
                </a:lnTo>
                <a:lnTo>
                  <a:pt x="192023" y="4571"/>
                </a:lnTo>
                <a:lnTo>
                  <a:pt x="188975" y="7619"/>
                </a:lnTo>
                <a:lnTo>
                  <a:pt x="185928" y="7619"/>
                </a:lnTo>
                <a:lnTo>
                  <a:pt x="184403" y="6096"/>
                </a:lnTo>
                <a:close/>
              </a:path>
              <a:path w="7374890" h="7620">
                <a:moveTo>
                  <a:pt x="220980" y="6096"/>
                </a:moveTo>
                <a:lnTo>
                  <a:pt x="220980" y="3048"/>
                </a:lnTo>
                <a:lnTo>
                  <a:pt x="224028" y="0"/>
                </a:lnTo>
                <a:lnTo>
                  <a:pt x="225551" y="0"/>
                </a:lnTo>
                <a:lnTo>
                  <a:pt x="228600" y="3048"/>
                </a:lnTo>
                <a:lnTo>
                  <a:pt x="228600" y="6096"/>
                </a:lnTo>
                <a:lnTo>
                  <a:pt x="227075" y="6096"/>
                </a:lnTo>
                <a:lnTo>
                  <a:pt x="227075" y="7619"/>
                </a:lnTo>
                <a:lnTo>
                  <a:pt x="222503" y="7619"/>
                </a:lnTo>
                <a:lnTo>
                  <a:pt x="222503" y="6096"/>
                </a:lnTo>
                <a:lnTo>
                  <a:pt x="220980" y="6096"/>
                </a:lnTo>
                <a:close/>
              </a:path>
              <a:path w="7374890" h="7620">
                <a:moveTo>
                  <a:pt x="257555" y="6096"/>
                </a:moveTo>
                <a:lnTo>
                  <a:pt x="257555" y="3048"/>
                </a:lnTo>
                <a:lnTo>
                  <a:pt x="260603" y="0"/>
                </a:lnTo>
                <a:lnTo>
                  <a:pt x="262128" y="0"/>
                </a:lnTo>
                <a:lnTo>
                  <a:pt x="265175" y="3048"/>
                </a:lnTo>
                <a:lnTo>
                  <a:pt x="265175" y="6096"/>
                </a:lnTo>
                <a:lnTo>
                  <a:pt x="263651" y="6096"/>
                </a:lnTo>
                <a:lnTo>
                  <a:pt x="263651" y="7619"/>
                </a:lnTo>
                <a:lnTo>
                  <a:pt x="259080" y="7619"/>
                </a:lnTo>
                <a:lnTo>
                  <a:pt x="259080" y="6096"/>
                </a:lnTo>
                <a:lnTo>
                  <a:pt x="257555" y="6096"/>
                </a:lnTo>
                <a:close/>
              </a:path>
              <a:path w="7374890" h="7620">
                <a:moveTo>
                  <a:pt x="295655" y="7619"/>
                </a:moveTo>
                <a:lnTo>
                  <a:pt x="295655" y="1523"/>
                </a:lnTo>
                <a:lnTo>
                  <a:pt x="297180" y="0"/>
                </a:lnTo>
                <a:lnTo>
                  <a:pt x="298703" y="0"/>
                </a:lnTo>
                <a:lnTo>
                  <a:pt x="301751" y="3048"/>
                </a:lnTo>
                <a:lnTo>
                  <a:pt x="301751" y="6096"/>
                </a:lnTo>
                <a:lnTo>
                  <a:pt x="300228" y="6096"/>
                </a:lnTo>
                <a:lnTo>
                  <a:pt x="300228" y="7619"/>
                </a:lnTo>
                <a:lnTo>
                  <a:pt x="295655" y="7619"/>
                </a:lnTo>
                <a:close/>
              </a:path>
              <a:path w="7374890" h="7620">
                <a:moveTo>
                  <a:pt x="294132" y="4571"/>
                </a:moveTo>
                <a:lnTo>
                  <a:pt x="294132" y="3048"/>
                </a:lnTo>
                <a:lnTo>
                  <a:pt x="295655" y="3048"/>
                </a:lnTo>
                <a:lnTo>
                  <a:pt x="295655" y="6096"/>
                </a:lnTo>
                <a:lnTo>
                  <a:pt x="294132" y="4571"/>
                </a:lnTo>
                <a:close/>
              </a:path>
              <a:path w="7374890" h="7620">
                <a:moveTo>
                  <a:pt x="330707" y="4571"/>
                </a:moveTo>
                <a:lnTo>
                  <a:pt x="330707" y="3048"/>
                </a:lnTo>
                <a:lnTo>
                  <a:pt x="332232" y="3048"/>
                </a:lnTo>
                <a:lnTo>
                  <a:pt x="332232" y="1523"/>
                </a:lnTo>
                <a:lnTo>
                  <a:pt x="333755" y="1523"/>
                </a:lnTo>
                <a:lnTo>
                  <a:pt x="333755" y="0"/>
                </a:lnTo>
                <a:lnTo>
                  <a:pt x="336803" y="0"/>
                </a:lnTo>
                <a:lnTo>
                  <a:pt x="336803" y="1523"/>
                </a:lnTo>
                <a:lnTo>
                  <a:pt x="338328" y="1523"/>
                </a:lnTo>
                <a:lnTo>
                  <a:pt x="338328" y="6096"/>
                </a:lnTo>
                <a:lnTo>
                  <a:pt x="336803" y="7619"/>
                </a:lnTo>
                <a:lnTo>
                  <a:pt x="333755" y="7619"/>
                </a:lnTo>
                <a:lnTo>
                  <a:pt x="330707" y="4571"/>
                </a:lnTo>
                <a:close/>
              </a:path>
              <a:path w="7374890" h="7620">
                <a:moveTo>
                  <a:pt x="368807" y="6096"/>
                </a:moveTo>
                <a:lnTo>
                  <a:pt x="368807" y="1523"/>
                </a:lnTo>
                <a:lnTo>
                  <a:pt x="370332" y="1523"/>
                </a:lnTo>
                <a:lnTo>
                  <a:pt x="370332" y="0"/>
                </a:lnTo>
                <a:lnTo>
                  <a:pt x="373380" y="0"/>
                </a:lnTo>
                <a:lnTo>
                  <a:pt x="373380" y="1523"/>
                </a:lnTo>
                <a:lnTo>
                  <a:pt x="374903" y="1523"/>
                </a:lnTo>
                <a:lnTo>
                  <a:pt x="374903" y="6096"/>
                </a:lnTo>
                <a:lnTo>
                  <a:pt x="373380" y="7619"/>
                </a:lnTo>
                <a:lnTo>
                  <a:pt x="370332" y="7619"/>
                </a:lnTo>
                <a:lnTo>
                  <a:pt x="368807" y="6096"/>
                </a:lnTo>
                <a:close/>
              </a:path>
              <a:path w="7374890" h="7620">
                <a:moveTo>
                  <a:pt x="405383" y="6096"/>
                </a:moveTo>
                <a:lnTo>
                  <a:pt x="405383" y="3048"/>
                </a:lnTo>
                <a:lnTo>
                  <a:pt x="408432" y="0"/>
                </a:lnTo>
                <a:lnTo>
                  <a:pt x="409955" y="0"/>
                </a:lnTo>
                <a:lnTo>
                  <a:pt x="409955" y="1523"/>
                </a:lnTo>
                <a:lnTo>
                  <a:pt x="411480" y="1523"/>
                </a:lnTo>
                <a:lnTo>
                  <a:pt x="411480" y="3048"/>
                </a:lnTo>
                <a:lnTo>
                  <a:pt x="413003" y="3048"/>
                </a:lnTo>
                <a:lnTo>
                  <a:pt x="413003" y="4571"/>
                </a:lnTo>
                <a:lnTo>
                  <a:pt x="409955" y="7619"/>
                </a:lnTo>
                <a:lnTo>
                  <a:pt x="406907" y="7619"/>
                </a:lnTo>
                <a:lnTo>
                  <a:pt x="406907" y="6096"/>
                </a:lnTo>
                <a:lnTo>
                  <a:pt x="405383" y="6096"/>
                </a:lnTo>
                <a:close/>
              </a:path>
              <a:path w="7374890" h="7620">
                <a:moveTo>
                  <a:pt x="441959" y="6096"/>
                </a:moveTo>
                <a:lnTo>
                  <a:pt x="441959" y="3048"/>
                </a:lnTo>
                <a:lnTo>
                  <a:pt x="445007" y="0"/>
                </a:lnTo>
                <a:lnTo>
                  <a:pt x="446532" y="0"/>
                </a:lnTo>
                <a:lnTo>
                  <a:pt x="449580" y="3048"/>
                </a:lnTo>
                <a:lnTo>
                  <a:pt x="449580" y="6096"/>
                </a:lnTo>
                <a:lnTo>
                  <a:pt x="448055" y="6096"/>
                </a:lnTo>
                <a:lnTo>
                  <a:pt x="448055" y="7619"/>
                </a:lnTo>
                <a:lnTo>
                  <a:pt x="443483" y="7619"/>
                </a:lnTo>
                <a:lnTo>
                  <a:pt x="443483" y="6096"/>
                </a:lnTo>
                <a:lnTo>
                  <a:pt x="441959" y="6096"/>
                </a:lnTo>
                <a:close/>
              </a:path>
              <a:path w="7374890" h="7620">
                <a:moveTo>
                  <a:pt x="478535" y="6096"/>
                </a:moveTo>
                <a:lnTo>
                  <a:pt x="478535" y="3048"/>
                </a:lnTo>
                <a:lnTo>
                  <a:pt x="481583" y="0"/>
                </a:lnTo>
                <a:lnTo>
                  <a:pt x="483107" y="0"/>
                </a:lnTo>
                <a:lnTo>
                  <a:pt x="486155" y="3048"/>
                </a:lnTo>
                <a:lnTo>
                  <a:pt x="486155" y="6096"/>
                </a:lnTo>
                <a:lnTo>
                  <a:pt x="484632" y="6096"/>
                </a:lnTo>
                <a:lnTo>
                  <a:pt x="484632" y="7619"/>
                </a:lnTo>
                <a:lnTo>
                  <a:pt x="480059" y="7619"/>
                </a:lnTo>
                <a:lnTo>
                  <a:pt x="480059" y="6096"/>
                </a:lnTo>
                <a:lnTo>
                  <a:pt x="478535" y="6096"/>
                </a:lnTo>
                <a:close/>
              </a:path>
              <a:path w="7374890" h="7620">
                <a:moveTo>
                  <a:pt x="516635" y="7619"/>
                </a:moveTo>
                <a:lnTo>
                  <a:pt x="516635" y="1523"/>
                </a:lnTo>
                <a:lnTo>
                  <a:pt x="518159" y="0"/>
                </a:lnTo>
                <a:lnTo>
                  <a:pt x="519683" y="0"/>
                </a:lnTo>
                <a:lnTo>
                  <a:pt x="522732" y="3048"/>
                </a:lnTo>
                <a:lnTo>
                  <a:pt x="522732" y="6096"/>
                </a:lnTo>
                <a:lnTo>
                  <a:pt x="521207" y="6096"/>
                </a:lnTo>
                <a:lnTo>
                  <a:pt x="521207" y="7619"/>
                </a:lnTo>
                <a:lnTo>
                  <a:pt x="516635" y="7619"/>
                </a:lnTo>
                <a:close/>
              </a:path>
              <a:path w="7374890" h="7620">
                <a:moveTo>
                  <a:pt x="515112" y="4571"/>
                </a:moveTo>
                <a:lnTo>
                  <a:pt x="515112" y="3048"/>
                </a:lnTo>
                <a:lnTo>
                  <a:pt x="516635" y="3048"/>
                </a:lnTo>
                <a:lnTo>
                  <a:pt x="516635" y="6096"/>
                </a:lnTo>
                <a:lnTo>
                  <a:pt x="515112" y="4571"/>
                </a:lnTo>
                <a:close/>
              </a:path>
              <a:path w="7374890" h="7620">
                <a:moveTo>
                  <a:pt x="551687" y="4571"/>
                </a:moveTo>
                <a:lnTo>
                  <a:pt x="551687" y="3048"/>
                </a:lnTo>
                <a:lnTo>
                  <a:pt x="553212" y="3048"/>
                </a:lnTo>
                <a:lnTo>
                  <a:pt x="553212" y="1523"/>
                </a:lnTo>
                <a:lnTo>
                  <a:pt x="554735" y="1523"/>
                </a:lnTo>
                <a:lnTo>
                  <a:pt x="554735" y="0"/>
                </a:lnTo>
                <a:lnTo>
                  <a:pt x="557783" y="0"/>
                </a:lnTo>
                <a:lnTo>
                  <a:pt x="557783" y="1523"/>
                </a:lnTo>
                <a:lnTo>
                  <a:pt x="559307" y="1523"/>
                </a:lnTo>
                <a:lnTo>
                  <a:pt x="559307" y="6096"/>
                </a:lnTo>
                <a:lnTo>
                  <a:pt x="557783" y="7619"/>
                </a:lnTo>
                <a:lnTo>
                  <a:pt x="554735" y="7619"/>
                </a:lnTo>
                <a:lnTo>
                  <a:pt x="551687" y="4571"/>
                </a:lnTo>
                <a:close/>
              </a:path>
              <a:path w="7374890" h="7620">
                <a:moveTo>
                  <a:pt x="589787" y="6096"/>
                </a:moveTo>
                <a:lnTo>
                  <a:pt x="589787" y="1523"/>
                </a:lnTo>
                <a:lnTo>
                  <a:pt x="591312" y="1523"/>
                </a:lnTo>
                <a:lnTo>
                  <a:pt x="591312" y="0"/>
                </a:lnTo>
                <a:lnTo>
                  <a:pt x="594359" y="0"/>
                </a:lnTo>
                <a:lnTo>
                  <a:pt x="594359" y="1523"/>
                </a:lnTo>
                <a:lnTo>
                  <a:pt x="595883" y="1523"/>
                </a:lnTo>
                <a:lnTo>
                  <a:pt x="595883" y="6096"/>
                </a:lnTo>
                <a:lnTo>
                  <a:pt x="594359" y="7619"/>
                </a:lnTo>
                <a:lnTo>
                  <a:pt x="591312" y="7619"/>
                </a:lnTo>
                <a:lnTo>
                  <a:pt x="589787" y="6096"/>
                </a:lnTo>
                <a:close/>
              </a:path>
              <a:path w="7374890" h="7620">
                <a:moveTo>
                  <a:pt x="626364" y="6096"/>
                </a:moveTo>
                <a:lnTo>
                  <a:pt x="626364" y="3048"/>
                </a:lnTo>
                <a:lnTo>
                  <a:pt x="629412" y="0"/>
                </a:lnTo>
                <a:lnTo>
                  <a:pt x="630935" y="0"/>
                </a:lnTo>
                <a:lnTo>
                  <a:pt x="630935" y="1523"/>
                </a:lnTo>
                <a:lnTo>
                  <a:pt x="632459" y="1523"/>
                </a:lnTo>
                <a:lnTo>
                  <a:pt x="632459" y="3048"/>
                </a:lnTo>
                <a:lnTo>
                  <a:pt x="633983" y="3048"/>
                </a:lnTo>
                <a:lnTo>
                  <a:pt x="633983" y="4571"/>
                </a:lnTo>
                <a:lnTo>
                  <a:pt x="630935" y="7619"/>
                </a:lnTo>
                <a:lnTo>
                  <a:pt x="627887" y="7619"/>
                </a:lnTo>
                <a:lnTo>
                  <a:pt x="627887" y="6096"/>
                </a:lnTo>
                <a:lnTo>
                  <a:pt x="626364" y="6096"/>
                </a:lnTo>
                <a:close/>
              </a:path>
              <a:path w="7374890" h="7620">
                <a:moveTo>
                  <a:pt x="662939" y="6096"/>
                </a:moveTo>
                <a:lnTo>
                  <a:pt x="662939" y="3048"/>
                </a:lnTo>
                <a:lnTo>
                  <a:pt x="665987" y="0"/>
                </a:lnTo>
                <a:lnTo>
                  <a:pt x="667512" y="0"/>
                </a:lnTo>
                <a:lnTo>
                  <a:pt x="670559" y="3048"/>
                </a:lnTo>
                <a:lnTo>
                  <a:pt x="670559" y="6096"/>
                </a:lnTo>
                <a:lnTo>
                  <a:pt x="669035" y="6096"/>
                </a:lnTo>
                <a:lnTo>
                  <a:pt x="669035" y="7619"/>
                </a:lnTo>
                <a:lnTo>
                  <a:pt x="664464" y="7619"/>
                </a:lnTo>
                <a:lnTo>
                  <a:pt x="664464" y="6096"/>
                </a:lnTo>
                <a:lnTo>
                  <a:pt x="662939" y="6096"/>
                </a:lnTo>
                <a:close/>
              </a:path>
              <a:path w="7374890" h="7620">
                <a:moveTo>
                  <a:pt x="699516" y="6096"/>
                </a:moveTo>
                <a:lnTo>
                  <a:pt x="699516" y="3048"/>
                </a:lnTo>
                <a:lnTo>
                  <a:pt x="702564" y="0"/>
                </a:lnTo>
                <a:lnTo>
                  <a:pt x="704087" y="0"/>
                </a:lnTo>
                <a:lnTo>
                  <a:pt x="707135" y="3048"/>
                </a:lnTo>
                <a:lnTo>
                  <a:pt x="707135" y="6096"/>
                </a:lnTo>
                <a:lnTo>
                  <a:pt x="705612" y="6096"/>
                </a:lnTo>
                <a:lnTo>
                  <a:pt x="705612" y="7619"/>
                </a:lnTo>
                <a:lnTo>
                  <a:pt x="701039" y="7619"/>
                </a:lnTo>
                <a:lnTo>
                  <a:pt x="701039" y="6096"/>
                </a:lnTo>
                <a:lnTo>
                  <a:pt x="699516" y="6096"/>
                </a:lnTo>
                <a:close/>
              </a:path>
              <a:path w="7374890" h="7620">
                <a:moveTo>
                  <a:pt x="736091" y="4571"/>
                </a:moveTo>
                <a:lnTo>
                  <a:pt x="736091" y="3048"/>
                </a:lnTo>
                <a:lnTo>
                  <a:pt x="737616" y="3048"/>
                </a:lnTo>
                <a:lnTo>
                  <a:pt x="737616" y="1523"/>
                </a:lnTo>
                <a:lnTo>
                  <a:pt x="739139" y="1523"/>
                </a:lnTo>
                <a:lnTo>
                  <a:pt x="739139" y="0"/>
                </a:lnTo>
                <a:lnTo>
                  <a:pt x="740664" y="0"/>
                </a:lnTo>
                <a:lnTo>
                  <a:pt x="743712" y="3048"/>
                </a:lnTo>
                <a:lnTo>
                  <a:pt x="743712" y="6096"/>
                </a:lnTo>
                <a:lnTo>
                  <a:pt x="742187" y="6096"/>
                </a:lnTo>
                <a:lnTo>
                  <a:pt x="742187" y="7619"/>
                </a:lnTo>
                <a:lnTo>
                  <a:pt x="739139" y="7619"/>
                </a:lnTo>
                <a:lnTo>
                  <a:pt x="736091" y="4571"/>
                </a:lnTo>
                <a:close/>
              </a:path>
              <a:path w="7374890" h="7620">
                <a:moveTo>
                  <a:pt x="772667" y="4571"/>
                </a:moveTo>
                <a:lnTo>
                  <a:pt x="772667" y="3048"/>
                </a:lnTo>
                <a:lnTo>
                  <a:pt x="774191" y="3048"/>
                </a:lnTo>
                <a:lnTo>
                  <a:pt x="774191" y="1523"/>
                </a:lnTo>
                <a:lnTo>
                  <a:pt x="775716" y="1523"/>
                </a:lnTo>
                <a:lnTo>
                  <a:pt x="775716" y="0"/>
                </a:lnTo>
                <a:lnTo>
                  <a:pt x="778764" y="0"/>
                </a:lnTo>
                <a:lnTo>
                  <a:pt x="778764" y="1523"/>
                </a:lnTo>
                <a:lnTo>
                  <a:pt x="780287" y="1523"/>
                </a:lnTo>
                <a:lnTo>
                  <a:pt x="780287" y="6096"/>
                </a:lnTo>
                <a:lnTo>
                  <a:pt x="778764" y="7619"/>
                </a:lnTo>
                <a:lnTo>
                  <a:pt x="775716" y="7619"/>
                </a:lnTo>
                <a:lnTo>
                  <a:pt x="772667" y="4571"/>
                </a:lnTo>
                <a:close/>
              </a:path>
              <a:path w="7374890" h="7620">
                <a:moveTo>
                  <a:pt x="810767" y="6096"/>
                </a:moveTo>
                <a:lnTo>
                  <a:pt x="810767" y="1523"/>
                </a:lnTo>
                <a:lnTo>
                  <a:pt x="812291" y="1523"/>
                </a:lnTo>
                <a:lnTo>
                  <a:pt x="812291" y="0"/>
                </a:lnTo>
                <a:lnTo>
                  <a:pt x="815339" y="0"/>
                </a:lnTo>
                <a:lnTo>
                  <a:pt x="815339" y="1523"/>
                </a:lnTo>
                <a:lnTo>
                  <a:pt x="816864" y="1523"/>
                </a:lnTo>
                <a:lnTo>
                  <a:pt x="816864" y="3048"/>
                </a:lnTo>
                <a:lnTo>
                  <a:pt x="818387" y="3048"/>
                </a:lnTo>
                <a:lnTo>
                  <a:pt x="818387" y="4571"/>
                </a:lnTo>
                <a:lnTo>
                  <a:pt x="815339" y="7619"/>
                </a:lnTo>
                <a:lnTo>
                  <a:pt x="812291" y="7619"/>
                </a:lnTo>
                <a:lnTo>
                  <a:pt x="810767" y="6096"/>
                </a:lnTo>
                <a:close/>
              </a:path>
              <a:path w="7374890" h="7620">
                <a:moveTo>
                  <a:pt x="847344" y="6096"/>
                </a:moveTo>
                <a:lnTo>
                  <a:pt x="847344" y="3048"/>
                </a:lnTo>
                <a:lnTo>
                  <a:pt x="850391" y="0"/>
                </a:lnTo>
                <a:lnTo>
                  <a:pt x="851916" y="0"/>
                </a:lnTo>
                <a:lnTo>
                  <a:pt x="851916" y="1523"/>
                </a:lnTo>
                <a:lnTo>
                  <a:pt x="853439" y="1523"/>
                </a:lnTo>
                <a:lnTo>
                  <a:pt x="853439" y="3048"/>
                </a:lnTo>
                <a:lnTo>
                  <a:pt x="854964" y="3048"/>
                </a:lnTo>
                <a:lnTo>
                  <a:pt x="854964" y="4571"/>
                </a:lnTo>
                <a:lnTo>
                  <a:pt x="851916" y="7619"/>
                </a:lnTo>
                <a:lnTo>
                  <a:pt x="848867" y="7619"/>
                </a:lnTo>
                <a:lnTo>
                  <a:pt x="848867" y="6096"/>
                </a:lnTo>
                <a:lnTo>
                  <a:pt x="847344" y="6096"/>
                </a:lnTo>
                <a:close/>
              </a:path>
              <a:path w="7374890" h="7620">
                <a:moveTo>
                  <a:pt x="883919" y="6096"/>
                </a:moveTo>
                <a:lnTo>
                  <a:pt x="883919" y="3048"/>
                </a:lnTo>
                <a:lnTo>
                  <a:pt x="886967" y="0"/>
                </a:lnTo>
                <a:lnTo>
                  <a:pt x="888491" y="0"/>
                </a:lnTo>
                <a:lnTo>
                  <a:pt x="891539" y="3048"/>
                </a:lnTo>
                <a:lnTo>
                  <a:pt x="891539" y="6096"/>
                </a:lnTo>
                <a:lnTo>
                  <a:pt x="890016" y="6096"/>
                </a:lnTo>
                <a:lnTo>
                  <a:pt x="890016" y="7619"/>
                </a:lnTo>
                <a:lnTo>
                  <a:pt x="885444" y="7619"/>
                </a:lnTo>
                <a:lnTo>
                  <a:pt x="885444" y="6096"/>
                </a:lnTo>
                <a:lnTo>
                  <a:pt x="883919" y="6096"/>
                </a:lnTo>
                <a:close/>
              </a:path>
              <a:path w="7374890" h="7620">
                <a:moveTo>
                  <a:pt x="920496" y="6096"/>
                </a:moveTo>
                <a:lnTo>
                  <a:pt x="920496" y="3048"/>
                </a:lnTo>
                <a:lnTo>
                  <a:pt x="923544" y="0"/>
                </a:lnTo>
                <a:lnTo>
                  <a:pt x="925067" y="0"/>
                </a:lnTo>
                <a:lnTo>
                  <a:pt x="928116" y="3048"/>
                </a:lnTo>
                <a:lnTo>
                  <a:pt x="928116" y="6096"/>
                </a:lnTo>
                <a:lnTo>
                  <a:pt x="926591" y="6096"/>
                </a:lnTo>
                <a:lnTo>
                  <a:pt x="926591" y="7619"/>
                </a:lnTo>
                <a:lnTo>
                  <a:pt x="922019" y="7619"/>
                </a:lnTo>
                <a:lnTo>
                  <a:pt x="922019" y="6096"/>
                </a:lnTo>
                <a:lnTo>
                  <a:pt x="920496" y="6096"/>
                </a:lnTo>
                <a:close/>
              </a:path>
              <a:path w="7374890" h="7620">
                <a:moveTo>
                  <a:pt x="957071" y="4571"/>
                </a:moveTo>
                <a:lnTo>
                  <a:pt x="957071" y="3048"/>
                </a:lnTo>
                <a:lnTo>
                  <a:pt x="958596" y="3048"/>
                </a:lnTo>
                <a:lnTo>
                  <a:pt x="958596" y="1523"/>
                </a:lnTo>
                <a:lnTo>
                  <a:pt x="960119" y="1523"/>
                </a:lnTo>
                <a:lnTo>
                  <a:pt x="960119" y="0"/>
                </a:lnTo>
                <a:lnTo>
                  <a:pt x="961644" y="0"/>
                </a:lnTo>
                <a:lnTo>
                  <a:pt x="964691" y="3048"/>
                </a:lnTo>
                <a:lnTo>
                  <a:pt x="964691" y="6096"/>
                </a:lnTo>
                <a:lnTo>
                  <a:pt x="963167" y="6096"/>
                </a:lnTo>
                <a:lnTo>
                  <a:pt x="963167" y="7619"/>
                </a:lnTo>
                <a:lnTo>
                  <a:pt x="960119" y="7619"/>
                </a:lnTo>
                <a:lnTo>
                  <a:pt x="957071" y="4571"/>
                </a:lnTo>
                <a:close/>
              </a:path>
              <a:path w="7374890" h="7620">
                <a:moveTo>
                  <a:pt x="995171" y="6096"/>
                </a:moveTo>
                <a:lnTo>
                  <a:pt x="995171" y="1523"/>
                </a:lnTo>
                <a:lnTo>
                  <a:pt x="996696" y="1523"/>
                </a:lnTo>
                <a:lnTo>
                  <a:pt x="996696" y="0"/>
                </a:lnTo>
                <a:lnTo>
                  <a:pt x="999744" y="0"/>
                </a:lnTo>
                <a:lnTo>
                  <a:pt x="999744" y="1523"/>
                </a:lnTo>
                <a:lnTo>
                  <a:pt x="1001267" y="1523"/>
                </a:lnTo>
                <a:lnTo>
                  <a:pt x="1001267" y="6096"/>
                </a:lnTo>
                <a:lnTo>
                  <a:pt x="999744" y="7619"/>
                </a:lnTo>
                <a:lnTo>
                  <a:pt x="996696" y="7619"/>
                </a:lnTo>
                <a:lnTo>
                  <a:pt x="995171" y="6096"/>
                </a:lnTo>
                <a:close/>
              </a:path>
              <a:path w="7374890" h="7620">
                <a:moveTo>
                  <a:pt x="1031748" y="6096"/>
                </a:moveTo>
                <a:lnTo>
                  <a:pt x="1031748" y="1523"/>
                </a:lnTo>
                <a:lnTo>
                  <a:pt x="1033271" y="1523"/>
                </a:lnTo>
                <a:lnTo>
                  <a:pt x="1033271" y="0"/>
                </a:lnTo>
                <a:lnTo>
                  <a:pt x="1036319" y="0"/>
                </a:lnTo>
                <a:lnTo>
                  <a:pt x="1036319" y="1523"/>
                </a:lnTo>
                <a:lnTo>
                  <a:pt x="1037844" y="1523"/>
                </a:lnTo>
                <a:lnTo>
                  <a:pt x="1037844" y="3048"/>
                </a:lnTo>
                <a:lnTo>
                  <a:pt x="1039367" y="3048"/>
                </a:lnTo>
                <a:lnTo>
                  <a:pt x="1039367" y="4571"/>
                </a:lnTo>
                <a:lnTo>
                  <a:pt x="1036319" y="7619"/>
                </a:lnTo>
                <a:lnTo>
                  <a:pt x="1033271" y="7619"/>
                </a:lnTo>
                <a:lnTo>
                  <a:pt x="1031748" y="6096"/>
                </a:lnTo>
                <a:close/>
              </a:path>
              <a:path w="7374890" h="7620">
                <a:moveTo>
                  <a:pt x="1074419" y="6096"/>
                </a:moveTo>
                <a:lnTo>
                  <a:pt x="1074419" y="3048"/>
                </a:lnTo>
                <a:lnTo>
                  <a:pt x="1075944" y="3048"/>
                </a:lnTo>
                <a:lnTo>
                  <a:pt x="1075944" y="4571"/>
                </a:lnTo>
                <a:lnTo>
                  <a:pt x="1074419" y="6096"/>
                </a:lnTo>
                <a:close/>
              </a:path>
              <a:path w="7374890" h="7620">
                <a:moveTo>
                  <a:pt x="1068323" y="6096"/>
                </a:moveTo>
                <a:lnTo>
                  <a:pt x="1068323" y="3048"/>
                </a:lnTo>
                <a:lnTo>
                  <a:pt x="1071371" y="0"/>
                </a:lnTo>
                <a:lnTo>
                  <a:pt x="1072896" y="0"/>
                </a:lnTo>
                <a:lnTo>
                  <a:pt x="1074419" y="1523"/>
                </a:lnTo>
                <a:lnTo>
                  <a:pt x="1074419" y="7619"/>
                </a:lnTo>
                <a:lnTo>
                  <a:pt x="1069848" y="7619"/>
                </a:lnTo>
                <a:lnTo>
                  <a:pt x="1069848" y="6096"/>
                </a:lnTo>
                <a:lnTo>
                  <a:pt x="1068323" y="6096"/>
                </a:lnTo>
                <a:close/>
              </a:path>
              <a:path w="7374890" h="7620">
                <a:moveTo>
                  <a:pt x="1104900" y="6096"/>
                </a:moveTo>
                <a:lnTo>
                  <a:pt x="1104900" y="3048"/>
                </a:lnTo>
                <a:lnTo>
                  <a:pt x="1107948" y="0"/>
                </a:lnTo>
                <a:lnTo>
                  <a:pt x="1109471" y="0"/>
                </a:lnTo>
                <a:lnTo>
                  <a:pt x="1112519" y="3048"/>
                </a:lnTo>
                <a:lnTo>
                  <a:pt x="1112519" y="6096"/>
                </a:lnTo>
                <a:lnTo>
                  <a:pt x="1110996" y="6096"/>
                </a:lnTo>
                <a:lnTo>
                  <a:pt x="1110996" y="7619"/>
                </a:lnTo>
                <a:lnTo>
                  <a:pt x="1106423" y="7619"/>
                </a:lnTo>
                <a:lnTo>
                  <a:pt x="1106423" y="6096"/>
                </a:lnTo>
                <a:lnTo>
                  <a:pt x="1104900" y="6096"/>
                </a:lnTo>
                <a:close/>
              </a:path>
              <a:path w="7374890" h="7620">
                <a:moveTo>
                  <a:pt x="1141475" y="6096"/>
                </a:moveTo>
                <a:lnTo>
                  <a:pt x="1141475" y="3048"/>
                </a:lnTo>
                <a:lnTo>
                  <a:pt x="1144523" y="0"/>
                </a:lnTo>
                <a:lnTo>
                  <a:pt x="1146048" y="0"/>
                </a:lnTo>
                <a:lnTo>
                  <a:pt x="1149096" y="3048"/>
                </a:lnTo>
                <a:lnTo>
                  <a:pt x="1149096" y="6096"/>
                </a:lnTo>
                <a:lnTo>
                  <a:pt x="1147571" y="6096"/>
                </a:lnTo>
                <a:lnTo>
                  <a:pt x="1147571" y="7619"/>
                </a:lnTo>
                <a:lnTo>
                  <a:pt x="1143000" y="7619"/>
                </a:lnTo>
                <a:lnTo>
                  <a:pt x="1143000" y="6096"/>
                </a:lnTo>
                <a:lnTo>
                  <a:pt x="1141475" y="6096"/>
                </a:lnTo>
                <a:close/>
              </a:path>
              <a:path w="7374890" h="7620">
                <a:moveTo>
                  <a:pt x="1178051" y="4571"/>
                </a:moveTo>
                <a:lnTo>
                  <a:pt x="1178051" y="3048"/>
                </a:lnTo>
                <a:lnTo>
                  <a:pt x="1179575" y="3048"/>
                </a:lnTo>
                <a:lnTo>
                  <a:pt x="1179575" y="1523"/>
                </a:lnTo>
                <a:lnTo>
                  <a:pt x="1181100" y="1523"/>
                </a:lnTo>
                <a:lnTo>
                  <a:pt x="1181100" y="0"/>
                </a:lnTo>
                <a:lnTo>
                  <a:pt x="1182623" y="0"/>
                </a:lnTo>
                <a:lnTo>
                  <a:pt x="1185671" y="3048"/>
                </a:lnTo>
                <a:lnTo>
                  <a:pt x="1185671" y="6096"/>
                </a:lnTo>
                <a:lnTo>
                  <a:pt x="1184148" y="6096"/>
                </a:lnTo>
                <a:lnTo>
                  <a:pt x="1184148" y="7619"/>
                </a:lnTo>
                <a:lnTo>
                  <a:pt x="1181100" y="7619"/>
                </a:lnTo>
                <a:lnTo>
                  <a:pt x="1178051" y="4571"/>
                </a:lnTo>
                <a:close/>
              </a:path>
              <a:path w="7374890" h="7620">
                <a:moveTo>
                  <a:pt x="1216151" y="6096"/>
                </a:moveTo>
                <a:lnTo>
                  <a:pt x="1216151" y="1523"/>
                </a:lnTo>
                <a:lnTo>
                  <a:pt x="1217675" y="1523"/>
                </a:lnTo>
                <a:lnTo>
                  <a:pt x="1217675" y="0"/>
                </a:lnTo>
                <a:lnTo>
                  <a:pt x="1220723" y="0"/>
                </a:lnTo>
                <a:lnTo>
                  <a:pt x="1220723" y="1523"/>
                </a:lnTo>
                <a:lnTo>
                  <a:pt x="1222248" y="1523"/>
                </a:lnTo>
                <a:lnTo>
                  <a:pt x="1222248" y="6096"/>
                </a:lnTo>
                <a:lnTo>
                  <a:pt x="1220723" y="7619"/>
                </a:lnTo>
                <a:lnTo>
                  <a:pt x="1217675" y="7619"/>
                </a:lnTo>
                <a:lnTo>
                  <a:pt x="1216151" y="6096"/>
                </a:lnTo>
                <a:close/>
              </a:path>
              <a:path w="7374890" h="7620">
                <a:moveTo>
                  <a:pt x="1252728" y="6096"/>
                </a:moveTo>
                <a:lnTo>
                  <a:pt x="1252728" y="1523"/>
                </a:lnTo>
                <a:lnTo>
                  <a:pt x="1254251" y="1523"/>
                </a:lnTo>
                <a:lnTo>
                  <a:pt x="1254251" y="0"/>
                </a:lnTo>
                <a:lnTo>
                  <a:pt x="1257300" y="0"/>
                </a:lnTo>
                <a:lnTo>
                  <a:pt x="1257300" y="1523"/>
                </a:lnTo>
                <a:lnTo>
                  <a:pt x="1258823" y="1523"/>
                </a:lnTo>
                <a:lnTo>
                  <a:pt x="1258823" y="3048"/>
                </a:lnTo>
                <a:lnTo>
                  <a:pt x="1260348" y="3048"/>
                </a:lnTo>
                <a:lnTo>
                  <a:pt x="1260348" y="4571"/>
                </a:lnTo>
                <a:lnTo>
                  <a:pt x="1257300" y="7619"/>
                </a:lnTo>
                <a:lnTo>
                  <a:pt x="1254251" y="7619"/>
                </a:lnTo>
                <a:lnTo>
                  <a:pt x="1252728" y="6096"/>
                </a:lnTo>
                <a:close/>
              </a:path>
              <a:path w="7374890" h="7620">
                <a:moveTo>
                  <a:pt x="1295400" y="6096"/>
                </a:moveTo>
                <a:lnTo>
                  <a:pt x="1295400" y="3048"/>
                </a:lnTo>
                <a:lnTo>
                  <a:pt x="1296923" y="3048"/>
                </a:lnTo>
                <a:lnTo>
                  <a:pt x="1296923" y="4571"/>
                </a:lnTo>
                <a:lnTo>
                  <a:pt x="1295400" y="6096"/>
                </a:lnTo>
                <a:close/>
              </a:path>
              <a:path w="7374890" h="7620">
                <a:moveTo>
                  <a:pt x="1289303" y="6096"/>
                </a:moveTo>
                <a:lnTo>
                  <a:pt x="1289303" y="3048"/>
                </a:lnTo>
                <a:lnTo>
                  <a:pt x="1292351" y="0"/>
                </a:lnTo>
                <a:lnTo>
                  <a:pt x="1293875" y="0"/>
                </a:lnTo>
                <a:lnTo>
                  <a:pt x="1295400" y="1523"/>
                </a:lnTo>
                <a:lnTo>
                  <a:pt x="1295400" y="7619"/>
                </a:lnTo>
                <a:lnTo>
                  <a:pt x="1290828" y="7619"/>
                </a:lnTo>
                <a:lnTo>
                  <a:pt x="1290828" y="6096"/>
                </a:lnTo>
                <a:lnTo>
                  <a:pt x="1289303" y="6096"/>
                </a:lnTo>
                <a:close/>
              </a:path>
              <a:path w="7374890" h="7620">
                <a:moveTo>
                  <a:pt x="1325880" y="6096"/>
                </a:moveTo>
                <a:lnTo>
                  <a:pt x="1325880" y="3048"/>
                </a:lnTo>
                <a:lnTo>
                  <a:pt x="1328928" y="0"/>
                </a:lnTo>
                <a:lnTo>
                  <a:pt x="1330451" y="0"/>
                </a:lnTo>
                <a:lnTo>
                  <a:pt x="1333500" y="3048"/>
                </a:lnTo>
                <a:lnTo>
                  <a:pt x="1333500" y="6096"/>
                </a:lnTo>
                <a:lnTo>
                  <a:pt x="1331975" y="6096"/>
                </a:lnTo>
                <a:lnTo>
                  <a:pt x="1331975" y="7619"/>
                </a:lnTo>
                <a:lnTo>
                  <a:pt x="1327403" y="7619"/>
                </a:lnTo>
                <a:lnTo>
                  <a:pt x="1327403" y="6096"/>
                </a:lnTo>
                <a:lnTo>
                  <a:pt x="1325880" y="6096"/>
                </a:lnTo>
                <a:close/>
              </a:path>
              <a:path w="7374890" h="7620">
                <a:moveTo>
                  <a:pt x="1362455" y="6096"/>
                </a:moveTo>
                <a:lnTo>
                  <a:pt x="1362455" y="3048"/>
                </a:lnTo>
                <a:lnTo>
                  <a:pt x="1365503" y="0"/>
                </a:lnTo>
                <a:lnTo>
                  <a:pt x="1367028" y="0"/>
                </a:lnTo>
                <a:lnTo>
                  <a:pt x="1370075" y="3048"/>
                </a:lnTo>
                <a:lnTo>
                  <a:pt x="1370075" y="6096"/>
                </a:lnTo>
                <a:lnTo>
                  <a:pt x="1368551" y="6096"/>
                </a:lnTo>
                <a:lnTo>
                  <a:pt x="1368551" y="7619"/>
                </a:lnTo>
                <a:lnTo>
                  <a:pt x="1363980" y="7619"/>
                </a:lnTo>
                <a:lnTo>
                  <a:pt x="1363980" y="6096"/>
                </a:lnTo>
                <a:lnTo>
                  <a:pt x="1362455" y="6096"/>
                </a:lnTo>
                <a:close/>
              </a:path>
              <a:path w="7374890" h="7620">
                <a:moveTo>
                  <a:pt x="1399032" y="4571"/>
                </a:moveTo>
                <a:lnTo>
                  <a:pt x="1399032" y="3048"/>
                </a:lnTo>
                <a:lnTo>
                  <a:pt x="1400555" y="3048"/>
                </a:lnTo>
                <a:lnTo>
                  <a:pt x="1400555" y="1523"/>
                </a:lnTo>
                <a:lnTo>
                  <a:pt x="1402080" y="1523"/>
                </a:lnTo>
                <a:lnTo>
                  <a:pt x="1402080" y="0"/>
                </a:lnTo>
                <a:lnTo>
                  <a:pt x="1403603" y="0"/>
                </a:lnTo>
                <a:lnTo>
                  <a:pt x="1405128" y="1523"/>
                </a:lnTo>
                <a:lnTo>
                  <a:pt x="1406651" y="1523"/>
                </a:lnTo>
                <a:lnTo>
                  <a:pt x="1406651" y="6096"/>
                </a:lnTo>
                <a:lnTo>
                  <a:pt x="1405128" y="7619"/>
                </a:lnTo>
                <a:lnTo>
                  <a:pt x="1402080" y="7619"/>
                </a:lnTo>
                <a:lnTo>
                  <a:pt x="1399032" y="4571"/>
                </a:lnTo>
                <a:close/>
              </a:path>
              <a:path w="7374890" h="7620">
                <a:moveTo>
                  <a:pt x="1437132" y="6096"/>
                </a:moveTo>
                <a:lnTo>
                  <a:pt x="1437132" y="1523"/>
                </a:lnTo>
                <a:lnTo>
                  <a:pt x="1438655" y="1523"/>
                </a:lnTo>
                <a:lnTo>
                  <a:pt x="1438655" y="0"/>
                </a:lnTo>
                <a:lnTo>
                  <a:pt x="1441703" y="0"/>
                </a:lnTo>
                <a:lnTo>
                  <a:pt x="1441703" y="1523"/>
                </a:lnTo>
                <a:lnTo>
                  <a:pt x="1443228" y="1523"/>
                </a:lnTo>
                <a:lnTo>
                  <a:pt x="1443228" y="6096"/>
                </a:lnTo>
                <a:lnTo>
                  <a:pt x="1441703" y="7619"/>
                </a:lnTo>
                <a:lnTo>
                  <a:pt x="1438655" y="7619"/>
                </a:lnTo>
                <a:lnTo>
                  <a:pt x="1437132" y="6096"/>
                </a:lnTo>
                <a:close/>
              </a:path>
              <a:path w="7374890" h="7620">
                <a:moveTo>
                  <a:pt x="1473707" y="6096"/>
                </a:moveTo>
                <a:lnTo>
                  <a:pt x="1473707" y="1523"/>
                </a:lnTo>
                <a:lnTo>
                  <a:pt x="1475232" y="1523"/>
                </a:lnTo>
                <a:lnTo>
                  <a:pt x="1475232" y="0"/>
                </a:lnTo>
                <a:lnTo>
                  <a:pt x="1478280" y="0"/>
                </a:lnTo>
                <a:lnTo>
                  <a:pt x="1478280" y="1523"/>
                </a:lnTo>
                <a:lnTo>
                  <a:pt x="1479803" y="1523"/>
                </a:lnTo>
                <a:lnTo>
                  <a:pt x="1479803" y="3048"/>
                </a:lnTo>
                <a:lnTo>
                  <a:pt x="1481328" y="3048"/>
                </a:lnTo>
                <a:lnTo>
                  <a:pt x="1481328" y="4571"/>
                </a:lnTo>
                <a:lnTo>
                  <a:pt x="1478280" y="7619"/>
                </a:lnTo>
                <a:lnTo>
                  <a:pt x="1475232" y="7619"/>
                </a:lnTo>
                <a:lnTo>
                  <a:pt x="1473707" y="6096"/>
                </a:lnTo>
                <a:close/>
              </a:path>
              <a:path w="7374890" h="7620">
                <a:moveTo>
                  <a:pt x="1516380" y="6096"/>
                </a:moveTo>
                <a:lnTo>
                  <a:pt x="1516380" y="3048"/>
                </a:lnTo>
                <a:lnTo>
                  <a:pt x="1517903" y="3048"/>
                </a:lnTo>
                <a:lnTo>
                  <a:pt x="1517903" y="4571"/>
                </a:lnTo>
                <a:lnTo>
                  <a:pt x="1516380" y="6096"/>
                </a:lnTo>
                <a:close/>
              </a:path>
              <a:path w="7374890" h="7620">
                <a:moveTo>
                  <a:pt x="1510284" y="6096"/>
                </a:moveTo>
                <a:lnTo>
                  <a:pt x="1510284" y="3048"/>
                </a:lnTo>
                <a:lnTo>
                  <a:pt x="1513332" y="0"/>
                </a:lnTo>
                <a:lnTo>
                  <a:pt x="1514855" y="0"/>
                </a:lnTo>
                <a:lnTo>
                  <a:pt x="1516380" y="1523"/>
                </a:lnTo>
                <a:lnTo>
                  <a:pt x="1516380" y="7619"/>
                </a:lnTo>
                <a:lnTo>
                  <a:pt x="1511807" y="7619"/>
                </a:lnTo>
                <a:lnTo>
                  <a:pt x="1511807" y="6096"/>
                </a:lnTo>
                <a:lnTo>
                  <a:pt x="1510284" y="6096"/>
                </a:lnTo>
                <a:close/>
              </a:path>
              <a:path w="7374890" h="7620">
                <a:moveTo>
                  <a:pt x="1546859" y="6096"/>
                </a:moveTo>
                <a:lnTo>
                  <a:pt x="1546859" y="3048"/>
                </a:lnTo>
                <a:lnTo>
                  <a:pt x="1549907" y="0"/>
                </a:lnTo>
                <a:lnTo>
                  <a:pt x="1551432" y="0"/>
                </a:lnTo>
                <a:lnTo>
                  <a:pt x="1554480" y="3048"/>
                </a:lnTo>
                <a:lnTo>
                  <a:pt x="1554480" y="6096"/>
                </a:lnTo>
                <a:lnTo>
                  <a:pt x="1552955" y="6096"/>
                </a:lnTo>
                <a:lnTo>
                  <a:pt x="1552955" y="7619"/>
                </a:lnTo>
                <a:lnTo>
                  <a:pt x="1548384" y="7619"/>
                </a:lnTo>
                <a:lnTo>
                  <a:pt x="1548384" y="6096"/>
                </a:lnTo>
                <a:lnTo>
                  <a:pt x="1546859" y="6096"/>
                </a:lnTo>
                <a:close/>
              </a:path>
              <a:path w="7374890" h="7620">
                <a:moveTo>
                  <a:pt x="1583435" y="6096"/>
                </a:moveTo>
                <a:lnTo>
                  <a:pt x="1583435" y="3048"/>
                </a:lnTo>
                <a:lnTo>
                  <a:pt x="1586484" y="0"/>
                </a:lnTo>
                <a:lnTo>
                  <a:pt x="1588007" y="0"/>
                </a:lnTo>
                <a:lnTo>
                  <a:pt x="1591055" y="3048"/>
                </a:lnTo>
                <a:lnTo>
                  <a:pt x="1591055" y="6096"/>
                </a:lnTo>
                <a:lnTo>
                  <a:pt x="1589532" y="6096"/>
                </a:lnTo>
                <a:lnTo>
                  <a:pt x="1589532" y="7619"/>
                </a:lnTo>
                <a:lnTo>
                  <a:pt x="1584959" y="7619"/>
                </a:lnTo>
                <a:lnTo>
                  <a:pt x="1584959" y="6096"/>
                </a:lnTo>
                <a:lnTo>
                  <a:pt x="1583435" y="6096"/>
                </a:lnTo>
                <a:close/>
              </a:path>
              <a:path w="7374890" h="7620">
                <a:moveTo>
                  <a:pt x="1620012" y="4571"/>
                </a:moveTo>
                <a:lnTo>
                  <a:pt x="1620012" y="3048"/>
                </a:lnTo>
                <a:lnTo>
                  <a:pt x="1621535" y="3048"/>
                </a:lnTo>
                <a:lnTo>
                  <a:pt x="1621535" y="1523"/>
                </a:lnTo>
                <a:lnTo>
                  <a:pt x="1623059" y="1523"/>
                </a:lnTo>
                <a:lnTo>
                  <a:pt x="1623059" y="0"/>
                </a:lnTo>
                <a:lnTo>
                  <a:pt x="1624584" y="0"/>
                </a:lnTo>
                <a:lnTo>
                  <a:pt x="1626107" y="1523"/>
                </a:lnTo>
                <a:lnTo>
                  <a:pt x="1627632" y="1523"/>
                </a:lnTo>
                <a:lnTo>
                  <a:pt x="1627632" y="6096"/>
                </a:lnTo>
                <a:lnTo>
                  <a:pt x="1626107" y="7619"/>
                </a:lnTo>
                <a:lnTo>
                  <a:pt x="1623059" y="7619"/>
                </a:lnTo>
                <a:lnTo>
                  <a:pt x="1620012" y="4571"/>
                </a:lnTo>
                <a:close/>
              </a:path>
              <a:path w="7374890" h="7620">
                <a:moveTo>
                  <a:pt x="1658112" y="6096"/>
                </a:moveTo>
                <a:lnTo>
                  <a:pt x="1658112" y="1523"/>
                </a:lnTo>
                <a:lnTo>
                  <a:pt x="1659635" y="1523"/>
                </a:lnTo>
                <a:lnTo>
                  <a:pt x="1659635" y="0"/>
                </a:lnTo>
                <a:lnTo>
                  <a:pt x="1662684" y="0"/>
                </a:lnTo>
                <a:lnTo>
                  <a:pt x="1662684" y="1523"/>
                </a:lnTo>
                <a:lnTo>
                  <a:pt x="1664207" y="1523"/>
                </a:lnTo>
                <a:lnTo>
                  <a:pt x="1664207" y="6096"/>
                </a:lnTo>
                <a:lnTo>
                  <a:pt x="1662684" y="7619"/>
                </a:lnTo>
                <a:lnTo>
                  <a:pt x="1659635" y="7619"/>
                </a:lnTo>
                <a:lnTo>
                  <a:pt x="1658112" y="6096"/>
                </a:lnTo>
                <a:close/>
              </a:path>
              <a:path w="7374890" h="7620">
                <a:moveTo>
                  <a:pt x="1694687" y="6096"/>
                </a:moveTo>
                <a:lnTo>
                  <a:pt x="1694687" y="1523"/>
                </a:lnTo>
                <a:lnTo>
                  <a:pt x="1696212" y="1523"/>
                </a:lnTo>
                <a:lnTo>
                  <a:pt x="1696212" y="0"/>
                </a:lnTo>
                <a:lnTo>
                  <a:pt x="1699259" y="0"/>
                </a:lnTo>
                <a:lnTo>
                  <a:pt x="1699259" y="1523"/>
                </a:lnTo>
                <a:lnTo>
                  <a:pt x="1700784" y="1523"/>
                </a:lnTo>
                <a:lnTo>
                  <a:pt x="1700784" y="3048"/>
                </a:lnTo>
                <a:lnTo>
                  <a:pt x="1702307" y="3048"/>
                </a:lnTo>
                <a:lnTo>
                  <a:pt x="1702307" y="4571"/>
                </a:lnTo>
                <a:lnTo>
                  <a:pt x="1699259" y="7619"/>
                </a:lnTo>
                <a:lnTo>
                  <a:pt x="1696212" y="7619"/>
                </a:lnTo>
                <a:lnTo>
                  <a:pt x="1694687" y="6096"/>
                </a:lnTo>
                <a:close/>
              </a:path>
              <a:path w="7374890" h="7620">
                <a:moveTo>
                  <a:pt x="1731264" y="6096"/>
                </a:moveTo>
                <a:lnTo>
                  <a:pt x="1731264" y="3048"/>
                </a:lnTo>
                <a:lnTo>
                  <a:pt x="1734312" y="0"/>
                </a:lnTo>
                <a:lnTo>
                  <a:pt x="1735835" y="0"/>
                </a:lnTo>
                <a:lnTo>
                  <a:pt x="1738884" y="3048"/>
                </a:lnTo>
                <a:lnTo>
                  <a:pt x="1738884" y="6096"/>
                </a:lnTo>
                <a:lnTo>
                  <a:pt x="1737359" y="6096"/>
                </a:lnTo>
                <a:lnTo>
                  <a:pt x="1737359" y="7619"/>
                </a:lnTo>
                <a:lnTo>
                  <a:pt x="1732787" y="7619"/>
                </a:lnTo>
                <a:lnTo>
                  <a:pt x="1732787" y="6096"/>
                </a:lnTo>
                <a:lnTo>
                  <a:pt x="1731264" y="6096"/>
                </a:lnTo>
                <a:close/>
              </a:path>
              <a:path w="7374890" h="7620">
                <a:moveTo>
                  <a:pt x="1767839" y="6096"/>
                </a:moveTo>
                <a:lnTo>
                  <a:pt x="1767839" y="3048"/>
                </a:lnTo>
                <a:lnTo>
                  <a:pt x="1770887" y="0"/>
                </a:lnTo>
                <a:lnTo>
                  <a:pt x="1772412" y="0"/>
                </a:lnTo>
                <a:lnTo>
                  <a:pt x="1775459" y="3048"/>
                </a:lnTo>
                <a:lnTo>
                  <a:pt x="1775459" y="6096"/>
                </a:lnTo>
                <a:lnTo>
                  <a:pt x="1773935" y="6096"/>
                </a:lnTo>
                <a:lnTo>
                  <a:pt x="1773935" y="7619"/>
                </a:lnTo>
                <a:lnTo>
                  <a:pt x="1769364" y="7619"/>
                </a:lnTo>
                <a:lnTo>
                  <a:pt x="1769364" y="6096"/>
                </a:lnTo>
                <a:lnTo>
                  <a:pt x="1767839" y="6096"/>
                </a:lnTo>
                <a:close/>
              </a:path>
              <a:path w="7374890" h="7620">
                <a:moveTo>
                  <a:pt x="1804416" y="6096"/>
                </a:moveTo>
                <a:lnTo>
                  <a:pt x="1804416" y="3048"/>
                </a:lnTo>
                <a:lnTo>
                  <a:pt x="1807464" y="0"/>
                </a:lnTo>
                <a:lnTo>
                  <a:pt x="1808987" y="0"/>
                </a:lnTo>
                <a:lnTo>
                  <a:pt x="1812035" y="3048"/>
                </a:lnTo>
                <a:lnTo>
                  <a:pt x="1812035" y="6096"/>
                </a:lnTo>
                <a:lnTo>
                  <a:pt x="1810512" y="6096"/>
                </a:lnTo>
                <a:lnTo>
                  <a:pt x="1810512" y="7619"/>
                </a:lnTo>
                <a:lnTo>
                  <a:pt x="1805939" y="7619"/>
                </a:lnTo>
                <a:lnTo>
                  <a:pt x="1805939" y="6096"/>
                </a:lnTo>
                <a:lnTo>
                  <a:pt x="1804416" y="6096"/>
                </a:lnTo>
                <a:close/>
              </a:path>
              <a:path w="7374890" h="7620">
                <a:moveTo>
                  <a:pt x="1840991" y="4571"/>
                </a:moveTo>
                <a:lnTo>
                  <a:pt x="1840991" y="3048"/>
                </a:lnTo>
                <a:lnTo>
                  <a:pt x="1842516" y="3048"/>
                </a:lnTo>
                <a:lnTo>
                  <a:pt x="1842516" y="1523"/>
                </a:lnTo>
                <a:lnTo>
                  <a:pt x="1844039" y="1523"/>
                </a:lnTo>
                <a:lnTo>
                  <a:pt x="1844039" y="0"/>
                </a:lnTo>
                <a:lnTo>
                  <a:pt x="1847087" y="0"/>
                </a:lnTo>
                <a:lnTo>
                  <a:pt x="1847087" y="1523"/>
                </a:lnTo>
                <a:lnTo>
                  <a:pt x="1848612" y="1523"/>
                </a:lnTo>
                <a:lnTo>
                  <a:pt x="1848612" y="6096"/>
                </a:lnTo>
                <a:lnTo>
                  <a:pt x="1847087" y="7619"/>
                </a:lnTo>
                <a:lnTo>
                  <a:pt x="1844039" y="7619"/>
                </a:lnTo>
                <a:lnTo>
                  <a:pt x="1840991" y="4571"/>
                </a:lnTo>
                <a:close/>
              </a:path>
              <a:path w="7374890" h="7620">
                <a:moveTo>
                  <a:pt x="1879091" y="6096"/>
                </a:moveTo>
                <a:lnTo>
                  <a:pt x="1879091" y="1523"/>
                </a:lnTo>
                <a:lnTo>
                  <a:pt x="1880616" y="1523"/>
                </a:lnTo>
                <a:lnTo>
                  <a:pt x="1880616" y="0"/>
                </a:lnTo>
                <a:lnTo>
                  <a:pt x="1883664" y="0"/>
                </a:lnTo>
                <a:lnTo>
                  <a:pt x="1883664" y="1523"/>
                </a:lnTo>
                <a:lnTo>
                  <a:pt x="1885187" y="1523"/>
                </a:lnTo>
                <a:lnTo>
                  <a:pt x="1885187" y="6096"/>
                </a:lnTo>
                <a:lnTo>
                  <a:pt x="1883664" y="7619"/>
                </a:lnTo>
                <a:lnTo>
                  <a:pt x="1880616" y="7619"/>
                </a:lnTo>
                <a:lnTo>
                  <a:pt x="1879091" y="6096"/>
                </a:lnTo>
                <a:close/>
              </a:path>
              <a:path w="7374890" h="7620">
                <a:moveTo>
                  <a:pt x="1915668" y="6096"/>
                </a:moveTo>
                <a:lnTo>
                  <a:pt x="1915668" y="1523"/>
                </a:lnTo>
                <a:lnTo>
                  <a:pt x="1917191" y="1523"/>
                </a:lnTo>
                <a:lnTo>
                  <a:pt x="1918716" y="0"/>
                </a:lnTo>
                <a:lnTo>
                  <a:pt x="1920239" y="0"/>
                </a:lnTo>
                <a:lnTo>
                  <a:pt x="1920239" y="1523"/>
                </a:lnTo>
                <a:lnTo>
                  <a:pt x="1921764" y="1523"/>
                </a:lnTo>
                <a:lnTo>
                  <a:pt x="1921764" y="3048"/>
                </a:lnTo>
                <a:lnTo>
                  <a:pt x="1923287" y="3048"/>
                </a:lnTo>
                <a:lnTo>
                  <a:pt x="1923287" y="4571"/>
                </a:lnTo>
                <a:lnTo>
                  <a:pt x="1920239" y="7619"/>
                </a:lnTo>
                <a:lnTo>
                  <a:pt x="1917191" y="7619"/>
                </a:lnTo>
                <a:lnTo>
                  <a:pt x="1915668" y="6096"/>
                </a:lnTo>
                <a:close/>
              </a:path>
              <a:path w="7374890" h="7620">
                <a:moveTo>
                  <a:pt x="1952244" y="6096"/>
                </a:moveTo>
                <a:lnTo>
                  <a:pt x="1952244" y="3048"/>
                </a:lnTo>
                <a:lnTo>
                  <a:pt x="1955291" y="0"/>
                </a:lnTo>
                <a:lnTo>
                  <a:pt x="1956816" y="0"/>
                </a:lnTo>
                <a:lnTo>
                  <a:pt x="1959864" y="3048"/>
                </a:lnTo>
                <a:lnTo>
                  <a:pt x="1959864" y="6096"/>
                </a:lnTo>
                <a:lnTo>
                  <a:pt x="1958339" y="6096"/>
                </a:lnTo>
                <a:lnTo>
                  <a:pt x="1958339" y="7619"/>
                </a:lnTo>
                <a:lnTo>
                  <a:pt x="1953768" y="7619"/>
                </a:lnTo>
                <a:lnTo>
                  <a:pt x="1953768" y="6096"/>
                </a:lnTo>
                <a:lnTo>
                  <a:pt x="1952244" y="6096"/>
                </a:lnTo>
                <a:close/>
              </a:path>
              <a:path w="7374890" h="7620">
                <a:moveTo>
                  <a:pt x="1988819" y="6096"/>
                </a:moveTo>
                <a:lnTo>
                  <a:pt x="1988819" y="3048"/>
                </a:lnTo>
                <a:lnTo>
                  <a:pt x="1991868" y="0"/>
                </a:lnTo>
                <a:lnTo>
                  <a:pt x="1993391" y="0"/>
                </a:lnTo>
                <a:lnTo>
                  <a:pt x="1996439" y="3048"/>
                </a:lnTo>
                <a:lnTo>
                  <a:pt x="1996439" y="6096"/>
                </a:lnTo>
                <a:lnTo>
                  <a:pt x="1994916" y="6096"/>
                </a:lnTo>
                <a:lnTo>
                  <a:pt x="1994916" y="7619"/>
                </a:lnTo>
                <a:lnTo>
                  <a:pt x="1990344" y="7619"/>
                </a:lnTo>
                <a:lnTo>
                  <a:pt x="1990344" y="6096"/>
                </a:lnTo>
                <a:lnTo>
                  <a:pt x="1988819" y="6096"/>
                </a:lnTo>
                <a:close/>
              </a:path>
              <a:path w="7374890" h="7620">
                <a:moveTo>
                  <a:pt x="2026919" y="7619"/>
                </a:moveTo>
                <a:lnTo>
                  <a:pt x="2026919" y="1523"/>
                </a:lnTo>
                <a:lnTo>
                  <a:pt x="2028444" y="0"/>
                </a:lnTo>
                <a:lnTo>
                  <a:pt x="2029968" y="0"/>
                </a:lnTo>
                <a:lnTo>
                  <a:pt x="2033016" y="3048"/>
                </a:lnTo>
                <a:lnTo>
                  <a:pt x="2033016" y="6096"/>
                </a:lnTo>
                <a:lnTo>
                  <a:pt x="2031491" y="6096"/>
                </a:lnTo>
                <a:lnTo>
                  <a:pt x="2031491" y="7619"/>
                </a:lnTo>
                <a:lnTo>
                  <a:pt x="2026919" y="7619"/>
                </a:lnTo>
                <a:close/>
              </a:path>
              <a:path w="7374890" h="7620">
                <a:moveTo>
                  <a:pt x="2025396" y="4571"/>
                </a:moveTo>
                <a:lnTo>
                  <a:pt x="2025396" y="3048"/>
                </a:lnTo>
                <a:lnTo>
                  <a:pt x="2026919" y="3048"/>
                </a:lnTo>
                <a:lnTo>
                  <a:pt x="2026919" y="6096"/>
                </a:lnTo>
                <a:lnTo>
                  <a:pt x="2025396" y="4571"/>
                </a:lnTo>
                <a:close/>
              </a:path>
              <a:path w="7374890" h="7620">
                <a:moveTo>
                  <a:pt x="2061971" y="4571"/>
                </a:moveTo>
                <a:lnTo>
                  <a:pt x="2061971" y="3048"/>
                </a:lnTo>
                <a:lnTo>
                  <a:pt x="2063496" y="3048"/>
                </a:lnTo>
                <a:lnTo>
                  <a:pt x="2063496" y="1523"/>
                </a:lnTo>
                <a:lnTo>
                  <a:pt x="2065019" y="1523"/>
                </a:lnTo>
                <a:lnTo>
                  <a:pt x="2065019" y="0"/>
                </a:lnTo>
                <a:lnTo>
                  <a:pt x="2068068" y="0"/>
                </a:lnTo>
                <a:lnTo>
                  <a:pt x="2068068" y="1523"/>
                </a:lnTo>
                <a:lnTo>
                  <a:pt x="2069591" y="1523"/>
                </a:lnTo>
                <a:lnTo>
                  <a:pt x="2069591" y="6096"/>
                </a:lnTo>
                <a:lnTo>
                  <a:pt x="2068068" y="7619"/>
                </a:lnTo>
                <a:lnTo>
                  <a:pt x="2065019" y="7619"/>
                </a:lnTo>
                <a:lnTo>
                  <a:pt x="2061971" y="4571"/>
                </a:lnTo>
                <a:close/>
              </a:path>
              <a:path w="7374890" h="7620">
                <a:moveTo>
                  <a:pt x="2100071" y="6096"/>
                </a:moveTo>
                <a:lnTo>
                  <a:pt x="2100071" y="1523"/>
                </a:lnTo>
                <a:lnTo>
                  <a:pt x="2101596" y="1523"/>
                </a:lnTo>
                <a:lnTo>
                  <a:pt x="2101596" y="0"/>
                </a:lnTo>
                <a:lnTo>
                  <a:pt x="2104644" y="0"/>
                </a:lnTo>
                <a:lnTo>
                  <a:pt x="2104644" y="1523"/>
                </a:lnTo>
                <a:lnTo>
                  <a:pt x="2106168" y="1523"/>
                </a:lnTo>
                <a:lnTo>
                  <a:pt x="2106168" y="6096"/>
                </a:lnTo>
                <a:lnTo>
                  <a:pt x="2104644" y="7619"/>
                </a:lnTo>
                <a:lnTo>
                  <a:pt x="2101596" y="7619"/>
                </a:lnTo>
                <a:lnTo>
                  <a:pt x="2100071" y="6096"/>
                </a:lnTo>
                <a:close/>
              </a:path>
              <a:path w="7374890" h="7620">
                <a:moveTo>
                  <a:pt x="2136648" y="6096"/>
                </a:moveTo>
                <a:lnTo>
                  <a:pt x="2136648" y="1523"/>
                </a:lnTo>
                <a:lnTo>
                  <a:pt x="2138171" y="1523"/>
                </a:lnTo>
                <a:lnTo>
                  <a:pt x="2139696" y="0"/>
                </a:lnTo>
                <a:lnTo>
                  <a:pt x="2141219" y="0"/>
                </a:lnTo>
                <a:lnTo>
                  <a:pt x="2141219" y="1523"/>
                </a:lnTo>
                <a:lnTo>
                  <a:pt x="2142744" y="1523"/>
                </a:lnTo>
                <a:lnTo>
                  <a:pt x="2142744" y="3048"/>
                </a:lnTo>
                <a:lnTo>
                  <a:pt x="2144268" y="3048"/>
                </a:lnTo>
                <a:lnTo>
                  <a:pt x="2144268" y="4571"/>
                </a:lnTo>
                <a:lnTo>
                  <a:pt x="2141219" y="7619"/>
                </a:lnTo>
                <a:lnTo>
                  <a:pt x="2138171" y="7619"/>
                </a:lnTo>
                <a:lnTo>
                  <a:pt x="2136648" y="6096"/>
                </a:lnTo>
                <a:close/>
              </a:path>
              <a:path w="7374890" h="7620">
                <a:moveTo>
                  <a:pt x="2173223" y="6096"/>
                </a:moveTo>
                <a:lnTo>
                  <a:pt x="2173223" y="3048"/>
                </a:lnTo>
                <a:lnTo>
                  <a:pt x="2176271" y="0"/>
                </a:lnTo>
                <a:lnTo>
                  <a:pt x="2177796" y="0"/>
                </a:lnTo>
                <a:lnTo>
                  <a:pt x="2180844" y="3048"/>
                </a:lnTo>
                <a:lnTo>
                  <a:pt x="2180844" y="6096"/>
                </a:lnTo>
                <a:lnTo>
                  <a:pt x="2179319" y="6096"/>
                </a:lnTo>
                <a:lnTo>
                  <a:pt x="2179319" y="7619"/>
                </a:lnTo>
                <a:lnTo>
                  <a:pt x="2174748" y="7619"/>
                </a:lnTo>
                <a:lnTo>
                  <a:pt x="2174748" y="6096"/>
                </a:lnTo>
                <a:lnTo>
                  <a:pt x="2173223" y="6096"/>
                </a:lnTo>
                <a:close/>
              </a:path>
              <a:path w="7374890" h="7620">
                <a:moveTo>
                  <a:pt x="2209800" y="6096"/>
                </a:moveTo>
                <a:lnTo>
                  <a:pt x="2209800" y="3048"/>
                </a:lnTo>
                <a:lnTo>
                  <a:pt x="2212848" y="0"/>
                </a:lnTo>
                <a:lnTo>
                  <a:pt x="2214371" y="0"/>
                </a:lnTo>
                <a:lnTo>
                  <a:pt x="2217419" y="3048"/>
                </a:lnTo>
                <a:lnTo>
                  <a:pt x="2217419" y="6096"/>
                </a:lnTo>
                <a:lnTo>
                  <a:pt x="2215896" y="6096"/>
                </a:lnTo>
                <a:lnTo>
                  <a:pt x="2215896" y="7619"/>
                </a:lnTo>
                <a:lnTo>
                  <a:pt x="2211323" y="7619"/>
                </a:lnTo>
                <a:lnTo>
                  <a:pt x="2211323" y="6096"/>
                </a:lnTo>
                <a:lnTo>
                  <a:pt x="2209800" y="6096"/>
                </a:lnTo>
                <a:close/>
              </a:path>
              <a:path w="7374890" h="7620">
                <a:moveTo>
                  <a:pt x="2247900" y="7619"/>
                </a:moveTo>
                <a:lnTo>
                  <a:pt x="2247900" y="1523"/>
                </a:lnTo>
                <a:lnTo>
                  <a:pt x="2249423" y="0"/>
                </a:lnTo>
                <a:lnTo>
                  <a:pt x="2250948" y="0"/>
                </a:lnTo>
                <a:lnTo>
                  <a:pt x="2253996" y="3048"/>
                </a:lnTo>
                <a:lnTo>
                  <a:pt x="2253996" y="6096"/>
                </a:lnTo>
                <a:lnTo>
                  <a:pt x="2252471" y="6096"/>
                </a:lnTo>
                <a:lnTo>
                  <a:pt x="2252471" y="7619"/>
                </a:lnTo>
                <a:lnTo>
                  <a:pt x="2247900" y="7619"/>
                </a:lnTo>
                <a:close/>
              </a:path>
              <a:path w="7374890" h="7620">
                <a:moveTo>
                  <a:pt x="2246375" y="4571"/>
                </a:moveTo>
                <a:lnTo>
                  <a:pt x="2246375" y="3048"/>
                </a:lnTo>
                <a:lnTo>
                  <a:pt x="2247900" y="3048"/>
                </a:lnTo>
                <a:lnTo>
                  <a:pt x="2247900" y="6096"/>
                </a:lnTo>
                <a:lnTo>
                  <a:pt x="2246375" y="4571"/>
                </a:lnTo>
                <a:close/>
              </a:path>
              <a:path w="7374890" h="7620">
                <a:moveTo>
                  <a:pt x="2282952" y="4571"/>
                </a:moveTo>
                <a:lnTo>
                  <a:pt x="2282952" y="3048"/>
                </a:lnTo>
                <a:lnTo>
                  <a:pt x="2284475" y="3048"/>
                </a:lnTo>
                <a:lnTo>
                  <a:pt x="2284475" y="1523"/>
                </a:lnTo>
                <a:lnTo>
                  <a:pt x="2286000" y="1523"/>
                </a:lnTo>
                <a:lnTo>
                  <a:pt x="2286000" y="0"/>
                </a:lnTo>
                <a:lnTo>
                  <a:pt x="2289048" y="0"/>
                </a:lnTo>
                <a:lnTo>
                  <a:pt x="2289048" y="1523"/>
                </a:lnTo>
                <a:lnTo>
                  <a:pt x="2290571" y="1523"/>
                </a:lnTo>
                <a:lnTo>
                  <a:pt x="2290571" y="6096"/>
                </a:lnTo>
                <a:lnTo>
                  <a:pt x="2289048" y="7619"/>
                </a:lnTo>
                <a:lnTo>
                  <a:pt x="2286000" y="7619"/>
                </a:lnTo>
                <a:lnTo>
                  <a:pt x="2282952" y="4571"/>
                </a:lnTo>
                <a:close/>
              </a:path>
              <a:path w="7374890" h="7620">
                <a:moveTo>
                  <a:pt x="2321052" y="6096"/>
                </a:moveTo>
                <a:lnTo>
                  <a:pt x="2321052" y="1523"/>
                </a:lnTo>
                <a:lnTo>
                  <a:pt x="2322575" y="1523"/>
                </a:lnTo>
                <a:lnTo>
                  <a:pt x="2322575" y="0"/>
                </a:lnTo>
                <a:lnTo>
                  <a:pt x="2325623" y="0"/>
                </a:lnTo>
                <a:lnTo>
                  <a:pt x="2325623" y="1523"/>
                </a:lnTo>
                <a:lnTo>
                  <a:pt x="2327148" y="1523"/>
                </a:lnTo>
                <a:lnTo>
                  <a:pt x="2327148" y="6096"/>
                </a:lnTo>
                <a:lnTo>
                  <a:pt x="2325623" y="7619"/>
                </a:lnTo>
                <a:lnTo>
                  <a:pt x="2322575" y="7619"/>
                </a:lnTo>
                <a:lnTo>
                  <a:pt x="2321052" y="6096"/>
                </a:lnTo>
                <a:close/>
              </a:path>
              <a:path w="7374890" h="7620">
                <a:moveTo>
                  <a:pt x="2357628" y="6096"/>
                </a:moveTo>
                <a:lnTo>
                  <a:pt x="2357628" y="3048"/>
                </a:lnTo>
                <a:lnTo>
                  <a:pt x="2360675" y="0"/>
                </a:lnTo>
                <a:lnTo>
                  <a:pt x="2362200" y="0"/>
                </a:lnTo>
                <a:lnTo>
                  <a:pt x="2362200" y="1523"/>
                </a:lnTo>
                <a:lnTo>
                  <a:pt x="2363723" y="1523"/>
                </a:lnTo>
                <a:lnTo>
                  <a:pt x="2363723" y="3048"/>
                </a:lnTo>
                <a:lnTo>
                  <a:pt x="2365248" y="3048"/>
                </a:lnTo>
                <a:lnTo>
                  <a:pt x="2365248" y="4571"/>
                </a:lnTo>
                <a:lnTo>
                  <a:pt x="2362200" y="7619"/>
                </a:lnTo>
                <a:lnTo>
                  <a:pt x="2359152" y="7619"/>
                </a:lnTo>
                <a:lnTo>
                  <a:pt x="2359152" y="6096"/>
                </a:lnTo>
                <a:lnTo>
                  <a:pt x="2357628" y="6096"/>
                </a:lnTo>
                <a:close/>
              </a:path>
              <a:path w="7374890" h="7620">
                <a:moveTo>
                  <a:pt x="2394203" y="6096"/>
                </a:moveTo>
                <a:lnTo>
                  <a:pt x="2394203" y="3048"/>
                </a:lnTo>
                <a:lnTo>
                  <a:pt x="2397252" y="0"/>
                </a:lnTo>
                <a:lnTo>
                  <a:pt x="2398775" y="0"/>
                </a:lnTo>
                <a:lnTo>
                  <a:pt x="2401823" y="3048"/>
                </a:lnTo>
                <a:lnTo>
                  <a:pt x="2401823" y="6096"/>
                </a:lnTo>
                <a:lnTo>
                  <a:pt x="2400300" y="6096"/>
                </a:lnTo>
                <a:lnTo>
                  <a:pt x="2400300" y="7619"/>
                </a:lnTo>
                <a:lnTo>
                  <a:pt x="2395728" y="7619"/>
                </a:lnTo>
                <a:lnTo>
                  <a:pt x="2395728" y="6096"/>
                </a:lnTo>
                <a:lnTo>
                  <a:pt x="2394203" y="6096"/>
                </a:lnTo>
                <a:close/>
              </a:path>
              <a:path w="7374890" h="7620">
                <a:moveTo>
                  <a:pt x="2430780" y="6096"/>
                </a:moveTo>
                <a:lnTo>
                  <a:pt x="2430780" y="3048"/>
                </a:lnTo>
                <a:lnTo>
                  <a:pt x="2433828" y="0"/>
                </a:lnTo>
                <a:lnTo>
                  <a:pt x="2435352" y="0"/>
                </a:lnTo>
                <a:lnTo>
                  <a:pt x="2438400" y="3048"/>
                </a:lnTo>
                <a:lnTo>
                  <a:pt x="2438400" y="6096"/>
                </a:lnTo>
                <a:lnTo>
                  <a:pt x="2436875" y="6096"/>
                </a:lnTo>
                <a:lnTo>
                  <a:pt x="2436875" y="7619"/>
                </a:lnTo>
                <a:lnTo>
                  <a:pt x="2432303" y="7619"/>
                </a:lnTo>
                <a:lnTo>
                  <a:pt x="2432303" y="6096"/>
                </a:lnTo>
                <a:lnTo>
                  <a:pt x="2430780" y="6096"/>
                </a:lnTo>
                <a:close/>
              </a:path>
              <a:path w="7374890" h="7620">
                <a:moveTo>
                  <a:pt x="2468880" y="7619"/>
                </a:moveTo>
                <a:lnTo>
                  <a:pt x="2468880" y="1523"/>
                </a:lnTo>
                <a:lnTo>
                  <a:pt x="2470403" y="0"/>
                </a:lnTo>
                <a:lnTo>
                  <a:pt x="2471928" y="0"/>
                </a:lnTo>
                <a:lnTo>
                  <a:pt x="2474975" y="3048"/>
                </a:lnTo>
                <a:lnTo>
                  <a:pt x="2474975" y="6096"/>
                </a:lnTo>
                <a:lnTo>
                  <a:pt x="2473452" y="6096"/>
                </a:lnTo>
                <a:lnTo>
                  <a:pt x="2473452" y="7619"/>
                </a:lnTo>
                <a:lnTo>
                  <a:pt x="2468880" y="7619"/>
                </a:lnTo>
                <a:close/>
              </a:path>
              <a:path w="7374890" h="7620">
                <a:moveTo>
                  <a:pt x="2467355" y="4571"/>
                </a:moveTo>
                <a:lnTo>
                  <a:pt x="2467355" y="3048"/>
                </a:lnTo>
                <a:lnTo>
                  <a:pt x="2468880" y="3048"/>
                </a:lnTo>
                <a:lnTo>
                  <a:pt x="2468880" y="6096"/>
                </a:lnTo>
                <a:lnTo>
                  <a:pt x="2467355" y="4571"/>
                </a:lnTo>
                <a:close/>
              </a:path>
              <a:path w="7374890" h="7620">
                <a:moveTo>
                  <a:pt x="2503932" y="4571"/>
                </a:moveTo>
                <a:lnTo>
                  <a:pt x="2503932" y="3048"/>
                </a:lnTo>
                <a:lnTo>
                  <a:pt x="2505455" y="3048"/>
                </a:lnTo>
                <a:lnTo>
                  <a:pt x="2505455" y="1523"/>
                </a:lnTo>
                <a:lnTo>
                  <a:pt x="2506980" y="1523"/>
                </a:lnTo>
                <a:lnTo>
                  <a:pt x="2506980" y="0"/>
                </a:lnTo>
                <a:lnTo>
                  <a:pt x="2510028" y="0"/>
                </a:lnTo>
                <a:lnTo>
                  <a:pt x="2510028" y="1523"/>
                </a:lnTo>
                <a:lnTo>
                  <a:pt x="2511552" y="1523"/>
                </a:lnTo>
                <a:lnTo>
                  <a:pt x="2511552" y="6096"/>
                </a:lnTo>
                <a:lnTo>
                  <a:pt x="2510028" y="7619"/>
                </a:lnTo>
                <a:lnTo>
                  <a:pt x="2506980" y="7619"/>
                </a:lnTo>
                <a:lnTo>
                  <a:pt x="2503932" y="4571"/>
                </a:lnTo>
                <a:close/>
              </a:path>
              <a:path w="7374890" h="7620">
                <a:moveTo>
                  <a:pt x="2542032" y="6096"/>
                </a:moveTo>
                <a:lnTo>
                  <a:pt x="2542032" y="1523"/>
                </a:lnTo>
                <a:lnTo>
                  <a:pt x="2543555" y="1523"/>
                </a:lnTo>
                <a:lnTo>
                  <a:pt x="2543555" y="0"/>
                </a:lnTo>
                <a:lnTo>
                  <a:pt x="2546603" y="0"/>
                </a:lnTo>
                <a:lnTo>
                  <a:pt x="2546603" y="1523"/>
                </a:lnTo>
                <a:lnTo>
                  <a:pt x="2548128" y="1523"/>
                </a:lnTo>
                <a:lnTo>
                  <a:pt x="2548128" y="6096"/>
                </a:lnTo>
                <a:lnTo>
                  <a:pt x="2546603" y="7619"/>
                </a:lnTo>
                <a:lnTo>
                  <a:pt x="2543555" y="7619"/>
                </a:lnTo>
                <a:lnTo>
                  <a:pt x="2542032" y="6096"/>
                </a:lnTo>
                <a:close/>
              </a:path>
              <a:path w="7374890" h="7620">
                <a:moveTo>
                  <a:pt x="2578607" y="6096"/>
                </a:moveTo>
                <a:lnTo>
                  <a:pt x="2578607" y="3048"/>
                </a:lnTo>
                <a:lnTo>
                  <a:pt x="2581655" y="0"/>
                </a:lnTo>
                <a:lnTo>
                  <a:pt x="2583180" y="0"/>
                </a:lnTo>
                <a:lnTo>
                  <a:pt x="2583180" y="1523"/>
                </a:lnTo>
                <a:lnTo>
                  <a:pt x="2584703" y="1523"/>
                </a:lnTo>
                <a:lnTo>
                  <a:pt x="2584703" y="3048"/>
                </a:lnTo>
                <a:lnTo>
                  <a:pt x="2586228" y="3048"/>
                </a:lnTo>
                <a:lnTo>
                  <a:pt x="2586228" y="4571"/>
                </a:lnTo>
                <a:lnTo>
                  <a:pt x="2583180" y="7619"/>
                </a:lnTo>
                <a:lnTo>
                  <a:pt x="2580132" y="7619"/>
                </a:lnTo>
                <a:lnTo>
                  <a:pt x="2580132" y="6096"/>
                </a:lnTo>
                <a:lnTo>
                  <a:pt x="2578607" y="6096"/>
                </a:lnTo>
                <a:close/>
              </a:path>
              <a:path w="7374890" h="7620">
                <a:moveTo>
                  <a:pt x="2615184" y="6096"/>
                </a:moveTo>
                <a:lnTo>
                  <a:pt x="2615184" y="3048"/>
                </a:lnTo>
                <a:lnTo>
                  <a:pt x="2618232" y="0"/>
                </a:lnTo>
                <a:lnTo>
                  <a:pt x="2619755" y="0"/>
                </a:lnTo>
                <a:lnTo>
                  <a:pt x="2622803" y="3048"/>
                </a:lnTo>
                <a:lnTo>
                  <a:pt x="2622803" y="6096"/>
                </a:lnTo>
                <a:lnTo>
                  <a:pt x="2621280" y="6096"/>
                </a:lnTo>
                <a:lnTo>
                  <a:pt x="2621280" y="7619"/>
                </a:lnTo>
                <a:lnTo>
                  <a:pt x="2616707" y="7619"/>
                </a:lnTo>
                <a:lnTo>
                  <a:pt x="2616707" y="6096"/>
                </a:lnTo>
                <a:lnTo>
                  <a:pt x="2615184" y="6096"/>
                </a:lnTo>
                <a:close/>
              </a:path>
              <a:path w="7374890" h="7620">
                <a:moveTo>
                  <a:pt x="2651759" y="6096"/>
                </a:moveTo>
                <a:lnTo>
                  <a:pt x="2651759" y="3048"/>
                </a:lnTo>
                <a:lnTo>
                  <a:pt x="2654807" y="0"/>
                </a:lnTo>
                <a:lnTo>
                  <a:pt x="2656332" y="0"/>
                </a:lnTo>
                <a:lnTo>
                  <a:pt x="2659380" y="3048"/>
                </a:lnTo>
                <a:lnTo>
                  <a:pt x="2659380" y="6096"/>
                </a:lnTo>
                <a:lnTo>
                  <a:pt x="2657855" y="6096"/>
                </a:lnTo>
                <a:lnTo>
                  <a:pt x="2657855" y="7619"/>
                </a:lnTo>
                <a:lnTo>
                  <a:pt x="2653284" y="7619"/>
                </a:lnTo>
                <a:lnTo>
                  <a:pt x="2653284" y="6096"/>
                </a:lnTo>
                <a:lnTo>
                  <a:pt x="2651759" y="6096"/>
                </a:lnTo>
                <a:close/>
              </a:path>
              <a:path w="7374890" h="7620">
                <a:moveTo>
                  <a:pt x="2688335" y="4571"/>
                </a:moveTo>
                <a:lnTo>
                  <a:pt x="2688335" y="3048"/>
                </a:lnTo>
                <a:lnTo>
                  <a:pt x="2689859" y="3048"/>
                </a:lnTo>
                <a:lnTo>
                  <a:pt x="2689859" y="1523"/>
                </a:lnTo>
                <a:lnTo>
                  <a:pt x="2691384" y="1523"/>
                </a:lnTo>
                <a:lnTo>
                  <a:pt x="2691384" y="0"/>
                </a:lnTo>
                <a:lnTo>
                  <a:pt x="2692907" y="0"/>
                </a:lnTo>
                <a:lnTo>
                  <a:pt x="2695955" y="3048"/>
                </a:lnTo>
                <a:lnTo>
                  <a:pt x="2695955" y="6096"/>
                </a:lnTo>
                <a:lnTo>
                  <a:pt x="2694432" y="6096"/>
                </a:lnTo>
                <a:lnTo>
                  <a:pt x="2694432" y="7619"/>
                </a:lnTo>
                <a:lnTo>
                  <a:pt x="2691384" y="7619"/>
                </a:lnTo>
                <a:lnTo>
                  <a:pt x="2688335" y="4571"/>
                </a:lnTo>
                <a:close/>
              </a:path>
              <a:path w="7374890" h="7620">
                <a:moveTo>
                  <a:pt x="2726435" y="6096"/>
                </a:moveTo>
                <a:lnTo>
                  <a:pt x="2726435" y="1523"/>
                </a:lnTo>
                <a:lnTo>
                  <a:pt x="2727959" y="1523"/>
                </a:lnTo>
                <a:lnTo>
                  <a:pt x="2727959" y="0"/>
                </a:lnTo>
                <a:lnTo>
                  <a:pt x="2731007" y="0"/>
                </a:lnTo>
                <a:lnTo>
                  <a:pt x="2731007" y="1523"/>
                </a:lnTo>
                <a:lnTo>
                  <a:pt x="2732532" y="1523"/>
                </a:lnTo>
                <a:lnTo>
                  <a:pt x="2732532" y="6096"/>
                </a:lnTo>
                <a:lnTo>
                  <a:pt x="2731007" y="7619"/>
                </a:lnTo>
                <a:lnTo>
                  <a:pt x="2727959" y="7619"/>
                </a:lnTo>
                <a:lnTo>
                  <a:pt x="2726435" y="6096"/>
                </a:lnTo>
                <a:close/>
              </a:path>
              <a:path w="7374890" h="7620">
                <a:moveTo>
                  <a:pt x="2763012" y="6096"/>
                </a:moveTo>
                <a:lnTo>
                  <a:pt x="2763012" y="1523"/>
                </a:lnTo>
                <a:lnTo>
                  <a:pt x="2764535" y="1523"/>
                </a:lnTo>
                <a:lnTo>
                  <a:pt x="2764535" y="0"/>
                </a:lnTo>
                <a:lnTo>
                  <a:pt x="2767584" y="0"/>
                </a:lnTo>
                <a:lnTo>
                  <a:pt x="2767584" y="1523"/>
                </a:lnTo>
                <a:lnTo>
                  <a:pt x="2769107" y="1523"/>
                </a:lnTo>
                <a:lnTo>
                  <a:pt x="2769107" y="3048"/>
                </a:lnTo>
                <a:lnTo>
                  <a:pt x="2770632" y="3048"/>
                </a:lnTo>
                <a:lnTo>
                  <a:pt x="2770632" y="4571"/>
                </a:lnTo>
                <a:lnTo>
                  <a:pt x="2767584" y="7619"/>
                </a:lnTo>
                <a:lnTo>
                  <a:pt x="2764535" y="7619"/>
                </a:lnTo>
                <a:lnTo>
                  <a:pt x="2763012" y="6096"/>
                </a:lnTo>
                <a:close/>
              </a:path>
              <a:path w="7374890" h="7620">
                <a:moveTo>
                  <a:pt x="2799587" y="6096"/>
                </a:moveTo>
                <a:lnTo>
                  <a:pt x="2799587" y="3048"/>
                </a:lnTo>
                <a:lnTo>
                  <a:pt x="2802635" y="0"/>
                </a:lnTo>
                <a:lnTo>
                  <a:pt x="2804159" y="0"/>
                </a:lnTo>
                <a:lnTo>
                  <a:pt x="2804159" y="1523"/>
                </a:lnTo>
                <a:lnTo>
                  <a:pt x="2805684" y="1523"/>
                </a:lnTo>
                <a:lnTo>
                  <a:pt x="2805684" y="3048"/>
                </a:lnTo>
                <a:lnTo>
                  <a:pt x="2807207" y="3048"/>
                </a:lnTo>
                <a:lnTo>
                  <a:pt x="2807207" y="4571"/>
                </a:lnTo>
                <a:lnTo>
                  <a:pt x="2804159" y="7619"/>
                </a:lnTo>
                <a:lnTo>
                  <a:pt x="2801112" y="7619"/>
                </a:lnTo>
                <a:lnTo>
                  <a:pt x="2801112" y="6096"/>
                </a:lnTo>
                <a:lnTo>
                  <a:pt x="2799587" y="6096"/>
                </a:lnTo>
                <a:close/>
              </a:path>
              <a:path w="7374890" h="7620">
                <a:moveTo>
                  <a:pt x="2836164" y="6096"/>
                </a:moveTo>
                <a:lnTo>
                  <a:pt x="2836164" y="3048"/>
                </a:lnTo>
                <a:lnTo>
                  <a:pt x="2839212" y="0"/>
                </a:lnTo>
                <a:lnTo>
                  <a:pt x="2840735" y="0"/>
                </a:lnTo>
                <a:lnTo>
                  <a:pt x="2843784" y="3048"/>
                </a:lnTo>
                <a:lnTo>
                  <a:pt x="2843784" y="6096"/>
                </a:lnTo>
                <a:lnTo>
                  <a:pt x="2842259" y="6096"/>
                </a:lnTo>
                <a:lnTo>
                  <a:pt x="2842259" y="7619"/>
                </a:lnTo>
                <a:lnTo>
                  <a:pt x="2837687" y="7619"/>
                </a:lnTo>
                <a:lnTo>
                  <a:pt x="2837687" y="6096"/>
                </a:lnTo>
                <a:lnTo>
                  <a:pt x="2836164" y="6096"/>
                </a:lnTo>
                <a:close/>
              </a:path>
              <a:path w="7374890" h="7620">
                <a:moveTo>
                  <a:pt x="2872739" y="6096"/>
                </a:moveTo>
                <a:lnTo>
                  <a:pt x="2872739" y="3048"/>
                </a:lnTo>
                <a:lnTo>
                  <a:pt x="2875787" y="0"/>
                </a:lnTo>
                <a:lnTo>
                  <a:pt x="2877312" y="0"/>
                </a:lnTo>
                <a:lnTo>
                  <a:pt x="2880359" y="3048"/>
                </a:lnTo>
                <a:lnTo>
                  <a:pt x="2880359" y="6096"/>
                </a:lnTo>
                <a:lnTo>
                  <a:pt x="2878836" y="6096"/>
                </a:lnTo>
                <a:lnTo>
                  <a:pt x="2878836" y="7619"/>
                </a:lnTo>
                <a:lnTo>
                  <a:pt x="2874264" y="7619"/>
                </a:lnTo>
                <a:lnTo>
                  <a:pt x="2874264" y="6096"/>
                </a:lnTo>
                <a:lnTo>
                  <a:pt x="2872739" y="6096"/>
                </a:lnTo>
                <a:close/>
              </a:path>
              <a:path w="7374890" h="7620">
                <a:moveTo>
                  <a:pt x="2909316" y="4571"/>
                </a:moveTo>
                <a:lnTo>
                  <a:pt x="2909316" y="3048"/>
                </a:lnTo>
                <a:lnTo>
                  <a:pt x="2910839" y="3048"/>
                </a:lnTo>
                <a:lnTo>
                  <a:pt x="2910839" y="1523"/>
                </a:lnTo>
                <a:lnTo>
                  <a:pt x="2912364" y="1523"/>
                </a:lnTo>
                <a:lnTo>
                  <a:pt x="2912364" y="0"/>
                </a:lnTo>
                <a:lnTo>
                  <a:pt x="2913887" y="0"/>
                </a:lnTo>
                <a:lnTo>
                  <a:pt x="2916936" y="3048"/>
                </a:lnTo>
                <a:lnTo>
                  <a:pt x="2916936" y="6096"/>
                </a:lnTo>
                <a:lnTo>
                  <a:pt x="2915412" y="6096"/>
                </a:lnTo>
                <a:lnTo>
                  <a:pt x="2915412" y="7619"/>
                </a:lnTo>
                <a:lnTo>
                  <a:pt x="2912364" y="7619"/>
                </a:lnTo>
                <a:lnTo>
                  <a:pt x="2909316" y="4571"/>
                </a:lnTo>
                <a:close/>
              </a:path>
              <a:path w="7374890" h="7620">
                <a:moveTo>
                  <a:pt x="2947416" y="6096"/>
                </a:moveTo>
                <a:lnTo>
                  <a:pt x="2947416" y="1523"/>
                </a:lnTo>
                <a:lnTo>
                  <a:pt x="2948939" y="1523"/>
                </a:lnTo>
                <a:lnTo>
                  <a:pt x="2948939" y="0"/>
                </a:lnTo>
                <a:lnTo>
                  <a:pt x="2951987" y="0"/>
                </a:lnTo>
                <a:lnTo>
                  <a:pt x="2951987" y="1523"/>
                </a:lnTo>
                <a:lnTo>
                  <a:pt x="2953512" y="1523"/>
                </a:lnTo>
                <a:lnTo>
                  <a:pt x="2953512" y="6096"/>
                </a:lnTo>
                <a:lnTo>
                  <a:pt x="2951987" y="7619"/>
                </a:lnTo>
                <a:lnTo>
                  <a:pt x="2948939" y="7619"/>
                </a:lnTo>
                <a:lnTo>
                  <a:pt x="2947416" y="6096"/>
                </a:lnTo>
                <a:close/>
              </a:path>
              <a:path w="7374890" h="7620">
                <a:moveTo>
                  <a:pt x="2983991" y="6096"/>
                </a:moveTo>
                <a:lnTo>
                  <a:pt x="2983991" y="1523"/>
                </a:lnTo>
                <a:lnTo>
                  <a:pt x="2985516" y="1523"/>
                </a:lnTo>
                <a:lnTo>
                  <a:pt x="2985516" y="0"/>
                </a:lnTo>
                <a:lnTo>
                  <a:pt x="2988564" y="0"/>
                </a:lnTo>
                <a:lnTo>
                  <a:pt x="2988564" y="1523"/>
                </a:lnTo>
                <a:lnTo>
                  <a:pt x="2990087" y="1523"/>
                </a:lnTo>
                <a:lnTo>
                  <a:pt x="2990087" y="3048"/>
                </a:lnTo>
                <a:lnTo>
                  <a:pt x="2991612" y="3048"/>
                </a:lnTo>
                <a:lnTo>
                  <a:pt x="2991612" y="4571"/>
                </a:lnTo>
                <a:lnTo>
                  <a:pt x="2988564" y="7619"/>
                </a:lnTo>
                <a:lnTo>
                  <a:pt x="2985516" y="7619"/>
                </a:lnTo>
                <a:lnTo>
                  <a:pt x="2983991" y="6096"/>
                </a:lnTo>
                <a:close/>
              </a:path>
              <a:path w="7374890" h="7620">
                <a:moveTo>
                  <a:pt x="3026664" y="6096"/>
                </a:moveTo>
                <a:lnTo>
                  <a:pt x="3026664" y="3048"/>
                </a:lnTo>
                <a:lnTo>
                  <a:pt x="3028187" y="3048"/>
                </a:lnTo>
                <a:lnTo>
                  <a:pt x="3028187" y="4571"/>
                </a:lnTo>
                <a:lnTo>
                  <a:pt x="3026664" y="6096"/>
                </a:lnTo>
                <a:close/>
              </a:path>
              <a:path w="7374890" h="7620">
                <a:moveTo>
                  <a:pt x="3020568" y="6096"/>
                </a:moveTo>
                <a:lnTo>
                  <a:pt x="3020568" y="3048"/>
                </a:lnTo>
                <a:lnTo>
                  <a:pt x="3023616" y="0"/>
                </a:lnTo>
                <a:lnTo>
                  <a:pt x="3025139" y="0"/>
                </a:lnTo>
                <a:lnTo>
                  <a:pt x="3026664" y="1523"/>
                </a:lnTo>
                <a:lnTo>
                  <a:pt x="3026664" y="7619"/>
                </a:lnTo>
                <a:lnTo>
                  <a:pt x="3022091" y="7619"/>
                </a:lnTo>
                <a:lnTo>
                  <a:pt x="3022091" y="6096"/>
                </a:lnTo>
                <a:lnTo>
                  <a:pt x="3020568" y="6096"/>
                </a:lnTo>
                <a:close/>
              </a:path>
              <a:path w="7374890" h="7620">
                <a:moveTo>
                  <a:pt x="3057144" y="6096"/>
                </a:moveTo>
                <a:lnTo>
                  <a:pt x="3057144" y="3048"/>
                </a:lnTo>
                <a:lnTo>
                  <a:pt x="3060191" y="0"/>
                </a:lnTo>
                <a:lnTo>
                  <a:pt x="3061716" y="0"/>
                </a:lnTo>
                <a:lnTo>
                  <a:pt x="3064764" y="3048"/>
                </a:lnTo>
                <a:lnTo>
                  <a:pt x="3064764" y="6096"/>
                </a:lnTo>
                <a:lnTo>
                  <a:pt x="3063239" y="6096"/>
                </a:lnTo>
                <a:lnTo>
                  <a:pt x="3063239" y="7619"/>
                </a:lnTo>
                <a:lnTo>
                  <a:pt x="3058668" y="7619"/>
                </a:lnTo>
                <a:lnTo>
                  <a:pt x="3058668" y="6096"/>
                </a:lnTo>
                <a:lnTo>
                  <a:pt x="3057144" y="6096"/>
                </a:lnTo>
                <a:close/>
              </a:path>
              <a:path w="7374890" h="7620">
                <a:moveTo>
                  <a:pt x="3093719" y="6096"/>
                </a:moveTo>
                <a:lnTo>
                  <a:pt x="3093719" y="3048"/>
                </a:lnTo>
                <a:lnTo>
                  <a:pt x="3096768" y="0"/>
                </a:lnTo>
                <a:lnTo>
                  <a:pt x="3098291" y="0"/>
                </a:lnTo>
                <a:lnTo>
                  <a:pt x="3101339" y="3048"/>
                </a:lnTo>
                <a:lnTo>
                  <a:pt x="3101339" y="6096"/>
                </a:lnTo>
                <a:lnTo>
                  <a:pt x="3099816" y="6096"/>
                </a:lnTo>
                <a:lnTo>
                  <a:pt x="3099816" y="7619"/>
                </a:lnTo>
                <a:lnTo>
                  <a:pt x="3095244" y="7619"/>
                </a:lnTo>
                <a:lnTo>
                  <a:pt x="3095244" y="6096"/>
                </a:lnTo>
                <a:lnTo>
                  <a:pt x="3093719" y="6096"/>
                </a:lnTo>
                <a:close/>
              </a:path>
              <a:path w="7374890" h="7620">
                <a:moveTo>
                  <a:pt x="3130296" y="4571"/>
                </a:moveTo>
                <a:lnTo>
                  <a:pt x="3130296" y="3048"/>
                </a:lnTo>
                <a:lnTo>
                  <a:pt x="3131819" y="3048"/>
                </a:lnTo>
                <a:lnTo>
                  <a:pt x="3131819" y="1523"/>
                </a:lnTo>
                <a:lnTo>
                  <a:pt x="3133344" y="1523"/>
                </a:lnTo>
                <a:lnTo>
                  <a:pt x="3133344" y="0"/>
                </a:lnTo>
                <a:lnTo>
                  <a:pt x="3134868" y="0"/>
                </a:lnTo>
                <a:lnTo>
                  <a:pt x="3137916" y="3048"/>
                </a:lnTo>
                <a:lnTo>
                  <a:pt x="3137916" y="6096"/>
                </a:lnTo>
                <a:lnTo>
                  <a:pt x="3136391" y="6096"/>
                </a:lnTo>
                <a:lnTo>
                  <a:pt x="3136391" y="7619"/>
                </a:lnTo>
                <a:lnTo>
                  <a:pt x="3133344" y="7619"/>
                </a:lnTo>
                <a:lnTo>
                  <a:pt x="3130296" y="4571"/>
                </a:lnTo>
                <a:close/>
              </a:path>
              <a:path w="7374890" h="7620">
                <a:moveTo>
                  <a:pt x="3168396" y="6096"/>
                </a:moveTo>
                <a:lnTo>
                  <a:pt x="3168396" y="1523"/>
                </a:lnTo>
                <a:lnTo>
                  <a:pt x="3169919" y="1523"/>
                </a:lnTo>
                <a:lnTo>
                  <a:pt x="3169919" y="0"/>
                </a:lnTo>
                <a:lnTo>
                  <a:pt x="3172968" y="0"/>
                </a:lnTo>
                <a:lnTo>
                  <a:pt x="3172968" y="1523"/>
                </a:lnTo>
                <a:lnTo>
                  <a:pt x="3174491" y="1523"/>
                </a:lnTo>
                <a:lnTo>
                  <a:pt x="3174491" y="6096"/>
                </a:lnTo>
                <a:lnTo>
                  <a:pt x="3172968" y="7619"/>
                </a:lnTo>
                <a:lnTo>
                  <a:pt x="3169919" y="7619"/>
                </a:lnTo>
                <a:lnTo>
                  <a:pt x="3168396" y="6096"/>
                </a:lnTo>
                <a:close/>
              </a:path>
              <a:path w="7374890" h="7620">
                <a:moveTo>
                  <a:pt x="3204971" y="6096"/>
                </a:moveTo>
                <a:lnTo>
                  <a:pt x="3204971" y="1523"/>
                </a:lnTo>
                <a:lnTo>
                  <a:pt x="3206496" y="1523"/>
                </a:lnTo>
                <a:lnTo>
                  <a:pt x="3206496" y="0"/>
                </a:lnTo>
                <a:lnTo>
                  <a:pt x="3209544" y="0"/>
                </a:lnTo>
                <a:lnTo>
                  <a:pt x="3209544" y="1523"/>
                </a:lnTo>
                <a:lnTo>
                  <a:pt x="3211068" y="1523"/>
                </a:lnTo>
                <a:lnTo>
                  <a:pt x="3211068" y="3048"/>
                </a:lnTo>
                <a:lnTo>
                  <a:pt x="3212591" y="3048"/>
                </a:lnTo>
                <a:lnTo>
                  <a:pt x="3212591" y="4571"/>
                </a:lnTo>
                <a:lnTo>
                  <a:pt x="3209544" y="7619"/>
                </a:lnTo>
                <a:lnTo>
                  <a:pt x="3206496" y="7619"/>
                </a:lnTo>
                <a:lnTo>
                  <a:pt x="3204971" y="6096"/>
                </a:lnTo>
                <a:close/>
              </a:path>
              <a:path w="7374890" h="7620">
                <a:moveTo>
                  <a:pt x="3247644" y="6096"/>
                </a:moveTo>
                <a:lnTo>
                  <a:pt x="3247644" y="3048"/>
                </a:lnTo>
                <a:lnTo>
                  <a:pt x="3249168" y="3048"/>
                </a:lnTo>
                <a:lnTo>
                  <a:pt x="3249168" y="4571"/>
                </a:lnTo>
                <a:lnTo>
                  <a:pt x="3247644" y="6096"/>
                </a:lnTo>
                <a:close/>
              </a:path>
              <a:path w="7374890" h="7620">
                <a:moveTo>
                  <a:pt x="3241548" y="6096"/>
                </a:moveTo>
                <a:lnTo>
                  <a:pt x="3241548" y="3048"/>
                </a:lnTo>
                <a:lnTo>
                  <a:pt x="3244596" y="0"/>
                </a:lnTo>
                <a:lnTo>
                  <a:pt x="3246119" y="0"/>
                </a:lnTo>
                <a:lnTo>
                  <a:pt x="3247644" y="1523"/>
                </a:lnTo>
                <a:lnTo>
                  <a:pt x="3247644" y="7619"/>
                </a:lnTo>
                <a:lnTo>
                  <a:pt x="3243071" y="7619"/>
                </a:lnTo>
                <a:lnTo>
                  <a:pt x="3243071" y="6096"/>
                </a:lnTo>
                <a:lnTo>
                  <a:pt x="3241548" y="6096"/>
                </a:lnTo>
                <a:close/>
              </a:path>
              <a:path w="7374890" h="7620">
                <a:moveTo>
                  <a:pt x="3278123" y="6096"/>
                </a:moveTo>
                <a:lnTo>
                  <a:pt x="3278123" y="3048"/>
                </a:lnTo>
                <a:lnTo>
                  <a:pt x="3281171" y="0"/>
                </a:lnTo>
                <a:lnTo>
                  <a:pt x="3282696" y="0"/>
                </a:lnTo>
                <a:lnTo>
                  <a:pt x="3285744" y="3048"/>
                </a:lnTo>
                <a:lnTo>
                  <a:pt x="3285744" y="6096"/>
                </a:lnTo>
                <a:lnTo>
                  <a:pt x="3284219" y="6096"/>
                </a:lnTo>
                <a:lnTo>
                  <a:pt x="3284219" y="7619"/>
                </a:lnTo>
                <a:lnTo>
                  <a:pt x="3279648" y="7619"/>
                </a:lnTo>
                <a:lnTo>
                  <a:pt x="3279648" y="6096"/>
                </a:lnTo>
                <a:lnTo>
                  <a:pt x="3278123" y="6096"/>
                </a:lnTo>
                <a:close/>
              </a:path>
              <a:path w="7374890" h="7620">
                <a:moveTo>
                  <a:pt x="3314700" y="6096"/>
                </a:moveTo>
                <a:lnTo>
                  <a:pt x="3314700" y="3048"/>
                </a:lnTo>
                <a:lnTo>
                  <a:pt x="3317748" y="0"/>
                </a:lnTo>
                <a:lnTo>
                  <a:pt x="3319271" y="0"/>
                </a:lnTo>
                <a:lnTo>
                  <a:pt x="3322319" y="3048"/>
                </a:lnTo>
                <a:lnTo>
                  <a:pt x="3322319" y="6096"/>
                </a:lnTo>
                <a:lnTo>
                  <a:pt x="3320796" y="6096"/>
                </a:lnTo>
                <a:lnTo>
                  <a:pt x="3320796" y="7619"/>
                </a:lnTo>
                <a:lnTo>
                  <a:pt x="3316223" y="7619"/>
                </a:lnTo>
                <a:lnTo>
                  <a:pt x="3316223" y="6096"/>
                </a:lnTo>
                <a:lnTo>
                  <a:pt x="3314700" y="6096"/>
                </a:lnTo>
                <a:close/>
              </a:path>
              <a:path w="7374890" h="7620">
                <a:moveTo>
                  <a:pt x="3351275" y="4571"/>
                </a:moveTo>
                <a:lnTo>
                  <a:pt x="3351275" y="3048"/>
                </a:lnTo>
                <a:lnTo>
                  <a:pt x="3352800" y="3048"/>
                </a:lnTo>
                <a:lnTo>
                  <a:pt x="3352800" y="1523"/>
                </a:lnTo>
                <a:lnTo>
                  <a:pt x="3354323" y="1523"/>
                </a:lnTo>
                <a:lnTo>
                  <a:pt x="3354323" y="0"/>
                </a:lnTo>
                <a:lnTo>
                  <a:pt x="3355848" y="0"/>
                </a:lnTo>
                <a:lnTo>
                  <a:pt x="3357371" y="1523"/>
                </a:lnTo>
                <a:lnTo>
                  <a:pt x="3358896" y="1523"/>
                </a:lnTo>
                <a:lnTo>
                  <a:pt x="3358896" y="6096"/>
                </a:lnTo>
                <a:lnTo>
                  <a:pt x="3357371" y="7619"/>
                </a:lnTo>
                <a:lnTo>
                  <a:pt x="3354323" y="7619"/>
                </a:lnTo>
                <a:lnTo>
                  <a:pt x="3351275" y="4571"/>
                </a:lnTo>
                <a:close/>
              </a:path>
              <a:path w="7374890" h="7620">
                <a:moveTo>
                  <a:pt x="3389375" y="6096"/>
                </a:moveTo>
                <a:lnTo>
                  <a:pt x="3389375" y="1523"/>
                </a:lnTo>
                <a:lnTo>
                  <a:pt x="3390900" y="1523"/>
                </a:lnTo>
                <a:lnTo>
                  <a:pt x="3390900" y="0"/>
                </a:lnTo>
                <a:lnTo>
                  <a:pt x="3393948" y="0"/>
                </a:lnTo>
                <a:lnTo>
                  <a:pt x="3393948" y="1523"/>
                </a:lnTo>
                <a:lnTo>
                  <a:pt x="3395471" y="1523"/>
                </a:lnTo>
                <a:lnTo>
                  <a:pt x="3395471" y="6096"/>
                </a:lnTo>
                <a:lnTo>
                  <a:pt x="3393948" y="7619"/>
                </a:lnTo>
                <a:lnTo>
                  <a:pt x="3390900" y="7619"/>
                </a:lnTo>
                <a:lnTo>
                  <a:pt x="3389375" y="6096"/>
                </a:lnTo>
                <a:close/>
              </a:path>
              <a:path w="7374890" h="7620">
                <a:moveTo>
                  <a:pt x="3425952" y="6096"/>
                </a:moveTo>
                <a:lnTo>
                  <a:pt x="3425952" y="1523"/>
                </a:lnTo>
                <a:lnTo>
                  <a:pt x="3427475" y="1523"/>
                </a:lnTo>
                <a:lnTo>
                  <a:pt x="3427475" y="0"/>
                </a:lnTo>
                <a:lnTo>
                  <a:pt x="3430523" y="0"/>
                </a:lnTo>
                <a:lnTo>
                  <a:pt x="3430523" y="1523"/>
                </a:lnTo>
                <a:lnTo>
                  <a:pt x="3432048" y="1523"/>
                </a:lnTo>
                <a:lnTo>
                  <a:pt x="3432048" y="3048"/>
                </a:lnTo>
                <a:lnTo>
                  <a:pt x="3433571" y="3048"/>
                </a:lnTo>
                <a:lnTo>
                  <a:pt x="3433571" y="4571"/>
                </a:lnTo>
                <a:lnTo>
                  <a:pt x="3430523" y="7619"/>
                </a:lnTo>
                <a:lnTo>
                  <a:pt x="3427475" y="7619"/>
                </a:lnTo>
                <a:lnTo>
                  <a:pt x="3425952" y="6096"/>
                </a:lnTo>
                <a:close/>
              </a:path>
              <a:path w="7374890" h="7620">
                <a:moveTo>
                  <a:pt x="3468623" y="6096"/>
                </a:moveTo>
                <a:lnTo>
                  <a:pt x="3468623" y="3048"/>
                </a:lnTo>
                <a:lnTo>
                  <a:pt x="3470148" y="3048"/>
                </a:lnTo>
                <a:lnTo>
                  <a:pt x="3470148" y="4571"/>
                </a:lnTo>
                <a:lnTo>
                  <a:pt x="3468623" y="6096"/>
                </a:lnTo>
                <a:close/>
              </a:path>
              <a:path w="7374890" h="7620">
                <a:moveTo>
                  <a:pt x="3462528" y="6096"/>
                </a:moveTo>
                <a:lnTo>
                  <a:pt x="3462528" y="3048"/>
                </a:lnTo>
                <a:lnTo>
                  <a:pt x="3465575" y="0"/>
                </a:lnTo>
                <a:lnTo>
                  <a:pt x="3467100" y="0"/>
                </a:lnTo>
                <a:lnTo>
                  <a:pt x="3468623" y="1523"/>
                </a:lnTo>
                <a:lnTo>
                  <a:pt x="3468623" y="7619"/>
                </a:lnTo>
                <a:lnTo>
                  <a:pt x="3464052" y="7619"/>
                </a:lnTo>
                <a:lnTo>
                  <a:pt x="3464052" y="6096"/>
                </a:lnTo>
                <a:lnTo>
                  <a:pt x="3462528" y="6096"/>
                </a:lnTo>
                <a:close/>
              </a:path>
              <a:path w="7374890" h="7620">
                <a:moveTo>
                  <a:pt x="3499103" y="6096"/>
                </a:moveTo>
                <a:lnTo>
                  <a:pt x="3499103" y="3048"/>
                </a:lnTo>
                <a:lnTo>
                  <a:pt x="3502152" y="0"/>
                </a:lnTo>
                <a:lnTo>
                  <a:pt x="3503675" y="0"/>
                </a:lnTo>
                <a:lnTo>
                  <a:pt x="3506723" y="3048"/>
                </a:lnTo>
                <a:lnTo>
                  <a:pt x="3506723" y="6096"/>
                </a:lnTo>
                <a:lnTo>
                  <a:pt x="3505200" y="6096"/>
                </a:lnTo>
                <a:lnTo>
                  <a:pt x="3505200" y="7619"/>
                </a:lnTo>
                <a:lnTo>
                  <a:pt x="3500628" y="7619"/>
                </a:lnTo>
                <a:lnTo>
                  <a:pt x="3500628" y="6096"/>
                </a:lnTo>
                <a:lnTo>
                  <a:pt x="3499103" y="6096"/>
                </a:lnTo>
                <a:close/>
              </a:path>
              <a:path w="7374890" h="7620">
                <a:moveTo>
                  <a:pt x="3535680" y="6096"/>
                </a:moveTo>
                <a:lnTo>
                  <a:pt x="3535680" y="3048"/>
                </a:lnTo>
                <a:lnTo>
                  <a:pt x="3538728" y="0"/>
                </a:lnTo>
                <a:lnTo>
                  <a:pt x="3540252" y="0"/>
                </a:lnTo>
                <a:lnTo>
                  <a:pt x="3543300" y="3048"/>
                </a:lnTo>
                <a:lnTo>
                  <a:pt x="3543300" y="6096"/>
                </a:lnTo>
                <a:lnTo>
                  <a:pt x="3541775" y="6096"/>
                </a:lnTo>
                <a:lnTo>
                  <a:pt x="3541775" y="7619"/>
                </a:lnTo>
                <a:lnTo>
                  <a:pt x="3537203" y="7619"/>
                </a:lnTo>
                <a:lnTo>
                  <a:pt x="3537203" y="6096"/>
                </a:lnTo>
                <a:lnTo>
                  <a:pt x="3535680" y="6096"/>
                </a:lnTo>
                <a:close/>
              </a:path>
              <a:path w="7374890" h="7620">
                <a:moveTo>
                  <a:pt x="3572255" y="4571"/>
                </a:moveTo>
                <a:lnTo>
                  <a:pt x="3572255" y="3048"/>
                </a:lnTo>
                <a:lnTo>
                  <a:pt x="3573780" y="3048"/>
                </a:lnTo>
                <a:lnTo>
                  <a:pt x="3573780" y="1523"/>
                </a:lnTo>
                <a:lnTo>
                  <a:pt x="3575303" y="1523"/>
                </a:lnTo>
                <a:lnTo>
                  <a:pt x="3575303" y="0"/>
                </a:lnTo>
                <a:lnTo>
                  <a:pt x="3576828" y="0"/>
                </a:lnTo>
                <a:lnTo>
                  <a:pt x="3578352" y="1523"/>
                </a:lnTo>
                <a:lnTo>
                  <a:pt x="3579875" y="1523"/>
                </a:lnTo>
                <a:lnTo>
                  <a:pt x="3579875" y="6096"/>
                </a:lnTo>
                <a:lnTo>
                  <a:pt x="3578352" y="7619"/>
                </a:lnTo>
                <a:lnTo>
                  <a:pt x="3575303" y="7619"/>
                </a:lnTo>
                <a:lnTo>
                  <a:pt x="3572255" y="4571"/>
                </a:lnTo>
                <a:close/>
              </a:path>
              <a:path w="7374890" h="7620">
                <a:moveTo>
                  <a:pt x="3610355" y="6096"/>
                </a:moveTo>
                <a:lnTo>
                  <a:pt x="3610355" y="1523"/>
                </a:lnTo>
                <a:lnTo>
                  <a:pt x="3611880" y="1523"/>
                </a:lnTo>
                <a:lnTo>
                  <a:pt x="3611880" y="0"/>
                </a:lnTo>
                <a:lnTo>
                  <a:pt x="3614928" y="0"/>
                </a:lnTo>
                <a:lnTo>
                  <a:pt x="3614928" y="1523"/>
                </a:lnTo>
                <a:lnTo>
                  <a:pt x="3616452" y="1523"/>
                </a:lnTo>
                <a:lnTo>
                  <a:pt x="3616452" y="6096"/>
                </a:lnTo>
                <a:lnTo>
                  <a:pt x="3614928" y="7619"/>
                </a:lnTo>
                <a:lnTo>
                  <a:pt x="3611880" y="7619"/>
                </a:lnTo>
                <a:lnTo>
                  <a:pt x="3610355" y="6096"/>
                </a:lnTo>
                <a:close/>
              </a:path>
              <a:path w="7374890" h="7620">
                <a:moveTo>
                  <a:pt x="3646932" y="6096"/>
                </a:moveTo>
                <a:lnTo>
                  <a:pt x="3646932" y="1523"/>
                </a:lnTo>
                <a:lnTo>
                  <a:pt x="3648455" y="1523"/>
                </a:lnTo>
                <a:lnTo>
                  <a:pt x="3649980" y="0"/>
                </a:lnTo>
                <a:lnTo>
                  <a:pt x="3651503" y="0"/>
                </a:lnTo>
                <a:lnTo>
                  <a:pt x="3651503" y="1523"/>
                </a:lnTo>
                <a:lnTo>
                  <a:pt x="3653028" y="1523"/>
                </a:lnTo>
                <a:lnTo>
                  <a:pt x="3653028" y="3048"/>
                </a:lnTo>
                <a:lnTo>
                  <a:pt x="3654552" y="3048"/>
                </a:lnTo>
                <a:lnTo>
                  <a:pt x="3654552" y="4571"/>
                </a:lnTo>
                <a:lnTo>
                  <a:pt x="3651503" y="7619"/>
                </a:lnTo>
                <a:lnTo>
                  <a:pt x="3648455" y="7619"/>
                </a:lnTo>
                <a:lnTo>
                  <a:pt x="3646932" y="6096"/>
                </a:lnTo>
                <a:close/>
              </a:path>
              <a:path w="7374890" h="7620">
                <a:moveTo>
                  <a:pt x="3683507" y="6096"/>
                </a:moveTo>
                <a:lnTo>
                  <a:pt x="3683507" y="3048"/>
                </a:lnTo>
                <a:lnTo>
                  <a:pt x="3686555" y="0"/>
                </a:lnTo>
                <a:lnTo>
                  <a:pt x="3688080" y="0"/>
                </a:lnTo>
                <a:lnTo>
                  <a:pt x="3691128" y="3048"/>
                </a:lnTo>
                <a:lnTo>
                  <a:pt x="3691128" y="6096"/>
                </a:lnTo>
                <a:lnTo>
                  <a:pt x="3689603" y="6096"/>
                </a:lnTo>
                <a:lnTo>
                  <a:pt x="3689603" y="7619"/>
                </a:lnTo>
                <a:lnTo>
                  <a:pt x="3685032" y="7619"/>
                </a:lnTo>
                <a:lnTo>
                  <a:pt x="3685032" y="6096"/>
                </a:lnTo>
                <a:lnTo>
                  <a:pt x="3683507" y="6096"/>
                </a:lnTo>
                <a:close/>
              </a:path>
              <a:path w="7374890" h="7620">
                <a:moveTo>
                  <a:pt x="3720084" y="6096"/>
                </a:moveTo>
                <a:lnTo>
                  <a:pt x="3720084" y="3048"/>
                </a:lnTo>
                <a:lnTo>
                  <a:pt x="3723132" y="0"/>
                </a:lnTo>
                <a:lnTo>
                  <a:pt x="3724655" y="0"/>
                </a:lnTo>
                <a:lnTo>
                  <a:pt x="3727703" y="3048"/>
                </a:lnTo>
                <a:lnTo>
                  <a:pt x="3727703" y="6096"/>
                </a:lnTo>
                <a:lnTo>
                  <a:pt x="3726180" y="6096"/>
                </a:lnTo>
                <a:lnTo>
                  <a:pt x="3726180" y="7619"/>
                </a:lnTo>
                <a:lnTo>
                  <a:pt x="3721607" y="7619"/>
                </a:lnTo>
                <a:lnTo>
                  <a:pt x="3721607" y="6096"/>
                </a:lnTo>
                <a:lnTo>
                  <a:pt x="3720084" y="6096"/>
                </a:lnTo>
                <a:close/>
              </a:path>
              <a:path w="7374890" h="7620">
                <a:moveTo>
                  <a:pt x="3756659" y="6096"/>
                </a:moveTo>
                <a:lnTo>
                  <a:pt x="3756659" y="3048"/>
                </a:lnTo>
                <a:lnTo>
                  <a:pt x="3759707" y="0"/>
                </a:lnTo>
                <a:lnTo>
                  <a:pt x="3761232" y="0"/>
                </a:lnTo>
                <a:lnTo>
                  <a:pt x="3764280" y="3048"/>
                </a:lnTo>
                <a:lnTo>
                  <a:pt x="3764280" y="6096"/>
                </a:lnTo>
                <a:lnTo>
                  <a:pt x="3762755" y="6096"/>
                </a:lnTo>
                <a:lnTo>
                  <a:pt x="3762755" y="7619"/>
                </a:lnTo>
                <a:lnTo>
                  <a:pt x="3758184" y="7619"/>
                </a:lnTo>
                <a:lnTo>
                  <a:pt x="3758184" y="6096"/>
                </a:lnTo>
                <a:lnTo>
                  <a:pt x="3756659" y="6096"/>
                </a:lnTo>
                <a:close/>
              </a:path>
              <a:path w="7374890" h="7620">
                <a:moveTo>
                  <a:pt x="3793236" y="4571"/>
                </a:moveTo>
                <a:lnTo>
                  <a:pt x="3793236" y="3048"/>
                </a:lnTo>
                <a:lnTo>
                  <a:pt x="3794759" y="3048"/>
                </a:lnTo>
                <a:lnTo>
                  <a:pt x="3794759" y="1523"/>
                </a:lnTo>
                <a:lnTo>
                  <a:pt x="3796284" y="1523"/>
                </a:lnTo>
                <a:lnTo>
                  <a:pt x="3796284" y="0"/>
                </a:lnTo>
                <a:lnTo>
                  <a:pt x="3799332" y="0"/>
                </a:lnTo>
                <a:lnTo>
                  <a:pt x="3799332" y="1523"/>
                </a:lnTo>
                <a:lnTo>
                  <a:pt x="3800855" y="1523"/>
                </a:lnTo>
                <a:lnTo>
                  <a:pt x="3800855" y="6096"/>
                </a:lnTo>
                <a:lnTo>
                  <a:pt x="3799332" y="7619"/>
                </a:lnTo>
                <a:lnTo>
                  <a:pt x="3796284" y="7619"/>
                </a:lnTo>
                <a:lnTo>
                  <a:pt x="3793236" y="4571"/>
                </a:lnTo>
                <a:close/>
              </a:path>
              <a:path w="7374890" h="7620">
                <a:moveTo>
                  <a:pt x="3831336" y="6096"/>
                </a:moveTo>
                <a:lnTo>
                  <a:pt x="3831336" y="1523"/>
                </a:lnTo>
                <a:lnTo>
                  <a:pt x="3832859" y="1523"/>
                </a:lnTo>
                <a:lnTo>
                  <a:pt x="3832859" y="0"/>
                </a:lnTo>
                <a:lnTo>
                  <a:pt x="3835907" y="0"/>
                </a:lnTo>
                <a:lnTo>
                  <a:pt x="3835907" y="1523"/>
                </a:lnTo>
                <a:lnTo>
                  <a:pt x="3837432" y="1523"/>
                </a:lnTo>
                <a:lnTo>
                  <a:pt x="3837432" y="6096"/>
                </a:lnTo>
                <a:lnTo>
                  <a:pt x="3835907" y="7619"/>
                </a:lnTo>
                <a:lnTo>
                  <a:pt x="3832859" y="7619"/>
                </a:lnTo>
                <a:lnTo>
                  <a:pt x="3831336" y="6096"/>
                </a:lnTo>
                <a:close/>
              </a:path>
              <a:path w="7374890" h="7620">
                <a:moveTo>
                  <a:pt x="3867912" y="6096"/>
                </a:moveTo>
                <a:lnTo>
                  <a:pt x="3867912" y="1523"/>
                </a:lnTo>
                <a:lnTo>
                  <a:pt x="3869436" y="1523"/>
                </a:lnTo>
                <a:lnTo>
                  <a:pt x="3870959" y="0"/>
                </a:lnTo>
                <a:lnTo>
                  <a:pt x="3872484" y="0"/>
                </a:lnTo>
                <a:lnTo>
                  <a:pt x="3872484" y="1523"/>
                </a:lnTo>
                <a:lnTo>
                  <a:pt x="3874007" y="1523"/>
                </a:lnTo>
                <a:lnTo>
                  <a:pt x="3874007" y="3048"/>
                </a:lnTo>
                <a:lnTo>
                  <a:pt x="3875532" y="3048"/>
                </a:lnTo>
                <a:lnTo>
                  <a:pt x="3875532" y="4571"/>
                </a:lnTo>
                <a:lnTo>
                  <a:pt x="3872484" y="7619"/>
                </a:lnTo>
                <a:lnTo>
                  <a:pt x="3869436" y="7619"/>
                </a:lnTo>
                <a:lnTo>
                  <a:pt x="3867912" y="6096"/>
                </a:lnTo>
                <a:close/>
              </a:path>
              <a:path w="7374890" h="7620">
                <a:moveTo>
                  <a:pt x="3904487" y="6096"/>
                </a:moveTo>
                <a:lnTo>
                  <a:pt x="3904487" y="3048"/>
                </a:lnTo>
                <a:lnTo>
                  <a:pt x="3907536" y="0"/>
                </a:lnTo>
                <a:lnTo>
                  <a:pt x="3909059" y="0"/>
                </a:lnTo>
                <a:lnTo>
                  <a:pt x="3912107" y="3048"/>
                </a:lnTo>
                <a:lnTo>
                  <a:pt x="3912107" y="6096"/>
                </a:lnTo>
                <a:lnTo>
                  <a:pt x="3910584" y="6096"/>
                </a:lnTo>
                <a:lnTo>
                  <a:pt x="3910584" y="7619"/>
                </a:lnTo>
                <a:lnTo>
                  <a:pt x="3906012" y="7619"/>
                </a:lnTo>
                <a:lnTo>
                  <a:pt x="3906012" y="6096"/>
                </a:lnTo>
                <a:lnTo>
                  <a:pt x="3904487" y="6096"/>
                </a:lnTo>
                <a:close/>
              </a:path>
              <a:path w="7374890" h="7620">
                <a:moveTo>
                  <a:pt x="3941064" y="6096"/>
                </a:moveTo>
                <a:lnTo>
                  <a:pt x="3941064" y="3048"/>
                </a:lnTo>
                <a:lnTo>
                  <a:pt x="3944112" y="0"/>
                </a:lnTo>
                <a:lnTo>
                  <a:pt x="3945636" y="0"/>
                </a:lnTo>
                <a:lnTo>
                  <a:pt x="3948684" y="3048"/>
                </a:lnTo>
                <a:lnTo>
                  <a:pt x="3948684" y="6096"/>
                </a:lnTo>
                <a:lnTo>
                  <a:pt x="3947159" y="6096"/>
                </a:lnTo>
                <a:lnTo>
                  <a:pt x="3947159" y="7619"/>
                </a:lnTo>
                <a:lnTo>
                  <a:pt x="3942587" y="7619"/>
                </a:lnTo>
                <a:lnTo>
                  <a:pt x="3942587" y="6096"/>
                </a:lnTo>
                <a:lnTo>
                  <a:pt x="3941064" y="6096"/>
                </a:lnTo>
                <a:close/>
              </a:path>
              <a:path w="7374890" h="7620">
                <a:moveTo>
                  <a:pt x="3979164" y="7619"/>
                </a:moveTo>
                <a:lnTo>
                  <a:pt x="3979164" y="1523"/>
                </a:lnTo>
                <a:lnTo>
                  <a:pt x="3980687" y="0"/>
                </a:lnTo>
                <a:lnTo>
                  <a:pt x="3982212" y="0"/>
                </a:lnTo>
                <a:lnTo>
                  <a:pt x="3985259" y="3048"/>
                </a:lnTo>
                <a:lnTo>
                  <a:pt x="3985259" y="6096"/>
                </a:lnTo>
                <a:lnTo>
                  <a:pt x="3983736" y="6096"/>
                </a:lnTo>
                <a:lnTo>
                  <a:pt x="3983736" y="7619"/>
                </a:lnTo>
                <a:lnTo>
                  <a:pt x="3979164" y="7619"/>
                </a:lnTo>
                <a:close/>
              </a:path>
              <a:path w="7374890" h="7620">
                <a:moveTo>
                  <a:pt x="3977639" y="4571"/>
                </a:moveTo>
                <a:lnTo>
                  <a:pt x="3977639" y="3048"/>
                </a:lnTo>
                <a:lnTo>
                  <a:pt x="3979164" y="3048"/>
                </a:lnTo>
                <a:lnTo>
                  <a:pt x="3979164" y="6096"/>
                </a:lnTo>
                <a:lnTo>
                  <a:pt x="3977639" y="4571"/>
                </a:lnTo>
                <a:close/>
              </a:path>
              <a:path w="7374890" h="7620">
                <a:moveTo>
                  <a:pt x="4014216" y="4571"/>
                </a:moveTo>
                <a:lnTo>
                  <a:pt x="4014216" y="3048"/>
                </a:lnTo>
                <a:lnTo>
                  <a:pt x="4015739" y="3048"/>
                </a:lnTo>
                <a:lnTo>
                  <a:pt x="4015739" y="1523"/>
                </a:lnTo>
                <a:lnTo>
                  <a:pt x="4017264" y="1523"/>
                </a:lnTo>
                <a:lnTo>
                  <a:pt x="4017264" y="0"/>
                </a:lnTo>
                <a:lnTo>
                  <a:pt x="4020312" y="0"/>
                </a:lnTo>
                <a:lnTo>
                  <a:pt x="4020312" y="1523"/>
                </a:lnTo>
                <a:lnTo>
                  <a:pt x="4021836" y="1523"/>
                </a:lnTo>
                <a:lnTo>
                  <a:pt x="4021836" y="6096"/>
                </a:lnTo>
                <a:lnTo>
                  <a:pt x="4020312" y="7619"/>
                </a:lnTo>
                <a:lnTo>
                  <a:pt x="4017264" y="7619"/>
                </a:lnTo>
                <a:lnTo>
                  <a:pt x="4014216" y="4571"/>
                </a:lnTo>
                <a:close/>
              </a:path>
              <a:path w="7374890" h="7620">
                <a:moveTo>
                  <a:pt x="4052316" y="6096"/>
                </a:moveTo>
                <a:lnTo>
                  <a:pt x="4052316" y="1523"/>
                </a:lnTo>
                <a:lnTo>
                  <a:pt x="4053839" y="1523"/>
                </a:lnTo>
                <a:lnTo>
                  <a:pt x="4053839" y="0"/>
                </a:lnTo>
                <a:lnTo>
                  <a:pt x="4056887" y="0"/>
                </a:lnTo>
                <a:lnTo>
                  <a:pt x="4056887" y="1523"/>
                </a:lnTo>
                <a:lnTo>
                  <a:pt x="4058412" y="1523"/>
                </a:lnTo>
                <a:lnTo>
                  <a:pt x="4058412" y="6096"/>
                </a:lnTo>
                <a:lnTo>
                  <a:pt x="4056887" y="7619"/>
                </a:lnTo>
                <a:lnTo>
                  <a:pt x="4053839" y="7619"/>
                </a:lnTo>
                <a:lnTo>
                  <a:pt x="4052316" y="6096"/>
                </a:lnTo>
                <a:close/>
              </a:path>
              <a:path w="7374890" h="7620">
                <a:moveTo>
                  <a:pt x="4088891" y="6096"/>
                </a:moveTo>
                <a:lnTo>
                  <a:pt x="4088891" y="1523"/>
                </a:lnTo>
                <a:lnTo>
                  <a:pt x="4090416" y="1523"/>
                </a:lnTo>
                <a:lnTo>
                  <a:pt x="4091939" y="0"/>
                </a:lnTo>
                <a:lnTo>
                  <a:pt x="4093464" y="0"/>
                </a:lnTo>
                <a:lnTo>
                  <a:pt x="4093464" y="1523"/>
                </a:lnTo>
                <a:lnTo>
                  <a:pt x="4094987" y="1523"/>
                </a:lnTo>
                <a:lnTo>
                  <a:pt x="4094987" y="3048"/>
                </a:lnTo>
                <a:lnTo>
                  <a:pt x="4096512" y="3048"/>
                </a:lnTo>
                <a:lnTo>
                  <a:pt x="4096512" y="4571"/>
                </a:lnTo>
                <a:lnTo>
                  <a:pt x="4093464" y="7619"/>
                </a:lnTo>
                <a:lnTo>
                  <a:pt x="4090416" y="7619"/>
                </a:lnTo>
                <a:lnTo>
                  <a:pt x="4088891" y="6096"/>
                </a:lnTo>
                <a:close/>
              </a:path>
              <a:path w="7374890" h="7620">
                <a:moveTo>
                  <a:pt x="4125468" y="6096"/>
                </a:moveTo>
                <a:lnTo>
                  <a:pt x="4125468" y="3048"/>
                </a:lnTo>
                <a:lnTo>
                  <a:pt x="4128516" y="0"/>
                </a:lnTo>
                <a:lnTo>
                  <a:pt x="4130039" y="0"/>
                </a:lnTo>
                <a:lnTo>
                  <a:pt x="4133087" y="3048"/>
                </a:lnTo>
                <a:lnTo>
                  <a:pt x="4133087" y="6096"/>
                </a:lnTo>
                <a:lnTo>
                  <a:pt x="4131564" y="6096"/>
                </a:lnTo>
                <a:lnTo>
                  <a:pt x="4131564" y="7619"/>
                </a:lnTo>
                <a:lnTo>
                  <a:pt x="4126991" y="7619"/>
                </a:lnTo>
                <a:lnTo>
                  <a:pt x="4126991" y="6096"/>
                </a:lnTo>
                <a:lnTo>
                  <a:pt x="4125468" y="6096"/>
                </a:lnTo>
                <a:close/>
              </a:path>
              <a:path w="7374890" h="7620">
                <a:moveTo>
                  <a:pt x="4162044" y="6096"/>
                </a:moveTo>
                <a:lnTo>
                  <a:pt x="4162044" y="3048"/>
                </a:lnTo>
                <a:lnTo>
                  <a:pt x="4165091" y="0"/>
                </a:lnTo>
                <a:lnTo>
                  <a:pt x="4166616" y="0"/>
                </a:lnTo>
                <a:lnTo>
                  <a:pt x="4169664" y="3048"/>
                </a:lnTo>
                <a:lnTo>
                  <a:pt x="4169664" y="6096"/>
                </a:lnTo>
                <a:lnTo>
                  <a:pt x="4168139" y="6096"/>
                </a:lnTo>
                <a:lnTo>
                  <a:pt x="4168139" y="7619"/>
                </a:lnTo>
                <a:lnTo>
                  <a:pt x="4163568" y="7619"/>
                </a:lnTo>
                <a:lnTo>
                  <a:pt x="4163568" y="6096"/>
                </a:lnTo>
                <a:lnTo>
                  <a:pt x="4162044" y="6096"/>
                </a:lnTo>
                <a:close/>
              </a:path>
              <a:path w="7374890" h="7620">
                <a:moveTo>
                  <a:pt x="4200144" y="7619"/>
                </a:moveTo>
                <a:lnTo>
                  <a:pt x="4200144" y="1523"/>
                </a:lnTo>
                <a:lnTo>
                  <a:pt x="4201668" y="0"/>
                </a:lnTo>
                <a:lnTo>
                  <a:pt x="4203191" y="0"/>
                </a:lnTo>
                <a:lnTo>
                  <a:pt x="4206239" y="3048"/>
                </a:lnTo>
                <a:lnTo>
                  <a:pt x="4206239" y="6096"/>
                </a:lnTo>
                <a:lnTo>
                  <a:pt x="4204716" y="6096"/>
                </a:lnTo>
                <a:lnTo>
                  <a:pt x="4204716" y="7619"/>
                </a:lnTo>
                <a:lnTo>
                  <a:pt x="4200144" y="7619"/>
                </a:lnTo>
                <a:close/>
              </a:path>
              <a:path w="7374890" h="7620">
                <a:moveTo>
                  <a:pt x="4198620" y="4571"/>
                </a:moveTo>
                <a:lnTo>
                  <a:pt x="4198620" y="3048"/>
                </a:lnTo>
                <a:lnTo>
                  <a:pt x="4200144" y="3048"/>
                </a:lnTo>
                <a:lnTo>
                  <a:pt x="4200144" y="6096"/>
                </a:lnTo>
                <a:lnTo>
                  <a:pt x="4198620" y="4571"/>
                </a:lnTo>
                <a:close/>
              </a:path>
              <a:path w="7374890" h="7620">
                <a:moveTo>
                  <a:pt x="4235196" y="4571"/>
                </a:moveTo>
                <a:lnTo>
                  <a:pt x="4235196" y="3048"/>
                </a:lnTo>
                <a:lnTo>
                  <a:pt x="4236720" y="3048"/>
                </a:lnTo>
                <a:lnTo>
                  <a:pt x="4236720" y="1523"/>
                </a:lnTo>
                <a:lnTo>
                  <a:pt x="4238244" y="1523"/>
                </a:lnTo>
                <a:lnTo>
                  <a:pt x="4238244" y="0"/>
                </a:lnTo>
                <a:lnTo>
                  <a:pt x="4241291" y="0"/>
                </a:lnTo>
                <a:lnTo>
                  <a:pt x="4241291" y="1523"/>
                </a:lnTo>
                <a:lnTo>
                  <a:pt x="4242816" y="1523"/>
                </a:lnTo>
                <a:lnTo>
                  <a:pt x="4242816" y="6096"/>
                </a:lnTo>
                <a:lnTo>
                  <a:pt x="4241291" y="7619"/>
                </a:lnTo>
                <a:lnTo>
                  <a:pt x="4238244" y="7619"/>
                </a:lnTo>
                <a:lnTo>
                  <a:pt x="4235196" y="4571"/>
                </a:lnTo>
                <a:close/>
              </a:path>
              <a:path w="7374890" h="7620">
                <a:moveTo>
                  <a:pt x="4273296" y="6096"/>
                </a:moveTo>
                <a:lnTo>
                  <a:pt x="4273296" y="1523"/>
                </a:lnTo>
                <a:lnTo>
                  <a:pt x="4274820" y="1523"/>
                </a:lnTo>
                <a:lnTo>
                  <a:pt x="4274820" y="0"/>
                </a:lnTo>
                <a:lnTo>
                  <a:pt x="4277868" y="0"/>
                </a:lnTo>
                <a:lnTo>
                  <a:pt x="4277868" y="1523"/>
                </a:lnTo>
                <a:lnTo>
                  <a:pt x="4279391" y="1523"/>
                </a:lnTo>
                <a:lnTo>
                  <a:pt x="4279391" y="6096"/>
                </a:lnTo>
                <a:lnTo>
                  <a:pt x="4277868" y="7619"/>
                </a:lnTo>
                <a:lnTo>
                  <a:pt x="4274820" y="7619"/>
                </a:lnTo>
                <a:lnTo>
                  <a:pt x="4273296" y="6096"/>
                </a:lnTo>
                <a:close/>
              </a:path>
              <a:path w="7374890" h="7620">
                <a:moveTo>
                  <a:pt x="4309871" y="6096"/>
                </a:moveTo>
                <a:lnTo>
                  <a:pt x="4309871" y="3048"/>
                </a:lnTo>
                <a:lnTo>
                  <a:pt x="4312920" y="0"/>
                </a:lnTo>
                <a:lnTo>
                  <a:pt x="4314444" y="0"/>
                </a:lnTo>
                <a:lnTo>
                  <a:pt x="4314444" y="1523"/>
                </a:lnTo>
                <a:lnTo>
                  <a:pt x="4315968" y="1523"/>
                </a:lnTo>
                <a:lnTo>
                  <a:pt x="4315968" y="3048"/>
                </a:lnTo>
                <a:lnTo>
                  <a:pt x="4317491" y="3048"/>
                </a:lnTo>
                <a:lnTo>
                  <a:pt x="4317491" y="4571"/>
                </a:lnTo>
                <a:lnTo>
                  <a:pt x="4314444" y="7619"/>
                </a:lnTo>
                <a:lnTo>
                  <a:pt x="4311396" y="7619"/>
                </a:lnTo>
                <a:lnTo>
                  <a:pt x="4311396" y="6096"/>
                </a:lnTo>
                <a:lnTo>
                  <a:pt x="4309871" y="6096"/>
                </a:lnTo>
                <a:close/>
              </a:path>
              <a:path w="7374890" h="7620">
                <a:moveTo>
                  <a:pt x="4346448" y="6096"/>
                </a:moveTo>
                <a:lnTo>
                  <a:pt x="4346448" y="3048"/>
                </a:lnTo>
                <a:lnTo>
                  <a:pt x="4349496" y="0"/>
                </a:lnTo>
                <a:lnTo>
                  <a:pt x="4351020" y="0"/>
                </a:lnTo>
                <a:lnTo>
                  <a:pt x="4354068" y="3048"/>
                </a:lnTo>
                <a:lnTo>
                  <a:pt x="4354068" y="6096"/>
                </a:lnTo>
                <a:lnTo>
                  <a:pt x="4352544" y="6096"/>
                </a:lnTo>
                <a:lnTo>
                  <a:pt x="4352544" y="7619"/>
                </a:lnTo>
                <a:lnTo>
                  <a:pt x="4347971" y="7619"/>
                </a:lnTo>
                <a:lnTo>
                  <a:pt x="4347971" y="6096"/>
                </a:lnTo>
                <a:lnTo>
                  <a:pt x="4346448" y="6096"/>
                </a:lnTo>
                <a:close/>
              </a:path>
              <a:path w="7374890" h="7620">
                <a:moveTo>
                  <a:pt x="4383023" y="6096"/>
                </a:moveTo>
                <a:lnTo>
                  <a:pt x="4383023" y="3048"/>
                </a:lnTo>
                <a:lnTo>
                  <a:pt x="4386071" y="0"/>
                </a:lnTo>
                <a:lnTo>
                  <a:pt x="4387596" y="0"/>
                </a:lnTo>
                <a:lnTo>
                  <a:pt x="4390644" y="3048"/>
                </a:lnTo>
                <a:lnTo>
                  <a:pt x="4390644" y="6096"/>
                </a:lnTo>
                <a:lnTo>
                  <a:pt x="4389120" y="6096"/>
                </a:lnTo>
                <a:lnTo>
                  <a:pt x="4389120" y="7619"/>
                </a:lnTo>
                <a:lnTo>
                  <a:pt x="4384548" y="7619"/>
                </a:lnTo>
                <a:lnTo>
                  <a:pt x="4384548" y="6096"/>
                </a:lnTo>
                <a:lnTo>
                  <a:pt x="4383023" y="6096"/>
                </a:lnTo>
                <a:close/>
              </a:path>
              <a:path w="7374890" h="7620">
                <a:moveTo>
                  <a:pt x="4421123" y="7619"/>
                </a:moveTo>
                <a:lnTo>
                  <a:pt x="4421123" y="1523"/>
                </a:lnTo>
                <a:lnTo>
                  <a:pt x="4422648" y="0"/>
                </a:lnTo>
                <a:lnTo>
                  <a:pt x="4424171" y="0"/>
                </a:lnTo>
                <a:lnTo>
                  <a:pt x="4427220" y="3048"/>
                </a:lnTo>
                <a:lnTo>
                  <a:pt x="4427220" y="6096"/>
                </a:lnTo>
                <a:lnTo>
                  <a:pt x="4425696" y="6096"/>
                </a:lnTo>
                <a:lnTo>
                  <a:pt x="4425696" y="7619"/>
                </a:lnTo>
                <a:lnTo>
                  <a:pt x="4421123" y="7619"/>
                </a:lnTo>
                <a:close/>
              </a:path>
              <a:path w="7374890" h="7620">
                <a:moveTo>
                  <a:pt x="4419600" y="4571"/>
                </a:moveTo>
                <a:lnTo>
                  <a:pt x="4419600" y="3048"/>
                </a:lnTo>
                <a:lnTo>
                  <a:pt x="4421123" y="3048"/>
                </a:lnTo>
                <a:lnTo>
                  <a:pt x="4421123" y="6096"/>
                </a:lnTo>
                <a:lnTo>
                  <a:pt x="4419600" y="4571"/>
                </a:lnTo>
                <a:close/>
              </a:path>
              <a:path w="7374890" h="7620">
                <a:moveTo>
                  <a:pt x="4456175" y="4571"/>
                </a:moveTo>
                <a:lnTo>
                  <a:pt x="4456175" y="3048"/>
                </a:lnTo>
                <a:lnTo>
                  <a:pt x="4457700" y="3048"/>
                </a:lnTo>
                <a:lnTo>
                  <a:pt x="4457700" y="1523"/>
                </a:lnTo>
                <a:lnTo>
                  <a:pt x="4459223" y="1523"/>
                </a:lnTo>
                <a:lnTo>
                  <a:pt x="4459223" y="0"/>
                </a:lnTo>
                <a:lnTo>
                  <a:pt x="4462271" y="0"/>
                </a:lnTo>
                <a:lnTo>
                  <a:pt x="4462271" y="1523"/>
                </a:lnTo>
                <a:lnTo>
                  <a:pt x="4463796" y="1523"/>
                </a:lnTo>
                <a:lnTo>
                  <a:pt x="4463796" y="6096"/>
                </a:lnTo>
                <a:lnTo>
                  <a:pt x="4462271" y="7619"/>
                </a:lnTo>
                <a:lnTo>
                  <a:pt x="4459223" y="7619"/>
                </a:lnTo>
                <a:lnTo>
                  <a:pt x="4456175" y="4571"/>
                </a:lnTo>
                <a:close/>
              </a:path>
              <a:path w="7374890" h="7620">
                <a:moveTo>
                  <a:pt x="4494275" y="6096"/>
                </a:moveTo>
                <a:lnTo>
                  <a:pt x="4494275" y="1523"/>
                </a:lnTo>
                <a:lnTo>
                  <a:pt x="4495800" y="1523"/>
                </a:lnTo>
                <a:lnTo>
                  <a:pt x="4495800" y="0"/>
                </a:lnTo>
                <a:lnTo>
                  <a:pt x="4498848" y="0"/>
                </a:lnTo>
                <a:lnTo>
                  <a:pt x="4498848" y="1523"/>
                </a:lnTo>
                <a:lnTo>
                  <a:pt x="4500371" y="1523"/>
                </a:lnTo>
                <a:lnTo>
                  <a:pt x="4500371" y="6096"/>
                </a:lnTo>
                <a:lnTo>
                  <a:pt x="4498848" y="7619"/>
                </a:lnTo>
                <a:lnTo>
                  <a:pt x="4495800" y="7619"/>
                </a:lnTo>
                <a:lnTo>
                  <a:pt x="4494275" y="6096"/>
                </a:lnTo>
                <a:close/>
              </a:path>
              <a:path w="7374890" h="7620">
                <a:moveTo>
                  <a:pt x="4530852" y="6096"/>
                </a:moveTo>
                <a:lnTo>
                  <a:pt x="4530852" y="3048"/>
                </a:lnTo>
                <a:lnTo>
                  <a:pt x="4533900" y="0"/>
                </a:lnTo>
                <a:lnTo>
                  <a:pt x="4535423" y="0"/>
                </a:lnTo>
                <a:lnTo>
                  <a:pt x="4535423" y="1523"/>
                </a:lnTo>
                <a:lnTo>
                  <a:pt x="4536948" y="1523"/>
                </a:lnTo>
                <a:lnTo>
                  <a:pt x="4536948" y="3048"/>
                </a:lnTo>
                <a:lnTo>
                  <a:pt x="4538471" y="3048"/>
                </a:lnTo>
                <a:lnTo>
                  <a:pt x="4538471" y="4571"/>
                </a:lnTo>
                <a:lnTo>
                  <a:pt x="4535423" y="7619"/>
                </a:lnTo>
                <a:lnTo>
                  <a:pt x="4532375" y="7619"/>
                </a:lnTo>
                <a:lnTo>
                  <a:pt x="4532375" y="6096"/>
                </a:lnTo>
                <a:lnTo>
                  <a:pt x="4530852" y="6096"/>
                </a:lnTo>
                <a:close/>
              </a:path>
              <a:path w="7374890" h="7620">
                <a:moveTo>
                  <a:pt x="4567428" y="6096"/>
                </a:moveTo>
                <a:lnTo>
                  <a:pt x="4567428" y="3048"/>
                </a:lnTo>
                <a:lnTo>
                  <a:pt x="4570475" y="0"/>
                </a:lnTo>
                <a:lnTo>
                  <a:pt x="4572000" y="0"/>
                </a:lnTo>
                <a:lnTo>
                  <a:pt x="4575048" y="3048"/>
                </a:lnTo>
                <a:lnTo>
                  <a:pt x="4575048" y="6096"/>
                </a:lnTo>
                <a:lnTo>
                  <a:pt x="4573523" y="6096"/>
                </a:lnTo>
                <a:lnTo>
                  <a:pt x="4573523" y="7619"/>
                </a:lnTo>
                <a:lnTo>
                  <a:pt x="4568952" y="7619"/>
                </a:lnTo>
                <a:lnTo>
                  <a:pt x="4568952" y="6096"/>
                </a:lnTo>
                <a:lnTo>
                  <a:pt x="4567428" y="6096"/>
                </a:lnTo>
                <a:close/>
              </a:path>
              <a:path w="7374890" h="7620">
                <a:moveTo>
                  <a:pt x="4604004" y="6096"/>
                </a:moveTo>
                <a:lnTo>
                  <a:pt x="4604004" y="3048"/>
                </a:lnTo>
                <a:lnTo>
                  <a:pt x="4607052" y="0"/>
                </a:lnTo>
                <a:lnTo>
                  <a:pt x="4608576" y="0"/>
                </a:lnTo>
                <a:lnTo>
                  <a:pt x="4611624" y="3048"/>
                </a:lnTo>
                <a:lnTo>
                  <a:pt x="4611624" y="6096"/>
                </a:lnTo>
                <a:lnTo>
                  <a:pt x="4610100" y="6096"/>
                </a:lnTo>
                <a:lnTo>
                  <a:pt x="4610100" y="7619"/>
                </a:lnTo>
                <a:lnTo>
                  <a:pt x="4605528" y="7619"/>
                </a:lnTo>
                <a:lnTo>
                  <a:pt x="4605528" y="6096"/>
                </a:lnTo>
                <a:lnTo>
                  <a:pt x="4604004" y="6096"/>
                </a:lnTo>
                <a:close/>
              </a:path>
              <a:path w="7374890" h="7620">
                <a:moveTo>
                  <a:pt x="4640579" y="4571"/>
                </a:moveTo>
                <a:lnTo>
                  <a:pt x="4640579" y="3048"/>
                </a:lnTo>
                <a:lnTo>
                  <a:pt x="4642104" y="3048"/>
                </a:lnTo>
                <a:lnTo>
                  <a:pt x="4642104" y="1523"/>
                </a:lnTo>
                <a:lnTo>
                  <a:pt x="4643628" y="1523"/>
                </a:lnTo>
                <a:lnTo>
                  <a:pt x="4643628" y="0"/>
                </a:lnTo>
                <a:lnTo>
                  <a:pt x="4645152" y="0"/>
                </a:lnTo>
                <a:lnTo>
                  <a:pt x="4648200" y="3048"/>
                </a:lnTo>
                <a:lnTo>
                  <a:pt x="4648200" y="6096"/>
                </a:lnTo>
                <a:lnTo>
                  <a:pt x="4646676" y="6096"/>
                </a:lnTo>
                <a:lnTo>
                  <a:pt x="4646676" y="7619"/>
                </a:lnTo>
                <a:lnTo>
                  <a:pt x="4643628" y="7619"/>
                </a:lnTo>
                <a:lnTo>
                  <a:pt x="4640579" y="4571"/>
                </a:lnTo>
                <a:close/>
              </a:path>
              <a:path w="7374890" h="7620">
                <a:moveTo>
                  <a:pt x="4678679" y="6096"/>
                </a:moveTo>
                <a:lnTo>
                  <a:pt x="4678679" y="1523"/>
                </a:lnTo>
                <a:lnTo>
                  <a:pt x="4680204" y="1523"/>
                </a:lnTo>
                <a:lnTo>
                  <a:pt x="4680204" y="0"/>
                </a:lnTo>
                <a:lnTo>
                  <a:pt x="4683252" y="0"/>
                </a:lnTo>
                <a:lnTo>
                  <a:pt x="4683252" y="1523"/>
                </a:lnTo>
                <a:lnTo>
                  <a:pt x="4684776" y="1523"/>
                </a:lnTo>
                <a:lnTo>
                  <a:pt x="4684776" y="6096"/>
                </a:lnTo>
                <a:lnTo>
                  <a:pt x="4683252" y="7619"/>
                </a:lnTo>
                <a:lnTo>
                  <a:pt x="4680204" y="7619"/>
                </a:lnTo>
                <a:lnTo>
                  <a:pt x="4678679" y="6096"/>
                </a:lnTo>
                <a:close/>
              </a:path>
              <a:path w="7374890" h="7620">
                <a:moveTo>
                  <a:pt x="4715255" y="6096"/>
                </a:moveTo>
                <a:lnTo>
                  <a:pt x="4715255" y="1523"/>
                </a:lnTo>
                <a:lnTo>
                  <a:pt x="4716779" y="1523"/>
                </a:lnTo>
                <a:lnTo>
                  <a:pt x="4716779" y="0"/>
                </a:lnTo>
                <a:lnTo>
                  <a:pt x="4719828" y="0"/>
                </a:lnTo>
                <a:lnTo>
                  <a:pt x="4719828" y="1523"/>
                </a:lnTo>
                <a:lnTo>
                  <a:pt x="4721352" y="1523"/>
                </a:lnTo>
                <a:lnTo>
                  <a:pt x="4721352" y="3048"/>
                </a:lnTo>
                <a:lnTo>
                  <a:pt x="4722876" y="3048"/>
                </a:lnTo>
                <a:lnTo>
                  <a:pt x="4722876" y="4571"/>
                </a:lnTo>
                <a:lnTo>
                  <a:pt x="4719828" y="7619"/>
                </a:lnTo>
                <a:lnTo>
                  <a:pt x="4716779" y="7619"/>
                </a:lnTo>
                <a:lnTo>
                  <a:pt x="4715255" y="6096"/>
                </a:lnTo>
                <a:close/>
              </a:path>
              <a:path w="7374890" h="7620">
                <a:moveTo>
                  <a:pt x="4757928" y="6096"/>
                </a:moveTo>
                <a:lnTo>
                  <a:pt x="4757928" y="3048"/>
                </a:lnTo>
                <a:lnTo>
                  <a:pt x="4759452" y="3048"/>
                </a:lnTo>
                <a:lnTo>
                  <a:pt x="4759452" y="4571"/>
                </a:lnTo>
                <a:lnTo>
                  <a:pt x="4757928" y="6096"/>
                </a:lnTo>
                <a:close/>
              </a:path>
              <a:path w="7374890" h="7620">
                <a:moveTo>
                  <a:pt x="4751832" y="6096"/>
                </a:moveTo>
                <a:lnTo>
                  <a:pt x="4751832" y="3048"/>
                </a:lnTo>
                <a:lnTo>
                  <a:pt x="4754879" y="0"/>
                </a:lnTo>
                <a:lnTo>
                  <a:pt x="4756404" y="0"/>
                </a:lnTo>
                <a:lnTo>
                  <a:pt x="4757928" y="1523"/>
                </a:lnTo>
                <a:lnTo>
                  <a:pt x="4757928" y="7619"/>
                </a:lnTo>
                <a:lnTo>
                  <a:pt x="4753355" y="7619"/>
                </a:lnTo>
                <a:lnTo>
                  <a:pt x="4753355" y="6096"/>
                </a:lnTo>
                <a:lnTo>
                  <a:pt x="4751832" y="6096"/>
                </a:lnTo>
                <a:close/>
              </a:path>
              <a:path w="7374890" h="7620">
                <a:moveTo>
                  <a:pt x="4788408" y="6096"/>
                </a:moveTo>
                <a:lnTo>
                  <a:pt x="4788408" y="3048"/>
                </a:lnTo>
                <a:lnTo>
                  <a:pt x="4791455" y="0"/>
                </a:lnTo>
                <a:lnTo>
                  <a:pt x="4792979" y="0"/>
                </a:lnTo>
                <a:lnTo>
                  <a:pt x="4796028" y="3048"/>
                </a:lnTo>
                <a:lnTo>
                  <a:pt x="4796028" y="6096"/>
                </a:lnTo>
                <a:lnTo>
                  <a:pt x="4794504" y="6096"/>
                </a:lnTo>
                <a:lnTo>
                  <a:pt x="4794504" y="7619"/>
                </a:lnTo>
                <a:lnTo>
                  <a:pt x="4789932" y="7619"/>
                </a:lnTo>
                <a:lnTo>
                  <a:pt x="4789932" y="6096"/>
                </a:lnTo>
                <a:lnTo>
                  <a:pt x="4788408" y="6096"/>
                </a:lnTo>
                <a:close/>
              </a:path>
              <a:path w="7374890" h="7620">
                <a:moveTo>
                  <a:pt x="4824984" y="6096"/>
                </a:moveTo>
                <a:lnTo>
                  <a:pt x="4824984" y="3048"/>
                </a:lnTo>
                <a:lnTo>
                  <a:pt x="4828032" y="0"/>
                </a:lnTo>
                <a:lnTo>
                  <a:pt x="4829555" y="0"/>
                </a:lnTo>
                <a:lnTo>
                  <a:pt x="4832604" y="3048"/>
                </a:lnTo>
                <a:lnTo>
                  <a:pt x="4832604" y="6096"/>
                </a:lnTo>
                <a:lnTo>
                  <a:pt x="4831079" y="6096"/>
                </a:lnTo>
                <a:lnTo>
                  <a:pt x="4831079" y="7619"/>
                </a:lnTo>
                <a:lnTo>
                  <a:pt x="4826508" y="7619"/>
                </a:lnTo>
                <a:lnTo>
                  <a:pt x="4826508" y="6096"/>
                </a:lnTo>
                <a:lnTo>
                  <a:pt x="4824984" y="6096"/>
                </a:lnTo>
                <a:close/>
              </a:path>
              <a:path w="7374890" h="7620">
                <a:moveTo>
                  <a:pt x="4861560" y="4571"/>
                </a:moveTo>
                <a:lnTo>
                  <a:pt x="4861560" y="3048"/>
                </a:lnTo>
                <a:lnTo>
                  <a:pt x="4863084" y="3048"/>
                </a:lnTo>
                <a:lnTo>
                  <a:pt x="4863084" y="1523"/>
                </a:lnTo>
                <a:lnTo>
                  <a:pt x="4864608" y="1523"/>
                </a:lnTo>
                <a:lnTo>
                  <a:pt x="4864608" y="0"/>
                </a:lnTo>
                <a:lnTo>
                  <a:pt x="4866132" y="0"/>
                </a:lnTo>
                <a:lnTo>
                  <a:pt x="4869179" y="3048"/>
                </a:lnTo>
                <a:lnTo>
                  <a:pt x="4869179" y="6096"/>
                </a:lnTo>
                <a:lnTo>
                  <a:pt x="4867655" y="6096"/>
                </a:lnTo>
                <a:lnTo>
                  <a:pt x="4867655" y="7619"/>
                </a:lnTo>
                <a:lnTo>
                  <a:pt x="4864608" y="7619"/>
                </a:lnTo>
                <a:lnTo>
                  <a:pt x="4861560" y="4571"/>
                </a:lnTo>
                <a:close/>
              </a:path>
              <a:path w="7374890" h="7620">
                <a:moveTo>
                  <a:pt x="4899660" y="6096"/>
                </a:moveTo>
                <a:lnTo>
                  <a:pt x="4899660" y="1523"/>
                </a:lnTo>
                <a:lnTo>
                  <a:pt x="4901184" y="1523"/>
                </a:lnTo>
                <a:lnTo>
                  <a:pt x="4901184" y="0"/>
                </a:lnTo>
                <a:lnTo>
                  <a:pt x="4904232" y="0"/>
                </a:lnTo>
                <a:lnTo>
                  <a:pt x="4904232" y="1523"/>
                </a:lnTo>
                <a:lnTo>
                  <a:pt x="4905755" y="1523"/>
                </a:lnTo>
                <a:lnTo>
                  <a:pt x="4905755" y="6096"/>
                </a:lnTo>
                <a:lnTo>
                  <a:pt x="4904232" y="7619"/>
                </a:lnTo>
                <a:lnTo>
                  <a:pt x="4901184" y="7619"/>
                </a:lnTo>
                <a:lnTo>
                  <a:pt x="4899660" y="6096"/>
                </a:lnTo>
                <a:close/>
              </a:path>
              <a:path w="7374890" h="7620">
                <a:moveTo>
                  <a:pt x="4936236" y="6096"/>
                </a:moveTo>
                <a:lnTo>
                  <a:pt x="4936236" y="1523"/>
                </a:lnTo>
                <a:lnTo>
                  <a:pt x="4937760" y="1523"/>
                </a:lnTo>
                <a:lnTo>
                  <a:pt x="4937760" y="0"/>
                </a:lnTo>
                <a:lnTo>
                  <a:pt x="4940808" y="0"/>
                </a:lnTo>
                <a:lnTo>
                  <a:pt x="4940808" y="1523"/>
                </a:lnTo>
                <a:lnTo>
                  <a:pt x="4942332" y="1523"/>
                </a:lnTo>
                <a:lnTo>
                  <a:pt x="4942332" y="3048"/>
                </a:lnTo>
                <a:lnTo>
                  <a:pt x="4943855" y="3048"/>
                </a:lnTo>
                <a:lnTo>
                  <a:pt x="4943855" y="4571"/>
                </a:lnTo>
                <a:lnTo>
                  <a:pt x="4940808" y="7619"/>
                </a:lnTo>
                <a:lnTo>
                  <a:pt x="4937760" y="7619"/>
                </a:lnTo>
                <a:lnTo>
                  <a:pt x="4936236" y="6096"/>
                </a:lnTo>
                <a:close/>
              </a:path>
              <a:path w="7374890" h="7620">
                <a:moveTo>
                  <a:pt x="4978908" y="6096"/>
                </a:moveTo>
                <a:lnTo>
                  <a:pt x="4978908" y="3048"/>
                </a:lnTo>
                <a:lnTo>
                  <a:pt x="4980432" y="3048"/>
                </a:lnTo>
                <a:lnTo>
                  <a:pt x="4980432" y="4571"/>
                </a:lnTo>
                <a:lnTo>
                  <a:pt x="4978908" y="6096"/>
                </a:lnTo>
                <a:close/>
              </a:path>
              <a:path w="7374890" h="7620">
                <a:moveTo>
                  <a:pt x="4972812" y="6096"/>
                </a:moveTo>
                <a:lnTo>
                  <a:pt x="4972812" y="3048"/>
                </a:lnTo>
                <a:lnTo>
                  <a:pt x="4975860" y="0"/>
                </a:lnTo>
                <a:lnTo>
                  <a:pt x="4977384" y="0"/>
                </a:lnTo>
                <a:lnTo>
                  <a:pt x="4978908" y="1523"/>
                </a:lnTo>
                <a:lnTo>
                  <a:pt x="4978908" y="7619"/>
                </a:lnTo>
                <a:lnTo>
                  <a:pt x="4974336" y="7619"/>
                </a:lnTo>
                <a:lnTo>
                  <a:pt x="4974336" y="6096"/>
                </a:lnTo>
                <a:lnTo>
                  <a:pt x="4972812" y="6096"/>
                </a:lnTo>
                <a:close/>
              </a:path>
              <a:path w="7374890" h="7620">
                <a:moveTo>
                  <a:pt x="5009387" y="6096"/>
                </a:moveTo>
                <a:lnTo>
                  <a:pt x="5009387" y="3048"/>
                </a:lnTo>
                <a:lnTo>
                  <a:pt x="5012436" y="0"/>
                </a:lnTo>
                <a:lnTo>
                  <a:pt x="5013960" y="0"/>
                </a:lnTo>
                <a:lnTo>
                  <a:pt x="5017008" y="3048"/>
                </a:lnTo>
                <a:lnTo>
                  <a:pt x="5017008" y="6096"/>
                </a:lnTo>
                <a:lnTo>
                  <a:pt x="5015484" y="6096"/>
                </a:lnTo>
                <a:lnTo>
                  <a:pt x="5015484" y="7619"/>
                </a:lnTo>
                <a:lnTo>
                  <a:pt x="5010912" y="7619"/>
                </a:lnTo>
                <a:lnTo>
                  <a:pt x="5010912" y="6096"/>
                </a:lnTo>
                <a:lnTo>
                  <a:pt x="5009387" y="6096"/>
                </a:lnTo>
                <a:close/>
              </a:path>
              <a:path w="7374890" h="7620">
                <a:moveTo>
                  <a:pt x="5045963" y="6096"/>
                </a:moveTo>
                <a:lnTo>
                  <a:pt x="5045963" y="3048"/>
                </a:lnTo>
                <a:lnTo>
                  <a:pt x="5049012" y="0"/>
                </a:lnTo>
                <a:lnTo>
                  <a:pt x="5050536" y="0"/>
                </a:lnTo>
                <a:lnTo>
                  <a:pt x="5053584" y="3048"/>
                </a:lnTo>
                <a:lnTo>
                  <a:pt x="5053584" y="6096"/>
                </a:lnTo>
                <a:lnTo>
                  <a:pt x="5052060" y="6096"/>
                </a:lnTo>
                <a:lnTo>
                  <a:pt x="5052060" y="7619"/>
                </a:lnTo>
                <a:lnTo>
                  <a:pt x="5047487" y="7619"/>
                </a:lnTo>
                <a:lnTo>
                  <a:pt x="5047487" y="6096"/>
                </a:lnTo>
                <a:lnTo>
                  <a:pt x="5045963" y="6096"/>
                </a:lnTo>
                <a:close/>
              </a:path>
              <a:path w="7374890" h="7620">
                <a:moveTo>
                  <a:pt x="5082540" y="4571"/>
                </a:moveTo>
                <a:lnTo>
                  <a:pt x="5082540" y="3048"/>
                </a:lnTo>
                <a:lnTo>
                  <a:pt x="5084063" y="3048"/>
                </a:lnTo>
                <a:lnTo>
                  <a:pt x="5084063" y="1523"/>
                </a:lnTo>
                <a:lnTo>
                  <a:pt x="5085587" y="1523"/>
                </a:lnTo>
                <a:lnTo>
                  <a:pt x="5085587" y="0"/>
                </a:lnTo>
                <a:lnTo>
                  <a:pt x="5087112" y="0"/>
                </a:lnTo>
                <a:lnTo>
                  <a:pt x="5088636" y="1523"/>
                </a:lnTo>
                <a:lnTo>
                  <a:pt x="5090160" y="1523"/>
                </a:lnTo>
                <a:lnTo>
                  <a:pt x="5090160" y="6096"/>
                </a:lnTo>
                <a:lnTo>
                  <a:pt x="5088636" y="7619"/>
                </a:lnTo>
                <a:lnTo>
                  <a:pt x="5085587" y="7619"/>
                </a:lnTo>
                <a:lnTo>
                  <a:pt x="5082540" y="4571"/>
                </a:lnTo>
                <a:close/>
              </a:path>
              <a:path w="7374890" h="7620">
                <a:moveTo>
                  <a:pt x="5120640" y="6096"/>
                </a:moveTo>
                <a:lnTo>
                  <a:pt x="5120640" y="1523"/>
                </a:lnTo>
                <a:lnTo>
                  <a:pt x="5122163" y="1523"/>
                </a:lnTo>
                <a:lnTo>
                  <a:pt x="5122163" y="0"/>
                </a:lnTo>
                <a:lnTo>
                  <a:pt x="5125212" y="0"/>
                </a:lnTo>
                <a:lnTo>
                  <a:pt x="5125212" y="1523"/>
                </a:lnTo>
                <a:lnTo>
                  <a:pt x="5126736" y="1523"/>
                </a:lnTo>
                <a:lnTo>
                  <a:pt x="5126736" y="6096"/>
                </a:lnTo>
                <a:lnTo>
                  <a:pt x="5125212" y="7619"/>
                </a:lnTo>
                <a:lnTo>
                  <a:pt x="5122163" y="7619"/>
                </a:lnTo>
                <a:lnTo>
                  <a:pt x="5120640" y="6096"/>
                </a:lnTo>
                <a:close/>
              </a:path>
              <a:path w="7374890" h="7620">
                <a:moveTo>
                  <a:pt x="5157216" y="6096"/>
                </a:moveTo>
                <a:lnTo>
                  <a:pt x="5157216" y="1523"/>
                </a:lnTo>
                <a:lnTo>
                  <a:pt x="5158740" y="1523"/>
                </a:lnTo>
                <a:lnTo>
                  <a:pt x="5158740" y="0"/>
                </a:lnTo>
                <a:lnTo>
                  <a:pt x="5161787" y="0"/>
                </a:lnTo>
                <a:lnTo>
                  <a:pt x="5161787" y="1523"/>
                </a:lnTo>
                <a:lnTo>
                  <a:pt x="5163312" y="1523"/>
                </a:lnTo>
                <a:lnTo>
                  <a:pt x="5163312" y="3048"/>
                </a:lnTo>
                <a:lnTo>
                  <a:pt x="5164836" y="3048"/>
                </a:lnTo>
                <a:lnTo>
                  <a:pt x="5164836" y="4571"/>
                </a:lnTo>
                <a:lnTo>
                  <a:pt x="5161787" y="7619"/>
                </a:lnTo>
                <a:lnTo>
                  <a:pt x="5158740" y="7619"/>
                </a:lnTo>
                <a:lnTo>
                  <a:pt x="5157216" y="6096"/>
                </a:lnTo>
                <a:close/>
              </a:path>
              <a:path w="7374890" h="7620">
                <a:moveTo>
                  <a:pt x="5199887" y="6096"/>
                </a:moveTo>
                <a:lnTo>
                  <a:pt x="5199887" y="3048"/>
                </a:lnTo>
                <a:lnTo>
                  <a:pt x="5201412" y="3048"/>
                </a:lnTo>
                <a:lnTo>
                  <a:pt x="5201412" y="4571"/>
                </a:lnTo>
                <a:lnTo>
                  <a:pt x="5199887" y="6096"/>
                </a:lnTo>
                <a:close/>
              </a:path>
              <a:path w="7374890" h="7620">
                <a:moveTo>
                  <a:pt x="5193792" y="6096"/>
                </a:moveTo>
                <a:lnTo>
                  <a:pt x="5193792" y="3048"/>
                </a:lnTo>
                <a:lnTo>
                  <a:pt x="5196840" y="0"/>
                </a:lnTo>
                <a:lnTo>
                  <a:pt x="5198363" y="0"/>
                </a:lnTo>
                <a:lnTo>
                  <a:pt x="5199887" y="1523"/>
                </a:lnTo>
                <a:lnTo>
                  <a:pt x="5199887" y="7619"/>
                </a:lnTo>
                <a:lnTo>
                  <a:pt x="5195316" y="7619"/>
                </a:lnTo>
                <a:lnTo>
                  <a:pt x="5195316" y="6096"/>
                </a:lnTo>
                <a:lnTo>
                  <a:pt x="5193792" y="6096"/>
                </a:lnTo>
                <a:close/>
              </a:path>
              <a:path w="7374890" h="7620">
                <a:moveTo>
                  <a:pt x="5230368" y="6096"/>
                </a:moveTo>
                <a:lnTo>
                  <a:pt x="5230368" y="3048"/>
                </a:lnTo>
                <a:lnTo>
                  <a:pt x="5233416" y="0"/>
                </a:lnTo>
                <a:lnTo>
                  <a:pt x="5234940" y="0"/>
                </a:lnTo>
                <a:lnTo>
                  <a:pt x="5237987" y="3048"/>
                </a:lnTo>
                <a:lnTo>
                  <a:pt x="5237987" y="6096"/>
                </a:lnTo>
                <a:lnTo>
                  <a:pt x="5236463" y="6096"/>
                </a:lnTo>
                <a:lnTo>
                  <a:pt x="5236463" y="7619"/>
                </a:lnTo>
                <a:lnTo>
                  <a:pt x="5231892" y="7619"/>
                </a:lnTo>
                <a:lnTo>
                  <a:pt x="5231892" y="6096"/>
                </a:lnTo>
                <a:lnTo>
                  <a:pt x="5230368" y="6096"/>
                </a:lnTo>
                <a:close/>
              </a:path>
              <a:path w="7374890" h="7620">
                <a:moveTo>
                  <a:pt x="5266944" y="6096"/>
                </a:moveTo>
                <a:lnTo>
                  <a:pt x="5266944" y="3048"/>
                </a:lnTo>
                <a:lnTo>
                  <a:pt x="5269992" y="0"/>
                </a:lnTo>
                <a:lnTo>
                  <a:pt x="5271516" y="0"/>
                </a:lnTo>
                <a:lnTo>
                  <a:pt x="5274563" y="3048"/>
                </a:lnTo>
                <a:lnTo>
                  <a:pt x="5274563" y="6096"/>
                </a:lnTo>
                <a:lnTo>
                  <a:pt x="5273040" y="6096"/>
                </a:lnTo>
                <a:lnTo>
                  <a:pt x="5273040" y="7619"/>
                </a:lnTo>
                <a:lnTo>
                  <a:pt x="5268468" y="7619"/>
                </a:lnTo>
                <a:lnTo>
                  <a:pt x="5268468" y="6096"/>
                </a:lnTo>
                <a:lnTo>
                  <a:pt x="5266944" y="6096"/>
                </a:lnTo>
                <a:close/>
              </a:path>
              <a:path w="7374890" h="7620">
                <a:moveTo>
                  <a:pt x="5303520" y="4571"/>
                </a:moveTo>
                <a:lnTo>
                  <a:pt x="5303520" y="3048"/>
                </a:lnTo>
                <a:lnTo>
                  <a:pt x="5305044" y="3048"/>
                </a:lnTo>
                <a:lnTo>
                  <a:pt x="5305044" y="1523"/>
                </a:lnTo>
                <a:lnTo>
                  <a:pt x="5306568" y="1523"/>
                </a:lnTo>
                <a:lnTo>
                  <a:pt x="5306568" y="0"/>
                </a:lnTo>
                <a:lnTo>
                  <a:pt x="5308092" y="0"/>
                </a:lnTo>
                <a:lnTo>
                  <a:pt x="5309616" y="1523"/>
                </a:lnTo>
                <a:lnTo>
                  <a:pt x="5311140" y="1523"/>
                </a:lnTo>
                <a:lnTo>
                  <a:pt x="5311140" y="6096"/>
                </a:lnTo>
                <a:lnTo>
                  <a:pt x="5309616" y="7619"/>
                </a:lnTo>
                <a:lnTo>
                  <a:pt x="5306568" y="7619"/>
                </a:lnTo>
                <a:lnTo>
                  <a:pt x="5303520" y="4571"/>
                </a:lnTo>
                <a:close/>
              </a:path>
              <a:path w="7374890" h="7620">
                <a:moveTo>
                  <a:pt x="5341620" y="6096"/>
                </a:moveTo>
                <a:lnTo>
                  <a:pt x="5341620" y="1523"/>
                </a:lnTo>
                <a:lnTo>
                  <a:pt x="5343144" y="1523"/>
                </a:lnTo>
                <a:lnTo>
                  <a:pt x="5343144" y="0"/>
                </a:lnTo>
                <a:lnTo>
                  <a:pt x="5346192" y="0"/>
                </a:lnTo>
                <a:lnTo>
                  <a:pt x="5346192" y="1523"/>
                </a:lnTo>
                <a:lnTo>
                  <a:pt x="5347716" y="1523"/>
                </a:lnTo>
                <a:lnTo>
                  <a:pt x="5347716" y="6096"/>
                </a:lnTo>
                <a:lnTo>
                  <a:pt x="5346192" y="7619"/>
                </a:lnTo>
                <a:lnTo>
                  <a:pt x="5343144" y="7619"/>
                </a:lnTo>
                <a:lnTo>
                  <a:pt x="5341620" y="6096"/>
                </a:lnTo>
                <a:close/>
              </a:path>
              <a:path w="7374890" h="7620">
                <a:moveTo>
                  <a:pt x="5378196" y="6096"/>
                </a:moveTo>
                <a:lnTo>
                  <a:pt x="5378196" y="1523"/>
                </a:lnTo>
                <a:lnTo>
                  <a:pt x="5379720" y="1523"/>
                </a:lnTo>
                <a:lnTo>
                  <a:pt x="5379720" y="0"/>
                </a:lnTo>
                <a:lnTo>
                  <a:pt x="5382768" y="0"/>
                </a:lnTo>
                <a:lnTo>
                  <a:pt x="5382768" y="1523"/>
                </a:lnTo>
                <a:lnTo>
                  <a:pt x="5384292" y="1523"/>
                </a:lnTo>
                <a:lnTo>
                  <a:pt x="5384292" y="3048"/>
                </a:lnTo>
                <a:lnTo>
                  <a:pt x="5385816" y="3048"/>
                </a:lnTo>
                <a:lnTo>
                  <a:pt x="5385816" y="4571"/>
                </a:lnTo>
                <a:lnTo>
                  <a:pt x="5382768" y="7619"/>
                </a:lnTo>
                <a:lnTo>
                  <a:pt x="5379720" y="7619"/>
                </a:lnTo>
                <a:lnTo>
                  <a:pt x="5378196" y="6096"/>
                </a:lnTo>
                <a:close/>
              </a:path>
              <a:path w="7374890" h="7620">
                <a:moveTo>
                  <a:pt x="5414771" y="6096"/>
                </a:moveTo>
                <a:lnTo>
                  <a:pt x="5414771" y="3048"/>
                </a:lnTo>
                <a:lnTo>
                  <a:pt x="5417820" y="0"/>
                </a:lnTo>
                <a:lnTo>
                  <a:pt x="5419344" y="0"/>
                </a:lnTo>
                <a:lnTo>
                  <a:pt x="5422392" y="3048"/>
                </a:lnTo>
                <a:lnTo>
                  <a:pt x="5422392" y="6096"/>
                </a:lnTo>
                <a:lnTo>
                  <a:pt x="5420868" y="6096"/>
                </a:lnTo>
                <a:lnTo>
                  <a:pt x="5420868" y="7619"/>
                </a:lnTo>
                <a:lnTo>
                  <a:pt x="5416296" y="7619"/>
                </a:lnTo>
                <a:lnTo>
                  <a:pt x="5416296" y="6096"/>
                </a:lnTo>
                <a:lnTo>
                  <a:pt x="5414771" y="6096"/>
                </a:lnTo>
                <a:close/>
              </a:path>
              <a:path w="7374890" h="7620">
                <a:moveTo>
                  <a:pt x="5451348" y="6096"/>
                </a:moveTo>
                <a:lnTo>
                  <a:pt x="5451348" y="3048"/>
                </a:lnTo>
                <a:lnTo>
                  <a:pt x="5454396" y="0"/>
                </a:lnTo>
                <a:lnTo>
                  <a:pt x="5455920" y="0"/>
                </a:lnTo>
                <a:lnTo>
                  <a:pt x="5458968" y="3048"/>
                </a:lnTo>
                <a:lnTo>
                  <a:pt x="5458968" y="6096"/>
                </a:lnTo>
                <a:lnTo>
                  <a:pt x="5457444" y="6096"/>
                </a:lnTo>
                <a:lnTo>
                  <a:pt x="5457444" y="7619"/>
                </a:lnTo>
                <a:lnTo>
                  <a:pt x="5452871" y="7619"/>
                </a:lnTo>
                <a:lnTo>
                  <a:pt x="5452871" y="6096"/>
                </a:lnTo>
                <a:lnTo>
                  <a:pt x="5451348" y="6096"/>
                </a:lnTo>
                <a:close/>
              </a:path>
              <a:path w="7374890" h="7620">
                <a:moveTo>
                  <a:pt x="5487924" y="6096"/>
                </a:moveTo>
                <a:lnTo>
                  <a:pt x="5487924" y="3048"/>
                </a:lnTo>
                <a:lnTo>
                  <a:pt x="5490971" y="0"/>
                </a:lnTo>
                <a:lnTo>
                  <a:pt x="5492496" y="0"/>
                </a:lnTo>
                <a:lnTo>
                  <a:pt x="5495544" y="3048"/>
                </a:lnTo>
                <a:lnTo>
                  <a:pt x="5495544" y="6096"/>
                </a:lnTo>
                <a:lnTo>
                  <a:pt x="5494020" y="6096"/>
                </a:lnTo>
                <a:lnTo>
                  <a:pt x="5494020" y="7619"/>
                </a:lnTo>
                <a:lnTo>
                  <a:pt x="5489448" y="7619"/>
                </a:lnTo>
                <a:lnTo>
                  <a:pt x="5489448" y="6096"/>
                </a:lnTo>
                <a:lnTo>
                  <a:pt x="5487924" y="6096"/>
                </a:lnTo>
                <a:close/>
              </a:path>
              <a:path w="7374890" h="7620">
                <a:moveTo>
                  <a:pt x="5524500" y="4571"/>
                </a:moveTo>
                <a:lnTo>
                  <a:pt x="5524500" y="3048"/>
                </a:lnTo>
                <a:lnTo>
                  <a:pt x="5526024" y="3048"/>
                </a:lnTo>
                <a:lnTo>
                  <a:pt x="5526024" y="1523"/>
                </a:lnTo>
                <a:lnTo>
                  <a:pt x="5527548" y="1523"/>
                </a:lnTo>
                <a:lnTo>
                  <a:pt x="5527548" y="0"/>
                </a:lnTo>
                <a:lnTo>
                  <a:pt x="5530596" y="0"/>
                </a:lnTo>
                <a:lnTo>
                  <a:pt x="5530596" y="1523"/>
                </a:lnTo>
                <a:lnTo>
                  <a:pt x="5532120" y="1523"/>
                </a:lnTo>
                <a:lnTo>
                  <a:pt x="5532120" y="6096"/>
                </a:lnTo>
                <a:lnTo>
                  <a:pt x="5530596" y="7619"/>
                </a:lnTo>
                <a:lnTo>
                  <a:pt x="5527548" y="7619"/>
                </a:lnTo>
                <a:lnTo>
                  <a:pt x="5524500" y="4571"/>
                </a:lnTo>
                <a:close/>
              </a:path>
              <a:path w="7374890" h="7620">
                <a:moveTo>
                  <a:pt x="5562600" y="6096"/>
                </a:moveTo>
                <a:lnTo>
                  <a:pt x="5562600" y="1523"/>
                </a:lnTo>
                <a:lnTo>
                  <a:pt x="5564124" y="1523"/>
                </a:lnTo>
                <a:lnTo>
                  <a:pt x="5564124" y="0"/>
                </a:lnTo>
                <a:lnTo>
                  <a:pt x="5567171" y="0"/>
                </a:lnTo>
                <a:lnTo>
                  <a:pt x="5567171" y="1523"/>
                </a:lnTo>
                <a:lnTo>
                  <a:pt x="5568696" y="1523"/>
                </a:lnTo>
                <a:lnTo>
                  <a:pt x="5568696" y="6096"/>
                </a:lnTo>
                <a:lnTo>
                  <a:pt x="5567171" y="7619"/>
                </a:lnTo>
                <a:lnTo>
                  <a:pt x="5564124" y="7619"/>
                </a:lnTo>
                <a:lnTo>
                  <a:pt x="5562600" y="6096"/>
                </a:lnTo>
                <a:close/>
              </a:path>
              <a:path w="7374890" h="7620">
                <a:moveTo>
                  <a:pt x="5599176" y="6096"/>
                </a:moveTo>
                <a:lnTo>
                  <a:pt x="5599176" y="1523"/>
                </a:lnTo>
                <a:lnTo>
                  <a:pt x="5600700" y="1523"/>
                </a:lnTo>
                <a:lnTo>
                  <a:pt x="5602224" y="0"/>
                </a:lnTo>
                <a:lnTo>
                  <a:pt x="5603748" y="0"/>
                </a:lnTo>
                <a:lnTo>
                  <a:pt x="5603748" y="1523"/>
                </a:lnTo>
                <a:lnTo>
                  <a:pt x="5605271" y="1523"/>
                </a:lnTo>
                <a:lnTo>
                  <a:pt x="5605271" y="3048"/>
                </a:lnTo>
                <a:lnTo>
                  <a:pt x="5606796" y="3048"/>
                </a:lnTo>
                <a:lnTo>
                  <a:pt x="5606796" y="4571"/>
                </a:lnTo>
                <a:lnTo>
                  <a:pt x="5603748" y="7619"/>
                </a:lnTo>
                <a:lnTo>
                  <a:pt x="5600700" y="7619"/>
                </a:lnTo>
                <a:lnTo>
                  <a:pt x="5599176" y="6096"/>
                </a:lnTo>
                <a:close/>
              </a:path>
              <a:path w="7374890" h="7620">
                <a:moveTo>
                  <a:pt x="5635752" y="6096"/>
                </a:moveTo>
                <a:lnTo>
                  <a:pt x="5635752" y="3048"/>
                </a:lnTo>
                <a:lnTo>
                  <a:pt x="5638800" y="0"/>
                </a:lnTo>
                <a:lnTo>
                  <a:pt x="5640324" y="0"/>
                </a:lnTo>
                <a:lnTo>
                  <a:pt x="5643371" y="3048"/>
                </a:lnTo>
                <a:lnTo>
                  <a:pt x="5643371" y="6096"/>
                </a:lnTo>
                <a:lnTo>
                  <a:pt x="5641848" y="6096"/>
                </a:lnTo>
                <a:lnTo>
                  <a:pt x="5641848" y="7619"/>
                </a:lnTo>
                <a:lnTo>
                  <a:pt x="5637276" y="7619"/>
                </a:lnTo>
                <a:lnTo>
                  <a:pt x="5637276" y="6096"/>
                </a:lnTo>
                <a:lnTo>
                  <a:pt x="5635752" y="6096"/>
                </a:lnTo>
                <a:close/>
              </a:path>
              <a:path w="7374890" h="7620">
                <a:moveTo>
                  <a:pt x="5672328" y="6096"/>
                </a:moveTo>
                <a:lnTo>
                  <a:pt x="5672328" y="3048"/>
                </a:lnTo>
                <a:lnTo>
                  <a:pt x="5675376" y="0"/>
                </a:lnTo>
                <a:lnTo>
                  <a:pt x="5676900" y="0"/>
                </a:lnTo>
                <a:lnTo>
                  <a:pt x="5679948" y="3048"/>
                </a:lnTo>
                <a:lnTo>
                  <a:pt x="5679948" y="6096"/>
                </a:lnTo>
                <a:lnTo>
                  <a:pt x="5678424" y="6096"/>
                </a:lnTo>
                <a:lnTo>
                  <a:pt x="5678424" y="7619"/>
                </a:lnTo>
                <a:lnTo>
                  <a:pt x="5673852" y="7619"/>
                </a:lnTo>
                <a:lnTo>
                  <a:pt x="5673852" y="6096"/>
                </a:lnTo>
                <a:lnTo>
                  <a:pt x="5672328" y="6096"/>
                </a:lnTo>
                <a:close/>
              </a:path>
              <a:path w="7374890" h="7620">
                <a:moveTo>
                  <a:pt x="5710428" y="7619"/>
                </a:moveTo>
                <a:lnTo>
                  <a:pt x="5710428" y="1523"/>
                </a:lnTo>
                <a:lnTo>
                  <a:pt x="5711952" y="0"/>
                </a:lnTo>
                <a:lnTo>
                  <a:pt x="5713476" y="0"/>
                </a:lnTo>
                <a:lnTo>
                  <a:pt x="5716524" y="3048"/>
                </a:lnTo>
                <a:lnTo>
                  <a:pt x="5716524" y="6096"/>
                </a:lnTo>
                <a:lnTo>
                  <a:pt x="5715000" y="6096"/>
                </a:lnTo>
                <a:lnTo>
                  <a:pt x="5715000" y="7619"/>
                </a:lnTo>
                <a:lnTo>
                  <a:pt x="5710428" y="7619"/>
                </a:lnTo>
                <a:close/>
              </a:path>
              <a:path w="7374890" h="7620">
                <a:moveTo>
                  <a:pt x="5708904" y="4571"/>
                </a:moveTo>
                <a:lnTo>
                  <a:pt x="5708904" y="3048"/>
                </a:lnTo>
                <a:lnTo>
                  <a:pt x="5710428" y="3048"/>
                </a:lnTo>
                <a:lnTo>
                  <a:pt x="5710428" y="6096"/>
                </a:lnTo>
                <a:lnTo>
                  <a:pt x="5708904" y="4571"/>
                </a:lnTo>
                <a:close/>
              </a:path>
              <a:path w="7374890" h="7620">
                <a:moveTo>
                  <a:pt x="5745479" y="4571"/>
                </a:moveTo>
                <a:lnTo>
                  <a:pt x="5745479" y="3048"/>
                </a:lnTo>
                <a:lnTo>
                  <a:pt x="5747004" y="3048"/>
                </a:lnTo>
                <a:lnTo>
                  <a:pt x="5747004" y="1523"/>
                </a:lnTo>
                <a:lnTo>
                  <a:pt x="5748528" y="1523"/>
                </a:lnTo>
                <a:lnTo>
                  <a:pt x="5748528" y="0"/>
                </a:lnTo>
                <a:lnTo>
                  <a:pt x="5751576" y="0"/>
                </a:lnTo>
                <a:lnTo>
                  <a:pt x="5751576" y="1523"/>
                </a:lnTo>
                <a:lnTo>
                  <a:pt x="5753100" y="1523"/>
                </a:lnTo>
                <a:lnTo>
                  <a:pt x="5753100" y="6096"/>
                </a:lnTo>
                <a:lnTo>
                  <a:pt x="5751576" y="7619"/>
                </a:lnTo>
                <a:lnTo>
                  <a:pt x="5748528" y="7619"/>
                </a:lnTo>
                <a:lnTo>
                  <a:pt x="5745479" y="4571"/>
                </a:lnTo>
                <a:close/>
              </a:path>
              <a:path w="7374890" h="7620">
                <a:moveTo>
                  <a:pt x="5783580" y="6096"/>
                </a:moveTo>
                <a:lnTo>
                  <a:pt x="5783580" y="1523"/>
                </a:lnTo>
                <a:lnTo>
                  <a:pt x="5785104" y="1523"/>
                </a:lnTo>
                <a:lnTo>
                  <a:pt x="5785104" y="0"/>
                </a:lnTo>
                <a:lnTo>
                  <a:pt x="5788152" y="0"/>
                </a:lnTo>
                <a:lnTo>
                  <a:pt x="5788152" y="1523"/>
                </a:lnTo>
                <a:lnTo>
                  <a:pt x="5789676" y="1523"/>
                </a:lnTo>
                <a:lnTo>
                  <a:pt x="5789676" y="6096"/>
                </a:lnTo>
                <a:lnTo>
                  <a:pt x="5788152" y="7619"/>
                </a:lnTo>
                <a:lnTo>
                  <a:pt x="5785104" y="7619"/>
                </a:lnTo>
                <a:lnTo>
                  <a:pt x="5783580" y="6096"/>
                </a:lnTo>
                <a:close/>
              </a:path>
              <a:path w="7374890" h="7620">
                <a:moveTo>
                  <a:pt x="5820155" y="6096"/>
                </a:moveTo>
                <a:lnTo>
                  <a:pt x="5820155" y="1523"/>
                </a:lnTo>
                <a:lnTo>
                  <a:pt x="5821680" y="1523"/>
                </a:lnTo>
                <a:lnTo>
                  <a:pt x="5823204" y="0"/>
                </a:lnTo>
                <a:lnTo>
                  <a:pt x="5824728" y="0"/>
                </a:lnTo>
                <a:lnTo>
                  <a:pt x="5824728" y="1523"/>
                </a:lnTo>
                <a:lnTo>
                  <a:pt x="5826252" y="1523"/>
                </a:lnTo>
                <a:lnTo>
                  <a:pt x="5826252" y="3048"/>
                </a:lnTo>
                <a:lnTo>
                  <a:pt x="5827776" y="3048"/>
                </a:lnTo>
                <a:lnTo>
                  <a:pt x="5827776" y="4571"/>
                </a:lnTo>
                <a:lnTo>
                  <a:pt x="5824728" y="7619"/>
                </a:lnTo>
                <a:lnTo>
                  <a:pt x="5821680" y="7619"/>
                </a:lnTo>
                <a:lnTo>
                  <a:pt x="5820155" y="6096"/>
                </a:lnTo>
                <a:close/>
              </a:path>
              <a:path w="7374890" h="7620">
                <a:moveTo>
                  <a:pt x="5856732" y="6096"/>
                </a:moveTo>
                <a:lnTo>
                  <a:pt x="5856732" y="3048"/>
                </a:lnTo>
                <a:lnTo>
                  <a:pt x="5859780" y="0"/>
                </a:lnTo>
                <a:lnTo>
                  <a:pt x="5861304" y="0"/>
                </a:lnTo>
                <a:lnTo>
                  <a:pt x="5864352" y="3048"/>
                </a:lnTo>
                <a:lnTo>
                  <a:pt x="5864352" y="6096"/>
                </a:lnTo>
                <a:lnTo>
                  <a:pt x="5862828" y="6096"/>
                </a:lnTo>
                <a:lnTo>
                  <a:pt x="5862828" y="7619"/>
                </a:lnTo>
                <a:lnTo>
                  <a:pt x="5858255" y="7619"/>
                </a:lnTo>
                <a:lnTo>
                  <a:pt x="5858255" y="6096"/>
                </a:lnTo>
                <a:lnTo>
                  <a:pt x="5856732" y="6096"/>
                </a:lnTo>
                <a:close/>
              </a:path>
              <a:path w="7374890" h="7620">
                <a:moveTo>
                  <a:pt x="5893308" y="6096"/>
                </a:moveTo>
                <a:lnTo>
                  <a:pt x="5893308" y="3048"/>
                </a:lnTo>
                <a:lnTo>
                  <a:pt x="5896355" y="0"/>
                </a:lnTo>
                <a:lnTo>
                  <a:pt x="5897880" y="0"/>
                </a:lnTo>
                <a:lnTo>
                  <a:pt x="5900928" y="3048"/>
                </a:lnTo>
                <a:lnTo>
                  <a:pt x="5900928" y="6096"/>
                </a:lnTo>
                <a:lnTo>
                  <a:pt x="5899404" y="6096"/>
                </a:lnTo>
                <a:lnTo>
                  <a:pt x="5899404" y="7619"/>
                </a:lnTo>
                <a:lnTo>
                  <a:pt x="5894832" y="7619"/>
                </a:lnTo>
                <a:lnTo>
                  <a:pt x="5894832" y="6096"/>
                </a:lnTo>
                <a:lnTo>
                  <a:pt x="5893308" y="6096"/>
                </a:lnTo>
                <a:close/>
              </a:path>
              <a:path w="7374890" h="7620">
                <a:moveTo>
                  <a:pt x="5931408" y="7619"/>
                </a:moveTo>
                <a:lnTo>
                  <a:pt x="5931408" y="1523"/>
                </a:lnTo>
                <a:lnTo>
                  <a:pt x="5932932" y="0"/>
                </a:lnTo>
                <a:lnTo>
                  <a:pt x="5934455" y="0"/>
                </a:lnTo>
                <a:lnTo>
                  <a:pt x="5937504" y="3048"/>
                </a:lnTo>
                <a:lnTo>
                  <a:pt x="5937504" y="6096"/>
                </a:lnTo>
                <a:lnTo>
                  <a:pt x="5935980" y="6096"/>
                </a:lnTo>
                <a:lnTo>
                  <a:pt x="5935980" y="7619"/>
                </a:lnTo>
                <a:lnTo>
                  <a:pt x="5931408" y="7619"/>
                </a:lnTo>
                <a:close/>
              </a:path>
              <a:path w="7374890" h="7620">
                <a:moveTo>
                  <a:pt x="5929884" y="4571"/>
                </a:moveTo>
                <a:lnTo>
                  <a:pt x="5929884" y="3048"/>
                </a:lnTo>
                <a:lnTo>
                  <a:pt x="5931408" y="3048"/>
                </a:lnTo>
                <a:lnTo>
                  <a:pt x="5931408" y="6096"/>
                </a:lnTo>
                <a:lnTo>
                  <a:pt x="5929884" y="4571"/>
                </a:lnTo>
                <a:close/>
              </a:path>
              <a:path w="7374890" h="7620">
                <a:moveTo>
                  <a:pt x="5966460" y="4571"/>
                </a:moveTo>
                <a:lnTo>
                  <a:pt x="5966460" y="3048"/>
                </a:lnTo>
                <a:lnTo>
                  <a:pt x="5967984" y="3048"/>
                </a:lnTo>
                <a:lnTo>
                  <a:pt x="5967984" y="1523"/>
                </a:lnTo>
                <a:lnTo>
                  <a:pt x="5969508" y="1523"/>
                </a:lnTo>
                <a:lnTo>
                  <a:pt x="5969508" y="0"/>
                </a:lnTo>
                <a:lnTo>
                  <a:pt x="5972555" y="0"/>
                </a:lnTo>
                <a:lnTo>
                  <a:pt x="5972555" y="1523"/>
                </a:lnTo>
                <a:lnTo>
                  <a:pt x="5974080" y="1523"/>
                </a:lnTo>
                <a:lnTo>
                  <a:pt x="5974080" y="6096"/>
                </a:lnTo>
                <a:lnTo>
                  <a:pt x="5972555" y="7619"/>
                </a:lnTo>
                <a:lnTo>
                  <a:pt x="5969508" y="7619"/>
                </a:lnTo>
                <a:lnTo>
                  <a:pt x="5966460" y="4571"/>
                </a:lnTo>
                <a:close/>
              </a:path>
              <a:path w="7374890" h="7620">
                <a:moveTo>
                  <a:pt x="6004560" y="6096"/>
                </a:moveTo>
                <a:lnTo>
                  <a:pt x="6004560" y="1523"/>
                </a:lnTo>
                <a:lnTo>
                  <a:pt x="6006084" y="1523"/>
                </a:lnTo>
                <a:lnTo>
                  <a:pt x="6006084" y="0"/>
                </a:lnTo>
                <a:lnTo>
                  <a:pt x="6009132" y="0"/>
                </a:lnTo>
                <a:lnTo>
                  <a:pt x="6009132" y="1523"/>
                </a:lnTo>
                <a:lnTo>
                  <a:pt x="6010655" y="1523"/>
                </a:lnTo>
                <a:lnTo>
                  <a:pt x="6010655" y="6096"/>
                </a:lnTo>
                <a:lnTo>
                  <a:pt x="6009132" y="7619"/>
                </a:lnTo>
                <a:lnTo>
                  <a:pt x="6006084" y="7619"/>
                </a:lnTo>
                <a:lnTo>
                  <a:pt x="6004560" y="6096"/>
                </a:lnTo>
                <a:close/>
              </a:path>
              <a:path w="7374890" h="7620">
                <a:moveTo>
                  <a:pt x="6041136" y="6096"/>
                </a:moveTo>
                <a:lnTo>
                  <a:pt x="6041136" y="3048"/>
                </a:lnTo>
                <a:lnTo>
                  <a:pt x="6044184" y="0"/>
                </a:lnTo>
                <a:lnTo>
                  <a:pt x="6045708" y="0"/>
                </a:lnTo>
                <a:lnTo>
                  <a:pt x="6045708" y="1523"/>
                </a:lnTo>
                <a:lnTo>
                  <a:pt x="6047232" y="1523"/>
                </a:lnTo>
                <a:lnTo>
                  <a:pt x="6047232" y="3048"/>
                </a:lnTo>
                <a:lnTo>
                  <a:pt x="6048755" y="3048"/>
                </a:lnTo>
                <a:lnTo>
                  <a:pt x="6048755" y="4571"/>
                </a:lnTo>
                <a:lnTo>
                  <a:pt x="6045708" y="7619"/>
                </a:lnTo>
                <a:lnTo>
                  <a:pt x="6042660" y="7619"/>
                </a:lnTo>
                <a:lnTo>
                  <a:pt x="6042660" y="6096"/>
                </a:lnTo>
                <a:lnTo>
                  <a:pt x="6041136" y="6096"/>
                </a:lnTo>
                <a:close/>
              </a:path>
              <a:path w="7374890" h="7620">
                <a:moveTo>
                  <a:pt x="6077712" y="6096"/>
                </a:moveTo>
                <a:lnTo>
                  <a:pt x="6077712" y="3048"/>
                </a:lnTo>
                <a:lnTo>
                  <a:pt x="6080760" y="0"/>
                </a:lnTo>
                <a:lnTo>
                  <a:pt x="6082284" y="0"/>
                </a:lnTo>
                <a:lnTo>
                  <a:pt x="6085332" y="3048"/>
                </a:lnTo>
                <a:lnTo>
                  <a:pt x="6085332" y="6096"/>
                </a:lnTo>
                <a:lnTo>
                  <a:pt x="6083808" y="6096"/>
                </a:lnTo>
                <a:lnTo>
                  <a:pt x="6083808" y="7619"/>
                </a:lnTo>
                <a:lnTo>
                  <a:pt x="6079236" y="7619"/>
                </a:lnTo>
                <a:lnTo>
                  <a:pt x="6079236" y="6096"/>
                </a:lnTo>
                <a:lnTo>
                  <a:pt x="6077712" y="6096"/>
                </a:lnTo>
                <a:close/>
              </a:path>
              <a:path w="7374890" h="7620">
                <a:moveTo>
                  <a:pt x="6114288" y="6096"/>
                </a:moveTo>
                <a:lnTo>
                  <a:pt x="6114288" y="3048"/>
                </a:lnTo>
                <a:lnTo>
                  <a:pt x="6117336" y="0"/>
                </a:lnTo>
                <a:lnTo>
                  <a:pt x="6118860" y="0"/>
                </a:lnTo>
                <a:lnTo>
                  <a:pt x="6121908" y="3048"/>
                </a:lnTo>
                <a:lnTo>
                  <a:pt x="6121908" y="6096"/>
                </a:lnTo>
                <a:lnTo>
                  <a:pt x="6120384" y="6096"/>
                </a:lnTo>
                <a:lnTo>
                  <a:pt x="6120384" y="7619"/>
                </a:lnTo>
                <a:lnTo>
                  <a:pt x="6115812" y="7619"/>
                </a:lnTo>
                <a:lnTo>
                  <a:pt x="6115812" y="6096"/>
                </a:lnTo>
                <a:lnTo>
                  <a:pt x="6114288" y="6096"/>
                </a:lnTo>
                <a:close/>
              </a:path>
              <a:path w="7374890" h="7620">
                <a:moveTo>
                  <a:pt x="6152388" y="7619"/>
                </a:moveTo>
                <a:lnTo>
                  <a:pt x="6152388" y="1523"/>
                </a:lnTo>
                <a:lnTo>
                  <a:pt x="6153912" y="0"/>
                </a:lnTo>
                <a:lnTo>
                  <a:pt x="6155436" y="0"/>
                </a:lnTo>
                <a:lnTo>
                  <a:pt x="6158484" y="3048"/>
                </a:lnTo>
                <a:lnTo>
                  <a:pt x="6158484" y="6096"/>
                </a:lnTo>
                <a:lnTo>
                  <a:pt x="6156960" y="6096"/>
                </a:lnTo>
                <a:lnTo>
                  <a:pt x="6156960" y="7619"/>
                </a:lnTo>
                <a:lnTo>
                  <a:pt x="6152388" y="7619"/>
                </a:lnTo>
                <a:close/>
              </a:path>
              <a:path w="7374890" h="7620">
                <a:moveTo>
                  <a:pt x="6150863" y="4571"/>
                </a:moveTo>
                <a:lnTo>
                  <a:pt x="6150863" y="3048"/>
                </a:lnTo>
                <a:lnTo>
                  <a:pt x="6152388" y="3048"/>
                </a:lnTo>
                <a:lnTo>
                  <a:pt x="6152388" y="6096"/>
                </a:lnTo>
                <a:lnTo>
                  <a:pt x="6150863" y="4571"/>
                </a:lnTo>
                <a:close/>
              </a:path>
              <a:path w="7374890" h="7620">
                <a:moveTo>
                  <a:pt x="6187440" y="4571"/>
                </a:moveTo>
                <a:lnTo>
                  <a:pt x="6187440" y="3048"/>
                </a:lnTo>
                <a:lnTo>
                  <a:pt x="6188963" y="3048"/>
                </a:lnTo>
                <a:lnTo>
                  <a:pt x="6188963" y="1523"/>
                </a:lnTo>
                <a:lnTo>
                  <a:pt x="6190488" y="1523"/>
                </a:lnTo>
                <a:lnTo>
                  <a:pt x="6190488" y="0"/>
                </a:lnTo>
                <a:lnTo>
                  <a:pt x="6193536" y="0"/>
                </a:lnTo>
                <a:lnTo>
                  <a:pt x="6193536" y="1523"/>
                </a:lnTo>
                <a:lnTo>
                  <a:pt x="6195060" y="1523"/>
                </a:lnTo>
                <a:lnTo>
                  <a:pt x="6195060" y="6096"/>
                </a:lnTo>
                <a:lnTo>
                  <a:pt x="6193536" y="7619"/>
                </a:lnTo>
                <a:lnTo>
                  <a:pt x="6190488" y="7619"/>
                </a:lnTo>
                <a:lnTo>
                  <a:pt x="6187440" y="4571"/>
                </a:lnTo>
                <a:close/>
              </a:path>
              <a:path w="7374890" h="7620">
                <a:moveTo>
                  <a:pt x="6225540" y="6096"/>
                </a:moveTo>
                <a:lnTo>
                  <a:pt x="6225540" y="1523"/>
                </a:lnTo>
                <a:lnTo>
                  <a:pt x="6227063" y="1523"/>
                </a:lnTo>
                <a:lnTo>
                  <a:pt x="6227063" y="0"/>
                </a:lnTo>
                <a:lnTo>
                  <a:pt x="6230112" y="0"/>
                </a:lnTo>
                <a:lnTo>
                  <a:pt x="6230112" y="1523"/>
                </a:lnTo>
                <a:lnTo>
                  <a:pt x="6231636" y="1523"/>
                </a:lnTo>
                <a:lnTo>
                  <a:pt x="6231636" y="6096"/>
                </a:lnTo>
                <a:lnTo>
                  <a:pt x="6230112" y="7619"/>
                </a:lnTo>
                <a:lnTo>
                  <a:pt x="6227063" y="7619"/>
                </a:lnTo>
                <a:lnTo>
                  <a:pt x="6225540" y="6096"/>
                </a:lnTo>
                <a:close/>
              </a:path>
              <a:path w="7374890" h="7620">
                <a:moveTo>
                  <a:pt x="6262116" y="6096"/>
                </a:moveTo>
                <a:lnTo>
                  <a:pt x="6262116" y="3048"/>
                </a:lnTo>
                <a:lnTo>
                  <a:pt x="6265163" y="0"/>
                </a:lnTo>
                <a:lnTo>
                  <a:pt x="6266688" y="0"/>
                </a:lnTo>
                <a:lnTo>
                  <a:pt x="6266688" y="1523"/>
                </a:lnTo>
                <a:lnTo>
                  <a:pt x="6268212" y="1523"/>
                </a:lnTo>
                <a:lnTo>
                  <a:pt x="6268212" y="3048"/>
                </a:lnTo>
                <a:lnTo>
                  <a:pt x="6269736" y="3048"/>
                </a:lnTo>
                <a:lnTo>
                  <a:pt x="6269736" y="4571"/>
                </a:lnTo>
                <a:lnTo>
                  <a:pt x="6266688" y="7619"/>
                </a:lnTo>
                <a:lnTo>
                  <a:pt x="6263640" y="7619"/>
                </a:lnTo>
                <a:lnTo>
                  <a:pt x="6263640" y="6096"/>
                </a:lnTo>
                <a:lnTo>
                  <a:pt x="6262116" y="6096"/>
                </a:lnTo>
                <a:close/>
              </a:path>
              <a:path w="7374890" h="7620">
                <a:moveTo>
                  <a:pt x="6298692" y="6096"/>
                </a:moveTo>
                <a:lnTo>
                  <a:pt x="6298692" y="3048"/>
                </a:lnTo>
                <a:lnTo>
                  <a:pt x="6301740" y="0"/>
                </a:lnTo>
                <a:lnTo>
                  <a:pt x="6303263" y="0"/>
                </a:lnTo>
                <a:lnTo>
                  <a:pt x="6306312" y="3048"/>
                </a:lnTo>
                <a:lnTo>
                  <a:pt x="6306312" y="6096"/>
                </a:lnTo>
                <a:lnTo>
                  <a:pt x="6304788" y="6096"/>
                </a:lnTo>
                <a:lnTo>
                  <a:pt x="6304788" y="7619"/>
                </a:lnTo>
                <a:lnTo>
                  <a:pt x="6300216" y="7619"/>
                </a:lnTo>
                <a:lnTo>
                  <a:pt x="6300216" y="6096"/>
                </a:lnTo>
                <a:lnTo>
                  <a:pt x="6298692" y="6096"/>
                </a:lnTo>
                <a:close/>
              </a:path>
              <a:path w="7374890" h="7620">
                <a:moveTo>
                  <a:pt x="6335268" y="6096"/>
                </a:moveTo>
                <a:lnTo>
                  <a:pt x="6335268" y="3048"/>
                </a:lnTo>
                <a:lnTo>
                  <a:pt x="6338316" y="0"/>
                </a:lnTo>
                <a:lnTo>
                  <a:pt x="6339840" y="0"/>
                </a:lnTo>
                <a:lnTo>
                  <a:pt x="6342888" y="3048"/>
                </a:lnTo>
                <a:lnTo>
                  <a:pt x="6342888" y="6096"/>
                </a:lnTo>
                <a:lnTo>
                  <a:pt x="6341363" y="6096"/>
                </a:lnTo>
                <a:lnTo>
                  <a:pt x="6341363" y="7619"/>
                </a:lnTo>
                <a:lnTo>
                  <a:pt x="6336792" y="7619"/>
                </a:lnTo>
                <a:lnTo>
                  <a:pt x="6336792" y="6096"/>
                </a:lnTo>
                <a:lnTo>
                  <a:pt x="6335268" y="6096"/>
                </a:lnTo>
                <a:close/>
              </a:path>
              <a:path w="7374890" h="7620">
                <a:moveTo>
                  <a:pt x="6371844" y="4571"/>
                </a:moveTo>
                <a:lnTo>
                  <a:pt x="6371844" y="3048"/>
                </a:lnTo>
                <a:lnTo>
                  <a:pt x="6373368" y="3048"/>
                </a:lnTo>
                <a:lnTo>
                  <a:pt x="6373368" y="1523"/>
                </a:lnTo>
                <a:lnTo>
                  <a:pt x="6374892" y="1523"/>
                </a:lnTo>
                <a:lnTo>
                  <a:pt x="6374892" y="0"/>
                </a:lnTo>
                <a:lnTo>
                  <a:pt x="6376416" y="0"/>
                </a:lnTo>
                <a:lnTo>
                  <a:pt x="6379463" y="3048"/>
                </a:lnTo>
                <a:lnTo>
                  <a:pt x="6379463" y="6096"/>
                </a:lnTo>
                <a:lnTo>
                  <a:pt x="6377940" y="6096"/>
                </a:lnTo>
                <a:lnTo>
                  <a:pt x="6377940" y="7619"/>
                </a:lnTo>
                <a:lnTo>
                  <a:pt x="6374892" y="7619"/>
                </a:lnTo>
                <a:lnTo>
                  <a:pt x="6371844" y="4571"/>
                </a:lnTo>
                <a:close/>
              </a:path>
              <a:path w="7374890" h="7620">
                <a:moveTo>
                  <a:pt x="6408420" y="4571"/>
                </a:moveTo>
                <a:lnTo>
                  <a:pt x="6408420" y="3048"/>
                </a:lnTo>
                <a:lnTo>
                  <a:pt x="6409944" y="3048"/>
                </a:lnTo>
                <a:lnTo>
                  <a:pt x="6409944" y="1523"/>
                </a:lnTo>
                <a:lnTo>
                  <a:pt x="6411468" y="1523"/>
                </a:lnTo>
                <a:lnTo>
                  <a:pt x="6411468" y="0"/>
                </a:lnTo>
                <a:lnTo>
                  <a:pt x="6414516" y="0"/>
                </a:lnTo>
                <a:lnTo>
                  <a:pt x="6414516" y="1523"/>
                </a:lnTo>
                <a:lnTo>
                  <a:pt x="6416040" y="1523"/>
                </a:lnTo>
                <a:lnTo>
                  <a:pt x="6416040" y="6096"/>
                </a:lnTo>
                <a:lnTo>
                  <a:pt x="6414516" y="7619"/>
                </a:lnTo>
                <a:lnTo>
                  <a:pt x="6411468" y="7619"/>
                </a:lnTo>
                <a:lnTo>
                  <a:pt x="6408420" y="4571"/>
                </a:lnTo>
                <a:close/>
              </a:path>
              <a:path w="7374890" h="7620">
                <a:moveTo>
                  <a:pt x="6446520" y="6096"/>
                </a:moveTo>
                <a:lnTo>
                  <a:pt x="6446520" y="1523"/>
                </a:lnTo>
                <a:lnTo>
                  <a:pt x="6448044" y="1523"/>
                </a:lnTo>
                <a:lnTo>
                  <a:pt x="6448044" y="0"/>
                </a:lnTo>
                <a:lnTo>
                  <a:pt x="6451092" y="0"/>
                </a:lnTo>
                <a:lnTo>
                  <a:pt x="6451092" y="1523"/>
                </a:lnTo>
                <a:lnTo>
                  <a:pt x="6452616" y="1523"/>
                </a:lnTo>
                <a:lnTo>
                  <a:pt x="6452616" y="6096"/>
                </a:lnTo>
                <a:lnTo>
                  <a:pt x="6451092" y="7619"/>
                </a:lnTo>
                <a:lnTo>
                  <a:pt x="6448044" y="7619"/>
                </a:lnTo>
                <a:lnTo>
                  <a:pt x="6446520" y="6096"/>
                </a:lnTo>
                <a:close/>
              </a:path>
              <a:path w="7374890" h="7620">
                <a:moveTo>
                  <a:pt x="6483096" y="6096"/>
                </a:moveTo>
                <a:lnTo>
                  <a:pt x="6483096" y="3048"/>
                </a:lnTo>
                <a:lnTo>
                  <a:pt x="6486144" y="0"/>
                </a:lnTo>
                <a:lnTo>
                  <a:pt x="6487668" y="0"/>
                </a:lnTo>
                <a:lnTo>
                  <a:pt x="6487668" y="1523"/>
                </a:lnTo>
                <a:lnTo>
                  <a:pt x="6489192" y="1523"/>
                </a:lnTo>
                <a:lnTo>
                  <a:pt x="6489192" y="3048"/>
                </a:lnTo>
                <a:lnTo>
                  <a:pt x="6490716" y="3048"/>
                </a:lnTo>
                <a:lnTo>
                  <a:pt x="6490716" y="4571"/>
                </a:lnTo>
                <a:lnTo>
                  <a:pt x="6487668" y="7619"/>
                </a:lnTo>
                <a:lnTo>
                  <a:pt x="6484620" y="7619"/>
                </a:lnTo>
                <a:lnTo>
                  <a:pt x="6484620" y="6096"/>
                </a:lnTo>
                <a:lnTo>
                  <a:pt x="6483096" y="6096"/>
                </a:lnTo>
                <a:close/>
              </a:path>
              <a:path w="7374890" h="7620">
                <a:moveTo>
                  <a:pt x="6519672" y="6096"/>
                </a:moveTo>
                <a:lnTo>
                  <a:pt x="6519672" y="3048"/>
                </a:lnTo>
                <a:lnTo>
                  <a:pt x="6522720" y="0"/>
                </a:lnTo>
                <a:lnTo>
                  <a:pt x="6524244" y="0"/>
                </a:lnTo>
                <a:lnTo>
                  <a:pt x="6527292" y="3048"/>
                </a:lnTo>
                <a:lnTo>
                  <a:pt x="6527292" y="6096"/>
                </a:lnTo>
                <a:lnTo>
                  <a:pt x="6525768" y="6096"/>
                </a:lnTo>
                <a:lnTo>
                  <a:pt x="6525768" y="7619"/>
                </a:lnTo>
                <a:lnTo>
                  <a:pt x="6521196" y="7619"/>
                </a:lnTo>
                <a:lnTo>
                  <a:pt x="6521196" y="6096"/>
                </a:lnTo>
                <a:lnTo>
                  <a:pt x="6519672" y="6096"/>
                </a:lnTo>
                <a:close/>
              </a:path>
              <a:path w="7374890" h="7620">
                <a:moveTo>
                  <a:pt x="6556248" y="6096"/>
                </a:moveTo>
                <a:lnTo>
                  <a:pt x="6556248" y="3048"/>
                </a:lnTo>
                <a:lnTo>
                  <a:pt x="6559296" y="0"/>
                </a:lnTo>
                <a:lnTo>
                  <a:pt x="6560820" y="0"/>
                </a:lnTo>
                <a:lnTo>
                  <a:pt x="6563868" y="3048"/>
                </a:lnTo>
                <a:lnTo>
                  <a:pt x="6563868" y="6096"/>
                </a:lnTo>
                <a:lnTo>
                  <a:pt x="6562344" y="6096"/>
                </a:lnTo>
                <a:lnTo>
                  <a:pt x="6562344" y="7619"/>
                </a:lnTo>
                <a:lnTo>
                  <a:pt x="6557772" y="7619"/>
                </a:lnTo>
                <a:lnTo>
                  <a:pt x="6557772" y="6096"/>
                </a:lnTo>
                <a:lnTo>
                  <a:pt x="6556248" y="6096"/>
                </a:lnTo>
                <a:close/>
              </a:path>
              <a:path w="7374890" h="7620">
                <a:moveTo>
                  <a:pt x="6592824" y="4571"/>
                </a:moveTo>
                <a:lnTo>
                  <a:pt x="6592824" y="3048"/>
                </a:lnTo>
                <a:lnTo>
                  <a:pt x="6594348" y="3048"/>
                </a:lnTo>
                <a:lnTo>
                  <a:pt x="6594348" y="1523"/>
                </a:lnTo>
                <a:lnTo>
                  <a:pt x="6595872" y="1523"/>
                </a:lnTo>
                <a:lnTo>
                  <a:pt x="6595872" y="0"/>
                </a:lnTo>
                <a:lnTo>
                  <a:pt x="6597396" y="0"/>
                </a:lnTo>
                <a:lnTo>
                  <a:pt x="6600444" y="3048"/>
                </a:lnTo>
                <a:lnTo>
                  <a:pt x="6600444" y="6096"/>
                </a:lnTo>
                <a:lnTo>
                  <a:pt x="6598920" y="6096"/>
                </a:lnTo>
                <a:lnTo>
                  <a:pt x="6598920" y="7619"/>
                </a:lnTo>
                <a:lnTo>
                  <a:pt x="6595872" y="7619"/>
                </a:lnTo>
                <a:lnTo>
                  <a:pt x="6592824" y="4571"/>
                </a:lnTo>
                <a:close/>
              </a:path>
              <a:path w="7374890" h="7620">
                <a:moveTo>
                  <a:pt x="6630924" y="6096"/>
                </a:moveTo>
                <a:lnTo>
                  <a:pt x="6630924" y="1523"/>
                </a:lnTo>
                <a:lnTo>
                  <a:pt x="6632448" y="1523"/>
                </a:lnTo>
                <a:lnTo>
                  <a:pt x="6632448" y="0"/>
                </a:lnTo>
                <a:lnTo>
                  <a:pt x="6635496" y="0"/>
                </a:lnTo>
                <a:lnTo>
                  <a:pt x="6635496" y="1523"/>
                </a:lnTo>
                <a:lnTo>
                  <a:pt x="6637020" y="1523"/>
                </a:lnTo>
                <a:lnTo>
                  <a:pt x="6637020" y="6096"/>
                </a:lnTo>
                <a:lnTo>
                  <a:pt x="6635496" y="7619"/>
                </a:lnTo>
                <a:lnTo>
                  <a:pt x="6632448" y="7619"/>
                </a:lnTo>
                <a:lnTo>
                  <a:pt x="6630924" y="6096"/>
                </a:lnTo>
                <a:close/>
              </a:path>
              <a:path w="7374890" h="7620">
                <a:moveTo>
                  <a:pt x="6667500" y="6096"/>
                </a:moveTo>
                <a:lnTo>
                  <a:pt x="6667500" y="1523"/>
                </a:lnTo>
                <a:lnTo>
                  <a:pt x="6669024" y="1523"/>
                </a:lnTo>
                <a:lnTo>
                  <a:pt x="6669024" y="0"/>
                </a:lnTo>
                <a:lnTo>
                  <a:pt x="6672072" y="0"/>
                </a:lnTo>
                <a:lnTo>
                  <a:pt x="6672072" y="1523"/>
                </a:lnTo>
                <a:lnTo>
                  <a:pt x="6673596" y="1523"/>
                </a:lnTo>
                <a:lnTo>
                  <a:pt x="6673596" y="3048"/>
                </a:lnTo>
                <a:lnTo>
                  <a:pt x="6675120" y="3048"/>
                </a:lnTo>
                <a:lnTo>
                  <a:pt x="6675120" y="4571"/>
                </a:lnTo>
                <a:lnTo>
                  <a:pt x="6672072" y="7619"/>
                </a:lnTo>
                <a:lnTo>
                  <a:pt x="6669024" y="7619"/>
                </a:lnTo>
                <a:lnTo>
                  <a:pt x="6667500" y="6096"/>
                </a:lnTo>
                <a:close/>
              </a:path>
              <a:path w="7374890" h="7620">
                <a:moveTo>
                  <a:pt x="6710172" y="6096"/>
                </a:moveTo>
                <a:lnTo>
                  <a:pt x="6710172" y="3048"/>
                </a:lnTo>
                <a:lnTo>
                  <a:pt x="6711696" y="3048"/>
                </a:lnTo>
                <a:lnTo>
                  <a:pt x="6711696" y="4571"/>
                </a:lnTo>
                <a:lnTo>
                  <a:pt x="6710172" y="6096"/>
                </a:lnTo>
                <a:close/>
              </a:path>
              <a:path w="7374890" h="7620">
                <a:moveTo>
                  <a:pt x="6704076" y="6096"/>
                </a:moveTo>
                <a:lnTo>
                  <a:pt x="6704076" y="3048"/>
                </a:lnTo>
                <a:lnTo>
                  <a:pt x="6707124" y="0"/>
                </a:lnTo>
                <a:lnTo>
                  <a:pt x="6708648" y="0"/>
                </a:lnTo>
                <a:lnTo>
                  <a:pt x="6710172" y="1523"/>
                </a:lnTo>
                <a:lnTo>
                  <a:pt x="6710172" y="7619"/>
                </a:lnTo>
                <a:lnTo>
                  <a:pt x="6705600" y="7619"/>
                </a:lnTo>
                <a:lnTo>
                  <a:pt x="6705600" y="6096"/>
                </a:lnTo>
                <a:lnTo>
                  <a:pt x="6704076" y="6096"/>
                </a:lnTo>
                <a:close/>
              </a:path>
              <a:path w="7374890" h="7620">
                <a:moveTo>
                  <a:pt x="6740652" y="6096"/>
                </a:moveTo>
                <a:lnTo>
                  <a:pt x="6740652" y="3048"/>
                </a:lnTo>
                <a:lnTo>
                  <a:pt x="6743700" y="0"/>
                </a:lnTo>
                <a:lnTo>
                  <a:pt x="6745224" y="0"/>
                </a:lnTo>
                <a:lnTo>
                  <a:pt x="6748272" y="3048"/>
                </a:lnTo>
                <a:lnTo>
                  <a:pt x="6748272" y="6096"/>
                </a:lnTo>
                <a:lnTo>
                  <a:pt x="6746748" y="6096"/>
                </a:lnTo>
                <a:lnTo>
                  <a:pt x="6746748" y="7619"/>
                </a:lnTo>
                <a:lnTo>
                  <a:pt x="6742176" y="7619"/>
                </a:lnTo>
                <a:lnTo>
                  <a:pt x="6742176" y="6096"/>
                </a:lnTo>
                <a:lnTo>
                  <a:pt x="6740652" y="6096"/>
                </a:lnTo>
                <a:close/>
              </a:path>
              <a:path w="7374890" h="7620">
                <a:moveTo>
                  <a:pt x="6777228" y="6096"/>
                </a:moveTo>
                <a:lnTo>
                  <a:pt x="6777228" y="3048"/>
                </a:lnTo>
                <a:lnTo>
                  <a:pt x="6780276" y="0"/>
                </a:lnTo>
                <a:lnTo>
                  <a:pt x="6781800" y="0"/>
                </a:lnTo>
                <a:lnTo>
                  <a:pt x="6784848" y="3048"/>
                </a:lnTo>
                <a:lnTo>
                  <a:pt x="6784848" y="6096"/>
                </a:lnTo>
                <a:lnTo>
                  <a:pt x="6783324" y="6096"/>
                </a:lnTo>
                <a:lnTo>
                  <a:pt x="6783324" y="7619"/>
                </a:lnTo>
                <a:lnTo>
                  <a:pt x="6778752" y="7619"/>
                </a:lnTo>
                <a:lnTo>
                  <a:pt x="6778752" y="6096"/>
                </a:lnTo>
                <a:lnTo>
                  <a:pt x="6777228" y="6096"/>
                </a:lnTo>
                <a:close/>
              </a:path>
              <a:path w="7374890" h="7620">
                <a:moveTo>
                  <a:pt x="6813804" y="4571"/>
                </a:moveTo>
                <a:lnTo>
                  <a:pt x="6813804" y="3048"/>
                </a:lnTo>
                <a:lnTo>
                  <a:pt x="6815328" y="3048"/>
                </a:lnTo>
                <a:lnTo>
                  <a:pt x="6815328" y="1523"/>
                </a:lnTo>
                <a:lnTo>
                  <a:pt x="6816852" y="1523"/>
                </a:lnTo>
                <a:lnTo>
                  <a:pt x="6816852" y="0"/>
                </a:lnTo>
                <a:lnTo>
                  <a:pt x="6818376" y="0"/>
                </a:lnTo>
                <a:lnTo>
                  <a:pt x="6821424" y="3048"/>
                </a:lnTo>
                <a:lnTo>
                  <a:pt x="6821424" y="6096"/>
                </a:lnTo>
                <a:lnTo>
                  <a:pt x="6819900" y="6096"/>
                </a:lnTo>
                <a:lnTo>
                  <a:pt x="6819900" y="7619"/>
                </a:lnTo>
                <a:lnTo>
                  <a:pt x="6816852" y="7619"/>
                </a:lnTo>
                <a:lnTo>
                  <a:pt x="6813804" y="4571"/>
                </a:lnTo>
                <a:close/>
              </a:path>
              <a:path w="7374890" h="7620">
                <a:moveTo>
                  <a:pt x="6851904" y="6096"/>
                </a:moveTo>
                <a:lnTo>
                  <a:pt x="6851904" y="1523"/>
                </a:lnTo>
                <a:lnTo>
                  <a:pt x="6853428" y="1523"/>
                </a:lnTo>
                <a:lnTo>
                  <a:pt x="6853428" y="0"/>
                </a:lnTo>
                <a:lnTo>
                  <a:pt x="6856476" y="0"/>
                </a:lnTo>
                <a:lnTo>
                  <a:pt x="6856476" y="1523"/>
                </a:lnTo>
                <a:lnTo>
                  <a:pt x="6858000" y="1523"/>
                </a:lnTo>
                <a:lnTo>
                  <a:pt x="6858000" y="6096"/>
                </a:lnTo>
                <a:lnTo>
                  <a:pt x="6856476" y="7619"/>
                </a:lnTo>
                <a:lnTo>
                  <a:pt x="6853428" y="7619"/>
                </a:lnTo>
                <a:lnTo>
                  <a:pt x="6851904" y="6096"/>
                </a:lnTo>
                <a:close/>
              </a:path>
              <a:path w="7374890" h="7620">
                <a:moveTo>
                  <a:pt x="6888480" y="6096"/>
                </a:moveTo>
                <a:lnTo>
                  <a:pt x="6888480" y="1523"/>
                </a:lnTo>
                <a:lnTo>
                  <a:pt x="6890004" y="1523"/>
                </a:lnTo>
                <a:lnTo>
                  <a:pt x="6890004" y="0"/>
                </a:lnTo>
                <a:lnTo>
                  <a:pt x="6893052" y="0"/>
                </a:lnTo>
                <a:lnTo>
                  <a:pt x="6893052" y="1523"/>
                </a:lnTo>
                <a:lnTo>
                  <a:pt x="6894576" y="1523"/>
                </a:lnTo>
                <a:lnTo>
                  <a:pt x="6894576" y="3048"/>
                </a:lnTo>
                <a:lnTo>
                  <a:pt x="6896100" y="3048"/>
                </a:lnTo>
                <a:lnTo>
                  <a:pt x="6896100" y="4571"/>
                </a:lnTo>
                <a:lnTo>
                  <a:pt x="6893052" y="7619"/>
                </a:lnTo>
                <a:lnTo>
                  <a:pt x="6890004" y="7619"/>
                </a:lnTo>
                <a:lnTo>
                  <a:pt x="6888480" y="6096"/>
                </a:lnTo>
                <a:close/>
              </a:path>
              <a:path w="7374890" h="7620">
                <a:moveTo>
                  <a:pt x="6931152" y="6096"/>
                </a:moveTo>
                <a:lnTo>
                  <a:pt x="6931152" y="3048"/>
                </a:lnTo>
                <a:lnTo>
                  <a:pt x="6932676" y="3048"/>
                </a:lnTo>
                <a:lnTo>
                  <a:pt x="6932676" y="4571"/>
                </a:lnTo>
                <a:lnTo>
                  <a:pt x="6931152" y="6096"/>
                </a:lnTo>
                <a:close/>
              </a:path>
              <a:path w="7374890" h="7620">
                <a:moveTo>
                  <a:pt x="6925055" y="6096"/>
                </a:moveTo>
                <a:lnTo>
                  <a:pt x="6925055" y="3048"/>
                </a:lnTo>
                <a:lnTo>
                  <a:pt x="6928104" y="0"/>
                </a:lnTo>
                <a:lnTo>
                  <a:pt x="6929628" y="0"/>
                </a:lnTo>
                <a:lnTo>
                  <a:pt x="6931152" y="1523"/>
                </a:lnTo>
                <a:lnTo>
                  <a:pt x="6931152" y="7619"/>
                </a:lnTo>
                <a:lnTo>
                  <a:pt x="6926580" y="7619"/>
                </a:lnTo>
                <a:lnTo>
                  <a:pt x="6926580" y="6096"/>
                </a:lnTo>
                <a:lnTo>
                  <a:pt x="6925055" y="6096"/>
                </a:lnTo>
                <a:close/>
              </a:path>
              <a:path w="7374890" h="7620">
                <a:moveTo>
                  <a:pt x="6961632" y="6096"/>
                </a:moveTo>
                <a:lnTo>
                  <a:pt x="6961632" y="3048"/>
                </a:lnTo>
                <a:lnTo>
                  <a:pt x="6964680" y="0"/>
                </a:lnTo>
                <a:lnTo>
                  <a:pt x="6966204" y="0"/>
                </a:lnTo>
                <a:lnTo>
                  <a:pt x="6969252" y="3048"/>
                </a:lnTo>
                <a:lnTo>
                  <a:pt x="6969252" y="6096"/>
                </a:lnTo>
                <a:lnTo>
                  <a:pt x="6967728" y="6096"/>
                </a:lnTo>
                <a:lnTo>
                  <a:pt x="6967728" y="7619"/>
                </a:lnTo>
                <a:lnTo>
                  <a:pt x="6963155" y="7619"/>
                </a:lnTo>
                <a:lnTo>
                  <a:pt x="6963155" y="6096"/>
                </a:lnTo>
                <a:lnTo>
                  <a:pt x="6961632" y="6096"/>
                </a:lnTo>
                <a:close/>
              </a:path>
              <a:path w="7374890" h="7620">
                <a:moveTo>
                  <a:pt x="6998208" y="6096"/>
                </a:moveTo>
                <a:lnTo>
                  <a:pt x="6998208" y="3048"/>
                </a:lnTo>
                <a:lnTo>
                  <a:pt x="7001255" y="0"/>
                </a:lnTo>
                <a:lnTo>
                  <a:pt x="7002780" y="0"/>
                </a:lnTo>
                <a:lnTo>
                  <a:pt x="7005828" y="3048"/>
                </a:lnTo>
                <a:lnTo>
                  <a:pt x="7005828" y="6096"/>
                </a:lnTo>
                <a:lnTo>
                  <a:pt x="7004304" y="6096"/>
                </a:lnTo>
                <a:lnTo>
                  <a:pt x="7004304" y="7619"/>
                </a:lnTo>
                <a:lnTo>
                  <a:pt x="6999732" y="7619"/>
                </a:lnTo>
                <a:lnTo>
                  <a:pt x="6999732" y="6096"/>
                </a:lnTo>
                <a:lnTo>
                  <a:pt x="6998208" y="6096"/>
                </a:lnTo>
                <a:close/>
              </a:path>
              <a:path w="7374890" h="7620">
                <a:moveTo>
                  <a:pt x="7034784" y="4571"/>
                </a:moveTo>
                <a:lnTo>
                  <a:pt x="7034784" y="3048"/>
                </a:lnTo>
                <a:lnTo>
                  <a:pt x="7036308" y="3048"/>
                </a:lnTo>
                <a:lnTo>
                  <a:pt x="7036308" y="1523"/>
                </a:lnTo>
                <a:lnTo>
                  <a:pt x="7037832" y="1523"/>
                </a:lnTo>
                <a:lnTo>
                  <a:pt x="7037832" y="0"/>
                </a:lnTo>
                <a:lnTo>
                  <a:pt x="7039356" y="0"/>
                </a:lnTo>
                <a:lnTo>
                  <a:pt x="7040880" y="1523"/>
                </a:lnTo>
                <a:lnTo>
                  <a:pt x="7042404" y="1523"/>
                </a:lnTo>
                <a:lnTo>
                  <a:pt x="7042404" y="6096"/>
                </a:lnTo>
                <a:lnTo>
                  <a:pt x="7040880" y="7619"/>
                </a:lnTo>
                <a:lnTo>
                  <a:pt x="7037832" y="7619"/>
                </a:lnTo>
                <a:lnTo>
                  <a:pt x="7034784" y="4571"/>
                </a:lnTo>
                <a:close/>
              </a:path>
              <a:path w="7374890" h="7620">
                <a:moveTo>
                  <a:pt x="7072884" y="6096"/>
                </a:moveTo>
                <a:lnTo>
                  <a:pt x="7072884" y="1523"/>
                </a:lnTo>
                <a:lnTo>
                  <a:pt x="7074408" y="1523"/>
                </a:lnTo>
                <a:lnTo>
                  <a:pt x="7074408" y="0"/>
                </a:lnTo>
                <a:lnTo>
                  <a:pt x="7077456" y="0"/>
                </a:lnTo>
                <a:lnTo>
                  <a:pt x="7077456" y="1523"/>
                </a:lnTo>
                <a:lnTo>
                  <a:pt x="7078980" y="1523"/>
                </a:lnTo>
                <a:lnTo>
                  <a:pt x="7078980" y="6096"/>
                </a:lnTo>
                <a:lnTo>
                  <a:pt x="7077456" y="7619"/>
                </a:lnTo>
                <a:lnTo>
                  <a:pt x="7074408" y="7619"/>
                </a:lnTo>
                <a:lnTo>
                  <a:pt x="7072884" y="6096"/>
                </a:lnTo>
                <a:close/>
              </a:path>
              <a:path w="7374890" h="7620">
                <a:moveTo>
                  <a:pt x="7109460" y="6096"/>
                </a:moveTo>
                <a:lnTo>
                  <a:pt x="7109460" y="1523"/>
                </a:lnTo>
                <a:lnTo>
                  <a:pt x="7110984" y="1523"/>
                </a:lnTo>
                <a:lnTo>
                  <a:pt x="7110984" y="0"/>
                </a:lnTo>
                <a:lnTo>
                  <a:pt x="7114032" y="0"/>
                </a:lnTo>
                <a:lnTo>
                  <a:pt x="7114032" y="1523"/>
                </a:lnTo>
                <a:lnTo>
                  <a:pt x="7115556" y="1523"/>
                </a:lnTo>
                <a:lnTo>
                  <a:pt x="7115556" y="3048"/>
                </a:lnTo>
                <a:lnTo>
                  <a:pt x="7117080" y="3048"/>
                </a:lnTo>
                <a:lnTo>
                  <a:pt x="7117080" y="4571"/>
                </a:lnTo>
                <a:lnTo>
                  <a:pt x="7114032" y="7619"/>
                </a:lnTo>
                <a:lnTo>
                  <a:pt x="7110984" y="7619"/>
                </a:lnTo>
                <a:lnTo>
                  <a:pt x="7109460" y="6096"/>
                </a:lnTo>
                <a:close/>
              </a:path>
              <a:path w="7374890" h="7620">
                <a:moveTo>
                  <a:pt x="7152132" y="6096"/>
                </a:moveTo>
                <a:lnTo>
                  <a:pt x="7152132" y="3048"/>
                </a:lnTo>
                <a:lnTo>
                  <a:pt x="7153656" y="3048"/>
                </a:lnTo>
                <a:lnTo>
                  <a:pt x="7153656" y="4571"/>
                </a:lnTo>
                <a:lnTo>
                  <a:pt x="7152132" y="6096"/>
                </a:lnTo>
                <a:close/>
              </a:path>
              <a:path w="7374890" h="7620">
                <a:moveTo>
                  <a:pt x="7146036" y="6096"/>
                </a:moveTo>
                <a:lnTo>
                  <a:pt x="7146036" y="3048"/>
                </a:lnTo>
                <a:lnTo>
                  <a:pt x="7149084" y="0"/>
                </a:lnTo>
                <a:lnTo>
                  <a:pt x="7150608" y="0"/>
                </a:lnTo>
                <a:lnTo>
                  <a:pt x="7152132" y="1523"/>
                </a:lnTo>
                <a:lnTo>
                  <a:pt x="7152132" y="7619"/>
                </a:lnTo>
                <a:lnTo>
                  <a:pt x="7147560" y="7619"/>
                </a:lnTo>
                <a:lnTo>
                  <a:pt x="7147560" y="6096"/>
                </a:lnTo>
                <a:lnTo>
                  <a:pt x="7146036" y="6096"/>
                </a:lnTo>
                <a:close/>
              </a:path>
              <a:path w="7374890" h="7620">
                <a:moveTo>
                  <a:pt x="7182612" y="6096"/>
                </a:moveTo>
                <a:lnTo>
                  <a:pt x="7182612" y="3048"/>
                </a:lnTo>
                <a:lnTo>
                  <a:pt x="7185660" y="0"/>
                </a:lnTo>
                <a:lnTo>
                  <a:pt x="7187184" y="0"/>
                </a:lnTo>
                <a:lnTo>
                  <a:pt x="7190232" y="3048"/>
                </a:lnTo>
                <a:lnTo>
                  <a:pt x="7190232" y="6096"/>
                </a:lnTo>
                <a:lnTo>
                  <a:pt x="7188708" y="6096"/>
                </a:lnTo>
                <a:lnTo>
                  <a:pt x="7188708" y="7619"/>
                </a:lnTo>
                <a:lnTo>
                  <a:pt x="7184136" y="7619"/>
                </a:lnTo>
                <a:lnTo>
                  <a:pt x="7184136" y="6096"/>
                </a:lnTo>
                <a:lnTo>
                  <a:pt x="7182612" y="6096"/>
                </a:lnTo>
                <a:close/>
              </a:path>
              <a:path w="7374890" h="7620">
                <a:moveTo>
                  <a:pt x="7219188" y="6096"/>
                </a:moveTo>
                <a:lnTo>
                  <a:pt x="7219188" y="3048"/>
                </a:lnTo>
                <a:lnTo>
                  <a:pt x="7222236" y="0"/>
                </a:lnTo>
                <a:lnTo>
                  <a:pt x="7223760" y="0"/>
                </a:lnTo>
                <a:lnTo>
                  <a:pt x="7226808" y="3048"/>
                </a:lnTo>
                <a:lnTo>
                  <a:pt x="7226808" y="6096"/>
                </a:lnTo>
                <a:lnTo>
                  <a:pt x="7225284" y="6096"/>
                </a:lnTo>
                <a:lnTo>
                  <a:pt x="7225284" y="7619"/>
                </a:lnTo>
                <a:lnTo>
                  <a:pt x="7220712" y="7619"/>
                </a:lnTo>
                <a:lnTo>
                  <a:pt x="7220712" y="6096"/>
                </a:lnTo>
                <a:lnTo>
                  <a:pt x="7219188" y="6096"/>
                </a:lnTo>
                <a:close/>
              </a:path>
              <a:path w="7374890" h="7620">
                <a:moveTo>
                  <a:pt x="7255764" y="4571"/>
                </a:moveTo>
                <a:lnTo>
                  <a:pt x="7255764" y="3048"/>
                </a:lnTo>
                <a:lnTo>
                  <a:pt x="7257288" y="3048"/>
                </a:lnTo>
                <a:lnTo>
                  <a:pt x="7257288" y="1523"/>
                </a:lnTo>
                <a:lnTo>
                  <a:pt x="7258812" y="1523"/>
                </a:lnTo>
                <a:lnTo>
                  <a:pt x="7258812" y="0"/>
                </a:lnTo>
                <a:lnTo>
                  <a:pt x="7260336" y="0"/>
                </a:lnTo>
                <a:lnTo>
                  <a:pt x="7261860" y="1523"/>
                </a:lnTo>
                <a:lnTo>
                  <a:pt x="7263384" y="1523"/>
                </a:lnTo>
                <a:lnTo>
                  <a:pt x="7263384" y="6096"/>
                </a:lnTo>
                <a:lnTo>
                  <a:pt x="7261860" y="7619"/>
                </a:lnTo>
                <a:lnTo>
                  <a:pt x="7258812" y="7619"/>
                </a:lnTo>
                <a:lnTo>
                  <a:pt x="7255764" y="4571"/>
                </a:lnTo>
                <a:close/>
              </a:path>
              <a:path w="7374890" h="7620">
                <a:moveTo>
                  <a:pt x="7293864" y="6096"/>
                </a:moveTo>
                <a:lnTo>
                  <a:pt x="7293864" y="1523"/>
                </a:lnTo>
                <a:lnTo>
                  <a:pt x="7295388" y="1523"/>
                </a:lnTo>
                <a:lnTo>
                  <a:pt x="7295388" y="0"/>
                </a:lnTo>
                <a:lnTo>
                  <a:pt x="7298436" y="0"/>
                </a:lnTo>
                <a:lnTo>
                  <a:pt x="7298436" y="1523"/>
                </a:lnTo>
                <a:lnTo>
                  <a:pt x="7299960" y="1523"/>
                </a:lnTo>
                <a:lnTo>
                  <a:pt x="7299960" y="6096"/>
                </a:lnTo>
                <a:lnTo>
                  <a:pt x="7298436" y="7619"/>
                </a:lnTo>
                <a:lnTo>
                  <a:pt x="7295388" y="7619"/>
                </a:lnTo>
                <a:lnTo>
                  <a:pt x="7293864" y="6096"/>
                </a:lnTo>
                <a:close/>
              </a:path>
              <a:path w="7374890" h="7620">
                <a:moveTo>
                  <a:pt x="7330440" y="6096"/>
                </a:moveTo>
                <a:lnTo>
                  <a:pt x="7330440" y="1523"/>
                </a:lnTo>
                <a:lnTo>
                  <a:pt x="7331964" y="1523"/>
                </a:lnTo>
                <a:lnTo>
                  <a:pt x="7331964" y="0"/>
                </a:lnTo>
                <a:lnTo>
                  <a:pt x="7335012" y="0"/>
                </a:lnTo>
                <a:lnTo>
                  <a:pt x="7335012" y="1523"/>
                </a:lnTo>
                <a:lnTo>
                  <a:pt x="7336536" y="1523"/>
                </a:lnTo>
                <a:lnTo>
                  <a:pt x="7336536" y="3048"/>
                </a:lnTo>
                <a:lnTo>
                  <a:pt x="7338060" y="3048"/>
                </a:lnTo>
                <a:lnTo>
                  <a:pt x="7338060" y="4571"/>
                </a:lnTo>
                <a:lnTo>
                  <a:pt x="7335012" y="7619"/>
                </a:lnTo>
                <a:lnTo>
                  <a:pt x="7331964" y="7619"/>
                </a:lnTo>
                <a:lnTo>
                  <a:pt x="7330440" y="6096"/>
                </a:lnTo>
                <a:close/>
              </a:path>
              <a:path w="7374890" h="7620">
                <a:moveTo>
                  <a:pt x="7367016" y="6096"/>
                </a:moveTo>
                <a:lnTo>
                  <a:pt x="7367016" y="3048"/>
                </a:lnTo>
                <a:lnTo>
                  <a:pt x="7370064" y="0"/>
                </a:lnTo>
                <a:lnTo>
                  <a:pt x="7371588" y="0"/>
                </a:lnTo>
                <a:lnTo>
                  <a:pt x="7374636" y="3048"/>
                </a:lnTo>
                <a:lnTo>
                  <a:pt x="7374636" y="6096"/>
                </a:lnTo>
                <a:lnTo>
                  <a:pt x="7373112" y="6096"/>
                </a:lnTo>
                <a:lnTo>
                  <a:pt x="7373112" y="7619"/>
                </a:lnTo>
                <a:lnTo>
                  <a:pt x="7368540" y="7619"/>
                </a:lnTo>
                <a:lnTo>
                  <a:pt x="7368540" y="6096"/>
                </a:lnTo>
                <a:lnTo>
                  <a:pt x="7367016" y="6096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0247" y="5660135"/>
            <a:ext cx="41275" cy="64135"/>
          </a:xfrm>
          <a:custGeom>
            <a:avLst/>
            <a:gdLst/>
            <a:ahLst/>
            <a:cxnLst/>
            <a:rect l="l" t="t" r="r" b="b"/>
            <a:pathLst>
              <a:path w="41275" h="64135">
                <a:moveTo>
                  <a:pt x="0" y="42672"/>
                </a:moveTo>
                <a:lnTo>
                  <a:pt x="9144" y="3048"/>
                </a:lnTo>
                <a:lnTo>
                  <a:pt x="15335" y="1476"/>
                </a:lnTo>
                <a:lnTo>
                  <a:pt x="18288" y="0"/>
                </a:lnTo>
                <a:lnTo>
                  <a:pt x="41148" y="32004"/>
                </a:lnTo>
                <a:lnTo>
                  <a:pt x="41148" y="36576"/>
                </a:lnTo>
                <a:lnTo>
                  <a:pt x="39624" y="41148"/>
                </a:lnTo>
                <a:lnTo>
                  <a:pt x="39624" y="45720"/>
                </a:lnTo>
                <a:lnTo>
                  <a:pt x="38100" y="50292"/>
                </a:lnTo>
                <a:lnTo>
                  <a:pt x="35052" y="56388"/>
                </a:lnTo>
                <a:lnTo>
                  <a:pt x="33528" y="57912"/>
                </a:lnTo>
                <a:lnTo>
                  <a:pt x="33528" y="32004"/>
                </a:lnTo>
                <a:lnTo>
                  <a:pt x="32694" y="20883"/>
                </a:lnTo>
                <a:lnTo>
                  <a:pt x="30289" y="12763"/>
                </a:lnTo>
                <a:lnTo>
                  <a:pt x="26455" y="7786"/>
                </a:lnTo>
                <a:lnTo>
                  <a:pt x="21336" y="6096"/>
                </a:lnTo>
                <a:lnTo>
                  <a:pt x="15335" y="7810"/>
                </a:lnTo>
                <a:lnTo>
                  <a:pt x="11049" y="12954"/>
                </a:lnTo>
                <a:lnTo>
                  <a:pt x="8477" y="21526"/>
                </a:lnTo>
                <a:lnTo>
                  <a:pt x="7620" y="33528"/>
                </a:lnTo>
                <a:lnTo>
                  <a:pt x="7620" y="59436"/>
                </a:lnTo>
                <a:lnTo>
                  <a:pt x="6096" y="56388"/>
                </a:lnTo>
                <a:lnTo>
                  <a:pt x="3048" y="53340"/>
                </a:lnTo>
                <a:lnTo>
                  <a:pt x="3048" y="50292"/>
                </a:lnTo>
                <a:lnTo>
                  <a:pt x="1524" y="45720"/>
                </a:lnTo>
                <a:lnTo>
                  <a:pt x="0" y="42672"/>
                </a:lnTo>
                <a:close/>
              </a:path>
              <a:path w="41275" h="64135">
                <a:moveTo>
                  <a:pt x="7620" y="59436"/>
                </a:moveTo>
                <a:lnTo>
                  <a:pt x="7620" y="33528"/>
                </a:lnTo>
                <a:lnTo>
                  <a:pt x="8477" y="44721"/>
                </a:lnTo>
                <a:lnTo>
                  <a:pt x="8477" y="44485"/>
                </a:lnTo>
                <a:lnTo>
                  <a:pt x="10858" y="52006"/>
                </a:lnTo>
                <a:lnTo>
                  <a:pt x="14692" y="56459"/>
                </a:lnTo>
                <a:lnTo>
                  <a:pt x="19812" y="57912"/>
                </a:lnTo>
                <a:lnTo>
                  <a:pt x="21336" y="57537"/>
                </a:lnTo>
                <a:lnTo>
                  <a:pt x="25908" y="56332"/>
                </a:lnTo>
                <a:lnTo>
                  <a:pt x="30099" y="51816"/>
                </a:lnTo>
                <a:lnTo>
                  <a:pt x="32694" y="43692"/>
                </a:lnTo>
                <a:lnTo>
                  <a:pt x="32694" y="43440"/>
                </a:lnTo>
                <a:lnTo>
                  <a:pt x="33528" y="32004"/>
                </a:lnTo>
                <a:lnTo>
                  <a:pt x="33528" y="57912"/>
                </a:lnTo>
                <a:lnTo>
                  <a:pt x="28956" y="62484"/>
                </a:lnTo>
                <a:lnTo>
                  <a:pt x="25908" y="64008"/>
                </a:lnTo>
                <a:lnTo>
                  <a:pt x="13716" y="64008"/>
                </a:lnTo>
                <a:lnTo>
                  <a:pt x="12192" y="62484"/>
                </a:lnTo>
                <a:lnTo>
                  <a:pt x="9144" y="60960"/>
                </a:lnTo>
                <a:lnTo>
                  <a:pt x="7620" y="59436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4547" y="4988052"/>
            <a:ext cx="7374890" cy="7620"/>
          </a:xfrm>
          <a:custGeom>
            <a:avLst/>
            <a:gdLst/>
            <a:ahLst/>
            <a:cxnLst/>
            <a:rect l="l" t="t" r="r" b="b"/>
            <a:pathLst>
              <a:path w="7374890" h="7620">
                <a:moveTo>
                  <a:pt x="0" y="6096"/>
                </a:moveTo>
                <a:lnTo>
                  <a:pt x="0" y="3048"/>
                </a:lnTo>
                <a:lnTo>
                  <a:pt x="3048" y="0"/>
                </a:lnTo>
                <a:lnTo>
                  <a:pt x="4571" y="0"/>
                </a:lnTo>
                <a:lnTo>
                  <a:pt x="7619" y="3048"/>
                </a:lnTo>
                <a:lnTo>
                  <a:pt x="7619" y="6096"/>
                </a:lnTo>
                <a:lnTo>
                  <a:pt x="6096" y="7619"/>
                </a:lnTo>
                <a:lnTo>
                  <a:pt x="1523" y="7619"/>
                </a:lnTo>
                <a:lnTo>
                  <a:pt x="0" y="6096"/>
                </a:lnTo>
                <a:close/>
              </a:path>
              <a:path w="7374890" h="7620">
                <a:moveTo>
                  <a:pt x="36575" y="6096"/>
                </a:moveTo>
                <a:lnTo>
                  <a:pt x="36575" y="3048"/>
                </a:lnTo>
                <a:lnTo>
                  <a:pt x="39623" y="0"/>
                </a:lnTo>
                <a:lnTo>
                  <a:pt x="41148" y="0"/>
                </a:lnTo>
                <a:lnTo>
                  <a:pt x="44196" y="3048"/>
                </a:lnTo>
                <a:lnTo>
                  <a:pt x="44196" y="6096"/>
                </a:lnTo>
                <a:lnTo>
                  <a:pt x="42671" y="7619"/>
                </a:lnTo>
                <a:lnTo>
                  <a:pt x="38100" y="7619"/>
                </a:lnTo>
                <a:lnTo>
                  <a:pt x="36575" y="6096"/>
                </a:lnTo>
                <a:close/>
              </a:path>
              <a:path w="7374890" h="7620">
                <a:moveTo>
                  <a:pt x="74675" y="7619"/>
                </a:moveTo>
                <a:lnTo>
                  <a:pt x="74675" y="1524"/>
                </a:lnTo>
                <a:lnTo>
                  <a:pt x="76200" y="0"/>
                </a:lnTo>
                <a:lnTo>
                  <a:pt x="77723" y="0"/>
                </a:lnTo>
                <a:lnTo>
                  <a:pt x="80771" y="3048"/>
                </a:lnTo>
                <a:lnTo>
                  <a:pt x="80771" y="6096"/>
                </a:lnTo>
                <a:lnTo>
                  <a:pt x="79248" y="7619"/>
                </a:lnTo>
                <a:lnTo>
                  <a:pt x="74675" y="7619"/>
                </a:lnTo>
                <a:close/>
              </a:path>
              <a:path w="7374890" h="7620">
                <a:moveTo>
                  <a:pt x="73151" y="6096"/>
                </a:moveTo>
                <a:lnTo>
                  <a:pt x="73151" y="3048"/>
                </a:lnTo>
                <a:lnTo>
                  <a:pt x="74675" y="3048"/>
                </a:lnTo>
                <a:lnTo>
                  <a:pt x="74675" y="6096"/>
                </a:lnTo>
                <a:lnTo>
                  <a:pt x="73151" y="6096"/>
                </a:lnTo>
                <a:close/>
              </a:path>
              <a:path w="7374890" h="7620">
                <a:moveTo>
                  <a:pt x="111251" y="7619"/>
                </a:moveTo>
                <a:lnTo>
                  <a:pt x="111251" y="1524"/>
                </a:lnTo>
                <a:lnTo>
                  <a:pt x="112775" y="1524"/>
                </a:lnTo>
                <a:lnTo>
                  <a:pt x="112775" y="0"/>
                </a:lnTo>
                <a:lnTo>
                  <a:pt x="115823" y="0"/>
                </a:lnTo>
                <a:lnTo>
                  <a:pt x="115823" y="1524"/>
                </a:lnTo>
                <a:lnTo>
                  <a:pt x="117348" y="1524"/>
                </a:lnTo>
                <a:lnTo>
                  <a:pt x="117348" y="7619"/>
                </a:lnTo>
                <a:lnTo>
                  <a:pt x="111251" y="7619"/>
                </a:lnTo>
                <a:close/>
              </a:path>
              <a:path w="7374890" h="7620">
                <a:moveTo>
                  <a:pt x="109728" y="6096"/>
                </a:moveTo>
                <a:lnTo>
                  <a:pt x="109728" y="3048"/>
                </a:lnTo>
                <a:lnTo>
                  <a:pt x="111251" y="3048"/>
                </a:lnTo>
                <a:lnTo>
                  <a:pt x="111251" y="6096"/>
                </a:lnTo>
                <a:lnTo>
                  <a:pt x="109728" y="6096"/>
                </a:lnTo>
                <a:close/>
              </a:path>
              <a:path w="7374890" h="7620">
                <a:moveTo>
                  <a:pt x="147828" y="7619"/>
                </a:moveTo>
                <a:lnTo>
                  <a:pt x="147828" y="1524"/>
                </a:lnTo>
                <a:lnTo>
                  <a:pt x="149351" y="1524"/>
                </a:lnTo>
                <a:lnTo>
                  <a:pt x="149351" y="0"/>
                </a:lnTo>
                <a:lnTo>
                  <a:pt x="152400" y="0"/>
                </a:lnTo>
                <a:lnTo>
                  <a:pt x="152400" y="1524"/>
                </a:lnTo>
                <a:lnTo>
                  <a:pt x="153923" y="1524"/>
                </a:lnTo>
                <a:lnTo>
                  <a:pt x="153923" y="7619"/>
                </a:lnTo>
                <a:lnTo>
                  <a:pt x="147828" y="7619"/>
                </a:lnTo>
                <a:close/>
              </a:path>
              <a:path w="7374890" h="7620">
                <a:moveTo>
                  <a:pt x="190500" y="6096"/>
                </a:moveTo>
                <a:lnTo>
                  <a:pt x="190500" y="3048"/>
                </a:lnTo>
                <a:lnTo>
                  <a:pt x="192023" y="3048"/>
                </a:lnTo>
                <a:lnTo>
                  <a:pt x="192023" y="6096"/>
                </a:lnTo>
                <a:lnTo>
                  <a:pt x="190500" y="6096"/>
                </a:lnTo>
                <a:close/>
              </a:path>
              <a:path w="7374890" h="7620">
                <a:moveTo>
                  <a:pt x="184403" y="7619"/>
                </a:moveTo>
                <a:lnTo>
                  <a:pt x="184403" y="1524"/>
                </a:lnTo>
                <a:lnTo>
                  <a:pt x="185928" y="1524"/>
                </a:lnTo>
                <a:lnTo>
                  <a:pt x="187451" y="0"/>
                </a:lnTo>
                <a:lnTo>
                  <a:pt x="188975" y="0"/>
                </a:lnTo>
                <a:lnTo>
                  <a:pt x="188975" y="1524"/>
                </a:lnTo>
                <a:lnTo>
                  <a:pt x="190500" y="1524"/>
                </a:lnTo>
                <a:lnTo>
                  <a:pt x="190500" y="7619"/>
                </a:lnTo>
                <a:lnTo>
                  <a:pt x="184403" y="7619"/>
                </a:lnTo>
                <a:close/>
              </a:path>
              <a:path w="7374890" h="7620">
                <a:moveTo>
                  <a:pt x="220980" y="6096"/>
                </a:moveTo>
                <a:lnTo>
                  <a:pt x="220980" y="3048"/>
                </a:lnTo>
                <a:lnTo>
                  <a:pt x="224028" y="0"/>
                </a:lnTo>
                <a:lnTo>
                  <a:pt x="225551" y="0"/>
                </a:lnTo>
                <a:lnTo>
                  <a:pt x="228600" y="3048"/>
                </a:lnTo>
                <a:lnTo>
                  <a:pt x="228600" y="6096"/>
                </a:lnTo>
                <a:lnTo>
                  <a:pt x="227075" y="7619"/>
                </a:lnTo>
                <a:lnTo>
                  <a:pt x="222503" y="7619"/>
                </a:lnTo>
                <a:lnTo>
                  <a:pt x="220980" y="6096"/>
                </a:lnTo>
                <a:close/>
              </a:path>
              <a:path w="7374890" h="7620">
                <a:moveTo>
                  <a:pt x="257555" y="6096"/>
                </a:moveTo>
                <a:lnTo>
                  <a:pt x="257555" y="3048"/>
                </a:lnTo>
                <a:lnTo>
                  <a:pt x="260603" y="0"/>
                </a:lnTo>
                <a:lnTo>
                  <a:pt x="262128" y="0"/>
                </a:lnTo>
                <a:lnTo>
                  <a:pt x="265175" y="3048"/>
                </a:lnTo>
                <a:lnTo>
                  <a:pt x="265175" y="6096"/>
                </a:lnTo>
                <a:lnTo>
                  <a:pt x="263651" y="7619"/>
                </a:lnTo>
                <a:lnTo>
                  <a:pt x="259080" y="7619"/>
                </a:lnTo>
                <a:lnTo>
                  <a:pt x="257555" y="6096"/>
                </a:lnTo>
                <a:close/>
              </a:path>
              <a:path w="7374890" h="7620">
                <a:moveTo>
                  <a:pt x="295655" y="7619"/>
                </a:moveTo>
                <a:lnTo>
                  <a:pt x="295655" y="1524"/>
                </a:lnTo>
                <a:lnTo>
                  <a:pt x="297180" y="0"/>
                </a:lnTo>
                <a:lnTo>
                  <a:pt x="298703" y="0"/>
                </a:lnTo>
                <a:lnTo>
                  <a:pt x="301751" y="3048"/>
                </a:lnTo>
                <a:lnTo>
                  <a:pt x="301751" y="6096"/>
                </a:lnTo>
                <a:lnTo>
                  <a:pt x="300228" y="7619"/>
                </a:lnTo>
                <a:lnTo>
                  <a:pt x="295655" y="7619"/>
                </a:lnTo>
                <a:close/>
              </a:path>
              <a:path w="7374890" h="7620">
                <a:moveTo>
                  <a:pt x="294132" y="6096"/>
                </a:moveTo>
                <a:lnTo>
                  <a:pt x="294132" y="3048"/>
                </a:lnTo>
                <a:lnTo>
                  <a:pt x="295655" y="3048"/>
                </a:lnTo>
                <a:lnTo>
                  <a:pt x="295655" y="6096"/>
                </a:lnTo>
                <a:lnTo>
                  <a:pt x="294132" y="6096"/>
                </a:lnTo>
                <a:close/>
              </a:path>
              <a:path w="7374890" h="7620">
                <a:moveTo>
                  <a:pt x="332232" y="7619"/>
                </a:moveTo>
                <a:lnTo>
                  <a:pt x="332232" y="1524"/>
                </a:lnTo>
                <a:lnTo>
                  <a:pt x="333755" y="1524"/>
                </a:lnTo>
                <a:lnTo>
                  <a:pt x="333755" y="0"/>
                </a:lnTo>
                <a:lnTo>
                  <a:pt x="336803" y="0"/>
                </a:lnTo>
                <a:lnTo>
                  <a:pt x="336803" y="1524"/>
                </a:lnTo>
                <a:lnTo>
                  <a:pt x="338328" y="1524"/>
                </a:lnTo>
                <a:lnTo>
                  <a:pt x="338328" y="7619"/>
                </a:lnTo>
                <a:lnTo>
                  <a:pt x="332232" y="7619"/>
                </a:lnTo>
                <a:close/>
              </a:path>
              <a:path w="7374890" h="7620">
                <a:moveTo>
                  <a:pt x="330707" y="6096"/>
                </a:moveTo>
                <a:lnTo>
                  <a:pt x="330707" y="3048"/>
                </a:lnTo>
                <a:lnTo>
                  <a:pt x="332232" y="3048"/>
                </a:lnTo>
                <a:lnTo>
                  <a:pt x="332232" y="6096"/>
                </a:lnTo>
                <a:lnTo>
                  <a:pt x="330707" y="6096"/>
                </a:lnTo>
                <a:close/>
              </a:path>
              <a:path w="7374890" h="7620">
                <a:moveTo>
                  <a:pt x="368807" y="7619"/>
                </a:moveTo>
                <a:lnTo>
                  <a:pt x="368807" y="1524"/>
                </a:lnTo>
                <a:lnTo>
                  <a:pt x="370332" y="1524"/>
                </a:lnTo>
                <a:lnTo>
                  <a:pt x="370332" y="0"/>
                </a:lnTo>
                <a:lnTo>
                  <a:pt x="373380" y="0"/>
                </a:lnTo>
                <a:lnTo>
                  <a:pt x="373380" y="1524"/>
                </a:lnTo>
                <a:lnTo>
                  <a:pt x="374903" y="1524"/>
                </a:lnTo>
                <a:lnTo>
                  <a:pt x="374903" y="7619"/>
                </a:lnTo>
                <a:lnTo>
                  <a:pt x="368807" y="7619"/>
                </a:lnTo>
                <a:close/>
              </a:path>
              <a:path w="7374890" h="7620">
                <a:moveTo>
                  <a:pt x="411480" y="6096"/>
                </a:moveTo>
                <a:lnTo>
                  <a:pt x="411480" y="3048"/>
                </a:lnTo>
                <a:lnTo>
                  <a:pt x="413003" y="3048"/>
                </a:lnTo>
                <a:lnTo>
                  <a:pt x="413003" y="6096"/>
                </a:lnTo>
                <a:lnTo>
                  <a:pt x="411480" y="6096"/>
                </a:lnTo>
                <a:close/>
              </a:path>
              <a:path w="7374890" h="7620">
                <a:moveTo>
                  <a:pt x="405383" y="6096"/>
                </a:moveTo>
                <a:lnTo>
                  <a:pt x="405383" y="3048"/>
                </a:lnTo>
                <a:lnTo>
                  <a:pt x="408432" y="0"/>
                </a:lnTo>
                <a:lnTo>
                  <a:pt x="409955" y="0"/>
                </a:lnTo>
                <a:lnTo>
                  <a:pt x="409955" y="1524"/>
                </a:lnTo>
                <a:lnTo>
                  <a:pt x="411480" y="1524"/>
                </a:lnTo>
                <a:lnTo>
                  <a:pt x="411480" y="7619"/>
                </a:lnTo>
                <a:lnTo>
                  <a:pt x="406907" y="7619"/>
                </a:lnTo>
                <a:lnTo>
                  <a:pt x="405383" y="6096"/>
                </a:lnTo>
                <a:close/>
              </a:path>
              <a:path w="7374890" h="7620">
                <a:moveTo>
                  <a:pt x="441959" y="6096"/>
                </a:moveTo>
                <a:lnTo>
                  <a:pt x="441959" y="3048"/>
                </a:lnTo>
                <a:lnTo>
                  <a:pt x="445007" y="0"/>
                </a:lnTo>
                <a:lnTo>
                  <a:pt x="446532" y="0"/>
                </a:lnTo>
                <a:lnTo>
                  <a:pt x="449580" y="3048"/>
                </a:lnTo>
                <a:lnTo>
                  <a:pt x="449580" y="6096"/>
                </a:lnTo>
                <a:lnTo>
                  <a:pt x="448055" y="7619"/>
                </a:lnTo>
                <a:lnTo>
                  <a:pt x="443483" y="7619"/>
                </a:lnTo>
                <a:lnTo>
                  <a:pt x="441959" y="6096"/>
                </a:lnTo>
                <a:close/>
              </a:path>
              <a:path w="7374890" h="7620">
                <a:moveTo>
                  <a:pt x="478535" y="6096"/>
                </a:moveTo>
                <a:lnTo>
                  <a:pt x="478535" y="3048"/>
                </a:lnTo>
                <a:lnTo>
                  <a:pt x="481583" y="0"/>
                </a:lnTo>
                <a:lnTo>
                  <a:pt x="483107" y="0"/>
                </a:lnTo>
                <a:lnTo>
                  <a:pt x="486155" y="3048"/>
                </a:lnTo>
                <a:lnTo>
                  <a:pt x="486155" y="6096"/>
                </a:lnTo>
                <a:lnTo>
                  <a:pt x="484632" y="7619"/>
                </a:lnTo>
                <a:lnTo>
                  <a:pt x="480059" y="7619"/>
                </a:lnTo>
                <a:lnTo>
                  <a:pt x="478535" y="6096"/>
                </a:lnTo>
                <a:close/>
              </a:path>
              <a:path w="7374890" h="7620">
                <a:moveTo>
                  <a:pt x="516635" y="7619"/>
                </a:moveTo>
                <a:lnTo>
                  <a:pt x="516635" y="1524"/>
                </a:lnTo>
                <a:lnTo>
                  <a:pt x="518159" y="0"/>
                </a:lnTo>
                <a:lnTo>
                  <a:pt x="519683" y="0"/>
                </a:lnTo>
                <a:lnTo>
                  <a:pt x="522732" y="3048"/>
                </a:lnTo>
                <a:lnTo>
                  <a:pt x="522732" y="6096"/>
                </a:lnTo>
                <a:lnTo>
                  <a:pt x="521207" y="7619"/>
                </a:lnTo>
                <a:lnTo>
                  <a:pt x="516635" y="7619"/>
                </a:lnTo>
                <a:close/>
              </a:path>
              <a:path w="7374890" h="7620">
                <a:moveTo>
                  <a:pt x="515112" y="6096"/>
                </a:moveTo>
                <a:lnTo>
                  <a:pt x="515112" y="3048"/>
                </a:lnTo>
                <a:lnTo>
                  <a:pt x="516635" y="3048"/>
                </a:lnTo>
                <a:lnTo>
                  <a:pt x="516635" y="6096"/>
                </a:lnTo>
                <a:lnTo>
                  <a:pt x="515112" y="6096"/>
                </a:lnTo>
                <a:close/>
              </a:path>
              <a:path w="7374890" h="7620">
                <a:moveTo>
                  <a:pt x="553212" y="7619"/>
                </a:moveTo>
                <a:lnTo>
                  <a:pt x="553212" y="1524"/>
                </a:lnTo>
                <a:lnTo>
                  <a:pt x="554735" y="1524"/>
                </a:lnTo>
                <a:lnTo>
                  <a:pt x="554735" y="0"/>
                </a:lnTo>
                <a:lnTo>
                  <a:pt x="557783" y="0"/>
                </a:lnTo>
                <a:lnTo>
                  <a:pt x="557783" y="1524"/>
                </a:lnTo>
                <a:lnTo>
                  <a:pt x="559307" y="1524"/>
                </a:lnTo>
                <a:lnTo>
                  <a:pt x="559307" y="7619"/>
                </a:lnTo>
                <a:lnTo>
                  <a:pt x="553212" y="7619"/>
                </a:lnTo>
                <a:close/>
              </a:path>
              <a:path w="7374890" h="7620">
                <a:moveTo>
                  <a:pt x="551687" y="6096"/>
                </a:moveTo>
                <a:lnTo>
                  <a:pt x="551687" y="3048"/>
                </a:lnTo>
                <a:lnTo>
                  <a:pt x="553212" y="3048"/>
                </a:lnTo>
                <a:lnTo>
                  <a:pt x="553212" y="6096"/>
                </a:lnTo>
                <a:lnTo>
                  <a:pt x="551687" y="6096"/>
                </a:lnTo>
                <a:close/>
              </a:path>
              <a:path w="7374890" h="7620">
                <a:moveTo>
                  <a:pt x="589787" y="7619"/>
                </a:moveTo>
                <a:lnTo>
                  <a:pt x="589787" y="1524"/>
                </a:lnTo>
                <a:lnTo>
                  <a:pt x="591312" y="1524"/>
                </a:lnTo>
                <a:lnTo>
                  <a:pt x="591312" y="0"/>
                </a:lnTo>
                <a:lnTo>
                  <a:pt x="594359" y="0"/>
                </a:lnTo>
                <a:lnTo>
                  <a:pt x="594359" y="1524"/>
                </a:lnTo>
                <a:lnTo>
                  <a:pt x="595883" y="1524"/>
                </a:lnTo>
                <a:lnTo>
                  <a:pt x="595883" y="7619"/>
                </a:lnTo>
                <a:lnTo>
                  <a:pt x="589787" y="7619"/>
                </a:lnTo>
                <a:close/>
              </a:path>
              <a:path w="7374890" h="7620">
                <a:moveTo>
                  <a:pt x="632459" y="6096"/>
                </a:moveTo>
                <a:lnTo>
                  <a:pt x="632459" y="3048"/>
                </a:lnTo>
                <a:lnTo>
                  <a:pt x="633983" y="3048"/>
                </a:lnTo>
                <a:lnTo>
                  <a:pt x="633983" y="6096"/>
                </a:lnTo>
                <a:lnTo>
                  <a:pt x="632459" y="6096"/>
                </a:lnTo>
                <a:close/>
              </a:path>
              <a:path w="7374890" h="7620">
                <a:moveTo>
                  <a:pt x="626364" y="6096"/>
                </a:moveTo>
                <a:lnTo>
                  <a:pt x="626364" y="3048"/>
                </a:lnTo>
                <a:lnTo>
                  <a:pt x="629412" y="0"/>
                </a:lnTo>
                <a:lnTo>
                  <a:pt x="630935" y="0"/>
                </a:lnTo>
                <a:lnTo>
                  <a:pt x="630935" y="1524"/>
                </a:lnTo>
                <a:lnTo>
                  <a:pt x="632459" y="1524"/>
                </a:lnTo>
                <a:lnTo>
                  <a:pt x="632459" y="7619"/>
                </a:lnTo>
                <a:lnTo>
                  <a:pt x="627887" y="7619"/>
                </a:lnTo>
                <a:lnTo>
                  <a:pt x="626364" y="6096"/>
                </a:lnTo>
                <a:close/>
              </a:path>
              <a:path w="7374890" h="7620">
                <a:moveTo>
                  <a:pt x="662939" y="6096"/>
                </a:moveTo>
                <a:lnTo>
                  <a:pt x="662939" y="3048"/>
                </a:lnTo>
                <a:lnTo>
                  <a:pt x="665987" y="0"/>
                </a:lnTo>
                <a:lnTo>
                  <a:pt x="667512" y="0"/>
                </a:lnTo>
                <a:lnTo>
                  <a:pt x="670559" y="3048"/>
                </a:lnTo>
                <a:lnTo>
                  <a:pt x="670559" y="6096"/>
                </a:lnTo>
                <a:lnTo>
                  <a:pt x="669035" y="7619"/>
                </a:lnTo>
                <a:lnTo>
                  <a:pt x="664464" y="7619"/>
                </a:lnTo>
                <a:lnTo>
                  <a:pt x="662939" y="6096"/>
                </a:lnTo>
                <a:close/>
              </a:path>
              <a:path w="7374890" h="7620">
                <a:moveTo>
                  <a:pt x="699516" y="6096"/>
                </a:moveTo>
                <a:lnTo>
                  <a:pt x="699516" y="3048"/>
                </a:lnTo>
                <a:lnTo>
                  <a:pt x="702564" y="0"/>
                </a:lnTo>
                <a:lnTo>
                  <a:pt x="704087" y="0"/>
                </a:lnTo>
                <a:lnTo>
                  <a:pt x="707135" y="3048"/>
                </a:lnTo>
                <a:lnTo>
                  <a:pt x="707135" y="6096"/>
                </a:lnTo>
                <a:lnTo>
                  <a:pt x="705612" y="7619"/>
                </a:lnTo>
                <a:lnTo>
                  <a:pt x="701039" y="7619"/>
                </a:lnTo>
                <a:lnTo>
                  <a:pt x="699516" y="6096"/>
                </a:lnTo>
                <a:close/>
              </a:path>
              <a:path w="7374890" h="7620">
                <a:moveTo>
                  <a:pt x="737616" y="7619"/>
                </a:moveTo>
                <a:lnTo>
                  <a:pt x="737616" y="1524"/>
                </a:lnTo>
                <a:lnTo>
                  <a:pt x="739139" y="1524"/>
                </a:lnTo>
                <a:lnTo>
                  <a:pt x="739139" y="0"/>
                </a:lnTo>
                <a:lnTo>
                  <a:pt x="740664" y="0"/>
                </a:lnTo>
                <a:lnTo>
                  <a:pt x="743712" y="3048"/>
                </a:lnTo>
                <a:lnTo>
                  <a:pt x="743712" y="6096"/>
                </a:lnTo>
                <a:lnTo>
                  <a:pt x="742187" y="7619"/>
                </a:lnTo>
                <a:lnTo>
                  <a:pt x="737616" y="7619"/>
                </a:lnTo>
                <a:close/>
              </a:path>
              <a:path w="7374890" h="7620">
                <a:moveTo>
                  <a:pt x="736091" y="6096"/>
                </a:moveTo>
                <a:lnTo>
                  <a:pt x="736091" y="3048"/>
                </a:lnTo>
                <a:lnTo>
                  <a:pt x="737616" y="3048"/>
                </a:lnTo>
                <a:lnTo>
                  <a:pt x="737616" y="6096"/>
                </a:lnTo>
                <a:lnTo>
                  <a:pt x="736091" y="6096"/>
                </a:lnTo>
                <a:close/>
              </a:path>
              <a:path w="7374890" h="7620">
                <a:moveTo>
                  <a:pt x="774191" y="7619"/>
                </a:moveTo>
                <a:lnTo>
                  <a:pt x="774191" y="1524"/>
                </a:lnTo>
                <a:lnTo>
                  <a:pt x="775716" y="1524"/>
                </a:lnTo>
                <a:lnTo>
                  <a:pt x="775716" y="0"/>
                </a:lnTo>
                <a:lnTo>
                  <a:pt x="778764" y="0"/>
                </a:lnTo>
                <a:lnTo>
                  <a:pt x="778764" y="1524"/>
                </a:lnTo>
                <a:lnTo>
                  <a:pt x="780287" y="1524"/>
                </a:lnTo>
                <a:lnTo>
                  <a:pt x="780287" y="7619"/>
                </a:lnTo>
                <a:lnTo>
                  <a:pt x="774191" y="7619"/>
                </a:lnTo>
                <a:close/>
              </a:path>
              <a:path w="7374890" h="7620">
                <a:moveTo>
                  <a:pt x="772667" y="6096"/>
                </a:moveTo>
                <a:lnTo>
                  <a:pt x="772667" y="3048"/>
                </a:lnTo>
                <a:lnTo>
                  <a:pt x="774191" y="3048"/>
                </a:lnTo>
                <a:lnTo>
                  <a:pt x="774191" y="6096"/>
                </a:lnTo>
                <a:lnTo>
                  <a:pt x="772667" y="6096"/>
                </a:lnTo>
                <a:close/>
              </a:path>
              <a:path w="7374890" h="7620">
                <a:moveTo>
                  <a:pt x="816864" y="6096"/>
                </a:moveTo>
                <a:lnTo>
                  <a:pt x="816864" y="3048"/>
                </a:lnTo>
                <a:lnTo>
                  <a:pt x="818387" y="3048"/>
                </a:lnTo>
                <a:lnTo>
                  <a:pt x="818387" y="6096"/>
                </a:lnTo>
                <a:lnTo>
                  <a:pt x="816864" y="6096"/>
                </a:lnTo>
                <a:close/>
              </a:path>
              <a:path w="7374890" h="7620">
                <a:moveTo>
                  <a:pt x="810767" y="7619"/>
                </a:moveTo>
                <a:lnTo>
                  <a:pt x="810767" y="1524"/>
                </a:lnTo>
                <a:lnTo>
                  <a:pt x="812291" y="1524"/>
                </a:lnTo>
                <a:lnTo>
                  <a:pt x="812291" y="0"/>
                </a:lnTo>
                <a:lnTo>
                  <a:pt x="815339" y="0"/>
                </a:lnTo>
                <a:lnTo>
                  <a:pt x="815339" y="1524"/>
                </a:lnTo>
                <a:lnTo>
                  <a:pt x="816864" y="1524"/>
                </a:lnTo>
                <a:lnTo>
                  <a:pt x="816864" y="7619"/>
                </a:lnTo>
                <a:lnTo>
                  <a:pt x="810767" y="7619"/>
                </a:lnTo>
                <a:close/>
              </a:path>
              <a:path w="7374890" h="7620">
                <a:moveTo>
                  <a:pt x="853439" y="6096"/>
                </a:moveTo>
                <a:lnTo>
                  <a:pt x="853439" y="3048"/>
                </a:lnTo>
                <a:lnTo>
                  <a:pt x="854964" y="3048"/>
                </a:lnTo>
                <a:lnTo>
                  <a:pt x="854964" y="6096"/>
                </a:lnTo>
                <a:lnTo>
                  <a:pt x="853439" y="6096"/>
                </a:lnTo>
                <a:close/>
              </a:path>
              <a:path w="7374890" h="7620">
                <a:moveTo>
                  <a:pt x="847344" y="6096"/>
                </a:moveTo>
                <a:lnTo>
                  <a:pt x="847344" y="3048"/>
                </a:lnTo>
                <a:lnTo>
                  <a:pt x="850391" y="0"/>
                </a:lnTo>
                <a:lnTo>
                  <a:pt x="851916" y="0"/>
                </a:lnTo>
                <a:lnTo>
                  <a:pt x="851916" y="1524"/>
                </a:lnTo>
                <a:lnTo>
                  <a:pt x="853439" y="1524"/>
                </a:lnTo>
                <a:lnTo>
                  <a:pt x="853439" y="7619"/>
                </a:lnTo>
                <a:lnTo>
                  <a:pt x="848867" y="7619"/>
                </a:lnTo>
                <a:lnTo>
                  <a:pt x="847344" y="6096"/>
                </a:lnTo>
                <a:close/>
              </a:path>
              <a:path w="7374890" h="7620">
                <a:moveTo>
                  <a:pt x="883919" y="6096"/>
                </a:moveTo>
                <a:lnTo>
                  <a:pt x="883919" y="3048"/>
                </a:lnTo>
                <a:lnTo>
                  <a:pt x="886967" y="0"/>
                </a:lnTo>
                <a:lnTo>
                  <a:pt x="888491" y="0"/>
                </a:lnTo>
                <a:lnTo>
                  <a:pt x="891539" y="3048"/>
                </a:lnTo>
                <a:lnTo>
                  <a:pt x="891539" y="6096"/>
                </a:lnTo>
                <a:lnTo>
                  <a:pt x="890016" y="7619"/>
                </a:lnTo>
                <a:lnTo>
                  <a:pt x="885444" y="7619"/>
                </a:lnTo>
                <a:lnTo>
                  <a:pt x="883919" y="6096"/>
                </a:lnTo>
                <a:close/>
              </a:path>
              <a:path w="7374890" h="7620">
                <a:moveTo>
                  <a:pt x="920496" y="6096"/>
                </a:moveTo>
                <a:lnTo>
                  <a:pt x="920496" y="3048"/>
                </a:lnTo>
                <a:lnTo>
                  <a:pt x="923544" y="0"/>
                </a:lnTo>
                <a:lnTo>
                  <a:pt x="925067" y="0"/>
                </a:lnTo>
                <a:lnTo>
                  <a:pt x="928116" y="3048"/>
                </a:lnTo>
                <a:lnTo>
                  <a:pt x="928116" y="6096"/>
                </a:lnTo>
                <a:lnTo>
                  <a:pt x="926591" y="7619"/>
                </a:lnTo>
                <a:lnTo>
                  <a:pt x="922019" y="7619"/>
                </a:lnTo>
                <a:lnTo>
                  <a:pt x="920496" y="6096"/>
                </a:lnTo>
                <a:close/>
              </a:path>
              <a:path w="7374890" h="7620">
                <a:moveTo>
                  <a:pt x="958596" y="7619"/>
                </a:moveTo>
                <a:lnTo>
                  <a:pt x="958596" y="1524"/>
                </a:lnTo>
                <a:lnTo>
                  <a:pt x="960119" y="1524"/>
                </a:lnTo>
                <a:lnTo>
                  <a:pt x="960119" y="0"/>
                </a:lnTo>
                <a:lnTo>
                  <a:pt x="961644" y="0"/>
                </a:lnTo>
                <a:lnTo>
                  <a:pt x="964691" y="3048"/>
                </a:lnTo>
                <a:lnTo>
                  <a:pt x="964691" y="6096"/>
                </a:lnTo>
                <a:lnTo>
                  <a:pt x="963167" y="7619"/>
                </a:lnTo>
                <a:lnTo>
                  <a:pt x="958596" y="7619"/>
                </a:lnTo>
                <a:close/>
              </a:path>
              <a:path w="7374890" h="7620">
                <a:moveTo>
                  <a:pt x="957071" y="6096"/>
                </a:moveTo>
                <a:lnTo>
                  <a:pt x="957071" y="3048"/>
                </a:lnTo>
                <a:lnTo>
                  <a:pt x="958596" y="3048"/>
                </a:lnTo>
                <a:lnTo>
                  <a:pt x="958596" y="6096"/>
                </a:lnTo>
                <a:lnTo>
                  <a:pt x="957071" y="6096"/>
                </a:lnTo>
                <a:close/>
              </a:path>
              <a:path w="7374890" h="7620">
                <a:moveTo>
                  <a:pt x="995171" y="7619"/>
                </a:moveTo>
                <a:lnTo>
                  <a:pt x="995171" y="1524"/>
                </a:lnTo>
                <a:lnTo>
                  <a:pt x="996696" y="1524"/>
                </a:lnTo>
                <a:lnTo>
                  <a:pt x="996696" y="0"/>
                </a:lnTo>
                <a:lnTo>
                  <a:pt x="999744" y="0"/>
                </a:lnTo>
                <a:lnTo>
                  <a:pt x="999744" y="1524"/>
                </a:lnTo>
                <a:lnTo>
                  <a:pt x="1001267" y="1524"/>
                </a:lnTo>
                <a:lnTo>
                  <a:pt x="1001267" y="7619"/>
                </a:lnTo>
                <a:lnTo>
                  <a:pt x="995171" y="7619"/>
                </a:lnTo>
                <a:close/>
              </a:path>
              <a:path w="7374890" h="7620">
                <a:moveTo>
                  <a:pt x="1037844" y="6096"/>
                </a:moveTo>
                <a:lnTo>
                  <a:pt x="1037844" y="3048"/>
                </a:lnTo>
                <a:lnTo>
                  <a:pt x="1039367" y="3048"/>
                </a:lnTo>
                <a:lnTo>
                  <a:pt x="1039367" y="6096"/>
                </a:lnTo>
                <a:lnTo>
                  <a:pt x="1037844" y="6096"/>
                </a:lnTo>
                <a:close/>
              </a:path>
              <a:path w="7374890" h="7620">
                <a:moveTo>
                  <a:pt x="1031748" y="7619"/>
                </a:moveTo>
                <a:lnTo>
                  <a:pt x="1031748" y="1524"/>
                </a:lnTo>
                <a:lnTo>
                  <a:pt x="1033271" y="1524"/>
                </a:lnTo>
                <a:lnTo>
                  <a:pt x="1033271" y="0"/>
                </a:lnTo>
                <a:lnTo>
                  <a:pt x="1036319" y="0"/>
                </a:lnTo>
                <a:lnTo>
                  <a:pt x="1036319" y="1524"/>
                </a:lnTo>
                <a:lnTo>
                  <a:pt x="1037844" y="1524"/>
                </a:lnTo>
                <a:lnTo>
                  <a:pt x="1037844" y="7619"/>
                </a:lnTo>
                <a:lnTo>
                  <a:pt x="1031748" y="7619"/>
                </a:lnTo>
                <a:close/>
              </a:path>
              <a:path w="7374890" h="7620">
                <a:moveTo>
                  <a:pt x="1074419" y="6096"/>
                </a:moveTo>
                <a:lnTo>
                  <a:pt x="1074419" y="3048"/>
                </a:lnTo>
                <a:lnTo>
                  <a:pt x="1075944" y="3048"/>
                </a:lnTo>
                <a:lnTo>
                  <a:pt x="1075944" y="6096"/>
                </a:lnTo>
                <a:lnTo>
                  <a:pt x="1074419" y="6096"/>
                </a:lnTo>
                <a:close/>
              </a:path>
              <a:path w="7374890" h="7620">
                <a:moveTo>
                  <a:pt x="1068323" y="6096"/>
                </a:moveTo>
                <a:lnTo>
                  <a:pt x="1068323" y="3048"/>
                </a:lnTo>
                <a:lnTo>
                  <a:pt x="1071371" y="0"/>
                </a:lnTo>
                <a:lnTo>
                  <a:pt x="1072896" y="0"/>
                </a:lnTo>
                <a:lnTo>
                  <a:pt x="1074419" y="1524"/>
                </a:lnTo>
                <a:lnTo>
                  <a:pt x="1074419" y="7619"/>
                </a:lnTo>
                <a:lnTo>
                  <a:pt x="1069848" y="7619"/>
                </a:lnTo>
                <a:lnTo>
                  <a:pt x="1068323" y="6096"/>
                </a:lnTo>
                <a:close/>
              </a:path>
              <a:path w="7374890" h="7620">
                <a:moveTo>
                  <a:pt x="1104900" y="6096"/>
                </a:moveTo>
                <a:lnTo>
                  <a:pt x="1104900" y="3048"/>
                </a:lnTo>
                <a:lnTo>
                  <a:pt x="1107948" y="0"/>
                </a:lnTo>
                <a:lnTo>
                  <a:pt x="1109471" y="0"/>
                </a:lnTo>
                <a:lnTo>
                  <a:pt x="1112519" y="3048"/>
                </a:lnTo>
                <a:lnTo>
                  <a:pt x="1112519" y="6096"/>
                </a:lnTo>
                <a:lnTo>
                  <a:pt x="1110996" y="7619"/>
                </a:lnTo>
                <a:lnTo>
                  <a:pt x="1106423" y="7619"/>
                </a:lnTo>
                <a:lnTo>
                  <a:pt x="1104900" y="6096"/>
                </a:lnTo>
                <a:close/>
              </a:path>
              <a:path w="7374890" h="7620">
                <a:moveTo>
                  <a:pt x="1141475" y="6096"/>
                </a:moveTo>
                <a:lnTo>
                  <a:pt x="1141475" y="3048"/>
                </a:lnTo>
                <a:lnTo>
                  <a:pt x="1144523" y="0"/>
                </a:lnTo>
                <a:lnTo>
                  <a:pt x="1146048" y="0"/>
                </a:lnTo>
                <a:lnTo>
                  <a:pt x="1149096" y="3048"/>
                </a:lnTo>
                <a:lnTo>
                  <a:pt x="1149096" y="6096"/>
                </a:lnTo>
                <a:lnTo>
                  <a:pt x="1147571" y="7619"/>
                </a:lnTo>
                <a:lnTo>
                  <a:pt x="1143000" y="7619"/>
                </a:lnTo>
                <a:lnTo>
                  <a:pt x="1141475" y="6096"/>
                </a:lnTo>
                <a:close/>
              </a:path>
              <a:path w="7374890" h="7620">
                <a:moveTo>
                  <a:pt x="1179575" y="7619"/>
                </a:moveTo>
                <a:lnTo>
                  <a:pt x="1179575" y="1524"/>
                </a:lnTo>
                <a:lnTo>
                  <a:pt x="1181100" y="1524"/>
                </a:lnTo>
                <a:lnTo>
                  <a:pt x="1181100" y="0"/>
                </a:lnTo>
                <a:lnTo>
                  <a:pt x="1182623" y="0"/>
                </a:lnTo>
                <a:lnTo>
                  <a:pt x="1185671" y="3048"/>
                </a:lnTo>
                <a:lnTo>
                  <a:pt x="1185671" y="6096"/>
                </a:lnTo>
                <a:lnTo>
                  <a:pt x="1184148" y="7619"/>
                </a:lnTo>
                <a:lnTo>
                  <a:pt x="1179575" y="7619"/>
                </a:lnTo>
                <a:close/>
              </a:path>
              <a:path w="7374890" h="7620">
                <a:moveTo>
                  <a:pt x="1178051" y="6096"/>
                </a:moveTo>
                <a:lnTo>
                  <a:pt x="1178051" y="3048"/>
                </a:lnTo>
                <a:lnTo>
                  <a:pt x="1179575" y="3048"/>
                </a:lnTo>
                <a:lnTo>
                  <a:pt x="1179575" y="6096"/>
                </a:lnTo>
                <a:lnTo>
                  <a:pt x="1178051" y="6096"/>
                </a:lnTo>
                <a:close/>
              </a:path>
              <a:path w="7374890" h="7620">
                <a:moveTo>
                  <a:pt x="1216151" y="7619"/>
                </a:moveTo>
                <a:lnTo>
                  <a:pt x="1216151" y="1524"/>
                </a:lnTo>
                <a:lnTo>
                  <a:pt x="1217675" y="1524"/>
                </a:lnTo>
                <a:lnTo>
                  <a:pt x="1217675" y="0"/>
                </a:lnTo>
                <a:lnTo>
                  <a:pt x="1220723" y="0"/>
                </a:lnTo>
                <a:lnTo>
                  <a:pt x="1220723" y="1524"/>
                </a:lnTo>
                <a:lnTo>
                  <a:pt x="1222248" y="1524"/>
                </a:lnTo>
                <a:lnTo>
                  <a:pt x="1222248" y="7619"/>
                </a:lnTo>
                <a:lnTo>
                  <a:pt x="1216151" y="7619"/>
                </a:lnTo>
                <a:close/>
              </a:path>
              <a:path w="7374890" h="7620">
                <a:moveTo>
                  <a:pt x="1258823" y="6096"/>
                </a:moveTo>
                <a:lnTo>
                  <a:pt x="1258823" y="3048"/>
                </a:lnTo>
                <a:lnTo>
                  <a:pt x="1260348" y="3048"/>
                </a:lnTo>
                <a:lnTo>
                  <a:pt x="1260348" y="6096"/>
                </a:lnTo>
                <a:lnTo>
                  <a:pt x="1258823" y="6096"/>
                </a:lnTo>
                <a:close/>
              </a:path>
              <a:path w="7374890" h="7620">
                <a:moveTo>
                  <a:pt x="1252728" y="7619"/>
                </a:moveTo>
                <a:lnTo>
                  <a:pt x="1252728" y="1524"/>
                </a:lnTo>
                <a:lnTo>
                  <a:pt x="1254251" y="1524"/>
                </a:lnTo>
                <a:lnTo>
                  <a:pt x="1254251" y="0"/>
                </a:lnTo>
                <a:lnTo>
                  <a:pt x="1257300" y="0"/>
                </a:lnTo>
                <a:lnTo>
                  <a:pt x="1257300" y="1524"/>
                </a:lnTo>
                <a:lnTo>
                  <a:pt x="1258823" y="1524"/>
                </a:lnTo>
                <a:lnTo>
                  <a:pt x="1258823" y="7619"/>
                </a:lnTo>
                <a:lnTo>
                  <a:pt x="1252728" y="7619"/>
                </a:lnTo>
                <a:close/>
              </a:path>
              <a:path w="7374890" h="7620">
                <a:moveTo>
                  <a:pt x="1295400" y="6096"/>
                </a:moveTo>
                <a:lnTo>
                  <a:pt x="1295400" y="3048"/>
                </a:lnTo>
                <a:lnTo>
                  <a:pt x="1296923" y="3048"/>
                </a:lnTo>
                <a:lnTo>
                  <a:pt x="1296923" y="6096"/>
                </a:lnTo>
                <a:lnTo>
                  <a:pt x="1295400" y="6096"/>
                </a:lnTo>
                <a:close/>
              </a:path>
              <a:path w="7374890" h="7620">
                <a:moveTo>
                  <a:pt x="1289303" y="6096"/>
                </a:moveTo>
                <a:lnTo>
                  <a:pt x="1289303" y="3048"/>
                </a:lnTo>
                <a:lnTo>
                  <a:pt x="1292351" y="0"/>
                </a:lnTo>
                <a:lnTo>
                  <a:pt x="1293875" y="0"/>
                </a:lnTo>
                <a:lnTo>
                  <a:pt x="1295400" y="1524"/>
                </a:lnTo>
                <a:lnTo>
                  <a:pt x="1295400" y="7619"/>
                </a:lnTo>
                <a:lnTo>
                  <a:pt x="1290828" y="7619"/>
                </a:lnTo>
                <a:lnTo>
                  <a:pt x="1289303" y="6096"/>
                </a:lnTo>
                <a:close/>
              </a:path>
              <a:path w="7374890" h="7620">
                <a:moveTo>
                  <a:pt x="1325880" y="6096"/>
                </a:moveTo>
                <a:lnTo>
                  <a:pt x="1325880" y="3048"/>
                </a:lnTo>
                <a:lnTo>
                  <a:pt x="1328928" y="0"/>
                </a:lnTo>
                <a:lnTo>
                  <a:pt x="1330451" y="0"/>
                </a:lnTo>
                <a:lnTo>
                  <a:pt x="1333500" y="3048"/>
                </a:lnTo>
                <a:lnTo>
                  <a:pt x="1333500" y="6096"/>
                </a:lnTo>
                <a:lnTo>
                  <a:pt x="1331975" y="7619"/>
                </a:lnTo>
                <a:lnTo>
                  <a:pt x="1327403" y="7619"/>
                </a:lnTo>
                <a:lnTo>
                  <a:pt x="1325880" y="6096"/>
                </a:lnTo>
                <a:close/>
              </a:path>
              <a:path w="7374890" h="7620">
                <a:moveTo>
                  <a:pt x="1362455" y="6096"/>
                </a:moveTo>
                <a:lnTo>
                  <a:pt x="1362455" y="3048"/>
                </a:lnTo>
                <a:lnTo>
                  <a:pt x="1365503" y="0"/>
                </a:lnTo>
                <a:lnTo>
                  <a:pt x="1367028" y="0"/>
                </a:lnTo>
                <a:lnTo>
                  <a:pt x="1370075" y="3048"/>
                </a:lnTo>
                <a:lnTo>
                  <a:pt x="1370075" y="6096"/>
                </a:lnTo>
                <a:lnTo>
                  <a:pt x="1368551" y="7619"/>
                </a:lnTo>
                <a:lnTo>
                  <a:pt x="1363980" y="7619"/>
                </a:lnTo>
                <a:lnTo>
                  <a:pt x="1362455" y="6096"/>
                </a:lnTo>
                <a:close/>
              </a:path>
              <a:path w="7374890" h="7620">
                <a:moveTo>
                  <a:pt x="1400555" y="7619"/>
                </a:moveTo>
                <a:lnTo>
                  <a:pt x="1400555" y="1524"/>
                </a:lnTo>
                <a:lnTo>
                  <a:pt x="1402080" y="1524"/>
                </a:lnTo>
                <a:lnTo>
                  <a:pt x="1402080" y="0"/>
                </a:lnTo>
                <a:lnTo>
                  <a:pt x="1403603" y="0"/>
                </a:lnTo>
                <a:lnTo>
                  <a:pt x="1405128" y="1524"/>
                </a:lnTo>
                <a:lnTo>
                  <a:pt x="1406651" y="1524"/>
                </a:lnTo>
                <a:lnTo>
                  <a:pt x="1406651" y="7619"/>
                </a:lnTo>
                <a:lnTo>
                  <a:pt x="1400555" y="7619"/>
                </a:lnTo>
                <a:close/>
              </a:path>
              <a:path w="7374890" h="7620">
                <a:moveTo>
                  <a:pt x="1399032" y="6096"/>
                </a:moveTo>
                <a:lnTo>
                  <a:pt x="1399032" y="3048"/>
                </a:lnTo>
                <a:lnTo>
                  <a:pt x="1400555" y="3048"/>
                </a:lnTo>
                <a:lnTo>
                  <a:pt x="1400555" y="6096"/>
                </a:lnTo>
                <a:lnTo>
                  <a:pt x="1399032" y="6096"/>
                </a:lnTo>
                <a:close/>
              </a:path>
              <a:path w="7374890" h="7620">
                <a:moveTo>
                  <a:pt x="1437132" y="7619"/>
                </a:moveTo>
                <a:lnTo>
                  <a:pt x="1437132" y="1524"/>
                </a:lnTo>
                <a:lnTo>
                  <a:pt x="1438655" y="1524"/>
                </a:lnTo>
                <a:lnTo>
                  <a:pt x="1438655" y="0"/>
                </a:lnTo>
                <a:lnTo>
                  <a:pt x="1441703" y="0"/>
                </a:lnTo>
                <a:lnTo>
                  <a:pt x="1441703" y="1524"/>
                </a:lnTo>
                <a:lnTo>
                  <a:pt x="1443228" y="1524"/>
                </a:lnTo>
                <a:lnTo>
                  <a:pt x="1443228" y="7619"/>
                </a:lnTo>
                <a:lnTo>
                  <a:pt x="1437132" y="7619"/>
                </a:lnTo>
                <a:close/>
              </a:path>
              <a:path w="7374890" h="7620">
                <a:moveTo>
                  <a:pt x="1479803" y="6096"/>
                </a:moveTo>
                <a:lnTo>
                  <a:pt x="1479803" y="3048"/>
                </a:lnTo>
                <a:lnTo>
                  <a:pt x="1481328" y="3048"/>
                </a:lnTo>
                <a:lnTo>
                  <a:pt x="1481328" y="6096"/>
                </a:lnTo>
                <a:lnTo>
                  <a:pt x="1479803" y="6096"/>
                </a:lnTo>
                <a:close/>
              </a:path>
              <a:path w="7374890" h="7620">
                <a:moveTo>
                  <a:pt x="1473707" y="7619"/>
                </a:moveTo>
                <a:lnTo>
                  <a:pt x="1473707" y="1524"/>
                </a:lnTo>
                <a:lnTo>
                  <a:pt x="1475232" y="1524"/>
                </a:lnTo>
                <a:lnTo>
                  <a:pt x="1475232" y="0"/>
                </a:lnTo>
                <a:lnTo>
                  <a:pt x="1478280" y="0"/>
                </a:lnTo>
                <a:lnTo>
                  <a:pt x="1478280" y="1524"/>
                </a:lnTo>
                <a:lnTo>
                  <a:pt x="1479803" y="1524"/>
                </a:lnTo>
                <a:lnTo>
                  <a:pt x="1479803" y="7619"/>
                </a:lnTo>
                <a:lnTo>
                  <a:pt x="1473707" y="7619"/>
                </a:lnTo>
                <a:close/>
              </a:path>
              <a:path w="7374890" h="7620">
                <a:moveTo>
                  <a:pt x="1516380" y="6096"/>
                </a:moveTo>
                <a:lnTo>
                  <a:pt x="1516380" y="3048"/>
                </a:lnTo>
                <a:lnTo>
                  <a:pt x="1517903" y="3048"/>
                </a:lnTo>
                <a:lnTo>
                  <a:pt x="1517903" y="6096"/>
                </a:lnTo>
                <a:lnTo>
                  <a:pt x="1516380" y="6096"/>
                </a:lnTo>
                <a:close/>
              </a:path>
              <a:path w="7374890" h="7620">
                <a:moveTo>
                  <a:pt x="1510284" y="6096"/>
                </a:moveTo>
                <a:lnTo>
                  <a:pt x="1510284" y="3048"/>
                </a:lnTo>
                <a:lnTo>
                  <a:pt x="1513332" y="0"/>
                </a:lnTo>
                <a:lnTo>
                  <a:pt x="1514855" y="0"/>
                </a:lnTo>
                <a:lnTo>
                  <a:pt x="1516380" y="1524"/>
                </a:lnTo>
                <a:lnTo>
                  <a:pt x="1516380" y="7619"/>
                </a:lnTo>
                <a:lnTo>
                  <a:pt x="1511807" y="7619"/>
                </a:lnTo>
                <a:lnTo>
                  <a:pt x="1510284" y="6096"/>
                </a:lnTo>
                <a:close/>
              </a:path>
              <a:path w="7374890" h="7620">
                <a:moveTo>
                  <a:pt x="1546859" y="6096"/>
                </a:moveTo>
                <a:lnTo>
                  <a:pt x="1546859" y="3048"/>
                </a:lnTo>
                <a:lnTo>
                  <a:pt x="1549907" y="0"/>
                </a:lnTo>
                <a:lnTo>
                  <a:pt x="1551432" y="0"/>
                </a:lnTo>
                <a:lnTo>
                  <a:pt x="1554480" y="3048"/>
                </a:lnTo>
                <a:lnTo>
                  <a:pt x="1554480" y="6096"/>
                </a:lnTo>
                <a:lnTo>
                  <a:pt x="1552955" y="7619"/>
                </a:lnTo>
                <a:lnTo>
                  <a:pt x="1548384" y="7619"/>
                </a:lnTo>
                <a:lnTo>
                  <a:pt x="1546859" y="6096"/>
                </a:lnTo>
                <a:close/>
              </a:path>
              <a:path w="7374890" h="7620">
                <a:moveTo>
                  <a:pt x="1583435" y="6096"/>
                </a:moveTo>
                <a:lnTo>
                  <a:pt x="1583435" y="3048"/>
                </a:lnTo>
                <a:lnTo>
                  <a:pt x="1586484" y="0"/>
                </a:lnTo>
                <a:lnTo>
                  <a:pt x="1588007" y="0"/>
                </a:lnTo>
                <a:lnTo>
                  <a:pt x="1591055" y="3048"/>
                </a:lnTo>
                <a:lnTo>
                  <a:pt x="1591055" y="6096"/>
                </a:lnTo>
                <a:lnTo>
                  <a:pt x="1589532" y="7619"/>
                </a:lnTo>
                <a:lnTo>
                  <a:pt x="1584959" y="7619"/>
                </a:lnTo>
                <a:lnTo>
                  <a:pt x="1583435" y="6096"/>
                </a:lnTo>
                <a:close/>
              </a:path>
              <a:path w="7374890" h="7620">
                <a:moveTo>
                  <a:pt x="1621535" y="7619"/>
                </a:moveTo>
                <a:lnTo>
                  <a:pt x="1621535" y="1524"/>
                </a:lnTo>
                <a:lnTo>
                  <a:pt x="1623059" y="1524"/>
                </a:lnTo>
                <a:lnTo>
                  <a:pt x="1623059" y="0"/>
                </a:lnTo>
                <a:lnTo>
                  <a:pt x="1624584" y="0"/>
                </a:lnTo>
                <a:lnTo>
                  <a:pt x="1626107" y="1524"/>
                </a:lnTo>
                <a:lnTo>
                  <a:pt x="1627632" y="1524"/>
                </a:lnTo>
                <a:lnTo>
                  <a:pt x="1627632" y="7619"/>
                </a:lnTo>
                <a:lnTo>
                  <a:pt x="1621535" y="7619"/>
                </a:lnTo>
                <a:close/>
              </a:path>
              <a:path w="7374890" h="7620">
                <a:moveTo>
                  <a:pt x="1620012" y="6096"/>
                </a:moveTo>
                <a:lnTo>
                  <a:pt x="1620012" y="3048"/>
                </a:lnTo>
                <a:lnTo>
                  <a:pt x="1621535" y="3048"/>
                </a:lnTo>
                <a:lnTo>
                  <a:pt x="1621535" y="6096"/>
                </a:lnTo>
                <a:lnTo>
                  <a:pt x="1620012" y="6096"/>
                </a:lnTo>
                <a:close/>
              </a:path>
              <a:path w="7374890" h="7620">
                <a:moveTo>
                  <a:pt x="1658112" y="7619"/>
                </a:moveTo>
                <a:lnTo>
                  <a:pt x="1658112" y="1524"/>
                </a:lnTo>
                <a:lnTo>
                  <a:pt x="1659635" y="1524"/>
                </a:lnTo>
                <a:lnTo>
                  <a:pt x="1659635" y="0"/>
                </a:lnTo>
                <a:lnTo>
                  <a:pt x="1662684" y="0"/>
                </a:lnTo>
                <a:lnTo>
                  <a:pt x="1662684" y="1524"/>
                </a:lnTo>
                <a:lnTo>
                  <a:pt x="1664207" y="1524"/>
                </a:lnTo>
                <a:lnTo>
                  <a:pt x="1664207" y="7619"/>
                </a:lnTo>
                <a:lnTo>
                  <a:pt x="1658112" y="7619"/>
                </a:lnTo>
                <a:close/>
              </a:path>
              <a:path w="7374890" h="7620">
                <a:moveTo>
                  <a:pt x="1700784" y="6096"/>
                </a:moveTo>
                <a:lnTo>
                  <a:pt x="1700784" y="3048"/>
                </a:lnTo>
                <a:lnTo>
                  <a:pt x="1702307" y="3048"/>
                </a:lnTo>
                <a:lnTo>
                  <a:pt x="1702307" y="6096"/>
                </a:lnTo>
                <a:lnTo>
                  <a:pt x="1700784" y="6096"/>
                </a:lnTo>
                <a:close/>
              </a:path>
              <a:path w="7374890" h="7620">
                <a:moveTo>
                  <a:pt x="1694687" y="7619"/>
                </a:moveTo>
                <a:lnTo>
                  <a:pt x="1694687" y="1524"/>
                </a:lnTo>
                <a:lnTo>
                  <a:pt x="1696212" y="1524"/>
                </a:lnTo>
                <a:lnTo>
                  <a:pt x="1696212" y="0"/>
                </a:lnTo>
                <a:lnTo>
                  <a:pt x="1699259" y="0"/>
                </a:lnTo>
                <a:lnTo>
                  <a:pt x="1699259" y="1524"/>
                </a:lnTo>
                <a:lnTo>
                  <a:pt x="1700784" y="1524"/>
                </a:lnTo>
                <a:lnTo>
                  <a:pt x="1700784" y="7619"/>
                </a:lnTo>
                <a:lnTo>
                  <a:pt x="1694687" y="7619"/>
                </a:lnTo>
                <a:close/>
              </a:path>
              <a:path w="7374890" h="7620">
                <a:moveTo>
                  <a:pt x="1731264" y="6096"/>
                </a:moveTo>
                <a:lnTo>
                  <a:pt x="1731264" y="3048"/>
                </a:lnTo>
                <a:lnTo>
                  <a:pt x="1734312" y="0"/>
                </a:lnTo>
                <a:lnTo>
                  <a:pt x="1735835" y="0"/>
                </a:lnTo>
                <a:lnTo>
                  <a:pt x="1738884" y="3048"/>
                </a:lnTo>
                <a:lnTo>
                  <a:pt x="1738884" y="6096"/>
                </a:lnTo>
                <a:lnTo>
                  <a:pt x="1737359" y="7619"/>
                </a:lnTo>
                <a:lnTo>
                  <a:pt x="1732787" y="7619"/>
                </a:lnTo>
                <a:lnTo>
                  <a:pt x="1731264" y="6096"/>
                </a:lnTo>
                <a:close/>
              </a:path>
              <a:path w="7374890" h="7620">
                <a:moveTo>
                  <a:pt x="1767839" y="6096"/>
                </a:moveTo>
                <a:lnTo>
                  <a:pt x="1767839" y="3048"/>
                </a:lnTo>
                <a:lnTo>
                  <a:pt x="1770887" y="0"/>
                </a:lnTo>
                <a:lnTo>
                  <a:pt x="1772412" y="0"/>
                </a:lnTo>
                <a:lnTo>
                  <a:pt x="1775459" y="3048"/>
                </a:lnTo>
                <a:lnTo>
                  <a:pt x="1775459" y="6096"/>
                </a:lnTo>
                <a:lnTo>
                  <a:pt x="1773935" y="7619"/>
                </a:lnTo>
                <a:lnTo>
                  <a:pt x="1769364" y="7619"/>
                </a:lnTo>
                <a:lnTo>
                  <a:pt x="1767839" y="6096"/>
                </a:lnTo>
                <a:close/>
              </a:path>
              <a:path w="7374890" h="7620">
                <a:moveTo>
                  <a:pt x="1804416" y="6096"/>
                </a:moveTo>
                <a:lnTo>
                  <a:pt x="1804416" y="3048"/>
                </a:lnTo>
                <a:lnTo>
                  <a:pt x="1807464" y="0"/>
                </a:lnTo>
                <a:lnTo>
                  <a:pt x="1808987" y="0"/>
                </a:lnTo>
                <a:lnTo>
                  <a:pt x="1812035" y="3048"/>
                </a:lnTo>
                <a:lnTo>
                  <a:pt x="1812035" y="6096"/>
                </a:lnTo>
                <a:lnTo>
                  <a:pt x="1810512" y="7619"/>
                </a:lnTo>
                <a:lnTo>
                  <a:pt x="1805939" y="7619"/>
                </a:lnTo>
                <a:lnTo>
                  <a:pt x="1804416" y="6096"/>
                </a:lnTo>
                <a:close/>
              </a:path>
              <a:path w="7374890" h="7620">
                <a:moveTo>
                  <a:pt x="1842516" y="7619"/>
                </a:moveTo>
                <a:lnTo>
                  <a:pt x="1842516" y="1524"/>
                </a:lnTo>
                <a:lnTo>
                  <a:pt x="1844039" y="1524"/>
                </a:lnTo>
                <a:lnTo>
                  <a:pt x="1844039" y="0"/>
                </a:lnTo>
                <a:lnTo>
                  <a:pt x="1847087" y="0"/>
                </a:lnTo>
                <a:lnTo>
                  <a:pt x="1847087" y="1524"/>
                </a:lnTo>
                <a:lnTo>
                  <a:pt x="1848612" y="1524"/>
                </a:lnTo>
                <a:lnTo>
                  <a:pt x="1848612" y="7619"/>
                </a:lnTo>
                <a:lnTo>
                  <a:pt x="1842516" y="7619"/>
                </a:lnTo>
                <a:close/>
              </a:path>
              <a:path w="7374890" h="7620">
                <a:moveTo>
                  <a:pt x="1840991" y="6096"/>
                </a:moveTo>
                <a:lnTo>
                  <a:pt x="1840991" y="3048"/>
                </a:lnTo>
                <a:lnTo>
                  <a:pt x="1842516" y="3048"/>
                </a:lnTo>
                <a:lnTo>
                  <a:pt x="1842516" y="6096"/>
                </a:lnTo>
                <a:lnTo>
                  <a:pt x="1840991" y="6096"/>
                </a:lnTo>
                <a:close/>
              </a:path>
              <a:path w="7374890" h="7620">
                <a:moveTo>
                  <a:pt x="1879091" y="7619"/>
                </a:moveTo>
                <a:lnTo>
                  <a:pt x="1879091" y="1524"/>
                </a:lnTo>
                <a:lnTo>
                  <a:pt x="1880616" y="1524"/>
                </a:lnTo>
                <a:lnTo>
                  <a:pt x="1880616" y="0"/>
                </a:lnTo>
                <a:lnTo>
                  <a:pt x="1883664" y="0"/>
                </a:lnTo>
                <a:lnTo>
                  <a:pt x="1883664" y="1524"/>
                </a:lnTo>
                <a:lnTo>
                  <a:pt x="1885187" y="1524"/>
                </a:lnTo>
                <a:lnTo>
                  <a:pt x="1885187" y="7619"/>
                </a:lnTo>
                <a:lnTo>
                  <a:pt x="1879091" y="7619"/>
                </a:lnTo>
                <a:close/>
              </a:path>
              <a:path w="7374890" h="7620">
                <a:moveTo>
                  <a:pt x="1921764" y="6096"/>
                </a:moveTo>
                <a:lnTo>
                  <a:pt x="1921764" y="3048"/>
                </a:lnTo>
                <a:lnTo>
                  <a:pt x="1923287" y="3048"/>
                </a:lnTo>
                <a:lnTo>
                  <a:pt x="1923287" y="6096"/>
                </a:lnTo>
                <a:lnTo>
                  <a:pt x="1921764" y="6096"/>
                </a:lnTo>
                <a:close/>
              </a:path>
              <a:path w="7374890" h="7620">
                <a:moveTo>
                  <a:pt x="1915668" y="7619"/>
                </a:moveTo>
                <a:lnTo>
                  <a:pt x="1915668" y="1524"/>
                </a:lnTo>
                <a:lnTo>
                  <a:pt x="1917191" y="1524"/>
                </a:lnTo>
                <a:lnTo>
                  <a:pt x="1918716" y="0"/>
                </a:lnTo>
                <a:lnTo>
                  <a:pt x="1920239" y="0"/>
                </a:lnTo>
                <a:lnTo>
                  <a:pt x="1920239" y="1524"/>
                </a:lnTo>
                <a:lnTo>
                  <a:pt x="1921764" y="1524"/>
                </a:lnTo>
                <a:lnTo>
                  <a:pt x="1921764" y="7619"/>
                </a:lnTo>
                <a:lnTo>
                  <a:pt x="1915668" y="7619"/>
                </a:lnTo>
                <a:close/>
              </a:path>
              <a:path w="7374890" h="7620">
                <a:moveTo>
                  <a:pt x="1952244" y="6096"/>
                </a:moveTo>
                <a:lnTo>
                  <a:pt x="1952244" y="3048"/>
                </a:lnTo>
                <a:lnTo>
                  <a:pt x="1955291" y="0"/>
                </a:lnTo>
                <a:lnTo>
                  <a:pt x="1956816" y="0"/>
                </a:lnTo>
                <a:lnTo>
                  <a:pt x="1959864" y="3048"/>
                </a:lnTo>
                <a:lnTo>
                  <a:pt x="1959864" y="6096"/>
                </a:lnTo>
                <a:lnTo>
                  <a:pt x="1958339" y="7619"/>
                </a:lnTo>
                <a:lnTo>
                  <a:pt x="1953768" y="7619"/>
                </a:lnTo>
                <a:lnTo>
                  <a:pt x="1952244" y="6096"/>
                </a:lnTo>
                <a:close/>
              </a:path>
              <a:path w="7374890" h="7620">
                <a:moveTo>
                  <a:pt x="1988819" y="6096"/>
                </a:moveTo>
                <a:lnTo>
                  <a:pt x="1988819" y="3048"/>
                </a:lnTo>
                <a:lnTo>
                  <a:pt x="1991868" y="0"/>
                </a:lnTo>
                <a:lnTo>
                  <a:pt x="1993391" y="0"/>
                </a:lnTo>
                <a:lnTo>
                  <a:pt x="1996439" y="3048"/>
                </a:lnTo>
                <a:lnTo>
                  <a:pt x="1996439" y="6096"/>
                </a:lnTo>
                <a:lnTo>
                  <a:pt x="1994916" y="7619"/>
                </a:lnTo>
                <a:lnTo>
                  <a:pt x="1990344" y="7619"/>
                </a:lnTo>
                <a:lnTo>
                  <a:pt x="1988819" y="6096"/>
                </a:lnTo>
                <a:close/>
              </a:path>
              <a:path w="7374890" h="7620">
                <a:moveTo>
                  <a:pt x="2026919" y="7619"/>
                </a:moveTo>
                <a:lnTo>
                  <a:pt x="2026919" y="1524"/>
                </a:lnTo>
                <a:lnTo>
                  <a:pt x="2028444" y="0"/>
                </a:lnTo>
                <a:lnTo>
                  <a:pt x="2029968" y="0"/>
                </a:lnTo>
                <a:lnTo>
                  <a:pt x="2033016" y="3048"/>
                </a:lnTo>
                <a:lnTo>
                  <a:pt x="2033016" y="6096"/>
                </a:lnTo>
                <a:lnTo>
                  <a:pt x="2031491" y="7619"/>
                </a:lnTo>
                <a:lnTo>
                  <a:pt x="2026919" y="7619"/>
                </a:lnTo>
                <a:close/>
              </a:path>
              <a:path w="7374890" h="7620">
                <a:moveTo>
                  <a:pt x="2025396" y="6096"/>
                </a:moveTo>
                <a:lnTo>
                  <a:pt x="2025396" y="3048"/>
                </a:lnTo>
                <a:lnTo>
                  <a:pt x="2026919" y="3048"/>
                </a:lnTo>
                <a:lnTo>
                  <a:pt x="2026919" y="6096"/>
                </a:lnTo>
                <a:lnTo>
                  <a:pt x="2025396" y="6096"/>
                </a:lnTo>
                <a:close/>
              </a:path>
              <a:path w="7374890" h="7620">
                <a:moveTo>
                  <a:pt x="2063496" y="7619"/>
                </a:moveTo>
                <a:lnTo>
                  <a:pt x="2063496" y="1524"/>
                </a:lnTo>
                <a:lnTo>
                  <a:pt x="2065019" y="1524"/>
                </a:lnTo>
                <a:lnTo>
                  <a:pt x="2065019" y="0"/>
                </a:lnTo>
                <a:lnTo>
                  <a:pt x="2068068" y="0"/>
                </a:lnTo>
                <a:lnTo>
                  <a:pt x="2068068" y="1524"/>
                </a:lnTo>
                <a:lnTo>
                  <a:pt x="2069591" y="1524"/>
                </a:lnTo>
                <a:lnTo>
                  <a:pt x="2069591" y="7619"/>
                </a:lnTo>
                <a:lnTo>
                  <a:pt x="2063496" y="7619"/>
                </a:lnTo>
                <a:close/>
              </a:path>
              <a:path w="7374890" h="7620">
                <a:moveTo>
                  <a:pt x="2061971" y="6096"/>
                </a:moveTo>
                <a:lnTo>
                  <a:pt x="2061971" y="3048"/>
                </a:lnTo>
                <a:lnTo>
                  <a:pt x="2063496" y="3048"/>
                </a:lnTo>
                <a:lnTo>
                  <a:pt x="2063496" y="6096"/>
                </a:lnTo>
                <a:lnTo>
                  <a:pt x="2061971" y="6096"/>
                </a:lnTo>
                <a:close/>
              </a:path>
              <a:path w="7374890" h="7620">
                <a:moveTo>
                  <a:pt x="2100071" y="7619"/>
                </a:moveTo>
                <a:lnTo>
                  <a:pt x="2100071" y="1524"/>
                </a:lnTo>
                <a:lnTo>
                  <a:pt x="2101596" y="1524"/>
                </a:lnTo>
                <a:lnTo>
                  <a:pt x="2101596" y="0"/>
                </a:lnTo>
                <a:lnTo>
                  <a:pt x="2104644" y="0"/>
                </a:lnTo>
                <a:lnTo>
                  <a:pt x="2104644" y="1524"/>
                </a:lnTo>
                <a:lnTo>
                  <a:pt x="2106168" y="1524"/>
                </a:lnTo>
                <a:lnTo>
                  <a:pt x="2106168" y="7619"/>
                </a:lnTo>
                <a:lnTo>
                  <a:pt x="2100071" y="7619"/>
                </a:lnTo>
                <a:close/>
              </a:path>
              <a:path w="7374890" h="7620">
                <a:moveTo>
                  <a:pt x="2142744" y="6096"/>
                </a:moveTo>
                <a:lnTo>
                  <a:pt x="2142744" y="3048"/>
                </a:lnTo>
                <a:lnTo>
                  <a:pt x="2144268" y="3048"/>
                </a:lnTo>
                <a:lnTo>
                  <a:pt x="2144268" y="6096"/>
                </a:lnTo>
                <a:lnTo>
                  <a:pt x="2142744" y="6096"/>
                </a:lnTo>
                <a:close/>
              </a:path>
              <a:path w="7374890" h="7620">
                <a:moveTo>
                  <a:pt x="2136648" y="7619"/>
                </a:moveTo>
                <a:lnTo>
                  <a:pt x="2136648" y="1524"/>
                </a:lnTo>
                <a:lnTo>
                  <a:pt x="2138171" y="1524"/>
                </a:lnTo>
                <a:lnTo>
                  <a:pt x="2139696" y="0"/>
                </a:lnTo>
                <a:lnTo>
                  <a:pt x="2141219" y="0"/>
                </a:lnTo>
                <a:lnTo>
                  <a:pt x="2141219" y="1524"/>
                </a:lnTo>
                <a:lnTo>
                  <a:pt x="2142744" y="1524"/>
                </a:lnTo>
                <a:lnTo>
                  <a:pt x="2142744" y="7619"/>
                </a:lnTo>
                <a:lnTo>
                  <a:pt x="2136648" y="7619"/>
                </a:lnTo>
                <a:close/>
              </a:path>
              <a:path w="7374890" h="7620">
                <a:moveTo>
                  <a:pt x="2173223" y="6096"/>
                </a:moveTo>
                <a:lnTo>
                  <a:pt x="2173223" y="3048"/>
                </a:lnTo>
                <a:lnTo>
                  <a:pt x="2176271" y="0"/>
                </a:lnTo>
                <a:lnTo>
                  <a:pt x="2177796" y="0"/>
                </a:lnTo>
                <a:lnTo>
                  <a:pt x="2180844" y="3048"/>
                </a:lnTo>
                <a:lnTo>
                  <a:pt x="2180844" y="6096"/>
                </a:lnTo>
                <a:lnTo>
                  <a:pt x="2179319" y="7619"/>
                </a:lnTo>
                <a:lnTo>
                  <a:pt x="2174748" y="7619"/>
                </a:lnTo>
                <a:lnTo>
                  <a:pt x="2173223" y="6096"/>
                </a:lnTo>
                <a:close/>
              </a:path>
              <a:path w="7374890" h="7620">
                <a:moveTo>
                  <a:pt x="2209800" y="6096"/>
                </a:moveTo>
                <a:lnTo>
                  <a:pt x="2209800" y="3048"/>
                </a:lnTo>
                <a:lnTo>
                  <a:pt x="2212848" y="0"/>
                </a:lnTo>
                <a:lnTo>
                  <a:pt x="2214371" y="0"/>
                </a:lnTo>
                <a:lnTo>
                  <a:pt x="2217419" y="3048"/>
                </a:lnTo>
                <a:lnTo>
                  <a:pt x="2217419" y="6096"/>
                </a:lnTo>
                <a:lnTo>
                  <a:pt x="2215896" y="7619"/>
                </a:lnTo>
                <a:lnTo>
                  <a:pt x="2211323" y="7619"/>
                </a:lnTo>
                <a:lnTo>
                  <a:pt x="2209800" y="6096"/>
                </a:lnTo>
                <a:close/>
              </a:path>
              <a:path w="7374890" h="7620">
                <a:moveTo>
                  <a:pt x="2247900" y="7619"/>
                </a:moveTo>
                <a:lnTo>
                  <a:pt x="2247900" y="1524"/>
                </a:lnTo>
                <a:lnTo>
                  <a:pt x="2249423" y="0"/>
                </a:lnTo>
                <a:lnTo>
                  <a:pt x="2250948" y="0"/>
                </a:lnTo>
                <a:lnTo>
                  <a:pt x="2253996" y="3048"/>
                </a:lnTo>
                <a:lnTo>
                  <a:pt x="2253996" y="6096"/>
                </a:lnTo>
                <a:lnTo>
                  <a:pt x="2252471" y="7619"/>
                </a:lnTo>
                <a:lnTo>
                  <a:pt x="2247900" y="7619"/>
                </a:lnTo>
                <a:close/>
              </a:path>
              <a:path w="7374890" h="7620">
                <a:moveTo>
                  <a:pt x="2246375" y="6096"/>
                </a:moveTo>
                <a:lnTo>
                  <a:pt x="2246375" y="3048"/>
                </a:lnTo>
                <a:lnTo>
                  <a:pt x="2247900" y="3048"/>
                </a:lnTo>
                <a:lnTo>
                  <a:pt x="2247900" y="6096"/>
                </a:lnTo>
                <a:lnTo>
                  <a:pt x="2246375" y="6096"/>
                </a:lnTo>
                <a:close/>
              </a:path>
              <a:path w="7374890" h="7620">
                <a:moveTo>
                  <a:pt x="2284475" y="7619"/>
                </a:moveTo>
                <a:lnTo>
                  <a:pt x="2284475" y="1524"/>
                </a:lnTo>
                <a:lnTo>
                  <a:pt x="2286000" y="1524"/>
                </a:lnTo>
                <a:lnTo>
                  <a:pt x="2286000" y="0"/>
                </a:lnTo>
                <a:lnTo>
                  <a:pt x="2289048" y="0"/>
                </a:lnTo>
                <a:lnTo>
                  <a:pt x="2289048" y="1524"/>
                </a:lnTo>
                <a:lnTo>
                  <a:pt x="2290571" y="1524"/>
                </a:lnTo>
                <a:lnTo>
                  <a:pt x="2290571" y="7619"/>
                </a:lnTo>
                <a:lnTo>
                  <a:pt x="2284475" y="7619"/>
                </a:lnTo>
                <a:close/>
              </a:path>
              <a:path w="7374890" h="7620">
                <a:moveTo>
                  <a:pt x="2282952" y="6096"/>
                </a:moveTo>
                <a:lnTo>
                  <a:pt x="2282952" y="3048"/>
                </a:lnTo>
                <a:lnTo>
                  <a:pt x="2284475" y="3048"/>
                </a:lnTo>
                <a:lnTo>
                  <a:pt x="2284475" y="6096"/>
                </a:lnTo>
                <a:lnTo>
                  <a:pt x="2282952" y="6096"/>
                </a:lnTo>
                <a:close/>
              </a:path>
              <a:path w="7374890" h="7620">
                <a:moveTo>
                  <a:pt x="2321052" y="7619"/>
                </a:moveTo>
                <a:lnTo>
                  <a:pt x="2321052" y="1524"/>
                </a:lnTo>
                <a:lnTo>
                  <a:pt x="2322575" y="1524"/>
                </a:lnTo>
                <a:lnTo>
                  <a:pt x="2322575" y="0"/>
                </a:lnTo>
                <a:lnTo>
                  <a:pt x="2325623" y="0"/>
                </a:lnTo>
                <a:lnTo>
                  <a:pt x="2325623" y="1524"/>
                </a:lnTo>
                <a:lnTo>
                  <a:pt x="2327148" y="1524"/>
                </a:lnTo>
                <a:lnTo>
                  <a:pt x="2327148" y="7619"/>
                </a:lnTo>
                <a:lnTo>
                  <a:pt x="2321052" y="7619"/>
                </a:lnTo>
                <a:close/>
              </a:path>
              <a:path w="7374890" h="7620">
                <a:moveTo>
                  <a:pt x="2363723" y="6096"/>
                </a:moveTo>
                <a:lnTo>
                  <a:pt x="2363723" y="3048"/>
                </a:lnTo>
                <a:lnTo>
                  <a:pt x="2365248" y="3048"/>
                </a:lnTo>
                <a:lnTo>
                  <a:pt x="2365248" y="6096"/>
                </a:lnTo>
                <a:lnTo>
                  <a:pt x="2363723" y="6096"/>
                </a:lnTo>
                <a:close/>
              </a:path>
              <a:path w="7374890" h="7620">
                <a:moveTo>
                  <a:pt x="2357628" y="6096"/>
                </a:moveTo>
                <a:lnTo>
                  <a:pt x="2357628" y="3048"/>
                </a:lnTo>
                <a:lnTo>
                  <a:pt x="2360675" y="0"/>
                </a:lnTo>
                <a:lnTo>
                  <a:pt x="2362200" y="0"/>
                </a:lnTo>
                <a:lnTo>
                  <a:pt x="2362200" y="1524"/>
                </a:lnTo>
                <a:lnTo>
                  <a:pt x="2363723" y="1524"/>
                </a:lnTo>
                <a:lnTo>
                  <a:pt x="2363723" y="7619"/>
                </a:lnTo>
                <a:lnTo>
                  <a:pt x="2359152" y="7619"/>
                </a:lnTo>
                <a:lnTo>
                  <a:pt x="2357628" y="6096"/>
                </a:lnTo>
                <a:close/>
              </a:path>
              <a:path w="7374890" h="7620">
                <a:moveTo>
                  <a:pt x="2394203" y="6096"/>
                </a:moveTo>
                <a:lnTo>
                  <a:pt x="2394203" y="3048"/>
                </a:lnTo>
                <a:lnTo>
                  <a:pt x="2397252" y="0"/>
                </a:lnTo>
                <a:lnTo>
                  <a:pt x="2398775" y="0"/>
                </a:lnTo>
                <a:lnTo>
                  <a:pt x="2401823" y="3048"/>
                </a:lnTo>
                <a:lnTo>
                  <a:pt x="2401823" y="6096"/>
                </a:lnTo>
                <a:lnTo>
                  <a:pt x="2400300" y="7619"/>
                </a:lnTo>
                <a:lnTo>
                  <a:pt x="2395728" y="7619"/>
                </a:lnTo>
                <a:lnTo>
                  <a:pt x="2394203" y="6096"/>
                </a:lnTo>
                <a:close/>
              </a:path>
              <a:path w="7374890" h="7620">
                <a:moveTo>
                  <a:pt x="2430780" y="6096"/>
                </a:moveTo>
                <a:lnTo>
                  <a:pt x="2430780" y="3048"/>
                </a:lnTo>
                <a:lnTo>
                  <a:pt x="2433828" y="0"/>
                </a:lnTo>
                <a:lnTo>
                  <a:pt x="2435352" y="0"/>
                </a:lnTo>
                <a:lnTo>
                  <a:pt x="2438400" y="3048"/>
                </a:lnTo>
                <a:lnTo>
                  <a:pt x="2438400" y="6096"/>
                </a:lnTo>
                <a:lnTo>
                  <a:pt x="2436875" y="7619"/>
                </a:lnTo>
                <a:lnTo>
                  <a:pt x="2432303" y="7619"/>
                </a:lnTo>
                <a:lnTo>
                  <a:pt x="2430780" y="6096"/>
                </a:lnTo>
                <a:close/>
              </a:path>
              <a:path w="7374890" h="7620">
                <a:moveTo>
                  <a:pt x="2468880" y="7619"/>
                </a:moveTo>
                <a:lnTo>
                  <a:pt x="2468880" y="1524"/>
                </a:lnTo>
                <a:lnTo>
                  <a:pt x="2470403" y="0"/>
                </a:lnTo>
                <a:lnTo>
                  <a:pt x="2471928" y="0"/>
                </a:lnTo>
                <a:lnTo>
                  <a:pt x="2474975" y="3048"/>
                </a:lnTo>
                <a:lnTo>
                  <a:pt x="2474975" y="6096"/>
                </a:lnTo>
                <a:lnTo>
                  <a:pt x="2473452" y="7619"/>
                </a:lnTo>
                <a:lnTo>
                  <a:pt x="2468880" y="7619"/>
                </a:lnTo>
                <a:close/>
              </a:path>
              <a:path w="7374890" h="7620">
                <a:moveTo>
                  <a:pt x="2467355" y="6096"/>
                </a:moveTo>
                <a:lnTo>
                  <a:pt x="2467355" y="3048"/>
                </a:lnTo>
                <a:lnTo>
                  <a:pt x="2468880" y="3048"/>
                </a:lnTo>
                <a:lnTo>
                  <a:pt x="2468880" y="6096"/>
                </a:lnTo>
                <a:lnTo>
                  <a:pt x="2467355" y="6096"/>
                </a:lnTo>
                <a:close/>
              </a:path>
              <a:path w="7374890" h="7620">
                <a:moveTo>
                  <a:pt x="2505455" y="7619"/>
                </a:moveTo>
                <a:lnTo>
                  <a:pt x="2505455" y="1524"/>
                </a:lnTo>
                <a:lnTo>
                  <a:pt x="2506980" y="1524"/>
                </a:lnTo>
                <a:lnTo>
                  <a:pt x="2506980" y="0"/>
                </a:lnTo>
                <a:lnTo>
                  <a:pt x="2510028" y="0"/>
                </a:lnTo>
                <a:lnTo>
                  <a:pt x="2510028" y="1524"/>
                </a:lnTo>
                <a:lnTo>
                  <a:pt x="2511552" y="1524"/>
                </a:lnTo>
                <a:lnTo>
                  <a:pt x="2511552" y="7619"/>
                </a:lnTo>
                <a:lnTo>
                  <a:pt x="2505455" y="7619"/>
                </a:lnTo>
                <a:close/>
              </a:path>
              <a:path w="7374890" h="7620">
                <a:moveTo>
                  <a:pt x="2503932" y="6096"/>
                </a:moveTo>
                <a:lnTo>
                  <a:pt x="2503932" y="3048"/>
                </a:lnTo>
                <a:lnTo>
                  <a:pt x="2505455" y="3048"/>
                </a:lnTo>
                <a:lnTo>
                  <a:pt x="2505455" y="6096"/>
                </a:lnTo>
                <a:lnTo>
                  <a:pt x="2503932" y="6096"/>
                </a:lnTo>
                <a:close/>
              </a:path>
              <a:path w="7374890" h="7620">
                <a:moveTo>
                  <a:pt x="2542032" y="7619"/>
                </a:moveTo>
                <a:lnTo>
                  <a:pt x="2542032" y="1524"/>
                </a:lnTo>
                <a:lnTo>
                  <a:pt x="2543555" y="1524"/>
                </a:lnTo>
                <a:lnTo>
                  <a:pt x="2543555" y="0"/>
                </a:lnTo>
                <a:lnTo>
                  <a:pt x="2546603" y="0"/>
                </a:lnTo>
                <a:lnTo>
                  <a:pt x="2546603" y="1524"/>
                </a:lnTo>
                <a:lnTo>
                  <a:pt x="2548128" y="1524"/>
                </a:lnTo>
                <a:lnTo>
                  <a:pt x="2548128" y="7619"/>
                </a:lnTo>
                <a:lnTo>
                  <a:pt x="2542032" y="7619"/>
                </a:lnTo>
                <a:close/>
              </a:path>
              <a:path w="7374890" h="7620">
                <a:moveTo>
                  <a:pt x="2584703" y="6096"/>
                </a:moveTo>
                <a:lnTo>
                  <a:pt x="2584703" y="3048"/>
                </a:lnTo>
                <a:lnTo>
                  <a:pt x="2586228" y="3048"/>
                </a:lnTo>
                <a:lnTo>
                  <a:pt x="2586228" y="6096"/>
                </a:lnTo>
                <a:lnTo>
                  <a:pt x="2584703" y="6096"/>
                </a:lnTo>
                <a:close/>
              </a:path>
              <a:path w="7374890" h="7620">
                <a:moveTo>
                  <a:pt x="2578607" y="6096"/>
                </a:moveTo>
                <a:lnTo>
                  <a:pt x="2578607" y="3048"/>
                </a:lnTo>
                <a:lnTo>
                  <a:pt x="2581655" y="0"/>
                </a:lnTo>
                <a:lnTo>
                  <a:pt x="2583180" y="0"/>
                </a:lnTo>
                <a:lnTo>
                  <a:pt x="2583180" y="1524"/>
                </a:lnTo>
                <a:lnTo>
                  <a:pt x="2584703" y="1524"/>
                </a:lnTo>
                <a:lnTo>
                  <a:pt x="2584703" y="7619"/>
                </a:lnTo>
                <a:lnTo>
                  <a:pt x="2580132" y="7619"/>
                </a:lnTo>
                <a:lnTo>
                  <a:pt x="2578607" y="6096"/>
                </a:lnTo>
                <a:close/>
              </a:path>
              <a:path w="7374890" h="7620">
                <a:moveTo>
                  <a:pt x="2615184" y="6096"/>
                </a:moveTo>
                <a:lnTo>
                  <a:pt x="2615184" y="3048"/>
                </a:lnTo>
                <a:lnTo>
                  <a:pt x="2618232" y="0"/>
                </a:lnTo>
                <a:lnTo>
                  <a:pt x="2619755" y="0"/>
                </a:lnTo>
                <a:lnTo>
                  <a:pt x="2622803" y="3048"/>
                </a:lnTo>
                <a:lnTo>
                  <a:pt x="2622803" y="6096"/>
                </a:lnTo>
                <a:lnTo>
                  <a:pt x="2621280" y="7619"/>
                </a:lnTo>
                <a:lnTo>
                  <a:pt x="2616707" y="7619"/>
                </a:lnTo>
                <a:lnTo>
                  <a:pt x="2615184" y="6096"/>
                </a:lnTo>
                <a:close/>
              </a:path>
              <a:path w="7374890" h="7620">
                <a:moveTo>
                  <a:pt x="2651759" y="6096"/>
                </a:moveTo>
                <a:lnTo>
                  <a:pt x="2651759" y="3048"/>
                </a:lnTo>
                <a:lnTo>
                  <a:pt x="2654807" y="0"/>
                </a:lnTo>
                <a:lnTo>
                  <a:pt x="2656332" y="0"/>
                </a:lnTo>
                <a:lnTo>
                  <a:pt x="2659380" y="3048"/>
                </a:lnTo>
                <a:lnTo>
                  <a:pt x="2659380" y="6096"/>
                </a:lnTo>
                <a:lnTo>
                  <a:pt x="2657855" y="7619"/>
                </a:lnTo>
                <a:lnTo>
                  <a:pt x="2653284" y="7619"/>
                </a:lnTo>
                <a:lnTo>
                  <a:pt x="2651759" y="6096"/>
                </a:lnTo>
                <a:close/>
              </a:path>
              <a:path w="7374890" h="7620">
                <a:moveTo>
                  <a:pt x="2689859" y="7619"/>
                </a:moveTo>
                <a:lnTo>
                  <a:pt x="2689859" y="1524"/>
                </a:lnTo>
                <a:lnTo>
                  <a:pt x="2691384" y="1524"/>
                </a:lnTo>
                <a:lnTo>
                  <a:pt x="2691384" y="0"/>
                </a:lnTo>
                <a:lnTo>
                  <a:pt x="2692907" y="0"/>
                </a:lnTo>
                <a:lnTo>
                  <a:pt x="2695955" y="3048"/>
                </a:lnTo>
                <a:lnTo>
                  <a:pt x="2695955" y="6096"/>
                </a:lnTo>
                <a:lnTo>
                  <a:pt x="2694432" y="7619"/>
                </a:lnTo>
                <a:lnTo>
                  <a:pt x="2689859" y="7619"/>
                </a:lnTo>
                <a:close/>
              </a:path>
              <a:path w="7374890" h="7620">
                <a:moveTo>
                  <a:pt x="2688335" y="6096"/>
                </a:moveTo>
                <a:lnTo>
                  <a:pt x="2688335" y="3048"/>
                </a:lnTo>
                <a:lnTo>
                  <a:pt x="2689859" y="3048"/>
                </a:lnTo>
                <a:lnTo>
                  <a:pt x="2689859" y="6096"/>
                </a:lnTo>
                <a:lnTo>
                  <a:pt x="2688335" y="6096"/>
                </a:lnTo>
                <a:close/>
              </a:path>
              <a:path w="7374890" h="7620">
                <a:moveTo>
                  <a:pt x="2726435" y="7619"/>
                </a:moveTo>
                <a:lnTo>
                  <a:pt x="2726435" y="1524"/>
                </a:lnTo>
                <a:lnTo>
                  <a:pt x="2727959" y="1524"/>
                </a:lnTo>
                <a:lnTo>
                  <a:pt x="2727959" y="0"/>
                </a:lnTo>
                <a:lnTo>
                  <a:pt x="2731007" y="0"/>
                </a:lnTo>
                <a:lnTo>
                  <a:pt x="2731007" y="1524"/>
                </a:lnTo>
                <a:lnTo>
                  <a:pt x="2732532" y="1524"/>
                </a:lnTo>
                <a:lnTo>
                  <a:pt x="2732532" y="7619"/>
                </a:lnTo>
                <a:lnTo>
                  <a:pt x="2726435" y="7619"/>
                </a:lnTo>
                <a:close/>
              </a:path>
              <a:path w="7374890" h="7620">
                <a:moveTo>
                  <a:pt x="2769107" y="6096"/>
                </a:moveTo>
                <a:lnTo>
                  <a:pt x="2769107" y="3048"/>
                </a:lnTo>
                <a:lnTo>
                  <a:pt x="2770632" y="3048"/>
                </a:lnTo>
                <a:lnTo>
                  <a:pt x="2770632" y="6096"/>
                </a:lnTo>
                <a:lnTo>
                  <a:pt x="2769107" y="6096"/>
                </a:lnTo>
                <a:close/>
              </a:path>
              <a:path w="7374890" h="7620">
                <a:moveTo>
                  <a:pt x="2763012" y="7619"/>
                </a:moveTo>
                <a:lnTo>
                  <a:pt x="2763012" y="1524"/>
                </a:lnTo>
                <a:lnTo>
                  <a:pt x="2764535" y="1524"/>
                </a:lnTo>
                <a:lnTo>
                  <a:pt x="2764535" y="0"/>
                </a:lnTo>
                <a:lnTo>
                  <a:pt x="2767584" y="0"/>
                </a:lnTo>
                <a:lnTo>
                  <a:pt x="2767584" y="1524"/>
                </a:lnTo>
                <a:lnTo>
                  <a:pt x="2769107" y="1524"/>
                </a:lnTo>
                <a:lnTo>
                  <a:pt x="2769107" y="7619"/>
                </a:lnTo>
                <a:lnTo>
                  <a:pt x="2763012" y="7619"/>
                </a:lnTo>
                <a:close/>
              </a:path>
              <a:path w="7374890" h="7620">
                <a:moveTo>
                  <a:pt x="2805684" y="6096"/>
                </a:moveTo>
                <a:lnTo>
                  <a:pt x="2805684" y="3048"/>
                </a:lnTo>
                <a:lnTo>
                  <a:pt x="2807207" y="3048"/>
                </a:lnTo>
                <a:lnTo>
                  <a:pt x="2807207" y="6096"/>
                </a:lnTo>
                <a:lnTo>
                  <a:pt x="2805684" y="6096"/>
                </a:lnTo>
                <a:close/>
              </a:path>
              <a:path w="7374890" h="7620">
                <a:moveTo>
                  <a:pt x="2799587" y="6096"/>
                </a:moveTo>
                <a:lnTo>
                  <a:pt x="2799587" y="3048"/>
                </a:lnTo>
                <a:lnTo>
                  <a:pt x="2802635" y="0"/>
                </a:lnTo>
                <a:lnTo>
                  <a:pt x="2804159" y="0"/>
                </a:lnTo>
                <a:lnTo>
                  <a:pt x="2804159" y="1524"/>
                </a:lnTo>
                <a:lnTo>
                  <a:pt x="2805684" y="1524"/>
                </a:lnTo>
                <a:lnTo>
                  <a:pt x="2805684" y="7619"/>
                </a:lnTo>
                <a:lnTo>
                  <a:pt x="2801112" y="7619"/>
                </a:lnTo>
                <a:lnTo>
                  <a:pt x="2799587" y="6096"/>
                </a:lnTo>
                <a:close/>
              </a:path>
              <a:path w="7374890" h="7620">
                <a:moveTo>
                  <a:pt x="2836164" y="6096"/>
                </a:moveTo>
                <a:lnTo>
                  <a:pt x="2836164" y="3048"/>
                </a:lnTo>
                <a:lnTo>
                  <a:pt x="2839212" y="0"/>
                </a:lnTo>
                <a:lnTo>
                  <a:pt x="2840735" y="0"/>
                </a:lnTo>
                <a:lnTo>
                  <a:pt x="2843784" y="3048"/>
                </a:lnTo>
                <a:lnTo>
                  <a:pt x="2843784" y="6096"/>
                </a:lnTo>
                <a:lnTo>
                  <a:pt x="2842259" y="7619"/>
                </a:lnTo>
                <a:lnTo>
                  <a:pt x="2837687" y="7619"/>
                </a:lnTo>
                <a:lnTo>
                  <a:pt x="2836164" y="6096"/>
                </a:lnTo>
                <a:close/>
              </a:path>
              <a:path w="7374890" h="7620">
                <a:moveTo>
                  <a:pt x="2872739" y="6096"/>
                </a:moveTo>
                <a:lnTo>
                  <a:pt x="2872739" y="3048"/>
                </a:lnTo>
                <a:lnTo>
                  <a:pt x="2875787" y="0"/>
                </a:lnTo>
                <a:lnTo>
                  <a:pt x="2877312" y="0"/>
                </a:lnTo>
                <a:lnTo>
                  <a:pt x="2880359" y="3048"/>
                </a:lnTo>
                <a:lnTo>
                  <a:pt x="2880359" y="6096"/>
                </a:lnTo>
                <a:lnTo>
                  <a:pt x="2878836" y="7619"/>
                </a:lnTo>
                <a:lnTo>
                  <a:pt x="2874264" y="7619"/>
                </a:lnTo>
                <a:lnTo>
                  <a:pt x="2872739" y="6096"/>
                </a:lnTo>
                <a:close/>
              </a:path>
              <a:path w="7374890" h="7620">
                <a:moveTo>
                  <a:pt x="2910839" y="7619"/>
                </a:moveTo>
                <a:lnTo>
                  <a:pt x="2910839" y="1524"/>
                </a:lnTo>
                <a:lnTo>
                  <a:pt x="2912364" y="1524"/>
                </a:lnTo>
                <a:lnTo>
                  <a:pt x="2912364" y="0"/>
                </a:lnTo>
                <a:lnTo>
                  <a:pt x="2913887" y="0"/>
                </a:lnTo>
                <a:lnTo>
                  <a:pt x="2916936" y="3048"/>
                </a:lnTo>
                <a:lnTo>
                  <a:pt x="2916936" y="6096"/>
                </a:lnTo>
                <a:lnTo>
                  <a:pt x="2915412" y="7619"/>
                </a:lnTo>
                <a:lnTo>
                  <a:pt x="2910839" y="7619"/>
                </a:lnTo>
                <a:close/>
              </a:path>
              <a:path w="7374890" h="7620">
                <a:moveTo>
                  <a:pt x="2909316" y="6096"/>
                </a:moveTo>
                <a:lnTo>
                  <a:pt x="2909316" y="3048"/>
                </a:lnTo>
                <a:lnTo>
                  <a:pt x="2910839" y="3048"/>
                </a:lnTo>
                <a:lnTo>
                  <a:pt x="2910839" y="6096"/>
                </a:lnTo>
                <a:lnTo>
                  <a:pt x="2909316" y="6096"/>
                </a:lnTo>
                <a:close/>
              </a:path>
              <a:path w="7374890" h="7620">
                <a:moveTo>
                  <a:pt x="2947416" y="7619"/>
                </a:moveTo>
                <a:lnTo>
                  <a:pt x="2947416" y="1524"/>
                </a:lnTo>
                <a:lnTo>
                  <a:pt x="2948939" y="1524"/>
                </a:lnTo>
                <a:lnTo>
                  <a:pt x="2948939" y="0"/>
                </a:lnTo>
                <a:lnTo>
                  <a:pt x="2951987" y="0"/>
                </a:lnTo>
                <a:lnTo>
                  <a:pt x="2951987" y="1524"/>
                </a:lnTo>
                <a:lnTo>
                  <a:pt x="2953512" y="1524"/>
                </a:lnTo>
                <a:lnTo>
                  <a:pt x="2953512" y="7619"/>
                </a:lnTo>
                <a:lnTo>
                  <a:pt x="2947416" y="7619"/>
                </a:lnTo>
                <a:close/>
              </a:path>
              <a:path w="7374890" h="7620">
                <a:moveTo>
                  <a:pt x="2990087" y="6096"/>
                </a:moveTo>
                <a:lnTo>
                  <a:pt x="2990087" y="3048"/>
                </a:lnTo>
                <a:lnTo>
                  <a:pt x="2991612" y="3048"/>
                </a:lnTo>
                <a:lnTo>
                  <a:pt x="2991612" y="6096"/>
                </a:lnTo>
                <a:lnTo>
                  <a:pt x="2990087" y="6096"/>
                </a:lnTo>
                <a:close/>
              </a:path>
              <a:path w="7374890" h="7620">
                <a:moveTo>
                  <a:pt x="2983991" y="7619"/>
                </a:moveTo>
                <a:lnTo>
                  <a:pt x="2983991" y="1524"/>
                </a:lnTo>
                <a:lnTo>
                  <a:pt x="2985516" y="1524"/>
                </a:lnTo>
                <a:lnTo>
                  <a:pt x="2985516" y="0"/>
                </a:lnTo>
                <a:lnTo>
                  <a:pt x="2988564" y="0"/>
                </a:lnTo>
                <a:lnTo>
                  <a:pt x="2988564" y="1524"/>
                </a:lnTo>
                <a:lnTo>
                  <a:pt x="2990087" y="1524"/>
                </a:lnTo>
                <a:lnTo>
                  <a:pt x="2990087" y="7619"/>
                </a:lnTo>
                <a:lnTo>
                  <a:pt x="2983991" y="7619"/>
                </a:lnTo>
                <a:close/>
              </a:path>
              <a:path w="7374890" h="7620">
                <a:moveTo>
                  <a:pt x="3026664" y="6096"/>
                </a:moveTo>
                <a:lnTo>
                  <a:pt x="3026664" y="3048"/>
                </a:lnTo>
                <a:lnTo>
                  <a:pt x="3028187" y="3048"/>
                </a:lnTo>
                <a:lnTo>
                  <a:pt x="3028187" y="6096"/>
                </a:lnTo>
                <a:lnTo>
                  <a:pt x="3026664" y="6096"/>
                </a:lnTo>
                <a:close/>
              </a:path>
              <a:path w="7374890" h="7620">
                <a:moveTo>
                  <a:pt x="3020568" y="6096"/>
                </a:moveTo>
                <a:lnTo>
                  <a:pt x="3020568" y="3048"/>
                </a:lnTo>
                <a:lnTo>
                  <a:pt x="3023616" y="0"/>
                </a:lnTo>
                <a:lnTo>
                  <a:pt x="3025139" y="0"/>
                </a:lnTo>
                <a:lnTo>
                  <a:pt x="3026664" y="1524"/>
                </a:lnTo>
                <a:lnTo>
                  <a:pt x="3026664" y="7619"/>
                </a:lnTo>
                <a:lnTo>
                  <a:pt x="3022091" y="7619"/>
                </a:lnTo>
                <a:lnTo>
                  <a:pt x="3020568" y="6096"/>
                </a:lnTo>
                <a:close/>
              </a:path>
              <a:path w="7374890" h="7620">
                <a:moveTo>
                  <a:pt x="3057144" y="6096"/>
                </a:moveTo>
                <a:lnTo>
                  <a:pt x="3057144" y="3048"/>
                </a:lnTo>
                <a:lnTo>
                  <a:pt x="3060191" y="0"/>
                </a:lnTo>
                <a:lnTo>
                  <a:pt x="3061716" y="0"/>
                </a:lnTo>
                <a:lnTo>
                  <a:pt x="3064764" y="3048"/>
                </a:lnTo>
                <a:lnTo>
                  <a:pt x="3064764" y="6096"/>
                </a:lnTo>
                <a:lnTo>
                  <a:pt x="3063239" y="7619"/>
                </a:lnTo>
                <a:lnTo>
                  <a:pt x="3058668" y="7619"/>
                </a:lnTo>
                <a:lnTo>
                  <a:pt x="3057144" y="6096"/>
                </a:lnTo>
                <a:close/>
              </a:path>
              <a:path w="7374890" h="7620">
                <a:moveTo>
                  <a:pt x="3093719" y="6096"/>
                </a:moveTo>
                <a:lnTo>
                  <a:pt x="3093719" y="3048"/>
                </a:lnTo>
                <a:lnTo>
                  <a:pt x="3096768" y="0"/>
                </a:lnTo>
                <a:lnTo>
                  <a:pt x="3098291" y="0"/>
                </a:lnTo>
                <a:lnTo>
                  <a:pt x="3101339" y="3048"/>
                </a:lnTo>
                <a:lnTo>
                  <a:pt x="3101339" y="6096"/>
                </a:lnTo>
                <a:lnTo>
                  <a:pt x="3099816" y="7619"/>
                </a:lnTo>
                <a:lnTo>
                  <a:pt x="3095244" y="7619"/>
                </a:lnTo>
                <a:lnTo>
                  <a:pt x="3093719" y="6096"/>
                </a:lnTo>
                <a:close/>
              </a:path>
              <a:path w="7374890" h="7620">
                <a:moveTo>
                  <a:pt x="3131819" y="7619"/>
                </a:moveTo>
                <a:lnTo>
                  <a:pt x="3131819" y="1524"/>
                </a:lnTo>
                <a:lnTo>
                  <a:pt x="3133344" y="1524"/>
                </a:lnTo>
                <a:lnTo>
                  <a:pt x="3133344" y="0"/>
                </a:lnTo>
                <a:lnTo>
                  <a:pt x="3134868" y="0"/>
                </a:lnTo>
                <a:lnTo>
                  <a:pt x="3137916" y="3048"/>
                </a:lnTo>
                <a:lnTo>
                  <a:pt x="3137916" y="6096"/>
                </a:lnTo>
                <a:lnTo>
                  <a:pt x="3136391" y="7619"/>
                </a:lnTo>
                <a:lnTo>
                  <a:pt x="3131819" y="7619"/>
                </a:lnTo>
                <a:close/>
              </a:path>
              <a:path w="7374890" h="7620">
                <a:moveTo>
                  <a:pt x="3130296" y="6096"/>
                </a:moveTo>
                <a:lnTo>
                  <a:pt x="3130296" y="3048"/>
                </a:lnTo>
                <a:lnTo>
                  <a:pt x="3131819" y="3048"/>
                </a:lnTo>
                <a:lnTo>
                  <a:pt x="3131819" y="6096"/>
                </a:lnTo>
                <a:lnTo>
                  <a:pt x="3130296" y="6096"/>
                </a:lnTo>
                <a:close/>
              </a:path>
              <a:path w="7374890" h="7620">
                <a:moveTo>
                  <a:pt x="3168396" y="7619"/>
                </a:moveTo>
                <a:lnTo>
                  <a:pt x="3168396" y="1524"/>
                </a:lnTo>
                <a:lnTo>
                  <a:pt x="3169919" y="1524"/>
                </a:lnTo>
                <a:lnTo>
                  <a:pt x="3169919" y="0"/>
                </a:lnTo>
                <a:lnTo>
                  <a:pt x="3172968" y="0"/>
                </a:lnTo>
                <a:lnTo>
                  <a:pt x="3172968" y="1524"/>
                </a:lnTo>
                <a:lnTo>
                  <a:pt x="3174491" y="1524"/>
                </a:lnTo>
                <a:lnTo>
                  <a:pt x="3174491" y="7619"/>
                </a:lnTo>
                <a:lnTo>
                  <a:pt x="3168396" y="7619"/>
                </a:lnTo>
                <a:close/>
              </a:path>
              <a:path w="7374890" h="7620">
                <a:moveTo>
                  <a:pt x="3211068" y="6096"/>
                </a:moveTo>
                <a:lnTo>
                  <a:pt x="3211068" y="3048"/>
                </a:lnTo>
                <a:lnTo>
                  <a:pt x="3212591" y="3048"/>
                </a:lnTo>
                <a:lnTo>
                  <a:pt x="3212591" y="6096"/>
                </a:lnTo>
                <a:lnTo>
                  <a:pt x="3211068" y="6096"/>
                </a:lnTo>
                <a:close/>
              </a:path>
              <a:path w="7374890" h="7620">
                <a:moveTo>
                  <a:pt x="3204971" y="7619"/>
                </a:moveTo>
                <a:lnTo>
                  <a:pt x="3204971" y="1524"/>
                </a:lnTo>
                <a:lnTo>
                  <a:pt x="3206496" y="1524"/>
                </a:lnTo>
                <a:lnTo>
                  <a:pt x="3206496" y="0"/>
                </a:lnTo>
                <a:lnTo>
                  <a:pt x="3209544" y="0"/>
                </a:lnTo>
                <a:lnTo>
                  <a:pt x="3209544" y="1524"/>
                </a:lnTo>
                <a:lnTo>
                  <a:pt x="3211068" y="1524"/>
                </a:lnTo>
                <a:lnTo>
                  <a:pt x="3211068" y="7619"/>
                </a:lnTo>
                <a:lnTo>
                  <a:pt x="3204971" y="7619"/>
                </a:lnTo>
                <a:close/>
              </a:path>
              <a:path w="7374890" h="7620">
                <a:moveTo>
                  <a:pt x="3247644" y="6096"/>
                </a:moveTo>
                <a:lnTo>
                  <a:pt x="3247644" y="3048"/>
                </a:lnTo>
                <a:lnTo>
                  <a:pt x="3249168" y="3048"/>
                </a:lnTo>
                <a:lnTo>
                  <a:pt x="3249168" y="6096"/>
                </a:lnTo>
                <a:lnTo>
                  <a:pt x="3247644" y="6096"/>
                </a:lnTo>
                <a:close/>
              </a:path>
              <a:path w="7374890" h="7620">
                <a:moveTo>
                  <a:pt x="3241548" y="6096"/>
                </a:moveTo>
                <a:lnTo>
                  <a:pt x="3241548" y="3048"/>
                </a:lnTo>
                <a:lnTo>
                  <a:pt x="3244596" y="0"/>
                </a:lnTo>
                <a:lnTo>
                  <a:pt x="3246119" y="0"/>
                </a:lnTo>
                <a:lnTo>
                  <a:pt x="3247644" y="1524"/>
                </a:lnTo>
                <a:lnTo>
                  <a:pt x="3247644" y="7619"/>
                </a:lnTo>
                <a:lnTo>
                  <a:pt x="3243071" y="7619"/>
                </a:lnTo>
                <a:lnTo>
                  <a:pt x="3241548" y="6096"/>
                </a:lnTo>
                <a:close/>
              </a:path>
              <a:path w="7374890" h="7620">
                <a:moveTo>
                  <a:pt x="3278123" y="6096"/>
                </a:moveTo>
                <a:lnTo>
                  <a:pt x="3278123" y="3048"/>
                </a:lnTo>
                <a:lnTo>
                  <a:pt x="3281171" y="0"/>
                </a:lnTo>
                <a:lnTo>
                  <a:pt x="3282696" y="0"/>
                </a:lnTo>
                <a:lnTo>
                  <a:pt x="3285744" y="3048"/>
                </a:lnTo>
                <a:lnTo>
                  <a:pt x="3285744" y="6096"/>
                </a:lnTo>
                <a:lnTo>
                  <a:pt x="3284219" y="7619"/>
                </a:lnTo>
                <a:lnTo>
                  <a:pt x="3279648" y="7619"/>
                </a:lnTo>
                <a:lnTo>
                  <a:pt x="3278123" y="6096"/>
                </a:lnTo>
                <a:close/>
              </a:path>
              <a:path w="7374890" h="7620">
                <a:moveTo>
                  <a:pt x="3314700" y="6096"/>
                </a:moveTo>
                <a:lnTo>
                  <a:pt x="3314700" y="3048"/>
                </a:lnTo>
                <a:lnTo>
                  <a:pt x="3317748" y="0"/>
                </a:lnTo>
                <a:lnTo>
                  <a:pt x="3319271" y="0"/>
                </a:lnTo>
                <a:lnTo>
                  <a:pt x="3322319" y="3048"/>
                </a:lnTo>
                <a:lnTo>
                  <a:pt x="3322319" y="6096"/>
                </a:lnTo>
                <a:lnTo>
                  <a:pt x="3320796" y="7619"/>
                </a:lnTo>
                <a:lnTo>
                  <a:pt x="3316223" y="7619"/>
                </a:lnTo>
                <a:lnTo>
                  <a:pt x="3314700" y="6096"/>
                </a:lnTo>
                <a:close/>
              </a:path>
              <a:path w="7374890" h="7620">
                <a:moveTo>
                  <a:pt x="3352800" y="7619"/>
                </a:moveTo>
                <a:lnTo>
                  <a:pt x="3352800" y="1524"/>
                </a:lnTo>
                <a:lnTo>
                  <a:pt x="3354323" y="1524"/>
                </a:lnTo>
                <a:lnTo>
                  <a:pt x="3354323" y="0"/>
                </a:lnTo>
                <a:lnTo>
                  <a:pt x="3355848" y="0"/>
                </a:lnTo>
                <a:lnTo>
                  <a:pt x="3357371" y="1524"/>
                </a:lnTo>
                <a:lnTo>
                  <a:pt x="3358896" y="1524"/>
                </a:lnTo>
                <a:lnTo>
                  <a:pt x="3358896" y="7619"/>
                </a:lnTo>
                <a:lnTo>
                  <a:pt x="3352800" y="7619"/>
                </a:lnTo>
                <a:close/>
              </a:path>
              <a:path w="7374890" h="7620">
                <a:moveTo>
                  <a:pt x="3351275" y="6096"/>
                </a:moveTo>
                <a:lnTo>
                  <a:pt x="3351275" y="3048"/>
                </a:lnTo>
                <a:lnTo>
                  <a:pt x="3352800" y="3048"/>
                </a:lnTo>
                <a:lnTo>
                  <a:pt x="3352800" y="6096"/>
                </a:lnTo>
                <a:lnTo>
                  <a:pt x="3351275" y="6096"/>
                </a:lnTo>
                <a:close/>
              </a:path>
              <a:path w="7374890" h="7620">
                <a:moveTo>
                  <a:pt x="3389375" y="7619"/>
                </a:moveTo>
                <a:lnTo>
                  <a:pt x="3389375" y="1524"/>
                </a:lnTo>
                <a:lnTo>
                  <a:pt x="3390900" y="1524"/>
                </a:lnTo>
                <a:lnTo>
                  <a:pt x="3390900" y="0"/>
                </a:lnTo>
                <a:lnTo>
                  <a:pt x="3393948" y="0"/>
                </a:lnTo>
                <a:lnTo>
                  <a:pt x="3393948" y="1524"/>
                </a:lnTo>
                <a:lnTo>
                  <a:pt x="3395471" y="1524"/>
                </a:lnTo>
                <a:lnTo>
                  <a:pt x="3395471" y="7619"/>
                </a:lnTo>
                <a:lnTo>
                  <a:pt x="3389375" y="7619"/>
                </a:lnTo>
                <a:close/>
              </a:path>
              <a:path w="7374890" h="7620">
                <a:moveTo>
                  <a:pt x="3432048" y="6096"/>
                </a:moveTo>
                <a:lnTo>
                  <a:pt x="3432048" y="3048"/>
                </a:lnTo>
                <a:lnTo>
                  <a:pt x="3433571" y="3048"/>
                </a:lnTo>
                <a:lnTo>
                  <a:pt x="3433571" y="6096"/>
                </a:lnTo>
                <a:lnTo>
                  <a:pt x="3432048" y="6096"/>
                </a:lnTo>
                <a:close/>
              </a:path>
              <a:path w="7374890" h="7620">
                <a:moveTo>
                  <a:pt x="3425952" y="7619"/>
                </a:moveTo>
                <a:lnTo>
                  <a:pt x="3425952" y="1524"/>
                </a:lnTo>
                <a:lnTo>
                  <a:pt x="3427475" y="1524"/>
                </a:lnTo>
                <a:lnTo>
                  <a:pt x="3427475" y="0"/>
                </a:lnTo>
                <a:lnTo>
                  <a:pt x="3430523" y="0"/>
                </a:lnTo>
                <a:lnTo>
                  <a:pt x="3430523" y="1524"/>
                </a:lnTo>
                <a:lnTo>
                  <a:pt x="3432048" y="1524"/>
                </a:lnTo>
                <a:lnTo>
                  <a:pt x="3432048" y="7619"/>
                </a:lnTo>
                <a:lnTo>
                  <a:pt x="3425952" y="7619"/>
                </a:lnTo>
                <a:close/>
              </a:path>
              <a:path w="7374890" h="7620">
                <a:moveTo>
                  <a:pt x="3468623" y="6096"/>
                </a:moveTo>
                <a:lnTo>
                  <a:pt x="3468623" y="3048"/>
                </a:lnTo>
                <a:lnTo>
                  <a:pt x="3470148" y="3048"/>
                </a:lnTo>
                <a:lnTo>
                  <a:pt x="3470148" y="6096"/>
                </a:lnTo>
                <a:lnTo>
                  <a:pt x="3468623" y="6096"/>
                </a:lnTo>
                <a:close/>
              </a:path>
              <a:path w="7374890" h="7620">
                <a:moveTo>
                  <a:pt x="3462528" y="6096"/>
                </a:moveTo>
                <a:lnTo>
                  <a:pt x="3462528" y="3048"/>
                </a:lnTo>
                <a:lnTo>
                  <a:pt x="3465575" y="0"/>
                </a:lnTo>
                <a:lnTo>
                  <a:pt x="3467100" y="0"/>
                </a:lnTo>
                <a:lnTo>
                  <a:pt x="3468623" y="1524"/>
                </a:lnTo>
                <a:lnTo>
                  <a:pt x="3468623" y="7619"/>
                </a:lnTo>
                <a:lnTo>
                  <a:pt x="3464052" y="7619"/>
                </a:lnTo>
                <a:lnTo>
                  <a:pt x="3462528" y="6096"/>
                </a:lnTo>
                <a:close/>
              </a:path>
              <a:path w="7374890" h="7620">
                <a:moveTo>
                  <a:pt x="3499103" y="6096"/>
                </a:moveTo>
                <a:lnTo>
                  <a:pt x="3499103" y="3048"/>
                </a:lnTo>
                <a:lnTo>
                  <a:pt x="3502152" y="0"/>
                </a:lnTo>
                <a:lnTo>
                  <a:pt x="3503675" y="0"/>
                </a:lnTo>
                <a:lnTo>
                  <a:pt x="3506723" y="3048"/>
                </a:lnTo>
                <a:lnTo>
                  <a:pt x="3506723" y="6096"/>
                </a:lnTo>
                <a:lnTo>
                  <a:pt x="3505200" y="7619"/>
                </a:lnTo>
                <a:lnTo>
                  <a:pt x="3500628" y="7619"/>
                </a:lnTo>
                <a:lnTo>
                  <a:pt x="3499103" y="6096"/>
                </a:lnTo>
                <a:close/>
              </a:path>
              <a:path w="7374890" h="7620">
                <a:moveTo>
                  <a:pt x="3535680" y="6096"/>
                </a:moveTo>
                <a:lnTo>
                  <a:pt x="3535680" y="3048"/>
                </a:lnTo>
                <a:lnTo>
                  <a:pt x="3538728" y="0"/>
                </a:lnTo>
                <a:lnTo>
                  <a:pt x="3540252" y="0"/>
                </a:lnTo>
                <a:lnTo>
                  <a:pt x="3543300" y="3048"/>
                </a:lnTo>
                <a:lnTo>
                  <a:pt x="3543300" y="6096"/>
                </a:lnTo>
                <a:lnTo>
                  <a:pt x="3541775" y="7619"/>
                </a:lnTo>
                <a:lnTo>
                  <a:pt x="3537203" y="7619"/>
                </a:lnTo>
                <a:lnTo>
                  <a:pt x="3535680" y="6096"/>
                </a:lnTo>
                <a:close/>
              </a:path>
              <a:path w="7374890" h="7620">
                <a:moveTo>
                  <a:pt x="3573780" y="7619"/>
                </a:moveTo>
                <a:lnTo>
                  <a:pt x="3573780" y="1524"/>
                </a:lnTo>
                <a:lnTo>
                  <a:pt x="3575303" y="1524"/>
                </a:lnTo>
                <a:lnTo>
                  <a:pt x="3575303" y="0"/>
                </a:lnTo>
                <a:lnTo>
                  <a:pt x="3576828" y="0"/>
                </a:lnTo>
                <a:lnTo>
                  <a:pt x="3578352" y="1524"/>
                </a:lnTo>
                <a:lnTo>
                  <a:pt x="3579875" y="1524"/>
                </a:lnTo>
                <a:lnTo>
                  <a:pt x="3579875" y="7619"/>
                </a:lnTo>
                <a:lnTo>
                  <a:pt x="3573780" y="7619"/>
                </a:lnTo>
                <a:close/>
              </a:path>
              <a:path w="7374890" h="7620">
                <a:moveTo>
                  <a:pt x="3572255" y="6096"/>
                </a:moveTo>
                <a:lnTo>
                  <a:pt x="3572255" y="3048"/>
                </a:lnTo>
                <a:lnTo>
                  <a:pt x="3573780" y="3048"/>
                </a:lnTo>
                <a:lnTo>
                  <a:pt x="3573780" y="6096"/>
                </a:lnTo>
                <a:lnTo>
                  <a:pt x="3572255" y="6096"/>
                </a:lnTo>
                <a:close/>
              </a:path>
              <a:path w="7374890" h="7620">
                <a:moveTo>
                  <a:pt x="3610355" y="7619"/>
                </a:moveTo>
                <a:lnTo>
                  <a:pt x="3610355" y="1524"/>
                </a:lnTo>
                <a:lnTo>
                  <a:pt x="3611880" y="1524"/>
                </a:lnTo>
                <a:lnTo>
                  <a:pt x="3611880" y="0"/>
                </a:lnTo>
                <a:lnTo>
                  <a:pt x="3614928" y="0"/>
                </a:lnTo>
                <a:lnTo>
                  <a:pt x="3614928" y="1524"/>
                </a:lnTo>
                <a:lnTo>
                  <a:pt x="3616452" y="1524"/>
                </a:lnTo>
                <a:lnTo>
                  <a:pt x="3616452" y="7619"/>
                </a:lnTo>
                <a:lnTo>
                  <a:pt x="3610355" y="7619"/>
                </a:lnTo>
                <a:close/>
              </a:path>
              <a:path w="7374890" h="7620">
                <a:moveTo>
                  <a:pt x="3653028" y="6096"/>
                </a:moveTo>
                <a:lnTo>
                  <a:pt x="3653028" y="3048"/>
                </a:lnTo>
                <a:lnTo>
                  <a:pt x="3654552" y="3048"/>
                </a:lnTo>
                <a:lnTo>
                  <a:pt x="3654552" y="6096"/>
                </a:lnTo>
                <a:lnTo>
                  <a:pt x="3653028" y="6096"/>
                </a:lnTo>
                <a:close/>
              </a:path>
              <a:path w="7374890" h="7620">
                <a:moveTo>
                  <a:pt x="3646932" y="7619"/>
                </a:moveTo>
                <a:lnTo>
                  <a:pt x="3646932" y="1524"/>
                </a:lnTo>
                <a:lnTo>
                  <a:pt x="3648455" y="1524"/>
                </a:lnTo>
                <a:lnTo>
                  <a:pt x="3649980" y="0"/>
                </a:lnTo>
                <a:lnTo>
                  <a:pt x="3651503" y="0"/>
                </a:lnTo>
                <a:lnTo>
                  <a:pt x="3651503" y="1524"/>
                </a:lnTo>
                <a:lnTo>
                  <a:pt x="3653028" y="1524"/>
                </a:lnTo>
                <a:lnTo>
                  <a:pt x="3653028" y="7619"/>
                </a:lnTo>
                <a:lnTo>
                  <a:pt x="3646932" y="7619"/>
                </a:lnTo>
                <a:close/>
              </a:path>
              <a:path w="7374890" h="7620">
                <a:moveTo>
                  <a:pt x="3683507" y="6096"/>
                </a:moveTo>
                <a:lnTo>
                  <a:pt x="3683507" y="3048"/>
                </a:lnTo>
                <a:lnTo>
                  <a:pt x="3686555" y="0"/>
                </a:lnTo>
                <a:lnTo>
                  <a:pt x="3688080" y="0"/>
                </a:lnTo>
                <a:lnTo>
                  <a:pt x="3691128" y="3048"/>
                </a:lnTo>
                <a:lnTo>
                  <a:pt x="3691128" y="6096"/>
                </a:lnTo>
                <a:lnTo>
                  <a:pt x="3689603" y="7619"/>
                </a:lnTo>
                <a:lnTo>
                  <a:pt x="3685032" y="7619"/>
                </a:lnTo>
                <a:lnTo>
                  <a:pt x="3683507" y="6096"/>
                </a:lnTo>
                <a:close/>
              </a:path>
              <a:path w="7374890" h="7620">
                <a:moveTo>
                  <a:pt x="3720084" y="6096"/>
                </a:moveTo>
                <a:lnTo>
                  <a:pt x="3720084" y="3048"/>
                </a:lnTo>
                <a:lnTo>
                  <a:pt x="3723132" y="0"/>
                </a:lnTo>
                <a:lnTo>
                  <a:pt x="3724655" y="0"/>
                </a:lnTo>
                <a:lnTo>
                  <a:pt x="3727703" y="3048"/>
                </a:lnTo>
                <a:lnTo>
                  <a:pt x="3727703" y="6096"/>
                </a:lnTo>
                <a:lnTo>
                  <a:pt x="3726180" y="7619"/>
                </a:lnTo>
                <a:lnTo>
                  <a:pt x="3721607" y="7619"/>
                </a:lnTo>
                <a:lnTo>
                  <a:pt x="3720084" y="6096"/>
                </a:lnTo>
                <a:close/>
              </a:path>
              <a:path w="7374890" h="7620">
                <a:moveTo>
                  <a:pt x="3756659" y="6096"/>
                </a:moveTo>
                <a:lnTo>
                  <a:pt x="3756659" y="3048"/>
                </a:lnTo>
                <a:lnTo>
                  <a:pt x="3759707" y="0"/>
                </a:lnTo>
                <a:lnTo>
                  <a:pt x="3761232" y="0"/>
                </a:lnTo>
                <a:lnTo>
                  <a:pt x="3764280" y="3048"/>
                </a:lnTo>
                <a:lnTo>
                  <a:pt x="3764280" y="6096"/>
                </a:lnTo>
                <a:lnTo>
                  <a:pt x="3762755" y="7619"/>
                </a:lnTo>
                <a:lnTo>
                  <a:pt x="3758184" y="7619"/>
                </a:lnTo>
                <a:lnTo>
                  <a:pt x="3756659" y="6096"/>
                </a:lnTo>
                <a:close/>
              </a:path>
              <a:path w="7374890" h="7620">
                <a:moveTo>
                  <a:pt x="3794759" y="7619"/>
                </a:moveTo>
                <a:lnTo>
                  <a:pt x="3794759" y="1524"/>
                </a:lnTo>
                <a:lnTo>
                  <a:pt x="3796284" y="1524"/>
                </a:lnTo>
                <a:lnTo>
                  <a:pt x="3796284" y="0"/>
                </a:lnTo>
                <a:lnTo>
                  <a:pt x="3799332" y="0"/>
                </a:lnTo>
                <a:lnTo>
                  <a:pt x="3799332" y="1524"/>
                </a:lnTo>
                <a:lnTo>
                  <a:pt x="3800855" y="1524"/>
                </a:lnTo>
                <a:lnTo>
                  <a:pt x="3800855" y="7619"/>
                </a:lnTo>
                <a:lnTo>
                  <a:pt x="3794759" y="7619"/>
                </a:lnTo>
                <a:close/>
              </a:path>
              <a:path w="7374890" h="7620">
                <a:moveTo>
                  <a:pt x="3793236" y="6096"/>
                </a:moveTo>
                <a:lnTo>
                  <a:pt x="3793236" y="3048"/>
                </a:lnTo>
                <a:lnTo>
                  <a:pt x="3794759" y="3048"/>
                </a:lnTo>
                <a:lnTo>
                  <a:pt x="3794759" y="6096"/>
                </a:lnTo>
                <a:lnTo>
                  <a:pt x="3793236" y="6096"/>
                </a:lnTo>
                <a:close/>
              </a:path>
              <a:path w="7374890" h="7620">
                <a:moveTo>
                  <a:pt x="3831336" y="7619"/>
                </a:moveTo>
                <a:lnTo>
                  <a:pt x="3831336" y="1524"/>
                </a:lnTo>
                <a:lnTo>
                  <a:pt x="3832859" y="1524"/>
                </a:lnTo>
                <a:lnTo>
                  <a:pt x="3832859" y="0"/>
                </a:lnTo>
                <a:lnTo>
                  <a:pt x="3835907" y="0"/>
                </a:lnTo>
                <a:lnTo>
                  <a:pt x="3835907" y="1524"/>
                </a:lnTo>
                <a:lnTo>
                  <a:pt x="3837432" y="1524"/>
                </a:lnTo>
                <a:lnTo>
                  <a:pt x="3837432" y="7619"/>
                </a:lnTo>
                <a:lnTo>
                  <a:pt x="3831336" y="7619"/>
                </a:lnTo>
                <a:close/>
              </a:path>
              <a:path w="7374890" h="7620">
                <a:moveTo>
                  <a:pt x="3874007" y="6096"/>
                </a:moveTo>
                <a:lnTo>
                  <a:pt x="3874007" y="3048"/>
                </a:lnTo>
                <a:lnTo>
                  <a:pt x="3875532" y="3048"/>
                </a:lnTo>
                <a:lnTo>
                  <a:pt x="3875532" y="6096"/>
                </a:lnTo>
                <a:lnTo>
                  <a:pt x="3874007" y="6096"/>
                </a:lnTo>
                <a:close/>
              </a:path>
              <a:path w="7374890" h="7620">
                <a:moveTo>
                  <a:pt x="3867912" y="7619"/>
                </a:moveTo>
                <a:lnTo>
                  <a:pt x="3867912" y="1524"/>
                </a:lnTo>
                <a:lnTo>
                  <a:pt x="3869436" y="1524"/>
                </a:lnTo>
                <a:lnTo>
                  <a:pt x="3870959" y="0"/>
                </a:lnTo>
                <a:lnTo>
                  <a:pt x="3872484" y="0"/>
                </a:lnTo>
                <a:lnTo>
                  <a:pt x="3872484" y="1524"/>
                </a:lnTo>
                <a:lnTo>
                  <a:pt x="3874007" y="1524"/>
                </a:lnTo>
                <a:lnTo>
                  <a:pt x="3874007" y="7619"/>
                </a:lnTo>
                <a:lnTo>
                  <a:pt x="3867912" y="7619"/>
                </a:lnTo>
                <a:close/>
              </a:path>
              <a:path w="7374890" h="7620">
                <a:moveTo>
                  <a:pt x="3904487" y="6096"/>
                </a:moveTo>
                <a:lnTo>
                  <a:pt x="3904487" y="3048"/>
                </a:lnTo>
                <a:lnTo>
                  <a:pt x="3907536" y="0"/>
                </a:lnTo>
                <a:lnTo>
                  <a:pt x="3909059" y="0"/>
                </a:lnTo>
                <a:lnTo>
                  <a:pt x="3912107" y="3048"/>
                </a:lnTo>
                <a:lnTo>
                  <a:pt x="3912107" y="6096"/>
                </a:lnTo>
                <a:lnTo>
                  <a:pt x="3910584" y="7619"/>
                </a:lnTo>
                <a:lnTo>
                  <a:pt x="3906012" y="7619"/>
                </a:lnTo>
                <a:lnTo>
                  <a:pt x="3904487" y="6096"/>
                </a:lnTo>
                <a:close/>
              </a:path>
              <a:path w="7374890" h="7620">
                <a:moveTo>
                  <a:pt x="3941064" y="6096"/>
                </a:moveTo>
                <a:lnTo>
                  <a:pt x="3941064" y="3048"/>
                </a:lnTo>
                <a:lnTo>
                  <a:pt x="3944112" y="0"/>
                </a:lnTo>
                <a:lnTo>
                  <a:pt x="3945636" y="0"/>
                </a:lnTo>
                <a:lnTo>
                  <a:pt x="3948684" y="3048"/>
                </a:lnTo>
                <a:lnTo>
                  <a:pt x="3948684" y="6096"/>
                </a:lnTo>
                <a:lnTo>
                  <a:pt x="3947159" y="7619"/>
                </a:lnTo>
                <a:lnTo>
                  <a:pt x="3942587" y="7619"/>
                </a:lnTo>
                <a:lnTo>
                  <a:pt x="3941064" y="6096"/>
                </a:lnTo>
                <a:close/>
              </a:path>
              <a:path w="7374890" h="7620">
                <a:moveTo>
                  <a:pt x="3979164" y="7619"/>
                </a:moveTo>
                <a:lnTo>
                  <a:pt x="3979164" y="1524"/>
                </a:lnTo>
                <a:lnTo>
                  <a:pt x="3980687" y="0"/>
                </a:lnTo>
                <a:lnTo>
                  <a:pt x="3982212" y="0"/>
                </a:lnTo>
                <a:lnTo>
                  <a:pt x="3985259" y="3048"/>
                </a:lnTo>
                <a:lnTo>
                  <a:pt x="3985259" y="6096"/>
                </a:lnTo>
                <a:lnTo>
                  <a:pt x="3983736" y="7619"/>
                </a:lnTo>
                <a:lnTo>
                  <a:pt x="3979164" y="7619"/>
                </a:lnTo>
                <a:close/>
              </a:path>
              <a:path w="7374890" h="7620">
                <a:moveTo>
                  <a:pt x="3977639" y="6096"/>
                </a:moveTo>
                <a:lnTo>
                  <a:pt x="3977639" y="3048"/>
                </a:lnTo>
                <a:lnTo>
                  <a:pt x="3979164" y="3048"/>
                </a:lnTo>
                <a:lnTo>
                  <a:pt x="3979164" y="6096"/>
                </a:lnTo>
                <a:lnTo>
                  <a:pt x="3977639" y="6096"/>
                </a:lnTo>
                <a:close/>
              </a:path>
              <a:path w="7374890" h="7620">
                <a:moveTo>
                  <a:pt x="4015739" y="7619"/>
                </a:moveTo>
                <a:lnTo>
                  <a:pt x="4015739" y="1524"/>
                </a:lnTo>
                <a:lnTo>
                  <a:pt x="4017264" y="1524"/>
                </a:lnTo>
                <a:lnTo>
                  <a:pt x="4017264" y="0"/>
                </a:lnTo>
                <a:lnTo>
                  <a:pt x="4020312" y="0"/>
                </a:lnTo>
                <a:lnTo>
                  <a:pt x="4020312" y="1524"/>
                </a:lnTo>
                <a:lnTo>
                  <a:pt x="4021836" y="1524"/>
                </a:lnTo>
                <a:lnTo>
                  <a:pt x="4021836" y="7619"/>
                </a:lnTo>
                <a:lnTo>
                  <a:pt x="4015739" y="7619"/>
                </a:lnTo>
                <a:close/>
              </a:path>
              <a:path w="7374890" h="7620">
                <a:moveTo>
                  <a:pt x="4014216" y="6096"/>
                </a:moveTo>
                <a:lnTo>
                  <a:pt x="4014216" y="3048"/>
                </a:lnTo>
                <a:lnTo>
                  <a:pt x="4015739" y="3048"/>
                </a:lnTo>
                <a:lnTo>
                  <a:pt x="4015739" y="6096"/>
                </a:lnTo>
                <a:lnTo>
                  <a:pt x="4014216" y="6096"/>
                </a:lnTo>
                <a:close/>
              </a:path>
              <a:path w="7374890" h="7620">
                <a:moveTo>
                  <a:pt x="4052316" y="7619"/>
                </a:moveTo>
                <a:lnTo>
                  <a:pt x="4052316" y="1524"/>
                </a:lnTo>
                <a:lnTo>
                  <a:pt x="4053839" y="1524"/>
                </a:lnTo>
                <a:lnTo>
                  <a:pt x="4053839" y="0"/>
                </a:lnTo>
                <a:lnTo>
                  <a:pt x="4056887" y="0"/>
                </a:lnTo>
                <a:lnTo>
                  <a:pt x="4056887" y="1524"/>
                </a:lnTo>
                <a:lnTo>
                  <a:pt x="4058412" y="1524"/>
                </a:lnTo>
                <a:lnTo>
                  <a:pt x="4058412" y="7619"/>
                </a:lnTo>
                <a:lnTo>
                  <a:pt x="4052316" y="7619"/>
                </a:lnTo>
                <a:close/>
              </a:path>
              <a:path w="7374890" h="7620">
                <a:moveTo>
                  <a:pt x="4094987" y="6096"/>
                </a:moveTo>
                <a:lnTo>
                  <a:pt x="4094987" y="3048"/>
                </a:lnTo>
                <a:lnTo>
                  <a:pt x="4096512" y="3048"/>
                </a:lnTo>
                <a:lnTo>
                  <a:pt x="4096512" y="6096"/>
                </a:lnTo>
                <a:lnTo>
                  <a:pt x="4094987" y="6096"/>
                </a:lnTo>
                <a:close/>
              </a:path>
              <a:path w="7374890" h="7620">
                <a:moveTo>
                  <a:pt x="4088891" y="7619"/>
                </a:moveTo>
                <a:lnTo>
                  <a:pt x="4088891" y="1524"/>
                </a:lnTo>
                <a:lnTo>
                  <a:pt x="4090416" y="1524"/>
                </a:lnTo>
                <a:lnTo>
                  <a:pt x="4091939" y="0"/>
                </a:lnTo>
                <a:lnTo>
                  <a:pt x="4093464" y="0"/>
                </a:lnTo>
                <a:lnTo>
                  <a:pt x="4093464" y="1524"/>
                </a:lnTo>
                <a:lnTo>
                  <a:pt x="4094987" y="1524"/>
                </a:lnTo>
                <a:lnTo>
                  <a:pt x="4094987" y="7619"/>
                </a:lnTo>
                <a:lnTo>
                  <a:pt x="4088891" y="7619"/>
                </a:lnTo>
                <a:close/>
              </a:path>
              <a:path w="7374890" h="7620">
                <a:moveTo>
                  <a:pt x="4125468" y="6096"/>
                </a:moveTo>
                <a:lnTo>
                  <a:pt x="4125468" y="3048"/>
                </a:lnTo>
                <a:lnTo>
                  <a:pt x="4128516" y="0"/>
                </a:lnTo>
                <a:lnTo>
                  <a:pt x="4130039" y="0"/>
                </a:lnTo>
                <a:lnTo>
                  <a:pt x="4133087" y="3048"/>
                </a:lnTo>
                <a:lnTo>
                  <a:pt x="4133087" y="6096"/>
                </a:lnTo>
                <a:lnTo>
                  <a:pt x="4131564" y="7619"/>
                </a:lnTo>
                <a:lnTo>
                  <a:pt x="4126991" y="7619"/>
                </a:lnTo>
                <a:lnTo>
                  <a:pt x="4125468" y="6096"/>
                </a:lnTo>
                <a:close/>
              </a:path>
              <a:path w="7374890" h="7620">
                <a:moveTo>
                  <a:pt x="4162044" y="6096"/>
                </a:moveTo>
                <a:lnTo>
                  <a:pt x="4162044" y="3048"/>
                </a:lnTo>
                <a:lnTo>
                  <a:pt x="4165091" y="0"/>
                </a:lnTo>
                <a:lnTo>
                  <a:pt x="4166616" y="0"/>
                </a:lnTo>
                <a:lnTo>
                  <a:pt x="4169664" y="3048"/>
                </a:lnTo>
                <a:lnTo>
                  <a:pt x="4169664" y="6096"/>
                </a:lnTo>
                <a:lnTo>
                  <a:pt x="4168139" y="7619"/>
                </a:lnTo>
                <a:lnTo>
                  <a:pt x="4163568" y="7619"/>
                </a:lnTo>
                <a:lnTo>
                  <a:pt x="4162044" y="6096"/>
                </a:lnTo>
                <a:close/>
              </a:path>
              <a:path w="7374890" h="7620">
                <a:moveTo>
                  <a:pt x="4200144" y="7619"/>
                </a:moveTo>
                <a:lnTo>
                  <a:pt x="4200144" y="1524"/>
                </a:lnTo>
                <a:lnTo>
                  <a:pt x="4201668" y="0"/>
                </a:lnTo>
                <a:lnTo>
                  <a:pt x="4203191" y="0"/>
                </a:lnTo>
                <a:lnTo>
                  <a:pt x="4206239" y="3048"/>
                </a:lnTo>
                <a:lnTo>
                  <a:pt x="4206239" y="6096"/>
                </a:lnTo>
                <a:lnTo>
                  <a:pt x="4204716" y="7619"/>
                </a:lnTo>
                <a:lnTo>
                  <a:pt x="4200144" y="7619"/>
                </a:lnTo>
                <a:close/>
              </a:path>
              <a:path w="7374890" h="7620">
                <a:moveTo>
                  <a:pt x="4198620" y="6096"/>
                </a:moveTo>
                <a:lnTo>
                  <a:pt x="4198620" y="3048"/>
                </a:lnTo>
                <a:lnTo>
                  <a:pt x="4200144" y="3048"/>
                </a:lnTo>
                <a:lnTo>
                  <a:pt x="4200144" y="6096"/>
                </a:lnTo>
                <a:lnTo>
                  <a:pt x="4198620" y="6096"/>
                </a:lnTo>
                <a:close/>
              </a:path>
              <a:path w="7374890" h="7620">
                <a:moveTo>
                  <a:pt x="4236720" y="7619"/>
                </a:moveTo>
                <a:lnTo>
                  <a:pt x="4236720" y="1524"/>
                </a:lnTo>
                <a:lnTo>
                  <a:pt x="4238244" y="1524"/>
                </a:lnTo>
                <a:lnTo>
                  <a:pt x="4238244" y="0"/>
                </a:lnTo>
                <a:lnTo>
                  <a:pt x="4241291" y="0"/>
                </a:lnTo>
                <a:lnTo>
                  <a:pt x="4241291" y="1524"/>
                </a:lnTo>
                <a:lnTo>
                  <a:pt x="4242816" y="1524"/>
                </a:lnTo>
                <a:lnTo>
                  <a:pt x="4242816" y="7619"/>
                </a:lnTo>
                <a:lnTo>
                  <a:pt x="4236720" y="7619"/>
                </a:lnTo>
                <a:close/>
              </a:path>
              <a:path w="7374890" h="7620">
                <a:moveTo>
                  <a:pt x="4235196" y="6096"/>
                </a:moveTo>
                <a:lnTo>
                  <a:pt x="4235196" y="3048"/>
                </a:lnTo>
                <a:lnTo>
                  <a:pt x="4236720" y="3048"/>
                </a:lnTo>
                <a:lnTo>
                  <a:pt x="4236720" y="6096"/>
                </a:lnTo>
                <a:lnTo>
                  <a:pt x="4235196" y="6096"/>
                </a:lnTo>
                <a:close/>
              </a:path>
              <a:path w="7374890" h="7620">
                <a:moveTo>
                  <a:pt x="4273296" y="7619"/>
                </a:moveTo>
                <a:lnTo>
                  <a:pt x="4273296" y="1524"/>
                </a:lnTo>
                <a:lnTo>
                  <a:pt x="4274820" y="1524"/>
                </a:lnTo>
                <a:lnTo>
                  <a:pt x="4274820" y="0"/>
                </a:lnTo>
                <a:lnTo>
                  <a:pt x="4277868" y="0"/>
                </a:lnTo>
                <a:lnTo>
                  <a:pt x="4277868" y="1524"/>
                </a:lnTo>
                <a:lnTo>
                  <a:pt x="4279391" y="1524"/>
                </a:lnTo>
                <a:lnTo>
                  <a:pt x="4279391" y="7619"/>
                </a:lnTo>
                <a:lnTo>
                  <a:pt x="4273296" y="7619"/>
                </a:lnTo>
                <a:close/>
              </a:path>
              <a:path w="7374890" h="7620">
                <a:moveTo>
                  <a:pt x="4315968" y="6096"/>
                </a:moveTo>
                <a:lnTo>
                  <a:pt x="4315968" y="3048"/>
                </a:lnTo>
                <a:lnTo>
                  <a:pt x="4317491" y="3048"/>
                </a:lnTo>
                <a:lnTo>
                  <a:pt x="4317491" y="6096"/>
                </a:lnTo>
                <a:lnTo>
                  <a:pt x="4315968" y="6096"/>
                </a:lnTo>
                <a:close/>
              </a:path>
              <a:path w="7374890" h="7620">
                <a:moveTo>
                  <a:pt x="4309871" y="6096"/>
                </a:moveTo>
                <a:lnTo>
                  <a:pt x="4309871" y="3048"/>
                </a:lnTo>
                <a:lnTo>
                  <a:pt x="4312920" y="0"/>
                </a:lnTo>
                <a:lnTo>
                  <a:pt x="4314444" y="0"/>
                </a:lnTo>
                <a:lnTo>
                  <a:pt x="4314444" y="1524"/>
                </a:lnTo>
                <a:lnTo>
                  <a:pt x="4315968" y="1524"/>
                </a:lnTo>
                <a:lnTo>
                  <a:pt x="4315968" y="7619"/>
                </a:lnTo>
                <a:lnTo>
                  <a:pt x="4311396" y="7619"/>
                </a:lnTo>
                <a:lnTo>
                  <a:pt x="4309871" y="6096"/>
                </a:lnTo>
                <a:close/>
              </a:path>
              <a:path w="7374890" h="7620">
                <a:moveTo>
                  <a:pt x="4346448" y="6096"/>
                </a:moveTo>
                <a:lnTo>
                  <a:pt x="4346448" y="3048"/>
                </a:lnTo>
                <a:lnTo>
                  <a:pt x="4349496" y="0"/>
                </a:lnTo>
                <a:lnTo>
                  <a:pt x="4351020" y="0"/>
                </a:lnTo>
                <a:lnTo>
                  <a:pt x="4354068" y="3048"/>
                </a:lnTo>
                <a:lnTo>
                  <a:pt x="4354068" y="6096"/>
                </a:lnTo>
                <a:lnTo>
                  <a:pt x="4352544" y="7619"/>
                </a:lnTo>
                <a:lnTo>
                  <a:pt x="4347971" y="7619"/>
                </a:lnTo>
                <a:lnTo>
                  <a:pt x="4346448" y="6096"/>
                </a:lnTo>
                <a:close/>
              </a:path>
              <a:path w="7374890" h="7620">
                <a:moveTo>
                  <a:pt x="4383023" y="6096"/>
                </a:moveTo>
                <a:lnTo>
                  <a:pt x="4383023" y="3048"/>
                </a:lnTo>
                <a:lnTo>
                  <a:pt x="4386071" y="0"/>
                </a:lnTo>
                <a:lnTo>
                  <a:pt x="4387596" y="0"/>
                </a:lnTo>
                <a:lnTo>
                  <a:pt x="4390644" y="3048"/>
                </a:lnTo>
                <a:lnTo>
                  <a:pt x="4390644" y="6096"/>
                </a:lnTo>
                <a:lnTo>
                  <a:pt x="4389120" y="7619"/>
                </a:lnTo>
                <a:lnTo>
                  <a:pt x="4384548" y="7619"/>
                </a:lnTo>
                <a:lnTo>
                  <a:pt x="4383023" y="6096"/>
                </a:lnTo>
                <a:close/>
              </a:path>
              <a:path w="7374890" h="7620">
                <a:moveTo>
                  <a:pt x="4421123" y="7619"/>
                </a:moveTo>
                <a:lnTo>
                  <a:pt x="4421123" y="1524"/>
                </a:lnTo>
                <a:lnTo>
                  <a:pt x="4422648" y="0"/>
                </a:lnTo>
                <a:lnTo>
                  <a:pt x="4424171" y="0"/>
                </a:lnTo>
                <a:lnTo>
                  <a:pt x="4427220" y="3048"/>
                </a:lnTo>
                <a:lnTo>
                  <a:pt x="4427220" y="6096"/>
                </a:lnTo>
                <a:lnTo>
                  <a:pt x="4425696" y="7619"/>
                </a:lnTo>
                <a:lnTo>
                  <a:pt x="4421123" y="7619"/>
                </a:lnTo>
                <a:close/>
              </a:path>
              <a:path w="7374890" h="7620">
                <a:moveTo>
                  <a:pt x="4419600" y="6096"/>
                </a:moveTo>
                <a:lnTo>
                  <a:pt x="4419600" y="3048"/>
                </a:lnTo>
                <a:lnTo>
                  <a:pt x="4421123" y="3048"/>
                </a:lnTo>
                <a:lnTo>
                  <a:pt x="4421123" y="6096"/>
                </a:lnTo>
                <a:lnTo>
                  <a:pt x="4419600" y="6096"/>
                </a:lnTo>
                <a:close/>
              </a:path>
              <a:path w="7374890" h="7620">
                <a:moveTo>
                  <a:pt x="4457700" y="7619"/>
                </a:moveTo>
                <a:lnTo>
                  <a:pt x="4457700" y="1524"/>
                </a:lnTo>
                <a:lnTo>
                  <a:pt x="4459223" y="1524"/>
                </a:lnTo>
                <a:lnTo>
                  <a:pt x="4459223" y="0"/>
                </a:lnTo>
                <a:lnTo>
                  <a:pt x="4462271" y="0"/>
                </a:lnTo>
                <a:lnTo>
                  <a:pt x="4462271" y="1524"/>
                </a:lnTo>
                <a:lnTo>
                  <a:pt x="4463796" y="1524"/>
                </a:lnTo>
                <a:lnTo>
                  <a:pt x="4463796" y="7619"/>
                </a:lnTo>
                <a:lnTo>
                  <a:pt x="4457700" y="7619"/>
                </a:lnTo>
                <a:close/>
              </a:path>
              <a:path w="7374890" h="7620">
                <a:moveTo>
                  <a:pt x="4456175" y="6096"/>
                </a:moveTo>
                <a:lnTo>
                  <a:pt x="4456175" y="3048"/>
                </a:lnTo>
                <a:lnTo>
                  <a:pt x="4457700" y="3048"/>
                </a:lnTo>
                <a:lnTo>
                  <a:pt x="4457700" y="6096"/>
                </a:lnTo>
                <a:lnTo>
                  <a:pt x="4456175" y="6096"/>
                </a:lnTo>
                <a:close/>
              </a:path>
              <a:path w="7374890" h="7620">
                <a:moveTo>
                  <a:pt x="4494275" y="7619"/>
                </a:moveTo>
                <a:lnTo>
                  <a:pt x="4494275" y="1524"/>
                </a:lnTo>
                <a:lnTo>
                  <a:pt x="4495800" y="1524"/>
                </a:lnTo>
                <a:lnTo>
                  <a:pt x="4495800" y="0"/>
                </a:lnTo>
                <a:lnTo>
                  <a:pt x="4498848" y="0"/>
                </a:lnTo>
                <a:lnTo>
                  <a:pt x="4498848" y="1524"/>
                </a:lnTo>
                <a:lnTo>
                  <a:pt x="4500371" y="1524"/>
                </a:lnTo>
                <a:lnTo>
                  <a:pt x="4500371" y="7619"/>
                </a:lnTo>
                <a:lnTo>
                  <a:pt x="4494275" y="7619"/>
                </a:lnTo>
                <a:close/>
              </a:path>
              <a:path w="7374890" h="7620">
                <a:moveTo>
                  <a:pt x="4536948" y="6096"/>
                </a:moveTo>
                <a:lnTo>
                  <a:pt x="4536948" y="3048"/>
                </a:lnTo>
                <a:lnTo>
                  <a:pt x="4538471" y="3048"/>
                </a:lnTo>
                <a:lnTo>
                  <a:pt x="4538471" y="6096"/>
                </a:lnTo>
                <a:lnTo>
                  <a:pt x="4536948" y="6096"/>
                </a:lnTo>
                <a:close/>
              </a:path>
              <a:path w="7374890" h="7620">
                <a:moveTo>
                  <a:pt x="4530852" y="6096"/>
                </a:moveTo>
                <a:lnTo>
                  <a:pt x="4530852" y="3048"/>
                </a:lnTo>
                <a:lnTo>
                  <a:pt x="4533900" y="0"/>
                </a:lnTo>
                <a:lnTo>
                  <a:pt x="4535423" y="0"/>
                </a:lnTo>
                <a:lnTo>
                  <a:pt x="4535423" y="1524"/>
                </a:lnTo>
                <a:lnTo>
                  <a:pt x="4536948" y="1524"/>
                </a:lnTo>
                <a:lnTo>
                  <a:pt x="4536948" y="7619"/>
                </a:lnTo>
                <a:lnTo>
                  <a:pt x="4532375" y="7619"/>
                </a:lnTo>
                <a:lnTo>
                  <a:pt x="4530852" y="6096"/>
                </a:lnTo>
                <a:close/>
              </a:path>
              <a:path w="7374890" h="7620">
                <a:moveTo>
                  <a:pt x="4567428" y="6096"/>
                </a:moveTo>
                <a:lnTo>
                  <a:pt x="4567428" y="3048"/>
                </a:lnTo>
                <a:lnTo>
                  <a:pt x="4570475" y="0"/>
                </a:lnTo>
                <a:lnTo>
                  <a:pt x="4572000" y="0"/>
                </a:lnTo>
                <a:lnTo>
                  <a:pt x="4575048" y="3048"/>
                </a:lnTo>
                <a:lnTo>
                  <a:pt x="4575048" y="6096"/>
                </a:lnTo>
                <a:lnTo>
                  <a:pt x="4573523" y="7619"/>
                </a:lnTo>
                <a:lnTo>
                  <a:pt x="4568952" y="7619"/>
                </a:lnTo>
                <a:lnTo>
                  <a:pt x="4567428" y="6096"/>
                </a:lnTo>
                <a:close/>
              </a:path>
              <a:path w="7374890" h="7620">
                <a:moveTo>
                  <a:pt x="4604004" y="6096"/>
                </a:moveTo>
                <a:lnTo>
                  <a:pt x="4604004" y="3048"/>
                </a:lnTo>
                <a:lnTo>
                  <a:pt x="4607052" y="0"/>
                </a:lnTo>
                <a:lnTo>
                  <a:pt x="4608576" y="0"/>
                </a:lnTo>
                <a:lnTo>
                  <a:pt x="4611624" y="3048"/>
                </a:lnTo>
                <a:lnTo>
                  <a:pt x="4611624" y="6096"/>
                </a:lnTo>
                <a:lnTo>
                  <a:pt x="4610100" y="7619"/>
                </a:lnTo>
                <a:lnTo>
                  <a:pt x="4605528" y="7619"/>
                </a:lnTo>
                <a:lnTo>
                  <a:pt x="4604004" y="6096"/>
                </a:lnTo>
                <a:close/>
              </a:path>
              <a:path w="7374890" h="7620">
                <a:moveTo>
                  <a:pt x="4642104" y="7619"/>
                </a:moveTo>
                <a:lnTo>
                  <a:pt x="4642104" y="1524"/>
                </a:lnTo>
                <a:lnTo>
                  <a:pt x="4643628" y="1524"/>
                </a:lnTo>
                <a:lnTo>
                  <a:pt x="4643628" y="0"/>
                </a:lnTo>
                <a:lnTo>
                  <a:pt x="4645152" y="0"/>
                </a:lnTo>
                <a:lnTo>
                  <a:pt x="4648200" y="3048"/>
                </a:lnTo>
                <a:lnTo>
                  <a:pt x="4648200" y="6096"/>
                </a:lnTo>
                <a:lnTo>
                  <a:pt x="4646676" y="7619"/>
                </a:lnTo>
                <a:lnTo>
                  <a:pt x="4642104" y="7619"/>
                </a:lnTo>
                <a:close/>
              </a:path>
              <a:path w="7374890" h="7620">
                <a:moveTo>
                  <a:pt x="4640579" y="6096"/>
                </a:moveTo>
                <a:lnTo>
                  <a:pt x="4640579" y="3048"/>
                </a:lnTo>
                <a:lnTo>
                  <a:pt x="4642104" y="3048"/>
                </a:lnTo>
                <a:lnTo>
                  <a:pt x="4642104" y="6096"/>
                </a:lnTo>
                <a:lnTo>
                  <a:pt x="4640579" y="6096"/>
                </a:lnTo>
                <a:close/>
              </a:path>
              <a:path w="7374890" h="7620">
                <a:moveTo>
                  <a:pt x="4678679" y="7619"/>
                </a:moveTo>
                <a:lnTo>
                  <a:pt x="4678679" y="1524"/>
                </a:lnTo>
                <a:lnTo>
                  <a:pt x="4680204" y="1524"/>
                </a:lnTo>
                <a:lnTo>
                  <a:pt x="4680204" y="0"/>
                </a:lnTo>
                <a:lnTo>
                  <a:pt x="4683252" y="0"/>
                </a:lnTo>
                <a:lnTo>
                  <a:pt x="4683252" y="1524"/>
                </a:lnTo>
                <a:lnTo>
                  <a:pt x="4684776" y="1524"/>
                </a:lnTo>
                <a:lnTo>
                  <a:pt x="4684776" y="7619"/>
                </a:lnTo>
                <a:lnTo>
                  <a:pt x="4678679" y="7619"/>
                </a:lnTo>
                <a:close/>
              </a:path>
              <a:path w="7374890" h="7620">
                <a:moveTo>
                  <a:pt x="4721352" y="6096"/>
                </a:moveTo>
                <a:lnTo>
                  <a:pt x="4721352" y="3048"/>
                </a:lnTo>
                <a:lnTo>
                  <a:pt x="4722876" y="3048"/>
                </a:lnTo>
                <a:lnTo>
                  <a:pt x="4722876" y="6096"/>
                </a:lnTo>
                <a:lnTo>
                  <a:pt x="4721352" y="6096"/>
                </a:lnTo>
                <a:close/>
              </a:path>
              <a:path w="7374890" h="7620">
                <a:moveTo>
                  <a:pt x="4715255" y="7619"/>
                </a:moveTo>
                <a:lnTo>
                  <a:pt x="4715255" y="1524"/>
                </a:lnTo>
                <a:lnTo>
                  <a:pt x="4716779" y="1524"/>
                </a:lnTo>
                <a:lnTo>
                  <a:pt x="4716779" y="0"/>
                </a:lnTo>
                <a:lnTo>
                  <a:pt x="4719828" y="0"/>
                </a:lnTo>
                <a:lnTo>
                  <a:pt x="4719828" y="1524"/>
                </a:lnTo>
                <a:lnTo>
                  <a:pt x="4721352" y="1524"/>
                </a:lnTo>
                <a:lnTo>
                  <a:pt x="4721352" y="7619"/>
                </a:lnTo>
                <a:lnTo>
                  <a:pt x="4715255" y="7619"/>
                </a:lnTo>
                <a:close/>
              </a:path>
              <a:path w="7374890" h="7620">
                <a:moveTo>
                  <a:pt x="4757928" y="6096"/>
                </a:moveTo>
                <a:lnTo>
                  <a:pt x="4757928" y="3048"/>
                </a:lnTo>
                <a:lnTo>
                  <a:pt x="4759452" y="3048"/>
                </a:lnTo>
                <a:lnTo>
                  <a:pt x="4759452" y="6096"/>
                </a:lnTo>
                <a:lnTo>
                  <a:pt x="4757928" y="6096"/>
                </a:lnTo>
                <a:close/>
              </a:path>
              <a:path w="7374890" h="7620">
                <a:moveTo>
                  <a:pt x="4751832" y="6096"/>
                </a:moveTo>
                <a:lnTo>
                  <a:pt x="4751832" y="3048"/>
                </a:lnTo>
                <a:lnTo>
                  <a:pt x="4754879" y="0"/>
                </a:lnTo>
                <a:lnTo>
                  <a:pt x="4756404" y="0"/>
                </a:lnTo>
                <a:lnTo>
                  <a:pt x="4757928" y="1524"/>
                </a:lnTo>
                <a:lnTo>
                  <a:pt x="4757928" y="7619"/>
                </a:lnTo>
                <a:lnTo>
                  <a:pt x="4753355" y="7619"/>
                </a:lnTo>
                <a:lnTo>
                  <a:pt x="4751832" y="6096"/>
                </a:lnTo>
                <a:close/>
              </a:path>
              <a:path w="7374890" h="7620">
                <a:moveTo>
                  <a:pt x="4788408" y="6096"/>
                </a:moveTo>
                <a:lnTo>
                  <a:pt x="4788408" y="3048"/>
                </a:lnTo>
                <a:lnTo>
                  <a:pt x="4791455" y="0"/>
                </a:lnTo>
                <a:lnTo>
                  <a:pt x="4792979" y="0"/>
                </a:lnTo>
                <a:lnTo>
                  <a:pt x="4796028" y="3048"/>
                </a:lnTo>
                <a:lnTo>
                  <a:pt x="4796028" y="6096"/>
                </a:lnTo>
                <a:lnTo>
                  <a:pt x="4794504" y="7619"/>
                </a:lnTo>
                <a:lnTo>
                  <a:pt x="4789932" y="7619"/>
                </a:lnTo>
                <a:lnTo>
                  <a:pt x="4788408" y="6096"/>
                </a:lnTo>
                <a:close/>
              </a:path>
              <a:path w="7374890" h="7620">
                <a:moveTo>
                  <a:pt x="4824984" y="6096"/>
                </a:moveTo>
                <a:lnTo>
                  <a:pt x="4824984" y="3048"/>
                </a:lnTo>
                <a:lnTo>
                  <a:pt x="4828032" y="0"/>
                </a:lnTo>
                <a:lnTo>
                  <a:pt x="4829555" y="0"/>
                </a:lnTo>
                <a:lnTo>
                  <a:pt x="4832604" y="3048"/>
                </a:lnTo>
                <a:lnTo>
                  <a:pt x="4832604" y="6096"/>
                </a:lnTo>
                <a:lnTo>
                  <a:pt x="4831079" y="7619"/>
                </a:lnTo>
                <a:lnTo>
                  <a:pt x="4826508" y="7619"/>
                </a:lnTo>
                <a:lnTo>
                  <a:pt x="4824984" y="6096"/>
                </a:lnTo>
                <a:close/>
              </a:path>
              <a:path w="7374890" h="7620">
                <a:moveTo>
                  <a:pt x="4863084" y="7619"/>
                </a:moveTo>
                <a:lnTo>
                  <a:pt x="4863084" y="1524"/>
                </a:lnTo>
                <a:lnTo>
                  <a:pt x="4864608" y="1524"/>
                </a:lnTo>
                <a:lnTo>
                  <a:pt x="4864608" y="0"/>
                </a:lnTo>
                <a:lnTo>
                  <a:pt x="4866132" y="0"/>
                </a:lnTo>
                <a:lnTo>
                  <a:pt x="4869179" y="3048"/>
                </a:lnTo>
                <a:lnTo>
                  <a:pt x="4869179" y="6096"/>
                </a:lnTo>
                <a:lnTo>
                  <a:pt x="4867655" y="7619"/>
                </a:lnTo>
                <a:lnTo>
                  <a:pt x="4863084" y="7619"/>
                </a:lnTo>
                <a:close/>
              </a:path>
              <a:path w="7374890" h="7620">
                <a:moveTo>
                  <a:pt x="4861560" y="6096"/>
                </a:moveTo>
                <a:lnTo>
                  <a:pt x="4861560" y="3048"/>
                </a:lnTo>
                <a:lnTo>
                  <a:pt x="4863084" y="3048"/>
                </a:lnTo>
                <a:lnTo>
                  <a:pt x="4863084" y="6096"/>
                </a:lnTo>
                <a:lnTo>
                  <a:pt x="4861560" y="6096"/>
                </a:lnTo>
                <a:close/>
              </a:path>
              <a:path w="7374890" h="7620">
                <a:moveTo>
                  <a:pt x="4899660" y="7619"/>
                </a:moveTo>
                <a:lnTo>
                  <a:pt x="4899660" y="1524"/>
                </a:lnTo>
                <a:lnTo>
                  <a:pt x="4901184" y="1524"/>
                </a:lnTo>
                <a:lnTo>
                  <a:pt x="4901184" y="0"/>
                </a:lnTo>
                <a:lnTo>
                  <a:pt x="4904232" y="0"/>
                </a:lnTo>
                <a:lnTo>
                  <a:pt x="4904232" y="1524"/>
                </a:lnTo>
                <a:lnTo>
                  <a:pt x="4905755" y="1524"/>
                </a:lnTo>
                <a:lnTo>
                  <a:pt x="4905755" y="7619"/>
                </a:lnTo>
                <a:lnTo>
                  <a:pt x="4899660" y="7619"/>
                </a:lnTo>
                <a:close/>
              </a:path>
              <a:path w="7374890" h="7620">
                <a:moveTo>
                  <a:pt x="4942332" y="6096"/>
                </a:moveTo>
                <a:lnTo>
                  <a:pt x="4942332" y="3048"/>
                </a:lnTo>
                <a:lnTo>
                  <a:pt x="4943855" y="3048"/>
                </a:lnTo>
                <a:lnTo>
                  <a:pt x="4943855" y="6096"/>
                </a:lnTo>
                <a:lnTo>
                  <a:pt x="4942332" y="6096"/>
                </a:lnTo>
                <a:close/>
              </a:path>
              <a:path w="7374890" h="7620">
                <a:moveTo>
                  <a:pt x="4936236" y="7619"/>
                </a:moveTo>
                <a:lnTo>
                  <a:pt x="4936236" y="1524"/>
                </a:lnTo>
                <a:lnTo>
                  <a:pt x="4937760" y="1524"/>
                </a:lnTo>
                <a:lnTo>
                  <a:pt x="4937760" y="0"/>
                </a:lnTo>
                <a:lnTo>
                  <a:pt x="4940808" y="0"/>
                </a:lnTo>
                <a:lnTo>
                  <a:pt x="4940808" y="1524"/>
                </a:lnTo>
                <a:lnTo>
                  <a:pt x="4942332" y="1524"/>
                </a:lnTo>
                <a:lnTo>
                  <a:pt x="4942332" y="7619"/>
                </a:lnTo>
                <a:lnTo>
                  <a:pt x="4936236" y="7619"/>
                </a:lnTo>
                <a:close/>
              </a:path>
              <a:path w="7374890" h="7620">
                <a:moveTo>
                  <a:pt x="4978908" y="6096"/>
                </a:moveTo>
                <a:lnTo>
                  <a:pt x="4978908" y="3048"/>
                </a:lnTo>
                <a:lnTo>
                  <a:pt x="4980432" y="3048"/>
                </a:lnTo>
                <a:lnTo>
                  <a:pt x="4980432" y="6096"/>
                </a:lnTo>
                <a:lnTo>
                  <a:pt x="4978908" y="6096"/>
                </a:lnTo>
                <a:close/>
              </a:path>
              <a:path w="7374890" h="7620">
                <a:moveTo>
                  <a:pt x="4972812" y="6096"/>
                </a:moveTo>
                <a:lnTo>
                  <a:pt x="4972812" y="3048"/>
                </a:lnTo>
                <a:lnTo>
                  <a:pt x="4975860" y="0"/>
                </a:lnTo>
                <a:lnTo>
                  <a:pt x="4977384" y="0"/>
                </a:lnTo>
                <a:lnTo>
                  <a:pt x="4978908" y="1524"/>
                </a:lnTo>
                <a:lnTo>
                  <a:pt x="4978908" y="7619"/>
                </a:lnTo>
                <a:lnTo>
                  <a:pt x="4974336" y="7619"/>
                </a:lnTo>
                <a:lnTo>
                  <a:pt x="4972812" y="6096"/>
                </a:lnTo>
                <a:close/>
              </a:path>
              <a:path w="7374890" h="7620">
                <a:moveTo>
                  <a:pt x="5009387" y="6096"/>
                </a:moveTo>
                <a:lnTo>
                  <a:pt x="5009387" y="3048"/>
                </a:lnTo>
                <a:lnTo>
                  <a:pt x="5012436" y="0"/>
                </a:lnTo>
                <a:lnTo>
                  <a:pt x="5013960" y="0"/>
                </a:lnTo>
                <a:lnTo>
                  <a:pt x="5017008" y="3048"/>
                </a:lnTo>
                <a:lnTo>
                  <a:pt x="5017008" y="6096"/>
                </a:lnTo>
                <a:lnTo>
                  <a:pt x="5015484" y="7619"/>
                </a:lnTo>
                <a:lnTo>
                  <a:pt x="5010912" y="7619"/>
                </a:lnTo>
                <a:lnTo>
                  <a:pt x="5009387" y="6096"/>
                </a:lnTo>
                <a:close/>
              </a:path>
              <a:path w="7374890" h="7620">
                <a:moveTo>
                  <a:pt x="5045963" y="6096"/>
                </a:moveTo>
                <a:lnTo>
                  <a:pt x="5045963" y="3048"/>
                </a:lnTo>
                <a:lnTo>
                  <a:pt x="5049012" y="0"/>
                </a:lnTo>
                <a:lnTo>
                  <a:pt x="5050536" y="0"/>
                </a:lnTo>
                <a:lnTo>
                  <a:pt x="5053584" y="3048"/>
                </a:lnTo>
                <a:lnTo>
                  <a:pt x="5053584" y="6096"/>
                </a:lnTo>
                <a:lnTo>
                  <a:pt x="5052060" y="7619"/>
                </a:lnTo>
                <a:lnTo>
                  <a:pt x="5047487" y="7619"/>
                </a:lnTo>
                <a:lnTo>
                  <a:pt x="5045963" y="6096"/>
                </a:lnTo>
                <a:close/>
              </a:path>
              <a:path w="7374890" h="7620">
                <a:moveTo>
                  <a:pt x="5084063" y="7619"/>
                </a:moveTo>
                <a:lnTo>
                  <a:pt x="5084063" y="1524"/>
                </a:lnTo>
                <a:lnTo>
                  <a:pt x="5085587" y="1524"/>
                </a:lnTo>
                <a:lnTo>
                  <a:pt x="5085587" y="0"/>
                </a:lnTo>
                <a:lnTo>
                  <a:pt x="5087112" y="0"/>
                </a:lnTo>
                <a:lnTo>
                  <a:pt x="5088636" y="1524"/>
                </a:lnTo>
                <a:lnTo>
                  <a:pt x="5090160" y="1524"/>
                </a:lnTo>
                <a:lnTo>
                  <a:pt x="5090160" y="7619"/>
                </a:lnTo>
                <a:lnTo>
                  <a:pt x="5084063" y="7619"/>
                </a:lnTo>
                <a:close/>
              </a:path>
              <a:path w="7374890" h="7620">
                <a:moveTo>
                  <a:pt x="5082540" y="6096"/>
                </a:moveTo>
                <a:lnTo>
                  <a:pt x="5082540" y="3048"/>
                </a:lnTo>
                <a:lnTo>
                  <a:pt x="5084063" y="3048"/>
                </a:lnTo>
                <a:lnTo>
                  <a:pt x="5084063" y="6096"/>
                </a:lnTo>
                <a:lnTo>
                  <a:pt x="5082540" y="6096"/>
                </a:lnTo>
                <a:close/>
              </a:path>
              <a:path w="7374890" h="7620">
                <a:moveTo>
                  <a:pt x="5120640" y="7619"/>
                </a:moveTo>
                <a:lnTo>
                  <a:pt x="5120640" y="1524"/>
                </a:lnTo>
                <a:lnTo>
                  <a:pt x="5122163" y="1524"/>
                </a:lnTo>
                <a:lnTo>
                  <a:pt x="5122163" y="0"/>
                </a:lnTo>
                <a:lnTo>
                  <a:pt x="5125212" y="0"/>
                </a:lnTo>
                <a:lnTo>
                  <a:pt x="5125212" y="1524"/>
                </a:lnTo>
                <a:lnTo>
                  <a:pt x="5126736" y="1524"/>
                </a:lnTo>
                <a:lnTo>
                  <a:pt x="5126736" y="7619"/>
                </a:lnTo>
                <a:lnTo>
                  <a:pt x="5120640" y="7619"/>
                </a:lnTo>
                <a:close/>
              </a:path>
              <a:path w="7374890" h="7620">
                <a:moveTo>
                  <a:pt x="5163312" y="6096"/>
                </a:moveTo>
                <a:lnTo>
                  <a:pt x="5163312" y="3048"/>
                </a:lnTo>
                <a:lnTo>
                  <a:pt x="5164836" y="3048"/>
                </a:lnTo>
                <a:lnTo>
                  <a:pt x="5164836" y="6096"/>
                </a:lnTo>
                <a:lnTo>
                  <a:pt x="5163312" y="6096"/>
                </a:lnTo>
                <a:close/>
              </a:path>
              <a:path w="7374890" h="7620">
                <a:moveTo>
                  <a:pt x="5157216" y="7619"/>
                </a:moveTo>
                <a:lnTo>
                  <a:pt x="5157216" y="1524"/>
                </a:lnTo>
                <a:lnTo>
                  <a:pt x="5158740" y="1524"/>
                </a:lnTo>
                <a:lnTo>
                  <a:pt x="5158740" y="0"/>
                </a:lnTo>
                <a:lnTo>
                  <a:pt x="5161787" y="0"/>
                </a:lnTo>
                <a:lnTo>
                  <a:pt x="5161787" y="1524"/>
                </a:lnTo>
                <a:lnTo>
                  <a:pt x="5163312" y="1524"/>
                </a:lnTo>
                <a:lnTo>
                  <a:pt x="5163312" y="7619"/>
                </a:lnTo>
                <a:lnTo>
                  <a:pt x="5157216" y="7619"/>
                </a:lnTo>
                <a:close/>
              </a:path>
              <a:path w="7374890" h="7620">
                <a:moveTo>
                  <a:pt x="5199887" y="6096"/>
                </a:moveTo>
                <a:lnTo>
                  <a:pt x="5199887" y="3048"/>
                </a:lnTo>
                <a:lnTo>
                  <a:pt x="5201412" y="3048"/>
                </a:lnTo>
                <a:lnTo>
                  <a:pt x="5201412" y="6096"/>
                </a:lnTo>
                <a:lnTo>
                  <a:pt x="5199887" y="6096"/>
                </a:lnTo>
                <a:close/>
              </a:path>
              <a:path w="7374890" h="7620">
                <a:moveTo>
                  <a:pt x="5193792" y="6096"/>
                </a:moveTo>
                <a:lnTo>
                  <a:pt x="5193792" y="3048"/>
                </a:lnTo>
                <a:lnTo>
                  <a:pt x="5196840" y="0"/>
                </a:lnTo>
                <a:lnTo>
                  <a:pt x="5198363" y="0"/>
                </a:lnTo>
                <a:lnTo>
                  <a:pt x="5199887" y="1524"/>
                </a:lnTo>
                <a:lnTo>
                  <a:pt x="5199887" y="7619"/>
                </a:lnTo>
                <a:lnTo>
                  <a:pt x="5195316" y="7619"/>
                </a:lnTo>
                <a:lnTo>
                  <a:pt x="5193792" y="6096"/>
                </a:lnTo>
                <a:close/>
              </a:path>
              <a:path w="7374890" h="7620">
                <a:moveTo>
                  <a:pt x="5230368" y="6096"/>
                </a:moveTo>
                <a:lnTo>
                  <a:pt x="5230368" y="3048"/>
                </a:lnTo>
                <a:lnTo>
                  <a:pt x="5233416" y="0"/>
                </a:lnTo>
                <a:lnTo>
                  <a:pt x="5234940" y="0"/>
                </a:lnTo>
                <a:lnTo>
                  <a:pt x="5237987" y="3048"/>
                </a:lnTo>
                <a:lnTo>
                  <a:pt x="5237987" y="6096"/>
                </a:lnTo>
                <a:lnTo>
                  <a:pt x="5236463" y="7619"/>
                </a:lnTo>
                <a:lnTo>
                  <a:pt x="5231892" y="7619"/>
                </a:lnTo>
                <a:lnTo>
                  <a:pt x="5230368" y="6096"/>
                </a:lnTo>
                <a:close/>
              </a:path>
              <a:path w="7374890" h="7620">
                <a:moveTo>
                  <a:pt x="5266944" y="6096"/>
                </a:moveTo>
                <a:lnTo>
                  <a:pt x="5266944" y="3048"/>
                </a:lnTo>
                <a:lnTo>
                  <a:pt x="5269992" y="0"/>
                </a:lnTo>
                <a:lnTo>
                  <a:pt x="5271516" y="0"/>
                </a:lnTo>
                <a:lnTo>
                  <a:pt x="5274563" y="3048"/>
                </a:lnTo>
                <a:lnTo>
                  <a:pt x="5274563" y="6096"/>
                </a:lnTo>
                <a:lnTo>
                  <a:pt x="5273040" y="7619"/>
                </a:lnTo>
                <a:lnTo>
                  <a:pt x="5268468" y="7619"/>
                </a:lnTo>
                <a:lnTo>
                  <a:pt x="5266944" y="6096"/>
                </a:lnTo>
                <a:close/>
              </a:path>
              <a:path w="7374890" h="7620">
                <a:moveTo>
                  <a:pt x="5305044" y="7619"/>
                </a:moveTo>
                <a:lnTo>
                  <a:pt x="5305044" y="1524"/>
                </a:lnTo>
                <a:lnTo>
                  <a:pt x="5306568" y="1524"/>
                </a:lnTo>
                <a:lnTo>
                  <a:pt x="5306568" y="0"/>
                </a:lnTo>
                <a:lnTo>
                  <a:pt x="5308092" y="0"/>
                </a:lnTo>
                <a:lnTo>
                  <a:pt x="5309616" y="1524"/>
                </a:lnTo>
                <a:lnTo>
                  <a:pt x="5311140" y="1524"/>
                </a:lnTo>
                <a:lnTo>
                  <a:pt x="5311140" y="7619"/>
                </a:lnTo>
                <a:lnTo>
                  <a:pt x="5305044" y="7619"/>
                </a:lnTo>
                <a:close/>
              </a:path>
              <a:path w="7374890" h="7620">
                <a:moveTo>
                  <a:pt x="5303520" y="6096"/>
                </a:moveTo>
                <a:lnTo>
                  <a:pt x="5303520" y="3048"/>
                </a:lnTo>
                <a:lnTo>
                  <a:pt x="5305044" y="3048"/>
                </a:lnTo>
                <a:lnTo>
                  <a:pt x="5305044" y="6096"/>
                </a:lnTo>
                <a:lnTo>
                  <a:pt x="5303520" y="6096"/>
                </a:lnTo>
                <a:close/>
              </a:path>
              <a:path w="7374890" h="7620">
                <a:moveTo>
                  <a:pt x="5341620" y="7619"/>
                </a:moveTo>
                <a:lnTo>
                  <a:pt x="5341620" y="1524"/>
                </a:lnTo>
                <a:lnTo>
                  <a:pt x="5343144" y="1524"/>
                </a:lnTo>
                <a:lnTo>
                  <a:pt x="5343144" y="0"/>
                </a:lnTo>
                <a:lnTo>
                  <a:pt x="5346192" y="0"/>
                </a:lnTo>
                <a:lnTo>
                  <a:pt x="5346192" y="1524"/>
                </a:lnTo>
                <a:lnTo>
                  <a:pt x="5347716" y="1524"/>
                </a:lnTo>
                <a:lnTo>
                  <a:pt x="5347716" y="7619"/>
                </a:lnTo>
                <a:lnTo>
                  <a:pt x="5341620" y="7619"/>
                </a:lnTo>
                <a:close/>
              </a:path>
              <a:path w="7374890" h="7620">
                <a:moveTo>
                  <a:pt x="5384292" y="6096"/>
                </a:moveTo>
                <a:lnTo>
                  <a:pt x="5384292" y="3048"/>
                </a:lnTo>
                <a:lnTo>
                  <a:pt x="5385816" y="3048"/>
                </a:lnTo>
                <a:lnTo>
                  <a:pt x="5385816" y="6096"/>
                </a:lnTo>
                <a:lnTo>
                  <a:pt x="5384292" y="6096"/>
                </a:lnTo>
                <a:close/>
              </a:path>
              <a:path w="7374890" h="7620">
                <a:moveTo>
                  <a:pt x="5378196" y="7619"/>
                </a:moveTo>
                <a:lnTo>
                  <a:pt x="5378196" y="1524"/>
                </a:lnTo>
                <a:lnTo>
                  <a:pt x="5379720" y="1524"/>
                </a:lnTo>
                <a:lnTo>
                  <a:pt x="5379720" y="0"/>
                </a:lnTo>
                <a:lnTo>
                  <a:pt x="5382768" y="0"/>
                </a:lnTo>
                <a:lnTo>
                  <a:pt x="5382768" y="1524"/>
                </a:lnTo>
                <a:lnTo>
                  <a:pt x="5384292" y="1524"/>
                </a:lnTo>
                <a:lnTo>
                  <a:pt x="5384292" y="7619"/>
                </a:lnTo>
                <a:lnTo>
                  <a:pt x="5378196" y="7619"/>
                </a:lnTo>
                <a:close/>
              </a:path>
              <a:path w="7374890" h="7620">
                <a:moveTo>
                  <a:pt x="5414771" y="6096"/>
                </a:moveTo>
                <a:lnTo>
                  <a:pt x="5414771" y="3048"/>
                </a:lnTo>
                <a:lnTo>
                  <a:pt x="5417820" y="0"/>
                </a:lnTo>
                <a:lnTo>
                  <a:pt x="5419344" y="0"/>
                </a:lnTo>
                <a:lnTo>
                  <a:pt x="5422392" y="3048"/>
                </a:lnTo>
                <a:lnTo>
                  <a:pt x="5422392" y="6096"/>
                </a:lnTo>
                <a:lnTo>
                  <a:pt x="5420868" y="7619"/>
                </a:lnTo>
                <a:lnTo>
                  <a:pt x="5416296" y="7619"/>
                </a:lnTo>
                <a:lnTo>
                  <a:pt x="5414771" y="6096"/>
                </a:lnTo>
                <a:close/>
              </a:path>
              <a:path w="7374890" h="7620">
                <a:moveTo>
                  <a:pt x="5451348" y="6096"/>
                </a:moveTo>
                <a:lnTo>
                  <a:pt x="5451348" y="3048"/>
                </a:lnTo>
                <a:lnTo>
                  <a:pt x="5454396" y="0"/>
                </a:lnTo>
                <a:lnTo>
                  <a:pt x="5455920" y="0"/>
                </a:lnTo>
                <a:lnTo>
                  <a:pt x="5458968" y="3048"/>
                </a:lnTo>
                <a:lnTo>
                  <a:pt x="5458968" y="6096"/>
                </a:lnTo>
                <a:lnTo>
                  <a:pt x="5457444" y="7619"/>
                </a:lnTo>
                <a:lnTo>
                  <a:pt x="5452871" y="7619"/>
                </a:lnTo>
                <a:lnTo>
                  <a:pt x="5451348" y="6096"/>
                </a:lnTo>
                <a:close/>
              </a:path>
              <a:path w="7374890" h="7620">
                <a:moveTo>
                  <a:pt x="5487924" y="6096"/>
                </a:moveTo>
                <a:lnTo>
                  <a:pt x="5487924" y="3048"/>
                </a:lnTo>
                <a:lnTo>
                  <a:pt x="5490971" y="0"/>
                </a:lnTo>
                <a:lnTo>
                  <a:pt x="5492496" y="0"/>
                </a:lnTo>
                <a:lnTo>
                  <a:pt x="5495544" y="3048"/>
                </a:lnTo>
                <a:lnTo>
                  <a:pt x="5495544" y="6096"/>
                </a:lnTo>
                <a:lnTo>
                  <a:pt x="5494020" y="7619"/>
                </a:lnTo>
                <a:lnTo>
                  <a:pt x="5489448" y="7619"/>
                </a:lnTo>
                <a:lnTo>
                  <a:pt x="5487924" y="6096"/>
                </a:lnTo>
                <a:close/>
              </a:path>
              <a:path w="7374890" h="7620">
                <a:moveTo>
                  <a:pt x="5526024" y="7619"/>
                </a:moveTo>
                <a:lnTo>
                  <a:pt x="5526024" y="1524"/>
                </a:lnTo>
                <a:lnTo>
                  <a:pt x="5527548" y="1524"/>
                </a:lnTo>
                <a:lnTo>
                  <a:pt x="5527548" y="0"/>
                </a:lnTo>
                <a:lnTo>
                  <a:pt x="5530596" y="0"/>
                </a:lnTo>
                <a:lnTo>
                  <a:pt x="5530596" y="1524"/>
                </a:lnTo>
                <a:lnTo>
                  <a:pt x="5532120" y="1524"/>
                </a:lnTo>
                <a:lnTo>
                  <a:pt x="5532120" y="7619"/>
                </a:lnTo>
                <a:lnTo>
                  <a:pt x="5526024" y="7619"/>
                </a:lnTo>
                <a:close/>
              </a:path>
              <a:path w="7374890" h="7620">
                <a:moveTo>
                  <a:pt x="5524500" y="6096"/>
                </a:moveTo>
                <a:lnTo>
                  <a:pt x="5524500" y="3048"/>
                </a:lnTo>
                <a:lnTo>
                  <a:pt x="5526024" y="3048"/>
                </a:lnTo>
                <a:lnTo>
                  <a:pt x="5526024" y="6096"/>
                </a:lnTo>
                <a:lnTo>
                  <a:pt x="5524500" y="6096"/>
                </a:lnTo>
                <a:close/>
              </a:path>
              <a:path w="7374890" h="7620">
                <a:moveTo>
                  <a:pt x="5562600" y="7619"/>
                </a:moveTo>
                <a:lnTo>
                  <a:pt x="5562600" y="1524"/>
                </a:lnTo>
                <a:lnTo>
                  <a:pt x="5564124" y="1524"/>
                </a:lnTo>
                <a:lnTo>
                  <a:pt x="5564124" y="0"/>
                </a:lnTo>
                <a:lnTo>
                  <a:pt x="5567171" y="0"/>
                </a:lnTo>
                <a:lnTo>
                  <a:pt x="5567171" y="1524"/>
                </a:lnTo>
                <a:lnTo>
                  <a:pt x="5568696" y="1524"/>
                </a:lnTo>
                <a:lnTo>
                  <a:pt x="5568696" y="7619"/>
                </a:lnTo>
                <a:lnTo>
                  <a:pt x="5562600" y="7619"/>
                </a:lnTo>
                <a:close/>
              </a:path>
              <a:path w="7374890" h="7620">
                <a:moveTo>
                  <a:pt x="5605271" y="6096"/>
                </a:moveTo>
                <a:lnTo>
                  <a:pt x="5605271" y="3048"/>
                </a:lnTo>
                <a:lnTo>
                  <a:pt x="5606796" y="3048"/>
                </a:lnTo>
                <a:lnTo>
                  <a:pt x="5606796" y="6096"/>
                </a:lnTo>
                <a:lnTo>
                  <a:pt x="5605271" y="6096"/>
                </a:lnTo>
                <a:close/>
              </a:path>
              <a:path w="7374890" h="7620">
                <a:moveTo>
                  <a:pt x="5599176" y="7619"/>
                </a:moveTo>
                <a:lnTo>
                  <a:pt x="5599176" y="1524"/>
                </a:lnTo>
                <a:lnTo>
                  <a:pt x="5600700" y="1524"/>
                </a:lnTo>
                <a:lnTo>
                  <a:pt x="5602224" y="0"/>
                </a:lnTo>
                <a:lnTo>
                  <a:pt x="5603748" y="0"/>
                </a:lnTo>
                <a:lnTo>
                  <a:pt x="5603748" y="1524"/>
                </a:lnTo>
                <a:lnTo>
                  <a:pt x="5605271" y="1524"/>
                </a:lnTo>
                <a:lnTo>
                  <a:pt x="5605271" y="7619"/>
                </a:lnTo>
                <a:lnTo>
                  <a:pt x="5599176" y="7619"/>
                </a:lnTo>
                <a:close/>
              </a:path>
              <a:path w="7374890" h="7620">
                <a:moveTo>
                  <a:pt x="5635752" y="6096"/>
                </a:moveTo>
                <a:lnTo>
                  <a:pt x="5635752" y="3048"/>
                </a:lnTo>
                <a:lnTo>
                  <a:pt x="5638800" y="0"/>
                </a:lnTo>
                <a:lnTo>
                  <a:pt x="5640324" y="0"/>
                </a:lnTo>
                <a:lnTo>
                  <a:pt x="5643371" y="3048"/>
                </a:lnTo>
                <a:lnTo>
                  <a:pt x="5643371" y="6096"/>
                </a:lnTo>
                <a:lnTo>
                  <a:pt x="5641848" y="7619"/>
                </a:lnTo>
                <a:lnTo>
                  <a:pt x="5637276" y="7619"/>
                </a:lnTo>
                <a:lnTo>
                  <a:pt x="5635752" y="6096"/>
                </a:lnTo>
                <a:close/>
              </a:path>
              <a:path w="7374890" h="7620">
                <a:moveTo>
                  <a:pt x="5672328" y="6096"/>
                </a:moveTo>
                <a:lnTo>
                  <a:pt x="5672328" y="3048"/>
                </a:lnTo>
                <a:lnTo>
                  <a:pt x="5675376" y="0"/>
                </a:lnTo>
                <a:lnTo>
                  <a:pt x="5676900" y="0"/>
                </a:lnTo>
                <a:lnTo>
                  <a:pt x="5679948" y="3048"/>
                </a:lnTo>
                <a:lnTo>
                  <a:pt x="5679948" y="6096"/>
                </a:lnTo>
                <a:lnTo>
                  <a:pt x="5678424" y="7619"/>
                </a:lnTo>
                <a:lnTo>
                  <a:pt x="5673852" y="7619"/>
                </a:lnTo>
                <a:lnTo>
                  <a:pt x="5672328" y="6096"/>
                </a:lnTo>
                <a:close/>
              </a:path>
              <a:path w="7374890" h="7620">
                <a:moveTo>
                  <a:pt x="5710428" y="7619"/>
                </a:moveTo>
                <a:lnTo>
                  <a:pt x="5710428" y="1524"/>
                </a:lnTo>
                <a:lnTo>
                  <a:pt x="5711952" y="0"/>
                </a:lnTo>
                <a:lnTo>
                  <a:pt x="5713476" y="0"/>
                </a:lnTo>
                <a:lnTo>
                  <a:pt x="5716524" y="3048"/>
                </a:lnTo>
                <a:lnTo>
                  <a:pt x="5716524" y="6096"/>
                </a:lnTo>
                <a:lnTo>
                  <a:pt x="5715000" y="7619"/>
                </a:lnTo>
                <a:lnTo>
                  <a:pt x="5710428" y="7619"/>
                </a:lnTo>
                <a:close/>
              </a:path>
              <a:path w="7374890" h="7620">
                <a:moveTo>
                  <a:pt x="5708904" y="6096"/>
                </a:moveTo>
                <a:lnTo>
                  <a:pt x="5708904" y="3048"/>
                </a:lnTo>
                <a:lnTo>
                  <a:pt x="5710428" y="3048"/>
                </a:lnTo>
                <a:lnTo>
                  <a:pt x="5710428" y="6096"/>
                </a:lnTo>
                <a:lnTo>
                  <a:pt x="5708904" y="6096"/>
                </a:lnTo>
                <a:close/>
              </a:path>
              <a:path w="7374890" h="7620">
                <a:moveTo>
                  <a:pt x="5747004" y="7619"/>
                </a:moveTo>
                <a:lnTo>
                  <a:pt x="5747004" y="1524"/>
                </a:lnTo>
                <a:lnTo>
                  <a:pt x="5748528" y="1524"/>
                </a:lnTo>
                <a:lnTo>
                  <a:pt x="5748528" y="0"/>
                </a:lnTo>
                <a:lnTo>
                  <a:pt x="5751576" y="0"/>
                </a:lnTo>
                <a:lnTo>
                  <a:pt x="5751576" y="1524"/>
                </a:lnTo>
                <a:lnTo>
                  <a:pt x="5753100" y="1524"/>
                </a:lnTo>
                <a:lnTo>
                  <a:pt x="5753100" y="7619"/>
                </a:lnTo>
                <a:lnTo>
                  <a:pt x="5747004" y="7619"/>
                </a:lnTo>
                <a:close/>
              </a:path>
              <a:path w="7374890" h="7620">
                <a:moveTo>
                  <a:pt x="5745479" y="6096"/>
                </a:moveTo>
                <a:lnTo>
                  <a:pt x="5745479" y="3048"/>
                </a:lnTo>
                <a:lnTo>
                  <a:pt x="5747004" y="3048"/>
                </a:lnTo>
                <a:lnTo>
                  <a:pt x="5747004" y="6096"/>
                </a:lnTo>
                <a:lnTo>
                  <a:pt x="5745479" y="6096"/>
                </a:lnTo>
                <a:close/>
              </a:path>
              <a:path w="7374890" h="7620">
                <a:moveTo>
                  <a:pt x="5783580" y="7619"/>
                </a:moveTo>
                <a:lnTo>
                  <a:pt x="5783580" y="1524"/>
                </a:lnTo>
                <a:lnTo>
                  <a:pt x="5785104" y="1524"/>
                </a:lnTo>
                <a:lnTo>
                  <a:pt x="5785104" y="0"/>
                </a:lnTo>
                <a:lnTo>
                  <a:pt x="5788152" y="0"/>
                </a:lnTo>
                <a:lnTo>
                  <a:pt x="5788152" y="1524"/>
                </a:lnTo>
                <a:lnTo>
                  <a:pt x="5789676" y="1524"/>
                </a:lnTo>
                <a:lnTo>
                  <a:pt x="5789676" y="7619"/>
                </a:lnTo>
                <a:lnTo>
                  <a:pt x="5783580" y="7619"/>
                </a:lnTo>
                <a:close/>
              </a:path>
              <a:path w="7374890" h="7620">
                <a:moveTo>
                  <a:pt x="5826252" y="6096"/>
                </a:moveTo>
                <a:lnTo>
                  <a:pt x="5826252" y="3048"/>
                </a:lnTo>
                <a:lnTo>
                  <a:pt x="5827776" y="3048"/>
                </a:lnTo>
                <a:lnTo>
                  <a:pt x="5827776" y="6096"/>
                </a:lnTo>
                <a:lnTo>
                  <a:pt x="5826252" y="6096"/>
                </a:lnTo>
                <a:close/>
              </a:path>
              <a:path w="7374890" h="7620">
                <a:moveTo>
                  <a:pt x="5820155" y="7619"/>
                </a:moveTo>
                <a:lnTo>
                  <a:pt x="5820155" y="1524"/>
                </a:lnTo>
                <a:lnTo>
                  <a:pt x="5821680" y="1524"/>
                </a:lnTo>
                <a:lnTo>
                  <a:pt x="5823204" y="0"/>
                </a:lnTo>
                <a:lnTo>
                  <a:pt x="5824728" y="0"/>
                </a:lnTo>
                <a:lnTo>
                  <a:pt x="5824728" y="1524"/>
                </a:lnTo>
                <a:lnTo>
                  <a:pt x="5826252" y="1524"/>
                </a:lnTo>
                <a:lnTo>
                  <a:pt x="5826252" y="7619"/>
                </a:lnTo>
                <a:lnTo>
                  <a:pt x="5820155" y="7619"/>
                </a:lnTo>
                <a:close/>
              </a:path>
              <a:path w="7374890" h="7620">
                <a:moveTo>
                  <a:pt x="5856732" y="6096"/>
                </a:moveTo>
                <a:lnTo>
                  <a:pt x="5856732" y="3048"/>
                </a:lnTo>
                <a:lnTo>
                  <a:pt x="5859780" y="0"/>
                </a:lnTo>
                <a:lnTo>
                  <a:pt x="5861304" y="0"/>
                </a:lnTo>
                <a:lnTo>
                  <a:pt x="5864352" y="3048"/>
                </a:lnTo>
                <a:lnTo>
                  <a:pt x="5864352" y="6096"/>
                </a:lnTo>
                <a:lnTo>
                  <a:pt x="5862828" y="7619"/>
                </a:lnTo>
                <a:lnTo>
                  <a:pt x="5858255" y="7619"/>
                </a:lnTo>
                <a:lnTo>
                  <a:pt x="5856732" y="6096"/>
                </a:lnTo>
                <a:close/>
              </a:path>
              <a:path w="7374890" h="7620">
                <a:moveTo>
                  <a:pt x="5893308" y="6096"/>
                </a:moveTo>
                <a:lnTo>
                  <a:pt x="5893308" y="3048"/>
                </a:lnTo>
                <a:lnTo>
                  <a:pt x="5896355" y="0"/>
                </a:lnTo>
                <a:lnTo>
                  <a:pt x="5897880" y="0"/>
                </a:lnTo>
                <a:lnTo>
                  <a:pt x="5900928" y="3048"/>
                </a:lnTo>
                <a:lnTo>
                  <a:pt x="5900928" y="6096"/>
                </a:lnTo>
                <a:lnTo>
                  <a:pt x="5899404" y="7619"/>
                </a:lnTo>
                <a:lnTo>
                  <a:pt x="5894832" y="7619"/>
                </a:lnTo>
                <a:lnTo>
                  <a:pt x="5893308" y="6096"/>
                </a:lnTo>
                <a:close/>
              </a:path>
              <a:path w="7374890" h="7620">
                <a:moveTo>
                  <a:pt x="5931408" y="7619"/>
                </a:moveTo>
                <a:lnTo>
                  <a:pt x="5931408" y="1524"/>
                </a:lnTo>
                <a:lnTo>
                  <a:pt x="5932932" y="0"/>
                </a:lnTo>
                <a:lnTo>
                  <a:pt x="5934455" y="0"/>
                </a:lnTo>
                <a:lnTo>
                  <a:pt x="5937504" y="3048"/>
                </a:lnTo>
                <a:lnTo>
                  <a:pt x="5937504" y="6096"/>
                </a:lnTo>
                <a:lnTo>
                  <a:pt x="5935980" y="7619"/>
                </a:lnTo>
                <a:lnTo>
                  <a:pt x="5931408" y="7619"/>
                </a:lnTo>
                <a:close/>
              </a:path>
              <a:path w="7374890" h="7620">
                <a:moveTo>
                  <a:pt x="5929884" y="6096"/>
                </a:moveTo>
                <a:lnTo>
                  <a:pt x="5929884" y="3048"/>
                </a:lnTo>
                <a:lnTo>
                  <a:pt x="5931408" y="3048"/>
                </a:lnTo>
                <a:lnTo>
                  <a:pt x="5931408" y="6096"/>
                </a:lnTo>
                <a:lnTo>
                  <a:pt x="5929884" y="6096"/>
                </a:lnTo>
                <a:close/>
              </a:path>
              <a:path w="7374890" h="7620">
                <a:moveTo>
                  <a:pt x="5967984" y="7619"/>
                </a:moveTo>
                <a:lnTo>
                  <a:pt x="5967984" y="1524"/>
                </a:lnTo>
                <a:lnTo>
                  <a:pt x="5969508" y="1524"/>
                </a:lnTo>
                <a:lnTo>
                  <a:pt x="5969508" y="0"/>
                </a:lnTo>
                <a:lnTo>
                  <a:pt x="5972555" y="0"/>
                </a:lnTo>
                <a:lnTo>
                  <a:pt x="5972555" y="1524"/>
                </a:lnTo>
                <a:lnTo>
                  <a:pt x="5974080" y="1524"/>
                </a:lnTo>
                <a:lnTo>
                  <a:pt x="5974080" y="7619"/>
                </a:lnTo>
                <a:lnTo>
                  <a:pt x="5967984" y="7619"/>
                </a:lnTo>
                <a:close/>
              </a:path>
              <a:path w="7374890" h="7620">
                <a:moveTo>
                  <a:pt x="5966460" y="6096"/>
                </a:moveTo>
                <a:lnTo>
                  <a:pt x="5966460" y="3048"/>
                </a:lnTo>
                <a:lnTo>
                  <a:pt x="5967984" y="3048"/>
                </a:lnTo>
                <a:lnTo>
                  <a:pt x="5967984" y="6096"/>
                </a:lnTo>
                <a:lnTo>
                  <a:pt x="5966460" y="6096"/>
                </a:lnTo>
                <a:close/>
              </a:path>
              <a:path w="7374890" h="7620">
                <a:moveTo>
                  <a:pt x="6004560" y="7619"/>
                </a:moveTo>
                <a:lnTo>
                  <a:pt x="6004560" y="1524"/>
                </a:lnTo>
                <a:lnTo>
                  <a:pt x="6006084" y="1524"/>
                </a:lnTo>
                <a:lnTo>
                  <a:pt x="6006084" y="0"/>
                </a:lnTo>
                <a:lnTo>
                  <a:pt x="6009132" y="0"/>
                </a:lnTo>
                <a:lnTo>
                  <a:pt x="6009132" y="1524"/>
                </a:lnTo>
                <a:lnTo>
                  <a:pt x="6010655" y="1524"/>
                </a:lnTo>
                <a:lnTo>
                  <a:pt x="6010655" y="7619"/>
                </a:lnTo>
                <a:lnTo>
                  <a:pt x="6004560" y="7619"/>
                </a:lnTo>
                <a:close/>
              </a:path>
              <a:path w="7374890" h="7620">
                <a:moveTo>
                  <a:pt x="6047232" y="6096"/>
                </a:moveTo>
                <a:lnTo>
                  <a:pt x="6047232" y="3048"/>
                </a:lnTo>
                <a:lnTo>
                  <a:pt x="6048755" y="3048"/>
                </a:lnTo>
                <a:lnTo>
                  <a:pt x="6048755" y="6096"/>
                </a:lnTo>
                <a:lnTo>
                  <a:pt x="6047232" y="6096"/>
                </a:lnTo>
                <a:close/>
              </a:path>
              <a:path w="7374890" h="7620">
                <a:moveTo>
                  <a:pt x="6041136" y="6096"/>
                </a:moveTo>
                <a:lnTo>
                  <a:pt x="6041136" y="3048"/>
                </a:lnTo>
                <a:lnTo>
                  <a:pt x="6044184" y="0"/>
                </a:lnTo>
                <a:lnTo>
                  <a:pt x="6045708" y="0"/>
                </a:lnTo>
                <a:lnTo>
                  <a:pt x="6045708" y="1524"/>
                </a:lnTo>
                <a:lnTo>
                  <a:pt x="6047232" y="1524"/>
                </a:lnTo>
                <a:lnTo>
                  <a:pt x="6047232" y="7619"/>
                </a:lnTo>
                <a:lnTo>
                  <a:pt x="6042660" y="7619"/>
                </a:lnTo>
                <a:lnTo>
                  <a:pt x="6041136" y="6096"/>
                </a:lnTo>
                <a:close/>
              </a:path>
              <a:path w="7374890" h="7620">
                <a:moveTo>
                  <a:pt x="6077712" y="6096"/>
                </a:moveTo>
                <a:lnTo>
                  <a:pt x="6077712" y="3048"/>
                </a:lnTo>
                <a:lnTo>
                  <a:pt x="6080760" y="0"/>
                </a:lnTo>
                <a:lnTo>
                  <a:pt x="6082284" y="0"/>
                </a:lnTo>
                <a:lnTo>
                  <a:pt x="6085332" y="3048"/>
                </a:lnTo>
                <a:lnTo>
                  <a:pt x="6085332" y="6096"/>
                </a:lnTo>
                <a:lnTo>
                  <a:pt x="6083808" y="7619"/>
                </a:lnTo>
                <a:lnTo>
                  <a:pt x="6079236" y="7619"/>
                </a:lnTo>
                <a:lnTo>
                  <a:pt x="6077712" y="6096"/>
                </a:lnTo>
                <a:close/>
              </a:path>
              <a:path w="7374890" h="7620">
                <a:moveTo>
                  <a:pt x="6114288" y="6096"/>
                </a:moveTo>
                <a:lnTo>
                  <a:pt x="6114288" y="3048"/>
                </a:lnTo>
                <a:lnTo>
                  <a:pt x="6117336" y="0"/>
                </a:lnTo>
                <a:lnTo>
                  <a:pt x="6118860" y="0"/>
                </a:lnTo>
                <a:lnTo>
                  <a:pt x="6121908" y="3048"/>
                </a:lnTo>
                <a:lnTo>
                  <a:pt x="6121908" y="6096"/>
                </a:lnTo>
                <a:lnTo>
                  <a:pt x="6120384" y="7619"/>
                </a:lnTo>
                <a:lnTo>
                  <a:pt x="6115812" y="7619"/>
                </a:lnTo>
                <a:lnTo>
                  <a:pt x="6114288" y="6096"/>
                </a:lnTo>
                <a:close/>
              </a:path>
              <a:path w="7374890" h="7620">
                <a:moveTo>
                  <a:pt x="6152388" y="7619"/>
                </a:moveTo>
                <a:lnTo>
                  <a:pt x="6152388" y="1524"/>
                </a:lnTo>
                <a:lnTo>
                  <a:pt x="6153912" y="0"/>
                </a:lnTo>
                <a:lnTo>
                  <a:pt x="6155436" y="0"/>
                </a:lnTo>
                <a:lnTo>
                  <a:pt x="6158484" y="3048"/>
                </a:lnTo>
                <a:lnTo>
                  <a:pt x="6158484" y="6096"/>
                </a:lnTo>
                <a:lnTo>
                  <a:pt x="6156960" y="7619"/>
                </a:lnTo>
                <a:lnTo>
                  <a:pt x="6152388" y="7619"/>
                </a:lnTo>
                <a:close/>
              </a:path>
              <a:path w="7374890" h="7620">
                <a:moveTo>
                  <a:pt x="6150863" y="6096"/>
                </a:moveTo>
                <a:lnTo>
                  <a:pt x="6150863" y="3048"/>
                </a:lnTo>
                <a:lnTo>
                  <a:pt x="6152388" y="3048"/>
                </a:lnTo>
                <a:lnTo>
                  <a:pt x="6152388" y="6096"/>
                </a:lnTo>
                <a:lnTo>
                  <a:pt x="6150863" y="6096"/>
                </a:lnTo>
                <a:close/>
              </a:path>
              <a:path w="7374890" h="7620">
                <a:moveTo>
                  <a:pt x="6188963" y="7619"/>
                </a:moveTo>
                <a:lnTo>
                  <a:pt x="6188963" y="1524"/>
                </a:lnTo>
                <a:lnTo>
                  <a:pt x="6190488" y="1524"/>
                </a:lnTo>
                <a:lnTo>
                  <a:pt x="6190488" y="0"/>
                </a:lnTo>
                <a:lnTo>
                  <a:pt x="6193536" y="0"/>
                </a:lnTo>
                <a:lnTo>
                  <a:pt x="6193536" y="1524"/>
                </a:lnTo>
                <a:lnTo>
                  <a:pt x="6195060" y="1524"/>
                </a:lnTo>
                <a:lnTo>
                  <a:pt x="6195060" y="7619"/>
                </a:lnTo>
                <a:lnTo>
                  <a:pt x="6188963" y="7619"/>
                </a:lnTo>
                <a:close/>
              </a:path>
              <a:path w="7374890" h="7620">
                <a:moveTo>
                  <a:pt x="6187440" y="6096"/>
                </a:moveTo>
                <a:lnTo>
                  <a:pt x="6187440" y="3048"/>
                </a:lnTo>
                <a:lnTo>
                  <a:pt x="6188963" y="3048"/>
                </a:lnTo>
                <a:lnTo>
                  <a:pt x="6188963" y="6096"/>
                </a:lnTo>
                <a:lnTo>
                  <a:pt x="6187440" y="6096"/>
                </a:lnTo>
                <a:close/>
              </a:path>
              <a:path w="7374890" h="7620">
                <a:moveTo>
                  <a:pt x="6225540" y="7619"/>
                </a:moveTo>
                <a:lnTo>
                  <a:pt x="6225540" y="1524"/>
                </a:lnTo>
                <a:lnTo>
                  <a:pt x="6227063" y="1524"/>
                </a:lnTo>
                <a:lnTo>
                  <a:pt x="6227063" y="0"/>
                </a:lnTo>
                <a:lnTo>
                  <a:pt x="6230112" y="0"/>
                </a:lnTo>
                <a:lnTo>
                  <a:pt x="6230112" y="1524"/>
                </a:lnTo>
                <a:lnTo>
                  <a:pt x="6231636" y="1524"/>
                </a:lnTo>
                <a:lnTo>
                  <a:pt x="6231636" y="7619"/>
                </a:lnTo>
                <a:lnTo>
                  <a:pt x="6225540" y="7619"/>
                </a:lnTo>
                <a:close/>
              </a:path>
              <a:path w="7374890" h="7620">
                <a:moveTo>
                  <a:pt x="6268212" y="6096"/>
                </a:moveTo>
                <a:lnTo>
                  <a:pt x="6268212" y="3048"/>
                </a:lnTo>
                <a:lnTo>
                  <a:pt x="6269736" y="3048"/>
                </a:lnTo>
                <a:lnTo>
                  <a:pt x="6269736" y="6096"/>
                </a:lnTo>
                <a:lnTo>
                  <a:pt x="6268212" y="6096"/>
                </a:lnTo>
                <a:close/>
              </a:path>
              <a:path w="7374890" h="7620">
                <a:moveTo>
                  <a:pt x="6262116" y="6096"/>
                </a:moveTo>
                <a:lnTo>
                  <a:pt x="6262116" y="3048"/>
                </a:lnTo>
                <a:lnTo>
                  <a:pt x="6265163" y="0"/>
                </a:lnTo>
                <a:lnTo>
                  <a:pt x="6266688" y="0"/>
                </a:lnTo>
                <a:lnTo>
                  <a:pt x="6266688" y="1524"/>
                </a:lnTo>
                <a:lnTo>
                  <a:pt x="6268212" y="1524"/>
                </a:lnTo>
                <a:lnTo>
                  <a:pt x="6268212" y="7619"/>
                </a:lnTo>
                <a:lnTo>
                  <a:pt x="6263640" y="7619"/>
                </a:lnTo>
                <a:lnTo>
                  <a:pt x="6262116" y="6096"/>
                </a:lnTo>
                <a:close/>
              </a:path>
              <a:path w="7374890" h="7620">
                <a:moveTo>
                  <a:pt x="6298692" y="6096"/>
                </a:moveTo>
                <a:lnTo>
                  <a:pt x="6298692" y="3048"/>
                </a:lnTo>
                <a:lnTo>
                  <a:pt x="6301740" y="0"/>
                </a:lnTo>
                <a:lnTo>
                  <a:pt x="6303263" y="0"/>
                </a:lnTo>
                <a:lnTo>
                  <a:pt x="6306312" y="3048"/>
                </a:lnTo>
                <a:lnTo>
                  <a:pt x="6306312" y="6096"/>
                </a:lnTo>
                <a:lnTo>
                  <a:pt x="6304788" y="7619"/>
                </a:lnTo>
                <a:lnTo>
                  <a:pt x="6300216" y="7619"/>
                </a:lnTo>
                <a:lnTo>
                  <a:pt x="6298692" y="6096"/>
                </a:lnTo>
                <a:close/>
              </a:path>
              <a:path w="7374890" h="7620">
                <a:moveTo>
                  <a:pt x="6335268" y="6096"/>
                </a:moveTo>
                <a:lnTo>
                  <a:pt x="6335268" y="3048"/>
                </a:lnTo>
                <a:lnTo>
                  <a:pt x="6338316" y="0"/>
                </a:lnTo>
                <a:lnTo>
                  <a:pt x="6339840" y="0"/>
                </a:lnTo>
                <a:lnTo>
                  <a:pt x="6342888" y="3048"/>
                </a:lnTo>
                <a:lnTo>
                  <a:pt x="6342888" y="6096"/>
                </a:lnTo>
                <a:lnTo>
                  <a:pt x="6341363" y="7619"/>
                </a:lnTo>
                <a:lnTo>
                  <a:pt x="6336792" y="7619"/>
                </a:lnTo>
                <a:lnTo>
                  <a:pt x="6335268" y="6096"/>
                </a:lnTo>
                <a:close/>
              </a:path>
              <a:path w="7374890" h="7620">
                <a:moveTo>
                  <a:pt x="6373368" y="7619"/>
                </a:moveTo>
                <a:lnTo>
                  <a:pt x="6373368" y="1524"/>
                </a:lnTo>
                <a:lnTo>
                  <a:pt x="6374892" y="1524"/>
                </a:lnTo>
                <a:lnTo>
                  <a:pt x="6374892" y="0"/>
                </a:lnTo>
                <a:lnTo>
                  <a:pt x="6376416" y="0"/>
                </a:lnTo>
                <a:lnTo>
                  <a:pt x="6379463" y="3048"/>
                </a:lnTo>
                <a:lnTo>
                  <a:pt x="6379463" y="6096"/>
                </a:lnTo>
                <a:lnTo>
                  <a:pt x="6377940" y="7619"/>
                </a:lnTo>
                <a:lnTo>
                  <a:pt x="6373368" y="7619"/>
                </a:lnTo>
                <a:close/>
              </a:path>
              <a:path w="7374890" h="7620">
                <a:moveTo>
                  <a:pt x="6371844" y="6096"/>
                </a:moveTo>
                <a:lnTo>
                  <a:pt x="6371844" y="3048"/>
                </a:lnTo>
                <a:lnTo>
                  <a:pt x="6373368" y="3048"/>
                </a:lnTo>
                <a:lnTo>
                  <a:pt x="6373368" y="6096"/>
                </a:lnTo>
                <a:lnTo>
                  <a:pt x="6371844" y="6096"/>
                </a:lnTo>
                <a:close/>
              </a:path>
              <a:path w="7374890" h="7620">
                <a:moveTo>
                  <a:pt x="6409944" y="7619"/>
                </a:moveTo>
                <a:lnTo>
                  <a:pt x="6409944" y="1524"/>
                </a:lnTo>
                <a:lnTo>
                  <a:pt x="6411468" y="1524"/>
                </a:lnTo>
                <a:lnTo>
                  <a:pt x="6411468" y="0"/>
                </a:lnTo>
                <a:lnTo>
                  <a:pt x="6414516" y="0"/>
                </a:lnTo>
                <a:lnTo>
                  <a:pt x="6414516" y="1524"/>
                </a:lnTo>
                <a:lnTo>
                  <a:pt x="6416040" y="1524"/>
                </a:lnTo>
                <a:lnTo>
                  <a:pt x="6416040" y="7619"/>
                </a:lnTo>
                <a:lnTo>
                  <a:pt x="6409944" y="7619"/>
                </a:lnTo>
                <a:close/>
              </a:path>
              <a:path w="7374890" h="7620">
                <a:moveTo>
                  <a:pt x="6408420" y="6096"/>
                </a:moveTo>
                <a:lnTo>
                  <a:pt x="6408420" y="3048"/>
                </a:lnTo>
                <a:lnTo>
                  <a:pt x="6409944" y="3048"/>
                </a:lnTo>
                <a:lnTo>
                  <a:pt x="6409944" y="6096"/>
                </a:lnTo>
                <a:lnTo>
                  <a:pt x="6408420" y="6096"/>
                </a:lnTo>
                <a:close/>
              </a:path>
              <a:path w="7374890" h="7620">
                <a:moveTo>
                  <a:pt x="6446520" y="7619"/>
                </a:moveTo>
                <a:lnTo>
                  <a:pt x="6446520" y="1524"/>
                </a:lnTo>
                <a:lnTo>
                  <a:pt x="6448044" y="1524"/>
                </a:lnTo>
                <a:lnTo>
                  <a:pt x="6448044" y="0"/>
                </a:lnTo>
                <a:lnTo>
                  <a:pt x="6451092" y="0"/>
                </a:lnTo>
                <a:lnTo>
                  <a:pt x="6451092" y="1524"/>
                </a:lnTo>
                <a:lnTo>
                  <a:pt x="6452616" y="1524"/>
                </a:lnTo>
                <a:lnTo>
                  <a:pt x="6452616" y="7619"/>
                </a:lnTo>
                <a:lnTo>
                  <a:pt x="6446520" y="7619"/>
                </a:lnTo>
                <a:close/>
              </a:path>
              <a:path w="7374890" h="7620">
                <a:moveTo>
                  <a:pt x="6489192" y="6096"/>
                </a:moveTo>
                <a:lnTo>
                  <a:pt x="6489192" y="3048"/>
                </a:lnTo>
                <a:lnTo>
                  <a:pt x="6490716" y="3048"/>
                </a:lnTo>
                <a:lnTo>
                  <a:pt x="6490716" y="6096"/>
                </a:lnTo>
                <a:lnTo>
                  <a:pt x="6489192" y="6096"/>
                </a:lnTo>
                <a:close/>
              </a:path>
              <a:path w="7374890" h="7620">
                <a:moveTo>
                  <a:pt x="6483096" y="6096"/>
                </a:moveTo>
                <a:lnTo>
                  <a:pt x="6483096" y="3048"/>
                </a:lnTo>
                <a:lnTo>
                  <a:pt x="6486144" y="0"/>
                </a:lnTo>
                <a:lnTo>
                  <a:pt x="6487668" y="0"/>
                </a:lnTo>
                <a:lnTo>
                  <a:pt x="6487668" y="1524"/>
                </a:lnTo>
                <a:lnTo>
                  <a:pt x="6489192" y="1524"/>
                </a:lnTo>
                <a:lnTo>
                  <a:pt x="6489192" y="7619"/>
                </a:lnTo>
                <a:lnTo>
                  <a:pt x="6484620" y="7619"/>
                </a:lnTo>
                <a:lnTo>
                  <a:pt x="6483096" y="6096"/>
                </a:lnTo>
                <a:close/>
              </a:path>
              <a:path w="7374890" h="7620">
                <a:moveTo>
                  <a:pt x="6519672" y="6096"/>
                </a:moveTo>
                <a:lnTo>
                  <a:pt x="6519672" y="3048"/>
                </a:lnTo>
                <a:lnTo>
                  <a:pt x="6522720" y="0"/>
                </a:lnTo>
                <a:lnTo>
                  <a:pt x="6524244" y="0"/>
                </a:lnTo>
                <a:lnTo>
                  <a:pt x="6527292" y="3048"/>
                </a:lnTo>
                <a:lnTo>
                  <a:pt x="6527292" y="6096"/>
                </a:lnTo>
                <a:lnTo>
                  <a:pt x="6525768" y="7619"/>
                </a:lnTo>
                <a:lnTo>
                  <a:pt x="6521196" y="7619"/>
                </a:lnTo>
                <a:lnTo>
                  <a:pt x="6519672" y="6096"/>
                </a:lnTo>
                <a:close/>
              </a:path>
              <a:path w="7374890" h="7620">
                <a:moveTo>
                  <a:pt x="6556248" y="6096"/>
                </a:moveTo>
                <a:lnTo>
                  <a:pt x="6556248" y="3048"/>
                </a:lnTo>
                <a:lnTo>
                  <a:pt x="6559296" y="0"/>
                </a:lnTo>
                <a:lnTo>
                  <a:pt x="6560820" y="0"/>
                </a:lnTo>
                <a:lnTo>
                  <a:pt x="6563868" y="3048"/>
                </a:lnTo>
                <a:lnTo>
                  <a:pt x="6563868" y="6096"/>
                </a:lnTo>
                <a:lnTo>
                  <a:pt x="6562344" y="7619"/>
                </a:lnTo>
                <a:lnTo>
                  <a:pt x="6557772" y="7619"/>
                </a:lnTo>
                <a:lnTo>
                  <a:pt x="6556248" y="6096"/>
                </a:lnTo>
                <a:close/>
              </a:path>
              <a:path w="7374890" h="7620">
                <a:moveTo>
                  <a:pt x="6594348" y="7619"/>
                </a:moveTo>
                <a:lnTo>
                  <a:pt x="6594348" y="1524"/>
                </a:lnTo>
                <a:lnTo>
                  <a:pt x="6595872" y="1524"/>
                </a:lnTo>
                <a:lnTo>
                  <a:pt x="6595872" y="0"/>
                </a:lnTo>
                <a:lnTo>
                  <a:pt x="6597396" y="0"/>
                </a:lnTo>
                <a:lnTo>
                  <a:pt x="6600444" y="3048"/>
                </a:lnTo>
                <a:lnTo>
                  <a:pt x="6600444" y="6096"/>
                </a:lnTo>
                <a:lnTo>
                  <a:pt x="6598920" y="7619"/>
                </a:lnTo>
                <a:lnTo>
                  <a:pt x="6594348" y="7619"/>
                </a:lnTo>
                <a:close/>
              </a:path>
              <a:path w="7374890" h="7620">
                <a:moveTo>
                  <a:pt x="6592824" y="6096"/>
                </a:moveTo>
                <a:lnTo>
                  <a:pt x="6592824" y="3048"/>
                </a:lnTo>
                <a:lnTo>
                  <a:pt x="6594348" y="3048"/>
                </a:lnTo>
                <a:lnTo>
                  <a:pt x="6594348" y="6096"/>
                </a:lnTo>
                <a:lnTo>
                  <a:pt x="6592824" y="6096"/>
                </a:lnTo>
                <a:close/>
              </a:path>
              <a:path w="7374890" h="7620">
                <a:moveTo>
                  <a:pt x="6630924" y="7619"/>
                </a:moveTo>
                <a:lnTo>
                  <a:pt x="6630924" y="1524"/>
                </a:lnTo>
                <a:lnTo>
                  <a:pt x="6632448" y="1524"/>
                </a:lnTo>
                <a:lnTo>
                  <a:pt x="6632448" y="0"/>
                </a:lnTo>
                <a:lnTo>
                  <a:pt x="6635496" y="0"/>
                </a:lnTo>
                <a:lnTo>
                  <a:pt x="6635496" y="1524"/>
                </a:lnTo>
                <a:lnTo>
                  <a:pt x="6637020" y="1524"/>
                </a:lnTo>
                <a:lnTo>
                  <a:pt x="6637020" y="7619"/>
                </a:lnTo>
                <a:lnTo>
                  <a:pt x="6630924" y="7619"/>
                </a:lnTo>
                <a:close/>
              </a:path>
              <a:path w="7374890" h="7620">
                <a:moveTo>
                  <a:pt x="6673596" y="6096"/>
                </a:moveTo>
                <a:lnTo>
                  <a:pt x="6673596" y="3048"/>
                </a:lnTo>
                <a:lnTo>
                  <a:pt x="6675120" y="3048"/>
                </a:lnTo>
                <a:lnTo>
                  <a:pt x="6675120" y="6096"/>
                </a:lnTo>
                <a:lnTo>
                  <a:pt x="6673596" y="6096"/>
                </a:lnTo>
                <a:close/>
              </a:path>
              <a:path w="7374890" h="7620">
                <a:moveTo>
                  <a:pt x="6667500" y="7619"/>
                </a:moveTo>
                <a:lnTo>
                  <a:pt x="6667500" y="1524"/>
                </a:lnTo>
                <a:lnTo>
                  <a:pt x="6669024" y="1524"/>
                </a:lnTo>
                <a:lnTo>
                  <a:pt x="6669024" y="0"/>
                </a:lnTo>
                <a:lnTo>
                  <a:pt x="6672072" y="0"/>
                </a:lnTo>
                <a:lnTo>
                  <a:pt x="6672072" y="1524"/>
                </a:lnTo>
                <a:lnTo>
                  <a:pt x="6673596" y="1524"/>
                </a:lnTo>
                <a:lnTo>
                  <a:pt x="6673596" y="7619"/>
                </a:lnTo>
                <a:lnTo>
                  <a:pt x="6667500" y="7619"/>
                </a:lnTo>
                <a:close/>
              </a:path>
              <a:path w="7374890" h="7620">
                <a:moveTo>
                  <a:pt x="6710172" y="6096"/>
                </a:moveTo>
                <a:lnTo>
                  <a:pt x="6710172" y="3048"/>
                </a:lnTo>
                <a:lnTo>
                  <a:pt x="6711696" y="3048"/>
                </a:lnTo>
                <a:lnTo>
                  <a:pt x="6711696" y="6096"/>
                </a:lnTo>
                <a:lnTo>
                  <a:pt x="6710172" y="6096"/>
                </a:lnTo>
                <a:close/>
              </a:path>
              <a:path w="7374890" h="7620">
                <a:moveTo>
                  <a:pt x="6704076" y="6096"/>
                </a:moveTo>
                <a:lnTo>
                  <a:pt x="6704076" y="3048"/>
                </a:lnTo>
                <a:lnTo>
                  <a:pt x="6707124" y="0"/>
                </a:lnTo>
                <a:lnTo>
                  <a:pt x="6708648" y="0"/>
                </a:lnTo>
                <a:lnTo>
                  <a:pt x="6710172" y="1524"/>
                </a:lnTo>
                <a:lnTo>
                  <a:pt x="6710172" y="7619"/>
                </a:lnTo>
                <a:lnTo>
                  <a:pt x="6705600" y="7619"/>
                </a:lnTo>
                <a:lnTo>
                  <a:pt x="6704076" y="6096"/>
                </a:lnTo>
                <a:close/>
              </a:path>
              <a:path w="7374890" h="7620">
                <a:moveTo>
                  <a:pt x="6740652" y="6096"/>
                </a:moveTo>
                <a:lnTo>
                  <a:pt x="6740652" y="3048"/>
                </a:lnTo>
                <a:lnTo>
                  <a:pt x="6743700" y="0"/>
                </a:lnTo>
                <a:lnTo>
                  <a:pt x="6745224" y="0"/>
                </a:lnTo>
                <a:lnTo>
                  <a:pt x="6748272" y="3048"/>
                </a:lnTo>
                <a:lnTo>
                  <a:pt x="6748272" y="6096"/>
                </a:lnTo>
                <a:lnTo>
                  <a:pt x="6746748" y="7619"/>
                </a:lnTo>
                <a:lnTo>
                  <a:pt x="6742176" y="7619"/>
                </a:lnTo>
                <a:lnTo>
                  <a:pt x="6740652" y="6096"/>
                </a:lnTo>
                <a:close/>
              </a:path>
              <a:path w="7374890" h="7620">
                <a:moveTo>
                  <a:pt x="6777228" y="6096"/>
                </a:moveTo>
                <a:lnTo>
                  <a:pt x="6777228" y="3048"/>
                </a:lnTo>
                <a:lnTo>
                  <a:pt x="6780276" y="0"/>
                </a:lnTo>
                <a:lnTo>
                  <a:pt x="6781800" y="0"/>
                </a:lnTo>
                <a:lnTo>
                  <a:pt x="6784848" y="3048"/>
                </a:lnTo>
                <a:lnTo>
                  <a:pt x="6784848" y="6096"/>
                </a:lnTo>
                <a:lnTo>
                  <a:pt x="6783324" y="7619"/>
                </a:lnTo>
                <a:lnTo>
                  <a:pt x="6778752" y="7619"/>
                </a:lnTo>
                <a:lnTo>
                  <a:pt x="6777228" y="6096"/>
                </a:lnTo>
                <a:close/>
              </a:path>
              <a:path w="7374890" h="7620">
                <a:moveTo>
                  <a:pt x="6815328" y="7619"/>
                </a:moveTo>
                <a:lnTo>
                  <a:pt x="6815328" y="1524"/>
                </a:lnTo>
                <a:lnTo>
                  <a:pt x="6816852" y="1524"/>
                </a:lnTo>
                <a:lnTo>
                  <a:pt x="6816852" y="0"/>
                </a:lnTo>
                <a:lnTo>
                  <a:pt x="6818376" y="0"/>
                </a:lnTo>
                <a:lnTo>
                  <a:pt x="6821424" y="3048"/>
                </a:lnTo>
                <a:lnTo>
                  <a:pt x="6821424" y="6096"/>
                </a:lnTo>
                <a:lnTo>
                  <a:pt x="6819900" y="7619"/>
                </a:lnTo>
                <a:lnTo>
                  <a:pt x="6815328" y="7619"/>
                </a:lnTo>
                <a:close/>
              </a:path>
              <a:path w="7374890" h="7620">
                <a:moveTo>
                  <a:pt x="6813804" y="6096"/>
                </a:moveTo>
                <a:lnTo>
                  <a:pt x="6813804" y="3048"/>
                </a:lnTo>
                <a:lnTo>
                  <a:pt x="6815328" y="3048"/>
                </a:lnTo>
                <a:lnTo>
                  <a:pt x="6815328" y="6096"/>
                </a:lnTo>
                <a:lnTo>
                  <a:pt x="6813804" y="6096"/>
                </a:lnTo>
                <a:close/>
              </a:path>
              <a:path w="7374890" h="7620">
                <a:moveTo>
                  <a:pt x="6851904" y="7619"/>
                </a:moveTo>
                <a:lnTo>
                  <a:pt x="6851904" y="1524"/>
                </a:lnTo>
                <a:lnTo>
                  <a:pt x="6853428" y="1524"/>
                </a:lnTo>
                <a:lnTo>
                  <a:pt x="6853428" y="0"/>
                </a:lnTo>
                <a:lnTo>
                  <a:pt x="6856476" y="0"/>
                </a:lnTo>
                <a:lnTo>
                  <a:pt x="6856476" y="1524"/>
                </a:lnTo>
                <a:lnTo>
                  <a:pt x="6858000" y="1524"/>
                </a:lnTo>
                <a:lnTo>
                  <a:pt x="6858000" y="7619"/>
                </a:lnTo>
                <a:lnTo>
                  <a:pt x="6851904" y="7619"/>
                </a:lnTo>
                <a:close/>
              </a:path>
              <a:path w="7374890" h="7620">
                <a:moveTo>
                  <a:pt x="6894576" y="6096"/>
                </a:moveTo>
                <a:lnTo>
                  <a:pt x="6894576" y="3048"/>
                </a:lnTo>
                <a:lnTo>
                  <a:pt x="6896100" y="3048"/>
                </a:lnTo>
                <a:lnTo>
                  <a:pt x="6896100" y="6096"/>
                </a:lnTo>
                <a:lnTo>
                  <a:pt x="6894576" y="6096"/>
                </a:lnTo>
                <a:close/>
              </a:path>
              <a:path w="7374890" h="7620">
                <a:moveTo>
                  <a:pt x="6888480" y="7619"/>
                </a:moveTo>
                <a:lnTo>
                  <a:pt x="6888480" y="1524"/>
                </a:lnTo>
                <a:lnTo>
                  <a:pt x="6890004" y="1524"/>
                </a:lnTo>
                <a:lnTo>
                  <a:pt x="6890004" y="0"/>
                </a:lnTo>
                <a:lnTo>
                  <a:pt x="6893052" y="0"/>
                </a:lnTo>
                <a:lnTo>
                  <a:pt x="6893052" y="1524"/>
                </a:lnTo>
                <a:lnTo>
                  <a:pt x="6894576" y="1524"/>
                </a:lnTo>
                <a:lnTo>
                  <a:pt x="6894576" y="7619"/>
                </a:lnTo>
                <a:lnTo>
                  <a:pt x="6888480" y="7619"/>
                </a:lnTo>
                <a:close/>
              </a:path>
              <a:path w="7374890" h="7620">
                <a:moveTo>
                  <a:pt x="6931152" y="6096"/>
                </a:moveTo>
                <a:lnTo>
                  <a:pt x="6931152" y="3048"/>
                </a:lnTo>
                <a:lnTo>
                  <a:pt x="6932676" y="3048"/>
                </a:lnTo>
                <a:lnTo>
                  <a:pt x="6932676" y="6096"/>
                </a:lnTo>
                <a:lnTo>
                  <a:pt x="6931152" y="6096"/>
                </a:lnTo>
                <a:close/>
              </a:path>
              <a:path w="7374890" h="7620">
                <a:moveTo>
                  <a:pt x="6925055" y="6096"/>
                </a:moveTo>
                <a:lnTo>
                  <a:pt x="6925055" y="3048"/>
                </a:lnTo>
                <a:lnTo>
                  <a:pt x="6928104" y="0"/>
                </a:lnTo>
                <a:lnTo>
                  <a:pt x="6929628" y="0"/>
                </a:lnTo>
                <a:lnTo>
                  <a:pt x="6931152" y="1524"/>
                </a:lnTo>
                <a:lnTo>
                  <a:pt x="6931152" y="7619"/>
                </a:lnTo>
                <a:lnTo>
                  <a:pt x="6926580" y="7619"/>
                </a:lnTo>
                <a:lnTo>
                  <a:pt x="6925055" y="6096"/>
                </a:lnTo>
                <a:close/>
              </a:path>
              <a:path w="7374890" h="7620">
                <a:moveTo>
                  <a:pt x="6961632" y="6096"/>
                </a:moveTo>
                <a:lnTo>
                  <a:pt x="6961632" y="3048"/>
                </a:lnTo>
                <a:lnTo>
                  <a:pt x="6964680" y="0"/>
                </a:lnTo>
                <a:lnTo>
                  <a:pt x="6966204" y="0"/>
                </a:lnTo>
                <a:lnTo>
                  <a:pt x="6969252" y="3048"/>
                </a:lnTo>
                <a:lnTo>
                  <a:pt x="6969252" y="6096"/>
                </a:lnTo>
                <a:lnTo>
                  <a:pt x="6967728" y="7619"/>
                </a:lnTo>
                <a:lnTo>
                  <a:pt x="6963155" y="7619"/>
                </a:lnTo>
                <a:lnTo>
                  <a:pt x="6961632" y="6096"/>
                </a:lnTo>
                <a:close/>
              </a:path>
              <a:path w="7374890" h="7620">
                <a:moveTo>
                  <a:pt x="6998208" y="6096"/>
                </a:moveTo>
                <a:lnTo>
                  <a:pt x="6998208" y="3048"/>
                </a:lnTo>
                <a:lnTo>
                  <a:pt x="7001255" y="0"/>
                </a:lnTo>
                <a:lnTo>
                  <a:pt x="7002780" y="0"/>
                </a:lnTo>
                <a:lnTo>
                  <a:pt x="7005828" y="3048"/>
                </a:lnTo>
                <a:lnTo>
                  <a:pt x="7005828" y="6096"/>
                </a:lnTo>
                <a:lnTo>
                  <a:pt x="7004304" y="7619"/>
                </a:lnTo>
                <a:lnTo>
                  <a:pt x="6999732" y="7619"/>
                </a:lnTo>
                <a:lnTo>
                  <a:pt x="6998208" y="6096"/>
                </a:lnTo>
                <a:close/>
              </a:path>
              <a:path w="7374890" h="7620">
                <a:moveTo>
                  <a:pt x="7036308" y="7619"/>
                </a:moveTo>
                <a:lnTo>
                  <a:pt x="7036308" y="1524"/>
                </a:lnTo>
                <a:lnTo>
                  <a:pt x="7037832" y="1524"/>
                </a:lnTo>
                <a:lnTo>
                  <a:pt x="7037832" y="0"/>
                </a:lnTo>
                <a:lnTo>
                  <a:pt x="7039356" y="0"/>
                </a:lnTo>
                <a:lnTo>
                  <a:pt x="7040880" y="1524"/>
                </a:lnTo>
                <a:lnTo>
                  <a:pt x="7042404" y="1524"/>
                </a:lnTo>
                <a:lnTo>
                  <a:pt x="7042404" y="7619"/>
                </a:lnTo>
                <a:lnTo>
                  <a:pt x="7036308" y="7619"/>
                </a:lnTo>
                <a:close/>
              </a:path>
              <a:path w="7374890" h="7620">
                <a:moveTo>
                  <a:pt x="7034784" y="6096"/>
                </a:moveTo>
                <a:lnTo>
                  <a:pt x="7034784" y="3048"/>
                </a:lnTo>
                <a:lnTo>
                  <a:pt x="7036308" y="3048"/>
                </a:lnTo>
                <a:lnTo>
                  <a:pt x="7036308" y="6096"/>
                </a:lnTo>
                <a:lnTo>
                  <a:pt x="7034784" y="6096"/>
                </a:lnTo>
                <a:close/>
              </a:path>
              <a:path w="7374890" h="7620">
                <a:moveTo>
                  <a:pt x="7072884" y="7619"/>
                </a:moveTo>
                <a:lnTo>
                  <a:pt x="7072884" y="1524"/>
                </a:lnTo>
                <a:lnTo>
                  <a:pt x="7074408" y="1524"/>
                </a:lnTo>
                <a:lnTo>
                  <a:pt x="7074408" y="0"/>
                </a:lnTo>
                <a:lnTo>
                  <a:pt x="7077456" y="0"/>
                </a:lnTo>
                <a:lnTo>
                  <a:pt x="7077456" y="1524"/>
                </a:lnTo>
                <a:lnTo>
                  <a:pt x="7078980" y="1524"/>
                </a:lnTo>
                <a:lnTo>
                  <a:pt x="7078980" y="7619"/>
                </a:lnTo>
                <a:lnTo>
                  <a:pt x="7072884" y="7619"/>
                </a:lnTo>
                <a:close/>
              </a:path>
              <a:path w="7374890" h="7620">
                <a:moveTo>
                  <a:pt x="7115556" y="6096"/>
                </a:moveTo>
                <a:lnTo>
                  <a:pt x="7115556" y="3048"/>
                </a:lnTo>
                <a:lnTo>
                  <a:pt x="7117080" y="3048"/>
                </a:lnTo>
                <a:lnTo>
                  <a:pt x="7117080" y="6096"/>
                </a:lnTo>
                <a:lnTo>
                  <a:pt x="7115556" y="6096"/>
                </a:lnTo>
                <a:close/>
              </a:path>
              <a:path w="7374890" h="7620">
                <a:moveTo>
                  <a:pt x="7109460" y="7619"/>
                </a:moveTo>
                <a:lnTo>
                  <a:pt x="7109460" y="1524"/>
                </a:lnTo>
                <a:lnTo>
                  <a:pt x="7110984" y="1524"/>
                </a:lnTo>
                <a:lnTo>
                  <a:pt x="7110984" y="0"/>
                </a:lnTo>
                <a:lnTo>
                  <a:pt x="7114032" y="0"/>
                </a:lnTo>
                <a:lnTo>
                  <a:pt x="7114032" y="1524"/>
                </a:lnTo>
                <a:lnTo>
                  <a:pt x="7115556" y="1524"/>
                </a:lnTo>
                <a:lnTo>
                  <a:pt x="7115556" y="7619"/>
                </a:lnTo>
                <a:lnTo>
                  <a:pt x="7109460" y="7619"/>
                </a:lnTo>
                <a:close/>
              </a:path>
              <a:path w="7374890" h="7620">
                <a:moveTo>
                  <a:pt x="7152132" y="6096"/>
                </a:moveTo>
                <a:lnTo>
                  <a:pt x="7152132" y="3048"/>
                </a:lnTo>
                <a:lnTo>
                  <a:pt x="7153656" y="3048"/>
                </a:lnTo>
                <a:lnTo>
                  <a:pt x="7153656" y="6096"/>
                </a:lnTo>
                <a:lnTo>
                  <a:pt x="7152132" y="6096"/>
                </a:lnTo>
                <a:close/>
              </a:path>
              <a:path w="7374890" h="7620">
                <a:moveTo>
                  <a:pt x="7146036" y="6096"/>
                </a:moveTo>
                <a:lnTo>
                  <a:pt x="7146036" y="3048"/>
                </a:lnTo>
                <a:lnTo>
                  <a:pt x="7149084" y="0"/>
                </a:lnTo>
                <a:lnTo>
                  <a:pt x="7150608" y="0"/>
                </a:lnTo>
                <a:lnTo>
                  <a:pt x="7152132" y="1524"/>
                </a:lnTo>
                <a:lnTo>
                  <a:pt x="7152132" y="7619"/>
                </a:lnTo>
                <a:lnTo>
                  <a:pt x="7147560" y="7619"/>
                </a:lnTo>
                <a:lnTo>
                  <a:pt x="7146036" y="6096"/>
                </a:lnTo>
                <a:close/>
              </a:path>
              <a:path w="7374890" h="7620">
                <a:moveTo>
                  <a:pt x="7182612" y="6096"/>
                </a:moveTo>
                <a:lnTo>
                  <a:pt x="7182612" y="3048"/>
                </a:lnTo>
                <a:lnTo>
                  <a:pt x="7185660" y="0"/>
                </a:lnTo>
                <a:lnTo>
                  <a:pt x="7187184" y="0"/>
                </a:lnTo>
                <a:lnTo>
                  <a:pt x="7190232" y="3048"/>
                </a:lnTo>
                <a:lnTo>
                  <a:pt x="7190232" y="6096"/>
                </a:lnTo>
                <a:lnTo>
                  <a:pt x="7188708" y="7619"/>
                </a:lnTo>
                <a:lnTo>
                  <a:pt x="7184136" y="7619"/>
                </a:lnTo>
                <a:lnTo>
                  <a:pt x="7182612" y="6096"/>
                </a:lnTo>
                <a:close/>
              </a:path>
              <a:path w="7374890" h="7620">
                <a:moveTo>
                  <a:pt x="7219188" y="6096"/>
                </a:moveTo>
                <a:lnTo>
                  <a:pt x="7219188" y="3048"/>
                </a:lnTo>
                <a:lnTo>
                  <a:pt x="7222236" y="0"/>
                </a:lnTo>
                <a:lnTo>
                  <a:pt x="7223760" y="0"/>
                </a:lnTo>
                <a:lnTo>
                  <a:pt x="7226808" y="3048"/>
                </a:lnTo>
                <a:lnTo>
                  <a:pt x="7226808" y="6096"/>
                </a:lnTo>
                <a:lnTo>
                  <a:pt x="7225284" y="7619"/>
                </a:lnTo>
                <a:lnTo>
                  <a:pt x="7220712" y="7619"/>
                </a:lnTo>
                <a:lnTo>
                  <a:pt x="7219188" y="6096"/>
                </a:lnTo>
                <a:close/>
              </a:path>
              <a:path w="7374890" h="7620">
                <a:moveTo>
                  <a:pt x="7257288" y="7619"/>
                </a:moveTo>
                <a:lnTo>
                  <a:pt x="7257288" y="1524"/>
                </a:lnTo>
                <a:lnTo>
                  <a:pt x="7258812" y="1524"/>
                </a:lnTo>
                <a:lnTo>
                  <a:pt x="7258812" y="0"/>
                </a:lnTo>
                <a:lnTo>
                  <a:pt x="7260336" y="0"/>
                </a:lnTo>
                <a:lnTo>
                  <a:pt x="7261860" y="1524"/>
                </a:lnTo>
                <a:lnTo>
                  <a:pt x="7263384" y="1524"/>
                </a:lnTo>
                <a:lnTo>
                  <a:pt x="7263384" y="7619"/>
                </a:lnTo>
                <a:lnTo>
                  <a:pt x="7257288" y="7619"/>
                </a:lnTo>
                <a:close/>
              </a:path>
              <a:path w="7374890" h="7620">
                <a:moveTo>
                  <a:pt x="7255764" y="6096"/>
                </a:moveTo>
                <a:lnTo>
                  <a:pt x="7255764" y="3048"/>
                </a:lnTo>
                <a:lnTo>
                  <a:pt x="7257288" y="3048"/>
                </a:lnTo>
                <a:lnTo>
                  <a:pt x="7257288" y="6096"/>
                </a:lnTo>
                <a:lnTo>
                  <a:pt x="7255764" y="6096"/>
                </a:lnTo>
                <a:close/>
              </a:path>
              <a:path w="7374890" h="7620">
                <a:moveTo>
                  <a:pt x="7293864" y="7619"/>
                </a:moveTo>
                <a:lnTo>
                  <a:pt x="7293864" y="1524"/>
                </a:lnTo>
                <a:lnTo>
                  <a:pt x="7295388" y="1524"/>
                </a:lnTo>
                <a:lnTo>
                  <a:pt x="7295388" y="0"/>
                </a:lnTo>
                <a:lnTo>
                  <a:pt x="7298436" y="0"/>
                </a:lnTo>
                <a:lnTo>
                  <a:pt x="7298436" y="1524"/>
                </a:lnTo>
                <a:lnTo>
                  <a:pt x="7299960" y="1524"/>
                </a:lnTo>
                <a:lnTo>
                  <a:pt x="7299960" y="7619"/>
                </a:lnTo>
                <a:lnTo>
                  <a:pt x="7293864" y="7619"/>
                </a:lnTo>
                <a:close/>
              </a:path>
              <a:path w="7374890" h="7620">
                <a:moveTo>
                  <a:pt x="7336536" y="6096"/>
                </a:moveTo>
                <a:lnTo>
                  <a:pt x="7336536" y="3048"/>
                </a:lnTo>
                <a:lnTo>
                  <a:pt x="7338060" y="3048"/>
                </a:lnTo>
                <a:lnTo>
                  <a:pt x="7338060" y="6096"/>
                </a:lnTo>
                <a:lnTo>
                  <a:pt x="7336536" y="6096"/>
                </a:lnTo>
                <a:close/>
              </a:path>
              <a:path w="7374890" h="7620">
                <a:moveTo>
                  <a:pt x="7330440" y="7619"/>
                </a:moveTo>
                <a:lnTo>
                  <a:pt x="7330440" y="1524"/>
                </a:lnTo>
                <a:lnTo>
                  <a:pt x="7331964" y="1524"/>
                </a:lnTo>
                <a:lnTo>
                  <a:pt x="7331964" y="0"/>
                </a:lnTo>
                <a:lnTo>
                  <a:pt x="7335012" y="0"/>
                </a:lnTo>
                <a:lnTo>
                  <a:pt x="7335012" y="1524"/>
                </a:lnTo>
                <a:lnTo>
                  <a:pt x="7336536" y="1524"/>
                </a:lnTo>
                <a:lnTo>
                  <a:pt x="7336536" y="7619"/>
                </a:lnTo>
                <a:lnTo>
                  <a:pt x="7330440" y="7619"/>
                </a:lnTo>
                <a:close/>
              </a:path>
              <a:path w="7374890" h="7620">
                <a:moveTo>
                  <a:pt x="7367016" y="6096"/>
                </a:moveTo>
                <a:lnTo>
                  <a:pt x="7367016" y="3048"/>
                </a:lnTo>
                <a:lnTo>
                  <a:pt x="7370064" y="0"/>
                </a:lnTo>
                <a:lnTo>
                  <a:pt x="7371588" y="0"/>
                </a:lnTo>
                <a:lnTo>
                  <a:pt x="7374636" y="3048"/>
                </a:lnTo>
                <a:lnTo>
                  <a:pt x="7374636" y="6096"/>
                </a:lnTo>
                <a:lnTo>
                  <a:pt x="7373112" y="7619"/>
                </a:lnTo>
                <a:lnTo>
                  <a:pt x="7368540" y="7619"/>
                </a:lnTo>
                <a:lnTo>
                  <a:pt x="7367016" y="6096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7867" y="4957571"/>
            <a:ext cx="21590" cy="64135"/>
          </a:xfrm>
          <a:custGeom>
            <a:avLst/>
            <a:gdLst/>
            <a:ahLst/>
            <a:cxnLst/>
            <a:rect l="l" t="t" r="r" b="b"/>
            <a:pathLst>
              <a:path w="21590" h="64135">
                <a:moveTo>
                  <a:pt x="0" y="16764"/>
                </a:moveTo>
                <a:lnTo>
                  <a:pt x="0" y="10668"/>
                </a:lnTo>
                <a:lnTo>
                  <a:pt x="1524" y="9144"/>
                </a:lnTo>
                <a:lnTo>
                  <a:pt x="3048" y="9144"/>
                </a:lnTo>
                <a:lnTo>
                  <a:pt x="4572" y="7620"/>
                </a:lnTo>
                <a:lnTo>
                  <a:pt x="7620" y="7620"/>
                </a:lnTo>
                <a:lnTo>
                  <a:pt x="9144" y="6096"/>
                </a:lnTo>
                <a:lnTo>
                  <a:pt x="10668" y="6096"/>
                </a:lnTo>
                <a:lnTo>
                  <a:pt x="12192" y="4572"/>
                </a:lnTo>
                <a:lnTo>
                  <a:pt x="13716" y="4572"/>
                </a:lnTo>
                <a:lnTo>
                  <a:pt x="16764" y="1524"/>
                </a:lnTo>
                <a:lnTo>
                  <a:pt x="18288" y="1524"/>
                </a:lnTo>
                <a:lnTo>
                  <a:pt x="19812" y="0"/>
                </a:lnTo>
                <a:lnTo>
                  <a:pt x="21336" y="0"/>
                </a:lnTo>
                <a:lnTo>
                  <a:pt x="21336" y="64008"/>
                </a:lnTo>
                <a:lnTo>
                  <a:pt x="15240" y="64008"/>
                </a:lnTo>
                <a:lnTo>
                  <a:pt x="15240" y="9144"/>
                </a:lnTo>
                <a:lnTo>
                  <a:pt x="12192" y="12192"/>
                </a:lnTo>
                <a:lnTo>
                  <a:pt x="10668" y="12192"/>
                </a:lnTo>
                <a:lnTo>
                  <a:pt x="10668" y="13716"/>
                </a:lnTo>
                <a:lnTo>
                  <a:pt x="9144" y="13716"/>
                </a:lnTo>
                <a:lnTo>
                  <a:pt x="7620" y="15240"/>
                </a:lnTo>
                <a:lnTo>
                  <a:pt x="4572" y="15240"/>
                </a:lnTo>
                <a:lnTo>
                  <a:pt x="3048" y="16764"/>
                </a:lnTo>
                <a:lnTo>
                  <a:pt x="0" y="16764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4547" y="4287011"/>
            <a:ext cx="7374890" cy="6350"/>
          </a:xfrm>
          <a:custGeom>
            <a:avLst/>
            <a:gdLst/>
            <a:ahLst/>
            <a:cxnLst/>
            <a:rect l="l" t="t" r="r" b="b"/>
            <a:pathLst>
              <a:path w="7374890" h="6350">
                <a:moveTo>
                  <a:pt x="0" y="4572"/>
                </a:moveTo>
                <a:lnTo>
                  <a:pt x="0" y="1524"/>
                </a:lnTo>
                <a:lnTo>
                  <a:pt x="1523" y="0"/>
                </a:lnTo>
                <a:lnTo>
                  <a:pt x="6096" y="0"/>
                </a:lnTo>
                <a:lnTo>
                  <a:pt x="7619" y="1524"/>
                </a:lnTo>
                <a:lnTo>
                  <a:pt x="7619" y="4572"/>
                </a:lnTo>
                <a:lnTo>
                  <a:pt x="6096" y="6096"/>
                </a:lnTo>
                <a:lnTo>
                  <a:pt x="1523" y="6096"/>
                </a:lnTo>
                <a:lnTo>
                  <a:pt x="0" y="4572"/>
                </a:lnTo>
                <a:close/>
              </a:path>
              <a:path w="7374890" h="6350">
                <a:moveTo>
                  <a:pt x="36575" y="4572"/>
                </a:moveTo>
                <a:lnTo>
                  <a:pt x="36575" y="1524"/>
                </a:lnTo>
                <a:lnTo>
                  <a:pt x="38100" y="0"/>
                </a:lnTo>
                <a:lnTo>
                  <a:pt x="42671" y="0"/>
                </a:lnTo>
                <a:lnTo>
                  <a:pt x="44196" y="1524"/>
                </a:lnTo>
                <a:lnTo>
                  <a:pt x="44196" y="4572"/>
                </a:lnTo>
                <a:lnTo>
                  <a:pt x="42671" y="6096"/>
                </a:lnTo>
                <a:lnTo>
                  <a:pt x="38100" y="6096"/>
                </a:lnTo>
                <a:lnTo>
                  <a:pt x="36575" y="4572"/>
                </a:lnTo>
                <a:close/>
              </a:path>
              <a:path w="7374890" h="6350">
                <a:moveTo>
                  <a:pt x="74675" y="6096"/>
                </a:moveTo>
                <a:lnTo>
                  <a:pt x="74675" y="0"/>
                </a:lnTo>
                <a:lnTo>
                  <a:pt x="79248" y="0"/>
                </a:lnTo>
                <a:lnTo>
                  <a:pt x="80771" y="1524"/>
                </a:lnTo>
                <a:lnTo>
                  <a:pt x="80771" y="4572"/>
                </a:lnTo>
                <a:lnTo>
                  <a:pt x="79248" y="6096"/>
                </a:lnTo>
                <a:lnTo>
                  <a:pt x="74675" y="6096"/>
                </a:lnTo>
                <a:close/>
              </a:path>
              <a:path w="7374890" h="6350">
                <a:moveTo>
                  <a:pt x="73151" y="4572"/>
                </a:moveTo>
                <a:lnTo>
                  <a:pt x="73151" y="1524"/>
                </a:lnTo>
                <a:lnTo>
                  <a:pt x="74675" y="1524"/>
                </a:lnTo>
                <a:lnTo>
                  <a:pt x="74675" y="4572"/>
                </a:lnTo>
                <a:lnTo>
                  <a:pt x="73151" y="4572"/>
                </a:lnTo>
                <a:close/>
              </a:path>
              <a:path w="7374890" h="6350">
                <a:moveTo>
                  <a:pt x="111251" y="6096"/>
                </a:moveTo>
                <a:lnTo>
                  <a:pt x="111251" y="0"/>
                </a:lnTo>
                <a:lnTo>
                  <a:pt x="117348" y="0"/>
                </a:lnTo>
                <a:lnTo>
                  <a:pt x="117348" y="6096"/>
                </a:lnTo>
                <a:lnTo>
                  <a:pt x="111251" y="6096"/>
                </a:lnTo>
                <a:close/>
              </a:path>
              <a:path w="7374890" h="6350">
                <a:moveTo>
                  <a:pt x="109728" y="4572"/>
                </a:moveTo>
                <a:lnTo>
                  <a:pt x="109728" y="1524"/>
                </a:lnTo>
                <a:lnTo>
                  <a:pt x="111251" y="1524"/>
                </a:lnTo>
                <a:lnTo>
                  <a:pt x="111251" y="4572"/>
                </a:lnTo>
                <a:lnTo>
                  <a:pt x="109728" y="4572"/>
                </a:lnTo>
                <a:close/>
              </a:path>
              <a:path w="7374890" h="6350">
                <a:moveTo>
                  <a:pt x="147828" y="6096"/>
                </a:moveTo>
                <a:lnTo>
                  <a:pt x="147828" y="0"/>
                </a:lnTo>
                <a:lnTo>
                  <a:pt x="153923" y="0"/>
                </a:lnTo>
                <a:lnTo>
                  <a:pt x="153923" y="6096"/>
                </a:lnTo>
                <a:lnTo>
                  <a:pt x="147828" y="6096"/>
                </a:lnTo>
                <a:close/>
              </a:path>
              <a:path w="7374890" h="6350">
                <a:moveTo>
                  <a:pt x="190500" y="4572"/>
                </a:moveTo>
                <a:lnTo>
                  <a:pt x="190500" y="1524"/>
                </a:lnTo>
                <a:lnTo>
                  <a:pt x="192023" y="1524"/>
                </a:lnTo>
                <a:lnTo>
                  <a:pt x="192023" y="4572"/>
                </a:lnTo>
                <a:lnTo>
                  <a:pt x="190500" y="4572"/>
                </a:lnTo>
                <a:close/>
              </a:path>
              <a:path w="7374890" h="6350">
                <a:moveTo>
                  <a:pt x="184403" y="6096"/>
                </a:moveTo>
                <a:lnTo>
                  <a:pt x="184403" y="0"/>
                </a:lnTo>
                <a:lnTo>
                  <a:pt x="190500" y="0"/>
                </a:lnTo>
                <a:lnTo>
                  <a:pt x="190500" y="6096"/>
                </a:lnTo>
                <a:lnTo>
                  <a:pt x="184403" y="6096"/>
                </a:lnTo>
                <a:close/>
              </a:path>
              <a:path w="7374890" h="6350">
                <a:moveTo>
                  <a:pt x="220980" y="4572"/>
                </a:moveTo>
                <a:lnTo>
                  <a:pt x="220980" y="1524"/>
                </a:lnTo>
                <a:lnTo>
                  <a:pt x="222503" y="0"/>
                </a:lnTo>
                <a:lnTo>
                  <a:pt x="227075" y="0"/>
                </a:lnTo>
                <a:lnTo>
                  <a:pt x="228600" y="1524"/>
                </a:lnTo>
                <a:lnTo>
                  <a:pt x="228600" y="4572"/>
                </a:lnTo>
                <a:lnTo>
                  <a:pt x="227075" y="6096"/>
                </a:lnTo>
                <a:lnTo>
                  <a:pt x="222503" y="6096"/>
                </a:lnTo>
                <a:lnTo>
                  <a:pt x="220980" y="4572"/>
                </a:lnTo>
                <a:close/>
              </a:path>
              <a:path w="7374890" h="6350">
                <a:moveTo>
                  <a:pt x="257555" y="4572"/>
                </a:moveTo>
                <a:lnTo>
                  <a:pt x="257555" y="1524"/>
                </a:lnTo>
                <a:lnTo>
                  <a:pt x="259080" y="0"/>
                </a:lnTo>
                <a:lnTo>
                  <a:pt x="263651" y="0"/>
                </a:lnTo>
                <a:lnTo>
                  <a:pt x="265175" y="1524"/>
                </a:lnTo>
                <a:lnTo>
                  <a:pt x="265175" y="4572"/>
                </a:lnTo>
                <a:lnTo>
                  <a:pt x="263651" y="6096"/>
                </a:lnTo>
                <a:lnTo>
                  <a:pt x="259080" y="6096"/>
                </a:lnTo>
                <a:lnTo>
                  <a:pt x="257555" y="4572"/>
                </a:lnTo>
                <a:close/>
              </a:path>
              <a:path w="7374890" h="6350">
                <a:moveTo>
                  <a:pt x="295655" y="6096"/>
                </a:moveTo>
                <a:lnTo>
                  <a:pt x="295655" y="0"/>
                </a:lnTo>
                <a:lnTo>
                  <a:pt x="300228" y="0"/>
                </a:lnTo>
                <a:lnTo>
                  <a:pt x="301751" y="1524"/>
                </a:lnTo>
                <a:lnTo>
                  <a:pt x="301751" y="4572"/>
                </a:lnTo>
                <a:lnTo>
                  <a:pt x="300228" y="6096"/>
                </a:lnTo>
                <a:lnTo>
                  <a:pt x="295655" y="6096"/>
                </a:lnTo>
                <a:close/>
              </a:path>
              <a:path w="7374890" h="6350">
                <a:moveTo>
                  <a:pt x="294132" y="4572"/>
                </a:moveTo>
                <a:lnTo>
                  <a:pt x="294132" y="1524"/>
                </a:lnTo>
                <a:lnTo>
                  <a:pt x="295655" y="1524"/>
                </a:lnTo>
                <a:lnTo>
                  <a:pt x="295655" y="4572"/>
                </a:lnTo>
                <a:lnTo>
                  <a:pt x="294132" y="4572"/>
                </a:lnTo>
                <a:close/>
              </a:path>
              <a:path w="7374890" h="6350">
                <a:moveTo>
                  <a:pt x="332232" y="6096"/>
                </a:moveTo>
                <a:lnTo>
                  <a:pt x="332232" y="0"/>
                </a:lnTo>
                <a:lnTo>
                  <a:pt x="338328" y="0"/>
                </a:lnTo>
                <a:lnTo>
                  <a:pt x="338328" y="6096"/>
                </a:lnTo>
                <a:lnTo>
                  <a:pt x="332232" y="6096"/>
                </a:lnTo>
                <a:close/>
              </a:path>
              <a:path w="7374890" h="6350">
                <a:moveTo>
                  <a:pt x="330707" y="4572"/>
                </a:moveTo>
                <a:lnTo>
                  <a:pt x="330707" y="1524"/>
                </a:lnTo>
                <a:lnTo>
                  <a:pt x="332232" y="1524"/>
                </a:lnTo>
                <a:lnTo>
                  <a:pt x="332232" y="4572"/>
                </a:lnTo>
                <a:lnTo>
                  <a:pt x="330707" y="4572"/>
                </a:lnTo>
                <a:close/>
              </a:path>
              <a:path w="7374890" h="6350">
                <a:moveTo>
                  <a:pt x="368807" y="6096"/>
                </a:moveTo>
                <a:lnTo>
                  <a:pt x="368807" y="0"/>
                </a:lnTo>
                <a:lnTo>
                  <a:pt x="374903" y="0"/>
                </a:lnTo>
                <a:lnTo>
                  <a:pt x="374903" y="6096"/>
                </a:lnTo>
                <a:lnTo>
                  <a:pt x="368807" y="6096"/>
                </a:lnTo>
                <a:close/>
              </a:path>
              <a:path w="7374890" h="6350">
                <a:moveTo>
                  <a:pt x="411480" y="4572"/>
                </a:moveTo>
                <a:lnTo>
                  <a:pt x="411480" y="1524"/>
                </a:lnTo>
                <a:lnTo>
                  <a:pt x="413003" y="1524"/>
                </a:lnTo>
                <a:lnTo>
                  <a:pt x="413003" y="4572"/>
                </a:lnTo>
                <a:lnTo>
                  <a:pt x="411480" y="4572"/>
                </a:lnTo>
                <a:close/>
              </a:path>
              <a:path w="7374890" h="6350">
                <a:moveTo>
                  <a:pt x="405383" y="4572"/>
                </a:moveTo>
                <a:lnTo>
                  <a:pt x="405383" y="1524"/>
                </a:lnTo>
                <a:lnTo>
                  <a:pt x="406907" y="0"/>
                </a:lnTo>
                <a:lnTo>
                  <a:pt x="411480" y="0"/>
                </a:lnTo>
                <a:lnTo>
                  <a:pt x="411480" y="6096"/>
                </a:lnTo>
                <a:lnTo>
                  <a:pt x="406907" y="6096"/>
                </a:lnTo>
                <a:lnTo>
                  <a:pt x="405383" y="4572"/>
                </a:lnTo>
                <a:close/>
              </a:path>
              <a:path w="7374890" h="6350">
                <a:moveTo>
                  <a:pt x="441959" y="4572"/>
                </a:moveTo>
                <a:lnTo>
                  <a:pt x="441959" y="1524"/>
                </a:lnTo>
                <a:lnTo>
                  <a:pt x="443483" y="0"/>
                </a:lnTo>
                <a:lnTo>
                  <a:pt x="448055" y="0"/>
                </a:lnTo>
                <a:lnTo>
                  <a:pt x="449580" y="1524"/>
                </a:lnTo>
                <a:lnTo>
                  <a:pt x="449580" y="4572"/>
                </a:lnTo>
                <a:lnTo>
                  <a:pt x="448055" y="6096"/>
                </a:lnTo>
                <a:lnTo>
                  <a:pt x="443483" y="6096"/>
                </a:lnTo>
                <a:lnTo>
                  <a:pt x="441959" y="4572"/>
                </a:lnTo>
                <a:close/>
              </a:path>
              <a:path w="7374890" h="6350">
                <a:moveTo>
                  <a:pt x="478535" y="4572"/>
                </a:moveTo>
                <a:lnTo>
                  <a:pt x="478535" y="1524"/>
                </a:lnTo>
                <a:lnTo>
                  <a:pt x="480059" y="0"/>
                </a:lnTo>
                <a:lnTo>
                  <a:pt x="484632" y="0"/>
                </a:lnTo>
                <a:lnTo>
                  <a:pt x="486155" y="1524"/>
                </a:lnTo>
                <a:lnTo>
                  <a:pt x="486155" y="4572"/>
                </a:lnTo>
                <a:lnTo>
                  <a:pt x="484632" y="6096"/>
                </a:lnTo>
                <a:lnTo>
                  <a:pt x="480059" y="6096"/>
                </a:lnTo>
                <a:lnTo>
                  <a:pt x="478535" y="4572"/>
                </a:lnTo>
                <a:close/>
              </a:path>
              <a:path w="7374890" h="6350">
                <a:moveTo>
                  <a:pt x="516635" y="6096"/>
                </a:moveTo>
                <a:lnTo>
                  <a:pt x="516635" y="0"/>
                </a:lnTo>
                <a:lnTo>
                  <a:pt x="521207" y="0"/>
                </a:lnTo>
                <a:lnTo>
                  <a:pt x="522732" y="1524"/>
                </a:lnTo>
                <a:lnTo>
                  <a:pt x="522732" y="4572"/>
                </a:lnTo>
                <a:lnTo>
                  <a:pt x="521207" y="6096"/>
                </a:lnTo>
                <a:lnTo>
                  <a:pt x="516635" y="6096"/>
                </a:lnTo>
                <a:close/>
              </a:path>
              <a:path w="7374890" h="6350">
                <a:moveTo>
                  <a:pt x="515112" y="4572"/>
                </a:moveTo>
                <a:lnTo>
                  <a:pt x="515112" y="1524"/>
                </a:lnTo>
                <a:lnTo>
                  <a:pt x="516635" y="1524"/>
                </a:lnTo>
                <a:lnTo>
                  <a:pt x="516635" y="4572"/>
                </a:lnTo>
                <a:lnTo>
                  <a:pt x="515112" y="4572"/>
                </a:lnTo>
                <a:close/>
              </a:path>
              <a:path w="7374890" h="6350">
                <a:moveTo>
                  <a:pt x="553212" y="6096"/>
                </a:moveTo>
                <a:lnTo>
                  <a:pt x="553212" y="0"/>
                </a:lnTo>
                <a:lnTo>
                  <a:pt x="559307" y="0"/>
                </a:lnTo>
                <a:lnTo>
                  <a:pt x="559307" y="6096"/>
                </a:lnTo>
                <a:lnTo>
                  <a:pt x="553212" y="6096"/>
                </a:lnTo>
                <a:close/>
              </a:path>
              <a:path w="7374890" h="6350">
                <a:moveTo>
                  <a:pt x="551687" y="4572"/>
                </a:moveTo>
                <a:lnTo>
                  <a:pt x="551687" y="1524"/>
                </a:lnTo>
                <a:lnTo>
                  <a:pt x="553212" y="1524"/>
                </a:lnTo>
                <a:lnTo>
                  <a:pt x="553212" y="4572"/>
                </a:lnTo>
                <a:lnTo>
                  <a:pt x="551687" y="4572"/>
                </a:lnTo>
                <a:close/>
              </a:path>
              <a:path w="7374890" h="6350">
                <a:moveTo>
                  <a:pt x="589787" y="6096"/>
                </a:moveTo>
                <a:lnTo>
                  <a:pt x="589787" y="0"/>
                </a:lnTo>
                <a:lnTo>
                  <a:pt x="595883" y="0"/>
                </a:lnTo>
                <a:lnTo>
                  <a:pt x="595883" y="6096"/>
                </a:lnTo>
                <a:lnTo>
                  <a:pt x="589787" y="6096"/>
                </a:lnTo>
                <a:close/>
              </a:path>
              <a:path w="7374890" h="6350">
                <a:moveTo>
                  <a:pt x="632459" y="4572"/>
                </a:moveTo>
                <a:lnTo>
                  <a:pt x="632459" y="1524"/>
                </a:lnTo>
                <a:lnTo>
                  <a:pt x="633983" y="1524"/>
                </a:lnTo>
                <a:lnTo>
                  <a:pt x="633983" y="4572"/>
                </a:lnTo>
                <a:lnTo>
                  <a:pt x="632459" y="4572"/>
                </a:lnTo>
                <a:close/>
              </a:path>
              <a:path w="7374890" h="6350">
                <a:moveTo>
                  <a:pt x="626364" y="4572"/>
                </a:moveTo>
                <a:lnTo>
                  <a:pt x="626364" y="1524"/>
                </a:lnTo>
                <a:lnTo>
                  <a:pt x="627887" y="0"/>
                </a:lnTo>
                <a:lnTo>
                  <a:pt x="632459" y="0"/>
                </a:lnTo>
                <a:lnTo>
                  <a:pt x="632459" y="6096"/>
                </a:lnTo>
                <a:lnTo>
                  <a:pt x="627887" y="6096"/>
                </a:lnTo>
                <a:lnTo>
                  <a:pt x="626364" y="4572"/>
                </a:lnTo>
                <a:close/>
              </a:path>
              <a:path w="7374890" h="6350">
                <a:moveTo>
                  <a:pt x="662939" y="4572"/>
                </a:moveTo>
                <a:lnTo>
                  <a:pt x="662939" y="1524"/>
                </a:lnTo>
                <a:lnTo>
                  <a:pt x="664464" y="0"/>
                </a:lnTo>
                <a:lnTo>
                  <a:pt x="669035" y="0"/>
                </a:lnTo>
                <a:lnTo>
                  <a:pt x="670559" y="1524"/>
                </a:lnTo>
                <a:lnTo>
                  <a:pt x="670559" y="4572"/>
                </a:lnTo>
                <a:lnTo>
                  <a:pt x="669035" y="6096"/>
                </a:lnTo>
                <a:lnTo>
                  <a:pt x="664464" y="6096"/>
                </a:lnTo>
                <a:lnTo>
                  <a:pt x="662939" y="4572"/>
                </a:lnTo>
                <a:close/>
              </a:path>
              <a:path w="7374890" h="6350">
                <a:moveTo>
                  <a:pt x="699516" y="4572"/>
                </a:moveTo>
                <a:lnTo>
                  <a:pt x="699516" y="1524"/>
                </a:lnTo>
                <a:lnTo>
                  <a:pt x="701039" y="0"/>
                </a:lnTo>
                <a:lnTo>
                  <a:pt x="705612" y="0"/>
                </a:lnTo>
                <a:lnTo>
                  <a:pt x="707135" y="1524"/>
                </a:lnTo>
                <a:lnTo>
                  <a:pt x="707135" y="4572"/>
                </a:lnTo>
                <a:lnTo>
                  <a:pt x="705612" y="6096"/>
                </a:lnTo>
                <a:lnTo>
                  <a:pt x="701039" y="6096"/>
                </a:lnTo>
                <a:lnTo>
                  <a:pt x="699516" y="4572"/>
                </a:lnTo>
                <a:close/>
              </a:path>
              <a:path w="7374890" h="6350">
                <a:moveTo>
                  <a:pt x="737616" y="6096"/>
                </a:moveTo>
                <a:lnTo>
                  <a:pt x="737616" y="0"/>
                </a:lnTo>
                <a:lnTo>
                  <a:pt x="742187" y="0"/>
                </a:lnTo>
                <a:lnTo>
                  <a:pt x="743712" y="1524"/>
                </a:lnTo>
                <a:lnTo>
                  <a:pt x="743712" y="4572"/>
                </a:lnTo>
                <a:lnTo>
                  <a:pt x="742187" y="6096"/>
                </a:lnTo>
                <a:lnTo>
                  <a:pt x="737616" y="6096"/>
                </a:lnTo>
                <a:close/>
              </a:path>
              <a:path w="7374890" h="6350">
                <a:moveTo>
                  <a:pt x="736091" y="4572"/>
                </a:moveTo>
                <a:lnTo>
                  <a:pt x="736091" y="1524"/>
                </a:lnTo>
                <a:lnTo>
                  <a:pt x="737616" y="1524"/>
                </a:lnTo>
                <a:lnTo>
                  <a:pt x="737616" y="4572"/>
                </a:lnTo>
                <a:lnTo>
                  <a:pt x="736091" y="4572"/>
                </a:lnTo>
                <a:close/>
              </a:path>
              <a:path w="7374890" h="6350">
                <a:moveTo>
                  <a:pt x="774191" y="6096"/>
                </a:moveTo>
                <a:lnTo>
                  <a:pt x="774191" y="0"/>
                </a:lnTo>
                <a:lnTo>
                  <a:pt x="780287" y="0"/>
                </a:lnTo>
                <a:lnTo>
                  <a:pt x="780287" y="6096"/>
                </a:lnTo>
                <a:lnTo>
                  <a:pt x="774191" y="6096"/>
                </a:lnTo>
                <a:close/>
              </a:path>
              <a:path w="7374890" h="6350">
                <a:moveTo>
                  <a:pt x="772667" y="4572"/>
                </a:moveTo>
                <a:lnTo>
                  <a:pt x="772667" y="1524"/>
                </a:lnTo>
                <a:lnTo>
                  <a:pt x="774191" y="1524"/>
                </a:lnTo>
                <a:lnTo>
                  <a:pt x="774191" y="4572"/>
                </a:lnTo>
                <a:lnTo>
                  <a:pt x="772667" y="4572"/>
                </a:lnTo>
                <a:close/>
              </a:path>
              <a:path w="7374890" h="6350">
                <a:moveTo>
                  <a:pt x="816864" y="4572"/>
                </a:moveTo>
                <a:lnTo>
                  <a:pt x="816864" y="1524"/>
                </a:lnTo>
                <a:lnTo>
                  <a:pt x="818387" y="1524"/>
                </a:lnTo>
                <a:lnTo>
                  <a:pt x="818387" y="4572"/>
                </a:lnTo>
                <a:lnTo>
                  <a:pt x="816864" y="4572"/>
                </a:lnTo>
                <a:close/>
              </a:path>
              <a:path w="7374890" h="6350">
                <a:moveTo>
                  <a:pt x="810767" y="6096"/>
                </a:moveTo>
                <a:lnTo>
                  <a:pt x="810767" y="0"/>
                </a:lnTo>
                <a:lnTo>
                  <a:pt x="816864" y="0"/>
                </a:lnTo>
                <a:lnTo>
                  <a:pt x="816864" y="6096"/>
                </a:lnTo>
                <a:lnTo>
                  <a:pt x="810767" y="6096"/>
                </a:lnTo>
                <a:close/>
              </a:path>
              <a:path w="7374890" h="6350">
                <a:moveTo>
                  <a:pt x="853439" y="4572"/>
                </a:moveTo>
                <a:lnTo>
                  <a:pt x="853439" y="1524"/>
                </a:lnTo>
                <a:lnTo>
                  <a:pt x="854964" y="1524"/>
                </a:lnTo>
                <a:lnTo>
                  <a:pt x="854964" y="4572"/>
                </a:lnTo>
                <a:lnTo>
                  <a:pt x="853439" y="4572"/>
                </a:lnTo>
                <a:close/>
              </a:path>
              <a:path w="7374890" h="6350">
                <a:moveTo>
                  <a:pt x="847344" y="4572"/>
                </a:moveTo>
                <a:lnTo>
                  <a:pt x="847344" y="1524"/>
                </a:lnTo>
                <a:lnTo>
                  <a:pt x="848867" y="0"/>
                </a:lnTo>
                <a:lnTo>
                  <a:pt x="853439" y="0"/>
                </a:lnTo>
                <a:lnTo>
                  <a:pt x="853439" y="6096"/>
                </a:lnTo>
                <a:lnTo>
                  <a:pt x="848867" y="6096"/>
                </a:lnTo>
                <a:lnTo>
                  <a:pt x="847344" y="4572"/>
                </a:lnTo>
                <a:close/>
              </a:path>
              <a:path w="7374890" h="6350">
                <a:moveTo>
                  <a:pt x="883919" y="4572"/>
                </a:moveTo>
                <a:lnTo>
                  <a:pt x="883919" y="1524"/>
                </a:lnTo>
                <a:lnTo>
                  <a:pt x="885444" y="0"/>
                </a:lnTo>
                <a:lnTo>
                  <a:pt x="890016" y="0"/>
                </a:lnTo>
                <a:lnTo>
                  <a:pt x="891539" y="1524"/>
                </a:lnTo>
                <a:lnTo>
                  <a:pt x="891539" y="4572"/>
                </a:lnTo>
                <a:lnTo>
                  <a:pt x="890016" y="6096"/>
                </a:lnTo>
                <a:lnTo>
                  <a:pt x="885444" y="6096"/>
                </a:lnTo>
                <a:lnTo>
                  <a:pt x="883919" y="4572"/>
                </a:lnTo>
                <a:close/>
              </a:path>
              <a:path w="7374890" h="6350">
                <a:moveTo>
                  <a:pt x="920496" y="4572"/>
                </a:moveTo>
                <a:lnTo>
                  <a:pt x="920496" y="1524"/>
                </a:lnTo>
                <a:lnTo>
                  <a:pt x="922019" y="0"/>
                </a:lnTo>
                <a:lnTo>
                  <a:pt x="926591" y="0"/>
                </a:lnTo>
                <a:lnTo>
                  <a:pt x="928116" y="1524"/>
                </a:lnTo>
                <a:lnTo>
                  <a:pt x="928116" y="4572"/>
                </a:lnTo>
                <a:lnTo>
                  <a:pt x="926591" y="6096"/>
                </a:lnTo>
                <a:lnTo>
                  <a:pt x="922019" y="6096"/>
                </a:lnTo>
                <a:lnTo>
                  <a:pt x="920496" y="4572"/>
                </a:lnTo>
                <a:close/>
              </a:path>
              <a:path w="7374890" h="6350">
                <a:moveTo>
                  <a:pt x="958596" y="6096"/>
                </a:moveTo>
                <a:lnTo>
                  <a:pt x="958596" y="0"/>
                </a:lnTo>
                <a:lnTo>
                  <a:pt x="963167" y="0"/>
                </a:lnTo>
                <a:lnTo>
                  <a:pt x="964691" y="1524"/>
                </a:lnTo>
                <a:lnTo>
                  <a:pt x="964691" y="4572"/>
                </a:lnTo>
                <a:lnTo>
                  <a:pt x="963167" y="6096"/>
                </a:lnTo>
                <a:lnTo>
                  <a:pt x="958596" y="6096"/>
                </a:lnTo>
                <a:close/>
              </a:path>
              <a:path w="7374890" h="6350">
                <a:moveTo>
                  <a:pt x="957071" y="4572"/>
                </a:moveTo>
                <a:lnTo>
                  <a:pt x="957071" y="1524"/>
                </a:lnTo>
                <a:lnTo>
                  <a:pt x="958596" y="1524"/>
                </a:lnTo>
                <a:lnTo>
                  <a:pt x="958596" y="4572"/>
                </a:lnTo>
                <a:lnTo>
                  <a:pt x="957071" y="4572"/>
                </a:lnTo>
                <a:close/>
              </a:path>
              <a:path w="7374890" h="6350">
                <a:moveTo>
                  <a:pt x="995171" y="6096"/>
                </a:moveTo>
                <a:lnTo>
                  <a:pt x="995171" y="0"/>
                </a:lnTo>
                <a:lnTo>
                  <a:pt x="1001267" y="0"/>
                </a:lnTo>
                <a:lnTo>
                  <a:pt x="1001267" y="6096"/>
                </a:lnTo>
                <a:lnTo>
                  <a:pt x="995171" y="6096"/>
                </a:lnTo>
                <a:close/>
              </a:path>
              <a:path w="7374890" h="6350">
                <a:moveTo>
                  <a:pt x="1037844" y="4572"/>
                </a:moveTo>
                <a:lnTo>
                  <a:pt x="1037844" y="1524"/>
                </a:lnTo>
                <a:lnTo>
                  <a:pt x="1039367" y="1524"/>
                </a:lnTo>
                <a:lnTo>
                  <a:pt x="1039367" y="4572"/>
                </a:lnTo>
                <a:lnTo>
                  <a:pt x="1037844" y="4572"/>
                </a:lnTo>
                <a:close/>
              </a:path>
              <a:path w="7374890" h="6350">
                <a:moveTo>
                  <a:pt x="1031748" y="6096"/>
                </a:moveTo>
                <a:lnTo>
                  <a:pt x="1031748" y="0"/>
                </a:lnTo>
                <a:lnTo>
                  <a:pt x="1037844" y="0"/>
                </a:lnTo>
                <a:lnTo>
                  <a:pt x="1037844" y="6096"/>
                </a:lnTo>
                <a:lnTo>
                  <a:pt x="1031748" y="6096"/>
                </a:lnTo>
                <a:close/>
              </a:path>
              <a:path w="7374890" h="6350">
                <a:moveTo>
                  <a:pt x="1074419" y="4572"/>
                </a:moveTo>
                <a:lnTo>
                  <a:pt x="1074419" y="1524"/>
                </a:lnTo>
                <a:lnTo>
                  <a:pt x="1075944" y="1524"/>
                </a:lnTo>
                <a:lnTo>
                  <a:pt x="1075944" y="4572"/>
                </a:lnTo>
                <a:lnTo>
                  <a:pt x="1074419" y="4572"/>
                </a:lnTo>
                <a:close/>
              </a:path>
              <a:path w="7374890" h="6350">
                <a:moveTo>
                  <a:pt x="1068323" y="4572"/>
                </a:moveTo>
                <a:lnTo>
                  <a:pt x="1068323" y="1524"/>
                </a:lnTo>
                <a:lnTo>
                  <a:pt x="1069848" y="0"/>
                </a:lnTo>
                <a:lnTo>
                  <a:pt x="1074419" y="0"/>
                </a:lnTo>
                <a:lnTo>
                  <a:pt x="1074419" y="6096"/>
                </a:lnTo>
                <a:lnTo>
                  <a:pt x="1069848" y="6096"/>
                </a:lnTo>
                <a:lnTo>
                  <a:pt x="1068323" y="4572"/>
                </a:lnTo>
                <a:close/>
              </a:path>
              <a:path w="7374890" h="6350">
                <a:moveTo>
                  <a:pt x="1104900" y="4572"/>
                </a:moveTo>
                <a:lnTo>
                  <a:pt x="1104900" y="1524"/>
                </a:lnTo>
                <a:lnTo>
                  <a:pt x="1106423" y="0"/>
                </a:lnTo>
                <a:lnTo>
                  <a:pt x="1110996" y="0"/>
                </a:lnTo>
                <a:lnTo>
                  <a:pt x="1112519" y="1524"/>
                </a:lnTo>
                <a:lnTo>
                  <a:pt x="1112519" y="4572"/>
                </a:lnTo>
                <a:lnTo>
                  <a:pt x="1110996" y="6096"/>
                </a:lnTo>
                <a:lnTo>
                  <a:pt x="1106423" y="6096"/>
                </a:lnTo>
                <a:lnTo>
                  <a:pt x="1104900" y="4572"/>
                </a:lnTo>
                <a:close/>
              </a:path>
              <a:path w="7374890" h="6350">
                <a:moveTo>
                  <a:pt x="1141475" y="4572"/>
                </a:moveTo>
                <a:lnTo>
                  <a:pt x="1141475" y="1524"/>
                </a:lnTo>
                <a:lnTo>
                  <a:pt x="1143000" y="0"/>
                </a:lnTo>
                <a:lnTo>
                  <a:pt x="1147571" y="0"/>
                </a:lnTo>
                <a:lnTo>
                  <a:pt x="1149096" y="1524"/>
                </a:lnTo>
                <a:lnTo>
                  <a:pt x="1149096" y="4572"/>
                </a:lnTo>
                <a:lnTo>
                  <a:pt x="1147571" y="6096"/>
                </a:lnTo>
                <a:lnTo>
                  <a:pt x="1143000" y="6096"/>
                </a:lnTo>
                <a:lnTo>
                  <a:pt x="1141475" y="4572"/>
                </a:lnTo>
                <a:close/>
              </a:path>
              <a:path w="7374890" h="6350">
                <a:moveTo>
                  <a:pt x="1179575" y="6096"/>
                </a:moveTo>
                <a:lnTo>
                  <a:pt x="1179575" y="0"/>
                </a:lnTo>
                <a:lnTo>
                  <a:pt x="1184148" y="0"/>
                </a:lnTo>
                <a:lnTo>
                  <a:pt x="1185671" y="1524"/>
                </a:lnTo>
                <a:lnTo>
                  <a:pt x="1185671" y="4572"/>
                </a:lnTo>
                <a:lnTo>
                  <a:pt x="1184148" y="6096"/>
                </a:lnTo>
                <a:lnTo>
                  <a:pt x="1179575" y="6096"/>
                </a:lnTo>
                <a:close/>
              </a:path>
              <a:path w="7374890" h="6350">
                <a:moveTo>
                  <a:pt x="1178051" y="4572"/>
                </a:moveTo>
                <a:lnTo>
                  <a:pt x="1178051" y="1524"/>
                </a:lnTo>
                <a:lnTo>
                  <a:pt x="1179575" y="1524"/>
                </a:lnTo>
                <a:lnTo>
                  <a:pt x="1179575" y="4572"/>
                </a:lnTo>
                <a:lnTo>
                  <a:pt x="1178051" y="4572"/>
                </a:lnTo>
                <a:close/>
              </a:path>
              <a:path w="7374890" h="6350">
                <a:moveTo>
                  <a:pt x="1216151" y="6096"/>
                </a:moveTo>
                <a:lnTo>
                  <a:pt x="1216151" y="0"/>
                </a:lnTo>
                <a:lnTo>
                  <a:pt x="1222248" y="0"/>
                </a:lnTo>
                <a:lnTo>
                  <a:pt x="1222248" y="6096"/>
                </a:lnTo>
                <a:lnTo>
                  <a:pt x="1216151" y="6096"/>
                </a:lnTo>
                <a:close/>
              </a:path>
              <a:path w="7374890" h="6350">
                <a:moveTo>
                  <a:pt x="1258823" y="4572"/>
                </a:moveTo>
                <a:lnTo>
                  <a:pt x="1258823" y="1524"/>
                </a:lnTo>
                <a:lnTo>
                  <a:pt x="1260348" y="1524"/>
                </a:lnTo>
                <a:lnTo>
                  <a:pt x="1260348" y="4572"/>
                </a:lnTo>
                <a:lnTo>
                  <a:pt x="1258823" y="4572"/>
                </a:lnTo>
                <a:close/>
              </a:path>
              <a:path w="7374890" h="6350">
                <a:moveTo>
                  <a:pt x="1252728" y="6096"/>
                </a:moveTo>
                <a:lnTo>
                  <a:pt x="1252728" y="0"/>
                </a:lnTo>
                <a:lnTo>
                  <a:pt x="1258823" y="0"/>
                </a:lnTo>
                <a:lnTo>
                  <a:pt x="1258823" y="6096"/>
                </a:lnTo>
                <a:lnTo>
                  <a:pt x="1252728" y="6096"/>
                </a:lnTo>
                <a:close/>
              </a:path>
              <a:path w="7374890" h="6350">
                <a:moveTo>
                  <a:pt x="1295400" y="4572"/>
                </a:moveTo>
                <a:lnTo>
                  <a:pt x="1295400" y="1524"/>
                </a:lnTo>
                <a:lnTo>
                  <a:pt x="1296923" y="1524"/>
                </a:lnTo>
                <a:lnTo>
                  <a:pt x="1296923" y="4572"/>
                </a:lnTo>
                <a:lnTo>
                  <a:pt x="1295400" y="4572"/>
                </a:lnTo>
                <a:close/>
              </a:path>
              <a:path w="7374890" h="6350">
                <a:moveTo>
                  <a:pt x="1289303" y="4572"/>
                </a:moveTo>
                <a:lnTo>
                  <a:pt x="1289303" y="1524"/>
                </a:lnTo>
                <a:lnTo>
                  <a:pt x="1290828" y="0"/>
                </a:lnTo>
                <a:lnTo>
                  <a:pt x="1295400" y="0"/>
                </a:lnTo>
                <a:lnTo>
                  <a:pt x="1295400" y="6096"/>
                </a:lnTo>
                <a:lnTo>
                  <a:pt x="1290828" y="6096"/>
                </a:lnTo>
                <a:lnTo>
                  <a:pt x="1289303" y="4572"/>
                </a:lnTo>
                <a:close/>
              </a:path>
              <a:path w="7374890" h="6350">
                <a:moveTo>
                  <a:pt x="1325880" y="4572"/>
                </a:moveTo>
                <a:lnTo>
                  <a:pt x="1325880" y="1524"/>
                </a:lnTo>
                <a:lnTo>
                  <a:pt x="1327403" y="0"/>
                </a:lnTo>
                <a:lnTo>
                  <a:pt x="1331975" y="0"/>
                </a:lnTo>
                <a:lnTo>
                  <a:pt x="1333500" y="1524"/>
                </a:lnTo>
                <a:lnTo>
                  <a:pt x="1333500" y="4572"/>
                </a:lnTo>
                <a:lnTo>
                  <a:pt x="1331975" y="6096"/>
                </a:lnTo>
                <a:lnTo>
                  <a:pt x="1327403" y="6096"/>
                </a:lnTo>
                <a:lnTo>
                  <a:pt x="1325880" y="4572"/>
                </a:lnTo>
                <a:close/>
              </a:path>
              <a:path w="7374890" h="6350">
                <a:moveTo>
                  <a:pt x="1362455" y="4572"/>
                </a:moveTo>
                <a:lnTo>
                  <a:pt x="1362455" y="1524"/>
                </a:lnTo>
                <a:lnTo>
                  <a:pt x="1363980" y="0"/>
                </a:lnTo>
                <a:lnTo>
                  <a:pt x="1368551" y="0"/>
                </a:lnTo>
                <a:lnTo>
                  <a:pt x="1370075" y="1524"/>
                </a:lnTo>
                <a:lnTo>
                  <a:pt x="1370075" y="4572"/>
                </a:lnTo>
                <a:lnTo>
                  <a:pt x="1368551" y="6096"/>
                </a:lnTo>
                <a:lnTo>
                  <a:pt x="1363980" y="6096"/>
                </a:lnTo>
                <a:lnTo>
                  <a:pt x="1362455" y="4572"/>
                </a:lnTo>
                <a:close/>
              </a:path>
              <a:path w="7374890" h="6350">
                <a:moveTo>
                  <a:pt x="1400555" y="6096"/>
                </a:moveTo>
                <a:lnTo>
                  <a:pt x="1400555" y="0"/>
                </a:lnTo>
                <a:lnTo>
                  <a:pt x="1406651" y="0"/>
                </a:lnTo>
                <a:lnTo>
                  <a:pt x="1406651" y="6096"/>
                </a:lnTo>
                <a:lnTo>
                  <a:pt x="1400555" y="6096"/>
                </a:lnTo>
                <a:close/>
              </a:path>
              <a:path w="7374890" h="6350">
                <a:moveTo>
                  <a:pt x="1399032" y="4572"/>
                </a:moveTo>
                <a:lnTo>
                  <a:pt x="1399032" y="1524"/>
                </a:lnTo>
                <a:lnTo>
                  <a:pt x="1400555" y="1524"/>
                </a:lnTo>
                <a:lnTo>
                  <a:pt x="1400555" y="4572"/>
                </a:lnTo>
                <a:lnTo>
                  <a:pt x="1399032" y="4572"/>
                </a:lnTo>
                <a:close/>
              </a:path>
              <a:path w="7374890" h="6350">
                <a:moveTo>
                  <a:pt x="1437132" y="6096"/>
                </a:moveTo>
                <a:lnTo>
                  <a:pt x="1437132" y="0"/>
                </a:lnTo>
                <a:lnTo>
                  <a:pt x="1443228" y="0"/>
                </a:lnTo>
                <a:lnTo>
                  <a:pt x="1443228" y="6096"/>
                </a:lnTo>
                <a:lnTo>
                  <a:pt x="1437132" y="6096"/>
                </a:lnTo>
                <a:close/>
              </a:path>
              <a:path w="7374890" h="6350">
                <a:moveTo>
                  <a:pt x="1479803" y="4572"/>
                </a:moveTo>
                <a:lnTo>
                  <a:pt x="1479803" y="1524"/>
                </a:lnTo>
                <a:lnTo>
                  <a:pt x="1481328" y="1524"/>
                </a:lnTo>
                <a:lnTo>
                  <a:pt x="1481328" y="4572"/>
                </a:lnTo>
                <a:lnTo>
                  <a:pt x="1479803" y="4572"/>
                </a:lnTo>
                <a:close/>
              </a:path>
              <a:path w="7374890" h="6350">
                <a:moveTo>
                  <a:pt x="1473707" y="6096"/>
                </a:moveTo>
                <a:lnTo>
                  <a:pt x="1473707" y="0"/>
                </a:lnTo>
                <a:lnTo>
                  <a:pt x="1479803" y="0"/>
                </a:lnTo>
                <a:lnTo>
                  <a:pt x="1479803" y="6096"/>
                </a:lnTo>
                <a:lnTo>
                  <a:pt x="1473707" y="6096"/>
                </a:lnTo>
                <a:close/>
              </a:path>
              <a:path w="7374890" h="6350">
                <a:moveTo>
                  <a:pt x="1516380" y="4572"/>
                </a:moveTo>
                <a:lnTo>
                  <a:pt x="1516380" y="1524"/>
                </a:lnTo>
                <a:lnTo>
                  <a:pt x="1517903" y="1524"/>
                </a:lnTo>
                <a:lnTo>
                  <a:pt x="1517903" y="4572"/>
                </a:lnTo>
                <a:lnTo>
                  <a:pt x="1516380" y="4572"/>
                </a:lnTo>
                <a:close/>
              </a:path>
              <a:path w="7374890" h="6350">
                <a:moveTo>
                  <a:pt x="1510284" y="4572"/>
                </a:moveTo>
                <a:lnTo>
                  <a:pt x="1510284" y="1524"/>
                </a:lnTo>
                <a:lnTo>
                  <a:pt x="1511807" y="0"/>
                </a:lnTo>
                <a:lnTo>
                  <a:pt x="1516380" y="0"/>
                </a:lnTo>
                <a:lnTo>
                  <a:pt x="1516380" y="6096"/>
                </a:lnTo>
                <a:lnTo>
                  <a:pt x="1511807" y="6096"/>
                </a:lnTo>
                <a:lnTo>
                  <a:pt x="1510284" y="4572"/>
                </a:lnTo>
                <a:close/>
              </a:path>
              <a:path w="7374890" h="6350">
                <a:moveTo>
                  <a:pt x="1546859" y="4572"/>
                </a:moveTo>
                <a:lnTo>
                  <a:pt x="1546859" y="1524"/>
                </a:lnTo>
                <a:lnTo>
                  <a:pt x="1548384" y="0"/>
                </a:lnTo>
                <a:lnTo>
                  <a:pt x="1552955" y="0"/>
                </a:lnTo>
                <a:lnTo>
                  <a:pt x="1554480" y="1524"/>
                </a:lnTo>
                <a:lnTo>
                  <a:pt x="1554480" y="4572"/>
                </a:lnTo>
                <a:lnTo>
                  <a:pt x="1552955" y="6096"/>
                </a:lnTo>
                <a:lnTo>
                  <a:pt x="1548384" y="6096"/>
                </a:lnTo>
                <a:lnTo>
                  <a:pt x="1546859" y="4572"/>
                </a:lnTo>
                <a:close/>
              </a:path>
              <a:path w="7374890" h="6350">
                <a:moveTo>
                  <a:pt x="1583435" y="4572"/>
                </a:moveTo>
                <a:lnTo>
                  <a:pt x="1583435" y="1524"/>
                </a:lnTo>
                <a:lnTo>
                  <a:pt x="1584959" y="0"/>
                </a:lnTo>
                <a:lnTo>
                  <a:pt x="1589532" y="0"/>
                </a:lnTo>
                <a:lnTo>
                  <a:pt x="1591055" y="1524"/>
                </a:lnTo>
                <a:lnTo>
                  <a:pt x="1591055" y="4572"/>
                </a:lnTo>
                <a:lnTo>
                  <a:pt x="1589532" y="6096"/>
                </a:lnTo>
                <a:lnTo>
                  <a:pt x="1584959" y="6096"/>
                </a:lnTo>
                <a:lnTo>
                  <a:pt x="1583435" y="4572"/>
                </a:lnTo>
                <a:close/>
              </a:path>
              <a:path w="7374890" h="6350">
                <a:moveTo>
                  <a:pt x="1621535" y="6096"/>
                </a:moveTo>
                <a:lnTo>
                  <a:pt x="1621535" y="0"/>
                </a:lnTo>
                <a:lnTo>
                  <a:pt x="1627632" y="0"/>
                </a:lnTo>
                <a:lnTo>
                  <a:pt x="1627632" y="6096"/>
                </a:lnTo>
                <a:lnTo>
                  <a:pt x="1621535" y="6096"/>
                </a:lnTo>
                <a:close/>
              </a:path>
              <a:path w="7374890" h="6350">
                <a:moveTo>
                  <a:pt x="1620012" y="4572"/>
                </a:moveTo>
                <a:lnTo>
                  <a:pt x="1620012" y="1524"/>
                </a:lnTo>
                <a:lnTo>
                  <a:pt x="1621535" y="1524"/>
                </a:lnTo>
                <a:lnTo>
                  <a:pt x="1621535" y="4572"/>
                </a:lnTo>
                <a:lnTo>
                  <a:pt x="1620012" y="4572"/>
                </a:lnTo>
                <a:close/>
              </a:path>
              <a:path w="7374890" h="6350">
                <a:moveTo>
                  <a:pt x="1658112" y="6096"/>
                </a:moveTo>
                <a:lnTo>
                  <a:pt x="1658112" y="0"/>
                </a:lnTo>
                <a:lnTo>
                  <a:pt x="1664207" y="0"/>
                </a:lnTo>
                <a:lnTo>
                  <a:pt x="1664207" y="6096"/>
                </a:lnTo>
                <a:lnTo>
                  <a:pt x="1658112" y="6096"/>
                </a:lnTo>
                <a:close/>
              </a:path>
              <a:path w="7374890" h="6350">
                <a:moveTo>
                  <a:pt x="1700784" y="4572"/>
                </a:moveTo>
                <a:lnTo>
                  <a:pt x="1700784" y="1524"/>
                </a:lnTo>
                <a:lnTo>
                  <a:pt x="1702307" y="1524"/>
                </a:lnTo>
                <a:lnTo>
                  <a:pt x="1702307" y="4572"/>
                </a:lnTo>
                <a:lnTo>
                  <a:pt x="1700784" y="4572"/>
                </a:lnTo>
                <a:close/>
              </a:path>
              <a:path w="7374890" h="6350">
                <a:moveTo>
                  <a:pt x="1694687" y="6096"/>
                </a:moveTo>
                <a:lnTo>
                  <a:pt x="1694687" y="0"/>
                </a:lnTo>
                <a:lnTo>
                  <a:pt x="1700784" y="0"/>
                </a:lnTo>
                <a:lnTo>
                  <a:pt x="1700784" y="6096"/>
                </a:lnTo>
                <a:lnTo>
                  <a:pt x="1694687" y="6096"/>
                </a:lnTo>
                <a:close/>
              </a:path>
              <a:path w="7374890" h="6350">
                <a:moveTo>
                  <a:pt x="1731264" y="4572"/>
                </a:moveTo>
                <a:lnTo>
                  <a:pt x="1731264" y="1524"/>
                </a:lnTo>
                <a:lnTo>
                  <a:pt x="1732787" y="0"/>
                </a:lnTo>
                <a:lnTo>
                  <a:pt x="1737359" y="0"/>
                </a:lnTo>
                <a:lnTo>
                  <a:pt x="1738884" y="1524"/>
                </a:lnTo>
                <a:lnTo>
                  <a:pt x="1738884" y="4572"/>
                </a:lnTo>
                <a:lnTo>
                  <a:pt x="1737359" y="6096"/>
                </a:lnTo>
                <a:lnTo>
                  <a:pt x="1732787" y="6096"/>
                </a:lnTo>
                <a:lnTo>
                  <a:pt x="1731264" y="4572"/>
                </a:lnTo>
                <a:close/>
              </a:path>
              <a:path w="7374890" h="6350">
                <a:moveTo>
                  <a:pt x="1767839" y="4572"/>
                </a:moveTo>
                <a:lnTo>
                  <a:pt x="1767839" y="1524"/>
                </a:lnTo>
                <a:lnTo>
                  <a:pt x="1769364" y="0"/>
                </a:lnTo>
                <a:lnTo>
                  <a:pt x="1773935" y="0"/>
                </a:lnTo>
                <a:lnTo>
                  <a:pt x="1775459" y="1524"/>
                </a:lnTo>
                <a:lnTo>
                  <a:pt x="1775459" y="4572"/>
                </a:lnTo>
                <a:lnTo>
                  <a:pt x="1773935" y="6096"/>
                </a:lnTo>
                <a:lnTo>
                  <a:pt x="1769364" y="6096"/>
                </a:lnTo>
                <a:lnTo>
                  <a:pt x="1767839" y="4572"/>
                </a:lnTo>
                <a:close/>
              </a:path>
              <a:path w="7374890" h="6350">
                <a:moveTo>
                  <a:pt x="1804416" y="4572"/>
                </a:moveTo>
                <a:lnTo>
                  <a:pt x="1804416" y="1524"/>
                </a:lnTo>
                <a:lnTo>
                  <a:pt x="1805939" y="0"/>
                </a:lnTo>
                <a:lnTo>
                  <a:pt x="1810512" y="0"/>
                </a:lnTo>
                <a:lnTo>
                  <a:pt x="1812035" y="1524"/>
                </a:lnTo>
                <a:lnTo>
                  <a:pt x="1812035" y="4572"/>
                </a:lnTo>
                <a:lnTo>
                  <a:pt x="1810512" y="6096"/>
                </a:lnTo>
                <a:lnTo>
                  <a:pt x="1805939" y="6096"/>
                </a:lnTo>
                <a:lnTo>
                  <a:pt x="1804416" y="4572"/>
                </a:lnTo>
                <a:close/>
              </a:path>
              <a:path w="7374890" h="6350">
                <a:moveTo>
                  <a:pt x="1842516" y="6096"/>
                </a:moveTo>
                <a:lnTo>
                  <a:pt x="1842516" y="0"/>
                </a:lnTo>
                <a:lnTo>
                  <a:pt x="1848612" y="0"/>
                </a:lnTo>
                <a:lnTo>
                  <a:pt x="1848612" y="6096"/>
                </a:lnTo>
                <a:lnTo>
                  <a:pt x="1842516" y="6096"/>
                </a:lnTo>
                <a:close/>
              </a:path>
              <a:path w="7374890" h="6350">
                <a:moveTo>
                  <a:pt x="1840991" y="4572"/>
                </a:moveTo>
                <a:lnTo>
                  <a:pt x="1840991" y="1524"/>
                </a:lnTo>
                <a:lnTo>
                  <a:pt x="1842516" y="1524"/>
                </a:lnTo>
                <a:lnTo>
                  <a:pt x="1842516" y="4572"/>
                </a:lnTo>
                <a:lnTo>
                  <a:pt x="1840991" y="4572"/>
                </a:lnTo>
                <a:close/>
              </a:path>
              <a:path w="7374890" h="6350">
                <a:moveTo>
                  <a:pt x="1879091" y="6096"/>
                </a:moveTo>
                <a:lnTo>
                  <a:pt x="1879091" y="0"/>
                </a:lnTo>
                <a:lnTo>
                  <a:pt x="1885187" y="0"/>
                </a:lnTo>
                <a:lnTo>
                  <a:pt x="1885187" y="6096"/>
                </a:lnTo>
                <a:lnTo>
                  <a:pt x="1879091" y="6096"/>
                </a:lnTo>
                <a:close/>
              </a:path>
              <a:path w="7374890" h="6350">
                <a:moveTo>
                  <a:pt x="1921764" y="4572"/>
                </a:moveTo>
                <a:lnTo>
                  <a:pt x="1921764" y="1524"/>
                </a:lnTo>
                <a:lnTo>
                  <a:pt x="1923287" y="1524"/>
                </a:lnTo>
                <a:lnTo>
                  <a:pt x="1923287" y="4572"/>
                </a:lnTo>
                <a:lnTo>
                  <a:pt x="1921764" y="4572"/>
                </a:lnTo>
                <a:close/>
              </a:path>
              <a:path w="7374890" h="6350">
                <a:moveTo>
                  <a:pt x="1915668" y="6096"/>
                </a:moveTo>
                <a:lnTo>
                  <a:pt x="1915668" y="0"/>
                </a:lnTo>
                <a:lnTo>
                  <a:pt x="1921764" y="0"/>
                </a:lnTo>
                <a:lnTo>
                  <a:pt x="1921764" y="6096"/>
                </a:lnTo>
                <a:lnTo>
                  <a:pt x="1915668" y="6096"/>
                </a:lnTo>
                <a:close/>
              </a:path>
              <a:path w="7374890" h="6350">
                <a:moveTo>
                  <a:pt x="1952244" y="4572"/>
                </a:moveTo>
                <a:lnTo>
                  <a:pt x="1952244" y="1524"/>
                </a:lnTo>
                <a:lnTo>
                  <a:pt x="1953768" y="0"/>
                </a:lnTo>
                <a:lnTo>
                  <a:pt x="1958339" y="0"/>
                </a:lnTo>
                <a:lnTo>
                  <a:pt x="1959864" y="1524"/>
                </a:lnTo>
                <a:lnTo>
                  <a:pt x="1959864" y="4572"/>
                </a:lnTo>
                <a:lnTo>
                  <a:pt x="1958339" y="6096"/>
                </a:lnTo>
                <a:lnTo>
                  <a:pt x="1953768" y="6096"/>
                </a:lnTo>
                <a:lnTo>
                  <a:pt x="1952244" y="4572"/>
                </a:lnTo>
                <a:close/>
              </a:path>
              <a:path w="7374890" h="6350">
                <a:moveTo>
                  <a:pt x="1988819" y="4572"/>
                </a:moveTo>
                <a:lnTo>
                  <a:pt x="1988819" y="1524"/>
                </a:lnTo>
                <a:lnTo>
                  <a:pt x="1990344" y="0"/>
                </a:lnTo>
                <a:lnTo>
                  <a:pt x="1994916" y="0"/>
                </a:lnTo>
                <a:lnTo>
                  <a:pt x="1996439" y="1524"/>
                </a:lnTo>
                <a:lnTo>
                  <a:pt x="1996439" y="4572"/>
                </a:lnTo>
                <a:lnTo>
                  <a:pt x="1994916" y="6096"/>
                </a:lnTo>
                <a:lnTo>
                  <a:pt x="1990344" y="6096"/>
                </a:lnTo>
                <a:lnTo>
                  <a:pt x="1988819" y="4572"/>
                </a:lnTo>
                <a:close/>
              </a:path>
              <a:path w="7374890" h="6350">
                <a:moveTo>
                  <a:pt x="2026919" y="6096"/>
                </a:moveTo>
                <a:lnTo>
                  <a:pt x="2026919" y="0"/>
                </a:lnTo>
                <a:lnTo>
                  <a:pt x="2031491" y="0"/>
                </a:lnTo>
                <a:lnTo>
                  <a:pt x="2033016" y="1524"/>
                </a:lnTo>
                <a:lnTo>
                  <a:pt x="2033016" y="4572"/>
                </a:lnTo>
                <a:lnTo>
                  <a:pt x="2031491" y="6096"/>
                </a:lnTo>
                <a:lnTo>
                  <a:pt x="2026919" y="6096"/>
                </a:lnTo>
                <a:close/>
              </a:path>
              <a:path w="7374890" h="6350">
                <a:moveTo>
                  <a:pt x="2025396" y="4572"/>
                </a:moveTo>
                <a:lnTo>
                  <a:pt x="2025396" y="1524"/>
                </a:lnTo>
                <a:lnTo>
                  <a:pt x="2026919" y="1524"/>
                </a:lnTo>
                <a:lnTo>
                  <a:pt x="2026919" y="4572"/>
                </a:lnTo>
                <a:lnTo>
                  <a:pt x="2025396" y="4572"/>
                </a:lnTo>
                <a:close/>
              </a:path>
              <a:path w="7374890" h="6350">
                <a:moveTo>
                  <a:pt x="2063496" y="6096"/>
                </a:moveTo>
                <a:lnTo>
                  <a:pt x="2063496" y="0"/>
                </a:lnTo>
                <a:lnTo>
                  <a:pt x="2069591" y="0"/>
                </a:lnTo>
                <a:lnTo>
                  <a:pt x="2069591" y="6096"/>
                </a:lnTo>
                <a:lnTo>
                  <a:pt x="2063496" y="6096"/>
                </a:lnTo>
                <a:close/>
              </a:path>
              <a:path w="7374890" h="6350">
                <a:moveTo>
                  <a:pt x="2061971" y="4572"/>
                </a:moveTo>
                <a:lnTo>
                  <a:pt x="2061971" y="1524"/>
                </a:lnTo>
                <a:lnTo>
                  <a:pt x="2063496" y="1524"/>
                </a:lnTo>
                <a:lnTo>
                  <a:pt x="2063496" y="4572"/>
                </a:lnTo>
                <a:lnTo>
                  <a:pt x="2061971" y="4572"/>
                </a:lnTo>
                <a:close/>
              </a:path>
              <a:path w="7374890" h="6350">
                <a:moveTo>
                  <a:pt x="2100071" y="6096"/>
                </a:moveTo>
                <a:lnTo>
                  <a:pt x="2100071" y="0"/>
                </a:lnTo>
                <a:lnTo>
                  <a:pt x="2106168" y="0"/>
                </a:lnTo>
                <a:lnTo>
                  <a:pt x="2106168" y="6096"/>
                </a:lnTo>
                <a:lnTo>
                  <a:pt x="2100071" y="6096"/>
                </a:lnTo>
                <a:close/>
              </a:path>
              <a:path w="7374890" h="6350">
                <a:moveTo>
                  <a:pt x="2142744" y="4572"/>
                </a:moveTo>
                <a:lnTo>
                  <a:pt x="2142744" y="1524"/>
                </a:lnTo>
                <a:lnTo>
                  <a:pt x="2144268" y="1524"/>
                </a:lnTo>
                <a:lnTo>
                  <a:pt x="2144268" y="4572"/>
                </a:lnTo>
                <a:lnTo>
                  <a:pt x="2142744" y="4572"/>
                </a:lnTo>
                <a:close/>
              </a:path>
              <a:path w="7374890" h="6350">
                <a:moveTo>
                  <a:pt x="2136648" y="6096"/>
                </a:moveTo>
                <a:lnTo>
                  <a:pt x="2136648" y="0"/>
                </a:lnTo>
                <a:lnTo>
                  <a:pt x="2142744" y="0"/>
                </a:lnTo>
                <a:lnTo>
                  <a:pt x="2142744" y="6096"/>
                </a:lnTo>
                <a:lnTo>
                  <a:pt x="2136648" y="6096"/>
                </a:lnTo>
                <a:close/>
              </a:path>
              <a:path w="7374890" h="6350">
                <a:moveTo>
                  <a:pt x="2173223" y="4572"/>
                </a:moveTo>
                <a:lnTo>
                  <a:pt x="2173223" y="1524"/>
                </a:lnTo>
                <a:lnTo>
                  <a:pt x="2174748" y="0"/>
                </a:lnTo>
                <a:lnTo>
                  <a:pt x="2179319" y="0"/>
                </a:lnTo>
                <a:lnTo>
                  <a:pt x="2180844" y="1524"/>
                </a:lnTo>
                <a:lnTo>
                  <a:pt x="2180844" y="4572"/>
                </a:lnTo>
                <a:lnTo>
                  <a:pt x="2179319" y="6096"/>
                </a:lnTo>
                <a:lnTo>
                  <a:pt x="2174748" y="6096"/>
                </a:lnTo>
                <a:lnTo>
                  <a:pt x="2173223" y="4572"/>
                </a:lnTo>
                <a:close/>
              </a:path>
              <a:path w="7374890" h="6350">
                <a:moveTo>
                  <a:pt x="2209800" y="4572"/>
                </a:moveTo>
                <a:lnTo>
                  <a:pt x="2209800" y="1524"/>
                </a:lnTo>
                <a:lnTo>
                  <a:pt x="2211323" y="0"/>
                </a:lnTo>
                <a:lnTo>
                  <a:pt x="2215896" y="0"/>
                </a:lnTo>
                <a:lnTo>
                  <a:pt x="2217419" y="1524"/>
                </a:lnTo>
                <a:lnTo>
                  <a:pt x="2217419" y="4572"/>
                </a:lnTo>
                <a:lnTo>
                  <a:pt x="2215896" y="6096"/>
                </a:lnTo>
                <a:lnTo>
                  <a:pt x="2211323" y="6096"/>
                </a:lnTo>
                <a:lnTo>
                  <a:pt x="2209800" y="4572"/>
                </a:lnTo>
                <a:close/>
              </a:path>
              <a:path w="7374890" h="6350">
                <a:moveTo>
                  <a:pt x="2247900" y="6096"/>
                </a:moveTo>
                <a:lnTo>
                  <a:pt x="2247900" y="0"/>
                </a:lnTo>
                <a:lnTo>
                  <a:pt x="2252471" y="0"/>
                </a:lnTo>
                <a:lnTo>
                  <a:pt x="2253996" y="1524"/>
                </a:lnTo>
                <a:lnTo>
                  <a:pt x="2253996" y="4572"/>
                </a:lnTo>
                <a:lnTo>
                  <a:pt x="2252471" y="6096"/>
                </a:lnTo>
                <a:lnTo>
                  <a:pt x="2247900" y="6096"/>
                </a:lnTo>
                <a:close/>
              </a:path>
              <a:path w="7374890" h="6350">
                <a:moveTo>
                  <a:pt x="2246375" y="4572"/>
                </a:moveTo>
                <a:lnTo>
                  <a:pt x="2246375" y="1524"/>
                </a:lnTo>
                <a:lnTo>
                  <a:pt x="2247900" y="1524"/>
                </a:lnTo>
                <a:lnTo>
                  <a:pt x="2247900" y="4572"/>
                </a:lnTo>
                <a:lnTo>
                  <a:pt x="2246375" y="4572"/>
                </a:lnTo>
                <a:close/>
              </a:path>
              <a:path w="7374890" h="6350">
                <a:moveTo>
                  <a:pt x="2284475" y="6096"/>
                </a:moveTo>
                <a:lnTo>
                  <a:pt x="2284475" y="0"/>
                </a:lnTo>
                <a:lnTo>
                  <a:pt x="2290571" y="0"/>
                </a:lnTo>
                <a:lnTo>
                  <a:pt x="2290571" y="6096"/>
                </a:lnTo>
                <a:lnTo>
                  <a:pt x="2284475" y="6096"/>
                </a:lnTo>
                <a:close/>
              </a:path>
              <a:path w="7374890" h="6350">
                <a:moveTo>
                  <a:pt x="2282952" y="4572"/>
                </a:moveTo>
                <a:lnTo>
                  <a:pt x="2282952" y="1524"/>
                </a:lnTo>
                <a:lnTo>
                  <a:pt x="2284475" y="1524"/>
                </a:lnTo>
                <a:lnTo>
                  <a:pt x="2284475" y="4572"/>
                </a:lnTo>
                <a:lnTo>
                  <a:pt x="2282952" y="4572"/>
                </a:lnTo>
                <a:close/>
              </a:path>
              <a:path w="7374890" h="6350">
                <a:moveTo>
                  <a:pt x="2321052" y="6096"/>
                </a:moveTo>
                <a:lnTo>
                  <a:pt x="2321052" y="0"/>
                </a:lnTo>
                <a:lnTo>
                  <a:pt x="2327148" y="0"/>
                </a:lnTo>
                <a:lnTo>
                  <a:pt x="2327148" y="6096"/>
                </a:lnTo>
                <a:lnTo>
                  <a:pt x="2321052" y="6096"/>
                </a:lnTo>
                <a:close/>
              </a:path>
              <a:path w="7374890" h="6350">
                <a:moveTo>
                  <a:pt x="2363723" y="4572"/>
                </a:moveTo>
                <a:lnTo>
                  <a:pt x="2363723" y="1524"/>
                </a:lnTo>
                <a:lnTo>
                  <a:pt x="2365248" y="1524"/>
                </a:lnTo>
                <a:lnTo>
                  <a:pt x="2365248" y="4572"/>
                </a:lnTo>
                <a:lnTo>
                  <a:pt x="2363723" y="4572"/>
                </a:lnTo>
                <a:close/>
              </a:path>
              <a:path w="7374890" h="6350">
                <a:moveTo>
                  <a:pt x="2357628" y="4572"/>
                </a:moveTo>
                <a:lnTo>
                  <a:pt x="2357628" y="1524"/>
                </a:lnTo>
                <a:lnTo>
                  <a:pt x="2359152" y="0"/>
                </a:lnTo>
                <a:lnTo>
                  <a:pt x="2363723" y="0"/>
                </a:lnTo>
                <a:lnTo>
                  <a:pt x="2363723" y="6096"/>
                </a:lnTo>
                <a:lnTo>
                  <a:pt x="2359152" y="6096"/>
                </a:lnTo>
                <a:lnTo>
                  <a:pt x="2357628" y="4572"/>
                </a:lnTo>
                <a:close/>
              </a:path>
              <a:path w="7374890" h="6350">
                <a:moveTo>
                  <a:pt x="2394203" y="4572"/>
                </a:moveTo>
                <a:lnTo>
                  <a:pt x="2394203" y="1524"/>
                </a:lnTo>
                <a:lnTo>
                  <a:pt x="2395728" y="0"/>
                </a:lnTo>
                <a:lnTo>
                  <a:pt x="2400300" y="0"/>
                </a:lnTo>
                <a:lnTo>
                  <a:pt x="2401823" y="1524"/>
                </a:lnTo>
                <a:lnTo>
                  <a:pt x="2401823" y="4572"/>
                </a:lnTo>
                <a:lnTo>
                  <a:pt x="2400300" y="6096"/>
                </a:lnTo>
                <a:lnTo>
                  <a:pt x="2395728" y="6096"/>
                </a:lnTo>
                <a:lnTo>
                  <a:pt x="2394203" y="4572"/>
                </a:lnTo>
                <a:close/>
              </a:path>
              <a:path w="7374890" h="6350">
                <a:moveTo>
                  <a:pt x="2430780" y="4572"/>
                </a:moveTo>
                <a:lnTo>
                  <a:pt x="2430780" y="1524"/>
                </a:lnTo>
                <a:lnTo>
                  <a:pt x="2432303" y="0"/>
                </a:lnTo>
                <a:lnTo>
                  <a:pt x="2436875" y="0"/>
                </a:lnTo>
                <a:lnTo>
                  <a:pt x="2438400" y="1524"/>
                </a:lnTo>
                <a:lnTo>
                  <a:pt x="2438400" y="4572"/>
                </a:lnTo>
                <a:lnTo>
                  <a:pt x="2436875" y="6096"/>
                </a:lnTo>
                <a:lnTo>
                  <a:pt x="2432303" y="6096"/>
                </a:lnTo>
                <a:lnTo>
                  <a:pt x="2430780" y="4572"/>
                </a:lnTo>
                <a:close/>
              </a:path>
              <a:path w="7374890" h="6350">
                <a:moveTo>
                  <a:pt x="2468880" y="6096"/>
                </a:moveTo>
                <a:lnTo>
                  <a:pt x="2468880" y="0"/>
                </a:lnTo>
                <a:lnTo>
                  <a:pt x="2473452" y="0"/>
                </a:lnTo>
                <a:lnTo>
                  <a:pt x="2474975" y="1524"/>
                </a:lnTo>
                <a:lnTo>
                  <a:pt x="2474975" y="4572"/>
                </a:lnTo>
                <a:lnTo>
                  <a:pt x="2473452" y="6096"/>
                </a:lnTo>
                <a:lnTo>
                  <a:pt x="2468880" y="6096"/>
                </a:lnTo>
                <a:close/>
              </a:path>
              <a:path w="7374890" h="6350">
                <a:moveTo>
                  <a:pt x="2467355" y="4572"/>
                </a:moveTo>
                <a:lnTo>
                  <a:pt x="2467355" y="1524"/>
                </a:lnTo>
                <a:lnTo>
                  <a:pt x="2468880" y="1524"/>
                </a:lnTo>
                <a:lnTo>
                  <a:pt x="2468880" y="4572"/>
                </a:lnTo>
                <a:lnTo>
                  <a:pt x="2467355" y="4572"/>
                </a:lnTo>
                <a:close/>
              </a:path>
              <a:path w="7374890" h="6350">
                <a:moveTo>
                  <a:pt x="2505455" y="6096"/>
                </a:moveTo>
                <a:lnTo>
                  <a:pt x="2505455" y="0"/>
                </a:lnTo>
                <a:lnTo>
                  <a:pt x="2511552" y="0"/>
                </a:lnTo>
                <a:lnTo>
                  <a:pt x="2511552" y="6096"/>
                </a:lnTo>
                <a:lnTo>
                  <a:pt x="2505455" y="6096"/>
                </a:lnTo>
                <a:close/>
              </a:path>
              <a:path w="7374890" h="6350">
                <a:moveTo>
                  <a:pt x="2503932" y="4572"/>
                </a:moveTo>
                <a:lnTo>
                  <a:pt x="2503932" y="1524"/>
                </a:lnTo>
                <a:lnTo>
                  <a:pt x="2505455" y="1524"/>
                </a:lnTo>
                <a:lnTo>
                  <a:pt x="2505455" y="4572"/>
                </a:lnTo>
                <a:lnTo>
                  <a:pt x="2503932" y="4572"/>
                </a:lnTo>
                <a:close/>
              </a:path>
              <a:path w="7374890" h="6350">
                <a:moveTo>
                  <a:pt x="2542032" y="6096"/>
                </a:moveTo>
                <a:lnTo>
                  <a:pt x="2542032" y="0"/>
                </a:lnTo>
                <a:lnTo>
                  <a:pt x="2548128" y="0"/>
                </a:lnTo>
                <a:lnTo>
                  <a:pt x="2548128" y="6096"/>
                </a:lnTo>
                <a:lnTo>
                  <a:pt x="2542032" y="6096"/>
                </a:lnTo>
                <a:close/>
              </a:path>
              <a:path w="7374890" h="6350">
                <a:moveTo>
                  <a:pt x="2584703" y="4572"/>
                </a:moveTo>
                <a:lnTo>
                  <a:pt x="2584703" y="1524"/>
                </a:lnTo>
                <a:lnTo>
                  <a:pt x="2586228" y="1524"/>
                </a:lnTo>
                <a:lnTo>
                  <a:pt x="2586228" y="4572"/>
                </a:lnTo>
                <a:lnTo>
                  <a:pt x="2584703" y="4572"/>
                </a:lnTo>
                <a:close/>
              </a:path>
              <a:path w="7374890" h="6350">
                <a:moveTo>
                  <a:pt x="2578607" y="4572"/>
                </a:moveTo>
                <a:lnTo>
                  <a:pt x="2578607" y="1524"/>
                </a:lnTo>
                <a:lnTo>
                  <a:pt x="2580132" y="0"/>
                </a:lnTo>
                <a:lnTo>
                  <a:pt x="2584703" y="0"/>
                </a:lnTo>
                <a:lnTo>
                  <a:pt x="2584703" y="6096"/>
                </a:lnTo>
                <a:lnTo>
                  <a:pt x="2580132" y="6096"/>
                </a:lnTo>
                <a:lnTo>
                  <a:pt x="2578607" y="4572"/>
                </a:lnTo>
                <a:close/>
              </a:path>
              <a:path w="7374890" h="6350">
                <a:moveTo>
                  <a:pt x="2615184" y="4572"/>
                </a:moveTo>
                <a:lnTo>
                  <a:pt x="2615184" y="1524"/>
                </a:lnTo>
                <a:lnTo>
                  <a:pt x="2616707" y="0"/>
                </a:lnTo>
                <a:lnTo>
                  <a:pt x="2621280" y="0"/>
                </a:lnTo>
                <a:lnTo>
                  <a:pt x="2622803" y="1524"/>
                </a:lnTo>
                <a:lnTo>
                  <a:pt x="2622803" y="4572"/>
                </a:lnTo>
                <a:lnTo>
                  <a:pt x="2621280" y="6096"/>
                </a:lnTo>
                <a:lnTo>
                  <a:pt x="2616707" y="6096"/>
                </a:lnTo>
                <a:lnTo>
                  <a:pt x="2615184" y="4572"/>
                </a:lnTo>
                <a:close/>
              </a:path>
              <a:path w="7374890" h="6350">
                <a:moveTo>
                  <a:pt x="2651759" y="4572"/>
                </a:moveTo>
                <a:lnTo>
                  <a:pt x="2651759" y="1524"/>
                </a:lnTo>
                <a:lnTo>
                  <a:pt x="2653284" y="0"/>
                </a:lnTo>
                <a:lnTo>
                  <a:pt x="2657855" y="0"/>
                </a:lnTo>
                <a:lnTo>
                  <a:pt x="2659380" y="1524"/>
                </a:lnTo>
                <a:lnTo>
                  <a:pt x="2659380" y="4572"/>
                </a:lnTo>
                <a:lnTo>
                  <a:pt x="2657855" y="6096"/>
                </a:lnTo>
                <a:lnTo>
                  <a:pt x="2653284" y="6096"/>
                </a:lnTo>
                <a:lnTo>
                  <a:pt x="2651759" y="4572"/>
                </a:lnTo>
                <a:close/>
              </a:path>
              <a:path w="7374890" h="6350">
                <a:moveTo>
                  <a:pt x="2689859" y="6096"/>
                </a:moveTo>
                <a:lnTo>
                  <a:pt x="2689859" y="0"/>
                </a:lnTo>
                <a:lnTo>
                  <a:pt x="2694432" y="0"/>
                </a:lnTo>
                <a:lnTo>
                  <a:pt x="2695955" y="1524"/>
                </a:lnTo>
                <a:lnTo>
                  <a:pt x="2695955" y="4572"/>
                </a:lnTo>
                <a:lnTo>
                  <a:pt x="2694432" y="6096"/>
                </a:lnTo>
                <a:lnTo>
                  <a:pt x="2689859" y="6096"/>
                </a:lnTo>
                <a:close/>
              </a:path>
              <a:path w="7374890" h="6350">
                <a:moveTo>
                  <a:pt x="2688335" y="4572"/>
                </a:moveTo>
                <a:lnTo>
                  <a:pt x="2688335" y="1524"/>
                </a:lnTo>
                <a:lnTo>
                  <a:pt x="2689859" y="1524"/>
                </a:lnTo>
                <a:lnTo>
                  <a:pt x="2689859" y="4572"/>
                </a:lnTo>
                <a:lnTo>
                  <a:pt x="2688335" y="4572"/>
                </a:lnTo>
                <a:close/>
              </a:path>
              <a:path w="7374890" h="6350">
                <a:moveTo>
                  <a:pt x="2726435" y="6096"/>
                </a:moveTo>
                <a:lnTo>
                  <a:pt x="2726435" y="0"/>
                </a:lnTo>
                <a:lnTo>
                  <a:pt x="2732532" y="0"/>
                </a:lnTo>
                <a:lnTo>
                  <a:pt x="2732532" y="6096"/>
                </a:lnTo>
                <a:lnTo>
                  <a:pt x="2726435" y="6096"/>
                </a:lnTo>
                <a:close/>
              </a:path>
              <a:path w="7374890" h="6350">
                <a:moveTo>
                  <a:pt x="2769107" y="4572"/>
                </a:moveTo>
                <a:lnTo>
                  <a:pt x="2769107" y="1524"/>
                </a:lnTo>
                <a:lnTo>
                  <a:pt x="2770632" y="1524"/>
                </a:lnTo>
                <a:lnTo>
                  <a:pt x="2770632" y="4572"/>
                </a:lnTo>
                <a:lnTo>
                  <a:pt x="2769107" y="4572"/>
                </a:lnTo>
                <a:close/>
              </a:path>
              <a:path w="7374890" h="6350">
                <a:moveTo>
                  <a:pt x="2763012" y="6096"/>
                </a:moveTo>
                <a:lnTo>
                  <a:pt x="2763012" y="0"/>
                </a:lnTo>
                <a:lnTo>
                  <a:pt x="2769107" y="0"/>
                </a:lnTo>
                <a:lnTo>
                  <a:pt x="2769107" y="6096"/>
                </a:lnTo>
                <a:lnTo>
                  <a:pt x="2763012" y="6096"/>
                </a:lnTo>
                <a:close/>
              </a:path>
              <a:path w="7374890" h="6350">
                <a:moveTo>
                  <a:pt x="2805684" y="4572"/>
                </a:moveTo>
                <a:lnTo>
                  <a:pt x="2805684" y="1524"/>
                </a:lnTo>
                <a:lnTo>
                  <a:pt x="2807207" y="1524"/>
                </a:lnTo>
                <a:lnTo>
                  <a:pt x="2807207" y="4572"/>
                </a:lnTo>
                <a:lnTo>
                  <a:pt x="2805684" y="4572"/>
                </a:lnTo>
                <a:close/>
              </a:path>
              <a:path w="7374890" h="6350">
                <a:moveTo>
                  <a:pt x="2799587" y="4572"/>
                </a:moveTo>
                <a:lnTo>
                  <a:pt x="2799587" y="1524"/>
                </a:lnTo>
                <a:lnTo>
                  <a:pt x="2801112" y="0"/>
                </a:lnTo>
                <a:lnTo>
                  <a:pt x="2805684" y="0"/>
                </a:lnTo>
                <a:lnTo>
                  <a:pt x="2805684" y="6096"/>
                </a:lnTo>
                <a:lnTo>
                  <a:pt x="2801112" y="6096"/>
                </a:lnTo>
                <a:lnTo>
                  <a:pt x="2799587" y="4572"/>
                </a:lnTo>
                <a:close/>
              </a:path>
              <a:path w="7374890" h="6350">
                <a:moveTo>
                  <a:pt x="2836164" y="4572"/>
                </a:moveTo>
                <a:lnTo>
                  <a:pt x="2836164" y="1524"/>
                </a:lnTo>
                <a:lnTo>
                  <a:pt x="2837687" y="0"/>
                </a:lnTo>
                <a:lnTo>
                  <a:pt x="2842259" y="0"/>
                </a:lnTo>
                <a:lnTo>
                  <a:pt x="2843784" y="1524"/>
                </a:lnTo>
                <a:lnTo>
                  <a:pt x="2843784" y="4572"/>
                </a:lnTo>
                <a:lnTo>
                  <a:pt x="2842259" y="6096"/>
                </a:lnTo>
                <a:lnTo>
                  <a:pt x="2837687" y="6096"/>
                </a:lnTo>
                <a:lnTo>
                  <a:pt x="2836164" y="4572"/>
                </a:lnTo>
                <a:close/>
              </a:path>
              <a:path w="7374890" h="6350">
                <a:moveTo>
                  <a:pt x="2872739" y="4572"/>
                </a:moveTo>
                <a:lnTo>
                  <a:pt x="2872739" y="1524"/>
                </a:lnTo>
                <a:lnTo>
                  <a:pt x="2874264" y="0"/>
                </a:lnTo>
                <a:lnTo>
                  <a:pt x="2878836" y="0"/>
                </a:lnTo>
                <a:lnTo>
                  <a:pt x="2880359" y="1524"/>
                </a:lnTo>
                <a:lnTo>
                  <a:pt x="2880359" y="4572"/>
                </a:lnTo>
                <a:lnTo>
                  <a:pt x="2878836" y="6096"/>
                </a:lnTo>
                <a:lnTo>
                  <a:pt x="2874264" y="6096"/>
                </a:lnTo>
                <a:lnTo>
                  <a:pt x="2872739" y="4572"/>
                </a:lnTo>
                <a:close/>
              </a:path>
              <a:path w="7374890" h="6350">
                <a:moveTo>
                  <a:pt x="2910839" y="6096"/>
                </a:moveTo>
                <a:lnTo>
                  <a:pt x="2910839" y="0"/>
                </a:lnTo>
                <a:lnTo>
                  <a:pt x="2915412" y="0"/>
                </a:lnTo>
                <a:lnTo>
                  <a:pt x="2916936" y="1524"/>
                </a:lnTo>
                <a:lnTo>
                  <a:pt x="2916936" y="4572"/>
                </a:lnTo>
                <a:lnTo>
                  <a:pt x="2915412" y="6096"/>
                </a:lnTo>
                <a:lnTo>
                  <a:pt x="2910839" y="6096"/>
                </a:lnTo>
                <a:close/>
              </a:path>
              <a:path w="7374890" h="6350">
                <a:moveTo>
                  <a:pt x="2909316" y="4572"/>
                </a:moveTo>
                <a:lnTo>
                  <a:pt x="2909316" y="1524"/>
                </a:lnTo>
                <a:lnTo>
                  <a:pt x="2910839" y="1524"/>
                </a:lnTo>
                <a:lnTo>
                  <a:pt x="2910839" y="4572"/>
                </a:lnTo>
                <a:lnTo>
                  <a:pt x="2909316" y="4572"/>
                </a:lnTo>
                <a:close/>
              </a:path>
              <a:path w="7374890" h="6350">
                <a:moveTo>
                  <a:pt x="2947416" y="6096"/>
                </a:moveTo>
                <a:lnTo>
                  <a:pt x="2947416" y="0"/>
                </a:lnTo>
                <a:lnTo>
                  <a:pt x="2953512" y="0"/>
                </a:lnTo>
                <a:lnTo>
                  <a:pt x="2953512" y="6096"/>
                </a:lnTo>
                <a:lnTo>
                  <a:pt x="2947416" y="6096"/>
                </a:lnTo>
                <a:close/>
              </a:path>
              <a:path w="7374890" h="6350">
                <a:moveTo>
                  <a:pt x="2990087" y="4572"/>
                </a:moveTo>
                <a:lnTo>
                  <a:pt x="2990087" y="1524"/>
                </a:lnTo>
                <a:lnTo>
                  <a:pt x="2991612" y="1524"/>
                </a:lnTo>
                <a:lnTo>
                  <a:pt x="2991612" y="4572"/>
                </a:lnTo>
                <a:lnTo>
                  <a:pt x="2990087" y="4572"/>
                </a:lnTo>
                <a:close/>
              </a:path>
              <a:path w="7374890" h="6350">
                <a:moveTo>
                  <a:pt x="2983991" y="6096"/>
                </a:moveTo>
                <a:lnTo>
                  <a:pt x="2983991" y="0"/>
                </a:lnTo>
                <a:lnTo>
                  <a:pt x="2990087" y="0"/>
                </a:lnTo>
                <a:lnTo>
                  <a:pt x="2990087" y="6096"/>
                </a:lnTo>
                <a:lnTo>
                  <a:pt x="2983991" y="6096"/>
                </a:lnTo>
                <a:close/>
              </a:path>
              <a:path w="7374890" h="6350">
                <a:moveTo>
                  <a:pt x="3026664" y="4572"/>
                </a:moveTo>
                <a:lnTo>
                  <a:pt x="3026664" y="1524"/>
                </a:lnTo>
                <a:lnTo>
                  <a:pt x="3028187" y="1524"/>
                </a:lnTo>
                <a:lnTo>
                  <a:pt x="3028187" y="4572"/>
                </a:lnTo>
                <a:lnTo>
                  <a:pt x="3026664" y="4572"/>
                </a:lnTo>
                <a:close/>
              </a:path>
              <a:path w="7374890" h="6350">
                <a:moveTo>
                  <a:pt x="3020568" y="4572"/>
                </a:moveTo>
                <a:lnTo>
                  <a:pt x="3020568" y="1524"/>
                </a:lnTo>
                <a:lnTo>
                  <a:pt x="3022091" y="0"/>
                </a:lnTo>
                <a:lnTo>
                  <a:pt x="3026664" y="0"/>
                </a:lnTo>
                <a:lnTo>
                  <a:pt x="3026664" y="6096"/>
                </a:lnTo>
                <a:lnTo>
                  <a:pt x="3022091" y="6096"/>
                </a:lnTo>
                <a:lnTo>
                  <a:pt x="3020568" y="4572"/>
                </a:lnTo>
                <a:close/>
              </a:path>
              <a:path w="7374890" h="6350">
                <a:moveTo>
                  <a:pt x="3057144" y="4572"/>
                </a:moveTo>
                <a:lnTo>
                  <a:pt x="3057144" y="1524"/>
                </a:lnTo>
                <a:lnTo>
                  <a:pt x="3058668" y="0"/>
                </a:lnTo>
                <a:lnTo>
                  <a:pt x="3063239" y="0"/>
                </a:lnTo>
                <a:lnTo>
                  <a:pt x="3064764" y="1524"/>
                </a:lnTo>
                <a:lnTo>
                  <a:pt x="3064764" y="4572"/>
                </a:lnTo>
                <a:lnTo>
                  <a:pt x="3063239" y="6096"/>
                </a:lnTo>
                <a:lnTo>
                  <a:pt x="3058668" y="6096"/>
                </a:lnTo>
                <a:lnTo>
                  <a:pt x="3057144" y="4572"/>
                </a:lnTo>
                <a:close/>
              </a:path>
              <a:path w="7374890" h="6350">
                <a:moveTo>
                  <a:pt x="3093719" y="4572"/>
                </a:moveTo>
                <a:lnTo>
                  <a:pt x="3093719" y="1524"/>
                </a:lnTo>
                <a:lnTo>
                  <a:pt x="3095244" y="0"/>
                </a:lnTo>
                <a:lnTo>
                  <a:pt x="3099816" y="0"/>
                </a:lnTo>
                <a:lnTo>
                  <a:pt x="3101339" y="1524"/>
                </a:lnTo>
                <a:lnTo>
                  <a:pt x="3101339" y="4572"/>
                </a:lnTo>
                <a:lnTo>
                  <a:pt x="3099816" y="6096"/>
                </a:lnTo>
                <a:lnTo>
                  <a:pt x="3095244" y="6096"/>
                </a:lnTo>
                <a:lnTo>
                  <a:pt x="3093719" y="4572"/>
                </a:lnTo>
                <a:close/>
              </a:path>
              <a:path w="7374890" h="6350">
                <a:moveTo>
                  <a:pt x="3131819" y="6096"/>
                </a:moveTo>
                <a:lnTo>
                  <a:pt x="3131819" y="0"/>
                </a:lnTo>
                <a:lnTo>
                  <a:pt x="3136391" y="0"/>
                </a:lnTo>
                <a:lnTo>
                  <a:pt x="3137916" y="1524"/>
                </a:lnTo>
                <a:lnTo>
                  <a:pt x="3137916" y="4572"/>
                </a:lnTo>
                <a:lnTo>
                  <a:pt x="3136391" y="6096"/>
                </a:lnTo>
                <a:lnTo>
                  <a:pt x="3131819" y="6096"/>
                </a:lnTo>
                <a:close/>
              </a:path>
              <a:path w="7374890" h="6350">
                <a:moveTo>
                  <a:pt x="3130296" y="4572"/>
                </a:moveTo>
                <a:lnTo>
                  <a:pt x="3130296" y="1524"/>
                </a:lnTo>
                <a:lnTo>
                  <a:pt x="3131819" y="1524"/>
                </a:lnTo>
                <a:lnTo>
                  <a:pt x="3131819" y="4572"/>
                </a:lnTo>
                <a:lnTo>
                  <a:pt x="3130296" y="4572"/>
                </a:lnTo>
                <a:close/>
              </a:path>
              <a:path w="7374890" h="6350">
                <a:moveTo>
                  <a:pt x="3168396" y="6096"/>
                </a:moveTo>
                <a:lnTo>
                  <a:pt x="3168396" y="0"/>
                </a:lnTo>
                <a:lnTo>
                  <a:pt x="3174491" y="0"/>
                </a:lnTo>
                <a:lnTo>
                  <a:pt x="3174491" y="6096"/>
                </a:lnTo>
                <a:lnTo>
                  <a:pt x="3168396" y="6096"/>
                </a:lnTo>
                <a:close/>
              </a:path>
              <a:path w="7374890" h="6350">
                <a:moveTo>
                  <a:pt x="3211068" y="4572"/>
                </a:moveTo>
                <a:lnTo>
                  <a:pt x="3211068" y="1524"/>
                </a:lnTo>
                <a:lnTo>
                  <a:pt x="3212591" y="1524"/>
                </a:lnTo>
                <a:lnTo>
                  <a:pt x="3212591" y="4572"/>
                </a:lnTo>
                <a:lnTo>
                  <a:pt x="3211068" y="4572"/>
                </a:lnTo>
                <a:close/>
              </a:path>
              <a:path w="7374890" h="6350">
                <a:moveTo>
                  <a:pt x="3204971" y="6096"/>
                </a:moveTo>
                <a:lnTo>
                  <a:pt x="3204971" y="0"/>
                </a:lnTo>
                <a:lnTo>
                  <a:pt x="3211068" y="0"/>
                </a:lnTo>
                <a:lnTo>
                  <a:pt x="3211068" y="6096"/>
                </a:lnTo>
                <a:lnTo>
                  <a:pt x="3204971" y="6096"/>
                </a:lnTo>
                <a:close/>
              </a:path>
              <a:path w="7374890" h="6350">
                <a:moveTo>
                  <a:pt x="3247644" y="4572"/>
                </a:moveTo>
                <a:lnTo>
                  <a:pt x="3247644" y="1524"/>
                </a:lnTo>
                <a:lnTo>
                  <a:pt x="3249168" y="1524"/>
                </a:lnTo>
                <a:lnTo>
                  <a:pt x="3249168" y="4572"/>
                </a:lnTo>
                <a:lnTo>
                  <a:pt x="3247644" y="4572"/>
                </a:lnTo>
                <a:close/>
              </a:path>
              <a:path w="7374890" h="6350">
                <a:moveTo>
                  <a:pt x="3241548" y="4572"/>
                </a:moveTo>
                <a:lnTo>
                  <a:pt x="3241548" y="1524"/>
                </a:lnTo>
                <a:lnTo>
                  <a:pt x="3243071" y="0"/>
                </a:lnTo>
                <a:lnTo>
                  <a:pt x="3247644" y="0"/>
                </a:lnTo>
                <a:lnTo>
                  <a:pt x="3247644" y="6096"/>
                </a:lnTo>
                <a:lnTo>
                  <a:pt x="3243071" y="6096"/>
                </a:lnTo>
                <a:lnTo>
                  <a:pt x="3241548" y="4572"/>
                </a:lnTo>
                <a:close/>
              </a:path>
              <a:path w="7374890" h="6350">
                <a:moveTo>
                  <a:pt x="3278123" y="4572"/>
                </a:moveTo>
                <a:lnTo>
                  <a:pt x="3278123" y="1524"/>
                </a:lnTo>
                <a:lnTo>
                  <a:pt x="3279648" y="0"/>
                </a:lnTo>
                <a:lnTo>
                  <a:pt x="3284219" y="0"/>
                </a:lnTo>
                <a:lnTo>
                  <a:pt x="3285744" y="1524"/>
                </a:lnTo>
                <a:lnTo>
                  <a:pt x="3285744" y="4572"/>
                </a:lnTo>
                <a:lnTo>
                  <a:pt x="3284219" y="6096"/>
                </a:lnTo>
                <a:lnTo>
                  <a:pt x="3279648" y="6096"/>
                </a:lnTo>
                <a:lnTo>
                  <a:pt x="3278123" y="4572"/>
                </a:lnTo>
                <a:close/>
              </a:path>
              <a:path w="7374890" h="6350">
                <a:moveTo>
                  <a:pt x="3314700" y="4572"/>
                </a:moveTo>
                <a:lnTo>
                  <a:pt x="3314700" y="1524"/>
                </a:lnTo>
                <a:lnTo>
                  <a:pt x="3316223" y="0"/>
                </a:lnTo>
                <a:lnTo>
                  <a:pt x="3320796" y="0"/>
                </a:lnTo>
                <a:lnTo>
                  <a:pt x="3322319" y="1524"/>
                </a:lnTo>
                <a:lnTo>
                  <a:pt x="3322319" y="4572"/>
                </a:lnTo>
                <a:lnTo>
                  <a:pt x="3320796" y="6096"/>
                </a:lnTo>
                <a:lnTo>
                  <a:pt x="3316223" y="6096"/>
                </a:lnTo>
                <a:lnTo>
                  <a:pt x="3314700" y="4572"/>
                </a:lnTo>
                <a:close/>
              </a:path>
              <a:path w="7374890" h="6350">
                <a:moveTo>
                  <a:pt x="3352800" y="6096"/>
                </a:moveTo>
                <a:lnTo>
                  <a:pt x="3352800" y="0"/>
                </a:lnTo>
                <a:lnTo>
                  <a:pt x="3358896" y="0"/>
                </a:lnTo>
                <a:lnTo>
                  <a:pt x="3358896" y="6096"/>
                </a:lnTo>
                <a:lnTo>
                  <a:pt x="3352800" y="6096"/>
                </a:lnTo>
                <a:close/>
              </a:path>
              <a:path w="7374890" h="6350">
                <a:moveTo>
                  <a:pt x="3351275" y="4572"/>
                </a:moveTo>
                <a:lnTo>
                  <a:pt x="3351275" y="1524"/>
                </a:lnTo>
                <a:lnTo>
                  <a:pt x="3352800" y="1524"/>
                </a:lnTo>
                <a:lnTo>
                  <a:pt x="3352800" y="4572"/>
                </a:lnTo>
                <a:lnTo>
                  <a:pt x="3351275" y="4572"/>
                </a:lnTo>
                <a:close/>
              </a:path>
              <a:path w="7374890" h="6350">
                <a:moveTo>
                  <a:pt x="3389375" y="6096"/>
                </a:moveTo>
                <a:lnTo>
                  <a:pt x="3389375" y="0"/>
                </a:lnTo>
                <a:lnTo>
                  <a:pt x="3395471" y="0"/>
                </a:lnTo>
                <a:lnTo>
                  <a:pt x="3395471" y="6096"/>
                </a:lnTo>
                <a:lnTo>
                  <a:pt x="3389375" y="6096"/>
                </a:lnTo>
                <a:close/>
              </a:path>
              <a:path w="7374890" h="6350">
                <a:moveTo>
                  <a:pt x="3432048" y="4572"/>
                </a:moveTo>
                <a:lnTo>
                  <a:pt x="3432048" y="1524"/>
                </a:lnTo>
                <a:lnTo>
                  <a:pt x="3433571" y="1524"/>
                </a:lnTo>
                <a:lnTo>
                  <a:pt x="3433571" y="4572"/>
                </a:lnTo>
                <a:lnTo>
                  <a:pt x="3432048" y="4572"/>
                </a:lnTo>
                <a:close/>
              </a:path>
              <a:path w="7374890" h="6350">
                <a:moveTo>
                  <a:pt x="3425952" y="6096"/>
                </a:moveTo>
                <a:lnTo>
                  <a:pt x="3425952" y="0"/>
                </a:lnTo>
                <a:lnTo>
                  <a:pt x="3432048" y="0"/>
                </a:lnTo>
                <a:lnTo>
                  <a:pt x="3432048" y="6096"/>
                </a:lnTo>
                <a:lnTo>
                  <a:pt x="3425952" y="6096"/>
                </a:lnTo>
                <a:close/>
              </a:path>
              <a:path w="7374890" h="6350">
                <a:moveTo>
                  <a:pt x="3468623" y="4572"/>
                </a:moveTo>
                <a:lnTo>
                  <a:pt x="3468623" y="1524"/>
                </a:lnTo>
                <a:lnTo>
                  <a:pt x="3470148" y="1524"/>
                </a:lnTo>
                <a:lnTo>
                  <a:pt x="3470148" y="4572"/>
                </a:lnTo>
                <a:lnTo>
                  <a:pt x="3468623" y="4572"/>
                </a:lnTo>
                <a:close/>
              </a:path>
              <a:path w="7374890" h="6350">
                <a:moveTo>
                  <a:pt x="3462528" y="4572"/>
                </a:moveTo>
                <a:lnTo>
                  <a:pt x="3462528" y="1524"/>
                </a:lnTo>
                <a:lnTo>
                  <a:pt x="3464052" y="0"/>
                </a:lnTo>
                <a:lnTo>
                  <a:pt x="3468623" y="0"/>
                </a:lnTo>
                <a:lnTo>
                  <a:pt x="3468623" y="6096"/>
                </a:lnTo>
                <a:lnTo>
                  <a:pt x="3464052" y="6096"/>
                </a:lnTo>
                <a:lnTo>
                  <a:pt x="3462528" y="4572"/>
                </a:lnTo>
                <a:close/>
              </a:path>
              <a:path w="7374890" h="6350">
                <a:moveTo>
                  <a:pt x="3499103" y="4572"/>
                </a:moveTo>
                <a:lnTo>
                  <a:pt x="3499103" y="1524"/>
                </a:lnTo>
                <a:lnTo>
                  <a:pt x="3500628" y="0"/>
                </a:lnTo>
                <a:lnTo>
                  <a:pt x="3505200" y="0"/>
                </a:lnTo>
                <a:lnTo>
                  <a:pt x="3506723" y="1524"/>
                </a:lnTo>
                <a:lnTo>
                  <a:pt x="3506723" y="4572"/>
                </a:lnTo>
                <a:lnTo>
                  <a:pt x="3505200" y="6096"/>
                </a:lnTo>
                <a:lnTo>
                  <a:pt x="3500628" y="6096"/>
                </a:lnTo>
                <a:lnTo>
                  <a:pt x="3499103" y="4572"/>
                </a:lnTo>
                <a:close/>
              </a:path>
              <a:path w="7374890" h="6350">
                <a:moveTo>
                  <a:pt x="3535680" y="4572"/>
                </a:moveTo>
                <a:lnTo>
                  <a:pt x="3535680" y="1524"/>
                </a:lnTo>
                <a:lnTo>
                  <a:pt x="3537203" y="0"/>
                </a:lnTo>
                <a:lnTo>
                  <a:pt x="3541775" y="0"/>
                </a:lnTo>
                <a:lnTo>
                  <a:pt x="3543300" y="1524"/>
                </a:lnTo>
                <a:lnTo>
                  <a:pt x="3543300" y="4572"/>
                </a:lnTo>
                <a:lnTo>
                  <a:pt x="3541775" y="6096"/>
                </a:lnTo>
                <a:lnTo>
                  <a:pt x="3537203" y="6096"/>
                </a:lnTo>
                <a:lnTo>
                  <a:pt x="3535680" y="4572"/>
                </a:lnTo>
                <a:close/>
              </a:path>
              <a:path w="7374890" h="6350">
                <a:moveTo>
                  <a:pt x="3573780" y="6096"/>
                </a:moveTo>
                <a:lnTo>
                  <a:pt x="3573780" y="0"/>
                </a:lnTo>
                <a:lnTo>
                  <a:pt x="3579875" y="0"/>
                </a:lnTo>
                <a:lnTo>
                  <a:pt x="3579875" y="6096"/>
                </a:lnTo>
                <a:lnTo>
                  <a:pt x="3573780" y="6096"/>
                </a:lnTo>
                <a:close/>
              </a:path>
              <a:path w="7374890" h="6350">
                <a:moveTo>
                  <a:pt x="3572255" y="4572"/>
                </a:moveTo>
                <a:lnTo>
                  <a:pt x="3572255" y="1524"/>
                </a:lnTo>
                <a:lnTo>
                  <a:pt x="3573780" y="1524"/>
                </a:lnTo>
                <a:lnTo>
                  <a:pt x="3573780" y="4572"/>
                </a:lnTo>
                <a:lnTo>
                  <a:pt x="3572255" y="4572"/>
                </a:lnTo>
                <a:close/>
              </a:path>
              <a:path w="7374890" h="6350">
                <a:moveTo>
                  <a:pt x="3610355" y="6096"/>
                </a:moveTo>
                <a:lnTo>
                  <a:pt x="3610355" y="0"/>
                </a:lnTo>
                <a:lnTo>
                  <a:pt x="3616452" y="0"/>
                </a:lnTo>
                <a:lnTo>
                  <a:pt x="3616452" y="6096"/>
                </a:lnTo>
                <a:lnTo>
                  <a:pt x="3610355" y="6096"/>
                </a:lnTo>
                <a:close/>
              </a:path>
              <a:path w="7374890" h="6350">
                <a:moveTo>
                  <a:pt x="3653028" y="4572"/>
                </a:moveTo>
                <a:lnTo>
                  <a:pt x="3653028" y="1524"/>
                </a:lnTo>
                <a:lnTo>
                  <a:pt x="3654552" y="1524"/>
                </a:lnTo>
                <a:lnTo>
                  <a:pt x="3654552" y="4572"/>
                </a:lnTo>
                <a:lnTo>
                  <a:pt x="3653028" y="4572"/>
                </a:lnTo>
                <a:close/>
              </a:path>
              <a:path w="7374890" h="6350">
                <a:moveTo>
                  <a:pt x="3646932" y="6096"/>
                </a:moveTo>
                <a:lnTo>
                  <a:pt x="3646932" y="0"/>
                </a:lnTo>
                <a:lnTo>
                  <a:pt x="3653028" y="0"/>
                </a:lnTo>
                <a:lnTo>
                  <a:pt x="3653028" y="6096"/>
                </a:lnTo>
                <a:lnTo>
                  <a:pt x="3646932" y="6096"/>
                </a:lnTo>
                <a:close/>
              </a:path>
              <a:path w="7374890" h="6350">
                <a:moveTo>
                  <a:pt x="3683507" y="4572"/>
                </a:moveTo>
                <a:lnTo>
                  <a:pt x="3683507" y="1524"/>
                </a:lnTo>
                <a:lnTo>
                  <a:pt x="3685032" y="0"/>
                </a:lnTo>
                <a:lnTo>
                  <a:pt x="3689603" y="0"/>
                </a:lnTo>
                <a:lnTo>
                  <a:pt x="3691128" y="1524"/>
                </a:lnTo>
                <a:lnTo>
                  <a:pt x="3691128" y="4572"/>
                </a:lnTo>
                <a:lnTo>
                  <a:pt x="3689603" y="6096"/>
                </a:lnTo>
                <a:lnTo>
                  <a:pt x="3685032" y="6096"/>
                </a:lnTo>
                <a:lnTo>
                  <a:pt x="3683507" y="4572"/>
                </a:lnTo>
                <a:close/>
              </a:path>
              <a:path w="7374890" h="6350">
                <a:moveTo>
                  <a:pt x="3720084" y="4572"/>
                </a:moveTo>
                <a:lnTo>
                  <a:pt x="3720084" y="1524"/>
                </a:lnTo>
                <a:lnTo>
                  <a:pt x="3721607" y="0"/>
                </a:lnTo>
                <a:lnTo>
                  <a:pt x="3726180" y="0"/>
                </a:lnTo>
                <a:lnTo>
                  <a:pt x="3727703" y="1524"/>
                </a:lnTo>
                <a:lnTo>
                  <a:pt x="3727703" y="4572"/>
                </a:lnTo>
                <a:lnTo>
                  <a:pt x="3726180" y="6096"/>
                </a:lnTo>
                <a:lnTo>
                  <a:pt x="3721607" y="6096"/>
                </a:lnTo>
                <a:lnTo>
                  <a:pt x="3720084" y="4572"/>
                </a:lnTo>
                <a:close/>
              </a:path>
              <a:path w="7374890" h="6350">
                <a:moveTo>
                  <a:pt x="3756659" y="4572"/>
                </a:moveTo>
                <a:lnTo>
                  <a:pt x="3756659" y="1524"/>
                </a:lnTo>
                <a:lnTo>
                  <a:pt x="3758184" y="0"/>
                </a:lnTo>
                <a:lnTo>
                  <a:pt x="3762755" y="0"/>
                </a:lnTo>
                <a:lnTo>
                  <a:pt x="3764280" y="1524"/>
                </a:lnTo>
                <a:lnTo>
                  <a:pt x="3764280" y="4572"/>
                </a:lnTo>
                <a:lnTo>
                  <a:pt x="3762755" y="6096"/>
                </a:lnTo>
                <a:lnTo>
                  <a:pt x="3758184" y="6096"/>
                </a:lnTo>
                <a:lnTo>
                  <a:pt x="3756659" y="4572"/>
                </a:lnTo>
                <a:close/>
              </a:path>
              <a:path w="7374890" h="6350">
                <a:moveTo>
                  <a:pt x="3794759" y="6096"/>
                </a:moveTo>
                <a:lnTo>
                  <a:pt x="3794759" y="0"/>
                </a:lnTo>
                <a:lnTo>
                  <a:pt x="3800855" y="0"/>
                </a:lnTo>
                <a:lnTo>
                  <a:pt x="3800855" y="6096"/>
                </a:lnTo>
                <a:lnTo>
                  <a:pt x="3794759" y="6096"/>
                </a:lnTo>
                <a:close/>
              </a:path>
              <a:path w="7374890" h="6350">
                <a:moveTo>
                  <a:pt x="3793236" y="4572"/>
                </a:moveTo>
                <a:lnTo>
                  <a:pt x="3793236" y="1524"/>
                </a:lnTo>
                <a:lnTo>
                  <a:pt x="3794759" y="1524"/>
                </a:lnTo>
                <a:lnTo>
                  <a:pt x="3794759" y="4572"/>
                </a:lnTo>
                <a:lnTo>
                  <a:pt x="3793236" y="4572"/>
                </a:lnTo>
                <a:close/>
              </a:path>
              <a:path w="7374890" h="6350">
                <a:moveTo>
                  <a:pt x="3831336" y="6096"/>
                </a:moveTo>
                <a:lnTo>
                  <a:pt x="3831336" y="0"/>
                </a:lnTo>
                <a:lnTo>
                  <a:pt x="3837432" y="0"/>
                </a:lnTo>
                <a:lnTo>
                  <a:pt x="3837432" y="6096"/>
                </a:lnTo>
                <a:lnTo>
                  <a:pt x="3831336" y="6096"/>
                </a:lnTo>
                <a:close/>
              </a:path>
              <a:path w="7374890" h="6350">
                <a:moveTo>
                  <a:pt x="3874007" y="4572"/>
                </a:moveTo>
                <a:lnTo>
                  <a:pt x="3874007" y="1524"/>
                </a:lnTo>
                <a:lnTo>
                  <a:pt x="3875532" y="1524"/>
                </a:lnTo>
                <a:lnTo>
                  <a:pt x="3875532" y="4572"/>
                </a:lnTo>
                <a:lnTo>
                  <a:pt x="3874007" y="4572"/>
                </a:lnTo>
                <a:close/>
              </a:path>
              <a:path w="7374890" h="6350">
                <a:moveTo>
                  <a:pt x="3867912" y="6096"/>
                </a:moveTo>
                <a:lnTo>
                  <a:pt x="3867912" y="0"/>
                </a:lnTo>
                <a:lnTo>
                  <a:pt x="3874007" y="0"/>
                </a:lnTo>
                <a:lnTo>
                  <a:pt x="3874007" y="6096"/>
                </a:lnTo>
                <a:lnTo>
                  <a:pt x="3867912" y="6096"/>
                </a:lnTo>
                <a:close/>
              </a:path>
              <a:path w="7374890" h="6350">
                <a:moveTo>
                  <a:pt x="3904487" y="4572"/>
                </a:moveTo>
                <a:lnTo>
                  <a:pt x="3904487" y="1524"/>
                </a:lnTo>
                <a:lnTo>
                  <a:pt x="3906012" y="0"/>
                </a:lnTo>
                <a:lnTo>
                  <a:pt x="3910584" y="0"/>
                </a:lnTo>
                <a:lnTo>
                  <a:pt x="3912107" y="1524"/>
                </a:lnTo>
                <a:lnTo>
                  <a:pt x="3912107" y="4572"/>
                </a:lnTo>
                <a:lnTo>
                  <a:pt x="3910584" y="6096"/>
                </a:lnTo>
                <a:lnTo>
                  <a:pt x="3906012" y="6096"/>
                </a:lnTo>
                <a:lnTo>
                  <a:pt x="3904487" y="4572"/>
                </a:lnTo>
                <a:close/>
              </a:path>
              <a:path w="7374890" h="6350">
                <a:moveTo>
                  <a:pt x="3941064" y="4572"/>
                </a:moveTo>
                <a:lnTo>
                  <a:pt x="3941064" y="1524"/>
                </a:lnTo>
                <a:lnTo>
                  <a:pt x="3942587" y="0"/>
                </a:lnTo>
                <a:lnTo>
                  <a:pt x="3947159" y="0"/>
                </a:lnTo>
                <a:lnTo>
                  <a:pt x="3948684" y="1524"/>
                </a:lnTo>
                <a:lnTo>
                  <a:pt x="3948684" y="4572"/>
                </a:lnTo>
                <a:lnTo>
                  <a:pt x="3947159" y="6096"/>
                </a:lnTo>
                <a:lnTo>
                  <a:pt x="3942587" y="6096"/>
                </a:lnTo>
                <a:lnTo>
                  <a:pt x="3941064" y="4572"/>
                </a:lnTo>
                <a:close/>
              </a:path>
              <a:path w="7374890" h="6350">
                <a:moveTo>
                  <a:pt x="3979164" y="6096"/>
                </a:moveTo>
                <a:lnTo>
                  <a:pt x="3979164" y="0"/>
                </a:lnTo>
                <a:lnTo>
                  <a:pt x="3983736" y="0"/>
                </a:lnTo>
                <a:lnTo>
                  <a:pt x="3985259" y="1524"/>
                </a:lnTo>
                <a:lnTo>
                  <a:pt x="3985259" y="4572"/>
                </a:lnTo>
                <a:lnTo>
                  <a:pt x="3983736" y="6096"/>
                </a:lnTo>
                <a:lnTo>
                  <a:pt x="3979164" y="6096"/>
                </a:lnTo>
                <a:close/>
              </a:path>
              <a:path w="7374890" h="6350">
                <a:moveTo>
                  <a:pt x="3977639" y="4572"/>
                </a:moveTo>
                <a:lnTo>
                  <a:pt x="3977639" y="1524"/>
                </a:lnTo>
                <a:lnTo>
                  <a:pt x="3979164" y="1524"/>
                </a:lnTo>
                <a:lnTo>
                  <a:pt x="3979164" y="4572"/>
                </a:lnTo>
                <a:lnTo>
                  <a:pt x="3977639" y="4572"/>
                </a:lnTo>
                <a:close/>
              </a:path>
              <a:path w="7374890" h="6350">
                <a:moveTo>
                  <a:pt x="4015739" y="6096"/>
                </a:moveTo>
                <a:lnTo>
                  <a:pt x="4015739" y="0"/>
                </a:lnTo>
                <a:lnTo>
                  <a:pt x="4021836" y="0"/>
                </a:lnTo>
                <a:lnTo>
                  <a:pt x="4021836" y="6096"/>
                </a:lnTo>
                <a:lnTo>
                  <a:pt x="4015739" y="6096"/>
                </a:lnTo>
                <a:close/>
              </a:path>
              <a:path w="7374890" h="6350">
                <a:moveTo>
                  <a:pt x="4014216" y="4572"/>
                </a:moveTo>
                <a:lnTo>
                  <a:pt x="4014216" y="1524"/>
                </a:lnTo>
                <a:lnTo>
                  <a:pt x="4015739" y="1524"/>
                </a:lnTo>
                <a:lnTo>
                  <a:pt x="4015739" y="4572"/>
                </a:lnTo>
                <a:lnTo>
                  <a:pt x="4014216" y="4572"/>
                </a:lnTo>
                <a:close/>
              </a:path>
              <a:path w="7374890" h="6350">
                <a:moveTo>
                  <a:pt x="4052316" y="6096"/>
                </a:moveTo>
                <a:lnTo>
                  <a:pt x="4052316" y="0"/>
                </a:lnTo>
                <a:lnTo>
                  <a:pt x="4058412" y="0"/>
                </a:lnTo>
                <a:lnTo>
                  <a:pt x="4058412" y="6096"/>
                </a:lnTo>
                <a:lnTo>
                  <a:pt x="4052316" y="6096"/>
                </a:lnTo>
                <a:close/>
              </a:path>
              <a:path w="7374890" h="6350">
                <a:moveTo>
                  <a:pt x="4094987" y="4572"/>
                </a:moveTo>
                <a:lnTo>
                  <a:pt x="4094987" y="1524"/>
                </a:lnTo>
                <a:lnTo>
                  <a:pt x="4096512" y="1524"/>
                </a:lnTo>
                <a:lnTo>
                  <a:pt x="4096512" y="4572"/>
                </a:lnTo>
                <a:lnTo>
                  <a:pt x="4094987" y="4572"/>
                </a:lnTo>
                <a:close/>
              </a:path>
              <a:path w="7374890" h="6350">
                <a:moveTo>
                  <a:pt x="4088891" y="6096"/>
                </a:moveTo>
                <a:lnTo>
                  <a:pt x="4088891" y="0"/>
                </a:lnTo>
                <a:lnTo>
                  <a:pt x="4094987" y="0"/>
                </a:lnTo>
                <a:lnTo>
                  <a:pt x="4094987" y="6096"/>
                </a:lnTo>
                <a:lnTo>
                  <a:pt x="4088891" y="6096"/>
                </a:lnTo>
                <a:close/>
              </a:path>
              <a:path w="7374890" h="6350">
                <a:moveTo>
                  <a:pt x="4125468" y="4572"/>
                </a:moveTo>
                <a:lnTo>
                  <a:pt x="4125468" y="1524"/>
                </a:lnTo>
                <a:lnTo>
                  <a:pt x="4126991" y="0"/>
                </a:lnTo>
                <a:lnTo>
                  <a:pt x="4131564" y="0"/>
                </a:lnTo>
                <a:lnTo>
                  <a:pt x="4133087" y="1524"/>
                </a:lnTo>
                <a:lnTo>
                  <a:pt x="4133087" y="4572"/>
                </a:lnTo>
                <a:lnTo>
                  <a:pt x="4131564" y="6096"/>
                </a:lnTo>
                <a:lnTo>
                  <a:pt x="4126991" y="6096"/>
                </a:lnTo>
                <a:lnTo>
                  <a:pt x="4125468" y="4572"/>
                </a:lnTo>
                <a:close/>
              </a:path>
              <a:path w="7374890" h="6350">
                <a:moveTo>
                  <a:pt x="4162044" y="4572"/>
                </a:moveTo>
                <a:lnTo>
                  <a:pt x="4162044" y="1524"/>
                </a:lnTo>
                <a:lnTo>
                  <a:pt x="4163568" y="0"/>
                </a:lnTo>
                <a:lnTo>
                  <a:pt x="4168139" y="0"/>
                </a:lnTo>
                <a:lnTo>
                  <a:pt x="4169664" y="1524"/>
                </a:lnTo>
                <a:lnTo>
                  <a:pt x="4169664" y="4572"/>
                </a:lnTo>
                <a:lnTo>
                  <a:pt x="4168139" y="6096"/>
                </a:lnTo>
                <a:lnTo>
                  <a:pt x="4163568" y="6096"/>
                </a:lnTo>
                <a:lnTo>
                  <a:pt x="4162044" y="4572"/>
                </a:lnTo>
                <a:close/>
              </a:path>
              <a:path w="7374890" h="6350">
                <a:moveTo>
                  <a:pt x="4200144" y="6096"/>
                </a:moveTo>
                <a:lnTo>
                  <a:pt x="4200144" y="0"/>
                </a:lnTo>
                <a:lnTo>
                  <a:pt x="4204716" y="0"/>
                </a:lnTo>
                <a:lnTo>
                  <a:pt x="4206239" y="1524"/>
                </a:lnTo>
                <a:lnTo>
                  <a:pt x="4206239" y="4572"/>
                </a:lnTo>
                <a:lnTo>
                  <a:pt x="4204716" y="6096"/>
                </a:lnTo>
                <a:lnTo>
                  <a:pt x="4200144" y="6096"/>
                </a:lnTo>
                <a:close/>
              </a:path>
              <a:path w="7374890" h="6350">
                <a:moveTo>
                  <a:pt x="4198620" y="4572"/>
                </a:moveTo>
                <a:lnTo>
                  <a:pt x="4198620" y="1524"/>
                </a:lnTo>
                <a:lnTo>
                  <a:pt x="4200144" y="1524"/>
                </a:lnTo>
                <a:lnTo>
                  <a:pt x="4200144" y="4572"/>
                </a:lnTo>
                <a:lnTo>
                  <a:pt x="4198620" y="4572"/>
                </a:lnTo>
                <a:close/>
              </a:path>
              <a:path w="7374890" h="6350">
                <a:moveTo>
                  <a:pt x="4236720" y="6096"/>
                </a:moveTo>
                <a:lnTo>
                  <a:pt x="4236720" y="0"/>
                </a:lnTo>
                <a:lnTo>
                  <a:pt x="4242816" y="0"/>
                </a:lnTo>
                <a:lnTo>
                  <a:pt x="4242816" y="6096"/>
                </a:lnTo>
                <a:lnTo>
                  <a:pt x="4236720" y="6096"/>
                </a:lnTo>
                <a:close/>
              </a:path>
              <a:path w="7374890" h="6350">
                <a:moveTo>
                  <a:pt x="4235196" y="4572"/>
                </a:moveTo>
                <a:lnTo>
                  <a:pt x="4235196" y="1524"/>
                </a:lnTo>
                <a:lnTo>
                  <a:pt x="4236720" y="1524"/>
                </a:lnTo>
                <a:lnTo>
                  <a:pt x="4236720" y="4572"/>
                </a:lnTo>
                <a:lnTo>
                  <a:pt x="4235196" y="4572"/>
                </a:lnTo>
                <a:close/>
              </a:path>
              <a:path w="7374890" h="6350">
                <a:moveTo>
                  <a:pt x="4273296" y="6096"/>
                </a:moveTo>
                <a:lnTo>
                  <a:pt x="4273296" y="0"/>
                </a:lnTo>
                <a:lnTo>
                  <a:pt x="4279391" y="0"/>
                </a:lnTo>
                <a:lnTo>
                  <a:pt x="4279391" y="6096"/>
                </a:lnTo>
                <a:lnTo>
                  <a:pt x="4273296" y="6096"/>
                </a:lnTo>
                <a:close/>
              </a:path>
              <a:path w="7374890" h="6350">
                <a:moveTo>
                  <a:pt x="4315968" y="4572"/>
                </a:moveTo>
                <a:lnTo>
                  <a:pt x="4315968" y="1524"/>
                </a:lnTo>
                <a:lnTo>
                  <a:pt x="4317491" y="1524"/>
                </a:lnTo>
                <a:lnTo>
                  <a:pt x="4317491" y="4572"/>
                </a:lnTo>
                <a:lnTo>
                  <a:pt x="4315968" y="4572"/>
                </a:lnTo>
                <a:close/>
              </a:path>
              <a:path w="7374890" h="6350">
                <a:moveTo>
                  <a:pt x="4309871" y="4572"/>
                </a:moveTo>
                <a:lnTo>
                  <a:pt x="4309871" y="1524"/>
                </a:lnTo>
                <a:lnTo>
                  <a:pt x="4311396" y="0"/>
                </a:lnTo>
                <a:lnTo>
                  <a:pt x="4315968" y="0"/>
                </a:lnTo>
                <a:lnTo>
                  <a:pt x="4315968" y="6096"/>
                </a:lnTo>
                <a:lnTo>
                  <a:pt x="4311396" y="6096"/>
                </a:lnTo>
                <a:lnTo>
                  <a:pt x="4309871" y="4572"/>
                </a:lnTo>
                <a:close/>
              </a:path>
              <a:path w="7374890" h="6350">
                <a:moveTo>
                  <a:pt x="4346448" y="4572"/>
                </a:moveTo>
                <a:lnTo>
                  <a:pt x="4346448" y="1524"/>
                </a:lnTo>
                <a:lnTo>
                  <a:pt x="4347971" y="0"/>
                </a:lnTo>
                <a:lnTo>
                  <a:pt x="4352544" y="0"/>
                </a:lnTo>
                <a:lnTo>
                  <a:pt x="4354068" y="1524"/>
                </a:lnTo>
                <a:lnTo>
                  <a:pt x="4354068" y="4572"/>
                </a:lnTo>
                <a:lnTo>
                  <a:pt x="4352544" y="6096"/>
                </a:lnTo>
                <a:lnTo>
                  <a:pt x="4347971" y="6096"/>
                </a:lnTo>
                <a:lnTo>
                  <a:pt x="4346448" y="4572"/>
                </a:lnTo>
                <a:close/>
              </a:path>
              <a:path w="7374890" h="6350">
                <a:moveTo>
                  <a:pt x="4383023" y="4572"/>
                </a:moveTo>
                <a:lnTo>
                  <a:pt x="4383023" y="1524"/>
                </a:lnTo>
                <a:lnTo>
                  <a:pt x="4384548" y="0"/>
                </a:lnTo>
                <a:lnTo>
                  <a:pt x="4389120" y="0"/>
                </a:lnTo>
                <a:lnTo>
                  <a:pt x="4390644" y="1524"/>
                </a:lnTo>
                <a:lnTo>
                  <a:pt x="4390644" y="4572"/>
                </a:lnTo>
                <a:lnTo>
                  <a:pt x="4389120" y="6096"/>
                </a:lnTo>
                <a:lnTo>
                  <a:pt x="4384548" y="6096"/>
                </a:lnTo>
                <a:lnTo>
                  <a:pt x="4383023" y="4572"/>
                </a:lnTo>
                <a:close/>
              </a:path>
              <a:path w="7374890" h="6350">
                <a:moveTo>
                  <a:pt x="4421123" y="6096"/>
                </a:moveTo>
                <a:lnTo>
                  <a:pt x="4421123" y="0"/>
                </a:lnTo>
                <a:lnTo>
                  <a:pt x="4425696" y="0"/>
                </a:lnTo>
                <a:lnTo>
                  <a:pt x="4427220" y="1524"/>
                </a:lnTo>
                <a:lnTo>
                  <a:pt x="4427220" y="4572"/>
                </a:lnTo>
                <a:lnTo>
                  <a:pt x="4425696" y="6096"/>
                </a:lnTo>
                <a:lnTo>
                  <a:pt x="4421123" y="6096"/>
                </a:lnTo>
                <a:close/>
              </a:path>
              <a:path w="7374890" h="6350">
                <a:moveTo>
                  <a:pt x="4419600" y="4572"/>
                </a:moveTo>
                <a:lnTo>
                  <a:pt x="4419600" y="1524"/>
                </a:lnTo>
                <a:lnTo>
                  <a:pt x="4421123" y="1524"/>
                </a:lnTo>
                <a:lnTo>
                  <a:pt x="4421123" y="4572"/>
                </a:lnTo>
                <a:lnTo>
                  <a:pt x="4419600" y="4572"/>
                </a:lnTo>
                <a:close/>
              </a:path>
              <a:path w="7374890" h="6350">
                <a:moveTo>
                  <a:pt x="4457700" y="6096"/>
                </a:moveTo>
                <a:lnTo>
                  <a:pt x="4457700" y="0"/>
                </a:lnTo>
                <a:lnTo>
                  <a:pt x="4463796" y="0"/>
                </a:lnTo>
                <a:lnTo>
                  <a:pt x="4463796" y="6096"/>
                </a:lnTo>
                <a:lnTo>
                  <a:pt x="4457700" y="6096"/>
                </a:lnTo>
                <a:close/>
              </a:path>
              <a:path w="7374890" h="6350">
                <a:moveTo>
                  <a:pt x="4456175" y="4572"/>
                </a:moveTo>
                <a:lnTo>
                  <a:pt x="4456175" y="1524"/>
                </a:lnTo>
                <a:lnTo>
                  <a:pt x="4457700" y="1524"/>
                </a:lnTo>
                <a:lnTo>
                  <a:pt x="4457700" y="4572"/>
                </a:lnTo>
                <a:lnTo>
                  <a:pt x="4456175" y="4572"/>
                </a:lnTo>
                <a:close/>
              </a:path>
              <a:path w="7374890" h="6350">
                <a:moveTo>
                  <a:pt x="4494275" y="6096"/>
                </a:moveTo>
                <a:lnTo>
                  <a:pt x="4494275" y="0"/>
                </a:lnTo>
                <a:lnTo>
                  <a:pt x="4500371" y="0"/>
                </a:lnTo>
                <a:lnTo>
                  <a:pt x="4500371" y="6096"/>
                </a:lnTo>
                <a:lnTo>
                  <a:pt x="4494275" y="6096"/>
                </a:lnTo>
                <a:close/>
              </a:path>
              <a:path w="7374890" h="6350">
                <a:moveTo>
                  <a:pt x="4536948" y="4572"/>
                </a:moveTo>
                <a:lnTo>
                  <a:pt x="4536948" y="1524"/>
                </a:lnTo>
                <a:lnTo>
                  <a:pt x="4538471" y="1524"/>
                </a:lnTo>
                <a:lnTo>
                  <a:pt x="4538471" y="4572"/>
                </a:lnTo>
                <a:lnTo>
                  <a:pt x="4536948" y="4572"/>
                </a:lnTo>
                <a:close/>
              </a:path>
              <a:path w="7374890" h="6350">
                <a:moveTo>
                  <a:pt x="4530852" y="4572"/>
                </a:moveTo>
                <a:lnTo>
                  <a:pt x="4530852" y="1524"/>
                </a:lnTo>
                <a:lnTo>
                  <a:pt x="4532375" y="0"/>
                </a:lnTo>
                <a:lnTo>
                  <a:pt x="4536948" y="0"/>
                </a:lnTo>
                <a:lnTo>
                  <a:pt x="4536948" y="6096"/>
                </a:lnTo>
                <a:lnTo>
                  <a:pt x="4532375" y="6096"/>
                </a:lnTo>
                <a:lnTo>
                  <a:pt x="4530852" y="4572"/>
                </a:lnTo>
                <a:close/>
              </a:path>
              <a:path w="7374890" h="6350">
                <a:moveTo>
                  <a:pt x="4567428" y="4572"/>
                </a:moveTo>
                <a:lnTo>
                  <a:pt x="4567428" y="1524"/>
                </a:lnTo>
                <a:lnTo>
                  <a:pt x="4568952" y="0"/>
                </a:lnTo>
                <a:lnTo>
                  <a:pt x="4573523" y="0"/>
                </a:lnTo>
                <a:lnTo>
                  <a:pt x="4575048" y="1524"/>
                </a:lnTo>
                <a:lnTo>
                  <a:pt x="4575048" y="4572"/>
                </a:lnTo>
                <a:lnTo>
                  <a:pt x="4573523" y="6096"/>
                </a:lnTo>
                <a:lnTo>
                  <a:pt x="4568952" y="6096"/>
                </a:lnTo>
                <a:lnTo>
                  <a:pt x="4567428" y="4572"/>
                </a:lnTo>
                <a:close/>
              </a:path>
              <a:path w="7374890" h="6350">
                <a:moveTo>
                  <a:pt x="4604004" y="4572"/>
                </a:moveTo>
                <a:lnTo>
                  <a:pt x="4604004" y="1524"/>
                </a:lnTo>
                <a:lnTo>
                  <a:pt x="4605528" y="0"/>
                </a:lnTo>
                <a:lnTo>
                  <a:pt x="4610100" y="0"/>
                </a:lnTo>
                <a:lnTo>
                  <a:pt x="4611624" y="1524"/>
                </a:lnTo>
                <a:lnTo>
                  <a:pt x="4611624" y="4572"/>
                </a:lnTo>
                <a:lnTo>
                  <a:pt x="4610100" y="6096"/>
                </a:lnTo>
                <a:lnTo>
                  <a:pt x="4605528" y="6096"/>
                </a:lnTo>
                <a:lnTo>
                  <a:pt x="4604004" y="4572"/>
                </a:lnTo>
                <a:close/>
              </a:path>
              <a:path w="7374890" h="6350">
                <a:moveTo>
                  <a:pt x="4642104" y="6096"/>
                </a:moveTo>
                <a:lnTo>
                  <a:pt x="4642104" y="0"/>
                </a:lnTo>
                <a:lnTo>
                  <a:pt x="4646676" y="0"/>
                </a:lnTo>
                <a:lnTo>
                  <a:pt x="4648200" y="1524"/>
                </a:lnTo>
                <a:lnTo>
                  <a:pt x="4648200" y="4572"/>
                </a:lnTo>
                <a:lnTo>
                  <a:pt x="4646676" y="6096"/>
                </a:lnTo>
                <a:lnTo>
                  <a:pt x="4642104" y="6096"/>
                </a:lnTo>
                <a:close/>
              </a:path>
              <a:path w="7374890" h="6350">
                <a:moveTo>
                  <a:pt x="4640579" y="4572"/>
                </a:moveTo>
                <a:lnTo>
                  <a:pt x="4640579" y="1524"/>
                </a:lnTo>
                <a:lnTo>
                  <a:pt x="4642104" y="1524"/>
                </a:lnTo>
                <a:lnTo>
                  <a:pt x="4642104" y="4572"/>
                </a:lnTo>
                <a:lnTo>
                  <a:pt x="4640579" y="4572"/>
                </a:lnTo>
                <a:close/>
              </a:path>
              <a:path w="7374890" h="6350">
                <a:moveTo>
                  <a:pt x="4678679" y="6096"/>
                </a:moveTo>
                <a:lnTo>
                  <a:pt x="4678679" y="0"/>
                </a:lnTo>
                <a:lnTo>
                  <a:pt x="4684776" y="0"/>
                </a:lnTo>
                <a:lnTo>
                  <a:pt x="4684776" y="6096"/>
                </a:lnTo>
                <a:lnTo>
                  <a:pt x="4678679" y="6096"/>
                </a:lnTo>
                <a:close/>
              </a:path>
              <a:path w="7374890" h="6350">
                <a:moveTo>
                  <a:pt x="4721352" y="4572"/>
                </a:moveTo>
                <a:lnTo>
                  <a:pt x="4721352" y="1524"/>
                </a:lnTo>
                <a:lnTo>
                  <a:pt x="4722876" y="1524"/>
                </a:lnTo>
                <a:lnTo>
                  <a:pt x="4722876" y="4572"/>
                </a:lnTo>
                <a:lnTo>
                  <a:pt x="4721352" y="4572"/>
                </a:lnTo>
                <a:close/>
              </a:path>
              <a:path w="7374890" h="6350">
                <a:moveTo>
                  <a:pt x="4715255" y="6096"/>
                </a:moveTo>
                <a:lnTo>
                  <a:pt x="4715255" y="0"/>
                </a:lnTo>
                <a:lnTo>
                  <a:pt x="4721352" y="0"/>
                </a:lnTo>
                <a:lnTo>
                  <a:pt x="4721352" y="6096"/>
                </a:lnTo>
                <a:lnTo>
                  <a:pt x="4715255" y="6096"/>
                </a:lnTo>
                <a:close/>
              </a:path>
              <a:path w="7374890" h="6350">
                <a:moveTo>
                  <a:pt x="4757928" y="4572"/>
                </a:moveTo>
                <a:lnTo>
                  <a:pt x="4757928" y="1524"/>
                </a:lnTo>
                <a:lnTo>
                  <a:pt x="4759452" y="1524"/>
                </a:lnTo>
                <a:lnTo>
                  <a:pt x="4759452" y="4572"/>
                </a:lnTo>
                <a:lnTo>
                  <a:pt x="4757928" y="4572"/>
                </a:lnTo>
                <a:close/>
              </a:path>
              <a:path w="7374890" h="6350">
                <a:moveTo>
                  <a:pt x="4751832" y="4572"/>
                </a:moveTo>
                <a:lnTo>
                  <a:pt x="4751832" y="1524"/>
                </a:lnTo>
                <a:lnTo>
                  <a:pt x="4753355" y="0"/>
                </a:lnTo>
                <a:lnTo>
                  <a:pt x="4757928" y="0"/>
                </a:lnTo>
                <a:lnTo>
                  <a:pt x="4757928" y="6096"/>
                </a:lnTo>
                <a:lnTo>
                  <a:pt x="4753355" y="6096"/>
                </a:lnTo>
                <a:lnTo>
                  <a:pt x="4751832" y="4572"/>
                </a:lnTo>
                <a:close/>
              </a:path>
              <a:path w="7374890" h="6350">
                <a:moveTo>
                  <a:pt x="4788408" y="4572"/>
                </a:moveTo>
                <a:lnTo>
                  <a:pt x="4788408" y="1524"/>
                </a:lnTo>
                <a:lnTo>
                  <a:pt x="4789932" y="0"/>
                </a:lnTo>
                <a:lnTo>
                  <a:pt x="4794504" y="0"/>
                </a:lnTo>
                <a:lnTo>
                  <a:pt x="4796028" y="1524"/>
                </a:lnTo>
                <a:lnTo>
                  <a:pt x="4796028" y="4572"/>
                </a:lnTo>
                <a:lnTo>
                  <a:pt x="4794504" y="6096"/>
                </a:lnTo>
                <a:lnTo>
                  <a:pt x="4789932" y="6096"/>
                </a:lnTo>
                <a:lnTo>
                  <a:pt x="4788408" y="4572"/>
                </a:lnTo>
                <a:close/>
              </a:path>
              <a:path w="7374890" h="6350">
                <a:moveTo>
                  <a:pt x="4824984" y="4572"/>
                </a:moveTo>
                <a:lnTo>
                  <a:pt x="4824984" y="1524"/>
                </a:lnTo>
                <a:lnTo>
                  <a:pt x="4826508" y="0"/>
                </a:lnTo>
                <a:lnTo>
                  <a:pt x="4831079" y="0"/>
                </a:lnTo>
                <a:lnTo>
                  <a:pt x="4832604" y="1524"/>
                </a:lnTo>
                <a:lnTo>
                  <a:pt x="4832604" y="4572"/>
                </a:lnTo>
                <a:lnTo>
                  <a:pt x="4831079" y="6096"/>
                </a:lnTo>
                <a:lnTo>
                  <a:pt x="4826508" y="6096"/>
                </a:lnTo>
                <a:lnTo>
                  <a:pt x="4824984" y="4572"/>
                </a:lnTo>
                <a:close/>
              </a:path>
              <a:path w="7374890" h="6350">
                <a:moveTo>
                  <a:pt x="4863084" y="6096"/>
                </a:moveTo>
                <a:lnTo>
                  <a:pt x="4863084" y="0"/>
                </a:lnTo>
                <a:lnTo>
                  <a:pt x="4867655" y="0"/>
                </a:lnTo>
                <a:lnTo>
                  <a:pt x="4869179" y="1524"/>
                </a:lnTo>
                <a:lnTo>
                  <a:pt x="4869179" y="4572"/>
                </a:lnTo>
                <a:lnTo>
                  <a:pt x="4867655" y="6096"/>
                </a:lnTo>
                <a:lnTo>
                  <a:pt x="4863084" y="6096"/>
                </a:lnTo>
                <a:close/>
              </a:path>
              <a:path w="7374890" h="6350">
                <a:moveTo>
                  <a:pt x="4861560" y="4572"/>
                </a:moveTo>
                <a:lnTo>
                  <a:pt x="4861560" y="1524"/>
                </a:lnTo>
                <a:lnTo>
                  <a:pt x="4863084" y="1524"/>
                </a:lnTo>
                <a:lnTo>
                  <a:pt x="4863084" y="4572"/>
                </a:lnTo>
                <a:lnTo>
                  <a:pt x="4861560" y="4572"/>
                </a:lnTo>
                <a:close/>
              </a:path>
              <a:path w="7374890" h="6350">
                <a:moveTo>
                  <a:pt x="4899660" y="6096"/>
                </a:moveTo>
                <a:lnTo>
                  <a:pt x="4899660" y="0"/>
                </a:lnTo>
                <a:lnTo>
                  <a:pt x="4905755" y="0"/>
                </a:lnTo>
                <a:lnTo>
                  <a:pt x="4905755" y="6096"/>
                </a:lnTo>
                <a:lnTo>
                  <a:pt x="4899660" y="6096"/>
                </a:lnTo>
                <a:close/>
              </a:path>
              <a:path w="7374890" h="6350">
                <a:moveTo>
                  <a:pt x="4942332" y="4572"/>
                </a:moveTo>
                <a:lnTo>
                  <a:pt x="4942332" y="1524"/>
                </a:lnTo>
                <a:lnTo>
                  <a:pt x="4943855" y="1524"/>
                </a:lnTo>
                <a:lnTo>
                  <a:pt x="4943855" y="4572"/>
                </a:lnTo>
                <a:lnTo>
                  <a:pt x="4942332" y="4572"/>
                </a:lnTo>
                <a:close/>
              </a:path>
              <a:path w="7374890" h="6350">
                <a:moveTo>
                  <a:pt x="4936236" y="6096"/>
                </a:moveTo>
                <a:lnTo>
                  <a:pt x="4936236" y="0"/>
                </a:lnTo>
                <a:lnTo>
                  <a:pt x="4942332" y="0"/>
                </a:lnTo>
                <a:lnTo>
                  <a:pt x="4942332" y="6096"/>
                </a:lnTo>
                <a:lnTo>
                  <a:pt x="4936236" y="6096"/>
                </a:lnTo>
                <a:close/>
              </a:path>
              <a:path w="7374890" h="6350">
                <a:moveTo>
                  <a:pt x="4978908" y="4572"/>
                </a:moveTo>
                <a:lnTo>
                  <a:pt x="4978908" y="1524"/>
                </a:lnTo>
                <a:lnTo>
                  <a:pt x="4980432" y="1524"/>
                </a:lnTo>
                <a:lnTo>
                  <a:pt x="4980432" y="4572"/>
                </a:lnTo>
                <a:lnTo>
                  <a:pt x="4978908" y="4572"/>
                </a:lnTo>
                <a:close/>
              </a:path>
              <a:path w="7374890" h="6350">
                <a:moveTo>
                  <a:pt x="4972812" y="4572"/>
                </a:moveTo>
                <a:lnTo>
                  <a:pt x="4972812" y="1524"/>
                </a:lnTo>
                <a:lnTo>
                  <a:pt x="4974336" y="0"/>
                </a:lnTo>
                <a:lnTo>
                  <a:pt x="4978908" y="0"/>
                </a:lnTo>
                <a:lnTo>
                  <a:pt x="4978908" y="6096"/>
                </a:lnTo>
                <a:lnTo>
                  <a:pt x="4974336" y="6096"/>
                </a:lnTo>
                <a:lnTo>
                  <a:pt x="4972812" y="4572"/>
                </a:lnTo>
                <a:close/>
              </a:path>
              <a:path w="7374890" h="6350">
                <a:moveTo>
                  <a:pt x="5009387" y="4572"/>
                </a:moveTo>
                <a:lnTo>
                  <a:pt x="5009387" y="1524"/>
                </a:lnTo>
                <a:lnTo>
                  <a:pt x="5010912" y="0"/>
                </a:lnTo>
                <a:lnTo>
                  <a:pt x="5015484" y="0"/>
                </a:lnTo>
                <a:lnTo>
                  <a:pt x="5017008" y="1524"/>
                </a:lnTo>
                <a:lnTo>
                  <a:pt x="5017008" y="4572"/>
                </a:lnTo>
                <a:lnTo>
                  <a:pt x="5015484" y="6096"/>
                </a:lnTo>
                <a:lnTo>
                  <a:pt x="5010912" y="6096"/>
                </a:lnTo>
                <a:lnTo>
                  <a:pt x="5009387" y="4572"/>
                </a:lnTo>
                <a:close/>
              </a:path>
              <a:path w="7374890" h="6350">
                <a:moveTo>
                  <a:pt x="5045963" y="4572"/>
                </a:moveTo>
                <a:lnTo>
                  <a:pt x="5045963" y="1524"/>
                </a:lnTo>
                <a:lnTo>
                  <a:pt x="5047487" y="0"/>
                </a:lnTo>
                <a:lnTo>
                  <a:pt x="5052060" y="0"/>
                </a:lnTo>
                <a:lnTo>
                  <a:pt x="5053584" y="1524"/>
                </a:lnTo>
                <a:lnTo>
                  <a:pt x="5053584" y="4572"/>
                </a:lnTo>
                <a:lnTo>
                  <a:pt x="5052060" y="6096"/>
                </a:lnTo>
                <a:lnTo>
                  <a:pt x="5047487" y="6096"/>
                </a:lnTo>
                <a:lnTo>
                  <a:pt x="5045963" y="4572"/>
                </a:lnTo>
                <a:close/>
              </a:path>
              <a:path w="7374890" h="6350">
                <a:moveTo>
                  <a:pt x="5084063" y="6096"/>
                </a:moveTo>
                <a:lnTo>
                  <a:pt x="5084063" y="0"/>
                </a:lnTo>
                <a:lnTo>
                  <a:pt x="5090160" y="0"/>
                </a:lnTo>
                <a:lnTo>
                  <a:pt x="5090160" y="6096"/>
                </a:lnTo>
                <a:lnTo>
                  <a:pt x="5084063" y="6096"/>
                </a:lnTo>
                <a:close/>
              </a:path>
              <a:path w="7374890" h="6350">
                <a:moveTo>
                  <a:pt x="5082540" y="4572"/>
                </a:moveTo>
                <a:lnTo>
                  <a:pt x="5082540" y="1524"/>
                </a:lnTo>
                <a:lnTo>
                  <a:pt x="5084063" y="1524"/>
                </a:lnTo>
                <a:lnTo>
                  <a:pt x="5084063" y="4572"/>
                </a:lnTo>
                <a:lnTo>
                  <a:pt x="5082540" y="4572"/>
                </a:lnTo>
                <a:close/>
              </a:path>
              <a:path w="7374890" h="6350">
                <a:moveTo>
                  <a:pt x="5120640" y="6096"/>
                </a:moveTo>
                <a:lnTo>
                  <a:pt x="5120640" y="0"/>
                </a:lnTo>
                <a:lnTo>
                  <a:pt x="5126736" y="0"/>
                </a:lnTo>
                <a:lnTo>
                  <a:pt x="5126736" y="6096"/>
                </a:lnTo>
                <a:lnTo>
                  <a:pt x="5120640" y="6096"/>
                </a:lnTo>
                <a:close/>
              </a:path>
              <a:path w="7374890" h="6350">
                <a:moveTo>
                  <a:pt x="5163312" y="4572"/>
                </a:moveTo>
                <a:lnTo>
                  <a:pt x="5163312" y="1524"/>
                </a:lnTo>
                <a:lnTo>
                  <a:pt x="5164836" y="1524"/>
                </a:lnTo>
                <a:lnTo>
                  <a:pt x="5164836" y="4572"/>
                </a:lnTo>
                <a:lnTo>
                  <a:pt x="5163312" y="4572"/>
                </a:lnTo>
                <a:close/>
              </a:path>
              <a:path w="7374890" h="6350">
                <a:moveTo>
                  <a:pt x="5157216" y="6096"/>
                </a:moveTo>
                <a:lnTo>
                  <a:pt x="5157216" y="0"/>
                </a:lnTo>
                <a:lnTo>
                  <a:pt x="5163312" y="0"/>
                </a:lnTo>
                <a:lnTo>
                  <a:pt x="5163312" y="6096"/>
                </a:lnTo>
                <a:lnTo>
                  <a:pt x="5157216" y="6096"/>
                </a:lnTo>
                <a:close/>
              </a:path>
              <a:path w="7374890" h="6350">
                <a:moveTo>
                  <a:pt x="5199887" y="4572"/>
                </a:moveTo>
                <a:lnTo>
                  <a:pt x="5199887" y="1524"/>
                </a:lnTo>
                <a:lnTo>
                  <a:pt x="5201412" y="1524"/>
                </a:lnTo>
                <a:lnTo>
                  <a:pt x="5201412" y="4572"/>
                </a:lnTo>
                <a:lnTo>
                  <a:pt x="5199887" y="4572"/>
                </a:lnTo>
                <a:close/>
              </a:path>
              <a:path w="7374890" h="6350">
                <a:moveTo>
                  <a:pt x="5193792" y="4572"/>
                </a:moveTo>
                <a:lnTo>
                  <a:pt x="5193792" y="1524"/>
                </a:lnTo>
                <a:lnTo>
                  <a:pt x="5195316" y="0"/>
                </a:lnTo>
                <a:lnTo>
                  <a:pt x="5199887" y="0"/>
                </a:lnTo>
                <a:lnTo>
                  <a:pt x="5199887" y="6096"/>
                </a:lnTo>
                <a:lnTo>
                  <a:pt x="5195316" y="6096"/>
                </a:lnTo>
                <a:lnTo>
                  <a:pt x="5193792" y="4572"/>
                </a:lnTo>
                <a:close/>
              </a:path>
              <a:path w="7374890" h="6350">
                <a:moveTo>
                  <a:pt x="5230368" y="4572"/>
                </a:moveTo>
                <a:lnTo>
                  <a:pt x="5230368" y="1524"/>
                </a:lnTo>
                <a:lnTo>
                  <a:pt x="5231892" y="0"/>
                </a:lnTo>
                <a:lnTo>
                  <a:pt x="5236463" y="0"/>
                </a:lnTo>
                <a:lnTo>
                  <a:pt x="5237987" y="1524"/>
                </a:lnTo>
                <a:lnTo>
                  <a:pt x="5237987" y="4572"/>
                </a:lnTo>
                <a:lnTo>
                  <a:pt x="5236463" y="6096"/>
                </a:lnTo>
                <a:lnTo>
                  <a:pt x="5231892" y="6096"/>
                </a:lnTo>
                <a:lnTo>
                  <a:pt x="5230368" y="4572"/>
                </a:lnTo>
                <a:close/>
              </a:path>
              <a:path w="7374890" h="6350">
                <a:moveTo>
                  <a:pt x="5266944" y="4572"/>
                </a:moveTo>
                <a:lnTo>
                  <a:pt x="5266944" y="1524"/>
                </a:lnTo>
                <a:lnTo>
                  <a:pt x="5268468" y="0"/>
                </a:lnTo>
                <a:lnTo>
                  <a:pt x="5273040" y="0"/>
                </a:lnTo>
                <a:lnTo>
                  <a:pt x="5274563" y="1524"/>
                </a:lnTo>
                <a:lnTo>
                  <a:pt x="5274563" y="4572"/>
                </a:lnTo>
                <a:lnTo>
                  <a:pt x="5273040" y="6096"/>
                </a:lnTo>
                <a:lnTo>
                  <a:pt x="5268468" y="6096"/>
                </a:lnTo>
                <a:lnTo>
                  <a:pt x="5266944" y="4572"/>
                </a:lnTo>
                <a:close/>
              </a:path>
              <a:path w="7374890" h="6350">
                <a:moveTo>
                  <a:pt x="5305044" y="6096"/>
                </a:moveTo>
                <a:lnTo>
                  <a:pt x="5305044" y="0"/>
                </a:lnTo>
                <a:lnTo>
                  <a:pt x="5311140" y="0"/>
                </a:lnTo>
                <a:lnTo>
                  <a:pt x="5311140" y="6096"/>
                </a:lnTo>
                <a:lnTo>
                  <a:pt x="5305044" y="6096"/>
                </a:lnTo>
                <a:close/>
              </a:path>
              <a:path w="7374890" h="6350">
                <a:moveTo>
                  <a:pt x="5303520" y="4572"/>
                </a:moveTo>
                <a:lnTo>
                  <a:pt x="5303520" y="1524"/>
                </a:lnTo>
                <a:lnTo>
                  <a:pt x="5305044" y="1524"/>
                </a:lnTo>
                <a:lnTo>
                  <a:pt x="5305044" y="4572"/>
                </a:lnTo>
                <a:lnTo>
                  <a:pt x="5303520" y="4572"/>
                </a:lnTo>
                <a:close/>
              </a:path>
              <a:path w="7374890" h="6350">
                <a:moveTo>
                  <a:pt x="5341620" y="6096"/>
                </a:moveTo>
                <a:lnTo>
                  <a:pt x="5341620" y="0"/>
                </a:lnTo>
                <a:lnTo>
                  <a:pt x="5347716" y="0"/>
                </a:lnTo>
                <a:lnTo>
                  <a:pt x="5347716" y="6096"/>
                </a:lnTo>
                <a:lnTo>
                  <a:pt x="5341620" y="6096"/>
                </a:lnTo>
                <a:close/>
              </a:path>
              <a:path w="7374890" h="6350">
                <a:moveTo>
                  <a:pt x="5384292" y="4572"/>
                </a:moveTo>
                <a:lnTo>
                  <a:pt x="5384292" y="1524"/>
                </a:lnTo>
                <a:lnTo>
                  <a:pt x="5385816" y="1524"/>
                </a:lnTo>
                <a:lnTo>
                  <a:pt x="5385816" y="4572"/>
                </a:lnTo>
                <a:lnTo>
                  <a:pt x="5384292" y="4572"/>
                </a:lnTo>
                <a:close/>
              </a:path>
              <a:path w="7374890" h="6350">
                <a:moveTo>
                  <a:pt x="5378196" y="6096"/>
                </a:moveTo>
                <a:lnTo>
                  <a:pt x="5378196" y="0"/>
                </a:lnTo>
                <a:lnTo>
                  <a:pt x="5384292" y="0"/>
                </a:lnTo>
                <a:lnTo>
                  <a:pt x="5384292" y="6096"/>
                </a:lnTo>
                <a:lnTo>
                  <a:pt x="5378196" y="6096"/>
                </a:lnTo>
                <a:close/>
              </a:path>
              <a:path w="7374890" h="6350">
                <a:moveTo>
                  <a:pt x="5414771" y="4572"/>
                </a:moveTo>
                <a:lnTo>
                  <a:pt x="5414771" y="1524"/>
                </a:lnTo>
                <a:lnTo>
                  <a:pt x="5416296" y="0"/>
                </a:lnTo>
                <a:lnTo>
                  <a:pt x="5420868" y="0"/>
                </a:lnTo>
                <a:lnTo>
                  <a:pt x="5422392" y="1524"/>
                </a:lnTo>
                <a:lnTo>
                  <a:pt x="5422392" y="4572"/>
                </a:lnTo>
                <a:lnTo>
                  <a:pt x="5420868" y="6096"/>
                </a:lnTo>
                <a:lnTo>
                  <a:pt x="5416296" y="6096"/>
                </a:lnTo>
                <a:lnTo>
                  <a:pt x="5414771" y="4572"/>
                </a:lnTo>
                <a:close/>
              </a:path>
              <a:path w="7374890" h="6350">
                <a:moveTo>
                  <a:pt x="5451348" y="4572"/>
                </a:moveTo>
                <a:lnTo>
                  <a:pt x="5451348" y="1524"/>
                </a:lnTo>
                <a:lnTo>
                  <a:pt x="5452871" y="0"/>
                </a:lnTo>
                <a:lnTo>
                  <a:pt x="5457444" y="0"/>
                </a:lnTo>
                <a:lnTo>
                  <a:pt x="5458968" y="1524"/>
                </a:lnTo>
                <a:lnTo>
                  <a:pt x="5458968" y="4572"/>
                </a:lnTo>
                <a:lnTo>
                  <a:pt x="5457444" y="6096"/>
                </a:lnTo>
                <a:lnTo>
                  <a:pt x="5452871" y="6096"/>
                </a:lnTo>
                <a:lnTo>
                  <a:pt x="5451348" y="4572"/>
                </a:lnTo>
                <a:close/>
              </a:path>
              <a:path w="7374890" h="6350">
                <a:moveTo>
                  <a:pt x="5487924" y="4572"/>
                </a:moveTo>
                <a:lnTo>
                  <a:pt x="5487924" y="1524"/>
                </a:lnTo>
                <a:lnTo>
                  <a:pt x="5489448" y="0"/>
                </a:lnTo>
                <a:lnTo>
                  <a:pt x="5494020" y="0"/>
                </a:lnTo>
                <a:lnTo>
                  <a:pt x="5495544" y="1524"/>
                </a:lnTo>
                <a:lnTo>
                  <a:pt x="5495544" y="4572"/>
                </a:lnTo>
                <a:lnTo>
                  <a:pt x="5494020" y="6096"/>
                </a:lnTo>
                <a:lnTo>
                  <a:pt x="5489448" y="6096"/>
                </a:lnTo>
                <a:lnTo>
                  <a:pt x="5487924" y="4572"/>
                </a:lnTo>
                <a:close/>
              </a:path>
              <a:path w="7374890" h="6350">
                <a:moveTo>
                  <a:pt x="5526024" y="6096"/>
                </a:moveTo>
                <a:lnTo>
                  <a:pt x="5526024" y="0"/>
                </a:lnTo>
                <a:lnTo>
                  <a:pt x="5532120" y="0"/>
                </a:lnTo>
                <a:lnTo>
                  <a:pt x="5532120" y="6096"/>
                </a:lnTo>
                <a:lnTo>
                  <a:pt x="5526024" y="6096"/>
                </a:lnTo>
                <a:close/>
              </a:path>
              <a:path w="7374890" h="6350">
                <a:moveTo>
                  <a:pt x="5524500" y="4572"/>
                </a:moveTo>
                <a:lnTo>
                  <a:pt x="5524500" y="1524"/>
                </a:lnTo>
                <a:lnTo>
                  <a:pt x="5526024" y="1524"/>
                </a:lnTo>
                <a:lnTo>
                  <a:pt x="5526024" y="4572"/>
                </a:lnTo>
                <a:lnTo>
                  <a:pt x="5524500" y="4572"/>
                </a:lnTo>
                <a:close/>
              </a:path>
              <a:path w="7374890" h="6350">
                <a:moveTo>
                  <a:pt x="5562600" y="6096"/>
                </a:moveTo>
                <a:lnTo>
                  <a:pt x="5562600" y="0"/>
                </a:lnTo>
                <a:lnTo>
                  <a:pt x="5568696" y="0"/>
                </a:lnTo>
                <a:lnTo>
                  <a:pt x="5568696" y="6096"/>
                </a:lnTo>
                <a:lnTo>
                  <a:pt x="5562600" y="6096"/>
                </a:lnTo>
                <a:close/>
              </a:path>
              <a:path w="7374890" h="6350">
                <a:moveTo>
                  <a:pt x="5605271" y="4572"/>
                </a:moveTo>
                <a:lnTo>
                  <a:pt x="5605271" y="1524"/>
                </a:lnTo>
                <a:lnTo>
                  <a:pt x="5606796" y="1524"/>
                </a:lnTo>
                <a:lnTo>
                  <a:pt x="5606796" y="4572"/>
                </a:lnTo>
                <a:lnTo>
                  <a:pt x="5605271" y="4572"/>
                </a:lnTo>
                <a:close/>
              </a:path>
              <a:path w="7374890" h="6350">
                <a:moveTo>
                  <a:pt x="5599176" y="6096"/>
                </a:moveTo>
                <a:lnTo>
                  <a:pt x="5599176" y="0"/>
                </a:lnTo>
                <a:lnTo>
                  <a:pt x="5605271" y="0"/>
                </a:lnTo>
                <a:lnTo>
                  <a:pt x="5605271" y="6096"/>
                </a:lnTo>
                <a:lnTo>
                  <a:pt x="5599176" y="6096"/>
                </a:lnTo>
                <a:close/>
              </a:path>
              <a:path w="7374890" h="6350">
                <a:moveTo>
                  <a:pt x="5635752" y="4572"/>
                </a:moveTo>
                <a:lnTo>
                  <a:pt x="5635752" y="1524"/>
                </a:lnTo>
                <a:lnTo>
                  <a:pt x="5637276" y="0"/>
                </a:lnTo>
                <a:lnTo>
                  <a:pt x="5641848" y="0"/>
                </a:lnTo>
                <a:lnTo>
                  <a:pt x="5643371" y="1524"/>
                </a:lnTo>
                <a:lnTo>
                  <a:pt x="5643371" y="4572"/>
                </a:lnTo>
                <a:lnTo>
                  <a:pt x="5641848" y="6096"/>
                </a:lnTo>
                <a:lnTo>
                  <a:pt x="5637276" y="6096"/>
                </a:lnTo>
                <a:lnTo>
                  <a:pt x="5635752" y="4572"/>
                </a:lnTo>
                <a:close/>
              </a:path>
              <a:path w="7374890" h="6350">
                <a:moveTo>
                  <a:pt x="5672328" y="4572"/>
                </a:moveTo>
                <a:lnTo>
                  <a:pt x="5672328" y="1524"/>
                </a:lnTo>
                <a:lnTo>
                  <a:pt x="5673852" y="0"/>
                </a:lnTo>
                <a:lnTo>
                  <a:pt x="5678424" y="0"/>
                </a:lnTo>
                <a:lnTo>
                  <a:pt x="5679948" y="1524"/>
                </a:lnTo>
                <a:lnTo>
                  <a:pt x="5679948" y="4572"/>
                </a:lnTo>
                <a:lnTo>
                  <a:pt x="5678424" y="6096"/>
                </a:lnTo>
                <a:lnTo>
                  <a:pt x="5673852" y="6096"/>
                </a:lnTo>
                <a:lnTo>
                  <a:pt x="5672328" y="4572"/>
                </a:lnTo>
                <a:close/>
              </a:path>
              <a:path w="7374890" h="6350">
                <a:moveTo>
                  <a:pt x="5710428" y="6096"/>
                </a:moveTo>
                <a:lnTo>
                  <a:pt x="5710428" y="0"/>
                </a:lnTo>
                <a:lnTo>
                  <a:pt x="5715000" y="0"/>
                </a:lnTo>
                <a:lnTo>
                  <a:pt x="5716524" y="1524"/>
                </a:lnTo>
                <a:lnTo>
                  <a:pt x="5716524" y="4572"/>
                </a:lnTo>
                <a:lnTo>
                  <a:pt x="5715000" y="6096"/>
                </a:lnTo>
                <a:lnTo>
                  <a:pt x="5710428" y="6096"/>
                </a:lnTo>
                <a:close/>
              </a:path>
              <a:path w="7374890" h="6350">
                <a:moveTo>
                  <a:pt x="5708904" y="4572"/>
                </a:moveTo>
                <a:lnTo>
                  <a:pt x="5708904" y="1524"/>
                </a:lnTo>
                <a:lnTo>
                  <a:pt x="5710428" y="1524"/>
                </a:lnTo>
                <a:lnTo>
                  <a:pt x="5710428" y="4572"/>
                </a:lnTo>
                <a:lnTo>
                  <a:pt x="5708904" y="4572"/>
                </a:lnTo>
                <a:close/>
              </a:path>
              <a:path w="7374890" h="6350">
                <a:moveTo>
                  <a:pt x="5747004" y="6096"/>
                </a:moveTo>
                <a:lnTo>
                  <a:pt x="5747004" y="0"/>
                </a:lnTo>
                <a:lnTo>
                  <a:pt x="5753100" y="0"/>
                </a:lnTo>
                <a:lnTo>
                  <a:pt x="5753100" y="6096"/>
                </a:lnTo>
                <a:lnTo>
                  <a:pt x="5747004" y="6096"/>
                </a:lnTo>
                <a:close/>
              </a:path>
              <a:path w="7374890" h="6350">
                <a:moveTo>
                  <a:pt x="5745479" y="4572"/>
                </a:moveTo>
                <a:lnTo>
                  <a:pt x="5745479" y="1524"/>
                </a:lnTo>
                <a:lnTo>
                  <a:pt x="5747004" y="1524"/>
                </a:lnTo>
                <a:lnTo>
                  <a:pt x="5747004" y="4572"/>
                </a:lnTo>
                <a:lnTo>
                  <a:pt x="5745479" y="4572"/>
                </a:lnTo>
                <a:close/>
              </a:path>
              <a:path w="7374890" h="6350">
                <a:moveTo>
                  <a:pt x="5783580" y="6096"/>
                </a:moveTo>
                <a:lnTo>
                  <a:pt x="5783580" y="0"/>
                </a:lnTo>
                <a:lnTo>
                  <a:pt x="5789676" y="0"/>
                </a:lnTo>
                <a:lnTo>
                  <a:pt x="5789676" y="6096"/>
                </a:lnTo>
                <a:lnTo>
                  <a:pt x="5783580" y="6096"/>
                </a:lnTo>
                <a:close/>
              </a:path>
              <a:path w="7374890" h="6350">
                <a:moveTo>
                  <a:pt x="5826252" y="4572"/>
                </a:moveTo>
                <a:lnTo>
                  <a:pt x="5826252" y="1524"/>
                </a:lnTo>
                <a:lnTo>
                  <a:pt x="5827776" y="1524"/>
                </a:lnTo>
                <a:lnTo>
                  <a:pt x="5827776" y="4572"/>
                </a:lnTo>
                <a:lnTo>
                  <a:pt x="5826252" y="4572"/>
                </a:lnTo>
                <a:close/>
              </a:path>
              <a:path w="7374890" h="6350">
                <a:moveTo>
                  <a:pt x="5820155" y="6096"/>
                </a:moveTo>
                <a:lnTo>
                  <a:pt x="5820155" y="0"/>
                </a:lnTo>
                <a:lnTo>
                  <a:pt x="5826252" y="0"/>
                </a:lnTo>
                <a:lnTo>
                  <a:pt x="5826252" y="6096"/>
                </a:lnTo>
                <a:lnTo>
                  <a:pt x="5820155" y="6096"/>
                </a:lnTo>
                <a:close/>
              </a:path>
              <a:path w="7374890" h="6350">
                <a:moveTo>
                  <a:pt x="5856732" y="4572"/>
                </a:moveTo>
                <a:lnTo>
                  <a:pt x="5856732" y="1524"/>
                </a:lnTo>
                <a:lnTo>
                  <a:pt x="5858255" y="0"/>
                </a:lnTo>
                <a:lnTo>
                  <a:pt x="5862828" y="0"/>
                </a:lnTo>
                <a:lnTo>
                  <a:pt x="5864352" y="1524"/>
                </a:lnTo>
                <a:lnTo>
                  <a:pt x="5864352" y="4572"/>
                </a:lnTo>
                <a:lnTo>
                  <a:pt x="5862828" y="6096"/>
                </a:lnTo>
                <a:lnTo>
                  <a:pt x="5858255" y="6096"/>
                </a:lnTo>
                <a:lnTo>
                  <a:pt x="5856732" y="4572"/>
                </a:lnTo>
                <a:close/>
              </a:path>
              <a:path w="7374890" h="6350">
                <a:moveTo>
                  <a:pt x="5893308" y="4572"/>
                </a:moveTo>
                <a:lnTo>
                  <a:pt x="5893308" y="1524"/>
                </a:lnTo>
                <a:lnTo>
                  <a:pt x="5894832" y="0"/>
                </a:lnTo>
                <a:lnTo>
                  <a:pt x="5899404" y="0"/>
                </a:lnTo>
                <a:lnTo>
                  <a:pt x="5900928" y="1524"/>
                </a:lnTo>
                <a:lnTo>
                  <a:pt x="5900928" y="4572"/>
                </a:lnTo>
                <a:lnTo>
                  <a:pt x="5899404" y="6096"/>
                </a:lnTo>
                <a:lnTo>
                  <a:pt x="5894832" y="6096"/>
                </a:lnTo>
                <a:lnTo>
                  <a:pt x="5893308" y="4572"/>
                </a:lnTo>
                <a:close/>
              </a:path>
              <a:path w="7374890" h="6350">
                <a:moveTo>
                  <a:pt x="5931408" y="6096"/>
                </a:moveTo>
                <a:lnTo>
                  <a:pt x="5931408" y="0"/>
                </a:lnTo>
                <a:lnTo>
                  <a:pt x="5935980" y="0"/>
                </a:lnTo>
                <a:lnTo>
                  <a:pt x="5937504" y="1524"/>
                </a:lnTo>
                <a:lnTo>
                  <a:pt x="5937504" y="4572"/>
                </a:lnTo>
                <a:lnTo>
                  <a:pt x="5935980" y="6096"/>
                </a:lnTo>
                <a:lnTo>
                  <a:pt x="5931408" y="6096"/>
                </a:lnTo>
                <a:close/>
              </a:path>
              <a:path w="7374890" h="6350">
                <a:moveTo>
                  <a:pt x="5929884" y="4572"/>
                </a:moveTo>
                <a:lnTo>
                  <a:pt x="5929884" y="1524"/>
                </a:lnTo>
                <a:lnTo>
                  <a:pt x="5931408" y="1524"/>
                </a:lnTo>
                <a:lnTo>
                  <a:pt x="5931408" y="4572"/>
                </a:lnTo>
                <a:lnTo>
                  <a:pt x="5929884" y="4572"/>
                </a:lnTo>
                <a:close/>
              </a:path>
              <a:path w="7374890" h="6350">
                <a:moveTo>
                  <a:pt x="5967984" y="6096"/>
                </a:moveTo>
                <a:lnTo>
                  <a:pt x="5967984" y="0"/>
                </a:lnTo>
                <a:lnTo>
                  <a:pt x="5974080" y="0"/>
                </a:lnTo>
                <a:lnTo>
                  <a:pt x="5974080" y="6096"/>
                </a:lnTo>
                <a:lnTo>
                  <a:pt x="5967984" y="6096"/>
                </a:lnTo>
                <a:close/>
              </a:path>
              <a:path w="7374890" h="6350">
                <a:moveTo>
                  <a:pt x="5966460" y="4572"/>
                </a:moveTo>
                <a:lnTo>
                  <a:pt x="5966460" y="1524"/>
                </a:lnTo>
                <a:lnTo>
                  <a:pt x="5967984" y="1524"/>
                </a:lnTo>
                <a:lnTo>
                  <a:pt x="5967984" y="4572"/>
                </a:lnTo>
                <a:lnTo>
                  <a:pt x="5966460" y="4572"/>
                </a:lnTo>
                <a:close/>
              </a:path>
              <a:path w="7374890" h="6350">
                <a:moveTo>
                  <a:pt x="6004560" y="6096"/>
                </a:moveTo>
                <a:lnTo>
                  <a:pt x="6004560" y="0"/>
                </a:lnTo>
                <a:lnTo>
                  <a:pt x="6010655" y="0"/>
                </a:lnTo>
                <a:lnTo>
                  <a:pt x="6010655" y="6096"/>
                </a:lnTo>
                <a:lnTo>
                  <a:pt x="6004560" y="6096"/>
                </a:lnTo>
                <a:close/>
              </a:path>
              <a:path w="7374890" h="6350">
                <a:moveTo>
                  <a:pt x="6047232" y="4572"/>
                </a:moveTo>
                <a:lnTo>
                  <a:pt x="6047232" y="1524"/>
                </a:lnTo>
                <a:lnTo>
                  <a:pt x="6048755" y="1524"/>
                </a:lnTo>
                <a:lnTo>
                  <a:pt x="6048755" y="4572"/>
                </a:lnTo>
                <a:lnTo>
                  <a:pt x="6047232" y="4572"/>
                </a:lnTo>
                <a:close/>
              </a:path>
              <a:path w="7374890" h="6350">
                <a:moveTo>
                  <a:pt x="6041136" y="4572"/>
                </a:moveTo>
                <a:lnTo>
                  <a:pt x="6041136" y="1524"/>
                </a:lnTo>
                <a:lnTo>
                  <a:pt x="6042660" y="0"/>
                </a:lnTo>
                <a:lnTo>
                  <a:pt x="6047232" y="0"/>
                </a:lnTo>
                <a:lnTo>
                  <a:pt x="6047232" y="6096"/>
                </a:lnTo>
                <a:lnTo>
                  <a:pt x="6042660" y="6096"/>
                </a:lnTo>
                <a:lnTo>
                  <a:pt x="6041136" y="4572"/>
                </a:lnTo>
                <a:close/>
              </a:path>
              <a:path w="7374890" h="6350">
                <a:moveTo>
                  <a:pt x="6077712" y="4572"/>
                </a:moveTo>
                <a:lnTo>
                  <a:pt x="6077712" y="1524"/>
                </a:lnTo>
                <a:lnTo>
                  <a:pt x="6079236" y="0"/>
                </a:lnTo>
                <a:lnTo>
                  <a:pt x="6083808" y="0"/>
                </a:lnTo>
                <a:lnTo>
                  <a:pt x="6085332" y="1524"/>
                </a:lnTo>
                <a:lnTo>
                  <a:pt x="6085332" y="4572"/>
                </a:lnTo>
                <a:lnTo>
                  <a:pt x="6083808" y="6096"/>
                </a:lnTo>
                <a:lnTo>
                  <a:pt x="6079236" y="6096"/>
                </a:lnTo>
                <a:lnTo>
                  <a:pt x="6077712" y="4572"/>
                </a:lnTo>
                <a:close/>
              </a:path>
              <a:path w="7374890" h="6350">
                <a:moveTo>
                  <a:pt x="6114288" y="4572"/>
                </a:moveTo>
                <a:lnTo>
                  <a:pt x="6114288" y="1524"/>
                </a:lnTo>
                <a:lnTo>
                  <a:pt x="6115812" y="0"/>
                </a:lnTo>
                <a:lnTo>
                  <a:pt x="6120384" y="0"/>
                </a:lnTo>
                <a:lnTo>
                  <a:pt x="6121908" y="1524"/>
                </a:lnTo>
                <a:lnTo>
                  <a:pt x="6121908" y="4572"/>
                </a:lnTo>
                <a:lnTo>
                  <a:pt x="6120384" y="6096"/>
                </a:lnTo>
                <a:lnTo>
                  <a:pt x="6115812" y="6096"/>
                </a:lnTo>
                <a:lnTo>
                  <a:pt x="6114288" y="4572"/>
                </a:lnTo>
                <a:close/>
              </a:path>
              <a:path w="7374890" h="6350">
                <a:moveTo>
                  <a:pt x="6152388" y="6096"/>
                </a:moveTo>
                <a:lnTo>
                  <a:pt x="6152388" y="0"/>
                </a:lnTo>
                <a:lnTo>
                  <a:pt x="6156960" y="0"/>
                </a:lnTo>
                <a:lnTo>
                  <a:pt x="6158484" y="1524"/>
                </a:lnTo>
                <a:lnTo>
                  <a:pt x="6158484" y="4572"/>
                </a:lnTo>
                <a:lnTo>
                  <a:pt x="6156960" y="6096"/>
                </a:lnTo>
                <a:lnTo>
                  <a:pt x="6152388" y="6096"/>
                </a:lnTo>
                <a:close/>
              </a:path>
              <a:path w="7374890" h="6350">
                <a:moveTo>
                  <a:pt x="6150863" y="4572"/>
                </a:moveTo>
                <a:lnTo>
                  <a:pt x="6150863" y="1524"/>
                </a:lnTo>
                <a:lnTo>
                  <a:pt x="6152388" y="1524"/>
                </a:lnTo>
                <a:lnTo>
                  <a:pt x="6152388" y="4572"/>
                </a:lnTo>
                <a:lnTo>
                  <a:pt x="6150863" y="4572"/>
                </a:lnTo>
                <a:close/>
              </a:path>
              <a:path w="7374890" h="6350">
                <a:moveTo>
                  <a:pt x="6188963" y="6096"/>
                </a:moveTo>
                <a:lnTo>
                  <a:pt x="6188963" y="0"/>
                </a:lnTo>
                <a:lnTo>
                  <a:pt x="6195060" y="0"/>
                </a:lnTo>
                <a:lnTo>
                  <a:pt x="6195060" y="6096"/>
                </a:lnTo>
                <a:lnTo>
                  <a:pt x="6188963" y="6096"/>
                </a:lnTo>
                <a:close/>
              </a:path>
              <a:path w="7374890" h="6350">
                <a:moveTo>
                  <a:pt x="6187440" y="4572"/>
                </a:moveTo>
                <a:lnTo>
                  <a:pt x="6187440" y="1524"/>
                </a:lnTo>
                <a:lnTo>
                  <a:pt x="6188963" y="1524"/>
                </a:lnTo>
                <a:lnTo>
                  <a:pt x="6188963" y="4572"/>
                </a:lnTo>
                <a:lnTo>
                  <a:pt x="6187440" y="4572"/>
                </a:lnTo>
                <a:close/>
              </a:path>
              <a:path w="7374890" h="6350">
                <a:moveTo>
                  <a:pt x="6225540" y="6096"/>
                </a:moveTo>
                <a:lnTo>
                  <a:pt x="6225540" y="0"/>
                </a:lnTo>
                <a:lnTo>
                  <a:pt x="6231636" y="0"/>
                </a:lnTo>
                <a:lnTo>
                  <a:pt x="6231636" y="6096"/>
                </a:lnTo>
                <a:lnTo>
                  <a:pt x="6225540" y="6096"/>
                </a:lnTo>
                <a:close/>
              </a:path>
              <a:path w="7374890" h="6350">
                <a:moveTo>
                  <a:pt x="6268212" y="4572"/>
                </a:moveTo>
                <a:lnTo>
                  <a:pt x="6268212" y="1524"/>
                </a:lnTo>
                <a:lnTo>
                  <a:pt x="6269736" y="1524"/>
                </a:lnTo>
                <a:lnTo>
                  <a:pt x="6269736" y="4572"/>
                </a:lnTo>
                <a:lnTo>
                  <a:pt x="6268212" y="4572"/>
                </a:lnTo>
                <a:close/>
              </a:path>
              <a:path w="7374890" h="6350">
                <a:moveTo>
                  <a:pt x="6262116" y="4572"/>
                </a:moveTo>
                <a:lnTo>
                  <a:pt x="6262116" y="1524"/>
                </a:lnTo>
                <a:lnTo>
                  <a:pt x="6263640" y="0"/>
                </a:lnTo>
                <a:lnTo>
                  <a:pt x="6268212" y="0"/>
                </a:lnTo>
                <a:lnTo>
                  <a:pt x="6268212" y="6096"/>
                </a:lnTo>
                <a:lnTo>
                  <a:pt x="6263640" y="6096"/>
                </a:lnTo>
                <a:lnTo>
                  <a:pt x="6262116" y="4572"/>
                </a:lnTo>
                <a:close/>
              </a:path>
              <a:path w="7374890" h="6350">
                <a:moveTo>
                  <a:pt x="6298692" y="4572"/>
                </a:moveTo>
                <a:lnTo>
                  <a:pt x="6298692" y="1524"/>
                </a:lnTo>
                <a:lnTo>
                  <a:pt x="6300216" y="0"/>
                </a:lnTo>
                <a:lnTo>
                  <a:pt x="6304788" y="0"/>
                </a:lnTo>
                <a:lnTo>
                  <a:pt x="6306312" y="1524"/>
                </a:lnTo>
                <a:lnTo>
                  <a:pt x="6306312" y="4572"/>
                </a:lnTo>
                <a:lnTo>
                  <a:pt x="6304788" y="6096"/>
                </a:lnTo>
                <a:lnTo>
                  <a:pt x="6300216" y="6096"/>
                </a:lnTo>
                <a:lnTo>
                  <a:pt x="6298692" y="4572"/>
                </a:lnTo>
                <a:close/>
              </a:path>
              <a:path w="7374890" h="6350">
                <a:moveTo>
                  <a:pt x="6335268" y="4572"/>
                </a:moveTo>
                <a:lnTo>
                  <a:pt x="6335268" y="1524"/>
                </a:lnTo>
                <a:lnTo>
                  <a:pt x="6336792" y="0"/>
                </a:lnTo>
                <a:lnTo>
                  <a:pt x="6341363" y="0"/>
                </a:lnTo>
                <a:lnTo>
                  <a:pt x="6342888" y="1524"/>
                </a:lnTo>
                <a:lnTo>
                  <a:pt x="6342888" y="4572"/>
                </a:lnTo>
                <a:lnTo>
                  <a:pt x="6341363" y="6096"/>
                </a:lnTo>
                <a:lnTo>
                  <a:pt x="6336792" y="6096"/>
                </a:lnTo>
                <a:lnTo>
                  <a:pt x="6335268" y="4572"/>
                </a:lnTo>
                <a:close/>
              </a:path>
              <a:path w="7374890" h="6350">
                <a:moveTo>
                  <a:pt x="6373368" y="6096"/>
                </a:moveTo>
                <a:lnTo>
                  <a:pt x="6373368" y="0"/>
                </a:lnTo>
                <a:lnTo>
                  <a:pt x="6377940" y="0"/>
                </a:lnTo>
                <a:lnTo>
                  <a:pt x="6379463" y="1524"/>
                </a:lnTo>
                <a:lnTo>
                  <a:pt x="6379463" y="4572"/>
                </a:lnTo>
                <a:lnTo>
                  <a:pt x="6377940" y="6096"/>
                </a:lnTo>
                <a:lnTo>
                  <a:pt x="6373368" y="6096"/>
                </a:lnTo>
                <a:close/>
              </a:path>
              <a:path w="7374890" h="6350">
                <a:moveTo>
                  <a:pt x="6371844" y="4572"/>
                </a:moveTo>
                <a:lnTo>
                  <a:pt x="6371844" y="1524"/>
                </a:lnTo>
                <a:lnTo>
                  <a:pt x="6373368" y="1524"/>
                </a:lnTo>
                <a:lnTo>
                  <a:pt x="6373368" y="4572"/>
                </a:lnTo>
                <a:lnTo>
                  <a:pt x="6371844" y="4572"/>
                </a:lnTo>
                <a:close/>
              </a:path>
              <a:path w="7374890" h="6350">
                <a:moveTo>
                  <a:pt x="6409944" y="6096"/>
                </a:moveTo>
                <a:lnTo>
                  <a:pt x="6409944" y="0"/>
                </a:lnTo>
                <a:lnTo>
                  <a:pt x="6416040" y="0"/>
                </a:lnTo>
                <a:lnTo>
                  <a:pt x="6416040" y="6096"/>
                </a:lnTo>
                <a:lnTo>
                  <a:pt x="6409944" y="6096"/>
                </a:lnTo>
                <a:close/>
              </a:path>
              <a:path w="7374890" h="6350">
                <a:moveTo>
                  <a:pt x="6408420" y="4572"/>
                </a:moveTo>
                <a:lnTo>
                  <a:pt x="6408420" y="1524"/>
                </a:lnTo>
                <a:lnTo>
                  <a:pt x="6409944" y="1524"/>
                </a:lnTo>
                <a:lnTo>
                  <a:pt x="6409944" y="4572"/>
                </a:lnTo>
                <a:lnTo>
                  <a:pt x="6408420" y="4572"/>
                </a:lnTo>
                <a:close/>
              </a:path>
              <a:path w="7374890" h="6350">
                <a:moveTo>
                  <a:pt x="6446520" y="6096"/>
                </a:moveTo>
                <a:lnTo>
                  <a:pt x="6446520" y="0"/>
                </a:lnTo>
                <a:lnTo>
                  <a:pt x="6452616" y="0"/>
                </a:lnTo>
                <a:lnTo>
                  <a:pt x="6452616" y="6096"/>
                </a:lnTo>
                <a:lnTo>
                  <a:pt x="6446520" y="6096"/>
                </a:lnTo>
                <a:close/>
              </a:path>
              <a:path w="7374890" h="6350">
                <a:moveTo>
                  <a:pt x="6489192" y="4572"/>
                </a:moveTo>
                <a:lnTo>
                  <a:pt x="6489192" y="1524"/>
                </a:lnTo>
                <a:lnTo>
                  <a:pt x="6490716" y="1524"/>
                </a:lnTo>
                <a:lnTo>
                  <a:pt x="6490716" y="4572"/>
                </a:lnTo>
                <a:lnTo>
                  <a:pt x="6489192" y="4572"/>
                </a:lnTo>
                <a:close/>
              </a:path>
              <a:path w="7374890" h="6350">
                <a:moveTo>
                  <a:pt x="6483096" y="4572"/>
                </a:moveTo>
                <a:lnTo>
                  <a:pt x="6483096" y="1524"/>
                </a:lnTo>
                <a:lnTo>
                  <a:pt x="6484620" y="0"/>
                </a:lnTo>
                <a:lnTo>
                  <a:pt x="6489192" y="0"/>
                </a:lnTo>
                <a:lnTo>
                  <a:pt x="6489192" y="6096"/>
                </a:lnTo>
                <a:lnTo>
                  <a:pt x="6484620" y="6096"/>
                </a:lnTo>
                <a:lnTo>
                  <a:pt x="6483096" y="4572"/>
                </a:lnTo>
                <a:close/>
              </a:path>
              <a:path w="7374890" h="6350">
                <a:moveTo>
                  <a:pt x="6519672" y="4572"/>
                </a:moveTo>
                <a:lnTo>
                  <a:pt x="6519672" y="1524"/>
                </a:lnTo>
                <a:lnTo>
                  <a:pt x="6521196" y="0"/>
                </a:lnTo>
                <a:lnTo>
                  <a:pt x="6525768" y="0"/>
                </a:lnTo>
                <a:lnTo>
                  <a:pt x="6527292" y="1524"/>
                </a:lnTo>
                <a:lnTo>
                  <a:pt x="6527292" y="4572"/>
                </a:lnTo>
                <a:lnTo>
                  <a:pt x="6525768" y="6096"/>
                </a:lnTo>
                <a:lnTo>
                  <a:pt x="6521196" y="6096"/>
                </a:lnTo>
                <a:lnTo>
                  <a:pt x="6519672" y="4572"/>
                </a:lnTo>
                <a:close/>
              </a:path>
              <a:path w="7374890" h="6350">
                <a:moveTo>
                  <a:pt x="6556248" y="4572"/>
                </a:moveTo>
                <a:lnTo>
                  <a:pt x="6556248" y="1524"/>
                </a:lnTo>
                <a:lnTo>
                  <a:pt x="6557772" y="0"/>
                </a:lnTo>
                <a:lnTo>
                  <a:pt x="6562344" y="0"/>
                </a:lnTo>
                <a:lnTo>
                  <a:pt x="6563868" y="1524"/>
                </a:lnTo>
                <a:lnTo>
                  <a:pt x="6563868" y="4572"/>
                </a:lnTo>
                <a:lnTo>
                  <a:pt x="6562344" y="6096"/>
                </a:lnTo>
                <a:lnTo>
                  <a:pt x="6557772" y="6096"/>
                </a:lnTo>
                <a:lnTo>
                  <a:pt x="6556248" y="4572"/>
                </a:lnTo>
                <a:close/>
              </a:path>
              <a:path w="7374890" h="6350">
                <a:moveTo>
                  <a:pt x="6594348" y="6096"/>
                </a:moveTo>
                <a:lnTo>
                  <a:pt x="6594348" y="0"/>
                </a:lnTo>
                <a:lnTo>
                  <a:pt x="6598920" y="0"/>
                </a:lnTo>
                <a:lnTo>
                  <a:pt x="6600444" y="1524"/>
                </a:lnTo>
                <a:lnTo>
                  <a:pt x="6600444" y="4572"/>
                </a:lnTo>
                <a:lnTo>
                  <a:pt x="6598920" y="6096"/>
                </a:lnTo>
                <a:lnTo>
                  <a:pt x="6594348" y="6096"/>
                </a:lnTo>
                <a:close/>
              </a:path>
              <a:path w="7374890" h="6350">
                <a:moveTo>
                  <a:pt x="6592824" y="4572"/>
                </a:moveTo>
                <a:lnTo>
                  <a:pt x="6592824" y="1524"/>
                </a:lnTo>
                <a:lnTo>
                  <a:pt x="6594348" y="1524"/>
                </a:lnTo>
                <a:lnTo>
                  <a:pt x="6594348" y="4572"/>
                </a:lnTo>
                <a:lnTo>
                  <a:pt x="6592824" y="4572"/>
                </a:lnTo>
                <a:close/>
              </a:path>
              <a:path w="7374890" h="6350">
                <a:moveTo>
                  <a:pt x="6630924" y="6096"/>
                </a:moveTo>
                <a:lnTo>
                  <a:pt x="6630924" y="0"/>
                </a:lnTo>
                <a:lnTo>
                  <a:pt x="6637020" y="0"/>
                </a:lnTo>
                <a:lnTo>
                  <a:pt x="6637020" y="6096"/>
                </a:lnTo>
                <a:lnTo>
                  <a:pt x="6630924" y="6096"/>
                </a:lnTo>
                <a:close/>
              </a:path>
              <a:path w="7374890" h="6350">
                <a:moveTo>
                  <a:pt x="6673596" y="4572"/>
                </a:moveTo>
                <a:lnTo>
                  <a:pt x="6673596" y="1524"/>
                </a:lnTo>
                <a:lnTo>
                  <a:pt x="6675120" y="1524"/>
                </a:lnTo>
                <a:lnTo>
                  <a:pt x="6675120" y="4572"/>
                </a:lnTo>
                <a:lnTo>
                  <a:pt x="6673596" y="4572"/>
                </a:lnTo>
                <a:close/>
              </a:path>
              <a:path w="7374890" h="6350">
                <a:moveTo>
                  <a:pt x="6667500" y="6096"/>
                </a:moveTo>
                <a:lnTo>
                  <a:pt x="6667500" y="0"/>
                </a:lnTo>
                <a:lnTo>
                  <a:pt x="6673596" y="0"/>
                </a:lnTo>
                <a:lnTo>
                  <a:pt x="6673596" y="6096"/>
                </a:lnTo>
                <a:lnTo>
                  <a:pt x="6667500" y="6096"/>
                </a:lnTo>
                <a:close/>
              </a:path>
              <a:path w="7374890" h="6350">
                <a:moveTo>
                  <a:pt x="6710172" y="4572"/>
                </a:moveTo>
                <a:lnTo>
                  <a:pt x="6710172" y="1524"/>
                </a:lnTo>
                <a:lnTo>
                  <a:pt x="6711696" y="1524"/>
                </a:lnTo>
                <a:lnTo>
                  <a:pt x="6711696" y="4572"/>
                </a:lnTo>
                <a:lnTo>
                  <a:pt x="6710172" y="4572"/>
                </a:lnTo>
                <a:close/>
              </a:path>
              <a:path w="7374890" h="6350">
                <a:moveTo>
                  <a:pt x="6704076" y="4572"/>
                </a:moveTo>
                <a:lnTo>
                  <a:pt x="6704076" y="1524"/>
                </a:lnTo>
                <a:lnTo>
                  <a:pt x="6705600" y="0"/>
                </a:lnTo>
                <a:lnTo>
                  <a:pt x="6710172" y="0"/>
                </a:lnTo>
                <a:lnTo>
                  <a:pt x="6710172" y="6096"/>
                </a:lnTo>
                <a:lnTo>
                  <a:pt x="6705600" y="6096"/>
                </a:lnTo>
                <a:lnTo>
                  <a:pt x="6704076" y="4572"/>
                </a:lnTo>
                <a:close/>
              </a:path>
              <a:path w="7374890" h="6350">
                <a:moveTo>
                  <a:pt x="6740652" y="4572"/>
                </a:moveTo>
                <a:lnTo>
                  <a:pt x="6740652" y="1524"/>
                </a:lnTo>
                <a:lnTo>
                  <a:pt x="6742176" y="0"/>
                </a:lnTo>
                <a:lnTo>
                  <a:pt x="6746748" y="0"/>
                </a:lnTo>
                <a:lnTo>
                  <a:pt x="6748272" y="1524"/>
                </a:lnTo>
                <a:lnTo>
                  <a:pt x="6748272" y="4572"/>
                </a:lnTo>
                <a:lnTo>
                  <a:pt x="6746748" y="6096"/>
                </a:lnTo>
                <a:lnTo>
                  <a:pt x="6742176" y="6096"/>
                </a:lnTo>
                <a:lnTo>
                  <a:pt x="6740652" y="4572"/>
                </a:lnTo>
                <a:close/>
              </a:path>
              <a:path w="7374890" h="6350">
                <a:moveTo>
                  <a:pt x="6777228" y="4572"/>
                </a:moveTo>
                <a:lnTo>
                  <a:pt x="6777228" y="1524"/>
                </a:lnTo>
                <a:lnTo>
                  <a:pt x="6778752" y="0"/>
                </a:lnTo>
                <a:lnTo>
                  <a:pt x="6783324" y="0"/>
                </a:lnTo>
                <a:lnTo>
                  <a:pt x="6784848" y="1524"/>
                </a:lnTo>
                <a:lnTo>
                  <a:pt x="6784848" y="4572"/>
                </a:lnTo>
                <a:lnTo>
                  <a:pt x="6783324" y="6096"/>
                </a:lnTo>
                <a:lnTo>
                  <a:pt x="6778752" y="6096"/>
                </a:lnTo>
                <a:lnTo>
                  <a:pt x="6777228" y="4572"/>
                </a:lnTo>
                <a:close/>
              </a:path>
              <a:path w="7374890" h="6350">
                <a:moveTo>
                  <a:pt x="6815328" y="6096"/>
                </a:moveTo>
                <a:lnTo>
                  <a:pt x="6815328" y="0"/>
                </a:lnTo>
                <a:lnTo>
                  <a:pt x="6819900" y="0"/>
                </a:lnTo>
                <a:lnTo>
                  <a:pt x="6821424" y="1524"/>
                </a:lnTo>
                <a:lnTo>
                  <a:pt x="6821424" y="4572"/>
                </a:lnTo>
                <a:lnTo>
                  <a:pt x="6819900" y="6096"/>
                </a:lnTo>
                <a:lnTo>
                  <a:pt x="6815328" y="6096"/>
                </a:lnTo>
                <a:close/>
              </a:path>
              <a:path w="7374890" h="6350">
                <a:moveTo>
                  <a:pt x="6813804" y="4572"/>
                </a:moveTo>
                <a:lnTo>
                  <a:pt x="6813804" y="1524"/>
                </a:lnTo>
                <a:lnTo>
                  <a:pt x="6815328" y="1524"/>
                </a:lnTo>
                <a:lnTo>
                  <a:pt x="6815328" y="4572"/>
                </a:lnTo>
                <a:lnTo>
                  <a:pt x="6813804" y="4572"/>
                </a:lnTo>
                <a:close/>
              </a:path>
              <a:path w="7374890" h="6350">
                <a:moveTo>
                  <a:pt x="6851904" y="6096"/>
                </a:moveTo>
                <a:lnTo>
                  <a:pt x="6851904" y="0"/>
                </a:lnTo>
                <a:lnTo>
                  <a:pt x="6858000" y="0"/>
                </a:lnTo>
                <a:lnTo>
                  <a:pt x="6858000" y="6096"/>
                </a:lnTo>
                <a:lnTo>
                  <a:pt x="6851904" y="6096"/>
                </a:lnTo>
                <a:close/>
              </a:path>
              <a:path w="7374890" h="6350">
                <a:moveTo>
                  <a:pt x="6894576" y="4572"/>
                </a:moveTo>
                <a:lnTo>
                  <a:pt x="6894576" y="1524"/>
                </a:lnTo>
                <a:lnTo>
                  <a:pt x="6896100" y="1524"/>
                </a:lnTo>
                <a:lnTo>
                  <a:pt x="6896100" y="4572"/>
                </a:lnTo>
                <a:lnTo>
                  <a:pt x="6894576" y="4572"/>
                </a:lnTo>
                <a:close/>
              </a:path>
              <a:path w="7374890" h="6350">
                <a:moveTo>
                  <a:pt x="6888480" y="6096"/>
                </a:moveTo>
                <a:lnTo>
                  <a:pt x="6888480" y="0"/>
                </a:lnTo>
                <a:lnTo>
                  <a:pt x="6894576" y="0"/>
                </a:lnTo>
                <a:lnTo>
                  <a:pt x="6894576" y="6096"/>
                </a:lnTo>
                <a:lnTo>
                  <a:pt x="6888480" y="6096"/>
                </a:lnTo>
                <a:close/>
              </a:path>
              <a:path w="7374890" h="6350">
                <a:moveTo>
                  <a:pt x="6931152" y="4572"/>
                </a:moveTo>
                <a:lnTo>
                  <a:pt x="6931152" y="1524"/>
                </a:lnTo>
                <a:lnTo>
                  <a:pt x="6932676" y="1524"/>
                </a:lnTo>
                <a:lnTo>
                  <a:pt x="6932676" y="4572"/>
                </a:lnTo>
                <a:lnTo>
                  <a:pt x="6931152" y="4572"/>
                </a:lnTo>
                <a:close/>
              </a:path>
              <a:path w="7374890" h="6350">
                <a:moveTo>
                  <a:pt x="6925055" y="4572"/>
                </a:moveTo>
                <a:lnTo>
                  <a:pt x="6925055" y="1524"/>
                </a:lnTo>
                <a:lnTo>
                  <a:pt x="6926580" y="0"/>
                </a:lnTo>
                <a:lnTo>
                  <a:pt x="6931152" y="0"/>
                </a:lnTo>
                <a:lnTo>
                  <a:pt x="6931152" y="6096"/>
                </a:lnTo>
                <a:lnTo>
                  <a:pt x="6926580" y="6096"/>
                </a:lnTo>
                <a:lnTo>
                  <a:pt x="6925055" y="4572"/>
                </a:lnTo>
                <a:close/>
              </a:path>
              <a:path w="7374890" h="6350">
                <a:moveTo>
                  <a:pt x="6961632" y="4572"/>
                </a:moveTo>
                <a:lnTo>
                  <a:pt x="6961632" y="1524"/>
                </a:lnTo>
                <a:lnTo>
                  <a:pt x="6963155" y="0"/>
                </a:lnTo>
                <a:lnTo>
                  <a:pt x="6967728" y="0"/>
                </a:lnTo>
                <a:lnTo>
                  <a:pt x="6969252" y="1524"/>
                </a:lnTo>
                <a:lnTo>
                  <a:pt x="6969252" y="4572"/>
                </a:lnTo>
                <a:lnTo>
                  <a:pt x="6967728" y="6096"/>
                </a:lnTo>
                <a:lnTo>
                  <a:pt x="6963155" y="6096"/>
                </a:lnTo>
                <a:lnTo>
                  <a:pt x="6961632" y="4572"/>
                </a:lnTo>
                <a:close/>
              </a:path>
              <a:path w="7374890" h="6350">
                <a:moveTo>
                  <a:pt x="6998208" y="4572"/>
                </a:moveTo>
                <a:lnTo>
                  <a:pt x="6998208" y="1524"/>
                </a:lnTo>
                <a:lnTo>
                  <a:pt x="6999732" y="0"/>
                </a:lnTo>
                <a:lnTo>
                  <a:pt x="7004304" y="0"/>
                </a:lnTo>
                <a:lnTo>
                  <a:pt x="7005828" y="1524"/>
                </a:lnTo>
                <a:lnTo>
                  <a:pt x="7005828" y="4572"/>
                </a:lnTo>
                <a:lnTo>
                  <a:pt x="7004304" y="6096"/>
                </a:lnTo>
                <a:lnTo>
                  <a:pt x="6999732" y="6096"/>
                </a:lnTo>
                <a:lnTo>
                  <a:pt x="6998208" y="4572"/>
                </a:lnTo>
                <a:close/>
              </a:path>
              <a:path w="7374890" h="6350">
                <a:moveTo>
                  <a:pt x="7036308" y="6096"/>
                </a:moveTo>
                <a:lnTo>
                  <a:pt x="7036308" y="0"/>
                </a:lnTo>
                <a:lnTo>
                  <a:pt x="7042404" y="0"/>
                </a:lnTo>
                <a:lnTo>
                  <a:pt x="7042404" y="6096"/>
                </a:lnTo>
                <a:lnTo>
                  <a:pt x="7036308" y="6096"/>
                </a:lnTo>
                <a:close/>
              </a:path>
              <a:path w="7374890" h="6350">
                <a:moveTo>
                  <a:pt x="7034784" y="4572"/>
                </a:moveTo>
                <a:lnTo>
                  <a:pt x="7034784" y="1524"/>
                </a:lnTo>
                <a:lnTo>
                  <a:pt x="7036308" y="1524"/>
                </a:lnTo>
                <a:lnTo>
                  <a:pt x="7036308" y="4572"/>
                </a:lnTo>
                <a:lnTo>
                  <a:pt x="7034784" y="4572"/>
                </a:lnTo>
                <a:close/>
              </a:path>
              <a:path w="7374890" h="6350">
                <a:moveTo>
                  <a:pt x="7072884" y="6096"/>
                </a:moveTo>
                <a:lnTo>
                  <a:pt x="7072884" y="0"/>
                </a:lnTo>
                <a:lnTo>
                  <a:pt x="7078980" y="0"/>
                </a:lnTo>
                <a:lnTo>
                  <a:pt x="7078980" y="6096"/>
                </a:lnTo>
                <a:lnTo>
                  <a:pt x="7072884" y="6096"/>
                </a:lnTo>
                <a:close/>
              </a:path>
              <a:path w="7374890" h="6350">
                <a:moveTo>
                  <a:pt x="7115556" y="4572"/>
                </a:moveTo>
                <a:lnTo>
                  <a:pt x="7115556" y="1524"/>
                </a:lnTo>
                <a:lnTo>
                  <a:pt x="7117080" y="1524"/>
                </a:lnTo>
                <a:lnTo>
                  <a:pt x="7117080" y="4572"/>
                </a:lnTo>
                <a:lnTo>
                  <a:pt x="7115556" y="4572"/>
                </a:lnTo>
                <a:close/>
              </a:path>
              <a:path w="7374890" h="6350">
                <a:moveTo>
                  <a:pt x="7109460" y="6096"/>
                </a:moveTo>
                <a:lnTo>
                  <a:pt x="7109460" y="0"/>
                </a:lnTo>
                <a:lnTo>
                  <a:pt x="7115556" y="0"/>
                </a:lnTo>
                <a:lnTo>
                  <a:pt x="7115556" y="6096"/>
                </a:lnTo>
                <a:lnTo>
                  <a:pt x="7109460" y="6096"/>
                </a:lnTo>
                <a:close/>
              </a:path>
              <a:path w="7374890" h="6350">
                <a:moveTo>
                  <a:pt x="7152132" y="4572"/>
                </a:moveTo>
                <a:lnTo>
                  <a:pt x="7152132" y="1524"/>
                </a:lnTo>
                <a:lnTo>
                  <a:pt x="7153656" y="1524"/>
                </a:lnTo>
                <a:lnTo>
                  <a:pt x="7153656" y="4572"/>
                </a:lnTo>
                <a:lnTo>
                  <a:pt x="7152132" y="4572"/>
                </a:lnTo>
                <a:close/>
              </a:path>
              <a:path w="7374890" h="6350">
                <a:moveTo>
                  <a:pt x="7146036" y="4572"/>
                </a:moveTo>
                <a:lnTo>
                  <a:pt x="7146036" y="1524"/>
                </a:lnTo>
                <a:lnTo>
                  <a:pt x="7147560" y="0"/>
                </a:lnTo>
                <a:lnTo>
                  <a:pt x="7152132" y="0"/>
                </a:lnTo>
                <a:lnTo>
                  <a:pt x="7152132" y="6096"/>
                </a:lnTo>
                <a:lnTo>
                  <a:pt x="7147560" y="6096"/>
                </a:lnTo>
                <a:lnTo>
                  <a:pt x="7146036" y="4572"/>
                </a:lnTo>
                <a:close/>
              </a:path>
              <a:path w="7374890" h="6350">
                <a:moveTo>
                  <a:pt x="7182612" y="4572"/>
                </a:moveTo>
                <a:lnTo>
                  <a:pt x="7182612" y="1524"/>
                </a:lnTo>
                <a:lnTo>
                  <a:pt x="7184136" y="0"/>
                </a:lnTo>
                <a:lnTo>
                  <a:pt x="7188708" y="0"/>
                </a:lnTo>
                <a:lnTo>
                  <a:pt x="7190232" y="1524"/>
                </a:lnTo>
                <a:lnTo>
                  <a:pt x="7190232" y="4572"/>
                </a:lnTo>
                <a:lnTo>
                  <a:pt x="7188708" y="6096"/>
                </a:lnTo>
                <a:lnTo>
                  <a:pt x="7184136" y="6096"/>
                </a:lnTo>
                <a:lnTo>
                  <a:pt x="7182612" y="4572"/>
                </a:lnTo>
                <a:close/>
              </a:path>
              <a:path w="7374890" h="6350">
                <a:moveTo>
                  <a:pt x="7219188" y="4572"/>
                </a:moveTo>
                <a:lnTo>
                  <a:pt x="7219188" y="1524"/>
                </a:lnTo>
                <a:lnTo>
                  <a:pt x="7220712" y="0"/>
                </a:lnTo>
                <a:lnTo>
                  <a:pt x="7225284" y="0"/>
                </a:lnTo>
                <a:lnTo>
                  <a:pt x="7226808" y="1524"/>
                </a:lnTo>
                <a:lnTo>
                  <a:pt x="7226808" y="4572"/>
                </a:lnTo>
                <a:lnTo>
                  <a:pt x="7225284" y="6096"/>
                </a:lnTo>
                <a:lnTo>
                  <a:pt x="7220712" y="6096"/>
                </a:lnTo>
                <a:lnTo>
                  <a:pt x="7219188" y="4572"/>
                </a:lnTo>
                <a:close/>
              </a:path>
              <a:path w="7374890" h="6350">
                <a:moveTo>
                  <a:pt x="7257288" y="6096"/>
                </a:moveTo>
                <a:lnTo>
                  <a:pt x="7257288" y="0"/>
                </a:lnTo>
                <a:lnTo>
                  <a:pt x="7263384" y="0"/>
                </a:lnTo>
                <a:lnTo>
                  <a:pt x="7263384" y="6096"/>
                </a:lnTo>
                <a:lnTo>
                  <a:pt x="7257288" y="6096"/>
                </a:lnTo>
                <a:close/>
              </a:path>
              <a:path w="7374890" h="6350">
                <a:moveTo>
                  <a:pt x="7255764" y="4572"/>
                </a:moveTo>
                <a:lnTo>
                  <a:pt x="7255764" y="1524"/>
                </a:lnTo>
                <a:lnTo>
                  <a:pt x="7257288" y="1524"/>
                </a:lnTo>
                <a:lnTo>
                  <a:pt x="7257288" y="4572"/>
                </a:lnTo>
                <a:lnTo>
                  <a:pt x="7255764" y="4572"/>
                </a:lnTo>
                <a:close/>
              </a:path>
              <a:path w="7374890" h="6350">
                <a:moveTo>
                  <a:pt x="7293864" y="6096"/>
                </a:moveTo>
                <a:lnTo>
                  <a:pt x="7293864" y="0"/>
                </a:lnTo>
                <a:lnTo>
                  <a:pt x="7299960" y="0"/>
                </a:lnTo>
                <a:lnTo>
                  <a:pt x="7299960" y="6096"/>
                </a:lnTo>
                <a:lnTo>
                  <a:pt x="7293864" y="6096"/>
                </a:lnTo>
                <a:close/>
              </a:path>
              <a:path w="7374890" h="6350">
                <a:moveTo>
                  <a:pt x="7336536" y="4572"/>
                </a:moveTo>
                <a:lnTo>
                  <a:pt x="7336536" y="1524"/>
                </a:lnTo>
                <a:lnTo>
                  <a:pt x="7338060" y="1524"/>
                </a:lnTo>
                <a:lnTo>
                  <a:pt x="7338060" y="4572"/>
                </a:lnTo>
                <a:lnTo>
                  <a:pt x="7336536" y="4572"/>
                </a:lnTo>
                <a:close/>
              </a:path>
              <a:path w="7374890" h="6350">
                <a:moveTo>
                  <a:pt x="7330440" y="6096"/>
                </a:moveTo>
                <a:lnTo>
                  <a:pt x="7330440" y="0"/>
                </a:lnTo>
                <a:lnTo>
                  <a:pt x="7336536" y="0"/>
                </a:lnTo>
                <a:lnTo>
                  <a:pt x="7336536" y="6096"/>
                </a:lnTo>
                <a:lnTo>
                  <a:pt x="7330440" y="6096"/>
                </a:lnTo>
                <a:close/>
              </a:path>
              <a:path w="7374890" h="6350">
                <a:moveTo>
                  <a:pt x="7367016" y="4572"/>
                </a:moveTo>
                <a:lnTo>
                  <a:pt x="7367016" y="1524"/>
                </a:lnTo>
                <a:lnTo>
                  <a:pt x="7368540" y="0"/>
                </a:lnTo>
                <a:lnTo>
                  <a:pt x="7373112" y="0"/>
                </a:lnTo>
                <a:lnTo>
                  <a:pt x="7374636" y="1524"/>
                </a:lnTo>
                <a:lnTo>
                  <a:pt x="7374636" y="4572"/>
                </a:lnTo>
                <a:lnTo>
                  <a:pt x="7373112" y="6096"/>
                </a:lnTo>
                <a:lnTo>
                  <a:pt x="7368540" y="6096"/>
                </a:lnTo>
                <a:lnTo>
                  <a:pt x="7367016" y="4572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1771" y="4255008"/>
            <a:ext cx="38100" cy="64135"/>
          </a:xfrm>
          <a:custGeom>
            <a:avLst/>
            <a:gdLst/>
            <a:ahLst/>
            <a:cxnLst/>
            <a:rect l="l" t="t" r="r" b="b"/>
            <a:pathLst>
              <a:path w="38100" h="64135">
                <a:moveTo>
                  <a:pt x="7620" y="64008"/>
                </a:moveTo>
                <a:lnTo>
                  <a:pt x="7620" y="57912"/>
                </a:lnTo>
                <a:lnTo>
                  <a:pt x="38100" y="57912"/>
                </a:lnTo>
                <a:lnTo>
                  <a:pt x="38100" y="64008"/>
                </a:lnTo>
                <a:lnTo>
                  <a:pt x="7620" y="64008"/>
                </a:lnTo>
                <a:close/>
              </a:path>
              <a:path w="38100" h="64135">
                <a:moveTo>
                  <a:pt x="33528" y="25908"/>
                </a:moveTo>
                <a:lnTo>
                  <a:pt x="33528" y="10668"/>
                </a:lnTo>
                <a:lnTo>
                  <a:pt x="35052" y="12192"/>
                </a:lnTo>
                <a:lnTo>
                  <a:pt x="35052" y="24384"/>
                </a:lnTo>
                <a:lnTo>
                  <a:pt x="33528" y="25908"/>
                </a:lnTo>
                <a:close/>
              </a:path>
              <a:path w="38100" h="64135">
                <a:moveTo>
                  <a:pt x="1524" y="13716"/>
                </a:moveTo>
                <a:lnTo>
                  <a:pt x="1524" y="6096"/>
                </a:lnTo>
                <a:lnTo>
                  <a:pt x="4572" y="4572"/>
                </a:lnTo>
                <a:lnTo>
                  <a:pt x="6096" y="3048"/>
                </a:lnTo>
                <a:lnTo>
                  <a:pt x="9144" y="1524"/>
                </a:lnTo>
                <a:lnTo>
                  <a:pt x="10668" y="1524"/>
                </a:lnTo>
                <a:lnTo>
                  <a:pt x="13716" y="0"/>
                </a:lnTo>
                <a:lnTo>
                  <a:pt x="19812" y="0"/>
                </a:lnTo>
                <a:lnTo>
                  <a:pt x="22860" y="1524"/>
                </a:lnTo>
                <a:lnTo>
                  <a:pt x="24384" y="1524"/>
                </a:lnTo>
                <a:lnTo>
                  <a:pt x="27432" y="3048"/>
                </a:lnTo>
                <a:lnTo>
                  <a:pt x="28956" y="3048"/>
                </a:lnTo>
                <a:lnTo>
                  <a:pt x="33528" y="7620"/>
                </a:lnTo>
                <a:lnTo>
                  <a:pt x="33528" y="27432"/>
                </a:lnTo>
                <a:lnTo>
                  <a:pt x="32004" y="28956"/>
                </a:lnTo>
                <a:lnTo>
                  <a:pt x="30480" y="32004"/>
                </a:lnTo>
                <a:lnTo>
                  <a:pt x="28956" y="33528"/>
                </a:lnTo>
                <a:lnTo>
                  <a:pt x="28956" y="15240"/>
                </a:lnTo>
                <a:lnTo>
                  <a:pt x="27432" y="13716"/>
                </a:lnTo>
                <a:lnTo>
                  <a:pt x="27432" y="12192"/>
                </a:lnTo>
                <a:lnTo>
                  <a:pt x="22860" y="7620"/>
                </a:lnTo>
                <a:lnTo>
                  <a:pt x="21336" y="7620"/>
                </a:lnTo>
                <a:lnTo>
                  <a:pt x="19812" y="6096"/>
                </a:lnTo>
                <a:lnTo>
                  <a:pt x="13716" y="6096"/>
                </a:lnTo>
                <a:lnTo>
                  <a:pt x="12192" y="7620"/>
                </a:lnTo>
                <a:lnTo>
                  <a:pt x="10668" y="7620"/>
                </a:lnTo>
                <a:lnTo>
                  <a:pt x="9144" y="9144"/>
                </a:lnTo>
                <a:lnTo>
                  <a:pt x="7620" y="9144"/>
                </a:lnTo>
                <a:lnTo>
                  <a:pt x="3048" y="13716"/>
                </a:lnTo>
                <a:lnTo>
                  <a:pt x="1524" y="13716"/>
                </a:lnTo>
                <a:close/>
              </a:path>
              <a:path w="38100" h="64135">
                <a:moveTo>
                  <a:pt x="0" y="64008"/>
                </a:moveTo>
                <a:lnTo>
                  <a:pt x="0" y="53340"/>
                </a:lnTo>
                <a:lnTo>
                  <a:pt x="1524" y="51816"/>
                </a:lnTo>
                <a:lnTo>
                  <a:pt x="1524" y="50292"/>
                </a:lnTo>
                <a:lnTo>
                  <a:pt x="3048" y="47244"/>
                </a:lnTo>
                <a:lnTo>
                  <a:pt x="6096" y="44196"/>
                </a:lnTo>
                <a:lnTo>
                  <a:pt x="9144" y="42672"/>
                </a:lnTo>
                <a:lnTo>
                  <a:pt x="13716" y="38100"/>
                </a:lnTo>
                <a:lnTo>
                  <a:pt x="16764" y="36576"/>
                </a:lnTo>
                <a:lnTo>
                  <a:pt x="18288" y="35052"/>
                </a:lnTo>
                <a:lnTo>
                  <a:pt x="21336" y="33528"/>
                </a:lnTo>
                <a:lnTo>
                  <a:pt x="24384" y="30480"/>
                </a:lnTo>
                <a:lnTo>
                  <a:pt x="24384" y="28956"/>
                </a:lnTo>
                <a:lnTo>
                  <a:pt x="27432" y="25908"/>
                </a:lnTo>
                <a:lnTo>
                  <a:pt x="27432" y="21336"/>
                </a:lnTo>
                <a:lnTo>
                  <a:pt x="28956" y="19812"/>
                </a:lnTo>
                <a:lnTo>
                  <a:pt x="28956" y="33528"/>
                </a:lnTo>
                <a:lnTo>
                  <a:pt x="24384" y="38100"/>
                </a:lnTo>
                <a:lnTo>
                  <a:pt x="18288" y="41148"/>
                </a:lnTo>
                <a:lnTo>
                  <a:pt x="15240" y="44196"/>
                </a:lnTo>
                <a:lnTo>
                  <a:pt x="12192" y="45720"/>
                </a:lnTo>
                <a:lnTo>
                  <a:pt x="10668" y="47244"/>
                </a:lnTo>
                <a:lnTo>
                  <a:pt x="10668" y="48768"/>
                </a:lnTo>
                <a:lnTo>
                  <a:pt x="7620" y="51816"/>
                </a:lnTo>
                <a:lnTo>
                  <a:pt x="7620" y="64008"/>
                </a:lnTo>
                <a:lnTo>
                  <a:pt x="0" y="64008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4547" y="3584448"/>
            <a:ext cx="7374890" cy="7620"/>
          </a:xfrm>
          <a:custGeom>
            <a:avLst/>
            <a:gdLst/>
            <a:ahLst/>
            <a:cxnLst/>
            <a:rect l="l" t="t" r="r" b="b"/>
            <a:pathLst>
              <a:path w="7374890" h="7620">
                <a:moveTo>
                  <a:pt x="0" y="4571"/>
                </a:moveTo>
                <a:lnTo>
                  <a:pt x="0" y="1524"/>
                </a:lnTo>
                <a:lnTo>
                  <a:pt x="1523" y="1524"/>
                </a:lnTo>
                <a:lnTo>
                  <a:pt x="1523" y="0"/>
                </a:lnTo>
                <a:lnTo>
                  <a:pt x="6096" y="0"/>
                </a:lnTo>
                <a:lnTo>
                  <a:pt x="6096" y="1524"/>
                </a:lnTo>
                <a:lnTo>
                  <a:pt x="7619" y="1524"/>
                </a:lnTo>
                <a:lnTo>
                  <a:pt x="7619" y="4571"/>
                </a:lnTo>
                <a:lnTo>
                  <a:pt x="4571" y="7619"/>
                </a:lnTo>
                <a:lnTo>
                  <a:pt x="3048" y="7619"/>
                </a:lnTo>
                <a:lnTo>
                  <a:pt x="0" y="4571"/>
                </a:lnTo>
                <a:close/>
              </a:path>
              <a:path w="7374890" h="7620">
                <a:moveTo>
                  <a:pt x="36575" y="4571"/>
                </a:moveTo>
                <a:lnTo>
                  <a:pt x="36575" y="1524"/>
                </a:lnTo>
                <a:lnTo>
                  <a:pt x="38100" y="1524"/>
                </a:lnTo>
                <a:lnTo>
                  <a:pt x="38100" y="0"/>
                </a:lnTo>
                <a:lnTo>
                  <a:pt x="42671" y="0"/>
                </a:lnTo>
                <a:lnTo>
                  <a:pt x="42671" y="1524"/>
                </a:lnTo>
                <a:lnTo>
                  <a:pt x="44196" y="1524"/>
                </a:lnTo>
                <a:lnTo>
                  <a:pt x="44196" y="4571"/>
                </a:lnTo>
                <a:lnTo>
                  <a:pt x="41148" y="7619"/>
                </a:lnTo>
                <a:lnTo>
                  <a:pt x="39623" y="7619"/>
                </a:lnTo>
                <a:lnTo>
                  <a:pt x="36575" y="4571"/>
                </a:lnTo>
                <a:close/>
              </a:path>
              <a:path w="7374890" h="7620">
                <a:moveTo>
                  <a:pt x="74675" y="6095"/>
                </a:moveTo>
                <a:lnTo>
                  <a:pt x="74675" y="0"/>
                </a:lnTo>
                <a:lnTo>
                  <a:pt x="79248" y="0"/>
                </a:lnTo>
                <a:lnTo>
                  <a:pt x="79248" y="1524"/>
                </a:lnTo>
                <a:lnTo>
                  <a:pt x="80771" y="1524"/>
                </a:lnTo>
                <a:lnTo>
                  <a:pt x="80771" y="4571"/>
                </a:lnTo>
                <a:lnTo>
                  <a:pt x="77723" y="7619"/>
                </a:lnTo>
                <a:lnTo>
                  <a:pt x="76200" y="7619"/>
                </a:lnTo>
                <a:lnTo>
                  <a:pt x="74675" y="6095"/>
                </a:lnTo>
                <a:close/>
              </a:path>
              <a:path w="7374890" h="7620">
                <a:moveTo>
                  <a:pt x="73151" y="4571"/>
                </a:moveTo>
                <a:lnTo>
                  <a:pt x="73151" y="3048"/>
                </a:lnTo>
                <a:lnTo>
                  <a:pt x="74675" y="1524"/>
                </a:lnTo>
                <a:lnTo>
                  <a:pt x="74675" y="4571"/>
                </a:lnTo>
                <a:lnTo>
                  <a:pt x="73151" y="4571"/>
                </a:lnTo>
                <a:close/>
              </a:path>
              <a:path w="7374890" h="7620">
                <a:moveTo>
                  <a:pt x="109728" y="4571"/>
                </a:moveTo>
                <a:lnTo>
                  <a:pt x="109728" y="3048"/>
                </a:lnTo>
                <a:lnTo>
                  <a:pt x="112775" y="0"/>
                </a:lnTo>
                <a:lnTo>
                  <a:pt x="115823" y="0"/>
                </a:lnTo>
                <a:lnTo>
                  <a:pt x="117348" y="1524"/>
                </a:lnTo>
                <a:lnTo>
                  <a:pt x="117348" y="6095"/>
                </a:lnTo>
                <a:lnTo>
                  <a:pt x="115823" y="6095"/>
                </a:lnTo>
                <a:lnTo>
                  <a:pt x="115823" y="7619"/>
                </a:lnTo>
                <a:lnTo>
                  <a:pt x="112775" y="7619"/>
                </a:lnTo>
                <a:lnTo>
                  <a:pt x="112775" y="6095"/>
                </a:lnTo>
                <a:lnTo>
                  <a:pt x="111251" y="6095"/>
                </a:lnTo>
                <a:lnTo>
                  <a:pt x="111251" y="4571"/>
                </a:lnTo>
                <a:lnTo>
                  <a:pt x="109728" y="4571"/>
                </a:lnTo>
                <a:close/>
              </a:path>
              <a:path w="7374890" h="7620">
                <a:moveTo>
                  <a:pt x="147828" y="6095"/>
                </a:moveTo>
                <a:lnTo>
                  <a:pt x="147828" y="1524"/>
                </a:lnTo>
                <a:lnTo>
                  <a:pt x="149351" y="0"/>
                </a:lnTo>
                <a:lnTo>
                  <a:pt x="152400" y="0"/>
                </a:lnTo>
                <a:lnTo>
                  <a:pt x="153923" y="1524"/>
                </a:lnTo>
                <a:lnTo>
                  <a:pt x="153923" y="6095"/>
                </a:lnTo>
                <a:lnTo>
                  <a:pt x="152400" y="6095"/>
                </a:lnTo>
                <a:lnTo>
                  <a:pt x="152400" y="7619"/>
                </a:lnTo>
                <a:lnTo>
                  <a:pt x="149351" y="7619"/>
                </a:lnTo>
                <a:lnTo>
                  <a:pt x="149351" y="6095"/>
                </a:lnTo>
                <a:lnTo>
                  <a:pt x="147828" y="6095"/>
                </a:lnTo>
                <a:close/>
              </a:path>
              <a:path w="7374890" h="7620">
                <a:moveTo>
                  <a:pt x="184403" y="6095"/>
                </a:moveTo>
                <a:lnTo>
                  <a:pt x="184403" y="1524"/>
                </a:lnTo>
                <a:lnTo>
                  <a:pt x="185928" y="0"/>
                </a:lnTo>
                <a:lnTo>
                  <a:pt x="188975" y="0"/>
                </a:lnTo>
                <a:lnTo>
                  <a:pt x="192023" y="3048"/>
                </a:lnTo>
                <a:lnTo>
                  <a:pt x="192023" y="4571"/>
                </a:lnTo>
                <a:lnTo>
                  <a:pt x="190500" y="4571"/>
                </a:lnTo>
                <a:lnTo>
                  <a:pt x="190500" y="6095"/>
                </a:lnTo>
                <a:lnTo>
                  <a:pt x="188975" y="6095"/>
                </a:lnTo>
                <a:lnTo>
                  <a:pt x="188975" y="7619"/>
                </a:lnTo>
                <a:lnTo>
                  <a:pt x="187451" y="7619"/>
                </a:lnTo>
                <a:lnTo>
                  <a:pt x="185928" y="6095"/>
                </a:lnTo>
                <a:lnTo>
                  <a:pt x="184403" y="6095"/>
                </a:lnTo>
                <a:close/>
              </a:path>
              <a:path w="7374890" h="7620">
                <a:moveTo>
                  <a:pt x="220980" y="4571"/>
                </a:moveTo>
                <a:lnTo>
                  <a:pt x="220980" y="1524"/>
                </a:lnTo>
                <a:lnTo>
                  <a:pt x="222503" y="1524"/>
                </a:lnTo>
                <a:lnTo>
                  <a:pt x="222503" y="0"/>
                </a:lnTo>
                <a:lnTo>
                  <a:pt x="227075" y="0"/>
                </a:lnTo>
                <a:lnTo>
                  <a:pt x="227075" y="1524"/>
                </a:lnTo>
                <a:lnTo>
                  <a:pt x="228600" y="1524"/>
                </a:lnTo>
                <a:lnTo>
                  <a:pt x="228600" y="4571"/>
                </a:lnTo>
                <a:lnTo>
                  <a:pt x="225551" y="7619"/>
                </a:lnTo>
                <a:lnTo>
                  <a:pt x="224028" y="7619"/>
                </a:lnTo>
                <a:lnTo>
                  <a:pt x="220980" y="4571"/>
                </a:lnTo>
                <a:close/>
              </a:path>
              <a:path w="7374890" h="7620">
                <a:moveTo>
                  <a:pt x="257555" y="4571"/>
                </a:moveTo>
                <a:lnTo>
                  <a:pt x="257555" y="1524"/>
                </a:lnTo>
                <a:lnTo>
                  <a:pt x="259080" y="1524"/>
                </a:lnTo>
                <a:lnTo>
                  <a:pt x="259080" y="0"/>
                </a:lnTo>
                <a:lnTo>
                  <a:pt x="263651" y="0"/>
                </a:lnTo>
                <a:lnTo>
                  <a:pt x="263651" y="1524"/>
                </a:lnTo>
                <a:lnTo>
                  <a:pt x="265175" y="1524"/>
                </a:lnTo>
                <a:lnTo>
                  <a:pt x="265175" y="4571"/>
                </a:lnTo>
                <a:lnTo>
                  <a:pt x="262128" y="7619"/>
                </a:lnTo>
                <a:lnTo>
                  <a:pt x="260603" y="7619"/>
                </a:lnTo>
                <a:lnTo>
                  <a:pt x="257555" y="4571"/>
                </a:lnTo>
                <a:close/>
              </a:path>
              <a:path w="7374890" h="7620">
                <a:moveTo>
                  <a:pt x="295655" y="6095"/>
                </a:moveTo>
                <a:lnTo>
                  <a:pt x="295655" y="0"/>
                </a:lnTo>
                <a:lnTo>
                  <a:pt x="300228" y="0"/>
                </a:lnTo>
                <a:lnTo>
                  <a:pt x="300228" y="1524"/>
                </a:lnTo>
                <a:lnTo>
                  <a:pt x="301751" y="1524"/>
                </a:lnTo>
                <a:lnTo>
                  <a:pt x="301751" y="4571"/>
                </a:lnTo>
                <a:lnTo>
                  <a:pt x="298703" y="7619"/>
                </a:lnTo>
                <a:lnTo>
                  <a:pt x="297180" y="7619"/>
                </a:lnTo>
                <a:lnTo>
                  <a:pt x="295655" y="6095"/>
                </a:lnTo>
                <a:close/>
              </a:path>
              <a:path w="7374890" h="7620">
                <a:moveTo>
                  <a:pt x="294132" y="4571"/>
                </a:moveTo>
                <a:lnTo>
                  <a:pt x="294132" y="3048"/>
                </a:lnTo>
                <a:lnTo>
                  <a:pt x="295655" y="1524"/>
                </a:lnTo>
                <a:lnTo>
                  <a:pt x="295655" y="4571"/>
                </a:lnTo>
                <a:lnTo>
                  <a:pt x="294132" y="4571"/>
                </a:lnTo>
                <a:close/>
              </a:path>
              <a:path w="7374890" h="7620">
                <a:moveTo>
                  <a:pt x="330707" y="4571"/>
                </a:moveTo>
                <a:lnTo>
                  <a:pt x="330707" y="3048"/>
                </a:lnTo>
                <a:lnTo>
                  <a:pt x="333755" y="0"/>
                </a:lnTo>
                <a:lnTo>
                  <a:pt x="336803" y="0"/>
                </a:lnTo>
                <a:lnTo>
                  <a:pt x="338328" y="1524"/>
                </a:lnTo>
                <a:lnTo>
                  <a:pt x="338328" y="6095"/>
                </a:lnTo>
                <a:lnTo>
                  <a:pt x="336803" y="6095"/>
                </a:lnTo>
                <a:lnTo>
                  <a:pt x="336803" y="7619"/>
                </a:lnTo>
                <a:lnTo>
                  <a:pt x="333755" y="7619"/>
                </a:lnTo>
                <a:lnTo>
                  <a:pt x="333755" y="6095"/>
                </a:lnTo>
                <a:lnTo>
                  <a:pt x="332232" y="6095"/>
                </a:lnTo>
                <a:lnTo>
                  <a:pt x="332232" y="4571"/>
                </a:lnTo>
                <a:lnTo>
                  <a:pt x="330707" y="4571"/>
                </a:lnTo>
                <a:close/>
              </a:path>
              <a:path w="7374890" h="7620">
                <a:moveTo>
                  <a:pt x="368807" y="6095"/>
                </a:moveTo>
                <a:lnTo>
                  <a:pt x="368807" y="1524"/>
                </a:lnTo>
                <a:lnTo>
                  <a:pt x="370332" y="0"/>
                </a:lnTo>
                <a:lnTo>
                  <a:pt x="373380" y="0"/>
                </a:lnTo>
                <a:lnTo>
                  <a:pt x="374903" y="1524"/>
                </a:lnTo>
                <a:lnTo>
                  <a:pt x="374903" y="6095"/>
                </a:lnTo>
                <a:lnTo>
                  <a:pt x="373380" y="6095"/>
                </a:lnTo>
                <a:lnTo>
                  <a:pt x="373380" y="7619"/>
                </a:lnTo>
                <a:lnTo>
                  <a:pt x="370332" y="7619"/>
                </a:lnTo>
                <a:lnTo>
                  <a:pt x="370332" y="6095"/>
                </a:lnTo>
                <a:lnTo>
                  <a:pt x="368807" y="6095"/>
                </a:lnTo>
                <a:close/>
              </a:path>
              <a:path w="7374890" h="7620">
                <a:moveTo>
                  <a:pt x="405383" y="4571"/>
                </a:moveTo>
                <a:lnTo>
                  <a:pt x="405383" y="1524"/>
                </a:lnTo>
                <a:lnTo>
                  <a:pt x="406907" y="1524"/>
                </a:lnTo>
                <a:lnTo>
                  <a:pt x="406907" y="0"/>
                </a:lnTo>
                <a:lnTo>
                  <a:pt x="409955" y="0"/>
                </a:lnTo>
                <a:lnTo>
                  <a:pt x="413003" y="3048"/>
                </a:lnTo>
                <a:lnTo>
                  <a:pt x="413003" y="4571"/>
                </a:lnTo>
                <a:lnTo>
                  <a:pt x="411480" y="4571"/>
                </a:lnTo>
                <a:lnTo>
                  <a:pt x="411480" y="6095"/>
                </a:lnTo>
                <a:lnTo>
                  <a:pt x="409955" y="6095"/>
                </a:lnTo>
                <a:lnTo>
                  <a:pt x="409955" y="7619"/>
                </a:lnTo>
                <a:lnTo>
                  <a:pt x="408432" y="7619"/>
                </a:lnTo>
                <a:lnTo>
                  <a:pt x="405383" y="4571"/>
                </a:lnTo>
                <a:close/>
              </a:path>
              <a:path w="7374890" h="7620">
                <a:moveTo>
                  <a:pt x="441959" y="4571"/>
                </a:moveTo>
                <a:lnTo>
                  <a:pt x="441959" y="1524"/>
                </a:lnTo>
                <a:lnTo>
                  <a:pt x="443483" y="1524"/>
                </a:lnTo>
                <a:lnTo>
                  <a:pt x="443483" y="0"/>
                </a:lnTo>
                <a:lnTo>
                  <a:pt x="448055" y="0"/>
                </a:lnTo>
                <a:lnTo>
                  <a:pt x="448055" y="1524"/>
                </a:lnTo>
                <a:lnTo>
                  <a:pt x="449580" y="1524"/>
                </a:lnTo>
                <a:lnTo>
                  <a:pt x="449580" y="4571"/>
                </a:lnTo>
                <a:lnTo>
                  <a:pt x="446532" y="7619"/>
                </a:lnTo>
                <a:lnTo>
                  <a:pt x="445007" y="7619"/>
                </a:lnTo>
                <a:lnTo>
                  <a:pt x="441959" y="4571"/>
                </a:lnTo>
                <a:close/>
              </a:path>
              <a:path w="7374890" h="7620">
                <a:moveTo>
                  <a:pt x="478535" y="4571"/>
                </a:moveTo>
                <a:lnTo>
                  <a:pt x="478535" y="1524"/>
                </a:lnTo>
                <a:lnTo>
                  <a:pt x="480059" y="1524"/>
                </a:lnTo>
                <a:lnTo>
                  <a:pt x="480059" y="0"/>
                </a:lnTo>
                <a:lnTo>
                  <a:pt x="484632" y="0"/>
                </a:lnTo>
                <a:lnTo>
                  <a:pt x="484632" y="1524"/>
                </a:lnTo>
                <a:lnTo>
                  <a:pt x="486155" y="1524"/>
                </a:lnTo>
                <a:lnTo>
                  <a:pt x="486155" y="4571"/>
                </a:lnTo>
                <a:lnTo>
                  <a:pt x="483107" y="7619"/>
                </a:lnTo>
                <a:lnTo>
                  <a:pt x="481583" y="7619"/>
                </a:lnTo>
                <a:lnTo>
                  <a:pt x="478535" y="4571"/>
                </a:lnTo>
                <a:close/>
              </a:path>
              <a:path w="7374890" h="7620">
                <a:moveTo>
                  <a:pt x="516635" y="6095"/>
                </a:moveTo>
                <a:lnTo>
                  <a:pt x="516635" y="0"/>
                </a:lnTo>
                <a:lnTo>
                  <a:pt x="521207" y="0"/>
                </a:lnTo>
                <a:lnTo>
                  <a:pt x="521207" y="1524"/>
                </a:lnTo>
                <a:lnTo>
                  <a:pt x="522732" y="1524"/>
                </a:lnTo>
                <a:lnTo>
                  <a:pt x="522732" y="4571"/>
                </a:lnTo>
                <a:lnTo>
                  <a:pt x="519683" y="7619"/>
                </a:lnTo>
                <a:lnTo>
                  <a:pt x="518159" y="7619"/>
                </a:lnTo>
                <a:lnTo>
                  <a:pt x="516635" y="6095"/>
                </a:lnTo>
                <a:close/>
              </a:path>
              <a:path w="7374890" h="7620">
                <a:moveTo>
                  <a:pt x="515112" y="4571"/>
                </a:moveTo>
                <a:lnTo>
                  <a:pt x="515112" y="3048"/>
                </a:lnTo>
                <a:lnTo>
                  <a:pt x="516635" y="1524"/>
                </a:lnTo>
                <a:lnTo>
                  <a:pt x="516635" y="4571"/>
                </a:lnTo>
                <a:lnTo>
                  <a:pt x="515112" y="4571"/>
                </a:lnTo>
                <a:close/>
              </a:path>
              <a:path w="7374890" h="7620">
                <a:moveTo>
                  <a:pt x="551687" y="4571"/>
                </a:moveTo>
                <a:lnTo>
                  <a:pt x="551687" y="3048"/>
                </a:lnTo>
                <a:lnTo>
                  <a:pt x="554735" y="0"/>
                </a:lnTo>
                <a:lnTo>
                  <a:pt x="557783" y="0"/>
                </a:lnTo>
                <a:lnTo>
                  <a:pt x="559307" y="1524"/>
                </a:lnTo>
                <a:lnTo>
                  <a:pt x="559307" y="6095"/>
                </a:lnTo>
                <a:lnTo>
                  <a:pt x="557783" y="6095"/>
                </a:lnTo>
                <a:lnTo>
                  <a:pt x="557783" y="7619"/>
                </a:lnTo>
                <a:lnTo>
                  <a:pt x="554735" y="7619"/>
                </a:lnTo>
                <a:lnTo>
                  <a:pt x="554735" y="6095"/>
                </a:lnTo>
                <a:lnTo>
                  <a:pt x="553212" y="6095"/>
                </a:lnTo>
                <a:lnTo>
                  <a:pt x="553212" y="4571"/>
                </a:lnTo>
                <a:lnTo>
                  <a:pt x="551687" y="4571"/>
                </a:lnTo>
                <a:close/>
              </a:path>
              <a:path w="7374890" h="7620">
                <a:moveTo>
                  <a:pt x="589787" y="6095"/>
                </a:moveTo>
                <a:lnTo>
                  <a:pt x="589787" y="1524"/>
                </a:lnTo>
                <a:lnTo>
                  <a:pt x="591312" y="0"/>
                </a:lnTo>
                <a:lnTo>
                  <a:pt x="594359" y="0"/>
                </a:lnTo>
                <a:lnTo>
                  <a:pt x="595883" y="1524"/>
                </a:lnTo>
                <a:lnTo>
                  <a:pt x="595883" y="6095"/>
                </a:lnTo>
                <a:lnTo>
                  <a:pt x="594359" y="6095"/>
                </a:lnTo>
                <a:lnTo>
                  <a:pt x="594359" y="7619"/>
                </a:lnTo>
                <a:lnTo>
                  <a:pt x="591312" y="7619"/>
                </a:lnTo>
                <a:lnTo>
                  <a:pt x="591312" y="6095"/>
                </a:lnTo>
                <a:lnTo>
                  <a:pt x="589787" y="6095"/>
                </a:lnTo>
                <a:close/>
              </a:path>
              <a:path w="7374890" h="7620">
                <a:moveTo>
                  <a:pt x="626364" y="4571"/>
                </a:moveTo>
                <a:lnTo>
                  <a:pt x="626364" y="1524"/>
                </a:lnTo>
                <a:lnTo>
                  <a:pt x="627887" y="1524"/>
                </a:lnTo>
                <a:lnTo>
                  <a:pt x="627887" y="0"/>
                </a:lnTo>
                <a:lnTo>
                  <a:pt x="630935" y="0"/>
                </a:lnTo>
                <a:lnTo>
                  <a:pt x="633983" y="3048"/>
                </a:lnTo>
                <a:lnTo>
                  <a:pt x="633983" y="4571"/>
                </a:lnTo>
                <a:lnTo>
                  <a:pt x="632459" y="4571"/>
                </a:lnTo>
                <a:lnTo>
                  <a:pt x="632459" y="6095"/>
                </a:lnTo>
                <a:lnTo>
                  <a:pt x="630935" y="6095"/>
                </a:lnTo>
                <a:lnTo>
                  <a:pt x="630935" y="7619"/>
                </a:lnTo>
                <a:lnTo>
                  <a:pt x="629412" y="7619"/>
                </a:lnTo>
                <a:lnTo>
                  <a:pt x="626364" y="4571"/>
                </a:lnTo>
                <a:close/>
              </a:path>
              <a:path w="7374890" h="7620">
                <a:moveTo>
                  <a:pt x="662939" y="4571"/>
                </a:moveTo>
                <a:lnTo>
                  <a:pt x="662939" y="1524"/>
                </a:lnTo>
                <a:lnTo>
                  <a:pt x="664464" y="1524"/>
                </a:lnTo>
                <a:lnTo>
                  <a:pt x="664464" y="0"/>
                </a:lnTo>
                <a:lnTo>
                  <a:pt x="669035" y="0"/>
                </a:lnTo>
                <a:lnTo>
                  <a:pt x="669035" y="1524"/>
                </a:lnTo>
                <a:lnTo>
                  <a:pt x="670559" y="1524"/>
                </a:lnTo>
                <a:lnTo>
                  <a:pt x="670559" y="4571"/>
                </a:lnTo>
                <a:lnTo>
                  <a:pt x="667512" y="7619"/>
                </a:lnTo>
                <a:lnTo>
                  <a:pt x="665987" y="7619"/>
                </a:lnTo>
                <a:lnTo>
                  <a:pt x="662939" y="4571"/>
                </a:lnTo>
                <a:close/>
              </a:path>
              <a:path w="7374890" h="7620">
                <a:moveTo>
                  <a:pt x="699516" y="4571"/>
                </a:moveTo>
                <a:lnTo>
                  <a:pt x="699516" y="1524"/>
                </a:lnTo>
                <a:lnTo>
                  <a:pt x="701039" y="1524"/>
                </a:lnTo>
                <a:lnTo>
                  <a:pt x="701039" y="0"/>
                </a:lnTo>
                <a:lnTo>
                  <a:pt x="705612" y="0"/>
                </a:lnTo>
                <a:lnTo>
                  <a:pt x="705612" y="1524"/>
                </a:lnTo>
                <a:lnTo>
                  <a:pt x="707135" y="1524"/>
                </a:lnTo>
                <a:lnTo>
                  <a:pt x="707135" y="4571"/>
                </a:lnTo>
                <a:lnTo>
                  <a:pt x="704087" y="7619"/>
                </a:lnTo>
                <a:lnTo>
                  <a:pt x="702564" y="7619"/>
                </a:lnTo>
                <a:lnTo>
                  <a:pt x="699516" y="4571"/>
                </a:lnTo>
                <a:close/>
              </a:path>
              <a:path w="7374890" h="7620">
                <a:moveTo>
                  <a:pt x="736091" y="4571"/>
                </a:moveTo>
                <a:lnTo>
                  <a:pt x="736091" y="3048"/>
                </a:lnTo>
                <a:lnTo>
                  <a:pt x="739139" y="0"/>
                </a:lnTo>
                <a:lnTo>
                  <a:pt x="742187" y="0"/>
                </a:lnTo>
                <a:lnTo>
                  <a:pt x="742187" y="1524"/>
                </a:lnTo>
                <a:lnTo>
                  <a:pt x="743712" y="1524"/>
                </a:lnTo>
                <a:lnTo>
                  <a:pt x="743712" y="4571"/>
                </a:lnTo>
                <a:lnTo>
                  <a:pt x="740664" y="7619"/>
                </a:lnTo>
                <a:lnTo>
                  <a:pt x="739139" y="7619"/>
                </a:lnTo>
                <a:lnTo>
                  <a:pt x="739139" y="6095"/>
                </a:lnTo>
                <a:lnTo>
                  <a:pt x="737616" y="6095"/>
                </a:lnTo>
                <a:lnTo>
                  <a:pt x="737616" y="4571"/>
                </a:lnTo>
                <a:lnTo>
                  <a:pt x="736091" y="4571"/>
                </a:lnTo>
                <a:close/>
              </a:path>
              <a:path w="7374890" h="7620">
                <a:moveTo>
                  <a:pt x="772667" y="4571"/>
                </a:moveTo>
                <a:lnTo>
                  <a:pt x="772667" y="3048"/>
                </a:lnTo>
                <a:lnTo>
                  <a:pt x="775716" y="0"/>
                </a:lnTo>
                <a:lnTo>
                  <a:pt x="778764" y="0"/>
                </a:lnTo>
                <a:lnTo>
                  <a:pt x="780287" y="1524"/>
                </a:lnTo>
                <a:lnTo>
                  <a:pt x="780287" y="6095"/>
                </a:lnTo>
                <a:lnTo>
                  <a:pt x="778764" y="6095"/>
                </a:lnTo>
                <a:lnTo>
                  <a:pt x="778764" y="7619"/>
                </a:lnTo>
                <a:lnTo>
                  <a:pt x="775716" y="7619"/>
                </a:lnTo>
                <a:lnTo>
                  <a:pt x="775716" y="6095"/>
                </a:lnTo>
                <a:lnTo>
                  <a:pt x="774191" y="6095"/>
                </a:lnTo>
                <a:lnTo>
                  <a:pt x="774191" y="4571"/>
                </a:lnTo>
                <a:lnTo>
                  <a:pt x="772667" y="4571"/>
                </a:lnTo>
                <a:close/>
              </a:path>
              <a:path w="7374890" h="7620">
                <a:moveTo>
                  <a:pt x="810767" y="6095"/>
                </a:moveTo>
                <a:lnTo>
                  <a:pt x="810767" y="1524"/>
                </a:lnTo>
                <a:lnTo>
                  <a:pt x="812291" y="0"/>
                </a:lnTo>
                <a:lnTo>
                  <a:pt x="815339" y="0"/>
                </a:lnTo>
                <a:lnTo>
                  <a:pt x="818387" y="3048"/>
                </a:lnTo>
                <a:lnTo>
                  <a:pt x="818387" y="4571"/>
                </a:lnTo>
                <a:lnTo>
                  <a:pt x="816864" y="4571"/>
                </a:lnTo>
                <a:lnTo>
                  <a:pt x="816864" y="6095"/>
                </a:lnTo>
                <a:lnTo>
                  <a:pt x="815339" y="6095"/>
                </a:lnTo>
                <a:lnTo>
                  <a:pt x="815339" y="7619"/>
                </a:lnTo>
                <a:lnTo>
                  <a:pt x="812291" y="7619"/>
                </a:lnTo>
                <a:lnTo>
                  <a:pt x="812291" y="6095"/>
                </a:lnTo>
                <a:lnTo>
                  <a:pt x="810767" y="6095"/>
                </a:lnTo>
                <a:close/>
              </a:path>
              <a:path w="7374890" h="7620">
                <a:moveTo>
                  <a:pt x="847344" y="4571"/>
                </a:moveTo>
                <a:lnTo>
                  <a:pt x="847344" y="1524"/>
                </a:lnTo>
                <a:lnTo>
                  <a:pt x="848867" y="1524"/>
                </a:lnTo>
                <a:lnTo>
                  <a:pt x="848867" y="0"/>
                </a:lnTo>
                <a:lnTo>
                  <a:pt x="851916" y="0"/>
                </a:lnTo>
                <a:lnTo>
                  <a:pt x="854964" y="3048"/>
                </a:lnTo>
                <a:lnTo>
                  <a:pt x="854964" y="4571"/>
                </a:lnTo>
                <a:lnTo>
                  <a:pt x="853439" y="4571"/>
                </a:lnTo>
                <a:lnTo>
                  <a:pt x="853439" y="6095"/>
                </a:lnTo>
                <a:lnTo>
                  <a:pt x="851916" y="6095"/>
                </a:lnTo>
                <a:lnTo>
                  <a:pt x="851916" y="7619"/>
                </a:lnTo>
                <a:lnTo>
                  <a:pt x="850391" y="7619"/>
                </a:lnTo>
                <a:lnTo>
                  <a:pt x="847344" y="4571"/>
                </a:lnTo>
                <a:close/>
              </a:path>
              <a:path w="7374890" h="7620">
                <a:moveTo>
                  <a:pt x="883919" y="4571"/>
                </a:moveTo>
                <a:lnTo>
                  <a:pt x="883919" y="1524"/>
                </a:lnTo>
                <a:lnTo>
                  <a:pt x="885444" y="1524"/>
                </a:lnTo>
                <a:lnTo>
                  <a:pt x="885444" y="0"/>
                </a:lnTo>
                <a:lnTo>
                  <a:pt x="890016" y="0"/>
                </a:lnTo>
                <a:lnTo>
                  <a:pt x="890016" y="1524"/>
                </a:lnTo>
                <a:lnTo>
                  <a:pt x="891539" y="1524"/>
                </a:lnTo>
                <a:lnTo>
                  <a:pt x="891539" y="4571"/>
                </a:lnTo>
                <a:lnTo>
                  <a:pt x="888491" y="7619"/>
                </a:lnTo>
                <a:lnTo>
                  <a:pt x="886967" y="7619"/>
                </a:lnTo>
                <a:lnTo>
                  <a:pt x="883919" y="4571"/>
                </a:lnTo>
                <a:close/>
              </a:path>
              <a:path w="7374890" h="7620">
                <a:moveTo>
                  <a:pt x="920496" y="4571"/>
                </a:moveTo>
                <a:lnTo>
                  <a:pt x="920496" y="1524"/>
                </a:lnTo>
                <a:lnTo>
                  <a:pt x="922019" y="1524"/>
                </a:lnTo>
                <a:lnTo>
                  <a:pt x="922019" y="0"/>
                </a:lnTo>
                <a:lnTo>
                  <a:pt x="926591" y="0"/>
                </a:lnTo>
                <a:lnTo>
                  <a:pt x="926591" y="1524"/>
                </a:lnTo>
                <a:lnTo>
                  <a:pt x="928116" y="1524"/>
                </a:lnTo>
                <a:lnTo>
                  <a:pt x="928116" y="4571"/>
                </a:lnTo>
                <a:lnTo>
                  <a:pt x="925067" y="7619"/>
                </a:lnTo>
                <a:lnTo>
                  <a:pt x="923544" y="7619"/>
                </a:lnTo>
                <a:lnTo>
                  <a:pt x="920496" y="4571"/>
                </a:lnTo>
                <a:close/>
              </a:path>
              <a:path w="7374890" h="7620">
                <a:moveTo>
                  <a:pt x="957071" y="4571"/>
                </a:moveTo>
                <a:lnTo>
                  <a:pt x="957071" y="3048"/>
                </a:lnTo>
                <a:lnTo>
                  <a:pt x="960119" y="0"/>
                </a:lnTo>
                <a:lnTo>
                  <a:pt x="963167" y="0"/>
                </a:lnTo>
                <a:lnTo>
                  <a:pt x="963167" y="1524"/>
                </a:lnTo>
                <a:lnTo>
                  <a:pt x="964691" y="1524"/>
                </a:lnTo>
                <a:lnTo>
                  <a:pt x="964691" y="4571"/>
                </a:lnTo>
                <a:lnTo>
                  <a:pt x="961644" y="7619"/>
                </a:lnTo>
                <a:lnTo>
                  <a:pt x="960119" y="7619"/>
                </a:lnTo>
                <a:lnTo>
                  <a:pt x="960119" y="6095"/>
                </a:lnTo>
                <a:lnTo>
                  <a:pt x="958596" y="6095"/>
                </a:lnTo>
                <a:lnTo>
                  <a:pt x="958596" y="4571"/>
                </a:lnTo>
                <a:lnTo>
                  <a:pt x="957071" y="4571"/>
                </a:lnTo>
                <a:close/>
              </a:path>
              <a:path w="7374890" h="7620">
                <a:moveTo>
                  <a:pt x="995171" y="6095"/>
                </a:moveTo>
                <a:lnTo>
                  <a:pt x="995171" y="1524"/>
                </a:lnTo>
                <a:lnTo>
                  <a:pt x="996696" y="0"/>
                </a:lnTo>
                <a:lnTo>
                  <a:pt x="999744" y="0"/>
                </a:lnTo>
                <a:lnTo>
                  <a:pt x="1001267" y="1524"/>
                </a:lnTo>
                <a:lnTo>
                  <a:pt x="1001267" y="6095"/>
                </a:lnTo>
                <a:lnTo>
                  <a:pt x="999744" y="6095"/>
                </a:lnTo>
                <a:lnTo>
                  <a:pt x="999744" y="7619"/>
                </a:lnTo>
                <a:lnTo>
                  <a:pt x="996696" y="7619"/>
                </a:lnTo>
                <a:lnTo>
                  <a:pt x="996696" y="6095"/>
                </a:lnTo>
                <a:lnTo>
                  <a:pt x="995171" y="6095"/>
                </a:lnTo>
                <a:close/>
              </a:path>
              <a:path w="7374890" h="7620">
                <a:moveTo>
                  <a:pt x="1031748" y="6095"/>
                </a:moveTo>
                <a:lnTo>
                  <a:pt x="1031748" y="1524"/>
                </a:lnTo>
                <a:lnTo>
                  <a:pt x="1033271" y="0"/>
                </a:lnTo>
                <a:lnTo>
                  <a:pt x="1036319" y="0"/>
                </a:lnTo>
                <a:lnTo>
                  <a:pt x="1039367" y="3048"/>
                </a:lnTo>
                <a:lnTo>
                  <a:pt x="1039367" y="4571"/>
                </a:lnTo>
                <a:lnTo>
                  <a:pt x="1037844" y="4571"/>
                </a:lnTo>
                <a:lnTo>
                  <a:pt x="1037844" y="6095"/>
                </a:lnTo>
                <a:lnTo>
                  <a:pt x="1036319" y="6095"/>
                </a:lnTo>
                <a:lnTo>
                  <a:pt x="1036319" y="7619"/>
                </a:lnTo>
                <a:lnTo>
                  <a:pt x="1033271" y="7619"/>
                </a:lnTo>
                <a:lnTo>
                  <a:pt x="1033271" y="6095"/>
                </a:lnTo>
                <a:lnTo>
                  <a:pt x="1031748" y="6095"/>
                </a:lnTo>
                <a:close/>
              </a:path>
              <a:path w="7374890" h="7620">
                <a:moveTo>
                  <a:pt x="1074419" y="4571"/>
                </a:moveTo>
                <a:lnTo>
                  <a:pt x="1074419" y="1524"/>
                </a:lnTo>
                <a:lnTo>
                  <a:pt x="1075944" y="3048"/>
                </a:lnTo>
                <a:lnTo>
                  <a:pt x="1075944" y="4571"/>
                </a:lnTo>
                <a:lnTo>
                  <a:pt x="1074419" y="4571"/>
                </a:lnTo>
                <a:close/>
              </a:path>
              <a:path w="7374890" h="7620">
                <a:moveTo>
                  <a:pt x="1068323" y="4571"/>
                </a:moveTo>
                <a:lnTo>
                  <a:pt x="1068323" y="1524"/>
                </a:lnTo>
                <a:lnTo>
                  <a:pt x="1069848" y="1524"/>
                </a:lnTo>
                <a:lnTo>
                  <a:pt x="1069848" y="0"/>
                </a:lnTo>
                <a:lnTo>
                  <a:pt x="1074419" y="0"/>
                </a:lnTo>
                <a:lnTo>
                  <a:pt x="1074419" y="6095"/>
                </a:lnTo>
                <a:lnTo>
                  <a:pt x="1072896" y="7619"/>
                </a:lnTo>
                <a:lnTo>
                  <a:pt x="1071371" y="7619"/>
                </a:lnTo>
                <a:lnTo>
                  <a:pt x="1068323" y="4571"/>
                </a:lnTo>
                <a:close/>
              </a:path>
              <a:path w="7374890" h="7620">
                <a:moveTo>
                  <a:pt x="1104900" y="4571"/>
                </a:moveTo>
                <a:lnTo>
                  <a:pt x="1104900" y="1524"/>
                </a:lnTo>
                <a:lnTo>
                  <a:pt x="1106423" y="1524"/>
                </a:lnTo>
                <a:lnTo>
                  <a:pt x="1106423" y="0"/>
                </a:lnTo>
                <a:lnTo>
                  <a:pt x="1110996" y="0"/>
                </a:lnTo>
                <a:lnTo>
                  <a:pt x="1110996" y="1524"/>
                </a:lnTo>
                <a:lnTo>
                  <a:pt x="1112519" y="1524"/>
                </a:lnTo>
                <a:lnTo>
                  <a:pt x="1112519" y="4571"/>
                </a:lnTo>
                <a:lnTo>
                  <a:pt x="1109471" y="7619"/>
                </a:lnTo>
                <a:lnTo>
                  <a:pt x="1107948" y="7619"/>
                </a:lnTo>
                <a:lnTo>
                  <a:pt x="1104900" y="4571"/>
                </a:lnTo>
                <a:close/>
              </a:path>
              <a:path w="7374890" h="7620">
                <a:moveTo>
                  <a:pt x="1141475" y="4571"/>
                </a:moveTo>
                <a:lnTo>
                  <a:pt x="1141475" y="1524"/>
                </a:lnTo>
                <a:lnTo>
                  <a:pt x="1143000" y="1524"/>
                </a:lnTo>
                <a:lnTo>
                  <a:pt x="1143000" y="0"/>
                </a:lnTo>
                <a:lnTo>
                  <a:pt x="1147571" y="0"/>
                </a:lnTo>
                <a:lnTo>
                  <a:pt x="1147571" y="1524"/>
                </a:lnTo>
                <a:lnTo>
                  <a:pt x="1149096" y="1524"/>
                </a:lnTo>
                <a:lnTo>
                  <a:pt x="1149096" y="4571"/>
                </a:lnTo>
                <a:lnTo>
                  <a:pt x="1146048" y="7619"/>
                </a:lnTo>
                <a:lnTo>
                  <a:pt x="1144523" y="7619"/>
                </a:lnTo>
                <a:lnTo>
                  <a:pt x="1141475" y="4571"/>
                </a:lnTo>
                <a:close/>
              </a:path>
              <a:path w="7374890" h="7620">
                <a:moveTo>
                  <a:pt x="1178051" y="4571"/>
                </a:moveTo>
                <a:lnTo>
                  <a:pt x="1178051" y="3048"/>
                </a:lnTo>
                <a:lnTo>
                  <a:pt x="1181100" y="0"/>
                </a:lnTo>
                <a:lnTo>
                  <a:pt x="1184148" y="0"/>
                </a:lnTo>
                <a:lnTo>
                  <a:pt x="1184148" y="1524"/>
                </a:lnTo>
                <a:lnTo>
                  <a:pt x="1185671" y="1524"/>
                </a:lnTo>
                <a:lnTo>
                  <a:pt x="1185671" y="4571"/>
                </a:lnTo>
                <a:lnTo>
                  <a:pt x="1182623" y="7619"/>
                </a:lnTo>
                <a:lnTo>
                  <a:pt x="1181100" y="7619"/>
                </a:lnTo>
                <a:lnTo>
                  <a:pt x="1181100" y="6095"/>
                </a:lnTo>
                <a:lnTo>
                  <a:pt x="1179575" y="6095"/>
                </a:lnTo>
                <a:lnTo>
                  <a:pt x="1179575" y="4571"/>
                </a:lnTo>
                <a:lnTo>
                  <a:pt x="1178051" y="4571"/>
                </a:lnTo>
                <a:close/>
              </a:path>
              <a:path w="7374890" h="7620">
                <a:moveTo>
                  <a:pt x="1216151" y="6095"/>
                </a:moveTo>
                <a:lnTo>
                  <a:pt x="1216151" y="1524"/>
                </a:lnTo>
                <a:lnTo>
                  <a:pt x="1217675" y="0"/>
                </a:lnTo>
                <a:lnTo>
                  <a:pt x="1220723" y="0"/>
                </a:lnTo>
                <a:lnTo>
                  <a:pt x="1222248" y="1524"/>
                </a:lnTo>
                <a:lnTo>
                  <a:pt x="1222248" y="6095"/>
                </a:lnTo>
                <a:lnTo>
                  <a:pt x="1220723" y="6095"/>
                </a:lnTo>
                <a:lnTo>
                  <a:pt x="1220723" y="7619"/>
                </a:lnTo>
                <a:lnTo>
                  <a:pt x="1217675" y="7619"/>
                </a:lnTo>
                <a:lnTo>
                  <a:pt x="1217675" y="6095"/>
                </a:lnTo>
                <a:lnTo>
                  <a:pt x="1216151" y="6095"/>
                </a:lnTo>
                <a:close/>
              </a:path>
              <a:path w="7374890" h="7620">
                <a:moveTo>
                  <a:pt x="1252728" y="6095"/>
                </a:moveTo>
                <a:lnTo>
                  <a:pt x="1252728" y="1524"/>
                </a:lnTo>
                <a:lnTo>
                  <a:pt x="1254251" y="0"/>
                </a:lnTo>
                <a:lnTo>
                  <a:pt x="1257300" y="0"/>
                </a:lnTo>
                <a:lnTo>
                  <a:pt x="1260348" y="3048"/>
                </a:lnTo>
                <a:lnTo>
                  <a:pt x="1260348" y="4571"/>
                </a:lnTo>
                <a:lnTo>
                  <a:pt x="1258823" y="4571"/>
                </a:lnTo>
                <a:lnTo>
                  <a:pt x="1258823" y="6095"/>
                </a:lnTo>
                <a:lnTo>
                  <a:pt x="1257300" y="6095"/>
                </a:lnTo>
                <a:lnTo>
                  <a:pt x="1257300" y="7619"/>
                </a:lnTo>
                <a:lnTo>
                  <a:pt x="1254251" y="7619"/>
                </a:lnTo>
                <a:lnTo>
                  <a:pt x="1254251" y="6095"/>
                </a:lnTo>
                <a:lnTo>
                  <a:pt x="1252728" y="6095"/>
                </a:lnTo>
                <a:close/>
              </a:path>
              <a:path w="7374890" h="7620">
                <a:moveTo>
                  <a:pt x="1295400" y="4571"/>
                </a:moveTo>
                <a:lnTo>
                  <a:pt x="1295400" y="1524"/>
                </a:lnTo>
                <a:lnTo>
                  <a:pt x="1296923" y="3048"/>
                </a:lnTo>
                <a:lnTo>
                  <a:pt x="1296923" y="4571"/>
                </a:lnTo>
                <a:lnTo>
                  <a:pt x="1295400" y="4571"/>
                </a:lnTo>
                <a:close/>
              </a:path>
              <a:path w="7374890" h="7620">
                <a:moveTo>
                  <a:pt x="1289303" y="4571"/>
                </a:moveTo>
                <a:lnTo>
                  <a:pt x="1289303" y="1524"/>
                </a:lnTo>
                <a:lnTo>
                  <a:pt x="1290828" y="1524"/>
                </a:lnTo>
                <a:lnTo>
                  <a:pt x="1290828" y="0"/>
                </a:lnTo>
                <a:lnTo>
                  <a:pt x="1295400" y="0"/>
                </a:lnTo>
                <a:lnTo>
                  <a:pt x="1295400" y="6095"/>
                </a:lnTo>
                <a:lnTo>
                  <a:pt x="1293875" y="7619"/>
                </a:lnTo>
                <a:lnTo>
                  <a:pt x="1292351" y="7619"/>
                </a:lnTo>
                <a:lnTo>
                  <a:pt x="1289303" y="4571"/>
                </a:lnTo>
                <a:close/>
              </a:path>
              <a:path w="7374890" h="7620">
                <a:moveTo>
                  <a:pt x="1325880" y="4571"/>
                </a:moveTo>
                <a:lnTo>
                  <a:pt x="1325880" y="1524"/>
                </a:lnTo>
                <a:lnTo>
                  <a:pt x="1327403" y="1524"/>
                </a:lnTo>
                <a:lnTo>
                  <a:pt x="1327403" y="0"/>
                </a:lnTo>
                <a:lnTo>
                  <a:pt x="1331975" y="0"/>
                </a:lnTo>
                <a:lnTo>
                  <a:pt x="1331975" y="1524"/>
                </a:lnTo>
                <a:lnTo>
                  <a:pt x="1333500" y="1524"/>
                </a:lnTo>
                <a:lnTo>
                  <a:pt x="1333500" y="4571"/>
                </a:lnTo>
                <a:lnTo>
                  <a:pt x="1330451" y="7619"/>
                </a:lnTo>
                <a:lnTo>
                  <a:pt x="1328928" y="7619"/>
                </a:lnTo>
                <a:lnTo>
                  <a:pt x="1325880" y="4571"/>
                </a:lnTo>
                <a:close/>
              </a:path>
              <a:path w="7374890" h="7620">
                <a:moveTo>
                  <a:pt x="1362455" y="4571"/>
                </a:moveTo>
                <a:lnTo>
                  <a:pt x="1362455" y="1524"/>
                </a:lnTo>
                <a:lnTo>
                  <a:pt x="1363980" y="1524"/>
                </a:lnTo>
                <a:lnTo>
                  <a:pt x="1363980" y="0"/>
                </a:lnTo>
                <a:lnTo>
                  <a:pt x="1368551" y="0"/>
                </a:lnTo>
                <a:lnTo>
                  <a:pt x="1368551" y="1524"/>
                </a:lnTo>
                <a:lnTo>
                  <a:pt x="1370075" y="1524"/>
                </a:lnTo>
                <a:lnTo>
                  <a:pt x="1370075" y="4571"/>
                </a:lnTo>
                <a:lnTo>
                  <a:pt x="1367028" y="7619"/>
                </a:lnTo>
                <a:lnTo>
                  <a:pt x="1365503" y="7619"/>
                </a:lnTo>
                <a:lnTo>
                  <a:pt x="1362455" y="4571"/>
                </a:lnTo>
                <a:close/>
              </a:path>
              <a:path w="7374890" h="7620">
                <a:moveTo>
                  <a:pt x="1399032" y="4571"/>
                </a:moveTo>
                <a:lnTo>
                  <a:pt x="1399032" y="3048"/>
                </a:lnTo>
                <a:lnTo>
                  <a:pt x="1402080" y="0"/>
                </a:lnTo>
                <a:lnTo>
                  <a:pt x="1405128" y="0"/>
                </a:lnTo>
                <a:lnTo>
                  <a:pt x="1406651" y="1524"/>
                </a:lnTo>
                <a:lnTo>
                  <a:pt x="1406651" y="6095"/>
                </a:lnTo>
                <a:lnTo>
                  <a:pt x="1405128" y="6095"/>
                </a:lnTo>
                <a:lnTo>
                  <a:pt x="1403603" y="7619"/>
                </a:lnTo>
                <a:lnTo>
                  <a:pt x="1402080" y="7619"/>
                </a:lnTo>
                <a:lnTo>
                  <a:pt x="1402080" y="6095"/>
                </a:lnTo>
                <a:lnTo>
                  <a:pt x="1400555" y="6095"/>
                </a:lnTo>
                <a:lnTo>
                  <a:pt x="1400555" y="4571"/>
                </a:lnTo>
                <a:lnTo>
                  <a:pt x="1399032" y="4571"/>
                </a:lnTo>
                <a:close/>
              </a:path>
              <a:path w="7374890" h="7620">
                <a:moveTo>
                  <a:pt x="1437132" y="6095"/>
                </a:moveTo>
                <a:lnTo>
                  <a:pt x="1437132" y="1524"/>
                </a:lnTo>
                <a:lnTo>
                  <a:pt x="1438655" y="0"/>
                </a:lnTo>
                <a:lnTo>
                  <a:pt x="1441703" y="0"/>
                </a:lnTo>
                <a:lnTo>
                  <a:pt x="1443228" y="1524"/>
                </a:lnTo>
                <a:lnTo>
                  <a:pt x="1443228" y="6095"/>
                </a:lnTo>
                <a:lnTo>
                  <a:pt x="1441703" y="6095"/>
                </a:lnTo>
                <a:lnTo>
                  <a:pt x="1441703" y="7619"/>
                </a:lnTo>
                <a:lnTo>
                  <a:pt x="1438655" y="7619"/>
                </a:lnTo>
                <a:lnTo>
                  <a:pt x="1438655" y="6095"/>
                </a:lnTo>
                <a:lnTo>
                  <a:pt x="1437132" y="6095"/>
                </a:lnTo>
                <a:close/>
              </a:path>
              <a:path w="7374890" h="7620">
                <a:moveTo>
                  <a:pt x="1473707" y="6095"/>
                </a:moveTo>
                <a:lnTo>
                  <a:pt x="1473707" y="1524"/>
                </a:lnTo>
                <a:lnTo>
                  <a:pt x="1475232" y="0"/>
                </a:lnTo>
                <a:lnTo>
                  <a:pt x="1478280" y="0"/>
                </a:lnTo>
                <a:lnTo>
                  <a:pt x="1481328" y="3048"/>
                </a:lnTo>
                <a:lnTo>
                  <a:pt x="1481328" y="4571"/>
                </a:lnTo>
                <a:lnTo>
                  <a:pt x="1479803" y="4571"/>
                </a:lnTo>
                <a:lnTo>
                  <a:pt x="1479803" y="6095"/>
                </a:lnTo>
                <a:lnTo>
                  <a:pt x="1478280" y="6095"/>
                </a:lnTo>
                <a:lnTo>
                  <a:pt x="1478280" y="7619"/>
                </a:lnTo>
                <a:lnTo>
                  <a:pt x="1475232" y="7619"/>
                </a:lnTo>
                <a:lnTo>
                  <a:pt x="1475232" y="6095"/>
                </a:lnTo>
                <a:lnTo>
                  <a:pt x="1473707" y="6095"/>
                </a:lnTo>
                <a:close/>
              </a:path>
              <a:path w="7374890" h="7620">
                <a:moveTo>
                  <a:pt x="1516380" y="4571"/>
                </a:moveTo>
                <a:lnTo>
                  <a:pt x="1516380" y="1524"/>
                </a:lnTo>
                <a:lnTo>
                  <a:pt x="1517903" y="3048"/>
                </a:lnTo>
                <a:lnTo>
                  <a:pt x="1517903" y="4571"/>
                </a:lnTo>
                <a:lnTo>
                  <a:pt x="1516380" y="4571"/>
                </a:lnTo>
                <a:close/>
              </a:path>
              <a:path w="7374890" h="7620">
                <a:moveTo>
                  <a:pt x="1510284" y="4571"/>
                </a:moveTo>
                <a:lnTo>
                  <a:pt x="1510284" y="1524"/>
                </a:lnTo>
                <a:lnTo>
                  <a:pt x="1511807" y="1524"/>
                </a:lnTo>
                <a:lnTo>
                  <a:pt x="1511807" y="0"/>
                </a:lnTo>
                <a:lnTo>
                  <a:pt x="1516380" y="0"/>
                </a:lnTo>
                <a:lnTo>
                  <a:pt x="1516380" y="6095"/>
                </a:lnTo>
                <a:lnTo>
                  <a:pt x="1514855" y="7619"/>
                </a:lnTo>
                <a:lnTo>
                  <a:pt x="1513332" y="7619"/>
                </a:lnTo>
                <a:lnTo>
                  <a:pt x="1510284" y="4571"/>
                </a:lnTo>
                <a:close/>
              </a:path>
              <a:path w="7374890" h="7620">
                <a:moveTo>
                  <a:pt x="1546859" y="4571"/>
                </a:moveTo>
                <a:lnTo>
                  <a:pt x="1546859" y="1524"/>
                </a:lnTo>
                <a:lnTo>
                  <a:pt x="1548384" y="1524"/>
                </a:lnTo>
                <a:lnTo>
                  <a:pt x="1548384" y="0"/>
                </a:lnTo>
                <a:lnTo>
                  <a:pt x="1552955" y="0"/>
                </a:lnTo>
                <a:lnTo>
                  <a:pt x="1552955" y="1524"/>
                </a:lnTo>
                <a:lnTo>
                  <a:pt x="1554480" y="1524"/>
                </a:lnTo>
                <a:lnTo>
                  <a:pt x="1554480" y="4571"/>
                </a:lnTo>
                <a:lnTo>
                  <a:pt x="1551432" y="7619"/>
                </a:lnTo>
                <a:lnTo>
                  <a:pt x="1549907" y="7619"/>
                </a:lnTo>
                <a:lnTo>
                  <a:pt x="1546859" y="4571"/>
                </a:lnTo>
                <a:close/>
              </a:path>
              <a:path w="7374890" h="7620">
                <a:moveTo>
                  <a:pt x="1583435" y="4571"/>
                </a:moveTo>
                <a:lnTo>
                  <a:pt x="1583435" y="1524"/>
                </a:lnTo>
                <a:lnTo>
                  <a:pt x="1584959" y="1524"/>
                </a:lnTo>
                <a:lnTo>
                  <a:pt x="1584959" y="0"/>
                </a:lnTo>
                <a:lnTo>
                  <a:pt x="1589532" y="0"/>
                </a:lnTo>
                <a:lnTo>
                  <a:pt x="1589532" y="1524"/>
                </a:lnTo>
                <a:lnTo>
                  <a:pt x="1591055" y="1524"/>
                </a:lnTo>
                <a:lnTo>
                  <a:pt x="1591055" y="4571"/>
                </a:lnTo>
                <a:lnTo>
                  <a:pt x="1588007" y="7619"/>
                </a:lnTo>
                <a:lnTo>
                  <a:pt x="1586484" y="7619"/>
                </a:lnTo>
                <a:lnTo>
                  <a:pt x="1583435" y="4571"/>
                </a:lnTo>
                <a:close/>
              </a:path>
              <a:path w="7374890" h="7620">
                <a:moveTo>
                  <a:pt x="1620012" y="4571"/>
                </a:moveTo>
                <a:lnTo>
                  <a:pt x="1620012" y="3048"/>
                </a:lnTo>
                <a:lnTo>
                  <a:pt x="1623059" y="0"/>
                </a:lnTo>
                <a:lnTo>
                  <a:pt x="1626107" y="0"/>
                </a:lnTo>
                <a:lnTo>
                  <a:pt x="1627632" y="1524"/>
                </a:lnTo>
                <a:lnTo>
                  <a:pt x="1627632" y="6095"/>
                </a:lnTo>
                <a:lnTo>
                  <a:pt x="1626107" y="6095"/>
                </a:lnTo>
                <a:lnTo>
                  <a:pt x="1624584" y="7619"/>
                </a:lnTo>
                <a:lnTo>
                  <a:pt x="1623059" y="7619"/>
                </a:lnTo>
                <a:lnTo>
                  <a:pt x="1623059" y="6095"/>
                </a:lnTo>
                <a:lnTo>
                  <a:pt x="1621535" y="6095"/>
                </a:lnTo>
                <a:lnTo>
                  <a:pt x="1621535" y="4571"/>
                </a:lnTo>
                <a:lnTo>
                  <a:pt x="1620012" y="4571"/>
                </a:lnTo>
                <a:close/>
              </a:path>
              <a:path w="7374890" h="7620">
                <a:moveTo>
                  <a:pt x="1658112" y="6095"/>
                </a:moveTo>
                <a:lnTo>
                  <a:pt x="1658112" y="1524"/>
                </a:lnTo>
                <a:lnTo>
                  <a:pt x="1659635" y="0"/>
                </a:lnTo>
                <a:lnTo>
                  <a:pt x="1662684" y="0"/>
                </a:lnTo>
                <a:lnTo>
                  <a:pt x="1664207" y="1524"/>
                </a:lnTo>
                <a:lnTo>
                  <a:pt x="1664207" y="6095"/>
                </a:lnTo>
                <a:lnTo>
                  <a:pt x="1662684" y="6095"/>
                </a:lnTo>
                <a:lnTo>
                  <a:pt x="1662684" y="7619"/>
                </a:lnTo>
                <a:lnTo>
                  <a:pt x="1659635" y="7619"/>
                </a:lnTo>
                <a:lnTo>
                  <a:pt x="1659635" y="6095"/>
                </a:lnTo>
                <a:lnTo>
                  <a:pt x="1658112" y="6095"/>
                </a:lnTo>
                <a:close/>
              </a:path>
              <a:path w="7374890" h="7620">
                <a:moveTo>
                  <a:pt x="1694687" y="6095"/>
                </a:moveTo>
                <a:lnTo>
                  <a:pt x="1694687" y="1524"/>
                </a:lnTo>
                <a:lnTo>
                  <a:pt x="1696212" y="0"/>
                </a:lnTo>
                <a:lnTo>
                  <a:pt x="1699259" y="0"/>
                </a:lnTo>
                <a:lnTo>
                  <a:pt x="1702307" y="3048"/>
                </a:lnTo>
                <a:lnTo>
                  <a:pt x="1702307" y="4571"/>
                </a:lnTo>
                <a:lnTo>
                  <a:pt x="1700784" y="4571"/>
                </a:lnTo>
                <a:lnTo>
                  <a:pt x="1700784" y="6095"/>
                </a:lnTo>
                <a:lnTo>
                  <a:pt x="1699259" y="6095"/>
                </a:lnTo>
                <a:lnTo>
                  <a:pt x="1699259" y="7619"/>
                </a:lnTo>
                <a:lnTo>
                  <a:pt x="1696212" y="7619"/>
                </a:lnTo>
                <a:lnTo>
                  <a:pt x="1696212" y="6095"/>
                </a:lnTo>
                <a:lnTo>
                  <a:pt x="1694687" y="6095"/>
                </a:lnTo>
                <a:close/>
              </a:path>
              <a:path w="7374890" h="7620">
                <a:moveTo>
                  <a:pt x="1731264" y="4571"/>
                </a:moveTo>
                <a:lnTo>
                  <a:pt x="1731264" y="1524"/>
                </a:lnTo>
                <a:lnTo>
                  <a:pt x="1732787" y="1524"/>
                </a:lnTo>
                <a:lnTo>
                  <a:pt x="1732787" y="0"/>
                </a:lnTo>
                <a:lnTo>
                  <a:pt x="1737359" y="0"/>
                </a:lnTo>
                <a:lnTo>
                  <a:pt x="1737359" y="1524"/>
                </a:lnTo>
                <a:lnTo>
                  <a:pt x="1738884" y="1524"/>
                </a:lnTo>
                <a:lnTo>
                  <a:pt x="1738884" y="4571"/>
                </a:lnTo>
                <a:lnTo>
                  <a:pt x="1735835" y="7619"/>
                </a:lnTo>
                <a:lnTo>
                  <a:pt x="1734312" y="7619"/>
                </a:lnTo>
                <a:lnTo>
                  <a:pt x="1731264" y="4571"/>
                </a:lnTo>
                <a:close/>
              </a:path>
              <a:path w="7374890" h="7620">
                <a:moveTo>
                  <a:pt x="1767839" y="4571"/>
                </a:moveTo>
                <a:lnTo>
                  <a:pt x="1767839" y="1524"/>
                </a:lnTo>
                <a:lnTo>
                  <a:pt x="1769364" y="1524"/>
                </a:lnTo>
                <a:lnTo>
                  <a:pt x="1769364" y="0"/>
                </a:lnTo>
                <a:lnTo>
                  <a:pt x="1773935" y="0"/>
                </a:lnTo>
                <a:lnTo>
                  <a:pt x="1773935" y="1524"/>
                </a:lnTo>
                <a:lnTo>
                  <a:pt x="1775459" y="1524"/>
                </a:lnTo>
                <a:lnTo>
                  <a:pt x="1775459" y="4571"/>
                </a:lnTo>
                <a:lnTo>
                  <a:pt x="1772412" y="7619"/>
                </a:lnTo>
                <a:lnTo>
                  <a:pt x="1770887" y="7619"/>
                </a:lnTo>
                <a:lnTo>
                  <a:pt x="1767839" y="4571"/>
                </a:lnTo>
                <a:close/>
              </a:path>
              <a:path w="7374890" h="7620">
                <a:moveTo>
                  <a:pt x="1804416" y="4571"/>
                </a:moveTo>
                <a:lnTo>
                  <a:pt x="1804416" y="1524"/>
                </a:lnTo>
                <a:lnTo>
                  <a:pt x="1805939" y="1524"/>
                </a:lnTo>
                <a:lnTo>
                  <a:pt x="1805939" y="0"/>
                </a:lnTo>
                <a:lnTo>
                  <a:pt x="1810512" y="0"/>
                </a:lnTo>
                <a:lnTo>
                  <a:pt x="1810512" y="1524"/>
                </a:lnTo>
                <a:lnTo>
                  <a:pt x="1812035" y="1524"/>
                </a:lnTo>
                <a:lnTo>
                  <a:pt x="1812035" y="4571"/>
                </a:lnTo>
                <a:lnTo>
                  <a:pt x="1808987" y="7619"/>
                </a:lnTo>
                <a:lnTo>
                  <a:pt x="1807464" y="7619"/>
                </a:lnTo>
                <a:lnTo>
                  <a:pt x="1804416" y="4571"/>
                </a:lnTo>
                <a:close/>
              </a:path>
              <a:path w="7374890" h="7620">
                <a:moveTo>
                  <a:pt x="1840991" y="4571"/>
                </a:moveTo>
                <a:lnTo>
                  <a:pt x="1840991" y="3048"/>
                </a:lnTo>
                <a:lnTo>
                  <a:pt x="1844039" y="0"/>
                </a:lnTo>
                <a:lnTo>
                  <a:pt x="1847087" y="0"/>
                </a:lnTo>
                <a:lnTo>
                  <a:pt x="1848612" y="1524"/>
                </a:lnTo>
                <a:lnTo>
                  <a:pt x="1848612" y="6095"/>
                </a:lnTo>
                <a:lnTo>
                  <a:pt x="1847087" y="6095"/>
                </a:lnTo>
                <a:lnTo>
                  <a:pt x="1847087" y="7619"/>
                </a:lnTo>
                <a:lnTo>
                  <a:pt x="1844039" y="7619"/>
                </a:lnTo>
                <a:lnTo>
                  <a:pt x="1844039" y="6095"/>
                </a:lnTo>
                <a:lnTo>
                  <a:pt x="1842516" y="6095"/>
                </a:lnTo>
                <a:lnTo>
                  <a:pt x="1842516" y="4571"/>
                </a:lnTo>
                <a:lnTo>
                  <a:pt x="1840991" y="4571"/>
                </a:lnTo>
                <a:close/>
              </a:path>
              <a:path w="7374890" h="7620">
                <a:moveTo>
                  <a:pt x="1879091" y="6095"/>
                </a:moveTo>
                <a:lnTo>
                  <a:pt x="1879091" y="1524"/>
                </a:lnTo>
                <a:lnTo>
                  <a:pt x="1880616" y="0"/>
                </a:lnTo>
                <a:lnTo>
                  <a:pt x="1883664" y="0"/>
                </a:lnTo>
                <a:lnTo>
                  <a:pt x="1885187" y="1524"/>
                </a:lnTo>
                <a:lnTo>
                  <a:pt x="1885187" y="6095"/>
                </a:lnTo>
                <a:lnTo>
                  <a:pt x="1883664" y="6095"/>
                </a:lnTo>
                <a:lnTo>
                  <a:pt x="1883664" y="7619"/>
                </a:lnTo>
                <a:lnTo>
                  <a:pt x="1880616" y="7619"/>
                </a:lnTo>
                <a:lnTo>
                  <a:pt x="1880616" y="6095"/>
                </a:lnTo>
                <a:lnTo>
                  <a:pt x="1879091" y="6095"/>
                </a:lnTo>
                <a:close/>
              </a:path>
              <a:path w="7374890" h="7620">
                <a:moveTo>
                  <a:pt x="1915668" y="6095"/>
                </a:moveTo>
                <a:lnTo>
                  <a:pt x="1915668" y="1524"/>
                </a:lnTo>
                <a:lnTo>
                  <a:pt x="1917191" y="0"/>
                </a:lnTo>
                <a:lnTo>
                  <a:pt x="1920239" y="0"/>
                </a:lnTo>
                <a:lnTo>
                  <a:pt x="1923287" y="3048"/>
                </a:lnTo>
                <a:lnTo>
                  <a:pt x="1923287" y="4571"/>
                </a:lnTo>
                <a:lnTo>
                  <a:pt x="1921764" y="4571"/>
                </a:lnTo>
                <a:lnTo>
                  <a:pt x="1921764" y="6095"/>
                </a:lnTo>
                <a:lnTo>
                  <a:pt x="1920239" y="6095"/>
                </a:lnTo>
                <a:lnTo>
                  <a:pt x="1920239" y="7619"/>
                </a:lnTo>
                <a:lnTo>
                  <a:pt x="1918716" y="7619"/>
                </a:lnTo>
                <a:lnTo>
                  <a:pt x="1917191" y="6095"/>
                </a:lnTo>
                <a:lnTo>
                  <a:pt x="1915668" y="6095"/>
                </a:lnTo>
                <a:close/>
              </a:path>
              <a:path w="7374890" h="7620">
                <a:moveTo>
                  <a:pt x="1952244" y="4571"/>
                </a:moveTo>
                <a:lnTo>
                  <a:pt x="1952244" y="1524"/>
                </a:lnTo>
                <a:lnTo>
                  <a:pt x="1953768" y="1524"/>
                </a:lnTo>
                <a:lnTo>
                  <a:pt x="1953768" y="0"/>
                </a:lnTo>
                <a:lnTo>
                  <a:pt x="1958339" y="0"/>
                </a:lnTo>
                <a:lnTo>
                  <a:pt x="1958339" y="1524"/>
                </a:lnTo>
                <a:lnTo>
                  <a:pt x="1959864" y="1524"/>
                </a:lnTo>
                <a:lnTo>
                  <a:pt x="1959864" y="4571"/>
                </a:lnTo>
                <a:lnTo>
                  <a:pt x="1956816" y="7619"/>
                </a:lnTo>
                <a:lnTo>
                  <a:pt x="1955291" y="7619"/>
                </a:lnTo>
                <a:lnTo>
                  <a:pt x="1952244" y="4571"/>
                </a:lnTo>
                <a:close/>
              </a:path>
              <a:path w="7374890" h="7620">
                <a:moveTo>
                  <a:pt x="1988819" y="4571"/>
                </a:moveTo>
                <a:lnTo>
                  <a:pt x="1988819" y="1524"/>
                </a:lnTo>
                <a:lnTo>
                  <a:pt x="1990344" y="1524"/>
                </a:lnTo>
                <a:lnTo>
                  <a:pt x="1990344" y="0"/>
                </a:lnTo>
                <a:lnTo>
                  <a:pt x="1994916" y="0"/>
                </a:lnTo>
                <a:lnTo>
                  <a:pt x="1994916" y="1524"/>
                </a:lnTo>
                <a:lnTo>
                  <a:pt x="1996439" y="1524"/>
                </a:lnTo>
                <a:lnTo>
                  <a:pt x="1996439" y="4571"/>
                </a:lnTo>
                <a:lnTo>
                  <a:pt x="1993391" y="7619"/>
                </a:lnTo>
                <a:lnTo>
                  <a:pt x="1991868" y="7619"/>
                </a:lnTo>
                <a:lnTo>
                  <a:pt x="1988819" y="4571"/>
                </a:lnTo>
                <a:close/>
              </a:path>
              <a:path w="7374890" h="7620">
                <a:moveTo>
                  <a:pt x="2026919" y="6095"/>
                </a:moveTo>
                <a:lnTo>
                  <a:pt x="2026919" y="0"/>
                </a:lnTo>
                <a:lnTo>
                  <a:pt x="2031491" y="0"/>
                </a:lnTo>
                <a:lnTo>
                  <a:pt x="2031491" y="1524"/>
                </a:lnTo>
                <a:lnTo>
                  <a:pt x="2033016" y="1524"/>
                </a:lnTo>
                <a:lnTo>
                  <a:pt x="2033016" y="4571"/>
                </a:lnTo>
                <a:lnTo>
                  <a:pt x="2029968" y="7619"/>
                </a:lnTo>
                <a:lnTo>
                  <a:pt x="2028444" y="7619"/>
                </a:lnTo>
                <a:lnTo>
                  <a:pt x="2026919" y="6095"/>
                </a:lnTo>
                <a:close/>
              </a:path>
              <a:path w="7374890" h="7620">
                <a:moveTo>
                  <a:pt x="2025396" y="4571"/>
                </a:moveTo>
                <a:lnTo>
                  <a:pt x="2025396" y="3048"/>
                </a:lnTo>
                <a:lnTo>
                  <a:pt x="2026919" y="1524"/>
                </a:lnTo>
                <a:lnTo>
                  <a:pt x="2026919" y="4571"/>
                </a:lnTo>
                <a:lnTo>
                  <a:pt x="2025396" y="4571"/>
                </a:lnTo>
                <a:close/>
              </a:path>
              <a:path w="7374890" h="7620">
                <a:moveTo>
                  <a:pt x="2061971" y="4571"/>
                </a:moveTo>
                <a:lnTo>
                  <a:pt x="2061971" y="3048"/>
                </a:lnTo>
                <a:lnTo>
                  <a:pt x="2065019" y="0"/>
                </a:lnTo>
                <a:lnTo>
                  <a:pt x="2068068" y="0"/>
                </a:lnTo>
                <a:lnTo>
                  <a:pt x="2069591" y="1524"/>
                </a:lnTo>
                <a:lnTo>
                  <a:pt x="2069591" y="6095"/>
                </a:lnTo>
                <a:lnTo>
                  <a:pt x="2068068" y="6095"/>
                </a:lnTo>
                <a:lnTo>
                  <a:pt x="2068068" y="7619"/>
                </a:lnTo>
                <a:lnTo>
                  <a:pt x="2065019" y="7619"/>
                </a:lnTo>
                <a:lnTo>
                  <a:pt x="2065019" y="6095"/>
                </a:lnTo>
                <a:lnTo>
                  <a:pt x="2063496" y="6095"/>
                </a:lnTo>
                <a:lnTo>
                  <a:pt x="2063496" y="4571"/>
                </a:lnTo>
                <a:lnTo>
                  <a:pt x="2061971" y="4571"/>
                </a:lnTo>
                <a:close/>
              </a:path>
              <a:path w="7374890" h="7620">
                <a:moveTo>
                  <a:pt x="2100071" y="6095"/>
                </a:moveTo>
                <a:lnTo>
                  <a:pt x="2100071" y="1524"/>
                </a:lnTo>
                <a:lnTo>
                  <a:pt x="2101596" y="0"/>
                </a:lnTo>
                <a:lnTo>
                  <a:pt x="2104644" y="0"/>
                </a:lnTo>
                <a:lnTo>
                  <a:pt x="2106168" y="1524"/>
                </a:lnTo>
                <a:lnTo>
                  <a:pt x="2106168" y="6095"/>
                </a:lnTo>
                <a:lnTo>
                  <a:pt x="2104644" y="6095"/>
                </a:lnTo>
                <a:lnTo>
                  <a:pt x="2104644" y="7619"/>
                </a:lnTo>
                <a:lnTo>
                  <a:pt x="2101596" y="7619"/>
                </a:lnTo>
                <a:lnTo>
                  <a:pt x="2101596" y="6095"/>
                </a:lnTo>
                <a:lnTo>
                  <a:pt x="2100071" y="6095"/>
                </a:lnTo>
                <a:close/>
              </a:path>
              <a:path w="7374890" h="7620">
                <a:moveTo>
                  <a:pt x="2136648" y="6095"/>
                </a:moveTo>
                <a:lnTo>
                  <a:pt x="2136648" y="1524"/>
                </a:lnTo>
                <a:lnTo>
                  <a:pt x="2138171" y="0"/>
                </a:lnTo>
                <a:lnTo>
                  <a:pt x="2141219" y="0"/>
                </a:lnTo>
                <a:lnTo>
                  <a:pt x="2144268" y="3048"/>
                </a:lnTo>
                <a:lnTo>
                  <a:pt x="2144268" y="4571"/>
                </a:lnTo>
                <a:lnTo>
                  <a:pt x="2142744" y="4571"/>
                </a:lnTo>
                <a:lnTo>
                  <a:pt x="2142744" y="6095"/>
                </a:lnTo>
                <a:lnTo>
                  <a:pt x="2141219" y="6095"/>
                </a:lnTo>
                <a:lnTo>
                  <a:pt x="2141219" y="7619"/>
                </a:lnTo>
                <a:lnTo>
                  <a:pt x="2139696" y="7619"/>
                </a:lnTo>
                <a:lnTo>
                  <a:pt x="2138171" y="6095"/>
                </a:lnTo>
                <a:lnTo>
                  <a:pt x="2136648" y="6095"/>
                </a:lnTo>
                <a:close/>
              </a:path>
              <a:path w="7374890" h="7620">
                <a:moveTo>
                  <a:pt x="2173223" y="4571"/>
                </a:moveTo>
                <a:lnTo>
                  <a:pt x="2173223" y="1524"/>
                </a:lnTo>
                <a:lnTo>
                  <a:pt x="2174748" y="1524"/>
                </a:lnTo>
                <a:lnTo>
                  <a:pt x="2174748" y="0"/>
                </a:lnTo>
                <a:lnTo>
                  <a:pt x="2179319" y="0"/>
                </a:lnTo>
                <a:lnTo>
                  <a:pt x="2179319" y="1524"/>
                </a:lnTo>
                <a:lnTo>
                  <a:pt x="2180844" y="1524"/>
                </a:lnTo>
                <a:lnTo>
                  <a:pt x="2180844" y="4571"/>
                </a:lnTo>
                <a:lnTo>
                  <a:pt x="2177796" y="7619"/>
                </a:lnTo>
                <a:lnTo>
                  <a:pt x="2176271" y="7619"/>
                </a:lnTo>
                <a:lnTo>
                  <a:pt x="2173223" y="4571"/>
                </a:lnTo>
                <a:close/>
              </a:path>
              <a:path w="7374890" h="7620">
                <a:moveTo>
                  <a:pt x="2209800" y="4571"/>
                </a:moveTo>
                <a:lnTo>
                  <a:pt x="2209800" y="1524"/>
                </a:lnTo>
                <a:lnTo>
                  <a:pt x="2211323" y="1524"/>
                </a:lnTo>
                <a:lnTo>
                  <a:pt x="2211323" y="0"/>
                </a:lnTo>
                <a:lnTo>
                  <a:pt x="2215896" y="0"/>
                </a:lnTo>
                <a:lnTo>
                  <a:pt x="2215896" y="1524"/>
                </a:lnTo>
                <a:lnTo>
                  <a:pt x="2217419" y="1524"/>
                </a:lnTo>
                <a:lnTo>
                  <a:pt x="2217419" y="4571"/>
                </a:lnTo>
                <a:lnTo>
                  <a:pt x="2214371" y="7619"/>
                </a:lnTo>
                <a:lnTo>
                  <a:pt x="2212848" y="7619"/>
                </a:lnTo>
                <a:lnTo>
                  <a:pt x="2209800" y="4571"/>
                </a:lnTo>
                <a:close/>
              </a:path>
              <a:path w="7374890" h="7620">
                <a:moveTo>
                  <a:pt x="2247900" y="6095"/>
                </a:moveTo>
                <a:lnTo>
                  <a:pt x="2247900" y="0"/>
                </a:lnTo>
                <a:lnTo>
                  <a:pt x="2252471" y="0"/>
                </a:lnTo>
                <a:lnTo>
                  <a:pt x="2252471" y="1524"/>
                </a:lnTo>
                <a:lnTo>
                  <a:pt x="2253996" y="1524"/>
                </a:lnTo>
                <a:lnTo>
                  <a:pt x="2253996" y="4571"/>
                </a:lnTo>
                <a:lnTo>
                  <a:pt x="2250948" y="7619"/>
                </a:lnTo>
                <a:lnTo>
                  <a:pt x="2249423" y="7619"/>
                </a:lnTo>
                <a:lnTo>
                  <a:pt x="2247900" y="6095"/>
                </a:lnTo>
                <a:close/>
              </a:path>
              <a:path w="7374890" h="7620">
                <a:moveTo>
                  <a:pt x="2246375" y="4571"/>
                </a:moveTo>
                <a:lnTo>
                  <a:pt x="2246375" y="3048"/>
                </a:lnTo>
                <a:lnTo>
                  <a:pt x="2247900" y="1524"/>
                </a:lnTo>
                <a:lnTo>
                  <a:pt x="2247900" y="4571"/>
                </a:lnTo>
                <a:lnTo>
                  <a:pt x="2246375" y="4571"/>
                </a:lnTo>
                <a:close/>
              </a:path>
              <a:path w="7374890" h="7620">
                <a:moveTo>
                  <a:pt x="2282952" y="4571"/>
                </a:moveTo>
                <a:lnTo>
                  <a:pt x="2282952" y="3048"/>
                </a:lnTo>
                <a:lnTo>
                  <a:pt x="2286000" y="0"/>
                </a:lnTo>
                <a:lnTo>
                  <a:pt x="2289048" y="0"/>
                </a:lnTo>
                <a:lnTo>
                  <a:pt x="2290571" y="1524"/>
                </a:lnTo>
                <a:lnTo>
                  <a:pt x="2290571" y="6095"/>
                </a:lnTo>
                <a:lnTo>
                  <a:pt x="2289048" y="6095"/>
                </a:lnTo>
                <a:lnTo>
                  <a:pt x="2289048" y="7619"/>
                </a:lnTo>
                <a:lnTo>
                  <a:pt x="2286000" y="7619"/>
                </a:lnTo>
                <a:lnTo>
                  <a:pt x="2286000" y="6095"/>
                </a:lnTo>
                <a:lnTo>
                  <a:pt x="2284475" y="6095"/>
                </a:lnTo>
                <a:lnTo>
                  <a:pt x="2284475" y="4571"/>
                </a:lnTo>
                <a:lnTo>
                  <a:pt x="2282952" y="4571"/>
                </a:lnTo>
                <a:close/>
              </a:path>
              <a:path w="7374890" h="7620">
                <a:moveTo>
                  <a:pt x="2321052" y="6095"/>
                </a:moveTo>
                <a:lnTo>
                  <a:pt x="2321052" y="1524"/>
                </a:lnTo>
                <a:lnTo>
                  <a:pt x="2322575" y="0"/>
                </a:lnTo>
                <a:lnTo>
                  <a:pt x="2325623" y="0"/>
                </a:lnTo>
                <a:lnTo>
                  <a:pt x="2327148" y="1524"/>
                </a:lnTo>
                <a:lnTo>
                  <a:pt x="2327148" y="6095"/>
                </a:lnTo>
                <a:lnTo>
                  <a:pt x="2325623" y="6095"/>
                </a:lnTo>
                <a:lnTo>
                  <a:pt x="2325623" y="7619"/>
                </a:lnTo>
                <a:lnTo>
                  <a:pt x="2322575" y="7619"/>
                </a:lnTo>
                <a:lnTo>
                  <a:pt x="2322575" y="6095"/>
                </a:lnTo>
                <a:lnTo>
                  <a:pt x="2321052" y="6095"/>
                </a:lnTo>
                <a:close/>
              </a:path>
              <a:path w="7374890" h="7620">
                <a:moveTo>
                  <a:pt x="2357628" y="4571"/>
                </a:moveTo>
                <a:lnTo>
                  <a:pt x="2357628" y="1524"/>
                </a:lnTo>
                <a:lnTo>
                  <a:pt x="2359152" y="1524"/>
                </a:lnTo>
                <a:lnTo>
                  <a:pt x="2359152" y="0"/>
                </a:lnTo>
                <a:lnTo>
                  <a:pt x="2362200" y="0"/>
                </a:lnTo>
                <a:lnTo>
                  <a:pt x="2365248" y="3048"/>
                </a:lnTo>
                <a:lnTo>
                  <a:pt x="2365248" y="4571"/>
                </a:lnTo>
                <a:lnTo>
                  <a:pt x="2363723" y="4571"/>
                </a:lnTo>
                <a:lnTo>
                  <a:pt x="2363723" y="6095"/>
                </a:lnTo>
                <a:lnTo>
                  <a:pt x="2362200" y="6095"/>
                </a:lnTo>
                <a:lnTo>
                  <a:pt x="2362200" y="7619"/>
                </a:lnTo>
                <a:lnTo>
                  <a:pt x="2360675" y="7619"/>
                </a:lnTo>
                <a:lnTo>
                  <a:pt x="2357628" y="4571"/>
                </a:lnTo>
                <a:close/>
              </a:path>
              <a:path w="7374890" h="7620">
                <a:moveTo>
                  <a:pt x="2394203" y="4571"/>
                </a:moveTo>
                <a:lnTo>
                  <a:pt x="2394203" y="1524"/>
                </a:lnTo>
                <a:lnTo>
                  <a:pt x="2395728" y="1524"/>
                </a:lnTo>
                <a:lnTo>
                  <a:pt x="2395728" y="0"/>
                </a:lnTo>
                <a:lnTo>
                  <a:pt x="2400300" y="0"/>
                </a:lnTo>
                <a:lnTo>
                  <a:pt x="2400300" y="1524"/>
                </a:lnTo>
                <a:lnTo>
                  <a:pt x="2401823" y="1524"/>
                </a:lnTo>
                <a:lnTo>
                  <a:pt x="2401823" y="4571"/>
                </a:lnTo>
                <a:lnTo>
                  <a:pt x="2398775" y="7619"/>
                </a:lnTo>
                <a:lnTo>
                  <a:pt x="2397252" y="7619"/>
                </a:lnTo>
                <a:lnTo>
                  <a:pt x="2394203" y="4571"/>
                </a:lnTo>
                <a:close/>
              </a:path>
              <a:path w="7374890" h="7620">
                <a:moveTo>
                  <a:pt x="2430780" y="4571"/>
                </a:moveTo>
                <a:lnTo>
                  <a:pt x="2430780" y="1524"/>
                </a:lnTo>
                <a:lnTo>
                  <a:pt x="2432303" y="1524"/>
                </a:lnTo>
                <a:lnTo>
                  <a:pt x="2432303" y="0"/>
                </a:lnTo>
                <a:lnTo>
                  <a:pt x="2436875" y="0"/>
                </a:lnTo>
                <a:lnTo>
                  <a:pt x="2436875" y="1524"/>
                </a:lnTo>
                <a:lnTo>
                  <a:pt x="2438400" y="1524"/>
                </a:lnTo>
                <a:lnTo>
                  <a:pt x="2438400" y="4571"/>
                </a:lnTo>
                <a:lnTo>
                  <a:pt x="2435352" y="7619"/>
                </a:lnTo>
                <a:lnTo>
                  <a:pt x="2433828" y="7619"/>
                </a:lnTo>
                <a:lnTo>
                  <a:pt x="2430780" y="4571"/>
                </a:lnTo>
                <a:close/>
              </a:path>
              <a:path w="7374890" h="7620">
                <a:moveTo>
                  <a:pt x="2468880" y="6095"/>
                </a:moveTo>
                <a:lnTo>
                  <a:pt x="2468880" y="0"/>
                </a:lnTo>
                <a:lnTo>
                  <a:pt x="2473452" y="0"/>
                </a:lnTo>
                <a:lnTo>
                  <a:pt x="2473452" y="1524"/>
                </a:lnTo>
                <a:lnTo>
                  <a:pt x="2474975" y="1524"/>
                </a:lnTo>
                <a:lnTo>
                  <a:pt x="2474975" y="4571"/>
                </a:lnTo>
                <a:lnTo>
                  <a:pt x="2471928" y="7619"/>
                </a:lnTo>
                <a:lnTo>
                  <a:pt x="2470403" y="7619"/>
                </a:lnTo>
                <a:lnTo>
                  <a:pt x="2468880" y="6095"/>
                </a:lnTo>
                <a:close/>
              </a:path>
              <a:path w="7374890" h="7620">
                <a:moveTo>
                  <a:pt x="2467355" y="4571"/>
                </a:moveTo>
                <a:lnTo>
                  <a:pt x="2467355" y="3048"/>
                </a:lnTo>
                <a:lnTo>
                  <a:pt x="2468880" y="1524"/>
                </a:lnTo>
                <a:lnTo>
                  <a:pt x="2468880" y="4571"/>
                </a:lnTo>
                <a:lnTo>
                  <a:pt x="2467355" y="4571"/>
                </a:lnTo>
                <a:close/>
              </a:path>
              <a:path w="7374890" h="7620">
                <a:moveTo>
                  <a:pt x="2503932" y="4571"/>
                </a:moveTo>
                <a:lnTo>
                  <a:pt x="2503932" y="3048"/>
                </a:lnTo>
                <a:lnTo>
                  <a:pt x="2506980" y="0"/>
                </a:lnTo>
                <a:lnTo>
                  <a:pt x="2510028" y="0"/>
                </a:lnTo>
                <a:lnTo>
                  <a:pt x="2511552" y="1524"/>
                </a:lnTo>
                <a:lnTo>
                  <a:pt x="2511552" y="6095"/>
                </a:lnTo>
                <a:lnTo>
                  <a:pt x="2510028" y="6095"/>
                </a:lnTo>
                <a:lnTo>
                  <a:pt x="2510028" y="7619"/>
                </a:lnTo>
                <a:lnTo>
                  <a:pt x="2506980" y="7619"/>
                </a:lnTo>
                <a:lnTo>
                  <a:pt x="2506980" y="6095"/>
                </a:lnTo>
                <a:lnTo>
                  <a:pt x="2505455" y="6095"/>
                </a:lnTo>
                <a:lnTo>
                  <a:pt x="2505455" y="4571"/>
                </a:lnTo>
                <a:lnTo>
                  <a:pt x="2503932" y="4571"/>
                </a:lnTo>
                <a:close/>
              </a:path>
              <a:path w="7374890" h="7620">
                <a:moveTo>
                  <a:pt x="2542032" y="6095"/>
                </a:moveTo>
                <a:lnTo>
                  <a:pt x="2542032" y="1524"/>
                </a:lnTo>
                <a:lnTo>
                  <a:pt x="2543555" y="0"/>
                </a:lnTo>
                <a:lnTo>
                  <a:pt x="2546603" y="0"/>
                </a:lnTo>
                <a:lnTo>
                  <a:pt x="2548128" y="1524"/>
                </a:lnTo>
                <a:lnTo>
                  <a:pt x="2548128" y="6095"/>
                </a:lnTo>
                <a:lnTo>
                  <a:pt x="2546603" y="6095"/>
                </a:lnTo>
                <a:lnTo>
                  <a:pt x="2546603" y="7619"/>
                </a:lnTo>
                <a:lnTo>
                  <a:pt x="2543555" y="7619"/>
                </a:lnTo>
                <a:lnTo>
                  <a:pt x="2543555" y="6095"/>
                </a:lnTo>
                <a:lnTo>
                  <a:pt x="2542032" y="6095"/>
                </a:lnTo>
                <a:close/>
              </a:path>
              <a:path w="7374890" h="7620">
                <a:moveTo>
                  <a:pt x="2578607" y="4571"/>
                </a:moveTo>
                <a:lnTo>
                  <a:pt x="2578607" y="1524"/>
                </a:lnTo>
                <a:lnTo>
                  <a:pt x="2580132" y="1524"/>
                </a:lnTo>
                <a:lnTo>
                  <a:pt x="2580132" y="0"/>
                </a:lnTo>
                <a:lnTo>
                  <a:pt x="2583180" y="0"/>
                </a:lnTo>
                <a:lnTo>
                  <a:pt x="2586228" y="3048"/>
                </a:lnTo>
                <a:lnTo>
                  <a:pt x="2586228" y="4571"/>
                </a:lnTo>
                <a:lnTo>
                  <a:pt x="2584703" y="4571"/>
                </a:lnTo>
                <a:lnTo>
                  <a:pt x="2584703" y="6095"/>
                </a:lnTo>
                <a:lnTo>
                  <a:pt x="2583180" y="6095"/>
                </a:lnTo>
                <a:lnTo>
                  <a:pt x="2583180" y="7619"/>
                </a:lnTo>
                <a:lnTo>
                  <a:pt x="2581655" y="7619"/>
                </a:lnTo>
                <a:lnTo>
                  <a:pt x="2578607" y="4571"/>
                </a:lnTo>
                <a:close/>
              </a:path>
              <a:path w="7374890" h="7620">
                <a:moveTo>
                  <a:pt x="2615184" y="4571"/>
                </a:moveTo>
                <a:lnTo>
                  <a:pt x="2615184" y="1524"/>
                </a:lnTo>
                <a:lnTo>
                  <a:pt x="2616707" y="1524"/>
                </a:lnTo>
                <a:lnTo>
                  <a:pt x="2616707" y="0"/>
                </a:lnTo>
                <a:lnTo>
                  <a:pt x="2621280" y="0"/>
                </a:lnTo>
                <a:lnTo>
                  <a:pt x="2621280" y="1524"/>
                </a:lnTo>
                <a:lnTo>
                  <a:pt x="2622803" y="1524"/>
                </a:lnTo>
                <a:lnTo>
                  <a:pt x="2622803" y="4571"/>
                </a:lnTo>
                <a:lnTo>
                  <a:pt x="2619755" y="7619"/>
                </a:lnTo>
                <a:lnTo>
                  <a:pt x="2618232" y="7619"/>
                </a:lnTo>
                <a:lnTo>
                  <a:pt x="2615184" y="4571"/>
                </a:lnTo>
                <a:close/>
              </a:path>
              <a:path w="7374890" h="7620">
                <a:moveTo>
                  <a:pt x="2651759" y="4571"/>
                </a:moveTo>
                <a:lnTo>
                  <a:pt x="2651759" y="1524"/>
                </a:lnTo>
                <a:lnTo>
                  <a:pt x="2653284" y="1524"/>
                </a:lnTo>
                <a:lnTo>
                  <a:pt x="2653284" y="0"/>
                </a:lnTo>
                <a:lnTo>
                  <a:pt x="2657855" y="0"/>
                </a:lnTo>
                <a:lnTo>
                  <a:pt x="2657855" y="1524"/>
                </a:lnTo>
                <a:lnTo>
                  <a:pt x="2659380" y="1524"/>
                </a:lnTo>
                <a:lnTo>
                  <a:pt x="2659380" y="4571"/>
                </a:lnTo>
                <a:lnTo>
                  <a:pt x="2656332" y="7619"/>
                </a:lnTo>
                <a:lnTo>
                  <a:pt x="2654807" y="7619"/>
                </a:lnTo>
                <a:lnTo>
                  <a:pt x="2651759" y="4571"/>
                </a:lnTo>
                <a:close/>
              </a:path>
              <a:path w="7374890" h="7620">
                <a:moveTo>
                  <a:pt x="2688335" y="4571"/>
                </a:moveTo>
                <a:lnTo>
                  <a:pt x="2688335" y="3048"/>
                </a:lnTo>
                <a:lnTo>
                  <a:pt x="2691384" y="0"/>
                </a:lnTo>
                <a:lnTo>
                  <a:pt x="2694432" y="0"/>
                </a:lnTo>
                <a:lnTo>
                  <a:pt x="2694432" y="1524"/>
                </a:lnTo>
                <a:lnTo>
                  <a:pt x="2695955" y="1524"/>
                </a:lnTo>
                <a:lnTo>
                  <a:pt x="2695955" y="4571"/>
                </a:lnTo>
                <a:lnTo>
                  <a:pt x="2692907" y="7619"/>
                </a:lnTo>
                <a:lnTo>
                  <a:pt x="2691384" y="7619"/>
                </a:lnTo>
                <a:lnTo>
                  <a:pt x="2691384" y="6095"/>
                </a:lnTo>
                <a:lnTo>
                  <a:pt x="2689859" y="6095"/>
                </a:lnTo>
                <a:lnTo>
                  <a:pt x="2689859" y="4571"/>
                </a:lnTo>
                <a:lnTo>
                  <a:pt x="2688335" y="4571"/>
                </a:lnTo>
                <a:close/>
              </a:path>
              <a:path w="7374890" h="7620">
                <a:moveTo>
                  <a:pt x="2726435" y="6095"/>
                </a:moveTo>
                <a:lnTo>
                  <a:pt x="2726435" y="1524"/>
                </a:lnTo>
                <a:lnTo>
                  <a:pt x="2727959" y="0"/>
                </a:lnTo>
                <a:lnTo>
                  <a:pt x="2731007" y="0"/>
                </a:lnTo>
                <a:lnTo>
                  <a:pt x="2732532" y="1524"/>
                </a:lnTo>
                <a:lnTo>
                  <a:pt x="2732532" y="6095"/>
                </a:lnTo>
                <a:lnTo>
                  <a:pt x="2731007" y="6095"/>
                </a:lnTo>
                <a:lnTo>
                  <a:pt x="2731007" y="7619"/>
                </a:lnTo>
                <a:lnTo>
                  <a:pt x="2727959" y="7619"/>
                </a:lnTo>
                <a:lnTo>
                  <a:pt x="2727959" y="6095"/>
                </a:lnTo>
                <a:lnTo>
                  <a:pt x="2726435" y="6095"/>
                </a:lnTo>
                <a:close/>
              </a:path>
              <a:path w="7374890" h="7620">
                <a:moveTo>
                  <a:pt x="2763012" y="6095"/>
                </a:moveTo>
                <a:lnTo>
                  <a:pt x="2763012" y="1524"/>
                </a:lnTo>
                <a:lnTo>
                  <a:pt x="2764535" y="0"/>
                </a:lnTo>
                <a:lnTo>
                  <a:pt x="2767584" y="0"/>
                </a:lnTo>
                <a:lnTo>
                  <a:pt x="2770632" y="3048"/>
                </a:lnTo>
                <a:lnTo>
                  <a:pt x="2770632" y="4571"/>
                </a:lnTo>
                <a:lnTo>
                  <a:pt x="2769107" y="4571"/>
                </a:lnTo>
                <a:lnTo>
                  <a:pt x="2769107" y="6095"/>
                </a:lnTo>
                <a:lnTo>
                  <a:pt x="2767584" y="6095"/>
                </a:lnTo>
                <a:lnTo>
                  <a:pt x="2767584" y="7619"/>
                </a:lnTo>
                <a:lnTo>
                  <a:pt x="2764535" y="7619"/>
                </a:lnTo>
                <a:lnTo>
                  <a:pt x="2764535" y="6095"/>
                </a:lnTo>
                <a:lnTo>
                  <a:pt x="2763012" y="6095"/>
                </a:lnTo>
                <a:close/>
              </a:path>
              <a:path w="7374890" h="7620">
                <a:moveTo>
                  <a:pt x="2799587" y="4571"/>
                </a:moveTo>
                <a:lnTo>
                  <a:pt x="2799587" y="1524"/>
                </a:lnTo>
                <a:lnTo>
                  <a:pt x="2801112" y="1524"/>
                </a:lnTo>
                <a:lnTo>
                  <a:pt x="2801112" y="0"/>
                </a:lnTo>
                <a:lnTo>
                  <a:pt x="2804159" y="0"/>
                </a:lnTo>
                <a:lnTo>
                  <a:pt x="2807207" y="3048"/>
                </a:lnTo>
                <a:lnTo>
                  <a:pt x="2807207" y="4571"/>
                </a:lnTo>
                <a:lnTo>
                  <a:pt x="2805684" y="4571"/>
                </a:lnTo>
                <a:lnTo>
                  <a:pt x="2805684" y="6095"/>
                </a:lnTo>
                <a:lnTo>
                  <a:pt x="2804159" y="6095"/>
                </a:lnTo>
                <a:lnTo>
                  <a:pt x="2804159" y="7619"/>
                </a:lnTo>
                <a:lnTo>
                  <a:pt x="2802635" y="7619"/>
                </a:lnTo>
                <a:lnTo>
                  <a:pt x="2799587" y="4571"/>
                </a:lnTo>
                <a:close/>
              </a:path>
              <a:path w="7374890" h="7620">
                <a:moveTo>
                  <a:pt x="2836164" y="4571"/>
                </a:moveTo>
                <a:lnTo>
                  <a:pt x="2836164" y="1524"/>
                </a:lnTo>
                <a:lnTo>
                  <a:pt x="2837687" y="1524"/>
                </a:lnTo>
                <a:lnTo>
                  <a:pt x="2837687" y="0"/>
                </a:lnTo>
                <a:lnTo>
                  <a:pt x="2842259" y="0"/>
                </a:lnTo>
                <a:lnTo>
                  <a:pt x="2842259" y="1524"/>
                </a:lnTo>
                <a:lnTo>
                  <a:pt x="2843784" y="1524"/>
                </a:lnTo>
                <a:lnTo>
                  <a:pt x="2843784" y="4571"/>
                </a:lnTo>
                <a:lnTo>
                  <a:pt x="2840735" y="7619"/>
                </a:lnTo>
                <a:lnTo>
                  <a:pt x="2839212" y="7619"/>
                </a:lnTo>
                <a:lnTo>
                  <a:pt x="2836164" y="4571"/>
                </a:lnTo>
                <a:close/>
              </a:path>
              <a:path w="7374890" h="7620">
                <a:moveTo>
                  <a:pt x="2872739" y="4571"/>
                </a:moveTo>
                <a:lnTo>
                  <a:pt x="2872739" y="1524"/>
                </a:lnTo>
                <a:lnTo>
                  <a:pt x="2874264" y="1524"/>
                </a:lnTo>
                <a:lnTo>
                  <a:pt x="2874264" y="0"/>
                </a:lnTo>
                <a:lnTo>
                  <a:pt x="2878836" y="0"/>
                </a:lnTo>
                <a:lnTo>
                  <a:pt x="2878836" y="1524"/>
                </a:lnTo>
                <a:lnTo>
                  <a:pt x="2880359" y="1524"/>
                </a:lnTo>
                <a:lnTo>
                  <a:pt x="2880359" y="4571"/>
                </a:lnTo>
                <a:lnTo>
                  <a:pt x="2877312" y="7619"/>
                </a:lnTo>
                <a:lnTo>
                  <a:pt x="2875787" y="7619"/>
                </a:lnTo>
                <a:lnTo>
                  <a:pt x="2872739" y="4571"/>
                </a:lnTo>
                <a:close/>
              </a:path>
              <a:path w="7374890" h="7620">
                <a:moveTo>
                  <a:pt x="2909316" y="4571"/>
                </a:moveTo>
                <a:lnTo>
                  <a:pt x="2909316" y="3048"/>
                </a:lnTo>
                <a:lnTo>
                  <a:pt x="2912364" y="0"/>
                </a:lnTo>
                <a:lnTo>
                  <a:pt x="2915412" y="0"/>
                </a:lnTo>
                <a:lnTo>
                  <a:pt x="2915412" y="1524"/>
                </a:lnTo>
                <a:lnTo>
                  <a:pt x="2916936" y="1524"/>
                </a:lnTo>
                <a:lnTo>
                  <a:pt x="2916936" y="4571"/>
                </a:lnTo>
                <a:lnTo>
                  <a:pt x="2913887" y="7619"/>
                </a:lnTo>
                <a:lnTo>
                  <a:pt x="2912364" y="7619"/>
                </a:lnTo>
                <a:lnTo>
                  <a:pt x="2912364" y="6095"/>
                </a:lnTo>
                <a:lnTo>
                  <a:pt x="2910839" y="6095"/>
                </a:lnTo>
                <a:lnTo>
                  <a:pt x="2910839" y="4571"/>
                </a:lnTo>
                <a:lnTo>
                  <a:pt x="2909316" y="4571"/>
                </a:lnTo>
                <a:close/>
              </a:path>
              <a:path w="7374890" h="7620">
                <a:moveTo>
                  <a:pt x="2947416" y="6095"/>
                </a:moveTo>
                <a:lnTo>
                  <a:pt x="2947416" y="1524"/>
                </a:lnTo>
                <a:lnTo>
                  <a:pt x="2948939" y="0"/>
                </a:lnTo>
                <a:lnTo>
                  <a:pt x="2951987" y="0"/>
                </a:lnTo>
                <a:lnTo>
                  <a:pt x="2953512" y="1524"/>
                </a:lnTo>
                <a:lnTo>
                  <a:pt x="2953512" y="6095"/>
                </a:lnTo>
                <a:lnTo>
                  <a:pt x="2951987" y="6095"/>
                </a:lnTo>
                <a:lnTo>
                  <a:pt x="2951987" y="7619"/>
                </a:lnTo>
                <a:lnTo>
                  <a:pt x="2948939" y="7619"/>
                </a:lnTo>
                <a:lnTo>
                  <a:pt x="2948939" y="6095"/>
                </a:lnTo>
                <a:lnTo>
                  <a:pt x="2947416" y="6095"/>
                </a:lnTo>
                <a:close/>
              </a:path>
              <a:path w="7374890" h="7620">
                <a:moveTo>
                  <a:pt x="2983991" y="6095"/>
                </a:moveTo>
                <a:lnTo>
                  <a:pt x="2983991" y="1524"/>
                </a:lnTo>
                <a:lnTo>
                  <a:pt x="2985516" y="0"/>
                </a:lnTo>
                <a:lnTo>
                  <a:pt x="2988564" y="0"/>
                </a:lnTo>
                <a:lnTo>
                  <a:pt x="2991612" y="3048"/>
                </a:lnTo>
                <a:lnTo>
                  <a:pt x="2991612" y="4571"/>
                </a:lnTo>
                <a:lnTo>
                  <a:pt x="2990087" y="4571"/>
                </a:lnTo>
                <a:lnTo>
                  <a:pt x="2990087" y="6095"/>
                </a:lnTo>
                <a:lnTo>
                  <a:pt x="2988564" y="6095"/>
                </a:lnTo>
                <a:lnTo>
                  <a:pt x="2988564" y="7619"/>
                </a:lnTo>
                <a:lnTo>
                  <a:pt x="2985516" y="7619"/>
                </a:lnTo>
                <a:lnTo>
                  <a:pt x="2985516" y="6095"/>
                </a:lnTo>
                <a:lnTo>
                  <a:pt x="2983991" y="6095"/>
                </a:lnTo>
                <a:close/>
              </a:path>
              <a:path w="7374890" h="7620">
                <a:moveTo>
                  <a:pt x="3026664" y="4571"/>
                </a:moveTo>
                <a:lnTo>
                  <a:pt x="3026664" y="1524"/>
                </a:lnTo>
                <a:lnTo>
                  <a:pt x="3028187" y="3048"/>
                </a:lnTo>
                <a:lnTo>
                  <a:pt x="3028187" y="4571"/>
                </a:lnTo>
                <a:lnTo>
                  <a:pt x="3026664" y="4571"/>
                </a:lnTo>
                <a:close/>
              </a:path>
              <a:path w="7374890" h="7620">
                <a:moveTo>
                  <a:pt x="3020568" y="4571"/>
                </a:moveTo>
                <a:lnTo>
                  <a:pt x="3020568" y="1524"/>
                </a:lnTo>
                <a:lnTo>
                  <a:pt x="3022091" y="1524"/>
                </a:lnTo>
                <a:lnTo>
                  <a:pt x="3022091" y="0"/>
                </a:lnTo>
                <a:lnTo>
                  <a:pt x="3026664" y="0"/>
                </a:lnTo>
                <a:lnTo>
                  <a:pt x="3026664" y="6095"/>
                </a:lnTo>
                <a:lnTo>
                  <a:pt x="3025139" y="7619"/>
                </a:lnTo>
                <a:lnTo>
                  <a:pt x="3023616" y="7619"/>
                </a:lnTo>
                <a:lnTo>
                  <a:pt x="3020568" y="4571"/>
                </a:lnTo>
                <a:close/>
              </a:path>
              <a:path w="7374890" h="7620">
                <a:moveTo>
                  <a:pt x="3057144" y="4571"/>
                </a:moveTo>
                <a:lnTo>
                  <a:pt x="3057144" y="1524"/>
                </a:lnTo>
                <a:lnTo>
                  <a:pt x="3058668" y="1524"/>
                </a:lnTo>
                <a:lnTo>
                  <a:pt x="3058668" y="0"/>
                </a:lnTo>
                <a:lnTo>
                  <a:pt x="3063239" y="0"/>
                </a:lnTo>
                <a:lnTo>
                  <a:pt x="3063239" y="1524"/>
                </a:lnTo>
                <a:lnTo>
                  <a:pt x="3064764" y="1524"/>
                </a:lnTo>
                <a:lnTo>
                  <a:pt x="3064764" y="4571"/>
                </a:lnTo>
                <a:lnTo>
                  <a:pt x="3061716" y="7619"/>
                </a:lnTo>
                <a:lnTo>
                  <a:pt x="3060191" y="7619"/>
                </a:lnTo>
                <a:lnTo>
                  <a:pt x="3057144" y="4571"/>
                </a:lnTo>
                <a:close/>
              </a:path>
              <a:path w="7374890" h="7620">
                <a:moveTo>
                  <a:pt x="3093719" y="4571"/>
                </a:moveTo>
                <a:lnTo>
                  <a:pt x="3093719" y="1524"/>
                </a:lnTo>
                <a:lnTo>
                  <a:pt x="3095244" y="1524"/>
                </a:lnTo>
                <a:lnTo>
                  <a:pt x="3095244" y="0"/>
                </a:lnTo>
                <a:lnTo>
                  <a:pt x="3099816" y="0"/>
                </a:lnTo>
                <a:lnTo>
                  <a:pt x="3099816" y="1524"/>
                </a:lnTo>
                <a:lnTo>
                  <a:pt x="3101339" y="1524"/>
                </a:lnTo>
                <a:lnTo>
                  <a:pt x="3101339" y="4571"/>
                </a:lnTo>
                <a:lnTo>
                  <a:pt x="3098291" y="7619"/>
                </a:lnTo>
                <a:lnTo>
                  <a:pt x="3096768" y="7619"/>
                </a:lnTo>
                <a:lnTo>
                  <a:pt x="3093719" y="4571"/>
                </a:lnTo>
                <a:close/>
              </a:path>
              <a:path w="7374890" h="7620">
                <a:moveTo>
                  <a:pt x="3130296" y="4571"/>
                </a:moveTo>
                <a:lnTo>
                  <a:pt x="3130296" y="3048"/>
                </a:lnTo>
                <a:lnTo>
                  <a:pt x="3133344" y="0"/>
                </a:lnTo>
                <a:lnTo>
                  <a:pt x="3136391" y="0"/>
                </a:lnTo>
                <a:lnTo>
                  <a:pt x="3136391" y="1524"/>
                </a:lnTo>
                <a:lnTo>
                  <a:pt x="3137916" y="1524"/>
                </a:lnTo>
                <a:lnTo>
                  <a:pt x="3137916" y="4571"/>
                </a:lnTo>
                <a:lnTo>
                  <a:pt x="3134868" y="7619"/>
                </a:lnTo>
                <a:lnTo>
                  <a:pt x="3133344" y="7619"/>
                </a:lnTo>
                <a:lnTo>
                  <a:pt x="3133344" y="6095"/>
                </a:lnTo>
                <a:lnTo>
                  <a:pt x="3131819" y="6095"/>
                </a:lnTo>
                <a:lnTo>
                  <a:pt x="3131819" y="4571"/>
                </a:lnTo>
                <a:lnTo>
                  <a:pt x="3130296" y="4571"/>
                </a:lnTo>
                <a:close/>
              </a:path>
              <a:path w="7374890" h="7620">
                <a:moveTo>
                  <a:pt x="3168396" y="6095"/>
                </a:moveTo>
                <a:lnTo>
                  <a:pt x="3168396" y="1524"/>
                </a:lnTo>
                <a:lnTo>
                  <a:pt x="3169919" y="0"/>
                </a:lnTo>
                <a:lnTo>
                  <a:pt x="3172968" y="0"/>
                </a:lnTo>
                <a:lnTo>
                  <a:pt x="3174491" y="1524"/>
                </a:lnTo>
                <a:lnTo>
                  <a:pt x="3174491" y="6095"/>
                </a:lnTo>
                <a:lnTo>
                  <a:pt x="3172968" y="6095"/>
                </a:lnTo>
                <a:lnTo>
                  <a:pt x="3172968" y="7619"/>
                </a:lnTo>
                <a:lnTo>
                  <a:pt x="3169919" y="7619"/>
                </a:lnTo>
                <a:lnTo>
                  <a:pt x="3169919" y="6095"/>
                </a:lnTo>
                <a:lnTo>
                  <a:pt x="3168396" y="6095"/>
                </a:lnTo>
                <a:close/>
              </a:path>
              <a:path w="7374890" h="7620">
                <a:moveTo>
                  <a:pt x="3204971" y="6095"/>
                </a:moveTo>
                <a:lnTo>
                  <a:pt x="3204971" y="1524"/>
                </a:lnTo>
                <a:lnTo>
                  <a:pt x="3206496" y="0"/>
                </a:lnTo>
                <a:lnTo>
                  <a:pt x="3209544" y="0"/>
                </a:lnTo>
                <a:lnTo>
                  <a:pt x="3212591" y="3048"/>
                </a:lnTo>
                <a:lnTo>
                  <a:pt x="3212591" y="4571"/>
                </a:lnTo>
                <a:lnTo>
                  <a:pt x="3211068" y="4571"/>
                </a:lnTo>
                <a:lnTo>
                  <a:pt x="3211068" y="6095"/>
                </a:lnTo>
                <a:lnTo>
                  <a:pt x="3209544" y="6095"/>
                </a:lnTo>
                <a:lnTo>
                  <a:pt x="3209544" y="7619"/>
                </a:lnTo>
                <a:lnTo>
                  <a:pt x="3206496" y="7619"/>
                </a:lnTo>
                <a:lnTo>
                  <a:pt x="3206496" y="6095"/>
                </a:lnTo>
                <a:lnTo>
                  <a:pt x="3204971" y="6095"/>
                </a:lnTo>
                <a:close/>
              </a:path>
              <a:path w="7374890" h="7620">
                <a:moveTo>
                  <a:pt x="3247644" y="4571"/>
                </a:moveTo>
                <a:lnTo>
                  <a:pt x="3247644" y="1524"/>
                </a:lnTo>
                <a:lnTo>
                  <a:pt x="3249168" y="3048"/>
                </a:lnTo>
                <a:lnTo>
                  <a:pt x="3249168" y="4571"/>
                </a:lnTo>
                <a:lnTo>
                  <a:pt x="3247644" y="4571"/>
                </a:lnTo>
                <a:close/>
              </a:path>
              <a:path w="7374890" h="7620">
                <a:moveTo>
                  <a:pt x="3241548" y="4571"/>
                </a:moveTo>
                <a:lnTo>
                  <a:pt x="3241548" y="1524"/>
                </a:lnTo>
                <a:lnTo>
                  <a:pt x="3243071" y="1524"/>
                </a:lnTo>
                <a:lnTo>
                  <a:pt x="3243071" y="0"/>
                </a:lnTo>
                <a:lnTo>
                  <a:pt x="3247644" y="0"/>
                </a:lnTo>
                <a:lnTo>
                  <a:pt x="3247644" y="6095"/>
                </a:lnTo>
                <a:lnTo>
                  <a:pt x="3246119" y="7619"/>
                </a:lnTo>
                <a:lnTo>
                  <a:pt x="3244596" y="7619"/>
                </a:lnTo>
                <a:lnTo>
                  <a:pt x="3241548" y="4571"/>
                </a:lnTo>
                <a:close/>
              </a:path>
              <a:path w="7374890" h="7620">
                <a:moveTo>
                  <a:pt x="3278123" y="4571"/>
                </a:moveTo>
                <a:lnTo>
                  <a:pt x="3278123" y="1524"/>
                </a:lnTo>
                <a:lnTo>
                  <a:pt x="3279648" y="1524"/>
                </a:lnTo>
                <a:lnTo>
                  <a:pt x="3279648" y="0"/>
                </a:lnTo>
                <a:lnTo>
                  <a:pt x="3284219" y="0"/>
                </a:lnTo>
                <a:lnTo>
                  <a:pt x="3284219" y="1524"/>
                </a:lnTo>
                <a:lnTo>
                  <a:pt x="3285744" y="1524"/>
                </a:lnTo>
                <a:lnTo>
                  <a:pt x="3285744" y="4571"/>
                </a:lnTo>
                <a:lnTo>
                  <a:pt x="3282696" y="7619"/>
                </a:lnTo>
                <a:lnTo>
                  <a:pt x="3281171" y="7619"/>
                </a:lnTo>
                <a:lnTo>
                  <a:pt x="3278123" y="4571"/>
                </a:lnTo>
                <a:close/>
              </a:path>
              <a:path w="7374890" h="7620">
                <a:moveTo>
                  <a:pt x="3314700" y="4571"/>
                </a:moveTo>
                <a:lnTo>
                  <a:pt x="3314700" y="1524"/>
                </a:lnTo>
                <a:lnTo>
                  <a:pt x="3316223" y="1524"/>
                </a:lnTo>
                <a:lnTo>
                  <a:pt x="3316223" y="0"/>
                </a:lnTo>
                <a:lnTo>
                  <a:pt x="3320796" y="0"/>
                </a:lnTo>
                <a:lnTo>
                  <a:pt x="3320796" y="1524"/>
                </a:lnTo>
                <a:lnTo>
                  <a:pt x="3322319" y="1524"/>
                </a:lnTo>
                <a:lnTo>
                  <a:pt x="3322319" y="4571"/>
                </a:lnTo>
                <a:lnTo>
                  <a:pt x="3319271" y="7619"/>
                </a:lnTo>
                <a:lnTo>
                  <a:pt x="3317748" y="7619"/>
                </a:lnTo>
                <a:lnTo>
                  <a:pt x="3314700" y="4571"/>
                </a:lnTo>
                <a:close/>
              </a:path>
              <a:path w="7374890" h="7620">
                <a:moveTo>
                  <a:pt x="3351275" y="4571"/>
                </a:moveTo>
                <a:lnTo>
                  <a:pt x="3351275" y="3048"/>
                </a:lnTo>
                <a:lnTo>
                  <a:pt x="3354323" y="0"/>
                </a:lnTo>
                <a:lnTo>
                  <a:pt x="3357371" y="0"/>
                </a:lnTo>
                <a:lnTo>
                  <a:pt x="3358896" y="1524"/>
                </a:lnTo>
                <a:lnTo>
                  <a:pt x="3358896" y="6095"/>
                </a:lnTo>
                <a:lnTo>
                  <a:pt x="3357371" y="6095"/>
                </a:lnTo>
                <a:lnTo>
                  <a:pt x="3355848" y="7619"/>
                </a:lnTo>
                <a:lnTo>
                  <a:pt x="3354323" y="7619"/>
                </a:lnTo>
                <a:lnTo>
                  <a:pt x="3354323" y="6095"/>
                </a:lnTo>
                <a:lnTo>
                  <a:pt x="3352800" y="6095"/>
                </a:lnTo>
                <a:lnTo>
                  <a:pt x="3352800" y="4571"/>
                </a:lnTo>
                <a:lnTo>
                  <a:pt x="3351275" y="4571"/>
                </a:lnTo>
                <a:close/>
              </a:path>
              <a:path w="7374890" h="7620">
                <a:moveTo>
                  <a:pt x="3389375" y="6095"/>
                </a:moveTo>
                <a:lnTo>
                  <a:pt x="3389375" y="1524"/>
                </a:lnTo>
                <a:lnTo>
                  <a:pt x="3390900" y="0"/>
                </a:lnTo>
                <a:lnTo>
                  <a:pt x="3393948" y="0"/>
                </a:lnTo>
                <a:lnTo>
                  <a:pt x="3395471" y="1524"/>
                </a:lnTo>
                <a:lnTo>
                  <a:pt x="3395471" y="6095"/>
                </a:lnTo>
                <a:lnTo>
                  <a:pt x="3393948" y="6095"/>
                </a:lnTo>
                <a:lnTo>
                  <a:pt x="3393948" y="7619"/>
                </a:lnTo>
                <a:lnTo>
                  <a:pt x="3390900" y="7619"/>
                </a:lnTo>
                <a:lnTo>
                  <a:pt x="3390900" y="6095"/>
                </a:lnTo>
                <a:lnTo>
                  <a:pt x="3389375" y="6095"/>
                </a:lnTo>
                <a:close/>
              </a:path>
              <a:path w="7374890" h="7620">
                <a:moveTo>
                  <a:pt x="3425952" y="6095"/>
                </a:moveTo>
                <a:lnTo>
                  <a:pt x="3425952" y="1524"/>
                </a:lnTo>
                <a:lnTo>
                  <a:pt x="3427475" y="0"/>
                </a:lnTo>
                <a:lnTo>
                  <a:pt x="3430523" y="0"/>
                </a:lnTo>
                <a:lnTo>
                  <a:pt x="3433571" y="3048"/>
                </a:lnTo>
                <a:lnTo>
                  <a:pt x="3433571" y="4571"/>
                </a:lnTo>
                <a:lnTo>
                  <a:pt x="3432048" y="4571"/>
                </a:lnTo>
                <a:lnTo>
                  <a:pt x="3432048" y="6095"/>
                </a:lnTo>
                <a:lnTo>
                  <a:pt x="3430523" y="6095"/>
                </a:lnTo>
                <a:lnTo>
                  <a:pt x="3430523" y="7619"/>
                </a:lnTo>
                <a:lnTo>
                  <a:pt x="3427475" y="7619"/>
                </a:lnTo>
                <a:lnTo>
                  <a:pt x="3427475" y="6095"/>
                </a:lnTo>
                <a:lnTo>
                  <a:pt x="3425952" y="6095"/>
                </a:lnTo>
                <a:close/>
              </a:path>
              <a:path w="7374890" h="7620">
                <a:moveTo>
                  <a:pt x="3468623" y="4571"/>
                </a:moveTo>
                <a:lnTo>
                  <a:pt x="3468623" y="1524"/>
                </a:lnTo>
                <a:lnTo>
                  <a:pt x="3470148" y="3048"/>
                </a:lnTo>
                <a:lnTo>
                  <a:pt x="3470148" y="4571"/>
                </a:lnTo>
                <a:lnTo>
                  <a:pt x="3468623" y="4571"/>
                </a:lnTo>
                <a:close/>
              </a:path>
              <a:path w="7374890" h="7620">
                <a:moveTo>
                  <a:pt x="3462528" y="4571"/>
                </a:moveTo>
                <a:lnTo>
                  <a:pt x="3462528" y="1524"/>
                </a:lnTo>
                <a:lnTo>
                  <a:pt x="3464052" y="1524"/>
                </a:lnTo>
                <a:lnTo>
                  <a:pt x="3464052" y="0"/>
                </a:lnTo>
                <a:lnTo>
                  <a:pt x="3468623" y="0"/>
                </a:lnTo>
                <a:lnTo>
                  <a:pt x="3468623" y="6095"/>
                </a:lnTo>
                <a:lnTo>
                  <a:pt x="3467100" y="7619"/>
                </a:lnTo>
                <a:lnTo>
                  <a:pt x="3465575" y="7619"/>
                </a:lnTo>
                <a:lnTo>
                  <a:pt x="3462528" y="4571"/>
                </a:lnTo>
                <a:close/>
              </a:path>
              <a:path w="7374890" h="7620">
                <a:moveTo>
                  <a:pt x="3499103" y="4571"/>
                </a:moveTo>
                <a:lnTo>
                  <a:pt x="3499103" y="1524"/>
                </a:lnTo>
                <a:lnTo>
                  <a:pt x="3500628" y="1524"/>
                </a:lnTo>
                <a:lnTo>
                  <a:pt x="3500628" y="0"/>
                </a:lnTo>
                <a:lnTo>
                  <a:pt x="3505200" y="0"/>
                </a:lnTo>
                <a:lnTo>
                  <a:pt x="3505200" y="1524"/>
                </a:lnTo>
                <a:lnTo>
                  <a:pt x="3506723" y="1524"/>
                </a:lnTo>
                <a:lnTo>
                  <a:pt x="3506723" y="4571"/>
                </a:lnTo>
                <a:lnTo>
                  <a:pt x="3503675" y="7619"/>
                </a:lnTo>
                <a:lnTo>
                  <a:pt x="3502152" y="7619"/>
                </a:lnTo>
                <a:lnTo>
                  <a:pt x="3499103" y="4571"/>
                </a:lnTo>
                <a:close/>
              </a:path>
              <a:path w="7374890" h="7620">
                <a:moveTo>
                  <a:pt x="3535680" y="4571"/>
                </a:moveTo>
                <a:lnTo>
                  <a:pt x="3535680" y="1524"/>
                </a:lnTo>
                <a:lnTo>
                  <a:pt x="3537203" y="1524"/>
                </a:lnTo>
                <a:lnTo>
                  <a:pt x="3537203" y="0"/>
                </a:lnTo>
                <a:lnTo>
                  <a:pt x="3541775" y="0"/>
                </a:lnTo>
                <a:lnTo>
                  <a:pt x="3541775" y="1524"/>
                </a:lnTo>
                <a:lnTo>
                  <a:pt x="3543300" y="1524"/>
                </a:lnTo>
                <a:lnTo>
                  <a:pt x="3543300" y="4571"/>
                </a:lnTo>
                <a:lnTo>
                  <a:pt x="3540252" y="7619"/>
                </a:lnTo>
                <a:lnTo>
                  <a:pt x="3538728" y="7619"/>
                </a:lnTo>
                <a:lnTo>
                  <a:pt x="3535680" y="4571"/>
                </a:lnTo>
                <a:close/>
              </a:path>
              <a:path w="7374890" h="7620">
                <a:moveTo>
                  <a:pt x="3572255" y="4571"/>
                </a:moveTo>
                <a:lnTo>
                  <a:pt x="3572255" y="3048"/>
                </a:lnTo>
                <a:lnTo>
                  <a:pt x="3575303" y="0"/>
                </a:lnTo>
                <a:lnTo>
                  <a:pt x="3578352" y="0"/>
                </a:lnTo>
                <a:lnTo>
                  <a:pt x="3579875" y="1524"/>
                </a:lnTo>
                <a:lnTo>
                  <a:pt x="3579875" y="6095"/>
                </a:lnTo>
                <a:lnTo>
                  <a:pt x="3578352" y="6095"/>
                </a:lnTo>
                <a:lnTo>
                  <a:pt x="3576828" y="7619"/>
                </a:lnTo>
                <a:lnTo>
                  <a:pt x="3575303" y="7619"/>
                </a:lnTo>
                <a:lnTo>
                  <a:pt x="3575303" y="6095"/>
                </a:lnTo>
                <a:lnTo>
                  <a:pt x="3573780" y="6095"/>
                </a:lnTo>
                <a:lnTo>
                  <a:pt x="3573780" y="4571"/>
                </a:lnTo>
                <a:lnTo>
                  <a:pt x="3572255" y="4571"/>
                </a:lnTo>
                <a:close/>
              </a:path>
              <a:path w="7374890" h="7620">
                <a:moveTo>
                  <a:pt x="3610355" y="6095"/>
                </a:moveTo>
                <a:lnTo>
                  <a:pt x="3610355" y="1524"/>
                </a:lnTo>
                <a:lnTo>
                  <a:pt x="3611880" y="0"/>
                </a:lnTo>
                <a:lnTo>
                  <a:pt x="3614928" y="0"/>
                </a:lnTo>
                <a:lnTo>
                  <a:pt x="3616452" y="1524"/>
                </a:lnTo>
                <a:lnTo>
                  <a:pt x="3616452" y="6095"/>
                </a:lnTo>
                <a:lnTo>
                  <a:pt x="3614928" y="6095"/>
                </a:lnTo>
                <a:lnTo>
                  <a:pt x="3614928" y="7619"/>
                </a:lnTo>
                <a:lnTo>
                  <a:pt x="3611880" y="7619"/>
                </a:lnTo>
                <a:lnTo>
                  <a:pt x="3611880" y="6095"/>
                </a:lnTo>
                <a:lnTo>
                  <a:pt x="3610355" y="6095"/>
                </a:lnTo>
                <a:close/>
              </a:path>
              <a:path w="7374890" h="7620">
                <a:moveTo>
                  <a:pt x="3646932" y="6095"/>
                </a:moveTo>
                <a:lnTo>
                  <a:pt x="3646932" y="1524"/>
                </a:lnTo>
                <a:lnTo>
                  <a:pt x="3648455" y="0"/>
                </a:lnTo>
                <a:lnTo>
                  <a:pt x="3651503" y="0"/>
                </a:lnTo>
                <a:lnTo>
                  <a:pt x="3654552" y="3048"/>
                </a:lnTo>
                <a:lnTo>
                  <a:pt x="3654552" y="4571"/>
                </a:lnTo>
                <a:lnTo>
                  <a:pt x="3653028" y="4571"/>
                </a:lnTo>
                <a:lnTo>
                  <a:pt x="3653028" y="6095"/>
                </a:lnTo>
                <a:lnTo>
                  <a:pt x="3651503" y="6095"/>
                </a:lnTo>
                <a:lnTo>
                  <a:pt x="3651503" y="7619"/>
                </a:lnTo>
                <a:lnTo>
                  <a:pt x="3649980" y="7619"/>
                </a:lnTo>
                <a:lnTo>
                  <a:pt x="3648455" y="6095"/>
                </a:lnTo>
                <a:lnTo>
                  <a:pt x="3646932" y="6095"/>
                </a:lnTo>
                <a:close/>
              </a:path>
              <a:path w="7374890" h="7620">
                <a:moveTo>
                  <a:pt x="3683507" y="4571"/>
                </a:moveTo>
                <a:lnTo>
                  <a:pt x="3683507" y="1524"/>
                </a:lnTo>
                <a:lnTo>
                  <a:pt x="3685032" y="1524"/>
                </a:lnTo>
                <a:lnTo>
                  <a:pt x="3685032" y="0"/>
                </a:lnTo>
                <a:lnTo>
                  <a:pt x="3689603" y="0"/>
                </a:lnTo>
                <a:lnTo>
                  <a:pt x="3689603" y="1524"/>
                </a:lnTo>
                <a:lnTo>
                  <a:pt x="3691128" y="1524"/>
                </a:lnTo>
                <a:lnTo>
                  <a:pt x="3691128" y="4571"/>
                </a:lnTo>
                <a:lnTo>
                  <a:pt x="3688080" y="7619"/>
                </a:lnTo>
                <a:lnTo>
                  <a:pt x="3686555" y="7619"/>
                </a:lnTo>
                <a:lnTo>
                  <a:pt x="3683507" y="4571"/>
                </a:lnTo>
                <a:close/>
              </a:path>
              <a:path w="7374890" h="7620">
                <a:moveTo>
                  <a:pt x="3720084" y="4571"/>
                </a:moveTo>
                <a:lnTo>
                  <a:pt x="3720084" y="1524"/>
                </a:lnTo>
                <a:lnTo>
                  <a:pt x="3721607" y="1524"/>
                </a:lnTo>
                <a:lnTo>
                  <a:pt x="3721607" y="0"/>
                </a:lnTo>
                <a:lnTo>
                  <a:pt x="3726180" y="0"/>
                </a:lnTo>
                <a:lnTo>
                  <a:pt x="3726180" y="1524"/>
                </a:lnTo>
                <a:lnTo>
                  <a:pt x="3727703" y="1524"/>
                </a:lnTo>
                <a:lnTo>
                  <a:pt x="3727703" y="4571"/>
                </a:lnTo>
                <a:lnTo>
                  <a:pt x="3724655" y="7619"/>
                </a:lnTo>
                <a:lnTo>
                  <a:pt x="3723132" y="7619"/>
                </a:lnTo>
                <a:lnTo>
                  <a:pt x="3720084" y="4571"/>
                </a:lnTo>
                <a:close/>
              </a:path>
              <a:path w="7374890" h="7620">
                <a:moveTo>
                  <a:pt x="3756659" y="4571"/>
                </a:moveTo>
                <a:lnTo>
                  <a:pt x="3756659" y="1524"/>
                </a:lnTo>
                <a:lnTo>
                  <a:pt x="3758184" y="1524"/>
                </a:lnTo>
                <a:lnTo>
                  <a:pt x="3758184" y="0"/>
                </a:lnTo>
                <a:lnTo>
                  <a:pt x="3762755" y="0"/>
                </a:lnTo>
                <a:lnTo>
                  <a:pt x="3762755" y="1524"/>
                </a:lnTo>
                <a:lnTo>
                  <a:pt x="3764280" y="1524"/>
                </a:lnTo>
                <a:lnTo>
                  <a:pt x="3764280" y="4571"/>
                </a:lnTo>
                <a:lnTo>
                  <a:pt x="3761232" y="7619"/>
                </a:lnTo>
                <a:lnTo>
                  <a:pt x="3759707" y="7619"/>
                </a:lnTo>
                <a:lnTo>
                  <a:pt x="3756659" y="4571"/>
                </a:lnTo>
                <a:close/>
              </a:path>
              <a:path w="7374890" h="7620">
                <a:moveTo>
                  <a:pt x="3793236" y="4571"/>
                </a:moveTo>
                <a:lnTo>
                  <a:pt x="3793236" y="3048"/>
                </a:lnTo>
                <a:lnTo>
                  <a:pt x="3796284" y="0"/>
                </a:lnTo>
                <a:lnTo>
                  <a:pt x="3799332" y="0"/>
                </a:lnTo>
                <a:lnTo>
                  <a:pt x="3800855" y="1524"/>
                </a:lnTo>
                <a:lnTo>
                  <a:pt x="3800855" y="6095"/>
                </a:lnTo>
                <a:lnTo>
                  <a:pt x="3799332" y="6095"/>
                </a:lnTo>
                <a:lnTo>
                  <a:pt x="3799332" y="7619"/>
                </a:lnTo>
                <a:lnTo>
                  <a:pt x="3796284" y="7619"/>
                </a:lnTo>
                <a:lnTo>
                  <a:pt x="3796284" y="6095"/>
                </a:lnTo>
                <a:lnTo>
                  <a:pt x="3794759" y="6095"/>
                </a:lnTo>
                <a:lnTo>
                  <a:pt x="3794759" y="4571"/>
                </a:lnTo>
                <a:lnTo>
                  <a:pt x="3793236" y="4571"/>
                </a:lnTo>
                <a:close/>
              </a:path>
              <a:path w="7374890" h="7620">
                <a:moveTo>
                  <a:pt x="3831336" y="6095"/>
                </a:moveTo>
                <a:lnTo>
                  <a:pt x="3831336" y="1524"/>
                </a:lnTo>
                <a:lnTo>
                  <a:pt x="3832859" y="0"/>
                </a:lnTo>
                <a:lnTo>
                  <a:pt x="3835907" y="0"/>
                </a:lnTo>
                <a:lnTo>
                  <a:pt x="3837432" y="1524"/>
                </a:lnTo>
                <a:lnTo>
                  <a:pt x="3837432" y="6095"/>
                </a:lnTo>
                <a:lnTo>
                  <a:pt x="3835907" y="6095"/>
                </a:lnTo>
                <a:lnTo>
                  <a:pt x="3835907" y="7619"/>
                </a:lnTo>
                <a:lnTo>
                  <a:pt x="3832859" y="7619"/>
                </a:lnTo>
                <a:lnTo>
                  <a:pt x="3832859" y="6095"/>
                </a:lnTo>
                <a:lnTo>
                  <a:pt x="3831336" y="6095"/>
                </a:lnTo>
                <a:close/>
              </a:path>
              <a:path w="7374890" h="7620">
                <a:moveTo>
                  <a:pt x="3867912" y="6095"/>
                </a:moveTo>
                <a:lnTo>
                  <a:pt x="3867912" y="1524"/>
                </a:lnTo>
                <a:lnTo>
                  <a:pt x="3869436" y="0"/>
                </a:lnTo>
                <a:lnTo>
                  <a:pt x="3872484" y="0"/>
                </a:lnTo>
                <a:lnTo>
                  <a:pt x="3875532" y="3048"/>
                </a:lnTo>
                <a:lnTo>
                  <a:pt x="3875532" y="4571"/>
                </a:lnTo>
                <a:lnTo>
                  <a:pt x="3874007" y="4571"/>
                </a:lnTo>
                <a:lnTo>
                  <a:pt x="3874007" y="6095"/>
                </a:lnTo>
                <a:lnTo>
                  <a:pt x="3872484" y="6095"/>
                </a:lnTo>
                <a:lnTo>
                  <a:pt x="3872484" y="7619"/>
                </a:lnTo>
                <a:lnTo>
                  <a:pt x="3870959" y="7619"/>
                </a:lnTo>
                <a:lnTo>
                  <a:pt x="3869436" y="6095"/>
                </a:lnTo>
                <a:lnTo>
                  <a:pt x="3867912" y="6095"/>
                </a:lnTo>
                <a:close/>
              </a:path>
              <a:path w="7374890" h="7620">
                <a:moveTo>
                  <a:pt x="3904487" y="4571"/>
                </a:moveTo>
                <a:lnTo>
                  <a:pt x="3904487" y="1524"/>
                </a:lnTo>
                <a:lnTo>
                  <a:pt x="3906012" y="1524"/>
                </a:lnTo>
                <a:lnTo>
                  <a:pt x="3906012" y="0"/>
                </a:lnTo>
                <a:lnTo>
                  <a:pt x="3910584" y="0"/>
                </a:lnTo>
                <a:lnTo>
                  <a:pt x="3910584" y="1524"/>
                </a:lnTo>
                <a:lnTo>
                  <a:pt x="3912107" y="1524"/>
                </a:lnTo>
                <a:lnTo>
                  <a:pt x="3912107" y="4571"/>
                </a:lnTo>
                <a:lnTo>
                  <a:pt x="3909059" y="7619"/>
                </a:lnTo>
                <a:lnTo>
                  <a:pt x="3907536" y="7619"/>
                </a:lnTo>
                <a:lnTo>
                  <a:pt x="3904487" y="4571"/>
                </a:lnTo>
                <a:close/>
              </a:path>
              <a:path w="7374890" h="7620">
                <a:moveTo>
                  <a:pt x="3941064" y="4571"/>
                </a:moveTo>
                <a:lnTo>
                  <a:pt x="3941064" y="1524"/>
                </a:lnTo>
                <a:lnTo>
                  <a:pt x="3942587" y="1524"/>
                </a:lnTo>
                <a:lnTo>
                  <a:pt x="3942587" y="0"/>
                </a:lnTo>
                <a:lnTo>
                  <a:pt x="3947159" y="0"/>
                </a:lnTo>
                <a:lnTo>
                  <a:pt x="3947159" y="1524"/>
                </a:lnTo>
                <a:lnTo>
                  <a:pt x="3948684" y="1524"/>
                </a:lnTo>
                <a:lnTo>
                  <a:pt x="3948684" y="4571"/>
                </a:lnTo>
                <a:lnTo>
                  <a:pt x="3945636" y="7619"/>
                </a:lnTo>
                <a:lnTo>
                  <a:pt x="3944112" y="7619"/>
                </a:lnTo>
                <a:lnTo>
                  <a:pt x="3941064" y="4571"/>
                </a:lnTo>
                <a:close/>
              </a:path>
              <a:path w="7374890" h="7620">
                <a:moveTo>
                  <a:pt x="3979164" y="6095"/>
                </a:moveTo>
                <a:lnTo>
                  <a:pt x="3979164" y="0"/>
                </a:lnTo>
                <a:lnTo>
                  <a:pt x="3983736" y="0"/>
                </a:lnTo>
                <a:lnTo>
                  <a:pt x="3983736" y="1524"/>
                </a:lnTo>
                <a:lnTo>
                  <a:pt x="3985259" y="1524"/>
                </a:lnTo>
                <a:lnTo>
                  <a:pt x="3985259" y="4571"/>
                </a:lnTo>
                <a:lnTo>
                  <a:pt x="3982212" y="7619"/>
                </a:lnTo>
                <a:lnTo>
                  <a:pt x="3980687" y="7619"/>
                </a:lnTo>
                <a:lnTo>
                  <a:pt x="3979164" y="6095"/>
                </a:lnTo>
                <a:close/>
              </a:path>
              <a:path w="7374890" h="7620">
                <a:moveTo>
                  <a:pt x="3977639" y="4571"/>
                </a:moveTo>
                <a:lnTo>
                  <a:pt x="3977639" y="3048"/>
                </a:lnTo>
                <a:lnTo>
                  <a:pt x="3979164" y="1524"/>
                </a:lnTo>
                <a:lnTo>
                  <a:pt x="3979164" y="4571"/>
                </a:lnTo>
                <a:lnTo>
                  <a:pt x="3977639" y="4571"/>
                </a:lnTo>
                <a:close/>
              </a:path>
              <a:path w="7374890" h="7620">
                <a:moveTo>
                  <a:pt x="4014216" y="4571"/>
                </a:moveTo>
                <a:lnTo>
                  <a:pt x="4014216" y="3048"/>
                </a:lnTo>
                <a:lnTo>
                  <a:pt x="4017264" y="0"/>
                </a:lnTo>
                <a:lnTo>
                  <a:pt x="4020312" y="0"/>
                </a:lnTo>
                <a:lnTo>
                  <a:pt x="4021836" y="1524"/>
                </a:lnTo>
                <a:lnTo>
                  <a:pt x="4021836" y="6095"/>
                </a:lnTo>
                <a:lnTo>
                  <a:pt x="4020312" y="6095"/>
                </a:lnTo>
                <a:lnTo>
                  <a:pt x="4020312" y="7619"/>
                </a:lnTo>
                <a:lnTo>
                  <a:pt x="4017264" y="7619"/>
                </a:lnTo>
                <a:lnTo>
                  <a:pt x="4017264" y="6095"/>
                </a:lnTo>
                <a:lnTo>
                  <a:pt x="4015739" y="6095"/>
                </a:lnTo>
                <a:lnTo>
                  <a:pt x="4015739" y="4571"/>
                </a:lnTo>
                <a:lnTo>
                  <a:pt x="4014216" y="4571"/>
                </a:lnTo>
                <a:close/>
              </a:path>
              <a:path w="7374890" h="7620">
                <a:moveTo>
                  <a:pt x="4052316" y="6095"/>
                </a:moveTo>
                <a:lnTo>
                  <a:pt x="4052316" y="1524"/>
                </a:lnTo>
                <a:lnTo>
                  <a:pt x="4053839" y="0"/>
                </a:lnTo>
                <a:lnTo>
                  <a:pt x="4056887" y="0"/>
                </a:lnTo>
                <a:lnTo>
                  <a:pt x="4058412" y="1524"/>
                </a:lnTo>
                <a:lnTo>
                  <a:pt x="4058412" y="6095"/>
                </a:lnTo>
                <a:lnTo>
                  <a:pt x="4056887" y="6095"/>
                </a:lnTo>
                <a:lnTo>
                  <a:pt x="4056887" y="7619"/>
                </a:lnTo>
                <a:lnTo>
                  <a:pt x="4053839" y="7619"/>
                </a:lnTo>
                <a:lnTo>
                  <a:pt x="4053839" y="6095"/>
                </a:lnTo>
                <a:lnTo>
                  <a:pt x="4052316" y="6095"/>
                </a:lnTo>
                <a:close/>
              </a:path>
              <a:path w="7374890" h="7620">
                <a:moveTo>
                  <a:pt x="4088891" y="6095"/>
                </a:moveTo>
                <a:lnTo>
                  <a:pt x="4088891" y="1524"/>
                </a:lnTo>
                <a:lnTo>
                  <a:pt x="4090416" y="0"/>
                </a:lnTo>
                <a:lnTo>
                  <a:pt x="4093464" y="0"/>
                </a:lnTo>
                <a:lnTo>
                  <a:pt x="4096512" y="3048"/>
                </a:lnTo>
                <a:lnTo>
                  <a:pt x="4096512" y="4571"/>
                </a:lnTo>
                <a:lnTo>
                  <a:pt x="4094987" y="4571"/>
                </a:lnTo>
                <a:lnTo>
                  <a:pt x="4094987" y="6095"/>
                </a:lnTo>
                <a:lnTo>
                  <a:pt x="4093464" y="6095"/>
                </a:lnTo>
                <a:lnTo>
                  <a:pt x="4093464" y="7619"/>
                </a:lnTo>
                <a:lnTo>
                  <a:pt x="4091939" y="7619"/>
                </a:lnTo>
                <a:lnTo>
                  <a:pt x="4090416" y="6095"/>
                </a:lnTo>
                <a:lnTo>
                  <a:pt x="4088891" y="6095"/>
                </a:lnTo>
                <a:close/>
              </a:path>
              <a:path w="7374890" h="7620">
                <a:moveTo>
                  <a:pt x="4125468" y="4571"/>
                </a:moveTo>
                <a:lnTo>
                  <a:pt x="4125468" y="1524"/>
                </a:lnTo>
                <a:lnTo>
                  <a:pt x="4126991" y="1524"/>
                </a:lnTo>
                <a:lnTo>
                  <a:pt x="4126991" y="0"/>
                </a:lnTo>
                <a:lnTo>
                  <a:pt x="4131564" y="0"/>
                </a:lnTo>
                <a:lnTo>
                  <a:pt x="4131564" y="1524"/>
                </a:lnTo>
                <a:lnTo>
                  <a:pt x="4133087" y="1524"/>
                </a:lnTo>
                <a:lnTo>
                  <a:pt x="4133087" y="4571"/>
                </a:lnTo>
                <a:lnTo>
                  <a:pt x="4130039" y="7619"/>
                </a:lnTo>
                <a:lnTo>
                  <a:pt x="4128516" y="7619"/>
                </a:lnTo>
                <a:lnTo>
                  <a:pt x="4125468" y="4571"/>
                </a:lnTo>
                <a:close/>
              </a:path>
              <a:path w="7374890" h="7620">
                <a:moveTo>
                  <a:pt x="4162044" y="4571"/>
                </a:moveTo>
                <a:lnTo>
                  <a:pt x="4162044" y="1524"/>
                </a:lnTo>
                <a:lnTo>
                  <a:pt x="4163568" y="1524"/>
                </a:lnTo>
                <a:lnTo>
                  <a:pt x="4163568" y="0"/>
                </a:lnTo>
                <a:lnTo>
                  <a:pt x="4168139" y="0"/>
                </a:lnTo>
                <a:lnTo>
                  <a:pt x="4168139" y="1524"/>
                </a:lnTo>
                <a:lnTo>
                  <a:pt x="4169664" y="1524"/>
                </a:lnTo>
                <a:lnTo>
                  <a:pt x="4169664" y="4571"/>
                </a:lnTo>
                <a:lnTo>
                  <a:pt x="4166616" y="7619"/>
                </a:lnTo>
                <a:lnTo>
                  <a:pt x="4165091" y="7619"/>
                </a:lnTo>
                <a:lnTo>
                  <a:pt x="4162044" y="4571"/>
                </a:lnTo>
                <a:close/>
              </a:path>
              <a:path w="7374890" h="7620">
                <a:moveTo>
                  <a:pt x="4200144" y="6095"/>
                </a:moveTo>
                <a:lnTo>
                  <a:pt x="4200144" y="0"/>
                </a:lnTo>
                <a:lnTo>
                  <a:pt x="4204716" y="0"/>
                </a:lnTo>
                <a:lnTo>
                  <a:pt x="4204716" y="1524"/>
                </a:lnTo>
                <a:lnTo>
                  <a:pt x="4206239" y="1524"/>
                </a:lnTo>
                <a:lnTo>
                  <a:pt x="4206239" y="4571"/>
                </a:lnTo>
                <a:lnTo>
                  <a:pt x="4203191" y="7619"/>
                </a:lnTo>
                <a:lnTo>
                  <a:pt x="4201668" y="7619"/>
                </a:lnTo>
                <a:lnTo>
                  <a:pt x="4200144" y="6095"/>
                </a:lnTo>
                <a:close/>
              </a:path>
              <a:path w="7374890" h="7620">
                <a:moveTo>
                  <a:pt x="4198620" y="4571"/>
                </a:moveTo>
                <a:lnTo>
                  <a:pt x="4198620" y="3048"/>
                </a:lnTo>
                <a:lnTo>
                  <a:pt x="4200144" y="1524"/>
                </a:lnTo>
                <a:lnTo>
                  <a:pt x="4200144" y="4571"/>
                </a:lnTo>
                <a:lnTo>
                  <a:pt x="4198620" y="4571"/>
                </a:lnTo>
                <a:close/>
              </a:path>
              <a:path w="7374890" h="7620">
                <a:moveTo>
                  <a:pt x="4235196" y="4571"/>
                </a:moveTo>
                <a:lnTo>
                  <a:pt x="4235196" y="3048"/>
                </a:lnTo>
                <a:lnTo>
                  <a:pt x="4238244" y="0"/>
                </a:lnTo>
                <a:lnTo>
                  <a:pt x="4241291" y="0"/>
                </a:lnTo>
                <a:lnTo>
                  <a:pt x="4242816" y="1524"/>
                </a:lnTo>
                <a:lnTo>
                  <a:pt x="4242816" y="6095"/>
                </a:lnTo>
                <a:lnTo>
                  <a:pt x="4241291" y="6095"/>
                </a:lnTo>
                <a:lnTo>
                  <a:pt x="4241291" y="7619"/>
                </a:lnTo>
                <a:lnTo>
                  <a:pt x="4238244" y="7619"/>
                </a:lnTo>
                <a:lnTo>
                  <a:pt x="4238244" y="6095"/>
                </a:lnTo>
                <a:lnTo>
                  <a:pt x="4236720" y="6095"/>
                </a:lnTo>
                <a:lnTo>
                  <a:pt x="4236720" y="4571"/>
                </a:lnTo>
                <a:lnTo>
                  <a:pt x="4235196" y="4571"/>
                </a:lnTo>
                <a:close/>
              </a:path>
              <a:path w="7374890" h="7620">
                <a:moveTo>
                  <a:pt x="4273296" y="6095"/>
                </a:moveTo>
                <a:lnTo>
                  <a:pt x="4273296" y="1524"/>
                </a:lnTo>
                <a:lnTo>
                  <a:pt x="4274820" y="0"/>
                </a:lnTo>
                <a:lnTo>
                  <a:pt x="4277868" y="0"/>
                </a:lnTo>
                <a:lnTo>
                  <a:pt x="4279391" y="1524"/>
                </a:lnTo>
                <a:lnTo>
                  <a:pt x="4279391" y="6095"/>
                </a:lnTo>
                <a:lnTo>
                  <a:pt x="4277868" y="6095"/>
                </a:lnTo>
                <a:lnTo>
                  <a:pt x="4277868" y="7619"/>
                </a:lnTo>
                <a:lnTo>
                  <a:pt x="4274820" y="7619"/>
                </a:lnTo>
                <a:lnTo>
                  <a:pt x="4274820" y="6095"/>
                </a:lnTo>
                <a:lnTo>
                  <a:pt x="4273296" y="6095"/>
                </a:lnTo>
                <a:close/>
              </a:path>
              <a:path w="7374890" h="7620">
                <a:moveTo>
                  <a:pt x="4309871" y="4571"/>
                </a:moveTo>
                <a:lnTo>
                  <a:pt x="4309871" y="1524"/>
                </a:lnTo>
                <a:lnTo>
                  <a:pt x="4311396" y="1524"/>
                </a:lnTo>
                <a:lnTo>
                  <a:pt x="4311396" y="0"/>
                </a:lnTo>
                <a:lnTo>
                  <a:pt x="4314444" y="0"/>
                </a:lnTo>
                <a:lnTo>
                  <a:pt x="4317491" y="3048"/>
                </a:lnTo>
                <a:lnTo>
                  <a:pt x="4317491" y="4571"/>
                </a:lnTo>
                <a:lnTo>
                  <a:pt x="4315968" y="4571"/>
                </a:lnTo>
                <a:lnTo>
                  <a:pt x="4315968" y="6095"/>
                </a:lnTo>
                <a:lnTo>
                  <a:pt x="4314444" y="6095"/>
                </a:lnTo>
                <a:lnTo>
                  <a:pt x="4314444" y="7619"/>
                </a:lnTo>
                <a:lnTo>
                  <a:pt x="4312920" y="7619"/>
                </a:lnTo>
                <a:lnTo>
                  <a:pt x="4309871" y="4571"/>
                </a:lnTo>
                <a:close/>
              </a:path>
              <a:path w="7374890" h="7620">
                <a:moveTo>
                  <a:pt x="4346448" y="4571"/>
                </a:moveTo>
                <a:lnTo>
                  <a:pt x="4346448" y="1524"/>
                </a:lnTo>
                <a:lnTo>
                  <a:pt x="4347971" y="1524"/>
                </a:lnTo>
                <a:lnTo>
                  <a:pt x="4347971" y="0"/>
                </a:lnTo>
                <a:lnTo>
                  <a:pt x="4352544" y="0"/>
                </a:lnTo>
                <a:lnTo>
                  <a:pt x="4352544" y="1524"/>
                </a:lnTo>
                <a:lnTo>
                  <a:pt x="4354068" y="1524"/>
                </a:lnTo>
                <a:lnTo>
                  <a:pt x="4354068" y="4571"/>
                </a:lnTo>
                <a:lnTo>
                  <a:pt x="4351020" y="7619"/>
                </a:lnTo>
                <a:lnTo>
                  <a:pt x="4349496" y="7619"/>
                </a:lnTo>
                <a:lnTo>
                  <a:pt x="4346448" y="4571"/>
                </a:lnTo>
                <a:close/>
              </a:path>
              <a:path w="7374890" h="7620">
                <a:moveTo>
                  <a:pt x="4383023" y="4571"/>
                </a:moveTo>
                <a:lnTo>
                  <a:pt x="4383023" y="1524"/>
                </a:lnTo>
                <a:lnTo>
                  <a:pt x="4384548" y="1524"/>
                </a:lnTo>
                <a:lnTo>
                  <a:pt x="4384548" y="0"/>
                </a:lnTo>
                <a:lnTo>
                  <a:pt x="4389120" y="0"/>
                </a:lnTo>
                <a:lnTo>
                  <a:pt x="4389120" y="1524"/>
                </a:lnTo>
                <a:lnTo>
                  <a:pt x="4390644" y="1524"/>
                </a:lnTo>
                <a:lnTo>
                  <a:pt x="4390644" y="4571"/>
                </a:lnTo>
                <a:lnTo>
                  <a:pt x="4387596" y="7619"/>
                </a:lnTo>
                <a:lnTo>
                  <a:pt x="4386071" y="7619"/>
                </a:lnTo>
                <a:lnTo>
                  <a:pt x="4383023" y="4571"/>
                </a:lnTo>
                <a:close/>
              </a:path>
              <a:path w="7374890" h="7620">
                <a:moveTo>
                  <a:pt x="4421123" y="6095"/>
                </a:moveTo>
                <a:lnTo>
                  <a:pt x="4421123" y="0"/>
                </a:lnTo>
                <a:lnTo>
                  <a:pt x="4425696" y="0"/>
                </a:lnTo>
                <a:lnTo>
                  <a:pt x="4425696" y="1524"/>
                </a:lnTo>
                <a:lnTo>
                  <a:pt x="4427220" y="1524"/>
                </a:lnTo>
                <a:lnTo>
                  <a:pt x="4427220" y="4571"/>
                </a:lnTo>
                <a:lnTo>
                  <a:pt x="4424171" y="7619"/>
                </a:lnTo>
                <a:lnTo>
                  <a:pt x="4422648" y="7619"/>
                </a:lnTo>
                <a:lnTo>
                  <a:pt x="4421123" y="6095"/>
                </a:lnTo>
                <a:close/>
              </a:path>
              <a:path w="7374890" h="7620">
                <a:moveTo>
                  <a:pt x="4419600" y="4571"/>
                </a:moveTo>
                <a:lnTo>
                  <a:pt x="4419600" y="3048"/>
                </a:lnTo>
                <a:lnTo>
                  <a:pt x="4421123" y="1524"/>
                </a:lnTo>
                <a:lnTo>
                  <a:pt x="4421123" y="4571"/>
                </a:lnTo>
                <a:lnTo>
                  <a:pt x="4419600" y="4571"/>
                </a:lnTo>
                <a:close/>
              </a:path>
              <a:path w="7374890" h="7620">
                <a:moveTo>
                  <a:pt x="4456175" y="4571"/>
                </a:moveTo>
                <a:lnTo>
                  <a:pt x="4456175" y="3048"/>
                </a:lnTo>
                <a:lnTo>
                  <a:pt x="4459223" y="0"/>
                </a:lnTo>
                <a:lnTo>
                  <a:pt x="4462271" y="0"/>
                </a:lnTo>
                <a:lnTo>
                  <a:pt x="4463796" y="1524"/>
                </a:lnTo>
                <a:lnTo>
                  <a:pt x="4463796" y="6095"/>
                </a:lnTo>
                <a:lnTo>
                  <a:pt x="4462271" y="6095"/>
                </a:lnTo>
                <a:lnTo>
                  <a:pt x="4462271" y="7619"/>
                </a:lnTo>
                <a:lnTo>
                  <a:pt x="4459223" y="7619"/>
                </a:lnTo>
                <a:lnTo>
                  <a:pt x="4459223" y="6095"/>
                </a:lnTo>
                <a:lnTo>
                  <a:pt x="4457700" y="6095"/>
                </a:lnTo>
                <a:lnTo>
                  <a:pt x="4457700" y="4571"/>
                </a:lnTo>
                <a:lnTo>
                  <a:pt x="4456175" y="4571"/>
                </a:lnTo>
                <a:close/>
              </a:path>
              <a:path w="7374890" h="7620">
                <a:moveTo>
                  <a:pt x="4494275" y="6095"/>
                </a:moveTo>
                <a:lnTo>
                  <a:pt x="4494275" y="1524"/>
                </a:lnTo>
                <a:lnTo>
                  <a:pt x="4495800" y="0"/>
                </a:lnTo>
                <a:lnTo>
                  <a:pt x="4498848" y="0"/>
                </a:lnTo>
                <a:lnTo>
                  <a:pt x="4500371" y="1524"/>
                </a:lnTo>
                <a:lnTo>
                  <a:pt x="4500371" y="6095"/>
                </a:lnTo>
                <a:lnTo>
                  <a:pt x="4498848" y="6095"/>
                </a:lnTo>
                <a:lnTo>
                  <a:pt x="4498848" y="7619"/>
                </a:lnTo>
                <a:lnTo>
                  <a:pt x="4495800" y="7619"/>
                </a:lnTo>
                <a:lnTo>
                  <a:pt x="4495800" y="6095"/>
                </a:lnTo>
                <a:lnTo>
                  <a:pt x="4494275" y="6095"/>
                </a:lnTo>
                <a:close/>
              </a:path>
              <a:path w="7374890" h="7620">
                <a:moveTo>
                  <a:pt x="4530852" y="4571"/>
                </a:moveTo>
                <a:lnTo>
                  <a:pt x="4530852" y="1524"/>
                </a:lnTo>
                <a:lnTo>
                  <a:pt x="4532375" y="1524"/>
                </a:lnTo>
                <a:lnTo>
                  <a:pt x="4532375" y="0"/>
                </a:lnTo>
                <a:lnTo>
                  <a:pt x="4535423" y="0"/>
                </a:lnTo>
                <a:lnTo>
                  <a:pt x="4538471" y="3048"/>
                </a:lnTo>
                <a:lnTo>
                  <a:pt x="4538471" y="4571"/>
                </a:lnTo>
                <a:lnTo>
                  <a:pt x="4536948" y="4571"/>
                </a:lnTo>
                <a:lnTo>
                  <a:pt x="4536948" y="6095"/>
                </a:lnTo>
                <a:lnTo>
                  <a:pt x="4535423" y="6095"/>
                </a:lnTo>
                <a:lnTo>
                  <a:pt x="4535423" y="7619"/>
                </a:lnTo>
                <a:lnTo>
                  <a:pt x="4533900" y="7619"/>
                </a:lnTo>
                <a:lnTo>
                  <a:pt x="4530852" y="4571"/>
                </a:lnTo>
                <a:close/>
              </a:path>
              <a:path w="7374890" h="7620">
                <a:moveTo>
                  <a:pt x="4567428" y="4571"/>
                </a:moveTo>
                <a:lnTo>
                  <a:pt x="4567428" y="1524"/>
                </a:lnTo>
                <a:lnTo>
                  <a:pt x="4568952" y="1524"/>
                </a:lnTo>
                <a:lnTo>
                  <a:pt x="4568952" y="0"/>
                </a:lnTo>
                <a:lnTo>
                  <a:pt x="4573523" y="0"/>
                </a:lnTo>
                <a:lnTo>
                  <a:pt x="4573523" y="1524"/>
                </a:lnTo>
                <a:lnTo>
                  <a:pt x="4575048" y="1524"/>
                </a:lnTo>
                <a:lnTo>
                  <a:pt x="4575048" y="4571"/>
                </a:lnTo>
                <a:lnTo>
                  <a:pt x="4572000" y="7619"/>
                </a:lnTo>
                <a:lnTo>
                  <a:pt x="4570475" y="7619"/>
                </a:lnTo>
                <a:lnTo>
                  <a:pt x="4567428" y="4571"/>
                </a:lnTo>
                <a:close/>
              </a:path>
              <a:path w="7374890" h="7620">
                <a:moveTo>
                  <a:pt x="4604004" y="4571"/>
                </a:moveTo>
                <a:lnTo>
                  <a:pt x="4604004" y="1524"/>
                </a:lnTo>
                <a:lnTo>
                  <a:pt x="4605528" y="1524"/>
                </a:lnTo>
                <a:lnTo>
                  <a:pt x="4605528" y="0"/>
                </a:lnTo>
                <a:lnTo>
                  <a:pt x="4610100" y="0"/>
                </a:lnTo>
                <a:lnTo>
                  <a:pt x="4610100" y="1524"/>
                </a:lnTo>
                <a:lnTo>
                  <a:pt x="4611624" y="1524"/>
                </a:lnTo>
                <a:lnTo>
                  <a:pt x="4611624" y="4571"/>
                </a:lnTo>
                <a:lnTo>
                  <a:pt x="4608576" y="7619"/>
                </a:lnTo>
                <a:lnTo>
                  <a:pt x="4607052" y="7619"/>
                </a:lnTo>
                <a:lnTo>
                  <a:pt x="4604004" y="4571"/>
                </a:lnTo>
                <a:close/>
              </a:path>
              <a:path w="7374890" h="7620">
                <a:moveTo>
                  <a:pt x="4640579" y="4571"/>
                </a:moveTo>
                <a:lnTo>
                  <a:pt x="4640579" y="3048"/>
                </a:lnTo>
                <a:lnTo>
                  <a:pt x="4643628" y="0"/>
                </a:lnTo>
                <a:lnTo>
                  <a:pt x="4646676" y="0"/>
                </a:lnTo>
                <a:lnTo>
                  <a:pt x="4646676" y="1524"/>
                </a:lnTo>
                <a:lnTo>
                  <a:pt x="4648200" y="1524"/>
                </a:lnTo>
                <a:lnTo>
                  <a:pt x="4648200" y="4571"/>
                </a:lnTo>
                <a:lnTo>
                  <a:pt x="4645152" y="7619"/>
                </a:lnTo>
                <a:lnTo>
                  <a:pt x="4643628" y="7619"/>
                </a:lnTo>
                <a:lnTo>
                  <a:pt x="4643628" y="6095"/>
                </a:lnTo>
                <a:lnTo>
                  <a:pt x="4642104" y="6095"/>
                </a:lnTo>
                <a:lnTo>
                  <a:pt x="4642104" y="4571"/>
                </a:lnTo>
                <a:lnTo>
                  <a:pt x="4640579" y="4571"/>
                </a:lnTo>
                <a:close/>
              </a:path>
              <a:path w="7374890" h="7620">
                <a:moveTo>
                  <a:pt x="4678679" y="6095"/>
                </a:moveTo>
                <a:lnTo>
                  <a:pt x="4678679" y="1524"/>
                </a:lnTo>
                <a:lnTo>
                  <a:pt x="4680204" y="0"/>
                </a:lnTo>
                <a:lnTo>
                  <a:pt x="4683252" y="0"/>
                </a:lnTo>
                <a:lnTo>
                  <a:pt x="4684776" y="1524"/>
                </a:lnTo>
                <a:lnTo>
                  <a:pt x="4684776" y="6095"/>
                </a:lnTo>
                <a:lnTo>
                  <a:pt x="4683252" y="6095"/>
                </a:lnTo>
                <a:lnTo>
                  <a:pt x="4683252" y="7619"/>
                </a:lnTo>
                <a:lnTo>
                  <a:pt x="4680204" y="7619"/>
                </a:lnTo>
                <a:lnTo>
                  <a:pt x="4680204" y="6095"/>
                </a:lnTo>
                <a:lnTo>
                  <a:pt x="4678679" y="6095"/>
                </a:lnTo>
                <a:close/>
              </a:path>
              <a:path w="7374890" h="7620">
                <a:moveTo>
                  <a:pt x="4715255" y="6095"/>
                </a:moveTo>
                <a:lnTo>
                  <a:pt x="4715255" y="1524"/>
                </a:lnTo>
                <a:lnTo>
                  <a:pt x="4716779" y="0"/>
                </a:lnTo>
                <a:lnTo>
                  <a:pt x="4719828" y="0"/>
                </a:lnTo>
                <a:lnTo>
                  <a:pt x="4722876" y="3048"/>
                </a:lnTo>
                <a:lnTo>
                  <a:pt x="4722876" y="4571"/>
                </a:lnTo>
                <a:lnTo>
                  <a:pt x="4721352" y="4571"/>
                </a:lnTo>
                <a:lnTo>
                  <a:pt x="4721352" y="6095"/>
                </a:lnTo>
                <a:lnTo>
                  <a:pt x="4719828" y="6095"/>
                </a:lnTo>
                <a:lnTo>
                  <a:pt x="4719828" y="7619"/>
                </a:lnTo>
                <a:lnTo>
                  <a:pt x="4716779" y="7619"/>
                </a:lnTo>
                <a:lnTo>
                  <a:pt x="4716779" y="6095"/>
                </a:lnTo>
                <a:lnTo>
                  <a:pt x="4715255" y="6095"/>
                </a:lnTo>
                <a:close/>
              </a:path>
              <a:path w="7374890" h="7620">
                <a:moveTo>
                  <a:pt x="4757928" y="4571"/>
                </a:moveTo>
                <a:lnTo>
                  <a:pt x="4757928" y="1524"/>
                </a:lnTo>
                <a:lnTo>
                  <a:pt x="4759452" y="3048"/>
                </a:lnTo>
                <a:lnTo>
                  <a:pt x="4759452" y="4571"/>
                </a:lnTo>
                <a:lnTo>
                  <a:pt x="4757928" y="4571"/>
                </a:lnTo>
                <a:close/>
              </a:path>
              <a:path w="7374890" h="7620">
                <a:moveTo>
                  <a:pt x="4751832" y="4571"/>
                </a:moveTo>
                <a:lnTo>
                  <a:pt x="4751832" y="1524"/>
                </a:lnTo>
                <a:lnTo>
                  <a:pt x="4753355" y="1524"/>
                </a:lnTo>
                <a:lnTo>
                  <a:pt x="4753355" y="0"/>
                </a:lnTo>
                <a:lnTo>
                  <a:pt x="4757928" y="0"/>
                </a:lnTo>
                <a:lnTo>
                  <a:pt x="4757928" y="6095"/>
                </a:lnTo>
                <a:lnTo>
                  <a:pt x="4756404" y="7619"/>
                </a:lnTo>
                <a:lnTo>
                  <a:pt x="4754879" y="7619"/>
                </a:lnTo>
                <a:lnTo>
                  <a:pt x="4751832" y="4571"/>
                </a:lnTo>
                <a:close/>
              </a:path>
              <a:path w="7374890" h="7620">
                <a:moveTo>
                  <a:pt x="4788408" y="4571"/>
                </a:moveTo>
                <a:lnTo>
                  <a:pt x="4788408" y="1524"/>
                </a:lnTo>
                <a:lnTo>
                  <a:pt x="4789932" y="1524"/>
                </a:lnTo>
                <a:lnTo>
                  <a:pt x="4789932" y="0"/>
                </a:lnTo>
                <a:lnTo>
                  <a:pt x="4794504" y="0"/>
                </a:lnTo>
                <a:lnTo>
                  <a:pt x="4794504" y="1524"/>
                </a:lnTo>
                <a:lnTo>
                  <a:pt x="4796028" y="1524"/>
                </a:lnTo>
                <a:lnTo>
                  <a:pt x="4796028" y="4571"/>
                </a:lnTo>
                <a:lnTo>
                  <a:pt x="4792979" y="7619"/>
                </a:lnTo>
                <a:lnTo>
                  <a:pt x="4791455" y="7619"/>
                </a:lnTo>
                <a:lnTo>
                  <a:pt x="4788408" y="4571"/>
                </a:lnTo>
                <a:close/>
              </a:path>
              <a:path w="7374890" h="7620">
                <a:moveTo>
                  <a:pt x="4824984" y="4571"/>
                </a:moveTo>
                <a:lnTo>
                  <a:pt x="4824984" y="1524"/>
                </a:lnTo>
                <a:lnTo>
                  <a:pt x="4826508" y="1524"/>
                </a:lnTo>
                <a:lnTo>
                  <a:pt x="4826508" y="0"/>
                </a:lnTo>
                <a:lnTo>
                  <a:pt x="4831079" y="0"/>
                </a:lnTo>
                <a:lnTo>
                  <a:pt x="4831079" y="1524"/>
                </a:lnTo>
                <a:lnTo>
                  <a:pt x="4832604" y="1524"/>
                </a:lnTo>
                <a:lnTo>
                  <a:pt x="4832604" y="4571"/>
                </a:lnTo>
                <a:lnTo>
                  <a:pt x="4829555" y="7619"/>
                </a:lnTo>
                <a:lnTo>
                  <a:pt x="4828032" y="7619"/>
                </a:lnTo>
                <a:lnTo>
                  <a:pt x="4824984" y="4571"/>
                </a:lnTo>
                <a:close/>
              </a:path>
              <a:path w="7374890" h="7620">
                <a:moveTo>
                  <a:pt x="4861560" y="4571"/>
                </a:moveTo>
                <a:lnTo>
                  <a:pt x="4861560" y="3048"/>
                </a:lnTo>
                <a:lnTo>
                  <a:pt x="4864608" y="0"/>
                </a:lnTo>
                <a:lnTo>
                  <a:pt x="4867655" y="0"/>
                </a:lnTo>
                <a:lnTo>
                  <a:pt x="4867655" y="1524"/>
                </a:lnTo>
                <a:lnTo>
                  <a:pt x="4869179" y="1524"/>
                </a:lnTo>
                <a:lnTo>
                  <a:pt x="4869179" y="4571"/>
                </a:lnTo>
                <a:lnTo>
                  <a:pt x="4866132" y="7619"/>
                </a:lnTo>
                <a:lnTo>
                  <a:pt x="4864608" y="7619"/>
                </a:lnTo>
                <a:lnTo>
                  <a:pt x="4864608" y="6095"/>
                </a:lnTo>
                <a:lnTo>
                  <a:pt x="4863084" y="6095"/>
                </a:lnTo>
                <a:lnTo>
                  <a:pt x="4863084" y="4571"/>
                </a:lnTo>
                <a:lnTo>
                  <a:pt x="4861560" y="4571"/>
                </a:lnTo>
                <a:close/>
              </a:path>
              <a:path w="7374890" h="7620">
                <a:moveTo>
                  <a:pt x="4899660" y="6095"/>
                </a:moveTo>
                <a:lnTo>
                  <a:pt x="4899660" y="1524"/>
                </a:lnTo>
                <a:lnTo>
                  <a:pt x="4901184" y="0"/>
                </a:lnTo>
                <a:lnTo>
                  <a:pt x="4904232" y="0"/>
                </a:lnTo>
                <a:lnTo>
                  <a:pt x="4905755" y="1524"/>
                </a:lnTo>
                <a:lnTo>
                  <a:pt x="4905755" y="6095"/>
                </a:lnTo>
                <a:lnTo>
                  <a:pt x="4904232" y="6095"/>
                </a:lnTo>
                <a:lnTo>
                  <a:pt x="4904232" y="7619"/>
                </a:lnTo>
                <a:lnTo>
                  <a:pt x="4901184" y="7619"/>
                </a:lnTo>
                <a:lnTo>
                  <a:pt x="4901184" y="6095"/>
                </a:lnTo>
                <a:lnTo>
                  <a:pt x="4899660" y="6095"/>
                </a:lnTo>
                <a:close/>
              </a:path>
              <a:path w="7374890" h="7620">
                <a:moveTo>
                  <a:pt x="4936236" y="6095"/>
                </a:moveTo>
                <a:lnTo>
                  <a:pt x="4936236" y="1524"/>
                </a:lnTo>
                <a:lnTo>
                  <a:pt x="4937760" y="0"/>
                </a:lnTo>
                <a:lnTo>
                  <a:pt x="4940808" y="0"/>
                </a:lnTo>
                <a:lnTo>
                  <a:pt x="4943855" y="3048"/>
                </a:lnTo>
                <a:lnTo>
                  <a:pt x="4943855" y="4571"/>
                </a:lnTo>
                <a:lnTo>
                  <a:pt x="4942332" y="4571"/>
                </a:lnTo>
                <a:lnTo>
                  <a:pt x="4942332" y="6095"/>
                </a:lnTo>
                <a:lnTo>
                  <a:pt x="4940808" y="6095"/>
                </a:lnTo>
                <a:lnTo>
                  <a:pt x="4940808" y="7619"/>
                </a:lnTo>
                <a:lnTo>
                  <a:pt x="4937760" y="7619"/>
                </a:lnTo>
                <a:lnTo>
                  <a:pt x="4937760" y="6095"/>
                </a:lnTo>
                <a:lnTo>
                  <a:pt x="4936236" y="6095"/>
                </a:lnTo>
                <a:close/>
              </a:path>
              <a:path w="7374890" h="7620">
                <a:moveTo>
                  <a:pt x="4978908" y="4571"/>
                </a:moveTo>
                <a:lnTo>
                  <a:pt x="4978908" y="1524"/>
                </a:lnTo>
                <a:lnTo>
                  <a:pt x="4980432" y="3048"/>
                </a:lnTo>
                <a:lnTo>
                  <a:pt x="4980432" y="4571"/>
                </a:lnTo>
                <a:lnTo>
                  <a:pt x="4978908" y="4571"/>
                </a:lnTo>
                <a:close/>
              </a:path>
              <a:path w="7374890" h="7620">
                <a:moveTo>
                  <a:pt x="4972812" y="4571"/>
                </a:moveTo>
                <a:lnTo>
                  <a:pt x="4972812" y="1524"/>
                </a:lnTo>
                <a:lnTo>
                  <a:pt x="4974336" y="1524"/>
                </a:lnTo>
                <a:lnTo>
                  <a:pt x="4974336" y="0"/>
                </a:lnTo>
                <a:lnTo>
                  <a:pt x="4978908" y="0"/>
                </a:lnTo>
                <a:lnTo>
                  <a:pt x="4978908" y="6095"/>
                </a:lnTo>
                <a:lnTo>
                  <a:pt x="4977384" y="7619"/>
                </a:lnTo>
                <a:lnTo>
                  <a:pt x="4975860" y="7619"/>
                </a:lnTo>
                <a:lnTo>
                  <a:pt x="4972812" y="4571"/>
                </a:lnTo>
                <a:close/>
              </a:path>
              <a:path w="7374890" h="7620">
                <a:moveTo>
                  <a:pt x="5009387" y="4571"/>
                </a:moveTo>
                <a:lnTo>
                  <a:pt x="5009387" y="1524"/>
                </a:lnTo>
                <a:lnTo>
                  <a:pt x="5010912" y="1524"/>
                </a:lnTo>
                <a:lnTo>
                  <a:pt x="5010912" y="0"/>
                </a:lnTo>
                <a:lnTo>
                  <a:pt x="5015484" y="0"/>
                </a:lnTo>
                <a:lnTo>
                  <a:pt x="5015484" y="1524"/>
                </a:lnTo>
                <a:lnTo>
                  <a:pt x="5017008" y="1524"/>
                </a:lnTo>
                <a:lnTo>
                  <a:pt x="5017008" y="4571"/>
                </a:lnTo>
                <a:lnTo>
                  <a:pt x="5013960" y="7619"/>
                </a:lnTo>
                <a:lnTo>
                  <a:pt x="5012436" y="7619"/>
                </a:lnTo>
                <a:lnTo>
                  <a:pt x="5009387" y="4571"/>
                </a:lnTo>
                <a:close/>
              </a:path>
              <a:path w="7374890" h="7620">
                <a:moveTo>
                  <a:pt x="5045963" y="4571"/>
                </a:moveTo>
                <a:lnTo>
                  <a:pt x="5045963" y="1524"/>
                </a:lnTo>
                <a:lnTo>
                  <a:pt x="5047487" y="1524"/>
                </a:lnTo>
                <a:lnTo>
                  <a:pt x="5047487" y="0"/>
                </a:lnTo>
                <a:lnTo>
                  <a:pt x="5052060" y="0"/>
                </a:lnTo>
                <a:lnTo>
                  <a:pt x="5052060" y="1524"/>
                </a:lnTo>
                <a:lnTo>
                  <a:pt x="5053584" y="1524"/>
                </a:lnTo>
                <a:lnTo>
                  <a:pt x="5053584" y="4571"/>
                </a:lnTo>
                <a:lnTo>
                  <a:pt x="5050536" y="7619"/>
                </a:lnTo>
                <a:lnTo>
                  <a:pt x="5049012" y="7619"/>
                </a:lnTo>
                <a:lnTo>
                  <a:pt x="5045963" y="4571"/>
                </a:lnTo>
                <a:close/>
              </a:path>
              <a:path w="7374890" h="7620">
                <a:moveTo>
                  <a:pt x="5082540" y="4571"/>
                </a:moveTo>
                <a:lnTo>
                  <a:pt x="5082540" y="3048"/>
                </a:lnTo>
                <a:lnTo>
                  <a:pt x="5085587" y="0"/>
                </a:lnTo>
                <a:lnTo>
                  <a:pt x="5088636" y="0"/>
                </a:lnTo>
                <a:lnTo>
                  <a:pt x="5090160" y="1524"/>
                </a:lnTo>
                <a:lnTo>
                  <a:pt x="5090160" y="6095"/>
                </a:lnTo>
                <a:lnTo>
                  <a:pt x="5088636" y="6095"/>
                </a:lnTo>
                <a:lnTo>
                  <a:pt x="5087112" y="7619"/>
                </a:lnTo>
                <a:lnTo>
                  <a:pt x="5085587" y="7619"/>
                </a:lnTo>
                <a:lnTo>
                  <a:pt x="5085587" y="6095"/>
                </a:lnTo>
                <a:lnTo>
                  <a:pt x="5084063" y="6095"/>
                </a:lnTo>
                <a:lnTo>
                  <a:pt x="5084063" y="4571"/>
                </a:lnTo>
                <a:lnTo>
                  <a:pt x="5082540" y="4571"/>
                </a:lnTo>
                <a:close/>
              </a:path>
              <a:path w="7374890" h="7620">
                <a:moveTo>
                  <a:pt x="5120640" y="6095"/>
                </a:moveTo>
                <a:lnTo>
                  <a:pt x="5120640" y="1524"/>
                </a:lnTo>
                <a:lnTo>
                  <a:pt x="5122163" y="0"/>
                </a:lnTo>
                <a:lnTo>
                  <a:pt x="5125212" y="0"/>
                </a:lnTo>
                <a:lnTo>
                  <a:pt x="5126736" y="1524"/>
                </a:lnTo>
                <a:lnTo>
                  <a:pt x="5126736" y="6095"/>
                </a:lnTo>
                <a:lnTo>
                  <a:pt x="5125212" y="6095"/>
                </a:lnTo>
                <a:lnTo>
                  <a:pt x="5125212" y="7619"/>
                </a:lnTo>
                <a:lnTo>
                  <a:pt x="5122163" y="7619"/>
                </a:lnTo>
                <a:lnTo>
                  <a:pt x="5122163" y="6095"/>
                </a:lnTo>
                <a:lnTo>
                  <a:pt x="5120640" y="6095"/>
                </a:lnTo>
                <a:close/>
              </a:path>
              <a:path w="7374890" h="7620">
                <a:moveTo>
                  <a:pt x="5157216" y="6095"/>
                </a:moveTo>
                <a:lnTo>
                  <a:pt x="5157216" y="1524"/>
                </a:lnTo>
                <a:lnTo>
                  <a:pt x="5158740" y="0"/>
                </a:lnTo>
                <a:lnTo>
                  <a:pt x="5161787" y="0"/>
                </a:lnTo>
                <a:lnTo>
                  <a:pt x="5164836" y="3048"/>
                </a:lnTo>
                <a:lnTo>
                  <a:pt x="5164836" y="4571"/>
                </a:lnTo>
                <a:lnTo>
                  <a:pt x="5163312" y="4571"/>
                </a:lnTo>
                <a:lnTo>
                  <a:pt x="5163312" y="6095"/>
                </a:lnTo>
                <a:lnTo>
                  <a:pt x="5161787" y="6095"/>
                </a:lnTo>
                <a:lnTo>
                  <a:pt x="5161787" y="7619"/>
                </a:lnTo>
                <a:lnTo>
                  <a:pt x="5158740" y="7619"/>
                </a:lnTo>
                <a:lnTo>
                  <a:pt x="5158740" y="6095"/>
                </a:lnTo>
                <a:lnTo>
                  <a:pt x="5157216" y="6095"/>
                </a:lnTo>
                <a:close/>
              </a:path>
              <a:path w="7374890" h="7620">
                <a:moveTo>
                  <a:pt x="5199887" y="4571"/>
                </a:moveTo>
                <a:lnTo>
                  <a:pt x="5199887" y="1524"/>
                </a:lnTo>
                <a:lnTo>
                  <a:pt x="5201412" y="3048"/>
                </a:lnTo>
                <a:lnTo>
                  <a:pt x="5201412" y="4571"/>
                </a:lnTo>
                <a:lnTo>
                  <a:pt x="5199887" y="4571"/>
                </a:lnTo>
                <a:close/>
              </a:path>
              <a:path w="7374890" h="7620">
                <a:moveTo>
                  <a:pt x="5193792" y="4571"/>
                </a:moveTo>
                <a:lnTo>
                  <a:pt x="5193792" y="1524"/>
                </a:lnTo>
                <a:lnTo>
                  <a:pt x="5195316" y="1524"/>
                </a:lnTo>
                <a:lnTo>
                  <a:pt x="5195316" y="0"/>
                </a:lnTo>
                <a:lnTo>
                  <a:pt x="5199887" y="0"/>
                </a:lnTo>
                <a:lnTo>
                  <a:pt x="5199887" y="6095"/>
                </a:lnTo>
                <a:lnTo>
                  <a:pt x="5198363" y="7619"/>
                </a:lnTo>
                <a:lnTo>
                  <a:pt x="5196840" y="7619"/>
                </a:lnTo>
                <a:lnTo>
                  <a:pt x="5193792" y="4571"/>
                </a:lnTo>
                <a:close/>
              </a:path>
              <a:path w="7374890" h="7620">
                <a:moveTo>
                  <a:pt x="5230368" y="4571"/>
                </a:moveTo>
                <a:lnTo>
                  <a:pt x="5230368" y="1524"/>
                </a:lnTo>
                <a:lnTo>
                  <a:pt x="5231892" y="1524"/>
                </a:lnTo>
                <a:lnTo>
                  <a:pt x="5231892" y="0"/>
                </a:lnTo>
                <a:lnTo>
                  <a:pt x="5236463" y="0"/>
                </a:lnTo>
                <a:lnTo>
                  <a:pt x="5236463" y="1524"/>
                </a:lnTo>
                <a:lnTo>
                  <a:pt x="5237987" y="1524"/>
                </a:lnTo>
                <a:lnTo>
                  <a:pt x="5237987" y="4571"/>
                </a:lnTo>
                <a:lnTo>
                  <a:pt x="5234940" y="7619"/>
                </a:lnTo>
                <a:lnTo>
                  <a:pt x="5233416" y="7619"/>
                </a:lnTo>
                <a:lnTo>
                  <a:pt x="5230368" y="4571"/>
                </a:lnTo>
                <a:close/>
              </a:path>
              <a:path w="7374890" h="7620">
                <a:moveTo>
                  <a:pt x="5266944" y="4571"/>
                </a:moveTo>
                <a:lnTo>
                  <a:pt x="5266944" y="1524"/>
                </a:lnTo>
                <a:lnTo>
                  <a:pt x="5268468" y="1524"/>
                </a:lnTo>
                <a:lnTo>
                  <a:pt x="5268468" y="0"/>
                </a:lnTo>
                <a:lnTo>
                  <a:pt x="5273040" y="0"/>
                </a:lnTo>
                <a:lnTo>
                  <a:pt x="5273040" y="1524"/>
                </a:lnTo>
                <a:lnTo>
                  <a:pt x="5274563" y="1524"/>
                </a:lnTo>
                <a:lnTo>
                  <a:pt x="5274563" y="4571"/>
                </a:lnTo>
                <a:lnTo>
                  <a:pt x="5271516" y="7619"/>
                </a:lnTo>
                <a:lnTo>
                  <a:pt x="5269992" y="7619"/>
                </a:lnTo>
                <a:lnTo>
                  <a:pt x="5266944" y="4571"/>
                </a:lnTo>
                <a:close/>
              </a:path>
              <a:path w="7374890" h="7620">
                <a:moveTo>
                  <a:pt x="5303520" y="4571"/>
                </a:moveTo>
                <a:lnTo>
                  <a:pt x="5303520" y="3048"/>
                </a:lnTo>
                <a:lnTo>
                  <a:pt x="5306568" y="0"/>
                </a:lnTo>
                <a:lnTo>
                  <a:pt x="5309616" y="0"/>
                </a:lnTo>
                <a:lnTo>
                  <a:pt x="5311140" y="1524"/>
                </a:lnTo>
                <a:lnTo>
                  <a:pt x="5311140" y="6095"/>
                </a:lnTo>
                <a:lnTo>
                  <a:pt x="5309616" y="6095"/>
                </a:lnTo>
                <a:lnTo>
                  <a:pt x="5308092" y="7619"/>
                </a:lnTo>
                <a:lnTo>
                  <a:pt x="5306568" y="7619"/>
                </a:lnTo>
                <a:lnTo>
                  <a:pt x="5306568" y="6095"/>
                </a:lnTo>
                <a:lnTo>
                  <a:pt x="5305044" y="6095"/>
                </a:lnTo>
                <a:lnTo>
                  <a:pt x="5305044" y="4571"/>
                </a:lnTo>
                <a:lnTo>
                  <a:pt x="5303520" y="4571"/>
                </a:lnTo>
                <a:close/>
              </a:path>
              <a:path w="7374890" h="7620">
                <a:moveTo>
                  <a:pt x="5341620" y="6095"/>
                </a:moveTo>
                <a:lnTo>
                  <a:pt x="5341620" y="1524"/>
                </a:lnTo>
                <a:lnTo>
                  <a:pt x="5343144" y="0"/>
                </a:lnTo>
                <a:lnTo>
                  <a:pt x="5346192" y="0"/>
                </a:lnTo>
                <a:lnTo>
                  <a:pt x="5347716" y="1524"/>
                </a:lnTo>
                <a:lnTo>
                  <a:pt x="5347716" y="6095"/>
                </a:lnTo>
                <a:lnTo>
                  <a:pt x="5346192" y="6095"/>
                </a:lnTo>
                <a:lnTo>
                  <a:pt x="5346192" y="7619"/>
                </a:lnTo>
                <a:lnTo>
                  <a:pt x="5343144" y="7619"/>
                </a:lnTo>
                <a:lnTo>
                  <a:pt x="5343144" y="6095"/>
                </a:lnTo>
                <a:lnTo>
                  <a:pt x="5341620" y="6095"/>
                </a:lnTo>
                <a:close/>
              </a:path>
              <a:path w="7374890" h="7620">
                <a:moveTo>
                  <a:pt x="5378196" y="6095"/>
                </a:moveTo>
                <a:lnTo>
                  <a:pt x="5378196" y="1524"/>
                </a:lnTo>
                <a:lnTo>
                  <a:pt x="5379720" y="0"/>
                </a:lnTo>
                <a:lnTo>
                  <a:pt x="5382768" y="0"/>
                </a:lnTo>
                <a:lnTo>
                  <a:pt x="5385816" y="3048"/>
                </a:lnTo>
                <a:lnTo>
                  <a:pt x="5385816" y="4571"/>
                </a:lnTo>
                <a:lnTo>
                  <a:pt x="5384292" y="4571"/>
                </a:lnTo>
                <a:lnTo>
                  <a:pt x="5384292" y="6095"/>
                </a:lnTo>
                <a:lnTo>
                  <a:pt x="5382768" y="6095"/>
                </a:lnTo>
                <a:lnTo>
                  <a:pt x="5382768" y="7619"/>
                </a:lnTo>
                <a:lnTo>
                  <a:pt x="5379720" y="7619"/>
                </a:lnTo>
                <a:lnTo>
                  <a:pt x="5379720" y="6095"/>
                </a:lnTo>
                <a:lnTo>
                  <a:pt x="5378196" y="6095"/>
                </a:lnTo>
                <a:close/>
              </a:path>
              <a:path w="7374890" h="7620">
                <a:moveTo>
                  <a:pt x="5414771" y="4571"/>
                </a:moveTo>
                <a:lnTo>
                  <a:pt x="5414771" y="1524"/>
                </a:lnTo>
                <a:lnTo>
                  <a:pt x="5416296" y="1524"/>
                </a:lnTo>
                <a:lnTo>
                  <a:pt x="5416296" y="0"/>
                </a:lnTo>
                <a:lnTo>
                  <a:pt x="5420868" y="0"/>
                </a:lnTo>
                <a:lnTo>
                  <a:pt x="5420868" y="1524"/>
                </a:lnTo>
                <a:lnTo>
                  <a:pt x="5422392" y="1524"/>
                </a:lnTo>
                <a:lnTo>
                  <a:pt x="5422392" y="4571"/>
                </a:lnTo>
                <a:lnTo>
                  <a:pt x="5419344" y="7619"/>
                </a:lnTo>
                <a:lnTo>
                  <a:pt x="5417820" y="7619"/>
                </a:lnTo>
                <a:lnTo>
                  <a:pt x="5414771" y="4571"/>
                </a:lnTo>
                <a:close/>
              </a:path>
              <a:path w="7374890" h="7620">
                <a:moveTo>
                  <a:pt x="5451348" y="4571"/>
                </a:moveTo>
                <a:lnTo>
                  <a:pt x="5451348" y="1524"/>
                </a:lnTo>
                <a:lnTo>
                  <a:pt x="5452871" y="1524"/>
                </a:lnTo>
                <a:lnTo>
                  <a:pt x="5452871" y="0"/>
                </a:lnTo>
                <a:lnTo>
                  <a:pt x="5457444" y="0"/>
                </a:lnTo>
                <a:lnTo>
                  <a:pt x="5457444" y="1524"/>
                </a:lnTo>
                <a:lnTo>
                  <a:pt x="5458968" y="1524"/>
                </a:lnTo>
                <a:lnTo>
                  <a:pt x="5458968" y="4571"/>
                </a:lnTo>
                <a:lnTo>
                  <a:pt x="5455920" y="7619"/>
                </a:lnTo>
                <a:lnTo>
                  <a:pt x="5454396" y="7619"/>
                </a:lnTo>
                <a:lnTo>
                  <a:pt x="5451348" y="4571"/>
                </a:lnTo>
                <a:close/>
              </a:path>
              <a:path w="7374890" h="7620">
                <a:moveTo>
                  <a:pt x="5487924" y="4571"/>
                </a:moveTo>
                <a:lnTo>
                  <a:pt x="5487924" y="1524"/>
                </a:lnTo>
                <a:lnTo>
                  <a:pt x="5489448" y="1524"/>
                </a:lnTo>
                <a:lnTo>
                  <a:pt x="5489448" y="0"/>
                </a:lnTo>
                <a:lnTo>
                  <a:pt x="5494020" y="0"/>
                </a:lnTo>
                <a:lnTo>
                  <a:pt x="5494020" y="1524"/>
                </a:lnTo>
                <a:lnTo>
                  <a:pt x="5495544" y="1524"/>
                </a:lnTo>
                <a:lnTo>
                  <a:pt x="5495544" y="4571"/>
                </a:lnTo>
                <a:lnTo>
                  <a:pt x="5492496" y="7619"/>
                </a:lnTo>
                <a:lnTo>
                  <a:pt x="5490971" y="7619"/>
                </a:lnTo>
                <a:lnTo>
                  <a:pt x="5487924" y="4571"/>
                </a:lnTo>
                <a:close/>
              </a:path>
              <a:path w="7374890" h="7620">
                <a:moveTo>
                  <a:pt x="5524500" y="4571"/>
                </a:moveTo>
                <a:lnTo>
                  <a:pt x="5524500" y="3048"/>
                </a:lnTo>
                <a:lnTo>
                  <a:pt x="5527548" y="0"/>
                </a:lnTo>
                <a:lnTo>
                  <a:pt x="5530596" y="0"/>
                </a:lnTo>
                <a:lnTo>
                  <a:pt x="5532120" y="1524"/>
                </a:lnTo>
                <a:lnTo>
                  <a:pt x="5532120" y="6095"/>
                </a:lnTo>
                <a:lnTo>
                  <a:pt x="5530596" y="6095"/>
                </a:lnTo>
                <a:lnTo>
                  <a:pt x="5530596" y="7619"/>
                </a:lnTo>
                <a:lnTo>
                  <a:pt x="5527548" y="7619"/>
                </a:lnTo>
                <a:lnTo>
                  <a:pt x="5527548" y="6095"/>
                </a:lnTo>
                <a:lnTo>
                  <a:pt x="5526024" y="6095"/>
                </a:lnTo>
                <a:lnTo>
                  <a:pt x="5526024" y="4571"/>
                </a:lnTo>
                <a:lnTo>
                  <a:pt x="5524500" y="4571"/>
                </a:lnTo>
                <a:close/>
              </a:path>
              <a:path w="7374890" h="7620">
                <a:moveTo>
                  <a:pt x="5562600" y="6095"/>
                </a:moveTo>
                <a:lnTo>
                  <a:pt x="5562600" y="1524"/>
                </a:lnTo>
                <a:lnTo>
                  <a:pt x="5564124" y="0"/>
                </a:lnTo>
                <a:lnTo>
                  <a:pt x="5567171" y="0"/>
                </a:lnTo>
                <a:lnTo>
                  <a:pt x="5568696" y="1524"/>
                </a:lnTo>
                <a:lnTo>
                  <a:pt x="5568696" y="6095"/>
                </a:lnTo>
                <a:lnTo>
                  <a:pt x="5567171" y="6095"/>
                </a:lnTo>
                <a:lnTo>
                  <a:pt x="5567171" y="7619"/>
                </a:lnTo>
                <a:lnTo>
                  <a:pt x="5564124" y="7619"/>
                </a:lnTo>
                <a:lnTo>
                  <a:pt x="5564124" y="6095"/>
                </a:lnTo>
                <a:lnTo>
                  <a:pt x="5562600" y="6095"/>
                </a:lnTo>
                <a:close/>
              </a:path>
              <a:path w="7374890" h="7620">
                <a:moveTo>
                  <a:pt x="5599176" y="6095"/>
                </a:moveTo>
                <a:lnTo>
                  <a:pt x="5599176" y="1524"/>
                </a:lnTo>
                <a:lnTo>
                  <a:pt x="5600700" y="0"/>
                </a:lnTo>
                <a:lnTo>
                  <a:pt x="5603748" y="0"/>
                </a:lnTo>
                <a:lnTo>
                  <a:pt x="5606796" y="3048"/>
                </a:lnTo>
                <a:lnTo>
                  <a:pt x="5606796" y="4571"/>
                </a:lnTo>
                <a:lnTo>
                  <a:pt x="5605271" y="4571"/>
                </a:lnTo>
                <a:lnTo>
                  <a:pt x="5605271" y="6095"/>
                </a:lnTo>
                <a:lnTo>
                  <a:pt x="5603748" y="6095"/>
                </a:lnTo>
                <a:lnTo>
                  <a:pt x="5603748" y="7619"/>
                </a:lnTo>
                <a:lnTo>
                  <a:pt x="5602224" y="7619"/>
                </a:lnTo>
                <a:lnTo>
                  <a:pt x="5600700" y="6095"/>
                </a:lnTo>
                <a:lnTo>
                  <a:pt x="5599176" y="6095"/>
                </a:lnTo>
                <a:close/>
              </a:path>
              <a:path w="7374890" h="7620">
                <a:moveTo>
                  <a:pt x="5635752" y="4571"/>
                </a:moveTo>
                <a:lnTo>
                  <a:pt x="5635752" y="1524"/>
                </a:lnTo>
                <a:lnTo>
                  <a:pt x="5637276" y="1524"/>
                </a:lnTo>
                <a:lnTo>
                  <a:pt x="5637276" y="0"/>
                </a:lnTo>
                <a:lnTo>
                  <a:pt x="5641848" y="0"/>
                </a:lnTo>
                <a:lnTo>
                  <a:pt x="5641848" y="1524"/>
                </a:lnTo>
                <a:lnTo>
                  <a:pt x="5643371" y="1524"/>
                </a:lnTo>
                <a:lnTo>
                  <a:pt x="5643371" y="4571"/>
                </a:lnTo>
                <a:lnTo>
                  <a:pt x="5640324" y="7619"/>
                </a:lnTo>
                <a:lnTo>
                  <a:pt x="5638800" y="7619"/>
                </a:lnTo>
                <a:lnTo>
                  <a:pt x="5635752" y="4571"/>
                </a:lnTo>
                <a:close/>
              </a:path>
              <a:path w="7374890" h="7620">
                <a:moveTo>
                  <a:pt x="5672328" y="4571"/>
                </a:moveTo>
                <a:lnTo>
                  <a:pt x="5672328" y="1524"/>
                </a:lnTo>
                <a:lnTo>
                  <a:pt x="5673852" y="1524"/>
                </a:lnTo>
                <a:lnTo>
                  <a:pt x="5673852" y="0"/>
                </a:lnTo>
                <a:lnTo>
                  <a:pt x="5678424" y="0"/>
                </a:lnTo>
                <a:lnTo>
                  <a:pt x="5678424" y="1524"/>
                </a:lnTo>
                <a:lnTo>
                  <a:pt x="5679948" y="1524"/>
                </a:lnTo>
                <a:lnTo>
                  <a:pt x="5679948" y="4571"/>
                </a:lnTo>
                <a:lnTo>
                  <a:pt x="5676900" y="7619"/>
                </a:lnTo>
                <a:lnTo>
                  <a:pt x="5675376" y="7619"/>
                </a:lnTo>
                <a:lnTo>
                  <a:pt x="5672328" y="4571"/>
                </a:lnTo>
                <a:close/>
              </a:path>
              <a:path w="7374890" h="7620">
                <a:moveTo>
                  <a:pt x="5710428" y="6095"/>
                </a:moveTo>
                <a:lnTo>
                  <a:pt x="5710428" y="0"/>
                </a:lnTo>
                <a:lnTo>
                  <a:pt x="5715000" y="0"/>
                </a:lnTo>
                <a:lnTo>
                  <a:pt x="5715000" y="1524"/>
                </a:lnTo>
                <a:lnTo>
                  <a:pt x="5716524" y="1524"/>
                </a:lnTo>
                <a:lnTo>
                  <a:pt x="5716524" y="4571"/>
                </a:lnTo>
                <a:lnTo>
                  <a:pt x="5713476" y="7619"/>
                </a:lnTo>
                <a:lnTo>
                  <a:pt x="5711952" y="7619"/>
                </a:lnTo>
                <a:lnTo>
                  <a:pt x="5710428" y="6095"/>
                </a:lnTo>
                <a:close/>
              </a:path>
              <a:path w="7374890" h="7620">
                <a:moveTo>
                  <a:pt x="5708904" y="4571"/>
                </a:moveTo>
                <a:lnTo>
                  <a:pt x="5708904" y="3048"/>
                </a:lnTo>
                <a:lnTo>
                  <a:pt x="5710428" y="1524"/>
                </a:lnTo>
                <a:lnTo>
                  <a:pt x="5710428" y="4571"/>
                </a:lnTo>
                <a:lnTo>
                  <a:pt x="5708904" y="4571"/>
                </a:lnTo>
                <a:close/>
              </a:path>
              <a:path w="7374890" h="7620">
                <a:moveTo>
                  <a:pt x="5745479" y="4571"/>
                </a:moveTo>
                <a:lnTo>
                  <a:pt x="5745479" y="3048"/>
                </a:lnTo>
                <a:lnTo>
                  <a:pt x="5748528" y="0"/>
                </a:lnTo>
                <a:lnTo>
                  <a:pt x="5751576" y="0"/>
                </a:lnTo>
                <a:lnTo>
                  <a:pt x="5753100" y="1524"/>
                </a:lnTo>
                <a:lnTo>
                  <a:pt x="5753100" y="6095"/>
                </a:lnTo>
                <a:lnTo>
                  <a:pt x="5751576" y="6095"/>
                </a:lnTo>
                <a:lnTo>
                  <a:pt x="5751576" y="7619"/>
                </a:lnTo>
                <a:lnTo>
                  <a:pt x="5748528" y="7619"/>
                </a:lnTo>
                <a:lnTo>
                  <a:pt x="5748528" y="6095"/>
                </a:lnTo>
                <a:lnTo>
                  <a:pt x="5747004" y="6095"/>
                </a:lnTo>
                <a:lnTo>
                  <a:pt x="5747004" y="4571"/>
                </a:lnTo>
                <a:lnTo>
                  <a:pt x="5745479" y="4571"/>
                </a:lnTo>
                <a:close/>
              </a:path>
              <a:path w="7374890" h="7620">
                <a:moveTo>
                  <a:pt x="5783580" y="6095"/>
                </a:moveTo>
                <a:lnTo>
                  <a:pt x="5783580" y="1524"/>
                </a:lnTo>
                <a:lnTo>
                  <a:pt x="5785104" y="0"/>
                </a:lnTo>
                <a:lnTo>
                  <a:pt x="5788152" y="0"/>
                </a:lnTo>
                <a:lnTo>
                  <a:pt x="5789676" y="1524"/>
                </a:lnTo>
                <a:lnTo>
                  <a:pt x="5789676" y="6095"/>
                </a:lnTo>
                <a:lnTo>
                  <a:pt x="5788152" y="6095"/>
                </a:lnTo>
                <a:lnTo>
                  <a:pt x="5788152" y="7619"/>
                </a:lnTo>
                <a:lnTo>
                  <a:pt x="5785104" y="7619"/>
                </a:lnTo>
                <a:lnTo>
                  <a:pt x="5785104" y="6095"/>
                </a:lnTo>
                <a:lnTo>
                  <a:pt x="5783580" y="6095"/>
                </a:lnTo>
                <a:close/>
              </a:path>
              <a:path w="7374890" h="7620">
                <a:moveTo>
                  <a:pt x="5820155" y="6095"/>
                </a:moveTo>
                <a:lnTo>
                  <a:pt x="5820155" y="1524"/>
                </a:lnTo>
                <a:lnTo>
                  <a:pt x="5821680" y="0"/>
                </a:lnTo>
                <a:lnTo>
                  <a:pt x="5824728" y="0"/>
                </a:lnTo>
                <a:lnTo>
                  <a:pt x="5827776" y="3048"/>
                </a:lnTo>
                <a:lnTo>
                  <a:pt x="5827776" y="4571"/>
                </a:lnTo>
                <a:lnTo>
                  <a:pt x="5826252" y="4571"/>
                </a:lnTo>
                <a:lnTo>
                  <a:pt x="5826252" y="6095"/>
                </a:lnTo>
                <a:lnTo>
                  <a:pt x="5824728" y="6095"/>
                </a:lnTo>
                <a:lnTo>
                  <a:pt x="5824728" y="7619"/>
                </a:lnTo>
                <a:lnTo>
                  <a:pt x="5823204" y="7619"/>
                </a:lnTo>
                <a:lnTo>
                  <a:pt x="5821680" y="6095"/>
                </a:lnTo>
                <a:lnTo>
                  <a:pt x="5820155" y="6095"/>
                </a:lnTo>
                <a:close/>
              </a:path>
              <a:path w="7374890" h="7620">
                <a:moveTo>
                  <a:pt x="5856732" y="4571"/>
                </a:moveTo>
                <a:lnTo>
                  <a:pt x="5856732" y="1524"/>
                </a:lnTo>
                <a:lnTo>
                  <a:pt x="5858255" y="1524"/>
                </a:lnTo>
                <a:lnTo>
                  <a:pt x="5858255" y="0"/>
                </a:lnTo>
                <a:lnTo>
                  <a:pt x="5862828" y="0"/>
                </a:lnTo>
                <a:lnTo>
                  <a:pt x="5862828" y="1524"/>
                </a:lnTo>
                <a:lnTo>
                  <a:pt x="5864352" y="1524"/>
                </a:lnTo>
                <a:lnTo>
                  <a:pt x="5864352" y="4571"/>
                </a:lnTo>
                <a:lnTo>
                  <a:pt x="5861304" y="7619"/>
                </a:lnTo>
                <a:lnTo>
                  <a:pt x="5859780" y="7619"/>
                </a:lnTo>
                <a:lnTo>
                  <a:pt x="5856732" y="4571"/>
                </a:lnTo>
                <a:close/>
              </a:path>
              <a:path w="7374890" h="7620">
                <a:moveTo>
                  <a:pt x="5893308" y="4571"/>
                </a:moveTo>
                <a:lnTo>
                  <a:pt x="5893308" y="1524"/>
                </a:lnTo>
                <a:lnTo>
                  <a:pt x="5894832" y="1524"/>
                </a:lnTo>
                <a:lnTo>
                  <a:pt x="5894832" y="0"/>
                </a:lnTo>
                <a:lnTo>
                  <a:pt x="5899404" y="0"/>
                </a:lnTo>
                <a:lnTo>
                  <a:pt x="5899404" y="1524"/>
                </a:lnTo>
                <a:lnTo>
                  <a:pt x="5900928" y="1524"/>
                </a:lnTo>
                <a:lnTo>
                  <a:pt x="5900928" y="4571"/>
                </a:lnTo>
                <a:lnTo>
                  <a:pt x="5897880" y="7619"/>
                </a:lnTo>
                <a:lnTo>
                  <a:pt x="5896355" y="7619"/>
                </a:lnTo>
                <a:lnTo>
                  <a:pt x="5893308" y="4571"/>
                </a:lnTo>
                <a:close/>
              </a:path>
              <a:path w="7374890" h="7620">
                <a:moveTo>
                  <a:pt x="5931408" y="6095"/>
                </a:moveTo>
                <a:lnTo>
                  <a:pt x="5931408" y="0"/>
                </a:lnTo>
                <a:lnTo>
                  <a:pt x="5935980" y="0"/>
                </a:lnTo>
                <a:lnTo>
                  <a:pt x="5935980" y="1524"/>
                </a:lnTo>
                <a:lnTo>
                  <a:pt x="5937504" y="1524"/>
                </a:lnTo>
                <a:lnTo>
                  <a:pt x="5937504" y="4571"/>
                </a:lnTo>
                <a:lnTo>
                  <a:pt x="5934455" y="7619"/>
                </a:lnTo>
                <a:lnTo>
                  <a:pt x="5932932" y="7619"/>
                </a:lnTo>
                <a:lnTo>
                  <a:pt x="5931408" y="6095"/>
                </a:lnTo>
                <a:close/>
              </a:path>
              <a:path w="7374890" h="7620">
                <a:moveTo>
                  <a:pt x="5929884" y="4571"/>
                </a:moveTo>
                <a:lnTo>
                  <a:pt x="5929884" y="3048"/>
                </a:lnTo>
                <a:lnTo>
                  <a:pt x="5931408" y="1524"/>
                </a:lnTo>
                <a:lnTo>
                  <a:pt x="5931408" y="4571"/>
                </a:lnTo>
                <a:lnTo>
                  <a:pt x="5929884" y="4571"/>
                </a:lnTo>
                <a:close/>
              </a:path>
              <a:path w="7374890" h="7620">
                <a:moveTo>
                  <a:pt x="5966460" y="4571"/>
                </a:moveTo>
                <a:lnTo>
                  <a:pt x="5966460" y="3048"/>
                </a:lnTo>
                <a:lnTo>
                  <a:pt x="5969508" y="0"/>
                </a:lnTo>
                <a:lnTo>
                  <a:pt x="5972555" y="0"/>
                </a:lnTo>
                <a:lnTo>
                  <a:pt x="5974080" y="1524"/>
                </a:lnTo>
                <a:lnTo>
                  <a:pt x="5974080" y="6095"/>
                </a:lnTo>
                <a:lnTo>
                  <a:pt x="5972555" y="6095"/>
                </a:lnTo>
                <a:lnTo>
                  <a:pt x="5972555" y="7619"/>
                </a:lnTo>
                <a:lnTo>
                  <a:pt x="5969508" y="7619"/>
                </a:lnTo>
                <a:lnTo>
                  <a:pt x="5969508" y="6095"/>
                </a:lnTo>
                <a:lnTo>
                  <a:pt x="5967984" y="6095"/>
                </a:lnTo>
                <a:lnTo>
                  <a:pt x="5967984" y="4571"/>
                </a:lnTo>
                <a:lnTo>
                  <a:pt x="5966460" y="4571"/>
                </a:lnTo>
                <a:close/>
              </a:path>
              <a:path w="7374890" h="7620">
                <a:moveTo>
                  <a:pt x="6004560" y="6095"/>
                </a:moveTo>
                <a:lnTo>
                  <a:pt x="6004560" y="1524"/>
                </a:lnTo>
                <a:lnTo>
                  <a:pt x="6006084" y="0"/>
                </a:lnTo>
                <a:lnTo>
                  <a:pt x="6009132" y="0"/>
                </a:lnTo>
                <a:lnTo>
                  <a:pt x="6010655" y="1524"/>
                </a:lnTo>
                <a:lnTo>
                  <a:pt x="6010655" y="6095"/>
                </a:lnTo>
                <a:lnTo>
                  <a:pt x="6009132" y="6095"/>
                </a:lnTo>
                <a:lnTo>
                  <a:pt x="6009132" y="7619"/>
                </a:lnTo>
                <a:lnTo>
                  <a:pt x="6006084" y="7619"/>
                </a:lnTo>
                <a:lnTo>
                  <a:pt x="6006084" y="6095"/>
                </a:lnTo>
                <a:lnTo>
                  <a:pt x="6004560" y="6095"/>
                </a:lnTo>
                <a:close/>
              </a:path>
              <a:path w="7374890" h="7620">
                <a:moveTo>
                  <a:pt x="6041136" y="4571"/>
                </a:moveTo>
                <a:lnTo>
                  <a:pt x="6041136" y="1524"/>
                </a:lnTo>
                <a:lnTo>
                  <a:pt x="6042660" y="1524"/>
                </a:lnTo>
                <a:lnTo>
                  <a:pt x="6042660" y="0"/>
                </a:lnTo>
                <a:lnTo>
                  <a:pt x="6045708" y="0"/>
                </a:lnTo>
                <a:lnTo>
                  <a:pt x="6048755" y="3048"/>
                </a:lnTo>
                <a:lnTo>
                  <a:pt x="6048755" y="4571"/>
                </a:lnTo>
                <a:lnTo>
                  <a:pt x="6047232" y="4571"/>
                </a:lnTo>
                <a:lnTo>
                  <a:pt x="6047232" y="6095"/>
                </a:lnTo>
                <a:lnTo>
                  <a:pt x="6045708" y="6095"/>
                </a:lnTo>
                <a:lnTo>
                  <a:pt x="6045708" y="7619"/>
                </a:lnTo>
                <a:lnTo>
                  <a:pt x="6044184" y="7619"/>
                </a:lnTo>
                <a:lnTo>
                  <a:pt x="6041136" y="4571"/>
                </a:lnTo>
                <a:close/>
              </a:path>
              <a:path w="7374890" h="7620">
                <a:moveTo>
                  <a:pt x="6077712" y="4571"/>
                </a:moveTo>
                <a:lnTo>
                  <a:pt x="6077712" y="1524"/>
                </a:lnTo>
                <a:lnTo>
                  <a:pt x="6079236" y="1524"/>
                </a:lnTo>
                <a:lnTo>
                  <a:pt x="6079236" y="0"/>
                </a:lnTo>
                <a:lnTo>
                  <a:pt x="6083808" y="0"/>
                </a:lnTo>
                <a:lnTo>
                  <a:pt x="6083808" y="1524"/>
                </a:lnTo>
                <a:lnTo>
                  <a:pt x="6085332" y="1524"/>
                </a:lnTo>
                <a:lnTo>
                  <a:pt x="6085332" y="4571"/>
                </a:lnTo>
                <a:lnTo>
                  <a:pt x="6082284" y="7619"/>
                </a:lnTo>
                <a:lnTo>
                  <a:pt x="6080760" y="7619"/>
                </a:lnTo>
                <a:lnTo>
                  <a:pt x="6077712" y="4571"/>
                </a:lnTo>
                <a:close/>
              </a:path>
              <a:path w="7374890" h="7620">
                <a:moveTo>
                  <a:pt x="6114288" y="4571"/>
                </a:moveTo>
                <a:lnTo>
                  <a:pt x="6114288" y="1524"/>
                </a:lnTo>
                <a:lnTo>
                  <a:pt x="6115812" y="1524"/>
                </a:lnTo>
                <a:lnTo>
                  <a:pt x="6115812" y="0"/>
                </a:lnTo>
                <a:lnTo>
                  <a:pt x="6120384" y="0"/>
                </a:lnTo>
                <a:lnTo>
                  <a:pt x="6120384" y="1524"/>
                </a:lnTo>
                <a:lnTo>
                  <a:pt x="6121908" y="1524"/>
                </a:lnTo>
                <a:lnTo>
                  <a:pt x="6121908" y="4571"/>
                </a:lnTo>
                <a:lnTo>
                  <a:pt x="6118860" y="7619"/>
                </a:lnTo>
                <a:lnTo>
                  <a:pt x="6117336" y="7619"/>
                </a:lnTo>
                <a:lnTo>
                  <a:pt x="6114288" y="4571"/>
                </a:lnTo>
                <a:close/>
              </a:path>
              <a:path w="7374890" h="7620">
                <a:moveTo>
                  <a:pt x="6152388" y="6095"/>
                </a:moveTo>
                <a:lnTo>
                  <a:pt x="6152388" y="0"/>
                </a:lnTo>
                <a:lnTo>
                  <a:pt x="6156960" y="0"/>
                </a:lnTo>
                <a:lnTo>
                  <a:pt x="6156960" y="1524"/>
                </a:lnTo>
                <a:lnTo>
                  <a:pt x="6158484" y="1524"/>
                </a:lnTo>
                <a:lnTo>
                  <a:pt x="6158484" y="4571"/>
                </a:lnTo>
                <a:lnTo>
                  <a:pt x="6155436" y="7619"/>
                </a:lnTo>
                <a:lnTo>
                  <a:pt x="6153912" y="7619"/>
                </a:lnTo>
                <a:lnTo>
                  <a:pt x="6152388" y="6095"/>
                </a:lnTo>
                <a:close/>
              </a:path>
              <a:path w="7374890" h="7620">
                <a:moveTo>
                  <a:pt x="6150863" y="4571"/>
                </a:moveTo>
                <a:lnTo>
                  <a:pt x="6150863" y="3048"/>
                </a:lnTo>
                <a:lnTo>
                  <a:pt x="6152388" y="1524"/>
                </a:lnTo>
                <a:lnTo>
                  <a:pt x="6152388" y="4571"/>
                </a:lnTo>
                <a:lnTo>
                  <a:pt x="6150863" y="4571"/>
                </a:lnTo>
                <a:close/>
              </a:path>
              <a:path w="7374890" h="7620">
                <a:moveTo>
                  <a:pt x="6187440" y="4571"/>
                </a:moveTo>
                <a:lnTo>
                  <a:pt x="6187440" y="3048"/>
                </a:lnTo>
                <a:lnTo>
                  <a:pt x="6190488" y="0"/>
                </a:lnTo>
                <a:lnTo>
                  <a:pt x="6193536" y="0"/>
                </a:lnTo>
                <a:lnTo>
                  <a:pt x="6195060" y="1524"/>
                </a:lnTo>
                <a:lnTo>
                  <a:pt x="6195060" y="6095"/>
                </a:lnTo>
                <a:lnTo>
                  <a:pt x="6193536" y="6095"/>
                </a:lnTo>
                <a:lnTo>
                  <a:pt x="6193536" y="7619"/>
                </a:lnTo>
                <a:lnTo>
                  <a:pt x="6190488" y="7619"/>
                </a:lnTo>
                <a:lnTo>
                  <a:pt x="6190488" y="6095"/>
                </a:lnTo>
                <a:lnTo>
                  <a:pt x="6188963" y="6095"/>
                </a:lnTo>
                <a:lnTo>
                  <a:pt x="6188963" y="4571"/>
                </a:lnTo>
                <a:lnTo>
                  <a:pt x="6187440" y="4571"/>
                </a:lnTo>
                <a:close/>
              </a:path>
              <a:path w="7374890" h="7620">
                <a:moveTo>
                  <a:pt x="6225540" y="6095"/>
                </a:moveTo>
                <a:lnTo>
                  <a:pt x="6225540" y="1524"/>
                </a:lnTo>
                <a:lnTo>
                  <a:pt x="6227063" y="0"/>
                </a:lnTo>
                <a:lnTo>
                  <a:pt x="6230112" y="0"/>
                </a:lnTo>
                <a:lnTo>
                  <a:pt x="6231636" y="1524"/>
                </a:lnTo>
                <a:lnTo>
                  <a:pt x="6231636" y="6095"/>
                </a:lnTo>
                <a:lnTo>
                  <a:pt x="6230112" y="6095"/>
                </a:lnTo>
                <a:lnTo>
                  <a:pt x="6230112" y="7619"/>
                </a:lnTo>
                <a:lnTo>
                  <a:pt x="6227063" y="7619"/>
                </a:lnTo>
                <a:lnTo>
                  <a:pt x="6227063" y="6095"/>
                </a:lnTo>
                <a:lnTo>
                  <a:pt x="6225540" y="6095"/>
                </a:lnTo>
                <a:close/>
              </a:path>
              <a:path w="7374890" h="7620">
                <a:moveTo>
                  <a:pt x="6262116" y="4571"/>
                </a:moveTo>
                <a:lnTo>
                  <a:pt x="6262116" y="1524"/>
                </a:lnTo>
                <a:lnTo>
                  <a:pt x="6263640" y="1524"/>
                </a:lnTo>
                <a:lnTo>
                  <a:pt x="6263640" y="0"/>
                </a:lnTo>
                <a:lnTo>
                  <a:pt x="6266688" y="0"/>
                </a:lnTo>
                <a:lnTo>
                  <a:pt x="6269736" y="3048"/>
                </a:lnTo>
                <a:lnTo>
                  <a:pt x="6269736" y="4571"/>
                </a:lnTo>
                <a:lnTo>
                  <a:pt x="6268212" y="4571"/>
                </a:lnTo>
                <a:lnTo>
                  <a:pt x="6268212" y="6095"/>
                </a:lnTo>
                <a:lnTo>
                  <a:pt x="6266688" y="6095"/>
                </a:lnTo>
                <a:lnTo>
                  <a:pt x="6266688" y="7619"/>
                </a:lnTo>
                <a:lnTo>
                  <a:pt x="6265163" y="7619"/>
                </a:lnTo>
                <a:lnTo>
                  <a:pt x="6262116" y="4571"/>
                </a:lnTo>
                <a:close/>
              </a:path>
              <a:path w="7374890" h="7620">
                <a:moveTo>
                  <a:pt x="6298692" y="4571"/>
                </a:moveTo>
                <a:lnTo>
                  <a:pt x="6298692" y="1524"/>
                </a:lnTo>
                <a:lnTo>
                  <a:pt x="6300216" y="1524"/>
                </a:lnTo>
                <a:lnTo>
                  <a:pt x="6300216" y="0"/>
                </a:lnTo>
                <a:lnTo>
                  <a:pt x="6304788" y="0"/>
                </a:lnTo>
                <a:lnTo>
                  <a:pt x="6304788" y="1524"/>
                </a:lnTo>
                <a:lnTo>
                  <a:pt x="6306312" y="1524"/>
                </a:lnTo>
                <a:lnTo>
                  <a:pt x="6306312" y="4571"/>
                </a:lnTo>
                <a:lnTo>
                  <a:pt x="6303263" y="7619"/>
                </a:lnTo>
                <a:lnTo>
                  <a:pt x="6301740" y="7619"/>
                </a:lnTo>
                <a:lnTo>
                  <a:pt x="6298692" y="4571"/>
                </a:lnTo>
                <a:close/>
              </a:path>
              <a:path w="7374890" h="7620">
                <a:moveTo>
                  <a:pt x="6335268" y="4571"/>
                </a:moveTo>
                <a:lnTo>
                  <a:pt x="6335268" y="1524"/>
                </a:lnTo>
                <a:lnTo>
                  <a:pt x="6336792" y="1524"/>
                </a:lnTo>
                <a:lnTo>
                  <a:pt x="6336792" y="0"/>
                </a:lnTo>
                <a:lnTo>
                  <a:pt x="6341363" y="0"/>
                </a:lnTo>
                <a:lnTo>
                  <a:pt x="6341363" y="1524"/>
                </a:lnTo>
                <a:lnTo>
                  <a:pt x="6342888" y="1524"/>
                </a:lnTo>
                <a:lnTo>
                  <a:pt x="6342888" y="4571"/>
                </a:lnTo>
                <a:lnTo>
                  <a:pt x="6339840" y="7619"/>
                </a:lnTo>
                <a:lnTo>
                  <a:pt x="6338316" y="7619"/>
                </a:lnTo>
                <a:lnTo>
                  <a:pt x="6335268" y="4571"/>
                </a:lnTo>
                <a:close/>
              </a:path>
              <a:path w="7374890" h="7620">
                <a:moveTo>
                  <a:pt x="6371844" y="4571"/>
                </a:moveTo>
                <a:lnTo>
                  <a:pt x="6371844" y="3048"/>
                </a:lnTo>
                <a:lnTo>
                  <a:pt x="6374892" y="0"/>
                </a:lnTo>
                <a:lnTo>
                  <a:pt x="6377940" y="0"/>
                </a:lnTo>
                <a:lnTo>
                  <a:pt x="6377940" y="1524"/>
                </a:lnTo>
                <a:lnTo>
                  <a:pt x="6379463" y="1524"/>
                </a:lnTo>
                <a:lnTo>
                  <a:pt x="6379463" y="4571"/>
                </a:lnTo>
                <a:lnTo>
                  <a:pt x="6376416" y="7619"/>
                </a:lnTo>
                <a:lnTo>
                  <a:pt x="6374892" y="7619"/>
                </a:lnTo>
                <a:lnTo>
                  <a:pt x="6374892" y="6095"/>
                </a:lnTo>
                <a:lnTo>
                  <a:pt x="6373368" y="6095"/>
                </a:lnTo>
                <a:lnTo>
                  <a:pt x="6373368" y="4571"/>
                </a:lnTo>
                <a:lnTo>
                  <a:pt x="6371844" y="4571"/>
                </a:lnTo>
                <a:close/>
              </a:path>
              <a:path w="7374890" h="7620">
                <a:moveTo>
                  <a:pt x="6408420" y="4571"/>
                </a:moveTo>
                <a:lnTo>
                  <a:pt x="6408420" y="3048"/>
                </a:lnTo>
                <a:lnTo>
                  <a:pt x="6411468" y="0"/>
                </a:lnTo>
                <a:lnTo>
                  <a:pt x="6414516" y="0"/>
                </a:lnTo>
                <a:lnTo>
                  <a:pt x="6416040" y="1524"/>
                </a:lnTo>
                <a:lnTo>
                  <a:pt x="6416040" y="6095"/>
                </a:lnTo>
                <a:lnTo>
                  <a:pt x="6414516" y="6095"/>
                </a:lnTo>
                <a:lnTo>
                  <a:pt x="6414516" y="7619"/>
                </a:lnTo>
                <a:lnTo>
                  <a:pt x="6411468" y="7619"/>
                </a:lnTo>
                <a:lnTo>
                  <a:pt x="6411468" y="6095"/>
                </a:lnTo>
                <a:lnTo>
                  <a:pt x="6409944" y="6095"/>
                </a:lnTo>
                <a:lnTo>
                  <a:pt x="6409944" y="4571"/>
                </a:lnTo>
                <a:lnTo>
                  <a:pt x="6408420" y="4571"/>
                </a:lnTo>
                <a:close/>
              </a:path>
              <a:path w="7374890" h="7620">
                <a:moveTo>
                  <a:pt x="6446520" y="6095"/>
                </a:moveTo>
                <a:lnTo>
                  <a:pt x="6446520" y="1524"/>
                </a:lnTo>
                <a:lnTo>
                  <a:pt x="6448044" y="0"/>
                </a:lnTo>
                <a:lnTo>
                  <a:pt x="6451092" y="0"/>
                </a:lnTo>
                <a:lnTo>
                  <a:pt x="6452616" y="1524"/>
                </a:lnTo>
                <a:lnTo>
                  <a:pt x="6452616" y="6095"/>
                </a:lnTo>
                <a:lnTo>
                  <a:pt x="6451092" y="6095"/>
                </a:lnTo>
                <a:lnTo>
                  <a:pt x="6451092" y="7619"/>
                </a:lnTo>
                <a:lnTo>
                  <a:pt x="6448044" y="7619"/>
                </a:lnTo>
                <a:lnTo>
                  <a:pt x="6448044" y="6095"/>
                </a:lnTo>
                <a:lnTo>
                  <a:pt x="6446520" y="6095"/>
                </a:lnTo>
                <a:close/>
              </a:path>
              <a:path w="7374890" h="7620">
                <a:moveTo>
                  <a:pt x="6483096" y="4571"/>
                </a:moveTo>
                <a:lnTo>
                  <a:pt x="6483096" y="1524"/>
                </a:lnTo>
                <a:lnTo>
                  <a:pt x="6484620" y="1524"/>
                </a:lnTo>
                <a:lnTo>
                  <a:pt x="6484620" y="0"/>
                </a:lnTo>
                <a:lnTo>
                  <a:pt x="6487668" y="0"/>
                </a:lnTo>
                <a:lnTo>
                  <a:pt x="6490716" y="3048"/>
                </a:lnTo>
                <a:lnTo>
                  <a:pt x="6490716" y="4571"/>
                </a:lnTo>
                <a:lnTo>
                  <a:pt x="6489192" y="4571"/>
                </a:lnTo>
                <a:lnTo>
                  <a:pt x="6489192" y="6095"/>
                </a:lnTo>
                <a:lnTo>
                  <a:pt x="6487668" y="6095"/>
                </a:lnTo>
                <a:lnTo>
                  <a:pt x="6487668" y="7619"/>
                </a:lnTo>
                <a:lnTo>
                  <a:pt x="6486144" y="7619"/>
                </a:lnTo>
                <a:lnTo>
                  <a:pt x="6483096" y="4571"/>
                </a:lnTo>
                <a:close/>
              </a:path>
              <a:path w="7374890" h="7620">
                <a:moveTo>
                  <a:pt x="6519672" y="4571"/>
                </a:moveTo>
                <a:lnTo>
                  <a:pt x="6519672" y="1524"/>
                </a:lnTo>
                <a:lnTo>
                  <a:pt x="6521196" y="1524"/>
                </a:lnTo>
                <a:lnTo>
                  <a:pt x="6521196" y="0"/>
                </a:lnTo>
                <a:lnTo>
                  <a:pt x="6525768" y="0"/>
                </a:lnTo>
                <a:lnTo>
                  <a:pt x="6525768" y="1524"/>
                </a:lnTo>
                <a:lnTo>
                  <a:pt x="6527292" y="1524"/>
                </a:lnTo>
                <a:lnTo>
                  <a:pt x="6527292" y="4571"/>
                </a:lnTo>
                <a:lnTo>
                  <a:pt x="6524244" y="7619"/>
                </a:lnTo>
                <a:lnTo>
                  <a:pt x="6522720" y="7619"/>
                </a:lnTo>
                <a:lnTo>
                  <a:pt x="6519672" y="4571"/>
                </a:lnTo>
                <a:close/>
              </a:path>
              <a:path w="7374890" h="7620">
                <a:moveTo>
                  <a:pt x="6556248" y="4571"/>
                </a:moveTo>
                <a:lnTo>
                  <a:pt x="6556248" y="1524"/>
                </a:lnTo>
                <a:lnTo>
                  <a:pt x="6557772" y="1524"/>
                </a:lnTo>
                <a:lnTo>
                  <a:pt x="6557772" y="0"/>
                </a:lnTo>
                <a:lnTo>
                  <a:pt x="6562344" y="0"/>
                </a:lnTo>
                <a:lnTo>
                  <a:pt x="6562344" y="1524"/>
                </a:lnTo>
                <a:lnTo>
                  <a:pt x="6563868" y="1524"/>
                </a:lnTo>
                <a:lnTo>
                  <a:pt x="6563868" y="4571"/>
                </a:lnTo>
                <a:lnTo>
                  <a:pt x="6560820" y="7619"/>
                </a:lnTo>
                <a:lnTo>
                  <a:pt x="6559296" y="7619"/>
                </a:lnTo>
                <a:lnTo>
                  <a:pt x="6556248" y="4571"/>
                </a:lnTo>
                <a:close/>
              </a:path>
              <a:path w="7374890" h="7620">
                <a:moveTo>
                  <a:pt x="6592824" y="4571"/>
                </a:moveTo>
                <a:lnTo>
                  <a:pt x="6592824" y="3048"/>
                </a:lnTo>
                <a:lnTo>
                  <a:pt x="6595872" y="0"/>
                </a:lnTo>
                <a:lnTo>
                  <a:pt x="6598920" y="0"/>
                </a:lnTo>
                <a:lnTo>
                  <a:pt x="6598920" y="1524"/>
                </a:lnTo>
                <a:lnTo>
                  <a:pt x="6600444" y="1524"/>
                </a:lnTo>
                <a:lnTo>
                  <a:pt x="6600444" y="4571"/>
                </a:lnTo>
                <a:lnTo>
                  <a:pt x="6597396" y="7619"/>
                </a:lnTo>
                <a:lnTo>
                  <a:pt x="6595872" y="7619"/>
                </a:lnTo>
                <a:lnTo>
                  <a:pt x="6595872" y="6095"/>
                </a:lnTo>
                <a:lnTo>
                  <a:pt x="6594348" y="6095"/>
                </a:lnTo>
                <a:lnTo>
                  <a:pt x="6594348" y="4571"/>
                </a:lnTo>
                <a:lnTo>
                  <a:pt x="6592824" y="4571"/>
                </a:lnTo>
                <a:close/>
              </a:path>
              <a:path w="7374890" h="7620">
                <a:moveTo>
                  <a:pt x="6630924" y="6095"/>
                </a:moveTo>
                <a:lnTo>
                  <a:pt x="6630924" y="1524"/>
                </a:lnTo>
                <a:lnTo>
                  <a:pt x="6632448" y="0"/>
                </a:lnTo>
                <a:lnTo>
                  <a:pt x="6635496" y="0"/>
                </a:lnTo>
                <a:lnTo>
                  <a:pt x="6637020" y="1524"/>
                </a:lnTo>
                <a:lnTo>
                  <a:pt x="6637020" y="6095"/>
                </a:lnTo>
                <a:lnTo>
                  <a:pt x="6635496" y="6095"/>
                </a:lnTo>
                <a:lnTo>
                  <a:pt x="6635496" y="7619"/>
                </a:lnTo>
                <a:lnTo>
                  <a:pt x="6632448" y="7619"/>
                </a:lnTo>
                <a:lnTo>
                  <a:pt x="6632448" y="6095"/>
                </a:lnTo>
                <a:lnTo>
                  <a:pt x="6630924" y="6095"/>
                </a:lnTo>
                <a:close/>
              </a:path>
              <a:path w="7374890" h="7620">
                <a:moveTo>
                  <a:pt x="6667500" y="6095"/>
                </a:moveTo>
                <a:lnTo>
                  <a:pt x="6667500" y="1524"/>
                </a:lnTo>
                <a:lnTo>
                  <a:pt x="6669024" y="0"/>
                </a:lnTo>
                <a:lnTo>
                  <a:pt x="6672072" y="0"/>
                </a:lnTo>
                <a:lnTo>
                  <a:pt x="6675120" y="3048"/>
                </a:lnTo>
                <a:lnTo>
                  <a:pt x="6675120" y="4571"/>
                </a:lnTo>
                <a:lnTo>
                  <a:pt x="6673596" y="4571"/>
                </a:lnTo>
                <a:lnTo>
                  <a:pt x="6673596" y="6095"/>
                </a:lnTo>
                <a:lnTo>
                  <a:pt x="6672072" y="6095"/>
                </a:lnTo>
                <a:lnTo>
                  <a:pt x="6672072" y="7619"/>
                </a:lnTo>
                <a:lnTo>
                  <a:pt x="6669024" y="7619"/>
                </a:lnTo>
                <a:lnTo>
                  <a:pt x="6669024" y="6095"/>
                </a:lnTo>
                <a:lnTo>
                  <a:pt x="6667500" y="6095"/>
                </a:lnTo>
                <a:close/>
              </a:path>
              <a:path w="7374890" h="7620">
                <a:moveTo>
                  <a:pt x="6710172" y="4571"/>
                </a:moveTo>
                <a:lnTo>
                  <a:pt x="6710172" y="1524"/>
                </a:lnTo>
                <a:lnTo>
                  <a:pt x="6711696" y="3048"/>
                </a:lnTo>
                <a:lnTo>
                  <a:pt x="6711696" y="4571"/>
                </a:lnTo>
                <a:lnTo>
                  <a:pt x="6710172" y="4571"/>
                </a:lnTo>
                <a:close/>
              </a:path>
              <a:path w="7374890" h="7620">
                <a:moveTo>
                  <a:pt x="6704076" y="4571"/>
                </a:moveTo>
                <a:lnTo>
                  <a:pt x="6704076" y="1524"/>
                </a:lnTo>
                <a:lnTo>
                  <a:pt x="6705600" y="1524"/>
                </a:lnTo>
                <a:lnTo>
                  <a:pt x="6705600" y="0"/>
                </a:lnTo>
                <a:lnTo>
                  <a:pt x="6710172" y="0"/>
                </a:lnTo>
                <a:lnTo>
                  <a:pt x="6710172" y="6095"/>
                </a:lnTo>
                <a:lnTo>
                  <a:pt x="6708648" y="7619"/>
                </a:lnTo>
                <a:lnTo>
                  <a:pt x="6707124" y="7619"/>
                </a:lnTo>
                <a:lnTo>
                  <a:pt x="6704076" y="4571"/>
                </a:lnTo>
                <a:close/>
              </a:path>
              <a:path w="7374890" h="7620">
                <a:moveTo>
                  <a:pt x="6740652" y="4571"/>
                </a:moveTo>
                <a:lnTo>
                  <a:pt x="6740652" y="1524"/>
                </a:lnTo>
                <a:lnTo>
                  <a:pt x="6742176" y="1524"/>
                </a:lnTo>
                <a:lnTo>
                  <a:pt x="6742176" y="0"/>
                </a:lnTo>
                <a:lnTo>
                  <a:pt x="6746748" y="0"/>
                </a:lnTo>
                <a:lnTo>
                  <a:pt x="6746748" y="1524"/>
                </a:lnTo>
                <a:lnTo>
                  <a:pt x="6748272" y="1524"/>
                </a:lnTo>
                <a:lnTo>
                  <a:pt x="6748272" y="4571"/>
                </a:lnTo>
                <a:lnTo>
                  <a:pt x="6745224" y="7619"/>
                </a:lnTo>
                <a:lnTo>
                  <a:pt x="6743700" y="7619"/>
                </a:lnTo>
                <a:lnTo>
                  <a:pt x="6740652" y="4571"/>
                </a:lnTo>
                <a:close/>
              </a:path>
              <a:path w="7374890" h="7620">
                <a:moveTo>
                  <a:pt x="6777228" y="4571"/>
                </a:moveTo>
                <a:lnTo>
                  <a:pt x="6777228" y="1524"/>
                </a:lnTo>
                <a:lnTo>
                  <a:pt x="6778752" y="1524"/>
                </a:lnTo>
                <a:lnTo>
                  <a:pt x="6778752" y="0"/>
                </a:lnTo>
                <a:lnTo>
                  <a:pt x="6783324" y="0"/>
                </a:lnTo>
                <a:lnTo>
                  <a:pt x="6783324" y="1524"/>
                </a:lnTo>
                <a:lnTo>
                  <a:pt x="6784848" y="1524"/>
                </a:lnTo>
                <a:lnTo>
                  <a:pt x="6784848" y="4571"/>
                </a:lnTo>
                <a:lnTo>
                  <a:pt x="6781800" y="7619"/>
                </a:lnTo>
                <a:lnTo>
                  <a:pt x="6780276" y="7619"/>
                </a:lnTo>
                <a:lnTo>
                  <a:pt x="6777228" y="4571"/>
                </a:lnTo>
                <a:close/>
              </a:path>
              <a:path w="7374890" h="7620">
                <a:moveTo>
                  <a:pt x="6813804" y="4571"/>
                </a:moveTo>
                <a:lnTo>
                  <a:pt x="6813804" y="3048"/>
                </a:lnTo>
                <a:lnTo>
                  <a:pt x="6816852" y="0"/>
                </a:lnTo>
                <a:lnTo>
                  <a:pt x="6819900" y="0"/>
                </a:lnTo>
                <a:lnTo>
                  <a:pt x="6819900" y="1524"/>
                </a:lnTo>
                <a:lnTo>
                  <a:pt x="6821424" y="1524"/>
                </a:lnTo>
                <a:lnTo>
                  <a:pt x="6821424" y="4571"/>
                </a:lnTo>
                <a:lnTo>
                  <a:pt x="6818376" y="7619"/>
                </a:lnTo>
                <a:lnTo>
                  <a:pt x="6816852" y="7619"/>
                </a:lnTo>
                <a:lnTo>
                  <a:pt x="6816852" y="6095"/>
                </a:lnTo>
                <a:lnTo>
                  <a:pt x="6815328" y="6095"/>
                </a:lnTo>
                <a:lnTo>
                  <a:pt x="6815328" y="4571"/>
                </a:lnTo>
                <a:lnTo>
                  <a:pt x="6813804" y="4571"/>
                </a:lnTo>
                <a:close/>
              </a:path>
              <a:path w="7374890" h="7620">
                <a:moveTo>
                  <a:pt x="6851904" y="6095"/>
                </a:moveTo>
                <a:lnTo>
                  <a:pt x="6851904" y="1524"/>
                </a:lnTo>
                <a:lnTo>
                  <a:pt x="6853428" y="0"/>
                </a:lnTo>
                <a:lnTo>
                  <a:pt x="6856476" y="0"/>
                </a:lnTo>
                <a:lnTo>
                  <a:pt x="6858000" y="1524"/>
                </a:lnTo>
                <a:lnTo>
                  <a:pt x="6858000" y="6095"/>
                </a:lnTo>
                <a:lnTo>
                  <a:pt x="6856476" y="6095"/>
                </a:lnTo>
                <a:lnTo>
                  <a:pt x="6856476" y="7619"/>
                </a:lnTo>
                <a:lnTo>
                  <a:pt x="6853428" y="7619"/>
                </a:lnTo>
                <a:lnTo>
                  <a:pt x="6853428" y="6095"/>
                </a:lnTo>
                <a:lnTo>
                  <a:pt x="6851904" y="6095"/>
                </a:lnTo>
                <a:close/>
              </a:path>
              <a:path w="7374890" h="7620">
                <a:moveTo>
                  <a:pt x="6888480" y="6095"/>
                </a:moveTo>
                <a:lnTo>
                  <a:pt x="6888480" y="1524"/>
                </a:lnTo>
                <a:lnTo>
                  <a:pt x="6890004" y="0"/>
                </a:lnTo>
                <a:lnTo>
                  <a:pt x="6893052" y="0"/>
                </a:lnTo>
                <a:lnTo>
                  <a:pt x="6896100" y="3048"/>
                </a:lnTo>
                <a:lnTo>
                  <a:pt x="6896100" y="4571"/>
                </a:lnTo>
                <a:lnTo>
                  <a:pt x="6894576" y="4571"/>
                </a:lnTo>
                <a:lnTo>
                  <a:pt x="6894576" y="6095"/>
                </a:lnTo>
                <a:lnTo>
                  <a:pt x="6893052" y="6095"/>
                </a:lnTo>
                <a:lnTo>
                  <a:pt x="6893052" y="7619"/>
                </a:lnTo>
                <a:lnTo>
                  <a:pt x="6890004" y="7619"/>
                </a:lnTo>
                <a:lnTo>
                  <a:pt x="6890004" y="6095"/>
                </a:lnTo>
                <a:lnTo>
                  <a:pt x="6888480" y="6095"/>
                </a:lnTo>
                <a:close/>
              </a:path>
              <a:path w="7374890" h="7620">
                <a:moveTo>
                  <a:pt x="6931152" y="4571"/>
                </a:moveTo>
                <a:lnTo>
                  <a:pt x="6931152" y="1524"/>
                </a:lnTo>
                <a:lnTo>
                  <a:pt x="6932676" y="3048"/>
                </a:lnTo>
                <a:lnTo>
                  <a:pt x="6932676" y="4571"/>
                </a:lnTo>
                <a:lnTo>
                  <a:pt x="6931152" y="4571"/>
                </a:lnTo>
                <a:close/>
              </a:path>
              <a:path w="7374890" h="7620">
                <a:moveTo>
                  <a:pt x="6925055" y="4571"/>
                </a:moveTo>
                <a:lnTo>
                  <a:pt x="6925055" y="1524"/>
                </a:lnTo>
                <a:lnTo>
                  <a:pt x="6926580" y="1524"/>
                </a:lnTo>
                <a:lnTo>
                  <a:pt x="6926580" y="0"/>
                </a:lnTo>
                <a:lnTo>
                  <a:pt x="6931152" y="0"/>
                </a:lnTo>
                <a:lnTo>
                  <a:pt x="6931152" y="6095"/>
                </a:lnTo>
                <a:lnTo>
                  <a:pt x="6929628" y="7619"/>
                </a:lnTo>
                <a:lnTo>
                  <a:pt x="6928104" y="7619"/>
                </a:lnTo>
                <a:lnTo>
                  <a:pt x="6925055" y="4571"/>
                </a:lnTo>
                <a:close/>
              </a:path>
              <a:path w="7374890" h="7620">
                <a:moveTo>
                  <a:pt x="6961632" y="4571"/>
                </a:moveTo>
                <a:lnTo>
                  <a:pt x="6961632" y="1524"/>
                </a:lnTo>
                <a:lnTo>
                  <a:pt x="6963155" y="1524"/>
                </a:lnTo>
                <a:lnTo>
                  <a:pt x="6963155" y="0"/>
                </a:lnTo>
                <a:lnTo>
                  <a:pt x="6967728" y="0"/>
                </a:lnTo>
                <a:lnTo>
                  <a:pt x="6967728" y="1524"/>
                </a:lnTo>
                <a:lnTo>
                  <a:pt x="6969252" y="1524"/>
                </a:lnTo>
                <a:lnTo>
                  <a:pt x="6969252" y="4571"/>
                </a:lnTo>
                <a:lnTo>
                  <a:pt x="6966204" y="7619"/>
                </a:lnTo>
                <a:lnTo>
                  <a:pt x="6964680" y="7619"/>
                </a:lnTo>
                <a:lnTo>
                  <a:pt x="6961632" y="4571"/>
                </a:lnTo>
                <a:close/>
              </a:path>
              <a:path w="7374890" h="7620">
                <a:moveTo>
                  <a:pt x="6998208" y="4571"/>
                </a:moveTo>
                <a:lnTo>
                  <a:pt x="6998208" y="1524"/>
                </a:lnTo>
                <a:lnTo>
                  <a:pt x="6999732" y="1524"/>
                </a:lnTo>
                <a:lnTo>
                  <a:pt x="6999732" y="0"/>
                </a:lnTo>
                <a:lnTo>
                  <a:pt x="7004304" y="0"/>
                </a:lnTo>
                <a:lnTo>
                  <a:pt x="7004304" y="1524"/>
                </a:lnTo>
                <a:lnTo>
                  <a:pt x="7005828" y="1524"/>
                </a:lnTo>
                <a:lnTo>
                  <a:pt x="7005828" y="4571"/>
                </a:lnTo>
                <a:lnTo>
                  <a:pt x="7002780" y="7619"/>
                </a:lnTo>
                <a:lnTo>
                  <a:pt x="7001255" y="7619"/>
                </a:lnTo>
                <a:lnTo>
                  <a:pt x="6998208" y="4571"/>
                </a:lnTo>
                <a:close/>
              </a:path>
              <a:path w="7374890" h="7620">
                <a:moveTo>
                  <a:pt x="7034784" y="4571"/>
                </a:moveTo>
                <a:lnTo>
                  <a:pt x="7034784" y="3048"/>
                </a:lnTo>
                <a:lnTo>
                  <a:pt x="7037832" y="0"/>
                </a:lnTo>
                <a:lnTo>
                  <a:pt x="7040880" y="0"/>
                </a:lnTo>
                <a:lnTo>
                  <a:pt x="7042404" y="1524"/>
                </a:lnTo>
                <a:lnTo>
                  <a:pt x="7042404" y="6095"/>
                </a:lnTo>
                <a:lnTo>
                  <a:pt x="7040880" y="6095"/>
                </a:lnTo>
                <a:lnTo>
                  <a:pt x="7039356" y="7619"/>
                </a:lnTo>
                <a:lnTo>
                  <a:pt x="7037832" y="7619"/>
                </a:lnTo>
                <a:lnTo>
                  <a:pt x="7037832" y="6095"/>
                </a:lnTo>
                <a:lnTo>
                  <a:pt x="7036308" y="6095"/>
                </a:lnTo>
                <a:lnTo>
                  <a:pt x="7036308" y="4571"/>
                </a:lnTo>
                <a:lnTo>
                  <a:pt x="7034784" y="4571"/>
                </a:lnTo>
                <a:close/>
              </a:path>
              <a:path w="7374890" h="7620">
                <a:moveTo>
                  <a:pt x="7072884" y="6095"/>
                </a:moveTo>
                <a:lnTo>
                  <a:pt x="7072884" y="1524"/>
                </a:lnTo>
                <a:lnTo>
                  <a:pt x="7074408" y="0"/>
                </a:lnTo>
                <a:lnTo>
                  <a:pt x="7077456" y="0"/>
                </a:lnTo>
                <a:lnTo>
                  <a:pt x="7078980" y="1524"/>
                </a:lnTo>
                <a:lnTo>
                  <a:pt x="7078980" y="6095"/>
                </a:lnTo>
                <a:lnTo>
                  <a:pt x="7077456" y="6095"/>
                </a:lnTo>
                <a:lnTo>
                  <a:pt x="7077456" y="7619"/>
                </a:lnTo>
                <a:lnTo>
                  <a:pt x="7074408" y="7619"/>
                </a:lnTo>
                <a:lnTo>
                  <a:pt x="7074408" y="6095"/>
                </a:lnTo>
                <a:lnTo>
                  <a:pt x="7072884" y="6095"/>
                </a:lnTo>
                <a:close/>
              </a:path>
              <a:path w="7374890" h="7620">
                <a:moveTo>
                  <a:pt x="7109460" y="6095"/>
                </a:moveTo>
                <a:lnTo>
                  <a:pt x="7109460" y="1524"/>
                </a:lnTo>
                <a:lnTo>
                  <a:pt x="7110984" y="0"/>
                </a:lnTo>
                <a:lnTo>
                  <a:pt x="7114032" y="0"/>
                </a:lnTo>
                <a:lnTo>
                  <a:pt x="7117080" y="3048"/>
                </a:lnTo>
                <a:lnTo>
                  <a:pt x="7117080" y="4571"/>
                </a:lnTo>
                <a:lnTo>
                  <a:pt x="7115556" y="4571"/>
                </a:lnTo>
                <a:lnTo>
                  <a:pt x="7115556" y="6095"/>
                </a:lnTo>
                <a:lnTo>
                  <a:pt x="7114032" y="6095"/>
                </a:lnTo>
                <a:lnTo>
                  <a:pt x="7114032" y="7619"/>
                </a:lnTo>
                <a:lnTo>
                  <a:pt x="7110984" y="7619"/>
                </a:lnTo>
                <a:lnTo>
                  <a:pt x="7110984" y="6095"/>
                </a:lnTo>
                <a:lnTo>
                  <a:pt x="7109460" y="6095"/>
                </a:lnTo>
                <a:close/>
              </a:path>
              <a:path w="7374890" h="7620">
                <a:moveTo>
                  <a:pt x="7152132" y="4571"/>
                </a:moveTo>
                <a:lnTo>
                  <a:pt x="7152132" y="1524"/>
                </a:lnTo>
                <a:lnTo>
                  <a:pt x="7153656" y="3048"/>
                </a:lnTo>
                <a:lnTo>
                  <a:pt x="7153656" y="4571"/>
                </a:lnTo>
                <a:lnTo>
                  <a:pt x="7152132" y="4571"/>
                </a:lnTo>
                <a:close/>
              </a:path>
              <a:path w="7374890" h="7620">
                <a:moveTo>
                  <a:pt x="7146036" y="4571"/>
                </a:moveTo>
                <a:lnTo>
                  <a:pt x="7146036" y="1524"/>
                </a:lnTo>
                <a:lnTo>
                  <a:pt x="7147560" y="1524"/>
                </a:lnTo>
                <a:lnTo>
                  <a:pt x="7147560" y="0"/>
                </a:lnTo>
                <a:lnTo>
                  <a:pt x="7152132" y="0"/>
                </a:lnTo>
                <a:lnTo>
                  <a:pt x="7152132" y="6095"/>
                </a:lnTo>
                <a:lnTo>
                  <a:pt x="7150608" y="7619"/>
                </a:lnTo>
                <a:lnTo>
                  <a:pt x="7149084" y="7619"/>
                </a:lnTo>
                <a:lnTo>
                  <a:pt x="7146036" y="4571"/>
                </a:lnTo>
                <a:close/>
              </a:path>
              <a:path w="7374890" h="7620">
                <a:moveTo>
                  <a:pt x="7182612" y="4571"/>
                </a:moveTo>
                <a:lnTo>
                  <a:pt x="7182612" y="1524"/>
                </a:lnTo>
                <a:lnTo>
                  <a:pt x="7184136" y="1524"/>
                </a:lnTo>
                <a:lnTo>
                  <a:pt x="7184136" y="0"/>
                </a:lnTo>
                <a:lnTo>
                  <a:pt x="7188708" y="0"/>
                </a:lnTo>
                <a:lnTo>
                  <a:pt x="7188708" y="1524"/>
                </a:lnTo>
                <a:lnTo>
                  <a:pt x="7190232" y="1524"/>
                </a:lnTo>
                <a:lnTo>
                  <a:pt x="7190232" y="4571"/>
                </a:lnTo>
                <a:lnTo>
                  <a:pt x="7187184" y="7619"/>
                </a:lnTo>
                <a:lnTo>
                  <a:pt x="7185660" y="7619"/>
                </a:lnTo>
                <a:lnTo>
                  <a:pt x="7182612" y="4571"/>
                </a:lnTo>
                <a:close/>
              </a:path>
              <a:path w="7374890" h="7620">
                <a:moveTo>
                  <a:pt x="7219188" y="4571"/>
                </a:moveTo>
                <a:lnTo>
                  <a:pt x="7219188" y="1524"/>
                </a:lnTo>
                <a:lnTo>
                  <a:pt x="7220712" y="1524"/>
                </a:lnTo>
                <a:lnTo>
                  <a:pt x="7220712" y="0"/>
                </a:lnTo>
                <a:lnTo>
                  <a:pt x="7225284" y="0"/>
                </a:lnTo>
                <a:lnTo>
                  <a:pt x="7225284" y="1524"/>
                </a:lnTo>
                <a:lnTo>
                  <a:pt x="7226808" y="1524"/>
                </a:lnTo>
                <a:lnTo>
                  <a:pt x="7226808" y="4571"/>
                </a:lnTo>
                <a:lnTo>
                  <a:pt x="7223760" y="7619"/>
                </a:lnTo>
                <a:lnTo>
                  <a:pt x="7222236" y="7619"/>
                </a:lnTo>
                <a:lnTo>
                  <a:pt x="7219188" y="4571"/>
                </a:lnTo>
                <a:close/>
              </a:path>
              <a:path w="7374890" h="7620">
                <a:moveTo>
                  <a:pt x="7255764" y="4571"/>
                </a:moveTo>
                <a:lnTo>
                  <a:pt x="7255764" y="3048"/>
                </a:lnTo>
                <a:lnTo>
                  <a:pt x="7258812" y="0"/>
                </a:lnTo>
                <a:lnTo>
                  <a:pt x="7261860" y="0"/>
                </a:lnTo>
                <a:lnTo>
                  <a:pt x="7263384" y="1524"/>
                </a:lnTo>
                <a:lnTo>
                  <a:pt x="7263384" y="6095"/>
                </a:lnTo>
                <a:lnTo>
                  <a:pt x="7261860" y="6095"/>
                </a:lnTo>
                <a:lnTo>
                  <a:pt x="7260336" y="7619"/>
                </a:lnTo>
                <a:lnTo>
                  <a:pt x="7258812" y="7619"/>
                </a:lnTo>
                <a:lnTo>
                  <a:pt x="7258812" y="6095"/>
                </a:lnTo>
                <a:lnTo>
                  <a:pt x="7257288" y="6095"/>
                </a:lnTo>
                <a:lnTo>
                  <a:pt x="7257288" y="4571"/>
                </a:lnTo>
                <a:lnTo>
                  <a:pt x="7255764" y="4571"/>
                </a:lnTo>
                <a:close/>
              </a:path>
              <a:path w="7374890" h="7620">
                <a:moveTo>
                  <a:pt x="7293864" y="6095"/>
                </a:moveTo>
                <a:lnTo>
                  <a:pt x="7293864" y="1524"/>
                </a:lnTo>
                <a:lnTo>
                  <a:pt x="7295388" y="0"/>
                </a:lnTo>
                <a:lnTo>
                  <a:pt x="7298436" y="0"/>
                </a:lnTo>
                <a:lnTo>
                  <a:pt x="7299960" y="1524"/>
                </a:lnTo>
                <a:lnTo>
                  <a:pt x="7299960" y="6095"/>
                </a:lnTo>
                <a:lnTo>
                  <a:pt x="7298436" y="6095"/>
                </a:lnTo>
                <a:lnTo>
                  <a:pt x="7298436" y="7619"/>
                </a:lnTo>
                <a:lnTo>
                  <a:pt x="7295388" y="7619"/>
                </a:lnTo>
                <a:lnTo>
                  <a:pt x="7295388" y="6095"/>
                </a:lnTo>
                <a:lnTo>
                  <a:pt x="7293864" y="6095"/>
                </a:lnTo>
                <a:close/>
              </a:path>
              <a:path w="7374890" h="7620">
                <a:moveTo>
                  <a:pt x="7330440" y="6095"/>
                </a:moveTo>
                <a:lnTo>
                  <a:pt x="7330440" y="1524"/>
                </a:lnTo>
                <a:lnTo>
                  <a:pt x="7331964" y="0"/>
                </a:lnTo>
                <a:lnTo>
                  <a:pt x="7335012" y="0"/>
                </a:lnTo>
                <a:lnTo>
                  <a:pt x="7338060" y="3048"/>
                </a:lnTo>
                <a:lnTo>
                  <a:pt x="7338060" y="4571"/>
                </a:lnTo>
                <a:lnTo>
                  <a:pt x="7336536" y="4571"/>
                </a:lnTo>
                <a:lnTo>
                  <a:pt x="7336536" y="6095"/>
                </a:lnTo>
                <a:lnTo>
                  <a:pt x="7335012" y="6095"/>
                </a:lnTo>
                <a:lnTo>
                  <a:pt x="7335012" y="7619"/>
                </a:lnTo>
                <a:lnTo>
                  <a:pt x="7331964" y="7619"/>
                </a:lnTo>
                <a:lnTo>
                  <a:pt x="7331964" y="6095"/>
                </a:lnTo>
                <a:lnTo>
                  <a:pt x="7330440" y="6095"/>
                </a:lnTo>
                <a:close/>
              </a:path>
              <a:path w="7374890" h="7620">
                <a:moveTo>
                  <a:pt x="7367016" y="4571"/>
                </a:moveTo>
                <a:lnTo>
                  <a:pt x="7367016" y="1524"/>
                </a:lnTo>
                <a:lnTo>
                  <a:pt x="7368540" y="1524"/>
                </a:lnTo>
                <a:lnTo>
                  <a:pt x="7368540" y="0"/>
                </a:lnTo>
                <a:lnTo>
                  <a:pt x="7373112" y="0"/>
                </a:lnTo>
                <a:lnTo>
                  <a:pt x="7373112" y="1524"/>
                </a:lnTo>
                <a:lnTo>
                  <a:pt x="7374636" y="1524"/>
                </a:lnTo>
                <a:lnTo>
                  <a:pt x="7374636" y="4571"/>
                </a:lnTo>
                <a:lnTo>
                  <a:pt x="7371588" y="7619"/>
                </a:lnTo>
                <a:lnTo>
                  <a:pt x="7370064" y="7619"/>
                </a:lnTo>
                <a:lnTo>
                  <a:pt x="7367016" y="4571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1771" y="3553967"/>
            <a:ext cx="36830" cy="64135"/>
          </a:xfrm>
          <a:custGeom>
            <a:avLst/>
            <a:gdLst/>
            <a:ahLst/>
            <a:cxnLst/>
            <a:rect l="l" t="t" r="r" b="b"/>
            <a:pathLst>
              <a:path w="36829" h="64135">
                <a:moveTo>
                  <a:pt x="35052" y="50292"/>
                </a:moveTo>
                <a:lnTo>
                  <a:pt x="35052" y="41148"/>
                </a:lnTo>
                <a:lnTo>
                  <a:pt x="36576" y="42672"/>
                </a:lnTo>
                <a:lnTo>
                  <a:pt x="36576" y="47244"/>
                </a:lnTo>
                <a:lnTo>
                  <a:pt x="35052" y="50292"/>
                </a:lnTo>
                <a:close/>
              </a:path>
              <a:path w="36829" h="64135">
                <a:moveTo>
                  <a:pt x="21336" y="33528"/>
                </a:moveTo>
                <a:lnTo>
                  <a:pt x="21336" y="30480"/>
                </a:lnTo>
                <a:lnTo>
                  <a:pt x="25908" y="30480"/>
                </a:lnTo>
                <a:lnTo>
                  <a:pt x="27432" y="32004"/>
                </a:lnTo>
                <a:lnTo>
                  <a:pt x="28956" y="32004"/>
                </a:lnTo>
                <a:lnTo>
                  <a:pt x="35052" y="38100"/>
                </a:lnTo>
                <a:lnTo>
                  <a:pt x="35052" y="51816"/>
                </a:lnTo>
                <a:lnTo>
                  <a:pt x="33528" y="54864"/>
                </a:lnTo>
                <a:lnTo>
                  <a:pt x="28956" y="59436"/>
                </a:lnTo>
                <a:lnTo>
                  <a:pt x="28956" y="36576"/>
                </a:lnTo>
                <a:lnTo>
                  <a:pt x="22860" y="33528"/>
                </a:lnTo>
                <a:lnTo>
                  <a:pt x="21336" y="33528"/>
                </a:lnTo>
                <a:close/>
              </a:path>
              <a:path w="36829" h="64135">
                <a:moveTo>
                  <a:pt x="3048" y="9144"/>
                </a:moveTo>
                <a:lnTo>
                  <a:pt x="3048" y="3048"/>
                </a:lnTo>
                <a:lnTo>
                  <a:pt x="6096" y="0"/>
                </a:lnTo>
                <a:lnTo>
                  <a:pt x="24384" y="0"/>
                </a:lnTo>
                <a:lnTo>
                  <a:pt x="25908" y="1524"/>
                </a:lnTo>
                <a:lnTo>
                  <a:pt x="27432" y="1524"/>
                </a:lnTo>
                <a:lnTo>
                  <a:pt x="32004" y="6096"/>
                </a:lnTo>
                <a:lnTo>
                  <a:pt x="32004" y="7620"/>
                </a:lnTo>
                <a:lnTo>
                  <a:pt x="33528" y="10668"/>
                </a:lnTo>
                <a:lnTo>
                  <a:pt x="33528" y="22860"/>
                </a:lnTo>
                <a:lnTo>
                  <a:pt x="30480" y="27432"/>
                </a:lnTo>
                <a:lnTo>
                  <a:pt x="27432" y="28448"/>
                </a:lnTo>
                <a:lnTo>
                  <a:pt x="27432" y="9144"/>
                </a:lnTo>
                <a:lnTo>
                  <a:pt x="22860" y="6096"/>
                </a:lnTo>
                <a:lnTo>
                  <a:pt x="6096" y="6096"/>
                </a:lnTo>
                <a:lnTo>
                  <a:pt x="3048" y="9144"/>
                </a:lnTo>
                <a:close/>
              </a:path>
              <a:path w="36829" h="64135">
                <a:moveTo>
                  <a:pt x="0" y="59436"/>
                </a:moveTo>
                <a:lnTo>
                  <a:pt x="0" y="51816"/>
                </a:lnTo>
                <a:lnTo>
                  <a:pt x="4572" y="56388"/>
                </a:lnTo>
                <a:lnTo>
                  <a:pt x="9144" y="57912"/>
                </a:lnTo>
                <a:lnTo>
                  <a:pt x="16764" y="57912"/>
                </a:lnTo>
                <a:lnTo>
                  <a:pt x="18288" y="56388"/>
                </a:lnTo>
                <a:lnTo>
                  <a:pt x="22860" y="56388"/>
                </a:lnTo>
                <a:lnTo>
                  <a:pt x="27432" y="51816"/>
                </a:lnTo>
                <a:lnTo>
                  <a:pt x="27432" y="50292"/>
                </a:lnTo>
                <a:lnTo>
                  <a:pt x="28956" y="48768"/>
                </a:lnTo>
                <a:lnTo>
                  <a:pt x="28956" y="59436"/>
                </a:lnTo>
                <a:lnTo>
                  <a:pt x="22860" y="62484"/>
                </a:lnTo>
                <a:lnTo>
                  <a:pt x="21336" y="62484"/>
                </a:lnTo>
                <a:lnTo>
                  <a:pt x="18288" y="64008"/>
                </a:lnTo>
                <a:lnTo>
                  <a:pt x="9144" y="64008"/>
                </a:lnTo>
                <a:lnTo>
                  <a:pt x="4572" y="62484"/>
                </a:lnTo>
                <a:lnTo>
                  <a:pt x="0" y="59436"/>
                </a:lnTo>
                <a:close/>
              </a:path>
              <a:path w="36829" h="64135">
                <a:moveTo>
                  <a:pt x="6096" y="33528"/>
                </a:moveTo>
                <a:lnTo>
                  <a:pt x="6096" y="27432"/>
                </a:lnTo>
                <a:lnTo>
                  <a:pt x="21336" y="27432"/>
                </a:lnTo>
                <a:lnTo>
                  <a:pt x="27432" y="22860"/>
                </a:lnTo>
                <a:lnTo>
                  <a:pt x="27432" y="28448"/>
                </a:lnTo>
                <a:lnTo>
                  <a:pt x="21336" y="30480"/>
                </a:lnTo>
                <a:lnTo>
                  <a:pt x="21336" y="33528"/>
                </a:lnTo>
                <a:lnTo>
                  <a:pt x="6096" y="33528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4547" y="2881883"/>
            <a:ext cx="7374890" cy="7620"/>
          </a:xfrm>
          <a:custGeom>
            <a:avLst/>
            <a:gdLst/>
            <a:ahLst/>
            <a:cxnLst/>
            <a:rect l="l" t="t" r="r" b="b"/>
            <a:pathLst>
              <a:path w="7374890" h="7619">
                <a:moveTo>
                  <a:pt x="6096" y="6096"/>
                </a:moveTo>
                <a:lnTo>
                  <a:pt x="6096" y="1524"/>
                </a:lnTo>
                <a:lnTo>
                  <a:pt x="7619" y="1524"/>
                </a:lnTo>
                <a:lnTo>
                  <a:pt x="7619" y="6096"/>
                </a:lnTo>
                <a:lnTo>
                  <a:pt x="6096" y="6096"/>
                </a:lnTo>
                <a:close/>
              </a:path>
              <a:path w="7374890" h="7619">
                <a:moveTo>
                  <a:pt x="1523" y="7619"/>
                </a:moveTo>
                <a:lnTo>
                  <a:pt x="1523" y="0"/>
                </a:lnTo>
                <a:lnTo>
                  <a:pt x="6096" y="0"/>
                </a:lnTo>
                <a:lnTo>
                  <a:pt x="6096" y="7619"/>
                </a:lnTo>
                <a:lnTo>
                  <a:pt x="1523" y="7619"/>
                </a:lnTo>
                <a:close/>
              </a:path>
              <a:path w="7374890" h="7619">
                <a:moveTo>
                  <a:pt x="0" y="6096"/>
                </a:moveTo>
                <a:lnTo>
                  <a:pt x="0" y="1524"/>
                </a:lnTo>
                <a:lnTo>
                  <a:pt x="1523" y="1524"/>
                </a:lnTo>
                <a:lnTo>
                  <a:pt x="1523" y="6096"/>
                </a:lnTo>
                <a:lnTo>
                  <a:pt x="0" y="6096"/>
                </a:lnTo>
                <a:close/>
              </a:path>
              <a:path w="7374890" h="7619">
                <a:moveTo>
                  <a:pt x="42671" y="6096"/>
                </a:moveTo>
                <a:lnTo>
                  <a:pt x="42671" y="1524"/>
                </a:lnTo>
                <a:lnTo>
                  <a:pt x="44196" y="1524"/>
                </a:lnTo>
                <a:lnTo>
                  <a:pt x="44196" y="6096"/>
                </a:lnTo>
                <a:lnTo>
                  <a:pt x="42671" y="6096"/>
                </a:lnTo>
                <a:close/>
              </a:path>
              <a:path w="7374890" h="7619">
                <a:moveTo>
                  <a:pt x="38100" y="7619"/>
                </a:moveTo>
                <a:lnTo>
                  <a:pt x="38100" y="0"/>
                </a:lnTo>
                <a:lnTo>
                  <a:pt x="42671" y="0"/>
                </a:lnTo>
                <a:lnTo>
                  <a:pt x="42671" y="7619"/>
                </a:lnTo>
                <a:lnTo>
                  <a:pt x="38100" y="7619"/>
                </a:lnTo>
                <a:close/>
              </a:path>
              <a:path w="7374890" h="7619">
                <a:moveTo>
                  <a:pt x="36575" y="6096"/>
                </a:moveTo>
                <a:lnTo>
                  <a:pt x="36575" y="1524"/>
                </a:lnTo>
                <a:lnTo>
                  <a:pt x="38100" y="1524"/>
                </a:lnTo>
                <a:lnTo>
                  <a:pt x="38100" y="6096"/>
                </a:lnTo>
                <a:lnTo>
                  <a:pt x="36575" y="6096"/>
                </a:lnTo>
                <a:close/>
              </a:path>
              <a:path w="7374890" h="7619">
                <a:moveTo>
                  <a:pt x="79248" y="6096"/>
                </a:moveTo>
                <a:lnTo>
                  <a:pt x="79248" y="1524"/>
                </a:lnTo>
                <a:lnTo>
                  <a:pt x="80771" y="1524"/>
                </a:lnTo>
                <a:lnTo>
                  <a:pt x="80771" y="6096"/>
                </a:lnTo>
                <a:lnTo>
                  <a:pt x="79248" y="6096"/>
                </a:lnTo>
                <a:close/>
              </a:path>
              <a:path w="7374890" h="7619">
                <a:moveTo>
                  <a:pt x="74675" y="7619"/>
                </a:moveTo>
                <a:lnTo>
                  <a:pt x="74675" y="0"/>
                </a:lnTo>
                <a:lnTo>
                  <a:pt x="79248" y="0"/>
                </a:lnTo>
                <a:lnTo>
                  <a:pt x="79248" y="7619"/>
                </a:lnTo>
                <a:lnTo>
                  <a:pt x="74675" y="7619"/>
                </a:lnTo>
                <a:close/>
              </a:path>
              <a:path w="7374890" h="7619">
                <a:moveTo>
                  <a:pt x="73151" y="4572"/>
                </a:moveTo>
                <a:lnTo>
                  <a:pt x="73151" y="3048"/>
                </a:lnTo>
                <a:lnTo>
                  <a:pt x="74675" y="1524"/>
                </a:lnTo>
                <a:lnTo>
                  <a:pt x="74675" y="6096"/>
                </a:lnTo>
                <a:lnTo>
                  <a:pt x="73151" y="4572"/>
                </a:lnTo>
                <a:close/>
              </a:path>
              <a:path w="7374890" h="7619">
                <a:moveTo>
                  <a:pt x="109728" y="4572"/>
                </a:moveTo>
                <a:lnTo>
                  <a:pt x="109728" y="3048"/>
                </a:lnTo>
                <a:lnTo>
                  <a:pt x="112775" y="0"/>
                </a:lnTo>
                <a:lnTo>
                  <a:pt x="115823" y="0"/>
                </a:lnTo>
                <a:lnTo>
                  <a:pt x="117348" y="1524"/>
                </a:lnTo>
                <a:lnTo>
                  <a:pt x="117348" y="6096"/>
                </a:lnTo>
                <a:lnTo>
                  <a:pt x="115823" y="7619"/>
                </a:lnTo>
                <a:lnTo>
                  <a:pt x="112775" y="7619"/>
                </a:lnTo>
                <a:lnTo>
                  <a:pt x="109728" y="4572"/>
                </a:lnTo>
                <a:close/>
              </a:path>
              <a:path w="7374890" h="7619">
                <a:moveTo>
                  <a:pt x="147828" y="6096"/>
                </a:moveTo>
                <a:lnTo>
                  <a:pt x="147828" y="1524"/>
                </a:lnTo>
                <a:lnTo>
                  <a:pt x="149351" y="0"/>
                </a:lnTo>
                <a:lnTo>
                  <a:pt x="152400" y="0"/>
                </a:lnTo>
                <a:lnTo>
                  <a:pt x="153923" y="1524"/>
                </a:lnTo>
                <a:lnTo>
                  <a:pt x="153923" y="6096"/>
                </a:lnTo>
                <a:lnTo>
                  <a:pt x="152400" y="7619"/>
                </a:lnTo>
                <a:lnTo>
                  <a:pt x="149351" y="7619"/>
                </a:lnTo>
                <a:lnTo>
                  <a:pt x="147828" y="6096"/>
                </a:lnTo>
                <a:close/>
              </a:path>
              <a:path w="7374890" h="7619">
                <a:moveTo>
                  <a:pt x="184403" y="6096"/>
                </a:moveTo>
                <a:lnTo>
                  <a:pt x="184403" y="1524"/>
                </a:lnTo>
                <a:lnTo>
                  <a:pt x="185928" y="0"/>
                </a:lnTo>
                <a:lnTo>
                  <a:pt x="188975" y="0"/>
                </a:lnTo>
                <a:lnTo>
                  <a:pt x="192023" y="3048"/>
                </a:lnTo>
                <a:lnTo>
                  <a:pt x="192023" y="4572"/>
                </a:lnTo>
                <a:lnTo>
                  <a:pt x="188975" y="7619"/>
                </a:lnTo>
                <a:lnTo>
                  <a:pt x="185928" y="7619"/>
                </a:lnTo>
                <a:lnTo>
                  <a:pt x="184403" y="6096"/>
                </a:lnTo>
                <a:close/>
              </a:path>
              <a:path w="7374890" h="7619">
                <a:moveTo>
                  <a:pt x="227075" y="6096"/>
                </a:moveTo>
                <a:lnTo>
                  <a:pt x="227075" y="1524"/>
                </a:lnTo>
                <a:lnTo>
                  <a:pt x="228600" y="1524"/>
                </a:lnTo>
                <a:lnTo>
                  <a:pt x="228600" y="6096"/>
                </a:lnTo>
                <a:lnTo>
                  <a:pt x="227075" y="6096"/>
                </a:lnTo>
                <a:close/>
              </a:path>
              <a:path w="7374890" h="7619">
                <a:moveTo>
                  <a:pt x="222503" y="7619"/>
                </a:moveTo>
                <a:lnTo>
                  <a:pt x="222503" y="0"/>
                </a:lnTo>
                <a:lnTo>
                  <a:pt x="227075" y="0"/>
                </a:lnTo>
                <a:lnTo>
                  <a:pt x="227075" y="7619"/>
                </a:lnTo>
                <a:lnTo>
                  <a:pt x="222503" y="7619"/>
                </a:lnTo>
                <a:close/>
              </a:path>
              <a:path w="7374890" h="7619">
                <a:moveTo>
                  <a:pt x="220980" y="6096"/>
                </a:moveTo>
                <a:lnTo>
                  <a:pt x="220980" y="1524"/>
                </a:lnTo>
                <a:lnTo>
                  <a:pt x="222503" y="1524"/>
                </a:lnTo>
                <a:lnTo>
                  <a:pt x="222503" y="6096"/>
                </a:lnTo>
                <a:lnTo>
                  <a:pt x="220980" y="6096"/>
                </a:lnTo>
                <a:close/>
              </a:path>
              <a:path w="7374890" h="7619">
                <a:moveTo>
                  <a:pt x="263651" y="6096"/>
                </a:moveTo>
                <a:lnTo>
                  <a:pt x="263651" y="1524"/>
                </a:lnTo>
                <a:lnTo>
                  <a:pt x="265175" y="1524"/>
                </a:lnTo>
                <a:lnTo>
                  <a:pt x="265175" y="6096"/>
                </a:lnTo>
                <a:lnTo>
                  <a:pt x="263651" y="6096"/>
                </a:lnTo>
                <a:close/>
              </a:path>
              <a:path w="7374890" h="7619">
                <a:moveTo>
                  <a:pt x="259080" y="7619"/>
                </a:moveTo>
                <a:lnTo>
                  <a:pt x="259080" y="0"/>
                </a:lnTo>
                <a:lnTo>
                  <a:pt x="263651" y="0"/>
                </a:lnTo>
                <a:lnTo>
                  <a:pt x="263651" y="7619"/>
                </a:lnTo>
                <a:lnTo>
                  <a:pt x="259080" y="7619"/>
                </a:lnTo>
                <a:close/>
              </a:path>
              <a:path w="7374890" h="7619">
                <a:moveTo>
                  <a:pt x="257555" y="6096"/>
                </a:moveTo>
                <a:lnTo>
                  <a:pt x="257555" y="1524"/>
                </a:lnTo>
                <a:lnTo>
                  <a:pt x="259080" y="1524"/>
                </a:lnTo>
                <a:lnTo>
                  <a:pt x="259080" y="6096"/>
                </a:lnTo>
                <a:lnTo>
                  <a:pt x="257555" y="6096"/>
                </a:lnTo>
                <a:close/>
              </a:path>
              <a:path w="7374890" h="7619">
                <a:moveTo>
                  <a:pt x="300228" y="6096"/>
                </a:moveTo>
                <a:lnTo>
                  <a:pt x="300228" y="1524"/>
                </a:lnTo>
                <a:lnTo>
                  <a:pt x="301751" y="1524"/>
                </a:lnTo>
                <a:lnTo>
                  <a:pt x="301751" y="6096"/>
                </a:lnTo>
                <a:lnTo>
                  <a:pt x="300228" y="6096"/>
                </a:lnTo>
                <a:close/>
              </a:path>
              <a:path w="7374890" h="7619">
                <a:moveTo>
                  <a:pt x="295655" y="7619"/>
                </a:moveTo>
                <a:lnTo>
                  <a:pt x="295655" y="0"/>
                </a:lnTo>
                <a:lnTo>
                  <a:pt x="300228" y="0"/>
                </a:lnTo>
                <a:lnTo>
                  <a:pt x="300228" y="7619"/>
                </a:lnTo>
                <a:lnTo>
                  <a:pt x="295655" y="7619"/>
                </a:lnTo>
                <a:close/>
              </a:path>
              <a:path w="7374890" h="7619">
                <a:moveTo>
                  <a:pt x="294132" y="4572"/>
                </a:moveTo>
                <a:lnTo>
                  <a:pt x="294132" y="3048"/>
                </a:lnTo>
                <a:lnTo>
                  <a:pt x="295655" y="1524"/>
                </a:lnTo>
                <a:lnTo>
                  <a:pt x="295655" y="6096"/>
                </a:lnTo>
                <a:lnTo>
                  <a:pt x="294132" y="4572"/>
                </a:lnTo>
                <a:close/>
              </a:path>
              <a:path w="7374890" h="7619">
                <a:moveTo>
                  <a:pt x="330707" y="4572"/>
                </a:moveTo>
                <a:lnTo>
                  <a:pt x="330707" y="3048"/>
                </a:lnTo>
                <a:lnTo>
                  <a:pt x="333755" y="0"/>
                </a:lnTo>
                <a:lnTo>
                  <a:pt x="336803" y="0"/>
                </a:lnTo>
                <a:lnTo>
                  <a:pt x="338328" y="1524"/>
                </a:lnTo>
                <a:lnTo>
                  <a:pt x="338328" y="6096"/>
                </a:lnTo>
                <a:lnTo>
                  <a:pt x="336803" y="7619"/>
                </a:lnTo>
                <a:lnTo>
                  <a:pt x="333755" y="7619"/>
                </a:lnTo>
                <a:lnTo>
                  <a:pt x="330707" y="4572"/>
                </a:lnTo>
                <a:close/>
              </a:path>
              <a:path w="7374890" h="7619">
                <a:moveTo>
                  <a:pt x="368807" y="6096"/>
                </a:moveTo>
                <a:lnTo>
                  <a:pt x="368807" y="1524"/>
                </a:lnTo>
                <a:lnTo>
                  <a:pt x="370332" y="0"/>
                </a:lnTo>
                <a:lnTo>
                  <a:pt x="373380" y="0"/>
                </a:lnTo>
                <a:lnTo>
                  <a:pt x="374903" y="1524"/>
                </a:lnTo>
                <a:lnTo>
                  <a:pt x="374903" y="6096"/>
                </a:lnTo>
                <a:lnTo>
                  <a:pt x="373380" y="7619"/>
                </a:lnTo>
                <a:lnTo>
                  <a:pt x="370332" y="7619"/>
                </a:lnTo>
                <a:lnTo>
                  <a:pt x="368807" y="6096"/>
                </a:lnTo>
                <a:close/>
              </a:path>
              <a:path w="7374890" h="7619">
                <a:moveTo>
                  <a:pt x="406907" y="7619"/>
                </a:moveTo>
                <a:lnTo>
                  <a:pt x="406907" y="0"/>
                </a:lnTo>
                <a:lnTo>
                  <a:pt x="409955" y="0"/>
                </a:lnTo>
                <a:lnTo>
                  <a:pt x="413003" y="3048"/>
                </a:lnTo>
                <a:lnTo>
                  <a:pt x="413003" y="4572"/>
                </a:lnTo>
                <a:lnTo>
                  <a:pt x="409955" y="7619"/>
                </a:lnTo>
                <a:lnTo>
                  <a:pt x="406907" y="7619"/>
                </a:lnTo>
                <a:close/>
              </a:path>
              <a:path w="7374890" h="7619">
                <a:moveTo>
                  <a:pt x="405383" y="6096"/>
                </a:moveTo>
                <a:lnTo>
                  <a:pt x="405383" y="1524"/>
                </a:lnTo>
                <a:lnTo>
                  <a:pt x="406907" y="1524"/>
                </a:lnTo>
                <a:lnTo>
                  <a:pt x="406907" y="6096"/>
                </a:lnTo>
                <a:lnTo>
                  <a:pt x="405383" y="6096"/>
                </a:lnTo>
                <a:close/>
              </a:path>
              <a:path w="7374890" h="7619">
                <a:moveTo>
                  <a:pt x="448055" y="6096"/>
                </a:moveTo>
                <a:lnTo>
                  <a:pt x="448055" y="1524"/>
                </a:lnTo>
                <a:lnTo>
                  <a:pt x="449580" y="1524"/>
                </a:lnTo>
                <a:lnTo>
                  <a:pt x="449580" y="6096"/>
                </a:lnTo>
                <a:lnTo>
                  <a:pt x="448055" y="6096"/>
                </a:lnTo>
                <a:close/>
              </a:path>
              <a:path w="7374890" h="7619">
                <a:moveTo>
                  <a:pt x="443483" y="7619"/>
                </a:moveTo>
                <a:lnTo>
                  <a:pt x="443483" y="0"/>
                </a:lnTo>
                <a:lnTo>
                  <a:pt x="448055" y="0"/>
                </a:lnTo>
                <a:lnTo>
                  <a:pt x="448055" y="7619"/>
                </a:lnTo>
                <a:lnTo>
                  <a:pt x="443483" y="7619"/>
                </a:lnTo>
                <a:close/>
              </a:path>
              <a:path w="7374890" h="7619">
                <a:moveTo>
                  <a:pt x="441959" y="6096"/>
                </a:moveTo>
                <a:lnTo>
                  <a:pt x="441959" y="1524"/>
                </a:lnTo>
                <a:lnTo>
                  <a:pt x="443483" y="1524"/>
                </a:lnTo>
                <a:lnTo>
                  <a:pt x="443483" y="6096"/>
                </a:lnTo>
                <a:lnTo>
                  <a:pt x="441959" y="6096"/>
                </a:lnTo>
                <a:close/>
              </a:path>
              <a:path w="7374890" h="7619">
                <a:moveTo>
                  <a:pt x="484632" y="6096"/>
                </a:moveTo>
                <a:lnTo>
                  <a:pt x="484632" y="1524"/>
                </a:lnTo>
                <a:lnTo>
                  <a:pt x="486155" y="1524"/>
                </a:lnTo>
                <a:lnTo>
                  <a:pt x="486155" y="6096"/>
                </a:lnTo>
                <a:lnTo>
                  <a:pt x="484632" y="6096"/>
                </a:lnTo>
                <a:close/>
              </a:path>
              <a:path w="7374890" h="7619">
                <a:moveTo>
                  <a:pt x="480059" y="7619"/>
                </a:moveTo>
                <a:lnTo>
                  <a:pt x="480059" y="0"/>
                </a:lnTo>
                <a:lnTo>
                  <a:pt x="484632" y="0"/>
                </a:lnTo>
                <a:lnTo>
                  <a:pt x="484632" y="7619"/>
                </a:lnTo>
                <a:lnTo>
                  <a:pt x="480059" y="7619"/>
                </a:lnTo>
                <a:close/>
              </a:path>
              <a:path w="7374890" h="7619">
                <a:moveTo>
                  <a:pt x="478535" y="6096"/>
                </a:moveTo>
                <a:lnTo>
                  <a:pt x="478535" y="1524"/>
                </a:lnTo>
                <a:lnTo>
                  <a:pt x="480059" y="1524"/>
                </a:lnTo>
                <a:lnTo>
                  <a:pt x="480059" y="6096"/>
                </a:lnTo>
                <a:lnTo>
                  <a:pt x="478535" y="6096"/>
                </a:lnTo>
                <a:close/>
              </a:path>
              <a:path w="7374890" h="7619">
                <a:moveTo>
                  <a:pt x="521207" y="6096"/>
                </a:moveTo>
                <a:lnTo>
                  <a:pt x="521207" y="1524"/>
                </a:lnTo>
                <a:lnTo>
                  <a:pt x="522732" y="1524"/>
                </a:lnTo>
                <a:lnTo>
                  <a:pt x="522732" y="6096"/>
                </a:lnTo>
                <a:lnTo>
                  <a:pt x="521207" y="6096"/>
                </a:lnTo>
                <a:close/>
              </a:path>
              <a:path w="7374890" h="7619">
                <a:moveTo>
                  <a:pt x="516635" y="7619"/>
                </a:moveTo>
                <a:lnTo>
                  <a:pt x="516635" y="0"/>
                </a:lnTo>
                <a:lnTo>
                  <a:pt x="521207" y="0"/>
                </a:lnTo>
                <a:lnTo>
                  <a:pt x="521207" y="7619"/>
                </a:lnTo>
                <a:lnTo>
                  <a:pt x="516635" y="7619"/>
                </a:lnTo>
                <a:close/>
              </a:path>
              <a:path w="7374890" h="7619">
                <a:moveTo>
                  <a:pt x="515112" y="4572"/>
                </a:moveTo>
                <a:lnTo>
                  <a:pt x="515112" y="3048"/>
                </a:lnTo>
                <a:lnTo>
                  <a:pt x="516635" y="1524"/>
                </a:lnTo>
                <a:lnTo>
                  <a:pt x="516635" y="6096"/>
                </a:lnTo>
                <a:lnTo>
                  <a:pt x="515112" y="4572"/>
                </a:lnTo>
                <a:close/>
              </a:path>
              <a:path w="7374890" h="7619">
                <a:moveTo>
                  <a:pt x="551687" y="4572"/>
                </a:moveTo>
                <a:lnTo>
                  <a:pt x="551687" y="3048"/>
                </a:lnTo>
                <a:lnTo>
                  <a:pt x="554735" y="0"/>
                </a:lnTo>
                <a:lnTo>
                  <a:pt x="557783" y="0"/>
                </a:lnTo>
                <a:lnTo>
                  <a:pt x="559307" y="1524"/>
                </a:lnTo>
                <a:lnTo>
                  <a:pt x="559307" y="6096"/>
                </a:lnTo>
                <a:lnTo>
                  <a:pt x="557783" y="7619"/>
                </a:lnTo>
                <a:lnTo>
                  <a:pt x="554735" y="7619"/>
                </a:lnTo>
                <a:lnTo>
                  <a:pt x="551687" y="4572"/>
                </a:lnTo>
                <a:close/>
              </a:path>
              <a:path w="7374890" h="7619">
                <a:moveTo>
                  <a:pt x="589787" y="6096"/>
                </a:moveTo>
                <a:lnTo>
                  <a:pt x="589787" y="1524"/>
                </a:lnTo>
                <a:lnTo>
                  <a:pt x="591312" y="0"/>
                </a:lnTo>
                <a:lnTo>
                  <a:pt x="594359" y="0"/>
                </a:lnTo>
                <a:lnTo>
                  <a:pt x="595883" y="1524"/>
                </a:lnTo>
                <a:lnTo>
                  <a:pt x="595883" y="6096"/>
                </a:lnTo>
                <a:lnTo>
                  <a:pt x="594359" y="7619"/>
                </a:lnTo>
                <a:lnTo>
                  <a:pt x="591312" y="7619"/>
                </a:lnTo>
                <a:lnTo>
                  <a:pt x="589787" y="6096"/>
                </a:lnTo>
                <a:close/>
              </a:path>
              <a:path w="7374890" h="7619">
                <a:moveTo>
                  <a:pt x="627887" y="7619"/>
                </a:moveTo>
                <a:lnTo>
                  <a:pt x="627887" y="0"/>
                </a:lnTo>
                <a:lnTo>
                  <a:pt x="630935" y="0"/>
                </a:lnTo>
                <a:lnTo>
                  <a:pt x="633983" y="3048"/>
                </a:lnTo>
                <a:lnTo>
                  <a:pt x="633983" y="4572"/>
                </a:lnTo>
                <a:lnTo>
                  <a:pt x="630935" y="7619"/>
                </a:lnTo>
                <a:lnTo>
                  <a:pt x="627887" y="7619"/>
                </a:lnTo>
                <a:close/>
              </a:path>
              <a:path w="7374890" h="7619">
                <a:moveTo>
                  <a:pt x="626364" y="6096"/>
                </a:moveTo>
                <a:lnTo>
                  <a:pt x="626364" y="1524"/>
                </a:lnTo>
                <a:lnTo>
                  <a:pt x="627887" y="1524"/>
                </a:lnTo>
                <a:lnTo>
                  <a:pt x="627887" y="6096"/>
                </a:lnTo>
                <a:lnTo>
                  <a:pt x="626364" y="6096"/>
                </a:lnTo>
                <a:close/>
              </a:path>
              <a:path w="7374890" h="7619">
                <a:moveTo>
                  <a:pt x="669035" y="6096"/>
                </a:moveTo>
                <a:lnTo>
                  <a:pt x="669035" y="1524"/>
                </a:lnTo>
                <a:lnTo>
                  <a:pt x="670559" y="1524"/>
                </a:lnTo>
                <a:lnTo>
                  <a:pt x="670559" y="6096"/>
                </a:lnTo>
                <a:lnTo>
                  <a:pt x="669035" y="6096"/>
                </a:lnTo>
                <a:close/>
              </a:path>
              <a:path w="7374890" h="7619">
                <a:moveTo>
                  <a:pt x="664464" y="7619"/>
                </a:moveTo>
                <a:lnTo>
                  <a:pt x="664464" y="0"/>
                </a:lnTo>
                <a:lnTo>
                  <a:pt x="669035" y="0"/>
                </a:lnTo>
                <a:lnTo>
                  <a:pt x="669035" y="7619"/>
                </a:lnTo>
                <a:lnTo>
                  <a:pt x="664464" y="7619"/>
                </a:lnTo>
                <a:close/>
              </a:path>
              <a:path w="7374890" h="7619">
                <a:moveTo>
                  <a:pt x="662939" y="6096"/>
                </a:moveTo>
                <a:lnTo>
                  <a:pt x="662939" y="1524"/>
                </a:lnTo>
                <a:lnTo>
                  <a:pt x="664464" y="1524"/>
                </a:lnTo>
                <a:lnTo>
                  <a:pt x="664464" y="6096"/>
                </a:lnTo>
                <a:lnTo>
                  <a:pt x="662939" y="6096"/>
                </a:lnTo>
                <a:close/>
              </a:path>
              <a:path w="7374890" h="7619">
                <a:moveTo>
                  <a:pt x="705612" y="6096"/>
                </a:moveTo>
                <a:lnTo>
                  <a:pt x="705612" y="1524"/>
                </a:lnTo>
                <a:lnTo>
                  <a:pt x="707135" y="1524"/>
                </a:lnTo>
                <a:lnTo>
                  <a:pt x="707135" y="6096"/>
                </a:lnTo>
                <a:lnTo>
                  <a:pt x="705612" y="6096"/>
                </a:lnTo>
                <a:close/>
              </a:path>
              <a:path w="7374890" h="7619">
                <a:moveTo>
                  <a:pt x="701039" y="7619"/>
                </a:moveTo>
                <a:lnTo>
                  <a:pt x="701039" y="0"/>
                </a:lnTo>
                <a:lnTo>
                  <a:pt x="705612" y="0"/>
                </a:lnTo>
                <a:lnTo>
                  <a:pt x="705612" y="7619"/>
                </a:lnTo>
                <a:lnTo>
                  <a:pt x="701039" y="7619"/>
                </a:lnTo>
                <a:close/>
              </a:path>
              <a:path w="7374890" h="7619">
                <a:moveTo>
                  <a:pt x="699516" y="6096"/>
                </a:moveTo>
                <a:lnTo>
                  <a:pt x="699516" y="1524"/>
                </a:lnTo>
                <a:lnTo>
                  <a:pt x="701039" y="1524"/>
                </a:lnTo>
                <a:lnTo>
                  <a:pt x="701039" y="6096"/>
                </a:lnTo>
                <a:lnTo>
                  <a:pt x="699516" y="6096"/>
                </a:lnTo>
                <a:close/>
              </a:path>
              <a:path w="7374890" h="7619">
                <a:moveTo>
                  <a:pt x="742187" y="6096"/>
                </a:moveTo>
                <a:lnTo>
                  <a:pt x="742187" y="1524"/>
                </a:lnTo>
                <a:lnTo>
                  <a:pt x="743712" y="1524"/>
                </a:lnTo>
                <a:lnTo>
                  <a:pt x="743712" y="6096"/>
                </a:lnTo>
                <a:lnTo>
                  <a:pt x="742187" y="6096"/>
                </a:lnTo>
                <a:close/>
              </a:path>
              <a:path w="7374890" h="7619">
                <a:moveTo>
                  <a:pt x="736091" y="4572"/>
                </a:moveTo>
                <a:lnTo>
                  <a:pt x="736091" y="3048"/>
                </a:lnTo>
                <a:lnTo>
                  <a:pt x="739139" y="0"/>
                </a:lnTo>
                <a:lnTo>
                  <a:pt x="742187" y="0"/>
                </a:lnTo>
                <a:lnTo>
                  <a:pt x="742187" y="7619"/>
                </a:lnTo>
                <a:lnTo>
                  <a:pt x="739139" y="7619"/>
                </a:lnTo>
                <a:lnTo>
                  <a:pt x="736091" y="4572"/>
                </a:lnTo>
                <a:close/>
              </a:path>
              <a:path w="7374890" h="7619">
                <a:moveTo>
                  <a:pt x="772667" y="4572"/>
                </a:moveTo>
                <a:lnTo>
                  <a:pt x="772667" y="3048"/>
                </a:lnTo>
                <a:lnTo>
                  <a:pt x="775716" y="0"/>
                </a:lnTo>
                <a:lnTo>
                  <a:pt x="778764" y="0"/>
                </a:lnTo>
                <a:lnTo>
                  <a:pt x="780287" y="1524"/>
                </a:lnTo>
                <a:lnTo>
                  <a:pt x="780287" y="6096"/>
                </a:lnTo>
                <a:lnTo>
                  <a:pt x="778764" y="7619"/>
                </a:lnTo>
                <a:lnTo>
                  <a:pt x="775716" y="7619"/>
                </a:lnTo>
                <a:lnTo>
                  <a:pt x="772667" y="4572"/>
                </a:lnTo>
                <a:close/>
              </a:path>
              <a:path w="7374890" h="7619">
                <a:moveTo>
                  <a:pt x="810767" y="6096"/>
                </a:moveTo>
                <a:lnTo>
                  <a:pt x="810767" y="1524"/>
                </a:lnTo>
                <a:lnTo>
                  <a:pt x="812291" y="0"/>
                </a:lnTo>
                <a:lnTo>
                  <a:pt x="815339" y="0"/>
                </a:lnTo>
                <a:lnTo>
                  <a:pt x="818387" y="3048"/>
                </a:lnTo>
                <a:lnTo>
                  <a:pt x="818387" y="4572"/>
                </a:lnTo>
                <a:lnTo>
                  <a:pt x="815339" y="7619"/>
                </a:lnTo>
                <a:lnTo>
                  <a:pt x="812291" y="7619"/>
                </a:lnTo>
                <a:lnTo>
                  <a:pt x="810767" y="6096"/>
                </a:lnTo>
                <a:close/>
              </a:path>
              <a:path w="7374890" h="7619">
                <a:moveTo>
                  <a:pt x="848867" y="7619"/>
                </a:moveTo>
                <a:lnTo>
                  <a:pt x="848867" y="0"/>
                </a:lnTo>
                <a:lnTo>
                  <a:pt x="851916" y="0"/>
                </a:lnTo>
                <a:lnTo>
                  <a:pt x="854964" y="3048"/>
                </a:lnTo>
                <a:lnTo>
                  <a:pt x="854964" y="4572"/>
                </a:lnTo>
                <a:lnTo>
                  <a:pt x="851916" y="7619"/>
                </a:lnTo>
                <a:lnTo>
                  <a:pt x="848867" y="7619"/>
                </a:lnTo>
                <a:close/>
              </a:path>
              <a:path w="7374890" h="7619">
                <a:moveTo>
                  <a:pt x="847344" y="6096"/>
                </a:moveTo>
                <a:lnTo>
                  <a:pt x="847344" y="1524"/>
                </a:lnTo>
                <a:lnTo>
                  <a:pt x="848867" y="1524"/>
                </a:lnTo>
                <a:lnTo>
                  <a:pt x="848867" y="6096"/>
                </a:lnTo>
                <a:lnTo>
                  <a:pt x="847344" y="6096"/>
                </a:lnTo>
                <a:close/>
              </a:path>
              <a:path w="7374890" h="7619">
                <a:moveTo>
                  <a:pt x="890016" y="6096"/>
                </a:moveTo>
                <a:lnTo>
                  <a:pt x="890016" y="1524"/>
                </a:lnTo>
                <a:lnTo>
                  <a:pt x="891539" y="1524"/>
                </a:lnTo>
                <a:lnTo>
                  <a:pt x="891539" y="6096"/>
                </a:lnTo>
                <a:lnTo>
                  <a:pt x="890016" y="6096"/>
                </a:lnTo>
                <a:close/>
              </a:path>
              <a:path w="7374890" h="7619">
                <a:moveTo>
                  <a:pt x="885444" y="7619"/>
                </a:moveTo>
                <a:lnTo>
                  <a:pt x="885444" y="0"/>
                </a:lnTo>
                <a:lnTo>
                  <a:pt x="890016" y="0"/>
                </a:lnTo>
                <a:lnTo>
                  <a:pt x="890016" y="7619"/>
                </a:lnTo>
                <a:lnTo>
                  <a:pt x="885444" y="7619"/>
                </a:lnTo>
                <a:close/>
              </a:path>
              <a:path w="7374890" h="7619">
                <a:moveTo>
                  <a:pt x="883919" y="6096"/>
                </a:moveTo>
                <a:lnTo>
                  <a:pt x="883919" y="1524"/>
                </a:lnTo>
                <a:lnTo>
                  <a:pt x="885444" y="1524"/>
                </a:lnTo>
                <a:lnTo>
                  <a:pt x="885444" y="6096"/>
                </a:lnTo>
                <a:lnTo>
                  <a:pt x="883919" y="6096"/>
                </a:lnTo>
                <a:close/>
              </a:path>
              <a:path w="7374890" h="7619">
                <a:moveTo>
                  <a:pt x="926591" y="6096"/>
                </a:moveTo>
                <a:lnTo>
                  <a:pt x="926591" y="1524"/>
                </a:lnTo>
                <a:lnTo>
                  <a:pt x="928116" y="1524"/>
                </a:lnTo>
                <a:lnTo>
                  <a:pt x="928116" y="6096"/>
                </a:lnTo>
                <a:lnTo>
                  <a:pt x="926591" y="6096"/>
                </a:lnTo>
                <a:close/>
              </a:path>
              <a:path w="7374890" h="7619">
                <a:moveTo>
                  <a:pt x="922019" y="7619"/>
                </a:moveTo>
                <a:lnTo>
                  <a:pt x="922019" y="0"/>
                </a:lnTo>
                <a:lnTo>
                  <a:pt x="926591" y="0"/>
                </a:lnTo>
                <a:lnTo>
                  <a:pt x="926591" y="7619"/>
                </a:lnTo>
                <a:lnTo>
                  <a:pt x="922019" y="7619"/>
                </a:lnTo>
                <a:close/>
              </a:path>
              <a:path w="7374890" h="7619">
                <a:moveTo>
                  <a:pt x="920496" y="6096"/>
                </a:moveTo>
                <a:lnTo>
                  <a:pt x="920496" y="1524"/>
                </a:lnTo>
                <a:lnTo>
                  <a:pt x="922019" y="1524"/>
                </a:lnTo>
                <a:lnTo>
                  <a:pt x="922019" y="6096"/>
                </a:lnTo>
                <a:lnTo>
                  <a:pt x="920496" y="6096"/>
                </a:lnTo>
                <a:close/>
              </a:path>
              <a:path w="7374890" h="7619">
                <a:moveTo>
                  <a:pt x="963167" y="6096"/>
                </a:moveTo>
                <a:lnTo>
                  <a:pt x="963167" y="1524"/>
                </a:lnTo>
                <a:lnTo>
                  <a:pt x="964691" y="1524"/>
                </a:lnTo>
                <a:lnTo>
                  <a:pt x="964691" y="6096"/>
                </a:lnTo>
                <a:lnTo>
                  <a:pt x="963167" y="6096"/>
                </a:lnTo>
                <a:close/>
              </a:path>
              <a:path w="7374890" h="7619">
                <a:moveTo>
                  <a:pt x="957071" y="4572"/>
                </a:moveTo>
                <a:lnTo>
                  <a:pt x="957071" y="3048"/>
                </a:lnTo>
                <a:lnTo>
                  <a:pt x="960119" y="0"/>
                </a:lnTo>
                <a:lnTo>
                  <a:pt x="963167" y="0"/>
                </a:lnTo>
                <a:lnTo>
                  <a:pt x="963167" y="7619"/>
                </a:lnTo>
                <a:lnTo>
                  <a:pt x="960119" y="7619"/>
                </a:lnTo>
                <a:lnTo>
                  <a:pt x="957071" y="4572"/>
                </a:lnTo>
                <a:close/>
              </a:path>
              <a:path w="7374890" h="7619">
                <a:moveTo>
                  <a:pt x="995171" y="6096"/>
                </a:moveTo>
                <a:lnTo>
                  <a:pt x="995171" y="1524"/>
                </a:lnTo>
                <a:lnTo>
                  <a:pt x="996696" y="0"/>
                </a:lnTo>
                <a:lnTo>
                  <a:pt x="999744" y="0"/>
                </a:lnTo>
                <a:lnTo>
                  <a:pt x="1001267" y="1524"/>
                </a:lnTo>
                <a:lnTo>
                  <a:pt x="1001267" y="6096"/>
                </a:lnTo>
                <a:lnTo>
                  <a:pt x="999744" y="7619"/>
                </a:lnTo>
                <a:lnTo>
                  <a:pt x="996696" y="7619"/>
                </a:lnTo>
                <a:lnTo>
                  <a:pt x="995171" y="6096"/>
                </a:lnTo>
                <a:close/>
              </a:path>
              <a:path w="7374890" h="7619">
                <a:moveTo>
                  <a:pt x="1031748" y="6096"/>
                </a:moveTo>
                <a:lnTo>
                  <a:pt x="1031748" y="1524"/>
                </a:lnTo>
                <a:lnTo>
                  <a:pt x="1033271" y="0"/>
                </a:lnTo>
                <a:lnTo>
                  <a:pt x="1036319" y="0"/>
                </a:lnTo>
                <a:lnTo>
                  <a:pt x="1039367" y="3048"/>
                </a:lnTo>
                <a:lnTo>
                  <a:pt x="1039367" y="4572"/>
                </a:lnTo>
                <a:lnTo>
                  <a:pt x="1036319" y="7619"/>
                </a:lnTo>
                <a:lnTo>
                  <a:pt x="1033271" y="7619"/>
                </a:lnTo>
                <a:lnTo>
                  <a:pt x="1031748" y="6096"/>
                </a:lnTo>
                <a:close/>
              </a:path>
              <a:path w="7374890" h="7619">
                <a:moveTo>
                  <a:pt x="1074419" y="6096"/>
                </a:moveTo>
                <a:lnTo>
                  <a:pt x="1074419" y="1524"/>
                </a:lnTo>
                <a:lnTo>
                  <a:pt x="1075944" y="3048"/>
                </a:lnTo>
                <a:lnTo>
                  <a:pt x="1075944" y="4572"/>
                </a:lnTo>
                <a:lnTo>
                  <a:pt x="1074419" y="6096"/>
                </a:lnTo>
                <a:close/>
              </a:path>
              <a:path w="7374890" h="7619">
                <a:moveTo>
                  <a:pt x="1069848" y="7619"/>
                </a:moveTo>
                <a:lnTo>
                  <a:pt x="1069848" y="0"/>
                </a:lnTo>
                <a:lnTo>
                  <a:pt x="1074419" y="0"/>
                </a:lnTo>
                <a:lnTo>
                  <a:pt x="1074419" y="7619"/>
                </a:lnTo>
                <a:lnTo>
                  <a:pt x="1069848" y="7619"/>
                </a:lnTo>
                <a:close/>
              </a:path>
              <a:path w="7374890" h="7619">
                <a:moveTo>
                  <a:pt x="1068323" y="6096"/>
                </a:moveTo>
                <a:lnTo>
                  <a:pt x="1068323" y="1524"/>
                </a:lnTo>
                <a:lnTo>
                  <a:pt x="1069848" y="1524"/>
                </a:lnTo>
                <a:lnTo>
                  <a:pt x="1069848" y="6096"/>
                </a:lnTo>
                <a:lnTo>
                  <a:pt x="1068323" y="6096"/>
                </a:lnTo>
                <a:close/>
              </a:path>
              <a:path w="7374890" h="7619">
                <a:moveTo>
                  <a:pt x="1110996" y="6096"/>
                </a:moveTo>
                <a:lnTo>
                  <a:pt x="1110996" y="1524"/>
                </a:lnTo>
                <a:lnTo>
                  <a:pt x="1112519" y="1524"/>
                </a:lnTo>
                <a:lnTo>
                  <a:pt x="1112519" y="6096"/>
                </a:lnTo>
                <a:lnTo>
                  <a:pt x="1110996" y="6096"/>
                </a:lnTo>
                <a:close/>
              </a:path>
              <a:path w="7374890" h="7619">
                <a:moveTo>
                  <a:pt x="1106423" y="7619"/>
                </a:moveTo>
                <a:lnTo>
                  <a:pt x="1106423" y="0"/>
                </a:lnTo>
                <a:lnTo>
                  <a:pt x="1110996" y="0"/>
                </a:lnTo>
                <a:lnTo>
                  <a:pt x="1110996" y="7619"/>
                </a:lnTo>
                <a:lnTo>
                  <a:pt x="1106423" y="7619"/>
                </a:lnTo>
                <a:close/>
              </a:path>
              <a:path w="7374890" h="7619">
                <a:moveTo>
                  <a:pt x="1104900" y="6096"/>
                </a:moveTo>
                <a:lnTo>
                  <a:pt x="1104900" y="1524"/>
                </a:lnTo>
                <a:lnTo>
                  <a:pt x="1106423" y="1524"/>
                </a:lnTo>
                <a:lnTo>
                  <a:pt x="1106423" y="6096"/>
                </a:lnTo>
                <a:lnTo>
                  <a:pt x="1104900" y="6096"/>
                </a:lnTo>
                <a:close/>
              </a:path>
              <a:path w="7374890" h="7619">
                <a:moveTo>
                  <a:pt x="1147571" y="6096"/>
                </a:moveTo>
                <a:lnTo>
                  <a:pt x="1147571" y="1524"/>
                </a:lnTo>
                <a:lnTo>
                  <a:pt x="1149096" y="1524"/>
                </a:lnTo>
                <a:lnTo>
                  <a:pt x="1149096" y="6096"/>
                </a:lnTo>
                <a:lnTo>
                  <a:pt x="1147571" y="6096"/>
                </a:lnTo>
                <a:close/>
              </a:path>
              <a:path w="7374890" h="7619">
                <a:moveTo>
                  <a:pt x="1143000" y="7619"/>
                </a:moveTo>
                <a:lnTo>
                  <a:pt x="1143000" y="0"/>
                </a:lnTo>
                <a:lnTo>
                  <a:pt x="1147571" y="0"/>
                </a:lnTo>
                <a:lnTo>
                  <a:pt x="1147571" y="7619"/>
                </a:lnTo>
                <a:lnTo>
                  <a:pt x="1143000" y="7619"/>
                </a:lnTo>
                <a:close/>
              </a:path>
              <a:path w="7374890" h="7619">
                <a:moveTo>
                  <a:pt x="1141475" y="6096"/>
                </a:moveTo>
                <a:lnTo>
                  <a:pt x="1141475" y="1524"/>
                </a:lnTo>
                <a:lnTo>
                  <a:pt x="1143000" y="1524"/>
                </a:lnTo>
                <a:lnTo>
                  <a:pt x="1143000" y="6096"/>
                </a:lnTo>
                <a:lnTo>
                  <a:pt x="1141475" y="6096"/>
                </a:lnTo>
                <a:close/>
              </a:path>
              <a:path w="7374890" h="7619">
                <a:moveTo>
                  <a:pt x="1184148" y="6096"/>
                </a:moveTo>
                <a:lnTo>
                  <a:pt x="1184148" y="1524"/>
                </a:lnTo>
                <a:lnTo>
                  <a:pt x="1185671" y="1524"/>
                </a:lnTo>
                <a:lnTo>
                  <a:pt x="1185671" y="6096"/>
                </a:lnTo>
                <a:lnTo>
                  <a:pt x="1184148" y="6096"/>
                </a:lnTo>
                <a:close/>
              </a:path>
              <a:path w="7374890" h="7619">
                <a:moveTo>
                  <a:pt x="1178051" y="4572"/>
                </a:moveTo>
                <a:lnTo>
                  <a:pt x="1178051" y="3048"/>
                </a:lnTo>
                <a:lnTo>
                  <a:pt x="1181100" y="0"/>
                </a:lnTo>
                <a:lnTo>
                  <a:pt x="1184148" y="0"/>
                </a:lnTo>
                <a:lnTo>
                  <a:pt x="1184148" y="7619"/>
                </a:lnTo>
                <a:lnTo>
                  <a:pt x="1181100" y="7619"/>
                </a:lnTo>
                <a:lnTo>
                  <a:pt x="1178051" y="4572"/>
                </a:lnTo>
                <a:close/>
              </a:path>
              <a:path w="7374890" h="7619">
                <a:moveTo>
                  <a:pt x="1216151" y="6096"/>
                </a:moveTo>
                <a:lnTo>
                  <a:pt x="1216151" y="1524"/>
                </a:lnTo>
                <a:lnTo>
                  <a:pt x="1217675" y="0"/>
                </a:lnTo>
                <a:lnTo>
                  <a:pt x="1220723" y="0"/>
                </a:lnTo>
                <a:lnTo>
                  <a:pt x="1222248" y="1524"/>
                </a:lnTo>
                <a:lnTo>
                  <a:pt x="1222248" y="6096"/>
                </a:lnTo>
                <a:lnTo>
                  <a:pt x="1220723" y="7619"/>
                </a:lnTo>
                <a:lnTo>
                  <a:pt x="1217675" y="7619"/>
                </a:lnTo>
                <a:lnTo>
                  <a:pt x="1216151" y="6096"/>
                </a:lnTo>
                <a:close/>
              </a:path>
              <a:path w="7374890" h="7619">
                <a:moveTo>
                  <a:pt x="1252728" y="6096"/>
                </a:moveTo>
                <a:lnTo>
                  <a:pt x="1252728" y="1524"/>
                </a:lnTo>
                <a:lnTo>
                  <a:pt x="1254251" y="0"/>
                </a:lnTo>
                <a:lnTo>
                  <a:pt x="1257300" y="0"/>
                </a:lnTo>
                <a:lnTo>
                  <a:pt x="1260348" y="3048"/>
                </a:lnTo>
                <a:lnTo>
                  <a:pt x="1260348" y="4572"/>
                </a:lnTo>
                <a:lnTo>
                  <a:pt x="1257300" y="7619"/>
                </a:lnTo>
                <a:lnTo>
                  <a:pt x="1254251" y="7619"/>
                </a:lnTo>
                <a:lnTo>
                  <a:pt x="1252728" y="6096"/>
                </a:lnTo>
                <a:close/>
              </a:path>
              <a:path w="7374890" h="7619">
                <a:moveTo>
                  <a:pt x="1295400" y="6096"/>
                </a:moveTo>
                <a:lnTo>
                  <a:pt x="1295400" y="1524"/>
                </a:lnTo>
                <a:lnTo>
                  <a:pt x="1296923" y="3048"/>
                </a:lnTo>
                <a:lnTo>
                  <a:pt x="1296923" y="4572"/>
                </a:lnTo>
                <a:lnTo>
                  <a:pt x="1295400" y="6096"/>
                </a:lnTo>
                <a:close/>
              </a:path>
              <a:path w="7374890" h="7619">
                <a:moveTo>
                  <a:pt x="1290828" y="7619"/>
                </a:moveTo>
                <a:lnTo>
                  <a:pt x="1290828" y="0"/>
                </a:lnTo>
                <a:lnTo>
                  <a:pt x="1295400" y="0"/>
                </a:lnTo>
                <a:lnTo>
                  <a:pt x="1295400" y="7619"/>
                </a:lnTo>
                <a:lnTo>
                  <a:pt x="1290828" y="7619"/>
                </a:lnTo>
                <a:close/>
              </a:path>
              <a:path w="7374890" h="7619">
                <a:moveTo>
                  <a:pt x="1289303" y="6096"/>
                </a:moveTo>
                <a:lnTo>
                  <a:pt x="1289303" y="1524"/>
                </a:lnTo>
                <a:lnTo>
                  <a:pt x="1290828" y="1524"/>
                </a:lnTo>
                <a:lnTo>
                  <a:pt x="1290828" y="6096"/>
                </a:lnTo>
                <a:lnTo>
                  <a:pt x="1289303" y="6096"/>
                </a:lnTo>
                <a:close/>
              </a:path>
              <a:path w="7374890" h="7619">
                <a:moveTo>
                  <a:pt x="1331975" y="6096"/>
                </a:moveTo>
                <a:lnTo>
                  <a:pt x="1331975" y="1524"/>
                </a:lnTo>
                <a:lnTo>
                  <a:pt x="1333500" y="1524"/>
                </a:lnTo>
                <a:lnTo>
                  <a:pt x="1333500" y="6096"/>
                </a:lnTo>
                <a:lnTo>
                  <a:pt x="1331975" y="6096"/>
                </a:lnTo>
                <a:close/>
              </a:path>
              <a:path w="7374890" h="7619">
                <a:moveTo>
                  <a:pt x="1327403" y="7619"/>
                </a:moveTo>
                <a:lnTo>
                  <a:pt x="1327403" y="0"/>
                </a:lnTo>
                <a:lnTo>
                  <a:pt x="1331975" y="0"/>
                </a:lnTo>
                <a:lnTo>
                  <a:pt x="1331975" y="7619"/>
                </a:lnTo>
                <a:lnTo>
                  <a:pt x="1327403" y="7619"/>
                </a:lnTo>
                <a:close/>
              </a:path>
              <a:path w="7374890" h="7619">
                <a:moveTo>
                  <a:pt x="1325880" y="6096"/>
                </a:moveTo>
                <a:lnTo>
                  <a:pt x="1325880" y="1524"/>
                </a:lnTo>
                <a:lnTo>
                  <a:pt x="1327403" y="1524"/>
                </a:lnTo>
                <a:lnTo>
                  <a:pt x="1327403" y="6096"/>
                </a:lnTo>
                <a:lnTo>
                  <a:pt x="1325880" y="6096"/>
                </a:lnTo>
                <a:close/>
              </a:path>
              <a:path w="7374890" h="7619">
                <a:moveTo>
                  <a:pt x="1368551" y="6096"/>
                </a:moveTo>
                <a:lnTo>
                  <a:pt x="1368551" y="1524"/>
                </a:lnTo>
                <a:lnTo>
                  <a:pt x="1370075" y="1524"/>
                </a:lnTo>
                <a:lnTo>
                  <a:pt x="1370075" y="6096"/>
                </a:lnTo>
                <a:lnTo>
                  <a:pt x="1368551" y="6096"/>
                </a:lnTo>
                <a:close/>
              </a:path>
              <a:path w="7374890" h="7619">
                <a:moveTo>
                  <a:pt x="1363980" y="7619"/>
                </a:moveTo>
                <a:lnTo>
                  <a:pt x="1363980" y="0"/>
                </a:lnTo>
                <a:lnTo>
                  <a:pt x="1368551" y="0"/>
                </a:lnTo>
                <a:lnTo>
                  <a:pt x="1368551" y="7619"/>
                </a:lnTo>
                <a:lnTo>
                  <a:pt x="1363980" y="7619"/>
                </a:lnTo>
                <a:close/>
              </a:path>
              <a:path w="7374890" h="7619">
                <a:moveTo>
                  <a:pt x="1362455" y="6096"/>
                </a:moveTo>
                <a:lnTo>
                  <a:pt x="1362455" y="1524"/>
                </a:lnTo>
                <a:lnTo>
                  <a:pt x="1363980" y="1524"/>
                </a:lnTo>
                <a:lnTo>
                  <a:pt x="1363980" y="6096"/>
                </a:lnTo>
                <a:lnTo>
                  <a:pt x="1362455" y="6096"/>
                </a:lnTo>
                <a:close/>
              </a:path>
              <a:path w="7374890" h="7619">
                <a:moveTo>
                  <a:pt x="1399032" y="4572"/>
                </a:moveTo>
                <a:lnTo>
                  <a:pt x="1399032" y="3048"/>
                </a:lnTo>
                <a:lnTo>
                  <a:pt x="1402080" y="0"/>
                </a:lnTo>
                <a:lnTo>
                  <a:pt x="1405128" y="0"/>
                </a:lnTo>
                <a:lnTo>
                  <a:pt x="1406651" y="1524"/>
                </a:lnTo>
                <a:lnTo>
                  <a:pt x="1406651" y="6096"/>
                </a:lnTo>
                <a:lnTo>
                  <a:pt x="1405128" y="7619"/>
                </a:lnTo>
                <a:lnTo>
                  <a:pt x="1402080" y="7619"/>
                </a:lnTo>
                <a:lnTo>
                  <a:pt x="1399032" y="4572"/>
                </a:lnTo>
                <a:close/>
              </a:path>
              <a:path w="7374890" h="7619">
                <a:moveTo>
                  <a:pt x="1437132" y="6096"/>
                </a:moveTo>
                <a:lnTo>
                  <a:pt x="1437132" y="1524"/>
                </a:lnTo>
                <a:lnTo>
                  <a:pt x="1438655" y="0"/>
                </a:lnTo>
                <a:lnTo>
                  <a:pt x="1441703" y="0"/>
                </a:lnTo>
                <a:lnTo>
                  <a:pt x="1443228" y="1524"/>
                </a:lnTo>
                <a:lnTo>
                  <a:pt x="1443228" y="6096"/>
                </a:lnTo>
                <a:lnTo>
                  <a:pt x="1441703" y="7619"/>
                </a:lnTo>
                <a:lnTo>
                  <a:pt x="1438655" y="7619"/>
                </a:lnTo>
                <a:lnTo>
                  <a:pt x="1437132" y="6096"/>
                </a:lnTo>
                <a:close/>
              </a:path>
              <a:path w="7374890" h="7619">
                <a:moveTo>
                  <a:pt x="1473707" y="6096"/>
                </a:moveTo>
                <a:lnTo>
                  <a:pt x="1473707" y="1524"/>
                </a:lnTo>
                <a:lnTo>
                  <a:pt x="1475232" y="0"/>
                </a:lnTo>
                <a:lnTo>
                  <a:pt x="1478280" y="0"/>
                </a:lnTo>
                <a:lnTo>
                  <a:pt x="1481328" y="3048"/>
                </a:lnTo>
                <a:lnTo>
                  <a:pt x="1481328" y="4572"/>
                </a:lnTo>
                <a:lnTo>
                  <a:pt x="1478280" y="7619"/>
                </a:lnTo>
                <a:lnTo>
                  <a:pt x="1475232" y="7619"/>
                </a:lnTo>
                <a:lnTo>
                  <a:pt x="1473707" y="6096"/>
                </a:lnTo>
                <a:close/>
              </a:path>
              <a:path w="7374890" h="7619">
                <a:moveTo>
                  <a:pt x="1516380" y="6096"/>
                </a:moveTo>
                <a:lnTo>
                  <a:pt x="1516380" y="1524"/>
                </a:lnTo>
                <a:lnTo>
                  <a:pt x="1517903" y="3048"/>
                </a:lnTo>
                <a:lnTo>
                  <a:pt x="1517903" y="4572"/>
                </a:lnTo>
                <a:lnTo>
                  <a:pt x="1516380" y="6096"/>
                </a:lnTo>
                <a:close/>
              </a:path>
              <a:path w="7374890" h="7619">
                <a:moveTo>
                  <a:pt x="1511807" y="7619"/>
                </a:moveTo>
                <a:lnTo>
                  <a:pt x="1511807" y="0"/>
                </a:lnTo>
                <a:lnTo>
                  <a:pt x="1516380" y="0"/>
                </a:lnTo>
                <a:lnTo>
                  <a:pt x="1516380" y="7619"/>
                </a:lnTo>
                <a:lnTo>
                  <a:pt x="1511807" y="7619"/>
                </a:lnTo>
                <a:close/>
              </a:path>
              <a:path w="7374890" h="7619">
                <a:moveTo>
                  <a:pt x="1510284" y="6096"/>
                </a:moveTo>
                <a:lnTo>
                  <a:pt x="1510284" y="1524"/>
                </a:lnTo>
                <a:lnTo>
                  <a:pt x="1511807" y="1524"/>
                </a:lnTo>
                <a:lnTo>
                  <a:pt x="1511807" y="6096"/>
                </a:lnTo>
                <a:lnTo>
                  <a:pt x="1510284" y="6096"/>
                </a:lnTo>
                <a:close/>
              </a:path>
              <a:path w="7374890" h="7619">
                <a:moveTo>
                  <a:pt x="1552955" y="6096"/>
                </a:moveTo>
                <a:lnTo>
                  <a:pt x="1552955" y="1524"/>
                </a:lnTo>
                <a:lnTo>
                  <a:pt x="1554480" y="1524"/>
                </a:lnTo>
                <a:lnTo>
                  <a:pt x="1554480" y="6096"/>
                </a:lnTo>
                <a:lnTo>
                  <a:pt x="1552955" y="6096"/>
                </a:lnTo>
                <a:close/>
              </a:path>
              <a:path w="7374890" h="7619">
                <a:moveTo>
                  <a:pt x="1548384" y="7619"/>
                </a:moveTo>
                <a:lnTo>
                  <a:pt x="1548384" y="0"/>
                </a:lnTo>
                <a:lnTo>
                  <a:pt x="1552955" y="0"/>
                </a:lnTo>
                <a:lnTo>
                  <a:pt x="1552955" y="7619"/>
                </a:lnTo>
                <a:lnTo>
                  <a:pt x="1548384" y="7619"/>
                </a:lnTo>
                <a:close/>
              </a:path>
              <a:path w="7374890" h="7619">
                <a:moveTo>
                  <a:pt x="1546859" y="6096"/>
                </a:moveTo>
                <a:lnTo>
                  <a:pt x="1546859" y="1524"/>
                </a:lnTo>
                <a:lnTo>
                  <a:pt x="1548384" y="1524"/>
                </a:lnTo>
                <a:lnTo>
                  <a:pt x="1548384" y="6096"/>
                </a:lnTo>
                <a:lnTo>
                  <a:pt x="1546859" y="6096"/>
                </a:lnTo>
                <a:close/>
              </a:path>
              <a:path w="7374890" h="7619">
                <a:moveTo>
                  <a:pt x="1589532" y="6096"/>
                </a:moveTo>
                <a:lnTo>
                  <a:pt x="1589532" y="1524"/>
                </a:lnTo>
                <a:lnTo>
                  <a:pt x="1591055" y="1524"/>
                </a:lnTo>
                <a:lnTo>
                  <a:pt x="1591055" y="6096"/>
                </a:lnTo>
                <a:lnTo>
                  <a:pt x="1589532" y="6096"/>
                </a:lnTo>
                <a:close/>
              </a:path>
              <a:path w="7374890" h="7619">
                <a:moveTo>
                  <a:pt x="1584959" y="7619"/>
                </a:moveTo>
                <a:lnTo>
                  <a:pt x="1584959" y="0"/>
                </a:lnTo>
                <a:lnTo>
                  <a:pt x="1589532" y="0"/>
                </a:lnTo>
                <a:lnTo>
                  <a:pt x="1589532" y="7619"/>
                </a:lnTo>
                <a:lnTo>
                  <a:pt x="1584959" y="7619"/>
                </a:lnTo>
                <a:close/>
              </a:path>
              <a:path w="7374890" h="7619">
                <a:moveTo>
                  <a:pt x="1583435" y="6096"/>
                </a:moveTo>
                <a:lnTo>
                  <a:pt x="1583435" y="1524"/>
                </a:lnTo>
                <a:lnTo>
                  <a:pt x="1584959" y="1524"/>
                </a:lnTo>
                <a:lnTo>
                  <a:pt x="1584959" y="6096"/>
                </a:lnTo>
                <a:lnTo>
                  <a:pt x="1583435" y="6096"/>
                </a:lnTo>
                <a:close/>
              </a:path>
              <a:path w="7374890" h="7619">
                <a:moveTo>
                  <a:pt x="1620012" y="4572"/>
                </a:moveTo>
                <a:lnTo>
                  <a:pt x="1620012" y="3048"/>
                </a:lnTo>
                <a:lnTo>
                  <a:pt x="1623059" y="0"/>
                </a:lnTo>
                <a:lnTo>
                  <a:pt x="1626107" y="0"/>
                </a:lnTo>
                <a:lnTo>
                  <a:pt x="1627632" y="1524"/>
                </a:lnTo>
                <a:lnTo>
                  <a:pt x="1627632" y="6096"/>
                </a:lnTo>
                <a:lnTo>
                  <a:pt x="1626107" y="7619"/>
                </a:lnTo>
                <a:lnTo>
                  <a:pt x="1623059" y="7619"/>
                </a:lnTo>
                <a:lnTo>
                  <a:pt x="1620012" y="4572"/>
                </a:lnTo>
                <a:close/>
              </a:path>
              <a:path w="7374890" h="7619">
                <a:moveTo>
                  <a:pt x="1658112" y="6096"/>
                </a:moveTo>
                <a:lnTo>
                  <a:pt x="1658112" y="1524"/>
                </a:lnTo>
                <a:lnTo>
                  <a:pt x="1659635" y="0"/>
                </a:lnTo>
                <a:lnTo>
                  <a:pt x="1662684" y="0"/>
                </a:lnTo>
                <a:lnTo>
                  <a:pt x="1664207" y="1524"/>
                </a:lnTo>
                <a:lnTo>
                  <a:pt x="1664207" y="6096"/>
                </a:lnTo>
                <a:lnTo>
                  <a:pt x="1662684" y="7619"/>
                </a:lnTo>
                <a:lnTo>
                  <a:pt x="1659635" y="7619"/>
                </a:lnTo>
                <a:lnTo>
                  <a:pt x="1658112" y="6096"/>
                </a:lnTo>
                <a:close/>
              </a:path>
              <a:path w="7374890" h="7619">
                <a:moveTo>
                  <a:pt x="1694687" y="6096"/>
                </a:moveTo>
                <a:lnTo>
                  <a:pt x="1694687" y="1524"/>
                </a:lnTo>
                <a:lnTo>
                  <a:pt x="1696212" y="0"/>
                </a:lnTo>
                <a:lnTo>
                  <a:pt x="1699259" y="0"/>
                </a:lnTo>
                <a:lnTo>
                  <a:pt x="1702307" y="3048"/>
                </a:lnTo>
                <a:lnTo>
                  <a:pt x="1702307" y="4572"/>
                </a:lnTo>
                <a:lnTo>
                  <a:pt x="1699259" y="7619"/>
                </a:lnTo>
                <a:lnTo>
                  <a:pt x="1696212" y="7619"/>
                </a:lnTo>
                <a:lnTo>
                  <a:pt x="1694687" y="6096"/>
                </a:lnTo>
                <a:close/>
              </a:path>
              <a:path w="7374890" h="7619">
                <a:moveTo>
                  <a:pt x="1737359" y="6096"/>
                </a:moveTo>
                <a:lnTo>
                  <a:pt x="1737359" y="1524"/>
                </a:lnTo>
                <a:lnTo>
                  <a:pt x="1738884" y="1524"/>
                </a:lnTo>
                <a:lnTo>
                  <a:pt x="1738884" y="6096"/>
                </a:lnTo>
                <a:lnTo>
                  <a:pt x="1737359" y="6096"/>
                </a:lnTo>
                <a:close/>
              </a:path>
              <a:path w="7374890" h="7619">
                <a:moveTo>
                  <a:pt x="1732787" y="7619"/>
                </a:moveTo>
                <a:lnTo>
                  <a:pt x="1732787" y="0"/>
                </a:lnTo>
                <a:lnTo>
                  <a:pt x="1737359" y="0"/>
                </a:lnTo>
                <a:lnTo>
                  <a:pt x="1737359" y="7619"/>
                </a:lnTo>
                <a:lnTo>
                  <a:pt x="1732787" y="7619"/>
                </a:lnTo>
                <a:close/>
              </a:path>
              <a:path w="7374890" h="7619">
                <a:moveTo>
                  <a:pt x="1731264" y="6096"/>
                </a:moveTo>
                <a:lnTo>
                  <a:pt x="1731264" y="1524"/>
                </a:lnTo>
                <a:lnTo>
                  <a:pt x="1732787" y="1524"/>
                </a:lnTo>
                <a:lnTo>
                  <a:pt x="1732787" y="6096"/>
                </a:lnTo>
                <a:lnTo>
                  <a:pt x="1731264" y="6096"/>
                </a:lnTo>
                <a:close/>
              </a:path>
              <a:path w="7374890" h="7619">
                <a:moveTo>
                  <a:pt x="1773935" y="6096"/>
                </a:moveTo>
                <a:lnTo>
                  <a:pt x="1773935" y="1524"/>
                </a:lnTo>
                <a:lnTo>
                  <a:pt x="1775459" y="1524"/>
                </a:lnTo>
                <a:lnTo>
                  <a:pt x="1775459" y="6096"/>
                </a:lnTo>
                <a:lnTo>
                  <a:pt x="1773935" y="6096"/>
                </a:lnTo>
                <a:close/>
              </a:path>
              <a:path w="7374890" h="7619">
                <a:moveTo>
                  <a:pt x="1769364" y="7619"/>
                </a:moveTo>
                <a:lnTo>
                  <a:pt x="1769364" y="0"/>
                </a:lnTo>
                <a:lnTo>
                  <a:pt x="1773935" y="0"/>
                </a:lnTo>
                <a:lnTo>
                  <a:pt x="1773935" y="7619"/>
                </a:lnTo>
                <a:lnTo>
                  <a:pt x="1769364" y="7619"/>
                </a:lnTo>
                <a:close/>
              </a:path>
              <a:path w="7374890" h="7619">
                <a:moveTo>
                  <a:pt x="1767839" y="6096"/>
                </a:moveTo>
                <a:lnTo>
                  <a:pt x="1767839" y="1524"/>
                </a:lnTo>
                <a:lnTo>
                  <a:pt x="1769364" y="1524"/>
                </a:lnTo>
                <a:lnTo>
                  <a:pt x="1769364" y="6096"/>
                </a:lnTo>
                <a:lnTo>
                  <a:pt x="1767839" y="6096"/>
                </a:lnTo>
                <a:close/>
              </a:path>
              <a:path w="7374890" h="7619">
                <a:moveTo>
                  <a:pt x="1810512" y="6096"/>
                </a:moveTo>
                <a:lnTo>
                  <a:pt x="1810512" y="1524"/>
                </a:lnTo>
                <a:lnTo>
                  <a:pt x="1812035" y="1524"/>
                </a:lnTo>
                <a:lnTo>
                  <a:pt x="1812035" y="6096"/>
                </a:lnTo>
                <a:lnTo>
                  <a:pt x="1810512" y="6096"/>
                </a:lnTo>
                <a:close/>
              </a:path>
              <a:path w="7374890" h="7619">
                <a:moveTo>
                  <a:pt x="1805939" y="7619"/>
                </a:moveTo>
                <a:lnTo>
                  <a:pt x="1805939" y="0"/>
                </a:lnTo>
                <a:lnTo>
                  <a:pt x="1810512" y="0"/>
                </a:lnTo>
                <a:lnTo>
                  <a:pt x="1810512" y="7619"/>
                </a:lnTo>
                <a:lnTo>
                  <a:pt x="1805939" y="7619"/>
                </a:lnTo>
                <a:close/>
              </a:path>
              <a:path w="7374890" h="7619">
                <a:moveTo>
                  <a:pt x="1804416" y="6096"/>
                </a:moveTo>
                <a:lnTo>
                  <a:pt x="1804416" y="1524"/>
                </a:lnTo>
                <a:lnTo>
                  <a:pt x="1805939" y="1524"/>
                </a:lnTo>
                <a:lnTo>
                  <a:pt x="1805939" y="6096"/>
                </a:lnTo>
                <a:lnTo>
                  <a:pt x="1804416" y="6096"/>
                </a:lnTo>
                <a:close/>
              </a:path>
              <a:path w="7374890" h="7619">
                <a:moveTo>
                  <a:pt x="1840991" y="4572"/>
                </a:moveTo>
                <a:lnTo>
                  <a:pt x="1840991" y="3048"/>
                </a:lnTo>
                <a:lnTo>
                  <a:pt x="1844039" y="0"/>
                </a:lnTo>
                <a:lnTo>
                  <a:pt x="1847087" y="0"/>
                </a:lnTo>
                <a:lnTo>
                  <a:pt x="1848612" y="1524"/>
                </a:lnTo>
                <a:lnTo>
                  <a:pt x="1848612" y="6096"/>
                </a:lnTo>
                <a:lnTo>
                  <a:pt x="1847087" y="7619"/>
                </a:lnTo>
                <a:lnTo>
                  <a:pt x="1844039" y="7619"/>
                </a:lnTo>
                <a:lnTo>
                  <a:pt x="1840991" y="4572"/>
                </a:lnTo>
                <a:close/>
              </a:path>
              <a:path w="7374890" h="7619">
                <a:moveTo>
                  <a:pt x="1879091" y="6096"/>
                </a:moveTo>
                <a:lnTo>
                  <a:pt x="1879091" y="1524"/>
                </a:lnTo>
                <a:lnTo>
                  <a:pt x="1880616" y="0"/>
                </a:lnTo>
                <a:lnTo>
                  <a:pt x="1883664" y="0"/>
                </a:lnTo>
                <a:lnTo>
                  <a:pt x="1885187" y="1524"/>
                </a:lnTo>
                <a:lnTo>
                  <a:pt x="1885187" y="6096"/>
                </a:lnTo>
                <a:lnTo>
                  <a:pt x="1883664" y="7619"/>
                </a:lnTo>
                <a:lnTo>
                  <a:pt x="1880616" y="7619"/>
                </a:lnTo>
                <a:lnTo>
                  <a:pt x="1879091" y="6096"/>
                </a:lnTo>
                <a:close/>
              </a:path>
              <a:path w="7374890" h="7619">
                <a:moveTo>
                  <a:pt x="1915668" y="6096"/>
                </a:moveTo>
                <a:lnTo>
                  <a:pt x="1915668" y="1524"/>
                </a:lnTo>
                <a:lnTo>
                  <a:pt x="1917191" y="0"/>
                </a:lnTo>
                <a:lnTo>
                  <a:pt x="1920239" y="0"/>
                </a:lnTo>
                <a:lnTo>
                  <a:pt x="1923287" y="3048"/>
                </a:lnTo>
                <a:lnTo>
                  <a:pt x="1923287" y="4572"/>
                </a:lnTo>
                <a:lnTo>
                  <a:pt x="1920239" y="7619"/>
                </a:lnTo>
                <a:lnTo>
                  <a:pt x="1917191" y="7619"/>
                </a:lnTo>
                <a:lnTo>
                  <a:pt x="1915668" y="6096"/>
                </a:lnTo>
                <a:close/>
              </a:path>
              <a:path w="7374890" h="7619">
                <a:moveTo>
                  <a:pt x="1958339" y="6096"/>
                </a:moveTo>
                <a:lnTo>
                  <a:pt x="1958339" y="1524"/>
                </a:lnTo>
                <a:lnTo>
                  <a:pt x="1959864" y="1524"/>
                </a:lnTo>
                <a:lnTo>
                  <a:pt x="1959864" y="6096"/>
                </a:lnTo>
                <a:lnTo>
                  <a:pt x="1958339" y="6096"/>
                </a:lnTo>
                <a:close/>
              </a:path>
              <a:path w="7374890" h="7619">
                <a:moveTo>
                  <a:pt x="1953768" y="7619"/>
                </a:moveTo>
                <a:lnTo>
                  <a:pt x="1953768" y="0"/>
                </a:lnTo>
                <a:lnTo>
                  <a:pt x="1958339" y="0"/>
                </a:lnTo>
                <a:lnTo>
                  <a:pt x="1958339" y="7619"/>
                </a:lnTo>
                <a:lnTo>
                  <a:pt x="1953768" y="7619"/>
                </a:lnTo>
                <a:close/>
              </a:path>
              <a:path w="7374890" h="7619">
                <a:moveTo>
                  <a:pt x="1952244" y="6096"/>
                </a:moveTo>
                <a:lnTo>
                  <a:pt x="1952244" y="1524"/>
                </a:lnTo>
                <a:lnTo>
                  <a:pt x="1953768" y="1524"/>
                </a:lnTo>
                <a:lnTo>
                  <a:pt x="1953768" y="6096"/>
                </a:lnTo>
                <a:lnTo>
                  <a:pt x="1952244" y="6096"/>
                </a:lnTo>
                <a:close/>
              </a:path>
              <a:path w="7374890" h="7619">
                <a:moveTo>
                  <a:pt x="1994916" y="6096"/>
                </a:moveTo>
                <a:lnTo>
                  <a:pt x="1994916" y="1524"/>
                </a:lnTo>
                <a:lnTo>
                  <a:pt x="1996439" y="1524"/>
                </a:lnTo>
                <a:lnTo>
                  <a:pt x="1996439" y="6096"/>
                </a:lnTo>
                <a:lnTo>
                  <a:pt x="1994916" y="6096"/>
                </a:lnTo>
                <a:close/>
              </a:path>
              <a:path w="7374890" h="7619">
                <a:moveTo>
                  <a:pt x="1990344" y="7619"/>
                </a:moveTo>
                <a:lnTo>
                  <a:pt x="1990344" y="0"/>
                </a:lnTo>
                <a:lnTo>
                  <a:pt x="1994916" y="0"/>
                </a:lnTo>
                <a:lnTo>
                  <a:pt x="1994916" y="7619"/>
                </a:lnTo>
                <a:lnTo>
                  <a:pt x="1990344" y="7619"/>
                </a:lnTo>
                <a:close/>
              </a:path>
              <a:path w="7374890" h="7619">
                <a:moveTo>
                  <a:pt x="1988819" y="6096"/>
                </a:moveTo>
                <a:lnTo>
                  <a:pt x="1988819" y="1524"/>
                </a:lnTo>
                <a:lnTo>
                  <a:pt x="1990344" y="1524"/>
                </a:lnTo>
                <a:lnTo>
                  <a:pt x="1990344" y="6096"/>
                </a:lnTo>
                <a:lnTo>
                  <a:pt x="1988819" y="6096"/>
                </a:lnTo>
                <a:close/>
              </a:path>
              <a:path w="7374890" h="7619">
                <a:moveTo>
                  <a:pt x="2031491" y="6096"/>
                </a:moveTo>
                <a:lnTo>
                  <a:pt x="2031491" y="1524"/>
                </a:lnTo>
                <a:lnTo>
                  <a:pt x="2033016" y="1524"/>
                </a:lnTo>
                <a:lnTo>
                  <a:pt x="2033016" y="6096"/>
                </a:lnTo>
                <a:lnTo>
                  <a:pt x="2031491" y="6096"/>
                </a:lnTo>
                <a:close/>
              </a:path>
              <a:path w="7374890" h="7619">
                <a:moveTo>
                  <a:pt x="2026919" y="7619"/>
                </a:moveTo>
                <a:lnTo>
                  <a:pt x="2026919" y="0"/>
                </a:lnTo>
                <a:lnTo>
                  <a:pt x="2031491" y="0"/>
                </a:lnTo>
                <a:lnTo>
                  <a:pt x="2031491" y="7619"/>
                </a:lnTo>
                <a:lnTo>
                  <a:pt x="2026919" y="7619"/>
                </a:lnTo>
                <a:close/>
              </a:path>
              <a:path w="7374890" h="7619">
                <a:moveTo>
                  <a:pt x="2025396" y="4572"/>
                </a:moveTo>
                <a:lnTo>
                  <a:pt x="2025396" y="3048"/>
                </a:lnTo>
                <a:lnTo>
                  <a:pt x="2026919" y="1524"/>
                </a:lnTo>
                <a:lnTo>
                  <a:pt x="2026919" y="6096"/>
                </a:lnTo>
                <a:lnTo>
                  <a:pt x="2025396" y="4572"/>
                </a:lnTo>
                <a:close/>
              </a:path>
              <a:path w="7374890" h="7619">
                <a:moveTo>
                  <a:pt x="2061971" y="4572"/>
                </a:moveTo>
                <a:lnTo>
                  <a:pt x="2061971" y="3048"/>
                </a:lnTo>
                <a:lnTo>
                  <a:pt x="2065019" y="0"/>
                </a:lnTo>
                <a:lnTo>
                  <a:pt x="2068068" y="0"/>
                </a:lnTo>
                <a:lnTo>
                  <a:pt x="2069591" y="1524"/>
                </a:lnTo>
                <a:lnTo>
                  <a:pt x="2069591" y="6096"/>
                </a:lnTo>
                <a:lnTo>
                  <a:pt x="2068068" y="7619"/>
                </a:lnTo>
                <a:lnTo>
                  <a:pt x="2065019" y="7619"/>
                </a:lnTo>
                <a:lnTo>
                  <a:pt x="2061971" y="4572"/>
                </a:lnTo>
                <a:close/>
              </a:path>
              <a:path w="7374890" h="7619">
                <a:moveTo>
                  <a:pt x="2100071" y="6096"/>
                </a:moveTo>
                <a:lnTo>
                  <a:pt x="2100071" y="1524"/>
                </a:lnTo>
                <a:lnTo>
                  <a:pt x="2101596" y="0"/>
                </a:lnTo>
                <a:lnTo>
                  <a:pt x="2104644" y="0"/>
                </a:lnTo>
                <a:lnTo>
                  <a:pt x="2106168" y="1524"/>
                </a:lnTo>
                <a:lnTo>
                  <a:pt x="2106168" y="6096"/>
                </a:lnTo>
                <a:lnTo>
                  <a:pt x="2104644" y="7619"/>
                </a:lnTo>
                <a:lnTo>
                  <a:pt x="2101596" y="7619"/>
                </a:lnTo>
                <a:lnTo>
                  <a:pt x="2100071" y="6096"/>
                </a:lnTo>
                <a:close/>
              </a:path>
              <a:path w="7374890" h="7619">
                <a:moveTo>
                  <a:pt x="2136648" y="6096"/>
                </a:moveTo>
                <a:lnTo>
                  <a:pt x="2136648" y="1524"/>
                </a:lnTo>
                <a:lnTo>
                  <a:pt x="2138171" y="0"/>
                </a:lnTo>
                <a:lnTo>
                  <a:pt x="2141219" y="0"/>
                </a:lnTo>
                <a:lnTo>
                  <a:pt x="2144268" y="3048"/>
                </a:lnTo>
                <a:lnTo>
                  <a:pt x="2144268" y="4572"/>
                </a:lnTo>
                <a:lnTo>
                  <a:pt x="2141219" y="7619"/>
                </a:lnTo>
                <a:lnTo>
                  <a:pt x="2138171" y="7619"/>
                </a:lnTo>
                <a:lnTo>
                  <a:pt x="2136648" y="6096"/>
                </a:lnTo>
                <a:close/>
              </a:path>
              <a:path w="7374890" h="7619">
                <a:moveTo>
                  <a:pt x="2179319" y="6096"/>
                </a:moveTo>
                <a:lnTo>
                  <a:pt x="2179319" y="1524"/>
                </a:lnTo>
                <a:lnTo>
                  <a:pt x="2180844" y="1524"/>
                </a:lnTo>
                <a:lnTo>
                  <a:pt x="2180844" y="6096"/>
                </a:lnTo>
                <a:lnTo>
                  <a:pt x="2179319" y="6096"/>
                </a:lnTo>
                <a:close/>
              </a:path>
              <a:path w="7374890" h="7619">
                <a:moveTo>
                  <a:pt x="2174748" y="7619"/>
                </a:moveTo>
                <a:lnTo>
                  <a:pt x="2174748" y="0"/>
                </a:lnTo>
                <a:lnTo>
                  <a:pt x="2179319" y="0"/>
                </a:lnTo>
                <a:lnTo>
                  <a:pt x="2179319" y="7619"/>
                </a:lnTo>
                <a:lnTo>
                  <a:pt x="2174748" y="7619"/>
                </a:lnTo>
                <a:close/>
              </a:path>
              <a:path w="7374890" h="7619">
                <a:moveTo>
                  <a:pt x="2173223" y="6096"/>
                </a:moveTo>
                <a:lnTo>
                  <a:pt x="2173223" y="1524"/>
                </a:lnTo>
                <a:lnTo>
                  <a:pt x="2174748" y="1524"/>
                </a:lnTo>
                <a:lnTo>
                  <a:pt x="2174748" y="6096"/>
                </a:lnTo>
                <a:lnTo>
                  <a:pt x="2173223" y="6096"/>
                </a:lnTo>
                <a:close/>
              </a:path>
              <a:path w="7374890" h="7619">
                <a:moveTo>
                  <a:pt x="2215896" y="6096"/>
                </a:moveTo>
                <a:lnTo>
                  <a:pt x="2215896" y="1524"/>
                </a:lnTo>
                <a:lnTo>
                  <a:pt x="2217419" y="1524"/>
                </a:lnTo>
                <a:lnTo>
                  <a:pt x="2217419" y="6096"/>
                </a:lnTo>
                <a:lnTo>
                  <a:pt x="2215896" y="6096"/>
                </a:lnTo>
                <a:close/>
              </a:path>
              <a:path w="7374890" h="7619">
                <a:moveTo>
                  <a:pt x="2211323" y="7619"/>
                </a:moveTo>
                <a:lnTo>
                  <a:pt x="2211323" y="0"/>
                </a:lnTo>
                <a:lnTo>
                  <a:pt x="2215896" y="0"/>
                </a:lnTo>
                <a:lnTo>
                  <a:pt x="2215896" y="7619"/>
                </a:lnTo>
                <a:lnTo>
                  <a:pt x="2211323" y="7619"/>
                </a:lnTo>
                <a:close/>
              </a:path>
              <a:path w="7374890" h="7619">
                <a:moveTo>
                  <a:pt x="2209800" y="6096"/>
                </a:moveTo>
                <a:lnTo>
                  <a:pt x="2209800" y="1524"/>
                </a:lnTo>
                <a:lnTo>
                  <a:pt x="2211323" y="1524"/>
                </a:lnTo>
                <a:lnTo>
                  <a:pt x="2211323" y="6096"/>
                </a:lnTo>
                <a:lnTo>
                  <a:pt x="2209800" y="6096"/>
                </a:lnTo>
                <a:close/>
              </a:path>
              <a:path w="7374890" h="7619">
                <a:moveTo>
                  <a:pt x="2252471" y="6096"/>
                </a:moveTo>
                <a:lnTo>
                  <a:pt x="2252471" y="1524"/>
                </a:lnTo>
                <a:lnTo>
                  <a:pt x="2253996" y="1524"/>
                </a:lnTo>
                <a:lnTo>
                  <a:pt x="2253996" y="6096"/>
                </a:lnTo>
                <a:lnTo>
                  <a:pt x="2252471" y="6096"/>
                </a:lnTo>
                <a:close/>
              </a:path>
              <a:path w="7374890" h="7619">
                <a:moveTo>
                  <a:pt x="2247900" y="7619"/>
                </a:moveTo>
                <a:lnTo>
                  <a:pt x="2247900" y="0"/>
                </a:lnTo>
                <a:lnTo>
                  <a:pt x="2252471" y="0"/>
                </a:lnTo>
                <a:lnTo>
                  <a:pt x="2252471" y="7619"/>
                </a:lnTo>
                <a:lnTo>
                  <a:pt x="2247900" y="7619"/>
                </a:lnTo>
                <a:close/>
              </a:path>
              <a:path w="7374890" h="7619">
                <a:moveTo>
                  <a:pt x="2246375" y="4572"/>
                </a:moveTo>
                <a:lnTo>
                  <a:pt x="2246375" y="3048"/>
                </a:lnTo>
                <a:lnTo>
                  <a:pt x="2247900" y="1524"/>
                </a:lnTo>
                <a:lnTo>
                  <a:pt x="2247900" y="6096"/>
                </a:lnTo>
                <a:lnTo>
                  <a:pt x="2246375" y="4572"/>
                </a:lnTo>
                <a:close/>
              </a:path>
              <a:path w="7374890" h="7619">
                <a:moveTo>
                  <a:pt x="2282952" y="4572"/>
                </a:moveTo>
                <a:lnTo>
                  <a:pt x="2282952" y="3048"/>
                </a:lnTo>
                <a:lnTo>
                  <a:pt x="2286000" y="0"/>
                </a:lnTo>
                <a:lnTo>
                  <a:pt x="2289048" y="0"/>
                </a:lnTo>
                <a:lnTo>
                  <a:pt x="2290571" y="1524"/>
                </a:lnTo>
                <a:lnTo>
                  <a:pt x="2290571" y="6096"/>
                </a:lnTo>
                <a:lnTo>
                  <a:pt x="2289048" y="7619"/>
                </a:lnTo>
                <a:lnTo>
                  <a:pt x="2286000" y="7619"/>
                </a:lnTo>
                <a:lnTo>
                  <a:pt x="2282952" y="4572"/>
                </a:lnTo>
                <a:close/>
              </a:path>
              <a:path w="7374890" h="7619">
                <a:moveTo>
                  <a:pt x="2321052" y="6096"/>
                </a:moveTo>
                <a:lnTo>
                  <a:pt x="2321052" y="1524"/>
                </a:lnTo>
                <a:lnTo>
                  <a:pt x="2322575" y="0"/>
                </a:lnTo>
                <a:lnTo>
                  <a:pt x="2325623" y="0"/>
                </a:lnTo>
                <a:lnTo>
                  <a:pt x="2327148" y="1524"/>
                </a:lnTo>
                <a:lnTo>
                  <a:pt x="2327148" y="6096"/>
                </a:lnTo>
                <a:lnTo>
                  <a:pt x="2325623" y="7619"/>
                </a:lnTo>
                <a:lnTo>
                  <a:pt x="2322575" y="7619"/>
                </a:lnTo>
                <a:lnTo>
                  <a:pt x="2321052" y="6096"/>
                </a:lnTo>
                <a:close/>
              </a:path>
              <a:path w="7374890" h="7619">
                <a:moveTo>
                  <a:pt x="2359152" y="7619"/>
                </a:moveTo>
                <a:lnTo>
                  <a:pt x="2359152" y="0"/>
                </a:lnTo>
                <a:lnTo>
                  <a:pt x="2362200" y="0"/>
                </a:lnTo>
                <a:lnTo>
                  <a:pt x="2365248" y="3048"/>
                </a:lnTo>
                <a:lnTo>
                  <a:pt x="2365248" y="4572"/>
                </a:lnTo>
                <a:lnTo>
                  <a:pt x="2362200" y="7619"/>
                </a:lnTo>
                <a:lnTo>
                  <a:pt x="2359152" y="7619"/>
                </a:lnTo>
                <a:close/>
              </a:path>
              <a:path w="7374890" h="7619">
                <a:moveTo>
                  <a:pt x="2357628" y="6096"/>
                </a:moveTo>
                <a:lnTo>
                  <a:pt x="2357628" y="1524"/>
                </a:lnTo>
                <a:lnTo>
                  <a:pt x="2359152" y="1524"/>
                </a:lnTo>
                <a:lnTo>
                  <a:pt x="2359152" y="6096"/>
                </a:lnTo>
                <a:lnTo>
                  <a:pt x="2357628" y="6096"/>
                </a:lnTo>
                <a:close/>
              </a:path>
              <a:path w="7374890" h="7619">
                <a:moveTo>
                  <a:pt x="2400300" y="6096"/>
                </a:moveTo>
                <a:lnTo>
                  <a:pt x="2400300" y="1524"/>
                </a:lnTo>
                <a:lnTo>
                  <a:pt x="2401823" y="1524"/>
                </a:lnTo>
                <a:lnTo>
                  <a:pt x="2401823" y="6096"/>
                </a:lnTo>
                <a:lnTo>
                  <a:pt x="2400300" y="6096"/>
                </a:lnTo>
                <a:close/>
              </a:path>
              <a:path w="7374890" h="7619">
                <a:moveTo>
                  <a:pt x="2395728" y="7619"/>
                </a:moveTo>
                <a:lnTo>
                  <a:pt x="2395728" y="0"/>
                </a:lnTo>
                <a:lnTo>
                  <a:pt x="2400300" y="0"/>
                </a:lnTo>
                <a:lnTo>
                  <a:pt x="2400300" y="7619"/>
                </a:lnTo>
                <a:lnTo>
                  <a:pt x="2395728" y="7619"/>
                </a:lnTo>
                <a:close/>
              </a:path>
              <a:path w="7374890" h="7619">
                <a:moveTo>
                  <a:pt x="2394203" y="6096"/>
                </a:moveTo>
                <a:lnTo>
                  <a:pt x="2394203" y="1524"/>
                </a:lnTo>
                <a:lnTo>
                  <a:pt x="2395728" y="1524"/>
                </a:lnTo>
                <a:lnTo>
                  <a:pt x="2395728" y="6096"/>
                </a:lnTo>
                <a:lnTo>
                  <a:pt x="2394203" y="6096"/>
                </a:lnTo>
                <a:close/>
              </a:path>
              <a:path w="7374890" h="7619">
                <a:moveTo>
                  <a:pt x="2436875" y="6096"/>
                </a:moveTo>
                <a:lnTo>
                  <a:pt x="2436875" y="1524"/>
                </a:lnTo>
                <a:lnTo>
                  <a:pt x="2438400" y="1524"/>
                </a:lnTo>
                <a:lnTo>
                  <a:pt x="2438400" y="6096"/>
                </a:lnTo>
                <a:lnTo>
                  <a:pt x="2436875" y="6096"/>
                </a:lnTo>
                <a:close/>
              </a:path>
              <a:path w="7374890" h="7619">
                <a:moveTo>
                  <a:pt x="2432303" y="7619"/>
                </a:moveTo>
                <a:lnTo>
                  <a:pt x="2432303" y="0"/>
                </a:lnTo>
                <a:lnTo>
                  <a:pt x="2436875" y="0"/>
                </a:lnTo>
                <a:lnTo>
                  <a:pt x="2436875" y="7619"/>
                </a:lnTo>
                <a:lnTo>
                  <a:pt x="2432303" y="7619"/>
                </a:lnTo>
                <a:close/>
              </a:path>
              <a:path w="7374890" h="7619">
                <a:moveTo>
                  <a:pt x="2430780" y="6096"/>
                </a:moveTo>
                <a:lnTo>
                  <a:pt x="2430780" y="1524"/>
                </a:lnTo>
                <a:lnTo>
                  <a:pt x="2432303" y="1524"/>
                </a:lnTo>
                <a:lnTo>
                  <a:pt x="2432303" y="6096"/>
                </a:lnTo>
                <a:lnTo>
                  <a:pt x="2430780" y="6096"/>
                </a:lnTo>
                <a:close/>
              </a:path>
              <a:path w="7374890" h="7619">
                <a:moveTo>
                  <a:pt x="2473452" y="6096"/>
                </a:moveTo>
                <a:lnTo>
                  <a:pt x="2473452" y="1524"/>
                </a:lnTo>
                <a:lnTo>
                  <a:pt x="2474975" y="1524"/>
                </a:lnTo>
                <a:lnTo>
                  <a:pt x="2474975" y="6096"/>
                </a:lnTo>
                <a:lnTo>
                  <a:pt x="2473452" y="6096"/>
                </a:lnTo>
                <a:close/>
              </a:path>
              <a:path w="7374890" h="7619">
                <a:moveTo>
                  <a:pt x="2468880" y="7619"/>
                </a:moveTo>
                <a:lnTo>
                  <a:pt x="2468880" y="0"/>
                </a:lnTo>
                <a:lnTo>
                  <a:pt x="2473452" y="0"/>
                </a:lnTo>
                <a:lnTo>
                  <a:pt x="2473452" y="7619"/>
                </a:lnTo>
                <a:lnTo>
                  <a:pt x="2468880" y="7619"/>
                </a:lnTo>
                <a:close/>
              </a:path>
              <a:path w="7374890" h="7619">
                <a:moveTo>
                  <a:pt x="2467355" y="4572"/>
                </a:moveTo>
                <a:lnTo>
                  <a:pt x="2467355" y="3048"/>
                </a:lnTo>
                <a:lnTo>
                  <a:pt x="2468880" y="1524"/>
                </a:lnTo>
                <a:lnTo>
                  <a:pt x="2468880" y="6096"/>
                </a:lnTo>
                <a:lnTo>
                  <a:pt x="2467355" y="4572"/>
                </a:lnTo>
                <a:close/>
              </a:path>
              <a:path w="7374890" h="7619">
                <a:moveTo>
                  <a:pt x="2503932" y="4572"/>
                </a:moveTo>
                <a:lnTo>
                  <a:pt x="2503932" y="3048"/>
                </a:lnTo>
                <a:lnTo>
                  <a:pt x="2506980" y="0"/>
                </a:lnTo>
                <a:lnTo>
                  <a:pt x="2510028" y="0"/>
                </a:lnTo>
                <a:lnTo>
                  <a:pt x="2511552" y="1524"/>
                </a:lnTo>
                <a:lnTo>
                  <a:pt x="2511552" y="6096"/>
                </a:lnTo>
                <a:lnTo>
                  <a:pt x="2510028" y="7619"/>
                </a:lnTo>
                <a:lnTo>
                  <a:pt x="2506980" y="7619"/>
                </a:lnTo>
                <a:lnTo>
                  <a:pt x="2503932" y="4572"/>
                </a:lnTo>
                <a:close/>
              </a:path>
              <a:path w="7374890" h="7619">
                <a:moveTo>
                  <a:pt x="2542032" y="6096"/>
                </a:moveTo>
                <a:lnTo>
                  <a:pt x="2542032" y="1524"/>
                </a:lnTo>
                <a:lnTo>
                  <a:pt x="2543555" y="0"/>
                </a:lnTo>
                <a:lnTo>
                  <a:pt x="2546603" y="0"/>
                </a:lnTo>
                <a:lnTo>
                  <a:pt x="2548128" y="1524"/>
                </a:lnTo>
                <a:lnTo>
                  <a:pt x="2548128" y="6096"/>
                </a:lnTo>
                <a:lnTo>
                  <a:pt x="2546603" y="7619"/>
                </a:lnTo>
                <a:lnTo>
                  <a:pt x="2543555" y="7619"/>
                </a:lnTo>
                <a:lnTo>
                  <a:pt x="2542032" y="6096"/>
                </a:lnTo>
                <a:close/>
              </a:path>
              <a:path w="7374890" h="7619">
                <a:moveTo>
                  <a:pt x="2580132" y="7619"/>
                </a:moveTo>
                <a:lnTo>
                  <a:pt x="2580132" y="0"/>
                </a:lnTo>
                <a:lnTo>
                  <a:pt x="2583180" y="0"/>
                </a:lnTo>
                <a:lnTo>
                  <a:pt x="2586228" y="3048"/>
                </a:lnTo>
                <a:lnTo>
                  <a:pt x="2586228" y="4572"/>
                </a:lnTo>
                <a:lnTo>
                  <a:pt x="2583180" y="7619"/>
                </a:lnTo>
                <a:lnTo>
                  <a:pt x="2580132" y="7619"/>
                </a:lnTo>
                <a:close/>
              </a:path>
              <a:path w="7374890" h="7619">
                <a:moveTo>
                  <a:pt x="2578607" y="6096"/>
                </a:moveTo>
                <a:lnTo>
                  <a:pt x="2578607" y="1524"/>
                </a:lnTo>
                <a:lnTo>
                  <a:pt x="2580132" y="1524"/>
                </a:lnTo>
                <a:lnTo>
                  <a:pt x="2580132" y="6096"/>
                </a:lnTo>
                <a:lnTo>
                  <a:pt x="2578607" y="6096"/>
                </a:lnTo>
                <a:close/>
              </a:path>
              <a:path w="7374890" h="7619">
                <a:moveTo>
                  <a:pt x="2621280" y="6096"/>
                </a:moveTo>
                <a:lnTo>
                  <a:pt x="2621280" y="1524"/>
                </a:lnTo>
                <a:lnTo>
                  <a:pt x="2622803" y="1524"/>
                </a:lnTo>
                <a:lnTo>
                  <a:pt x="2622803" y="6096"/>
                </a:lnTo>
                <a:lnTo>
                  <a:pt x="2621280" y="6096"/>
                </a:lnTo>
                <a:close/>
              </a:path>
              <a:path w="7374890" h="7619">
                <a:moveTo>
                  <a:pt x="2616707" y="7619"/>
                </a:moveTo>
                <a:lnTo>
                  <a:pt x="2616707" y="0"/>
                </a:lnTo>
                <a:lnTo>
                  <a:pt x="2621280" y="0"/>
                </a:lnTo>
                <a:lnTo>
                  <a:pt x="2621280" y="7619"/>
                </a:lnTo>
                <a:lnTo>
                  <a:pt x="2616707" y="7619"/>
                </a:lnTo>
                <a:close/>
              </a:path>
              <a:path w="7374890" h="7619">
                <a:moveTo>
                  <a:pt x="2615184" y="6096"/>
                </a:moveTo>
                <a:lnTo>
                  <a:pt x="2615184" y="1524"/>
                </a:lnTo>
                <a:lnTo>
                  <a:pt x="2616707" y="1524"/>
                </a:lnTo>
                <a:lnTo>
                  <a:pt x="2616707" y="6096"/>
                </a:lnTo>
                <a:lnTo>
                  <a:pt x="2615184" y="6096"/>
                </a:lnTo>
                <a:close/>
              </a:path>
              <a:path w="7374890" h="7619">
                <a:moveTo>
                  <a:pt x="2657855" y="6096"/>
                </a:moveTo>
                <a:lnTo>
                  <a:pt x="2657855" y="1524"/>
                </a:lnTo>
                <a:lnTo>
                  <a:pt x="2659380" y="1524"/>
                </a:lnTo>
                <a:lnTo>
                  <a:pt x="2659380" y="6096"/>
                </a:lnTo>
                <a:lnTo>
                  <a:pt x="2657855" y="6096"/>
                </a:lnTo>
                <a:close/>
              </a:path>
              <a:path w="7374890" h="7619">
                <a:moveTo>
                  <a:pt x="2653284" y="7619"/>
                </a:moveTo>
                <a:lnTo>
                  <a:pt x="2653284" y="0"/>
                </a:lnTo>
                <a:lnTo>
                  <a:pt x="2657855" y="0"/>
                </a:lnTo>
                <a:lnTo>
                  <a:pt x="2657855" y="7619"/>
                </a:lnTo>
                <a:lnTo>
                  <a:pt x="2653284" y="7619"/>
                </a:lnTo>
                <a:close/>
              </a:path>
              <a:path w="7374890" h="7619">
                <a:moveTo>
                  <a:pt x="2651759" y="6096"/>
                </a:moveTo>
                <a:lnTo>
                  <a:pt x="2651759" y="1524"/>
                </a:lnTo>
                <a:lnTo>
                  <a:pt x="2653284" y="1524"/>
                </a:lnTo>
                <a:lnTo>
                  <a:pt x="2653284" y="6096"/>
                </a:lnTo>
                <a:lnTo>
                  <a:pt x="2651759" y="6096"/>
                </a:lnTo>
                <a:close/>
              </a:path>
              <a:path w="7374890" h="7619">
                <a:moveTo>
                  <a:pt x="2694432" y="6096"/>
                </a:moveTo>
                <a:lnTo>
                  <a:pt x="2694432" y="1524"/>
                </a:lnTo>
                <a:lnTo>
                  <a:pt x="2695955" y="1524"/>
                </a:lnTo>
                <a:lnTo>
                  <a:pt x="2695955" y="6096"/>
                </a:lnTo>
                <a:lnTo>
                  <a:pt x="2694432" y="6096"/>
                </a:lnTo>
                <a:close/>
              </a:path>
              <a:path w="7374890" h="7619">
                <a:moveTo>
                  <a:pt x="2688335" y="4572"/>
                </a:moveTo>
                <a:lnTo>
                  <a:pt x="2688335" y="3048"/>
                </a:lnTo>
                <a:lnTo>
                  <a:pt x="2691384" y="0"/>
                </a:lnTo>
                <a:lnTo>
                  <a:pt x="2694432" y="0"/>
                </a:lnTo>
                <a:lnTo>
                  <a:pt x="2694432" y="7619"/>
                </a:lnTo>
                <a:lnTo>
                  <a:pt x="2691384" y="7619"/>
                </a:lnTo>
                <a:lnTo>
                  <a:pt x="2688335" y="4572"/>
                </a:lnTo>
                <a:close/>
              </a:path>
              <a:path w="7374890" h="7619">
                <a:moveTo>
                  <a:pt x="2726435" y="6096"/>
                </a:moveTo>
                <a:lnTo>
                  <a:pt x="2726435" y="1524"/>
                </a:lnTo>
                <a:lnTo>
                  <a:pt x="2727959" y="0"/>
                </a:lnTo>
                <a:lnTo>
                  <a:pt x="2731007" y="0"/>
                </a:lnTo>
                <a:lnTo>
                  <a:pt x="2732532" y="1524"/>
                </a:lnTo>
                <a:lnTo>
                  <a:pt x="2732532" y="6096"/>
                </a:lnTo>
                <a:lnTo>
                  <a:pt x="2731007" y="7619"/>
                </a:lnTo>
                <a:lnTo>
                  <a:pt x="2727959" y="7619"/>
                </a:lnTo>
                <a:lnTo>
                  <a:pt x="2726435" y="6096"/>
                </a:lnTo>
                <a:close/>
              </a:path>
              <a:path w="7374890" h="7619">
                <a:moveTo>
                  <a:pt x="2763012" y="6096"/>
                </a:moveTo>
                <a:lnTo>
                  <a:pt x="2763012" y="1524"/>
                </a:lnTo>
                <a:lnTo>
                  <a:pt x="2764535" y="0"/>
                </a:lnTo>
                <a:lnTo>
                  <a:pt x="2767584" y="0"/>
                </a:lnTo>
                <a:lnTo>
                  <a:pt x="2770632" y="3048"/>
                </a:lnTo>
                <a:lnTo>
                  <a:pt x="2770632" y="4572"/>
                </a:lnTo>
                <a:lnTo>
                  <a:pt x="2767584" y="7619"/>
                </a:lnTo>
                <a:lnTo>
                  <a:pt x="2764535" y="7619"/>
                </a:lnTo>
                <a:lnTo>
                  <a:pt x="2763012" y="6096"/>
                </a:lnTo>
                <a:close/>
              </a:path>
              <a:path w="7374890" h="7619">
                <a:moveTo>
                  <a:pt x="2801112" y="7619"/>
                </a:moveTo>
                <a:lnTo>
                  <a:pt x="2801112" y="0"/>
                </a:lnTo>
                <a:lnTo>
                  <a:pt x="2804159" y="0"/>
                </a:lnTo>
                <a:lnTo>
                  <a:pt x="2807207" y="3048"/>
                </a:lnTo>
                <a:lnTo>
                  <a:pt x="2807207" y="4572"/>
                </a:lnTo>
                <a:lnTo>
                  <a:pt x="2804159" y="7619"/>
                </a:lnTo>
                <a:lnTo>
                  <a:pt x="2801112" y="7619"/>
                </a:lnTo>
                <a:close/>
              </a:path>
              <a:path w="7374890" h="7619">
                <a:moveTo>
                  <a:pt x="2799587" y="6096"/>
                </a:moveTo>
                <a:lnTo>
                  <a:pt x="2799587" y="1524"/>
                </a:lnTo>
                <a:lnTo>
                  <a:pt x="2801112" y="1524"/>
                </a:lnTo>
                <a:lnTo>
                  <a:pt x="2801112" y="6096"/>
                </a:lnTo>
                <a:lnTo>
                  <a:pt x="2799587" y="6096"/>
                </a:lnTo>
                <a:close/>
              </a:path>
              <a:path w="7374890" h="7619">
                <a:moveTo>
                  <a:pt x="2842259" y="6096"/>
                </a:moveTo>
                <a:lnTo>
                  <a:pt x="2842259" y="1524"/>
                </a:lnTo>
                <a:lnTo>
                  <a:pt x="2843784" y="1524"/>
                </a:lnTo>
                <a:lnTo>
                  <a:pt x="2843784" y="6096"/>
                </a:lnTo>
                <a:lnTo>
                  <a:pt x="2842259" y="6096"/>
                </a:lnTo>
                <a:close/>
              </a:path>
              <a:path w="7374890" h="7619">
                <a:moveTo>
                  <a:pt x="2837687" y="7619"/>
                </a:moveTo>
                <a:lnTo>
                  <a:pt x="2837687" y="0"/>
                </a:lnTo>
                <a:lnTo>
                  <a:pt x="2842259" y="0"/>
                </a:lnTo>
                <a:lnTo>
                  <a:pt x="2842259" y="7619"/>
                </a:lnTo>
                <a:lnTo>
                  <a:pt x="2837687" y="7619"/>
                </a:lnTo>
                <a:close/>
              </a:path>
              <a:path w="7374890" h="7619">
                <a:moveTo>
                  <a:pt x="2836164" y="6096"/>
                </a:moveTo>
                <a:lnTo>
                  <a:pt x="2836164" y="1524"/>
                </a:lnTo>
                <a:lnTo>
                  <a:pt x="2837687" y="1524"/>
                </a:lnTo>
                <a:lnTo>
                  <a:pt x="2837687" y="6096"/>
                </a:lnTo>
                <a:lnTo>
                  <a:pt x="2836164" y="6096"/>
                </a:lnTo>
                <a:close/>
              </a:path>
              <a:path w="7374890" h="7619">
                <a:moveTo>
                  <a:pt x="2878836" y="6096"/>
                </a:moveTo>
                <a:lnTo>
                  <a:pt x="2878836" y="1524"/>
                </a:lnTo>
                <a:lnTo>
                  <a:pt x="2880359" y="1524"/>
                </a:lnTo>
                <a:lnTo>
                  <a:pt x="2880359" y="6096"/>
                </a:lnTo>
                <a:lnTo>
                  <a:pt x="2878836" y="6096"/>
                </a:lnTo>
                <a:close/>
              </a:path>
              <a:path w="7374890" h="7619">
                <a:moveTo>
                  <a:pt x="2874264" y="7619"/>
                </a:moveTo>
                <a:lnTo>
                  <a:pt x="2874264" y="0"/>
                </a:lnTo>
                <a:lnTo>
                  <a:pt x="2878836" y="0"/>
                </a:lnTo>
                <a:lnTo>
                  <a:pt x="2878836" y="7619"/>
                </a:lnTo>
                <a:lnTo>
                  <a:pt x="2874264" y="7619"/>
                </a:lnTo>
                <a:close/>
              </a:path>
              <a:path w="7374890" h="7619">
                <a:moveTo>
                  <a:pt x="2872739" y="6096"/>
                </a:moveTo>
                <a:lnTo>
                  <a:pt x="2872739" y="1524"/>
                </a:lnTo>
                <a:lnTo>
                  <a:pt x="2874264" y="1524"/>
                </a:lnTo>
                <a:lnTo>
                  <a:pt x="2874264" y="6096"/>
                </a:lnTo>
                <a:lnTo>
                  <a:pt x="2872739" y="6096"/>
                </a:lnTo>
                <a:close/>
              </a:path>
              <a:path w="7374890" h="7619">
                <a:moveTo>
                  <a:pt x="2915412" y="6096"/>
                </a:moveTo>
                <a:lnTo>
                  <a:pt x="2915412" y="1524"/>
                </a:lnTo>
                <a:lnTo>
                  <a:pt x="2916936" y="1524"/>
                </a:lnTo>
                <a:lnTo>
                  <a:pt x="2916936" y="6096"/>
                </a:lnTo>
                <a:lnTo>
                  <a:pt x="2915412" y="6096"/>
                </a:lnTo>
                <a:close/>
              </a:path>
              <a:path w="7374890" h="7619">
                <a:moveTo>
                  <a:pt x="2909316" y="4572"/>
                </a:moveTo>
                <a:lnTo>
                  <a:pt x="2909316" y="3048"/>
                </a:lnTo>
                <a:lnTo>
                  <a:pt x="2912364" y="0"/>
                </a:lnTo>
                <a:lnTo>
                  <a:pt x="2915412" y="0"/>
                </a:lnTo>
                <a:lnTo>
                  <a:pt x="2915412" y="7619"/>
                </a:lnTo>
                <a:lnTo>
                  <a:pt x="2912364" y="7619"/>
                </a:lnTo>
                <a:lnTo>
                  <a:pt x="2909316" y="4572"/>
                </a:lnTo>
                <a:close/>
              </a:path>
              <a:path w="7374890" h="7619">
                <a:moveTo>
                  <a:pt x="2947416" y="6096"/>
                </a:moveTo>
                <a:lnTo>
                  <a:pt x="2947416" y="1524"/>
                </a:lnTo>
                <a:lnTo>
                  <a:pt x="2948939" y="0"/>
                </a:lnTo>
                <a:lnTo>
                  <a:pt x="2951987" y="0"/>
                </a:lnTo>
                <a:lnTo>
                  <a:pt x="2953512" y="1524"/>
                </a:lnTo>
                <a:lnTo>
                  <a:pt x="2953512" y="6096"/>
                </a:lnTo>
                <a:lnTo>
                  <a:pt x="2951987" y="7619"/>
                </a:lnTo>
                <a:lnTo>
                  <a:pt x="2948939" y="7619"/>
                </a:lnTo>
                <a:lnTo>
                  <a:pt x="2947416" y="6096"/>
                </a:lnTo>
                <a:close/>
              </a:path>
              <a:path w="7374890" h="7619">
                <a:moveTo>
                  <a:pt x="2983991" y="6096"/>
                </a:moveTo>
                <a:lnTo>
                  <a:pt x="2983991" y="1524"/>
                </a:lnTo>
                <a:lnTo>
                  <a:pt x="2985516" y="0"/>
                </a:lnTo>
                <a:lnTo>
                  <a:pt x="2988564" y="0"/>
                </a:lnTo>
                <a:lnTo>
                  <a:pt x="2991612" y="3048"/>
                </a:lnTo>
                <a:lnTo>
                  <a:pt x="2991612" y="4572"/>
                </a:lnTo>
                <a:lnTo>
                  <a:pt x="2988564" y="7619"/>
                </a:lnTo>
                <a:lnTo>
                  <a:pt x="2985516" y="7619"/>
                </a:lnTo>
                <a:lnTo>
                  <a:pt x="2983991" y="6096"/>
                </a:lnTo>
                <a:close/>
              </a:path>
              <a:path w="7374890" h="7619">
                <a:moveTo>
                  <a:pt x="3026664" y="6096"/>
                </a:moveTo>
                <a:lnTo>
                  <a:pt x="3026664" y="1524"/>
                </a:lnTo>
                <a:lnTo>
                  <a:pt x="3028187" y="3048"/>
                </a:lnTo>
                <a:lnTo>
                  <a:pt x="3028187" y="4572"/>
                </a:lnTo>
                <a:lnTo>
                  <a:pt x="3026664" y="6096"/>
                </a:lnTo>
                <a:close/>
              </a:path>
              <a:path w="7374890" h="7619">
                <a:moveTo>
                  <a:pt x="3022091" y="7619"/>
                </a:moveTo>
                <a:lnTo>
                  <a:pt x="3022091" y="0"/>
                </a:lnTo>
                <a:lnTo>
                  <a:pt x="3026664" y="0"/>
                </a:lnTo>
                <a:lnTo>
                  <a:pt x="3026664" y="7619"/>
                </a:lnTo>
                <a:lnTo>
                  <a:pt x="3022091" y="7619"/>
                </a:lnTo>
                <a:close/>
              </a:path>
              <a:path w="7374890" h="7619">
                <a:moveTo>
                  <a:pt x="3020568" y="6096"/>
                </a:moveTo>
                <a:lnTo>
                  <a:pt x="3020568" y="1524"/>
                </a:lnTo>
                <a:lnTo>
                  <a:pt x="3022091" y="1524"/>
                </a:lnTo>
                <a:lnTo>
                  <a:pt x="3022091" y="6096"/>
                </a:lnTo>
                <a:lnTo>
                  <a:pt x="3020568" y="6096"/>
                </a:lnTo>
                <a:close/>
              </a:path>
              <a:path w="7374890" h="7619">
                <a:moveTo>
                  <a:pt x="3063239" y="6096"/>
                </a:moveTo>
                <a:lnTo>
                  <a:pt x="3063239" y="1524"/>
                </a:lnTo>
                <a:lnTo>
                  <a:pt x="3064764" y="1524"/>
                </a:lnTo>
                <a:lnTo>
                  <a:pt x="3064764" y="6096"/>
                </a:lnTo>
                <a:lnTo>
                  <a:pt x="3063239" y="6096"/>
                </a:lnTo>
                <a:close/>
              </a:path>
              <a:path w="7374890" h="7619">
                <a:moveTo>
                  <a:pt x="3058668" y="7619"/>
                </a:moveTo>
                <a:lnTo>
                  <a:pt x="3058668" y="0"/>
                </a:lnTo>
                <a:lnTo>
                  <a:pt x="3063239" y="0"/>
                </a:lnTo>
                <a:lnTo>
                  <a:pt x="3063239" y="7619"/>
                </a:lnTo>
                <a:lnTo>
                  <a:pt x="3058668" y="7619"/>
                </a:lnTo>
                <a:close/>
              </a:path>
              <a:path w="7374890" h="7619">
                <a:moveTo>
                  <a:pt x="3057144" y="6096"/>
                </a:moveTo>
                <a:lnTo>
                  <a:pt x="3057144" y="1524"/>
                </a:lnTo>
                <a:lnTo>
                  <a:pt x="3058668" y="1524"/>
                </a:lnTo>
                <a:lnTo>
                  <a:pt x="3058668" y="6096"/>
                </a:lnTo>
                <a:lnTo>
                  <a:pt x="3057144" y="6096"/>
                </a:lnTo>
                <a:close/>
              </a:path>
              <a:path w="7374890" h="7619">
                <a:moveTo>
                  <a:pt x="3099816" y="6096"/>
                </a:moveTo>
                <a:lnTo>
                  <a:pt x="3099816" y="1524"/>
                </a:lnTo>
                <a:lnTo>
                  <a:pt x="3101339" y="1524"/>
                </a:lnTo>
                <a:lnTo>
                  <a:pt x="3101339" y="6096"/>
                </a:lnTo>
                <a:lnTo>
                  <a:pt x="3099816" y="6096"/>
                </a:lnTo>
                <a:close/>
              </a:path>
              <a:path w="7374890" h="7619">
                <a:moveTo>
                  <a:pt x="3095244" y="7619"/>
                </a:moveTo>
                <a:lnTo>
                  <a:pt x="3095244" y="0"/>
                </a:lnTo>
                <a:lnTo>
                  <a:pt x="3099816" y="0"/>
                </a:lnTo>
                <a:lnTo>
                  <a:pt x="3099816" y="7619"/>
                </a:lnTo>
                <a:lnTo>
                  <a:pt x="3095244" y="7619"/>
                </a:lnTo>
                <a:close/>
              </a:path>
              <a:path w="7374890" h="7619">
                <a:moveTo>
                  <a:pt x="3093719" y="6096"/>
                </a:moveTo>
                <a:lnTo>
                  <a:pt x="3093719" y="1524"/>
                </a:lnTo>
                <a:lnTo>
                  <a:pt x="3095244" y="1524"/>
                </a:lnTo>
                <a:lnTo>
                  <a:pt x="3095244" y="6096"/>
                </a:lnTo>
                <a:lnTo>
                  <a:pt x="3093719" y="6096"/>
                </a:lnTo>
                <a:close/>
              </a:path>
              <a:path w="7374890" h="7619">
                <a:moveTo>
                  <a:pt x="3136391" y="6096"/>
                </a:moveTo>
                <a:lnTo>
                  <a:pt x="3136391" y="1524"/>
                </a:lnTo>
                <a:lnTo>
                  <a:pt x="3137916" y="1524"/>
                </a:lnTo>
                <a:lnTo>
                  <a:pt x="3137916" y="6096"/>
                </a:lnTo>
                <a:lnTo>
                  <a:pt x="3136391" y="6096"/>
                </a:lnTo>
                <a:close/>
              </a:path>
              <a:path w="7374890" h="7619">
                <a:moveTo>
                  <a:pt x="3130296" y="4572"/>
                </a:moveTo>
                <a:lnTo>
                  <a:pt x="3130296" y="3048"/>
                </a:lnTo>
                <a:lnTo>
                  <a:pt x="3133344" y="0"/>
                </a:lnTo>
                <a:lnTo>
                  <a:pt x="3136391" y="0"/>
                </a:lnTo>
                <a:lnTo>
                  <a:pt x="3136391" y="7619"/>
                </a:lnTo>
                <a:lnTo>
                  <a:pt x="3133344" y="7619"/>
                </a:lnTo>
                <a:lnTo>
                  <a:pt x="3130296" y="4572"/>
                </a:lnTo>
                <a:close/>
              </a:path>
              <a:path w="7374890" h="7619">
                <a:moveTo>
                  <a:pt x="3168396" y="6096"/>
                </a:moveTo>
                <a:lnTo>
                  <a:pt x="3168396" y="1524"/>
                </a:lnTo>
                <a:lnTo>
                  <a:pt x="3169919" y="0"/>
                </a:lnTo>
                <a:lnTo>
                  <a:pt x="3172968" y="0"/>
                </a:lnTo>
                <a:lnTo>
                  <a:pt x="3174491" y="1524"/>
                </a:lnTo>
                <a:lnTo>
                  <a:pt x="3174491" y="6096"/>
                </a:lnTo>
                <a:lnTo>
                  <a:pt x="3172968" y="7619"/>
                </a:lnTo>
                <a:lnTo>
                  <a:pt x="3169919" y="7619"/>
                </a:lnTo>
                <a:lnTo>
                  <a:pt x="3168396" y="6096"/>
                </a:lnTo>
                <a:close/>
              </a:path>
              <a:path w="7374890" h="7619">
                <a:moveTo>
                  <a:pt x="3204971" y="6096"/>
                </a:moveTo>
                <a:lnTo>
                  <a:pt x="3204971" y="1524"/>
                </a:lnTo>
                <a:lnTo>
                  <a:pt x="3206496" y="0"/>
                </a:lnTo>
                <a:lnTo>
                  <a:pt x="3209544" y="0"/>
                </a:lnTo>
                <a:lnTo>
                  <a:pt x="3212591" y="3048"/>
                </a:lnTo>
                <a:lnTo>
                  <a:pt x="3212591" y="4572"/>
                </a:lnTo>
                <a:lnTo>
                  <a:pt x="3209544" y="7619"/>
                </a:lnTo>
                <a:lnTo>
                  <a:pt x="3206496" y="7619"/>
                </a:lnTo>
                <a:lnTo>
                  <a:pt x="3204971" y="6096"/>
                </a:lnTo>
                <a:close/>
              </a:path>
              <a:path w="7374890" h="7619">
                <a:moveTo>
                  <a:pt x="3247644" y="6096"/>
                </a:moveTo>
                <a:lnTo>
                  <a:pt x="3247644" y="1524"/>
                </a:lnTo>
                <a:lnTo>
                  <a:pt x="3249168" y="3048"/>
                </a:lnTo>
                <a:lnTo>
                  <a:pt x="3249168" y="4572"/>
                </a:lnTo>
                <a:lnTo>
                  <a:pt x="3247644" y="6096"/>
                </a:lnTo>
                <a:close/>
              </a:path>
              <a:path w="7374890" h="7619">
                <a:moveTo>
                  <a:pt x="3243071" y="7619"/>
                </a:moveTo>
                <a:lnTo>
                  <a:pt x="3243071" y="0"/>
                </a:lnTo>
                <a:lnTo>
                  <a:pt x="3247644" y="0"/>
                </a:lnTo>
                <a:lnTo>
                  <a:pt x="3247644" y="7619"/>
                </a:lnTo>
                <a:lnTo>
                  <a:pt x="3243071" y="7619"/>
                </a:lnTo>
                <a:close/>
              </a:path>
              <a:path w="7374890" h="7619">
                <a:moveTo>
                  <a:pt x="3241548" y="6096"/>
                </a:moveTo>
                <a:lnTo>
                  <a:pt x="3241548" y="1524"/>
                </a:lnTo>
                <a:lnTo>
                  <a:pt x="3243071" y="1524"/>
                </a:lnTo>
                <a:lnTo>
                  <a:pt x="3243071" y="6096"/>
                </a:lnTo>
                <a:lnTo>
                  <a:pt x="3241548" y="6096"/>
                </a:lnTo>
                <a:close/>
              </a:path>
              <a:path w="7374890" h="7619">
                <a:moveTo>
                  <a:pt x="3284219" y="6096"/>
                </a:moveTo>
                <a:lnTo>
                  <a:pt x="3284219" y="1524"/>
                </a:lnTo>
                <a:lnTo>
                  <a:pt x="3285744" y="1524"/>
                </a:lnTo>
                <a:lnTo>
                  <a:pt x="3285744" y="6096"/>
                </a:lnTo>
                <a:lnTo>
                  <a:pt x="3284219" y="6096"/>
                </a:lnTo>
                <a:close/>
              </a:path>
              <a:path w="7374890" h="7619">
                <a:moveTo>
                  <a:pt x="3279648" y="7619"/>
                </a:moveTo>
                <a:lnTo>
                  <a:pt x="3279648" y="0"/>
                </a:lnTo>
                <a:lnTo>
                  <a:pt x="3284219" y="0"/>
                </a:lnTo>
                <a:lnTo>
                  <a:pt x="3284219" y="7619"/>
                </a:lnTo>
                <a:lnTo>
                  <a:pt x="3279648" y="7619"/>
                </a:lnTo>
                <a:close/>
              </a:path>
              <a:path w="7374890" h="7619">
                <a:moveTo>
                  <a:pt x="3278123" y="6096"/>
                </a:moveTo>
                <a:lnTo>
                  <a:pt x="3278123" y="1524"/>
                </a:lnTo>
                <a:lnTo>
                  <a:pt x="3279648" y="1524"/>
                </a:lnTo>
                <a:lnTo>
                  <a:pt x="3279648" y="6096"/>
                </a:lnTo>
                <a:lnTo>
                  <a:pt x="3278123" y="6096"/>
                </a:lnTo>
                <a:close/>
              </a:path>
              <a:path w="7374890" h="7619">
                <a:moveTo>
                  <a:pt x="3320796" y="6096"/>
                </a:moveTo>
                <a:lnTo>
                  <a:pt x="3320796" y="1524"/>
                </a:lnTo>
                <a:lnTo>
                  <a:pt x="3322319" y="1524"/>
                </a:lnTo>
                <a:lnTo>
                  <a:pt x="3322319" y="6096"/>
                </a:lnTo>
                <a:lnTo>
                  <a:pt x="3320796" y="6096"/>
                </a:lnTo>
                <a:close/>
              </a:path>
              <a:path w="7374890" h="7619">
                <a:moveTo>
                  <a:pt x="3316223" y="7619"/>
                </a:moveTo>
                <a:lnTo>
                  <a:pt x="3316223" y="0"/>
                </a:lnTo>
                <a:lnTo>
                  <a:pt x="3320796" y="0"/>
                </a:lnTo>
                <a:lnTo>
                  <a:pt x="3320796" y="7619"/>
                </a:lnTo>
                <a:lnTo>
                  <a:pt x="3316223" y="7619"/>
                </a:lnTo>
                <a:close/>
              </a:path>
              <a:path w="7374890" h="7619">
                <a:moveTo>
                  <a:pt x="3314700" y="6096"/>
                </a:moveTo>
                <a:lnTo>
                  <a:pt x="3314700" y="1524"/>
                </a:lnTo>
                <a:lnTo>
                  <a:pt x="3316223" y="1524"/>
                </a:lnTo>
                <a:lnTo>
                  <a:pt x="3316223" y="6096"/>
                </a:lnTo>
                <a:lnTo>
                  <a:pt x="3314700" y="6096"/>
                </a:lnTo>
                <a:close/>
              </a:path>
              <a:path w="7374890" h="7619">
                <a:moveTo>
                  <a:pt x="3351275" y="4572"/>
                </a:moveTo>
                <a:lnTo>
                  <a:pt x="3351275" y="3048"/>
                </a:lnTo>
                <a:lnTo>
                  <a:pt x="3354323" y="0"/>
                </a:lnTo>
                <a:lnTo>
                  <a:pt x="3357371" y="0"/>
                </a:lnTo>
                <a:lnTo>
                  <a:pt x="3358896" y="1524"/>
                </a:lnTo>
                <a:lnTo>
                  <a:pt x="3358896" y="6096"/>
                </a:lnTo>
                <a:lnTo>
                  <a:pt x="3357371" y="7619"/>
                </a:lnTo>
                <a:lnTo>
                  <a:pt x="3354323" y="7619"/>
                </a:lnTo>
                <a:lnTo>
                  <a:pt x="3351275" y="4572"/>
                </a:lnTo>
                <a:close/>
              </a:path>
              <a:path w="7374890" h="7619">
                <a:moveTo>
                  <a:pt x="3389375" y="6096"/>
                </a:moveTo>
                <a:lnTo>
                  <a:pt x="3389375" y="1524"/>
                </a:lnTo>
                <a:lnTo>
                  <a:pt x="3390900" y="0"/>
                </a:lnTo>
                <a:lnTo>
                  <a:pt x="3393948" y="0"/>
                </a:lnTo>
                <a:lnTo>
                  <a:pt x="3395471" y="1524"/>
                </a:lnTo>
                <a:lnTo>
                  <a:pt x="3395471" y="6096"/>
                </a:lnTo>
                <a:lnTo>
                  <a:pt x="3393948" y="7619"/>
                </a:lnTo>
                <a:lnTo>
                  <a:pt x="3390900" y="7619"/>
                </a:lnTo>
                <a:lnTo>
                  <a:pt x="3389375" y="6096"/>
                </a:lnTo>
                <a:close/>
              </a:path>
              <a:path w="7374890" h="7619">
                <a:moveTo>
                  <a:pt x="3425952" y="6096"/>
                </a:moveTo>
                <a:lnTo>
                  <a:pt x="3425952" y="1524"/>
                </a:lnTo>
                <a:lnTo>
                  <a:pt x="3427475" y="0"/>
                </a:lnTo>
                <a:lnTo>
                  <a:pt x="3430523" y="0"/>
                </a:lnTo>
                <a:lnTo>
                  <a:pt x="3433571" y="3048"/>
                </a:lnTo>
                <a:lnTo>
                  <a:pt x="3433571" y="4572"/>
                </a:lnTo>
                <a:lnTo>
                  <a:pt x="3430523" y="7619"/>
                </a:lnTo>
                <a:lnTo>
                  <a:pt x="3427475" y="7619"/>
                </a:lnTo>
                <a:lnTo>
                  <a:pt x="3425952" y="6096"/>
                </a:lnTo>
                <a:close/>
              </a:path>
              <a:path w="7374890" h="7619">
                <a:moveTo>
                  <a:pt x="3468623" y="6096"/>
                </a:moveTo>
                <a:lnTo>
                  <a:pt x="3468623" y="1524"/>
                </a:lnTo>
                <a:lnTo>
                  <a:pt x="3470148" y="3048"/>
                </a:lnTo>
                <a:lnTo>
                  <a:pt x="3470148" y="4572"/>
                </a:lnTo>
                <a:lnTo>
                  <a:pt x="3468623" y="6096"/>
                </a:lnTo>
                <a:close/>
              </a:path>
              <a:path w="7374890" h="7619">
                <a:moveTo>
                  <a:pt x="3464052" y="7619"/>
                </a:moveTo>
                <a:lnTo>
                  <a:pt x="3464052" y="0"/>
                </a:lnTo>
                <a:lnTo>
                  <a:pt x="3468623" y="0"/>
                </a:lnTo>
                <a:lnTo>
                  <a:pt x="3468623" y="7619"/>
                </a:lnTo>
                <a:lnTo>
                  <a:pt x="3464052" y="7619"/>
                </a:lnTo>
                <a:close/>
              </a:path>
              <a:path w="7374890" h="7619">
                <a:moveTo>
                  <a:pt x="3462528" y="6096"/>
                </a:moveTo>
                <a:lnTo>
                  <a:pt x="3462528" y="1524"/>
                </a:lnTo>
                <a:lnTo>
                  <a:pt x="3464052" y="1524"/>
                </a:lnTo>
                <a:lnTo>
                  <a:pt x="3464052" y="6096"/>
                </a:lnTo>
                <a:lnTo>
                  <a:pt x="3462528" y="6096"/>
                </a:lnTo>
                <a:close/>
              </a:path>
              <a:path w="7374890" h="7619">
                <a:moveTo>
                  <a:pt x="3505200" y="6096"/>
                </a:moveTo>
                <a:lnTo>
                  <a:pt x="3505200" y="1524"/>
                </a:lnTo>
                <a:lnTo>
                  <a:pt x="3506723" y="1524"/>
                </a:lnTo>
                <a:lnTo>
                  <a:pt x="3506723" y="6096"/>
                </a:lnTo>
                <a:lnTo>
                  <a:pt x="3505200" y="6096"/>
                </a:lnTo>
                <a:close/>
              </a:path>
              <a:path w="7374890" h="7619">
                <a:moveTo>
                  <a:pt x="3500628" y="7619"/>
                </a:moveTo>
                <a:lnTo>
                  <a:pt x="3500628" y="0"/>
                </a:lnTo>
                <a:lnTo>
                  <a:pt x="3505200" y="0"/>
                </a:lnTo>
                <a:lnTo>
                  <a:pt x="3505200" y="7619"/>
                </a:lnTo>
                <a:lnTo>
                  <a:pt x="3500628" y="7619"/>
                </a:lnTo>
                <a:close/>
              </a:path>
              <a:path w="7374890" h="7619">
                <a:moveTo>
                  <a:pt x="3499103" y="6096"/>
                </a:moveTo>
                <a:lnTo>
                  <a:pt x="3499103" y="1524"/>
                </a:lnTo>
                <a:lnTo>
                  <a:pt x="3500628" y="1524"/>
                </a:lnTo>
                <a:lnTo>
                  <a:pt x="3500628" y="6096"/>
                </a:lnTo>
                <a:lnTo>
                  <a:pt x="3499103" y="6096"/>
                </a:lnTo>
                <a:close/>
              </a:path>
              <a:path w="7374890" h="7619">
                <a:moveTo>
                  <a:pt x="3541775" y="6096"/>
                </a:moveTo>
                <a:lnTo>
                  <a:pt x="3541775" y="1524"/>
                </a:lnTo>
                <a:lnTo>
                  <a:pt x="3543300" y="1524"/>
                </a:lnTo>
                <a:lnTo>
                  <a:pt x="3543300" y="6096"/>
                </a:lnTo>
                <a:lnTo>
                  <a:pt x="3541775" y="6096"/>
                </a:lnTo>
                <a:close/>
              </a:path>
              <a:path w="7374890" h="7619">
                <a:moveTo>
                  <a:pt x="3537203" y="7619"/>
                </a:moveTo>
                <a:lnTo>
                  <a:pt x="3537203" y="0"/>
                </a:lnTo>
                <a:lnTo>
                  <a:pt x="3541775" y="0"/>
                </a:lnTo>
                <a:lnTo>
                  <a:pt x="3541775" y="7619"/>
                </a:lnTo>
                <a:lnTo>
                  <a:pt x="3537203" y="7619"/>
                </a:lnTo>
                <a:close/>
              </a:path>
              <a:path w="7374890" h="7619">
                <a:moveTo>
                  <a:pt x="3535680" y="6096"/>
                </a:moveTo>
                <a:lnTo>
                  <a:pt x="3535680" y="1524"/>
                </a:lnTo>
                <a:lnTo>
                  <a:pt x="3537203" y="1524"/>
                </a:lnTo>
                <a:lnTo>
                  <a:pt x="3537203" y="6096"/>
                </a:lnTo>
                <a:lnTo>
                  <a:pt x="3535680" y="6096"/>
                </a:lnTo>
                <a:close/>
              </a:path>
              <a:path w="7374890" h="7619">
                <a:moveTo>
                  <a:pt x="3572255" y="4572"/>
                </a:moveTo>
                <a:lnTo>
                  <a:pt x="3572255" y="3048"/>
                </a:lnTo>
                <a:lnTo>
                  <a:pt x="3575303" y="0"/>
                </a:lnTo>
                <a:lnTo>
                  <a:pt x="3578352" y="0"/>
                </a:lnTo>
                <a:lnTo>
                  <a:pt x="3579875" y="1524"/>
                </a:lnTo>
                <a:lnTo>
                  <a:pt x="3579875" y="6096"/>
                </a:lnTo>
                <a:lnTo>
                  <a:pt x="3578352" y="7619"/>
                </a:lnTo>
                <a:lnTo>
                  <a:pt x="3575303" y="7619"/>
                </a:lnTo>
                <a:lnTo>
                  <a:pt x="3572255" y="4572"/>
                </a:lnTo>
                <a:close/>
              </a:path>
              <a:path w="7374890" h="7619">
                <a:moveTo>
                  <a:pt x="3610355" y="6096"/>
                </a:moveTo>
                <a:lnTo>
                  <a:pt x="3610355" y="1524"/>
                </a:lnTo>
                <a:lnTo>
                  <a:pt x="3611880" y="0"/>
                </a:lnTo>
                <a:lnTo>
                  <a:pt x="3614928" y="0"/>
                </a:lnTo>
                <a:lnTo>
                  <a:pt x="3616452" y="1524"/>
                </a:lnTo>
                <a:lnTo>
                  <a:pt x="3616452" y="6096"/>
                </a:lnTo>
                <a:lnTo>
                  <a:pt x="3614928" y="7619"/>
                </a:lnTo>
                <a:lnTo>
                  <a:pt x="3611880" y="7619"/>
                </a:lnTo>
                <a:lnTo>
                  <a:pt x="3610355" y="6096"/>
                </a:lnTo>
                <a:close/>
              </a:path>
              <a:path w="7374890" h="7619">
                <a:moveTo>
                  <a:pt x="3646932" y="6096"/>
                </a:moveTo>
                <a:lnTo>
                  <a:pt x="3646932" y="1524"/>
                </a:lnTo>
                <a:lnTo>
                  <a:pt x="3648455" y="0"/>
                </a:lnTo>
                <a:lnTo>
                  <a:pt x="3651503" y="0"/>
                </a:lnTo>
                <a:lnTo>
                  <a:pt x="3654552" y="3048"/>
                </a:lnTo>
                <a:lnTo>
                  <a:pt x="3654552" y="4572"/>
                </a:lnTo>
                <a:lnTo>
                  <a:pt x="3651503" y="7619"/>
                </a:lnTo>
                <a:lnTo>
                  <a:pt x="3648455" y="7619"/>
                </a:lnTo>
                <a:lnTo>
                  <a:pt x="3646932" y="6096"/>
                </a:lnTo>
                <a:close/>
              </a:path>
              <a:path w="7374890" h="7619">
                <a:moveTo>
                  <a:pt x="3689603" y="6096"/>
                </a:moveTo>
                <a:lnTo>
                  <a:pt x="3689603" y="1524"/>
                </a:lnTo>
                <a:lnTo>
                  <a:pt x="3691128" y="1524"/>
                </a:lnTo>
                <a:lnTo>
                  <a:pt x="3691128" y="6096"/>
                </a:lnTo>
                <a:lnTo>
                  <a:pt x="3689603" y="6096"/>
                </a:lnTo>
                <a:close/>
              </a:path>
              <a:path w="7374890" h="7619">
                <a:moveTo>
                  <a:pt x="3685032" y="7619"/>
                </a:moveTo>
                <a:lnTo>
                  <a:pt x="3685032" y="0"/>
                </a:lnTo>
                <a:lnTo>
                  <a:pt x="3689603" y="0"/>
                </a:lnTo>
                <a:lnTo>
                  <a:pt x="3689603" y="7619"/>
                </a:lnTo>
                <a:lnTo>
                  <a:pt x="3685032" y="7619"/>
                </a:lnTo>
                <a:close/>
              </a:path>
              <a:path w="7374890" h="7619">
                <a:moveTo>
                  <a:pt x="3683507" y="6096"/>
                </a:moveTo>
                <a:lnTo>
                  <a:pt x="3683507" y="1524"/>
                </a:lnTo>
                <a:lnTo>
                  <a:pt x="3685032" y="1524"/>
                </a:lnTo>
                <a:lnTo>
                  <a:pt x="3685032" y="6096"/>
                </a:lnTo>
                <a:lnTo>
                  <a:pt x="3683507" y="6096"/>
                </a:lnTo>
                <a:close/>
              </a:path>
              <a:path w="7374890" h="7619">
                <a:moveTo>
                  <a:pt x="3726180" y="6096"/>
                </a:moveTo>
                <a:lnTo>
                  <a:pt x="3726180" y="1524"/>
                </a:lnTo>
                <a:lnTo>
                  <a:pt x="3727703" y="1524"/>
                </a:lnTo>
                <a:lnTo>
                  <a:pt x="3727703" y="6096"/>
                </a:lnTo>
                <a:lnTo>
                  <a:pt x="3726180" y="6096"/>
                </a:lnTo>
                <a:close/>
              </a:path>
              <a:path w="7374890" h="7619">
                <a:moveTo>
                  <a:pt x="3721607" y="7619"/>
                </a:moveTo>
                <a:lnTo>
                  <a:pt x="3721607" y="0"/>
                </a:lnTo>
                <a:lnTo>
                  <a:pt x="3726180" y="0"/>
                </a:lnTo>
                <a:lnTo>
                  <a:pt x="3726180" y="7619"/>
                </a:lnTo>
                <a:lnTo>
                  <a:pt x="3721607" y="7619"/>
                </a:lnTo>
                <a:close/>
              </a:path>
              <a:path w="7374890" h="7619">
                <a:moveTo>
                  <a:pt x="3720084" y="6096"/>
                </a:moveTo>
                <a:lnTo>
                  <a:pt x="3720084" y="1524"/>
                </a:lnTo>
                <a:lnTo>
                  <a:pt x="3721607" y="1524"/>
                </a:lnTo>
                <a:lnTo>
                  <a:pt x="3721607" y="6096"/>
                </a:lnTo>
                <a:lnTo>
                  <a:pt x="3720084" y="6096"/>
                </a:lnTo>
                <a:close/>
              </a:path>
              <a:path w="7374890" h="7619">
                <a:moveTo>
                  <a:pt x="3762755" y="6096"/>
                </a:moveTo>
                <a:lnTo>
                  <a:pt x="3762755" y="1524"/>
                </a:lnTo>
                <a:lnTo>
                  <a:pt x="3764280" y="1524"/>
                </a:lnTo>
                <a:lnTo>
                  <a:pt x="3764280" y="6096"/>
                </a:lnTo>
                <a:lnTo>
                  <a:pt x="3762755" y="6096"/>
                </a:lnTo>
                <a:close/>
              </a:path>
              <a:path w="7374890" h="7619">
                <a:moveTo>
                  <a:pt x="3758184" y="7619"/>
                </a:moveTo>
                <a:lnTo>
                  <a:pt x="3758184" y="0"/>
                </a:lnTo>
                <a:lnTo>
                  <a:pt x="3762755" y="0"/>
                </a:lnTo>
                <a:lnTo>
                  <a:pt x="3762755" y="7619"/>
                </a:lnTo>
                <a:lnTo>
                  <a:pt x="3758184" y="7619"/>
                </a:lnTo>
                <a:close/>
              </a:path>
              <a:path w="7374890" h="7619">
                <a:moveTo>
                  <a:pt x="3756659" y="6096"/>
                </a:moveTo>
                <a:lnTo>
                  <a:pt x="3756659" y="1524"/>
                </a:lnTo>
                <a:lnTo>
                  <a:pt x="3758184" y="1524"/>
                </a:lnTo>
                <a:lnTo>
                  <a:pt x="3758184" y="6096"/>
                </a:lnTo>
                <a:lnTo>
                  <a:pt x="3756659" y="6096"/>
                </a:lnTo>
                <a:close/>
              </a:path>
              <a:path w="7374890" h="7619">
                <a:moveTo>
                  <a:pt x="3793236" y="4572"/>
                </a:moveTo>
                <a:lnTo>
                  <a:pt x="3793236" y="3048"/>
                </a:lnTo>
                <a:lnTo>
                  <a:pt x="3796284" y="0"/>
                </a:lnTo>
                <a:lnTo>
                  <a:pt x="3799332" y="0"/>
                </a:lnTo>
                <a:lnTo>
                  <a:pt x="3800855" y="1524"/>
                </a:lnTo>
                <a:lnTo>
                  <a:pt x="3800855" y="6096"/>
                </a:lnTo>
                <a:lnTo>
                  <a:pt x="3799332" y="7619"/>
                </a:lnTo>
                <a:lnTo>
                  <a:pt x="3796284" y="7619"/>
                </a:lnTo>
                <a:lnTo>
                  <a:pt x="3793236" y="4572"/>
                </a:lnTo>
                <a:close/>
              </a:path>
              <a:path w="7374890" h="7619">
                <a:moveTo>
                  <a:pt x="3831336" y="6096"/>
                </a:moveTo>
                <a:lnTo>
                  <a:pt x="3831336" y="1524"/>
                </a:lnTo>
                <a:lnTo>
                  <a:pt x="3832859" y="0"/>
                </a:lnTo>
                <a:lnTo>
                  <a:pt x="3835907" y="0"/>
                </a:lnTo>
                <a:lnTo>
                  <a:pt x="3837432" y="1524"/>
                </a:lnTo>
                <a:lnTo>
                  <a:pt x="3837432" y="6096"/>
                </a:lnTo>
                <a:lnTo>
                  <a:pt x="3835907" y="7619"/>
                </a:lnTo>
                <a:lnTo>
                  <a:pt x="3832859" y="7619"/>
                </a:lnTo>
                <a:lnTo>
                  <a:pt x="3831336" y="6096"/>
                </a:lnTo>
                <a:close/>
              </a:path>
              <a:path w="7374890" h="7619">
                <a:moveTo>
                  <a:pt x="3867912" y="6096"/>
                </a:moveTo>
                <a:lnTo>
                  <a:pt x="3867912" y="1524"/>
                </a:lnTo>
                <a:lnTo>
                  <a:pt x="3869436" y="0"/>
                </a:lnTo>
                <a:lnTo>
                  <a:pt x="3872484" y="0"/>
                </a:lnTo>
                <a:lnTo>
                  <a:pt x="3875532" y="3048"/>
                </a:lnTo>
                <a:lnTo>
                  <a:pt x="3875532" y="4572"/>
                </a:lnTo>
                <a:lnTo>
                  <a:pt x="3872484" y="7619"/>
                </a:lnTo>
                <a:lnTo>
                  <a:pt x="3869436" y="7619"/>
                </a:lnTo>
                <a:lnTo>
                  <a:pt x="3867912" y="6096"/>
                </a:lnTo>
                <a:close/>
              </a:path>
              <a:path w="7374890" h="7619">
                <a:moveTo>
                  <a:pt x="3910584" y="6096"/>
                </a:moveTo>
                <a:lnTo>
                  <a:pt x="3910584" y="1524"/>
                </a:lnTo>
                <a:lnTo>
                  <a:pt x="3912107" y="1524"/>
                </a:lnTo>
                <a:lnTo>
                  <a:pt x="3912107" y="6096"/>
                </a:lnTo>
                <a:lnTo>
                  <a:pt x="3910584" y="6096"/>
                </a:lnTo>
                <a:close/>
              </a:path>
              <a:path w="7374890" h="7619">
                <a:moveTo>
                  <a:pt x="3906012" y="7619"/>
                </a:moveTo>
                <a:lnTo>
                  <a:pt x="3906012" y="0"/>
                </a:lnTo>
                <a:lnTo>
                  <a:pt x="3910584" y="0"/>
                </a:lnTo>
                <a:lnTo>
                  <a:pt x="3910584" y="7619"/>
                </a:lnTo>
                <a:lnTo>
                  <a:pt x="3906012" y="7619"/>
                </a:lnTo>
                <a:close/>
              </a:path>
              <a:path w="7374890" h="7619">
                <a:moveTo>
                  <a:pt x="3904487" y="6096"/>
                </a:moveTo>
                <a:lnTo>
                  <a:pt x="3904487" y="1524"/>
                </a:lnTo>
                <a:lnTo>
                  <a:pt x="3906012" y="1524"/>
                </a:lnTo>
                <a:lnTo>
                  <a:pt x="3906012" y="6096"/>
                </a:lnTo>
                <a:lnTo>
                  <a:pt x="3904487" y="6096"/>
                </a:lnTo>
                <a:close/>
              </a:path>
              <a:path w="7374890" h="7619">
                <a:moveTo>
                  <a:pt x="3947159" y="6096"/>
                </a:moveTo>
                <a:lnTo>
                  <a:pt x="3947159" y="1524"/>
                </a:lnTo>
                <a:lnTo>
                  <a:pt x="3948684" y="1524"/>
                </a:lnTo>
                <a:lnTo>
                  <a:pt x="3948684" y="6096"/>
                </a:lnTo>
                <a:lnTo>
                  <a:pt x="3947159" y="6096"/>
                </a:lnTo>
                <a:close/>
              </a:path>
              <a:path w="7374890" h="7619">
                <a:moveTo>
                  <a:pt x="3942587" y="7619"/>
                </a:moveTo>
                <a:lnTo>
                  <a:pt x="3942587" y="0"/>
                </a:lnTo>
                <a:lnTo>
                  <a:pt x="3947159" y="0"/>
                </a:lnTo>
                <a:lnTo>
                  <a:pt x="3947159" y="7619"/>
                </a:lnTo>
                <a:lnTo>
                  <a:pt x="3942587" y="7619"/>
                </a:lnTo>
                <a:close/>
              </a:path>
              <a:path w="7374890" h="7619">
                <a:moveTo>
                  <a:pt x="3941064" y="6096"/>
                </a:moveTo>
                <a:lnTo>
                  <a:pt x="3941064" y="1524"/>
                </a:lnTo>
                <a:lnTo>
                  <a:pt x="3942587" y="1524"/>
                </a:lnTo>
                <a:lnTo>
                  <a:pt x="3942587" y="6096"/>
                </a:lnTo>
                <a:lnTo>
                  <a:pt x="3941064" y="6096"/>
                </a:lnTo>
                <a:close/>
              </a:path>
              <a:path w="7374890" h="7619">
                <a:moveTo>
                  <a:pt x="3983736" y="6096"/>
                </a:moveTo>
                <a:lnTo>
                  <a:pt x="3983736" y="1524"/>
                </a:lnTo>
                <a:lnTo>
                  <a:pt x="3985259" y="1524"/>
                </a:lnTo>
                <a:lnTo>
                  <a:pt x="3985259" y="6096"/>
                </a:lnTo>
                <a:lnTo>
                  <a:pt x="3983736" y="6096"/>
                </a:lnTo>
                <a:close/>
              </a:path>
              <a:path w="7374890" h="7619">
                <a:moveTo>
                  <a:pt x="3979164" y="7619"/>
                </a:moveTo>
                <a:lnTo>
                  <a:pt x="3979164" y="0"/>
                </a:lnTo>
                <a:lnTo>
                  <a:pt x="3983736" y="0"/>
                </a:lnTo>
                <a:lnTo>
                  <a:pt x="3983736" y="7619"/>
                </a:lnTo>
                <a:lnTo>
                  <a:pt x="3979164" y="7619"/>
                </a:lnTo>
                <a:close/>
              </a:path>
              <a:path w="7374890" h="7619">
                <a:moveTo>
                  <a:pt x="3977639" y="4572"/>
                </a:moveTo>
                <a:lnTo>
                  <a:pt x="3977639" y="3048"/>
                </a:lnTo>
                <a:lnTo>
                  <a:pt x="3979164" y="1524"/>
                </a:lnTo>
                <a:lnTo>
                  <a:pt x="3979164" y="6096"/>
                </a:lnTo>
                <a:lnTo>
                  <a:pt x="3977639" y="4572"/>
                </a:lnTo>
                <a:close/>
              </a:path>
              <a:path w="7374890" h="7619">
                <a:moveTo>
                  <a:pt x="4014216" y="4572"/>
                </a:moveTo>
                <a:lnTo>
                  <a:pt x="4014216" y="3048"/>
                </a:lnTo>
                <a:lnTo>
                  <a:pt x="4017264" y="0"/>
                </a:lnTo>
                <a:lnTo>
                  <a:pt x="4020312" y="0"/>
                </a:lnTo>
                <a:lnTo>
                  <a:pt x="4021836" y="1524"/>
                </a:lnTo>
                <a:lnTo>
                  <a:pt x="4021836" y="6096"/>
                </a:lnTo>
                <a:lnTo>
                  <a:pt x="4020312" y="7619"/>
                </a:lnTo>
                <a:lnTo>
                  <a:pt x="4017264" y="7619"/>
                </a:lnTo>
                <a:lnTo>
                  <a:pt x="4014216" y="4572"/>
                </a:lnTo>
                <a:close/>
              </a:path>
              <a:path w="7374890" h="7619">
                <a:moveTo>
                  <a:pt x="4052316" y="6096"/>
                </a:moveTo>
                <a:lnTo>
                  <a:pt x="4052316" y="1524"/>
                </a:lnTo>
                <a:lnTo>
                  <a:pt x="4053839" y="0"/>
                </a:lnTo>
                <a:lnTo>
                  <a:pt x="4056887" y="0"/>
                </a:lnTo>
                <a:lnTo>
                  <a:pt x="4058412" y="1524"/>
                </a:lnTo>
                <a:lnTo>
                  <a:pt x="4058412" y="6096"/>
                </a:lnTo>
                <a:lnTo>
                  <a:pt x="4056887" y="7619"/>
                </a:lnTo>
                <a:lnTo>
                  <a:pt x="4053839" y="7619"/>
                </a:lnTo>
                <a:lnTo>
                  <a:pt x="4052316" y="6096"/>
                </a:lnTo>
                <a:close/>
              </a:path>
              <a:path w="7374890" h="7619">
                <a:moveTo>
                  <a:pt x="4088891" y="6096"/>
                </a:moveTo>
                <a:lnTo>
                  <a:pt x="4088891" y="1524"/>
                </a:lnTo>
                <a:lnTo>
                  <a:pt x="4090416" y="0"/>
                </a:lnTo>
                <a:lnTo>
                  <a:pt x="4093464" y="0"/>
                </a:lnTo>
                <a:lnTo>
                  <a:pt x="4096512" y="3048"/>
                </a:lnTo>
                <a:lnTo>
                  <a:pt x="4096512" y="4572"/>
                </a:lnTo>
                <a:lnTo>
                  <a:pt x="4093464" y="7619"/>
                </a:lnTo>
                <a:lnTo>
                  <a:pt x="4090416" y="7619"/>
                </a:lnTo>
                <a:lnTo>
                  <a:pt x="4088891" y="6096"/>
                </a:lnTo>
                <a:close/>
              </a:path>
              <a:path w="7374890" h="7619">
                <a:moveTo>
                  <a:pt x="4131564" y="6096"/>
                </a:moveTo>
                <a:lnTo>
                  <a:pt x="4131564" y="1524"/>
                </a:lnTo>
                <a:lnTo>
                  <a:pt x="4133087" y="1524"/>
                </a:lnTo>
                <a:lnTo>
                  <a:pt x="4133087" y="6096"/>
                </a:lnTo>
                <a:lnTo>
                  <a:pt x="4131564" y="6096"/>
                </a:lnTo>
                <a:close/>
              </a:path>
              <a:path w="7374890" h="7619">
                <a:moveTo>
                  <a:pt x="4126991" y="7619"/>
                </a:moveTo>
                <a:lnTo>
                  <a:pt x="4126991" y="0"/>
                </a:lnTo>
                <a:lnTo>
                  <a:pt x="4131564" y="0"/>
                </a:lnTo>
                <a:lnTo>
                  <a:pt x="4131564" y="7619"/>
                </a:lnTo>
                <a:lnTo>
                  <a:pt x="4126991" y="7619"/>
                </a:lnTo>
                <a:close/>
              </a:path>
              <a:path w="7374890" h="7619">
                <a:moveTo>
                  <a:pt x="4125468" y="6096"/>
                </a:moveTo>
                <a:lnTo>
                  <a:pt x="4125468" y="1524"/>
                </a:lnTo>
                <a:lnTo>
                  <a:pt x="4126991" y="1524"/>
                </a:lnTo>
                <a:lnTo>
                  <a:pt x="4126991" y="6096"/>
                </a:lnTo>
                <a:lnTo>
                  <a:pt x="4125468" y="6096"/>
                </a:lnTo>
                <a:close/>
              </a:path>
              <a:path w="7374890" h="7619">
                <a:moveTo>
                  <a:pt x="4168139" y="6096"/>
                </a:moveTo>
                <a:lnTo>
                  <a:pt x="4168139" y="1524"/>
                </a:lnTo>
                <a:lnTo>
                  <a:pt x="4169664" y="1524"/>
                </a:lnTo>
                <a:lnTo>
                  <a:pt x="4169664" y="6096"/>
                </a:lnTo>
                <a:lnTo>
                  <a:pt x="4168139" y="6096"/>
                </a:lnTo>
                <a:close/>
              </a:path>
              <a:path w="7374890" h="7619">
                <a:moveTo>
                  <a:pt x="4163568" y="7619"/>
                </a:moveTo>
                <a:lnTo>
                  <a:pt x="4163568" y="0"/>
                </a:lnTo>
                <a:lnTo>
                  <a:pt x="4168139" y="0"/>
                </a:lnTo>
                <a:lnTo>
                  <a:pt x="4168139" y="7619"/>
                </a:lnTo>
                <a:lnTo>
                  <a:pt x="4163568" y="7619"/>
                </a:lnTo>
                <a:close/>
              </a:path>
              <a:path w="7374890" h="7619">
                <a:moveTo>
                  <a:pt x="4162044" y="6096"/>
                </a:moveTo>
                <a:lnTo>
                  <a:pt x="4162044" y="1524"/>
                </a:lnTo>
                <a:lnTo>
                  <a:pt x="4163568" y="1524"/>
                </a:lnTo>
                <a:lnTo>
                  <a:pt x="4163568" y="6096"/>
                </a:lnTo>
                <a:lnTo>
                  <a:pt x="4162044" y="6096"/>
                </a:lnTo>
                <a:close/>
              </a:path>
              <a:path w="7374890" h="7619">
                <a:moveTo>
                  <a:pt x="4204716" y="6096"/>
                </a:moveTo>
                <a:lnTo>
                  <a:pt x="4204716" y="1524"/>
                </a:lnTo>
                <a:lnTo>
                  <a:pt x="4206239" y="1524"/>
                </a:lnTo>
                <a:lnTo>
                  <a:pt x="4206239" y="6096"/>
                </a:lnTo>
                <a:lnTo>
                  <a:pt x="4204716" y="6096"/>
                </a:lnTo>
                <a:close/>
              </a:path>
              <a:path w="7374890" h="7619">
                <a:moveTo>
                  <a:pt x="4200144" y="7619"/>
                </a:moveTo>
                <a:lnTo>
                  <a:pt x="4200144" y="0"/>
                </a:lnTo>
                <a:lnTo>
                  <a:pt x="4204716" y="0"/>
                </a:lnTo>
                <a:lnTo>
                  <a:pt x="4204716" y="7619"/>
                </a:lnTo>
                <a:lnTo>
                  <a:pt x="4200144" y="7619"/>
                </a:lnTo>
                <a:close/>
              </a:path>
              <a:path w="7374890" h="7619">
                <a:moveTo>
                  <a:pt x="4198620" y="4572"/>
                </a:moveTo>
                <a:lnTo>
                  <a:pt x="4198620" y="3048"/>
                </a:lnTo>
                <a:lnTo>
                  <a:pt x="4200144" y="1524"/>
                </a:lnTo>
                <a:lnTo>
                  <a:pt x="4200144" y="6096"/>
                </a:lnTo>
                <a:lnTo>
                  <a:pt x="4198620" y="4572"/>
                </a:lnTo>
                <a:close/>
              </a:path>
              <a:path w="7374890" h="7619">
                <a:moveTo>
                  <a:pt x="4235196" y="4572"/>
                </a:moveTo>
                <a:lnTo>
                  <a:pt x="4235196" y="3048"/>
                </a:lnTo>
                <a:lnTo>
                  <a:pt x="4238244" y="0"/>
                </a:lnTo>
                <a:lnTo>
                  <a:pt x="4241291" y="0"/>
                </a:lnTo>
                <a:lnTo>
                  <a:pt x="4242816" y="1524"/>
                </a:lnTo>
                <a:lnTo>
                  <a:pt x="4242816" y="6096"/>
                </a:lnTo>
                <a:lnTo>
                  <a:pt x="4241291" y="7619"/>
                </a:lnTo>
                <a:lnTo>
                  <a:pt x="4238244" y="7619"/>
                </a:lnTo>
                <a:lnTo>
                  <a:pt x="4235196" y="4572"/>
                </a:lnTo>
                <a:close/>
              </a:path>
              <a:path w="7374890" h="7619">
                <a:moveTo>
                  <a:pt x="4273296" y="6096"/>
                </a:moveTo>
                <a:lnTo>
                  <a:pt x="4273296" y="1524"/>
                </a:lnTo>
                <a:lnTo>
                  <a:pt x="4274820" y="0"/>
                </a:lnTo>
                <a:lnTo>
                  <a:pt x="4277868" y="0"/>
                </a:lnTo>
                <a:lnTo>
                  <a:pt x="4279391" y="1524"/>
                </a:lnTo>
                <a:lnTo>
                  <a:pt x="4279391" y="6096"/>
                </a:lnTo>
                <a:lnTo>
                  <a:pt x="4277868" y="7619"/>
                </a:lnTo>
                <a:lnTo>
                  <a:pt x="4274820" y="7619"/>
                </a:lnTo>
                <a:lnTo>
                  <a:pt x="4273296" y="6096"/>
                </a:lnTo>
                <a:close/>
              </a:path>
              <a:path w="7374890" h="7619">
                <a:moveTo>
                  <a:pt x="4311396" y="7619"/>
                </a:moveTo>
                <a:lnTo>
                  <a:pt x="4311396" y="0"/>
                </a:lnTo>
                <a:lnTo>
                  <a:pt x="4314444" y="0"/>
                </a:lnTo>
                <a:lnTo>
                  <a:pt x="4317491" y="3048"/>
                </a:lnTo>
                <a:lnTo>
                  <a:pt x="4317491" y="4572"/>
                </a:lnTo>
                <a:lnTo>
                  <a:pt x="4314444" y="7619"/>
                </a:lnTo>
                <a:lnTo>
                  <a:pt x="4311396" y="7619"/>
                </a:lnTo>
                <a:close/>
              </a:path>
              <a:path w="7374890" h="7619">
                <a:moveTo>
                  <a:pt x="4309871" y="6096"/>
                </a:moveTo>
                <a:lnTo>
                  <a:pt x="4309871" y="1524"/>
                </a:lnTo>
                <a:lnTo>
                  <a:pt x="4311396" y="1524"/>
                </a:lnTo>
                <a:lnTo>
                  <a:pt x="4311396" y="6096"/>
                </a:lnTo>
                <a:lnTo>
                  <a:pt x="4309871" y="6096"/>
                </a:lnTo>
                <a:close/>
              </a:path>
              <a:path w="7374890" h="7619">
                <a:moveTo>
                  <a:pt x="4352544" y="6096"/>
                </a:moveTo>
                <a:lnTo>
                  <a:pt x="4352544" y="1524"/>
                </a:lnTo>
                <a:lnTo>
                  <a:pt x="4354068" y="1524"/>
                </a:lnTo>
                <a:lnTo>
                  <a:pt x="4354068" y="6096"/>
                </a:lnTo>
                <a:lnTo>
                  <a:pt x="4352544" y="6096"/>
                </a:lnTo>
                <a:close/>
              </a:path>
              <a:path w="7374890" h="7619">
                <a:moveTo>
                  <a:pt x="4347971" y="7619"/>
                </a:moveTo>
                <a:lnTo>
                  <a:pt x="4347971" y="0"/>
                </a:lnTo>
                <a:lnTo>
                  <a:pt x="4352544" y="0"/>
                </a:lnTo>
                <a:lnTo>
                  <a:pt x="4352544" y="7619"/>
                </a:lnTo>
                <a:lnTo>
                  <a:pt x="4347971" y="7619"/>
                </a:lnTo>
                <a:close/>
              </a:path>
              <a:path w="7374890" h="7619">
                <a:moveTo>
                  <a:pt x="4346448" y="6096"/>
                </a:moveTo>
                <a:lnTo>
                  <a:pt x="4346448" y="1524"/>
                </a:lnTo>
                <a:lnTo>
                  <a:pt x="4347971" y="1524"/>
                </a:lnTo>
                <a:lnTo>
                  <a:pt x="4347971" y="6096"/>
                </a:lnTo>
                <a:lnTo>
                  <a:pt x="4346448" y="6096"/>
                </a:lnTo>
                <a:close/>
              </a:path>
              <a:path w="7374890" h="7619">
                <a:moveTo>
                  <a:pt x="4389120" y="6096"/>
                </a:moveTo>
                <a:lnTo>
                  <a:pt x="4389120" y="1524"/>
                </a:lnTo>
                <a:lnTo>
                  <a:pt x="4390644" y="1524"/>
                </a:lnTo>
                <a:lnTo>
                  <a:pt x="4390644" y="6096"/>
                </a:lnTo>
                <a:lnTo>
                  <a:pt x="4389120" y="6096"/>
                </a:lnTo>
                <a:close/>
              </a:path>
              <a:path w="7374890" h="7619">
                <a:moveTo>
                  <a:pt x="4384548" y="7619"/>
                </a:moveTo>
                <a:lnTo>
                  <a:pt x="4384548" y="0"/>
                </a:lnTo>
                <a:lnTo>
                  <a:pt x="4389120" y="0"/>
                </a:lnTo>
                <a:lnTo>
                  <a:pt x="4389120" y="7619"/>
                </a:lnTo>
                <a:lnTo>
                  <a:pt x="4384548" y="7619"/>
                </a:lnTo>
                <a:close/>
              </a:path>
              <a:path w="7374890" h="7619">
                <a:moveTo>
                  <a:pt x="4383023" y="6096"/>
                </a:moveTo>
                <a:lnTo>
                  <a:pt x="4383023" y="1524"/>
                </a:lnTo>
                <a:lnTo>
                  <a:pt x="4384548" y="1524"/>
                </a:lnTo>
                <a:lnTo>
                  <a:pt x="4384548" y="6096"/>
                </a:lnTo>
                <a:lnTo>
                  <a:pt x="4383023" y="6096"/>
                </a:lnTo>
                <a:close/>
              </a:path>
              <a:path w="7374890" h="7619">
                <a:moveTo>
                  <a:pt x="4425696" y="6096"/>
                </a:moveTo>
                <a:lnTo>
                  <a:pt x="4425696" y="1524"/>
                </a:lnTo>
                <a:lnTo>
                  <a:pt x="4427220" y="1524"/>
                </a:lnTo>
                <a:lnTo>
                  <a:pt x="4427220" y="6096"/>
                </a:lnTo>
                <a:lnTo>
                  <a:pt x="4425696" y="6096"/>
                </a:lnTo>
                <a:close/>
              </a:path>
              <a:path w="7374890" h="7619">
                <a:moveTo>
                  <a:pt x="4421123" y="7619"/>
                </a:moveTo>
                <a:lnTo>
                  <a:pt x="4421123" y="0"/>
                </a:lnTo>
                <a:lnTo>
                  <a:pt x="4425696" y="0"/>
                </a:lnTo>
                <a:lnTo>
                  <a:pt x="4425696" y="7619"/>
                </a:lnTo>
                <a:lnTo>
                  <a:pt x="4421123" y="7619"/>
                </a:lnTo>
                <a:close/>
              </a:path>
              <a:path w="7374890" h="7619">
                <a:moveTo>
                  <a:pt x="4419600" y="4572"/>
                </a:moveTo>
                <a:lnTo>
                  <a:pt x="4419600" y="3048"/>
                </a:lnTo>
                <a:lnTo>
                  <a:pt x="4421123" y="1524"/>
                </a:lnTo>
                <a:lnTo>
                  <a:pt x="4421123" y="6096"/>
                </a:lnTo>
                <a:lnTo>
                  <a:pt x="4419600" y="4572"/>
                </a:lnTo>
                <a:close/>
              </a:path>
              <a:path w="7374890" h="7619">
                <a:moveTo>
                  <a:pt x="4456175" y="4572"/>
                </a:moveTo>
                <a:lnTo>
                  <a:pt x="4456175" y="3048"/>
                </a:lnTo>
                <a:lnTo>
                  <a:pt x="4459223" y="0"/>
                </a:lnTo>
                <a:lnTo>
                  <a:pt x="4462271" y="0"/>
                </a:lnTo>
                <a:lnTo>
                  <a:pt x="4463796" y="1524"/>
                </a:lnTo>
                <a:lnTo>
                  <a:pt x="4463796" y="6096"/>
                </a:lnTo>
                <a:lnTo>
                  <a:pt x="4462271" y="7619"/>
                </a:lnTo>
                <a:lnTo>
                  <a:pt x="4459223" y="7619"/>
                </a:lnTo>
                <a:lnTo>
                  <a:pt x="4456175" y="4572"/>
                </a:lnTo>
                <a:close/>
              </a:path>
              <a:path w="7374890" h="7619">
                <a:moveTo>
                  <a:pt x="4494275" y="6096"/>
                </a:moveTo>
                <a:lnTo>
                  <a:pt x="4494275" y="1524"/>
                </a:lnTo>
                <a:lnTo>
                  <a:pt x="4495800" y="0"/>
                </a:lnTo>
                <a:lnTo>
                  <a:pt x="4498848" y="0"/>
                </a:lnTo>
                <a:lnTo>
                  <a:pt x="4500371" y="1524"/>
                </a:lnTo>
                <a:lnTo>
                  <a:pt x="4500371" y="6096"/>
                </a:lnTo>
                <a:lnTo>
                  <a:pt x="4498848" y="7619"/>
                </a:lnTo>
                <a:lnTo>
                  <a:pt x="4495800" y="7619"/>
                </a:lnTo>
                <a:lnTo>
                  <a:pt x="4494275" y="6096"/>
                </a:lnTo>
                <a:close/>
              </a:path>
              <a:path w="7374890" h="7619">
                <a:moveTo>
                  <a:pt x="4532375" y="7619"/>
                </a:moveTo>
                <a:lnTo>
                  <a:pt x="4532375" y="0"/>
                </a:lnTo>
                <a:lnTo>
                  <a:pt x="4535423" y="0"/>
                </a:lnTo>
                <a:lnTo>
                  <a:pt x="4538471" y="3048"/>
                </a:lnTo>
                <a:lnTo>
                  <a:pt x="4538471" y="4572"/>
                </a:lnTo>
                <a:lnTo>
                  <a:pt x="4535423" y="7619"/>
                </a:lnTo>
                <a:lnTo>
                  <a:pt x="4532375" y="7619"/>
                </a:lnTo>
                <a:close/>
              </a:path>
              <a:path w="7374890" h="7619">
                <a:moveTo>
                  <a:pt x="4530852" y="6096"/>
                </a:moveTo>
                <a:lnTo>
                  <a:pt x="4530852" y="1524"/>
                </a:lnTo>
                <a:lnTo>
                  <a:pt x="4532375" y="1524"/>
                </a:lnTo>
                <a:lnTo>
                  <a:pt x="4532375" y="6096"/>
                </a:lnTo>
                <a:lnTo>
                  <a:pt x="4530852" y="6096"/>
                </a:lnTo>
                <a:close/>
              </a:path>
              <a:path w="7374890" h="7619">
                <a:moveTo>
                  <a:pt x="4573523" y="6096"/>
                </a:moveTo>
                <a:lnTo>
                  <a:pt x="4573523" y="1524"/>
                </a:lnTo>
                <a:lnTo>
                  <a:pt x="4575048" y="1524"/>
                </a:lnTo>
                <a:lnTo>
                  <a:pt x="4575048" y="6096"/>
                </a:lnTo>
                <a:lnTo>
                  <a:pt x="4573523" y="6096"/>
                </a:lnTo>
                <a:close/>
              </a:path>
              <a:path w="7374890" h="7619">
                <a:moveTo>
                  <a:pt x="4568952" y="7619"/>
                </a:moveTo>
                <a:lnTo>
                  <a:pt x="4568952" y="0"/>
                </a:lnTo>
                <a:lnTo>
                  <a:pt x="4573523" y="0"/>
                </a:lnTo>
                <a:lnTo>
                  <a:pt x="4573523" y="7619"/>
                </a:lnTo>
                <a:lnTo>
                  <a:pt x="4568952" y="7619"/>
                </a:lnTo>
                <a:close/>
              </a:path>
              <a:path w="7374890" h="7619">
                <a:moveTo>
                  <a:pt x="4567428" y="6096"/>
                </a:moveTo>
                <a:lnTo>
                  <a:pt x="4567428" y="1524"/>
                </a:lnTo>
                <a:lnTo>
                  <a:pt x="4568952" y="1524"/>
                </a:lnTo>
                <a:lnTo>
                  <a:pt x="4568952" y="6096"/>
                </a:lnTo>
                <a:lnTo>
                  <a:pt x="4567428" y="6096"/>
                </a:lnTo>
                <a:close/>
              </a:path>
              <a:path w="7374890" h="7619">
                <a:moveTo>
                  <a:pt x="4610100" y="6096"/>
                </a:moveTo>
                <a:lnTo>
                  <a:pt x="4610100" y="1524"/>
                </a:lnTo>
                <a:lnTo>
                  <a:pt x="4611624" y="1524"/>
                </a:lnTo>
                <a:lnTo>
                  <a:pt x="4611624" y="6096"/>
                </a:lnTo>
                <a:lnTo>
                  <a:pt x="4610100" y="6096"/>
                </a:lnTo>
                <a:close/>
              </a:path>
              <a:path w="7374890" h="7619">
                <a:moveTo>
                  <a:pt x="4605528" y="7619"/>
                </a:moveTo>
                <a:lnTo>
                  <a:pt x="4605528" y="0"/>
                </a:lnTo>
                <a:lnTo>
                  <a:pt x="4610100" y="0"/>
                </a:lnTo>
                <a:lnTo>
                  <a:pt x="4610100" y="7619"/>
                </a:lnTo>
                <a:lnTo>
                  <a:pt x="4605528" y="7619"/>
                </a:lnTo>
                <a:close/>
              </a:path>
              <a:path w="7374890" h="7619">
                <a:moveTo>
                  <a:pt x="4604004" y="6096"/>
                </a:moveTo>
                <a:lnTo>
                  <a:pt x="4604004" y="1524"/>
                </a:lnTo>
                <a:lnTo>
                  <a:pt x="4605528" y="1524"/>
                </a:lnTo>
                <a:lnTo>
                  <a:pt x="4605528" y="6096"/>
                </a:lnTo>
                <a:lnTo>
                  <a:pt x="4604004" y="6096"/>
                </a:lnTo>
                <a:close/>
              </a:path>
              <a:path w="7374890" h="7619">
                <a:moveTo>
                  <a:pt x="4646676" y="6096"/>
                </a:moveTo>
                <a:lnTo>
                  <a:pt x="4646676" y="1524"/>
                </a:lnTo>
                <a:lnTo>
                  <a:pt x="4648200" y="1524"/>
                </a:lnTo>
                <a:lnTo>
                  <a:pt x="4648200" y="6096"/>
                </a:lnTo>
                <a:lnTo>
                  <a:pt x="4646676" y="6096"/>
                </a:lnTo>
                <a:close/>
              </a:path>
              <a:path w="7374890" h="7619">
                <a:moveTo>
                  <a:pt x="4640579" y="4572"/>
                </a:moveTo>
                <a:lnTo>
                  <a:pt x="4640579" y="3048"/>
                </a:lnTo>
                <a:lnTo>
                  <a:pt x="4643628" y="0"/>
                </a:lnTo>
                <a:lnTo>
                  <a:pt x="4646676" y="0"/>
                </a:lnTo>
                <a:lnTo>
                  <a:pt x="4646676" y="7619"/>
                </a:lnTo>
                <a:lnTo>
                  <a:pt x="4643628" y="7619"/>
                </a:lnTo>
                <a:lnTo>
                  <a:pt x="4640579" y="4572"/>
                </a:lnTo>
                <a:close/>
              </a:path>
              <a:path w="7374890" h="7619">
                <a:moveTo>
                  <a:pt x="4678679" y="6096"/>
                </a:moveTo>
                <a:lnTo>
                  <a:pt x="4678679" y="1524"/>
                </a:lnTo>
                <a:lnTo>
                  <a:pt x="4680204" y="0"/>
                </a:lnTo>
                <a:lnTo>
                  <a:pt x="4683252" y="0"/>
                </a:lnTo>
                <a:lnTo>
                  <a:pt x="4684776" y="1524"/>
                </a:lnTo>
                <a:lnTo>
                  <a:pt x="4684776" y="6096"/>
                </a:lnTo>
                <a:lnTo>
                  <a:pt x="4683252" y="7619"/>
                </a:lnTo>
                <a:lnTo>
                  <a:pt x="4680204" y="7619"/>
                </a:lnTo>
                <a:lnTo>
                  <a:pt x="4678679" y="6096"/>
                </a:lnTo>
                <a:close/>
              </a:path>
              <a:path w="7374890" h="7619">
                <a:moveTo>
                  <a:pt x="4715255" y="6096"/>
                </a:moveTo>
                <a:lnTo>
                  <a:pt x="4715255" y="1524"/>
                </a:lnTo>
                <a:lnTo>
                  <a:pt x="4716779" y="0"/>
                </a:lnTo>
                <a:lnTo>
                  <a:pt x="4719828" y="0"/>
                </a:lnTo>
                <a:lnTo>
                  <a:pt x="4722876" y="3048"/>
                </a:lnTo>
                <a:lnTo>
                  <a:pt x="4722876" y="4572"/>
                </a:lnTo>
                <a:lnTo>
                  <a:pt x="4719828" y="7619"/>
                </a:lnTo>
                <a:lnTo>
                  <a:pt x="4716779" y="7619"/>
                </a:lnTo>
                <a:lnTo>
                  <a:pt x="4715255" y="6096"/>
                </a:lnTo>
                <a:close/>
              </a:path>
              <a:path w="7374890" h="7619">
                <a:moveTo>
                  <a:pt x="4757928" y="6096"/>
                </a:moveTo>
                <a:lnTo>
                  <a:pt x="4757928" y="1524"/>
                </a:lnTo>
                <a:lnTo>
                  <a:pt x="4759452" y="3048"/>
                </a:lnTo>
                <a:lnTo>
                  <a:pt x="4759452" y="4572"/>
                </a:lnTo>
                <a:lnTo>
                  <a:pt x="4757928" y="6096"/>
                </a:lnTo>
                <a:close/>
              </a:path>
              <a:path w="7374890" h="7619">
                <a:moveTo>
                  <a:pt x="4753355" y="7619"/>
                </a:moveTo>
                <a:lnTo>
                  <a:pt x="4753355" y="0"/>
                </a:lnTo>
                <a:lnTo>
                  <a:pt x="4757928" y="0"/>
                </a:lnTo>
                <a:lnTo>
                  <a:pt x="4757928" y="7619"/>
                </a:lnTo>
                <a:lnTo>
                  <a:pt x="4753355" y="7619"/>
                </a:lnTo>
                <a:close/>
              </a:path>
              <a:path w="7374890" h="7619">
                <a:moveTo>
                  <a:pt x="4751832" y="6096"/>
                </a:moveTo>
                <a:lnTo>
                  <a:pt x="4751832" y="1524"/>
                </a:lnTo>
                <a:lnTo>
                  <a:pt x="4753355" y="1524"/>
                </a:lnTo>
                <a:lnTo>
                  <a:pt x="4753355" y="6096"/>
                </a:lnTo>
                <a:lnTo>
                  <a:pt x="4751832" y="6096"/>
                </a:lnTo>
                <a:close/>
              </a:path>
              <a:path w="7374890" h="7619">
                <a:moveTo>
                  <a:pt x="4794504" y="6096"/>
                </a:moveTo>
                <a:lnTo>
                  <a:pt x="4794504" y="1524"/>
                </a:lnTo>
                <a:lnTo>
                  <a:pt x="4796028" y="1524"/>
                </a:lnTo>
                <a:lnTo>
                  <a:pt x="4796028" y="6096"/>
                </a:lnTo>
                <a:lnTo>
                  <a:pt x="4794504" y="6096"/>
                </a:lnTo>
                <a:close/>
              </a:path>
              <a:path w="7374890" h="7619">
                <a:moveTo>
                  <a:pt x="4789932" y="7619"/>
                </a:moveTo>
                <a:lnTo>
                  <a:pt x="4789932" y="0"/>
                </a:lnTo>
                <a:lnTo>
                  <a:pt x="4794504" y="0"/>
                </a:lnTo>
                <a:lnTo>
                  <a:pt x="4794504" y="7619"/>
                </a:lnTo>
                <a:lnTo>
                  <a:pt x="4789932" y="7619"/>
                </a:lnTo>
                <a:close/>
              </a:path>
              <a:path w="7374890" h="7619">
                <a:moveTo>
                  <a:pt x="4788408" y="6096"/>
                </a:moveTo>
                <a:lnTo>
                  <a:pt x="4788408" y="1524"/>
                </a:lnTo>
                <a:lnTo>
                  <a:pt x="4789932" y="1524"/>
                </a:lnTo>
                <a:lnTo>
                  <a:pt x="4789932" y="6096"/>
                </a:lnTo>
                <a:lnTo>
                  <a:pt x="4788408" y="6096"/>
                </a:lnTo>
                <a:close/>
              </a:path>
              <a:path w="7374890" h="7619">
                <a:moveTo>
                  <a:pt x="4831079" y="6096"/>
                </a:moveTo>
                <a:lnTo>
                  <a:pt x="4831079" y="1524"/>
                </a:lnTo>
                <a:lnTo>
                  <a:pt x="4832604" y="1524"/>
                </a:lnTo>
                <a:lnTo>
                  <a:pt x="4832604" y="6096"/>
                </a:lnTo>
                <a:lnTo>
                  <a:pt x="4831079" y="6096"/>
                </a:lnTo>
                <a:close/>
              </a:path>
              <a:path w="7374890" h="7619">
                <a:moveTo>
                  <a:pt x="4826508" y="7619"/>
                </a:moveTo>
                <a:lnTo>
                  <a:pt x="4826508" y="0"/>
                </a:lnTo>
                <a:lnTo>
                  <a:pt x="4831079" y="0"/>
                </a:lnTo>
                <a:lnTo>
                  <a:pt x="4831079" y="7619"/>
                </a:lnTo>
                <a:lnTo>
                  <a:pt x="4826508" y="7619"/>
                </a:lnTo>
                <a:close/>
              </a:path>
              <a:path w="7374890" h="7619">
                <a:moveTo>
                  <a:pt x="4824984" y="6096"/>
                </a:moveTo>
                <a:lnTo>
                  <a:pt x="4824984" y="1524"/>
                </a:lnTo>
                <a:lnTo>
                  <a:pt x="4826508" y="1524"/>
                </a:lnTo>
                <a:lnTo>
                  <a:pt x="4826508" y="6096"/>
                </a:lnTo>
                <a:lnTo>
                  <a:pt x="4824984" y="6096"/>
                </a:lnTo>
                <a:close/>
              </a:path>
              <a:path w="7374890" h="7619">
                <a:moveTo>
                  <a:pt x="4867655" y="6096"/>
                </a:moveTo>
                <a:lnTo>
                  <a:pt x="4867655" y="1524"/>
                </a:lnTo>
                <a:lnTo>
                  <a:pt x="4869179" y="1524"/>
                </a:lnTo>
                <a:lnTo>
                  <a:pt x="4869179" y="6096"/>
                </a:lnTo>
                <a:lnTo>
                  <a:pt x="4867655" y="6096"/>
                </a:lnTo>
                <a:close/>
              </a:path>
              <a:path w="7374890" h="7619">
                <a:moveTo>
                  <a:pt x="4861560" y="4572"/>
                </a:moveTo>
                <a:lnTo>
                  <a:pt x="4861560" y="3048"/>
                </a:lnTo>
                <a:lnTo>
                  <a:pt x="4864608" y="0"/>
                </a:lnTo>
                <a:lnTo>
                  <a:pt x="4867655" y="0"/>
                </a:lnTo>
                <a:lnTo>
                  <a:pt x="4867655" y="7619"/>
                </a:lnTo>
                <a:lnTo>
                  <a:pt x="4864608" y="7619"/>
                </a:lnTo>
                <a:lnTo>
                  <a:pt x="4861560" y="4572"/>
                </a:lnTo>
                <a:close/>
              </a:path>
              <a:path w="7374890" h="7619">
                <a:moveTo>
                  <a:pt x="4899660" y="6096"/>
                </a:moveTo>
                <a:lnTo>
                  <a:pt x="4899660" y="1524"/>
                </a:lnTo>
                <a:lnTo>
                  <a:pt x="4901184" y="0"/>
                </a:lnTo>
                <a:lnTo>
                  <a:pt x="4904232" y="0"/>
                </a:lnTo>
                <a:lnTo>
                  <a:pt x="4905755" y="1524"/>
                </a:lnTo>
                <a:lnTo>
                  <a:pt x="4905755" y="6096"/>
                </a:lnTo>
                <a:lnTo>
                  <a:pt x="4904232" y="7619"/>
                </a:lnTo>
                <a:lnTo>
                  <a:pt x="4901184" y="7619"/>
                </a:lnTo>
                <a:lnTo>
                  <a:pt x="4899660" y="6096"/>
                </a:lnTo>
                <a:close/>
              </a:path>
              <a:path w="7374890" h="7619">
                <a:moveTo>
                  <a:pt x="4936236" y="6096"/>
                </a:moveTo>
                <a:lnTo>
                  <a:pt x="4936236" y="1524"/>
                </a:lnTo>
                <a:lnTo>
                  <a:pt x="4937760" y="0"/>
                </a:lnTo>
                <a:lnTo>
                  <a:pt x="4940808" y="0"/>
                </a:lnTo>
                <a:lnTo>
                  <a:pt x="4943855" y="3048"/>
                </a:lnTo>
                <a:lnTo>
                  <a:pt x="4943855" y="4572"/>
                </a:lnTo>
                <a:lnTo>
                  <a:pt x="4940808" y="7619"/>
                </a:lnTo>
                <a:lnTo>
                  <a:pt x="4937760" y="7619"/>
                </a:lnTo>
                <a:lnTo>
                  <a:pt x="4936236" y="6096"/>
                </a:lnTo>
                <a:close/>
              </a:path>
              <a:path w="7374890" h="7619">
                <a:moveTo>
                  <a:pt x="4978908" y="6096"/>
                </a:moveTo>
                <a:lnTo>
                  <a:pt x="4978908" y="1524"/>
                </a:lnTo>
                <a:lnTo>
                  <a:pt x="4980432" y="3048"/>
                </a:lnTo>
                <a:lnTo>
                  <a:pt x="4980432" y="4572"/>
                </a:lnTo>
                <a:lnTo>
                  <a:pt x="4978908" y="6096"/>
                </a:lnTo>
                <a:close/>
              </a:path>
              <a:path w="7374890" h="7619">
                <a:moveTo>
                  <a:pt x="4974336" y="7619"/>
                </a:moveTo>
                <a:lnTo>
                  <a:pt x="4974336" y="0"/>
                </a:lnTo>
                <a:lnTo>
                  <a:pt x="4978908" y="0"/>
                </a:lnTo>
                <a:lnTo>
                  <a:pt x="4978908" y="7619"/>
                </a:lnTo>
                <a:lnTo>
                  <a:pt x="4974336" y="7619"/>
                </a:lnTo>
                <a:close/>
              </a:path>
              <a:path w="7374890" h="7619">
                <a:moveTo>
                  <a:pt x="4972812" y="6096"/>
                </a:moveTo>
                <a:lnTo>
                  <a:pt x="4972812" y="1524"/>
                </a:lnTo>
                <a:lnTo>
                  <a:pt x="4974336" y="1524"/>
                </a:lnTo>
                <a:lnTo>
                  <a:pt x="4974336" y="6096"/>
                </a:lnTo>
                <a:lnTo>
                  <a:pt x="4972812" y="6096"/>
                </a:lnTo>
                <a:close/>
              </a:path>
              <a:path w="7374890" h="7619">
                <a:moveTo>
                  <a:pt x="5015484" y="6096"/>
                </a:moveTo>
                <a:lnTo>
                  <a:pt x="5015484" y="1524"/>
                </a:lnTo>
                <a:lnTo>
                  <a:pt x="5017008" y="1524"/>
                </a:lnTo>
                <a:lnTo>
                  <a:pt x="5017008" y="6096"/>
                </a:lnTo>
                <a:lnTo>
                  <a:pt x="5015484" y="6096"/>
                </a:lnTo>
                <a:close/>
              </a:path>
              <a:path w="7374890" h="7619">
                <a:moveTo>
                  <a:pt x="5010912" y="7619"/>
                </a:moveTo>
                <a:lnTo>
                  <a:pt x="5010912" y="0"/>
                </a:lnTo>
                <a:lnTo>
                  <a:pt x="5015484" y="0"/>
                </a:lnTo>
                <a:lnTo>
                  <a:pt x="5015484" y="7619"/>
                </a:lnTo>
                <a:lnTo>
                  <a:pt x="5010912" y="7619"/>
                </a:lnTo>
                <a:close/>
              </a:path>
              <a:path w="7374890" h="7619">
                <a:moveTo>
                  <a:pt x="5009387" y="6096"/>
                </a:moveTo>
                <a:lnTo>
                  <a:pt x="5009387" y="1524"/>
                </a:lnTo>
                <a:lnTo>
                  <a:pt x="5010912" y="1524"/>
                </a:lnTo>
                <a:lnTo>
                  <a:pt x="5010912" y="6096"/>
                </a:lnTo>
                <a:lnTo>
                  <a:pt x="5009387" y="6096"/>
                </a:lnTo>
                <a:close/>
              </a:path>
              <a:path w="7374890" h="7619">
                <a:moveTo>
                  <a:pt x="5052060" y="6096"/>
                </a:moveTo>
                <a:lnTo>
                  <a:pt x="5052060" y="1524"/>
                </a:lnTo>
                <a:lnTo>
                  <a:pt x="5053584" y="1524"/>
                </a:lnTo>
                <a:lnTo>
                  <a:pt x="5053584" y="6096"/>
                </a:lnTo>
                <a:lnTo>
                  <a:pt x="5052060" y="6096"/>
                </a:lnTo>
                <a:close/>
              </a:path>
              <a:path w="7374890" h="7619">
                <a:moveTo>
                  <a:pt x="5047487" y="7619"/>
                </a:moveTo>
                <a:lnTo>
                  <a:pt x="5047487" y="0"/>
                </a:lnTo>
                <a:lnTo>
                  <a:pt x="5052060" y="0"/>
                </a:lnTo>
                <a:lnTo>
                  <a:pt x="5052060" y="7619"/>
                </a:lnTo>
                <a:lnTo>
                  <a:pt x="5047487" y="7619"/>
                </a:lnTo>
                <a:close/>
              </a:path>
              <a:path w="7374890" h="7619">
                <a:moveTo>
                  <a:pt x="5045963" y="6096"/>
                </a:moveTo>
                <a:lnTo>
                  <a:pt x="5045963" y="1524"/>
                </a:lnTo>
                <a:lnTo>
                  <a:pt x="5047487" y="1524"/>
                </a:lnTo>
                <a:lnTo>
                  <a:pt x="5047487" y="6096"/>
                </a:lnTo>
                <a:lnTo>
                  <a:pt x="5045963" y="6096"/>
                </a:lnTo>
                <a:close/>
              </a:path>
              <a:path w="7374890" h="7619">
                <a:moveTo>
                  <a:pt x="5082540" y="4572"/>
                </a:moveTo>
                <a:lnTo>
                  <a:pt x="5082540" y="3048"/>
                </a:lnTo>
                <a:lnTo>
                  <a:pt x="5085587" y="0"/>
                </a:lnTo>
                <a:lnTo>
                  <a:pt x="5088636" y="0"/>
                </a:lnTo>
                <a:lnTo>
                  <a:pt x="5090160" y="1524"/>
                </a:lnTo>
                <a:lnTo>
                  <a:pt x="5090160" y="6096"/>
                </a:lnTo>
                <a:lnTo>
                  <a:pt x="5088636" y="7619"/>
                </a:lnTo>
                <a:lnTo>
                  <a:pt x="5085587" y="7619"/>
                </a:lnTo>
                <a:lnTo>
                  <a:pt x="5082540" y="4572"/>
                </a:lnTo>
                <a:close/>
              </a:path>
              <a:path w="7374890" h="7619">
                <a:moveTo>
                  <a:pt x="5120640" y="6096"/>
                </a:moveTo>
                <a:lnTo>
                  <a:pt x="5120640" y="1524"/>
                </a:lnTo>
                <a:lnTo>
                  <a:pt x="5122163" y="0"/>
                </a:lnTo>
                <a:lnTo>
                  <a:pt x="5125212" y="0"/>
                </a:lnTo>
                <a:lnTo>
                  <a:pt x="5126736" y="1524"/>
                </a:lnTo>
                <a:lnTo>
                  <a:pt x="5126736" y="6096"/>
                </a:lnTo>
                <a:lnTo>
                  <a:pt x="5125212" y="7619"/>
                </a:lnTo>
                <a:lnTo>
                  <a:pt x="5122163" y="7619"/>
                </a:lnTo>
                <a:lnTo>
                  <a:pt x="5120640" y="6096"/>
                </a:lnTo>
                <a:close/>
              </a:path>
              <a:path w="7374890" h="7619">
                <a:moveTo>
                  <a:pt x="5157216" y="6096"/>
                </a:moveTo>
                <a:lnTo>
                  <a:pt x="5157216" y="1524"/>
                </a:lnTo>
                <a:lnTo>
                  <a:pt x="5158740" y="0"/>
                </a:lnTo>
                <a:lnTo>
                  <a:pt x="5161787" y="0"/>
                </a:lnTo>
                <a:lnTo>
                  <a:pt x="5164836" y="3048"/>
                </a:lnTo>
                <a:lnTo>
                  <a:pt x="5164836" y="4572"/>
                </a:lnTo>
                <a:lnTo>
                  <a:pt x="5161787" y="7619"/>
                </a:lnTo>
                <a:lnTo>
                  <a:pt x="5158740" y="7619"/>
                </a:lnTo>
                <a:lnTo>
                  <a:pt x="5157216" y="6096"/>
                </a:lnTo>
                <a:close/>
              </a:path>
              <a:path w="7374890" h="7619">
                <a:moveTo>
                  <a:pt x="5199887" y="6096"/>
                </a:moveTo>
                <a:lnTo>
                  <a:pt x="5199887" y="1524"/>
                </a:lnTo>
                <a:lnTo>
                  <a:pt x="5201412" y="3048"/>
                </a:lnTo>
                <a:lnTo>
                  <a:pt x="5201412" y="4572"/>
                </a:lnTo>
                <a:lnTo>
                  <a:pt x="5199887" y="6096"/>
                </a:lnTo>
                <a:close/>
              </a:path>
              <a:path w="7374890" h="7619">
                <a:moveTo>
                  <a:pt x="5195316" y="7619"/>
                </a:moveTo>
                <a:lnTo>
                  <a:pt x="5195316" y="0"/>
                </a:lnTo>
                <a:lnTo>
                  <a:pt x="5199887" y="0"/>
                </a:lnTo>
                <a:lnTo>
                  <a:pt x="5199887" y="7619"/>
                </a:lnTo>
                <a:lnTo>
                  <a:pt x="5195316" y="7619"/>
                </a:lnTo>
                <a:close/>
              </a:path>
              <a:path w="7374890" h="7619">
                <a:moveTo>
                  <a:pt x="5193792" y="6096"/>
                </a:moveTo>
                <a:lnTo>
                  <a:pt x="5193792" y="1524"/>
                </a:lnTo>
                <a:lnTo>
                  <a:pt x="5195316" y="1524"/>
                </a:lnTo>
                <a:lnTo>
                  <a:pt x="5195316" y="6096"/>
                </a:lnTo>
                <a:lnTo>
                  <a:pt x="5193792" y="6096"/>
                </a:lnTo>
                <a:close/>
              </a:path>
              <a:path w="7374890" h="7619">
                <a:moveTo>
                  <a:pt x="5236463" y="6096"/>
                </a:moveTo>
                <a:lnTo>
                  <a:pt x="5236463" y="1524"/>
                </a:lnTo>
                <a:lnTo>
                  <a:pt x="5237987" y="1524"/>
                </a:lnTo>
                <a:lnTo>
                  <a:pt x="5237987" y="6096"/>
                </a:lnTo>
                <a:lnTo>
                  <a:pt x="5236463" y="6096"/>
                </a:lnTo>
                <a:close/>
              </a:path>
              <a:path w="7374890" h="7619">
                <a:moveTo>
                  <a:pt x="5231892" y="7619"/>
                </a:moveTo>
                <a:lnTo>
                  <a:pt x="5231892" y="0"/>
                </a:lnTo>
                <a:lnTo>
                  <a:pt x="5236463" y="0"/>
                </a:lnTo>
                <a:lnTo>
                  <a:pt x="5236463" y="7619"/>
                </a:lnTo>
                <a:lnTo>
                  <a:pt x="5231892" y="7619"/>
                </a:lnTo>
                <a:close/>
              </a:path>
              <a:path w="7374890" h="7619">
                <a:moveTo>
                  <a:pt x="5230368" y="6096"/>
                </a:moveTo>
                <a:lnTo>
                  <a:pt x="5230368" y="1524"/>
                </a:lnTo>
                <a:lnTo>
                  <a:pt x="5231892" y="1524"/>
                </a:lnTo>
                <a:lnTo>
                  <a:pt x="5231892" y="6096"/>
                </a:lnTo>
                <a:lnTo>
                  <a:pt x="5230368" y="6096"/>
                </a:lnTo>
                <a:close/>
              </a:path>
              <a:path w="7374890" h="7619">
                <a:moveTo>
                  <a:pt x="5273040" y="6096"/>
                </a:moveTo>
                <a:lnTo>
                  <a:pt x="5273040" y="1524"/>
                </a:lnTo>
                <a:lnTo>
                  <a:pt x="5274563" y="1524"/>
                </a:lnTo>
                <a:lnTo>
                  <a:pt x="5274563" y="6096"/>
                </a:lnTo>
                <a:lnTo>
                  <a:pt x="5273040" y="6096"/>
                </a:lnTo>
                <a:close/>
              </a:path>
              <a:path w="7374890" h="7619">
                <a:moveTo>
                  <a:pt x="5268468" y="7619"/>
                </a:moveTo>
                <a:lnTo>
                  <a:pt x="5268468" y="0"/>
                </a:lnTo>
                <a:lnTo>
                  <a:pt x="5273040" y="0"/>
                </a:lnTo>
                <a:lnTo>
                  <a:pt x="5273040" y="7619"/>
                </a:lnTo>
                <a:lnTo>
                  <a:pt x="5268468" y="7619"/>
                </a:lnTo>
                <a:close/>
              </a:path>
              <a:path w="7374890" h="7619">
                <a:moveTo>
                  <a:pt x="5266944" y="6096"/>
                </a:moveTo>
                <a:lnTo>
                  <a:pt x="5266944" y="1524"/>
                </a:lnTo>
                <a:lnTo>
                  <a:pt x="5268468" y="1524"/>
                </a:lnTo>
                <a:lnTo>
                  <a:pt x="5268468" y="6096"/>
                </a:lnTo>
                <a:lnTo>
                  <a:pt x="5266944" y="6096"/>
                </a:lnTo>
                <a:close/>
              </a:path>
              <a:path w="7374890" h="7619">
                <a:moveTo>
                  <a:pt x="5303520" y="4572"/>
                </a:moveTo>
                <a:lnTo>
                  <a:pt x="5303520" y="3048"/>
                </a:lnTo>
                <a:lnTo>
                  <a:pt x="5306568" y="0"/>
                </a:lnTo>
                <a:lnTo>
                  <a:pt x="5309616" y="0"/>
                </a:lnTo>
                <a:lnTo>
                  <a:pt x="5311140" y="1524"/>
                </a:lnTo>
                <a:lnTo>
                  <a:pt x="5311140" y="6096"/>
                </a:lnTo>
                <a:lnTo>
                  <a:pt x="5309616" y="7619"/>
                </a:lnTo>
                <a:lnTo>
                  <a:pt x="5306568" y="7619"/>
                </a:lnTo>
                <a:lnTo>
                  <a:pt x="5303520" y="4572"/>
                </a:lnTo>
                <a:close/>
              </a:path>
              <a:path w="7374890" h="7619">
                <a:moveTo>
                  <a:pt x="5341620" y="6096"/>
                </a:moveTo>
                <a:lnTo>
                  <a:pt x="5341620" y="1524"/>
                </a:lnTo>
                <a:lnTo>
                  <a:pt x="5343144" y="0"/>
                </a:lnTo>
                <a:lnTo>
                  <a:pt x="5346192" y="0"/>
                </a:lnTo>
                <a:lnTo>
                  <a:pt x="5347716" y="1524"/>
                </a:lnTo>
                <a:lnTo>
                  <a:pt x="5347716" y="6096"/>
                </a:lnTo>
                <a:lnTo>
                  <a:pt x="5346192" y="7619"/>
                </a:lnTo>
                <a:lnTo>
                  <a:pt x="5343144" y="7619"/>
                </a:lnTo>
                <a:lnTo>
                  <a:pt x="5341620" y="6096"/>
                </a:lnTo>
                <a:close/>
              </a:path>
              <a:path w="7374890" h="7619">
                <a:moveTo>
                  <a:pt x="5378196" y="6096"/>
                </a:moveTo>
                <a:lnTo>
                  <a:pt x="5378196" y="1524"/>
                </a:lnTo>
                <a:lnTo>
                  <a:pt x="5379720" y="0"/>
                </a:lnTo>
                <a:lnTo>
                  <a:pt x="5382768" y="0"/>
                </a:lnTo>
                <a:lnTo>
                  <a:pt x="5385816" y="3048"/>
                </a:lnTo>
                <a:lnTo>
                  <a:pt x="5385816" y="4572"/>
                </a:lnTo>
                <a:lnTo>
                  <a:pt x="5382768" y="7619"/>
                </a:lnTo>
                <a:lnTo>
                  <a:pt x="5379720" y="7619"/>
                </a:lnTo>
                <a:lnTo>
                  <a:pt x="5378196" y="6096"/>
                </a:lnTo>
                <a:close/>
              </a:path>
              <a:path w="7374890" h="7619">
                <a:moveTo>
                  <a:pt x="5420868" y="6096"/>
                </a:moveTo>
                <a:lnTo>
                  <a:pt x="5420868" y="1524"/>
                </a:lnTo>
                <a:lnTo>
                  <a:pt x="5422392" y="1524"/>
                </a:lnTo>
                <a:lnTo>
                  <a:pt x="5422392" y="6096"/>
                </a:lnTo>
                <a:lnTo>
                  <a:pt x="5420868" y="6096"/>
                </a:lnTo>
                <a:close/>
              </a:path>
              <a:path w="7374890" h="7619">
                <a:moveTo>
                  <a:pt x="5416296" y="7619"/>
                </a:moveTo>
                <a:lnTo>
                  <a:pt x="5416296" y="0"/>
                </a:lnTo>
                <a:lnTo>
                  <a:pt x="5420868" y="0"/>
                </a:lnTo>
                <a:lnTo>
                  <a:pt x="5420868" y="7619"/>
                </a:lnTo>
                <a:lnTo>
                  <a:pt x="5416296" y="7619"/>
                </a:lnTo>
                <a:close/>
              </a:path>
              <a:path w="7374890" h="7619">
                <a:moveTo>
                  <a:pt x="5414771" y="6096"/>
                </a:moveTo>
                <a:lnTo>
                  <a:pt x="5414771" y="1524"/>
                </a:lnTo>
                <a:lnTo>
                  <a:pt x="5416296" y="1524"/>
                </a:lnTo>
                <a:lnTo>
                  <a:pt x="5416296" y="6096"/>
                </a:lnTo>
                <a:lnTo>
                  <a:pt x="5414771" y="6096"/>
                </a:lnTo>
                <a:close/>
              </a:path>
              <a:path w="7374890" h="7619">
                <a:moveTo>
                  <a:pt x="5457444" y="6096"/>
                </a:moveTo>
                <a:lnTo>
                  <a:pt x="5457444" y="1524"/>
                </a:lnTo>
                <a:lnTo>
                  <a:pt x="5458968" y="1524"/>
                </a:lnTo>
                <a:lnTo>
                  <a:pt x="5458968" y="6096"/>
                </a:lnTo>
                <a:lnTo>
                  <a:pt x="5457444" y="6096"/>
                </a:lnTo>
                <a:close/>
              </a:path>
              <a:path w="7374890" h="7619">
                <a:moveTo>
                  <a:pt x="5452871" y="7619"/>
                </a:moveTo>
                <a:lnTo>
                  <a:pt x="5452871" y="0"/>
                </a:lnTo>
                <a:lnTo>
                  <a:pt x="5457444" y="0"/>
                </a:lnTo>
                <a:lnTo>
                  <a:pt x="5457444" y="7619"/>
                </a:lnTo>
                <a:lnTo>
                  <a:pt x="5452871" y="7619"/>
                </a:lnTo>
                <a:close/>
              </a:path>
              <a:path w="7374890" h="7619">
                <a:moveTo>
                  <a:pt x="5451348" y="6096"/>
                </a:moveTo>
                <a:lnTo>
                  <a:pt x="5451348" y="1524"/>
                </a:lnTo>
                <a:lnTo>
                  <a:pt x="5452871" y="1524"/>
                </a:lnTo>
                <a:lnTo>
                  <a:pt x="5452871" y="6096"/>
                </a:lnTo>
                <a:lnTo>
                  <a:pt x="5451348" y="6096"/>
                </a:lnTo>
                <a:close/>
              </a:path>
              <a:path w="7374890" h="7619">
                <a:moveTo>
                  <a:pt x="5494020" y="6096"/>
                </a:moveTo>
                <a:lnTo>
                  <a:pt x="5494020" y="1524"/>
                </a:lnTo>
                <a:lnTo>
                  <a:pt x="5495544" y="1524"/>
                </a:lnTo>
                <a:lnTo>
                  <a:pt x="5495544" y="6096"/>
                </a:lnTo>
                <a:lnTo>
                  <a:pt x="5494020" y="6096"/>
                </a:lnTo>
                <a:close/>
              </a:path>
              <a:path w="7374890" h="7619">
                <a:moveTo>
                  <a:pt x="5489448" y="7619"/>
                </a:moveTo>
                <a:lnTo>
                  <a:pt x="5489448" y="0"/>
                </a:lnTo>
                <a:lnTo>
                  <a:pt x="5494020" y="0"/>
                </a:lnTo>
                <a:lnTo>
                  <a:pt x="5494020" y="7619"/>
                </a:lnTo>
                <a:lnTo>
                  <a:pt x="5489448" y="7619"/>
                </a:lnTo>
                <a:close/>
              </a:path>
              <a:path w="7374890" h="7619">
                <a:moveTo>
                  <a:pt x="5487924" y="6096"/>
                </a:moveTo>
                <a:lnTo>
                  <a:pt x="5487924" y="1524"/>
                </a:lnTo>
                <a:lnTo>
                  <a:pt x="5489448" y="1524"/>
                </a:lnTo>
                <a:lnTo>
                  <a:pt x="5489448" y="6096"/>
                </a:lnTo>
                <a:lnTo>
                  <a:pt x="5487924" y="6096"/>
                </a:lnTo>
                <a:close/>
              </a:path>
              <a:path w="7374890" h="7619">
                <a:moveTo>
                  <a:pt x="5524500" y="4572"/>
                </a:moveTo>
                <a:lnTo>
                  <a:pt x="5524500" y="3048"/>
                </a:lnTo>
                <a:lnTo>
                  <a:pt x="5527548" y="0"/>
                </a:lnTo>
                <a:lnTo>
                  <a:pt x="5530596" y="0"/>
                </a:lnTo>
                <a:lnTo>
                  <a:pt x="5532120" y="1524"/>
                </a:lnTo>
                <a:lnTo>
                  <a:pt x="5532120" y="6096"/>
                </a:lnTo>
                <a:lnTo>
                  <a:pt x="5530596" y="7619"/>
                </a:lnTo>
                <a:lnTo>
                  <a:pt x="5527548" y="7619"/>
                </a:lnTo>
                <a:lnTo>
                  <a:pt x="5524500" y="4572"/>
                </a:lnTo>
                <a:close/>
              </a:path>
              <a:path w="7374890" h="7619">
                <a:moveTo>
                  <a:pt x="5562600" y="6096"/>
                </a:moveTo>
                <a:lnTo>
                  <a:pt x="5562600" y="1524"/>
                </a:lnTo>
                <a:lnTo>
                  <a:pt x="5564124" y="0"/>
                </a:lnTo>
                <a:lnTo>
                  <a:pt x="5567171" y="0"/>
                </a:lnTo>
                <a:lnTo>
                  <a:pt x="5568696" y="1524"/>
                </a:lnTo>
                <a:lnTo>
                  <a:pt x="5568696" y="6096"/>
                </a:lnTo>
                <a:lnTo>
                  <a:pt x="5567171" y="7619"/>
                </a:lnTo>
                <a:lnTo>
                  <a:pt x="5564124" y="7619"/>
                </a:lnTo>
                <a:lnTo>
                  <a:pt x="5562600" y="6096"/>
                </a:lnTo>
                <a:close/>
              </a:path>
              <a:path w="7374890" h="7619">
                <a:moveTo>
                  <a:pt x="5599176" y="6096"/>
                </a:moveTo>
                <a:lnTo>
                  <a:pt x="5599176" y="1524"/>
                </a:lnTo>
                <a:lnTo>
                  <a:pt x="5600700" y="0"/>
                </a:lnTo>
                <a:lnTo>
                  <a:pt x="5603748" y="0"/>
                </a:lnTo>
                <a:lnTo>
                  <a:pt x="5606796" y="3048"/>
                </a:lnTo>
                <a:lnTo>
                  <a:pt x="5606796" y="4572"/>
                </a:lnTo>
                <a:lnTo>
                  <a:pt x="5603748" y="7619"/>
                </a:lnTo>
                <a:lnTo>
                  <a:pt x="5600700" y="7619"/>
                </a:lnTo>
                <a:lnTo>
                  <a:pt x="5599176" y="6096"/>
                </a:lnTo>
                <a:close/>
              </a:path>
              <a:path w="7374890" h="7619">
                <a:moveTo>
                  <a:pt x="5641848" y="6096"/>
                </a:moveTo>
                <a:lnTo>
                  <a:pt x="5641848" y="1524"/>
                </a:lnTo>
                <a:lnTo>
                  <a:pt x="5643371" y="1524"/>
                </a:lnTo>
                <a:lnTo>
                  <a:pt x="5643371" y="6096"/>
                </a:lnTo>
                <a:lnTo>
                  <a:pt x="5641848" y="6096"/>
                </a:lnTo>
                <a:close/>
              </a:path>
              <a:path w="7374890" h="7619">
                <a:moveTo>
                  <a:pt x="5637276" y="7619"/>
                </a:moveTo>
                <a:lnTo>
                  <a:pt x="5637276" y="0"/>
                </a:lnTo>
                <a:lnTo>
                  <a:pt x="5641848" y="0"/>
                </a:lnTo>
                <a:lnTo>
                  <a:pt x="5641848" y="7619"/>
                </a:lnTo>
                <a:lnTo>
                  <a:pt x="5637276" y="7619"/>
                </a:lnTo>
                <a:close/>
              </a:path>
              <a:path w="7374890" h="7619">
                <a:moveTo>
                  <a:pt x="5635752" y="6096"/>
                </a:moveTo>
                <a:lnTo>
                  <a:pt x="5635752" y="1524"/>
                </a:lnTo>
                <a:lnTo>
                  <a:pt x="5637276" y="1524"/>
                </a:lnTo>
                <a:lnTo>
                  <a:pt x="5637276" y="6096"/>
                </a:lnTo>
                <a:lnTo>
                  <a:pt x="5635752" y="6096"/>
                </a:lnTo>
                <a:close/>
              </a:path>
              <a:path w="7374890" h="7619">
                <a:moveTo>
                  <a:pt x="5678424" y="6096"/>
                </a:moveTo>
                <a:lnTo>
                  <a:pt x="5678424" y="1524"/>
                </a:lnTo>
                <a:lnTo>
                  <a:pt x="5679948" y="1524"/>
                </a:lnTo>
                <a:lnTo>
                  <a:pt x="5679948" y="6096"/>
                </a:lnTo>
                <a:lnTo>
                  <a:pt x="5678424" y="6096"/>
                </a:lnTo>
                <a:close/>
              </a:path>
              <a:path w="7374890" h="7619">
                <a:moveTo>
                  <a:pt x="5673852" y="7619"/>
                </a:moveTo>
                <a:lnTo>
                  <a:pt x="5673852" y="0"/>
                </a:lnTo>
                <a:lnTo>
                  <a:pt x="5678424" y="0"/>
                </a:lnTo>
                <a:lnTo>
                  <a:pt x="5678424" y="7619"/>
                </a:lnTo>
                <a:lnTo>
                  <a:pt x="5673852" y="7619"/>
                </a:lnTo>
                <a:close/>
              </a:path>
              <a:path w="7374890" h="7619">
                <a:moveTo>
                  <a:pt x="5672328" y="6096"/>
                </a:moveTo>
                <a:lnTo>
                  <a:pt x="5672328" y="1524"/>
                </a:lnTo>
                <a:lnTo>
                  <a:pt x="5673852" y="1524"/>
                </a:lnTo>
                <a:lnTo>
                  <a:pt x="5673852" y="6096"/>
                </a:lnTo>
                <a:lnTo>
                  <a:pt x="5672328" y="6096"/>
                </a:lnTo>
                <a:close/>
              </a:path>
              <a:path w="7374890" h="7619">
                <a:moveTo>
                  <a:pt x="5715000" y="6096"/>
                </a:moveTo>
                <a:lnTo>
                  <a:pt x="5715000" y="1524"/>
                </a:lnTo>
                <a:lnTo>
                  <a:pt x="5716524" y="1524"/>
                </a:lnTo>
                <a:lnTo>
                  <a:pt x="5716524" y="6096"/>
                </a:lnTo>
                <a:lnTo>
                  <a:pt x="5715000" y="6096"/>
                </a:lnTo>
                <a:close/>
              </a:path>
              <a:path w="7374890" h="7619">
                <a:moveTo>
                  <a:pt x="5710428" y="7619"/>
                </a:moveTo>
                <a:lnTo>
                  <a:pt x="5710428" y="0"/>
                </a:lnTo>
                <a:lnTo>
                  <a:pt x="5715000" y="0"/>
                </a:lnTo>
                <a:lnTo>
                  <a:pt x="5715000" y="7619"/>
                </a:lnTo>
                <a:lnTo>
                  <a:pt x="5710428" y="7619"/>
                </a:lnTo>
                <a:close/>
              </a:path>
              <a:path w="7374890" h="7619">
                <a:moveTo>
                  <a:pt x="5708904" y="4572"/>
                </a:moveTo>
                <a:lnTo>
                  <a:pt x="5708904" y="3048"/>
                </a:lnTo>
                <a:lnTo>
                  <a:pt x="5710428" y="1524"/>
                </a:lnTo>
                <a:lnTo>
                  <a:pt x="5710428" y="6096"/>
                </a:lnTo>
                <a:lnTo>
                  <a:pt x="5708904" y="4572"/>
                </a:lnTo>
                <a:close/>
              </a:path>
              <a:path w="7374890" h="7619">
                <a:moveTo>
                  <a:pt x="5745479" y="4572"/>
                </a:moveTo>
                <a:lnTo>
                  <a:pt x="5745479" y="3048"/>
                </a:lnTo>
                <a:lnTo>
                  <a:pt x="5748528" y="0"/>
                </a:lnTo>
                <a:lnTo>
                  <a:pt x="5751576" y="0"/>
                </a:lnTo>
                <a:lnTo>
                  <a:pt x="5753100" y="1524"/>
                </a:lnTo>
                <a:lnTo>
                  <a:pt x="5753100" y="6096"/>
                </a:lnTo>
                <a:lnTo>
                  <a:pt x="5751576" y="7619"/>
                </a:lnTo>
                <a:lnTo>
                  <a:pt x="5748528" y="7619"/>
                </a:lnTo>
                <a:lnTo>
                  <a:pt x="5745479" y="4572"/>
                </a:lnTo>
                <a:close/>
              </a:path>
              <a:path w="7374890" h="7619">
                <a:moveTo>
                  <a:pt x="5783580" y="6096"/>
                </a:moveTo>
                <a:lnTo>
                  <a:pt x="5783580" y="1524"/>
                </a:lnTo>
                <a:lnTo>
                  <a:pt x="5785104" y="0"/>
                </a:lnTo>
                <a:lnTo>
                  <a:pt x="5788152" y="0"/>
                </a:lnTo>
                <a:lnTo>
                  <a:pt x="5789676" y="1524"/>
                </a:lnTo>
                <a:lnTo>
                  <a:pt x="5789676" y="6096"/>
                </a:lnTo>
                <a:lnTo>
                  <a:pt x="5788152" y="7619"/>
                </a:lnTo>
                <a:lnTo>
                  <a:pt x="5785104" y="7619"/>
                </a:lnTo>
                <a:lnTo>
                  <a:pt x="5783580" y="6096"/>
                </a:lnTo>
                <a:close/>
              </a:path>
              <a:path w="7374890" h="7619">
                <a:moveTo>
                  <a:pt x="5820155" y="6096"/>
                </a:moveTo>
                <a:lnTo>
                  <a:pt x="5820155" y="1524"/>
                </a:lnTo>
                <a:lnTo>
                  <a:pt x="5821680" y="0"/>
                </a:lnTo>
                <a:lnTo>
                  <a:pt x="5824728" y="0"/>
                </a:lnTo>
                <a:lnTo>
                  <a:pt x="5827776" y="3048"/>
                </a:lnTo>
                <a:lnTo>
                  <a:pt x="5827776" y="4572"/>
                </a:lnTo>
                <a:lnTo>
                  <a:pt x="5824728" y="7619"/>
                </a:lnTo>
                <a:lnTo>
                  <a:pt x="5821680" y="7619"/>
                </a:lnTo>
                <a:lnTo>
                  <a:pt x="5820155" y="6096"/>
                </a:lnTo>
                <a:close/>
              </a:path>
              <a:path w="7374890" h="7619">
                <a:moveTo>
                  <a:pt x="5862828" y="6096"/>
                </a:moveTo>
                <a:lnTo>
                  <a:pt x="5862828" y="1524"/>
                </a:lnTo>
                <a:lnTo>
                  <a:pt x="5864352" y="1524"/>
                </a:lnTo>
                <a:lnTo>
                  <a:pt x="5864352" y="6096"/>
                </a:lnTo>
                <a:lnTo>
                  <a:pt x="5862828" y="6096"/>
                </a:lnTo>
                <a:close/>
              </a:path>
              <a:path w="7374890" h="7619">
                <a:moveTo>
                  <a:pt x="5858255" y="7619"/>
                </a:moveTo>
                <a:lnTo>
                  <a:pt x="5858255" y="0"/>
                </a:lnTo>
                <a:lnTo>
                  <a:pt x="5862828" y="0"/>
                </a:lnTo>
                <a:lnTo>
                  <a:pt x="5862828" y="7619"/>
                </a:lnTo>
                <a:lnTo>
                  <a:pt x="5858255" y="7619"/>
                </a:lnTo>
                <a:close/>
              </a:path>
              <a:path w="7374890" h="7619">
                <a:moveTo>
                  <a:pt x="5856732" y="6096"/>
                </a:moveTo>
                <a:lnTo>
                  <a:pt x="5856732" y="1524"/>
                </a:lnTo>
                <a:lnTo>
                  <a:pt x="5858255" y="1524"/>
                </a:lnTo>
                <a:lnTo>
                  <a:pt x="5858255" y="6096"/>
                </a:lnTo>
                <a:lnTo>
                  <a:pt x="5856732" y="6096"/>
                </a:lnTo>
                <a:close/>
              </a:path>
              <a:path w="7374890" h="7619">
                <a:moveTo>
                  <a:pt x="5899404" y="6096"/>
                </a:moveTo>
                <a:lnTo>
                  <a:pt x="5899404" y="1524"/>
                </a:lnTo>
                <a:lnTo>
                  <a:pt x="5900928" y="1524"/>
                </a:lnTo>
                <a:lnTo>
                  <a:pt x="5900928" y="6096"/>
                </a:lnTo>
                <a:lnTo>
                  <a:pt x="5899404" y="6096"/>
                </a:lnTo>
                <a:close/>
              </a:path>
              <a:path w="7374890" h="7619">
                <a:moveTo>
                  <a:pt x="5894832" y="7619"/>
                </a:moveTo>
                <a:lnTo>
                  <a:pt x="5894832" y="0"/>
                </a:lnTo>
                <a:lnTo>
                  <a:pt x="5899404" y="0"/>
                </a:lnTo>
                <a:lnTo>
                  <a:pt x="5899404" y="7619"/>
                </a:lnTo>
                <a:lnTo>
                  <a:pt x="5894832" y="7619"/>
                </a:lnTo>
                <a:close/>
              </a:path>
              <a:path w="7374890" h="7619">
                <a:moveTo>
                  <a:pt x="5893308" y="6096"/>
                </a:moveTo>
                <a:lnTo>
                  <a:pt x="5893308" y="1524"/>
                </a:lnTo>
                <a:lnTo>
                  <a:pt x="5894832" y="1524"/>
                </a:lnTo>
                <a:lnTo>
                  <a:pt x="5894832" y="6096"/>
                </a:lnTo>
                <a:lnTo>
                  <a:pt x="5893308" y="6096"/>
                </a:lnTo>
                <a:close/>
              </a:path>
              <a:path w="7374890" h="7619">
                <a:moveTo>
                  <a:pt x="5935980" y="6096"/>
                </a:moveTo>
                <a:lnTo>
                  <a:pt x="5935980" y="1524"/>
                </a:lnTo>
                <a:lnTo>
                  <a:pt x="5937504" y="1524"/>
                </a:lnTo>
                <a:lnTo>
                  <a:pt x="5937504" y="6096"/>
                </a:lnTo>
                <a:lnTo>
                  <a:pt x="5935980" y="6096"/>
                </a:lnTo>
                <a:close/>
              </a:path>
              <a:path w="7374890" h="7619">
                <a:moveTo>
                  <a:pt x="5931408" y="7619"/>
                </a:moveTo>
                <a:lnTo>
                  <a:pt x="5931408" y="0"/>
                </a:lnTo>
                <a:lnTo>
                  <a:pt x="5935980" y="0"/>
                </a:lnTo>
                <a:lnTo>
                  <a:pt x="5935980" y="7619"/>
                </a:lnTo>
                <a:lnTo>
                  <a:pt x="5931408" y="7619"/>
                </a:lnTo>
                <a:close/>
              </a:path>
              <a:path w="7374890" h="7619">
                <a:moveTo>
                  <a:pt x="5929884" y="4572"/>
                </a:moveTo>
                <a:lnTo>
                  <a:pt x="5929884" y="3048"/>
                </a:lnTo>
                <a:lnTo>
                  <a:pt x="5931408" y="1524"/>
                </a:lnTo>
                <a:lnTo>
                  <a:pt x="5931408" y="6096"/>
                </a:lnTo>
                <a:lnTo>
                  <a:pt x="5929884" y="4572"/>
                </a:lnTo>
                <a:close/>
              </a:path>
              <a:path w="7374890" h="7619">
                <a:moveTo>
                  <a:pt x="5966460" y="4572"/>
                </a:moveTo>
                <a:lnTo>
                  <a:pt x="5966460" y="3048"/>
                </a:lnTo>
                <a:lnTo>
                  <a:pt x="5969508" y="0"/>
                </a:lnTo>
                <a:lnTo>
                  <a:pt x="5972555" y="0"/>
                </a:lnTo>
                <a:lnTo>
                  <a:pt x="5974080" y="1524"/>
                </a:lnTo>
                <a:lnTo>
                  <a:pt x="5974080" y="6096"/>
                </a:lnTo>
                <a:lnTo>
                  <a:pt x="5972555" y="7619"/>
                </a:lnTo>
                <a:lnTo>
                  <a:pt x="5969508" y="7619"/>
                </a:lnTo>
                <a:lnTo>
                  <a:pt x="5966460" y="4572"/>
                </a:lnTo>
                <a:close/>
              </a:path>
              <a:path w="7374890" h="7619">
                <a:moveTo>
                  <a:pt x="6004560" y="6096"/>
                </a:moveTo>
                <a:lnTo>
                  <a:pt x="6004560" y="1524"/>
                </a:lnTo>
                <a:lnTo>
                  <a:pt x="6006084" y="0"/>
                </a:lnTo>
                <a:lnTo>
                  <a:pt x="6009132" y="0"/>
                </a:lnTo>
                <a:lnTo>
                  <a:pt x="6010655" y="1524"/>
                </a:lnTo>
                <a:lnTo>
                  <a:pt x="6010655" y="6096"/>
                </a:lnTo>
                <a:lnTo>
                  <a:pt x="6009132" y="7619"/>
                </a:lnTo>
                <a:lnTo>
                  <a:pt x="6006084" y="7619"/>
                </a:lnTo>
                <a:lnTo>
                  <a:pt x="6004560" y="6096"/>
                </a:lnTo>
                <a:close/>
              </a:path>
              <a:path w="7374890" h="7619">
                <a:moveTo>
                  <a:pt x="6042660" y="7619"/>
                </a:moveTo>
                <a:lnTo>
                  <a:pt x="6042660" y="0"/>
                </a:lnTo>
                <a:lnTo>
                  <a:pt x="6045708" y="0"/>
                </a:lnTo>
                <a:lnTo>
                  <a:pt x="6048755" y="3048"/>
                </a:lnTo>
                <a:lnTo>
                  <a:pt x="6048755" y="4572"/>
                </a:lnTo>
                <a:lnTo>
                  <a:pt x="6045708" y="7619"/>
                </a:lnTo>
                <a:lnTo>
                  <a:pt x="6042660" y="7619"/>
                </a:lnTo>
                <a:close/>
              </a:path>
              <a:path w="7374890" h="7619">
                <a:moveTo>
                  <a:pt x="6041136" y="6096"/>
                </a:moveTo>
                <a:lnTo>
                  <a:pt x="6041136" y="1524"/>
                </a:lnTo>
                <a:lnTo>
                  <a:pt x="6042660" y="1524"/>
                </a:lnTo>
                <a:lnTo>
                  <a:pt x="6042660" y="6096"/>
                </a:lnTo>
                <a:lnTo>
                  <a:pt x="6041136" y="6096"/>
                </a:lnTo>
                <a:close/>
              </a:path>
              <a:path w="7374890" h="7619">
                <a:moveTo>
                  <a:pt x="6083808" y="6096"/>
                </a:moveTo>
                <a:lnTo>
                  <a:pt x="6083808" y="1524"/>
                </a:lnTo>
                <a:lnTo>
                  <a:pt x="6085332" y="1524"/>
                </a:lnTo>
                <a:lnTo>
                  <a:pt x="6085332" y="6096"/>
                </a:lnTo>
                <a:lnTo>
                  <a:pt x="6083808" y="6096"/>
                </a:lnTo>
                <a:close/>
              </a:path>
              <a:path w="7374890" h="7619">
                <a:moveTo>
                  <a:pt x="6079236" y="7619"/>
                </a:moveTo>
                <a:lnTo>
                  <a:pt x="6079236" y="0"/>
                </a:lnTo>
                <a:lnTo>
                  <a:pt x="6083808" y="0"/>
                </a:lnTo>
                <a:lnTo>
                  <a:pt x="6083808" y="7619"/>
                </a:lnTo>
                <a:lnTo>
                  <a:pt x="6079236" y="7619"/>
                </a:lnTo>
                <a:close/>
              </a:path>
              <a:path w="7374890" h="7619">
                <a:moveTo>
                  <a:pt x="6077712" y="6096"/>
                </a:moveTo>
                <a:lnTo>
                  <a:pt x="6077712" y="1524"/>
                </a:lnTo>
                <a:lnTo>
                  <a:pt x="6079236" y="1524"/>
                </a:lnTo>
                <a:lnTo>
                  <a:pt x="6079236" y="6096"/>
                </a:lnTo>
                <a:lnTo>
                  <a:pt x="6077712" y="6096"/>
                </a:lnTo>
                <a:close/>
              </a:path>
              <a:path w="7374890" h="7619">
                <a:moveTo>
                  <a:pt x="6120384" y="6096"/>
                </a:moveTo>
                <a:lnTo>
                  <a:pt x="6120384" y="1524"/>
                </a:lnTo>
                <a:lnTo>
                  <a:pt x="6121908" y="1524"/>
                </a:lnTo>
                <a:lnTo>
                  <a:pt x="6121908" y="6096"/>
                </a:lnTo>
                <a:lnTo>
                  <a:pt x="6120384" y="6096"/>
                </a:lnTo>
                <a:close/>
              </a:path>
              <a:path w="7374890" h="7619">
                <a:moveTo>
                  <a:pt x="6115812" y="7619"/>
                </a:moveTo>
                <a:lnTo>
                  <a:pt x="6115812" y="0"/>
                </a:lnTo>
                <a:lnTo>
                  <a:pt x="6120384" y="0"/>
                </a:lnTo>
                <a:lnTo>
                  <a:pt x="6120384" y="7619"/>
                </a:lnTo>
                <a:lnTo>
                  <a:pt x="6115812" y="7619"/>
                </a:lnTo>
                <a:close/>
              </a:path>
              <a:path w="7374890" h="7619">
                <a:moveTo>
                  <a:pt x="6114288" y="6096"/>
                </a:moveTo>
                <a:lnTo>
                  <a:pt x="6114288" y="1524"/>
                </a:lnTo>
                <a:lnTo>
                  <a:pt x="6115812" y="1524"/>
                </a:lnTo>
                <a:lnTo>
                  <a:pt x="6115812" y="6096"/>
                </a:lnTo>
                <a:lnTo>
                  <a:pt x="6114288" y="6096"/>
                </a:lnTo>
                <a:close/>
              </a:path>
              <a:path w="7374890" h="7619">
                <a:moveTo>
                  <a:pt x="6156960" y="6096"/>
                </a:moveTo>
                <a:lnTo>
                  <a:pt x="6156960" y="1524"/>
                </a:lnTo>
                <a:lnTo>
                  <a:pt x="6158484" y="1524"/>
                </a:lnTo>
                <a:lnTo>
                  <a:pt x="6158484" y="6096"/>
                </a:lnTo>
                <a:lnTo>
                  <a:pt x="6156960" y="6096"/>
                </a:lnTo>
                <a:close/>
              </a:path>
              <a:path w="7374890" h="7619">
                <a:moveTo>
                  <a:pt x="6152388" y="7619"/>
                </a:moveTo>
                <a:lnTo>
                  <a:pt x="6152388" y="0"/>
                </a:lnTo>
                <a:lnTo>
                  <a:pt x="6156960" y="0"/>
                </a:lnTo>
                <a:lnTo>
                  <a:pt x="6156960" y="7619"/>
                </a:lnTo>
                <a:lnTo>
                  <a:pt x="6152388" y="7619"/>
                </a:lnTo>
                <a:close/>
              </a:path>
              <a:path w="7374890" h="7619">
                <a:moveTo>
                  <a:pt x="6150863" y="4572"/>
                </a:moveTo>
                <a:lnTo>
                  <a:pt x="6150863" y="3048"/>
                </a:lnTo>
                <a:lnTo>
                  <a:pt x="6152388" y="1524"/>
                </a:lnTo>
                <a:lnTo>
                  <a:pt x="6152388" y="6096"/>
                </a:lnTo>
                <a:lnTo>
                  <a:pt x="6150863" y="4572"/>
                </a:lnTo>
                <a:close/>
              </a:path>
              <a:path w="7374890" h="7619">
                <a:moveTo>
                  <a:pt x="6187440" y="4572"/>
                </a:moveTo>
                <a:lnTo>
                  <a:pt x="6187440" y="3048"/>
                </a:lnTo>
                <a:lnTo>
                  <a:pt x="6190488" y="0"/>
                </a:lnTo>
                <a:lnTo>
                  <a:pt x="6193536" y="0"/>
                </a:lnTo>
                <a:lnTo>
                  <a:pt x="6195060" y="1524"/>
                </a:lnTo>
                <a:lnTo>
                  <a:pt x="6195060" y="6096"/>
                </a:lnTo>
                <a:lnTo>
                  <a:pt x="6193536" y="7619"/>
                </a:lnTo>
                <a:lnTo>
                  <a:pt x="6190488" y="7619"/>
                </a:lnTo>
                <a:lnTo>
                  <a:pt x="6187440" y="4572"/>
                </a:lnTo>
                <a:close/>
              </a:path>
              <a:path w="7374890" h="7619">
                <a:moveTo>
                  <a:pt x="6225540" y="6096"/>
                </a:moveTo>
                <a:lnTo>
                  <a:pt x="6225540" y="1524"/>
                </a:lnTo>
                <a:lnTo>
                  <a:pt x="6227063" y="0"/>
                </a:lnTo>
                <a:lnTo>
                  <a:pt x="6230112" y="0"/>
                </a:lnTo>
                <a:lnTo>
                  <a:pt x="6231636" y="1524"/>
                </a:lnTo>
                <a:lnTo>
                  <a:pt x="6231636" y="6096"/>
                </a:lnTo>
                <a:lnTo>
                  <a:pt x="6230112" y="7619"/>
                </a:lnTo>
                <a:lnTo>
                  <a:pt x="6227063" y="7619"/>
                </a:lnTo>
                <a:lnTo>
                  <a:pt x="6225540" y="6096"/>
                </a:lnTo>
                <a:close/>
              </a:path>
              <a:path w="7374890" h="7619">
                <a:moveTo>
                  <a:pt x="6263640" y="7619"/>
                </a:moveTo>
                <a:lnTo>
                  <a:pt x="6263640" y="0"/>
                </a:lnTo>
                <a:lnTo>
                  <a:pt x="6266688" y="0"/>
                </a:lnTo>
                <a:lnTo>
                  <a:pt x="6269736" y="3048"/>
                </a:lnTo>
                <a:lnTo>
                  <a:pt x="6269736" y="4572"/>
                </a:lnTo>
                <a:lnTo>
                  <a:pt x="6266688" y="7619"/>
                </a:lnTo>
                <a:lnTo>
                  <a:pt x="6263640" y="7619"/>
                </a:lnTo>
                <a:close/>
              </a:path>
              <a:path w="7374890" h="7619">
                <a:moveTo>
                  <a:pt x="6262116" y="6096"/>
                </a:moveTo>
                <a:lnTo>
                  <a:pt x="6262116" y="1524"/>
                </a:lnTo>
                <a:lnTo>
                  <a:pt x="6263640" y="1524"/>
                </a:lnTo>
                <a:lnTo>
                  <a:pt x="6263640" y="6096"/>
                </a:lnTo>
                <a:lnTo>
                  <a:pt x="6262116" y="6096"/>
                </a:lnTo>
                <a:close/>
              </a:path>
              <a:path w="7374890" h="7619">
                <a:moveTo>
                  <a:pt x="6304788" y="6096"/>
                </a:moveTo>
                <a:lnTo>
                  <a:pt x="6304788" y="1524"/>
                </a:lnTo>
                <a:lnTo>
                  <a:pt x="6306312" y="1524"/>
                </a:lnTo>
                <a:lnTo>
                  <a:pt x="6306312" y="6096"/>
                </a:lnTo>
                <a:lnTo>
                  <a:pt x="6304788" y="6096"/>
                </a:lnTo>
                <a:close/>
              </a:path>
              <a:path w="7374890" h="7619">
                <a:moveTo>
                  <a:pt x="6300216" y="7619"/>
                </a:moveTo>
                <a:lnTo>
                  <a:pt x="6300216" y="0"/>
                </a:lnTo>
                <a:lnTo>
                  <a:pt x="6304788" y="0"/>
                </a:lnTo>
                <a:lnTo>
                  <a:pt x="6304788" y="7619"/>
                </a:lnTo>
                <a:lnTo>
                  <a:pt x="6300216" y="7619"/>
                </a:lnTo>
                <a:close/>
              </a:path>
              <a:path w="7374890" h="7619">
                <a:moveTo>
                  <a:pt x="6298692" y="6096"/>
                </a:moveTo>
                <a:lnTo>
                  <a:pt x="6298692" y="1524"/>
                </a:lnTo>
                <a:lnTo>
                  <a:pt x="6300216" y="1524"/>
                </a:lnTo>
                <a:lnTo>
                  <a:pt x="6300216" y="6096"/>
                </a:lnTo>
                <a:lnTo>
                  <a:pt x="6298692" y="6096"/>
                </a:lnTo>
                <a:close/>
              </a:path>
              <a:path w="7374890" h="7619">
                <a:moveTo>
                  <a:pt x="6341363" y="6096"/>
                </a:moveTo>
                <a:lnTo>
                  <a:pt x="6341363" y="1524"/>
                </a:lnTo>
                <a:lnTo>
                  <a:pt x="6342888" y="1524"/>
                </a:lnTo>
                <a:lnTo>
                  <a:pt x="6342888" y="6096"/>
                </a:lnTo>
                <a:lnTo>
                  <a:pt x="6341363" y="6096"/>
                </a:lnTo>
                <a:close/>
              </a:path>
              <a:path w="7374890" h="7619">
                <a:moveTo>
                  <a:pt x="6336792" y="7619"/>
                </a:moveTo>
                <a:lnTo>
                  <a:pt x="6336792" y="0"/>
                </a:lnTo>
                <a:lnTo>
                  <a:pt x="6341363" y="0"/>
                </a:lnTo>
                <a:lnTo>
                  <a:pt x="6341363" y="7619"/>
                </a:lnTo>
                <a:lnTo>
                  <a:pt x="6336792" y="7619"/>
                </a:lnTo>
                <a:close/>
              </a:path>
              <a:path w="7374890" h="7619">
                <a:moveTo>
                  <a:pt x="6335268" y="6096"/>
                </a:moveTo>
                <a:lnTo>
                  <a:pt x="6335268" y="1524"/>
                </a:lnTo>
                <a:lnTo>
                  <a:pt x="6336792" y="1524"/>
                </a:lnTo>
                <a:lnTo>
                  <a:pt x="6336792" y="6096"/>
                </a:lnTo>
                <a:lnTo>
                  <a:pt x="6335268" y="6096"/>
                </a:lnTo>
                <a:close/>
              </a:path>
              <a:path w="7374890" h="7619">
                <a:moveTo>
                  <a:pt x="6377940" y="6096"/>
                </a:moveTo>
                <a:lnTo>
                  <a:pt x="6377940" y="1524"/>
                </a:lnTo>
                <a:lnTo>
                  <a:pt x="6379463" y="1524"/>
                </a:lnTo>
                <a:lnTo>
                  <a:pt x="6379463" y="6096"/>
                </a:lnTo>
                <a:lnTo>
                  <a:pt x="6377940" y="6096"/>
                </a:lnTo>
                <a:close/>
              </a:path>
              <a:path w="7374890" h="7619">
                <a:moveTo>
                  <a:pt x="6371844" y="4572"/>
                </a:moveTo>
                <a:lnTo>
                  <a:pt x="6371844" y="3048"/>
                </a:lnTo>
                <a:lnTo>
                  <a:pt x="6374892" y="0"/>
                </a:lnTo>
                <a:lnTo>
                  <a:pt x="6377940" y="0"/>
                </a:lnTo>
                <a:lnTo>
                  <a:pt x="6377940" y="7619"/>
                </a:lnTo>
                <a:lnTo>
                  <a:pt x="6374892" y="7619"/>
                </a:lnTo>
                <a:lnTo>
                  <a:pt x="6371844" y="4572"/>
                </a:lnTo>
                <a:close/>
              </a:path>
              <a:path w="7374890" h="7619">
                <a:moveTo>
                  <a:pt x="6408420" y="4572"/>
                </a:moveTo>
                <a:lnTo>
                  <a:pt x="6408420" y="3048"/>
                </a:lnTo>
                <a:lnTo>
                  <a:pt x="6411468" y="0"/>
                </a:lnTo>
                <a:lnTo>
                  <a:pt x="6414516" y="0"/>
                </a:lnTo>
                <a:lnTo>
                  <a:pt x="6416040" y="1524"/>
                </a:lnTo>
                <a:lnTo>
                  <a:pt x="6416040" y="6096"/>
                </a:lnTo>
                <a:lnTo>
                  <a:pt x="6414516" y="7619"/>
                </a:lnTo>
                <a:lnTo>
                  <a:pt x="6411468" y="7619"/>
                </a:lnTo>
                <a:lnTo>
                  <a:pt x="6408420" y="4572"/>
                </a:lnTo>
                <a:close/>
              </a:path>
              <a:path w="7374890" h="7619">
                <a:moveTo>
                  <a:pt x="6446520" y="6096"/>
                </a:moveTo>
                <a:lnTo>
                  <a:pt x="6446520" y="1524"/>
                </a:lnTo>
                <a:lnTo>
                  <a:pt x="6448044" y="0"/>
                </a:lnTo>
                <a:lnTo>
                  <a:pt x="6451092" y="0"/>
                </a:lnTo>
                <a:lnTo>
                  <a:pt x="6452616" y="1524"/>
                </a:lnTo>
                <a:lnTo>
                  <a:pt x="6452616" y="6096"/>
                </a:lnTo>
                <a:lnTo>
                  <a:pt x="6451092" y="7619"/>
                </a:lnTo>
                <a:lnTo>
                  <a:pt x="6448044" y="7619"/>
                </a:lnTo>
                <a:lnTo>
                  <a:pt x="6446520" y="6096"/>
                </a:lnTo>
                <a:close/>
              </a:path>
              <a:path w="7374890" h="7619">
                <a:moveTo>
                  <a:pt x="6484620" y="7619"/>
                </a:moveTo>
                <a:lnTo>
                  <a:pt x="6484620" y="0"/>
                </a:lnTo>
                <a:lnTo>
                  <a:pt x="6487668" y="0"/>
                </a:lnTo>
                <a:lnTo>
                  <a:pt x="6490716" y="3048"/>
                </a:lnTo>
                <a:lnTo>
                  <a:pt x="6490716" y="4572"/>
                </a:lnTo>
                <a:lnTo>
                  <a:pt x="6487668" y="7619"/>
                </a:lnTo>
                <a:lnTo>
                  <a:pt x="6484620" y="7619"/>
                </a:lnTo>
                <a:close/>
              </a:path>
              <a:path w="7374890" h="7619">
                <a:moveTo>
                  <a:pt x="6483096" y="6096"/>
                </a:moveTo>
                <a:lnTo>
                  <a:pt x="6483096" y="1524"/>
                </a:lnTo>
                <a:lnTo>
                  <a:pt x="6484620" y="1524"/>
                </a:lnTo>
                <a:lnTo>
                  <a:pt x="6484620" y="6096"/>
                </a:lnTo>
                <a:lnTo>
                  <a:pt x="6483096" y="6096"/>
                </a:lnTo>
                <a:close/>
              </a:path>
              <a:path w="7374890" h="7619">
                <a:moveTo>
                  <a:pt x="6525768" y="6096"/>
                </a:moveTo>
                <a:lnTo>
                  <a:pt x="6525768" y="1524"/>
                </a:lnTo>
                <a:lnTo>
                  <a:pt x="6527292" y="1524"/>
                </a:lnTo>
                <a:lnTo>
                  <a:pt x="6527292" y="6096"/>
                </a:lnTo>
                <a:lnTo>
                  <a:pt x="6525768" y="6096"/>
                </a:lnTo>
                <a:close/>
              </a:path>
              <a:path w="7374890" h="7619">
                <a:moveTo>
                  <a:pt x="6521196" y="7619"/>
                </a:moveTo>
                <a:lnTo>
                  <a:pt x="6521196" y="0"/>
                </a:lnTo>
                <a:lnTo>
                  <a:pt x="6525768" y="0"/>
                </a:lnTo>
                <a:lnTo>
                  <a:pt x="6525768" y="7619"/>
                </a:lnTo>
                <a:lnTo>
                  <a:pt x="6521196" y="7619"/>
                </a:lnTo>
                <a:close/>
              </a:path>
              <a:path w="7374890" h="7619">
                <a:moveTo>
                  <a:pt x="6519672" y="6096"/>
                </a:moveTo>
                <a:lnTo>
                  <a:pt x="6519672" y="1524"/>
                </a:lnTo>
                <a:lnTo>
                  <a:pt x="6521196" y="1524"/>
                </a:lnTo>
                <a:lnTo>
                  <a:pt x="6521196" y="6096"/>
                </a:lnTo>
                <a:lnTo>
                  <a:pt x="6519672" y="6096"/>
                </a:lnTo>
                <a:close/>
              </a:path>
              <a:path w="7374890" h="7619">
                <a:moveTo>
                  <a:pt x="6562344" y="6096"/>
                </a:moveTo>
                <a:lnTo>
                  <a:pt x="6562344" y="1524"/>
                </a:lnTo>
                <a:lnTo>
                  <a:pt x="6563868" y="1524"/>
                </a:lnTo>
                <a:lnTo>
                  <a:pt x="6563868" y="6096"/>
                </a:lnTo>
                <a:lnTo>
                  <a:pt x="6562344" y="6096"/>
                </a:lnTo>
                <a:close/>
              </a:path>
              <a:path w="7374890" h="7619">
                <a:moveTo>
                  <a:pt x="6557772" y="7619"/>
                </a:moveTo>
                <a:lnTo>
                  <a:pt x="6557772" y="0"/>
                </a:lnTo>
                <a:lnTo>
                  <a:pt x="6562344" y="0"/>
                </a:lnTo>
                <a:lnTo>
                  <a:pt x="6562344" y="7619"/>
                </a:lnTo>
                <a:lnTo>
                  <a:pt x="6557772" y="7619"/>
                </a:lnTo>
                <a:close/>
              </a:path>
              <a:path w="7374890" h="7619">
                <a:moveTo>
                  <a:pt x="6556248" y="6096"/>
                </a:moveTo>
                <a:lnTo>
                  <a:pt x="6556248" y="1524"/>
                </a:lnTo>
                <a:lnTo>
                  <a:pt x="6557772" y="1524"/>
                </a:lnTo>
                <a:lnTo>
                  <a:pt x="6557772" y="6096"/>
                </a:lnTo>
                <a:lnTo>
                  <a:pt x="6556248" y="6096"/>
                </a:lnTo>
                <a:close/>
              </a:path>
              <a:path w="7374890" h="7619">
                <a:moveTo>
                  <a:pt x="6598920" y="6096"/>
                </a:moveTo>
                <a:lnTo>
                  <a:pt x="6598920" y="1524"/>
                </a:lnTo>
                <a:lnTo>
                  <a:pt x="6600444" y="1524"/>
                </a:lnTo>
                <a:lnTo>
                  <a:pt x="6600444" y="6096"/>
                </a:lnTo>
                <a:lnTo>
                  <a:pt x="6598920" y="6096"/>
                </a:lnTo>
                <a:close/>
              </a:path>
              <a:path w="7374890" h="7619">
                <a:moveTo>
                  <a:pt x="6592824" y="4572"/>
                </a:moveTo>
                <a:lnTo>
                  <a:pt x="6592824" y="3048"/>
                </a:lnTo>
                <a:lnTo>
                  <a:pt x="6595872" y="0"/>
                </a:lnTo>
                <a:lnTo>
                  <a:pt x="6598920" y="0"/>
                </a:lnTo>
                <a:lnTo>
                  <a:pt x="6598920" y="7619"/>
                </a:lnTo>
                <a:lnTo>
                  <a:pt x="6595872" y="7619"/>
                </a:lnTo>
                <a:lnTo>
                  <a:pt x="6592824" y="4572"/>
                </a:lnTo>
                <a:close/>
              </a:path>
              <a:path w="7374890" h="7619">
                <a:moveTo>
                  <a:pt x="6630924" y="6096"/>
                </a:moveTo>
                <a:lnTo>
                  <a:pt x="6630924" y="1524"/>
                </a:lnTo>
                <a:lnTo>
                  <a:pt x="6632448" y="0"/>
                </a:lnTo>
                <a:lnTo>
                  <a:pt x="6635496" y="0"/>
                </a:lnTo>
                <a:lnTo>
                  <a:pt x="6637020" y="1524"/>
                </a:lnTo>
                <a:lnTo>
                  <a:pt x="6637020" y="6096"/>
                </a:lnTo>
                <a:lnTo>
                  <a:pt x="6635496" y="7619"/>
                </a:lnTo>
                <a:lnTo>
                  <a:pt x="6632448" y="7619"/>
                </a:lnTo>
                <a:lnTo>
                  <a:pt x="6630924" y="6096"/>
                </a:lnTo>
                <a:close/>
              </a:path>
              <a:path w="7374890" h="7619">
                <a:moveTo>
                  <a:pt x="6667500" y="6096"/>
                </a:moveTo>
                <a:lnTo>
                  <a:pt x="6667500" y="1524"/>
                </a:lnTo>
                <a:lnTo>
                  <a:pt x="6669024" y="0"/>
                </a:lnTo>
                <a:lnTo>
                  <a:pt x="6672072" y="0"/>
                </a:lnTo>
                <a:lnTo>
                  <a:pt x="6675120" y="3048"/>
                </a:lnTo>
                <a:lnTo>
                  <a:pt x="6675120" y="4572"/>
                </a:lnTo>
                <a:lnTo>
                  <a:pt x="6672072" y="7619"/>
                </a:lnTo>
                <a:lnTo>
                  <a:pt x="6669024" y="7619"/>
                </a:lnTo>
                <a:lnTo>
                  <a:pt x="6667500" y="6096"/>
                </a:lnTo>
                <a:close/>
              </a:path>
              <a:path w="7374890" h="7619">
                <a:moveTo>
                  <a:pt x="6710172" y="6096"/>
                </a:moveTo>
                <a:lnTo>
                  <a:pt x="6710172" y="1524"/>
                </a:lnTo>
                <a:lnTo>
                  <a:pt x="6711696" y="3048"/>
                </a:lnTo>
                <a:lnTo>
                  <a:pt x="6711696" y="4572"/>
                </a:lnTo>
                <a:lnTo>
                  <a:pt x="6710172" y="6096"/>
                </a:lnTo>
                <a:close/>
              </a:path>
              <a:path w="7374890" h="7619">
                <a:moveTo>
                  <a:pt x="6705600" y="7619"/>
                </a:moveTo>
                <a:lnTo>
                  <a:pt x="6705600" y="0"/>
                </a:lnTo>
                <a:lnTo>
                  <a:pt x="6710172" y="0"/>
                </a:lnTo>
                <a:lnTo>
                  <a:pt x="6710172" y="7619"/>
                </a:lnTo>
                <a:lnTo>
                  <a:pt x="6705600" y="7619"/>
                </a:lnTo>
                <a:close/>
              </a:path>
              <a:path w="7374890" h="7619">
                <a:moveTo>
                  <a:pt x="6704076" y="6096"/>
                </a:moveTo>
                <a:lnTo>
                  <a:pt x="6704076" y="1524"/>
                </a:lnTo>
                <a:lnTo>
                  <a:pt x="6705600" y="1524"/>
                </a:lnTo>
                <a:lnTo>
                  <a:pt x="6705600" y="6096"/>
                </a:lnTo>
                <a:lnTo>
                  <a:pt x="6704076" y="6096"/>
                </a:lnTo>
                <a:close/>
              </a:path>
              <a:path w="7374890" h="7619">
                <a:moveTo>
                  <a:pt x="6746748" y="6096"/>
                </a:moveTo>
                <a:lnTo>
                  <a:pt x="6746748" y="1524"/>
                </a:lnTo>
                <a:lnTo>
                  <a:pt x="6748272" y="1524"/>
                </a:lnTo>
                <a:lnTo>
                  <a:pt x="6748272" y="6096"/>
                </a:lnTo>
                <a:lnTo>
                  <a:pt x="6746748" y="6096"/>
                </a:lnTo>
                <a:close/>
              </a:path>
              <a:path w="7374890" h="7619">
                <a:moveTo>
                  <a:pt x="6742176" y="7619"/>
                </a:moveTo>
                <a:lnTo>
                  <a:pt x="6742176" y="0"/>
                </a:lnTo>
                <a:lnTo>
                  <a:pt x="6746748" y="0"/>
                </a:lnTo>
                <a:lnTo>
                  <a:pt x="6746748" y="7619"/>
                </a:lnTo>
                <a:lnTo>
                  <a:pt x="6742176" y="7619"/>
                </a:lnTo>
                <a:close/>
              </a:path>
              <a:path w="7374890" h="7619">
                <a:moveTo>
                  <a:pt x="6740652" y="6096"/>
                </a:moveTo>
                <a:lnTo>
                  <a:pt x="6740652" y="1524"/>
                </a:lnTo>
                <a:lnTo>
                  <a:pt x="6742176" y="1524"/>
                </a:lnTo>
                <a:lnTo>
                  <a:pt x="6742176" y="6096"/>
                </a:lnTo>
                <a:lnTo>
                  <a:pt x="6740652" y="6096"/>
                </a:lnTo>
                <a:close/>
              </a:path>
              <a:path w="7374890" h="7619">
                <a:moveTo>
                  <a:pt x="6783324" y="6096"/>
                </a:moveTo>
                <a:lnTo>
                  <a:pt x="6783324" y="1524"/>
                </a:lnTo>
                <a:lnTo>
                  <a:pt x="6784848" y="1524"/>
                </a:lnTo>
                <a:lnTo>
                  <a:pt x="6784848" y="6096"/>
                </a:lnTo>
                <a:lnTo>
                  <a:pt x="6783324" y="6096"/>
                </a:lnTo>
                <a:close/>
              </a:path>
              <a:path w="7374890" h="7619">
                <a:moveTo>
                  <a:pt x="6778752" y="7619"/>
                </a:moveTo>
                <a:lnTo>
                  <a:pt x="6778752" y="0"/>
                </a:lnTo>
                <a:lnTo>
                  <a:pt x="6783324" y="0"/>
                </a:lnTo>
                <a:lnTo>
                  <a:pt x="6783324" y="7619"/>
                </a:lnTo>
                <a:lnTo>
                  <a:pt x="6778752" y="7619"/>
                </a:lnTo>
                <a:close/>
              </a:path>
              <a:path w="7374890" h="7619">
                <a:moveTo>
                  <a:pt x="6777228" y="6096"/>
                </a:moveTo>
                <a:lnTo>
                  <a:pt x="6777228" y="1524"/>
                </a:lnTo>
                <a:lnTo>
                  <a:pt x="6778752" y="1524"/>
                </a:lnTo>
                <a:lnTo>
                  <a:pt x="6778752" y="6096"/>
                </a:lnTo>
                <a:lnTo>
                  <a:pt x="6777228" y="6096"/>
                </a:lnTo>
                <a:close/>
              </a:path>
              <a:path w="7374890" h="7619">
                <a:moveTo>
                  <a:pt x="6819900" y="6096"/>
                </a:moveTo>
                <a:lnTo>
                  <a:pt x="6819900" y="1524"/>
                </a:lnTo>
                <a:lnTo>
                  <a:pt x="6821424" y="1524"/>
                </a:lnTo>
                <a:lnTo>
                  <a:pt x="6821424" y="6096"/>
                </a:lnTo>
                <a:lnTo>
                  <a:pt x="6819900" y="6096"/>
                </a:lnTo>
                <a:close/>
              </a:path>
              <a:path w="7374890" h="7619">
                <a:moveTo>
                  <a:pt x="6813804" y="4572"/>
                </a:moveTo>
                <a:lnTo>
                  <a:pt x="6813804" y="3048"/>
                </a:lnTo>
                <a:lnTo>
                  <a:pt x="6816852" y="0"/>
                </a:lnTo>
                <a:lnTo>
                  <a:pt x="6819900" y="0"/>
                </a:lnTo>
                <a:lnTo>
                  <a:pt x="6819900" y="7619"/>
                </a:lnTo>
                <a:lnTo>
                  <a:pt x="6816852" y="7619"/>
                </a:lnTo>
                <a:lnTo>
                  <a:pt x="6813804" y="4572"/>
                </a:lnTo>
                <a:close/>
              </a:path>
              <a:path w="7374890" h="7619">
                <a:moveTo>
                  <a:pt x="6851904" y="6096"/>
                </a:moveTo>
                <a:lnTo>
                  <a:pt x="6851904" y="1524"/>
                </a:lnTo>
                <a:lnTo>
                  <a:pt x="6853428" y="0"/>
                </a:lnTo>
                <a:lnTo>
                  <a:pt x="6856476" y="0"/>
                </a:lnTo>
                <a:lnTo>
                  <a:pt x="6858000" y="1524"/>
                </a:lnTo>
                <a:lnTo>
                  <a:pt x="6858000" y="6096"/>
                </a:lnTo>
                <a:lnTo>
                  <a:pt x="6856476" y="7619"/>
                </a:lnTo>
                <a:lnTo>
                  <a:pt x="6853428" y="7619"/>
                </a:lnTo>
                <a:lnTo>
                  <a:pt x="6851904" y="6096"/>
                </a:lnTo>
                <a:close/>
              </a:path>
              <a:path w="7374890" h="7619">
                <a:moveTo>
                  <a:pt x="6888480" y="6096"/>
                </a:moveTo>
                <a:lnTo>
                  <a:pt x="6888480" y="1524"/>
                </a:lnTo>
                <a:lnTo>
                  <a:pt x="6890004" y="0"/>
                </a:lnTo>
                <a:lnTo>
                  <a:pt x="6893052" y="0"/>
                </a:lnTo>
                <a:lnTo>
                  <a:pt x="6896100" y="3048"/>
                </a:lnTo>
                <a:lnTo>
                  <a:pt x="6896100" y="4572"/>
                </a:lnTo>
                <a:lnTo>
                  <a:pt x="6893052" y="7619"/>
                </a:lnTo>
                <a:lnTo>
                  <a:pt x="6890004" y="7619"/>
                </a:lnTo>
                <a:lnTo>
                  <a:pt x="6888480" y="6096"/>
                </a:lnTo>
                <a:close/>
              </a:path>
              <a:path w="7374890" h="7619">
                <a:moveTo>
                  <a:pt x="6931152" y="6096"/>
                </a:moveTo>
                <a:lnTo>
                  <a:pt x="6931152" y="1524"/>
                </a:lnTo>
                <a:lnTo>
                  <a:pt x="6932676" y="3048"/>
                </a:lnTo>
                <a:lnTo>
                  <a:pt x="6932676" y="4572"/>
                </a:lnTo>
                <a:lnTo>
                  <a:pt x="6931152" y="6096"/>
                </a:lnTo>
                <a:close/>
              </a:path>
              <a:path w="7374890" h="7619">
                <a:moveTo>
                  <a:pt x="6926580" y="7619"/>
                </a:moveTo>
                <a:lnTo>
                  <a:pt x="6926580" y="0"/>
                </a:lnTo>
                <a:lnTo>
                  <a:pt x="6931152" y="0"/>
                </a:lnTo>
                <a:lnTo>
                  <a:pt x="6931152" y="7619"/>
                </a:lnTo>
                <a:lnTo>
                  <a:pt x="6926580" y="7619"/>
                </a:lnTo>
                <a:close/>
              </a:path>
              <a:path w="7374890" h="7619">
                <a:moveTo>
                  <a:pt x="6925055" y="6096"/>
                </a:moveTo>
                <a:lnTo>
                  <a:pt x="6925055" y="1524"/>
                </a:lnTo>
                <a:lnTo>
                  <a:pt x="6926580" y="1524"/>
                </a:lnTo>
                <a:lnTo>
                  <a:pt x="6926580" y="6096"/>
                </a:lnTo>
                <a:lnTo>
                  <a:pt x="6925055" y="6096"/>
                </a:lnTo>
                <a:close/>
              </a:path>
              <a:path w="7374890" h="7619">
                <a:moveTo>
                  <a:pt x="6967728" y="6096"/>
                </a:moveTo>
                <a:lnTo>
                  <a:pt x="6967728" y="1524"/>
                </a:lnTo>
                <a:lnTo>
                  <a:pt x="6969252" y="1524"/>
                </a:lnTo>
                <a:lnTo>
                  <a:pt x="6969252" y="6096"/>
                </a:lnTo>
                <a:lnTo>
                  <a:pt x="6967728" y="6096"/>
                </a:lnTo>
                <a:close/>
              </a:path>
              <a:path w="7374890" h="7619">
                <a:moveTo>
                  <a:pt x="6963155" y="7619"/>
                </a:moveTo>
                <a:lnTo>
                  <a:pt x="6963155" y="0"/>
                </a:lnTo>
                <a:lnTo>
                  <a:pt x="6967728" y="0"/>
                </a:lnTo>
                <a:lnTo>
                  <a:pt x="6967728" y="7619"/>
                </a:lnTo>
                <a:lnTo>
                  <a:pt x="6963155" y="7619"/>
                </a:lnTo>
                <a:close/>
              </a:path>
              <a:path w="7374890" h="7619">
                <a:moveTo>
                  <a:pt x="6961632" y="6096"/>
                </a:moveTo>
                <a:lnTo>
                  <a:pt x="6961632" y="1524"/>
                </a:lnTo>
                <a:lnTo>
                  <a:pt x="6963155" y="1524"/>
                </a:lnTo>
                <a:lnTo>
                  <a:pt x="6963155" y="6096"/>
                </a:lnTo>
                <a:lnTo>
                  <a:pt x="6961632" y="6096"/>
                </a:lnTo>
                <a:close/>
              </a:path>
              <a:path w="7374890" h="7619">
                <a:moveTo>
                  <a:pt x="7004304" y="6096"/>
                </a:moveTo>
                <a:lnTo>
                  <a:pt x="7004304" y="1524"/>
                </a:lnTo>
                <a:lnTo>
                  <a:pt x="7005828" y="1524"/>
                </a:lnTo>
                <a:lnTo>
                  <a:pt x="7005828" y="6096"/>
                </a:lnTo>
                <a:lnTo>
                  <a:pt x="7004304" y="6096"/>
                </a:lnTo>
                <a:close/>
              </a:path>
              <a:path w="7374890" h="7619">
                <a:moveTo>
                  <a:pt x="6999732" y="7619"/>
                </a:moveTo>
                <a:lnTo>
                  <a:pt x="6999732" y="0"/>
                </a:lnTo>
                <a:lnTo>
                  <a:pt x="7004304" y="0"/>
                </a:lnTo>
                <a:lnTo>
                  <a:pt x="7004304" y="7619"/>
                </a:lnTo>
                <a:lnTo>
                  <a:pt x="6999732" y="7619"/>
                </a:lnTo>
                <a:close/>
              </a:path>
              <a:path w="7374890" h="7619">
                <a:moveTo>
                  <a:pt x="6998208" y="6096"/>
                </a:moveTo>
                <a:lnTo>
                  <a:pt x="6998208" y="1524"/>
                </a:lnTo>
                <a:lnTo>
                  <a:pt x="6999732" y="1524"/>
                </a:lnTo>
                <a:lnTo>
                  <a:pt x="6999732" y="6096"/>
                </a:lnTo>
                <a:lnTo>
                  <a:pt x="6998208" y="6096"/>
                </a:lnTo>
                <a:close/>
              </a:path>
              <a:path w="7374890" h="7619">
                <a:moveTo>
                  <a:pt x="7034784" y="4572"/>
                </a:moveTo>
                <a:lnTo>
                  <a:pt x="7034784" y="3048"/>
                </a:lnTo>
                <a:lnTo>
                  <a:pt x="7037832" y="0"/>
                </a:lnTo>
                <a:lnTo>
                  <a:pt x="7040880" y="0"/>
                </a:lnTo>
                <a:lnTo>
                  <a:pt x="7042404" y="1524"/>
                </a:lnTo>
                <a:lnTo>
                  <a:pt x="7042404" y="6096"/>
                </a:lnTo>
                <a:lnTo>
                  <a:pt x="7040880" y="7619"/>
                </a:lnTo>
                <a:lnTo>
                  <a:pt x="7037832" y="7619"/>
                </a:lnTo>
                <a:lnTo>
                  <a:pt x="7034784" y="4572"/>
                </a:lnTo>
                <a:close/>
              </a:path>
              <a:path w="7374890" h="7619">
                <a:moveTo>
                  <a:pt x="7072884" y="6096"/>
                </a:moveTo>
                <a:lnTo>
                  <a:pt x="7072884" y="1524"/>
                </a:lnTo>
                <a:lnTo>
                  <a:pt x="7074408" y="0"/>
                </a:lnTo>
                <a:lnTo>
                  <a:pt x="7077456" y="0"/>
                </a:lnTo>
                <a:lnTo>
                  <a:pt x="7078980" y="1524"/>
                </a:lnTo>
                <a:lnTo>
                  <a:pt x="7078980" y="6096"/>
                </a:lnTo>
                <a:lnTo>
                  <a:pt x="7077456" y="7619"/>
                </a:lnTo>
                <a:lnTo>
                  <a:pt x="7074408" y="7619"/>
                </a:lnTo>
                <a:lnTo>
                  <a:pt x="7072884" y="6096"/>
                </a:lnTo>
                <a:close/>
              </a:path>
              <a:path w="7374890" h="7619">
                <a:moveTo>
                  <a:pt x="7109460" y="6096"/>
                </a:moveTo>
                <a:lnTo>
                  <a:pt x="7109460" y="1524"/>
                </a:lnTo>
                <a:lnTo>
                  <a:pt x="7110984" y="0"/>
                </a:lnTo>
                <a:lnTo>
                  <a:pt x="7114032" y="0"/>
                </a:lnTo>
                <a:lnTo>
                  <a:pt x="7117080" y="3048"/>
                </a:lnTo>
                <a:lnTo>
                  <a:pt x="7117080" y="4572"/>
                </a:lnTo>
                <a:lnTo>
                  <a:pt x="7114032" y="7619"/>
                </a:lnTo>
                <a:lnTo>
                  <a:pt x="7110984" y="7619"/>
                </a:lnTo>
                <a:lnTo>
                  <a:pt x="7109460" y="6096"/>
                </a:lnTo>
                <a:close/>
              </a:path>
              <a:path w="7374890" h="7619">
                <a:moveTo>
                  <a:pt x="7152132" y="6096"/>
                </a:moveTo>
                <a:lnTo>
                  <a:pt x="7152132" y="1524"/>
                </a:lnTo>
                <a:lnTo>
                  <a:pt x="7153656" y="3048"/>
                </a:lnTo>
                <a:lnTo>
                  <a:pt x="7153656" y="4572"/>
                </a:lnTo>
                <a:lnTo>
                  <a:pt x="7152132" y="6096"/>
                </a:lnTo>
                <a:close/>
              </a:path>
              <a:path w="7374890" h="7619">
                <a:moveTo>
                  <a:pt x="7147560" y="7619"/>
                </a:moveTo>
                <a:lnTo>
                  <a:pt x="7147560" y="0"/>
                </a:lnTo>
                <a:lnTo>
                  <a:pt x="7152132" y="0"/>
                </a:lnTo>
                <a:lnTo>
                  <a:pt x="7152132" y="7619"/>
                </a:lnTo>
                <a:lnTo>
                  <a:pt x="7147560" y="7619"/>
                </a:lnTo>
                <a:close/>
              </a:path>
              <a:path w="7374890" h="7619">
                <a:moveTo>
                  <a:pt x="7146036" y="6096"/>
                </a:moveTo>
                <a:lnTo>
                  <a:pt x="7146036" y="1524"/>
                </a:lnTo>
                <a:lnTo>
                  <a:pt x="7147560" y="1524"/>
                </a:lnTo>
                <a:lnTo>
                  <a:pt x="7147560" y="6096"/>
                </a:lnTo>
                <a:lnTo>
                  <a:pt x="7146036" y="6096"/>
                </a:lnTo>
                <a:close/>
              </a:path>
              <a:path w="7374890" h="7619">
                <a:moveTo>
                  <a:pt x="7188708" y="6096"/>
                </a:moveTo>
                <a:lnTo>
                  <a:pt x="7188708" y="1524"/>
                </a:lnTo>
                <a:lnTo>
                  <a:pt x="7190232" y="1524"/>
                </a:lnTo>
                <a:lnTo>
                  <a:pt x="7190232" y="6096"/>
                </a:lnTo>
                <a:lnTo>
                  <a:pt x="7188708" y="6096"/>
                </a:lnTo>
                <a:close/>
              </a:path>
              <a:path w="7374890" h="7619">
                <a:moveTo>
                  <a:pt x="7184136" y="7619"/>
                </a:moveTo>
                <a:lnTo>
                  <a:pt x="7184136" y="0"/>
                </a:lnTo>
                <a:lnTo>
                  <a:pt x="7188708" y="0"/>
                </a:lnTo>
                <a:lnTo>
                  <a:pt x="7188708" y="7619"/>
                </a:lnTo>
                <a:lnTo>
                  <a:pt x="7184136" y="7619"/>
                </a:lnTo>
                <a:close/>
              </a:path>
              <a:path w="7374890" h="7619">
                <a:moveTo>
                  <a:pt x="7182612" y="6096"/>
                </a:moveTo>
                <a:lnTo>
                  <a:pt x="7182612" y="1524"/>
                </a:lnTo>
                <a:lnTo>
                  <a:pt x="7184136" y="1524"/>
                </a:lnTo>
                <a:lnTo>
                  <a:pt x="7184136" y="6096"/>
                </a:lnTo>
                <a:lnTo>
                  <a:pt x="7182612" y="6096"/>
                </a:lnTo>
                <a:close/>
              </a:path>
              <a:path w="7374890" h="7619">
                <a:moveTo>
                  <a:pt x="7225284" y="6096"/>
                </a:moveTo>
                <a:lnTo>
                  <a:pt x="7225284" y="1524"/>
                </a:lnTo>
                <a:lnTo>
                  <a:pt x="7226808" y="1524"/>
                </a:lnTo>
                <a:lnTo>
                  <a:pt x="7226808" y="6096"/>
                </a:lnTo>
                <a:lnTo>
                  <a:pt x="7225284" y="6096"/>
                </a:lnTo>
                <a:close/>
              </a:path>
              <a:path w="7374890" h="7619">
                <a:moveTo>
                  <a:pt x="7220712" y="7619"/>
                </a:moveTo>
                <a:lnTo>
                  <a:pt x="7220712" y="0"/>
                </a:lnTo>
                <a:lnTo>
                  <a:pt x="7225284" y="0"/>
                </a:lnTo>
                <a:lnTo>
                  <a:pt x="7225284" y="7619"/>
                </a:lnTo>
                <a:lnTo>
                  <a:pt x="7220712" y="7619"/>
                </a:lnTo>
                <a:close/>
              </a:path>
              <a:path w="7374890" h="7619">
                <a:moveTo>
                  <a:pt x="7219188" y="6096"/>
                </a:moveTo>
                <a:lnTo>
                  <a:pt x="7219188" y="1524"/>
                </a:lnTo>
                <a:lnTo>
                  <a:pt x="7220712" y="1524"/>
                </a:lnTo>
                <a:lnTo>
                  <a:pt x="7220712" y="6096"/>
                </a:lnTo>
                <a:lnTo>
                  <a:pt x="7219188" y="6096"/>
                </a:lnTo>
                <a:close/>
              </a:path>
              <a:path w="7374890" h="7619">
                <a:moveTo>
                  <a:pt x="7255764" y="4572"/>
                </a:moveTo>
                <a:lnTo>
                  <a:pt x="7255764" y="3048"/>
                </a:lnTo>
                <a:lnTo>
                  <a:pt x="7258812" y="0"/>
                </a:lnTo>
                <a:lnTo>
                  <a:pt x="7261860" y="0"/>
                </a:lnTo>
                <a:lnTo>
                  <a:pt x="7263384" y="1524"/>
                </a:lnTo>
                <a:lnTo>
                  <a:pt x="7263384" y="6096"/>
                </a:lnTo>
                <a:lnTo>
                  <a:pt x="7261860" y="7619"/>
                </a:lnTo>
                <a:lnTo>
                  <a:pt x="7258812" y="7619"/>
                </a:lnTo>
                <a:lnTo>
                  <a:pt x="7255764" y="4572"/>
                </a:lnTo>
                <a:close/>
              </a:path>
              <a:path w="7374890" h="7619">
                <a:moveTo>
                  <a:pt x="7293864" y="6096"/>
                </a:moveTo>
                <a:lnTo>
                  <a:pt x="7293864" y="1524"/>
                </a:lnTo>
                <a:lnTo>
                  <a:pt x="7295388" y="0"/>
                </a:lnTo>
                <a:lnTo>
                  <a:pt x="7298436" y="0"/>
                </a:lnTo>
                <a:lnTo>
                  <a:pt x="7299960" y="1524"/>
                </a:lnTo>
                <a:lnTo>
                  <a:pt x="7299960" y="6096"/>
                </a:lnTo>
                <a:lnTo>
                  <a:pt x="7298436" y="7619"/>
                </a:lnTo>
                <a:lnTo>
                  <a:pt x="7295388" y="7619"/>
                </a:lnTo>
                <a:lnTo>
                  <a:pt x="7293864" y="6096"/>
                </a:lnTo>
                <a:close/>
              </a:path>
              <a:path w="7374890" h="7619">
                <a:moveTo>
                  <a:pt x="7330440" y="6096"/>
                </a:moveTo>
                <a:lnTo>
                  <a:pt x="7330440" y="1524"/>
                </a:lnTo>
                <a:lnTo>
                  <a:pt x="7331964" y="0"/>
                </a:lnTo>
                <a:lnTo>
                  <a:pt x="7335012" y="0"/>
                </a:lnTo>
                <a:lnTo>
                  <a:pt x="7338060" y="3048"/>
                </a:lnTo>
                <a:lnTo>
                  <a:pt x="7338060" y="4572"/>
                </a:lnTo>
                <a:lnTo>
                  <a:pt x="7335012" y="7619"/>
                </a:lnTo>
                <a:lnTo>
                  <a:pt x="7331964" y="7619"/>
                </a:lnTo>
                <a:lnTo>
                  <a:pt x="7330440" y="6096"/>
                </a:lnTo>
                <a:close/>
              </a:path>
              <a:path w="7374890" h="7619">
                <a:moveTo>
                  <a:pt x="7373112" y="6096"/>
                </a:moveTo>
                <a:lnTo>
                  <a:pt x="7373112" y="1524"/>
                </a:lnTo>
                <a:lnTo>
                  <a:pt x="7374636" y="1524"/>
                </a:lnTo>
                <a:lnTo>
                  <a:pt x="7374636" y="6096"/>
                </a:lnTo>
                <a:lnTo>
                  <a:pt x="7373112" y="6096"/>
                </a:lnTo>
                <a:close/>
              </a:path>
              <a:path w="7374890" h="7619">
                <a:moveTo>
                  <a:pt x="7368540" y="7619"/>
                </a:moveTo>
                <a:lnTo>
                  <a:pt x="7368540" y="0"/>
                </a:lnTo>
                <a:lnTo>
                  <a:pt x="7373112" y="0"/>
                </a:lnTo>
                <a:lnTo>
                  <a:pt x="7373112" y="7619"/>
                </a:lnTo>
                <a:lnTo>
                  <a:pt x="7368540" y="7619"/>
                </a:lnTo>
                <a:close/>
              </a:path>
              <a:path w="7374890" h="7619">
                <a:moveTo>
                  <a:pt x="7367016" y="6096"/>
                </a:moveTo>
                <a:lnTo>
                  <a:pt x="7367016" y="1524"/>
                </a:lnTo>
                <a:lnTo>
                  <a:pt x="7368540" y="1524"/>
                </a:lnTo>
                <a:lnTo>
                  <a:pt x="7368540" y="6096"/>
                </a:lnTo>
                <a:lnTo>
                  <a:pt x="7367016" y="6096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7199" y="2851403"/>
            <a:ext cx="44450" cy="62865"/>
          </a:xfrm>
          <a:custGeom>
            <a:avLst/>
            <a:gdLst/>
            <a:ahLst/>
            <a:cxnLst/>
            <a:rect l="l" t="t" r="r" b="b"/>
            <a:pathLst>
              <a:path w="44450" h="62864">
                <a:moveTo>
                  <a:pt x="36576" y="47244"/>
                </a:moveTo>
                <a:lnTo>
                  <a:pt x="36576" y="41148"/>
                </a:lnTo>
                <a:lnTo>
                  <a:pt x="44196" y="41148"/>
                </a:lnTo>
                <a:lnTo>
                  <a:pt x="44196" y="47244"/>
                </a:lnTo>
                <a:lnTo>
                  <a:pt x="36576" y="47244"/>
                </a:lnTo>
                <a:close/>
              </a:path>
              <a:path w="44450" h="62864">
                <a:moveTo>
                  <a:pt x="0" y="47244"/>
                </a:moveTo>
                <a:lnTo>
                  <a:pt x="0" y="41148"/>
                </a:lnTo>
                <a:lnTo>
                  <a:pt x="9144" y="32004"/>
                </a:lnTo>
                <a:lnTo>
                  <a:pt x="10668" y="28956"/>
                </a:lnTo>
                <a:lnTo>
                  <a:pt x="13716" y="24384"/>
                </a:lnTo>
                <a:lnTo>
                  <a:pt x="16764" y="21336"/>
                </a:lnTo>
                <a:lnTo>
                  <a:pt x="18288" y="18288"/>
                </a:lnTo>
                <a:lnTo>
                  <a:pt x="21336" y="13716"/>
                </a:lnTo>
                <a:lnTo>
                  <a:pt x="22860" y="10668"/>
                </a:lnTo>
                <a:lnTo>
                  <a:pt x="25908" y="7620"/>
                </a:lnTo>
                <a:lnTo>
                  <a:pt x="27432" y="4572"/>
                </a:lnTo>
                <a:lnTo>
                  <a:pt x="28956" y="0"/>
                </a:lnTo>
                <a:lnTo>
                  <a:pt x="36576" y="0"/>
                </a:lnTo>
                <a:lnTo>
                  <a:pt x="36576" y="62484"/>
                </a:lnTo>
                <a:lnTo>
                  <a:pt x="28956" y="62484"/>
                </a:lnTo>
                <a:lnTo>
                  <a:pt x="28956" y="10668"/>
                </a:lnTo>
                <a:lnTo>
                  <a:pt x="27432" y="15240"/>
                </a:lnTo>
                <a:lnTo>
                  <a:pt x="24384" y="18288"/>
                </a:lnTo>
                <a:lnTo>
                  <a:pt x="19812" y="27432"/>
                </a:lnTo>
                <a:lnTo>
                  <a:pt x="13716" y="33528"/>
                </a:lnTo>
                <a:lnTo>
                  <a:pt x="12192" y="36576"/>
                </a:lnTo>
                <a:lnTo>
                  <a:pt x="7620" y="41148"/>
                </a:lnTo>
                <a:lnTo>
                  <a:pt x="7620" y="47244"/>
                </a:lnTo>
                <a:lnTo>
                  <a:pt x="0" y="47244"/>
                </a:lnTo>
                <a:close/>
              </a:path>
              <a:path w="44450" h="62864">
                <a:moveTo>
                  <a:pt x="7620" y="47244"/>
                </a:moveTo>
                <a:lnTo>
                  <a:pt x="7620" y="41148"/>
                </a:lnTo>
                <a:lnTo>
                  <a:pt x="28956" y="41148"/>
                </a:lnTo>
                <a:lnTo>
                  <a:pt x="28956" y="47244"/>
                </a:lnTo>
                <a:lnTo>
                  <a:pt x="7620" y="47244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4547" y="2179320"/>
            <a:ext cx="7374890" cy="7620"/>
          </a:xfrm>
          <a:custGeom>
            <a:avLst/>
            <a:gdLst/>
            <a:ahLst/>
            <a:cxnLst/>
            <a:rect l="l" t="t" r="r" b="b"/>
            <a:pathLst>
              <a:path w="7374890" h="7619">
                <a:moveTo>
                  <a:pt x="6096" y="6095"/>
                </a:moveTo>
                <a:lnTo>
                  <a:pt x="6096" y="1524"/>
                </a:lnTo>
                <a:lnTo>
                  <a:pt x="7619" y="1524"/>
                </a:lnTo>
                <a:lnTo>
                  <a:pt x="7619" y="6095"/>
                </a:lnTo>
                <a:lnTo>
                  <a:pt x="6096" y="6095"/>
                </a:lnTo>
                <a:close/>
              </a:path>
              <a:path w="7374890" h="7619">
                <a:moveTo>
                  <a:pt x="1523" y="7620"/>
                </a:moveTo>
                <a:lnTo>
                  <a:pt x="1523" y="0"/>
                </a:lnTo>
                <a:lnTo>
                  <a:pt x="6096" y="0"/>
                </a:lnTo>
                <a:lnTo>
                  <a:pt x="6096" y="7620"/>
                </a:lnTo>
                <a:lnTo>
                  <a:pt x="1523" y="7620"/>
                </a:lnTo>
                <a:close/>
              </a:path>
              <a:path w="7374890" h="7619">
                <a:moveTo>
                  <a:pt x="0" y="6095"/>
                </a:moveTo>
                <a:lnTo>
                  <a:pt x="0" y="1524"/>
                </a:lnTo>
                <a:lnTo>
                  <a:pt x="1523" y="1524"/>
                </a:lnTo>
                <a:lnTo>
                  <a:pt x="1523" y="6095"/>
                </a:lnTo>
                <a:lnTo>
                  <a:pt x="0" y="6095"/>
                </a:lnTo>
                <a:close/>
              </a:path>
              <a:path w="7374890" h="7619">
                <a:moveTo>
                  <a:pt x="42671" y="6095"/>
                </a:moveTo>
                <a:lnTo>
                  <a:pt x="42671" y="1524"/>
                </a:lnTo>
                <a:lnTo>
                  <a:pt x="44196" y="1524"/>
                </a:lnTo>
                <a:lnTo>
                  <a:pt x="44196" y="6095"/>
                </a:lnTo>
                <a:lnTo>
                  <a:pt x="42671" y="6095"/>
                </a:lnTo>
                <a:close/>
              </a:path>
              <a:path w="7374890" h="7619">
                <a:moveTo>
                  <a:pt x="38100" y="7620"/>
                </a:moveTo>
                <a:lnTo>
                  <a:pt x="38100" y="0"/>
                </a:lnTo>
                <a:lnTo>
                  <a:pt x="42671" y="0"/>
                </a:lnTo>
                <a:lnTo>
                  <a:pt x="42671" y="7620"/>
                </a:lnTo>
                <a:lnTo>
                  <a:pt x="38100" y="7620"/>
                </a:lnTo>
                <a:close/>
              </a:path>
              <a:path w="7374890" h="7619">
                <a:moveTo>
                  <a:pt x="36575" y="6095"/>
                </a:moveTo>
                <a:lnTo>
                  <a:pt x="36575" y="1524"/>
                </a:lnTo>
                <a:lnTo>
                  <a:pt x="38100" y="1524"/>
                </a:lnTo>
                <a:lnTo>
                  <a:pt x="38100" y="6095"/>
                </a:lnTo>
                <a:lnTo>
                  <a:pt x="36575" y="6095"/>
                </a:lnTo>
                <a:close/>
              </a:path>
              <a:path w="7374890" h="7619">
                <a:moveTo>
                  <a:pt x="79248" y="6095"/>
                </a:moveTo>
                <a:lnTo>
                  <a:pt x="79248" y="1524"/>
                </a:lnTo>
                <a:lnTo>
                  <a:pt x="80771" y="1524"/>
                </a:lnTo>
                <a:lnTo>
                  <a:pt x="80771" y="6095"/>
                </a:lnTo>
                <a:lnTo>
                  <a:pt x="79248" y="6095"/>
                </a:lnTo>
                <a:close/>
              </a:path>
              <a:path w="7374890" h="7619">
                <a:moveTo>
                  <a:pt x="74675" y="7620"/>
                </a:moveTo>
                <a:lnTo>
                  <a:pt x="74675" y="0"/>
                </a:lnTo>
                <a:lnTo>
                  <a:pt x="79248" y="0"/>
                </a:lnTo>
                <a:lnTo>
                  <a:pt x="79248" y="7620"/>
                </a:lnTo>
                <a:lnTo>
                  <a:pt x="74675" y="7620"/>
                </a:lnTo>
                <a:close/>
              </a:path>
              <a:path w="7374890" h="7619">
                <a:moveTo>
                  <a:pt x="73151" y="4571"/>
                </a:moveTo>
                <a:lnTo>
                  <a:pt x="73151" y="3047"/>
                </a:lnTo>
                <a:lnTo>
                  <a:pt x="74675" y="1524"/>
                </a:lnTo>
                <a:lnTo>
                  <a:pt x="74675" y="6095"/>
                </a:lnTo>
                <a:lnTo>
                  <a:pt x="73151" y="4571"/>
                </a:lnTo>
                <a:close/>
              </a:path>
              <a:path w="7374890" h="7619">
                <a:moveTo>
                  <a:pt x="109728" y="4571"/>
                </a:moveTo>
                <a:lnTo>
                  <a:pt x="109728" y="3047"/>
                </a:lnTo>
                <a:lnTo>
                  <a:pt x="112775" y="0"/>
                </a:lnTo>
                <a:lnTo>
                  <a:pt x="115823" y="0"/>
                </a:lnTo>
                <a:lnTo>
                  <a:pt x="117348" y="1524"/>
                </a:lnTo>
                <a:lnTo>
                  <a:pt x="117348" y="6095"/>
                </a:lnTo>
                <a:lnTo>
                  <a:pt x="115823" y="7620"/>
                </a:lnTo>
                <a:lnTo>
                  <a:pt x="112775" y="7620"/>
                </a:lnTo>
                <a:lnTo>
                  <a:pt x="109728" y="4571"/>
                </a:lnTo>
                <a:close/>
              </a:path>
              <a:path w="7374890" h="7619">
                <a:moveTo>
                  <a:pt x="147828" y="6095"/>
                </a:moveTo>
                <a:lnTo>
                  <a:pt x="147828" y="1524"/>
                </a:lnTo>
                <a:lnTo>
                  <a:pt x="149351" y="0"/>
                </a:lnTo>
                <a:lnTo>
                  <a:pt x="152400" y="0"/>
                </a:lnTo>
                <a:lnTo>
                  <a:pt x="153923" y="1524"/>
                </a:lnTo>
                <a:lnTo>
                  <a:pt x="153923" y="6095"/>
                </a:lnTo>
                <a:lnTo>
                  <a:pt x="152400" y="7620"/>
                </a:lnTo>
                <a:lnTo>
                  <a:pt x="149351" y="7620"/>
                </a:lnTo>
                <a:lnTo>
                  <a:pt x="147828" y="6095"/>
                </a:lnTo>
                <a:close/>
              </a:path>
              <a:path w="7374890" h="7619">
                <a:moveTo>
                  <a:pt x="184403" y="6095"/>
                </a:moveTo>
                <a:lnTo>
                  <a:pt x="184403" y="1524"/>
                </a:lnTo>
                <a:lnTo>
                  <a:pt x="185928" y="0"/>
                </a:lnTo>
                <a:lnTo>
                  <a:pt x="188975" y="0"/>
                </a:lnTo>
                <a:lnTo>
                  <a:pt x="192023" y="3047"/>
                </a:lnTo>
                <a:lnTo>
                  <a:pt x="192023" y="4571"/>
                </a:lnTo>
                <a:lnTo>
                  <a:pt x="188975" y="7620"/>
                </a:lnTo>
                <a:lnTo>
                  <a:pt x="185928" y="7620"/>
                </a:lnTo>
                <a:lnTo>
                  <a:pt x="184403" y="6095"/>
                </a:lnTo>
                <a:close/>
              </a:path>
              <a:path w="7374890" h="7619">
                <a:moveTo>
                  <a:pt x="227075" y="6095"/>
                </a:moveTo>
                <a:lnTo>
                  <a:pt x="227075" y="1524"/>
                </a:lnTo>
                <a:lnTo>
                  <a:pt x="228600" y="1524"/>
                </a:lnTo>
                <a:lnTo>
                  <a:pt x="228600" y="6095"/>
                </a:lnTo>
                <a:lnTo>
                  <a:pt x="227075" y="6095"/>
                </a:lnTo>
                <a:close/>
              </a:path>
              <a:path w="7374890" h="7619">
                <a:moveTo>
                  <a:pt x="222503" y="7620"/>
                </a:moveTo>
                <a:lnTo>
                  <a:pt x="222503" y="0"/>
                </a:lnTo>
                <a:lnTo>
                  <a:pt x="227075" y="0"/>
                </a:lnTo>
                <a:lnTo>
                  <a:pt x="227075" y="7620"/>
                </a:lnTo>
                <a:lnTo>
                  <a:pt x="222503" y="7620"/>
                </a:lnTo>
                <a:close/>
              </a:path>
              <a:path w="7374890" h="7619">
                <a:moveTo>
                  <a:pt x="220980" y="6095"/>
                </a:moveTo>
                <a:lnTo>
                  <a:pt x="220980" y="1524"/>
                </a:lnTo>
                <a:lnTo>
                  <a:pt x="222503" y="1524"/>
                </a:lnTo>
                <a:lnTo>
                  <a:pt x="222503" y="6095"/>
                </a:lnTo>
                <a:lnTo>
                  <a:pt x="220980" y="6095"/>
                </a:lnTo>
                <a:close/>
              </a:path>
              <a:path w="7374890" h="7619">
                <a:moveTo>
                  <a:pt x="263651" y="6095"/>
                </a:moveTo>
                <a:lnTo>
                  <a:pt x="263651" y="1524"/>
                </a:lnTo>
                <a:lnTo>
                  <a:pt x="265175" y="1524"/>
                </a:lnTo>
                <a:lnTo>
                  <a:pt x="265175" y="6095"/>
                </a:lnTo>
                <a:lnTo>
                  <a:pt x="263651" y="6095"/>
                </a:lnTo>
                <a:close/>
              </a:path>
              <a:path w="7374890" h="7619">
                <a:moveTo>
                  <a:pt x="259080" y="7620"/>
                </a:moveTo>
                <a:lnTo>
                  <a:pt x="259080" y="0"/>
                </a:lnTo>
                <a:lnTo>
                  <a:pt x="263651" y="0"/>
                </a:lnTo>
                <a:lnTo>
                  <a:pt x="263651" y="7620"/>
                </a:lnTo>
                <a:lnTo>
                  <a:pt x="259080" y="7620"/>
                </a:lnTo>
                <a:close/>
              </a:path>
              <a:path w="7374890" h="7619">
                <a:moveTo>
                  <a:pt x="257555" y="6095"/>
                </a:moveTo>
                <a:lnTo>
                  <a:pt x="257555" y="1524"/>
                </a:lnTo>
                <a:lnTo>
                  <a:pt x="259080" y="1524"/>
                </a:lnTo>
                <a:lnTo>
                  <a:pt x="259080" y="6095"/>
                </a:lnTo>
                <a:lnTo>
                  <a:pt x="257555" y="6095"/>
                </a:lnTo>
                <a:close/>
              </a:path>
              <a:path w="7374890" h="7619">
                <a:moveTo>
                  <a:pt x="300228" y="6095"/>
                </a:moveTo>
                <a:lnTo>
                  <a:pt x="300228" y="1524"/>
                </a:lnTo>
                <a:lnTo>
                  <a:pt x="301751" y="1524"/>
                </a:lnTo>
                <a:lnTo>
                  <a:pt x="301751" y="6095"/>
                </a:lnTo>
                <a:lnTo>
                  <a:pt x="300228" y="6095"/>
                </a:lnTo>
                <a:close/>
              </a:path>
              <a:path w="7374890" h="7619">
                <a:moveTo>
                  <a:pt x="295655" y="7620"/>
                </a:moveTo>
                <a:lnTo>
                  <a:pt x="295655" y="0"/>
                </a:lnTo>
                <a:lnTo>
                  <a:pt x="300228" y="0"/>
                </a:lnTo>
                <a:lnTo>
                  <a:pt x="300228" y="7620"/>
                </a:lnTo>
                <a:lnTo>
                  <a:pt x="295655" y="7620"/>
                </a:lnTo>
                <a:close/>
              </a:path>
              <a:path w="7374890" h="7619">
                <a:moveTo>
                  <a:pt x="294132" y="4571"/>
                </a:moveTo>
                <a:lnTo>
                  <a:pt x="294132" y="3047"/>
                </a:lnTo>
                <a:lnTo>
                  <a:pt x="295655" y="1524"/>
                </a:lnTo>
                <a:lnTo>
                  <a:pt x="295655" y="6095"/>
                </a:lnTo>
                <a:lnTo>
                  <a:pt x="294132" y="4571"/>
                </a:lnTo>
                <a:close/>
              </a:path>
              <a:path w="7374890" h="7619">
                <a:moveTo>
                  <a:pt x="330707" y="4571"/>
                </a:moveTo>
                <a:lnTo>
                  <a:pt x="330707" y="3047"/>
                </a:lnTo>
                <a:lnTo>
                  <a:pt x="333755" y="0"/>
                </a:lnTo>
                <a:lnTo>
                  <a:pt x="336803" y="0"/>
                </a:lnTo>
                <a:lnTo>
                  <a:pt x="338328" y="1524"/>
                </a:lnTo>
                <a:lnTo>
                  <a:pt x="338328" y="6095"/>
                </a:lnTo>
                <a:lnTo>
                  <a:pt x="336803" y="7620"/>
                </a:lnTo>
                <a:lnTo>
                  <a:pt x="333755" y="7620"/>
                </a:lnTo>
                <a:lnTo>
                  <a:pt x="330707" y="4571"/>
                </a:lnTo>
                <a:close/>
              </a:path>
              <a:path w="7374890" h="7619">
                <a:moveTo>
                  <a:pt x="368807" y="6095"/>
                </a:moveTo>
                <a:lnTo>
                  <a:pt x="368807" y="1524"/>
                </a:lnTo>
                <a:lnTo>
                  <a:pt x="370332" y="0"/>
                </a:lnTo>
                <a:lnTo>
                  <a:pt x="373380" y="0"/>
                </a:lnTo>
                <a:lnTo>
                  <a:pt x="374903" y="1524"/>
                </a:lnTo>
                <a:lnTo>
                  <a:pt x="374903" y="6095"/>
                </a:lnTo>
                <a:lnTo>
                  <a:pt x="373380" y="7620"/>
                </a:lnTo>
                <a:lnTo>
                  <a:pt x="370332" y="7620"/>
                </a:lnTo>
                <a:lnTo>
                  <a:pt x="368807" y="6095"/>
                </a:lnTo>
                <a:close/>
              </a:path>
              <a:path w="7374890" h="7619">
                <a:moveTo>
                  <a:pt x="406907" y="7620"/>
                </a:moveTo>
                <a:lnTo>
                  <a:pt x="406907" y="0"/>
                </a:lnTo>
                <a:lnTo>
                  <a:pt x="409955" y="0"/>
                </a:lnTo>
                <a:lnTo>
                  <a:pt x="413003" y="3047"/>
                </a:lnTo>
                <a:lnTo>
                  <a:pt x="413003" y="4571"/>
                </a:lnTo>
                <a:lnTo>
                  <a:pt x="409955" y="7620"/>
                </a:lnTo>
                <a:lnTo>
                  <a:pt x="406907" y="7620"/>
                </a:lnTo>
                <a:close/>
              </a:path>
              <a:path w="7374890" h="7619">
                <a:moveTo>
                  <a:pt x="405383" y="6095"/>
                </a:moveTo>
                <a:lnTo>
                  <a:pt x="405383" y="1524"/>
                </a:lnTo>
                <a:lnTo>
                  <a:pt x="406907" y="1524"/>
                </a:lnTo>
                <a:lnTo>
                  <a:pt x="406907" y="6095"/>
                </a:lnTo>
                <a:lnTo>
                  <a:pt x="405383" y="6095"/>
                </a:lnTo>
                <a:close/>
              </a:path>
              <a:path w="7374890" h="7619">
                <a:moveTo>
                  <a:pt x="448055" y="6095"/>
                </a:moveTo>
                <a:lnTo>
                  <a:pt x="448055" y="1524"/>
                </a:lnTo>
                <a:lnTo>
                  <a:pt x="449580" y="1524"/>
                </a:lnTo>
                <a:lnTo>
                  <a:pt x="449580" y="6095"/>
                </a:lnTo>
                <a:lnTo>
                  <a:pt x="448055" y="6095"/>
                </a:lnTo>
                <a:close/>
              </a:path>
              <a:path w="7374890" h="7619">
                <a:moveTo>
                  <a:pt x="443483" y="7620"/>
                </a:moveTo>
                <a:lnTo>
                  <a:pt x="443483" y="0"/>
                </a:lnTo>
                <a:lnTo>
                  <a:pt x="448055" y="0"/>
                </a:lnTo>
                <a:lnTo>
                  <a:pt x="448055" y="7620"/>
                </a:lnTo>
                <a:lnTo>
                  <a:pt x="443483" y="7620"/>
                </a:lnTo>
                <a:close/>
              </a:path>
              <a:path w="7374890" h="7619">
                <a:moveTo>
                  <a:pt x="441959" y="6095"/>
                </a:moveTo>
                <a:lnTo>
                  <a:pt x="441959" y="1524"/>
                </a:lnTo>
                <a:lnTo>
                  <a:pt x="443483" y="1524"/>
                </a:lnTo>
                <a:lnTo>
                  <a:pt x="443483" y="6095"/>
                </a:lnTo>
                <a:lnTo>
                  <a:pt x="441959" y="6095"/>
                </a:lnTo>
                <a:close/>
              </a:path>
              <a:path w="7374890" h="7619">
                <a:moveTo>
                  <a:pt x="484632" y="6095"/>
                </a:moveTo>
                <a:lnTo>
                  <a:pt x="484632" y="1524"/>
                </a:lnTo>
                <a:lnTo>
                  <a:pt x="486155" y="1524"/>
                </a:lnTo>
                <a:lnTo>
                  <a:pt x="486155" y="6095"/>
                </a:lnTo>
                <a:lnTo>
                  <a:pt x="484632" y="6095"/>
                </a:lnTo>
                <a:close/>
              </a:path>
              <a:path w="7374890" h="7619">
                <a:moveTo>
                  <a:pt x="480059" y="7620"/>
                </a:moveTo>
                <a:lnTo>
                  <a:pt x="480059" y="0"/>
                </a:lnTo>
                <a:lnTo>
                  <a:pt x="484632" y="0"/>
                </a:lnTo>
                <a:lnTo>
                  <a:pt x="484632" y="7620"/>
                </a:lnTo>
                <a:lnTo>
                  <a:pt x="480059" y="7620"/>
                </a:lnTo>
                <a:close/>
              </a:path>
              <a:path w="7374890" h="7619">
                <a:moveTo>
                  <a:pt x="478535" y="6095"/>
                </a:moveTo>
                <a:lnTo>
                  <a:pt x="478535" y="1524"/>
                </a:lnTo>
                <a:lnTo>
                  <a:pt x="480059" y="1524"/>
                </a:lnTo>
                <a:lnTo>
                  <a:pt x="480059" y="6095"/>
                </a:lnTo>
                <a:lnTo>
                  <a:pt x="478535" y="6095"/>
                </a:lnTo>
                <a:close/>
              </a:path>
              <a:path w="7374890" h="7619">
                <a:moveTo>
                  <a:pt x="521207" y="6095"/>
                </a:moveTo>
                <a:lnTo>
                  <a:pt x="521207" y="1524"/>
                </a:lnTo>
                <a:lnTo>
                  <a:pt x="522732" y="1524"/>
                </a:lnTo>
                <a:lnTo>
                  <a:pt x="522732" y="6095"/>
                </a:lnTo>
                <a:lnTo>
                  <a:pt x="521207" y="6095"/>
                </a:lnTo>
                <a:close/>
              </a:path>
              <a:path w="7374890" h="7619">
                <a:moveTo>
                  <a:pt x="516635" y="7620"/>
                </a:moveTo>
                <a:lnTo>
                  <a:pt x="516635" y="0"/>
                </a:lnTo>
                <a:lnTo>
                  <a:pt x="521207" y="0"/>
                </a:lnTo>
                <a:lnTo>
                  <a:pt x="521207" y="7620"/>
                </a:lnTo>
                <a:lnTo>
                  <a:pt x="516635" y="7620"/>
                </a:lnTo>
                <a:close/>
              </a:path>
              <a:path w="7374890" h="7619">
                <a:moveTo>
                  <a:pt x="515112" y="4571"/>
                </a:moveTo>
                <a:lnTo>
                  <a:pt x="515112" y="3047"/>
                </a:lnTo>
                <a:lnTo>
                  <a:pt x="516635" y="1524"/>
                </a:lnTo>
                <a:lnTo>
                  <a:pt x="516635" y="6095"/>
                </a:lnTo>
                <a:lnTo>
                  <a:pt x="515112" y="4571"/>
                </a:lnTo>
                <a:close/>
              </a:path>
              <a:path w="7374890" h="7619">
                <a:moveTo>
                  <a:pt x="551687" y="4571"/>
                </a:moveTo>
                <a:lnTo>
                  <a:pt x="551687" y="3047"/>
                </a:lnTo>
                <a:lnTo>
                  <a:pt x="554735" y="0"/>
                </a:lnTo>
                <a:lnTo>
                  <a:pt x="557783" y="0"/>
                </a:lnTo>
                <a:lnTo>
                  <a:pt x="559307" y="1524"/>
                </a:lnTo>
                <a:lnTo>
                  <a:pt x="559307" y="6095"/>
                </a:lnTo>
                <a:lnTo>
                  <a:pt x="557783" y="7620"/>
                </a:lnTo>
                <a:lnTo>
                  <a:pt x="554735" y="7620"/>
                </a:lnTo>
                <a:lnTo>
                  <a:pt x="551687" y="4571"/>
                </a:lnTo>
                <a:close/>
              </a:path>
              <a:path w="7374890" h="7619">
                <a:moveTo>
                  <a:pt x="589787" y="6095"/>
                </a:moveTo>
                <a:lnTo>
                  <a:pt x="589787" y="1524"/>
                </a:lnTo>
                <a:lnTo>
                  <a:pt x="591312" y="0"/>
                </a:lnTo>
                <a:lnTo>
                  <a:pt x="594359" y="0"/>
                </a:lnTo>
                <a:lnTo>
                  <a:pt x="595883" y="1524"/>
                </a:lnTo>
                <a:lnTo>
                  <a:pt x="595883" y="6095"/>
                </a:lnTo>
                <a:lnTo>
                  <a:pt x="594359" y="7620"/>
                </a:lnTo>
                <a:lnTo>
                  <a:pt x="591312" y="7620"/>
                </a:lnTo>
                <a:lnTo>
                  <a:pt x="589787" y="6095"/>
                </a:lnTo>
                <a:close/>
              </a:path>
              <a:path w="7374890" h="7619">
                <a:moveTo>
                  <a:pt x="627887" y="7620"/>
                </a:moveTo>
                <a:lnTo>
                  <a:pt x="627887" y="0"/>
                </a:lnTo>
                <a:lnTo>
                  <a:pt x="630935" y="0"/>
                </a:lnTo>
                <a:lnTo>
                  <a:pt x="633983" y="3047"/>
                </a:lnTo>
                <a:lnTo>
                  <a:pt x="633983" y="4571"/>
                </a:lnTo>
                <a:lnTo>
                  <a:pt x="630935" y="7620"/>
                </a:lnTo>
                <a:lnTo>
                  <a:pt x="627887" y="7620"/>
                </a:lnTo>
                <a:close/>
              </a:path>
              <a:path w="7374890" h="7619">
                <a:moveTo>
                  <a:pt x="626364" y="6095"/>
                </a:moveTo>
                <a:lnTo>
                  <a:pt x="626364" y="1524"/>
                </a:lnTo>
                <a:lnTo>
                  <a:pt x="627887" y="1524"/>
                </a:lnTo>
                <a:lnTo>
                  <a:pt x="627887" y="6095"/>
                </a:lnTo>
                <a:lnTo>
                  <a:pt x="626364" y="6095"/>
                </a:lnTo>
                <a:close/>
              </a:path>
              <a:path w="7374890" h="7619">
                <a:moveTo>
                  <a:pt x="669035" y="6095"/>
                </a:moveTo>
                <a:lnTo>
                  <a:pt x="669035" y="1524"/>
                </a:lnTo>
                <a:lnTo>
                  <a:pt x="670559" y="1524"/>
                </a:lnTo>
                <a:lnTo>
                  <a:pt x="670559" y="6095"/>
                </a:lnTo>
                <a:lnTo>
                  <a:pt x="669035" y="6095"/>
                </a:lnTo>
                <a:close/>
              </a:path>
              <a:path w="7374890" h="7619">
                <a:moveTo>
                  <a:pt x="664464" y="7620"/>
                </a:moveTo>
                <a:lnTo>
                  <a:pt x="664464" y="0"/>
                </a:lnTo>
                <a:lnTo>
                  <a:pt x="669035" y="0"/>
                </a:lnTo>
                <a:lnTo>
                  <a:pt x="669035" y="7620"/>
                </a:lnTo>
                <a:lnTo>
                  <a:pt x="664464" y="7620"/>
                </a:lnTo>
                <a:close/>
              </a:path>
              <a:path w="7374890" h="7619">
                <a:moveTo>
                  <a:pt x="662939" y="6095"/>
                </a:moveTo>
                <a:lnTo>
                  <a:pt x="662939" y="1524"/>
                </a:lnTo>
                <a:lnTo>
                  <a:pt x="664464" y="1524"/>
                </a:lnTo>
                <a:lnTo>
                  <a:pt x="664464" y="6095"/>
                </a:lnTo>
                <a:lnTo>
                  <a:pt x="662939" y="6095"/>
                </a:lnTo>
                <a:close/>
              </a:path>
              <a:path w="7374890" h="7619">
                <a:moveTo>
                  <a:pt x="705612" y="6095"/>
                </a:moveTo>
                <a:lnTo>
                  <a:pt x="705612" y="1524"/>
                </a:lnTo>
                <a:lnTo>
                  <a:pt x="707135" y="1524"/>
                </a:lnTo>
                <a:lnTo>
                  <a:pt x="707135" y="6095"/>
                </a:lnTo>
                <a:lnTo>
                  <a:pt x="705612" y="6095"/>
                </a:lnTo>
                <a:close/>
              </a:path>
              <a:path w="7374890" h="7619">
                <a:moveTo>
                  <a:pt x="701039" y="7620"/>
                </a:moveTo>
                <a:lnTo>
                  <a:pt x="701039" y="0"/>
                </a:lnTo>
                <a:lnTo>
                  <a:pt x="705612" y="0"/>
                </a:lnTo>
                <a:lnTo>
                  <a:pt x="705612" y="7620"/>
                </a:lnTo>
                <a:lnTo>
                  <a:pt x="701039" y="7620"/>
                </a:lnTo>
                <a:close/>
              </a:path>
              <a:path w="7374890" h="7619">
                <a:moveTo>
                  <a:pt x="699516" y="6095"/>
                </a:moveTo>
                <a:lnTo>
                  <a:pt x="699516" y="1524"/>
                </a:lnTo>
                <a:lnTo>
                  <a:pt x="701039" y="1524"/>
                </a:lnTo>
                <a:lnTo>
                  <a:pt x="701039" y="6095"/>
                </a:lnTo>
                <a:lnTo>
                  <a:pt x="699516" y="6095"/>
                </a:lnTo>
                <a:close/>
              </a:path>
              <a:path w="7374890" h="7619">
                <a:moveTo>
                  <a:pt x="742187" y="6095"/>
                </a:moveTo>
                <a:lnTo>
                  <a:pt x="742187" y="1524"/>
                </a:lnTo>
                <a:lnTo>
                  <a:pt x="743712" y="1524"/>
                </a:lnTo>
                <a:lnTo>
                  <a:pt x="743712" y="6095"/>
                </a:lnTo>
                <a:lnTo>
                  <a:pt x="742187" y="6095"/>
                </a:lnTo>
                <a:close/>
              </a:path>
              <a:path w="7374890" h="7619">
                <a:moveTo>
                  <a:pt x="736091" y="4571"/>
                </a:moveTo>
                <a:lnTo>
                  <a:pt x="736091" y="3047"/>
                </a:lnTo>
                <a:lnTo>
                  <a:pt x="739139" y="0"/>
                </a:lnTo>
                <a:lnTo>
                  <a:pt x="742187" y="0"/>
                </a:lnTo>
                <a:lnTo>
                  <a:pt x="742187" y="7620"/>
                </a:lnTo>
                <a:lnTo>
                  <a:pt x="739139" y="7620"/>
                </a:lnTo>
                <a:lnTo>
                  <a:pt x="736091" y="4571"/>
                </a:lnTo>
                <a:close/>
              </a:path>
              <a:path w="7374890" h="7619">
                <a:moveTo>
                  <a:pt x="772667" y="4571"/>
                </a:moveTo>
                <a:lnTo>
                  <a:pt x="772667" y="3047"/>
                </a:lnTo>
                <a:lnTo>
                  <a:pt x="775716" y="0"/>
                </a:lnTo>
                <a:lnTo>
                  <a:pt x="778764" y="0"/>
                </a:lnTo>
                <a:lnTo>
                  <a:pt x="780287" y="1524"/>
                </a:lnTo>
                <a:lnTo>
                  <a:pt x="780287" y="6095"/>
                </a:lnTo>
                <a:lnTo>
                  <a:pt x="778764" y="7620"/>
                </a:lnTo>
                <a:lnTo>
                  <a:pt x="775716" y="7620"/>
                </a:lnTo>
                <a:lnTo>
                  <a:pt x="772667" y="4571"/>
                </a:lnTo>
                <a:close/>
              </a:path>
              <a:path w="7374890" h="7619">
                <a:moveTo>
                  <a:pt x="810767" y="6095"/>
                </a:moveTo>
                <a:lnTo>
                  <a:pt x="810767" y="1524"/>
                </a:lnTo>
                <a:lnTo>
                  <a:pt x="812291" y="0"/>
                </a:lnTo>
                <a:lnTo>
                  <a:pt x="815339" y="0"/>
                </a:lnTo>
                <a:lnTo>
                  <a:pt x="818387" y="3047"/>
                </a:lnTo>
                <a:lnTo>
                  <a:pt x="818387" y="4571"/>
                </a:lnTo>
                <a:lnTo>
                  <a:pt x="815339" y="7620"/>
                </a:lnTo>
                <a:lnTo>
                  <a:pt x="812291" y="7620"/>
                </a:lnTo>
                <a:lnTo>
                  <a:pt x="810767" y="6095"/>
                </a:lnTo>
                <a:close/>
              </a:path>
              <a:path w="7374890" h="7619">
                <a:moveTo>
                  <a:pt x="848867" y="7620"/>
                </a:moveTo>
                <a:lnTo>
                  <a:pt x="848867" y="0"/>
                </a:lnTo>
                <a:lnTo>
                  <a:pt x="851916" y="0"/>
                </a:lnTo>
                <a:lnTo>
                  <a:pt x="854964" y="3047"/>
                </a:lnTo>
                <a:lnTo>
                  <a:pt x="854964" y="4571"/>
                </a:lnTo>
                <a:lnTo>
                  <a:pt x="851916" y="7620"/>
                </a:lnTo>
                <a:lnTo>
                  <a:pt x="848867" y="7620"/>
                </a:lnTo>
                <a:close/>
              </a:path>
              <a:path w="7374890" h="7619">
                <a:moveTo>
                  <a:pt x="847344" y="6095"/>
                </a:moveTo>
                <a:lnTo>
                  <a:pt x="847344" y="1524"/>
                </a:lnTo>
                <a:lnTo>
                  <a:pt x="848867" y="1524"/>
                </a:lnTo>
                <a:lnTo>
                  <a:pt x="848867" y="6095"/>
                </a:lnTo>
                <a:lnTo>
                  <a:pt x="847344" y="6095"/>
                </a:lnTo>
                <a:close/>
              </a:path>
              <a:path w="7374890" h="7619">
                <a:moveTo>
                  <a:pt x="890016" y="6095"/>
                </a:moveTo>
                <a:lnTo>
                  <a:pt x="890016" y="1524"/>
                </a:lnTo>
                <a:lnTo>
                  <a:pt x="891539" y="1524"/>
                </a:lnTo>
                <a:lnTo>
                  <a:pt x="891539" y="6095"/>
                </a:lnTo>
                <a:lnTo>
                  <a:pt x="890016" y="6095"/>
                </a:lnTo>
                <a:close/>
              </a:path>
              <a:path w="7374890" h="7619">
                <a:moveTo>
                  <a:pt x="885444" y="7620"/>
                </a:moveTo>
                <a:lnTo>
                  <a:pt x="885444" y="0"/>
                </a:lnTo>
                <a:lnTo>
                  <a:pt x="890016" y="0"/>
                </a:lnTo>
                <a:lnTo>
                  <a:pt x="890016" y="7620"/>
                </a:lnTo>
                <a:lnTo>
                  <a:pt x="885444" y="7620"/>
                </a:lnTo>
                <a:close/>
              </a:path>
              <a:path w="7374890" h="7619">
                <a:moveTo>
                  <a:pt x="883919" y="6095"/>
                </a:moveTo>
                <a:lnTo>
                  <a:pt x="883919" y="1524"/>
                </a:lnTo>
                <a:lnTo>
                  <a:pt x="885444" y="1524"/>
                </a:lnTo>
                <a:lnTo>
                  <a:pt x="885444" y="6095"/>
                </a:lnTo>
                <a:lnTo>
                  <a:pt x="883919" y="6095"/>
                </a:lnTo>
                <a:close/>
              </a:path>
              <a:path w="7374890" h="7619">
                <a:moveTo>
                  <a:pt x="926591" y="6095"/>
                </a:moveTo>
                <a:lnTo>
                  <a:pt x="926591" y="1524"/>
                </a:lnTo>
                <a:lnTo>
                  <a:pt x="928116" y="1524"/>
                </a:lnTo>
                <a:lnTo>
                  <a:pt x="928116" y="6095"/>
                </a:lnTo>
                <a:lnTo>
                  <a:pt x="926591" y="6095"/>
                </a:lnTo>
                <a:close/>
              </a:path>
              <a:path w="7374890" h="7619">
                <a:moveTo>
                  <a:pt x="922019" y="7620"/>
                </a:moveTo>
                <a:lnTo>
                  <a:pt x="922019" y="0"/>
                </a:lnTo>
                <a:lnTo>
                  <a:pt x="926591" y="0"/>
                </a:lnTo>
                <a:lnTo>
                  <a:pt x="926591" y="7620"/>
                </a:lnTo>
                <a:lnTo>
                  <a:pt x="922019" y="7620"/>
                </a:lnTo>
                <a:close/>
              </a:path>
              <a:path w="7374890" h="7619">
                <a:moveTo>
                  <a:pt x="920496" y="6095"/>
                </a:moveTo>
                <a:lnTo>
                  <a:pt x="920496" y="1524"/>
                </a:lnTo>
                <a:lnTo>
                  <a:pt x="922019" y="1524"/>
                </a:lnTo>
                <a:lnTo>
                  <a:pt x="922019" y="6095"/>
                </a:lnTo>
                <a:lnTo>
                  <a:pt x="920496" y="6095"/>
                </a:lnTo>
                <a:close/>
              </a:path>
              <a:path w="7374890" h="7619">
                <a:moveTo>
                  <a:pt x="963167" y="6095"/>
                </a:moveTo>
                <a:lnTo>
                  <a:pt x="963167" y="1524"/>
                </a:lnTo>
                <a:lnTo>
                  <a:pt x="964691" y="1524"/>
                </a:lnTo>
                <a:lnTo>
                  <a:pt x="964691" y="6095"/>
                </a:lnTo>
                <a:lnTo>
                  <a:pt x="963167" y="6095"/>
                </a:lnTo>
                <a:close/>
              </a:path>
              <a:path w="7374890" h="7619">
                <a:moveTo>
                  <a:pt x="957071" y="4571"/>
                </a:moveTo>
                <a:lnTo>
                  <a:pt x="957071" y="3047"/>
                </a:lnTo>
                <a:lnTo>
                  <a:pt x="960119" y="0"/>
                </a:lnTo>
                <a:lnTo>
                  <a:pt x="963167" y="0"/>
                </a:lnTo>
                <a:lnTo>
                  <a:pt x="963167" y="7620"/>
                </a:lnTo>
                <a:lnTo>
                  <a:pt x="960119" y="7620"/>
                </a:lnTo>
                <a:lnTo>
                  <a:pt x="957071" y="4571"/>
                </a:lnTo>
                <a:close/>
              </a:path>
              <a:path w="7374890" h="7619">
                <a:moveTo>
                  <a:pt x="995171" y="6095"/>
                </a:moveTo>
                <a:lnTo>
                  <a:pt x="995171" y="1524"/>
                </a:lnTo>
                <a:lnTo>
                  <a:pt x="996696" y="0"/>
                </a:lnTo>
                <a:lnTo>
                  <a:pt x="999744" y="0"/>
                </a:lnTo>
                <a:lnTo>
                  <a:pt x="1001267" y="1524"/>
                </a:lnTo>
                <a:lnTo>
                  <a:pt x="1001267" y="6095"/>
                </a:lnTo>
                <a:lnTo>
                  <a:pt x="999744" y="7620"/>
                </a:lnTo>
                <a:lnTo>
                  <a:pt x="996696" y="7620"/>
                </a:lnTo>
                <a:lnTo>
                  <a:pt x="995171" y="6095"/>
                </a:lnTo>
                <a:close/>
              </a:path>
              <a:path w="7374890" h="7619">
                <a:moveTo>
                  <a:pt x="1031748" y="6095"/>
                </a:moveTo>
                <a:lnTo>
                  <a:pt x="1031748" y="1524"/>
                </a:lnTo>
                <a:lnTo>
                  <a:pt x="1033271" y="0"/>
                </a:lnTo>
                <a:lnTo>
                  <a:pt x="1036319" y="0"/>
                </a:lnTo>
                <a:lnTo>
                  <a:pt x="1039367" y="3047"/>
                </a:lnTo>
                <a:lnTo>
                  <a:pt x="1039367" y="4571"/>
                </a:lnTo>
                <a:lnTo>
                  <a:pt x="1036319" y="7620"/>
                </a:lnTo>
                <a:lnTo>
                  <a:pt x="1033271" y="7620"/>
                </a:lnTo>
                <a:lnTo>
                  <a:pt x="1031748" y="6095"/>
                </a:lnTo>
                <a:close/>
              </a:path>
              <a:path w="7374890" h="7619">
                <a:moveTo>
                  <a:pt x="1074419" y="6095"/>
                </a:moveTo>
                <a:lnTo>
                  <a:pt x="1074419" y="1524"/>
                </a:lnTo>
                <a:lnTo>
                  <a:pt x="1075944" y="3047"/>
                </a:lnTo>
                <a:lnTo>
                  <a:pt x="1075944" y="4571"/>
                </a:lnTo>
                <a:lnTo>
                  <a:pt x="1074419" y="6095"/>
                </a:lnTo>
                <a:close/>
              </a:path>
              <a:path w="7374890" h="7619">
                <a:moveTo>
                  <a:pt x="1069848" y="7620"/>
                </a:moveTo>
                <a:lnTo>
                  <a:pt x="1069848" y="0"/>
                </a:lnTo>
                <a:lnTo>
                  <a:pt x="1074419" y="0"/>
                </a:lnTo>
                <a:lnTo>
                  <a:pt x="1074419" y="7620"/>
                </a:lnTo>
                <a:lnTo>
                  <a:pt x="1069848" y="7620"/>
                </a:lnTo>
                <a:close/>
              </a:path>
              <a:path w="7374890" h="7619">
                <a:moveTo>
                  <a:pt x="1068323" y="6095"/>
                </a:moveTo>
                <a:lnTo>
                  <a:pt x="1068323" y="1524"/>
                </a:lnTo>
                <a:lnTo>
                  <a:pt x="1069848" y="1524"/>
                </a:lnTo>
                <a:lnTo>
                  <a:pt x="1069848" y="6095"/>
                </a:lnTo>
                <a:lnTo>
                  <a:pt x="1068323" y="6095"/>
                </a:lnTo>
                <a:close/>
              </a:path>
              <a:path w="7374890" h="7619">
                <a:moveTo>
                  <a:pt x="1110996" y="6095"/>
                </a:moveTo>
                <a:lnTo>
                  <a:pt x="1110996" y="1524"/>
                </a:lnTo>
                <a:lnTo>
                  <a:pt x="1112519" y="1524"/>
                </a:lnTo>
                <a:lnTo>
                  <a:pt x="1112519" y="6095"/>
                </a:lnTo>
                <a:lnTo>
                  <a:pt x="1110996" y="6095"/>
                </a:lnTo>
                <a:close/>
              </a:path>
              <a:path w="7374890" h="7619">
                <a:moveTo>
                  <a:pt x="1106423" y="7620"/>
                </a:moveTo>
                <a:lnTo>
                  <a:pt x="1106423" y="0"/>
                </a:lnTo>
                <a:lnTo>
                  <a:pt x="1110996" y="0"/>
                </a:lnTo>
                <a:lnTo>
                  <a:pt x="1110996" y="7620"/>
                </a:lnTo>
                <a:lnTo>
                  <a:pt x="1106423" y="7620"/>
                </a:lnTo>
                <a:close/>
              </a:path>
              <a:path w="7374890" h="7619">
                <a:moveTo>
                  <a:pt x="1104900" y="6095"/>
                </a:moveTo>
                <a:lnTo>
                  <a:pt x="1104900" y="1524"/>
                </a:lnTo>
                <a:lnTo>
                  <a:pt x="1106423" y="1524"/>
                </a:lnTo>
                <a:lnTo>
                  <a:pt x="1106423" y="6095"/>
                </a:lnTo>
                <a:lnTo>
                  <a:pt x="1104900" y="6095"/>
                </a:lnTo>
                <a:close/>
              </a:path>
              <a:path w="7374890" h="7619">
                <a:moveTo>
                  <a:pt x="1147571" y="6095"/>
                </a:moveTo>
                <a:lnTo>
                  <a:pt x="1147571" y="1524"/>
                </a:lnTo>
                <a:lnTo>
                  <a:pt x="1149096" y="1524"/>
                </a:lnTo>
                <a:lnTo>
                  <a:pt x="1149096" y="6095"/>
                </a:lnTo>
                <a:lnTo>
                  <a:pt x="1147571" y="6095"/>
                </a:lnTo>
                <a:close/>
              </a:path>
              <a:path w="7374890" h="7619">
                <a:moveTo>
                  <a:pt x="1143000" y="7620"/>
                </a:moveTo>
                <a:lnTo>
                  <a:pt x="1143000" y="0"/>
                </a:lnTo>
                <a:lnTo>
                  <a:pt x="1147571" y="0"/>
                </a:lnTo>
                <a:lnTo>
                  <a:pt x="1147571" y="7620"/>
                </a:lnTo>
                <a:lnTo>
                  <a:pt x="1143000" y="7620"/>
                </a:lnTo>
                <a:close/>
              </a:path>
              <a:path w="7374890" h="7619">
                <a:moveTo>
                  <a:pt x="1141475" y="6095"/>
                </a:moveTo>
                <a:lnTo>
                  <a:pt x="1141475" y="1524"/>
                </a:lnTo>
                <a:lnTo>
                  <a:pt x="1143000" y="1524"/>
                </a:lnTo>
                <a:lnTo>
                  <a:pt x="1143000" y="6095"/>
                </a:lnTo>
                <a:lnTo>
                  <a:pt x="1141475" y="6095"/>
                </a:lnTo>
                <a:close/>
              </a:path>
              <a:path w="7374890" h="7619">
                <a:moveTo>
                  <a:pt x="1184148" y="6095"/>
                </a:moveTo>
                <a:lnTo>
                  <a:pt x="1184148" y="1524"/>
                </a:lnTo>
                <a:lnTo>
                  <a:pt x="1185671" y="1524"/>
                </a:lnTo>
                <a:lnTo>
                  <a:pt x="1185671" y="6095"/>
                </a:lnTo>
                <a:lnTo>
                  <a:pt x="1184148" y="6095"/>
                </a:lnTo>
                <a:close/>
              </a:path>
              <a:path w="7374890" h="7619">
                <a:moveTo>
                  <a:pt x="1178051" y="4571"/>
                </a:moveTo>
                <a:lnTo>
                  <a:pt x="1178051" y="3047"/>
                </a:lnTo>
                <a:lnTo>
                  <a:pt x="1181100" y="0"/>
                </a:lnTo>
                <a:lnTo>
                  <a:pt x="1184148" y="0"/>
                </a:lnTo>
                <a:lnTo>
                  <a:pt x="1184148" y="7620"/>
                </a:lnTo>
                <a:lnTo>
                  <a:pt x="1181100" y="7620"/>
                </a:lnTo>
                <a:lnTo>
                  <a:pt x="1178051" y="4571"/>
                </a:lnTo>
                <a:close/>
              </a:path>
              <a:path w="7374890" h="7619">
                <a:moveTo>
                  <a:pt x="1216151" y="6095"/>
                </a:moveTo>
                <a:lnTo>
                  <a:pt x="1216151" y="1524"/>
                </a:lnTo>
                <a:lnTo>
                  <a:pt x="1217675" y="0"/>
                </a:lnTo>
                <a:lnTo>
                  <a:pt x="1220723" y="0"/>
                </a:lnTo>
                <a:lnTo>
                  <a:pt x="1222248" y="1524"/>
                </a:lnTo>
                <a:lnTo>
                  <a:pt x="1222248" y="6095"/>
                </a:lnTo>
                <a:lnTo>
                  <a:pt x="1220723" y="7620"/>
                </a:lnTo>
                <a:lnTo>
                  <a:pt x="1217675" y="7620"/>
                </a:lnTo>
                <a:lnTo>
                  <a:pt x="1216151" y="6095"/>
                </a:lnTo>
                <a:close/>
              </a:path>
              <a:path w="7374890" h="7619">
                <a:moveTo>
                  <a:pt x="1252728" y="6095"/>
                </a:moveTo>
                <a:lnTo>
                  <a:pt x="1252728" y="1524"/>
                </a:lnTo>
                <a:lnTo>
                  <a:pt x="1254251" y="0"/>
                </a:lnTo>
                <a:lnTo>
                  <a:pt x="1257300" y="0"/>
                </a:lnTo>
                <a:lnTo>
                  <a:pt x="1260348" y="3047"/>
                </a:lnTo>
                <a:lnTo>
                  <a:pt x="1260348" y="4571"/>
                </a:lnTo>
                <a:lnTo>
                  <a:pt x="1257300" y="7620"/>
                </a:lnTo>
                <a:lnTo>
                  <a:pt x="1254251" y="7620"/>
                </a:lnTo>
                <a:lnTo>
                  <a:pt x="1252728" y="6095"/>
                </a:lnTo>
                <a:close/>
              </a:path>
              <a:path w="7374890" h="7619">
                <a:moveTo>
                  <a:pt x="1295400" y="6095"/>
                </a:moveTo>
                <a:lnTo>
                  <a:pt x="1295400" y="1524"/>
                </a:lnTo>
                <a:lnTo>
                  <a:pt x="1296923" y="3047"/>
                </a:lnTo>
                <a:lnTo>
                  <a:pt x="1296923" y="4571"/>
                </a:lnTo>
                <a:lnTo>
                  <a:pt x="1295400" y="6095"/>
                </a:lnTo>
                <a:close/>
              </a:path>
              <a:path w="7374890" h="7619">
                <a:moveTo>
                  <a:pt x="1290828" y="7620"/>
                </a:moveTo>
                <a:lnTo>
                  <a:pt x="1290828" y="0"/>
                </a:lnTo>
                <a:lnTo>
                  <a:pt x="1295400" y="0"/>
                </a:lnTo>
                <a:lnTo>
                  <a:pt x="1295400" y="7620"/>
                </a:lnTo>
                <a:lnTo>
                  <a:pt x="1290828" y="7620"/>
                </a:lnTo>
                <a:close/>
              </a:path>
              <a:path w="7374890" h="7619">
                <a:moveTo>
                  <a:pt x="1289303" y="6095"/>
                </a:moveTo>
                <a:lnTo>
                  <a:pt x="1289303" y="1524"/>
                </a:lnTo>
                <a:lnTo>
                  <a:pt x="1290828" y="1524"/>
                </a:lnTo>
                <a:lnTo>
                  <a:pt x="1290828" y="6095"/>
                </a:lnTo>
                <a:lnTo>
                  <a:pt x="1289303" y="6095"/>
                </a:lnTo>
                <a:close/>
              </a:path>
              <a:path w="7374890" h="7619">
                <a:moveTo>
                  <a:pt x="1331975" y="6095"/>
                </a:moveTo>
                <a:lnTo>
                  <a:pt x="1331975" y="1524"/>
                </a:lnTo>
                <a:lnTo>
                  <a:pt x="1333500" y="1524"/>
                </a:lnTo>
                <a:lnTo>
                  <a:pt x="1333500" y="6095"/>
                </a:lnTo>
                <a:lnTo>
                  <a:pt x="1331975" y="6095"/>
                </a:lnTo>
                <a:close/>
              </a:path>
              <a:path w="7374890" h="7619">
                <a:moveTo>
                  <a:pt x="1327403" y="7620"/>
                </a:moveTo>
                <a:lnTo>
                  <a:pt x="1327403" y="0"/>
                </a:lnTo>
                <a:lnTo>
                  <a:pt x="1331975" y="0"/>
                </a:lnTo>
                <a:lnTo>
                  <a:pt x="1331975" y="7620"/>
                </a:lnTo>
                <a:lnTo>
                  <a:pt x="1327403" y="7620"/>
                </a:lnTo>
                <a:close/>
              </a:path>
              <a:path w="7374890" h="7619">
                <a:moveTo>
                  <a:pt x="1325880" y="6095"/>
                </a:moveTo>
                <a:lnTo>
                  <a:pt x="1325880" y="1524"/>
                </a:lnTo>
                <a:lnTo>
                  <a:pt x="1327403" y="1524"/>
                </a:lnTo>
                <a:lnTo>
                  <a:pt x="1327403" y="6095"/>
                </a:lnTo>
                <a:lnTo>
                  <a:pt x="1325880" y="6095"/>
                </a:lnTo>
                <a:close/>
              </a:path>
              <a:path w="7374890" h="7619">
                <a:moveTo>
                  <a:pt x="1368551" y="6095"/>
                </a:moveTo>
                <a:lnTo>
                  <a:pt x="1368551" y="1524"/>
                </a:lnTo>
                <a:lnTo>
                  <a:pt x="1370075" y="1524"/>
                </a:lnTo>
                <a:lnTo>
                  <a:pt x="1370075" y="6095"/>
                </a:lnTo>
                <a:lnTo>
                  <a:pt x="1368551" y="6095"/>
                </a:lnTo>
                <a:close/>
              </a:path>
              <a:path w="7374890" h="7619">
                <a:moveTo>
                  <a:pt x="1363980" y="7620"/>
                </a:moveTo>
                <a:lnTo>
                  <a:pt x="1363980" y="0"/>
                </a:lnTo>
                <a:lnTo>
                  <a:pt x="1368551" y="0"/>
                </a:lnTo>
                <a:lnTo>
                  <a:pt x="1368551" y="7620"/>
                </a:lnTo>
                <a:lnTo>
                  <a:pt x="1363980" y="7620"/>
                </a:lnTo>
                <a:close/>
              </a:path>
              <a:path w="7374890" h="7619">
                <a:moveTo>
                  <a:pt x="1362455" y="6095"/>
                </a:moveTo>
                <a:lnTo>
                  <a:pt x="1362455" y="1524"/>
                </a:lnTo>
                <a:lnTo>
                  <a:pt x="1363980" y="1524"/>
                </a:lnTo>
                <a:lnTo>
                  <a:pt x="1363980" y="6095"/>
                </a:lnTo>
                <a:lnTo>
                  <a:pt x="1362455" y="6095"/>
                </a:lnTo>
                <a:close/>
              </a:path>
              <a:path w="7374890" h="7619">
                <a:moveTo>
                  <a:pt x="1399032" y="4571"/>
                </a:moveTo>
                <a:lnTo>
                  <a:pt x="1399032" y="3047"/>
                </a:lnTo>
                <a:lnTo>
                  <a:pt x="1402080" y="0"/>
                </a:lnTo>
                <a:lnTo>
                  <a:pt x="1405128" y="0"/>
                </a:lnTo>
                <a:lnTo>
                  <a:pt x="1406651" y="1524"/>
                </a:lnTo>
                <a:lnTo>
                  <a:pt x="1406651" y="6095"/>
                </a:lnTo>
                <a:lnTo>
                  <a:pt x="1405128" y="7620"/>
                </a:lnTo>
                <a:lnTo>
                  <a:pt x="1402080" y="7620"/>
                </a:lnTo>
                <a:lnTo>
                  <a:pt x="1399032" y="4571"/>
                </a:lnTo>
                <a:close/>
              </a:path>
              <a:path w="7374890" h="7619">
                <a:moveTo>
                  <a:pt x="1437132" y="6095"/>
                </a:moveTo>
                <a:lnTo>
                  <a:pt x="1437132" y="1524"/>
                </a:lnTo>
                <a:lnTo>
                  <a:pt x="1438655" y="0"/>
                </a:lnTo>
                <a:lnTo>
                  <a:pt x="1441703" y="0"/>
                </a:lnTo>
                <a:lnTo>
                  <a:pt x="1443228" y="1524"/>
                </a:lnTo>
                <a:lnTo>
                  <a:pt x="1443228" y="6095"/>
                </a:lnTo>
                <a:lnTo>
                  <a:pt x="1441703" y="7620"/>
                </a:lnTo>
                <a:lnTo>
                  <a:pt x="1438655" y="7620"/>
                </a:lnTo>
                <a:lnTo>
                  <a:pt x="1437132" y="6095"/>
                </a:lnTo>
                <a:close/>
              </a:path>
              <a:path w="7374890" h="7619">
                <a:moveTo>
                  <a:pt x="1473707" y="6095"/>
                </a:moveTo>
                <a:lnTo>
                  <a:pt x="1473707" y="1524"/>
                </a:lnTo>
                <a:lnTo>
                  <a:pt x="1475232" y="0"/>
                </a:lnTo>
                <a:lnTo>
                  <a:pt x="1478280" y="0"/>
                </a:lnTo>
                <a:lnTo>
                  <a:pt x="1481328" y="3047"/>
                </a:lnTo>
                <a:lnTo>
                  <a:pt x="1481328" y="4571"/>
                </a:lnTo>
                <a:lnTo>
                  <a:pt x="1478280" y="7620"/>
                </a:lnTo>
                <a:lnTo>
                  <a:pt x="1475232" y="7620"/>
                </a:lnTo>
                <a:lnTo>
                  <a:pt x="1473707" y="6095"/>
                </a:lnTo>
                <a:close/>
              </a:path>
              <a:path w="7374890" h="7619">
                <a:moveTo>
                  <a:pt x="1516380" y="6095"/>
                </a:moveTo>
                <a:lnTo>
                  <a:pt x="1516380" y="1524"/>
                </a:lnTo>
                <a:lnTo>
                  <a:pt x="1517903" y="3047"/>
                </a:lnTo>
                <a:lnTo>
                  <a:pt x="1517903" y="4571"/>
                </a:lnTo>
                <a:lnTo>
                  <a:pt x="1516380" y="6095"/>
                </a:lnTo>
                <a:close/>
              </a:path>
              <a:path w="7374890" h="7619">
                <a:moveTo>
                  <a:pt x="1511807" y="7620"/>
                </a:moveTo>
                <a:lnTo>
                  <a:pt x="1511807" y="0"/>
                </a:lnTo>
                <a:lnTo>
                  <a:pt x="1516380" y="0"/>
                </a:lnTo>
                <a:lnTo>
                  <a:pt x="1516380" y="7620"/>
                </a:lnTo>
                <a:lnTo>
                  <a:pt x="1511807" y="7620"/>
                </a:lnTo>
                <a:close/>
              </a:path>
              <a:path w="7374890" h="7619">
                <a:moveTo>
                  <a:pt x="1510284" y="6095"/>
                </a:moveTo>
                <a:lnTo>
                  <a:pt x="1510284" y="1524"/>
                </a:lnTo>
                <a:lnTo>
                  <a:pt x="1511807" y="1524"/>
                </a:lnTo>
                <a:lnTo>
                  <a:pt x="1511807" y="6095"/>
                </a:lnTo>
                <a:lnTo>
                  <a:pt x="1510284" y="6095"/>
                </a:lnTo>
                <a:close/>
              </a:path>
              <a:path w="7374890" h="7619">
                <a:moveTo>
                  <a:pt x="1552955" y="6095"/>
                </a:moveTo>
                <a:lnTo>
                  <a:pt x="1552955" y="1524"/>
                </a:lnTo>
                <a:lnTo>
                  <a:pt x="1554480" y="1524"/>
                </a:lnTo>
                <a:lnTo>
                  <a:pt x="1554480" y="6095"/>
                </a:lnTo>
                <a:lnTo>
                  <a:pt x="1552955" y="6095"/>
                </a:lnTo>
                <a:close/>
              </a:path>
              <a:path w="7374890" h="7619">
                <a:moveTo>
                  <a:pt x="1548384" y="7620"/>
                </a:moveTo>
                <a:lnTo>
                  <a:pt x="1548384" y="0"/>
                </a:lnTo>
                <a:lnTo>
                  <a:pt x="1552955" y="0"/>
                </a:lnTo>
                <a:lnTo>
                  <a:pt x="1552955" y="7620"/>
                </a:lnTo>
                <a:lnTo>
                  <a:pt x="1548384" y="7620"/>
                </a:lnTo>
                <a:close/>
              </a:path>
              <a:path w="7374890" h="7619">
                <a:moveTo>
                  <a:pt x="1546859" y="6095"/>
                </a:moveTo>
                <a:lnTo>
                  <a:pt x="1546859" y="1524"/>
                </a:lnTo>
                <a:lnTo>
                  <a:pt x="1548384" y="1524"/>
                </a:lnTo>
                <a:lnTo>
                  <a:pt x="1548384" y="6095"/>
                </a:lnTo>
                <a:lnTo>
                  <a:pt x="1546859" y="6095"/>
                </a:lnTo>
                <a:close/>
              </a:path>
              <a:path w="7374890" h="7619">
                <a:moveTo>
                  <a:pt x="1589532" y="6095"/>
                </a:moveTo>
                <a:lnTo>
                  <a:pt x="1589532" y="1524"/>
                </a:lnTo>
                <a:lnTo>
                  <a:pt x="1591055" y="1524"/>
                </a:lnTo>
                <a:lnTo>
                  <a:pt x="1591055" y="6095"/>
                </a:lnTo>
                <a:lnTo>
                  <a:pt x="1589532" y="6095"/>
                </a:lnTo>
                <a:close/>
              </a:path>
              <a:path w="7374890" h="7619">
                <a:moveTo>
                  <a:pt x="1584959" y="7620"/>
                </a:moveTo>
                <a:lnTo>
                  <a:pt x="1584959" y="0"/>
                </a:lnTo>
                <a:lnTo>
                  <a:pt x="1589532" y="0"/>
                </a:lnTo>
                <a:lnTo>
                  <a:pt x="1589532" y="7620"/>
                </a:lnTo>
                <a:lnTo>
                  <a:pt x="1584959" y="7620"/>
                </a:lnTo>
                <a:close/>
              </a:path>
              <a:path w="7374890" h="7619">
                <a:moveTo>
                  <a:pt x="1583435" y="6095"/>
                </a:moveTo>
                <a:lnTo>
                  <a:pt x="1583435" y="1524"/>
                </a:lnTo>
                <a:lnTo>
                  <a:pt x="1584959" y="1524"/>
                </a:lnTo>
                <a:lnTo>
                  <a:pt x="1584959" y="6095"/>
                </a:lnTo>
                <a:lnTo>
                  <a:pt x="1583435" y="6095"/>
                </a:lnTo>
                <a:close/>
              </a:path>
              <a:path w="7374890" h="7619">
                <a:moveTo>
                  <a:pt x="1620012" y="4571"/>
                </a:moveTo>
                <a:lnTo>
                  <a:pt x="1620012" y="3047"/>
                </a:lnTo>
                <a:lnTo>
                  <a:pt x="1623059" y="0"/>
                </a:lnTo>
                <a:lnTo>
                  <a:pt x="1626107" y="0"/>
                </a:lnTo>
                <a:lnTo>
                  <a:pt x="1627632" y="1524"/>
                </a:lnTo>
                <a:lnTo>
                  <a:pt x="1627632" y="6095"/>
                </a:lnTo>
                <a:lnTo>
                  <a:pt x="1626107" y="7620"/>
                </a:lnTo>
                <a:lnTo>
                  <a:pt x="1623059" y="7620"/>
                </a:lnTo>
                <a:lnTo>
                  <a:pt x="1620012" y="4571"/>
                </a:lnTo>
                <a:close/>
              </a:path>
              <a:path w="7374890" h="7619">
                <a:moveTo>
                  <a:pt x="1658112" y="6095"/>
                </a:moveTo>
                <a:lnTo>
                  <a:pt x="1658112" y="1524"/>
                </a:lnTo>
                <a:lnTo>
                  <a:pt x="1659635" y="0"/>
                </a:lnTo>
                <a:lnTo>
                  <a:pt x="1662684" y="0"/>
                </a:lnTo>
                <a:lnTo>
                  <a:pt x="1664207" y="1524"/>
                </a:lnTo>
                <a:lnTo>
                  <a:pt x="1664207" y="6095"/>
                </a:lnTo>
                <a:lnTo>
                  <a:pt x="1662684" y="7620"/>
                </a:lnTo>
                <a:lnTo>
                  <a:pt x="1659635" y="7620"/>
                </a:lnTo>
                <a:lnTo>
                  <a:pt x="1658112" y="6095"/>
                </a:lnTo>
                <a:close/>
              </a:path>
              <a:path w="7374890" h="7619">
                <a:moveTo>
                  <a:pt x="1694687" y="6095"/>
                </a:moveTo>
                <a:lnTo>
                  <a:pt x="1694687" y="1524"/>
                </a:lnTo>
                <a:lnTo>
                  <a:pt x="1696212" y="0"/>
                </a:lnTo>
                <a:lnTo>
                  <a:pt x="1699259" y="0"/>
                </a:lnTo>
                <a:lnTo>
                  <a:pt x="1702307" y="3047"/>
                </a:lnTo>
                <a:lnTo>
                  <a:pt x="1702307" y="4571"/>
                </a:lnTo>
                <a:lnTo>
                  <a:pt x="1699259" y="7620"/>
                </a:lnTo>
                <a:lnTo>
                  <a:pt x="1696212" y="7620"/>
                </a:lnTo>
                <a:lnTo>
                  <a:pt x="1694687" y="6095"/>
                </a:lnTo>
                <a:close/>
              </a:path>
              <a:path w="7374890" h="7619">
                <a:moveTo>
                  <a:pt x="1737359" y="6095"/>
                </a:moveTo>
                <a:lnTo>
                  <a:pt x="1737359" y="1524"/>
                </a:lnTo>
                <a:lnTo>
                  <a:pt x="1738884" y="1524"/>
                </a:lnTo>
                <a:lnTo>
                  <a:pt x="1738884" y="6095"/>
                </a:lnTo>
                <a:lnTo>
                  <a:pt x="1737359" y="6095"/>
                </a:lnTo>
                <a:close/>
              </a:path>
              <a:path w="7374890" h="7619">
                <a:moveTo>
                  <a:pt x="1732787" y="7620"/>
                </a:moveTo>
                <a:lnTo>
                  <a:pt x="1732787" y="0"/>
                </a:lnTo>
                <a:lnTo>
                  <a:pt x="1737359" y="0"/>
                </a:lnTo>
                <a:lnTo>
                  <a:pt x="1737359" y="7620"/>
                </a:lnTo>
                <a:lnTo>
                  <a:pt x="1732787" y="7620"/>
                </a:lnTo>
                <a:close/>
              </a:path>
              <a:path w="7374890" h="7619">
                <a:moveTo>
                  <a:pt x="1731264" y="6095"/>
                </a:moveTo>
                <a:lnTo>
                  <a:pt x="1731264" y="1524"/>
                </a:lnTo>
                <a:lnTo>
                  <a:pt x="1732787" y="1524"/>
                </a:lnTo>
                <a:lnTo>
                  <a:pt x="1732787" y="6095"/>
                </a:lnTo>
                <a:lnTo>
                  <a:pt x="1731264" y="6095"/>
                </a:lnTo>
                <a:close/>
              </a:path>
              <a:path w="7374890" h="7619">
                <a:moveTo>
                  <a:pt x="1773935" y="6095"/>
                </a:moveTo>
                <a:lnTo>
                  <a:pt x="1773935" y="1524"/>
                </a:lnTo>
                <a:lnTo>
                  <a:pt x="1775459" y="1524"/>
                </a:lnTo>
                <a:lnTo>
                  <a:pt x="1775459" y="6095"/>
                </a:lnTo>
                <a:lnTo>
                  <a:pt x="1773935" y="6095"/>
                </a:lnTo>
                <a:close/>
              </a:path>
              <a:path w="7374890" h="7619">
                <a:moveTo>
                  <a:pt x="1769364" y="7620"/>
                </a:moveTo>
                <a:lnTo>
                  <a:pt x="1769364" y="0"/>
                </a:lnTo>
                <a:lnTo>
                  <a:pt x="1773935" y="0"/>
                </a:lnTo>
                <a:lnTo>
                  <a:pt x="1773935" y="7620"/>
                </a:lnTo>
                <a:lnTo>
                  <a:pt x="1769364" y="7620"/>
                </a:lnTo>
                <a:close/>
              </a:path>
              <a:path w="7374890" h="7619">
                <a:moveTo>
                  <a:pt x="1767839" y="6095"/>
                </a:moveTo>
                <a:lnTo>
                  <a:pt x="1767839" y="1524"/>
                </a:lnTo>
                <a:lnTo>
                  <a:pt x="1769364" y="1524"/>
                </a:lnTo>
                <a:lnTo>
                  <a:pt x="1769364" y="6095"/>
                </a:lnTo>
                <a:lnTo>
                  <a:pt x="1767839" y="6095"/>
                </a:lnTo>
                <a:close/>
              </a:path>
              <a:path w="7374890" h="7619">
                <a:moveTo>
                  <a:pt x="1810512" y="6095"/>
                </a:moveTo>
                <a:lnTo>
                  <a:pt x="1810512" y="1524"/>
                </a:lnTo>
                <a:lnTo>
                  <a:pt x="1812035" y="1524"/>
                </a:lnTo>
                <a:lnTo>
                  <a:pt x="1812035" y="6095"/>
                </a:lnTo>
                <a:lnTo>
                  <a:pt x="1810512" y="6095"/>
                </a:lnTo>
                <a:close/>
              </a:path>
              <a:path w="7374890" h="7619">
                <a:moveTo>
                  <a:pt x="1805939" y="7620"/>
                </a:moveTo>
                <a:lnTo>
                  <a:pt x="1805939" y="0"/>
                </a:lnTo>
                <a:lnTo>
                  <a:pt x="1810512" y="0"/>
                </a:lnTo>
                <a:lnTo>
                  <a:pt x="1810512" y="7620"/>
                </a:lnTo>
                <a:lnTo>
                  <a:pt x="1805939" y="7620"/>
                </a:lnTo>
                <a:close/>
              </a:path>
              <a:path w="7374890" h="7619">
                <a:moveTo>
                  <a:pt x="1804416" y="6095"/>
                </a:moveTo>
                <a:lnTo>
                  <a:pt x="1804416" y="1524"/>
                </a:lnTo>
                <a:lnTo>
                  <a:pt x="1805939" y="1524"/>
                </a:lnTo>
                <a:lnTo>
                  <a:pt x="1805939" y="6095"/>
                </a:lnTo>
                <a:lnTo>
                  <a:pt x="1804416" y="6095"/>
                </a:lnTo>
                <a:close/>
              </a:path>
              <a:path w="7374890" h="7619">
                <a:moveTo>
                  <a:pt x="1840991" y="4571"/>
                </a:moveTo>
                <a:lnTo>
                  <a:pt x="1840991" y="3047"/>
                </a:lnTo>
                <a:lnTo>
                  <a:pt x="1844039" y="0"/>
                </a:lnTo>
                <a:lnTo>
                  <a:pt x="1847087" y="0"/>
                </a:lnTo>
                <a:lnTo>
                  <a:pt x="1848612" y="1524"/>
                </a:lnTo>
                <a:lnTo>
                  <a:pt x="1848612" y="6095"/>
                </a:lnTo>
                <a:lnTo>
                  <a:pt x="1847087" y="7620"/>
                </a:lnTo>
                <a:lnTo>
                  <a:pt x="1844039" y="7620"/>
                </a:lnTo>
                <a:lnTo>
                  <a:pt x="1840991" y="4571"/>
                </a:lnTo>
                <a:close/>
              </a:path>
              <a:path w="7374890" h="7619">
                <a:moveTo>
                  <a:pt x="1879091" y="6095"/>
                </a:moveTo>
                <a:lnTo>
                  <a:pt x="1879091" y="1524"/>
                </a:lnTo>
                <a:lnTo>
                  <a:pt x="1880616" y="0"/>
                </a:lnTo>
                <a:lnTo>
                  <a:pt x="1883664" y="0"/>
                </a:lnTo>
                <a:lnTo>
                  <a:pt x="1885187" y="1524"/>
                </a:lnTo>
                <a:lnTo>
                  <a:pt x="1885187" y="6095"/>
                </a:lnTo>
                <a:lnTo>
                  <a:pt x="1883664" y="7620"/>
                </a:lnTo>
                <a:lnTo>
                  <a:pt x="1880616" y="7620"/>
                </a:lnTo>
                <a:lnTo>
                  <a:pt x="1879091" y="6095"/>
                </a:lnTo>
                <a:close/>
              </a:path>
              <a:path w="7374890" h="7619">
                <a:moveTo>
                  <a:pt x="1915668" y="6095"/>
                </a:moveTo>
                <a:lnTo>
                  <a:pt x="1915668" y="1524"/>
                </a:lnTo>
                <a:lnTo>
                  <a:pt x="1917191" y="0"/>
                </a:lnTo>
                <a:lnTo>
                  <a:pt x="1920239" y="0"/>
                </a:lnTo>
                <a:lnTo>
                  <a:pt x="1923287" y="3047"/>
                </a:lnTo>
                <a:lnTo>
                  <a:pt x="1923287" y="4571"/>
                </a:lnTo>
                <a:lnTo>
                  <a:pt x="1920239" y="7620"/>
                </a:lnTo>
                <a:lnTo>
                  <a:pt x="1917191" y="7620"/>
                </a:lnTo>
                <a:lnTo>
                  <a:pt x="1915668" y="6095"/>
                </a:lnTo>
                <a:close/>
              </a:path>
              <a:path w="7374890" h="7619">
                <a:moveTo>
                  <a:pt x="1958339" y="6095"/>
                </a:moveTo>
                <a:lnTo>
                  <a:pt x="1958339" y="1524"/>
                </a:lnTo>
                <a:lnTo>
                  <a:pt x="1959864" y="1524"/>
                </a:lnTo>
                <a:lnTo>
                  <a:pt x="1959864" y="6095"/>
                </a:lnTo>
                <a:lnTo>
                  <a:pt x="1958339" y="6095"/>
                </a:lnTo>
                <a:close/>
              </a:path>
              <a:path w="7374890" h="7619">
                <a:moveTo>
                  <a:pt x="1953768" y="7620"/>
                </a:moveTo>
                <a:lnTo>
                  <a:pt x="1953768" y="0"/>
                </a:lnTo>
                <a:lnTo>
                  <a:pt x="1958339" y="0"/>
                </a:lnTo>
                <a:lnTo>
                  <a:pt x="1958339" y="7620"/>
                </a:lnTo>
                <a:lnTo>
                  <a:pt x="1953768" y="7620"/>
                </a:lnTo>
                <a:close/>
              </a:path>
              <a:path w="7374890" h="7619">
                <a:moveTo>
                  <a:pt x="1952244" y="6095"/>
                </a:moveTo>
                <a:lnTo>
                  <a:pt x="1952244" y="1524"/>
                </a:lnTo>
                <a:lnTo>
                  <a:pt x="1953768" y="1524"/>
                </a:lnTo>
                <a:lnTo>
                  <a:pt x="1953768" y="6095"/>
                </a:lnTo>
                <a:lnTo>
                  <a:pt x="1952244" y="6095"/>
                </a:lnTo>
                <a:close/>
              </a:path>
              <a:path w="7374890" h="7619">
                <a:moveTo>
                  <a:pt x="1994916" y="6095"/>
                </a:moveTo>
                <a:lnTo>
                  <a:pt x="1994916" y="1524"/>
                </a:lnTo>
                <a:lnTo>
                  <a:pt x="1996439" y="1524"/>
                </a:lnTo>
                <a:lnTo>
                  <a:pt x="1996439" y="6095"/>
                </a:lnTo>
                <a:lnTo>
                  <a:pt x="1994916" y="6095"/>
                </a:lnTo>
                <a:close/>
              </a:path>
              <a:path w="7374890" h="7619">
                <a:moveTo>
                  <a:pt x="1990344" y="7620"/>
                </a:moveTo>
                <a:lnTo>
                  <a:pt x="1990344" y="0"/>
                </a:lnTo>
                <a:lnTo>
                  <a:pt x="1994916" y="0"/>
                </a:lnTo>
                <a:lnTo>
                  <a:pt x="1994916" y="7620"/>
                </a:lnTo>
                <a:lnTo>
                  <a:pt x="1990344" y="7620"/>
                </a:lnTo>
                <a:close/>
              </a:path>
              <a:path w="7374890" h="7619">
                <a:moveTo>
                  <a:pt x="1988819" y="6095"/>
                </a:moveTo>
                <a:lnTo>
                  <a:pt x="1988819" y="1524"/>
                </a:lnTo>
                <a:lnTo>
                  <a:pt x="1990344" y="1524"/>
                </a:lnTo>
                <a:lnTo>
                  <a:pt x="1990344" y="6095"/>
                </a:lnTo>
                <a:lnTo>
                  <a:pt x="1988819" y="6095"/>
                </a:lnTo>
                <a:close/>
              </a:path>
              <a:path w="7374890" h="7619">
                <a:moveTo>
                  <a:pt x="2031491" y="6095"/>
                </a:moveTo>
                <a:lnTo>
                  <a:pt x="2031491" y="1524"/>
                </a:lnTo>
                <a:lnTo>
                  <a:pt x="2033016" y="1524"/>
                </a:lnTo>
                <a:lnTo>
                  <a:pt x="2033016" y="6095"/>
                </a:lnTo>
                <a:lnTo>
                  <a:pt x="2031491" y="6095"/>
                </a:lnTo>
                <a:close/>
              </a:path>
              <a:path w="7374890" h="7619">
                <a:moveTo>
                  <a:pt x="2026919" y="7620"/>
                </a:moveTo>
                <a:lnTo>
                  <a:pt x="2026919" y="0"/>
                </a:lnTo>
                <a:lnTo>
                  <a:pt x="2031491" y="0"/>
                </a:lnTo>
                <a:lnTo>
                  <a:pt x="2031491" y="7620"/>
                </a:lnTo>
                <a:lnTo>
                  <a:pt x="2026919" y="7620"/>
                </a:lnTo>
                <a:close/>
              </a:path>
              <a:path w="7374890" h="7619">
                <a:moveTo>
                  <a:pt x="2025396" y="4571"/>
                </a:moveTo>
                <a:lnTo>
                  <a:pt x="2025396" y="3047"/>
                </a:lnTo>
                <a:lnTo>
                  <a:pt x="2026919" y="1524"/>
                </a:lnTo>
                <a:lnTo>
                  <a:pt x="2026919" y="6095"/>
                </a:lnTo>
                <a:lnTo>
                  <a:pt x="2025396" y="4571"/>
                </a:lnTo>
                <a:close/>
              </a:path>
              <a:path w="7374890" h="7619">
                <a:moveTo>
                  <a:pt x="2061971" y="4571"/>
                </a:moveTo>
                <a:lnTo>
                  <a:pt x="2061971" y="3047"/>
                </a:lnTo>
                <a:lnTo>
                  <a:pt x="2065019" y="0"/>
                </a:lnTo>
                <a:lnTo>
                  <a:pt x="2068068" y="0"/>
                </a:lnTo>
                <a:lnTo>
                  <a:pt x="2069591" y="1524"/>
                </a:lnTo>
                <a:lnTo>
                  <a:pt x="2069591" y="6095"/>
                </a:lnTo>
                <a:lnTo>
                  <a:pt x="2068068" y="7620"/>
                </a:lnTo>
                <a:lnTo>
                  <a:pt x="2065019" y="7620"/>
                </a:lnTo>
                <a:lnTo>
                  <a:pt x="2061971" y="4571"/>
                </a:lnTo>
                <a:close/>
              </a:path>
              <a:path w="7374890" h="7619">
                <a:moveTo>
                  <a:pt x="2100071" y="6095"/>
                </a:moveTo>
                <a:lnTo>
                  <a:pt x="2100071" y="1524"/>
                </a:lnTo>
                <a:lnTo>
                  <a:pt x="2101596" y="0"/>
                </a:lnTo>
                <a:lnTo>
                  <a:pt x="2104644" y="0"/>
                </a:lnTo>
                <a:lnTo>
                  <a:pt x="2106168" y="1524"/>
                </a:lnTo>
                <a:lnTo>
                  <a:pt x="2106168" y="6095"/>
                </a:lnTo>
                <a:lnTo>
                  <a:pt x="2104644" y="7620"/>
                </a:lnTo>
                <a:lnTo>
                  <a:pt x="2101596" y="7620"/>
                </a:lnTo>
                <a:lnTo>
                  <a:pt x="2100071" y="6095"/>
                </a:lnTo>
                <a:close/>
              </a:path>
              <a:path w="7374890" h="7619">
                <a:moveTo>
                  <a:pt x="2136648" y="6095"/>
                </a:moveTo>
                <a:lnTo>
                  <a:pt x="2136648" y="1524"/>
                </a:lnTo>
                <a:lnTo>
                  <a:pt x="2138171" y="0"/>
                </a:lnTo>
                <a:lnTo>
                  <a:pt x="2141219" y="0"/>
                </a:lnTo>
                <a:lnTo>
                  <a:pt x="2144268" y="3047"/>
                </a:lnTo>
                <a:lnTo>
                  <a:pt x="2144268" y="4571"/>
                </a:lnTo>
                <a:lnTo>
                  <a:pt x="2141219" y="7620"/>
                </a:lnTo>
                <a:lnTo>
                  <a:pt x="2138171" y="7620"/>
                </a:lnTo>
                <a:lnTo>
                  <a:pt x="2136648" y="6095"/>
                </a:lnTo>
                <a:close/>
              </a:path>
              <a:path w="7374890" h="7619">
                <a:moveTo>
                  <a:pt x="2179319" y="6095"/>
                </a:moveTo>
                <a:lnTo>
                  <a:pt x="2179319" y="1524"/>
                </a:lnTo>
                <a:lnTo>
                  <a:pt x="2180844" y="1524"/>
                </a:lnTo>
                <a:lnTo>
                  <a:pt x="2180844" y="6095"/>
                </a:lnTo>
                <a:lnTo>
                  <a:pt x="2179319" y="6095"/>
                </a:lnTo>
                <a:close/>
              </a:path>
              <a:path w="7374890" h="7619">
                <a:moveTo>
                  <a:pt x="2174748" y="7620"/>
                </a:moveTo>
                <a:lnTo>
                  <a:pt x="2174748" y="0"/>
                </a:lnTo>
                <a:lnTo>
                  <a:pt x="2179319" y="0"/>
                </a:lnTo>
                <a:lnTo>
                  <a:pt x="2179319" y="7620"/>
                </a:lnTo>
                <a:lnTo>
                  <a:pt x="2174748" y="7620"/>
                </a:lnTo>
                <a:close/>
              </a:path>
              <a:path w="7374890" h="7619">
                <a:moveTo>
                  <a:pt x="2173223" y="6095"/>
                </a:moveTo>
                <a:lnTo>
                  <a:pt x="2173223" y="1524"/>
                </a:lnTo>
                <a:lnTo>
                  <a:pt x="2174748" y="1524"/>
                </a:lnTo>
                <a:lnTo>
                  <a:pt x="2174748" y="6095"/>
                </a:lnTo>
                <a:lnTo>
                  <a:pt x="2173223" y="6095"/>
                </a:lnTo>
                <a:close/>
              </a:path>
              <a:path w="7374890" h="7619">
                <a:moveTo>
                  <a:pt x="2215896" y="6095"/>
                </a:moveTo>
                <a:lnTo>
                  <a:pt x="2215896" y="1524"/>
                </a:lnTo>
                <a:lnTo>
                  <a:pt x="2217419" y="1524"/>
                </a:lnTo>
                <a:lnTo>
                  <a:pt x="2217419" y="6095"/>
                </a:lnTo>
                <a:lnTo>
                  <a:pt x="2215896" y="6095"/>
                </a:lnTo>
                <a:close/>
              </a:path>
              <a:path w="7374890" h="7619">
                <a:moveTo>
                  <a:pt x="2211323" y="7620"/>
                </a:moveTo>
                <a:lnTo>
                  <a:pt x="2211323" y="0"/>
                </a:lnTo>
                <a:lnTo>
                  <a:pt x="2215896" y="0"/>
                </a:lnTo>
                <a:lnTo>
                  <a:pt x="2215896" y="7620"/>
                </a:lnTo>
                <a:lnTo>
                  <a:pt x="2211323" y="7620"/>
                </a:lnTo>
                <a:close/>
              </a:path>
              <a:path w="7374890" h="7619">
                <a:moveTo>
                  <a:pt x="2209800" y="6095"/>
                </a:moveTo>
                <a:lnTo>
                  <a:pt x="2209800" y="1524"/>
                </a:lnTo>
                <a:lnTo>
                  <a:pt x="2211323" y="1524"/>
                </a:lnTo>
                <a:lnTo>
                  <a:pt x="2211323" y="6095"/>
                </a:lnTo>
                <a:lnTo>
                  <a:pt x="2209800" y="6095"/>
                </a:lnTo>
                <a:close/>
              </a:path>
              <a:path w="7374890" h="7619">
                <a:moveTo>
                  <a:pt x="2252471" y="6095"/>
                </a:moveTo>
                <a:lnTo>
                  <a:pt x="2252471" y="1524"/>
                </a:lnTo>
                <a:lnTo>
                  <a:pt x="2253996" y="1524"/>
                </a:lnTo>
                <a:lnTo>
                  <a:pt x="2253996" y="6095"/>
                </a:lnTo>
                <a:lnTo>
                  <a:pt x="2252471" y="6095"/>
                </a:lnTo>
                <a:close/>
              </a:path>
              <a:path w="7374890" h="7619">
                <a:moveTo>
                  <a:pt x="2247900" y="7620"/>
                </a:moveTo>
                <a:lnTo>
                  <a:pt x="2247900" y="0"/>
                </a:lnTo>
                <a:lnTo>
                  <a:pt x="2252471" y="0"/>
                </a:lnTo>
                <a:lnTo>
                  <a:pt x="2252471" y="7620"/>
                </a:lnTo>
                <a:lnTo>
                  <a:pt x="2247900" y="7620"/>
                </a:lnTo>
                <a:close/>
              </a:path>
              <a:path w="7374890" h="7619">
                <a:moveTo>
                  <a:pt x="2246375" y="4571"/>
                </a:moveTo>
                <a:lnTo>
                  <a:pt x="2246375" y="3047"/>
                </a:lnTo>
                <a:lnTo>
                  <a:pt x="2247900" y="1524"/>
                </a:lnTo>
                <a:lnTo>
                  <a:pt x="2247900" y="6095"/>
                </a:lnTo>
                <a:lnTo>
                  <a:pt x="2246375" y="4571"/>
                </a:lnTo>
                <a:close/>
              </a:path>
              <a:path w="7374890" h="7619">
                <a:moveTo>
                  <a:pt x="2282952" y="4571"/>
                </a:moveTo>
                <a:lnTo>
                  <a:pt x="2282952" y="3047"/>
                </a:lnTo>
                <a:lnTo>
                  <a:pt x="2286000" y="0"/>
                </a:lnTo>
                <a:lnTo>
                  <a:pt x="2289048" y="0"/>
                </a:lnTo>
                <a:lnTo>
                  <a:pt x="2290571" y="1524"/>
                </a:lnTo>
                <a:lnTo>
                  <a:pt x="2290571" y="6095"/>
                </a:lnTo>
                <a:lnTo>
                  <a:pt x="2289048" y="7620"/>
                </a:lnTo>
                <a:lnTo>
                  <a:pt x="2286000" y="7620"/>
                </a:lnTo>
                <a:lnTo>
                  <a:pt x="2282952" y="4571"/>
                </a:lnTo>
                <a:close/>
              </a:path>
              <a:path w="7374890" h="7619">
                <a:moveTo>
                  <a:pt x="2321052" y="6095"/>
                </a:moveTo>
                <a:lnTo>
                  <a:pt x="2321052" y="1524"/>
                </a:lnTo>
                <a:lnTo>
                  <a:pt x="2322575" y="0"/>
                </a:lnTo>
                <a:lnTo>
                  <a:pt x="2325623" y="0"/>
                </a:lnTo>
                <a:lnTo>
                  <a:pt x="2327148" y="1524"/>
                </a:lnTo>
                <a:lnTo>
                  <a:pt x="2327148" y="6095"/>
                </a:lnTo>
                <a:lnTo>
                  <a:pt x="2325623" y="7620"/>
                </a:lnTo>
                <a:lnTo>
                  <a:pt x="2322575" y="7620"/>
                </a:lnTo>
                <a:lnTo>
                  <a:pt x="2321052" y="6095"/>
                </a:lnTo>
                <a:close/>
              </a:path>
              <a:path w="7374890" h="7619">
                <a:moveTo>
                  <a:pt x="2359152" y="7620"/>
                </a:moveTo>
                <a:lnTo>
                  <a:pt x="2359152" y="0"/>
                </a:lnTo>
                <a:lnTo>
                  <a:pt x="2362200" y="0"/>
                </a:lnTo>
                <a:lnTo>
                  <a:pt x="2365248" y="3047"/>
                </a:lnTo>
                <a:lnTo>
                  <a:pt x="2365248" y="4571"/>
                </a:lnTo>
                <a:lnTo>
                  <a:pt x="2362200" y="7620"/>
                </a:lnTo>
                <a:lnTo>
                  <a:pt x="2359152" y="7620"/>
                </a:lnTo>
                <a:close/>
              </a:path>
              <a:path w="7374890" h="7619">
                <a:moveTo>
                  <a:pt x="2357628" y="6095"/>
                </a:moveTo>
                <a:lnTo>
                  <a:pt x="2357628" y="1524"/>
                </a:lnTo>
                <a:lnTo>
                  <a:pt x="2359152" y="1524"/>
                </a:lnTo>
                <a:lnTo>
                  <a:pt x="2359152" y="6095"/>
                </a:lnTo>
                <a:lnTo>
                  <a:pt x="2357628" y="6095"/>
                </a:lnTo>
                <a:close/>
              </a:path>
              <a:path w="7374890" h="7619">
                <a:moveTo>
                  <a:pt x="2400300" y="6095"/>
                </a:moveTo>
                <a:lnTo>
                  <a:pt x="2400300" y="1524"/>
                </a:lnTo>
                <a:lnTo>
                  <a:pt x="2401823" y="1524"/>
                </a:lnTo>
                <a:lnTo>
                  <a:pt x="2401823" y="6095"/>
                </a:lnTo>
                <a:lnTo>
                  <a:pt x="2400300" y="6095"/>
                </a:lnTo>
                <a:close/>
              </a:path>
              <a:path w="7374890" h="7619">
                <a:moveTo>
                  <a:pt x="2395728" y="7620"/>
                </a:moveTo>
                <a:lnTo>
                  <a:pt x="2395728" y="0"/>
                </a:lnTo>
                <a:lnTo>
                  <a:pt x="2400300" y="0"/>
                </a:lnTo>
                <a:lnTo>
                  <a:pt x="2400300" y="7620"/>
                </a:lnTo>
                <a:lnTo>
                  <a:pt x="2395728" y="7620"/>
                </a:lnTo>
                <a:close/>
              </a:path>
              <a:path w="7374890" h="7619">
                <a:moveTo>
                  <a:pt x="2394203" y="6095"/>
                </a:moveTo>
                <a:lnTo>
                  <a:pt x="2394203" y="1524"/>
                </a:lnTo>
                <a:lnTo>
                  <a:pt x="2395728" y="1524"/>
                </a:lnTo>
                <a:lnTo>
                  <a:pt x="2395728" y="6095"/>
                </a:lnTo>
                <a:lnTo>
                  <a:pt x="2394203" y="6095"/>
                </a:lnTo>
                <a:close/>
              </a:path>
              <a:path w="7374890" h="7619">
                <a:moveTo>
                  <a:pt x="2436875" y="6095"/>
                </a:moveTo>
                <a:lnTo>
                  <a:pt x="2436875" y="1524"/>
                </a:lnTo>
                <a:lnTo>
                  <a:pt x="2438400" y="1524"/>
                </a:lnTo>
                <a:lnTo>
                  <a:pt x="2438400" y="6095"/>
                </a:lnTo>
                <a:lnTo>
                  <a:pt x="2436875" y="6095"/>
                </a:lnTo>
                <a:close/>
              </a:path>
              <a:path w="7374890" h="7619">
                <a:moveTo>
                  <a:pt x="2432303" y="7620"/>
                </a:moveTo>
                <a:lnTo>
                  <a:pt x="2432303" y="0"/>
                </a:lnTo>
                <a:lnTo>
                  <a:pt x="2436875" y="0"/>
                </a:lnTo>
                <a:lnTo>
                  <a:pt x="2436875" y="7620"/>
                </a:lnTo>
                <a:lnTo>
                  <a:pt x="2432303" y="7620"/>
                </a:lnTo>
                <a:close/>
              </a:path>
              <a:path w="7374890" h="7619">
                <a:moveTo>
                  <a:pt x="2430780" y="6095"/>
                </a:moveTo>
                <a:lnTo>
                  <a:pt x="2430780" y="1524"/>
                </a:lnTo>
                <a:lnTo>
                  <a:pt x="2432303" y="1524"/>
                </a:lnTo>
                <a:lnTo>
                  <a:pt x="2432303" y="6095"/>
                </a:lnTo>
                <a:lnTo>
                  <a:pt x="2430780" y="6095"/>
                </a:lnTo>
                <a:close/>
              </a:path>
              <a:path w="7374890" h="7619">
                <a:moveTo>
                  <a:pt x="2473452" y="6095"/>
                </a:moveTo>
                <a:lnTo>
                  <a:pt x="2473452" y="1524"/>
                </a:lnTo>
                <a:lnTo>
                  <a:pt x="2474975" y="1524"/>
                </a:lnTo>
                <a:lnTo>
                  <a:pt x="2474975" y="6095"/>
                </a:lnTo>
                <a:lnTo>
                  <a:pt x="2473452" y="6095"/>
                </a:lnTo>
                <a:close/>
              </a:path>
              <a:path w="7374890" h="7619">
                <a:moveTo>
                  <a:pt x="2468880" y="7620"/>
                </a:moveTo>
                <a:lnTo>
                  <a:pt x="2468880" y="0"/>
                </a:lnTo>
                <a:lnTo>
                  <a:pt x="2473452" y="0"/>
                </a:lnTo>
                <a:lnTo>
                  <a:pt x="2473452" y="7620"/>
                </a:lnTo>
                <a:lnTo>
                  <a:pt x="2468880" y="7620"/>
                </a:lnTo>
                <a:close/>
              </a:path>
              <a:path w="7374890" h="7619">
                <a:moveTo>
                  <a:pt x="2467355" y="4571"/>
                </a:moveTo>
                <a:lnTo>
                  <a:pt x="2467355" y="3047"/>
                </a:lnTo>
                <a:lnTo>
                  <a:pt x="2468880" y="1524"/>
                </a:lnTo>
                <a:lnTo>
                  <a:pt x="2468880" y="6095"/>
                </a:lnTo>
                <a:lnTo>
                  <a:pt x="2467355" y="4571"/>
                </a:lnTo>
                <a:close/>
              </a:path>
              <a:path w="7374890" h="7619">
                <a:moveTo>
                  <a:pt x="2503932" y="4571"/>
                </a:moveTo>
                <a:lnTo>
                  <a:pt x="2503932" y="3047"/>
                </a:lnTo>
                <a:lnTo>
                  <a:pt x="2506980" y="0"/>
                </a:lnTo>
                <a:lnTo>
                  <a:pt x="2510028" y="0"/>
                </a:lnTo>
                <a:lnTo>
                  <a:pt x="2511552" y="1524"/>
                </a:lnTo>
                <a:lnTo>
                  <a:pt x="2511552" y="6095"/>
                </a:lnTo>
                <a:lnTo>
                  <a:pt x="2510028" y="7620"/>
                </a:lnTo>
                <a:lnTo>
                  <a:pt x="2506980" y="7620"/>
                </a:lnTo>
                <a:lnTo>
                  <a:pt x="2503932" y="4571"/>
                </a:lnTo>
                <a:close/>
              </a:path>
              <a:path w="7374890" h="7619">
                <a:moveTo>
                  <a:pt x="2542032" y="6095"/>
                </a:moveTo>
                <a:lnTo>
                  <a:pt x="2542032" y="1524"/>
                </a:lnTo>
                <a:lnTo>
                  <a:pt x="2543555" y="0"/>
                </a:lnTo>
                <a:lnTo>
                  <a:pt x="2546603" y="0"/>
                </a:lnTo>
                <a:lnTo>
                  <a:pt x="2548128" y="1524"/>
                </a:lnTo>
                <a:lnTo>
                  <a:pt x="2548128" y="6095"/>
                </a:lnTo>
                <a:lnTo>
                  <a:pt x="2546603" y="7620"/>
                </a:lnTo>
                <a:lnTo>
                  <a:pt x="2543555" y="7620"/>
                </a:lnTo>
                <a:lnTo>
                  <a:pt x="2542032" y="6095"/>
                </a:lnTo>
                <a:close/>
              </a:path>
              <a:path w="7374890" h="7619">
                <a:moveTo>
                  <a:pt x="2580132" y="7620"/>
                </a:moveTo>
                <a:lnTo>
                  <a:pt x="2580132" y="0"/>
                </a:lnTo>
                <a:lnTo>
                  <a:pt x="2583180" y="0"/>
                </a:lnTo>
                <a:lnTo>
                  <a:pt x="2586228" y="3047"/>
                </a:lnTo>
                <a:lnTo>
                  <a:pt x="2586228" y="4571"/>
                </a:lnTo>
                <a:lnTo>
                  <a:pt x="2583180" y="7620"/>
                </a:lnTo>
                <a:lnTo>
                  <a:pt x="2580132" y="7620"/>
                </a:lnTo>
                <a:close/>
              </a:path>
              <a:path w="7374890" h="7619">
                <a:moveTo>
                  <a:pt x="2578607" y="6095"/>
                </a:moveTo>
                <a:lnTo>
                  <a:pt x="2578607" y="1524"/>
                </a:lnTo>
                <a:lnTo>
                  <a:pt x="2580132" y="1524"/>
                </a:lnTo>
                <a:lnTo>
                  <a:pt x="2580132" y="6095"/>
                </a:lnTo>
                <a:lnTo>
                  <a:pt x="2578607" y="6095"/>
                </a:lnTo>
                <a:close/>
              </a:path>
              <a:path w="7374890" h="7619">
                <a:moveTo>
                  <a:pt x="2621280" y="6095"/>
                </a:moveTo>
                <a:lnTo>
                  <a:pt x="2621280" y="1524"/>
                </a:lnTo>
                <a:lnTo>
                  <a:pt x="2622803" y="1524"/>
                </a:lnTo>
                <a:lnTo>
                  <a:pt x="2622803" y="6095"/>
                </a:lnTo>
                <a:lnTo>
                  <a:pt x="2621280" y="6095"/>
                </a:lnTo>
                <a:close/>
              </a:path>
              <a:path w="7374890" h="7619">
                <a:moveTo>
                  <a:pt x="2616707" y="7620"/>
                </a:moveTo>
                <a:lnTo>
                  <a:pt x="2616707" y="0"/>
                </a:lnTo>
                <a:lnTo>
                  <a:pt x="2621280" y="0"/>
                </a:lnTo>
                <a:lnTo>
                  <a:pt x="2621280" y="7620"/>
                </a:lnTo>
                <a:lnTo>
                  <a:pt x="2616707" y="7620"/>
                </a:lnTo>
                <a:close/>
              </a:path>
              <a:path w="7374890" h="7619">
                <a:moveTo>
                  <a:pt x="2615184" y="6095"/>
                </a:moveTo>
                <a:lnTo>
                  <a:pt x="2615184" y="1524"/>
                </a:lnTo>
                <a:lnTo>
                  <a:pt x="2616707" y="1524"/>
                </a:lnTo>
                <a:lnTo>
                  <a:pt x="2616707" y="6095"/>
                </a:lnTo>
                <a:lnTo>
                  <a:pt x="2615184" y="6095"/>
                </a:lnTo>
                <a:close/>
              </a:path>
              <a:path w="7374890" h="7619">
                <a:moveTo>
                  <a:pt x="2657855" y="6095"/>
                </a:moveTo>
                <a:lnTo>
                  <a:pt x="2657855" y="1524"/>
                </a:lnTo>
                <a:lnTo>
                  <a:pt x="2659380" y="1524"/>
                </a:lnTo>
                <a:lnTo>
                  <a:pt x="2659380" y="6095"/>
                </a:lnTo>
                <a:lnTo>
                  <a:pt x="2657855" y="6095"/>
                </a:lnTo>
                <a:close/>
              </a:path>
              <a:path w="7374890" h="7619">
                <a:moveTo>
                  <a:pt x="2653284" y="7620"/>
                </a:moveTo>
                <a:lnTo>
                  <a:pt x="2653284" y="0"/>
                </a:lnTo>
                <a:lnTo>
                  <a:pt x="2657855" y="0"/>
                </a:lnTo>
                <a:lnTo>
                  <a:pt x="2657855" y="7620"/>
                </a:lnTo>
                <a:lnTo>
                  <a:pt x="2653284" y="7620"/>
                </a:lnTo>
                <a:close/>
              </a:path>
              <a:path w="7374890" h="7619">
                <a:moveTo>
                  <a:pt x="2651759" y="6095"/>
                </a:moveTo>
                <a:lnTo>
                  <a:pt x="2651759" y="1524"/>
                </a:lnTo>
                <a:lnTo>
                  <a:pt x="2653284" y="1524"/>
                </a:lnTo>
                <a:lnTo>
                  <a:pt x="2653284" y="6095"/>
                </a:lnTo>
                <a:lnTo>
                  <a:pt x="2651759" y="6095"/>
                </a:lnTo>
                <a:close/>
              </a:path>
              <a:path w="7374890" h="7619">
                <a:moveTo>
                  <a:pt x="2694432" y="6095"/>
                </a:moveTo>
                <a:lnTo>
                  <a:pt x="2694432" y="1524"/>
                </a:lnTo>
                <a:lnTo>
                  <a:pt x="2695955" y="1524"/>
                </a:lnTo>
                <a:lnTo>
                  <a:pt x="2695955" y="6095"/>
                </a:lnTo>
                <a:lnTo>
                  <a:pt x="2694432" y="6095"/>
                </a:lnTo>
                <a:close/>
              </a:path>
              <a:path w="7374890" h="7619">
                <a:moveTo>
                  <a:pt x="2688335" y="4571"/>
                </a:moveTo>
                <a:lnTo>
                  <a:pt x="2688335" y="3047"/>
                </a:lnTo>
                <a:lnTo>
                  <a:pt x="2691384" y="0"/>
                </a:lnTo>
                <a:lnTo>
                  <a:pt x="2694432" y="0"/>
                </a:lnTo>
                <a:lnTo>
                  <a:pt x="2694432" y="7620"/>
                </a:lnTo>
                <a:lnTo>
                  <a:pt x="2691384" y="7620"/>
                </a:lnTo>
                <a:lnTo>
                  <a:pt x="2688335" y="4571"/>
                </a:lnTo>
                <a:close/>
              </a:path>
              <a:path w="7374890" h="7619">
                <a:moveTo>
                  <a:pt x="2726435" y="6095"/>
                </a:moveTo>
                <a:lnTo>
                  <a:pt x="2726435" y="1524"/>
                </a:lnTo>
                <a:lnTo>
                  <a:pt x="2727959" y="0"/>
                </a:lnTo>
                <a:lnTo>
                  <a:pt x="2731007" y="0"/>
                </a:lnTo>
                <a:lnTo>
                  <a:pt x="2732532" y="1524"/>
                </a:lnTo>
                <a:lnTo>
                  <a:pt x="2732532" y="6095"/>
                </a:lnTo>
                <a:lnTo>
                  <a:pt x="2731007" y="7620"/>
                </a:lnTo>
                <a:lnTo>
                  <a:pt x="2727959" y="7620"/>
                </a:lnTo>
                <a:lnTo>
                  <a:pt x="2726435" y="6095"/>
                </a:lnTo>
                <a:close/>
              </a:path>
              <a:path w="7374890" h="7619">
                <a:moveTo>
                  <a:pt x="2763012" y="6095"/>
                </a:moveTo>
                <a:lnTo>
                  <a:pt x="2763012" y="1524"/>
                </a:lnTo>
                <a:lnTo>
                  <a:pt x="2764535" y="0"/>
                </a:lnTo>
                <a:lnTo>
                  <a:pt x="2767584" y="0"/>
                </a:lnTo>
                <a:lnTo>
                  <a:pt x="2770632" y="3047"/>
                </a:lnTo>
                <a:lnTo>
                  <a:pt x="2770632" y="4571"/>
                </a:lnTo>
                <a:lnTo>
                  <a:pt x="2767584" y="7620"/>
                </a:lnTo>
                <a:lnTo>
                  <a:pt x="2764535" y="7620"/>
                </a:lnTo>
                <a:lnTo>
                  <a:pt x="2763012" y="6095"/>
                </a:lnTo>
                <a:close/>
              </a:path>
              <a:path w="7374890" h="7619">
                <a:moveTo>
                  <a:pt x="2801112" y="7620"/>
                </a:moveTo>
                <a:lnTo>
                  <a:pt x="2801112" y="0"/>
                </a:lnTo>
                <a:lnTo>
                  <a:pt x="2804159" y="0"/>
                </a:lnTo>
                <a:lnTo>
                  <a:pt x="2807207" y="3047"/>
                </a:lnTo>
                <a:lnTo>
                  <a:pt x="2807207" y="4571"/>
                </a:lnTo>
                <a:lnTo>
                  <a:pt x="2804159" y="7620"/>
                </a:lnTo>
                <a:lnTo>
                  <a:pt x="2801112" y="7620"/>
                </a:lnTo>
                <a:close/>
              </a:path>
              <a:path w="7374890" h="7619">
                <a:moveTo>
                  <a:pt x="2799587" y="6095"/>
                </a:moveTo>
                <a:lnTo>
                  <a:pt x="2799587" y="1524"/>
                </a:lnTo>
                <a:lnTo>
                  <a:pt x="2801112" y="1524"/>
                </a:lnTo>
                <a:lnTo>
                  <a:pt x="2801112" y="6095"/>
                </a:lnTo>
                <a:lnTo>
                  <a:pt x="2799587" y="6095"/>
                </a:lnTo>
                <a:close/>
              </a:path>
              <a:path w="7374890" h="7619">
                <a:moveTo>
                  <a:pt x="2842259" y="6095"/>
                </a:moveTo>
                <a:lnTo>
                  <a:pt x="2842259" y="1524"/>
                </a:lnTo>
                <a:lnTo>
                  <a:pt x="2843784" y="1524"/>
                </a:lnTo>
                <a:lnTo>
                  <a:pt x="2843784" y="6095"/>
                </a:lnTo>
                <a:lnTo>
                  <a:pt x="2842259" y="6095"/>
                </a:lnTo>
                <a:close/>
              </a:path>
              <a:path w="7374890" h="7619">
                <a:moveTo>
                  <a:pt x="2837687" y="7620"/>
                </a:moveTo>
                <a:lnTo>
                  <a:pt x="2837687" y="0"/>
                </a:lnTo>
                <a:lnTo>
                  <a:pt x="2842259" y="0"/>
                </a:lnTo>
                <a:lnTo>
                  <a:pt x="2842259" y="7620"/>
                </a:lnTo>
                <a:lnTo>
                  <a:pt x="2837687" y="7620"/>
                </a:lnTo>
                <a:close/>
              </a:path>
              <a:path w="7374890" h="7619">
                <a:moveTo>
                  <a:pt x="2836164" y="6095"/>
                </a:moveTo>
                <a:lnTo>
                  <a:pt x="2836164" y="1524"/>
                </a:lnTo>
                <a:lnTo>
                  <a:pt x="2837687" y="1524"/>
                </a:lnTo>
                <a:lnTo>
                  <a:pt x="2837687" y="6095"/>
                </a:lnTo>
                <a:lnTo>
                  <a:pt x="2836164" y="6095"/>
                </a:lnTo>
                <a:close/>
              </a:path>
              <a:path w="7374890" h="7619">
                <a:moveTo>
                  <a:pt x="2878836" y="6095"/>
                </a:moveTo>
                <a:lnTo>
                  <a:pt x="2878836" y="1524"/>
                </a:lnTo>
                <a:lnTo>
                  <a:pt x="2880359" y="1524"/>
                </a:lnTo>
                <a:lnTo>
                  <a:pt x="2880359" y="6095"/>
                </a:lnTo>
                <a:lnTo>
                  <a:pt x="2878836" y="6095"/>
                </a:lnTo>
                <a:close/>
              </a:path>
              <a:path w="7374890" h="7619">
                <a:moveTo>
                  <a:pt x="2874264" y="7620"/>
                </a:moveTo>
                <a:lnTo>
                  <a:pt x="2874264" y="0"/>
                </a:lnTo>
                <a:lnTo>
                  <a:pt x="2878836" y="0"/>
                </a:lnTo>
                <a:lnTo>
                  <a:pt x="2878836" y="7620"/>
                </a:lnTo>
                <a:lnTo>
                  <a:pt x="2874264" y="7620"/>
                </a:lnTo>
                <a:close/>
              </a:path>
              <a:path w="7374890" h="7619">
                <a:moveTo>
                  <a:pt x="2872739" y="6095"/>
                </a:moveTo>
                <a:lnTo>
                  <a:pt x="2872739" y="1524"/>
                </a:lnTo>
                <a:lnTo>
                  <a:pt x="2874264" y="1524"/>
                </a:lnTo>
                <a:lnTo>
                  <a:pt x="2874264" y="6095"/>
                </a:lnTo>
                <a:lnTo>
                  <a:pt x="2872739" y="6095"/>
                </a:lnTo>
                <a:close/>
              </a:path>
              <a:path w="7374890" h="7619">
                <a:moveTo>
                  <a:pt x="2915412" y="6095"/>
                </a:moveTo>
                <a:lnTo>
                  <a:pt x="2915412" y="1524"/>
                </a:lnTo>
                <a:lnTo>
                  <a:pt x="2916936" y="1524"/>
                </a:lnTo>
                <a:lnTo>
                  <a:pt x="2916936" y="6095"/>
                </a:lnTo>
                <a:lnTo>
                  <a:pt x="2915412" y="6095"/>
                </a:lnTo>
                <a:close/>
              </a:path>
              <a:path w="7374890" h="7619">
                <a:moveTo>
                  <a:pt x="2909316" y="4571"/>
                </a:moveTo>
                <a:lnTo>
                  <a:pt x="2909316" y="3047"/>
                </a:lnTo>
                <a:lnTo>
                  <a:pt x="2912364" y="0"/>
                </a:lnTo>
                <a:lnTo>
                  <a:pt x="2915412" y="0"/>
                </a:lnTo>
                <a:lnTo>
                  <a:pt x="2915412" y="7620"/>
                </a:lnTo>
                <a:lnTo>
                  <a:pt x="2912364" y="7620"/>
                </a:lnTo>
                <a:lnTo>
                  <a:pt x="2909316" y="4571"/>
                </a:lnTo>
                <a:close/>
              </a:path>
              <a:path w="7374890" h="7619">
                <a:moveTo>
                  <a:pt x="2947416" y="6095"/>
                </a:moveTo>
                <a:lnTo>
                  <a:pt x="2947416" y="1524"/>
                </a:lnTo>
                <a:lnTo>
                  <a:pt x="2948939" y="0"/>
                </a:lnTo>
                <a:lnTo>
                  <a:pt x="2951987" y="0"/>
                </a:lnTo>
                <a:lnTo>
                  <a:pt x="2953512" y="1524"/>
                </a:lnTo>
                <a:lnTo>
                  <a:pt x="2953512" y="6095"/>
                </a:lnTo>
                <a:lnTo>
                  <a:pt x="2951987" y="7620"/>
                </a:lnTo>
                <a:lnTo>
                  <a:pt x="2948939" y="7620"/>
                </a:lnTo>
                <a:lnTo>
                  <a:pt x="2947416" y="6095"/>
                </a:lnTo>
                <a:close/>
              </a:path>
              <a:path w="7374890" h="7619">
                <a:moveTo>
                  <a:pt x="2983991" y="6095"/>
                </a:moveTo>
                <a:lnTo>
                  <a:pt x="2983991" y="1524"/>
                </a:lnTo>
                <a:lnTo>
                  <a:pt x="2985516" y="0"/>
                </a:lnTo>
                <a:lnTo>
                  <a:pt x="2988564" y="0"/>
                </a:lnTo>
                <a:lnTo>
                  <a:pt x="2991612" y="3047"/>
                </a:lnTo>
                <a:lnTo>
                  <a:pt x="2991612" y="4571"/>
                </a:lnTo>
                <a:lnTo>
                  <a:pt x="2988564" y="7620"/>
                </a:lnTo>
                <a:lnTo>
                  <a:pt x="2985516" y="7620"/>
                </a:lnTo>
                <a:lnTo>
                  <a:pt x="2983991" y="6095"/>
                </a:lnTo>
                <a:close/>
              </a:path>
              <a:path w="7374890" h="7619">
                <a:moveTo>
                  <a:pt x="3026664" y="6095"/>
                </a:moveTo>
                <a:lnTo>
                  <a:pt x="3026664" y="1524"/>
                </a:lnTo>
                <a:lnTo>
                  <a:pt x="3028187" y="3047"/>
                </a:lnTo>
                <a:lnTo>
                  <a:pt x="3028187" y="4571"/>
                </a:lnTo>
                <a:lnTo>
                  <a:pt x="3026664" y="6095"/>
                </a:lnTo>
                <a:close/>
              </a:path>
              <a:path w="7374890" h="7619">
                <a:moveTo>
                  <a:pt x="3022091" y="7620"/>
                </a:moveTo>
                <a:lnTo>
                  <a:pt x="3022091" y="0"/>
                </a:lnTo>
                <a:lnTo>
                  <a:pt x="3026664" y="0"/>
                </a:lnTo>
                <a:lnTo>
                  <a:pt x="3026664" y="7620"/>
                </a:lnTo>
                <a:lnTo>
                  <a:pt x="3022091" y="7620"/>
                </a:lnTo>
                <a:close/>
              </a:path>
              <a:path w="7374890" h="7619">
                <a:moveTo>
                  <a:pt x="3020568" y="6095"/>
                </a:moveTo>
                <a:lnTo>
                  <a:pt x="3020568" y="1524"/>
                </a:lnTo>
                <a:lnTo>
                  <a:pt x="3022091" y="1524"/>
                </a:lnTo>
                <a:lnTo>
                  <a:pt x="3022091" y="6095"/>
                </a:lnTo>
                <a:lnTo>
                  <a:pt x="3020568" y="6095"/>
                </a:lnTo>
                <a:close/>
              </a:path>
              <a:path w="7374890" h="7619">
                <a:moveTo>
                  <a:pt x="3063239" y="6095"/>
                </a:moveTo>
                <a:lnTo>
                  <a:pt x="3063239" y="1524"/>
                </a:lnTo>
                <a:lnTo>
                  <a:pt x="3064764" y="1524"/>
                </a:lnTo>
                <a:lnTo>
                  <a:pt x="3064764" y="6095"/>
                </a:lnTo>
                <a:lnTo>
                  <a:pt x="3063239" y="6095"/>
                </a:lnTo>
                <a:close/>
              </a:path>
              <a:path w="7374890" h="7619">
                <a:moveTo>
                  <a:pt x="3058668" y="7620"/>
                </a:moveTo>
                <a:lnTo>
                  <a:pt x="3058668" y="0"/>
                </a:lnTo>
                <a:lnTo>
                  <a:pt x="3063239" y="0"/>
                </a:lnTo>
                <a:lnTo>
                  <a:pt x="3063239" y="7620"/>
                </a:lnTo>
                <a:lnTo>
                  <a:pt x="3058668" y="7620"/>
                </a:lnTo>
                <a:close/>
              </a:path>
              <a:path w="7374890" h="7619">
                <a:moveTo>
                  <a:pt x="3057144" y="6095"/>
                </a:moveTo>
                <a:lnTo>
                  <a:pt x="3057144" y="1524"/>
                </a:lnTo>
                <a:lnTo>
                  <a:pt x="3058668" y="1524"/>
                </a:lnTo>
                <a:lnTo>
                  <a:pt x="3058668" y="6095"/>
                </a:lnTo>
                <a:lnTo>
                  <a:pt x="3057144" y="6095"/>
                </a:lnTo>
                <a:close/>
              </a:path>
              <a:path w="7374890" h="7619">
                <a:moveTo>
                  <a:pt x="3099816" y="6095"/>
                </a:moveTo>
                <a:lnTo>
                  <a:pt x="3099816" y="1524"/>
                </a:lnTo>
                <a:lnTo>
                  <a:pt x="3101339" y="1524"/>
                </a:lnTo>
                <a:lnTo>
                  <a:pt x="3101339" y="6095"/>
                </a:lnTo>
                <a:lnTo>
                  <a:pt x="3099816" y="6095"/>
                </a:lnTo>
                <a:close/>
              </a:path>
              <a:path w="7374890" h="7619">
                <a:moveTo>
                  <a:pt x="3095244" y="7620"/>
                </a:moveTo>
                <a:lnTo>
                  <a:pt x="3095244" y="0"/>
                </a:lnTo>
                <a:lnTo>
                  <a:pt x="3099816" y="0"/>
                </a:lnTo>
                <a:lnTo>
                  <a:pt x="3099816" y="7620"/>
                </a:lnTo>
                <a:lnTo>
                  <a:pt x="3095244" y="7620"/>
                </a:lnTo>
                <a:close/>
              </a:path>
              <a:path w="7374890" h="7619">
                <a:moveTo>
                  <a:pt x="3093719" y="6095"/>
                </a:moveTo>
                <a:lnTo>
                  <a:pt x="3093719" y="1524"/>
                </a:lnTo>
                <a:lnTo>
                  <a:pt x="3095244" y="1524"/>
                </a:lnTo>
                <a:lnTo>
                  <a:pt x="3095244" y="6095"/>
                </a:lnTo>
                <a:lnTo>
                  <a:pt x="3093719" y="6095"/>
                </a:lnTo>
                <a:close/>
              </a:path>
              <a:path w="7374890" h="7619">
                <a:moveTo>
                  <a:pt x="3136391" y="6095"/>
                </a:moveTo>
                <a:lnTo>
                  <a:pt x="3136391" y="1524"/>
                </a:lnTo>
                <a:lnTo>
                  <a:pt x="3137916" y="1524"/>
                </a:lnTo>
                <a:lnTo>
                  <a:pt x="3137916" y="6095"/>
                </a:lnTo>
                <a:lnTo>
                  <a:pt x="3136391" y="6095"/>
                </a:lnTo>
                <a:close/>
              </a:path>
              <a:path w="7374890" h="7619">
                <a:moveTo>
                  <a:pt x="3130296" y="4571"/>
                </a:moveTo>
                <a:lnTo>
                  <a:pt x="3130296" y="3047"/>
                </a:lnTo>
                <a:lnTo>
                  <a:pt x="3133344" y="0"/>
                </a:lnTo>
                <a:lnTo>
                  <a:pt x="3136391" y="0"/>
                </a:lnTo>
                <a:lnTo>
                  <a:pt x="3136391" y="7620"/>
                </a:lnTo>
                <a:lnTo>
                  <a:pt x="3133344" y="7620"/>
                </a:lnTo>
                <a:lnTo>
                  <a:pt x="3130296" y="4571"/>
                </a:lnTo>
                <a:close/>
              </a:path>
              <a:path w="7374890" h="7619">
                <a:moveTo>
                  <a:pt x="3168396" y="6095"/>
                </a:moveTo>
                <a:lnTo>
                  <a:pt x="3168396" y="1524"/>
                </a:lnTo>
                <a:lnTo>
                  <a:pt x="3169919" y="0"/>
                </a:lnTo>
                <a:lnTo>
                  <a:pt x="3172968" y="0"/>
                </a:lnTo>
                <a:lnTo>
                  <a:pt x="3174491" y="1524"/>
                </a:lnTo>
                <a:lnTo>
                  <a:pt x="3174491" y="6095"/>
                </a:lnTo>
                <a:lnTo>
                  <a:pt x="3172968" y="7620"/>
                </a:lnTo>
                <a:lnTo>
                  <a:pt x="3169919" y="7620"/>
                </a:lnTo>
                <a:lnTo>
                  <a:pt x="3168396" y="6095"/>
                </a:lnTo>
                <a:close/>
              </a:path>
              <a:path w="7374890" h="7619">
                <a:moveTo>
                  <a:pt x="3204971" y="6095"/>
                </a:moveTo>
                <a:lnTo>
                  <a:pt x="3204971" y="1524"/>
                </a:lnTo>
                <a:lnTo>
                  <a:pt x="3206496" y="0"/>
                </a:lnTo>
                <a:lnTo>
                  <a:pt x="3209544" y="0"/>
                </a:lnTo>
                <a:lnTo>
                  <a:pt x="3212591" y="3047"/>
                </a:lnTo>
                <a:lnTo>
                  <a:pt x="3212591" y="4571"/>
                </a:lnTo>
                <a:lnTo>
                  <a:pt x="3209544" y="7620"/>
                </a:lnTo>
                <a:lnTo>
                  <a:pt x="3206496" y="7620"/>
                </a:lnTo>
                <a:lnTo>
                  <a:pt x="3204971" y="6095"/>
                </a:lnTo>
                <a:close/>
              </a:path>
              <a:path w="7374890" h="7619">
                <a:moveTo>
                  <a:pt x="3247644" y="6095"/>
                </a:moveTo>
                <a:lnTo>
                  <a:pt x="3247644" y="1524"/>
                </a:lnTo>
                <a:lnTo>
                  <a:pt x="3249168" y="3047"/>
                </a:lnTo>
                <a:lnTo>
                  <a:pt x="3249168" y="4571"/>
                </a:lnTo>
                <a:lnTo>
                  <a:pt x="3247644" y="6095"/>
                </a:lnTo>
                <a:close/>
              </a:path>
              <a:path w="7374890" h="7619">
                <a:moveTo>
                  <a:pt x="3243071" y="7620"/>
                </a:moveTo>
                <a:lnTo>
                  <a:pt x="3243071" y="0"/>
                </a:lnTo>
                <a:lnTo>
                  <a:pt x="3247644" y="0"/>
                </a:lnTo>
                <a:lnTo>
                  <a:pt x="3247644" y="7620"/>
                </a:lnTo>
                <a:lnTo>
                  <a:pt x="3243071" y="7620"/>
                </a:lnTo>
                <a:close/>
              </a:path>
              <a:path w="7374890" h="7619">
                <a:moveTo>
                  <a:pt x="3241548" y="6095"/>
                </a:moveTo>
                <a:lnTo>
                  <a:pt x="3241548" y="1524"/>
                </a:lnTo>
                <a:lnTo>
                  <a:pt x="3243071" y="1524"/>
                </a:lnTo>
                <a:lnTo>
                  <a:pt x="3243071" y="6095"/>
                </a:lnTo>
                <a:lnTo>
                  <a:pt x="3241548" y="6095"/>
                </a:lnTo>
                <a:close/>
              </a:path>
              <a:path w="7374890" h="7619">
                <a:moveTo>
                  <a:pt x="3284219" y="6095"/>
                </a:moveTo>
                <a:lnTo>
                  <a:pt x="3284219" y="1524"/>
                </a:lnTo>
                <a:lnTo>
                  <a:pt x="3285744" y="1524"/>
                </a:lnTo>
                <a:lnTo>
                  <a:pt x="3285744" y="6095"/>
                </a:lnTo>
                <a:lnTo>
                  <a:pt x="3284219" y="6095"/>
                </a:lnTo>
                <a:close/>
              </a:path>
              <a:path w="7374890" h="7619">
                <a:moveTo>
                  <a:pt x="3279648" y="7620"/>
                </a:moveTo>
                <a:lnTo>
                  <a:pt x="3279648" y="0"/>
                </a:lnTo>
                <a:lnTo>
                  <a:pt x="3284219" y="0"/>
                </a:lnTo>
                <a:lnTo>
                  <a:pt x="3284219" y="7620"/>
                </a:lnTo>
                <a:lnTo>
                  <a:pt x="3279648" y="7620"/>
                </a:lnTo>
                <a:close/>
              </a:path>
              <a:path w="7374890" h="7619">
                <a:moveTo>
                  <a:pt x="3278123" y="6095"/>
                </a:moveTo>
                <a:lnTo>
                  <a:pt x="3278123" y="1524"/>
                </a:lnTo>
                <a:lnTo>
                  <a:pt x="3279648" y="1524"/>
                </a:lnTo>
                <a:lnTo>
                  <a:pt x="3279648" y="6095"/>
                </a:lnTo>
                <a:lnTo>
                  <a:pt x="3278123" y="6095"/>
                </a:lnTo>
                <a:close/>
              </a:path>
              <a:path w="7374890" h="7619">
                <a:moveTo>
                  <a:pt x="3320796" y="6095"/>
                </a:moveTo>
                <a:lnTo>
                  <a:pt x="3320796" y="1524"/>
                </a:lnTo>
                <a:lnTo>
                  <a:pt x="3322319" y="1524"/>
                </a:lnTo>
                <a:lnTo>
                  <a:pt x="3322319" y="6095"/>
                </a:lnTo>
                <a:lnTo>
                  <a:pt x="3320796" y="6095"/>
                </a:lnTo>
                <a:close/>
              </a:path>
              <a:path w="7374890" h="7619">
                <a:moveTo>
                  <a:pt x="3316223" y="7620"/>
                </a:moveTo>
                <a:lnTo>
                  <a:pt x="3316223" y="0"/>
                </a:lnTo>
                <a:lnTo>
                  <a:pt x="3320796" y="0"/>
                </a:lnTo>
                <a:lnTo>
                  <a:pt x="3320796" y="7620"/>
                </a:lnTo>
                <a:lnTo>
                  <a:pt x="3316223" y="7620"/>
                </a:lnTo>
                <a:close/>
              </a:path>
              <a:path w="7374890" h="7619">
                <a:moveTo>
                  <a:pt x="3314700" y="6095"/>
                </a:moveTo>
                <a:lnTo>
                  <a:pt x="3314700" y="1524"/>
                </a:lnTo>
                <a:lnTo>
                  <a:pt x="3316223" y="1524"/>
                </a:lnTo>
                <a:lnTo>
                  <a:pt x="3316223" y="6095"/>
                </a:lnTo>
                <a:lnTo>
                  <a:pt x="3314700" y="6095"/>
                </a:lnTo>
                <a:close/>
              </a:path>
              <a:path w="7374890" h="7619">
                <a:moveTo>
                  <a:pt x="3351275" y="4571"/>
                </a:moveTo>
                <a:lnTo>
                  <a:pt x="3351275" y="3047"/>
                </a:lnTo>
                <a:lnTo>
                  <a:pt x="3354323" y="0"/>
                </a:lnTo>
                <a:lnTo>
                  <a:pt x="3357371" y="0"/>
                </a:lnTo>
                <a:lnTo>
                  <a:pt x="3358896" y="1524"/>
                </a:lnTo>
                <a:lnTo>
                  <a:pt x="3358896" y="6095"/>
                </a:lnTo>
                <a:lnTo>
                  <a:pt x="3357371" y="7620"/>
                </a:lnTo>
                <a:lnTo>
                  <a:pt x="3354323" y="7620"/>
                </a:lnTo>
                <a:lnTo>
                  <a:pt x="3351275" y="4571"/>
                </a:lnTo>
                <a:close/>
              </a:path>
              <a:path w="7374890" h="7619">
                <a:moveTo>
                  <a:pt x="3389375" y="6095"/>
                </a:moveTo>
                <a:lnTo>
                  <a:pt x="3389375" y="1524"/>
                </a:lnTo>
                <a:lnTo>
                  <a:pt x="3390900" y="0"/>
                </a:lnTo>
                <a:lnTo>
                  <a:pt x="3393948" y="0"/>
                </a:lnTo>
                <a:lnTo>
                  <a:pt x="3395471" y="1524"/>
                </a:lnTo>
                <a:lnTo>
                  <a:pt x="3395471" y="6095"/>
                </a:lnTo>
                <a:lnTo>
                  <a:pt x="3393948" y="7620"/>
                </a:lnTo>
                <a:lnTo>
                  <a:pt x="3390900" y="7620"/>
                </a:lnTo>
                <a:lnTo>
                  <a:pt x="3389375" y="6095"/>
                </a:lnTo>
                <a:close/>
              </a:path>
              <a:path w="7374890" h="7619">
                <a:moveTo>
                  <a:pt x="3425952" y="6095"/>
                </a:moveTo>
                <a:lnTo>
                  <a:pt x="3425952" y="1524"/>
                </a:lnTo>
                <a:lnTo>
                  <a:pt x="3427475" y="0"/>
                </a:lnTo>
                <a:lnTo>
                  <a:pt x="3430523" y="0"/>
                </a:lnTo>
                <a:lnTo>
                  <a:pt x="3433571" y="3047"/>
                </a:lnTo>
                <a:lnTo>
                  <a:pt x="3433571" y="4571"/>
                </a:lnTo>
                <a:lnTo>
                  <a:pt x="3430523" y="7620"/>
                </a:lnTo>
                <a:lnTo>
                  <a:pt x="3427475" y="7620"/>
                </a:lnTo>
                <a:lnTo>
                  <a:pt x="3425952" y="6095"/>
                </a:lnTo>
                <a:close/>
              </a:path>
              <a:path w="7374890" h="7619">
                <a:moveTo>
                  <a:pt x="3468623" y="6095"/>
                </a:moveTo>
                <a:lnTo>
                  <a:pt x="3468623" y="1524"/>
                </a:lnTo>
                <a:lnTo>
                  <a:pt x="3470148" y="3047"/>
                </a:lnTo>
                <a:lnTo>
                  <a:pt x="3470148" y="4571"/>
                </a:lnTo>
                <a:lnTo>
                  <a:pt x="3468623" y="6095"/>
                </a:lnTo>
                <a:close/>
              </a:path>
              <a:path w="7374890" h="7619">
                <a:moveTo>
                  <a:pt x="3464052" y="7620"/>
                </a:moveTo>
                <a:lnTo>
                  <a:pt x="3464052" y="0"/>
                </a:lnTo>
                <a:lnTo>
                  <a:pt x="3468623" y="0"/>
                </a:lnTo>
                <a:lnTo>
                  <a:pt x="3468623" y="7620"/>
                </a:lnTo>
                <a:lnTo>
                  <a:pt x="3464052" y="7620"/>
                </a:lnTo>
                <a:close/>
              </a:path>
              <a:path w="7374890" h="7619">
                <a:moveTo>
                  <a:pt x="3462528" y="6095"/>
                </a:moveTo>
                <a:lnTo>
                  <a:pt x="3462528" y="1524"/>
                </a:lnTo>
                <a:lnTo>
                  <a:pt x="3464052" y="1524"/>
                </a:lnTo>
                <a:lnTo>
                  <a:pt x="3464052" y="6095"/>
                </a:lnTo>
                <a:lnTo>
                  <a:pt x="3462528" y="6095"/>
                </a:lnTo>
                <a:close/>
              </a:path>
              <a:path w="7374890" h="7619">
                <a:moveTo>
                  <a:pt x="3505200" y="6095"/>
                </a:moveTo>
                <a:lnTo>
                  <a:pt x="3505200" y="1524"/>
                </a:lnTo>
                <a:lnTo>
                  <a:pt x="3506723" y="1524"/>
                </a:lnTo>
                <a:lnTo>
                  <a:pt x="3506723" y="6095"/>
                </a:lnTo>
                <a:lnTo>
                  <a:pt x="3505200" y="6095"/>
                </a:lnTo>
                <a:close/>
              </a:path>
              <a:path w="7374890" h="7619">
                <a:moveTo>
                  <a:pt x="3500628" y="7620"/>
                </a:moveTo>
                <a:lnTo>
                  <a:pt x="3500628" y="0"/>
                </a:lnTo>
                <a:lnTo>
                  <a:pt x="3505200" y="0"/>
                </a:lnTo>
                <a:lnTo>
                  <a:pt x="3505200" y="7620"/>
                </a:lnTo>
                <a:lnTo>
                  <a:pt x="3500628" y="7620"/>
                </a:lnTo>
                <a:close/>
              </a:path>
              <a:path w="7374890" h="7619">
                <a:moveTo>
                  <a:pt x="3499103" y="6095"/>
                </a:moveTo>
                <a:lnTo>
                  <a:pt x="3499103" y="1524"/>
                </a:lnTo>
                <a:lnTo>
                  <a:pt x="3500628" y="1524"/>
                </a:lnTo>
                <a:lnTo>
                  <a:pt x="3500628" y="6095"/>
                </a:lnTo>
                <a:lnTo>
                  <a:pt x="3499103" y="6095"/>
                </a:lnTo>
                <a:close/>
              </a:path>
              <a:path w="7374890" h="7619">
                <a:moveTo>
                  <a:pt x="3541775" y="6095"/>
                </a:moveTo>
                <a:lnTo>
                  <a:pt x="3541775" y="1524"/>
                </a:lnTo>
                <a:lnTo>
                  <a:pt x="3543300" y="1524"/>
                </a:lnTo>
                <a:lnTo>
                  <a:pt x="3543300" y="6095"/>
                </a:lnTo>
                <a:lnTo>
                  <a:pt x="3541775" y="6095"/>
                </a:lnTo>
                <a:close/>
              </a:path>
              <a:path w="7374890" h="7619">
                <a:moveTo>
                  <a:pt x="3537203" y="7620"/>
                </a:moveTo>
                <a:lnTo>
                  <a:pt x="3537203" y="0"/>
                </a:lnTo>
                <a:lnTo>
                  <a:pt x="3541775" y="0"/>
                </a:lnTo>
                <a:lnTo>
                  <a:pt x="3541775" y="7620"/>
                </a:lnTo>
                <a:lnTo>
                  <a:pt x="3537203" y="7620"/>
                </a:lnTo>
                <a:close/>
              </a:path>
              <a:path w="7374890" h="7619">
                <a:moveTo>
                  <a:pt x="3535680" y="6095"/>
                </a:moveTo>
                <a:lnTo>
                  <a:pt x="3535680" y="1524"/>
                </a:lnTo>
                <a:lnTo>
                  <a:pt x="3537203" y="1524"/>
                </a:lnTo>
                <a:lnTo>
                  <a:pt x="3537203" y="6095"/>
                </a:lnTo>
                <a:lnTo>
                  <a:pt x="3535680" y="6095"/>
                </a:lnTo>
                <a:close/>
              </a:path>
              <a:path w="7374890" h="7619">
                <a:moveTo>
                  <a:pt x="3572255" y="4571"/>
                </a:moveTo>
                <a:lnTo>
                  <a:pt x="3572255" y="3047"/>
                </a:lnTo>
                <a:lnTo>
                  <a:pt x="3575303" y="0"/>
                </a:lnTo>
                <a:lnTo>
                  <a:pt x="3578352" y="0"/>
                </a:lnTo>
                <a:lnTo>
                  <a:pt x="3579875" y="1524"/>
                </a:lnTo>
                <a:lnTo>
                  <a:pt x="3579875" y="6095"/>
                </a:lnTo>
                <a:lnTo>
                  <a:pt x="3578352" y="7620"/>
                </a:lnTo>
                <a:lnTo>
                  <a:pt x="3575303" y="7620"/>
                </a:lnTo>
                <a:lnTo>
                  <a:pt x="3572255" y="4571"/>
                </a:lnTo>
                <a:close/>
              </a:path>
              <a:path w="7374890" h="7619">
                <a:moveTo>
                  <a:pt x="3610355" y="6095"/>
                </a:moveTo>
                <a:lnTo>
                  <a:pt x="3610355" y="1524"/>
                </a:lnTo>
                <a:lnTo>
                  <a:pt x="3611880" y="0"/>
                </a:lnTo>
                <a:lnTo>
                  <a:pt x="3614928" y="0"/>
                </a:lnTo>
                <a:lnTo>
                  <a:pt x="3616452" y="1524"/>
                </a:lnTo>
                <a:lnTo>
                  <a:pt x="3616452" y="6095"/>
                </a:lnTo>
                <a:lnTo>
                  <a:pt x="3614928" y="7620"/>
                </a:lnTo>
                <a:lnTo>
                  <a:pt x="3611880" y="7620"/>
                </a:lnTo>
                <a:lnTo>
                  <a:pt x="3610355" y="6095"/>
                </a:lnTo>
                <a:close/>
              </a:path>
              <a:path w="7374890" h="7619">
                <a:moveTo>
                  <a:pt x="3646932" y="6095"/>
                </a:moveTo>
                <a:lnTo>
                  <a:pt x="3646932" y="1524"/>
                </a:lnTo>
                <a:lnTo>
                  <a:pt x="3648455" y="0"/>
                </a:lnTo>
                <a:lnTo>
                  <a:pt x="3651503" y="0"/>
                </a:lnTo>
                <a:lnTo>
                  <a:pt x="3654552" y="3047"/>
                </a:lnTo>
                <a:lnTo>
                  <a:pt x="3654552" y="4571"/>
                </a:lnTo>
                <a:lnTo>
                  <a:pt x="3651503" y="7620"/>
                </a:lnTo>
                <a:lnTo>
                  <a:pt x="3648455" y="7620"/>
                </a:lnTo>
                <a:lnTo>
                  <a:pt x="3646932" y="6095"/>
                </a:lnTo>
                <a:close/>
              </a:path>
              <a:path w="7374890" h="7619">
                <a:moveTo>
                  <a:pt x="3689603" y="6095"/>
                </a:moveTo>
                <a:lnTo>
                  <a:pt x="3689603" y="1524"/>
                </a:lnTo>
                <a:lnTo>
                  <a:pt x="3691128" y="1524"/>
                </a:lnTo>
                <a:lnTo>
                  <a:pt x="3691128" y="6095"/>
                </a:lnTo>
                <a:lnTo>
                  <a:pt x="3689603" y="6095"/>
                </a:lnTo>
                <a:close/>
              </a:path>
              <a:path w="7374890" h="7619">
                <a:moveTo>
                  <a:pt x="3685032" y="7620"/>
                </a:moveTo>
                <a:lnTo>
                  <a:pt x="3685032" y="0"/>
                </a:lnTo>
                <a:lnTo>
                  <a:pt x="3689603" y="0"/>
                </a:lnTo>
                <a:lnTo>
                  <a:pt x="3689603" y="7620"/>
                </a:lnTo>
                <a:lnTo>
                  <a:pt x="3685032" y="7620"/>
                </a:lnTo>
                <a:close/>
              </a:path>
              <a:path w="7374890" h="7619">
                <a:moveTo>
                  <a:pt x="3683507" y="6095"/>
                </a:moveTo>
                <a:lnTo>
                  <a:pt x="3683507" y="1524"/>
                </a:lnTo>
                <a:lnTo>
                  <a:pt x="3685032" y="1524"/>
                </a:lnTo>
                <a:lnTo>
                  <a:pt x="3685032" y="6095"/>
                </a:lnTo>
                <a:lnTo>
                  <a:pt x="3683507" y="6095"/>
                </a:lnTo>
                <a:close/>
              </a:path>
              <a:path w="7374890" h="7619">
                <a:moveTo>
                  <a:pt x="3726180" y="6095"/>
                </a:moveTo>
                <a:lnTo>
                  <a:pt x="3726180" y="1524"/>
                </a:lnTo>
                <a:lnTo>
                  <a:pt x="3727703" y="1524"/>
                </a:lnTo>
                <a:lnTo>
                  <a:pt x="3727703" y="6095"/>
                </a:lnTo>
                <a:lnTo>
                  <a:pt x="3726180" y="6095"/>
                </a:lnTo>
                <a:close/>
              </a:path>
              <a:path w="7374890" h="7619">
                <a:moveTo>
                  <a:pt x="3721607" y="7620"/>
                </a:moveTo>
                <a:lnTo>
                  <a:pt x="3721607" y="0"/>
                </a:lnTo>
                <a:lnTo>
                  <a:pt x="3726180" y="0"/>
                </a:lnTo>
                <a:lnTo>
                  <a:pt x="3726180" y="7620"/>
                </a:lnTo>
                <a:lnTo>
                  <a:pt x="3721607" y="7620"/>
                </a:lnTo>
                <a:close/>
              </a:path>
              <a:path w="7374890" h="7619">
                <a:moveTo>
                  <a:pt x="3720084" y="6095"/>
                </a:moveTo>
                <a:lnTo>
                  <a:pt x="3720084" y="1524"/>
                </a:lnTo>
                <a:lnTo>
                  <a:pt x="3721607" y="1524"/>
                </a:lnTo>
                <a:lnTo>
                  <a:pt x="3721607" y="6095"/>
                </a:lnTo>
                <a:lnTo>
                  <a:pt x="3720084" y="6095"/>
                </a:lnTo>
                <a:close/>
              </a:path>
              <a:path w="7374890" h="7619">
                <a:moveTo>
                  <a:pt x="3762755" y="6095"/>
                </a:moveTo>
                <a:lnTo>
                  <a:pt x="3762755" y="1524"/>
                </a:lnTo>
                <a:lnTo>
                  <a:pt x="3764280" y="1524"/>
                </a:lnTo>
                <a:lnTo>
                  <a:pt x="3764280" y="6095"/>
                </a:lnTo>
                <a:lnTo>
                  <a:pt x="3762755" y="6095"/>
                </a:lnTo>
                <a:close/>
              </a:path>
              <a:path w="7374890" h="7619">
                <a:moveTo>
                  <a:pt x="3758184" y="7620"/>
                </a:moveTo>
                <a:lnTo>
                  <a:pt x="3758184" y="0"/>
                </a:lnTo>
                <a:lnTo>
                  <a:pt x="3762755" y="0"/>
                </a:lnTo>
                <a:lnTo>
                  <a:pt x="3762755" y="7620"/>
                </a:lnTo>
                <a:lnTo>
                  <a:pt x="3758184" y="7620"/>
                </a:lnTo>
                <a:close/>
              </a:path>
              <a:path w="7374890" h="7619">
                <a:moveTo>
                  <a:pt x="3756659" y="6095"/>
                </a:moveTo>
                <a:lnTo>
                  <a:pt x="3756659" y="1524"/>
                </a:lnTo>
                <a:lnTo>
                  <a:pt x="3758184" y="1524"/>
                </a:lnTo>
                <a:lnTo>
                  <a:pt x="3758184" y="6095"/>
                </a:lnTo>
                <a:lnTo>
                  <a:pt x="3756659" y="6095"/>
                </a:lnTo>
                <a:close/>
              </a:path>
              <a:path w="7374890" h="7619">
                <a:moveTo>
                  <a:pt x="3793236" y="4571"/>
                </a:moveTo>
                <a:lnTo>
                  <a:pt x="3793236" y="3047"/>
                </a:lnTo>
                <a:lnTo>
                  <a:pt x="3796284" y="0"/>
                </a:lnTo>
                <a:lnTo>
                  <a:pt x="3799332" y="0"/>
                </a:lnTo>
                <a:lnTo>
                  <a:pt x="3800855" y="1524"/>
                </a:lnTo>
                <a:lnTo>
                  <a:pt x="3800855" y="6095"/>
                </a:lnTo>
                <a:lnTo>
                  <a:pt x="3799332" y="7620"/>
                </a:lnTo>
                <a:lnTo>
                  <a:pt x="3796284" y="7620"/>
                </a:lnTo>
                <a:lnTo>
                  <a:pt x="3793236" y="4571"/>
                </a:lnTo>
                <a:close/>
              </a:path>
              <a:path w="7374890" h="7619">
                <a:moveTo>
                  <a:pt x="3831336" y="6095"/>
                </a:moveTo>
                <a:lnTo>
                  <a:pt x="3831336" y="1524"/>
                </a:lnTo>
                <a:lnTo>
                  <a:pt x="3832859" y="0"/>
                </a:lnTo>
                <a:lnTo>
                  <a:pt x="3835907" y="0"/>
                </a:lnTo>
                <a:lnTo>
                  <a:pt x="3837432" y="1524"/>
                </a:lnTo>
                <a:lnTo>
                  <a:pt x="3837432" y="6095"/>
                </a:lnTo>
                <a:lnTo>
                  <a:pt x="3835907" y="7620"/>
                </a:lnTo>
                <a:lnTo>
                  <a:pt x="3832859" y="7620"/>
                </a:lnTo>
                <a:lnTo>
                  <a:pt x="3831336" y="6095"/>
                </a:lnTo>
                <a:close/>
              </a:path>
              <a:path w="7374890" h="7619">
                <a:moveTo>
                  <a:pt x="3867912" y="6095"/>
                </a:moveTo>
                <a:lnTo>
                  <a:pt x="3867912" y="1524"/>
                </a:lnTo>
                <a:lnTo>
                  <a:pt x="3869436" y="0"/>
                </a:lnTo>
                <a:lnTo>
                  <a:pt x="3872484" y="0"/>
                </a:lnTo>
                <a:lnTo>
                  <a:pt x="3875532" y="3047"/>
                </a:lnTo>
                <a:lnTo>
                  <a:pt x="3875532" y="4571"/>
                </a:lnTo>
                <a:lnTo>
                  <a:pt x="3872484" y="7620"/>
                </a:lnTo>
                <a:lnTo>
                  <a:pt x="3869436" y="7620"/>
                </a:lnTo>
                <a:lnTo>
                  <a:pt x="3867912" y="6095"/>
                </a:lnTo>
                <a:close/>
              </a:path>
              <a:path w="7374890" h="7619">
                <a:moveTo>
                  <a:pt x="3910584" y="6095"/>
                </a:moveTo>
                <a:lnTo>
                  <a:pt x="3910584" y="1524"/>
                </a:lnTo>
                <a:lnTo>
                  <a:pt x="3912107" y="1524"/>
                </a:lnTo>
                <a:lnTo>
                  <a:pt x="3912107" y="6095"/>
                </a:lnTo>
                <a:lnTo>
                  <a:pt x="3910584" y="6095"/>
                </a:lnTo>
                <a:close/>
              </a:path>
              <a:path w="7374890" h="7619">
                <a:moveTo>
                  <a:pt x="3906012" y="7620"/>
                </a:moveTo>
                <a:lnTo>
                  <a:pt x="3906012" y="0"/>
                </a:lnTo>
                <a:lnTo>
                  <a:pt x="3910584" y="0"/>
                </a:lnTo>
                <a:lnTo>
                  <a:pt x="3910584" y="7620"/>
                </a:lnTo>
                <a:lnTo>
                  <a:pt x="3906012" y="7620"/>
                </a:lnTo>
                <a:close/>
              </a:path>
              <a:path w="7374890" h="7619">
                <a:moveTo>
                  <a:pt x="3904487" y="6095"/>
                </a:moveTo>
                <a:lnTo>
                  <a:pt x="3904487" y="1524"/>
                </a:lnTo>
                <a:lnTo>
                  <a:pt x="3906012" y="1524"/>
                </a:lnTo>
                <a:lnTo>
                  <a:pt x="3906012" y="6095"/>
                </a:lnTo>
                <a:lnTo>
                  <a:pt x="3904487" y="6095"/>
                </a:lnTo>
                <a:close/>
              </a:path>
              <a:path w="7374890" h="7619">
                <a:moveTo>
                  <a:pt x="3947159" y="6095"/>
                </a:moveTo>
                <a:lnTo>
                  <a:pt x="3947159" y="1524"/>
                </a:lnTo>
                <a:lnTo>
                  <a:pt x="3948684" y="1524"/>
                </a:lnTo>
                <a:lnTo>
                  <a:pt x="3948684" y="6095"/>
                </a:lnTo>
                <a:lnTo>
                  <a:pt x="3947159" y="6095"/>
                </a:lnTo>
                <a:close/>
              </a:path>
              <a:path w="7374890" h="7619">
                <a:moveTo>
                  <a:pt x="3942587" y="7620"/>
                </a:moveTo>
                <a:lnTo>
                  <a:pt x="3942587" y="0"/>
                </a:lnTo>
                <a:lnTo>
                  <a:pt x="3947159" y="0"/>
                </a:lnTo>
                <a:lnTo>
                  <a:pt x="3947159" y="7620"/>
                </a:lnTo>
                <a:lnTo>
                  <a:pt x="3942587" y="7620"/>
                </a:lnTo>
                <a:close/>
              </a:path>
              <a:path w="7374890" h="7619">
                <a:moveTo>
                  <a:pt x="3941064" y="6095"/>
                </a:moveTo>
                <a:lnTo>
                  <a:pt x="3941064" y="1524"/>
                </a:lnTo>
                <a:lnTo>
                  <a:pt x="3942587" y="1524"/>
                </a:lnTo>
                <a:lnTo>
                  <a:pt x="3942587" y="6095"/>
                </a:lnTo>
                <a:lnTo>
                  <a:pt x="3941064" y="6095"/>
                </a:lnTo>
                <a:close/>
              </a:path>
              <a:path w="7374890" h="7619">
                <a:moveTo>
                  <a:pt x="3983736" y="6095"/>
                </a:moveTo>
                <a:lnTo>
                  <a:pt x="3983736" y="1524"/>
                </a:lnTo>
                <a:lnTo>
                  <a:pt x="3985259" y="1524"/>
                </a:lnTo>
                <a:lnTo>
                  <a:pt x="3985259" y="6095"/>
                </a:lnTo>
                <a:lnTo>
                  <a:pt x="3983736" y="6095"/>
                </a:lnTo>
                <a:close/>
              </a:path>
              <a:path w="7374890" h="7619">
                <a:moveTo>
                  <a:pt x="3979164" y="7620"/>
                </a:moveTo>
                <a:lnTo>
                  <a:pt x="3979164" y="0"/>
                </a:lnTo>
                <a:lnTo>
                  <a:pt x="3983736" y="0"/>
                </a:lnTo>
                <a:lnTo>
                  <a:pt x="3983736" y="7620"/>
                </a:lnTo>
                <a:lnTo>
                  <a:pt x="3979164" y="7620"/>
                </a:lnTo>
                <a:close/>
              </a:path>
              <a:path w="7374890" h="7619">
                <a:moveTo>
                  <a:pt x="3977639" y="4571"/>
                </a:moveTo>
                <a:lnTo>
                  <a:pt x="3977639" y="3047"/>
                </a:lnTo>
                <a:lnTo>
                  <a:pt x="3979164" y="1524"/>
                </a:lnTo>
                <a:lnTo>
                  <a:pt x="3979164" y="6095"/>
                </a:lnTo>
                <a:lnTo>
                  <a:pt x="3977639" y="4571"/>
                </a:lnTo>
                <a:close/>
              </a:path>
              <a:path w="7374890" h="7619">
                <a:moveTo>
                  <a:pt x="4014216" y="4571"/>
                </a:moveTo>
                <a:lnTo>
                  <a:pt x="4014216" y="3047"/>
                </a:lnTo>
                <a:lnTo>
                  <a:pt x="4017264" y="0"/>
                </a:lnTo>
                <a:lnTo>
                  <a:pt x="4020312" y="0"/>
                </a:lnTo>
                <a:lnTo>
                  <a:pt x="4021836" y="1524"/>
                </a:lnTo>
                <a:lnTo>
                  <a:pt x="4021836" y="6095"/>
                </a:lnTo>
                <a:lnTo>
                  <a:pt x="4020312" y="7620"/>
                </a:lnTo>
                <a:lnTo>
                  <a:pt x="4017264" y="7620"/>
                </a:lnTo>
                <a:lnTo>
                  <a:pt x="4014216" y="4571"/>
                </a:lnTo>
                <a:close/>
              </a:path>
              <a:path w="7374890" h="7619">
                <a:moveTo>
                  <a:pt x="4052316" y="6095"/>
                </a:moveTo>
                <a:lnTo>
                  <a:pt x="4052316" y="1524"/>
                </a:lnTo>
                <a:lnTo>
                  <a:pt x="4053839" y="0"/>
                </a:lnTo>
                <a:lnTo>
                  <a:pt x="4056887" y="0"/>
                </a:lnTo>
                <a:lnTo>
                  <a:pt x="4058412" y="1524"/>
                </a:lnTo>
                <a:lnTo>
                  <a:pt x="4058412" y="6095"/>
                </a:lnTo>
                <a:lnTo>
                  <a:pt x="4056887" y="7620"/>
                </a:lnTo>
                <a:lnTo>
                  <a:pt x="4053839" y="7620"/>
                </a:lnTo>
                <a:lnTo>
                  <a:pt x="4052316" y="6095"/>
                </a:lnTo>
                <a:close/>
              </a:path>
              <a:path w="7374890" h="7619">
                <a:moveTo>
                  <a:pt x="4088891" y="6095"/>
                </a:moveTo>
                <a:lnTo>
                  <a:pt x="4088891" y="1524"/>
                </a:lnTo>
                <a:lnTo>
                  <a:pt x="4090416" y="0"/>
                </a:lnTo>
                <a:lnTo>
                  <a:pt x="4093464" y="0"/>
                </a:lnTo>
                <a:lnTo>
                  <a:pt x="4096512" y="3047"/>
                </a:lnTo>
                <a:lnTo>
                  <a:pt x="4096512" y="4571"/>
                </a:lnTo>
                <a:lnTo>
                  <a:pt x="4093464" y="7620"/>
                </a:lnTo>
                <a:lnTo>
                  <a:pt x="4090416" y="7620"/>
                </a:lnTo>
                <a:lnTo>
                  <a:pt x="4088891" y="6095"/>
                </a:lnTo>
                <a:close/>
              </a:path>
              <a:path w="7374890" h="7619">
                <a:moveTo>
                  <a:pt x="4131564" y="6095"/>
                </a:moveTo>
                <a:lnTo>
                  <a:pt x="4131564" y="1524"/>
                </a:lnTo>
                <a:lnTo>
                  <a:pt x="4133087" y="1524"/>
                </a:lnTo>
                <a:lnTo>
                  <a:pt x="4133087" y="6095"/>
                </a:lnTo>
                <a:lnTo>
                  <a:pt x="4131564" y="6095"/>
                </a:lnTo>
                <a:close/>
              </a:path>
              <a:path w="7374890" h="7619">
                <a:moveTo>
                  <a:pt x="4126991" y="7620"/>
                </a:moveTo>
                <a:lnTo>
                  <a:pt x="4126991" y="0"/>
                </a:lnTo>
                <a:lnTo>
                  <a:pt x="4131564" y="0"/>
                </a:lnTo>
                <a:lnTo>
                  <a:pt x="4131564" y="7620"/>
                </a:lnTo>
                <a:lnTo>
                  <a:pt x="4126991" y="7620"/>
                </a:lnTo>
                <a:close/>
              </a:path>
              <a:path w="7374890" h="7619">
                <a:moveTo>
                  <a:pt x="4125468" y="6095"/>
                </a:moveTo>
                <a:lnTo>
                  <a:pt x="4125468" y="1524"/>
                </a:lnTo>
                <a:lnTo>
                  <a:pt x="4126991" y="1524"/>
                </a:lnTo>
                <a:lnTo>
                  <a:pt x="4126991" y="6095"/>
                </a:lnTo>
                <a:lnTo>
                  <a:pt x="4125468" y="6095"/>
                </a:lnTo>
                <a:close/>
              </a:path>
              <a:path w="7374890" h="7619">
                <a:moveTo>
                  <a:pt x="4168139" y="6095"/>
                </a:moveTo>
                <a:lnTo>
                  <a:pt x="4168139" y="1524"/>
                </a:lnTo>
                <a:lnTo>
                  <a:pt x="4169664" y="1524"/>
                </a:lnTo>
                <a:lnTo>
                  <a:pt x="4169664" y="6095"/>
                </a:lnTo>
                <a:lnTo>
                  <a:pt x="4168139" y="6095"/>
                </a:lnTo>
                <a:close/>
              </a:path>
              <a:path w="7374890" h="7619">
                <a:moveTo>
                  <a:pt x="4163568" y="7620"/>
                </a:moveTo>
                <a:lnTo>
                  <a:pt x="4163568" y="0"/>
                </a:lnTo>
                <a:lnTo>
                  <a:pt x="4168139" y="0"/>
                </a:lnTo>
                <a:lnTo>
                  <a:pt x="4168139" y="7620"/>
                </a:lnTo>
                <a:lnTo>
                  <a:pt x="4163568" y="7620"/>
                </a:lnTo>
                <a:close/>
              </a:path>
              <a:path w="7374890" h="7619">
                <a:moveTo>
                  <a:pt x="4162044" y="6095"/>
                </a:moveTo>
                <a:lnTo>
                  <a:pt x="4162044" y="1524"/>
                </a:lnTo>
                <a:lnTo>
                  <a:pt x="4163568" y="1524"/>
                </a:lnTo>
                <a:lnTo>
                  <a:pt x="4163568" y="6095"/>
                </a:lnTo>
                <a:lnTo>
                  <a:pt x="4162044" y="6095"/>
                </a:lnTo>
                <a:close/>
              </a:path>
              <a:path w="7374890" h="7619">
                <a:moveTo>
                  <a:pt x="4204716" y="6095"/>
                </a:moveTo>
                <a:lnTo>
                  <a:pt x="4204716" y="1524"/>
                </a:lnTo>
                <a:lnTo>
                  <a:pt x="4206239" y="1524"/>
                </a:lnTo>
                <a:lnTo>
                  <a:pt x="4206239" y="6095"/>
                </a:lnTo>
                <a:lnTo>
                  <a:pt x="4204716" y="6095"/>
                </a:lnTo>
                <a:close/>
              </a:path>
              <a:path w="7374890" h="7619">
                <a:moveTo>
                  <a:pt x="4200144" y="7620"/>
                </a:moveTo>
                <a:lnTo>
                  <a:pt x="4200144" y="0"/>
                </a:lnTo>
                <a:lnTo>
                  <a:pt x="4204716" y="0"/>
                </a:lnTo>
                <a:lnTo>
                  <a:pt x="4204716" y="7620"/>
                </a:lnTo>
                <a:lnTo>
                  <a:pt x="4200144" y="7620"/>
                </a:lnTo>
                <a:close/>
              </a:path>
              <a:path w="7374890" h="7619">
                <a:moveTo>
                  <a:pt x="4198620" y="4571"/>
                </a:moveTo>
                <a:lnTo>
                  <a:pt x="4198620" y="3047"/>
                </a:lnTo>
                <a:lnTo>
                  <a:pt x="4200144" y="1524"/>
                </a:lnTo>
                <a:lnTo>
                  <a:pt x="4200144" y="6095"/>
                </a:lnTo>
                <a:lnTo>
                  <a:pt x="4198620" y="4571"/>
                </a:lnTo>
                <a:close/>
              </a:path>
              <a:path w="7374890" h="7619">
                <a:moveTo>
                  <a:pt x="4235196" y="4571"/>
                </a:moveTo>
                <a:lnTo>
                  <a:pt x="4235196" y="3047"/>
                </a:lnTo>
                <a:lnTo>
                  <a:pt x="4238244" y="0"/>
                </a:lnTo>
                <a:lnTo>
                  <a:pt x="4241291" y="0"/>
                </a:lnTo>
                <a:lnTo>
                  <a:pt x="4242816" y="1524"/>
                </a:lnTo>
                <a:lnTo>
                  <a:pt x="4242816" y="6095"/>
                </a:lnTo>
                <a:lnTo>
                  <a:pt x="4241291" y="7620"/>
                </a:lnTo>
                <a:lnTo>
                  <a:pt x="4238244" y="7620"/>
                </a:lnTo>
                <a:lnTo>
                  <a:pt x="4235196" y="4571"/>
                </a:lnTo>
                <a:close/>
              </a:path>
              <a:path w="7374890" h="7619">
                <a:moveTo>
                  <a:pt x="4273296" y="6095"/>
                </a:moveTo>
                <a:lnTo>
                  <a:pt x="4273296" y="1524"/>
                </a:lnTo>
                <a:lnTo>
                  <a:pt x="4274820" y="0"/>
                </a:lnTo>
                <a:lnTo>
                  <a:pt x="4277868" y="0"/>
                </a:lnTo>
                <a:lnTo>
                  <a:pt x="4279391" y="1524"/>
                </a:lnTo>
                <a:lnTo>
                  <a:pt x="4279391" y="6095"/>
                </a:lnTo>
                <a:lnTo>
                  <a:pt x="4277868" y="7620"/>
                </a:lnTo>
                <a:lnTo>
                  <a:pt x="4274820" y="7620"/>
                </a:lnTo>
                <a:lnTo>
                  <a:pt x="4273296" y="6095"/>
                </a:lnTo>
                <a:close/>
              </a:path>
              <a:path w="7374890" h="7619">
                <a:moveTo>
                  <a:pt x="4311396" y="7620"/>
                </a:moveTo>
                <a:lnTo>
                  <a:pt x="4311396" y="0"/>
                </a:lnTo>
                <a:lnTo>
                  <a:pt x="4314444" y="0"/>
                </a:lnTo>
                <a:lnTo>
                  <a:pt x="4317491" y="3047"/>
                </a:lnTo>
                <a:lnTo>
                  <a:pt x="4317491" y="4571"/>
                </a:lnTo>
                <a:lnTo>
                  <a:pt x="4314444" y="7620"/>
                </a:lnTo>
                <a:lnTo>
                  <a:pt x="4311396" y="7620"/>
                </a:lnTo>
                <a:close/>
              </a:path>
              <a:path w="7374890" h="7619">
                <a:moveTo>
                  <a:pt x="4309871" y="6095"/>
                </a:moveTo>
                <a:lnTo>
                  <a:pt x="4309871" y="1524"/>
                </a:lnTo>
                <a:lnTo>
                  <a:pt x="4311396" y="1524"/>
                </a:lnTo>
                <a:lnTo>
                  <a:pt x="4311396" y="6095"/>
                </a:lnTo>
                <a:lnTo>
                  <a:pt x="4309871" y="6095"/>
                </a:lnTo>
                <a:close/>
              </a:path>
              <a:path w="7374890" h="7619">
                <a:moveTo>
                  <a:pt x="4352544" y="6095"/>
                </a:moveTo>
                <a:lnTo>
                  <a:pt x="4352544" y="1524"/>
                </a:lnTo>
                <a:lnTo>
                  <a:pt x="4354068" y="1524"/>
                </a:lnTo>
                <a:lnTo>
                  <a:pt x="4354068" y="6095"/>
                </a:lnTo>
                <a:lnTo>
                  <a:pt x="4352544" y="6095"/>
                </a:lnTo>
                <a:close/>
              </a:path>
              <a:path w="7374890" h="7619">
                <a:moveTo>
                  <a:pt x="4347971" y="7620"/>
                </a:moveTo>
                <a:lnTo>
                  <a:pt x="4347971" y="0"/>
                </a:lnTo>
                <a:lnTo>
                  <a:pt x="4352544" y="0"/>
                </a:lnTo>
                <a:lnTo>
                  <a:pt x="4352544" y="7620"/>
                </a:lnTo>
                <a:lnTo>
                  <a:pt x="4347971" y="7620"/>
                </a:lnTo>
                <a:close/>
              </a:path>
              <a:path w="7374890" h="7619">
                <a:moveTo>
                  <a:pt x="4346448" y="6095"/>
                </a:moveTo>
                <a:lnTo>
                  <a:pt x="4346448" y="1524"/>
                </a:lnTo>
                <a:lnTo>
                  <a:pt x="4347971" y="1524"/>
                </a:lnTo>
                <a:lnTo>
                  <a:pt x="4347971" y="6095"/>
                </a:lnTo>
                <a:lnTo>
                  <a:pt x="4346448" y="6095"/>
                </a:lnTo>
                <a:close/>
              </a:path>
              <a:path w="7374890" h="7619">
                <a:moveTo>
                  <a:pt x="4389120" y="6095"/>
                </a:moveTo>
                <a:lnTo>
                  <a:pt x="4389120" y="1524"/>
                </a:lnTo>
                <a:lnTo>
                  <a:pt x="4390644" y="1524"/>
                </a:lnTo>
                <a:lnTo>
                  <a:pt x="4390644" y="6095"/>
                </a:lnTo>
                <a:lnTo>
                  <a:pt x="4389120" y="6095"/>
                </a:lnTo>
                <a:close/>
              </a:path>
              <a:path w="7374890" h="7619">
                <a:moveTo>
                  <a:pt x="4384548" y="7620"/>
                </a:moveTo>
                <a:lnTo>
                  <a:pt x="4384548" y="0"/>
                </a:lnTo>
                <a:lnTo>
                  <a:pt x="4389120" y="0"/>
                </a:lnTo>
                <a:lnTo>
                  <a:pt x="4389120" y="7620"/>
                </a:lnTo>
                <a:lnTo>
                  <a:pt x="4384548" y="7620"/>
                </a:lnTo>
                <a:close/>
              </a:path>
              <a:path w="7374890" h="7619">
                <a:moveTo>
                  <a:pt x="4383023" y="6095"/>
                </a:moveTo>
                <a:lnTo>
                  <a:pt x="4383023" y="1524"/>
                </a:lnTo>
                <a:lnTo>
                  <a:pt x="4384548" y="1524"/>
                </a:lnTo>
                <a:lnTo>
                  <a:pt x="4384548" y="6095"/>
                </a:lnTo>
                <a:lnTo>
                  <a:pt x="4383023" y="6095"/>
                </a:lnTo>
                <a:close/>
              </a:path>
              <a:path w="7374890" h="7619">
                <a:moveTo>
                  <a:pt x="4425696" y="6095"/>
                </a:moveTo>
                <a:lnTo>
                  <a:pt x="4425696" y="1524"/>
                </a:lnTo>
                <a:lnTo>
                  <a:pt x="4427220" y="1524"/>
                </a:lnTo>
                <a:lnTo>
                  <a:pt x="4427220" y="6095"/>
                </a:lnTo>
                <a:lnTo>
                  <a:pt x="4425696" y="6095"/>
                </a:lnTo>
                <a:close/>
              </a:path>
              <a:path w="7374890" h="7619">
                <a:moveTo>
                  <a:pt x="4421123" y="7620"/>
                </a:moveTo>
                <a:lnTo>
                  <a:pt x="4421123" y="0"/>
                </a:lnTo>
                <a:lnTo>
                  <a:pt x="4425696" y="0"/>
                </a:lnTo>
                <a:lnTo>
                  <a:pt x="4425696" y="7620"/>
                </a:lnTo>
                <a:lnTo>
                  <a:pt x="4421123" y="7620"/>
                </a:lnTo>
                <a:close/>
              </a:path>
              <a:path w="7374890" h="7619">
                <a:moveTo>
                  <a:pt x="4419600" y="4571"/>
                </a:moveTo>
                <a:lnTo>
                  <a:pt x="4419600" y="3047"/>
                </a:lnTo>
                <a:lnTo>
                  <a:pt x="4421123" y="1524"/>
                </a:lnTo>
                <a:lnTo>
                  <a:pt x="4421123" y="6095"/>
                </a:lnTo>
                <a:lnTo>
                  <a:pt x="4419600" y="4571"/>
                </a:lnTo>
                <a:close/>
              </a:path>
              <a:path w="7374890" h="7619">
                <a:moveTo>
                  <a:pt x="4456175" y="4571"/>
                </a:moveTo>
                <a:lnTo>
                  <a:pt x="4456175" y="3047"/>
                </a:lnTo>
                <a:lnTo>
                  <a:pt x="4459223" y="0"/>
                </a:lnTo>
                <a:lnTo>
                  <a:pt x="4462271" y="0"/>
                </a:lnTo>
                <a:lnTo>
                  <a:pt x="4463796" y="1524"/>
                </a:lnTo>
                <a:lnTo>
                  <a:pt x="4463796" y="6095"/>
                </a:lnTo>
                <a:lnTo>
                  <a:pt x="4462271" y="7620"/>
                </a:lnTo>
                <a:lnTo>
                  <a:pt x="4459223" y="7620"/>
                </a:lnTo>
                <a:lnTo>
                  <a:pt x="4456175" y="4571"/>
                </a:lnTo>
                <a:close/>
              </a:path>
              <a:path w="7374890" h="7619">
                <a:moveTo>
                  <a:pt x="4494275" y="6095"/>
                </a:moveTo>
                <a:lnTo>
                  <a:pt x="4494275" y="1524"/>
                </a:lnTo>
                <a:lnTo>
                  <a:pt x="4495800" y="0"/>
                </a:lnTo>
                <a:lnTo>
                  <a:pt x="4498848" y="0"/>
                </a:lnTo>
                <a:lnTo>
                  <a:pt x="4500371" y="1524"/>
                </a:lnTo>
                <a:lnTo>
                  <a:pt x="4500371" y="6095"/>
                </a:lnTo>
                <a:lnTo>
                  <a:pt x="4498848" y="7620"/>
                </a:lnTo>
                <a:lnTo>
                  <a:pt x="4495800" y="7620"/>
                </a:lnTo>
                <a:lnTo>
                  <a:pt x="4494275" y="6095"/>
                </a:lnTo>
                <a:close/>
              </a:path>
              <a:path w="7374890" h="7619">
                <a:moveTo>
                  <a:pt x="4532375" y="7620"/>
                </a:moveTo>
                <a:lnTo>
                  <a:pt x="4532375" y="0"/>
                </a:lnTo>
                <a:lnTo>
                  <a:pt x="4535423" y="0"/>
                </a:lnTo>
                <a:lnTo>
                  <a:pt x="4538471" y="3047"/>
                </a:lnTo>
                <a:lnTo>
                  <a:pt x="4538471" y="4571"/>
                </a:lnTo>
                <a:lnTo>
                  <a:pt x="4535423" y="7620"/>
                </a:lnTo>
                <a:lnTo>
                  <a:pt x="4532375" y="7620"/>
                </a:lnTo>
                <a:close/>
              </a:path>
              <a:path w="7374890" h="7619">
                <a:moveTo>
                  <a:pt x="4530852" y="6095"/>
                </a:moveTo>
                <a:lnTo>
                  <a:pt x="4530852" y="1524"/>
                </a:lnTo>
                <a:lnTo>
                  <a:pt x="4532375" y="1524"/>
                </a:lnTo>
                <a:lnTo>
                  <a:pt x="4532375" y="6095"/>
                </a:lnTo>
                <a:lnTo>
                  <a:pt x="4530852" y="6095"/>
                </a:lnTo>
                <a:close/>
              </a:path>
              <a:path w="7374890" h="7619">
                <a:moveTo>
                  <a:pt x="4573523" y="6095"/>
                </a:moveTo>
                <a:lnTo>
                  <a:pt x="4573523" y="1524"/>
                </a:lnTo>
                <a:lnTo>
                  <a:pt x="4575048" y="1524"/>
                </a:lnTo>
                <a:lnTo>
                  <a:pt x="4575048" y="6095"/>
                </a:lnTo>
                <a:lnTo>
                  <a:pt x="4573523" y="6095"/>
                </a:lnTo>
                <a:close/>
              </a:path>
              <a:path w="7374890" h="7619">
                <a:moveTo>
                  <a:pt x="4568952" y="7620"/>
                </a:moveTo>
                <a:lnTo>
                  <a:pt x="4568952" y="0"/>
                </a:lnTo>
                <a:lnTo>
                  <a:pt x="4573523" y="0"/>
                </a:lnTo>
                <a:lnTo>
                  <a:pt x="4573523" y="7620"/>
                </a:lnTo>
                <a:lnTo>
                  <a:pt x="4568952" y="7620"/>
                </a:lnTo>
                <a:close/>
              </a:path>
              <a:path w="7374890" h="7619">
                <a:moveTo>
                  <a:pt x="4567428" y="6095"/>
                </a:moveTo>
                <a:lnTo>
                  <a:pt x="4567428" y="1524"/>
                </a:lnTo>
                <a:lnTo>
                  <a:pt x="4568952" y="1524"/>
                </a:lnTo>
                <a:lnTo>
                  <a:pt x="4568952" y="6095"/>
                </a:lnTo>
                <a:lnTo>
                  <a:pt x="4567428" y="6095"/>
                </a:lnTo>
                <a:close/>
              </a:path>
              <a:path w="7374890" h="7619">
                <a:moveTo>
                  <a:pt x="4610100" y="6095"/>
                </a:moveTo>
                <a:lnTo>
                  <a:pt x="4610100" y="1524"/>
                </a:lnTo>
                <a:lnTo>
                  <a:pt x="4611624" y="1524"/>
                </a:lnTo>
                <a:lnTo>
                  <a:pt x="4611624" y="6095"/>
                </a:lnTo>
                <a:lnTo>
                  <a:pt x="4610100" y="6095"/>
                </a:lnTo>
                <a:close/>
              </a:path>
              <a:path w="7374890" h="7619">
                <a:moveTo>
                  <a:pt x="4605528" y="7620"/>
                </a:moveTo>
                <a:lnTo>
                  <a:pt x="4605528" y="0"/>
                </a:lnTo>
                <a:lnTo>
                  <a:pt x="4610100" y="0"/>
                </a:lnTo>
                <a:lnTo>
                  <a:pt x="4610100" y="7620"/>
                </a:lnTo>
                <a:lnTo>
                  <a:pt x="4605528" y="7620"/>
                </a:lnTo>
                <a:close/>
              </a:path>
              <a:path w="7374890" h="7619">
                <a:moveTo>
                  <a:pt x="4604004" y="6095"/>
                </a:moveTo>
                <a:lnTo>
                  <a:pt x="4604004" y="1524"/>
                </a:lnTo>
                <a:lnTo>
                  <a:pt x="4605528" y="1524"/>
                </a:lnTo>
                <a:lnTo>
                  <a:pt x="4605528" y="6095"/>
                </a:lnTo>
                <a:lnTo>
                  <a:pt x="4604004" y="6095"/>
                </a:lnTo>
                <a:close/>
              </a:path>
              <a:path w="7374890" h="7619">
                <a:moveTo>
                  <a:pt x="4646676" y="6095"/>
                </a:moveTo>
                <a:lnTo>
                  <a:pt x="4646676" y="1524"/>
                </a:lnTo>
                <a:lnTo>
                  <a:pt x="4648200" y="1524"/>
                </a:lnTo>
                <a:lnTo>
                  <a:pt x="4648200" y="6095"/>
                </a:lnTo>
                <a:lnTo>
                  <a:pt x="4646676" y="6095"/>
                </a:lnTo>
                <a:close/>
              </a:path>
              <a:path w="7374890" h="7619">
                <a:moveTo>
                  <a:pt x="4640579" y="4571"/>
                </a:moveTo>
                <a:lnTo>
                  <a:pt x="4640579" y="3047"/>
                </a:lnTo>
                <a:lnTo>
                  <a:pt x="4643628" y="0"/>
                </a:lnTo>
                <a:lnTo>
                  <a:pt x="4646676" y="0"/>
                </a:lnTo>
                <a:lnTo>
                  <a:pt x="4646676" y="7620"/>
                </a:lnTo>
                <a:lnTo>
                  <a:pt x="4643628" y="7620"/>
                </a:lnTo>
                <a:lnTo>
                  <a:pt x="4640579" y="4571"/>
                </a:lnTo>
                <a:close/>
              </a:path>
              <a:path w="7374890" h="7619">
                <a:moveTo>
                  <a:pt x="4678679" y="6095"/>
                </a:moveTo>
                <a:lnTo>
                  <a:pt x="4678679" y="1524"/>
                </a:lnTo>
                <a:lnTo>
                  <a:pt x="4680204" y="0"/>
                </a:lnTo>
                <a:lnTo>
                  <a:pt x="4683252" y="0"/>
                </a:lnTo>
                <a:lnTo>
                  <a:pt x="4684776" y="1524"/>
                </a:lnTo>
                <a:lnTo>
                  <a:pt x="4684776" y="6095"/>
                </a:lnTo>
                <a:lnTo>
                  <a:pt x="4683252" y="7620"/>
                </a:lnTo>
                <a:lnTo>
                  <a:pt x="4680204" y="7620"/>
                </a:lnTo>
                <a:lnTo>
                  <a:pt x="4678679" y="6095"/>
                </a:lnTo>
                <a:close/>
              </a:path>
              <a:path w="7374890" h="7619">
                <a:moveTo>
                  <a:pt x="4715255" y="6095"/>
                </a:moveTo>
                <a:lnTo>
                  <a:pt x="4715255" y="1524"/>
                </a:lnTo>
                <a:lnTo>
                  <a:pt x="4716779" y="0"/>
                </a:lnTo>
                <a:lnTo>
                  <a:pt x="4719828" y="0"/>
                </a:lnTo>
                <a:lnTo>
                  <a:pt x="4722876" y="3047"/>
                </a:lnTo>
                <a:lnTo>
                  <a:pt x="4722876" y="4571"/>
                </a:lnTo>
                <a:lnTo>
                  <a:pt x="4719828" y="7620"/>
                </a:lnTo>
                <a:lnTo>
                  <a:pt x="4716779" y="7620"/>
                </a:lnTo>
                <a:lnTo>
                  <a:pt x="4715255" y="6095"/>
                </a:lnTo>
                <a:close/>
              </a:path>
              <a:path w="7374890" h="7619">
                <a:moveTo>
                  <a:pt x="4757928" y="6095"/>
                </a:moveTo>
                <a:lnTo>
                  <a:pt x="4757928" y="1524"/>
                </a:lnTo>
                <a:lnTo>
                  <a:pt x="4759452" y="3047"/>
                </a:lnTo>
                <a:lnTo>
                  <a:pt x="4759452" y="4571"/>
                </a:lnTo>
                <a:lnTo>
                  <a:pt x="4757928" y="6095"/>
                </a:lnTo>
                <a:close/>
              </a:path>
              <a:path w="7374890" h="7619">
                <a:moveTo>
                  <a:pt x="4753355" y="7620"/>
                </a:moveTo>
                <a:lnTo>
                  <a:pt x="4753355" y="0"/>
                </a:lnTo>
                <a:lnTo>
                  <a:pt x="4757928" y="0"/>
                </a:lnTo>
                <a:lnTo>
                  <a:pt x="4757928" y="7620"/>
                </a:lnTo>
                <a:lnTo>
                  <a:pt x="4753355" y="7620"/>
                </a:lnTo>
                <a:close/>
              </a:path>
              <a:path w="7374890" h="7619">
                <a:moveTo>
                  <a:pt x="4751832" y="6095"/>
                </a:moveTo>
                <a:lnTo>
                  <a:pt x="4751832" y="1524"/>
                </a:lnTo>
                <a:lnTo>
                  <a:pt x="4753355" y="1524"/>
                </a:lnTo>
                <a:lnTo>
                  <a:pt x="4753355" y="6095"/>
                </a:lnTo>
                <a:lnTo>
                  <a:pt x="4751832" y="6095"/>
                </a:lnTo>
                <a:close/>
              </a:path>
              <a:path w="7374890" h="7619">
                <a:moveTo>
                  <a:pt x="4794504" y="6095"/>
                </a:moveTo>
                <a:lnTo>
                  <a:pt x="4794504" y="1524"/>
                </a:lnTo>
                <a:lnTo>
                  <a:pt x="4796028" y="1524"/>
                </a:lnTo>
                <a:lnTo>
                  <a:pt x="4796028" y="6095"/>
                </a:lnTo>
                <a:lnTo>
                  <a:pt x="4794504" y="6095"/>
                </a:lnTo>
                <a:close/>
              </a:path>
              <a:path w="7374890" h="7619">
                <a:moveTo>
                  <a:pt x="4789932" y="7620"/>
                </a:moveTo>
                <a:lnTo>
                  <a:pt x="4789932" y="0"/>
                </a:lnTo>
                <a:lnTo>
                  <a:pt x="4794504" y="0"/>
                </a:lnTo>
                <a:lnTo>
                  <a:pt x="4794504" y="7620"/>
                </a:lnTo>
                <a:lnTo>
                  <a:pt x="4789932" y="7620"/>
                </a:lnTo>
                <a:close/>
              </a:path>
              <a:path w="7374890" h="7619">
                <a:moveTo>
                  <a:pt x="4788408" y="6095"/>
                </a:moveTo>
                <a:lnTo>
                  <a:pt x="4788408" y="1524"/>
                </a:lnTo>
                <a:lnTo>
                  <a:pt x="4789932" y="1524"/>
                </a:lnTo>
                <a:lnTo>
                  <a:pt x="4789932" y="6095"/>
                </a:lnTo>
                <a:lnTo>
                  <a:pt x="4788408" y="6095"/>
                </a:lnTo>
                <a:close/>
              </a:path>
              <a:path w="7374890" h="7619">
                <a:moveTo>
                  <a:pt x="4831079" y="6095"/>
                </a:moveTo>
                <a:lnTo>
                  <a:pt x="4831079" y="1524"/>
                </a:lnTo>
                <a:lnTo>
                  <a:pt x="4832604" y="1524"/>
                </a:lnTo>
                <a:lnTo>
                  <a:pt x="4832604" y="6095"/>
                </a:lnTo>
                <a:lnTo>
                  <a:pt x="4831079" y="6095"/>
                </a:lnTo>
                <a:close/>
              </a:path>
              <a:path w="7374890" h="7619">
                <a:moveTo>
                  <a:pt x="4826508" y="7620"/>
                </a:moveTo>
                <a:lnTo>
                  <a:pt x="4826508" y="0"/>
                </a:lnTo>
                <a:lnTo>
                  <a:pt x="4831079" y="0"/>
                </a:lnTo>
                <a:lnTo>
                  <a:pt x="4831079" y="7620"/>
                </a:lnTo>
                <a:lnTo>
                  <a:pt x="4826508" y="7620"/>
                </a:lnTo>
                <a:close/>
              </a:path>
              <a:path w="7374890" h="7619">
                <a:moveTo>
                  <a:pt x="4824984" y="6095"/>
                </a:moveTo>
                <a:lnTo>
                  <a:pt x="4824984" y="1524"/>
                </a:lnTo>
                <a:lnTo>
                  <a:pt x="4826508" y="1524"/>
                </a:lnTo>
                <a:lnTo>
                  <a:pt x="4826508" y="6095"/>
                </a:lnTo>
                <a:lnTo>
                  <a:pt x="4824984" y="6095"/>
                </a:lnTo>
                <a:close/>
              </a:path>
              <a:path w="7374890" h="7619">
                <a:moveTo>
                  <a:pt x="4867655" y="6095"/>
                </a:moveTo>
                <a:lnTo>
                  <a:pt x="4867655" y="1524"/>
                </a:lnTo>
                <a:lnTo>
                  <a:pt x="4869179" y="1524"/>
                </a:lnTo>
                <a:lnTo>
                  <a:pt x="4869179" y="6095"/>
                </a:lnTo>
                <a:lnTo>
                  <a:pt x="4867655" y="6095"/>
                </a:lnTo>
                <a:close/>
              </a:path>
              <a:path w="7374890" h="7619">
                <a:moveTo>
                  <a:pt x="4861560" y="4571"/>
                </a:moveTo>
                <a:lnTo>
                  <a:pt x="4861560" y="3047"/>
                </a:lnTo>
                <a:lnTo>
                  <a:pt x="4864608" y="0"/>
                </a:lnTo>
                <a:lnTo>
                  <a:pt x="4867655" y="0"/>
                </a:lnTo>
                <a:lnTo>
                  <a:pt x="4867655" y="7620"/>
                </a:lnTo>
                <a:lnTo>
                  <a:pt x="4864608" y="7620"/>
                </a:lnTo>
                <a:lnTo>
                  <a:pt x="4861560" y="4571"/>
                </a:lnTo>
                <a:close/>
              </a:path>
              <a:path w="7374890" h="7619">
                <a:moveTo>
                  <a:pt x="4899660" y="6095"/>
                </a:moveTo>
                <a:lnTo>
                  <a:pt x="4899660" y="1524"/>
                </a:lnTo>
                <a:lnTo>
                  <a:pt x="4901184" y="0"/>
                </a:lnTo>
                <a:lnTo>
                  <a:pt x="4904232" y="0"/>
                </a:lnTo>
                <a:lnTo>
                  <a:pt x="4905755" y="1524"/>
                </a:lnTo>
                <a:lnTo>
                  <a:pt x="4905755" y="6095"/>
                </a:lnTo>
                <a:lnTo>
                  <a:pt x="4904232" y="7620"/>
                </a:lnTo>
                <a:lnTo>
                  <a:pt x="4901184" y="7620"/>
                </a:lnTo>
                <a:lnTo>
                  <a:pt x="4899660" y="6095"/>
                </a:lnTo>
                <a:close/>
              </a:path>
              <a:path w="7374890" h="7619">
                <a:moveTo>
                  <a:pt x="4936236" y="6095"/>
                </a:moveTo>
                <a:lnTo>
                  <a:pt x="4936236" y="1524"/>
                </a:lnTo>
                <a:lnTo>
                  <a:pt x="4937760" y="0"/>
                </a:lnTo>
                <a:lnTo>
                  <a:pt x="4940808" y="0"/>
                </a:lnTo>
                <a:lnTo>
                  <a:pt x="4943855" y="3047"/>
                </a:lnTo>
                <a:lnTo>
                  <a:pt x="4943855" y="4571"/>
                </a:lnTo>
                <a:lnTo>
                  <a:pt x="4940808" y="7620"/>
                </a:lnTo>
                <a:lnTo>
                  <a:pt x="4937760" y="7620"/>
                </a:lnTo>
                <a:lnTo>
                  <a:pt x="4936236" y="6095"/>
                </a:lnTo>
                <a:close/>
              </a:path>
              <a:path w="7374890" h="7619">
                <a:moveTo>
                  <a:pt x="4978908" y="6095"/>
                </a:moveTo>
                <a:lnTo>
                  <a:pt x="4978908" y="1524"/>
                </a:lnTo>
                <a:lnTo>
                  <a:pt x="4980432" y="3047"/>
                </a:lnTo>
                <a:lnTo>
                  <a:pt x="4980432" y="4571"/>
                </a:lnTo>
                <a:lnTo>
                  <a:pt x="4978908" y="6095"/>
                </a:lnTo>
                <a:close/>
              </a:path>
              <a:path w="7374890" h="7619">
                <a:moveTo>
                  <a:pt x="4974336" y="7620"/>
                </a:moveTo>
                <a:lnTo>
                  <a:pt x="4974336" y="0"/>
                </a:lnTo>
                <a:lnTo>
                  <a:pt x="4978908" y="0"/>
                </a:lnTo>
                <a:lnTo>
                  <a:pt x="4978908" y="7620"/>
                </a:lnTo>
                <a:lnTo>
                  <a:pt x="4974336" y="7620"/>
                </a:lnTo>
                <a:close/>
              </a:path>
              <a:path w="7374890" h="7619">
                <a:moveTo>
                  <a:pt x="4972812" y="6095"/>
                </a:moveTo>
                <a:lnTo>
                  <a:pt x="4972812" y="1524"/>
                </a:lnTo>
                <a:lnTo>
                  <a:pt x="4974336" y="1524"/>
                </a:lnTo>
                <a:lnTo>
                  <a:pt x="4974336" y="6095"/>
                </a:lnTo>
                <a:lnTo>
                  <a:pt x="4972812" y="6095"/>
                </a:lnTo>
                <a:close/>
              </a:path>
              <a:path w="7374890" h="7619">
                <a:moveTo>
                  <a:pt x="5015484" y="6095"/>
                </a:moveTo>
                <a:lnTo>
                  <a:pt x="5015484" y="1524"/>
                </a:lnTo>
                <a:lnTo>
                  <a:pt x="5017008" y="1524"/>
                </a:lnTo>
                <a:lnTo>
                  <a:pt x="5017008" y="6095"/>
                </a:lnTo>
                <a:lnTo>
                  <a:pt x="5015484" y="6095"/>
                </a:lnTo>
                <a:close/>
              </a:path>
              <a:path w="7374890" h="7619">
                <a:moveTo>
                  <a:pt x="5010912" y="7620"/>
                </a:moveTo>
                <a:lnTo>
                  <a:pt x="5010912" y="0"/>
                </a:lnTo>
                <a:lnTo>
                  <a:pt x="5015484" y="0"/>
                </a:lnTo>
                <a:lnTo>
                  <a:pt x="5015484" y="7620"/>
                </a:lnTo>
                <a:lnTo>
                  <a:pt x="5010912" y="7620"/>
                </a:lnTo>
                <a:close/>
              </a:path>
              <a:path w="7374890" h="7619">
                <a:moveTo>
                  <a:pt x="5009387" y="6095"/>
                </a:moveTo>
                <a:lnTo>
                  <a:pt x="5009387" y="1524"/>
                </a:lnTo>
                <a:lnTo>
                  <a:pt x="5010912" y="1524"/>
                </a:lnTo>
                <a:lnTo>
                  <a:pt x="5010912" y="6095"/>
                </a:lnTo>
                <a:lnTo>
                  <a:pt x="5009387" y="6095"/>
                </a:lnTo>
                <a:close/>
              </a:path>
              <a:path w="7374890" h="7619">
                <a:moveTo>
                  <a:pt x="5052060" y="6095"/>
                </a:moveTo>
                <a:lnTo>
                  <a:pt x="5052060" y="1524"/>
                </a:lnTo>
                <a:lnTo>
                  <a:pt x="5053584" y="1524"/>
                </a:lnTo>
                <a:lnTo>
                  <a:pt x="5053584" y="6095"/>
                </a:lnTo>
                <a:lnTo>
                  <a:pt x="5052060" y="6095"/>
                </a:lnTo>
                <a:close/>
              </a:path>
              <a:path w="7374890" h="7619">
                <a:moveTo>
                  <a:pt x="5047487" y="7620"/>
                </a:moveTo>
                <a:lnTo>
                  <a:pt x="5047487" y="0"/>
                </a:lnTo>
                <a:lnTo>
                  <a:pt x="5052060" y="0"/>
                </a:lnTo>
                <a:lnTo>
                  <a:pt x="5052060" y="7620"/>
                </a:lnTo>
                <a:lnTo>
                  <a:pt x="5047487" y="7620"/>
                </a:lnTo>
                <a:close/>
              </a:path>
              <a:path w="7374890" h="7619">
                <a:moveTo>
                  <a:pt x="5045963" y="6095"/>
                </a:moveTo>
                <a:lnTo>
                  <a:pt x="5045963" y="1524"/>
                </a:lnTo>
                <a:lnTo>
                  <a:pt x="5047487" y="1524"/>
                </a:lnTo>
                <a:lnTo>
                  <a:pt x="5047487" y="6095"/>
                </a:lnTo>
                <a:lnTo>
                  <a:pt x="5045963" y="6095"/>
                </a:lnTo>
                <a:close/>
              </a:path>
              <a:path w="7374890" h="7619">
                <a:moveTo>
                  <a:pt x="5082540" y="4571"/>
                </a:moveTo>
                <a:lnTo>
                  <a:pt x="5082540" y="3047"/>
                </a:lnTo>
                <a:lnTo>
                  <a:pt x="5085587" y="0"/>
                </a:lnTo>
                <a:lnTo>
                  <a:pt x="5088636" y="0"/>
                </a:lnTo>
                <a:lnTo>
                  <a:pt x="5090160" y="1524"/>
                </a:lnTo>
                <a:lnTo>
                  <a:pt x="5090160" y="6095"/>
                </a:lnTo>
                <a:lnTo>
                  <a:pt x="5088636" y="7620"/>
                </a:lnTo>
                <a:lnTo>
                  <a:pt x="5085587" y="7620"/>
                </a:lnTo>
                <a:lnTo>
                  <a:pt x="5082540" y="4571"/>
                </a:lnTo>
                <a:close/>
              </a:path>
              <a:path w="7374890" h="7619">
                <a:moveTo>
                  <a:pt x="5120640" y="6095"/>
                </a:moveTo>
                <a:lnTo>
                  <a:pt x="5120640" y="1524"/>
                </a:lnTo>
                <a:lnTo>
                  <a:pt x="5122163" y="0"/>
                </a:lnTo>
                <a:lnTo>
                  <a:pt x="5125212" y="0"/>
                </a:lnTo>
                <a:lnTo>
                  <a:pt x="5126736" y="1524"/>
                </a:lnTo>
                <a:lnTo>
                  <a:pt x="5126736" y="6095"/>
                </a:lnTo>
                <a:lnTo>
                  <a:pt x="5125212" y="7620"/>
                </a:lnTo>
                <a:lnTo>
                  <a:pt x="5122163" y="7620"/>
                </a:lnTo>
                <a:lnTo>
                  <a:pt x="5120640" y="6095"/>
                </a:lnTo>
                <a:close/>
              </a:path>
              <a:path w="7374890" h="7619">
                <a:moveTo>
                  <a:pt x="5157216" y="6095"/>
                </a:moveTo>
                <a:lnTo>
                  <a:pt x="5157216" y="1524"/>
                </a:lnTo>
                <a:lnTo>
                  <a:pt x="5158740" y="0"/>
                </a:lnTo>
                <a:lnTo>
                  <a:pt x="5161787" y="0"/>
                </a:lnTo>
                <a:lnTo>
                  <a:pt x="5164836" y="3047"/>
                </a:lnTo>
                <a:lnTo>
                  <a:pt x="5164836" y="4571"/>
                </a:lnTo>
                <a:lnTo>
                  <a:pt x="5161787" y="7620"/>
                </a:lnTo>
                <a:lnTo>
                  <a:pt x="5158740" y="7620"/>
                </a:lnTo>
                <a:lnTo>
                  <a:pt x="5157216" y="6095"/>
                </a:lnTo>
                <a:close/>
              </a:path>
              <a:path w="7374890" h="7619">
                <a:moveTo>
                  <a:pt x="5199887" y="6095"/>
                </a:moveTo>
                <a:lnTo>
                  <a:pt x="5199887" y="1524"/>
                </a:lnTo>
                <a:lnTo>
                  <a:pt x="5201412" y="3047"/>
                </a:lnTo>
                <a:lnTo>
                  <a:pt x="5201412" y="4571"/>
                </a:lnTo>
                <a:lnTo>
                  <a:pt x="5199887" y="6095"/>
                </a:lnTo>
                <a:close/>
              </a:path>
              <a:path w="7374890" h="7619">
                <a:moveTo>
                  <a:pt x="5195316" y="7620"/>
                </a:moveTo>
                <a:lnTo>
                  <a:pt x="5195316" y="0"/>
                </a:lnTo>
                <a:lnTo>
                  <a:pt x="5199887" y="0"/>
                </a:lnTo>
                <a:lnTo>
                  <a:pt x="5199887" y="7620"/>
                </a:lnTo>
                <a:lnTo>
                  <a:pt x="5195316" y="7620"/>
                </a:lnTo>
                <a:close/>
              </a:path>
              <a:path w="7374890" h="7619">
                <a:moveTo>
                  <a:pt x="5193792" y="6095"/>
                </a:moveTo>
                <a:lnTo>
                  <a:pt x="5193792" y="1524"/>
                </a:lnTo>
                <a:lnTo>
                  <a:pt x="5195316" y="1524"/>
                </a:lnTo>
                <a:lnTo>
                  <a:pt x="5195316" y="6095"/>
                </a:lnTo>
                <a:lnTo>
                  <a:pt x="5193792" y="6095"/>
                </a:lnTo>
                <a:close/>
              </a:path>
              <a:path w="7374890" h="7619">
                <a:moveTo>
                  <a:pt x="5236463" y="6095"/>
                </a:moveTo>
                <a:lnTo>
                  <a:pt x="5236463" y="1524"/>
                </a:lnTo>
                <a:lnTo>
                  <a:pt x="5237987" y="1524"/>
                </a:lnTo>
                <a:lnTo>
                  <a:pt x="5237987" y="6095"/>
                </a:lnTo>
                <a:lnTo>
                  <a:pt x="5236463" y="6095"/>
                </a:lnTo>
                <a:close/>
              </a:path>
              <a:path w="7374890" h="7619">
                <a:moveTo>
                  <a:pt x="5231892" y="7620"/>
                </a:moveTo>
                <a:lnTo>
                  <a:pt x="5231892" y="0"/>
                </a:lnTo>
                <a:lnTo>
                  <a:pt x="5236463" y="0"/>
                </a:lnTo>
                <a:lnTo>
                  <a:pt x="5236463" y="7620"/>
                </a:lnTo>
                <a:lnTo>
                  <a:pt x="5231892" y="7620"/>
                </a:lnTo>
                <a:close/>
              </a:path>
              <a:path w="7374890" h="7619">
                <a:moveTo>
                  <a:pt x="5230368" y="6095"/>
                </a:moveTo>
                <a:lnTo>
                  <a:pt x="5230368" y="1524"/>
                </a:lnTo>
                <a:lnTo>
                  <a:pt x="5231892" y="1524"/>
                </a:lnTo>
                <a:lnTo>
                  <a:pt x="5231892" y="6095"/>
                </a:lnTo>
                <a:lnTo>
                  <a:pt x="5230368" y="6095"/>
                </a:lnTo>
                <a:close/>
              </a:path>
              <a:path w="7374890" h="7619">
                <a:moveTo>
                  <a:pt x="5273040" y="6095"/>
                </a:moveTo>
                <a:lnTo>
                  <a:pt x="5273040" y="1524"/>
                </a:lnTo>
                <a:lnTo>
                  <a:pt x="5274563" y="1524"/>
                </a:lnTo>
                <a:lnTo>
                  <a:pt x="5274563" y="6095"/>
                </a:lnTo>
                <a:lnTo>
                  <a:pt x="5273040" y="6095"/>
                </a:lnTo>
                <a:close/>
              </a:path>
              <a:path w="7374890" h="7619">
                <a:moveTo>
                  <a:pt x="5268468" y="7620"/>
                </a:moveTo>
                <a:lnTo>
                  <a:pt x="5268468" y="0"/>
                </a:lnTo>
                <a:lnTo>
                  <a:pt x="5273040" y="0"/>
                </a:lnTo>
                <a:lnTo>
                  <a:pt x="5273040" y="7620"/>
                </a:lnTo>
                <a:lnTo>
                  <a:pt x="5268468" y="7620"/>
                </a:lnTo>
                <a:close/>
              </a:path>
              <a:path w="7374890" h="7619">
                <a:moveTo>
                  <a:pt x="5266944" y="6095"/>
                </a:moveTo>
                <a:lnTo>
                  <a:pt x="5266944" y="1524"/>
                </a:lnTo>
                <a:lnTo>
                  <a:pt x="5268468" y="1524"/>
                </a:lnTo>
                <a:lnTo>
                  <a:pt x="5268468" y="6095"/>
                </a:lnTo>
                <a:lnTo>
                  <a:pt x="5266944" y="6095"/>
                </a:lnTo>
                <a:close/>
              </a:path>
              <a:path w="7374890" h="7619">
                <a:moveTo>
                  <a:pt x="5303520" y="4571"/>
                </a:moveTo>
                <a:lnTo>
                  <a:pt x="5303520" y="3047"/>
                </a:lnTo>
                <a:lnTo>
                  <a:pt x="5306568" y="0"/>
                </a:lnTo>
                <a:lnTo>
                  <a:pt x="5309616" y="0"/>
                </a:lnTo>
                <a:lnTo>
                  <a:pt x="5311140" y="1524"/>
                </a:lnTo>
                <a:lnTo>
                  <a:pt x="5311140" y="6095"/>
                </a:lnTo>
                <a:lnTo>
                  <a:pt x="5309616" y="7620"/>
                </a:lnTo>
                <a:lnTo>
                  <a:pt x="5306568" y="7620"/>
                </a:lnTo>
                <a:lnTo>
                  <a:pt x="5303520" y="4571"/>
                </a:lnTo>
                <a:close/>
              </a:path>
              <a:path w="7374890" h="7619">
                <a:moveTo>
                  <a:pt x="5341620" y="6095"/>
                </a:moveTo>
                <a:lnTo>
                  <a:pt x="5341620" y="1524"/>
                </a:lnTo>
                <a:lnTo>
                  <a:pt x="5343144" y="0"/>
                </a:lnTo>
                <a:lnTo>
                  <a:pt x="5346192" y="0"/>
                </a:lnTo>
                <a:lnTo>
                  <a:pt x="5347716" y="1524"/>
                </a:lnTo>
                <a:lnTo>
                  <a:pt x="5347716" y="6095"/>
                </a:lnTo>
                <a:lnTo>
                  <a:pt x="5346192" y="7620"/>
                </a:lnTo>
                <a:lnTo>
                  <a:pt x="5343144" y="7620"/>
                </a:lnTo>
                <a:lnTo>
                  <a:pt x="5341620" y="6095"/>
                </a:lnTo>
                <a:close/>
              </a:path>
              <a:path w="7374890" h="7619">
                <a:moveTo>
                  <a:pt x="5378196" y="6095"/>
                </a:moveTo>
                <a:lnTo>
                  <a:pt x="5378196" y="1524"/>
                </a:lnTo>
                <a:lnTo>
                  <a:pt x="5379720" y="0"/>
                </a:lnTo>
                <a:lnTo>
                  <a:pt x="5382768" y="0"/>
                </a:lnTo>
                <a:lnTo>
                  <a:pt x="5385816" y="3047"/>
                </a:lnTo>
                <a:lnTo>
                  <a:pt x="5385816" y="4571"/>
                </a:lnTo>
                <a:lnTo>
                  <a:pt x="5382768" y="7620"/>
                </a:lnTo>
                <a:lnTo>
                  <a:pt x="5379720" y="7620"/>
                </a:lnTo>
                <a:lnTo>
                  <a:pt x="5378196" y="6095"/>
                </a:lnTo>
                <a:close/>
              </a:path>
              <a:path w="7374890" h="7619">
                <a:moveTo>
                  <a:pt x="5420868" y="6095"/>
                </a:moveTo>
                <a:lnTo>
                  <a:pt x="5420868" y="1524"/>
                </a:lnTo>
                <a:lnTo>
                  <a:pt x="5422392" y="1524"/>
                </a:lnTo>
                <a:lnTo>
                  <a:pt x="5422392" y="6095"/>
                </a:lnTo>
                <a:lnTo>
                  <a:pt x="5420868" y="6095"/>
                </a:lnTo>
                <a:close/>
              </a:path>
              <a:path w="7374890" h="7619">
                <a:moveTo>
                  <a:pt x="5416296" y="7620"/>
                </a:moveTo>
                <a:lnTo>
                  <a:pt x="5416296" y="0"/>
                </a:lnTo>
                <a:lnTo>
                  <a:pt x="5420868" y="0"/>
                </a:lnTo>
                <a:lnTo>
                  <a:pt x="5420868" y="7620"/>
                </a:lnTo>
                <a:lnTo>
                  <a:pt x="5416296" y="7620"/>
                </a:lnTo>
                <a:close/>
              </a:path>
              <a:path w="7374890" h="7619">
                <a:moveTo>
                  <a:pt x="5414771" y="6095"/>
                </a:moveTo>
                <a:lnTo>
                  <a:pt x="5414771" y="1524"/>
                </a:lnTo>
                <a:lnTo>
                  <a:pt x="5416296" y="1524"/>
                </a:lnTo>
                <a:lnTo>
                  <a:pt x="5416296" y="6095"/>
                </a:lnTo>
                <a:lnTo>
                  <a:pt x="5414771" y="6095"/>
                </a:lnTo>
                <a:close/>
              </a:path>
              <a:path w="7374890" h="7619">
                <a:moveTo>
                  <a:pt x="5457444" y="6095"/>
                </a:moveTo>
                <a:lnTo>
                  <a:pt x="5457444" y="1524"/>
                </a:lnTo>
                <a:lnTo>
                  <a:pt x="5458968" y="1524"/>
                </a:lnTo>
                <a:lnTo>
                  <a:pt x="5458968" y="6095"/>
                </a:lnTo>
                <a:lnTo>
                  <a:pt x="5457444" y="6095"/>
                </a:lnTo>
                <a:close/>
              </a:path>
              <a:path w="7374890" h="7619">
                <a:moveTo>
                  <a:pt x="5452871" y="7620"/>
                </a:moveTo>
                <a:lnTo>
                  <a:pt x="5452871" y="0"/>
                </a:lnTo>
                <a:lnTo>
                  <a:pt x="5457444" y="0"/>
                </a:lnTo>
                <a:lnTo>
                  <a:pt x="5457444" y="7620"/>
                </a:lnTo>
                <a:lnTo>
                  <a:pt x="5452871" y="7620"/>
                </a:lnTo>
                <a:close/>
              </a:path>
              <a:path w="7374890" h="7619">
                <a:moveTo>
                  <a:pt x="5451348" y="6095"/>
                </a:moveTo>
                <a:lnTo>
                  <a:pt x="5451348" y="1524"/>
                </a:lnTo>
                <a:lnTo>
                  <a:pt x="5452871" y="1524"/>
                </a:lnTo>
                <a:lnTo>
                  <a:pt x="5452871" y="6095"/>
                </a:lnTo>
                <a:lnTo>
                  <a:pt x="5451348" y="6095"/>
                </a:lnTo>
                <a:close/>
              </a:path>
              <a:path w="7374890" h="7619">
                <a:moveTo>
                  <a:pt x="5494020" y="6095"/>
                </a:moveTo>
                <a:lnTo>
                  <a:pt x="5494020" y="1524"/>
                </a:lnTo>
                <a:lnTo>
                  <a:pt x="5495544" y="1524"/>
                </a:lnTo>
                <a:lnTo>
                  <a:pt x="5495544" y="6095"/>
                </a:lnTo>
                <a:lnTo>
                  <a:pt x="5494020" y="6095"/>
                </a:lnTo>
                <a:close/>
              </a:path>
              <a:path w="7374890" h="7619">
                <a:moveTo>
                  <a:pt x="5489448" y="7620"/>
                </a:moveTo>
                <a:lnTo>
                  <a:pt x="5489448" y="0"/>
                </a:lnTo>
                <a:lnTo>
                  <a:pt x="5494020" y="0"/>
                </a:lnTo>
                <a:lnTo>
                  <a:pt x="5494020" y="7620"/>
                </a:lnTo>
                <a:lnTo>
                  <a:pt x="5489448" y="7620"/>
                </a:lnTo>
                <a:close/>
              </a:path>
              <a:path w="7374890" h="7619">
                <a:moveTo>
                  <a:pt x="5487924" y="6095"/>
                </a:moveTo>
                <a:lnTo>
                  <a:pt x="5487924" y="1524"/>
                </a:lnTo>
                <a:lnTo>
                  <a:pt x="5489448" y="1524"/>
                </a:lnTo>
                <a:lnTo>
                  <a:pt x="5489448" y="6095"/>
                </a:lnTo>
                <a:lnTo>
                  <a:pt x="5487924" y="6095"/>
                </a:lnTo>
                <a:close/>
              </a:path>
              <a:path w="7374890" h="7619">
                <a:moveTo>
                  <a:pt x="5524500" y="4571"/>
                </a:moveTo>
                <a:lnTo>
                  <a:pt x="5524500" y="3047"/>
                </a:lnTo>
                <a:lnTo>
                  <a:pt x="5527548" y="0"/>
                </a:lnTo>
                <a:lnTo>
                  <a:pt x="5530596" y="0"/>
                </a:lnTo>
                <a:lnTo>
                  <a:pt x="5532120" y="1524"/>
                </a:lnTo>
                <a:lnTo>
                  <a:pt x="5532120" y="6095"/>
                </a:lnTo>
                <a:lnTo>
                  <a:pt x="5530596" y="7620"/>
                </a:lnTo>
                <a:lnTo>
                  <a:pt x="5527548" y="7620"/>
                </a:lnTo>
                <a:lnTo>
                  <a:pt x="5524500" y="4571"/>
                </a:lnTo>
                <a:close/>
              </a:path>
              <a:path w="7374890" h="7619">
                <a:moveTo>
                  <a:pt x="5562600" y="6095"/>
                </a:moveTo>
                <a:lnTo>
                  <a:pt x="5562600" y="1524"/>
                </a:lnTo>
                <a:lnTo>
                  <a:pt x="5564124" y="0"/>
                </a:lnTo>
                <a:lnTo>
                  <a:pt x="5567171" y="0"/>
                </a:lnTo>
                <a:lnTo>
                  <a:pt x="5568696" y="1524"/>
                </a:lnTo>
                <a:lnTo>
                  <a:pt x="5568696" y="6095"/>
                </a:lnTo>
                <a:lnTo>
                  <a:pt x="5567171" y="7620"/>
                </a:lnTo>
                <a:lnTo>
                  <a:pt x="5564124" y="7620"/>
                </a:lnTo>
                <a:lnTo>
                  <a:pt x="5562600" y="6095"/>
                </a:lnTo>
                <a:close/>
              </a:path>
              <a:path w="7374890" h="7619">
                <a:moveTo>
                  <a:pt x="5599176" y="6095"/>
                </a:moveTo>
                <a:lnTo>
                  <a:pt x="5599176" y="1524"/>
                </a:lnTo>
                <a:lnTo>
                  <a:pt x="5600700" y="0"/>
                </a:lnTo>
                <a:lnTo>
                  <a:pt x="5603748" y="0"/>
                </a:lnTo>
                <a:lnTo>
                  <a:pt x="5606796" y="3047"/>
                </a:lnTo>
                <a:lnTo>
                  <a:pt x="5606796" y="4571"/>
                </a:lnTo>
                <a:lnTo>
                  <a:pt x="5603748" y="7620"/>
                </a:lnTo>
                <a:lnTo>
                  <a:pt x="5600700" y="7620"/>
                </a:lnTo>
                <a:lnTo>
                  <a:pt x="5599176" y="6095"/>
                </a:lnTo>
                <a:close/>
              </a:path>
              <a:path w="7374890" h="7619">
                <a:moveTo>
                  <a:pt x="5641848" y="6095"/>
                </a:moveTo>
                <a:lnTo>
                  <a:pt x="5641848" y="1524"/>
                </a:lnTo>
                <a:lnTo>
                  <a:pt x="5643371" y="1524"/>
                </a:lnTo>
                <a:lnTo>
                  <a:pt x="5643371" y="6095"/>
                </a:lnTo>
                <a:lnTo>
                  <a:pt x="5641848" y="6095"/>
                </a:lnTo>
                <a:close/>
              </a:path>
              <a:path w="7374890" h="7619">
                <a:moveTo>
                  <a:pt x="5637276" y="7620"/>
                </a:moveTo>
                <a:lnTo>
                  <a:pt x="5637276" y="0"/>
                </a:lnTo>
                <a:lnTo>
                  <a:pt x="5641848" y="0"/>
                </a:lnTo>
                <a:lnTo>
                  <a:pt x="5641848" y="7620"/>
                </a:lnTo>
                <a:lnTo>
                  <a:pt x="5637276" y="7620"/>
                </a:lnTo>
                <a:close/>
              </a:path>
              <a:path w="7374890" h="7619">
                <a:moveTo>
                  <a:pt x="5635752" y="6095"/>
                </a:moveTo>
                <a:lnTo>
                  <a:pt x="5635752" y="1524"/>
                </a:lnTo>
                <a:lnTo>
                  <a:pt x="5637276" y="1524"/>
                </a:lnTo>
                <a:lnTo>
                  <a:pt x="5637276" y="6095"/>
                </a:lnTo>
                <a:lnTo>
                  <a:pt x="5635752" y="6095"/>
                </a:lnTo>
                <a:close/>
              </a:path>
              <a:path w="7374890" h="7619">
                <a:moveTo>
                  <a:pt x="5678424" y="6095"/>
                </a:moveTo>
                <a:lnTo>
                  <a:pt x="5678424" y="1524"/>
                </a:lnTo>
                <a:lnTo>
                  <a:pt x="5679948" y="1524"/>
                </a:lnTo>
                <a:lnTo>
                  <a:pt x="5679948" y="6095"/>
                </a:lnTo>
                <a:lnTo>
                  <a:pt x="5678424" y="6095"/>
                </a:lnTo>
                <a:close/>
              </a:path>
              <a:path w="7374890" h="7619">
                <a:moveTo>
                  <a:pt x="5673852" y="7620"/>
                </a:moveTo>
                <a:lnTo>
                  <a:pt x="5673852" y="0"/>
                </a:lnTo>
                <a:lnTo>
                  <a:pt x="5678424" y="0"/>
                </a:lnTo>
                <a:lnTo>
                  <a:pt x="5678424" y="7620"/>
                </a:lnTo>
                <a:lnTo>
                  <a:pt x="5673852" y="7620"/>
                </a:lnTo>
                <a:close/>
              </a:path>
              <a:path w="7374890" h="7619">
                <a:moveTo>
                  <a:pt x="5672328" y="6095"/>
                </a:moveTo>
                <a:lnTo>
                  <a:pt x="5672328" y="1524"/>
                </a:lnTo>
                <a:lnTo>
                  <a:pt x="5673852" y="1524"/>
                </a:lnTo>
                <a:lnTo>
                  <a:pt x="5673852" y="6095"/>
                </a:lnTo>
                <a:lnTo>
                  <a:pt x="5672328" y="6095"/>
                </a:lnTo>
                <a:close/>
              </a:path>
              <a:path w="7374890" h="7619">
                <a:moveTo>
                  <a:pt x="5715000" y="6095"/>
                </a:moveTo>
                <a:lnTo>
                  <a:pt x="5715000" y="1524"/>
                </a:lnTo>
                <a:lnTo>
                  <a:pt x="5716524" y="1524"/>
                </a:lnTo>
                <a:lnTo>
                  <a:pt x="5716524" y="6095"/>
                </a:lnTo>
                <a:lnTo>
                  <a:pt x="5715000" y="6095"/>
                </a:lnTo>
                <a:close/>
              </a:path>
              <a:path w="7374890" h="7619">
                <a:moveTo>
                  <a:pt x="5710428" y="7620"/>
                </a:moveTo>
                <a:lnTo>
                  <a:pt x="5710428" y="0"/>
                </a:lnTo>
                <a:lnTo>
                  <a:pt x="5715000" y="0"/>
                </a:lnTo>
                <a:lnTo>
                  <a:pt x="5715000" y="7620"/>
                </a:lnTo>
                <a:lnTo>
                  <a:pt x="5710428" y="7620"/>
                </a:lnTo>
                <a:close/>
              </a:path>
              <a:path w="7374890" h="7619">
                <a:moveTo>
                  <a:pt x="5708904" y="4571"/>
                </a:moveTo>
                <a:lnTo>
                  <a:pt x="5708904" y="3047"/>
                </a:lnTo>
                <a:lnTo>
                  <a:pt x="5710428" y="1524"/>
                </a:lnTo>
                <a:lnTo>
                  <a:pt x="5710428" y="6095"/>
                </a:lnTo>
                <a:lnTo>
                  <a:pt x="5708904" y="4571"/>
                </a:lnTo>
                <a:close/>
              </a:path>
              <a:path w="7374890" h="7619">
                <a:moveTo>
                  <a:pt x="5745479" y="4571"/>
                </a:moveTo>
                <a:lnTo>
                  <a:pt x="5745479" y="3047"/>
                </a:lnTo>
                <a:lnTo>
                  <a:pt x="5748528" y="0"/>
                </a:lnTo>
                <a:lnTo>
                  <a:pt x="5751576" y="0"/>
                </a:lnTo>
                <a:lnTo>
                  <a:pt x="5753100" y="1524"/>
                </a:lnTo>
                <a:lnTo>
                  <a:pt x="5753100" y="6095"/>
                </a:lnTo>
                <a:lnTo>
                  <a:pt x="5751576" y="7620"/>
                </a:lnTo>
                <a:lnTo>
                  <a:pt x="5748528" y="7620"/>
                </a:lnTo>
                <a:lnTo>
                  <a:pt x="5745479" y="4571"/>
                </a:lnTo>
                <a:close/>
              </a:path>
              <a:path w="7374890" h="7619">
                <a:moveTo>
                  <a:pt x="5783580" y="6095"/>
                </a:moveTo>
                <a:lnTo>
                  <a:pt x="5783580" y="1524"/>
                </a:lnTo>
                <a:lnTo>
                  <a:pt x="5785104" y="0"/>
                </a:lnTo>
                <a:lnTo>
                  <a:pt x="5788152" y="0"/>
                </a:lnTo>
                <a:lnTo>
                  <a:pt x="5789676" y="1524"/>
                </a:lnTo>
                <a:lnTo>
                  <a:pt x="5789676" y="6095"/>
                </a:lnTo>
                <a:lnTo>
                  <a:pt x="5788152" y="7620"/>
                </a:lnTo>
                <a:lnTo>
                  <a:pt x="5785104" y="7620"/>
                </a:lnTo>
                <a:lnTo>
                  <a:pt x="5783580" y="6095"/>
                </a:lnTo>
                <a:close/>
              </a:path>
              <a:path w="7374890" h="7619">
                <a:moveTo>
                  <a:pt x="5820155" y="6095"/>
                </a:moveTo>
                <a:lnTo>
                  <a:pt x="5820155" y="1524"/>
                </a:lnTo>
                <a:lnTo>
                  <a:pt x="5821680" y="0"/>
                </a:lnTo>
                <a:lnTo>
                  <a:pt x="5824728" y="0"/>
                </a:lnTo>
                <a:lnTo>
                  <a:pt x="5827776" y="3047"/>
                </a:lnTo>
                <a:lnTo>
                  <a:pt x="5827776" y="4571"/>
                </a:lnTo>
                <a:lnTo>
                  <a:pt x="5824728" y="7620"/>
                </a:lnTo>
                <a:lnTo>
                  <a:pt x="5821680" y="7620"/>
                </a:lnTo>
                <a:lnTo>
                  <a:pt x="5820155" y="6095"/>
                </a:lnTo>
                <a:close/>
              </a:path>
              <a:path w="7374890" h="7619">
                <a:moveTo>
                  <a:pt x="5862828" y="6095"/>
                </a:moveTo>
                <a:lnTo>
                  <a:pt x="5862828" y="1524"/>
                </a:lnTo>
                <a:lnTo>
                  <a:pt x="5864352" y="1524"/>
                </a:lnTo>
                <a:lnTo>
                  <a:pt x="5864352" y="6095"/>
                </a:lnTo>
                <a:lnTo>
                  <a:pt x="5862828" y="6095"/>
                </a:lnTo>
                <a:close/>
              </a:path>
              <a:path w="7374890" h="7619">
                <a:moveTo>
                  <a:pt x="5858255" y="7620"/>
                </a:moveTo>
                <a:lnTo>
                  <a:pt x="5858255" y="0"/>
                </a:lnTo>
                <a:lnTo>
                  <a:pt x="5862828" y="0"/>
                </a:lnTo>
                <a:lnTo>
                  <a:pt x="5862828" y="7620"/>
                </a:lnTo>
                <a:lnTo>
                  <a:pt x="5858255" y="7620"/>
                </a:lnTo>
                <a:close/>
              </a:path>
              <a:path w="7374890" h="7619">
                <a:moveTo>
                  <a:pt x="5856732" y="6095"/>
                </a:moveTo>
                <a:lnTo>
                  <a:pt x="5856732" y="1524"/>
                </a:lnTo>
                <a:lnTo>
                  <a:pt x="5858255" y="1524"/>
                </a:lnTo>
                <a:lnTo>
                  <a:pt x="5858255" y="6095"/>
                </a:lnTo>
                <a:lnTo>
                  <a:pt x="5856732" y="6095"/>
                </a:lnTo>
                <a:close/>
              </a:path>
              <a:path w="7374890" h="7619">
                <a:moveTo>
                  <a:pt x="5899404" y="6095"/>
                </a:moveTo>
                <a:lnTo>
                  <a:pt x="5899404" y="1524"/>
                </a:lnTo>
                <a:lnTo>
                  <a:pt x="5900928" y="1524"/>
                </a:lnTo>
                <a:lnTo>
                  <a:pt x="5900928" y="6095"/>
                </a:lnTo>
                <a:lnTo>
                  <a:pt x="5899404" y="6095"/>
                </a:lnTo>
                <a:close/>
              </a:path>
              <a:path w="7374890" h="7619">
                <a:moveTo>
                  <a:pt x="5894832" y="7620"/>
                </a:moveTo>
                <a:lnTo>
                  <a:pt x="5894832" y="0"/>
                </a:lnTo>
                <a:lnTo>
                  <a:pt x="5899404" y="0"/>
                </a:lnTo>
                <a:lnTo>
                  <a:pt x="5899404" y="7620"/>
                </a:lnTo>
                <a:lnTo>
                  <a:pt x="5894832" y="7620"/>
                </a:lnTo>
                <a:close/>
              </a:path>
              <a:path w="7374890" h="7619">
                <a:moveTo>
                  <a:pt x="5893308" y="6095"/>
                </a:moveTo>
                <a:lnTo>
                  <a:pt x="5893308" y="1524"/>
                </a:lnTo>
                <a:lnTo>
                  <a:pt x="5894832" y="1524"/>
                </a:lnTo>
                <a:lnTo>
                  <a:pt x="5894832" y="6095"/>
                </a:lnTo>
                <a:lnTo>
                  <a:pt x="5893308" y="6095"/>
                </a:lnTo>
                <a:close/>
              </a:path>
              <a:path w="7374890" h="7619">
                <a:moveTo>
                  <a:pt x="5935980" y="6095"/>
                </a:moveTo>
                <a:lnTo>
                  <a:pt x="5935980" y="1524"/>
                </a:lnTo>
                <a:lnTo>
                  <a:pt x="5937504" y="1524"/>
                </a:lnTo>
                <a:lnTo>
                  <a:pt x="5937504" y="6095"/>
                </a:lnTo>
                <a:lnTo>
                  <a:pt x="5935980" y="6095"/>
                </a:lnTo>
                <a:close/>
              </a:path>
              <a:path w="7374890" h="7619">
                <a:moveTo>
                  <a:pt x="5931408" y="7620"/>
                </a:moveTo>
                <a:lnTo>
                  <a:pt x="5931408" y="0"/>
                </a:lnTo>
                <a:lnTo>
                  <a:pt x="5935980" y="0"/>
                </a:lnTo>
                <a:lnTo>
                  <a:pt x="5935980" y="7620"/>
                </a:lnTo>
                <a:lnTo>
                  <a:pt x="5931408" y="7620"/>
                </a:lnTo>
                <a:close/>
              </a:path>
              <a:path w="7374890" h="7619">
                <a:moveTo>
                  <a:pt x="5929884" y="4571"/>
                </a:moveTo>
                <a:lnTo>
                  <a:pt x="5929884" y="3047"/>
                </a:lnTo>
                <a:lnTo>
                  <a:pt x="5931408" y="1524"/>
                </a:lnTo>
                <a:lnTo>
                  <a:pt x="5931408" y="6095"/>
                </a:lnTo>
                <a:lnTo>
                  <a:pt x="5929884" y="4571"/>
                </a:lnTo>
                <a:close/>
              </a:path>
              <a:path w="7374890" h="7619">
                <a:moveTo>
                  <a:pt x="5966460" y="4571"/>
                </a:moveTo>
                <a:lnTo>
                  <a:pt x="5966460" y="3047"/>
                </a:lnTo>
                <a:lnTo>
                  <a:pt x="5969508" y="0"/>
                </a:lnTo>
                <a:lnTo>
                  <a:pt x="5972555" y="0"/>
                </a:lnTo>
                <a:lnTo>
                  <a:pt x="5974080" y="1524"/>
                </a:lnTo>
                <a:lnTo>
                  <a:pt x="5974080" y="6095"/>
                </a:lnTo>
                <a:lnTo>
                  <a:pt x="5972555" y="7620"/>
                </a:lnTo>
                <a:lnTo>
                  <a:pt x="5969508" y="7620"/>
                </a:lnTo>
                <a:lnTo>
                  <a:pt x="5966460" y="4571"/>
                </a:lnTo>
                <a:close/>
              </a:path>
              <a:path w="7374890" h="7619">
                <a:moveTo>
                  <a:pt x="6004560" y="6095"/>
                </a:moveTo>
                <a:lnTo>
                  <a:pt x="6004560" y="1524"/>
                </a:lnTo>
                <a:lnTo>
                  <a:pt x="6006084" y="0"/>
                </a:lnTo>
                <a:lnTo>
                  <a:pt x="6009132" y="0"/>
                </a:lnTo>
                <a:lnTo>
                  <a:pt x="6010655" y="1524"/>
                </a:lnTo>
                <a:lnTo>
                  <a:pt x="6010655" y="6095"/>
                </a:lnTo>
                <a:lnTo>
                  <a:pt x="6009132" y="7620"/>
                </a:lnTo>
                <a:lnTo>
                  <a:pt x="6006084" y="7620"/>
                </a:lnTo>
                <a:lnTo>
                  <a:pt x="6004560" y="6095"/>
                </a:lnTo>
                <a:close/>
              </a:path>
              <a:path w="7374890" h="7619">
                <a:moveTo>
                  <a:pt x="6042660" y="7620"/>
                </a:moveTo>
                <a:lnTo>
                  <a:pt x="6042660" y="0"/>
                </a:lnTo>
                <a:lnTo>
                  <a:pt x="6045708" y="0"/>
                </a:lnTo>
                <a:lnTo>
                  <a:pt x="6048755" y="3047"/>
                </a:lnTo>
                <a:lnTo>
                  <a:pt x="6048755" y="4571"/>
                </a:lnTo>
                <a:lnTo>
                  <a:pt x="6045708" y="7620"/>
                </a:lnTo>
                <a:lnTo>
                  <a:pt x="6042660" y="7620"/>
                </a:lnTo>
                <a:close/>
              </a:path>
              <a:path w="7374890" h="7619">
                <a:moveTo>
                  <a:pt x="6041136" y="6095"/>
                </a:moveTo>
                <a:lnTo>
                  <a:pt x="6041136" y="1524"/>
                </a:lnTo>
                <a:lnTo>
                  <a:pt x="6042660" y="1524"/>
                </a:lnTo>
                <a:lnTo>
                  <a:pt x="6042660" y="6095"/>
                </a:lnTo>
                <a:lnTo>
                  <a:pt x="6041136" y="6095"/>
                </a:lnTo>
                <a:close/>
              </a:path>
              <a:path w="7374890" h="7619">
                <a:moveTo>
                  <a:pt x="6083808" y="6095"/>
                </a:moveTo>
                <a:lnTo>
                  <a:pt x="6083808" y="1524"/>
                </a:lnTo>
                <a:lnTo>
                  <a:pt x="6085332" y="1524"/>
                </a:lnTo>
                <a:lnTo>
                  <a:pt x="6085332" y="6095"/>
                </a:lnTo>
                <a:lnTo>
                  <a:pt x="6083808" y="6095"/>
                </a:lnTo>
                <a:close/>
              </a:path>
              <a:path w="7374890" h="7619">
                <a:moveTo>
                  <a:pt x="6079236" y="7620"/>
                </a:moveTo>
                <a:lnTo>
                  <a:pt x="6079236" y="0"/>
                </a:lnTo>
                <a:lnTo>
                  <a:pt x="6083808" y="0"/>
                </a:lnTo>
                <a:lnTo>
                  <a:pt x="6083808" y="7620"/>
                </a:lnTo>
                <a:lnTo>
                  <a:pt x="6079236" y="7620"/>
                </a:lnTo>
                <a:close/>
              </a:path>
              <a:path w="7374890" h="7619">
                <a:moveTo>
                  <a:pt x="6077712" y="6095"/>
                </a:moveTo>
                <a:lnTo>
                  <a:pt x="6077712" y="1524"/>
                </a:lnTo>
                <a:lnTo>
                  <a:pt x="6079236" y="1524"/>
                </a:lnTo>
                <a:lnTo>
                  <a:pt x="6079236" y="6095"/>
                </a:lnTo>
                <a:lnTo>
                  <a:pt x="6077712" y="6095"/>
                </a:lnTo>
                <a:close/>
              </a:path>
              <a:path w="7374890" h="7619">
                <a:moveTo>
                  <a:pt x="6120384" y="6095"/>
                </a:moveTo>
                <a:lnTo>
                  <a:pt x="6120384" y="1524"/>
                </a:lnTo>
                <a:lnTo>
                  <a:pt x="6121908" y="1524"/>
                </a:lnTo>
                <a:lnTo>
                  <a:pt x="6121908" y="6095"/>
                </a:lnTo>
                <a:lnTo>
                  <a:pt x="6120384" y="6095"/>
                </a:lnTo>
                <a:close/>
              </a:path>
              <a:path w="7374890" h="7619">
                <a:moveTo>
                  <a:pt x="6115812" y="7620"/>
                </a:moveTo>
                <a:lnTo>
                  <a:pt x="6115812" y="0"/>
                </a:lnTo>
                <a:lnTo>
                  <a:pt x="6120384" y="0"/>
                </a:lnTo>
                <a:lnTo>
                  <a:pt x="6120384" y="7620"/>
                </a:lnTo>
                <a:lnTo>
                  <a:pt x="6115812" y="7620"/>
                </a:lnTo>
                <a:close/>
              </a:path>
              <a:path w="7374890" h="7619">
                <a:moveTo>
                  <a:pt x="6114288" y="6095"/>
                </a:moveTo>
                <a:lnTo>
                  <a:pt x="6114288" y="1524"/>
                </a:lnTo>
                <a:lnTo>
                  <a:pt x="6115812" y="1524"/>
                </a:lnTo>
                <a:lnTo>
                  <a:pt x="6115812" y="6095"/>
                </a:lnTo>
                <a:lnTo>
                  <a:pt x="6114288" y="6095"/>
                </a:lnTo>
                <a:close/>
              </a:path>
              <a:path w="7374890" h="7619">
                <a:moveTo>
                  <a:pt x="6156960" y="6095"/>
                </a:moveTo>
                <a:lnTo>
                  <a:pt x="6156960" y="1524"/>
                </a:lnTo>
                <a:lnTo>
                  <a:pt x="6158484" y="1524"/>
                </a:lnTo>
                <a:lnTo>
                  <a:pt x="6158484" y="6095"/>
                </a:lnTo>
                <a:lnTo>
                  <a:pt x="6156960" y="6095"/>
                </a:lnTo>
                <a:close/>
              </a:path>
              <a:path w="7374890" h="7619">
                <a:moveTo>
                  <a:pt x="6152388" y="7620"/>
                </a:moveTo>
                <a:lnTo>
                  <a:pt x="6152388" y="0"/>
                </a:lnTo>
                <a:lnTo>
                  <a:pt x="6156960" y="0"/>
                </a:lnTo>
                <a:lnTo>
                  <a:pt x="6156960" y="7620"/>
                </a:lnTo>
                <a:lnTo>
                  <a:pt x="6152388" y="7620"/>
                </a:lnTo>
                <a:close/>
              </a:path>
              <a:path w="7374890" h="7619">
                <a:moveTo>
                  <a:pt x="6150863" y="4571"/>
                </a:moveTo>
                <a:lnTo>
                  <a:pt x="6150863" y="3047"/>
                </a:lnTo>
                <a:lnTo>
                  <a:pt x="6152388" y="1524"/>
                </a:lnTo>
                <a:lnTo>
                  <a:pt x="6152388" y="6095"/>
                </a:lnTo>
                <a:lnTo>
                  <a:pt x="6150863" y="4571"/>
                </a:lnTo>
                <a:close/>
              </a:path>
              <a:path w="7374890" h="7619">
                <a:moveTo>
                  <a:pt x="6187440" y="4571"/>
                </a:moveTo>
                <a:lnTo>
                  <a:pt x="6187440" y="3047"/>
                </a:lnTo>
                <a:lnTo>
                  <a:pt x="6190488" y="0"/>
                </a:lnTo>
                <a:lnTo>
                  <a:pt x="6193536" y="0"/>
                </a:lnTo>
                <a:lnTo>
                  <a:pt x="6195060" y="1524"/>
                </a:lnTo>
                <a:lnTo>
                  <a:pt x="6195060" y="6095"/>
                </a:lnTo>
                <a:lnTo>
                  <a:pt x="6193536" y="7620"/>
                </a:lnTo>
                <a:lnTo>
                  <a:pt x="6190488" y="7620"/>
                </a:lnTo>
                <a:lnTo>
                  <a:pt x="6187440" y="4571"/>
                </a:lnTo>
                <a:close/>
              </a:path>
              <a:path w="7374890" h="7619">
                <a:moveTo>
                  <a:pt x="6225540" y="6095"/>
                </a:moveTo>
                <a:lnTo>
                  <a:pt x="6225540" y="1524"/>
                </a:lnTo>
                <a:lnTo>
                  <a:pt x="6227063" y="0"/>
                </a:lnTo>
                <a:lnTo>
                  <a:pt x="6230112" y="0"/>
                </a:lnTo>
                <a:lnTo>
                  <a:pt x="6231636" y="1524"/>
                </a:lnTo>
                <a:lnTo>
                  <a:pt x="6231636" y="6095"/>
                </a:lnTo>
                <a:lnTo>
                  <a:pt x="6230112" y="7620"/>
                </a:lnTo>
                <a:lnTo>
                  <a:pt x="6227063" y="7620"/>
                </a:lnTo>
                <a:lnTo>
                  <a:pt x="6225540" y="6095"/>
                </a:lnTo>
                <a:close/>
              </a:path>
              <a:path w="7374890" h="7619">
                <a:moveTo>
                  <a:pt x="6263640" y="7620"/>
                </a:moveTo>
                <a:lnTo>
                  <a:pt x="6263640" y="0"/>
                </a:lnTo>
                <a:lnTo>
                  <a:pt x="6266688" y="0"/>
                </a:lnTo>
                <a:lnTo>
                  <a:pt x="6269736" y="3047"/>
                </a:lnTo>
                <a:lnTo>
                  <a:pt x="6269736" y="4571"/>
                </a:lnTo>
                <a:lnTo>
                  <a:pt x="6266688" y="7620"/>
                </a:lnTo>
                <a:lnTo>
                  <a:pt x="6263640" y="7620"/>
                </a:lnTo>
                <a:close/>
              </a:path>
              <a:path w="7374890" h="7619">
                <a:moveTo>
                  <a:pt x="6262116" y="6095"/>
                </a:moveTo>
                <a:lnTo>
                  <a:pt x="6262116" y="1524"/>
                </a:lnTo>
                <a:lnTo>
                  <a:pt x="6263640" y="1524"/>
                </a:lnTo>
                <a:lnTo>
                  <a:pt x="6263640" y="6095"/>
                </a:lnTo>
                <a:lnTo>
                  <a:pt x="6262116" y="6095"/>
                </a:lnTo>
                <a:close/>
              </a:path>
              <a:path w="7374890" h="7619">
                <a:moveTo>
                  <a:pt x="6304788" y="6095"/>
                </a:moveTo>
                <a:lnTo>
                  <a:pt x="6304788" y="1524"/>
                </a:lnTo>
                <a:lnTo>
                  <a:pt x="6306312" y="1524"/>
                </a:lnTo>
                <a:lnTo>
                  <a:pt x="6306312" y="6095"/>
                </a:lnTo>
                <a:lnTo>
                  <a:pt x="6304788" y="6095"/>
                </a:lnTo>
                <a:close/>
              </a:path>
              <a:path w="7374890" h="7619">
                <a:moveTo>
                  <a:pt x="6300216" y="7620"/>
                </a:moveTo>
                <a:lnTo>
                  <a:pt x="6300216" y="0"/>
                </a:lnTo>
                <a:lnTo>
                  <a:pt x="6304788" y="0"/>
                </a:lnTo>
                <a:lnTo>
                  <a:pt x="6304788" y="7620"/>
                </a:lnTo>
                <a:lnTo>
                  <a:pt x="6300216" y="7620"/>
                </a:lnTo>
                <a:close/>
              </a:path>
              <a:path w="7374890" h="7619">
                <a:moveTo>
                  <a:pt x="6298692" y="6095"/>
                </a:moveTo>
                <a:lnTo>
                  <a:pt x="6298692" y="1524"/>
                </a:lnTo>
                <a:lnTo>
                  <a:pt x="6300216" y="1524"/>
                </a:lnTo>
                <a:lnTo>
                  <a:pt x="6300216" y="6095"/>
                </a:lnTo>
                <a:lnTo>
                  <a:pt x="6298692" y="6095"/>
                </a:lnTo>
                <a:close/>
              </a:path>
              <a:path w="7374890" h="7619">
                <a:moveTo>
                  <a:pt x="6341363" y="6095"/>
                </a:moveTo>
                <a:lnTo>
                  <a:pt x="6341363" y="1524"/>
                </a:lnTo>
                <a:lnTo>
                  <a:pt x="6342888" y="1524"/>
                </a:lnTo>
                <a:lnTo>
                  <a:pt x="6342888" y="6095"/>
                </a:lnTo>
                <a:lnTo>
                  <a:pt x="6341363" y="6095"/>
                </a:lnTo>
                <a:close/>
              </a:path>
              <a:path w="7374890" h="7619">
                <a:moveTo>
                  <a:pt x="6336792" y="7620"/>
                </a:moveTo>
                <a:lnTo>
                  <a:pt x="6336792" y="0"/>
                </a:lnTo>
                <a:lnTo>
                  <a:pt x="6341363" y="0"/>
                </a:lnTo>
                <a:lnTo>
                  <a:pt x="6341363" y="7620"/>
                </a:lnTo>
                <a:lnTo>
                  <a:pt x="6336792" y="7620"/>
                </a:lnTo>
                <a:close/>
              </a:path>
              <a:path w="7374890" h="7619">
                <a:moveTo>
                  <a:pt x="6335268" y="6095"/>
                </a:moveTo>
                <a:lnTo>
                  <a:pt x="6335268" y="1524"/>
                </a:lnTo>
                <a:lnTo>
                  <a:pt x="6336792" y="1524"/>
                </a:lnTo>
                <a:lnTo>
                  <a:pt x="6336792" y="6095"/>
                </a:lnTo>
                <a:lnTo>
                  <a:pt x="6335268" y="6095"/>
                </a:lnTo>
                <a:close/>
              </a:path>
              <a:path w="7374890" h="7619">
                <a:moveTo>
                  <a:pt x="6377940" y="6095"/>
                </a:moveTo>
                <a:lnTo>
                  <a:pt x="6377940" y="1524"/>
                </a:lnTo>
                <a:lnTo>
                  <a:pt x="6379463" y="1524"/>
                </a:lnTo>
                <a:lnTo>
                  <a:pt x="6379463" y="6095"/>
                </a:lnTo>
                <a:lnTo>
                  <a:pt x="6377940" y="6095"/>
                </a:lnTo>
                <a:close/>
              </a:path>
              <a:path w="7374890" h="7619">
                <a:moveTo>
                  <a:pt x="6371844" y="4571"/>
                </a:moveTo>
                <a:lnTo>
                  <a:pt x="6371844" y="3047"/>
                </a:lnTo>
                <a:lnTo>
                  <a:pt x="6374892" y="0"/>
                </a:lnTo>
                <a:lnTo>
                  <a:pt x="6377940" y="0"/>
                </a:lnTo>
                <a:lnTo>
                  <a:pt x="6377940" y="7620"/>
                </a:lnTo>
                <a:lnTo>
                  <a:pt x="6374892" y="7620"/>
                </a:lnTo>
                <a:lnTo>
                  <a:pt x="6371844" y="4571"/>
                </a:lnTo>
                <a:close/>
              </a:path>
              <a:path w="7374890" h="7619">
                <a:moveTo>
                  <a:pt x="6408420" y="4571"/>
                </a:moveTo>
                <a:lnTo>
                  <a:pt x="6408420" y="3047"/>
                </a:lnTo>
                <a:lnTo>
                  <a:pt x="6411468" y="0"/>
                </a:lnTo>
                <a:lnTo>
                  <a:pt x="6414516" y="0"/>
                </a:lnTo>
                <a:lnTo>
                  <a:pt x="6416040" y="1524"/>
                </a:lnTo>
                <a:lnTo>
                  <a:pt x="6416040" y="6095"/>
                </a:lnTo>
                <a:lnTo>
                  <a:pt x="6414516" y="7620"/>
                </a:lnTo>
                <a:lnTo>
                  <a:pt x="6411468" y="7620"/>
                </a:lnTo>
                <a:lnTo>
                  <a:pt x="6408420" y="4571"/>
                </a:lnTo>
                <a:close/>
              </a:path>
              <a:path w="7374890" h="7619">
                <a:moveTo>
                  <a:pt x="6446520" y="6095"/>
                </a:moveTo>
                <a:lnTo>
                  <a:pt x="6446520" y="1524"/>
                </a:lnTo>
                <a:lnTo>
                  <a:pt x="6448044" y="0"/>
                </a:lnTo>
                <a:lnTo>
                  <a:pt x="6451092" y="0"/>
                </a:lnTo>
                <a:lnTo>
                  <a:pt x="6452616" y="1524"/>
                </a:lnTo>
                <a:lnTo>
                  <a:pt x="6452616" y="6095"/>
                </a:lnTo>
                <a:lnTo>
                  <a:pt x="6451092" y="7620"/>
                </a:lnTo>
                <a:lnTo>
                  <a:pt x="6448044" y="7620"/>
                </a:lnTo>
                <a:lnTo>
                  <a:pt x="6446520" y="6095"/>
                </a:lnTo>
                <a:close/>
              </a:path>
              <a:path w="7374890" h="7619">
                <a:moveTo>
                  <a:pt x="6484620" y="7620"/>
                </a:moveTo>
                <a:lnTo>
                  <a:pt x="6484620" y="0"/>
                </a:lnTo>
                <a:lnTo>
                  <a:pt x="6487668" y="0"/>
                </a:lnTo>
                <a:lnTo>
                  <a:pt x="6490716" y="3047"/>
                </a:lnTo>
                <a:lnTo>
                  <a:pt x="6490716" y="4571"/>
                </a:lnTo>
                <a:lnTo>
                  <a:pt x="6487668" y="7620"/>
                </a:lnTo>
                <a:lnTo>
                  <a:pt x="6484620" y="7620"/>
                </a:lnTo>
                <a:close/>
              </a:path>
              <a:path w="7374890" h="7619">
                <a:moveTo>
                  <a:pt x="6483096" y="6095"/>
                </a:moveTo>
                <a:lnTo>
                  <a:pt x="6483096" y="1524"/>
                </a:lnTo>
                <a:lnTo>
                  <a:pt x="6484620" y="1524"/>
                </a:lnTo>
                <a:lnTo>
                  <a:pt x="6484620" y="6095"/>
                </a:lnTo>
                <a:lnTo>
                  <a:pt x="6483096" y="6095"/>
                </a:lnTo>
                <a:close/>
              </a:path>
              <a:path w="7374890" h="7619">
                <a:moveTo>
                  <a:pt x="6525768" y="6095"/>
                </a:moveTo>
                <a:lnTo>
                  <a:pt x="6525768" y="1524"/>
                </a:lnTo>
                <a:lnTo>
                  <a:pt x="6527292" y="1524"/>
                </a:lnTo>
                <a:lnTo>
                  <a:pt x="6527292" y="6095"/>
                </a:lnTo>
                <a:lnTo>
                  <a:pt x="6525768" y="6095"/>
                </a:lnTo>
                <a:close/>
              </a:path>
              <a:path w="7374890" h="7619">
                <a:moveTo>
                  <a:pt x="6521196" y="7620"/>
                </a:moveTo>
                <a:lnTo>
                  <a:pt x="6521196" y="0"/>
                </a:lnTo>
                <a:lnTo>
                  <a:pt x="6525768" y="0"/>
                </a:lnTo>
                <a:lnTo>
                  <a:pt x="6525768" y="7620"/>
                </a:lnTo>
                <a:lnTo>
                  <a:pt x="6521196" y="7620"/>
                </a:lnTo>
                <a:close/>
              </a:path>
              <a:path w="7374890" h="7619">
                <a:moveTo>
                  <a:pt x="6519672" y="6095"/>
                </a:moveTo>
                <a:lnTo>
                  <a:pt x="6519672" y="1524"/>
                </a:lnTo>
                <a:lnTo>
                  <a:pt x="6521196" y="1524"/>
                </a:lnTo>
                <a:lnTo>
                  <a:pt x="6521196" y="6095"/>
                </a:lnTo>
                <a:lnTo>
                  <a:pt x="6519672" y="6095"/>
                </a:lnTo>
                <a:close/>
              </a:path>
              <a:path w="7374890" h="7619">
                <a:moveTo>
                  <a:pt x="6562344" y="6095"/>
                </a:moveTo>
                <a:lnTo>
                  <a:pt x="6562344" y="1524"/>
                </a:lnTo>
                <a:lnTo>
                  <a:pt x="6563868" y="1524"/>
                </a:lnTo>
                <a:lnTo>
                  <a:pt x="6563868" y="6095"/>
                </a:lnTo>
                <a:lnTo>
                  <a:pt x="6562344" y="6095"/>
                </a:lnTo>
                <a:close/>
              </a:path>
              <a:path w="7374890" h="7619">
                <a:moveTo>
                  <a:pt x="6557772" y="7620"/>
                </a:moveTo>
                <a:lnTo>
                  <a:pt x="6557772" y="0"/>
                </a:lnTo>
                <a:lnTo>
                  <a:pt x="6562344" y="0"/>
                </a:lnTo>
                <a:lnTo>
                  <a:pt x="6562344" y="7620"/>
                </a:lnTo>
                <a:lnTo>
                  <a:pt x="6557772" y="7620"/>
                </a:lnTo>
                <a:close/>
              </a:path>
              <a:path w="7374890" h="7619">
                <a:moveTo>
                  <a:pt x="6556248" y="6095"/>
                </a:moveTo>
                <a:lnTo>
                  <a:pt x="6556248" y="1524"/>
                </a:lnTo>
                <a:lnTo>
                  <a:pt x="6557772" y="1524"/>
                </a:lnTo>
                <a:lnTo>
                  <a:pt x="6557772" y="6095"/>
                </a:lnTo>
                <a:lnTo>
                  <a:pt x="6556248" y="6095"/>
                </a:lnTo>
                <a:close/>
              </a:path>
              <a:path w="7374890" h="7619">
                <a:moveTo>
                  <a:pt x="6598920" y="6095"/>
                </a:moveTo>
                <a:lnTo>
                  <a:pt x="6598920" y="1524"/>
                </a:lnTo>
                <a:lnTo>
                  <a:pt x="6600444" y="1524"/>
                </a:lnTo>
                <a:lnTo>
                  <a:pt x="6600444" y="6095"/>
                </a:lnTo>
                <a:lnTo>
                  <a:pt x="6598920" y="6095"/>
                </a:lnTo>
                <a:close/>
              </a:path>
              <a:path w="7374890" h="7619">
                <a:moveTo>
                  <a:pt x="6592824" y="4571"/>
                </a:moveTo>
                <a:lnTo>
                  <a:pt x="6592824" y="3047"/>
                </a:lnTo>
                <a:lnTo>
                  <a:pt x="6595872" y="0"/>
                </a:lnTo>
                <a:lnTo>
                  <a:pt x="6598920" y="0"/>
                </a:lnTo>
                <a:lnTo>
                  <a:pt x="6598920" y="7620"/>
                </a:lnTo>
                <a:lnTo>
                  <a:pt x="6595872" y="7620"/>
                </a:lnTo>
                <a:lnTo>
                  <a:pt x="6592824" y="4571"/>
                </a:lnTo>
                <a:close/>
              </a:path>
              <a:path w="7374890" h="7619">
                <a:moveTo>
                  <a:pt x="6630924" y="6095"/>
                </a:moveTo>
                <a:lnTo>
                  <a:pt x="6630924" y="1524"/>
                </a:lnTo>
                <a:lnTo>
                  <a:pt x="6632448" y="0"/>
                </a:lnTo>
                <a:lnTo>
                  <a:pt x="6635496" y="0"/>
                </a:lnTo>
                <a:lnTo>
                  <a:pt x="6637020" y="1524"/>
                </a:lnTo>
                <a:lnTo>
                  <a:pt x="6637020" y="6095"/>
                </a:lnTo>
                <a:lnTo>
                  <a:pt x="6635496" y="7620"/>
                </a:lnTo>
                <a:lnTo>
                  <a:pt x="6632448" y="7620"/>
                </a:lnTo>
                <a:lnTo>
                  <a:pt x="6630924" y="6095"/>
                </a:lnTo>
                <a:close/>
              </a:path>
              <a:path w="7374890" h="7619">
                <a:moveTo>
                  <a:pt x="6667500" y="6095"/>
                </a:moveTo>
                <a:lnTo>
                  <a:pt x="6667500" y="1524"/>
                </a:lnTo>
                <a:lnTo>
                  <a:pt x="6669024" y="0"/>
                </a:lnTo>
                <a:lnTo>
                  <a:pt x="6672072" y="0"/>
                </a:lnTo>
                <a:lnTo>
                  <a:pt x="6675120" y="3047"/>
                </a:lnTo>
                <a:lnTo>
                  <a:pt x="6675120" y="4571"/>
                </a:lnTo>
                <a:lnTo>
                  <a:pt x="6672072" y="7620"/>
                </a:lnTo>
                <a:lnTo>
                  <a:pt x="6669024" y="7620"/>
                </a:lnTo>
                <a:lnTo>
                  <a:pt x="6667500" y="6095"/>
                </a:lnTo>
                <a:close/>
              </a:path>
              <a:path w="7374890" h="7619">
                <a:moveTo>
                  <a:pt x="6710172" y="6095"/>
                </a:moveTo>
                <a:lnTo>
                  <a:pt x="6710172" y="1524"/>
                </a:lnTo>
                <a:lnTo>
                  <a:pt x="6711696" y="3047"/>
                </a:lnTo>
                <a:lnTo>
                  <a:pt x="6711696" y="4571"/>
                </a:lnTo>
                <a:lnTo>
                  <a:pt x="6710172" y="6095"/>
                </a:lnTo>
                <a:close/>
              </a:path>
              <a:path w="7374890" h="7619">
                <a:moveTo>
                  <a:pt x="6705600" y="7620"/>
                </a:moveTo>
                <a:lnTo>
                  <a:pt x="6705600" y="0"/>
                </a:lnTo>
                <a:lnTo>
                  <a:pt x="6710172" y="0"/>
                </a:lnTo>
                <a:lnTo>
                  <a:pt x="6710172" y="7620"/>
                </a:lnTo>
                <a:lnTo>
                  <a:pt x="6705600" y="7620"/>
                </a:lnTo>
                <a:close/>
              </a:path>
              <a:path w="7374890" h="7619">
                <a:moveTo>
                  <a:pt x="6704076" y="6095"/>
                </a:moveTo>
                <a:lnTo>
                  <a:pt x="6704076" y="1524"/>
                </a:lnTo>
                <a:lnTo>
                  <a:pt x="6705600" y="1524"/>
                </a:lnTo>
                <a:lnTo>
                  <a:pt x="6705600" y="6095"/>
                </a:lnTo>
                <a:lnTo>
                  <a:pt x="6704076" y="6095"/>
                </a:lnTo>
                <a:close/>
              </a:path>
              <a:path w="7374890" h="7619">
                <a:moveTo>
                  <a:pt x="6746748" y="6095"/>
                </a:moveTo>
                <a:lnTo>
                  <a:pt x="6746748" y="1524"/>
                </a:lnTo>
                <a:lnTo>
                  <a:pt x="6748272" y="1524"/>
                </a:lnTo>
                <a:lnTo>
                  <a:pt x="6748272" y="6095"/>
                </a:lnTo>
                <a:lnTo>
                  <a:pt x="6746748" y="6095"/>
                </a:lnTo>
                <a:close/>
              </a:path>
              <a:path w="7374890" h="7619">
                <a:moveTo>
                  <a:pt x="6742176" y="7620"/>
                </a:moveTo>
                <a:lnTo>
                  <a:pt x="6742176" y="0"/>
                </a:lnTo>
                <a:lnTo>
                  <a:pt x="6746748" y="0"/>
                </a:lnTo>
                <a:lnTo>
                  <a:pt x="6746748" y="7620"/>
                </a:lnTo>
                <a:lnTo>
                  <a:pt x="6742176" y="7620"/>
                </a:lnTo>
                <a:close/>
              </a:path>
              <a:path w="7374890" h="7619">
                <a:moveTo>
                  <a:pt x="6740652" y="6095"/>
                </a:moveTo>
                <a:lnTo>
                  <a:pt x="6740652" y="1524"/>
                </a:lnTo>
                <a:lnTo>
                  <a:pt x="6742176" y="1524"/>
                </a:lnTo>
                <a:lnTo>
                  <a:pt x="6742176" y="6095"/>
                </a:lnTo>
                <a:lnTo>
                  <a:pt x="6740652" y="6095"/>
                </a:lnTo>
                <a:close/>
              </a:path>
              <a:path w="7374890" h="7619">
                <a:moveTo>
                  <a:pt x="6783324" y="6095"/>
                </a:moveTo>
                <a:lnTo>
                  <a:pt x="6783324" y="1524"/>
                </a:lnTo>
                <a:lnTo>
                  <a:pt x="6784848" y="1524"/>
                </a:lnTo>
                <a:lnTo>
                  <a:pt x="6784848" y="6095"/>
                </a:lnTo>
                <a:lnTo>
                  <a:pt x="6783324" y="6095"/>
                </a:lnTo>
                <a:close/>
              </a:path>
              <a:path w="7374890" h="7619">
                <a:moveTo>
                  <a:pt x="6778752" y="7620"/>
                </a:moveTo>
                <a:lnTo>
                  <a:pt x="6778752" y="0"/>
                </a:lnTo>
                <a:lnTo>
                  <a:pt x="6783324" y="0"/>
                </a:lnTo>
                <a:lnTo>
                  <a:pt x="6783324" y="7620"/>
                </a:lnTo>
                <a:lnTo>
                  <a:pt x="6778752" y="7620"/>
                </a:lnTo>
                <a:close/>
              </a:path>
              <a:path w="7374890" h="7619">
                <a:moveTo>
                  <a:pt x="6777228" y="6095"/>
                </a:moveTo>
                <a:lnTo>
                  <a:pt x="6777228" y="1524"/>
                </a:lnTo>
                <a:lnTo>
                  <a:pt x="6778752" y="1524"/>
                </a:lnTo>
                <a:lnTo>
                  <a:pt x="6778752" y="6095"/>
                </a:lnTo>
                <a:lnTo>
                  <a:pt x="6777228" y="6095"/>
                </a:lnTo>
                <a:close/>
              </a:path>
              <a:path w="7374890" h="7619">
                <a:moveTo>
                  <a:pt x="6819900" y="6095"/>
                </a:moveTo>
                <a:lnTo>
                  <a:pt x="6819900" y="1524"/>
                </a:lnTo>
                <a:lnTo>
                  <a:pt x="6821424" y="1524"/>
                </a:lnTo>
                <a:lnTo>
                  <a:pt x="6821424" y="6095"/>
                </a:lnTo>
                <a:lnTo>
                  <a:pt x="6819900" y="6095"/>
                </a:lnTo>
                <a:close/>
              </a:path>
              <a:path w="7374890" h="7619">
                <a:moveTo>
                  <a:pt x="6813804" y="4571"/>
                </a:moveTo>
                <a:lnTo>
                  <a:pt x="6813804" y="3047"/>
                </a:lnTo>
                <a:lnTo>
                  <a:pt x="6816852" y="0"/>
                </a:lnTo>
                <a:lnTo>
                  <a:pt x="6819900" y="0"/>
                </a:lnTo>
                <a:lnTo>
                  <a:pt x="6819900" y="7620"/>
                </a:lnTo>
                <a:lnTo>
                  <a:pt x="6816852" y="7620"/>
                </a:lnTo>
                <a:lnTo>
                  <a:pt x="6813804" y="4571"/>
                </a:lnTo>
                <a:close/>
              </a:path>
              <a:path w="7374890" h="7619">
                <a:moveTo>
                  <a:pt x="6851904" y="6095"/>
                </a:moveTo>
                <a:lnTo>
                  <a:pt x="6851904" y="1524"/>
                </a:lnTo>
                <a:lnTo>
                  <a:pt x="6853428" y="0"/>
                </a:lnTo>
                <a:lnTo>
                  <a:pt x="6856476" y="0"/>
                </a:lnTo>
                <a:lnTo>
                  <a:pt x="6858000" y="1524"/>
                </a:lnTo>
                <a:lnTo>
                  <a:pt x="6858000" y="6095"/>
                </a:lnTo>
                <a:lnTo>
                  <a:pt x="6856476" y="7620"/>
                </a:lnTo>
                <a:lnTo>
                  <a:pt x="6853428" y="7620"/>
                </a:lnTo>
                <a:lnTo>
                  <a:pt x="6851904" y="6095"/>
                </a:lnTo>
                <a:close/>
              </a:path>
              <a:path w="7374890" h="7619">
                <a:moveTo>
                  <a:pt x="6888480" y="6095"/>
                </a:moveTo>
                <a:lnTo>
                  <a:pt x="6888480" y="1524"/>
                </a:lnTo>
                <a:lnTo>
                  <a:pt x="6890004" y="0"/>
                </a:lnTo>
                <a:lnTo>
                  <a:pt x="6893052" y="0"/>
                </a:lnTo>
                <a:lnTo>
                  <a:pt x="6896100" y="3047"/>
                </a:lnTo>
                <a:lnTo>
                  <a:pt x="6896100" y="4571"/>
                </a:lnTo>
                <a:lnTo>
                  <a:pt x="6893052" y="7620"/>
                </a:lnTo>
                <a:lnTo>
                  <a:pt x="6890004" y="7620"/>
                </a:lnTo>
                <a:lnTo>
                  <a:pt x="6888480" y="6095"/>
                </a:lnTo>
                <a:close/>
              </a:path>
              <a:path w="7374890" h="7619">
                <a:moveTo>
                  <a:pt x="6931152" y="6095"/>
                </a:moveTo>
                <a:lnTo>
                  <a:pt x="6931152" y="1524"/>
                </a:lnTo>
                <a:lnTo>
                  <a:pt x="6932676" y="3047"/>
                </a:lnTo>
                <a:lnTo>
                  <a:pt x="6932676" y="4571"/>
                </a:lnTo>
                <a:lnTo>
                  <a:pt x="6931152" y="6095"/>
                </a:lnTo>
                <a:close/>
              </a:path>
              <a:path w="7374890" h="7619">
                <a:moveTo>
                  <a:pt x="6926580" y="7620"/>
                </a:moveTo>
                <a:lnTo>
                  <a:pt x="6926580" y="0"/>
                </a:lnTo>
                <a:lnTo>
                  <a:pt x="6931152" y="0"/>
                </a:lnTo>
                <a:lnTo>
                  <a:pt x="6931152" y="7620"/>
                </a:lnTo>
                <a:lnTo>
                  <a:pt x="6926580" y="7620"/>
                </a:lnTo>
                <a:close/>
              </a:path>
              <a:path w="7374890" h="7619">
                <a:moveTo>
                  <a:pt x="6925055" y="6095"/>
                </a:moveTo>
                <a:lnTo>
                  <a:pt x="6925055" y="1524"/>
                </a:lnTo>
                <a:lnTo>
                  <a:pt x="6926580" y="1524"/>
                </a:lnTo>
                <a:lnTo>
                  <a:pt x="6926580" y="6095"/>
                </a:lnTo>
                <a:lnTo>
                  <a:pt x="6925055" y="6095"/>
                </a:lnTo>
                <a:close/>
              </a:path>
              <a:path w="7374890" h="7619">
                <a:moveTo>
                  <a:pt x="6967728" y="6095"/>
                </a:moveTo>
                <a:lnTo>
                  <a:pt x="6967728" y="1524"/>
                </a:lnTo>
                <a:lnTo>
                  <a:pt x="6969252" y="1524"/>
                </a:lnTo>
                <a:lnTo>
                  <a:pt x="6969252" y="6095"/>
                </a:lnTo>
                <a:lnTo>
                  <a:pt x="6967728" y="6095"/>
                </a:lnTo>
                <a:close/>
              </a:path>
              <a:path w="7374890" h="7619">
                <a:moveTo>
                  <a:pt x="6963155" y="7620"/>
                </a:moveTo>
                <a:lnTo>
                  <a:pt x="6963155" y="0"/>
                </a:lnTo>
                <a:lnTo>
                  <a:pt x="6967728" y="0"/>
                </a:lnTo>
                <a:lnTo>
                  <a:pt x="6967728" y="7620"/>
                </a:lnTo>
                <a:lnTo>
                  <a:pt x="6963155" y="7620"/>
                </a:lnTo>
                <a:close/>
              </a:path>
              <a:path w="7374890" h="7619">
                <a:moveTo>
                  <a:pt x="6961632" y="6095"/>
                </a:moveTo>
                <a:lnTo>
                  <a:pt x="6961632" y="1524"/>
                </a:lnTo>
                <a:lnTo>
                  <a:pt x="6963155" y="1524"/>
                </a:lnTo>
                <a:lnTo>
                  <a:pt x="6963155" y="6095"/>
                </a:lnTo>
                <a:lnTo>
                  <a:pt x="6961632" y="6095"/>
                </a:lnTo>
                <a:close/>
              </a:path>
              <a:path w="7374890" h="7619">
                <a:moveTo>
                  <a:pt x="7004304" y="6095"/>
                </a:moveTo>
                <a:lnTo>
                  <a:pt x="7004304" y="1524"/>
                </a:lnTo>
                <a:lnTo>
                  <a:pt x="7005828" y="1524"/>
                </a:lnTo>
                <a:lnTo>
                  <a:pt x="7005828" y="6095"/>
                </a:lnTo>
                <a:lnTo>
                  <a:pt x="7004304" y="6095"/>
                </a:lnTo>
                <a:close/>
              </a:path>
              <a:path w="7374890" h="7619">
                <a:moveTo>
                  <a:pt x="6999732" y="7620"/>
                </a:moveTo>
                <a:lnTo>
                  <a:pt x="6999732" y="0"/>
                </a:lnTo>
                <a:lnTo>
                  <a:pt x="7004304" y="0"/>
                </a:lnTo>
                <a:lnTo>
                  <a:pt x="7004304" y="7620"/>
                </a:lnTo>
                <a:lnTo>
                  <a:pt x="6999732" y="7620"/>
                </a:lnTo>
                <a:close/>
              </a:path>
              <a:path w="7374890" h="7619">
                <a:moveTo>
                  <a:pt x="6998208" y="6095"/>
                </a:moveTo>
                <a:lnTo>
                  <a:pt x="6998208" y="1524"/>
                </a:lnTo>
                <a:lnTo>
                  <a:pt x="6999732" y="1524"/>
                </a:lnTo>
                <a:lnTo>
                  <a:pt x="6999732" y="6095"/>
                </a:lnTo>
                <a:lnTo>
                  <a:pt x="6998208" y="6095"/>
                </a:lnTo>
                <a:close/>
              </a:path>
              <a:path w="7374890" h="7619">
                <a:moveTo>
                  <a:pt x="7034784" y="4571"/>
                </a:moveTo>
                <a:lnTo>
                  <a:pt x="7034784" y="3047"/>
                </a:lnTo>
                <a:lnTo>
                  <a:pt x="7037832" y="0"/>
                </a:lnTo>
                <a:lnTo>
                  <a:pt x="7040880" y="0"/>
                </a:lnTo>
                <a:lnTo>
                  <a:pt x="7042404" y="1524"/>
                </a:lnTo>
                <a:lnTo>
                  <a:pt x="7042404" y="6095"/>
                </a:lnTo>
                <a:lnTo>
                  <a:pt x="7040880" y="7620"/>
                </a:lnTo>
                <a:lnTo>
                  <a:pt x="7037832" y="7620"/>
                </a:lnTo>
                <a:lnTo>
                  <a:pt x="7034784" y="4571"/>
                </a:lnTo>
                <a:close/>
              </a:path>
              <a:path w="7374890" h="7619">
                <a:moveTo>
                  <a:pt x="7072884" y="6095"/>
                </a:moveTo>
                <a:lnTo>
                  <a:pt x="7072884" y="1524"/>
                </a:lnTo>
                <a:lnTo>
                  <a:pt x="7074408" y="0"/>
                </a:lnTo>
                <a:lnTo>
                  <a:pt x="7077456" y="0"/>
                </a:lnTo>
                <a:lnTo>
                  <a:pt x="7078980" y="1524"/>
                </a:lnTo>
                <a:lnTo>
                  <a:pt x="7078980" y="6095"/>
                </a:lnTo>
                <a:lnTo>
                  <a:pt x="7077456" y="7620"/>
                </a:lnTo>
                <a:lnTo>
                  <a:pt x="7074408" y="7620"/>
                </a:lnTo>
                <a:lnTo>
                  <a:pt x="7072884" y="6095"/>
                </a:lnTo>
                <a:close/>
              </a:path>
              <a:path w="7374890" h="7619">
                <a:moveTo>
                  <a:pt x="7109460" y="6095"/>
                </a:moveTo>
                <a:lnTo>
                  <a:pt x="7109460" y="1524"/>
                </a:lnTo>
                <a:lnTo>
                  <a:pt x="7110984" y="0"/>
                </a:lnTo>
                <a:lnTo>
                  <a:pt x="7114032" y="0"/>
                </a:lnTo>
                <a:lnTo>
                  <a:pt x="7117080" y="3047"/>
                </a:lnTo>
                <a:lnTo>
                  <a:pt x="7117080" y="4571"/>
                </a:lnTo>
                <a:lnTo>
                  <a:pt x="7114032" y="7620"/>
                </a:lnTo>
                <a:lnTo>
                  <a:pt x="7110984" y="7620"/>
                </a:lnTo>
                <a:lnTo>
                  <a:pt x="7109460" y="6095"/>
                </a:lnTo>
                <a:close/>
              </a:path>
              <a:path w="7374890" h="7619">
                <a:moveTo>
                  <a:pt x="7152132" y="6095"/>
                </a:moveTo>
                <a:lnTo>
                  <a:pt x="7152132" y="1524"/>
                </a:lnTo>
                <a:lnTo>
                  <a:pt x="7153656" y="3047"/>
                </a:lnTo>
                <a:lnTo>
                  <a:pt x="7153656" y="4571"/>
                </a:lnTo>
                <a:lnTo>
                  <a:pt x="7152132" y="6095"/>
                </a:lnTo>
                <a:close/>
              </a:path>
              <a:path w="7374890" h="7619">
                <a:moveTo>
                  <a:pt x="7147560" y="7620"/>
                </a:moveTo>
                <a:lnTo>
                  <a:pt x="7147560" y="0"/>
                </a:lnTo>
                <a:lnTo>
                  <a:pt x="7152132" y="0"/>
                </a:lnTo>
                <a:lnTo>
                  <a:pt x="7152132" y="7620"/>
                </a:lnTo>
                <a:lnTo>
                  <a:pt x="7147560" y="7620"/>
                </a:lnTo>
                <a:close/>
              </a:path>
              <a:path w="7374890" h="7619">
                <a:moveTo>
                  <a:pt x="7146036" y="6095"/>
                </a:moveTo>
                <a:lnTo>
                  <a:pt x="7146036" y="1524"/>
                </a:lnTo>
                <a:lnTo>
                  <a:pt x="7147560" y="1524"/>
                </a:lnTo>
                <a:lnTo>
                  <a:pt x="7147560" y="6095"/>
                </a:lnTo>
                <a:lnTo>
                  <a:pt x="7146036" y="6095"/>
                </a:lnTo>
                <a:close/>
              </a:path>
              <a:path w="7374890" h="7619">
                <a:moveTo>
                  <a:pt x="7188708" y="6095"/>
                </a:moveTo>
                <a:lnTo>
                  <a:pt x="7188708" y="1524"/>
                </a:lnTo>
                <a:lnTo>
                  <a:pt x="7190232" y="1524"/>
                </a:lnTo>
                <a:lnTo>
                  <a:pt x="7190232" y="6095"/>
                </a:lnTo>
                <a:lnTo>
                  <a:pt x="7188708" y="6095"/>
                </a:lnTo>
                <a:close/>
              </a:path>
              <a:path w="7374890" h="7619">
                <a:moveTo>
                  <a:pt x="7184136" y="7620"/>
                </a:moveTo>
                <a:lnTo>
                  <a:pt x="7184136" y="0"/>
                </a:lnTo>
                <a:lnTo>
                  <a:pt x="7188708" y="0"/>
                </a:lnTo>
                <a:lnTo>
                  <a:pt x="7188708" y="7620"/>
                </a:lnTo>
                <a:lnTo>
                  <a:pt x="7184136" y="7620"/>
                </a:lnTo>
                <a:close/>
              </a:path>
              <a:path w="7374890" h="7619">
                <a:moveTo>
                  <a:pt x="7182612" y="6095"/>
                </a:moveTo>
                <a:lnTo>
                  <a:pt x="7182612" y="1524"/>
                </a:lnTo>
                <a:lnTo>
                  <a:pt x="7184136" y="1524"/>
                </a:lnTo>
                <a:lnTo>
                  <a:pt x="7184136" y="6095"/>
                </a:lnTo>
                <a:lnTo>
                  <a:pt x="7182612" y="6095"/>
                </a:lnTo>
                <a:close/>
              </a:path>
              <a:path w="7374890" h="7619">
                <a:moveTo>
                  <a:pt x="7225284" y="6095"/>
                </a:moveTo>
                <a:lnTo>
                  <a:pt x="7225284" y="1524"/>
                </a:lnTo>
                <a:lnTo>
                  <a:pt x="7226808" y="1524"/>
                </a:lnTo>
                <a:lnTo>
                  <a:pt x="7226808" y="6095"/>
                </a:lnTo>
                <a:lnTo>
                  <a:pt x="7225284" y="6095"/>
                </a:lnTo>
                <a:close/>
              </a:path>
              <a:path w="7374890" h="7619">
                <a:moveTo>
                  <a:pt x="7220712" y="7620"/>
                </a:moveTo>
                <a:lnTo>
                  <a:pt x="7220712" y="0"/>
                </a:lnTo>
                <a:lnTo>
                  <a:pt x="7225284" y="0"/>
                </a:lnTo>
                <a:lnTo>
                  <a:pt x="7225284" y="7620"/>
                </a:lnTo>
                <a:lnTo>
                  <a:pt x="7220712" y="7620"/>
                </a:lnTo>
                <a:close/>
              </a:path>
              <a:path w="7374890" h="7619">
                <a:moveTo>
                  <a:pt x="7219188" y="6095"/>
                </a:moveTo>
                <a:lnTo>
                  <a:pt x="7219188" y="1524"/>
                </a:lnTo>
                <a:lnTo>
                  <a:pt x="7220712" y="1524"/>
                </a:lnTo>
                <a:lnTo>
                  <a:pt x="7220712" y="6095"/>
                </a:lnTo>
                <a:lnTo>
                  <a:pt x="7219188" y="6095"/>
                </a:lnTo>
                <a:close/>
              </a:path>
              <a:path w="7374890" h="7619">
                <a:moveTo>
                  <a:pt x="7255764" y="4571"/>
                </a:moveTo>
                <a:lnTo>
                  <a:pt x="7255764" y="3047"/>
                </a:lnTo>
                <a:lnTo>
                  <a:pt x="7258812" y="0"/>
                </a:lnTo>
                <a:lnTo>
                  <a:pt x="7261860" y="0"/>
                </a:lnTo>
                <a:lnTo>
                  <a:pt x="7263384" y="1524"/>
                </a:lnTo>
                <a:lnTo>
                  <a:pt x="7263384" y="6095"/>
                </a:lnTo>
                <a:lnTo>
                  <a:pt x="7261860" y="7620"/>
                </a:lnTo>
                <a:lnTo>
                  <a:pt x="7258812" y="7620"/>
                </a:lnTo>
                <a:lnTo>
                  <a:pt x="7255764" y="4571"/>
                </a:lnTo>
                <a:close/>
              </a:path>
              <a:path w="7374890" h="7619">
                <a:moveTo>
                  <a:pt x="7293864" y="6095"/>
                </a:moveTo>
                <a:lnTo>
                  <a:pt x="7293864" y="1524"/>
                </a:lnTo>
                <a:lnTo>
                  <a:pt x="7295388" y="0"/>
                </a:lnTo>
                <a:lnTo>
                  <a:pt x="7298436" y="0"/>
                </a:lnTo>
                <a:lnTo>
                  <a:pt x="7299960" y="1524"/>
                </a:lnTo>
                <a:lnTo>
                  <a:pt x="7299960" y="6095"/>
                </a:lnTo>
                <a:lnTo>
                  <a:pt x="7298436" y="7620"/>
                </a:lnTo>
                <a:lnTo>
                  <a:pt x="7295388" y="7620"/>
                </a:lnTo>
                <a:lnTo>
                  <a:pt x="7293864" y="6095"/>
                </a:lnTo>
                <a:close/>
              </a:path>
              <a:path w="7374890" h="7619">
                <a:moveTo>
                  <a:pt x="7330440" y="6095"/>
                </a:moveTo>
                <a:lnTo>
                  <a:pt x="7330440" y="1524"/>
                </a:lnTo>
                <a:lnTo>
                  <a:pt x="7331964" y="0"/>
                </a:lnTo>
                <a:lnTo>
                  <a:pt x="7335012" y="0"/>
                </a:lnTo>
                <a:lnTo>
                  <a:pt x="7338060" y="3047"/>
                </a:lnTo>
                <a:lnTo>
                  <a:pt x="7338060" y="4571"/>
                </a:lnTo>
                <a:lnTo>
                  <a:pt x="7335012" y="7620"/>
                </a:lnTo>
                <a:lnTo>
                  <a:pt x="7331964" y="7620"/>
                </a:lnTo>
                <a:lnTo>
                  <a:pt x="7330440" y="6095"/>
                </a:lnTo>
                <a:close/>
              </a:path>
              <a:path w="7374890" h="7619">
                <a:moveTo>
                  <a:pt x="7373112" y="6095"/>
                </a:moveTo>
                <a:lnTo>
                  <a:pt x="7373112" y="1524"/>
                </a:lnTo>
                <a:lnTo>
                  <a:pt x="7374636" y="1524"/>
                </a:lnTo>
                <a:lnTo>
                  <a:pt x="7374636" y="6095"/>
                </a:lnTo>
                <a:lnTo>
                  <a:pt x="7373112" y="6095"/>
                </a:lnTo>
                <a:close/>
              </a:path>
              <a:path w="7374890" h="7619">
                <a:moveTo>
                  <a:pt x="7368540" y="7620"/>
                </a:moveTo>
                <a:lnTo>
                  <a:pt x="7368540" y="0"/>
                </a:lnTo>
                <a:lnTo>
                  <a:pt x="7373112" y="0"/>
                </a:lnTo>
                <a:lnTo>
                  <a:pt x="7373112" y="7620"/>
                </a:lnTo>
                <a:lnTo>
                  <a:pt x="7368540" y="7620"/>
                </a:lnTo>
                <a:close/>
              </a:path>
              <a:path w="7374890" h="7619">
                <a:moveTo>
                  <a:pt x="7367016" y="6095"/>
                </a:moveTo>
                <a:lnTo>
                  <a:pt x="7367016" y="1524"/>
                </a:lnTo>
                <a:lnTo>
                  <a:pt x="7368540" y="1524"/>
                </a:lnTo>
                <a:lnTo>
                  <a:pt x="7368540" y="6095"/>
                </a:lnTo>
                <a:lnTo>
                  <a:pt x="7367016" y="6095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3295" y="2150364"/>
            <a:ext cx="35560" cy="62865"/>
          </a:xfrm>
          <a:custGeom>
            <a:avLst/>
            <a:gdLst/>
            <a:ahLst/>
            <a:cxnLst/>
            <a:rect l="l" t="t" r="r" b="b"/>
            <a:pathLst>
              <a:path w="35559" h="62864">
                <a:moveTo>
                  <a:pt x="9144" y="30480"/>
                </a:moveTo>
                <a:lnTo>
                  <a:pt x="9144" y="24384"/>
                </a:lnTo>
                <a:lnTo>
                  <a:pt x="22860" y="24384"/>
                </a:lnTo>
                <a:lnTo>
                  <a:pt x="25908" y="25908"/>
                </a:lnTo>
                <a:lnTo>
                  <a:pt x="27432" y="27432"/>
                </a:lnTo>
                <a:lnTo>
                  <a:pt x="30480" y="28956"/>
                </a:lnTo>
                <a:lnTo>
                  <a:pt x="33528" y="32004"/>
                </a:lnTo>
                <a:lnTo>
                  <a:pt x="33528" y="35052"/>
                </a:lnTo>
                <a:lnTo>
                  <a:pt x="35052" y="36576"/>
                </a:lnTo>
                <a:lnTo>
                  <a:pt x="35052" y="48768"/>
                </a:lnTo>
                <a:lnTo>
                  <a:pt x="33528" y="50292"/>
                </a:lnTo>
                <a:lnTo>
                  <a:pt x="32004" y="53340"/>
                </a:lnTo>
                <a:lnTo>
                  <a:pt x="32004" y="54864"/>
                </a:lnTo>
                <a:lnTo>
                  <a:pt x="28956" y="56388"/>
                </a:lnTo>
                <a:lnTo>
                  <a:pt x="27432" y="57912"/>
                </a:lnTo>
                <a:lnTo>
                  <a:pt x="27432" y="35052"/>
                </a:lnTo>
                <a:lnTo>
                  <a:pt x="24384" y="33528"/>
                </a:lnTo>
                <a:lnTo>
                  <a:pt x="21336" y="30480"/>
                </a:lnTo>
                <a:lnTo>
                  <a:pt x="9144" y="30480"/>
                </a:lnTo>
                <a:close/>
              </a:path>
              <a:path w="35559" h="62864">
                <a:moveTo>
                  <a:pt x="1524" y="30480"/>
                </a:moveTo>
                <a:lnTo>
                  <a:pt x="4572" y="0"/>
                </a:lnTo>
                <a:lnTo>
                  <a:pt x="32004" y="0"/>
                </a:lnTo>
                <a:lnTo>
                  <a:pt x="32004" y="6096"/>
                </a:lnTo>
                <a:lnTo>
                  <a:pt x="10668" y="6096"/>
                </a:lnTo>
                <a:lnTo>
                  <a:pt x="9144" y="24384"/>
                </a:lnTo>
                <a:lnTo>
                  <a:pt x="9144" y="30480"/>
                </a:lnTo>
                <a:lnTo>
                  <a:pt x="1524" y="30480"/>
                </a:lnTo>
                <a:close/>
              </a:path>
              <a:path w="35559" h="62864">
                <a:moveTo>
                  <a:pt x="0" y="59436"/>
                </a:moveTo>
                <a:lnTo>
                  <a:pt x="0" y="51816"/>
                </a:lnTo>
                <a:lnTo>
                  <a:pt x="4572" y="54864"/>
                </a:lnTo>
                <a:lnTo>
                  <a:pt x="9144" y="56388"/>
                </a:lnTo>
                <a:lnTo>
                  <a:pt x="18288" y="56388"/>
                </a:lnTo>
                <a:lnTo>
                  <a:pt x="19812" y="54864"/>
                </a:lnTo>
                <a:lnTo>
                  <a:pt x="21336" y="54864"/>
                </a:lnTo>
                <a:lnTo>
                  <a:pt x="24384" y="51816"/>
                </a:lnTo>
                <a:lnTo>
                  <a:pt x="25908" y="51816"/>
                </a:lnTo>
                <a:lnTo>
                  <a:pt x="25908" y="50292"/>
                </a:lnTo>
                <a:lnTo>
                  <a:pt x="27432" y="48768"/>
                </a:lnTo>
                <a:lnTo>
                  <a:pt x="27432" y="57912"/>
                </a:lnTo>
                <a:lnTo>
                  <a:pt x="25908" y="59436"/>
                </a:lnTo>
                <a:lnTo>
                  <a:pt x="19812" y="62484"/>
                </a:lnTo>
                <a:lnTo>
                  <a:pt x="7620" y="62484"/>
                </a:lnTo>
                <a:lnTo>
                  <a:pt x="3048" y="60960"/>
                </a:lnTo>
                <a:lnTo>
                  <a:pt x="0" y="59436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4547" y="1476755"/>
            <a:ext cx="7374890" cy="7620"/>
          </a:xfrm>
          <a:custGeom>
            <a:avLst/>
            <a:gdLst/>
            <a:ahLst/>
            <a:cxnLst/>
            <a:rect l="l" t="t" r="r" b="b"/>
            <a:pathLst>
              <a:path w="7374890" h="7619">
                <a:moveTo>
                  <a:pt x="0" y="6096"/>
                </a:moveTo>
                <a:lnTo>
                  <a:pt x="0" y="1524"/>
                </a:lnTo>
                <a:lnTo>
                  <a:pt x="1523" y="1524"/>
                </a:lnTo>
                <a:lnTo>
                  <a:pt x="3048" y="0"/>
                </a:lnTo>
                <a:lnTo>
                  <a:pt x="4571" y="0"/>
                </a:lnTo>
                <a:lnTo>
                  <a:pt x="6096" y="1524"/>
                </a:lnTo>
                <a:lnTo>
                  <a:pt x="7619" y="1524"/>
                </a:lnTo>
                <a:lnTo>
                  <a:pt x="7619" y="6096"/>
                </a:lnTo>
                <a:lnTo>
                  <a:pt x="6096" y="6096"/>
                </a:lnTo>
                <a:lnTo>
                  <a:pt x="6096" y="7620"/>
                </a:lnTo>
                <a:lnTo>
                  <a:pt x="1523" y="7620"/>
                </a:lnTo>
                <a:lnTo>
                  <a:pt x="1523" y="6096"/>
                </a:lnTo>
                <a:lnTo>
                  <a:pt x="0" y="6096"/>
                </a:lnTo>
                <a:close/>
              </a:path>
              <a:path w="7374890" h="7619">
                <a:moveTo>
                  <a:pt x="36575" y="6096"/>
                </a:moveTo>
                <a:lnTo>
                  <a:pt x="36575" y="1524"/>
                </a:lnTo>
                <a:lnTo>
                  <a:pt x="38100" y="1524"/>
                </a:lnTo>
                <a:lnTo>
                  <a:pt x="39623" y="0"/>
                </a:lnTo>
                <a:lnTo>
                  <a:pt x="41148" y="0"/>
                </a:lnTo>
                <a:lnTo>
                  <a:pt x="42671" y="1524"/>
                </a:lnTo>
                <a:lnTo>
                  <a:pt x="44196" y="1524"/>
                </a:lnTo>
                <a:lnTo>
                  <a:pt x="44196" y="6096"/>
                </a:lnTo>
                <a:lnTo>
                  <a:pt x="42671" y="6096"/>
                </a:lnTo>
                <a:lnTo>
                  <a:pt x="42671" y="7620"/>
                </a:lnTo>
                <a:lnTo>
                  <a:pt x="38100" y="7620"/>
                </a:lnTo>
                <a:lnTo>
                  <a:pt x="38100" y="6096"/>
                </a:lnTo>
                <a:lnTo>
                  <a:pt x="36575" y="6096"/>
                </a:lnTo>
                <a:close/>
              </a:path>
              <a:path w="7374890" h="7619">
                <a:moveTo>
                  <a:pt x="73151" y="4572"/>
                </a:moveTo>
                <a:lnTo>
                  <a:pt x="73151" y="3048"/>
                </a:lnTo>
                <a:lnTo>
                  <a:pt x="76200" y="0"/>
                </a:lnTo>
                <a:lnTo>
                  <a:pt x="77723" y="0"/>
                </a:lnTo>
                <a:lnTo>
                  <a:pt x="79248" y="1524"/>
                </a:lnTo>
                <a:lnTo>
                  <a:pt x="80771" y="1524"/>
                </a:lnTo>
                <a:lnTo>
                  <a:pt x="80771" y="6096"/>
                </a:lnTo>
                <a:lnTo>
                  <a:pt x="79248" y="6096"/>
                </a:lnTo>
                <a:lnTo>
                  <a:pt x="79248" y="7620"/>
                </a:lnTo>
                <a:lnTo>
                  <a:pt x="74675" y="7620"/>
                </a:lnTo>
                <a:lnTo>
                  <a:pt x="74675" y="6096"/>
                </a:lnTo>
                <a:lnTo>
                  <a:pt x="73151" y="4572"/>
                </a:lnTo>
                <a:close/>
              </a:path>
              <a:path w="7374890" h="7619">
                <a:moveTo>
                  <a:pt x="109728" y="4572"/>
                </a:moveTo>
                <a:lnTo>
                  <a:pt x="109728" y="3048"/>
                </a:lnTo>
                <a:lnTo>
                  <a:pt x="111251" y="1524"/>
                </a:lnTo>
                <a:lnTo>
                  <a:pt x="112775" y="1524"/>
                </a:lnTo>
                <a:lnTo>
                  <a:pt x="112775" y="0"/>
                </a:lnTo>
                <a:lnTo>
                  <a:pt x="115823" y="0"/>
                </a:lnTo>
                <a:lnTo>
                  <a:pt x="115823" y="1524"/>
                </a:lnTo>
                <a:lnTo>
                  <a:pt x="117348" y="1524"/>
                </a:lnTo>
                <a:lnTo>
                  <a:pt x="117348" y="6096"/>
                </a:lnTo>
                <a:lnTo>
                  <a:pt x="115823" y="7620"/>
                </a:lnTo>
                <a:lnTo>
                  <a:pt x="112775" y="7620"/>
                </a:lnTo>
                <a:lnTo>
                  <a:pt x="109728" y="4572"/>
                </a:lnTo>
                <a:close/>
              </a:path>
              <a:path w="7374890" h="7619">
                <a:moveTo>
                  <a:pt x="147828" y="6096"/>
                </a:moveTo>
                <a:lnTo>
                  <a:pt x="147828" y="1524"/>
                </a:lnTo>
                <a:lnTo>
                  <a:pt x="149351" y="1524"/>
                </a:lnTo>
                <a:lnTo>
                  <a:pt x="149351" y="0"/>
                </a:lnTo>
                <a:lnTo>
                  <a:pt x="152400" y="0"/>
                </a:lnTo>
                <a:lnTo>
                  <a:pt x="152400" y="1524"/>
                </a:lnTo>
                <a:lnTo>
                  <a:pt x="153923" y="1524"/>
                </a:lnTo>
                <a:lnTo>
                  <a:pt x="153923" y="6096"/>
                </a:lnTo>
                <a:lnTo>
                  <a:pt x="152400" y="7620"/>
                </a:lnTo>
                <a:lnTo>
                  <a:pt x="149351" y="7620"/>
                </a:lnTo>
                <a:lnTo>
                  <a:pt x="147828" y="6096"/>
                </a:lnTo>
                <a:close/>
              </a:path>
              <a:path w="7374890" h="7619">
                <a:moveTo>
                  <a:pt x="184403" y="6096"/>
                </a:moveTo>
                <a:lnTo>
                  <a:pt x="184403" y="1524"/>
                </a:lnTo>
                <a:lnTo>
                  <a:pt x="185928" y="1524"/>
                </a:lnTo>
                <a:lnTo>
                  <a:pt x="187451" y="0"/>
                </a:lnTo>
                <a:lnTo>
                  <a:pt x="188975" y="0"/>
                </a:lnTo>
                <a:lnTo>
                  <a:pt x="188975" y="1524"/>
                </a:lnTo>
                <a:lnTo>
                  <a:pt x="190500" y="1524"/>
                </a:lnTo>
                <a:lnTo>
                  <a:pt x="192023" y="3048"/>
                </a:lnTo>
                <a:lnTo>
                  <a:pt x="192023" y="4572"/>
                </a:lnTo>
                <a:lnTo>
                  <a:pt x="188975" y="7620"/>
                </a:lnTo>
                <a:lnTo>
                  <a:pt x="185928" y="7620"/>
                </a:lnTo>
                <a:lnTo>
                  <a:pt x="184403" y="6096"/>
                </a:lnTo>
                <a:close/>
              </a:path>
              <a:path w="7374890" h="7619">
                <a:moveTo>
                  <a:pt x="220980" y="6096"/>
                </a:moveTo>
                <a:lnTo>
                  <a:pt x="220980" y="1524"/>
                </a:lnTo>
                <a:lnTo>
                  <a:pt x="222503" y="1524"/>
                </a:lnTo>
                <a:lnTo>
                  <a:pt x="224028" y="0"/>
                </a:lnTo>
                <a:lnTo>
                  <a:pt x="225551" y="0"/>
                </a:lnTo>
                <a:lnTo>
                  <a:pt x="227075" y="1524"/>
                </a:lnTo>
                <a:lnTo>
                  <a:pt x="228600" y="1524"/>
                </a:lnTo>
                <a:lnTo>
                  <a:pt x="228600" y="6096"/>
                </a:lnTo>
                <a:lnTo>
                  <a:pt x="227075" y="6096"/>
                </a:lnTo>
                <a:lnTo>
                  <a:pt x="227075" y="7620"/>
                </a:lnTo>
                <a:lnTo>
                  <a:pt x="222503" y="7620"/>
                </a:lnTo>
                <a:lnTo>
                  <a:pt x="222503" y="6096"/>
                </a:lnTo>
                <a:lnTo>
                  <a:pt x="220980" y="6096"/>
                </a:lnTo>
                <a:close/>
              </a:path>
              <a:path w="7374890" h="7619">
                <a:moveTo>
                  <a:pt x="257555" y="6096"/>
                </a:moveTo>
                <a:lnTo>
                  <a:pt x="257555" y="1524"/>
                </a:lnTo>
                <a:lnTo>
                  <a:pt x="259080" y="1524"/>
                </a:lnTo>
                <a:lnTo>
                  <a:pt x="260603" y="0"/>
                </a:lnTo>
                <a:lnTo>
                  <a:pt x="262128" y="0"/>
                </a:lnTo>
                <a:lnTo>
                  <a:pt x="263651" y="1524"/>
                </a:lnTo>
                <a:lnTo>
                  <a:pt x="265175" y="1524"/>
                </a:lnTo>
                <a:lnTo>
                  <a:pt x="265175" y="6096"/>
                </a:lnTo>
                <a:lnTo>
                  <a:pt x="263651" y="6096"/>
                </a:lnTo>
                <a:lnTo>
                  <a:pt x="263651" y="7620"/>
                </a:lnTo>
                <a:lnTo>
                  <a:pt x="259080" y="7620"/>
                </a:lnTo>
                <a:lnTo>
                  <a:pt x="259080" y="6096"/>
                </a:lnTo>
                <a:lnTo>
                  <a:pt x="257555" y="6096"/>
                </a:lnTo>
                <a:close/>
              </a:path>
              <a:path w="7374890" h="7619">
                <a:moveTo>
                  <a:pt x="294132" y="4572"/>
                </a:moveTo>
                <a:lnTo>
                  <a:pt x="294132" y="3048"/>
                </a:lnTo>
                <a:lnTo>
                  <a:pt x="297180" y="0"/>
                </a:lnTo>
                <a:lnTo>
                  <a:pt x="298703" y="0"/>
                </a:lnTo>
                <a:lnTo>
                  <a:pt x="300228" y="1524"/>
                </a:lnTo>
                <a:lnTo>
                  <a:pt x="301751" y="1524"/>
                </a:lnTo>
                <a:lnTo>
                  <a:pt x="301751" y="6096"/>
                </a:lnTo>
                <a:lnTo>
                  <a:pt x="300228" y="6096"/>
                </a:lnTo>
                <a:lnTo>
                  <a:pt x="300228" y="7620"/>
                </a:lnTo>
                <a:lnTo>
                  <a:pt x="295655" y="7620"/>
                </a:lnTo>
                <a:lnTo>
                  <a:pt x="295655" y="6096"/>
                </a:lnTo>
                <a:lnTo>
                  <a:pt x="294132" y="4572"/>
                </a:lnTo>
                <a:close/>
              </a:path>
              <a:path w="7374890" h="7619">
                <a:moveTo>
                  <a:pt x="330707" y="4572"/>
                </a:moveTo>
                <a:lnTo>
                  <a:pt x="330707" y="3048"/>
                </a:lnTo>
                <a:lnTo>
                  <a:pt x="332232" y="1524"/>
                </a:lnTo>
                <a:lnTo>
                  <a:pt x="333755" y="1524"/>
                </a:lnTo>
                <a:lnTo>
                  <a:pt x="333755" y="0"/>
                </a:lnTo>
                <a:lnTo>
                  <a:pt x="336803" y="0"/>
                </a:lnTo>
                <a:lnTo>
                  <a:pt x="336803" y="1524"/>
                </a:lnTo>
                <a:lnTo>
                  <a:pt x="338328" y="1524"/>
                </a:lnTo>
                <a:lnTo>
                  <a:pt x="338328" y="6096"/>
                </a:lnTo>
                <a:lnTo>
                  <a:pt x="336803" y="7620"/>
                </a:lnTo>
                <a:lnTo>
                  <a:pt x="333755" y="7620"/>
                </a:lnTo>
                <a:lnTo>
                  <a:pt x="330707" y="4572"/>
                </a:lnTo>
                <a:close/>
              </a:path>
              <a:path w="7374890" h="7619">
                <a:moveTo>
                  <a:pt x="368807" y="6096"/>
                </a:moveTo>
                <a:lnTo>
                  <a:pt x="368807" y="1524"/>
                </a:lnTo>
                <a:lnTo>
                  <a:pt x="370332" y="1524"/>
                </a:lnTo>
                <a:lnTo>
                  <a:pt x="370332" y="0"/>
                </a:lnTo>
                <a:lnTo>
                  <a:pt x="373380" y="0"/>
                </a:lnTo>
                <a:lnTo>
                  <a:pt x="373380" y="1524"/>
                </a:lnTo>
                <a:lnTo>
                  <a:pt x="374903" y="1524"/>
                </a:lnTo>
                <a:lnTo>
                  <a:pt x="374903" y="6096"/>
                </a:lnTo>
                <a:lnTo>
                  <a:pt x="373380" y="7620"/>
                </a:lnTo>
                <a:lnTo>
                  <a:pt x="370332" y="7620"/>
                </a:lnTo>
                <a:lnTo>
                  <a:pt x="368807" y="6096"/>
                </a:lnTo>
                <a:close/>
              </a:path>
              <a:path w="7374890" h="7619">
                <a:moveTo>
                  <a:pt x="405383" y="6096"/>
                </a:moveTo>
                <a:lnTo>
                  <a:pt x="405383" y="1524"/>
                </a:lnTo>
                <a:lnTo>
                  <a:pt x="406907" y="1524"/>
                </a:lnTo>
                <a:lnTo>
                  <a:pt x="408432" y="0"/>
                </a:lnTo>
                <a:lnTo>
                  <a:pt x="409955" y="0"/>
                </a:lnTo>
                <a:lnTo>
                  <a:pt x="409955" y="1524"/>
                </a:lnTo>
                <a:lnTo>
                  <a:pt x="411480" y="1524"/>
                </a:lnTo>
                <a:lnTo>
                  <a:pt x="413003" y="3048"/>
                </a:lnTo>
                <a:lnTo>
                  <a:pt x="413003" y="4572"/>
                </a:lnTo>
                <a:lnTo>
                  <a:pt x="409955" y="7620"/>
                </a:lnTo>
                <a:lnTo>
                  <a:pt x="406907" y="7620"/>
                </a:lnTo>
                <a:lnTo>
                  <a:pt x="406907" y="6096"/>
                </a:lnTo>
                <a:lnTo>
                  <a:pt x="405383" y="6096"/>
                </a:lnTo>
                <a:close/>
              </a:path>
              <a:path w="7374890" h="7619">
                <a:moveTo>
                  <a:pt x="441959" y="6096"/>
                </a:moveTo>
                <a:lnTo>
                  <a:pt x="441959" y="1524"/>
                </a:lnTo>
                <a:lnTo>
                  <a:pt x="443483" y="1524"/>
                </a:lnTo>
                <a:lnTo>
                  <a:pt x="445007" y="0"/>
                </a:lnTo>
                <a:lnTo>
                  <a:pt x="446532" y="0"/>
                </a:lnTo>
                <a:lnTo>
                  <a:pt x="448055" y="1524"/>
                </a:lnTo>
                <a:lnTo>
                  <a:pt x="449580" y="1524"/>
                </a:lnTo>
                <a:lnTo>
                  <a:pt x="449580" y="6096"/>
                </a:lnTo>
                <a:lnTo>
                  <a:pt x="448055" y="6096"/>
                </a:lnTo>
                <a:lnTo>
                  <a:pt x="448055" y="7620"/>
                </a:lnTo>
                <a:lnTo>
                  <a:pt x="443483" y="7620"/>
                </a:lnTo>
                <a:lnTo>
                  <a:pt x="443483" y="6096"/>
                </a:lnTo>
                <a:lnTo>
                  <a:pt x="441959" y="6096"/>
                </a:lnTo>
                <a:close/>
              </a:path>
              <a:path w="7374890" h="7619">
                <a:moveTo>
                  <a:pt x="478535" y="6096"/>
                </a:moveTo>
                <a:lnTo>
                  <a:pt x="478535" y="1524"/>
                </a:lnTo>
                <a:lnTo>
                  <a:pt x="480059" y="1524"/>
                </a:lnTo>
                <a:lnTo>
                  <a:pt x="481583" y="0"/>
                </a:lnTo>
                <a:lnTo>
                  <a:pt x="483107" y="0"/>
                </a:lnTo>
                <a:lnTo>
                  <a:pt x="484632" y="1524"/>
                </a:lnTo>
                <a:lnTo>
                  <a:pt x="486155" y="1524"/>
                </a:lnTo>
                <a:lnTo>
                  <a:pt x="486155" y="6096"/>
                </a:lnTo>
                <a:lnTo>
                  <a:pt x="484632" y="6096"/>
                </a:lnTo>
                <a:lnTo>
                  <a:pt x="484632" y="7620"/>
                </a:lnTo>
                <a:lnTo>
                  <a:pt x="480059" y="7620"/>
                </a:lnTo>
                <a:lnTo>
                  <a:pt x="480059" y="6096"/>
                </a:lnTo>
                <a:lnTo>
                  <a:pt x="478535" y="6096"/>
                </a:lnTo>
                <a:close/>
              </a:path>
              <a:path w="7374890" h="7619">
                <a:moveTo>
                  <a:pt x="515112" y="4572"/>
                </a:moveTo>
                <a:lnTo>
                  <a:pt x="515112" y="3048"/>
                </a:lnTo>
                <a:lnTo>
                  <a:pt x="518159" y="0"/>
                </a:lnTo>
                <a:lnTo>
                  <a:pt x="519683" y="0"/>
                </a:lnTo>
                <a:lnTo>
                  <a:pt x="521207" y="1524"/>
                </a:lnTo>
                <a:lnTo>
                  <a:pt x="522732" y="1524"/>
                </a:lnTo>
                <a:lnTo>
                  <a:pt x="522732" y="6096"/>
                </a:lnTo>
                <a:lnTo>
                  <a:pt x="521207" y="6096"/>
                </a:lnTo>
                <a:lnTo>
                  <a:pt x="521207" y="7620"/>
                </a:lnTo>
                <a:lnTo>
                  <a:pt x="516635" y="7620"/>
                </a:lnTo>
                <a:lnTo>
                  <a:pt x="516635" y="6096"/>
                </a:lnTo>
                <a:lnTo>
                  <a:pt x="515112" y="4572"/>
                </a:lnTo>
                <a:close/>
              </a:path>
              <a:path w="7374890" h="7619">
                <a:moveTo>
                  <a:pt x="551687" y="4572"/>
                </a:moveTo>
                <a:lnTo>
                  <a:pt x="551687" y="3048"/>
                </a:lnTo>
                <a:lnTo>
                  <a:pt x="553212" y="1524"/>
                </a:lnTo>
                <a:lnTo>
                  <a:pt x="554735" y="1524"/>
                </a:lnTo>
                <a:lnTo>
                  <a:pt x="554735" y="0"/>
                </a:lnTo>
                <a:lnTo>
                  <a:pt x="557783" y="0"/>
                </a:lnTo>
                <a:lnTo>
                  <a:pt x="557783" y="1524"/>
                </a:lnTo>
                <a:lnTo>
                  <a:pt x="559307" y="1524"/>
                </a:lnTo>
                <a:lnTo>
                  <a:pt x="559307" y="6096"/>
                </a:lnTo>
                <a:lnTo>
                  <a:pt x="557783" y="7620"/>
                </a:lnTo>
                <a:lnTo>
                  <a:pt x="554735" y="7620"/>
                </a:lnTo>
                <a:lnTo>
                  <a:pt x="551687" y="4572"/>
                </a:lnTo>
                <a:close/>
              </a:path>
              <a:path w="7374890" h="7619">
                <a:moveTo>
                  <a:pt x="589787" y="6096"/>
                </a:moveTo>
                <a:lnTo>
                  <a:pt x="589787" y="1524"/>
                </a:lnTo>
                <a:lnTo>
                  <a:pt x="591312" y="1524"/>
                </a:lnTo>
                <a:lnTo>
                  <a:pt x="591312" y="0"/>
                </a:lnTo>
                <a:lnTo>
                  <a:pt x="594359" y="0"/>
                </a:lnTo>
                <a:lnTo>
                  <a:pt x="594359" y="1524"/>
                </a:lnTo>
                <a:lnTo>
                  <a:pt x="595883" y="1524"/>
                </a:lnTo>
                <a:lnTo>
                  <a:pt x="595883" y="6096"/>
                </a:lnTo>
                <a:lnTo>
                  <a:pt x="594359" y="7620"/>
                </a:lnTo>
                <a:lnTo>
                  <a:pt x="591312" y="7620"/>
                </a:lnTo>
                <a:lnTo>
                  <a:pt x="589787" y="6096"/>
                </a:lnTo>
                <a:close/>
              </a:path>
              <a:path w="7374890" h="7619">
                <a:moveTo>
                  <a:pt x="626364" y="6096"/>
                </a:moveTo>
                <a:lnTo>
                  <a:pt x="626364" y="1524"/>
                </a:lnTo>
                <a:lnTo>
                  <a:pt x="627887" y="1524"/>
                </a:lnTo>
                <a:lnTo>
                  <a:pt x="629412" y="0"/>
                </a:lnTo>
                <a:lnTo>
                  <a:pt x="630935" y="0"/>
                </a:lnTo>
                <a:lnTo>
                  <a:pt x="630935" y="1524"/>
                </a:lnTo>
                <a:lnTo>
                  <a:pt x="632459" y="1524"/>
                </a:lnTo>
                <a:lnTo>
                  <a:pt x="633983" y="3048"/>
                </a:lnTo>
                <a:lnTo>
                  <a:pt x="633983" y="4572"/>
                </a:lnTo>
                <a:lnTo>
                  <a:pt x="630935" y="7620"/>
                </a:lnTo>
                <a:lnTo>
                  <a:pt x="627887" y="7620"/>
                </a:lnTo>
                <a:lnTo>
                  <a:pt x="627887" y="6096"/>
                </a:lnTo>
                <a:lnTo>
                  <a:pt x="626364" y="6096"/>
                </a:lnTo>
                <a:close/>
              </a:path>
              <a:path w="7374890" h="7619">
                <a:moveTo>
                  <a:pt x="662939" y="6096"/>
                </a:moveTo>
                <a:lnTo>
                  <a:pt x="662939" y="1524"/>
                </a:lnTo>
                <a:lnTo>
                  <a:pt x="664464" y="1524"/>
                </a:lnTo>
                <a:lnTo>
                  <a:pt x="665987" y="0"/>
                </a:lnTo>
                <a:lnTo>
                  <a:pt x="667512" y="0"/>
                </a:lnTo>
                <a:lnTo>
                  <a:pt x="669035" y="1524"/>
                </a:lnTo>
                <a:lnTo>
                  <a:pt x="670559" y="1524"/>
                </a:lnTo>
                <a:lnTo>
                  <a:pt x="670559" y="6096"/>
                </a:lnTo>
                <a:lnTo>
                  <a:pt x="669035" y="6096"/>
                </a:lnTo>
                <a:lnTo>
                  <a:pt x="669035" y="7620"/>
                </a:lnTo>
                <a:lnTo>
                  <a:pt x="664464" y="7620"/>
                </a:lnTo>
                <a:lnTo>
                  <a:pt x="664464" y="6096"/>
                </a:lnTo>
                <a:lnTo>
                  <a:pt x="662939" y="6096"/>
                </a:lnTo>
                <a:close/>
              </a:path>
              <a:path w="7374890" h="7619">
                <a:moveTo>
                  <a:pt x="699516" y="6096"/>
                </a:moveTo>
                <a:lnTo>
                  <a:pt x="699516" y="1524"/>
                </a:lnTo>
                <a:lnTo>
                  <a:pt x="701039" y="1524"/>
                </a:lnTo>
                <a:lnTo>
                  <a:pt x="702564" y="0"/>
                </a:lnTo>
                <a:lnTo>
                  <a:pt x="704087" y="0"/>
                </a:lnTo>
                <a:lnTo>
                  <a:pt x="705612" y="1524"/>
                </a:lnTo>
                <a:lnTo>
                  <a:pt x="707135" y="1524"/>
                </a:lnTo>
                <a:lnTo>
                  <a:pt x="707135" y="6096"/>
                </a:lnTo>
                <a:lnTo>
                  <a:pt x="705612" y="6096"/>
                </a:lnTo>
                <a:lnTo>
                  <a:pt x="705612" y="7620"/>
                </a:lnTo>
                <a:lnTo>
                  <a:pt x="701039" y="7620"/>
                </a:lnTo>
                <a:lnTo>
                  <a:pt x="701039" y="6096"/>
                </a:lnTo>
                <a:lnTo>
                  <a:pt x="699516" y="6096"/>
                </a:lnTo>
                <a:close/>
              </a:path>
              <a:path w="7374890" h="7619">
                <a:moveTo>
                  <a:pt x="736091" y="4572"/>
                </a:moveTo>
                <a:lnTo>
                  <a:pt x="736091" y="3048"/>
                </a:lnTo>
                <a:lnTo>
                  <a:pt x="737616" y="1524"/>
                </a:lnTo>
                <a:lnTo>
                  <a:pt x="739139" y="1524"/>
                </a:lnTo>
                <a:lnTo>
                  <a:pt x="739139" y="0"/>
                </a:lnTo>
                <a:lnTo>
                  <a:pt x="740664" y="0"/>
                </a:lnTo>
                <a:lnTo>
                  <a:pt x="742187" y="1524"/>
                </a:lnTo>
                <a:lnTo>
                  <a:pt x="743712" y="1524"/>
                </a:lnTo>
                <a:lnTo>
                  <a:pt x="743712" y="6096"/>
                </a:lnTo>
                <a:lnTo>
                  <a:pt x="742187" y="6096"/>
                </a:lnTo>
                <a:lnTo>
                  <a:pt x="742187" y="7620"/>
                </a:lnTo>
                <a:lnTo>
                  <a:pt x="739139" y="7620"/>
                </a:lnTo>
                <a:lnTo>
                  <a:pt x="736091" y="4572"/>
                </a:lnTo>
                <a:close/>
              </a:path>
              <a:path w="7374890" h="7619">
                <a:moveTo>
                  <a:pt x="772667" y="4572"/>
                </a:moveTo>
                <a:lnTo>
                  <a:pt x="772667" y="3048"/>
                </a:lnTo>
                <a:lnTo>
                  <a:pt x="774191" y="1524"/>
                </a:lnTo>
                <a:lnTo>
                  <a:pt x="775716" y="1524"/>
                </a:lnTo>
                <a:lnTo>
                  <a:pt x="775716" y="0"/>
                </a:lnTo>
                <a:lnTo>
                  <a:pt x="778764" y="0"/>
                </a:lnTo>
                <a:lnTo>
                  <a:pt x="778764" y="1524"/>
                </a:lnTo>
                <a:lnTo>
                  <a:pt x="780287" y="1524"/>
                </a:lnTo>
                <a:lnTo>
                  <a:pt x="780287" y="6096"/>
                </a:lnTo>
                <a:lnTo>
                  <a:pt x="778764" y="7620"/>
                </a:lnTo>
                <a:lnTo>
                  <a:pt x="775716" y="7620"/>
                </a:lnTo>
                <a:lnTo>
                  <a:pt x="772667" y="4572"/>
                </a:lnTo>
                <a:close/>
              </a:path>
              <a:path w="7374890" h="7619">
                <a:moveTo>
                  <a:pt x="810767" y="6096"/>
                </a:moveTo>
                <a:lnTo>
                  <a:pt x="810767" y="1524"/>
                </a:lnTo>
                <a:lnTo>
                  <a:pt x="812291" y="1524"/>
                </a:lnTo>
                <a:lnTo>
                  <a:pt x="812291" y="0"/>
                </a:lnTo>
                <a:lnTo>
                  <a:pt x="815339" y="0"/>
                </a:lnTo>
                <a:lnTo>
                  <a:pt x="815339" y="1524"/>
                </a:lnTo>
                <a:lnTo>
                  <a:pt x="816864" y="1524"/>
                </a:lnTo>
                <a:lnTo>
                  <a:pt x="818387" y="3048"/>
                </a:lnTo>
                <a:lnTo>
                  <a:pt x="818387" y="4572"/>
                </a:lnTo>
                <a:lnTo>
                  <a:pt x="815339" y="7620"/>
                </a:lnTo>
                <a:lnTo>
                  <a:pt x="812291" y="7620"/>
                </a:lnTo>
                <a:lnTo>
                  <a:pt x="810767" y="6096"/>
                </a:lnTo>
                <a:close/>
              </a:path>
              <a:path w="7374890" h="7619">
                <a:moveTo>
                  <a:pt x="847344" y="6096"/>
                </a:moveTo>
                <a:lnTo>
                  <a:pt x="847344" y="1524"/>
                </a:lnTo>
                <a:lnTo>
                  <a:pt x="848867" y="1524"/>
                </a:lnTo>
                <a:lnTo>
                  <a:pt x="850391" y="0"/>
                </a:lnTo>
                <a:lnTo>
                  <a:pt x="851916" y="0"/>
                </a:lnTo>
                <a:lnTo>
                  <a:pt x="851916" y="1524"/>
                </a:lnTo>
                <a:lnTo>
                  <a:pt x="853439" y="1524"/>
                </a:lnTo>
                <a:lnTo>
                  <a:pt x="854964" y="3048"/>
                </a:lnTo>
                <a:lnTo>
                  <a:pt x="854964" y="4572"/>
                </a:lnTo>
                <a:lnTo>
                  <a:pt x="851916" y="7620"/>
                </a:lnTo>
                <a:lnTo>
                  <a:pt x="848867" y="7620"/>
                </a:lnTo>
                <a:lnTo>
                  <a:pt x="848867" y="6096"/>
                </a:lnTo>
                <a:lnTo>
                  <a:pt x="847344" y="6096"/>
                </a:lnTo>
                <a:close/>
              </a:path>
              <a:path w="7374890" h="7619">
                <a:moveTo>
                  <a:pt x="883919" y="6096"/>
                </a:moveTo>
                <a:lnTo>
                  <a:pt x="883919" y="1524"/>
                </a:lnTo>
                <a:lnTo>
                  <a:pt x="885444" y="1524"/>
                </a:lnTo>
                <a:lnTo>
                  <a:pt x="886967" y="0"/>
                </a:lnTo>
                <a:lnTo>
                  <a:pt x="888491" y="0"/>
                </a:lnTo>
                <a:lnTo>
                  <a:pt x="890016" y="1524"/>
                </a:lnTo>
                <a:lnTo>
                  <a:pt x="891539" y="1524"/>
                </a:lnTo>
                <a:lnTo>
                  <a:pt x="891539" y="6096"/>
                </a:lnTo>
                <a:lnTo>
                  <a:pt x="890016" y="6096"/>
                </a:lnTo>
                <a:lnTo>
                  <a:pt x="890016" y="7620"/>
                </a:lnTo>
                <a:lnTo>
                  <a:pt x="885444" y="7620"/>
                </a:lnTo>
                <a:lnTo>
                  <a:pt x="885444" y="6096"/>
                </a:lnTo>
                <a:lnTo>
                  <a:pt x="883919" y="6096"/>
                </a:lnTo>
                <a:close/>
              </a:path>
              <a:path w="7374890" h="7619">
                <a:moveTo>
                  <a:pt x="920496" y="6096"/>
                </a:moveTo>
                <a:lnTo>
                  <a:pt x="920496" y="1524"/>
                </a:lnTo>
                <a:lnTo>
                  <a:pt x="922019" y="1524"/>
                </a:lnTo>
                <a:lnTo>
                  <a:pt x="923544" y="0"/>
                </a:lnTo>
                <a:lnTo>
                  <a:pt x="925067" y="0"/>
                </a:lnTo>
                <a:lnTo>
                  <a:pt x="926591" y="1524"/>
                </a:lnTo>
                <a:lnTo>
                  <a:pt x="928116" y="1524"/>
                </a:lnTo>
                <a:lnTo>
                  <a:pt x="928116" y="6096"/>
                </a:lnTo>
                <a:lnTo>
                  <a:pt x="926591" y="6096"/>
                </a:lnTo>
                <a:lnTo>
                  <a:pt x="926591" y="7620"/>
                </a:lnTo>
                <a:lnTo>
                  <a:pt x="922019" y="7620"/>
                </a:lnTo>
                <a:lnTo>
                  <a:pt x="922019" y="6096"/>
                </a:lnTo>
                <a:lnTo>
                  <a:pt x="920496" y="6096"/>
                </a:lnTo>
                <a:close/>
              </a:path>
              <a:path w="7374890" h="7619">
                <a:moveTo>
                  <a:pt x="957071" y="4572"/>
                </a:moveTo>
                <a:lnTo>
                  <a:pt x="957071" y="3048"/>
                </a:lnTo>
                <a:lnTo>
                  <a:pt x="958596" y="1524"/>
                </a:lnTo>
                <a:lnTo>
                  <a:pt x="960119" y="1524"/>
                </a:lnTo>
                <a:lnTo>
                  <a:pt x="960119" y="0"/>
                </a:lnTo>
                <a:lnTo>
                  <a:pt x="961644" y="0"/>
                </a:lnTo>
                <a:lnTo>
                  <a:pt x="963167" y="1524"/>
                </a:lnTo>
                <a:lnTo>
                  <a:pt x="964691" y="1524"/>
                </a:lnTo>
                <a:lnTo>
                  <a:pt x="964691" y="6096"/>
                </a:lnTo>
                <a:lnTo>
                  <a:pt x="963167" y="6096"/>
                </a:lnTo>
                <a:lnTo>
                  <a:pt x="963167" y="7620"/>
                </a:lnTo>
                <a:lnTo>
                  <a:pt x="960119" y="7620"/>
                </a:lnTo>
                <a:lnTo>
                  <a:pt x="957071" y="4572"/>
                </a:lnTo>
                <a:close/>
              </a:path>
              <a:path w="7374890" h="7619">
                <a:moveTo>
                  <a:pt x="995171" y="6096"/>
                </a:moveTo>
                <a:lnTo>
                  <a:pt x="995171" y="1524"/>
                </a:lnTo>
                <a:lnTo>
                  <a:pt x="996696" y="1524"/>
                </a:lnTo>
                <a:lnTo>
                  <a:pt x="996696" y="0"/>
                </a:lnTo>
                <a:lnTo>
                  <a:pt x="999744" y="0"/>
                </a:lnTo>
                <a:lnTo>
                  <a:pt x="999744" y="1524"/>
                </a:lnTo>
                <a:lnTo>
                  <a:pt x="1001267" y="1524"/>
                </a:lnTo>
                <a:lnTo>
                  <a:pt x="1001267" y="6096"/>
                </a:lnTo>
                <a:lnTo>
                  <a:pt x="999744" y="7620"/>
                </a:lnTo>
                <a:lnTo>
                  <a:pt x="996696" y="7620"/>
                </a:lnTo>
                <a:lnTo>
                  <a:pt x="995171" y="6096"/>
                </a:lnTo>
                <a:close/>
              </a:path>
              <a:path w="7374890" h="7619">
                <a:moveTo>
                  <a:pt x="1031748" y="6096"/>
                </a:moveTo>
                <a:lnTo>
                  <a:pt x="1031748" y="1524"/>
                </a:lnTo>
                <a:lnTo>
                  <a:pt x="1033271" y="1524"/>
                </a:lnTo>
                <a:lnTo>
                  <a:pt x="1033271" y="0"/>
                </a:lnTo>
                <a:lnTo>
                  <a:pt x="1036319" y="0"/>
                </a:lnTo>
                <a:lnTo>
                  <a:pt x="1036319" y="1524"/>
                </a:lnTo>
                <a:lnTo>
                  <a:pt x="1037844" y="1524"/>
                </a:lnTo>
                <a:lnTo>
                  <a:pt x="1039367" y="3048"/>
                </a:lnTo>
                <a:lnTo>
                  <a:pt x="1039367" y="4572"/>
                </a:lnTo>
                <a:lnTo>
                  <a:pt x="1036319" y="7620"/>
                </a:lnTo>
                <a:lnTo>
                  <a:pt x="1033271" y="7620"/>
                </a:lnTo>
                <a:lnTo>
                  <a:pt x="1031748" y="6096"/>
                </a:lnTo>
                <a:close/>
              </a:path>
              <a:path w="7374890" h="7619">
                <a:moveTo>
                  <a:pt x="1068323" y="6096"/>
                </a:moveTo>
                <a:lnTo>
                  <a:pt x="1068323" y="1524"/>
                </a:lnTo>
                <a:lnTo>
                  <a:pt x="1069848" y="1524"/>
                </a:lnTo>
                <a:lnTo>
                  <a:pt x="1071371" y="0"/>
                </a:lnTo>
                <a:lnTo>
                  <a:pt x="1072896" y="0"/>
                </a:lnTo>
                <a:lnTo>
                  <a:pt x="1075944" y="3048"/>
                </a:lnTo>
                <a:lnTo>
                  <a:pt x="1075944" y="4572"/>
                </a:lnTo>
                <a:lnTo>
                  <a:pt x="1074419" y="6096"/>
                </a:lnTo>
                <a:lnTo>
                  <a:pt x="1074419" y="7620"/>
                </a:lnTo>
                <a:lnTo>
                  <a:pt x="1069848" y="7620"/>
                </a:lnTo>
                <a:lnTo>
                  <a:pt x="1069848" y="6096"/>
                </a:lnTo>
                <a:lnTo>
                  <a:pt x="1068323" y="6096"/>
                </a:lnTo>
                <a:close/>
              </a:path>
              <a:path w="7374890" h="7619">
                <a:moveTo>
                  <a:pt x="1104900" y="6096"/>
                </a:moveTo>
                <a:lnTo>
                  <a:pt x="1104900" y="1524"/>
                </a:lnTo>
                <a:lnTo>
                  <a:pt x="1106423" y="1524"/>
                </a:lnTo>
                <a:lnTo>
                  <a:pt x="1107948" y="0"/>
                </a:lnTo>
                <a:lnTo>
                  <a:pt x="1109471" y="0"/>
                </a:lnTo>
                <a:lnTo>
                  <a:pt x="1110996" y="1524"/>
                </a:lnTo>
                <a:lnTo>
                  <a:pt x="1112519" y="1524"/>
                </a:lnTo>
                <a:lnTo>
                  <a:pt x="1112519" y="6096"/>
                </a:lnTo>
                <a:lnTo>
                  <a:pt x="1110996" y="6096"/>
                </a:lnTo>
                <a:lnTo>
                  <a:pt x="1110996" y="7620"/>
                </a:lnTo>
                <a:lnTo>
                  <a:pt x="1106423" y="7620"/>
                </a:lnTo>
                <a:lnTo>
                  <a:pt x="1106423" y="6096"/>
                </a:lnTo>
                <a:lnTo>
                  <a:pt x="1104900" y="6096"/>
                </a:lnTo>
                <a:close/>
              </a:path>
              <a:path w="7374890" h="7619">
                <a:moveTo>
                  <a:pt x="1141475" y="6096"/>
                </a:moveTo>
                <a:lnTo>
                  <a:pt x="1141475" y="1524"/>
                </a:lnTo>
                <a:lnTo>
                  <a:pt x="1143000" y="1524"/>
                </a:lnTo>
                <a:lnTo>
                  <a:pt x="1144523" y="0"/>
                </a:lnTo>
                <a:lnTo>
                  <a:pt x="1146048" y="0"/>
                </a:lnTo>
                <a:lnTo>
                  <a:pt x="1147571" y="1524"/>
                </a:lnTo>
                <a:lnTo>
                  <a:pt x="1149096" y="1524"/>
                </a:lnTo>
                <a:lnTo>
                  <a:pt x="1149096" y="6096"/>
                </a:lnTo>
                <a:lnTo>
                  <a:pt x="1147571" y="6096"/>
                </a:lnTo>
                <a:lnTo>
                  <a:pt x="1147571" y="7620"/>
                </a:lnTo>
                <a:lnTo>
                  <a:pt x="1143000" y="7620"/>
                </a:lnTo>
                <a:lnTo>
                  <a:pt x="1143000" y="6096"/>
                </a:lnTo>
                <a:lnTo>
                  <a:pt x="1141475" y="6096"/>
                </a:lnTo>
                <a:close/>
              </a:path>
              <a:path w="7374890" h="7619">
                <a:moveTo>
                  <a:pt x="1178051" y="4572"/>
                </a:moveTo>
                <a:lnTo>
                  <a:pt x="1178051" y="3048"/>
                </a:lnTo>
                <a:lnTo>
                  <a:pt x="1179575" y="1524"/>
                </a:lnTo>
                <a:lnTo>
                  <a:pt x="1181100" y="1524"/>
                </a:lnTo>
                <a:lnTo>
                  <a:pt x="1181100" y="0"/>
                </a:lnTo>
                <a:lnTo>
                  <a:pt x="1182623" y="0"/>
                </a:lnTo>
                <a:lnTo>
                  <a:pt x="1184148" y="1524"/>
                </a:lnTo>
                <a:lnTo>
                  <a:pt x="1185671" y="1524"/>
                </a:lnTo>
                <a:lnTo>
                  <a:pt x="1185671" y="6096"/>
                </a:lnTo>
                <a:lnTo>
                  <a:pt x="1184148" y="6096"/>
                </a:lnTo>
                <a:lnTo>
                  <a:pt x="1184148" y="7620"/>
                </a:lnTo>
                <a:lnTo>
                  <a:pt x="1181100" y="7620"/>
                </a:lnTo>
                <a:lnTo>
                  <a:pt x="1178051" y="4572"/>
                </a:lnTo>
                <a:close/>
              </a:path>
              <a:path w="7374890" h="7619">
                <a:moveTo>
                  <a:pt x="1216151" y="6096"/>
                </a:moveTo>
                <a:lnTo>
                  <a:pt x="1216151" y="1524"/>
                </a:lnTo>
                <a:lnTo>
                  <a:pt x="1217675" y="1524"/>
                </a:lnTo>
                <a:lnTo>
                  <a:pt x="1217675" y="0"/>
                </a:lnTo>
                <a:lnTo>
                  <a:pt x="1220723" y="0"/>
                </a:lnTo>
                <a:lnTo>
                  <a:pt x="1220723" y="1524"/>
                </a:lnTo>
                <a:lnTo>
                  <a:pt x="1222248" y="1524"/>
                </a:lnTo>
                <a:lnTo>
                  <a:pt x="1222248" y="6096"/>
                </a:lnTo>
                <a:lnTo>
                  <a:pt x="1220723" y="7620"/>
                </a:lnTo>
                <a:lnTo>
                  <a:pt x="1217675" y="7620"/>
                </a:lnTo>
                <a:lnTo>
                  <a:pt x="1216151" y="6096"/>
                </a:lnTo>
                <a:close/>
              </a:path>
              <a:path w="7374890" h="7619">
                <a:moveTo>
                  <a:pt x="1252728" y="6096"/>
                </a:moveTo>
                <a:lnTo>
                  <a:pt x="1252728" y="1524"/>
                </a:lnTo>
                <a:lnTo>
                  <a:pt x="1254251" y="1524"/>
                </a:lnTo>
                <a:lnTo>
                  <a:pt x="1254251" y="0"/>
                </a:lnTo>
                <a:lnTo>
                  <a:pt x="1257300" y="0"/>
                </a:lnTo>
                <a:lnTo>
                  <a:pt x="1257300" y="1524"/>
                </a:lnTo>
                <a:lnTo>
                  <a:pt x="1258823" y="1524"/>
                </a:lnTo>
                <a:lnTo>
                  <a:pt x="1260348" y="3048"/>
                </a:lnTo>
                <a:lnTo>
                  <a:pt x="1260348" y="4572"/>
                </a:lnTo>
                <a:lnTo>
                  <a:pt x="1257300" y="7620"/>
                </a:lnTo>
                <a:lnTo>
                  <a:pt x="1254251" y="7620"/>
                </a:lnTo>
                <a:lnTo>
                  <a:pt x="1252728" y="6096"/>
                </a:lnTo>
                <a:close/>
              </a:path>
              <a:path w="7374890" h="7619">
                <a:moveTo>
                  <a:pt x="1289303" y="6096"/>
                </a:moveTo>
                <a:lnTo>
                  <a:pt x="1289303" y="1524"/>
                </a:lnTo>
                <a:lnTo>
                  <a:pt x="1290828" y="1524"/>
                </a:lnTo>
                <a:lnTo>
                  <a:pt x="1292351" y="0"/>
                </a:lnTo>
                <a:lnTo>
                  <a:pt x="1293875" y="0"/>
                </a:lnTo>
                <a:lnTo>
                  <a:pt x="1296923" y="3048"/>
                </a:lnTo>
                <a:lnTo>
                  <a:pt x="1296923" y="4572"/>
                </a:lnTo>
                <a:lnTo>
                  <a:pt x="1295400" y="6096"/>
                </a:lnTo>
                <a:lnTo>
                  <a:pt x="1295400" y="7620"/>
                </a:lnTo>
                <a:lnTo>
                  <a:pt x="1290828" y="7620"/>
                </a:lnTo>
                <a:lnTo>
                  <a:pt x="1290828" y="6096"/>
                </a:lnTo>
                <a:lnTo>
                  <a:pt x="1289303" y="6096"/>
                </a:lnTo>
                <a:close/>
              </a:path>
              <a:path w="7374890" h="7619">
                <a:moveTo>
                  <a:pt x="1325880" y="6096"/>
                </a:moveTo>
                <a:lnTo>
                  <a:pt x="1325880" y="1524"/>
                </a:lnTo>
                <a:lnTo>
                  <a:pt x="1327403" y="1524"/>
                </a:lnTo>
                <a:lnTo>
                  <a:pt x="1328928" y="0"/>
                </a:lnTo>
                <a:lnTo>
                  <a:pt x="1330451" y="0"/>
                </a:lnTo>
                <a:lnTo>
                  <a:pt x="1331975" y="1524"/>
                </a:lnTo>
                <a:lnTo>
                  <a:pt x="1333500" y="1524"/>
                </a:lnTo>
                <a:lnTo>
                  <a:pt x="1333500" y="6096"/>
                </a:lnTo>
                <a:lnTo>
                  <a:pt x="1331975" y="6096"/>
                </a:lnTo>
                <a:lnTo>
                  <a:pt x="1331975" y="7620"/>
                </a:lnTo>
                <a:lnTo>
                  <a:pt x="1327403" y="7620"/>
                </a:lnTo>
                <a:lnTo>
                  <a:pt x="1327403" y="6096"/>
                </a:lnTo>
                <a:lnTo>
                  <a:pt x="1325880" y="6096"/>
                </a:lnTo>
                <a:close/>
              </a:path>
              <a:path w="7374890" h="7619">
                <a:moveTo>
                  <a:pt x="1362455" y="6096"/>
                </a:moveTo>
                <a:lnTo>
                  <a:pt x="1362455" y="1524"/>
                </a:lnTo>
                <a:lnTo>
                  <a:pt x="1363980" y="1524"/>
                </a:lnTo>
                <a:lnTo>
                  <a:pt x="1365503" y="0"/>
                </a:lnTo>
                <a:lnTo>
                  <a:pt x="1367028" y="0"/>
                </a:lnTo>
                <a:lnTo>
                  <a:pt x="1368551" y="1524"/>
                </a:lnTo>
                <a:lnTo>
                  <a:pt x="1370075" y="1524"/>
                </a:lnTo>
                <a:lnTo>
                  <a:pt x="1370075" y="6096"/>
                </a:lnTo>
                <a:lnTo>
                  <a:pt x="1368551" y="6096"/>
                </a:lnTo>
                <a:lnTo>
                  <a:pt x="1368551" y="7620"/>
                </a:lnTo>
                <a:lnTo>
                  <a:pt x="1363980" y="7620"/>
                </a:lnTo>
                <a:lnTo>
                  <a:pt x="1363980" y="6096"/>
                </a:lnTo>
                <a:lnTo>
                  <a:pt x="1362455" y="6096"/>
                </a:lnTo>
                <a:close/>
              </a:path>
              <a:path w="7374890" h="7619">
                <a:moveTo>
                  <a:pt x="1399032" y="4572"/>
                </a:moveTo>
                <a:lnTo>
                  <a:pt x="1399032" y="3048"/>
                </a:lnTo>
                <a:lnTo>
                  <a:pt x="1400555" y="1524"/>
                </a:lnTo>
                <a:lnTo>
                  <a:pt x="1402080" y="1524"/>
                </a:lnTo>
                <a:lnTo>
                  <a:pt x="1402080" y="0"/>
                </a:lnTo>
                <a:lnTo>
                  <a:pt x="1403603" y="0"/>
                </a:lnTo>
                <a:lnTo>
                  <a:pt x="1405128" y="1524"/>
                </a:lnTo>
                <a:lnTo>
                  <a:pt x="1406651" y="1524"/>
                </a:lnTo>
                <a:lnTo>
                  <a:pt x="1406651" y="6096"/>
                </a:lnTo>
                <a:lnTo>
                  <a:pt x="1405128" y="7620"/>
                </a:lnTo>
                <a:lnTo>
                  <a:pt x="1402080" y="7620"/>
                </a:lnTo>
                <a:lnTo>
                  <a:pt x="1399032" y="4572"/>
                </a:lnTo>
                <a:close/>
              </a:path>
              <a:path w="7374890" h="7619">
                <a:moveTo>
                  <a:pt x="1437132" y="6096"/>
                </a:moveTo>
                <a:lnTo>
                  <a:pt x="1437132" y="1524"/>
                </a:lnTo>
                <a:lnTo>
                  <a:pt x="1438655" y="1524"/>
                </a:lnTo>
                <a:lnTo>
                  <a:pt x="1438655" y="0"/>
                </a:lnTo>
                <a:lnTo>
                  <a:pt x="1441703" y="0"/>
                </a:lnTo>
                <a:lnTo>
                  <a:pt x="1441703" y="1524"/>
                </a:lnTo>
                <a:lnTo>
                  <a:pt x="1443228" y="1524"/>
                </a:lnTo>
                <a:lnTo>
                  <a:pt x="1443228" y="6096"/>
                </a:lnTo>
                <a:lnTo>
                  <a:pt x="1441703" y="7620"/>
                </a:lnTo>
                <a:lnTo>
                  <a:pt x="1438655" y="7620"/>
                </a:lnTo>
                <a:lnTo>
                  <a:pt x="1437132" y="6096"/>
                </a:lnTo>
                <a:close/>
              </a:path>
              <a:path w="7374890" h="7619">
                <a:moveTo>
                  <a:pt x="1473707" y="6096"/>
                </a:moveTo>
                <a:lnTo>
                  <a:pt x="1473707" y="1524"/>
                </a:lnTo>
                <a:lnTo>
                  <a:pt x="1475232" y="1524"/>
                </a:lnTo>
                <a:lnTo>
                  <a:pt x="1475232" y="0"/>
                </a:lnTo>
                <a:lnTo>
                  <a:pt x="1478280" y="0"/>
                </a:lnTo>
                <a:lnTo>
                  <a:pt x="1478280" y="1524"/>
                </a:lnTo>
                <a:lnTo>
                  <a:pt x="1479803" y="1524"/>
                </a:lnTo>
                <a:lnTo>
                  <a:pt x="1481328" y="3048"/>
                </a:lnTo>
                <a:lnTo>
                  <a:pt x="1481328" y="4572"/>
                </a:lnTo>
                <a:lnTo>
                  <a:pt x="1478280" y="7620"/>
                </a:lnTo>
                <a:lnTo>
                  <a:pt x="1475232" y="7620"/>
                </a:lnTo>
                <a:lnTo>
                  <a:pt x="1473707" y="6096"/>
                </a:lnTo>
                <a:close/>
              </a:path>
              <a:path w="7374890" h="7619">
                <a:moveTo>
                  <a:pt x="1510284" y="6096"/>
                </a:moveTo>
                <a:lnTo>
                  <a:pt x="1510284" y="1524"/>
                </a:lnTo>
                <a:lnTo>
                  <a:pt x="1511807" y="1524"/>
                </a:lnTo>
                <a:lnTo>
                  <a:pt x="1513332" y="0"/>
                </a:lnTo>
                <a:lnTo>
                  <a:pt x="1514855" y="0"/>
                </a:lnTo>
                <a:lnTo>
                  <a:pt x="1517903" y="3048"/>
                </a:lnTo>
                <a:lnTo>
                  <a:pt x="1517903" y="4572"/>
                </a:lnTo>
                <a:lnTo>
                  <a:pt x="1516380" y="6096"/>
                </a:lnTo>
                <a:lnTo>
                  <a:pt x="1516380" y="7620"/>
                </a:lnTo>
                <a:lnTo>
                  <a:pt x="1511807" y="7620"/>
                </a:lnTo>
                <a:lnTo>
                  <a:pt x="1511807" y="6096"/>
                </a:lnTo>
                <a:lnTo>
                  <a:pt x="1510284" y="6096"/>
                </a:lnTo>
                <a:close/>
              </a:path>
              <a:path w="7374890" h="7619">
                <a:moveTo>
                  <a:pt x="1546859" y="6096"/>
                </a:moveTo>
                <a:lnTo>
                  <a:pt x="1546859" y="1524"/>
                </a:lnTo>
                <a:lnTo>
                  <a:pt x="1548384" y="1524"/>
                </a:lnTo>
                <a:lnTo>
                  <a:pt x="1549907" y="0"/>
                </a:lnTo>
                <a:lnTo>
                  <a:pt x="1551432" y="0"/>
                </a:lnTo>
                <a:lnTo>
                  <a:pt x="1552955" y="1524"/>
                </a:lnTo>
                <a:lnTo>
                  <a:pt x="1554480" y="1524"/>
                </a:lnTo>
                <a:lnTo>
                  <a:pt x="1554480" y="6096"/>
                </a:lnTo>
                <a:lnTo>
                  <a:pt x="1552955" y="6096"/>
                </a:lnTo>
                <a:lnTo>
                  <a:pt x="1552955" y="7620"/>
                </a:lnTo>
                <a:lnTo>
                  <a:pt x="1548384" y="7620"/>
                </a:lnTo>
                <a:lnTo>
                  <a:pt x="1548384" y="6096"/>
                </a:lnTo>
                <a:lnTo>
                  <a:pt x="1546859" y="6096"/>
                </a:lnTo>
                <a:close/>
              </a:path>
              <a:path w="7374890" h="7619">
                <a:moveTo>
                  <a:pt x="1583435" y="6096"/>
                </a:moveTo>
                <a:lnTo>
                  <a:pt x="1583435" y="1524"/>
                </a:lnTo>
                <a:lnTo>
                  <a:pt x="1584959" y="1524"/>
                </a:lnTo>
                <a:lnTo>
                  <a:pt x="1586484" y="0"/>
                </a:lnTo>
                <a:lnTo>
                  <a:pt x="1588007" y="0"/>
                </a:lnTo>
                <a:lnTo>
                  <a:pt x="1589532" y="1524"/>
                </a:lnTo>
                <a:lnTo>
                  <a:pt x="1591055" y="1524"/>
                </a:lnTo>
                <a:lnTo>
                  <a:pt x="1591055" y="6096"/>
                </a:lnTo>
                <a:lnTo>
                  <a:pt x="1589532" y="6096"/>
                </a:lnTo>
                <a:lnTo>
                  <a:pt x="1589532" y="7620"/>
                </a:lnTo>
                <a:lnTo>
                  <a:pt x="1584959" y="7620"/>
                </a:lnTo>
                <a:lnTo>
                  <a:pt x="1584959" y="6096"/>
                </a:lnTo>
                <a:lnTo>
                  <a:pt x="1583435" y="6096"/>
                </a:lnTo>
                <a:close/>
              </a:path>
              <a:path w="7374890" h="7619">
                <a:moveTo>
                  <a:pt x="1620012" y="4572"/>
                </a:moveTo>
                <a:lnTo>
                  <a:pt x="1620012" y="3048"/>
                </a:lnTo>
                <a:lnTo>
                  <a:pt x="1621535" y="1524"/>
                </a:lnTo>
                <a:lnTo>
                  <a:pt x="1623059" y="1524"/>
                </a:lnTo>
                <a:lnTo>
                  <a:pt x="1623059" y="0"/>
                </a:lnTo>
                <a:lnTo>
                  <a:pt x="1624584" y="0"/>
                </a:lnTo>
                <a:lnTo>
                  <a:pt x="1626107" y="1524"/>
                </a:lnTo>
                <a:lnTo>
                  <a:pt x="1627632" y="1524"/>
                </a:lnTo>
                <a:lnTo>
                  <a:pt x="1627632" y="6096"/>
                </a:lnTo>
                <a:lnTo>
                  <a:pt x="1626107" y="7620"/>
                </a:lnTo>
                <a:lnTo>
                  <a:pt x="1623059" y="7620"/>
                </a:lnTo>
                <a:lnTo>
                  <a:pt x="1620012" y="4572"/>
                </a:lnTo>
                <a:close/>
              </a:path>
              <a:path w="7374890" h="7619">
                <a:moveTo>
                  <a:pt x="1658112" y="6096"/>
                </a:moveTo>
                <a:lnTo>
                  <a:pt x="1658112" y="1524"/>
                </a:lnTo>
                <a:lnTo>
                  <a:pt x="1659635" y="1524"/>
                </a:lnTo>
                <a:lnTo>
                  <a:pt x="1659635" y="0"/>
                </a:lnTo>
                <a:lnTo>
                  <a:pt x="1662684" y="0"/>
                </a:lnTo>
                <a:lnTo>
                  <a:pt x="1662684" y="1524"/>
                </a:lnTo>
                <a:lnTo>
                  <a:pt x="1664207" y="1524"/>
                </a:lnTo>
                <a:lnTo>
                  <a:pt x="1664207" y="6096"/>
                </a:lnTo>
                <a:lnTo>
                  <a:pt x="1662684" y="7620"/>
                </a:lnTo>
                <a:lnTo>
                  <a:pt x="1659635" y="7620"/>
                </a:lnTo>
                <a:lnTo>
                  <a:pt x="1658112" y="6096"/>
                </a:lnTo>
                <a:close/>
              </a:path>
              <a:path w="7374890" h="7619">
                <a:moveTo>
                  <a:pt x="1694687" y="6096"/>
                </a:moveTo>
                <a:lnTo>
                  <a:pt x="1694687" y="1524"/>
                </a:lnTo>
                <a:lnTo>
                  <a:pt x="1696212" y="1524"/>
                </a:lnTo>
                <a:lnTo>
                  <a:pt x="1696212" y="0"/>
                </a:lnTo>
                <a:lnTo>
                  <a:pt x="1699259" y="0"/>
                </a:lnTo>
                <a:lnTo>
                  <a:pt x="1699259" y="1524"/>
                </a:lnTo>
                <a:lnTo>
                  <a:pt x="1700784" y="1524"/>
                </a:lnTo>
                <a:lnTo>
                  <a:pt x="1702307" y="3048"/>
                </a:lnTo>
                <a:lnTo>
                  <a:pt x="1702307" y="4572"/>
                </a:lnTo>
                <a:lnTo>
                  <a:pt x="1699259" y="7620"/>
                </a:lnTo>
                <a:lnTo>
                  <a:pt x="1696212" y="7620"/>
                </a:lnTo>
                <a:lnTo>
                  <a:pt x="1694687" y="6096"/>
                </a:lnTo>
                <a:close/>
              </a:path>
              <a:path w="7374890" h="7619">
                <a:moveTo>
                  <a:pt x="1731264" y="6096"/>
                </a:moveTo>
                <a:lnTo>
                  <a:pt x="1731264" y="1524"/>
                </a:lnTo>
                <a:lnTo>
                  <a:pt x="1732787" y="1524"/>
                </a:lnTo>
                <a:lnTo>
                  <a:pt x="1734312" y="0"/>
                </a:lnTo>
                <a:lnTo>
                  <a:pt x="1735835" y="0"/>
                </a:lnTo>
                <a:lnTo>
                  <a:pt x="1737359" y="1524"/>
                </a:lnTo>
                <a:lnTo>
                  <a:pt x="1738884" y="1524"/>
                </a:lnTo>
                <a:lnTo>
                  <a:pt x="1738884" y="6096"/>
                </a:lnTo>
                <a:lnTo>
                  <a:pt x="1737359" y="6096"/>
                </a:lnTo>
                <a:lnTo>
                  <a:pt x="1737359" y="7620"/>
                </a:lnTo>
                <a:lnTo>
                  <a:pt x="1732787" y="7620"/>
                </a:lnTo>
                <a:lnTo>
                  <a:pt x="1732787" y="6096"/>
                </a:lnTo>
                <a:lnTo>
                  <a:pt x="1731264" y="6096"/>
                </a:lnTo>
                <a:close/>
              </a:path>
              <a:path w="7374890" h="7619">
                <a:moveTo>
                  <a:pt x="1767839" y="6096"/>
                </a:moveTo>
                <a:lnTo>
                  <a:pt x="1767839" y="1524"/>
                </a:lnTo>
                <a:lnTo>
                  <a:pt x="1769364" y="1524"/>
                </a:lnTo>
                <a:lnTo>
                  <a:pt x="1770887" y="0"/>
                </a:lnTo>
                <a:lnTo>
                  <a:pt x="1772412" y="0"/>
                </a:lnTo>
                <a:lnTo>
                  <a:pt x="1773935" y="1524"/>
                </a:lnTo>
                <a:lnTo>
                  <a:pt x="1775459" y="1524"/>
                </a:lnTo>
                <a:lnTo>
                  <a:pt x="1775459" y="6096"/>
                </a:lnTo>
                <a:lnTo>
                  <a:pt x="1773935" y="6096"/>
                </a:lnTo>
                <a:lnTo>
                  <a:pt x="1773935" y="7620"/>
                </a:lnTo>
                <a:lnTo>
                  <a:pt x="1769364" y="7620"/>
                </a:lnTo>
                <a:lnTo>
                  <a:pt x="1769364" y="6096"/>
                </a:lnTo>
                <a:lnTo>
                  <a:pt x="1767839" y="6096"/>
                </a:lnTo>
                <a:close/>
              </a:path>
              <a:path w="7374890" h="7619">
                <a:moveTo>
                  <a:pt x="1804416" y="6096"/>
                </a:moveTo>
                <a:lnTo>
                  <a:pt x="1804416" y="1524"/>
                </a:lnTo>
                <a:lnTo>
                  <a:pt x="1805939" y="1524"/>
                </a:lnTo>
                <a:lnTo>
                  <a:pt x="1807464" y="0"/>
                </a:lnTo>
                <a:lnTo>
                  <a:pt x="1808987" y="0"/>
                </a:lnTo>
                <a:lnTo>
                  <a:pt x="1810512" y="1524"/>
                </a:lnTo>
                <a:lnTo>
                  <a:pt x="1812035" y="1524"/>
                </a:lnTo>
                <a:lnTo>
                  <a:pt x="1812035" y="6096"/>
                </a:lnTo>
                <a:lnTo>
                  <a:pt x="1810512" y="6096"/>
                </a:lnTo>
                <a:lnTo>
                  <a:pt x="1810512" y="7620"/>
                </a:lnTo>
                <a:lnTo>
                  <a:pt x="1805939" y="7620"/>
                </a:lnTo>
                <a:lnTo>
                  <a:pt x="1805939" y="6096"/>
                </a:lnTo>
                <a:lnTo>
                  <a:pt x="1804416" y="6096"/>
                </a:lnTo>
                <a:close/>
              </a:path>
              <a:path w="7374890" h="7619">
                <a:moveTo>
                  <a:pt x="1840991" y="4572"/>
                </a:moveTo>
                <a:lnTo>
                  <a:pt x="1840991" y="3048"/>
                </a:lnTo>
                <a:lnTo>
                  <a:pt x="1842516" y="1524"/>
                </a:lnTo>
                <a:lnTo>
                  <a:pt x="1844039" y="1524"/>
                </a:lnTo>
                <a:lnTo>
                  <a:pt x="1844039" y="0"/>
                </a:lnTo>
                <a:lnTo>
                  <a:pt x="1847087" y="0"/>
                </a:lnTo>
                <a:lnTo>
                  <a:pt x="1847087" y="1524"/>
                </a:lnTo>
                <a:lnTo>
                  <a:pt x="1848612" y="1524"/>
                </a:lnTo>
                <a:lnTo>
                  <a:pt x="1848612" y="6096"/>
                </a:lnTo>
                <a:lnTo>
                  <a:pt x="1847087" y="7620"/>
                </a:lnTo>
                <a:lnTo>
                  <a:pt x="1844039" y="7620"/>
                </a:lnTo>
                <a:lnTo>
                  <a:pt x="1840991" y="4572"/>
                </a:lnTo>
                <a:close/>
              </a:path>
              <a:path w="7374890" h="7619">
                <a:moveTo>
                  <a:pt x="1879091" y="6096"/>
                </a:moveTo>
                <a:lnTo>
                  <a:pt x="1879091" y="1524"/>
                </a:lnTo>
                <a:lnTo>
                  <a:pt x="1880616" y="1524"/>
                </a:lnTo>
                <a:lnTo>
                  <a:pt x="1880616" y="0"/>
                </a:lnTo>
                <a:lnTo>
                  <a:pt x="1883664" y="0"/>
                </a:lnTo>
                <a:lnTo>
                  <a:pt x="1883664" y="1524"/>
                </a:lnTo>
                <a:lnTo>
                  <a:pt x="1885187" y="1524"/>
                </a:lnTo>
                <a:lnTo>
                  <a:pt x="1885187" y="6096"/>
                </a:lnTo>
                <a:lnTo>
                  <a:pt x="1883664" y="7620"/>
                </a:lnTo>
                <a:lnTo>
                  <a:pt x="1880616" y="7620"/>
                </a:lnTo>
                <a:lnTo>
                  <a:pt x="1879091" y="6096"/>
                </a:lnTo>
                <a:close/>
              </a:path>
              <a:path w="7374890" h="7619">
                <a:moveTo>
                  <a:pt x="1915668" y="6096"/>
                </a:moveTo>
                <a:lnTo>
                  <a:pt x="1915668" y="1524"/>
                </a:lnTo>
                <a:lnTo>
                  <a:pt x="1917191" y="1524"/>
                </a:lnTo>
                <a:lnTo>
                  <a:pt x="1918716" y="0"/>
                </a:lnTo>
                <a:lnTo>
                  <a:pt x="1920239" y="0"/>
                </a:lnTo>
                <a:lnTo>
                  <a:pt x="1920239" y="1524"/>
                </a:lnTo>
                <a:lnTo>
                  <a:pt x="1921764" y="1524"/>
                </a:lnTo>
                <a:lnTo>
                  <a:pt x="1923287" y="3048"/>
                </a:lnTo>
                <a:lnTo>
                  <a:pt x="1923287" y="4572"/>
                </a:lnTo>
                <a:lnTo>
                  <a:pt x="1920239" y="7620"/>
                </a:lnTo>
                <a:lnTo>
                  <a:pt x="1917191" y="7620"/>
                </a:lnTo>
                <a:lnTo>
                  <a:pt x="1915668" y="6096"/>
                </a:lnTo>
                <a:close/>
              </a:path>
              <a:path w="7374890" h="7619">
                <a:moveTo>
                  <a:pt x="1952244" y="6096"/>
                </a:moveTo>
                <a:lnTo>
                  <a:pt x="1952244" y="1524"/>
                </a:lnTo>
                <a:lnTo>
                  <a:pt x="1953768" y="1524"/>
                </a:lnTo>
                <a:lnTo>
                  <a:pt x="1955291" y="0"/>
                </a:lnTo>
                <a:lnTo>
                  <a:pt x="1956816" y="0"/>
                </a:lnTo>
                <a:lnTo>
                  <a:pt x="1958339" y="1524"/>
                </a:lnTo>
                <a:lnTo>
                  <a:pt x="1959864" y="1524"/>
                </a:lnTo>
                <a:lnTo>
                  <a:pt x="1959864" y="6096"/>
                </a:lnTo>
                <a:lnTo>
                  <a:pt x="1958339" y="6096"/>
                </a:lnTo>
                <a:lnTo>
                  <a:pt x="1958339" y="7620"/>
                </a:lnTo>
                <a:lnTo>
                  <a:pt x="1953768" y="7620"/>
                </a:lnTo>
                <a:lnTo>
                  <a:pt x="1953768" y="6096"/>
                </a:lnTo>
                <a:lnTo>
                  <a:pt x="1952244" y="6096"/>
                </a:lnTo>
                <a:close/>
              </a:path>
              <a:path w="7374890" h="7619">
                <a:moveTo>
                  <a:pt x="1988819" y="6096"/>
                </a:moveTo>
                <a:lnTo>
                  <a:pt x="1988819" y="1524"/>
                </a:lnTo>
                <a:lnTo>
                  <a:pt x="1990344" y="1524"/>
                </a:lnTo>
                <a:lnTo>
                  <a:pt x="1991868" y="0"/>
                </a:lnTo>
                <a:lnTo>
                  <a:pt x="1993391" y="0"/>
                </a:lnTo>
                <a:lnTo>
                  <a:pt x="1994916" y="1524"/>
                </a:lnTo>
                <a:lnTo>
                  <a:pt x="1996439" y="1524"/>
                </a:lnTo>
                <a:lnTo>
                  <a:pt x="1996439" y="6096"/>
                </a:lnTo>
                <a:lnTo>
                  <a:pt x="1994916" y="6096"/>
                </a:lnTo>
                <a:lnTo>
                  <a:pt x="1994916" y="7620"/>
                </a:lnTo>
                <a:lnTo>
                  <a:pt x="1990344" y="7620"/>
                </a:lnTo>
                <a:lnTo>
                  <a:pt x="1990344" y="6096"/>
                </a:lnTo>
                <a:lnTo>
                  <a:pt x="1988819" y="6096"/>
                </a:lnTo>
                <a:close/>
              </a:path>
              <a:path w="7374890" h="7619">
                <a:moveTo>
                  <a:pt x="2025396" y="4572"/>
                </a:moveTo>
                <a:lnTo>
                  <a:pt x="2025396" y="3048"/>
                </a:lnTo>
                <a:lnTo>
                  <a:pt x="2028444" y="0"/>
                </a:lnTo>
                <a:lnTo>
                  <a:pt x="2029968" y="0"/>
                </a:lnTo>
                <a:lnTo>
                  <a:pt x="2031491" y="1524"/>
                </a:lnTo>
                <a:lnTo>
                  <a:pt x="2033016" y="1524"/>
                </a:lnTo>
                <a:lnTo>
                  <a:pt x="2033016" y="6096"/>
                </a:lnTo>
                <a:lnTo>
                  <a:pt x="2031491" y="6096"/>
                </a:lnTo>
                <a:lnTo>
                  <a:pt x="2031491" y="7620"/>
                </a:lnTo>
                <a:lnTo>
                  <a:pt x="2026919" y="7620"/>
                </a:lnTo>
                <a:lnTo>
                  <a:pt x="2026919" y="6096"/>
                </a:lnTo>
                <a:lnTo>
                  <a:pt x="2025396" y="4572"/>
                </a:lnTo>
                <a:close/>
              </a:path>
              <a:path w="7374890" h="7619">
                <a:moveTo>
                  <a:pt x="2061971" y="4572"/>
                </a:moveTo>
                <a:lnTo>
                  <a:pt x="2061971" y="3048"/>
                </a:lnTo>
                <a:lnTo>
                  <a:pt x="2063496" y="1524"/>
                </a:lnTo>
                <a:lnTo>
                  <a:pt x="2065019" y="1524"/>
                </a:lnTo>
                <a:lnTo>
                  <a:pt x="2065019" y="0"/>
                </a:lnTo>
                <a:lnTo>
                  <a:pt x="2068068" y="0"/>
                </a:lnTo>
                <a:lnTo>
                  <a:pt x="2068068" y="1524"/>
                </a:lnTo>
                <a:lnTo>
                  <a:pt x="2069591" y="1524"/>
                </a:lnTo>
                <a:lnTo>
                  <a:pt x="2069591" y="6096"/>
                </a:lnTo>
                <a:lnTo>
                  <a:pt x="2068068" y="7620"/>
                </a:lnTo>
                <a:lnTo>
                  <a:pt x="2065019" y="7620"/>
                </a:lnTo>
                <a:lnTo>
                  <a:pt x="2061971" y="4572"/>
                </a:lnTo>
                <a:close/>
              </a:path>
              <a:path w="7374890" h="7619">
                <a:moveTo>
                  <a:pt x="2100071" y="6096"/>
                </a:moveTo>
                <a:lnTo>
                  <a:pt x="2100071" y="1524"/>
                </a:lnTo>
                <a:lnTo>
                  <a:pt x="2101596" y="1524"/>
                </a:lnTo>
                <a:lnTo>
                  <a:pt x="2101596" y="0"/>
                </a:lnTo>
                <a:lnTo>
                  <a:pt x="2104644" y="0"/>
                </a:lnTo>
                <a:lnTo>
                  <a:pt x="2104644" y="1524"/>
                </a:lnTo>
                <a:lnTo>
                  <a:pt x="2106168" y="1524"/>
                </a:lnTo>
                <a:lnTo>
                  <a:pt x="2106168" y="6096"/>
                </a:lnTo>
                <a:lnTo>
                  <a:pt x="2104644" y="7620"/>
                </a:lnTo>
                <a:lnTo>
                  <a:pt x="2101596" y="7620"/>
                </a:lnTo>
                <a:lnTo>
                  <a:pt x="2100071" y="6096"/>
                </a:lnTo>
                <a:close/>
              </a:path>
              <a:path w="7374890" h="7619">
                <a:moveTo>
                  <a:pt x="2136648" y="6096"/>
                </a:moveTo>
                <a:lnTo>
                  <a:pt x="2136648" y="1524"/>
                </a:lnTo>
                <a:lnTo>
                  <a:pt x="2138171" y="1524"/>
                </a:lnTo>
                <a:lnTo>
                  <a:pt x="2139696" y="0"/>
                </a:lnTo>
                <a:lnTo>
                  <a:pt x="2141219" y="0"/>
                </a:lnTo>
                <a:lnTo>
                  <a:pt x="2141219" y="1524"/>
                </a:lnTo>
                <a:lnTo>
                  <a:pt x="2142744" y="1524"/>
                </a:lnTo>
                <a:lnTo>
                  <a:pt x="2144268" y="3048"/>
                </a:lnTo>
                <a:lnTo>
                  <a:pt x="2144268" y="4572"/>
                </a:lnTo>
                <a:lnTo>
                  <a:pt x="2141219" y="7620"/>
                </a:lnTo>
                <a:lnTo>
                  <a:pt x="2138171" y="7620"/>
                </a:lnTo>
                <a:lnTo>
                  <a:pt x="2136648" y="6096"/>
                </a:lnTo>
                <a:close/>
              </a:path>
              <a:path w="7374890" h="7619">
                <a:moveTo>
                  <a:pt x="2173223" y="6096"/>
                </a:moveTo>
                <a:lnTo>
                  <a:pt x="2173223" y="1524"/>
                </a:lnTo>
                <a:lnTo>
                  <a:pt x="2174748" y="1524"/>
                </a:lnTo>
                <a:lnTo>
                  <a:pt x="2176271" y="0"/>
                </a:lnTo>
                <a:lnTo>
                  <a:pt x="2177796" y="0"/>
                </a:lnTo>
                <a:lnTo>
                  <a:pt x="2179319" y="1524"/>
                </a:lnTo>
                <a:lnTo>
                  <a:pt x="2180844" y="1524"/>
                </a:lnTo>
                <a:lnTo>
                  <a:pt x="2180844" y="6096"/>
                </a:lnTo>
                <a:lnTo>
                  <a:pt x="2179319" y="6096"/>
                </a:lnTo>
                <a:lnTo>
                  <a:pt x="2179319" y="7620"/>
                </a:lnTo>
                <a:lnTo>
                  <a:pt x="2174748" y="7620"/>
                </a:lnTo>
                <a:lnTo>
                  <a:pt x="2174748" y="6096"/>
                </a:lnTo>
                <a:lnTo>
                  <a:pt x="2173223" y="6096"/>
                </a:lnTo>
                <a:close/>
              </a:path>
              <a:path w="7374890" h="7619">
                <a:moveTo>
                  <a:pt x="2209800" y="6096"/>
                </a:moveTo>
                <a:lnTo>
                  <a:pt x="2209800" y="1524"/>
                </a:lnTo>
                <a:lnTo>
                  <a:pt x="2211323" y="1524"/>
                </a:lnTo>
                <a:lnTo>
                  <a:pt x="2212848" y="0"/>
                </a:lnTo>
                <a:lnTo>
                  <a:pt x="2214371" y="0"/>
                </a:lnTo>
                <a:lnTo>
                  <a:pt x="2215896" y="1524"/>
                </a:lnTo>
                <a:lnTo>
                  <a:pt x="2217419" y="1524"/>
                </a:lnTo>
                <a:lnTo>
                  <a:pt x="2217419" y="6096"/>
                </a:lnTo>
                <a:lnTo>
                  <a:pt x="2215896" y="6096"/>
                </a:lnTo>
                <a:lnTo>
                  <a:pt x="2215896" y="7620"/>
                </a:lnTo>
                <a:lnTo>
                  <a:pt x="2211323" y="7620"/>
                </a:lnTo>
                <a:lnTo>
                  <a:pt x="2211323" y="6096"/>
                </a:lnTo>
                <a:lnTo>
                  <a:pt x="2209800" y="6096"/>
                </a:lnTo>
                <a:close/>
              </a:path>
              <a:path w="7374890" h="7619">
                <a:moveTo>
                  <a:pt x="2246375" y="4572"/>
                </a:moveTo>
                <a:lnTo>
                  <a:pt x="2246375" y="3048"/>
                </a:lnTo>
                <a:lnTo>
                  <a:pt x="2249423" y="0"/>
                </a:lnTo>
                <a:lnTo>
                  <a:pt x="2250948" y="0"/>
                </a:lnTo>
                <a:lnTo>
                  <a:pt x="2252471" y="1524"/>
                </a:lnTo>
                <a:lnTo>
                  <a:pt x="2253996" y="1524"/>
                </a:lnTo>
                <a:lnTo>
                  <a:pt x="2253996" y="6096"/>
                </a:lnTo>
                <a:lnTo>
                  <a:pt x="2252471" y="6096"/>
                </a:lnTo>
                <a:lnTo>
                  <a:pt x="2252471" y="7620"/>
                </a:lnTo>
                <a:lnTo>
                  <a:pt x="2247900" y="7620"/>
                </a:lnTo>
                <a:lnTo>
                  <a:pt x="2247900" y="6096"/>
                </a:lnTo>
                <a:lnTo>
                  <a:pt x="2246375" y="4572"/>
                </a:lnTo>
                <a:close/>
              </a:path>
              <a:path w="7374890" h="7619">
                <a:moveTo>
                  <a:pt x="2282952" y="4572"/>
                </a:moveTo>
                <a:lnTo>
                  <a:pt x="2282952" y="3048"/>
                </a:lnTo>
                <a:lnTo>
                  <a:pt x="2284475" y="1524"/>
                </a:lnTo>
                <a:lnTo>
                  <a:pt x="2286000" y="1524"/>
                </a:lnTo>
                <a:lnTo>
                  <a:pt x="2286000" y="0"/>
                </a:lnTo>
                <a:lnTo>
                  <a:pt x="2289048" y="0"/>
                </a:lnTo>
                <a:lnTo>
                  <a:pt x="2289048" y="1524"/>
                </a:lnTo>
                <a:lnTo>
                  <a:pt x="2290571" y="1524"/>
                </a:lnTo>
                <a:lnTo>
                  <a:pt x="2290571" y="6096"/>
                </a:lnTo>
                <a:lnTo>
                  <a:pt x="2289048" y="7620"/>
                </a:lnTo>
                <a:lnTo>
                  <a:pt x="2286000" y="7620"/>
                </a:lnTo>
                <a:lnTo>
                  <a:pt x="2282952" y="4572"/>
                </a:lnTo>
                <a:close/>
              </a:path>
              <a:path w="7374890" h="7619">
                <a:moveTo>
                  <a:pt x="2321052" y="6096"/>
                </a:moveTo>
                <a:lnTo>
                  <a:pt x="2321052" y="1524"/>
                </a:lnTo>
                <a:lnTo>
                  <a:pt x="2322575" y="1524"/>
                </a:lnTo>
                <a:lnTo>
                  <a:pt x="2322575" y="0"/>
                </a:lnTo>
                <a:lnTo>
                  <a:pt x="2325623" y="0"/>
                </a:lnTo>
                <a:lnTo>
                  <a:pt x="2325623" y="1524"/>
                </a:lnTo>
                <a:lnTo>
                  <a:pt x="2327148" y="1524"/>
                </a:lnTo>
                <a:lnTo>
                  <a:pt x="2327148" y="6096"/>
                </a:lnTo>
                <a:lnTo>
                  <a:pt x="2325623" y="7620"/>
                </a:lnTo>
                <a:lnTo>
                  <a:pt x="2322575" y="7620"/>
                </a:lnTo>
                <a:lnTo>
                  <a:pt x="2321052" y="6096"/>
                </a:lnTo>
                <a:close/>
              </a:path>
              <a:path w="7374890" h="7619">
                <a:moveTo>
                  <a:pt x="2357628" y="6096"/>
                </a:moveTo>
                <a:lnTo>
                  <a:pt x="2357628" y="1524"/>
                </a:lnTo>
                <a:lnTo>
                  <a:pt x="2359152" y="1524"/>
                </a:lnTo>
                <a:lnTo>
                  <a:pt x="2360675" y="0"/>
                </a:lnTo>
                <a:lnTo>
                  <a:pt x="2362200" y="0"/>
                </a:lnTo>
                <a:lnTo>
                  <a:pt x="2362200" y="1524"/>
                </a:lnTo>
                <a:lnTo>
                  <a:pt x="2363723" y="1524"/>
                </a:lnTo>
                <a:lnTo>
                  <a:pt x="2365248" y="3048"/>
                </a:lnTo>
                <a:lnTo>
                  <a:pt x="2365248" y="4572"/>
                </a:lnTo>
                <a:lnTo>
                  <a:pt x="2362200" y="7620"/>
                </a:lnTo>
                <a:lnTo>
                  <a:pt x="2359152" y="7620"/>
                </a:lnTo>
                <a:lnTo>
                  <a:pt x="2359152" y="6096"/>
                </a:lnTo>
                <a:lnTo>
                  <a:pt x="2357628" y="6096"/>
                </a:lnTo>
                <a:close/>
              </a:path>
              <a:path w="7374890" h="7619">
                <a:moveTo>
                  <a:pt x="2394203" y="6096"/>
                </a:moveTo>
                <a:lnTo>
                  <a:pt x="2394203" y="1524"/>
                </a:lnTo>
                <a:lnTo>
                  <a:pt x="2395728" y="1524"/>
                </a:lnTo>
                <a:lnTo>
                  <a:pt x="2397252" y="0"/>
                </a:lnTo>
                <a:lnTo>
                  <a:pt x="2398775" y="0"/>
                </a:lnTo>
                <a:lnTo>
                  <a:pt x="2400300" y="1524"/>
                </a:lnTo>
                <a:lnTo>
                  <a:pt x="2401823" y="1524"/>
                </a:lnTo>
                <a:lnTo>
                  <a:pt x="2401823" y="6096"/>
                </a:lnTo>
                <a:lnTo>
                  <a:pt x="2400300" y="6096"/>
                </a:lnTo>
                <a:lnTo>
                  <a:pt x="2400300" y="7620"/>
                </a:lnTo>
                <a:lnTo>
                  <a:pt x="2395728" y="7620"/>
                </a:lnTo>
                <a:lnTo>
                  <a:pt x="2395728" y="6096"/>
                </a:lnTo>
                <a:lnTo>
                  <a:pt x="2394203" y="6096"/>
                </a:lnTo>
                <a:close/>
              </a:path>
              <a:path w="7374890" h="7619">
                <a:moveTo>
                  <a:pt x="2430780" y="6096"/>
                </a:moveTo>
                <a:lnTo>
                  <a:pt x="2430780" y="1524"/>
                </a:lnTo>
                <a:lnTo>
                  <a:pt x="2432303" y="1524"/>
                </a:lnTo>
                <a:lnTo>
                  <a:pt x="2433828" y="0"/>
                </a:lnTo>
                <a:lnTo>
                  <a:pt x="2435352" y="0"/>
                </a:lnTo>
                <a:lnTo>
                  <a:pt x="2436875" y="1524"/>
                </a:lnTo>
                <a:lnTo>
                  <a:pt x="2438400" y="1524"/>
                </a:lnTo>
                <a:lnTo>
                  <a:pt x="2438400" y="6096"/>
                </a:lnTo>
                <a:lnTo>
                  <a:pt x="2436875" y="6096"/>
                </a:lnTo>
                <a:lnTo>
                  <a:pt x="2436875" y="7620"/>
                </a:lnTo>
                <a:lnTo>
                  <a:pt x="2432303" y="7620"/>
                </a:lnTo>
                <a:lnTo>
                  <a:pt x="2432303" y="6096"/>
                </a:lnTo>
                <a:lnTo>
                  <a:pt x="2430780" y="6096"/>
                </a:lnTo>
                <a:close/>
              </a:path>
              <a:path w="7374890" h="7619">
                <a:moveTo>
                  <a:pt x="2467355" y="4572"/>
                </a:moveTo>
                <a:lnTo>
                  <a:pt x="2467355" y="3048"/>
                </a:lnTo>
                <a:lnTo>
                  <a:pt x="2470403" y="0"/>
                </a:lnTo>
                <a:lnTo>
                  <a:pt x="2471928" y="0"/>
                </a:lnTo>
                <a:lnTo>
                  <a:pt x="2473452" y="1524"/>
                </a:lnTo>
                <a:lnTo>
                  <a:pt x="2474975" y="1524"/>
                </a:lnTo>
                <a:lnTo>
                  <a:pt x="2474975" y="6096"/>
                </a:lnTo>
                <a:lnTo>
                  <a:pt x="2473452" y="6096"/>
                </a:lnTo>
                <a:lnTo>
                  <a:pt x="2473452" y="7620"/>
                </a:lnTo>
                <a:lnTo>
                  <a:pt x="2468880" y="7620"/>
                </a:lnTo>
                <a:lnTo>
                  <a:pt x="2468880" y="6096"/>
                </a:lnTo>
                <a:lnTo>
                  <a:pt x="2467355" y="4572"/>
                </a:lnTo>
                <a:close/>
              </a:path>
              <a:path w="7374890" h="7619">
                <a:moveTo>
                  <a:pt x="2503932" y="4572"/>
                </a:moveTo>
                <a:lnTo>
                  <a:pt x="2503932" y="3048"/>
                </a:lnTo>
                <a:lnTo>
                  <a:pt x="2505455" y="1524"/>
                </a:lnTo>
                <a:lnTo>
                  <a:pt x="2506980" y="1524"/>
                </a:lnTo>
                <a:lnTo>
                  <a:pt x="2506980" y="0"/>
                </a:lnTo>
                <a:lnTo>
                  <a:pt x="2510028" y="0"/>
                </a:lnTo>
                <a:lnTo>
                  <a:pt x="2510028" y="1524"/>
                </a:lnTo>
                <a:lnTo>
                  <a:pt x="2511552" y="1524"/>
                </a:lnTo>
                <a:lnTo>
                  <a:pt x="2511552" y="6096"/>
                </a:lnTo>
                <a:lnTo>
                  <a:pt x="2510028" y="7620"/>
                </a:lnTo>
                <a:lnTo>
                  <a:pt x="2506980" y="7620"/>
                </a:lnTo>
                <a:lnTo>
                  <a:pt x="2503932" y="4572"/>
                </a:lnTo>
                <a:close/>
              </a:path>
              <a:path w="7374890" h="7619">
                <a:moveTo>
                  <a:pt x="2542032" y="6096"/>
                </a:moveTo>
                <a:lnTo>
                  <a:pt x="2542032" y="1524"/>
                </a:lnTo>
                <a:lnTo>
                  <a:pt x="2543555" y="1524"/>
                </a:lnTo>
                <a:lnTo>
                  <a:pt x="2543555" y="0"/>
                </a:lnTo>
                <a:lnTo>
                  <a:pt x="2546603" y="0"/>
                </a:lnTo>
                <a:lnTo>
                  <a:pt x="2546603" y="1524"/>
                </a:lnTo>
                <a:lnTo>
                  <a:pt x="2548128" y="1524"/>
                </a:lnTo>
                <a:lnTo>
                  <a:pt x="2548128" y="6096"/>
                </a:lnTo>
                <a:lnTo>
                  <a:pt x="2546603" y="7620"/>
                </a:lnTo>
                <a:lnTo>
                  <a:pt x="2543555" y="7620"/>
                </a:lnTo>
                <a:lnTo>
                  <a:pt x="2542032" y="6096"/>
                </a:lnTo>
                <a:close/>
              </a:path>
              <a:path w="7374890" h="7619">
                <a:moveTo>
                  <a:pt x="2578607" y="6096"/>
                </a:moveTo>
                <a:lnTo>
                  <a:pt x="2578607" y="1524"/>
                </a:lnTo>
                <a:lnTo>
                  <a:pt x="2580132" y="1524"/>
                </a:lnTo>
                <a:lnTo>
                  <a:pt x="2581655" y="0"/>
                </a:lnTo>
                <a:lnTo>
                  <a:pt x="2583180" y="0"/>
                </a:lnTo>
                <a:lnTo>
                  <a:pt x="2583180" y="1524"/>
                </a:lnTo>
                <a:lnTo>
                  <a:pt x="2584703" y="1524"/>
                </a:lnTo>
                <a:lnTo>
                  <a:pt x="2586228" y="3048"/>
                </a:lnTo>
                <a:lnTo>
                  <a:pt x="2586228" y="4572"/>
                </a:lnTo>
                <a:lnTo>
                  <a:pt x="2583180" y="7620"/>
                </a:lnTo>
                <a:lnTo>
                  <a:pt x="2580132" y="7620"/>
                </a:lnTo>
                <a:lnTo>
                  <a:pt x="2580132" y="6096"/>
                </a:lnTo>
                <a:lnTo>
                  <a:pt x="2578607" y="6096"/>
                </a:lnTo>
                <a:close/>
              </a:path>
              <a:path w="7374890" h="7619">
                <a:moveTo>
                  <a:pt x="2615184" y="6096"/>
                </a:moveTo>
                <a:lnTo>
                  <a:pt x="2615184" y="1524"/>
                </a:lnTo>
                <a:lnTo>
                  <a:pt x="2616707" y="1524"/>
                </a:lnTo>
                <a:lnTo>
                  <a:pt x="2618232" y="0"/>
                </a:lnTo>
                <a:lnTo>
                  <a:pt x="2619755" y="0"/>
                </a:lnTo>
                <a:lnTo>
                  <a:pt x="2621280" y="1524"/>
                </a:lnTo>
                <a:lnTo>
                  <a:pt x="2622803" y="1524"/>
                </a:lnTo>
                <a:lnTo>
                  <a:pt x="2622803" y="6096"/>
                </a:lnTo>
                <a:lnTo>
                  <a:pt x="2621280" y="6096"/>
                </a:lnTo>
                <a:lnTo>
                  <a:pt x="2621280" y="7620"/>
                </a:lnTo>
                <a:lnTo>
                  <a:pt x="2616707" y="7620"/>
                </a:lnTo>
                <a:lnTo>
                  <a:pt x="2616707" y="6096"/>
                </a:lnTo>
                <a:lnTo>
                  <a:pt x="2615184" y="6096"/>
                </a:lnTo>
                <a:close/>
              </a:path>
              <a:path w="7374890" h="7619">
                <a:moveTo>
                  <a:pt x="2651759" y="6096"/>
                </a:moveTo>
                <a:lnTo>
                  <a:pt x="2651759" y="1524"/>
                </a:lnTo>
                <a:lnTo>
                  <a:pt x="2653284" y="1524"/>
                </a:lnTo>
                <a:lnTo>
                  <a:pt x="2654807" y="0"/>
                </a:lnTo>
                <a:lnTo>
                  <a:pt x="2656332" y="0"/>
                </a:lnTo>
                <a:lnTo>
                  <a:pt x="2657855" y="1524"/>
                </a:lnTo>
                <a:lnTo>
                  <a:pt x="2659380" y="1524"/>
                </a:lnTo>
                <a:lnTo>
                  <a:pt x="2659380" y="6096"/>
                </a:lnTo>
                <a:lnTo>
                  <a:pt x="2657855" y="6096"/>
                </a:lnTo>
                <a:lnTo>
                  <a:pt x="2657855" y="7620"/>
                </a:lnTo>
                <a:lnTo>
                  <a:pt x="2653284" y="7620"/>
                </a:lnTo>
                <a:lnTo>
                  <a:pt x="2653284" y="6096"/>
                </a:lnTo>
                <a:lnTo>
                  <a:pt x="2651759" y="6096"/>
                </a:lnTo>
                <a:close/>
              </a:path>
              <a:path w="7374890" h="7619">
                <a:moveTo>
                  <a:pt x="2688335" y="4572"/>
                </a:moveTo>
                <a:lnTo>
                  <a:pt x="2688335" y="3048"/>
                </a:lnTo>
                <a:lnTo>
                  <a:pt x="2689859" y="1524"/>
                </a:lnTo>
                <a:lnTo>
                  <a:pt x="2691384" y="1524"/>
                </a:lnTo>
                <a:lnTo>
                  <a:pt x="2691384" y="0"/>
                </a:lnTo>
                <a:lnTo>
                  <a:pt x="2692907" y="0"/>
                </a:lnTo>
                <a:lnTo>
                  <a:pt x="2694432" y="1524"/>
                </a:lnTo>
                <a:lnTo>
                  <a:pt x="2695955" y="1524"/>
                </a:lnTo>
                <a:lnTo>
                  <a:pt x="2695955" y="6096"/>
                </a:lnTo>
                <a:lnTo>
                  <a:pt x="2694432" y="6096"/>
                </a:lnTo>
                <a:lnTo>
                  <a:pt x="2694432" y="7620"/>
                </a:lnTo>
                <a:lnTo>
                  <a:pt x="2691384" y="7620"/>
                </a:lnTo>
                <a:lnTo>
                  <a:pt x="2688335" y="4572"/>
                </a:lnTo>
                <a:close/>
              </a:path>
              <a:path w="7374890" h="7619">
                <a:moveTo>
                  <a:pt x="2726435" y="6096"/>
                </a:moveTo>
                <a:lnTo>
                  <a:pt x="2726435" y="1524"/>
                </a:lnTo>
                <a:lnTo>
                  <a:pt x="2727959" y="1524"/>
                </a:lnTo>
                <a:lnTo>
                  <a:pt x="2727959" y="0"/>
                </a:lnTo>
                <a:lnTo>
                  <a:pt x="2731007" y="0"/>
                </a:lnTo>
                <a:lnTo>
                  <a:pt x="2731007" y="1524"/>
                </a:lnTo>
                <a:lnTo>
                  <a:pt x="2732532" y="1524"/>
                </a:lnTo>
                <a:lnTo>
                  <a:pt x="2732532" y="6096"/>
                </a:lnTo>
                <a:lnTo>
                  <a:pt x="2731007" y="7620"/>
                </a:lnTo>
                <a:lnTo>
                  <a:pt x="2727959" y="7620"/>
                </a:lnTo>
                <a:lnTo>
                  <a:pt x="2726435" y="6096"/>
                </a:lnTo>
                <a:close/>
              </a:path>
              <a:path w="7374890" h="7619">
                <a:moveTo>
                  <a:pt x="2763012" y="6096"/>
                </a:moveTo>
                <a:lnTo>
                  <a:pt x="2763012" y="1524"/>
                </a:lnTo>
                <a:lnTo>
                  <a:pt x="2764535" y="1524"/>
                </a:lnTo>
                <a:lnTo>
                  <a:pt x="2764535" y="0"/>
                </a:lnTo>
                <a:lnTo>
                  <a:pt x="2767584" y="0"/>
                </a:lnTo>
                <a:lnTo>
                  <a:pt x="2767584" y="1524"/>
                </a:lnTo>
                <a:lnTo>
                  <a:pt x="2769107" y="1524"/>
                </a:lnTo>
                <a:lnTo>
                  <a:pt x="2770632" y="3048"/>
                </a:lnTo>
                <a:lnTo>
                  <a:pt x="2770632" y="4572"/>
                </a:lnTo>
                <a:lnTo>
                  <a:pt x="2767584" y="7620"/>
                </a:lnTo>
                <a:lnTo>
                  <a:pt x="2764535" y="7620"/>
                </a:lnTo>
                <a:lnTo>
                  <a:pt x="2763012" y="6096"/>
                </a:lnTo>
                <a:close/>
              </a:path>
              <a:path w="7374890" h="7619">
                <a:moveTo>
                  <a:pt x="2799587" y="6096"/>
                </a:moveTo>
                <a:lnTo>
                  <a:pt x="2799587" y="1524"/>
                </a:lnTo>
                <a:lnTo>
                  <a:pt x="2801112" y="1524"/>
                </a:lnTo>
                <a:lnTo>
                  <a:pt x="2802635" y="0"/>
                </a:lnTo>
                <a:lnTo>
                  <a:pt x="2804159" y="0"/>
                </a:lnTo>
                <a:lnTo>
                  <a:pt x="2804159" y="1524"/>
                </a:lnTo>
                <a:lnTo>
                  <a:pt x="2805684" y="1524"/>
                </a:lnTo>
                <a:lnTo>
                  <a:pt x="2807207" y="3048"/>
                </a:lnTo>
                <a:lnTo>
                  <a:pt x="2807207" y="4572"/>
                </a:lnTo>
                <a:lnTo>
                  <a:pt x="2804159" y="7620"/>
                </a:lnTo>
                <a:lnTo>
                  <a:pt x="2801112" y="7620"/>
                </a:lnTo>
                <a:lnTo>
                  <a:pt x="2801112" y="6096"/>
                </a:lnTo>
                <a:lnTo>
                  <a:pt x="2799587" y="6096"/>
                </a:lnTo>
                <a:close/>
              </a:path>
              <a:path w="7374890" h="7619">
                <a:moveTo>
                  <a:pt x="2836164" y="6096"/>
                </a:moveTo>
                <a:lnTo>
                  <a:pt x="2836164" y="1524"/>
                </a:lnTo>
                <a:lnTo>
                  <a:pt x="2837687" y="1524"/>
                </a:lnTo>
                <a:lnTo>
                  <a:pt x="2839212" y="0"/>
                </a:lnTo>
                <a:lnTo>
                  <a:pt x="2840735" y="0"/>
                </a:lnTo>
                <a:lnTo>
                  <a:pt x="2842259" y="1524"/>
                </a:lnTo>
                <a:lnTo>
                  <a:pt x="2843784" y="1524"/>
                </a:lnTo>
                <a:lnTo>
                  <a:pt x="2843784" y="6096"/>
                </a:lnTo>
                <a:lnTo>
                  <a:pt x="2842259" y="6096"/>
                </a:lnTo>
                <a:lnTo>
                  <a:pt x="2842259" y="7620"/>
                </a:lnTo>
                <a:lnTo>
                  <a:pt x="2837687" y="7620"/>
                </a:lnTo>
                <a:lnTo>
                  <a:pt x="2837687" y="6096"/>
                </a:lnTo>
                <a:lnTo>
                  <a:pt x="2836164" y="6096"/>
                </a:lnTo>
                <a:close/>
              </a:path>
              <a:path w="7374890" h="7619">
                <a:moveTo>
                  <a:pt x="2872739" y="6096"/>
                </a:moveTo>
                <a:lnTo>
                  <a:pt x="2872739" y="1524"/>
                </a:lnTo>
                <a:lnTo>
                  <a:pt x="2874264" y="1524"/>
                </a:lnTo>
                <a:lnTo>
                  <a:pt x="2875787" y="0"/>
                </a:lnTo>
                <a:lnTo>
                  <a:pt x="2877312" y="0"/>
                </a:lnTo>
                <a:lnTo>
                  <a:pt x="2878836" y="1524"/>
                </a:lnTo>
                <a:lnTo>
                  <a:pt x="2880359" y="1524"/>
                </a:lnTo>
                <a:lnTo>
                  <a:pt x="2880359" y="6096"/>
                </a:lnTo>
                <a:lnTo>
                  <a:pt x="2878836" y="6096"/>
                </a:lnTo>
                <a:lnTo>
                  <a:pt x="2878836" y="7620"/>
                </a:lnTo>
                <a:lnTo>
                  <a:pt x="2874264" y="7620"/>
                </a:lnTo>
                <a:lnTo>
                  <a:pt x="2874264" y="6096"/>
                </a:lnTo>
                <a:lnTo>
                  <a:pt x="2872739" y="6096"/>
                </a:lnTo>
                <a:close/>
              </a:path>
              <a:path w="7374890" h="7619">
                <a:moveTo>
                  <a:pt x="2909316" y="4572"/>
                </a:moveTo>
                <a:lnTo>
                  <a:pt x="2909316" y="3048"/>
                </a:lnTo>
                <a:lnTo>
                  <a:pt x="2910839" y="1524"/>
                </a:lnTo>
                <a:lnTo>
                  <a:pt x="2912364" y="1524"/>
                </a:lnTo>
                <a:lnTo>
                  <a:pt x="2912364" y="0"/>
                </a:lnTo>
                <a:lnTo>
                  <a:pt x="2913887" y="0"/>
                </a:lnTo>
                <a:lnTo>
                  <a:pt x="2915412" y="1524"/>
                </a:lnTo>
                <a:lnTo>
                  <a:pt x="2916936" y="1524"/>
                </a:lnTo>
                <a:lnTo>
                  <a:pt x="2916936" y="6096"/>
                </a:lnTo>
                <a:lnTo>
                  <a:pt x="2915412" y="6096"/>
                </a:lnTo>
                <a:lnTo>
                  <a:pt x="2915412" y="7620"/>
                </a:lnTo>
                <a:lnTo>
                  <a:pt x="2912364" y="7620"/>
                </a:lnTo>
                <a:lnTo>
                  <a:pt x="2909316" y="4572"/>
                </a:lnTo>
                <a:close/>
              </a:path>
              <a:path w="7374890" h="7619">
                <a:moveTo>
                  <a:pt x="2947416" y="6096"/>
                </a:moveTo>
                <a:lnTo>
                  <a:pt x="2947416" y="1524"/>
                </a:lnTo>
                <a:lnTo>
                  <a:pt x="2948939" y="1524"/>
                </a:lnTo>
                <a:lnTo>
                  <a:pt x="2948939" y="0"/>
                </a:lnTo>
                <a:lnTo>
                  <a:pt x="2951987" y="0"/>
                </a:lnTo>
                <a:lnTo>
                  <a:pt x="2951987" y="1524"/>
                </a:lnTo>
                <a:lnTo>
                  <a:pt x="2953512" y="1524"/>
                </a:lnTo>
                <a:lnTo>
                  <a:pt x="2953512" y="6096"/>
                </a:lnTo>
                <a:lnTo>
                  <a:pt x="2951987" y="7620"/>
                </a:lnTo>
                <a:lnTo>
                  <a:pt x="2948939" y="7620"/>
                </a:lnTo>
                <a:lnTo>
                  <a:pt x="2947416" y="6096"/>
                </a:lnTo>
                <a:close/>
              </a:path>
              <a:path w="7374890" h="7619">
                <a:moveTo>
                  <a:pt x="2983991" y="6096"/>
                </a:moveTo>
                <a:lnTo>
                  <a:pt x="2983991" y="1524"/>
                </a:lnTo>
                <a:lnTo>
                  <a:pt x="2985516" y="1524"/>
                </a:lnTo>
                <a:lnTo>
                  <a:pt x="2985516" y="0"/>
                </a:lnTo>
                <a:lnTo>
                  <a:pt x="2988564" y="0"/>
                </a:lnTo>
                <a:lnTo>
                  <a:pt x="2988564" y="1524"/>
                </a:lnTo>
                <a:lnTo>
                  <a:pt x="2990087" y="1524"/>
                </a:lnTo>
                <a:lnTo>
                  <a:pt x="2991612" y="3048"/>
                </a:lnTo>
                <a:lnTo>
                  <a:pt x="2991612" y="4572"/>
                </a:lnTo>
                <a:lnTo>
                  <a:pt x="2988564" y="7620"/>
                </a:lnTo>
                <a:lnTo>
                  <a:pt x="2985516" y="7620"/>
                </a:lnTo>
                <a:lnTo>
                  <a:pt x="2983991" y="6096"/>
                </a:lnTo>
                <a:close/>
              </a:path>
              <a:path w="7374890" h="7619">
                <a:moveTo>
                  <a:pt x="3020568" y="6096"/>
                </a:moveTo>
                <a:lnTo>
                  <a:pt x="3020568" y="1524"/>
                </a:lnTo>
                <a:lnTo>
                  <a:pt x="3022091" y="1524"/>
                </a:lnTo>
                <a:lnTo>
                  <a:pt x="3023616" y="0"/>
                </a:lnTo>
                <a:lnTo>
                  <a:pt x="3025139" y="0"/>
                </a:lnTo>
                <a:lnTo>
                  <a:pt x="3028187" y="3048"/>
                </a:lnTo>
                <a:lnTo>
                  <a:pt x="3028187" y="4572"/>
                </a:lnTo>
                <a:lnTo>
                  <a:pt x="3026664" y="6096"/>
                </a:lnTo>
                <a:lnTo>
                  <a:pt x="3026664" y="7620"/>
                </a:lnTo>
                <a:lnTo>
                  <a:pt x="3022091" y="7620"/>
                </a:lnTo>
                <a:lnTo>
                  <a:pt x="3022091" y="6096"/>
                </a:lnTo>
                <a:lnTo>
                  <a:pt x="3020568" y="6096"/>
                </a:lnTo>
                <a:close/>
              </a:path>
              <a:path w="7374890" h="7619">
                <a:moveTo>
                  <a:pt x="3057144" y="6096"/>
                </a:moveTo>
                <a:lnTo>
                  <a:pt x="3057144" y="1524"/>
                </a:lnTo>
                <a:lnTo>
                  <a:pt x="3058668" y="1524"/>
                </a:lnTo>
                <a:lnTo>
                  <a:pt x="3060191" y="0"/>
                </a:lnTo>
                <a:lnTo>
                  <a:pt x="3061716" y="0"/>
                </a:lnTo>
                <a:lnTo>
                  <a:pt x="3063239" y="1524"/>
                </a:lnTo>
                <a:lnTo>
                  <a:pt x="3064764" y="1524"/>
                </a:lnTo>
                <a:lnTo>
                  <a:pt x="3064764" y="6096"/>
                </a:lnTo>
                <a:lnTo>
                  <a:pt x="3063239" y="6096"/>
                </a:lnTo>
                <a:lnTo>
                  <a:pt x="3063239" y="7620"/>
                </a:lnTo>
                <a:lnTo>
                  <a:pt x="3058668" y="7620"/>
                </a:lnTo>
                <a:lnTo>
                  <a:pt x="3058668" y="6096"/>
                </a:lnTo>
                <a:lnTo>
                  <a:pt x="3057144" y="6096"/>
                </a:lnTo>
                <a:close/>
              </a:path>
              <a:path w="7374890" h="7619">
                <a:moveTo>
                  <a:pt x="3093719" y="6096"/>
                </a:moveTo>
                <a:lnTo>
                  <a:pt x="3093719" y="1524"/>
                </a:lnTo>
                <a:lnTo>
                  <a:pt x="3095244" y="1524"/>
                </a:lnTo>
                <a:lnTo>
                  <a:pt x="3096768" y="0"/>
                </a:lnTo>
                <a:lnTo>
                  <a:pt x="3098291" y="0"/>
                </a:lnTo>
                <a:lnTo>
                  <a:pt x="3099816" y="1524"/>
                </a:lnTo>
                <a:lnTo>
                  <a:pt x="3101339" y="1524"/>
                </a:lnTo>
                <a:lnTo>
                  <a:pt x="3101339" y="6096"/>
                </a:lnTo>
                <a:lnTo>
                  <a:pt x="3099816" y="6096"/>
                </a:lnTo>
                <a:lnTo>
                  <a:pt x="3099816" y="7620"/>
                </a:lnTo>
                <a:lnTo>
                  <a:pt x="3095244" y="7620"/>
                </a:lnTo>
                <a:lnTo>
                  <a:pt x="3095244" y="6096"/>
                </a:lnTo>
                <a:lnTo>
                  <a:pt x="3093719" y="6096"/>
                </a:lnTo>
                <a:close/>
              </a:path>
              <a:path w="7374890" h="7619">
                <a:moveTo>
                  <a:pt x="3130296" y="4572"/>
                </a:moveTo>
                <a:lnTo>
                  <a:pt x="3130296" y="3048"/>
                </a:lnTo>
                <a:lnTo>
                  <a:pt x="3131819" y="1524"/>
                </a:lnTo>
                <a:lnTo>
                  <a:pt x="3133344" y="1524"/>
                </a:lnTo>
                <a:lnTo>
                  <a:pt x="3133344" y="0"/>
                </a:lnTo>
                <a:lnTo>
                  <a:pt x="3134868" y="0"/>
                </a:lnTo>
                <a:lnTo>
                  <a:pt x="3136391" y="1524"/>
                </a:lnTo>
                <a:lnTo>
                  <a:pt x="3137916" y="1524"/>
                </a:lnTo>
                <a:lnTo>
                  <a:pt x="3137916" y="6096"/>
                </a:lnTo>
                <a:lnTo>
                  <a:pt x="3136391" y="6096"/>
                </a:lnTo>
                <a:lnTo>
                  <a:pt x="3136391" y="7620"/>
                </a:lnTo>
                <a:lnTo>
                  <a:pt x="3133344" y="7620"/>
                </a:lnTo>
                <a:lnTo>
                  <a:pt x="3130296" y="4572"/>
                </a:lnTo>
                <a:close/>
              </a:path>
              <a:path w="7374890" h="7619">
                <a:moveTo>
                  <a:pt x="3168396" y="6096"/>
                </a:moveTo>
                <a:lnTo>
                  <a:pt x="3168396" y="1524"/>
                </a:lnTo>
                <a:lnTo>
                  <a:pt x="3169919" y="1524"/>
                </a:lnTo>
                <a:lnTo>
                  <a:pt x="3169919" y="0"/>
                </a:lnTo>
                <a:lnTo>
                  <a:pt x="3172968" y="0"/>
                </a:lnTo>
                <a:lnTo>
                  <a:pt x="3172968" y="1524"/>
                </a:lnTo>
                <a:lnTo>
                  <a:pt x="3174491" y="1524"/>
                </a:lnTo>
                <a:lnTo>
                  <a:pt x="3174491" y="6096"/>
                </a:lnTo>
                <a:lnTo>
                  <a:pt x="3172968" y="7620"/>
                </a:lnTo>
                <a:lnTo>
                  <a:pt x="3169919" y="7620"/>
                </a:lnTo>
                <a:lnTo>
                  <a:pt x="3168396" y="6096"/>
                </a:lnTo>
                <a:close/>
              </a:path>
              <a:path w="7374890" h="7619">
                <a:moveTo>
                  <a:pt x="3204971" y="6096"/>
                </a:moveTo>
                <a:lnTo>
                  <a:pt x="3204971" y="1524"/>
                </a:lnTo>
                <a:lnTo>
                  <a:pt x="3206496" y="1524"/>
                </a:lnTo>
                <a:lnTo>
                  <a:pt x="3206496" y="0"/>
                </a:lnTo>
                <a:lnTo>
                  <a:pt x="3209544" y="0"/>
                </a:lnTo>
                <a:lnTo>
                  <a:pt x="3209544" y="1524"/>
                </a:lnTo>
                <a:lnTo>
                  <a:pt x="3211068" y="1524"/>
                </a:lnTo>
                <a:lnTo>
                  <a:pt x="3212591" y="3048"/>
                </a:lnTo>
                <a:lnTo>
                  <a:pt x="3212591" y="4572"/>
                </a:lnTo>
                <a:lnTo>
                  <a:pt x="3209544" y="7620"/>
                </a:lnTo>
                <a:lnTo>
                  <a:pt x="3206496" y="7620"/>
                </a:lnTo>
                <a:lnTo>
                  <a:pt x="3204971" y="6096"/>
                </a:lnTo>
                <a:close/>
              </a:path>
              <a:path w="7374890" h="7619">
                <a:moveTo>
                  <a:pt x="3241548" y="6096"/>
                </a:moveTo>
                <a:lnTo>
                  <a:pt x="3241548" y="1524"/>
                </a:lnTo>
                <a:lnTo>
                  <a:pt x="3243071" y="1524"/>
                </a:lnTo>
                <a:lnTo>
                  <a:pt x="3244596" y="0"/>
                </a:lnTo>
                <a:lnTo>
                  <a:pt x="3246119" y="0"/>
                </a:lnTo>
                <a:lnTo>
                  <a:pt x="3249168" y="3048"/>
                </a:lnTo>
                <a:lnTo>
                  <a:pt x="3249168" y="4572"/>
                </a:lnTo>
                <a:lnTo>
                  <a:pt x="3247644" y="6096"/>
                </a:lnTo>
                <a:lnTo>
                  <a:pt x="3247644" y="7620"/>
                </a:lnTo>
                <a:lnTo>
                  <a:pt x="3243071" y="7620"/>
                </a:lnTo>
                <a:lnTo>
                  <a:pt x="3243071" y="6096"/>
                </a:lnTo>
                <a:lnTo>
                  <a:pt x="3241548" y="6096"/>
                </a:lnTo>
                <a:close/>
              </a:path>
              <a:path w="7374890" h="7619">
                <a:moveTo>
                  <a:pt x="3278123" y="6096"/>
                </a:moveTo>
                <a:lnTo>
                  <a:pt x="3278123" y="1524"/>
                </a:lnTo>
                <a:lnTo>
                  <a:pt x="3279648" y="1524"/>
                </a:lnTo>
                <a:lnTo>
                  <a:pt x="3281171" y="0"/>
                </a:lnTo>
                <a:lnTo>
                  <a:pt x="3282696" y="0"/>
                </a:lnTo>
                <a:lnTo>
                  <a:pt x="3284219" y="1524"/>
                </a:lnTo>
                <a:lnTo>
                  <a:pt x="3285744" y="1524"/>
                </a:lnTo>
                <a:lnTo>
                  <a:pt x="3285744" y="6096"/>
                </a:lnTo>
                <a:lnTo>
                  <a:pt x="3284219" y="6096"/>
                </a:lnTo>
                <a:lnTo>
                  <a:pt x="3284219" y="7620"/>
                </a:lnTo>
                <a:lnTo>
                  <a:pt x="3279648" y="7620"/>
                </a:lnTo>
                <a:lnTo>
                  <a:pt x="3279648" y="6096"/>
                </a:lnTo>
                <a:lnTo>
                  <a:pt x="3278123" y="6096"/>
                </a:lnTo>
                <a:close/>
              </a:path>
              <a:path w="7374890" h="7619">
                <a:moveTo>
                  <a:pt x="3314700" y="6096"/>
                </a:moveTo>
                <a:lnTo>
                  <a:pt x="3314700" y="1524"/>
                </a:lnTo>
                <a:lnTo>
                  <a:pt x="3316223" y="1524"/>
                </a:lnTo>
                <a:lnTo>
                  <a:pt x="3317748" y="0"/>
                </a:lnTo>
                <a:lnTo>
                  <a:pt x="3319271" y="0"/>
                </a:lnTo>
                <a:lnTo>
                  <a:pt x="3320796" y="1524"/>
                </a:lnTo>
                <a:lnTo>
                  <a:pt x="3322319" y="1524"/>
                </a:lnTo>
                <a:lnTo>
                  <a:pt x="3322319" y="6096"/>
                </a:lnTo>
                <a:lnTo>
                  <a:pt x="3320796" y="6096"/>
                </a:lnTo>
                <a:lnTo>
                  <a:pt x="3320796" y="7620"/>
                </a:lnTo>
                <a:lnTo>
                  <a:pt x="3316223" y="7620"/>
                </a:lnTo>
                <a:lnTo>
                  <a:pt x="3316223" y="6096"/>
                </a:lnTo>
                <a:lnTo>
                  <a:pt x="3314700" y="6096"/>
                </a:lnTo>
                <a:close/>
              </a:path>
              <a:path w="7374890" h="7619">
                <a:moveTo>
                  <a:pt x="3351275" y="4572"/>
                </a:moveTo>
                <a:lnTo>
                  <a:pt x="3351275" y="3048"/>
                </a:lnTo>
                <a:lnTo>
                  <a:pt x="3352800" y="1524"/>
                </a:lnTo>
                <a:lnTo>
                  <a:pt x="3354323" y="1524"/>
                </a:lnTo>
                <a:lnTo>
                  <a:pt x="3354323" y="0"/>
                </a:lnTo>
                <a:lnTo>
                  <a:pt x="3355848" y="0"/>
                </a:lnTo>
                <a:lnTo>
                  <a:pt x="3357371" y="1524"/>
                </a:lnTo>
                <a:lnTo>
                  <a:pt x="3358896" y="1524"/>
                </a:lnTo>
                <a:lnTo>
                  <a:pt x="3358896" y="6096"/>
                </a:lnTo>
                <a:lnTo>
                  <a:pt x="3357371" y="7620"/>
                </a:lnTo>
                <a:lnTo>
                  <a:pt x="3354323" y="7620"/>
                </a:lnTo>
                <a:lnTo>
                  <a:pt x="3351275" y="4572"/>
                </a:lnTo>
                <a:close/>
              </a:path>
              <a:path w="7374890" h="7619">
                <a:moveTo>
                  <a:pt x="3389375" y="6096"/>
                </a:moveTo>
                <a:lnTo>
                  <a:pt x="3389375" y="1524"/>
                </a:lnTo>
                <a:lnTo>
                  <a:pt x="3390900" y="1524"/>
                </a:lnTo>
                <a:lnTo>
                  <a:pt x="3390900" y="0"/>
                </a:lnTo>
                <a:lnTo>
                  <a:pt x="3393948" y="0"/>
                </a:lnTo>
                <a:lnTo>
                  <a:pt x="3393948" y="1524"/>
                </a:lnTo>
                <a:lnTo>
                  <a:pt x="3395471" y="1524"/>
                </a:lnTo>
                <a:lnTo>
                  <a:pt x="3395471" y="6096"/>
                </a:lnTo>
                <a:lnTo>
                  <a:pt x="3393948" y="7620"/>
                </a:lnTo>
                <a:lnTo>
                  <a:pt x="3390900" y="7620"/>
                </a:lnTo>
                <a:lnTo>
                  <a:pt x="3389375" y="6096"/>
                </a:lnTo>
                <a:close/>
              </a:path>
              <a:path w="7374890" h="7619">
                <a:moveTo>
                  <a:pt x="3425952" y="6096"/>
                </a:moveTo>
                <a:lnTo>
                  <a:pt x="3425952" y="1524"/>
                </a:lnTo>
                <a:lnTo>
                  <a:pt x="3427475" y="1524"/>
                </a:lnTo>
                <a:lnTo>
                  <a:pt x="3427475" y="0"/>
                </a:lnTo>
                <a:lnTo>
                  <a:pt x="3430523" y="0"/>
                </a:lnTo>
                <a:lnTo>
                  <a:pt x="3430523" y="1524"/>
                </a:lnTo>
                <a:lnTo>
                  <a:pt x="3432048" y="1524"/>
                </a:lnTo>
                <a:lnTo>
                  <a:pt x="3433571" y="3048"/>
                </a:lnTo>
                <a:lnTo>
                  <a:pt x="3433571" y="4572"/>
                </a:lnTo>
                <a:lnTo>
                  <a:pt x="3430523" y="7620"/>
                </a:lnTo>
                <a:lnTo>
                  <a:pt x="3427475" y="7620"/>
                </a:lnTo>
                <a:lnTo>
                  <a:pt x="3425952" y="6096"/>
                </a:lnTo>
                <a:close/>
              </a:path>
              <a:path w="7374890" h="7619">
                <a:moveTo>
                  <a:pt x="3462528" y="6096"/>
                </a:moveTo>
                <a:lnTo>
                  <a:pt x="3462528" y="1524"/>
                </a:lnTo>
                <a:lnTo>
                  <a:pt x="3464052" y="1524"/>
                </a:lnTo>
                <a:lnTo>
                  <a:pt x="3465575" y="0"/>
                </a:lnTo>
                <a:lnTo>
                  <a:pt x="3467100" y="0"/>
                </a:lnTo>
                <a:lnTo>
                  <a:pt x="3470148" y="3048"/>
                </a:lnTo>
                <a:lnTo>
                  <a:pt x="3470148" y="4572"/>
                </a:lnTo>
                <a:lnTo>
                  <a:pt x="3468623" y="6096"/>
                </a:lnTo>
                <a:lnTo>
                  <a:pt x="3468623" y="7620"/>
                </a:lnTo>
                <a:lnTo>
                  <a:pt x="3464052" y="7620"/>
                </a:lnTo>
                <a:lnTo>
                  <a:pt x="3464052" y="6096"/>
                </a:lnTo>
                <a:lnTo>
                  <a:pt x="3462528" y="6096"/>
                </a:lnTo>
                <a:close/>
              </a:path>
              <a:path w="7374890" h="7619">
                <a:moveTo>
                  <a:pt x="3499103" y="6096"/>
                </a:moveTo>
                <a:lnTo>
                  <a:pt x="3499103" y="1524"/>
                </a:lnTo>
                <a:lnTo>
                  <a:pt x="3500628" y="1524"/>
                </a:lnTo>
                <a:lnTo>
                  <a:pt x="3502152" y="0"/>
                </a:lnTo>
                <a:lnTo>
                  <a:pt x="3503675" y="0"/>
                </a:lnTo>
                <a:lnTo>
                  <a:pt x="3505200" y="1524"/>
                </a:lnTo>
                <a:lnTo>
                  <a:pt x="3506723" y="1524"/>
                </a:lnTo>
                <a:lnTo>
                  <a:pt x="3506723" y="6096"/>
                </a:lnTo>
                <a:lnTo>
                  <a:pt x="3505200" y="6096"/>
                </a:lnTo>
                <a:lnTo>
                  <a:pt x="3505200" y="7620"/>
                </a:lnTo>
                <a:lnTo>
                  <a:pt x="3500628" y="7620"/>
                </a:lnTo>
                <a:lnTo>
                  <a:pt x="3500628" y="6096"/>
                </a:lnTo>
                <a:lnTo>
                  <a:pt x="3499103" y="6096"/>
                </a:lnTo>
                <a:close/>
              </a:path>
              <a:path w="7374890" h="7619">
                <a:moveTo>
                  <a:pt x="3535680" y="6096"/>
                </a:moveTo>
                <a:lnTo>
                  <a:pt x="3535680" y="1524"/>
                </a:lnTo>
                <a:lnTo>
                  <a:pt x="3537203" y="1524"/>
                </a:lnTo>
                <a:lnTo>
                  <a:pt x="3538728" y="0"/>
                </a:lnTo>
                <a:lnTo>
                  <a:pt x="3540252" y="0"/>
                </a:lnTo>
                <a:lnTo>
                  <a:pt x="3541775" y="1524"/>
                </a:lnTo>
                <a:lnTo>
                  <a:pt x="3543300" y="1524"/>
                </a:lnTo>
                <a:lnTo>
                  <a:pt x="3543300" y="6096"/>
                </a:lnTo>
                <a:lnTo>
                  <a:pt x="3541775" y="6096"/>
                </a:lnTo>
                <a:lnTo>
                  <a:pt x="3541775" y="7620"/>
                </a:lnTo>
                <a:lnTo>
                  <a:pt x="3537203" y="7620"/>
                </a:lnTo>
                <a:lnTo>
                  <a:pt x="3537203" y="6096"/>
                </a:lnTo>
                <a:lnTo>
                  <a:pt x="3535680" y="6096"/>
                </a:lnTo>
                <a:close/>
              </a:path>
              <a:path w="7374890" h="7619">
                <a:moveTo>
                  <a:pt x="3572255" y="4572"/>
                </a:moveTo>
                <a:lnTo>
                  <a:pt x="3572255" y="3048"/>
                </a:lnTo>
                <a:lnTo>
                  <a:pt x="3573780" y="1524"/>
                </a:lnTo>
                <a:lnTo>
                  <a:pt x="3575303" y="1524"/>
                </a:lnTo>
                <a:lnTo>
                  <a:pt x="3575303" y="0"/>
                </a:lnTo>
                <a:lnTo>
                  <a:pt x="3576828" y="0"/>
                </a:lnTo>
                <a:lnTo>
                  <a:pt x="3578352" y="1524"/>
                </a:lnTo>
                <a:lnTo>
                  <a:pt x="3579875" y="1524"/>
                </a:lnTo>
                <a:lnTo>
                  <a:pt x="3579875" y="6096"/>
                </a:lnTo>
                <a:lnTo>
                  <a:pt x="3578352" y="7620"/>
                </a:lnTo>
                <a:lnTo>
                  <a:pt x="3575303" y="7620"/>
                </a:lnTo>
                <a:lnTo>
                  <a:pt x="3572255" y="4572"/>
                </a:lnTo>
                <a:close/>
              </a:path>
              <a:path w="7374890" h="7619">
                <a:moveTo>
                  <a:pt x="3610355" y="6096"/>
                </a:moveTo>
                <a:lnTo>
                  <a:pt x="3610355" y="1524"/>
                </a:lnTo>
                <a:lnTo>
                  <a:pt x="3611880" y="1524"/>
                </a:lnTo>
                <a:lnTo>
                  <a:pt x="3611880" y="0"/>
                </a:lnTo>
                <a:lnTo>
                  <a:pt x="3614928" y="0"/>
                </a:lnTo>
                <a:lnTo>
                  <a:pt x="3614928" y="1524"/>
                </a:lnTo>
                <a:lnTo>
                  <a:pt x="3616452" y="1524"/>
                </a:lnTo>
                <a:lnTo>
                  <a:pt x="3616452" y="6096"/>
                </a:lnTo>
                <a:lnTo>
                  <a:pt x="3614928" y="7620"/>
                </a:lnTo>
                <a:lnTo>
                  <a:pt x="3611880" y="7620"/>
                </a:lnTo>
                <a:lnTo>
                  <a:pt x="3610355" y="6096"/>
                </a:lnTo>
                <a:close/>
              </a:path>
              <a:path w="7374890" h="7619">
                <a:moveTo>
                  <a:pt x="3646932" y="6096"/>
                </a:moveTo>
                <a:lnTo>
                  <a:pt x="3646932" y="1524"/>
                </a:lnTo>
                <a:lnTo>
                  <a:pt x="3648455" y="1524"/>
                </a:lnTo>
                <a:lnTo>
                  <a:pt x="3649980" y="0"/>
                </a:lnTo>
                <a:lnTo>
                  <a:pt x="3651503" y="0"/>
                </a:lnTo>
                <a:lnTo>
                  <a:pt x="3651503" y="1524"/>
                </a:lnTo>
                <a:lnTo>
                  <a:pt x="3653028" y="1524"/>
                </a:lnTo>
                <a:lnTo>
                  <a:pt x="3654552" y="3048"/>
                </a:lnTo>
                <a:lnTo>
                  <a:pt x="3654552" y="4572"/>
                </a:lnTo>
                <a:lnTo>
                  <a:pt x="3651503" y="7620"/>
                </a:lnTo>
                <a:lnTo>
                  <a:pt x="3648455" y="7620"/>
                </a:lnTo>
                <a:lnTo>
                  <a:pt x="3646932" y="6096"/>
                </a:lnTo>
                <a:close/>
              </a:path>
              <a:path w="7374890" h="7619">
                <a:moveTo>
                  <a:pt x="3683507" y="6096"/>
                </a:moveTo>
                <a:lnTo>
                  <a:pt x="3683507" y="1524"/>
                </a:lnTo>
                <a:lnTo>
                  <a:pt x="3685032" y="1524"/>
                </a:lnTo>
                <a:lnTo>
                  <a:pt x="3686555" y="0"/>
                </a:lnTo>
                <a:lnTo>
                  <a:pt x="3688080" y="0"/>
                </a:lnTo>
                <a:lnTo>
                  <a:pt x="3689603" y="1524"/>
                </a:lnTo>
                <a:lnTo>
                  <a:pt x="3691128" y="1524"/>
                </a:lnTo>
                <a:lnTo>
                  <a:pt x="3691128" y="6096"/>
                </a:lnTo>
                <a:lnTo>
                  <a:pt x="3689603" y="6096"/>
                </a:lnTo>
                <a:lnTo>
                  <a:pt x="3689603" y="7620"/>
                </a:lnTo>
                <a:lnTo>
                  <a:pt x="3685032" y="7620"/>
                </a:lnTo>
                <a:lnTo>
                  <a:pt x="3685032" y="6096"/>
                </a:lnTo>
                <a:lnTo>
                  <a:pt x="3683507" y="6096"/>
                </a:lnTo>
                <a:close/>
              </a:path>
              <a:path w="7374890" h="7619">
                <a:moveTo>
                  <a:pt x="3720084" y="6096"/>
                </a:moveTo>
                <a:lnTo>
                  <a:pt x="3720084" y="1524"/>
                </a:lnTo>
                <a:lnTo>
                  <a:pt x="3721607" y="1524"/>
                </a:lnTo>
                <a:lnTo>
                  <a:pt x="3723132" y="0"/>
                </a:lnTo>
                <a:lnTo>
                  <a:pt x="3724655" y="0"/>
                </a:lnTo>
                <a:lnTo>
                  <a:pt x="3726180" y="1524"/>
                </a:lnTo>
                <a:lnTo>
                  <a:pt x="3727703" y="1524"/>
                </a:lnTo>
                <a:lnTo>
                  <a:pt x="3727703" y="6096"/>
                </a:lnTo>
                <a:lnTo>
                  <a:pt x="3726180" y="6096"/>
                </a:lnTo>
                <a:lnTo>
                  <a:pt x="3726180" y="7620"/>
                </a:lnTo>
                <a:lnTo>
                  <a:pt x="3721607" y="7620"/>
                </a:lnTo>
                <a:lnTo>
                  <a:pt x="3721607" y="6096"/>
                </a:lnTo>
                <a:lnTo>
                  <a:pt x="3720084" y="6096"/>
                </a:lnTo>
                <a:close/>
              </a:path>
              <a:path w="7374890" h="7619">
                <a:moveTo>
                  <a:pt x="3756659" y="6096"/>
                </a:moveTo>
                <a:lnTo>
                  <a:pt x="3756659" y="1524"/>
                </a:lnTo>
                <a:lnTo>
                  <a:pt x="3758184" y="1524"/>
                </a:lnTo>
                <a:lnTo>
                  <a:pt x="3759707" y="0"/>
                </a:lnTo>
                <a:lnTo>
                  <a:pt x="3761232" y="0"/>
                </a:lnTo>
                <a:lnTo>
                  <a:pt x="3762755" y="1524"/>
                </a:lnTo>
                <a:lnTo>
                  <a:pt x="3764280" y="1524"/>
                </a:lnTo>
                <a:lnTo>
                  <a:pt x="3764280" y="6096"/>
                </a:lnTo>
                <a:lnTo>
                  <a:pt x="3762755" y="6096"/>
                </a:lnTo>
                <a:lnTo>
                  <a:pt x="3762755" y="7620"/>
                </a:lnTo>
                <a:lnTo>
                  <a:pt x="3758184" y="7620"/>
                </a:lnTo>
                <a:lnTo>
                  <a:pt x="3758184" y="6096"/>
                </a:lnTo>
                <a:lnTo>
                  <a:pt x="3756659" y="6096"/>
                </a:lnTo>
                <a:close/>
              </a:path>
              <a:path w="7374890" h="7619">
                <a:moveTo>
                  <a:pt x="3793236" y="4572"/>
                </a:moveTo>
                <a:lnTo>
                  <a:pt x="3793236" y="3048"/>
                </a:lnTo>
                <a:lnTo>
                  <a:pt x="3794759" y="1524"/>
                </a:lnTo>
                <a:lnTo>
                  <a:pt x="3796284" y="1524"/>
                </a:lnTo>
                <a:lnTo>
                  <a:pt x="3796284" y="0"/>
                </a:lnTo>
                <a:lnTo>
                  <a:pt x="3799332" y="0"/>
                </a:lnTo>
                <a:lnTo>
                  <a:pt x="3799332" y="1524"/>
                </a:lnTo>
                <a:lnTo>
                  <a:pt x="3800855" y="1524"/>
                </a:lnTo>
                <a:lnTo>
                  <a:pt x="3800855" y="6096"/>
                </a:lnTo>
                <a:lnTo>
                  <a:pt x="3799332" y="7620"/>
                </a:lnTo>
                <a:lnTo>
                  <a:pt x="3796284" y="7620"/>
                </a:lnTo>
                <a:lnTo>
                  <a:pt x="3793236" y="4572"/>
                </a:lnTo>
                <a:close/>
              </a:path>
              <a:path w="7374890" h="7619">
                <a:moveTo>
                  <a:pt x="3831336" y="6096"/>
                </a:moveTo>
                <a:lnTo>
                  <a:pt x="3831336" y="1524"/>
                </a:lnTo>
                <a:lnTo>
                  <a:pt x="3832859" y="1524"/>
                </a:lnTo>
                <a:lnTo>
                  <a:pt x="3832859" y="0"/>
                </a:lnTo>
                <a:lnTo>
                  <a:pt x="3835907" y="0"/>
                </a:lnTo>
                <a:lnTo>
                  <a:pt x="3835907" y="1524"/>
                </a:lnTo>
                <a:lnTo>
                  <a:pt x="3837432" y="1524"/>
                </a:lnTo>
                <a:lnTo>
                  <a:pt x="3837432" y="6096"/>
                </a:lnTo>
                <a:lnTo>
                  <a:pt x="3835907" y="7620"/>
                </a:lnTo>
                <a:lnTo>
                  <a:pt x="3832859" y="7620"/>
                </a:lnTo>
                <a:lnTo>
                  <a:pt x="3831336" y="6096"/>
                </a:lnTo>
                <a:close/>
              </a:path>
              <a:path w="7374890" h="7619">
                <a:moveTo>
                  <a:pt x="3867912" y="6096"/>
                </a:moveTo>
                <a:lnTo>
                  <a:pt x="3867912" y="1524"/>
                </a:lnTo>
                <a:lnTo>
                  <a:pt x="3869436" y="1524"/>
                </a:lnTo>
                <a:lnTo>
                  <a:pt x="3870959" y="0"/>
                </a:lnTo>
                <a:lnTo>
                  <a:pt x="3872484" y="0"/>
                </a:lnTo>
                <a:lnTo>
                  <a:pt x="3872484" y="1524"/>
                </a:lnTo>
                <a:lnTo>
                  <a:pt x="3874007" y="1524"/>
                </a:lnTo>
                <a:lnTo>
                  <a:pt x="3875532" y="3048"/>
                </a:lnTo>
                <a:lnTo>
                  <a:pt x="3875532" y="4572"/>
                </a:lnTo>
                <a:lnTo>
                  <a:pt x="3872484" y="7620"/>
                </a:lnTo>
                <a:lnTo>
                  <a:pt x="3869436" y="7620"/>
                </a:lnTo>
                <a:lnTo>
                  <a:pt x="3867912" y="6096"/>
                </a:lnTo>
                <a:close/>
              </a:path>
              <a:path w="7374890" h="7619">
                <a:moveTo>
                  <a:pt x="3904487" y="6096"/>
                </a:moveTo>
                <a:lnTo>
                  <a:pt x="3904487" y="1524"/>
                </a:lnTo>
                <a:lnTo>
                  <a:pt x="3906012" y="1524"/>
                </a:lnTo>
                <a:lnTo>
                  <a:pt x="3907536" y="0"/>
                </a:lnTo>
                <a:lnTo>
                  <a:pt x="3909059" y="0"/>
                </a:lnTo>
                <a:lnTo>
                  <a:pt x="3910584" y="1524"/>
                </a:lnTo>
                <a:lnTo>
                  <a:pt x="3912107" y="1524"/>
                </a:lnTo>
                <a:lnTo>
                  <a:pt x="3912107" y="6096"/>
                </a:lnTo>
                <a:lnTo>
                  <a:pt x="3910584" y="6096"/>
                </a:lnTo>
                <a:lnTo>
                  <a:pt x="3910584" y="7620"/>
                </a:lnTo>
                <a:lnTo>
                  <a:pt x="3906012" y="7620"/>
                </a:lnTo>
                <a:lnTo>
                  <a:pt x="3906012" y="6096"/>
                </a:lnTo>
                <a:lnTo>
                  <a:pt x="3904487" y="6096"/>
                </a:lnTo>
                <a:close/>
              </a:path>
              <a:path w="7374890" h="7619">
                <a:moveTo>
                  <a:pt x="3941064" y="6096"/>
                </a:moveTo>
                <a:lnTo>
                  <a:pt x="3941064" y="1524"/>
                </a:lnTo>
                <a:lnTo>
                  <a:pt x="3942587" y="1524"/>
                </a:lnTo>
                <a:lnTo>
                  <a:pt x="3944112" y="0"/>
                </a:lnTo>
                <a:lnTo>
                  <a:pt x="3945636" y="0"/>
                </a:lnTo>
                <a:lnTo>
                  <a:pt x="3947159" y="1524"/>
                </a:lnTo>
                <a:lnTo>
                  <a:pt x="3948684" y="1524"/>
                </a:lnTo>
                <a:lnTo>
                  <a:pt x="3948684" y="6096"/>
                </a:lnTo>
                <a:lnTo>
                  <a:pt x="3947159" y="6096"/>
                </a:lnTo>
                <a:lnTo>
                  <a:pt x="3947159" y="7620"/>
                </a:lnTo>
                <a:lnTo>
                  <a:pt x="3942587" y="7620"/>
                </a:lnTo>
                <a:lnTo>
                  <a:pt x="3942587" y="6096"/>
                </a:lnTo>
                <a:lnTo>
                  <a:pt x="3941064" y="6096"/>
                </a:lnTo>
                <a:close/>
              </a:path>
              <a:path w="7374890" h="7619">
                <a:moveTo>
                  <a:pt x="3977639" y="4572"/>
                </a:moveTo>
                <a:lnTo>
                  <a:pt x="3977639" y="3048"/>
                </a:lnTo>
                <a:lnTo>
                  <a:pt x="3980687" y="0"/>
                </a:lnTo>
                <a:lnTo>
                  <a:pt x="3982212" y="0"/>
                </a:lnTo>
                <a:lnTo>
                  <a:pt x="3983736" y="1524"/>
                </a:lnTo>
                <a:lnTo>
                  <a:pt x="3985259" y="1524"/>
                </a:lnTo>
                <a:lnTo>
                  <a:pt x="3985259" y="6096"/>
                </a:lnTo>
                <a:lnTo>
                  <a:pt x="3983736" y="6096"/>
                </a:lnTo>
                <a:lnTo>
                  <a:pt x="3983736" y="7620"/>
                </a:lnTo>
                <a:lnTo>
                  <a:pt x="3979164" y="7620"/>
                </a:lnTo>
                <a:lnTo>
                  <a:pt x="3979164" y="6096"/>
                </a:lnTo>
                <a:lnTo>
                  <a:pt x="3977639" y="4572"/>
                </a:lnTo>
                <a:close/>
              </a:path>
              <a:path w="7374890" h="7619">
                <a:moveTo>
                  <a:pt x="4014216" y="4572"/>
                </a:moveTo>
                <a:lnTo>
                  <a:pt x="4014216" y="3048"/>
                </a:lnTo>
                <a:lnTo>
                  <a:pt x="4015739" y="1524"/>
                </a:lnTo>
                <a:lnTo>
                  <a:pt x="4017264" y="1524"/>
                </a:lnTo>
                <a:lnTo>
                  <a:pt x="4017264" y="0"/>
                </a:lnTo>
                <a:lnTo>
                  <a:pt x="4020312" y="0"/>
                </a:lnTo>
                <a:lnTo>
                  <a:pt x="4020312" y="1524"/>
                </a:lnTo>
                <a:lnTo>
                  <a:pt x="4021836" y="1524"/>
                </a:lnTo>
                <a:lnTo>
                  <a:pt x="4021836" y="6096"/>
                </a:lnTo>
                <a:lnTo>
                  <a:pt x="4020312" y="7620"/>
                </a:lnTo>
                <a:lnTo>
                  <a:pt x="4017264" y="7620"/>
                </a:lnTo>
                <a:lnTo>
                  <a:pt x="4014216" y="4572"/>
                </a:lnTo>
                <a:close/>
              </a:path>
              <a:path w="7374890" h="7619">
                <a:moveTo>
                  <a:pt x="4052316" y="6096"/>
                </a:moveTo>
                <a:lnTo>
                  <a:pt x="4052316" y="1524"/>
                </a:lnTo>
                <a:lnTo>
                  <a:pt x="4053839" y="1524"/>
                </a:lnTo>
                <a:lnTo>
                  <a:pt x="4053839" y="0"/>
                </a:lnTo>
                <a:lnTo>
                  <a:pt x="4056887" y="0"/>
                </a:lnTo>
                <a:lnTo>
                  <a:pt x="4056887" y="1524"/>
                </a:lnTo>
                <a:lnTo>
                  <a:pt x="4058412" y="1524"/>
                </a:lnTo>
                <a:lnTo>
                  <a:pt x="4058412" y="6096"/>
                </a:lnTo>
                <a:lnTo>
                  <a:pt x="4056887" y="7620"/>
                </a:lnTo>
                <a:lnTo>
                  <a:pt x="4053839" y="7620"/>
                </a:lnTo>
                <a:lnTo>
                  <a:pt x="4052316" y="6096"/>
                </a:lnTo>
                <a:close/>
              </a:path>
              <a:path w="7374890" h="7619">
                <a:moveTo>
                  <a:pt x="4088891" y="6096"/>
                </a:moveTo>
                <a:lnTo>
                  <a:pt x="4088891" y="1524"/>
                </a:lnTo>
                <a:lnTo>
                  <a:pt x="4090416" y="1524"/>
                </a:lnTo>
                <a:lnTo>
                  <a:pt x="4091939" y="0"/>
                </a:lnTo>
                <a:lnTo>
                  <a:pt x="4093464" y="0"/>
                </a:lnTo>
                <a:lnTo>
                  <a:pt x="4093464" y="1524"/>
                </a:lnTo>
                <a:lnTo>
                  <a:pt x="4094987" y="1524"/>
                </a:lnTo>
                <a:lnTo>
                  <a:pt x="4096512" y="3048"/>
                </a:lnTo>
                <a:lnTo>
                  <a:pt x="4096512" y="4572"/>
                </a:lnTo>
                <a:lnTo>
                  <a:pt x="4093464" y="7620"/>
                </a:lnTo>
                <a:lnTo>
                  <a:pt x="4090416" y="7620"/>
                </a:lnTo>
                <a:lnTo>
                  <a:pt x="4088891" y="6096"/>
                </a:lnTo>
                <a:close/>
              </a:path>
              <a:path w="7374890" h="7619">
                <a:moveTo>
                  <a:pt x="4125468" y="6096"/>
                </a:moveTo>
                <a:lnTo>
                  <a:pt x="4125468" y="1524"/>
                </a:lnTo>
                <a:lnTo>
                  <a:pt x="4126991" y="1524"/>
                </a:lnTo>
                <a:lnTo>
                  <a:pt x="4128516" y="0"/>
                </a:lnTo>
                <a:lnTo>
                  <a:pt x="4130039" y="0"/>
                </a:lnTo>
                <a:lnTo>
                  <a:pt x="4131564" y="1524"/>
                </a:lnTo>
                <a:lnTo>
                  <a:pt x="4133087" y="1524"/>
                </a:lnTo>
                <a:lnTo>
                  <a:pt x="4133087" y="6096"/>
                </a:lnTo>
                <a:lnTo>
                  <a:pt x="4131564" y="6096"/>
                </a:lnTo>
                <a:lnTo>
                  <a:pt x="4131564" y="7620"/>
                </a:lnTo>
                <a:lnTo>
                  <a:pt x="4126991" y="7620"/>
                </a:lnTo>
                <a:lnTo>
                  <a:pt x="4126991" y="6096"/>
                </a:lnTo>
                <a:lnTo>
                  <a:pt x="4125468" y="6096"/>
                </a:lnTo>
                <a:close/>
              </a:path>
              <a:path w="7374890" h="7619">
                <a:moveTo>
                  <a:pt x="4162044" y="6096"/>
                </a:moveTo>
                <a:lnTo>
                  <a:pt x="4162044" y="1524"/>
                </a:lnTo>
                <a:lnTo>
                  <a:pt x="4163568" y="1524"/>
                </a:lnTo>
                <a:lnTo>
                  <a:pt x="4165091" y="0"/>
                </a:lnTo>
                <a:lnTo>
                  <a:pt x="4166616" y="0"/>
                </a:lnTo>
                <a:lnTo>
                  <a:pt x="4168139" y="1524"/>
                </a:lnTo>
                <a:lnTo>
                  <a:pt x="4169664" y="1524"/>
                </a:lnTo>
                <a:lnTo>
                  <a:pt x="4169664" y="6096"/>
                </a:lnTo>
                <a:lnTo>
                  <a:pt x="4168139" y="6096"/>
                </a:lnTo>
                <a:lnTo>
                  <a:pt x="4168139" y="7620"/>
                </a:lnTo>
                <a:lnTo>
                  <a:pt x="4163568" y="7620"/>
                </a:lnTo>
                <a:lnTo>
                  <a:pt x="4163568" y="6096"/>
                </a:lnTo>
                <a:lnTo>
                  <a:pt x="4162044" y="6096"/>
                </a:lnTo>
                <a:close/>
              </a:path>
              <a:path w="7374890" h="7619">
                <a:moveTo>
                  <a:pt x="4198620" y="4572"/>
                </a:moveTo>
                <a:lnTo>
                  <a:pt x="4198620" y="3048"/>
                </a:lnTo>
                <a:lnTo>
                  <a:pt x="4201668" y="0"/>
                </a:lnTo>
                <a:lnTo>
                  <a:pt x="4203191" y="0"/>
                </a:lnTo>
                <a:lnTo>
                  <a:pt x="4204716" y="1524"/>
                </a:lnTo>
                <a:lnTo>
                  <a:pt x="4206239" y="1524"/>
                </a:lnTo>
                <a:lnTo>
                  <a:pt x="4206239" y="6096"/>
                </a:lnTo>
                <a:lnTo>
                  <a:pt x="4204716" y="6096"/>
                </a:lnTo>
                <a:lnTo>
                  <a:pt x="4204716" y="7620"/>
                </a:lnTo>
                <a:lnTo>
                  <a:pt x="4200144" y="7620"/>
                </a:lnTo>
                <a:lnTo>
                  <a:pt x="4200144" y="6096"/>
                </a:lnTo>
                <a:lnTo>
                  <a:pt x="4198620" y="4572"/>
                </a:lnTo>
                <a:close/>
              </a:path>
              <a:path w="7374890" h="7619">
                <a:moveTo>
                  <a:pt x="4235196" y="4572"/>
                </a:moveTo>
                <a:lnTo>
                  <a:pt x="4235196" y="3048"/>
                </a:lnTo>
                <a:lnTo>
                  <a:pt x="4236720" y="1524"/>
                </a:lnTo>
                <a:lnTo>
                  <a:pt x="4238244" y="1524"/>
                </a:lnTo>
                <a:lnTo>
                  <a:pt x="4238244" y="0"/>
                </a:lnTo>
                <a:lnTo>
                  <a:pt x="4241291" y="0"/>
                </a:lnTo>
                <a:lnTo>
                  <a:pt x="4241291" y="1524"/>
                </a:lnTo>
                <a:lnTo>
                  <a:pt x="4242816" y="1524"/>
                </a:lnTo>
                <a:lnTo>
                  <a:pt x="4242816" y="6096"/>
                </a:lnTo>
                <a:lnTo>
                  <a:pt x="4241291" y="7620"/>
                </a:lnTo>
                <a:lnTo>
                  <a:pt x="4238244" y="7620"/>
                </a:lnTo>
                <a:lnTo>
                  <a:pt x="4235196" y="4572"/>
                </a:lnTo>
                <a:close/>
              </a:path>
              <a:path w="7374890" h="7619">
                <a:moveTo>
                  <a:pt x="4273296" y="6096"/>
                </a:moveTo>
                <a:lnTo>
                  <a:pt x="4273296" y="1524"/>
                </a:lnTo>
                <a:lnTo>
                  <a:pt x="4274820" y="1524"/>
                </a:lnTo>
                <a:lnTo>
                  <a:pt x="4274820" y="0"/>
                </a:lnTo>
                <a:lnTo>
                  <a:pt x="4277868" y="0"/>
                </a:lnTo>
                <a:lnTo>
                  <a:pt x="4277868" y="1524"/>
                </a:lnTo>
                <a:lnTo>
                  <a:pt x="4279391" y="1524"/>
                </a:lnTo>
                <a:lnTo>
                  <a:pt x="4279391" y="6096"/>
                </a:lnTo>
                <a:lnTo>
                  <a:pt x="4277868" y="7620"/>
                </a:lnTo>
                <a:lnTo>
                  <a:pt x="4274820" y="7620"/>
                </a:lnTo>
                <a:lnTo>
                  <a:pt x="4273296" y="6096"/>
                </a:lnTo>
                <a:close/>
              </a:path>
              <a:path w="7374890" h="7619">
                <a:moveTo>
                  <a:pt x="4309871" y="6096"/>
                </a:moveTo>
                <a:lnTo>
                  <a:pt x="4309871" y="1524"/>
                </a:lnTo>
                <a:lnTo>
                  <a:pt x="4311396" y="1524"/>
                </a:lnTo>
                <a:lnTo>
                  <a:pt x="4312920" y="0"/>
                </a:lnTo>
                <a:lnTo>
                  <a:pt x="4314444" y="0"/>
                </a:lnTo>
                <a:lnTo>
                  <a:pt x="4314444" y="1524"/>
                </a:lnTo>
                <a:lnTo>
                  <a:pt x="4315968" y="1524"/>
                </a:lnTo>
                <a:lnTo>
                  <a:pt x="4317491" y="3048"/>
                </a:lnTo>
                <a:lnTo>
                  <a:pt x="4317491" y="4572"/>
                </a:lnTo>
                <a:lnTo>
                  <a:pt x="4314444" y="7620"/>
                </a:lnTo>
                <a:lnTo>
                  <a:pt x="4311396" y="7620"/>
                </a:lnTo>
                <a:lnTo>
                  <a:pt x="4311396" y="6096"/>
                </a:lnTo>
                <a:lnTo>
                  <a:pt x="4309871" y="6096"/>
                </a:lnTo>
                <a:close/>
              </a:path>
              <a:path w="7374890" h="7619">
                <a:moveTo>
                  <a:pt x="4346448" y="6096"/>
                </a:moveTo>
                <a:lnTo>
                  <a:pt x="4346448" y="1524"/>
                </a:lnTo>
                <a:lnTo>
                  <a:pt x="4347971" y="1524"/>
                </a:lnTo>
                <a:lnTo>
                  <a:pt x="4349496" y="0"/>
                </a:lnTo>
                <a:lnTo>
                  <a:pt x="4351020" y="0"/>
                </a:lnTo>
                <a:lnTo>
                  <a:pt x="4352544" y="1524"/>
                </a:lnTo>
                <a:lnTo>
                  <a:pt x="4354068" y="1524"/>
                </a:lnTo>
                <a:lnTo>
                  <a:pt x="4354068" y="6096"/>
                </a:lnTo>
                <a:lnTo>
                  <a:pt x="4352544" y="6096"/>
                </a:lnTo>
                <a:lnTo>
                  <a:pt x="4352544" y="7620"/>
                </a:lnTo>
                <a:lnTo>
                  <a:pt x="4347971" y="7620"/>
                </a:lnTo>
                <a:lnTo>
                  <a:pt x="4347971" y="6096"/>
                </a:lnTo>
                <a:lnTo>
                  <a:pt x="4346448" y="6096"/>
                </a:lnTo>
                <a:close/>
              </a:path>
              <a:path w="7374890" h="7619">
                <a:moveTo>
                  <a:pt x="4383023" y="6096"/>
                </a:moveTo>
                <a:lnTo>
                  <a:pt x="4383023" y="1524"/>
                </a:lnTo>
                <a:lnTo>
                  <a:pt x="4384548" y="1524"/>
                </a:lnTo>
                <a:lnTo>
                  <a:pt x="4386071" y="0"/>
                </a:lnTo>
                <a:lnTo>
                  <a:pt x="4387596" y="0"/>
                </a:lnTo>
                <a:lnTo>
                  <a:pt x="4389120" y="1524"/>
                </a:lnTo>
                <a:lnTo>
                  <a:pt x="4390644" y="1524"/>
                </a:lnTo>
                <a:lnTo>
                  <a:pt x="4390644" y="6096"/>
                </a:lnTo>
                <a:lnTo>
                  <a:pt x="4389120" y="6096"/>
                </a:lnTo>
                <a:lnTo>
                  <a:pt x="4389120" y="7620"/>
                </a:lnTo>
                <a:lnTo>
                  <a:pt x="4384548" y="7620"/>
                </a:lnTo>
                <a:lnTo>
                  <a:pt x="4384548" y="6096"/>
                </a:lnTo>
                <a:lnTo>
                  <a:pt x="4383023" y="6096"/>
                </a:lnTo>
                <a:close/>
              </a:path>
              <a:path w="7374890" h="7619">
                <a:moveTo>
                  <a:pt x="4419600" y="4572"/>
                </a:moveTo>
                <a:lnTo>
                  <a:pt x="4419600" y="3048"/>
                </a:lnTo>
                <a:lnTo>
                  <a:pt x="4422648" y="0"/>
                </a:lnTo>
                <a:lnTo>
                  <a:pt x="4424171" y="0"/>
                </a:lnTo>
                <a:lnTo>
                  <a:pt x="4425696" y="1524"/>
                </a:lnTo>
                <a:lnTo>
                  <a:pt x="4427220" y="1524"/>
                </a:lnTo>
                <a:lnTo>
                  <a:pt x="4427220" y="6096"/>
                </a:lnTo>
                <a:lnTo>
                  <a:pt x="4425696" y="6096"/>
                </a:lnTo>
                <a:lnTo>
                  <a:pt x="4425696" y="7620"/>
                </a:lnTo>
                <a:lnTo>
                  <a:pt x="4421123" y="7620"/>
                </a:lnTo>
                <a:lnTo>
                  <a:pt x="4421123" y="6096"/>
                </a:lnTo>
                <a:lnTo>
                  <a:pt x="4419600" y="4572"/>
                </a:lnTo>
                <a:close/>
              </a:path>
              <a:path w="7374890" h="7619">
                <a:moveTo>
                  <a:pt x="4456175" y="4572"/>
                </a:moveTo>
                <a:lnTo>
                  <a:pt x="4456175" y="3048"/>
                </a:lnTo>
                <a:lnTo>
                  <a:pt x="4457700" y="1524"/>
                </a:lnTo>
                <a:lnTo>
                  <a:pt x="4459223" y="1524"/>
                </a:lnTo>
                <a:lnTo>
                  <a:pt x="4459223" y="0"/>
                </a:lnTo>
                <a:lnTo>
                  <a:pt x="4462271" y="0"/>
                </a:lnTo>
                <a:lnTo>
                  <a:pt x="4462271" y="1524"/>
                </a:lnTo>
                <a:lnTo>
                  <a:pt x="4463796" y="1524"/>
                </a:lnTo>
                <a:lnTo>
                  <a:pt x="4463796" y="6096"/>
                </a:lnTo>
                <a:lnTo>
                  <a:pt x="4462271" y="7620"/>
                </a:lnTo>
                <a:lnTo>
                  <a:pt x="4459223" y="7620"/>
                </a:lnTo>
                <a:lnTo>
                  <a:pt x="4456175" y="4572"/>
                </a:lnTo>
                <a:close/>
              </a:path>
              <a:path w="7374890" h="7619">
                <a:moveTo>
                  <a:pt x="4494275" y="6096"/>
                </a:moveTo>
                <a:lnTo>
                  <a:pt x="4494275" y="1524"/>
                </a:lnTo>
                <a:lnTo>
                  <a:pt x="4495800" y="1524"/>
                </a:lnTo>
                <a:lnTo>
                  <a:pt x="4495800" y="0"/>
                </a:lnTo>
                <a:lnTo>
                  <a:pt x="4498848" y="0"/>
                </a:lnTo>
                <a:lnTo>
                  <a:pt x="4498848" y="1524"/>
                </a:lnTo>
                <a:lnTo>
                  <a:pt x="4500371" y="1524"/>
                </a:lnTo>
                <a:lnTo>
                  <a:pt x="4500371" y="6096"/>
                </a:lnTo>
                <a:lnTo>
                  <a:pt x="4498848" y="7620"/>
                </a:lnTo>
                <a:lnTo>
                  <a:pt x="4495800" y="7620"/>
                </a:lnTo>
                <a:lnTo>
                  <a:pt x="4494275" y="6096"/>
                </a:lnTo>
                <a:close/>
              </a:path>
              <a:path w="7374890" h="7619">
                <a:moveTo>
                  <a:pt x="4530852" y="6096"/>
                </a:moveTo>
                <a:lnTo>
                  <a:pt x="4530852" y="1524"/>
                </a:lnTo>
                <a:lnTo>
                  <a:pt x="4532375" y="1524"/>
                </a:lnTo>
                <a:lnTo>
                  <a:pt x="4533900" y="0"/>
                </a:lnTo>
                <a:lnTo>
                  <a:pt x="4535423" y="0"/>
                </a:lnTo>
                <a:lnTo>
                  <a:pt x="4535423" y="1524"/>
                </a:lnTo>
                <a:lnTo>
                  <a:pt x="4536948" y="1524"/>
                </a:lnTo>
                <a:lnTo>
                  <a:pt x="4538471" y="3048"/>
                </a:lnTo>
                <a:lnTo>
                  <a:pt x="4538471" y="4572"/>
                </a:lnTo>
                <a:lnTo>
                  <a:pt x="4535423" y="7620"/>
                </a:lnTo>
                <a:lnTo>
                  <a:pt x="4532375" y="7620"/>
                </a:lnTo>
                <a:lnTo>
                  <a:pt x="4532375" y="6096"/>
                </a:lnTo>
                <a:lnTo>
                  <a:pt x="4530852" y="6096"/>
                </a:lnTo>
                <a:close/>
              </a:path>
              <a:path w="7374890" h="7619">
                <a:moveTo>
                  <a:pt x="4567428" y="6096"/>
                </a:moveTo>
                <a:lnTo>
                  <a:pt x="4567428" y="1524"/>
                </a:lnTo>
                <a:lnTo>
                  <a:pt x="4568952" y="1524"/>
                </a:lnTo>
                <a:lnTo>
                  <a:pt x="4570475" y="0"/>
                </a:lnTo>
                <a:lnTo>
                  <a:pt x="4572000" y="0"/>
                </a:lnTo>
                <a:lnTo>
                  <a:pt x="4573523" y="1524"/>
                </a:lnTo>
                <a:lnTo>
                  <a:pt x="4575048" y="1524"/>
                </a:lnTo>
                <a:lnTo>
                  <a:pt x="4575048" y="6096"/>
                </a:lnTo>
                <a:lnTo>
                  <a:pt x="4573523" y="6096"/>
                </a:lnTo>
                <a:lnTo>
                  <a:pt x="4573523" y="7620"/>
                </a:lnTo>
                <a:lnTo>
                  <a:pt x="4568952" y="7620"/>
                </a:lnTo>
                <a:lnTo>
                  <a:pt x="4568952" y="6096"/>
                </a:lnTo>
                <a:lnTo>
                  <a:pt x="4567428" y="6096"/>
                </a:lnTo>
                <a:close/>
              </a:path>
              <a:path w="7374890" h="7619">
                <a:moveTo>
                  <a:pt x="4604004" y="6096"/>
                </a:moveTo>
                <a:lnTo>
                  <a:pt x="4604004" y="1524"/>
                </a:lnTo>
                <a:lnTo>
                  <a:pt x="4605528" y="1524"/>
                </a:lnTo>
                <a:lnTo>
                  <a:pt x="4607052" y="0"/>
                </a:lnTo>
                <a:lnTo>
                  <a:pt x="4608576" y="0"/>
                </a:lnTo>
                <a:lnTo>
                  <a:pt x="4610100" y="1524"/>
                </a:lnTo>
                <a:lnTo>
                  <a:pt x="4611624" y="1524"/>
                </a:lnTo>
                <a:lnTo>
                  <a:pt x="4611624" y="6096"/>
                </a:lnTo>
                <a:lnTo>
                  <a:pt x="4610100" y="6096"/>
                </a:lnTo>
                <a:lnTo>
                  <a:pt x="4610100" y="7620"/>
                </a:lnTo>
                <a:lnTo>
                  <a:pt x="4605528" y="7620"/>
                </a:lnTo>
                <a:lnTo>
                  <a:pt x="4605528" y="6096"/>
                </a:lnTo>
                <a:lnTo>
                  <a:pt x="4604004" y="6096"/>
                </a:lnTo>
                <a:close/>
              </a:path>
              <a:path w="7374890" h="7619">
                <a:moveTo>
                  <a:pt x="4640579" y="4572"/>
                </a:moveTo>
                <a:lnTo>
                  <a:pt x="4640579" y="3048"/>
                </a:lnTo>
                <a:lnTo>
                  <a:pt x="4642104" y="1524"/>
                </a:lnTo>
                <a:lnTo>
                  <a:pt x="4643628" y="1524"/>
                </a:lnTo>
                <a:lnTo>
                  <a:pt x="4643628" y="0"/>
                </a:lnTo>
                <a:lnTo>
                  <a:pt x="4645152" y="0"/>
                </a:lnTo>
                <a:lnTo>
                  <a:pt x="4646676" y="1524"/>
                </a:lnTo>
                <a:lnTo>
                  <a:pt x="4648200" y="1524"/>
                </a:lnTo>
                <a:lnTo>
                  <a:pt x="4648200" y="6096"/>
                </a:lnTo>
                <a:lnTo>
                  <a:pt x="4646676" y="6096"/>
                </a:lnTo>
                <a:lnTo>
                  <a:pt x="4646676" y="7620"/>
                </a:lnTo>
                <a:lnTo>
                  <a:pt x="4643628" y="7620"/>
                </a:lnTo>
                <a:lnTo>
                  <a:pt x="4640579" y="4572"/>
                </a:lnTo>
                <a:close/>
              </a:path>
              <a:path w="7374890" h="7619">
                <a:moveTo>
                  <a:pt x="4678679" y="6096"/>
                </a:moveTo>
                <a:lnTo>
                  <a:pt x="4678679" y="1524"/>
                </a:lnTo>
                <a:lnTo>
                  <a:pt x="4680204" y="1524"/>
                </a:lnTo>
                <a:lnTo>
                  <a:pt x="4680204" y="0"/>
                </a:lnTo>
                <a:lnTo>
                  <a:pt x="4683252" y="0"/>
                </a:lnTo>
                <a:lnTo>
                  <a:pt x="4683252" y="1524"/>
                </a:lnTo>
                <a:lnTo>
                  <a:pt x="4684776" y="1524"/>
                </a:lnTo>
                <a:lnTo>
                  <a:pt x="4684776" y="6096"/>
                </a:lnTo>
                <a:lnTo>
                  <a:pt x="4683252" y="7620"/>
                </a:lnTo>
                <a:lnTo>
                  <a:pt x="4680204" y="7620"/>
                </a:lnTo>
                <a:lnTo>
                  <a:pt x="4678679" y="6096"/>
                </a:lnTo>
                <a:close/>
              </a:path>
              <a:path w="7374890" h="7619">
                <a:moveTo>
                  <a:pt x="4715255" y="6096"/>
                </a:moveTo>
                <a:lnTo>
                  <a:pt x="4715255" y="1524"/>
                </a:lnTo>
                <a:lnTo>
                  <a:pt x="4716779" y="1524"/>
                </a:lnTo>
                <a:lnTo>
                  <a:pt x="4716779" y="0"/>
                </a:lnTo>
                <a:lnTo>
                  <a:pt x="4719828" y="0"/>
                </a:lnTo>
                <a:lnTo>
                  <a:pt x="4719828" y="1524"/>
                </a:lnTo>
                <a:lnTo>
                  <a:pt x="4721352" y="1524"/>
                </a:lnTo>
                <a:lnTo>
                  <a:pt x="4722876" y="3048"/>
                </a:lnTo>
                <a:lnTo>
                  <a:pt x="4722876" y="4572"/>
                </a:lnTo>
                <a:lnTo>
                  <a:pt x="4719828" y="7620"/>
                </a:lnTo>
                <a:lnTo>
                  <a:pt x="4716779" y="7620"/>
                </a:lnTo>
                <a:lnTo>
                  <a:pt x="4715255" y="6096"/>
                </a:lnTo>
                <a:close/>
              </a:path>
              <a:path w="7374890" h="7619">
                <a:moveTo>
                  <a:pt x="4751832" y="6096"/>
                </a:moveTo>
                <a:lnTo>
                  <a:pt x="4751832" y="1524"/>
                </a:lnTo>
                <a:lnTo>
                  <a:pt x="4753355" y="1524"/>
                </a:lnTo>
                <a:lnTo>
                  <a:pt x="4754879" y="0"/>
                </a:lnTo>
                <a:lnTo>
                  <a:pt x="4756404" y="0"/>
                </a:lnTo>
                <a:lnTo>
                  <a:pt x="4759452" y="3048"/>
                </a:lnTo>
                <a:lnTo>
                  <a:pt x="4759452" y="4572"/>
                </a:lnTo>
                <a:lnTo>
                  <a:pt x="4757928" y="6096"/>
                </a:lnTo>
                <a:lnTo>
                  <a:pt x="4757928" y="7620"/>
                </a:lnTo>
                <a:lnTo>
                  <a:pt x="4753355" y="7620"/>
                </a:lnTo>
                <a:lnTo>
                  <a:pt x="4753355" y="6096"/>
                </a:lnTo>
                <a:lnTo>
                  <a:pt x="4751832" y="6096"/>
                </a:lnTo>
                <a:close/>
              </a:path>
              <a:path w="7374890" h="7619">
                <a:moveTo>
                  <a:pt x="4788408" y="6096"/>
                </a:moveTo>
                <a:lnTo>
                  <a:pt x="4788408" y="1524"/>
                </a:lnTo>
                <a:lnTo>
                  <a:pt x="4789932" y="1524"/>
                </a:lnTo>
                <a:lnTo>
                  <a:pt x="4791455" y="0"/>
                </a:lnTo>
                <a:lnTo>
                  <a:pt x="4792979" y="0"/>
                </a:lnTo>
                <a:lnTo>
                  <a:pt x="4794504" y="1524"/>
                </a:lnTo>
                <a:lnTo>
                  <a:pt x="4796028" y="1524"/>
                </a:lnTo>
                <a:lnTo>
                  <a:pt x="4796028" y="6096"/>
                </a:lnTo>
                <a:lnTo>
                  <a:pt x="4794504" y="6096"/>
                </a:lnTo>
                <a:lnTo>
                  <a:pt x="4794504" y="7620"/>
                </a:lnTo>
                <a:lnTo>
                  <a:pt x="4789932" y="7620"/>
                </a:lnTo>
                <a:lnTo>
                  <a:pt x="4789932" y="6096"/>
                </a:lnTo>
                <a:lnTo>
                  <a:pt x="4788408" y="6096"/>
                </a:lnTo>
                <a:close/>
              </a:path>
              <a:path w="7374890" h="7619">
                <a:moveTo>
                  <a:pt x="4824984" y="6096"/>
                </a:moveTo>
                <a:lnTo>
                  <a:pt x="4824984" y="1524"/>
                </a:lnTo>
                <a:lnTo>
                  <a:pt x="4826508" y="1524"/>
                </a:lnTo>
                <a:lnTo>
                  <a:pt x="4828032" y="0"/>
                </a:lnTo>
                <a:lnTo>
                  <a:pt x="4829555" y="0"/>
                </a:lnTo>
                <a:lnTo>
                  <a:pt x="4831079" y="1524"/>
                </a:lnTo>
                <a:lnTo>
                  <a:pt x="4832604" y="1524"/>
                </a:lnTo>
                <a:lnTo>
                  <a:pt x="4832604" y="6096"/>
                </a:lnTo>
                <a:lnTo>
                  <a:pt x="4831079" y="6096"/>
                </a:lnTo>
                <a:lnTo>
                  <a:pt x="4831079" y="7620"/>
                </a:lnTo>
                <a:lnTo>
                  <a:pt x="4826508" y="7620"/>
                </a:lnTo>
                <a:lnTo>
                  <a:pt x="4826508" y="6096"/>
                </a:lnTo>
                <a:lnTo>
                  <a:pt x="4824984" y="6096"/>
                </a:lnTo>
                <a:close/>
              </a:path>
              <a:path w="7374890" h="7619">
                <a:moveTo>
                  <a:pt x="4861560" y="4572"/>
                </a:moveTo>
                <a:lnTo>
                  <a:pt x="4861560" y="3048"/>
                </a:lnTo>
                <a:lnTo>
                  <a:pt x="4863084" y="1524"/>
                </a:lnTo>
                <a:lnTo>
                  <a:pt x="4864608" y="1524"/>
                </a:lnTo>
                <a:lnTo>
                  <a:pt x="4864608" y="0"/>
                </a:lnTo>
                <a:lnTo>
                  <a:pt x="4866132" y="0"/>
                </a:lnTo>
                <a:lnTo>
                  <a:pt x="4867655" y="1524"/>
                </a:lnTo>
                <a:lnTo>
                  <a:pt x="4869179" y="1524"/>
                </a:lnTo>
                <a:lnTo>
                  <a:pt x="4869179" y="6096"/>
                </a:lnTo>
                <a:lnTo>
                  <a:pt x="4867655" y="6096"/>
                </a:lnTo>
                <a:lnTo>
                  <a:pt x="4867655" y="7620"/>
                </a:lnTo>
                <a:lnTo>
                  <a:pt x="4864608" y="7620"/>
                </a:lnTo>
                <a:lnTo>
                  <a:pt x="4861560" y="4572"/>
                </a:lnTo>
                <a:close/>
              </a:path>
              <a:path w="7374890" h="7619">
                <a:moveTo>
                  <a:pt x="4899660" y="6096"/>
                </a:moveTo>
                <a:lnTo>
                  <a:pt x="4899660" y="1524"/>
                </a:lnTo>
                <a:lnTo>
                  <a:pt x="4901184" y="1524"/>
                </a:lnTo>
                <a:lnTo>
                  <a:pt x="4901184" y="0"/>
                </a:lnTo>
                <a:lnTo>
                  <a:pt x="4904232" y="0"/>
                </a:lnTo>
                <a:lnTo>
                  <a:pt x="4904232" y="1524"/>
                </a:lnTo>
                <a:lnTo>
                  <a:pt x="4905755" y="1524"/>
                </a:lnTo>
                <a:lnTo>
                  <a:pt x="4905755" y="6096"/>
                </a:lnTo>
                <a:lnTo>
                  <a:pt x="4904232" y="7620"/>
                </a:lnTo>
                <a:lnTo>
                  <a:pt x="4901184" y="7620"/>
                </a:lnTo>
                <a:lnTo>
                  <a:pt x="4899660" y="6096"/>
                </a:lnTo>
                <a:close/>
              </a:path>
              <a:path w="7374890" h="7619">
                <a:moveTo>
                  <a:pt x="4936236" y="6096"/>
                </a:moveTo>
                <a:lnTo>
                  <a:pt x="4936236" y="1524"/>
                </a:lnTo>
                <a:lnTo>
                  <a:pt x="4937760" y="1524"/>
                </a:lnTo>
                <a:lnTo>
                  <a:pt x="4937760" y="0"/>
                </a:lnTo>
                <a:lnTo>
                  <a:pt x="4940808" y="0"/>
                </a:lnTo>
                <a:lnTo>
                  <a:pt x="4940808" y="1524"/>
                </a:lnTo>
                <a:lnTo>
                  <a:pt x="4942332" y="1524"/>
                </a:lnTo>
                <a:lnTo>
                  <a:pt x="4943855" y="3048"/>
                </a:lnTo>
                <a:lnTo>
                  <a:pt x="4943855" y="4572"/>
                </a:lnTo>
                <a:lnTo>
                  <a:pt x="4940808" y="7620"/>
                </a:lnTo>
                <a:lnTo>
                  <a:pt x="4937760" y="7620"/>
                </a:lnTo>
                <a:lnTo>
                  <a:pt x="4936236" y="6096"/>
                </a:lnTo>
                <a:close/>
              </a:path>
              <a:path w="7374890" h="7619">
                <a:moveTo>
                  <a:pt x="4972812" y="6096"/>
                </a:moveTo>
                <a:lnTo>
                  <a:pt x="4972812" y="1524"/>
                </a:lnTo>
                <a:lnTo>
                  <a:pt x="4974336" y="1524"/>
                </a:lnTo>
                <a:lnTo>
                  <a:pt x="4975860" y="0"/>
                </a:lnTo>
                <a:lnTo>
                  <a:pt x="4977384" y="0"/>
                </a:lnTo>
                <a:lnTo>
                  <a:pt x="4980432" y="3048"/>
                </a:lnTo>
                <a:lnTo>
                  <a:pt x="4980432" y="4572"/>
                </a:lnTo>
                <a:lnTo>
                  <a:pt x="4978908" y="6096"/>
                </a:lnTo>
                <a:lnTo>
                  <a:pt x="4978908" y="7620"/>
                </a:lnTo>
                <a:lnTo>
                  <a:pt x="4974336" y="7620"/>
                </a:lnTo>
                <a:lnTo>
                  <a:pt x="4974336" y="6096"/>
                </a:lnTo>
                <a:lnTo>
                  <a:pt x="4972812" y="6096"/>
                </a:lnTo>
                <a:close/>
              </a:path>
              <a:path w="7374890" h="7619">
                <a:moveTo>
                  <a:pt x="5009387" y="6096"/>
                </a:moveTo>
                <a:lnTo>
                  <a:pt x="5009387" y="1524"/>
                </a:lnTo>
                <a:lnTo>
                  <a:pt x="5010912" y="1524"/>
                </a:lnTo>
                <a:lnTo>
                  <a:pt x="5012436" y="0"/>
                </a:lnTo>
                <a:lnTo>
                  <a:pt x="5013960" y="0"/>
                </a:lnTo>
                <a:lnTo>
                  <a:pt x="5015484" y="1524"/>
                </a:lnTo>
                <a:lnTo>
                  <a:pt x="5017008" y="1524"/>
                </a:lnTo>
                <a:lnTo>
                  <a:pt x="5017008" y="6096"/>
                </a:lnTo>
                <a:lnTo>
                  <a:pt x="5015484" y="6096"/>
                </a:lnTo>
                <a:lnTo>
                  <a:pt x="5015484" y="7620"/>
                </a:lnTo>
                <a:lnTo>
                  <a:pt x="5010912" y="7620"/>
                </a:lnTo>
                <a:lnTo>
                  <a:pt x="5010912" y="6096"/>
                </a:lnTo>
                <a:lnTo>
                  <a:pt x="5009387" y="6096"/>
                </a:lnTo>
                <a:close/>
              </a:path>
              <a:path w="7374890" h="7619">
                <a:moveTo>
                  <a:pt x="5045963" y="6096"/>
                </a:moveTo>
                <a:lnTo>
                  <a:pt x="5045963" y="1524"/>
                </a:lnTo>
                <a:lnTo>
                  <a:pt x="5047487" y="1524"/>
                </a:lnTo>
                <a:lnTo>
                  <a:pt x="5049012" y="0"/>
                </a:lnTo>
                <a:lnTo>
                  <a:pt x="5050536" y="0"/>
                </a:lnTo>
                <a:lnTo>
                  <a:pt x="5052060" y="1524"/>
                </a:lnTo>
                <a:lnTo>
                  <a:pt x="5053584" y="1524"/>
                </a:lnTo>
                <a:lnTo>
                  <a:pt x="5053584" y="6096"/>
                </a:lnTo>
                <a:lnTo>
                  <a:pt x="5052060" y="6096"/>
                </a:lnTo>
                <a:lnTo>
                  <a:pt x="5052060" y="7620"/>
                </a:lnTo>
                <a:lnTo>
                  <a:pt x="5047487" y="7620"/>
                </a:lnTo>
                <a:lnTo>
                  <a:pt x="5047487" y="6096"/>
                </a:lnTo>
                <a:lnTo>
                  <a:pt x="5045963" y="6096"/>
                </a:lnTo>
                <a:close/>
              </a:path>
              <a:path w="7374890" h="7619">
                <a:moveTo>
                  <a:pt x="5082540" y="4572"/>
                </a:moveTo>
                <a:lnTo>
                  <a:pt x="5082540" y="3048"/>
                </a:lnTo>
                <a:lnTo>
                  <a:pt x="5084063" y="1524"/>
                </a:lnTo>
                <a:lnTo>
                  <a:pt x="5085587" y="1524"/>
                </a:lnTo>
                <a:lnTo>
                  <a:pt x="5085587" y="0"/>
                </a:lnTo>
                <a:lnTo>
                  <a:pt x="5087112" y="0"/>
                </a:lnTo>
                <a:lnTo>
                  <a:pt x="5088636" y="1524"/>
                </a:lnTo>
                <a:lnTo>
                  <a:pt x="5090160" y="1524"/>
                </a:lnTo>
                <a:lnTo>
                  <a:pt x="5090160" y="6096"/>
                </a:lnTo>
                <a:lnTo>
                  <a:pt x="5088636" y="7620"/>
                </a:lnTo>
                <a:lnTo>
                  <a:pt x="5085587" y="7620"/>
                </a:lnTo>
                <a:lnTo>
                  <a:pt x="5082540" y="4572"/>
                </a:lnTo>
                <a:close/>
              </a:path>
              <a:path w="7374890" h="7619">
                <a:moveTo>
                  <a:pt x="5120640" y="6096"/>
                </a:moveTo>
                <a:lnTo>
                  <a:pt x="5120640" y="1524"/>
                </a:lnTo>
                <a:lnTo>
                  <a:pt x="5122163" y="1524"/>
                </a:lnTo>
                <a:lnTo>
                  <a:pt x="5122163" y="0"/>
                </a:lnTo>
                <a:lnTo>
                  <a:pt x="5125212" y="0"/>
                </a:lnTo>
                <a:lnTo>
                  <a:pt x="5125212" y="1524"/>
                </a:lnTo>
                <a:lnTo>
                  <a:pt x="5126736" y="1524"/>
                </a:lnTo>
                <a:lnTo>
                  <a:pt x="5126736" y="6096"/>
                </a:lnTo>
                <a:lnTo>
                  <a:pt x="5125212" y="7620"/>
                </a:lnTo>
                <a:lnTo>
                  <a:pt x="5122163" y="7620"/>
                </a:lnTo>
                <a:lnTo>
                  <a:pt x="5120640" y="6096"/>
                </a:lnTo>
                <a:close/>
              </a:path>
              <a:path w="7374890" h="7619">
                <a:moveTo>
                  <a:pt x="5157216" y="6096"/>
                </a:moveTo>
                <a:lnTo>
                  <a:pt x="5157216" y="1524"/>
                </a:lnTo>
                <a:lnTo>
                  <a:pt x="5158740" y="1524"/>
                </a:lnTo>
                <a:lnTo>
                  <a:pt x="5158740" y="0"/>
                </a:lnTo>
                <a:lnTo>
                  <a:pt x="5161787" y="0"/>
                </a:lnTo>
                <a:lnTo>
                  <a:pt x="5161787" y="1524"/>
                </a:lnTo>
                <a:lnTo>
                  <a:pt x="5163312" y="1524"/>
                </a:lnTo>
                <a:lnTo>
                  <a:pt x="5164836" y="3048"/>
                </a:lnTo>
                <a:lnTo>
                  <a:pt x="5164836" y="4572"/>
                </a:lnTo>
                <a:lnTo>
                  <a:pt x="5161787" y="7620"/>
                </a:lnTo>
                <a:lnTo>
                  <a:pt x="5158740" y="7620"/>
                </a:lnTo>
                <a:lnTo>
                  <a:pt x="5157216" y="6096"/>
                </a:lnTo>
                <a:close/>
              </a:path>
              <a:path w="7374890" h="7619">
                <a:moveTo>
                  <a:pt x="5193792" y="6096"/>
                </a:moveTo>
                <a:lnTo>
                  <a:pt x="5193792" y="1524"/>
                </a:lnTo>
                <a:lnTo>
                  <a:pt x="5195316" y="1524"/>
                </a:lnTo>
                <a:lnTo>
                  <a:pt x="5196840" y="0"/>
                </a:lnTo>
                <a:lnTo>
                  <a:pt x="5198363" y="0"/>
                </a:lnTo>
                <a:lnTo>
                  <a:pt x="5201412" y="3048"/>
                </a:lnTo>
                <a:lnTo>
                  <a:pt x="5201412" y="4572"/>
                </a:lnTo>
                <a:lnTo>
                  <a:pt x="5199887" y="6096"/>
                </a:lnTo>
                <a:lnTo>
                  <a:pt x="5199887" y="7620"/>
                </a:lnTo>
                <a:lnTo>
                  <a:pt x="5195316" y="7620"/>
                </a:lnTo>
                <a:lnTo>
                  <a:pt x="5195316" y="6096"/>
                </a:lnTo>
                <a:lnTo>
                  <a:pt x="5193792" y="6096"/>
                </a:lnTo>
                <a:close/>
              </a:path>
              <a:path w="7374890" h="7619">
                <a:moveTo>
                  <a:pt x="5230368" y="6096"/>
                </a:moveTo>
                <a:lnTo>
                  <a:pt x="5230368" y="1524"/>
                </a:lnTo>
                <a:lnTo>
                  <a:pt x="5231892" y="1524"/>
                </a:lnTo>
                <a:lnTo>
                  <a:pt x="5233416" y="0"/>
                </a:lnTo>
                <a:lnTo>
                  <a:pt x="5234940" y="0"/>
                </a:lnTo>
                <a:lnTo>
                  <a:pt x="5236463" y="1524"/>
                </a:lnTo>
                <a:lnTo>
                  <a:pt x="5237987" y="1524"/>
                </a:lnTo>
                <a:lnTo>
                  <a:pt x="5237987" y="6096"/>
                </a:lnTo>
                <a:lnTo>
                  <a:pt x="5236463" y="6096"/>
                </a:lnTo>
                <a:lnTo>
                  <a:pt x="5236463" y="7620"/>
                </a:lnTo>
                <a:lnTo>
                  <a:pt x="5231892" y="7620"/>
                </a:lnTo>
                <a:lnTo>
                  <a:pt x="5231892" y="6096"/>
                </a:lnTo>
                <a:lnTo>
                  <a:pt x="5230368" y="6096"/>
                </a:lnTo>
                <a:close/>
              </a:path>
              <a:path w="7374890" h="7619">
                <a:moveTo>
                  <a:pt x="5266944" y="6096"/>
                </a:moveTo>
                <a:lnTo>
                  <a:pt x="5266944" y="1524"/>
                </a:lnTo>
                <a:lnTo>
                  <a:pt x="5268468" y="1524"/>
                </a:lnTo>
                <a:lnTo>
                  <a:pt x="5269992" y="0"/>
                </a:lnTo>
                <a:lnTo>
                  <a:pt x="5271516" y="0"/>
                </a:lnTo>
                <a:lnTo>
                  <a:pt x="5273040" y="1524"/>
                </a:lnTo>
                <a:lnTo>
                  <a:pt x="5274563" y="1524"/>
                </a:lnTo>
                <a:lnTo>
                  <a:pt x="5274563" y="6096"/>
                </a:lnTo>
                <a:lnTo>
                  <a:pt x="5273040" y="6096"/>
                </a:lnTo>
                <a:lnTo>
                  <a:pt x="5273040" y="7620"/>
                </a:lnTo>
                <a:lnTo>
                  <a:pt x="5268468" y="7620"/>
                </a:lnTo>
                <a:lnTo>
                  <a:pt x="5268468" y="6096"/>
                </a:lnTo>
                <a:lnTo>
                  <a:pt x="5266944" y="6096"/>
                </a:lnTo>
                <a:close/>
              </a:path>
              <a:path w="7374890" h="7619">
                <a:moveTo>
                  <a:pt x="5303520" y="4572"/>
                </a:moveTo>
                <a:lnTo>
                  <a:pt x="5303520" y="3048"/>
                </a:lnTo>
                <a:lnTo>
                  <a:pt x="5305044" y="1524"/>
                </a:lnTo>
                <a:lnTo>
                  <a:pt x="5306568" y="1524"/>
                </a:lnTo>
                <a:lnTo>
                  <a:pt x="5306568" y="0"/>
                </a:lnTo>
                <a:lnTo>
                  <a:pt x="5308092" y="0"/>
                </a:lnTo>
                <a:lnTo>
                  <a:pt x="5309616" y="1524"/>
                </a:lnTo>
                <a:lnTo>
                  <a:pt x="5311140" y="1524"/>
                </a:lnTo>
                <a:lnTo>
                  <a:pt x="5311140" y="6096"/>
                </a:lnTo>
                <a:lnTo>
                  <a:pt x="5309616" y="7620"/>
                </a:lnTo>
                <a:lnTo>
                  <a:pt x="5306568" y="7620"/>
                </a:lnTo>
                <a:lnTo>
                  <a:pt x="5303520" y="4572"/>
                </a:lnTo>
                <a:close/>
              </a:path>
              <a:path w="7374890" h="7619">
                <a:moveTo>
                  <a:pt x="5341620" y="6096"/>
                </a:moveTo>
                <a:lnTo>
                  <a:pt x="5341620" y="1524"/>
                </a:lnTo>
                <a:lnTo>
                  <a:pt x="5343144" y="1524"/>
                </a:lnTo>
                <a:lnTo>
                  <a:pt x="5343144" y="0"/>
                </a:lnTo>
                <a:lnTo>
                  <a:pt x="5346192" y="0"/>
                </a:lnTo>
                <a:lnTo>
                  <a:pt x="5346192" y="1524"/>
                </a:lnTo>
                <a:lnTo>
                  <a:pt x="5347716" y="1524"/>
                </a:lnTo>
                <a:lnTo>
                  <a:pt x="5347716" y="6096"/>
                </a:lnTo>
                <a:lnTo>
                  <a:pt x="5346192" y="7620"/>
                </a:lnTo>
                <a:lnTo>
                  <a:pt x="5343144" y="7620"/>
                </a:lnTo>
                <a:lnTo>
                  <a:pt x="5341620" y="6096"/>
                </a:lnTo>
                <a:close/>
              </a:path>
              <a:path w="7374890" h="7619">
                <a:moveTo>
                  <a:pt x="5378196" y="6096"/>
                </a:moveTo>
                <a:lnTo>
                  <a:pt x="5378196" y="1524"/>
                </a:lnTo>
                <a:lnTo>
                  <a:pt x="5379720" y="1524"/>
                </a:lnTo>
                <a:lnTo>
                  <a:pt x="5379720" y="0"/>
                </a:lnTo>
                <a:lnTo>
                  <a:pt x="5382768" y="0"/>
                </a:lnTo>
                <a:lnTo>
                  <a:pt x="5382768" y="1524"/>
                </a:lnTo>
                <a:lnTo>
                  <a:pt x="5384292" y="1524"/>
                </a:lnTo>
                <a:lnTo>
                  <a:pt x="5385816" y="3048"/>
                </a:lnTo>
                <a:lnTo>
                  <a:pt x="5385816" y="4572"/>
                </a:lnTo>
                <a:lnTo>
                  <a:pt x="5382768" y="7620"/>
                </a:lnTo>
                <a:lnTo>
                  <a:pt x="5379720" y="7620"/>
                </a:lnTo>
                <a:lnTo>
                  <a:pt x="5378196" y="6096"/>
                </a:lnTo>
                <a:close/>
              </a:path>
              <a:path w="7374890" h="7619">
                <a:moveTo>
                  <a:pt x="5414771" y="6096"/>
                </a:moveTo>
                <a:lnTo>
                  <a:pt x="5414771" y="1524"/>
                </a:lnTo>
                <a:lnTo>
                  <a:pt x="5416296" y="1524"/>
                </a:lnTo>
                <a:lnTo>
                  <a:pt x="5417820" y="0"/>
                </a:lnTo>
                <a:lnTo>
                  <a:pt x="5419344" y="0"/>
                </a:lnTo>
                <a:lnTo>
                  <a:pt x="5420868" y="1524"/>
                </a:lnTo>
                <a:lnTo>
                  <a:pt x="5422392" y="1524"/>
                </a:lnTo>
                <a:lnTo>
                  <a:pt x="5422392" y="6096"/>
                </a:lnTo>
                <a:lnTo>
                  <a:pt x="5420868" y="6096"/>
                </a:lnTo>
                <a:lnTo>
                  <a:pt x="5420868" y="7620"/>
                </a:lnTo>
                <a:lnTo>
                  <a:pt x="5416296" y="7620"/>
                </a:lnTo>
                <a:lnTo>
                  <a:pt x="5416296" y="6096"/>
                </a:lnTo>
                <a:lnTo>
                  <a:pt x="5414771" y="6096"/>
                </a:lnTo>
                <a:close/>
              </a:path>
              <a:path w="7374890" h="7619">
                <a:moveTo>
                  <a:pt x="5451348" y="6096"/>
                </a:moveTo>
                <a:lnTo>
                  <a:pt x="5451348" y="1524"/>
                </a:lnTo>
                <a:lnTo>
                  <a:pt x="5452871" y="1524"/>
                </a:lnTo>
                <a:lnTo>
                  <a:pt x="5454396" y="0"/>
                </a:lnTo>
                <a:lnTo>
                  <a:pt x="5455920" y="0"/>
                </a:lnTo>
                <a:lnTo>
                  <a:pt x="5457444" y="1524"/>
                </a:lnTo>
                <a:lnTo>
                  <a:pt x="5458968" y="1524"/>
                </a:lnTo>
                <a:lnTo>
                  <a:pt x="5458968" y="6096"/>
                </a:lnTo>
                <a:lnTo>
                  <a:pt x="5457444" y="6096"/>
                </a:lnTo>
                <a:lnTo>
                  <a:pt x="5457444" y="7620"/>
                </a:lnTo>
                <a:lnTo>
                  <a:pt x="5452871" y="7620"/>
                </a:lnTo>
                <a:lnTo>
                  <a:pt x="5452871" y="6096"/>
                </a:lnTo>
                <a:lnTo>
                  <a:pt x="5451348" y="6096"/>
                </a:lnTo>
                <a:close/>
              </a:path>
              <a:path w="7374890" h="7619">
                <a:moveTo>
                  <a:pt x="5487924" y="6096"/>
                </a:moveTo>
                <a:lnTo>
                  <a:pt x="5487924" y="1524"/>
                </a:lnTo>
                <a:lnTo>
                  <a:pt x="5489448" y="1524"/>
                </a:lnTo>
                <a:lnTo>
                  <a:pt x="5490971" y="0"/>
                </a:lnTo>
                <a:lnTo>
                  <a:pt x="5492496" y="0"/>
                </a:lnTo>
                <a:lnTo>
                  <a:pt x="5494020" y="1524"/>
                </a:lnTo>
                <a:lnTo>
                  <a:pt x="5495544" y="1524"/>
                </a:lnTo>
                <a:lnTo>
                  <a:pt x="5495544" y="6096"/>
                </a:lnTo>
                <a:lnTo>
                  <a:pt x="5494020" y="6096"/>
                </a:lnTo>
                <a:lnTo>
                  <a:pt x="5494020" y="7620"/>
                </a:lnTo>
                <a:lnTo>
                  <a:pt x="5489448" y="7620"/>
                </a:lnTo>
                <a:lnTo>
                  <a:pt x="5489448" y="6096"/>
                </a:lnTo>
                <a:lnTo>
                  <a:pt x="5487924" y="6096"/>
                </a:lnTo>
                <a:close/>
              </a:path>
              <a:path w="7374890" h="7619">
                <a:moveTo>
                  <a:pt x="5524500" y="4572"/>
                </a:moveTo>
                <a:lnTo>
                  <a:pt x="5524500" y="3048"/>
                </a:lnTo>
                <a:lnTo>
                  <a:pt x="5526024" y="1524"/>
                </a:lnTo>
                <a:lnTo>
                  <a:pt x="5527548" y="1524"/>
                </a:lnTo>
                <a:lnTo>
                  <a:pt x="5527548" y="0"/>
                </a:lnTo>
                <a:lnTo>
                  <a:pt x="5530596" y="0"/>
                </a:lnTo>
                <a:lnTo>
                  <a:pt x="5530596" y="1524"/>
                </a:lnTo>
                <a:lnTo>
                  <a:pt x="5532120" y="1524"/>
                </a:lnTo>
                <a:lnTo>
                  <a:pt x="5532120" y="6096"/>
                </a:lnTo>
                <a:lnTo>
                  <a:pt x="5530596" y="7620"/>
                </a:lnTo>
                <a:lnTo>
                  <a:pt x="5527548" y="7620"/>
                </a:lnTo>
                <a:lnTo>
                  <a:pt x="5524500" y="4572"/>
                </a:lnTo>
                <a:close/>
              </a:path>
              <a:path w="7374890" h="7619">
                <a:moveTo>
                  <a:pt x="5562600" y="6096"/>
                </a:moveTo>
                <a:lnTo>
                  <a:pt x="5562600" y="1524"/>
                </a:lnTo>
                <a:lnTo>
                  <a:pt x="5564124" y="1524"/>
                </a:lnTo>
                <a:lnTo>
                  <a:pt x="5564124" y="0"/>
                </a:lnTo>
                <a:lnTo>
                  <a:pt x="5567171" y="0"/>
                </a:lnTo>
                <a:lnTo>
                  <a:pt x="5567171" y="1524"/>
                </a:lnTo>
                <a:lnTo>
                  <a:pt x="5568696" y="1524"/>
                </a:lnTo>
                <a:lnTo>
                  <a:pt x="5568696" y="6096"/>
                </a:lnTo>
                <a:lnTo>
                  <a:pt x="5567171" y="7620"/>
                </a:lnTo>
                <a:lnTo>
                  <a:pt x="5564124" y="7620"/>
                </a:lnTo>
                <a:lnTo>
                  <a:pt x="5562600" y="6096"/>
                </a:lnTo>
                <a:close/>
              </a:path>
              <a:path w="7374890" h="7619">
                <a:moveTo>
                  <a:pt x="5599176" y="6096"/>
                </a:moveTo>
                <a:lnTo>
                  <a:pt x="5599176" y="1524"/>
                </a:lnTo>
                <a:lnTo>
                  <a:pt x="5600700" y="1524"/>
                </a:lnTo>
                <a:lnTo>
                  <a:pt x="5602224" y="0"/>
                </a:lnTo>
                <a:lnTo>
                  <a:pt x="5603748" y="0"/>
                </a:lnTo>
                <a:lnTo>
                  <a:pt x="5603748" y="1524"/>
                </a:lnTo>
                <a:lnTo>
                  <a:pt x="5605271" y="1524"/>
                </a:lnTo>
                <a:lnTo>
                  <a:pt x="5606796" y="3048"/>
                </a:lnTo>
                <a:lnTo>
                  <a:pt x="5606796" y="4572"/>
                </a:lnTo>
                <a:lnTo>
                  <a:pt x="5603748" y="7620"/>
                </a:lnTo>
                <a:lnTo>
                  <a:pt x="5600700" y="7620"/>
                </a:lnTo>
                <a:lnTo>
                  <a:pt x="5599176" y="6096"/>
                </a:lnTo>
                <a:close/>
              </a:path>
              <a:path w="7374890" h="7619">
                <a:moveTo>
                  <a:pt x="5635752" y="6096"/>
                </a:moveTo>
                <a:lnTo>
                  <a:pt x="5635752" y="1524"/>
                </a:lnTo>
                <a:lnTo>
                  <a:pt x="5637276" y="1524"/>
                </a:lnTo>
                <a:lnTo>
                  <a:pt x="5638800" y="0"/>
                </a:lnTo>
                <a:lnTo>
                  <a:pt x="5640324" y="0"/>
                </a:lnTo>
                <a:lnTo>
                  <a:pt x="5641848" y="1524"/>
                </a:lnTo>
                <a:lnTo>
                  <a:pt x="5643371" y="1524"/>
                </a:lnTo>
                <a:lnTo>
                  <a:pt x="5643371" y="6096"/>
                </a:lnTo>
                <a:lnTo>
                  <a:pt x="5641848" y="6096"/>
                </a:lnTo>
                <a:lnTo>
                  <a:pt x="5641848" y="7620"/>
                </a:lnTo>
                <a:lnTo>
                  <a:pt x="5637276" y="7620"/>
                </a:lnTo>
                <a:lnTo>
                  <a:pt x="5637276" y="6096"/>
                </a:lnTo>
                <a:lnTo>
                  <a:pt x="5635752" y="6096"/>
                </a:lnTo>
                <a:close/>
              </a:path>
              <a:path w="7374890" h="7619">
                <a:moveTo>
                  <a:pt x="5672328" y="6096"/>
                </a:moveTo>
                <a:lnTo>
                  <a:pt x="5672328" y="1524"/>
                </a:lnTo>
                <a:lnTo>
                  <a:pt x="5673852" y="1524"/>
                </a:lnTo>
                <a:lnTo>
                  <a:pt x="5675376" y="0"/>
                </a:lnTo>
                <a:lnTo>
                  <a:pt x="5676900" y="0"/>
                </a:lnTo>
                <a:lnTo>
                  <a:pt x="5678424" y="1524"/>
                </a:lnTo>
                <a:lnTo>
                  <a:pt x="5679948" y="1524"/>
                </a:lnTo>
                <a:lnTo>
                  <a:pt x="5679948" y="6096"/>
                </a:lnTo>
                <a:lnTo>
                  <a:pt x="5678424" y="6096"/>
                </a:lnTo>
                <a:lnTo>
                  <a:pt x="5678424" y="7620"/>
                </a:lnTo>
                <a:lnTo>
                  <a:pt x="5673852" y="7620"/>
                </a:lnTo>
                <a:lnTo>
                  <a:pt x="5673852" y="6096"/>
                </a:lnTo>
                <a:lnTo>
                  <a:pt x="5672328" y="6096"/>
                </a:lnTo>
                <a:close/>
              </a:path>
              <a:path w="7374890" h="7619">
                <a:moveTo>
                  <a:pt x="5708904" y="4572"/>
                </a:moveTo>
                <a:lnTo>
                  <a:pt x="5708904" y="3048"/>
                </a:lnTo>
                <a:lnTo>
                  <a:pt x="5711952" y="0"/>
                </a:lnTo>
                <a:lnTo>
                  <a:pt x="5713476" y="0"/>
                </a:lnTo>
                <a:lnTo>
                  <a:pt x="5715000" y="1524"/>
                </a:lnTo>
                <a:lnTo>
                  <a:pt x="5716524" y="1524"/>
                </a:lnTo>
                <a:lnTo>
                  <a:pt x="5716524" y="6096"/>
                </a:lnTo>
                <a:lnTo>
                  <a:pt x="5715000" y="6096"/>
                </a:lnTo>
                <a:lnTo>
                  <a:pt x="5715000" y="7620"/>
                </a:lnTo>
                <a:lnTo>
                  <a:pt x="5710428" y="7620"/>
                </a:lnTo>
                <a:lnTo>
                  <a:pt x="5710428" y="6096"/>
                </a:lnTo>
                <a:lnTo>
                  <a:pt x="5708904" y="4572"/>
                </a:lnTo>
                <a:close/>
              </a:path>
              <a:path w="7374890" h="7619">
                <a:moveTo>
                  <a:pt x="5745479" y="4572"/>
                </a:moveTo>
                <a:lnTo>
                  <a:pt x="5745479" y="3048"/>
                </a:lnTo>
                <a:lnTo>
                  <a:pt x="5747004" y="1524"/>
                </a:lnTo>
                <a:lnTo>
                  <a:pt x="5748528" y="1524"/>
                </a:lnTo>
                <a:lnTo>
                  <a:pt x="5748528" y="0"/>
                </a:lnTo>
                <a:lnTo>
                  <a:pt x="5751576" y="0"/>
                </a:lnTo>
                <a:lnTo>
                  <a:pt x="5751576" y="1524"/>
                </a:lnTo>
                <a:lnTo>
                  <a:pt x="5753100" y="1524"/>
                </a:lnTo>
                <a:lnTo>
                  <a:pt x="5753100" y="6096"/>
                </a:lnTo>
                <a:lnTo>
                  <a:pt x="5751576" y="7620"/>
                </a:lnTo>
                <a:lnTo>
                  <a:pt x="5748528" y="7620"/>
                </a:lnTo>
                <a:lnTo>
                  <a:pt x="5745479" y="4572"/>
                </a:lnTo>
                <a:close/>
              </a:path>
              <a:path w="7374890" h="7619">
                <a:moveTo>
                  <a:pt x="5783580" y="6096"/>
                </a:moveTo>
                <a:lnTo>
                  <a:pt x="5783580" y="1524"/>
                </a:lnTo>
                <a:lnTo>
                  <a:pt x="5785104" y="1524"/>
                </a:lnTo>
                <a:lnTo>
                  <a:pt x="5785104" y="0"/>
                </a:lnTo>
                <a:lnTo>
                  <a:pt x="5788152" y="0"/>
                </a:lnTo>
                <a:lnTo>
                  <a:pt x="5788152" y="1524"/>
                </a:lnTo>
                <a:lnTo>
                  <a:pt x="5789676" y="1524"/>
                </a:lnTo>
                <a:lnTo>
                  <a:pt x="5789676" y="6096"/>
                </a:lnTo>
                <a:lnTo>
                  <a:pt x="5788152" y="7620"/>
                </a:lnTo>
                <a:lnTo>
                  <a:pt x="5785104" y="7620"/>
                </a:lnTo>
                <a:lnTo>
                  <a:pt x="5783580" y="6096"/>
                </a:lnTo>
                <a:close/>
              </a:path>
              <a:path w="7374890" h="7619">
                <a:moveTo>
                  <a:pt x="5820155" y="6096"/>
                </a:moveTo>
                <a:lnTo>
                  <a:pt x="5820155" y="1524"/>
                </a:lnTo>
                <a:lnTo>
                  <a:pt x="5821680" y="1524"/>
                </a:lnTo>
                <a:lnTo>
                  <a:pt x="5823204" y="0"/>
                </a:lnTo>
                <a:lnTo>
                  <a:pt x="5824728" y="0"/>
                </a:lnTo>
                <a:lnTo>
                  <a:pt x="5824728" y="1524"/>
                </a:lnTo>
                <a:lnTo>
                  <a:pt x="5826252" y="1524"/>
                </a:lnTo>
                <a:lnTo>
                  <a:pt x="5827776" y="3048"/>
                </a:lnTo>
                <a:lnTo>
                  <a:pt x="5827776" y="4572"/>
                </a:lnTo>
                <a:lnTo>
                  <a:pt x="5824728" y="7620"/>
                </a:lnTo>
                <a:lnTo>
                  <a:pt x="5821680" y="7620"/>
                </a:lnTo>
                <a:lnTo>
                  <a:pt x="5820155" y="6096"/>
                </a:lnTo>
                <a:close/>
              </a:path>
              <a:path w="7374890" h="7619">
                <a:moveTo>
                  <a:pt x="5856732" y="6096"/>
                </a:moveTo>
                <a:lnTo>
                  <a:pt x="5856732" y="1524"/>
                </a:lnTo>
                <a:lnTo>
                  <a:pt x="5858255" y="1524"/>
                </a:lnTo>
                <a:lnTo>
                  <a:pt x="5859780" y="0"/>
                </a:lnTo>
                <a:lnTo>
                  <a:pt x="5861304" y="0"/>
                </a:lnTo>
                <a:lnTo>
                  <a:pt x="5862828" y="1524"/>
                </a:lnTo>
                <a:lnTo>
                  <a:pt x="5864352" y="1524"/>
                </a:lnTo>
                <a:lnTo>
                  <a:pt x="5864352" y="6096"/>
                </a:lnTo>
                <a:lnTo>
                  <a:pt x="5862828" y="6096"/>
                </a:lnTo>
                <a:lnTo>
                  <a:pt x="5862828" y="7620"/>
                </a:lnTo>
                <a:lnTo>
                  <a:pt x="5858255" y="7620"/>
                </a:lnTo>
                <a:lnTo>
                  <a:pt x="5858255" y="6096"/>
                </a:lnTo>
                <a:lnTo>
                  <a:pt x="5856732" y="6096"/>
                </a:lnTo>
                <a:close/>
              </a:path>
              <a:path w="7374890" h="7619">
                <a:moveTo>
                  <a:pt x="5893308" y="6096"/>
                </a:moveTo>
                <a:lnTo>
                  <a:pt x="5893308" y="1524"/>
                </a:lnTo>
                <a:lnTo>
                  <a:pt x="5894832" y="1524"/>
                </a:lnTo>
                <a:lnTo>
                  <a:pt x="5896355" y="0"/>
                </a:lnTo>
                <a:lnTo>
                  <a:pt x="5897880" y="0"/>
                </a:lnTo>
                <a:lnTo>
                  <a:pt x="5899404" y="1524"/>
                </a:lnTo>
                <a:lnTo>
                  <a:pt x="5900928" y="1524"/>
                </a:lnTo>
                <a:lnTo>
                  <a:pt x="5900928" y="6096"/>
                </a:lnTo>
                <a:lnTo>
                  <a:pt x="5899404" y="6096"/>
                </a:lnTo>
                <a:lnTo>
                  <a:pt x="5899404" y="7620"/>
                </a:lnTo>
                <a:lnTo>
                  <a:pt x="5894832" y="7620"/>
                </a:lnTo>
                <a:lnTo>
                  <a:pt x="5894832" y="6096"/>
                </a:lnTo>
                <a:lnTo>
                  <a:pt x="5893308" y="6096"/>
                </a:lnTo>
                <a:close/>
              </a:path>
              <a:path w="7374890" h="7619">
                <a:moveTo>
                  <a:pt x="5929884" y="4572"/>
                </a:moveTo>
                <a:lnTo>
                  <a:pt x="5929884" y="3048"/>
                </a:lnTo>
                <a:lnTo>
                  <a:pt x="5932932" y="0"/>
                </a:lnTo>
                <a:lnTo>
                  <a:pt x="5934455" y="0"/>
                </a:lnTo>
                <a:lnTo>
                  <a:pt x="5935980" y="1524"/>
                </a:lnTo>
                <a:lnTo>
                  <a:pt x="5937504" y="1524"/>
                </a:lnTo>
                <a:lnTo>
                  <a:pt x="5937504" y="6096"/>
                </a:lnTo>
                <a:lnTo>
                  <a:pt x="5935980" y="6096"/>
                </a:lnTo>
                <a:lnTo>
                  <a:pt x="5935980" y="7620"/>
                </a:lnTo>
                <a:lnTo>
                  <a:pt x="5931408" y="7620"/>
                </a:lnTo>
                <a:lnTo>
                  <a:pt x="5931408" y="6096"/>
                </a:lnTo>
                <a:lnTo>
                  <a:pt x="5929884" y="4572"/>
                </a:lnTo>
                <a:close/>
              </a:path>
              <a:path w="7374890" h="7619">
                <a:moveTo>
                  <a:pt x="5966460" y="4572"/>
                </a:moveTo>
                <a:lnTo>
                  <a:pt x="5966460" y="3048"/>
                </a:lnTo>
                <a:lnTo>
                  <a:pt x="5967984" y="1524"/>
                </a:lnTo>
                <a:lnTo>
                  <a:pt x="5969508" y="1524"/>
                </a:lnTo>
                <a:lnTo>
                  <a:pt x="5969508" y="0"/>
                </a:lnTo>
                <a:lnTo>
                  <a:pt x="5972555" y="0"/>
                </a:lnTo>
                <a:lnTo>
                  <a:pt x="5972555" y="1524"/>
                </a:lnTo>
                <a:lnTo>
                  <a:pt x="5974080" y="1524"/>
                </a:lnTo>
                <a:lnTo>
                  <a:pt x="5974080" y="6096"/>
                </a:lnTo>
                <a:lnTo>
                  <a:pt x="5972555" y="7620"/>
                </a:lnTo>
                <a:lnTo>
                  <a:pt x="5969508" y="7620"/>
                </a:lnTo>
                <a:lnTo>
                  <a:pt x="5966460" y="4572"/>
                </a:lnTo>
                <a:close/>
              </a:path>
              <a:path w="7374890" h="7619">
                <a:moveTo>
                  <a:pt x="6004560" y="6096"/>
                </a:moveTo>
                <a:lnTo>
                  <a:pt x="6004560" y="1524"/>
                </a:lnTo>
                <a:lnTo>
                  <a:pt x="6006084" y="1524"/>
                </a:lnTo>
                <a:lnTo>
                  <a:pt x="6006084" y="0"/>
                </a:lnTo>
                <a:lnTo>
                  <a:pt x="6009132" y="0"/>
                </a:lnTo>
                <a:lnTo>
                  <a:pt x="6009132" y="1524"/>
                </a:lnTo>
                <a:lnTo>
                  <a:pt x="6010655" y="1524"/>
                </a:lnTo>
                <a:lnTo>
                  <a:pt x="6010655" y="6096"/>
                </a:lnTo>
                <a:lnTo>
                  <a:pt x="6009132" y="7620"/>
                </a:lnTo>
                <a:lnTo>
                  <a:pt x="6006084" y="7620"/>
                </a:lnTo>
                <a:lnTo>
                  <a:pt x="6004560" y="6096"/>
                </a:lnTo>
                <a:close/>
              </a:path>
              <a:path w="7374890" h="7619">
                <a:moveTo>
                  <a:pt x="6041136" y="6096"/>
                </a:moveTo>
                <a:lnTo>
                  <a:pt x="6041136" y="1524"/>
                </a:lnTo>
                <a:lnTo>
                  <a:pt x="6042660" y="1524"/>
                </a:lnTo>
                <a:lnTo>
                  <a:pt x="6044184" y="0"/>
                </a:lnTo>
                <a:lnTo>
                  <a:pt x="6045708" y="0"/>
                </a:lnTo>
                <a:lnTo>
                  <a:pt x="6045708" y="1524"/>
                </a:lnTo>
                <a:lnTo>
                  <a:pt x="6047232" y="1524"/>
                </a:lnTo>
                <a:lnTo>
                  <a:pt x="6048755" y="3048"/>
                </a:lnTo>
                <a:lnTo>
                  <a:pt x="6048755" y="4572"/>
                </a:lnTo>
                <a:lnTo>
                  <a:pt x="6045708" y="7620"/>
                </a:lnTo>
                <a:lnTo>
                  <a:pt x="6042660" y="7620"/>
                </a:lnTo>
                <a:lnTo>
                  <a:pt x="6042660" y="6096"/>
                </a:lnTo>
                <a:lnTo>
                  <a:pt x="6041136" y="6096"/>
                </a:lnTo>
                <a:close/>
              </a:path>
              <a:path w="7374890" h="7619">
                <a:moveTo>
                  <a:pt x="6077712" y="6096"/>
                </a:moveTo>
                <a:lnTo>
                  <a:pt x="6077712" y="1524"/>
                </a:lnTo>
                <a:lnTo>
                  <a:pt x="6079236" y="1524"/>
                </a:lnTo>
                <a:lnTo>
                  <a:pt x="6080760" y="0"/>
                </a:lnTo>
                <a:lnTo>
                  <a:pt x="6082284" y="0"/>
                </a:lnTo>
                <a:lnTo>
                  <a:pt x="6083808" y="1524"/>
                </a:lnTo>
                <a:lnTo>
                  <a:pt x="6085332" y="1524"/>
                </a:lnTo>
                <a:lnTo>
                  <a:pt x="6085332" y="6096"/>
                </a:lnTo>
                <a:lnTo>
                  <a:pt x="6083808" y="6096"/>
                </a:lnTo>
                <a:lnTo>
                  <a:pt x="6083808" y="7620"/>
                </a:lnTo>
                <a:lnTo>
                  <a:pt x="6079236" y="7620"/>
                </a:lnTo>
                <a:lnTo>
                  <a:pt x="6079236" y="6096"/>
                </a:lnTo>
                <a:lnTo>
                  <a:pt x="6077712" y="6096"/>
                </a:lnTo>
                <a:close/>
              </a:path>
              <a:path w="7374890" h="7619">
                <a:moveTo>
                  <a:pt x="6114288" y="6096"/>
                </a:moveTo>
                <a:lnTo>
                  <a:pt x="6114288" y="1524"/>
                </a:lnTo>
                <a:lnTo>
                  <a:pt x="6115812" y="1524"/>
                </a:lnTo>
                <a:lnTo>
                  <a:pt x="6117336" y="0"/>
                </a:lnTo>
                <a:lnTo>
                  <a:pt x="6118860" y="0"/>
                </a:lnTo>
                <a:lnTo>
                  <a:pt x="6120384" y="1524"/>
                </a:lnTo>
                <a:lnTo>
                  <a:pt x="6121908" y="1524"/>
                </a:lnTo>
                <a:lnTo>
                  <a:pt x="6121908" y="6096"/>
                </a:lnTo>
                <a:lnTo>
                  <a:pt x="6120384" y="6096"/>
                </a:lnTo>
                <a:lnTo>
                  <a:pt x="6120384" y="7620"/>
                </a:lnTo>
                <a:lnTo>
                  <a:pt x="6115812" y="7620"/>
                </a:lnTo>
                <a:lnTo>
                  <a:pt x="6115812" y="6096"/>
                </a:lnTo>
                <a:lnTo>
                  <a:pt x="6114288" y="6096"/>
                </a:lnTo>
                <a:close/>
              </a:path>
              <a:path w="7374890" h="7619">
                <a:moveTo>
                  <a:pt x="6150863" y="4572"/>
                </a:moveTo>
                <a:lnTo>
                  <a:pt x="6150863" y="3048"/>
                </a:lnTo>
                <a:lnTo>
                  <a:pt x="6153912" y="0"/>
                </a:lnTo>
                <a:lnTo>
                  <a:pt x="6155436" y="0"/>
                </a:lnTo>
                <a:lnTo>
                  <a:pt x="6156960" y="1524"/>
                </a:lnTo>
                <a:lnTo>
                  <a:pt x="6158484" y="1524"/>
                </a:lnTo>
                <a:lnTo>
                  <a:pt x="6158484" y="6096"/>
                </a:lnTo>
                <a:lnTo>
                  <a:pt x="6156960" y="6096"/>
                </a:lnTo>
                <a:lnTo>
                  <a:pt x="6156960" y="7620"/>
                </a:lnTo>
                <a:lnTo>
                  <a:pt x="6152388" y="7620"/>
                </a:lnTo>
                <a:lnTo>
                  <a:pt x="6152388" y="6096"/>
                </a:lnTo>
                <a:lnTo>
                  <a:pt x="6150863" y="4572"/>
                </a:lnTo>
                <a:close/>
              </a:path>
              <a:path w="7374890" h="7619">
                <a:moveTo>
                  <a:pt x="6187440" y="4572"/>
                </a:moveTo>
                <a:lnTo>
                  <a:pt x="6187440" y="3048"/>
                </a:lnTo>
                <a:lnTo>
                  <a:pt x="6188963" y="1524"/>
                </a:lnTo>
                <a:lnTo>
                  <a:pt x="6190488" y="1524"/>
                </a:lnTo>
                <a:lnTo>
                  <a:pt x="6190488" y="0"/>
                </a:lnTo>
                <a:lnTo>
                  <a:pt x="6193536" y="0"/>
                </a:lnTo>
                <a:lnTo>
                  <a:pt x="6193536" y="1524"/>
                </a:lnTo>
                <a:lnTo>
                  <a:pt x="6195060" y="1524"/>
                </a:lnTo>
                <a:lnTo>
                  <a:pt x="6195060" y="6096"/>
                </a:lnTo>
                <a:lnTo>
                  <a:pt x="6193536" y="7620"/>
                </a:lnTo>
                <a:lnTo>
                  <a:pt x="6190488" y="7620"/>
                </a:lnTo>
                <a:lnTo>
                  <a:pt x="6187440" y="4572"/>
                </a:lnTo>
                <a:close/>
              </a:path>
              <a:path w="7374890" h="7619">
                <a:moveTo>
                  <a:pt x="6225540" y="6096"/>
                </a:moveTo>
                <a:lnTo>
                  <a:pt x="6225540" y="1524"/>
                </a:lnTo>
                <a:lnTo>
                  <a:pt x="6227063" y="1524"/>
                </a:lnTo>
                <a:lnTo>
                  <a:pt x="6227063" y="0"/>
                </a:lnTo>
                <a:lnTo>
                  <a:pt x="6230112" y="0"/>
                </a:lnTo>
                <a:lnTo>
                  <a:pt x="6230112" y="1524"/>
                </a:lnTo>
                <a:lnTo>
                  <a:pt x="6231636" y="1524"/>
                </a:lnTo>
                <a:lnTo>
                  <a:pt x="6231636" y="6096"/>
                </a:lnTo>
                <a:lnTo>
                  <a:pt x="6230112" y="7620"/>
                </a:lnTo>
                <a:lnTo>
                  <a:pt x="6227063" y="7620"/>
                </a:lnTo>
                <a:lnTo>
                  <a:pt x="6225540" y="6096"/>
                </a:lnTo>
                <a:close/>
              </a:path>
              <a:path w="7374890" h="7619">
                <a:moveTo>
                  <a:pt x="6262116" y="6096"/>
                </a:moveTo>
                <a:lnTo>
                  <a:pt x="6262116" y="1524"/>
                </a:lnTo>
                <a:lnTo>
                  <a:pt x="6263640" y="1524"/>
                </a:lnTo>
                <a:lnTo>
                  <a:pt x="6265163" y="0"/>
                </a:lnTo>
                <a:lnTo>
                  <a:pt x="6266688" y="0"/>
                </a:lnTo>
                <a:lnTo>
                  <a:pt x="6266688" y="1524"/>
                </a:lnTo>
                <a:lnTo>
                  <a:pt x="6268212" y="1524"/>
                </a:lnTo>
                <a:lnTo>
                  <a:pt x="6269736" y="3048"/>
                </a:lnTo>
                <a:lnTo>
                  <a:pt x="6269736" y="4572"/>
                </a:lnTo>
                <a:lnTo>
                  <a:pt x="6266688" y="7620"/>
                </a:lnTo>
                <a:lnTo>
                  <a:pt x="6263640" y="7620"/>
                </a:lnTo>
                <a:lnTo>
                  <a:pt x="6263640" y="6096"/>
                </a:lnTo>
                <a:lnTo>
                  <a:pt x="6262116" y="6096"/>
                </a:lnTo>
                <a:close/>
              </a:path>
              <a:path w="7374890" h="7619">
                <a:moveTo>
                  <a:pt x="6298692" y="6096"/>
                </a:moveTo>
                <a:lnTo>
                  <a:pt x="6298692" y="1524"/>
                </a:lnTo>
                <a:lnTo>
                  <a:pt x="6300216" y="1524"/>
                </a:lnTo>
                <a:lnTo>
                  <a:pt x="6301740" y="0"/>
                </a:lnTo>
                <a:lnTo>
                  <a:pt x="6303263" y="0"/>
                </a:lnTo>
                <a:lnTo>
                  <a:pt x="6304788" y="1524"/>
                </a:lnTo>
                <a:lnTo>
                  <a:pt x="6306312" y="1524"/>
                </a:lnTo>
                <a:lnTo>
                  <a:pt x="6306312" y="6096"/>
                </a:lnTo>
                <a:lnTo>
                  <a:pt x="6304788" y="6096"/>
                </a:lnTo>
                <a:lnTo>
                  <a:pt x="6304788" y="7620"/>
                </a:lnTo>
                <a:lnTo>
                  <a:pt x="6300216" y="7620"/>
                </a:lnTo>
                <a:lnTo>
                  <a:pt x="6300216" y="6096"/>
                </a:lnTo>
                <a:lnTo>
                  <a:pt x="6298692" y="6096"/>
                </a:lnTo>
                <a:close/>
              </a:path>
              <a:path w="7374890" h="7619">
                <a:moveTo>
                  <a:pt x="6335268" y="6096"/>
                </a:moveTo>
                <a:lnTo>
                  <a:pt x="6335268" y="1524"/>
                </a:lnTo>
                <a:lnTo>
                  <a:pt x="6336792" y="1524"/>
                </a:lnTo>
                <a:lnTo>
                  <a:pt x="6338316" y="0"/>
                </a:lnTo>
                <a:lnTo>
                  <a:pt x="6339840" y="0"/>
                </a:lnTo>
                <a:lnTo>
                  <a:pt x="6341363" y="1524"/>
                </a:lnTo>
                <a:lnTo>
                  <a:pt x="6342888" y="1524"/>
                </a:lnTo>
                <a:lnTo>
                  <a:pt x="6342888" y="6096"/>
                </a:lnTo>
                <a:lnTo>
                  <a:pt x="6341363" y="6096"/>
                </a:lnTo>
                <a:lnTo>
                  <a:pt x="6341363" y="7620"/>
                </a:lnTo>
                <a:lnTo>
                  <a:pt x="6336792" y="7620"/>
                </a:lnTo>
                <a:lnTo>
                  <a:pt x="6336792" y="6096"/>
                </a:lnTo>
                <a:lnTo>
                  <a:pt x="6335268" y="6096"/>
                </a:lnTo>
                <a:close/>
              </a:path>
              <a:path w="7374890" h="7619">
                <a:moveTo>
                  <a:pt x="6371844" y="4572"/>
                </a:moveTo>
                <a:lnTo>
                  <a:pt x="6371844" y="3048"/>
                </a:lnTo>
                <a:lnTo>
                  <a:pt x="6373368" y="1524"/>
                </a:lnTo>
                <a:lnTo>
                  <a:pt x="6374892" y="1524"/>
                </a:lnTo>
                <a:lnTo>
                  <a:pt x="6374892" y="0"/>
                </a:lnTo>
                <a:lnTo>
                  <a:pt x="6376416" y="0"/>
                </a:lnTo>
                <a:lnTo>
                  <a:pt x="6377940" y="1524"/>
                </a:lnTo>
                <a:lnTo>
                  <a:pt x="6379463" y="1524"/>
                </a:lnTo>
                <a:lnTo>
                  <a:pt x="6379463" y="6096"/>
                </a:lnTo>
                <a:lnTo>
                  <a:pt x="6377940" y="6096"/>
                </a:lnTo>
                <a:lnTo>
                  <a:pt x="6377940" y="7620"/>
                </a:lnTo>
                <a:lnTo>
                  <a:pt x="6374892" y="7620"/>
                </a:lnTo>
                <a:lnTo>
                  <a:pt x="6371844" y="4572"/>
                </a:lnTo>
                <a:close/>
              </a:path>
              <a:path w="7374890" h="7619">
                <a:moveTo>
                  <a:pt x="6408420" y="4572"/>
                </a:moveTo>
                <a:lnTo>
                  <a:pt x="6408420" y="3048"/>
                </a:lnTo>
                <a:lnTo>
                  <a:pt x="6409944" y="1524"/>
                </a:lnTo>
                <a:lnTo>
                  <a:pt x="6411468" y="1524"/>
                </a:lnTo>
                <a:lnTo>
                  <a:pt x="6411468" y="0"/>
                </a:lnTo>
                <a:lnTo>
                  <a:pt x="6414516" y="0"/>
                </a:lnTo>
                <a:lnTo>
                  <a:pt x="6414516" y="1524"/>
                </a:lnTo>
                <a:lnTo>
                  <a:pt x="6416040" y="1524"/>
                </a:lnTo>
                <a:lnTo>
                  <a:pt x="6416040" y="6096"/>
                </a:lnTo>
                <a:lnTo>
                  <a:pt x="6414516" y="7620"/>
                </a:lnTo>
                <a:lnTo>
                  <a:pt x="6411468" y="7620"/>
                </a:lnTo>
                <a:lnTo>
                  <a:pt x="6408420" y="4572"/>
                </a:lnTo>
                <a:close/>
              </a:path>
              <a:path w="7374890" h="7619">
                <a:moveTo>
                  <a:pt x="6446520" y="6096"/>
                </a:moveTo>
                <a:lnTo>
                  <a:pt x="6446520" y="1524"/>
                </a:lnTo>
                <a:lnTo>
                  <a:pt x="6448044" y="1524"/>
                </a:lnTo>
                <a:lnTo>
                  <a:pt x="6448044" y="0"/>
                </a:lnTo>
                <a:lnTo>
                  <a:pt x="6451092" y="0"/>
                </a:lnTo>
                <a:lnTo>
                  <a:pt x="6451092" y="1524"/>
                </a:lnTo>
                <a:lnTo>
                  <a:pt x="6452616" y="1524"/>
                </a:lnTo>
                <a:lnTo>
                  <a:pt x="6452616" y="6096"/>
                </a:lnTo>
                <a:lnTo>
                  <a:pt x="6451092" y="7620"/>
                </a:lnTo>
                <a:lnTo>
                  <a:pt x="6448044" y="7620"/>
                </a:lnTo>
                <a:lnTo>
                  <a:pt x="6446520" y="6096"/>
                </a:lnTo>
                <a:close/>
              </a:path>
              <a:path w="7374890" h="7619">
                <a:moveTo>
                  <a:pt x="6483096" y="6096"/>
                </a:moveTo>
                <a:lnTo>
                  <a:pt x="6483096" y="1524"/>
                </a:lnTo>
                <a:lnTo>
                  <a:pt x="6484620" y="1524"/>
                </a:lnTo>
                <a:lnTo>
                  <a:pt x="6486144" y="0"/>
                </a:lnTo>
                <a:lnTo>
                  <a:pt x="6487668" y="0"/>
                </a:lnTo>
                <a:lnTo>
                  <a:pt x="6487668" y="1524"/>
                </a:lnTo>
                <a:lnTo>
                  <a:pt x="6489192" y="1524"/>
                </a:lnTo>
                <a:lnTo>
                  <a:pt x="6490716" y="3048"/>
                </a:lnTo>
                <a:lnTo>
                  <a:pt x="6490716" y="4572"/>
                </a:lnTo>
                <a:lnTo>
                  <a:pt x="6487668" y="7620"/>
                </a:lnTo>
                <a:lnTo>
                  <a:pt x="6484620" y="7620"/>
                </a:lnTo>
                <a:lnTo>
                  <a:pt x="6484620" y="6096"/>
                </a:lnTo>
                <a:lnTo>
                  <a:pt x="6483096" y="6096"/>
                </a:lnTo>
                <a:close/>
              </a:path>
              <a:path w="7374890" h="7619">
                <a:moveTo>
                  <a:pt x="6519672" y="6096"/>
                </a:moveTo>
                <a:lnTo>
                  <a:pt x="6519672" y="1524"/>
                </a:lnTo>
                <a:lnTo>
                  <a:pt x="6521196" y="1524"/>
                </a:lnTo>
                <a:lnTo>
                  <a:pt x="6522720" y="0"/>
                </a:lnTo>
                <a:lnTo>
                  <a:pt x="6524244" y="0"/>
                </a:lnTo>
                <a:lnTo>
                  <a:pt x="6525768" y="1524"/>
                </a:lnTo>
                <a:lnTo>
                  <a:pt x="6527292" y="1524"/>
                </a:lnTo>
                <a:lnTo>
                  <a:pt x="6527292" y="6096"/>
                </a:lnTo>
                <a:lnTo>
                  <a:pt x="6525768" y="6096"/>
                </a:lnTo>
                <a:lnTo>
                  <a:pt x="6525768" y="7620"/>
                </a:lnTo>
                <a:lnTo>
                  <a:pt x="6521196" y="7620"/>
                </a:lnTo>
                <a:lnTo>
                  <a:pt x="6521196" y="6096"/>
                </a:lnTo>
                <a:lnTo>
                  <a:pt x="6519672" y="6096"/>
                </a:lnTo>
                <a:close/>
              </a:path>
              <a:path w="7374890" h="7619">
                <a:moveTo>
                  <a:pt x="6556248" y="6096"/>
                </a:moveTo>
                <a:lnTo>
                  <a:pt x="6556248" y="1524"/>
                </a:lnTo>
                <a:lnTo>
                  <a:pt x="6557772" y="1524"/>
                </a:lnTo>
                <a:lnTo>
                  <a:pt x="6559296" y="0"/>
                </a:lnTo>
                <a:lnTo>
                  <a:pt x="6560820" y="0"/>
                </a:lnTo>
                <a:lnTo>
                  <a:pt x="6562344" y="1524"/>
                </a:lnTo>
                <a:lnTo>
                  <a:pt x="6563868" y="1524"/>
                </a:lnTo>
                <a:lnTo>
                  <a:pt x="6563868" y="6096"/>
                </a:lnTo>
                <a:lnTo>
                  <a:pt x="6562344" y="6096"/>
                </a:lnTo>
                <a:lnTo>
                  <a:pt x="6562344" y="7620"/>
                </a:lnTo>
                <a:lnTo>
                  <a:pt x="6557772" y="7620"/>
                </a:lnTo>
                <a:lnTo>
                  <a:pt x="6557772" y="6096"/>
                </a:lnTo>
                <a:lnTo>
                  <a:pt x="6556248" y="6096"/>
                </a:lnTo>
                <a:close/>
              </a:path>
              <a:path w="7374890" h="7619">
                <a:moveTo>
                  <a:pt x="6592824" y="4572"/>
                </a:moveTo>
                <a:lnTo>
                  <a:pt x="6592824" y="3048"/>
                </a:lnTo>
                <a:lnTo>
                  <a:pt x="6594348" y="1524"/>
                </a:lnTo>
                <a:lnTo>
                  <a:pt x="6595872" y="1524"/>
                </a:lnTo>
                <a:lnTo>
                  <a:pt x="6595872" y="0"/>
                </a:lnTo>
                <a:lnTo>
                  <a:pt x="6597396" y="0"/>
                </a:lnTo>
                <a:lnTo>
                  <a:pt x="6598920" y="1524"/>
                </a:lnTo>
                <a:lnTo>
                  <a:pt x="6600444" y="1524"/>
                </a:lnTo>
                <a:lnTo>
                  <a:pt x="6600444" y="6096"/>
                </a:lnTo>
                <a:lnTo>
                  <a:pt x="6598920" y="6096"/>
                </a:lnTo>
                <a:lnTo>
                  <a:pt x="6598920" y="7620"/>
                </a:lnTo>
                <a:lnTo>
                  <a:pt x="6595872" y="7620"/>
                </a:lnTo>
                <a:lnTo>
                  <a:pt x="6592824" y="4572"/>
                </a:lnTo>
                <a:close/>
              </a:path>
              <a:path w="7374890" h="7619">
                <a:moveTo>
                  <a:pt x="6630924" y="6096"/>
                </a:moveTo>
                <a:lnTo>
                  <a:pt x="6630924" y="1524"/>
                </a:lnTo>
                <a:lnTo>
                  <a:pt x="6632448" y="1524"/>
                </a:lnTo>
                <a:lnTo>
                  <a:pt x="6632448" y="0"/>
                </a:lnTo>
                <a:lnTo>
                  <a:pt x="6635496" y="0"/>
                </a:lnTo>
                <a:lnTo>
                  <a:pt x="6635496" y="1524"/>
                </a:lnTo>
                <a:lnTo>
                  <a:pt x="6637020" y="1524"/>
                </a:lnTo>
                <a:lnTo>
                  <a:pt x="6637020" y="6096"/>
                </a:lnTo>
                <a:lnTo>
                  <a:pt x="6635496" y="7620"/>
                </a:lnTo>
                <a:lnTo>
                  <a:pt x="6632448" y="7620"/>
                </a:lnTo>
                <a:lnTo>
                  <a:pt x="6630924" y="6096"/>
                </a:lnTo>
                <a:close/>
              </a:path>
              <a:path w="7374890" h="7619">
                <a:moveTo>
                  <a:pt x="6667500" y="6096"/>
                </a:moveTo>
                <a:lnTo>
                  <a:pt x="6667500" y="1524"/>
                </a:lnTo>
                <a:lnTo>
                  <a:pt x="6669024" y="1524"/>
                </a:lnTo>
                <a:lnTo>
                  <a:pt x="6669024" y="0"/>
                </a:lnTo>
                <a:lnTo>
                  <a:pt x="6672072" y="0"/>
                </a:lnTo>
                <a:lnTo>
                  <a:pt x="6672072" y="1524"/>
                </a:lnTo>
                <a:lnTo>
                  <a:pt x="6673596" y="1524"/>
                </a:lnTo>
                <a:lnTo>
                  <a:pt x="6675120" y="3048"/>
                </a:lnTo>
                <a:lnTo>
                  <a:pt x="6675120" y="4572"/>
                </a:lnTo>
                <a:lnTo>
                  <a:pt x="6672072" y="7620"/>
                </a:lnTo>
                <a:lnTo>
                  <a:pt x="6669024" y="7620"/>
                </a:lnTo>
                <a:lnTo>
                  <a:pt x="6667500" y="6096"/>
                </a:lnTo>
                <a:close/>
              </a:path>
              <a:path w="7374890" h="7619">
                <a:moveTo>
                  <a:pt x="6704076" y="6096"/>
                </a:moveTo>
                <a:lnTo>
                  <a:pt x="6704076" y="1524"/>
                </a:lnTo>
                <a:lnTo>
                  <a:pt x="6705600" y="1524"/>
                </a:lnTo>
                <a:lnTo>
                  <a:pt x="6707124" y="0"/>
                </a:lnTo>
                <a:lnTo>
                  <a:pt x="6708648" y="0"/>
                </a:lnTo>
                <a:lnTo>
                  <a:pt x="6711696" y="3048"/>
                </a:lnTo>
                <a:lnTo>
                  <a:pt x="6711696" y="4572"/>
                </a:lnTo>
                <a:lnTo>
                  <a:pt x="6710172" y="6096"/>
                </a:lnTo>
                <a:lnTo>
                  <a:pt x="6710172" y="7620"/>
                </a:lnTo>
                <a:lnTo>
                  <a:pt x="6705600" y="7620"/>
                </a:lnTo>
                <a:lnTo>
                  <a:pt x="6705600" y="6096"/>
                </a:lnTo>
                <a:lnTo>
                  <a:pt x="6704076" y="6096"/>
                </a:lnTo>
                <a:close/>
              </a:path>
              <a:path w="7374890" h="7619">
                <a:moveTo>
                  <a:pt x="6740652" y="6096"/>
                </a:moveTo>
                <a:lnTo>
                  <a:pt x="6740652" y="1524"/>
                </a:lnTo>
                <a:lnTo>
                  <a:pt x="6742176" y="1524"/>
                </a:lnTo>
                <a:lnTo>
                  <a:pt x="6743700" y="0"/>
                </a:lnTo>
                <a:lnTo>
                  <a:pt x="6745224" y="0"/>
                </a:lnTo>
                <a:lnTo>
                  <a:pt x="6746748" y="1524"/>
                </a:lnTo>
                <a:lnTo>
                  <a:pt x="6748272" y="1524"/>
                </a:lnTo>
                <a:lnTo>
                  <a:pt x="6748272" y="6096"/>
                </a:lnTo>
                <a:lnTo>
                  <a:pt x="6746748" y="6096"/>
                </a:lnTo>
                <a:lnTo>
                  <a:pt x="6746748" y="7620"/>
                </a:lnTo>
                <a:lnTo>
                  <a:pt x="6742176" y="7620"/>
                </a:lnTo>
                <a:lnTo>
                  <a:pt x="6742176" y="6096"/>
                </a:lnTo>
                <a:lnTo>
                  <a:pt x="6740652" y="6096"/>
                </a:lnTo>
                <a:close/>
              </a:path>
              <a:path w="7374890" h="7619">
                <a:moveTo>
                  <a:pt x="6777228" y="6096"/>
                </a:moveTo>
                <a:lnTo>
                  <a:pt x="6777228" y="1524"/>
                </a:lnTo>
                <a:lnTo>
                  <a:pt x="6778752" y="1524"/>
                </a:lnTo>
                <a:lnTo>
                  <a:pt x="6780276" y="0"/>
                </a:lnTo>
                <a:lnTo>
                  <a:pt x="6781800" y="0"/>
                </a:lnTo>
                <a:lnTo>
                  <a:pt x="6783324" y="1524"/>
                </a:lnTo>
                <a:lnTo>
                  <a:pt x="6784848" y="1524"/>
                </a:lnTo>
                <a:lnTo>
                  <a:pt x="6784848" y="6096"/>
                </a:lnTo>
                <a:lnTo>
                  <a:pt x="6783324" y="6096"/>
                </a:lnTo>
                <a:lnTo>
                  <a:pt x="6783324" y="7620"/>
                </a:lnTo>
                <a:lnTo>
                  <a:pt x="6778752" y="7620"/>
                </a:lnTo>
                <a:lnTo>
                  <a:pt x="6778752" y="6096"/>
                </a:lnTo>
                <a:lnTo>
                  <a:pt x="6777228" y="6096"/>
                </a:lnTo>
                <a:close/>
              </a:path>
              <a:path w="7374890" h="7619">
                <a:moveTo>
                  <a:pt x="6813804" y="4572"/>
                </a:moveTo>
                <a:lnTo>
                  <a:pt x="6813804" y="3048"/>
                </a:lnTo>
                <a:lnTo>
                  <a:pt x="6815328" y="1524"/>
                </a:lnTo>
                <a:lnTo>
                  <a:pt x="6816852" y="1524"/>
                </a:lnTo>
                <a:lnTo>
                  <a:pt x="6816852" y="0"/>
                </a:lnTo>
                <a:lnTo>
                  <a:pt x="6818376" y="0"/>
                </a:lnTo>
                <a:lnTo>
                  <a:pt x="6819900" y="1524"/>
                </a:lnTo>
                <a:lnTo>
                  <a:pt x="6821424" y="1524"/>
                </a:lnTo>
                <a:lnTo>
                  <a:pt x="6821424" y="6096"/>
                </a:lnTo>
                <a:lnTo>
                  <a:pt x="6819900" y="6096"/>
                </a:lnTo>
                <a:lnTo>
                  <a:pt x="6819900" y="7620"/>
                </a:lnTo>
                <a:lnTo>
                  <a:pt x="6816852" y="7620"/>
                </a:lnTo>
                <a:lnTo>
                  <a:pt x="6813804" y="4572"/>
                </a:lnTo>
                <a:close/>
              </a:path>
              <a:path w="7374890" h="7619">
                <a:moveTo>
                  <a:pt x="6851904" y="6096"/>
                </a:moveTo>
                <a:lnTo>
                  <a:pt x="6851904" y="1524"/>
                </a:lnTo>
                <a:lnTo>
                  <a:pt x="6853428" y="1524"/>
                </a:lnTo>
                <a:lnTo>
                  <a:pt x="6853428" y="0"/>
                </a:lnTo>
                <a:lnTo>
                  <a:pt x="6856476" y="0"/>
                </a:lnTo>
                <a:lnTo>
                  <a:pt x="6856476" y="1524"/>
                </a:lnTo>
                <a:lnTo>
                  <a:pt x="6858000" y="1524"/>
                </a:lnTo>
                <a:lnTo>
                  <a:pt x="6858000" y="6096"/>
                </a:lnTo>
                <a:lnTo>
                  <a:pt x="6856476" y="7620"/>
                </a:lnTo>
                <a:lnTo>
                  <a:pt x="6853428" y="7620"/>
                </a:lnTo>
                <a:lnTo>
                  <a:pt x="6851904" y="6096"/>
                </a:lnTo>
                <a:close/>
              </a:path>
              <a:path w="7374890" h="7619">
                <a:moveTo>
                  <a:pt x="6888480" y="6096"/>
                </a:moveTo>
                <a:lnTo>
                  <a:pt x="6888480" y="1524"/>
                </a:lnTo>
                <a:lnTo>
                  <a:pt x="6890004" y="1524"/>
                </a:lnTo>
                <a:lnTo>
                  <a:pt x="6890004" y="0"/>
                </a:lnTo>
                <a:lnTo>
                  <a:pt x="6893052" y="0"/>
                </a:lnTo>
                <a:lnTo>
                  <a:pt x="6893052" y="1524"/>
                </a:lnTo>
                <a:lnTo>
                  <a:pt x="6894576" y="1524"/>
                </a:lnTo>
                <a:lnTo>
                  <a:pt x="6896100" y="3048"/>
                </a:lnTo>
                <a:lnTo>
                  <a:pt x="6896100" y="4572"/>
                </a:lnTo>
                <a:lnTo>
                  <a:pt x="6893052" y="7620"/>
                </a:lnTo>
                <a:lnTo>
                  <a:pt x="6890004" y="7620"/>
                </a:lnTo>
                <a:lnTo>
                  <a:pt x="6888480" y="6096"/>
                </a:lnTo>
                <a:close/>
              </a:path>
              <a:path w="7374890" h="7619">
                <a:moveTo>
                  <a:pt x="6925055" y="6096"/>
                </a:moveTo>
                <a:lnTo>
                  <a:pt x="6925055" y="1524"/>
                </a:lnTo>
                <a:lnTo>
                  <a:pt x="6926580" y="1524"/>
                </a:lnTo>
                <a:lnTo>
                  <a:pt x="6928104" y="0"/>
                </a:lnTo>
                <a:lnTo>
                  <a:pt x="6929628" y="0"/>
                </a:lnTo>
                <a:lnTo>
                  <a:pt x="6932676" y="3048"/>
                </a:lnTo>
                <a:lnTo>
                  <a:pt x="6932676" y="4572"/>
                </a:lnTo>
                <a:lnTo>
                  <a:pt x="6931152" y="6096"/>
                </a:lnTo>
                <a:lnTo>
                  <a:pt x="6931152" y="7620"/>
                </a:lnTo>
                <a:lnTo>
                  <a:pt x="6926580" y="7620"/>
                </a:lnTo>
                <a:lnTo>
                  <a:pt x="6926580" y="6096"/>
                </a:lnTo>
                <a:lnTo>
                  <a:pt x="6925055" y="6096"/>
                </a:lnTo>
                <a:close/>
              </a:path>
              <a:path w="7374890" h="7619">
                <a:moveTo>
                  <a:pt x="6961632" y="6096"/>
                </a:moveTo>
                <a:lnTo>
                  <a:pt x="6961632" y="1524"/>
                </a:lnTo>
                <a:lnTo>
                  <a:pt x="6963155" y="1524"/>
                </a:lnTo>
                <a:lnTo>
                  <a:pt x="6964680" y="0"/>
                </a:lnTo>
                <a:lnTo>
                  <a:pt x="6966204" y="0"/>
                </a:lnTo>
                <a:lnTo>
                  <a:pt x="6967728" y="1524"/>
                </a:lnTo>
                <a:lnTo>
                  <a:pt x="6969252" y="1524"/>
                </a:lnTo>
                <a:lnTo>
                  <a:pt x="6969252" y="6096"/>
                </a:lnTo>
                <a:lnTo>
                  <a:pt x="6967728" y="6096"/>
                </a:lnTo>
                <a:lnTo>
                  <a:pt x="6967728" y="7620"/>
                </a:lnTo>
                <a:lnTo>
                  <a:pt x="6963155" y="7620"/>
                </a:lnTo>
                <a:lnTo>
                  <a:pt x="6963155" y="6096"/>
                </a:lnTo>
                <a:lnTo>
                  <a:pt x="6961632" y="6096"/>
                </a:lnTo>
                <a:close/>
              </a:path>
              <a:path w="7374890" h="7619">
                <a:moveTo>
                  <a:pt x="6998208" y="6096"/>
                </a:moveTo>
                <a:lnTo>
                  <a:pt x="6998208" y="1524"/>
                </a:lnTo>
                <a:lnTo>
                  <a:pt x="6999732" y="1524"/>
                </a:lnTo>
                <a:lnTo>
                  <a:pt x="7001255" y="0"/>
                </a:lnTo>
                <a:lnTo>
                  <a:pt x="7002780" y="0"/>
                </a:lnTo>
                <a:lnTo>
                  <a:pt x="7004304" y="1524"/>
                </a:lnTo>
                <a:lnTo>
                  <a:pt x="7005828" y="1524"/>
                </a:lnTo>
                <a:lnTo>
                  <a:pt x="7005828" y="6096"/>
                </a:lnTo>
                <a:lnTo>
                  <a:pt x="7004304" y="6096"/>
                </a:lnTo>
                <a:lnTo>
                  <a:pt x="7004304" y="7620"/>
                </a:lnTo>
                <a:lnTo>
                  <a:pt x="6999732" y="7620"/>
                </a:lnTo>
                <a:lnTo>
                  <a:pt x="6999732" y="6096"/>
                </a:lnTo>
                <a:lnTo>
                  <a:pt x="6998208" y="6096"/>
                </a:lnTo>
                <a:close/>
              </a:path>
              <a:path w="7374890" h="7619">
                <a:moveTo>
                  <a:pt x="7034784" y="4572"/>
                </a:moveTo>
                <a:lnTo>
                  <a:pt x="7034784" y="3048"/>
                </a:lnTo>
                <a:lnTo>
                  <a:pt x="7036308" y="1524"/>
                </a:lnTo>
                <a:lnTo>
                  <a:pt x="7037832" y="1524"/>
                </a:lnTo>
                <a:lnTo>
                  <a:pt x="7037832" y="0"/>
                </a:lnTo>
                <a:lnTo>
                  <a:pt x="7039356" y="0"/>
                </a:lnTo>
                <a:lnTo>
                  <a:pt x="7040880" y="1524"/>
                </a:lnTo>
                <a:lnTo>
                  <a:pt x="7042404" y="1524"/>
                </a:lnTo>
                <a:lnTo>
                  <a:pt x="7042404" y="6096"/>
                </a:lnTo>
                <a:lnTo>
                  <a:pt x="7040880" y="7620"/>
                </a:lnTo>
                <a:lnTo>
                  <a:pt x="7037832" y="7620"/>
                </a:lnTo>
                <a:lnTo>
                  <a:pt x="7034784" y="4572"/>
                </a:lnTo>
                <a:close/>
              </a:path>
              <a:path w="7374890" h="7619">
                <a:moveTo>
                  <a:pt x="7072884" y="6096"/>
                </a:moveTo>
                <a:lnTo>
                  <a:pt x="7072884" y="1524"/>
                </a:lnTo>
                <a:lnTo>
                  <a:pt x="7074408" y="1524"/>
                </a:lnTo>
                <a:lnTo>
                  <a:pt x="7074408" y="0"/>
                </a:lnTo>
                <a:lnTo>
                  <a:pt x="7077456" y="0"/>
                </a:lnTo>
                <a:lnTo>
                  <a:pt x="7077456" y="1524"/>
                </a:lnTo>
                <a:lnTo>
                  <a:pt x="7078980" y="1524"/>
                </a:lnTo>
                <a:lnTo>
                  <a:pt x="7078980" y="6096"/>
                </a:lnTo>
                <a:lnTo>
                  <a:pt x="7077456" y="7620"/>
                </a:lnTo>
                <a:lnTo>
                  <a:pt x="7074408" y="7620"/>
                </a:lnTo>
                <a:lnTo>
                  <a:pt x="7072884" y="6096"/>
                </a:lnTo>
                <a:close/>
              </a:path>
              <a:path w="7374890" h="7619">
                <a:moveTo>
                  <a:pt x="7109460" y="6096"/>
                </a:moveTo>
                <a:lnTo>
                  <a:pt x="7109460" y="1524"/>
                </a:lnTo>
                <a:lnTo>
                  <a:pt x="7110984" y="1524"/>
                </a:lnTo>
                <a:lnTo>
                  <a:pt x="7110984" y="0"/>
                </a:lnTo>
                <a:lnTo>
                  <a:pt x="7114032" y="0"/>
                </a:lnTo>
                <a:lnTo>
                  <a:pt x="7114032" y="1524"/>
                </a:lnTo>
                <a:lnTo>
                  <a:pt x="7115556" y="1524"/>
                </a:lnTo>
                <a:lnTo>
                  <a:pt x="7117080" y="3048"/>
                </a:lnTo>
                <a:lnTo>
                  <a:pt x="7117080" y="4572"/>
                </a:lnTo>
                <a:lnTo>
                  <a:pt x="7114032" y="7620"/>
                </a:lnTo>
                <a:lnTo>
                  <a:pt x="7110984" y="7620"/>
                </a:lnTo>
                <a:lnTo>
                  <a:pt x="7109460" y="6096"/>
                </a:lnTo>
                <a:close/>
              </a:path>
              <a:path w="7374890" h="7619">
                <a:moveTo>
                  <a:pt x="7146036" y="6096"/>
                </a:moveTo>
                <a:lnTo>
                  <a:pt x="7146036" y="1524"/>
                </a:lnTo>
                <a:lnTo>
                  <a:pt x="7147560" y="1524"/>
                </a:lnTo>
                <a:lnTo>
                  <a:pt x="7149084" y="0"/>
                </a:lnTo>
                <a:lnTo>
                  <a:pt x="7150608" y="0"/>
                </a:lnTo>
                <a:lnTo>
                  <a:pt x="7153656" y="3048"/>
                </a:lnTo>
                <a:lnTo>
                  <a:pt x="7153656" y="4572"/>
                </a:lnTo>
                <a:lnTo>
                  <a:pt x="7152132" y="6096"/>
                </a:lnTo>
                <a:lnTo>
                  <a:pt x="7152132" y="7620"/>
                </a:lnTo>
                <a:lnTo>
                  <a:pt x="7147560" y="7620"/>
                </a:lnTo>
                <a:lnTo>
                  <a:pt x="7147560" y="6096"/>
                </a:lnTo>
                <a:lnTo>
                  <a:pt x="7146036" y="6096"/>
                </a:lnTo>
                <a:close/>
              </a:path>
              <a:path w="7374890" h="7619">
                <a:moveTo>
                  <a:pt x="7182612" y="6096"/>
                </a:moveTo>
                <a:lnTo>
                  <a:pt x="7182612" y="1524"/>
                </a:lnTo>
                <a:lnTo>
                  <a:pt x="7184136" y="1524"/>
                </a:lnTo>
                <a:lnTo>
                  <a:pt x="7185660" y="0"/>
                </a:lnTo>
                <a:lnTo>
                  <a:pt x="7187184" y="0"/>
                </a:lnTo>
                <a:lnTo>
                  <a:pt x="7188708" y="1524"/>
                </a:lnTo>
                <a:lnTo>
                  <a:pt x="7190232" y="1524"/>
                </a:lnTo>
                <a:lnTo>
                  <a:pt x="7190232" y="6096"/>
                </a:lnTo>
                <a:lnTo>
                  <a:pt x="7188708" y="6096"/>
                </a:lnTo>
                <a:lnTo>
                  <a:pt x="7188708" y="7620"/>
                </a:lnTo>
                <a:lnTo>
                  <a:pt x="7184136" y="7620"/>
                </a:lnTo>
                <a:lnTo>
                  <a:pt x="7184136" y="6096"/>
                </a:lnTo>
                <a:lnTo>
                  <a:pt x="7182612" y="6096"/>
                </a:lnTo>
                <a:close/>
              </a:path>
              <a:path w="7374890" h="7619">
                <a:moveTo>
                  <a:pt x="7219188" y="6096"/>
                </a:moveTo>
                <a:lnTo>
                  <a:pt x="7219188" y="1524"/>
                </a:lnTo>
                <a:lnTo>
                  <a:pt x="7220712" y="1524"/>
                </a:lnTo>
                <a:lnTo>
                  <a:pt x="7222236" y="0"/>
                </a:lnTo>
                <a:lnTo>
                  <a:pt x="7223760" y="0"/>
                </a:lnTo>
                <a:lnTo>
                  <a:pt x="7225284" y="1524"/>
                </a:lnTo>
                <a:lnTo>
                  <a:pt x="7226808" y="1524"/>
                </a:lnTo>
                <a:lnTo>
                  <a:pt x="7226808" y="6096"/>
                </a:lnTo>
                <a:lnTo>
                  <a:pt x="7225284" y="6096"/>
                </a:lnTo>
                <a:lnTo>
                  <a:pt x="7225284" y="7620"/>
                </a:lnTo>
                <a:lnTo>
                  <a:pt x="7220712" y="7620"/>
                </a:lnTo>
                <a:lnTo>
                  <a:pt x="7220712" y="6096"/>
                </a:lnTo>
                <a:lnTo>
                  <a:pt x="7219188" y="6096"/>
                </a:lnTo>
                <a:close/>
              </a:path>
              <a:path w="7374890" h="7619">
                <a:moveTo>
                  <a:pt x="7255764" y="4572"/>
                </a:moveTo>
                <a:lnTo>
                  <a:pt x="7255764" y="3048"/>
                </a:lnTo>
                <a:lnTo>
                  <a:pt x="7257288" y="1524"/>
                </a:lnTo>
                <a:lnTo>
                  <a:pt x="7258812" y="1524"/>
                </a:lnTo>
                <a:lnTo>
                  <a:pt x="7258812" y="0"/>
                </a:lnTo>
                <a:lnTo>
                  <a:pt x="7260336" y="0"/>
                </a:lnTo>
                <a:lnTo>
                  <a:pt x="7261860" y="1524"/>
                </a:lnTo>
                <a:lnTo>
                  <a:pt x="7263384" y="1524"/>
                </a:lnTo>
                <a:lnTo>
                  <a:pt x="7263384" y="6096"/>
                </a:lnTo>
                <a:lnTo>
                  <a:pt x="7261860" y="7620"/>
                </a:lnTo>
                <a:lnTo>
                  <a:pt x="7258812" y="7620"/>
                </a:lnTo>
                <a:lnTo>
                  <a:pt x="7255764" y="4572"/>
                </a:lnTo>
                <a:close/>
              </a:path>
              <a:path w="7374890" h="7619">
                <a:moveTo>
                  <a:pt x="7293864" y="6096"/>
                </a:moveTo>
                <a:lnTo>
                  <a:pt x="7293864" y="1524"/>
                </a:lnTo>
                <a:lnTo>
                  <a:pt x="7295388" y="1524"/>
                </a:lnTo>
                <a:lnTo>
                  <a:pt x="7295388" y="0"/>
                </a:lnTo>
                <a:lnTo>
                  <a:pt x="7298436" y="0"/>
                </a:lnTo>
                <a:lnTo>
                  <a:pt x="7298436" y="1524"/>
                </a:lnTo>
                <a:lnTo>
                  <a:pt x="7299960" y="1524"/>
                </a:lnTo>
                <a:lnTo>
                  <a:pt x="7299960" y="6096"/>
                </a:lnTo>
                <a:lnTo>
                  <a:pt x="7298436" y="7620"/>
                </a:lnTo>
                <a:lnTo>
                  <a:pt x="7295388" y="7620"/>
                </a:lnTo>
                <a:lnTo>
                  <a:pt x="7293864" y="6096"/>
                </a:lnTo>
                <a:close/>
              </a:path>
              <a:path w="7374890" h="7619">
                <a:moveTo>
                  <a:pt x="7330440" y="6096"/>
                </a:moveTo>
                <a:lnTo>
                  <a:pt x="7330440" y="1524"/>
                </a:lnTo>
                <a:lnTo>
                  <a:pt x="7331964" y="1524"/>
                </a:lnTo>
                <a:lnTo>
                  <a:pt x="7331964" y="0"/>
                </a:lnTo>
                <a:lnTo>
                  <a:pt x="7335012" y="0"/>
                </a:lnTo>
                <a:lnTo>
                  <a:pt x="7335012" y="1524"/>
                </a:lnTo>
                <a:lnTo>
                  <a:pt x="7336536" y="1524"/>
                </a:lnTo>
                <a:lnTo>
                  <a:pt x="7338060" y="3048"/>
                </a:lnTo>
                <a:lnTo>
                  <a:pt x="7338060" y="4572"/>
                </a:lnTo>
                <a:lnTo>
                  <a:pt x="7335012" y="7620"/>
                </a:lnTo>
                <a:lnTo>
                  <a:pt x="7331964" y="7620"/>
                </a:lnTo>
                <a:lnTo>
                  <a:pt x="7330440" y="6096"/>
                </a:lnTo>
                <a:close/>
              </a:path>
              <a:path w="7374890" h="7619">
                <a:moveTo>
                  <a:pt x="7367016" y="6096"/>
                </a:moveTo>
                <a:lnTo>
                  <a:pt x="7367016" y="1524"/>
                </a:lnTo>
                <a:lnTo>
                  <a:pt x="7368540" y="1524"/>
                </a:lnTo>
                <a:lnTo>
                  <a:pt x="7370064" y="0"/>
                </a:lnTo>
                <a:lnTo>
                  <a:pt x="7371588" y="0"/>
                </a:lnTo>
                <a:lnTo>
                  <a:pt x="7373112" y="1524"/>
                </a:lnTo>
                <a:lnTo>
                  <a:pt x="7374636" y="1524"/>
                </a:lnTo>
                <a:lnTo>
                  <a:pt x="7374636" y="6096"/>
                </a:lnTo>
                <a:lnTo>
                  <a:pt x="7373112" y="6096"/>
                </a:lnTo>
                <a:lnTo>
                  <a:pt x="7373112" y="7620"/>
                </a:lnTo>
                <a:lnTo>
                  <a:pt x="7368540" y="7620"/>
                </a:lnTo>
                <a:lnTo>
                  <a:pt x="7368540" y="6096"/>
                </a:lnTo>
                <a:lnTo>
                  <a:pt x="7367016" y="6096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1771" y="1446276"/>
            <a:ext cx="40005" cy="64135"/>
          </a:xfrm>
          <a:custGeom>
            <a:avLst/>
            <a:gdLst/>
            <a:ahLst/>
            <a:cxnLst/>
            <a:rect l="l" t="t" r="r" b="b"/>
            <a:pathLst>
              <a:path w="40004" h="64134">
                <a:moveTo>
                  <a:pt x="38100" y="48768"/>
                </a:moveTo>
                <a:lnTo>
                  <a:pt x="38100" y="38100"/>
                </a:lnTo>
                <a:lnTo>
                  <a:pt x="39624" y="41148"/>
                </a:lnTo>
                <a:lnTo>
                  <a:pt x="39624" y="45720"/>
                </a:lnTo>
                <a:lnTo>
                  <a:pt x="38100" y="48768"/>
                </a:lnTo>
                <a:close/>
              </a:path>
              <a:path w="40004" h="64134">
                <a:moveTo>
                  <a:pt x="7620" y="39624"/>
                </a:moveTo>
                <a:lnTo>
                  <a:pt x="7620" y="32004"/>
                </a:lnTo>
                <a:lnTo>
                  <a:pt x="10668" y="27432"/>
                </a:lnTo>
                <a:lnTo>
                  <a:pt x="15240" y="24384"/>
                </a:lnTo>
                <a:lnTo>
                  <a:pt x="25908" y="24384"/>
                </a:lnTo>
                <a:lnTo>
                  <a:pt x="28956" y="25908"/>
                </a:lnTo>
                <a:lnTo>
                  <a:pt x="30480" y="25908"/>
                </a:lnTo>
                <a:lnTo>
                  <a:pt x="33528" y="27432"/>
                </a:lnTo>
                <a:lnTo>
                  <a:pt x="35052" y="28956"/>
                </a:lnTo>
                <a:lnTo>
                  <a:pt x="36576" y="32004"/>
                </a:lnTo>
                <a:lnTo>
                  <a:pt x="36576" y="33528"/>
                </a:lnTo>
                <a:lnTo>
                  <a:pt x="38100" y="35052"/>
                </a:lnTo>
                <a:lnTo>
                  <a:pt x="38100" y="51816"/>
                </a:lnTo>
                <a:lnTo>
                  <a:pt x="36576" y="54864"/>
                </a:lnTo>
                <a:lnTo>
                  <a:pt x="32004" y="59436"/>
                </a:lnTo>
                <a:lnTo>
                  <a:pt x="32004" y="39624"/>
                </a:lnTo>
                <a:lnTo>
                  <a:pt x="30480" y="38100"/>
                </a:lnTo>
                <a:lnTo>
                  <a:pt x="30480" y="35052"/>
                </a:lnTo>
                <a:lnTo>
                  <a:pt x="28956" y="33528"/>
                </a:lnTo>
                <a:lnTo>
                  <a:pt x="27432" y="33528"/>
                </a:lnTo>
                <a:lnTo>
                  <a:pt x="25908" y="32004"/>
                </a:lnTo>
                <a:lnTo>
                  <a:pt x="24384" y="32004"/>
                </a:lnTo>
                <a:lnTo>
                  <a:pt x="22860" y="30480"/>
                </a:lnTo>
                <a:lnTo>
                  <a:pt x="16764" y="30480"/>
                </a:lnTo>
                <a:lnTo>
                  <a:pt x="15240" y="32004"/>
                </a:lnTo>
                <a:lnTo>
                  <a:pt x="13716" y="32004"/>
                </a:lnTo>
                <a:lnTo>
                  <a:pt x="12192" y="33528"/>
                </a:lnTo>
                <a:lnTo>
                  <a:pt x="10668" y="33528"/>
                </a:lnTo>
                <a:lnTo>
                  <a:pt x="10668" y="35052"/>
                </a:lnTo>
                <a:lnTo>
                  <a:pt x="9144" y="36576"/>
                </a:lnTo>
                <a:lnTo>
                  <a:pt x="9144" y="38100"/>
                </a:lnTo>
                <a:lnTo>
                  <a:pt x="7620" y="39624"/>
                </a:lnTo>
                <a:close/>
              </a:path>
              <a:path w="40004" h="64134">
                <a:moveTo>
                  <a:pt x="0" y="44196"/>
                </a:moveTo>
                <a:lnTo>
                  <a:pt x="0" y="25908"/>
                </a:lnTo>
                <a:lnTo>
                  <a:pt x="3048" y="16764"/>
                </a:lnTo>
                <a:lnTo>
                  <a:pt x="4572" y="13716"/>
                </a:lnTo>
                <a:lnTo>
                  <a:pt x="6096" y="9144"/>
                </a:lnTo>
                <a:lnTo>
                  <a:pt x="9144" y="6096"/>
                </a:lnTo>
                <a:lnTo>
                  <a:pt x="21336" y="0"/>
                </a:lnTo>
                <a:lnTo>
                  <a:pt x="33528" y="0"/>
                </a:lnTo>
                <a:lnTo>
                  <a:pt x="35052" y="1524"/>
                </a:lnTo>
                <a:lnTo>
                  <a:pt x="35052" y="9144"/>
                </a:lnTo>
                <a:lnTo>
                  <a:pt x="28956" y="6096"/>
                </a:lnTo>
                <a:lnTo>
                  <a:pt x="19812" y="6096"/>
                </a:lnTo>
                <a:lnTo>
                  <a:pt x="18288" y="7620"/>
                </a:lnTo>
                <a:lnTo>
                  <a:pt x="15240" y="9144"/>
                </a:lnTo>
                <a:lnTo>
                  <a:pt x="13716" y="10668"/>
                </a:lnTo>
                <a:lnTo>
                  <a:pt x="12192" y="13716"/>
                </a:lnTo>
                <a:lnTo>
                  <a:pt x="10668" y="15240"/>
                </a:lnTo>
                <a:lnTo>
                  <a:pt x="9144" y="18288"/>
                </a:lnTo>
                <a:lnTo>
                  <a:pt x="9144" y="21336"/>
                </a:lnTo>
                <a:lnTo>
                  <a:pt x="7620" y="24384"/>
                </a:lnTo>
                <a:lnTo>
                  <a:pt x="7620" y="60198"/>
                </a:lnTo>
                <a:lnTo>
                  <a:pt x="6096" y="59436"/>
                </a:lnTo>
                <a:lnTo>
                  <a:pt x="4572" y="56388"/>
                </a:lnTo>
                <a:lnTo>
                  <a:pt x="3048" y="54864"/>
                </a:lnTo>
                <a:lnTo>
                  <a:pt x="1524" y="51816"/>
                </a:lnTo>
                <a:lnTo>
                  <a:pt x="1524" y="47244"/>
                </a:lnTo>
                <a:lnTo>
                  <a:pt x="0" y="44196"/>
                </a:lnTo>
                <a:close/>
              </a:path>
              <a:path w="40004" h="64134">
                <a:moveTo>
                  <a:pt x="7620" y="60198"/>
                </a:moveTo>
                <a:lnTo>
                  <a:pt x="7620" y="47244"/>
                </a:lnTo>
                <a:lnTo>
                  <a:pt x="9144" y="48768"/>
                </a:lnTo>
                <a:lnTo>
                  <a:pt x="9144" y="50292"/>
                </a:lnTo>
                <a:lnTo>
                  <a:pt x="10668" y="51816"/>
                </a:lnTo>
                <a:lnTo>
                  <a:pt x="10668" y="53340"/>
                </a:lnTo>
                <a:lnTo>
                  <a:pt x="13716" y="56388"/>
                </a:lnTo>
                <a:lnTo>
                  <a:pt x="15240" y="56388"/>
                </a:lnTo>
                <a:lnTo>
                  <a:pt x="16764" y="57912"/>
                </a:lnTo>
                <a:lnTo>
                  <a:pt x="22860" y="57912"/>
                </a:lnTo>
                <a:lnTo>
                  <a:pt x="24384" y="56388"/>
                </a:lnTo>
                <a:lnTo>
                  <a:pt x="25908" y="56388"/>
                </a:lnTo>
                <a:lnTo>
                  <a:pt x="27432" y="54864"/>
                </a:lnTo>
                <a:lnTo>
                  <a:pt x="28956" y="54864"/>
                </a:lnTo>
                <a:lnTo>
                  <a:pt x="28956" y="53340"/>
                </a:lnTo>
                <a:lnTo>
                  <a:pt x="30480" y="51816"/>
                </a:lnTo>
                <a:lnTo>
                  <a:pt x="30480" y="50292"/>
                </a:lnTo>
                <a:lnTo>
                  <a:pt x="32004" y="48768"/>
                </a:lnTo>
                <a:lnTo>
                  <a:pt x="32004" y="59436"/>
                </a:lnTo>
                <a:lnTo>
                  <a:pt x="30480" y="60960"/>
                </a:lnTo>
                <a:lnTo>
                  <a:pt x="24384" y="64008"/>
                </a:lnTo>
                <a:lnTo>
                  <a:pt x="13716" y="64008"/>
                </a:lnTo>
                <a:lnTo>
                  <a:pt x="10668" y="62484"/>
                </a:lnTo>
                <a:lnTo>
                  <a:pt x="9144" y="60960"/>
                </a:lnTo>
                <a:lnTo>
                  <a:pt x="7620" y="60198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92523" y="6342887"/>
            <a:ext cx="166115" cy="96012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2419" y="3099816"/>
            <a:ext cx="97535" cy="969263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644651" y="5747003"/>
            <a:ext cx="44450" cy="62865"/>
          </a:xfrm>
          <a:custGeom>
            <a:avLst/>
            <a:gdLst/>
            <a:ahLst/>
            <a:cxnLst/>
            <a:rect l="l" t="t" r="r" b="b"/>
            <a:pathLst>
              <a:path w="44450" h="62864">
                <a:moveTo>
                  <a:pt x="36576" y="47244"/>
                </a:moveTo>
                <a:lnTo>
                  <a:pt x="36576" y="41148"/>
                </a:lnTo>
                <a:lnTo>
                  <a:pt x="44196" y="41148"/>
                </a:lnTo>
                <a:lnTo>
                  <a:pt x="44196" y="47244"/>
                </a:lnTo>
                <a:lnTo>
                  <a:pt x="36576" y="47244"/>
                </a:lnTo>
                <a:close/>
              </a:path>
              <a:path w="44450" h="62864">
                <a:moveTo>
                  <a:pt x="0" y="47244"/>
                </a:moveTo>
                <a:lnTo>
                  <a:pt x="0" y="41148"/>
                </a:lnTo>
                <a:lnTo>
                  <a:pt x="9144" y="32004"/>
                </a:lnTo>
                <a:lnTo>
                  <a:pt x="10668" y="27432"/>
                </a:lnTo>
                <a:lnTo>
                  <a:pt x="16764" y="21336"/>
                </a:lnTo>
                <a:lnTo>
                  <a:pt x="19812" y="16764"/>
                </a:lnTo>
                <a:lnTo>
                  <a:pt x="22860" y="10668"/>
                </a:lnTo>
                <a:lnTo>
                  <a:pt x="25908" y="6096"/>
                </a:lnTo>
                <a:lnTo>
                  <a:pt x="28956" y="0"/>
                </a:lnTo>
                <a:lnTo>
                  <a:pt x="36576" y="0"/>
                </a:lnTo>
                <a:lnTo>
                  <a:pt x="36576" y="62484"/>
                </a:lnTo>
                <a:lnTo>
                  <a:pt x="28956" y="62484"/>
                </a:lnTo>
                <a:lnTo>
                  <a:pt x="28956" y="10668"/>
                </a:lnTo>
                <a:lnTo>
                  <a:pt x="27432" y="13716"/>
                </a:lnTo>
                <a:lnTo>
                  <a:pt x="25908" y="18288"/>
                </a:lnTo>
                <a:lnTo>
                  <a:pt x="22860" y="21336"/>
                </a:lnTo>
                <a:lnTo>
                  <a:pt x="21336" y="24384"/>
                </a:lnTo>
                <a:lnTo>
                  <a:pt x="19812" y="25908"/>
                </a:lnTo>
                <a:lnTo>
                  <a:pt x="18288" y="28956"/>
                </a:lnTo>
                <a:lnTo>
                  <a:pt x="10668" y="36576"/>
                </a:lnTo>
                <a:lnTo>
                  <a:pt x="9144" y="39624"/>
                </a:lnTo>
                <a:lnTo>
                  <a:pt x="9144" y="47244"/>
                </a:lnTo>
                <a:lnTo>
                  <a:pt x="0" y="47244"/>
                </a:lnTo>
                <a:close/>
              </a:path>
              <a:path w="44450" h="62864">
                <a:moveTo>
                  <a:pt x="9144" y="47244"/>
                </a:moveTo>
                <a:lnTo>
                  <a:pt x="9144" y="41148"/>
                </a:lnTo>
                <a:lnTo>
                  <a:pt x="28956" y="41148"/>
                </a:lnTo>
                <a:lnTo>
                  <a:pt x="28956" y="47244"/>
                </a:lnTo>
                <a:lnTo>
                  <a:pt x="9144" y="47244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1623" y="5747003"/>
            <a:ext cx="35560" cy="62865"/>
          </a:xfrm>
          <a:custGeom>
            <a:avLst/>
            <a:gdLst/>
            <a:ahLst/>
            <a:cxnLst/>
            <a:rect l="l" t="t" r="r" b="b"/>
            <a:pathLst>
              <a:path w="35559" h="62864">
                <a:moveTo>
                  <a:pt x="7620" y="30480"/>
                </a:moveTo>
                <a:lnTo>
                  <a:pt x="7620" y="24384"/>
                </a:lnTo>
                <a:lnTo>
                  <a:pt x="19812" y="24384"/>
                </a:lnTo>
                <a:lnTo>
                  <a:pt x="22860" y="25908"/>
                </a:lnTo>
                <a:lnTo>
                  <a:pt x="25908" y="25908"/>
                </a:lnTo>
                <a:lnTo>
                  <a:pt x="30480" y="30480"/>
                </a:lnTo>
                <a:lnTo>
                  <a:pt x="32004" y="33528"/>
                </a:lnTo>
                <a:lnTo>
                  <a:pt x="33528" y="35052"/>
                </a:lnTo>
                <a:lnTo>
                  <a:pt x="35052" y="38100"/>
                </a:lnTo>
                <a:lnTo>
                  <a:pt x="35052" y="48768"/>
                </a:lnTo>
                <a:lnTo>
                  <a:pt x="33528" y="51816"/>
                </a:lnTo>
                <a:lnTo>
                  <a:pt x="32004" y="53340"/>
                </a:lnTo>
                <a:lnTo>
                  <a:pt x="30480" y="56388"/>
                </a:lnTo>
                <a:lnTo>
                  <a:pt x="27432" y="59436"/>
                </a:lnTo>
                <a:lnTo>
                  <a:pt x="27432" y="39624"/>
                </a:lnTo>
                <a:lnTo>
                  <a:pt x="25908" y="36576"/>
                </a:lnTo>
                <a:lnTo>
                  <a:pt x="21336" y="32004"/>
                </a:lnTo>
                <a:lnTo>
                  <a:pt x="16764" y="30480"/>
                </a:lnTo>
                <a:lnTo>
                  <a:pt x="7620" y="30480"/>
                </a:lnTo>
                <a:close/>
              </a:path>
              <a:path w="35559" h="62864">
                <a:moveTo>
                  <a:pt x="1524" y="30480"/>
                </a:moveTo>
                <a:lnTo>
                  <a:pt x="3048" y="0"/>
                </a:lnTo>
                <a:lnTo>
                  <a:pt x="32004" y="0"/>
                </a:lnTo>
                <a:lnTo>
                  <a:pt x="32004" y="6096"/>
                </a:lnTo>
                <a:lnTo>
                  <a:pt x="9144" y="6096"/>
                </a:lnTo>
                <a:lnTo>
                  <a:pt x="7620" y="24384"/>
                </a:lnTo>
                <a:lnTo>
                  <a:pt x="7620" y="30480"/>
                </a:lnTo>
                <a:lnTo>
                  <a:pt x="1524" y="30480"/>
                </a:lnTo>
                <a:close/>
              </a:path>
              <a:path w="35559" h="62864">
                <a:moveTo>
                  <a:pt x="0" y="60960"/>
                </a:moveTo>
                <a:lnTo>
                  <a:pt x="0" y="53340"/>
                </a:lnTo>
                <a:lnTo>
                  <a:pt x="9144" y="56388"/>
                </a:lnTo>
                <a:lnTo>
                  <a:pt x="19812" y="56388"/>
                </a:lnTo>
                <a:lnTo>
                  <a:pt x="21336" y="54864"/>
                </a:lnTo>
                <a:lnTo>
                  <a:pt x="22860" y="54864"/>
                </a:lnTo>
                <a:lnTo>
                  <a:pt x="24384" y="53340"/>
                </a:lnTo>
                <a:lnTo>
                  <a:pt x="24384" y="51816"/>
                </a:lnTo>
                <a:lnTo>
                  <a:pt x="25908" y="50292"/>
                </a:lnTo>
                <a:lnTo>
                  <a:pt x="25908" y="48768"/>
                </a:lnTo>
                <a:lnTo>
                  <a:pt x="27432" y="47244"/>
                </a:lnTo>
                <a:lnTo>
                  <a:pt x="27432" y="59436"/>
                </a:lnTo>
                <a:lnTo>
                  <a:pt x="24384" y="60960"/>
                </a:lnTo>
                <a:lnTo>
                  <a:pt x="21336" y="60960"/>
                </a:lnTo>
                <a:lnTo>
                  <a:pt x="19812" y="62484"/>
                </a:lnTo>
                <a:lnTo>
                  <a:pt x="3048" y="62484"/>
                </a:lnTo>
                <a:lnTo>
                  <a:pt x="0" y="60960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49452" y="5745479"/>
            <a:ext cx="40005" cy="64135"/>
          </a:xfrm>
          <a:custGeom>
            <a:avLst/>
            <a:gdLst/>
            <a:ahLst/>
            <a:cxnLst/>
            <a:rect l="l" t="t" r="r" b="b"/>
            <a:pathLst>
              <a:path w="40005" h="64135">
                <a:moveTo>
                  <a:pt x="0" y="51816"/>
                </a:moveTo>
                <a:lnTo>
                  <a:pt x="0" y="39624"/>
                </a:lnTo>
                <a:lnTo>
                  <a:pt x="3048" y="36576"/>
                </a:lnTo>
                <a:lnTo>
                  <a:pt x="3048" y="35052"/>
                </a:lnTo>
                <a:lnTo>
                  <a:pt x="6096" y="32004"/>
                </a:lnTo>
                <a:lnTo>
                  <a:pt x="7620" y="32004"/>
                </a:lnTo>
                <a:lnTo>
                  <a:pt x="9144" y="30480"/>
                </a:lnTo>
                <a:lnTo>
                  <a:pt x="10668" y="30480"/>
                </a:lnTo>
                <a:lnTo>
                  <a:pt x="10668" y="22860"/>
                </a:lnTo>
                <a:lnTo>
                  <a:pt x="13716" y="25908"/>
                </a:lnTo>
                <a:lnTo>
                  <a:pt x="15240" y="25908"/>
                </a:lnTo>
                <a:lnTo>
                  <a:pt x="16764" y="27432"/>
                </a:lnTo>
                <a:lnTo>
                  <a:pt x="22860" y="27432"/>
                </a:lnTo>
                <a:lnTo>
                  <a:pt x="22860" y="25908"/>
                </a:lnTo>
                <a:lnTo>
                  <a:pt x="24384" y="25908"/>
                </a:lnTo>
                <a:lnTo>
                  <a:pt x="25908" y="24384"/>
                </a:lnTo>
                <a:lnTo>
                  <a:pt x="27432" y="24384"/>
                </a:lnTo>
                <a:lnTo>
                  <a:pt x="27432" y="30480"/>
                </a:lnTo>
                <a:lnTo>
                  <a:pt x="30480" y="30480"/>
                </a:lnTo>
                <a:lnTo>
                  <a:pt x="32004" y="32004"/>
                </a:lnTo>
                <a:lnTo>
                  <a:pt x="33528" y="32004"/>
                </a:lnTo>
                <a:lnTo>
                  <a:pt x="35052" y="33528"/>
                </a:lnTo>
                <a:lnTo>
                  <a:pt x="35052" y="35052"/>
                </a:lnTo>
                <a:lnTo>
                  <a:pt x="38100" y="38100"/>
                </a:lnTo>
                <a:lnTo>
                  <a:pt x="38100" y="41148"/>
                </a:lnTo>
                <a:lnTo>
                  <a:pt x="39624" y="42672"/>
                </a:lnTo>
                <a:lnTo>
                  <a:pt x="39624" y="51816"/>
                </a:lnTo>
                <a:lnTo>
                  <a:pt x="38100" y="53340"/>
                </a:lnTo>
                <a:lnTo>
                  <a:pt x="36576" y="56388"/>
                </a:lnTo>
                <a:lnTo>
                  <a:pt x="32004" y="60960"/>
                </a:lnTo>
                <a:lnTo>
                  <a:pt x="32004" y="42672"/>
                </a:lnTo>
                <a:lnTo>
                  <a:pt x="30480" y="41148"/>
                </a:lnTo>
                <a:lnTo>
                  <a:pt x="30480" y="39624"/>
                </a:lnTo>
                <a:lnTo>
                  <a:pt x="28956" y="38100"/>
                </a:lnTo>
                <a:lnTo>
                  <a:pt x="28956" y="36576"/>
                </a:lnTo>
                <a:lnTo>
                  <a:pt x="27432" y="35052"/>
                </a:lnTo>
                <a:lnTo>
                  <a:pt x="25908" y="35052"/>
                </a:lnTo>
                <a:lnTo>
                  <a:pt x="24384" y="33528"/>
                </a:lnTo>
                <a:lnTo>
                  <a:pt x="15240" y="33528"/>
                </a:lnTo>
                <a:lnTo>
                  <a:pt x="13716" y="35052"/>
                </a:lnTo>
                <a:lnTo>
                  <a:pt x="12192" y="35052"/>
                </a:lnTo>
                <a:lnTo>
                  <a:pt x="9144" y="38100"/>
                </a:lnTo>
                <a:lnTo>
                  <a:pt x="9144" y="39624"/>
                </a:lnTo>
                <a:lnTo>
                  <a:pt x="7620" y="41148"/>
                </a:lnTo>
                <a:lnTo>
                  <a:pt x="7620" y="61722"/>
                </a:lnTo>
                <a:lnTo>
                  <a:pt x="6096" y="60960"/>
                </a:lnTo>
                <a:lnTo>
                  <a:pt x="1524" y="56388"/>
                </a:lnTo>
                <a:lnTo>
                  <a:pt x="1524" y="53340"/>
                </a:lnTo>
                <a:lnTo>
                  <a:pt x="0" y="51816"/>
                </a:lnTo>
                <a:close/>
              </a:path>
              <a:path w="40005" h="64135">
                <a:moveTo>
                  <a:pt x="1524" y="19812"/>
                </a:moveTo>
                <a:lnTo>
                  <a:pt x="1524" y="13716"/>
                </a:lnTo>
                <a:lnTo>
                  <a:pt x="3048" y="12192"/>
                </a:lnTo>
                <a:lnTo>
                  <a:pt x="3048" y="10668"/>
                </a:lnTo>
                <a:lnTo>
                  <a:pt x="4572" y="7620"/>
                </a:lnTo>
                <a:lnTo>
                  <a:pt x="9144" y="3048"/>
                </a:lnTo>
                <a:lnTo>
                  <a:pt x="10668" y="3048"/>
                </a:lnTo>
                <a:lnTo>
                  <a:pt x="12192" y="1524"/>
                </a:lnTo>
                <a:lnTo>
                  <a:pt x="15240" y="1524"/>
                </a:lnTo>
                <a:lnTo>
                  <a:pt x="16764" y="0"/>
                </a:lnTo>
                <a:lnTo>
                  <a:pt x="21336" y="0"/>
                </a:lnTo>
                <a:lnTo>
                  <a:pt x="24384" y="1524"/>
                </a:lnTo>
                <a:lnTo>
                  <a:pt x="25908" y="1524"/>
                </a:lnTo>
                <a:lnTo>
                  <a:pt x="28956" y="3048"/>
                </a:lnTo>
                <a:lnTo>
                  <a:pt x="30480" y="3048"/>
                </a:lnTo>
                <a:lnTo>
                  <a:pt x="35052" y="7620"/>
                </a:lnTo>
                <a:lnTo>
                  <a:pt x="35052" y="10668"/>
                </a:lnTo>
                <a:lnTo>
                  <a:pt x="36576" y="12192"/>
                </a:lnTo>
                <a:lnTo>
                  <a:pt x="36576" y="21336"/>
                </a:lnTo>
                <a:lnTo>
                  <a:pt x="35052" y="24384"/>
                </a:lnTo>
                <a:lnTo>
                  <a:pt x="30480" y="28956"/>
                </a:lnTo>
                <a:lnTo>
                  <a:pt x="28956" y="29718"/>
                </a:lnTo>
                <a:lnTo>
                  <a:pt x="28956" y="12192"/>
                </a:lnTo>
                <a:lnTo>
                  <a:pt x="27432" y="10668"/>
                </a:lnTo>
                <a:lnTo>
                  <a:pt x="27432" y="9144"/>
                </a:lnTo>
                <a:lnTo>
                  <a:pt x="25908" y="9144"/>
                </a:lnTo>
                <a:lnTo>
                  <a:pt x="24384" y="7620"/>
                </a:lnTo>
                <a:lnTo>
                  <a:pt x="22860" y="7620"/>
                </a:lnTo>
                <a:lnTo>
                  <a:pt x="22860" y="6096"/>
                </a:lnTo>
                <a:lnTo>
                  <a:pt x="16764" y="6096"/>
                </a:lnTo>
                <a:lnTo>
                  <a:pt x="15240" y="7620"/>
                </a:lnTo>
                <a:lnTo>
                  <a:pt x="13716" y="7620"/>
                </a:lnTo>
                <a:lnTo>
                  <a:pt x="10668" y="10668"/>
                </a:lnTo>
                <a:lnTo>
                  <a:pt x="10668" y="12192"/>
                </a:lnTo>
                <a:lnTo>
                  <a:pt x="9144" y="13716"/>
                </a:lnTo>
                <a:lnTo>
                  <a:pt x="9144" y="29718"/>
                </a:lnTo>
                <a:lnTo>
                  <a:pt x="7620" y="28956"/>
                </a:lnTo>
                <a:lnTo>
                  <a:pt x="6096" y="25908"/>
                </a:lnTo>
                <a:lnTo>
                  <a:pt x="4572" y="24384"/>
                </a:lnTo>
                <a:lnTo>
                  <a:pt x="3048" y="21336"/>
                </a:lnTo>
                <a:lnTo>
                  <a:pt x="1524" y="19812"/>
                </a:lnTo>
                <a:close/>
              </a:path>
              <a:path w="40005" h="64135">
                <a:moveTo>
                  <a:pt x="7620" y="61722"/>
                </a:moveTo>
                <a:lnTo>
                  <a:pt x="7620" y="50292"/>
                </a:lnTo>
                <a:lnTo>
                  <a:pt x="9144" y="51816"/>
                </a:lnTo>
                <a:lnTo>
                  <a:pt x="9144" y="53340"/>
                </a:lnTo>
                <a:lnTo>
                  <a:pt x="13716" y="57912"/>
                </a:lnTo>
                <a:lnTo>
                  <a:pt x="24384" y="57912"/>
                </a:lnTo>
                <a:lnTo>
                  <a:pt x="25908" y="56388"/>
                </a:lnTo>
                <a:lnTo>
                  <a:pt x="27432" y="56388"/>
                </a:lnTo>
                <a:lnTo>
                  <a:pt x="28956" y="54864"/>
                </a:lnTo>
                <a:lnTo>
                  <a:pt x="28956" y="53340"/>
                </a:lnTo>
                <a:lnTo>
                  <a:pt x="30480" y="51816"/>
                </a:lnTo>
                <a:lnTo>
                  <a:pt x="30480" y="50292"/>
                </a:lnTo>
                <a:lnTo>
                  <a:pt x="32004" y="48768"/>
                </a:lnTo>
                <a:lnTo>
                  <a:pt x="32004" y="60960"/>
                </a:lnTo>
                <a:lnTo>
                  <a:pt x="30480" y="62484"/>
                </a:lnTo>
                <a:lnTo>
                  <a:pt x="27432" y="62484"/>
                </a:lnTo>
                <a:lnTo>
                  <a:pt x="24384" y="64008"/>
                </a:lnTo>
                <a:lnTo>
                  <a:pt x="13716" y="64008"/>
                </a:lnTo>
                <a:lnTo>
                  <a:pt x="10668" y="62484"/>
                </a:lnTo>
                <a:lnTo>
                  <a:pt x="9144" y="62484"/>
                </a:lnTo>
                <a:lnTo>
                  <a:pt x="7620" y="61722"/>
                </a:lnTo>
                <a:close/>
              </a:path>
              <a:path w="40005" h="64135">
                <a:moveTo>
                  <a:pt x="27432" y="30480"/>
                </a:moveTo>
                <a:lnTo>
                  <a:pt x="27432" y="22860"/>
                </a:lnTo>
                <a:lnTo>
                  <a:pt x="28956" y="22860"/>
                </a:lnTo>
                <a:lnTo>
                  <a:pt x="28956" y="29718"/>
                </a:lnTo>
                <a:lnTo>
                  <a:pt x="27432" y="30480"/>
                </a:lnTo>
                <a:close/>
              </a:path>
              <a:path w="40005" h="64135">
                <a:moveTo>
                  <a:pt x="9144" y="29718"/>
                </a:moveTo>
                <a:lnTo>
                  <a:pt x="9144" y="19812"/>
                </a:lnTo>
                <a:lnTo>
                  <a:pt x="10668" y="21336"/>
                </a:lnTo>
                <a:lnTo>
                  <a:pt x="10668" y="30480"/>
                </a:lnTo>
                <a:lnTo>
                  <a:pt x="9144" y="29718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98803" y="5745480"/>
            <a:ext cx="40005" cy="64135"/>
          </a:xfrm>
          <a:custGeom>
            <a:avLst/>
            <a:gdLst/>
            <a:ahLst/>
            <a:cxnLst/>
            <a:rect l="l" t="t" r="r" b="b"/>
            <a:pathLst>
              <a:path w="40005" h="64135">
                <a:moveTo>
                  <a:pt x="1524" y="28956"/>
                </a:moveTo>
                <a:lnTo>
                  <a:pt x="1524" y="12192"/>
                </a:lnTo>
                <a:lnTo>
                  <a:pt x="3048" y="10668"/>
                </a:lnTo>
                <a:lnTo>
                  <a:pt x="4572" y="7620"/>
                </a:lnTo>
                <a:lnTo>
                  <a:pt x="9144" y="3048"/>
                </a:lnTo>
                <a:lnTo>
                  <a:pt x="12192" y="1524"/>
                </a:lnTo>
                <a:lnTo>
                  <a:pt x="15240" y="1524"/>
                </a:lnTo>
                <a:lnTo>
                  <a:pt x="16764" y="0"/>
                </a:lnTo>
                <a:lnTo>
                  <a:pt x="22860" y="0"/>
                </a:lnTo>
                <a:lnTo>
                  <a:pt x="28956" y="3048"/>
                </a:lnTo>
                <a:lnTo>
                  <a:pt x="30480" y="3048"/>
                </a:lnTo>
                <a:lnTo>
                  <a:pt x="35052" y="7620"/>
                </a:lnTo>
                <a:lnTo>
                  <a:pt x="38100" y="13716"/>
                </a:lnTo>
                <a:lnTo>
                  <a:pt x="38100" y="16764"/>
                </a:lnTo>
                <a:lnTo>
                  <a:pt x="39624" y="19812"/>
                </a:lnTo>
                <a:lnTo>
                  <a:pt x="39624" y="39624"/>
                </a:lnTo>
                <a:lnTo>
                  <a:pt x="36576" y="48768"/>
                </a:lnTo>
                <a:lnTo>
                  <a:pt x="33528" y="54864"/>
                </a:lnTo>
                <a:lnTo>
                  <a:pt x="32004" y="56388"/>
                </a:lnTo>
                <a:lnTo>
                  <a:pt x="32004" y="18288"/>
                </a:lnTo>
                <a:lnTo>
                  <a:pt x="30480" y="15240"/>
                </a:lnTo>
                <a:lnTo>
                  <a:pt x="30480" y="13716"/>
                </a:lnTo>
                <a:lnTo>
                  <a:pt x="28956" y="12192"/>
                </a:lnTo>
                <a:lnTo>
                  <a:pt x="28956" y="10668"/>
                </a:lnTo>
                <a:lnTo>
                  <a:pt x="27432" y="9144"/>
                </a:lnTo>
                <a:lnTo>
                  <a:pt x="25908" y="9144"/>
                </a:lnTo>
                <a:lnTo>
                  <a:pt x="24384" y="7620"/>
                </a:lnTo>
                <a:lnTo>
                  <a:pt x="22860" y="7620"/>
                </a:lnTo>
                <a:lnTo>
                  <a:pt x="21336" y="6096"/>
                </a:lnTo>
                <a:lnTo>
                  <a:pt x="16764" y="6096"/>
                </a:lnTo>
                <a:lnTo>
                  <a:pt x="15240" y="7620"/>
                </a:lnTo>
                <a:lnTo>
                  <a:pt x="13716" y="7620"/>
                </a:lnTo>
                <a:lnTo>
                  <a:pt x="10668" y="10668"/>
                </a:lnTo>
                <a:lnTo>
                  <a:pt x="10668" y="12192"/>
                </a:lnTo>
                <a:lnTo>
                  <a:pt x="9144" y="13716"/>
                </a:lnTo>
                <a:lnTo>
                  <a:pt x="9144" y="15240"/>
                </a:lnTo>
                <a:lnTo>
                  <a:pt x="7620" y="16764"/>
                </a:lnTo>
                <a:lnTo>
                  <a:pt x="7620" y="36576"/>
                </a:lnTo>
                <a:lnTo>
                  <a:pt x="3048" y="32004"/>
                </a:lnTo>
                <a:lnTo>
                  <a:pt x="1524" y="28956"/>
                </a:lnTo>
                <a:close/>
              </a:path>
              <a:path w="40005" h="64135">
                <a:moveTo>
                  <a:pt x="7620" y="36576"/>
                </a:moveTo>
                <a:lnTo>
                  <a:pt x="7620" y="24384"/>
                </a:lnTo>
                <a:lnTo>
                  <a:pt x="9144" y="25908"/>
                </a:lnTo>
                <a:lnTo>
                  <a:pt x="9144" y="27432"/>
                </a:lnTo>
                <a:lnTo>
                  <a:pt x="10668" y="28956"/>
                </a:lnTo>
                <a:lnTo>
                  <a:pt x="10668" y="30480"/>
                </a:lnTo>
                <a:lnTo>
                  <a:pt x="12192" y="32004"/>
                </a:lnTo>
                <a:lnTo>
                  <a:pt x="13716" y="32004"/>
                </a:lnTo>
                <a:lnTo>
                  <a:pt x="15240" y="33528"/>
                </a:lnTo>
                <a:lnTo>
                  <a:pt x="24384" y="33528"/>
                </a:lnTo>
                <a:lnTo>
                  <a:pt x="25908" y="32004"/>
                </a:lnTo>
                <a:lnTo>
                  <a:pt x="27432" y="32004"/>
                </a:lnTo>
                <a:lnTo>
                  <a:pt x="28956" y="30480"/>
                </a:lnTo>
                <a:lnTo>
                  <a:pt x="28956" y="28956"/>
                </a:lnTo>
                <a:lnTo>
                  <a:pt x="30480" y="28956"/>
                </a:lnTo>
                <a:lnTo>
                  <a:pt x="30480" y="27432"/>
                </a:lnTo>
                <a:lnTo>
                  <a:pt x="32004" y="25908"/>
                </a:lnTo>
                <a:lnTo>
                  <a:pt x="32004" y="32004"/>
                </a:lnTo>
                <a:lnTo>
                  <a:pt x="28956" y="38100"/>
                </a:lnTo>
                <a:lnTo>
                  <a:pt x="24384" y="41148"/>
                </a:lnTo>
                <a:lnTo>
                  <a:pt x="15240" y="41148"/>
                </a:lnTo>
                <a:lnTo>
                  <a:pt x="13716" y="39624"/>
                </a:lnTo>
                <a:lnTo>
                  <a:pt x="10668" y="39624"/>
                </a:lnTo>
                <a:lnTo>
                  <a:pt x="7620" y="36576"/>
                </a:lnTo>
                <a:close/>
              </a:path>
              <a:path w="40005" h="64135">
                <a:moveTo>
                  <a:pt x="3048" y="62484"/>
                </a:moveTo>
                <a:lnTo>
                  <a:pt x="3048" y="54864"/>
                </a:lnTo>
                <a:lnTo>
                  <a:pt x="7620" y="57912"/>
                </a:lnTo>
                <a:lnTo>
                  <a:pt x="19812" y="57912"/>
                </a:lnTo>
                <a:lnTo>
                  <a:pt x="22860" y="56388"/>
                </a:lnTo>
                <a:lnTo>
                  <a:pt x="27432" y="51816"/>
                </a:lnTo>
                <a:lnTo>
                  <a:pt x="28956" y="48768"/>
                </a:lnTo>
                <a:lnTo>
                  <a:pt x="30480" y="47244"/>
                </a:lnTo>
                <a:lnTo>
                  <a:pt x="32004" y="44196"/>
                </a:lnTo>
                <a:lnTo>
                  <a:pt x="32004" y="56388"/>
                </a:lnTo>
                <a:lnTo>
                  <a:pt x="30480" y="57912"/>
                </a:lnTo>
                <a:lnTo>
                  <a:pt x="28956" y="60960"/>
                </a:lnTo>
                <a:lnTo>
                  <a:pt x="24384" y="62484"/>
                </a:lnTo>
                <a:lnTo>
                  <a:pt x="21336" y="64008"/>
                </a:lnTo>
                <a:lnTo>
                  <a:pt x="6096" y="64008"/>
                </a:lnTo>
                <a:lnTo>
                  <a:pt x="3048" y="62484"/>
                </a:lnTo>
                <a:close/>
              </a:path>
              <a:path w="40005" h="64135">
                <a:moveTo>
                  <a:pt x="0" y="24384"/>
                </a:moveTo>
                <a:lnTo>
                  <a:pt x="0" y="18288"/>
                </a:lnTo>
                <a:lnTo>
                  <a:pt x="1524" y="15240"/>
                </a:lnTo>
                <a:lnTo>
                  <a:pt x="1524" y="25908"/>
                </a:lnTo>
                <a:lnTo>
                  <a:pt x="0" y="24384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32915" y="5745479"/>
            <a:ext cx="80772" cy="64008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1382268" y="5745492"/>
            <a:ext cx="70485" cy="64135"/>
          </a:xfrm>
          <a:custGeom>
            <a:avLst/>
            <a:gdLst/>
            <a:ahLst/>
            <a:cxnLst/>
            <a:rect l="l" t="t" r="r" b="b"/>
            <a:pathLst>
              <a:path w="70484" h="64135">
                <a:moveTo>
                  <a:pt x="22860" y="0"/>
                </a:moveTo>
                <a:lnTo>
                  <a:pt x="19812" y="0"/>
                </a:lnTo>
                <a:lnTo>
                  <a:pt x="18288" y="1524"/>
                </a:lnTo>
                <a:lnTo>
                  <a:pt x="16764" y="1524"/>
                </a:lnTo>
                <a:lnTo>
                  <a:pt x="13716" y="4572"/>
                </a:lnTo>
                <a:lnTo>
                  <a:pt x="12192" y="4572"/>
                </a:lnTo>
                <a:lnTo>
                  <a:pt x="10668" y="6096"/>
                </a:lnTo>
                <a:lnTo>
                  <a:pt x="9144" y="6096"/>
                </a:lnTo>
                <a:lnTo>
                  <a:pt x="7620" y="7620"/>
                </a:lnTo>
                <a:lnTo>
                  <a:pt x="6096" y="7620"/>
                </a:lnTo>
                <a:lnTo>
                  <a:pt x="4572" y="9144"/>
                </a:lnTo>
                <a:lnTo>
                  <a:pt x="1524" y="9144"/>
                </a:lnTo>
                <a:lnTo>
                  <a:pt x="0" y="10668"/>
                </a:lnTo>
                <a:lnTo>
                  <a:pt x="0" y="16764"/>
                </a:lnTo>
                <a:lnTo>
                  <a:pt x="3048" y="16764"/>
                </a:lnTo>
                <a:lnTo>
                  <a:pt x="4572" y="15240"/>
                </a:lnTo>
                <a:lnTo>
                  <a:pt x="7620" y="15240"/>
                </a:lnTo>
                <a:lnTo>
                  <a:pt x="9144" y="13716"/>
                </a:lnTo>
                <a:lnTo>
                  <a:pt x="10668" y="13716"/>
                </a:lnTo>
                <a:lnTo>
                  <a:pt x="13716" y="10668"/>
                </a:lnTo>
                <a:lnTo>
                  <a:pt x="15240" y="10668"/>
                </a:lnTo>
                <a:lnTo>
                  <a:pt x="15240" y="64008"/>
                </a:lnTo>
                <a:lnTo>
                  <a:pt x="22860" y="64008"/>
                </a:lnTo>
                <a:lnTo>
                  <a:pt x="22860" y="0"/>
                </a:lnTo>
                <a:close/>
              </a:path>
              <a:path w="70484" h="64135">
                <a:moveTo>
                  <a:pt x="70091" y="0"/>
                </a:moveTo>
                <a:lnTo>
                  <a:pt x="67043" y="0"/>
                </a:lnTo>
                <a:lnTo>
                  <a:pt x="65519" y="1524"/>
                </a:lnTo>
                <a:lnTo>
                  <a:pt x="63995" y="1524"/>
                </a:lnTo>
                <a:lnTo>
                  <a:pt x="62471" y="3048"/>
                </a:lnTo>
                <a:lnTo>
                  <a:pt x="62471" y="4572"/>
                </a:lnTo>
                <a:lnTo>
                  <a:pt x="59423" y="4572"/>
                </a:lnTo>
                <a:lnTo>
                  <a:pt x="57899" y="6096"/>
                </a:lnTo>
                <a:lnTo>
                  <a:pt x="56375" y="6096"/>
                </a:lnTo>
                <a:lnTo>
                  <a:pt x="54851" y="7620"/>
                </a:lnTo>
                <a:lnTo>
                  <a:pt x="53327" y="7620"/>
                </a:lnTo>
                <a:lnTo>
                  <a:pt x="51803" y="9144"/>
                </a:lnTo>
                <a:lnTo>
                  <a:pt x="50279" y="9144"/>
                </a:lnTo>
                <a:lnTo>
                  <a:pt x="48755" y="10668"/>
                </a:lnTo>
                <a:lnTo>
                  <a:pt x="48755" y="16764"/>
                </a:lnTo>
                <a:lnTo>
                  <a:pt x="51803" y="16764"/>
                </a:lnTo>
                <a:lnTo>
                  <a:pt x="53327" y="15240"/>
                </a:lnTo>
                <a:lnTo>
                  <a:pt x="54851" y="15240"/>
                </a:lnTo>
                <a:lnTo>
                  <a:pt x="56375" y="13716"/>
                </a:lnTo>
                <a:lnTo>
                  <a:pt x="57899" y="13716"/>
                </a:lnTo>
                <a:lnTo>
                  <a:pt x="59423" y="12192"/>
                </a:lnTo>
                <a:lnTo>
                  <a:pt x="60947" y="12192"/>
                </a:lnTo>
                <a:lnTo>
                  <a:pt x="60947" y="10668"/>
                </a:lnTo>
                <a:lnTo>
                  <a:pt x="62471" y="10668"/>
                </a:lnTo>
                <a:lnTo>
                  <a:pt x="62471" y="64008"/>
                </a:lnTo>
                <a:lnTo>
                  <a:pt x="70091" y="64008"/>
                </a:lnTo>
                <a:lnTo>
                  <a:pt x="70091" y="0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33144" y="5745479"/>
            <a:ext cx="79375" cy="64135"/>
          </a:xfrm>
          <a:custGeom>
            <a:avLst/>
            <a:gdLst/>
            <a:ahLst/>
            <a:cxnLst/>
            <a:rect l="l" t="t" r="r" b="b"/>
            <a:pathLst>
              <a:path w="79375" h="64135">
                <a:moveTo>
                  <a:pt x="21336" y="12"/>
                </a:moveTo>
                <a:lnTo>
                  <a:pt x="18288" y="12"/>
                </a:lnTo>
                <a:lnTo>
                  <a:pt x="18288" y="1536"/>
                </a:lnTo>
                <a:lnTo>
                  <a:pt x="16764" y="1536"/>
                </a:lnTo>
                <a:lnTo>
                  <a:pt x="13716" y="4584"/>
                </a:lnTo>
                <a:lnTo>
                  <a:pt x="12192" y="4584"/>
                </a:lnTo>
                <a:lnTo>
                  <a:pt x="10668" y="6108"/>
                </a:lnTo>
                <a:lnTo>
                  <a:pt x="9144" y="6108"/>
                </a:lnTo>
                <a:lnTo>
                  <a:pt x="6096" y="7632"/>
                </a:lnTo>
                <a:lnTo>
                  <a:pt x="4572" y="7632"/>
                </a:lnTo>
                <a:lnTo>
                  <a:pt x="3048" y="9156"/>
                </a:lnTo>
                <a:lnTo>
                  <a:pt x="1524" y="9156"/>
                </a:lnTo>
                <a:lnTo>
                  <a:pt x="0" y="10680"/>
                </a:lnTo>
                <a:lnTo>
                  <a:pt x="0" y="16776"/>
                </a:lnTo>
                <a:lnTo>
                  <a:pt x="3048" y="16776"/>
                </a:lnTo>
                <a:lnTo>
                  <a:pt x="4572" y="15252"/>
                </a:lnTo>
                <a:lnTo>
                  <a:pt x="7620" y="15252"/>
                </a:lnTo>
                <a:lnTo>
                  <a:pt x="10668" y="12204"/>
                </a:lnTo>
                <a:lnTo>
                  <a:pt x="12192" y="12204"/>
                </a:lnTo>
                <a:lnTo>
                  <a:pt x="13716" y="10680"/>
                </a:lnTo>
                <a:lnTo>
                  <a:pt x="13716" y="64020"/>
                </a:lnTo>
                <a:lnTo>
                  <a:pt x="21336" y="64020"/>
                </a:lnTo>
                <a:lnTo>
                  <a:pt x="21336" y="12"/>
                </a:lnTo>
                <a:close/>
              </a:path>
              <a:path w="79375" h="64135">
                <a:moveTo>
                  <a:pt x="79235" y="56388"/>
                </a:moveTo>
                <a:lnTo>
                  <a:pt x="48755" y="56388"/>
                </a:lnTo>
                <a:lnTo>
                  <a:pt x="48755" y="53340"/>
                </a:lnTo>
                <a:lnTo>
                  <a:pt x="50279" y="51816"/>
                </a:lnTo>
                <a:lnTo>
                  <a:pt x="50279" y="50292"/>
                </a:lnTo>
                <a:lnTo>
                  <a:pt x="51803" y="48768"/>
                </a:lnTo>
                <a:lnTo>
                  <a:pt x="51803" y="47244"/>
                </a:lnTo>
                <a:lnTo>
                  <a:pt x="53327" y="45720"/>
                </a:lnTo>
                <a:lnTo>
                  <a:pt x="56375" y="44196"/>
                </a:lnTo>
                <a:lnTo>
                  <a:pt x="57899" y="42672"/>
                </a:lnTo>
                <a:lnTo>
                  <a:pt x="60947" y="41148"/>
                </a:lnTo>
                <a:lnTo>
                  <a:pt x="62471" y="39624"/>
                </a:lnTo>
                <a:lnTo>
                  <a:pt x="65519" y="38100"/>
                </a:lnTo>
                <a:lnTo>
                  <a:pt x="68567" y="35052"/>
                </a:lnTo>
                <a:lnTo>
                  <a:pt x="70091" y="34290"/>
                </a:lnTo>
                <a:lnTo>
                  <a:pt x="71615" y="33528"/>
                </a:lnTo>
                <a:lnTo>
                  <a:pt x="71615" y="30480"/>
                </a:lnTo>
                <a:lnTo>
                  <a:pt x="76187" y="25908"/>
                </a:lnTo>
                <a:lnTo>
                  <a:pt x="76187" y="10668"/>
                </a:lnTo>
                <a:lnTo>
                  <a:pt x="74663" y="7620"/>
                </a:lnTo>
                <a:lnTo>
                  <a:pt x="70091" y="3048"/>
                </a:lnTo>
                <a:lnTo>
                  <a:pt x="68567" y="3048"/>
                </a:lnTo>
                <a:lnTo>
                  <a:pt x="65519" y="1524"/>
                </a:lnTo>
                <a:lnTo>
                  <a:pt x="63995" y="1524"/>
                </a:lnTo>
                <a:lnTo>
                  <a:pt x="60947" y="0"/>
                </a:lnTo>
                <a:lnTo>
                  <a:pt x="54851" y="0"/>
                </a:lnTo>
                <a:lnTo>
                  <a:pt x="53327" y="1524"/>
                </a:lnTo>
                <a:lnTo>
                  <a:pt x="50279" y="1524"/>
                </a:lnTo>
                <a:lnTo>
                  <a:pt x="47231" y="3048"/>
                </a:lnTo>
                <a:lnTo>
                  <a:pt x="44183" y="6096"/>
                </a:lnTo>
                <a:lnTo>
                  <a:pt x="44183" y="12192"/>
                </a:lnTo>
                <a:lnTo>
                  <a:pt x="45707" y="12192"/>
                </a:lnTo>
                <a:lnTo>
                  <a:pt x="48755" y="9144"/>
                </a:lnTo>
                <a:lnTo>
                  <a:pt x="50279" y="9144"/>
                </a:lnTo>
                <a:lnTo>
                  <a:pt x="51803" y="7620"/>
                </a:lnTo>
                <a:lnTo>
                  <a:pt x="54851" y="7620"/>
                </a:lnTo>
                <a:lnTo>
                  <a:pt x="54851" y="6096"/>
                </a:lnTo>
                <a:lnTo>
                  <a:pt x="60947" y="6096"/>
                </a:lnTo>
                <a:lnTo>
                  <a:pt x="62471" y="7620"/>
                </a:lnTo>
                <a:lnTo>
                  <a:pt x="65519" y="7620"/>
                </a:lnTo>
                <a:lnTo>
                  <a:pt x="67043" y="9144"/>
                </a:lnTo>
                <a:lnTo>
                  <a:pt x="67043" y="10668"/>
                </a:lnTo>
                <a:lnTo>
                  <a:pt x="68567" y="10668"/>
                </a:lnTo>
                <a:lnTo>
                  <a:pt x="68567" y="12192"/>
                </a:lnTo>
                <a:lnTo>
                  <a:pt x="70091" y="13716"/>
                </a:lnTo>
                <a:lnTo>
                  <a:pt x="70091" y="21336"/>
                </a:lnTo>
                <a:lnTo>
                  <a:pt x="68567" y="22860"/>
                </a:lnTo>
                <a:lnTo>
                  <a:pt x="68567" y="25908"/>
                </a:lnTo>
                <a:lnTo>
                  <a:pt x="65519" y="28956"/>
                </a:lnTo>
                <a:lnTo>
                  <a:pt x="65519" y="30480"/>
                </a:lnTo>
                <a:lnTo>
                  <a:pt x="62471" y="33528"/>
                </a:lnTo>
                <a:lnTo>
                  <a:pt x="59423" y="35052"/>
                </a:lnTo>
                <a:lnTo>
                  <a:pt x="57899" y="36576"/>
                </a:lnTo>
                <a:lnTo>
                  <a:pt x="51803" y="39624"/>
                </a:lnTo>
                <a:lnTo>
                  <a:pt x="50279" y="42672"/>
                </a:lnTo>
                <a:lnTo>
                  <a:pt x="47231" y="44196"/>
                </a:lnTo>
                <a:lnTo>
                  <a:pt x="42659" y="48768"/>
                </a:lnTo>
                <a:lnTo>
                  <a:pt x="42659" y="53340"/>
                </a:lnTo>
                <a:lnTo>
                  <a:pt x="41135" y="54864"/>
                </a:lnTo>
                <a:lnTo>
                  <a:pt x="41135" y="64008"/>
                </a:lnTo>
                <a:lnTo>
                  <a:pt x="48755" y="64008"/>
                </a:lnTo>
                <a:lnTo>
                  <a:pt x="79235" y="64008"/>
                </a:lnTo>
                <a:lnTo>
                  <a:pt x="79235" y="56388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684007" y="5745492"/>
            <a:ext cx="78105" cy="64135"/>
          </a:xfrm>
          <a:custGeom>
            <a:avLst/>
            <a:gdLst/>
            <a:ahLst/>
            <a:cxnLst/>
            <a:rect l="l" t="t" r="r" b="b"/>
            <a:pathLst>
              <a:path w="78105" h="64135">
                <a:moveTo>
                  <a:pt x="21336" y="0"/>
                </a:moveTo>
                <a:lnTo>
                  <a:pt x="18288" y="0"/>
                </a:lnTo>
                <a:lnTo>
                  <a:pt x="16764" y="1524"/>
                </a:lnTo>
                <a:lnTo>
                  <a:pt x="15240" y="1524"/>
                </a:lnTo>
                <a:lnTo>
                  <a:pt x="12192" y="4572"/>
                </a:lnTo>
                <a:lnTo>
                  <a:pt x="10668" y="4572"/>
                </a:lnTo>
                <a:lnTo>
                  <a:pt x="9144" y="6096"/>
                </a:lnTo>
                <a:lnTo>
                  <a:pt x="7620" y="6096"/>
                </a:lnTo>
                <a:lnTo>
                  <a:pt x="6096" y="7620"/>
                </a:lnTo>
                <a:lnTo>
                  <a:pt x="4572" y="7620"/>
                </a:lnTo>
                <a:lnTo>
                  <a:pt x="3048" y="9144"/>
                </a:lnTo>
                <a:lnTo>
                  <a:pt x="1524" y="9144"/>
                </a:lnTo>
                <a:lnTo>
                  <a:pt x="0" y="10668"/>
                </a:lnTo>
                <a:lnTo>
                  <a:pt x="0" y="16764"/>
                </a:lnTo>
                <a:lnTo>
                  <a:pt x="1524" y="16764"/>
                </a:lnTo>
                <a:lnTo>
                  <a:pt x="3048" y="15240"/>
                </a:lnTo>
                <a:lnTo>
                  <a:pt x="6096" y="15240"/>
                </a:lnTo>
                <a:lnTo>
                  <a:pt x="7620" y="13716"/>
                </a:lnTo>
                <a:lnTo>
                  <a:pt x="9144" y="13716"/>
                </a:lnTo>
                <a:lnTo>
                  <a:pt x="12192" y="10668"/>
                </a:lnTo>
                <a:lnTo>
                  <a:pt x="13716" y="10668"/>
                </a:lnTo>
                <a:lnTo>
                  <a:pt x="13716" y="64008"/>
                </a:lnTo>
                <a:lnTo>
                  <a:pt x="21336" y="64008"/>
                </a:lnTo>
                <a:lnTo>
                  <a:pt x="21336" y="0"/>
                </a:lnTo>
                <a:close/>
              </a:path>
              <a:path w="78105" h="64135">
                <a:moveTo>
                  <a:pt x="77724" y="39611"/>
                </a:moveTo>
                <a:lnTo>
                  <a:pt x="76200" y="36563"/>
                </a:lnTo>
                <a:lnTo>
                  <a:pt x="74676" y="35039"/>
                </a:lnTo>
                <a:lnTo>
                  <a:pt x="73152" y="31991"/>
                </a:lnTo>
                <a:lnTo>
                  <a:pt x="68580" y="27419"/>
                </a:lnTo>
                <a:lnTo>
                  <a:pt x="65532" y="27419"/>
                </a:lnTo>
                <a:lnTo>
                  <a:pt x="62484" y="25895"/>
                </a:lnTo>
                <a:lnTo>
                  <a:pt x="50292" y="25895"/>
                </a:lnTo>
                <a:lnTo>
                  <a:pt x="51816" y="7607"/>
                </a:lnTo>
                <a:lnTo>
                  <a:pt x="74676" y="7607"/>
                </a:lnTo>
                <a:lnTo>
                  <a:pt x="74676" y="1511"/>
                </a:lnTo>
                <a:lnTo>
                  <a:pt x="45720" y="1511"/>
                </a:lnTo>
                <a:lnTo>
                  <a:pt x="44196" y="31991"/>
                </a:lnTo>
                <a:lnTo>
                  <a:pt x="50292" y="31991"/>
                </a:lnTo>
                <a:lnTo>
                  <a:pt x="59436" y="31991"/>
                </a:lnTo>
                <a:lnTo>
                  <a:pt x="64008" y="33515"/>
                </a:lnTo>
                <a:lnTo>
                  <a:pt x="68580" y="38087"/>
                </a:lnTo>
                <a:lnTo>
                  <a:pt x="70104" y="41135"/>
                </a:lnTo>
                <a:lnTo>
                  <a:pt x="70104" y="48755"/>
                </a:lnTo>
                <a:lnTo>
                  <a:pt x="68580" y="50279"/>
                </a:lnTo>
                <a:lnTo>
                  <a:pt x="68580" y="51803"/>
                </a:lnTo>
                <a:lnTo>
                  <a:pt x="67056" y="53327"/>
                </a:lnTo>
                <a:lnTo>
                  <a:pt x="67056" y="54851"/>
                </a:lnTo>
                <a:lnTo>
                  <a:pt x="65532" y="56375"/>
                </a:lnTo>
                <a:lnTo>
                  <a:pt x="64008" y="56375"/>
                </a:lnTo>
                <a:lnTo>
                  <a:pt x="62484" y="57899"/>
                </a:lnTo>
                <a:lnTo>
                  <a:pt x="51816" y="57899"/>
                </a:lnTo>
                <a:lnTo>
                  <a:pt x="42672" y="54851"/>
                </a:lnTo>
                <a:lnTo>
                  <a:pt x="42672" y="62471"/>
                </a:lnTo>
                <a:lnTo>
                  <a:pt x="45720" y="63995"/>
                </a:lnTo>
                <a:lnTo>
                  <a:pt x="62484" y="63995"/>
                </a:lnTo>
                <a:lnTo>
                  <a:pt x="64008" y="62471"/>
                </a:lnTo>
                <a:lnTo>
                  <a:pt x="67056" y="62471"/>
                </a:lnTo>
                <a:lnTo>
                  <a:pt x="70104" y="60947"/>
                </a:lnTo>
                <a:lnTo>
                  <a:pt x="73152" y="57899"/>
                </a:lnTo>
                <a:lnTo>
                  <a:pt x="74676" y="54851"/>
                </a:lnTo>
                <a:lnTo>
                  <a:pt x="76200" y="53327"/>
                </a:lnTo>
                <a:lnTo>
                  <a:pt x="77724" y="50279"/>
                </a:lnTo>
                <a:lnTo>
                  <a:pt x="77724" y="39611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833359" y="5745479"/>
            <a:ext cx="81280" cy="64135"/>
          </a:xfrm>
          <a:custGeom>
            <a:avLst/>
            <a:gdLst/>
            <a:ahLst/>
            <a:cxnLst/>
            <a:rect l="l" t="t" r="r" b="b"/>
            <a:pathLst>
              <a:path w="81280" h="64135">
                <a:moveTo>
                  <a:pt x="21336" y="12"/>
                </a:moveTo>
                <a:lnTo>
                  <a:pt x="18288" y="12"/>
                </a:lnTo>
                <a:lnTo>
                  <a:pt x="18288" y="1536"/>
                </a:lnTo>
                <a:lnTo>
                  <a:pt x="16764" y="1536"/>
                </a:lnTo>
                <a:lnTo>
                  <a:pt x="13716" y="4584"/>
                </a:lnTo>
                <a:lnTo>
                  <a:pt x="12192" y="4584"/>
                </a:lnTo>
                <a:lnTo>
                  <a:pt x="10668" y="6108"/>
                </a:lnTo>
                <a:lnTo>
                  <a:pt x="9144" y="6108"/>
                </a:lnTo>
                <a:lnTo>
                  <a:pt x="7620" y="7632"/>
                </a:lnTo>
                <a:lnTo>
                  <a:pt x="4572" y="7632"/>
                </a:lnTo>
                <a:lnTo>
                  <a:pt x="3048" y="9156"/>
                </a:lnTo>
                <a:lnTo>
                  <a:pt x="1524" y="9156"/>
                </a:lnTo>
                <a:lnTo>
                  <a:pt x="0" y="10680"/>
                </a:lnTo>
                <a:lnTo>
                  <a:pt x="0" y="16776"/>
                </a:lnTo>
                <a:lnTo>
                  <a:pt x="3048" y="16776"/>
                </a:lnTo>
                <a:lnTo>
                  <a:pt x="4572" y="15252"/>
                </a:lnTo>
                <a:lnTo>
                  <a:pt x="7620" y="15252"/>
                </a:lnTo>
                <a:lnTo>
                  <a:pt x="9144" y="13728"/>
                </a:lnTo>
                <a:lnTo>
                  <a:pt x="10668" y="13728"/>
                </a:lnTo>
                <a:lnTo>
                  <a:pt x="10668" y="12204"/>
                </a:lnTo>
                <a:lnTo>
                  <a:pt x="12192" y="12204"/>
                </a:lnTo>
                <a:lnTo>
                  <a:pt x="13716" y="10680"/>
                </a:lnTo>
                <a:lnTo>
                  <a:pt x="15240" y="10680"/>
                </a:lnTo>
                <a:lnTo>
                  <a:pt x="15240" y="64020"/>
                </a:lnTo>
                <a:lnTo>
                  <a:pt x="21336" y="64020"/>
                </a:lnTo>
                <a:lnTo>
                  <a:pt x="21336" y="12"/>
                </a:lnTo>
                <a:close/>
              </a:path>
              <a:path w="81280" h="64135">
                <a:moveTo>
                  <a:pt x="80772" y="38100"/>
                </a:moveTo>
                <a:lnTo>
                  <a:pt x="79248" y="36576"/>
                </a:lnTo>
                <a:lnTo>
                  <a:pt x="79248" y="33528"/>
                </a:lnTo>
                <a:lnTo>
                  <a:pt x="73152" y="27432"/>
                </a:lnTo>
                <a:lnTo>
                  <a:pt x="73152" y="38100"/>
                </a:lnTo>
                <a:lnTo>
                  <a:pt x="73152" y="50292"/>
                </a:lnTo>
                <a:lnTo>
                  <a:pt x="71628" y="51816"/>
                </a:lnTo>
                <a:lnTo>
                  <a:pt x="71628" y="53340"/>
                </a:lnTo>
                <a:lnTo>
                  <a:pt x="67056" y="57912"/>
                </a:lnTo>
                <a:lnTo>
                  <a:pt x="56388" y="57912"/>
                </a:lnTo>
                <a:lnTo>
                  <a:pt x="51816" y="53340"/>
                </a:lnTo>
                <a:lnTo>
                  <a:pt x="50292" y="50292"/>
                </a:lnTo>
                <a:lnTo>
                  <a:pt x="50292" y="48768"/>
                </a:lnTo>
                <a:lnTo>
                  <a:pt x="48768" y="47244"/>
                </a:lnTo>
                <a:lnTo>
                  <a:pt x="48768" y="39624"/>
                </a:lnTo>
                <a:lnTo>
                  <a:pt x="50292" y="38100"/>
                </a:lnTo>
                <a:lnTo>
                  <a:pt x="50292" y="36576"/>
                </a:lnTo>
                <a:lnTo>
                  <a:pt x="51816" y="35052"/>
                </a:lnTo>
                <a:lnTo>
                  <a:pt x="53340" y="35052"/>
                </a:lnTo>
                <a:lnTo>
                  <a:pt x="53340" y="33528"/>
                </a:lnTo>
                <a:lnTo>
                  <a:pt x="54864" y="32004"/>
                </a:lnTo>
                <a:lnTo>
                  <a:pt x="56388" y="32004"/>
                </a:lnTo>
                <a:lnTo>
                  <a:pt x="57912" y="30480"/>
                </a:lnTo>
                <a:lnTo>
                  <a:pt x="65532" y="30480"/>
                </a:lnTo>
                <a:lnTo>
                  <a:pt x="67056" y="32004"/>
                </a:lnTo>
                <a:lnTo>
                  <a:pt x="68580" y="32004"/>
                </a:lnTo>
                <a:lnTo>
                  <a:pt x="68580" y="33528"/>
                </a:lnTo>
                <a:lnTo>
                  <a:pt x="70104" y="35052"/>
                </a:lnTo>
                <a:lnTo>
                  <a:pt x="71628" y="35052"/>
                </a:lnTo>
                <a:lnTo>
                  <a:pt x="71628" y="36576"/>
                </a:lnTo>
                <a:lnTo>
                  <a:pt x="73152" y="38100"/>
                </a:lnTo>
                <a:lnTo>
                  <a:pt x="73152" y="27432"/>
                </a:lnTo>
                <a:lnTo>
                  <a:pt x="70104" y="25908"/>
                </a:lnTo>
                <a:lnTo>
                  <a:pt x="68580" y="25908"/>
                </a:lnTo>
                <a:lnTo>
                  <a:pt x="65532" y="24384"/>
                </a:lnTo>
                <a:lnTo>
                  <a:pt x="56388" y="24384"/>
                </a:lnTo>
                <a:lnTo>
                  <a:pt x="51816" y="27432"/>
                </a:lnTo>
                <a:lnTo>
                  <a:pt x="48768" y="32004"/>
                </a:lnTo>
                <a:lnTo>
                  <a:pt x="48768" y="24384"/>
                </a:lnTo>
                <a:lnTo>
                  <a:pt x="50292" y="21336"/>
                </a:lnTo>
                <a:lnTo>
                  <a:pt x="50292" y="18288"/>
                </a:lnTo>
                <a:lnTo>
                  <a:pt x="51816" y="15240"/>
                </a:lnTo>
                <a:lnTo>
                  <a:pt x="53340" y="13716"/>
                </a:lnTo>
                <a:lnTo>
                  <a:pt x="54864" y="10668"/>
                </a:lnTo>
                <a:lnTo>
                  <a:pt x="56388" y="9144"/>
                </a:lnTo>
                <a:lnTo>
                  <a:pt x="59436" y="7620"/>
                </a:lnTo>
                <a:lnTo>
                  <a:pt x="60960" y="7620"/>
                </a:lnTo>
                <a:lnTo>
                  <a:pt x="64008" y="6096"/>
                </a:lnTo>
                <a:lnTo>
                  <a:pt x="70104" y="6096"/>
                </a:lnTo>
                <a:lnTo>
                  <a:pt x="76200" y="9144"/>
                </a:lnTo>
                <a:lnTo>
                  <a:pt x="76200" y="1524"/>
                </a:lnTo>
                <a:lnTo>
                  <a:pt x="74676" y="1524"/>
                </a:lnTo>
                <a:lnTo>
                  <a:pt x="70104" y="0"/>
                </a:lnTo>
                <a:lnTo>
                  <a:pt x="62484" y="0"/>
                </a:lnTo>
                <a:lnTo>
                  <a:pt x="53340" y="4572"/>
                </a:lnTo>
                <a:lnTo>
                  <a:pt x="50292" y="7620"/>
                </a:lnTo>
                <a:lnTo>
                  <a:pt x="48768" y="10668"/>
                </a:lnTo>
                <a:lnTo>
                  <a:pt x="45720" y="13716"/>
                </a:lnTo>
                <a:lnTo>
                  <a:pt x="44196" y="16764"/>
                </a:lnTo>
                <a:lnTo>
                  <a:pt x="42672" y="21336"/>
                </a:lnTo>
                <a:lnTo>
                  <a:pt x="42672" y="25908"/>
                </a:lnTo>
                <a:lnTo>
                  <a:pt x="41148" y="30480"/>
                </a:lnTo>
                <a:lnTo>
                  <a:pt x="41148" y="44196"/>
                </a:lnTo>
                <a:lnTo>
                  <a:pt x="42672" y="48768"/>
                </a:lnTo>
                <a:lnTo>
                  <a:pt x="44196" y="51816"/>
                </a:lnTo>
                <a:lnTo>
                  <a:pt x="44196" y="54864"/>
                </a:lnTo>
                <a:lnTo>
                  <a:pt x="47244" y="56388"/>
                </a:lnTo>
                <a:lnTo>
                  <a:pt x="48768" y="59436"/>
                </a:lnTo>
                <a:lnTo>
                  <a:pt x="50292" y="60960"/>
                </a:lnTo>
                <a:lnTo>
                  <a:pt x="53340" y="62484"/>
                </a:lnTo>
                <a:lnTo>
                  <a:pt x="54864" y="64008"/>
                </a:lnTo>
                <a:lnTo>
                  <a:pt x="67056" y="64008"/>
                </a:lnTo>
                <a:lnTo>
                  <a:pt x="68580" y="62484"/>
                </a:lnTo>
                <a:lnTo>
                  <a:pt x="71628" y="62484"/>
                </a:lnTo>
                <a:lnTo>
                  <a:pt x="73152" y="60960"/>
                </a:lnTo>
                <a:lnTo>
                  <a:pt x="74676" y="59436"/>
                </a:lnTo>
                <a:lnTo>
                  <a:pt x="76200" y="56388"/>
                </a:lnTo>
                <a:lnTo>
                  <a:pt x="77724" y="54864"/>
                </a:lnTo>
                <a:lnTo>
                  <a:pt x="79248" y="51816"/>
                </a:lnTo>
                <a:lnTo>
                  <a:pt x="80772" y="50292"/>
                </a:lnTo>
                <a:lnTo>
                  <a:pt x="80772" y="38100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object 3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984248" y="5745479"/>
            <a:ext cx="79248" cy="64008"/>
          </a:xfrm>
          <a:prstGeom prst="rect">
            <a:avLst/>
          </a:prstGeom>
        </p:spPr>
      </p:pic>
      <p:sp>
        <p:nvSpPr>
          <p:cNvPr id="32" name="object 32"/>
          <p:cNvSpPr/>
          <p:nvPr/>
        </p:nvSpPr>
        <p:spPr>
          <a:xfrm>
            <a:off x="2133587" y="5745479"/>
            <a:ext cx="81280" cy="64135"/>
          </a:xfrm>
          <a:custGeom>
            <a:avLst/>
            <a:gdLst/>
            <a:ahLst/>
            <a:cxnLst/>
            <a:rect l="l" t="t" r="r" b="b"/>
            <a:pathLst>
              <a:path w="81280" h="64135">
                <a:moveTo>
                  <a:pt x="21336" y="12"/>
                </a:moveTo>
                <a:lnTo>
                  <a:pt x="19812" y="12"/>
                </a:lnTo>
                <a:lnTo>
                  <a:pt x="18288" y="1536"/>
                </a:lnTo>
                <a:lnTo>
                  <a:pt x="16764" y="1536"/>
                </a:lnTo>
                <a:lnTo>
                  <a:pt x="13716" y="4584"/>
                </a:lnTo>
                <a:lnTo>
                  <a:pt x="12192" y="4584"/>
                </a:lnTo>
                <a:lnTo>
                  <a:pt x="10668" y="6108"/>
                </a:lnTo>
                <a:lnTo>
                  <a:pt x="9144" y="6108"/>
                </a:lnTo>
                <a:lnTo>
                  <a:pt x="7620" y="7632"/>
                </a:lnTo>
                <a:lnTo>
                  <a:pt x="6096" y="7632"/>
                </a:lnTo>
                <a:lnTo>
                  <a:pt x="3048" y="9156"/>
                </a:lnTo>
                <a:lnTo>
                  <a:pt x="1524" y="9156"/>
                </a:lnTo>
                <a:lnTo>
                  <a:pt x="0" y="10680"/>
                </a:lnTo>
                <a:lnTo>
                  <a:pt x="0" y="16776"/>
                </a:lnTo>
                <a:lnTo>
                  <a:pt x="3048" y="16776"/>
                </a:lnTo>
                <a:lnTo>
                  <a:pt x="4572" y="15252"/>
                </a:lnTo>
                <a:lnTo>
                  <a:pt x="7620" y="15252"/>
                </a:lnTo>
                <a:lnTo>
                  <a:pt x="9144" y="13728"/>
                </a:lnTo>
                <a:lnTo>
                  <a:pt x="10668" y="13728"/>
                </a:lnTo>
                <a:lnTo>
                  <a:pt x="10668" y="12204"/>
                </a:lnTo>
                <a:lnTo>
                  <a:pt x="12192" y="12204"/>
                </a:lnTo>
                <a:lnTo>
                  <a:pt x="13716" y="10680"/>
                </a:lnTo>
                <a:lnTo>
                  <a:pt x="15240" y="10680"/>
                </a:lnTo>
                <a:lnTo>
                  <a:pt x="15240" y="64020"/>
                </a:lnTo>
                <a:lnTo>
                  <a:pt x="21336" y="64020"/>
                </a:lnTo>
                <a:lnTo>
                  <a:pt x="21336" y="12"/>
                </a:lnTo>
                <a:close/>
              </a:path>
              <a:path w="81280" h="64135">
                <a:moveTo>
                  <a:pt x="80772" y="42672"/>
                </a:moveTo>
                <a:lnTo>
                  <a:pt x="79248" y="41148"/>
                </a:lnTo>
                <a:lnTo>
                  <a:pt x="79248" y="38100"/>
                </a:lnTo>
                <a:lnTo>
                  <a:pt x="76200" y="35052"/>
                </a:lnTo>
                <a:lnTo>
                  <a:pt x="76200" y="33528"/>
                </a:lnTo>
                <a:lnTo>
                  <a:pt x="74676" y="32004"/>
                </a:lnTo>
                <a:lnTo>
                  <a:pt x="73152" y="32004"/>
                </a:lnTo>
                <a:lnTo>
                  <a:pt x="73152" y="42672"/>
                </a:lnTo>
                <a:lnTo>
                  <a:pt x="73152" y="48768"/>
                </a:lnTo>
                <a:lnTo>
                  <a:pt x="71628" y="50292"/>
                </a:lnTo>
                <a:lnTo>
                  <a:pt x="71628" y="51816"/>
                </a:lnTo>
                <a:lnTo>
                  <a:pt x="70104" y="53340"/>
                </a:lnTo>
                <a:lnTo>
                  <a:pt x="70104" y="54864"/>
                </a:lnTo>
                <a:lnTo>
                  <a:pt x="68580" y="56388"/>
                </a:lnTo>
                <a:lnTo>
                  <a:pt x="67056" y="56388"/>
                </a:lnTo>
                <a:lnTo>
                  <a:pt x="65532" y="57912"/>
                </a:lnTo>
                <a:lnTo>
                  <a:pt x="56388" y="57912"/>
                </a:lnTo>
                <a:lnTo>
                  <a:pt x="53340" y="56388"/>
                </a:lnTo>
                <a:lnTo>
                  <a:pt x="50292" y="53340"/>
                </a:lnTo>
                <a:lnTo>
                  <a:pt x="50292" y="51816"/>
                </a:lnTo>
                <a:lnTo>
                  <a:pt x="48768" y="50292"/>
                </a:lnTo>
                <a:lnTo>
                  <a:pt x="48768" y="41148"/>
                </a:lnTo>
                <a:lnTo>
                  <a:pt x="50292" y="39624"/>
                </a:lnTo>
                <a:lnTo>
                  <a:pt x="50292" y="38100"/>
                </a:lnTo>
                <a:lnTo>
                  <a:pt x="53340" y="35052"/>
                </a:lnTo>
                <a:lnTo>
                  <a:pt x="54864" y="35052"/>
                </a:lnTo>
                <a:lnTo>
                  <a:pt x="56388" y="33528"/>
                </a:lnTo>
                <a:lnTo>
                  <a:pt x="65532" y="33528"/>
                </a:lnTo>
                <a:lnTo>
                  <a:pt x="67056" y="35052"/>
                </a:lnTo>
                <a:lnTo>
                  <a:pt x="68580" y="35052"/>
                </a:lnTo>
                <a:lnTo>
                  <a:pt x="71628" y="38100"/>
                </a:lnTo>
                <a:lnTo>
                  <a:pt x="71628" y="41148"/>
                </a:lnTo>
                <a:lnTo>
                  <a:pt x="73152" y="42672"/>
                </a:lnTo>
                <a:lnTo>
                  <a:pt x="73152" y="32004"/>
                </a:lnTo>
                <a:lnTo>
                  <a:pt x="71628" y="30480"/>
                </a:lnTo>
                <a:lnTo>
                  <a:pt x="70104" y="30480"/>
                </a:lnTo>
                <a:lnTo>
                  <a:pt x="71628" y="28956"/>
                </a:lnTo>
                <a:lnTo>
                  <a:pt x="76200" y="24384"/>
                </a:lnTo>
                <a:lnTo>
                  <a:pt x="77724" y="21336"/>
                </a:lnTo>
                <a:lnTo>
                  <a:pt x="77724" y="12192"/>
                </a:lnTo>
                <a:lnTo>
                  <a:pt x="76200" y="10668"/>
                </a:lnTo>
                <a:lnTo>
                  <a:pt x="76200" y="7620"/>
                </a:lnTo>
                <a:lnTo>
                  <a:pt x="71628" y="3048"/>
                </a:lnTo>
                <a:lnTo>
                  <a:pt x="71628" y="15240"/>
                </a:lnTo>
                <a:lnTo>
                  <a:pt x="71628" y="18288"/>
                </a:lnTo>
                <a:lnTo>
                  <a:pt x="70104" y="19812"/>
                </a:lnTo>
                <a:lnTo>
                  <a:pt x="70104" y="22860"/>
                </a:lnTo>
                <a:lnTo>
                  <a:pt x="68580" y="22860"/>
                </a:lnTo>
                <a:lnTo>
                  <a:pt x="68580" y="24384"/>
                </a:lnTo>
                <a:lnTo>
                  <a:pt x="67056" y="24384"/>
                </a:lnTo>
                <a:lnTo>
                  <a:pt x="65532" y="25908"/>
                </a:lnTo>
                <a:lnTo>
                  <a:pt x="64008" y="25908"/>
                </a:lnTo>
                <a:lnTo>
                  <a:pt x="64008" y="27432"/>
                </a:lnTo>
                <a:lnTo>
                  <a:pt x="57912" y="27432"/>
                </a:lnTo>
                <a:lnTo>
                  <a:pt x="56388" y="25908"/>
                </a:lnTo>
                <a:lnTo>
                  <a:pt x="54864" y="25908"/>
                </a:lnTo>
                <a:lnTo>
                  <a:pt x="51816" y="22860"/>
                </a:lnTo>
                <a:lnTo>
                  <a:pt x="51816" y="21336"/>
                </a:lnTo>
                <a:lnTo>
                  <a:pt x="50292" y="19812"/>
                </a:lnTo>
                <a:lnTo>
                  <a:pt x="50292" y="13716"/>
                </a:lnTo>
                <a:lnTo>
                  <a:pt x="51816" y="12192"/>
                </a:lnTo>
                <a:lnTo>
                  <a:pt x="51816" y="10668"/>
                </a:lnTo>
                <a:lnTo>
                  <a:pt x="53340" y="9144"/>
                </a:lnTo>
                <a:lnTo>
                  <a:pt x="54864" y="9144"/>
                </a:lnTo>
                <a:lnTo>
                  <a:pt x="54864" y="7620"/>
                </a:lnTo>
                <a:lnTo>
                  <a:pt x="56388" y="7620"/>
                </a:lnTo>
                <a:lnTo>
                  <a:pt x="57912" y="6096"/>
                </a:lnTo>
                <a:lnTo>
                  <a:pt x="64008" y="6096"/>
                </a:lnTo>
                <a:lnTo>
                  <a:pt x="67056" y="9144"/>
                </a:lnTo>
                <a:lnTo>
                  <a:pt x="68580" y="9144"/>
                </a:lnTo>
                <a:lnTo>
                  <a:pt x="68580" y="10668"/>
                </a:lnTo>
                <a:lnTo>
                  <a:pt x="70104" y="12192"/>
                </a:lnTo>
                <a:lnTo>
                  <a:pt x="70104" y="13716"/>
                </a:lnTo>
                <a:lnTo>
                  <a:pt x="71628" y="15240"/>
                </a:lnTo>
                <a:lnTo>
                  <a:pt x="71628" y="3048"/>
                </a:lnTo>
                <a:lnTo>
                  <a:pt x="70104" y="3048"/>
                </a:lnTo>
                <a:lnTo>
                  <a:pt x="67056" y="1524"/>
                </a:lnTo>
                <a:lnTo>
                  <a:pt x="65532" y="1524"/>
                </a:lnTo>
                <a:lnTo>
                  <a:pt x="62484" y="0"/>
                </a:lnTo>
                <a:lnTo>
                  <a:pt x="57912" y="0"/>
                </a:lnTo>
                <a:lnTo>
                  <a:pt x="56388" y="1524"/>
                </a:lnTo>
                <a:lnTo>
                  <a:pt x="53340" y="1524"/>
                </a:lnTo>
                <a:lnTo>
                  <a:pt x="51816" y="3048"/>
                </a:lnTo>
                <a:lnTo>
                  <a:pt x="50292" y="3048"/>
                </a:lnTo>
                <a:lnTo>
                  <a:pt x="45720" y="7620"/>
                </a:lnTo>
                <a:lnTo>
                  <a:pt x="44196" y="10668"/>
                </a:lnTo>
                <a:lnTo>
                  <a:pt x="44196" y="12192"/>
                </a:lnTo>
                <a:lnTo>
                  <a:pt x="42672" y="13716"/>
                </a:lnTo>
                <a:lnTo>
                  <a:pt x="42672" y="19812"/>
                </a:lnTo>
                <a:lnTo>
                  <a:pt x="44196" y="21336"/>
                </a:lnTo>
                <a:lnTo>
                  <a:pt x="45720" y="24384"/>
                </a:lnTo>
                <a:lnTo>
                  <a:pt x="47244" y="25908"/>
                </a:lnTo>
                <a:lnTo>
                  <a:pt x="48768" y="28956"/>
                </a:lnTo>
                <a:lnTo>
                  <a:pt x="50292" y="29718"/>
                </a:lnTo>
                <a:lnTo>
                  <a:pt x="51816" y="30480"/>
                </a:lnTo>
                <a:lnTo>
                  <a:pt x="50292" y="30480"/>
                </a:lnTo>
                <a:lnTo>
                  <a:pt x="48768" y="32004"/>
                </a:lnTo>
                <a:lnTo>
                  <a:pt x="47244" y="32004"/>
                </a:lnTo>
                <a:lnTo>
                  <a:pt x="44196" y="35052"/>
                </a:lnTo>
                <a:lnTo>
                  <a:pt x="44196" y="36576"/>
                </a:lnTo>
                <a:lnTo>
                  <a:pt x="42672" y="38100"/>
                </a:lnTo>
                <a:lnTo>
                  <a:pt x="42672" y="39624"/>
                </a:lnTo>
                <a:lnTo>
                  <a:pt x="41148" y="41148"/>
                </a:lnTo>
                <a:lnTo>
                  <a:pt x="41148" y="51816"/>
                </a:lnTo>
                <a:lnTo>
                  <a:pt x="42672" y="53340"/>
                </a:lnTo>
                <a:lnTo>
                  <a:pt x="42672" y="56388"/>
                </a:lnTo>
                <a:lnTo>
                  <a:pt x="45720" y="59436"/>
                </a:lnTo>
                <a:lnTo>
                  <a:pt x="48768" y="60960"/>
                </a:lnTo>
                <a:lnTo>
                  <a:pt x="50292" y="62484"/>
                </a:lnTo>
                <a:lnTo>
                  <a:pt x="53340" y="62484"/>
                </a:lnTo>
                <a:lnTo>
                  <a:pt x="54864" y="64008"/>
                </a:lnTo>
                <a:lnTo>
                  <a:pt x="67056" y="64008"/>
                </a:lnTo>
                <a:lnTo>
                  <a:pt x="68580" y="62484"/>
                </a:lnTo>
                <a:lnTo>
                  <a:pt x="71628" y="62484"/>
                </a:lnTo>
                <a:lnTo>
                  <a:pt x="73152" y="60960"/>
                </a:lnTo>
                <a:lnTo>
                  <a:pt x="77724" y="56388"/>
                </a:lnTo>
                <a:lnTo>
                  <a:pt x="79248" y="53340"/>
                </a:lnTo>
                <a:lnTo>
                  <a:pt x="80772" y="51816"/>
                </a:lnTo>
                <a:lnTo>
                  <a:pt x="80772" y="42672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object 3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284476" y="5745479"/>
            <a:ext cx="79247" cy="64008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427732" y="5745479"/>
            <a:ext cx="85343" cy="64008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578607" y="5745479"/>
            <a:ext cx="83820" cy="64008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727960" y="5745479"/>
            <a:ext cx="88391" cy="64008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878835" y="5745479"/>
            <a:ext cx="83820" cy="64008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028188" y="5745479"/>
            <a:ext cx="86867" cy="64008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179064" y="5745479"/>
            <a:ext cx="86867" cy="64008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329940" y="5745479"/>
            <a:ext cx="86867" cy="64008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479292" y="5745479"/>
            <a:ext cx="76200" cy="64008"/>
          </a:xfrm>
          <a:prstGeom prst="rect">
            <a:avLst/>
          </a:prstGeom>
        </p:spPr>
      </p:pic>
      <p:sp>
        <p:nvSpPr>
          <p:cNvPr id="42" name="object 42"/>
          <p:cNvSpPr/>
          <p:nvPr/>
        </p:nvSpPr>
        <p:spPr>
          <a:xfrm>
            <a:off x="3660647" y="5745479"/>
            <a:ext cx="21590" cy="64135"/>
          </a:xfrm>
          <a:custGeom>
            <a:avLst/>
            <a:gdLst/>
            <a:ahLst/>
            <a:cxnLst/>
            <a:rect l="l" t="t" r="r" b="b"/>
            <a:pathLst>
              <a:path w="21589" h="64135">
                <a:moveTo>
                  <a:pt x="0" y="16764"/>
                </a:moveTo>
                <a:lnTo>
                  <a:pt x="0" y="10668"/>
                </a:lnTo>
                <a:lnTo>
                  <a:pt x="1524" y="9144"/>
                </a:lnTo>
                <a:lnTo>
                  <a:pt x="3048" y="9144"/>
                </a:lnTo>
                <a:lnTo>
                  <a:pt x="4572" y="7620"/>
                </a:lnTo>
                <a:lnTo>
                  <a:pt x="6096" y="7620"/>
                </a:lnTo>
                <a:lnTo>
                  <a:pt x="7620" y="6096"/>
                </a:lnTo>
                <a:lnTo>
                  <a:pt x="9144" y="6096"/>
                </a:lnTo>
                <a:lnTo>
                  <a:pt x="10668" y="4572"/>
                </a:lnTo>
                <a:lnTo>
                  <a:pt x="12192" y="4572"/>
                </a:lnTo>
                <a:lnTo>
                  <a:pt x="15240" y="1524"/>
                </a:lnTo>
                <a:lnTo>
                  <a:pt x="16764" y="1524"/>
                </a:lnTo>
                <a:lnTo>
                  <a:pt x="18288" y="0"/>
                </a:lnTo>
                <a:lnTo>
                  <a:pt x="21336" y="0"/>
                </a:lnTo>
                <a:lnTo>
                  <a:pt x="21336" y="64008"/>
                </a:lnTo>
                <a:lnTo>
                  <a:pt x="13716" y="64008"/>
                </a:lnTo>
                <a:lnTo>
                  <a:pt x="13716" y="10668"/>
                </a:lnTo>
                <a:lnTo>
                  <a:pt x="12192" y="10668"/>
                </a:lnTo>
                <a:lnTo>
                  <a:pt x="9144" y="13716"/>
                </a:lnTo>
                <a:lnTo>
                  <a:pt x="7620" y="13716"/>
                </a:lnTo>
                <a:lnTo>
                  <a:pt x="6096" y="15240"/>
                </a:lnTo>
                <a:lnTo>
                  <a:pt x="3048" y="15240"/>
                </a:lnTo>
                <a:lnTo>
                  <a:pt x="1524" y="16764"/>
                </a:lnTo>
                <a:lnTo>
                  <a:pt x="0" y="16764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03903" y="5745479"/>
            <a:ext cx="38100" cy="64135"/>
          </a:xfrm>
          <a:custGeom>
            <a:avLst/>
            <a:gdLst/>
            <a:ahLst/>
            <a:cxnLst/>
            <a:rect l="l" t="t" r="r" b="b"/>
            <a:pathLst>
              <a:path w="38100" h="64135">
                <a:moveTo>
                  <a:pt x="7620" y="64008"/>
                </a:moveTo>
                <a:lnTo>
                  <a:pt x="7620" y="56388"/>
                </a:lnTo>
                <a:lnTo>
                  <a:pt x="38100" y="56388"/>
                </a:lnTo>
                <a:lnTo>
                  <a:pt x="38100" y="64008"/>
                </a:lnTo>
                <a:lnTo>
                  <a:pt x="7620" y="64008"/>
                </a:lnTo>
                <a:close/>
              </a:path>
              <a:path w="38100" h="64135">
                <a:moveTo>
                  <a:pt x="33528" y="25908"/>
                </a:moveTo>
                <a:lnTo>
                  <a:pt x="33528" y="10668"/>
                </a:lnTo>
                <a:lnTo>
                  <a:pt x="35052" y="12192"/>
                </a:lnTo>
                <a:lnTo>
                  <a:pt x="35052" y="24384"/>
                </a:lnTo>
                <a:lnTo>
                  <a:pt x="33528" y="25908"/>
                </a:lnTo>
                <a:close/>
              </a:path>
              <a:path w="38100" h="64135">
                <a:moveTo>
                  <a:pt x="1524" y="13716"/>
                </a:moveTo>
                <a:lnTo>
                  <a:pt x="1524" y="6096"/>
                </a:lnTo>
                <a:lnTo>
                  <a:pt x="4572" y="4572"/>
                </a:lnTo>
                <a:lnTo>
                  <a:pt x="6096" y="3048"/>
                </a:lnTo>
                <a:lnTo>
                  <a:pt x="9144" y="1524"/>
                </a:lnTo>
                <a:lnTo>
                  <a:pt x="10668" y="1524"/>
                </a:lnTo>
                <a:lnTo>
                  <a:pt x="13716" y="0"/>
                </a:lnTo>
                <a:lnTo>
                  <a:pt x="19812" y="0"/>
                </a:lnTo>
                <a:lnTo>
                  <a:pt x="22860" y="1524"/>
                </a:lnTo>
                <a:lnTo>
                  <a:pt x="24384" y="1524"/>
                </a:lnTo>
                <a:lnTo>
                  <a:pt x="27432" y="3048"/>
                </a:lnTo>
                <a:lnTo>
                  <a:pt x="28956" y="3048"/>
                </a:lnTo>
                <a:lnTo>
                  <a:pt x="33528" y="7620"/>
                </a:lnTo>
                <a:lnTo>
                  <a:pt x="33528" y="27432"/>
                </a:lnTo>
                <a:lnTo>
                  <a:pt x="30480" y="30480"/>
                </a:lnTo>
                <a:lnTo>
                  <a:pt x="28956" y="33528"/>
                </a:lnTo>
                <a:lnTo>
                  <a:pt x="28956" y="15240"/>
                </a:lnTo>
                <a:lnTo>
                  <a:pt x="27432" y="13716"/>
                </a:lnTo>
                <a:lnTo>
                  <a:pt x="27432" y="10668"/>
                </a:lnTo>
                <a:lnTo>
                  <a:pt x="25908" y="10668"/>
                </a:lnTo>
                <a:lnTo>
                  <a:pt x="24384" y="9144"/>
                </a:lnTo>
                <a:lnTo>
                  <a:pt x="24384" y="7620"/>
                </a:lnTo>
                <a:lnTo>
                  <a:pt x="21336" y="7620"/>
                </a:lnTo>
                <a:lnTo>
                  <a:pt x="19812" y="6096"/>
                </a:lnTo>
                <a:lnTo>
                  <a:pt x="13716" y="6096"/>
                </a:lnTo>
                <a:lnTo>
                  <a:pt x="12192" y="7620"/>
                </a:lnTo>
                <a:lnTo>
                  <a:pt x="10668" y="7620"/>
                </a:lnTo>
                <a:lnTo>
                  <a:pt x="9144" y="9144"/>
                </a:lnTo>
                <a:lnTo>
                  <a:pt x="7620" y="9144"/>
                </a:lnTo>
                <a:lnTo>
                  <a:pt x="4572" y="12192"/>
                </a:lnTo>
                <a:lnTo>
                  <a:pt x="3048" y="12192"/>
                </a:lnTo>
                <a:lnTo>
                  <a:pt x="1524" y="13716"/>
                </a:lnTo>
                <a:close/>
              </a:path>
              <a:path w="38100" h="64135">
                <a:moveTo>
                  <a:pt x="0" y="64008"/>
                </a:moveTo>
                <a:lnTo>
                  <a:pt x="0" y="53340"/>
                </a:lnTo>
                <a:lnTo>
                  <a:pt x="1524" y="51816"/>
                </a:lnTo>
                <a:lnTo>
                  <a:pt x="1524" y="48768"/>
                </a:lnTo>
                <a:lnTo>
                  <a:pt x="6096" y="44196"/>
                </a:lnTo>
                <a:lnTo>
                  <a:pt x="9144" y="42672"/>
                </a:lnTo>
                <a:lnTo>
                  <a:pt x="10668" y="39624"/>
                </a:lnTo>
                <a:lnTo>
                  <a:pt x="16764" y="36576"/>
                </a:lnTo>
                <a:lnTo>
                  <a:pt x="18288" y="35052"/>
                </a:lnTo>
                <a:lnTo>
                  <a:pt x="21336" y="33528"/>
                </a:lnTo>
                <a:lnTo>
                  <a:pt x="24384" y="30480"/>
                </a:lnTo>
                <a:lnTo>
                  <a:pt x="24384" y="28956"/>
                </a:lnTo>
                <a:lnTo>
                  <a:pt x="27432" y="25908"/>
                </a:lnTo>
                <a:lnTo>
                  <a:pt x="27432" y="21336"/>
                </a:lnTo>
                <a:lnTo>
                  <a:pt x="28956" y="19812"/>
                </a:lnTo>
                <a:lnTo>
                  <a:pt x="28956" y="33528"/>
                </a:lnTo>
                <a:lnTo>
                  <a:pt x="24384" y="38100"/>
                </a:lnTo>
                <a:lnTo>
                  <a:pt x="18288" y="41148"/>
                </a:lnTo>
                <a:lnTo>
                  <a:pt x="15240" y="44196"/>
                </a:lnTo>
                <a:lnTo>
                  <a:pt x="12192" y="45720"/>
                </a:lnTo>
                <a:lnTo>
                  <a:pt x="10668" y="47244"/>
                </a:lnTo>
                <a:lnTo>
                  <a:pt x="10668" y="48768"/>
                </a:lnTo>
                <a:lnTo>
                  <a:pt x="7620" y="51816"/>
                </a:lnTo>
                <a:lnTo>
                  <a:pt x="7620" y="64008"/>
                </a:lnTo>
                <a:lnTo>
                  <a:pt x="0" y="64008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956303" y="5747003"/>
            <a:ext cx="35560" cy="62865"/>
          </a:xfrm>
          <a:custGeom>
            <a:avLst/>
            <a:gdLst/>
            <a:ahLst/>
            <a:cxnLst/>
            <a:rect l="l" t="t" r="r" b="b"/>
            <a:pathLst>
              <a:path w="35560" h="62864">
                <a:moveTo>
                  <a:pt x="33528" y="48768"/>
                </a:moveTo>
                <a:lnTo>
                  <a:pt x="33528" y="38100"/>
                </a:lnTo>
                <a:lnTo>
                  <a:pt x="35052" y="39624"/>
                </a:lnTo>
                <a:lnTo>
                  <a:pt x="35052" y="45720"/>
                </a:lnTo>
                <a:lnTo>
                  <a:pt x="33528" y="48768"/>
                </a:lnTo>
                <a:close/>
              </a:path>
              <a:path w="35560" h="62864">
                <a:moveTo>
                  <a:pt x="7620" y="30480"/>
                </a:moveTo>
                <a:lnTo>
                  <a:pt x="7620" y="24384"/>
                </a:lnTo>
                <a:lnTo>
                  <a:pt x="19812" y="24384"/>
                </a:lnTo>
                <a:lnTo>
                  <a:pt x="22860" y="25908"/>
                </a:lnTo>
                <a:lnTo>
                  <a:pt x="25908" y="25908"/>
                </a:lnTo>
                <a:lnTo>
                  <a:pt x="30480" y="30480"/>
                </a:lnTo>
                <a:lnTo>
                  <a:pt x="32004" y="33528"/>
                </a:lnTo>
                <a:lnTo>
                  <a:pt x="33528" y="35052"/>
                </a:lnTo>
                <a:lnTo>
                  <a:pt x="33528" y="51816"/>
                </a:lnTo>
                <a:lnTo>
                  <a:pt x="32004" y="53340"/>
                </a:lnTo>
                <a:lnTo>
                  <a:pt x="30480" y="56388"/>
                </a:lnTo>
                <a:lnTo>
                  <a:pt x="27432" y="59436"/>
                </a:lnTo>
                <a:lnTo>
                  <a:pt x="27432" y="39624"/>
                </a:lnTo>
                <a:lnTo>
                  <a:pt x="25908" y="36576"/>
                </a:lnTo>
                <a:lnTo>
                  <a:pt x="21336" y="32004"/>
                </a:lnTo>
                <a:lnTo>
                  <a:pt x="16764" y="30480"/>
                </a:lnTo>
                <a:lnTo>
                  <a:pt x="7620" y="30480"/>
                </a:lnTo>
                <a:close/>
              </a:path>
              <a:path w="35560" h="62864">
                <a:moveTo>
                  <a:pt x="1524" y="30480"/>
                </a:moveTo>
                <a:lnTo>
                  <a:pt x="3048" y="0"/>
                </a:lnTo>
                <a:lnTo>
                  <a:pt x="32004" y="0"/>
                </a:lnTo>
                <a:lnTo>
                  <a:pt x="32004" y="6096"/>
                </a:lnTo>
                <a:lnTo>
                  <a:pt x="9144" y="6096"/>
                </a:lnTo>
                <a:lnTo>
                  <a:pt x="7620" y="24384"/>
                </a:lnTo>
                <a:lnTo>
                  <a:pt x="7620" y="30480"/>
                </a:lnTo>
                <a:lnTo>
                  <a:pt x="1524" y="30480"/>
                </a:lnTo>
                <a:close/>
              </a:path>
              <a:path w="35560" h="62864">
                <a:moveTo>
                  <a:pt x="0" y="60960"/>
                </a:moveTo>
                <a:lnTo>
                  <a:pt x="0" y="53340"/>
                </a:lnTo>
                <a:lnTo>
                  <a:pt x="9144" y="56388"/>
                </a:lnTo>
                <a:lnTo>
                  <a:pt x="18288" y="56388"/>
                </a:lnTo>
                <a:lnTo>
                  <a:pt x="21336" y="54864"/>
                </a:lnTo>
                <a:lnTo>
                  <a:pt x="22860" y="54864"/>
                </a:lnTo>
                <a:lnTo>
                  <a:pt x="22860" y="53340"/>
                </a:lnTo>
                <a:lnTo>
                  <a:pt x="25908" y="50292"/>
                </a:lnTo>
                <a:lnTo>
                  <a:pt x="25908" y="48768"/>
                </a:lnTo>
                <a:lnTo>
                  <a:pt x="27432" y="47244"/>
                </a:lnTo>
                <a:lnTo>
                  <a:pt x="27432" y="59436"/>
                </a:lnTo>
                <a:lnTo>
                  <a:pt x="24384" y="60960"/>
                </a:lnTo>
                <a:lnTo>
                  <a:pt x="21336" y="60960"/>
                </a:lnTo>
                <a:lnTo>
                  <a:pt x="19812" y="62484"/>
                </a:lnTo>
                <a:lnTo>
                  <a:pt x="3048" y="62484"/>
                </a:lnTo>
                <a:lnTo>
                  <a:pt x="0" y="60960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104132" y="5745479"/>
            <a:ext cx="40005" cy="64135"/>
          </a:xfrm>
          <a:custGeom>
            <a:avLst/>
            <a:gdLst/>
            <a:ahLst/>
            <a:cxnLst/>
            <a:rect l="l" t="t" r="r" b="b"/>
            <a:pathLst>
              <a:path w="40004" h="64135">
                <a:moveTo>
                  <a:pt x="7620" y="39624"/>
                </a:moveTo>
                <a:lnTo>
                  <a:pt x="7620" y="32004"/>
                </a:lnTo>
                <a:lnTo>
                  <a:pt x="10668" y="27432"/>
                </a:lnTo>
                <a:lnTo>
                  <a:pt x="15240" y="24384"/>
                </a:lnTo>
                <a:lnTo>
                  <a:pt x="24384" y="24384"/>
                </a:lnTo>
                <a:lnTo>
                  <a:pt x="27432" y="25908"/>
                </a:lnTo>
                <a:lnTo>
                  <a:pt x="28956" y="25908"/>
                </a:lnTo>
                <a:lnTo>
                  <a:pt x="30480" y="27432"/>
                </a:lnTo>
                <a:lnTo>
                  <a:pt x="33528" y="28956"/>
                </a:lnTo>
                <a:lnTo>
                  <a:pt x="36576" y="32004"/>
                </a:lnTo>
                <a:lnTo>
                  <a:pt x="36576" y="33528"/>
                </a:lnTo>
                <a:lnTo>
                  <a:pt x="38100" y="36576"/>
                </a:lnTo>
                <a:lnTo>
                  <a:pt x="39624" y="38100"/>
                </a:lnTo>
                <a:lnTo>
                  <a:pt x="39624" y="50292"/>
                </a:lnTo>
                <a:lnTo>
                  <a:pt x="38100" y="51816"/>
                </a:lnTo>
                <a:lnTo>
                  <a:pt x="36576" y="54864"/>
                </a:lnTo>
                <a:lnTo>
                  <a:pt x="35052" y="56388"/>
                </a:lnTo>
                <a:lnTo>
                  <a:pt x="33528" y="59436"/>
                </a:lnTo>
                <a:lnTo>
                  <a:pt x="32004" y="60960"/>
                </a:lnTo>
                <a:lnTo>
                  <a:pt x="32004" y="38100"/>
                </a:lnTo>
                <a:lnTo>
                  <a:pt x="30480" y="36576"/>
                </a:lnTo>
                <a:lnTo>
                  <a:pt x="30480" y="35052"/>
                </a:lnTo>
                <a:lnTo>
                  <a:pt x="28956" y="35052"/>
                </a:lnTo>
                <a:lnTo>
                  <a:pt x="24384" y="30480"/>
                </a:lnTo>
                <a:lnTo>
                  <a:pt x="16764" y="30480"/>
                </a:lnTo>
                <a:lnTo>
                  <a:pt x="15240" y="32004"/>
                </a:lnTo>
                <a:lnTo>
                  <a:pt x="13716" y="32004"/>
                </a:lnTo>
                <a:lnTo>
                  <a:pt x="9144" y="36576"/>
                </a:lnTo>
                <a:lnTo>
                  <a:pt x="9144" y="38100"/>
                </a:lnTo>
                <a:lnTo>
                  <a:pt x="7620" y="39624"/>
                </a:lnTo>
                <a:close/>
              </a:path>
              <a:path w="40004" h="64135">
                <a:moveTo>
                  <a:pt x="0" y="44196"/>
                </a:moveTo>
                <a:lnTo>
                  <a:pt x="0" y="25908"/>
                </a:lnTo>
                <a:lnTo>
                  <a:pt x="3048" y="16764"/>
                </a:lnTo>
                <a:lnTo>
                  <a:pt x="4572" y="13716"/>
                </a:lnTo>
                <a:lnTo>
                  <a:pt x="7620" y="10668"/>
                </a:lnTo>
                <a:lnTo>
                  <a:pt x="9144" y="7620"/>
                </a:lnTo>
                <a:lnTo>
                  <a:pt x="12192" y="4572"/>
                </a:lnTo>
                <a:lnTo>
                  <a:pt x="21336" y="0"/>
                </a:lnTo>
                <a:lnTo>
                  <a:pt x="28956" y="0"/>
                </a:lnTo>
                <a:lnTo>
                  <a:pt x="33528" y="1524"/>
                </a:lnTo>
                <a:lnTo>
                  <a:pt x="35052" y="1524"/>
                </a:lnTo>
                <a:lnTo>
                  <a:pt x="35052" y="9144"/>
                </a:lnTo>
                <a:lnTo>
                  <a:pt x="28956" y="6096"/>
                </a:lnTo>
                <a:lnTo>
                  <a:pt x="22860" y="6096"/>
                </a:lnTo>
                <a:lnTo>
                  <a:pt x="19812" y="7620"/>
                </a:lnTo>
                <a:lnTo>
                  <a:pt x="18288" y="7620"/>
                </a:lnTo>
                <a:lnTo>
                  <a:pt x="15240" y="9144"/>
                </a:lnTo>
                <a:lnTo>
                  <a:pt x="13716" y="10668"/>
                </a:lnTo>
                <a:lnTo>
                  <a:pt x="12192" y="13716"/>
                </a:lnTo>
                <a:lnTo>
                  <a:pt x="10668" y="15240"/>
                </a:lnTo>
                <a:lnTo>
                  <a:pt x="9144" y="18288"/>
                </a:lnTo>
                <a:lnTo>
                  <a:pt x="9144" y="21336"/>
                </a:lnTo>
                <a:lnTo>
                  <a:pt x="7620" y="24384"/>
                </a:lnTo>
                <a:lnTo>
                  <a:pt x="7620" y="59436"/>
                </a:lnTo>
                <a:lnTo>
                  <a:pt x="3048" y="54864"/>
                </a:lnTo>
                <a:lnTo>
                  <a:pt x="3048" y="51816"/>
                </a:lnTo>
                <a:lnTo>
                  <a:pt x="1524" y="48768"/>
                </a:lnTo>
                <a:lnTo>
                  <a:pt x="0" y="44196"/>
                </a:lnTo>
                <a:close/>
              </a:path>
              <a:path w="40004" h="64135">
                <a:moveTo>
                  <a:pt x="7620" y="59436"/>
                </a:moveTo>
                <a:lnTo>
                  <a:pt x="7620" y="47244"/>
                </a:lnTo>
                <a:lnTo>
                  <a:pt x="9144" y="48768"/>
                </a:lnTo>
                <a:lnTo>
                  <a:pt x="9144" y="50292"/>
                </a:lnTo>
                <a:lnTo>
                  <a:pt x="10668" y="53340"/>
                </a:lnTo>
                <a:lnTo>
                  <a:pt x="15240" y="57912"/>
                </a:lnTo>
                <a:lnTo>
                  <a:pt x="24384" y="57912"/>
                </a:lnTo>
                <a:lnTo>
                  <a:pt x="25908" y="56388"/>
                </a:lnTo>
                <a:lnTo>
                  <a:pt x="27432" y="56388"/>
                </a:lnTo>
                <a:lnTo>
                  <a:pt x="30480" y="53340"/>
                </a:lnTo>
                <a:lnTo>
                  <a:pt x="30480" y="51816"/>
                </a:lnTo>
                <a:lnTo>
                  <a:pt x="32004" y="50292"/>
                </a:lnTo>
                <a:lnTo>
                  <a:pt x="32004" y="60960"/>
                </a:lnTo>
                <a:lnTo>
                  <a:pt x="30480" y="62484"/>
                </a:lnTo>
                <a:lnTo>
                  <a:pt x="27432" y="62484"/>
                </a:lnTo>
                <a:lnTo>
                  <a:pt x="25908" y="64008"/>
                </a:lnTo>
                <a:lnTo>
                  <a:pt x="13716" y="64008"/>
                </a:lnTo>
                <a:lnTo>
                  <a:pt x="12192" y="62484"/>
                </a:lnTo>
                <a:lnTo>
                  <a:pt x="9144" y="60960"/>
                </a:lnTo>
                <a:lnTo>
                  <a:pt x="7620" y="59436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253483" y="5747003"/>
            <a:ext cx="40005" cy="62865"/>
          </a:xfrm>
          <a:custGeom>
            <a:avLst/>
            <a:gdLst/>
            <a:ahLst/>
            <a:cxnLst/>
            <a:rect l="l" t="t" r="r" b="b"/>
            <a:pathLst>
              <a:path w="40004" h="62864">
                <a:moveTo>
                  <a:pt x="0" y="6096"/>
                </a:moveTo>
                <a:lnTo>
                  <a:pt x="0" y="0"/>
                </a:lnTo>
                <a:lnTo>
                  <a:pt x="39624" y="0"/>
                </a:lnTo>
                <a:lnTo>
                  <a:pt x="39624" y="4572"/>
                </a:lnTo>
                <a:lnTo>
                  <a:pt x="38100" y="6096"/>
                </a:lnTo>
                <a:lnTo>
                  <a:pt x="38100" y="7620"/>
                </a:lnTo>
                <a:lnTo>
                  <a:pt x="36576" y="10668"/>
                </a:lnTo>
                <a:lnTo>
                  <a:pt x="35052" y="12192"/>
                </a:lnTo>
                <a:lnTo>
                  <a:pt x="28956" y="24384"/>
                </a:lnTo>
                <a:lnTo>
                  <a:pt x="27432" y="28956"/>
                </a:lnTo>
                <a:lnTo>
                  <a:pt x="24384" y="35052"/>
                </a:lnTo>
                <a:lnTo>
                  <a:pt x="22860" y="39624"/>
                </a:lnTo>
                <a:lnTo>
                  <a:pt x="21336" y="42672"/>
                </a:lnTo>
                <a:lnTo>
                  <a:pt x="19812" y="47244"/>
                </a:lnTo>
                <a:lnTo>
                  <a:pt x="19812" y="50292"/>
                </a:lnTo>
                <a:lnTo>
                  <a:pt x="18288" y="54864"/>
                </a:lnTo>
                <a:lnTo>
                  <a:pt x="18288" y="57912"/>
                </a:lnTo>
                <a:lnTo>
                  <a:pt x="16764" y="62484"/>
                </a:lnTo>
                <a:lnTo>
                  <a:pt x="9144" y="62484"/>
                </a:lnTo>
                <a:lnTo>
                  <a:pt x="10668" y="57912"/>
                </a:lnTo>
                <a:lnTo>
                  <a:pt x="10668" y="54864"/>
                </a:lnTo>
                <a:lnTo>
                  <a:pt x="12192" y="50292"/>
                </a:lnTo>
                <a:lnTo>
                  <a:pt x="13716" y="47244"/>
                </a:lnTo>
                <a:lnTo>
                  <a:pt x="13716" y="42672"/>
                </a:lnTo>
                <a:lnTo>
                  <a:pt x="15240" y="39624"/>
                </a:lnTo>
                <a:lnTo>
                  <a:pt x="16764" y="35052"/>
                </a:lnTo>
                <a:lnTo>
                  <a:pt x="21336" y="25908"/>
                </a:lnTo>
                <a:lnTo>
                  <a:pt x="22860" y="21336"/>
                </a:lnTo>
                <a:lnTo>
                  <a:pt x="24384" y="19812"/>
                </a:lnTo>
                <a:lnTo>
                  <a:pt x="27432" y="13716"/>
                </a:lnTo>
                <a:lnTo>
                  <a:pt x="28956" y="12192"/>
                </a:lnTo>
                <a:lnTo>
                  <a:pt x="28956" y="9144"/>
                </a:lnTo>
                <a:lnTo>
                  <a:pt x="32004" y="6096"/>
                </a:lnTo>
                <a:lnTo>
                  <a:pt x="0" y="6096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404359" y="5745479"/>
            <a:ext cx="40005" cy="64135"/>
          </a:xfrm>
          <a:custGeom>
            <a:avLst/>
            <a:gdLst/>
            <a:ahLst/>
            <a:cxnLst/>
            <a:rect l="l" t="t" r="r" b="b"/>
            <a:pathLst>
              <a:path w="40004" h="64135">
                <a:moveTo>
                  <a:pt x="0" y="51816"/>
                </a:moveTo>
                <a:lnTo>
                  <a:pt x="0" y="39624"/>
                </a:lnTo>
                <a:lnTo>
                  <a:pt x="3048" y="36576"/>
                </a:lnTo>
                <a:lnTo>
                  <a:pt x="3048" y="35052"/>
                </a:lnTo>
                <a:lnTo>
                  <a:pt x="6096" y="32004"/>
                </a:lnTo>
                <a:lnTo>
                  <a:pt x="7620" y="32004"/>
                </a:lnTo>
                <a:lnTo>
                  <a:pt x="9144" y="30480"/>
                </a:lnTo>
                <a:lnTo>
                  <a:pt x="10668" y="30480"/>
                </a:lnTo>
                <a:lnTo>
                  <a:pt x="10668" y="22860"/>
                </a:lnTo>
                <a:lnTo>
                  <a:pt x="13716" y="25908"/>
                </a:lnTo>
                <a:lnTo>
                  <a:pt x="15240" y="25908"/>
                </a:lnTo>
                <a:lnTo>
                  <a:pt x="16764" y="27432"/>
                </a:lnTo>
                <a:lnTo>
                  <a:pt x="22860" y="27432"/>
                </a:lnTo>
                <a:lnTo>
                  <a:pt x="22860" y="25908"/>
                </a:lnTo>
                <a:lnTo>
                  <a:pt x="24384" y="25908"/>
                </a:lnTo>
                <a:lnTo>
                  <a:pt x="25908" y="24384"/>
                </a:lnTo>
                <a:lnTo>
                  <a:pt x="27432" y="24384"/>
                </a:lnTo>
                <a:lnTo>
                  <a:pt x="27432" y="30480"/>
                </a:lnTo>
                <a:lnTo>
                  <a:pt x="30480" y="30480"/>
                </a:lnTo>
                <a:lnTo>
                  <a:pt x="32004" y="32004"/>
                </a:lnTo>
                <a:lnTo>
                  <a:pt x="33528" y="32004"/>
                </a:lnTo>
                <a:lnTo>
                  <a:pt x="35052" y="33528"/>
                </a:lnTo>
                <a:lnTo>
                  <a:pt x="35052" y="35052"/>
                </a:lnTo>
                <a:lnTo>
                  <a:pt x="38100" y="38100"/>
                </a:lnTo>
                <a:lnTo>
                  <a:pt x="38100" y="41148"/>
                </a:lnTo>
                <a:lnTo>
                  <a:pt x="39624" y="42672"/>
                </a:lnTo>
                <a:lnTo>
                  <a:pt x="39624" y="51816"/>
                </a:lnTo>
                <a:lnTo>
                  <a:pt x="38100" y="53340"/>
                </a:lnTo>
                <a:lnTo>
                  <a:pt x="36576" y="56388"/>
                </a:lnTo>
                <a:lnTo>
                  <a:pt x="32004" y="60960"/>
                </a:lnTo>
                <a:lnTo>
                  <a:pt x="32004" y="42672"/>
                </a:lnTo>
                <a:lnTo>
                  <a:pt x="30480" y="41148"/>
                </a:lnTo>
                <a:lnTo>
                  <a:pt x="30480" y="39624"/>
                </a:lnTo>
                <a:lnTo>
                  <a:pt x="28956" y="38100"/>
                </a:lnTo>
                <a:lnTo>
                  <a:pt x="28956" y="36576"/>
                </a:lnTo>
                <a:lnTo>
                  <a:pt x="27432" y="35052"/>
                </a:lnTo>
                <a:lnTo>
                  <a:pt x="25908" y="35052"/>
                </a:lnTo>
                <a:lnTo>
                  <a:pt x="24384" y="33528"/>
                </a:lnTo>
                <a:lnTo>
                  <a:pt x="15240" y="33528"/>
                </a:lnTo>
                <a:lnTo>
                  <a:pt x="13716" y="35052"/>
                </a:lnTo>
                <a:lnTo>
                  <a:pt x="12192" y="35052"/>
                </a:lnTo>
                <a:lnTo>
                  <a:pt x="9144" y="38100"/>
                </a:lnTo>
                <a:lnTo>
                  <a:pt x="9144" y="39624"/>
                </a:lnTo>
                <a:lnTo>
                  <a:pt x="7620" y="41148"/>
                </a:lnTo>
                <a:lnTo>
                  <a:pt x="7620" y="61722"/>
                </a:lnTo>
                <a:lnTo>
                  <a:pt x="6096" y="60960"/>
                </a:lnTo>
                <a:lnTo>
                  <a:pt x="1524" y="56388"/>
                </a:lnTo>
                <a:lnTo>
                  <a:pt x="1524" y="53340"/>
                </a:lnTo>
                <a:lnTo>
                  <a:pt x="0" y="51816"/>
                </a:lnTo>
                <a:close/>
              </a:path>
              <a:path w="40004" h="64135">
                <a:moveTo>
                  <a:pt x="1524" y="19812"/>
                </a:moveTo>
                <a:lnTo>
                  <a:pt x="1524" y="13716"/>
                </a:lnTo>
                <a:lnTo>
                  <a:pt x="3048" y="12192"/>
                </a:lnTo>
                <a:lnTo>
                  <a:pt x="3048" y="10668"/>
                </a:lnTo>
                <a:lnTo>
                  <a:pt x="4572" y="7620"/>
                </a:lnTo>
                <a:lnTo>
                  <a:pt x="9144" y="3048"/>
                </a:lnTo>
                <a:lnTo>
                  <a:pt x="10668" y="3048"/>
                </a:lnTo>
                <a:lnTo>
                  <a:pt x="12192" y="1524"/>
                </a:lnTo>
                <a:lnTo>
                  <a:pt x="15240" y="1524"/>
                </a:lnTo>
                <a:lnTo>
                  <a:pt x="16764" y="0"/>
                </a:lnTo>
                <a:lnTo>
                  <a:pt x="21336" y="0"/>
                </a:lnTo>
                <a:lnTo>
                  <a:pt x="24384" y="1524"/>
                </a:lnTo>
                <a:lnTo>
                  <a:pt x="25908" y="1524"/>
                </a:lnTo>
                <a:lnTo>
                  <a:pt x="28956" y="3048"/>
                </a:lnTo>
                <a:lnTo>
                  <a:pt x="30480" y="3048"/>
                </a:lnTo>
                <a:lnTo>
                  <a:pt x="35052" y="7620"/>
                </a:lnTo>
                <a:lnTo>
                  <a:pt x="35052" y="10668"/>
                </a:lnTo>
                <a:lnTo>
                  <a:pt x="36576" y="12192"/>
                </a:lnTo>
                <a:lnTo>
                  <a:pt x="36576" y="21336"/>
                </a:lnTo>
                <a:lnTo>
                  <a:pt x="35052" y="24384"/>
                </a:lnTo>
                <a:lnTo>
                  <a:pt x="30480" y="28956"/>
                </a:lnTo>
                <a:lnTo>
                  <a:pt x="30480" y="15240"/>
                </a:lnTo>
                <a:lnTo>
                  <a:pt x="28956" y="13716"/>
                </a:lnTo>
                <a:lnTo>
                  <a:pt x="28956" y="12192"/>
                </a:lnTo>
                <a:lnTo>
                  <a:pt x="27432" y="10668"/>
                </a:lnTo>
                <a:lnTo>
                  <a:pt x="27432" y="9144"/>
                </a:lnTo>
                <a:lnTo>
                  <a:pt x="25908" y="9144"/>
                </a:lnTo>
                <a:lnTo>
                  <a:pt x="24384" y="7620"/>
                </a:lnTo>
                <a:lnTo>
                  <a:pt x="22860" y="7620"/>
                </a:lnTo>
                <a:lnTo>
                  <a:pt x="22860" y="6096"/>
                </a:lnTo>
                <a:lnTo>
                  <a:pt x="16764" y="6096"/>
                </a:lnTo>
                <a:lnTo>
                  <a:pt x="15240" y="7620"/>
                </a:lnTo>
                <a:lnTo>
                  <a:pt x="13716" y="7620"/>
                </a:lnTo>
                <a:lnTo>
                  <a:pt x="13716" y="9144"/>
                </a:lnTo>
                <a:lnTo>
                  <a:pt x="12192" y="9144"/>
                </a:lnTo>
                <a:lnTo>
                  <a:pt x="10668" y="10668"/>
                </a:lnTo>
                <a:lnTo>
                  <a:pt x="10668" y="12192"/>
                </a:lnTo>
                <a:lnTo>
                  <a:pt x="9144" y="13716"/>
                </a:lnTo>
                <a:lnTo>
                  <a:pt x="9144" y="29718"/>
                </a:lnTo>
                <a:lnTo>
                  <a:pt x="7620" y="28956"/>
                </a:lnTo>
                <a:lnTo>
                  <a:pt x="6096" y="25908"/>
                </a:lnTo>
                <a:lnTo>
                  <a:pt x="4572" y="24384"/>
                </a:lnTo>
                <a:lnTo>
                  <a:pt x="3048" y="21336"/>
                </a:lnTo>
                <a:lnTo>
                  <a:pt x="1524" y="19812"/>
                </a:lnTo>
                <a:close/>
              </a:path>
              <a:path w="40004" h="64135">
                <a:moveTo>
                  <a:pt x="7620" y="61722"/>
                </a:moveTo>
                <a:lnTo>
                  <a:pt x="7620" y="50292"/>
                </a:lnTo>
                <a:lnTo>
                  <a:pt x="9144" y="51816"/>
                </a:lnTo>
                <a:lnTo>
                  <a:pt x="9144" y="53340"/>
                </a:lnTo>
                <a:lnTo>
                  <a:pt x="13716" y="57912"/>
                </a:lnTo>
                <a:lnTo>
                  <a:pt x="24384" y="57912"/>
                </a:lnTo>
                <a:lnTo>
                  <a:pt x="25908" y="56388"/>
                </a:lnTo>
                <a:lnTo>
                  <a:pt x="27432" y="56388"/>
                </a:lnTo>
                <a:lnTo>
                  <a:pt x="28956" y="54864"/>
                </a:lnTo>
                <a:lnTo>
                  <a:pt x="28956" y="53340"/>
                </a:lnTo>
                <a:lnTo>
                  <a:pt x="30480" y="51816"/>
                </a:lnTo>
                <a:lnTo>
                  <a:pt x="30480" y="50292"/>
                </a:lnTo>
                <a:lnTo>
                  <a:pt x="32004" y="48768"/>
                </a:lnTo>
                <a:lnTo>
                  <a:pt x="32004" y="60960"/>
                </a:lnTo>
                <a:lnTo>
                  <a:pt x="30480" y="62484"/>
                </a:lnTo>
                <a:lnTo>
                  <a:pt x="27432" y="62484"/>
                </a:lnTo>
                <a:lnTo>
                  <a:pt x="24384" y="64008"/>
                </a:lnTo>
                <a:lnTo>
                  <a:pt x="13716" y="64008"/>
                </a:lnTo>
                <a:lnTo>
                  <a:pt x="10668" y="62484"/>
                </a:lnTo>
                <a:lnTo>
                  <a:pt x="9144" y="62484"/>
                </a:lnTo>
                <a:lnTo>
                  <a:pt x="7620" y="61722"/>
                </a:lnTo>
                <a:close/>
              </a:path>
              <a:path w="40004" h="64135">
                <a:moveTo>
                  <a:pt x="27432" y="30480"/>
                </a:moveTo>
                <a:lnTo>
                  <a:pt x="27432" y="22860"/>
                </a:lnTo>
                <a:lnTo>
                  <a:pt x="28956" y="22860"/>
                </a:lnTo>
                <a:lnTo>
                  <a:pt x="28956" y="19812"/>
                </a:lnTo>
                <a:lnTo>
                  <a:pt x="30480" y="18288"/>
                </a:lnTo>
                <a:lnTo>
                  <a:pt x="30480" y="28956"/>
                </a:lnTo>
                <a:lnTo>
                  <a:pt x="27432" y="30480"/>
                </a:lnTo>
                <a:close/>
              </a:path>
              <a:path w="40004" h="64135">
                <a:moveTo>
                  <a:pt x="9144" y="29718"/>
                </a:moveTo>
                <a:lnTo>
                  <a:pt x="9144" y="19812"/>
                </a:lnTo>
                <a:lnTo>
                  <a:pt x="10668" y="21336"/>
                </a:lnTo>
                <a:lnTo>
                  <a:pt x="10668" y="30480"/>
                </a:lnTo>
                <a:lnTo>
                  <a:pt x="9144" y="29718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553711" y="5745480"/>
            <a:ext cx="40005" cy="64135"/>
          </a:xfrm>
          <a:custGeom>
            <a:avLst/>
            <a:gdLst/>
            <a:ahLst/>
            <a:cxnLst/>
            <a:rect l="l" t="t" r="r" b="b"/>
            <a:pathLst>
              <a:path w="40004" h="64135">
                <a:moveTo>
                  <a:pt x="1524" y="28956"/>
                </a:moveTo>
                <a:lnTo>
                  <a:pt x="1524" y="12192"/>
                </a:lnTo>
                <a:lnTo>
                  <a:pt x="3048" y="10668"/>
                </a:lnTo>
                <a:lnTo>
                  <a:pt x="4572" y="7620"/>
                </a:lnTo>
                <a:lnTo>
                  <a:pt x="9144" y="3048"/>
                </a:lnTo>
                <a:lnTo>
                  <a:pt x="12192" y="1524"/>
                </a:lnTo>
                <a:lnTo>
                  <a:pt x="15240" y="1524"/>
                </a:lnTo>
                <a:lnTo>
                  <a:pt x="16764" y="0"/>
                </a:lnTo>
                <a:lnTo>
                  <a:pt x="22860" y="0"/>
                </a:lnTo>
                <a:lnTo>
                  <a:pt x="28956" y="3048"/>
                </a:lnTo>
                <a:lnTo>
                  <a:pt x="30480" y="3048"/>
                </a:lnTo>
                <a:lnTo>
                  <a:pt x="35052" y="7620"/>
                </a:lnTo>
                <a:lnTo>
                  <a:pt x="38100" y="13716"/>
                </a:lnTo>
                <a:lnTo>
                  <a:pt x="38100" y="16764"/>
                </a:lnTo>
                <a:lnTo>
                  <a:pt x="39624" y="19812"/>
                </a:lnTo>
                <a:lnTo>
                  <a:pt x="39624" y="39624"/>
                </a:lnTo>
                <a:lnTo>
                  <a:pt x="36576" y="48768"/>
                </a:lnTo>
                <a:lnTo>
                  <a:pt x="33528" y="54864"/>
                </a:lnTo>
                <a:lnTo>
                  <a:pt x="32004" y="56388"/>
                </a:lnTo>
                <a:lnTo>
                  <a:pt x="32004" y="18288"/>
                </a:lnTo>
                <a:lnTo>
                  <a:pt x="30480" y="15240"/>
                </a:lnTo>
                <a:lnTo>
                  <a:pt x="30480" y="13716"/>
                </a:lnTo>
                <a:lnTo>
                  <a:pt x="28956" y="12192"/>
                </a:lnTo>
                <a:lnTo>
                  <a:pt x="28956" y="10668"/>
                </a:lnTo>
                <a:lnTo>
                  <a:pt x="27432" y="9144"/>
                </a:lnTo>
                <a:lnTo>
                  <a:pt x="25908" y="9144"/>
                </a:lnTo>
                <a:lnTo>
                  <a:pt x="24384" y="7620"/>
                </a:lnTo>
                <a:lnTo>
                  <a:pt x="22860" y="7620"/>
                </a:lnTo>
                <a:lnTo>
                  <a:pt x="21336" y="6096"/>
                </a:lnTo>
                <a:lnTo>
                  <a:pt x="16764" y="6096"/>
                </a:lnTo>
                <a:lnTo>
                  <a:pt x="15240" y="7620"/>
                </a:lnTo>
                <a:lnTo>
                  <a:pt x="13716" y="7620"/>
                </a:lnTo>
                <a:lnTo>
                  <a:pt x="10668" y="10668"/>
                </a:lnTo>
                <a:lnTo>
                  <a:pt x="10668" y="12192"/>
                </a:lnTo>
                <a:lnTo>
                  <a:pt x="9144" y="13716"/>
                </a:lnTo>
                <a:lnTo>
                  <a:pt x="9144" y="15240"/>
                </a:lnTo>
                <a:lnTo>
                  <a:pt x="7620" y="16764"/>
                </a:lnTo>
                <a:lnTo>
                  <a:pt x="7620" y="36576"/>
                </a:lnTo>
                <a:lnTo>
                  <a:pt x="3048" y="32004"/>
                </a:lnTo>
                <a:lnTo>
                  <a:pt x="1524" y="28956"/>
                </a:lnTo>
                <a:close/>
              </a:path>
              <a:path w="40004" h="64135">
                <a:moveTo>
                  <a:pt x="7620" y="36576"/>
                </a:moveTo>
                <a:lnTo>
                  <a:pt x="7620" y="24384"/>
                </a:lnTo>
                <a:lnTo>
                  <a:pt x="9144" y="25908"/>
                </a:lnTo>
                <a:lnTo>
                  <a:pt x="9144" y="27432"/>
                </a:lnTo>
                <a:lnTo>
                  <a:pt x="10668" y="28956"/>
                </a:lnTo>
                <a:lnTo>
                  <a:pt x="10668" y="30480"/>
                </a:lnTo>
                <a:lnTo>
                  <a:pt x="12192" y="32004"/>
                </a:lnTo>
                <a:lnTo>
                  <a:pt x="13716" y="32004"/>
                </a:lnTo>
                <a:lnTo>
                  <a:pt x="15240" y="33528"/>
                </a:lnTo>
                <a:lnTo>
                  <a:pt x="24384" y="33528"/>
                </a:lnTo>
                <a:lnTo>
                  <a:pt x="25908" y="32004"/>
                </a:lnTo>
                <a:lnTo>
                  <a:pt x="27432" y="32004"/>
                </a:lnTo>
                <a:lnTo>
                  <a:pt x="28956" y="30480"/>
                </a:lnTo>
                <a:lnTo>
                  <a:pt x="28956" y="28956"/>
                </a:lnTo>
                <a:lnTo>
                  <a:pt x="30480" y="28956"/>
                </a:lnTo>
                <a:lnTo>
                  <a:pt x="30480" y="27432"/>
                </a:lnTo>
                <a:lnTo>
                  <a:pt x="32004" y="25908"/>
                </a:lnTo>
                <a:lnTo>
                  <a:pt x="32004" y="32004"/>
                </a:lnTo>
                <a:lnTo>
                  <a:pt x="28956" y="38100"/>
                </a:lnTo>
                <a:lnTo>
                  <a:pt x="24384" y="41148"/>
                </a:lnTo>
                <a:lnTo>
                  <a:pt x="15240" y="41148"/>
                </a:lnTo>
                <a:lnTo>
                  <a:pt x="13716" y="39624"/>
                </a:lnTo>
                <a:lnTo>
                  <a:pt x="10668" y="39624"/>
                </a:lnTo>
                <a:lnTo>
                  <a:pt x="7620" y="36576"/>
                </a:lnTo>
                <a:close/>
              </a:path>
              <a:path w="40004" h="64135">
                <a:moveTo>
                  <a:pt x="3048" y="62484"/>
                </a:moveTo>
                <a:lnTo>
                  <a:pt x="3048" y="54864"/>
                </a:lnTo>
                <a:lnTo>
                  <a:pt x="7620" y="57912"/>
                </a:lnTo>
                <a:lnTo>
                  <a:pt x="19812" y="57912"/>
                </a:lnTo>
                <a:lnTo>
                  <a:pt x="22860" y="56388"/>
                </a:lnTo>
                <a:lnTo>
                  <a:pt x="27432" y="51816"/>
                </a:lnTo>
                <a:lnTo>
                  <a:pt x="28956" y="48768"/>
                </a:lnTo>
                <a:lnTo>
                  <a:pt x="30480" y="47244"/>
                </a:lnTo>
                <a:lnTo>
                  <a:pt x="32004" y="44196"/>
                </a:lnTo>
                <a:lnTo>
                  <a:pt x="32004" y="56388"/>
                </a:lnTo>
                <a:lnTo>
                  <a:pt x="30480" y="57912"/>
                </a:lnTo>
                <a:lnTo>
                  <a:pt x="28956" y="60960"/>
                </a:lnTo>
                <a:lnTo>
                  <a:pt x="25908" y="62484"/>
                </a:lnTo>
                <a:lnTo>
                  <a:pt x="21336" y="64008"/>
                </a:lnTo>
                <a:lnTo>
                  <a:pt x="7620" y="64008"/>
                </a:lnTo>
                <a:lnTo>
                  <a:pt x="3048" y="62484"/>
                </a:lnTo>
                <a:close/>
              </a:path>
              <a:path w="40004" h="64135">
                <a:moveTo>
                  <a:pt x="0" y="24384"/>
                </a:moveTo>
                <a:lnTo>
                  <a:pt x="0" y="18288"/>
                </a:lnTo>
                <a:lnTo>
                  <a:pt x="1524" y="15240"/>
                </a:lnTo>
                <a:lnTo>
                  <a:pt x="1524" y="25908"/>
                </a:lnTo>
                <a:lnTo>
                  <a:pt x="0" y="24384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687824" y="5745479"/>
            <a:ext cx="79375" cy="64135"/>
          </a:xfrm>
          <a:custGeom>
            <a:avLst/>
            <a:gdLst/>
            <a:ahLst/>
            <a:cxnLst/>
            <a:rect l="l" t="t" r="r" b="b"/>
            <a:pathLst>
              <a:path w="79375" h="64135">
                <a:moveTo>
                  <a:pt x="21336" y="12"/>
                </a:moveTo>
                <a:lnTo>
                  <a:pt x="18288" y="12"/>
                </a:lnTo>
                <a:lnTo>
                  <a:pt x="18288" y="1536"/>
                </a:lnTo>
                <a:lnTo>
                  <a:pt x="16764" y="1536"/>
                </a:lnTo>
                <a:lnTo>
                  <a:pt x="13716" y="4584"/>
                </a:lnTo>
                <a:lnTo>
                  <a:pt x="12192" y="4584"/>
                </a:lnTo>
                <a:lnTo>
                  <a:pt x="10668" y="6108"/>
                </a:lnTo>
                <a:lnTo>
                  <a:pt x="7620" y="6108"/>
                </a:lnTo>
                <a:lnTo>
                  <a:pt x="6096" y="7632"/>
                </a:lnTo>
                <a:lnTo>
                  <a:pt x="4572" y="7632"/>
                </a:lnTo>
                <a:lnTo>
                  <a:pt x="3048" y="9156"/>
                </a:lnTo>
                <a:lnTo>
                  <a:pt x="1524" y="9156"/>
                </a:lnTo>
                <a:lnTo>
                  <a:pt x="0" y="10680"/>
                </a:lnTo>
                <a:lnTo>
                  <a:pt x="0" y="16776"/>
                </a:lnTo>
                <a:lnTo>
                  <a:pt x="3048" y="16776"/>
                </a:lnTo>
                <a:lnTo>
                  <a:pt x="4572" y="15252"/>
                </a:lnTo>
                <a:lnTo>
                  <a:pt x="7620" y="15252"/>
                </a:lnTo>
                <a:lnTo>
                  <a:pt x="7620" y="13728"/>
                </a:lnTo>
                <a:lnTo>
                  <a:pt x="9144" y="13728"/>
                </a:lnTo>
                <a:lnTo>
                  <a:pt x="10668" y="12204"/>
                </a:lnTo>
                <a:lnTo>
                  <a:pt x="12192" y="12204"/>
                </a:lnTo>
                <a:lnTo>
                  <a:pt x="12192" y="10680"/>
                </a:lnTo>
                <a:lnTo>
                  <a:pt x="13716" y="10680"/>
                </a:lnTo>
                <a:lnTo>
                  <a:pt x="13716" y="64020"/>
                </a:lnTo>
                <a:lnTo>
                  <a:pt x="21336" y="64020"/>
                </a:lnTo>
                <a:lnTo>
                  <a:pt x="21336" y="12"/>
                </a:lnTo>
                <a:close/>
              </a:path>
              <a:path w="79375" h="64135">
                <a:moveTo>
                  <a:pt x="79235" y="56388"/>
                </a:moveTo>
                <a:lnTo>
                  <a:pt x="48755" y="56388"/>
                </a:lnTo>
                <a:lnTo>
                  <a:pt x="48755" y="51816"/>
                </a:lnTo>
                <a:lnTo>
                  <a:pt x="51803" y="48768"/>
                </a:lnTo>
                <a:lnTo>
                  <a:pt x="51803" y="47244"/>
                </a:lnTo>
                <a:lnTo>
                  <a:pt x="53327" y="45720"/>
                </a:lnTo>
                <a:lnTo>
                  <a:pt x="56375" y="44196"/>
                </a:lnTo>
                <a:lnTo>
                  <a:pt x="59423" y="41148"/>
                </a:lnTo>
                <a:lnTo>
                  <a:pt x="65519" y="38100"/>
                </a:lnTo>
                <a:lnTo>
                  <a:pt x="70091" y="33528"/>
                </a:lnTo>
                <a:lnTo>
                  <a:pt x="71615" y="30480"/>
                </a:lnTo>
                <a:lnTo>
                  <a:pt x="74663" y="27432"/>
                </a:lnTo>
                <a:lnTo>
                  <a:pt x="74663" y="25908"/>
                </a:lnTo>
                <a:lnTo>
                  <a:pt x="76187" y="24384"/>
                </a:lnTo>
                <a:lnTo>
                  <a:pt x="76187" y="12192"/>
                </a:lnTo>
                <a:lnTo>
                  <a:pt x="74663" y="10668"/>
                </a:lnTo>
                <a:lnTo>
                  <a:pt x="74663" y="7620"/>
                </a:lnTo>
                <a:lnTo>
                  <a:pt x="70091" y="3048"/>
                </a:lnTo>
                <a:lnTo>
                  <a:pt x="68567" y="3048"/>
                </a:lnTo>
                <a:lnTo>
                  <a:pt x="65519" y="1524"/>
                </a:lnTo>
                <a:lnTo>
                  <a:pt x="63995" y="1524"/>
                </a:lnTo>
                <a:lnTo>
                  <a:pt x="60947" y="0"/>
                </a:lnTo>
                <a:lnTo>
                  <a:pt x="54851" y="0"/>
                </a:lnTo>
                <a:lnTo>
                  <a:pt x="51803" y="1524"/>
                </a:lnTo>
                <a:lnTo>
                  <a:pt x="50279" y="1524"/>
                </a:lnTo>
                <a:lnTo>
                  <a:pt x="47231" y="3048"/>
                </a:lnTo>
                <a:lnTo>
                  <a:pt x="45707" y="4572"/>
                </a:lnTo>
                <a:lnTo>
                  <a:pt x="42659" y="6096"/>
                </a:lnTo>
                <a:lnTo>
                  <a:pt x="42659" y="13716"/>
                </a:lnTo>
                <a:lnTo>
                  <a:pt x="44183" y="12192"/>
                </a:lnTo>
                <a:lnTo>
                  <a:pt x="45707" y="12192"/>
                </a:lnTo>
                <a:lnTo>
                  <a:pt x="48755" y="9144"/>
                </a:lnTo>
                <a:lnTo>
                  <a:pt x="50279" y="9144"/>
                </a:lnTo>
                <a:lnTo>
                  <a:pt x="51803" y="7620"/>
                </a:lnTo>
                <a:lnTo>
                  <a:pt x="53327" y="7620"/>
                </a:lnTo>
                <a:lnTo>
                  <a:pt x="54851" y="6096"/>
                </a:lnTo>
                <a:lnTo>
                  <a:pt x="60947" y="6096"/>
                </a:lnTo>
                <a:lnTo>
                  <a:pt x="62471" y="7620"/>
                </a:lnTo>
                <a:lnTo>
                  <a:pt x="65519" y="7620"/>
                </a:lnTo>
                <a:lnTo>
                  <a:pt x="65519" y="9144"/>
                </a:lnTo>
                <a:lnTo>
                  <a:pt x="67043" y="10668"/>
                </a:lnTo>
                <a:lnTo>
                  <a:pt x="68567" y="10668"/>
                </a:lnTo>
                <a:lnTo>
                  <a:pt x="68567" y="13716"/>
                </a:lnTo>
                <a:lnTo>
                  <a:pt x="70091" y="15240"/>
                </a:lnTo>
                <a:lnTo>
                  <a:pt x="70091" y="19812"/>
                </a:lnTo>
                <a:lnTo>
                  <a:pt x="68567" y="21336"/>
                </a:lnTo>
                <a:lnTo>
                  <a:pt x="68567" y="25908"/>
                </a:lnTo>
                <a:lnTo>
                  <a:pt x="65519" y="28956"/>
                </a:lnTo>
                <a:lnTo>
                  <a:pt x="65519" y="30480"/>
                </a:lnTo>
                <a:lnTo>
                  <a:pt x="62471" y="33528"/>
                </a:lnTo>
                <a:lnTo>
                  <a:pt x="59423" y="35052"/>
                </a:lnTo>
                <a:lnTo>
                  <a:pt x="57899" y="36576"/>
                </a:lnTo>
                <a:lnTo>
                  <a:pt x="51803" y="39624"/>
                </a:lnTo>
                <a:lnTo>
                  <a:pt x="50279" y="42672"/>
                </a:lnTo>
                <a:lnTo>
                  <a:pt x="47231" y="44196"/>
                </a:lnTo>
                <a:lnTo>
                  <a:pt x="42659" y="48768"/>
                </a:lnTo>
                <a:lnTo>
                  <a:pt x="42659" y="51816"/>
                </a:lnTo>
                <a:lnTo>
                  <a:pt x="41135" y="53340"/>
                </a:lnTo>
                <a:lnTo>
                  <a:pt x="41135" y="64008"/>
                </a:lnTo>
                <a:lnTo>
                  <a:pt x="48755" y="64008"/>
                </a:lnTo>
                <a:lnTo>
                  <a:pt x="79235" y="64008"/>
                </a:lnTo>
                <a:lnTo>
                  <a:pt x="79235" y="56388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837163" y="5745479"/>
            <a:ext cx="78105" cy="64135"/>
          </a:xfrm>
          <a:custGeom>
            <a:avLst/>
            <a:gdLst/>
            <a:ahLst/>
            <a:cxnLst/>
            <a:rect l="l" t="t" r="r" b="b"/>
            <a:pathLst>
              <a:path w="78104" h="64135">
                <a:moveTo>
                  <a:pt x="22860" y="12"/>
                </a:moveTo>
                <a:lnTo>
                  <a:pt x="19812" y="12"/>
                </a:lnTo>
                <a:lnTo>
                  <a:pt x="18288" y="1536"/>
                </a:lnTo>
                <a:lnTo>
                  <a:pt x="16764" y="1536"/>
                </a:lnTo>
                <a:lnTo>
                  <a:pt x="13716" y="4584"/>
                </a:lnTo>
                <a:lnTo>
                  <a:pt x="12192" y="4584"/>
                </a:lnTo>
                <a:lnTo>
                  <a:pt x="10668" y="6108"/>
                </a:lnTo>
                <a:lnTo>
                  <a:pt x="9144" y="6108"/>
                </a:lnTo>
                <a:lnTo>
                  <a:pt x="7620" y="7632"/>
                </a:lnTo>
                <a:lnTo>
                  <a:pt x="6096" y="7632"/>
                </a:lnTo>
                <a:lnTo>
                  <a:pt x="4572" y="9156"/>
                </a:lnTo>
                <a:lnTo>
                  <a:pt x="3048" y="9156"/>
                </a:lnTo>
                <a:lnTo>
                  <a:pt x="0" y="10680"/>
                </a:lnTo>
                <a:lnTo>
                  <a:pt x="0" y="16776"/>
                </a:lnTo>
                <a:lnTo>
                  <a:pt x="3048" y="16776"/>
                </a:lnTo>
                <a:lnTo>
                  <a:pt x="4572" y="15252"/>
                </a:lnTo>
                <a:lnTo>
                  <a:pt x="7620" y="15252"/>
                </a:lnTo>
                <a:lnTo>
                  <a:pt x="9144" y="13728"/>
                </a:lnTo>
                <a:lnTo>
                  <a:pt x="10668" y="13728"/>
                </a:lnTo>
                <a:lnTo>
                  <a:pt x="13716" y="10680"/>
                </a:lnTo>
                <a:lnTo>
                  <a:pt x="15240" y="10680"/>
                </a:lnTo>
                <a:lnTo>
                  <a:pt x="15240" y="64020"/>
                </a:lnTo>
                <a:lnTo>
                  <a:pt x="22860" y="64020"/>
                </a:lnTo>
                <a:lnTo>
                  <a:pt x="22860" y="12"/>
                </a:lnTo>
                <a:close/>
              </a:path>
              <a:path w="78104" h="64135">
                <a:moveTo>
                  <a:pt x="77736" y="39624"/>
                </a:moveTo>
                <a:lnTo>
                  <a:pt x="74676" y="36576"/>
                </a:lnTo>
                <a:lnTo>
                  <a:pt x="74676" y="35052"/>
                </a:lnTo>
                <a:lnTo>
                  <a:pt x="73152" y="35052"/>
                </a:lnTo>
                <a:lnTo>
                  <a:pt x="70104" y="32004"/>
                </a:lnTo>
                <a:lnTo>
                  <a:pt x="65532" y="32004"/>
                </a:lnTo>
                <a:lnTo>
                  <a:pt x="64008" y="30480"/>
                </a:lnTo>
                <a:lnTo>
                  <a:pt x="68580" y="29565"/>
                </a:lnTo>
                <a:lnTo>
                  <a:pt x="71628" y="28956"/>
                </a:lnTo>
                <a:lnTo>
                  <a:pt x="76200" y="22860"/>
                </a:lnTo>
                <a:lnTo>
                  <a:pt x="76200" y="10668"/>
                </a:lnTo>
                <a:lnTo>
                  <a:pt x="73152" y="7620"/>
                </a:lnTo>
                <a:lnTo>
                  <a:pt x="73152" y="6096"/>
                </a:lnTo>
                <a:lnTo>
                  <a:pt x="70104" y="3048"/>
                </a:lnTo>
                <a:lnTo>
                  <a:pt x="68580" y="3048"/>
                </a:lnTo>
                <a:lnTo>
                  <a:pt x="65532" y="1524"/>
                </a:lnTo>
                <a:lnTo>
                  <a:pt x="64008" y="1524"/>
                </a:lnTo>
                <a:lnTo>
                  <a:pt x="60960" y="0"/>
                </a:lnTo>
                <a:lnTo>
                  <a:pt x="53340" y="0"/>
                </a:lnTo>
                <a:lnTo>
                  <a:pt x="48768" y="1524"/>
                </a:lnTo>
                <a:lnTo>
                  <a:pt x="44196" y="4572"/>
                </a:lnTo>
                <a:lnTo>
                  <a:pt x="44196" y="10668"/>
                </a:lnTo>
                <a:lnTo>
                  <a:pt x="48768" y="7620"/>
                </a:lnTo>
                <a:lnTo>
                  <a:pt x="53340" y="6096"/>
                </a:lnTo>
                <a:lnTo>
                  <a:pt x="65532" y="6096"/>
                </a:lnTo>
                <a:lnTo>
                  <a:pt x="68580" y="10668"/>
                </a:lnTo>
                <a:lnTo>
                  <a:pt x="68580" y="24384"/>
                </a:lnTo>
                <a:lnTo>
                  <a:pt x="64008" y="28956"/>
                </a:lnTo>
                <a:lnTo>
                  <a:pt x="48768" y="28956"/>
                </a:lnTo>
                <a:lnTo>
                  <a:pt x="48768" y="35052"/>
                </a:lnTo>
                <a:lnTo>
                  <a:pt x="64008" y="35052"/>
                </a:lnTo>
                <a:lnTo>
                  <a:pt x="65532" y="35052"/>
                </a:lnTo>
                <a:lnTo>
                  <a:pt x="71628" y="38100"/>
                </a:lnTo>
                <a:lnTo>
                  <a:pt x="71628" y="48768"/>
                </a:lnTo>
                <a:lnTo>
                  <a:pt x="70104" y="50292"/>
                </a:lnTo>
                <a:lnTo>
                  <a:pt x="70104" y="51816"/>
                </a:lnTo>
                <a:lnTo>
                  <a:pt x="68580" y="53340"/>
                </a:lnTo>
                <a:lnTo>
                  <a:pt x="68580" y="54864"/>
                </a:lnTo>
                <a:lnTo>
                  <a:pt x="67056" y="54864"/>
                </a:lnTo>
                <a:lnTo>
                  <a:pt x="65532" y="56388"/>
                </a:lnTo>
                <a:lnTo>
                  <a:pt x="64008" y="56388"/>
                </a:lnTo>
                <a:lnTo>
                  <a:pt x="62484" y="57912"/>
                </a:lnTo>
                <a:lnTo>
                  <a:pt x="51816" y="57912"/>
                </a:lnTo>
                <a:lnTo>
                  <a:pt x="47244" y="56388"/>
                </a:lnTo>
                <a:lnTo>
                  <a:pt x="42672" y="53340"/>
                </a:lnTo>
                <a:lnTo>
                  <a:pt x="42672" y="60960"/>
                </a:lnTo>
                <a:lnTo>
                  <a:pt x="45720" y="64008"/>
                </a:lnTo>
                <a:lnTo>
                  <a:pt x="62484" y="64008"/>
                </a:lnTo>
                <a:lnTo>
                  <a:pt x="65532" y="62484"/>
                </a:lnTo>
                <a:lnTo>
                  <a:pt x="68580" y="62484"/>
                </a:lnTo>
                <a:lnTo>
                  <a:pt x="71628" y="59436"/>
                </a:lnTo>
                <a:lnTo>
                  <a:pt x="74676" y="57912"/>
                </a:lnTo>
                <a:lnTo>
                  <a:pt x="76200" y="56388"/>
                </a:lnTo>
                <a:lnTo>
                  <a:pt x="76200" y="53340"/>
                </a:lnTo>
                <a:lnTo>
                  <a:pt x="77736" y="51816"/>
                </a:lnTo>
                <a:lnTo>
                  <a:pt x="77736" y="39624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1" name="object 5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582411" y="5745479"/>
            <a:ext cx="86868" cy="64008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733288" y="5745479"/>
            <a:ext cx="74676" cy="64008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882640" y="5745479"/>
            <a:ext cx="85343" cy="64008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033516" y="5745479"/>
            <a:ext cx="83819" cy="64008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182867" y="5745479"/>
            <a:ext cx="86867" cy="64008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333744" y="5745479"/>
            <a:ext cx="86867" cy="64008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483095" y="5745479"/>
            <a:ext cx="86868" cy="64008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6633971" y="5745479"/>
            <a:ext cx="86868" cy="64008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6784847" y="5745479"/>
            <a:ext cx="86867" cy="64008"/>
          </a:xfrm>
          <a:prstGeom prst="rect">
            <a:avLst/>
          </a:prstGeom>
        </p:spPr>
      </p:pic>
      <p:sp>
        <p:nvSpPr>
          <p:cNvPr id="60" name="object 60"/>
          <p:cNvSpPr/>
          <p:nvPr/>
        </p:nvSpPr>
        <p:spPr>
          <a:xfrm>
            <a:off x="6958583" y="5745479"/>
            <a:ext cx="36830" cy="64135"/>
          </a:xfrm>
          <a:custGeom>
            <a:avLst/>
            <a:gdLst/>
            <a:ahLst/>
            <a:cxnLst/>
            <a:rect l="l" t="t" r="r" b="b"/>
            <a:pathLst>
              <a:path w="36829" h="64135">
                <a:moveTo>
                  <a:pt x="35052" y="51816"/>
                </a:moveTo>
                <a:lnTo>
                  <a:pt x="35052" y="42672"/>
                </a:lnTo>
                <a:lnTo>
                  <a:pt x="36576" y="44196"/>
                </a:lnTo>
                <a:lnTo>
                  <a:pt x="36576" y="48768"/>
                </a:lnTo>
                <a:lnTo>
                  <a:pt x="35052" y="51816"/>
                </a:lnTo>
                <a:close/>
              </a:path>
              <a:path w="36829" h="64135">
                <a:moveTo>
                  <a:pt x="21336" y="35052"/>
                </a:moveTo>
                <a:lnTo>
                  <a:pt x="21336" y="30480"/>
                </a:lnTo>
                <a:lnTo>
                  <a:pt x="22860" y="32004"/>
                </a:lnTo>
                <a:lnTo>
                  <a:pt x="27432" y="32004"/>
                </a:lnTo>
                <a:lnTo>
                  <a:pt x="30480" y="35052"/>
                </a:lnTo>
                <a:lnTo>
                  <a:pt x="32004" y="35052"/>
                </a:lnTo>
                <a:lnTo>
                  <a:pt x="33528" y="36576"/>
                </a:lnTo>
                <a:lnTo>
                  <a:pt x="33528" y="38100"/>
                </a:lnTo>
                <a:lnTo>
                  <a:pt x="35052" y="39624"/>
                </a:lnTo>
                <a:lnTo>
                  <a:pt x="35052" y="53340"/>
                </a:lnTo>
                <a:lnTo>
                  <a:pt x="33528" y="56388"/>
                </a:lnTo>
                <a:lnTo>
                  <a:pt x="30480" y="59436"/>
                </a:lnTo>
                <a:lnTo>
                  <a:pt x="28956" y="60198"/>
                </a:lnTo>
                <a:lnTo>
                  <a:pt x="28956" y="38100"/>
                </a:lnTo>
                <a:lnTo>
                  <a:pt x="22860" y="35052"/>
                </a:lnTo>
                <a:lnTo>
                  <a:pt x="21336" y="35052"/>
                </a:lnTo>
                <a:close/>
              </a:path>
              <a:path w="36829" h="64135">
                <a:moveTo>
                  <a:pt x="3048" y="10668"/>
                </a:moveTo>
                <a:lnTo>
                  <a:pt x="3048" y="4572"/>
                </a:lnTo>
                <a:lnTo>
                  <a:pt x="6096" y="1524"/>
                </a:lnTo>
                <a:lnTo>
                  <a:pt x="10668" y="0"/>
                </a:lnTo>
                <a:lnTo>
                  <a:pt x="19812" y="0"/>
                </a:lnTo>
                <a:lnTo>
                  <a:pt x="21336" y="1524"/>
                </a:lnTo>
                <a:lnTo>
                  <a:pt x="24384" y="1524"/>
                </a:lnTo>
                <a:lnTo>
                  <a:pt x="25908" y="3048"/>
                </a:lnTo>
                <a:lnTo>
                  <a:pt x="27432" y="3048"/>
                </a:lnTo>
                <a:lnTo>
                  <a:pt x="32004" y="7620"/>
                </a:lnTo>
                <a:lnTo>
                  <a:pt x="32004" y="9144"/>
                </a:lnTo>
                <a:lnTo>
                  <a:pt x="33528" y="10668"/>
                </a:lnTo>
                <a:lnTo>
                  <a:pt x="33528" y="22860"/>
                </a:lnTo>
                <a:lnTo>
                  <a:pt x="28956" y="28956"/>
                </a:lnTo>
                <a:lnTo>
                  <a:pt x="25908" y="29565"/>
                </a:lnTo>
                <a:lnTo>
                  <a:pt x="25908" y="10668"/>
                </a:lnTo>
                <a:lnTo>
                  <a:pt x="22860" y="6096"/>
                </a:lnTo>
                <a:lnTo>
                  <a:pt x="10668" y="6096"/>
                </a:lnTo>
                <a:lnTo>
                  <a:pt x="6096" y="7620"/>
                </a:lnTo>
                <a:lnTo>
                  <a:pt x="3048" y="10668"/>
                </a:lnTo>
                <a:close/>
              </a:path>
              <a:path w="36829" h="64135">
                <a:moveTo>
                  <a:pt x="0" y="60960"/>
                </a:moveTo>
                <a:lnTo>
                  <a:pt x="0" y="53340"/>
                </a:lnTo>
                <a:lnTo>
                  <a:pt x="4572" y="56388"/>
                </a:lnTo>
                <a:lnTo>
                  <a:pt x="9144" y="57912"/>
                </a:lnTo>
                <a:lnTo>
                  <a:pt x="19812" y="57912"/>
                </a:lnTo>
                <a:lnTo>
                  <a:pt x="22860" y="56388"/>
                </a:lnTo>
                <a:lnTo>
                  <a:pt x="24384" y="54864"/>
                </a:lnTo>
                <a:lnTo>
                  <a:pt x="25908" y="54864"/>
                </a:lnTo>
                <a:lnTo>
                  <a:pt x="27432" y="53340"/>
                </a:lnTo>
                <a:lnTo>
                  <a:pt x="27432" y="51816"/>
                </a:lnTo>
                <a:lnTo>
                  <a:pt x="28956" y="50292"/>
                </a:lnTo>
                <a:lnTo>
                  <a:pt x="28956" y="60198"/>
                </a:lnTo>
                <a:lnTo>
                  <a:pt x="27432" y="60960"/>
                </a:lnTo>
                <a:lnTo>
                  <a:pt x="25908" y="62484"/>
                </a:lnTo>
                <a:lnTo>
                  <a:pt x="22860" y="62484"/>
                </a:lnTo>
                <a:lnTo>
                  <a:pt x="19812" y="64008"/>
                </a:lnTo>
                <a:lnTo>
                  <a:pt x="3048" y="64008"/>
                </a:lnTo>
                <a:lnTo>
                  <a:pt x="0" y="60960"/>
                </a:lnTo>
                <a:close/>
              </a:path>
              <a:path w="36829" h="64135">
                <a:moveTo>
                  <a:pt x="6096" y="35052"/>
                </a:moveTo>
                <a:lnTo>
                  <a:pt x="6096" y="28956"/>
                </a:lnTo>
                <a:lnTo>
                  <a:pt x="21336" y="28956"/>
                </a:lnTo>
                <a:lnTo>
                  <a:pt x="25908" y="24384"/>
                </a:lnTo>
                <a:lnTo>
                  <a:pt x="25908" y="29565"/>
                </a:lnTo>
                <a:lnTo>
                  <a:pt x="21336" y="30480"/>
                </a:lnTo>
                <a:lnTo>
                  <a:pt x="21336" y="35052"/>
                </a:lnTo>
                <a:lnTo>
                  <a:pt x="6096" y="35052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104888" y="5747003"/>
            <a:ext cx="44450" cy="62865"/>
          </a:xfrm>
          <a:custGeom>
            <a:avLst/>
            <a:gdLst/>
            <a:ahLst/>
            <a:cxnLst/>
            <a:rect l="l" t="t" r="r" b="b"/>
            <a:pathLst>
              <a:path w="44450" h="62864">
                <a:moveTo>
                  <a:pt x="35052" y="47244"/>
                </a:moveTo>
                <a:lnTo>
                  <a:pt x="35052" y="41148"/>
                </a:lnTo>
                <a:lnTo>
                  <a:pt x="44196" y="41148"/>
                </a:lnTo>
                <a:lnTo>
                  <a:pt x="44196" y="47244"/>
                </a:lnTo>
                <a:lnTo>
                  <a:pt x="35052" y="47244"/>
                </a:lnTo>
                <a:close/>
              </a:path>
              <a:path w="44450" h="62864">
                <a:moveTo>
                  <a:pt x="0" y="47244"/>
                </a:moveTo>
                <a:lnTo>
                  <a:pt x="0" y="41148"/>
                </a:lnTo>
                <a:lnTo>
                  <a:pt x="1524" y="38100"/>
                </a:lnTo>
                <a:lnTo>
                  <a:pt x="7620" y="32004"/>
                </a:lnTo>
                <a:lnTo>
                  <a:pt x="10668" y="27432"/>
                </a:lnTo>
                <a:lnTo>
                  <a:pt x="13716" y="24384"/>
                </a:lnTo>
                <a:lnTo>
                  <a:pt x="15240" y="21336"/>
                </a:lnTo>
                <a:lnTo>
                  <a:pt x="18288" y="16764"/>
                </a:lnTo>
                <a:lnTo>
                  <a:pt x="19812" y="13716"/>
                </a:lnTo>
                <a:lnTo>
                  <a:pt x="22860" y="10668"/>
                </a:lnTo>
                <a:lnTo>
                  <a:pt x="24384" y="6096"/>
                </a:lnTo>
                <a:lnTo>
                  <a:pt x="27432" y="0"/>
                </a:lnTo>
                <a:lnTo>
                  <a:pt x="35052" y="0"/>
                </a:lnTo>
                <a:lnTo>
                  <a:pt x="35052" y="62484"/>
                </a:lnTo>
                <a:lnTo>
                  <a:pt x="28956" y="62484"/>
                </a:lnTo>
                <a:lnTo>
                  <a:pt x="28956" y="10668"/>
                </a:lnTo>
                <a:lnTo>
                  <a:pt x="25908" y="13716"/>
                </a:lnTo>
                <a:lnTo>
                  <a:pt x="24384" y="18288"/>
                </a:lnTo>
                <a:lnTo>
                  <a:pt x="22860" y="21336"/>
                </a:lnTo>
                <a:lnTo>
                  <a:pt x="18288" y="25908"/>
                </a:lnTo>
                <a:lnTo>
                  <a:pt x="16764" y="28956"/>
                </a:lnTo>
                <a:lnTo>
                  <a:pt x="15240" y="30480"/>
                </a:lnTo>
                <a:lnTo>
                  <a:pt x="13716" y="33528"/>
                </a:lnTo>
                <a:lnTo>
                  <a:pt x="10668" y="36576"/>
                </a:lnTo>
                <a:lnTo>
                  <a:pt x="9144" y="39624"/>
                </a:lnTo>
                <a:lnTo>
                  <a:pt x="7620" y="41148"/>
                </a:lnTo>
                <a:lnTo>
                  <a:pt x="7620" y="47244"/>
                </a:lnTo>
                <a:lnTo>
                  <a:pt x="0" y="47244"/>
                </a:lnTo>
                <a:close/>
              </a:path>
              <a:path w="44450" h="62864">
                <a:moveTo>
                  <a:pt x="7620" y="47244"/>
                </a:moveTo>
                <a:lnTo>
                  <a:pt x="7620" y="41148"/>
                </a:lnTo>
                <a:lnTo>
                  <a:pt x="28956" y="41148"/>
                </a:lnTo>
                <a:lnTo>
                  <a:pt x="28956" y="47244"/>
                </a:lnTo>
                <a:lnTo>
                  <a:pt x="7620" y="47244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2" name="object 62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988051" y="5745479"/>
            <a:ext cx="530352" cy="208788"/>
          </a:xfrm>
          <a:prstGeom prst="rect">
            <a:avLst/>
          </a:prstGeom>
        </p:spPr>
      </p:pic>
      <p:sp>
        <p:nvSpPr>
          <p:cNvPr id="63" name="object 63"/>
          <p:cNvSpPr/>
          <p:nvPr/>
        </p:nvSpPr>
        <p:spPr>
          <a:xfrm>
            <a:off x="7260335" y="5747003"/>
            <a:ext cx="35560" cy="62865"/>
          </a:xfrm>
          <a:custGeom>
            <a:avLst/>
            <a:gdLst/>
            <a:ahLst/>
            <a:cxnLst/>
            <a:rect l="l" t="t" r="r" b="b"/>
            <a:pathLst>
              <a:path w="35559" h="62864">
                <a:moveTo>
                  <a:pt x="33528" y="51816"/>
                </a:moveTo>
                <a:lnTo>
                  <a:pt x="33528" y="35052"/>
                </a:lnTo>
                <a:lnTo>
                  <a:pt x="35052" y="38100"/>
                </a:lnTo>
                <a:lnTo>
                  <a:pt x="35052" y="48768"/>
                </a:lnTo>
                <a:lnTo>
                  <a:pt x="33528" y="51816"/>
                </a:lnTo>
                <a:close/>
              </a:path>
              <a:path w="35559" h="62864">
                <a:moveTo>
                  <a:pt x="9144" y="30480"/>
                </a:moveTo>
                <a:lnTo>
                  <a:pt x="9144" y="24384"/>
                </a:lnTo>
                <a:lnTo>
                  <a:pt x="21336" y="24384"/>
                </a:lnTo>
                <a:lnTo>
                  <a:pt x="22860" y="25908"/>
                </a:lnTo>
                <a:lnTo>
                  <a:pt x="25908" y="25908"/>
                </a:lnTo>
                <a:lnTo>
                  <a:pt x="27432" y="27432"/>
                </a:lnTo>
                <a:lnTo>
                  <a:pt x="30480" y="28956"/>
                </a:lnTo>
                <a:lnTo>
                  <a:pt x="32004" y="30480"/>
                </a:lnTo>
                <a:lnTo>
                  <a:pt x="33528" y="33528"/>
                </a:lnTo>
                <a:lnTo>
                  <a:pt x="33528" y="53340"/>
                </a:lnTo>
                <a:lnTo>
                  <a:pt x="32004" y="56388"/>
                </a:lnTo>
                <a:lnTo>
                  <a:pt x="28956" y="57912"/>
                </a:lnTo>
                <a:lnTo>
                  <a:pt x="27432" y="59436"/>
                </a:lnTo>
                <a:lnTo>
                  <a:pt x="27432" y="36576"/>
                </a:lnTo>
                <a:lnTo>
                  <a:pt x="24384" y="33528"/>
                </a:lnTo>
                <a:lnTo>
                  <a:pt x="21336" y="32004"/>
                </a:lnTo>
                <a:lnTo>
                  <a:pt x="16764" y="30480"/>
                </a:lnTo>
                <a:lnTo>
                  <a:pt x="9144" y="30480"/>
                </a:lnTo>
                <a:close/>
              </a:path>
              <a:path w="35559" h="62864">
                <a:moveTo>
                  <a:pt x="1524" y="30480"/>
                </a:moveTo>
                <a:lnTo>
                  <a:pt x="4572" y="0"/>
                </a:lnTo>
                <a:lnTo>
                  <a:pt x="32004" y="0"/>
                </a:lnTo>
                <a:lnTo>
                  <a:pt x="32004" y="6096"/>
                </a:lnTo>
                <a:lnTo>
                  <a:pt x="10668" y="6096"/>
                </a:lnTo>
                <a:lnTo>
                  <a:pt x="9144" y="24384"/>
                </a:lnTo>
                <a:lnTo>
                  <a:pt x="9144" y="30480"/>
                </a:lnTo>
                <a:lnTo>
                  <a:pt x="1524" y="30480"/>
                </a:lnTo>
                <a:close/>
              </a:path>
              <a:path w="35559" h="62864">
                <a:moveTo>
                  <a:pt x="0" y="60960"/>
                </a:moveTo>
                <a:lnTo>
                  <a:pt x="0" y="53340"/>
                </a:lnTo>
                <a:lnTo>
                  <a:pt x="9144" y="56388"/>
                </a:lnTo>
                <a:lnTo>
                  <a:pt x="19812" y="56388"/>
                </a:lnTo>
                <a:lnTo>
                  <a:pt x="21336" y="54864"/>
                </a:lnTo>
                <a:lnTo>
                  <a:pt x="22860" y="54864"/>
                </a:lnTo>
                <a:lnTo>
                  <a:pt x="25908" y="51816"/>
                </a:lnTo>
                <a:lnTo>
                  <a:pt x="25908" y="50292"/>
                </a:lnTo>
                <a:lnTo>
                  <a:pt x="27432" y="48768"/>
                </a:lnTo>
                <a:lnTo>
                  <a:pt x="27432" y="59436"/>
                </a:lnTo>
                <a:lnTo>
                  <a:pt x="25908" y="60960"/>
                </a:lnTo>
                <a:lnTo>
                  <a:pt x="22860" y="60960"/>
                </a:lnTo>
                <a:lnTo>
                  <a:pt x="19812" y="62484"/>
                </a:lnTo>
                <a:lnTo>
                  <a:pt x="3048" y="62484"/>
                </a:lnTo>
                <a:lnTo>
                  <a:pt x="0" y="60960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408164" y="5745479"/>
            <a:ext cx="40005" cy="64135"/>
          </a:xfrm>
          <a:custGeom>
            <a:avLst/>
            <a:gdLst/>
            <a:ahLst/>
            <a:cxnLst/>
            <a:rect l="l" t="t" r="r" b="b"/>
            <a:pathLst>
              <a:path w="40004" h="64135">
                <a:moveTo>
                  <a:pt x="38100" y="51816"/>
                </a:moveTo>
                <a:lnTo>
                  <a:pt x="38100" y="36576"/>
                </a:lnTo>
                <a:lnTo>
                  <a:pt x="39624" y="38100"/>
                </a:lnTo>
                <a:lnTo>
                  <a:pt x="39624" y="50292"/>
                </a:lnTo>
                <a:lnTo>
                  <a:pt x="38100" y="51816"/>
                </a:lnTo>
                <a:close/>
              </a:path>
              <a:path w="40004" h="64135">
                <a:moveTo>
                  <a:pt x="7620" y="59436"/>
                </a:moveTo>
                <a:lnTo>
                  <a:pt x="7620" y="32004"/>
                </a:lnTo>
                <a:lnTo>
                  <a:pt x="10668" y="27432"/>
                </a:lnTo>
                <a:lnTo>
                  <a:pt x="15240" y="24384"/>
                </a:lnTo>
                <a:lnTo>
                  <a:pt x="24384" y="24384"/>
                </a:lnTo>
                <a:lnTo>
                  <a:pt x="27432" y="25908"/>
                </a:lnTo>
                <a:lnTo>
                  <a:pt x="28956" y="25908"/>
                </a:lnTo>
                <a:lnTo>
                  <a:pt x="32004" y="27432"/>
                </a:lnTo>
                <a:lnTo>
                  <a:pt x="38100" y="33528"/>
                </a:lnTo>
                <a:lnTo>
                  <a:pt x="38100" y="54864"/>
                </a:lnTo>
                <a:lnTo>
                  <a:pt x="36576" y="56388"/>
                </a:lnTo>
                <a:lnTo>
                  <a:pt x="35052" y="59436"/>
                </a:lnTo>
                <a:lnTo>
                  <a:pt x="33528" y="60960"/>
                </a:lnTo>
                <a:lnTo>
                  <a:pt x="33528" y="42672"/>
                </a:lnTo>
                <a:lnTo>
                  <a:pt x="32004" y="41148"/>
                </a:lnTo>
                <a:lnTo>
                  <a:pt x="32004" y="36576"/>
                </a:lnTo>
                <a:lnTo>
                  <a:pt x="30480" y="35052"/>
                </a:lnTo>
                <a:lnTo>
                  <a:pt x="28956" y="35052"/>
                </a:lnTo>
                <a:lnTo>
                  <a:pt x="28956" y="33528"/>
                </a:lnTo>
                <a:lnTo>
                  <a:pt x="27432" y="32004"/>
                </a:lnTo>
                <a:lnTo>
                  <a:pt x="25908" y="32004"/>
                </a:lnTo>
                <a:lnTo>
                  <a:pt x="24384" y="30480"/>
                </a:lnTo>
                <a:lnTo>
                  <a:pt x="16764" y="30480"/>
                </a:lnTo>
                <a:lnTo>
                  <a:pt x="15240" y="32004"/>
                </a:lnTo>
                <a:lnTo>
                  <a:pt x="13716" y="32004"/>
                </a:lnTo>
                <a:lnTo>
                  <a:pt x="13716" y="33528"/>
                </a:lnTo>
                <a:lnTo>
                  <a:pt x="12192" y="35052"/>
                </a:lnTo>
                <a:lnTo>
                  <a:pt x="10668" y="35052"/>
                </a:lnTo>
                <a:lnTo>
                  <a:pt x="10668" y="36576"/>
                </a:lnTo>
                <a:lnTo>
                  <a:pt x="9144" y="38100"/>
                </a:lnTo>
                <a:lnTo>
                  <a:pt x="9144" y="60960"/>
                </a:lnTo>
                <a:lnTo>
                  <a:pt x="7620" y="59436"/>
                </a:lnTo>
                <a:close/>
              </a:path>
              <a:path w="40004" h="64135">
                <a:moveTo>
                  <a:pt x="0" y="41148"/>
                </a:moveTo>
                <a:lnTo>
                  <a:pt x="0" y="30480"/>
                </a:lnTo>
                <a:lnTo>
                  <a:pt x="3048" y="21336"/>
                </a:lnTo>
                <a:lnTo>
                  <a:pt x="3048" y="16764"/>
                </a:lnTo>
                <a:lnTo>
                  <a:pt x="6096" y="13716"/>
                </a:lnTo>
                <a:lnTo>
                  <a:pt x="9144" y="7620"/>
                </a:lnTo>
                <a:lnTo>
                  <a:pt x="12192" y="4572"/>
                </a:lnTo>
                <a:lnTo>
                  <a:pt x="18288" y="1524"/>
                </a:lnTo>
                <a:lnTo>
                  <a:pt x="22860" y="0"/>
                </a:lnTo>
                <a:lnTo>
                  <a:pt x="30480" y="0"/>
                </a:lnTo>
                <a:lnTo>
                  <a:pt x="33528" y="1524"/>
                </a:lnTo>
                <a:lnTo>
                  <a:pt x="36576" y="1524"/>
                </a:lnTo>
                <a:lnTo>
                  <a:pt x="36576" y="9144"/>
                </a:lnTo>
                <a:lnTo>
                  <a:pt x="33528" y="7620"/>
                </a:lnTo>
                <a:lnTo>
                  <a:pt x="28956" y="6096"/>
                </a:lnTo>
                <a:lnTo>
                  <a:pt x="22860" y="6096"/>
                </a:lnTo>
                <a:lnTo>
                  <a:pt x="21336" y="7620"/>
                </a:lnTo>
                <a:lnTo>
                  <a:pt x="18288" y="7620"/>
                </a:lnTo>
                <a:lnTo>
                  <a:pt x="15240" y="10668"/>
                </a:lnTo>
                <a:lnTo>
                  <a:pt x="13716" y="13716"/>
                </a:lnTo>
                <a:lnTo>
                  <a:pt x="10668" y="15240"/>
                </a:lnTo>
                <a:lnTo>
                  <a:pt x="10668" y="18288"/>
                </a:lnTo>
                <a:lnTo>
                  <a:pt x="9144" y="21336"/>
                </a:lnTo>
                <a:lnTo>
                  <a:pt x="9144" y="24384"/>
                </a:lnTo>
                <a:lnTo>
                  <a:pt x="7620" y="28956"/>
                </a:lnTo>
                <a:lnTo>
                  <a:pt x="7620" y="59436"/>
                </a:lnTo>
                <a:lnTo>
                  <a:pt x="6096" y="56388"/>
                </a:lnTo>
                <a:lnTo>
                  <a:pt x="4572" y="54864"/>
                </a:lnTo>
                <a:lnTo>
                  <a:pt x="1524" y="48768"/>
                </a:lnTo>
                <a:lnTo>
                  <a:pt x="1524" y="44196"/>
                </a:lnTo>
                <a:lnTo>
                  <a:pt x="0" y="41148"/>
                </a:lnTo>
                <a:close/>
              </a:path>
              <a:path w="40004" h="64135">
                <a:moveTo>
                  <a:pt x="9144" y="60960"/>
                </a:moveTo>
                <a:lnTo>
                  <a:pt x="9144" y="48768"/>
                </a:lnTo>
                <a:lnTo>
                  <a:pt x="10668" y="50292"/>
                </a:lnTo>
                <a:lnTo>
                  <a:pt x="10668" y="53340"/>
                </a:lnTo>
                <a:lnTo>
                  <a:pt x="12192" y="53340"/>
                </a:lnTo>
                <a:lnTo>
                  <a:pt x="13716" y="54864"/>
                </a:lnTo>
                <a:lnTo>
                  <a:pt x="13716" y="56388"/>
                </a:lnTo>
                <a:lnTo>
                  <a:pt x="15240" y="57912"/>
                </a:lnTo>
                <a:lnTo>
                  <a:pt x="25908" y="57912"/>
                </a:lnTo>
                <a:lnTo>
                  <a:pt x="27432" y="56388"/>
                </a:lnTo>
                <a:lnTo>
                  <a:pt x="28956" y="56388"/>
                </a:lnTo>
                <a:lnTo>
                  <a:pt x="28956" y="54864"/>
                </a:lnTo>
                <a:lnTo>
                  <a:pt x="32004" y="51816"/>
                </a:lnTo>
                <a:lnTo>
                  <a:pt x="32004" y="48768"/>
                </a:lnTo>
                <a:lnTo>
                  <a:pt x="33528" y="47244"/>
                </a:lnTo>
                <a:lnTo>
                  <a:pt x="33528" y="60960"/>
                </a:lnTo>
                <a:lnTo>
                  <a:pt x="30480" y="62484"/>
                </a:lnTo>
                <a:lnTo>
                  <a:pt x="28956" y="62484"/>
                </a:lnTo>
                <a:lnTo>
                  <a:pt x="25908" y="64008"/>
                </a:lnTo>
                <a:lnTo>
                  <a:pt x="15240" y="64008"/>
                </a:lnTo>
                <a:lnTo>
                  <a:pt x="9144" y="60960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559040" y="5747003"/>
            <a:ext cx="40005" cy="62865"/>
          </a:xfrm>
          <a:custGeom>
            <a:avLst/>
            <a:gdLst/>
            <a:ahLst/>
            <a:cxnLst/>
            <a:rect l="l" t="t" r="r" b="b"/>
            <a:pathLst>
              <a:path w="40004" h="62864">
                <a:moveTo>
                  <a:pt x="0" y="6096"/>
                </a:moveTo>
                <a:lnTo>
                  <a:pt x="0" y="0"/>
                </a:lnTo>
                <a:lnTo>
                  <a:pt x="39624" y="0"/>
                </a:lnTo>
                <a:lnTo>
                  <a:pt x="39624" y="4572"/>
                </a:lnTo>
                <a:lnTo>
                  <a:pt x="36576" y="7620"/>
                </a:lnTo>
                <a:lnTo>
                  <a:pt x="35052" y="10668"/>
                </a:lnTo>
                <a:lnTo>
                  <a:pt x="33528" y="12192"/>
                </a:lnTo>
                <a:lnTo>
                  <a:pt x="27432" y="24384"/>
                </a:lnTo>
                <a:lnTo>
                  <a:pt x="25908" y="28956"/>
                </a:lnTo>
                <a:lnTo>
                  <a:pt x="22860" y="35052"/>
                </a:lnTo>
                <a:lnTo>
                  <a:pt x="22860" y="39624"/>
                </a:lnTo>
                <a:lnTo>
                  <a:pt x="21336" y="42672"/>
                </a:lnTo>
                <a:lnTo>
                  <a:pt x="19812" y="47244"/>
                </a:lnTo>
                <a:lnTo>
                  <a:pt x="18288" y="50292"/>
                </a:lnTo>
                <a:lnTo>
                  <a:pt x="18288" y="54864"/>
                </a:lnTo>
                <a:lnTo>
                  <a:pt x="16764" y="57912"/>
                </a:lnTo>
                <a:lnTo>
                  <a:pt x="16764" y="62484"/>
                </a:lnTo>
                <a:lnTo>
                  <a:pt x="9144" y="62484"/>
                </a:lnTo>
                <a:lnTo>
                  <a:pt x="9144" y="57912"/>
                </a:lnTo>
                <a:lnTo>
                  <a:pt x="10668" y="54864"/>
                </a:lnTo>
                <a:lnTo>
                  <a:pt x="10668" y="50292"/>
                </a:lnTo>
                <a:lnTo>
                  <a:pt x="12192" y="47244"/>
                </a:lnTo>
                <a:lnTo>
                  <a:pt x="13716" y="42672"/>
                </a:lnTo>
                <a:lnTo>
                  <a:pt x="15240" y="39624"/>
                </a:lnTo>
                <a:lnTo>
                  <a:pt x="16764" y="35052"/>
                </a:lnTo>
                <a:lnTo>
                  <a:pt x="21336" y="25908"/>
                </a:lnTo>
                <a:lnTo>
                  <a:pt x="22860" y="21336"/>
                </a:lnTo>
                <a:lnTo>
                  <a:pt x="24384" y="19812"/>
                </a:lnTo>
                <a:lnTo>
                  <a:pt x="25908" y="16764"/>
                </a:lnTo>
                <a:lnTo>
                  <a:pt x="25908" y="13716"/>
                </a:lnTo>
                <a:lnTo>
                  <a:pt x="27432" y="12192"/>
                </a:lnTo>
                <a:lnTo>
                  <a:pt x="28956" y="9144"/>
                </a:lnTo>
                <a:lnTo>
                  <a:pt x="30480" y="7620"/>
                </a:lnTo>
                <a:lnTo>
                  <a:pt x="30480" y="6096"/>
                </a:lnTo>
                <a:lnTo>
                  <a:pt x="0" y="6096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691615" y="5745492"/>
            <a:ext cx="81280" cy="64135"/>
          </a:xfrm>
          <a:custGeom>
            <a:avLst/>
            <a:gdLst/>
            <a:ahLst/>
            <a:cxnLst/>
            <a:rect l="l" t="t" r="r" b="b"/>
            <a:pathLst>
              <a:path w="81279" h="64135">
                <a:moveTo>
                  <a:pt x="21336" y="0"/>
                </a:moveTo>
                <a:lnTo>
                  <a:pt x="19812" y="0"/>
                </a:lnTo>
                <a:lnTo>
                  <a:pt x="18288" y="1524"/>
                </a:lnTo>
                <a:lnTo>
                  <a:pt x="16764" y="1524"/>
                </a:lnTo>
                <a:lnTo>
                  <a:pt x="13716" y="4572"/>
                </a:lnTo>
                <a:lnTo>
                  <a:pt x="12192" y="4572"/>
                </a:lnTo>
                <a:lnTo>
                  <a:pt x="10668" y="6096"/>
                </a:lnTo>
                <a:lnTo>
                  <a:pt x="9144" y="6096"/>
                </a:lnTo>
                <a:lnTo>
                  <a:pt x="7620" y="7620"/>
                </a:lnTo>
                <a:lnTo>
                  <a:pt x="4572" y="7620"/>
                </a:lnTo>
                <a:lnTo>
                  <a:pt x="3048" y="9144"/>
                </a:lnTo>
                <a:lnTo>
                  <a:pt x="1524" y="9144"/>
                </a:lnTo>
                <a:lnTo>
                  <a:pt x="0" y="10668"/>
                </a:lnTo>
                <a:lnTo>
                  <a:pt x="0" y="16764"/>
                </a:lnTo>
                <a:lnTo>
                  <a:pt x="3048" y="16764"/>
                </a:lnTo>
                <a:lnTo>
                  <a:pt x="4572" y="15240"/>
                </a:lnTo>
                <a:lnTo>
                  <a:pt x="7620" y="15240"/>
                </a:lnTo>
                <a:lnTo>
                  <a:pt x="9144" y="13716"/>
                </a:lnTo>
                <a:lnTo>
                  <a:pt x="10668" y="13716"/>
                </a:lnTo>
                <a:lnTo>
                  <a:pt x="10668" y="12192"/>
                </a:lnTo>
                <a:lnTo>
                  <a:pt x="12192" y="12192"/>
                </a:lnTo>
                <a:lnTo>
                  <a:pt x="13716" y="10668"/>
                </a:lnTo>
                <a:lnTo>
                  <a:pt x="15240" y="10668"/>
                </a:lnTo>
                <a:lnTo>
                  <a:pt x="15240" y="64008"/>
                </a:lnTo>
                <a:lnTo>
                  <a:pt x="21336" y="64008"/>
                </a:lnTo>
                <a:lnTo>
                  <a:pt x="21336" y="0"/>
                </a:lnTo>
                <a:close/>
              </a:path>
              <a:path w="81279" h="64135">
                <a:moveTo>
                  <a:pt x="80772" y="32004"/>
                </a:moveTo>
                <a:lnTo>
                  <a:pt x="79616" y="17995"/>
                </a:lnTo>
                <a:lnTo>
                  <a:pt x="76009" y="8001"/>
                </a:lnTo>
                <a:lnTo>
                  <a:pt x="73152" y="5219"/>
                </a:lnTo>
                <a:lnTo>
                  <a:pt x="73152" y="33528"/>
                </a:lnTo>
                <a:lnTo>
                  <a:pt x="72326" y="44399"/>
                </a:lnTo>
                <a:lnTo>
                  <a:pt x="69913" y="52006"/>
                </a:lnTo>
                <a:lnTo>
                  <a:pt x="66090" y="56451"/>
                </a:lnTo>
                <a:lnTo>
                  <a:pt x="60960" y="57912"/>
                </a:lnTo>
                <a:lnTo>
                  <a:pt x="54965" y="56451"/>
                </a:lnTo>
                <a:lnTo>
                  <a:pt x="50673" y="52006"/>
                </a:lnTo>
                <a:lnTo>
                  <a:pt x="48107" y="44399"/>
                </a:lnTo>
                <a:lnTo>
                  <a:pt x="47244" y="33528"/>
                </a:lnTo>
                <a:lnTo>
                  <a:pt x="48107" y="21526"/>
                </a:lnTo>
                <a:lnTo>
                  <a:pt x="50673" y="12954"/>
                </a:lnTo>
                <a:lnTo>
                  <a:pt x="54965" y="7810"/>
                </a:lnTo>
                <a:lnTo>
                  <a:pt x="60960" y="6096"/>
                </a:lnTo>
                <a:lnTo>
                  <a:pt x="66090" y="7810"/>
                </a:lnTo>
                <a:lnTo>
                  <a:pt x="69913" y="12954"/>
                </a:lnTo>
                <a:lnTo>
                  <a:pt x="72326" y="21526"/>
                </a:lnTo>
                <a:lnTo>
                  <a:pt x="73152" y="33528"/>
                </a:lnTo>
                <a:lnTo>
                  <a:pt x="73152" y="5219"/>
                </a:lnTo>
                <a:lnTo>
                  <a:pt x="69913" y="2057"/>
                </a:lnTo>
                <a:lnTo>
                  <a:pt x="65532" y="1028"/>
                </a:lnTo>
                <a:lnTo>
                  <a:pt x="60960" y="0"/>
                </a:lnTo>
                <a:lnTo>
                  <a:pt x="57912" y="0"/>
                </a:lnTo>
                <a:lnTo>
                  <a:pt x="51816" y="3048"/>
                </a:lnTo>
                <a:lnTo>
                  <a:pt x="50292" y="4572"/>
                </a:lnTo>
                <a:lnTo>
                  <a:pt x="47244" y="6096"/>
                </a:lnTo>
                <a:lnTo>
                  <a:pt x="42672" y="15240"/>
                </a:lnTo>
                <a:lnTo>
                  <a:pt x="41148" y="19812"/>
                </a:lnTo>
                <a:lnTo>
                  <a:pt x="41148" y="47244"/>
                </a:lnTo>
                <a:lnTo>
                  <a:pt x="47244" y="59436"/>
                </a:lnTo>
                <a:lnTo>
                  <a:pt x="48768" y="60960"/>
                </a:lnTo>
                <a:lnTo>
                  <a:pt x="51816" y="62484"/>
                </a:lnTo>
                <a:lnTo>
                  <a:pt x="53340" y="64008"/>
                </a:lnTo>
                <a:lnTo>
                  <a:pt x="65532" y="64008"/>
                </a:lnTo>
                <a:lnTo>
                  <a:pt x="71628" y="60960"/>
                </a:lnTo>
                <a:lnTo>
                  <a:pt x="73152" y="59436"/>
                </a:lnTo>
                <a:lnTo>
                  <a:pt x="74676" y="56388"/>
                </a:lnTo>
                <a:lnTo>
                  <a:pt x="77724" y="53340"/>
                </a:lnTo>
                <a:lnTo>
                  <a:pt x="77724" y="50292"/>
                </a:lnTo>
                <a:lnTo>
                  <a:pt x="79248" y="45720"/>
                </a:lnTo>
                <a:lnTo>
                  <a:pt x="80772" y="42672"/>
                </a:lnTo>
                <a:lnTo>
                  <a:pt x="80772" y="32004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842504" y="5745492"/>
            <a:ext cx="68580" cy="64135"/>
          </a:xfrm>
          <a:custGeom>
            <a:avLst/>
            <a:gdLst/>
            <a:ahLst/>
            <a:cxnLst/>
            <a:rect l="l" t="t" r="r" b="b"/>
            <a:pathLst>
              <a:path w="68579" h="64135">
                <a:moveTo>
                  <a:pt x="21336" y="0"/>
                </a:moveTo>
                <a:lnTo>
                  <a:pt x="18288" y="0"/>
                </a:lnTo>
                <a:lnTo>
                  <a:pt x="13716" y="4572"/>
                </a:lnTo>
                <a:lnTo>
                  <a:pt x="12192" y="4572"/>
                </a:lnTo>
                <a:lnTo>
                  <a:pt x="9144" y="6096"/>
                </a:lnTo>
                <a:lnTo>
                  <a:pt x="7620" y="6096"/>
                </a:lnTo>
                <a:lnTo>
                  <a:pt x="6096" y="7620"/>
                </a:lnTo>
                <a:lnTo>
                  <a:pt x="4572" y="7620"/>
                </a:lnTo>
                <a:lnTo>
                  <a:pt x="3048" y="9144"/>
                </a:lnTo>
                <a:lnTo>
                  <a:pt x="1524" y="9144"/>
                </a:lnTo>
                <a:lnTo>
                  <a:pt x="0" y="10668"/>
                </a:lnTo>
                <a:lnTo>
                  <a:pt x="0" y="16764"/>
                </a:lnTo>
                <a:lnTo>
                  <a:pt x="3048" y="16764"/>
                </a:lnTo>
                <a:lnTo>
                  <a:pt x="4572" y="15240"/>
                </a:lnTo>
                <a:lnTo>
                  <a:pt x="6096" y="15240"/>
                </a:lnTo>
                <a:lnTo>
                  <a:pt x="7620" y="13716"/>
                </a:lnTo>
                <a:lnTo>
                  <a:pt x="9144" y="13716"/>
                </a:lnTo>
                <a:lnTo>
                  <a:pt x="10668" y="12192"/>
                </a:lnTo>
                <a:lnTo>
                  <a:pt x="12192" y="12192"/>
                </a:lnTo>
                <a:lnTo>
                  <a:pt x="12192" y="10668"/>
                </a:lnTo>
                <a:lnTo>
                  <a:pt x="13716" y="10668"/>
                </a:lnTo>
                <a:lnTo>
                  <a:pt x="13716" y="64008"/>
                </a:lnTo>
                <a:lnTo>
                  <a:pt x="21336" y="64008"/>
                </a:lnTo>
                <a:lnTo>
                  <a:pt x="21336" y="0"/>
                </a:lnTo>
                <a:close/>
              </a:path>
              <a:path w="68579" h="64135">
                <a:moveTo>
                  <a:pt x="68567" y="0"/>
                </a:moveTo>
                <a:lnTo>
                  <a:pt x="65519" y="0"/>
                </a:lnTo>
                <a:lnTo>
                  <a:pt x="65519" y="1524"/>
                </a:lnTo>
                <a:lnTo>
                  <a:pt x="63995" y="1524"/>
                </a:lnTo>
                <a:lnTo>
                  <a:pt x="60947" y="4572"/>
                </a:lnTo>
                <a:lnTo>
                  <a:pt x="59423" y="4572"/>
                </a:lnTo>
                <a:lnTo>
                  <a:pt x="57899" y="6096"/>
                </a:lnTo>
                <a:lnTo>
                  <a:pt x="56375" y="6096"/>
                </a:lnTo>
                <a:lnTo>
                  <a:pt x="53327" y="7620"/>
                </a:lnTo>
                <a:lnTo>
                  <a:pt x="51803" y="7620"/>
                </a:lnTo>
                <a:lnTo>
                  <a:pt x="50279" y="9144"/>
                </a:lnTo>
                <a:lnTo>
                  <a:pt x="48755" y="9144"/>
                </a:lnTo>
                <a:lnTo>
                  <a:pt x="47231" y="10668"/>
                </a:lnTo>
                <a:lnTo>
                  <a:pt x="47231" y="16764"/>
                </a:lnTo>
                <a:lnTo>
                  <a:pt x="50279" y="16764"/>
                </a:lnTo>
                <a:lnTo>
                  <a:pt x="51803" y="15240"/>
                </a:lnTo>
                <a:lnTo>
                  <a:pt x="54851" y="15240"/>
                </a:lnTo>
                <a:lnTo>
                  <a:pt x="57899" y="12192"/>
                </a:lnTo>
                <a:lnTo>
                  <a:pt x="59423" y="12192"/>
                </a:lnTo>
                <a:lnTo>
                  <a:pt x="60947" y="10668"/>
                </a:lnTo>
                <a:lnTo>
                  <a:pt x="60947" y="64008"/>
                </a:lnTo>
                <a:lnTo>
                  <a:pt x="68567" y="64008"/>
                </a:lnTo>
                <a:lnTo>
                  <a:pt x="68567" y="0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91312" y="5716523"/>
            <a:ext cx="7620" cy="265430"/>
          </a:xfrm>
          <a:custGeom>
            <a:avLst/>
            <a:gdLst/>
            <a:ahLst/>
            <a:cxnLst/>
            <a:rect l="l" t="t" r="r" b="b"/>
            <a:pathLst>
              <a:path w="7620" h="265429">
                <a:moveTo>
                  <a:pt x="6096" y="263652"/>
                </a:moveTo>
                <a:lnTo>
                  <a:pt x="6096" y="260604"/>
                </a:lnTo>
                <a:lnTo>
                  <a:pt x="7620" y="260604"/>
                </a:lnTo>
                <a:lnTo>
                  <a:pt x="7620" y="263652"/>
                </a:lnTo>
                <a:lnTo>
                  <a:pt x="6096" y="263652"/>
                </a:lnTo>
                <a:close/>
              </a:path>
              <a:path w="7620" h="265429">
                <a:moveTo>
                  <a:pt x="0" y="265176"/>
                </a:moveTo>
                <a:lnTo>
                  <a:pt x="0" y="259080"/>
                </a:lnTo>
                <a:lnTo>
                  <a:pt x="1524" y="259080"/>
                </a:lnTo>
                <a:lnTo>
                  <a:pt x="1524" y="257556"/>
                </a:lnTo>
                <a:lnTo>
                  <a:pt x="4572" y="257556"/>
                </a:lnTo>
                <a:lnTo>
                  <a:pt x="4572" y="259080"/>
                </a:lnTo>
                <a:lnTo>
                  <a:pt x="6096" y="259080"/>
                </a:lnTo>
                <a:lnTo>
                  <a:pt x="6096" y="265176"/>
                </a:lnTo>
                <a:lnTo>
                  <a:pt x="0" y="265176"/>
                </a:lnTo>
                <a:close/>
              </a:path>
              <a:path w="7620" h="265429">
                <a:moveTo>
                  <a:pt x="0" y="227076"/>
                </a:moveTo>
                <a:lnTo>
                  <a:pt x="0" y="222504"/>
                </a:lnTo>
                <a:lnTo>
                  <a:pt x="1524" y="222504"/>
                </a:lnTo>
                <a:lnTo>
                  <a:pt x="1524" y="220980"/>
                </a:lnTo>
                <a:lnTo>
                  <a:pt x="4572" y="220980"/>
                </a:lnTo>
                <a:lnTo>
                  <a:pt x="4572" y="222504"/>
                </a:lnTo>
                <a:lnTo>
                  <a:pt x="6096" y="222504"/>
                </a:lnTo>
                <a:lnTo>
                  <a:pt x="7620" y="224028"/>
                </a:lnTo>
                <a:lnTo>
                  <a:pt x="7620" y="225552"/>
                </a:lnTo>
                <a:lnTo>
                  <a:pt x="4572" y="228600"/>
                </a:lnTo>
                <a:lnTo>
                  <a:pt x="1524" y="228600"/>
                </a:lnTo>
                <a:lnTo>
                  <a:pt x="0" y="227076"/>
                </a:lnTo>
                <a:close/>
              </a:path>
              <a:path w="7620" h="265429">
                <a:moveTo>
                  <a:pt x="0" y="190500"/>
                </a:moveTo>
                <a:lnTo>
                  <a:pt x="0" y="185928"/>
                </a:lnTo>
                <a:lnTo>
                  <a:pt x="1524" y="184404"/>
                </a:lnTo>
                <a:lnTo>
                  <a:pt x="4572" y="184404"/>
                </a:lnTo>
                <a:lnTo>
                  <a:pt x="7620" y="187452"/>
                </a:lnTo>
                <a:lnTo>
                  <a:pt x="7620" y="188976"/>
                </a:lnTo>
                <a:lnTo>
                  <a:pt x="4572" y="192024"/>
                </a:lnTo>
                <a:lnTo>
                  <a:pt x="1524" y="192024"/>
                </a:lnTo>
                <a:lnTo>
                  <a:pt x="0" y="190500"/>
                </a:lnTo>
                <a:close/>
              </a:path>
              <a:path w="7620" h="265429">
                <a:moveTo>
                  <a:pt x="0" y="153924"/>
                </a:moveTo>
                <a:lnTo>
                  <a:pt x="0" y="149352"/>
                </a:lnTo>
                <a:lnTo>
                  <a:pt x="1524" y="147828"/>
                </a:lnTo>
                <a:lnTo>
                  <a:pt x="4572" y="147828"/>
                </a:lnTo>
                <a:lnTo>
                  <a:pt x="7620" y="150876"/>
                </a:lnTo>
                <a:lnTo>
                  <a:pt x="7620" y="152400"/>
                </a:lnTo>
                <a:lnTo>
                  <a:pt x="4572" y="155448"/>
                </a:lnTo>
                <a:lnTo>
                  <a:pt x="1524" y="155448"/>
                </a:lnTo>
                <a:lnTo>
                  <a:pt x="0" y="153924"/>
                </a:lnTo>
                <a:close/>
              </a:path>
              <a:path w="7620" h="265429">
                <a:moveTo>
                  <a:pt x="6096" y="115824"/>
                </a:moveTo>
                <a:lnTo>
                  <a:pt x="6096" y="112776"/>
                </a:lnTo>
                <a:lnTo>
                  <a:pt x="7620" y="114300"/>
                </a:lnTo>
                <a:lnTo>
                  <a:pt x="7620" y="115824"/>
                </a:lnTo>
                <a:lnTo>
                  <a:pt x="6096" y="115824"/>
                </a:lnTo>
                <a:close/>
              </a:path>
              <a:path w="7620" h="265429">
                <a:moveTo>
                  <a:pt x="0" y="117348"/>
                </a:moveTo>
                <a:lnTo>
                  <a:pt x="0" y="111252"/>
                </a:lnTo>
                <a:lnTo>
                  <a:pt x="6096" y="111252"/>
                </a:lnTo>
                <a:lnTo>
                  <a:pt x="6096" y="117348"/>
                </a:lnTo>
                <a:lnTo>
                  <a:pt x="4572" y="117348"/>
                </a:lnTo>
                <a:lnTo>
                  <a:pt x="4572" y="118872"/>
                </a:lnTo>
                <a:lnTo>
                  <a:pt x="1524" y="118872"/>
                </a:lnTo>
                <a:lnTo>
                  <a:pt x="1524" y="117348"/>
                </a:lnTo>
                <a:lnTo>
                  <a:pt x="0" y="117348"/>
                </a:lnTo>
                <a:close/>
              </a:path>
              <a:path w="7620" h="265429">
                <a:moveTo>
                  <a:pt x="6096" y="79247"/>
                </a:moveTo>
                <a:lnTo>
                  <a:pt x="6096" y="76200"/>
                </a:lnTo>
                <a:lnTo>
                  <a:pt x="7620" y="76200"/>
                </a:lnTo>
                <a:lnTo>
                  <a:pt x="7620" y="79247"/>
                </a:lnTo>
                <a:lnTo>
                  <a:pt x="6096" y="79247"/>
                </a:lnTo>
                <a:close/>
              </a:path>
              <a:path w="7620" h="265429">
                <a:moveTo>
                  <a:pt x="0" y="80771"/>
                </a:moveTo>
                <a:lnTo>
                  <a:pt x="0" y="74676"/>
                </a:lnTo>
                <a:lnTo>
                  <a:pt x="6096" y="74676"/>
                </a:lnTo>
                <a:lnTo>
                  <a:pt x="6096" y="80771"/>
                </a:lnTo>
                <a:lnTo>
                  <a:pt x="0" y="80771"/>
                </a:lnTo>
                <a:close/>
              </a:path>
              <a:path w="7620" h="265429">
                <a:moveTo>
                  <a:pt x="6096" y="42671"/>
                </a:moveTo>
                <a:lnTo>
                  <a:pt x="6096" y="39623"/>
                </a:lnTo>
                <a:lnTo>
                  <a:pt x="7620" y="39623"/>
                </a:lnTo>
                <a:lnTo>
                  <a:pt x="7620" y="41147"/>
                </a:lnTo>
                <a:lnTo>
                  <a:pt x="6096" y="42671"/>
                </a:lnTo>
                <a:close/>
              </a:path>
              <a:path w="7620" h="265429">
                <a:moveTo>
                  <a:pt x="0" y="44196"/>
                </a:moveTo>
                <a:lnTo>
                  <a:pt x="0" y="38100"/>
                </a:lnTo>
                <a:lnTo>
                  <a:pt x="1524" y="38100"/>
                </a:lnTo>
                <a:lnTo>
                  <a:pt x="1524" y="36576"/>
                </a:lnTo>
                <a:lnTo>
                  <a:pt x="4572" y="36576"/>
                </a:lnTo>
                <a:lnTo>
                  <a:pt x="4572" y="38100"/>
                </a:lnTo>
                <a:lnTo>
                  <a:pt x="6096" y="38100"/>
                </a:lnTo>
                <a:lnTo>
                  <a:pt x="6096" y="44196"/>
                </a:lnTo>
                <a:lnTo>
                  <a:pt x="0" y="44196"/>
                </a:lnTo>
                <a:close/>
              </a:path>
              <a:path w="7620" h="265429">
                <a:moveTo>
                  <a:pt x="0" y="6096"/>
                </a:moveTo>
                <a:lnTo>
                  <a:pt x="0" y="1523"/>
                </a:lnTo>
                <a:lnTo>
                  <a:pt x="1524" y="0"/>
                </a:lnTo>
                <a:lnTo>
                  <a:pt x="4572" y="0"/>
                </a:lnTo>
                <a:lnTo>
                  <a:pt x="7620" y="3047"/>
                </a:lnTo>
                <a:lnTo>
                  <a:pt x="7620" y="4571"/>
                </a:lnTo>
                <a:lnTo>
                  <a:pt x="4572" y="7620"/>
                </a:lnTo>
                <a:lnTo>
                  <a:pt x="1524" y="7620"/>
                </a:lnTo>
                <a:lnTo>
                  <a:pt x="0" y="6096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9" name="object 69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959864" y="5871971"/>
            <a:ext cx="272796" cy="82296"/>
          </a:xfrm>
          <a:prstGeom prst="rect">
            <a:avLst/>
          </a:prstGeom>
        </p:spPr>
      </p:pic>
      <p:sp>
        <p:nvSpPr>
          <p:cNvPr id="70" name="object 70"/>
          <p:cNvSpPr/>
          <p:nvPr/>
        </p:nvSpPr>
        <p:spPr>
          <a:xfrm>
            <a:off x="3595115" y="5716523"/>
            <a:ext cx="7620" cy="265430"/>
          </a:xfrm>
          <a:custGeom>
            <a:avLst/>
            <a:gdLst/>
            <a:ahLst/>
            <a:cxnLst/>
            <a:rect l="l" t="t" r="r" b="b"/>
            <a:pathLst>
              <a:path w="7620" h="265429">
                <a:moveTo>
                  <a:pt x="0" y="263652"/>
                </a:moveTo>
                <a:lnTo>
                  <a:pt x="0" y="260604"/>
                </a:lnTo>
                <a:lnTo>
                  <a:pt x="3048" y="257556"/>
                </a:lnTo>
                <a:lnTo>
                  <a:pt x="4572" y="257556"/>
                </a:lnTo>
                <a:lnTo>
                  <a:pt x="7620" y="260604"/>
                </a:lnTo>
                <a:lnTo>
                  <a:pt x="7620" y="263652"/>
                </a:lnTo>
                <a:lnTo>
                  <a:pt x="6096" y="265176"/>
                </a:lnTo>
                <a:lnTo>
                  <a:pt x="1524" y="265176"/>
                </a:lnTo>
                <a:lnTo>
                  <a:pt x="0" y="263652"/>
                </a:lnTo>
                <a:close/>
              </a:path>
              <a:path w="7620" h="265429">
                <a:moveTo>
                  <a:pt x="0" y="227076"/>
                </a:moveTo>
                <a:lnTo>
                  <a:pt x="0" y="222504"/>
                </a:lnTo>
                <a:lnTo>
                  <a:pt x="1524" y="222504"/>
                </a:lnTo>
                <a:lnTo>
                  <a:pt x="3048" y="220980"/>
                </a:lnTo>
                <a:lnTo>
                  <a:pt x="4572" y="220980"/>
                </a:lnTo>
                <a:lnTo>
                  <a:pt x="6096" y="222504"/>
                </a:lnTo>
                <a:lnTo>
                  <a:pt x="7620" y="222504"/>
                </a:lnTo>
                <a:lnTo>
                  <a:pt x="7620" y="227076"/>
                </a:lnTo>
                <a:lnTo>
                  <a:pt x="6096" y="227076"/>
                </a:lnTo>
                <a:lnTo>
                  <a:pt x="6096" y="228600"/>
                </a:lnTo>
                <a:lnTo>
                  <a:pt x="1524" y="228600"/>
                </a:lnTo>
                <a:lnTo>
                  <a:pt x="1524" y="227076"/>
                </a:lnTo>
                <a:lnTo>
                  <a:pt x="0" y="227076"/>
                </a:lnTo>
                <a:close/>
              </a:path>
              <a:path w="7620" h="265429">
                <a:moveTo>
                  <a:pt x="6096" y="190500"/>
                </a:moveTo>
                <a:lnTo>
                  <a:pt x="6096" y="185928"/>
                </a:lnTo>
                <a:lnTo>
                  <a:pt x="7620" y="185928"/>
                </a:lnTo>
                <a:lnTo>
                  <a:pt x="7620" y="190500"/>
                </a:lnTo>
                <a:lnTo>
                  <a:pt x="6096" y="190500"/>
                </a:lnTo>
                <a:close/>
              </a:path>
              <a:path w="7620" h="265429">
                <a:moveTo>
                  <a:pt x="1524" y="192024"/>
                </a:moveTo>
                <a:lnTo>
                  <a:pt x="1524" y="184404"/>
                </a:lnTo>
                <a:lnTo>
                  <a:pt x="6096" y="184404"/>
                </a:lnTo>
                <a:lnTo>
                  <a:pt x="6096" y="192024"/>
                </a:lnTo>
                <a:lnTo>
                  <a:pt x="1524" y="192024"/>
                </a:lnTo>
                <a:close/>
              </a:path>
              <a:path w="7620" h="265429">
                <a:moveTo>
                  <a:pt x="0" y="190500"/>
                </a:moveTo>
                <a:lnTo>
                  <a:pt x="0" y="185928"/>
                </a:lnTo>
                <a:lnTo>
                  <a:pt x="1524" y="185928"/>
                </a:lnTo>
                <a:lnTo>
                  <a:pt x="1524" y="190500"/>
                </a:lnTo>
                <a:lnTo>
                  <a:pt x="0" y="190500"/>
                </a:lnTo>
                <a:close/>
              </a:path>
              <a:path w="7620" h="265429">
                <a:moveTo>
                  <a:pt x="6096" y="153924"/>
                </a:moveTo>
                <a:lnTo>
                  <a:pt x="6096" y="149352"/>
                </a:lnTo>
                <a:lnTo>
                  <a:pt x="7620" y="149352"/>
                </a:lnTo>
                <a:lnTo>
                  <a:pt x="7620" y="153924"/>
                </a:lnTo>
                <a:lnTo>
                  <a:pt x="6096" y="153924"/>
                </a:lnTo>
                <a:close/>
              </a:path>
              <a:path w="7620" h="265429">
                <a:moveTo>
                  <a:pt x="1524" y="155448"/>
                </a:moveTo>
                <a:lnTo>
                  <a:pt x="1524" y="147828"/>
                </a:lnTo>
                <a:lnTo>
                  <a:pt x="6096" y="147828"/>
                </a:lnTo>
                <a:lnTo>
                  <a:pt x="6096" y="155448"/>
                </a:lnTo>
                <a:lnTo>
                  <a:pt x="1524" y="155448"/>
                </a:lnTo>
                <a:close/>
              </a:path>
              <a:path w="7620" h="265429">
                <a:moveTo>
                  <a:pt x="0" y="153924"/>
                </a:moveTo>
                <a:lnTo>
                  <a:pt x="0" y="149352"/>
                </a:lnTo>
                <a:lnTo>
                  <a:pt x="1524" y="149352"/>
                </a:lnTo>
                <a:lnTo>
                  <a:pt x="1524" y="153924"/>
                </a:lnTo>
                <a:lnTo>
                  <a:pt x="0" y="153924"/>
                </a:lnTo>
                <a:close/>
              </a:path>
              <a:path w="7620" h="265429">
                <a:moveTo>
                  <a:pt x="0" y="115824"/>
                </a:moveTo>
                <a:lnTo>
                  <a:pt x="0" y="112776"/>
                </a:lnTo>
                <a:lnTo>
                  <a:pt x="1524" y="111252"/>
                </a:lnTo>
                <a:lnTo>
                  <a:pt x="6096" y="111252"/>
                </a:lnTo>
                <a:lnTo>
                  <a:pt x="7620" y="112776"/>
                </a:lnTo>
                <a:lnTo>
                  <a:pt x="7620" y="115824"/>
                </a:lnTo>
                <a:lnTo>
                  <a:pt x="4572" y="118872"/>
                </a:lnTo>
                <a:lnTo>
                  <a:pt x="3048" y="118872"/>
                </a:lnTo>
                <a:lnTo>
                  <a:pt x="0" y="115824"/>
                </a:lnTo>
                <a:close/>
              </a:path>
              <a:path w="7620" h="265429">
                <a:moveTo>
                  <a:pt x="0" y="79247"/>
                </a:moveTo>
                <a:lnTo>
                  <a:pt x="0" y="76200"/>
                </a:lnTo>
                <a:lnTo>
                  <a:pt x="1524" y="74676"/>
                </a:lnTo>
                <a:lnTo>
                  <a:pt x="6096" y="74676"/>
                </a:lnTo>
                <a:lnTo>
                  <a:pt x="7620" y="76200"/>
                </a:lnTo>
                <a:lnTo>
                  <a:pt x="7620" y="79247"/>
                </a:lnTo>
                <a:lnTo>
                  <a:pt x="6096" y="80771"/>
                </a:lnTo>
                <a:lnTo>
                  <a:pt x="1524" y="80771"/>
                </a:lnTo>
                <a:lnTo>
                  <a:pt x="0" y="79247"/>
                </a:lnTo>
                <a:close/>
              </a:path>
              <a:path w="7620" h="265429">
                <a:moveTo>
                  <a:pt x="0" y="42671"/>
                </a:moveTo>
                <a:lnTo>
                  <a:pt x="0" y="39623"/>
                </a:lnTo>
                <a:lnTo>
                  <a:pt x="3048" y="36576"/>
                </a:lnTo>
                <a:lnTo>
                  <a:pt x="4572" y="36576"/>
                </a:lnTo>
                <a:lnTo>
                  <a:pt x="7620" y="39623"/>
                </a:lnTo>
                <a:lnTo>
                  <a:pt x="7620" y="42671"/>
                </a:lnTo>
                <a:lnTo>
                  <a:pt x="6096" y="44196"/>
                </a:lnTo>
                <a:lnTo>
                  <a:pt x="1524" y="44196"/>
                </a:lnTo>
                <a:lnTo>
                  <a:pt x="0" y="42671"/>
                </a:lnTo>
                <a:close/>
              </a:path>
              <a:path w="7620" h="265429">
                <a:moveTo>
                  <a:pt x="6096" y="6096"/>
                </a:moveTo>
                <a:lnTo>
                  <a:pt x="6096" y="1523"/>
                </a:lnTo>
                <a:lnTo>
                  <a:pt x="7620" y="1523"/>
                </a:lnTo>
                <a:lnTo>
                  <a:pt x="7620" y="6096"/>
                </a:lnTo>
                <a:lnTo>
                  <a:pt x="6096" y="6096"/>
                </a:lnTo>
                <a:close/>
              </a:path>
              <a:path w="7620" h="265429">
                <a:moveTo>
                  <a:pt x="1524" y="7620"/>
                </a:moveTo>
                <a:lnTo>
                  <a:pt x="1524" y="0"/>
                </a:lnTo>
                <a:lnTo>
                  <a:pt x="6096" y="0"/>
                </a:lnTo>
                <a:lnTo>
                  <a:pt x="6096" y="7620"/>
                </a:lnTo>
                <a:lnTo>
                  <a:pt x="1524" y="7620"/>
                </a:lnTo>
                <a:close/>
              </a:path>
              <a:path w="7620" h="265429">
                <a:moveTo>
                  <a:pt x="0" y="6096"/>
                </a:moveTo>
                <a:lnTo>
                  <a:pt x="0" y="1523"/>
                </a:lnTo>
                <a:lnTo>
                  <a:pt x="1524" y="1523"/>
                </a:lnTo>
                <a:lnTo>
                  <a:pt x="1524" y="6096"/>
                </a:lnTo>
                <a:lnTo>
                  <a:pt x="0" y="6096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899147" y="5716523"/>
            <a:ext cx="7620" cy="265430"/>
          </a:xfrm>
          <a:custGeom>
            <a:avLst/>
            <a:gdLst/>
            <a:ahLst/>
            <a:cxnLst/>
            <a:rect l="l" t="t" r="r" b="b"/>
            <a:pathLst>
              <a:path w="7620" h="265429">
                <a:moveTo>
                  <a:pt x="1524" y="265176"/>
                </a:moveTo>
                <a:lnTo>
                  <a:pt x="1524" y="259080"/>
                </a:lnTo>
                <a:lnTo>
                  <a:pt x="3048" y="259080"/>
                </a:lnTo>
                <a:lnTo>
                  <a:pt x="3048" y="257556"/>
                </a:lnTo>
                <a:lnTo>
                  <a:pt x="6096" y="257556"/>
                </a:lnTo>
                <a:lnTo>
                  <a:pt x="6096" y="259080"/>
                </a:lnTo>
                <a:lnTo>
                  <a:pt x="7620" y="259080"/>
                </a:lnTo>
                <a:lnTo>
                  <a:pt x="7620" y="265176"/>
                </a:lnTo>
                <a:lnTo>
                  <a:pt x="1524" y="265176"/>
                </a:lnTo>
                <a:close/>
              </a:path>
              <a:path w="7620" h="265429">
                <a:moveTo>
                  <a:pt x="0" y="263652"/>
                </a:moveTo>
                <a:lnTo>
                  <a:pt x="0" y="260604"/>
                </a:lnTo>
                <a:lnTo>
                  <a:pt x="1524" y="260604"/>
                </a:lnTo>
                <a:lnTo>
                  <a:pt x="1524" y="263652"/>
                </a:lnTo>
                <a:lnTo>
                  <a:pt x="0" y="263652"/>
                </a:lnTo>
                <a:close/>
              </a:path>
              <a:path w="7620" h="265429">
                <a:moveTo>
                  <a:pt x="0" y="225552"/>
                </a:moveTo>
                <a:lnTo>
                  <a:pt x="0" y="224028"/>
                </a:lnTo>
                <a:lnTo>
                  <a:pt x="1524" y="222504"/>
                </a:lnTo>
                <a:lnTo>
                  <a:pt x="3048" y="222504"/>
                </a:lnTo>
                <a:lnTo>
                  <a:pt x="3048" y="220980"/>
                </a:lnTo>
                <a:lnTo>
                  <a:pt x="6096" y="220980"/>
                </a:lnTo>
                <a:lnTo>
                  <a:pt x="6096" y="222504"/>
                </a:lnTo>
                <a:lnTo>
                  <a:pt x="7620" y="222504"/>
                </a:lnTo>
                <a:lnTo>
                  <a:pt x="7620" y="227076"/>
                </a:lnTo>
                <a:lnTo>
                  <a:pt x="6096" y="228600"/>
                </a:lnTo>
                <a:lnTo>
                  <a:pt x="3048" y="228600"/>
                </a:lnTo>
                <a:lnTo>
                  <a:pt x="0" y="225552"/>
                </a:lnTo>
                <a:close/>
              </a:path>
              <a:path w="7620" h="265429">
                <a:moveTo>
                  <a:pt x="0" y="188976"/>
                </a:moveTo>
                <a:lnTo>
                  <a:pt x="0" y="187452"/>
                </a:lnTo>
                <a:lnTo>
                  <a:pt x="3048" y="184404"/>
                </a:lnTo>
                <a:lnTo>
                  <a:pt x="6096" y="184404"/>
                </a:lnTo>
                <a:lnTo>
                  <a:pt x="7620" y="185928"/>
                </a:lnTo>
                <a:lnTo>
                  <a:pt x="7620" y="190500"/>
                </a:lnTo>
                <a:lnTo>
                  <a:pt x="6096" y="192024"/>
                </a:lnTo>
                <a:lnTo>
                  <a:pt x="3048" y="192024"/>
                </a:lnTo>
                <a:lnTo>
                  <a:pt x="0" y="188976"/>
                </a:lnTo>
                <a:close/>
              </a:path>
              <a:path w="7620" h="265429">
                <a:moveTo>
                  <a:pt x="0" y="152400"/>
                </a:moveTo>
                <a:lnTo>
                  <a:pt x="0" y="150876"/>
                </a:lnTo>
                <a:lnTo>
                  <a:pt x="3048" y="147828"/>
                </a:lnTo>
                <a:lnTo>
                  <a:pt x="6096" y="147828"/>
                </a:lnTo>
                <a:lnTo>
                  <a:pt x="7620" y="149352"/>
                </a:lnTo>
                <a:lnTo>
                  <a:pt x="7620" y="153924"/>
                </a:lnTo>
                <a:lnTo>
                  <a:pt x="6096" y="155448"/>
                </a:lnTo>
                <a:lnTo>
                  <a:pt x="3048" y="155448"/>
                </a:lnTo>
                <a:lnTo>
                  <a:pt x="0" y="152400"/>
                </a:lnTo>
                <a:close/>
              </a:path>
              <a:path w="7620" h="265429">
                <a:moveTo>
                  <a:pt x="1524" y="117348"/>
                </a:moveTo>
                <a:lnTo>
                  <a:pt x="1524" y="111252"/>
                </a:lnTo>
                <a:lnTo>
                  <a:pt x="7620" y="111252"/>
                </a:lnTo>
                <a:lnTo>
                  <a:pt x="7620" y="117348"/>
                </a:lnTo>
                <a:lnTo>
                  <a:pt x="6096" y="117348"/>
                </a:lnTo>
                <a:lnTo>
                  <a:pt x="6096" y="118872"/>
                </a:lnTo>
                <a:lnTo>
                  <a:pt x="3048" y="118872"/>
                </a:lnTo>
                <a:lnTo>
                  <a:pt x="3048" y="117348"/>
                </a:lnTo>
                <a:lnTo>
                  <a:pt x="1524" y="117348"/>
                </a:lnTo>
                <a:close/>
              </a:path>
              <a:path w="7620" h="265429">
                <a:moveTo>
                  <a:pt x="0" y="115824"/>
                </a:moveTo>
                <a:lnTo>
                  <a:pt x="0" y="114300"/>
                </a:lnTo>
                <a:lnTo>
                  <a:pt x="1524" y="112776"/>
                </a:lnTo>
                <a:lnTo>
                  <a:pt x="1524" y="115824"/>
                </a:lnTo>
                <a:lnTo>
                  <a:pt x="0" y="115824"/>
                </a:lnTo>
                <a:close/>
              </a:path>
              <a:path w="7620" h="265429">
                <a:moveTo>
                  <a:pt x="1524" y="80771"/>
                </a:moveTo>
                <a:lnTo>
                  <a:pt x="1524" y="74676"/>
                </a:lnTo>
                <a:lnTo>
                  <a:pt x="7620" y="74676"/>
                </a:lnTo>
                <a:lnTo>
                  <a:pt x="7620" y="80771"/>
                </a:lnTo>
                <a:lnTo>
                  <a:pt x="1524" y="80771"/>
                </a:lnTo>
                <a:close/>
              </a:path>
              <a:path w="7620" h="265429">
                <a:moveTo>
                  <a:pt x="0" y="79247"/>
                </a:moveTo>
                <a:lnTo>
                  <a:pt x="0" y="76200"/>
                </a:lnTo>
                <a:lnTo>
                  <a:pt x="1524" y="76200"/>
                </a:lnTo>
                <a:lnTo>
                  <a:pt x="1524" y="79247"/>
                </a:lnTo>
                <a:lnTo>
                  <a:pt x="0" y="79247"/>
                </a:lnTo>
                <a:close/>
              </a:path>
              <a:path w="7620" h="265429">
                <a:moveTo>
                  <a:pt x="1524" y="44196"/>
                </a:moveTo>
                <a:lnTo>
                  <a:pt x="1524" y="38100"/>
                </a:lnTo>
                <a:lnTo>
                  <a:pt x="3048" y="38100"/>
                </a:lnTo>
                <a:lnTo>
                  <a:pt x="3048" y="36576"/>
                </a:lnTo>
                <a:lnTo>
                  <a:pt x="6096" y="36576"/>
                </a:lnTo>
                <a:lnTo>
                  <a:pt x="6096" y="38100"/>
                </a:lnTo>
                <a:lnTo>
                  <a:pt x="7620" y="38100"/>
                </a:lnTo>
                <a:lnTo>
                  <a:pt x="7620" y="44196"/>
                </a:lnTo>
                <a:lnTo>
                  <a:pt x="1524" y="44196"/>
                </a:lnTo>
                <a:close/>
              </a:path>
              <a:path w="7620" h="265429">
                <a:moveTo>
                  <a:pt x="0" y="41147"/>
                </a:moveTo>
                <a:lnTo>
                  <a:pt x="0" y="39623"/>
                </a:lnTo>
                <a:lnTo>
                  <a:pt x="1524" y="39623"/>
                </a:lnTo>
                <a:lnTo>
                  <a:pt x="1524" y="42671"/>
                </a:lnTo>
                <a:lnTo>
                  <a:pt x="0" y="41147"/>
                </a:lnTo>
                <a:close/>
              </a:path>
              <a:path w="7620" h="265429">
                <a:moveTo>
                  <a:pt x="0" y="4571"/>
                </a:moveTo>
                <a:lnTo>
                  <a:pt x="0" y="3047"/>
                </a:lnTo>
                <a:lnTo>
                  <a:pt x="3048" y="0"/>
                </a:lnTo>
                <a:lnTo>
                  <a:pt x="6096" y="0"/>
                </a:lnTo>
                <a:lnTo>
                  <a:pt x="7620" y="1523"/>
                </a:lnTo>
                <a:lnTo>
                  <a:pt x="7620" y="6096"/>
                </a:lnTo>
                <a:lnTo>
                  <a:pt x="6096" y="7620"/>
                </a:lnTo>
                <a:lnTo>
                  <a:pt x="3048" y="7620"/>
                </a:lnTo>
                <a:lnTo>
                  <a:pt x="0" y="4571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2" name="object 72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7274052" y="5868923"/>
            <a:ext cx="313944" cy="65532"/>
          </a:xfrm>
          <a:prstGeom prst="rect">
            <a:avLst/>
          </a:prstGeom>
        </p:spPr>
      </p:pic>
      <p:sp>
        <p:nvSpPr>
          <p:cNvPr id="73" name="object 73"/>
          <p:cNvSpPr/>
          <p:nvPr/>
        </p:nvSpPr>
        <p:spPr>
          <a:xfrm>
            <a:off x="7950707" y="5716523"/>
            <a:ext cx="7620" cy="265430"/>
          </a:xfrm>
          <a:custGeom>
            <a:avLst/>
            <a:gdLst/>
            <a:ahLst/>
            <a:cxnLst/>
            <a:rect l="l" t="t" r="r" b="b"/>
            <a:pathLst>
              <a:path w="7620" h="265429">
                <a:moveTo>
                  <a:pt x="1524" y="265176"/>
                </a:moveTo>
                <a:lnTo>
                  <a:pt x="1524" y="259080"/>
                </a:lnTo>
                <a:lnTo>
                  <a:pt x="3048" y="259080"/>
                </a:lnTo>
                <a:lnTo>
                  <a:pt x="3048" y="257556"/>
                </a:lnTo>
                <a:lnTo>
                  <a:pt x="4572" y="257556"/>
                </a:lnTo>
                <a:lnTo>
                  <a:pt x="6096" y="259080"/>
                </a:lnTo>
                <a:lnTo>
                  <a:pt x="7620" y="259080"/>
                </a:lnTo>
                <a:lnTo>
                  <a:pt x="7620" y="265176"/>
                </a:lnTo>
                <a:lnTo>
                  <a:pt x="1524" y="265176"/>
                </a:lnTo>
                <a:close/>
              </a:path>
              <a:path w="7620" h="265429">
                <a:moveTo>
                  <a:pt x="0" y="263652"/>
                </a:moveTo>
                <a:lnTo>
                  <a:pt x="0" y="260604"/>
                </a:lnTo>
                <a:lnTo>
                  <a:pt x="1524" y="260604"/>
                </a:lnTo>
                <a:lnTo>
                  <a:pt x="1524" y="263652"/>
                </a:lnTo>
                <a:lnTo>
                  <a:pt x="0" y="263652"/>
                </a:lnTo>
                <a:close/>
              </a:path>
              <a:path w="7620" h="265429">
                <a:moveTo>
                  <a:pt x="0" y="225552"/>
                </a:moveTo>
                <a:lnTo>
                  <a:pt x="0" y="224028"/>
                </a:lnTo>
                <a:lnTo>
                  <a:pt x="1524" y="222504"/>
                </a:lnTo>
                <a:lnTo>
                  <a:pt x="3048" y="222504"/>
                </a:lnTo>
                <a:lnTo>
                  <a:pt x="3048" y="220980"/>
                </a:lnTo>
                <a:lnTo>
                  <a:pt x="4572" y="220980"/>
                </a:lnTo>
                <a:lnTo>
                  <a:pt x="6096" y="222504"/>
                </a:lnTo>
                <a:lnTo>
                  <a:pt x="7620" y="222504"/>
                </a:lnTo>
                <a:lnTo>
                  <a:pt x="7620" y="227076"/>
                </a:lnTo>
                <a:lnTo>
                  <a:pt x="6096" y="228600"/>
                </a:lnTo>
                <a:lnTo>
                  <a:pt x="3048" y="228600"/>
                </a:lnTo>
                <a:lnTo>
                  <a:pt x="0" y="225552"/>
                </a:lnTo>
                <a:close/>
              </a:path>
              <a:path w="7620" h="265429">
                <a:moveTo>
                  <a:pt x="0" y="188976"/>
                </a:moveTo>
                <a:lnTo>
                  <a:pt x="0" y="187452"/>
                </a:lnTo>
                <a:lnTo>
                  <a:pt x="3048" y="184404"/>
                </a:lnTo>
                <a:lnTo>
                  <a:pt x="6096" y="184404"/>
                </a:lnTo>
                <a:lnTo>
                  <a:pt x="7620" y="185928"/>
                </a:lnTo>
                <a:lnTo>
                  <a:pt x="7620" y="190500"/>
                </a:lnTo>
                <a:lnTo>
                  <a:pt x="6096" y="192024"/>
                </a:lnTo>
                <a:lnTo>
                  <a:pt x="3048" y="192024"/>
                </a:lnTo>
                <a:lnTo>
                  <a:pt x="0" y="188976"/>
                </a:lnTo>
                <a:close/>
              </a:path>
              <a:path w="7620" h="265429">
                <a:moveTo>
                  <a:pt x="0" y="152400"/>
                </a:moveTo>
                <a:lnTo>
                  <a:pt x="0" y="150876"/>
                </a:lnTo>
                <a:lnTo>
                  <a:pt x="3048" y="147828"/>
                </a:lnTo>
                <a:lnTo>
                  <a:pt x="6096" y="147828"/>
                </a:lnTo>
                <a:lnTo>
                  <a:pt x="7620" y="149352"/>
                </a:lnTo>
                <a:lnTo>
                  <a:pt x="7620" y="153924"/>
                </a:lnTo>
                <a:lnTo>
                  <a:pt x="6096" y="155448"/>
                </a:lnTo>
                <a:lnTo>
                  <a:pt x="3048" y="155448"/>
                </a:lnTo>
                <a:lnTo>
                  <a:pt x="0" y="152400"/>
                </a:lnTo>
                <a:close/>
              </a:path>
              <a:path w="7620" h="265429">
                <a:moveTo>
                  <a:pt x="1524" y="117348"/>
                </a:moveTo>
                <a:lnTo>
                  <a:pt x="1524" y="111252"/>
                </a:lnTo>
                <a:lnTo>
                  <a:pt x="7620" y="111252"/>
                </a:lnTo>
                <a:lnTo>
                  <a:pt x="7620" y="117348"/>
                </a:lnTo>
                <a:lnTo>
                  <a:pt x="6096" y="117348"/>
                </a:lnTo>
                <a:lnTo>
                  <a:pt x="4572" y="118872"/>
                </a:lnTo>
                <a:lnTo>
                  <a:pt x="3048" y="118872"/>
                </a:lnTo>
                <a:lnTo>
                  <a:pt x="3048" y="117348"/>
                </a:lnTo>
                <a:lnTo>
                  <a:pt x="1524" y="117348"/>
                </a:lnTo>
                <a:close/>
              </a:path>
              <a:path w="7620" h="265429">
                <a:moveTo>
                  <a:pt x="0" y="115824"/>
                </a:moveTo>
                <a:lnTo>
                  <a:pt x="0" y="114300"/>
                </a:lnTo>
                <a:lnTo>
                  <a:pt x="1524" y="112776"/>
                </a:lnTo>
                <a:lnTo>
                  <a:pt x="1524" y="115824"/>
                </a:lnTo>
                <a:lnTo>
                  <a:pt x="0" y="115824"/>
                </a:lnTo>
                <a:close/>
              </a:path>
              <a:path w="7620" h="265429">
                <a:moveTo>
                  <a:pt x="1524" y="80771"/>
                </a:moveTo>
                <a:lnTo>
                  <a:pt x="1524" y="74676"/>
                </a:lnTo>
                <a:lnTo>
                  <a:pt x="7620" y="74676"/>
                </a:lnTo>
                <a:lnTo>
                  <a:pt x="7620" y="80771"/>
                </a:lnTo>
                <a:lnTo>
                  <a:pt x="1524" y="80771"/>
                </a:lnTo>
                <a:close/>
              </a:path>
              <a:path w="7620" h="265429">
                <a:moveTo>
                  <a:pt x="0" y="79247"/>
                </a:moveTo>
                <a:lnTo>
                  <a:pt x="0" y="76200"/>
                </a:lnTo>
                <a:lnTo>
                  <a:pt x="1524" y="76200"/>
                </a:lnTo>
                <a:lnTo>
                  <a:pt x="1524" y="79247"/>
                </a:lnTo>
                <a:lnTo>
                  <a:pt x="0" y="79247"/>
                </a:lnTo>
                <a:close/>
              </a:path>
              <a:path w="7620" h="265429">
                <a:moveTo>
                  <a:pt x="1524" y="44196"/>
                </a:moveTo>
                <a:lnTo>
                  <a:pt x="1524" y="38100"/>
                </a:lnTo>
                <a:lnTo>
                  <a:pt x="3048" y="38100"/>
                </a:lnTo>
                <a:lnTo>
                  <a:pt x="3048" y="36576"/>
                </a:lnTo>
                <a:lnTo>
                  <a:pt x="4572" y="36576"/>
                </a:lnTo>
                <a:lnTo>
                  <a:pt x="6096" y="38100"/>
                </a:lnTo>
                <a:lnTo>
                  <a:pt x="7620" y="38100"/>
                </a:lnTo>
                <a:lnTo>
                  <a:pt x="7620" y="44196"/>
                </a:lnTo>
                <a:lnTo>
                  <a:pt x="1524" y="44196"/>
                </a:lnTo>
                <a:close/>
              </a:path>
              <a:path w="7620" h="265429">
                <a:moveTo>
                  <a:pt x="0" y="41147"/>
                </a:moveTo>
                <a:lnTo>
                  <a:pt x="0" y="39623"/>
                </a:lnTo>
                <a:lnTo>
                  <a:pt x="1524" y="39623"/>
                </a:lnTo>
                <a:lnTo>
                  <a:pt x="1524" y="42671"/>
                </a:lnTo>
                <a:lnTo>
                  <a:pt x="0" y="41147"/>
                </a:lnTo>
                <a:close/>
              </a:path>
              <a:path w="7620" h="265429">
                <a:moveTo>
                  <a:pt x="0" y="4571"/>
                </a:moveTo>
                <a:lnTo>
                  <a:pt x="0" y="3047"/>
                </a:lnTo>
                <a:lnTo>
                  <a:pt x="3048" y="0"/>
                </a:lnTo>
                <a:lnTo>
                  <a:pt x="6096" y="0"/>
                </a:lnTo>
                <a:lnTo>
                  <a:pt x="7620" y="1523"/>
                </a:lnTo>
                <a:lnTo>
                  <a:pt x="7620" y="6096"/>
                </a:lnTo>
                <a:lnTo>
                  <a:pt x="6096" y="7620"/>
                </a:lnTo>
                <a:lnTo>
                  <a:pt x="3048" y="7620"/>
                </a:lnTo>
                <a:lnTo>
                  <a:pt x="0" y="4571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91312" y="5981700"/>
            <a:ext cx="7620" cy="155575"/>
          </a:xfrm>
          <a:custGeom>
            <a:avLst/>
            <a:gdLst/>
            <a:ahLst/>
            <a:cxnLst/>
            <a:rect l="l" t="t" r="r" b="b"/>
            <a:pathLst>
              <a:path w="7620" h="155575">
                <a:moveTo>
                  <a:pt x="0" y="153924"/>
                </a:moveTo>
                <a:lnTo>
                  <a:pt x="0" y="149352"/>
                </a:lnTo>
                <a:lnTo>
                  <a:pt x="1524" y="147828"/>
                </a:lnTo>
                <a:lnTo>
                  <a:pt x="4572" y="147828"/>
                </a:lnTo>
                <a:lnTo>
                  <a:pt x="7620" y="150876"/>
                </a:lnTo>
                <a:lnTo>
                  <a:pt x="7620" y="152400"/>
                </a:lnTo>
                <a:lnTo>
                  <a:pt x="4572" y="155448"/>
                </a:lnTo>
                <a:lnTo>
                  <a:pt x="1524" y="155448"/>
                </a:lnTo>
                <a:lnTo>
                  <a:pt x="0" y="153924"/>
                </a:lnTo>
                <a:close/>
              </a:path>
              <a:path w="7620" h="155575">
                <a:moveTo>
                  <a:pt x="6096" y="115824"/>
                </a:moveTo>
                <a:lnTo>
                  <a:pt x="6096" y="112776"/>
                </a:lnTo>
                <a:lnTo>
                  <a:pt x="7620" y="114300"/>
                </a:lnTo>
                <a:lnTo>
                  <a:pt x="7620" y="115824"/>
                </a:lnTo>
                <a:lnTo>
                  <a:pt x="6096" y="115824"/>
                </a:lnTo>
                <a:close/>
              </a:path>
              <a:path w="7620" h="155575">
                <a:moveTo>
                  <a:pt x="0" y="117348"/>
                </a:moveTo>
                <a:lnTo>
                  <a:pt x="0" y="111252"/>
                </a:lnTo>
                <a:lnTo>
                  <a:pt x="6096" y="111252"/>
                </a:lnTo>
                <a:lnTo>
                  <a:pt x="6096" y="117348"/>
                </a:lnTo>
                <a:lnTo>
                  <a:pt x="4572" y="117348"/>
                </a:lnTo>
                <a:lnTo>
                  <a:pt x="4572" y="118872"/>
                </a:lnTo>
                <a:lnTo>
                  <a:pt x="1524" y="118872"/>
                </a:lnTo>
                <a:lnTo>
                  <a:pt x="1524" y="117348"/>
                </a:lnTo>
                <a:lnTo>
                  <a:pt x="0" y="117348"/>
                </a:lnTo>
                <a:close/>
              </a:path>
              <a:path w="7620" h="155575">
                <a:moveTo>
                  <a:pt x="6096" y="79248"/>
                </a:moveTo>
                <a:lnTo>
                  <a:pt x="6096" y="76200"/>
                </a:lnTo>
                <a:lnTo>
                  <a:pt x="7620" y="76200"/>
                </a:lnTo>
                <a:lnTo>
                  <a:pt x="7620" y="79248"/>
                </a:lnTo>
                <a:lnTo>
                  <a:pt x="6096" y="79248"/>
                </a:lnTo>
                <a:close/>
              </a:path>
              <a:path w="7620" h="155575">
                <a:moveTo>
                  <a:pt x="0" y="80772"/>
                </a:moveTo>
                <a:lnTo>
                  <a:pt x="0" y="74676"/>
                </a:lnTo>
                <a:lnTo>
                  <a:pt x="6096" y="74676"/>
                </a:lnTo>
                <a:lnTo>
                  <a:pt x="6096" y="80772"/>
                </a:lnTo>
                <a:lnTo>
                  <a:pt x="0" y="80772"/>
                </a:lnTo>
                <a:close/>
              </a:path>
              <a:path w="7620" h="155575">
                <a:moveTo>
                  <a:pt x="6096" y="42672"/>
                </a:moveTo>
                <a:lnTo>
                  <a:pt x="6096" y="39624"/>
                </a:lnTo>
                <a:lnTo>
                  <a:pt x="7620" y="39624"/>
                </a:lnTo>
                <a:lnTo>
                  <a:pt x="7620" y="42672"/>
                </a:lnTo>
                <a:lnTo>
                  <a:pt x="6096" y="42672"/>
                </a:lnTo>
                <a:close/>
              </a:path>
              <a:path w="7620" h="155575">
                <a:moveTo>
                  <a:pt x="0" y="44196"/>
                </a:moveTo>
                <a:lnTo>
                  <a:pt x="0" y="38100"/>
                </a:lnTo>
                <a:lnTo>
                  <a:pt x="1524" y="38100"/>
                </a:lnTo>
                <a:lnTo>
                  <a:pt x="1524" y="36576"/>
                </a:lnTo>
                <a:lnTo>
                  <a:pt x="4572" y="36576"/>
                </a:lnTo>
                <a:lnTo>
                  <a:pt x="4572" y="38100"/>
                </a:lnTo>
                <a:lnTo>
                  <a:pt x="6096" y="38100"/>
                </a:lnTo>
                <a:lnTo>
                  <a:pt x="6096" y="44196"/>
                </a:lnTo>
                <a:lnTo>
                  <a:pt x="0" y="44196"/>
                </a:lnTo>
                <a:close/>
              </a:path>
              <a:path w="7620" h="155575">
                <a:moveTo>
                  <a:pt x="0" y="6096"/>
                </a:moveTo>
                <a:lnTo>
                  <a:pt x="0" y="1524"/>
                </a:lnTo>
                <a:lnTo>
                  <a:pt x="1524" y="1524"/>
                </a:lnTo>
                <a:lnTo>
                  <a:pt x="1524" y="0"/>
                </a:lnTo>
                <a:lnTo>
                  <a:pt x="4572" y="0"/>
                </a:lnTo>
                <a:lnTo>
                  <a:pt x="4572" y="1524"/>
                </a:lnTo>
                <a:lnTo>
                  <a:pt x="6096" y="1524"/>
                </a:lnTo>
                <a:lnTo>
                  <a:pt x="7620" y="3048"/>
                </a:lnTo>
                <a:lnTo>
                  <a:pt x="7620" y="4572"/>
                </a:lnTo>
                <a:lnTo>
                  <a:pt x="4572" y="7620"/>
                </a:lnTo>
                <a:lnTo>
                  <a:pt x="1524" y="7620"/>
                </a:lnTo>
                <a:lnTo>
                  <a:pt x="0" y="6096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5" name="object 75"/>
          <p:cNvGrpSpPr/>
          <p:nvPr/>
        </p:nvGrpSpPr>
        <p:grpSpPr>
          <a:xfrm>
            <a:off x="3653027" y="6025895"/>
            <a:ext cx="189230" cy="71755"/>
            <a:chOff x="3653027" y="6025895"/>
            <a:chExt cx="189230" cy="71755"/>
          </a:xfrm>
        </p:grpSpPr>
        <p:pic>
          <p:nvPicPr>
            <p:cNvPr id="76" name="object 7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653027" y="6025895"/>
              <a:ext cx="123443" cy="71628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3806951" y="6025895"/>
              <a:ext cx="35560" cy="64135"/>
            </a:xfrm>
            <a:custGeom>
              <a:avLst/>
              <a:gdLst/>
              <a:ahLst/>
              <a:cxnLst/>
              <a:rect l="l" t="t" r="r" b="b"/>
              <a:pathLst>
                <a:path w="35560" h="64135">
                  <a:moveTo>
                    <a:pt x="19812" y="33528"/>
                  </a:moveTo>
                  <a:lnTo>
                    <a:pt x="19812" y="30480"/>
                  </a:lnTo>
                  <a:lnTo>
                    <a:pt x="22860" y="30480"/>
                  </a:lnTo>
                  <a:lnTo>
                    <a:pt x="24384" y="32004"/>
                  </a:lnTo>
                  <a:lnTo>
                    <a:pt x="25908" y="32004"/>
                  </a:lnTo>
                  <a:lnTo>
                    <a:pt x="27432" y="33528"/>
                  </a:lnTo>
                  <a:lnTo>
                    <a:pt x="28956" y="33528"/>
                  </a:lnTo>
                  <a:lnTo>
                    <a:pt x="33528" y="38100"/>
                  </a:lnTo>
                  <a:lnTo>
                    <a:pt x="33528" y="39624"/>
                  </a:lnTo>
                  <a:lnTo>
                    <a:pt x="35052" y="41148"/>
                  </a:lnTo>
                  <a:lnTo>
                    <a:pt x="35052" y="50292"/>
                  </a:lnTo>
                  <a:lnTo>
                    <a:pt x="33528" y="53340"/>
                  </a:lnTo>
                  <a:lnTo>
                    <a:pt x="32004" y="54864"/>
                  </a:lnTo>
                  <a:lnTo>
                    <a:pt x="30480" y="57912"/>
                  </a:lnTo>
                  <a:lnTo>
                    <a:pt x="27432" y="60960"/>
                  </a:lnTo>
                  <a:lnTo>
                    <a:pt x="27432" y="38100"/>
                  </a:lnTo>
                  <a:lnTo>
                    <a:pt x="21336" y="33528"/>
                  </a:lnTo>
                  <a:lnTo>
                    <a:pt x="19812" y="33528"/>
                  </a:lnTo>
                  <a:close/>
                </a:path>
                <a:path w="35560" h="64135">
                  <a:moveTo>
                    <a:pt x="1524" y="10668"/>
                  </a:moveTo>
                  <a:lnTo>
                    <a:pt x="1524" y="3048"/>
                  </a:lnTo>
                  <a:lnTo>
                    <a:pt x="10668" y="0"/>
                  </a:lnTo>
                  <a:lnTo>
                    <a:pt x="21336" y="0"/>
                  </a:lnTo>
                  <a:lnTo>
                    <a:pt x="22860" y="1524"/>
                  </a:lnTo>
                  <a:lnTo>
                    <a:pt x="24384" y="1524"/>
                  </a:lnTo>
                  <a:lnTo>
                    <a:pt x="32004" y="9144"/>
                  </a:lnTo>
                  <a:lnTo>
                    <a:pt x="32004" y="10668"/>
                  </a:lnTo>
                  <a:lnTo>
                    <a:pt x="33528" y="12192"/>
                  </a:lnTo>
                  <a:lnTo>
                    <a:pt x="33528" y="22860"/>
                  </a:lnTo>
                  <a:lnTo>
                    <a:pt x="28956" y="27432"/>
                  </a:lnTo>
                  <a:lnTo>
                    <a:pt x="25908" y="28448"/>
                  </a:lnTo>
                  <a:lnTo>
                    <a:pt x="25908" y="9144"/>
                  </a:lnTo>
                  <a:lnTo>
                    <a:pt x="21336" y="6096"/>
                  </a:lnTo>
                  <a:lnTo>
                    <a:pt x="9144" y="6096"/>
                  </a:lnTo>
                  <a:lnTo>
                    <a:pt x="6096" y="7620"/>
                  </a:lnTo>
                  <a:lnTo>
                    <a:pt x="1524" y="10668"/>
                  </a:lnTo>
                  <a:close/>
                </a:path>
                <a:path w="35560" h="64135">
                  <a:moveTo>
                    <a:pt x="0" y="60960"/>
                  </a:moveTo>
                  <a:lnTo>
                    <a:pt x="0" y="53340"/>
                  </a:lnTo>
                  <a:lnTo>
                    <a:pt x="3048" y="56388"/>
                  </a:lnTo>
                  <a:lnTo>
                    <a:pt x="7620" y="57912"/>
                  </a:lnTo>
                  <a:lnTo>
                    <a:pt x="19812" y="57912"/>
                  </a:lnTo>
                  <a:lnTo>
                    <a:pt x="21336" y="56388"/>
                  </a:lnTo>
                  <a:lnTo>
                    <a:pt x="22860" y="56388"/>
                  </a:lnTo>
                  <a:lnTo>
                    <a:pt x="25908" y="53340"/>
                  </a:lnTo>
                  <a:lnTo>
                    <a:pt x="25908" y="51816"/>
                  </a:lnTo>
                  <a:lnTo>
                    <a:pt x="27432" y="50292"/>
                  </a:lnTo>
                  <a:lnTo>
                    <a:pt x="27432" y="60960"/>
                  </a:lnTo>
                  <a:lnTo>
                    <a:pt x="24384" y="62484"/>
                  </a:lnTo>
                  <a:lnTo>
                    <a:pt x="22860" y="62484"/>
                  </a:lnTo>
                  <a:lnTo>
                    <a:pt x="19812" y="64008"/>
                  </a:lnTo>
                  <a:lnTo>
                    <a:pt x="7620" y="64008"/>
                  </a:lnTo>
                  <a:lnTo>
                    <a:pt x="3048" y="62484"/>
                  </a:lnTo>
                  <a:lnTo>
                    <a:pt x="0" y="60960"/>
                  </a:lnTo>
                  <a:close/>
                </a:path>
                <a:path w="35560" h="64135">
                  <a:moveTo>
                    <a:pt x="6096" y="33528"/>
                  </a:moveTo>
                  <a:lnTo>
                    <a:pt x="6096" y="27432"/>
                  </a:lnTo>
                  <a:lnTo>
                    <a:pt x="19812" y="27432"/>
                  </a:lnTo>
                  <a:lnTo>
                    <a:pt x="25908" y="24384"/>
                  </a:lnTo>
                  <a:lnTo>
                    <a:pt x="25908" y="28448"/>
                  </a:lnTo>
                  <a:lnTo>
                    <a:pt x="19812" y="30480"/>
                  </a:lnTo>
                  <a:lnTo>
                    <a:pt x="19812" y="33528"/>
                  </a:lnTo>
                  <a:lnTo>
                    <a:pt x="6096" y="33528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8" name="object 78"/>
          <p:cNvGrpSpPr/>
          <p:nvPr/>
        </p:nvGrpSpPr>
        <p:grpSpPr>
          <a:xfrm>
            <a:off x="591311" y="5974080"/>
            <a:ext cx="7367270" cy="317500"/>
            <a:chOff x="591311" y="5974080"/>
            <a:chExt cx="7367270" cy="317500"/>
          </a:xfrm>
        </p:grpSpPr>
        <p:sp>
          <p:nvSpPr>
            <p:cNvPr id="79" name="object 79"/>
            <p:cNvSpPr/>
            <p:nvPr/>
          </p:nvSpPr>
          <p:spPr>
            <a:xfrm>
              <a:off x="591299" y="5974092"/>
              <a:ext cx="6315710" cy="163195"/>
            </a:xfrm>
            <a:custGeom>
              <a:avLst/>
              <a:gdLst/>
              <a:ahLst/>
              <a:cxnLst/>
              <a:rect l="l" t="t" r="r" b="b"/>
              <a:pathLst>
                <a:path w="6315709" h="163195">
                  <a:moveTo>
                    <a:pt x="7620" y="3048"/>
                  </a:moveTo>
                  <a:lnTo>
                    <a:pt x="6096" y="3048"/>
                  </a:lnTo>
                  <a:lnTo>
                    <a:pt x="6096" y="1524"/>
                  </a:lnTo>
                  <a:lnTo>
                    <a:pt x="4572" y="1524"/>
                  </a:lnTo>
                  <a:lnTo>
                    <a:pt x="4572" y="0"/>
                  </a:lnTo>
                  <a:lnTo>
                    <a:pt x="1524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7620"/>
                  </a:lnTo>
                  <a:lnTo>
                    <a:pt x="6096" y="7620"/>
                  </a:lnTo>
                  <a:lnTo>
                    <a:pt x="6096" y="6096"/>
                  </a:lnTo>
                  <a:lnTo>
                    <a:pt x="7620" y="6096"/>
                  </a:lnTo>
                  <a:lnTo>
                    <a:pt x="7620" y="3048"/>
                  </a:lnTo>
                  <a:close/>
                </a:path>
                <a:path w="6315709" h="163195">
                  <a:moveTo>
                    <a:pt x="44196" y="3048"/>
                  </a:moveTo>
                  <a:lnTo>
                    <a:pt x="42672" y="3048"/>
                  </a:lnTo>
                  <a:lnTo>
                    <a:pt x="42672" y="1524"/>
                  </a:lnTo>
                  <a:lnTo>
                    <a:pt x="41148" y="1524"/>
                  </a:lnTo>
                  <a:lnTo>
                    <a:pt x="41148" y="0"/>
                  </a:lnTo>
                  <a:lnTo>
                    <a:pt x="39624" y="0"/>
                  </a:lnTo>
                  <a:lnTo>
                    <a:pt x="36576" y="3048"/>
                  </a:lnTo>
                  <a:lnTo>
                    <a:pt x="36576" y="6096"/>
                  </a:lnTo>
                  <a:lnTo>
                    <a:pt x="38100" y="7620"/>
                  </a:lnTo>
                  <a:lnTo>
                    <a:pt x="42672" y="7620"/>
                  </a:lnTo>
                  <a:lnTo>
                    <a:pt x="42672" y="6096"/>
                  </a:lnTo>
                  <a:lnTo>
                    <a:pt x="44196" y="6096"/>
                  </a:lnTo>
                  <a:lnTo>
                    <a:pt x="44196" y="3048"/>
                  </a:lnTo>
                  <a:close/>
                </a:path>
                <a:path w="6315709" h="163195">
                  <a:moveTo>
                    <a:pt x="80772" y="3048"/>
                  </a:moveTo>
                  <a:lnTo>
                    <a:pt x="77724" y="0"/>
                  </a:lnTo>
                  <a:lnTo>
                    <a:pt x="76200" y="0"/>
                  </a:lnTo>
                  <a:lnTo>
                    <a:pt x="73152" y="3048"/>
                  </a:lnTo>
                  <a:lnTo>
                    <a:pt x="73152" y="6096"/>
                  </a:lnTo>
                  <a:lnTo>
                    <a:pt x="74676" y="7620"/>
                  </a:lnTo>
                  <a:lnTo>
                    <a:pt x="79248" y="7620"/>
                  </a:lnTo>
                  <a:lnTo>
                    <a:pt x="80772" y="6096"/>
                  </a:lnTo>
                  <a:lnTo>
                    <a:pt x="80772" y="3048"/>
                  </a:lnTo>
                  <a:close/>
                </a:path>
                <a:path w="6315709" h="163195">
                  <a:moveTo>
                    <a:pt x="117348" y="3048"/>
                  </a:moveTo>
                  <a:lnTo>
                    <a:pt x="114300" y="0"/>
                  </a:lnTo>
                  <a:lnTo>
                    <a:pt x="112776" y="0"/>
                  </a:lnTo>
                  <a:lnTo>
                    <a:pt x="109728" y="3048"/>
                  </a:lnTo>
                  <a:lnTo>
                    <a:pt x="109728" y="6096"/>
                  </a:lnTo>
                  <a:lnTo>
                    <a:pt x="111252" y="7620"/>
                  </a:lnTo>
                  <a:lnTo>
                    <a:pt x="115824" y="7620"/>
                  </a:lnTo>
                  <a:lnTo>
                    <a:pt x="117348" y="6096"/>
                  </a:lnTo>
                  <a:lnTo>
                    <a:pt x="117348" y="3048"/>
                  </a:lnTo>
                  <a:close/>
                </a:path>
                <a:path w="6315709" h="163195">
                  <a:moveTo>
                    <a:pt x="153924" y="3048"/>
                  </a:moveTo>
                  <a:lnTo>
                    <a:pt x="150876" y="0"/>
                  </a:lnTo>
                  <a:lnTo>
                    <a:pt x="149352" y="0"/>
                  </a:lnTo>
                  <a:lnTo>
                    <a:pt x="149352" y="1524"/>
                  </a:lnTo>
                  <a:lnTo>
                    <a:pt x="147828" y="1524"/>
                  </a:lnTo>
                  <a:lnTo>
                    <a:pt x="147828" y="3048"/>
                  </a:lnTo>
                  <a:lnTo>
                    <a:pt x="146304" y="3048"/>
                  </a:lnTo>
                  <a:lnTo>
                    <a:pt x="146304" y="6096"/>
                  </a:lnTo>
                  <a:lnTo>
                    <a:pt x="147828" y="6096"/>
                  </a:lnTo>
                  <a:lnTo>
                    <a:pt x="147828" y="7620"/>
                  </a:lnTo>
                  <a:lnTo>
                    <a:pt x="152400" y="7620"/>
                  </a:lnTo>
                  <a:lnTo>
                    <a:pt x="153924" y="6096"/>
                  </a:lnTo>
                  <a:lnTo>
                    <a:pt x="153924" y="3048"/>
                  </a:lnTo>
                  <a:close/>
                </a:path>
                <a:path w="6315709" h="163195">
                  <a:moveTo>
                    <a:pt x="190500" y="1524"/>
                  </a:moveTo>
                  <a:lnTo>
                    <a:pt x="188976" y="1524"/>
                  </a:lnTo>
                  <a:lnTo>
                    <a:pt x="188976" y="0"/>
                  </a:lnTo>
                  <a:lnTo>
                    <a:pt x="185928" y="0"/>
                  </a:lnTo>
                  <a:lnTo>
                    <a:pt x="185928" y="1524"/>
                  </a:lnTo>
                  <a:lnTo>
                    <a:pt x="184404" y="1524"/>
                  </a:lnTo>
                  <a:lnTo>
                    <a:pt x="184404" y="7620"/>
                  </a:lnTo>
                  <a:lnTo>
                    <a:pt x="190500" y="7620"/>
                  </a:lnTo>
                  <a:lnTo>
                    <a:pt x="190500" y="1524"/>
                  </a:lnTo>
                  <a:close/>
                </a:path>
                <a:path w="6315709" h="163195">
                  <a:moveTo>
                    <a:pt x="228600" y="3048"/>
                  </a:moveTo>
                  <a:lnTo>
                    <a:pt x="227076" y="3048"/>
                  </a:lnTo>
                  <a:lnTo>
                    <a:pt x="227076" y="1524"/>
                  </a:lnTo>
                  <a:lnTo>
                    <a:pt x="225552" y="1524"/>
                  </a:lnTo>
                  <a:lnTo>
                    <a:pt x="225552" y="0"/>
                  </a:lnTo>
                  <a:lnTo>
                    <a:pt x="222504" y="0"/>
                  </a:lnTo>
                  <a:lnTo>
                    <a:pt x="222504" y="1524"/>
                  </a:lnTo>
                  <a:lnTo>
                    <a:pt x="220992" y="1524"/>
                  </a:lnTo>
                  <a:lnTo>
                    <a:pt x="220992" y="7620"/>
                  </a:lnTo>
                  <a:lnTo>
                    <a:pt x="227076" y="7620"/>
                  </a:lnTo>
                  <a:lnTo>
                    <a:pt x="227076" y="6096"/>
                  </a:lnTo>
                  <a:lnTo>
                    <a:pt x="228600" y="6096"/>
                  </a:lnTo>
                  <a:lnTo>
                    <a:pt x="228600" y="3048"/>
                  </a:lnTo>
                  <a:close/>
                </a:path>
                <a:path w="6315709" h="163195">
                  <a:moveTo>
                    <a:pt x="265176" y="3048"/>
                  </a:moveTo>
                  <a:lnTo>
                    <a:pt x="263652" y="3048"/>
                  </a:lnTo>
                  <a:lnTo>
                    <a:pt x="263652" y="1524"/>
                  </a:lnTo>
                  <a:lnTo>
                    <a:pt x="262128" y="0"/>
                  </a:lnTo>
                  <a:lnTo>
                    <a:pt x="260604" y="0"/>
                  </a:lnTo>
                  <a:lnTo>
                    <a:pt x="257556" y="3048"/>
                  </a:lnTo>
                  <a:lnTo>
                    <a:pt x="257556" y="6096"/>
                  </a:lnTo>
                  <a:lnTo>
                    <a:pt x="259092" y="7620"/>
                  </a:lnTo>
                  <a:lnTo>
                    <a:pt x="263652" y="7620"/>
                  </a:lnTo>
                  <a:lnTo>
                    <a:pt x="263652" y="6096"/>
                  </a:lnTo>
                  <a:lnTo>
                    <a:pt x="265176" y="6096"/>
                  </a:lnTo>
                  <a:lnTo>
                    <a:pt x="265176" y="3048"/>
                  </a:lnTo>
                  <a:close/>
                </a:path>
                <a:path w="6315709" h="163195">
                  <a:moveTo>
                    <a:pt x="301752" y="3048"/>
                  </a:moveTo>
                  <a:lnTo>
                    <a:pt x="298704" y="0"/>
                  </a:lnTo>
                  <a:lnTo>
                    <a:pt x="297192" y="0"/>
                  </a:lnTo>
                  <a:lnTo>
                    <a:pt x="294132" y="3048"/>
                  </a:lnTo>
                  <a:lnTo>
                    <a:pt x="294132" y="6096"/>
                  </a:lnTo>
                  <a:lnTo>
                    <a:pt x="295656" y="7620"/>
                  </a:lnTo>
                  <a:lnTo>
                    <a:pt x="300228" y="7620"/>
                  </a:lnTo>
                  <a:lnTo>
                    <a:pt x="301752" y="6096"/>
                  </a:lnTo>
                  <a:lnTo>
                    <a:pt x="301752" y="3048"/>
                  </a:lnTo>
                  <a:close/>
                </a:path>
                <a:path w="6315709" h="163195">
                  <a:moveTo>
                    <a:pt x="338328" y="3048"/>
                  </a:moveTo>
                  <a:lnTo>
                    <a:pt x="335292" y="0"/>
                  </a:lnTo>
                  <a:lnTo>
                    <a:pt x="333756" y="0"/>
                  </a:lnTo>
                  <a:lnTo>
                    <a:pt x="330708" y="3048"/>
                  </a:lnTo>
                  <a:lnTo>
                    <a:pt x="330708" y="6096"/>
                  </a:lnTo>
                  <a:lnTo>
                    <a:pt x="332232" y="7620"/>
                  </a:lnTo>
                  <a:lnTo>
                    <a:pt x="336804" y="7620"/>
                  </a:lnTo>
                  <a:lnTo>
                    <a:pt x="338328" y="6096"/>
                  </a:lnTo>
                  <a:lnTo>
                    <a:pt x="338328" y="3048"/>
                  </a:lnTo>
                  <a:close/>
                </a:path>
                <a:path w="6315709" h="163195">
                  <a:moveTo>
                    <a:pt x="374904" y="3048"/>
                  </a:moveTo>
                  <a:lnTo>
                    <a:pt x="371856" y="0"/>
                  </a:lnTo>
                  <a:lnTo>
                    <a:pt x="370332" y="0"/>
                  </a:lnTo>
                  <a:lnTo>
                    <a:pt x="370332" y="1524"/>
                  </a:lnTo>
                  <a:lnTo>
                    <a:pt x="368808" y="1524"/>
                  </a:lnTo>
                  <a:lnTo>
                    <a:pt x="368808" y="3048"/>
                  </a:lnTo>
                  <a:lnTo>
                    <a:pt x="367284" y="3048"/>
                  </a:lnTo>
                  <a:lnTo>
                    <a:pt x="367284" y="6096"/>
                  </a:lnTo>
                  <a:lnTo>
                    <a:pt x="368808" y="6096"/>
                  </a:lnTo>
                  <a:lnTo>
                    <a:pt x="368808" y="7620"/>
                  </a:lnTo>
                  <a:lnTo>
                    <a:pt x="373392" y="7620"/>
                  </a:lnTo>
                  <a:lnTo>
                    <a:pt x="374904" y="6096"/>
                  </a:lnTo>
                  <a:lnTo>
                    <a:pt x="374904" y="3048"/>
                  </a:lnTo>
                  <a:close/>
                </a:path>
                <a:path w="6315709" h="163195">
                  <a:moveTo>
                    <a:pt x="411492" y="1524"/>
                  </a:moveTo>
                  <a:lnTo>
                    <a:pt x="409956" y="1524"/>
                  </a:lnTo>
                  <a:lnTo>
                    <a:pt x="409956" y="0"/>
                  </a:lnTo>
                  <a:lnTo>
                    <a:pt x="406908" y="0"/>
                  </a:lnTo>
                  <a:lnTo>
                    <a:pt x="406908" y="1524"/>
                  </a:lnTo>
                  <a:lnTo>
                    <a:pt x="405384" y="1524"/>
                  </a:lnTo>
                  <a:lnTo>
                    <a:pt x="405384" y="7620"/>
                  </a:lnTo>
                  <a:lnTo>
                    <a:pt x="411492" y="7620"/>
                  </a:lnTo>
                  <a:lnTo>
                    <a:pt x="411492" y="1524"/>
                  </a:lnTo>
                  <a:close/>
                </a:path>
                <a:path w="6315709" h="163195">
                  <a:moveTo>
                    <a:pt x="449592" y="3048"/>
                  </a:moveTo>
                  <a:lnTo>
                    <a:pt x="448056" y="3048"/>
                  </a:lnTo>
                  <a:lnTo>
                    <a:pt x="448056" y="1524"/>
                  </a:lnTo>
                  <a:lnTo>
                    <a:pt x="446532" y="1524"/>
                  </a:lnTo>
                  <a:lnTo>
                    <a:pt x="446532" y="0"/>
                  </a:lnTo>
                  <a:lnTo>
                    <a:pt x="443484" y="0"/>
                  </a:lnTo>
                  <a:lnTo>
                    <a:pt x="443484" y="1524"/>
                  </a:lnTo>
                  <a:lnTo>
                    <a:pt x="441960" y="1524"/>
                  </a:lnTo>
                  <a:lnTo>
                    <a:pt x="441960" y="7620"/>
                  </a:lnTo>
                  <a:lnTo>
                    <a:pt x="448056" y="7620"/>
                  </a:lnTo>
                  <a:lnTo>
                    <a:pt x="448056" y="6096"/>
                  </a:lnTo>
                  <a:lnTo>
                    <a:pt x="449592" y="6096"/>
                  </a:lnTo>
                  <a:lnTo>
                    <a:pt x="449592" y="3048"/>
                  </a:lnTo>
                  <a:close/>
                </a:path>
                <a:path w="6315709" h="163195">
                  <a:moveTo>
                    <a:pt x="486156" y="3048"/>
                  </a:moveTo>
                  <a:lnTo>
                    <a:pt x="484632" y="3048"/>
                  </a:lnTo>
                  <a:lnTo>
                    <a:pt x="484632" y="1524"/>
                  </a:lnTo>
                  <a:lnTo>
                    <a:pt x="483108" y="0"/>
                  </a:lnTo>
                  <a:lnTo>
                    <a:pt x="481584" y="0"/>
                  </a:lnTo>
                  <a:lnTo>
                    <a:pt x="478536" y="3048"/>
                  </a:lnTo>
                  <a:lnTo>
                    <a:pt x="478536" y="6096"/>
                  </a:lnTo>
                  <a:lnTo>
                    <a:pt x="480060" y="7620"/>
                  </a:lnTo>
                  <a:lnTo>
                    <a:pt x="484632" y="7620"/>
                  </a:lnTo>
                  <a:lnTo>
                    <a:pt x="484632" y="6096"/>
                  </a:lnTo>
                  <a:lnTo>
                    <a:pt x="486156" y="6096"/>
                  </a:lnTo>
                  <a:lnTo>
                    <a:pt x="486156" y="3048"/>
                  </a:lnTo>
                  <a:close/>
                </a:path>
                <a:path w="6315709" h="163195">
                  <a:moveTo>
                    <a:pt x="522732" y="3048"/>
                  </a:moveTo>
                  <a:lnTo>
                    <a:pt x="519684" y="0"/>
                  </a:lnTo>
                  <a:lnTo>
                    <a:pt x="518160" y="0"/>
                  </a:lnTo>
                  <a:lnTo>
                    <a:pt x="515112" y="3048"/>
                  </a:lnTo>
                  <a:lnTo>
                    <a:pt x="515112" y="6096"/>
                  </a:lnTo>
                  <a:lnTo>
                    <a:pt x="516636" y="7620"/>
                  </a:lnTo>
                  <a:lnTo>
                    <a:pt x="521208" y="7620"/>
                  </a:lnTo>
                  <a:lnTo>
                    <a:pt x="522732" y="6096"/>
                  </a:lnTo>
                  <a:lnTo>
                    <a:pt x="522732" y="3048"/>
                  </a:lnTo>
                  <a:close/>
                </a:path>
                <a:path w="6315709" h="163195">
                  <a:moveTo>
                    <a:pt x="559308" y="3048"/>
                  </a:moveTo>
                  <a:lnTo>
                    <a:pt x="556260" y="0"/>
                  </a:lnTo>
                  <a:lnTo>
                    <a:pt x="554736" y="0"/>
                  </a:lnTo>
                  <a:lnTo>
                    <a:pt x="551688" y="3048"/>
                  </a:lnTo>
                  <a:lnTo>
                    <a:pt x="551688" y="6096"/>
                  </a:lnTo>
                  <a:lnTo>
                    <a:pt x="553212" y="7620"/>
                  </a:lnTo>
                  <a:lnTo>
                    <a:pt x="557784" y="7620"/>
                  </a:lnTo>
                  <a:lnTo>
                    <a:pt x="559308" y="6096"/>
                  </a:lnTo>
                  <a:lnTo>
                    <a:pt x="559308" y="3048"/>
                  </a:lnTo>
                  <a:close/>
                </a:path>
                <a:path w="6315709" h="163195">
                  <a:moveTo>
                    <a:pt x="595884" y="1524"/>
                  </a:moveTo>
                  <a:lnTo>
                    <a:pt x="594360" y="1524"/>
                  </a:lnTo>
                  <a:lnTo>
                    <a:pt x="592836" y="0"/>
                  </a:lnTo>
                  <a:lnTo>
                    <a:pt x="591312" y="0"/>
                  </a:lnTo>
                  <a:lnTo>
                    <a:pt x="591312" y="1524"/>
                  </a:lnTo>
                  <a:lnTo>
                    <a:pt x="589788" y="1524"/>
                  </a:lnTo>
                  <a:lnTo>
                    <a:pt x="589788" y="3048"/>
                  </a:lnTo>
                  <a:lnTo>
                    <a:pt x="588264" y="3048"/>
                  </a:lnTo>
                  <a:lnTo>
                    <a:pt x="588264" y="6096"/>
                  </a:lnTo>
                  <a:lnTo>
                    <a:pt x="589788" y="6096"/>
                  </a:lnTo>
                  <a:lnTo>
                    <a:pt x="589788" y="7620"/>
                  </a:lnTo>
                  <a:lnTo>
                    <a:pt x="595884" y="7620"/>
                  </a:lnTo>
                  <a:lnTo>
                    <a:pt x="595884" y="1524"/>
                  </a:lnTo>
                  <a:close/>
                </a:path>
                <a:path w="6315709" h="163195">
                  <a:moveTo>
                    <a:pt x="632460" y="1524"/>
                  </a:moveTo>
                  <a:lnTo>
                    <a:pt x="630936" y="1524"/>
                  </a:lnTo>
                  <a:lnTo>
                    <a:pt x="630936" y="0"/>
                  </a:lnTo>
                  <a:lnTo>
                    <a:pt x="627888" y="0"/>
                  </a:lnTo>
                  <a:lnTo>
                    <a:pt x="627888" y="1524"/>
                  </a:lnTo>
                  <a:lnTo>
                    <a:pt x="626364" y="1524"/>
                  </a:lnTo>
                  <a:lnTo>
                    <a:pt x="626364" y="7620"/>
                  </a:lnTo>
                  <a:lnTo>
                    <a:pt x="632460" y="7620"/>
                  </a:lnTo>
                  <a:lnTo>
                    <a:pt x="632460" y="1524"/>
                  </a:lnTo>
                  <a:close/>
                </a:path>
                <a:path w="6315709" h="163195">
                  <a:moveTo>
                    <a:pt x="670560" y="3048"/>
                  </a:moveTo>
                  <a:lnTo>
                    <a:pt x="669036" y="3048"/>
                  </a:lnTo>
                  <a:lnTo>
                    <a:pt x="669036" y="1524"/>
                  </a:lnTo>
                  <a:lnTo>
                    <a:pt x="667512" y="1524"/>
                  </a:lnTo>
                  <a:lnTo>
                    <a:pt x="667512" y="0"/>
                  </a:lnTo>
                  <a:lnTo>
                    <a:pt x="664464" y="0"/>
                  </a:lnTo>
                  <a:lnTo>
                    <a:pt x="664464" y="1524"/>
                  </a:lnTo>
                  <a:lnTo>
                    <a:pt x="662940" y="1524"/>
                  </a:lnTo>
                  <a:lnTo>
                    <a:pt x="662940" y="7620"/>
                  </a:lnTo>
                  <a:lnTo>
                    <a:pt x="669036" y="7620"/>
                  </a:lnTo>
                  <a:lnTo>
                    <a:pt x="669036" y="6096"/>
                  </a:lnTo>
                  <a:lnTo>
                    <a:pt x="670560" y="6096"/>
                  </a:lnTo>
                  <a:lnTo>
                    <a:pt x="670560" y="3048"/>
                  </a:lnTo>
                  <a:close/>
                </a:path>
                <a:path w="6315709" h="163195">
                  <a:moveTo>
                    <a:pt x="707136" y="3048"/>
                  </a:moveTo>
                  <a:lnTo>
                    <a:pt x="705612" y="3048"/>
                  </a:lnTo>
                  <a:lnTo>
                    <a:pt x="705612" y="1524"/>
                  </a:lnTo>
                  <a:lnTo>
                    <a:pt x="704088" y="0"/>
                  </a:lnTo>
                  <a:lnTo>
                    <a:pt x="702564" y="0"/>
                  </a:lnTo>
                  <a:lnTo>
                    <a:pt x="699516" y="3048"/>
                  </a:lnTo>
                  <a:lnTo>
                    <a:pt x="699516" y="6096"/>
                  </a:lnTo>
                  <a:lnTo>
                    <a:pt x="701040" y="7620"/>
                  </a:lnTo>
                  <a:lnTo>
                    <a:pt x="705612" y="7620"/>
                  </a:lnTo>
                  <a:lnTo>
                    <a:pt x="705612" y="6096"/>
                  </a:lnTo>
                  <a:lnTo>
                    <a:pt x="707136" y="6096"/>
                  </a:lnTo>
                  <a:lnTo>
                    <a:pt x="707136" y="3048"/>
                  </a:lnTo>
                  <a:close/>
                </a:path>
                <a:path w="6315709" h="163195">
                  <a:moveTo>
                    <a:pt x="743712" y="3048"/>
                  </a:moveTo>
                  <a:lnTo>
                    <a:pt x="740664" y="0"/>
                  </a:lnTo>
                  <a:lnTo>
                    <a:pt x="739140" y="0"/>
                  </a:lnTo>
                  <a:lnTo>
                    <a:pt x="736092" y="3048"/>
                  </a:lnTo>
                  <a:lnTo>
                    <a:pt x="736092" y="6096"/>
                  </a:lnTo>
                  <a:lnTo>
                    <a:pt x="737616" y="7620"/>
                  </a:lnTo>
                  <a:lnTo>
                    <a:pt x="742188" y="7620"/>
                  </a:lnTo>
                  <a:lnTo>
                    <a:pt x="743712" y="6096"/>
                  </a:lnTo>
                  <a:lnTo>
                    <a:pt x="743712" y="3048"/>
                  </a:lnTo>
                  <a:close/>
                </a:path>
                <a:path w="6315709" h="163195">
                  <a:moveTo>
                    <a:pt x="780288" y="3048"/>
                  </a:moveTo>
                  <a:lnTo>
                    <a:pt x="777240" y="0"/>
                  </a:lnTo>
                  <a:lnTo>
                    <a:pt x="775716" y="0"/>
                  </a:lnTo>
                  <a:lnTo>
                    <a:pt x="772668" y="3048"/>
                  </a:lnTo>
                  <a:lnTo>
                    <a:pt x="772668" y="6096"/>
                  </a:lnTo>
                  <a:lnTo>
                    <a:pt x="774192" y="7620"/>
                  </a:lnTo>
                  <a:lnTo>
                    <a:pt x="778764" y="7620"/>
                  </a:lnTo>
                  <a:lnTo>
                    <a:pt x="780288" y="6096"/>
                  </a:lnTo>
                  <a:lnTo>
                    <a:pt x="780288" y="3048"/>
                  </a:lnTo>
                  <a:close/>
                </a:path>
                <a:path w="6315709" h="163195">
                  <a:moveTo>
                    <a:pt x="816864" y="1524"/>
                  </a:moveTo>
                  <a:lnTo>
                    <a:pt x="815340" y="1524"/>
                  </a:lnTo>
                  <a:lnTo>
                    <a:pt x="813816" y="0"/>
                  </a:lnTo>
                  <a:lnTo>
                    <a:pt x="812292" y="0"/>
                  </a:lnTo>
                  <a:lnTo>
                    <a:pt x="812292" y="1524"/>
                  </a:lnTo>
                  <a:lnTo>
                    <a:pt x="810768" y="1524"/>
                  </a:lnTo>
                  <a:lnTo>
                    <a:pt x="810768" y="3048"/>
                  </a:lnTo>
                  <a:lnTo>
                    <a:pt x="809244" y="3048"/>
                  </a:lnTo>
                  <a:lnTo>
                    <a:pt x="809244" y="6096"/>
                  </a:lnTo>
                  <a:lnTo>
                    <a:pt x="810768" y="6096"/>
                  </a:lnTo>
                  <a:lnTo>
                    <a:pt x="810768" y="7620"/>
                  </a:lnTo>
                  <a:lnTo>
                    <a:pt x="816864" y="7620"/>
                  </a:lnTo>
                  <a:lnTo>
                    <a:pt x="816864" y="1524"/>
                  </a:lnTo>
                  <a:close/>
                </a:path>
                <a:path w="6315709" h="163195">
                  <a:moveTo>
                    <a:pt x="853440" y="1524"/>
                  </a:moveTo>
                  <a:lnTo>
                    <a:pt x="851916" y="1524"/>
                  </a:lnTo>
                  <a:lnTo>
                    <a:pt x="851916" y="0"/>
                  </a:lnTo>
                  <a:lnTo>
                    <a:pt x="848868" y="0"/>
                  </a:lnTo>
                  <a:lnTo>
                    <a:pt x="848868" y="1524"/>
                  </a:lnTo>
                  <a:lnTo>
                    <a:pt x="847344" y="1524"/>
                  </a:lnTo>
                  <a:lnTo>
                    <a:pt x="847344" y="7620"/>
                  </a:lnTo>
                  <a:lnTo>
                    <a:pt x="853440" y="7620"/>
                  </a:lnTo>
                  <a:lnTo>
                    <a:pt x="853440" y="1524"/>
                  </a:lnTo>
                  <a:close/>
                </a:path>
                <a:path w="6315709" h="163195">
                  <a:moveTo>
                    <a:pt x="891540" y="3048"/>
                  </a:moveTo>
                  <a:lnTo>
                    <a:pt x="890016" y="3048"/>
                  </a:lnTo>
                  <a:lnTo>
                    <a:pt x="890016" y="1524"/>
                  </a:lnTo>
                  <a:lnTo>
                    <a:pt x="888492" y="1524"/>
                  </a:lnTo>
                  <a:lnTo>
                    <a:pt x="888492" y="0"/>
                  </a:lnTo>
                  <a:lnTo>
                    <a:pt x="885444" y="0"/>
                  </a:lnTo>
                  <a:lnTo>
                    <a:pt x="885444" y="1524"/>
                  </a:lnTo>
                  <a:lnTo>
                    <a:pt x="883920" y="1524"/>
                  </a:lnTo>
                  <a:lnTo>
                    <a:pt x="883920" y="7620"/>
                  </a:lnTo>
                  <a:lnTo>
                    <a:pt x="890016" y="7620"/>
                  </a:lnTo>
                  <a:lnTo>
                    <a:pt x="890016" y="6096"/>
                  </a:lnTo>
                  <a:lnTo>
                    <a:pt x="891540" y="6096"/>
                  </a:lnTo>
                  <a:lnTo>
                    <a:pt x="891540" y="3048"/>
                  </a:lnTo>
                  <a:close/>
                </a:path>
                <a:path w="6315709" h="163195">
                  <a:moveTo>
                    <a:pt x="928116" y="3048"/>
                  </a:moveTo>
                  <a:lnTo>
                    <a:pt x="925068" y="0"/>
                  </a:lnTo>
                  <a:lnTo>
                    <a:pt x="923544" y="0"/>
                  </a:lnTo>
                  <a:lnTo>
                    <a:pt x="920496" y="3048"/>
                  </a:lnTo>
                  <a:lnTo>
                    <a:pt x="920496" y="6096"/>
                  </a:lnTo>
                  <a:lnTo>
                    <a:pt x="922020" y="7620"/>
                  </a:lnTo>
                  <a:lnTo>
                    <a:pt x="926592" y="7620"/>
                  </a:lnTo>
                  <a:lnTo>
                    <a:pt x="928116" y="6096"/>
                  </a:lnTo>
                  <a:lnTo>
                    <a:pt x="928116" y="3048"/>
                  </a:lnTo>
                  <a:close/>
                </a:path>
                <a:path w="6315709" h="163195">
                  <a:moveTo>
                    <a:pt x="964692" y="3048"/>
                  </a:moveTo>
                  <a:lnTo>
                    <a:pt x="961644" y="0"/>
                  </a:lnTo>
                  <a:lnTo>
                    <a:pt x="960120" y="0"/>
                  </a:lnTo>
                  <a:lnTo>
                    <a:pt x="957072" y="3048"/>
                  </a:lnTo>
                  <a:lnTo>
                    <a:pt x="957072" y="6096"/>
                  </a:lnTo>
                  <a:lnTo>
                    <a:pt x="958596" y="7620"/>
                  </a:lnTo>
                  <a:lnTo>
                    <a:pt x="963168" y="7620"/>
                  </a:lnTo>
                  <a:lnTo>
                    <a:pt x="964692" y="6096"/>
                  </a:lnTo>
                  <a:lnTo>
                    <a:pt x="964692" y="3048"/>
                  </a:lnTo>
                  <a:close/>
                </a:path>
                <a:path w="6315709" h="163195">
                  <a:moveTo>
                    <a:pt x="1001268" y="3048"/>
                  </a:moveTo>
                  <a:lnTo>
                    <a:pt x="998220" y="0"/>
                  </a:lnTo>
                  <a:lnTo>
                    <a:pt x="996696" y="0"/>
                  </a:lnTo>
                  <a:lnTo>
                    <a:pt x="993648" y="3048"/>
                  </a:lnTo>
                  <a:lnTo>
                    <a:pt x="993648" y="6096"/>
                  </a:lnTo>
                  <a:lnTo>
                    <a:pt x="995172" y="7620"/>
                  </a:lnTo>
                  <a:lnTo>
                    <a:pt x="999744" y="7620"/>
                  </a:lnTo>
                  <a:lnTo>
                    <a:pt x="1001268" y="6096"/>
                  </a:lnTo>
                  <a:lnTo>
                    <a:pt x="1001268" y="3048"/>
                  </a:lnTo>
                  <a:close/>
                </a:path>
                <a:path w="6315709" h="163195">
                  <a:moveTo>
                    <a:pt x="1037844" y="1524"/>
                  </a:moveTo>
                  <a:lnTo>
                    <a:pt x="1036320" y="1524"/>
                  </a:lnTo>
                  <a:lnTo>
                    <a:pt x="1036320" y="0"/>
                  </a:lnTo>
                  <a:lnTo>
                    <a:pt x="1033272" y="0"/>
                  </a:lnTo>
                  <a:lnTo>
                    <a:pt x="1033272" y="1524"/>
                  </a:lnTo>
                  <a:lnTo>
                    <a:pt x="1031748" y="1524"/>
                  </a:lnTo>
                  <a:lnTo>
                    <a:pt x="1031748" y="3048"/>
                  </a:lnTo>
                  <a:lnTo>
                    <a:pt x="1030224" y="3048"/>
                  </a:lnTo>
                  <a:lnTo>
                    <a:pt x="1030224" y="6096"/>
                  </a:lnTo>
                  <a:lnTo>
                    <a:pt x="1031748" y="6096"/>
                  </a:lnTo>
                  <a:lnTo>
                    <a:pt x="1031748" y="7620"/>
                  </a:lnTo>
                  <a:lnTo>
                    <a:pt x="1037844" y="7620"/>
                  </a:lnTo>
                  <a:lnTo>
                    <a:pt x="1037844" y="1524"/>
                  </a:lnTo>
                  <a:close/>
                </a:path>
                <a:path w="6315709" h="163195">
                  <a:moveTo>
                    <a:pt x="1074420" y="1524"/>
                  </a:moveTo>
                  <a:lnTo>
                    <a:pt x="1072896" y="1524"/>
                  </a:lnTo>
                  <a:lnTo>
                    <a:pt x="1072896" y="0"/>
                  </a:lnTo>
                  <a:lnTo>
                    <a:pt x="1069848" y="0"/>
                  </a:lnTo>
                  <a:lnTo>
                    <a:pt x="1069848" y="1524"/>
                  </a:lnTo>
                  <a:lnTo>
                    <a:pt x="1068324" y="1524"/>
                  </a:lnTo>
                  <a:lnTo>
                    <a:pt x="1068324" y="7620"/>
                  </a:lnTo>
                  <a:lnTo>
                    <a:pt x="1074420" y="7620"/>
                  </a:lnTo>
                  <a:lnTo>
                    <a:pt x="1074420" y="1524"/>
                  </a:lnTo>
                  <a:close/>
                </a:path>
                <a:path w="6315709" h="163195">
                  <a:moveTo>
                    <a:pt x="1112520" y="3048"/>
                  </a:moveTo>
                  <a:lnTo>
                    <a:pt x="1110996" y="3048"/>
                  </a:lnTo>
                  <a:lnTo>
                    <a:pt x="1110996" y="1524"/>
                  </a:lnTo>
                  <a:lnTo>
                    <a:pt x="1109472" y="1524"/>
                  </a:lnTo>
                  <a:lnTo>
                    <a:pt x="1109472" y="0"/>
                  </a:lnTo>
                  <a:lnTo>
                    <a:pt x="1107948" y="0"/>
                  </a:lnTo>
                  <a:lnTo>
                    <a:pt x="1106424" y="1524"/>
                  </a:lnTo>
                  <a:lnTo>
                    <a:pt x="1104900" y="1524"/>
                  </a:lnTo>
                  <a:lnTo>
                    <a:pt x="1104900" y="7620"/>
                  </a:lnTo>
                  <a:lnTo>
                    <a:pt x="1110996" y="7620"/>
                  </a:lnTo>
                  <a:lnTo>
                    <a:pt x="1110996" y="6096"/>
                  </a:lnTo>
                  <a:lnTo>
                    <a:pt x="1112520" y="6096"/>
                  </a:lnTo>
                  <a:lnTo>
                    <a:pt x="1112520" y="3048"/>
                  </a:lnTo>
                  <a:close/>
                </a:path>
                <a:path w="6315709" h="163195">
                  <a:moveTo>
                    <a:pt x="1149096" y="3048"/>
                  </a:moveTo>
                  <a:lnTo>
                    <a:pt x="1146048" y="0"/>
                  </a:lnTo>
                  <a:lnTo>
                    <a:pt x="1144524" y="0"/>
                  </a:lnTo>
                  <a:lnTo>
                    <a:pt x="1141476" y="3048"/>
                  </a:lnTo>
                  <a:lnTo>
                    <a:pt x="1141476" y="6096"/>
                  </a:lnTo>
                  <a:lnTo>
                    <a:pt x="1143000" y="7620"/>
                  </a:lnTo>
                  <a:lnTo>
                    <a:pt x="1147572" y="7620"/>
                  </a:lnTo>
                  <a:lnTo>
                    <a:pt x="1149096" y="6096"/>
                  </a:lnTo>
                  <a:lnTo>
                    <a:pt x="1149096" y="3048"/>
                  </a:lnTo>
                  <a:close/>
                </a:path>
                <a:path w="6315709" h="163195">
                  <a:moveTo>
                    <a:pt x="1185672" y="3048"/>
                  </a:moveTo>
                  <a:lnTo>
                    <a:pt x="1182624" y="0"/>
                  </a:lnTo>
                  <a:lnTo>
                    <a:pt x="1181100" y="0"/>
                  </a:lnTo>
                  <a:lnTo>
                    <a:pt x="1178052" y="3048"/>
                  </a:lnTo>
                  <a:lnTo>
                    <a:pt x="1178052" y="6096"/>
                  </a:lnTo>
                  <a:lnTo>
                    <a:pt x="1179576" y="7620"/>
                  </a:lnTo>
                  <a:lnTo>
                    <a:pt x="1184148" y="7620"/>
                  </a:lnTo>
                  <a:lnTo>
                    <a:pt x="1185672" y="6096"/>
                  </a:lnTo>
                  <a:lnTo>
                    <a:pt x="1185672" y="3048"/>
                  </a:lnTo>
                  <a:close/>
                </a:path>
                <a:path w="6315709" h="163195">
                  <a:moveTo>
                    <a:pt x="1222248" y="3048"/>
                  </a:moveTo>
                  <a:lnTo>
                    <a:pt x="1219200" y="0"/>
                  </a:lnTo>
                  <a:lnTo>
                    <a:pt x="1217676" y="0"/>
                  </a:lnTo>
                  <a:lnTo>
                    <a:pt x="1216152" y="1524"/>
                  </a:lnTo>
                  <a:lnTo>
                    <a:pt x="1216152" y="3048"/>
                  </a:lnTo>
                  <a:lnTo>
                    <a:pt x="1214628" y="3048"/>
                  </a:lnTo>
                  <a:lnTo>
                    <a:pt x="1214628" y="6096"/>
                  </a:lnTo>
                  <a:lnTo>
                    <a:pt x="1216152" y="6096"/>
                  </a:lnTo>
                  <a:lnTo>
                    <a:pt x="1216152" y="7620"/>
                  </a:lnTo>
                  <a:lnTo>
                    <a:pt x="1220724" y="7620"/>
                  </a:lnTo>
                  <a:lnTo>
                    <a:pt x="1222248" y="6096"/>
                  </a:lnTo>
                  <a:lnTo>
                    <a:pt x="1222248" y="3048"/>
                  </a:lnTo>
                  <a:close/>
                </a:path>
                <a:path w="6315709" h="163195">
                  <a:moveTo>
                    <a:pt x="1258824" y="1524"/>
                  </a:moveTo>
                  <a:lnTo>
                    <a:pt x="1257300" y="1524"/>
                  </a:lnTo>
                  <a:lnTo>
                    <a:pt x="1257300" y="0"/>
                  </a:lnTo>
                  <a:lnTo>
                    <a:pt x="1254252" y="0"/>
                  </a:lnTo>
                  <a:lnTo>
                    <a:pt x="1254252" y="1524"/>
                  </a:lnTo>
                  <a:lnTo>
                    <a:pt x="1252728" y="1524"/>
                  </a:lnTo>
                  <a:lnTo>
                    <a:pt x="1252728" y="3048"/>
                  </a:lnTo>
                  <a:lnTo>
                    <a:pt x="1251204" y="3048"/>
                  </a:lnTo>
                  <a:lnTo>
                    <a:pt x="1251204" y="6096"/>
                  </a:lnTo>
                  <a:lnTo>
                    <a:pt x="1252728" y="6096"/>
                  </a:lnTo>
                  <a:lnTo>
                    <a:pt x="1252728" y="7620"/>
                  </a:lnTo>
                  <a:lnTo>
                    <a:pt x="1258824" y="7620"/>
                  </a:lnTo>
                  <a:lnTo>
                    <a:pt x="1258824" y="1524"/>
                  </a:lnTo>
                  <a:close/>
                </a:path>
                <a:path w="6315709" h="163195">
                  <a:moveTo>
                    <a:pt x="1295400" y="1524"/>
                  </a:moveTo>
                  <a:lnTo>
                    <a:pt x="1293876" y="1524"/>
                  </a:lnTo>
                  <a:lnTo>
                    <a:pt x="1293876" y="0"/>
                  </a:lnTo>
                  <a:lnTo>
                    <a:pt x="1290828" y="0"/>
                  </a:lnTo>
                  <a:lnTo>
                    <a:pt x="1290828" y="1524"/>
                  </a:lnTo>
                  <a:lnTo>
                    <a:pt x="1289304" y="1524"/>
                  </a:lnTo>
                  <a:lnTo>
                    <a:pt x="1289304" y="7620"/>
                  </a:lnTo>
                  <a:lnTo>
                    <a:pt x="1295400" y="7620"/>
                  </a:lnTo>
                  <a:lnTo>
                    <a:pt x="1295400" y="1524"/>
                  </a:lnTo>
                  <a:close/>
                </a:path>
                <a:path w="6315709" h="163195">
                  <a:moveTo>
                    <a:pt x="1333500" y="3048"/>
                  </a:moveTo>
                  <a:lnTo>
                    <a:pt x="1331976" y="3048"/>
                  </a:lnTo>
                  <a:lnTo>
                    <a:pt x="1331976" y="1524"/>
                  </a:lnTo>
                  <a:lnTo>
                    <a:pt x="1330452" y="1524"/>
                  </a:lnTo>
                  <a:lnTo>
                    <a:pt x="1330452" y="0"/>
                  </a:lnTo>
                  <a:lnTo>
                    <a:pt x="1328928" y="0"/>
                  </a:lnTo>
                  <a:lnTo>
                    <a:pt x="1327404" y="1524"/>
                  </a:lnTo>
                  <a:lnTo>
                    <a:pt x="1325892" y="1524"/>
                  </a:lnTo>
                  <a:lnTo>
                    <a:pt x="1325892" y="7620"/>
                  </a:lnTo>
                  <a:lnTo>
                    <a:pt x="1331976" y="7620"/>
                  </a:lnTo>
                  <a:lnTo>
                    <a:pt x="1331976" y="6096"/>
                  </a:lnTo>
                  <a:lnTo>
                    <a:pt x="1333500" y="6096"/>
                  </a:lnTo>
                  <a:lnTo>
                    <a:pt x="1333500" y="3048"/>
                  </a:lnTo>
                  <a:close/>
                </a:path>
                <a:path w="6315709" h="163195">
                  <a:moveTo>
                    <a:pt x="1370076" y="3048"/>
                  </a:moveTo>
                  <a:lnTo>
                    <a:pt x="1367028" y="0"/>
                  </a:lnTo>
                  <a:lnTo>
                    <a:pt x="1365504" y="0"/>
                  </a:lnTo>
                  <a:lnTo>
                    <a:pt x="1362456" y="3048"/>
                  </a:lnTo>
                  <a:lnTo>
                    <a:pt x="1362456" y="6096"/>
                  </a:lnTo>
                  <a:lnTo>
                    <a:pt x="1363992" y="7620"/>
                  </a:lnTo>
                  <a:lnTo>
                    <a:pt x="1368552" y="7620"/>
                  </a:lnTo>
                  <a:lnTo>
                    <a:pt x="1370076" y="6096"/>
                  </a:lnTo>
                  <a:lnTo>
                    <a:pt x="1370076" y="3048"/>
                  </a:lnTo>
                  <a:close/>
                </a:path>
                <a:path w="6315709" h="163195">
                  <a:moveTo>
                    <a:pt x="1406652" y="3048"/>
                  </a:moveTo>
                  <a:lnTo>
                    <a:pt x="1403604" y="0"/>
                  </a:lnTo>
                  <a:lnTo>
                    <a:pt x="1402092" y="0"/>
                  </a:lnTo>
                  <a:lnTo>
                    <a:pt x="1399032" y="3048"/>
                  </a:lnTo>
                  <a:lnTo>
                    <a:pt x="1399032" y="6096"/>
                  </a:lnTo>
                  <a:lnTo>
                    <a:pt x="1400556" y="7620"/>
                  </a:lnTo>
                  <a:lnTo>
                    <a:pt x="1405128" y="7620"/>
                  </a:lnTo>
                  <a:lnTo>
                    <a:pt x="1406652" y="6096"/>
                  </a:lnTo>
                  <a:lnTo>
                    <a:pt x="1406652" y="3048"/>
                  </a:lnTo>
                  <a:close/>
                </a:path>
                <a:path w="6315709" h="163195">
                  <a:moveTo>
                    <a:pt x="1443228" y="3048"/>
                  </a:moveTo>
                  <a:lnTo>
                    <a:pt x="1440192" y="0"/>
                  </a:lnTo>
                  <a:lnTo>
                    <a:pt x="1438656" y="0"/>
                  </a:lnTo>
                  <a:lnTo>
                    <a:pt x="1437132" y="1524"/>
                  </a:lnTo>
                  <a:lnTo>
                    <a:pt x="1437132" y="3048"/>
                  </a:lnTo>
                  <a:lnTo>
                    <a:pt x="1435608" y="3048"/>
                  </a:lnTo>
                  <a:lnTo>
                    <a:pt x="1435608" y="6096"/>
                  </a:lnTo>
                  <a:lnTo>
                    <a:pt x="1437132" y="6096"/>
                  </a:lnTo>
                  <a:lnTo>
                    <a:pt x="1437132" y="7620"/>
                  </a:lnTo>
                  <a:lnTo>
                    <a:pt x="1441704" y="7620"/>
                  </a:lnTo>
                  <a:lnTo>
                    <a:pt x="1443228" y="6096"/>
                  </a:lnTo>
                  <a:lnTo>
                    <a:pt x="1443228" y="3048"/>
                  </a:lnTo>
                  <a:close/>
                </a:path>
                <a:path w="6315709" h="163195">
                  <a:moveTo>
                    <a:pt x="1479804" y="1524"/>
                  </a:moveTo>
                  <a:lnTo>
                    <a:pt x="1478292" y="1524"/>
                  </a:lnTo>
                  <a:lnTo>
                    <a:pt x="1478292" y="0"/>
                  </a:lnTo>
                  <a:lnTo>
                    <a:pt x="1475232" y="0"/>
                  </a:lnTo>
                  <a:lnTo>
                    <a:pt x="1475232" y="1524"/>
                  </a:lnTo>
                  <a:lnTo>
                    <a:pt x="1473708" y="1524"/>
                  </a:lnTo>
                  <a:lnTo>
                    <a:pt x="1473708" y="3048"/>
                  </a:lnTo>
                  <a:lnTo>
                    <a:pt x="1472184" y="3048"/>
                  </a:lnTo>
                  <a:lnTo>
                    <a:pt x="1472184" y="6096"/>
                  </a:lnTo>
                  <a:lnTo>
                    <a:pt x="1473708" y="6096"/>
                  </a:lnTo>
                  <a:lnTo>
                    <a:pt x="1473708" y="7620"/>
                  </a:lnTo>
                  <a:lnTo>
                    <a:pt x="1479804" y="7620"/>
                  </a:lnTo>
                  <a:lnTo>
                    <a:pt x="1479804" y="1524"/>
                  </a:lnTo>
                  <a:close/>
                </a:path>
                <a:path w="6315709" h="163195">
                  <a:moveTo>
                    <a:pt x="1516392" y="1524"/>
                  </a:moveTo>
                  <a:lnTo>
                    <a:pt x="1514856" y="1524"/>
                  </a:lnTo>
                  <a:lnTo>
                    <a:pt x="1514856" y="0"/>
                  </a:lnTo>
                  <a:lnTo>
                    <a:pt x="1511808" y="0"/>
                  </a:lnTo>
                  <a:lnTo>
                    <a:pt x="1511808" y="1524"/>
                  </a:lnTo>
                  <a:lnTo>
                    <a:pt x="1510284" y="1524"/>
                  </a:lnTo>
                  <a:lnTo>
                    <a:pt x="1510284" y="7620"/>
                  </a:lnTo>
                  <a:lnTo>
                    <a:pt x="1516392" y="7620"/>
                  </a:lnTo>
                  <a:lnTo>
                    <a:pt x="1516392" y="1524"/>
                  </a:lnTo>
                  <a:close/>
                </a:path>
                <a:path w="6315709" h="163195">
                  <a:moveTo>
                    <a:pt x="1554492" y="3048"/>
                  </a:moveTo>
                  <a:lnTo>
                    <a:pt x="1552956" y="3048"/>
                  </a:lnTo>
                  <a:lnTo>
                    <a:pt x="1552956" y="1524"/>
                  </a:lnTo>
                  <a:lnTo>
                    <a:pt x="1551432" y="1524"/>
                  </a:lnTo>
                  <a:lnTo>
                    <a:pt x="1551432" y="0"/>
                  </a:lnTo>
                  <a:lnTo>
                    <a:pt x="1549908" y="0"/>
                  </a:lnTo>
                  <a:lnTo>
                    <a:pt x="1546860" y="3048"/>
                  </a:lnTo>
                  <a:lnTo>
                    <a:pt x="1546860" y="6096"/>
                  </a:lnTo>
                  <a:lnTo>
                    <a:pt x="1548384" y="7620"/>
                  </a:lnTo>
                  <a:lnTo>
                    <a:pt x="1552956" y="7620"/>
                  </a:lnTo>
                  <a:lnTo>
                    <a:pt x="1552956" y="6096"/>
                  </a:lnTo>
                  <a:lnTo>
                    <a:pt x="1554492" y="6096"/>
                  </a:lnTo>
                  <a:lnTo>
                    <a:pt x="1554492" y="3048"/>
                  </a:lnTo>
                  <a:close/>
                </a:path>
                <a:path w="6315709" h="163195">
                  <a:moveTo>
                    <a:pt x="1591056" y="3048"/>
                  </a:moveTo>
                  <a:lnTo>
                    <a:pt x="1588008" y="0"/>
                  </a:lnTo>
                  <a:lnTo>
                    <a:pt x="1586484" y="0"/>
                  </a:lnTo>
                  <a:lnTo>
                    <a:pt x="1583436" y="3048"/>
                  </a:lnTo>
                  <a:lnTo>
                    <a:pt x="1583436" y="6096"/>
                  </a:lnTo>
                  <a:lnTo>
                    <a:pt x="1584960" y="7620"/>
                  </a:lnTo>
                  <a:lnTo>
                    <a:pt x="1589532" y="7620"/>
                  </a:lnTo>
                  <a:lnTo>
                    <a:pt x="1591056" y="6096"/>
                  </a:lnTo>
                  <a:lnTo>
                    <a:pt x="1591056" y="3048"/>
                  </a:lnTo>
                  <a:close/>
                </a:path>
                <a:path w="6315709" h="163195">
                  <a:moveTo>
                    <a:pt x="1627632" y="3048"/>
                  </a:moveTo>
                  <a:lnTo>
                    <a:pt x="1624584" y="0"/>
                  </a:lnTo>
                  <a:lnTo>
                    <a:pt x="1623060" y="0"/>
                  </a:lnTo>
                  <a:lnTo>
                    <a:pt x="1620012" y="3048"/>
                  </a:lnTo>
                  <a:lnTo>
                    <a:pt x="1620012" y="6096"/>
                  </a:lnTo>
                  <a:lnTo>
                    <a:pt x="1621536" y="7620"/>
                  </a:lnTo>
                  <a:lnTo>
                    <a:pt x="1626108" y="7620"/>
                  </a:lnTo>
                  <a:lnTo>
                    <a:pt x="1627632" y="6096"/>
                  </a:lnTo>
                  <a:lnTo>
                    <a:pt x="1627632" y="3048"/>
                  </a:lnTo>
                  <a:close/>
                </a:path>
                <a:path w="6315709" h="163195">
                  <a:moveTo>
                    <a:pt x="1664208" y="3048"/>
                  </a:moveTo>
                  <a:lnTo>
                    <a:pt x="1661160" y="0"/>
                  </a:lnTo>
                  <a:lnTo>
                    <a:pt x="1659636" y="0"/>
                  </a:lnTo>
                  <a:lnTo>
                    <a:pt x="1658112" y="1524"/>
                  </a:lnTo>
                  <a:lnTo>
                    <a:pt x="1658112" y="3048"/>
                  </a:lnTo>
                  <a:lnTo>
                    <a:pt x="1656588" y="3048"/>
                  </a:lnTo>
                  <a:lnTo>
                    <a:pt x="1656588" y="6096"/>
                  </a:lnTo>
                  <a:lnTo>
                    <a:pt x="1658112" y="6096"/>
                  </a:lnTo>
                  <a:lnTo>
                    <a:pt x="1658112" y="7620"/>
                  </a:lnTo>
                  <a:lnTo>
                    <a:pt x="1662684" y="7620"/>
                  </a:lnTo>
                  <a:lnTo>
                    <a:pt x="1664208" y="6096"/>
                  </a:lnTo>
                  <a:lnTo>
                    <a:pt x="1664208" y="3048"/>
                  </a:lnTo>
                  <a:close/>
                </a:path>
                <a:path w="6315709" h="163195">
                  <a:moveTo>
                    <a:pt x="1700784" y="1524"/>
                  </a:moveTo>
                  <a:lnTo>
                    <a:pt x="1699260" y="1524"/>
                  </a:lnTo>
                  <a:lnTo>
                    <a:pt x="1699260" y="0"/>
                  </a:lnTo>
                  <a:lnTo>
                    <a:pt x="1696212" y="0"/>
                  </a:lnTo>
                  <a:lnTo>
                    <a:pt x="1696212" y="1524"/>
                  </a:lnTo>
                  <a:lnTo>
                    <a:pt x="1694688" y="1524"/>
                  </a:lnTo>
                  <a:lnTo>
                    <a:pt x="1694688" y="3048"/>
                  </a:lnTo>
                  <a:lnTo>
                    <a:pt x="1693176" y="3048"/>
                  </a:lnTo>
                  <a:lnTo>
                    <a:pt x="1693176" y="6096"/>
                  </a:lnTo>
                  <a:lnTo>
                    <a:pt x="1694688" y="6096"/>
                  </a:lnTo>
                  <a:lnTo>
                    <a:pt x="1694688" y="7620"/>
                  </a:lnTo>
                  <a:lnTo>
                    <a:pt x="1700784" y="7620"/>
                  </a:lnTo>
                  <a:lnTo>
                    <a:pt x="1700784" y="1524"/>
                  </a:lnTo>
                  <a:close/>
                </a:path>
                <a:path w="6315709" h="163195">
                  <a:moveTo>
                    <a:pt x="1737360" y="1524"/>
                  </a:moveTo>
                  <a:lnTo>
                    <a:pt x="1735836" y="1524"/>
                  </a:lnTo>
                  <a:lnTo>
                    <a:pt x="1735836" y="0"/>
                  </a:lnTo>
                  <a:lnTo>
                    <a:pt x="1732788" y="0"/>
                  </a:lnTo>
                  <a:lnTo>
                    <a:pt x="1732788" y="1524"/>
                  </a:lnTo>
                  <a:lnTo>
                    <a:pt x="1731276" y="1524"/>
                  </a:lnTo>
                  <a:lnTo>
                    <a:pt x="1731276" y="7620"/>
                  </a:lnTo>
                  <a:lnTo>
                    <a:pt x="1737360" y="7620"/>
                  </a:lnTo>
                  <a:lnTo>
                    <a:pt x="1737360" y="1524"/>
                  </a:lnTo>
                  <a:close/>
                </a:path>
                <a:path w="6315709" h="163195">
                  <a:moveTo>
                    <a:pt x="1775460" y="3048"/>
                  </a:moveTo>
                  <a:lnTo>
                    <a:pt x="1773936" y="3048"/>
                  </a:lnTo>
                  <a:lnTo>
                    <a:pt x="1773936" y="1524"/>
                  </a:lnTo>
                  <a:lnTo>
                    <a:pt x="1772412" y="1524"/>
                  </a:lnTo>
                  <a:lnTo>
                    <a:pt x="1772412" y="0"/>
                  </a:lnTo>
                  <a:lnTo>
                    <a:pt x="1770888" y="0"/>
                  </a:lnTo>
                  <a:lnTo>
                    <a:pt x="1767840" y="3048"/>
                  </a:lnTo>
                  <a:lnTo>
                    <a:pt x="1767840" y="6096"/>
                  </a:lnTo>
                  <a:lnTo>
                    <a:pt x="1769376" y="7620"/>
                  </a:lnTo>
                  <a:lnTo>
                    <a:pt x="1773936" y="7620"/>
                  </a:lnTo>
                  <a:lnTo>
                    <a:pt x="1773936" y="6096"/>
                  </a:lnTo>
                  <a:lnTo>
                    <a:pt x="1775460" y="6096"/>
                  </a:lnTo>
                  <a:lnTo>
                    <a:pt x="1775460" y="3048"/>
                  </a:lnTo>
                  <a:close/>
                </a:path>
                <a:path w="6315709" h="163195">
                  <a:moveTo>
                    <a:pt x="1812036" y="3048"/>
                  </a:moveTo>
                  <a:lnTo>
                    <a:pt x="1808988" y="0"/>
                  </a:lnTo>
                  <a:lnTo>
                    <a:pt x="1807476" y="0"/>
                  </a:lnTo>
                  <a:lnTo>
                    <a:pt x="1804416" y="3048"/>
                  </a:lnTo>
                  <a:lnTo>
                    <a:pt x="1804416" y="6096"/>
                  </a:lnTo>
                  <a:lnTo>
                    <a:pt x="1805940" y="7620"/>
                  </a:lnTo>
                  <a:lnTo>
                    <a:pt x="1810512" y="7620"/>
                  </a:lnTo>
                  <a:lnTo>
                    <a:pt x="1812036" y="6096"/>
                  </a:lnTo>
                  <a:lnTo>
                    <a:pt x="1812036" y="3048"/>
                  </a:lnTo>
                  <a:close/>
                </a:path>
                <a:path w="6315709" h="163195">
                  <a:moveTo>
                    <a:pt x="1848612" y="3048"/>
                  </a:moveTo>
                  <a:lnTo>
                    <a:pt x="1845576" y="0"/>
                  </a:lnTo>
                  <a:lnTo>
                    <a:pt x="1844040" y="0"/>
                  </a:lnTo>
                  <a:lnTo>
                    <a:pt x="1840992" y="3048"/>
                  </a:lnTo>
                  <a:lnTo>
                    <a:pt x="1840992" y="6096"/>
                  </a:lnTo>
                  <a:lnTo>
                    <a:pt x="1842516" y="7620"/>
                  </a:lnTo>
                  <a:lnTo>
                    <a:pt x="1847088" y="7620"/>
                  </a:lnTo>
                  <a:lnTo>
                    <a:pt x="1848612" y="6096"/>
                  </a:lnTo>
                  <a:lnTo>
                    <a:pt x="1848612" y="3048"/>
                  </a:lnTo>
                  <a:close/>
                </a:path>
                <a:path w="6315709" h="163195">
                  <a:moveTo>
                    <a:pt x="1885188" y="3048"/>
                  </a:moveTo>
                  <a:lnTo>
                    <a:pt x="1882140" y="0"/>
                  </a:lnTo>
                  <a:lnTo>
                    <a:pt x="1880616" y="0"/>
                  </a:lnTo>
                  <a:lnTo>
                    <a:pt x="1880616" y="1524"/>
                  </a:lnTo>
                  <a:lnTo>
                    <a:pt x="1879092" y="1524"/>
                  </a:lnTo>
                  <a:lnTo>
                    <a:pt x="1879092" y="3048"/>
                  </a:lnTo>
                  <a:lnTo>
                    <a:pt x="1877568" y="3048"/>
                  </a:lnTo>
                  <a:lnTo>
                    <a:pt x="1877568" y="6096"/>
                  </a:lnTo>
                  <a:lnTo>
                    <a:pt x="1879092" y="6096"/>
                  </a:lnTo>
                  <a:lnTo>
                    <a:pt x="1879092" y="7620"/>
                  </a:lnTo>
                  <a:lnTo>
                    <a:pt x="1883676" y="7620"/>
                  </a:lnTo>
                  <a:lnTo>
                    <a:pt x="1885188" y="6096"/>
                  </a:lnTo>
                  <a:lnTo>
                    <a:pt x="1885188" y="3048"/>
                  </a:lnTo>
                  <a:close/>
                </a:path>
                <a:path w="6315709" h="163195">
                  <a:moveTo>
                    <a:pt x="1921776" y="1524"/>
                  </a:moveTo>
                  <a:lnTo>
                    <a:pt x="1920240" y="1524"/>
                  </a:lnTo>
                  <a:lnTo>
                    <a:pt x="1920240" y="0"/>
                  </a:lnTo>
                  <a:lnTo>
                    <a:pt x="1917192" y="0"/>
                  </a:lnTo>
                  <a:lnTo>
                    <a:pt x="1917192" y="1524"/>
                  </a:lnTo>
                  <a:lnTo>
                    <a:pt x="1915668" y="1524"/>
                  </a:lnTo>
                  <a:lnTo>
                    <a:pt x="1915668" y="7620"/>
                  </a:lnTo>
                  <a:lnTo>
                    <a:pt x="1921776" y="7620"/>
                  </a:lnTo>
                  <a:lnTo>
                    <a:pt x="1921776" y="1524"/>
                  </a:lnTo>
                  <a:close/>
                </a:path>
                <a:path w="6315709" h="163195">
                  <a:moveTo>
                    <a:pt x="1959876" y="3048"/>
                  </a:moveTo>
                  <a:lnTo>
                    <a:pt x="1958340" y="3048"/>
                  </a:lnTo>
                  <a:lnTo>
                    <a:pt x="1958340" y="1524"/>
                  </a:lnTo>
                  <a:lnTo>
                    <a:pt x="1956816" y="1524"/>
                  </a:lnTo>
                  <a:lnTo>
                    <a:pt x="1956816" y="0"/>
                  </a:lnTo>
                  <a:lnTo>
                    <a:pt x="1953768" y="0"/>
                  </a:lnTo>
                  <a:lnTo>
                    <a:pt x="1953768" y="1524"/>
                  </a:lnTo>
                  <a:lnTo>
                    <a:pt x="1952244" y="1524"/>
                  </a:lnTo>
                  <a:lnTo>
                    <a:pt x="1952244" y="7620"/>
                  </a:lnTo>
                  <a:lnTo>
                    <a:pt x="1958340" y="7620"/>
                  </a:lnTo>
                  <a:lnTo>
                    <a:pt x="1958340" y="6096"/>
                  </a:lnTo>
                  <a:lnTo>
                    <a:pt x="1959876" y="6096"/>
                  </a:lnTo>
                  <a:lnTo>
                    <a:pt x="1959876" y="3048"/>
                  </a:lnTo>
                  <a:close/>
                </a:path>
                <a:path w="6315709" h="163195">
                  <a:moveTo>
                    <a:pt x="1996440" y="3048"/>
                  </a:moveTo>
                  <a:lnTo>
                    <a:pt x="1994916" y="3048"/>
                  </a:lnTo>
                  <a:lnTo>
                    <a:pt x="1994916" y="1524"/>
                  </a:lnTo>
                  <a:lnTo>
                    <a:pt x="1993392" y="1524"/>
                  </a:lnTo>
                  <a:lnTo>
                    <a:pt x="1993392" y="0"/>
                  </a:lnTo>
                  <a:lnTo>
                    <a:pt x="1991868" y="0"/>
                  </a:lnTo>
                  <a:lnTo>
                    <a:pt x="1988820" y="3048"/>
                  </a:lnTo>
                  <a:lnTo>
                    <a:pt x="1988820" y="6096"/>
                  </a:lnTo>
                  <a:lnTo>
                    <a:pt x="1990344" y="7620"/>
                  </a:lnTo>
                  <a:lnTo>
                    <a:pt x="1994916" y="7620"/>
                  </a:lnTo>
                  <a:lnTo>
                    <a:pt x="1994916" y="6096"/>
                  </a:lnTo>
                  <a:lnTo>
                    <a:pt x="1996440" y="6096"/>
                  </a:lnTo>
                  <a:lnTo>
                    <a:pt x="1996440" y="3048"/>
                  </a:lnTo>
                  <a:close/>
                </a:path>
                <a:path w="6315709" h="163195">
                  <a:moveTo>
                    <a:pt x="2033016" y="3048"/>
                  </a:moveTo>
                  <a:lnTo>
                    <a:pt x="2029968" y="0"/>
                  </a:lnTo>
                  <a:lnTo>
                    <a:pt x="2028444" y="0"/>
                  </a:lnTo>
                  <a:lnTo>
                    <a:pt x="2025396" y="3048"/>
                  </a:lnTo>
                  <a:lnTo>
                    <a:pt x="2025396" y="6096"/>
                  </a:lnTo>
                  <a:lnTo>
                    <a:pt x="2026920" y="7620"/>
                  </a:lnTo>
                  <a:lnTo>
                    <a:pt x="2031492" y="7620"/>
                  </a:lnTo>
                  <a:lnTo>
                    <a:pt x="2033016" y="6096"/>
                  </a:lnTo>
                  <a:lnTo>
                    <a:pt x="2033016" y="3048"/>
                  </a:lnTo>
                  <a:close/>
                </a:path>
                <a:path w="6315709" h="163195">
                  <a:moveTo>
                    <a:pt x="2069592" y="3048"/>
                  </a:moveTo>
                  <a:lnTo>
                    <a:pt x="2066544" y="0"/>
                  </a:lnTo>
                  <a:lnTo>
                    <a:pt x="2065020" y="0"/>
                  </a:lnTo>
                  <a:lnTo>
                    <a:pt x="2061972" y="3048"/>
                  </a:lnTo>
                  <a:lnTo>
                    <a:pt x="2061972" y="6096"/>
                  </a:lnTo>
                  <a:lnTo>
                    <a:pt x="2063496" y="7620"/>
                  </a:lnTo>
                  <a:lnTo>
                    <a:pt x="2068068" y="7620"/>
                  </a:lnTo>
                  <a:lnTo>
                    <a:pt x="2069592" y="6096"/>
                  </a:lnTo>
                  <a:lnTo>
                    <a:pt x="2069592" y="3048"/>
                  </a:lnTo>
                  <a:close/>
                </a:path>
                <a:path w="6315709" h="163195">
                  <a:moveTo>
                    <a:pt x="2106168" y="3048"/>
                  </a:moveTo>
                  <a:lnTo>
                    <a:pt x="2103120" y="0"/>
                  </a:lnTo>
                  <a:lnTo>
                    <a:pt x="2101596" y="0"/>
                  </a:lnTo>
                  <a:lnTo>
                    <a:pt x="2101596" y="1524"/>
                  </a:lnTo>
                  <a:lnTo>
                    <a:pt x="2100072" y="1524"/>
                  </a:lnTo>
                  <a:lnTo>
                    <a:pt x="2100072" y="3048"/>
                  </a:lnTo>
                  <a:lnTo>
                    <a:pt x="2098560" y="3048"/>
                  </a:lnTo>
                  <a:lnTo>
                    <a:pt x="2098560" y="6096"/>
                  </a:lnTo>
                  <a:lnTo>
                    <a:pt x="2100072" y="6096"/>
                  </a:lnTo>
                  <a:lnTo>
                    <a:pt x="2100072" y="7620"/>
                  </a:lnTo>
                  <a:lnTo>
                    <a:pt x="2104644" y="7620"/>
                  </a:lnTo>
                  <a:lnTo>
                    <a:pt x="2106168" y="6096"/>
                  </a:lnTo>
                  <a:lnTo>
                    <a:pt x="2106168" y="3048"/>
                  </a:lnTo>
                  <a:close/>
                </a:path>
                <a:path w="6315709" h="163195">
                  <a:moveTo>
                    <a:pt x="2142744" y="1524"/>
                  </a:moveTo>
                  <a:lnTo>
                    <a:pt x="2141220" y="1524"/>
                  </a:lnTo>
                  <a:lnTo>
                    <a:pt x="2141220" y="0"/>
                  </a:lnTo>
                  <a:lnTo>
                    <a:pt x="2138172" y="0"/>
                  </a:lnTo>
                  <a:lnTo>
                    <a:pt x="2138172" y="1524"/>
                  </a:lnTo>
                  <a:lnTo>
                    <a:pt x="2136660" y="1524"/>
                  </a:lnTo>
                  <a:lnTo>
                    <a:pt x="2136660" y="7620"/>
                  </a:lnTo>
                  <a:lnTo>
                    <a:pt x="2142744" y="7620"/>
                  </a:lnTo>
                  <a:lnTo>
                    <a:pt x="2142744" y="1524"/>
                  </a:lnTo>
                  <a:close/>
                </a:path>
                <a:path w="6315709" h="163195">
                  <a:moveTo>
                    <a:pt x="2180844" y="3048"/>
                  </a:moveTo>
                  <a:lnTo>
                    <a:pt x="2179320" y="3048"/>
                  </a:lnTo>
                  <a:lnTo>
                    <a:pt x="2179320" y="1524"/>
                  </a:lnTo>
                  <a:lnTo>
                    <a:pt x="2177796" y="1524"/>
                  </a:lnTo>
                  <a:lnTo>
                    <a:pt x="2177796" y="0"/>
                  </a:lnTo>
                  <a:lnTo>
                    <a:pt x="2174760" y="0"/>
                  </a:lnTo>
                  <a:lnTo>
                    <a:pt x="2174760" y="1524"/>
                  </a:lnTo>
                  <a:lnTo>
                    <a:pt x="2173224" y="1524"/>
                  </a:lnTo>
                  <a:lnTo>
                    <a:pt x="2173224" y="7620"/>
                  </a:lnTo>
                  <a:lnTo>
                    <a:pt x="2179320" y="7620"/>
                  </a:lnTo>
                  <a:lnTo>
                    <a:pt x="2179320" y="6096"/>
                  </a:lnTo>
                  <a:lnTo>
                    <a:pt x="2180844" y="6096"/>
                  </a:lnTo>
                  <a:lnTo>
                    <a:pt x="2180844" y="3048"/>
                  </a:lnTo>
                  <a:close/>
                </a:path>
                <a:path w="6315709" h="163195">
                  <a:moveTo>
                    <a:pt x="2217420" y="3048"/>
                  </a:moveTo>
                  <a:lnTo>
                    <a:pt x="2215896" y="3048"/>
                  </a:lnTo>
                  <a:lnTo>
                    <a:pt x="2215896" y="1524"/>
                  </a:lnTo>
                  <a:lnTo>
                    <a:pt x="2214372" y="0"/>
                  </a:lnTo>
                  <a:lnTo>
                    <a:pt x="2212860" y="0"/>
                  </a:lnTo>
                  <a:lnTo>
                    <a:pt x="2209800" y="3048"/>
                  </a:lnTo>
                  <a:lnTo>
                    <a:pt x="2209800" y="6096"/>
                  </a:lnTo>
                  <a:lnTo>
                    <a:pt x="2211324" y="7620"/>
                  </a:lnTo>
                  <a:lnTo>
                    <a:pt x="2215896" y="7620"/>
                  </a:lnTo>
                  <a:lnTo>
                    <a:pt x="2215896" y="6096"/>
                  </a:lnTo>
                  <a:lnTo>
                    <a:pt x="2217420" y="6096"/>
                  </a:lnTo>
                  <a:lnTo>
                    <a:pt x="2217420" y="3048"/>
                  </a:lnTo>
                  <a:close/>
                </a:path>
                <a:path w="6315709" h="163195">
                  <a:moveTo>
                    <a:pt x="2253996" y="3048"/>
                  </a:moveTo>
                  <a:lnTo>
                    <a:pt x="2250960" y="0"/>
                  </a:lnTo>
                  <a:lnTo>
                    <a:pt x="2249424" y="0"/>
                  </a:lnTo>
                  <a:lnTo>
                    <a:pt x="2246376" y="3048"/>
                  </a:lnTo>
                  <a:lnTo>
                    <a:pt x="2246376" y="6096"/>
                  </a:lnTo>
                  <a:lnTo>
                    <a:pt x="2247900" y="7620"/>
                  </a:lnTo>
                  <a:lnTo>
                    <a:pt x="2252472" y="7620"/>
                  </a:lnTo>
                  <a:lnTo>
                    <a:pt x="2253996" y="6096"/>
                  </a:lnTo>
                  <a:lnTo>
                    <a:pt x="2253996" y="3048"/>
                  </a:lnTo>
                  <a:close/>
                </a:path>
                <a:path w="6315709" h="163195">
                  <a:moveTo>
                    <a:pt x="2290572" y="3048"/>
                  </a:moveTo>
                  <a:lnTo>
                    <a:pt x="2287524" y="0"/>
                  </a:lnTo>
                  <a:lnTo>
                    <a:pt x="2286000" y="0"/>
                  </a:lnTo>
                  <a:lnTo>
                    <a:pt x="2282952" y="3048"/>
                  </a:lnTo>
                  <a:lnTo>
                    <a:pt x="2282952" y="6096"/>
                  </a:lnTo>
                  <a:lnTo>
                    <a:pt x="2284476" y="7620"/>
                  </a:lnTo>
                  <a:lnTo>
                    <a:pt x="2289060" y="7620"/>
                  </a:lnTo>
                  <a:lnTo>
                    <a:pt x="2290572" y="6096"/>
                  </a:lnTo>
                  <a:lnTo>
                    <a:pt x="2290572" y="3048"/>
                  </a:lnTo>
                  <a:close/>
                </a:path>
                <a:path w="6315709" h="163195">
                  <a:moveTo>
                    <a:pt x="2327160" y="3048"/>
                  </a:moveTo>
                  <a:lnTo>
                    <a:pt x="2324100" y="0"/>
                  </a:lnTo>
                  <a:lnTo>
                    <a:pt x="2322576" y="0"/>
                  </a:lnTo>
                  <a:lnTo>
                    <a:pt x="2322576" y="1524"/>
                  </a:lnTo>
                  <a:lnTo>
                    <a:pt x="2321052" y="1524"/>
                  </a:lnTo>
                  <a:lnTo>
                    <a:pt x="2321052" y="3048"/>
                  </a:lnTo>
                  <a:lnTo>
                    <a:pt x="2319528" y="3048"/>
                  </a:lnTo>
                  <a:lnTo>
                    <a:pt x="2319528" y="6096"/>
                  </a:lnTo>
                  <a:lnTo>
                    <a:pt x="2321052" y="6096"/>
                  </a:lnTo>
                  <a:lnTo>
                    <a:pt x="2321052" y="7620"/>
                  </a:lnTo>
                  <a:lnTo>
                    <a:pt x="2325624" y="7620"/>
                  </a:lnTo>
                  <a:lnTo>
                    <a:pt x="2327160" y="6096"/>
                  </a:lnTo>
                  <a:lnTo>
                    <a:pt x="2327160" y="3048"/>
                  </a:lnTo>
                  <a:close/>
                </a:path>
                <a:path w="6315709" h="163195">
                  <a:moveTo>
                    <a:pt x="2363724" y="1524"/>
                  </a:moveTo>
                  <a:lnTo>
                    <a:pt x="2362200" y="1524"/>
                  </a:lnTo>
                  <a:lnTo>
                    <a:pt x="2362200" y="0"/>
                  </a:lnTo>
                  <a:lnTo>
                    <a:pt x="2359152" y="0"/>
                  </a:lnTo>
                  <a:lnTo>
                    <a:pt x="2359152" y="1524"/>
                  </a:lnTo>
                  <a:lnTo>
                    <a:pt x="2357628" y="1524"/>
                  </a:lnTo>
                  <a:lnTo>
                    <a:pt x="2357628" y="7620"/>
                  </a:lnTo>
                  <a:lnTo>
                    <a:pt x="2363724" y="7620"/>
                  </a:lnTo>
                  <a:lnTo>
                    <a:pt x="2363724" y="1524"/>
                  </a:lnTo>
                  <a:close/>
                </a:path>
                <a:path w="6315709" h="163195">
                  <a:moveTo>
                    <a:pt x="2401824" y="3048"/>
                  </a:moveTo>
                  <a:lnTo>
                    <a:pt x="2400300" y="3048"/>
                  </a:lnTo>
                  <a:lnTo>
                    <a:pt x="2400300" y="1524"/>
                  </a:lnTo>
                  <a:lnTo>
                    <a:pt x="2398776" y="1524"/>
                  </a:lnTo>
                  <a:lnTo>
                    <a:pt x="2398776" y="0"/>
                  </a:lnTo>
                  <a:lnTo>
                    <a:pt x="2395728" y="0"/>
                  </a:lnTo>
                  <a:lnTo>
                    <a:pt x="2395728" y="1524"/>
                  </a:lnTo>
                  <a:lnTo>
                    <a:pt x="2394204" y="1524"/>
                  </a:lnTo>
                  <a:lnTo>
                    <a:pt x="2394204" y="7620"/>
                  </a:lnTo>
                  <a:lnTo>
                    <a:pt x="2400300" y="7620"/>
                  </a:lnTo>
                  <a:lnTo>
                    <a:pt x="2400300" y="6096"/>
                  </a:lnTo>
                  <a:lnTo>
                    <a:pt x="2401824" y="6096"/>
                  </a:lnTo>
                  <a:lnTo>
                    <a:pt x="2401824" y="3048"/>
                  </a:lnTo>
                  <a:close/>
                </a:path>
                <a:path w="6315709" h="163195">
                  <a:moveTo>
                    <a:pt x="2438400" y="3048"/>
                  </a:moveTo>
                  <a:lnTo>
                    <a:pt x="2436876" y="3048"/>
                  </a:lnTo>
                  <a:lnTo>
                    <a:pt x="2436876" y="1524"/>
                  </a:lnTo>
                  <a:lnTo>
                    <a:pt x="2435352" y="0"/>
                  </a:lnTo>
                  <a:lnTo>
                    <a:pt x="2433828" y="0"/>
                  </a:lnTo>
                  <a:lnTo>
                    <a:pt x="2430792" y="3048"/>
                  </a:lnTo>
                  <a:lnTo>
                    <a:pt x="2430792" y="6096"/>
                  </a:lnTo>
                  <a:lnTo>
                    <a:pt x="2432304" y="7620"/>
                  </a:lnTo>
                  <a:lnTo>
                    <a:pt x="2436876" y="7620"/>
                  </a:lnTo>
                  <a:lnTo>
                    <a:pt x="2436876" y="6096"/>
                  </a:lnTo>
                  <a:lnTo>
                    <a:pt x="2438400" y="6096"/>
                  </a:lnTo>
                  <a:lnTo>
                    <a:pt x="2438400" y="3048"/>
                  </a:lnTo>
                  <a:close/>
                </a:path>
                <a:path w="6315709" h="163195">
                  <a:moveTo>
                    <a:pt x="2474976" y="3048"/>
                  </a:moveTo>
                  <a:lnTo>
                    <a:pt x="2471928" y="0"/>
                  </a:lnTo>
                  <a:lnTo>
                    <a:pt x="2470404" y="0"/>
                  </a:lnTo>
                  <a:lnTo>
                    <a:pt x="2467356" y="3048"/>
                  </a:lnTo>
                  <a:lnTo>
                    <a:pt x="2467356" y="6096"/>
                  </a:lnTo>
                  <a:lnTo>
                    <a:pt x="2468892" y="7620"/>
                  </a:lnTo>
                  <a:lnTo>
                    <a:pt x="2473452" y="7620"/>
                  </a:lnTo>
                  <a:lnTo>
                    <a:pt x="2474976" y="6096"/>
                  </a:lnTo>
                  <a:lnTo>
                    <a:pt x="2474976" y="3048"/>
                  </a:lnTo>
                  <a:close/>
                </a:path>
                <a:path w="6315709" h="163195">
                  <a:moveTo>
                    <a:pt x="2511552" y="3048"/>
                  </a:moveTo>
                  <a:lnTo>
                    <a:pt x="2508504" y="0"/>
                  </a:lnTo>
                  <a:lnTo>
                    <a:pt x="2506992" y="0"/>
                  </a:lnTo>
                  <a:lnTo>
                    <a:pt x="2503944" y="3048"/>
                  </a:lnTo>
                  <a:lnTo>
                    <a:pt x="2503944" y="6096"/>
                  </a:lnTo>
                  <a:lnTo>
                    <a:pt x="2505456" y="7620"/>
                  </a:lnTo>
                  <a:lnTo>
                    <a:pt x="2510028" y="7620"/>
                  </a:lnTo>
                  <a:lnTo>
                    <a:pt x="2511552" y="6096"/>
                  </a:lnTo>
                  <a:lnTo>
                    <a:pt x="2511552" y="3048"/>
                  </a:lnTo>
                  <a:close/>
                </a:path>
                <a:path w="6315709" h="163195">
                  <a:moveTo>
                    <a:pt x="2548128" y="1524"/>
                  </a:moveTo>
                  <a:lnTo>
                    <a:pt x="2546604" y="1524"/>
                  </a:lnTo>
                  <a:lnTo>
                    <a:pt x="2545092" y="0"/>
                  </a:lnTo>
                  <a:lnTo>
                    <a:pt x="2543556" y="0"/>
                  </a:lnTo>
                  <a:lnTo>
                    <a:pt x="2543556" y="1524"/>
                  </a:lnTo>
                  <a:lnTo>
                    <a:pt x="2542044" y="1524"/>
                  </a:lnTo>
                  <a:lnTo>
                    <a:pt x="2542044" y="3048"/>
                  </a:lnTo>
                  <a:lnTo>
                    <a:pt x="2540508" y="3048"/>
                  </a:lnTo>
                  <a:lnTo>
                    <a:pt x="2540508" y="6096"/>
                  </a:lnTo>
                  <a:lnTo>
                    <a:pt x="2542044" y="6096"/>
                  </a:lnTo>
                  <a:lnTo>
                    <a:pt x="2542044" y="7620"/>
                  </a:lnTo>
                  <a:lnTo>
                    <a:pt x="2548128" y="7620"/>
                  </a:lnTo>
                  <a:lnTo>
                    <a:pt x="2548128" y="1524"/>
                  </a:lnTo>
                  <a:close/>
                </a:path>
                <a:path w="6315709" h="163195">
                  <a:moveTo>
                    <a:pt x="2584704" y="1524"/>
                  </a:moveTo>
                  <a:lnTo>
                    <a:pt x="2583192" y="1524"/>
                  </a:lnTo>
                  <a:lnTo>
                    <a:pt x="2583192" y="0"/>
                  </a:lnTo>
                  <a:lnTo>
                    <a:pt x="2580144" y="0"/>
                  </a:lnTo>
                  <a:lnTo>
                    <a:pt x="2580144" y="1524"/>
                  </a:lnTo>
                  <a:lnTo>
                    <a:pt x="2578608" y="1524"/>
                  </a:lnTo>
                  <a:lnTo>
                    <a:pt x="2578608" y="7620"/>
                  </a:lnTo>
                  <a:lnTo>
                    <a:pt x="2584704" y="7620"/>
                  </a:lnTo>
                  <a:lnTo>
                    <a:pt x="2584704" y="1524"/>
                  </a:lnTo>
                  <a:close/>
                </a:path>
                <a:path w="6315709" h="163195">
                  <a:moveTo>
                    <a:pt x="2622804" y="3048"/>
                  </a:moveTo>
                  <a:lnTo>
                    <a:pt x="2621292" y="3048"/>
                  </a:lnTo>
                  <a:lnTo>
                    <a:pt x="2621292" y="1524"/>
                  </a:lnTo>
                  <a:lnTo>
                    <a:pt x="2619756" y="1524"/>
                  </a:lnTo>
                  <a:lnTo>
                    <a:pt x="2619756" y="0"/>
                  </a:lnTo>
                  <a:lnTo>
                    <a:pt x="2616708" y="0"/>
                  </a:lnTo>
                  <a:lnTo>
                    <a:pt x="2616708" y="1524"/>
                  </a:lnTo>
                  <a:lnTo>
                    <a:pt x="2615184" y="1524"/>
                  </a:lnTo>
                  <a:lnTo>
                    <a:pt x="2615184" y="7620"/>
                  </a:lnTo>
                  <a:lnTo>
                    <a:pt x="2621292" y="7620"/>
                  </a:lnTo>
                  <a:lnTo>
                    <a:pt x="2621292" y="6096"/>
                  </a:lnTo>
                  <a:lnTo>
                    <a:pt x="2622804" y="6096"/>
                  </a:lnTo>
                  <a:lnTo>
                    <a:pt x="2622804" y="3048"/>
                  </a:lnTo>
                  <a:close/>
                </a:path>
                <a:path w="6315709" h="163195">
                  <a:moveTo>
                    <a:pt x="2659392" y="3048"/>
                  </a:moveTo>
                  <a:lnTo>
                    <a:pt x="2656344" y="0"/>
                  </a:lnTo>
                  <a:lnTo>
                    <a:pt x="2654808" y="0"/>
                  </a:lnTo>
                  <a:lnTo>
                    <a:pt x="2651760" y="3048"/>
                  </a:lnTo>
                  <a:lnTo>
                    <a:pt x="2651760" y="6096"/>
                  </a:lnTo>
                  <a:lnTo>
                    <a:pt x="2653284" y="7620"/>
                  </a:lnTo>
                  <a:lnTo>
                    <a:pt x="2657856" y="7620"/>
                  </a:lnTo>
                  <a:lnTo>
                    <a:pt x="2659392" y="6096"/>
                  </a:lnTo>
                  <a:lnTo>
                    <a:pt x="2659392" y="3048"/>
                  </a:lnTo>
                  <a:close/>
                </a:path>
                <a:path w="6315709" h="163195">
                  <a:moveTo>
                    <a:pt x="2695956" y="3048"/>
                  </a:moveTo>
                  <a:lnTo>
                    <a:pt x="2692908" y="0"/>
                  </a:lnTo>
                  <a:lnTo>
                    <a:pt x="2691384" y="0"/>
                  </a:lnTo>
                  <a:lnTo>
                    <a:pt x="2688336" y="3048"/>
                  </a:lnTo>
                  <a:lnTo>
                    <a:pt x="2688336" y="6096"/>
                  </a:lnTo>
                  <a:lnTo>
                    <a:pt x="2689860" y="7620"/>
                  </a:lnTo>
                  <a:lnTo>
                    <a:pt x="2694444" y="7620"/>
                  </a:lnTo>
                  <a:lnTo>
                    <a:pt x="2695956" y="6096"/>
                  </a:lnTo>
                  <a:lnTo>
                    <a:pt x="2695956" y="3048"/>
                  </a:lnTo>
                  <a:close/>
                </a:path>
                <a:path w="6315709" h="163195">
                  <a:moveTo>
                    <a:pt x="2732544" y="3048"/>
                  </a:moveTo>
                  <a:lnTo>
                    <a:pt x="2729484" y="0"/>
                  </a:lnTo>
                  <a:lnTo>
                    <a:pt x="2727960" y="0"/>
                  </a:lnTo>
                  <a:lnTo>
                    <a:pt x="2724912" y="3048"/>
                  </a:lnTo>
                  <a:lnTo>
                    <a:pt x="2724912" y="6096"/>
                  </a:lnTo>
                  <a:lnTo>
                    <a:pt x="2726436" y="7620"/>
                  </a:lnTo>
                  <a:lnTo>
                    <a:pt x="2731008" y="7620"/>
                  </a:lnTo>
                  <a:lnTo>
                    <a:pt x="2732544" y="6096"/>
                  </a:lnTo>
                  <a:lnTo>
                    <a:pt x="2732544" y="3048"/>
                  </a:lnTo>
                  <a:close/>
                </a:path>
                <a:path w="6315709" h="163195">
                  <a:moveTo>
                    <a:pt x="2769108" y="1524"/>
                  </a:moveTo>
                  <a:lnTo>
                    <a:pt x="2767584" y="1524"/>
                  </a:lnTo>
                  <a:lnTo>
                    <a:pt x="2766060" y="0"/>
                  </a:lnTo>
                  <a:lnTo>
                    <a:pt x="2764536" y="0"/>
                  </a:lnTo>
                  <a:lnTo>
                    <a:pt x="2764536" y="1524"/>
                  </a:lnTo>
                  <a:lnTo>
                    <a:pt x="2763012" y="1524"/>
                  </a:lnTo>
                  <a:lnTo>
                    <a:pt x="2763012" y="3048"/>
                  </a:lnTo>
                  <a:lnTo>
                    <a:pt x="2761488" y="3048"/>
                  </a:lnTo>
                  <a:lnTo>
                    <a:pt x="2761488" y="6096"/>
                  </a:lnTo>
                  <a:lnTo>
                    <a:pt x="2763012" y="6096"/>
                  </a:lnTo>
                  <a:lnTo>
                    <a:pt x="2763012" y="7620"/>
                  </a:lnTo>
                  <a:lnTo>
                    <a:pt x="2769108" y="7620"/>
                  </a:lnTo>
                  <a:lnTo>
                    <a:pt x="2769108" y="1524"/>
                  </a:lnTo>
                  <a:close/>
                </a:path>
                <a:path w="6315709" h="163195">
                  <a:moveTo>
                    <a:pt x="2805684" y="1524"/>
                  </a:moveTo>
                  <a:lnTo>
                    <a:pt x="2804160" y="1524"/>
                  </a:lnTo>
                  <a:lnTo>
                    <a:pt x="2804160" y="0"/>
                  </a:lnTo>
                  <a:lnTo>
                    <a:pt x="2801112" y="0"/>
                  </a:lnTo>
                  <a:lnTo>
                    <a:pt x="2801112" y="1524"/>
                  </a:lnTo>
                  <a:lnTo>
                    <a:pt x="2799588" y="1524"/>
                  </a:lnTo>
                  <a:lnTo>
                    <a:pt x="2799588" y="7620"/>
                  </a:lnTo>
                  <a:lnTo>
                    <a:pt x="2805684" y="7620"/>
                  </a:lnTo>
                  <a:lnTo>
                    <a:pt x="2805684" y="1524"/>
                  </a:lnTo>
                  <a:close/>
                </a:path>
                <a:path w="6315709" h="163195">
                  <a:moveTo>
                    <a:pt x="2843784" y="3048"/>
                  </a:moveTo>
                  <a:lnTo>
                    <a:pt x="2842260" y="3048"/>
                  </a:lnTo>
                  <a:lnTo>
                    <a:pt x="2842260" y="1524"/>
                  </a:lnTo>
                  <a:lnTo>
                    <a:pt x="2840736" y="1524"/>
                  </a:lnTo>
                  <a:lnTo>
                    <a:pt x="2840736" y="0"/>
                  </a:lnTo>
                  <a:lnTo>
                    <a:pt x="2839212" y="0"/>
                  </a:lnTo>
                  <a:lnTo>
                    <a:pt x="2837688" y="1524"/>
                  </a:lnTo>
                  <a:lnTo>
                    <a:pt x="2836176" y="1524"/>
                  </a:lnTo>
                  <a:lnTo>
                    <a:pt x="2836176" y="7620"/>
                  </a:lnTo>
                  <a:lnTo>
                    <a:pt x="2842260" y="7620"/>
                  </a:lnTo>
                  <a:lnTo>
                    <a:pt x="2842260" y="6096"/>
                  </a:lnTo>
                  <a:lnTo>
                    <a:pt x="2843784" y="6096"/>
                  </a:lnTo>
                  <a:lnTo>
                    <a:pt x="2843784" y="3048"/>
                  </a:lnTo>
                  <a:close/>
                </a:path>
                <a:path w="6315709" h="163195">
                  <a:moveTo>
                    <a:pt x="2880360" y="3048"/>
                  </a:moveTo>
                  <a:lnTo>
                    <a:pt x="2877312" y="0"/>
                  </a:lnTo>
                  <a:lnTo>
                    <a:pt x="2875788" y="0"/>
                  </a:lnTo>
                  <a:lnTo>
                    <a:pt x="2872740" y="3048"/>
                  </a:lnTo>
                  <a:lnTo>
                    <a:pt x="2872740" y="6096"/>
                  </a:lnTo>
                  <a:lnTo>
                    <a:pt x="2874276" y="7620"/>
                  </a:lnTo>
                  <a:lnTo>
                    <a:pt x="2878836" y="7620"/>
                  </a:lnTo>
                  <a:lnTo>
                    <a:pt x="2880360" y="6096"/>
                  </a:lnTo>
                  <a:lnTo>
                    <a:pt x="2880360" y="3048"/>
                  </a:lnTo>
                  <a:close/>
                </a:path>
                <a:path w="6315709" h="163195">
                  <a:moveTo>
                    <a:pt x="2916936" y="3048"/>
                  </a:moveTo>
                  <a:lnTo>
                    <a:pt x="2913888" y="0"/>
                  </a:lnTo>
                  <a:lnTo>
                    <a:pt x="2912376" y="0"/>
                  </a:lnTo>
                  <a:lnTo>
                    <a:pt x="2909316" y="3048"/>
                  </a:lnTo>
                  <a:lnTo>
                    <a:pt x="2909316" y="6096"/>
                  </a:lnTo>
                  <a:lnTo>
                    <a:pt x="2910840" y="7620"/>
                  </a:lnTo>
                  <a:lnTo>
                    <a:pt x="2915412" y="7620"/>
                  </a:lnTo>
                  <a:lnTo>
                    <a:pt x="2916936" y="6096"/>
                  </a:lnTo>
                  <a:lnTo>
                    <a:pt x="2916936" y="3048"/>
                  </a:lnTo>
                  <a:close/>
                </a:path>
                <a:path w="6315709" h="163195">
                  <a:moveTo>
                    <a:pt x="2953512" y="3048"/>
                  </a:moveTo>
                  <a:lnTo>
                    <a:pt x="2950476" y="0"/>
                  </a:lnTo>
                  <a:lnTo>
                    <a:pt x="2948940" y="0"/>
                  </a:lnTo>
                  <a:lnTo>
                    <a:pt x="2945892" y="3048"/>
                  </a:lnTo>
                  <a:lnTo>
                    <a:pt x="2945892" y="6096"/>
                  </a:lnTo>
                  <a:lnTo>
                    <a:pt x="2947416" y="7620"/>
                  </a:lnTo>
                  <a:lnTo>
                    <a:pt x="2951988" y="7620"/>
                  </a:lnTo>
                  <a:lnTo>
                    <a:pt x="2953512" y="6096"/>
                  </a:lnTo>
                  <a:lnTo>
                    <a:pt x="2953512" y="3048"/>
                  </a:lnTo>
                  <a:close/>
                </a:path>
                <a:path w="6315709" h="163195">
                  <a:moveTo>
                    <a:pt x="2990088" y="1524"/>
                  </a:moveTo>
                  <a:lnTo>
                    <a:pt x="2988576" y="1524"/>
                  </a:lnTo>
                  <a:lnTo>
                    <a:pt x="2988576" y="0"/>
                  </a:lnTo>
                  <a:lnTo>
                    <a:pt x="2985516" y="0"/>
                  </a:lnTo>
                  <a:lnTo>
                    <a:pt x="2985516" y="1524"/>
                  </a:lnTo>
                  <a:lnTo>
                    <a:pt x="2983992" y="1524"/>
                  </a:lnTo>
                  <a:lnTo>
                    <a:pt x="2983992" y="3048"/>
                  </a:lnTo>
                  <a:lnTo>
                    <a:pt x="2982468" y="3048"/>
                  </a:lnTo>
                  <a:lnTo>
                    <a:pt x="2982468" y="6096"/>
                  </a:lnTo>
                  <a:lnTo>
                    <a:pt x="2983992" y="6096"/>
                  </a:lnTo>
                  <a:lnTo>
                    <a:pt x="2983992" y="7620"/>
                  </a:lnTo>
                  <a:lnTo>
                    <a:pt x="2990088" y="7620"/>
                  </a:lnTo>
                  <a:lnTo>
                    <a:pt x="2990088" y="1524"/>
                  </a:lnTo>
                  <a:close/>
                </a:path>
                <a:path w="6315709" h="163195">
                  <a:moveTo>
                    <a:pt x="3026676" y="1524"/>
                  </a:moveTo>
                  <a:lnTo>
                    <a:pt x="3025140" y="1524"/>
                  </a:lnTo>
                  <a:lnTo>
                    <a:pt x="3025140" y="0"/>
                  </a:lnTo>
                  <a:lnTo>
                    <a:pt x="3022092" y="0"/>
                  </a:lnTo>
                  <a:lnTo>
                    <a:pt x="3022092" y="1524"/>
                  </a:lnTo>
                  <a:lnTo>
                    <a:pt x="3020568" y="1524"/>
                  </a:lnTo>
                  <a:lnTo>
                    <a:pt x="3020568" y="7620"/>
                  </a:lnTo>
                  <a:lnTo>
                    <a:pt x="3026676" y="7620"/>
                  </a:lnTo>
                  <a:lnTo>
                    <a:pt x="3026676" y="1524"/>
                  </a:lnTo>
                  <a:close/>
                </a:path>
                <a:path w="6315709" h="163195">
                  <a:moveTo>
                    <a:pt x="3064776" y="3048"/>
                  </a:moveTo>
                  <a:lnTo>
                    <a:pt x="3063240" y="3048"/>
                  </a:lnTo>
                  <a:lnTo>
                    <a:pt x="3063240" y="1524"/>
                  </a:lnTo>
                  <a:lnTo>
                    <a:pt x="3061716" y="1524"/>
                  </a:lnTo>
                  <a:lnTo>
                    <a:pt x="3061716" y="0"/>
                  </a:lnTo>
                  <a:lnTo>
                    <a:pt x="3060192" y="0"/>
                  </a:lnTo>
                  <a:lnTo>
                    <a:pt x="3058668" y="1524"/>
                  </a:lnTo>
                  <a:lnTo>
                    <a:pt x="3057144" y="1524"/>
                  </a:lnTo>
                  <a:lnTo>
                    <a:pt x="3057144" y="7620"/>
                  </a:lnTo>
                  <a:lnTo>
                    <a:pt x="3063240" y="7620"/>
                  </a:lnTo>
                  <a:lnTo>
                    <a:pt x="3063240" y="6096"/>
                  </a:lnTo>
                  <a:lnTo>
                    <a:pt x="3064776" y="6096"/>
                  </a:lnTo>
                  <a:lnTo>
                    <a:pt x="3064776" y="3048"/>
                  </a:lnTo>
                  <a:close/>
                </a:path>
                <a:path w="6315709" h="163195">
                  <a:moveTo>
                    <a:pt x="3101340" y="3048"/>
                  </a:moveTo>
                  <a:lnTo>
                    <a:pt x="3098292" y="0"/>
                  </a:lnTo>
                  <a:lnTo>
                    <a:pt x="3096768" y="0"/>
                  </a:lnTo>
                  <a:lnTo>
                    <a:pt x="3093720" y="3048"/>
                  </a:lnTo>
                  <a:lnTo>
                    <a:pt x="3093720" y="6096"/>
                  </a:lnTo>
                  <a:lnTo>
                    <a:pt x="3095244" y="7620"/>
                  </a:lnTo>
                  <a:lnTo>
                    <a:pt x="3099828" y="7620"/>
                  </a:lnTo>
                  <a:lnTo>
                    <a:pt x="3101340" y="6096"/>
                  </a:lnTo>
                  <a:lnTo>
                    <a:pt x="3101340" y="3048"/>
                  </a:lnTo>
                  <a:close/>
                </a:path>
                <a:path w="6315709" h="163195">
                  <a:moveTo>
                    <a:pt x="3137928" y="3048"/>
                  </a:moveTo>
                  <a:lnTo>
                    <a:pt x="3134868" y="0"/>
                  </a:lnTo>
                  <a:lnTo>
                    <a:pt x="3133344" y="0"/>
                  </a:lnTo>
                  <a:lnTo>
                    <a:pt x="3130296" y="3048"/>
                  </a:lnTo>
                  <a:lnTo>
                    <a:pt x="3130296" y="6096"/>
                  </a:lnTo>
                  <a:lnTo>
                    <a:pt x="3131820" y="7620"/>
                  </a:lnTo>
                  <a:lnTo>
                    <a:pt x="3136392" y="7620"/>
                  </a:lnTo>
                  <a:lnTo>
                    <a:pt x="3137928" y="6096"/>
                  </a:lnTo>
                  <a:lnTo>
                    <a:pt x="3137928" y="3048"/>
                  </a:lnTo>
                  <a:close/>
                </a:path>
                <a:path w="6315709" h="163195">
                  <a:moveTo>
                    <a:pt x="3174492" y="3048"/>
                  </a:moveTo>
                  <a:lnTo>
                    <a:pt x="3171444" y="0"/>
                  </a:lnTo>
                  <a:lnTo>
                    <a:pt x="3169920" y="0"/>
                  </a:lnTo>
                  <a:lnTo>
                    <a:pt x="3168396" y="1524"/>
                  </a:lnTo>
                  <a:lnTo>
                    <a:pt x="3168396" y="3048"/>
                  </a:lnTo>
                  <a:lnTo>
                    <a:pt x="3166872" y="3048"/>
                  </a:lnTo>
                  <a:lnTo>
                    <a:pt x="3166872" y="6096"/>
                  </a:lnTo>
                  <a:lnTo>
                    <a:pt x="3168396" y="6096"/>
                  </a:lnTo>
                  <a:lnTo>
                    <a:pt x="3168396" y="7620"/>
                  </a:lnTo>
                  <a:lnTo>
                    <a:pt x="3172968" y="7620"/>
                  </a:lnTo>
                  <a:lnTo>
                    <a:pt x="3174492" y="6096"/>
                  </a:lnTo>
                  <a:lnTo>
                    <a:pt x="3174492" y="3048"/>
                  </a:lnTo>
                  <a:close/>
                </a:path>
                <a:path w="6315709" h="163195">
                  <a:moveTo>
                    <a:pt x="3211068" y="1524"/>
                  </a:moveTo>
                  <a:lnTo>
                    <a:pt x="3209544" y="1524"/>
                  </a:lnTo>
                  <a:lnTo>
                    <a:pt x="3209544" y="0"/>
                  </a:lnTo>
                  <a:lnTo>
                    <a:pt x="3206496" y="0"/>
                  </a:lnTo>
                  <a:lnTo>
                    <a:pt x="3206496" y="1524"/>
                  </a:lnTo>
                  <a:lnTo>
                    <a:pt x="3204972" y="1524"/>
                  </a:lnTo>
                  <a:lnTo>
                    <a:pt x="3204972" y="3048"/>
                  </a:lnTo>
                  <a:lnTo>
                    <a:pt x="3203460" y="3048"/>
                  </a:lnTo>
                  <a:lnTo>
                    <a:pt x="3203460" y="6096"/>
                  </a:lnTo>
                  <a:lnTo>
                    <a:pt x="3204972" y="6096"/>
                  </a:lnTo>
                  <a:lnTo>
                    <a:pt x="3204972" y="7620"/>
                  </a:lnTo>
                  <a:lnTo>
                    <a:pt x="3211068" y="7620"/>
                  </a:lnTo>
                  <a:lnTo>
                    <a:pt x="3211068" y="1524"/>
                  </a:lnTo>
                  <a:close/>
                </a:path>
                <a:path w="6315709" h="163195">
                  <a:moveTo>
                    <a:pt x="3247644" y="1524"/>
                  </a:moveTo>
                  <a:lnTo>
                    <a:pt x="3246120" y="1524"/>
                  </a:lnTo>
                  <a:lnTo>
                    <a:pt x="3246120" y="0"/>
                  </a:lnTo>
                  <a:lnTo>
                    <a:pt x="3243072" y="0"/>
                  </a:lnTo>
                  <a:lnTo>
                    <a:pt x="3243072" y="1524"/>
                  </a:lnTo>
                  <a:lnTo>
                    <a:pt x="3241560" y="1524"/>
                  </a:lnTo>
                  <a:lnTo>
                    <a:pt x="3241560" y="7620"/>
                  </a:lnTo>
                  <a:lnTo>
                    <a:pt x="3247644" y="7620"/>
                  </a:lnTo>
                  <a:lnTo>
                    <a:pt x="3247644" y="1524"/>
                  </a:lnTo>
                  <a:close/>
                </a:path>
                <a:path w="6315709" h="163195">
                  <a:moveTo>
                    <a:pt x="3285744" y="3048"/>
                  </a:moveTo>
                  <a:lnTo>
                    <a:pt x="3284220" y="3048"/>
                  </a:lnTo>
                  <a:lnTo>
                    <a:pt x="3284220" y="1524"/>
                  </a:lnTo>
                  <a:lnTo>
                    <a:pt x="3282696" y="1524"/>
                  </a:lnTo>
                  <a:lnTo>
                    <a:pt x="3282696" y="0"/>
                  </a:lnTo>
                  <a:lnTo>
                    <a:pt x="3281172" y="0"/>
                  </a:lnTo>
                  <a:lnTo>
                    <a:pt x="3279660" y="1524"/>
                  </a:lnTo>
                  <a:lnTo>
                    <a:pt x="3278124" y="1524"/>
                  </a:lnTo>
                  <a:lnTo>
                    <a:pt x="3278124" y="7620"/>
                  </a:lnTo>
                  <a:lnTo>
                    <a:pt x="3284220" y="7620"/>
                  </a:lnTo>
                  <a:lnTo>
                    <a:pt x="3284220" y="6096"/>
                  </a:lnTo>
                  <a:lnTo>
                    <a:pt x="3285744" y="6096"/>
                  </a:lnTo>
                  <a:lnTo>
                    <a:pt x="3285744" y="3048"/>
                  </a:lnTo>
                  <a:close/>
                </a:path>
                <a:path w="6315709" h="163195">
                  <a:moveTo>
                    <a:pt x="3322320" y="3048"/>
                  </a:moveTo>
                  <a:lnTo>
                    <a:pt x="3319272" y="0"/>
                  </a:lnTo>
                  <a:lnTo>
                    <a:pt x="3317760" y="0"/>
                  </a:lnTo>
                  <a:lnTo>
                    <a:pt x="3314700" y="3048"/>
                  </a:lnTo>
                  <a:lnTo>
                    <a:pt x="3314700" y="6096"/>
                  </a:lnTo>
                  <a:lnTo>
                    <a:pt x="3316224" y="7620"/>
                  </a:lnTo>
                  <a:lnTo>
                    <a:pt x="3320796" y="7620"/>
                  </a:lnTo>
                  <a:lnTo>
                    <a:pt x="3322320" y="6096"/>
                  </a:lnTo>
                  <a:lnTo>
                    <a:pt x="3322320" y="3048"/>
                  </a:lnTo>
                  <a:close/>
                </a:path>
                <a:path w="6315709" h="163195">
                  <a:moveTo>
                    <a:pt x="3358896" y="3048"/>
                  </a:moveTo>
                  <a:lnTo>
                    <a:pt x="3355860" y="0"/>
                  </a:lnTo>
                  <a:lnTo>
                    <a:pt x="3354324" y="0"/>
                  </a:lnTo>
                  <a:lnTo>
                    <a:pt x="3351276" y="3048"/>
                  </a:lnTo>
                  <a:lnTo>
                    <a:pt x="3351276" y="6096"/>
                  </a:lnTo>
                  <a:lnTo>
                    <a:pt x="3352800" y="7620"/>
                  </a:lnTo>
                  <a:lnTo>
                    <a:pt x="3357372" y="7620"/>
                  </a:lnTo>
                  <a:lnTo>
                    <a:pt x="3358896" y="6096"/>
                  </a:lnTo>
                  <a:lnTo>
                    <a:pt x="3358896" y="3048"/>
                  </a:lnTo>
                  <a:close/>
                </a:path>
                <a:path w="6315709" h="163195">
                  <a:moveTo>
                    <a:pt x="3395472" y="3048"/>
                  </a:moveTo>
                  <a:lnTo>
                    <a:pt x="3392424" y="0"/>
                  </a:lnTo>
                  <a:lnTo>
                    <a:pt x="3390900" y="0"/>
                  </a:lnTo>
                  <a:lnTo>
                    <a:pt x="3389376" y="1524"/>
                  </a:lnTo>
                  <a:lnTo>
                    <a:pt x="3389376" y="3048"/>
                  </a:lnTo>
                  <a:lnTo>
                    <a:pt x="3387852" y="3048"/>
                  </a:lnTo>
                  <a:lnTo>
                    <a:pt x="3387852" y="6096"/>
                  </a:lnTo>
                  <a:lnTo>
                    <a:pt x="3389376" y="6096"/>
                  </a:lnTo>
                  <a:lnTo>
                    <a:pt x="3389376" y="7620"/>
                  </a:lnTo>
                  <a:lnTo>
                    <a:pt x="3393960" y="7620"/>
                  </a:lnTo>
                  <a:lnTo>
                    <a:pt x="3395472" y="6096"/>
                  </a:lnTo>
                  <a:lnTo>
                    <a:pt x="3395472" y="3048"/>
                  </a:lnTo>
                  <a:close/>
                </a:path>
                <a:path w="6315709" h="163195">
                  <a:moveTo>
                    <a:pt x="3432060" y="1524"/>
                  </a:moveTo>
                  <a:lnTo>
                    <a:pt x="3430524" y="1524"/>
                  </a:lnTo>
                  <a:lnTo>
                    <a:pt x="3430524" y="0"/>
                  </a:lnTo>
                  <a:lnTo>
                    <a:pt x="3427476" y="0"/>
                  </a:lnTo>
                  <a:lnTo>
                    <a:pt x="3427476" y="1524"/>
                  </a:lnTo>
                  <a:lnTo>
                    <a:pt x="3425952" y="1524"/>
                  </a:lnTo>
                  <a:lnTo>
                    <a:pt x="3425952" y="3048"/>
                  </a:lnTo>
                  <a:lnTo>
                    <a:pt x="3424428" y="3048"/>
                  </a:lnTo>
                  <a:lnTo>
                    <a:pt x="3424428" y="6096"/>
                  </a:lnTo>
                  <a:lnTo>
                    <a:pt x="3425952" y="6096"/>
                  </a:lnTo>
                  <a:lnTo>
                    <a:pt x="3425952" y="7620"/>
                  </a:lnTo>
                  <a:lnTo>
                    <a:pt x="3432060" y="7620"/>
                  </a:lnTo>
                  <a:lnTo>
                    <a:pt x="3432060" y="1524"/>
                  </a:lnTo>
                  <a:close/>
                </a:path>
                <a:path w="6315709" h="163195">
                  <a:moveTo>
                    <a:pt x="3468624" y="1524"/>
                  </a:moveTo>
                  <a:lnTo>
                    <a:pt x="3467100" y="1524"/>
                  </a:lnTo>
                  <a:lnTo>
                    <a:pt x="3467100" y="0"/>
                  </a:lnTo>
                  <a:lnTo>
                    <a:pt x="3464052" y="0"/>
                  </a:lnTo>
                  <a:lnTo>
                    <a:pt x="3464052" y="1524"/>
                  </a:lnTo>
                  <a:lnTo>
                    <a:pt x="3462528" y="1524"/>
                  </a:lnTo>
                  <a:lnTo>
                    <a:pt x="3462528" y="7620"/>
                  </a:lnTo>
                  <a:lnTo>
                    <a:pt x="3468624" y="7620"/>
                  </a:lnTo>
                  <a:lnTo>
                    <a:pt x="3468624" y="1524"/>
                  </a:lnTo>
                  <a:close/>
                </a:path>
                <a:path w="6315709" h="163195">
                  <a:moveTo>
                    <a:pt x="3506724" y="3048"/>
                  </a:moveTo>
                  <a:lnTo>
                    <a:pt x="3505200" y="3048"/>
                  </a:lnTo>
                  <a:lnTo>
                    <a:pt x="3505200" y="1524"/>
                  </a:lnTo>
                  <a:lnTo>
                    <a:pt x="3503676" y="1524"/>
                  </a:lnTo>
                  <a:lnTo>
                    <a:pt x="3503676" y="0"/>
                  </a:lnTo>
                  <a:lnTo>
                    <a:pt x="3502152" y="0"/>
                  </a:lnTo>
                  <a:lnTo>
                    <a:pt x="3499104" y="3048"/>
                  </a:lnTo>
                  <a:lnTo>
                    <a:pt x="3499104" y="6096"/>
                  </a:lnTo>
                  <a:lnTo>
                    <a:pt x="3500628" y="7620"/>
                  </a:lnTo>
                  <a:lnTo>
                    <a:pt x="3505200" y="7620"/>
                  </a:lnTo>
                  <a:lnTo>
                    <a:pt x="3505200" y="6096"/>
                  </a:lnTo>
                  <a:lnTo>
                    <a:pt x="3506724" y="6096"/>
                  </a:lnTo>
                  <a:lnTo>
                    <a:pt x="3506724" y="3048"/>
                  </a:lnTo>
                  <a:close/>
                </a:path>
                <a:path w="6315709" h="163195">
                  <a:moveTo>
                    <a:pt x="3543300" y="3048"/>
                  </a:moveTo>
                  <a:lnTo>
                    <a:pt x="3540252" y="0"/>
                  </a:lnTo>
                  <a:lnTo>
                    <a:pt x="3538728" y="0"/>
                  </a:lnTo>
                  <a:lnTo>
                    <a:pt x="3535692" y="3048"/>
                  </a:lnTo>
                  <a:lnTo>
                    <a:pt x="3535692" y="6096"/>
                  </a:lnTo>
                  <a:lnTo>
                    <a:pt x="3537204" y="7620"/>
                  </a:lnTo>
                  <a:lnTo>
                    <a:pt x="3541776" y="7620"/>
                  </a:lnTo>
                  <a:lnTo>
                    <a:pt x="3543300" y="6096"/>
                  </a:lnTo>
                  <a:lnTo>
                    <a:pt x="3543300" y="3048"/>
                  </a:lnTo>
                  <a:close/>
                </a:path>
                <a:path w="6315709" h="163195">
                  <a:moveTo>
                    <a:pt x="3579876" y="3048"/>
                  </a:moveTo>
                  <a:lnTo>
                    <a:pt x="3576828" y="0"/>
                  </a:lnTo>
                  <a:lnTo>
                    <a:pt x="3575304" y="0"/>
                  </a:lnTo>
                  <a:lnTo>
                    <a:pt x="3572256" y="3048"/>
                  </a:lnTo>
                  <a:lnTo>
                    <a:pt x="3572256" y="6096"/>
                  </a:lnTo>
                  <a:lnTo>
                    <a:pt x="3573792" y="7620"/>
                  </a:lnTo>
                  <a:lnTo>
                    <a:pt x="3578352" y="7620"/>
                  </a:lnTo>
                  <a:lnTo>
                    <a:pt x="3579876" y="6096"/>
                  </a:lnTo>
                  <a:lnTo>
                    <a:pt x="3579876" y="3048"/>
                  </a:lnTo>
                  <a:close/>
                </a:path>
                <a:path w="6315709" h="163195">
                  <a:moveTo>
                    <a:pt x="3616452" y="3048"/>
                  </a:moveTo>
                  <a:lnTo>
                    <a:pt x="3613404" y="0"/>
                  </a:lnTo>
                  <a:lnTo>
                    <a:pt x="3611892" y="0"/>
                  </a:lnTo>
                  <a:lnTo>
                    <a:pt x="3611892" y="1524"/>
                  </a:lnTo>
                  <a:lnTo>
                    <a:pt x="3610356" y="1524"/>
                  </a:lnTo>
                  <a:lnTo>
                    <a:pt x="3610356" y="3048"/>
                  </a:lnTo>
                  <a:lnTo>
                    <a:pt x="3608844" y="3048"/>
                  </a:lnTo>
                  <a:lnTo>
                    <a:pt x="3608844" y="6096"/>
                  </a:lnTo>
                  <a:lnTo>
                    <a:pt x="3610356" y="6096"/>
                  </a:lnTo>
                  <a:lnTo>
                    <a:pt x="3610356" y="7620"/>
                  </a:lnTo>
                  <a:lnTo>
                    <a:pt x="3614928" y="7620"/>
                  </a:lnTo>
                  <a:lnTo>
                    <a:pt x="3616452" y="6096"/>
                  </a:lnTo>
                  <a:lnTo>
                    <a:pt x="3616452" y="3048"/>
                  </a:lnTo>
                  <a:close/>
                </a:path>
                <a:path w="6315709" h="163195">
                  <a:moveTo>
                    <a:pt x="3653028" y="1524"/>
                  </a:moveTo>
                  <a:lnTo>
                    <a:pt x="3651504" y="1524"/>
                  </a:lnTo>
                  <a:lnTo>
                    <a:pt x="3651504" y="0"/>
                  </a:lnTo>
                  <a:lnTo>
                    <a:pt x="3648456" y="0"/>
                  </a:lnTo>
                  <a:lnTo>
                    <a:pt x="3648456" y="1524"/>
                  </a:lnTo>
                  <a:lnTo>
                    <a:pt x="3646944" y="1524"/>
                  </a:lnTo>
                  <a:lnTo>
                    <a:pt x="3646944" y="3048"/>
                  </a:lnTo>
                  <a:lnTo>
                    <a:pt x="3645408" y="3048"/>
                  </a:lnTo>
                  <a:lnTo>
                    <a:pt x="3645408" y="6096"/>
                  </a:lnTo>
                  <a:lnTo>
                    <a:pt x="3646944" y="6096"/>
                  </a:lnTo>
                  <a:lnTo>
                    <a:pt x="3646944" y="7620"/>
                  </a:lnTo>
                  <a:lnTo>
                    <a:pt x="3653028" y="7620"/>
                  </a:lnTo>
                  <a:lnTo>
                    <a:pt x="3653028" y="1524"/>
                  </a:lnTo>
                  <a:close/>
                </a:path>
                <a:path w="6315709" h="163195">
                  <a:moveTo>
                    <a:pt x="3689604" y="1524"/>
                  </a:moveTo>
                  <a:lnTo>
                    <a:pt x="3688092" y="1524"/>
                  </a:lnTo>
                  <a:lnTo>
                    <a:pt x="3688092" y="0"/>
                  </a:lnTo>
                  <a:lnTo>
                    <a:pt x="3685044" y="0"/>
                  </a:lnTo>
                  <a:lnTo>
                    <a:pt x="3685044" y="1524"/>
                  </a:lnTo>
                  <a:lnTo>
                    <a:pt x="3683508" y="1524"/>
                  </a:lnTo>
                  <a:lnTo>
                    <a:pt x="3683508" y="7620"/>
                  </a:lnTo>
                  <a:lnTo>
                    <a:pt x="3689604" y="7620"/>
                  </a:lnTo>
                  <a:lnTo>
                    <a:pt x="3689604" y="1524"/>
                  </a:lnTo>
                  <a:close/>
                </a:path>
                <a:path w="6315709" h="163195">
                  <a:moveTo>
                    <a:pt x="3727704" y="3048"/>
                  </a:moveTo>
                  <a:lnTo>
                    <a:pt x="3726192" y="3048"/>
                  </a:lnTo>
                  <a:lnTo>
                    <a:pt x="3726192" y="1524"/>
                  </a:lnTo>
                  <a:lnTo>
                    <a:pt x="3724656" y="1524"/>
                  </a:lnTo>
                  <a:lnTo>
                    <a:pt x="3724656" y="0"/>
                  </a:lnTo>
                  <a:lnTo>
                    <a:pt x="3723144" y="0"/>
                  </a:lnTo>
                  <a:lnTo>
                    <a:pt x="3720084" y="3048"/>
                  </a:lnTo>
                  <a:lnTo>
                    <a:pt x="3720084" y="6096"/>
                  </a:lnTo>
                  <a:lnTo>
                    <a:pt x="3721608" y="7620"/>
                  </a:lnTo>
                  <a:lnTo>
                    <a:pt x="3726192" y="7620"/>
                  </a:lnTo>
                  <a:lnTo>
                    <a:pt x="3726192" y="6096"/>
                  </a:lnTo>
                  <a:lnTo>
                    <a:pt x="3727704" y="6096"/>
                  </a:lnTo>
                  <a:lnTo>
                    <a:pt x="3727704" y="3048"/>
                  </a:lnTo>
                  <a:close/>
                </a:path>
                <a:path w="6315709" h="163195">
                  <a:moveTo>
                    <a:pt x="3764292" y="3048"/>
                  </a:moveTo>
                  <a:lnTo>
                    <a:pt x="3761244" y="0"/>
                  </a:lnTo>
                  <a:lnTo>
                    <a:pt x="3759708" y="0"/>
                  </a:lnTo>
                  <a:lnTo>
                    <a:pt x="3756660" y="3048"/>
                  </a:lnTo>
                  <a:lnTo>
                    <a:pt x="3756660" y="6096"/>
                  </a:lnTo>
                  <a:lnTo>
                    <a:pt x="3758184" y="7620"/>
                  </a:lnTo>
                  <a:lnTo>
                    <a:pt x="3762756" y="7620"/>
                  </a:lnTo>
                  <a:lnTo>
                    <a:pt x="3764292" y="6096"/>
                  </a:lnTo>
                  <a:lnTo>
                    <a:pt x="3764292" y="3048"/>
                  </a:lnTo>
                  <a:close/>
                </a:path>
                <a:path w="6315709" h="163195">
                  <a:moveTo>
                    <a:pt x="3800856" y="3048"/>
                  </a:moveTo>
                  <a:lnTo>
                    <a:pt x="3797808" y="0"/>
                  </a:lnTo>
                  <a:lnTo>
                    <a:pt x="3796284" y="0"/>
                  </a:lnTo>
                  <a:lnTo>
                    <a:pt x="3793236" y="3048"/>
                  </a:lnTo>
                  <a:lnTo>
                    <a:pt x="3793236" y="6096"/>
                  </a:lnTo>
                  <a:lnTo>
                    <a:pt x="3794760" y="7620"/>
                  </a:lnTo>
                  <a:lnTo>
                    <a:pt x="3799344" y="7620"/>
                  </a:lnTo>
                  <a:lnTo>
                    <a:pt x="3800856" y="6096"/>
                  </a:lnTo>
                  <a:lnTo>
                    <a:pt x="3800856" y="3048"/>
                  </a:lnTo>
                  <a:close/>
                </a:path>
                <a:path w="6315709" h="163195">
                  <a:moveTo>
                    <a:pt x="3837444" y="3048"/>
                  </a:moveTo>
                  <a:lnTo>
                    <a:pt x="3834384" y="0"/>
                  </a:lnTo>
                  <a:lnTo>
                    <a:pt x="3832860" y="0"/>
                  </a:lnTo>
                  <a:lnTo>
                    <a:pt x="3832860" y="1524"/>
                  </a:lnTo>
                  <a:lnTo>
                    <a:pt x="3831336" y="1524"/>
                  </a:lnTo>
                  <a:lnTo>
                    <a:pt x="3831336" y="3048"/>
                  </a:lnTo>
                  <a:lnTo>
                    <a:pt x="3829812" y="3048"/>
                  </a:lnTo>
                  <a:lnTo>
                    <a:pt x="3829812" y="6096"/>
                  </a:lnTo>
                  <a:lnTo>
                    <a:pt x="3831336" y="6096"/>
                  </a:lnTo>
                  <a:lnTo>
                    <a:pt x="3831336" y="7620"/>
                  </a:lnTo>
                  <a:lnTo>
                    <a:pt x="3835908" y="7620"/>
                  </a:lnTo>
                  <a:lnTo>
                    <a:pt x="3837444" y="6096"/>
                  </a:lnTo>
                  <a:lnTo>
                    <a:pt x="3837444" y="3048"/>
                  </a:lnTo>
                  <a:close/>
                </a:path>
                <a:path w="6315709" h="163195">
                  <a:moveTo>
                    <a:pt x="3874008" y="1524"/>
                  </a:moveTo>
                  <a:lnTo>
                    <a:pt x="3872484" y="1524"/>
                  </a:lnTo>
                  <a:lnTo>
                    <a:pt x="3872484" y="0"/>
                  </a:lnTo>
                  <a:lnTo>
                    <a:pt x="3869436" y="0"/>
                  </a:lnTo>
                  <a:lnTo>
                    <a:pt x="3869436" y="1524"/>
                  </a:lnTo>
                  <a:lnTo>
                    <a:pt x="3867912" y="1524"/>
                  </a:lnTo>
                  <a:lnTo>
                    <a:pt x="3867912" y="7620"/>
                  </a:lnTo>
                  <a:lnTo>
                    <a:pt x="3874008" y="7620"/>
                  </a:lnTo>
                  <a:lnTo>
                    <a:pt x="3874008" y="1524"/>
                  </a:lnTo>
                  <a:close/>
                </a:path>
                <a:path w="6315709" h="163195">
                  <a:moveTo>
                    <a:pt x="3912108" y="3048"/>
                  </a:moveTo>
                  <a:lnTo>
                    <a:pt x="3910584" y="3048"/>
                  </a:lnTo>
                  <a:lnTo>
                    <a:pt x="3910584" y="1524"/>
                  </a:lnTo>
                  <a:lnTo>
                    <a:pt x="3909060" y="1524"/>
                  </a:lnTo>
                  <a:lnTo>
                    <a:pt x="3909060" y="0"/>
                  </a:lnTo>
                  <a:lnTo>
                    <a:pt x="3906012" y="0"/>
                  </a:lnTo>
                  <a:lnTo>
                    <a:pt x="3906012" y="1524"/>
                  </a:lnTo>
                  <a:lnTo>
                    <a:pt x="3904488" y="1524"/>
                  </a:lnTo>
                  <a:lnTo>
                    <a:pt x="3904488" y="7620"/>
                  </a:lnTo>
                  <a:lnTo>
                    <a:pt x="3910584" y="7620"/>
                  </a:lnTo>
                  <a:lnTo>
                    <a:pt x="3910584" y="6096"/>
                  </a:lnTo>
                  <a:lnTo>
                    <a:pt x="3912108" y="6096"/>
                  </a:lnTo>
                  <a:lnTo>
                    <a:pt x="3912108" y="3048"/>
                  </a:lnTo>
                  <a:close/>
                </a:path>
                <a:path w="6315709" h="163195">
                  <a:moveTo>
                    <a:pt x="3948684" y="3048"/>
                  </a:moveTo>
                  <a:lnTo>
                    <a:pt x="3947160" y="3048"/>
                  </a:lnTo>
                  <a:lnTo>
                    <a:pt x="3947160" y="1524"/>
                  </a:lnTo>
                  <a:lnTo>
                    <a:pt x="3945636" y="0"/>
                  </a:lnTo>
                  <a:lnTo>
                    <a:pt x="3944112" y="0"/>
                  </a:lnTo>
                  <a:lnTo>
                    <a:pt x="3941076" y="3048"/>
                  </a:lnTo>
                  <a:lnTo>
                    <a:pt x="3941076" y="6096"/>
                  </a:lnTo>
                  <a:lnTo>
                    <a:pt x="3942588" y="7620"/>
                  </a:lnTo>
                  <a:lnTo>
                    <a:pt x="3947160" y="7620"/>
                  </a:lnTo>
                  <a:lnTo>
                    <a:pt x="3947160" y="6096"/>
                  </a:lnTo>
                  <a:lnTo>
                    <a:pt x="3948684" y="6096"/>
                  </a:lnTo>
                  <a:lnTo>
                    <a:pt x="3948684" y="3048"/>
                  </a:lnTo>
                  <a:close/>
                </a:path>
                <a:path w="6315709" h="163195">
                  <a:moveTo>
                    <a:pt x="3985260" y="3048"/>
                  </a:moveTo>
                  <a:lnTo>
                    <a:pt x="3982212" y="0"/>
                  </a:lnTo>
                  <a:lnTo>
                    <a:pt x="3980688" y="0"/>
                  </a:lnTo>
                  <a:lnTo>
                    <a:pt x="3977640" y="3048"/>
                  </a:lnTo>
                  <a:lnTo>
                    <a:pt x="3977640" y="6096"/>
                  </a:lnTo>
                  <a:lnTo>
                    <a:pt x="3979176" y="7620"/>
                  </a:lnTo>
                  <a:lnTo>
                    <a:pt x="3983736" y="7620"/>
                  </a:lnTo>
                  <a:lnTo>
                    <a:pt x="3985260" y="6096"/>
                  </a:lnTo>
                  <a:lnTo>
                    <a:pt x="3985260" y="3048"/>
                  </a:lnTo>
                  <a:close/>
                </a:path>
                <a:path w="6315709" h="163195">
                  <a:moveTo>
                    <a:pt x="4021836" y="3048"/>
                  </a:moveTo>
                  <a:lnTo>
                    <a:pt x="4018788" y="0"/>
                  </a:lnTo>
                  <a:lnTo>
                    <a:pt x="4017276" y="0"/>
                  </a:lnTo>
                  <a:lnTo>
                    <a:pt x="4014228" y="3048"/>
                  </a:lnTo>
                  <a:lnTo>
                    <a:pt x="4014228" y="6096"/>
                  </a:lnTo>
                  <a:lnTo>
                    <a:pt x="4015740" y="7620"/>
                  </a:lnTo>
                  <a:lnTo>
                    <a:pt x="4020312" y="7620"/>
                  </a:lnTo>
                  <a:lnTo>
                    <a:pt x="4021836" y="6096"/>
                  </a:lnTo>
                  <a:lnTo>
                    <a:pt x="4021836" y="3048"/>
                  </a:lnTo>
                  <a:close/>
                </a:path>
                <a:path w="6315709" h="163195">
                  <a:moveTo>
                    <a:pt x="4058412" y="3048"/>
                  </a:moveTo>
                  <a:lnTo>
                    <a:pt x="4055376" y="0"/>
                  </a:lnTo>
                  <a:lnTo>
                    <a:pt x="4053840" y="0"/>
                  </a:lnTo>
                  <a:lnTo>
                    <a:pt x="4053840" y="1524"/>
                  </a:lnTo>
                  <a:lnTo>
                    <a:pt x="4052328" y="1524"/>
                  </a:lnTo>
                  <a:lnTo>
                    <a:pt x="4052328" y="3048"/>
                  </a:lnTo>
                  <a:lnTo>
                    <a:pt x="4050792" y="3048"/>
                  </a:lnTo>
                  <a:lnTo>
                    <a:pt x="4050792" y="6096"/>
                  </a:lnTo>
                  <a:lnTo>
                    <a:pt x="4052328" y="6096"/>
                  </a:lnTo>
                  <a:lnTo>
                    <a:pt x="4052328" y="7620"/>
                  </a:lnTo>
                  <a:lnTo>
                    <a:pt x="4056888" y="7620"/>
                  </a:lnTo>
                  <a:lnTo>
                    <a:pt x="4058412" y="6096"/>
                  </a:lnTo>
                  <a:lnTo>
                    <a:pt x="4058412" y="3048"/>
                  </a:lnTo>
                  <a:close/>
                </a:path>
                <a:path w="6315709" h="163195">
                  <a:moveTo>
                    <a:pt x="4094988" y="1524"/>
                  </a:moveTo>
                  <a:lnTo>
                    <a:pt x="4093476" y="1524"/>
                  </a:lnTo>
                  <a:lnTo>
                    <a:pt x="4093476" y="0"/>
                  </a:lnTo>
                  <a:lnTo>
                    <a:pt x="4090428" y="0"/>
                  </a:lnTo>
                  <a:lnTo>
                    <a:pt x="4090428" y="1524"/>
                  </a:lnTo>
                  <a:lnTo>
                    <a:pt x="4088892" y="1524"/>
                  </a:lnTo>
                  <a:lnTo>
                    <a:pt x="4088892" y="7620"/>
                  </a:lnTo>
                  <a:lnTo>
                    <a:pt x="4094988" y="7620"/>
                  </a:lnTo>
                  <a:lnTo>
                    <a:pt x="4094988" y="1524"/>
                  </a:lnTo>
                  <a:close/>
                </a:path>
                <a:path w="6315709" h="163195">
                  <a:moveTo>
                    <a:pt x="4133088" y="3048"/>
                  </a:moveTo>
                  <a:lnTo>
                    <a:pt x="4131576" y="3048"/>
                  </a:lnTo>
                  <a:lnTo>
                    <a:pt x="4131576" y="1524"/>
                  </a:lnTo>
                  <a:lnTo>
                    <a:pt x="4130040" y="1524"/>
                  </a:lnTo>
                  <a:lnTo>
                    <a:pt x="4130040" y="0"/>
                  </a:lnTo>
                  <a:lnTo>
                    <a:pt x="4126992" y="0"/>
                  </a:lnTo>
                  <a:lnTo>
                    <a:pt x="4126992" y="1524"/>
                  </a:lnTo>
                  <a:lnTo>
                    <a:pt x="4125468" y="1524"/>
                  </a:lnTo>
                  <a:lnTo>
                    <a:pt x="4125468" y="7620"/>
                  </a:lnTo>
                  <a:lnTo>
                    <a:pt x="4131576" y="7620"/>
                  </a:lnTo>
                  <a:lnTo>
                    <a:pt x="4131576" y="6096"/>
                  </a:lnTo>
                  <a:lnTo>
                    <a:pt x="4133088" y="6096"/>
                  </a:lnTo>
                  <a:lnTo>
                    <a:pt x="4133088" y="3048"/>
                  </a:lnTo>
                  <a:close/>
                </a:path>
                <a:path w="6315709" h="163195">
                  <a:moveTo>
                    <a:pt x="4169676" y="3048"/>
                  </a:moveTo>
                  <a:lnTo>
                    <a:pt x="4168140" y="3048"/>
                  </a:lnTo>
                  <a:lnTo>
                    <a:pt x="4168140" y="1524"/>
                  </a:lnTo>
                  <a:lnTo>
                    <a:pt x="4166628" y="0"/>
                  </a:lnTo>
                  <a:lnTo>
                    <a:pt x="4165092" y="0"/>
                  </a:lnTo>
                  <a:lnTo>
                    <a:pt x="4162044" y="3048"/>
                  </a:lnTo>
                  <a:lnTo>
                    <a:pt x="4162044" y="6096"/>
                  </a:lnTo>
                  <a:lnTo>
                    <a:pt x="4163568" y="7620"/>
                  </a:lnTo>
                  <a:lnTo>
                    <a:pt x="4168140" y="7620"/>
                  </a:lnTo>
                  <a:lnTo>
                    <a:pt x="4168140" y="6096"/>
                  </a:lnTo>
                  <a:lnTo>
                    <a:pt x="4169676" y="6096"/>
                  </a:lnTo>
                  <a:lnTo>
                    <a:pt x="4169676" y="3048"/>
                  </a:lnTo>
                  <a:close/>
                </a:path>
                <a:path w="6315709" h="163195">
                  <a:moveTo>
                    <a:pt x="4206240" y="3048"/>
                  </a:moveTo>
                  <a:lnTo>
                    <a:pt x="4203192" y="0"/>
                  </a:lnTo>
                  <a:lnTo>
                    <a:pt x="4201668" y="0"/>
                  </a:lnTo>
                  <a:lnTo>
                    <a:pt x="4198620" y="3048"/>
                  </a:lnTo>
                  <a:lnTo>
                    <a:pt x="4198620" y="6096"/>
                  </a:lnTo>
                  <a:lnTo>
                    <a:pt x="4200144" y="7620"/>
                  </a:lnTo>
                  <a:lnTo>
                    <a:pt x="4204728" y="7620"/>
                  </a:lnTo>
                  <a:lnTo>
                    <a:pt x="4206240" y="6096"/>
                  </a:lnTo>
                  <a:lnTo>
                    <a:pt x="4206240" y="3048"/>
                  </a:lnTo>
                  <a:close/>
                </a:path>
                <a:path w="6315709" h="163195">
                  <a:moveTo>
                    <a:pt x="4242828" y="3048"/>
                  </a:moveTo>
                  <a:lnTo>
                    <a:pt x="4239768" y="0"/>
                  </a:lnTo>
                  <a:lnTo>
                    <a:pt x="4238244" y="0"/>
                  </a:lnTo>
                  <a:lnTo>
                    <a:pt x="4235196" y="3048"/>
                  </a:lnTo>
                  <a:lnTo>
                    <a:pt x="4235196" y="6096"/>
                  </a:lnTo>
                  <a:lnTo>
                    <a:pt x="4236720" y="7620"/>
                  </a:lnTo>
                  <a:lnTo>
                    <a:pt x="4241292" y="7620"/>
                  </a:lnTo>
                  <a:lnTo>
                    <a:pt x="4242828" y="6096"/>
                  </a:lnTo>
                  <a:lnTo>
                    <a:pt x="4242828" y="3048"/>
                  </a:lnTo>
                  <a:close/>
                </a:path>
                <a:path w="6315709" h="163195">
                  <a:moveTo>
                    <a:pt x="4279392" y="1524"/>
                  </a:moveTo>
                  <a:lnTo>
                    <a:pt x="4277868" y="1524"/>
                  </a:lnTo>
                  <a:lnTo>
                    <a:pt x="4276344" y="0"/>
                  </a:lnTo>
                  <a:lnTo>
                    <a:pt x="4274820" y="0"/>
                  </a:lnTo>
                  <a:lnTo>
                    <a:pt x="4274820" y="1524"/>
                  </a:lnTo>
                  <a:lnTo>
                    <a:pt x="4273296" y="1524"/>
                  </a:lnTo>
                  <a:lnTo>
                    <a:pt x="4273296" y="3048"/>
                  </a:lnTo>
                  <a:lnTo>
                    <a:pt x="4271772" y="3048"/>
                  </a:lnTo>
                  <a:lnTo>
                    <a:pt x="4271772" y="6096"/>
                  </a:lnTo>
                  <a:lnTo>
                    <a:pt x="4273296" y="6096"/>
                  </a:lnTo>
                  <a:lnTo>
                    <a:pt x="4273296" y="7620"/>
                  </a:lnTo>
                  <a:lnTo>
                    <a:pt x="4279392" y="7620"/>
                  </a:lnTo>
                  <a:lnTo>
                    <a:pt x="4279392" y="1524"/>
                  </a:lnTo>
                  <a:close/>
                </a:path>
                <a:path w="6315709" h="163195">
                  <a:moveTo>
                    <a:pt x="4315968" y="1524"/>
                  </a:moveTo>
                  <a:lnTo>
                    <a:pt x="4314444" y="1524"/>
                  </a:lnTo>
                  <a:lnTo>
                    <a:pt x="4314444" y="0"/>
                  </a:lnTo>
                  <a:lnTo>
                    <a:pt x="4311396" y="0"/>
                  </a:lnTo>
                  <a:lnTo>
                    <a:pt x="4311396" y="1524"/>
                  </a:lnTo>
                  <a:lnTo>
                    <a:pt x="4309872" y="1524"/>
                  </a:lnTo>
                  <a:lnTo>
                    <a:pt x="4309872" y="7620"/>
                  </a:lnTo>
                  <a:lnTo>
                    <a:pt x="4315968" y="7620"/>
                  </a:lnTo>
                  <a:lnTo>
                    <a:pt x="4315968" y="1524"/>
                  </a:lnTo>
                  <a:close/>
                </a:path>
                <a:path w="6315709" h="163195">
                  <a:moveTo>
                    <a:pt x="4354068" y="3048"/>
                  </a:moveTo>
                  <a:lnTo>
                    <a:pt x="4352544" y="3048"/>
                  </a:lnTo>
                  <a:lnTo>
                    <a:pt x="4352544" y="1524"/>
                  </a:lnTo>
                  <a:lnTo>
                    <a:pt x="4351020" y="1524"/>
                  </a:lnTo>
                  <a:lnTo>
                    <a:pt x="4351020" y="0"/>
                  </a:lnTo>
                  <a:lnTo>
                    <a:pt x="4347972" y="0"/>
                  </a:lnTo>
                  <a:lnTo>
                    <a:pt x="4347972" y="1524"/>
                  </a:lnTo>
                  <a:lnTo>
                    <a:pt x="4346460" y="1524"/>
                  </a:lnTo>
                  <a:lnTo>
                    <a:pt x="4346460" y="7620"/>
                  </a:lnTo>
                  <a:lnTo>
                    <a:pt x="4352544" y="7620"/>
                  </a:lnTo>
                  <a:lnTo>
                    <a:pt x="4352544" y="6096"/>
                  </a:lnTo>
                  <a:lnTo>
                    <a:pt x="4354068" y="6096"/>
                  </a:lnTo>
                  <a:lnTo>
                    <a:pt x="4354068" y="3048"/>
                  </a:lnTo>
                  <a:close/>
                </a:path>
                <a:path w="6315709" h="163195">
                  <a:moveTo>
                    <a:pt x="4390644" y="3048"/>
                  </a:moveTo>
                  <a:lnTo>
                    <a:pt x="4389120" y="3048"/>
                  </a:lnTo>
                  <a:lnTo>
                    <a:pt x="4389120" y="1524"/>
                  </a:lnTo>
                  <a:lnTo>
                    <a:pt x="4387596" y="0"/>
                  </a:lnTo>
                  <a:lnTo>
                    <a:pt x="4386072" y="0"/>
                  </a:lnTo>
                  <a:lnTo>
                    <a:pt x="4383024" y="3048"/>
                  </a:lnTo>
                  <a:lnTo>
                    <a:pt x="4383024" y="6096"/>
                  </a:lnTo>
                  <a:lnTo>
                    <a:pt x="4384560" y="7620"/>
                  </a:lnTo>
                  <a:lnTo>
                    <a:pt x="4389120" y="7620"/>
                  </a:lnTo>
                  <a:lnTo>
                    <a:pt x="4389120" y="6096"/>
                  </a:lnTo>
                  <a:lnTo>
                    <a:pt x="4390644" y="6096"/>
                  </a:lnTo>
                  <a:lnTo>
                    <a:pt x="4390644" y="3048"/>
                  </a:lnTo>
                  <a:close/>
                </a:path>
                <a:path w="6315709" h="163195">
                  <a:moveTo>
                    <a:pt x="4427220" y="3048"/>
                  </a:moveTo>
                  <a:lnTo>
                    <a:pt x="4424172" y="0"/>
                  </a:lnTo>
                  <a:lnTo>
                    <a:pt x="4422660" y="0"/>
                  </a:lnTo>
                  <a:lnTo>
                    <a:pt x="4419612" y="3048"/>
                  </a:lnTo>
                  <a:lnTo>
                    <a:pt x="4419612" y="6096"/>
                  </a:lnTo>
                  <a:lnTo>
                    <a:pt x="4421124" y="7620"/>
                  </a:lnTo>
                  <a:lnTo>
                    <a:pt x="4425696" y="7620"/>
                  </a:lnTo>
                  <a:lnTo>
                    <a:pt x="4427220" y="6096"/>
                  </a:lnTo>
                  <a:lnTo>
                    <a:pt x="4427220" y="3048"/>
                  </a:lnTo>
                  <a:close/>
                </a:path>
                <a:path w="6315709" h="163195">
                  <a:moveTo>
                    <a:pt x="4463796" y="3048"/>
                  </a:moveTo>
                  <a:lnTo>
                    <a:pt x="4460760" y="0"/>
                  </a:lnTo>
                  <a:lnTo>
                    <a:pt x="4459224" y="0"/>
                  </a:lnTo>
                  <a:lnTo>
                    <a:pt x="4456176" y="3048"/>
                  </a:lnTo>
                  <a:lnTo>
                    <a:pt x="4456176" y="6096"/>
                  </a:lnTo>
                  <a:lnTo>
                    <a:pt x="4457712" y="7620"/>
                  </a:lnTo>
                  <a:lnTo>
                    <a:pt x="4462272" y="7620"/>
                  </a:lnTo>
                  <a:lnTo>
                    <a:pt x="4463796" y="6096"/>
                  </a:lnTo>
                  <a:lnTo>
                    <a:pt x="4463796" y="3048"/>
                  </a:lnTo>
                  <a:close/>
                </a:path>
                <a:path w="6315709" h="163195">
                  <a:moveTo>
                    <a:pt x="4500372" y="1524"/>
                  </a:moveTo>
                  <a:lnTo>
                    <a:pt x="4498860" y="1524"/>
                  </a:lnTo>
                  <a:lnTo>
                    <a:pt x="4497324" y="0"/>
                  </a:lnTo>
                  <a:lnTo>
                    <a:pt x="4495812" y="0"/>
                  </a:lnTo>
                  <a:lnTo>
                    <a:pt x="4495812" y="1524"/>
                  </a:lnTo>
                  <a:lnTo>
                    <a:pt x="4494276" y="1524"/>
                  </a:lnTo>
                  <a:lnTo>
                    <a:pt x="4494276" y="3048"/>
                  </a:lnTo>
                  <a:lnTo>
                    <a:pt x="4492752" y="3048"/>
                  </a:lnTo>
                  <a:lnTo>
                    <a:pt x="4492752" y="6096"/>
                  </a:lnTo>
                  <a:lnTo>
                    <a:pt x="4494276" y="6096"/>
                  </a:lnTo>
                  <a:lnTo>
                    <a:pt x="4494276" y="7620"/>
                  </a:lnTo>
                  <a:lnTo>
                    <a:pt x="4500372" y="7620"/>
                  </a:lnTo>
                  <a:lnTo>
                    <a:pt x="4500372" y="1524"/>
                  </a:lnTo>
                  <a:close/>
                </a:path>
                <a:path w="6315709" h="163195">
                  <a:moveTo>
                    <a:pt x="4536960" y="1524"/>
                  </a:moveTo>
                  <a:lnTo>
                    <a:pt x="4535424" y="1524"/>
                  </a:lnTo>
                  <a:lnTo>
                    <a:pt x="4535424" y="0"/>
                  </a:lnTo>
                  <a:lnTo>
                    <a:pt x="4532376" y="0"/>
                  </a:lnTo>
                  <a:lnTo>
                    <a:pt x="4532376" y="1524"/>
                  </a:lnTo>
                  <a:lnTo>
                    <a:pt x="4530852" y="1524"/>
                  </a:lnTo>
                  <a:lnTo>
                    <a:pt x="4530852" y="7620"/>
                  </a:lnTo>
                  <a:lnTo>
                    <a:pt x="4536960" y="7620"/>
                  </a:lnTo>
                  <a:lnTo>
                    <a:pt x="4536960" y="1524"/>
                  </a:lnTo>
                  <a:close/>
                </a:path>
                <a:path w="6315709" h="163195">
                  <a:moveTo>
                    <a:pt x="4575060" y="3048"/>
                  </a:moveTo>
                  <a:lnTo>
                    <a:pt x="4573524" y="3048"/>
                  </a:lnTo>
                  <a:lnTo>
                    <a:pt x="4573524" y="1524"/>
                  </a:lnTo>
                  <a:lnTo>
                    <a:pt x="4572012" y="1524"/>
                  </a:lnTo>
                  <a:lnTo>
                    <a:pt x="4572012" y="0"/>
                  </a:lnTo>
                  <a:lnTo>
                    <a:pt x="4568952" y="0"/>
                  </a:lnTo>
                  <a:lnTo>
                    <a:pt x="4568952" y="1524"/>
                  </a:lnTo>
                  <a:lnTo>
                    <a:pt x="4567428" y="1524"/>
                  </a:lnTo>
                  <a:lnTo>
                    <a:pt x="4567428" y="7620"/>
                  </a:lnTo>
                  <a:lnTo>
                    <a:pt x="4573524" y="7620"/>
                  </a:lnTo>
                  <a:lnTo>
                    <a:pt x="4573524" y="6096"/>
                  </a:lnTo>
                  <a:lnTo>
                    <a:pt x="4575060" y="6096"/>
                  </a:lnTo>
                  <a:lnTo>
                    <a:pt x="4575060" y="3048"/>
                  </a:lnTo>
                  <a:close/>
                </a:path>
                <a:path w="6315709" h="163195">
                  <a:moveTo>
                    <a:pt x="4611624" y="3048"/>
                  </a:moveTo>
                  <a:lnTo>
                    <a:pt x="4608576" y="0"/>
                  </a:lnTo>
                  <a:lnTo>
                    <a:pt x="4607052" y="0"/>
                  </a:lnTo>
                  <a:lnTo>
                    <a:pt x="4604004" y="3048"/>
                  </a:lnTo>
                  <a:lnTo>
                    <a:pt x="4604004" y="6096"/>
                  </a:lnTo>
                  <a:lnTo>
                    <a:pt x="4605528" y="7620"/>
                  </a:lnTo>
                  <a:lnTo>
                    <a:pt x="4610100" y="7620"/>
                  </a:lnTo>
                  <a:lnTo>
                    <a:pt x="4611624" y="6096"/>
                  </a:lnTo>
                  <a:lnTo>
                    <a:pt x="4611624" y="3048"/>
                  </a:lnTo>
                  <a:close/>
                </a:path>
                <a:path w="6315709" h="163195">
                  <a:moveTo>
                    <a:pt x="4648200" y="3048"/>
                  </a:moveTo>
                  <a:lnTo>
                    <a:pt x="4645152" y="0"/>
                  </a:lnTo>
                  <a:lnTo>
                    <a:pt x="4643628" y="0"/>
                  </a:lnTo>
                  <a:lnTo>
                    <a:pt x="4640580" y="3048"/>
                  </a:lnTo>
                  <a:lnTo>
                    <a:pt x="4640580" y="6096"/>
                  </a:lnTo>
                  <a:lnTo>
                    <a:pt x="4642104" y="7620"/>
                  </a:lnTo>
                  <a:lnTo>
                    <a:pt x="4646676" y="7620"/>
                  </a:lnTo>
                  <a:lnTo>
                    <a:pt x="4648200" y="6096"/>
                  </a:lnTo>
                  <a:lnTo>
                    <a:pt x="4648200" y="3048"/>
                  </a:lnTo>
                  <a:close/>
                </a:path>
                <a:path w="6315709" h="163195">
                  <a:moveTo>
                    <a:pt x="4684776" y="3048"/>
                  </a:moveTo>
                  <a:lnTo>
                    <a:pt x="4681728" y="0"/>
                  </a:lnTo>
                  <a:lnTo>
                    <a:pt x="4680204" y="0"/>
                  </a:lnTo>
                  <a:lnTo>
                    <a:pt x="4677156" y="3048"/>
                  </a:lnTo>
                  <a:lnTo>
                    <a:pt x="4677156" y="6096"/>
                  </a:lnTo>
                  <a:lnTo>
                    <a:pt x="4678680" y="7620"/>
                  </a:lnTo>
                  <a:lnTo>
                    <a:pt x="4683252" y="7620"/>
                  </a:lnTo>
                  <a:lnTo>
                    <a:pt x="4684776" y="6096"/>
                  </a:lnTo>
                  <a:lnTo>
                    <a:pt x="4684776" y="3048"/>
                  </a:lnTo>
                  <a:close/>
                </a:path>
                <a:path w="6315709" h="163195">
                  <a:moveTo>
                    <a:pt x="4721352" y="1524"/>
                  </a:moveTo>
                  <a:lnTo>
                    <a:pt x="4719828" y="1524"/>
                  </a:lnTo>
                  <a:lnTo>
                    <a:pt x="4719828" y="0"/>
                  </a:lnTo>
                  <a:lnTo>
                    <a:pt x="4716780" y="0"/>
                  </a:lnTo>
                  <a:lnTo>
                    <a:pt x="4716780" y="1524"/>
                  </a:lnTo>
                  <a:lnTo>
                    <a:pt x="4715256" y="1524"/>
                  </a:lnTo>
                  <a:lnTo>
                    <a:pt x="4715256" y="3048"/>
                  </a:lnTo>
                  <a:lnTo>
                    <a:pt x="4713732" y="3048"/>
                  </a:lnTo>
                  <a:lnTo>
                    <a:pt x="4713732" y="6096"/>
                  </a:lnTo>
                  <a:lnTo>
                    <a:pt x="4715256" y="6096"/>
                  </a:lnTo>
                  <a:lnTo>
                    <a:pt x="4715256" y="7620"/>
                  </a:lnTo>
                  <a:lnTo>
                    <a:pt x="4721352" y="7620"/>
                  </a:lnTo>
                  <a:lnTo>
                    <a:pt x="4721352" y="1524"/>
                  </a:lnTo>
                  <a:close/>
                </a:path>
                <a:path w="6315709" h="163195">
                  <a:moveTo>
                    <a:pt x="4757928" y="1524"/>
                  </a:moveTo>
                  <a:lnTo>
                    <a:pt x="4756404" y="1524"/>
                  </a:lnTo>
                  <a:lnTo>
                    <a:pt x="4756404" y="0"/>
                  </a:lnTo>
                  <a:lnTo>
                    <a:pt x="4753356" y="0"/>
                  </a:lnTo>
                  <a:lnTo>
                    <a:pt x="4753356" y="1524"/>
                  </a:lnTo>
                  <a:lnTo>
                    <a:pt x="4751832" y="1524"/>
                  </a:lnTo>
                  <a:lnTo>
                    <a:pt x="4751832" y="7620"/>
                  </a:lnTo>
                  <a:lnTo>
                    <a:pt x="4757928" y="7620"/>
                  </a:lnTo>
                  <a:lnTo>
                    <a:pt x="4757928" y="1524"/>
                  </a:lnTo>
                  <a:close/>
                </a:path>
                <a:path w="6315709" h="163195">
                  <a:moveTo>
                    <a:pt x="4796028" y="3048"/>
                  </a:moveTo>
                  <a:lnTo>
                    <a:pt x="4794504" y="3048"/>
                  </a:lnTo>
                  <a:lnTo>
                    <a:pt x="4794504" y="1524"/>
                  </a:lnTo>
                  <a:lnTo>
                    <a:pt x="4792980" y="1524"/>
                  </a:lnTo>
                  <a:lnTo>
                    <a:pt x="4792980" y="0"/>
                  </a:lnTo>
                  <a:lnTo>
                    <a:pt x="4791456" y="0"/>
                  </a:lnTo>
                  <a:lnTo>
                    <a:pt x="4789932" y="1524"/>
                  </a:lnTo>
                  <a:lnTo>
                    <a:pt x="4788408" y="1524"/>
                  </a:lnTo>
                  <a:lnTo>
                    <a:pt x="4788408" y="7620"/>
                  </a:lnTo>
                  <a:lnTo>
                    <a:pt x="4794504" y="7620"/>
                  </a:lnTo>
                  <a:lnTo>
                    <a:pt x="4794504" y="6096"/>
                  </a:lnTo>
                  <a:lnTo>
                    <a:pt x="4796028" y="6096"/>
                  </a:lnTo>
                  <a:lnTo>
                    <a:pt x="4796028" y="3048"/>
                  </a:lnTo>
                  <a:close/>
                </a:path>
                <a:path w="6315709" h="163195">
                  <a:moveTo>
                    <a:pt x="4832604" y="3048"/>
                  </a:moveTo>
                  <a:lnTo>
                    <a:pt x="4829556" y="0"/>
                  </a:lnTo>
                  <a:lnTo>
                    <a:pt x="4828032" y="0"/>
                  </a:lnTo>
                  <a:lnTo>
                    <a:pt x="4824996" y="3048"/>
                  </a:lnTo>
                  <a:lnTo>
                    <a:pt x="4824996" y="6096"/>
                  </a:lnTo>
                  <a:lnTo>
                    <a:pt x="4826508" y="7620"/>
                  </a:lnTo>
                  <a:lnTo>
                    <a:pt x="4831080" y="7620"/>
                  </a:lnTo>
                  <a:lnTo>
                    <a:pt x="4832604" y="6096"/>
                  </a:lnTo>
                  <a:lnTo>
                    <a:pt x="4832604" y="3048"/>
                  </a:lnTo>
                  <a:close/>
                </a:path>
                <a:path w="6315709" h="163195">
                  <a:moveTo>
                    <a:pt x="4869180" y="3048"/>
                  </a:moveTo>
                  <a:lnTo>
                    <a:pt x="4866132" y="0"/>
                  </a:lnTo>
                  <a:lnTo>
                    <a:pt x="4864608" y="0"/>
                  </a:lnTo>
                  <a:lnTo>
                    <a:pt x="4861560" y="3048"/>
                  </a:lnTo>
                  <a:lnTo>
                    <a:pt x="4861560" y="6096"/>
                  </a:lnTo>
                  <a:lnTo>
                    <a:pt x="4863096" y="7620"/>
                  </a:lnTo>
                  <a:lnTo>
                    <a:pt x="4867656" y="7620"/>
                  </a:lnTo>
                  <a:lnTo>
                    <a:pt x="4869180" y="6096"/>
                  </a:lnTo>
                  <a:lnTo>
                    <a:pt x="4869180" y="3048"/>
                  </a:lnTo>
                  <a:close/>
                </a:path>
                <a:path w="6315709" h="163195">
                  <a:moveTo>
                    <a:pt x="4905756" y="3048"/>
                  </a:moveTo>
                  <a:lnTo>
                    <a:pt x="4902708" y="0"/>
                  </a:lnTo>
                  <a:lnTo>
                    <a:pt x="4901196" y="0"/>
                  </a:lnTo>
                  <a:lnTo>
                    <a:pt x="4899660" y="1524"/>
                  </a:lnTo>
                  <a:lnTo>
                    <a:pt x="4899660" y="3048"/>
                  </a:lnTo>
                  <a:lnTo>
                    <a:pt x="4898136" y="3048"/>
                  </a:lnTo>
                  <a:lnTo>
                    <a:pt x="4898136" y="6096"/>
                  </a:lnTo>
                  <a:lnTo>
                    <a:pt x="4899660" y="6096"/>
                  </a:lnTo>
                  <a:lnTo>
                    <a:pt x="4899660" y="7620"/>
                  </a:lnTo>
                  <a:lnTo>
                    <a:pt x="4904232" y="7620"/>
                  </a:lnTo>
                  <a:lnTo>
                    <a:pt x="4905756" y="6096"/>
                  </a:lnTo>
                  <a:lnTo>
                    <a:pt x="4905756" y="3048"/>
                  </a:lnTo>
                  <a:close/>
                </a:path>
                <a:path w="6315709" h="163195">
                  <a:moveTo>
                    <a:pt x="4942332" y="1524"/>
                  </a:moveTo>
                  <a:lnTo>
                    <a:pt x="4940808" y="1524"/>
                  </a:lnTo>
                  <a:lnTo>
                    <a:pt x="4940808" y="0"/>
                  </a:lnTo>
                  <a:lnTo>
                    <a:pt x="4937760" y="0"/>
                  </a:lnTo>
                  <a:lnTo>
                    <a:pt x="4937760" y="1524"/>
                  </a:lnTo>
                  <a:lnTo>
                    <a:pt x="4936236" y="1524"/>
                  </a:lnTo>
                  <a:lnTo>
                    <a:pt x="4936236" y="3048"/>
                  </a:lnTo>
                  <a:lnTo>
                    <a:pt x="4934712" y="3048"/>
                  </a:lnTo>
                  <a:lnTo>
                    <a:pt x="4934712" y="6096"/>
                  </a:lnTo>
                  <a:lnTo>
                    <a:pt x="4936236" y="6096"/>
                  </a:lnTo>
                  <a:lnTo>
                    <a:pt x="4936236" y="7620"/>
                  </a:lnTo>
                  <a:lnTo>
                    <a:pt x="4942332" y="7620"/>
                  </a:lnTo>
                  <a:lnTo>
                    <a:pt x="4942332" y="1524"/>
                  </a:lnTo>
                  <a:close/>
                </a:path>
                <a:path w="6315709" h="163195">
                  <a:moveTo>
                    <a:pt x="4978908" y="1524"/>
                  </a:moveTo>
                  <a:lnTo>
                    <a:pt x="4977396" y="1524"/>
                  </a:lnTo>
                  <a:lnTo>
                    <a:pt x="4977396" y="0"/>
                  </a:lnTo>
                  <a:lnTo>
                    <a:pt x="4974336" y="0"/>
                  </a:lnTo>
                  <a:lnTo>
                    <a:pt x="4974336" y="1524"/>
                  </a:lnTo>
                  <a:lnTo>
                    <a:pt x="4972812" y="1524"/>
                  </a:lnTo>
                  <a:lnTo>
                    <a:pt x="4972812" y="7620"/>
                  </a:lnTo>
                  <a:lnTo>
                    <a:pt x="4978908" y="7620"/>
                  </a:lnTo>
                  <a:lnTo>
                    <a:pt x="4978908" y="1524"/>
                  </a:lnTo>
                  <a:close/>
                </a:path>
                <a:path w="6315709" h="163195">
                  <a:moveTo>
                    <a:pt x="5017008" y="3048"/>
                  </a:moveTo>
                  <a:lnTo>
                    <a:pt x="5015496" y="3048"/>
                  </a:lnTo>
                  <a:lnTo>
                    <a:pt x="5015496" y="1524"/>
                  </a:lnTo>
                  <a:lnTo>
                    <a:pt x="5013960" y="1524"/>
                  </a:lnTo>
                  <a:lnTo>
                    <a:pt x="5013960" y="0"/>
                  </a:lnTo>
                  <a:lnTo>
                    <a:pt x="5012436" y="0"/>
                  </a:lnTo>
                  <a:lnTo>
                    <a:pt x="5010912" y="1524"/>
                  </a:lnTo>
                  <a:lnTo>
                    <a:pt x="5009388" y="1524"/>
                  </a:lnTo>
                  <a:lnTo>
                    <a:pt x="5009388" y="7620"/>
                  </a:lnTo>
                  <a:lnTo>
                    <a:pt x="5015496" y="7620"/>
                  </a:lnTo>
                  <a:lnTo>
                    <a:pt x="5015496" y="6096"/>
                  </a:lnTo>
                  <a:lnTo>
                    <a:pt x="5017008" y="6096"/>
                  </a:lnTo>
                  <a:lnTo>
                    <a:pt x="5017008" y="3048"/>
                  </a:lnTo>
                  <a:close/>
                </a:path>
                <a:path w="6315709" h="163195">
                  <a:moveTo>
                    <a:pt x="5053596" y="3048"/>
                  </a:moveTo>
                  <a:lnTo>
                    <a:pt x="5050536" y="0"/>
                  </a:lnTo>
                  <a:lnTo>
                    <a:pt x="5049012" y="0"/>
                  </a:lnTo>
                  <a:lnTo>
                    <a:pt x="5045964" y="3048"/>
                  </a:lnTo>
                  <a:lnTo>
                    <a:pt x="5045964" y="6096"/>
                  </a:lnTo>
                  <a:lnTo>
                    <a:pt x="5047488" y="7620"/>
                  </a:lnTo>
                  <a:lnTo>
                    <a:pt x="5052060" y="7620"/>
                  </a:lnTo>
                  <a:lnTo>
                    <a:pt x="5053596" y="6096"/>
                  </a:lnTo>
                  <a:lnTo>
                    <a:pt x="5053596" y="3048"/>
                  </a:lnTo>
                  <a:close/>
                </a:path>
                <a:path w="6315709" h="163195">
                  <a:moveTo>
                    <a:pt x="5090160" y="3048"/>
                  </a:moveTo>
                  <a:lnTo>
                    <a:pt x="5087112" y="0"/>
                  </a:lnTo>
                  <a:lnTo>
                    <a:pt x="5085588" y="0"/>
                  </a:lnTo>
                  <a:lnTo>
                    <a:pt x="5082540" y="3048"/>
                  </a:lnTo>
                  <a:lnTo>
                    <a:pt x="5082540" y="6096"/>
                  </a:lnTo>
                  <a:lnTo>
                    <a:pt x="5084064" y="7620"/>
                  </a:lnTo>
                  <a:lnTo>
                    <a:pt x="5088636" y="7620"/>
                  </a:lnTo>
                  <a:lnTo>
                    <a:pt x="5090160" y="6096"/>
                  </a:lnTo>
                  <a:lnTo>
                    <a:pt x="5090160" y="3048"/>
                  </a:lnTo>
                  <a:close/>
                </a:path>
                <a:path w="6315709" h="163195">
                  <a:moveTo>
                    <a:pt x="5126736" y="3048"/>
                  </a:moveTo>
                  <a:lnTo>
                    <a:pt x="5123688" y="0"/>
                  </a:lnTo>
                  <a:lnTo>
                    <a:pt x="5122164" y="0"/>
                  </a:lnTo>
                  <a:lnTo>
                    <a:pt x="5120640" y="1524"/>
                  </a:lnTo>
                  <a:lnTo>
                    <a:pt x="5120640" y="3048"/>
                  </a:lnTo>
                  <a:lnTo>
                    <a:pt x="5119116" y="3048"/>
                  </a:lnTo>
                  <a:lnTo>
                    <a:pt x="5119116" y="6096"/>
                  </a:lnTo>
                  <a:lnTo>
                    <a:pt x="5120640" y="6096"/>
                  </a:lnTo>
                  <a:lnTo>
                    <a:pt x="5120640" y="7620"/>
                  </a:lnTo>
                  <a:lnTo>
                    <a:pt x="5125212" y="7620"/>
                  </a:lnTo>
                  <a:lnTo>
                    <a:pt x="5126736" y="6096"/>
                  </a:lnTo>
                  <a:lnTo>
                    <a:pt x="5126736" y="3048"/>
                  </a:lnTo>
                  <a:close/>
                </a:path>
                <a:path w="6315709" h="163195">
                  <a:moveTo>
                    <a:pt x="5163312" y="1524"/>
                  </a:moveTo>
                  <a:lnTo>
                    <a:pt x="5161788" y="1524"/>
                  </a:lnTo>
                  <a:lnTo>
                    <a:pt x="5161788" y="0"/>
                  </a:lnTo>
                  <a:lnTo>
                    <a:pt x="5158740" y="0"/>
                  </a:lnTo>
                  <a:lnTo>
                    <a:pt x="5158740" y="1524"/>
                  </a:lnTo>
                  <a:lnTo>
                    <a:pt x="5157216" y="1524"/>
                  </a:lnTo>
                  <a:lnTo>
                    <a:pt x="5157216" y="3048"/>
                  </a:lnTo>
                  <a:lnTo>
                    <a:pt x="5155692" y="3048"/>
                  </a:lnTo>
                  <a:lnTo>
                    <a:pt x="5155692" y="6096"/>
                  </a:lnTo>
                  <a:lnTo>
                    <a:pt x="5157216" y="6096"/>
                  </a:lnTo>
                  <a:lnTo>
                    <a:pt x="5157216" y="7620"/>
                  </a:lnTo>
                  <a:lnTo>
                    <a:pt x="5163312" y="7620"/>
                  </a:lnTo>
                  <a:lnTo>
                    <a:pt x="5163312" y="1524"/>
                  </a:lnTo>
                  <a:close/>
                </a:path>
                <a:path w="6315709" h="163195">
                  <a:moveTo>
                    <a:pt x="5199888" y="1524"/>
                  </a:moveTo>
                  <a:lnTo>
                    <a:pt x="5198364" y="1524"/>
                  </a:lnTo>
                  <a:lnTo>
                    <a:pt x="5198364" y="0"/>
                  </a:lnTo>
                  <a:lnTo>
                    <a:pt x="5195316" y="0"/>
                  </a:lnTo>
                  <a:lnTo>
                    <a:pt x="5195316" y="1524"/>
                  </a:lnTo>
                  <a:lnTo>
                    <a:pt x="5193792" y="1524"/>
                  </a:lnTo>
                  <a:lnTo>
                    <a:pt x="5193792" y="7620"/>
                  </a:lnTo>
                  <a:lnTo>
                    <a:pt x="5199888" y="7620"/>
                  </a:lnTo>
                  <a:lnTo>
                    <a:pt x="5199888" y="1524"/>
                  </a:lnTo>
                  <a:close/>
                </a:path>
                <a:path w="6315709" h="163195">
                  <a:moveTo>
                    <a:pt x="5237988" y="3048"/>
                  </a:moveTo>
                  <a:lnTo>
                    <a:pt x="5236464" y="3048"/>
                  </a:lnTo>
                  <a:lnTo>
                    <a:pt x="5236464" y="1524"/>
                  </a:lnTo>
                  <a:lnTo>
                    <a:pt x="5234940" y="1524"/>
                  </a:lnTo>
                  <a:lnTo>
                    <a:pt x="5234940" y="0"/>
                  </a:lnTo>
                  <a:lnTo>
                    <a:pt x="5233416" y="0"/>
                  </a:lnTo>
                  <a:lnTo>
                    <a:pt x="5230368" y="3048"/>
                  </a:lnTo>
                  <a:lnTo>
                    <a:pt x="5230368" y="6096"/>
                  </a:lnTo>
                  <a:lnTo>
                    <a:pt x="5231892" y="7620"/>
                  </a:lnTo>
                  <a:lnTo>
                    <a:pt x="5236464" y="7620"/>
                  </a:lnTo>
                  <a:lnTo>
                    <a:pt x="5236464" y="6096"/>
                  </a:lnTo>
                  <a:lnTo>
                    <a:pt x="5237988" y="6096"/>
                  </a:lnTo>
                  <a:lnTo>
                    <a:pt x="5237988" y="3048"/>
                  </a:lnTo>
                  <a:close/>
                </a:path>
                <a:path w="6315709" h="163195">
                  <a:moveTo>
                    <a:pt x="5274564" y="3048"/>
                  </a:moveTo>
                  <a:lnTo>
                    <a:pt x="5271516" y="0"/>
                  </a:lnTo>
                  <a:lnTo>
                    <a:pt x="5269992" y="0"/>
                  </a:lnTo>
                  <a:lnTo>
                    <a:pt x="5266944" y="3048"/>
                  </a:lnTo>
                  <a:lnTo>
                    <a:pt x="5266944" y="6096"/>
                  </a:lnTo>
                  <a:lnTo>
                    <a:pt x="5268468" y="7620"/>
                  </a:lnTo>
                  <a:lnTo>
                    <a:pt x="5273040" y="7620"/>
                  </a:lnTo>
                  <a:lnTo>
                    <a:pt x="5274564" y="6096"/>
                  </a:lnTo>
                  <a:lnTo>
                    <a:pt x="5274564" y="3048"/>
                  </a:lnTo>
                  <a:close/>
                </a:path>
                <a:path w="6315709" h="163195">
                  <a:moveTo>
                    <a:pt x="5311140" y="3048"/>
                  </a:moveTo>
                  <a:lnTo>
                    <a:pt x="5308092" y="0"/>
                  </a:lnTo>
                  <a:lnTo>
                    <a:pt x="5306568" y="0"/>
                  </a:lnTo>
                  <a:lnTo>
                    <a:pt x="5303520" y="3048"/>
                  </a:lnTo>
                  <a:lnTo>
                    <a:pt x="5303520" y="6096"/>
                  </a:lnTo>
                  <a:lnTo>
                    <a:pt x="5305044" y="7620"/>
                  </a:lnTo>
                  <a:lnTo>
                    <a:pt x="5309616" y="7620"/>
                  </a:lnTo>
                  <a:lnTo>
                    <a:pt x="5311140" y="6096"/>
                  </a:lnTo>
                  <a:lnTo>
                    <a:pt x="5311140" y="3048"/>
                  </a:lnTo>
                  <a:close/>
                </a:path>
                <a:path w="6315709" h="163195">
                  <a:moveTo>
                    <a:pt x="5347716" y="3048"/>
                  </a:moveTo>
                  <a:lnTo>
                    <a:pt x="5344668" y="0"/>
                  </a:lnTo>
                  <a:lnTo>
                    <a:pt x="5343144" y="0"/>
                  </a:lnTo>
                  <a:lnTo>
                    <a:pt x="5341620" y="1524"/>
                  </a:lnTo>
                  <a:lnTo>
                    <a:pt x="5341620" y="3048"/>
                  </a:lnTo>
                  <a:lnTo>
                    <a:pt x="5340096" y="3048"/>
                  </a:lnTo>
                  <a:lnTo>
                    <a:pt x="5340096" y="6096"/>
                  </a:lnTo>
                  <a:lnTo>
                    <a:pt x="5341620" y="6096"/>
                  </a:lnTo>
                  <a:lnTo>
                    <a:pt x="5341620" y="7620"/>
                  </a:lnTo>
                  <a:lnTo>
                    <a:pt x="5346192" y="7620"/>
                  </a:lnTo>
                  <a:lnTo>
                    <a:pt x="5347716" y="6096"/>
                  </a:lnTo>
                  <a:lnTo>
                    <a:pt x="5347716" y="3048"/>
                  </a:lnTo>
                  <a:close/>
                </a:path>
                <a:path w="6315709" h="163195">
                  <a:moveTo>
                    <a:pt x="5384292" y="1524"/>
                  </a:moveTo>
                  <a:lnTo>
                    <a:pt x="5382768" y="1524"/>
                  </a:lnTo>
                  <a:lnTo>
                    <a:pt x="5382768" y="0"/>
                  </a:lnTo>
                  <a:lnTo>
                    <a:pt x="5379720" y="0"/>
                  </a:lnTo>
                  <a:lnTo>
                    <a:pt x="5379720" y="1524"/>
                  </a:lnTo>
                  <a:lnTo>
                    <a:pt x="5378196" y="1524"/>
                  </a:lnTo>
                  <a:lnTo>
                    <a:pt x="5378196" y="3048"/>
                  </a:lnTo>
                  <a:lnTo>
                    <a:pt x="5376672" y="3048"/>
                  </a:lnTo>
                  <a:lnTo>
                    <a:pt x="5376672" y="6096"/>
                  </a:lnTo>
                  <a:lnTo>
                    <a:pt x="5378196" y="6096"/>
                  </a:lnTo>
                  <a:lnTo>
                    <a:pt x="5378196" y="7620"/>
                  </a:lnTo>
                  <a:lnTo>
                    <a:pt x="5384292" y="7620"/>
                  </a:lnTo>
                  <a:lnTo>
                    <a:pt x="5384292" y="1524"/>
                  </a:lnTo>
                  <a:close/>
                </a:path>
                <a:path w="6315709" h="163195">
                  <a:moveTo>
                    <a:pt x="5420868" y="1524"/>
                  </a:moveTo>
                  <a:lnTo>
                    <a:pt x="5419344" y="1524"/>
                  </a:lnTo>
                  <a:lnTo>
                    <a:pt x="5419344" y="0"/>
                  </a:lnTo>
                  <a:lnTo>
                    <a:pt x="5416296" y="0"/>
                  </a:lnTo>
                  <a:lnTo>
                    <a:pt x="5416296" y="1524"/>
                  </a:lnTo>
                  <a:lnTo>
                    <a:pt x="5414772" y="1524"/>
                  </a:lnTo>
                  <a:lnTo>
                    <a:pt x="5414772" y="7620"/>
                  </a:lnTo>
                  <a:lnTo>
                    <a:pt x="5420868" y="7620"/>
                  </a:lnTo>
                  <a:lnTo>
                    <a:pt x="5420868" y="1524"/>
                  </a:lnTo>
                  <a:close/>
                </a:path>
                <a:path w="6315709" h="163195">
                  <a:moveTo>
                    <a:pt x="5458968" y="3048"/>
                  </a:moveTo>
                  <a:lnTo>
                    <a:pt x="5457444" y="3048"/>
                  </a:lnTo>
                  <a:lnTo>
                    <a:pt x="5457444" y="1524"/>
                  </a:lnTo>
                  <a:lnTo>
                    <a:pt x="5455920" y="1524"/>
                  </a:lnTo>
                  <a:lnTo>
                    <a:pt x="5455920" y="0"/>
                  </a:lnTo>
                  <a:lnTo>
                    <a:pt x="5454396" y="0"/>
                  </a:lnTo>
                  <a:lnTo>
                    <a:pt x="5451348" y="3048"/>
                  </a:lnTo>
                  <a:lnTo>
                    <a:pt x="5451348" y="6096"/>
                  </a:lnTo>
                  <a:lnTo>
                    <a:pt x="5452872" y="7620"/>
                  </a:lnTo>
                  <a:lnTo>
                    <a:pt x="5457444" y="7620"/>
                  </a:lnTo>
                  <a:lnTo>
                    <a:pt x="5457444" y="6096"/>
                  </a:lnTo>
                  <a:lnTo>
                    <a:pt x="5458968" y="6096"/>
                  </a:lnTo>
                  <a:lnTo>
                    <a:pt x="5458968" y="3048"/>
                  </a:lnTo>
                  <a:close/>
                </a:path>
                <a:path w="6315709" h="163195">
                  <a:moveTo>
                    <a:pt x="5495544" y="3048"/>
                  </a:moveTo>
                  <a:lnTo>
                    <a:pt x="5492496" y="0"/>
                  </a:lnTo>
                  <a:lnTo>
                    <a:pt x="5490972" y="0"/>
                  </a:lnTo>
                  <a:lnTo>
                    <a:pt x="5487924" y="3048"/>
                  </a:lnTo>
                  <a:lnTo>
                    <a:pt x="5487924" y="6096"/>
                  </a:lnTo>
                  <a:lnTo>
                    <a:pt x="5489448" y="7620"/>
                  </a:lnTo>
                  <a:lnTo>
                    <a:pt x="5494020" y="7620"/>
                  </a:lnTo>
                  <a:lnTo>
                    <a:pt x="5495544" y="6096"/>
                  </a:lnTo>
                  <a:lnTo>
                    <a:pt x="5495544" y="3048"/>
                  </a:lnTo>
                  <a:close/>
                </a:path>
                <a:path w="6315709" h="163195">
                  <a:moveTo>
                    <a:pt x="5532120" y="3048"/>
                  </a:moveTo>
                  <a:lnTo>
                    <a:pt x="5529072" y="0"/>
                  </a:lnTo>
                  <a:lnTo>
                    <a:pt x="5527548" y="0"/>
                  </a:lnTo>
                  <a:lnTo>
                    <a:pt x="5524500" y="3048"/>
                  </a:lnTo>
                  <a:lnTo>
                    <a:pt x="5524500" y="6096"/>
                  </a:lnTo>
                  <a:lnTo>
                    <a:pt x="5526024" y="7620"/>
                  </a:lnTo>
                  <a:lnTo>
                    <a:pt x="5530596" y="7620"/>
                  </a:lnTo>
                  <a:lnTo>
                    <a:pt x="5532120" y="6096"/>
                  </a:lnTo>
                  <a:lnTo>
                    <a:pt x="5532120" y="3048"/>
                  </a:lnTo>
                  <a:close/>
                </a:path>
                <a:path w="6315709" h="163195">
                  <a:moveTo>
                    <a:pt x="5568696" y="3048"/>
                  </a:moveTo>
                  <a:lnTo>
                    <a:pt x="5565648" y="0"/>
                  </a:lnTo>
                  <a:lnTo>
                    <a:pt x="5564124" y="0"/>
                  </a:lnTo>
                  <a:lnTo>
                    <a:pt x="5564124" y="1524"/>
                  </a:lnTo>
                  <a:lnTo>
                    <a:pt x="5562600" y="1524"/>
                  </a:lnTo>
                  <a:lnTo>
                    <a:pt x="5562600" y="3048"/>
                  </a:lnTo>
                  <a:lnTo>
                    <a:pt x="5561088" y="3048"/>
                  </a:lnTo>
                  <a:lnTo>
                    <a:pt x="5561088" y="6096"/>
                  </a:lnTo>
                  <a:lnTo>
                    <a:pt x="5562600" y="6096"/>
                  </a:lnTo>
                  <a:lnTo>
                    <a:pt x="5562600" y="7620"/>
                  </a:lnTo>
                  <a:lnTo>
                    <a:pt x="5567172" y="7620"/>
                  </a:lnTo>
                  <a:lnTo>
                    <a:pt x="5568696" y="6096"/>
                  </a:lnTo>
                  <a:lnTo>
                    <a:pt x="5568696" y="3048"/>
                  </a:lnTo>
                  <a:close/>
                </a:path>
                <a:path w="6315709" h="163195">
                  <a:moveTo>
                    <a:pt x="5605272" y="1524"/>
                  </a:moveTo>
                  <a:lnTo>
                    <a:pt x="5603748" y="1524"/>
                  </a:lnTo>
                  <a:lnTo>
                    <a:pt x="5603748" y="0"/>
                  </a:lnTo>
                  <a:lnTo>
                    <a:pt x="5600700" y="0"/>
                  </a:lnTo>
                  <a:lnTo>
                    <a:pt x="5600700" y="1524"/>
                  </a:lnTo>
                  <a:lnTo>
                    <a:pt x="5599188" y="1524"/>
                  </a:lnTo>
                  <a:lnTo>
                    <a:pt x="5599188" y="3048"/>
                  </a:lnTo>
                  <a:lnTo>
                    <a:pt x="5597652" y="3048"/>
                  </a:lnTo>
                  <a:lnTo>
                    <a:pt x="5597652" y="6096"/>
                  </a:lnTo>
                  <a:lnTo>
                    <a:pt x="5599188" y="6096"/>
                  </a:lnTo>
                  <a:lnTo>
                    <a:pt x="5599188" y="7620"/>
                  </a:lnTo>
                  <a:lnTo>
                    <a:pt x="5605272" y="7620"/>
                  </a:lnTo>
                  <a:lnTo>
                    <a:pt x="5605272" y="1524"/>
                  </a:lnTo>
                  <a:close/>
                </a:path>
                <a:path w="6315709" h="163195">
                  <a:moveTo>
                    <a:pt x="5643372" y="3048"/>
                  </a:moveTo>
                  <a:lnTo>
                    <a:pt x="5641848" y="3048"/>
                  </a:lnTo>
                  <a:lnTo>
                    <a:pt x="5641848" y="1524"/>
                  </a:lnTo>
                  <a:lnTo>
                    <a:pt x="5640324" y="1524"/>
                  </a:lnTo>
                  <a:lnTo>
                    <a:pt x="5640324" y="0"/>
                  </a:lnTo>
                  <a:lnTo>
                    <a:pt x="5637288" y="0"/>
                  </a:lnTo>
                  <a:lnTo>
                    <a:pt x="5637288" y="1524"/>
                  </a:lnTo>
                  <a:lnTo>
                    <a:pt x="5635752" y="1524"/>
                  </a:lnTo>
                  <a:lnTo>
                    <a:pt x="5635752" y="7620"/>
                  </a:lnTo>
                  <a:lnTo>
                    <a:pt x="5641848" y="7620"/>
                  </a:lnTo>
                  <a:lnTo>
                    <a:pt x="5641848" y="6096"/>
                  </a:lnTo>
                  <a:lnTo>
                    <a:pt x="5643372" y="6096"/>
                  </a:lnTo>
                  <a:lnTo>
                    <a:pt x="5643372" y="3048"/>
                  </a:lnTo>
                  <a:close/>
                </a:path>
                <a:path w="6315709" h="163195">
                  <a:moveTo>
                    <a:pt x="5679948" y="3048"/>
                  </a:moveTo>
                  <a:lnTo>
                    <a:pt x="5678424" y="3048"/>
                  </a:lnTo>
                  <a:lnTo>
                    <a:pt x="5678424" y="1524"/>
                  </a:lnTo>
                  <a:lnTo>
                    <a:pt x="5676900" y="1524"/>
                  </a:lnTo>
                  <a:lnTo>
                    <a:pt x="5676900" y="0"/>
                  </a:lnTo>
                  <a:lnTo>
                    <a:pt x="5675388" y="0"/>
                  </a:lnTo>
                  <a:lnTo>
                    <a:pt x="5672328" y="3048"/>
                  </a:lnTo>
                  <a:lnTo>
                    <a:pt x="5672328" y="6096"/>
                  </a:lnTo>
                  <a:lnTo>
                    <a:pt x="5673852" y="7620"/>
                  </a:lnTo>
                  <a:lnTo>
                    <a:pt x="5678424" y="7620"/>
                  </a:lnTo>
                  <a:lnTo>
                    <a:pt x="5678424" y="6096"/>
                  </a:lnTo>
                  <a:lnTo>
                    <a:pt x="5679948" y="6096"/>
                  </a:lnTo>
                  <a:lnTo>
                    <a:pt x="5679948" y="3048"/>
                  </a:lnTo>
                  <a:close/>
                </a:path>
                <a:path w="6315709" h="163195">
                  <a:moveTo>
                    <a:pt x="5716524" y="3048"/>
                  </a:moveTo>
                  <a:lnTo>
                    <a:pt x="5713488" y="0"/>
                  </a:lnTo>
                  <a:lnTo>
                    <a:pt x="5711952" y="0"/>
                  </a:lnTo>
                  <a:lnTo>
                    <a:pt x="5708904" y="3048"/>
                  </a:lnTo>
                  <a:lnTo>
                    <a:pt x="5708904" y="6096"/>
                  </a:lnTo>
                  <a:lnTo>
                    <a:pt x="5710428" y="7620"/>
                  </a:lnTo>
                  <a:lnTo>
                    <a:pt x="5715000" y="7620"/>
                  </a:lnTo>
                  <a:lnTo>
                    <a:pt x="5716524" y="6096"/>
                  </a:lnTo>
                  <a:lnTo>
                    <a:pt x="5716524" y="3048"/>
                  </a:lnTo>
                  <a:close/>
                </a:path>
                <a:path w="6315709" h="163195">
                  <a:moveTo>
                    <a:pt x="5753100" y="3048"/>
                  </a:moveTo>
                  <a:lnTo>
                    <a:pt x="5750052" y="0"/>
                  </a:lnTo>
                  <a:lnTo>
                    <a:pt x="5748528" y="0"/>
                  </a:lnTo>
                  <a:lnTo>
                    <a:pt x="5745480" y="3048"/>
                  </a:lnTo>
                  <a:lnTo>
                    <a:pt x="5745480" y="6096"/>
                  </a:lnTo>
                  <a:lnTo>
                    <a:pt x="5747004" y="7620"/>
                  </a:lnTo>
                  <a:lnTo>
                    <a:pt x="5751588" y="7620"/>
                  </a:lnTo>
                  <a:lnTo>
                    <a:pt x="5753100" y="6096"/>
                  </a:lnTo>
                  <a:lnTo>
                    <a:pt x="5753100" y="3048"/>
                  </a:lnTo>
                  <a:close/>
                </a:path>
                <a:path w="6315709" h="163195">
                  <a:moveTo>
                    <a:pt x="5789688" y="3048"/>
                  </a:moveTo>
                  <a:lnTo>
                    <a:pt x="5786628" y="0"/>
                  </a:lnTo>
                  <a:lnTo>
                    <a:pt x="5785104" y="0"/>
                  </a:lnTo>
                  <a:lnTo>
                    <a:pt x="5785104" y="1524"/>
                  </a:lnTo>
                  <a:lnTo>
                    <a:pt x="5783580" y="1524"/>
                  </a:lnTo>
                  <a:lnTo>
                    <a:pt x="5783580" y="3048"/>
                  </a:lnTo>
                  <a:lnTo>
                    <a:pt x="5782056" y="3048"/>
                  </a:lnTo>
                  <a:lnTo>
                    <a:pt x="5782056" y="6096"/>
                  </a:lnTo>
                  <a:lnTo>
                    <a:pt x="5783580" y="6096"/>
                  </a:lnTo>
                  <a:lnTo>
                    <a:pt x="5783580" y="7620"/>
                  </a:lnTo>
                  <a:lnTo>
                    <a:pt x="5788152" y="7620"/>
                  </a:lnTo>
                  <a:lnTo>
                    <a:pt x="5789688" y="6096"/>
                  </a:lnTo>
                  <a:lnTo>
                    <a:pt x="5789688" y="3048"/>
                  </a:lnTo>
                  <a:close/>
                </a:path>
                <a:path w="6315709" h="163195">
                  <a:moveTo>
                    <a:pt x="5826252" y="1524"/>
                  </a:moveTo>
                  <a:lnTo>
                    <a:pt x="5824728" y="1524"/>
                  </a:lnTo>
                  <a:lnTo>
                    <a:pt x="5824728" y="0"/>
                  </a:lnTo>
                  <a:lnTo>
                    <a:pt x="5821680" y="0"/>
                  </a:lnTo>
                  <a:lnTo>
                    <a:pt x="5821680" y="1524"/>
                  </a:lnTo>
                  <a:lnTo>
                    <a:pt x="5820156" y="1524"/>
                  </a:lnTo>
                  <a:lnTo>
                    <a:pt x="5820156" y="7620"/>
                  </a:lnTo>
                  <a:lnTo>
                    <a:pt x="5826252" y="7620"/>
                  </a:lnTo>
                  <a:lnTo>
                    <a:pt x="5826252" y="1524"/>
                  </a:lnTo>
                  <a:close/>
                </a:path>
                <a:path w="6315709" h="163195">
                  <a:moveTo>
                    <a:pt x="5864352" y="3048"/>
                  </a:moveTo>
                  <a:lnTo>
                    <a:pt x="5862828" y="3048"/>
                  </a:lnTo>
                  <a:lnTo>
                    <a:pt x="5862828" y="1524"/>
                  </a:lnTo>
                  <a:lnTo>
                    <a:pt x="5861304" y="1524"/>
                  </a:lnTo>
                  <a:lnTo>
                    <a:pt x="5861304" y="0"/>
                  </a:lnTo>
                  <a:lnTo>
                    <a:pt x="5858256" y="0"/>
                  </a:lnTo>
                  <a:lnTo>
                    <a:pt x="5858256" y="1524"/>
                  </a:lnTo>
                  <a:lnTo>
                    <a:pt x="5856732" y="1524"/>
                  </a:lnTo>
                  <a:lnTo>
                    <a:pt x="5856732" y="7620"/>
                  </a:lnTo>
                  <a:lnTo>
                    <a:pt x="5862828" y="7620"/>
                  </a:lnTo>
                  <a:lnTo>
                    <a:pt x="5862828" y="6096"/>
                  </a:lnTo>
                  <a:lnTo>
                    <a:pt x="5864352" y="6096"/>
                  </a:lnTo>
                  <a:lnTo>
                    <a:pt x="5864352" y="3048"/>
                  </a:lnTo>
                  <a:close/>
                </a:path>
                <a:path w="6315709" h="163195">
                  <a:moveTo>
                    <a:pt x="5900928" y="3048"/>
                  </a:moveTo>
                  <a:lnTo>
                    <a:pt x="5899404" y="3048"/>
                  </a:lnTo>
                  <a:lnTo>
                    <a:pt x="5899404" y="1524"/>
                  </a:lnTo>
                  <a:lnTo>
                    <a:pt x="5897880" y="0"/>
                  </a:lnTo>
                  <a:lnTo>
                    <a:pt x="5896356" y="0"/>
                  </a:lnTo>
                  <a:lnTo>
                    <a:pt x="5893308" y="3048"/>
                  </a:lnTo>
                  <a:lnTo>
                    <a:pt x="5893308" y="6096"/>
                  </a:lnTo>
                  <a:lnTo>
                    <a:pt x="5894832" y="7620"/>
                  </a:lnTo>
                  <a:lnTo>
                    <a:pt x="5899404" y="7620"/>
                  </a:lnTo>
                  <a:lnTo>
                    <a:pt x="5899404" y="6096"/>
                  </a:lnTo>
                  <a:lnTo>
                    <a:pt x="5900928" y="6096"/>
                  </a:lnTo>
                  <a:lnTo>
                    <a:pt x="5900928" y="3048"/>
                  </a:lnTo>
                  <a:close/>
                </a:path>
                <a:path w="6315709" h="163195">
                  <a:moveTo>
                    <a:pt x="5937504" y="3048"/>
                  </a:moveTo>
                  <a:lnTo>
                    <a:pt x="5934456" y="0"/>
                  </a:lnTo>
                  <a:lnTo>
                    <a:pt x="5932932" y="0"/>
                  </a:lnTo>
                  <a:lnTo>
                    <a:pt x="5929896" y="3048"/>
                  </a:lnTo>
                  <a:lnTo>
                    <a:pt x="5929896" y="6096"/>
                  </a:lnTo>
                  <a:lnTo>
                    <a:pt x="5931408" y="7620"/>
                  </a:lnTo>
                  <a:lnTo>
                    <a:pt x="5935980" y="7620"/>
                  </a:lnTo>
                  <a:lnTo>
                    <a:pt x="5937504" y="6096"/>
                  </a:lnTo>
                  <a:lnTo>
                    <a:pt x="5937504" y="3048"/>
                  </a:lnTo>
                  <a:close/>
                </a:path>
                <a:path w="6315709" h="163195">
                  <a:moveTo>
                    <a:pt x="5974080" y="3048"/>
                  </a:moveTo>
                  <a:lnTo>
                    <a:pt x="5971032" y="0"/>
                  </a:lnTo>
                  <a:lnTo>
                    <a:pt x="5969508" y="0"/>
                  </a:lnTo>
                  <a:lnTo>
                    <a:pt x="5966472" y="3048"/>
                  </a:lnTo>
                  <a:lnTo>
                    <a:pt x="5966472" y="6096"/>
                  </a:lnTo>
                  <a:lnTo>
                    <a:pt x="5967996" y="7620"/>
                  </a:lnTo>
                  <a:lnTo>
                    <a:pt x="5972556" y="7620"/>
                  </a:lnTo>
                  <a:lnTo>
                    <a:pt x="5974080" y="6096"/>
                  </a:lnTo>
                  <a:lnTo>
                    <a:pt x="5974080" y="3048"/>
                  </a:lnTo>
                  <a:close/>
                </a:path>
                <a:path w="6315709" h="163195">
                  <a:moveTo>
                    <a:pt x="6010656" y="3048"/>
                  </a:moveTo>
                  <a:lnTo>
                    <a:pt x="6007608" y="0"/>
                  </a:lnTo>
                  <a:lnTo>
                    <a:pt x="6006096" y="0"/>
                  </a:lnTo>
                  <a:lnTo>
                    <a:pt x="6006096" y="1524"/>
                  </a:lnTo>
                  <a:lnTo>
                    <a:pt x="6004572" y="1524"/>
                  </a:lnTo>
                  <a:lnTo>
                    <a:pt x="6004572" y="3048"/>
                  </a:lnTo>
                  <a:lnTo>
                    <a:pt x="6003036" y="3048"/>
                  </a:lnTo>
                  <a:lnTo>
                    <a:pt x="6003036" y="6096"/>
                  </a:lnTo>
                  <a:lnTo>
                    <a:pt x="6004572" y="6096"/>
                  </a:lnTo>
                  <a:lnTo>
                    <a:pt x="6004572" y="7620"/>
                  </a:lnTo>
                  <a:lnTo>
                    <a:pt x="6009132" y="7620"/>
                  </a:lnTo>
                  <a:lnTo>
                    <a:pt x="6010656" y="6096"/>
                  </a:lnTo>
                  <a:lnTo>
                    <a:pt x="6010656" y="3048"/>
                  </a:lnTo>
                  <a:close/>
                </a:path>
                <a:path w="6315709" h="163195">
                  <a:moveTo>
                    <a:pt x="6047232" y="1524"/>
                  </a:moveTo>
                  <a:lnTo>
                    <a:pt x="6045708" y="1524"/>
                  </a:lnTo>
                  <a:lnTo>
                    <a:pt x="6045708" y="0"/>
                  </a:lnTo>
                  <a:lnTo>
                    <a:pt x="6042672" y="0"/>
                  </a:lnTo>
                  <a:lnTo>
                    <a:pt x="6042672" y="1524"/>
                  </a:lnTo>
                  <a:lnTo>
                    <a:pt x="6041136" y="1524"/>
                  </a:lnTo>
                  <a:lnTo>
                    <a:pt x="6041136" y="7620"/>
                  </a:lnTo>
                  <a:lnTo>
                    <a:pt x="6047232" y="7620"/>
                  </a:lnTo>
                  <a:lnTo>
                    <a:pt x="6047232" y="1524"/>
                  </a:lnTo>
                  <a:close/>
                </a:path>
                <a:path w="6315709" h="163195">
                  <a:moveTo>
                    <a:pt x="6085332" y="3048"/>
                  </a:moveTo>
                  <a:lnTo>
                    <a:pt x="6083808" y="3048"/>
                  </a:lnTo>
                  <a:lnTo>
                    <a:pt x="6083808" y="1524"/>
                  </a:lnTo>
                  <a:lnTo>
                    <a:pt x="6082296" y="1524"/>
                  </a:lnTo>
                  <a:lnTo>
                    <a:pt x="6082296" y="0"/>
                  </a:lnTo>
                  <a:lnTo>
                    <a:pt x="6079236" y="0"/>
                  </a:lnTo>
                  <a:lnTo>
                    <a:pt x="6079236" y="1524"/>
                  </a:lnTo>
                  <a:lnTo>
                    <a:pt x="6077712" y="1524"/>
                  </a:lnTo>
                  <a:lnTo>
                    <a:pt x="6077712" y="7620"/>
                  </a:lnTo>
                  <a:lnTo>
                    <a:pt x="6083808" y="7620"/>
                  </a:lnTo>
                  <a:lnTo>
                    <a:pt x="6083808" y="6096"/>
                  </a:lnTo>
                  <a:lnTo>
                    <a:pt x="6085332" y="6096"/>
                  </a:lnTo>
                  <a:lnTo>
                    <a:pt x="6085332" y="3048"/>
                  </a:lnTo>
                  <a:close/>
                </a:path>
                <a:path w="6315709" h="163195">
                  <a:moveTo>
                    <a:pt x="6121908" y="3048"/>
                  </a:moveTo>
                  <a:lnTo>
                    <a:pt x="6120396" y="3048"/>
                  </a:lnTo>
                  <a:lnTo>
                    <a:pt x="6120396" y="1524"/>
                  </a:lnTo>
                  <a:lnTo>
                    <a:pt x="6118872" y="0"/>
                  </a:lnTo>
                  <a:lnTo>
                    <a:pt x="6117336" y="0"/>
                  </a:lnTo>
                  <a:lnTo>
                    <a:pt x="6114288" y="3048"/>
                  </a:lnTo>
                  <a:lnTo>
                    <a:pt x="6114288" y="6096"/>
                  </a:lnTo>
                  <a:lnTo>
                    <a:pt x="6115812" y="7620"/>
                  </a:lnTo>
                  <a:lnTo>
                    <a:pt x="6120396" y="7620"/>
                  </a:lnTo>
                  <a:lnTo>
                    <a:pt x="6120396" y="6096"/>
                  </a:lnTo>
                  <a:lnTo>
                    <a:pt x="6121908" y="6096"/>
                  </a:lnTo>
                  <a:lnTo>
                    <a:pt x="6121908" y="3048"/>
                  </a:lnTo>
                  <a:close/>
                </a:path>
                <a:path w="6315709" h="163195">
                  <a:moveTo>
                    <a:pt x="6158496" y="3048"/>
                  </a:moveTo>
                  <a:lnTo>
                    <a:pt x="6155436" y="0"/>
                  </a:lnTo>
                  <a:lnTo>
                    <a:pt x="6153912" y="0"/>
                  </a:lnTo>
                  <a:lnTo>
                    <a:pt x="6150864" y="3048"/>
                  </a:lnTo>
                  <a:lnTo>
                    <a:pt x="6150864" y="6096"/>
                  </a:lnTo>
                  <a:lnTo>
                    <a:pt x="6152388" y="7620"/>
                  </a:lnTo>
                  <a:lnTo>
                    <a:pt x="6156972" y="7620"/>
                  </a:lnTo>
                  <a:lnTo>
                    <a:pt x="6158496" y="6096"/>
                  </a:lnTo>
                  <a:lnTo>
                    <a:pt x="6158496" y="3048"/>
                  </a:lnTo>
                  <a:close/>
                </a:path>
                <a:path w="6315709" h="163195">
                  <a:moveTo>
                    <a:pt x="6195072" y="3048"/>
                  </a:moveTo>
                  <a:lnTo>
                    <a:pt x="6192012" y="0"/>
                  </a:lnTo>
                  <a:lnTo>
                    <a:pt x="6190488" y="0"/>
                  </a:lnTo>
                  <a:lnTo>
                    <a:pt x="6187440" y="3048"/>
                  </a:lnTo>
                  <a:lnTo>
                    <a:pt x="6187440" y="6096"/>
                  </a:lnTo>
                  <a:lnTo>
                    <a:pt x="6188964" y="7620"/>
                  </a:lnTo>
                  <a:lnTo>
                    <a:pt x="6193536" y="7620"/>
                  </a:lnTo>
                  <a:lnTo>
                    <a:pt x="6195072" y="6096"/>
                  </a:lnTo>
                  <a:lnTo>
                    <a:pt x="6195072" y="3048"/>
                  </a:lnTo>
                  <a:close/>
                </a:path>
                <a:path w="6315709" h="163195">
                  <a:moveTo>
                    <a:pt x="6231636" y="1524"/>
                  </a:moveTo>
                  <a:lnTo>
                    <a:pt x="6230112" y="1524"/>
                  </a:lnTo>
                  <a:lnTo>
                    <a:pt x="6228588" y="0"/>
                  </a:lnTo>
                  <a:lnTo>
                    <a:pt x="6227064" y="0"/>
                  </a:lnTo>
                  <a:lnTo>
                    <a:pt x="6227064" y="1524"/>
                  </a:lnTo>
                  <a:lnTo>
                    <a:pt x="6225540" y="1524"/>
                  </a:lnTo>
                  <a:lnTo>
                    <a:pt x="6225540" y="3048"/>
                  </a:lnTo>
                  <a:lnTo>
                    <a:pt x="6224016" y="3048"/>
                  </a:lnTo>
                  <a:lnTo>
                    <a:pt x="6224016" y="6096"/>
                  </a:lnTo>
                  <a:lnTo>
                    <a:pt x="6225540" y="6096"/>
                  </a:lnTo>
                  <a:lnTo>
                    <a:pt x="6225540" y="7620"/>
                  </a:lnTo>
                  <a:lnTo>
                    <a:pt x="6231636" y="7620"/>
                  </a:lnTo>
                  <a:lnTo>
                    <a:pt x="6231636" y="1524"/>
                  </a:lnTo>
                  <a:close/>
                </a:path>
                <a:path w="6315709" h="163195">
                  <a:moveTo>
                    <a:pt x="6268212" y="1524"/>
                  </a:moveTo>
                  <a:lnTo>
                    <a:pt x="6266688" y="1524"/>
                  </a:lnTo>
                  <a:lnTo>
                    <a:pt x="6266688" y="0"/>
                  </a:lnTo>
                  <a:lnTo>
                    <a:pt x="6263640" y="0"/>
                  </a:lnTo>
                  <a:lnTo>
                    <a:pt x="6263640" y="1524"/>
                  </a:lnTo>
                  <a:lnTo>
                    <a:pt x="6262116" y="1524"/>
                  </a:lnTo>
                  <a:lnTo>
                    <a:pt x="6262116" y="7620"/>
                  </a:lnTo>
                  <a:lnTo>
                    <a:pt x="6268212" y="7620"/>
                  </a:lnTo>
                  <a:lnTo>
                    <a:pt x="6268212" y="1524"/>
                  </a:lnTo>
                  <a:close/>
                </a:path>
                <a:path w="6315709" h="163195">
                  <a:moveTo>
                    <a:pt x="6306312" y="3048"/>
                  </a:moveTo>
                  <a:lnTo>
                    <a:pt x="6304788" y="3048"/>
                  </a:lnTo>
                  <a:lnTo>
                    <a:pt x="6304788" y="1524"/>
                  </a:lnTo>
                  <a:lnTo>
                    <a:pt x="6303264" y="1524"/>
                  </a:lnTo>
                  <a:lnTo>
                    <a:pt x="6303264" y="0"/>
                  </a:lnTo>
                  <a:lnTo>
                    <a:pt x="6300216" y="0"/>
                  </a:lnTo>
                  <a:lnTo>
                    <a:pt x="6300216" y="1524"/>
                  </a:lnTo>
                  <a:lnTo>
                    <a:pt x="6298692" y="1524"/>
                  </a:lnTo>
                  <a:lnTo>
                    <a:pt x="6298692" y="7620"/>
                  </a:lnTo>
                  <a:lnTo>
                    <a:pt x="6304788" y="7620"/>
                  </a:lnTo>
                  <a:lnTo>
                    <a:pt x="6304788" y="6096"/>
                  </a:lnTo>
                  <a:lnTo>
                    <a:pt x="6306312" y="6096"/>
                  </a:lnTo>
                  <a:lnTo>
                    <a:pt x="6306312" y="3048"/>
                  </a:lnTo>
                  <a:close/>
                </a:path>
                <a:path w="6315709" h="163195">
                  <a:moveTo>
                    <a:pt x="6315456" y="156972"/>
                  </a:moveTo>
                  <a:lnTo>
                    <a:pt x="6313932" y="155448"/>
                  </a:lnTo>
                  <a:lnTo>
                    <a:pt x="6310884" y="155448"/>
                  </a:lnTo>
                  <a:lnTo>
                    <a:pt x="6307836" y="158496"/>
                  </a:lnTo>
                  <a:lnTo>
                    <a:pt x="6307836" y="160020"/>
                  </a:lnTo>
                  <a:lnTo>
                    <a:pt x="6310884" y="163068"/>
                  </a:lnTo>
                  <a:lnTo>
                    <a:pt x="6313932" y="163068"/>
                  </a:lnTo>
                  <a:lnTo>
                    <a:pt x="6315456" y="161544"/>
                  </a:lnTo>
                  <a:lnTo>
                    <a:pt x="6315456" y="156972"/>
                  </a:lnTo>
                  <a:close/>
                </a:path>
                <a:path w="6315709" h="163195">
                  <a:moveTo>
                    <a:pt x="6315456" y="118872"/>
                  </a:moveTo>
                  <a:lnTo>
                    <a:pt x="6309360" y="118872"/>
                  </a:lnTo>
                  <a:lnTo>
                    <a:pt x="6309360" y="120396"/>
                  </a:lnTo>
                  <a:lnTo>
                    <a:pt x="6307836" y="121920"/>
                  </a:lnTo>
                  <a:lnTo>
                    <a:pt x="6307836" y="123444"/>
                  </a:lnTo>
                  <a:lnTo>
                    <a:pt x="6309360" y="123444"/>
                  </a:lnTo>
                  <a:lnTo>
                    <a:pt x="6309360" y="124968"/>
                  </a:lnTo>
                  <a:lnTo>
                    <a:pt x="6310884" y="124968"/>
                  </a:lnTo>
                  <a:lnTo>
                    <a:pt x="6310884" y="126492"/>
                  </a:lnTo>
                  <a:lnTo>
                    <a:pt x="6313932" y="126492"/>
                  </a:lnTo>
                  <a:lnTo>
                    <a:pt x="6313932" y="124968"/>
                  </a:lnTo>
                  <a:lnTo>
                    <a:pt x="6315456" y="124968"/>
                  </a:lnTo>
                  <a:lnTo>
                    <a:pt x="6315456" y="118872"/>
                  </a:lnTo>
                  <a:close/>
                </a:path>
                <a:path w="6315709" h="163195">
                  <a:moveTo>
                    <a:pt x="6315456" y="82296"/>
                  </a:moveTo>
                  <a:lnTo>
                    <a:pt x="6309360" y="82296"/>
                  </a:lnTo>
                  <a:lnTo>
                    <a:pt x="6309360" y="83820"/>
                  </a:lnTo>
                  <a:lnTo>
                    <a:pt x="6307836" y="83820"/>
                  </a:lnTo>
                  <a:lnTo>
                    <a:pt x="6307836" y="86868"/>
                  </a:lnTo>
                  <a:lnTo>
                    <a:pt x="6309360" y="86868"/>
                  </a:lnTo>
                  <a:lnTo>
                    <a:pt x="6309360" y="88392"/>
                  </a:lnTo>
                  <a:lnTo>
                    <a:pt x="6315456" y="88392"/>
                  </a:lnTo>
                  <a:lnTo>
                    <a:pt x="6315456" y="82296"/>
                  </a:lnTo>
                  <a:close/>
                </a:path>
                <a:path w="6315709" h="163195">
                  <a:moveTo>
                    <a:pt x="6315456" y="45720"/>
                  </a:moveTo>
                  <a:lnTo>
                    <a:pt x="6313932" y="45720"/>
                  </a:lnTo>
                  <a:lnTo>
                    <a:pt x="6313932" y="44196"/>
                  </a:lnTo>
                  <a:lnTo>
                    <a:pt x="6310884" y="44196"/>
                  </a:lnTo>
                  <a:lnTo>
                    <a:pt x="6310884" y="45720"/>
                  </a:lnTo>
                  <a:lnTo>
                    <a:pt x="6309360" y="45720"/>
                  </a:lnTo>
                  <a:lnTo>
                    <a:pt x="6309360" y="47244"/>
                  </a:lnTo>
                  <a:lnTo>
                    <a:pt x="6307836" y="47244"/>
                  </a:lnTo>
                  <a:lnTo>
                    <a:pt x="6307836" y="50292"/>
                  </a:lnTo>
                  <a:lnTo>
                    <a:pt x="6309360" y="50292"/>
                  </a:lnTo>
                  <a:lnTo>
                    <a:pt x="6309360" y="51816"/>
                  </a:lnTo>
                  <a:lnTo>
                    <a:pt x="6315456" y="51816"/>
                  </a:lnTo>
                  <a:lnTo>
                    <a:pt x="6315456" y="45720"/>
                  </a:lnTo>
                  <a:close/>
                </a:path>
                <a:path w="6315709" h="163195">
                  <a:moveTo>
                    <a:pt x="6315456" y="9144"/>
                  </a:moveTo>
                  <a:lnTo>
                    <a:pt x="6313932" y="9144"/>
                  </a:lnTo>
                  <a:lnTo>
                    <a:pt x="6313932" y="7620"/>
                  </a:lnTo>
                  <a:lnTo>
                    <a:pt x="6310884" y="7620"/>
                  </a:lnTo>
                  <a:lnTo>
                    <a:pt x="6310884" y="9144"/>
                  </a:lnTo>
                  <a:lnTo>
                    <a:pt x="6309360" y="9144"/>
                  </a:lnTo>
                  <a:lnTo>
                    <a:pt x="6307836" y="10668"/>
                  </a:lnTo>
                  <a:lnTo>
                    <a:pt x="6307836" y="12192"/>
                  </a:lnTo>
                  <a:lnTo>
                    <a:pt x="6310884" y="15240"/>
                  </a:lnTo>
                  <a:lnTo>
                    <a:pt x="6313932" y="15240"/>
                  </a:lnTo>
                  <a:lnTo>
                    <a:pt x="6315456" y="13716"/>
                  </a:lnTo>
                  <a:lnTo>
                    <a:pt x="6315456" y="9144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899147" y="5974080"/>
              <a:ext cx="1059180" cy="316991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591312" y="6137147"/>
              <a:ext cx="7620" cy="154305"/>
            </a:xfrm>
            <a:custGeom>
              <a:avLst/>
              <a:gdLst/>
              <a:ahLst/>
              <a:cxnLst/>
              <a:rect l="l" t="t" r="r" b="b"/>
              <a:pathLst>
                <a:path w="7620" h="154304">
                  <a:moveTo>
                    <a:pt x="6096" y="152400"/>
                  </a:moveTo>
                  <a:lnTo>
                    <a:pt x="6096" y="149352"/>
                  </a:lnTo>
                  <a:lnTo>
                    <a:pt x="7620" y="149352"/>
                  </a:lnTo>
                  <a:lnTo>
                    <a:pt x="7620" y="152400"/>
                  </a:lnTo>
                  <a:lnTo>
                    <a:pt x="6096" y="152400"/>
                  </a:lnTo>
                  <a:close/>
                </a:path>
                <a:path w="7620" h="154304">
                  <a:moveTo>
                    <a:pt x="0" y="153924"/>
                  </a:moveTo>
                  <a:lnTo>
                    <a:pt x="0" y="147828"/>
                  </a:lnTo>
                  <a:lnTo>
                    <a:pt x="1524" y="147828"/>
                  </a:lnTo>
                  <a:lnTo>
                    <a:pt x="1524" y="146304"/>
                  </a:lnTo>
                  <a:lnTo>
                    <a:pt x="4572" y="146304"/>
                  </a:lnTo>
                  <a:lnTo>
                    <a:pt x="4572" y="147828"/>
                  </a:lnTo>
                  <a:lnTo>
                    <a:pt x="6096" y="147828"/>
                  </a:lnTo>
                  <a:lnTo>
                    <a:pt x="6096" y="153924"/>
                  </a:lnTo>
                  <a:lnTo>
                    <a:pt x="0" y="153924"/>
                  </a:lnTo>
                  <a:close/>
                </a:path>
                <a:path w="7620" h="154304">
                  <a:moveTo>
                    <a:pt x="0" y="115824"/>
                  </a:moveTo>
                  <a:lnTo>
                    <a:pt x="0" y="111252"/>
                  </a:lnTo>
                  <a:lnTo>
                    <a:pt x="1524" y="111252"/>
                  </a:lnTo>
                  <a:lnTo>
                    <a:pt x="1524" y="109728"/>
                  </a:lnTo>
                  <a:lnTo>
                    <a:pt x="4572" y="109728"/>
                  </a:lnTo>
                  <a:lnTo>
                    <a:pt x="4572" y="111252"/>
                  </a:lnTo>
                  <a:lnTo>
                    <a:pt x="6096" y="111252"/>
                  </a:lnTo>
                  <a:lnTo>
                    <a:pt x="7620" y="112776"/>
                  </a:lnTo>
                  <a:lnTo>
                    <a:pt x="7620" y="114300"/>
                  </a:lnTo>
                  <a:lnTo>
                    <a:pt x="4572" y="117348"/>
                  </a:lnTo>
                  <a:lnTo>
                    <a:pt x="1524" y="117348"/>
                  </a:lnTo>
                  <a:lnTo>
                    <a:pt x="0" y="115824"/>
                  </a:lnTo>
                  <a:close/>
                </a:path>
                <a:path w="7620" h="154304">
                  <a:moveTo>
                    <a:pt x="0" y="79248"/>
                  </a:moveTo>
                  <a:lnTo>
                    <a:pt x="0" y="74676"/>
                  </a:lnTo>
                  <a:lnTo>
                    <a:pt x="1524" y="73152"/>
                  </a:lnTo>
                  <a:lnTo>
                    <a:pt x="4572" y="73152"/>
                  </a:lnTo>
                  <a:lnTo>
                    <a:pt x="7620" y="76200"/>
                  </a:lnTo>
                  <a:lnTo>
                    <a:pt x="7620" y="77724"/>
                  </a:lnTo>
                  <a:lnTo>
                    <a:pt x="4572" y="80772"/>
                  </a:lnTo>
                  <a:lnTo>
                    <a:pt x="1524" y="80772"/>
                  </a:lnTo>
                  <a:lnTo>
                    <a:pt x="0" y="79248"/>
                  </a:lnTo>
                  <a:close/>
                </a:path>
                <a:path w="7620" h="154304">
                  <a:moveTo>
                    <a:pt x="0" y="42672"/>
                  </a:moveTo>
                  <a:lnTo>
                    <a:pt x="0" y="38100"/>
                  </a:lnTo>
                  <a:lnTo>
                    <a:pt x="1524" y="36576"/>
                  </a:lnTo>
                  <a:lnTo>
                    <a:pt x="4572" y="36576"/>
                  </a:lnTo>
                  <a:lnTo>
                    <a:pt x="7620" y="39624"/>
                  </a:lnTo>
                  <a:lnTo>
                    <a:pt x="7620" y="41148"/>
                  </a:lnTo>
                  <a:lnTo>
                    <a:pt x="4572" y="44196"/>
                  </a:lnTo>
                  <a:lnTo>
                    <a:pt x="1524" y="44196"/>
                  </a:lnTo>
                  <a:lnTo>
                    <a:pt x="0" y="42672"/>
                  </a:lnTo>
                  <a:close/>
                </a:path>
                <a:path w="7620" h="154304">
                  <a:moveTo>
                    <a:pt x="6096" y="4572"/>
                  </a:moveTo>
                  <a:lnTo>
                    <a:pt x="6096" y="1524"/>
                  </a:lnTo>
                  <a:lnTo>
                    <a:pt x="7620" y="3048"/>
                  </a:lnTo>
                  <a:lnTo>
                    <a:pt x="7620" y="4572"/>
                  </a:lnTo>
                  <a:lnTo>
                    <a:pt x="6096" y="4572"/>
                  </a:lnTo>
                  <a:close/>
                </a:path>
                <a:path w="7620" h="154304">
                  <a:moveTo>
                    <a:pt x="0" y="6096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6096"/>
                  </a:lnTo>
                  <a:lnTo>
                    <a:pt x="4572" y="6096"/>
                  </a:lnTo>
                  <a:lnTo>
                    <a:pt x="4572" y="7620"/>
                  </a:lnTo>
                  <a:lnTo>
                    <a:pt x="1524" y="7620"/>
                  </a:lnTo>
                  <a:lnTo>
                    <a:pt x="1524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190999" y="6179819"/>
              <a:ext cx="176783" cy="65532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591311" y="6129528"/>
              <a:ext cx="7336790" cy="7620"/>
            </a:xfrm>
            <a:custGeom>
              <a:avLst/>
              <a:gdLst/>
              <a:ahLst/>
              <a:cxnLst/>
              <a:rect l="l" t="t" r="r" b="b"/>
              <a:pathLst>
                <a:path w="7336790" h="7620">
                  <a:moveTo>
                    <a:pt x="0" y="6095"/>
                  </a:moveTo>
                  <a:lnTo>
                    <a:pt x="0" y="1523"/>
                  </a:lnTo>
                  <a:lnTo>
                    <a:pt x="1523" y="0"/>
                  </a:lnTo>
                  <a:lnTo>
                    <a:pt x="4571" y="0"/>
                  </a:lnTo>
                  <a:lnTo>
                    <a:pt x="7619" y="3048"/>
                  </a:lnTo>
                  <a:lnTo>
                    <a:pt x="7619" y="4571"/>
                  </a:lnTo>
                  <a:lnTo>
                    <a:pt x="4571" y="7619"/>
                  </a:lnTo>
                  <a:lnTo>
                    <a:pt x="1523" y="7619"/>
                  </a:lnTo>
                  <a:lnTo>
                    <a:pt x="0" y="6095"/>
                  </a:lnTo>
                  <a:close/>
                </a:path>
                <a:path w="7336790" h="7620">
                  <a:moveTo>
                    <a:pt x="38100" y="7619"/>
                  </a:moveTo>
                  <a:lnTo>
                    <a:pt x="38100" y="0"/>
                  </a:lnTo>
                  <a:lnTo>
                    <a:pt x="41148" y="0"/>
                  </a:lnTo>
                  <a:lnTo>
                    <a:pt x="44195" y="3048"/>
                  </a:lnTo>
                  <a:lnTo>
                    <a:pt x="44195" y="4571"/>
                  </a:lnTo>
                  <a:lnTo>
                    <a:pt x="41148" y="7619"/>
                  </a:lnTo>
                  <a:lnTo>
                    <a:pt x="38100" y="7619"/>
                  </a:lnTo>
                  <a:close/>
                </a:path>
                <a:path w="7336790" h="7620">
                  <a:moveTo>
                    <a:pt x="36575" y="6095"/>
                  </a:moveTo>
                  <a:lnTo>
                    <a:pt x="36575" y="1523"/>
                  </a:lnTo>
                  <a:lnTo>
                    <a:pt x="38100" y="1523"/>
                  </a:lnTo>
                  <a:lnTo>
                    <a:pt x="38100" y="6095"/>
                  </a:lnTo>
                  <a:lnTo>
                    <a:pt x="36575" y="6095"/>
                  </a:lnTo>
                  <a:close/>
                </a:path>
                <a:path w="7336790" h="7620">
                  <a:moveTo>
                    <a:pt x="79248" y="6095"/>
                  </a:moveTo>
                  <a:lnTo>
                    <a:pt x="79248" y="1523"/>
                  </a:lnTo>
                  <a:lnTo>
                    <a:pt x="80771" y="1523"/>
                  </a:lnTo>
                  <a:lnTo>
                    <a:pt x="80771" y="6095"/>
                  </a:lnTo>
                  <a:lnTo>
                    <a:pt x="79248" y="6095"/>
                  </a:lnTo>
                  <a:close/>
                </a:path>
                <a:path w="7336790" h="7620">
                  <a:moveTo>
                    <a:pt x="74675" y="7619"/>
                  </a:moveTo>
                  <a:lnTo>
                    <a:pt x="74675" y="0"/>
                  </a:lnTo>
                  <a:lnTo>
                    <a:pt x="79248" y="0"/>
                  </a:lnTo>
                  <a:lnTo>
                    <a:pt x="79248" y="7619"/>
                  </a:lnTo>
                  <a:lnTo>
                    <a:pt x="74675" y="7619"/>
                  </a:lnTo>
                  <a:close/>
                </a:path>
                <a:path w="7336790" h="7620">
                  <a:moveTo>
                    <a:pt x="73151" y="6095"/>
                  </a:moveTo>
                  <a:lnTo>
                    <a:pt x="73151" y="1523"/>
                  </a:lnTo>
                  <a:lnTo>
                    <a:pt x="74675" y="1523"/>
                  </a:lnTo>
                  <a:lnTo>
                    <a:pt x="74675" y="6095"/>
                  </a:lnTo>
                  <a:lnTo>
                    <a:pt x="73151" y="6095"/>
                  </a:lnTo>
                  <a:close/>
                </a:path>
                <a:path w="7336790" h="7620">
                  <a:moveTo>
                    <a:pt x="115823" y="6095"/>
                  </a:moveTo>
                  <a:lnTo>
                    <a:pt x="115823" y="1523"/>
                  </a:lnTo>
                  <a:lnTo>
                    <a:pt x="117348" y="1523"/>
                  </a:lnTo>
                  <a:lnTo>
                    <a:pt x="117348" y="6095"/>
                  </a:lnTo>
                  <a:lnTo>
                    <a:pt x="115823" y="6095"/>
                  </a:lnTo>
                  <a:close/>
                </a:path>
                <a:path w="7336790" h="7620">
                  <a:moveTo>
                    <a:pt x="111251" y="7619"/>
                  </a:moveTo>
                  <a:lnTo>
                    <a:pt x="111251" y="0"/>
                  </a:lnTo>
                  <a:lnTo>
                    <a:pt x="115823" y="0"/>
                  </a:lnTo>
                  <a:lnTo>
                    <a:pt x="115823" y="7619"/>
                  </a:lnTo>
                  <a:lnTo>
                    <a:pt x="111251" y="7619"/>
                  </a:lnTo>
                  <a:close/>
                </a:path>
                <a:path w="7336790" h="7620">
                  <a:moveTo>
                    <a:pt x="109727" y="6095"/>
                  </a:moveTo>
                  <a:lnTo>
                    <a:pt x="109727" y="1523"/>
                  </a:lnTo>
                  <a:lnTo>
                    <a:pt x="111251" y="1523"/>
                  </a:lnTo>
                  <a:lnTo>
                    <a:pt x="111251" y="6095"/>
                  </a:lnTo>
                  <a:lnTo>
                    <a:pt x="109727" y="6095"/>
                  </a:lnTo>
                  <a:close/>
                </a:path>
                <a:path w="7336790" h="7620">
                  <a:moveTo>
                    <a:pt x="152400" y="6095"/>
                  </a:moveTo>
                  <a:lnTo>
                    <a:pt x="152400" y="1523"/>
                  </a:lnTo>
                  <a:lnTo>
                    <a:pt x="153923" y="1523"/>
                  </a:lnTo>
                  <a:lnTo>
                    <a:pt x="153923" y="6095"/>
                  </a:lnTo>
                  <a:lnTo>
                    <a:pt x="152400" y="6095"/>
                  </a:lnTo>
                  <a:close/>
                </a:path>
                <a:path w="7336790" h="7620">
                  <a:moveTo>
                    <a:pt x="146303" y="4571"/>
                  </a:moveTo>
                  <a:lnTo>
                    <a:pt x="146303" y="3048"/>
                  </a:lnTo>
                  <a:lnTo>
                    <a:pt x="149351" y="0"/>
                  </a:lnTo>
                  <a:lnTo>
                    <a:pt x="152400" y="0"/>
                  </a:lnTo>
                  <a:lnTo>
                    <a:pt x="152400" y="7619"/>
                  </a:lnTo>
                  <a:lnTo>
                    <a:pt x="149351" y="7619"/>
                  </a:lnTo>
                  <a:lnTo>
                    <a:pt x="146303" y="4571"/>
                  </a:lnTo>
                  <a:close/>
                </a:path>
                <a:path w="7336790" h="7620">
                  <a:moveTo>
                    <a:pt x="184403" y="6095"/>
                  </a:moveTo>
                  <a:lnTo>
                    <a:pt x="184403" y="1523"/>
                  </a:lnTo>
                  <a:lnTo>
                    <a:pt x="185927" y="0"/>
                  </a:lnTo>
                  <a:lnTo>
                    <a:pt x="188975" y="0"/>
                  </a:lnTo>
                  <a:lnTo>
                    <a:pt x="190500" y="1523"/>
                  </a:lnTo>
                  <a:lnTo>
                    <a:pt x="190500" y="6095"/>
                  </a:lnTo>
                  <a:lnTo>
                    <a:pt x="188975" y="7619"/>
                  </a:lnTo>
                  <a:lnTo>
                    <a:pt x="185927" y="7619"/>
                  </a:lnTo>
                  <a:lnTo>
                    <a:pt x="184403" y="6095"/>
                  </a:lnTo>
                  <a:close/>
                </a:path>
                <a:path w="7336790" h="7620">
                  <a:moveTo>
                    <a:pt x="220980" y="6095"/>
                  </a:moveTo>
                  <a:lnTo>
                    <a:pt x="220980" y="1523"/>
                  </a:lnTo>
                  <a:lnTo>
                    <a:pt x="222503" y="0"/>
                  </a:lnTo>
                  <a:lnTo>
                    <a:pt x="225551" y="0"/>
                  </a:lnTo>
                  <a:lnTo>
                    <a:pt x="228600" y="3048"/>
                  </a:lnTo>
                  <a:lnTo>
                    <a:pt x="228600" y="4571"/>
                  </a:lnTo>
                  <a:lnTo>
                    <a:pt x="225551" y="7619"/>
                  </a:lnTo>
                  <a:lnTo>
                    <a:pt x="222503" y="7619"/>
                  </a:lnTo>
                  <a:lnTo>
                    <a:pt x="220980" y="6095"/>
                  </a:lnTo>
                  <a:close/>
                </a:path>
                <a:path w="7336790" h="7620">
                  <a:moveTo>
                    <a:pt x="263651" y="6095"/>
                  </a:moveTo>
                  <a:lnTo>
                    <a:pt x="263651" y="1523"/>
                  </a:lnTo>
                  <a:lnTo>
                    <a:pt x="265175" y="3048"/>
                  </a:lnTo>
                  <a:lnTo>
                    <a:pt x="265175" y="4571"/>
                  </a:lnTo>
                  <a:lnTo>
                    <a:pt x="263651" y="6095"/>
                  </a:lnTo>
                  <a:close/>
                </a:path>
                <a:path w="7336790" h="7620">
                  <a:moveTo>
                    <a:pt x="259080" y="7619"/>
                  </a:moveTo>
                  <a:lnTo>
                    <a:pt x="259080" y="0"/>
                  </a:lnTo>
                  <a:lnTo>
                    <a:pt x="263651" y="0"/>
                  </a:lnTo>
                  <a:lnTo>
                    <a:pt x="263651" y="7619"/>
                  </a:lnTo>
                  <a:lnTo>
                    <a:pt x="259080" y="7619"/>
                  </a:lnTo>
                  <a:close/>
                </a:path>
                <a:path w="7336790" h="7620">
                  <a:moveTo>
                    <a:pt x="257555" y="6095"/>
                  </a:moveTo>
                  <a:lnTo>
                    <a:pt x="257555" y="1523"/>
                  </a:lnTo>
                  <a:lnTo>
                    <a:pt x="259080" y="1523"/>
                  </a:lnTo>
                  <a:lnTo>
                    <a:pt x="259080" y="6095"/>
                  </a:lnTo>
                  <a:lnTo>
                    <a:pt x="257555" y="6095"/>
                  </a:lnTo>
                  <a:close/>
                </a:path>
                <a:path w="7336790" h="7620">
                  <a:moveTo>
                    <a:pt x="300227" y="6095"/>
                  </a:moveTo>
                  <a:lnTo>
                    <a:pt x="300227" y="1523"/>
                  </a:lnTo>
                  <a:lnTo>
                    <a:pt x="301751" y="1523"/>
                  </a:lnTo>
                  <a:lnTo>
                    <a:pt x="301751" y="6095"/>
                  </a:lnTo>
                  <a:lnTo>
                    <a:pt x="300227" y="6095"/>
                  </a:lnTo>
                  <a:close/>
                </a:path>
                <a:path w="7336790" h="7620">
                  <a:moveTo>
                    <a:pt x="295655" y="7619"/>
                  </a:moveTo>
                  <a:lnTo>
                    <a:pt x="295655" y="0"/>
                  </a:lnTo>
                  <a:lnTo>
                    <a:pt x="300227" y="0"/>
                  </a:lnTo>
                  <a:lnTo>
                    <a:pt x="300227" y="7619"/>
                  </a:lnTo>
                  <a:lnTo>
                    <a:pt x="295655" y="7619"/>
                  </a:lnTo>
                  <a:close/>
                </a:path>
                <a:path w="7336790" h="7620">
                  <a:moveTo>
                    <a:pt x="294132" y="6095"/>
                  </a:moveTo>
                  <a:lnTo>
                    <a:pt x="294132" y="1523"/>
                  </a:lnTo>
                  <a:lnTo>
                    <a:pt x="295655" y="1523"/>
                  </a:lnTo>
                  <a:lnTo>
                    <a:pt x="295655" y="6095"/>
                  </a:lnTo>
                  <a:lnTo>
                    <a:pt x="294132" y="6095"/>
                  </a:lnTo>
                  <a:close/>
                </a:path>
                <a:path w="7336790" h="7620">
                  <a:moveTo>
                    <a:pt x="336803" y="6095"/>
                  </a:moveTo>
                  <a:lnTo>
                    <a:pt x="336803" y="1523"/>
                  </a:lnTo>
                  <a:lnTo>
                    <a:pt x="338327" y="1523"/>
                  </a:lnTo>
                  <a:lnTo>
                    <a:pt x="338327" y="6095"/>
                  </a:lnTo>
                  <a:lnTo>
                    <a:pt x="336803" y="6095"/>
                  </a:lnTo>
                  <a:close/>
                </a:path>
                <a:path w="7336790" h="7620">
                  <a:moveTo>
                    <a:pt x="332232" y="7619"/>
                  </a:moveTo>
                  <a:lnTo>
                    <a:pt x="332232" y="0"/>
                  </a:lnTo>
                  <a:lnTo>
                    <a:pt x="336803" y="0"/>
                  </a:lnTo>
                  <a:lnTo>
                    <a:pt x="336803" y="7619"/>
                  </a:lnTo>
                  <a:lnTo>
                    <a:pt x="332232" y="7619"/>
                  </a:lnTo>
                  <a:close/>
                </a:path>
                <a:path w="7336790" h="7620">
                  <a:moveTo>
                    <a:pt x="330707" y="6095"/>
                  </a:moveTo>
                  <a:lnTo>
                    <a:pt x="330707" y="1523"/>
                  </a:lnTo>
                  <a:lnTo>
                    <a:pt x="332232" y="1523"/>
                  </a:lnTo>
                  <a:lnTo>
                    <a:pt x="332232" y="6095"/>
                  </a:lnTo>
                  <a:lnTo>
                    <a:pt x="330707" y="6095"/>
                  </a:lnTo>
                  <a:close/>
                </a:path>
                <a:path w="7336790" h="7620">
                  <a:moveTo>
                    <a:pt x="373380" y="6095"/>
                  </a:moveTo>
                  <a:lnTo>
                    <a:pt x="373380" y="1523"/>
                  </a:lnTo>
                  <a:lnTo>
                    <a:pt x="374903" y="1523"/>
                  </a:lnTo>
                  <a:lnTo>
                    <a:pt x="374903" y="6095"/>
                  </a:lnTo>
                  <a:lnTo>
                    <a:pt x="373380" y="6095"/>
                  </a:lnTo>
                  <a:close/>
                </a:path>
                <a:path w="7336790" h="7620">
                  <a:moveTo>
                    <a:pt x="367283" y="4571"/>
                  </a:moveTo>
                  <a:lnTo>
                    <a:pt x="367283" y="3048"/>
                  </a:lnTo>
                  <a:lnTo>
                    <a:pt x="370332" y="0"/>
                  </a:lnTo>
                  <a:lnTo>
                    <a:pt x="373380" y="0"/>
                  </a:lnTo>
                  <a:lnTo>
                    <a:pt x="373380" y="7619"/>
                  </a:lnTo>
                  <a:lnTo>
                    <a:pt x="370332" y="7619"/>
                  </a:lnTo>
                  <a:lnTo>
                    <a:pt x="367283" y="4571"/>
                  </a:lnTo>
                  <a:close/>
                </a:path>
                <a:path w="7336790" h="7620">
                  <a:moveTo>
                    <a:pt x="405383" y="6095"/>
                  </a:moveTo>
                  <a:lnTo>
                    <a:pt x="405383" y="1523"/>
                  </a:lnTo>
                  <a:lnTo>
                    <a:pt x="406907" y="0"/>
                  </a:lnTo>
                  <a:lnTo>
                    <a:pt x="409955" y="0"/>
                  </a:lnTo>
                  <a:lnTo>
                    <a:pt x="411480" y="1523"/>
                  </a:lnTo>
                  <a:lnTo>
                    <a:pt x="411480" y="6095"/>
                  </a:lnTo>
                  <a:lnTo>
                    <a:pt x="409955" y="7619"/>
                  </a:lnTo>
                  <a:lnTo>
                    <a:pt x="406907" y="7619"/>
                  </a:lnTo>
                  <a:lnTo>
                    <a:pt x="405383" y="6095"/>
                  </a:lnTo>
                  <a:close/>
                </a:path>
                <a:path w="7336790" h="7620">
                  <a:moveTo>
                    <a:pt x="441959" y="6095"/>
                  </a:moveTo>
                  <a:lnTo>
                    <a:pt x="441959" y="1523"/>
                  </a:lnTo>
                  <a:lnTo>
                    <a:pt x="443483" y="0"/>
                  </a:lnTo>
                  <a:lnTo>
                    <a:pt x="446532" y="0"/>
                  </a:lnTo>
                  <a:lnTo>
                    <a:pt x="449580" y="3048"/>
                  </a:lnTo>
                  <a:lnTo>
                    <a:pt x="449580" y="4571"/>
                  </a:lnTo>
                  <a:lnTo>
                    <a:pt x="446532" y="7619"/>
                  </a:lnTo>
                  <a:lnTo>
                    <a:pt x="443483" y="7619"/>
                  </a:lnTo>
                  <a:lnTo>
                    <a:pt x="441959" y="6095"/>
                  </a:lnTo>
                  <a:close/>
                </a:path>
                <a:path w="7336790" h="7620">
                  <a:moveTo>
                    <a:pt x="484632" y="6095"/>
                  </a:moveTo>
                  <a:lnTo>
                    <a:pt x="484632" y="1523"/>
                  </a:lnTo>
                  <a:lnTo>
                    <a:pt x="486155" y="3048"/>
                  </a:lnTo>
                  <a:lnTo>
                    <a:pt x="486155" y="4571"/>
                  </a:lnTo>
                  <a:lnTo>
                    <a:pt x="484632" y="6095"/>
                  </a:lnTo>
                  <a:close/>
                </a:path>
                <a:path w="7336790" h="7620">
                  <a:moveTo>
                    <a:pt x="480059" y="7619"/>
                  </a:moveTo>
                  <a:lnTo>
                    <a:pt x="480059" y="0"/>
                  </a:lnTo>
                  <a:lnTo>
                    <a:pt x="484632" y="0"/>
                  </a:lnTo>
                  <a:lnTo>
                    <a:pt x="484632" y="7619"/>
                  </a:lnTo>
                  <a:lnTo>
                    <a:pt x="480059" y="7619"/>
                  </a:lnTo>
                  <a:close/>
                </a:path>
                <a:path w="7336790" h="7620">
                  <a:moveTo>
                    <a:pt x="478535" y="6095"/>
                  </a:moveTo>
                  <a:lnTo>
                    <a:pt x="478535" y="1523"/>
                  </a:lnTo>
                  <a:lnTo>
                    <a:pt x="480059" y="1523"/>
                  </a:lnTo>
                  <a:lnTo>
                    <a:pt x="480059" y="6095"/>
                  </a:lnTo>
                  <a:lnTo>
                    <a:pt x="478535" y="6095"/>
                  </a:lnTo>
                  <a:close/>
                </a:path>
                <a:path w="7336790" h="7620">
                  <a:moveTo>
                    <a:pt x="521207" y="6095"/>
                  </a:moveTo>
                  <a:lnTo>
                    <a:pt x="521207" y="1523"/>
                  </a:lnTo>
                  <a:lnTo>
                    <a:pt x="522732" y="1523"/>
                  </a:lnTo>
                  <a:lnTo>
                    <a:pt x="522732" y="6095"/>
                  </a:lnTo>
                  <a:lnTo>
                    <a:pt x="521207" y="6095"/>
                  </a:lnTo>
                  <a:close/>
                </a:path>
                <a:path w="7336790" h="7620">
                  <a:moveTo>
                    <a:pt x="516635" y="7619"/>
                  </a:moveTo>
                  <a:lnTo>
                    <a:pt x="516635" y="0"/>
                  </a:lnTo>
                  <a:lnTo>
                    <a:pt x="521207" y="0"/>
                  </a:lnTo>
                  <a:lnTo>
                    <a:pt x="521207" y="7619"/>
                  </a:lnTo>
                  <a:lnTo>
                    <a:pt x="516635" y="7619"/>
                  </a:lnTo>
                  <a:close/>
                </a:path>
                <a:path w="7336790" h="7620">
                  <a:moveTo>
                    <a:pt x="515111" y="6095"/>
                  </a:moveTo>
                  <a:lnTo>
                    <a:pt x="515111" y="1523"/>
                  </a:lnTo>
                  <a:lnTo>
                    <a:pt x="516635" y="1523"/>
                  </a:lnTo>
                  <a:lnTo>
                    <a:pt x="516635" y="6095"/>
                  </a:lnTo>
                  <a:lnTo>
                    <a:pt x="515111" y="6095"/>
                  </a:lnTo>
                  <a:close/>
                </a:path>
                <a:path w="7336790" h="7620">
                  <a:moveTo>
                    <a:pt x="557783" y="6095"/>
                  </a:moveTo>
                  <a:lnTo>
                    <a:pt x="557783" y="1523"/>
                  </a:lnTo>
                  <a:lnTo>
                    <a:pt x="559307" y="1523"/>
                  </a:lnTo>
                  <a:lnTo>
                    <a:pt x="559307" y="6095"/>
                  </a:lnTo>
                  <a:lnTo>
                    <a:pt x="557783" y="6095"/>
                  </a:lnTo>
                  <a:close/>
                </a:path>
                <a:path w="7336790" h="7620">
                  <a:moveTo>
                    <a:pt x="553211" y="7619"/>
                  </a:moveTo>
                  <a:lnTo>
                    <a:pt x="553211" y="0"/>
                  </a:lnTo>
                  <a:lnTo>
                    <a:pt x="557783" y="0"/>
                  </a:lnTo>
                  <a:lnTo>
                    <a:pt x="557783" y="7619"/>
                  </a:lnTo>
                  <a:lnTo>
                    <a:pt x="553211" y="7619"/>
                  </a:lnTo>
                  <a:close/>
                </a:path>
                <a:path w="7336790" h="7620">
                  <a:moveTo>
                    <a:pt x="551687" y="6095"/>
                  </a:moveTo>
                  <a:lnTo>
                    <a:pt x="551687" y="1523"/>
                  </a:lnTo>
                  <a:lnTo>
                    <a:pt x="553211" y="1523"/>
                  </a:lnTo>
                  <a:lnTo>
                    <a:pt x="553211" y="6095"/>
                  </a:lnTo>
                  <a:lnTo>
                    <a:pt x="551687" y="6095"/>
                  </a:lnTo>
                  <a:close/>
                </a:path>
                <a:path w="7336790" h="7620">
                  <a:moveTo>
                    <a:pt x="588264" y="4571"/>
                  </a:moveTo>
                  <a:lnTo>
                    <a:pt x="588264" y="3048"/>
                  </a:lnTo>
                  <a:lnTo>
                    <a:pt x="591311" y="0"/>
                  </a:lnTo>
                  <a:lnTo>
                    <a:pt x="594359" y="0"/>
                  </a:lnTo>
                  <a:lnTo>
                    <a:pt x="595883" y="1523"/>
                  </a:lnTo>
                  <a:lnTo>
                    <a:pt x="595883" y="6095"/>
                  </a:lnTo>
                  <a:lnTo>
                    <a:pt x="594359" y="7619"/>
                  </a:lnTo>
                  <a:lnTo>
                    <a:pt x="591311" y="7619"/>
                  </a:lnTo>
                  <a:lnTo>
                    <a:pt x="588264" y="4571"/>
                  </a:lnTo>
                  <a:close/>
                </a:path>
                <a:path w="7336790" h="7620">
                  <a:moveTo>
                    <a:pt x="626364" y="6095"/>
                  </a:moveTo>
                  <a:lnTo>
                    <a:pt x="626364" y="1523"/>
                  </a:lnTo>
                  <a:lnTo>
                    <a:pt x="627887" y="0"/>
                  </a:lnTo>
                  <a:lnTo>
                    <a:pt x="630935" y="0"/>
                  </a:lnTo>
                  <a:lnTo>
                    <a:pt x="632459" y="1523"/>
                  </a:lnTo>
                  <a:lnTo>
                    <a:pt x="632459" y="6095"/>
                  </a:lnTo>
                  <a:lnTo>
                    <a:pt x="630935" y="7619"/>
                  </a:lnTo>
                  <a:lnTo>
                    <a:pt x="627887" y="7619"/>
                  </a:lnTo>
                  <a:lnTo>
                    <a:pt x="626364" y="6095"/>
                  </a:lnTo>
                  <a:close/>
                </a:path>
                <a:path w="7336790" h="7620">
                  <a:moveTo>
                    <a:pt x="662939" y="6095"/>
                  </a:moveTo>
                  <a:lnTo>
                    <a:pt x="662939" y="1523"/>
                  </a:lnTo>
                  <a:lnTo>
                    <a:pt x="664464" y="0"/>
                  </a:lnTo>
                  <a:lnTo>
                    <a:pt x="667511" y="0"/>
                  </a:lnTo>
                  <a:lnTo>
                    <a:pt x="670559" y="3048"/>
                  </a:lnTo>
                  <a:lnTo>
                    <a:pt x="670559" y="4571"/>
                  </a:lnTo>
                  <a:lnTo>
                    <a:pt x="667511" y="7619"/>
                  </a:lnTo>
                  <a:lnTo>
                    <a:pt x="664464" y="7619"/>
                  </a:lnTo>
                  <a:lnTo>
                    <a:pt x="662939" y="6095"/>
                  </a:lnTo>
                  <a:close/>
                </a:path>
                <a:path w="7336790" h="7620">
                  <a:moveTo>
                    <a:pt x="705611" y="6095"/>
                  </a:moveTo>
                  <a:lnTo>
                    <a:pt x="705611" y="1523"/>
                  </a:lnTo>
                  <a:lnTo>
                    <a:pt x="707135" y="3048"/>
                  </a:lnTo>
                  <a:lnTo>
                    <a:pt x="707135" y="4571"/>
                  </a:lnTo>
                  <a:lnTo>
                    <a:pt x="705611" y="6095"/>
                  </a:lnTo>
                  <a:close/>
                </a:path>
                <a:path w="7336790" h="7620">
                  <a:moveTo>
                    <a:pt x="701039" y="7619"/>
                  </a:moveTo>
                  <a:lnTo>
                    <a:pt x="701039" y="0"/>
                  </a:lnTo>
                  <a:lnTo>
                    <a:pt x="705611" y="0"/>
                  </a:lnTo>
                  <a:lnTo>
                    <a:pt x="705611" y="7619"/>
                  </a:lnTo>
                  <a:lnTo>
                    <a:pt x="701039" y="7619"/>
                  </a:lnTo>
                  <a:close/>
                </a:path>
                <a:path w="7336790" h="7620">
                  <a:moveTo>
                    <a:pt x="699516" y="6095"/>
                  </a:moveTo>
                  <a:lnTo>
                    <a:pt x="699516" y="1523"/>
                  </a:lnTo>
                  <a:lnTo>
                    <a:pt x="701039" y="1523"/>
                  </a:lnTo>
                  <a:lnTo>
                    <a:pt x="701039" y="6095"/>
                  </a:lnTo>
                  <a:lnTo>
                    <a:pt x="699516" y="6095"/>
                  </a:lnTo>
                  <a:close/>
                </a:path>
                <a:path w="7336790" h="7620">
                  <a:moveTo>
                    <a:pt x="742187" y="6095"/>
                  </a:moveTo>
                  <a:lnTo>
                    <a:pt x="742187" y="1523"/>
                  </a:lnTo>
                  <a:lnTo>
                    <a:pt x="743711" y="1523"/>
                  </a:lnTo>
                  <a:lnTo>
                    <a:pt x="743711" y="6095"/>
                  </a:lnTo>
                  <a:lnTo>
                    <a:pt x="742187" y="6095"/>
                  </a:lnTo>
                  <a:close/>
                </a:path>
                <a:path w="7336790" h="7620">
                  <a:moveTo>
                    <a:pt x="737616" y="7619"/>
                  </a:moveTo>
                  <a:lnTo>
                    <a:pt x="737616" y="0"/>
                  </a:lnTo>
                  <a:lnTo>
                    <a:pt x="742187" y="0"/>
                  </a:lnTo>
                  <a:lnTo>
                    <a:pt x="742187" y="7619"/>
                  </a:lnTo>
                  <a:lnTo>
                    <a:pt x="737616" y="7619"/>
                  </a:lnTo>
                  <a:close/>
                </a:path>
                <a:path w="7336790" h="7620">
                  <a:moveTo>
                    <a:pt x="736091" y="6095"/>
                  </a:moveTo>
                  <a:lnTo>
                    <a:pt x="736091" y="1523"/>
                  </a:lnTo>
                  <a:lnTo>
                    <a:pt x="737616" y="1523"/>
                  </a:lnTo>
                  <a:lnTo>
                    <a:pt x="737616" y="6095"/>
                  </a:lnTo>
                  <a:lnTo>
                    <a:pt x="736091" y="6095"/>
                  </a:lnTo>
                  <a:close/>
                </a:path>
                <a:path w="7336790" h="7620">
                  <a:moveTo>
                    <a:pt x="778764" y="6095"/>
                  </a:moveTo>
                  <a:lnTo>
                    <a:pt x="778764" y="1523"/>
                  </a:lnTo>
                  <a:lnTo>
                    <a:pt x="780287" y="1523"/>
                  </a:lnTo>
                  <a:lnTo>
                    <a:pt x="780287" y="6095"/>
                  </a:lnTo>
                  <a:lnTo>
                    <a:pt x="778764" y="6095"/>
                  </a:lnTo>
                  <a:close/>
                </a:path>
                <a:path w="7336790" h="7620">
                  <a:moveTo>
                    <a:pt x="774191" y="7619"/>
                  </a:moveTo>
                  <a:lnTo>
                    <a:pt x="774191" y="0"/>
                  </a:lnTo>
                  <a:lnTo>
                    <a:pt x="778764" y="0"/>
                  </a:lnTo>
                  <a:lnTo>
                    <a:pt x="778764" y="7619"/>
                  </a:lnTo>
                  <a:lnTo>
                    <a:pt x="774191" y="7619"/>
                  </a:lnTo>
                  <a:close/>
                </a:path>
                <a:path w="7336790" h="7620">
                  <a:moveTo>
                    <a:pt x="772667" y="6095"/>
                  </a:moveTo>
                  <a:lnTo>
                    <a:pt x="772667" y="1523"/>
                  </a:lnTo>
                  <a:lnTo>
                    <a:pt x="774191" y="1523"/>
                  </a:lnTo>
                  <a:lnTo>
                    <a:pt x="774191" y="6095"/>
                  </a:lnTo>
                  <a:lnTo>
                    <a:pt x="772667" y="6095"/>
                  </a:lnTo>
                  <a:close/>
                </a:path>
                <a:path w="7336790" h="7620">
                  <a:moveTo>
                    <a:pt x="809243" y="4571"/>
                  </a:moveTo>
                  <a:lnTo>
                    <a:pt x="809243" y="3048"/>
                  </a:lnTo>
                  <a:lnTo>
                    <a:pt x="812291" y="0"/>
                  </a:lnTo>
                  <a:lnTo>
                    <a:pt x="815339" y="0"/>
                  </a:lnTo>
                  <a:lnTo>
                    <a:pt x="816864" y="1523"/>
                  </a:lnTo>
                  <a:lnTo>
                    <a:pt x="816864" y="6095"/>
                  </a:lnTo>
                  <a:lnTo>
                    <a:pt x="815339" y="7619"/>
                  </a:lnTo>
                  <a:lnTo>
                    <a:pt x="812291" y="7619"/>
                  </a:lnTo>
                  <a:lnTo>
                    <a:pt x="809243" y="4571"/>
                  </a:lnTo>
                  <a:close/>
                </a:path>
                <a:path w="7336790" h="7620">
                  <a:moveTo>
                    <a:pt x="847343" y="6095"/>
                  </a:moveTo>
                  <a:lnTo>
                    <a:pt x="847343" y="1523"/>
                  </a:lnTo>
                  <a:lnTo>
                    <a:pt x="848867" y="0"/>
                  </a:lnTo>
                  <a:lnTo>
                    <a:pt x="851916" y="0"/>
                  </a:lnTo>
                  <a:lnTo>
                    <a:pt x="853439" y="1523"/>
                  </a:lnTo>
                  <a:lnTo>
                    <a:pt x="853439" y="6095"/>
                  </a:lnTo>
                  <a:lnTo>
                    <a:pt x="851916" y="7619"/>
                  </a:lnTo>
                  <a:lnTo>
                    <a:pt x="848867" y="7619"/>
                  </a:lnTo>
                  <a:lnTo>
                    <a:pt x="847343" y="6095"/>
                  </a:lnTo>
                  <a:close/>
                </a:path>
                <a:path w="7336790" h="7620">
                  <a:moveTo>
                    <a:pt x="883919" y="6095"/>
                  </a:moveTo>
                  <a:lnTo>
                    <a:pt x="883919" y="1523"/>
                  </a:lnTo>
                  <a:lnTo>
                    <a:pt x="885443" y="0"/>
                  </a:lnTo>
                  <a:lnTo>
                    <a:pt x="888491" y="0"/>
                  </a:lnTo>
                  <a:lnTo>
                    <a:pt x="891539" y="3048"/>
                  </a:lnTo>
                  <a:lnTo>
                    <a:pt x="891539" y="4571"/>
                  </a:lnTo>
                  <a:lnTo>
                    <a:pt x="888491" y="7619"/>
                  </a:lnTo>
                  <a:lnTo>
                    <a:pt x="885443" y="7619"/>
                  </a:lnTo>
                  <a:lnTo>
                    <a:pt x="883919" y="6095"/>
                  </a:lnTo>
                  <a:close/>
                </a:path>
                <a:path w="7336790" h="7620">
                  <a:moveTo>
                    <a:pt x="926591" y="6095"/>
                  </a:moveTo>
                  <a:lnTo>
                    <a:pt x="926591" y="1523"/>
                  </a:lnTo>
                  <a:lnTo>
                    <a:pt x="928116" y="1523"/>
                  </a:lnTo>
                  <a:lnTo>
                    <a:pt x="928116" y="6095"/>
                  </a:lnTo>
                  <a:lnTo>
                    <a:pt x="926591" y="6095"/>
                  </a:lnTo>
                  <a:close/>
                </a:path>
                <a:path w="7336790" h="7620">
                  <a:moveTo>
                    <a:pt x="922019" y="7619"/>
                  </a:moveTo>
                  <a:lnTo>
                    <a:pt x="922019" y="0"/>
                  </a:lnTo>
                  <a:lnTo>
                    <a:pt x="926591" y="0"/>
                  </a:lnTo>
                  <a:lnTo>
                    <a:pt x="926591" y="7619"/>
                  </a:lnTo>
                  <a:lnTo>
                    <a:pt x="922019" y="7619"/>
                  </a:lnTo>
                  <a:close/>
                </a:path>
                <a:path w="7336790" h="7620">
                  <a:moveTo>
                    <a:pt x="920495" y="6095"/>
                  </a:moveTo>
                  <a:lnTo>
                    <a:pt x="920495" y="1523"/>
                  </a:lnTo>
                  <a:lnTo>
                    <a:pt x="922019" y="1523"/>
                  </a:lnTo>
                  <a:lnTo>
                    <a:pt x="922019" y="6095"/>
                  </a:lnTo>
                  <a:lnTo>
                    <a:pt x="920495" y="6095"/>
                  </a:lnTo>
                  <a:close/>
                </a:path>
                <a:path w="7336790" h="7620">
                  <a:moveTo>
                    <a:pt x="963167" y="6095"/>
                  </a:moveTo>
                  <a:lnTo>
                    <a:pt x="963167" y="1523"/>
                  </a:lnTo>
                  <a:lnTo>
                    <a:pt x="964691" y="1523"/>
                  </a:lnTo>
                  <a:lnTo>
                    <a:pt x="964691" y="6095"/>
                  </a:lnTo>
                  <a:lnTo>
                    <a:pt x="963167" y="6095"/>
                  </a:lnTo>
                  <a:close/>
                </a:path>
                <a:path w="7336790" h="7620">
                  <a:moveTo>
                    <a:pt x="958595" y="7619"/>
                  </a:moveTo>
                  <a:lnTo>
                    <a:pt x="958595" y="0"/>
                  </a:lnTo>
                  <a:lnTo>
                    <a:pt x="963167" y="0"/>
                  </a:lnTo>
                  <a:lnTo>
                    <a:pt x="963167" y="7619"/>
                  </a:lnTo>
                  <a:lnTo>
                    <a:pt x="958595" y="7619"/>
                  </a:lnTo>
                  <a:close/>
                </a:path>
                <a:path w="7336790" h="7620">
                  <a:moveTo>
                    <a:pt x="957071" y="6095"/>
                  </a:moveTo>
                  <a:lnTo>
                    <a:pt x="957071" y="1523"/>
                  </a:lnTo>
                  <a:lnTo>
                    <a:pt x="958595" y="1523"/>
                  </a:lnTo>
                  <a:lnTo>
                    <a:pt x="958595" y="6095"/>
                  </a:lnTo>
                  <a:lnTo>
                    <a:pt x="957071" y="6095"/>
                  </a:lnTo>
                  <a:close/>
                </a:path>
                <a:path w="7336790" h="7620">
                  <a:moveTo>
                    <a:pt x="999743" y="6095"/>
                  </a:moveTo>
                  <a:lnTo>
                    <a:pt x="999743" y="1523"/>
                  </a:lnTo>
                  <a:lnTo>
                    <a:pt x="1001267" y="1523"/>
                  </a:lnTo>
                  <a:lnTo>
                    <a:pt x="1001267" y="6095"/>
                  </a:lnTo>
                  <a:lnTo>
                    <a:pt x="999743" y="6095"/>
                  </a:lnTo>
                  <a:close/>
                </a:path>
                <a:path w="7336790" h="7620">
                  <a:moveTo>
                    <a:pt x="995171" y="7619"/>
                  </a:moveTo>
                  <a:lnTo>
                    <a:pt x="995171" y="0"/>
                  </a:lnTo>
                  <a:lnTo>
                    <a:pt x="999743" y="0"/>
                  </a:lnTo>
                  <a:lnTo>
                    <a:pt x="999743" y="7619"/>
                  </a:lnTo>
                  <a:lnTo>
                    <a:pt x="995171" y="7619"/>
                  </a:lnTo>
                  <a:close/>
                </a:path>
                <a:path w="7336790" h="7620">
                  <a:moveTo>
                    <a:pt x="993648" y="6095"/>
                  </a:moveTo>
                  <a:lnTo>
                    <a:pt x="993648" y="1523"/>
                  </a:lnTo>
                  <a:lnTo>
                    <a:pt x="995171" y="1523"/>
                  </a:lnTo>
                  <a:lnTo>
                    <a:pt x="995171" y="6095"/>
                  </a:lnTo>
                  <a:lnTo>
                    <a:pt x="993648" y="6095"/>
                  </a:lnTo>
                  <a:close/>
                </a:path>
                <a:path w="7336790" h="7620">
                  <a:moveTo>
                    <a:pt x="1030223" y="4571"/>
                  </a:moveTo>
                  <a:lnTo>
                    <a:pt x="1030223" y="3048"/>
                  </a:lnTo>
                  <a:lnTo>
                    <a:pt x="1033271" y="0"/>
                  </a:lnTo>
                  <a:lnTo>
                    <a:pt x="1036319" y="0"/>
                  </a:lnTo>
                  <a:lnTo>
                    <a:pt x="1037843" y="1523"/>
                  </a:lnTo>
                  <a:lnTo>
                    <a:pt x="1037843" y="6095"/>
                  </a:lnTo>
                  <a:lnTo>
                    <a:pt x="1036319" y="7619"/>
                  </a:lnTo>
                  <a:lnTo>
                    <a:pt x="1033271" y="7619"/>
                  </a:lnTo>
                  <a:lnTo>
                    <a:pt x="1030223" y="4571"/>
                  </a:lnTo>
                  <a:close/>
                </a:path>
                <a:path w="7336790" h="7620">
                  <a:moveTo>
                    <a:pt x="1068323" y="6095"/>
                  </a:moveTo>
                  <a:lnTo>
                    <a:pt x="1068323" y="1523"/>
                  </a:lnTo>
                  <a:lnTo>
                    <a:pt x="1069848" y="0"/>
                  </a:lnTo>
                  <a:lnTo>
                    <a:pt x="1072895" y="0"/>
                  </a:lnTo>
                  <a:lnTo>
                    <a:pt x="1074419" y="1523"/>
                  </a:lnTo>
                  <a:lnTo>
                    <a:pt x="1074419" y="6095"/>
                  </a:lnTo>
                  <a:lnTo>
                    <a:pt x="1072895" y="7619"/>
                  </a:lnTo>
                  <a:lnTo>
                    <a:pt x="1069848" y="7619"/>
                  </a:lnTo>
                  <a:lnTo>
                    <a:pt x="1068323" y="6095"/>
                  </a:lnTo>
                  <a:close/>
                </a:path>
                <a:path w="7336790" h="7620">
                  <a:moveTo>
                    <a:pt x="1104900" y="6095"/>
                  </a:moveTo>
                  <a:lnTo>
                    <a:pt x="1104900" y="1523"/>
                  </a:lnTo>
                  <a:lnTo>
                    <a:pt x="1106423" y="0"/>
                  </a:lnTo>
                  <a:lnTo>
                    <a:pt x="1109471" y="0"/>
                  </a:lnTo>
                  <a:lnTo>
                    <a:pt x="1112519" y="3048"/>
                  </a:lnTo>
                  <a:lnTo>
                    <a:pt x="1112519" y="4571"/>
                  </a:lnTo>
                  <a:lnTo>
                    <a:pt x="1109471" y="7619"/>
                  </a:lnTo>
                  <a:lnTo>
                    <a:pt x="1106423" y="7619"/>
                  </a:lnTo>
                  <a:lnTo>
                    <a:pt x="1104900" y="6095"/>
                  </a:lnTo>
                  <a:close/>
                </a:path>
                <a:path w="7336790" h="7620">
                  <a:moveTo>
                    <a:pt x="1147571" y="6095"/>
                  </a:moveTo>
                  <a:lnTo>
                    <a:pt x="1147571" y="1523"/>
                  </a:lnTo>
                  <a:lnTo>
                    <a:pt x="1149095" y="1523"/>
                  </a:lnTo>
                  <a:lnTo>
                    <a:pt x="1149095" y="6095"/>
                  </a:lnTo>
                  <a:lnTo>
                    <a:pt x="1147571" y="6095"/>
                  </a:lnTo>
                  <a:close/>
                </a:path>
                <a:path w="7336790" h="7620">
                  <a:moveTo>
                    <a:pt x="1143000" y="7619"/>
                  </a:moveTo>
                  <a:lnTo>
                    <a:pt x="1143000" y="0"/>
                  </a:lnTo>
                  <a:lnTo>
                    <a:pt x="1147571" y="0"/>
                  </a:lnTo>
                  <a:lnTo>
                    <a:pt x="1147571" y="7619"/>
                  </a:lnTo>
                  <a:lnTo>
                    <a:pt x="1143000" y="7619"/>
                  </a:lnTo>
                  <a:close/>
                </a:path>
                <a:path w="7336790" h="7620">
                  <a:moveTo>
                    <a:pt x="1141475" y="6095"/>
                  </a:moveTo>
                  <a:lnTo>
                    <a:pt x="1141475" y="1523"/>
                  </a:lnTo>
                  <a:lnTo>
                    <a:pt x="1143000" y="1523"/>
                  </a:lnTo>
                  <a:lnTo>
                    <a:pt x="1143000" y="6095"/>
                  </a:lnTo>
                  <a:lnTo>
                    <a:pt x="1141475" y="6095"/>
                  </a:lnTo>
                  <a:close/>
                </a:path>
                <a:path w="7336790" h="7620">
                  <a:moveTo>
                    <a:pt x="1184148" y="6095"/>
                  </a:moveTo>
                  <a:lnTo>
                    <a:pt x="1184148" y="1523"/>
                  </a:lnTo>
                  <a:lnTo>
                    <a:pt x="1185671" y="1523"/>
                  </a:lnTo>
                  <a:lnTo>
                    <a:pt x="1185671" y="6095"/>
                  </a:lnTo>
                  <a:lnTo>
                    <a:pt x="1184148" y="6095"/>
                  </a:lnTo>
                  <a:close/>
                </a:path>
                <a:path w="7336790" h="7620">
                  <a:moveTo>
                    <a:pt x="1179575" y="7619"/>
                  </a:moveTo>
                  <a:lnTo>
                    <a:pt x="1179575" y="0"/>
                  </a:lnTo>
                  <a:lnTo>
                    <a:pt x="1184148" y="0"/>
                  </a:lnTo>
                  <a:lnTo>
                    <a:pt x="1184148" y="7619"/>
                  </a:lnTo>
                  <a:lnTo>
                    <a:pt x="1179575" y="7619"/>
                  </a:lnTo>
                  <a:close/>
                </a:path>
                <a:path w="7336790" h="7620">
                  <a:moveTo>
                    <a:pt x="1178051" y="6095"/>
                  </a:moveTo>
                  <a:lnTo>
                    <a:pt x="1178051" y="1523"/>
                  </a:lnTo>
                  <a:lnTo>
                    <a:pt x="1179575" y="1523"/>
                  </a:lnTo>
                  <a:lnTo>
                    <a:pt x="1179575" y="6095"/>
                  </a:lnTo>
                  <a:lnTo>
                    <a:pt x="1178051" y="6095"/>
                  </a:lnTo>
                  <a:close/>
                </a:path>
                <a:path w="7336790" h="7620">
                  <a:moveTo>
                    <a:pt x="1220723" y="6095"/>
                  </a:moveTo>
                  <a:lnTo>
                    <a:pt x="1220723" y="1523"/>
                  </a:lnTo>
                  <a:lnTo>
                    <a:pt x="1222248" y="1523"/>
                  </a:lnTo>
                  <a:lnTo>
                    <a:pt x="1222248" y="6095"/>
                  </a:lnTo>
                  <a:lnTo>
                    <a:pt x="1220723" y="6095"/>
                  </a:lnTo>
                  <a:close/>
                </a:path>
                <a:path w="7336790" h="7620">
                  <a:moveTo>
                    <a:pt x="1216151" y="7619"/>
                  </a:moveTo>
                  <a:lnTo>
                    <a:pt x="1216151" y="0"/>
                  </a:lnTo>
                  <a:lnTo>
                    <a:pt x="1220723" y="0"/>
                  </a:lnTo>
                  <a:lnTo>
                    <a:pt x="1220723" y="7619"/>
                  </a:lnTo>
                  <a:lnTo>
                    <a:pt x="1216151" y="7619"/>
                  </a:lnTo>
                  <a:close/>
                </a:path>
                <a:path w="7336790" h="7620">
                  <a:moveTo>
                    <a:pt x="1214627" y="4571"/>
                  </a:moveTo>
                  <a:lnTo>
                    <a:pt x="1214627" y="3048"/>
                  </a:lnTo>
                  <a:lnTo>
                    <a:pt x="1216151" y="1523"/>
                  </a:lnTo>
                  <a:lnTo>
                    <a:pt x="1216151" y="6095"/>
                  </a:lnTo>
                  <a:lnTo>
                    <a:pt x="1214627" y="4571"/>
                  </a:lnTo>
                  <a:close/>
                </a:path>
                <a:path w="7336790" h="7620">
                  <a:moveTo>
                    <a:pt x="1251203" y="4571"/>
                  </a:moveTo>
                  <a:lnTo>
                    <a:pt x="1251203" y="3048"/>
                  </a:lnTo>
                  <a:lnTo>
                    <a:pt x="1254251" y="0"/>
                  </a:lnTo>
                  <a:lnTo>
                    <a:pt x="1257300" y="0"/>
                  </a:lnTo>
                  <a:lnTo>
                    <a:pt x="1258823" y="1523"/>
                  </a:lnTo>
                  <a:lnTo>
                    <a:pt x="1258823" y="6095"/>
                  </a:lnTo>
                  <a:lnTo>
                    <a:pt x="1257300" y="7619"/>
                  </a:lnTo>
                  <a:lnTo>
                    <a:pt x="1254251" y="7619"/>
                  </a:lnTo>
                  <a:lnTo>
                    <a:pt x="1251203" y="4571"/>
                  </a:lnTo>
                  <a:close/>
                </a:path>
                <a:path w="7336790" h="7620">
                  <a:moveTo>
                    <a:pt x="1289303" y="6095"/>
                  </a:moveTo>
                  <a:lnTo>
                    <a:pt x="1289303" y="1523"/>
                  </a:lnTo>
                  <a:lnTo>
                    <a:pt x="1290827" y="0"/>
                  </a:lnTo>
                  <a:lnTo>
                    <a:pt x="1293875" y="0"/>
                  </a:lnTo>
                  <a:lnTo>
                    <a:pt x="1295400" y="1523"/>
                  </a:lnTo>
                  <a:lnTo>
                    <a:pt x="1295400" y="6095"/>
                  </a:lnTo>
                  <a:lnTo>
                    <a:pt x="1293875" y="7619"/>
                  </a:lnTo>
                  <a:lnTo>
                    <a:pt x="1290827" y="7619"/>
                  </a:lnTo>
                  <a:lnTo>
                    <a:pt x="1289303" y="6095"/>
                  </a:lnTo>
                  <a:close/>
                </a:path>
                <a:path w="7336790" h="7620">
                  <a:moveTo>
                    <a:pt x="1325880" y="6095"/>
                  </a:moveTo>
                  <a:lnTo>
                    <a:pt x="1325880" y="1523"/>
                  </a:lnTo>
                  <a:lnTo>
                    <a:pt x="1327403" y="0"/>
                  </a:lnTo>
                  <a:lnTo>
                    <a:pt x="1330451" y="0"/>
                  </a:lnTo>
                  <a:lnTo>
                    <a:pt x="1333500" y="3048"/>
                  </a:lnTo>
                  <a:lnTo>
                    <a:pt x="1333500" y="4571"/>
                  </a:lnTo>
                  <a:lnTo>
                    <a:pt x="1330451" y="7619"/>
                  </a:lnTo>
                  <a:lnTo>
                    <a:pt x="1327403" y="7619"/>
                  </a:lnTo>
                  <a:lnTo>
                    <a:pt x="1325880" y="6095"/>
                  </a:lnTo>
                  <a:close/>
                </a:path>
                <a:path w="7336790" h="7620">
                  <a:moveTo>
                    <a:pt x="1368551" y="6095"/>
                  </a:moveTo>
                  <a:lnTo>
                    <a:pt x="1368551" y="1523"/>
                  </a:lnTo>
                  <a:lnTo>
                    <a:pt x="1370075" y="1523"/>
                  </a:lnTo>
                  <a:lnTo>
                    <a:pt x="1370075" y="6095"/>
                  </a:lnTo>
                  <a:lnTo>
                    <a:pt x="1368551" y="6095"/>
                  </a:lnTo>
                  <a:close/>
                </a:path>
                <a:path w="7336790" h="7620">
                  <a:moveTo>
                    <a:pt x="1363980" y="7619"/>
                  </a:moveTo>
                  <a:lnTo>
                    <a:pt x="1363980" y="0"/>
                  </a:lnTo>
                  <a:lnTo>
                    <a:pt x="1368551" y="0"/>
                  </a:lnTo>
                  <a:lnTo>
                    <a:pt x="1368551" y="7619"/>
                  </a:lnTo>
                  <a:lnTo>
                    <a:pt x="1363980" y="7619"/>
                  </a:lnTo>
                  <a:close/>
                </a:path>
                <a:path w="7336790" h="7620">
                  <a:moveTo>
                    <a:pt x="1362455" y="6095"/>
                  </a:moveTo>
                  <a:lnTo>
                    <a:pt x="1362455" y="1523"/>
                  </a:lnTo>
                  <a:lnTo>
                    <a:pt x="1363980" y="1523"/>
                  </a:lnTo>
                  <a:lnTo>
                    <a:pt x="1363980" y="6095"/>
                  </a:lnTo>
                  <a:lnTo>
                    <a:pt x="1362455" y="6095"/>
                  </a:lnTo>
                  <a:close/>
                </a:path>
                <a:path w="7336790" h="7620">
                  <a:moveTo>
                    <a:pt x="1405127" y="6095"/>
                  </a:moveTo>
                  <a:lnTo>
                    <a:pt x="1405127" y="1523"/>
                  </a:lnTo>
                  <a:lnTo>
                    <a:pt x="1406651" y="1523"/>
                  </a:lnTo>
                  <a:lnTo>
                    <a:pt x="1406651" y="6095"/>
                  </a:lnTo>
                  <a:lnTo>
                    <a:pt x="1405127" y="6095"/>
                  </a:lnTo>
                  <a:close/>
                </a:path>
                <a:path w="7336790" h="7620">
                  <a:moveTo>
                    <a:pt x="1400555" y="7619"/>
                  </a:moveTo>
                  <a:lnTo>
                    <a:pt x="1400555" y="0"/>
                  </a:lnTo>
                  <a:lnTo>
                    <a:pt x="1405127" y="0"/>
                  </a:lnTo>
                  <a:lnTo>
                    <a:pt x="1405127" y="7619"/>
                  </a:lnTo>
                  <a:lnTo>
                    <a:pt x="1400555" y="7619"/>
                  </a:lnTo>
                  <a:close/>
                </a:path>
                <a:path w="7336790" h="7620">
                  <a:moveTo>
                    <a:pt x="1399032" y="6095"/>
                  </a:moveTo>
                  <a:lnTo>
                    <a:pt x="1399032" y="1523"/>
                  </a:lnTo>
                  <a:lnTo>
                    <a:pt x="1400555" y="1523"/>
                  </a:lnTo>
                  <a:lnTo>
                    <a:pt x="1400555" y="6095"/>
                  </a:lnTo>
                  <a:lnTo>
                    <a:pt x="1399032" y="6095"/>
                  </a:lnTo>
                  <a:close/>
                </a:path>
                <a:path w="7336790" h="7620">
                  <a:moveTo>
                    <a:pt x="1441703" y="6095"/>
                  </a:moveTo>
                  <a:lnTo>
                    <a:pt x="1441703" y="1523"/>
                  </a:lnTo>
                  <a:lnTo>
                    <a:pt x="1443227" y="1523"/>
                  </a:lnTo>
                  <a:lnTo>
                    <a:pt x="1443227" y="6095"/>
                  </a:lnTo>
                  <a:lnTo>
                    <a:pt x="1441703" y="6095"/>
                  </a:lnTo>
                  <a:close/>
                </a:path>
                <a:path w="7336790" h="7620">
                  <a:moveTo>
                    <a:pt x="1437132" y="7619"/>
                  </a:moveTo>
                  <a:lnTo>
                    <a:pt x="1437132" y="0"/>
                  </a:lnTo>
                  <a:lnTo>
                    <a:pt x="1441703" y="0"/>
                  </a:lnTo>
                  <a:lnTo>
                    <a:pt x="1441703" y="7619"/>
                  </a:lnTo>
                  <a:lnTo>
                    <a:pt x="1437132" y="7619"/>
                  </a:lnTo>
                  <a:close/>
                </a:path>
                <a:path w="7336790" h="7620">
                  <a:moveTo>
                    <a:pt x="1435607" y="4571"/>
                  </a:moveTo>
                  <a:lnTo>
                    <a:pt x="1435607" y="3048"/>
                  </a:lnTo>
                  <a:lnTo>
                    <a:pt x="1437132" y="1523"/>
                  </a:lnTo>
                  <a:lnTo>
                    <a:pt x="1437132" y="6095"/>
                  </a:lnTo>
                  <a:lnTo>
                    <a:pt x="1435607" y="4571"/>
                  </a:lnTo>
                  <a:close/>
                </a:path>
                <a:path w="7336790" h="7620">
                  <a:moveTo>
                    <a:pt x="1472184" y="4571"/>
                  </a:moveTo>
                  <a:lnTo>
                    <a:pt x="1472184" y="3048"/>
                  </a:lnTo>
                  <a:lnTo>
                    <a:pt x="1475232" y="0"/>
                  </a:lnTo>
                  <a:lnTo>
                    <a:pt x="1478280" y="0"/>
                  </a:lnTo>
                  <a:lnTo>
                    <a:pt x="1479803" y="1523"/>
                  </a:lnTo>
                  <a:lnTo>
                    <a:pt x="1479803" y="6095"/>
                  </a:lnTo>
                  <a:lnTo>
                    <a:pt x="1478280" y="7619"/>
                  </a:lnTo>
                  <a:lnTo>
                    <a:pt x="1475232" y="7619"/>
                  </a:lnTo>
                  <a:lnTo>
                    <a:pt x="1472184" y="4571"/>
                  </a:lnTo>
                  <a:close/>
                </a:path>
                <a:path w="7336790" h="7620">
                  <a:moveTo>
                    <a:pt x="1510284" y="6095"/>
                  </a:moveTo>
                  <a:lnTo>
                    <a:pt x="1510284" y="1523"/>
                  </a:lnTo>
                  <a:lnTo>
                    <a:pt x="1511807" y="0"/>
                  </a:lnTo>
                  <a:lnTo>
                    <a:pt x="1514855" y="0"/>
                  </a:lnTo>
                  <a:lnTo>
                    <a:pt x="1516380" y="1523"/>
                  </a:lnTo>
                  <a:lnTo>
                    <a:pt x="1516380" y="6095"/>
                  </a:lnTo>
                  <a:lnTo>
                    <a:pt x="1514855" y="7619"/>
                  </a:lnTo>
                  <a:lnTo>
                    <a:pt x="1511807" y="7619"/>
                  </a:lnTo>
                  <a:lnTo>
                    <a:pt x="1510284" y="6095"/>
                  </a:lnTo>
                  <a:close/>
                </a:path>
                <a:path w="7336790" h="7620">
                  <a:moveTo>
                    <a:pt x="1548384" y="7619"/>
                  </a:moveTo>
                  <a:lnTo>
                    <a:pt x="1548384" y="0"/>
                  </a:lnTo>
                  <a:lnTo>
                    <a:pt x="1551432" y="0"/>
                  </a:lnTo>
                  <a:lnTo>
                    <a:pt x="1554480" y="3048"/>
                  </a:lnTo>
                  <a:lnTo>
                    <a:pt x="1554480" y="4571"/>
                  </a:lnTo>
                  <a:lnTo>
                    <a:pt x="1551432" y="7619"/>
                  </a:lnTo>
                  <a:lnTo>
                    <a:pt x="1548384" y="7619"/>
                  </a:lnTo>
                  <a:close/>
                </a:path>
                <a:path w="7336790" h="7620">
                  <a:moveTo>
                    <a:pt x="1546859" y="6095"/>
                  </a:moveTo>
                  <a:lnTo>
                    <a:pt x="1546859" y="1523"/>
                  </a:lnTo>
                  <a:lnTo>
                    <a:pt x="1548384" y="1523"/>
                  </a:lnTo>
                  <a:lnTo>
                    <a:pt x="1548384" y="6095"/>
                  </a:lnTo>
                  <a:lnTo>
                    <a:pt x="1546859" y="6095"/>
                  </a:lnTo>
                  <a:close/>
                </a:path>
                <a:path w="7336790" h="7620">
                  <a:moveTo>
                    <a:pt x="1589532" y="6095"/>
                  </a:moveTo>
                  <a:lnTo>
                    <a:pt x="1589532" y="1523"/>
                  </a:lnTo>
                  <a:lnTo>
                    <a:pt x="1591055" y="1523"/>
                  </a:lnTo>
                  <a:lnTo>
                    <a:pt x="1591055" y="6095"/>
                  </a:lnTo>
                  <a:lnTo>
                    <a:pt x="1589532" y="6095"/>
                  </a:lnTo>
                  <a:close/>
                </a:path>
                <a:path w="7336790" h="7620">
                  <a:moveTo>
                    <a:pt x="1584959" y="7619"/>
                  </a:moveTo>
                  <a:lnTo>
                    <a:pt x="1584959" y="0"/>
                  </a:lnTo>
                  <a:lnTo>
                    <a:pt x="1589532" y="0"/>
                  </a:lnTo>
                  <a:lnTo>
                    <a:pt x="1589532" y="7619"/>
                  </a:lnTo>
                  <a:lnTo>
                    <a:pt x="1584959" y="7619"/>
                  </a:lnTo>
                  <a:close/>
                </a:path>
                <a:path w="7336790" h="7620">
                  <a:moveTo>
                    <a:pt x="1583435" y="6095"/>
                  </a:moveTo>
                  <a:lnTo>
                    <a:pt x="1583435" y="1523"/>
                  </a:lnTo>
                  <a:lnTo>
                    <a:pt x="1584959" y="1523"/>
                  </a:lnTo>
                  <a:lnTo>
                    <a:pt x="1584959" y="6095"/>
                  </a:lnTo>
                  <a:lnTo>
                    <a:pt x="1583435" y="6095"/>
                  </a:lnTo>
                  <a:close/>
                </a:path>
                <a:path w="7336790" h="7620">
                  <a:moveTo>
                    <a:pt x="1626107" y="6095"/>
                  </a:moveTo>
                  <a:lnTo>
                    <a:pt x="1626107" y="1523"/>
                  </a:lnTo>
                  <a:lnTo>
                    <a:pt x="1627632" y="1523"/>
                  </a:lnTo>
                  <a:lnTo>
                    <a:pt x="1627632" y="6095"/>
                  </a:lnTo>
                  <a:lnTo>
                    <a:pt x="1626107" y="6095"/>
                  </a:lnTo>
                  <a:close/>
                </a:path>
                <a:path w="7336790" h="7620">
                  <a:moveTo>
                    <a:pt x="1621535" y="7619"/>
                  </a:moveTo>
                  <a:lnTo>
                    <a:pt x="1621535" y="0"/>
                  </a:lnTo>
                  <a:lnTo>
                    <a:pt x="1626107" y="0"/>
                  </a:lnTo>
                  <a:lnTo>
                    <a:pt x="1626107" y="7619"/>
                  </a:lnTo>
                  <a:lnTo>
                    <a:pt x="1621535" y="7619"/>
                  </a:lnTo>
                  <a:close/>
                </a:path>
                <a:path w="7336790" h="7620">
                  <a:moveTo>
                    <a:pt x="1620011" y="6095"/>
                  </a:moveTo>
                  <a:lnTo>
                    <a:pt x="1620011" y="1523"/>
                  </a:lnTo>
                  <a:lnTo>
                    <a:pt x="1621535" y="1523"/>
                  </a:lnTo>
                  <a:lnTo>
                    <a:pt x="1621535" y="6095"/>
                  </a:lnTo>
                  <a:lnTo>
                    <a:pt x="1620011" y="6095"/>
                  </a:lnTo>
                  <a:close/>
                </a:path>
                <a:path w="7336790" h="7620">
                  <a:moveTo>
                    <a:pt x="1662684" y="6095"/>
                  </a:moveTo>
                  <a:lnTo>
                    <a:pt x="1662684" y="1523"/>
                  </a:lnTo>
                  <a:lnTo>
                    <a:pt x="1664207" y="1523"/>
                  </a:lnTo>
                  <a:lnTo>
                    <a:pt x="1664207" y="6095"/>
                  </a:lnTo>
                  <a:lnTo>
                    <a:pt x="1662684" y="6095"/>
                  </a:lnTo>
                  <a:close/>
                </a:path>
                <a:path w="7336790" h="7620">
                  <a:moveTo>
                    <a:pt x="1658111" y="7619"/>
                  </a:moveTo>
                  <a:lnTo>
                    <a:pt x="1658111" y="0"/>
                  </a:lnTo>
                  <a:lnTo>
                    <a:pt x="1662684" y="0"/>
                  </a:lnTo>
                  <a:lnTo>
                    <a:pt x="1662684" y="7619"/>
                  </a:lnTo>
                  <a:lnTo>
                    <a:pt x="1658111" y="7619"/>
                  </a:lnTo>
                  <a:close/>
                </a:path>
                <a:path w="7336790" h="7620">
                  <a:moveTo>
                    <a:pt x="1656587" y="4571"/>
                  </a:moveTo>
                  <a:lnTo>
                    <a:pt x="1656587" y="3048"/>
                  </a:lnTo>
                  <a:lnTo>
                    <a:pt x="1658111" y="1523"/>
                  </a:lnTo>
                  <a:lnTo>
                    <a:pt x="1658111" y="6095"/>
                  </a:lnTo>
                  <a:lnTo>
                    <a:pt x="1656587" y="4571"/>
                  </a:lnTo>
                  <a:close/>
                </a:path>
                <a:path w="7336790" h="7620">
                  <a:moveTo>
                    <a:pt x="1693164" y="4571"/>
                  </a:moveTo>
                  <a:lnTo>
                    <a:pt x="1693164" y="3048"/>
                  </a:lnTo>
                  <a:lnTo>
                    <a:pt x="1696211" y="0"/>
                  </a:lnTo>
                  <a:lnTo>
                    <a:pt x="1699259" y="0"/>
                  </a:lnTo>
                  <a:lnTo>
                    <a:pt x="1700784" y="1523"/>
                  </a:lnTo>
                  <a:lnTo>
                    <a:pt x="1700784" y="6095"/>
                  </a:lnTo>
                  <a:lnTo>
                    <a:pt x="1699259" y="7619"/>
                  </a:lnTo>
                  <a:lnTo>
                    <a:pt x="1696211" y="7619"/>
                  </a:lnTo>
                  <a:lnTo>
                    <a:pt x="1693164" y="4571"/>
                  </a:lnTo>
                  <a:close/>
                </a:path>
                <a:path w="7336790" h="7620">
                  <a:moveTo>
                    <a:pt x="1731264" y="6095"/>
                  </a:moveTo>
                  <a:lnTo>
                    <a:pt x="1731264" y="1523"/>
                  </a:lnTo>
                  <a:lnTo>
                    <a:pt x="1732787" y="0"/>
                  </a:lnTo>
                  <a:lnTo>
                    <a:pt x="1735835" y="0"/>
                  </a:lnTo>
                  <a:lnTo>
                    <a:pt x="1737359" y="1523"/>
                  </a:lnTo>
                  <a:lnTo>
                    <a:pt x="1737359" y="6095"/>
                  </a:lnTo>
                  <a:lnTo>
                    <a:pt x="1735835" y="7619"/>
                  </a:lnTo>
                  <a:lnTo>
                    <a:pt x="1732787" y="7619"/>
                  </a:lnTo>
                  <a:lnTo>
                    <a:pt x="1731264" y="6095"/>
                  </a:lnTo>
                  <a:close/>
                </a:path>
                <a:path w="7336790" h="7620">
                  <a:moveTo>
                    <a:pt x="1769364" y="7619"/>
                  </a:moveTo>
                  <a:lnTo>
                    <a:pt x="1769364" y="0"/>
                  </a:lnTo>
                  <a:lnTo>
                    <a:pt x="1772411" y="0"/>
                  </a:lnTo>
                  <a:lnTo>
                    <a:pt x="1775459" y="3048"/>
                  </a:lnTo>
                  <a:lnTo>
                    <a:pt x="1775459" y="4571"/>
                  </a:lnTo>
                  <a:lnTo>
                    <a:pt x="1772411" y="7619"/>
                  </a:lnTo>
                  <a:lnTo>
                    <a:pt x="1769364" y="7619"/>
                  </a:lnTo>
                  <a:close/>
                </a:path>
                <a:path w="7336790" h="7620">
                  <a:moveTo>
                    <a:pt x="1767839" y="6095"/>
                  </a:moveTo>
                  <a:lnTo>
                    <a:pt x="1767839" y="1523"/>
                  </a:lnTo>
                  <a:lnTo>
                    <a:pt x="1769364" y="1523"/>
                  </a:lnTo>
                  <a:lnTo>
                    <a:pt x="1769364" y="6095"/>
                  </a:lnTo>
                  <a:lnTo>
                    <a:pt x="1767839" y="6095"/>
                  </a:lnTo>
                  <a:close/>
                </a:path>
                <a:path w="7336790" h="7620">
                  <a:moveTo>
                    <a:pt x="1810511" y="6095"/>
                  </a:moveTo>
                  <a:lnTo>
                    <a:pt x="1810511" y="1523"/>
                  </a:lnTo>
                  <a:lnTo>
                    <a:pt x="1812035" y="1523"/>
                  </a:lnTo>
                  <a:lnTo>
                    <a:pt x="1812035" y="6095"/>
                  </a:lnTo>
                  <a:lnTo>
                    <a:pt x="1810511" y="6095"/>
                  </a:lnTo>
                  <a:close/>
                </a:path>
                <a:path w="7336790" h="7620">
                  <a:moveTo>
                    <a:pt x="1805939" y="7619"/>
                  </a:moveTo>
                  <a:lnTo>
                    <a:pt x="1805939" y="0"/>
                  </a:lnTo>
                  <a:lnTo>
                    <a:pt x="1810511" y="0"/>
                  </a:lnTo>
                  <a:lnTo>
                    <a:pt x="1810511" y="7619"/>
                  </a:lnTo>
                  <a:lnTo>
                    <a:pt x="1805939" y="7619"/>
                  </a:lnTo>
                  <a:close/>
                </a:path>
                <a:path w="7336790" h="7620">
                  <a:moveTo>
                    <a:pt x="1804416" y="6095"/>
                  </a:moveTo>
                  <a:lnTo>
                    <a:pt x="1804416" y="1523"/>
                  </a:lnTo>
                  <a:lnTo>
                    <a:pt x="1805939" y="1523"/>
                  </a:lnTo>
                  <a:lnTo>
                    <a:pt x="1805939" y="6095"/>
                  </a:lnTo>
                  <a:lnTo>
                    <a:pt x="1804416" y="6095"/>
                  </a:lnTo>
                  <a:close/>
                </a:path>
                <a:path w="7336790" h="7620">
                  <a:moveTo>
                    <a:pt x="1847087" y="6095"/>
                  </a:moveTo>
                  <a:lnTo>
                    <a:pt x="1847087" y="1523"/>
                  </a:lnTo>
                  <a:lnTo>
                    <a:pt x="1848611" y="1523"/>
                  </a:lnTo>
                  <a:lnTo>
                    <a:pt x="1848611" y="6095"/>
                  </a:lnTo>
                  <a:lnTo>
                    <a:pt x="1847087" y="6095"/>
                  </a:lnTo>
                  <a:close/>
                </a:path>
                <a:path w="7336790" h="7620">
                  <a:moveTo>
                    <a:pt x="1842516" y="7619"/>
                  </a:moveTo>
                  <a:lnTo>
                    <a:pt x="1842516" y="0"/>
                  </a:lnTo>
                  <a:lnTo>
                    <a:pt x="1847087" y="0"/>
                  </a:lnTo>
                  <a:lnTo>
                    <a:pt x="1847087" y="7619"/>
                  </a:lnTo>
                  <a:lnTo>
                    <a:pt x="1842516" y="7619"/>
                  </a:lnTo>
                  <a:close/>
                </a:path>
                <a:path w="7336790" h="7620">
                  <a:moveTo>
                    <a:pt x="1840991" y="6095"/>
                  </a:moveTo>
                  <a:lnTo>
                    <a:pt x="1840991" y="1523"/>
                  </a:lnTo>
                  <a:lnTo>
                    <a:pt x="1842516" y="1523"/>
                  </a:lnTo>
                  <a:lnTo>
                    <a:pt x="1842516" y="6095"/>
                  </a:lnTo>
                  <a:lnTo>
                    <a:pt x="1840991" y="6095"/>
                  </a:lnTo>
                  <a:close/>
                </a:path>
                <a:path w="7336790" h="7620">
                  <a:moveTo>
                    <a:pt x="1883664" y="6095"/>
                  </a:moveTo>
                  <a:lnTo>
                    <a:pt x="1883664" y="1523"/>
                  </a:lnTo>
                  <a:lnTo>
                    <a:pt x="1885187" y="1523"/>
                  </a:lnTo>
                  <a:lnTo>
                    <a:pt x="1885187" y="6095"/>
                  </a:lnTo>
                  <a:lnTo>
                    <a:pt x="1883664" y="6095"/>
                  </a:lnTo>
                  <a:close/>
                </a:path>
                <a:path w="7336790" h="7620">
                  <a:moveTo>
                    <a:pt x="1877568" y="4571"/>
                  </a:moveTo>
                  <a:lnTo>
                    <a:pt x="1877568" y="3048"/>
                  </a:lnTo>
                  <a:lnTo>
                    <a:pt x="1880616" y="0"/>
                  </a:lnTo>
                  <a:lnTo>
                    <a:pt x="1883664" y="0"/>
                  </a:lnTo>
                  <a:lnTo>
                    <a:pt x="1883664" y="7619"/>
                  </a:lnTo>
                  <a:lnTo>
                    <a:pt x="1880616" y="7619"/>
                  </a:lnTo>
                  <a:lnTo>
                    <a:pt x="1877568" y="4571"/>
                  </a:lnTo>
                  <a:close/>
                </a:path>
                <a:path w="7336790" h="7620">
                  <a:moveTo>
                    <a:pt x="1915668" y="6095"/>
                  </a:moveTo>
                  <a:lnTo>
                    <a:pt x="1915668" y="1523"/>
                  </a:lnTo>
                  <a:lnTo>
                    <a:pt x="1917191" y="0"/>
                  </a:lnTo>
                  <a:lnTo>
                    <a:pt x="1920239" y="0"/>
                  </a:lnTo>
                  <a:lnTo>
                    <a:pt x="1921764" y="1523"/>
                  </a:lnTo>
                  <a:lnTo>
                    <a:pt x="1921764" y="6095"/>
                  </a:lnTo>
                  <a:lnTo>
                    <a:pt x="1920239" y="7619"/>
                  </a:lnTo>
                  <a:lnTo>
                    <a:pt x="1917191" y="7619"/>
                  </a:lnTo>
                  <a:lnTo>
                    <a:pt x="1915668" y="6095"/>
                  </a:lnTo>
                  <a:close/>
                </a:path>
                <a:path w="7336790" h="7620">
                  <a:moveTo>
                    <a:pt x="1952243" y="6095"/>
                  </a:moveTo>
                  <a:lnTo>
                    <a:pt x="1952243" y="1523"/>
                  </a:lnTo>
                  <a:lnTo>
                    <a:pt x="1953768" y="0"/>
                  </a:lnTo>
                  <a:lnTo>
                    <a:pt x="1956816" y="0"/>
                  </a:lnTo>
                  <a:lnTo>
                    <a:pt x="1959864" y="3048"/>
                  </a:lnTo>
                  <a:lnTo>
                    <a:pt x="1959864" y="4571"/>
                  </a:lnTo>
                  <a:lnTo>
                    <a:pt x="1956816" y="7619"/>
                  </a:lnTo>
                  <a:lnTo>
                    <a:pt x="1953768" y="7619"/>
                  </a:lnTo>
                  <a:lnTo>
                    <a:pt x="1952243" y="6095"/>
                  </a:lnTo>
                  <a:close/>
                </a:path>
                <a:path w="7336790" h="7620">
                  <a:moveTo>
                    <a:pt x="1990343" y="7619"/>
                  </a:moveTo>
                  <a:lnTo>
                    <a:pt x="1990343" y="0"/>
                  </a:lnTo>
                  <a:lnTo>
                    <a:pt x="1993391" y="0"/>
                  </a:lnTo>
                  <a:lnTo>
                    <a:pt x="1996439" y="3048"/>
                  </a:lnTo>
                  <a:lnTo>
                    <a:pt x="1996439" y="4571"/>
                  </a:lnTo>
                  <a:lnTo>
                    <a:pt x="1993391" y="7619"/>
                  </a:lnTo>
                  <a:lnTo>
                    <a:pt x="1990343" y="7619"/>
                  </a:lnTo>
                  <a:close/>
                </a:path>
                <a:path w="7336790" h="7620">
                  <a:moveTo>
                    <a:pt x="1988819" y="6095"/>
                  </a:moveTo>
                  <a:lnTo>
                    <a:pt x="1988819" y="1523"/>
                  </a:lnTo>
                  <a:lnTo>
                    <a:pt x="1990343" y="1523"/>
                  </a:lnTo>
                  <a:lnTo>
                    <a:pt x="1990343" y="6095"/>
                  </a:lnTo>
                  <a:lnTo>
                    <a:pt x="1988819" y="6095"/>
                  </a:lnTo>
                  <a:close/>
                </a:path>
                <a:path w="7336790" h="7620">
                  <a:moveTo>
                    <a:pt x="2031491" y="6095"/>
                  </a:moveTo>
                  <a:lnTo>
                    <a:pt x="2031491" y="1523"/>
                  </a:lnTo>
                  <a:lnTo>
                    <a:pt x="2033016" y="1523"/>
                  </a:lnTo>
                  <a:lnTo>
                    <a:pt x="2033016" y="6095"/>
                  </a:lnTo>
                  <a:lnTo>
                    <a:pt x="2031491" y="6095"/>
                  </a:lnTo>
                  <a:close/>
                </a:path>
                <a:path w="7336790" h="7620">
                  <a:moveTo>
                    <a:pt x="2026919" y="7619"/>
                  </a:moveTo>
                  <a:lnTo>
                    <a:pt x="2026919" y="0"/>
                  </a:lnTo>
                  <a:lnTo>
                    <a:pt x="2031491" y="0"/>
                  </a:lnTo>
                  <a:lnTo>
                    <a:pt x="2031491" y="7619"/>
                  </a:lnTo>
                  <a:lnTo>
                    <a:pt x="2026919" y="7619"/>
                  </a:lnTo>
                  <a:close/>
                </a:path>
                <a:path w="7336790" h="7620">
                  <a:moveTo>
                    <a:pt x="2025395" y="6095"/>
                  </a:moveTo>
                  <a:lnTo>
                    <a:pt x="2025395" y="1523"/>
                  </a:lnTo>
                  <a:lnTo>
                    <a:pt x="2026919" y="1523"/>
                  </a:lnTo>
                  <a:lnTo>
                    <a:pt x="2026919" y="6095"/>
                  </a:lnTo>
                  <a:lnTo>
                    <a:pt x="2025395" y="6095"/>
                  </a:lnTo>
                  <a:close/>
                </a:path>
                <a:path w="7336790" h="7620">
                  <a:moveTo>
                    <a:pt x="2068068" y="6095"/>
                  </a:moveTo>
                  <a:lnTo>
                    <a:pt x="2068068" y="1523"/>
                  </a:lnTo>
                  <a:lnTo>
                    <a:pt x="2069591" y="1523"/>
                  </a:lnTo>
                  <a:lnTo>
                    <a:pt x="2069591" y="6095"/>
                  </a:lnTo>
                  <a:lnTo>
                    <a:pt x="2068068" y="6095"/>
                  </a:lnTo>
                  <a:close/>
                </a:path>
                <a:path w="7336790" h="7620">
                  <a:moveTo>
                    <a:pt x="2063495" y="7619"/>
                  </a:moveTo>
                  <a:lnTo>
                    <a:pt x="2063495" y="0"/>
                  </a:lnTo>
                  <a:lnTo>
                    <a:pt x="2068068" y="0"/>
                  </a:lnTo>
                  <a:lnTo>
                    <a:pt x="2068068" y="7619"/>
                  </a:lnTo>
                  <a:lnTo>
                    <a:pt x="2063495" y="7619"/>
                  </a:lnTo>
                  <a:close/>
                </a:path>
                <a:path w="7336790" h="7620">
                  <a:moveTo>
                    <a:pt x="2061971" y="6095"/>
                  </a:moveTo>
                  <a:lnTo>
                    <a:pt x="2061971" y="1523"/>
                  </a:lnTo>
                  <a:lnTo>
                    <a:pt x="2063495" y="1523"/>
                  </a:lnTo>
                  <a:lnTo>
                    <a:pt x="2063495" y="6095"/>
                  </a:lnTo>
                  <a:lnTo>
                    <a:pt x="2061971" y="6095"/>
                  </a:lnTo>
                  <a:close/>
                </a:path>
                <a:path w="7336790" h="7620">
                  <a:moveTo>
                    <a:pt x="2104643" y="6095"/>
                  </a:moveTo>
                  <a:lnTo>
                    <a:pt x="2104643" y="1523"/>
                  </a:lnTo>
                  <a:lnTo>
                    <a:pt x="2106168" y="1523"/>
                  </a:lnTo>
                  <a:lnTo>
                    <a:pt x="2106168" y="6095"/>
                  </a:lnTo>
                  <a:lnTo>
                    <a:pt x="2104643" y="6095"/>
                  </a:lnTo>
                  <a:close/>
                </a:path>
                <a:path w="7336790" h="7620">
                  <a:moveTo>
                    <a:pt x="2098548" y="4571"/>
                  </a:moveTo>
                  <a:lnTo>
                    <a:pt x="2098548" y="3048"/>
                  </a:lnTo>
                  <a:lnTo>
                    <a:pt x="2101595" y="0"/>
                  </a:lnTo>
                  <a:lnTo>
                    <a:pt x="2104643" y="0"/>
                  </a:lnTo>
                  <a:lnTo>
                    <a:pt x="2104643" y="7619"/>
                  </a:lnTo>
                  <a:lnTo>
                    <a:pt x="2101595" y="7619"/>
                  </a:lnTo>
                  <a:lnTo>
                    <a:pt x="2098548" y="4571"/>
                  </a:lnTo>
                  <a:close/>
                </a:path>
                <a:path w="7336790" h="7620">
                  <a:moveTo>
                    <a:pt x="2136648" y="6095"/>
                  </a:moveTo>
                  <a:lnTo>
                    <a:pt x="2136648" y="1523"/>
                  </a:lnTo>
                  <a:lnTo>
                    <a:pt x="2138171" y="0"/>
                  </a:lnTo>
                  <a:lnTo>
                    <a:pt x="2141219" y="0"/>
                  </a:lnTo>
                  <a:lnTo>
                    <a:pt x="2142743" y="1523"/>
                  </a:lnTo>
                  <a:lnTo>
                    <a:pt x="2142743" y="6095"/>
                  </a:lnTo>
                  <a:lnTo>
                    <a:pt x="2141219" y="7619"/>
                  </a:lnTo>
                  <a:lnTo>
                    <a:pt x="2138171" y="7619"/>
                  </a:lnTo>
                  <a:lnTo>
                    <a:pt x="2136648" y="6095"/>
                  </a:lnTo>
                  <a:close/>
                </a:path>
                <a:path w="7336790" h="7620">
                  <a:moveTo>
                    <a:pt x="2173223" y="6095"/>
                  </a:moveTo>
                  <a:lnTo>
                    <a:pt x="2173223" y="1523"/>
                  </a:lnTo>
                  <a:lnTo>
                    <a:pt x="2174748" y="0"/>
                  </a:lnTo>
                  <a:lnTo>
                    <a:pt x="2177795" y="0"/>
                  </a:lnTo>
                  <a:lnTo>
                    <a:pt x="2180843" y="3048"/>
                  </a:lnTo>
                  <a:lnTo>
                    <a:pt x="2180843" y="4571"/>
                  </a:lnTo>
                  <a:lnTo>
                    <a:pt x="2177795" y="7619"/>
                  </a:lnTo>
                  <a:lnTo>
                    <a:pt x="2174748" y="7619"/>
                  </a:lnTo>
                  <a:lnTo>
                    <a:pt x="2173223" y="6095"/>
                  </a:lnTo>
                  <a:close/>
                </a:path>
                <a:path w="7336790" h="7620">
                  <a:moveTo>
                    <a:pt x="2215895" y="6095"/>
                  </a:moveTo>
                  <a:lnTo>
                    <a:pt x="2215895" y="1523"/>
                  </a:lnTo>
                  <a:lnTo>
                    <a:pt x="2217419" y="3048"/>
                  </a:lnTo>
                  <a:lnTo>
                    <a:pt x="2217419" y="4571"/>
                  </a:lnTo>
                  <a:lnTo>
                    <a:pt x="2215895" y="6095"/>
                  </a:lnTo>
                  <a:close/>
                </a:path>
                <a:path w="7336790" h="7620">
                  <a:moveTo>
                    <a:pt x="2211323" y="7619"/>
                  </a:moveTo>
                  <a:lnTo>
                    <a:pt x="2211323" y="0"/>
                  </a:lnTo>
                  <a:lnTo>
                    <a:pt x="2215895" y="0"/>
                  </a:lnTo>
                  <a:lnTo>
                    <a:pt x="2215895" y="7619"/>
                  </a:lnTo>
                  <a:lnTo>
                    <a:pt x="2211323" y="7619"/>
                  </a:lnTo>
                  <a:close/>
                </a:path>
                <a:path w="7336790" h="7620">
                  <a:moveTo>
                    <a:pt x="2209800" y="6095"/>
                  </a:moveTo>
                  <a:lnTo>
                    <a:pt x="2209800" y="1523"/>
                  </a:lnTo>
                  <a:lnTo>
                    <a:pt x="2211323" y="1523"/>
                  </a:lnTo>
                  <a:lnTo>
                    <a:pt x="2211323" y="6095"/>
                  </a:lnTo>
                  <a:lnTo>
                    <a:pt x="2209800" y="6095"/>
                  </a:lnTo>
                  <a:close/>
                </a:path>
                <a:path w="7336790" h="7620">
                  <a:moveTo>
                    <a:pt x="2252471" y="6095"/>
                  </a:moveTo>
                  <a:lnTo>
                    <a:pt x="2252471" y="1523"/>
                  </a:lnTo>
                  <a:lnTo>
                    <a:pt x="2253995" y="1523"/>
                  </a:lnTo>
                  <a:lnTo>
                    <a:pt x="2253995" y="6095"/>
                  </a:lnTo>
                  <a:lnTo>
                    <a:pt x="2252471" y="6095"/>
                  </a:lnTo>
                  <a:close/>
                </a:path>
                <a:path w="7336790" h="7620">
                  <a:moveTo>
                    <a:pt x="2247900" y="7619"/>
                  </a:moveTo>
                  <a:lnTo>
                    <a:pt x="2247900" y="0"/>
                  </a:lnTo>
                  <a:lnTo>
                    <a:pt x="2252471" y="0"/>
                  </a:lnTo>
                  <a:lnTo>
                    <a:pt x="2252471" y="7619"/>
                  </a:lnTo>
                  <a:lnTo>
                    <a:pt x="2247900" y="7619"/>
                  </a:lnTo>
                  <a:close/>
                </a:path>
                <a:path w="7336790" h="7620">
                  <a:moveTo>
                    <a:pt x="2246375" y="6095"/>
                  </a:moveTo>
                  <a:lnTo>
                    <a:pt x="2246375" y="1523"/>
                  </a:lnTo>
                  <a:lnTo>
                    <a:pt x="2247900" y="1523"/>
                  </a:lnTo>
                  <a:lnTo>
                    <a:pt x="2247900" y="6095"/>
                  </a:lnTo>
                  <a:lnTo>
                    <a:pt x="2246375" y="6095"/>
                  </a:lnTo>
                  <a:close/>
                </a:path>
                <a:path w="7336790" h="7620">
                  <a:moveTo>
                    <a:pt x="2289048" y="6095"/>
                  </a:moveTo>
                  <a:lnTo>
                    <a:pt x="2289048" y="1523"/>
                  </a:lnTo>
                  <a:lnTo>
                    <a:pt x="2290571" y="1523"/>
                  </a:lnTo>
                  <a:lnTo>
                    <a:pt x="2290571" y="6095"/>
                  </a:lnTo>
                  <a:lnTo>
                    <a:pt x="2289048" y="6095"/>
                  </a:lnTo>
                  <a:close/>
                </a:path>
                <a:path w="7336790" h="7620">
                  <a:moveTo>
                    <a:pt x="2284475" y="7619"/>
                  </a:moveTo>
                  <a:lnTo>
                    <a:pt x="2284475" y="0"/>
                  </a:lnTo>
                  <a:lnTo>
                    <a:pt x="2289048" y="0"/>
                  </a:lnTo>
                  <a:lnTo>
                    <a:pt x="2289048" y="7619"/>
                  </a:lnTo>
                  <a:lnTo>
                    <a:pt x="2284475" y="7619"/>
                  </a:lnTo>
                  <a:close/>
                </a:path>
                <a:path w="7336790" h="7620">
                  <a:moveTo>
                    <a:pt x="2282952" y="6095"/>
                  </a:moveTo>
                  <a:lnTo>
                    <a:pt x="2282952" y="1523"/>
                  </a:lnTo>
                  <a:lnTo>
                    <a:pt x="2284475" y="1523"/>
                  </a:lnTo>
                  <a:lnTo>
                    <a:pt x="2284475" y="6095"/>
                  </a:lnTo>
                  <a:lnTo>
                    <a:pt x="2282952" y="6095"/>
                  </a:lnTo>
                  <a:close/>
                </a:path>
                <a:path w="7336790" h="7620">
                  <a:moveTo>
                    <a:pt x="2325623" y="6095"/>
                  </a:moveTo>
                  <a:lnTo>
                    <a:pt x="2325623" y="1523"/>
                  </a:lnTo>
                  <a:lnTo>
                    <a:pt x="2327148" y="1523"/>
                  </a:lnTo>
                  <a:lnTo>
                    <a:pt x="2327148" y="6095"/>
                  </a:lnTo>
                  <a:lnTo>
                    <a:pt x="2325623" y="6095"/>
                  </a:lnTo>
                  <a:close/>
                </a:path>
                <a:path w="7336790" h="7620">
                  <a:moveTo>
                    <a:pt x="2319527" y="4571"/>
                  </a:moveTo>
                  <a:lnTo>
                    <a:pt x="2319527" y="3048"/>
                  </a:lnTo>
                  <a:lnTo>
                    <a:pt x="2322575" y="0"/>
                  </a:lnTo>
                  <a:lnTo>
                    <a:pt x="2325623" y="0"/>
                  </a:lnTo>
                  <a:lnTo>
                    <a:pt x="2325623" y="7619"/>
                  </a:lnTo>
                  <a:lnTo>
                    <a:pt x="2322575" y="7619"/>
                  </a:lnTo>
                  <a:lnTo>
                    <a:pt x="2319527" y="4571"/>
                  </a:lnTo>
                  <a:close/>
                </a:path>
                <a:path w="7336790" h="7620">
                  <a:moveTo>
                    <a:pt x="2357627" y="6095"/>
                  </a:moveTo>
                  <a:lnTo>
                    <a:pt x="2357627" y="1523"/>
                  </a:lnTo>
                  <a:lnTo>
                    <a:pt x="2359152" y="0"/>
                  </a:lnTo>
                  <a:lnTo>
                    <a:pt x="2362200" y="0"/>
                  </a:lnTo>
                  <a:lnTo>
                    <a:pt x="2363723" y="1523"/>
                  </a:lnTo>
                  <a:lnTo>
                    <a:pt x="2363723" y="6095"/>
                  </a:lnTo>
                  <a:lnTo>
                    <a:pt x="2362200" y="7619"/>
                  </a:lnTo>
                  <a:lnTo>
                    <a:pt x="2359152" y="7619"/>
                  </a:lnTo>
                  <a:lnTo>
                    <a:pt x="2357627" y="6095"/>
                  </a:lnTo>
                  <a:close/>
                </a:path>
                <a:path w="7336790" h="7620">
                  <a:moveTo>
                    <a:pt x="2394203" y="6095"/>
                  </a:moveTo>
                  <a:lnTo>
                    <a:pt x="2394203" y="1523"/>
                  </a:lnTo>
                  <a:lnTo>
                    <a:pt x="2395727" y="0"/>
                  </a:lnTo>
                  <a:lnTo>
                    <a:pt x="2398775" y="0"/>
                  </a:lnTo>
                  <a:lnTo>
                    <a:pt x="2401823" y="3048"/>
                  </a:lnTo>
                  <a:lnTo>
                    <a:pt x="2401823" y="4571"/>
                  </a:lnTo>
                  <a:lnTo>
                    <a:pt x="2398775" y="7619"/>
                  </a:lnTo>
                  <a:lnTo>
                    <a:pt x="2395727" y="7619"/>
                  </a:lnTo>
                  <a:lnTo>
                    <a:pt x="2394203" y="6095"/>
                  </a:lnTo>
                  <a:close/>
                </a:path>
                <a:path w="7336790" h="7620">
                  <a:moveTo>
                    <a:pt x="2436875" y="6095"/>
                  </a:moveTo>
                  <a:lnTo>
                    <a:pt x="2436875" y="1523"/>
                  </a:lnTo>
                  <a:lnTo>
                    <a:pt x="2438400" y="3048"/>
                  </a:lnTo>
                  <a:lnTo>
                    <a:pt x="2438400" y="4571"/>
                  </a:lnTo>
                  <a:lnTo>
                    <a:pt x="2436875" y="6095"/>
                  </a:lnTo>
                  <a:close/>
                </a:path>
                <a:path w="7336790" h="7620">
                  <a:moveTo>
                    <a:pt x="2432303" y="7619"/>
                  </a:moveTo>
                  <a:lnTo>
                    <a:pt x="2432303" y="0"/>
                  </a:lnTo>
                  <a:lnTo>
                    <a:pt x="2436875" y="0"/>
                  </a:lnTo>
                  <a:lnTo>
                    <a:pt x="2436875" y="7619"/>
                  </a:lnTo>
                  <a:lnTo>
                    <a:pt x="2432303" y="7619"/>
                  </a:lnTo>
                  <a:close/>
                </a:path>
                <a:path w="7336790" h="7620">
                  <a:moveTo>
                    <a:pt x="2430780" y="6095"/>
                  </a:moveTo>
                  <a:lnTo>
                    <a:pt x="2430780" y="1523"/>
                  </a:lnTo>
                  <a:lnTo>
                    <a:pt x="2432303" y="1523"/>
                  </a:lnTo>
                  <a:lnTo>
                    <a:pt x="2432303" y="6095"/>
                  </a:lnTo>
                  <a:lnTo>
                    <a:pt x="2430780" y="6095"/>
                  </a:lnTo>
                  <a:close/>
                </a:path>
                <a:path w="7336790" h="7620">
                  <a:moveTo>
                    <a:pt x="2473452" y="6095"/>
                  </a:moveTo>
                  <a:lnTo>
                    <a:pt x="2473452" y="1523"/>
                  </a:lnTo>
                  <a:lnTo>
                    <a:pt x="2474975" y="1523"/>
                  </a:lnTo>
                  <a:lnTo>
                    <a:pt x="2474975" y="6095"/>
                  </a:lnTo>
                  <a:lnTo>
                    <a:pt x="2473452" y="6095"/>
                  </a:lnTo>
                  <a:close/>
                </a:path>
                <a:path w="7336790" h="7620">
                  <a:moveTo>
                    <a:pt x="2468880" y="7619"/>
                  </a:moveTo>
                  <a:lnTo>
                    <a:pt x="2468880" y="0"/>
                  </a:lnTo>
                  <a:lnTo>
                    <a:pt x="2473452" y="0"/>
                  </a:lnTo>
                  <a:lnTo>
                    <a:pt x="2473452" y="7619"/>
                  </a:lnTo>
                  <a:lnTo>
                    <a:pt x="2468880" y="7619"/>
                  </a:lnTo>
                  <a:close/>
                </a:path>
                <a:path w="7336790" h="7620">
                  <a:moveTo>
                    <a:pt x="2467355" y="6095"/>
                  </a:moveTo>
                  <a:lnTo>
                    <a:pt x="2467355" y="1523"/>
                  </a:lnTo>
                  <a:lnTo>
                    <a:pt x="2468880" y="1523"/>
                  </a:lnTo>
                  <a:lnTo>
                    <a:pt x="2468880" y="6095"/>
                  </a:lnTo>
                  <a:lnTo>
                    <a:pt x="2467355" y="6095"/>
                  </a:lnTo>
                  <a:close/>
                </a:path>
                <a:path w="7336790" h="7620">
                  <a:moveTo>
                    <a:pt x="2510027" y="6095"/>
                  </a:moveTo>
                  <a:lnTo>
                    <a:pt x="2510027" y="1523"/>
                  </a:lnTo>
                  <a:lnTo>
                    <a:pt x="2511552" y="1523"/>
                  </a:lnTo>
                  <a:lnTo>
                    <a:pt x="2511552" y="6095"/>
                  </a:lnTo>
                  <a:lnTo>
                    <a:pt x="2510027" y="6095"/>
                  </a:lnTo>
                  <a:close/>
                </a:path>
                <a:path w="7336790" h="7620">
                  <a:moveTo>
                    <a:pt x="2505455" y="7619"/>
                  </a:moveTo>
                  <a:lnTo>
                    <a:pt x="2505455" y="0"/>
                  </a:lnTo>
                  <a:lnTo>
                    <a:pt x="2510027" y="0"/>
                  </a:lnTo>
                  <a:lnTo>
                    <a:pt x="2510027" y="7619"/>
                  </a:lnTo>
                  <a:lnTo>
                    <a:pt x="2505455" y="7619"/>
                  </a:lnTo>
                  <a:close/>
                </a:path>
                <a:path w="7336790" h="7620">
                  <a:moveTo>
                    <a:pt x="2503932" y="6095"/>
                  </a:moveTo>
                  <a:lnTo>
                    <a:pt x="2503932" y="1523"/>
                  </a:lnTo>
                  <a:lnTo>
                    <a:pt x="2505455" y="1523"/>
                  </a:lnTo>
                  <a:lnTo>
                    <a:pt x="2505455" y="6095"/>
                  </a:lnTo>
                  <a:lnTo>
                    <a:pt x="2503932" y="6095"/>
                  </a:lnTo>
                  <a:close/>
                </a:path>
                <a:path w="7336790" h="7620">
                  <a:moveTo>
                    <a:pt x="2540507" y="4571"/>
                  </a:moveTo>
                  <a:lnTo>
                    <a:pt x="2540507" y="3048"/>
                  </a:lnTo>
                  <a:lnTo>
                    <a:pt x="2543555" y="0"/>
                  </a:lnTo>
                  <a:lnTo>
                    <a:pt x="2546603" y="0"/>
                  </a:lnTo>
                  <a:lnTo>
                    <a:pt x="2548127" y="1523"/>
                  </a:lnTo>
                  <a:lnTo>
                    <a:pt x="2548127" y="6095"/>
                  </a:lnTo>
                  <a:lnTo>
                    <a:pt x="2546603" y="7619"/>
                  </a:lnTo>
                  <a:lnTo>
                    <a:pt x="2543555" y="7619"/>
                  </a:lnTo>
                  <a:lnTo>
                    <a:pt x="2540507" y="4571"/>
                  </a:lnTo>
                  <a:close/>
                </a:path>
                <a:path w="7336790" h="7620">
                  <a:moveTo>
                    <a:pt x="2578607" y="6095"/>
                  </a:moveTo>
                  <a:lnTo>
                    <a:pt x="2578607" y="1523"/>
                  </a:lnTo>
                  <a:lnTo>
                    <a:pt x="2580132" y="0"/>
                  </a:lnTo>
                  <a:lnTo>
                    <a:pt x="2583180" y="0"/>
                  </a:lnTo>
                  <a:lnTo>
                    <a:pt x="2584703" y="1523"/>
                  </a:lnTo>
                  <a:lnTo>
                    <a:pt x="2584703" y="6095"/>
                  </a:lnTo>
                  <a:lnTo>
                    <a:pt x="2583180" y="7619"/>
                  </a:lnTo>
                  <a:lnTo>
                    <a:pt x="2580132" y="7619"/>
                  </a:lnTo>
                  <a:lnTo>
                    <a:pt x="2578607" y="6095"/>
                  </a:lnTo>
                  <a:close/>
                </a:path>
                <a:path w="7336790" h="7620">
                  <a:moveTo>
                    <a:pt x="2615184" y="6095"/>
                  </a:moveTo>
                  <a:lnTo>
                    <a:pt x="2615184" y="1523"/>
                  </a:lnTo>
                  <a:lnTo>
                    <a:pt x="2616707" y="0"/>
                  </a:lnTo>
                  <a:lnTo>
                    <a:pt x="2619755" y="0"/>
                  </a:lnTo>
                  <a:lnTo>
                    <a:pt x="2622803" y="3048"/>
                  </a:lnTo>
                  <a:lnTo>
                    <a:pt x="2622803" y="4571"/>
                  </a:lnTo>
                  <a:lnTo>
                    <a:pt x="2619755" y="7619"/>
                  </a:lnTo>
                  <a:lnTo>
                    <a:pt x="2616707" y="7619"/>
                  </a:lnTo>
                  <a:lnTo>
                    <a:pt x="2615184" y="6095"/>
                  </a:lnTo>
                  <a:close/>
                </a:path>
                <a:path w="7336790" h="7620">
                  <a:moveTo>
                    <a:pt x="2657855" y="6095"/>
                  </a:moveTo>
                  <a:lnTo>
                    <a:pt x="2657855" y="1523"/>
                  </a:lnTo>
                  <a:lnTo>
                    <a:pt x="2659380" y="1523"/>
                  </a:lnTo>
                  <a:lnTo>
                    <a:pt x="2659380" y="6095"/>
                  </a:lnTo>
                  <a:lnTo>
                    <a:pt x="2657855" y="6095"/>
                  </a:lnTo>
                  <a:close/>
                </a:path>
                <a:path w="7336790" h="7620">
                  <a:moveTo>
                    <a:pt x="2653284" y="7619"/>
                  </a:moveTo>
                  <a:lnTo>
                    <a:pt x="2653284" y="0"/>
                  </a:lnTo>
                  <a:lnTo>
                    <a:pt x="2657855" y="0"/>
                  </a:lnTo>
                  <a:lnTo>
                    <a:pt x="2657855" y="7619"/>
                  </a:lnTo>
                  <a:lnTo>
                    <a:pt x="2653284" y="7619"/>
                  </a:lnTo>
                  <a:close/>
                </a:path>
                <a:path w="7336790" h="7620">
                  <a:moveTo>
                    <a:pt x="2651759" y="6095"/>
                  </a:moveTo>
                  <a:lnTo>
                    <a:pt x="2651759" y="1523"/>
                  </a:lnTo>
                  <a:lnTo>
                    <a:pt x="2653284" y="1523"/>
                  </a:lnTo>
                  <a:lnTo>
                    <a:pt x="2653284" y="6095"/>
                  </a:lnTo>
                  <a:lnTo>
                    <a:pt x="2651759" y="6095"/>
                  </a:lnTo>
                  <a:close/>
                </a:path>
                <a:path w="7336790" h="7620">
                  <a:moveTo>
                    <a:pt x="2694432" y="6095"/>
                  </a:moveTo>
                  <a:lnTo>
                    <a:pt x="2694432" y="1523"/>
                  </a:lnTo>
                  <a:lnTo>
                    <a:pt x="2695955" y="1523"/>
                  </a:lnTo>
                  <a:lnTo>
                    <a:pt x="2695955" y="6095"/>
                  </a:lnTo>
                  <a:lnTo>
                    <a:pt x="2694432" y="6095"/>
                  </a:lnTo>
                  <a:close/>
                </a:path>
                <a:path w="7336790" h="7620">
                  <a:moveTo>
                    <a:pt x="2689859" y="7619"/>
                  </a:moveTo>
                  <a:lnTo>
                    <a:pt x="2689859" y="0"/>
                  </a:lnTo>
                  <a:lnTo>
                    <a:pt x="2694432" y="0"/>
                  </a:lnTo>
                  <a:lnTo>
                    <a:pt x="2694432" y="7619"/>
                  </a:lnTo>
                  <a:lnTo>
                    <a:pt x="2689859" y="7619"/>
                  </a:lnTo>
                  <a:close/>
                </a:path>
                <a:path w="7336790" h="7620">
                  <a:moveTo>
                    <a:pt x="2688335" y="6095"/>
                  </a:moveTo>
                  <a:lnTo>
                    <a:pt x="2688335" y="1523"/>
                  </a:lnTo>
                  <a:lnTo>
                    <a:pt x="2689859" y="1523"/>
                  </a:lnTo>
                  <a:lnTo>
                    <a:pt x="2689859" y="6095"/>
                  </a:lnTo>
                  <a:lnTo>
                    <a:pt x="2688335" y="6095"/>
                  </a:lnTo>
                  <a:close/>
                </a:path>
                <a:path w="7336790" h="7620">
                  <a:moveTo>
                    <a:pt x="2731007" y="6095"/>
                  </a:moveTo>
                  <a:lnTo>
                    <a:pt x="2731007" y="1523"/>
                  </a:lnTo>
                  <a:lnTo>
                    <a:pt x="2732532" y="1523"/>
                  </a:lnTo>
                  <a:lnTo>
                    <a:pt x="2732532" y="6095"/>
                  </a:lnTo>
                  <a:lnTo>
                    <a:pt x="2731007" y="6095"/>
                  </a:lnTo>
                  <a:close/>
                </a:path>
                <a:path w="7336790" h="7620">
                  <a:moveTo>
                    <a:pt x="2726435" y="7619"/>
                  </a:moveTo>
                  <a:lnTo>
                    <a:pt x="2726435" y="0"/>
                  </a:lnTo>
                  <a:lnTo>
                    <a:pt x="2731007" y="0"/>
                  </a:lnTo>
                  <a:lnTo>
                    <a:pt x="2731007" y="7619"/>
                  </a:lnTo>
                  <a:lnTo>
                    <a:pt x="2726435" y="7619"/>
                  </a:lnTo>
                  <a:close/>
                </a:path>
                <a:path w="7336790" h="7620">
                  <a:moveTo>
                    <a:pt x="2724911" y="6095"/>
                  </a:moveTo>
                  <a:lnTo>
                    <a:pt x="2724911" y="1523"/>
                  </a:lnTo>
                  <a:lnTo>
                    <a:pt x="2726435" y="1523"/>
                  </a:lnTo>
                  <a:lnTo>
                    <a:pt x="2726435" y="6095"/>
                  </a:lnTo>
                  <a:lnTo>
                    <a:pt x="2724911" y="6095"/>
                  </a:lnTo>
                  <a:close/>
                </a:path>
                <a:path w="7336790" h="7620">
                  <a:moveTo>
                    <a:pt x="2761487" y="4571"/>
                  </a:moveTo>
                  <a:lnTo>
                    <a:pt x="2761487" y="3048"/>
                  </a:lnTo>
                  <a:lnTo>
                    <a:pt x="2764535" y="0"/>
                  </a:lnTo>
                  <a:lnTo>
                    <a:pt x="2767584" y="0"/>
                  </a:lnTo>
                  <a:lnTo>
                    <a:pt x="2769107" y="1523"/>
                  </a:lnTo>
                  <a:lnTo>
                    <a:pt x="2769107" y="6095"/>
                  </a:lnTo>
                  <a:lnTo>
                    <a:pt x="2767584" y="7619"/>
                  </a:lnTo>
                  <a:lnTo>
                    <a:pt x="2764535" y="7619"/>
                  </a:lnTo>
                  <a:lnTo>
                    <a:pt x="2761487" y="4571"/>
                  </a:lnTo>
                  <a:close/>
                </a:path>
                <a:path w="7336790" h="7620">
                  <a:moveTo>
                    <a:pt x="2799587" y="6095"/>
                  </a:moveTo>
                  <a:lnTo>
                    <a:pt x="2799587" y="1523"/>
                  </a:lnTo>
                  <a:lnTo>
                    <a:pt x="2801111" y="0"/>
                  </a:lnTo>
                  <a:lnTo>
                    <a:pt x="2804159" y="0"/>
                  </a:lnTo>
                  <a:lnTo>
                    <a:pt x="2805684" y="1523"/>
                  </a:lnTo>
                  <a:lnTo>
                    <a:pt x="2805684" y="6095"/>
                  </a:lnTo>
                  <a:lnTo>
                    <a:pt x="2804159" y="7619"/>
                  </a:lnTo>
                  <a:lnTo>
                    <a:pt x="2801111" y="7619"/>
                  </a:lnTo>
                  <a:lnTo>
                    <a:pt x="2799587" y="6095"/>
                  </a:lnTo>
                  <a:close/>
                </a:path>
                <a:path w="7336790" h="7620">
                  <a:moveTo>
                    <a:pt x="2836164" y="6095"/>
                  </a:moveTo>
                  <a:lnTo>
                    <a:pt x="2836164" y="1523"/>
                  </a:lnTo>
                  <a:lnTo>
                    <a:pt x="2837687" y="0"/>
                  </a:lnTo>
                  <a:lnTo>
                    <a:pt x="2840735" y="0"/>
                  </a:lnTo>
                  <a:lnTo>
                    <a:pt x="2843784" y="3048"/>
                  </a:lnTo>
                  <a:lnTo>
                    <a:pt x="2843784" y="4571"/>
                  </a:lnTo>
                  <a:lnTo>
                    <a:pt x="2840735" y="7619"/>
                  </a:lnTo>
                  <a:lnTo>
                    <a:pt x="2837687" y="7619"/>
                  </a:lnTo>
                  <a:lnTo>
                    <a:pt x="2836164" y="6095"/>
                  </a:lnTo>
                  <a:close/>
                </a:path>
                <a:path w="7336790" h="7620">
                  <a:moveTo>
                    <a:pt x="2878835" y="6095"/>
                  </a:moveTo>
                  <a:lnTo>
                    <a:pt x="2878835" y="1523"/>
                  </a:lnTo>
                  <a:lnTo>
                    <a:pt x="2880359" y="1523"/>
                  </a:lnTo>
                  <a:lnTo>
                    <a:pt x="2880359" y="6095"/>
                  </a:lnTo>
                  <a:lnTo>
                    <a:pt x="2878835" y="6095"/>
                  </a:lnTo>
                  <a:close/>
                </a:path>
                <a:path w="7336790" h="7620">
                  <a:moveTo>
                    <a:pt x="2874264" y="7619"/>
                  </a:moveTo>
                  <a:lnTo>
                    <a:pt x="2874264" y="0"/>
                  </a:lnTo>
                  <a:lnTo>
                    <a:pt x="2878835" y="0"/>
                  </a:lnTo>
                  <a:lnTo>
                    <a:pt x="2878835" y="7619"/>
                  </a:lnTo>
                  <a:lnTo>
                    <a:pt x="2874264" y="7619"/>
                  </a:lnTo>
                  <a:close/>
                </a:path>
                <a:path w="7336790" h="7620">
                  <a:moveTo>
                    <a:pt x="2872739" y="6095"/>
                  </a:moveTo>
                  <a:lnTo>
                    <a:pt x="2872739" y="1523"/>
                  </a:lnTo>
                  <a:lnTo>
                    <a:pt x="2874264" y="1523"/>
                  </a:lnTo>
                  <a:lnTo>
                    <a:pt x="2874264" y="6095"/>
                  </a:lnTo>
                  <a:lnTo>
                    <a:pt x="2872739" y="6095"/>
                  </a:lnTo>
                  <a:close/>
                </a:path>
                <a:path w="7336790" h="7620">
                  <a:moveTo>
                    <a:pt x="2915411" y="6095"/>
                  </a:moveTo>
                  <a:lnTo>
                    <a:pt x="2915411" y="1523"/>
                  </a:lnTo>
                  <a:lnTo>
                    <a:pt x="2916935" y="1523"/>
                  </a:lnTo>
                  <a:lnTo>
                    <a:pt x="2916935" y="6095"/>
                  </a:lnTo>
                  <a:lnTo>
                    <a:pt x="2915411" y="6095"/>
                  </a:lnTo>
                  <a:close/>
                </a:path>
                <a:path w="7336790" h="7620">
                  <a:moveTo>
                    <a:pt x="2910839" y="7619"/>
                  </a:moveTo>
                  <a:lnTo>
                    <a:pt x="2910839" y="0"/>
                  </a:lnTo>
                  <a:lnTo>
                    <a:pt x="2915411" y="0"/>
                  </a:lnTo>
                  <a:lnTo>
                    <a:pt x="2915411" y="7619"/>
                  </a:lnTo>
                  <a:lnTo>
                    <a:pt x="2910839" y="7619"/>
                  </a:lnTo>
                  <a:close/>
                </a:path>
                <a:path w="7336790" h="7620">
                  <a:moveTo>
                    <a:pt x="2909316" y="6095"/>
                  </a:moveTo>
                  <a:lnTo>
                    <a:pt x="2909316" y="1523"/>
                  </a:lnTo>
                  <a:lnTo>
                    <a:pt x="2910839" y="1523"/>
                  </a:lnTo>
                  <a:lnTo>
                    <a:pt x="2910839" y="6095"/>
                  </a:lnTo>
                  <a:lnTo>
                    <a:pt x="2909316" y="6095"/>
                  </a:lnTo>
                  <a:close/>
                </a:path>
                <a:path w="7336790" h="7620">
                  <a:moveTo>
                    <a:pt x="2951987" y="6095"/>
                  </a:moveTo>
                  <a:lnTo>
                    <a:pt x="2951987" y="1523"/>
                  </a:lnTo>
                  <a:lnTo>
                    <a:pt x="2953511" y="1523"/>
                  </a:lnTo>
                  <a:lnTo>
                    <a:pt x="2953511" y="6095"/>
                  </a:lnTo>
                  <a:lnTo>
                    <a:pt x="2951987" y="6095"/>
                  </a:lnTo>
                  <a:close/>
                </a:path>
                <a:path w="7336790" h="7620">
                  <a:moveTo>
                    <a:pt x="2947416" y="7619"/>
                  </a:moveTo>
                  <a:lnTo>
                    <a:pt x="2947416" y="0"/>
                  </a:lnTo>
                  <a:lnTo>
                    <a:pt x="2951987" y="0"/>
                  </a:lnTo>
                  <a:lnTo>
                    <a:pt x="2951987" y="7619"/>
                  </a:lnTo>
                  <a:lnTo>
                    <a:pt x="2947416" y="7619"/>
                  </a:lnTo>
                  <a:close/>
                </a:path>
                <a:path w="7336790" h="7620">
                  <a:moveTo>
                    <a:pt x="2945891" y="6095"/>
                  </a:moveTo>
                  <a:lnTo>
                    <a:pt x="2945891" y="1523"/>
                  </a:lnTo>
                  <a:lnTo>
                    <a:pt x="2947416" y="1523"/>
                  </a:lnTo>
                  <a:lnTo>
                    <a:pt x="2947416" y="6095"/>
                  </a:lnTo>
                  <a:lnTo>
                    <a:pt x="2945891" y="6095"/>
                  </a:lnTo>
                  <a:close/>
                </a:path>
                <a:path w="7336790" h="7620">
                  <a:moveTo>
                    <a:pt x="2982468" y="4571"/>
                  </a:moveTo>
                  <a:lnTo>
                    <a:pt x="2982468" y="3048"/>
                  </a:lnTo>
                  <a:lnTo>
                    <a:pt x="2985516" y="0"/>
                  </a:lnTo>
                  <a:lnTo>
                    <a:pt x="2988564" y="0"/>
                  </a:lnTo>
                  <a:lnTo>
                    <a:pt x="2990087" y="1523"/>
                  </a:lnTo>
                  <a:lnTo>
                    <a:pt x="2990087" y="6095"/>
                  </a:lnTo>
                  <a:lnTo>
                    <a:pt x="2988564" y="7619"/>
                  </a:lnTo>
                  <a:lnTo>
                    <a:pt x="2985516" y="7619"/>
                  </a:lnTo>
                  <a:lnTo>
                    <a:pt x="2982468" y="4571"/>
                  </a:lnTo>
                  <a:close/>
                </a:path>
                <a:path w="7336790" h="7620">
                  <a:moveTo>
                    <a:pt x="3020568" y="6095"/>
                  </a:moveTo>
                  <a:lnTo>
                    <a:pt x="3020568" y="1523"/>
                  </a:lnTo>
                  <a:lnTo>
                    <a:pt x="3022091" y="0"/>
                  </a:lnTo>
                  <a:lnTo>
                    <a:pt x="3025139" y="0"/>
                  </a:lnTo>
                  <a:lnTo>
                    <a:pt x="3026664" y="1523"/>
                  </a:lnTo>
                  <a:lnTo>
                    <a:pt x="3026664" y="6095"/>
                  </a:lnTo>
                  <a:lnTo>
                    <a:pt x="3025139" y="7619"/>
                  </a:lnTo>
                  <a:lnTo>
                    <a:pt x="3022091" y="7619"/>
                  </a:lnTo>
                  <a:lnTo>
                    <a:pt x="3020568" y="6095"/>
                  </a:lnTo>
                  <a:close/>
                </a:path>
                <a:path w="7336790" h="7620">
                  <a:moveTo>
                    <a:pt x="3057143" y="6095"/>
                  </a:moveTo>
                  <a:lnTo>
                    <a:pt x="3057143" y="1523"/>
                  </a:lnTo>
                  <a:lnTo>
                    <a:pt x="3058668" y="0"/>
                  </a:lnTo>
                  <a:lnTo>
                    <a:pt x="3061716" y="0"/>
                  </a:lnTo>
                  <a:lnTo>
                    <a:pt x="3064764" y="3048"/>
                  </a:lnTo>
                  <a:lnTo>
                    <a:pt x="3064764" y="4571"/>
                  </a:lnTo>
                  <a:lnTo>
                    <a:pt x="3061716" y="7619"/>
                  </a:lnTo>
                  <a:lnTo>
                    <a:pt x="3058668" y="7619"/>
                  </a:lnTo>
                  <a:lnTo>
                    <a:pt x="3057143" y="6095"/>
                  </a:lnTo>
                  <a:close/>
                </a:path>
                <a:path w="7336790" h="7620">
                  <a:moveTo>
                    <a:pt x="3099816" y="6095"/>
                  </a:moveTo>
                  <a:lnTo>
                    <a:pt x="3099816" y="1523"/>
                  </a:lnTo>
                  <a:lnTo>
                    <a:pt x="3101339" y="1523"/>
                  </a:lnTo>
                  <a:lnTo>
                    <a:pt x="3101339" y="6095"/>
                  </a:lnTo>
                  <a:lnTo>
                    <a:pt x="3099816" y="6095"/>
                  </a:lnTo>
                  <a:close/>
                </a:path>
                <a:path w="7336790" h="7620">
                  <a:moveTo>
                    <a:pt x="3095243" y="7619"/>
                  </a:moveTo>
                  <a:lnTo>
                    <a:pt x="3095243" y="0"/>
                  </a:lnTo>
                  <a:lnTo>
                    <a:pt x="3099816" y="0"/>
                  </a:lnTo>
                  <a:lnTo>
                    <a:pt x="3099816" y="7619"/>
                  </a:lnTo>
                  <a:lnTo>
                    <a:pt x="3095243" y="7619"/>
                  </a:lnTo>
                  <a:close/>
                </a:path>
                <a:path w="7336790" h="7620">
                  <a:moveTo>
                    <a:pt x="3093719" y="6095"/>
                  </a:moveTo>
                  <a:lnTo>
                    <a:pt x="3093719" y="1523"/>
                  </a:lnTo>
                  <a:lnTo>
                    <a:pt x="3095243" y="1523"/>
                  </a:lnTo>
                  <a:lnTo>
                    <a:pt x="3095243" y="6095"/>
                  </a:lnTo>
                  <a:lnTo>
                    <a:pt x="3093719" y="6095"/>
                  </a:lnTo>
                  <a:close/>
                </a:path>
                <a:path w="7336790" h="7620">
                  <a:moveTo>
                    <a:pt x="3136391" y="6095"/>
                  </a:moveTo>
                  <a:lnTo>
                    <a:pt x="3136391" y="1523"/>
                  </a:lnTo>
                  <a:lnTo>
                    <a:pt x="3137916" y="1523"/>
                  </a:lnTo>
                  <a:lnTo>
                    <a:pt x="3137916" y="6095"/>
                  </a:lnTo>
                  <a:lnTo>
                    <a:pt x="3136391" y="6095"/>
                  </a:lnTo>
                  <a:close/>
                </a:path>
                <a:path w="7336790" h="7620">
                  <a:moveTo>
                    <a:pt x="3131819" y="7619"/>
                  </a:moveTo>
                  <a:lnTo>
                    <a:pt x="3131819" y="0"/>
                  </a:lnTo>
                  <a:lnTo>
                    <a:pt x="3136391" y="0"/>
                  </a:lnTo>
                  <a:lnTo>
                    <a:pt x="3136391" y="7619"/>
                  </a:lnTo>
                  <a:lnTo>
                    <a:pt x="3131819" y="7619"/>
                  </a:lnTo>
                  <a:close/>
                </a:path>
                <a:path w="7336790" h="7620">
                  <a:moveTo>
                    <a:pt x="3130295" y="6095"/>
                  </a:moveTo>
                  <a:lnTo>
                    <a:pt x="3130295" y="1523"/>
                  </a:lnTo>
                  <a:lnTo>
                    <a:pt x="3131819" y="1523"/>
                  </a:lnTo>
                  <a:lnTo>
                    <a:pt x="3131819" y="6095"/>
                  </a:lnTo>
                  <a:lnTo>
                    <a:pt x="3130295" y="6095"/>
                  </a:lnTo>
                  <a:close/>
                </a:path>
                <a:path w="7336790" h="7620">
                  <a:moveTo>
                    <a:pt x="3172968" y="6095"/>
                  </a:moveTo>
                  <a:lnTo>
                    <a:pt x="3172968" y="1523"/>
                  </a:lnTo>
                  <a:lnTo>
                    <a:pt x="3174491" y="1523"/>
                  </a:lnTo>
                  <a:lnTo>
                    <a:pt x="3174491" y="6095"/>
                  </a:lnTo>
                  <a:lnTo>
                    <a:pt x="3172968" y="6095"/>
                  </a:lnTo>
                  <a:close/>
                </a:path>
                <a:path w="7336790" h="7620">
                  <a:moveTo>
                    <a:pt x="3168395" y="7619"/>
                  </a:moveTo>
                  <a:lnTo>
                    <a:pt x="3168395" y="0"/>
                  </a:lnTo>
                  <a:lnTo>
                    <a:pt x="3172968" y="0"/>
                  </a:lnTo>
                  <a:lnTo>
                    <a:pt x="3172968" y="7619"/>
                  </a:lnTo>
                  <a:lnTo>
                    <a:pt x="3168395" y="7619"/>
                  </a:lnTo>
                  <a:close/>
                </a:path>
                <a:path w="7336790" h="7620">
                  <a:moveTo>
                    <a:pt x="3166871" y="4571"/>
                  </a:moveTo>
                  <a:lnTo>
                    <a:pt x="3166871" y="3048"/>
                  </a:lnTo>
                  <a:lnTo>
                    <a:pt x="3168395" y="1523"/>
                  </a:lnTo>
                  <a:lnTo>
                    <a:pt x="3168395" y="6095"/>
                  </a:lnTo>
                  <a:lnTo>
                    <a:pt x="3166871" y="4571"/>
                  </a:lnTo>
                  <a:close/>
                </a:path>
                <a:path w="7336790" h="7620">
                  <a:moveTo>
                    <a:pt x="3203448" y="4571"/>
                  </a:moveTo>
                  <a:lnTo>
                    <a:pt x="3203448" y="3048"/>
                  </a:lnTo>
                  <a:lnTo>
                    <a:pt x="3206495" y="0"/>
                  </a:lnTo>
                  <a:lnTo>
                    <a:pt x="3209543" y="0"/>
                  </a:lnTo>
                  <a:lnTo>
                    <a:pt x="3211068" y="1523"/>
                  </a:lnTo>
                  <a:lnTo>
                    <a:pt x="3211068" y="6095"/>
                  </a:lnTo>
                  <a:lnTo>
                    <a:pt x="3209543" y="7619"/>
                  </a:lnTo>
                  <a:lnTo>
                    <a:pt x="3206495" y="7619"/>
                  </a:lnTo>
                  <a:lnTo>
                    <a:pt x="3203448" y="4571"/>
                  </a:lnTo>
                  <a:close/>
                </a:path>
                <a:path w="7336790" h="7620">
                  <a:moveTo>
                    <a:pt x="3241548" y="6095"/>
                  </a:moveTo>
                  <a:lnTo>
                    <a:pt x="3241548" y="1523"/>
                  </a:lnTo>
                  <a:lnTo>
                    <a:pt x="3243071" y="0"/>
                  </a:lnTo>
                  <a:lnTo>
                    <a:pt x="3246119" y="0"/>
                  </a:lnTo>
                  <a:lnTo>
                    <a:pt x="3247643" y="1523"/>
                  </a:lnTo>
                  <a:lnTo>
                    <a:pt x="3247643" y="6095"/>
                  </a:lnTo>
                  <a:lnTo>
                    <a:pt x="3246119" y="7619"/>
                  </a:lnTo>
                  <a:lnTo>
                    <a:pt x="3243071" y="7619"/>
                  </a:lnTo>
                  <a:lnTo>
                    <a:pt x="3241548" y="6095"/>
                  </a:lnTo>
                  <a:close/>
                </a:path>
                <a:path w="7336790" h="7620">
                  <a:moveTo>
                    <a:pt x="3278123" y="6095"/>
                  </a:moveTo>
                  <a:lnTo>
                    <a:pt x="3278123" y="1523"/>
                  </a:lnTo>
                  <a:lnTo>
                    <a:pt x="3279648" y="0"/>
                  </a:lnTo>
                  <a:lnTo>
                    <a:pt x="3282695" y="0"/>
                  </a:lnTo>
                  <a:lnTo>
                    <a:pt x="3285743" y="3048"/>
                  </a:lnTo>
                  <a:lnTo>
                    <a:pt x="3285743" y="4571"/>
                  </a:lnTo>
                  <a:lnTo>
                    <a:pt x="3282695" y="7619"/>
                  </a:lnTo>
                  <a:lnTo>
                    <a:pt x="3279648" y="7619"/>
                  </a:lnTo>
                  <a:lnTo>
                    <a:pt x="3278123" y="6095"/>
                  </a:lnTo>
                  <a:close/>
                </a:path>
                <a:path w="7336790" h="7620">
                  <a:moveTo>
                    <a:pt x="3320795" y="6095"/>
                  </a:moveTo>
                  <a:lnTo>
                    <a:pt x="3320795" y="1523"/>
                  </a:lnTo>
                  <a:lnTo>
                    <a:pt x="3322319" y="1523"/>
                  </a:lnTo>
                  <a:lnTo>
                    <a:pt x="3322319" y="6095"/>
                  </a:lnTo>
                  <a:lnTo>
                    <a:pt x="3320795" y="6095"/>
                  </a:lnTo>
                  <a:close/>
                </a:path>
                <a:path w="7336790" h="7620">
                  <a:moveTo>
                    <a:pt x="3316223" y="7619"/>
                  </a:moveTo>
                  <a:lnTo>
                    <a:pt x="3316223" y="0"/>
                  </a:lnTo>
                  <a:lnTo>
                    <a:pt x="3320795" y="0"/>
                  </a:lnTo>
                  <a:lnTo>
                    <a:pt x="3320795" y="7619"/>
                  </a:lnTo>
                  <a:lnTo>
                    <a:pt x="3316223" y="7619"/>
                  </a:lnTo>
                  <a:close/>
                </a:path>
                <a:path w="7336790" h="7620">
                  <a:moveTo>
                    <a:pt x="3314700" y="6095"/>
                  </a:moveTo>
                  <a:lnTo>
                    <a:pt x="3314700" y="1523"/>
                  </a:lnTo>
                  <a:lnTo>
                    <a:pt x="3316223" y="1523"/>
                  </a:lnTo>
                  <a:lnTo>
                    <a:pt x="3316223" y="6095"/>
                  </a:lnTo>
                  <a:lnTo>
                    <a:pt x="3314700" y="6095"/>
                  </a:lnTo>
                  <a:close/>
                </a:path>
                <a:path w="7336790" h="7620">
                  <a:moveTo>
                    <a:pt x="3357371" y="6095"/>
                  </a:moveTo>
                  <a:lnTo>
                    <a:pt x="3357371" y="1523"/>
                  </a:lnTo>
                  <a:lnTo>
                    <a:pt x="3358895" y="1523"/>
                  </a:lnTo>
                  <a:lnTo>
                    <a:pt x="3358895" y="6095"/>
                  </a:lnTo>
                  <a:lnTo>
                    <a:pt x="3357371" y="6095"/>
                  </a:lnTo>
                  <a:close/>
                </a:path>
                <a:path w="7336790" h="7620">
                  <a:moveTo>
                    <a:pt x="3352800" y="7619"/>
                  </a:moveTo>
                  <a:lnTo>
                    <a:pt x="3352800" y="0"/>
                  </a:lnTo>
                  <a:lnTo>
                    <a:pt x="3357371" y="0"/>
                  </a:lnTo>
                  <a:lnTo>
                    <a:pt x="3357371" y="7619"/>
                  </a:lnTo>
                  <a:lnTo>
                    <a:pt x="3352800" y="7619"/>
                  </a:lnTo>
                  <a:close/>
                </a:path>
                <a:path w="7336790" h="7620">
                  <a:moveTo>
                    <a:pt x="3351275" y="6095"/>
                  </a:moveTo>
                  <a:lnTo>
                    <a:pt x="3351275" y="1523"/>
                  </a:lnTo>
                  <a:lnTo>
                    <a:pt x="3352800" y="1523"/>
                  </a:lnTo>
                  <a:lnTo>
                    <a:pt x="3352800" y="6095"/>
                  </a:lnTo>
                  <a:lnTo>
                    <a:pt x="3351275" y="6095"/>
                  </a:lnTo>
                  <a:close/>
                </a:path>
                <a:path w="7336790" h="7620">
                  <a:moveTo>
                    <a:pt x="3393948" y="6095"/>
                  </a:moveTo>
                  <a:lnTo>
                    <a:pt x="3393948" y="1523"/>
                  </a:lnTo>
                  <a:lnTo>
                    <a:pt x="3395471" y="1523"/>
                  </a:lnTo>
                  <a:lnTo>
                    <a:pt x="3395471" y="6095"/>
                  </a:lnTo>
                  <a:lnTo>
                    <a:pt x="3393948" y="6095"/>
                  </a:lnTo>
                  <a:close/>
                </a:path>
                <a:path w="7336790" h="7620">
                  <a:moveTo>
                    <a:pt x="3389375" y="7619"/>
                  </a:moveTo>
                  <a:lnTo>
                    <a:pt x="3389375" y="0"/>
                  </a:lnTo>
                  <a:lnTo>
                    <a:pt x="3393948" y="0"/>
                  </a:lnTo>
                  <a:lnTo>
                    <a:pt x="3393948" y="7619"/>
                  </a:lnTo>
                  <a:lnTo>
                    <a:pt x="3389375" y="7619"/>
                  </a:lnTo>
                  <a:close/>
                </a:path>
                <a:path w="7336790" h="7620">
                  <a:moveTo>
                    <a:pt x="3387852" y="4571"/>
                  </a:moveTo>
                  <a:lnTo>
                    <a:pt x="3387852" y="3048"/>
                  </a:lnTo>
                  <a:lnTo>
                    <a:pt x="3389375" y="1523"/>
                  </a:lnTo>
                  <a:lnTo>
                    <a:pt x="3389375" y="6095"/>
                  </a:lnTo>
                  <a:lnTo>
                    <a:pt x="3387852" y="4571"/>
                  </a:lnTo>
                  <a:close/>
                </a:path>
                <a:path w="7336790" h="7620">
                  <a:moveTo>
                    <a:pt x="3424427" y="4571"/>
                  </a:moveTo>
                  <a:lnTo>
                    <a:pt x="3424427" y="3048"/>
                  </a:lnTo>
                  <a:lnTo>
                    <a:pt x="3427475" y="0"/>
                  </a:lnTo>
                  <a:lnTo>
                    <a:pt x="3430523" y="0"/>
                  </a:lnTo>
                  <a:lnTo>
                    <a:pt x="3432048" y="1523"/>
                  </a:lnTo>
                  <a:lnTo>
                    <a:pt x="3432048" y="6095"/>
                  </a:lnTo>
                  <a:lnTo>
                    <a:pt x="3430523" y="7619"/>
                  </a:lnTo>
                  <a:lnTo>
                    <a:pt x="3427475" y="7619"/>
                  </a:lnTo>
                  <a:lnTo>
                    <a:pt x="3424427" y="4571"/>
                  </a:lnTo>
                  <a:close/>
                </a:path>
                <a:path w="7336790" h="7620">
                  <a:moveTo>
                    <a:pt x="3462527" y="6095"/>
                  </a:moveTo>
                  <a:lnTo>
                    <a:pt x="3462527" y="1523"/>
                  </a:lnTo>
                  <a:lnTo>
                    <a:pt x="3464052" y="0"/>
                  </a:lnTo>
                  <a:lnTo>
                    <a:pt x="3467100" y="0"/>
                  </a:lnTo>
                  <a:lnTo>
                    <a:pt x="3468623" y="1523"/>
                  </a:lnTo>
                  <a:lnTo>
                    <a:pt x="3468623" y="6095"/>
                  </a:lnTo>
                  <a:lnTo>
                    <a:pt x="3467100" y="7619"/>
                  </a:lnTo>
                  <a:lnTo>
                    <a:pt x="3464052" y="7619"/>
                  </a:lnTo>
                  <a:lnTo>
                    <a:pt x="3462527" y="6095"/>
                  </a:lnTo>
                  <a:close/>
                </a:path>
                <a:path w="7336790" h="7620">
                  <a:moveTo>
                    <a:pt x="3500627" y="7619"/>
                  </a:moveTo>
                  <a:lnTo>
                    <a:pt x="3500627" y="0"/>
                  </a:lnTo>
                  <a:lnTo>
                    <a:pt x="3503675" y="0"/>
                  </a:lnTo>
                  <a:lnTo>
                    <a:pt x="3506723" y="3048"/>
                  </a:lnTo>
                  <a:lnTo>
                    <a:pt x="3506723" y="4571"/>
                  </a:lnTo>
                  <a:lnTo>
                    <a:pt x="3503675" y="7619"/>
                  </a:lnTo>
                  <a:lnTo>
                    <a:pt x="3500627" y="7619"/>
                  </a:lnTo>
                  <a:close/>
                </a:path>
                <a:path w="7336790" h="7620">
                  <a:moveTo>
                    <a:pt x="3499103" y="6095"/>
                  </a:moveTo>
                  <a:lnTo>
                    <a:pt x="3499103" y="1523"/>
                  </a:lnTo>
                  <a:lnTo>
                    <a:pt x="3500627" y="1523"/>
                  </a:lnTo>
                  <a:lnTo>
                    <a:pt x="3500627" y="6095"/>
                  </a:lnTo>
                  <a:lnTo>
                    <a:pt x="3499103" y="6095"/>
                  </a:lnTo>
                  <a:close/>
                </a:path>
                <a:path w="7336790" h="7620">
                  <a:moveTo>
                    <a:pt x="3541775" y="6095"/>
                  </a:moveTo>
                  <a:lnTo>
                    <a:pt x="3541775" y="1523"/>
                  </a:lnTo>
                  <a:lnTo>
                    <a:pt x="3543300" y="1523"/>
                  </a:lnTo>
                  <a:lnTo>
                    <a:pt x="3543300" y="6095"/>
                  </a:lnTo>
                  <a:lnTo>
                    <a:pt x="3541775" y="6095"/>
                  </a:lnTo>
                  <a:close/>
                </a:path>
                <a:path w="7336790" h="7620">
                  <a:moveTo>
                    <a:pt x="3537203" y="7619"/>
                  </a:moveTo>
                  <a:lnTo>
                    <a:pt x="3537203" y="0"/>
                  </a:lnTo>
                  <a:lnTo>
                    <a:pt x="3541775" y="0"/>
                  </a:lnTo>
                  <a:lnTo>
                    <a:pt x="3541775" y="7619"/>
                  </a:lnTo>
                  <a:lnTo>
                    <a:pt x="3537203" y="7619"/>
                  </a:lnTo>
                  <a:close/>
                </a:path>
                <a:path w="7336790" h="7620">
                  <a:moveTo>
                    <a:pt x="3535680" y="6095"/>
                  </a:moveTo>
                  <a:lnTo>
                    <a:pt x="3535680" y="1523"/>
                  </a:lnTo>
                  <a:lnTo>
                    <a:pt x="3537203" y="1523"/>
                  </a:lnTo>
                  <a:lnTo>
                    <a:pt x="3537203" y="6095"/>
                  </a:lnTo>
                  <a:lnTo>
                    <a:pt x="3535680" y="6095"/>
                  </a:lnTo>
                  <a:close/>
                </a:path>
                <a:path w="7336790" h="7620">
                  <a:moveTo>
                    <a:pt x="3578352" y="6095"/>
                  </a:moveTo>
                  <a:lnTo>
                    <a:pt x="3578352" y="1523"/>
                  </a:lnTo>
                  <a:lnTo>
                    <a:pt x="3579875" y="1523"/>
                  </a:lnTo>
                  <a:lnTo>
                    <a:pt x="3579875" y="6095"/>
                  </a:lnTo>
                  <a:lnTo>
                    <a:pt x="3578352" y="6095"/>
                  </a:lnTo>
                  <a:close/>
                </a:path>
                <a:path w="7336790" h="7620">
                  <a:moveTo>
                    <a:pt x="3573780" y="7619"/>
                  </a:moveTo>
                  <a:lnTo>
                    <a:pt x="3573780" y="0"/>
                  </a:lnTo>
                  <a:lnTo>
                    <a:pt x="3578352" y="0"/>
                  </a:lnTo>
                  <a:lnTo>
                    <a:pt x="3578352" y="7619"/>
                  </a:lnTo>
                  <a:lnTo>
                    <a:pt x="3573780" y="7619"/>
                  </a:lnTo>
                  <a:close/>
                </a:path>
                <a:path w="7336790" h="7620">
                  <a:moveTo>
                    <a:pt x="3572255" y="6095"/>
                  </a:moveTo>
                  <a:lnTo>
                    <a:pt x="3572255" y="1523"/>
                  </a:lnTo>
                  <a:lnTo>
                    <a:pt x="3573780" y="1523"/>
                  </a:lnTo>
                  <a:lnTo>
                    <a:pt x="3573780" y="6095"/>
                  </a:lnTo>
                  <a:lnTo>
                    <a:pt x="3572255" y="6095"/>
                  </a:lnTo>
                  <a:close/>
                </a:path>
                <a:path w="7336790" h="7620">
                  <a:moveTo>
                    <a:pt x="3614927" y="6095"/>
                  </a:moveTo>
                  <a:lnTo>
                    <a:pt x="3614927" y="1523"/>
                  </a:lnTo>
                  <a:lnTo>
                    <a:pt x="3616452" y="1523"/>
                  </a:lnTo>
                  <a:lnTo>
                    <a:pt x="3616452" y="6095"/>
                  </a:lnTo>
                  <a:lnTo>
                    <a:pt x="3614927" y="6095"/>
                  </a:lnTo>
                  <a:close/>
                </a:path>
                <a:path w="7336790" h="7620">
                  <a:moveTo>
                    <a:pt x="3608832" y="4571"/>
                  </a:moveTo>
                  <a:lnTo>
                    <a:pt x="3608832" y="3048"/>
                  </a:lnTo>
                  <a:lnTo>
                    <a:pt x="3611880" y="0"/>
                  </a:lnTo>
                  <a:lnTo>
                    <a:pt x="3614927" y="0"/>
                  </a:lnTo>
                  <a:lnTo>
                    <a:pt x="3614927" y="7619"/>
                  </a:lnTo>
                  <a:lnTo>
                    <a:pt x="3611880" y="7619"/>
                  </a:lnTo>
                  <a:lnTo>
                    <a:pt x="3608832" y="4571"/>
                  </a:lnTo>
                  <a:close/>
                </a:path>
                <a:path w="7336790" h="7620">
                  <a:moveTo>
                    <a:pt x="3645407" y="4571"/>
                  </a:moveTo>
                  <a:lnTo>
                    <a:pt x="3645407" y="3048"/>
                  </a:lnTo>
                  <a:lnTo>
                    <a:pt x="3648455" y="0"/>
                  </a:lnTo>
                  <a:lnTo>
                    <a:pt x="3651503" y="0"/>
                  </a:lnTo>
                  <a:lnTo>
                    <a:pt x="3653027" y="1523"/>
                  </a:lnTo>
                  <a:lnTo>
                    <a:pt x="3653027" y="6095"/>
                  </a:lnTo>
                  <a:lnTo>
                    <a:pt x="3651503" y="7619"/>
                  </a:lnTo>
                  <a:lnTo>
                    <a:pt x="3648455" y="7619"/>
                  </a:lnTo>
                  <a:lnTo>
                    <a:pt x="3645407" y="4571"/>
                  </a:lnTo>
                  <a:close/>
                </a:path>
                <a:path w="7336790" h="7620">
                  <a:moveTo>
                    <a:pt x="3683507" y="6095"/>
                  </a:moveTo>
                  <a:lnTo>
                    <a:pt x="3683507" y="1523"/>
                  </a:lnTo>
                  <a:lnTo>
                    <a:pt x="3685032" y="0"/>
                  </a:lnTo>
                  <a:lnTo>
                    <a:pt x="3688080" y="0"/>
                  </a:lnTo>
                  <a:lnTo>
                    <a:pt x="3689603" y="1523"/>
                  </a:lnTo>
                  <a:lnTo>
                    <a:pt x="3689603" y="6095"/>
                  </a:lnTo>
                  <a:lnTo>
                    <a:pt x="3688080" y="7619"/>
                  </a:lnTo>
                  <a:lnTo>
                    <a:pt x="3685032" y="7619"/>
                  </a:lnTo>
                  <a:lnTo>
                    <a:pt x="3683507" y="6095"/>
                  </a:lnTo>
                  <a:close/>
                </a:path>
                <a:path w="7336790" h="7620">
                  <a:moveTo>
                    <a:pt x="3721607" y="7619"/>
                  </a:moveTo>
                  <a:lnTo>
                    <a:pt x="3721607" y="0"/>
                  </a:lnTo>
                  <a:lnTo>
                    <a:pt x="3724655" y="0"/>
                  </a:lnTo>
                  <a:lnTo>
                    <a:pt x="3727703" y="3048"/>
                  </a:lnTo>
                  <a:lnTo>
                    <a:pt x="3727703" y="4571"/>
                  </a:lnTo>
                  <a:lnTo>
                    <a:pt x="3724655" y="7619"/>
                  </a:lnTo>
                  <a:lnTo>
                    <a:pt x="3721607" y="7619"/>
                  </a:lnTo>
                  <a:close/>
                </a:path>
                <a:path w="7336790" h="7620">
                  <a:moveTo>
                    <a:pt x="3720084" y="6095"/>
                  </a:moveTo>
                  <a:lnTo>
                    <a:pt x="3720084" y="1523"/>
                  </a:lnTo>
                  <a:lnTo>
                    <a:pt x="3721607" y="1523"/>
                  </a:lnTo>
                  <a:lnTo>
                    <a:pt x="3721607" y="6095"/>
                  </a:lnTo>
                  <a:lnTo>
                    <a:pt x="3720084" y="6095"/>
                  </a:lnTo>
                  <a:close/>
                </a:path>
                <a:path w="7336790" h="7620">
                  <a:moveTo>
                    <a:pt x="3762755" y="6095"/>
                  </a:moveTo>
                  <a:lnTo>
                    <a:pt x="3762755" y="1523"/>
                  </a:lnTo>
                  <a:lnTo>
                    <a:pt x="3764280" y="1523"/>
                  </a:lnTo>
                  <a:lnTo>
                    <a:pt x="3764280" y="6095"/>
                  </a:lnTo>
                  <a:lnTo>
                    <a:pt x="3762755" y="6095"/>
                  </a:lnTo>
                  <a:close/>
                </a:path>
                <a:path w="7336790" h="7620">
                  <a:moveTo>
                    <a:pt x="3758184" y="7619"/>
                  </a:moveTo>
                  <a:lnTo>
                    <a:pt x="3758184" y="0"/>
                  </a:lnTo>
                  <a:lnTo>
                    <a:pt x="3762755" y="0"/>
                  </a:lnTo>
                  <a:lnTo>
                    <a:pt x="3762755" y="7619"/>
                  </a:lnTo>
                  <a:lnTo>
                    <a:pt x="3758184" y="7619"/>
                  </a:lnTo>
                  <a:close/>
                </a:path>
                <a:path w="7336790" h="7620">
                  <a:moveTo>
                    <a:pt x="3756659" y="6095"/>
                  </a:moveTo>
                  <a:lnTo>
                    <a:pt x="3756659" y="1523"/>
                  </a:lnTo>
                  <a:lnTo>
                    <a:pt x="3758184" y="1523"/>
                  </a:lnTo>
                  <a:lnTo>
                    <a:pt x="3758184" y="6095"/>
                  </a:lnTo>
                  <a:lnTo>
                    <a:pt x="3756659" y="6095"/>
                  </a:lnTo>
                  <a:close/>
                </a:path>
                <a:path w="7336790" h="7620">
                  <a:moveTo>
                    <a:pt x="3799332" y="6095"/>
                  </a:moveTo>
                  <a:lnTo>
                    <a:pt x="3799332" y="1523"/>
                  </a:lnTo>
                  <a:lnTo>
                    <a:pt x="3800855" y="1523"/>
                  </a:lnTo>
                  <a:lnTo>
                    <a:pt x="3800855" y="6095"/>
                  </a:lnTo>
                  <a:lnTo>
                    <a:pt x="3799332" y="6095"/>
                  </a:lnTo>
                  <a:close/>
                </a:path>
                <a:path w="7336790" h="7620">
                  <a:moveTo>
                    <a:pt x="3794759" y="7619"/>
                  </a:moveTo>
                  <a:lnTo>
                    <a:pt x="3794759" y="0"/>
                  </a:lnTo>
                  <a:lnTo>
                    <a:pt x="3799332" y="0"/>
                  </a:lnTo>
                  <a:lnTo>
                    <a:pt x="3799332" y="7619"/>
                  </a:lnTo>
                  <a:lnTo>
                    <a:pt x="3794759" y="7619"/>
                  </a:lnTo>
                  <a:close/>
                </a:path>
                <a:path w="7336790" h="7620">
                  <a:moveTo>
                    <a:pt x="3793236" y="6095"/>
                  </a:moveTo>
                  <a:lnTo>
                    <a:pt x="3793236" y="1523"/>
                  </a:lnTo>
                  <a:lnTo>
                    <a:pt x="3794759" y="1523"/>
                  </a:lnTo>
                  <a:lnTo>
                    <a:pt x="3794759" y="6095"/>
                  </a:lnTo>
                  <a:lnTo>
                    <a:pt x="3793236" y="6095"/>
                  </a:lnTo>
                  <a:close/>
                </a:path>
                <a:path w="7336790" h="7620">
                  <a:moveTo>
                    <a:pt x="3835907" y="6095"/>
                  </a:moveTo>
                  <a:lnTo>
                    <a:pt x="3835907" y="1523"/>
                  </a:lnTo>
                  <a:lnTo>
                    <a:pt x="3837432" y="1523"/>
                  </a:lnTo>
                  <a:lnTo>
                    <a:pt x="3837432" y="6095"/>
                  </a:lnTo>
                  <a:lnTo>
                    <a:pt x="3835907" y="6095"/>
                  </a:lnTo>
                  <a:close/>
                </a:path>
                <a:path w="7336790" h="7620">
                  <a:moveTo>
                    <a:pt x="3829811" y="4571"/>
                  </a:moveTo>
                  <a:lnTo>
                    <a:pt x="3829811" y="3048"/>
                  </a:lnTo>
                  <a:lnTo>
                    <a:pt x="3832859" y="0"/>
                  </a:lnTo>
                  <a:lnTo>
                    <a:pt x="3835907" y="0"/>
                  </a:lnTo>
                  <a:lnTo>
                    <a:pt x="3835907" y="7619"/>
                  </a:lnTo>
                  <a:lnTo>
                    <a:pt x="3832859" y="7619"/>
                  </a:lnTo>
                  <a:lnTo>
                    <a:pt x="3829811" y="4571"/>
                  </a:lnTo>
                  <a:close/>
                </a:path>
                <a:path w="7336790" h="7620">
                  <a:moveTo>
                    <a:pt x="3867911" y="6095"/>
                  </a:moveTo>
                  <a:lnTo>
                    <a:pt x="3867911" y="1523"/>
                  </a:lnTo>
                  <a:lnTo>
                    <a:pt x="3869436" y="0"/>
                  </a:lnTo>
                  <a:lnTo>
                    <a:pt x="3872484" y="0"/>
                  </a:lnTo>
                  <a:lnTo>
                    <a:pt x="3874007" y="1523"/>
                  </a:lnTo>
                  <a:lnTo>
                    <a:pt x="3874007" y="6095"/>
                  </a:lnTo>
                  <a:lnTo>
                    <a:pt x="3872484" y="7619"/>
                  </a:lnTo>
                  <a:lnTo>
                    <a:pt x="3869436" y="7619"/>
                  </a:lnTo>
                  <a:lnTo>
                    <a:pt x="3867911" y="6095"/>
                  </a:lnTo>
                  <a:close/>
                </a:path>
                <a:path w="7336790" h="7620">
                  <a:moveTo>
                    <a:pt x="3904487" y="6095"/>
                  </a:moveTo>
                  <a:lnTo>
                    <a:pt x="3904487" y="1523"/>
                  </a:lnTo>
                  <a:lnTo>
                    <a:pt x="3906011" y="0"/>
                  </a:lnTo>
                  <a:lnTo>
                    <a:pt x="3909059" y="0"/>
                  </a:lnTo>
                  <a:lnTo>
                    <a:pt x="3912107" y="3048"/>
                  </a:lnTo>
                  <a:lnTo>
                    <a:pt x="3912107" y="4571"/>
                  </a:lnTo>
                  <a:lnTo>
                    <a:pt x="3909059" y="7619"/>
                  </a:lnTo>
                  <a:lnTo>
                    <a:pt x="3906011" y="7619"/>
                  </a:lnTo>
                  <a:lnTo>
                    <a:pt x="3904487" y="6095"/>
                  </a:lnTo>
                  <a:close/>
                </a:path>
                <a:path w="7336790" h="7620">
                  <a:moveTo>
                    <a:pt x="3947159" y="6095"/>
                  </a:moveTo>
                  <a:lnTo>
                    <a:pt x="3947159" y="1523"/>
                  </a:lnTo>
                  <a:lnTo>
                    <a:pt x="3948684" y="3048"/>
                  </a:lnTo>
                  <a:lnTo>
                    <a:pt x="3948684" y="4571"/>
                  </a:lnTo>
                  <a:lnTo>
                    <a:pt x="3947159" y="6095"/>
                  </a:lnTo>
                  <a:close/>
                </a:path>
                <a:path w="7336790" h="7620">
                  <a:moveTo>
                    <a:pt x="3942587" y="7619"/>
                  </a:moveTo>
                  <a:lnTo>
                    <a:pt x="3942587" y="0"/>
                  </a:lnTo>
                  <a:lnTo>
                    <a:pt x="3947159" y="0"/>
                  </a:lnTo>
                  <a:lnTo>
                    <a:pt x="3947159" y="7619"/>
                  </a:lnTo>
                  <a:lnTo>
                    <a:pt x="3942587" y="7619"/>
                  </a:lnTo>
                  <a:close/>
                </a:path>
                <a:path w="7336790" h="7620">
                  <a:moveTo>
                    <a:pt x="3941064" y="6095"/>
                  </a:moveTo>
                  <a:lnTo>
                    <a:pt x="3941064" y="1523"/>
                  </a:lnTo>
                  <a:lnTo>
                    <a:pt x="3942587" y="1523"/>
                  </a:lnTo>
                  <a:lnTo>
                    <a:pt x="3942587" y="6095"/>
                  </a:lnTo>
                  <a:lnTo>
                    <a:pt x="3941064" y="6095"/>
                  </a:lnTo>
                  <a:close/>
                </a:path>
                <a:path w="7336790" h="7620">
                  <a:moveTo>
                    <a:pt x="3983736" y="6095"/>
                  </a:moveTo>
                  <a:lnTo>
                    <a:pt x="3983736" y="1523"/>
                  </a:lnTo>
                  <a:lnTo>
                    <a:pt x="3985259" y="1523"/>
                  </a:lnTo>
                  <a:lnTo>
                    <a:pt x="3985259" y="6095"/>
                  </a:lnTo>
                  <a:lnTo>
                    <a:pt x="3983736" y="6095"/>
                  </a:lnTo>
                  <a:close/>
                </a:path>
                <a:path w="7336790" h="7620">
                  <a:moveTo>
                    <a:pt x="3979164" y="7619"/>
                  </a:moveTo>
                  <a:lnTo>
                    <a:pt x="3979164" y="0"/>
                  </a:lnTo>
                  <a:lnTo>
                    <a:pt x="3983736" y="0"/>
                  </a:lnTo>
                  <a:lnTo>
                    <a:pt x="3983736" y="7619"/>
                  </a:lnTo>
                  <a:lnTo>
                    <a:pt x="3979164" y="7619"/>
                  </a:lnTo>
                  <a:close/>
                </a:path>
                <a:path w="7336790" h="7620">
                  <a:moveTo>
                    <a:pt x="3977639" y="6095"/>
                  </a:moveTo>
                  <a:lnTo>
                    <a:pt x="3977639" y="1523"/>
                  </a:lnTo>
                  <a:lnTo>
                    <a:pt x="3979164" y="1523"/>
                  </a:lnTo>
                  <a:lnTo>
                    <a:pt x="3979164" y="6095"/>
                  </a:lnTo>
                  <a:lnTo>
                    <a:pt x="3977639" y="6095"/>
                  </a:lnTo>
                  <a:close/>
                </a:path>
                <a:path w="7336790" h="7620">
                  <a:moveTo>
                    <a:pt x="4020311" y="6095"/>
                  </a:moveTo>
                  <a:lnTo>
                    <a:pt x="4020311" y="1523"/>
                  </a:lnTo>
                  <a:lnTo>
                    <a:pt x="4021836" y="1523"/>
                  </a:lnTo>
                  <a:lnTo>
                    <a:pt x="4021836" y="6095"/>
                  </a:lnTo>
                  <a:lnTo>
                    <a:pt x="4020311" y="6095"/>
                  </a:lnTo>
                  <a:close/>
                </a:path>
                <a:path w="7336790" h="7620">
                  <a:moveTo>
                    <a:pt x="4015739" y="7619"/>
                  </a:moveTo>
                  <a:lnTo>
                    <a:pt x="4015739" y="0"/>
                  </a:lnTo>
                  <a:lnTo>
                    <a:pt x="4020311" y="0"/>
                  </a:lnTo>
                  <a:lnTo>
                    <a:pt x="4020311" y="7619"/>
                  </a:lnTo>
                  <a:lnTo>
                    <a:pt x="4015739" y="7619"/>
                  </a:lnTo>
                  <a:close/>
                </a:path>
                <a:path w="7336790" h="7620">
                  <a:moveTo>
                    <a:pt x="4014216" y="6095"/>
                  </a:moveTo>
                  <a:lnTo>
                    <a:pt x="4014216" y="1523"/>
                  </a:lnTo>
                  <a:lnTo>
                    <a:pt x="4015739" y="1523"/>
                  </a:lnTo>
                  <a:lnTo>
                    <a:pt x="4015739" y="6095"/>
                  </a:lnTo>
                  <a:lnTo>
                    <a:pt x="4014216" y="6095"/>
                  </a:lnTo>
                  <a:close/>
                </a:path>
                <a:path w="7336790" h="7620">
                  <a:moveTo>
                    <a:pt x="4056887" y="6095"/>
                  </a:moveTo>
                  <a:lnTo>
                    <a:pt x="4056887" y="1523"/>
                  </a:lnTo>
                  <a:lnTo>
                    <a:pt x="4058411" y="1523"/>
                  </a:lnTo>
                  <a:lnTo>
                    <a:pt x="4058411" y="6095"/>
                  </a:lnTo>
                  <a:lnTo>
                    <a:pt x="4056887" y="6095"/>
                  </a:lnTo>
                  <a:close/>
                </a:path>
                <a:path w="7336790" h="7620">
                  <a:moveTo>
                    <a:pt x="4050791" y="4571"/>
                  </a:moveTo>
                  <a:lnTo>
                    <a:pt x="4050791" y="3048"/>
                  </a:lnTo>
                  <a:lnTo>
                    <a:pt x="4053839" y="0"/>
                  </a:lnTo>
                  <a:lnTo>
                    <a:pt x="4056887" y="0"/>
                  </a:lnTo>
                  <a:lnTo>
                    <a:pt x="4056887" y="7619"/>
                  </a:lnTo>
                  <a:lnTo>
                    <a:pt x="4053839" y="7619"/>
                  </a:lnTo>
                  <a:lnTo>
                    <a:pt x="4050791" y="4571"/>
                  </a:lnTo>
                  <a:close/>
                </a:path>
                <a:path w="7336790" h="7620">
                  <a:moveTo>
                    <a:pt x="4088891" y="6095"/>
                  </a:moveTo>
                  <a:lnTo>
                    <a:pt x="4088891" y="1523"/>
                  </a:lnTo>
                  <a:lnTo>
                    <a:pt x="4090416" y="0"/>
                  </a:lnTo>
                  <a:lnTo>
                    <a:pt x="4093464" y="0"/>
                  </a:lnTo>
                  <a:lnTo>
                    <a:pt x="4094987" y="1523"/>
                  </a:lnTo>
                  <a:lnTo>
                    <a:pt x="4094987" y="6095"/>
                  </a:lnTo>
                  <a:lnTo>
                    <a:pt x="4093464" y="7619"/>
                  </a:lnTo>
                  <a:lnTo>
                    <a:pt x="4090416" y="7619"/>
                  </a:lnTo>
                  <a:lnTo>
                    <a:pt x="4088891" y="6095"/>
                  </a:lnTo>
                  <a:close/>
                </a:path>
                <a:path w="7336790" h="7620">
                  <a:moveTo>
                    <a:pt x="4125468" y="6095"/>
                  </a:moveTo>
                  <a:lnTo>
                    <a:pt x="4125468" y="1523"/>
                  </a:lnTo>
                  <a:lnTo>
                    <a:pt x="4126991" y="0"/>
                  </a:lnTo>
                  <a:lnTo>
                    <a:pt x="4130039" y="0"/>
                  </a:lnTo>
                  <a:lnTo>
                    <a:pt x="4133087" y="3048"/>
                  </a:lnTo>
                  <a:lnTo>
                    <a:pt x="4133087" y="4571"/>
                  </a:lnTo>
                  <a:lnTo>
                    <a:pt x="4130039" y="7619"/>
                  </a:lnTo>
                  <a:lnTo>
                    <a:pt x="4126991" y="7619"/>
                  </a:lnTo>
                  <a:lnTo>
                    <a:pt x="4125468" y="6095"/>
                  </a:lnTo>
                  <a:close/>
                </a:path>
                <a:path w="7336790" h="7620">
                  <a:moveTo>
                    <a:pt x="4168139" y="6095"/>
                  </a:moveTo>
                  <a:lnTo>
                    <a:pt x="4168139" y="1523"/>
                  </a:lnTo>
                  <a:lnTo>
                    <a:pt x="4169664" y="3048"/>
                  </a:lnTo>
                  <a:lnTo>
                    <a:pt x="4169664" y="4571"/>
                  </a:lnTo>
                  <a:lnTo>
                    <a:pt x="4168139" y="6095"/>
                  </a:lnTo>
                  <a:close/>
                </a:path>
                <a:path w="7336790" h="7620">
                  <a:moveTo>
                    <a:pt x="4163568" y="7619"/>
                  </a:moveTo>
                  <a:lnTo>
                    <a:pt x="4163568" y="0"/>
                  </a:lnTo>
                  <a:lnTo>
                    <a:pt x="4168139" y="0"/>
                  </a:lnTo>
                  <a:lnTo>
                    <a:pt x="4168139" y="7619"/>
                  </a:lnTo>
                  <a:lnTo>
                    <a:pt x="4163568" y="7619"/>
                  </a:lnTo>
                  <a:close/>
                </a:path>
                <a:path w="7336790" h="7620">
                  <a:moveTo>
                    <a:pt x="4162043" y="6095"/>
                  </a:moveTo>
                  <a:lnTo>
                    <a:pt x="4162043" y="1523"/>
                  </a:lnTo>
                  <a:lnTo>
                    <a:pt x="4163568" y="1523"/>
                  </a:lnTo>
                  <a:lnTo>
                    <a:pt x="4163568" y="6095"/>
                  </a:lnTo>
                  <a:lnTo>
                    <a:pt x="4162043" y="6095"/>
                  </a:lnTo>
                  <a:close/>
                </a:path>
                <a:path w="7336790" h="7620">
                  <a:moveTo>
                    <a:pt x="4204716" y="6095"/>
                  </a:moveTo>
                  <a:lnTo>
                    <a:pt x="4204716" y="1523"/>
                  </a:lnTo>
                  <a:lnTo>
                    <a:pt x="4206239" y="1523"/>
                  </a:lnTo>
                  <a:lnTo>
                    <a:pt x="4206239" y="6095"/>
                  </a:lnTo>
                  <a:lnTo>
                    <a:pt x="4204716" y="6095"/>
                  </a:lnTo>
                  <a:close/>
                </a:path>
                <a:path w="7336790" h="7620">
                  <a:moveTo>
                    <a:pt x="4200143" y="7619"/>
                  </a:moveTo>
                  <a:lnTo>
                    <a:pt x="4200143" y="0"/>
                  </a:lnTo>
                  <a:lnTo>
                    <a:pt x="4204716" y="0"/>
                  </a:lnTo>
                  <a:lnTo>
                    <a:pt x="4204716" y="7619"/>
                  </a:lnTo>
                  <a:lnTo>
                    <a:pt x="4200143" y="7619"/>
                  </a:lnTo>
                  <a:close/>
                </a:path>
                <a:path w="7336790" h="7620">
                  <a:moveTo>
                    <a:pt x="4198620" y="6095"/>
                  </a:moveTo>
                  <a:lnTo>
                    <a:pt x="4198620" y="1523"/>
                  </a:lnTo>
                  <a:lnTo>
                    <a:pt x="4200143" y="1523"/>
                  </a:lnTo>
                  <a:lnTo>
                    <a:pt x="4200143" y="6095"/>
                  </a:lnTo>
                  <a:lnTo>
                    <a:pt x="4198620" y="6095"/>
                  </a:lnTo>
                  <a:close/>
                </a:path>
                <a:path w="7336790" h="7620">
                  <a:moveTo>
                    <a:pt x="4241291" y="6095"/>
                  </a:moveTo>
                  <a:lnTo>
                    <a:pt x="4241291" y="1523"/>
                  </a:lnTo>
                  <a:lnTo>
                    <a:pt x="4242816" y="1523"/>
                  </a:lnTo>
                  <a:lnTo>
                    <a:pt x="4242816" y="6095"/>
                  </a:lnTo>
                  <a:lnTo>
                    <a:pt x="4241291" y="6095"/>
                  </a:lnTo>
                  <a:close/>
                </a:path>
                <a:path w="7336790" h="7620">
                  <a:moveTo>
                    <a:pt x="4236720" y="7619"/>
                  </a:moveTo>
                  <a:lnTo>
                    <a:pt x="4236720" y="0"/>
                  </a:lnTo>
                  <a:lnTo>
                    <a:pt x="4241291" y="0"/>
                  </a:lnTo>
                  <a:lnTo>
                    <a:pt x="4241291" y="7619"/>
                  </a:lnTo>
                  <a:lnTo>
                    <a:pt x="4236720" y="7619"/>
                  </a:lnTo>
                  <a:close/>
                </a:path>
                <a:path w="7336790" h="7620">
                  <a:moveTo>
                    <a:pt x="4235195" y="6095"/>
                  </a:moveTo>
                  <a:lnTo>
                    <a:pt x="4235195" y="1523"/>
                  </a:lnTo>
                  <a:lnTo>
                    <a:pt x="4236720" y="1523"/>
                  </a:lnTo>
                  <a:lnTo>
                    <a:pt x="4236720" y="6095"/>
                  </a:lnTo>
                  <a:lnTo>
                    <a:pt x="4235195" y="6095"/>
                  </a:lnTo>
                  <a:close/>
                </a:path>
                <a:path w="7336790" h="7620">
                  <a:moveTo>
                    <a:pt x="4271771" y="4571"/>
                  </a:moveTo>
                  <a:lnTo>
                    <a:pt x="4271771" y="3048"/>
                  </a:lnTo>
                  <a:lnTo>
                    <a:pt x="4274820" y="0"/>
                  </a:lnTo>
                  <a:lnTo>
                    <a:pt x="4277868" y="0"/>
                  </a:lnTo>
                  <a:lnTo>
                    <a:pt x="4279391" y="1523"/>
                  </a:lnTo>
                  <a:lnTo>
                    <a:pt x="4279391" y="6095"/>
                  </a:lnTo>
                  <a:lnTo>
                    <a:pt x="4277868" y="7619"/>
                  </a:lnTo>
                  <a:lnTo>
                    <a:pt x="4274820" y="7619"/>
                  </a:lnTo>
                  <a:lnTo>
                    <a:pt x="4271771" y="4571"/>
                  </a:lnTo>
                  <a:close/>
                </a:path>
                <a:path w="7336790" h="7620">
                  <a:moveTo>
                    <a:pt x="4309871" y="6095"/>
                  </a:moveTo>
                  <a:lnTo>
                    <a:pt x="4309871" y="1523"/>
                  </a:lnTo>
                  <a:lnTo>
                    <a:pt x="4311395" y="0"/>
                  </a:lnTo>
                  <a:lnTo>
                    <a:pt x="4314443" y="0"/>
                  </a:lnTo>
                  <a:lnTo>
                    <a:pt x="4315968" y="1523"/>
                  </a:lnTo>
                  <a:lnTo>
                    <a:pt x="4315968" y="6095"/>
                  </a:lnTo>
                  <a:lnTo>
                    <a:pt x="4314443" y="7619"/>
                  </a:lnTo>
                  <a:lnTo>
                    <a:pt x="4311395" y="7619"/>
                  </a:lnTo>
                  <a:lnTo>
                    <a:pt x="4309871" y="6095"/>
                  </a:lnTo>
                  <a:close/>
                </a:path>
                <a:path w="7336790" h="7620">
                  <a:moveTo>
                    <a:pt x="4346448" y="6095"/>
                  </a:moveTo>
                  <a:lnTo>
                    <a:pt x="4346448" y="1523"/>
                  </a:lnTo>
                  <a:lnTo>
                    <a:pt x="4347971" y="0"/>
                  </a:lnTo>
                  <a:lnTo>
                    <a:pt x="4351020" y="0"/>
                  </a:lnTo>
                  <a:lnTo>
                    <a:pt x="4354068" y="3048"/>
                  </a:lnTo>
                  <a:lnTo>
                    <a:pt x="4354068" y="4571"/>
                  </a:lnTo>
                  <a:lnTo>
                    <a:pt x="4351020" y="7619"/>
                  </a:lnTo>
                  <a:lnTo>
                    <a:pt x="4347971" y="7619"/>
                  </a:lnTo>
                  <a:lnTo>
                    <a:pt x="4346448" y="6095"/>
                  </a:lnTo>
                  <a:close/>
                </a:path>
                <a:path w="7336790" h="7620">
                  <a:moveTo>
                    <a:pt x="4389120" y="6095"/>
                  </a:moveTo>
                  <a:lnTo>
                    <a:pt x="4389120" y="1523"/>
                  </a:lnTo>
                  <a:lnTo>
                    <a:pt x="4390643" y="3048"/>
                  </a:lnTo>
                  <a:lnTo>
                    <a:pt x="4390643" y="4571"/>
                  </a:lnTo>
                  <a:lnTo>
                    <a:pt x="4389120" y="6095"/>
                  </a:lnTo>
                  <a:close/>
                </a:path>
                <a:path w="7336790" h="7620">
                  <a:moveTo>
                    <a:pt x="4384548" y="7619"/>
                  </a:moveTo>
                  <a:lnTo>
                    <a:pt x="4384548" y="0"/>
                  </a:lnTo>
                  <a:lnTo>
                    <a:pt x="4389120" y="0"/>
                  </a:lnTo>
                  <a:lnTo>
                    <a:pt x="4389120" y="7619"/>
                  </a:lnTo>
                  <a:lnTo>
                    <a:pt x="4384548" y="7619"/>
                  </a:lnTo>
                  <a:close/>
                </a:path>
                <a:path w="7336790" h="7620">
                  <a:moveTo>
                    <a:pt x="4383023" y="6095"/>
                  </a:moveTo>
                  <a:lnTo>
                    <a:pt x="4383023" y="1523"/>
                  </a:lnTo>
                  <a:lnTo>
                    <a:pt x="4384548" y="1523"/>
                  </a:lnTo>
                  <a:lnTo>
                    <a:pt x="4384548" y="6095"/>
                  </a:lnTo>
                  <a:lnTo>
                    <a:pt x="4383023" y="6095"/>
                  </a:lnTo>
                  <a:close/>
                </a:path>
                <a:path w="7336790" h="7620">
                  <a:moveTo>
                    <a:pt x="4425695" y="6095"/>
                  </a:moveTo>
                  <a:lnTo>
                    <a:pt x="4425695" y="1523"/>
                  </a:lnTo>
                  <a:lnTo>
                    <a:pt x="4427220" y="1523"/>
                  </a:lnTo>
                  <a:lnTo>
                    <a:pt x="4427220" y="6095"/>
                  </a:lnTo>
                  <a:lnTo>
                    <a:pt x="4425695" y="6095"/>
                  </a:lnTo>
                  <a:close/>
                </a:path>
                <a:path w="7336790" h="7620">
                  <a:moveTo>
                    <a:pt x="4421123" y="7619"/>
                  </a:moveTo>
                  <a:lnTo>
                    <a:pt x="4421123" y="0"/>
                  </a:lnTo>
                  <a:lnTo>
                    <a:pt x="4425695" y="0"/>
                  </a:lnTo>
                  <a:lnTo>
                    <a:pt x="4425695" y="7619"/>
                  </a:lnTo>
                  <a:lnTo>
                    <a:pt x="4421123" y="7619"/>
                  </a:lnTo>
                  <a:close/>
                </a:path>
                <a:path w="7336790" h="7620">
                  <a:moveTo>
                    <a:pt x="4419600" y="6095"/>
                  </a:moveTo>
                  <a:lnTo>
                    <a:pt x="4419600" y="1523"/>
                  </a:lnTo>
                  <a:lnTo>
                    <a:pt x="4421123" y="1523"/>
                  </a:lnTo>
                  <a:lnTo>
                    <a:pt x="4421123" y="6095"/>
                  </a:lnTo>
                  <a:lnTo>
                    <a:pt x="4419600" y="6095"/>
                  </a:lnTo>
                  <a:close/>
                </a:path>
                <a:path w="7336790" h="7620">
                  <a:moveTo>
                    <a:pt x="4462271" y="6095"/>
                  </a:moveTo>
                  <a:lnTo>
                    <a:pt x="4462271" y="1523"/>
                  </a:lnTo>
                  <a:lnTo>
                    <a:pt x="4463795" y="1523"/>
                  </a:lnTo>
                  <a:lnTo>
                    <a:pt x="4463795" y="6095"/>
                  </a:lnTo>
                  <a:lnTo>
                    <a:pt x="4462271" y="6095"/>
                  </a:lnTo>
                  <a:close/>
                </a:path>
                <a:path w="7336790" h="7620">
                  <a:moveTo>
                    <a:pt x="4457700" y="7619"/>
                  </a:moveTo>
                  <a:lnTo>
                    <a:pt x="4457700" y="0"/>
                  </a:lnTo>
                  <a:lnTo>
                    <a:pt x="4462271" y="0"/>
                  </a:lnTo>
                  <a:lnTo>
                    <a:pt x="4462271" y="7619"/>
                  </a:lnTo>
                  <a:lnTo>
                    <a:pt x="4457700" y="7619"/>
                  </a:lnTo>
                  <a:close/>
                </a:path>
                <a:path w="7336790" h="7620">
                  <a:moveTo>
                    <a:pt x="4456175" y="6095"/>
                  </a:moveTo>
                  <a:lnTo>
                    <a:pt x="4456175" y="1523"/>
                  </a:lnTo>
                  <a:lnTo>
                    <a:pt x="4457700" y="1523"/>
                  </a:lnTo>
                  <a:lnTo>
                    <a:pt x="4457700" y="6095"/>
                  </a:lnTo>
                  <a:lnTo>
                    <a:pt x="4456175" y="6095"/>
                  </a:lnTo>
                  <a:close/>
                </a:path>
                <a:path w="7336790" h="7620">
                  <a:moveTo>
                    <a:pt x="4492752" y="4571"/>
                  </a:moveTo>
                  <a:lnTo>
                    <a:pt x="4492752" y="3048"/>
                  </a:lnTo>
                  <a:lnTo>
                    <a:pt x="4495800" y="0"/>
                  </a:lnTo>
                  <a:lnTo>
                    <a:pt x="4498848" y="0"/>
                  </a:lnTo>
                  <a:lnTo>
                    <a:pt x="4500371" y="1523"/>
                  </a:lnTo>
                  <a:lnTo>
                    <a:pt x="4500371" y="6095"/>
                  </a:lnTo>
                  <a:lnTo>
                    <a:pt x="4498848" y="7619"/>
                  </a:lnTo>
                  <a:lnTo>
                    <a:pt x="4495800" y="7619"/>
                  </a:lnTo>
                  <a:lnTo>
                    <a:pt x="4492752" y="4571"/>
                  </a:lnTo>
                  <a:close/>
                </a:path>
                <a:path w="7336790" h="7620">
                  <a:moveTo>
                    <a:pt x="4530852" y="6095"/>
                  </a:moveTo>
                  <a:lnTo>
                    <a:pt x="4530852" y="1523"/>
                  </a:lnTo>
                  <a:lnTo>
                    <a:pt x="4532375" y="0"/>
                  </a:lnTo>
                  <a:lnTo>
                    <a:pt x="4535423" y="0"/>
                  </a:lnTo>
                  <a:lnTo>
                    <a:pt x="4536948" y="1523"/>
                  </a:lnTo>
                  <a:lnTo>
                    <a:pt x="4536948" y="6095"/>
                  </a:lnTo>
                  <a:lnTo>
                    <a:pt x="4535423" y="7619"/>
                  </a:lnTo>
                  <a:lnTo>
                    <a:pt x="4532375" y="7619"/>
                  </a:lnTo>
                  <a:lnTo>
                    <a:pt x="4530852" y="6095"/>
                  </a:lnTo>
                  <a:close/>
                </a:path>
                <a:path w="7336790" h="7620">
                  <a:moveTo>
                    <a:pt x="4567427" y="6095"/>
                  </a:moveTo>
                  <a:lnTo>
                    <a:pt x="4567427" y="1523"/>
                  </a:lnTo>
                  <a:lnTo>
                    <a:pt x="4568952" y="0"/>
                  </a:lnTo>
                  <a:lnTo>
                    <a:pt x="4572000" y="0"/>
                  </a:lnTo>
                  <a:lnTo>
                    <a:pt x="4575048" y="3048"/>
                  </a:lnTo>
                  <a:lnTo>
                    <a:pt x="4575048" y="4571"/>
                  </a:lnTo>
                  <a:lnTo>
                    <a:pt x="4572000" y="7619"/>
                  </a:lnTo>
                  <a:lnTo>
                    <a:pt x="4568952" y="7619"/>
                  </a:lnTo>
                  <a:lnTo>
                    <a:pt x="4567427" y="6095"/>
                  </a:lnTo>
                  <a:close/>
                </a:path>
                <a:path w="7336790" h="7620">
                  <a:moveTo>
                    <a:pt x="4610099" y="6095"/>
                  </a:moveTo>
                  <a:lnTo>
                    <a:pt x="4610099" y="1523"/>
                  </a:lnTo>
                  <a:lnTo>
                    <a:pt x="4611623" y="1523"/>
                  </a:lnTo>
                  <a:lnTo>
                    <a:pt x="4611623" y="6095"/>
                  </a:lnTo>
                  <a:lnTo>
                    <a:pt x="4610099" y="6095"/>
                  </a:lnTo>
                  <a:close/>
                </a:path>
                <a:path w="7336790" h="7620">
                  <a:moveTo>
                    <a:pt x="4605528" y="7619"/>
                  </a:moveTo>
                  <a:lnTo>
                    <a:pt x="4605528" y="0"/>
                  </a:lnTo>
                  <a:lnTo>
                    <a:pt x="4610099" y="0"/>
                  </a:lnTo>
                  <a:lnTo>
                    <a:pt x="4610099" y="7619"/>
                  </a:lnTo>
                  <a:lnTo>
                    <a:pt x="4605528" y="7619"/>
                  </a:lnTo>
                  <a:close/>
                </a:path>
                <a:path w="7336790" h="7620">
                  <a:moveTo>
                    <a:pt x="4604003" y="6095"/>
                  </a:moveTo>
                  <a:lnTo>
                    <a:pt x="4604003" y="1523"/>
                  </a:lnTo>
                  <a:lnTo>
                    <a:pt x="4605528" y="1523"/>
                  </a:lnTo>
                  <a:lnTo>
                    <a:pt x="4605528" y="6095"/>
                  </a:lnTo>
                  <a:lnTo>
                    <a:pt x="4604003" y="6095"/>
                  </a:lnTo>
                  <a:close/>
                </a:path>
                <a:path w="7336790" h="7620">
                  <a:moveTo>
                    <a:pt x="4646676" y="6095"/>
                  </a:moveTo>
                  <a:lnTo>
                    <a:pt x="4646676" y="1523"/>
                  </a:lnTo>
                  <a:lnTo>
                    <a:pt x="4648199" y="1523"/>
                  </a:lnTo>
                  <a:lnTo>
                    <a:pt x="4648199" y="6095"/>
                  </a:lnTo>
                  <a:lnTo>
                    <a:pt x="4646676" y="6095"/>
                  </a:lnTo>
                  <a:close/>
                </a:path>
                <a:path w="7336790" h="7620">
                  <a:moveTo>
                    <a:pt x="4642103" y="7619"/>
                  </a:moveTo>
                  <a:lnTo>
                    <a:pt x="4642103" y="0"/>
                  </a:lnTo>
                  <a:lnTo>
                    <a:pt x="4646676" y="0"/>
                  </a:lnTo>
                  <a:lnTo>
                    <a:pt x="4646676" y="7619"/>
                  </a:lnTo>
                  <a:lnTo>
                    <a:pt x="4642103" y="7619"/>
                  </a:lnTo>
                  <a:close/>
                </a:path>
                <a:path w="7336790" h="7620">
                  <a:moveTo>
                    <a:pt x="4640579" y="6095"/>
                  </a:moveTo>
                  <a:lnTo>
                    <a:pt x="4640579" y="1523"/>
                  </a:lnTo>
                  <a:lnTo>
                    <a:pt x="4642103" y="1523"/>
                  </a:lnTo>
                  <a:lnTo>
                    <a:pt x="4642103" y="6095"/>
                  </a:lnTo>
                  <a:lnTo>
                    <a:pt x="4640579" y="6095"/>
                  </a:lnTo>
                  <a:close/>
                </a:path>
                <a:path w="7336790" h="7620">
                  <a:moveTo>
                    <a:pt x="4683252" y="6095"/>
                  </a:moveTo>
                  <a:lnTo>
                    <a:pt x="4683252" y="1523"/>
                  </a:lnTo>
                  <a:lnTo>
                    <a:pt x="4684776" y="1523"/>
                  </a:lnTo>
                  <a:lnTo>
                    <a:pt x="4684776" y="6095"/>
                  </a:lnTo>
                  <a:lnTo>
                    <a:pt x="4683252" y="6095"/>
                  </a:lnTo>
                  <a:close/>
                </a:path>
                <a:path w="7336790" h="7620">
                  <a:moveTo>
                    <a:pt x="4678679" y="7619"/>
                  </a:moveTo>
                  <a:lnTo>
                    <a:pt x="4678679" y="0"/>
                  </a:lnTo>
                  <a:lnTo>
                    <a:pt x="4683252" y="0"/>
                  </a:lnTo>
                  <a:lnTo>
                    <a:pt x="4683252" y="7619"/>
                  </a:lnTo>
                  <a:lnTo>
                    <a:pt x="4678679" y="7619"/>
                  </a:lnTo>
                  <a:close/>
                </a:path>
                <a:path w="7336790" h="7620">
                  <a:moveTo>
                    <a:pt x="4677155" y="6095"/>
                  </a:moveTo>
                  <a:lnTo>
                    <a:pt x="4677155" y="1523"/>
                  </a:lnTo>
                  <a:lnTo>
                    <a:pt x="4678679" y="1523"/>
                  </a:lnTo>
                  <a:lnTo>
                    <a:pt x="4678679" y="6095"/>
                  </a:lnTo>
                  <a:lnTo>
                    <a:pt x="4677155" y="6095"/>
                  </a:lnTo>
                  <a:close/>
                </a:path>
                <a:path w="7336790" h="7620">
                  <a:moveTo>
                    <a:pt x="4713731" y="4571"/>
                  </a:moveTo>
                  <a:lnTo>
                    <a:pt x="4713731" y="3048"/>
                  </a:lnTo>
                  <a:lnTo>
                    <a:pt x="4716779" y="0"/>
                  </a:lnTo>
                  <a:lnTo>
                    <a:pt x="4719828" y="0"/>
                  </a:lnTo>
                  <a:lnTo>
                    <a:pt x="4721352" y="1523"/>
                  </a:lnTo>
                  <a:lnTo>
                    <a:pt x="4721352" y="6095"/>
                  </a:lnTo>
                  <a:lnTo>
                    <a:pt x="4719828" y="7619"/>
                  </a:lnTo>
                  <a:lnTo>
                    <a:pt x="4716779" y="7619"/>
                  </a:lnTo>
                  <a:lnTo>
                    <a:pt x="4713731" y="4571"/>
                  </a:lnTo>
                  <a:close/>
                </a:path>
                <a:path w="7336790" h="7620">
                  <a:moveTo>
                    <a:pt x="4751831" y="6095"/>
                  </a:moveTo>
                  <a:lnTo>
                    <a:pt x="4751831" y="1523"/>
                  </a:lnTo>
                  <a:lnTo>
                    <a:pt x="4753355" y="0"/>
                  </a:lnTo>
                  <a:lnTo>
                    <a:pt x="4756403" y="0"/>
                  </a:lnTo>
                  <a:lnTo>
                    <a:pt x="4757928" y="1523"/>
                  </a:lnTo>
                  <a:lnTo>
                    <a:pt x="4757928" y="6095"/>
                  </a:lnTo>
                  <a:lnTo>
                    <a:pt x="4756403" y="7619"/>
                  </a:lnTo>
                  <a:lnTo>
                    <a:pt x="4753355" y="7619"/>
                  </a:lnTo>
                  <a:lnTo>
                    <a:pt x="4751831" y="6095"/>
                  </a:lnTo>
                  <a:close/>
                </a:path>
                <a:path w="7336790" h="7620">
                  <a:moveTo>
                    <a:pt x="4788407" y="6095"/>
                  </a:moveTo>
                  <a:lnTo>
                    <a:pt x="4788407" y="1523"/>
                  </a:lnTo>
                  <a:lnTo>
                    <a:pt x="4789931" y="0"/>
                  </a:lnTo>
                  <a:lnTo>
                    <a:pt x="4792979" y="0"/>
                  </a:lnTo>
                  <a:lnTo>
                    <a:pt x="4796028" y="3048"/>
                  </a:lnTo>
                  <a:lnTo>
                    <a:pt x="4796028" y="4571"/>
                  </a:lnTo>
                  <a:lnTo>
                    <a:pt x="4792979" y="7619"/>
                  </a:lnTo>
                  <a:lnTo>
                    <a:pt x="4789931" y="7619"/>
                  </a:lnTo>
                  <a:lnTo>
                    <a:pt x="4788407" y="6095"/>
                  </a:lnTo>
                  <a:close/>
                </a:path>
                <a:path w="7336790" h="7620">
                  <a:moveTo>
                    <a:pt x="4831079" y="6095"/>
                  </a:moveTo>
                  <a:lnTo>
                    <a:pt x="4831079" y="1523"/>
                  </a:lnTo>
                  <a:lnTo>
                    <a:pt x="4832604" y="1523"/>
                  </a:lnTo>
                  <a:lnTo>
                    <a:pt x="4832604" y="6095"/>
                  </a:lnTo>
                  <a:lnTo>
                    <a:pt x="4831079" y="6095"/>
                  </a:lnTo>
                  <a:close/>
                </a:path>
                <a:path w="7336790" h="7620">
                  <a:moveTo>
                    <a:pt x="4826507" y="7619"/>
                  </a:moveTo>
                  <a:lnTo>
                    <a:pt x="4826507" y="0"/>
                  </a:lnTo>
                  <a:lnTo>
                    <a:pt x="4831079" y="0"/>
                  </a:lnTo>
                  <a:lnTo>
                    <a:pt x="4831079" y="7619"/>
                  </a:lnTo>
                  <a:lnTo>
                    <a:pt x="4826507" y="7619"/>
                  </a:lnTo>
                  <a:close/>
                </a:path>
                <a:path w="7336790" h="7620">
                  <a:moveTo>
                    <a:pt x="4824984" y="6095"/>
                  </a:moveTo>
                  <a:lnTo>
                    <a:pt x="4824984" y="1523"/>
                  </a:lnTo>
                  <a:lnTo>
                    <a:pt x="4826507" y="1523"/>
                  </a:lnTo>
                  <a:lnTo>
                    <a:pt x="4826507" y="6095"/>
                  </a:lnTo>
                  <a:lnTo>
                    <a:pt x="4824984" y="6095"/>
                  </a:lnTo>
                  <a:close/>
                </a:path>
                <a:path w="7336790" h="7620">
                  <a:moveTo>
                    <a:pt x="4867655" y="6095"/>
                  </a:moveTo>
                  <a:lnTo>
                    <a:pt x="4867655" y="1523"/>
                  </a:lnTo>
                  <a:lnTo>
                    <a:pt x="4869179" y="1523"/>
                  </a:lnTo>
                  <a:lnTo>
                    <a:pt x="4869179" y="6095"/>
                  </a:lnTo>
                  <a:lnTo>
                    <a:pt x="4867655" y="6095"/>
                  </a:lnTo>
                  <a:close/>
                </a:path>
                <a:path w="7336790" h="7620">
                  <a:moveTo>
                    <a:pt x="4863084" y="7619"/>
                  </a:moveTo>
                  <a:lnTo>
                    <a:pt x="4863084" y="0"/>
                  </a:lnTo>
                  <a:lnTo>
                    <a:pt x="4867655" y="0"/>
                  </a:lnTo>
                  <a:lnTo>
                    <a:pt x="4867655" y="7619"/>
                  </a:lnTo>
                  <a:lnTo>
                    <a:pt x="4863084" y="7619"/>
                  </a:lnTo>
                  <a:close/>
                </a:path>
                <a:path w="7336790" h="7620">
                  <a:moveTo>
                    <a:pt x="4861560" y="6095"/>
                  </a:moveTo>
                  <a:lnTo>
                    <a:pt x="4861560" y="1523"/>
                  </a:lnTo>
                  <a:lnTo>
                    <a:pt x="4863084" y="1523"/>
                  </a:lnTo>
                  <a:lnTo>
                    <a:pt x="4863084" y="6095"/>
                  </a:lnTo>
                  <a:lnTo>
                    <a:pt x="4861560" y="6095"/>
                  </a:lnTo>
                  <a:close/>
                </a:path>
                <a:path w="7336790" h="7620">
                  <a:moveTo>
                    <a:pt x="4904231" y="6095"/>
                  </a:moveTo>
                  <a:lnTo>
                    <a:pt x="4904231" y="1523"/>
                  </a:lnTo>
                  <a:lnTo>
                    <a:pt x="4905755" y="1523"/>
                  </a:lnTo>
                  <a:lnTo>
                    <a:pt x="4905755" y="6095"/>
                  </a:lnTo>
                  <a:lnTo>
                    <a:pt x="4904231" y="6095"/>
                  </a:lnTo>
                  <a:close/>
                </a:path>
                <a:path w="7336790" h="7620">
                  <a:moveTo>
                    <a:pt x="4899660" y="7619"/>
                  </a:moveTo>
                  <a:lnTo>
                    <a:pt x="4899660" y="0"/>
                  </a:lnTo>
                  <a:lnTo>
                    <a:pt x="4904231" y="0"/>
                  </a:lnTo>
                  <a:lnTo>
                    <a:pt x="4904231" y="7619"/>
                  </a:lnTo>
                  <a:lnTo>
                    <a:pt x="4899660" y="7619"/>
                  </a:lnTo>
                  <a:close/>
                </a:path>
                <a:path w="7336790" h="7620">
                  <a:moveTo>
                    <a:pt x="4898136" y="4571"/>
                  </a:moveTo>
                  <a:lnTo>
                    <a:pt x="4898136" y="3048"/>
                  </a:lnTo>
                  <a:lnTo>
                    <a:pt x="4899660" y="1523"/>
                  </a:lnTo>
                  <a:lnTo>
                    <a:pt x="4899660" y="6095"/>
                  </a:lnTo>
                  <a:lnTo>
                    <a:pt x="4898136" y="4571"/>
                  </a:lnTo>
                  <a:close/>
                </a:path>
                <a:path w="7336790" h="7620">
                  <a:moveTo>
                    <a:pt x="4934712" y="4571"/>
                  </a:moveTo>
                  <a:lnTo>
                    <a:pt x="4934712" y="3048"/>
                  </a:lnTo>
                  <a:lnTo>
                    <a:pt x="4937760" y="0"/>
                  </a:lnTo>
                  <a:lnTo>
                    <a:pt x="4940807" y="0"/>
                  </a:lnTo>
                  <a:lnTo>
                    <a:pt x="4942331" y="1523"/>
                  </a:lnTo>
                  <a:lnTo>
                    <a:pt x="4942331" y="6095"/>
                  </a:lnTo>
                  <a:lnTo>
                    <a:pt x="4940807" y="7619"/>
                  </a:lnTo>
                  <a:lnTo>
                    <a:pt x="4937760" y="7619"/>
                  </a:lnTo>
                  <a:lnTo>
                    <a:pt x="4934712" y="4571"/>
                  </a:lnTo>
                  <a:close/>
                </a:path>
                <a:path w="7336790" h="7620">
                  <a:moveTo>
                    <a:pt x="4972812" y="6095"/>
                  </a:moveTo>
                  <a:lnTo>
                    <a:pt x="4972812" y="1523"/>
                  </a:lnTo>
                  <a:lnTo>
                    <a:pt x="4974336" y="0"/>
                  </a:lnTo>
                  <a:lnTo>
                    <a:pt x="4977384" y="0"/>
                  </a:lnTo>
                  <a:lnTo>
                    <a:pt x="4978907" y="1523"/>
                  </a:lnTo>
                  <a:lnTo>
                    <a:pt x="4978907" y="6095"/>
                  </a:lnTo>
                  <a:lnTo>
                    <a:pt x="4977384" y="7619"/>
                  </a:lnTo>
                  <a:lnTo>
                    <a:pt x="4974336" y="7619"/>
                  </a:lnTo>
                  <a:lnTo>
                    <a:pt x="4972812" y="6095"/>
                  </a:lnTo>
                  <a:close/>
                </a:path>
                <a:path w="7336790" h="7620">
                  <a:moveTo>
                    <a:pt x="5009387" y="6095"/>
                  </a:moveTo>
                  <a:lnTo>
                    <a:pt x="5009387" y="1523"/>
                  </a:lnTo>
                  <a:lnTo>
                    <a:pt x="5010912" y="0"/>
                  </a:lnTo>
                  <a:lnTo>
                    <a:pt x="5013960" y="0"/>
                  </a:lnTo>
                  <a:lnTo>
                    <a:pt x="5017007" y="3048"/>
                  </a:lnTo>
                  <a:lnTo>
                    <a:pt x="5017007" y="4571"/>
                  </a:lnTo>
                  <a:lnTo>
                    <a:pt x="5013960" y="7619"/>
                  </a:lnTo>
                  <a:lnTo>
                    <a:pt x="5010912" y="7619"/>
                  </a:lnTo>
                  <a:lnTo>
                    <a:pt x="5009387" y="6095"/>
                  </a:lnTo>
                  <a:close/>
                </a:path>
                <a:path w="7336790" h="7620">
                  <a:moveTo>
                    <a:pt x="5052060" y="6095"/>
                  </a:moveTo>
                  <a:lnTo>
                    <a:pt x="5052060" y="1523"/>
                  </a:lnTo>
                  <a:lnTo>
                    <a:pt x="5053584" y="1523"/>
                  </a:lnTo>
                  <a:lnTo>
                    <a:pt x="5053584" y="6095"/>
                  </a:lnTo>
                  <a:lnTo>
                    <a:pt x="5052060" y="6095"/>
                  </a:lnTo>
                  <a:close/>
                </a:path>
                <a:path w="7336790" h="7620">
                  <a:moveTo>
                    <a:pt x="5047487" y="7619"/>
                  </a:moveTo>
                  <a:lnTo>
                    <a:pt x="5047487" y="0"/>
                  </a:lnTo>
                  <a:lnTo>
                    <a:pt x="5052060" y="0"/>
                  </a:lnTo>
                  <a:lnTo>
                    <a:pt x="5052060" y="7619"/>
                  </a:lnTo>
                  <a:lnTo>
                    <a:pt x="5047487" y="7619"/>
                  </a:lnTo>
                  <a:close/>
                </a:path>
                <a:path w="7336790" h="7620">
                  <a:moveTo>
                    <a:pt x="5045963" y="6095"/>
                  </a:moveTo>
                  <a:lnTo>
                    <a:pt x="5045963" y="1523"/>
                  </a:lnTo>
                  <a:lnTo>
                    <a:pt x="5047487" y="1523"/>
                  </a:lnTo>
                  <a:lnTo>
                    <a:pt x="5047487" y="6095"/>
                  </a:lnTo>
                  <a:lnTo>
                    <a:pt x="5045963" y="6095"/>
                  </a:lnTo>
                  <a:close/>
                </a:path>
                <a:path w="7336790" h="7620">
                  <a:moveTo>
                    <a:pt x="5088636" y="6095"/>
                  </a:moveTo>
                  <a:lnTo>
                    <a:pt x="5088636" y="1523"/>
                  </a:lnTo>
                  <a:lnTo>
                    <a:pt x="5090160" y="1523"/>
                  </a:lnTo>
                  <a:lnTo>
                    <a:pt x="5090160" y="6095"/>
                  </a:lnTo>
                  <a:lnTo>
                    <a:pt x="5088636" y="6095"/>
                  </a:lnTo>
                  <a:close/>
                </a:path>
                <a:path w="7336790" h="7620">
                  <a:moveTo>
                    <a:pt x="5084063" y="7619"/>
                  </a:moveTo>
                  <a:lnTo>
                    <a:pt x="5084063" y="0"/>
                  </a:lnTo>
                  <a:lnTo>
                    <a:pt x="5088636" y="0"/>
                  </a:lnTo>
                  <a:lnTo>
                    <a:pt x="5088636" y="7619"/>
                  </a:lnTo>
                  <a:lnTo>
                    <a:pt x="5084063" y="7619"/>
                  </a:lnTo>
                  <a:close/>
                </a:path>
                <a:path w="7336790" h="7620">
                  <a:moveTo>
                    <a:pt x="5082539" y="6095"/>
                  </a:moveTo>
                  <a:lnTo>
                    <a:pt x="5082539" y="1523"/>
                  </a:lnTo>
                  <a:lnTo>
                    <a:pt x="5084063" y="1523"/>
                  </a:lnTo>
                  <a:lnTo>
                    <a:pt x="5084063" y="6095"/>
                  </a:lnTo>
                  <a:lnTo>
                    <a:pt x="5082539" y="6095"/>
                  </a:lnTo>
                  <a:close/>
                </a:path>
                <a:path w="7336790" h="7620">
                  <a:moveTo>
                    <a:pt x="5125212" y="6095"/>
                  </a:moveTo>
                  <a:lnTo>
                    <a:pt x="5125212" y="1523"/>
                  </a:lnTo>
                  <a:lnTo>
                    <a:pt x="5126736" y="1523"/>
                  </a:lnTo>
                  <a:lnTo>
                    <a:pt x="5126736" y="6095"/>
                  </a:lnTo>
                  <a:lnTo>
                    <a:pt x="5125212" y="6095"/>
                  </a:lnTo>
                  <a:close/>
                </a:path>
                <a:path w="7336790" h="7620">
                  <a:moveTo>
                    <a:pt x="5120639" y="7619"/>
                  </a:moveTo>
                  <a:lnTo>
                    <a:pt x="5120639" y="0"/>
                  </a:lnTo>
                  <a:lnTo>
                    <a:pt x="5125212" y="0"/>
                  </a:lnTo>
                  <a:lnTo>
                    <a:pt x="5125212" y="7619"/>
                  </a:lnTo>
                  <a:lnTo>
                    <a:pt x="5120639" y="7619"/>
                  </a:lnTo>
                  <a:close/>
                </a:path>
                <a:path w="7336790" h="7620">
                  <a:moveTo>
                    <a:pt x="5119115" y="4571"/>
                  </a:moveTo>
                  <a:lnTo>
                    <a:pt x="5119115" y="3048"/>
                  </a:lnTo>
                  <a:lnTo>
                    <a:pt x="5120639" y="1523"/>
                  </a:lnTo>
                  <a:lnTo>
                    <a:pt x="5120639" y="6095"/>
                  </a:lnTo>
                  <a:lnTo>
                    <a:pt x="5119115" y="4571"/>
                  </a:lnTo>
                  <a:close/>
                </a:path>
                <a:path w="7336790" h="7620">
                  <a:moveTo>
                    <a:pt x="5155691" y="4571"/>
                  </a:moveTo>
                  <a:lnTo>
                    <a:pt x="5155691" y="3048"/>
                  </a:lnTo>
                  <a:lnTo>
                    <a:pt x="5158739" y="0"/>
                  </a:lnTo>
                  <a:lnTo>
                    <a:pt x="5161787" y="0"/>
                  </a:lnTo>
                  <a:lnTo>
                    <a:pt x="5163312" y="1523"/>
                  </a:lnTo>
                  <a:lnTo>
                    <a:pt x="5163312" y="6095"/>
                  </a:lnTo>
                  <a:lnTo>
                    <a:pt x="5161787" y="7619"/>
                  </a:lnTo>
                  <a:lnTo>
                    <a:pt x="5158739" y="7619"/>
                  </a:lnTo>
                  <a:lnTo>
                    <a:pt x="5155691" y="4571"/>
                  </a:lnTo>
                  <a:close/>
                </a:path>
                <a:path w="7336790" h="7620">
                  <a:moveTo>
                    <a:pt x="5193791" y="6095"/>
                  </a:moveTo>
                  <a:lnTo>
                    <a:pt x="5193791" y="1523"/>
                  </a:lnTo>
                  <a:lnTo>
                    <a:pt x="5195315" y="0"/>
                  </a:lnTo>
                  <a:lnTo>
                    <a:pt x="5198363" y="0"/>
                  </a:lnTo>
                  <a:lnTo>
                    <a:pt x="5199887" y="1523"/>
                  </a:lnTo>
                  <a:lnTo>
                    <a:pt x="5199887" y="6095"/>
                  </a:lnTo>
                  <a:lnTo>
                    <a:pt x="5198363" y="7619"/>
                  </a:lnTo>
                  <a:lnTo>
                    <a:pt x="5195315" y="7619"/>
                  </a:lnTo>
                  <a:lnTo>
                    <a:pt x="5193791" y="6095"/>
                  </a:lnTo>
                  <a:close/>
                </a:path>
                <a:path w="7336790" h="7620">
                  <a:moveTo>
                    <a:pt x="5231891" y="7619"/>
                  </a:moveTo>
                  <a:lnTo>
                    <a:pt x="5231891" y="0"/>
                  </a:lnTo>
                  <a:lnTo>
                    <a:pt x="5234939" y="0"/>
                  </a:lnTo>
                  <a:lnTo>
                    <a:pt x="5237987" y="3048"/>
                  </a:lnTo>
                  <a:lnTo>
                    <a:pt x="5237987" y="4571"/>
                  </a:lnTo>
                  <a:lnTo>
                    <a:pt x="5234939" y="7619"/>
                  </a:lnTo>
                  <a:lnTo>
                    <a:pt x="5231891" y="7619"/>
                  </a:lnTo>
                  <a:close/>
                </a:path>
                <a:path w="7336790" h="7620">
                  <a:moveTo>
                    <a:pt x="5230368" y="6095"/>
                  </a:moveTo>
                  <a:lnTo>
                    <a:pt x="5230368" y="1523"/>
                  </a:lnTo>
                  <a:lnTo>
                    <a:pt x="5231891" y="1523"/>
                  </a:lnTo>
                  <a:lnTo>
                    <a:pt x="5231891" y="6095"/>
                  </a:lnTo>
                  <a:lnTo>
                    <a:pt x="5230368" y="6095"/>
                  </a:lnTo>
                  <a:close/>
                </a:path>
                <a:path w="7336790" h="7620">
                  <a:moveTo>
                    <a:pt x="5273039" y="6095"/>
                  </a:moveTo>
                  <a:lnTo>
                    <a:pt x="5273039" y="1523"/>
                  </a:lnTo>
                  <a:lnTo>
                    <a:pt x="5274563" y="1523"/>
                  </a:lnTo>
                  <a:lnTo>
                    <a:pt x="5274563" y="6095"/>
                  </a:lnTo>
                  <a:lnTo>
                    <a:pt x="5273039" y="6095"/>
                  </a:lnTo>
                  <a:close/>
                </a:path>
                <a:path w="7336790" h="7620">
                  <a:moveTo>
                    <a:pt x="5268468" y="7619"/>
                  </a:moveTo>
                  <a:lnTo>
                    <a:pt x="5268468" y="0"/>
                  </a:lnTo>
                  <a:lnTo>
                    <a:pt x="5273039" y="0"/>
                  </a:lnTo>
                  <a:lnTo>
                    <a:pt x="5273039" y="7619"/>
                  </a:lnTo>
                  <a:lnTo>
                    <a:pt x="5268468" y="7619"/>
                  </a:lnTo>
                  <a:close/>
                </a:path>
                <a:path w="7336790" h="7620">
                  <a:moveTo>
                    <a:pt x="5266944" y="6095"/>
                  </a:moveTo>
                  <a:lnTo>
                    <a:pt x="5266944" y="1523"/>
                  </a:lnTo>
                  <a:lnTo>
                    <a:pt x="5268468" y="1523"/>
                  </a:lnTo>
                  <a:lnTo>
                    <a:pt x="5268468" y="6095"/>
                  </a:lnTo>
                  <a:lnTo>
                    <a:pt x="5266944" y="6095"/>
                  </a:lnTo>
                  <a:close/>
                </a:path>
                <a:path w="7336790" h="7620">
                  <a:moveTo>
                    <a:pt x="5309615" y="6095"/>
                  </a:moveTo>
                  <a:lnTo>
                    <a:pt x="5309615" y="1523"/>
                  </a:lnTo>
                  <a:lnTo>
                    <a:pt x="5311139" y="1523"/>
                  </a:lnTo>
                  <a:lnTo>
                    <a:pt x="5311139" y="6095"/>
                  </a:lnTo>
                  <a:lnTo>
                    <a:pt x="5309615" y="6095"/>
                  </a:lnTo>
                  <a:close/>
                </a:path>
                <a:path w="7336790" h="7620">
                  <a:moveTo>
                    <a:pt x="5305044" y="7619"/>
                  </a:moveTo>
                  <a:lnTo>
                    <a:pt x="5305044" y="0"/>
                  </a:lnTo>
                  <a:lnTo>
                    <a:pt x="5309615" y="0"/>
                  </a:lnTo>
                  <a:lnTo>
                    <a:pt x="5309615" y="7619"/>
                  </a:lnTo>
                  <a:lnTo>
                    <a:pt x="5305044" y="7619"/>
                  </a:lnTo>
                  <a:close/>
                </a:path>
                <a:path w="7336790" h="7620">
                  <a:moveTo>
                    <a:pt x="5303520" y="6095"/>
                  </a:moveTo>
                  <a:lnTo>
                    <a:pt x="5303520" y="1523"/>
                  </a:lnTo>
                  <a:lnTo>
                    <a:pt x="5305044" y="1523"/>
                  </a:lnTo>
                  <a:lnTo>
                    <a:pt x="5305044" y="6095"/>
                  </a:lnTo>
                  <a:lnTo>
                    <a:pt x="5303520" y="6095"/>
                  </a:lnTo>
                  <a:close/>
                </a:path>
                <a:path w="7336790" h="7620">
                  <a:moveTo>
                    <a:pt x="5346191" y="6095"/>
                  </a:moveTo>
                  <a:lnTo>
                    <a:pt x="5346191" y="1523"/>
                  </a:lnTo>
                  <a:lnTo>
                    <a:pt x="5347715" y="1523"/>
                  </a:lnTo>
                  <a:lnTo>
                    <a:pt x="5347715" y="6095"/>
                  </a:lnTo>
                  <a:lnTo>
                    <a:pt x="5346191" y="6095"/>
                  </a:lnTo>
                  <a:close/>
                </a:path>
                <a:path w="7336790" h="7620">
                  <a:moveTo>
                    <a:pt x="5341620" y="7619"/>
                  </a:moveTo>
                  <a:lnTo>
                    <a:pt x="5341620" y="0"/>
                  </a:lnTo>
                  <a:lnTo>
                    <a:pt x="5346191" y="0"/>
                  </a:lnTo>
                  <a:lnTo>
                    <a:pt x="5346191" y="7619"/>
                  </a:lnTo>
                  <a:lnTo>
                    <a:pt x="5341620" y="7619"/>
                  </a:lnTo>
                  <a:close/>
                </a:path>
                <a:path w="7336790" h="7620">
                  <a:moveTo>
                    <a:pt x="5340096" y="4571"/>
                  </a:moveTo>
                  <a:lnTo>
                    <a:pt x="5340096" y="3048"/>
                  </a:lnTo>
                  <a:lnTo>
                    <a:pt x="5341620" y="1523"/>
                  </a:lnTo>
                  <a:lnTo>
                    <a:pt x="5341620" y="6095"/>
                  </a:lnTo>
                  <a:lnTo>
                    <a:pt x="5340096" y="4571"/>
                  </a:lnTo>
                  <a:close/>
                </a:path>
                <a:path w="7336790" h="7620">
                  <a:moveTo>
                    <a:pt x="5376671" y="4571"/>
                  </a:moveTo>
                  <a:lnTo>
                    <a:pt x="5376671" y="3048"/>
                  </a:lnTo>
                  <a:lnTo>
                    <a:pt x="5379720" y="0"/>
                  </a:lnTo>
                  <a:lnTo>
                    <a:pt x="5382768" y="0"/>
                  </a:lnTo>
                  <a:lnTo>
                    <a:pt x="5384291" y="1523"/>
                  </a:lnTo>
                  <a:lnTo>
                    <a:pt x="5384291" y="6095"/>
                  </a:lnTo>
                  <a:lnTo>
                    <a:pt x="5382768" y="7619"/>
                  </a:lnTo>
                  <a:lnTo>
                    <a:pt x="5379720" y="7619"/>
                  </a:lnTo>
                  <a:lnTo>
                    <a:pt x="5376671" y="4571"/>
                  </a:lnTo>
                  <a:close/>
                </a:path>
                <a:path w="7336790" h="7620">
                  <a:moveTo>
                    <a:pt x="5414771" y="6095"/>
                  </a:moveTo>
                  <a:lnTo>
                    <a:pt x="5414771" y="1523"/>
                  </a:lnTo>
                  <a:lnTo>
                    <a:pt x="5416296" y="0"/>
                  </a:lnTo>
                  <a:lnTo>
                    <a:pt x="5419344" y="0"/>
                  </a:lnTo>
                  <a:lnTo>
                    <a:pt x="5420868" y="1523"/>
                  </a:lnTo>
                  <a:lnTo>
                    <a:pt x="5420868" y="6095"/>
                  </a:lnTo>
                  <a:lnTo>
                    <a:pt x="5419344" y="7619"/>
                  </a:lnTo>
                  <a:lnTo>
                    <a:pt x="5416296" y="7619"/>
                  </a:lnTo>
                  <a:lnTo>
                    <a:pt x="5414771" y="6095"/>
                  </a:lnTo>
                  <a:close/>
                </a:path>
                <a:path w="7336790" h="7620">
                  <a:moveTo>
                    <a:pt x="5452871" y="7619"/>
                  </a:moveTo>
                  <a:lnTo>
                    <a:pt x="5452871" y="0"/>
                  </a:lnTo>
                  <a:lnTo>
                    <a:pt x="5455920" y="0"/>
                  </a:lnTo>
                  <a:lnTo>
                    <a:pt x="5458968" y="3048"/>
                  </a:lnTo>
                  <a:lnTo>
                    <a:pt x="5458968" y="4571"/>
                  </a:lnTo>
                  <a:lnTo>
                    <a:pt x="5455920" y="7619"/>
                  </a:lnTo>
                  <a:lnTo>
                    <a:pt x="5452871" y="7619"/>
                  </a:lnTo>
                  <a:close/>
                </a:path>
                <a:path w="7336790" h="7620">
                  <a:moveTo>
                    <a:pt x="5451347" y="6095"/>
                  </a:moveTo>
                  <a:lnTo>
                    <a:pt x="5451347" y="1523"/>
                  </a:lnTo>
                  <a:lnTo>
                    <a:pt x="5452871" y="1523"/>
                  </a:lnTo>
                  <a:lnTo>
                    <a:pt x="5452871" y="6095"/>
                  </a:lnTo>
                  <a:lnTo>
                    <a:pt x="5451347" y="6095"/>
                  </a:lnTo>
                  <a:close/>
                </a:path>
                <a:path w="7336790" h="7620">
                  <a:moveTo>
                    <a:pt x="5494020" y="6095"/>
                  </a:moveTo>
                  <a:lnTo>
                    <a:pt x="5494020" y="1523"/>
                  </a:lnTo>
                  <a:lnTo>
                    <a:pt x="5495544" y="1523"/>
                  </a:lnTo>
                  <a:lnTo>
                    <a:pt x="5495544" y="6095"/>
                  </a:lnTo>
                  <a:lnTo>
                    <a:pt x="5494020" y="6095"/>
                  </a:lnTo>
                  <a:close/>
                </a:path>
                <a:path w="7336790" h="7620">
                  <a:moveTo>
                    <a:pt x="5489447" y="7619"/>
                  </a:moveTo>
                  <a:lnTo>
                    <a:pt x="5489447" y="0"/>
                  </a:lnTo>
                  <a:lnTo>
                    <a:pt x="5494020" y="0"/>
                  </a:lnTo>
                  <a:lnTo>
                    <a:pt x="5494020" y="7619"/>
                  </a:lnTo>
                  <a:lnTo>
                    <a:pt x="5489447" y="7619"/>
                  </a:lnTo>
                  <a:close/>
                </a:path>
                <a:path w="7336790" h="7620">
                  <a:moveTo>
                    <a:pt x="5487923" y="6095"/>
                  </a:moveTo>
                  <a:lnTo>
                    <a:pt x="5487923" y="1523"/>
                  </a:lnTo>
                  <a:lnTo>
                    <a:pt x="5489447" y="1523"/>
                  </a:lnTo>
                  <a:lnTo>
                    <a:pt x="5489447" y="6095"/>
                  </a:lnTo>
                  <a:lnTo>
                    <a:pt x="5487923" y="6095"/>
                  </a:lnTo>
                  <a:close/>
                </a:path>
                <a:path w="7336790" h="7620">
                  <a:moveTo>
                    <a:pt x="5530596" y="6095"/>
                  </a:moveTo>
                  <a:lnTo>
                    <a:pt x="5530596" y="1523"/>
                  </a:lnTo>
                  <a:lnTo>
                    <a:pt x="5532120" y="1523"/>
                  </a:lnTo>
                  <a:lnTo>
                    <a:pt x="5532120" y="6095"/>
                  </a:lnTo>
                  <a:lnTo>
                    <a:pt x="5530596" y="6095"/>
                  </a:lnTo>
                  <a:close/>
                </a:path>
                <a:path w="7336790" h="7620">
                  <a:moveTo>
                    <a:pt x="5526023" y="7619"/>
                  </a:moveTo>
                  <a:lnTo>
                    <a:pt x="5526023" y="0"/>
                  </a:lnTo>
                  <a:lnTo>
                    <a:pt x="5530596" y="0"/>
                  </a:lnTo>
                  <a:lnTo>
                    <a:pt x="5530596" y="7619"/>
                  </a:lnTo>
                  <a:lnTo>
                    <a:pt x="5526023" y="7619"/>
                  </a:lnTo>
                  <a:close/>
                </a:path>
                <a:path w="7336790" h="7620">
                  <a:moveTo>
                    <a:pt x="5524499" y="6095"/>
                  </a:moveTo>
                  <a:lnTo>
                    <a:pt x="5524499" y="1523"/>
                  </a:lnTo>
                  <a:lnTo>
                    <a:pt x="5526023" y="1523"/>
                  </a:lnTo>
                  <a:lnTo>
                    <a:pt x="5526023" y="6095"/>
                  </a:lnTo>
                  <a:lnTo>
                    <a:pt x="5524499" y="6095"/>
                  </a:lnTo>
                  <a:close/>
                </a:path>
                <a:path w="7336790" h="7620">
                  <a:moveTo>
                    <a:pt x="5567171" y="6095"/>
                  </a:moveTo>
                  <a:lnTo>
                    <a:pt x="5567171" y="1523"/>
                  </a:lnTo>
                  <a:lnTo>
                    <a:pt x="5568696" y="1523"/>
                  </a:lnTo>
                  <a:lnTo>
                    <a:pt x="5568696" y="6095"/>
                  </a:lnTo>
                  <a:lnTo>
                    <a:pt x="5567171" y="6095"/>
                  </a:lnTo>
                  <a:close/>
                </a:path>
                <a:path w="7336790" h="7620">
                  <a:moveTo>
                    <a:pt x="5561076" y="4571"/>
                  </a:moveTo>
                  <a:lnTo>
                    <a:pt x="5561076" y="3048"/>
                  </a:lnTo>
                  <a:lnTo>
                    <a:pt x="5564123" y="0"/>
                  </a:lnTo>
                  <a:lnTo>
                    <a:pt x="5567171" y="0"/>
                  </a:lnTo>
                  <a:lnTo>
                    <a:pt x="5567171" y="7619"/>
                  </a:lnTo>
                  <a:lnTo>
                    <a:pt x="5564123" y="7619"/>
                  </a:lnTo>
                  <a:lnTo>
                    <a:pt x="5561076" y="4571"/>
                  </a:lnTo>
                  <a:close/>
                </a:path>
                <a:path w="7336790" h="7620">
                  <a:moveTo>
                    <a:pt x="5597652" y="4571"/>
                  </a:moveTo>
                  <a:lnTo>
                    <a:pt x="5597652" y="3048"/>
                  </a:lnTo>
                  <a:lnTo>
                    <a:pt x="5600699" y="0"/>
                  </a:lnTo>
                  <a:lnTo>
                    <a:pt x="5603747" y="0"/>
                  </a:lnTo>
                  <a:lnTo>
                    <a:pt x="5605271" y="1523"/>
                  </a:lnTo>
                  <a:lnTo>
                    <a:pt x="5605271" y="6095"/>
                  </a:lnTo>
                  <a:lnTo>
                    <a:pt x="5603747" y="7619"/>
                  </a:lnTo>
                  <a:lnTo>
                    <a:pt x="5600699" y="7619"/>
                  </a:lnTo>
                  <a:lnTo>
                    <a:pt x="5597652" y="4571"/>
                  </a:lnTo>
                  <a:close/>
                </a:path>
                <a:path w="7336790" h="7620">
                  <a:moveTo>
                    <a:pt x="5635752" y="6095"/>
                  </a:moveTo>
                  <a:lnTo>
                    <a:pt x="5635752" y="1523"/>
                  </a:lnTo>
                  <a:lnTo>
                    <a:pt x="5637276" y="0"/>
                  </a:lnTo>
                  <a:lnTo>
                    <a:pt x="5640323" y="0"/>
                  </a:lnTo>
                  <a:lnTo>
                    <a:pt x="5643371" y="3048"/>
                  </a:lnTo>
                  <a:lnTo>
                    <a:pt x="5643371" y="4571"/>
                  </a:lnTo>
                  <a:lnTo>
                    <a:pt x="5640323" y="7619"/>
                  </a:lnTo>
                  <a:lnTo>
                    <a:pt x="5637276" y="7619"/>
                  </a:lnTo>
                  <a:lnTo>
                    <a:pt x="5635752" y="6095"/>
                  </a:lnTo>
                  <a:close/>
                </a:path>
                <a:path w="7336790" h="7620">
                  <a:moveTo>
                    <a:pt x="5673852" y="7619"/>
                  </a:moveTo>
                  <a:lnTo>
                    <a:pt x="5673852" y="0"/>
                  </a:lnTo>
                  <a:lnTo>
                    <a:pt x="5676899" y="0"/>
                  </a:lnTo>
                  <a:lnTo>
                    <a:pt x="5679947" y="3048"/>
                  </a:lnTo>
                  <a:lnTo>
                    <a:pt x="5679947" y="4571"/>
                  </a:lnTo>
                  <a:lnTo>
                    <a:pt x="5676899" y="7619"/>
                  </a:lnTo>
                  <a:lnTo>
                    <a:pt x="5673852" y="7619"/>
                  </a:lnTo>
                  <a:close/>
                </a:path>
                <a:path w="7336790" h="7620">
                  <a:moveTo>
                    <a:pt x="5672328" y="6095"/>
                  </a:moveTo>
                  <a:lnTo>
                    <a:pt x="5672328" y="1523"/>
                  </a:lnTo>
                  <a:lnTo>
                    <a:pt x="5673852" y="1523"/>
                  </a:lnTo>
                  <a:lnTo>
                    <a:pt x="5673852" y="6095"/>
                  </a:lnTo>
                  <a:lnTo>
                    <a:pt x="5672328" y="6095"/>
                  </a:lnTo>
                  <a:close/>
                </a:path>
                <a:path w="7336790" h="7620">
                  <a:moveTo>
                    <a:pt x="5714999" y="6095"/>
                  </a:moveTo>
                  <a:lnTo>
                    <a:pt x="5714999" y="1523"/>
                  </a:lnTo>
                  <a:lnTo>
                    <a:pt x="5716523" y="1523"/>
                  </a:lnTo>
                  <a:lnTo>
                    <a:pt x="5716523" y="6095"/>
                  </a:lnTo>
                  <a:lnTo>
                    <a:pt x="5714999" y="6095"/>
                  </a:lnTo>
                  <a:close/>
                </a:path>
                <a:path w="7336790" h="7620">
                  <a:moveTo>
                    <a:pt x="5710428" y="7619"/>
                  </a:moveTo>
                  <a:lnTo>
                    <a:pt x="5710428" y="0"/>
                  </a:lnTo>
                  <a:lnTo>
                    <a:pt x="5714999" y="0"/>
                  </a:lnTo>
                  <a:lnTo>
                    <a:pt x="5714999" y="7619"/>
                  </a:lnTo>
                  <a:lnTo>
                    <a:pt x="5710428" y="7619"/>
                  </a:lnTo>
                  <a:close/>
                </a:path>
                <a:path w="7336790" h="7620">
                  <a:moveTo>
                    <a:pt x="5708904" y="6095"/>
                  </a:moveTo>
                  <a:lnTo>
                    <a:pt x="5708904" y="1523"/>
                  </a:lnTo>
                  <a:lnTo>
                    <a:pt x="5710428" y="1523"/>
                  </a:lnTo>
                  <a:lnTo>
                    <a:pt x="5710428" y="6095"/>
                  </a:lnTo>
                  <a:lnTo>
                    <a:pt x="5708904" y="6095"/>
                  </a:lnTo>
                  <a:close/>
                </a:path>
                <a:path w="7336790" h="7620">
                  <a:moveTo>
                    <a:pt x="5751576" y="6095"/>
                  </a:moveTo>
                  <a:lnTo>
                    <a:pt x="5751576" y="1523"/>
                  </a:lnTo>
                  <a:lnTo>
                    <a:pt x="5753099" y="1523"/>
                  </a:lnTo>
                  <a:lnTo>
                    <a:pt x="5753099" y="6095"/>
                  </a:lnTo>
                  <a:lnTo>
                    <a:pt x="5751576" y="6095"/>
                  </a:lnTo>
                  <a:close/>
                </a:path>
                <a:path w="7336790" h="7620">
                  <a:moveTo>
                    <a:pt x="5747004" y="7619"/>
                  </a:moveTo>
                  <a:lnTo>
                    <a:pt x="5747004" y="0"/>
                  </a:lnTo>
                  <a:lnTo>
                    <a:pt x="5751576" y="0"/>
                  </a:lnTo>
                  <a:lnTo>
                    <a:pt x="5751576" y="7619"/>
                  </a:lnTo>
                  <a:lnTo>
                    <a:pt x="5747004" y="7619"/>
                  </a:lnTo>
                  <a:close/>
                </a:path>
                <a:path w="7336790" h="7620">
                  <a:moveTo>
                    <a:pt x="5745479" y="6095"/>
                  </a:moveTo>
                  <a:lnTo>
                    <a:pt x="5745479" y="1523"/>
                  </a:lnTo>
                  <a:lnTo>
                    <a:pt x="5747004" y="1523"/>
                  </a:lnTo>
                  <a:lnTo>
                    <a:pt x="5747004" y="6095"/>
                  </a:lnTo>
                  <a:lnTo>
                    <a:pt x="5745479" y="6095"/>
                  </a:lnTo>
                  <a:close/>
                </a:path>
                <a:path w="7336790" h="7620">
                  <a:moveTo>
                    <a:pt x="5788152" y="6095"/>
                  </a:moveTo>
                  <a:lnTo>
                    <a:pt x="5788152" y="1523"/>
                  </a:lnTo>
                  <a:lnTo>
                    <a:pt x="5789676" y="1523"/>
                  </a:lnTo>
                  <a:lnTo>
                    <a:pt x="5789676" y="6095"/>
                  </a:lnTo>
                  <a:lnTo>
                    <a:pt x="5788152" y="6095"/>
                  </a:lnTo>
                  <a:close/>
                </a:path>
                <a:path w="7336790" h="7620">
                  <a:moveTo>
                    <a:pt x="5782055" y="4571"/>
                  </a:moveTo>
                  <a:lnTo>
                    <a:pt x="5782055" y="3048"/>
                  </a:lnTo>
                  <a:lnTo>
                    <a:pt x="5785104" y="0"/>
                  </a:lnTo>
                  <a:lnTo>
                    <a:pt x="5788152" y="0"/>
                  </a:lnTo>
                  <a:lnTo>
                    <a:pt x="5788152" y="7619"/>
                  </a:lnTo>
                  <a:lnTo>
                    <a:pt x="5785104" y="7619"/>
                  </a:lnTo>
                  <a:lnTo>
                    <a:pt x="5782055" y="4571"/>
                  </a:lnTo>
                  <a:close/>
                </a:path>
                <a:path w="7336790" h="7620">
                  <a:moveTo>
                    <a:pt x="5820155" y="6095"/>
                  </a:moveTo>
                  <a:lnTo>
                    <a:pt x="5820155" y="1523"/>
                  </a:lnTo>
                  <a:lnTo>
                    <a:pt x="5821680" y="0"/>
                  </a:lnTo>
                  <a:lnTo>
                    <a:pt x="5824728" y="0"/>
                  </a:lnTo>
                  <a:lnTo>
                    <a:pt x="5826252" y="1523"/>
                  </a:lnTo>
                  <a:lnTo>
                    <a:pt x="5826252" y="6095"/>
                  </a:lnTo>
                  <a:lnTo>
                    <a:pt x="5824728" y="7619"/>
                  </a:lnTo>
                  <a:lnTo>
                    <a:pt x="5821680" y="7619"/>
                  </a:lnTo>
                  <a:lnTo>
                    <a:pt x="5820155" y="6095"/>
                  </a:lnTo>
                  <a:close/>
                </a:path>
                <a:path w="7336790" h="7620">
                  <a:moveTo>
                    <a:pt x="5856731" y="6095"/>
                  </a:moveTo>
                  <a:lnTo>
                    <a:pt x="5856731" y="1523"/>
                  </a:lnTo>
                  <a:lnTo>
                    <a:pt x="5858255" y="0"/>
                  </a:lnTo>
                  <a:lnTo>
                    <a:pt x="5861304" y="0"/>
                  </a:lnTo>
                  <a:lnTo>
                    <a:pt x="5864352" y="3048"/>
                  </a:lnTo>
                  <a:lnTo>
                    <a:pt x="5864352" y="4571"/>
                  </a:lnTo>
                  <a:lnTo>
                    <a:pt x="5861304" y="7619"/>
                  </a:lnTo>
                  <a:lnTo>
                    <a:pt x="5858255" y="7619"/>
                  </a:lnTo>
                  <a:lnTo>
                    <a:pt x="5856731" y="6095"/>
                  </a:lnTo>
                  <a:close/>
                </a:path>
                <a:path w="7336790" h="7620">
                  <a:moveTo>
                    <a:pt x="5899404" y="6095"/>
                  </a:moveTo>
                  <a:lnTo>
                    <a:pt x="5899404" y="1523"/>
                  </a:lnTo>
                  <a:lnTo>
                    <a:pt x="5900928" y="3048"/>
                  </a:lnTo>
                  <a:lnTo>
                    <a:pt x="5900928" y="4571"/>
                  </a:lnTo>
                  <a:lnTo>
                    <a:pt x="5899404" y="6095"/>
                  </a:lnTo>
                  <a:close/>
                </a:path>
                <a:path w="7336790" h="7620">
                  <a:moveTo>
                    <a:pt x="5894831" y="7619"/>
                  </a:moveTo>
                  <a:lnTo>
                    <a:pt x="5894831" y="0"/>
                  </a:lnTo>
                  <a:lnTo>
                    <a:pt x="5899404" y="0"/>
                  </a:lnTo>
                  <a:lnTo>
                    <a:pt x="5899404" y="7619"/>
                  </a:lnTo>
                  <a:lnTo>
                    <a:pt x="5894831" y="7619"/>
                  </a:lnTo>
                  <a:close/>
                </a:path>
                <a:path w="7336790" h="7620">
                  <a:moveTo>
                    <a:pt x="5893307" y="6095"/>
                  </a:moveTo>
                  <a:lnTo>
                    <a:pt x="5893307" y="1523"/>
                  </a:lnTo>
                  <a:lnTo>
                    <a:pt x="5894831" y="1523"/>
                  </a:lnTo>
                  <a:lnTo>
                    <a:pt x="5894831" y="6095"/>
                  </a:lnTo>
                  <a:lnTo>
                    <a:pt x="5893307" y="6095"/>
                  </a:lnTo>
                  <a:close/>
                </a:path>
                <a:path w="7336790" h="7620">
                  <a:moveTo>
                    <a:pt x="5935980" y="6095"/>
                  </a:moveTo>
                  <a:lnTo>
                    <a:pt x="5935980" y="1523"/>
                  </a:lnTo>
                  <a:lnTo>
                    <a:pt x="5937504" y="1523"/>
                  </a:lnTo>
                  <a:lnTo>
                    <a:pt x="5937504" y="6095"/>
                  </a:lnTo>
                  <a:lnTo>
                    <a:pt x="5935980" y="6095"/>
                  </a:lnTo>
                  <a:close/>
                </a:path>
                <a:path w="7336790" h="7620">
                  <a:moveTo>
                    <a:pt x="5931407" y="7619"/>
                  </a:moveTo>
                  <a:lnTo>
                    <a:pt x="5931407" y="0"/>
                  </a:lnTo>
                  <a:lnTo>
                    <a:pt x="5935980" y="0"/>
                  </a:lnTo>
                  <a:lnTo>
                    <a:pt x="5935980" y="7619"/>
                  </a:lnTo>
                  <a:lnTo>
                    <a:pt x="5931407" y="7619"/>
                  </a:lnTo>
                  <a:close/>
                </a:path>
                <a:path w="7336790" h="7620">
                  <a:moveTo>
                    <a:pt x="5929884" y="6095"/>
                  </a:moveTo>
                  <a:lnTo>
                    <a:pt x="5929884" y="1523"/>
                  </a:lnTo>
                  <a:lnTo>
                    <a:pt x="5931407" y="1523"/>
                  </a:lnTo>
                  <a:lnTo>
                    <a:pt x="5931407" y="6095"/>
                  </a:lnTo>
                  <a:lnTo>
                    <a:pt x="5929884" y="6095"/>
                  </a:lnTo>
                  <a:close/>
                </a:path>
                <a:path w="7336790" h="7620">
                  <a:moveTo>
                    <a:pt x="5972555" y="6095"/>
                  </a:moveTo>
                  <a:lnTo>
                    <a:pt x="5972555" y="1523"/>
                  </a:lnTo>
                  <a:lnTo>
                    <a:pt x="5974080" y="1523"/>
                  </a:lnTo>
                  <a:lnTo>
                    <a:pt x="5974080" y="6095"/>
                  </a:lnTo>
                  <a:lnTo>
                    <a:pt x="5972555" y="6095"/>
                  </a:lnTo>
                  <a:close/>
                </a:path>
                <a:path w="7336790" h="7620">
                  <a:moveTo>
                    <a:pt x="5967984" y="7619"/>
                  </a:moveTo>
                  <a:lnTo>
                    <a:pt x="5967984" y="0"/>
                  </a:lnTo>
                  <a:lnTo>
                    <a:pt x="5972555" y="0"/>
                  </a:lnTo>
                  <a:lnTo>
                    <a:pt x="5972555" y="7619"/>
                  </a:lnTo>
                  <a:lnTo>
                    <a:pt x="5967984" y="7619"/>
                  </a:lnTo>
                  <a:close/>
                </a:path>
                <a:path w="7336790" h="7620">
                  <a:moveTo>
                    <a:pt x="5966460" y="6095"/>
                  </a:moveTo>
                  <a:lnTo>
                    <a:pt x="5966460" y="1523"/>
                  </a:lnTo>
                  <a:lnTo>
                    <a:pt x="5967984" y="1523"/>
                  </a:lnTo>
                  <a:lnTo>
                    <a:pt x="5967984" y="6095"/>
                  </a:lnTo>
                  <a:lnTo>
                    <a:pt x="5966460" y="6095"/>
                  </a:lnTo>
                  <a:close/>
                </a:path>
                <a:path w="7336790" h="7620">
                  <a:moveTo>
                    <a:pt x="6009131" y="6095"/>
                  </a:moveTo>
                  <a:lnTo>
                    <a:pt x="6009131" y="1523"/>
                  </a:lnTo>
                  <a:lnTo>
                    <a:pt x="6010655" y="1523"/>
                  </a:lnTo>
                  <a:lnTo>
                    <a:pt x="6010655" y="6095"/>
                  </a:lnTo>
                  <a:lnTo>
                    <a:pt x="6009131" y="6095"/>
                  </a:lnTo>
                  <a:close/>
                </a:path>
                <a:path w="7336790" h="7620">
                  <a:moveTo>
                    <a:pt x="6003036" y="4571"/>
                  </a:moveTo>
                  <a:lnTo>
                    <a:pt x="6003036" y="3048"/>
                  </a:lnTo>
                  <a:lnTo>
                    <a:pt x="6006084" y="0"/>
                  </a:lnTo>
                  <a:lnTo>
                    <a:pt x="6009131" y="0"/>
                  </a:lnTo>
                  <a:lnTo>
                    <a:pt x="6009131" y="7619"/>
                  </a:lnTo>
                  <a:lnTo>
                    <a:pt x="6006084" y="7619"/>
                  </a:lnTo>
                  <a:lnTo>
                    <a:pt x="6003036" y="4571"/>
                  </a:lnTo>
                  <a:close/>
                </a:path>
                <a:path w="7336790" h="7620">
                  <a:moveTo>
                    <a:pt x="6041136" y="6095"/>
                  </a:moveTo>
                  <a:lnTo>
                    <a:pt x="6041136" y="1523"/>
                  </a:lnTo>
                  <a:lnTo>
                    <a:pt x="6042660" y="0"/>
                  </a:lnTo>
                  <a:lnTo>
                    <a:pt x="6045707" y="0"/>
                  </a:lnTo>
                  <a:lnTo>
                    <a:pt x="6047231" y="1523"/>
                  </a:lnTo>
                  <a:lnTo>
                    <a:pt x="6047231" y="6095"/>
                  </a:lnTo>
                  <a:lnTo>
                    <a:pt x="6045707" y="7619"/>
                  </a:lnTo>
                  <a:lnTo>
                    <a:pt x="6042660" y="7619"/>
                  </a:lnTo>
                  <a:lnTo>
                    <a:pt x="6041136" y="6095"/>
                  </a:lnTo>
                  <a:close/>
                </a:path>
                <a:path w="7336790" h="7620">
                  <a:moveTo>
                    <a:pt x="6077712" y="6095"/>
                  </a:moveTo>
                  <a:lnTo>
                    <a:pt x="6077712" y="1523"/>
                  </a:lnTo>
                  <a:lnTo>
                    <a:pt x="6079236" y="0"/>
                  </a:lnTo>
                  <a:lnTo>
                    <a:pt x="6082284" y="0"/>
                  </a:lnTo>
                  <a:lnTo>
                    <a:pt x="6085331" y="3048"/>
                  </a:lnTo>
                  <a:lnTo>
                    <a:pt x="6085331" y="4571"/>
                  </a:lnTo>
                  <a:lnTo>
                    <a:pt x="6082284" y="7619"/>
                  </a:lnTo>
                  <a:lnTo>
                    <a:pt x="6079236" y="7619"/>
                  </a:lnTo>
                  <a:lnTo>
                    <a:pt x="6077712" y="6095"/>
                  </a:lnTo>
                  <a:close/>
                </a:path>
                <a:path w="7336790" h="7620">
                  <a:moveTo>
                    <a:pt x="6120384" y="6095"/>
                  </a:moveTo>
                  <a:lnTo>
                    <a:pt x="6120384" y="1523"/>
                  </a:lnTo>
                  <a:lnTo>
                    <a:pt x="6121907" y="3048"/>
                  </a:lnTo>
                  <a:lnTo>
                    <a:pt x="6121907" y="4571"/>
                  </a:lnTo>
                  <a:lnTo>
                    <a:pt x="6120384" y="6095"/>
                  </a:lnTo>
                  <a:close/>
                </a:path>
                <a:path w="7336790" h="7620">
                  <a:moveTo>
                    <a:pt x="6115812" y="7619"/>
                  </a:moveTo>
                  <a:lnTo>
                    <a:pt x="6115812" y="0"/>
                  </a:lnTo>
                  <a:lnTo>
                    <a:pt x="6120384" y="0"/>
                  </a:lnTo>
                  <a:lnTo>
                    <a:pt x="6120384" y="7619"/>
                  </a:lnTo>
                  <a:lnTo>
                    <a:pt x="6115812" y="7619"/>
                  </a:lnTo>
                  <a:close/>
                </a:path>
                <a:path w="7336790" h="7620">
                  <a:moveTo>
                    <a:pt x="6114288" y="6095"/>
                  </a:moveTo>
                  <a:lnTo>
                    <a:pt x="6114288" y="1523"/>
                  </a:lnTo>
                  <a:lnTo>
                    <a:pt x="6115812" y="1523"/>
                  </a:lnTo>
                  <a:lnTo>
                    <a:pt x="6115812" y="6095"/>
                  </a:lnTo>
                  <a:lnTo>
                    <a:pt x="6114288" y="6095"/>
                  </a:lnTo>
                  <a:close/>
                </a:path>
                <a:path w="7336790" h="7620">
                  <a:moveTo>
                    <a:pt x="6156960" y="6095"/>
                  </a:moveTo>
                  <a:lnTo>
                    <a:pt x="6156960" y="1523"/>
                  </a:lnTo>
                  <a:lnTo>
                    <a:pt x="6158484" y="1523"/>
                  </a:lnTo>
                  <a:lnTo>
                    <a:pt x="6158484" y="6095"/>
                  </a:lnTo>
                  <a:lnTo>
                    <a:pt x="6156960" y="6095"/>
                  </a:lnTo>
                  <a:close/>
                </a:path>
                <a:path w="7336790" h="7620">
                  <a:moveTo>
                    <a:pt x="6152388" y="7619"/>
                  </a:moveTo>
                  <a:lnTo>
                    <a:pt x="6152388" y="0"/>
                  </a:lnTo>
                  <a:lnTo>
                    <a:pt x="6156960" y="0"/>
                  </a:lnTo>
                  <a:lnTo>
                    <a:pt x="6156960" y="7619"/>
                  </a:lnTo>
                  <a:lnTo>
                    <a:pt x="6152388" y="7619"/>
                  </a:lnTo>
                  <a:close/>
                </a:path>
                <a:path w="7336790" h="7620">
                  <a:moveTo>
                    <a:pt x="6150863" y="6095"/>
                  </a:moveTo>
                  <a:lnTo>
                    <a:pt x="6150863" y="1523"/>
                  </a:lnTo>
                  <a:lnTo>
                    <a:pt x="6152388" y="1523"/>
                  </a:lnTo>
                  <a:lnTo>
                    <a:pt x="6152388" y="6095"/>
                  </a:lnTo>
                  <a:lnTo>
                    <a:pt x="6150863" y="6095"/>
                  </a:lnTo>
                  <a:close/>
                </a:path>
                <a:path w="7336790" h="7620">
                  <a:moveTo>
                    <a:pt x="6193536" y="6095"/>
                  </a:moveTo>
                  <a:lnTo>
                    <a:pt x="6193536" y="1523"/>
                  </a:lnTo>
                  <a:lnTo>
                    <a:pt x="6195060" y="1523"/>
                  </a:lnTo>
                  <a:lnTo>
                    <a:pt x="6195060" y="6095"/>
                  </a:lnTo>
                  <a:lnTo>
                    <a:pt x="6193536" y="6095"/>
                  </a:lnTo>
                  <a:close/>
                </a:path>
                <a:path w="7336790" h="7620">
                  <a:moveTo>
                    <a:pt x="6188963" y="7619"/>
                  </a:moveTo>
                  <a:lnTo>
                    <a:pt x="6188963" y="0"/>
                  </a:lnTo>
                  <a:lnTo>
                    <a:pt x="6193536" y="0"/>
                  </a:lnTo>
                  <a:lnTo>
                    <a:pt x="6193536" y="7619"/>
                  </a:lnTo>
                  <a:lnTo>
                    <a:pt x="6188963" y="7619"/>
                  </a:lnTo>
                  <a:close/>
                </a:path>
                <a:path w="7336790" h="7620">
                  <a:moveTo>
                    <a:pt x="6187439" y="6095"/>
                  </a:moveTo>
                  <a:lnTo>
                    <a:pt x="6187439" y="1523"/>
                  </a:lnTo>
                  <a:lnTo>
                    <a:pt x="6188963" y="1523"/>
                  </a:lnTo>
                  <a:lnTo>
                    <a:pt x="6188963" y="6095"/>
                  </a:lnTo>
                  <a:lnTo>
                    <a:pt x="6187439" y="6095"/>
                  </a:lnTo>
                  <a:close/>
                </a:path>
                <a:path w="7336790" h="7620">
                  <a:moveTo>
                    <a:pt x="6224015" y="4571"/>
                  </a:moveTo>
                  <a:lnTo>
                    <a:pt x="6224015" y="3048"/>
                  </a:lnTo>
                  <a:lnTo>
                    <a:pt x="6227063" y="0"/>
                  </a:lnTo>
                  <a:lnTo>
                    <a:pt x="6230112" y="0"/>
                  </a:lnTo>
                  <a:lnTo>
                    <a:pt x="6231636" y="1523"/>
                  </a:lnTo>
                  <a:lnTo>
                    <a:pt x="6231636" y="6095"/>
                  </a:lnTo>
                  <a:lnTo>
                    <a:pt x="6230112" y="7619"/>
                  </a:lnTo>
                  <a:lnTo>
                    <a:pt x="6227063" y="7619"/>
                  </a:lnTo>
                  <a:lnTo>
                    <a:pt x="6224015" y="4571"/>
                  </a:lnTo>
                  <a:close/>
                </a:path>
                <a:path w="7336790" h="7620">
                  <a:moveTo>
                    <a:pt x="6262115" y="6095"/>
                  </a:moveTo>
                  <a:lnTo>
                    <a:pt x="6262115" y="1523"/>
                  </a:lnTo>
                  <a:lnTo>
                    <a:pt x="6263639" y="0"/>
                  </a:lnTo>
                  <a:lnTo>
                    <a:pt x="6266688" y="0"/>
                  </a:lnTo>
                  <a:lnTo>
                    <a:pt x="6268212" y="1523"/>
                  </a:lnTo>
                  <a:lnTo>
                    <a:pt x="6268212" y="6095"/>
                  </a:lnTo>
                  <a:lnTo>
                    <a:pt x="6266688" y="7619"/>
                  </a:lnTo>
                  <a:lnTo>
                    <a:pt x="6263639" y="7619"/>
                  </a:lnTo>
                  <a:lnTo>
                    <a:pt x="6262115" y="6095"/>
                  </a:lnTo>
                  <a:close/>
                </a:path>
                <a:path w="7336790" h="7620">
                  <a:moveTo>
                    <a:pt x="6298691" y="6095"/>
                  </a:moveTo>
                  <a:lnTo>
                    <a:pt x="6298691" y="1523"/>
                  </a:lnTo>
                  <a:lnTo>
                    <a:pt x="6300215" y="0"/>
                  </a:lnTo>
                  <a:lnTo>
                    <a:pt x="6303263" y="0"/>
                  </a:lnTo>
                  <a:lnTo>
                    <a:pt x="6306312" y="3048"/>
                  </a:lnTo>
                  <a:lnTo>
                    <a:pt x="6306312" y="4571"/>
                  </a:lnTo>
                  <a:lnTo>
                    <a:pt x="6303263" y="7619"/>
                  </a:lnTo>
                  <a:lnTo>
                    <a:pt x="6300215" y="7619"/>
                  </a:lnTo>
                  <a:lnTo>
                    <a:pt x="6298691" y="6095"/>
                  </a:lnTo>
                  <a:close/>
                </a:path>
                <a:path w="7336790" h="7620">
                  <a:moveTo>
                    <a:pt x="6341363" y="6095"/>
                  </a:moveTo>
                  <a:lnTo>
                    <a:pt x="6341363" y="1523"/>
                  </a:lnTo>
                  <a:lnTo>
                    <a:pt x="6342888" y="3048"/>
                  </a:lnTo>
                  <a:lnTo>
                    <a:pt x="6342888" y="4571"/>
                  </a:lnTo>
                  <a:lnTo>
                    <a:pt x="6341363" y="6095"/>
                  </a:lnTo>
                  <a:close/>
                </a:path>
                <a:path w="7336790" h="7620">
                  <a:moveTo>
                    <a:pt x="6336791" y="7619"/>
                  </a:moveTo>
                  <a:lnTo>
                    <a:pt x="6336791" y="0"/>
                  </a:lnTo>
                  <a:lnTo>
                    <a:pt x="6341363" y="0"/>
                  </a:lnTo>
                  <a:lnTo>
                    <a:pt x="6341363" y="7619"/>
                  </a:lnTo>
                  <a:lnTo>
                    <a:pt x="6336791" y="7619"/>
                  </a:lnTo>
                  <a:close/>
                </a:path>
                <a:path w="7336790" h="7620">
                  <a:moveTo>
                    <a:pt x="6335268" y="6095"/>
                  </a:moveTo>
                  <a:lnTo>
                    <a:pt x="6335268" y="1523"/>
                  </a:lnTo>
                  <a:lnTo>
                    <a:pt x="6336791" y="1523"/>
                  </a:lnTo>
                  <a:lnTo>
                    <a:pt x="6336791" y="6095"/>
                  </a:lnTo>
                  <a:lnTo>
                    <a:pt x="6335268" y="6095"/>
                  </a:lnTo>
                  <a:close/>
                </a:path>
                <a:path w="7336790" h="7620">
                  <a:moveTo>
                    <a:pt x="6377939" y="6095"/>
                  </a:moveTo>
                  <a:lnTo>
                    <a:pt x="6377939" y="1523"/>
                  </a:lnTo>
                  <a:lnTo>
                    <a:pt x="6379463" y="1523"/>
                  </a:lnTo>
                  <a:lnTo>
                    <a:pt x="6379463" y="6095"/>
                  </a:lnTo>
                  <a:lnTo>
                    <a:pt x="6377939" y="6095"/>
                  </a:lnTo>
                  <a:close/>
                </a:path>
                <a:path w="7336790" h="7620">
                  <a:moveTo>
                    <a:pt x="6373368" y="7619"/>
                  </a:moveTo>
                  <a:lnTo>
                    <a:pt x="6373368" y="0"/>
                  </a:lnTo>
                  <a:lnTo>
                    <a:pt x="6377939" y="0"/>
                  </a:lnTo>
                  <a:lnTo>
                    <a:pt x="6377939" y="7619"/>
                  </a:lnTo>
                  <a:lnTo>
                    <a:pt x="6373368" y="7619"/>
                  </a:lnTo>
                  <a:close/>
                </a:path>
                <a:path w="7336790" h="7620">
                  <a:moveTo>
                    <a:pt x="6371844" y="6095"/>
                  </a:moveTo>
                  <a:lnTo>
                    <a:pt x="6371844" y="1523"/>
                  </a:lnTo>
                  <a:lnTo>
                    <a:pt x="6373368" y="1523"/>
                  </a:lnTo>
                  <a:lnTo>
                    <a:pt x="6373368" y="6095"/>
                  </a:lnTo>
                  <a:lnTo>
                    <a:pt x="6371844" y="6095"/>
                  </a:lnTo>
                  <a:close/>
                </a:path>
                <a:path w="7336790" h="7620">
                  <a:moveTo>
                    <a:pt x="6414515" y="6095"/>
                  </a:moveTo>
                  <a:lnTo>
                    <a:pt x="6414515" y="1523"/>
                  </a:lnTo>
                  <a:lnTo>
                    <a:pt x="6416039" y="1523"/>
                  </a:lnTo>
                  <a:lnTo>
                    <a:pt x="6416039" y="6095"/>
                  </a:lnTo>
                  <a:lnTo>
                    <a:pt x="6414515" y="6095"/>
                  </a:lnTo>
                  <a:close/>
                </a:path>
                <a:path w="7336790" h="7620">
                  <a:moveTo>
                    <a:pt x="6409944" y="7619"/>
                  </a:moveTo>
                  <a:lnTo>
                    <a:pt x="6409944" y="0"/>
                  </a:lnTo>
                  <a:lnTo>
                    <a:pt x="6414515" y="0"/>
                  </a:lnTo>
                  <a:lnTo>
                    <a:pt x="6414515" y="7619"/>
                  </a:lnTo>
                  <a:lnTo>
                    <a:pt x="6409944" y="7619"/>
                  </a:lnTo>
                  <a:close/>
                </a:path>
                <a:path w="7336790" h="7620">
                  <a:moveTo>
                    <a:pt x="6408420" y="6095"/>
                  </a:moveTo>
                  <a:lnTo>
                    <a:pt x="6408420" y="1523"/>
                  </a:lnTo>
                  <a:lnTo>
                    <a:pt x="6409944" y="1523"/>
                  </a:lnTo>
                  <a:lnTo>
                    <a:pt x="6409944" y="6095"/>
                  </a:lnTo>
                  <a:lnTo>
                    <a:pt x="6408420" y="6095"/>
                  </a:lnTo>
                  <a:close/>
                </a:path>
                <a:path w="7336790" h="7620">
                  <a:moveTo>
                    <a:pt x="6444996" y="4571"/>
                  </a:moveTo>
                  <a:lnTo>
                    <a:pt x="6444996" y="3048"/>
                  </a:lnTo>
                  <a:lnTo>
                    <a:pt x="6448044" y="0"/>
                  </a:lnTo>
                  <a:lnTo>
                    <a:pt x="6451091" y="0"/>
                  </a:lnTo>
                  <a:lnTo>
                    <a:pt x="6452615" y="1523"/>
                  </a:lnTo>
                  <a:lnTo>
                    <a:pt x="6452615" y="6095"/>
                  </a:lnTo>
                  <a:lnTo>
                    <a:pt x="6451091" y="7619"/>
                  </a:lnTo>
                  <a:lnTo>
                    <a:pt x="6448044" y="7619"/>
                  </a:lnTo>
                  <a:lnTo>
                    <a:pt x="6444996" y="4571"/>
                  </a:lnTo>
                  <a:close/>
                </a:path>
                <a:path w="7336790" h="7620">
                  <a:moveTo>
                    <a:pt x="6483096" y="6095"/>
                  </a:moveTo>
                  <a:lnTo>
                    <a:pt x="6483096" y="1523"/>
                  </a:lnTo>
                  <a:lnTo>
                    <a:pt x="6484620" y="0"/>
                  </a:lnTo>
                  <a:lnTo>
                    <a:pt x="6487668" y="0"/>
                  </a:lnTo>
                  <a:lnTo>
                    <a:pt x="6489191" y="1523"/>
                  </a:lnTo>
                  <a:lnTo>
                    <a:pt x="6489191" y="6095"/>
                  </a:lnTo>
                  <a:lnTo>
                    <a:pt x="6487668" y="7619"/>
                  </a:lnTo>
                  <a:lnTo>
                    <a:pt x="6484620" y="7619"/>
                  </a:lnTo>
                  <a:lnTo>
                    <a:pt x="6483096" y="6095"/>
                  </a:lnTo>
                  <a:close/>
                </a:path>
                <a:path w="7336790" h="7620">
                  <a:moveTo>
                    <a:pt x="6519672" y="6095"/>
                  </a:moveTo>
                  <a:lnTo>
                    <a:pt x="6519672" y="1523"/>
                  </a:lnTo>
                  <a:lnTo>
                    <a:pt x="6521196" y="0"/>
                  </a:lnTo>
                  <a:lnTo>
                    <a:pt x="6524244" y="0"/>
                  </a:lnTo>
                  <a:lnTo>
                    <a:pt x="6527291" y="3048"/>
                  </a:lnTo>
                  <a:lnTo>
                    <a:pt x="6527291" y="4571"/>
                  </a:lnTo>
                  <a:lnTo>
                    <a:pt x="6524244" y="7619"/>
                  </a:lnTo>
                  <a:lnTo>
                    <a:pt x="6521196" y="7619"/>
                  </a:lnTo>
                  <a:lnTo>
                    <a:pt x="6519672" y="6095"/>
                  </a:lnTo>
                  <a:close/>
                </a:path>
                <a:path w="7336790" h="7620">
                  <a:moveTo>
                    <a:pt x="6562344" y="6095"/>
                  </a:moveTo>
                  <a:lnTo>
                    <a:pt x="6562344" y="1523"/>
                  </a:lnTo>
                  <a:lnTo>
                    <a:pt x="6563868" y="1523"/>
                  </a:lnTo>
                  <a:lnTo>
                    <a:pt x="6563868" y="6095"/>
                  </a:lnTo>
                  <a:lnTo>
                    <a:pt x="6562344" y="6095"/>
                  </a:lnTo>
                  <a:close/>
                </a:path>
                <a:path w="7336790" h="7620">
                  <a:moveTo>
                    <a:pt x="6557772" y="7619"/>
                  </a:moveTo>
                  <a:lnTo>
                    <a:pt x="6557772" y="0"/>
                  </a:lnTo>
                  <a:lnTo>
                    <a:pt x="6562344" y="0"/>
                  </a:lnTo>
                  <a:lnTo>
                    <a:pt x="6562344" y="7619"/>
                  </a:lnTo>
                  <a:lnTo>
                    <a:pt x="6557772" y="7619"/>
                  </a:lnTo>
                  <a:close/>
                </a:path>
                <a:path w="7336790" h="7620">
                  <a:moveTo>
                    <a:pt x="6556247" y="6095"/>
                  </a:moveTo>
                  <a:lnTo>
                    <a:pt x="6556247" y="1523"/>
                  </a:lnTo>
                  <a:lnTo>
                    <a:pt x="6557772" y="1523"/>
                  </a:lnTo>
                  <a:lnTo>
                    <a:pt x="6557772" y="6095"/>
                  </a:lnTo>
                  <a:lnTo>
                    <a:pt x="6556247" y="6095"/>
                  </a:lnTo>
                  <a:close/>
                </a:path>
                <a:path w="7336790" h="7620">
                  <a:moveTo>
                    <a:pt x="6598920" y="6095"/>
                  </a:moveTo>
                  <a:lnTo>
                    <a:pt x="6598920" y="1523"/>
                  </a:lnTo>
                  <a:lnTo>
                    <a:pt x="6600444" y="1523"/>
                  </a:lnTo>
                  <a:lnTo>
                    <a:pt x="6600444" y="6095"/>
                  </a:lnTo>
                  <a:lnTo>
                    <a:pt x="6598920" y="6095"/>
                  </a:lnTo>
                  <a:close/>
                </a:path>
                <a:path w="7336790" h="7620">
                  <a:moveTo>
                    <a:pt x="6594347" y="7619"/>
                  </a:moveTo>
                  <a:lnTo>
                    <a:pt x="6594347" y="0"/>
                  </a:lnTo>
                  <a:lnTo>
                    <a:pt x="6598920" y="0"/>
                  </a:lnTo>
                  <a:lnTo>
                    <a:pt x="6598920" y="7619"/>
                  </a:lnTo>
                  <a:lnTo>
                    <a:pt x="6594347" y="7619"/>
                  </a:lnTo>
                  <a:close/>
                </a:path>
                <a:path w="7336790" h="7620">
                  <a:moveTo>
                    <a:pt x="6592823" y="6095"/>
                  </a:moveTo>
                  <a:lnTo>
                    <a:pt x="6592823" y="1523"/>
                  </a:lnTo>
                  <a:lnTo>
                    <a:pt x="6594347" y="1523"/>
                  </a:lnTo>
                  <a:lnTo>
                    <a:pt x="6594347" y="6095"/>
                  </a:lnTo>
                  <a:lnTo>
                    <a:pt x="6592823" y="6095"/>
                  </a:lnTo>
                  <a:close/>
                </a:path>
                <a:path w="7336790" h="7620">
                  <a:moveTo>
                    <a:pt x="6635496" y="6095"/>
                  </a:moveTo>
                  <a:lnTo>
                    <a:pt x="6635496" y="1523"/>
                  </a:lnTo>
                  <a:lnTo>
                    <a:pt x="6637020" y="1523"/>
                  </a:lnTo>
                  <a:lnTo>
                    <a:pt x="6637020" y="6095"/>
                  </a:lnTo>
                  <a:lnTo>
                    <a:pt x="6635496" y="6095"/>
                  </a:lnTo>
                  <a:close/>
                </a:path>
                <a:path w="7336790" h="7620">
                  <a:moveTo>
                    <a:pt x="6630923" y="7619"/>
                  </a:moveTo>
                  <a:lnTo>
                    <a:pt x="6630923" y="0"/>
                  </a:lnTo>
                  <a:lnTo>
                    <a:pt x="6635496" y="0"/>
                  </a:lnTo>
                  <a:lnTo>
                    <a:pt x="6635496" y="7619"/>
                  </a:lnTo>
                  <a:lnTo>
                    <a:pt x="6630923" y="7619"/>
                  </a:lnTo>
                  <a:close/>
                </a:path>
                <a:path w="7336790" h="7620">
                  <a:moveTo>
                    <a:pt x="6629399" y="6095"/>
                  </a:moveTo>
                  <a:lnTo>
                    <a:pt x="6629399" y="1523"/>
                  </a:lnTo>
                  <a:lnTo>
                    <a:pt x="6630923" y="1523"/>
                  </a:lnTo>
                  <a:lnTo>
                    <a:pt x="6630923" y="6095"/>
                  </a:lnTo>
                  <a:lnTo>
                    <a:pt x="6629399" y="6095"/>
                  </a:lnTo>
                  <a:close/>
                </a:path>
                <a:path w="7336790" h="7620">
                  <a:moveTo>
                    <a:pt x="6665976" y="4571"/>
                  </a:moveTo>
                  <a:lnTo>
                    <a:pt x="6665976" y="3048"/>
                  </a:lnTo>
                  <a:lnTo>
                    <a:pt x="6669023" y="0"/>
                  </a:lnTo>
                  <a:lnTo>
                    <a:pt x="6672072" y="0"/>
                  </a:lnTo>
                  <a:lnTo>
                    <a:pt x="6673596" y="1523"/>
                  </a:lnTo>
                  <a:lnTo>
                    <a:pt x="6673596" y="6095"/>
                  </a:lnTo>
                  <a:lnTo>
                    <a:pt x="6672072" y="7619"/>
                  </a:lnTo>
                  <a:lnTo>
                    <a:pt x="6669023" y="7619"/>
                  </a:lnTo>
                  <a:lnTo>
                    <a:pt x="6665976" y="4571"/>
                  </a:lnTo>
                  <a:close/>
                </a:path>
                <a:path w="7336790" h="7620">
                  <a:moveTo>
                    <a:pt x="6704076" y="6095"/>
                  </a:moveTo>
                  <a:lnTo>
                    <a:pt x="6704076" y="1523"/>
                  </a:lnTo>
                  <a:lnTo>
                    <a:pt x="6705599" y="0"/>
                  </a:lnTo>
                  <a:lnTo>
                    <a:pt x="6708647" y="0"/>
                  </a:lnTo>
                  <a:lnTo>
                    <a:pt x="6710172" y="1523"/>
                  </a:lnTo>
                  <a:lnTo>
                    <a:pt x="6710172" y="6095"/>
                  </a:lnTo>
                  <a:lnTo>
                    <a:pt x="6708647" y="7619"/>
                  </a:lnTo>
                  <a:lnTo>
                    <a:pt x="6705599" y="7619"/>
                  </a:lnTo>
                  <a:lnTo>
                    <a:pt x="6704076" y="6095"/>
                  </a:lnTo>
                  <a:close/>
                </a:path>
                <a:path w="7336790" h="7620">
                  <a:moveTo>
                    <a:pt x="6740652" y="6095"/>
                  </a:moveTo>
                  <a:lnTo>
                    <a:pt x="6740652" y="1523"/>
                  </a:lnTo>
                  <a:lnTo>
                    <a:pt x="6742176" y="0"/>
                  </a:lnTo>
                  <a:lnTo>
                    <a:pt x="6745223" y="0"/>
                  </a:lnTo>
                  <a:lnTo>
                    <a:pt x="6748272" y="3048"/>
                  </a:lnTo>
                  <a:lnTo>
                    <a:pt x="6748272" y="4571"/>
                  </a:lnTo>
                  <a:lnTo>
                    <a:pt x="6745223" y="7619"/>
                  </a:lnTo>
                  <a:lnTo>
                    <a:pt x="6742176" y="7619"/>
                  </a:lnTo>
                  <a:lnTo>
                    <a:pt x="6740652" y="6095"/>
                  </a:lnTo>
                  <a:close/>
                </a:path>
                <a:path w="7336790" h="7620">
                  <a:moveTo>
                    <a:pt x="6783323" y="6095"/>
                  </a:moveTo>
                  <a:lnTo>
                    <a:pt x="6783323" y="1523"/>
                  </a:lnTo>
                  <a:lnTo>
                    <a:pt x="6784847" y="1523"/>
                  </a:lnTo>
                  <a:lnTo>
                    <a:pt x="6784847" y="6095"/>
                  </a:lnTo>
                  <a:lnTo>
                    <a:pt x="6783323" y="6095"/>
                  </a:lnTo>
                  <a:close/>
                </a:path>
                <a:path w="7336790" h="7620">
                  <a:moveTo>
                    <a:pt x="6778752" y="7619"/>
                  </a:moveTo>
                  <a:lnTo>
                    <a:pt x="6778752" y="0"/>
                  </a:lnTo>
                  <a:lnTo>
                    <a:pt x="6783323" y="0"/>
                  </a:lnTo>
                  <a:lnTo>
                    <a:pt x="6783323" y="7619"/>
                  </a:lnTo>
                  <a:lnTo>
                    <a:pt x="6778752" y="7619"/>
                  </a:lnTo>
                  <a:close/>
                </a:path>
                <a:path w="7336790" h="7620">
                  <a:moveTo>
                    <a:pt x="6777228" y="6095"/>
                  </a:moveTo>
                  <a:lnTo>
                    <a:pt x="6777228" y="1523"/>
                  </a:lnTo>
                  <a:lnTo>
                    <a:pt x="6778752" y="1523"/>
                  </a:lnTo>
                  <a:lnTo>
                    <a:pt x="6778752" y="6095"/>
                  </a:lnTo>
                  <a:lnTo>
                    <a:pt x="6777228" y="6095"/>
                  </a:lnTo>
                  <a:close/>
                </a:path>
                <a:path w="7336790" h="7620">
                  <a:moveTo>
                    <a:pt x="6819899" y="6095"/>
                  </a:moveTo>
                  <a:lnTo>
                    <a:pt x="6819899" y="1523"/>
                  </a:lnTo>
                  <a:lnTo>
                    <a:pt x="6821423" y="1523"/>
                  </a:lnTo>
                  <a:lnTo>
                    <a:pt x="6821423" y="6095"/>
                  </a:lnTo>
                  <a:lnTo>
                    <a:pt x="6819899" y="6095"/>
                  </a:lnTo>
                  <a:close/>
                </a:path>
                <a:path w="7336790" h="7620">
                  <a:moveTo>
                    <a:pt x="6815328" y="7619"/>
                  </a:moveTo>
                  <a:lnTo>
                    <a:pt x="6815328" y="0"/>
                  </a:lnTo>
                  <a:lnTo>
                    <a:pt x="6819899" y="0"/>
                  </a:lnTo>
                  <a:lnTo>
                    <a:pt x="6819899" y="7619"/>
                  </a:lnTo>
                  <a:lnTo>
                    <a:pt x="6815328" y="7619"/>
                  </a:lnTo>
                  <a:close/>
                </a:path>
                <a:path w="7336790" h="7620">
                  <a:moveTo>
                    <a:pt x="6813804" y="6095"/>
                  </a:moveTo>
                  <a:lnTo>
                    <a:pt x="6813804" y="1523"/>
                  </a:lnTo>
                  <a:lnTo>
                    <a:pt x="6815328" y="1523"/>
                  </a:lnTo>
                  <a:lnTo>
                    <a:pt x="6815328" y="6095"/>
                  </a:lnTo>
                  <a:lnTo>
                    <a:pt x="6813804" y="6095"/>
                  </a:lnTo>
                  <a:close/>
                </a:path>
                <a:path w="7336790" h="7620">
                  <a:moveTo>
                    <a:pt x="6856476" y="6095"/>
                  </a:moveTo>
                  <a:lnTo>
                    <a:pt x="6856476" y="1523"/>
                  </a:lnTo>
                  <a:lnTo>
                    <a:pt x="6857999" y="1523"/>
                  </a:lnTo>
                  <a:lnTo>
                    <a:pt x="6857999" y="6095"/>
                  </a:lnTo>
                  <a:lnTo>
                    <a:pt x="6856476" y="6095"/>
                  </a:lnTo>
                  <a:close/>
                </a:path>
                <a:path w="7336790" h="7620">
                  <a:moveTo>
                    <a:pt x="6851904" y="7619"/>
                  </a:moveTo>
                  <a:lnTo>
                    <a:pt x="6851904" y="0"/>
                  </a:lnTo>
                  <a:lnTo>
                    <a:pt x="6856476" y="0"/>
                  </a:lnTo>
                  <a:lnTo>
                    <a:pt x="6856476" y="7619"/>
                  </a:lnTo>
                  <a:lnTo>
                    <a:pt x="6851904" y="7619"/>
                  </a:lnTo>
                  <a:close/>
                </a:path>
                <a:path w="7336790" h="7620">
                  <a:moveTo>
                    <a:pt x="6850380" y="4571"/>
                  </a:moveTo>
                  <a:lnTo>
                    <a:pt x="6850380" y="3048"/>
                  </a:lnTo>
                  <a:lnTo>
                    <a:pt x="6851904" y="1523"/>
                  </a:lnTo>
                  <a:lnTo>
                    <a:pt x="6851904" y="6095"/>
                  </a:lnTo>
                  <a:lnTo>
                    <a:pt x="6850380" y="4571"/>
                  </a:lnTo>
                  <a:close/>
                </a:path>
                <a:path w="7336790" h="7620">
                  <a:moveTo>
                    <a:pt x="6886955" y="4571"/>
                  </a:moveTo>
                  <a:lnTo>
                    <a:pt x="6886955" y="3048"/>
                  </a:lnTo>
                  <a:lnTo>
                    <a:pt x="6890004" y="0"/>
                  </a:lnTo>
                  <a:lnTo>
                    <a:pt x="6893052" y="0"/>
                  </a:lnTo>
                  <a:lnTo>
                    <a:pt x="6894576" y="1523"/>
                  </a:lnTo>
                  <a:lnTo>
                    <a:pt x="6894576" y="6095"/>
                  </a:lnTo>
                  <a:lnTo>
                    <a:pt x="6893052" y="7619"/>
                  </a:lnTo>
                  <a:lnTo>
                    <a:pt x="6890004" y="7619"/>
                  </a:lnTo>
                  <a:lnTo>
                    <a:pt x="6886955" y="4571"/>
                  </a:lnTo>
                  <a:close/>
                </a:path>
                <a:path w="7336790" h="7620">
                  <a:moveTo>
                    <a:pt x="6925055" y="6095"/>
                  </a:moveTo>
                  <a:lnTo>
                    <a:pt x="6925055" y="1523"/>
                  </a:lnTo>
                  <a:lnTo>
                    <a:pt x="6926580" y="0"/>
                  </a:lnTo>
                  <a:lnTo>
                    <a:pt x="6929628" y="0"/>
                  </a:lnTo>
                  <a:lnTo>
                    <a:pt x="6931152" y="1523"/>
                  </a:lnTo>
                  <a:lnTo>
                    <a:pt x="6931152" y="6095"/>
                  </a:lnTo>
                  <a:lnTo>
                    <a:pt x="6929628" y="7619"/>
                  </a:lnTo>
                  <a:lnTo>
                    <a:pt x="6926580" y="7619"/>
                  </a:lnTo>
                  <a:lnTo>
                    <a:pt x="6925055" y="6095"/>
                  </a:lnTo>
                  <a:close/>
                </a:path>
                <a:path w="7336790" h="7620">
                  <a:moveTo>
                    <a:pt x="6961631" y="6095"/>
                  </a:moveTo>
                  <a:lnTo>
                    <a:pt x="6961631" y="1523"/>
                  </a:lnTo>
                  <a:lnTo>
                    <a:pt x="6963155" y="0"/>
                  </a:lnTo>
                  <a:lnTo>
                    <a:pt x="6966204" y="0"/>
                  </a:lnTo>
                  <a:lnTo>
                    <a:pt x="6969252" y="3048"/>
                  </a:lnTo>
                  <a:lnTo>
                    <a:pt x="6969252" y="4571"/>
                  </a:lnTo>
                  <a:lnTo>
                    <a:pt x="6966204" y="7619"/>
                  </a:lnTo>
                  <a:lnTo>
                    <a:pt x="6963155" y="7619"/>
                  </a:lnTo>
                  <a:lnTo>
                    <a:pt x="6961631" y="6095"/>
                  </a:lnTo>
                  <a:close/>
                </a:path>
                <a:path w="7336790" h="7620">
                  <a:moveTo>
                    <a:pt x="7004304" y="6095"/>
                  </a:moveTo>
                  <a:lnTo>
                    <a:pt x="7004304" y="1523"/>
                  </a:lnTo>
                  <a:lnTo>
                    <a:pt x="7005828" y="1523"/>
                  </a:lnTo>
                  <a:lnTo>
                    <a:pt x="7005828" y="6095"/>
                  </a:lnTo>
                  <a:lnTo>
                    <a:pt x="7004304" y="6095"/>
                  </a:lnTo>
                  <a:close/>
                </a:path>
                <a:path w="7336790" h="7620">
                  <a:moveTo>
                    <a:pt x="6999731" y="7619"/>
                  </a:moveTo>
                  <a:lnTo>
                    <a:pt x="6999731" y="0"/>
                  </a:lnTo>
                  <a:lnTo>
                    <a:pt x="7004304" y="0"/>
                  </a:lnTo>
                  <a:lnTo>
                    <a:pt x="7004304" y="7619"/>
                  </a:lnTo>
                  <a:lnTo>
                    <a:pt x="6999731" y="7619"/>
                  </a:lnTo>
                  <a:close/>
                </a:path>
                <a:path w="7336790" h="7620">
                  <a:moveTo>
                    <a:pt x="6998207" y="6095"/>
                  </a:moveTo>
                  <a:lnTo>
                    <a:pt x="6998207" y="1523"/>
                  </a:lnTo>
                  <a:lnTo>
                    <a:pt x="6999731" y="1523"/>
                  </a:lnTo>
                  <a:lnTo>
                    <a:pt x="6999731" y="6095"/>
                  </a:lnTo>
                  <a:lnTo>
                    <a:pt x="6998207" y="6095"/>
                  </a:lnTo>
                  <a:close/>
                </a:path>
                <a:path w="7336790" h="7620">
                  <a:moveTo>
                    <a:pt x="7040880" y="6095"/>
                  </a:moveTo>
                  <a:lnTo>
                    <a:pt x="7040880" y="1523"/>
                  </a:lnTo>
                  <a:lnTo>
                    <a:pt x="7042404" y="1523"/>
                  </a:lnTo>
                  <a:lnTo>
                    <a:pt x="7042404" y="6095"/>
                  </a:lnTo>
                  <a:lnTo>
                    <a:pt x="7040880" y="6095"/>
                  </a:lnTo>
                  <a:close/>
                </a:path>
                <a:path w="7336790" h="7620">
                  <a:moveTo>
                    <a:pt x="7036308" y="7619"/>
                  </a:moveTo>
                  <a:lnTo>
                    <a:pt x="7036308" y="0"/>
                  </a:lnTo>
                  <a:lnTo>
                    <a:pt x="7040880" y="0"/>
                  </a:lnTo>
                  <a:lnTo>
                    <a:pt x="7040880" y="7619"/>
                  </a:lnTo>
                  <a:lnTo>
                    <a:pt x="7036308" y="7619"/>
                  </a:lnTo>
                  <a:close/>
                </a:path>
                <a:path w="7336790" h="7620">
                  <a:moveTo>
                    <a:pt x="7034784" y="6095"/>
                  </a:moveTo>
                  <a:lnTo>
                    <a:pt x="7034784" y="1523"/>
                  </a:lnTo>
                  <a:lnTo>
                    <a:pt x="7036308" y="1523"/>
                  </a:lnTo>
                  <a:lnTo>
                    <a:pt x="7036308" y="6095"/>
                  </a:lnTo>
                  <a:lnTo>
                    <a:pt x="7034784" y="6095"/>
                  </a:lnTo>
                  <a:close/>
                </a:path>
                <a:path w="7336790" h="7620">
                  <a:moveTo>
                    <a:pt x="7077456" y="6095"/>
                  </a:moveTo>
                  <a:lnTo>
                    <a:pt x="7077456" y="1523"/>
                  </a:lnTo>
                  <a:lnTo>
                    <a:pt x="7078980" y="1523"/>
                  </a:lnTo>
                  <a:lnTo>
                    <a:pt x="7078980" y="6095"/>
                  </a:lnTo>
                  <a:lnTo>
                    <a:pt x="7077456" y="6095"/>
                  </a:lnTo>
                  <a:close/>
                </a:path>
                <a:path w="7336790" h="7620">
                  <a:moveTo>
                    <a:pt x="7072884" y="7619"/>
                  </a:moveTo>
                  <a:lnTo>
                    <a:pt x="7072884" y="0"/>
                  </a:lnTo>
                  <a:lnTo>
                    <a:pt x="7077456" y="0"/>
                  </a:lnTo>
                  <a:lnTo>
                    <a:pt x="7077456" y="7619"/>
                  </a:lnTo>
                  <a:lnTo>
                    <a:pt x="7072884" y="7619"/>
                  </a:lnTo>
                  <a:close/>
                </a:path>
                <a:path w="7336790" h="7620">
                  <a:moveTo>
                    <a:pt x="7071360" y="4571"/>
                  </a:moveTo>
                  <a:lnTo>
                    <a:pt x="7071360" y="3048"/>
                  </a:lnTo>
                  <a:lnTo>
                    <a:pt x="7072884" y="1523"/>
                  </a:lnTo>
                  <a:lnTo>
                    <a:pt x="7072884" y="6095"/>
                  </a:lnTo>
                  <a:lnTo>
                    <a:pt x="7071360" y="4571"/>
                  </a:lnTo>
                  <a:close/>
                </a:path>
                <a:path w="7336790" h="7620">
                  <a:moveTo>
                    <a:pt x="7107936" y="4571"/>
                  </a:moveTo>
                  <a:lnTo>
                    <a:pt x="7107936" y="3048"/>
                  </a:lnTo>
                  <a:lnTo>
                    <a:pt x="7110984" y="0"/>
                  </a:lnTo>
                  <a:lnTo>
                    <a:pt x="7114032" y="0"/>
                  </a:lnTo>
                  <a:lnTo>
                    <a:pt x="7115556" y="1523"/>
                  </a:lnTo>
                  <a:lnTo>
                    <a:pt x="7115556" y="6095"/>
                  </a:lnTo>
                  <a:lnTo>
                    <a:pt x="7114032" y="7619"/>
                  </a:lnTo>
                  <a:lnTo>
                    <a:pt x="7110984" y="7619"/>
                  </a:lnTo>
                  <a:lnTo>
                    <a:pt x="7107936" y="4571"/>
                  </a:lnTo>
                  <a:close/>
                </a:path>
                <a:path w="7336790" h="7620">
                  <a:moveTo>
                    <a:pt x="7146036" y="6095"/>
                  </a:moveTo>
                  <a:lnTo>
                    <a:pt x="7146036" y="1523"/>
                  </a:lnTo>
                  <a:lnTo>
                    <a:pt x="7147560" y="0"/>
                  </a:lnTo>
                  <a:lnTo>
                    <a:pt x="7150608" y="0"/>
                  </a:lnTo>
                  <a:lnTo>
                    <a:pt x="7152132" y="1523"/>
                  </a:lnTo>
                  <a:lnTo>
                    <a:pt x="7152132" y="6095"/>
                  </a:lnTo>
                  <a:lnTo>
                    <a:pt x="7150608" y="7619"/>
                  </a:lnTo>
                  <a:lnTo>
                    <a:pt x="7147560" y="7619"/>
                  </a:lnTo>
                  <a:lnTo>
                    <a:pt x="7146036" y="6095"/>
                  </a:lnTo>
                  <a:close/>
                </a:path>
                <a:path w="7336790" h="7620">
                  <a:moveTo>
                    <a:pt x="7184136" y="7619"/>
                  </a:moveTo>
                  <a:lnTo>
                    <a:pt x="7184136" y="0"/>
                  </a:lnTo>
                  <a:lnTo>
                    <a:pt x="7187184" y="0"/>
                  </a:lnTo>
                  <a:lnTo>
                    <a:pt x="7190232" y="3048"/>
                  </a:lnTo>
                  <a:lnTo>
                    <a:pt x="7190232" y="4571"/>
                  </a:lnTo>
                  <a:lnTo>
                    <a:pt x="7187184" y="7619"/>
                  </a:lnTo>
                  <a:lnTo>
                    <a:pt x="7184136" y="7619"/>
                  </a:lnTo>
                  <a:close/>
                </a:path>
                <a:path w="7336790" h="7620">
                  <a:moveTo>
                    <a:pt x="7182612" y="6095"/>
                  </a:moveTo>
                  <a:lnTo>
                    <a:pt x="7182612" y="1523"/>
                  </a:lnTo>
                  <a:lnTo>
                    <a:pt x="7184136" y="1523"/>
                  </a:lnTo>
                  <a:lnTo>
                    <a:pt x="7184136" y="6095"/>
                  </a:lnTo>
                  <a:lnTo>
                    <a:pt x="7182612" y="6095"/>
                  </a:lnTo>
                  <a:close/>
                </a:path>
                <a:path w="7336790" h="7620">
                  <a:moveTo>
                    <a:pt x="7225284" y="6095"/>
                  </a:moveTo>
                  <a:lnTo>
                    <a:pt x="7225284" y="1523"/>
                  </a:lnTo>
                  <a:lnTo>
                    <a:pt x="7226808" y="1523"/>
                  </a:lnTo>
                  <a:lnTo>
                    <a:pt x="7226808" y="6095"/>
                  </a:lnTo>
                  <a:lnTo>
                    <a:pt x="7225284" y="6095"/>
                  </a:lnTo>
                  <a:close/>
                </a:path>
                <a:path w="7336790" h="7620">
                  <a:moveTo>
                    <a:pt x="7220712" y="7619"/>
                  </a:moveTo>
                  <a:lnTo>
                    <a:pt x="7220712" y="0"/>
                  </a:lnTo>
                  <a:lnTo>
                    <a:pt x="7225284" y="0"/>
                  </a:lnTo>
                  <a:lnTo>
                    <a:pt x="7225284" y="7619"/>
                  </a:lnTo>
                  <a:lnTo>
                    <a:pt x="7220712" y="7619"/>
                  </a:lnTo>
                  <a:close/>
                </a:path>
                <a:path w="7336790" h="7620">
                  <a:moveTo>
                    <a:pt x="7219188" y="6095"/>
                  </a:moveTo>
                  <a:lnTo>
                    <a:pt x="7219188" y="1523"/>
                  </a:lnTo>
                  <a:lnTo>
                    <a:pt x="7220712" y="1523"/>
                  </a:lnTo>
                  <a:lnTo>
                    <a:pt x="7220712" y="6095"/>
                  </a:lnTo>
                  <a:lnTo>
                    <a:pt x="7219188" y="6095"/>
                  </a:lnTo>
                  <a:close/>
                </a:path>
                <a:path w="7336790" h="7620">
                  <a:moveTo>
                    <a:pt x="7261860" y="6095"/>
                  </a:moveTo>
                  <a:lnTo>
                    <a:pt x="7261860" y="1523"/>
                  </a:lnTo>
                  <a:lnTo>
                    <a:pt x="7263384" y="1523"/>
                  </a:lnTo>
                  <a:lnTo>
                    <a:pt x="7263384" y="6095"/>
                  </a:lnTo>
                  <a:lnTo>
                    <a:pt x="7261860" y="6095"/>
                  </a:lnTo>
                  <a:close/>
                </a:path>
                <a:path w="7336790" h="7620">
                  <a:moveTo>
                    <a:pt x="7257288" y="7619"/>
                  </a:moveTo>
                  <a:lnTo>
                    <a:pt x="7257288" y="0"/>
                  </a:lnTo>
                  <a:lnTo>
                    <a:pt x="7261860" y="0"/>
                  </a:lnTo>
                  <a:lnTo>
                    <a:pt x="7261860" y="7619"/>
                  </a:lnTo>
                  <a:lnTo>
                    <a:pt x="7257288" y="7619"/>
                  </a:lnTo>
                  <a:close/>
                </a:path>
                <a:path w="7336790" h="7620">
                  <a:moveTo>
                    <a:pt x="7255764" y="6095"/>
                  </a:moveTo>
                  <a:lnTo>
                    <a:pt x="7255764" y="1523"/>
                  </a:lnTo>
                  <a:lnTo>
                    <a:pt x="7257288" y="1523"/>
                  </a:lnTo>
                  <a:lnTo>
                    <a:pt x="7257288" y="6095"/>
                  </a:lnTo>
                  <a:lnTo>
                    <a:pt x="7255764" y="6095"/>
                  </a:lnTo>
                  <a:close/>
                </a:path>
                <a:path w="7336790" h="7620">
                  <a:moveTo>
                    <a:pt x="7298436" y="6095"/>
                  </a:moveTo>
                  <a:lnTo>
                    <a:pt x="7298436" y="1523"/>
                  </a:lnTo>
                  <a:lnTo>
                    <a:pt x="7299960" y="1523"/>
                  </a:lnTo>
                  <a:lnTo>
                    <a:pt x="7299960" y="6095"/>
                  </a:lnTo>
                  <a:lnTo>
                    <a:pt x="7298436" y="6095"/>
                  </a:lnTo>
                  <a:close/>
                </a:path>
                <a:path w="7336790" h="7620">
                  <a:moveTo>
                    <a:pt x="7293864" y="7619"/>
                  </a:moveTo>
                  <a:lnTo>
                    <a:pt x="7293864" y="0"/>
                  </a:lnTo>
                  <a:lnTo>
                    <a:pt x="7298436" y="0"/>
                  </a:lnTo>
                  <a:lnTo>
                    <a:pt x="7298436" y="7619"/>
                  </a:lnTo>
                  <a:lnTo>
                    <a:pt x="7293864" y="7619"/>
                  </a:lnTo>
                  <a:close/>
                </a:path>
                <a:path w="7336790" h="7620">
                  <a:moveTo>
                    <a:pt x="7292339" y="4571"/>
                  </a:moveTo>
                  <a:lnTo>
                    <a:pt x="7292339" y="3048"/>
                  </a:lnTo>
                  <a:lnTo>
                    <a:pt x="7293864" y="1523"/>
                  </a:lnTo>
                  <a:lnTo>
                    <a:pt x="7293864" y="6095"/>
                  </a:lnTo>
                  <a:lnTo>
                    <a:pt x="7292339" y="4571"/>
                  </a:lnTo>
                  <a:close/>
                </a:path>
                <a:path w="7336790" h="7620">
                  <a:moveTo>
                    <a:pt x="7328916" y="4571"/>
                  </a:moveTo>
                  <a:lnTo>
                    <a:pt x="7328916" y="3048"/>
                  </a:lnTo>
                  <a:lnTo>
                    <a:pt x="7331964" y="0"/>
                  </a:lnTo>
                  <a:lnTo>
                    <a:pt x="7335012" y="0"/>
                  </a:lnTo>
                  <a:lnTo>
                    <a:pt x="7336536" y="1523"/>
                  </a:lnTo>
                  <a:lnTo>
                    <a:pt x="7336536" y="6095"/>
                  </a:lnTo>
                  <a:lnTo>
                    <a:pt x="7335012" y="7619"/>
                  </a:lnTo>
                  <a:lnTo>
                    <a:pt x="7331964" y="7619"/>
                  </a:lnTo>
                  <a:lnTo>
                    <a:pt x="7328916" y="4571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/>
          <p:nvPr/>
        </p:nvSpPr>
        <p:spPr>
          <a:xfrm>
            <a:off x="637031" y="4988052"/>
            <a:ext cx="60960" cy="704215"/>
          </a:xfrm>
          <a:custGeom>
            <a:avLst/>
            <a:gdLst/>
            <a:ahLst/>
            <a:cxnLst/>
            <a:rect l="l" t="t" r="r" b="b"/>
            <a:pathLst>
              <a:path w="60959" h="704214">
                <a:moveTo>
                  <a:pt x="0" y="704087"/>
                </a:moveTo>
                <a:lnTo>
                  <a:pt x="0" y="0"/>
                </a:lnTo>
                <a:lnTo>
                  <a:pt x="60960" y="0"/>
                </a:lnTo>
                <a:lnTo>
                  <a:pt x="60960" y="704087"/>
                </a:lnTo>
                <a:lnTo>
                  <a:pt x="0" y="704087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87907" y="4988052"/>
            <a:ext cx="60960" cy="704215"/>
          </a:xfrm>
          <a:custGeom>
            <a:avLst/>
            <a:gdLst/>
            <a:ahLst/>
            <a:cxnLst/>
            <a:rect l="l" t="t" r="r" b="b"/>
            <a:pathLst>
              <a:path w="60959" h="704214">
                <a:moveTo>
                  <a:pt x="0" y="704087"/>
                </a:moveTo>
                <a:lnTo>
                  <a:pt x="0" y="0"/>
                </a:lnTo>
                <a:lnTo>
                  <a:pt x="60960" y="0"/>
                </a:lnTo>
                <a:lnTo>
                  <a:pt x="60960" y="704087"/>
                </a:lnTo>
                <a:lnTo>
                  <a:pt x="0" y="704087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937259" y="4285488"/>
            <a:ext cx="60960" cy="1407160"/>
          </a:xfrm>
          <a:custGeom>
            <a:avLst/>
            <a:gdLst/>
            <a:ahLst/>
            <a:cxnLst/>
            <a:rect l="l" t="t" r="r" b="b"/>
            <a:pathLst>
              <a:path w="60959" h="1407160">
                <a:moveTo>
                  <a:pt x="0" y="1406651"/>
                </a:moveTo>
                <a:lnTo>
                  <a:pt x="0" y="0"/>
                </a:lnTo>
                <a:lnTo>
                  <a:pt x="60959" y="0"/>
                </a:lnTo>
                <a:lnTo>
                  <a:pt x="60959" y="1406651"/>
                </a:lnTo>
                <a:lnTo>
                  <a:pt x="0" y="1406651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088135" y="4988052"/>
            <a:ext cx="60960" cy="704215"/>
          </a:xfrm>
          <a:custGeom>
            <a:avLst/>
            <a:gdLst/>
            <a:ahLst/>
            <a:cxnLst/>
            <a:rect l="l" t="t" r="r" b="b"/>
            <a:pathLst>
              <a:path w="60959" h="704214">
                <a:moveTo>
                  <a:pt x="0" y="704087"/>
                </a:moveTo>
                <a:lnTo>
                  <a:pt x="0" y="0"/>
                </a:lnTo>
                <a:lnTo>
                  <a:pt x="60960" y="0"/>
                </a:lnTo>
                <a:lnTo>
                  <a:pt x="60960" y="704087"/>
                </a:lnTo>
                <a:lnTo>
                  <a:pt x="0" y="704087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239011" y="4988052"/>
            <a:ext cx="59690" cy="704215"/>
          </a:xfrm>
          <a:custGeom>
            <a:avLst/>
            <a:gdLst/>
            <a:ahLst/>
            <a:cxnLst/>
            <a:rect l="l" t="t" r="r" b="b"/>
            <a:pathLst>
              <a:path w="59690" h="704214">
                <a:moveTo>
                  <a:pt x="0" y="704087"/>
                </a:moveTo>
                <a:lnTo>
                  <a:pt x="0" y="0"/>
                </a:lnTo>
                <a:lnTo>
                  <a:pt x="59435" y="0"/>
                </a:lnTo>
                <a:lnTo>
                  <a:pt x="59435" y="704087"/>
                </a:lnTo>
                <a:lnTo>
                  <a:pt x="0" y="704087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388363" y="4988052"/>
            <a:ext cx="60960" cy="704215"/>
          </a:xfrm>
          <a:custGeom>
            <a:avLst/>
            <a:gdLst/>
            <a:ahLst/>
            <a:cxnLst/>
            <a:rect l="l" t="t" r="r" b="b"/>
            <a:pathLst>
              <a:path w="60959" h="704214">
                <a:moveTo>
                  <a:pt x="0" y="704087"/>
                </a:moveTo>
                <a:lnTo>
                  <a:pt x="0" y="0"/>
                </a:lnTo>
                <a:lnTo>
                  <a:pt x="60959" y="0"/>
                </a:lnTo>
                <a:lnTo>
                  <a:pt x="60959" y="704087"/>
                </a:lnTo>
                <a:lnTo>
                  <a:pt x="0" y="704087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539239" y="4988052"/>
            <a:ext cx="59690" cy="704215"/>
          </a:xfrm>
          <a:custGeom>
            <a:avLst/>
            <a:gdLst/>
            <a:ahLst/>
            <a:cxnLst/>
            <a:rect l="l" t="t" r="r" b="b"/>
            <a:pathLst>
              <a:path w="59690" h="704214">
                <a:moveTo>
                  <a:pt x="0" y="704087"/>
                </a:moveTo>
                <a:lnTo>
                  <a:pt x="0" y="0"/>
                </a:lnTo>
                <a:lnTo>
                  <a:pt x="59436" y="0"/>
                </a:lnTo>
                <a:lnTo>
                  <a:pt x="59436" y="704087"/>
                </a:lnTo>
                <a:lnTo>
                  <a:pt x="0" y="704087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688592" y="4988052"/>
            <a:ext cx="60960" cy="704215"/>
          </a:xfrm>
          <a:custGeom>
            <a:avLst/>
            <a:gdLst/>
            <a:ahLst/>
            <a:cxnLst/>
            <a:rect l="l" t="t" r="r" b="b"/>
            <a:pathLst>
              <a:path w="60960" h="704214">
                <a:moveTo>
                  <a:pt x="0" y="704087"/>
                </a:moveTo>
                <a:lnTo>
                  <a:pt x="0" y="0"/>
                </a:lnTo>
                <a:lnTo>
                  <a:pt x="60959" y="0"/>
                </a:lnTo>
                <a:lnTo>
                  <a:pt x="60959" y="704087"/>
                </a:lnTo>
                <a:lnTo>
                  <a:pt x="0" y="704087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839467" y="4988052"/>
            <a:ext cx="59690" cy="704215"/>
          </a:xfrm>
          <a:custGeom>
            <a:avLst/>
            <a:gdLst/>
            <a:ahLst/>
            <a:cxnLst/>
            <a:rect l="l" t="t" r="r" b="b"/>
            <a:pathLst>
              <a:path w="59689" h="704214">
                <a:moveTo>
                  <a:pt x="0" y="704087"/>
                </a:moveTo>
                <a:lnTo>
                  <a:pt x="0" y="0"/>
                </a:lnTo>
                <a:lnTo>
                  <a:pt x="59435" y="0"/>
                </a:lnTo>
                <a:lnTo>
                  <a:pt x="59435" y="704087"/>
                </a:lnTo>
                <a:lnTo>
                  <a:pt x="0" y="704087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988819" y="4988052"/>
            <a:ext cx="60960" cy="704215"/>
          </a:xfrm>
          <a:custGeom>
            <a:avLst/>
            <a:gdLst/>
            <a:ahLst/>
            <a:cxnLst/>
            <a:rect l="l" t="t" r="r" b="b"/>
            <a:pathLst>
              <a:path w="60960" h="704214">
                <a:moveTo>
                  <a:pt x="0" y="704087"/>
                </a:moveTo>
                <a:lnTo>
                  <a:pt x="0" y="0"/>
                </a:lnTo>
                <a:lnTo>
                  <a:pt x="60960" y="0"/>
                </a:lnTo>
                <a:lnTo>
                  <a:pt x="60960" y="704087"/>
                </a:lnTo>
                <a:lnTo>
                  <a:pt x="0" y="704087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139695" y="4988052"/>
            <a:ext cx="60960" cy="704215"/>
          </a:xfrm>
          <a:custGeom>
            <a:avLst/>
            <a:gdLst/>
            <a:ahLst/>
            <a:cxnLst/>
            <a:rect l="l" t="t" r="r" b="b"/>
            <a:pathLst>
              <a:path w="60960" h="704214">
                <a:moveTo>
                  <a:pt x="0" y="704087"/>
                </a:moveTo>
                <a:lnTo>
                  <a:pt x="0" y="0"/>
                </a:lnTo>
                <a:lnTo>
                  <a:pt x="60959" y="0"/>
                </a:lnTo>
                <a:lnTo>
                  <a:pt x="60959" y="704087"/>
                </a:lnTo>
                <a:lnTo>
                  <a:pt x="0" y="704087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290571" y="4285488"/>
            <a:ext cx="59690" cy="1407160"/>
          </a:xfrm>
          <a:custGeom>
            <a:avLst/>
            <a:gdLst/>
            <a:ahLst/>
            <a:cxnLst/>
            <a:rect l="l" t="t" r="r" b="b"/>
            <a:pathLst>
              <a:path w="59689" h="1407160">
                <a:moveTo>
                  <a:pt x="0" y="1406651"/>
                </a:moveTo>
                <a:lnTo>
                  <a:pt x="0" y="0"/>
                </a:lnTo>
                <a:lnTo>
                  <a:pt x="59435" y="0"/>
                </a:lnTo>
                <a:lnTo>
                  <a:pt x="59435" y="1406651"/>
                </a:lnTo>
                <a:lnTo>
                  <a:pt x="0" y="1406651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439923" y="4988052"/>
            <a:ext cx="60960" cy="704215"/>
          </a:xfrm>
          <a:custGeom>
            <a:avLst/>
            <a:gdLst/>
            <a:ahLst/>
            <a:cxnLst/>
            <a:rect l="l" t="t" r="r" b="b"/>
            <a:pathLst>
              <a:path w="60960" h="704214">
                <a:moveTo>
                  <a:pt x="0" y="704087"/>
                </a:moveTo>
                <a:lnTo>
                  <a:pt x="0" y="0"/>
                </a:lnTo>
                <a:lnTo>
                  <a:pt x="60960" y="0"/>
                </a:lnTo>
                <a:lnTo>
                  <a:pt x="60960" y="704087"/>
                </a:lnTo>
                <a:lnTo>
                  <a:pt x="0" y="704087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590799" y="4988052"/>
            <a:ext cx="59690" cy="704215"/>
          </a:xfrm>
          <a:custGeom>
            <a:avLst/>
            <a:gdLst/>
            <a:ahLst/>
            <a:cxnLst/>
            <a:rect l="l" t="t" r="r" b="b"/>
            <a:pathLst>
              <a:path w="59689" h="704214">
                <a:moveTo>
                  <a:pt x="0" y="704087"/>
                </a:moveTo>
                <a:lnTo>
                  <a:pt x="0" y="0"/>
                </a:lnTo>
                <a:lnTo>
                  <a:pt x="59435" y="0"/>
                </a:lnTo>
                <a:lnTo>
                  <a:pt x="59435" y="704087"/>
                </a:lnTo>
                <a:lnTo>
                  <a:pt x="0" y="704087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740151" y="4988052"/>
            <a:ext cx="60960" cy="704215"/>
          </a:xfrm>
          <a:custGeom>
            <a:avLst/>
            <a:gdLst/>
            <a:ahLst/>
            <a:cxnLst/>
            <a:rect l="l" t="t" r="r" b="b"/>
            <a:pathLst>
              <a:path w="60960" h="704214">
                <a:moveTo>
                  <a:pt x="0" y="704087"/>
                </a:moveTo>
                <a:lnTo>
                  <a:pt x="0" y="0"/>
                </a:lnTo>
                <a:lnTo>
                  <a:pt x="60960" y="0"/>
                </a:lnTo>
                <a:lnTo>
                  <a:pt x="60960" y="704087"/>
                </a:lnTo>
                <a:lnTo>
                  <a:pt x="0" y="704087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891027" y="4988052"/>
            <a:ext cx="59690" cy="704215"/>
          </a:xfrm>
          <a:custGeom>
            <a:avLst/>
            <a:gdLst/>
            <a:ahLst/>
            <a:cxnLst/>
            <a:rect l="l" t="t" r="r" b="b"/>
            <a:pathLst>
              <a:path w="59689" h="704214">
                <a:moveTo>
                  <a:pt x="0" y="704087"/>
                </a:moveTo>
                <a:lnTo>
                  <a:pt x="0" y="0"/>
                </a:lnTo>
                <a:lnTo>
                  <a:pt x="59435" y="0"/>
                </a:lnTo>
                <a:lnTo>
                  <a:pt x="59435" y="704087"/>
                </a:lnTo>
                <a:lnTo>
                  <a:pt x="0" y="704087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040379" y="4988052"/>
            <a:ext cx="60960" cy="704215"/>
          </a:xfrm>
          <a:custGeom>
            <a:avLst/>
            <a:gdLst/>
            <a:ahLst/>
            <a:cxnLst/>
            <a:rect l="l" t="t" r="r" b="b"/>
            <a:pathLst>
              <a:path w="60960" h="704214">
                <a:moveTo>
                  <a:pt x="0" y="704087"/>
                </a:moveTo>
                <a:lnTo>
                  <a:pt x="0" y="0"/>
                </a:lnTo>
                <a:lnTo>
                  <a:pt x="60959" y="0"/>
                </a:lnTo>
                <a:lnTo>
                  <a:pt x="60959" y="704087"/>
                </a:lnTo>
                <a:lnTo>
                  <a:pt x="0" y="704087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191255" y="4988052"/>
            <a:ext cx="60960" cy="704215"/>
          </a:xfrm>
          <a:custGeom>
            <a:avLst/>
            <a:gdLst/>
            <a:ahLst/>
            <a:cxnLst/>
            <a:rect l="l" t="t" r="r" b="b"/>
            <a:pathLst>
              <a:path w="60960" h="704214">
                <a:moveTo>
                  <a:pt x="0" y="704087"/>
                </a:moveTo>
                <a:lnTo>
                  <a:pt x="0" y="0"/>
                </a:lnTo>
                <a:lnTo>
                  <a:pt x="60960" y="0"/>
                </a:lnTo>
                <a:lnTo>
                  <a:pt x="60960" y="704087"/>
                </a:lnTo>
                <a:lnTo>
                  <a:pt x="0" y="704087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340607" y="4988052"/>
            <a:ext cx="60960" cy="704215"/>
          </a:xfrm>
          <a:custGeom>
            <a:avLst/>
            <a:gdLst/>
            <a:ahLst/>
            <a:cxnLst/>
            <a:rect l="l" t="t" r="r" b="b"/>
            <a:pathLst>
              <a:path w="60960" h="704214">
                <a:moveTo>
                  <a:pt x="0" y="704087"/>
                </a:moveTo>
                <a:lnTo>
                  <a:pt x="0" y="0"/>
                </a:lnTo>
                <a:lnTo>
                  <a:pt x="60960" y="0"/>
                </a:lnTo>
                <a:lnTo>
                  <a:pt x="60960" y="704087"/>
                </a:lnTo>
                <a:lnTo>
                  <a:pt x="0" y="704087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491483" y="4988052"/>
            <a:ext cx="60960" cy="704215"/>
          </a:xfrm>
          <a:custGeom>
            <a:avLst/>
            <a:gdLst/>
            <a:ahLst/>
            <a:cxnLst/>
            <a:rect l="l" t="t" r="r" b="b"/>
            <a:pathLst>
              <a:path w="60960" h="704214">
                <a:moveTo>
                  <a:pt x="0" y="704087"/>
                </a:moveTo>
                <a:lnTo>
                  <a:pt x="0" y="0"/>
                </a:lnTo>
                <a:lnTo>
                  <a:pt x="60960" y="0"/>
                </a:lnTo>
                <a:lnTo>
                  <a:pt x="60960" y="704087"/>
                </a:lnTo>
                <a:lnTo>
                  <a:pt x="0" y="704087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642359" y="4285488"/>
            <a:ext cx="59690" cy="1407160"/>
          </a:xfrm>
          <a:custGeom>
            <a:avLst/>
            <a:gdLst/>
            <a:ahLst/>
            <a:cxnLst/>
            <a:rect l="l" t="t" r="r" b="b"/>
            <a:pathLst>
              <a:path w="59689" h="1407160">
                <a:moveTo>
                  <a:pt x="0" y="1406651"/>
                </a:moveTo>
                <a:lnTo>
                  <a:pt x="0" y="0"/>
                </a:lnTo>
                <a:lnTo>
                  <a:pt x="59435" y="0"/>
                </a:lnTo>
                <a:lnTo>
                  <a:pt x="59435" y="1406651"/>
                </a:lnTo>
                <a:lnTo>
                  <a:pt x="0" y="1406651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791711" y="4988052"/>
            <a:ext cx="60960" cy="704215"/>
          </a:xfrm>
          <a:custGeom>
            <a:avLst/>
            <a:gdLst/>
            <a:ahLst/>
            <a:cxnLst/>
            <a:rect l="l" t="t" r="r" b="b"/>
            <a:pathLst>
              <a:path w="60960" h="704214">
                <a:moveTo>
                  <a:pt x="0" y="704087"/>
                </a:moveTo>
                <a:lnTo>
                  <a:pt x="0" y="0"/>
                </a:lnTo>
                <a:lnTo>
                  <a:pt x="60959" y="0"/>
                </a:lnTo>
                <a:lnTo>
                  <a:pt x="60959" y="704087"/>
                </a:lnTo>
                <a:lnTo>
                  <a:pt x="0" y="704087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3942587" y="4988052"/>
            <a:ext cx="59690" cy="704215"/>
          </a:xfrm>
          <a:custGeom>
            <a:avLst/>
            <a:gdLst/>
            <a:ahLst/>
            <a:cxnLst/>
            <a:rect l="l" t="t" r="r" b="b"/>
            <a:pathLst>
              <a:path w="59689" h="704214">
                <a:moveTo>
                  <a:pt x="0" y="704087"/>
                </a:moveTo>
                <a:lnTo>
                  <a:pt x="0" y="0"/>
                </a:lnTo>
                <a:lnTo>
                  <a:pt x="59435" y="0"/>
                </a:lnTo>
                <a:lnTo>
                  <a:pt x="59435" y="704087"/>
                </a:lnTo>
                <a:lnTo>
                  <a:pt x="0" y="704087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091939" y="4988052"/>
            <a:ext cx="60960" cy="704215"/>
          </a:xfrm>
          <a:custGeom>
            <a:avLst/>
            <a:gdLst/>
            <a:ahLst/>
            <a:cxnLst/>
            <a:rect l="l" t="t" r="r" b="b"/>
            <a:pathLst>
              <a:path w="60960" h="704214">
                <a:moveTo>
                  <a:pt x="0" y="704087"/>
                </a:moveTo>
                <a:lnTo>
                  <a:pt x="0" y="0"/>
                </a:lnTo>
                <a:lnTo>
                  <a:pt x="60960" y="0"/>
                </a:lnTo>
                <a:lnTo>
                  <a:pt x="60960" y="704087"/>
                </a:lnTo>
                <a:lnTo>
                  <a:pt x="0" y="704087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242815" y="4988052"/>
            <a:ext cx="60960" cy="704215"/>
          </a:xfrm>
          <a:custGeom>
            <a:avLst/>
            <a:gdLst/>
            <a:ahLst/>
            <a:cxnLst/>
            <a:rect l="l" t="t" r="r" b="b"/>
            <a:pathLst>
              <a:path w="60960" h="704214">
                <a:moveTo>
                  <a:pt x="0" y="704087"/>
                </a:moveTo>
                <a:lnTo>
                  <a:pt x="0" y="0"/>
                </a:lnTo>
                <a:lnTo>
                  <a:pt x="60960" y="0"/>
                </a:lnTo>
                <a:lnTo>
                  <a:pt x="60960" y="704087"/>
                </a:lnTo>
                <a:lnTo>
                  <a:pt x="0" y="704087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392167" y="4988052"/>
            <a:ext cx="60960" cy="704215"/>
          </a:xfrm>
          <a:custGeom>
            <a:avLst/>
            <a:gdLst/>
            <a:ahLst/>
            <a:cxnLst/>
            <a:rect l="l" t="t" r="r" b="b"/>
            <a:pathLst>
              <a:path w="60960" h="704214">
                <a:moveTo>
                  <a:pt x="0" y="704087"/>
                </a:moveTo>
                <a:lnTo>
                  <a:pt x="0" y="0"/>
                </a:lnTo>
                <a:lnTo>
                  <a:pt x="60960" y="0"/>
                </a:lnTo>
                <a:lnTo>
                  <a:pt x="60960" y="704087"/>
                </a:lnTo>
                <a:lnTo>
                  <a:pt x="0" y="704087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543044" y="4988052"/>
            <a:ext cx="60960" cy="704215"/>
          </a:xfrm>
          <a:custGeom>
            <a:avLst/>
            <a:gdLst/>
            <a:ahLst/>
            <a:cxnLst/>
            <a:rect l="l" t="t" r="r" b="b"/>
            <a:pathLst>
              <a:path w="60960" h="704214">
                <a:moveTo>
                  <a:pt x="0" y="704087"/>
                </a:moveTo>
                <a:lnTo>
                  <a:pt x="0" y="0"/>
                </a:lnTo>
                <a:lnTo>
                  <a:pt x="60959" y="0"/>
                </a:lnTo>
                <a:lnTo>
                  <a:pt x="60959" y="704087"/>
                </a:lnTo>
                <a:lnTo>
                  <a:pt x="0" y="704087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4693919" y="4988052"/>
            <a:ext cx="59690" cy="704215"/>
          </a:xfrm>
          <a:custGeom>
            <a:avLst/>
            <a:gdLst/>
            <a:ahLst/>
            <a:cxnLst/>
            <a:rect l="l" t="t" r="r" b="b"/>
            <a:pathLst>
              <a:path w="59689" h="704214">
                <a:moveTo>
                  <a:pt x="0" y="704087"/>
                </a:moveTo>
                <a:lnTo>
                  <a:pt x="0" y="0"/>
                </a:lnTo>
                <a:lnTo>
                  <a:pt x="59435" y="0"/>
                </a:lnTo>
                <a:lnTo>
                  <a:pt x="59435" y="704087"/>
                </a:lnTo>
                <a:lnTo>
                  <a:pt x="0" y="704087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4843271" y="4988052"/>
            <a:ext cx="60960" cy="704215"/>
          </a:xfrm>
          <a:custGeom>
            <a:avLst/>
            <a:gdLst/>
            <a:ahLst/>
            <a:cxnLst/>
            <a:rect l="l" t="t" r="r" b="b"/>
            <a:pathLst>
              <a:path w="60960" h="704214">
                <a:moveTo>
                  <a:pt x="0" y="704087"/>
                </a:moveTo>
                <a:lnTo>
                  <a:pt x="0" y="0"/>
                </a:lnTo>
                <a:lnTo>
                  <a:pt x="60960" y="0"/>
                </a:lnTo>
                <a:lnTo>
                  <a:pt x="60960" y="704087"/>
                </a:lnTo>
                <a:lnTo>
                  <a:pt x="0" y="704087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994147" y="4285488"/>
            <a:ext cx="59690" cy="1407160"/>
          </a:xfrm>
          <a:custGeom>
            <a:avLst/>
            <a:gdLst/>
            <a:ahLst/>
            <a:cxnLst/>
            <a:rect l="l" t="t" r="r" b="b"/>
            <a:pathLst>
              <a:path w="59689" h="1407160">
                <a:moveTo>
                  <a:pt x="0" y="1406651"/>
                </a:moveTo>
                <a:lnTo>
                  <a:pt x="0" y="0"/>
                </a:lnTo>
                <a:lnTo>
                  <a:pt x="59435" y="0"/>
                </a:lnTo>
                <a:lnTo>
                  <a:pt x="59435" y="1406651"/>
                </a:lnTo>
                <a:lnTo>
                  <a:pt x="0" y="1406651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143500" y="4988052"/>
            <a:ext cx="60960" cy="704215"/>
          </a:xfrm>
          <a:custGeom>
            <a:avLst/>
            <a:gdLst/>
            <a:ahLst/>
            <a:cxnLst/>
            <a:rect l="l" t="t" r="r" b="b"/>
            <a:pathLst>
              <a:path w="60960" h="704214">
                <a:moveTo>
                  <a:pt x="0" y="704087"/>
                </a:moveTo>
                <a:lnTo>
                  <a:pt x="0" y="0"/>
                </a:lnTo>
                <a:lnTo>
                  <a:pt x="60959" y="0"/>
                </a:lnTo>
                <a:lnTo>
                  <a:pt x="60959" y="704087"/>
                </a:lnTo>
                <a:lnTo>
                  <a:pt x="0" y="704087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294375" y="4988052"/>
            <a:ext cx="59690" cy="704215"/>
          </a:xfrm>
          <a:custGeom>
            <a:avLst/>
            <a:gdLst/>
            <a:ahLst/>
            <a:cxnLst/>
            <a:rect l="l" t="t" r="r" b="b"/>
            <a:pathLst>
              <a:path w="59689" h="704214">
                <a:moveTo>
                  <a:pt x="0" y="704087"/>
                </a:moveTo>
                <a:lnTo>
                  <a:pt x="0" y="0"/>
                </a:lnTo>
                <a:lnTo>
                  <a:pt x="59435" y="0"/>
                </a:lnTo>
                <a:lnTo>
                  <a:pt x="59435" y="704087"/>
                </a:lnTo>
                <a:lnTo>
                  <a:pt x="0" y="704087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443727" y="4988052"/>
            <a:ext cx="60960" cy="704215"/>
          </a:xfrm>
          <a:custGeom>
            <a:avLst/>
            <a:gdLst/>
            <a:ahLst/>
            <a:cxnLst/>
            <a:rect l="l" t="t" r="r" b="b"/>
            <a:pathLst>
              <a:path w="60960" h="704214">
                <a:moveTo>
                  <a:pt x="0" y="704087"/>
                </a:moveTo>
                <a:lnTo>
                  <a:pt x="0" y="0"/>
                </a:lnTo>
                <a:lnTo>
                  <a:pt x="60960" y="0"/>
                </a:lnTo>
                <a:lnTo>
                  <a:pt x="60960" y="704087"/>
                </a:lnTo>
                <a:lnTo>
                  <a:pt x="0" y="704087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594603" y="4988052"/>
            <a:ext cx="60960" cy="704215"/>
          </a:xfrm>
          <a:custGeom>
            <a:avLst/>
            <a:gdLst/>
            <a:ahLst/>
            <a:cxnLst/>
            <a:rect l="l" t="t" r="r" b="b"/>
            <a:pathLst>
              <a:path w="60960" h="704214">
                <a:moveTo>
                  <a:pt x="0" y="704087"/>
                </a:moveTo>
                <a:lnTo>
                  <a:pt x="0" y="0"/>
                </a:lnTo>
                <a:lnTo>
                  <a:pt x="60960" y="0"/>
                </a:lnTo>
                <a:lnTo>
                  <a:pt x="60960" y="704087"/>
                </a:lnTo>
                <a:lnTo>
                  <a:pt x="0" y="704087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745479" y="4988052"/>
            <a:ext cx="59690" cy="704215"/>
          </a:xfrm>
          <a:custGeom>
            <a:avLst/>
            <a:gdLst/>
            <a:ahLst/>
            <a:cxnLst/>
            <a:rect l="l" t="t" r="r" b="b"/>
            <a:pathLst>
              <a:path w="59689" h="704214">
                <a:moveTo>
                  <a:pt x="0" y="704087"/>
                </a:moveTo>
                <a:lnTo>
                  <a:pt x="0" y="0"/>
                </a:lnTo>
                <a:lnTo>
                  <a:pt x="59435" y="0"/>
                </a:lnTo>
                <a:lnTo>
                  <a:pt x="59435" y="704087"/>
                </a:lnTo>
                <a:lnTo>
                  <a:pt x="0" y="704087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894832" y="4988052"/>
            <a:ext cx="60960" cy="704215"/>
          </a:xfrm>
          <a:custGeom>
            <a:avLst/>
            <a:gdLst/>
            <a:ahLst/>
            <a:cxnLst/>
            <a:rect l="l" t="t" r="r" b="b"/>
            <a:pathLst>
              <a:path w="60960" h="704214">
                <a:moveTo>
                  <a:pt x="0" y="704087"/>
                </a:moveTo>
                <a:lnTo>
                  <a:pt x="0" y="0"/>
                </a:lnTo>
                <a:lnTo>
                  <a:pt x="60959" y="0"/>
                </a:lnTo>
                <a:lnTo>
                  <a:pt x="60959" y="704087"/>
                </a:lnTo>
                <a:lnTo>
                  <a:pt x="0" y="704087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045707" y="4988052"/>
            <a:ext cx="59690" cy="704215"/>
          </a:xfrm>
          <a:custGeom>
            <a:avLst/>
            <a:gdLst/>
            <a:ahLst/>
            <a:cxnLst/>
            <a:rect l="l" t="t" r="r" b="b"/>
            <a:pathLst>
              <a:path w="59689" h="704214">
                <a:moveTo>
                  <a:pt x="0" y="704087"/>
                </a:moveTo>
                <a:lnTo>
                  <a:pt x="0" y="0"/>
                </a:lnTo>
                <a:lnTo>
                  <a:pt x="59435" y="0"/>
                </a:lnTo>
                <a:lnTo>
                  <a:pt x="59435" y="704087"/>
                </a:lnTo>
                <a:lnTo>
                  <a:pt x="0" y="704087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195059" y="4988052"/>
            <a:ext cx="60960" cy="704215"/>
          </a:xfrm>
          <a:custGeom>
            <a:avLst/>
            <a:gdLst/>
            <a:ahLst/>
            <a:cxnLst/>
            <a:rect l="l" t="t" r="r" b="b"/>
            <a:pathLst>
              <a:path w="60960" h="704214">
                <a:moveTo>
                  <a:pt x="0" y="704087"/>
                </a:moveTo>
                <a:lnTo>
                  <a:pt x="0" y="0"/>
                </a:lnTo>
                <a:lnTo>
                  <a:pt x="60959" y="0"/>
                </a:lnTo>
                <a:lnTo>
                  <a:pt x="60959" y="704087"/>
                </a:lnTo>
                <a:lnTo>
                  <a:pt x="0" y="704087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345935" y="4285488"/>
            <a:ext cx="59690" cy="1407160"/>
          </a:xfrm>
          <a:custGeom>
            <a:avLst/>
            <a:gdLst/>
            <a:ahLst/>
            <a:cxnLst/>
            <a:rect l="l" t="t" r="r" b="b"/>
            <a:pathLst>
              <a:path w="59689" h="1407160">
                <a:moveTo>
                  <a:pt x="0" y="1406651"/>
                </a:moveTo>
                <a:lnTo>
                  <a:pt x="0" y="0"/>
                </a:lnTo>
                <a:lnTo>
                  <a:pt x="59436" y="0"/>
                </a:lnTo>
                <a:lnTo>
                  <a:pt x="59436" y="1406651"/>
                </a:lnTo>
                <a:lnTo>
                  <a:pt x="0" y="1406651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495288" y="4988052"/>
            <a:ext cx="60960" cy="704215"/>
          </a:xfrm>
          <a:custGeom>
            <a:avLst/>
            <a:gdLst/>
            <a:ahLst/>
            <a:cxnLst/>
            <a:rect l="l" t="t" r="r" b="b"/>
            <a:pathLst>
              <a:path w="60959" h="704214">
                <a:moveTo>
                  <a:pt x="0" y="704087"/>
                </a:moveTo>
                <a:lnTo>
                  <a:pt x="0" y="0"/>
                </a:lnTo>
                <a:lnTo>
                  <a:pt x="60959" y="0"/>
                </a:lnTo>
                <a:lnTo>
                  <a:pt x="60959" y="704087"/>
                </a:lnTo>
                <a:lnTo>
                  <a:pt x="0" y="704087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646164" y="4988052"/>
            <a:ext cx="60960" cy="704215"/>
          </a:xfrm>
          <a:custGeom>
            <a:avLst/>
            <a:gdLst/>
            <a:ahLst/>
            <a:cxnLst/>
            <a:rect l="l" t="t" r="r" b="b"/>
            <a:pathLst>
              <a:path w="60959" h="704214">
                <a:moveTo>
                  <a:pt x="0" y="704087"/>
                </a:moveTo>
                <a:lnTo>
                  <a:pt x="0" y="0"/>
                </a:lnTo>
                <a:lnTo>
                  <a:pt x="60959" y="0"/>
                </a:lnTo>
                <a:lnTo>
                  <a:pt x="60959" y="704087"/>
                </a:lnTo>
                <a:lnTo>
                  <a:pt x="0" y="704087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795516" y="4988052"/>
            <a:ext cx="60960" cy="704215"/>
          </a:xfrm>
          <a:custGeom>
            <a:avLst/>
            <a:gdLst/>
            <a:ahLst/>
            <a:cxnLst/>
            <a:rect l="l" t="t" r="r" b="b"/>
            <a:pathLst>
              <a:path w="60959" h="704214">
                <a:moveTo>
                  <a:pt x="0" y="704087"/>
                </a:moveTo>
                <a:lnTo>
                  <a:pt x="0" y="0"/>
                </a:lnTo>
                <a:lnTo>
                  <a:pt x="60959" y="0"/>
                </a:lnTo>
                <a:lnTo>
                  <a:pt x="60959" y="704087"/>
                </a:lnTo>
                <a:lnTo>
                  <a:pt x="0" y="704087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946392" y="4988052"/>
            <a:ext cx="60960" cy="704215"/>
          </a:xfrm>
          <a:custGeom>
            <a:avLst/>
            <a:gdLst/>
            <a:ahLst/>
            <a:cxnLst/>
            <a:rect l="l" t="t" r="r" b="b"/>
            <a:pathLst>
              <a:path w="60959" h="704214">
                <a:moveTo>
                  <a:pt x="0" y="704087"/>
                </a:moveTo>
                <a:lnTo>
                  <a:pt x="0" y="0"/>
                </a:lnTo>
                <a:lnTo>
                  <a:pt x="60959" y="0"/>
                </a:lnTo>
                <a:lnTo>
                  <a:pt x="60959" y="704087"/>
                </a:lnTo>
                <a:lnTo>
                  <a:pt x="0" y="704087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7097267" y="4988052"/>
            <a:ext cx="59690" cy="704215"/>
          </a:xfrm>
          <a:custGeom>
            <a:avLst/>
            <a:gdLst/>
            <a:ahLst/>
            <a:cxnLst/>
            <a:rect l="l" t="t" r="r" b="b"/>
            <a:pathLst>
              <a:path w="59690" h="704214">
                <a:moveTo>
                  <a:pt x="0" y="704087"/>
                </a:moveTo>
                <a:lnTo>
                  <a:pt x="0" y="0"/>
                </a:lnTo>
                <a:lnTo>
                  <a:pt x="59435" y="0"/>
                </a:lnTo>
                <a:lnTo>
                  <a:pt x="59435" y="704087"/>
                </a:lnTo>
                <a:lnTo>
                  <a:pt x="0" y="704087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7246619" y="4988052"/>
            <a:ext cx="60960" cy="704215"/>
          </a:xfrm>
          <a:custGeom>
            <a:avLst/>
            <a:gdLst/>
            <a:ahLst/>
            <a:cxnLst/>
            <a:rect l="l" t="t" r="r" b="b"/>
            <a:pathLst>
              <a:path w="60959" h="704214">
                <a:moveTo>
                  <a:pt x="0" y="704087"/>
                </a:moveTo>
                <a:lnTo>
                  <a:pt x="0" y="0"/>
                </a:lnTo>
                <a:lnTo>
                  <a:pt x="60960" y="0"/>
                </a:lnTo>
                <a:lnTo>
                  <a:pt x="60960" y="704087"/>
                </a:lnTo>
                <a:lnTo>
                  <a:pt x="0" y="704087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7397495" y="4988052"/>
            <a:ext cx="59690" cy="704215"/>
          </a:xfrm>
          <a:custGeom>
            <a:avLst/>
            <a:gdLst/>
            <a:ahLst/>
            <a:cxnLst/>
            <a:rect l="l" t="t" r="r" b="b"/>
            <a:pathLst>
              <a:path w="59690" h="704214">
                <a:moveTo>
                  <a:pt x="0" y="704087"/>
                </a:moveTo>
                <a:lnTo>
                  <a:pt x="0" y="0"/>
                </a:lnTo>
                <a:lnTo>
                  <a:pt x="59435" y="0"/>
                </a:lnTo>
                <a:lnTo>
                  <a:pt x="59435" y="704087"/>
                </a:lnTo>
                <a:lnTo>
                  <a:pt x="0" y="704087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7546847" y="4988052"/>
            <a:ext cx="60960" cy="704215"/>
          </a:xfrm>
          <a:custGeom>
            <a:avLst/>
            <a:gdLst/>
            <a:ahLst/>
            <a:cxnLst/>
            <a:rect l="l" t="t" r="r" b="b"/>
            <a:pathLst>
              <a:path w="60959" h="704214">
                <a:moveTo>
                  <a:pt x="0" y="704087"/>
                </a:moveTo>
                <a:lnTo>
                  <a:pt x="0" y="0"/>
                </a:lnTo>
                <a:lnTo>
                  <a:pt x="60959" y="0"/>
                </a:lnTo>
                <a:lnTo>
                  <a:pt x="60959" y="704087"/>
                </a:lnTo>
                <a:lnTo>
                  <a:pt x="0" y="704087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697723" y="4285488"/>
            <a:ext cx="60960" cy="1407160"/>
          </a:xfrm>
          <a:custGeom>
            <a:avLst/>
            <a:gdLst/>
            <a:ahLst/>
            <a:cxnLst/>
            <a:rect l="l" t="t" r="r" b="b"/>
            <a:pathLst>
              <a:path w="60959" h="1407160">
                <a:moveTo>
                  <a:pt x="0" y="1406651"/>
                </a:moveTo>
                <a:lnTo>
                  <a:pt x="0" y="0"/>
                </a:lnTo>
                <a:lnTo>
                  <a:pt x="60959" y="0"/>
                </a:lnTo>
                <a:lnTo>
                  <a:pt x="60959" y="1406651"/>
                </a:lnTo>
                <a:lnTo>
                  <a:pt x="0" y="1406651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847076" y="4988052"/>
            <a:ext cx="60960" cy="704215"/>
          </a:xfrm>
          <a:custGeom>
            <a:avLst/>
            <a:gdLst/>
            <a:ahLst/>
            <a:cxnLst/>
            <a:rect l="l" t="t" r="r" b="b"/>
            <a:pathLst>
              <a:path w="60959" h="704214">
                <a:moveTo>
                  <a:pt x="0" y="704087"/>
                </a:moveTo>
                <a:lnTo>
                  <a:pt x="0" y="0"/>
                </a:lnTo>
                <a:lnTo>
                  <a:pt x="60960" y="0"/>
                </a:lnTo>
                <a:lnTo>
                  <a:pt x="60960" y="704087"/>
                </a:lnTo>
                <a:lnTo>
                  <a:pt x="0" y="704087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3" name="object 133"/>
          <p:cNvGrpSpPr/>
          <p:nvPr/>
        </p:nvGrpSpPr>
        <p:grpSpPr>
          <a:xfrm>
            <a:off x="696467" y="4988051"/>
            <a:ext cx="91440" cy="702945"/>
            <a:chOff x="696467" y="4988051"/>
            <a:chExt cx="91440" cy="702945"/>
          </a:xfrm>
        </p:grpSpPr>
        <p:sp>
          <p:nvSpPr>
            <p:cNvPr id="134" name="object 134"/>
            <p:cNvSpPr/>
            <p:nvPr/>
          </p:nvSpPr>
          <p:spPr>
            <a:xfrm>
              <a:off x="696467" y="4988051"/>
              <a:ext cx="91440" cy="702945"/>
            </a:xfrm>
            <a:custGeom>
              <a:avLst/>
              <a:gdLst/>
              <a:ahLst/>
              <a:cxnLst/>
              <a:rect l="l" t="t" r="r" b="b"/>
              <a:pathLst>
                <a:path w="91440" h="702945">
                  <a:moveTo>
                    <a:pt x="67056" y="1524"/>
                  </a:moveTo>
                  <a:lnTo>
                    <a:pt x="67056" y="0"/>
                  </a:lnTo>
                  <a:lnTo>
                    <a:pt x="91440" y="0"/>
                  </a:lnTo>
                  <a:lnTo>
                    <a:pt x="91440" y="702564"/>
                  </a:lnTo>
                  <a:lnTo>
                    <a:pt x="70104" y="702564"/>
                  </a:lnTo>
                  <a:lnTo>
                    <a:pt x="70104" y="3048"/>
                  </a:lnTo>
                  <a:lnTo>
                    <a:pt x="68580" y="3048"/>
                  </a:lnTo>
                  <a:lnTo>
                    <a:pt x="68580" y="1524"/>
                  </a:lnTo>
                  <a:lnTo>
                    <a:pt x="67056" y="1524"/>
                  </a:lnTo>
                  <a:close/>
                </a:path>
                <a:path w="91440" h="702945">
                  <a:moveTo>
                    <a:pt x="62484" y="702564"/>
                  </a:moveTo>
                  <a:lnTo>
                    <a:pt x="62484" y="7620"/>
                  </a:lnTo>
                  <a:lnTo>
                    <a:pt x="68580" y="7620"/>
                  </a:lnTo>
                  <a:lnTo>
                    <a:pt x="68580" y="6095"/>
                  </a:lnTo>
                  <a:lnTo>
                    <a:pt x="70104" y="6095"/>
                  </a:lnTo>
                  <a:lnTo>
                    <a:pt x="70104" y="702564"/>
                  </a:lnTo>
                  <a:lnTo>
                    <a:pt x="62484" y="702564"/>
                  </a:lnTo>
                  <a:close/>
                </a:path>
                <a:path w="91440" h="702945">
                  <a:moveTo>
                    <a:pt x="30480" y="1524"/>
                  </a:moveTo>
                  <a:lnTo>
                    <a:pt x="30480" y="0"/>
                  </a:lnTo>
                  <a:lnTo>
                    <a:pt x="65532" y="0"/>
                  </a:lnTo>
                  <a:lnTo>
                    <a:pt x="64008" y="1524"/>
                  </a:lnTo>
                  <a:lnTo>
                    <a:pt x="62484" y="1524"/>
                  </a:lnTo>
                  <a:lnTo>
                    <a:pt x="62484" y="702564"/>
                  </a:lnTo>
                  <a:lnTo>
                    <a:pt x="32004" y="702564"/>
                  </a:lnTo>
                  <a:lnTo>
                    <a:pt x="32004" y="1524"/>
                  </a:lnTo>
                  <a:lnTo>
                    <a:pt x="30480" y="1524"/>
                  </a:lnTo>
                  <a:close/>
                </a:path>
                <a:path w="91440" h="702945">
                  <a:moveTo>
                    <a:pt x="25908" y="702564"/>
                  </a:moveTo>
                  <a:lnTo>
                    <a:pt x="25908" y="7620"/>
                  </a:lnTo>
                  <a:lnTo>
                    <a:pt x="32004" y="7620"/>
                  </a:lnTo>
                  <a:lnTo>
                    <a:pt x="32004" y="702564"/>
                  </a:lnTo>
                  <a:lnTo>
                    <a:pt x="25908" y="702564"/>
                  </a:lnTo>
                  <a:close/>
                </a:path>
                <a:path w="91440" h="702945">
                  <a:moveTo>
                    <a:pt x="0" y="702564"/>
                  </a:moveTo>
                  <a:lnTo>
                    <a:pt x="0" y="0"/>
                  </a:lnTo>
                  <a:lnTo>
                    <a:pt x="27432" y="0"/>
                  </a:lnTo>
                  <a:lnTo>
                    <a:pt x="27432" y="1524"/>
                  </a:lnTo>
                  <a:lnTo>
                    <a:pt x="25908" y="1524"/>
                  </a:lnTo>
                  <a:lnTo>
                    <a:pt x="25908" y="702564"/>
                  </a:lnTo>
                  <a:lnTo>
                    <a:pt x="0" y="702564"/>
                  </a:lnTo>
                  <a:close/>
                </a:path>
              </a:pathLst>
            </a:custGeom>
            <a:solidFill>
              <a:srgbClr val="779C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722375" y="4988051"/>
              <a:ext cx="44450" cy="7620"/>
            </a:xfrm>
            <a:custGeom>
              <a:avLst/>
              <a:gdLst/>
              <a:ahLst/>
              <a:cxnLst/>
              <a:rect l="l" t="t" r="r" b="b"/>
              <a:pathLst>
                <a:path w="44450" h="7620">
                  <a:moveTo>
                    <a:pt x="42672" y="6096"/>
                  </a:moveTo>
                  <a:lnTo>
                    <a:pt x="42672" y="3048"/>
                  </a:lnTo>
                  <a:lnTo>
                    <a:pt x="44196" y="3048"/>
                  </a:lnTo>
                  <a:lnTo>
                    <a:pt x="44196" y="6096"/>
                  </a:lnTo>
                  <a:lnTo>
                    <a:pt x="42672" y="6096"/>
                  </a:lnTo>
                  <a:close/>
                </a:path>
                <a:path w="44450" h="7620">
                  <a:moveTo>
                    <a:pt x="36576" y="7620"/>
                  </a:moveTo>
                  <a:lnTo>
                    <a:pt x="36576" y="1524"/>
                  </a:lnTo>
                  <a:lnTo>
                    <a:pt x="38100" y="1524"/>
                  </a:lnTo>
                  <a:lnTo>
                    <a:pt x="39624" y="0"/>
                  </a:lnTo>
                  <a:lnTo>
                    <a:pt x="41148" y="0"/>
                  </a:lnTo>
                  <a:lnTo>
                    <a:pt x="41148" y="1524"/>
                  </a:lnTo>
                  <a:lnTo>
                    <a:pt x="42672" y="1524"/>
                  </a:lnTo>
                  <a:lnTo>
                    <a:pt x="42672" y="7620"/>
                  </a:lnTo>
                  <a:lnTo>
                    <a:pt x="36576" y="7620"/>
                  </a:lnTo>
                  <a:close/>
                </a:path>
                <a:path w="44450" h="7620">
                  <a:moveTo>
                    <a:pt x="0" y="7620"/>
                  </a:moveTo>
                  <a:lnTo>
                    <a:pt x="0" y="1524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4572" y="0"/>
                  </a:lnTo>
                  <a:lnTo>
                    <a:pt x="4572" y="1524"/>
                  </a:lnTo>
                  <a:lnTo>
                    <a:pt x="6096" y="1524"/>
                  </a:lnTo>
                  <a:lnTo>
                    <a:pt x="6096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6D9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6" name="object 136"/>
          <p:cNvGrpSpPr/>
          <p:nvPr/>
        </p:nvGrpSpPr>
        <p:grpSpPr>
          <a:xfrm>
            <a:off x="847344" y="4287011"/>
            <a:ext cx="91440" cy="1403985"/>
            <a:chOff x="847344" y="4287011"/>
            <a:chExt cx="91440" cy="1403985"/>
          </a:xfrm>
        </p:grpSpPr>
        <p:sp>
          <p:nvSpPr>
            <p:cNvPr id="137" name="object 137"/>
            <p:cNvSpPr/>
            <p:nvPr/>
          </p:nvSpPr>
          <p:spPr>
            <a:xfrm>
              <a:off x="847344" y="4287011"/>
              <a:ext cx="91440" cy="1403985"/>
            </a:xfrm>
            <a:custGeom>
              <a:avLst/>
              <a:gdLst/>
              <a:ahLst/>
              <a:cxnLst/>
              <a:rect l="l" t="t" r="r" b="b"/>
              <a:pathLst>
                <a:path w="91440" h="1403985">
                  <a:moveTo>
                    <a:pt x="0" y="1403604"/>
                  </a:moveTo>
                  <a:lnTo>
                    <a:pt x="0" y="701040"/>
                  </a:lnTo>
                  <a:lnTo>
                    <a:pt x="10871" y="693167"/>
                  </a:lnTo>
                  <a:lnTo>
                    <a:pt x="19681" y="670917"/>
                  </a:lnTo>
                  <a:lnTo>
                    <a:pt x="32289" y="591502"/>
                  </a:lnTo>
                  <a:lnTo>
                    <a:pt x="36678" y="538445"/>
                  </a:lnTo>
                  <a:lnTo>
                    <a:pt x="40183" y="479226"/>
                  </a:lnTo>
                  <a:lnTo>
                    <a:pt x="51256" y="221813"/>
                  </a:lnTo>
                  <a:lnTo>
                    <a:pt x="54761" y="162594"/>
                  </a:lnTo>
                  <a:lnTo>
                    <a:pt x="59150" y="109537"/>
                  </a:lnTo>
                  <a:lnTo>
                    <a:pt x="64717" y="64695"/>
                  </a:lnTo>
                  <a:lnTo>
                    <a:pt x="80568" y="7873"/>
                  </a:lnTo>
                  <a:lnTo>
                    <a:pt x="91440" y="0"/>
                  </a:lnTo>
                  <a:lnTo>
                    <a:pt x="91440" y="1403604"/>
                  </a:lnTo>
                  <a:lnTo>
                    <a:pt x="65532" y="1403604"/>
                  </a:lnTo>
                  <a:lnTo>
                    <a:pt x="65532" y="702564"/>
                  </a:lnTo>
                  <a:lnTo>
                    <a:pt x="64008" y="702564"/>
                  </a:lnTo>
                  <a:lnTo>
                    <a:pt x="64008" y="701040"/>
                  </a:lnTo>
                  <a:lnTo>
                    <a:pt x="60960" y="701040"/>
                  </a:lnTo>
                  <a:lnTo>
                    <a:pt x="60960" y="702564"/>
                  </a:lnTo>
                  <a:lnTo>
                    <a:pt x="59436" y="702564"/>
                  </a:lnTo>
                  <a:lnTo>
                    <a:pt x="59436" y="704088"/>
                  </a:lnTo>
                  <a:lnTo>
                    <a:pt x="57912" y="704088"/>
                  </a:lnTo>
                  <a:lnTo>
                    <a:pt x="57912" y="1403604"/>
                  </a:lnTo>
                  <a:lnTo>
                    <a:pt x="28956" y="1403604"/>
                  </a:lnTo>
                  <a:lnTo>
                    <a:pt x="28956" y="704088"/>
                  </a:lnTo>
                  <a:lnTo>
                    <a:pt x="25908" y="701040"/>
                  </a:lnTo>
                  <a:lnTo>
                    <a:pt x="24384" y="701040"/>
                  </a:lnTo>
                  <a:lnTo>
                    <a:pt x="22860" y="702564"/>
                  </a:lnTo>
                  <a:lnTo>
                    <a:pt x="22860" y="704088"/>
                  </a:lnTo>
                  <a:lnTo>
                    <a:pt x="21336" y="704088"/>
                  </a:lnTo>
                  <a:lnTo>
                    <a:pt x="21336" y="1403604"/>
                  </a:lnTo>
                  <a:lnTo>
                    <a:pt x="0" y="1403604"/>
                  </a:lnTo>
                  <a:close/>
                </a:path>
                <a:path w="91440" h="1403985">
                  <a:moveTo>
                    <a:pt x="57912" y="1403604"/>
                  </a:moveTo>
                  <a:lnTo>
                    <a:pt x="57912" y="707136"/>
                  </a:lnTo>
                  <a:lnTo>
                    <a:pt x="59436" y="707136"/>
                  </a:lnTo>
                  <a:lnTo>
                    <a:pt x="59436" y="708660"/>
                  </a:lnTo>
                  <a:lnTo>
                    <a:pt x="65532" y="708660"/>
                  </a:lnTo>
                  <a:lnTo>
                    <a:pt x="65532" y="1403604"/>
                  </a:lnTo>
                  <a:lnTo>
                    <a:pt x="57912" y="1403604"/>
                  </a:lnTo>
                  <a:close/>
                </a:path>
                <a:path w="91440" h="1403985">
                  <a:moveTo>
                    <a:pt x="21336" y="1403604"/>
                  </a:moveTo>
                  <a:lnTo>
                    <a:pt x="21336" y="707136"/>
                  </a:lnTo>
                  <a:lnTo>
                    <a:pt x="22860" y="707136"/>
                  </a:lnTo>
                  <a:lnTo>
                    <a:pt x="22860" y="708660"/>
                  </a:lnTo>
                  <a:lnTo>
                    <a:pt x="27432" y="708660"/>
                  </a:lnTo>
                  <a:lnTo>
                    <a:pt x="28956" y="707136"/>
                  </a:lnTo>
                  <a:lnTo>
                    <a:pt x="28956" y="1403604"/>
                  </a:lnTo>
                  <a:lnTo>
                    <a:pt x="21336" y="1403604"/>
                  </a:lnTo>
                  <a:close/>
                </a:path>
              </a:pathLst>
            </a:custGeom>
            <a:solidFill>
              <a:srgbClr val="779C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868680" y="4988051"/>
              <a:ext cx="44450" cy="7620"/>
            </a:xfrm>
            <a:custGeom>
              <a:avLst/>
              <a:gdLst/>
              <a:ahLst/>
              <a:cxnLst/>
              <a:rect l="l" t="t" r="r" b="b"/>
              <a:pathLst>
                <a:path w="44450" h="7620">
                  <a:moveTo>
                    <a:pt x="38100" y="7620"/>
                  </a:moveTo>
                  <a:lnTo>
                    <a:pt x="38100" y="1524"/>
                  </a:lnTo>
                  <a:lnTo>
                    <a:pt x="39624" y="1524"/>
                  </a:lnTo>
                  <a:lnTo>
                    <a:pt x="39624" y="0"/>
                  </a:lnTo>
                  <a:lnTo>
                    <a:pt x="42672" y="0"/>
                  </a:lnTo>
                  <a:lnTo>
                    <a:pt x="42672" y="1524"/>
                  </a:lnTo>
                  <a:lnTo>
                    <a:pt x="44196" y="1524"/>
                  </a:lnTo>
                  <a:lnTo>
                    <a:pt x="44196" y="7620"/>
                  </a:lnTo>
                  <a:lnTo>
                    <a:pt x="38100" y="7620"/>
                  </a:lnTo>
                  <a:close/>
                </a:path>
                <a:path w="44450" h="7620">
                  <a:moveTo>
                    <a:pt x="36576" y="6096"/>
                  </a:moveTo>
                  <a:lnTo>
                    <a:pt x="36576" y="3048"/>
                  </a:lnTo>
                  <a:lnTo>
                    <a:pt x="38100" y="3048"/>
                  </a:lnTo>
                  <a:lnTo>
                    <a:pt x="38100" y="6096"/>
                  </a:lnTo>
                  <a:lnTo>
                    <a:pt x="36576" y="6096"/>
                  </a:lnTo>
                  <a:close/>
                </a:path>
                <a:path w="44450" h="7620">
                  <a:moveTo>
                    <a:pt x="1524" y="7620"/>
                  </a:moveTo>
                  <a:lnTo>
                    <a:pt x="1524" y="1524"/>
                  </a:lnTo>
                  <a:lnTo>
                    <a:pt x="3048" y="0"/>
                  </a:lnTo>
                  <a:lnTo>
                    <a:pt x="4572" y="0"/>
                  </a:lnTo>
                  <a:lnTo>
                    <a:pt x="7620" y="3048"/>
                  </a:lnTo>
                  <a:lnTo>
                    <a:pt x="7620" y="6096"/>
                  </a:lnTo>
                  <a:lnTo>
                    <a:pt x="6096" y="7620"/>
                  </a:lnTo>
                  <a:lnTo>
                    <a:pt x="1524" y="7620"/>
                  </a:lnTo>
                  <a:close/>
                </a:path>
                <a:path w="44450" h="7620">
                  <a:moveTo>
                    <a:pt x="0" y="6096"/>
                  </a:moveTo>
                  <a:lnTo>
                    <a:pt x="0" y="3048"/>
                  </a:lnTo>
                  <a:lnTo>
                    <a:pt x="1524" y="3048"/>
                  </a:lnTo>
                  <a:lnTo>
                    <a:pt x="1524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6D9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9" name="object 139"/>
          <p:cNvGrpSpPr/>
          <p:nvPr/>
        </p:nvGrpSpPr>
        <p:grpSpPr>
          <a:xfrm>
            <a:off x="998219" y="4287011"/>
            <a:ext cx="90170" cy="1403985"/>
            <a:chOff x="998219" y="4287011"/>
            <a:chExt cx="90170" cy="1403985"/>
          </a:xfrm>
        </p:grpSpPr>
        <p:sp>
          <p:nvSpPr>
            <p:cNvPr id="140" name="object 140"/>
            <p:cNvSpPr/>
            <p:nvPr/>
          </p:nvSpPr>
          <p:spPr>
            <a:xfrm>
              <a:off x="998219" y="4287011"/>
              <a:ext cx="90170" cy="1403985"/>
            </a:xfrm>
            <a:custGeom>
              <a:avLst/>
              <a:gdLst/>
              <a:ahLst/>
              <a:cxnLst/>
              <a:rect l="l" t="t" r="r" b="b"/>
              <a:pathLst>
                <a:path w="90169" h="1403985">
                  <a:moveTo>
                    <a:pt x="0" y="1403604"/>
                  </a:moveTo>
                  <a:lnTo>
                    <a:pt x="0" y="0"/>
                  </a:lnTo>
                  <a:lnTo>
                    <a:pt x="10871" y="7873"/>
                  </a:lnTo>
                  <a:lnTo>
                    <a:pt x="19678" y="30122"/>
                  </a:lnTo>
                  <a:lnTo>
                    <a:pt x="32265" y="109537"/>
                  </a:lnTo>
                  <a:lnTo>
                    <a:pt x="36632" y="162594"/>
                  </a:lnTo>
                  <a:lnTo>
                    <a:pt x="40103" y="221813"/>
                  </a:lnTo>
                  <a:lnTo>
                    <a:pt x="50884" y="479226"/>
                  </a:lnTo>
                  <a:lnTo>
                    <a:pt x="54266" y="538445"/>
                  </a:lnTo>
                  <a:lnTo>
                    <a:pt x="58507" y="591502"/>
                  </a:lnTo>
                  <a:lnTo>
                    <a:pt x="63900" y="636344"/>
                  </a:lnTo>
                  <a:lnTo>
                    <a:pt x="79312" y="693167"/>
                  </a:lnTo>
                  <a:lnTo>
                    <a:pt x="89916" y="701040"/>
                  </a:lnTo>
                  <a:lnTo>
                    <a:pt x="89916" y="1403604"/>
                  </a:lnTo>
                  <a:lnTo>
                    <a:pt x="62484" y="1403604"/>
                  </a:lnTo>
                  <a:lnTo>
                    <a:pt x="62484" y="704088"/>
                  </a:lnTo>
                  <a:lnTo>
                    <a:pt x="59436" y="701040"/>
                  </a:lnTo>
                  <a:lnTo>
                    <a:pt x="57912" y="701040"/>
                  </a:lnTo>
                  <a:lnTo>
                    <a:pt x="54864" y="704088"/>
                  </a:lnTo>
                  <a:lnTo>
                    <a:pt x="54864" y="1403604"/>
                  </a:lnTo>
                  <a:lnTo>
                    <a:pt x="25908" y="1403604"/>
                  </a:lnTo>
                  <a:lnTo>
                    <a:pt x="25908" y="704088"/>
                  </a:lnTo>
                  <a:lnTo>
                    <a:pt x="22860" y="701040"/>
                  </a:lnTo>
                  <a:lnTo>
                    <a:pt x="21336" y="701040"/>
                  </a:lnTo>
                  <a:lnTo>
                    <a:pt x="18288" y="704088"/>
                  </a:lnTo>
                  <a:lnTo>
                    <a:pt x="18288" y="1403604"/>
                  </a:lnTo>
                  <a:lnTo>
                    <a:pt x="0" y="1403604"/>
                  </a:lnTo>
                  <a:close/>
                </a:path>
                <a:path w="90169" h="1403985">
                  <a:moveTo>
                    <a:pt x="54864" y="1403604"/>
                  </a:moveTo>
                  <a:lnTo>
                    <a:pt x="54864" y="707136"/>
                  </a:lnTo>
                  <a:lnTo>
                    <a:pt x="56388" y="708660"/>
                  </a:lnTo>
                  <a:lnTo>
                    <a:pt x="60960" y="708660"/>
                  </a:lnTo>
                  <a:lnTo>
                    <a:pt x="62484" y="707136"/>
                  </a:lnTo>
                  <a:lnTo>
                    <a:pt x="62484" y="1403604"/>
                  </a:lnTo>
                  <a:lnTo>
                    <a:pt x="54864" y="1403604"/>
                  </a:lnTo>
                  <a:close/>
                </a:path>
                <a:path w="90169" h="1403985">
                  <a:moveTo>
                    <a:pt x="18288" y="1403604"/>
                  </a:moveTo>
                  <a:lnTo>
                    <a:pt x="18288" y="707136"/>
                  </a:lnTo>
                  <a:lnTo>
                    <a:pt x="19812" y="708660"/>
                  </a:lnTo>
                  <a:lnTo>
                    <a:pt x="24384" y="708660"/>
                  </a:lnTo>
                  <a:lnTo>
                    <a:pt x="25908" y="707136"/>
                  </a:lnTo>
                  <a:lnTo>
                    <a:pt x="25908" y="1403604"/>
                  </a:lnTo>
                  <a:lnTo>
                    <a:pt x="18288" y="1403604"/>
                  </a:lnTo>
                  <a:close/>
                </a:path>
              </a:pathLst>
            </a:custGeom>
            <a:solidFill>
              <a:srgbClr val="779C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1016507" y="4988051"/>
              <a:ext cx="44450" cy="7620"/>
            </a:xfrm>
            <a:custGeom>
              <a:avLst/>
              <a:gdLst/>
              <a:ahLst/>
              <a:cxnLst/>
              <a:rect l="l" t="t" r="r" b="b"/>
              <a:pathLst>
                <a:path w="44450" h="7620">
                  <a:moveTo>
                    <a:pt x="36576" y="6096"/>
                  </a:moveTo>
                  <a:lnTo>
                    <a:pt x="36576" y="3048"/>
                  </a:lnTo>
                  <a:lnTo>
                    <a:pt x="39624" y="0"/>
                  </a:lnTo>
                  <a:lnTo>
                    <a:pt x="41148" y="0"/>
                  </a:lnTo>
                  <a:lnTo>
                    <a:pt x="44196" y="3048"/>
                  </a:lnTo>
                  <a:lnTo>
                    <a:pt x="44196" y="6096"/>
                  </a:lnTo>
                  <a:lnTo>
                    <a:pt x="42672" y="7620"/>
                  </a:lnTo>
                  <a:lnTo>
                    <a:pt x="38100" y="7620"/>
                  </a:lnTo>
                  <a:lnTo>
                    <a:pt x="36576" y="6096"/>
                  </a:lnTo>
                  <a:close/>
                </a:path>
                <a:path w="44450" h="7620">
                  <a:moveTo>
                    <a:pt x="0" y="6096"/>
                  </a:moveTo>
                  <a:lnTo>
                    <a:pt x="0" y="3048"/>
                  </a:lnTo>
                  <a:lnTo>
                    <a:pt x="3048" y="0"/>
                  </a:lnTo>
                  <a:lnTo>
                    <a:pt x="4572" y="0"/>
                  </a:lnTo>
                  <a:lnTo>
                    <a:pt x="7620" y="3048"/>
                  </a:lnTo>
                  <a:lnTo>
                    <a:pt x="7620" y="6096"/>
                  </a:lnTo>
                  <a:lnTo>
                    <a:pt x="6096" y="7620"/>
                  </a:lnTo>
                  <a:lnTo>
                    <a:pt x="1524" y="7620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6D9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2" name="object 142"/>
          <p:cNvGrpSpPr/>
          <p:nvPr/>
        </p:nvGrpSpPr>
        <p:grpSpPr>
          <a:xfrm>
            <a:off x="1147572" y="4988051"/>
            <a:ext cx="91440" cy="702945"/>
            <a:chOff x="1147572" y="4988051"/>
            <a:chExt cx="91440" cy="702945"/>
          </a:xfrm>
        </p:grpSpPr>
        <p:sp>
          <p:nvSpPr>
            <p:cNvPr id="143" name="object 143"/>
            <p:cNvSpPr/>
            <p:nvPr/>
          </p:nvSpPr>
          <p:spPr>
            <a:xfrm>
              <a:off x="1147572" y="4988051"/>
              <a:ext cx="91440" cy="702945"/>
            </a:xfrm>
            <a:custGeom>
              <a:avLst/>
              <a:gdLst/>
              <a:ahLst/>
              <a:cxnLst/>
              <a:rect l="l" t="t" r="r" b="b"/>
              <a:pathLst>
                <a:path w="91440" h="702945">
                  <a:moveTo>
                    <a:pt x="57912" y="1524"/>
                  </a:moveTo>
                  <a:lnTo>
                    <a:pt x="57912" y="0"/>
                  </a:lnTo>
                  <a:lnTo>
                    <a:pt x="91440" y="0"/>
                  </a:lnTo>
                  <a:lnTo>
                    <a:pt x="91440" y="1524"/>
                  </a:lnTo>
                  <a:lnTo>
                    <a:pt x="89916" y="3048"/>
                  </a:lnTo>
                  <a:lnTo>
                    <a:pt x="89916" y="702564"/>
                  </a:lnTo>
                  <a:lnTo>
                    <a:pt x="60960" y="702564"/>
                  </a:lnTo>
                  <a:lnTo>
                    <a:pt x="60960" y="3048"/>
                  </a:lnTo>
                  <a:lnTo>
                    <a:pt x="59436" y="3048"/>
                  </a:lnTo>
                  <a:lnTo>
                    <a:pt x="59436" y="1524"/>
                  </a:lnTo>
                  <a:lnTo>
                    <a:pt x="57912" y="1524"/>
                  </a:lnTo>
                  <a:close/>
                </a:path>
                <a:path w="91440" h="702945">
                  <a:moveTo>
                    <a:pt x="89916" y="702564"/>
                  </a:moveTo>
                  <a:lnTo>
                    <a:pt x="89916" y="6095"/>
                  </a:lnTo>
                  <a:lnTo>
                    <a:pt x="91440" y="7620"/>
                  </a:lnTo>
                  <a:lnTo>
                    <a:pt x="91440" y="702564"/>
                  </a:lnTo>
                  <a:lnTo>
                    <a:pt x="89916" y="702564"/>
                  </a:lnTo>
                  <a:close/>
                </a:path>
                <a:path w="91440" h="702945">
                  <a:moveTo>
                    <a:pt x="53340" y="702564"/>
                  </a:moveTo>
                  <a:lnTo>
                    <a:pt x="53340" y="6095"/>
                  </a:lnTo>
                  <a:lnTo>
                    <a:pt x="54864" y="7620"/>
                  </a:lnTo>
                  <a:lnTo>
                    <a:pt x="59436" y="7620"/>
                  </a:lnTo>
                  <a:lnTo>
                    <a:pt x="59436" y="6095"/>
                  </a:lnTo>
                  <a:lnTo>
                    <a:pt x="60960" y="6095"/>
                  </a:lnTo>
                  <a:lnTo>
                    <a:pt x="60960" y="702564"/>
                  </a:lnTo>
                  <a:lnTo>
                    <a:pt x="53340" y="702564"/>
                  </a:lnTo>
                  <a:close/>
                </a:path>
                <a:path w="91440" h="702945">
                  <a:moveTo>
                    <a:pt x="21336" y="1524"/>
                  </a:moveTo>
                  <a:lnTo>
                    <a:pt x="21336" y="0"/>
                  </a:lnTo>
                  <a:lnTo>
                    <a:pt x="56388" y="0"/>
                  </a:lnTo>
                  <a:lnTo>
                    <a:pt x="53340" y="3048"/>
                  </a:lnTo>
                  <a:lnTo>
                    <a:pt x="53340" y="702564"/>
                  </a:lnTo>
                  <a:lnTo>
                    <a:pt x="22860" y="702564"/>
                  </a:lnTo>
                  <a:lnTo>
                    <a:pt x="22860" y="1524"/>
                  </a:lnTo>
                  <a:lnTo>
                    <a:pt x="21336" y="1524"/>
                  </a:lnTo>
                  <a:close/>
                </a:path>
                <a:path w="91440" h="702945">
                  <a:moveTo>
                    <a:pt x="16764" y="702564"/>
                  </a:moveTo>
                  <a:lnTo>
                    <a:pt x="16764" y="7620"/>
                  </a:lnTo>
                  <a:lnTo>
                    <a:pt x="22860" y="7620"/>
                  </a:lnTo>
                  <a:lnTo>
                    <a:pt x="22860" y="702564"/>
                  </a:lnTo>
                  <a:lnTo>
                    <a:pt x="16764" y="702564"/>
                  </a:lnTo>
                  <a:close/>
                </a:path>
                <a:path w="91440" h="702945">
                  <a:moveTo>
                    <a:pt x="0" y="702564"/>
                  </a:moveTo>
                  <a:lnTo>
                    <a:pt x="0" y="0"/>
                  </a:lnTo>
                  <a:lnTo>
                    <a:pt x="18288" y="0"/>
                  </a:lnTo>
                  <a:lnTo>
                    <a:pt x="18288" y="1524"/>
                  </a:lnTo>
                  <a:lnTo>
                    <a:pt x="16764" y="1524"/>
                  </a:lnTo>
                  <a:lnTo>
                    <a:pt x="16764" y="702564"/>
                  </a:lnTo>
                  <a:lnTo>
                    <a:pt x="0" y="702564"/>
                  </a:lnTo>
                  <a:close/>
                </a:path>
              </a:pathLst>
            </a:custGeom>
            <a:solidFill>
              <a:srgbClr val="779C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1164336" y="4988051"/>
              <a:ext cx="74930" cy="7620"/>
            </a:xfrm>
            <a:custGeom>
              <a:avLst/>
              <a:gdLst/>
              <a:ahLst/>
              <a:cxnLst/>
              <a:rect l="l" t="t" r="r" b="b"/>
              <a:pathLst>
                <a:path w="74930" h="7620">
                  <a:moveTo>
                    <a:pt x="42672" y="6096"/>
                  </a:moveTo>
                  <a:lnTo>
                    <a:pt x="42672" y="3048"/>
                  </a:lnTo>
                  <a:lnTo>
                    <a:pt x="44196" y="3048"/>
                  </a:lnTo>
                  <a:lnTo>
                    <a:pt x="44196" y="6096"/>
                  </a:lnTo>
                  <a:lnTo>
                    <a:pt x="42672" y="6096"/>
                  </a:lnTo>
                  <a:close/>
                </a:path>
                <a:path w="74930" h="7620">
                  <a:moveTo>
                    <a:pt x="36576" y="6096"/>
                  </a:moveTo>
                  <a:lnTo>
                    <a:pt x="36576" y="3048"/>
                  </a:lnTo>
                  <a:lnTo>
                    <a:pt x="39624" y="0"/>
                  </a:lnTo>
                  <a:lnTo>
                    <a:pt x="41148" y="0"/>
                  </a:lnTo>
                  <a:lnTo>
                    <a:pt x="41148" y="1524"/>
                  </a:lnTo>
                  <a:lnTo>
                    <a:pt x="42672" y="1524"/>
                  </a:lnTo>
                  <a:lnTo>
                    <a:pt x="42672" y="7620"/>
                  </a:lnTo>
                  <a:lnTo>
                    <a:pt x="38100" y="7620"/>
                  </a:lnTo>
                  <a:lnTo>
                    <a:pt x="36576" y="6096"/>
                  </a:lnTo>
                  <a:close/>
                </a:path>
                <a:path w="74930" h="7620">
                  <a:moveTo>
                    <a:pt x="0" y="7620"/>
                  </a:moveTo>
                  <a:lnTo>
                    <a:pt x="0" y="1524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4572" y="0"/>
                  </a:lnTo>
                  <a:lnTo>
                    <a:pt x="4572" y="1524"/>
                  </a:lnTo>
                  <a:lnTo>
                    <a:pt x="6096" y="1524"/>
                  </a:lnTo>
                  <a:lnTo>
                    <a:pt x="6096" y="7620"/>
                  </a:lnTo>
                  <a:lnTo>
                    <a:pt x="0" y="7620"/>
                  </a:lnTo>
                  <a:close/>
                </a:path>
                <a:path w="74930" h="7620">
                  <a:moveTo>
                    <a:pt x="73152" y="6096"/>
                  </a:moveTo>
                  <a:lnTo>
                    <a:pt x="73152" y="3048"/>
                  </a:lnTo>
                  <a:lnTo>
                    <a:pt x="74676" y="1524"/>
                  </a:lnTo>
                  <a:lnTo>
                    <a:pt x="74676" y="7620"/>
                  </a:lnTo>
                  <a:lnTo>
                    <a:pt x="73152" y="6096"/>
                  </a:lnTo>
                  <a:close/>
                </a:path>
              </a:pathLst>
            </a:custGeom>
            <a:solidFill>
              <a:srgbClr val="6D9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1239012" y="4988051"/>
              <a:ext cx="0" cy="702945"/>
            </a:xfrm>
            <a:custGeom>
              <a:avLst/>
              <a:gdLst/>
              <a:ahLst/>
              <a:cxnLst/>
              <a:rect l="l" t="t" r="r" b="b"/>
              <a:pathLst>
                <a:path h="702945">
                  <a:moveTo>
                    <a:pt x="0" y="702564"/>
                  </a:moveTo>
                  <a:lnTo>
                    <a:pt x="0" y="0"/>
                  </a:lnTo>
                  <a:lnTo>
                    <a:pt x="0" y="702564"/>
                  </a:lnTo>
                  <a:close/>
                </a:path>
              </a:pathLst>
            </a:custGeom>
            <a:solidFill>
              <a:srgbClr val="3D8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6" name="object 146"/>
          <p:cNvGrpSpPr/>
          <p:nvPr/>
        </p:nvGrpSpPr>
        <p:grpSpPr>
          <a:xfrm>
            <a:off x="1298447" y="4988051"/>
            <a:ext cx="91440" cy="702945"/>
            <a:chOff x="1298447" y="4988051"/>
            <a:chExt cx="91440" cy="702945"/>
          </a:xfrm>
        </p:grpSpPr>
        <p:sp>
          <p:nvSpPr>
            <p:cNvPr id="147" name="object 147"/>
            <p:cNvSpPr/>
            <p:nvPr/>
          </p:nvSpPr>
          <p:spPr>
            <a:xfrm>
              <a:off x="1298435" y="4988051"/>
              <a:ext cx="91440" cy="702945"/>
            </a:xfrm>
            <a:custGeom>
              <a:avLst/>
              <a:gdLst/>
              <a:ahLst/>
              <a:cxnLst/>
              <a:rect l="l" t="t" r="r" b="b"/>
              <a:pathLst>
                <a:path w="91440" h="702945">
                  <a:moveTo>
                    <a:pt x="88900" y="0"/>
                  </a:moveTo>
                  <a:lnTo>
                    <a:pt x="86360" y="0"/>
                  </a:lnTo>
                  <a:lnTo>
                    <a:pt x="55880" y="0"/>
                  </a:lnTo>
                  <a:lnTo>
                    <a:pt x="54610" y="0"/>
                  </a:lnTo>
                  <a:lnTo>
                    <a:pt x="54610" y="1536"/>
                  </a:lnTo>
                  <a:lnTo>
                    <a:pt x="55880" y="1536"/>
                  </a:lnTo>
                  <a:lnTo>
                    <a:pt x="55880" y="7632"/>
                  </a:lnTo>
                  <a:lnTo>
                    <a:pt x="50800" y="7632"/>
                  </a:lnTo>
                  <a:lnTo>
                    <a:pt x="50800" y="6096"/>
                  </a:lnTo>
                  <a:lnTo>
                    <a:pt x="48260" y="6096"/>
                  </a:lnTo>
                  <a:lnTo>
                    <a:pt x="48260" y="3048"/>
                  </a:lnTo>
                  <a:lnTo>
                    <a:pt x="50800" y="3048"/>
                  </a:lnTo>
                  <a:lnTo>
                    <a:pt x="50800" y="1536"/>
                  </a:lnTo>
                  <a:lnTo>
                    <a:pt x="52070" y="1536"/>
                  </a:lnTo>
                  <a:lnTo>
                    <a:pt x="52070" y="0"/>
                  </a:lnTo>
                  <a:lnTo>
                    <a:pt x="50800" y="0"/>
                  </a:lnTo>
                  <a:lnTo>
                    <a:pt x="48260" y="0"/>
                  </a:lnTo>
                  <a:lnTo>
                    <a:pt x="20320" y="0"/>
                  </a:lnTo>
                  <a:lnTo>
                    <a:pt x="16510" y="0"/>
                  </a:lnTo>
                  <a:lnTo>
                    <a:pt x="16510" y="1651"/>
                  </a:lnTo>
                  <a:lnTo>
                    <a:pt x="20320" y="1651"/>
                  </a:lnTo>
                  <a:lnTo>
                    <a:pt x="20320" y="6858"/>
                  </a:lnTo>
                  <a:lnTo>
                    <a:pt x="17780" y="6858"/>
                  </a:lnTo>
                  <a:lnTo>
                    <a:pt x="17780" y="7632"/>
                  </a:lnTo>
                  <a:lnTo>
                    <a:pt x="13970" y="7632"/>
                  </a:lnTo>
                  <a:lnTo>
                    <a:pt x="13970" y="6096"/>
                  </a:lnTo>
                  <a:lnTo>
                    <a:pt x="12700" y="6096"/>
                  </a:lnTo>
                  <a:lnTo>
                    <a:pt x="12700" y="3048"/>
                  </a:lnTo>
                  <a:lnTo>
                    <a:pt x="13970" y="3048"/>
                  </a:lnTo>
                  <a:lnTo>
                    <a:pt x="13970" y="1536"/>
                  </a:lnTo>
                  <a:lnTo>
                    <a:pt x="15240" y="1536"/>
                  </a:lnTo>
                  <a:lnTo>
                    <a:pt x="15240" y="0"/>
                  </a:lnTo>
                  <a:lnTo>
                    <a:pt x="13970" y="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702576"/>
                  </a:lnTo>
                  <a:lnTo>
                    <a:pt x="12700" y="702576"/>
                  </a:lnTo>
                  <a:lnTo>
                    <a:pt x="13970" y="702576"/>
                  </a:lnTo>
                  <a:lnTo>
                    <a:pt x="86360" y="702576"/>
                  </a:lnTo>
                  <a:lnTo>
                    <a:pt x="86360" y="1536"/>
                  </a:lnTo>
                  <a:lnTo>
                    <a:pt x="88900" y="1536"/>
                  </a:lnTo>
                  <a:lnTo>
                    <a:pt x="88900" y="0"/>
                  </a:lnTo>
                  <a:close/>
                </a:path>
                <a:path w="91440" h="702945">
                  <a:moveTo>
                    <a:pt x="91440" y="7632"/>
                  </a:moveTo>
                  <a:lnTo>
                    <a:pt x="86868" y="7632"/>
                  </a:lnTo>
                  <a:lnTo>
                    <a:pt x="86868" y="702576"/>
                  </a:lnTo>
                  <a:lnTo>
                    <a:pt x="91440" y="702576"/>
                  </a:lnTo>
                  <a:lnTo>
                    <a:pt x="91440" y="7632"/>
                  </a:lnTo>
                  <a:close/>
                </a:path>
                <a:path w="91440" h="702945">
                  <a:moveTo>
                    <a:pt x="91440" y="0"/>
                  </a:moveTo>
                  <a:lnTo>
                    <a:pt x="89916" y="0"/>
                  </a:lnTo>
                  <a:lnTo>
                    <a:pt x="89916" y="1536"/>
                  </a:lnTo>
                  <a:lnTo>
                    <a:pt x="91440" y="1536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779C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1310640" y="4988051"/>
              <a:ext cx="79375" cy="7620"/>
            </a:xfrm>
            <a:custGeom>
              <a:avLst/>
              <a:gdLst/>
              <a:ahLst/>
              <a:cxnLst/>
              <a:rect l="l" t="t" r="r" b="b"/>
              <a:pathLst>
                <a:path w="79375" h="7620">
                  <a:moveTo>
                    <a:pt x="74676" y="7620"/>
                  </a:moveTo>
                  <a:lnTo>
                    <a:pt x="74676" y="1524"/>
                  </a:lnTo>
                  <a:lnTo>
                    <a:pt x="76200" y="1524"/>
                  </a:lnTo>
                  <a:lnTo>
                    <a:pt x="76200" y="0"/>
                  </a:lnTo>
                  <a:lnTo>
                    <a:pt x="77724" y="0"/>
                  </a:lnTo>
                  <a:lnTo>
                    <a:pt x="77724" y="1524"/>
                  </a:lnTo>
                  <a:lnTo>
                    <a:pt x="79248" y="1524"/>
                  </a:lnTo>
                  <a:lnTo>
                    <a:pt x="79248" y="7620"/>
                  </a:lnTo>
                  <a:lnTo>
                    <a:pt x="74676" y="7620"/>
                  </a:lnTo>
                  <a:close/>
                </a:path>
                <a:path w="79375" h="7620">
                  <a:moveTo>
                    <a:pt x="38100" y="7620"/>
                  </a:moveTo>
                  <a:lnTo>
                    <a:pt x="38100" y="1524"/>
                  </a:lnTo>
                  <a:lnTo>
                    <a:pt x="39624" y="1524"/>
                  </a:lnTo>
                  <a:lnTo>
                    <a:pt x="39624" y="0"/>
                  </a:lnTo>
                  <a:lnTo>
                    <a:pt x="42672" y="0"/>
                  </a:lnTo>
                  <a:lnTo>
                    <a:pt x="42672" y="1524"/>
                  </a:lnTo>
                  <a:lnTo>
                    <a:pt x="44196" y="1524"/>
                  </a:lnTo>
                  <a:lnTo>
                    <a:pt x="44196" y="7620"/>
                  </a:lnTo>
                  <a:lnTo>
                    <a:pt x="38100" y="7620"/>
                  </a:lnTo>
                  <a:close/>
                </a:path>
                <a:path w="79375" h="7620">
                  <a:moveTo>
                    <a:pt x="36576" y="6096"/>
                  </a:moveTo>
                  <a:lnTo>
                    <a:pt x="36576" y="3048"/>
                  </a:lnTo>
                  <a:lnTo>
                    <a:pt x="38100" y="3048"/>
                  </a:lnTo>
                  <a:lnTo>
                    <a:pt x="38100" y="6096"/>
                  </a:lnTo>
                  <a:lnTo>
                    <a:pt x="36576" y="6096"/>
                  </a:lnTo>
                  <a:close/>
                </a:path>
                <a:path w="79375" h="7620">
                  <a:moveTo>
                    <a:pt x="1524" y="7620"/>
                  </a:moveTo>
                  <a:lnTo>
                    <a:pt x="1524" y="1524"/>
                  </a:lnTo>
                  <a:lnTo>
                    <a:pt x="3048" y="1524"/>
                  </a:lnTo>
                  <a:lnTo>
                    <a:pt x="3048" y="0"/>
                  </a:lnTo>
                  <a:lnTo>
                    <a:pt x="4572" y="0"/>
                  </a:lnTo>
                  <a:lnTo>
                    <a:pt x="7620" y="3048"/>
                  </a:lnTo>
                  <a:lnTo>
                    <a:pt x="7620" y="6096"/>
                  </a:lnTo>
                  <a:lnTo>
                    <a:pt x="6096" y="7620"/>
                  </a:lnTo>
                  <a:lnTo>
                    <a:pt x="1524" y="7620"/>
                  </a:lnTo>
                  <a:close/>
                </a:path>
                <a:path w="79375" h="7620">
                  <a:moveTo>
                    <a:pt x="0" y="6096"/>
                  </a:moveTo>
                  <a:lnTo>
                    <a:pt x="0" y="3048"/>
                  </a:lnTo>
                  <a:lnTo>
                    <a:pt x="1524" y="3048"/>
                  </a:lnTo>
                  <a:lnTo>
                    <a:pt x="1524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6D9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1389887" y="4988051"/>
              <a:ext cx="0" cy="702945"/>
            </a:xfrm>
            <a:custGeom>
              <a:avLst/>
              <a:gdLst/>
              <a:ahLst/>
              <a:cxnLst/>
              <a:rect l="l" t="t" r="r" b="b"/>
              <a:pathLst>
                <a:path h="702945">
                  <a:moveTo>
                    <a:pt x="0" y="702564"/>
                  </a:moveTo>
                  <a:lnTo>
                    <a:pt x="0" y="0"/>
                  </a:lnTo>
                  <a:lnTo>
                    <a:pt x="0" y="702564"/>
                  </a:lnTo>
                  <a:close/>
                </a:path>
              </a:pathLst>
            </a:custGeom>
            <a:solidFill>
              <a:srgbClr val="3D8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0" name="object 150"/>
          <p:cNvGrpSpPr/>
          <p:nvPr/>
        </p:nvGrpSpPr>
        <p:grpSpPr>
          <a:xfrm>
            <a:off x="1447799" y="4988051"/>
            <a:ext cx="91440" cy="702945"/>
            <a:chOff x="1447799" y="4988051"/>
            <a:chExt cx="91440" cy="702945"/>
          </a:xfrm>
        </p:grpSpPr>
        <p:sp>
          <p:nvSpPr>
            <p:cNvPr id="151" name="object 151"/>
            <p:cNvSpPr/>
            <p:nvPr/>
          </p:nvSpPr>
          <p:spPr>
            <a:xfrm>
              <a:off x="1447799" y="4988051"/>
              <a:ext cx="91440" cy="702945"/>
            </a:xfrm>
            <a:custGeom>
              <a:avLst/>
              <a:gdLst/>
              <a:ahLst/>
              <a:cxnLst/>
              <a:rect l="l" t="t" r="r" b="b"/>
              <a:pathLst>
                <a:path w="91440" h="702945">
                  <a:moveTo>
                    <a:pt x="88392" y="0"/>
                  </a:moveTo>
                  <a:lnTo>
                    <a:pt x="91440" y="0"/>
                  </a:lnTo>
                  <a:lnTo>
                    <a:pt x="91440" y="3048"/>
                  </a:lnTo>
                  <a:lnTo>
                    <a:pt x="88392" y="0"/>
                  </a:lnTo>
                  <a:close/>
                </a:path>
                <a:path w="91440" h="702945">
                  <a:moveTo>
                    <a:pt x="83820" y="702564"/>
                  </a:moveTo>
                  <a:lnTo>
                    <a:pt x="83820" y="6095"/>
                  </a:lnTo>
                  <a:lnTo>
                    <a:pt x="85344" y="6095"/>
                  </a:lnTo>
                  <a:lnTo>
                    <a:pt x="85344" y="7620"/>
                  </a:lnTo>
                  <a:lnTo>
                    <a:pt x="89916" y="7620"/>
                  </a:lnTo>
                  <a:lnTo>
                    <a:pt x="91440" y="6095"/>
                  </a:lnTo>
                  <a:lnTo>
                    <a:pt x="91440" y="702564"/>
                  </a:lnTo>
                  <a:lnTo>
                    <a:pt x="83820" y="702564"/>
                  </a:lnTo>
                  <a:close/>
                </a:path>
                <a:path w="91440" h="702945">
                  <a:moveTo>
                    <a:pt x="51816" y="0"/>
                  </a:moveTo>
                  <a:lnTo>
                    <a:pt x="86868" y="0"/>
                  </a:lnTo>
                  <a:lnTo>
                    <a:pt x="86868" y="1524"/>
                  </a:lnTo>
                  <a:lnTo>
                    <a:pt x="85344" y="1524"/>
                  </a:lnTo>
                  <a:lnTo>
                    <a:pt x="85344" y="3048"/>
                  </a:lnTo>
                  <a:lnTo>
                    <a:pt x="83820" y="3048"/>
                  </a:lnTo>
                  <a:lnTo>
                    <a:pt x="83820" y="702564"/>
                  </a:lnTo>
                  <a:lnTo>
                    <a:pt x="54864" y="702564"/>
                  </a:lnTo>
                  <a:lnTo>
                    <a:pt x="54864" y="3048"/>
                  </a:lnTo>
                  <a:lnTo>
                    <a:pt x="51816" y="0"/>
                  </a:lnTo>
                  <a:close/>
                </a:path>
                <a:path w="91440" h="702945">
                  <a:moveTo>
                    <a:pt x="47244" y="702564"/>
                  </a:moveTo>
                  <a:lnTo>
                    <a:pt x="47244" y="6095"/>
                  </a:lnTo>
                  <a:lnTo>
                    <a:pt x="48768" y="7620"/>
                  </a:lnTo>
                  <a:lnTo>
                    <a:pt x="53340" y="7620"/>
                  </a:lnTo>
                  <a:lnTo>
                    <a:pt x="54864" y="6095"/>
                  </a:lnTo>
                  <a:lnTo>
                    <a:pt x="54864" y="702564"/>
                  </a:lnTo>
                  <a:lnTo>
                    <a:pt x="47244" y="702564"/>
                  </a:lnTo>
                  <a:close/>
                </a:path>
                <a:path w="91440" h="702945">
                  <a:moveTo>
                    <a:pt x="15240" y="0"/>
                  </a:moveTo>
                  <a:lnTo>
                    <a:pt x="50292" y="0"/>
                  </a:lnTo>
                  <a:lnTo>
                    <a:pt x="47244" y="3048"/>
                  </a:lnTo>
                  <a:lnTo>
                    <a:pt x="47244" y="702564"/>
                  </a:lnTo>
                  <a:lnTo>
                    <a:pt x="18288" y="702564"/>
                  </a:lnTo>
                  <a:lnTo>
                    <a:pt x="18288" y="3048"/>
                  </a:lnTo>
                  <a:lnTo>
                    <a:pt x="15240" y="0"/>
                  </a:lnTo>
                  <a:close/>
                </a:path>
                <a:path w="91440" h="702945">
                  <a:moveTo>
                    <a:pt x="10668" y="702564"/>
                  </a:moveTo>
                  <a:lnTo>
                    <a:pt x="10668" y="6095"/>
                  </a:lnTo>
                  <a:lnTo>
                    <a:pt x="12192" y="7620"/>
                  </a:lnTo>
                  <a:lnTo>
                    <a:pt x="16764" y="7620"/>
                  </a:lnTo>
                  <a:lnTo>
                    <a:pt x="18288" y="6095"/>
                  </a:lnTo>
                  <a:lnTo>
                    <a:pt x="18288" y="702564"/>
                  </a:lnTo>
                  <a:lnTo>
                    <a:pt x="10668" y="702564"/>
                  </a:lnTo>
                  <a:close/>
                </a:path>
                <a:path w="91440" h="702945">
                  <a:moveTo>
                    <a:pt x="0" y="702564"/>
                  </a:moveTo>
                  <a:lnTo>
                    <a:pt x="0" y="0"/>
                  </a:lnTo>
                  <a:lnTo>
                    <a:pt x="13716" y="0"/>
                  </a:lnTo>
                  <a:lnTo>
                    <a:pt x="10668" y="3048"/>
                  </a:lnTo>
                  <a:lnTo>
                    <a:pt x="10668" y="702564"/>
                  </a:lnTo>
                  <a:lnTo>
                    <a:pt x="0" y="702564"/>
                  </a:lnTo>
                  <a:close/>
                </a:path>
              </a:pathLst>
            </a:custGeom>
            <a:solidFill>
              <a:srgbClr val="779C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1458468" y="4988051"/>
              <a:ext cx="81280" cy="7620"/>
            </a:xfrm>
            <a:custGeom>
              <a:avLst/>
              <a:gdLst/>
              <a:ahLst/>
              <a:cxnLst/>
              <a:rect l="l" t="t" r="r" b="b"/>
              <a:pathLst>
                <a:path w="81280" h="7620">
                  <a:moveTo>
                    <a:pt x="74676" y="7620"/>
                  </a:moveTo>
                  <a:lnTo>
                    <a:pt x="74676" y="1524"/>
                  </a:lnTo>
                  <a:lnTo>
                    <a:pt x="76200" y="1524"/>
                  </a:lnTo>
                  <a:lnTo>
                    <a:pt x="76200" y="0"/>
                  </a:lnTo>
                  <a:lnTo>
                    <a:pt x="77724" y="0"/>
                  </a:lnTo>
                  <a:lnTo>
                    <a:pt x="80772" y="3048"/>
                  </a:lnTo>
                  <a:lnTo>
                    <a:pt x="80772" y="6096"/>
                  </a:lnTo>
                  <a:lnTo>
                    <a:pt x="79248" y="7620"/>
                  </a:lnTo>
                  <a:lnTo>
                    <a:pt x="74676" y="7620"/>
                  </a:lnTo>
                  <a:close/>
                </a:path>
                <a:path w="81280" h="7620">
                  <a:moveTo>
                    <a:pt x="73152" y="6096"/>
                  </a:moveTo>
                  <a:lnTo>
                    <a:pt x="73152" y="3048"/>
                  </a:lnTo>
                  <a:lnTo>
                    <a:pt x="74676" y="3048"/>
                  </a:lnTo>
                  <a:lnTo>
                    <a:pt x="74676" y="6096"/>
                  </a:lnTo>
                  <a:lnTo>
                    <a:pt x="73152" y="6096"/>
                  </a:lnTo>
                  <a:close/>
                </a:path>
                <a:path w="81280" h="7620">
                  <a:moveTo>
                    <a:pt x="36576" y="6096"/>
                  </a:moveTo>
                  <a:lnTo>
                    <a:pt x="36576" y="3048"/>
                  </a:lnTo>
                  <a:lnTo>
                    <a:pt x="39624" y="0"/>
                  </a:lnTo>
                  <a:lnTo>
                    <a:pt x="41148" y="0"/>
                  </a:lnTo>
                  <a:lnTo>
                    <a:pt x="44196" y="3048"/>
                  </a:lnTo>
                  <a:lnTo>
                    <a:pt x="44196" y="6096"/>
                  </a:lnTo>
                  <a:lnTo>
                    <a:pt x="42672" y="7620"/>
                  </a:lnTo>
                  <a:lnTo>
                    <a:pt x="38100" y="7620"/>
                  </a:lnTo>
                  <a:lnTo>
                    <a:pt x="36576" y="6096"/>
                  </a:lnTo>
                  <a:close/>
                </a:path>
                <a:path w="81280" h="7620">
                  <a:moveTo>
                    <a:pt x="0" y="6096"/>
                  </a:moveTo>
                  <a:lnTo>
                    <a:pt x="0" y="3048"/>
                  </a:lnTo>
                  <a:lnTo>
                    <a:pt x="3048" y="0"/>
                  </a:lnTo>
                  <a:lnTo>
                    <a:pt x="4572" y="0"/>
                  </a:lnTo>
                  <a:lnTo>
                    <a:pt x="7620" y="3048"/>
                  </a:lnTo>
                  <a:lnTo>
                    <a:pt x="7620" y="6096"/>
                  </a:lnTo>
                  <a:lnTo>
                    <a:pt x="6096" y="7620"/>
                  </a:lnTo>
                  <a:lnTo>
                    <a:pt x="1524" y="7620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6D9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1539239" y="4988051"/>
              <a:ext cx="0" cy="702945"/>
            </a:xfrm>
            <a:custGeom>
              <a:avLst/>
              <a:gdLst/>
              <a:ahLst/>
              <a:cxnLst/>
              <a:rect l="l" t="t" r="r" b="b"/>
              <a:pathLst>
                <a:path h="702945">
                  <a:moveTo>
                    <a:pt x="0" y="702564"/>
                  </a:moveTo>
                  <a:lnTo>
                    <a:pt x="0" y="0"/>
                  </a:lnTo>
                  <a:lnTo>
                    <a:pt x="0" y="702564"/>
                  </a:lnTo>
                  <a:close/>
                </a:path>
              </a:pathLst>
            </a:custGeom>
            <a:solidFill>
              <a:srgbClr val="3D8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4" name="object 154"/>
          <p:cNvGrpSpPr/>
          <p:nvPr/>
        </p:nvGrpSpPr>
        <p:grpSpPr>
          <a:xfrm>
            <a:off x="1598676" y="4988051"/>
            <a:ext cx="91440" cy="702945"/>
            <a:chOff x="1598676" y="4988051"/>
            <a:chExt cx="91440" cy="702945"/>
          </a:xfrm>
        </p:grpSpPr>
        <p:sp>
          <p:nvSpPr>
            <p:cNvPr id="155" name="object 155"/>
            <p:cNvSpPr/>
            <p:nvPr/>
          </p:nvSpPr>
          <p:spPr>
            <a:xfrm>
              <a:off x="1598676" y="4988051"/>
              <a:ext cx="91440" cy="702945"/>
            </a:xfrm>
            <a:custGeom>
              <a:avLst/>
              <a:gdLst/>
              <a:ahLst/>
              <a:cxnLst/>
              <a:rect l="l" t="t" r="r" b="b"/>
              <a:pathLst>
                <a:path w="91439" h="702945">
                  <a:moveTo>
                    <a:pt x="85344" y="0"/>
                  </a:moveTo>
                  <a:lnTo>
                    <a:pt x="91440" y="0"/>
                  </a:lnTo>
                  <a:lnTo>
                    <a:pt x="91440" y="702564"/>
                  </a:lnTo>
                  <a:lnTo>
                    <a:pt x="88392" y="702564"/>
                  </a:lnTo>
                  <a:lnTo>
                    <a:pt x="88392" y="3048"/>
                  </a:lnTo>
                  <a:lnTo>
                    <a:pt x="85344" y="0"/>
                  </a:lnTo>
                  <a:close/>
                </a:path>
                <a:path w="91439" h="702945">
                  <a:moveTo>
                    <a:pt x="80772" y="702564"/>
                  </a:moveTo>
                  <a:lnTo>
                    <a:pt x="80772" y="6095"/>
                  </a:lnTo>
                  <a:lnTo>
                    <a:pt x="82296" y="7620"/>
                  </a:lnTo>
                  <a:lnTo>
                    <a:pt x="86868" y="7620"/>
                  </a:lnTo>
                  <a:lnTo>
                    <a:pt x="88392" y="6095"/>
                  </a:lnTo>
                  <a:lnTo>
                    <a:pt x="88392" y="702564"/>
                  </a:lnTo>
                  <a:lnTo>
                    <a:pt x="80772" y="702564"/>
                  </a:lnTo>
                  <a:close/>
                </a:path>
                <a:path w="91439" h="702945">
                  <a:moveTo>
                    <a:pt x="48768" y="0"/>
                  </a:moveTo>
                  <a:lnTo>
                    <a:pt x="83820" y="0"/>
                  </a:lnTo>
                  <a:lnTo>
                    <a:pt x="80772" y="3048"/>
                  </a:lnTo>
                  <a:lnTo>
                    <a:pt x="80772" y="702564"/>
                  </a:lnTo>
                  <a:lnTo>
                    <a:pt x="51816" y="702564"/>
                  </a:lnTo>
                  <a:lnTo>
                    <a:pt x="51816" y="3048"/>
                  </a:lnTo>
                  <a:lnTo>
                    <a:pt x="50292" y="3048"/>
                  </a:lnTo>
                  <a:lnTo>
                    <a:pt x="50292" y="1524"/>
                  </a:lnTo>
                  <a:lnTo>
                    <a:pt x="48768" y="0"/>
                  </a:lnTo>
                  <a:close/>
                </a:path>
                <a:path w="91439" h="702945">
                  <a:moveTo>
                    <a:pt x="44196" y="702564"/>
                  </a:moveTo>
                  <a:lnTo>
                    <a:pt x="44196" y="6095"/>
                  </a:lnTo>
                  <a:lnTo>
                    <a:pt x="45720" y="7620"/>
                  </a:lnTo>
                  <a:lnTo>
                    <a:pt x="50292" y="7620"/>
                  </a:lnTo>
                  <a:lnTo>
                    <a:pt x="50292" y="6095"/>
                  </a:lnTo>
                  <a:lnTo>
                    <a:pt x="51816" y="6095"/>
                  </a:lnTo>
                  <a:lnTo>
                    <a:pt x="51816" y="702564"/>
                  </a:lnTo>
                  <a:lnTo>
                    <a:pt x="44196" y="702564"/>
                  </a:lnTo>
                  <a:close/>
                </a:path>
                <a:path w="91439" h="702945">
                  <a:moveTo>
                    <a:pt x="12192" y="1524"/>
                  </a:moveTo>
                  <a:lnTo>
                    <a:pt x="12192" y="0"/>
                  </a:lnTo>
                  <a:lnTo>
                    <a:pt x="47244" y="0"/>
                  </a:lnTo>
                  <a:lnTo>
                    <a:pt x="44196" y="3048"/>
                  </a:lnTo>
                  <a:lnTo>
                    <a:pt x="44196" y="702564"/>
                  </a:lnTo>
                  <a:lnTo>
                    <a:pt x="15240" y="702564"/>
                  </a:lnTo>
                  <a:lnTo>
                    <a:pt x="15240" y="3048"/>
                  </a:lnTo>
                  <a:lnTo>
                    <a:pt x="13716" y="3048"/>
                  </a:lnTo>
                  <a:lnTo>
                    <a:pt x="13716" y="1524"/>
                  </a:lnTo>
                  <a:lnTo>
                    <a:pt x="12192" y="1524"/>
                  </a:lnTo>
                  <a:close/>
                </a:path>
                <a:path w="91439" h="702945">
                  <a:moveTo>
                    <a:pt x="7620" y="702564"/>
                  </a:moveTo>
                  <a:lnTo>
                    <a:pt x="7620" y="7620"/>
                  </a:lnTo>
                  <a:lnTo>
                    <a:pt x="13716" y="7620"/>
                  </a:lnTo>
                  <a:lnTo>
                    <a:pt x="13716" y="6095"/>
                  </a:lnTo>
                  <a:lnTo>
                    <a:pt x="15240" y="6095"/>
                  </a:lnTo>
                  <a:lnTo>
                    <a:pt x="15240" y="702564"/>
                  </a:lnTo>
                  <a:lnTo>
                    <a:pt x="7620" y="702564"/>
                  </a:lnTo>
                  <a:close/>
                </a:path>
                <a:path w="91439" h="702945">
                  <a:moveTo>
                    <a:pt x="0" y="702564"/>
                  </a:moveTo>
                  <a:lnTo>
                    <a:pt x="0" y="0"/>
                  </a:lnTo>
                  <a:lnTo>
                    <a:pt x="9144" y="0"/>
                  </a:lnTo>
                  <a:lnTo>
                    <a:pt x="9144" y="1524"/>
                  </a:lnTo>
                  <a:lnTo>
                    <a:pt x="7620" y="1524"/>
                  </a:lnTo>
                  <a:lnTo>
                    <a:pt x="7620" y="702564"/>
                  </a:lnTo>
                  <a:lnTo>
                    <a:pt x="0" y="702564"/>
                  </a:lnTo>
                  <a:close/>
                </a:path>
              </a:pathLst>
            </a:custGeom>
            <a:solidFill>
              <a:srgbClr val="779C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1606296" y="4988051"/>
              <a:ext cx="81280" cy="7620"/>
            </a:xfrm>
            <a:custGeom>
              <a:avLst/>
              <a:gdLst/>
              <a:ahLst/>
              <a:cxnLst/>
              <a:rect l="l" t="t" r="r" b="b"/>
              <a:pathLst>
                <a:path w="81280" h="7620">
                  <a:moveTo>
                    <a:pt x="73152" y="6096"/>
                  </a:moveTo>
                  <a:lnTo>
                    <a:pt x="73152" y="3048"/>
                  </a:lnTo>
                  <a:lnTo>
                    <a:pt x="76200" y="0"/>
                  </a:lnTo>
                  <a:lnTo>
                    <a:pt x="77724" y="0"/>
                  </a:lnTo>
                  <a:lnTo>
                    <a:pt x="80772" y="3048"/>
                  </a:lnTo>
                  <a:lnTo>
                    <a:pt x="80772" y="6096"/>
                  </a:lnTo>
                  <a:lnTo>
                    <a:pt x="79248" y="7620"/>
                  </a:lnTo>
                  <a:lnTo>
                    <a:pt x="74676" y="7620"/>
                  </a:lnTo>
                  <a:lnTo>
                    <a:pt x="73152" y="6096"/>
                  </a:lnTo>
                  <a:close/>
                </a:path>
                <a:path w="81280" h="7620">
                  <a:moveTo>
                    <a:pt x="42672" y="6096"/>
                  </a:moveTo>
                  <a:lnTo>
                    <a:pt x="42672" y="3048"/>
                  </a:lnTo>
                  <a:lnTo>
                    <a:pt x="44196" y="3048"/>
                  </a:lnTo>
                  <a:lnTo>
                    <a:pt x="44196" y="6096"/>
                  </a:lnTo>
                  <a:lnTo>
                    <a:pt x="42672" y="6096"/>
                  </a:lnTo>
                  <a:close/>
                </a:path>
                <a:path w="81280" h="7620">
                  <a:moveTo>
                    <a:pt x="36576" y="6096"/>
                  </a:moveTo>
                  <a:lnTo>
                    <a:pt x="36576" y="3048"/>
                  </a:lnTo>
                  <a:lnTo>
                    <a:pt x="39624" y="0"/>
                  </a:lnTo>
                  <a:lnTo>
                    <a:pt x="41148" y="0"/>
                  </a:lnTo>
                  <a:lnTo>
                    <a:pt x="42672" y="1524"/>
                  </a:lnTo>
                  <a:lnTo>
                    <a:pt x="42672" y="7620"/>
                  </a:lnTo>
                  <a:lnTo>
                    <a:pt x="38100" y="7620"/>
                  </a:lnTo>
                  <a:lnTo>
                    <a:pt x="36576" y="6096"/>
                  </a:lnTo>
                  <a:close/>
                </a:path>
                <a:path w="81280" h="7620">
                  <a:moveTo>
                    <a:pt x="6096" y="6096"/>
                  </a:moveTo>
                  <a:lnTo>
                    <a:pt x="6096" y="3048"/>
                  </a:lnTo>
                  <a:lnTo>
                    <a:pt x="7620" y="3048"/>
                  </a:lnTo>
                  <a:lnTo>
                    <a:pt x="7620" y="6096"/>
                  </a:lnTo>
                  <a:lnTo>
                    <a:pt x="6096" y="6096"/>
                  </a:lnTo>
                  <a:close/>
                </a:path>
                <a:path w="81280" h="7620">
                  <a:moveTo>
                    <a:pt x="0" y="7620"/>
                  </a:moveTo>
                  <a:lnTo>
                    <a:pt x="0" y="1524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4572" y="0"/>
                  </a:lnTo>
                  <a:lnTo>
                    <a:pt x="4572" y="1524"/>
                  </a:lnTo>
                  <a:lnTo>
                    <a:pt x="6096" y="1524"/>
                  </a:lnTo>
                  <a:lnTo>
                    <a:pt x="6096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6D9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7" name="object 157"/>
          <p:cNvGrpSpPr/>
          <p:nvPr/>
        </p:nvGrpSpPr>
        <p:grpSpPr>
          <a:xfrm>
            <a:off x="1748027" y="4988051"/>
            <a:ext cx="91440" cy="702945"/>
            <a:chOff x="1748027" y="4988051"/>
            <a:chExt cx="91440" cy="702945"/>
          </a:xfrm>
        </p:grpSpPr>
        <p:sp>
          <p:nvSpPr>
            <p:cNvPr id="158" name="object 158"/>
            <p:cNvSpPr/>
            <p:nvPr/>
          </p:nvSpPr>
          <p:spPr>
            <a:xfrm>
              <a:off x="1748015" y="4988051"/>
              <a:ext cx="91440" cy="702945"/>
            </a:xfrm>
            <a:custGeom>
              <a:avLst/>
              <a:gdLst/>
              <a:ahLst/>
              <a:cxnLst/>
              <a:rect l="l" t="t" r="r" b="b"/>
              <a:pathLst>
                <a:path w="91439" h="702945">
                  <a:moveTo>
                    <a:pt x="91440" y="0"/>
                  </a:moveTo>
                  <a:lnTo>
                    <a:pt x="86360" y="0"/>
                  </a:lnTo>
                  <a:lnTo>
                    <a:pt x="85090" y="0"/>
                  </a:lnTo>
                  <a:lnTo>
                    <a:pt x="83820" y="0"/>
                  </a:lnTo>
                  <a:lnTo>
                    <a:pt x="83820" y="1536"/>
                  </a:lnTo>
                  <a:lnTo>
                    <a:pt x="85090" y="1536"/>
                  </a:lnTo>
                  <a:lnTo>
                    <a:pt x="85090" y="3048"/>
                  </a:lnTo>
                  <a:lnTo>
                    <a:pt x="86360" y="3048"/>
                  </a:lnTo>
                  <a:lnTo>
                    <a:pt x="86360" y="6096"/>
                  </a:lnTo>
                  <a:lnTo>
                    <a:pt x="85090" y="6096"/>
                  </a:lnTo>
                  <a:lnTo>
                    <a:pt x="85090" y="7632"/>
                  </a:lnTo>
                  <a:lnTo>
                    <a:pt x="78740" y="7632"/>
                  </a:lnTo>
                  <a:lnTo>
                    <a:pt x="78740" y="1536"/>
                  </a:lnTo>
                  <a:lnTo>
                    <a:pt x="81280" y="1536"/>
                  </a:lnTo>
                  <a:lnTo>
                    <a:pt x="81280" y="0"/>
                  </a:lnTo>
                  <a:lnTo>
                    <a:pt x="78740" y="0"/>
                  </a:lnTo>
                  <a:lnTo>
                    <a:pt x="48260" y="0"/>
                  </a:lnTo>
                  <a:lnTo>
                    <a:pt x="46990" y="0"/>
                  </a:lnTo>
                  <a:lnTo>
                    <a:pt x="46990" y="1536"/>
                  </a:lnTo>
                  <a:lnTo>
                    <a:pt x="48260" y="1536"/>
                  </a:lnTo>
                  <a:lnTo>
                    <a:pt x="48260" y="7632"/>
                  </a:lnTo>
                  <a:lnTo>
                    <a:pt x="43180" y="7632"/>
                  </a:lnTo>
                  <a:lnTo>
                    <a:pt x="43180" y="1536"/>
                  </a:lnTo>
                  <a:lnTo>
                    <a:pt x="44450" y="1536"/>
                  </a:lnTo>
                  <a:lnTo>
                    <a:pt x="44450" y="0"/>
                  </a:lnTo>
                  <a:lnTo>
                    <a:pt x="43180" y="0"/>
                  </a:lnTo>
                  <a:lnTo>
                    <a:pt x="12700" y="0"/>
                  </a:lnTo>
                  <a:lnTo>
                    <a:pt x="8890" y="0"/>
                  </a:lnTo>
                  <a:lnTo>
                    <a:pt x="8890" y="1651"/>
                  </a:lnTo>
                  <a:lnTo>
                    <a:pt x="12700" y="1651"/>
                  </a:lnTo>
                  <a:lnTo>
                    <a:pt x="12700" y="6858"/>
                  </a:lnTo>
                  <a:lnTo>
                    <a:pt x="10160" y="6858"/>
                  </a:lnTo>
                  <a:lnTo>
                    <a:pt x="10160" y="7632"/>
                  </a:lnTo>
                  <a:lnTo>
                    <a:pt x="6350" y="7632"/>
                  </a:lnTo>
                  <a:lnTo>
                    <a:pt x="6350" y="6096"/>
                  </a:lnTo>
                  <a:lnTo>
                    <a:pt x="5080" y="6096"/>
                  </a:lnTo>
                  <a:lnTo>
                    <a:pt x="5080" y="3048"/>
                  </a:lnTo>
                  <a:lnTo>
                    <a:pt x="6350" y="3048"/>
                  </a:lnTo>
                  <a:lnTo>
                    <a:pt x="6350" y="1536"/>
                  </a:lnTo>
                  <a:lnTo>
                    <a:pt x="7620" y="1536"/>
                  </a:lnTo>
                  <a:lnTo>
                    <a:pt x="7620" y="0"/>
                  </a:lnTo>
                  <a:lnTo>
                    <a:pt x="6350" y="0"/>
                  </a:lnTo>
                  <a:lnTo>
                    <a:pt x="5080" y="0"/>
                  </a:lnTo>
                  <a:lnTo>
                    <a:pt x="0" y="0"/>
                  </a:lnTo>
                  <a:lnTo>
                    <a:pt x="0" y="702576"/>
                  </a:lnTo>
                  <a:lnTo>
                    <a:pt x="5080" y="702576"/>
                  </a:lnTo>
                  <a:lnTo>
                    <a:pt x="6350" y="702576"/>
                  </a:lnTo>
                  <a:lnTo>
                    <a:pt x="91440" y="702576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779C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752599" y="4988051"/>
              <a:ext cx="82550" cy="7620"/>
            </a:xfrm>
            <a:custGeom>
              <a:avLst/>
              <a:gdLst/>
              <a:ahLst/>
              <a:cxnLst/>
              <a:rect l="l" t="t" r="r" b="b"/>
              <a:pathLst>
                <a:path w="82550" h="7620">
                  <a:moveTo>
                    <a:pt x="80772" y="6096"/>
                  </a:moveTo>
                  <a:lnTo>
                    <a:pt x="80772" y="3048"/>
                  </a:lnTo>
                  <a:lnTo>
                    <a:pt x="82296" y="3048"/>
                  </a:lnTo>
                  <a:lnTo>
                    <a:pt x="82296" y="6096"/>
                  </a:lnTo>
                  <a:lnTo>
                    <a:pt x="80772" y="6096"/>
                  </a:lnTo>
                  <a:close/>
                </a:path>
                <a:path w="82550" h="7620">
                  <a:moveTo>
                    <a:pt x="74676" y="7620"/>
                  </a:moveTo>
                  <a:lnTo>
                    <a:pt x="74676" y="1524"/>
                  </a:lnTo>
                  <a:lnTo>
                    <a:pt x="76200" y="1524"/>
                  </a:lnTo>
                  <a:lnTo>
                    <a:pt x="76200" y="0"/>
                  </a:lnTo>
                  <a:lnTo>
                    <a:pt x="79248" y="0"/>
                  </a:lnTo>
                  <a:lnTo>
                    <a:pt x="79248" y="1524"/>
                  </a:lnTo>
                  <a:lnTo>
                    <a:pt x="80772" y="1524"/>
                  </a:lnTo>
                  <a:lnTo>
                    <a:pt x="80772" y="7620"/>
                  </a:lnTo>
                  <a:lnTo>
                    <a:pt x="74676" y="7620"/>
                  </a:lnTo>
                  <a:close/>
                </a:path>
                <a:path w="82550" h="7620">
                  <a:moveTo>
                    <a:pt x="38100" y="7620"/>
                  </a:moveTo>
                  <a:lnTo>
                    <a:pt x="38100" y="1524"/>
                  </a:lnTo>
                  <a:lnTo>
                    <a:pt x="39624" y="1524"/>
                  </a:lnTo>
                  <a:lnTo>
                    <a:pt x="39624" y="0"/>
                  </a:lnTo>
                  <a:lnTo>
                    <a:pt x="42672" y="0"/>
                  </a:lnTo>
                  <a:lnTo>
                    <a:pt x="42672" y="1524"/>
                  </a:lnTo>
                  <a:lnTo>
                    <a:pt x="44196" y="1524"/>
                  </a:lnTo>
                  <a:lnTo>
                    <a:pt x="44196" y="7620"/>
                  </a:lnTo>
                  <a:lnTo>
                    <a:pt x="38100" y="7620"/>
                  </a:lnTo>
                  <a:close/>
                </a:path>
                <a:path w="82550" h="7620">
                  <a:moveTo>
                    <a:pt x="1524" y="7620"/>
                  </a:moveTo>
                  <a:lnTo>
                    <a:pt x="1524" y="1524"/>
                  </a:lnTo>
                  <a:lnTo>
                    <a:pt x="3048" y="1524"/>
                  </a:lnTo>
                  <a:lnTo>
                    <a:pt x="3048" y="0"/>
                  </a:lnTo>
                  <a:lnTo>
                    <a:pt x="4572" y="0"/>
                  </a:lnTo>
                  <a:lnTo>
                    <a:pt x="7620" y="3048"/>
                  </a:lnTo>
                  <a:lnTo>
                    <a:pt x="7620" y="6096"/>
                  </a:lnTo>
                  <a:lnTo>
                    <a:pt x="6096" y="7620"/>
                  </a:lnTo>
                  <a:lnTo>
                    <a:pt x="1524" y="7620"/>
                  </a:lnTo>
                  <a:close/>
                </a:path>
                <a:path w="82550" h="7620">
                  <a:moveTo>
                    <a:pt x="0" y="6096"/>
                  </a:moveTo>
                  <a:lnTo>
                    <a:pt x="0" y="3048"/>
                  </a:lnTo>
                  <a:lnTo>
                    <a:pt x="1524" y="3048"/>
                  </a:lnTo>
                  <a:lnTo>
                    <a:pt x="1524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6D9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0" name="object 160"/>
          <p:cNvGrpSpPr/>
          <p:nvPr/>
        </p:nvGrpSpPr>
        <p:grpSpPr>
          <a:xfrm>
            <a:off x="1898904" y="4988051"/>
            <a:ext cx="91440" cy="702945"/>
            <a:chOff x="1898904" y="4988051"/>
            <a:chExt cx="91440" cy="702945"/>
          </a:xfrm>
        </p:grpSpPr>
        <p:sp>
          <p:nvSpPr>
            <p:cNvPr id="161" name="object 161"/>
            <p:cNvSpPr/>
            <p:nvPr/>
          </p:nvSpPr>
          <p:spPr>
            <a:xfrm>
              <a:off x="1898904" y="4988051"/>
              <a:ext cx="91440" cy="702945"/>
            </a:xfrm>
            <a:custGeom>
              <a:avLst/>
              <a:gdLst/>
              <a:ahLst/>
              <a:cxnLst/>
              <a:rect l="l" t="t" r="r" b="b"/>
              <a:pathLst>
                <a:path w="91439" h="702945">
                  <a:moveTo>
                    <a:pt x="79248" y="0"/>
                  </a:moveTo>
                  <a:lnTo>
                    <a:pt x="91440" y="0"/>
                  </a:lnTo>
                  <a:lnTo>
                    <a:pt x="91440" y="702564"/>
                  </a:lnTo>
                  <a:lnTo>
                    <a:pt x="82296" y="702564"/>
                  </a:lnTo>
                  <a:lnTo>
                    <a:pt x="82296" y="1524"/>
                  </a:lnTo>
                  <a:lnTo>
                    <a:pt x="80772" y="1524"/>
                  </a:lnTo>
                  <a:lnTo>
                    <a:pt x="79248" y="0"/>
                  </a:lnTo>
                  <a:close/>
                </a:path>
                <a:path w="91439" h="702945">
                  <a:moveTo>
                    <a:pt x="74676" y="702564"/>
                  </a:moveTo>
                  <a:lnTo>
                    <a:pt x="74676" y="6095"/>
                  </a:lnTo>
                  <a:lnTo>
                    <a:pt x="76200" y="6095"/>
                  </a:lnTo>
                  <a:lnTo>
                    <a:pt x="76200" y="7620"/>
                  </a:lnTo>
                  <a:lnTo>
                    <a:pt x="82296" y="7620"/>
                  </a:lnTo>
                  <a:lnTo>
                    <a:pt x="82296" y="702564"/>
                  </a:lnTo>
                  <a:lnTo>
                    <a:pt x="74676" y="702564"/>
                  </a:lnTo>
                  <a:close/>
                </a:path>
                <a:path w="91439" h="702945">
                  <a:moveTo>
                    <a:pt x="42672" y="0"/>
                  </a:moveTo>
                  <a:lnTo>
                    <a:pt x="77724" y="0"/>
                  </a:lnTo>
                  <a:lnTo>
                    <a:pt x="77724" y="1524"/>
                  </a:lnTo>
                  <a:lnTo>
                    <a:pt x="76200" y="1524"/>
                  </a:lnTo>
                  <a:lnTo>
                    <a:pt x="76200" y="3048"/>
                  </a:lnTo>
                  <a:lnTo>
                    <a:pt x="74676" y="3048"/>
                  </a:lnTo>
                  <a:lnTo>
                    <a:pt x="74676" y="702564"/>
                  </a:lnTo>
                  <a:lnTo>
                    <a:pt x="45720" y="702564"/>
                  </a:lnTo>
                  <a:lnTo>
                    <a:pt x="45720" y="3048"/>
                  </a:lnTo>
                  <a:lnTo>
                    <a:pt x="42672" y="0"/>
                  </a:lnTo>
                  <a:close/>
                </a:path>
                <a:path w="91439" h="702945">
                  <a:moveTo>
                    <a:pt x="38100" y="702564"/>
                  </a:moveTo>
                  <a:lnTo>
                    <a:pt x="38100" y="6095"/>
                  </a:lnTo>
                  <a:lnTo>
                    <a:pt x="39624" y="7620"/>
                  </a:lnTo>
                  <a:lnTo>
                    <a:pt x="44196" y="7620"/>
                  </a:lnTo>
                  <a:lnTo>
                    <a:pt x="45720" y="6095"/>
                  </a:lnTo>
                  <a:lnTo>
                    <a:pt x="45720" y="702564"/>
                  </a:lnTo>
                  <a:lnTo>
                    <a:pt x="38100" y="702564"/>
                  </a:lnTo>
                  <a:close/>
                </a:path>
                <a:path w="91439" h="702945">
                  <a:moveTo>
                    <a:pt x="6096" y="0"/>
                  </a:moveTo>
                  <a:lnTo>
                    <a:pt x="41148" y="0"/>
                  </a:lnTo>
                  <a:lnTo>
                    <a:pt x="38100" y="3048"/>
                  </a:lnTo>
                  <a:lnTo>
                    <a:pt x="38100" y="702564"/>
                  </a:lnTo>
                  <a:lnTo>
                    <a:pt x="9144" y="702564"/>
                  </a:lnTo>
                  <a:lnTo>
                    <a:pt x="9144" y="3048"/>
                  </a:lnTo>
                  <a:lnTo>
                    <a:pt x="6096" y="0"/>
                  </a:lnTo>
                  <a:close/>
                </a:path>
                <a:path w="91439" h="702945">
                  <a:moveTo>
                    <a:pt x="1524" y="702564"/>
                  </a:moveTo>
                  <a:lnTo>
                    <a:pt x="1524" y="6095"/>
                  </a:lnTo>
                  <a:lnTo>
                    <a:pt x="3048" y="7620"/>
                  </a:lnTo>
                  <a:lnTo>
                    <a:pt x="7620" y="7620"/>
                  </a:lnTo>
                  <a:lnTo>
                    <a:pt x="9144" y="6095"/>
                  </a:lnTo>
                  <a:lnTo>
                    <a:pt x="9144" y="702564"/>
                  </a:lnTo>
                  <a:lnTo>
                    <a:pt x="1524" y="702564"/>
                  </a:lnTo>
                  <a:close/>
                </a:path>
                <a:path w="91439" h="702945">
                  <a:moveTo>
                    <a:pt x="0" y="702564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1524" y="3048"/>
                  </a:lnTo>
                  <a:lnTo>
                    <a:pt x="1524" y="702564"/>
                  </a:lnTo>
                  <a:lnTo>
                    <a:pt x="0" y="702564"/>
                  </a:lnTo>
                  <a:close/>
                </a:path>
              </a:pathLst>
            </a:custGeom>
            <a:solidFill>
              <a:srgbClr val="779C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900427" y="4988051"/>
              <a:ext cx="81280" cy="7620"/>
            </a:xfrm>
            <a:custGeom>
              <a:avLst/>
              <a:gdLst/>
              <a:ahLst/>
              <a:cxnLst/>
              <a:rect l="l" t="t" r="r" b="b"/>
              <a:pathLst>
                <a:path w="81280" h="7620">
                  <a:moveTo>
                    <a:pt x="74676" y="7620"/>
                  </a:moveTo>
                  <a:lnTo>
                    <a:pt x="74676" y="1524"/>
                  </a:lnTo>
                  <a:lnTo>
                    <a:pt x="76200" y="1524"/>
                  </a:lnTo>
                  <a:lnTo>
                    <a:pt x="76200" y="0"/>
                  </a:lnTo>
                  <a:lnTo>
                    <a:pt x="77724" y="0"/>
                  </a:lnTo>
                  <a:lnTo>
                    <a:pt x="79248" y="1524"/>
                  </a:lnTo>
                  <a:lnTo>
                    <a:pt x="80772" y="1524"/>
                  </a:lnTo>
                  <a:lnTo>
                    <a:pt x="80772" y="7620"/>
                  </a:lnTo>
                  <a:lnTo>
                    <a:pt x="74676" y="7620"/>
                  </a:lnTo>
                  <a:close/>
                </a:path>
                <a:path w="81280" h="7620">
                  <a:moveTo>
                    <a:pt x="73152" y="6096"/>
                  </a:moveTo>
                  <a:lnTo>
                    <a:pt x="73152" y="3048"/>
                  </a:lnTo>
                  <a:lnTo>
                    <a:pt x="74676" y="3048"/>
                  </a:lnTo>
                  <a:lnTo>
                    <a:pt x="74676" y="6096"/>
                  </a:lnTo>
                  <a:lnTo>
                    <a:pt x="73152" y="6096"/>
                  </a:lnTo>
                  <a:close/>
                </a:path>
                <a:path w="81280" h="7620">
                  <a:moveTo>
                    <a:pt x="36576" y="6096"/>
                  </a:moveTo>
                  <a:lnTo>
                    <a:pt x="36576" y="3048"/>
                  </a:lnTo>
                  <a:lnTo>
                    <a:pt x="39624" y="0"/>
                  </a:lnTo>
                  <a:lnTo>
                    <a:pt x="41148" y="0"/>
                  </a:lnTo>
                  <a:lnTo>
                    <a:pt x="44196" y="3048"/>
                  </a:lnTo>
                  <a:lnTo>
                    <a:pt x="44196" y="6096"/>
                  </a:lnTo>
                  <a:lnTo>
                    <a:pt x="42672" y="7620"/>
                  </a:lnTo>
                  <a:lnTo>
                    <a:pt x="38100" y="7620"/>
                  </a:lnTo>
                  <a:lnTo>
                    <a:pt x="36576" y="6096"/>
                  </a:lnTo>
                  <a:close/>
                </a:path>
                <a:path w="81280" h="7620">
                  <a:moveTo>
                    <a:pt x="0" y="6096"/>
                  </a:moveTo>
                  <a:lnTo>
                    <a:pt x="0" y="3048"/>
                  </a:lnTo>
                  <a:lnTo>
                    <a:pt x="3048" y="0"/>
                  </a:lnTo>
                  <a:lnTo>
                    <a:pt x="4572" y="0"/>
                  </a:lnTo>
                  <a:lnTo>
                    <a:pt x="7620" y="3048"/>
                  </a:lnTo>
                  <a:lnTo>
                    <a:pt x="7620" y="6096"/>
                  </a:lnTo>
                  <a:lnTo>
                    <a:pt x="6096" y="7620"/>
                  </a:lnTo>
                  <a:lnTo>
                    <a:pt x="1524" y="7620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6D9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3" name="object 163"/>
          <p:cNvGrpSpPr/>
          <p:nvPr/>
        </p:nvGrpSpPr>
        <p:grpSpPr>
          <a:xfrm>
            <a:off x="2049779" y="4988051"/>
            <a:ext cx="90170" cy="702945"/>
            <a:chOff x="2049779" y="4988051"/>
            <a:chExt cx="90170" cy="702945"/>
          </a:xfrm>
        </p:grpSpPr>
        <p:sp>
          <p:nvSpPr>
            <p:cNvPr id="164" name="object 164"/>
            <p:cNvSpPr/>
            <p:nvPr/>
          </p:nvSpPr>
          <p:spPr>
            <a:xfrm>
              <a:off x="2049780" y="4988051"/>
              <a:ext cx="90170" cy="702945"/>
            </a:xfrm>
            <a:custGeom>
              <a:avLst/>
              <a:gdLst/>
              <a:ahLst/>
              <a:cxnLst/>
              <a:rect l="l" t="t" r="r" b="b"/>
              <a:pathLst>
                <a:path w="90169" h="702945">
                  <a:moveTo>
                    <a:pt x="76200" y="0"/>
                  </a:moveTo>
                  <a:lnTo>
                    <a:pt x="89916" y="0"/>
                  </a:lnTo>
                  <a:lnTo>
                    <a:pt x="89916" y="702564"/>
                  </a:lnTo>
                  <a:lnTo>
                    <a:pt x="79248" y="702564"/>
                  </a:lnTo>
                  <a:lnTo>
                    <a:pt x="79248" y="3048"/>
                  </a:lnTo>
                  <a:lnTo>
                    <a:pt x="76200" y="0"/>
                  </a:lnTo>
                  <a:close/>
                </a:path>
                <a:path w="90169" h="702945">
                  <a:moveTo>
                    <a:pt x="71628" y="702564"/>
                  </a:moveTo>
                  <a:lnTo>
                    <a:pt x="71628" y="6095"/>
                  </a:lnTo>
                  <a:lnTo>
                    <a:pt x="73152" y="7620"/>
                  </a:lnTo>
                  <a:lnTo>
                    <a:pt x="77724" y="7620"/>
                  </a:lnTo>
                  <a:lnTo>
                    <a:pt x="79248" y="6095"/>
                  </a:lnTo>
                  <a:lnTo>
                    <a:pt x="79248" y="702564"/>
                  </a:lnTo>
                  <a:lnTo>
                    <a:pt x="71628" y="702564"/>
                  </a:lnTo>
                  <a:close/>
                </a:path>
                <a:path w="90169" h="702945">
                  <a:moveTo>
                    <a:pt x="39624" y="0"/>
                  </a:moveTo>
                  <a:lnTo>
                    <a:pt x="74676" y="0"/>
                  </a:lnTo>
                  <a:lnTo>
                    <a:pt x="71628" y="3048"/>
                  </a:lnTo>
                  <a:lnTo>
                    <a:pt x="71628" y="702564"/>
                  </a:lnTo>
                  <a:lnTo>
                    <a:pt x="42672" y="702564"/>
                  </a:lnTo>
                  <a:lnTo>
                    <a:pt x="42672" y="3048"/>
                  </a:lnTo>
                  <a:lnTo>
                    <a:pt x="41148" y="3048"/>
                  </a:lnTo>
                  <a:lnTo>
                    <a:pt x="41148" y="1524"/>
                  </a:lnTo>
                  <a:lnTo>
                    <a:pt x="39624" y="0"/>
                  </a:lnTo>
                  <a:close/>
                </a:path>
                <a:path w="90169" h="702945">
                  <a:moveTo>
                    <a:pt x="35052" y="702564"/>
                  </a:moveTo>
                  <a:lnTo>
                    <a:pt x="35052" y="6095"/>
                  </a:lnTo>
                  <a:lnTo>
                    <a:pt x="36576" y="7620"/>
                  </a:lnTo>
                  <a:lnTo>
                    <a:pt x="41148" y="7620"/>
                  </a:lnTo>
                  <a:lnTo>
                    <a:pt x="41148" y="6095"/>
                  </a:lnTo>
                  <a:lnTo>
                    <a:pt x="42672" y="6095"/>
                  </a:lnTo>
                  <a:lnTo>
                    <a:pt x="42672" y="702564"/>
                  </a:lnTo>
                  <a:lnTo>
                    <a:pt x="35052" y="702564"/>
                  </a:lnTo>
                  <a:close/>
                </a:path>
                <a:path w="90169" h="702945">
                  <a:moveTo>
                    <a:pt x="3048" y="1524"/>
                  </a:moveTo>
                  <a:lnTo>
                    <a:pt x="3048" y="0"/>
                  </a:lnTo>
                  <a:lnTo>
                    <a:pt x="38100" y="0"/>
                  </a:lnTo>
                  <a:lnTo>
                    <a:pt x="35052" y="3048"/>
                  </a:lnTo>
                  <a:lnTo>
                    <a:pt x="35052" y="702564"/>
                  </a:lnTo>
                  <a:lnTo>
                    <a:pt x="6096" y="702564"/>
                  </a:lnTo>
                  <a:lnTo>
                    <a:pt x="6096" y="3048"/>
                  </a:lnTo>
                  <a:lnTo>
                    <a:pt x="4572" y="3048"/>
                  </a:lnTo>
                  <a:lnTo>
                    <a:pt x="4572" y="1524"/>
                  </a:lnTo>
                  <a:lnTo>
                    <a:pt x="3048" y="1524"/>
                  </a:lnTo>
                  <a:close/>
                </a:path>
                <a:path w="90169" h="702945">
                  <a:moveTo>
                    <a:pt x="0" y="702564"/>
                  </a:moveTo>
                  <a:lnTo>
                    <a:pt x="0" y="7620"/>
                  </a:lnTo>
                  <a:lnTo>
                    <a:pt x="4572" y="7620"/>
                  </a:lnTo>
                  <a:lnTo>
                    <a:pt x="4572" y="6095"/>
                  </a:lnTo>
                  <a:lnTo>
                    <a:pt x="6096" y="6095"/>
                  </a:lnTo>
                  <a:lnTo>
                    <a:pt x="6096" y="702564"/>
                  </a:lnTo>
                  <a:lnTo>
                    <a:pt x="0" y="702564"/>
                  </a:lnTo>
                  <a:close/>
                </a:path>
                <a:path w="90169" h="702945">
                  <a:moveTo>
                    <a:pt x="0" y="1524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0" y="1524"/>
                  </a:lnTo>
                  <a:close/>
                </a:path>
              </a:pathLst>
            </a:custGeom>
            <a:solidFill>
              <a:srgbClr val="779C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2049779" y="4988051"/>
              <a:ext cx="79375" cy="7620"/>
            </a:xfrm>
            <a:custGeom>
              <a:avLst/>
              <a:gdLst/>
              <a:ahLst/>
              <a:cxnLst/>
              <a:rect l="l" t="t" r="r" b="b"/>
              <a:pathLst>
                <a:path w="79375" h="7620">
                  <a:moveTo>
                    <a:pt x="71628" y="6096"/>
                  </a:moveTo>
                  <a:lnTo>
                    <a:pt x="71628" y="3048"/>
                  </a:lnTo>
                  <a:lnTo>
                    <a:pt x="74676" y="0"/>
                  </a:lnTo>
                  <a:lnTo>
                    <a:pt x="76200" y="0"/>
                  </a:lnTo>
                  <a:lnTo>
                    <a:pt x="79248" y="3048"/>
                  </a:lnTo>
                  <a:lnTo>
                    <a:pt x="79248" y="6096"/>
                  </a:lnTo>
                  <a:lnTo>
                    <a:pt x="77724" y="7620"/>
                  </a:lnTo>
                  <a:lnTo>
                    <a:pt x="73152" y="7620"/>
                  </a:lnTo>
                  <a:lnTo>
                    <a:pt x="71628" y="6096"/>
                  </a:lnTo>
                  <a:close/>
                </a:path>
                <a:path w="79375" h="7620">
                  <a:moveTo>
                    <a:pt x="41148" y="6096"/>
                  </a:moveTo>
                  <a:lnTo>
                    <a:pt x="41148" y="3048"/>
                  </a:lnTo>
                  <a:lnTo>
                    <a:pt x="42672" y="3048"/>
                  </a:lnTo>
                  <a:lnTo>
                    <a:pt x="42672" y="6096"/>
                  </a:lnTo>
                  <a:lnTo>
                    <a:pt x="41148" y="6096"/>
                  </a:lnTo>
                  <a:close/>
                </a:path>
                <a:path w="79375" h="7620">
                  <a:moveTo>
                    <a:pt x="35052" y="6096"/>
                  </a:moveTo>
                  <a:lnTo>
                    <a:pt x="35052" y="3048"/>
                  </a:lnTo>
                  <a:lnTo>
                    <a:pt x="38100" y="0"/>
                  </a:lnTo>
                  <a:lnTo>
                    <a:pt x="39624" y="0"/>
                  </a:lnTo>
                  <a:lnTo>
                    <a:pt x="41148" y="1524"/>
                  </a:lnTo>
                  <a:lnTo>
                    <a:pt x="41148" y="7620"/>
                  </a:lnTo>
                  <a:lnTo>
                    <a:pt x="36576" y="7620"/>
                  </a:lnTo>
                  <a:lnTo>
                    <a:pt x="35052" y="6096"/>
                  </a:lnTo>
                  <a:close/>
                </a:path>
                <a:path w="79375" h="7620">
                  <a:moveTo>
                    <a:pt x="4572" y="6096"/>
                  </a:moveTo>
                  <a:lnTo>
                    <a:pt x="4572" y="3048"/>
                  </a:lnTo>
                  <a:lnTo>
                    <a:pt x="6096" y="3048"/>
                  </a:lnTo>
                  <a:lnTo>
                    <a:pt x="6096" y="6096"/>
                  </a:lnTo>
                  <a:lnTo>
                    <a:pt x="4572" y="6096"/>
                  </a:lnTo>
                  <a:close/>
                </a:path>
                <a:path w="79375" h="7620">
                  <a:moveTo>
                    <a:pt x="0" y="7620"/>
                  </a:moveTo>
                  <a:lnTo>
                    <a:pt x="0" y="1524"/>
                  </a:lnTo>
                  <a:lnTo>
                    <a:pt x="1524" y="0"/>
                  </a:lnTo>
                  <a:lnTo>
                    <a:pt x="3048" y="0"/>
                  </a:lnTo>
                  <a:lnTo>
                    <a:pt x="3048" y="1524"/>
                  </a:lnTo>
                  <a:lnTo>
                    <a:pt x="4572" y="1524"/>
                  </a:lnTo>
                  <a:lnTo>
                    <a:pt x="4572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6D9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6" name="object 166"/>
          <p:cNvGrpSpPr/>
          <p:nvPr/>
        </p:nvGrpSpPr>
        <p:grpSpPr>
          <a:xfrm>
            <a:off x="2199131" y="4287011"/>
            <a:ext cx="91440" cy="1403985"/>
            <a:chOff x="2199131" y="4287011"/>
            <a:chExt cx="91440" cy="1403985"/>
          </a:xfrm>
        </p:grpSpPr>
        <p:sp>
          <p:nvSpPr>
            <p:cNvPr id="167" name="object 167"/>
            <p:cNvSpPr/>
            <p:nvPr/>
          </p:nvSpPr>
          <p:spPr>
            <a:xfrm>
              <a:off x="2199131" y="4287011"/>
              <a:ext cx="91440" cy="1403985"/>
            </a:xfrm>
            <a:custGeom>
              <a:avLst/>
              <a:gdLst/>
              <a:ahLst/>
              <a:cxnLst/>
              <a:rect l="l" t="t" r="r" b="b"/>
              <a:pathLst>
                <a:path w="91439" h="1403985">
                  <a:moveTo>
                    <a:pt x="0" y="702564"/>
                  </a:moveTo>
                  <a:lnTo>
                    <a:pt x="0" y="701040"/>
                  </a:lnTo>
                  <a:lnTo>
                    <a:pt x="10871" y="693167"/>
                  </a:lnTo>
                  <a:lnTo>
                    <a:pt x="19681" y="670917"/>
                  </a:lnTo>
                  <a:lnTo>
                    <a:pt x="32289" y="591502"/>
                  </a:lnTo>
                  <a:lnTo>
                    <a:pt x="36678" y="538445"/>
                  </a:lnTo>
                  <a:lnTo>
                    <a:pt x="40183" y="479226"/>
                  </a:lnTo>
                  <a:lnTo>
                    <a:pt x="51256" y="221813"/>
                  </a:lnTo>
                  <a:lnTo>
                    <a:pt x="54761" y="162594"/>
                  </a:lnTo>
                  <a:lnTo>
                    <a:pt x="59150" y="109537"/>
                  </a:lnTo>
                  <a:lnTo>
                    <a:pt x="64717" y="64695"/>
                  </a:lnTo>
                  <a:lnTo>
                    <a:pt x="80568" y="7873"/>
                  </a:lnTo>
                  <a:lnTo>
                    <a:pt x="91440" y="0"/>
                  </a:lnTo>
                  <a:lnTo>
                    <a:pt x="91440" y="1403604"/>
                  </a:lnTo>
                  <a:lnTo>
                    <a:pt x="77724" y="1403604"/>
                  </a:lnTo>
                  <a:lnTo>
                    <a:pt x="77724" y="704088"/>
                  </a:lnTo>
                  <a:lnTo>
                    <a:pt x="76200" y="704088"/>
                  </a:lnTo>
                  <a:lnTo>
                    <a:pt x="76200" y="702564"/>
                  </a:lnTo>
                  <a:lnTo>
                    <a:pt x="74676" y="702564"/>
                  </a:lnTo>
                  <a:lnTo>
                    <a:pt x="74676" y="701040"/>
                  </a:lnTo>
                  <a:lnTo>
                    <a:pt x="71628" y="701040"/>
                  </a:lnTo>
                  <a:lnTo>
                    <a:pt x="71628" y="702564"/>
                  </a:lnTo>
                  <a:lnTo>
                    <a:pt x="70104" y="702564"/>
                  </a:lnTo>
                  <a:lnTo>
                    <a:pt x="70104" y="1403604"/>
                  </a:lnTo>
                  <a:lnTo>
                    <a:pt x="39624" y="1403604"/>
                  </a:lnTo>
                  <a:lnTo>
                    <a:pt x="39624" y="702564"/>
                  </a:lnTo>
                  <a:lnTo>
                    <a:pt x="38100" y="702564"/>
                  </a:lnTo>
                  <a:lnTo>
                    <a:pt x="38100" y="701040"/>
                  </a:lnTo>
                  <a:lnTo>
                    <a:pt x="35052" y="701040"/>
                  </a:lnTo>
                  <a:lnTo>
                    <a:pt x="35052" y="702564"/>
                  </a:lnTo>
                  <a:lnTo>
                    <a:pt x="33528" y="702564"/>
                  </a:lnTo>
                  <a:lnTo>
                    <a:pt x="33528" y="1403604"/>
                  </a:lnTo>
                  <a:lnTo>
                    <a:pt x="3048" y="1403604"/>
                  </a:lnTo>
                  <a:lnTo>
                    <a:pt x="3048" y="702564"/>
                  </a:lnTo>
                  <a:lnTo>
                    <a:pt x="0" y="702564"/>
                  </a:lnTo>
                  <a:close/>
                </a:path>
                <a:path w="91439" h="1403985">
                  <a:moveTo>
                    <a:pt x="70104" y="1403604"/>
                  </a:moveTo>
                  <a:lnTo>
                    <a:pt x="70104" y="708660"/>
                  </a:lnTo>
                  <a:lnTo>
                    <a:pt x="76200" y="708660"/>
                  </a:lnTo>
                  <a:lnTo>
                    <a:pt x="76200" y="707136"/>
                  </a:lnTo>
                  <a:lnTo>
                    <a:pt x="77724" y="707136"/>
                  </a:lnTo>
                  <a:lnTo>
                    <a:pt x="77724" y="1403604"/>
                  </a:lnTo>
                  <a:lnTo>
                    <a:pt x="70104" y="1403604"/>
                  </a:lnTo>
                  <a:close/>
                </a:path>
                <a:path w="91439" h="1403985">
                  <a:moveTo>
                    <a:pt x="33528" y="1403604"/>
                  </a:moveTo>
                  <a:lnTo>
                    <a:pt x="33528" y="708660"/>
                  </a:lnTo>
                  <a:lnTo>
                    <a:pt x="39624" y="708660"/>
                  </a:lnTo>
                  <a:lnTo>
                    <a:pt x="39624" y="1403604"/>
                  </a:lnTo>
                  <a:lnTo>
                    <a:pt x="33528" y="1403604"/>
                  </a:lnTo>
                  <a:close/>
                </a:path>
                <a:path w="91439" h="1403985">
                  <a:moveTo>
                    <a:pt x="0" y="1403604"/>
                  </a:moveTo>
                  <a:lnTo>
                    <a:pt x="0" y="708660"/>
                  </a:lnTo>
                  <a:lnTo>
                    <a:pt x="3048" y="708660"/>
                  </a:lnTo>
                  <a:lnTo>
                    <a:pt x="3048" y="1403604"/>
                  </a:lnTo>
                  <a:lnTo>
                    <a:pt x="0" y="1403604"/>
                  </a:lnTo>
                  <a:close/>
                </a:path>
              </a:pathLst>
            </a:custGeom>
            <a:solidFill>
              <a:srgbClr val="779C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2199132" y="4988051"/>
              <a:ext cx="78105" cy="7620"/>
            </a:xfrm>
            <a:custGeom>
              <a:avLst/>
              <a:gdLst/>
              <a:ahLst/>
              <a:cxnLst/>
              <a:rect l="l" t="t" r="r" b="b"/>
              <a:pathLst>
                <a:path w="78105" h="7620">
                  <a:moveTo>
                    <a:pt x="76200" y="6096"/>
                  </a:moveTo>
                  <a:lnTo>
                    <a:pt x="76200" y="3048"/>
                  </a:lnTo>
                  <a:lnTo>
                    <a:pt x="77724" y="3048"/>
                  </a:lnTo>
                  <a:lnTo>
                    <a:pt x="77724" y="6096"/>
                  </a:lnTo>
                  <a:lnTo>
                    <a:pt x="76200" y="6096"/>
                  </a:lnTo>
                  <a:close/>
                </a:path>
                <a:path w="78105" h="7620">
                  <a:moveTo>
                    <a:pt x="70104" y="7620"/>
                  </a:moveTo>
                  <a:lnTo>
                    <a:pt x="70104" y="1524"/>
                  </a:lnTo>
                  <a:lnTo>
                    <a:pt x="71628" y="1524"/>
                  </a:lnTo>
                  <a:lnTo>
                    <a:pt x="71628" y="0"/>
                  </a:lnTo>
                  <a:lnTo>
                    <a:pt x="74676" y="0"/>
                  </a:lnTo>
                  <a:lnTo>
                    <a:pt x="74676" y="1524"/>
                  </a:lnTo>
                  <a:lnTo>
                    <a:pt x="76200" y="1524"/>
                  </a:lnTo>
                  <a:lnTo>
                    <a:pt x="76200" y="7620"/>
                  </a:lnTo>
                  <a:lnTo>
                    <a:pt x="70104" y="7620"/>
                  </a:lnTo>
                  <a:close/>
                </a:path>
                <a:path w="78105" h="7620">
                  <a:moveTo>
                    <a:pt x="33528" y="7620"/>
                  </a:moveTo>
                  <a:lnTo>
                    <a:pt x="33528" y="1524"/>
                  </a:lnTo>
                  <a:lnTo>
                    <a:pt x="35052" y="1524"/>
                  </a:lnTo>
                  <a:lnTo>
                    <a:pt x="35052" y="0"/>
                  </a:lnTo>
                  <a:lnTo>
                    <a:pt x="38100" y="0"/>
                  </a:lnTo>
                  <a:lnTo>
                    <a:pt x="38100" y="1524"/>
                  </a:lnTo>
                  <a:lnTo>
                    <a:pt x="39624" y="1524"/>
                  </a:lnTo>
                  <a:lnTo>
                    <a:pt x="39624" y="7620"/>
                  </a:lnTo>
                  <a:lnTo>
                    <a:pt x="33528" y="7620"/>
                  </a:lnTo>
                  <a:close/>
                </a:path>
                <a:path w="78105" h="7620">
                  <a:moveTo>
                    <a:pt x="0" y="7620"/>
                  </a:moveTo>
                  <a:lnTo>
                    <a:pt x="0" y="1524"/>
                  </a:lnTo>
                  <a:lnTo>
                    <a:pt x="3048" y="1524"/>
                  </a:lnTo>
                  <a:lnTo>
                    <a:pt x="3048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6D9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9" name="object 169"/>
          <p:cNvGrpSpPr/>
          <p:nvPr/>
        </p:nvGrpSpPr>
        <p:grpSpPr>
          <a:xfrm>
            <a:off x="2350007" y="4287011"/>
            <a:ext cx="91440" cy="1403985"/>
            <a:chOff x="2350007" y="4287011"/>
            <a:chExt cx="91440" cy="1403985"/>
          </a:xfrm>
        </p:grpSpPr>
        <p:sp>
          <p:nvSpPr>
            <p:cNvPr id="170" name="object 170"/>
            <p:cNvSpPr/>
            <p:nvPr/>
          </p:nvSpPr>
          <p:spPr>
            <a:xfrm>
              <a:off x="2350008" y="4287011"/>
              <a:ext cx="91440" cy="1403985"/>
            </a:xfrm>
            <a:custGeom>
              <a:avLst/>
              <a:gdLst/>
              <a:ahLst/>
              <a:cxnLst/>
              <a:rect l="l" t="t" r="r" b="b"/>
              <a:pathLst>
                <a:path w="91439" h="1403985">
                  <a:moveTo>
                    <a:pt x="0" y="1403604"/>
                  </a:moveTo>
                  <a:lnTo>
                    <a:pt x="0" y="0"/>
                  </a:lnTo>
                  <a:lnTo>
                    <a:pt x="10871" y="7873"/>
                  </a:lnTo>
                  <a:lnTo>
                    <a:pt x="19681" y="30122"/>
                  </a:lnTo>
                  <a:lnTo>
                    <a:pt x="32289" y="109537"/>
                  </a:lnTo>
                  <a:lnTo>
                    <a:pt x="36678" y="162594"/>
                  </a:lnTo>
                  <a:lnTo>
                    <a:pt x="40183" y="221813"/>
                  </a:lnTo>
                  <a:lnTo>
                    <a:pt x="51256" y="479226"/>
                  </a:lnTo>
                  <a:lnTo>
                    <a:pt x="54761" y="538445"/>
                  </a:lnTo>
                  <a:lnTo>
                    <a:pt x="59150" y="591502"/>
                  </a:lnTo>
                  <a:lnTo>
                    <a:pt x="64717" y="636344"/>
                  </a:lnTo>
                  <a:lnTo>
                    <a:pt x="80568" y="693167"/>
                  </a:lnTo>
                  <a:lnTo>
                    <a:pt x="91440" y="701040"/>
                  </a:lnTo>
                  <a:lnTo>
                    <a:pt x="91440" y="1403604"/>
                  </a:lnTo>
                  <a:lnTo>
                    <a:pt x="73152" y="1403604"/>
                  </a:lnTo>
                  <a:lnTo>
                    <a:pt x="73152" y="702564"/>
                  </a:lnTo>
                  <a:lnTo>
                    <a:pt x="71628" y="702564"/>
                  </a:lnTo>
                  <a:lnTo>
                    <a:pt x="71628" y="701040"/>
                  </a:lnTo>
                  <a:lnTo>
                    <a:pt x="68580" y="701040"/>
                  </a:lnTo>
                  <a:lnTo>
                    <a:pt x="68580" y="702564"/>
                  </a:lnTo>
                  <a:lnTo>
                    <a:pt x="67056" y="702564"/>
                  </a:lnTo>
                  <a:lnTo>
                    <a:pt x="67056" y="704088"/>
                  </a:lnTo>
                  <a:lnTo>
                    <a:pt x="65532" y="704088"/>
                  </a:lnTo>
                  <a:lnTo>
                    <a:pt x="65532" y="1403604"/>
                  </a:lnTo>
                  <a:lnTo>
                    <a:pt x="36678" y="1403604"/>
                  </a:lnTo>
                  <a:lnTo>
                    <a:pt x="36678" y="704190"/>
                  </a:lnTo>
                  <a:lnTo>
                    <a:pt x="33528" y="701040"/>
                  </a:lnTo>
                  <a:lnTo>
                    <a:pt x="32004" y="701040"/>
                  </a:lnTo>
                  <a:lnTo>
                    <a:pt x="28956" y="704088"/>
                  </a:lnTo>
                  <a:lnTo>
                    <a:pt x="28956" y="1403604"/>
                  </a:lnTo>
                  <a:lnTo>
                    <a:pt x="0" y="1403604"/>
                  </a:lnTo>
                  <a:close/>
                </a:path>
                <a:path w="91439" h="1403985">
                  <a:moveTo>
                    <a:pt x="65532" y="1403604"/>
                  </a:moveTo>
                  <a:lnTo>
                    <a:pt x="65532" y="707136"/>
                  </a:lnTo>
                  <a:lnTo>
                    <a:pt x="67056" y="707136"/>
                  </a:lnTo>
                  <a:lnTo>
                    <a:pt x="67056" y="708660"/>
                  </a:lnTo>
                  <a:lnTo>
                    <a:pt x="73152" y="708660"/>
                  </a:lnTo>
                  <a:lnTo>
                    <a:pt x="73152" y="1403604"/>
                  </a:lnTo>
                  <a:lnTo>
                    <a:pt x="65532" y="1403604"/>
                  </a:lnTo>
                  <a:close/>
                </a:path>
                <a:path w="91439" h="1403985">
                  <a:moveTo>
                    <a:pt x="28956" y="1403604"/>
                  </a:moveTo>
                  <a:lnTo>
                    <a:pt x="28956" y="707136"/>
                  </a:lnTo>
                  <a:lnTo>
                    <a:pt x="30480" y="708660"/>
                  </a:lnTo>
                  <a:lnTo>
                    <a:pt x="35052" y="708660"/>
                  </a:lnTo>
                  <a:lnTo>
                    <a:pt x="36678" y="707033"/>
                  </a:lnTo>
                  <a:lnTo>
                    <a:pt x="36678" y="1403604"/>
                  </a:lnTo>
                  <a:lnTo>
                    <a:pt x="28956" y="1403604"/>
                  </a:lnTo>
                  <a:close/>
                </a:path>
              </a:pathLst>
            </a:custGeom>
            <a:solidFill>
              <a:srgbClr val="779C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2378964" y="4988051"/>
              <a:ext cx="44450" cy="7620"/>
            </a:xfrm>
            <a:custGeom>
              <a:avLst/>
              <a:gdLst/>
              <a:ahLst/>
              <a:cxnLst/>
              <a:rect l="l" t="t" r="r" b="b"/>
              <a:pathLst>
                <a:path w="44450" h="7620">
                  <a:moveTo>
                    <a:pt x="7620" y="3048"/>
                  </a:moveTo>
                  <a:lnTo>
                    <a:pt x="4572" y="0"/>
                  </a:lnTo>
                  <a:lnTo>
                    <a:pt x="3048" y="0"/>
                  </a:lnTo>
                  <a:lnTo>
                    <a:pt x="0" y="3048"/>
                  </a:lnTo>
                  <a:lnTo>
                    <a:pt x="0" y="6096"/>
                  </a:lnTo>
                  <a:lnTo>
                    <a:pt x="1524" y="7620"/>
                  </a:lnTo>
                  <a:lnTo>
                    <a:pt x="6096" y="7620"/>
                  </a:lnTo>
                  <a:lnTo>
                    <a:pt x="7620" y="6096"/>
                  </a:lnTo>
                  <a:lnTo>
                    <a:pt x="7620" y="3048"/>
                  </a:lnTo>
                  <a:close/>
                </a:path>
                <a:path w="44450" h="7620">
                  <a:moveTo>
                    <a:pt x="44196" y="1524"/>
                  </a:moveTo>
                  <a:lnTo>
                    <a:pt x="42672" y="1524"/>
                  </a:lnTo>
                  <a:lnTo>
                    <a:pt x="42672" y="0"/>
                  </a:lnTo>
                  <a:lnTo>
                    <a:pt x="39624" y="0"/>
                  </a:lnTo>
                  <a:lnTo>
                    <a:pt x="39624" y="1524"/>
                  </a:lnTo>
                  <a:lnTo>
                    <a:pt x="38100" y="1524"/>
                  </a:lnTo>
                  <a:lnTo>
                    <a:pt x="38100" y="3048"/>
                  </a:lnTo>
                  <a:lnTo>
                    <a:pt x="36576" y="3048"/>
                  </a:lnTo>
                  <a:lnTo>
                    <a:pt x="36576" y="6096"/>
                  </a:lnTo>
                  <a:lnTo>
                    <a:pt x="38100" y="6096"/>
                  </a:lnTo>
                  <a:lnTo>
                    <a:pt x="38100" y="7620"/>
                  </a:lnTo>
                  <a:lnTo>
                    <a:pt x="44196" y="7620"/>
                  </a:lnTo>
                  <a:lnTo>
                    <a:pt x="44196" y="1524"/>
                  </a:lnTo>
                  <a:close/>
                </a:path>
              </a:pathLst>
            </a:custGeom>
            <a:solidFill>
              <a:srgbClr val="6D9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2" name="object 172"/>
          <p:cNvGrpSpPr/>
          <p:nvPr/>
        </p:nvGrpSpPr>
        <p:grpSpPr>
          <a:xfrm>
            <a:off x="2499360" y="4988051"/>
            <a:ext cx="91440" cy="702945"/>
            <a:chOff x="2499360" y="4988051"/>
            <a:chExt cx="91440" cy="702945"/>
          </a:xfrm>
        </p:grpSpPr>
        <p:sp>
          <p:nvSpPr>
            <p:cNvPr id="173" name="object 173"/>
            <p:cNvSpPr/>
            <p:nvPr/>
          </p:nvSpPr>
          <p:spPr>
            <a:xfrm>
              <a:off x="2499360" y="4988051"/>
              <a:ext cx="91440" cy="702945"/>
            </a:xfrm>
            <a:custGeom>
              <a:avLst/>
              <a:gdLst/>
              <a:ahLst/>
              <a:cxnLst/>
              <a:rect l="l" t="t" r="r" b="b"/>
              <a:pathLst>
                <a:path w="91439" h="702945">
                  <a:moveTo>
                    <a:pt x="68580" y="0"/>
                  </a:moveTo>
                  <a:lnTo>
                    <a:pt x="91440" y="0"/>
                  </a:lnTo>
                  <a:lnTo>
                    <a:pt x="91440" y="702564"/>
                  </a:lnTo>
                  <a:lnTo>
                    <a:pt x="71628" y="702564"/>
                  </a:lnTo>
                  <a:lnTo>
                    <a:pt x="71628" y="3048"/>
                  </a:lnTo>
                  <a:lnTo>
                    <a:pt x="68580" y="0"/>
                  </a:lnTo>
                  <a:close/>
                </a:path>
                <a:path w="91439" h="702945">
                  <a:moveTo>
                    <a:pt x="64008" y="702564"/>
                  </a:moveTo>
                  <a:lnTo>
                    <a:pt x="64008" y="6095"/>
                  </a:lnTo>
                  <a:lnTo>
                    <a:pt x="65532" y="7620"/>
                  </a:lnTo>
                  <a:lnTo>
                    <a:pt x="70104" y="7620"/>
                  </a:lnTo>
                  <a:lnTo>
                    <a:pt x="71628" y="6095"/>
                  </a:lnTo>
                  <a:lnTo>
                    <a:pt x="71628" y="702564"/>
                  </a:lnTo>
                  <a:lnTo>
                    <a:pt x="64008" y="702564"/>
                  </a:lnTo>
                  <a:close/>
                </a:path>
                <a:path w="91439" h="702945">
                  <a:moveTo>
                    <a:pt x="32004" y="0"/>
                  </a:moveTo>
                  <a:lnTo>
                    <a:pt x="67056" y="0"/>
                  </a:lnTo>
                  <a:lnTo>
                    <a:pt x="64008" y="3048"/>
                  </a:lnTo>
                  <a:lnTo>
                    <a:pt x="64008" y="702564"/>
                  </a:lnTo>
                  <a:lnTo>
                    <a:pt x="35052" y="702564"/>
                  </a:lnTo>
                  <a:lnTo>
                    <a:pt x="35052" y="3048"/>
                  </a:lnTo>
                  <a:lnTo>
                    <a:pt x="32004" y="0"/>
                  </a:lnTo>
                  <a:close/>
                </a:path>
                <a:path w="91439" h="702945">
                  <a:moveTo>
                    <a:pt x="27432" y="702564"/>
                  </a:moveTo>
                  <a:lnTo>
                    <a:pt x="27432" y="6095"/>
                  </a:lnTo>
                  <a:lnTo>
                    <a:pt x="28956" y="7620"/>
                  </a:lnTo>
                  <a:lnTo>
                    <a:pt x="33528" y="7620"/>
                  </a:lnTo>
                  <a:lnTo>
                    <a:pt x="35052" y="6095"/>
                  </a:lnTo>
                  <a:lnTo>
                    <a:pt x="35052" y="702564"/>
                  </a:lnTo>
                  <a:lnTo>
                    <a:pt x="27432" y="702564"/>
                  </a:lnTo>
                  <a:close/>
                </a:path>
                <a:path w="91439" h="702945">
                  <a:moveTo>
                    <a:pt x="0" y="702564"/>
                  </a:moveTo>
                  <a:lnTo>
                    <a:pt x="0" y="0"/>
                  </a:lnTo>
                  <a:lnTo>
                    <a:pt x="30480" y="0"/>
                  </a:lnTo>
                  <a:lnTo>
                    <a:pt x="27432" y="3048"/>
                  </a:lnTo>
                  <a:lnTo>
                    <a:pt x="27432" y="702564"/>
                  </a:lnTo>
                  <a:lnTo>
                    <a:pt x="0" y="702564"/>
                  </a:lnTo>
                  <a:close/>
                </a:path>
              </a:pathLst>
            </a:custGeom>
            <a:solidFill>
              <a:srgbClr val="779C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2526791" y="4988051"/>
              <a:ext cx="44450" cy="7620"/>
            </a:xfrm>
            <a:custGeom>
              <a:avLst/>
              <a:gdLst/>
              <a:ahLst/>
              <a:cxnLst/>
              <a:rect l="l" t="t" r="r" b="b"/>
              <a:pathLst>
                <a:path w="44450" h="7620">
                  <a:moveTo>
                    <a:pt x="36576" y="6096"/>
                  </a:moveTo>
                  <a:lnTo>
                    <a:pt x="36576" y="3048"/>
                  </a:lnTo>
                  <a:lnTo>
                    <a:pt x="39624" y="0"/>
                  </a:lnTo>
                  <a:lnTo>
                    <a:pt x="41148" y="0"/>
                  </a:lnTo>
                  <a:lnTo>
                    <a:pt x="44196" y="3048"/>
                  </a:lnTo>
                  <a:lnTo>
                    <a:pt x="44196" y="6096"/>
                  </a:lnTo>
                  <a:lnTo>
                    <a:pt x="42672" y="7620"/>
                  </a:lnTo>
                  <a:lnTo>
                    <a:pt x="38100" y="7620"/>
                  </a:lnTo>
                  <a:lnTo>
                    <a:pt x="36576" y="6096"/>
                  </a:lnTo>
                  <a:close/>
                </a:path>
                <a:path w="44450" h="7620">
                  <a:moveTo>
                    <a:pt x="0" y="6096"/>
                  </a:moveTo>
                  <a:lnTo>
                    <a:pt x="0" y="3048"/>
                  </a:lnTo>
                  <a:lnTo>
                    <a:pt x="3048" y="0"/>
                  </a:lnTo>
                  <a:lnTo>
                    <a:pt x="4572" y="0"/>
                  </a:lnTo>
                  <a:lnTo>
                    <a:pt x="7620" y="3048"/>
                  </a:lnTo>
                  <a:lnTo>
                    <a:pt x="7620" y="6096"/>
                  </a:lnTo>
                  <a:lnTo>
                    <a:pt x="6096" y="7620"/>
                  </a:lnTo>
                  <a:lnTo>
                    <a:pt x="1524" y="7620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6D9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5" name="object 175"/>
          <p:cNvGrpSpPr/>
          <p:nvPr/>
        </p:nvGrpSpPr>
        <p:grpSpPr>
          <a:xfrm>
            <a:off x="2650236" y="4988051"/>
            <a:ext cx="91440" cy="702945"/>
            <a:chOff x="2650236" y="4988051"/>
            <a:chExt cx="91440" cy="702945"/>
          </a:xfrm>
        </p:grpSpPr>
        <p:sp>
          <p:nvSpPr>
            <p:cNvPr id="176" name="object 176"/>
            <p:cNvSpPr/>
            <p:nvPr/>
          </p:nvSpPr>
          <p:spPr>
            <a:xfrm>
              <a:off x="2650236" y="4988051"/>
              <a:ext cx="91440" cy="702945"/>
            </a:xfrm>
            <a:custGeom>
              <a:avLst/>
              <a:gdLst/>
              <a:ahLst/>
              <a:cxnLst/>
              <a:rect l="l" t="t" r="r" b="b"/>
              <a:pathLst>
                <a:path w="91439" h="702945">
                  <a:moveTo>
                    <a:pt x="65532" y="1524"/>
                  </a:moveTo>
                  <a:lnTo>
                    <a:pt x="65532" y="0"/>
                  </a:lnTo>
                  <a:lnTo>
                    <a:pt x="91440" y="0"/>
                  </a:lnTo>
                  <a:lnTo>
                    <a:pt x="91440" y="702564"/>
                  </a:lnTo>
                  <a:lnTo>
                    <a:pt x="68580" y="702564"/>
                  </a:lnTo>
                  <a:lnTo>
                    <a:pt x="68580" y="3048"/>
                  </a:lnTo>
                  <a:lnTo>
                    <a:pt x="67056" y="3048"/>
                  </a:lnTo>
                  <a:lnTo>
                    <a:pt x="67056" y="1524"/>
                  </a:lnTo>
                  <a:lnTo>
                    <a:pt x="65532" y="1524"/>
                  </a:lnTo>
                  <a:close/>
                </a:path>
                <a:path w="91439" h="702945">
                  <a:moveTo>
                    <a:pt x="60960" y="702564"/>
                  </a:moveTo>
                  <a:lnTo>
                    <a:pt x="60960" y="7620"/>
                  </a:lnTo>
                  <a:lnTo>
                    <a:pt x="67056" y="7620"/>
                  </a:lnTo>
                  <a:lnTo>
                    <a:pt x="67056" y="6095"/>
                  </a:lnTo>
                  <a:lnTo>
                    <a:pt x="68580" y="6095"/>
                  </a:lnTo>
                  <a:lnTo>
                    <a:pt x="68580" y="702564"/>
                  </a:lnTo>
                  <a:lnTo>
                    <a:pt x="60960" y="702564"/>
                  </a:lnTo>
                  <a:close/>
                </a:path>
                <a:path w="91439" h="702945">
                  <a:moveTo>
                    <a:pt x="28956" y="1524"/>
                  </a:moveTo>
                  <a:lnTo>
                    <a:pt x="28956" y="0"/>
                  </a:lnTo>
                  <a:lnTo>
                    <a:pt x="64008" y="0"/>
                  </a:lnTo>
                  <a:lnTo>
                    <a:pt x="62484" y="1524"/>
                  </a:lnTo>
                  <a:lnTo>
                    <a:pt x="60960" y="1524"/>
                  </a:lnTo>
                  <a:lnTo>
                    <a:pt x="60960" y="702564"/>
                  </a:lnTo>
                  <a:lnTo>
                    <a:pt x="30480" y="702564"/>
                  </a:lnTo>
                  <a:lnTo>
                    <a:pt x="30480" y="1524"/>
                  </a:lnTo>
                  <a:lnTo>
                    <a:pt x="28956" y="1524"/>
                  </a:lnTo>
                  <a:close/>
                </a:path>
                <a:path w="91439" h="702945">
                  <a:moveTo>
                    <a:pt x="24384" y="702564"/>
                  </a:moveTo>
                  <a:lnTo>
                    <a:pt x="24384" y="7620"/>
                  </a:lnTo>
                  <a:lnTo>
                    <a:pt x="30480" y="7620"/>
                  </a:lnTo>
                  <a:lnTo>
                    <a:pt x="30480" y="702564"/>
                  </a:lnTo>
                  <a:lnTo>
                    <a:pt x="24384" y="702564"/>
                  </a:lnTo>
                  <a:close/>
                </a:path>
                <a:path w="91439" h="702945">
                  <a:moveTo>
                    <a:pt x="0" y="702564"/>
                  </a:moveTo>
                  <a:lnTo>
                    <a:pt x="0" y="0"/>
                  </a:lnTo>
                  <a:lnTo>
                    <a:pt x="25908" y="0"/>
                  </a:lnTo>
                  <a:lnTo>
                    <a:pt x="25908" y="1524"/>
                  </a:lnTo>
                  <a:lnTo>
                    <a:pt x="24384" y="1524"/>
                  </a:lnTo>
                  <a:lnTo>
                    <a:pt x="24384" y="702564"/>
                  </a:lnTo>
                  <a:lnTo>
                    <a:pt x="0" y="702564"/>
                  </a:lnTo>
                  <a:close/>
                </a:path>
              </a:pathLst>
            </a:custGeom>
            <a:solidFill>
              <a:srgbClr val="779C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2674620" y="4988051"/>
              <a:ext cx="44450" cy="7620"/>
            </a:xfrm>
            <a:custGeom>
              <a:avLst/>
              <a:gdLst/>
              <a:ahLst/>
              <a:cxnLst/>
              <a:rect l="l" t="t" r="r" b="b"/>
              <a:pathLst>
                <a:path w="44450" h="7620">
                  <a:moveTo>
                    <a:pt x="42672" y="6096"/>
                  </a:moveTo>
                  <a:lnTo>
                    <a:pt x="42672" y="3048"/>
                  </a:lnTo>
                  <a:lnTo>
                    <a:pt x="44196" y="3048"/>
                  </a:lnTo>
                  <a:lnTo>
                    <a:pt x="44196" y="6096"/>
                  </a:lnTo>
                  <a:lnTo>
                    <a:pt x="42672" y="6096"/>
                  </a:lnTo>
                  <a:close/>
                </a:path>
                <a:path w="44450" h="7620">
                  <a:moveTo>
                    <a:pt x="36576" y="7620"/>
                  </a:moveTo>
                  <a:lnTo>
                    <a:pt x="36576" y="1524"/>
                  </a:lnTo>
                  <a:lnTo>
                    <a:pt x="38100" y="1524"/>
                  </a:lnTo>
                  <a:lnTo>
                    <a:pt x="39624" y="0"/>
                  </a:lnTo>
                  <a:lnTo>
                    <a:pt x="41148" y="0"/>
                  </a:lnTo>
                  <a:lnTo>
                    <a:pt x="41148" y="1524"/>
                  </a:lnTo>
                  <a:lnTo>
                    <a:pt x="42672" y="1524"/>
                  </a:lnTo>
                  <a:lnTo>
                    <a:pt x="42672" y="7620"/>
                  </a:lnTo>
                  <a:lnTo>
                    <a:pt x="36576" y="7620"/>
                  </a:lnTo>
                  <a:close/>
                </a:path>
                <a:path w="44450" h="7620">
                  <a:moveTo>
                    <a:pt x="0" y="7620"/>
                  </a:moveTo>
                  <a:lnTo>
                    <a:pt x="0" y="1524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4572" y="0"/>
                  </a:lnTo>
                  <a:lnTo>
                    <a:pt x="4572" y="1524"/>
                  </a:lnTo>
                  <a:lnTo>
                    <a:pt x="6096" y="1524"/>
                  </a:lnTo>
                  <a:lnTo>
                    <a:pt x="6096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6D9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8" name="object 178"/>
          <p:cNvGrpSpPr/>
          <p:nvPr/>
        </p:nvGrpSpPr>
        <p:grpSpPr>
          <a:xfrm>
            <a:off x="2799588" y="4988051"/>
            <a:ext cx="91440" cy="702945"/>
            <a:chOff x="2799588" y="4988051"/>
            <a:chExt cx="91440" cy="702945"/>
          </a:xfrm>
        </p:grpSpPr>
        <p:sp>
          <p:nvSpPr>
            <p:cNvPr id="179" name="object 179"/>
            <p:cNvSpPr/>
            <p:nvPr/>
          </p:nvSpPr>
          <p:spPr>
            <a:xfrm>
              <a:off x="2799588" y="4988051"/>
              <a:ext cx="91440" cy="702945"/>
            </a:xfrm>
            <a:custGeom>
              <a:avLst/>
              <a:gdLst/>
              <a:ahLst/>
              <a:cxnLst/>
              <a:rect l="l" t="t" r="r" b="b"/>
              <a:pathLst>
                <a:path w="91439" h="702945">
                  <a:moveTo>
                    <a:pt x="64008" y="1524"/>
                  </a:moveTo>
                  <a:lnTo>
                    <a:pt x="64008" y="0"/>
                  </a:lnTo>
                  <a:lnTo>
                    <a:pt x="91440" y="0"/>
                  </a:lnTo>
                  <a:lnTo>
                    <a:pt x="91440" y="702564"/>
                  </a:lnTo>
                  <a:lnTo>
                    <a:pt x="65532" y="702564"/>
                  </a:lnTo>
                  <a:lnTo>
                    <a:pt x="65532" y="1524"/>
                  </a:lnTo>
                  <a:lnTo>
                    <a:pt x="64008" y="1524"/>
                  </a:lnTo>
                  <a:close/>
                </a:path>
                <a:path w="91439" h="702945">
                  <a:moveTo>
                    <a:pt x="57912" y="702564"/>
                  </a:moveTo>
                  <a:lnTo>
                    <a:pt x="57912" y="6095"/>
                  </a:lnTo>
                  <a:lnTo>
                    <a:pt x="59436" y="6095"/>
                  </a:lnTo>
                  <a:lnTo>
                    <a:pt x="59436" y="7620"/>
                  </a:lnTo>
                  <a:lnTo>
                    <a:pt x="65532" y="7620"/>
                  </a:lnTo>
                  <a:lnTo>
                    <a:pt x="65532" y="702564"/>
                  </a:lnTo>
                  <a:lnTo>
                    <a:pt x="57912" y="702564"/>
                  </a:lnTo>
                  <a:close/>
                </a:path>
                <a:path w="91439" h="702945">
                  <a:moveTo>
                    <a:pt x="25908" y="0"/>
                  </a:moveTo>
                  <a:lnTo>
                    <a:pt x="60960" y="0"/>
                  </a:lnTo>
                  <a:lnTo>
                    <a:pt x="60960" y="1524"/>
                  </a:lnTo>
                  <a:lnTo>
                    <a:pt x="59436" y="1524"/>
                  </a:lnTo>
                  <a:lnTo>
                    <a:pt x="59436" y="3048"/>
                  </a:lnTo>
                  <a:lnTo>
                    <a:pt x="57912" y="3048"/>
                  </a:lnTo>
                  <a:lnTo>
                    <a:pt x="57912" y="702564"/>
                  </a:lnTo>
                  <a:lnTo>
                    <a:pt x="28956" y="702564"/>
                  </a:lnTo>
                  <a:lnTo>
                    <a:pt x="28956" y="3048"/>
                  </a:lnTo>
                  <a:lnTo>
                    <a:pt x="25908" y="0"/>
                  </a:lnTo>
                  <a:close/>
                </a:path>
                <a:path w="91439" h="702945">
                  <a:moveTo>
                    <a:pt x="21336" y="702564"/>
                  </a:moveTo>
                  <a:lnTo>
                    <a:pt x="21336" y="6095"/>
                  </a:lnTo>
                  <a:lnTo>
                    <a:pt x="22860" y="6095"/>
                  </a:lnTo>
                  <a:lnTo>
                    <a:pt x="22860" y="7620"/>
                  </a:lnTo>
                  <a:lnTo>
                    <a:pt x="27432" y="7620"/>
                  </a:lnTo>
                  <a:lnTo>
                    <a:pt x="28956" y="6095"/>
                  </a:lnTo>
                  <a:lnTo>
                    <a:pt x="28956" y="702564"/>
                  </a:lnTo>
                  <a:lnTo>
                    <a:pt x="21336" y="702564"/>
                  </a:lnTo>
                  <a:close/>
                </a:path>
                <a:path w="91439" h="702945">
                  <a:moveTo>
                    <a:pt x="0" y="702564"/>
                  </a:moveTo>
                  <a:lnTo>
                    <a:pt x="0" y="0"/>
                  </a:lnTo>
                  <a:lnTo>
                    <a:pt x="24384" y="0"/>
                  </a:lnTo>
                  <a:lnTo>
                    <a:pt x="22860" y="1524"/>
                  </a:lnTo>
                  <a:lnTo>
                    <a:pt x="22860" y="3048"/>
                  </a:lnTo>
                  <a:lnTo>
                    <a:pt x="21336" y="3048"/>
                  </a:lnTo>
                  <a:lnTo>
                    <a:pt x="21336" y="702564"/>
                  </a:lnTo>
                  <a:lnTo>
                    <a:pt x="0" y="702564"/>
                  </a:lnTo>
                  <a:close/>
                </a:path>
              </a:pathLst>
            </a:custGeom>
            <a:solidFill>
              <a:srgbClr val="779C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2820923" y="4988051"/>
              <a:ext cx="44450" cy="7620"/>
            </a:xfrm>
            <a:custGeom>
              <a:avLst/>
              <a:gdLst/>
              <a:ahLst/>
              <a:cxnLst/>
              <a:rect l="l" t="t" r="r" b="b"/>
              <a:pathLst>
                <a:path w="44450" h="7620">
                  <a:moveTo>
                    <a:pt x="38100" y="7620"/>
                  </a:moveTo>
                  <a:lnTo>
                    <a:pt x="38100" y="1524"/>
                  </a:lnTo>
                  <a:lnTo>
                    <a:pt x="39624" y="1524"/>
                  </a:lnTo>
                  <a:lnTo>
                    <a:pt x="39624" y="0"/>
                  </a:lnTo>
                  <a:lnTo>
                    <a:pt x="42672" y="0"/>
                  </a:lnTo>
                  <a:lnTo>
                    <a:pt x="42672" y="1524"/>
                  </a:lnTo>
                  <a:lnTo>
                    <a:pt x="44196" y="1524"/>
                  </a:lnTo>
                  <a:lnTo>
                    <a:pt x="44196" y="7620"/>
                  </a:lnTo>
                  <a:lnTo>
                    <a:pt x="38100" y="7620"/>
                  </a:lnTo>
                  <a:close/>
                </a:path>
                <a:path w="44450" h="7620">
                  <a:moveTo>
                    <a:pt x="36576" y="6096"/>
                  </a:moveTo>
                  <a:lnTo>
                    <a:pt x="36576" y="3048"/>
                  </a:lnTo>
                  <a:lnTo>
                    <a:pt x="38100" y="3048"/>
                  </a:lnTo>
                  <a:lnTo>
                    <a:pt x="38100" y="6096"/>
                  </a:lnTo>
                  <a:lnTo>
                    <a:pt x="36576" y="6096"/>
                  </a:lnTo>
                  <a:close/>
                </a:path>
                <a:path w="44450" h="7620">
                  <a:moveTo>
                    <a:pt x="1524" y="7620"/>
                  </a:moveTo>
                  <a:lnTo>
                    <a:pt x="1524" y="1524"/>
                  </a:lnTo>
                  <a:lnTo>
                    <a:pt x="3048" y="0"/>
                  </a:lnTo>
                  <a:lnTo>
                    <a:pt x="4572" y="0"/>
                  </a:lnTo>
                  <a:lnTo>
                    <a:pt x="7620" y="3048"/>
                  </a:lnTo>
                  <a:lnTo>
                    <a:pt x="7620" y="6096"/>
                  </a:lnTo>
                  <a:lnTo>
                    <a:pt x="6096" y="7620"/>
                  </a:lnTo>
                  <a:lnTo>
                    <a:pt x="1524" y="7620"/>
                  </a:lnTo>
                  <a:close/>
                </a:path>
                <a:path w="44450" h="7620">
                  <a:moveTo>
                    <a:pt x="0" y="6096"/>
                  </a:moveTo>
                  <a:lnTo>
                    <a:pt x="0" y="3048"/>
                  </a:lnTo>
                  <a:lnTo>
                    <a:pt x="1524" y="3048"/>
                  </a:lnTo>
                  <a:lnTo>
                    <a:pt x="1524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6D9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1" name="object 181"/>
          <p:cNvGrpSpPr/>
          <p:nvPr/>
        </p:nvGrpSpPr>
        <p:grpSpPr>
          <a:xfrm>
            <a:off x="2950463" y="4988051"/>
            <a:ext cx="91440" cy="702945"/>
            <a:chOff x="2950463" y="4988051"/>
            <a:chExt cx="91440" cy="702945"/>
          </a:xfrm>
        </p:grpSpPr>
        <p:sp>
          <p:nvSpPr>
            <p:cNvPr id="182" name="object 182"/>
            <p:cNvSpPr/>
            <p:nvPr/>
          </p:nvSpPr>
          <p:spPr>
            <a:xfrm>
              <a:off x="2950463" y="4988051"/>
              <a:ext cx="91440" cy="702945"/>
            </a:xfrm>
            <a:custGeom>
              <a:avLst/>
              <a:gdLst/>
              <a:ahLst/>
              <a:cxnLst/>
              <a:rect l="l" t="t" r="r" b="b"/>
              <a:pathLst>
                <a:path w="91439" h="702945">
                  <a:moveTo>
                    <a:pt x="59436" y="0"/>
                  </a:moveTo>
                  <a:lnTo>
                    <a:pt x="91440" y="0"/>
                  </a:lnTo>
                  <a:lnTo>
                    <a:pt x="91440" y="702564"/>
                  </a:lnTo>
                  <a:lnTo>
                    <a:pt x="62484" y="702564"/>
                  </a:lnTo>
                  <a:lnTo>
                    <a:pt x="62484" y="3048"/>
                  </a:lnTo>
                  <a:lnTo>
                    <a:pt x="59436" y="0"/>
                  </a:lnTo>
                  <a:close/>
                </a:path>
                <a:path w="91439" h="702945">
                  <a:moveTo>
                    <a:pt x="54864" y="702564"/>
                  </a:moveTo>
                  <a:lnTo>
                    <a:pt x="54864" y="6095"/>
                  </a:lnTo>
                  <a:lnTo>
                    <a:pt x="56388" y="7620"/>
                  </a:lnTo>
                  <a:lnTo>
                    <a:pt x="60960" y="7620"/>
                  </a:lnTo>
                  <a:lnTo>
                    <a:pt x="62484" y="6095"/>
                  </a:lnTo>
                  <a:lnTo>
                    <a:pt x="62484" y="702564"/>
                  </a:lnTo>
                  <a:lnTo>
                    <a:pt x="54864" y="702564"/>
                  </a:lnTo>
                  <a:close/>
                </a:path>
                <a:path w="91439" h="702945">
                  <a:moveTo>
                    <a:pt x="22860" y="0"/>
                  </a:moveTo>
                  <a:lnTo>
                    <a:pt x="57912" y="0"/>
                  </a:lnTo>
                  <a:lnTo>
                    <a:pt x="54864" y="3048"/>
                  </a:lnTo>
                  <a:lnTo>
                    <a:pt x="54864" y="702564"/>
                  </a:lnTo>
                  <a:lnTo>
                    <a:pt x="25908" y="702564"/>
                  </a:lnTo>
                  <a:lnTo>
                    <a:pt x="25908" y="3048"/>
                  </a:lnTo>
                  <a:lnTo>
                    <a:pt x="22860" y="0"/>
                  </a:lnTo>
                  <a:close/>
                </a:path>
                <a:path w="91439" h="702945">
                  <a:moveTo>
                    <a:pt x="18288" y="702564"/>
                  </a:moveTo>
                  <a:lnTo>
                    <a:pt x="18288" y="6095"/>
                  </a:lnTo>
                  <a:lnTo>
                    <a:pt x="19812" y="7620"/>
                  </a:lnTo>
                  <a:lnTo>
                    <a:pt x="24384" y="7620"/>
                  </a:lnTo>
                  <a:lnTo>
                    <a:pt x="25908" y="6095"/>
                  </a:lnTo>
                  <a:lnTo>
                    <a:pt x="25908" y="702564"/>
                  </a:lnTo>
                  <a:lnTo>
                    <a:pt x="18288" y="702564"/>
                  </a:lnTo>
                  <a:close/>
                </a:path>
                <a:path w="91439" h="702945">
                  <a:moveTo>
                    <a:pt x="0" y="702564"/>
                  </a:moveTo>
                  <a:lnTo>
                    <a:pt x="0" y="0"/>
                  </a:lnTo>
                  <a:lnTo>
                    <a:pt x="21336" y="0"/>
                  </a:lnTo>
                  <a:lnTo>
                    <a:pt x="18288" y="3048"/>
                  </a:lnTo>
                  <a:lnTo>
                    <a:pt x="18288" y="702564"/>
                  </a:lnTo>
                  <a:lnTo>
                    <a:pt x="0" y="702564"/>
                  </a:lnTo>
                  <a:close/>
                </a:path>
              </a:pathLst>
            </a:custGeom>
            <a:solidFill>
              <a:srgbClr val="779C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2968752" y="4988051"/>
              <a:ext cx="44450" cy="7620"/>
            </a:xfrm>
            <a:custGeom>
              <a:avLst/>
              <a:gdLst/>
              <a:ahLst/>
              <a:cxnLst/>
              <a:rect l="l" t="t" r="r" b="b"/>
              <a:pathLst>
                <a:path w="44450" h="7620">
                  <a:moveTo>
                    <a:pt x="36576" y="6096"/>
                  </a:moveTo>
                  <a:lnTo>
                    <a:pt x="36576" y="3048"/>
                  </a:lnTo>
                  <a:lnTo>
                    <a:pt x="39624" y="0"/>
                  </a:lnTo>
                  <a:lnTo>
                    <a:pt x="41148" y="0"/>
                  </a:lnTo>
                  <a:lnTo>
                    <a:pt x="44196" y="3048"/>
                  </a:lnTo>
                  <a:lnTo>
                    <a:pt x="44196" y="6096"/>
                  </a:lnTo>
                  <a:lnTo>
                    <a:pt x="42672" y="7620"/>
                  </a:lnTo>
                  <a:lnTo>
                    <a:pt x="38100" y="7620"/>
                  </a:lnTo>
                  <a:lnTo>
                    <a:pt x="36576" y="6096"/>
                  </a:lnTo>
                  <a:close/>
                </a:path>
                <a:path w="44450" h="7620">
                  <a:moveTo>
                    <a:pt x="0" y="6096"/>
                  </a:moveTo>
                  <a:lnTo>
                    <a:pt x="0" y="3048"/>
                  </a:lnTo>
                  <a:lnTo>
                    <a:pt x="3048" y="0"/>
                  </a:lnTo>
                  <a:lnTo>
                    <a:pt x="4572" y="0"/>
                  </a:lnTo>
                  <a:lnTo>
                    <a:pt x="7620" y="3048"/>
                  </a:lnTo>
                  <a:lnTo>
                    <a:pt x="7620" y="6096"/>
                  </a:lnTo>
                  <a:lnTo>
                    <a:pt x="6096" y="7620"/>
                  </a:lnTo>
                  <a:lnTo>
                    <a:pt x="1524" y="7620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6D9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4" name="object 184"/>
          <p:cNvGrpSpPr/>
          <p:nvPr/>
        </p:nvGrpSpPr>
        <p:grpSpPr>
          <a:xfrm>
            <a:off x="3101339" y="4988051"/>
            <a:ext cx="90170" cy="702945"/>
            <a:chOff x="3101339" y="4988051"/>
            <a:chExt cx="90170" cy="702945"/>
          </a:xfrm>
        </p:grpSpPr>
        <p:sp>
          <p:nvSpPr>
            <p:cNvPr id="185" name="object 185"/>
            <p:cNvSpPr/>
            <p:nvPr/>
          </p:nvSpPr>
          <p:spPr>
            <a:xfrm>
              <a:off x="3101339" y="4988051"/>
              <a:ext cx="90170" cy="702945"/>
            </a:xfrm>
            <a:custGeom>
              <a:avLst/>
              <a:gdLst/>
              <a:ahLst/>
              <a:cxnLst/>
              <a:rect l="l" t="t" r="r" b="b"/>
              <a:pathLst>
                <a:path w="90169" h="702945">
                  <a:moveTo>
                    <a:pt x="56388" y="1524"/>
                  </a:moveTo>
                  <a:lnTo>
                    <a:pt x="56388" y="0"/>
                  </a:lnTo>
                  <a:lnTo>
                    <a:pt x="89916" y="0"/>
                  </a:lnTo>
                  <a:lnTo>
                    <a:pt x="89916" y="1524"/>
                  </a:lnTo>
                  <a:lnTo>
                    <a:pt x="88392" y="3048"/>
                  </a:lnTo>
                  <a:lnTo>
                    <a:pt x="88392" y="702564"/>
                  </a:lnTo>
                  <a:lnTo>
                    <a:pt x="59436" y="702564"/>
                  </a:lnTo>
                  <a:lnTo>
                    <a:pt x="59436" y="3048"/>
                  </a:lnTo>
                  <a:lnTo>
                    <a:pt x="57912" y="3048"/>
                  </a:lnTo>
                  <a:lnTo>
                    <a:pt x="57912" y="1524"/>
                  </a:lnTo>
                  <a:lnTo>
                    <a:pt x="56388" y="1524"/>
                  </a:lnTo>
                  <a:close/>
                </a:path>
                <a:path w="90169" h="702945">
                  <a:moveTo>
                    <a:pt x="88392" y="702564"/>
                  </a:moveTo>
                  <a:lnTo>
                    <a:pt x="88392" y="6095"/>
                  </a:lnTo>
                  <a:lnTo>
                    <a:pt x="89916" y="7620"/>
                  </a:lnTo>
                  <a:lnTo>
                    <a:pt x="89916" y="702564"/>
                  </a:lnTo>
                  <a:lnTo>
                    <a:pt x="88392" y="702564"/>
                  </a:lnTo>
                  <a:close/>
                </a:path>
                <a:path w="90169" h="702945">
                  <a:moveTo>
                    <a:pt x="51816" y="702564"/>
                  </a:moveTo>
                  <a:lnTo>
                    <a:pt x="51816" y="6095"/>
                  </a:lnTo>
                  <a:lnTo>
                    <a:pt x="53340" y="7620"/>
                  </a:lnTo>
                  <a:lnTo>
                    <a:pt x="57912" y="7620"/>
                  </a:lnTo>
                  <a:lnTo>
                    <a:pt x="57912" y="6095"/>
                  </a:lnTo>
                  <a:lnTo>
                    <a:pt x="59436" y="6095"/>
                  </a:lnTo>
                  <a:lnTo>
                    <a:pt x="59436" y="702564"/>
                  </a:lnTo>
                  <a:lnTo>
                    <a:pt x="51816" y="702564"/>
                  </a:lnTo>
                  <a:close/>
                </a:path>
                <a:path w="90169" h="702945">
                  <a:moveTo>
                    <a:pt x="19812" y="1524"/>
                  </a:moveTo>
                  <a:lnTo>
                    <a:pt x="19812" y="0"/>
                  </a:lnTo>
                  <a:lnTo>
                    <a:pt x="54864" y="0"/>
                  </a:lnTo>
                  <a:lnTo>
                    <a:pt x="51816" y="3048"/>
                  </a:lnTo>
                  <a:lnTo>
                    <a:pt x="51816" y="702564"/>
                  </a:lnTo>
                  <a:lnTo>
                    <a:pt x="21336" y="702564"/>
                  </a:lnTo>
                  <a:lnTo>
                    <a:pt x="21336" y="1524"/>
                  </a:lnTo>
                  <a:lnTo>
                    <a:pt x="19812" y="1524"/>
                  </a:lnTo>
                  <a:close/>
                </a:path>
                <a:path w="90169" h="702945">
                  <a:moveTo>
                    <a:pt x="15240" y="702564"/>
                  </a:moveTo>
                  <a:lnTo>
                    <a:pt x="15240" y="7620"/>
                  </a:lnTo>
                  <a:lnTo>
                    <a:pt x="21336" y="7620"/>
                  </a:lnTo>
                  <a:lnTo>
                    <a:pt x="21336" y="702564"/>
                  </a:lnTo>
                  <a:lnTo>
                    <a:pt x="15240" y="702564"/>
                  </a:lnTo>
                  <a:close/>
                </a:path>
                <a:path w="90169" h="702945">
                  <a:moveTo>
                    <a:pt x="0" y="702564"/>
                  </a:moveTo>
                  <a:lnTo>
                    <a:pt x="0" y="0"/>
                  </a:lnTo>
                  <a:lnTo>
                    <a:pt x="16764" y="0"/>
                  </a:lnTo>
                  <a:lnTo>
                    <a:pt x="16764" y="1524"/>
                  </a:lnTo>
                  <a:lnTo>
                    <a:pt x="15240" y="1524"/>
                  </a:lnTo>
                  <a:lnTo>
                    <a:pt x="15240" y="702564"/>
                  </a:lnTo>
                  <a:lnTo>
                    <a:pt x="0" y="702564"/>
                  </a:lnTo>
                  <a:close/>
                </a:path>
              </a:pathLst>
            </a:custGeom>
            <a:solidFill>
              <a:srgbClr val="779C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3116579" y="4988051"/>
              <a:ext cx="74930" cy="7620"/>
            </a:xfrm>
            <a:custGeom>
              <a:avLst/>
              <a:gdLst/>
              <a:ahLst/>
              <a:cxnLst/>
              <a:rect l="l" t="t" r="r" b="b"/>
              <a:pathLst>
                <a:path w="74930" h="7620">
                  <a:moveTo>
                    <a:pt x="42672" y="6096"/>
                  </a:moveTo>
                  <a:lnTo>
                    <a:pt x="42672" y="3048"/>
                  </a:lnTo>
                  <a:lnTo>
                    <a:pt x="44196" y="3048"/>
                  </a:lnTo>
                  <a:lnTo>
                    <a:pt x="44196" y="6096"/>
                  </a:lnTo>
                  <a:lnTo>
                    <a:pt x="42672" y="6096"/>
                  </a:lnTo>
                  <a:close/>
                </a:path>
                <a:path w="74930" h="7620">
                  <a:moveTo>
                    <a:pt x="36576" y="6096"/>
                  </a:moveTo>
                  <a:lnTo>
                    <a:pt x="36576" y="3048"/>
                  </a:lnTo>
                  <a:lnTo>
                    <a:pt x="39624" y="0"/>
                  </a:lnTo>
                  <a:lnTo>
                    <a:pt x="41148" y="0"/>
                  </a:lnTo>
                  <a:lnTo>
                    <a:pt x="41148" y="1524"/>
                  </a:lnTo>
                  <a:lnTo>
                    <a:pt x="42672" y="1524"/>
                  </a:lnTo>
                  <a:lnTo>
                    <a:pt x="42672" y="7620"/>
                  </a:lnTo>
                  <a:lnTo>
                    <a:pt x="38100" y="7620"/>
                  </a:lnTo>
                  <a:lnTo>
                    <a:pt x="36576" y="6096"/>
                  </a:lnTo>
                  <a:close/>
                </a:path>
                <a:path w="74930" h="7620">
                  <a:moveTo>
                    <a:pt x="0" y="7620"/>
                  </a:moveTo>
                  <a:lnTo>
                    <a:pt x="0" y="1524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4572" y="0"/>
                  </a:lnTo>
                  <a:lnTo>
                    <a:pt x="4572" y="1524"/>
                  </a:lnTo>
                  <a:lnTo>
                    <a:pt x="6096" y="1524"/>
                  </a:lnTo>
                  <a:lnTo>
                    <a:pt x="6096" y="7620"/>
                  </a:lnTo>
                  <a:lnTo>
                    <a:pt x="0" y="7620"/>
                  </a:lnTo>
                  <a:close/>
                </a:path>
                <a:path w="74930" h="7620">
                  <a:moveTo>
                    <a:pt x="73152" y="6096"/>
                  </a:moveTo>
                  <a:lnTo>
                    <a:pt x="73152" y="3048"/>
                  </a:lnTo>
                  <a:lnTo>
                    <a:pt x="74676" y="1524"/>
                  </a:lnTo>
                  <a:lnTo>
                    <a:pt x="74676" y="7620"/>
                  </a:lnTo>
                  <a:lnTo>
                    <a:pt x="73152" y="6096"/>
                  </a:lnTo>
                  <a:close/>
                </a:path>
              </a:pathLst>
            </a:custGeom>
            <a:solidFill>
              <a:srgbClr val="6D9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3191255" y="4988051"/>
              <a:ext cx="0" cy="702945"/>
            </a:xfrm>
            <a:custGeom>
              <a:avLst/>
              <a:gdLst/>
              <a:ahLst/>
              <a:cxnLst/>
              <a:rect l="l" t="t" r="r" b="b"/>
              <a:pathLst>
                <a:path h="702945">
                  <a:moveTo>
                    <a:pt x="0" y="702564"/>
                  </a:moveTo>
                  <a:lnTo>
                    <a:pt x="0" y="0"/>
                  </a:lnTo>
                  <a:lnTo>
                    <a:pt x="0" y="702564"/>
                  </a:lnTo>
                  <a:close/>
                </a:path>
              </a:pathLst>
            </a:custGeom>
            <a:solidFill>
              <a:srgbClr val="3D8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8" name="object 188"/>
          <p:cNvGrpSpPr/>
          <p:nvPr/>
        </p:nvGrpSpPr>
        <p:grpSpPr>
          <a:xfrm>
            <a:off x="3250692" y="4988051"/>
            <a:ext cx="91440" cy="702945"/>
            <a:chOff x="3250692" y="4988051"/>
            <a:chExt cx="91440" cy="702945"/>
          </a:xfrm>
        </p:grpSpPr>
        <p:sp>
          <p:nvSpPr>
            <p:cNvPr id="189" name="object 189"/>
            <p:cNvSpPr/>
            <p:nvPr/>
          </p:nvSpPr>
          <p:spPr>
            <a:xfrm>
              <a:off x="3250692" y="4988051"/>
              <a:ext cx="91440" cy="702945"/>
            </a:xfrm>
            <a:custGeom>
              <a:avLst/>
              <a:gdLst/>
              <a:ahLst/>
              <a:cxnLst/>
              <a:rect l="l" t="t" r="r" b="b"/>
              <a:pathLst>
                <a:path w="91439" h="702945">
                  <a:moveTo>
                    <a:pt x="88900" y="0"/>
                  </a:moveTo>
                  <a:lnTo>
                    <a:pt x="86360" y="0"/>
                  </a:lnTo>
                  <a:lnTo>
                    <a:pt x="55880" y="0"/>
                  </a:lnTo>
                  <a:lnTo>
                    <a:pt x="54610" y="0"/>
                  </a:lnTo>
                  <a:lnTo>
                    <a:pt x="54610" y="1536"/>
                  </a:lnTo>
                  <a:lnTo>
                    <a:pt x="55880" y="1536"/>
                  </a:lnTo>
                  <a:lnTo>
                    <a:pt x="55880" y="7632"/>
                  </a:lnTo>
                  <a:lnTo>
                    <a:pt x="50800" y="7632"/>
                  </a:lnTo>
                  <a:lnTo>
                    <a:pt x="50800" y="1536"/>
                  </a:lnTo>
                  <a:lnTo>
                    <a:pt x="52070" y="1536"/>
                  </a:lnTo>
                  <a:lnTo>
                    <a:pt x="52070" y="0"/>
                  </a:lnTo>
                  <a:lnTo>
                    <a:pt x="50800" y="0"/>
                  </a:lnTo>
                  <a:lnTo>
                    <a:pt x="20320" y="0"/>
                  </a:lnTo>
                  <a:lnTo>
                    <a:pt x="16510" y="0"/>
                  </a:lnTo>
                  <a:lnTo>
                    <a:pt x="16510" y="1651"/>
                  </a:lnTo>
                  <a:lnTo>
                    <a:pt x="20320" y="1651"/>
                  </a:lnTo>
                  <a:lnTo>
                    <a:pt x="20320" y="6858"/>
                  </a:lnTo>
                  <a:lnTo>
                    <a:pt x="17780" y="6858"/>
                  </a:lnTo>
                  <a:lnTo>
                    <a:pt x="17780" y="7632"/>
                  </a:lnTo>
                  <a:lnTo>
                    <a:pt x="13970" y="7632"/>
                  </a:lnTo>
                  <a:lnTo>
                    <a:pt x="13970" y="6096"/>
                  </a:lnTo>
                  <a:lnTo>
                    <a:pt x="12700" y="6096"/>
                  </a:lnTo>
                  <a:lnTo>
                    <a:pt x="12700" y="3048"/>
                  </a:lnTo>
                  <a:lnTo>
                    <a:pt x="13970" y="3048"/>
                  </a:lnTo>
                  <a:lnTo>
                    <a:pt x="13970" y="1536"/>
                  </a:lnTo>
                  <a:lnTo>
                    <a:pt x="15240" y="1536"/>
                  </a:lnTo>
                  <a:lnTo>
                    <a:pt x="15240" y="0"/>
                  </a:lnTo>
                  <a:lnTo>
                    <a:pt x="13970" y="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702576"/>
                  </a:lnTo>
                  <a:lnTo>
                    <a:pt x="12700" y="702576"/>
                  </a:lnTo>
                  <a:lnTo>
                    <a:pt x="13970" y="702576"/>
                  </a:lnTo>
                  <a:lnTo>
                    <a:pt x="86360" y="702576"/>
                  </a:lnTo>
                  <a:lnTo>
                    <a:pt x="86360" y="1536"/>
                  </a:lnTo>
                  <a:lnTo>
                    <a:pt x="88900" y="1536"/>
                  </a:lnTo>
                  <a:lnTo>
                    <a:pt x="88900" y="0"/>
                  </a:lnTo>
                  <a:close/>
                </a:path>
                <a:path w="91439" h="702945">
                  <a:moveTo>
                    <a:pt x="91440" y="7632"/>
                  </a:moveTo>
                  <a:lnTo>
                    <a:pt x="86868" y="7632"/>
                  </a:lnTo>
                  <a:lnTo>
                    <a:pt x="86868" y="702576"/>
                  </a:lnTo>
                  <a:lnTo>
                    <a:pt x="91440" y="702576"/>
                  </a:lnTo>
                  <a:lnTo>
                    <a:pt x="91440" y="7632"/>
                  </a:lnTo>
                  <a:close/>
                </a:path>
                <a:path w="91439" h="702945">
                  <a:moveTo>
                    <a:pt x="91440" y="0"/>
                  </a:moveTo>
                  <a:lnTo>
                    <a:pt x="89916" y="0"/>
                  </a:lnTo>
                  <a:lnTo>
                    <a:pt x="91440" y="1536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779C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3262883" y="4988051"/>
              <a:ext cx="79375" cy="7620"/>
            </a:xfrm>
            <a:custGeom>
              <a:avLst/>
              <a:gdLst/>
              <a:ahLst/>
              <a:cxnLst/>
              <a:rect l="l" t="t" r="r" b="b"/>
              <a:pathLst>
                <a:path w="79375" h="7620">
                  <a:moveTo>
                    <a:pt x="74676" y="7620"/>
                  </a:moveTo>
                  <a:lnTo>
                    <a:pt x="74676" y="1524"/>
                  </a:lnTo>
                  <a:lnTo>
                    <a:pt x="76200" y="1524"/>
                  </a:lnTo>
                  <a:lnTo>
                    <a:pt x="76200" y="0"/>
                  </a:lnTo>
                  <a:lnTo>
                    <a:pt x="77724" y="0"/>
                  </a:lnTo>
                  <a:lnTo>
                    <a:pt x="79248" y="1524"/>
                  </a:lnTo>
                  <a:lnTo>
                    <a:pt x="79248" y="7620"/>
                  </a:lnTo>
                  <a:lnTo>
                    <a:pt x="74676" y="7620"/>
                  </a:lnTo>
                  <a:close/>
                </a:path>
                <a:path w="79375" h="7620">
                  <a:moveTo>
                    <a:pt x="38100" y="7620"/>
                  </a:moveTo>
                  <a:lnTo>
                    <a:pt x="38100" y="1524"/>
                  </a:lnTo>
                  <a:lnTo>
                    <a:pt x="39624" y="1524"/>
                  </a:lnTo>
                  <a:lnTo>
                    <a:pt x="39624" y="0"/>
                  </a:lnTo>
                  <a:lnTo>
                    <a:pt x="42672" y="0"/>
                  </a:lnTo>
                  <a:lnTo>
                    <a:pt x="42672" y="1524"/>
                  </a:lnTo>
                  <a:lnTo>
                    <a:pt x="44196" y="1524"/>
                  </a:lnTo>
                  <a:lnTo>
                    <a:pt x="44196" y="7620"/>
                  </a:lnTo>
                  <a:lnTo>
                    <a:pt x="38100" y="7620"/>
                  </a:lnTo>
                  <a:close/>
                </a:path>
                <a:path w="79375" h="7620">
                  <a:moveTo>
                    <a:pt x="1524" y="7620"/>
                  </a:moveTo>
                  <a:lnTo>
                    <a:pt x="1524" y="1524"/>
                  </a:lnTo>
                  <a:lnTo>
                    <a:pt x="3048" y="1524"/>
                  </a:lnTo>
                  <a:lnTo>
                    <a:pt x="3048" y="0"/>
                  </a:lnTo>
                  <a:lnTo>
                    <a:pt x="4572" y="0"/>
                  </a:lnTo>
                  <a:lnTo>
                    <a:pt x="7620" y="3048"/>
                  </a:lnTo>
                  <a:lnTo>
                    <a:pt x="7620" y="6096"/>
                  </a:lnTo>
                  <a:lnTo>
                    <a:pt x="6096" y="7620"/>
                  </a:lnTo>
                  <a:lnTo>
                    <a:pt x="1524" y="7620"/>
                  </a:lnTo>
                  <a:close/>
                </a:path>
                <a:path w="79375" h="7620">
                  <a:moveTo>
                    <a:pt x="0" y="6096"/>
                  </a:moveTo>
                  <a:lnTo>
                    <a:pt x="0" y="3048"/>
                  </a:lnTo>
                  <a:lnTo>
                    <a:pt x="1524" y="3048"/>
                  </a:lnTo>
                  <a:lnTo>
                    <a:pt x="1524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6D9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3342132" y="4988051"/>
              <a:ext cx="0" cy="702945"/>
            </a:xfrm>
            <a:custGeom>
              <a:avLst/>
              <a:gdLst/>
              <a:ahLst/>
              <a:cxnLst/>
              <a:rect l="l" t="t" r="r" b="b"/>
              <a:pathLst>
                <a:path h="702945">
                  <a:moveTo>
                    <a:pt x="0" y="702564"/>
                  </a:moveTo>
                  <a:lnTo>
                    <a:pt x="0" y="0"/>
                  </a:lnTo>
                  <a:lnTo>
                    <a:pt x="0" y="702564"/>
                  </a:lnTo>
                  <a:close/>
                </a:path>
              </a:pathLst>
            </a:custGeom>
            <a:solidFill>
              <a:srgbClr val="3D8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2" name="object 192"/>
          <p:cNvGrpSpPr/>
          <p:nvPr/>
        </p:nvGrpSpPr>
        <p:grpSpPr>
          <a:xfrm>
            <a:off x="3401567" y="4988051"/>
            <a:ext cx="91440" cy="702945"/>
            <a:chOff x="3401567" y="4988051"/>
            <a:chExt cx="91440" cy="702945"/>
          </a:xfrm>
        </p:grpSpPr>
        <p:sp>
          <p:nvSpPr>
            <p:cNvPr id="193" name="object 193"/>
            <p:cNvSpPr/>
            <p:nvPr/>
          </p:nvSpPr>
          <p:spPr>
            <a:xfrm>
              <a:off x="3401567" y="4988051"/>
              <a:ext cx="91440" cy="702945"/>
            </a:xfrm>
            <a:custGeom>
              <a:avLst/>
              <a:gdLst/>
              <a:ahLst/>
              <a:cxnLst/>
              <a:rect l="l" t="t" r="r" b="b"/>
              <a:pathLst>
                <a:path w="91439" h="702945">
                  <a:moveTo>
                    <a:pt x="86868" y="0"/>
                  </a:moveTo>
                  <a:lnTo>
                    <a:pt x="91440" y="0"/>
                  </a:lnTo>
                  <a:lnTo>
                    <a:pt x="91440" y="702564"/>
                  </a:lnTo>
                  <a:lnTo>
                    <a:pt x="89916" y="702564"/>
                  </a:lnTo>
                  <a:lnTo>
                    <a:pt x="89916" y="3048"/>
                  </a:lnTo>
                  <a:lnTo>
                    <a:pt x="86868" y="0"/>
                  </a:lnTo>
                  <a:close/>
                </a:path>
                <a:path w="91439" h="702945">
                  <a:moveTo>
                    <a:pt x="82296" y="702564"/>
                  </a:moveTo>
                  <a:lnTo>
                    <a:pt x="82296" y="6095"/>
                  </a:lnTo>
                  <a:lnTo>
                    <a:pt x="83820" y="6095"/>
                  </a:lnTo>
                  <a:lnTo>
                    <a:pt x="83820" y="7620"/>
                  </a:lnTo>
                  <a:lnTo>
                    <a:pt x="88392" y="7620"/>
                  </a:lnTo>
                  <a:lnTo>
                    <a:pt x="89916" y="6095"/>
                  </a:lnTo>
                  <a:lnTo>
                    <a:pt x="89916" y="702564"/>
                  </a:lnTo>
                  <a:lnTo>
                    <a:pt x="82296" y="702564"/>
                  </a:lnTo>
                  <a:close/>
                </a:path>
                <a:path w="91439" h="702945">
                  <a:moveTo>
                    <a:pt x="50292" y="0"/>
                  </a:moveTo>
                  <a:lnTo>
                    <a:pt x="85344" y="0"/>
                  </a:lnTo>
                  <a:lnTo>
                    <a:pt x="85344" y="1524"/>
                  </a:lnTo>
                  <a:lnTo>
                    <a:pt x="83820" y="1524"/>
                  </a:lnTo>
                  <a:lnTo>
                    <a:pt x="83820" y="3048"/>
                  </a:lnTo>
                  <a:lnTo>
                    <a:pt x="82296" y="3048"/>
                  </a:lnTo>
                  <a:lnTo>
                    <a:pt x="82296" y="702564"/>
                  </a:lnTo>
                  <a:lnTo>
                    <a:pt x="53340" y="702564"/>
                  </a:lnTo>
                  <a:lnTo>
                    <a:pt x="53340" y="3048"/>
                  </a:lnTo>
                  <a:lnTo>
                    <a:pt x="50292" y="0"/>
                  </a:lnTo>
                  <a:close/>
                </a:path>
                <a:path w="91439" h="702945">
                  <a:moveTo>
                    <a:pt x="45720" y="702564"/>
                  </a:moveTo>
                  <a:lnTo>
                    <a:pt x="45720" y="6095"/>
                  </a:lnTo>
                  <a:lnTo>
                    <a:pt x="47244" y="7620"/>
                  </a:lnTo>
                  <a:lnTo>
                    <a:pt x="51816" y="7620"/>
                  </a:lnTo>
                  <a:lnTo>
                    <a:pt x="53340" y="6095"/>
                  </a:lnTo>
                  <a:lnTo>
                    <a:pt x="53340" y="702564"/>
                  </a:lnTo>
                  <a:lnTo>
                    <a:pt x="45720" y="702564"/>
                  </a:lnTo>
                  <a:close/>
                </a:path>
                <a:path w="91439" h="702945">
                  <a:moveTo>
                    <a:pt x="13716" y="0"/>
                  </a:moveTo>
                  <a:lnTo>
                    <a:pt x="48768" y="0"/>
                  </a:lnTo>
                  <a:lnTo>
                    <a:pt x="45720" y="3048"/>
                  </a:lnTo>
                  <a:lnTo>
                    <a:pt x="45720" y="702564"/>
                  </a:lnTo>
                  <a:lnTo>
                    <a:pt x="16764" y="702564"/>
                  </a:lnTo>
                  <a:lnTo>
                    <a:pt x="16764" y="3048"/>
                  </a:lnTo>
                  <a:lnTo>
                    <a:pt x="13716" y="0"/>
                  </a:lnTo>
                  <a:close/>
                </a:path>
                <a:path w="91439" h="702945">
                  <a:moveTo>
                    <a:pt x="9144" y="702564"/>
                  </a:moveTo>
                  <a:lnTo>
                    <a:pt x="9144" y="6095"/>
                  </a:lnTo>
                  <a:lnTo>
                    <a:pt x="10668" y="7620"/>
                  </a:lnTo>
                  <a:lnTo>
                    <a:pt x="15240" y="7620"/>
                  </a:lnTo>
                  <a:lnTo>
                    <a:pt x="16764" y="6095"/>
                  </a:lnTo>
                  <a:lnTo>
                    <a:pt x="16764" y="702564"/>
                  </a:lnTo>
                  <a:lnTo>
                    <a:pt x="9144" y="702564"/>
                  </a:lnTo>
                  <a:close/>
                </a:path>
                <a:path w="91439" h="702945">
                  <a:moveTo>
                    <a:pt x="0" y="702564"/>
                  </a:moveTo>
                  <a:lnTo>
                    <a:pt x="0" y="0"/>
                  </a:lnTo>
                  <a:lnTo>
                    <a:pt x="12192" y="0"/>
                  </a:lnTo>
                  <a:lnTo>
                    <a:pt x="9144" y="3048"/>
                  </a:lnTo>
                  <a:lnTo>
                    <a:pt x="9144" y="702564"/>
                  </a:lnTo>
                  <a:lnTo>
                    <a:pt x="0" y="702564"/>
                  </a:lnTo>
                  <a:close/>
                </a:path>
              </a:pathLst>
            </a:custGeom>
            <a:solidFill>
              <a:srgbClr val="779C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3410711" y="4988051"/>
              <a:ext cx="81280" cy="7620"/>
            </a:xfrm>
            <a:custGeom>
              <a:avLst/>
              <a:gdLst/>
              <a:ahLst/>
              <a:cxnLst/>
              <a:rect l="l" t="t" r="r" b="b"/>
              <a:pathLst>
                <a:path w="81279" h="7620">
                  <a:moveTo>
                    <a:pt x="74676" y="7620"/>
                  </a:moveTo>
                  <a:lnTo>
                    <a:pt x="74676" y="1524"/>
                  </a:lnTo>
                  <a:lnTo>
                    <a:pt x="76200" y="1524"/>
                  </a:lnTo>
                  <a:lnTo>
                    <a:pt x="76200" y="0"/>
                  </a:lnTo>
                  <a:lnTo>
                    <a:pt x="77724" y="0"/>
                  </a:lnTo>
                  <a:lnTo>
                    <a:pt x="80772" y="3048"/>
                  </a:lnTo>
                  <a:lnTo>
                    <a:pt x="80772" y="6096"/>
                  </a:lnTo>
                  <a:lnTo>
                    <a:pt x="79248" y="7620"/>
                  </a:lnTo>
                  <a:lnTo>
                    <a:pt x="74676" y="7620"/>
                  </a:lnTo>
                  <a:close/>
                </a:path>
                <a:path w="81279" h="7620">
                  <a:moveTo>
                    <a:pt x="73152" y="6096"/>
                  </a:moveTo>
                  <a:lnTo>
                    <a:pt x="73152" y="3048"/>
                  </a:lnTo>
                  <a:lnTo>
                    <a:pt x="74676" y="3048"/>
                  </a:lnTo>
                  <a:lnTo>
                    <a:pt x="74676" y="6096"/>
                  </a:lnTo>
                  <a:lnTo>
                    <a:pt x="73152" y="6096"/>
                  </a:lnTo>
                  <a:close/>
                </a:path>
                <a:path w="81279" h="7620">
                  <a:moveTo>
                    <a:pt x="36576" y="6096"/>
                  </a:moveTo>
                  <a:lnTo>
                    <a:pt x="36576" y="3048"/>
                  </a:lnTo>
                  <a:lnTo>
                    <a:pt x="39624" y="0"/>
                  </a:lnTo>
                  <a:lnTo>
                    <a:pt x="41148" y="0"/>
                  </a:lnTo>
                  <a:lnTo>
                    <a:pt x="44196" y="3048"/>
                  </a:lnTo>
                  <a:lnTo>
                    <a:pt x="44196" y="6096"/>
                  </a:lnTo>
                  <a:lnTo>
                    <a:pt x="42672" y="7620"/>
                  </a:lnTo>
                  <a:lnTo>
                    <a:pt x="38100" y="7620"/>
                  </a:lnTo>
                  <a:lnTo>
                    <a:pt x="36576" y="6096"/>
                  </a:lnTo>
                  <a:close/>
                </a:path>
                <a:path w="81279" h="7620">
                  <a:moveTo>
                    <a:pt x="0" y="6096"/>
                  </a:moveTo>
                  <a:lnTo>
                    <a:pt x="0" y="3048"/>
                  </a:lnTo>
                  <a:lnTo>
                    <a:pt x="3048" y="0"/>
                  </a:lnTo>
                  <a:lnTo>
                    <a:pt x="4572" y="0"/>
                  </a:lnTo>
                  <a:lnTo>
                    <a:pt x="7620" y="3048"/>
                  </a:lnTo>
                  <a:lnTo>
                    <a:pt x="7620" y="6096"/>
                  </a:lnTo>
                  <a:lnTo>
                    <a:pt x="6096" y="7620"/>
                  </a:lnTo>
                  <a:lnTo>
                    <a:pt x="1524" y="7620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6D9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5" name="object 195"/>
          <p:cNvGrpSpPr/>
          <p:nvPr/>
        </p:nvGrpSpPr>
        <p:grpSpPr>
          <a:xfrm>
            <a:off x="3550920" y="4287011"/>
            <a:ext cx="91440" cy="1403985"/>
            <a:chOff x="3550920" y="4287011"/>
            <a:chExt cx="91440" cy="1403985"/>
          </a:xfrm>
        </p:grpSpPr>
        <p:sp>
          <p:nvSpPr>
            <p:cNvPr id="196" name="object 196"/>
            <p:cNvSpPr/>
            <p:nvPr/>
          </p:nvSpPr>
          <p:spPr>
            <a:xfrm>
              <a:off x="3550920" y="4287011"/>
              <a:ext cx="91440" cy="1403985"/>
            </a:xfrm>
            <a:custGeom>
              <a:avLst/>
              <a:gdLst/>
              <a:ahLst/>
              <a:cxnLst/>
              <a:rect l="l" t="t" r="r" b="b"/>
              <a:pathLst>
                <a:path w="91439" h="1403985">
                  <a:moveTo>
                    <a:pt x="86868" y="0"/>
                  </a:moveTo>
                  <a:lnTo>
                    <a:pt x="91440" y="0"/>
                  </a:lnTo>
                  <a:lnTo>
                    <a:pt x="91440" y="1403604"/>
                  </a:lnTo>
                  <a:lnTo>
                    <a:pt x="88392" y="1403604"/>
                  </a:lnTo>
                  <a:lnTo>
                    <a:pt x="88392" y="1524"/>
                  </a:lnTo>
                  <a:lnTo>
                    <a:pt x="86868" y="0"/>
                  </a:lnTo>
                  <a:close/>
                </a:path>
                <a:path w="91439" h="1403985">
                  <a:moveTo>
                    <a:pt x="0" y="1403604"/>
                  </a:moveTo>
                  <a:lnTo>
                    <a:pt x="0" y="701040"/>
                  </a:lnTo>
                  <a:lnTo>
                    <a:pt x="11043" y="693039"/>
                  </a:lnTo>
                  <a:lnTo>
                    <a:pt x="19989" y="670440"/>
                  </a:lnTo>
                  <a:lnTo>
                    <a:pt x="32793" y="589870"/>
                  </a:lnTo>
                  <a:lnTo>
                    <a:pt x="37253" y="536109"/>
                  </a:lnTo>
                  <a:lnTo>
                    <a:pt x="40818" y="476170"/>
                  </a:lnTo>
                  <a:lnTo>
                    <a:pt x="52154" y="216746"/>
                  </a:lnTo>
                  <a:lnTo>
                    <a:pt x="55760" y="157498"/>
                  </a:lnTo>
                  <a:lnTo>
                    <a:pt x="60277" y="104704"/>
                  </a:lnTo>
                  <a:lnTo>
                    <a:pt x="66004" y="60469"/>
                  </a:lnTo>
                  <a:lnTo>
                    <a:pt x="73244" y="26898"/>
                  </a:lnTo>
                  <a:lnTo>
                    <a:pt x="82296" y="6096"/>
                  </a:lnTo>
                  <a:lnTo>
                    <a:pt x="86868" y="6096"/>
                  </a:lnTo>
                  <a:lnTo>
                    <a:pt x="88392" y="4571"/>
                  </a:lnTo>
                  <a:lnTo>
                    <a:pt x="88392" y="704088"/>
                  </a:lnTo>
                  <a:lnTo>
                    <a:pt x="85344" y="701040"/>
                  </a:lnTo>
                  <a:lnTo>
                    <a:pt x="83820" y="701040"/>
                  </a:lnTo>
                  <a:lnTo>
                    <a:pt x="80772" y="704088"/>
                  </a:lnTo>
                  <a:lnTo>
                    <a:pt x="80772" y="1403604"/>
                  </a:lnTo>
                  <a:lnTo>
                    <a:pt x="51816" y="1403604"/>
                  </a:lnTo>
                  <a:lnTo>
                    <a:pt x="51816" y="704088"/>
                  </a:lnTo>
                  <a:lnTo>
                    <a:pt x="50292" y="704088"/>
                  </a:lnTo>
                  <a:lnTo>
                    <a:pt x="50292" y="702564"/>
                  </a:lnTo>
                  <a:lnTo>
                    <a:pt x="48768" y="701040"/>
                  </a:lnTo>
                  <a:lnTo>
                    <a:pt x="47244" y="701040"/>
                  </a:lnTo>
                  <a:lnTo>
                    <a:pt x="44196" y="704088"/>
                  </a:lnTo>
                  <a:lnTo>
                    <a:pt x="44196" y="1403604"/>
                  </a:lnTo>
                  <a:lnTo>
                    <a:pt x="15240" y="1403604"/>
                  </a:lnTo>
                  <a:lnTo>
                    <a:pt x="15240" y="704088"/>
                  </a:lnTo>
                  <a:lnTo>
                    <a:pt x="13716" y="704088"/>
                  </a:lnTo>
                  <a:lnTo>
                    <a:pt x="13716" y="702564"/>
                  </a:lnTo>
                  <a:lnTo>
                    <a:pt x="12192" y="702564"/>
                  </a:lnTo>
                  <a:lnTo>
                    <a:pt x="12192" y="701040"/>
                  </a:lnTo>
                  <a:lnTo>
                    <a:pt x="9144" y="701040"/>
                  </a:lnTo>
                  <a:lnTo>
                    <a:pt x="9144" y="702564"/>
                  </a:lnTo>
                  <a:lnTo>
                    <a:pt x="7620" y="702564"/>
                  </a:lnTo>
                  <a:lnTo>
                    <a:pt x="7620" y="1403604"/>
                  </a:lnTo>
                  <a:lnTo>
                    <a:pt x="0" y="1403604"/>
                  </a:lnTo>
                  <a:close/>
                </a:path>
                <a:path w="91439" h="1403985">
                  <a:moveTo>
                    <a:pt x="80772" y="1403604"/>
                  </a:moveTo>
                  <a:lnTo>
                    <a:pt x="80772" y="707136"/>
                  </a:lnTo>
                  <a:lnTo>
                    <a:pt x="82296" y="708660"/>
                  </a:lnTo>
                  <a:lnTo>
                    <a:pt x="86868" y="708660"/>
                  </a:lnTo>
                  <a:lnTo>
                    <a:pt x="88392" y="707136"/>
                  </a:lnTo>
                  <a:lnTo>
                    <a:pt x="88392" y="1403604"/>
                  </a:lnTo>
                  <a:lnTo>
                    <a:pt x="80772" y="1403604"/>
                  </a:lnTo>
                  <a:close/>
                </a:path>
                <a:path w="91439" h="1403985">
                  <a:moveTo>
                    <a:pt x="44196" y="1403604"/>
                  </a:moveTo>
                  <a:lnTo>
                    <a:pt x="44196" y="707136"/>
                  </a:lnTo>
                  <a:lnTo>
                    <a:pt x="45720" y="708660"/>
                  </a:lnTo>
                  <a:lnTo>
                    <a:pt x="50292" y="708660"/>
                  </a:lnTo>
                  <a:lnTo>
                    <a:pt x="50292" y="707136"/>
                  </a:lnTo>
                  <a:lnTo>
                    <a:pt x="51816" y="707136"/>
                  </a:lnTo>
                  <a:lnTo>
                    <a:pt x="51816" y="1403604"/>
                  </a:lnTo>
                  <a:lnTo>
                    <a:pt x="44196" y="1403604"/>
                  </a:lnTo>
                  <a:close/>
                </a:path>
                <a:path w="91439" h="1403985">
                  <a:moveTo>
                    <a:pt x="7620" y="1403604"/>
                  </a:moveTo>
                  <a:lnTo>
                    <a:pt x="7620" y="708660"/>
                  </a:lnTo>
                  <a:lnTo>
                    <a:pt x="13716" y="708660"/>
                  </a:lnTo>
                  <a:lnTo>
                    <a:pt x="13716" y="707136"/>
                  </a:lnTo>
                  <a:lnTo>
                    <a:pt x="15240" y="707136"/>
                  </a:lnTo>
                  <a:lnTo>
                    <a:pt x="15240" y="1403604"/>
                  </a:lnTo>
                  <a:lnTo>
                    <a:pt x="7620" y="1403604"/>
                  </a:lnTo>
                  <a:close/>
                </a:path>
              </a:pathLst>
            </a:custGeom>
            <a:solidFill>
              <a:srgbClr val="779C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3558527" y="4287024"/>
              <a:ext cx="81280" cy="708660"/>
            </a:xfrm>
            <a:custGeom>
              <a:avLst/>
              <a:gdLst/>
              <a:ahLst/>
              <a:cxnLst/>
              <a:rect l="l" t="t" r="r" b="b"/>
              <a:pathLst>
                <a:path w="81279" h="708660">
                  <a:moveTo>
                    <a:pt x="7620" y="704075"/>
                  </a:moveTo>
                  <a:lnTo>
                    <a:pt x="6096" y="704075"/>
                  </a:lnTo>
                  <a:lnTo>
                    <a:pt x="6096" y="702551"/>
                  </a:lnTo>
                  <a:lnTo>
                    <a:pt x="4572" y="702551"/>
                  </a:lnTo>
                  <a:lnTo>
                    <a:pt x="4572" y="701027"/>
                  </a:lnTo>
                  <a:lnTo>
                    <a:pt x="1524" y="701027"/>
                  </a:lnTo>
                  <a:lnTo>
                    <a:pt x="1524" y="702551"/>
                  </a:lnTo>
                  <a:lnTo>
                    <a:pt x="0" y="702551"/>
                  </a:lnTo>
                  <a:lnTo>
                    <a:pt x="0" y="708647"/>
                  </a:lnTo>
                  <a:lnTo>
                    <a:pt x="6096" y="708647"/>
                  </a:lnTo>
                  <a:lnTo>
                    <a:pt x="6096" y="707123"/>
                  </a:lnTo>
                  <a:lnTo>
                    <a:pt x="7620" y="707123"/>
                  </a:lnTo>
                  <a:lnTo>
                    <a:pt x="7620" y="704075"/>
                  </a:lnTo>
                  <a:close/>
                </a:path>
                <a:path w="81279" h="708660">
                  <a:moveTo>
                    <a:pt x="44196" y="704075"/>
                  </a:moveTo>
                  <a:lnTo>
                    <a:pt x="42672" y="704075"/>
                  </a:lnTo>
                  <a:lnTo>
                    <a:pt x="42672" y="702551"/>
                  </a:lnTo>
                  <a:lnTo>
                    <a:pt x="41148" y="701027"/>
                  </a:lnTo>
                  <a:lnTo>
                    <a:pt x="39624" y="701027"/>
                  </a:lnTo>
                  <a:lnTo>
                    <a:pt x="36576" y="704075"/>
                  </a:lnTo>
                  <a:lnTo>
                    <a:pt x="36576" y="707123"/>
                  </a:lnTo>
                  <a:lnTo>
                    <a:pt x="38100" y="708647"/>
                  </a:lnTo>
                  <a:lnTo>
                    <a:pt x="42672" y="708647"/>
                  </a:lnTo>
                  <a:lnTo>
                    <a:pt x="42672" y="707123"/>
                  </a:lnTo>
                  <a:lnTo>
                    <a:pt x="44196" y="707123"/>
                  </a:lnTo>
                  <a:lnTo>
                    <a:pt x="44196" y="704075"/>
                  </a:lnTo>
                  <a:close/>
                </a:path>
                <a:path w="81279" h="708660">
                  <a:moveTo>
                    <a:pt x="80772" y="704075"/>
                  </a:moveTo>
                  <a:lnTo>
                    <a:pt x="77724" y="701027"/>
                  </a:lnTo>
                  <a:lnTo>
                    <a:pt x="76200" y="701027"/>
                  </a:lnTo>
                  <a:lnTo>
                    <a:pt x="73152" y="704075"/>
                  </a:lnTo>
                  <a:lnTo>
                    <a:pt x="73152" y="707123"/>
                  </a:lnTo>
                  <a:lnTo>
                    <a:pt x="74676" y="708647"/>
                  </a:lnTo>
                  <a:lnTo>
                    <a:pt x="79248" y="708647"/>
                  </a:lnTo>
                  <a:lnTo>
                    <a:pt x="80772" y="707123"/>
                  </a:lnTo>
                  <a:lnTo>
                    <a:pt x="80772" y="704075"/>
                  </a:lnTo>
                  <a:close/>
                </a:path>
                <a:path w="81279" h="708660">
                  <a:moveTo>
                    <a:pt x="80772" y="1524"/>
                  </a:moveTo>
                  <a:lnTo>
                    <a:pt x="79248" y="0"/>
                  </a:lnTo>
                  <a:lnTo>
                    <a:pt x="76200" y="3048"/>
                  </a:lnTo>
                  <a:lnTo>
                    <a:pt x="74676" y="6096"/>
                  </a:lnTo>
                  <a:lnTo>
                    <a:pt x="79248" y="6096"/>
                  </a:lnTo>
                  <a:lnTo>
                    <a:pt x="80772" y="4572"/>
                  </a:lnTo>
                  <a:lnTo>
                    <a:pt x="80772" y="1524"/>
                  </a:lnTo>
                  <a:close/>
                </a:path>
              </a:pathLst>
            </a:custGeom>
            <a:solidFill>
              <a:srgbClr val="6D9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8" name="object 198"/>
          <p:cNvGrpSpPr/>
          <p:nvPr/>
        </p:nvGrpSpPr>
        <p:grpSpPr>
          <a:xfrm>
            <a:off x="3701795" y="4287011"/>
            <a:ext cx="91440" cy="1403985"/>
            <a:chOff x="3701795" y="4287011"/>
            <a:chExt cx="91440" cy="1403985"/>
          </a:xfrm>
        </p:grpSpPr>
        <p:sp>
          <p:nvSpPr>
            <p:cNvPr id="199" name="object 199"/>
            <p:cNvSpPr/>
            <p:nvPr/>
          </p:nvSpPr>
          <p:spPr>
            <a:xfrm>
              <a:off x="3701795" y="4287011"/>
              <a:ext cx="91440" cy="1403985"/>
            </a:xfrm>
            <a:custGeom>
              <a:avLst/>
              <a:gdLst/>
              <a:ahLst/>
              <a:cxnLst/>
              <a:rect l="l" t="t" r="r" b="b"/>
              <a:pathLst>
                <a:path w="91439" h="1403985">
                  <a:moveTo>
                    <a:pt x="4572" y="702564"/>
                  </a:moveTo>
                  <a:lnTo>
                    <a:pt x="4572" y="6096"/>
                  </a:lnTo>
                  <a:lnTo>
                    <a:pt x="9144" y="6096"/>
                  </a:lnTo>
                  <a:lnTo>
                    <a:pt x="25435" y="61385"/>
                  </a:lnTo>
                  <a:lnTo>
                    <a:pt x="31162" y="105875"/>
                  </a:lnTo>
                  <a:lnTo>
                    <a:pt x="35679" y="158810"/>
                  </a:lnTo>
                  <a:lnTo>
                    <a:pt x="39285" y="218101"/>
                  </a:lnTo>
                  <a:lnTo>
                    <a:pt x="50621" y="477048"/>
                  </a:lnTo>
                  <a:lnTo>
                    <a:pt x="54186" y="536786"/>
                  </a:lnTo>
                  <a:lnTo>
                    <a:pt x="58646" y="590347"/>
                  </a:lnTo>
                  <a:lnTo>
                    <a:pt x="64300" y="635642"/>
                  </a:lnTo>
                  <a:lnTo>
                    <a:pt x="80396" y="693077"/>
                  </a:lnTo>
                  <a:lnTo>
                    <a:pt x="91440" y="701040"/>
                  </a:lnTo>
                  <a:lnTo>
                    <a:pt x="91440" y="1403604"/>
                  </a:lnTo>
                  <a:lnTo>
                    <a:pt x="85344" y="1403604"/>
                  </a:lnTo>
                  <a:lnTo>
                    <a:pt x="85344" y="704088"/>
                  </a:lnTo>
                  <a:lnTo>
                    <a:pt x="83820" y="704088"/>
                  </a:lnTo>
                  <a:lnTo>
                    <a:pt x="83820" y="702564"/>
                  </a:lnTo>
                  <a:lnTo>
                    <a:pt x="82296" y="702564"/>
                  </a:lnTo>
                  <a:lnTo>
                    <a:pt x="82296" y="701040"/>
                  </a:lnTo>
                  <a:lnTo>
                    <a:pt x="79248" y="701040"/>
                  </a:lnTo>
                  <a:lnTo>
                    <a:pt x="79248" y="702564"/>
                  </a:lnTo>
                  <a:lnTo>
                    <a:pt x="77724" y="702564"/>
                  </a:lnTo>
                  <a:lnTo>
                    <a:pt x="77724" y="1403604"/>
                  </a:lnTo>
                  <a:lnTo>
                    <a:pt x="47244" y="1403604"/>
                  </a:lnTo>
                  <a:lnTo>
                    <a:pt x="47244" y="702564"/>
                  </a:lnTo>
                  <a:lnTo>
                    <a:pt x="45720" y="702564"/>
                  </a:lnTo>
                  <a:lnTo>
                    <a:pt x="45720" y="701040"/>
                  </a:lnTo>
                  <a:lnTo>
                    <a:pt x="42672" y="701040"/>
                  </a:lnTo>
                  <a:lnTo>
                    <a:pt x="42672" y="702564"/>
                  </a:lnTo>
                  <a:lnTo>
                    <a:pt x="41148" y="702564"/>
                  </a:lnTo>
                  <a:lnTo>
                    <a:pt x="41148" y="1403604"/>
                  </a:lnTo>
                  <a:lnTo>
                    <a:pt x="10668" y="1403604"/>
                  </a:lnTo>
                  <a:lnTo>
                    <a:pt x="10668" y="704088"/>
                  </a:lnTo>
                  <a:lnTo>
                    <a:pt x="7620" y="701040"/>
                  </a:lnTo>
                  <a:lnTo>
                    <a:pt x="6096" y="701040"/>
                  </a:lnTo>
                  <a:lnTo>
                    <a:pt x="6096" y="702564"/>
                  </a:lnTo>
                  <a:lnTo>
                    <a:pt x="4572" y="702564"/>
                  </a:lnTo>
                  <a:close/>
                </a:path>
                <a:path w="91439" h="1403985">
                  <a:moveTo>
                    <a:pt x="77724" y="1403604"/>
                  </a:moveTo>
                  <a:lnTo>
                    <a:pt x="77724" y="708660"/>
                  </a:lnTo>
                  <a:lnTo>
                    <a:pt x="83820" y="708660"/>
                  </a:lnTo>
                  <a:lnTo>
                    <a:pt x="83820" y="707136"/>
                  </a:lnTo>
                  <a:lnTo>
                    <a:pt x="85344" y="707136"/>
                  </a:lnTo>
                  <a:lnTo>
                    <a:pt x="85344" y="1403604"/>
                  </a:lnTo>
                  <a:lnTo>
                    <a:pt x="77724" y="1403604"/>
                  </a:lnTo>
                  <a:close/>
                </a:path>
                <a:path w="91439" h="1403985">
                  <a:moveTo>
                    <a:pt x="41148" y="1403604"/>
                  </a:moveTo>
                  <a:lnTo>
                    <a:pt x="41148" y="708660"/>
                  </a:lnTo>
                  <a:lnTo>
                    <a:pt x="47244" y="708660"/>
                  </a:lnTo>
                  <a:lnTo>
                    <a:pt x="47244" y="1403604"/>
                  </a:lnTo>
                  <a:lnTo>
                    <a:pt x="41148" y="1403604"/>
                  </a:lnTo>
                  <a:close/>
                </a:path>
                <a:path w="91439" h="1403985">
                  <a:moveTo>
                    <a:pt x="3048" y="1403604"/>
                  </a:moveTo>
                  <a:lnTo>
                    <a:pt x="3048" y="707136"/>
                  </a:lnTo>
                  <a:lnTo>
                    <a:pt x="4572" y="707136"/>
                  </a:lnTo>
                  <a:lnTo>
                    <a:pt x="4572" y="708660"/>
                  </a:lnTo>
                  <a:lnTo>
                    <a:pt x="9144" y="708660"/>
                  </a:lnTo>
                  <a:lnTo>
                    <a:pt x="10668" y="707136"/>
                  </a:lnTo>
                  <a:lnTo>
                    <a:pt x="10668" y="1403604"/>
                  </a:lnTo>
                  <a:lnTo>
                    <a:pt x="3048" y="1403604"/>
                  </a:lnTo>
                  <a:close/>
                </a:path>
                <a:path w="91439" h="1403985">
                  <a:moveTo>
                    <a:pt x="0" y="1403604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4572" y="1524"/>
                  </a:lnTo>
                  <a:lnTo>
                    <a:pt x="3048" y="1524"/>
                  </a:lnTo>
                  <a:lnTo>
                    <a:pt x="3048" y="1403604"/>
                  </a:lnTo>
                  <a:lnTo>
                    <a:pt x="0" y="1403604"/>
                  </a:lnTo>
                  <a:close/>
                </a:path>
                <a:path w="91439" h="1403985">
                  <a:moveTo>
                    <a:pt x="3048" y="704088"/>
                  </a:moveTo>
                  <a:lnTo>
                    <a:pt x="3048" y="4571"/>
                  </a:lnTo>
                  <a:lnTo>
                    <a:pt x="4572" y="4571"/>
                  </a:lnTo>
                  <a:lnTo>
                    <a:pt x="4572" y="704088"/>
                  </a:lnTo>
                  <a:lnTo>
                    <a:pt x="3048" y="704088"/>
                  </a:lnTo>
                  <a:close/>
                </a:path>
              </a:pathLst>
            </a:custGeom>
            <a:solidFill>
              <a:srgbClr val="779C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3704831" y="4288548"/>
              <a:ext cx="82550" cy="707390"/>
            </a:xfrm>
            <a:custGeom>
              <a:avLst/>
              <a:gdLst/>
              <a:ahLst/>
              <a:cxnLst/>
              <a:rect l="l" t="t" r="r" b="b"/>
              <a:pathLst>
                <a:path w="82550" h="707389">
                  <a:moveTo>
                    <a:pt x="6108" y="4572"/>
                  </a:moveTo>
                  <a:lnTo>
                    <a:pt x="4584" y="1524"/>
                  </a:lnTo>
                  <a:lnTo>
                    <a:pt x="3060" y="0"/>
                  </a:lnTo>
                  <a:lnTo>
                    <a:pt x="12" y="0"/>
                  </a:lnTo>
                  <a:lnTo>
                    <a:pt x="12" y="3048"/>
                  </a:lnTo>
                  <a:lnTo>
                    <a:pt x="1536" y="3048"/>
                  </a:lnTo>
                  <a:lnTo>
                    <a:pt x="1536" y="4572"/>
                  </a:lnTo>
                  <a:lnTo>
                    <a:pt x="6108" y="4572"/>
                  </a:lnTo>
                  <a:close/>
                </a:path>
                <a:path w="82550" h="707389">
                  <a:moveTo>
                    <a:pt x="7620" y="702551"/>
                  </a:moveTo>
                  <a:lnTo>
                    <a:pt x="4572" y="699503"/>
                  </a:lnTo>
                  <a:lnTo>
                    <a:pt x="3048" y="699503"/>
                  </a:lnTo>
                  <a:lnTo>
                    <a:pt x="3048" y="701027"/>
                  </a:lnTo>
                  <a:lnTo>
                    <a:pt x="1524" y="701027"/>
                  </a:lnTo>
                  <a:lnTo>
                    <a:pt x="1524" y="702551"/>
                  </a:lnTo>
                  <a:lnTo>
                    <a:pt x="0" y="702551"/>
                  </a:lnTo>
                  <a:lnTo>
                    <a:pt x="0" y="705599"/>
                  </a:lnTo>
                  <a:lnTo>
                    <a:pt x="1524" y="705599"/>
                  </a:lnTo>
                  <a:lnTo>
                    <a:pt x="1524" y="707123"/>
                  </a:lnTo>
                  <a:lnTo>
                    <a:pt x="6096" y="707123"/>
                  </a:lnTo>
                  <a:lnTo>
                    <a:pt x="7620" y="705599"/>
                  </a:lnTo>
                  <a:lnTo>
                    <a:pt x="7620" y="702551"/>
                  </a:lnTo>
                  <a:close/>
                </a:path>
                <a:path w="82550" h="707389">
                  <a:moveTo>
                    <a:pt x="44196" y="701027"/>
                  </a:moveTo>
                  <a:lnTo>
                    <a:pt x="42672" y="701027"/>
                  </a:lnTo>
                  <a:lnTo>
                    <a:pt x="42672" y="699503"/>
                  </a:lnTo>
                  <a:lnTo>
                    <a:pt x="39624" y="699503"/>
                  </a:lnTo>
                  <a:lnTo>
                    <a:pt x="39624" y="701027"/>
                  </a:lnTo>
                  <a:lnTo>
                    <a:pt x="38100" y="701027"/>
                  </a:lnTo>
                  <a:lnTo>
                    <a:pt x="38100" y="707123"/>
                  </a:lnTo>
                  <a:lnTo>
                    <a:pt x="44196" y="707123"/>
                  </a:lnTo>
                  <a:lnTo>
                    <a:pt x="44196" y="701027"/>
                  </a:lnTo>
                  <a:close/>
                </a:path>
                <a:path w="82550" h="707389">
                  <a:moveTo>
                    <a:pt x="82296" y="702551"/>
                  </a:moveTo>
                  <a:lnTo>
                    <a:pt x="80772" y="702551"/>
                  </a:lnTo>
                  <a:lnTo>
                    <a:pt x="80772" y="701027"/>
                  </a:lnTo>
                  <a:lnTo>
                    <a:pt x="79248" y="701027"/>
                  </a:lnTo>
                  <a:lnTo>
                    <a:pt x="79248" y="699503"/>
                  </a:lnTo>
                  <a:lnTo>
                    <a:pt x="76200" y="699503"/>
                  </a:lnTo>
                  <a:lnTo>
                    <a:pt x="76200" y="701027"/>
                  </a:lnTo>
                  <a:lnTo>
                    <a:pt x="74676" y="701027"/>
                  </a:lnTo>
                  <a:lnTo>
                    <a:pt x="74676" y="707123"/>
                  </a:lnTo>
                  <a:lnTo>
                    <a:pt x="80772" y="707123"/>
                  </a:lnTo>
                  <a:lnTo>
                    <a:pt x="80772" y="705599"/>
                  </a:lnTo>
                  <a:lnTo>
                    <a:pt x="82296" y="705599"/>
                  </a:lnTo>
                  <a:lnTo>
                    <a:pt x="82296" y="702551"/>
                  </a:lnTo>
                  <a:close/>
                </a:path>
              </a:pathLst>
            </a:custGeom>
            <a:solidFill>
              <a:srgbClr val="6D9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1" name="object 201"/>
          <p:cNvGrpSpPr/>
          <p:nvPr/>
        </p:nvGrpSpPr>
        <p:grpSpPr>
          <a:xfrm>
            <a:off x="3851147" y="4988051"/>
            <a:ext cx="91440" cy="702945"/>
            <a:chOff x="3851147" y="4988051"/>
            <a:chExt cx="91440" cy="702945"/>
          </a:xfrm>
        </p:grpSpPr>
        <p:sp>
          <p:nvSpPr>
            <p:cNvPr id="202" name="object 202"/>
            <p:cNvSpPr/>
            <p:nvPr/>
          </p:nvSpPr>
          <p:spPr>
            <a:xfrm>
              <a:off x="3851147" y="4988051"/>
              <a:ext cx="91440" cy="702945"/>
            </a:xfrm>
            <a:custGeom>
              <a:avLst/>
              <a:gdLst/>
              <a:ahLst/>
              <a:cxnLst/>
              <a:rect l="l" t="t" r="r" b="b"/>
              <a:pathLst>
                <a:path w="91439" h="702945">
                  <a:moveTo>
                    <a:pt x="79248" y="0"/>
                  </a:moveTo>
                  <a:lnTo>
                    <a:pt x="91440" y="0"/>
                  </a:lnTo>
                  <a:lnTo>
                    <a:pt x="91440" y="702564"/>
                  </a:lnTo>
                  <a:lnTo>
                    <a:pt x="82296" y="702564"/>
                  </a:lnTo>
                  <a:lnTo>
                    <a:pt x="82296" y="1524"/>
                  </a:lnTo>
                  <a:lnTo>
                    <a:pt x="80772" y="1524"/>
                  </a:lnTo>
                  <a:lnTo>
                    <a:pt x="79248" y="0"/>
                  </a:lnTo>
                  <a:close/>
                </a:path>
                <a:path w="91439" h="702945">
                  <a:moveTo>
                    <a:pt x="74676" y="702564"/>
                  </a:moveTo>
                  <a:lnTo>
                    <a:pt x="74676" y="6095"/>
                  </a:lnTo>
                  <a:lnTo>
                    <a:pt x="76200" y="6095"/>
                  </a:lnTo>
                  <a:lnTo>
                    <a:pt x="76200" y="7620"/>
                  </a:lnTo>
                  <a:lnTo>
                    <a:pt x="82296" y="7620"/>
                  </a:lnTo>
                  <a:lnTo>
                    <a:pt x="82296" y="702564"/>
                  </a:lnTo>
                  <a:lnTo>
                    <a:pt x="74676" y="702564"/>
                  </a:lnTo>
                  <a:close/>
                </a:path>
                <a:path w="91439" h="702945">
                  <a:moveTo>
                    <a:pt x="42672" y="0"/>
                  </a:moveTo>
                  <a:lnTo>
                    <a:pt x="77724" y="0"/>
                  </a:lnTo>
                  <a:lnTo>
                    <a:pt x="77724" y="1524"/>
                  </a:lnTo>
                  <a:lnTo>
                    <a:pt x="76200" y="1524"/>
                  </a:lnTo>
                  <a:lnTo>
                    <a:pt x="76200" y="3048"/>
                  </a:lnTo>
                  <a:lnTo>
                    <a:pt x="74676" y="3048"/>
                  </a:lnTo>
                  <a:lnTo>
                    <a:pt x="74676" y="702564"/>
                  </a:lnTo>
                  <a:lnTo>
                    <a:pt x="45720" y="702564"/>
                  </a:lnTo>
                  <a:lnTo>
                    <a:pt x="45720" y="3048"/>
                  </a:lnTo>
                  <a:lnTo>
                    <a:pt x="42672" y="0"/>
                  </a:lnTo>
                  <a:close/>
                </a:path>
                <a:path w="91439" h="702945">
                  <a:moveTo>
                    <a:pt x="38100" y="702564"/>
                  </a:moveTo>
                  <a:lnTo>
                    <a:pt x="38100" y="6095"/>
                  </a:lnTo>
                  <a:lnTo>
                    <a:pt x="39624" y="7620"/>
                  </a:lnTo>
                  <a:lnTo>
                    <a:pt x="44196" y="7620"/>
                  </a:lnTo>
                  <a:lnTo>
                    <a:pt x="45720" y="6095"/>
                  </a:lnTo>
                  <a:lnTo>
                    <a:pt x="45720" y="702564"/>
                  </a:lnTo>
                  <a:lnTo>
                    <a:pt x="38100" y="702564"/>
                  </a:lnTo>
                  <a:close/>
                </a:path>
                <a:path w="91439" h="702945">
                  <a:moveTo>
                    <a:pt x="6096" y="0"/>
                  </a:moveTo>
                  <a:lnTo>
                    <a:pt x="41148" y="0"/>
                  </a:lnTo>
                  <a:lnTo>
                    <a:pt x="38100" y="3048"/>
                  </a:lnTo>
                  <a:lnTo>
                    <a:pt x="38100" y="702564"/>
                  </a:lnTo>
                  <a:lnTo>
                    <a:pt x="9144" y="702564"/>
                  </a:lnTo>
                  <a:lnTo>
                    <a:pt x="9144" y="3048"/>
                  </a:lnTo>
                  <a:lnTo>
                    <a:pt x="6096" y="0"/>
                  </a:lnTo>
                  <a:close/>
                </a:path>
                <a:path w="91439" h="702945">
                  <a:moveTo>
                    <a:pt x="1524" y="702564"/>
                  </a:moveTo>
                  <a:lnTo>
                    <a:pt x="1524" y="6095"/>
                  </a:lnTo>
                  <a:lnTo>
                    <a:pt x="3048" y="7620"/>
                  </a:lnTo>
                  <a:lnTo>
                    <a:pt x="7620" y="7620"/>
                  </a:lnTo>
                  <a:lnTo>
                    <a:pt x="9144" y="6095"/>
                  </a:lnTo>
                  <a:lnTo>
                    <a:pt x="9144" y="702564"/>
                  </a:lnTo>
                  <a:lnTo>
                    <a:pt x="1524" y="702564"/>
                  </a:lnTo>
                  <a:close/>
                </a:path>
                <a:path w="91439" h="702945">
                  <a:moveTo>
                    <a:pt x="0" y="702564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1524" y="3048"/>
                  </a:lnTo>
                  <a:lnTo>
                    <a:pt x="1524" y="702564"/>
                  </a:lnTo>
                  <a:lnTo>
                    <a:pt x="0" y="702564"/>
                  </a:lnTo>
                  <a:close/>
                </a:path>
              </a:pathLst>
            </a:custGeom>
            <a:solidFill>
              <a:srgbClr val="779C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3852672" y="4988051"/>
              <a:ext cx="81280" cy="7620"/>
            </a:xfrm>
            <a:custGeom>
              <a:avLst/>
              <a:gdLst/>
              <a:ahLst/>
              <a:cxnLst/>
              <a:rect l="l" t="t" r="r" b="b"/>
              <a:pathLst>
                <a:path w="81279" h="7620">
                  <a:moveTo>
                    <a:pt x="74676" y="7620"/>
                  </a:moveTo>
                  <a:lnTo>
                    <a:pt x="74676" y="1524"/>
                  </a:lnTo>
                  <a:lnTo>
                    <a:pt x="76200" y="1524"/>
                  </a:lnTo>
                  <a:lnTo>
                    <a:pt x="76200" y="0"/>
                  </a:lnTo>
                  <a:lnTo>
                    <a:pt x="77724" y="0"/>
                  </a:lnTo>
                  <a:lnTo>
                    <a:pt x="79248" y="1524"/>
                  </a:lnTo>
                  <a:lnTo>
                    <a:pt x="80772" y="1524"/>
                  </a:lnTo>
                  <a:lnTo>
                    <a:pt x="80772" y="7620"/>
                  </a:lnTo>
                  <a:lnTo>
                    <a:pt x="74676" y="7620"/>
                  </a:lnTo>
                  <a:close/>
                </a:path>
                <a:path w="81279" h="7620">
                  <a:moveTo>
                    <a:pt x="73152" y="6096"/>
                  </a:moveTo>
                  <a:lnTo>
                    <a:pt x="73152" y="3048"/>
                  </a:lnTo>
                  <a:lnTo>
                    <a:pt x="74676" y="3048"/>
                  </a:lnTo>
                  <a:lnTo>
                    <a:pt x="74676" y="6096"/>
                  </a:lnTo>
                  <a:lnTo>
                    <a:pt x="73152" y="6096"/>
                  </a:lnTo>
                  <a:close/>
                </a:path>
                <a:path w="81279" h="7620">
                  <a:moveTo>
                    <a:pt x="36576" y="6096"/>
                  </a:moveTo>
                  <a:lnTo>
                    <a:pt x="36576" y="3048"/>
                  </a:lnTo>
                  <a:lnTo>
                    <a:pt x="39624" y="0"/>
                  </a:lnTo>
                  <a:lnTo>
                    <a:pt x="41148" y="0"/>
                  </a:lnTo>
                  <a:lnTo>
                    <a:pt x="44196" y="3048"/>
                  </a:lnTo>
                  <a:lnTo>
                    <a:pt x="44196" y="6096"/>
                  </a:lnTo>
                  <a:lnTo>
                    <a:pt x="42672" y="7620"/>
                  </a:lnTo>
                  <a:lnTo>
                    <a:pt x="38100" y="7620"/>
                  </a:lnTo>
                  <a:lnTo>
                    <a:pt x="36576" y="6096"/>
                  </a:lnTo>
                  <a:close/>
                </a:path>
                <a:path w="81279" h="7620">
                  <a:moveTo>
                    <a:pt x="0" y="6096"/>
                  </a:moveTo>
                  <a:lnTo>
                    <a:pt x="0" y="3048"/>
                  </a:lnTo>
                  <a:lnTo>
                    <a:pt x="3048" y="0"/>
                  </a:lnTo>
                  <a:lnTo>
                    <a:pt x="4572" y="0"/>
                  </a:lnTo>
                  <a:lnTo>
                    <a:pt x="7620" y="3048"/>
                  </a:lnTo>
                  <a:lnTo>
                    <a:pt x="7620" y="6096"/>
                  </a:lnTo>
                  <a:lnTo>
                    <a:pt x="6096" y="7620"/>
                  </a:lnTo>
                  <a:lnTo>
                    <a:pt x="1524" y="7620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6D9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4" name="object 204"/>
          <p:cNvGrpSpPr/>
          <p:nvPr/>
        </p:nvGrpSpPr>
        <p:grpSpPr>
          <a:xfrm>
            <a:off x="4002023" y="4988051"/>
            <a:ext cx="91440" cy="702945"/>
            <a:chOff x="4002023" y="4988051"/>
            <a:chExt cx="91440" cy="702945"/>
          </a:xfrm>
        </p:grpSpPr>
        <p:sp>
          <p:nvSpPr>
            <p:cNvPr id="205" name="object 205"/>
            <p:cNvSpPr/>
            <p:nvPr/>
          </p:nvSpPr>
          <p:spPr>
            <a:xfrm>
              <a:off x="4002024" y="4988051"/>
              <a:ext cx="91440" cy="702945"/>
            </a:xfrm>
            <a:custGeom>
              <a:avLst/>
              <a:gdLst/>
              <a:ahLst/>
              <a:cxnLst/>
              <a:rect l="l" t="t" r="r" b="b"/>
              <a:pathLst>
                <a:path w="91439" h="702945">
                  <a:moveTo>
                    <a:pt x="76200" y="0"/>
                  </a:moveTo>
                  <a:lnTo>
                    <a:pt x="91440" y="0"/>
                  </a:lnTo>
                  <a:lnTo>
                    <a:pt x="91440" y="702564"/>
                  </a:lnTo>
                  <a:lnTo>
                    <a:pt x="79248" y="702564"/>
                  </a:lnTo>
                  <a:lnTo>
                    <a:pt x="79248" y="3048"/>
                  </a:lnTo>
                  <a:lnTo>
                    <a:pt x="76200" y="0"/>
                  </a:lnTo>
                  <a:close/>
                </a:path>
                <a:path w="91439" h="702945">
                  <a:moveTo>
                    <a:pt x="71628" y="702564"/>
                  </a:moveTo>
                  <a:lnTo>
                    <a:pt x="71628" y="6095"/>
                  </a:lnTo>
                  <a:lnTo>
                    <a:pt x="73152" y="7620"/>
                  </a:lnTo>
                  <a:lnTo>
                    <a:pt x="77724" y="7620"/>
                  </a:lnTo>
                  <a:lnTo>
                    <a:pt x="79248" y="6095"/>
                  </a:lnTo>
                  <a:lnTo>
                    <a:pt x="79248" y="702564"/>
                  </a:lnTo>
                  <a:lnTo>
                    <a:pt x="71628" y="702564"/>
                  </a:lnTo>
                  <a:close/>
                </a:path>
                <a:path w="91439" h="702945">
                  <a:moveTo>
                    <a:pt x="39624" y="0"/>
                  </a:moveTo>
                  <a:lnTo>
                    <a:pt x="74676" y="0"/>
                  </a:lnTo>
                  <a:lnTo>
                    <a:pt x="71628" y="3048"/>
                  </a:lnTo>
                  <a:lnTo>
                    <a:pt x="71628" y="702564"/>
                  </a:lnTo>
                  <a:lnTo>
                    <a:pt x="42672" y="702564"/>
                  </a:lnTo>
                  <a:lnTo>
                    <a:pt x="42672" y="3048"/>
                  </a:lnTo>
                  <a:lnTo>
                    <a:pt x="41148" y="3048"/>
                  </a:lnTo>
                  <a:lnTo>
                    <a:pt x="41148" y="1524"/>
                  </a:lnTo>
                  <a:lnTo>
                    <a:pt x="39624" y="0"/>
                  </a:lnTo>
                  <a:close/>
                </a:path>
                <a:path w="91439" h="702945">
                  <a:moveTo>
                    <a:pt x="35052" y="702564"/>
                  </a:moveTo>
                  <a:lnTo>
                    <a:pt x="35052" y="6095"/>
                  </a:lnTo>
                  <a:lnTo>
                    <a:pt x="36576" y="7620"/>
                  </a:lnTo>
                  <a:lnTo>
                    <a:pt x="41148" y="7620"/>
                  </a:lnTo>
                  <a:lnTo>
                    <a:pt x="41148" y="6095"/>
                  </a:lnTo>
                  <a:lnTo>
                    <a:pt x="42672" y="6095"/>
                  </a:lnTo>
                  <a:lnTo>
                    <a:pt x="42672" y="702564"/>
                  </a:lnTo>
                  <a:lnTo>
                    <a:pt x="35052" y="702564"/>
                  </a:lnTo>
                  <a:close/>
                </a:path>
                <a:path w="91439" h="702945">
                  <a:moveTo>
                    <a:pt x="3048" y="1524"/>
                  </a:moveTo>
                  <a:lnTo>
                    <a:pt x="3048" y="0"/>
                  </a:lnTo>
                  <a:lnTo>
                    <a:pt x="38100" y="0"/>
                  </a:lnTo>
                  <a:lnTo>
                    <a:pt x="35052" y="3048"/>
                  </a:lnTo>
                  <a:lnTo>
                    <a:pt x="35052" y="702564"/>
                  </a:lnTo>
                  <a:lnTo>
                    <a:pt x="6096" y="702564"/>
                  </a:lnTo>
                  <a:lnTo>
                    <a:pt x="6096" y="3048"/>
                  </a:lnTo>
                  <a:lnTo>
                    <a:pt x="4572" y="3048"/>
                  </a:lnTo>
                  <a:lnTo>
                    <a:pt x="4572" y="1524"/>
                  </a:lnTo>
                  <a:lnTo>
                    <a:pt x="3048" y="1524"/>
                  </a:lnTo>
                  <a:close/>
                </a:path>
                <a:path w="91439" h="702945">
                  <a:moveTo>
                    <a:pt x="0" y="702564"/>
                  </a:moveTo>
                  <a:lnTo>
                    <a:pt x="0" y="7620"/>
                  </a:lnTo>
                  <a:lnTo>
                    <a:pt x="4572" y="7620"/>
                  </a:lnTo>
                  <a:lnTo>
                    <a:pt x="4572" y="6095"/>
                  </a:lnTo>
                  <a:lnTo>
                    <a:pt x="6096" y="6095"/>
                  </a:lnTo>
                  <a:lnTo>
                    <a:pt x="6096" y="702564"/>
                  </a:lnTo>
                  <a:lnTo>
                    <a:pt x="0" y="702564"/>
                  </a:lnTo>
                  <a:close/>
                </a:path>
                <a:path w="91439" h="702945">
                  <a:moveTo>
                    <a:pt x="0" y="1524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0" y="1524"/>
                  </a:lnTo>
                  <a:close/>
                </a:path>
              </a:pathLst>
            </a:custGeom>
            <a:solidFill>
              <a:srgbClr val="779C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4002023" y="4988051"/>
              <a:ext cx="79375" cy="7620"/>
            </a:xfrm>
            <a:custGeom>
              <a:avLst/>
              <a:gdLst/>
              <a:ahLst/>
              <a:cxnLst/>
              <a:rect l="l" t="t" r="r" b="b"/>
              <a:pathLst>
                <a:path w="79375" h="7620">
                  <a:moveTo>
                    <a:pt x="71628" y="6096"/>
                  </a:moveTo>
                  <a:lnTo>
                    <a:pt x="71628" y="3048"/>
                  </a:lnTo>
                  <a:lnTo>
                    <a:pt x="74676" y="0"/>
                  </a:lnTo>
                  <a:lnTo>
                    <a:pt x="76200" y="0"/>
                  </a:lnTo>
                  <a:lnTo>
                    <a:pt x="79248" y="3048"/>
                  </a:lnTo>
                  <a:lnTo>
                    <a:pt x="79248" y="6096"/>
                  </a:lnTo>
                  <a:lnTo>
                    <a:pt x="77724" y="7620"/>
                  </a:lnTo>
                  <a:lnTo>
                    <a:pt x="73152" y="7620"/>
                  </a:lnTo>
                  <a:lnTo>
                    <a:pt x="71628" y="6096"/>
                  </a:lnTo>
                  <a:close/>
                </a:path>
                <a:path w="79375" h="7620">
                  <a:moveTo>
                    <a:pt x="41148" y="6096"/>
                  </a:moveTo>
                  <a:lnTo>
                    <a:pt x="41148" y="3048"/>
                  </a:lnTo>
                  <a:lnTo>
                    <a:pt x="42672" y="3048"/>
                  </a:lnTo>
                  <a:lnTo>
                    <a:pt x="42672" y="6096"/>
                  </a:lnTo>
                  <a:lnTo>
                    <a:pt x="41148" y="6096"/>
                  </a:lnTo>
                  <a:close/>
                </a:path>
                <a:path w="79375" h="7620">
                  <a:moveTo>
                    <a:pt x="35052" y="6096"/>
                  </a:moveTo>
                  <a:lnTo>
                    <a:pt x="35052" y="3048"/>
                  </a:lnTo>
                  <a:lnTo>
                    <a:pt x="38100" y="0"/>
                  </a:lnTo>
                  <a:lnTo>
                    <a:pt x="39624" y="0"/>
                  </a:lnTo>
                  <a:lnTo>
                    <a:pt x="41148" y="1524"/>
                  </a:lnTo>
                  <a:lnTo>
                    <a:pt x="41148" y="7620"/>
                  </a:lnTo>
                  <a:lnTo>
                    <a:pt x="36576" y="7620"/>
                  </a:lnTo>
                  <a:lnTo>
                    <a:pt x="35052" y="6096"/>
                  </a:lnTo>
                  <a:close/>
                </a:path>
                <a:path w="79375" h="7620">
                  <a:moveTo>
                    <a:pt x="4572" y="6096"/>
                  </a:moveTo>
                  <a:lnTo>
                    <a:pt x="4572" y="3048"/>
                  </a:lnTo>
                  <a:lnTo>
                    <a:pt x="6096" y="3048"/>
                  </a:lnTo>
                  <a:lnTo>
                    <a:pt x="6096" y="6096"/>
                  </a:lnTo>
                  <a:lnTo>
                    <a:pt x="4572" y="6096"/>
                  </a:lnTo>
                  <a:close/>
                </a:path>
                <a:path w="79375" h="7620">
                  <a:moveTo>
                    <a:pt x="0" y="7620"/>
                  </a:moveTo>
                  <a:lnTo>
                    <a:pt x="0" y="1524"/>
                  </a:lnTo>
                  <a:lnTo>
                    <a:pt x="1524" y="0"/>
                  </a:lnTo>
                  <a:lnTo>
                    <a:pt x="3048" y="0"/>
                  </a:lnTo>
                  <a:lnTo>
                    <a:pt x="3048" y="1524"/>
                  </a:lnTo>
                  <a:lnTo>
                    <a:pt x="4572" y="1524"/>
                  </a:lnTo>
                  <a:lnTo>
                    <a:pt x="4572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6D9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7" name="object 207"/>
          <p:cNvGrpSpPr/>
          <p:nvPr/>
        </p:nvGrpSpPr>
        <p:grpSpPr>
          <a:xfrm>
            <a:off x="4151376" y="4988051"/>
            <a:ext cx="91440" cy="702945"/>
            <a:chOff x="4151376" y="4988051"/>
            <a:chExt cx="91440" cy="702945"/>
          </a:xfrm>
        </p:grpSpPr>
        <p:sp>
          <p:nvSpPr>
            <p:cNvPr id="208" name="object 208"/>
            <p:cNvSpPr/>
            <p:nvPr/>
          </p:nvSpPr>
          <p:spPr>
            <a:xfrm>
              <a:off x="4151376" y="4988051"/>
              <a:ext cx="91440" cy="702945"/>
            </a:xfrm>
            <a:custGeom>
              <a:avLst/>
              <a:gdLst/>
              <a:ahLst/>
              <a:cxnLst/>
              <a:rect l="l" t="t" r="r" b="b"/>
              <a:pathLst>
                <a:path w="91439" h="702945">
                  <a:moveTo>
                    <a:pt x="74676" y="1524"/>
                  </a:moveTo>
                  <a:lnTo>
                    <a:pt x="74676" y="0"/>
                  </a:lnTo>
                  <a:lnTo>
                    <a:pt x="91440" y="0"/>
                  </a:lnTo>
                  <a:lnTo>
                    <a:pt x="91440" y="702564"/>
                  </a:lnTo>
                  <a:lnTo>
                    <a:pt x="77724" y="702564"/>
                  </a:lnTo>
                  <a:lnTo>
                    <a:pt x="77724" y="3048"/>
                  </a:lnTo>
                  <a:lnTo>
                    <a:pt x="76200" y="3048"/>
                  </a:lnTo>
                  <a:lnTo>
                    <a:pt x="76200" y="1524"/>
                  </a:lnTo>
                  <a:lnTo>
                    <a:pt x="74676" y="1524"/>
                  </a:lnTo>
                  <a:close/>
                </a:path>
                <a:path w="91439" h="702945">
                  <a:moveTo>
                    <a:pt x="70104" y="702564"/>
                  </a:moveTo>
                  <a:lnTo>
                    <a:pt x="70104" y="7620"/>
                  </a:lnTo>
                  <a:lnTo>
                    <a:pt x="76200" y="7620"/>
                  </a:lnTo>
                  <a:lnTo>
                    <a:pt x="76200" y="6095"/>
                  </a:lnTo>
                  <a:lnTo>
                    <a:pt x="77724" y="6095"/>
                  </a:lnTo>
                  <a:lnTo>
                    <a:pt x="77724" y="702564"/>
                  </a:lnTo>
                  <a:lnTo>
                    <a:pt x="70104" y="702564"/>
                  </a:lnTo>
                  <a:close/>
                </a:path>
                <a:path w="91439" h="702945">
                  <a:moveTo>
                    <a:pt x="38100" y="1524"/>
                  </a:moveTo>
                  <a:lnTo>
                    <a:pt x="38100" y="0"/>
                  </a:lnTo>
                  <a:lnTo>
                    <a:pt x="73152" y="0"/>
                  </a:lnTo>
                  <a:lnTo>
                    <a:pt x="71628" y="1524"/>
                  </a:lnTo>
                  <a:lnTo>
                    <a:pt x="70104" y="1524"/>
                  </a:lnTo>
                  <a:lnTo>
                    <a:pt x="70104" y="702564"/>
                  </a:lnTo>
                  <a:lnTo>
                    <a:pt x="39624" y="702564"/>
                  </a:lnTo>
                  <a:lnTo>
                    <a:pt x="39624" y="1524"/>
                  </a:lnTo>
                  <a:lnTo>
                    <a:pt x="38100" y="1524"/>
                  </a:lnTo>
                  <a:close/>
                </a:path>
                <a:path w="91439" h="702945">
                  <a:moveTo>
                    <a:pt x="33528" y="702564"/>
                  </a:moveTo>
                  <a:lnTo>
                    <a:pt x="33528" y="7620"/>
                  </a:lnTo>
                  <a:lnTo>
                    <a:pt x="39624" y="7620"/>
                  </a:lnTo>
                  <a:lnTo>
                    <a:pt x="39624" y="702564"/>
                  </a:lnTo>
                  <a:lnTo>
                    <a:pt x="33528" y="702564"/>
                  </a:lnTo>
                  <a:close/>
                </a:path>
                <a:path w="91439" h="702945">
                  <a:moveTo>
                    <a:pt x="0" y="1524"/>
                  </a:moveTo>
                  <a:lnTo>
                    <a:pt x="0" y="0"/>
                  </a:lnTo>
                  <a:lnTo>
                    <a:pt x="35052" y="0"/>
                  </a:lnTo>
                  <a:lnTo>
                    <a:pt x="35052" y="1524"/>
                  </a:lnTo>
                  <a:lnTo>
                    <a:pt x="33528" y="1524"/>
                  </a:lnTo>
                  <a:lnTo>
                    <a:pt x="33528" y="702564"/>
                  </a:lnTo>
                  <a:lnTo>
                    <a:pt x="3048" y="702564"/>
                  </a:lnTo>
                  <a:lnTo>
                    <a:pt x="3048" y="1524"/>
                  </a:lnTo>
                  <a:lnTo>
                    <a:pt x="0" y="1524"/>
                  </a:lnTo>
                  <a:close/>
                </a:path>
                <a:path w="91439" h="702945">
                  <a:moveTo>
                    <a:pt x="0" y="702564"/>
                  </a:moveTo>
                  <a:lnTo>
                    <a:pt x="0" y="7620"/>
                  </a:lnTo>
                  <a:lnTo>
                    <a:pt x="3048" y="7620"/>
                  </a:lnTo>
                  <a:lnTo>
                    <a:pt x="3048" y="702564"/>
                  </a:lnTo>
                  <a:lnTo>
                    <a:pt x="0" y="702564"/>
                  </a:lnTo>
                  <a:close/>
                </a:path>
              </a:pathLst>
            </a:custGeom>
            <a:solidFill>
              <a:srgbClr val="779C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4151376" y="4988051"/>
              <a:ext cx="78105" cy="7620"/>
            </a:xfrm>
            <a:custGeom>
              <a:avLst/>
              <a:gdLst/>
              <a:ahLst/>
              <a:cxnLst/>
              <a:rect l="l" t="t" r="r" b="b"/>
              <a:pathLst>
                <a:path w="78104" h="7620">
                  <a:moveTo>
                    <a:pt x="76200" y="6096"/>
                  </a:moveTo>
                  <a:lnTo>
                    <a:pt x="76200" y="3048"/>
                  </a:lnTo>
                  <a:lnTo>
                    <a:pt x="77724" y="3048"/>
                  </a:lnTo>
                  <a:lnTo>
                    <a:pt x="77724" y="6096"/>
                  </a:lnTo>
                  <a:lnTo>
                    <a:pt x="76200" y="6096"/>
                  </a:lnTo>
                  <a:close/>
                </a:path>
                <a:path w="78104" h="7620">
                  <a:moveTo>
                    <a:pt x="70104" y="7620"/>
                  </a:moveTo>
                  <a:lnTo>
                    <a:pt x="70104" y="1524"/>
                  </a:lnTo>
                  <a:lnTo>
                    <a:pt x="71628" y="1524"/>
                  </a:lnTo>
                  <a:lnTo>
                    <a:pt x="73152" y="0"/>
                  </a:lnTo>
                  <a:lnTo>
                    <a:pt x="74676" y="0"/>
                  </a:lnTo>
                  <a:lnTo>
                    <a:pt x="74676" y="1524"/>
                  </a:lnTo>
                  <a:lnTo>
                    <a:pt x="76200" y="1524"/>
                  </a:lnTo>
                  <a:lnTo>
                    <a:pt x="76200" y="7620"/>
                  </a:lnTo>
                  <a:lnTo>
                    <a:pt x="70104" y="7620"/>
                  </a:lnTo>
                  <a:close/>
                </a:path>
                <a:path w="78104" h="7620">
                  <a:moveTo>
                    <a:pt x="33528" y="7620"/>
                  </a:moveTo>
                  <a:lnTo>
                    <a:pt x="33528" y="1524"/>
                  </a:lnTo>
                  <a:lnTo>
                    <a:pt x="35052" y="1524"/>
                  </a:lnTo>
                  <a:lnTo>
                    <a:pt x="35052" y="0"/>
                  </a:lnTo>
                  <a:lnTo>
                    <a:pt x="38100" y="0"/>
                  </a:lnTo>
                  <a:lnTo>
                    <a:pt x="38100" y="1524"/>
                  </a:lnTo>
                  <a:lnTo>
                    <a:pt x="39624" y="1524"/>
                  </a:lnTo>
                  <a:lnTo>
                    <a:pt x="39624" y="7620"/>
                  </a:lnTo>
                  <a:lnTo>
                    <a:pt x="33528" y="7620"/>
                  </a:lnTo>
                  <a:close/>
                </a:path>
                <a:path w="78104" h="7620">
                  <a:moveTo>
                    <a:pt x="0" y="7620"/>
                  </a:moveTo>
                  <a:lnTo>
                    <a:pt x="0" y="1524"/>
                  </a:lnTo>
                  <a:lnTo>
                    <a:pt x="3048" y="1524"/>
                  </a:lnTo>
                  <a:lnTo>
                    <a:pt x="3048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6D9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0" name="object 210"/>
          <p:cNvGrpSpPr/>
          <p:nvPr/>
        </p:nvGrpSpPr>
        <p:grpSpPr>
          <a:xfrm>
            <a:off x="4302252" y="4988051"/>
            <a:ext cx="91440" cy="702945"/>
            <a:chOff x="4302252" y="4988051"/>
            <a:chExt cx="91440" cy="702945"/>
          </a:xfrm>
        </p:grpSpPr>
        <p:sp>
          <p:nvSpPr>
            <p:cNvPr id="211" name="object 211"/>
            <p:cNvSpPr/>
            <p:nvPr/>
          </p:nvSpPr>
          <p:spPr>
            <a:xfrm>
              <a:off x="4302252" y="4988051"/>
              <a:ext cx="91440" cy="702945"/>
            </a:xfrm>
            <a:custGeom>
              <a:avLst/>
              <a:gdLst/>
              <a:ahLst/>
              <a:cxnLst/>
              <a:rect l="l" t="t" r="r" b="b"/>
              <a:pathLst>
                <a:path w="91439" h="702945">
                  <a:moveTo>
                    <a:pt x="71628" y="1524"/>
                  </a:moveTo>
                  <a:lnTo>
                    <a:pt x="71628" y="0"/>
                  </a:lnTo>
                  <a:lnTo>
                    <a:pt x="91440" y="0"/>
                  </a:lnTo>
                  <a:lnTo>
                    <a:pt x="91440" y="702564"/>
                  </a:lnTo>
                  <a:lnTo>
                    <a:pt x="73152" y="702564"/>
                  </a:lnTo>
                  <a:lnTo>
                    <a:pt x="73152" y="1524"/>
                  </a:lnTo>
                  <a:lnTo>
                    <a:pt x="71628" y="1524"/>
                  </a:lnTo>
                  <a:close/>
                </a:path>
                <a:path w="91439" h="702945">
                  <a:moveTo>
                    <a:pt x="65532" y="702564"/>
                  </a:moveTo>
                  <a:lnTo>
                    <a:pt x="65532" y="6095"/>
                  </a:lnTo>
                  <a:lnTo>
                    <a:pt x="67056" y="6095"/>
                  </a:lnTo>
                  <a:lnTo>
                    <a:pt x="67056" y="7620"/>
                  </a:lnTo>
                  <a:lnTo>
                    <a:pt x="73152" y="7620"/>
                  </a:lnTo>
                  <a:lnTo>
                    <a:pt x="73152" y="702564"/>
                  </a:lnTo>
                  <a:lnTo>
                    <a:pt x="65532" y="702564"/>
                  </a:lnTo>
                  <a:close/>
                </a:path>
                <a:path w="91439" h="702945">
                  <a:moveTo>
                    <a:pt x="33528" y="0"/>
                  </a:moveTo>
                  <a:lnTo>
                    <a:pt x="68580" y="0"/>
                  </a:lnTo>
                  <a:lnTo>
                    <a:pt x="68580" y="1524"/>
                  </a:lnTo>
                  <a:lnTo>
                    <a:pt x="67056" y="1524"/>
                  </a:lnTo>
                  <a:lnTo>
                    <a:pt x="67056" y="3048"/>
                  </a:lnTo>
                  <a:lnTo>
                    <a:pt x="65532" y="3048"/>
                  </a:lnTo>
                  <a:lnTo>
                    <a:pt x="65532" y="702564"/>
                  </a:lnTo>
                  <a:lnTo>
                    <a:pt x="36576" y="702564"/>
                  </a:lnTo>
                  <a:lnTo>
                    <a:pt x="36576" y="3048"/>
                  </a:lnTo>
                  <a:lnTo>
                    <a:pt x="33528" y="0"/>
                  </a:lnTo>
                  <a:close/>
                </a:path>
                <a:path w="91439" h="702945">
                  <a:moveTo>
                    <a:pt x="28956" y="702564"/>
                  </a:moveTo>
                  <a:lnTo>
                    <a:pt x="28956" y="6095"/>
                  </a:lnTo>
                  <a:lnTo>
                    <a:pt x="30480" y="7620"/>
                  </a:lnTo>
                  <a:lnTo>
                    <a:pt x="35052" y="7620"/>
                  </a:lnTo>
                  <a:lnTo>
                    <a:pt x="36576" y="6095"/>
                  </a:lnTo>
                  <a:lnTo>
                    <a:pt x="36576" y="702564"/>
                  </a:lnTo>
                  <a:lnTo>
                    <a:pt x="28956" y="702564"/>
                  </a:lnTo>
                  <a:close/>
                </a:path>
                <a:path w="91439" h="702945">
                  <a:moveTo>
                    <a:pt x="0" y="702564"/>
                  </a:moveTo>
                  <a:lnTo>
                    <a:pt x="0" y="0"/>
                  </a:lnTo>
                  <a:lnTo>
                    <a:pt x="32004" y="0"/>
                  </a:lnTo>
                  <a:lnTo>
                    <a:pt x="28956" y="3048"/>
                  </a:lnTo>
                  <a:lnTo>
                    <a:pt x="28956" y="702564"/>
                  </a:lnTo>
                  <a:lnTo>
                    <a:pt x="0" y="702564"/>
                  </a:lnTo>
                  <a:close/>
                </a:path>
              </a:pathLst>
            </a:custGeom>
            <a:solidFill>
              <a:srgbClr val="779C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4331207" y="4988051"/>
              <a:ext cx="44450" cy="7620"/>
            </a:xfrm>
            <a:custGeom>
              <a:avLst/>
              <a:gdLst/>
              <a:ahLst/>
              <a:cxnLst/>
              <a:rect l="l" t="t" r="r" b="b"/>
              <a:pathLst>
                <a:path w="44450" h="7620">
                  <a:moveTo>
                    <a:pt x="38100" y="7620"/>
                  </a:moveTo>
                  <a:lnTo>
                    <a:pt x="38100" y="1524"/>
                  </a:lnTo>
                  <a:lnTo>
                    <a:pt x="39624" y="1524"/>
                  </a:lnTo>
                  <a:lnTo>
                    <a:pt x="39624" y="0"/>
                  </a:lnTo>
                  <a:lnTo>
                    <a:pt x="42672" y="0"/>
                  </a:lnTo>
                  <a:lnTo>
                    <a:pt x="42672" y="1524"/>
                  </a:lnTo>
                  <a:lnTo>
                    <a:pt x="44196" y="1524"/>
                  </a:lnTo>
                  <a:lnTo>
                    <a:pt x="44196" y="7620"/>
                  </a:lnTo>
                  <a:lnTo>
                    <a:pt x="38100" y="7620"/>
                  </a:lnTo>
                  <a:close/>
                </a:path>
                <a:path w="44450" h="7620">
                  <a:moveTo>
                    <a:pt x="36576" y="6096"/>
                  </a:moveTo>
                  <a:lnTo>
                    <a:pt x="36576" y="3048"/>
                  </a:lnTo>
                  <a:lnTo>
                    <a:pt x="38100" y="3048"/>
                  </a:lnTo>
                  <a:lnTo>
                    <a:pt x="38100" y="6096"/>
                  </a:lnTo>
                  <a:lnTo>
                    <a:pt x="36576" y="6096"/>
                  </a:lnTo>
                  <a:close/>
                </a:path>
                <a:path w="44450" h="7620">
                  <a:moveTo>
                    <a:pt x="0" y="6096"/>
                  </a:moveTo>
                  <a:lnTo>
                    <a:pt x="0" y="3048"/>
                  </a:lnTo>
                  <a:lnTo>
                    <a:pt x="3048" y="0"/>
                  </a:lnTo>
                  <a:lnTo>
                    <a:pt x="4572" y="0"/>
                  </a:lnTo>
                  <a:lnTo>
                    <a:pt x="7620" y="3048"/>
                  </a:lnTo>
                  <a:lnTo>
                    <a:pt x="7620" y="6096"/>
                  </a:lnTo>
                  <a:lnTo>
                    <a:pt x="6096" y="7620"/>
                  </a:lnTo>
                  <a:lnTo>
                    <a:pt x="1524" y="7620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6D9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3" name="object 213"/>
          <p:cNvGrpSpPr/>
          <p:nvPr/>
        </p:nvGrpSpPr>
        <p:grpSpPr>
          <a:xfrm>
            <a:off x="4453128" y="4988051"/>
            <a:ext cx="90170" cy="702945"/>
            <a:chOff x="4453128" y="4988051"/>
            <a:chExt cx="90170" cy="702945"/>
          </a:xfrm>
        </p:grpSpPr>
        <p:sp>
          <p:nvSpPr>
            <p:cNvPr id="214" name="object 214"/>
            <p:cNvSpPr/>
            <p:nvPr/>
          </p:nvSpPr>
          <p:spPr>
            <a:xfrm>
              <a:off x="4453128" y="4988051"/>
              <a:ext cx="90170" cy="702945"/>
            </a:xfrm>
            <a:custGeom>
              <a:avLst/>
              <a:gdLst/>
              <a:ahLst/>
              <a:cxnLst/>
              <a:rect l="l" t="t" r="r" b="b"/>
              <a:pathLst>
                <a:path w="90170" h="702945">
                  <a:moveTo>
                    <a:pt x="67056" y="0"/>
                  </a:moveTo>
                  <a:lnTo>
                    <a:pt x="89916" y="0"/>
                  </a:lnTo>
                  <a:lnTo>
                    <a:pt x="89916" y="702564"/>
                  </a:lnTo>
                  <a:lnTo>
                    <a:pt x="70104" y="702564"/>
                  </a:lnTo>
                  <a:lnTo>
                    <a:pt x="70104" y="3048"/>
                  </a:lnTo>
                  <a:lnTo>
                    <a:pt x="67056" y="0"/>
                  </a:lnTo>
                  <a:close/>
                </a:path>
                <a:path w="90170" h="702945">
                  <a:moveTo>
                    <a:pt x="62484" y="702564"/>
                  </a:moveTo>
                  <a:lnTo>
                    <a:pt x="62484" y="6095"/>
                  </a:lnTo>
                  <a:lnTo>
                    <a:pt x="64008" y="7620"/>
                  </a:lnTo>
                  <a:lnTo>
                    <a:pt x="68580" y="7620"/>
                  </a:lnTo>
                  <a:lnTo>
                    <a:pt x="70104" y="6095"/>
                  </a:lnTo>
                  <a:lnTo>
                    <a:pt x="70104" y="702564"/>
                  </a:lnTo>
                  <a:lnTo>
                    <a:pt x="62484" y="702564"/>
                  </a:lnTo>
                  <a:close/>
                </a:path>
                <a:path w="90170" h="702945">
                  <a:moveTo>
                    <a:pt x="30480" y="0"/>
                  </a:moveTo>
                  <a:lnTo>
                    <a:pt x="65532" y="0"/>
                  </a:lnTo>
                  <a:lnTo>
                    <a:pt x="62484" y="3048"/>
                  </a:lnTo>
                  <a:lnTo>
                    <a:pt x="62484" y="702564"/>
                  </a:lnTo>
                  <a:lnTo>
                    <a:pt x="33528" y="702564"/>
                  </a:lnTo>
                  <a:lnTo>
                    <a:pt x="33528" y="3048"/>
                  </a:lnTo>
                  <a:lnTo>
                    <a:pt x="30480" y="0"/>
                  </a:lnTo>
                  <a:close/>
                </a:path>
                <a:path w="90170" h="702945">
                  <a:moveTo>
                    <a:pt x="25908" y="702564"/>
                  </a:moveTo>
                  <a:lnTo>
                    <a:pt x="25908" y="6095"/>
                  </a:lnTo>
                  <a:lnTo>
                    <a:pt x="27432" y="7620"/>
                  </a:lnTo>
                  <a:lnTo>
                    <a:pt x="32004" y="7620"/>
                  </a:lnTo>
                  <a:lnTo>
                    <a:pt x="33528" y="6095"/>
                  </a:lnTo>
                  <a:lnTo>
                    <a:pt x="33528" y="702564"/>
                  </a:lnTo>
                  <a:lnTo>
                    <a:pt x="25908" y="702564"/>
                  </a:lnTo>
                  <a:close/>
                </a:path>
                <a:path w="90170" h="702945">
                  <a:moveTo>
                    <a:pt x="0" y="702564"/>
                  </a:moveTo>
                  <a:lnTo>
                    <a:pt x="0" y="0"/>
                  </a:lnTo>
                  <a:lnTo>
                    <a:pt x="28956" y="0"/>
                  </a:lnTo>
                  <a:lnTo>
                    <a:pt x="25908" y="3048"/>
                  </a:lnTo>
                  <a:lnTo>
                    <a:pt x="25908" y="702564"/>
                  </a:lnTo>
                  <a:lnTo>
                    <a:pt x="0" y="702564"/>
                  </a:lnTo>
                  <a:close/>
                </a:path>
              </a:pathLst>
            </a:custGeom>
            <a:solidFill>
              <a:srgbClr val="779C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4479035" y="4988051"/>
              <a:ext cx="44450" cy="7620"/>
            </a:xfrm>
            <a:custGeom>
              <a:avLst/>
              <a:gdLst/>
              <a:ahLst/>
              <a:cxnLst/>
              <a:rect l="l" t="t" r="r" b="b"/>
              <a:pathLst>
                <a:path w="44450" h="7620">
                  <a:moveTo>
                    <a:pt x="36576" y="6096"/>
                  </a:moveTo>
                  <a:lnTo>
                    <a:pt x="36576" y="3048"/>
                  </a:lnTo>
                  <a:lnTo>
                    <a:pt x="39624" y="0"/>
                  </a:lnTo>
                  <a:lnTo>
                    <a:pt x="41148" y="0"/>
                  </a:lnTo>
                  <a:lnTo>
                    <a:pt x="44196" y="3048"/>
                  </a:lnTo>
                  <a:lnTo>
                    <a:pt x="44196" y="6096"/>
                  </a:lnTo>
                  <a:lnTo>
                    <a:pt x="42672" y="7620"/>
                  </a:lnTo>
                  <a:lnTo>
                    <a:pt x="38100" y="7620"/>
                  </a:lnTo>
                  <a:lnTo>
                    <a:pt x="36576" y="6096"/>
                  </a:lnTo>
                  <a:close/>
                </a:path>
                <a:path w="44450" h="7620">
                  <a:moveTo>
                    <a:pt x="0" y="6096"/>
                  </a:moveTo>
                  <a:lnTo>
                    <a:pt x="0" y="3048"/>
                  </a:lnTo>
                  <a:lnTo>
                    <a:pt x="3048" y="0"/>
                  </a:lnTo>
                  <a:lnTo>
                    <a:pt x="4572" y="0"/>
                  </a:lnTo>
                  <a:lnTo>
                    <a:pt x="7620" y="3048"/>
                  </a:lnTo>
                  <a:lnTo>
                    <a:pt x="7620" y="6096"/>
                  </a:lnTo>
                  <a:lnTo>
                    <a:pt x="6096" y="7620"/>
                  </a:lnTo>
                  <a:lnTo>
                    <a:pt x="1524" y="7620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6D9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6" name="object 216"/>
          <p:cNvGrpSpPr/>
          <p:nvPr/>
        </p:nvGrpSpPr>
        <p:grpSpPr>
          <a:xfrm>
            <a:off x="4602479" y="4988051"/>
            <a:ext cx="91440" cy="702945"/>
            <a:chOff x="4602479" y="4988051"/>
            <a:chExt cx="91440" cy="702945"/>
          </a:xfrm>
        </p:grpSpPr>
        <p:sp>
          <p:nvSpPr>
            <p:cNvPr id="217" name="object 217"/>
            <p:cNvSpPr/>
            <p:nvPr/>
          </p:nvSpPr>
          <p:spPr>
            <a:xfrm>
              <a:off x="4602479" y="4988051"/>
              <a:ext cx="91440" cy="702945"/>
            </a:xfrm>
            <a:custGeom>
              <a:avLst/>
              <a:gdLst/>
              <a:ahLst/>
              <a:cxnLst/>
              <a:rect l="l" t="t" r="r" b="b"/>
              <a:pathLst>
                <a:path w="91439" h="702945">
                  <a:moveTo>
                    <a:pt x="65532" y="1524"/>
                  </a:moveTo>
                  <a:lnTo>
                    <a:pt x="65532" y="0"/>
                  </a:lnTo>
                  <a:lnTo>
                    <a:pt x="91440" y="0"/>
                  </a:lnTo>
                  <a:lnTo>
                    <a:pt x="91440" y="702564"/>
                  </a:lnTo>
                  <a:lnTo>
                    <a:pt x="68580" y="702564"/>
                  </a:lnTo>
                  <a:lnTo>
                    <a:pt x="68580" y="3048"/>
                  </a:lnTo>
                  <a:lnTo>
                    <a:pt x="67056" y="3048"/>
                  </a:lnTo>
                  <a:lnTo>
                    <a:pt x="67056" y="1524"/>
                  </a:lnTo>
                  <a:lnTo>
                    <a:pt x="65532" y="1524"/>
                  </a:lnTo>
                  <a:close/>
                </a:path>
                <a:path w="91439" h="702945">
                  <a:moveTo>
                    <a:pt x="60960" y="702564"/>
                  </a:moveTo>
                  <a:lnTo>
                    <a:pt x="60960" y="7620"/>
                  </a:lnTo>
                  <a:lnTo>
                    <a:pt x="67056" y="7620"/>
                  </a:lnTo>
                  <a:lnTo>
                    <a:pt x="67056" y="6095"/>
                  </a:lnTo>
                  <a:lnTo>
                    <a:pt x="68580" y="6095"/>
                  </a:lnTo>
                  <a:lnTo>
                    <a:pt x="68580" y="702564"/>
                  </a:lnTo>
                  <a:lnTo>
                    <a:pt x="60960" y="702564"/>
                  </a:lnTo>
                  <a:close/>
                </a:path>
                <a:path w="91439" h="702945">
                  <a:moveTo>
                    <a:pt x="28956" y="1524"/>
                  </a:moveTo>
                  <a:lnTo>
                    <a:pt x="28956" y="0"/>
                  </a:lnTo>
                  <a:lnTo>
                    <a:pt x="64008" y="0"/>
                  </a:lnTo>
                  <a:lnTo>
                    <a:pt x="62484" y="1524"/>
                  </a:lnTo>
                  <a:lnTo>
                    <a:pt x="60960" y="1524"/>
                  </a:lnTo>
                  <a:lnTo>
                    <a:pt x="60960" y="702564"/>
                  </a:lnTo>
                  <a:lnTo>
                    <a:pt x="30480" y="702564"/>
                  </a:lnTo>
                  <a:lnTo>
                    <a:pt x="30480" y="1524"/>
                  </a:lnTo>
                  <a:lnTo>
                    <a:pt x="28956" y="1524"/>
                  </a:lnTo>
                  <a:close/>
                </a:path>
                <a:path w="91439" h="702945">
                  <a:moveTo>
                    <a:pt x="24384" y="702564"/>
                  </a:moveTo>
                  <a:lnTo>
                    <a:pt x="24384" y="7620"/>
                  </a:lnTo>
                  <a:lnTo>
                    <a:pt x="30480" y="7620"/>
                  </a:lnTo>
                  <a:lnTo>
                    <a:pt x="30480" y="702564"/>
                  </a:lnTo>
                  <a:lnTo>
                    <a:pt x="24384" y="702564"/>
                  </a:lnTo>
                  <a:close/>
                </a:path>
                <a:path w="91439" h="702945">
                  <a:moveTo>
                    <a:pt x="0" y="702564"/>
                  </a:moveTo>
                  <a:lnTo>
                    <a:pt x="0" y="0"/>
                  </a:lnTo>
                  <a:lnTo>
                    <a:pt x="25908" y="0"/>
                  </a:lnTo>
                  <a:lnTo>
                    <a:pt x="25908" y="1524"/>
                  </a:lnTo>
                  <a:lnTo>
                    <a:pt x="24384" y="1524"/>
                  </a:lnTo>
                  <a:lnTo>
                    <a:pt x="24384" y="702564"/>
                  </a:lnTo>
                  <a:lnTo>
                    <a:pt x="0" y="702564"/>
                  </a:lnTo>
                  <a:close/>
                </a:path>
              </a:pathLst>
            </a:custGeom>
            <a:solidFill>
              <a:srgbClr val="779C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4626863" y="4988051"/>
              <a:ext cx="44450" cy="7620"/>
            </a:xfrm>
            <a:custGeom>
              <a:avLst/>
              <a:gdLst/>
              <a:ahLst/>
              <a:cxnLst/>
              <a:rect l="l" t="t" r="r" b="b"/>
              <a:pathLst>
                <a:path w="44450" h="7620">
                  <a:moveTo>
                    <a:pt x="42672" y="6096"/>
                  </a:moveTo>
                  <a:lnTo>
                    <a:pt x="42672" y="3048"/>
                  </a:lnTo>
                  <a:lnTo>
                    <a:pt x="44196" y="3048"/>
                  </a:lnTo>
                  <a:lnTo>
                    <a:pt x="44196" y="6096"/>
                  </a:lnTo>
                  <a:lnTo>
                    <a:pt x="42672" y="6096"/>
                  </a:lnTo>
                  <a:close/>
                </a:path>
                <a:path w="44450" h="7620">
                  <a:moveTo>
                    <a:pt x="36576" y="7620"/>
                  </a:moveTo>
                  <a:lnTo>
                    <a:pt x="36576" y="1524"/>
                  </a:lnTo>
                  <a:lnTo>
                    <a:pt x="38100" y="1524"/>
                  </a:lnTo>
                  <a:lnTo>
                    <a:pt x="39624" y="0"/>
                  </a:lnTo>
                  <a:lnTo>
                    <a:pt x="41148" y="0"/>
                  </a:lnTo>
                  <a:lnTo>
                    <a:pt x="41148" y="1524"/>
                  </a:lnTo>
                  <a:lnTo>
                    <a:pt x="42672" y="1524"/>
                  </a:lnTo>
                  <a:lnTo>
                    <a:pt x="42672" y="7620"/>
                  </a:lnTo>
                  <a:lnTo>
                    <a:pt x="36576" y="7620"/>
                  </a:lnTo>
                  <a:close/>
                </a:path>
                <a:path w="44450" h="7620">
                  <a:moveTo>
                    <a:pt x="0" y="7620"/>
                  </a:moveTo>
                  <a:lnTo>
                    <a:pt x="0" y="1524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4572" y="0"/>
                  </a:lnTo>
                  <a:lnTo>
                    <a:pt x="4572" y="1524"/>
                  </a:lnTo>
                  <a:lnTo>
                    <a:pt x="6096" y="1524"/>
                  </a:lnTo>
                  <a:lnTo>
                    <a:pt x="6096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6D9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9" name="object 219"/>
          <p:cNvGrpSpPr/>
          <p:nvPr/>
        </p:nvGrpSpPr>
        <p:grpSpPr>
          <a:xfrm>
            <a:off x="4753355" y="4988051"/>
            <a:ext cx="91440" cy="702945"/>
            <a:chOff x="4753355" y="4988051"/>
            <a:chExt cx="91440" cy="702945"/>
          </a:xfrm>
        </p:grpSpPr>
        <p:sp>
          <p:nvSpPr>
            <p:cNvPr id="220" name="object 220"/>
            <p:cNvSpPr/>
            <p:nvPr/>
          </p:nvSpPr>
          <p:spPr>
            <a:xfrm>
              <a:off x="4753355" y="4988051"/>
              <a:ext cx="91440" cy="702945"/>
            </a:xfrm>
            <a:custGeom>
              <a:avLst/>
              <a:gdLst/>
              <a:ahLst/>
              <a:cxnLst/>
              <a:rect l="l" t="t" r="r" b="b"/>
              <a:pathLst>
                <a:path w="91439" h="702945">
                  <a:moveTo>
                    <a:pt x="62484" y="1524"/>
                  </a:moveTo>
                  <a:lnTo>
                    <a:pt x="62484" y="0"/>
                  </a:lnTo>
                  <a:lnTo>
                    <a:pt x="91440" y="0"/>
                  </a:lnTo>
                  <a:lnTo>
                    <a:pt x="91440" y="702564"/>
                  </a:lnTo>
                  <a:lnTo>
                    <a:pt x="64008" y="702564"/>
                  </a:lnTo>
                  <a:lnTo>
                    <a:pt x="64008" y="1524"/>
                  </a:lnTo>
                  <a:lnTo>
                    <a:pt x="62484" y="1524"/>
                  </a:lnTo>
                  <a:close/>
                </a:path>
                <a:path w="91439" h="702945">
                  <a:moveTo>
                    <a:pt x="56388" y="702564"/>
                  </a:moveTo>
                  <a:lnTo>
                    <a:pt x="56388" y="6095"/>
                  </a:lnTo>
                  <a:lnTo>
                    <a:pt x="57912" y="6095"/>
                  </a:lnTo>
                  <a:lnTo>
                    <a:pt x="57912" y="7620"/>
                  </a:lnTo>
                  <a:lnTo>
                    <a:pt x="64008" y="7620"/>
                  </a:lnTo>
                  <a:lnTo>
                    <a:pt x="64008" y="702564"/>
                  </a:lnTo>
                  <a:lnTo>
                    <a:pt x="56388" y="702564"/>
                  </a:lnTo>
                  <a:close/>
                </a:path>
                <a:path w="91439" h="702945">
                  <a:moveTo>
                    <a:pt x="24384" y="0"/>
                  </a:moveTo>
                  <a:lnTo>
                    <a:pt x="59436" y="0"/>
                  </a:lnTo>
                  <a:lnTo>
                    <a:pt x="59436" y="1524"/>
                  </a:lnTo>
                  <a:lnTo>
                    <a:pt x="57912" y="1524"/>
                  </a:lnTo>
                  <a:lnTo>
                    <a:pt x="57912" y="3048"/>
                  </a:lnTo>
                  <a:lnTo>
                    <a:pt x="56388" y="3048"/>
                  </a:lnTo>
                  <a:lnTo>
                    <a:pt x="56388" y="702564"/>
                  </a:lnTo>
                  <a:lnTo>
                    <a:pt x="27432" y="702564"/>
                  </a:lnTo>
                  <a:lnTo>
                    <a:pt x="27432" y="3048"/>
                  </a:lnTo>
                  <a:lnTo>
                    <a:pt x="24384" y="0"/>
                  </a:lnTo>
                  <a:close/>
                </a:path>
                <a:path w="91439" h="702945">
                  <a:moveTo>
                    <a:pt x="19812" y="702564"/>
                  </a:moveTo>
                  <a:lnTo>
                    <a:pt x="19812" y="6095"/>
                  </a:lnTo>
                  <a:lnTo>
                    <a:pt x="21336" y="6095"/>
                  </a:lnTo>
                  <a:lnTo>
                    <a:pt x="21336" y="7620"/>
                  </a:lnTo>
                  <a:lnTo>
                    <a:pt x="25908" y="7620"/>
                  </a:lnTo>
                  <a:lnTo>
                    <a:pt x="27432" y="6095"/>
                  </a:lnTo>
                  <a:lnTo>
                    <a:pt x="27432" y="702564"/>
                  </a:lnTo>
                  <a:lnTo>
                    <a:pt x="19812" y="702564"/>
                  </a:lnTo>
                  <a:close/>
                </a:path>
                <a:path w="91439" h="702945">
                  <a:moveTo>
                    <a:pt x="0" y="702564"/>
                  </a:moveTo>
                  <a:lnTo>
                    <a:pt x="0" y="0"/>
                  </a:lnTo>
                  <a:lnTo>
                    <a:pt x="22860" y="0"/>
                  </a:lnTo>
                  <a:lnTo>
                    <a:pt x="21336" y="1524"/>
                  </a:lnTo>
                  <a:lnTo>
                    <a:pt x="21336" y="3048"/>
                  </a:lnTo>
                  <a:lnTo>
                    <a:pt x="19812" y="3048"/>
                  </a:lnTo>
                  <a:lnTo>
                    <a:pt x="19812" y="702564"/>
                  </a:lnTo>
                  <a:lnTo>
                    <a:pt x="0" y="702564"/>
                  </a:lnTo>
                  <a:close/>
                </a:path>
              </a:pathLst>
            </a:custGeom>
            <a:solidFill>
              <a:srgbClr val="779C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4773167" y="4988051"/>
              <a:ext cx="44450" cy="7620"/>
            </a:xfrm>
            <a:custGeom>
              <a:avLst/>
              <a:gdLst/>
              <a:ahLst/>
              <a:cxnLst/>
              <a:rect l="l" t="t" r="r" b="b"/>
              <a:pathLst>
                <a:path w="44450" h="7620">
                  <a:moveTo>
                    <a:pt x="38100" y="7620"/>
                  </a:moveTo>
                  <a:lnTo>
                    <a:pt x="38100" y="1524"/>
                  </a:lnTo>
                  <a:lnTo>
                    <a:pt x="39624" y="1524"/>
                  </a:lnTo>
                  <a:lnTo>
                    <a:pt x="39624" y="0"/>
                  </a:lnTo>
                  <a:lnTo>
                    <a:pt x="42672" y="0"/>
                  </a:lnTo>
                  <a:lnTo>
                    <a:pt x="42672" y="1524"/>
                  </a:lnTo>
                  <a:lnTo>
                    <a:pt x="44196" y="1524"/>
                  </a:lnTo>
                  <a:lnTo>
                    <a:pt x="44196" y="7620"/>
                  </a:lnTo>
                  <a:lnTo>
                    <a:pt x="38100" y="7620"/>
                  </a:lnTo>
                  <a:close/>
                </a:path>
                <a:path w="44450" h="7620">
                  <a:moveTo>
                    <a:pt x="36576" y="6096"/>
                  </a:moveTo>
                  <a:lnTo>
                    <a:pt x="36576" y="3048"/>
                  </a:lnTo>
                  <a:lnTo>
                    <a:pt x="38100" y="3048"/>
                  </a:lnTo>
                  <a:lnTo>
                    <a:pt x="38100" y="6096"/>
                  </a:lnTo>
                  <a:lnTo>
                    <a:pt x="36576" y="6096"/>
                  </a:lnTo>
                  <a:close/>
                </a:path>
                <a:path w="44450" h="7620">
                  <a:moveTo>
                    <a:pt x="1524" y="7620"/>
                  </a:moveTo>
                  <a:lnTo>
                    <a:pt x="1524" y="1524"/>
                  </a:lnTo>
                  <a:lnTo>
                    <a:pt x="3048" y="0"/>
                  </a:lnTo>
                  <a:lnTo>
                    <a:pt x="4572" y="0"/>
                  </a:lnTo>
                  <a:lnTo>
                    <a:pt x="7620" y="3048"/>
                  </a:lnTo>
                  <a:lnTo>
                    <a:pt x="7620" y="6096"/>
                  </a:lnTo>
                  <a:lnTo>
                    <a:pt x="6096" y="7620"/>
                  </a:lnTo>
                  <a:lnTo>
                    <a:pt x="1524" y="7620"/>
                  </a:lnTo>
                  <a:close/>
                </a:path>
                <a:path w="44450" h="7620">
                  <a:moveTo>
                    <a:pt x="0" y="6096"/>
                  </a:moveTo>
                  <a:lnTo>
                    <a:pt x="0" y="3048"/>
                  </a:lnTo>
                  <a:lnTo>
                    <a:pt x="1524" y="3048"/>
                  </a:lnTo>
                  <a:lnTo>
                    <a:pt x="1524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6D9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2" name="object 222"/>
          <p:cNvGrpSpPr/>
          <p:nvPr/>
        </p:nvGrpSpPr>
        <p:grpSpPr>
          <a:xfrm>
            <a:off x="4902708" y="4287011"/>
            <a:ext cx="91440" cy="1403985"/>
            <a:chOff x="4902708" y="4287011"/>
            <a:chExt cx="91440" cy="1403985"/>
          </a:xfrm>
        </p:grpSpPr>
        <p:sp>
          <p:nvSpPr>
            <p:cNvPr id="223" name="object 223"/>
            <p:cNvSpPr/>
            <p:nvPr/>
          </p:nvSpPr>
          <p:spPr>
            <a:xfrm>
              <a:off x="4902708" y="4287011"/>
              <a:ext cx="91440" cy="1403985"/>
            </a:xfrm>
            <a:custGeom>
              <a:avLst/>
              <a:gdLst/>
              <a:ahLst/>
              <a:cxnLst/>
              <a:rect l="l" t="t" r="r" b="b"/>
              <a:pathLst>
                <a:path w="91439" h="1403985">
                  <a:moveTo>
                    <a:pt x="54864" y="704088"/>
                  </a:moveTo>
                  <a:lnTo>
                    <a:pt x="54864" y="161353"/>
                  </a:lnTo>
                  <a:lnTo>
                    <a:pt x="59150" y="109537"/>
                  </a:lnTo>
                  <a:lnTo>
                    <a:pt x="64717" y="64695"/>
                  </a:lnTo>
                  <a:lnTo>
                    <a:pt x="80568" y="7873"/>
                  </a:lnTo>
                  <a:lnTo>
                    <a:pt x="91440" y="0"/>
                  </a:lnTo>
                  <a:lnTo>
                    <a:pt x="91440" y="1403604"/>
                  </a:lnTo>
                  <a:lnTo>
                    <a:pt x="62484" y="1403604"/>
                  </a:lnTo>
                  <a:lnTo>
                    <a:pt x="62484" y="704088"/>
                  </a:lnTo>
                  <a:lnTo>
                    <a:pt x="59436" y="701040"/>
                  </a:lnTo>
                  <a:lnTo>
                    <a:pt x="57912" y="701040"/>
                  </a:lnTo>
                  <a:lnTo>
                    <a:pt x="54864" y="704088"/>
                  </a:lnTo>
                  <a:close/>
                </a:path>
                <a:path w="91439" h="1403985">
                  <a:moveTo>
                    <a:pt x="0" y="1403604"/>
                  </a:moveTo>
                  <a:lnTo>
                    <a:pt x="0" y="701040"/>
                  </a:lnTo>
                  <a:lnTo>
                    <a:pt x="10871" y="693167"/>
                  </a:lnTo>
                  <a:lnTo>
                    <a:pt x="19681" y="670917"/>
                  </a:lnTo>
                  <a:lnTo>
                    <a:pt x="32289" y="591502"/>
                  </a:lnTo>
                  <a:lnTo>
                    <a:pt x="36678" y="538445"/>
                  </a:lnTo>
                  <a:lnTo>
                    <a:pt x="40183" y="479226"/>
                  </a:lnTo>
                  <a:lnTo>
                    <a:pt x="51256" y="221813"/>
                  </a:lnTo>
                  <a:lnTo>
                    <a:pt x="54864" y="160859"/>
                  </a:lnTo>
                  <a:lnTo>
                    <a:pt x="54864" y="707136"/>
                  </a:lnTo>
                  <a:lnTo>
                    <a:pt x="56388" y="708660"/>
                  </a:lnTo>
                  <a:lnTo>
                    <a:pt x="60960" y="708660"/>
                  </a:lnTo>
                  <a:lnTo>
                    <a:pt x="62484" y="707136"/>
                  </a:lnTo>
                  <a:lnTo>
                    <a:pt x="62484" y="1403604"/>
                  </a:lnTo>
                  <a:lnTo>
                    <a:pt x="25908" y="1403604"/>
                  </a:lnTo>
                  <a:lnTo>
                    <a:pt x="25908" y="704088"/>
                  </a:lnTo>
                  <a:lnTo>
                    <a:pt x="22860" y="701040"/>
                  </a:lnTo>
                  <a:lnTo>
                    <a:pt x="21336" y="701040"/>
                  </a:lnTo>
                  <a:lnTo>
                    <a:pt x="18288" y="704088"/>
                  </a:lnTo>
                  <a:lnTo>
                    <a:pt x="18288" y="1403604"/>
                  </a:lnTo>
                  <a:lnTo>
                    <a:pt x="0" y="1403604"/>
                  </a:lnTo>
                  <a:close/>
                </a:path>
                <a:path w="91439" h="1403985">
                  <a:moveTo>
                    <a:pt x="18288" y="1403604"/>
                  </a:moveTo>
                  <a:lnTo>
                    <a:pt x="18288" y="707136"/>
                  </a:lnTo>
                  <a:lnTo>
                    <a:pt x="19812" y="708660"/>
                  </a:lnTo>
                  <a:lnTo>
                    <a:pt x="24384" y="708660"/>
                  </a:lnTo>
                  <a:lnTo>
                    <a:pt x="25908" y="707136"/>
                  </a:lnTo>
                  <a:lnTo>
                    <a:pt x="25908" y="1403604"/>
                  </a:lnTo>
                  <a:lnTo>
                    <a:pt x="18288" y="1403604"/>
                  </a:lnTo>
                  <a:close/>
                </a:path>
              </a:pathLst>
            </a:custGeom>
            <a:solidFill>
              <a:srgbClr val="779C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4920996" y="4988051"/>
              <a:ext cx="44450" cy="7620"/>
            </a:xfrm>
            <a:custGeom>
              <a:avLst/>
              <a:gdLst/>
              <a:ahLst/>
              <a:cxnLst/>
              <a:rect l="l" t="t" r="r" b="b"/>
              <a:pathLst>
                <a:path w="44450" h="7620">
                  <a:moveTo>
                    <a:pt x="36576" y="6096"/>
                  </a:moveTo>
                  <a:lnTo>
                    <a:pt x="36576" y="3048"/>
                  </a:lnTo>
                  <a:lnTo>
                    <a:pt x="39624" y="0"/>
                  </a:lnTo>
                  <a:lnTo>
                    <a:pt x="41148" y="0"/>
                  </a:lnTo>
                  <a:lnTo>
                    <a:pt x="44196" y="3048"/>
                  </a:lnTo>
                  <a:lnTo>
                    <a:pt x="44196" y="6096"/>
                  </a:lnTo>
                  <a:lnTo>
                    <a:pt x="42672" y="7620"/>
                  </a:lnTo>
                  <a:lnTo>
                    <a:pt x="38100" y="7620"/>
                  </a:lnTo>
                  <a:lnTo>
                    <a:pt x="36576" y="6096"/>
                  </a:lnTo>
                  <a:close/>
                </a:path>
                <a:path w="44450" h="7620">
                  <a:moveTo>
                    <a:pt x="0" y="6096"/>
                  </a:moveTo>
                  <a:lnTo>
                    <a:pt x="0" y="3048"/>
                  </a:lnTo>
                  <a:lnTo>
                    <a:pt x="3048" y="0"/>
                  </a:lnTo>
                  <a:lnTo>
                    <a:pt x="4572" y="0"/>
                  </a:lnTo>
                  <a:lnTo>
                    <a:pt x="7620" y="3048"/>
                  </a:lnTo>
                  <a:lnTo>
                    <a:pt x="7620" y="6096"/>
                  </a:lnTo>
                  <a:lnTo>
                    <a:pt x="6096" y="7620"/>
                  </a:lnTo>
                  <a:lnTo>
                    <a:pt x="1524" y="7620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6D9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5" name="object 225"/>
          <p:cNvGrpSpPr/>
          <p:nvPr/>
        </p:nvGrpSpPr>
        <p:grpSpPr>
          <a:xfrm>
            <a:off x="5053583" y="4287011"/>
            <a:ext cx="91440" cy="1403985"/>
            <a:chOff x="5053583" y="4287011"/>
            <a:chExt cx="91440" cy="1403985"/>
          </a:xfrm>
        </p:grpSpPr>
        <p:sp>
          <p:nvSpPr>
            <p:cNvPr id="226" name="object 226"/>
            <p:cNvSpPr/>
            <p:nvPr/>
          </p:nvSpPr>
          <p:spPr>
            <a:xfrm>
              <a:off x="5053583" y="4287011"/>
              <a:ext cx="91440" cy="1403985"/>
            </a:xfrm>
            <a:custGeom>
              <a:avLst/>
              <a:gdLst/>
              <a:ahLst/>
              <a:cxnLst/>
              <a:rect l="l" t="t" r="r" b="b"/>
              <a:pathLst>
                <a:path w="91439" h="1403985">
                  <a:moveTo>
                    <a:pt x="0" y="1403604"/>
                  </a:moveTo>
                  <a:lnTo>
                    <a:pt x="0" y="0"/>
                  </a:lnTo>
                  <a:lnTo>
                    <a:pt x="10871" y="7873"/>
                  </a:lnTo>
                  <a:lnTo>
                    <a:pt x="19681" y="30122"/>
                  </a:lnTo>
                  <a:lnTo>
                    <a:pt x="32289" y="109537"/>
                  </a:lnTo>
                  <a:lnTo>
                    <a:pt x="36678" y="162594"/>
                  </a:lnTo>
                  <a:lnTo>
                    <a:pt x="40183" y="221813"/>
                  </a:lnTo>
                  <a:lnTo>
                    <a:pt x="51256" y="479226"/>
                  </a:lnTo>
                  <a:lnTo>
                    <a:pt x="54864" y="540180"/>
                  </a:lnTo>
                  <a:lnTo>
                    <a:pt x="54864" y="539686"/>
                  </a:lnTo>
                  <a:lnTo>
                    <a:pt x="59150" y="591502"/>
                  </a:lnTo>
                  <a:lnTo>
                    <a:pt x="64717" y="636344"/>
                  </a:lnTo>
                  <a:lnTo>
                    <a:pt x="71758" y="670917"/>
                  </a:lnTo>
                  <a:lnTo>
                    <a:pt x="80568" y="693167"/>
                  </a:lnTo>
                  <a:lnTo>
                    <a:pt x="91440" y="701040"/>
                  </a:lnTo>
                  <a:lnTo>
                    <a:pt x="91440" y="702564"/>
                  </a:lnTo>
                  <a:lnTo>
                    <a:pt x="89916" y="702564"/>
                  </a:lnTo>
                  <a:lnTo>
                    <a:pt x="88392" y="704088"/>
                  </a:lnTo>
                  <a:lnTo>
                    <a:pt x="88392" y="1403604"/>
                  </a:lnTo>
                  <a:lnTo>
                    <a:pt x="59436" y="1403604"/>
                  </a:lnTo>
                  <a:lnTo>
                    <a:pt x="59436" y="704088"/>
                  </a:lnTo>
                  <a:lnTo>
                    <a:pt x="57912" y="704088"/>
                  </a:lnTo>
                  <a:lnTo>
                    <a:pt x="57912" y="702564"/>
                  </a:lnTo>
                  <a:lnTo>
                    <a:pt x="56388" y="702564"/>
                  </a:lnTo>
                  <a:lnTo>
                    <a:pt x="56388" y="701040"/>
                  </a:lnTo>
                  <a:lnTo>
                    <a:pt x="54864" y="701040"/>
                  </a:lnTo>
                  <a:lnTo>
                    <a:pt x="51816" y="704088"/>
                  </a:lnTo>
                  <a:lnTo>
                    <a:pt x="51816" y="1403604"/>
                  </a:lnTo>
                  <a:lnTo>
                    <a:pt x="21336" y="1403604"/>
                  </a:lnTo>
                  <a:lnTo>
                    <a:pt x="21336" y="702564"/>
                  </a:lnTo>
                  <a:lnTo>
                    <a:pt x="19812" y="702564"/>
                  </a:lnTo>
                  <a:lnTo>
                    <a:pt x="19812" y="701040"/>
                  </a:lnTo>
                  <a:lnTo>
                    <a:pt x="16764" y="701040"/>
                  </a:lnTo>
                  <a:lnTo>
                    <a:pt x="16764" y="702564"/>
                  </a:lnTo>
                  <a:lnTo>
                    <a:pt x="15240" y="702564"/>
                  </a:lnTo>
                  <a:lnTo>
                    <a:pt x="15240" y="1403604"/>
                  </a:lnTo>
                  <a:lnTo>
                    <a:pt x="0" y="1403604"/>
                  </a:lnTo>
                  <a:close/>
                </a:path>
                <a:path w="91439" h="1403985">
                  <a:moveTo>
                    <a:pt x="88392" y="1403604"/>
                  </a:moveTo>
                  <a:lnTo>
                    <a:pt x="88392" y="707136"/>
                  </a:lnTo>
                  <a:lnTo>
                    <a:pt x="89916" y="708660"/>
                  </a:lnTo>
                  <a:lnTo>
                    <a:pt x="91440" y="708660"/>
                  </a:lnTo>
                  <a:lnTo>
                    <a:pt x="91440" y="1403604"/>
                  </a:lnTo>
                  <a:lnTo>
                    <a:pt x="88392" y="1403604"/>
                  </a:lnTo>
                  <a:close/>
                </a:path>
                <a:path w="91439" h="1403985">
                  <a:moveTo>
                    <a:pt x="51816" y="1403604"/>
                  </a:moveTo>
                  <a:lnTo>
                    <a:pt x="51816" y="707136"/>
                  </a:lnTo>
                  <a:lnTo>
                    <a:pt x="53340" y="708660"/>
                  </a:lnTo>
                  <a:lnTo>
                    <a:pt x="57912" y="708660"/>
                  </a:lnTo>
                  <a:lnTo>
                    <a:pt x="57912" y="707136"/>
                  </a:lnTo>
                  <a:lnTo>
                    <a:pt x="59436" y="707136"/>
                  </a:lnTo>
                  <a:lnTo>
                    <a:pt x="59436" y="1403604"/>
                  </a:lnTo>
                  <a:lnTo>
                    <a:pt x="51816" y="1403604"/>
                  </a:lnTo>
                  <a:close/>
                </a:path>
                <a:path w="91439" h="1403985">
                  <a:moveTo>
                    <a:pt x="15240" y="1403604"/>
                  </a:moveTo>
                  <a:lnTo>
                    <a:pt x="15240" y="708660"/>
                  </a:lnTo>
                  <a:lnTo>
                    <a:pt x="21336" y="708660"/>
                  </a:lnTo>
                  <a:lnTo>
                    <a:pt x="21336" y="1403604"/>
                  </a:lnTo>
                  <a:lnTo>
                    <a:pt x="15240" y="1403604"/>
                  </a:lnTo>
                  <a:close/>
                </a:path>
              </a:pathLst>
            </a:custGeom>
            <a:solidFill>
              <a:srgbClr val="779C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5068824" y="4988051"/>
              <a:ext cx="76200" cy="7620"/>
            </a:xfrm>
            <a:custGeom>
              <a:avLst/>
              <a:gdLst/>
              <a:ahLst/>
              <a:cxnLst/>
              <a:rect l="l" t="t" r="r" b="b"/>
              <a:pathLst>
                <a:path w="76200" h="7620">
                  <a:moveTo>
                    <a:pt x="42672" y="6096"/>
                  </a:moveTo>
                  <a:lnTo>
                    <a:pt x="42672" y="3048"/>
                  </a:lnTo>
                  <a:lnTo>
                    <a:pt x="44196" y="3048"/>
                  </a:lnTo>
                  <a:lnTo>
                    <a:pt x="44196" y="6096"/>
                  </a:lnTo>
                  <a:lnTo>
                    <a:pt x="42672" y="6096"/>
                  </a:lnTo>
                  <a:close/>
                </a:path>
                <a:path w="76200" h="7620">
                  <a:moveTo>
                    <a:pt x="36576" y="6096"/>
                  </a:moveTo>
                  <a:lnTo>
                    <a:pt x="36576" y="3048"/>
                  </a:lnTo>
                  <a:lnTo>
                    <a:pt x="39624" y="0"/>
                  </a:lnTo>
                  <a:lnTo>
                    <a:pt x="41148" y="0"/>
                  </a:lnTo>
                  <a:lnTo>
                    <a:pt x="41148" y="1524"/>
                  </a:lnTo>
                  <a:lnTo>
                    <a:pt x="42672" y="1524"/>
                  </a:lnTo>
                  <a:lnTo>
                    <a:pt x="42672" y="7620"/>
                  </a:lnTo>
                  <a:lnTo>
                    <a:pt x="38100" y="7620"/>
                  </a:lnTo>
                  <a:lnTo>
                    <a:pt x="36576" y="6096"/>
                  </a:lnTo>
                  <a:close/>
                </a:path>
                <a:path w="76200" h="7620">
                  <a:moveTo>
                    <a:pt x="0" y="7620"/>
                  </a:moveTo>
                  <a:lnTo>
                    <a:pt x="0" y="1524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4572" y="0"/>
                  </a:lnTo>
                  <a:lnTo>
                    <a:pt x="4572" y="1524"/>
                  </a:lnTo>
                  <a:lnTo>
                    <a:pt x="6096" y="1524"/>
                  </a:lnTo>
                  <a:lnTo>
                    <a:pt x="6096" y="7620"/>
                  </a:lnTo>
                  <a:lnTo>
                    <a:pt x="0" y="7620"/>
                  </a:lnTo>
                  <a:close/>
                </a:path>
                <a:path w="76200" h="7620">
                  <a:moveTo>
                    <a:pt x="73152" y="6096"/>
                  </a:moveTo>
                  <a:lnTo>
                    <a:pt x="73152" y="3048"/>
                  </a:lnTo>
                  <a:lnTo>
                    <a:pt x="74676" y="1524"/>
                  </a:lnTo>
                  <a:lnTo>
                    <a:pt x="76200" y="1524"/>
                  </a:lnTo>
                  <a:lnTo>
                    <a:pt x="76200" y="7620"/>
                  </a:lnTo>
                  <a:lnTo>
                    <a:pt x="74676" y="7620"/>
                  </a:lnTo>
                  <a:lnTo>
                    <a:pt x="73152" y="6096"/>
                  </a:lnTo>
                  <a:close/>
                </a:path>
              </a:pathLst>
            </a:custGeom>
            <a:solidFill>
              <a:srgbClr val="6D9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5145023" y="4988051"/>
              <a:ext cx="0" cy="702945"/>
            </a:xfrm>
            <a:custGeom>
              <a:avLst/>
              <a:gdLst/>
              <a:ahLst/>
              <a:cxnLst/>
              <a:rect l="l" t="t" r="r" b="b"/>
              <a:pathLst>
                <a:path h="702945">
                  <a:moveTo>
                    <a:pt x="0" y="702564"/>
                  </a:moveTo>
                  <a:lnTo>
                    <a:pt x="0" y="0"/>
                  </a:lnTo>
                  <a:lnTo>
                    <a:pt x="0" y="702564"/>
                  </a:lnTo>
                  <a:close/>
                </a:path>
              </a:pathLst>
            </a:custGeom>
            <a:solidFill>
              <a:srgbClr val="3D8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9" name="object 229"/>
          <p:cNvGrpSpPr/>
          <p:nvPr/>
        </p:nvGrpSpPr>
        <p:grpSpPr>
          <a:xfrm>
            <a:off x="5202935" y="4988051"/>
            <a:ext cx="91440" cy="702945"/>
            <a:chOff x="5202935" y="4988051"/>
            <a:chExt cx="91440" cy="702945"/>
          </a:xfrm>
        </p:grpSpPr>
        <p:sp>
          <p:nvSpPr>
            <p:cNvPr id="230" name="object 230"/>
            <p:cNvSpPr/>
            <p:nvPr/>
          </p:nvSpPr>
          <p:spPr>
            <a:xfrm>
              <a:off x="5202923" y="4988051"/>
              <a:ext cx="91440" cy="702945"/>
            </a:xfrm>
            <a:custGeom>
              <a:avLst/>
              <a:gdLst/>
              <a:ahLst/>
              <a:cxnLst/>
              <a:rect l="l" t="t" r="r" b="b"/>
              <a:pathLst>
                <a:path w="91439" h="702945">
                  <a:moveTo>
                    <a:pt x="88900" y="0"/>
                  </a:moveTo>
                  <a:lnTo>
                    <a:pt x="86360" y="0"/>
                  </a:lnTo>
                  <a:lnTo>
                    <a:pt x="55880" y="0"/>
                  </a:lnTo>
                  <a:lnTo>
                    <a:pt x="54610" y="0"/>
                  </a:lnTo>
                  <a:lnTo>
                    <a:pt x="54610" y="1536"/>
                  </a:lnTo>
                  <a:lnTo>
                    <a:pt x="55880" y="1536"/>
                  </a:lnTo>
                  <a:lnTo>
                    <a:pt x="55880" y="7632"/>
                  </a:lnTo>
                  <a:lnTo>
                    <a:pt x="50800" y="7632"/>
                  </a:lnTo>
                  <a:lnTo>
                    <a:pt x="50800" y="1536"/>
                  </a:lnTo>
                  <a:lnTo>
                    <a:pt x="52070" y="1536"/>
                  </a:lnTo>
                  <a:lnTo>
                    <a:pt x="52070" y="0"/>
                  </a:lnTo>
                  <a:lnTo>
                    <a:pt x="50800" y="0"/>
                  </a:lnTo>
                  <a:lnTo>
                    <a:pt x="20320" y="0"/>
                  </a:lnTo>
                  <a:lnTo>
                    <a:pt x="16510" y="0"/>
                  </a:lnTo>
                  <a:lnTo>
                    <a:pt x="16510" y="1651"/>
                  </a:lnTo>
                  <a:lnTo>
                    <a:pt x="20320" y="1651"/>
                  </a:lnTo>
                  <a:lnTo>
                    <a:pt x="20320" y="6858"/>
                  </a:lnTo>
                  <a:lnTo>
                    <a:pt x="17780" y="6858"/>
                  </a:lnTo>
                  <a:lnTo>
                    <a:pt x="17780" y="7632"/>
                  </a:lnTo>
                  <a:lnTo>
                    <a:pt x="13970" y="7632"/>
                  </a:lnTo>
                  <a:lnTo>
                    <a:pt x="13970" y="6096"/>
                  </a:lnTo>
                  <a:lnTo>
                    <a:pt x="12700" y="6096"/>
                  </a:lnTo>
                  <a:lnTo>
                    <a:pt x="12700" y="3048"/>
                  </a:lnTo>
                  <a:lnTo>
                    <a:pt x="13970" y="3048"/>
                  </a:lnTo>
                  <a:lnTo>
                    <a:pt x="13970" y="1536"/>
                  </a:lnTo>
                  <a:lnTo>
                    <a:pt x="15240" y="1536"/>
                  </a:lnTo>
                  <a:lnTo>
                    <a:pt x="15240" y="0"/>
                  </a:lnTo>
                  <a:lnTo>
                    <a:pt x="13970" y="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702576"/>
                  </a:lnTo>
                  <a:lnTo>
                    <a:pt x="12700" y="702576"/>
                  </a:lnTo>
                  <a:lnTo>
                    <a:pt x="13970" y="702576"/>
                  </a:lnTo>
                  <a:lnTo>
                    <a:pt x="86360" y="702576"/>
                  </a:lnTo>
                  <a:lnTo>
                    <a:pt x="86360" y="1536"/>
                  </a:lnTo>
                  <a:lnTo>
                    <a:pt x="88900" y="1536"/>
                  </a:lnTo>
                  <a:lnTo>
                    <a:pt x="88900" y="0"/>
                  </a:lnTo>
                  <a:close/>
                </a:path>
                <a:path w="91439" h="702945">
                  <a:moveTo>
                    <a:pt x="91440" y="7632"/>
                  </a:moveTo>
                  <a:lnTo>
                    <a:pt x="86868" y="7632"/>
                  </a:lnTo>
                  <a:lnTo>
                    <a:pt x="86868" y="702576"/>
                  </a:lnTo>
                  <a:lnTo>
                    <a:pt x="91440" y="702576"/>
                  </a:lnTo>
                  <a:lnTo>
                    <a:pt x="91440" y="7632"/>
                  </a:lnTo>
                  <a:close/>
                </a:path>
              </a:pathLst>
            </a:custGeom>
            <a:solidFill>
              <a:srgbClr val="779C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5215127" y="4988051"/>
              <a:ext cx="79375" cy="7620"/>
            </a:xfrm>
            <a:custGeom>
              <a:avLst/>
              <a:gdLst/>
              <a:ahLst/>
              <a:cxnLst/>
              <a:rect l="l" t="t" r="r" b="b"/>
              <a:pathLst>
                <a:path w="79375" h="7620">
                  <a:moveTo>
                    <a:pt x="74676" y="7620"/>
                  </a:moveTo>
                  <a:lnTo>
                    <a:pt x="74676" y="1524"/>
                  </a:lnTo>
                  <a:lnTo>
                    <a:pt x="76200" y="1524"/>
                  </a:lnTo>
                  <a:lnTo>
                    <a:pt x="76200" y="0"/>
                  </a:lnTo>
                  <a:lnTo>
                    <a:pt x="79248" y="0"/>
                  </a:lnTo>
                  <a:lnTo>
                    <a:pt x="79248" y="7620"/>
                  </a:lnTo>
                  <a:lnTo>
                    <a:pt x="74676" y="7620"/>
                  </a:lnTo>
                  <a:close/>
                </a:path>
                <a:path w="79375" h="7620">
                  <a:moveTo>
                    <a:pt x="38100" y="7620"/>
                  </a:moveTo>
                  <a:lnTo>
                    <a:pt x="38100" y="1524"/>
                  </a:lnTo>
                  <a:lnTo>
                    <a:pt x="39624" y="1524"/>
                  </a:lnTo>
                  <a:lnTo>
                    <a:pt x="39624" y="0"/>
                  </a:lnTo>
                  <a:lnTo>
                    <a:pt x="42672" y="0"/>
                  </a:lnTo>
                  <a:lnTo>
                    <a:pt x="42672" y="1524"/>
                  </a:lnTo>
                  <a:lnTo>
                    <a:pt x="44196" y="1524"/>
                  </a:lnTo>
                  <a:lnTo>
                    <a:pt x="44196" y="7620"/>
                  </a:lnTo>
                  <a:lnTo>
                    <a:pt x="38100" y="7620"/>
                  </a:lnTo>
                  <a:close/>
                </a:path>
                <a:path w="79375" h="7620">
                  <a:moveTo>
                    <a:pt x="1524" y="7620"/>
                  </a:moveTo>
                  <a:lnTo>
                    <a:pt x="1524" y="1524"/>
                  </a:lnTo>
                  <a:lnTo>
                    <a:pt x="3048" y="1524"/>
                  </a:lnTo>
                  <a:lnTo>
                    <a:pt x="3048" y="0"/>
                  </a:lnTo>
                  <a:lnTo>
                    <a:pt x="4572" y="0"/>
                  </a:lnTo>
                  <a:lnTo>
                    <a:pt x="7620" y="3048"/>
                  </a:lnTo>
                  <a:lnTo>
                    <a:pt x="7620" y="6096"/>
                  </a:lnTo>
                  <a:lnTo>
                    <a:pt x="6096" y="7620"/>
                  </a:lnTo>
                  <a:lnTo>
                    <a:pt x="1524" y="7620"/>
                  </a:lnTo>
                  <a:close/>
                </a:path>
                <a:path w="79375" h="7620">
                  <a:moveTo>
                    <a:pt x="0" y="6096"/>
                  </a:moveTo>
                  <a:lnTo>
                    <a:pt x="0" y="3048"/>
                  </a:lnTo>
                  <a:lnTo>
                    <a:pt x="1524" y="3048"/>
                  </a:lnTo>
                  <a:lnTo>
                    <a:pt x="1524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6D9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5294375" y="4988051"/>
              <a:ext cx="0" cy="702945"/>
            </a:xfrm>
            <a:custGeom>
              <a:avLst/>
              <a:gdLst/>
              <a:ahLst/>
              <a:cxnLst/>
              <a:rect l="l" t="t" r="r" b="b"/>
              <a:pathLst>
                <a:path h="702945">
                  <a:moveTo>
                    <a:pt x="0" y="702564"/>
                  </a:moveTo>
                  <a:lnTo>
                    <a:pt x="0" y="0"/>
                  </a:lnTo>
                  <a:lnTo>
                    <a:pt x="0" y="702564"/>
                  </a:lnTo>
                  <a:close/>
                </a:path>
              </a:pathLst>
            </a:custGeom>
            <a:solidFill>
              <a:srgbClr val="3D8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3" name="object 233"/>
          <p:cNvGrpSpPr/>
          <p:nvPr/>
        </p:nvGrpSpPr>
        <p:grpSpPr>
          <a:xfrm>
            <a:off x="5353811" y="4988051"/>
            <a:ext cx="91440" cy="702945"/>
            <a:chOff x="5353811" y="4988051"/>
            <a:chExt cx="91440" cy="702945"/>
          </a:xfrm>
        </p:grpSpPr>
        <p:sp>
          <p:nvSpPr>
            <p:cNvPr id="234" name="object 234"/>
            <p:cNvSpPr/>
            <p:nvPr/>
          </p:nvSpPr>
          <p:spPr>
            <a:xfrm>
              <a:off x="5353811" y="4988051"/>
              <a:ext cx="91440" cy="702945"/>
            </a:xfrm>
            <a:custGeom>
              <a:avLst/>
              <a:gdLst/>
              <a:ahLst/>
              <a:cxnLst/>
              <a:rect l="l" t="t" r="r" b="b"/>
              <a:pathLst>
                <a:path w="91439" h="702945">
                  <a:moveTo>
                    <a:pt x="86868" y="0"/>
                  </a:moveTo>
                  <a:lnTo>
                    <a:pt x="91440" y="0"/>
                  </a:lnTo>
                  <a:lnTo>
                    <a:pt x="91440" y="702564"/>
                  </a:lnTo>
                  <a:lnTo>
                    <a:pt x="89916" y="702564"/>
                  </a:lnTo>
                  <a:lnTo>
                    <a:pt x="89916" y="3048"/>
                  </a:lnTo>
                  <a:lnTo>
                    <a:pt x="86868" y="0"/>
                  </a:lnTo>
                  <a:close/>
                </a:path>
                <a:path w="91439" h="702945">
                  <a:moveTo>
                    <a:pt x="82296" y="702564"/>
                  </a:moveTo>
                  <a:lnTo>
                    <a:pt x="82296" y="6095"/>
                  </a:lnTo>
                  <a:lnTo>
                    <a:pt x="83820" y="6095"/>
                  </a:lnTo>
                  <a:lnTo>
                    <a:pt x="83820" y="7620"/>
                  </a:lnTo>
                  <a:lnTo>
                    <a:pt x="88392" y="7620"/>
                  </a:lnTo>
                  <a:lnTo>
                    <a:pt x="89916" y="6095"/>
                  </a:lnTo>
                  <a:lnTo>
                    <a:pt x="89916" y="702564"/>
                  </a:lnTo>
                  <a:lnTo>
                    <a:pt x="82296" y="702564"/>
                  </a:lnTo>
                  <a:close/>
                </a:path>
                <a:path w="91439" h="702945">
                  <a:moveTo>
                    <a:pt x="50292" y="0"/>
                  </a:moveTo>
                  <a:lnTo>
                    <a:pt x="85344" y="0"/>
                  </a:lnTo>
                  <a:lnTo>
                    <a:pt x="85344" y="1524"/>
                  </a:lnTo>
                  <a:lnTo>
                    <a:pt x="83820" y="1524"/>
                  </a:lnTo>
                  <a:lnTo>
                    <a:pt x="83820" y="3048"/>
                  </a:lnTo>
                  <a:lnTo>
                    <a:pt x="82296" y="3048"/>
                  </a:lnTo>
                  <a:lnTo>
                    <a:pt x="82296" y="702564"/>
                  </a:lnTo>
                  <a:lnTo>
                    <a:pt x="53340" y="702564"/>
                  </a:lnTo>
                  <a:lnTo>
                    <a:pt x="53340" y="3048"/>
                  </a:lnTo>
                  <a:lnTo>
                    <a:pt x="50292" y="0"/>
                  </a:lnTo>
                  <a:close/>
                </a:path>
                <a:path w="91439" h="702945">
                  <a:moveTo>
                    <a:pt x="45720" y="702564"/>
                  </a:moveTo>
                  <a:lnTo>
                    <a:pt x="45720" y="6095"/>
                  </a:lnTo>
                  <a:lnTo>
                    <a:pt x="47244" y="7620"/>
                  </a:lnTo>
                  <a:lnTo>
                    <a:pt x="51816" y="7620"/>
                  </a:lnTo>
                  <a:lnTo>
                    <a:pt x="53340" y="6095"/>
                  </a:lnTo>
                  <a:lnTo>
                    <a:pt x="53340" y="702564"/>
                  </a:lnTo>
                  <a:lnTo>
                    <a:pt x="45720" y="702564"/>
                  </a:lnTo>
                  <a:close/>
                </a:path>
                <a:path w="91439" h="702945">
                  <a:moveTo>
                    <a:pt x="13716" y="0"/>
                  </a:moveTo>
                  <a:lnTo>
                    <a:pt x="48768" y="0"/>
                  </a:lnTo>
                  <a:lnTo>
                    <a:pt x="45720" y="3048"/>
                  </a:lnTo>
                  <a:lnTo>
                    <a:pt x="45720" y="702564"/>
                  </a:lnTo>
                  <a:lnTo>
                    <a:pt x="16764" y="702564"/>
                  </a:lnTo>
                  <a:lnTo>
                    <a:pt x="16764" y="3048"/>
                  </a:lnTo>
                  <a:lnTo>
                    <a:pt x="13716" y="0"/>
                  </a:lnTo>
                  <a:close/>
                </a:path>
                <a:path w="91439" h="702945">
                  <a:moveTo>
                    <a:pt x="9144" y="702564"/>
                  </a:moveTo>
                  <a:lnTo>
                    <a:pt x="9144" y="6095"/>
                  </a:lnTo>
                  <a:lnTo>
                    <a:pt x="10668" y="7620"/>
                  </a:lnTo>
                  <a:lnTo>
                    <a:pt x="15240" y="7620"/>
                  </a:lnTo>
                  <a:lnTo>
                    <a:pt x="16764" y="6095"/>
                  </a:lnTo>
                  <a:lnTo>
                    <a:pt x="16764" y="702564"/>
                  </a:lnTo>
                  <a:lnTo>
                    <a:pt x="9144" y="702564"/>
                  </a:lnTo>
                  <a:close/>
                </a:path>
                <a:path w="91439" h="702945">
                  <a:moveTo>
                    <a:pt x="0" y="702564"/>
                  </a:moveTo>
                  <a:lnTo>
                    <a:pt x="0" y="0"/>
                  </a:lnTo>
                  <a:lnTo>
                    <a:pt x="12192" y="0"/>
                  </a:lnTo>
                  <a:lnTo>
                    <a:pt x="9144" y="3048"/>
                  </a:lnTo>
                  <a:lnTo>
                    <a:pt x="9144" y="702564"/>
                  </a:lnTo>
                  <a:lnTo>
                    <a:pt x="0" y="702564"/>
                  </a:lnTo>
                  <a:close/>
                </a:path>
              </a:pathLst>
            </a:custGeom>
            <a:solidFill>
              <a:srgbClr val="779C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5362956" y="4988051"/>
              <a:ext cx="81280" cy="7620"/>
            </a:xfrm>
            <a:custGeom>
              <a:avLst/>
              <a:gdLst/>
              <a:ahLst/>
              <a:cxnLst/>
              <a:rect l="l" t="t" r="r" b="b"/>
              <a:pathLst>
                <a:path w="81279" h="7620">
                  <a:moveTo>
                    <a:pt x="74676" y="7620"/>
                  </a:moveTo>
                  <a:lnTo>
                    <a:pt x="74676" y="1524"/>
                  </a:lnTo>
                  <a:lnTo>
                    <a:pt x="76200" y="1524"/>
                  </a:lnTo>
                  <a:lnTo>
                    <a:pt x="76200" y="0"/>
                  </a:lnTo>
                  <a:lnTo>
                    <a:pt x="77724" y="0"/>
                  </a:lnTo>
                  <a:lnTo>
                    <a:pt x="80772" y="3048"/>
                  </a:lnTo>
                  <a:lnTo>
                    <a:pt x="80772" y="6096"/>
                  </a:lnTo>
                  <a:lnTo>
                    <a:pt x="79248" y="7620"/>
                  </a:lnTo>
                  <a:lnTo>
                    <a:pt x="74676" y="7620"/>
                  </a:lnTo>
                  <a:close/>
                </a:path>
                <a:path w="81279" h="7620">
                  <a:moveTo>
                    <a:pt x="73152" y="6096"/>
                  </a:moveTo>
                  <a:lnTo>
                    <a:pt x="73152" y="3048"/>
                  </a:lnTo>
                  <a:lnTo>
                    <a:pt x="74676" y="3048"/>
                  </a:lnTo>
                  <a:lnTo>
                    <a:pt x="74676" y="6096"/>
                  </a:lnTo>
                  <a:lnTo>
                    <a:pt x="73152" y="6096"/>
                  </a:lnTo>
                  <a:close/>
                </a:path>
                <a:path w="81279" h="7620">
                  <a:moveTo>
                    <a:pt x="36576" y="6096"/>
                  </a:moveTo>
                  <a:lnTo>
                    <a:pt x="36576" y="3048"/>
                  </a:lnTo>
                  <a:lnTo>
                    <a:pt x="39624" y="0"/>
                  </a:lnTo>
                  <a:lnTo>
                    <a:pt x="41148" y="0"/>
                  </a:lnTo>
                  <a:lnTo>
                    <a:pt x="44196" y="3048"/>
                  </a:lnTo>
                  <a:lnTo>
                    <a:pt x="44196" y="6096"/>
                  </a:lnTo>
                  <a:lnTo>
                    <a:pt x="42672" y="7620"/>
                  </a:lnTo>
                  <a:lnTo>
                    <a:pt x="38100" y="7620"/>
                  </a:lnTo>
                  <a:lnTo>
                    <a:pt x="36576" y="6096"/>
                  </a:lnTo>
                  <a:close/>
                </a:path>
                <a:path w="81279" h="7620">
                  <a:moveTo>
                    <a:pt x="0" y="6096"/>
                  </a:moveTo>
                  <a:lnTo>
                    <a:pt x="0" y="3048"/>
                  </a:lnTo>
                  <a:lnTo>
                    <a:pt x="3048" y="0"/>
                  </a:lnTo>
                  <a:lnTo>
                    <a:pt x="4572" y="0"/>
                  </a:lnTo>
                  <a:lnTo>
                    <a:pt x="7620" y="3048"/>
                  </a:lnTo>
                  <a:lnTo>
                    <a:pt x="7620" y="6096"/>
                  </a:lnTo>
                  <a:lnTo>
                    <a:pt x="6096" y="7620"/>
                  </a:lnTo>
                  <a:lnTo>
                    <a:pt x="1524" y="7620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6D9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6" name="object 236"/>
          <p:cNvGrpSpPr/>
          <p:nvPr/>
        </p:nvGrpSpPr>
        <p:grpSpPr>
          <a:xfrm>
            <a:off x="5504688" y="4988051"/>
            <a:ext cx="90170" cy="702945"/>
            <a:chOff x="5504688" y="4988051"/>
            <a:chExt cx="90170" cy="702945"/>
          </a:xfrm>
        </p:grpSpPr>
        <p:sp>
          <p:nvSpPr>
            <p:cNvPr id="237" name="object 237"/>
            <p:cNvSpPr/>
            <p:nvPr/>
          </p:nvSpPr>
          <p:spPr>
            <a:xfrm>
              <a:off x="5504688" y="4988051"/>
              <a:ext cx="90170" cy="702945"/>
            </a:xfrm>
            <a:custGeom>
              <a:avLst/>
              <a:gdLst/>
              <a:ahLst/>
              <a:cxnLst/>
              <a:rect l="l" t="t" r="r" b="b"/>
              <a:pathLst>
                <a:path w="90170" h="702945">
                  <a:moveTo>
                    <a:pt x="83820" y="0"/>
                  </a:moveTo>
                  <a:lnTo>
                    <a:pt x="89916" y="0"/>
                  </a:lnTo>
                  <a:lnTo>
                    <a:pt x="89916" y="702564"/>
                  </a:lnTo>
                  <a:lnTo>
                    <a:pt x="86868" y="702564"/>
                  </a:lnTo>
                  <a:lnTo>
                    <a:pt x="86868" y="3048"/>
                  </a:lnTo>
                  <a:lnTo>
                    <a:pt x="83820" y="0"/>
                  </a:lnTo>
                  <a:close/>
                </a:path>
                <a:path w="90170" h="702945">
                  <a:moveTo>
                    <a:pt x="79248" y="702564"/>
                  </a:moveTo>
                  <a:lnTo>
                    <a:pt x="79248" y="6095"/>
                  </a:lnTo>
                  <a:lnTo>
                    <a:pt x="80772" y="7620"/>
                  </a:lnTo>
                  <a:lnTo>
                    <a:pt x="85344" y="7620"/>
                  </a:lnTo>
                  <a:lnTo>
                    <a:pt x="86868" y="6095"/>
                  </a:lnTo>
                  <a:lnTo>
                    <a:pt x="86868" y="702564"/>
                  </a:lnTo>
                  <a:lnTo>
                    <a:pt x="79248" y="702564"/>
                  </a:lnTo>
                  <a:close/>
                </a:path>
                <a:path w="90170" h="702945">
                  <a:moveTo>
                    <a:pt x="47244" y="0"/>
                  </a:moveTo>
                  <a:lnTo>
                    <a:pt x="82296" y="0"/>
                  </a:lnTo>
                  <a:lnTo>
                    <a:pt x="79248" y="3048"/>
                  </a:lnTo>
                  <a:lnTo>
                    <a:pt x="79248" y="702564"/>
                  </a:lnTo>
                  <a:lnTo>
                    <a:pt x="50292" y="702564"/>
                  </a:lnTo>
                  <a:lnTo>
                    <a:pt x="50292" y="3048"/>
                  </a:lnTo>
                  <a:lnTo>
                    <a:pt x="48768" y="3048"/>
                  </a:lnTo>
                  <a:lnTo>
                    <a:pt x="48768" y="1524"/>
                  </a:lnTo>
                  <a:lnTo>
                    <a:pt x="47244" y="0"/>
                  </a:lnTo>
                  <a:close/>
                </a:path>
                <a:path w="90170" h="702945">
                  <a:moveTo>
                    <a:pt x="42672" y="702564"/>
                  </a:moveTo>
                  <a:lnTo>
                    <a:pt x="42672" y="6095"/>
                  </a:lnTo>
                  <a:lnTo>
                    <a:pt x="44196" y="7620"/>
                  </a:lnTo>
                  <a:lnTo>
                    <a:pt x="48768" y="7620"/>
                  </a:lnTo>
                  <a:lnTo>
                    <a:pt x="48768" y="6095"/>
                  </a:lnTo>
                  <a:lnTo>
                    <a:pt x="50292" y="6095"/>
                  </a:lnTo>
                  <a:lnTo>
                    <a:pt x="50292" y="702564"/>
                  </a:lnTo>
                  <a:lnTo>
                    <a:pt x="42672" y="702564"/>
                  </a:lnTo>
                  <a:close/>
                </a:path>
                <a:path w="90170" h="702945">
                  <a:moveTo>
                    <a:pt x="10668" y="1524"/>
                  </a:moveTo>
                  <a:lnTo>
                    <a:pt x="10668" y="0"/>
                  </a:lnTo>
                  <a:lnTo>
                    <a:pt x="45720" y="0"/>
                  </a:lnTo>
                  <a:lnTo>
                    <a:pt x="42672" y="3048"/>
                  </a:lnTo>
                  <a:lnTo>
                    <a:pt x="42672" y="702564"/>
                  </a:lnTo>
                  <a:lnTo>
                    <a:pt x="13716" y="702564"/>
                  </a:lnTo>
                  <a:lnTo>
                    <a:pt x="13716" y="3048"/>
                  </a:lnTo>
                  <a:lnTo>
                    <a:pt x="12192" y="3048"/>
                  </a:lnTo>
                  <a:lnTo>
                    <a:pt x="12192" y="1524"/>
                  </a:lnTo>
                  <a:lnTo>
                    <a:pt x="10668" y="1524"/>
                  </a:lnTo>
                  <a:close/>
                </a:path>
                <a:path w="90170" h="702945">
                  <a:moveTo>
                    <a:pt x="6096" y="702564"/>
                  </a:moveTo>
                  <a:lnTo>
                    <a:pt x="6096" y="7620"/>
                  </a:lnTo>
                  <a:lnTo>
                    <a:pt x="12192" y="7620"/>
                  </a:lnTo>
                  <a:lnTo>
                    <a:pt x="12192" y="6095"/>
                  </a:lnTo>
                  <a:lnTo>
                    <a:pt x="13716" y="6095"/>
                  </a:lnTo>
                  <a:lnTo>
                    <a:pt x="13716" y="702564"/>
                  </a:lnTo>
                  <a:lnTo>
                    <a:pt x="6096" y="702564"/>
                  </a:lnTo>
                  <a:close/>
                </a:path>
                <a:path w="90170" h="702945">
                  <a:moveTo>
                    <a:pt x="0" y="702564"/>
                  </a:moveTo>
                  <a:lnTo>
                    <a:pt x="0" y="0"/>
                  </a:lnTo>
                  <a:lnTo>
                    <a:pt x="7620" y="0"/>
                  </a:lnTo>
                  <a:lnTo>
                    <a:pt x="7620" y="1524"/>
                  </a:lnTo>
                  <a:lnTo>
                    <a:pt x="6096" y="1524"/>
                  </a:lnTo>
                  <a:lnTo>
                    <a:pt x="6096" y="702564"/>
                  </a:lnTo>
                  <a:lnTo>
                    <a:pt x="0" y="702564"/>
                  </a:lnTo>
                  <a:close/>
                </a:path>
              </a:pathLst>
            </a:custGeom>
            <a:solidFill>
              <a:srgbClr val="779C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5510784" y="4988051"/>
              <a:ext cx="81280" cy="7620"/>
            </a:xfrm>
            <a:custGeom>
              <a:avLst/>
              <a:gdLst/>
              <a:ahLst/>
              <a:cxnLst/>
              <a:rect l="l" t="t" r="r" b="b"/>
              <a:pathLst>
                <a:path w="81279" h="7620">
                  <a:moveTo>
                    <a:pt x="73152" y="6096"/>
                  </a:moveTo>
                  <a:lnTo>
                    <a:pt x="73152" y="3048"/>
                  </a:lnTo>
                  <a:lnTo>
                    <a:pt x="76200" y="0"/>
                  </a:lnTo>
                  <a:lnTo>
                    <a:pt x="77724" y="0"/>
                  </a:lnTo>
                  <a:lnTo>
                    <a:pt x="80772" y="3048"/>
                  </a:lnTo>
                  <a:lnTo>
                    <a:pt x="80772" y="6096"/>
                  </a:lnTo>
                  <a:lnTo>
                    <a:pt x="79248" y="7620"/>
                  </a:lnTo>
                  <a:lnTo>
                    <a:pt x="74676" y="7620"/>
                  </a:lnTo>
                  <a:lnTo>
                    <a:pt x="73152" y="6096"/>
                  </a:lnTo>
                  <a:close/>
                </a:path>
                <a:path w="81279" h="7620">
                  <a:moveTo>
                    <a:pt x="42672" y="6096"/>
                  </a:moveTo>
                  <a:lnTo>
                    <a:pt x="42672" y="3048"/>
                  </a:lnTo>
                  <a:lnTo>
                    <a:pt x="44196" y="3048"/>
                  </a:lnTo>
                  <a:lnTo>
                    <a:pt x="44196" y="6096"/>
                  </a:lnTo>
                  <a:lnTo>
                    <a:pt x="42672" y="6096"/>
                  </a:lnTo>
                  <a:close/>
                </a:path>
                <a:path w="81279" h="7620">
                  <a:moveTo>
                    <a:pt x="36576" y="6096"/>
                  </a:moveTo>
                  <a:lnTo>
                    <a:pt x="36576" y="3048"/>
                  </a:lnTo>
                  <a:lnTo>
                    <a:pt x="39624" y="0"/>
                  </a:lnTo>
                  <a:lnTo>
                    <a:pt x="41148" y="0"/>
                  </a:lnTo>
                  <a:lnTo>
                    <a:pt x="42672" y="1524"/>
                  </a:lnTo>
                  <a:lnTo>
                    <a:pt x="42672" y="7620"/>
                  </a:lnTo>
                  <a:lnTo>
                    <a:pt x="38100" y="7620"/>
                  </a:lnTo>
                  <a:lnTo>
                    <a:pt x="36576" y="6096"/>
                  </a:lnTo>
                  <a:close/>
                </a:path>
                <a:path w="81279" h="7620">
                  <a:moveTo>
                    <a:pt x="6096" y="6096"/>
                  </a:moveTo>
                  <a:lnTo>
                    <a:pt x="6096" y="3048"/>
                  </a:lnTo>
                  <a:lnTo>
                    <a:pt x="7620" y="3048"/>
                  </a:lnTo>
                  <a:lnTo>
                    <a:pt x="7620" y="6096"/>
                  </a:lnTo>
                  <a:lnTo>
                    <a:pt x="6096" y="6096"/>
                  </a:lnTo>
                  <a:close/>
                </a:path>
                <a:path w="81279" h="7620">
                  <a:moveTo>
                    <a:pt x="0" y="7620"/>
                  </a:moveTo>
                  <a:lnTo>
                    <a:pt x="0" y="1524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4572" y="0"/>
                  </a:lnTo>
                  <a:lnTo>
                    <a:pt x="4572" y="1524"/>
                  </a:lnTo>
                  <a:lnTo>
                    <a:pt x="6096" y="1524"/>
                  </a:lnTo>
                  <a:lnTo>
                    <a:pt x="6096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6D9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9" name="object 239"/>
          <p:cNvGrpSpPr/>
          <p:nvPr/>
        </p:nvGrpSpPr>
        <p:grpSpPr>
          <a:xfrm>
            <a:off x="5654040" y="4988051"/>
            <a:ext cx="91440" cy="702945"/>
            <a:chOff x="5654040" y="4988051"/>
            <a:chExt cx="91440" cy="702945"/>
          </a:xfrm>
        </p:grpSpPr>
        <p:sp>
          <p:nvSpPr>
            <p:cNvPr id="240" name="object 240"/>
            <p:cNvSpPr/>
            <p:nvPr/>
          </p:nvSpPr>
          <p:spPr>
            <a:xfrm>
              <a:off x="5654040" y="4988051"/>
              <a:ext cx="91440" cy="702945"/>
            </a:xfrm>
            <a:custGeom>
              <a:avLst/>
              <a:gdLst/>
              <a:ahLst/>
              <a:cxnLst/>
              <a:rect l="l" t="t" r="r" b="b"/>
              <a:pathLst>
                <a:path w="91439" h="702945">
                  <a:moveTo>
                    <a:pt x="43180" y="0"/>
                  </a:moveTo>
                  <a:lnTo>
                    <a:pt x="40640" y="0"/>
                  </a:lnTo>
                  <a:lnTo>
                    <a:pt x="10160" y="0"/>
                  </a:lnTo>
                  <a:lnTo>
                    <a:pt x="8890" y="0"/>
                  </a:lnTo>
                  <a:lnTo>
                    <a:pt x="7620" y="0"/>
                  </a:lnTo>
                  <a:lnTo>
                    <a:pt x="7620" y="635"/>
                  </a:lnTo>
                  <a:lnTo>
                    <a:pt x="8890" y="635"/>
                  </a:lnTo>
                  <a:lnTo>
                    <a:pt x="8890" y="1536"/>
                  </a:lnTo>
                  <a:lnTo>
                    <a:pt x="10160" y="1536"/>
                  </a:lnTo>
                  <a:lnTo>
                    <a:pt x="10160" y="7632"/>
                  </a:lnTo>
                  <a:lnTo>
                    <a:pt x="5080" y="7632"/>
                  </a:lnTo>
                  <a:lnTo>
                    <a:pt x="5080" y="6096"/>
                  </a:lnTo>
                  <a:lnTo>
                    <a:pt x="2540" y="6096"/>
                  </a:lnTo>
                  <a:lnTo>
                    <a:pt x="2540" y="3048"/>
                  </a:lnTo>
                  <a:lnTo>
                    <a:pt x="5080" y="3048"/>
                  </a:lnTo>
                  <a:lnTo>
                    <a:pt x="5080" y="1536"/>
                  </a:lnTo>
                  <a:lnTo>
                    <a:pt x="6350" y="1536"/>
                  </a:lnTo>
                  <a:lnTo>
                    <a:pt x="6350" y="0"/>
                  </a:lnTo>
                  <a:lnTo>
                    <a:pt x="5080" y="0"/>
                  </a:lnTo>
                  <a:lnTo>
                    <a:pt x="2540" y="0"/>
                  </a:lnTo>
                  <a:lnTo>
                    <a:pt x="0" y="0"/>
                  </a:lnTo>
                  <a:lnTo>
                    <a:pt x="0" y="702576"/>
                  </a:lnTo>
                  <a:lnTo>
                    <a:pt x="2540" y="702576"/>
                  </a:lnTo>
                  <a:lnTo>
                    <a:pt x="5080" y="702576"/>
                  </a:lnTo>
                  <a:lnTo>
                    <a:pt x="10160" y="702576"/>
                  </a:lnTo>
                  <a:lnTo>
                    <a:pt x="40640" y="702576"/>
                  </a:lnTo>
                  <a:lnTo>
                    <a:pt x="40640" y="1536"/>
                  </a:lnTo>
                  <a:lnTo>
                    <a:pt x="43180" y="1536"/>
                  </a:lnTo>
                  <a:lnTo>
                    <a:pt x="43180" y="0"/>
                  </a:lnTo>
                  <a:close/>
                </a:path>
                <a:path w="91439" h="702945">
                  <a:moveTo>
                    <a:pt x="91440" y="0"/>
                  </a:moveTo>
                  <a:lnTo>
                    <a:pt x="85090" y="0"/>
                  </a:lnTo>
                  <a:lnTo>
                    <a:pt x="83820" y="0"/>
                  </a:lnTo>
                  <a:lnTo>
                    <a:pt x="82550" y="0"/>
                  </a:lnTo>
                  <a:lnTo>
                    <a:pt x="82550" y="1536"/>
                  </a:lnTo>
                  <a:lnTo>
                    <a:pt x="83820" y="1536"/>
                  </a:lnTo>
                  <a:lnTo>
                    <a:pt x="83820" y="3048"/>
                  </a:lnTo>
                  <a:lnTo>
                    <a:pt x="85090" y="3048"/>
                  </a:lnTo>
                  <a:lnTo>
                    <a:pt x="85090" y="6096"/>
                  </a:lnTo>
                  <a:lnTo>
                    <a:pt x="83820" y="6096"/>
                  </a:lnTo>
                  <a:lnTo>
                    <a:pt x="83820" y="7632"/>
                  </a:lnTo>
                  <a:lnTo>
                    <a:pt x="77470" y="7632"/>
                  </a:lnTo>
                  <a:lnTo>
                    <a:pt x="77470" y="1536"/>
                  </a:lnTo>
                  <a:lnTo>
                    <a:pt x="78740" y="1536"/>
                  </a:lnTo>
                  <a:lnTo>
                    <a:pt x="78740" y="0"/>
                  </a:lnTo>
                  <a:lnTo>
                    <a:pt x="77470" y="0"/>
                  </a:lnTo>
                  <a:lnTo>
                    <a:pt x="46990" y="0"/>
                  </a:lnTo>
                  <a:lnTo>
                    <a:pt x="45720" y="0"/>
                  </a:lnTo>
                  <a:lnTo>
                    <a:pt x="45720" y="1536"/>
                  </a:lnTo>
                  <a:lnTo>
                    <a:pt x="46990" y="1536"/>
                  </a:lnTo>
                  <a:lnTo>
                    <a:pt x="46990" y="7632"/>
                  </a:lnTo>
                  <a:lnTo>
                    <a:pt x="41148" y="7632"/>
                  </a:lnTo>
                  <a:lnTo>
                    <a:pt x="41148" y="702576"/>
                  </a:lnTo>
                  <a:lnTo>
                    <a:pt x="91440" y="702576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779C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5657087" y="4988051"/>
              <a:ext cx="82550" cy="7620"/>
            </a:xfrm>
            <a:custGeom>
              <a:avLst/>
              <a:gdLst/>
              <a:ahLst/>
              <a:cxnLst/>
              <a:rect l="l" t="t" r="r" b="b"/>
              <a:pathLst>
                <a:path w="82550" h="7620">
                  <a:moveTo>
                    <a:pt x="80772" y="6096"/>
                  </a:moveTo>
                  <a:lnTo>
                    <a:pt x="80772" y="3048"/>
                  </a:lnTo>
                  <a:lnTo>
                    <a:pt x="82296" y="3048"/>
                  </a:lnTo>
                  <a:lnTo>
                    <a:pt x="82296" y="6096"/>
                  </a:lnTo>
                  <a:lnTo>
                    <a:pt x="80772" y="6096"/>
                  </a:lnTo>
                  <a:close/>
                </a:path>
                <a:path w="82550" h="7620">
                  <a:moveTo>
                    <a:pt x="74676" y="7620"/>
                  </a:moveTo>
                  <a:lnTo>
                    <a:pt x="74676" y="1524"/>
                  </a:lnTo>
                  <a:lnTo>
                    <a:pt x="76200" y="1524"/>
                  </a:lnTo>
                  <a:lnTo>
                    <a:pt x="76200" y="0"/>
                  </a:lnTo>
                  <a:lnTo>
                    <a:pt x="79248" y="0"/>
                  </a:lnTo>
                  <a:lnTo>
                    <a:pt x="79248" y="1524"/>
                  </a:lnTo>
                  <a:lnTo>
                    <a:pt x="80772" y="1524"/>
                  </a:lnTo>
                  <a:lnTo>
                    <a:pt x="80772" y="7620"/>
                  </a:lnTo>
                  <a:lnTo>
                    <a:pt x="74676" y="7620"/>
                  </a:lnTo>
                  <a:close/>
                </a:path>
                <a:path w="82550" h="7620">
                  <a:moveTo>
                    <a:pt x="38100" y="7620"/>
                  </a:moveTo>
                  <a:lnTo>
                    <a:pt x="38100" y="1524"/>
                  </a:lnTo>
                  <a:lnTo>
                    <a:pt x="39624" y="1524"/>
                  </a:lnTo>
                  <a:lnTo>
                    <a:pt x="39624" y="0"/>
                  </a:lnTo>
                  <a:lnTo>
                    <a:pt x="42672" y="0"/>
                  </a:lnTo>
                  <a:lnTo>
                    <a:pt x="42672" y="1524"/>
                  </a:lnTo>
                  <a:lnTo>
                    <a:pt x="44196" y="1524"/>
                  </a:lnTo>
                  <a:lnTo>
                    <a:pt x="44196" y="7620"/>
                  </a:lnTo>
                  <a:lnTo>
                    <a:pt x="38100" y="7620"/>
                  </a:lnTo>
                  <a:close/>
                </a:path>
                <a:path w="82550" h="7620">
                  <a:moveTo>
                    <a:pt x="1524" y="7620"/>
                  </a:moveTo>
                  <a:lnTo>
                    <a:pt x="1524" y="1524"/>
                  </a:lnTo>
                  <a:lnTo>
                    <a:pt x="3048" y="1524"/>
                  </a:lnTo>
                  <a:lnTo>
                    <a:pt x="3048" y="0"/>
                  </a:lnTo>
                  <a:lnTo>
                    <a:pt x="4572" y="0"/>
                  </a:lnTo>
                  <a:lnTo>
                    <a:pt x="6096" y="1524"/>
                  </a:lnTo>
                  <a:lnTo>
                    <a:pt x="7620" y="1524"/>
                  </a:lnTo>
                  <a:lnTo>
                    <a:pt x="7620" y="7620"/>
                  </a:lnTo>
                  <a:lnTo>
                    <a:pt x="1524" y="7620"/>
                  </a:lnTo>
                  <a:close/>
                </a:path>
                <a:path w="82550" h="7620">
                  <a:moveTo>
                    <a:pt x="0" y="6096"/>
                  </a:moveTo>
                  <a:lnTo>
                    <a:pt x="0" y="3048"/>
                  </a:lnTo>
                  <a:lnTo>
                    <a:pt x="1524" y="3048"/>
                  </a:lnTo>
                  <a:lnTo>
                    <a:pt x="1524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6D9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2" name="object 242"/>
          <p:cNvGrpSpPr/>
          <p:nvPr/>
        </p:nvGrpSpPr>
        <p:grpSpPr>
          <a:xfrm>
            <a:off x="5804916" y="4988051"/>
            <a:ext cx="91440" cy="702945"/>
            <a:chOff x="5804916" y="4988051"/>
            <a:chExt cx="91440" cy="702945"/>
          </a:xfrm>
        </p:grpSpPr>
        <p:sp>
          <p:nvSpPr>
            <p:cNvPr id="243" name="object 243"/>
            <p:cNvSpPr/>
            <p:nvPr/>
          </p:nvSpPr>
          <p:spPr>
            <a:xfrm>
              <a:off x="5804916" y="4988051"/>
              <a:ext cx="91440" cy="702945"/>
            </a:xfrm>
            <a:custGeom>
              <a:avLst/>
              <a:gdLst/>
              <a:ahLst/>
              <a:cxnLst/>
              <a:rect l="l" t="t" r="r" b="b"/>
              <a:pathLst>
                <a:path w="91439" h="702945">
                  <a:moveTo>
                    <a:pt x="77724" y="0"/>
                  </a:moveTo>
                  <a:lnTo>
                    <a:pt x="91440" y="0"/>
                  </a:lnTo>
                  <a:lnTo>
                    <a:pt x="91440" y="702564"/>
                  </a:lnTo>
                  <a:lnTo>
                    <a:pt x="80772" y="702564"/>
                  </a:lnTo>
                  <a:lnTo>
                    <a:pt x="80772" y="1524"/>
                  </a:lnTo>
                  <a:lnTo>
                    <a:pt x="79248" y="1524"/>
                  </a:lnTo>
                  <a:lnTo>
                    <a:pt x="77724" y="0"/>
                  </a:lnTo>
                  <a:close/>
                </a:path>
                <a:path w="91439" h="702945">
                  <a:moveTo>
                    <a:pt x="73152" y="702564"/>
                  </a:moveTo>
                  <a:lnTo>
                    <a:pt x="73152" y="6095"/>
                  </a:lnTo>
                  <a:lnTo>
                    <a:pt x="74676" y="6095"/>
                  </a:lnTo>
                  <a:lnTo>
                    <a:pt x="74676" y="7620"/>
                  </a:lnTo>
                  <a:lnTo>
                    <a:pt x="80772" y="7620"/>
                  </a:lnTo>
                  <a:lnTo>
                    <a:pt x="80772" y="702564"/>
                  </a:lnTo>
                  <a:lnTo>
                    <a:pt x="73152" y="702564"/>
                  </a:lnTo>
                  <a:close/>
                </a:path>
                <a:path w="91439" h="702945">
                  <a:moveTo>
                    <a:pt x="41148" y="0"/>
                  </a:moveTo>
                  <a:lnTo>
                    <a:pt x="76200" y="0"/>
                  </a:lnTo>
                  <a:lnTo>
                    <a:pt x="76200" y="1524"/>
                  </a:lnTo>
                  <a:lnTo>
                    <a:pt x="74676" y="1524"/>
                  </a:lnTo>
                  <a:lnTo>
                    <a:pt x="74676" y="3048"/>
                  </a:lnTo>
                  <a:lnTo>
                    <a:pt x="73152" y="3048"/>
                  </a:lnTo>
                  <a:lnTo>
                    <a:pt x="73152" y="702564"/>
                  </a:lnTo>
                  <a:lnTo>
                    <a:pt x="44196" y="702564"/>
                  </a:lnTo>
                  <a:lnTo>
                    <a:pt x="44196" y="3048"/>
                  </a:lnTo>
                  <a:lnTo>
                    <a:pt x="41148" y="0"/>
                  </a:lnTo>
                  <a:close/>
                </a:path>
                <a:path w="91439" h="702945">
                  <a:moveTo>
                    <a:pt x="36576" y="702564"/>
                  </a:moveTo>
                  <a:lnTo>
                    <a:pt x="36576" y="6095"/>
                  </a:lnTo>
                  <a:lnTo>
                    <a:pt x="38100" y="7620"/>
                  </a:lnTo>
                  <a:lnTo>
                    <a:pt x="42672" y="7620"/>
                  </a:lnTo>
                  <a:lnTo>
                    <a:pt x="44196" y="6095"/>
                  </a:lnTo>
                  <a:lnTo>
                    <a:pt x="44196" y="702564"/>
                  </a:lnTo>
                  <a:lnTo>
                    <a:pt x="36576" y="702564"/>
                  </a:lnTo>
                  <a:close/>
                </a:path>
                <a:path w="91439" h="702945">
                  <a:moveTo>
                    <a:pt x="4572" y="0"/>
                  </a:moveTo>
                  <a:lnTo>
                    <a:pt x="39624" y="0"/>
                  </a:lnTo>
                  <a:lnTo>
                    <a:pt x="36576" y="3048"/>
                  </a:lnTo>
                  <a:lnTo>
                    <a:pt x="36576" y="702564"/>
                  </a:lnTo>
                  <a:lnTo>
                    <a:pt x="7620" y="702564"/>
                  </a:lnTo>
                  <a:lnTo>
                    <a:pt x="7620" y="3048"/>
                  </a:lnTo>
                  <a:lnTo>
                    <a:pt x="4572" y="0"/>
                  </a:lnTo>
                  <a:close/>
                </a:path>
                <a:path w="91439" h="702945">
                  <a:moveTo>
                    <a:pt x="0" y="702564"/>
                  </a:moveTo>
                  <a:lnTo>
                    <a:pt x="0" y="6095"/>
                  </a:lnTo>
                  <a:lnTo>
                    <a:pt x="1524" y="7620"/>
                  </a:lnTo>
                  <a:lnTo>
                    <a:pt x="6096" y="7620"/>
                  </a:lnTo>
                  <a:lnTo>
                    <a:pt x="7620" y="6095"/>
                  </a:lnTo>
                  <a:lnTo>
                    <a:pt x="7620" y="702564"/>
                  </a:lnTo>
                  <a:lnTo>
                    <a:pt x="0" y="702564"/>
                  </a:lnTo>
                  <a:close/>
                </a:path>
                <a:path w="91439" h="702945">
                  <a:moveTo>
                    <a:pt x="0" y="3048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779C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5804916" y="4988051"/>
              <a:ext cx="81280" cy="7620"/>
            </a:xfrm>
            <a:custGeom>
              <a:avLst/>
              <a:gdLst/>
              <a:ahLst/>
              <a:cxnLst/>
              <a:rect l="l" t="t" r="r" b="b"/>
              <a:pathLst>
                <a:path w="81279" h="7620">
                  <a:moveTo>
                    <a:pt x="74676" y="7620"/>
                  </a:moveTo>
                  <a:lnTo>
                    <a:pt x="74676" y="1524"/>
                  </a:lnTo>
                  <a:lnTo>
                    <a:pt x="76200" y="1524"/>
                  </a:lnTo>
                  <a:lnTo>
                    <a:pt x="76200" y="0"/>
                  </a:lnTo>
                  <a:lnTo>
                    <a:pt x="77724" y="0"/>
                  </a:lnTo>
                  <a:lnTo>
                    <a:pt x="79248" y="1524"/>
                  </a:lnTo>
                  <a:lnTo>
                    <a:pt x="80772" y="1524"/>
                  </a:lnTo>
                  <a:lnTo>
                    <a:pt x="80772" y="7620"/>
                  </a:lnTo>
                  <a:lnTo>
                    <a:pt x="74676" y="7620"/>
                  </a:lnTo>
                  <a:close/>
                </a:path>
                <a:path w="81279" h="7620">
                  <a:moveTo>
                    <a:pt x="73152" y="6096"/>
                  </a:moveTo>
                  <a:lnTo>
                    <a:pt x="73152" y="3048"/>
                  </a:lnTo>
                  <a:lnTo>
                    <a:pt x="74676" y="3048"/>
                  </a:lnTo>
                  <a:lnTo>
                    <a:pt x="74676" y="6096"/>
                  </a:lnTo>
                  <a:lnTo>
                    <a:pt x="73152" y="6096"/>
                  </a:lnTo>
                  <a:close/>
                </a:path>
                <a:path w="81279" h="7620">
                  <a:moveTo>
                    <a:pt x="36576" y="6096"/>
                  </a:moveTo>
                  <a:lnTo>
                    <a:pt x="36576" y="3048"/>
                  </a:lnTo>
                  <a:lnTo>
                    <a:pt x="39624" y="0"/>
                  </a:lnTo>
                  <a:lnTo>
                    <a:pt x="41148" y="0"/>
                  </a:lnTo>
                  <a:lnTo>
                    <a:pt x="44196" y="3048"/>
                  </a:lnTo>
                  <a:lnTo>
                    <a:pt x="44196" y="6096"/>
                  </a:lnTo>
                  <a:lnTo>
                    <a:pt x="42672" y="7620"/>
                  </a:lnTo>
                  <a:lnTo>
                    <a:pt x="38100" y="7620"/>
                  </a:lnTo>
                  <a:lnTo>
                    <a:pt x="36576" y="6096"/>
                  </a:lnTo>
                  <a:close/>
                </a:path>
                <a:path w="81279" h="7620">
                  <a:moveTo>
                    <a:pt x="0" y="6096"/>
                  </a:moveTo>
                  <a:lnTo>
                    <a:pt x="0" y="3048"/>
                  </a:lnTo>
                  <a:lnTo>
                    <a:pt x="3048" y="0"/>
                  </a:lnTo>
                  <a:lnTo>
                    <a:pt x="4572" y="0"/>
                  </a:lnTo>
                  <a:lnTo>
                    <a:pt x="7620" y="3048"/>
                  </a:lnTo>
                  <a:lnTo>
                    <a:pt x="7620" y="6096"/>
                  </a:lnTo>
                  <a:lnTo>
                    <a:pt x="6096" y="7620"/>
                  </a:lnTo>
                  <a:lnTo>
                    <a:pt x="1524" y="7620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6D9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5" name="object 245"/>
          <p:cNvGrpSpPr/>
          <p:nvPr/>
        </p:nvGrpSpPr>
        <p:grpSpPr>
          <a:xfrm>
            <a:off x="5954267" y="4988051"/>
            <a:ext cx="91440" cy="702945"/>
            <a:chOff x="5954267" y="4988051"/>
            <a:chExt cx="91440" cy="702945"/>
          </a:xfrm>
        </p:grpSpPr>
        <p:sp>
          <p:nvSpPr>
            <p:cNvPr id="246" name="object 246"/>
            <p:cNvSpPr/>
            <p:nvPr/>
          </p:nvSpPr>
          <p:spPr>
            <a:xfrm>
              <a:off x="5954268" y="4988051"/>
              <a:ext cx="91440" cy="702945"/>
            </a:xfrm>
            <a:custGeom>
              <a:avLst/>
              <a:gdLst/>
              <a:ahLst/>
              <a:cxnLst/>
              <a:rect l="l" t="t" r="r" b="b"/>
              <a:pathLst>
                <a:path w="91439" h="702945">
                  <a:moveTo>
                    <a:pt x="76200" y="0"/>
                  </a:moveTo>
                  <a:lnTo>
                    <a:pt x="91440" y="0"/>
                  </a:lnTo>
                  <a:lnTo>
                    <a:pt x="91440" y="702564"/>
                  </a:lnTo>
                  <a:lnTo>
                    <a:pt x="79248" y="702564"/>
                  </a:lnTo>
                  <a:lnTo>
                    <a:pt x="79248" y="3048"/>
                  </a:lnTo>
                  <a:lnTo>
                    <a:pt x="76200" y="0"/>
                  </a:lnTo>
                  <a:close/>
                </a:path>
                <a:path w="91439" h="702945">
                  <a:moveTo>
                    <a:pt x="71628" y="702564"/>
                  </a:moveTo>
                  <a:lnTo>
                    <a:pt x="71628" y="6095"/>
                  </a:lnTo>
                  <a:lnTo>
                    <a:pt x="73152" y="7620"/>
                  </a:lnTo>
                  <a:lnTo>
                    <a:pt x="77724" y="7620"/>
                  </a:lnTo>
                  <a:lnTo>
                    <a:pt x="79248" y="6095"/>
                  </a:lnTo>
                  <a:lnTo>
                    <a:pt x="79248" y="702564"/>
                  </a:lnTo>
                  <a:lnTo>
                    <a:pt x="71628" y="702564"/>
                  </a:lnTo>
                  <a:close/>
                </a:path>
                <a:path w="91439" h="702945">
                  <a:moveTo>
                    <a:pt x="39624" y="0"/>
                  </a:moveTo>
                  <a:lnTo>
                    <a:pt x="74676" y="0"/>
                  </a:lnTo>
                  <a:lnTo>
                    <a:pt x="71628" y="3048"/>
                  </a:lnTo>
                  <a:lnTo>
                    <a:pt x="71628" y="702564"/>
                  </a:lnTo>
                  <a:lnTo>
                    <a:pt x="42672" y="702564"/>
                  </a:lnTo>
                  <a:lnTo>
                    <a:pt x="42672" y="3048"/>
                  </a:lnTo>
                  <a:lnTo>
                    <a:pt x="39624" y="0"/>
                  </a:lnTo>
                  <a:close/>
                </a:path>
                <a:path w="91439" h="702945">
                  <a:moveTo>
                    <a:pt x="35052" y="702564"/>
                  </a:moveTo>
                  <a:lnTo>
                    <a:pt x="35052" y="6095"/>
                  </a:lnTo>
                  <a:lnTo>
                    <a:pt x="36576" y="7620"/>
                  </a:lnTo>
                  <a:lnTo>
                    <a:pt x="41148" y="7620"/>
                  </a:lnTo>
                  <a:lnTo>
                    <a:pt x="42672" y="6095"/>
                  </a:lnTo>
                  <a:lnTo>
                    <a:pt x="42672" y="702564"/>
                  </a:lnTo>
                  <a:lnTo>
                    <a:pt x="35052" y="702564"/>
                  </a:lnTo>
                  <a:close/>
                </a:path>
                <a:path w="91439" h="702945">
                  <a:moveTo>
                    <a:pt x="3048" y="1524"/>
                  </a:moveTo>
                  <a:lnTo>
                    <a:pt x="3048" y="0"/>
                  </a:lnTo>
                  <a:lnTo>
                    <a:pt x="38100" y="0"/>
                  </a:lnTo>
                  <a:lnTo>
                    <a:pt x="35052" y="3048"/>
                  </a:lnTo>
                  <a:lnTo>
                    <a:pt x="35052" y="702564"/>
                  </a:lnTo>
                  <a:lnTo>
                    <a:pt x="6096" y="702564"/>
                  </a:lnTo>
                  <a:lnTo>
                    <a:pt x="6096" y="3048"/>
                  </a:lnTo>
                  <a:lnTo>
                    <a:pt x="4572" y="3048"/>
                  </a:lnTo>
                  <a:lnTo>
                    <a:pt x="4572" y="1524"/>
                  </a:lnTo>
                  <a:lnTo>
                    <a:pt x="3048" y="1524"/>
                  </a:lnTo>
                  <a:close/>
                </a:path>
                <a:path w="91439" h="702945">
                  <a:moveTo>
                    <a:pt x="0" y="702564"/>
                  </a:moveTo>
                  <a:lnTo>
                    <a:pt x="0" y="7620"/>
                  </a:lnTo>
                  <a:lnTo>
                    <a:pt x="4572" y="7620"/>
                  </a:lnTo>
                  <a:lnTo>
                    <a:pt x="4572" y="6095"/>
                  </a:lnTo>
                  <a:lnTo>
                    <a:pt x="6096" y="6095"/>
                  </a:lnTo>
                  <a:lnTo>
                    <a:pt x="6096" y="702564"/>
                  </a:lnTo>
                  <a:lnTo>
                    <a:pt x="0" y="702564"/>
                  </a:lnTo>
                  <a:close/>
                </a:path>
                <a:path w="91439" h="702945">
                  <a:moveTo>
                    <a:pt x="0" y="1524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1524" y="1524"/>
                  </a:lnTo>
                  <a:lnTo>
                    <a:pt x="0" y="1524"/>
                  </a:lnTo>
                  <a:close/>
                </a:path>
              </a:pathLst>
            </a:custGeom>
            <a:solidFill>
              <a:srgbClr val="779C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5954267" y="4988051"/>
              <a:ext cx="79375" cy="7620"/>
            </a:xfrm>
            <a:custGeom>
              <a:avLst/>
              <a:gdLst/>
              <a:ahLst/>
              <a:cxnLst/>
              <a:rect l="l" t="t" r="r" b="b"/>
              <a:pathLst>
                <a:path w="79375" h="7620">
                  <a:moveTo>
                    <a:pt x="71628" y="6096"/>
                  </a:moveTo>
                  <a:lnTo>
                    <a:pt x="71628" y="3048"/>
                  </a:lnTo>
                  <a:lnTo>
                    <a:pt x="74676" y="0"/>
                  </a:lnTo>
                  <a:lnTo>
                    <a:pt x="76200" y="0"/>
                  </a:lnTo>
                  <a:lnTo>
                    <a:pt x="79248" y="3048"/>
                  </a:lnTo>
                  <a:lnTo>
                    <a:pt x="79248" y="6096"/>
                  </a:lnTo>
                  <a:lnTo>
                    <a:pt x="77724" y="7620"/>
                  </a:lnTo>
                  <a:lnTo>
                    <a:pt x="73152" y="7620"/>
                  </a:lnTo>
                  <a:lnTo>
                    <a:pt x="71628" y="6096"/>
                  </a:lnTo>
                  <a:close/>
                </a:path>
                <a:path w="79375" h="7620">
                  <a:moveTo>
                    <a:pt x="35052" y="6096"/>
                  </a:moveTo>
                  <a:lnTo>
                    <a:pt x="35052" y="3048"/>
                  </a:lnTo>
                  <a:lnTo>
                    <a:pt x="38100" y="0"/>
                  </a:lnTo>
                  <a:lnTo>
                    <a:pt x="39624" y="0"/>
                  </a:lnTo>
                  <a:lnTo>
                    <a:pt x="42672" y="3048"/>
                  </a:lnTo>
                  <a:lnTo>
                    <a:pt x="42672" y="6096"/>
                  </a:lnTo>
                  <a:lnTo>
                    <a:pt x="41148" y="7620"/>
                  </a:lnTo>
                  <a:lnTo>
                    <a:pt x="36576" y="7620"/>
                  </a:lnTo>
                  <a:lnTo>
                    <a:pt x="35052" y="6096"/>
                  </a:lnTo>
                  <a:close/>
                </a:path>
                <a:path w="79375" h="7620">
                  <a:moveTo>
                    <a:pt x="4572" y="6096"/>
                  </a:moveTo>
                  <a:lnTo>
                    <a:pt x="4572" y="3048"/>
                  </a:lnTo>
                  <a:lnTo>
                    <a:pt x="6096" y="3048"/>
                  </a:lnTo>
                  <a:lnTo>
                    <a:pt x="6096" y="6096"/>
                  </a:lnTo>
                  <a:lnTo>
                    <a:pt x="4572" y="6096"/>
                  </a:lnTo>
                  <a:close/>
                </a:path>
                <a:path w="79375" h="7620">
                  <a:moveTo>
                    <a:pt x="0" y="7620"/>
                  </a:moveTo>
                  <a:lnTo>
                    <a:pt x="0" y="1524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3048" y="0"/>
                  </a:lnTo>
                  <a:lnTo>
                    <a:pt x="3048" y="1524"/>
                  </a:lnTo>
                  <a:lnTo>
                    <a:pt x="4572" y="1524"/>
                  </a:lnTo>
                  <a:lnTo>
                    <a:pt x="4572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6D9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8" name="object 248"/>
          <p:cNvGrpSpPr/>
          <p:nvPr/>
        </p:nvGrpSpPr>
        <p:grpSpPr>
          <a:xfrm>
            <a:off x="6105144" y="4988051"/>
            <a:ext cx="91440" cy="702945"/>
            <a:chOff x="6105144" y="4988051"/>
            <a:chExt cx="91440" cy="702945"/>
          </a:xfrm>
        </p:grpSpPr>
        <p:sp>
          <p:nvSpPr>
            <p:cNvPr id="249" name="object 249"/>
            <p:cNvSpPr/>
            <p:nvPr/>
          </p:nvSpPr>
          <p:spPr>
            <a:xfrm>
              <a:off x="6105144" y="4988051"/>
              <a:ext cx="91440" cy="702945"/>
            </a:xfrm>
            <a:custGeom>
              <a:avLst/>
              <a:gdLst/>
              <a:ahLst/>
              <a:cxnLst/>
              <a:rect l="l" t="t" r="r" b="b"/>
              <a:pathLst>
                <a:path w="91439" h="702945">
                  <a:moveTo>
                    <a:pt x="73152" y="1524"/>
                  </a:moveTo>
                  <a:lnTo>
                    <a:pt x="73152" y="0"/>
                  </a:lnTo>
                  <a:lnTo>
                    <a:pt x="91440" y="0"/>
                  </a:lnTo>
                  <a:lnTo>
                    <a:pt x="91440" y="702564"/>
                  </a:lnTo>
                  <a:lnTo>
                    <a:pt x="76200" y="702564"/>
                  </a:lnTo>
                  <a:lnTo>
                    <a:pt x="76200" y="3048"/>
                  </a:lnTo>
                  <a:lnTo>
                    <a:pt x="74676" y="3048"/>
                  </a:lnTo>
                  <a:lnTo>
                    <a:pt x="74676" y="1524"/>
                  </a:lnTo>
                  <a:lnTo>
                    <a:pt x="73152" y="1524"/>
                  </a:lnTo>
                  <a:close/>
                </a:path>
                <a:path w="91439" h="702945">
                  <a:moveTo>
                    <a:pt x="68580" y="702564"/>
                  </a:moveTo>
                  <a:lnTo>
                    <a:pt x="68580" y="7620"/>
                  </a:lnTo>
                  <a:lnTo>
                    <a:pt x="74676" y="7620"/>
                  </a:lnTo>
                  <a:lnTo>
                    <a:pt x="74676" y="6095"/>
                  </a:lnTo>
                  <a:lnTo>
                    <a:pt x="76200" y="6095"/>
                  </a:lnTo>
                  <a:lnTo>
                    <a:pt x="76200" y="702564"/>
                  </a:lnTo>
                  <a:lnTo>
                    <a:pt x="68580" y="702564"/>
                  </a:lnTo>
                  <a:close/>
                </a:path>
                <a:path w="91439" h="702945">
                  <a:moveTo>
                    <a:pt x="36576" y="1524"/>
                  </a:moveTo>
                  <a:lnTo>
                    <a:pt x="36576" y="0"/>
                  </a:lnTo>
                  <a:lnTo>
                    <a:pt x="71628" y="0"/>
                  </a:lnTo>
                  <a:lnTo>
                    <a:pt x="70104" y="1524"/>
                  </a:lnTo>
                  <a:lnTo>
                    <a:pt x="68580" y="1524"/>
                  </a:lnTo>
                  <a:lnTo>
                    <a:pt x="68580" y="702564"/>
                  </a:lnTo>
                  <a:lnTo>
                    <a:pt x="38100" y="702564"/>
                  </a:lnTo>
                  <a:lnTo>
                    <a:pt x="38100" y="1524"/>
                  </a:lnTo>
                  <a:lnTo>
                    <a:pt x="36576" y="1524"/>
                  </a:lnTo>
                  <a:close/>
                </a:path>
                <a:path w="91439" h="702945">
                  <a:moveTo>
                    <a:pt x="32004" y="702564"/>
                  </a:moveTo>
                  <a:lnTo>
                    <a:pt x="32004" y="7620"/>
                  </a:lnTo>
                  <a:lnTo>
                    <a:pt x="38100" y="7620"/>
                  </a:lnTo>
                  <a:lnTo>
                    <a:pt x="38100" y="702564"/>
                  </a:lnTo>
                  <a:lnTo>
                    <a:pt x="32004" y="702564"/>
                  </a:lnTo>
                  <a:close/>
                </a:path>
                <a:path w="91439" h="702945">
                  <a:moveTo>
                    <a:pt x="0" y="1524"/>
                  </a:moveTo>
                  <a:lnTo>
                    <a:pt x="0" y="0"/>
                  </a:lnTo>
                  <a:lnTo>
                    <a:pt x="33528" y="0"/>
                  </a:lnTo>
                  <a:lnTo>
                    <a:pt x="33528" y="1524"/>
                  </a:lnTo>
                  <a:lnTo>
                    <a:pt x="32004" y="1524"/>
                  </a:lnTo>
                  <a:lnTo>
                    <a:pt x="32004" y="702564"/>
                  </a:lnTo>
                  <a:lnTo>
                    <a:pt x="1524" y="702564"/>
                  </a:lnTo>
                  <a:lnTo>
                    <a:pt x="1524" y="1524"/>
                  </a:lnTo>
                  <a:lnTo>
                    <a:pt x="0" y="1524"/>
                  </a:lnTo>
                  <a:close/>
                </a:path>
                <a:path w="91439" h="702945">
                  <a:moveTo>
                    <a:pt x="0" y="702564"/>
                  </a:moveTo>
                  <a:lnTo>
                    <a:pt x="0" y="7620"/>
                  </a:lnTo>
                  <a:lnTo>
                    <a:pt x="1524" y="7620"/>
                  </a:lnTo>
                  <a:lnTo>
                    <a:pt x="1524" y="702564"/>
                  </a:lnTo>
                  <a:lnTo>
                    <a:pt x="0" y="702564"/>
                  </a:lnTo>
                  <a:close/>
                </a:path>
              </a:pathLst>
            </a:custGeom>
            <a:solidFill>
              <a:srgbClr val="779C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6105144" y="4988051"/>
              <a:ext cx="76200" cy="7620"/>
            </a:xfrm>
            <a:custGeom>
              <a:avLst/>
              <a:gdLst/>
              <a:ahLst/>
              <a:cxnLst/>
              <a:rect l="l" t="t" r="r" b="b"/>
              <a:pathLst>
                <a:path w="76200" h="7620">
                  <a:moveTo>
                    <a:pt x="74676" y="6096"/>
                  </a:moveTo>
                  <a:lnTo>
                    <a:pt x="74676" y="3048"/>
                  </a:lnTo>
                  <a:lnTo>
                    <a:pt x="76200" y="3048"/>
                  </a:lnTo>
                  <a:lnTo>
                    <a:pt x="76200" y="6096"/>
                  </a:lnTo>
                  <a:lnTo>
                    <a:pt x="74676" y="6096"/>
                  </a:lnTo>
                  <a:close/>
                </a:path>
                <a:path w="76200" h="7620">
                  <a:moveTo>
                    <a:pt x="68580" y="7620"/>
                  </a:moveTo>
                  <a:lnTo>
                    <a:pt x="68580" y="1524"/>
                  </a:lnTo>
                  <a:lnTo>
                    <a:pt x="70104" y="1524"/>
                  </a:lnTo>
                  <a:lnTo>
                    <a:pt x="71628" y="0"/>
                  </a:lnTo>
                  <a:lnTo>
                    <a:pt x="73152" y="0"/>
                  </a:lnTo>
                  <a:lnTo>
                    <a:pt x="73152" y="1524"/>
                  </a:lnTo>
                  <a:lnTo>
                    <a:pt x="74676" y="1524"/>
                  </a:lnTo>
                  <a:lnTo>
                    <a:pt x="74676" y="7620"/>
                  </a:lnTo>
                  <a:lnTo>
                    <a:pt x="68580" y="7620"/>
                  </a:lnTo>
                  <a:close/>
                </a:path>
                <a:path w="76200" h="7620">
                  <a:moveTo>
                    <a:pt x="32004" y="7620"/>
                  </a:moveTo>
                  <a:lnTo>
                    <a:pt x="32004" y="1524"/>
                  </a:lnTo>
                  <a:lnTo>
                    <a:pt x="33528" y="1524"/>
                  </a:lnTo>
                  <a:lnTo>
                    <a:pt x="33528" y="0"/>
                  </a:lnTo>
                  <a:lnTo>
                    <a:pt x="36576" y="0"/>
                  </a:lnTo>
                  <a:lnTo>
                    <a:pt x="36576" y="1524"/>
                  </a:lnTo>
                  <a:lnTo>
                    <a:pt x="38100" y="1524"/>
                  </a:lnTo>
                  <a:lnTo>
                    <a:pt x="38100" y="7620"/>
                  </a:lnTo>
                  <a:lnTo>
                    <a:pt x="32004" y="7620"/>
                  </a:lnTo>
                  <a:close/>
                </a:path>
                <a:path w="76200" h="7620">
                  <a:moveTo>
                    <a:pt x="0" y="7620"/>
                  </a:moveTo>
                  <a:lnTo>
                    <a:pt x="0" y="1524"/>
                  </a:lnTo>
                  <a:lnTo>
                    <a:pt x="1524" y="1524"/>
                  </a:lnTo>
                  <a:lnTo>
                    <a:pt x="1524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6D9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1" name="object 251"/>
          <p:cNvGrpSpPr/>
          <p:nvPr/>
        </p:nvGrpSpPr>
        <p:grpSpPr>
          <a:xfrm>
            <a:off x="6254495" y="4287011"/>
            <a:ext cx="91440" cy="1403985"/>
            <a:chOff x="6254495" y="4287011"/>
            <a:chExt cx="91440" cy="1403985"/>
          </a:xfrm>
        </p:grpSpPr>
        <p:sp>
          <p:nvSpPr>
            <p:cNvPr id="252" name="object 252"/>
            <p:cNvSpPr/>
            <p:nvPr/>
          </p:nvSpPr>
          <p:spPr>
            <a:xfrm>
              <a:off x="6254495" y="4287011"/>
              <a:ext cx="91440" cy="1403985"/>
            </a:xfrm>
            <a:custGeom>
              <a:avLst/>
              <a:gdLst/>
              <a:ahLst/>
              <a:cxnLst/>
              <a:rect l="l" t="t" r="r" b="b"/>
              <a:pathLst>
                <a:path w="91439" h="1403985">
                  <a:moveTo>
                    <a:pt x="0" y="1403604"/>
                  </a:moveTo>
                  <a:lnTo>
                    <a:pt x="0" y="701040"/>
                  </a:lnTo>
                  <a:lnTo>
                    <a:pt x="10871" y="693167"/>
                  </a:lnTo>
                  <a:lnTo>
                    <a:pt x="19681" y="670917"/>
                  </a:lnTo>
                  <a:lnTo>
                    <a:pt x="32289" y="591502"/>
                  </a:lnTo>
                  <a:lnTo>
                    <a:pt x="36678" y="538445"/>
                  </a:lnTo>
                  <a:lnTo>
                    <a:pt x="40183" y="479226"/>
                  </a:lnTo>
                  <a:lnTo>
                    <a:pt x="51256" y="221813"/>
                  </a:lnTo>
                  <a:lnTo>
                    <a:pt x="54761" y="162594"/>
                  </a:lnTo>
                  <a:lnTo>
                    <a:pt x="59150" y="109537"/>
                  </a:lnTo>
                  <a:lnTo>
                    <a:pt x="64717" y="64695"/>
                  </a:lnTo>
                  <a:lnTo>
                    <a:pt x="80568" y="7873"/>
                  </a:lnTo>
                  <a:lnTo>
                    <a:pt x="91440" y="0"/>
                  </a:lnTo>
                  <a:lnTo>
                    <a:pt x="91440" y="1403604"/>
                  </a:lnTo>
                  <a:lnTo>
                    <a:pt x="73152" y="1403604"/>
                  </a:lnTo>
                  <a:lnTo>
                    <a:pt x="73152" y="702564"/>
                  </a:lnTo>
                  <a:lnTo>
                    <a:pt x="71628" y="702564"/>
                  </a:lnTo>
                  <a:lnTo>
                    <a:pt x="71628" y="701040"/>
                  </a:lnTo>
                  <a:lnTo>
                    <a:pt x="68580" y="701040"/>
                  </a:lnTo>
                  <a:lnTo>
                    <a:pt x="68580" y="702564"/>
                  </a:lnTo>
                  <a:lnTo>
                    <a:pt x="67056" y="702564"/>
                  </a:lnTo>
                  <a:lnTo>
                    <a:pt x="67056" y="704088"/>
                  </a:lnTo>
                  <a:lnTo>
                    <a:pt x="65532" y="704088"/>
                  </a:lnTo>
                  <a:lnTo>
                    <a:pt x="65532" y="1403604"/>
                  </a:lnTo>
                  <a:lnTo>
                    <a:pt x="36678" y="1403604"/>
                  </a:lnTo>
                  <a:lnTo>
                    <a:pt x="36678" y="704190"/>
                  </a:lnTo>
                  <a:lnTo>
                    <a:pt x="33528" y="701040"/>
                  </a:lnTo>
                  <a:lnTo>
                    <a:pt x="32004" y="701040"/>
                  </a:lnTo>
                  <a:lnTo>
                    <a:pt x="30480" y="702564"/>
                  </a:lnTo>
                  <a:lnTo>
                    <a:pt x="30480" y="704088"/>
                  </a:lnTo>
                  <a:lnTo>
                    <a:pt x="28956" y="704088"/>
                  </a:lnTo>
                  <a:lnTo>
                    <a:pt x="28956" y="1403604"/>
                  </a:lnTo>
                  <a:lnTo>
                    <a:pt x="0" y="1403604"/>
                  </a:lnTo>
                  <a:close/>
                </a:path>
                <a:path w="91439" h="1403985">
                  <a:moveTo>
                    <a:pt x="65532" y="1403604"/>
                  </a:moveTo>
                  <a:lnTo>
                    <a:pt x="65532" y="707136"/>
                  </a:lnTo>
                  <a:lnTo>
                    <a:pt x="67056" y="707136"/>
                  </a:lnTo>
                  <a:lnTo>
                    <a:pt x="67056" y="708660"/>
                  </a:lnTo>
                  <a:lnTo>
                    <a:pt x="73152" y="708660"/>
                  </a:lnTo>
                  <a:lnTo>
                    <a:pt x="73152" y="1403604"/>
                  </a:lnTo>
                  <a:lnTo>
                    <a:pt x="65532" y="1403604"/>
                  </a:lnTo>
                  <a:close/>
                </a:path>
                <a:path w="91439" h="1403985">
                  <a:moveTo>
                    <a:pt x="28956" y="1403604"/>
                  </a:moveTo>
                  <a:lnTo>
                    <a:pt x="28956" y="707136"/>
                  </a:lnTo>
                  <a:lnTo>
                    <a:pt x="30480" y="707136"/>
                  </a:lnTo>
                  <a:lnTo>
                    <a:pt x="30480" y="708660"/>
                  </a:lnTo>
                  <a:lnTo>
                    <a:pt x="35052" y="708660"/>
                  </a:lnTo>
                  <a:lnTo>
                    <a:pt x="36678" y="707033"/>
                  </a:lnTo>
                  <a:lnTo>
                    <a:pt x="36678" y="1403604"/>
                  </a:lnTo>
                  <a:lnTo>
                    <a:pt x="28956" y="1403604"/>
                  </a:lnTo>
                  <a:close/>
                </a:path>
              </a:pathLst>
            </a:custGeom>
            <a:solidFill>
              <a:srgbClr val="779C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6283451" y="4988051"/>
              <a:ext cx="44450" cy="7620"/>
            </a:xfrm>
            <a:custGeom>
              <a:avLst/>
              <a:gdLst/>
              <a:ahLst/>
              <a:cxnLst/>
              <a:rect l="l" t="t" r="r" b="b"/>
              <a:pathLst>
                <a:path w="44450" h="7620">
                  <a:moveTo>
                    <a:pt x="38100" y="7620"/>
                  </a:moveTo>
                  <a:lnTo>
                    <a:pt x="38100" y="1524"/>
                  </a:lnTo>
                  <a:lnTo>
                    <a:pt x="39624" y="1524"/>
                  </a:lnTo>
                  <a:lnTo>
                    <a:pt x="39624" y="0"/>
                  </a:lnTo>
                  <a:lnTo>
                    <a:pt x="42672" y="0"/>
                  </a:lnTo>
                  <a:lnTo>
                    <a:pt x="42672" y="1524"/>
                  </a:lnTo>
                  <a:lnTo>
                    <a:pt x="44196" y="1524"/>
                  </a:lnTo>
                  <a:lnTo>
                    <a:pt x="44196" y="7620"/>
                  </a:lnTo>
                  <a:lnTo>
                    <a:pt x="38100" y="7620"/>
                  </a:lnTo>
                  <a:close/>
                </a:path>
                <a:path w="44450" h="7620">
                  <a:moveTo>
                    <a:pt x="36576" y="6096"/>
                  </a:moveTo>
                  <a:lnTo>
                    <a:pt x="36576" y="3048"/>
                  </a:lnTo>
                  <a:lnTo>
                    <a:pt x="38100" y="3048"/>
                  </a:lnTo>
                  <a:lnTo>
                    <a:pt x="38100" y="6096"/>
                  </a:lnTo>
                  <a:lnTo>
                    <a:pt x="36576" y="6096"/>
                  </a:lnTo>
                  <a:close/>
                </a:path>
                <a:path w="44450" h="7620">
                  <a:moveTo>
                    <a:pt x="1524" y="7620"/>
                  </a:moveTo>
                  <a:lnTo>
                    <a:pt x="1524" y="1524"/>
                  </a:lnTo>
                  <a:lnTo>
                    <a:pt x="3048" y="0"/>
                  </a:lnTo>
                  <a:lnTo>
                    <a:pt x="4572" y="0"/>
                  </a:lnTo>
                  <a:lnTo>
                    <a:pt x="7620" y="3048"/>
                  </a:lnTo>
                  <a:lnTo>
                    <a:pt x="7620" y="6096"/>
                  </a:lnTo>
                  <a:lnTo>
                    <a:pt x="6096" y="7620"/>
                  </a:lnTo>
                  <a:lnTo>
                    <a:pt x="1524" y="7620"/>
                  </a:lnTo>
                  <a:close/>
                </a:path>
                <a:path w="44450" h="7620">
                  <a:moveTo>
                    <a:pt x="0" y="6096"/>
                  </a:moveTo>
                  <a:lnTo>
                    <a:pt x="0" y="3048"/>
                  </a:lnTo>
                  <a:lnTo>
                    <a:pt x="1524" y="3048"/>
                  </a:lnTo>
                  <a:lnTo>
                    <a:pt x="1524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6D9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4" name="object 254"/>
          <p:cNvGrpSpPr/>
          <p:nvPr/>
        </p:nvGrpSpPr>
        <p:grpSpPr>
          <a:xfrm>
            <a:off x="6405371" y="4287011"/>
            <a:ext cx="91440" cy="1403985"/>
            <a:chOff x="6405371" y="4287011"/>
            <a:chExt cx="91440" cy="1403985"/>
          </a:xfrm>
        </p:grpSpPr>
        <p:sp>
          <p:nvSpPr>
            <p:cNvPr id="255" name="object 255"/>
            <p:cNvSpPr/>
            <p:nvPr/>
          </p:nvSpPr>
          <p:spPr>
            <a:xfrm>
              <a:off x="6405371" y="4287011"/>
              <a:ext cx="91440" cy="1403985"/>
            </a:xfrm>
            <a:custGeom>
              <a:avLst/>
              <a:gdLst/>
              <a:ahLst/>
              <a:cxnLst/>
              <a:rect l="l" t="t" r="r" b="b"/>
              <a:pathLst>
                <a:path w="91439" h="1403985">
                  <a:moveTo>
                    <a:pt x="0" y="1403604"/>
                  </a:moveTo>
                  <a:lnTo>
                    <a:pt x="0" y="0"/>
                  </a:lnTo>
                  <a:lnTo>
                    <a:pt x="10871" y="7873"/>
                  </a:lnTo>
                  <a:lnTo>
                    <a:pt x="19681" y="30122"/>
                  </a:lnTo>
                  <a:lnTo>
                    <a:pt x="32289" y="109537"/>
                  </a:lnTo>
                  <a:lnTo>
                    <a:pt x="36678" y="162594"/>
                  </a:lnTo>
                  <a:lnTo>
                    <a:pt x="40183" y="221813"/>
                  </a:lnTo>
                  <a:lnTo>
                    <a:pt x="51256" y="479226"/>
                  </a:lnTo>
                  <a:lnTo>
                    <a:pt x="54761" y="538445"/>
                  </a:lnTo>
                  <a:lnTo>
                    <a:pt x="59150" y="591502"/>
                  </a:lnTo>
                  <a:lnTo>
                    <a:pt x="64717" y="636344"/>
                  </a:lnTo>
                  <a:lnTo>
                    <a:pt x="80568" y="693167"/>
                  </a:lnTo>
                  <a:lnTo>
                    <a:pt x="91440" y="701040"/>
                  </a:lnTo>
                  <a:lnTo>
                    <a:pt x="91440" y="1403604"/>
                  </a:lnTo>
                  <a:lnTo>
                    <a:pt x="70104" y="1403604"/>
                  </a:lnTo>
                  <a:lnTo>
                    <a:pt x="70104" y="704088"/>
                  </a:lnTo>
                  <a:lnTo>
                    <a:pt x="67056" y="701040"/>
                  </a:lnTo>
                  <a:lnTo>
                    <a:pt x="65532" y="701040"/>
                  </a:lnTo>
                  <a:lnTo>
                    <a:pt x="62484" y="704088"/>
                  </a:lnTo>
                  <a:lnTo>
                    <a:pt x="62484" y="1403604"/>
                  </a:lnTo>
                  <a:lnTo>
                    <a:pt x="33528" y="1403604"/>
                  </a:lnTo>
                  <a:lnTo>
                    <a:pt x="33528" y="704088"/>
                  </a:lnTo>
                  <a:lnTo>
                    <a:pt x="30480" y="701040"/>
                  </a:lnTo>
                  <a:lnTo>
                    <a:pt x="28956" y="701040"/>
                  </a:lnTo>
                  <a:lnTo>
                    <a:pt x="25908" y="704088"/>
                  </a:lnTo>
                  <a:lnTo>
                    <a:pt x="25908" y="1403604"/>
                  </a:lnTo>
                  <a:lnTo>
                    <a:pt x="0" y="1403604"/>
                  </a:lnTo>
                  <a:close/>
                </a:path>
                <a:path w="91439" h="1403985">
                  <a:moveTo>
                    <a:pt x="62484" y="1403604"/>
                  </a:moveTo>
                  <a:lnTo>
                    <a:pt x="62484" y="707136"/>
                  </a:lnTo>
                  <a:lnTo>
                    <a:pt x="64008" y="708660"/>
                  </a:lnTo>
                  <a:lnTo>
                    <a:pt x="68580" y="708660"/>
                  </a:lnTo>
                  <a:lnTo>
                    <a:pt x="70104" y="707136"/>
                  </a:lnTo>
                  <a:lnTo>
                    <a:pt x="70104" y="1403604"/>
                  </a:lnTo>
                  <a:lnTo>
                    <a:pt x="62484" y="1403604"/>
                  </a:lnTo>
                  <a:close/>
                </a:path>
                <a:path w="91439" h="1403985">
                  <a:moveTo>
                    <a:pt x="25908" y="1403604"/>
                  </a:moveTo>
                  <a:lnTo>
                    <a:pt x="25908" y="707136"/>
                  </a:lnTo>
                  <a:lnTo>
                    <a:pt x="27432" y="708660"/>
                  </a:lnTo>
                  <a:lnTo>
                    <a:pt x="32004" y="708660"/>
                  </a:lnTo>
                  <a:lnTo>
                    <a:pt x="33528" y="707136"/>
                  </a:lnTo>
                  <a:lnTo>
                    <a:pt x="33528" y="1403604"/>
                  </a:lnTo>
                  <a:lnTo>
                    <a:pt x="25908" y="1403604"/>
                  </a:lnTo>
                  <a:close/>
                </a:path>
              </a:pathLst>
            </a:custGeom>
            <a:solidFill>
              <a:srgbClr val="779C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6431279" y="4988051"/>
              <a:ext cx="44450" cy="7620"/>
            </a:xfrm>
            <a:custGeom>
              <a:avLst/>
              <a:gdLst/>
              <a:ahLst/>
              <a:cxnLst/>
              <a:rect l="l" t="t" r="r" b="b"/>
              <a:pathLst>
                <a:path w="44450" h="7620">
                  <a:moveTo>
                    <a:pt x="36576" y="6096"/>
                  </a:moveTo>
                  <a:lnTo>
                    <a:pt x="36576" y="3048"/>
                  </a:lnTo>
                  <a:lnTo>
                    <a:pt x="39624" y="0"/>
                  </a:lnTo>
                  <a:lnTo>
                    <a:pt x="41148" y="0"/>
                  </a:lnTo>
                  <a:lnTo>
                    <a:pt x="44196" y="3048"/>
                  </a:lnTo>
                  <a:lnTo>
                    <a:pt x="44196" y="6096"/>
                  </a:lnTo>
                  <a:lnTo>
                    <a:pt x="42672" y="7620"/>
                  </a:lnTo>
                  <a:lnTo>
                    <a:pt x="38100" y="7620"/>
                  </a:lnTo>
                  <a:lnTo>
                    <a:pt x="36576" y="6096"/>
                  </a:lnTo>
                  <a:close/>
                </a:path>
                <a:path w="44450" h="7620">
                  <a:moveTo>
                    <a:pt x="0" y="6096"/>
                  </a:moveTo>
                  <a:lnTo>
                    <a:pt x="0" y="3048"/>
                  </a:lnTo>
                  <a:lnTo>
                    <a:pt x="3048" y="0"/>
                  </a:lnTo>
                  <a:lnTo>
                    <a:pt x="4572" y="0"/>
                  </a:lnTo>
                  <a:lnTo>
                    <a:pt x="7620" y="3048"/>
                  </a:lnTo>
                  <a:lnTo>
                    <a:pt x="7620" y="6096"/>
                  </a:lnTo>
                  <a:lnTo>
                    <a:pt x="6096" y="7620"/>
                  </a:lnTo>
                  <a:lnTo>
                    <a:pt x="1524" y="7620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6D9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7" name="object 257"/>
          <p:cNvGrpSpPr/>
          <p:nvPr/>
        </p:nvGrpSpPr>
        <p:grpSpPr>
          <a:xfrm>
            <a:off x="6556247" y="4988051"/>
            <a:ext cx="90170" cy="702945"/>
            <a:chOff x="6556247" y="4988051"/>
            <a:chExt cx="90170" cy="702945"/>
          </a:xfrm>
        </p:grpSpPr>
        <p:sp>
          <p:nvSpPr>
            <p:cNvPr id="258" name="object 258"/>
            <p:cNvSpPr/>
            <p:nvPr/>
          </p:nvSpPr>
          <p:spPr>
            <a:xfrm>
              <a:off x="6556247" y="4988051"/>
              <a:ext cx="90170" cy="702945"/>
            </a:xfrm>
            <a:custGeom>
              <a:avLst/>
              <a:gdLst/>
              <a:ahLst/>
              <a:cxnLst/>
              <a:rect l="l" t="t" r="r" b="b"/>
              <a:pathLst>
                <a:path w="90170" h="702945">
                  <a:moveTo>
                    <a:pt x="64008" y="1524"/>
                  </a:moveTo>
                  <a:lnTo>
                    <a:pt x="64008" y="0"/>
                  </a:lnTo>
                  <a:lnTo>
                    <a:pt x="89916" y="0"/>
                  </a:lnTo>
                  <a:lnTo>
                    <a:pt x="89916" y="702564"/>
                  </a:lnTo>
                  <a:lnTo>
                    <a:pt x="67056" y="702564"/>
                  </a:lnTo>
                  <a:lnTo>
                    <a:pt x="67056" y="3048"/>
                  </a:lnTo>
                  <a:lnTo>
                    <a:pt x="65532" y="3048"/>
                  </a:lnTo>
                  <a:lnTo>
                    <a:pt x="65532" y="1524"/>
                  </a:lnTo>
                  <a:lnTo>
                    <a:pt x="64008" y="1524"/>
                  </a:lnTo>
                  <a:close/>
                </a:path>
                <a:path w="90170" h="702945">
                  <a:moveTo>
                    <a:pt x="59436" y="702564"/>
                  </a:moveTo>
                  <a:lnTo>
                    <a:pt x="59436" y="6095"/>
                  </a:lnTo>
                  <a:lnTo>
                    <a:pt x="60960" y="7620"/>
                  </a:lnTo>
                  <a:lnTo>
                    <a:pt x="65532" y="7620"/>
                  </a:lnTo>
                  <a:lnTo>
                    <a:pt x="65532" y="6095"/>
                  </a:lnTo>
                  <a:lnTo>
                    <a:pt x="67056" y="6095"/>
                  </a:lnTo>
                  <a:lnTo>
                    <a:pt x="67056" y="702564"/>
                  </a:lnTo>
                  <a:lnTo>
                    <a:pt x="59436" y="702564"/>
                  </a:lnTo>
                  <a:close/>
                </a:path>
                <a:path w="90170" h="702945">
                  <a:moveTo>
                    <a:pt x="27432" y="1524"/>
                  </a:moveTo>
                  <a:lnTo>
                    <a:pt x="27432" y="0"/>
                  </a:lnTo>
                  <a:lnTo>
                    <a:pt x="62484" y="0"/>
                  </a:lnTo>
                  <a:lnTo>
                    <a:pt x="59436" y="3048"/>
                  </a:lnTo>
                  <a:lnTo>
                    <a:pt x="59436" y="702564"/>
                  </a:lnTo>
                  <a:lnTo>
                    <a:pt x="28956" y="702564"/>
                  </a:lnTo>
                  <a:lnTo>
                    <a:pt x="28956" y="1524"/>
                  </a:lnTo>
                  <a:lnTo>
                    <a:pt x="27432" y="1524"/>
                  </a:lnTo>
                  <a:close/>
                </a:path>
                <a:path w="90170" h="702945">
                  <a:moveTo>
                    <a:pt x="22860" y="702564"/>
                  </a:moveTo>
                  <a:lnTo>
                    <a:pt x="22860" y="7620"/>
                  </a:lnTo>
                  <a:lnTo>
                    <a:pt x="28956" y="7620"/>
                  </a:lnTo>
                  <a:lnTo>
                    <a:pt x="28956" y="702564"/>
                  </a:lnTo>
                  <a:lnTo>
                    <a:pt x="22860" y="702564"/>
                  </a:lnTo>
                  <a:close/>
                </a:path>
                <a:path w="90170" h="702945">
                  <a:moveTo>
                    <a:pt x="0" y="702564"/>
                  </a:moveTo>
                  <a:lnTo>
                    <a:pt x="0" y="0"/>
                  </a:lnTo>
                  <a:lnTo>
                    <a:pt x="24384" y="0"/>
                  </a:lnTo>
                  <a:lnTo>
                    <a:pt x="24384" y="1524"/>
                  </a:lnTo>
                  <a:lnTo>
                    <a:pt x="22860" y="1524"/>
                  </a:lnTo>
                  <a:lnTo>
                    <a:pt x="22860" y="702564"/>
                  </a:lnTo>
                  <a:lnTo>
                    <a:pt x="0" y="702564"/>
                  </a:lnTo>
                  <a:close/>
                </a:path>
              </a:pathLst>
            </a:custGeom>
            <a:solidFill>
              <a:srgbClr val="779C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6579107" y="4988051"/>
              <a:ext cx="44450" cy="7620"/>
            </a:xfrm>
            <a:custGeom>
              <a:avLst/>
              <a:gdLst/>
              <a:ahLst/>
              <a:cxnLst/>
              <a:rect l="l" t="t" r="r" b="b"/>
              <a:pathLst>
                <a:path w="44450" h="7620">
                  <a:moveTo>
                    <a:pt x="42672" y="6096"/>
                  </a:moveTo>
                  <a:lnTo>
                    <a:pt x="42672" y="3048"/>
                  </a:lnTo>
                  <a:lnTo>
                    <a:pt x="44196" y="3048"/>
                  </a:lnTo>
                  <a:lnTo>
                    <a:pt x="44196" y="6096"/>
                  </a:lnTo>
                  <a:lnTo>
                    <a:pt x="42672" y="6096"/>
                  </a:lnTo>
                  <a:close/>
                </a:path>
                <a:path w="44450" h="7620">
                  <a:moveTo>
                    <a:pt x="36576" y="6096"/>
                  </a:moveTo>
                  <a:lnTo>
                    <a:pt x="36576" y="3048"/>
                  </a:lnTo>
                  <a:lnTo>
                    <a:pt x="39624" y="0"/>
                  </a:lnTo>
                  <a:lnTo>
                    <a:pt x="41148" y="0"/>
                  </a:lnTo>
                  <a:lnTo>
                    <a:pt x="41148" y="1524"/>
                  </a:lnTo>
                  <a:lnTo>
                    <a:pt x="42672" y="1524"/>
                  </a:lnTo>
                  <a:lnTo>
                    <a:pt x="42672" y="7620"/>
                  </a:lnTo>
                  <a:lnTo>
                    <a:pt x="38100" y="7620"/>
                  </a:lnTo>
                  <a:lnTo>
                    <a:pt x="36576" y="6096"/>
                  </a:lnTo>
                  <a:close/>
                </a:path>
                <a:path w="44450" h="7620">
                  <a:moveTo>
                    <a:pt x="0" y="7620"/>
                  </a:moveTo>
                  <a:lnTo>
                    <a:pt x="0" y="1524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4572" y="0"/>
                  </a:lnTo>
                  <a:lnTo>
                    <a:pt x="4572" y="1524"/>
                  </a:lnTo>
                  <a:lnTo>
                    <a:pt x="6096" y="1524"/>
                  </a:lnTo>
                  <a:lnTo>
                    <a:pt x="6096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6D9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0" name="object 260"/>
          <p:cNvGrpSpPr/>
          <p:nvPr/>
        </p:nvGrpSpPr>
        <p:grpSpPr>
          <a:xfrm>
            <a:off x="6705600" y="4988051"/>
            <a:ext cx="91440" cy="702945"/>
            <a:chOff x="6705600" y="4988051"/>
            <a:chExt cx="91440" cy="702945"/>
          </a:xfrm>
        </p:grpSpPr>
        <p:sp>
          <p:nvSpPr>
            <p:cNvPr id="261" name="object 261"/>
            <p:cNvSpPr/>
            <p:nvPr/>
          </p:nvSpPr>
          <p:spPr>
            <a:xfrm>
              <a:off x="6705600" y="4988051"/>
              <a:ext cx="91440" cy="702945"/>
            </a:xfrm>
            <a:custGeom>
              <a:avLst/>
              <a:gdLst/>
              <a:ahLst/>
              <a:cxnLst/>
              <a:rect l="l" t="t" r="r" b="b"/>
              <a:pathLst>
                <a:path w="91440" h="702945">
                  <a:moveTo>
                    <a:pt x="62484" y="1524"/>
                  </a:moveTo>
                  <a:lnTo>
                    <a:pt x="62484" y="0"/>
                  </a:lnTo>
                  <a:lnTo>
                    <a:pt x="91440" y="0"/>
                  </a:lnTo>
                  <a:lnTo>
                    <a:pt x="91440" y="702564"/>
                  </a:lnTo>
                  <a:lnTo>
                    <a:pt x="64008" y="702564"/>
                  </a:lnTo>
                  <a:lnTo>
                    <a:pt x="64008" y="1524"/>
                  </a:lnTo>
                  <a:lnTo>
                    <a:pt x="62484" y="1524"/>
                  </a:lnTo>
                  <a:close/>
                </a:path>
                <a:path w="91440" h="702945">
                  <a:moveTo>
                    <a:pt x="56388" y="702564"/>
                  </a:moveTo>
                  <a:lnTo>
                    <a:pt x="56388" y="6095"/>
                  </a:lnTo>
                  <a:lnTo>
                    <a:pt x="57912" y="6095"/>
                  </a:lnTo>
                  <a:lnTo>
                    <a:pt x="57912" y="7620"/>
                  </a:lnTo>
                  <a:lnTo>
                    <a:pt x="64008" y="7620"/>
                  </a:lnTo>
                  <a:lnTo>
                    <a:pt x="64008" y="702564"/>
                  </a:lnTo>
                  <a:lnTo>
                    <a:pt x="56388" y="702564"/>
                  </a:lnTo>
                  <a:close/>
                </a:path>
                <a:path w="91440" h="702945">
                  <a:moveTo>
                    <a:pt x="24384" y="0"/>
                  </a:moveTo>
                  <a:lnTo>
                    <a:pt x="59436" y="0"/>
                  </a:lnTo>
                  <a:lnTo>
                    <a:pt x="59436" y="1524"/>
                  </a:lnTo>
                  <a:lnTo>
                    <a:pt x="57912" y="1524"/>
                  </a:lnTo>
                  <a:lnTo>
                    <a:pt x="57912" y="3048"/>
                  </a:lnTo>
                  <a:lnTo>
                    <a:pt x="56388" y="3048"/>
                  </a:lnTo>
                  <a:lnTo>
                    <a:pt x="56388" y="702564"/>
                  </a:lnTo>
                  <a:lnTo>
                    <a:pt x="27432" y="702564"/>
                  </a:lnTo>
                  <a:lnTo>
                    <a:pt x="27432" y="3048"/>
                  </a:lnTo>
                  <a:lnTo>
                    <a:pt x="24384" y="0"/>
                  </a:lnTo>
                  <a:close/>
                </a:path>
                <a:path w="91440" h="702945">
                  <a:moveTo>
                    <a:pt x="19812" y="702564"/>
                  </a:moveTo>
                  <a:lnTo>
                    <a:pt x="19812" y="6095"/>
                  </a:lnTo>
                  <a:lnTo>
                    <a:pt x="21336" y="6095"/>
                  </a:lnTo>
                  <a:lnTo>
                    <a:pt x="21336" y="7620"/>
                  </a:lnTo>
                  <a:lnTo>
                    <a:pt x="25908" y="7620"/>
                  </a:lnTo>
                  <a:lnTo>
                    <a:pt x="27432" y="6095"/>
                  </a:lnTo>
                  <a:lnTo>
                    <a:pt x="27432" y="702564"/>
                  </a:lnTo>
                  <a:lnTo>
                    <a:pt x="19812" y="702564"/>
                  </a:lnTo>
                  <a:close/>
                </a:path>
                <a:path w="91440" h="702945">
                  <a:moveTo>
                    <a:pt x="0" y="702564"/>
                  </a:moveTo>
                  <a:lnTo>
                    <a:pt x="0" y="0"/>
                  </a:lnTo>
                  <a:lnTo>
                    <a:pt x="22860" y="0"/>
                  </a:lnTo>
                  <a:lnTo>
                    <a:pt x="21336" y="1524"/>
                  </a:lnTo>
                  <a:lnTo>
                    <a:pt x="21336" y="3048"/>
                  </a:lnTo>
                  <a:lnTo>
                    <a:pt x="19812" y="3048"/>
                  </a:lnTo>
                  <a:lnTo>
                    <a:pt x="19812" y="702564"/>
                  </a:lnTo>
                  <a:lnTo>
                    <a:pt x="0" y="702564"/>
                  </a:lnTo>
                  <a:close/>
                </a:path>
              </a:pathLst>
            </a:custGeom>
            <a:solidFill>
              <a:srgbClr val="779C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6725411" y="4988051"/>
              <a:ext cx="44450" cy="7620"/>
            </a:xfrm>
            <a:custGeom>
              <a:avLst/>
              <a:gdLst/>
              <a:ahLst/>
              <a:cxnLst/>
              <a:rect l="l" t="t" r="r" b="b"/>
              <a:pathLst>
                <a:path w="44450" h="7620">
                  <a:moveTo>
                    <a:pt x="38100" y="7620"/>
                  </a:moveTo>
                  <a:lnTo>
                    <a:pt x="38100" y="1524"/>
                  </a:lnTo>
                  <a:lnTo>
                    <a:pt x="39624" y="1524"/>
                  </a:lnTo>
                  <a:lnTo>
                    <a:pt x="39624" y="0"/>
                  </a:lnTo>
                  <a:lnTo>
                    <a:pt x="42672" y="0"/>
                  </a:lnTo>
                  <a:lnTo>
                    <a:pt x="42672" y="1524"/>
                  </a:lnTo>
                  <a:lnTo>
                    <a:pt x="44196" y="1524"/>
                  </a:lnTo>
                  <a:lnTo>
                    <a:pt x="44196" y="7620"/>
                  </a:lnTo>
                  <a:lnTo>
                    <a:pt x="38100" y="7620"/>
                  </a:lnTo>
                  <a:close/>
                </a:path>
                <a:path w="44450" h="7620">
                  <a:moveTo>
                    <a:pt x="36576" y="6096"/>
                  </a:moveTo>
                  <a:lnTo>
                    <a:pt x="36576" y="3048"/>
                  </a:lnTo>
                  <a:lnTo>
                    <a:pt x="38100" y="3048"/>
                  </a:lnTo>
                  <a:lnTo>
                    <a:pt x="38100" y="6096"/>
                  </a:lnTo>
                  <a:lnTo>
                    <a:pt x="36576" y="6096"/>
                  </a:lnTo>
                  <a:close/>
                </a:path>
                <a:path w="44450" h="7620">
                  <a:moveTo>
                    <a:pt x="1524" y="7620"/>
                  </a:moveTo>
                  <a:lnTo>
                    <a:pt x="1524" y="1524"/>
                  </a:lnTo>
                  <a:lnTo>
                    <a:pt x="3048" y="0"/>
                  </a:lnTo>
                  <a:lnTo>
                    <a:pt x="4572" y="0"/>
                  </a:lnTo>
                  <a:lnTo>
                    <a:pt x="7620" y="3048"/>
                  </a:lnTo>
                  <a:lnTo>
                    <a:pt x="7620" y="6096"/>
                  </a:lnTo>
                  <a:lnTo>
                    <a:pt x="6096" y="7620"/>
                  </a:lnTo>
                  <a:lnTo>
                    <a:pt x="1524" y="7620"/>
                  </a:lnTo>
                  <a:close/>
                </a:path>
                <a:path w="44450" h="7620">
                  <a:moveTo>
                    <a:pt x="0" y="6096"/>
                  </a:moveTo>
                  <a:lnTo>
                    <a:pt x="0" y="3048"/>
                  </a:lnTo>
                  <a:lnTo>
                    <a:pt x="1524" y="3048"/>
                  </a:lnTo>
                  <a:lnTo>
                    <a:pt x="1524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6D9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3" name="object 263"/>
          <p:cNvGrpSpPr/>
          <p:nvPr/>
        </p:nvGrpSpPr>
        <p:grpSpPr>
          <a:xfrm>
            <a:off x="6856476" y="4988051"/>
            <a:ext cx="91440" cy="702945"/>
            <a:chOff x="6856476" y="4988051"/>
            <a:chExt cx="91440" cy="702945"/>
          </a:xfrm>
        </p:grpSpPr>
        <p:sp>
          <p:nvSpPr>
            <p:cNvPr id="264" name="object 264"/>
            <p:cNvSpPr/>
            <p:nvPr/>
          </p:nvSpPr>
          <p:spPr>
            <a:xfrm>
              <a:off x="6856476" y="4988051"/>
              <a:ext cx="91440" cy="702945"/>
            </a:xfrm>
            <a:custGeom>
              <a:avLst/>
              <a:gdLst/>
              <a:ahLst/>
              <a:cxnLst/>
              <a:rect l="l" t="t" r="r" b="b"/>
              <a:pathLst>
                <a:path w="91440" h="702945">
                  <a:moveTo>
                    <a:pt x="57912" y="0"/>
                  </a:moveTo>
                  <a:lnTo>
                    <a:pt x="91440" y="0"/>
                  </a:lnTo>
                  <a:lnTo>
                    <a:pt x="91440" y="3048"/>
                  </a:lnTo>
                  <a:lnTo>
                    <a:pt x="89916" y="3048"/>
                  </a:lnTo>
                  <a:lnTo>
                    <a:pt x="89916" y="702564"/>
                  </a:lnTo>
                  <a:lnTo>
                    <a:pt x="60960" y="702564"/>
                  </a:lnTo>
                  <a:lnTo>
                    <a:pt x="60960" y="3048"/>
                  </a:lnTo>
                  <a:lnTo>
                    <a:pt x="57912" y="0"/>
                  </a:lnTo>
                  <a:close/>
                </a:path>
                <a:path w="91440" h="702945">
                  <a:moveTo>
                    <a:pt x="89916" y="702564"/>
                  </a:moveTo>
                  <a:lnTo>
                    <a:pt x="89916" y="6095"/>
                  </a:lnTo>
                  <a:lnTo>
                    <a:pt x="91440" y="6095"/>
                  </a:lnTo>
                  <a:lnTo>
                    <a:pt x="91440" y="702564"/>
                  </a:lnTo>
                  <a:lnTo>
                    <a:pt x="89916" y="702564"/>
                  </a:lnTo>
                  <a:close/>
                </a:path>
                <a:path w="91440" h="702945">
                  <a:moveTo>
                    <a:pt x="53340" y="702564"/>
                  </a:moveTo>
                  <a:lnTo>
                    <a:pt x="53340" y="6095"/>
                  </a:lnTo>
                  <a:lnTo>
                    <a:pt x="54864" y="7620"/>
                  </a:lnTo>
                  <a:lnTo>
                    <a:pt x="59436" y="7620"/>
                  </a:lnTo>
                  <a:lnTo>
                    <a:pt x="60960" y="6095"/>
                  </a:lnTo>
                  <a:lnTo>
                    <a:pt x="60960" y="702564"/>
                  </a:lnTo>
                  <a:lnTo>
                    <a:pt x="53340" y="702564"/>
                  </a:lnTo>
                  <a:close/>
                </a:path>
                <a:path w="91440" h="702945">
                  <a:moveTo>
                    <a:pt x="21336" y="0"/>
                  </a:moveTo>
                  <a:lnTo>
                    <a:pt x="56388" y="0"/>
                  </a:lnTo>
                  <a:lnTo>
                    <a:pt x="53340" y="3048"/>
                  </a:lnTo>
                  <a:lnTo>
                    <a:pt x="53340" y="702564"/>
                  </a:lnTo>
                  <a:lnTo>
                    <a:pt x="24384" y="702564"/>
                  </a:lnTo>
                  <a:lnTo>
                    <a:pt x="24384" y="3048"/>
                  </a:lnTo>
                  <a:lnTo>
                    <a:pt x="21336" y="0"/>
                  </a:lnTo>
                  <a:close/>
                </a:path>
                <a:path w="91440" h="702945">
                  <a:moveTo>
                    <a:pt x="16764" y="702564"/>
                  </a:moveTo>
                  <a:lnTo>
                    <a:pt x="16764" y="6095"/>
                  </a:lnTo>
                  <a:lnTo>
                    <a:pt x="18288" y="7620"/>
                  </a:lnTo>
                  <a:lnTo>
                    <a:pt x="22860" y="7620"/>
                  </a:lnTo>
                  <a:lnTo>
                    <a:pt x="24384" y="6095"/>
                  </a:lnTo>
                  <a:lnTo>
                    <a:pt x="24384" y="702564"/>
                  </a:lnTo>
                  <a:lnTo>
                    <a:pt x="16764" y="702564"/>
                  </a:lnTo>
                  <a:close/>
                </a:path>
                <a:path w="91440" h="702945">
                  <a:moveTo>
                    <a:pt x="0" y="702564"/>
                  </a:moveTo>
                  <a:lnTo>
                    <a:pt x="0" y="0"/>
                  </a:lnTo>
                  <a:lnTo>
                    <a:pt x="19812" y="0"/>
                  </a:lnTo>
                  <a:lnTo>
                    <a:pt x="16764" y="3048"/>
                  </a:lnTo>
                  <a:lnTo>
                    <a:pt x="16764" y="702564"/>
                  </a:lnTo>
                  <a:lnTo>
                    <a:pt x="0" y="702564"/>
                  </a:lnTo>
                  <a:close/>
                </a:path>
              </a:pathLst>
            </a:custGeom>
            <a:solidFill>
              <a:srgbClr val="779C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6873240" y="4988051"/>
              <a:ext cx="74930" cy="7620"/>
            </a:xfrm>
            <a:custGeom>
              <a:avLst/>
              <a:gdLst/>
              <a:ahLst/>
              <a:cxnLst/>
              <a:rect l="l" t="t" r="r" b="b"/>
              <a:pathLst>
                <a:path w="74929" h="7620">
                  <a:moveTo>
                    <a:pt x="36576" y="6096"/>
                  </a:moveTo>
                  <a:lnTo>
                    <a:pt x="36576" y="3048"/>
                  </a:lnTo>
                  <a:lnTo>
                    <a:pt x="39624" y="0"/>
                  </a:lnTo>
                  <a:lnTo>
                    <a:pt x="41148" y="0"/>
                  </a:lnTo>
                  <a:lnTo>
                    <a:pt x="44196" y="3048"/>
                  </a:lnTo>
                  <a:lnTo>
                    <a:pt x="44196" y="6096"/>
                  </a:lnTo>
                  <a:lnTo>
                    <a:pt x="42672" y="7620"/>
                  </a:lnTo>
                  <a:lnTo>
                    <a:pt x="38100" y="7620"/>
                  </a:lnTo>
                  <a:lnTo>
                    <a:pt x="36576" y="6096"/>
                  </a:lnTo>
                  <a:close/>
                </a:path>
                <a:path w="74929" h="7620">
                  <a:moveTo>
                    <a:pt x="0" y="6096"/>
                  </a:moveTo>
                  <a:lnTo>
                    <a:pt x="0" y="3048"/>
                  </a:lnTo>
                  <a:lnTo>
                    <a:pt x="3048" y="0"/>
                  </a:lnTo>
                  <a:lnTo>
                    <a:pt x="4572" y="0"/>
                  </a:lnTo>
                  <a:lnTo>
                    <a:pt x="7620" y="3048"/>
                  </a:lnTo>
                  <a:lnTo>
                    <a:pt x="7620" y="6096"/>
                  </a:lnTo>
                  <a:lnTo>
                    <a:pt x="6096" y="7620"/>
                  </a:lnTo>
                  <a:lnTo>
                    <a:pt x="1524" y="7620"/>
                  </a:lnTo>
                  <a:lnTo>
                    <a:pt x="0" y="6096"/>
                  </a:lnTo>
                  <a:close/>
                </a:path>
                <a:path w="74929" h="7620">
                  <a:moveTo>
                    <a:pt x="73152" y="6096"/>
                  </a:moveTo>
                  <a:lnTo>
                    <a:pt x="73152" y="3048"/>
                  </a:lnTo>
                  <a:lnTo>
                    <a:pt x="74676" y="3048"/>
                  </a:lnTo>
                  <a:lnTo>
                    <a:pt x="74676" y="6096"/>
                  </a:lnTo>
                  <a:lnTo>
                    <a:pt x="73152" y="6096"/>
                  </a:lnTo>
                  <a:close/>
                </a:path>
              </a:pathLst>
            </a:custGeom>
            <a:solidFill>
              <a:srgbClr val="6D9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6947916" y="4988051"/>
              <a:ext cx="0" cy="702945"/>
            </a:xfrm>
            <a:custGeom>
              <a:avLst/>
              <a:gdLst/>
              <a:ahLst/>
              <a:cxnLst/>
              <a:rect l="l" t="t" r="r" b="b"/>
              <a:pathLst>
                <a:path h="702945">
                  <a:moveTo>
                    <a:pt x="0" y="702564"/>
                  </a:moveTo>
                  <a:lnTo>
                    <a:pt x="0" y="0"/>
                  </a:lnTo>
                  <a:lnTo>
                    <a:pt x="0" y="702564"/>
                  </a:lnTo>
                  <a:close/>
                </a:path>
              </a:pathLst>
            </a:custGeom>
            <a:solidFill>
              <a:srgbClr val="3D8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7" name="object 267"/>
          <p:cNvGrpSpPr/>
          <p:nvPr/>
        </p:nvGrpSpPr>
        <p:grpSpPr>
          <a:xfrm>
            <a:off x="7005828" y="4988051"/>
            <a:ext cx="91440" cy="702945"/>
            <a:chOff x="7005828" y="4988051"/>
            <a:chExt cx="91440" cy="702945"/>
          </a:xfrm>
        </p:grpSpPr>
        <p:sp>
          <p:nvSpPr>
            <p:cNvPr id="268" name="object 268"/>
            <p:cNvSpPr/>
            <p:nvPr/>
          </p:nvSpPr>
          <p:spPr>
            <a:xfrm>
              <a:off x="7005828" y="4988051"/>
              <a:ext cx="91440" cy="702945"/>
            </a:xfrm>
            <a:custGeom>
              <a:avLst/>
              <a:gdLst/>
              <a:ahLst/>
              <a:cxnLst/>
              <a:rect l="l" t="t" r="r" b="b"/>
              <a:pathLst>
                <a:path w="91440" h="702945">
                  <a:moveTo>
                    <a:pt x="56388" y="1524"/>
                  </a:moveTo>
                  <a:lnTo>
                    <a:pt x="56388" y="0"/>
                  </a:lnTo>
                  <a:lnTo>
                    <a:pt x="91440" y="0"/>
                  </a:lnTo>
                  <a:lnTo>
                    <a:pt x="91440" y="1524"/>
                  </a:lnTo>
                  <a:lnTo>
                    <a:pt x="89916" y="1524"/>
                  </a:lnTo>
                  <a:lnTo>
                    <a:pt x="88392" y="3048"/>
                  </a:lnTo>
                  <a:lnTo>
                    <a:pt x="88392" y="702564"/>
                  </a:lnTo>
                  <a:lnTo>
                    <a:pt x="59436" y="702564"/>
                  </a:lnTo>
                  <a:lnTo>
                    <a:pt x="59436" y="3048"/>
                  </a:lnTo>
                  <a:lnTo>
                    <a:pt x="57912" y="3048"/>
                  </a:lnTo>
                  <a:lnTo>
                    <a:pt x="57912" y="1524"/>
                  </a:lnTo>
                  <a:lnTo>
                    <a:pt x="56388" y="1524"/>
                  </a:lnTo>
                  <a:close/>
                </a:path>
                <a:path w="91440" h="702945">
                  <a:moveTo>
                    <a:pt x="88392" y="702564"/>
                  </a:moveTo>
                  <a:lnTo>
                    <a:pt x="88392" y="6095"/>
                  </a:lnTo>
                  <a:lnTo>
                    <a:pt x="89916" y="7620"/>
                  </a:lnTo>
                  <a:lnTo>
                    <a:pt x="91440" y="7620"/>
                  </a:lnTo>
                  <a:lnTo>
                    <a:pt x="91440" y="702564"/>
                  </a:lnTo>
                  <a:lnTo>
                    <a:pt x="88392" y="702564"/>
                  </a:lnTo>
                  <a:close/>
                </a:path>
                <a:path w="91440" h="702945">
                  <a:moveTo>
                    <a:pt x="51816" y="702564"/>
                  </a:moveTo>
                  <a:lnTo>
                    <a:pt x="51816" y="6095"/>
                  </a:lnTo>
                  <a:lnTo>
                    <a:pt x="53340" y="7620"/>
                  </a:lnTo>
                  <a:lnTo>
                    <a:pt x="57912" y="7620"/>
                  </a:lnTo>
                  <a:lnTo>
                    <a:pt x="57912" y="6095"/>
                  </a:lnTo>
                  <a:lnTo>
                    <a:pt x="59436" y="6095"/>
                  </a:lnTo>
                  <a:lnTo>
                    <a:pt x="59436" y="702564"/>
                  </a:lnTo>
                  <a:lnTo>
                    <a:pt x="51816" y="702564"/>
                  </a:lnTo>
                  <a:close/>
                </a:path>
                <a:path w="91440" h="702945">
                  <a:moveTo>
                    <a:pt x="19812" y="1524"/>
                  </a:moveTo>
                  <a:lnTo>
                    <a:pt x="19812" y="0"/>
                  </a:lnTo>
                  <a:lnTo>
                    <a:pt x="54864" y="0"/>
                  </a:lnTo>
                  <a:lnTo>
                    <a:pt x="51816" y="3048"/>
                  </a:lnTo>
                  <a:lnTo>
                    <a:pt x="51816" y="702564"/>
                  </a:lnTo>
                  <a:lnTo>
                    <a:pt x="21336" y="702564"/>
                  </a:lnTo>
                  <a:lnTo>
                    <a:pt x="21336" y="1524"/>
                  </a:lnTo>
                  <a:lnTo>
                    <a:pt x="19812" y="1524"/>
                  </a:lnTo>
                  <a:close/>
                </a:path>
                <a:path w="91440" h="702945">
                  <a:moveTo>
                    <a:pt x="15240" y="702564"/>
                  </a:moveTo>
                  <a:lnTo>
                    <a:pt x="15240" y="7620"/>
                  </a:lnTo>
                  <a:lnTo>
                    <a:pt x="21336" y="7620"/>
                  </a:lnTo>
                  <a:lnTo>
                    <a:pt x="21336" y="702564"/>
                  </a:lnTo>
                  <a:lnTo>
                    <a:pt x="15240" y="702564"/>
                  </a:lnTo>
                  <a:close/>
                </a:path>
                <a:path w="91440" h="702945">
                  <a:moveTo>
                    <a:pt x="0" y="702564"/>
                  </a:moveTo>
                  <a:lnTo>
                    <a:pt x="0" y="0"/>
                  </a:lnTo>
                  <a:lnTo>
                    <a:pt x="16764" y="0"/>
                  </a:lnTo>
                  <a:lnTo>
                    <a:pt x="16764" y="1524"/>
                  </a:lnTo>
                  <a:lnTo>
                    <a:pt x="15240" y="1524"/>
                  </a:lnTo>
                  <a:lnTo>
                    <a:pt x="15240" y="702564"/>
                  </a:lnTo>
                  <a:lnTo>
                    <a:pt x="0" y="702564"/>
                  </a:lnTo>
                  <a:close/>
                </a:path>
              </a:pathLst>
            </a:custGeom>
            <a:solidFill>
              <a:srgbClr val="779C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7021068" y="4988051"/>
              <a:ext cx="76200" cy="7620"/>
            </a:xfrm>
            <a:custGeom>
              <a:avLst/>
              <a:gdLst/>
              <a:ahLst/>
              <a:cxnLst/>
              <a:rect l="l" t="t" r="r" b="b"/>
              <a:pathLst>
                <a:path w="76200" h="7620">
                  <a:moveTo>
                    <a:pt x="42672" y="6096"/>
                  </a:moveTo>
                  <a:lnTo>
                    <a:pt x="42672" y="3048"/>
                  </a:lnTo>
                  <a:lnTo>
                    <a:pt x="44196" y="3048"/>
                  </a:lnTo>
                  <a:lnTo>
                    <a:pt x="44196" y="6096"/>
                  </a:lnTo>
                  <a:lnTo>
                    <a:pt x="42672" y="6096"/>
                  </a:lnTo>
                  <a:close/>
                </a:path>
                <a:path w="76200" h="7620">
                  <a:moveTo>
                    <a:pt x="36576" y="6096"/>
                  </a:moveTo>
                  <a:lnTo>
                    <a:pt x="36576" y="3048"/>
                  </a:lnTo>
                  <a:lnTo>
                    <a:pt x="39624" y="0"/>
                  </a:lnTo>
                  <a:lnTo>
                    <a:pt x="41148" y="0"/>
                  </a:lnTo>
                  <a:lnTo>
                    <a:pt x="41148" y="1524"/>
                  </a:lnTo>
                  <a:lnTo>
                    <a:pt x="42672" y="1524"/>
                  </a:lnTo>
                  <a:lnTo>
                    <a:pt x="42672" y="7620"/>
                  </a:lnTo>
                  <a:lnTo>
                    <a:pt x="38100" y="7620"/>
                  </a:lnTo>
                  <a:lnTo>
                    <a:pt x="36576" y="6096"/>
                  </a:lnTo>
                  <a:close/>
                </a:path>
                <a:path w="76200" h="7620">
                  <a:moveTo>
                    <a:pt x="0" y="7620"/>
                  </a:moveTo>
                  <a:lnTo>
                    <a:pt x="0" y="1524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4572" y="0"/>
                  </a:lnTo>
                  <a:lnTo>
                    <a:pt x="4572" y="1524"/>
                  </a:lnTo>
                  <a:lnTo>
                    <a:pt x="6096" y="1524"/>
                  </a:lnTo>
                  <a:lnTo>
                    <a:pt x="6096" y="7620"/>
                  </a:lnTo>
                  <a:lnTo>
                    <a:pt x="0" y="7620"/>
                  </a:lnTo>
                  <a:close/>
                </a:path>
                <a:path w="76200" h="7620">
                  <a:moveTo>
                    <a:pt x="73152" y="6096"/>
                  </a:moveTo>
                  <a:lnTo>
                    <a:pt x="73152" y="3048"/>
                  </a:lnTo>
                  <a:lnTo>
                    <a:pt x="74676" y="1524"/>
                  </a:lnTo>
                  <a:lnTo>
                    <a:pt x="76200" y="1524"/>
                  </a:lnTo>
                  <a:lnTo>
                    <a:pt x="76200" y="7620"/>
                  </a:lnTo>
                  <a:lnTo>
                    <a:pt x="74676" y="7620"/>
                  </a:lnTo>
                  <a:lnTo>
                    <a:pt x="73152" y="6096"/>
                  </a:lnTo>
                  <a:close/>
                </a:path>
              </a:pathLst>
            </a:custGeom>
            <a:solidFill>
              <a:srgbClr val="6D9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7097268" y="4988051"/>
              <a:ext cx="0" cy="702945"/>
            </a:xfrm>
            <a:custGeom>
              <a:avLst/>
              <a:gdLst/>
              <a:ahLst/>
              <a:cxnLst/>
              <a:rect l="l" t="t" r="r" b="b"/>
              <a:pathLst>
                <a:path h="702945">
                  <a:moveTo>
                    <a:pt x="0" y="702564"/>
                  </a:moveTo>
                  <a:lnTo>
                    <a:pt x="0" y="0"/>
                  </a:lnTo>
                  <a:lnTo>
                    <a:pt x="0" y="702564"/>
                  </a:lnTo>
                  <a:close/>
                </a:path>
              </a:pathLst>
            </a:custGeom>
            <a:solidFill>
              <a:srgbClr val="3D8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1" name="object 271"/>
          <p:cNvGrpSpPr/>
          <p:nvPr/>
        </p:nvGrpSpPr>
        <p:grpSpPr>
          <a:xfrm>
            <a:off x="7156704" y="4988051"/>
            <a:ext cx="91440" cy="702945"/>
            <a:chOff x="7156704" y="4988051"/>
            <a:chExt cx="91440" cy="702945"/>
          </a:xfrm>
        </p:grpSpPr>
        <p:sp>
          <p:nvSpPr>
            <p:cNvPr id="272" name="object 272"/>
            <p:cNvSpPr/>
            <p:nvPr/>
          </p:nvSpPr>
          <p:spPr>
            <a:xfrm>
              <a:off x="7156691" y="4988051"/>
              <a:ext cx="91440" cy="702945"/>
            </a:xfrm>
            <a:custGeom>
              <a:avLst/>
              <a:gdLst/>
              <a:ahLst/>
              <a:cxnLst/>
              <a:rect l="l" t="t" r="r" b="b"/>
              <a:pathLst>
                <a:path w="91440" h="702945">
                  <a:moveTo>
                    <a:pt x="50800" y="0"/>
                  </a:moveTo>
                  <a:lnTo>
                    <a:pt x="48260" y="0"/>
                  </a:lnTo>
                  <a:lnTo>
                    <a:pt x="17780" y="0"/>
                  </a:lnTo>
                  <a:lnTo>
                    <a:pt x="15240" y="0"/>
                  </a:lnTo>
                  <a:lnTo>
                    <a:pt x="15240" y="1270"/>
                  </a:lnTo>
                  <a:lnTo>
                    <a:pt x="17780" y="1270"/>
                  </a:lnTo>
                  <a:lnTo>
                    <a:pt x="17780" y="7239"/>
                  </a:lnTo>
                  <a:lnTo>
                    <a:pt x="16510" y="7239"/>
                  </a:lnTo>
                  <a:lnTo>
                    <a:pt x="16510" y="7632"/>
                  </a:lnTo>
                  <a:lnTo>
                    <a:pt x="12700" y="7632"/>
                  </a:lnTo>
                  <a:lnTo>
                    <a:pt x="12700" y="6096"/>
                  </a:lnTo>
                  <a:lnTo>
                    <a:pt x="10160" y="6096"/>
                  </a:lnTo>
                  <a:lnTo>
                    <a:pt x="10160" y="3048"/>
                  </a:lnTo>
                  <a:lnTo>
                    <a:pt x="12700" y="3048"/>
                  </a:lnTo>
                  <a:lnTo>
                    <a:pt x="12700" y="1536"/>
                  </a:lnTo>
                  <a:lnTo>
                    <a:pt x="13970" y="1536"/>
                  </a:lnTo>
                  <a:lnTo>
                    <a:pt x="13970" y="0"/>
                  </a:lnTo>
                  <a:lnTo>
                    <a:pt x="12700" y="0"/>
                  </a:lnTo>
                  <a:lnTo>
                    <a:pt x="10160" y="0"/>
                  </a:lnTo>
                  <a:lnTo>
                    <a:pt x="0" y="0"/>
                  </a:lnTo>
                  <a:lnTo>
                    <a:pt x="0" y="702576"/>
                  </a:lnTo>
                  <a:lnTo>
                    <a:pt x="10160" y="702576"/>
                  </a:lnTo>
                  <a:lnTo>
                    <a:pt x="12700" y="702576"/>
                  </a:lnTo>
                  <a:lnTo>
                    <a:pt x="16510" y="702576"/>
                  </a:lnTo>
                  <a:lnTo>
                    <a:pt x="17780" y="702576"/>
                  </a:lnTo>
                  <a:lnTo>
                    <a:pt x="48260" y="702576"/>
                  </a:lnTo>
                  <a:lnTo>
                    <a:pt x="48260" y="1536"/>
                  </a:lnTo>
                  <a:lnTo>
                    <a:pt x="50800" y="1536"/>
                  </a:lnTo>
                  <a:lnTo>
                    <a:pt x="50800" y="0"/>
                  </a:lnTo>
                  <a:close/>
                </a:path>
                <a:path w="91440" h="702945">
                  <a:moveTo>
                    <a:pt x="86360" y="0"/>
                  </a:moveTo>
                  <a:lnTo>
                    <a:pt x="85090" y="0"/>
                  </a:lnTo>
                  <a:lnTo>
                    <a:pt x="54610" y="0"/>
                  </a:lnTo>
                  <a:lnTo>
                    <a:pt x="53340" y="0"/>
                  </a:lnTo>
                  <a:lnTo>
                    <a:pt x="53340" y="1536"/>
                  </a:lnTo>
                  <a:lnTo>
                    <a:pt x="54610" y="1536"/>
                  </a:lnTo>
                  <a:lnTo>
                    <a:pt x="54610" y="7632"/>
                  </a:lnTo>
                  <a:lnTo>
                    <a:pt x="48768" y="7632"/>
                  </a:lnTo>
                  <a:lnTo>
                    <a:pt x="48768" y="702576"/>
                  </a:lnTo>
                  <a:lnTo>
                    <a:pt x="54610" y="702576"/>
                  </a:lnTo>
                  <a:lnTo>
                    <a:pt x="54864" y="702576"/>
                  </a:lnTo>
                  <a:lnTo>
                    <a:pt x="85090" y="702576"/>
                  </a:lnTo>
                  <a:lnTo>
                    <a:pt x="85090" y="1536"/>
                  </a:lnTo>
                  <a:lnTo>
                    <a:pt x="86360" y="1536"/>
                  </a:lnTo>
                  <a:lnTo>
                    <a:pt x="86360" y="0"/>
                  </a:lnTo>
                  <a:close/>
                </a:path>
                <a:path w="91440" h="702945">
                  <a:moveTo>
                    <a:pt x="91440" y="7632"/>
                  </a:moveTo>
                  <a:lnTo>
                    <a:pt x="85344" y="7632"/>
                  </a:lnTo>
                  <a:lnTo>
                    <a:pt x="85344" y="702576"/>
                  </a:lnTo>
                  <a:lnTo>
                    <a:pt x="91440" y="702576"/>
                  </a:lnTo>
                  <a:lnTo>
                    <a:pt x="91440" y="7632"/>
                  </a:lnTo>
                  <a:close/>
                </a:path>
                <a:path w="91440" h="702945">
                  <a:moveTo>
                    <a:pt x="91440" y="0"/>
                  </a:moveTo>
                  <a:lnTo>
                    <a:pt x="89916" y="0"/>
                  </a:lnTo>
                  <a:lnTo>
                    <a:pt x="89916" y="1536"/>
                  </a:lnTo>
                  <a:lnTo>
                    <a:pt x="91440" y="1536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779C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7167372" y="4988051"/>
              <a:ext cx="81280" cy="7620"/>
            </a:xfrm>
            <a:custGeom>
              <a:avLst/>
              <a:gdLst/>
              <a:ahLst/>
              <a:cxnLst/>
              <a:rect l="l" t="t" r="r" b="b"/>
              <a:pathLst>
                <a:path w="81279" h="7620">
                  <a:moveTo>
                    <a:pt x="74676" y="7620"/>
                  </a:moveTo>
                  <a:lnTo>
                    <a:pt x="74676" y="1524"/>
                  </a:lnTo>
                  <a:lnTo>
                    <a:pt x="76200" y="1524"/>
                  </a:lnTo>
                  <a:lnTo>
                    <a:pt x="76200" y="0"/>
                  </a:lnTo>
                  <a:lnTo>
                    <a:pt x="79248" y="0"/>
                  </a:lnTo>
                  <a:lnTo>
                    <a:pt x="79248" y="1524"/>
                  </a:lnTo>
                  <a:lnTo>
                    <a:pt x="80772" y="1524"/>
                  </a:lnTo>
                  <a:lnTo>
                    <a:pt x="80772" y="7620"/>
                  </a:lnTo>
                  <a:lnTo>
                    <a:pt x="74676" y="7620"/>
                  </a:lnTo>
                  <a:close/>
                </a:path>
                <a:path w="81279" h="7620">
                  <a:moveTo>
                    <a:pt x="38100" y="7620"/>
                  </a:moveTo>
                  <a:lnTo>
                    <a:pt x="38100" y="1524"/>
                  </a:lnTo>
                  <a:lnTo>
                    <a:pt x="39624" y="1524"/>
                  </a:lnTo>
                  <a:lnTo>
                    <a:pt x="39624" y="0"/>
                  </a:lnTo>
                  <a:lnTo>
                    <a:pt x="42672" y="0"/>
                  </a:lnTo>
                  <a:lnTo>
                    <a:pt x="42672" y="1524"/>
                  </a:lnTo>
                  <a:lnTo>
                    <a:pt x="44196" y="1524"/>
                  </a:lnTo>
                  <a:lnTo>
                    <a:pt x="44196" y="7620"/>
                  </a:lnTo>
                  <a:lnTo>
                    <a:pt x="38100" y="7620"/>
                  </a:lnTo>
                  <a:close/>
                </a:path>
                <a:path w="81279" h="7620">
                  <a:moveTo>
                    <a:pt x="1524" y="7620"/>
                  </a:moveTo>
                  <a:lnTo>
                    <a:pt x="1524" y="1524"/>
                  </a:lnTo>
                  <a:lnTo>
                    <a:pt x="3048" y="1524"/>
                  </a:lnTo>
                  <a:lnTo>
                    <a:pt x="3048" y="0"/>
                  </a:lnTo>
                  <a:lnTo>
                    <a:pt x="4572" y="0"/>
                  </a:lnTo>
                  <a:lnTo>
                    <a:pt x="7620" y="3048"/>
                  </a:lnTo>
                  <a:lnTo>
                    <a:pt x="7620" y="6096"/>
                  </a:lnTo>
                  <a:lnTo>
                    <a:pt x="6096" y="7620"/>
                  </a:lnTo>
                  <a:lnTo>
                    <a:pt x="1524" y="7620"/>
                  </a:lnTo>
                  <a:close/>
                </a:path>
                <a:path w="81279" h="7620">
                  <a:moveTo>
                    <a:pt x="0" y="6096"/>
                  </a:moveTo>
                  <a:lnTo>
                    <a:pt x="0" y="3048"/>
                  </a:lnTo>
                  <a:lnTo>
                    <a:pt x="1524" y="3048"/>
                  </a:lnTo>
                  <a:lnTo>
                    <a:pt x="1524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6D9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7248144" y="4988051"/>
              <a:ext cx="0" cy="702945"/>
            </a:xfrm>
            <a:custGeom>
              <a:avLst/>
              <a:gdLst/>
              <a:ahLst/>
              <a:cxnLst/>
              <a:rect l="l" t="t" r="r" b="b"/>
              <a:pathLst>
                <a:path h="702945">
                  <a:moveTo>
                    <a:pt x="0" y="702564"/>
                  </a:moveTo>
                  <a:lnTo>
                    <a:pt x="0" y="0"/>
                  </a:lnTo>
                  <a:lnTo>
                    <a:pt x="0" y="702564"/>
                  </a:lnTo>
                  <a:close/>
                </a:path>
              </a:pathLst>
            </a:custGeom>
            <a:solidFill>
              <a:srgbClr val="3D8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5" name="object 275"/>
          <p:cNvGrpSpPr/>
          <p:nvPr/>
        </p:nvGrpSpPr>
        <p:grpSpPr>
          <a:xfrm>
            <a:off x="7306056" y="4988051"/>
            <a:ext cx="91440" cy="702945"/>
            <a:chOff x="7306056" y="4988051"/>
            <a:chExt cx="91440" cy="702945"/>
          </a:xfrm>
        </p:grpSpPr>
        <p:sp>
          <p:nvSpPr>
            <p:cNvPr id="276" name="object 276"/>
            <p:cNvSpPr/>
            <p:nvPr/>
          </p:nvSpPr>
          <p:spPr>
            <a:xfrm>
              <a:off x="7306056" y="4988051"/>
              <a:ext cx="91440" cy="702945"/>
            </a:xfrm>
            <a:custGeom>
              <a:avLst/>
              <a:gdLst/>
              <a:ahLst/>
              <a:cxnLst/>
              <a:rect l="l" t="t" r="r" b="b"/>
              <a:pathLst>
                <a:path w="91440" h="702945">
                  <a:moveTo>
                    <a:pt x="86868" y="0"/>
                  </a:moveTo>
                  <a:lnTo>
                    <a:pt x="91440" y="0"/>
                  </a:lnTo>
                  <a:lnTo>
                    <a:pt x="91440" y="702564"/>
                  </a:lnTo>
                  <a:lnTo>
                    <a:pt x="89916" y="702564"/>
                  </a:lnTo>
                  <a:lnTo>
                    <a:pt x="89916" y="3048"/>
                  </a:lnTo>
                  <a:lnTo>
                    <a:pt x="86868" y="0"/>
                  </a:lnTo>
                  <a:close/>
                </a:path>
                <a:path w="91440" h="702945">
                  <a:moveTo>
                    <a:pt x="82296" y="702564"/>
                  </a:moveTo>
                  <a:lnTo>
                    <a:pt x="82296" y="6095"/>
                  </a:lnTo>
                  <a:lnTo>
                    <a:pt x="83820" y="6095"/>
                  </a:lnTo>
                  <a:lnTo>
                    <a:pt x="83820" y="7620"/>
                  </a:lnTo>
                  <a:lnTo>
                    <a:pt x="88392" y="7620"/>
                  </a:lnTo>
                  <a:lnTo>
                    <a:pt x="89916" y="6095"/>
                  </a:lnTo>
                  <a:lnTo>
                    <a:pt x="89916" y="702564"/>
                  </a:lnTo>
                  <a:lnTo>
                    <a:pt x="82296" y="702564"/>
                  </a:lnTo>
                  <a:close/>
                </a:path>
                <a:path w="91440" h="702945">
                  <a:moveTo>
                    <a:pt x="50292" y="0"/>
                  </a:moveTo>
                  <a:lnTo>
                    <a:pt x="85344" y="0"/>
                  </a:lnTo>
                  <a:lnTo>
                    <a:pt x="85344" y="1524"/>
                  </a:lnTo>
                  <a:lnTo>
                    <a:pt x="83820" y="1524"/>
                  </a:lnTo>
                  <a:lnTo>
                    <a:pt x="83820" y="3048"/>
                  </a:lnTo>
                  <a:lnTo>
                    <a:pt x="82296" y="3048"/>
                  </a:lnTo>
                  <a:lnTo>
                    <a:pt x="82296" y="702564"/>
                  </a:lnTo>
                  <a:lnTo>
                    <a:pt x="53340" y="702564"/>
                  </a:lnTo>
                  <a:lnTo>
                    <a:pt x="53340" y="3048"/>
                  </a:lnTo>
                  <a:lnTo>
                    <a:pt x="50292" y="0"/>
                  </a:lnTo>
                  <a:close/>
                </a:path>
                <a:path w="91440" h="702945">
                  <a:moveTo>
                    <a:pt x="45720" y="702564"/>
                  </a:moveTo>
                  <a:lnTo>
                    <a:pt x="45720" y="6095"/>
                  </a:lnTo>
                  <a:lnTo>
                    <a:pt x="47244" y="7620"/>
                  </a:lnTo>
                  <a:lnTo>
                    <a:pt x="51816" y="7620"/>
                  </a:lnTo>
                  <a:lnTo>
                    <a:pt x="53340" y="6095"/>
                  </a:lnTo>
                  <a:lnTo>
                    <a:pt x="53340" y="702564"/>
                  </a:lnTo>
                  <a:lnTo>
                    <a:pt x="45720" y="702564"/>
                  </a:lnTo>
                  <a:close/>
                </a:path>
                <a:path w="91440" h="702945">
                  <a:moveTo>
                    <a:pt x="13716" y="0"/>
                  </a:moveTo>
                  <a:lnTo>
                    <a:pt x="48768" y="0"/>
                  </a:lnTo>
                  <a:lnTo>
                    <a:pt x="45720" y="3048"/>
                  </a:lnTo>
                  <a:lnTo>
                    <a:pt x="45720" y="702564"/>
                  </a:lnTo>
                  <a:lnTo>
                    <a:pt x="16764" y="702564"/>
                  </a:lnTo>
                  <a:lnTo>
                    <a:pt x="16764" y="3048"/>
                  </a:lnTo>
                  <a:lnTo>
                    <a:pt x="13716" y="0"/>
                  </a:lnTo>
                  <a:close/>
                </a:path>
                <a:path w="91440" h="702945">
                  <a:moveTo>
                    <a:pt x="9144" y="702564"/>
                  </a:moveTo>
                  <a:lnTo>
                    <a:pt x="9144" y="6095"/>
                  </a:lnTo>
                  <a:lnTo>
                    <a:pt x="10668" y="7620"/>
                  </a:lnTo>
                  <a:lnTo>
                    <a:pt x="15240" y="7620"/>
                  </a:lnTo>
                  <a:lnTo>
                    <a:pt x="16764" y="6095"/>
                  </a:lnTo>
                  <a:lnTo>
                    <a:pt x="16764" y="702564"/>
                  </a:lnTo>
                  <a:lnTo>
                    <a:pt x="9144" y="702564"/>
                  </a:lnTo>
                  <a:close/>
                </a:path>
                <a:path w="91440" h="702945">
                  <a:moveTo>
                    <a:pt x="0" y="702564"/>
                  </a:moveTo>
                  <a:lnTo>
                    <a:pt x="0" y="0"/>
                  </a:lnTo>
                  <a:lnTo>
                    <a:pt x="12192" y="0"/>
                  </a:lnTo>
                  <a:lnTo>
                    <a:pt x="9144" y="3048"/>
                  </a:lnTo>
                  <a:lnTo>
                    <a:pt x="9144" y="702564"/>
                  </a:lnTo>
                  <a:lnTo>
                    <a:pt x="0" y="702564"/>
                  </a:lnTo>
                  <a:close/>
                </a:path>
              </a:pathLst>
            </a:custGeom>
            <a:solidFill>
              <a:srgbClr val="779C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7315200" y="4988051"/>
              <a:ext cx="81280" cy="7620"/>
            </a:xfrm>
            <a:custGeom>
              <a:avLst/>
              <a:gdLst/>
              <a:ahLst/>
              <a:cxnLst/>
              <a:rect l="l" t="t" r="r" b="b"/>
              <a:pathLst>
                <a:path w="81279" h="7620">
                  <a:moveTo>
                    <a:pt x="74676" y="7620"/>
                  </a:moveTo>
                  <a:lnTo>
                    <a:pt x="74676" y="1524"/>
                  </a:lnTo>
                  <a:lnTo>
                    <a:pt x="76200" y="1524"/>
                  </a:lnTo>
                  <a:lnTo>
                    <a:pt x="76200" y="0"/>
                  </a:lnTo>
                  <a:lnTo>
                    <a:pt x="77724" y="0"/>
                  </a:lnTo>
                  <a:lnTo>
                    <a:pt x="80772" y="3048"/>
                  </a:lnTo>
                  <a:lnTo>
                    <a:pt x="80772" y="6096"/>
                  </a:lnTo>
                  <a:lnTo>
                    <a:pt x="79248" y="7620"/>
                  </a:lnTo>
                  <a:lnTo>
                    <a:pt x="74676" y="7620"/>
                  </a:lnTo>
                  <a:close/>
                </a:path>
                <a:path w="81279" h="7620">
                  <a:moveTo>
                    <a:pt x="73152" y="6096"/>
                  </a:moveTo>
                  <a:lnTo>
                    <a:pt x="73152" y="3048"/>
                  </a:lnTo>
                  <a:lnTo>
                    <a:pt x="74676" y="3048"/>
                  </a:lnTo>
                  <a:lnTo>
                    <a:pt x="74676" y="6096"/>
                  </a:lnTo>
                  <a:lnTo>
                    <a:pt x="73152" y="6096"/>
                  </a:lnTo>
                  <a:close/>
                </a:path>
                <a:path w="81279" h="7620">
                  <a:moveTo>
                    <a:pt x="36576" y="6096"/>
                  </a:moveTo>
                  <a:lnTo>
                    <a:pt x="36576" y="3048"/>
                  </a:lnTo>
                  <a:lnTo>
                    <a:pt x="39624" y="0"/>
                  </a:lnTo>
                  <a:lnTo>
                    <a:pt x="41148" y="0"/>
                  </a:lnTo>
                  <a:lnTo>
                    <a:pt x="44196" y="3048"/>
                  </a:lnTo>
                  <a:lnTo>
                    <a:pt x="44196" y="6096"/>
                  </a:lnTo>
                  <a:lnTo>
                    <a:pt x="42672" y="7620"/>
                  </a:lnTo>
                  <a:lnTo>
                    <a:pt x="38100" y="7620"/>
                  </a:lnTo>
                  <a:lnTo>
                    <a:pt x="36576" y="6096"/>
                  </a:lnTo>
                  <a:close/>
                </a:path>
                <a:path w="81279" h="7620">
                  <a:moveTo>
                    <a:pt x="0" y="6096"/>
                  </a:moveTo>
                  <a:lnTo>
                    <a:pt x="0" y="3048"/>
                  </a:lnTo>
                  <a:lnTo>
                    <a:pt x="3048" y="0"/>
                  </a:lnTo>
                  <a:lnTo>
                    <a:pt x="4572" y="0"/>
                  </a:lnTo>
                  <a:lnTo>
                    <a:pt x="7620" y="3048"/>
                  </a:lnTo>
                  <a:lnTo>
                    <a:pt x="7620" y="6096"/>
                  </a:lnTo>
                  <a:lnTo>
                    <a:pt x="6096" y="7620"/>
                  </a:lnTo>
                  <a:lnTo>
                    <a:pt x="1524" y="7620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6D9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8" name="object 278"/>
          <p:cNvGrpSpPr/>
          <p:nvPr/>
        </p:nvGrpSpPr>
        <p:grpSpPr>
          <a:xfrm>
            <a:off x="7456932" y="4988051"/>
            <a:ext cx="91440" cy="702945"/>
            <a:chOff x="7456932" y="4988051"/>
            <a:chExt cx="91440" cy="702945"/>
          </a:xfrm>
        </p:grpSpPr>
        <p:sp>
          <p:nvSpPr>
            <p:cNvPr id="279" name="object 279"/>
            <p:cNvSpPr/>
            <p:nvPr/>
          </p:nvSpPr>
          <p:spPr>
            <a:xfrm>
              <a:off x="7456932" y="4988051"/>
              <a:ext cx="91440" cy="702945"/>
            </a:xfrm>
            <a:custGeom>
              <a:avLst/>
              <a:gdLst/>
              <a:ahLst/>
              <a:cxnLst/>
              <a:rect l="l" t="t" r="r" b="b"/>
              <a:pathLst>
                <a:path w="91440" h="702945">
                  <a:moveTo>
                    <a:pt x="83820" y="0"/>
                  </a:moveTo>
                  <a:lnTo>
                    <a:pt x="91440" y="0"/>
                  </a:lnTo>
                  <a:lnTo>
                    <a:pt x="91440" y="702564"/>
                  </a:lnTo>
                  <a:lnTo>
                    <a:pt x="86868" y="702564"/>
                  </a:lnTo>
                  <a:lnTo>
                    <a:pt x="86868" y="3048"/>
                  </a:lnTo>
                  <a:lnTo>
                    <a:pt x="83820" y="0"/>
                  </a:lnTo>
                  <a:close/>
                </a:path>
                <a:path w="91440" h="702945">
                  <a:moveTo>
                    <a:pt x="79248" y="702564"/>
                  </a:moveTo>
                  <a:lnTo>
                    <a:pt x="79248" y="6095"/>
                  </a:lnTo>
                  <a:lnTo>
                    <a:pt x="80772" y="7620"/>
                  </a:lnTo>
                  <a:lnTo>
                    <a:pt x="85344" y="7620"/>
                  </a:lnTo>
                  <a:lnTo>
                    <a:pt x="86868" y="6095"/>
                  </a:lnTo>
                  <a:lnTo>
                    <a:pt x="86868" y="702564"/>
                  </a:lnTo>
                  <a:lnTo>
                    <a:pt x="79248" y="702564"/>
                  </a:lnTo>
                  <a:close/>
                </a:path>
                <a:path w="91440" h="702945">
                  <a:moveTo>
                    <a:pt x="47244" y="0"/>
                  </a:moveTo>
                  <a:lnTo>
                    <a:pt x="82296" y="0"/>
                  </a:lnTo>
                  <a:lnTo>
                    <a:pt x="79248" y="3048"/>
                  </a:lnTo>
                  <a:lnTo>
                    <a:pt x="79248" y="702564"/>
                  </a:lnTo>
                  <a:lnTo>
                    <a:pt x="50292" y="702564"/>
                  </a:lnTo>
                  <a:lnTo>
                    <a:pt x="50292" y="3048"/>
                  </a:lnTo>
                  <a:lnTo>
                    <a:pt x="48768" y="3048"/>
                  </a:lnTo>
                  <a:lnTo>
                    <a:pt x="48768" y="1524"/>
                  </a:lnTo>
                  <a:lnTo>
                    <a:pt x="47244" y="0"/>
                  </a:lnTo>
                  <a:close/>
                </a:path>
                <a:path w="91440" h="702945">
                  <a:moveTo>
                    <a:pt x="42672" y="702564"/>
                  </a:moveTo>
                  <a:lnTo>
                    <a:pt x="42672" y="6095"/>
                  </a:lnTo>
                  <a:lnTo>
                    <a:pt x="44196" y="7620"/>
                  </a:lnTo>
                  <a:lnTo>
                    <a:pt x="48768" y="7620"/>
                  </a:lnTo>
                  <a:lnTo>
                    <a:pt x="48768" y="6095"/>
                  </a:lnTo>
                  <a:lnTo>
                    <a:pt x="50292" y="6095"/>
                  </a:lnTo>
                  <a:lnTo>
                    <a:pt x="50292" y="702564"/>
                  </a:lnTo>
                  <a:lnTo>
                    <a:pt x="42672" y="702564"/>
                  </a:lnTo>
                  <a:close/>
                </a:path>
                <a:path w="91440" h="702945">
                  <a:moveTo>
                    <a:pt x="10668" y="1524"/>
                  </a:moveTo>
                  <a:lnTo>
                    <a:pt x="10668" y="0"/>
                  </a:lnTo>
                  <a:lnTo>
                    <a:pt x="45720" y="0"/>
                  </a:lnTo>
                  <a:lnTo>
                    <a:pt x="42672" y="3048"/>
                  </a:lnTo>
                  <a:lnTo>
                    <a:pt x="42672" y="702564"/>
                  </a:lnTo>
                  <a:lnTo>
                    <a:pt x="13716" y="702564"/>
                  </a:lnTo>
                  <a:lnTo>
                    <a:pt x="13716" y="3048"/>
                  </a:lnTo>
                  <a:lnTo>
                    <a:pt x="12192" y="3048"/>
                  </a:lnTo>
                  <a:lnTo>
                    <a:pt x="12192" y="1524"/>
                  </a:lnTo>
                  <a:lnTo>
                    <a:pt x="10668" y="1524"/>
                  </a:lnTo>
                  <a:close/>
                </a:path>
                <a:path w="91440" h="702945">
                  <a:moveTo>
                    <a:pt x="6096" y="702564"/>
                  </a:moveTo>
                  <a:lnTo>
                    <a:pt x="6096" y="7620"/>
                  </a:lnTo>
                  <a:lnTo>
                    <a:pt x="12192" y="7620"/>
                  </a:lnTo>
                  <a:lnTo>
                    <a:pt x="12192" y="6095"/>
                  </a:lnTo>
                  <a:lnTo>
                    <a:pt x="13716" y="6095"/>
                  </a:lnTo>
                  <a:lnTo>
                    <a:pt x="13716" y="702564"/>
                  </a:lnTo>
                  <a:lnTo>
                    <a:pt x="6096" y="702564"/>
                  </a:lnTo>
                  <a:close/>
                </a:path>
                <a:path w="91440" h="702945">
                  <a:moveTo>
                    <a:pt x="0" y="702564"/>
                  </a:moveTo>
                  <a:lnTo>
                    <a:pt x="0" y="0"/>
                  </a:lnTo>
                  <a:lnTo>
                    <a:pt x="7620" y="0"/>
                  </a:lnTo>
                  <a:lnTo>
                    <a:pt x="7620" y="1524"/>
                  </a:lnTo>
                  <a:lnTo>
                    <a:pt x="6096" y="1524"/>
                  </a:lnTo>
                  <a:lnTo>
                    <a:pt x="6096" y="702564"/>
                  </a:lnTo>
                  <a:lnTo>
                    <a:pt x="0" y="702564"/>
                  </a:lnTo>
                  <a:close/>
                </a:path>
              </a:pathLst>
            </a:custGeom>
            <a:solidFill>
              <a:srgbClr val="779C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7463028" y="4988051"/>
              <a:ext cx="81280" cy="7620"/>
            </a:xfrm>
            <a:custGeom>
              <a:avLst/>
              <a:gdLst/>
              <a:ahLst/>
              <a:cxnLst/>
              <a:rect l="l" t="t" r="r" b="b"/>
              <a:pathLst>
                <a:path w="81279" h="7620">
                  <a:moveTo>
                    <a:pt x="73152" y="6096"/>
                  </a:moveTo>
                  <a:lnTo>
                    <a:pt x="73152" y="3048"/>
                  </a:lnTo>
                  <a:lnTo>
                    <a:pt x="76200" y="0"/>
                  </a:lnTo>
                  <a:lnTo>
                    <a:pt x="77724" y="0"/>
                  </a:lnTo>
                  <a:lnTo>
                    <a:pt x="80772" y="3048"/>
                  </a:lnTo>
                  <a:lnTo>
                    <a:pt x="80772" y="6096"/>
                  </a:lnTo>
                  <a:lnTo>
                    <a:pt x="79248" y="7620"/>
                  </a:lnTo>
                  <a:lnTo>
                    <a:pt x="74676" y="7620"/>
                  </a:lnTo>
                  <a:lnTo>
                    <a:pt x="73152" y="6096"/>
                  </a:lnTo>
                  <a:close/>
                </a:path>
                <a:path w="81279" h="7620">
                  <a:moveTo>
                    <a:pt x="42672" y="6096"/>
                  </a:moveTo>
                  <a:lnTo>
                    <a:pt x="42672" y="3048"/>
                  </a:lnTo>
                  <a:lnTo>
                    <a:pt x="44196" y="3048"/>
                  </a:lnTo>
                  <a:lnTo>
                    <a:pt x="44196" y="6096"/>
                  </a:lnTo>
                  <a:lnTo>
                    <a:pt x="42672" y="6096"/>
                  </a:lnTo>
                  <a:close/>
                </a:path>
                <a:path w="81279" h="7620">
                  <a:moveTo>
                    <a:pt x="36576" y="6096"/>
                  </a:moveTo>
                  <a:lnTo>
                    <a:pt x="36576" y="3048"/>
                  </a:lnTo>
                  <a:lnTo>
                    <a:pt x="39624" y="0"/>
                  </a:lnTo>
                  <a:lnTo>
                    <a:pt x="41148" y="0"/>
                  </a:lnTo>
                  <a:lnTo>
                    <a:pt x="42672" y="1524"/>
                  </a:lnTo>
                  <a:lnTo>
                    <a:pt x="42672" y="7620"/>
                  </a:lnTo>
                  <a:lnTo>
                    <a:pt x="38100" y="7620"/>
                  </a:lnTo>
                  <a:lnTo>
                    <a:pt x="36576" y="6096"/>
                  </a:lnTo>
                  <a:close/>
                </a:path>
                <a:path w="81279" h="7620">
                  <a:moveTo>
                    <a:pt x="6096" y="6096"/>
                  </a:moveTo>
                  <a:lnTo>
                    <a:pt x="6096" y="3048"/>
                  </a:lnTo>
                  <a:lnTo>
                    <a:pt x="7620" y="3048"/>
                  </a:lnTo>
                  <a:lnTo>
                    <a:pt x="7620" y="6096"/>
                  </a:lnTo>
                  <a:lnTo>
                    <a:pt x="6096" y="6096"/>
                  </a:lnTo>
                  <a:close/>
                </a:path>
                <a:path w="81279" h="7620">
                  <a:moveTo>
                    <a:pt x="0" y="7620"/>
                  </a:moveTo>
                  <a:lnTo>
                    <a:pt x="0" y="1524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4572" y="0"/>
                  </a:lnTo>
                  <a:lnTo>
                    <a:pt x="4572" y="1524"/>
                  </a:lnTo>
                  <a:lnTo>
                    <a:pt x="6096" y="1524"/>
                  </a:lnTo>
                  <a:lnTo>
                    <a:pt x="6096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6D9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1" name="object 281"/>
          <p:cNvGrpSpPr/>
          <p:nvPr/>
        </p:nvGrpSpPr>
        <p:grpSpPr>
          <a:xfrm>
            <a:off x="7606283" y="4287011"/>
            <a:ext cx="91440" cy="1403985"/>
            <a:chOff x="7606283" y="4287011"/>
            <a:chExt cx="91440" cy="1403985"/>
          </a:xfrm>
        </p:grpSpPr>
        <p:sp>
          <p:nvSpPr>
            <p:cNvPr id="282" name="object 282"/>
            <p:cNvSpPr/>
            <p:nvPr/>
          </p:nvSpPr>
          <p:spPr>
            <a:xfrm>
              <a:off x="7606283" y="4287011"/>
              <a:ext cx="91440" cy="1403985"/>
            </a:xfrm>
            <a:custGeom>
              <a:avLst/>
              <a:gdLst/>
              <a:ahLst/>
              <a:cxnLst/>
              <a:rect l="l" t="t" r="r" b="b"/>
              <a:pathLst>
                <a:path w="91440" h="1403985">
                  <a:moveTo>
                    <a:pt x="77724" y="1403604"/>
                  </a:moveTo>
                  <a:lnTo>
                    <a:pt x="77724" y="708660"/>
                  </a:lnTo>
                  <a:lnTo>
                    <a:pt x="83820" y="708660"/>
                  </a:lnTo>
                  <a:lnTo>
                    <a:pt x="83820" y="707136"/>
                  </a:lnTo>
                  <a:lnTo>
                    <a:pt x="85344" y="707136"/>
                  </a:lnTo>
                  <a:lnTo>
                    <a:pt x="85344" y="3048"/>
                  </a:lnTo>
                  <a:lnTo>
                    <a:pt x="86868" y="0"/>
                  </a:lnTo>
                  <a:lnTo>
                    <a:pt x="91440" y="0"/>
                  </a:lnTo>
                  <a:lnTo>
                    <a:pt x="91440" y="1403604"/>
                  </a:lnTo>
                  <a:lnTo>
                    <a:pt x="77724" y="1403604"/>
                  </a:lnTo>
                  <a:close/>
                </a:path>
                <a:path w="91440" h="1403985">
                  <a:moveTo>
                    <a:pt x="83820" y="704088"/>
                  </a:moveTo>
                  <a:lnTo>
                    <a:pt x="83820" y="4571"/>
                  </a:lnTo>
                  <a:lnTo>
                    <a:pt x="85344" y="4571"/>
                  </a:lnTo>
                  <a:lnTo>
                    <a:pt x="85344" y="704088"/>
                  </a:lnTo>
                  <a:lnTo>
                    <a:pt x="83820" y="704088"/>
                  </a:lnTo>
                  <a:close/>
                </a:path>
                <a:path w="91440" h="1403985">
                  <a:moveTo>
                    <a:pt x="0" y="1403604"/>
                  </a:moveTo>
                  <a:lnTo>
                    <a:pt x="0" y="701040"/>
                  </a:lnTo>
                  <a:lnTo>
                    <a:pt x="11042" y="693115"/>
                  </a:lnTo>
                  <a:lnTo>
                    <a:pt x="19985" y="670722"/>
                  </a:lnTo>
                  <a:lnTo>
                    <a:pt x="32764" y="590824"/>
                  </a:lnTo>
                  <a:lnTo>
                    <a:pt x="37196" y="537464"/>
                  </a:lnTo>
                  <a:lnTo>
                    <a:pt x="40721" y="477926"/>
                  </a:lnTo>
                  <a:lnTo>
                    <a:pt x="51703" y="219455"/>
                  </a:lnTo>
                  <a:lnTo>
                    <a:pt x="55159" y="160121"/>
                  </a:lnTo>
                  <a:lnTo>
                    <a:pt x="59496" y="107045"/>
                  </a:lnTo>
                  <a:lnTo>
                    <a:pt x="65012" y="62301"/>
                  </a:lnTo>
                  <a:lnTo>
                    <a:pt x="72005" y="27960"/>
                  </a:lnTo>
                  <a:lnTo>
                    <a:pt x="80772" y="6096"/>
                  </a:lnTo>
                  <a:lnTo>
                    <a:pt x="83820" y="6096"/>
                  </a:lnTo>
                  <a:lnTo>
                    <a:pt x="83820" y="702564"/>
                  </a:lnTo>
                  <a:lnTo>
                    <a:pt x="82296" y="702564"/>
                  </a:lnTo>
                  <a:lnTo>
                    <a:pt x="82296" y="701040"/>
                  </a:lnTo>
                  <a:lnTo>
                    <a:pt x="79248" y="701040"/>
                  </a:lnTo>
                  <a:lnTo>
                    <a:pt x="79248" y="702564"/>
                  </a:lnTo>
                  <a:lnTo>
                    <a:pt x="77724" y="702564"/>
                  </a:lnTo>
                  <a:lnTo>
                    <a:pt x="77724" y="1403604"/>
                  </a:lnTo>
                  <a:lnTo>
                    <a:pt x="47244" y="1403604"/>
                  </a:lnTo>
                  <a:lnTo>
                    <a:pt x="47244" y="702564"/>
                  </a:lnTo>
                  <a:lnTo>
                    <a:pt x="45720" y="702564"/>
                  </a:lnTo>
                  <a:lnTo>
                    <a:pt x="45720" y="701040"/>
                  </a:lnTo>
                  <a:lnTo>
                    <a:pt x="42672" y="701040"/>
                  </a:lnTo>
                  <a:lnTo>
                    <a:pt x="42672" y="702564"/>
                  </a:lnTo>
                  <a:lnTo>
                    <a:pt x="41148" y="702564"/>
                  </a:lnTo>
                  <a:lnTo>
                    <a:pt x="41148" y="1403604"/>
                  </a:lnTo>
                  <a:lnTo>
                    <a:pt x="10668" y="1403604"/>
                  </a:lnTo>
                  <a:lnTo>
                    <a:pt x="10668" y="702564"/>
                  </a:lnTo>
                  <a:lnTo>
                    <a:pt x="9144" y="702564"/>
                  </a:lnTo>
                  <a:lnTo>
                    <a:pt x="7620" y="701040"/>
                  </a:lnTo>
                  <a:lnTo>
                    <a:pt x="6096" y="701040"/>
                  </a:lnTo>
                  <a:lnTo>
                    <a:pt x="6096" y="702564"/>
                  </a:lnTo>
                  <a:lnTo>
                    <a:pt x="4572" y="702564"/>
                  </a:lnTo>
                  <a:lnTo>
                    <a:pt x="4572" y="704088"/>
                  </a:lnTo>
                  <a:lnTo>
                    <a:pt x="3048" y="704088"/>
                  </a:lnTo>
                  <a:lnTo>
                    <a:pt x="3048" y="1403604"/>
                  </a:lnTo>
                  <a:lnTo>
                    <a:pt x="0" y="1403604"/>
                  </a:lnTo>
                  <a:close/>
                </a:path>
                <a:path w="91440" h="1403985">
                  <a:moveTo>
                    <a:pt x="41148" y="1403604"/>
                  </a:moveTo>
                  <a:lnTo>
                    <a:pt x="41148" y="708660"/>
                  </a:lnTo>
                  <a:lnTo>
                    <a:pt x="47244" y="708660"/>
                  </a:lnTo>
                  <a:lnTo>
                    <a:pt x="47244" y="1403604"/>
                  </a:lnTo>
                  <a:lnTo>
                    <a:pt x="41148" y="1403604"/>
                  </a:lnTo>
                  <a:close/>
                </a:path>
                <a:path w="91440" h="1403985">
                  <a:moveTo>
                    <a:pt x="3048" y="1403604"/>
                  </a:moveTo>
                  <a:lnTo>
                    <a:pt x="3048" y="707136"/>
                  </a:lnTo>
                  <a:lnTo>
                    <a:pt x="4572" y="707136"/>
                  </a:lnTo>
                  <a:lnTo>
                    <a:pt x="4572" y="708660"/>
                  </a:lnTo>
                  <a:lnTo>
                    <a:pt x="10668" y="708660"/>
                  </a:lnTo>
                  <a:lnTo>
                    <a:pt x="10668" y="1403604"/>
                  </a:lnTo>
                  <a:lnTo>
                    <a:pt x="3048" y="1403604"/>
                  </a:lnTo>
                  <a:close/>
                </a:path>
              </a:pathLst>
            </a:custGeom>
            <a:solidFill>
              <a:srgbClr val="779C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7609319" y="4290072"/>
              <a:ext cx="82550" cy="706120"/>
            </a:xfrm>
            <a:custGeom>
              <a:avLst/>
              <a:gdLst/>
              <a:ahLst/>
              <a:cxnLst/>
              <a:rect l="l" t="t" r="r" b="b"/>
              <a:pathLst>
                <a:path w="82550" h="706120">
                  <a:moveTo>
                    <a:pt x="7620" y="699503"/>
                  </a:moveTo>
                  <a:lnTo>
                    <a:pt x="6096" y="699503"/>
                  </a:lnTo>
                  <a:lnTo>
                    <a:pt x="4572" y="697979"/>
                  </a:lnTo>
                  <a:lnTo>
                    <a:pt x="3048" y="697979"/>
                  </a:lnTo>
                  <a:lnTo>
                    <a:pt x="3048" y="699503"/>
                  </a:lnTo>
                  <a:lnTo>
                    <a:pt x="1524" y="699503"/>
                  </a:lnTo>
                  <a:lnTo>
                    <a:pt x="1524" y="701027"/>
                  </a:lnTo>
                  <a:lnTo>
                    <a:pt x="0" y="701027"/>
                  </a:lnTo>
                  <a:lnTo>
                    <a:pt x="0" y="704075"/>
                  </a:lnTo>
                  <a:lnTo>
                    <a:pt x="1524" y="704075"/>
                  </a:lnTo>
                  <a:lnTo>
                    <a:pt x="1524" y="705599"/>
                  </a:lnTo>
                  <a:lnTo>
                    <a:pt x="7620" y="705599"/>
                  </a:lnTo>
                  <a:lnTo>
                    <a:pt x="7620" y="699503"/>
                  </a:lnTo>
                  <a:close/>
                </a:path>
                <a:path w="82550" h="706120">
                  <a:moveTo>
                    <a:pt x="44196" y="699503"/>
                  </a:moveTo>
                  <a:lnTo>
                    <a:pt x="42672" y="699503"/>
                  </a:lnTo>
                  <a:lnTo>
                    <a:pt x="42672" y="697979"/>
                  </a:lnTo>
                  <a:lnTo>
                    <a:pt x="39624" y="697979"/>
                  </a:lnTo>
                  <a:lnTo>
                    <a:pt x="39624" y="699503"/>
                  </a:lnTo>
                  <a:lnTo>
                    <a:pt x="38100" y="699503"/>
                  </a:lnTo>
                  <a:lnTo>
                    <a:pt x="38100" y="705599"/>
                  </a:lnTo>
                  <a:lnTo>
                    <a:pt x="44196" y="705599"/>
                  </a:lnTo>
                  <a:lnTo>
                    <a:pt x="44196" y="699503"/>
                  </a:lnTo>
                  <a:close/>
                </a:path>
                <a:path w="82550" h="706120">
                  <a:moveTo>
                    <a:pt x="80772" y="1524"/>
                  </a:moveTo>
                  <a:lnTo>
                    <a:pt x="79248" y="1524"/>
                  </a:lnTo>
                  <a:lnTo>
                    <a:pt x="77724" y="3048"/>
                  </a:lnTo>
                  <a:lnTo>
                    <a:pt x="80772" y="3048"/>
                  </a:lnTo>
                  <a:lnTo>
                    <a:pt x="80772" y="1524"/>
                  </a:lnTo>
                  <a:close/>
                </a:path>
                <a:path w="82550" h="706120">
                  <a:moveTo>
                    <a:pt x="82296" y="701027"/>
                  </a:moveTo>
                  <a:lnTo>
                    <a:pt x="80772" y="701027"/>
                  </a:lnTo>
                  <a:lnTo>
                    <a:pt x="80772" y="699503"/>
                  </a:lnTo>
                  <a:lnTo>
                    <a:pt x="79248" y="699503"/>
                  </a:lnTo>
                  <a:lnTo>
                    <a:pt x="79248" y="697979"/>
                  </a:lnTo>
                  <a:lnTo>
                    <a:pt x="76200" y="697979"/>
                  </a:lnTo>
                  <a:lnTo>
                    <a:pt x="76200" y="699503"/>
                  </a:lnTo>
                  <a:lnTo>
                    <a:pt x="74676" y="699503"/>
                  </a:lnTo>
                  <a:lnTo>
                    <a:pt x="74676" y="705599"/>
                  </a:lnTo>
                  <a:lnTo>
                    <a:pt x="80772" y="705599"/>
                  </a:lnTo>
                  <a:lnTo>
                    <a:pt x="80772" y="704075"/>
                  </a:lnTo>
                  <a:lnTo>
                    <a:pt x="82296" y="704075"/>
                  </a:lnTo>
                  <a:lnTo>
                    <a:pt x="82296" y="701027"/>
                  </a:lnTo>
                  <a:close/>
                </a:path>
                <a:path w="82550" h="706120">
                  <a:moveTo>
                    <a:pt x="82296" y="0"/>
                  </a:moveTo>
                  <a:lnTo>
                    <a:pt x="80772" y="1524"/>
                  </a:lnTo>
                  <a:lnTo>
                    <a:pt x="82296" y="1524"/>
                  </a:lnTo>
                  <a:lnTo>
                    <a:pt x="82296" y="0"/>
                  </a:lnTo>
                  <a:close/>
                </a:path>
              </a:pathLst>
            </a:custGeom>
            <a:solidFill>
              <a:srgbClr val="6D9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4" name="object 284"/>
          <p:cNvGrpSpPr/>
          <p:nvPr/>
        </p:nvGrpSpPr>
        <p:grpSpPr>
          <a:xfrm>
            <a:off x="7757159" y="4287011"/>
            <a:ext cx="91440" cy="1403985"/>
            <a:chOff x="7757159" y="4287011"/>
            <a:chExt cx="91440" cy="1403985"/>
          </a:xfrm>
        </p:grpSpPr>
        <p:sp>
          <p:nvSpPr>
            <p:cNvPr id="285" name="object 285"/>
            <p:cNvSpPr/>
            <p:nvPr/>
          </p:nvSpPr>
          <p:spPr>
            <a:xfrm>
              <a:off x="7757159" y="4287011"/>
              <a:ext cx="91440" cy="1403985"/>
            </a:xfrm>
            <a:custGeom>
              <a:avLst/>
              <a:gdLst/>
              <a:ahLst/>
              <a:cxnLst/>
              <a:rect l="l" t="t" r="r" b="b"/>
              <a:pathLst>
                <a:path w="91440" h="1403985">
                  <a:moveTo>
                    <a:pt x="0" y="1403604"/>
                  </a:moveTo>
                  <a:lnTo>
                    <a:pt x="0" y="707136"/>
                  </a:lnTo>
                  <a:lnTo>
                    <a:pt x="1524" y="708660"/>
                  </a:lnTo>
                  <a:lnTo>
                    <a:pt x="6096" y="708660"/>
                  </a:lnTo>
                  <a:lnTo>
                    <a:pt x="7620" y="707136"/>
                  </a:lnTo>
                  <a:lnTo>
                    <a:pt x="7620" y="3048"/>
                  </a:lnTo>
                  <a:lnTo>
                    <a:pt x="17222" y="21234"/>
                  </a:lnTo>
                  <a:lnTo>
                    <a:pt x="24901" y="52990"/>
                  </a:lnTo>
                  <a:lnTo>
                    <a:pt x="30967" y="96121"/>
                  </a:lnTo>
                  <a:lnTo>
                    <a:pt x="35733" y="148429"/>
                  </a:lnTo>
                  <a:lnTo>
                    <a:pt x="39624" y="209487"/>
                  </a:lnTo>
                  <a:lnTo>
                    <a:pt x="39624" y="210048"/>
                  </a:lnTo>
                  <a:lnTo>
                    <a:pt x="42672" y="273043"/>
                  </a:lnTo>
                  <a:lnTo>
                    <a:pt x="50962" y="470708"/>
                  </a:lnTo>
                  <a:lnTo>
                    <a:pt x="54468" y="531932"/>
                  </a:lnTo>
                  <a:lnTo>
                    <a:pt x="58855" y="586951"/>
                  </a:lnTo>
                  <a:lnTo>
                    <a:pt x="64434" y="633569"/>
                  </a:lnTo>
                  <a:lnTo>
                    <a:pt x="80415" y="692810"/>
                  </a:lnTo>
                  <a:lnTo>
                    <a:pt x="91440" y="701040"/>
                  </a:lnTo>
                  <a:lnTo>
                    <a:pt x="91440" y="1403604"/>
                  </a:lnTo>
                  <a:lnTo>
                    <a:pt x="80772" y="1403604"/>
                  </a:lnTo>
                  <a:lnTo>
                    <a:pt x="80772" y="702564"/>
                  </a:lnTo>
                  <a:lnTo>
                    <a:pt x="79248" y="702564"/>
                  </a:lnTo>
                  <a:lnTo>
                    <a:pt x="77724" y="701040"/>
                  </a:lnTo>
                  <a:lnTo>
                    <a:pt x="76200" y="701040"/>
                  </a:lnTo>
                  <a:lnTo>
                    <a:pt x="76200" y="702564"/>
                  </a:lnTo>
                  <a:lnTo>
                    <a:pt x="74676" y="702564"/>
                  </a:lnTo>
                  <a:lnTo>
                    <a:pt x="74676" y="704088"/>
                  </a:lnTo>
                  <a:lnTo>
                    <a:pt x="73152" y="704088"/>
                  </a:lnTo>
                  <a:lnTo>
                    <a:pt x="73152" y="1403604"/>
                  </a:lnTo>
                  <a:lnTo>
                    <a:pt x="44196" y="1403604"/>
                  </a:lnTo>
                  <a:lnTo>
                    <a:pt x="44196" y="704088"/>
                  </a:lnTo>
                  <a:lnTo>
                    <a:pt x="41148" y="701040"/>
                  </a:lnTo>
                  <a:lnTo>
                    <a:pt x="39624" y="701040"/>
                  </a:lnTo>
                  <a:lnTo>
                    <a:pt x="36576" y="704088"/>
                  </a:lnTo>
                  <a:lnTo>
                    <a:pt x="36576" y="1403604"/>
                  </a:lnTo>
                  <a:lnTo>
                    <a:pt x="0" y="1403604"/>
                  </a:lnTo>
                  <a:close/>
                </a:path>
                <a:path w="91440" h="1403985">
                  <a:moveTo>
                    <a:pt x="73152" y="1403604"/>
                  </a:moveTo>
                  <a:lnTo>
                    <a:pt x="73152" y="707136"/>
                  </a:lnTo>
                  <a:lnTo>
                    <a:pt x="74676" y="707136"/>
                  </a:lnTo>
                  <a:lnTo>
                    <a:pt x="74676" y="708660"/>
                  </a:lnTo>
                  <a:lnTo>
                    <a:pt x="80772" y="708660"/>
                  </a:lnTo>
                  <a:lnTo>
                    <a:pt x="80772" y="1403604"/>
                  </a:lnTo>
                  <a:lnTo>
                    <a:pt x="73152" y="1403604"/>
                  </a:lnTo>
                  <a:close/>
                </a:path>
                <a:path w="91440" h="1403985">
                  <a:moveTo>
                    <a:pt x="36576" y="1403604"/>
                  </a:moveTo>
                  <a:lnTo>
                    <a:pt x="36576" y="707136"/>
                  </a:lnTo>
                  <a:lnTo>
                    <a:pt x="38100" y="708660"/>
                  </a:lnTo>
                  <a:lnTo>
                    <a:pt x="42672" y="708660"/>
                  </a:lnTo>
                  <a:lnTo>
                    <a:pt x="44196" y="707136"/>
                  </a:lnTo>
                  <a:lnTo>
                    <a:pt x="44196" y="1403604"/>
                  </a:lnTo>
                  <a:lnTo>
                    <a:pt x="36576" y="1403604"/>
                  </a:lnTo>
                  <a:close/>
                </a:path>
                <a:path w="91440" h="1403985">
                  <a:moveTo>
                    <a:pt x="0" y="704088"/>
                  </a:moveTo>
                  <a:lnTo>
                    <a:pt x="0" y="4571"/>
                  </a:lnTo>
                  <a:lnTo>
                    <a:pt x="1524" y="6096"/>
                  </a:lnTo>
                  <a:lnTo>
                    <a:pt x="6096" y="6096"/>
                  </a:lnTo>
                  <a:lnTo>
                    <a:pt x="7620" y="4571"/>
                  </a:lnTo>
                  <a:lnTo>
                    <a:pt x="7620" y="704088"/>
                  </a:lnTo>
                  <a:lnTo>
                    <a:pt x="4572" y="701040"/>
                  </a:lnTo>
                  <a:lnTo>
                    <a:pt x="3048" y="701040"/>
                  </a:lnTo>
                  <a:lnTo>
                    <a:pt x="0" y="704088"/>
                  </a:lnTo>
                  <a:close/>
                </a:path>
                <a:path w="91440" h="1403985">
                  <a:moveTo>
                    <a:pt x="0" y="1524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0" y="1524"/>
                  </a:lnTo>
                  <a:close/>
                </a:path>
              </a:pathLst>
            </a:custGeom>
            <a:solidFill>
              <a:srgbClr val="779C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7757147" y="4287024"/>
              <a:ext cx="81280" cy="708660"/>
            </a:xfrm>
            <a:custGeom>
              <a:avLst/>
              <a:gdLst/>
              <a:ahLst/>
              <a:cxnLst/>
              <a:rect l="l" t="t" r="r" b="b"/>
              <a:pathLst>
                <a:path w="81279" h="708660">
                  <a:moveTo>
                    <a:pt x="7620" y="704075"/>
                  </a:moveTo>
                  <a:lnTo>
                    <a:pt x="4572" y="701027"/>
                  </a:lnTo>
                  <a:lnTo>
                    <a:pt x="3048" y="701027"/>
                  </a:lnTo>
                  <a:lnTo>
                    <a:pt x="0" y="704075"/>
                  </a:lnTo>
                  <a:lnTo>
                    <a:pt x="0" y="707123"/>
                  </a:lnTo>
                  <a:lnTo>
                    <a:pt x="1524" y="708647"/>
                  </a:lnTo>
                  <a:lnTo>
                    <a:pt x="6096" y="708647"/>
                  </a:lnTo>
                  <a:lnTo>
                    <a:pt x="7620" y="707123"/>
                  </a:lnTo>
                  <a:lnTo>
                    <a:pt x="7620" y="704075"/>
                  </a:lnTo>
                  <a:close/>
                </a:path>
                <a:path w="81279" h="708660">
                  <a:moveTo>
                    <a:pt x="7632" y="3048"/>
                  </a:moveTo>
                  <a:lnTo>
                    <a:pt x="4584" y="0"/>
                  </a:lnTo>
                  <a:lnTo>
                    <a:pt x="1536" y="0"/>
                  </a:lnTo>
                  <a:lnTo>
                    <a:pt x="12" y="1524"/>
                  </a:lnTo>
                  <a:lnTo>
                    <a:pt x="12" y="4572"/>
                  </a:lnTo>
                  <a:lnTo>
                    <a:pt x="1536" y="6096"/>
                  </a:lnTo>
                  <a:lnTo>
                    <a:pt x="6108" y="6096"/>
                  </a:lnTo>
                  <a:lnTo>
                    <a:pt x="7632" y="4572"/>
                  </a:lnTo>
                  <a:lnTo>
                    <a:pt x="7632" y="3048"/>
                  </a:lnTo>
                  <a:close/>
                </a:path>
                <a:path w="81279" h="708660">
                  <a:moveTo>
                    <a:pt x="44196" y="704075"/>
                  </a:moveTo>
                  <a:lnTo>
                    <a:pt x="41148" y="701027"/>
                  </a:lnTo>
                  <a:lnTo>
                    <a:pt x="39624" y="701027"/>
                  </a:lnTo>
                  <a:lnTo>
                    <a:pt x="36576" y="704075"/>
                  </a:lnTo>
                  <a:lnTo>
                    <a:pt x="36576" y="707123"/>
                  </a:lnTo>
                  <a:lnTo>
                    <a:pt x="38100" y="708647"/>
                  </a:lnTo>
                  <a:lnTo>
                    <a:pt x="42672" y="708647"/>
                  </a:lnTo>
                  <a:lnTo>
                    <a:pt x="44196" y="707123"/>
                  </a:lnTo>
                  <a:lnTo>
                    <a:pt x="44196" y="704075"/>
                  </a:lnTo>
                  <a:close/>
                </a:path>
                <a:path w="81279" h="708660">
                  <a:moveTo>
                    <a:pt x="80772" y="702551"/>
                  </a:moveTo>
                  <a:lnTo>
                    <a:pt x="79248" y="702551"/>
                  </a:lnTo>
                  <a:lnTo>
                    <a:pt x="77724" y="701027"/>
                  </a:lnTo>
                  <a:lnTo>
                    <a:pt x="76200" y="701027"/>
                  </a:lnTo>
                  <a:lnTo>
                    <a:pt x="76200" y="702551"/>
                  </a:lnTo>
                  <a:lnTo>
                    <a:pt x="74676" y="702551"/>
                  </a:lnTo>
                  <a:lnTo>
                    <a:pt x="74676" y="704075"/>
                  </a:lnTo>
                  <a:lnTo>
                    <a:pt x="73152" y="704075"/>
                  </a:lnTo>
                  <a:lnTo>
                    <a:pt x="73152" y="707123"/>
                  </a:lnTo>
                  <a:lnTo>
                    <a:pt x="74676" y="707123"/>
                  </a:lnTo>
                  <a:lnTo>
                    <a:pt x="74676" y="708647"/>
                  </a:lnTo>
                  <a:lnTo>
                    <a:pt x="80772" y="708647"/>
                  </a:lnTo>
                  <a:lnTo>
                    <a:pt x="80772" y="702551"/>
                  </a:lnTo>
                  <a:close/>
                </a:path>
              </a:pathLst>
            </a:custGeom>
            <a:solidFill>
              <a:srgbClr val="6D90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7" name="object 287"/>
          <p:cNvGrpSpPr/>
          <p:nvPr/>
        </p:nvGrpSpPr>
        <p:grpSpPr>
          <a:xfrm>
            <a:off x="577596" y="6437375"/>
            <a:ext cx="7391400" cy="67310"/>
            <a:chOff x="577596" y="6437375"/>
            <a:chExt cx="7391400" cy="67310"/>
          </a:xfrm>
        </p:grpSpPr>
        <p:sp>
          <p:nvSpPr>
            <p:cNvPr id="288" name="object 288"/>
            <p:cNvSpPr/>
            <p:nvPr/>
          </p:nvSpPr>
          <p:spPr>
            <a:xfrm>
              <a:off x="1330451" y="6440423"/>
              <a:ext cx="6638925" cy="60960"/>
            </a:xfrm>
            <a:custGeom>
              <a:avLst/>
              <a:gdLst/>
              <a:ahLst/>
              <a:cxnLst/>
              <a:rect l="l" t="t" r="r" b="b"/>
              <a:pathLst>
                <a:path w="6638925" h="60960">
                  <a:moveTo>
                    <a:pt x="0" y="60960"/>
                  </a:moveTo>
                  <a:lnTo>
                    <a:pt x="0" y="0"/>
                  </a:lnTo>
                  <a:lnTo>
                    <a:pt x="6638544" y="0"/>
                  </a:lnTo>
                  <a:lnTo>
                    <a:pt x="6638544" y="60960"/>
                  </a:lnTo>
                  <a:lnTo>
                    <a:pt x="0" y="60960"/>
                  </a:lnTo>
                  <a:close/>
                </a:path>
              </a:pathLst>
            </a:custGeom>
            <a:solidFill>
              <a:srgbClr val="6764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577596" y="6440423"/>
              <a:ext cx="754380" cy="62865"/>
            </a:xfrm>
            <a:custGeom>
              <a:avLst/>
              <a:gdLst/>
              <a:ahLst/>
              <a:cxnLst/>
              <a:rect l="l" t="t" r="r" b="b"/>
              <a:pathLst>
                <a:path w="754380" h="62865">
                  <a:moveTo>
                    <a:pt x="0" y="62483"/>
                  </a:moveTo>
                  <a:lnTo>
                    <a:pt x="0" y="0"/>
                  </a:lnTo>
                  <a:lnTo>
                    <a:pt x="754380" y="0"/>
                  </a:lnTo>
                  <a:lnTo>
                    <a:pt x="754380" y="62483"/>
                  </a:lnTo>
                  <a:lnTo>
                    <a:pt x="0" y="62483"/>
                  </a:lnTo>
                  <a:close/>
                </a:path>
              </a:pathLst>
            </a:custGeom>
            <a:solidFill>
              <a:srgbClr val="52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326896" y="6437375"/>
              <a:ext cx="7620" cy="67310"/>
            </a:xfrm>
            <a:custGeom>
              <a:avLst/>
              <a:gdLst/>
              <a:ahLst/>
              <a:cxnLst/>
              <a:rect l="l" t="t" r="r" b="b"/>
              <a:pathLst>
                <a:path w="7619" h="67309">
                  <a:moveTo>
                    <a:pt x="7620" y="0"/>
                  </a:moveTo>
                  <a:lnTo>
                    <a:pt x="7620" y="67056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1" name="object 291"/>
          <p:cNvSpPr/>
          <p:nvPr/>
        </p:nvSpPr>
        <p:spPr>
          <a:xfrm>
            <a:off x="8267192" y="3322320"/>
            <a:ext cx="5080" cy="41275"/>
          </a:xfrm>
          <a:custGeom>
            <a:avLst/>
            <a:gdLst/>
            <a:ahLst/>
            <a:cxnLst/>
            <a:rect l="l" t="t" r="r" b="b"/>
            <a:pathLst>
              <a:path w="5079" h="41275">
                <a:moveTo>
                  <a:pt x="5079" y="0"/>
                </a:moveTo>
                <a:lnTo>
                  <a:pt x="5079" y="41148"/>
                </a:lnTo>
                <a:lnTo>
                  <a:pt x="0" y="41148"/>
                </a:lnTo>
                <a:lnTo>
                  <a:pt x="0" y="0"/>
                </a:lnTo>
                <a:lnTo>
                  <a:pt x="5079" y="0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8263381" y="3144011"/>
            <a:ext cx="3810" cy="40005"/>
          </a:xfrm>
          <a:custGeom>
            <a:avLst/>
            <a:gdLst/>
            <a:ahLst/>
            <a:cxnLst/>
            <a:rect l="l" t="t" r="r" b="b"/>
            <a:pathLst>
              <a:path w="3809" h="40005">
                <a:moveTo>
                  <a:pt x="3810" y="0"/>
                </a:moveTo>
                <a:lnTo>
                  <a:pt x="3810" y="39623"/>
                </a:lnTo>
                <a:lnTo>
                  <a:pt x="0" y="39623"/>
                </a:lnTo>
                <a:lnTo>
                  <a:pt x="0" y="0"/>
                </a:lnTo>
                <a:lnTo>
                  <a:pt x="3810" y="0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8263381" y="3322320"/>
            <a:ext cx="3810" cy="41275"/>
          </a:xfrm>
          <a:custGeom>
            <a:avLst/>
            <a:gdLst/>
            <a:ahLst/>
            <a:cxnLst/>
            <a:rect l="l" t="t" r="r" b="b"/>
            <a:pathLst>
              <a:path w="3809" h="41275">
                <a:moveTo>
                  <a:pt x="3810" y="0"/>
                </a:moveTo>
                <a:lnTo>
                  <a:pt x="3810" y="41148"/>
                </a:lnTo>
                <a:lnTo>
                  <a:pt x="0" y="41148"/>
                </a:lnTo>
                <a:lnTo>
                  <a:pt x="0" y="0"/>
                </a:lnTo>
                <a:lnTo>
                  <a:pt x="3810" y="0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8189721" y="3144011"/>
            <a:ext cx="73660" cy="40005"/>
          </a:xfrm>
          <a:custGeom>
            <a:avLst/>
            <a:gdLst/>
            <a:ahLst/>
            <a:cxnLst/>
            <a:rect l="l" t="t" r="r" b="b"/>
            <a:pathLst>
              <a:path w="73659" h="40005">
                <a:moveTo>
                  <a:pt x="73659" y="0"/>
                </a:moveTo>
                <a:lnTo>
                  <a:pt x="73659" y="39623"/>
                </a:lnTo>
                <a:lnTo>
                  <a:pt x="0" y="39623"/>
                </a:lnTo>
                <a:lnTo>
                  <a:pt x="0" y="0"/>
                </a:lnTo>
                <a:lnTo>
                  <a:pt x="73659" y="0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8189721" y="3232403"/>
            <a:ext cx="73660" cy="40005"/>
          </a:xfrm>
          <a:custGeom>
            <a:avLst/>
            <a:gdLst/>
            <a:ahLst/>
            <a:cxnLst/>
            <a:rect l="l" t="t" r="r" b="b"/>
            <a:pathLst>
              <a:path w="73659" h="40004">
                <a:moveTo>
                  <a:pt x="73660" y="0"/>
                </a:moveTo>
                <a:lnTo>
                  <a:pt x="73660" y="39623"/>
                </a:lnTo>
                <a:lnTo>
                  <a:pt x="0" y="39623"/>
                </a:lnTo>
                <a:lnTo>
                  <a:pt x="0" y="0"/>
                </a:lnTo>
                <a:lnTo>
                  <a:pt x="73660" y="0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6" name="object 296"/>
          <p:cNvGrpSpPr/>
          <p:nvPr/>
        </p:nvGrpSpPr>
        <p:grpSpPr>
          <a:xfrm>
            <a:off x="8141461" y="3130296"/>
            <a:ext cx="1403350" cy="306705"/>
            <a:chOff x="8141461" y="3130296"/>
            <a:chExt cx="1403350" cy="306705"/>
          </a:xfrm>
        </p:grpSpPr>
        <p:sp>
          <p:nvSpPr>
            <p:cNvPr id="297" name="object 297"/>
            <p:cNvSpPr/>
            <p:nvPr/>
          </p:nvSpPr>
          <p:spPr>
            <a:xfrm>
              <a:off x="8141449" y="3144011"/>
              <a:ext cx="121920" cy="219710"/>
            </a:xfrm>
            <a:custGeom>
              <a:avLst/>
              <a:gdLst/>
              <a:ahLst/>
              <a:cxnLst/>
              <a:rect l="l" t="t" r="r" b="b"/>
              <a:pathLst>
                <a:path w="121920" h="219710">
                  <a:moveTo>
                    <a:pt x="121920" y="178308"/>
                  </a:moveTo>
                  <a:lnTo>
                    <a:pt x="48260" y="178308"/>
                  </a:lnTo>
                  <a:lnTo>
                    <a:pt x="48260" y="0"/>
                  </a:lnTo>
                  <a:lnTo>
                    <a:pt x="0" y="0"/>
                  </a:lnTo>
                  <a:lnTo>
                    <a:pt x="0" y="219456"/>
                  </a:lnTo>
                  <a:lnTo>
                    <a:pt x="48260" y="219456"/>
                  </a:lnTo>
                  <a:lnTo>
                    <a:pt x="121920" y="219456"/>
                  </a:lnTo>
                  <a:lnTo>
                    <a:pt x="121920" y="17830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8" name="object 29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304275" y="3201924"/>
              <a:ext cx="248411" cy="161544"/>
            </a:xfrm>
            <a:prstGeom prst="rect">
              <a:avLst/>
            </a:prstGeom>
          </p:spPr>
        </p:pic>
        <p:pic>
          <p:nvPicPr>
            <p:cNvPr id="299" name="object 29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593835" y="3201923"/>
              <a:ext cx="163068" cy="233172"/>
            </a:xfrm>
            <a:prstGeom prst="rect">
              <a:avLst/>
            </a:prstGeom>
          </p:spPr>
        </p:pic>
        <p:sp>
          <p:nvSpPr>
            <p:cNvPr id="300" name="object 300"/>
            <p:cNvSpPr/>
            <p:nvPr/>
          </p:nvSpPr>
          <p:spPr>
            <a:xfrm>
              <a:off x="8785847" y="3130308"/>
              <a:ext cx="759460" cy="306705"/>
            </a:xfrm>
            <a:custGeom>
              <a:avLst/>
              <a:gdLst/>
              <a:ahLst/>
              <a:cxnLst/>
              <a:rect l="l" t="t" r="r" b="b"/>
              <a:pathLst>
                <a:path w="759459" h="306704">
                  <a:moveTo>
                    <a:pt x="50292" y="0"/>
                  </a:moveTo>
                  <a:lnTo>
                    <a:pt x="0" y="0"/>
                  </a:lnTo>
                  <a:lnTo>
                    <a:pt x="0" y="233159"/>
                  </a:lnTo>
                  <a:lnTo>
                    <a:pt x="50292" y="233159"/>
                  </a:lnTo>
                  <a:lnTo>
                    <a:pt x="50292" y="0"/>
                  </a:lnTo>
                  <a:close/>
                </a:path>
                <a:path w="759459" h="306704">
                  <a:moveTo>
                    <a:pt x="249936" y="152400"/>
                  </a:moveTo>
                  <a:lnTo>
                    <a:pt x="237731" y="105892"/>
                  </a:lnTo>
                  <a:lnTo>
                    <a:pt x="201930" y="77343"/>
                  </a:lnTo>
                  <a:lnTo>
                    <a:pt x="201168" y="77152"/>
                  </a:lnTo>
                  <a:lnTo>
                    <a:pt x="201168" y="152400"/>
                  </a:lnTo>
                  <a:lnTo>
                    <a:pt x="198907" y="173278"/>
                  </a:lnTo>
                  <a:lnTo>
                    <a:pt x="192214" y="188023"/>
                  </a:lnTo>
                  <a:lnTo>
                    <a:pt x="181241" y="196761"/>
                  </a:lnTo>
                  <a:lnTo>
                    <a:pt x="166116" y="199644"/>
                  </a:lnTo>
                  <a:lnTo>
                    <a:pt x="150114" y="196786"/>
                  </a:lnTo>
                  <a:lnTo>
                    <a:pt x="138684" y="188214"/>
                  </a:lnTo>
                  <a:lnTo>
                    <a:pt x="131826" y="173926"/>
                  </a:lnTo>
                  <a:lnTo>
                    <a:pt x="129540" y="153924"/>
                  </a:lnTo>
                  <a:lnTo>
                    <a:pt x="130111" y="144183"/>
                  </a:lnTo>
                  <a:lnTo>
                    <a:pt x="157759" y="110312"/>
                  </a:lnTo>
                  <a:lnTo>
                    <a:pt x="166116" y="109728"/>
                  </a:lnTo>
                  <a:lnTo>
                    <a:pt x="181241" y="112318"/>
                  </a:lnTo>
                  <a:lnTo>
                    <a:pt x="192214" y="120205"/>
                  </a:lnTo>
                  <a:lnTo>
                    <a:pt x="198907" y="133515"/>
                  </a:lnTo>
                  <a:lnTo>
                    <a:pt x="201168" y="152400"/>
                  </a:lnTo>
                  <a:lnTo>
                    <a:pt x="201168" y="77152"/>
                  </a:lnTo>
                  <a:lnTo>
                    <a:pt x="185318" y="73050"/>
                  </a:lnTo>
                  <a:lnTo>
                    <a:pt x="183794" y="72936"/>
                  </a:lnTo>
                  <a:lnTo>
                    <a:pt x="166116" y="71628"/>
                  </a:lnTo>
                  <a:lnTo>
                    <a:pt x="164592" y="71742"/>
                  </a:lnTo>
                  <a:lnTo>
                    <a:pt x="116192" y="84480"/>
                  </a:lnTo>
                  <a:lnTo>
                    <a:pt x="86487" y="120396"/>
                  </a:lnTo>
                  <a:lnTo>
                    <a:pt x="80772" y="155448"/>
                  </a:lnTo>
                  <a:lnTo>
                    <a:pt x="82207" y="172872"/>
                  </a:lnTo>
                  <a:lnTo>
                    <a:pt x="103632" y="214884"/>
                  </a:lnTo>
                  <a:lnTo>
                    <a:pt x="146075" y="234810"/>
                  </a:lnTo>
                  <a:lnTo>
                    <a:pt x="164592" y="236220"/>
                  </a:lnTo>
                  <a:lnTo>
                    <a:pt x="166116" y="236105"/>
                  </a:lnTo>
                  <a:lnTo>
                    <a:pt x="183794" y="234784"/>
                  </a:lnTo>
                  <a:lnTo>
                    <a:pt x="200406" y="230505"/>
                  </a:lnTo>
                  <a:lnTo>
                    <a:pt x="201168" y="230124"/>
                  </a:lnTo>
                  <a:lnTo>
                    <a:pt x="214744" y="223354"/>
                  </a:lnTo>
                  <a:lnTo>
                    <a:pt x="227076" y="213360"/>
                  </a:lnTo>
                  <a:lnTo>
                    <a:pt x="237083" y="201041"/>
                  </a:lnTo>
                  <a:lnTo>
                    <a:pt x="244221" y="186880"/>
                  </a:lnTo>
                  <a:lnTo>
                    <a:pt x="248539" y="170611"/>
                  </a:lnTo>
                  <a:lnTo>
                    <a:pt x="248539" y="170395"/>
                  </a:lnTo>
                  <a:lnTo>
                    <a:pt x="249936" y="152400"/>
                  </a:lnTo>
                  <a:close/>
                </a:path>
                <a:path w="759459" h="306704">
                  <a:moveTo>
                    <a:pt x="431304" y="76200"/>
                  </a:moveTo>
                  <a:lnTo>
                    <a:pt x="384060" y="76200"/>
                  </a:lnTo>
                  <a:lnTo>
                    <a:pt x="353580" y="172212"/>
                  </a:lnTo>
                  <a:lnTo>
                    <a:pt x="352056" y="179832"/>
                  </a:lnTo>
                  <a:lnTo>
                    <a:pt x="349008" y="192024"/>
                  </a:lnTo>
                  <a:lnTo>
                    <a:pt x="345960" y="176784"/>
                  </a:lnTo>
                  <a:lnTo>
                    <a:pt x="344436" y="170688"/>
                  </a:lnTo>
                  <a:lnTo>
                    <a:pt x="313956" y="76200"/>
                  </a:lnTo>
                  <a:lnTo>
                    <a:pt x="260616" y="76200"/>
                  </a:lnTo>
                  <a:lnTo>
                    <a:pt x="324624" y="233172"/>
                  </a:lnTo>
                  <a:lnTo>
                    <a:pt x="317004" y="251460"/>
                  </a:lnTo>
                  <a:lnTo>
                    <a:pt x="312089" y="259461"/>
                  </a:lnTo>
                  <a:lnTo>
                    <a:pt x="306336" y="265176"/>
                  </a:lnTo>
                  <a:lnTo>
                    <a:pt x="299427" y="268605"/>
                  </a:lnTo>
                  <a:lnTo>
                    <a:pt x="298716" y="268693"/>
                  </a:lnTo>
                  <a:lnTo>
                    <a:pt x="291096" y="269748"/>
                  </a:lnTo>
                  <a:lnTo>
                    <a:pt x="283476" y="269748"/>
                  </a:lnTo>
                  <a:lnTo>
                    <a:pt x="275856" y="268224"/>
                  </a:lnTo>
                  <a:lnTo>
                    <a:pt x="269760" y="263652"/>
                  </a:lnTo>
                  <a:lnTo>
                    <a:pt x="269760" y="303276"/>
                  </a:lnTo>
                  <a:lnTo>
                    <a:pt x="275856" y="304393"/>
                  </a:lnTo>
                  <a:lnTo>
                    <a:pt x="282524" y="305371"/>
                  </a:lnTo>
                  <a:lnTo>
                    <a:pt x="283476" y="305447"/>
                  </a:lnTo>
                  <a:lnTo>
                    <a:pt x="290118" y="306057"/>
                  </a:lnTo>
                  <a:lnTo>
                    <a:pt x="291096" y="306082"/>
                  </a:lnTo>
                  <a:lnTo>
                    <a:pt x="298716" y="306324"/>
                  </a:lnTo>
                  <a:lnTo>
                    <a:pt x="299427" y="306197"/>
                  </a:lnTo>
                  <a:lnTo>
                    <a:pt x="320141" y="302577"/>
                  </a:lnTo>
                  <a:lnTo>
                    <a:pt x="324624" y="299847"/>
                  </a:lnTo>
                  <a:lnTo>
                    <a:pt x="338721" y="291274"/>
                  </a:lnTo>
                  <a:lnTo>
                    <a:pt x="354431" y="272237"/>
                  </a:lnTo>
                  <a:lnTo>
                    <a:pt x="367296" y="245364"/>
                  </a:lnTo>
                  <a:lnTo>
                    <a:pt x="431304" y="76200"/>
                  </a:lnTo>
                  <a:close/>
                </a:path>
                <a:path w="759459" h="306704">
                  <a:moveTo>
                    <a:pt x="589800" y="147828"/>
                  </a:moveTo>
                  <a:lnTo>
                    <a:pt x="578218" y="104101"/>
                  </a:lnTo>
                  <a:lnTo>
                    <a:pt x="547306" y="77152"/>
                  </a:lnTo>
                  <a:lnTo>
                    <a:pt x="544068" y="76225"/>
                  </a:lnTo>
                  <a:lnTo>
                    <a:pt x="544068" y="138684"/>
                  </a:lnTo>
                  <a:lnTo>
                    <a:pt x="486156" y="138684"/>
                  </a:lnTo>
                  <a:lnTo>
                    <a:pt x="509016" y="105156"/>
                  </a:lnTo>
                  <a:lnTo>
                    <a:pt x="516636" y="105156"/>
                  </a:lnTo>
                  <a:lnTo>
                    <a:pt x="528637" y="107175"/>
                  </a:lnTo>
                  <a:lnTo>
                    <a:pt x="537210" y="113347"/>
                  </a:lnTo>
                  <a:lnTo>
                    <a:pt x="542353" y="123799"/>
                  </a:lnTo>
                  <a:lnTo>
                    <a:pt x="544068" y="138684"/>
                  </a:lnTo>
                  <a:lnTo>
                    <a:pt x="544068" y="76225"/>
                  </a:lnTo>
                  <a:lnTo>
                    <a:pt x="532904" y="73025"/>
                  </a:lnTo>
                  <a:lnTo>
                    <a:pt x="516636" y="71628"/>
                  </a:lnTo>
                  <a:lnTo>
                    <a:pt x="501205" y="73050"/>
                  </a:lnTo>
                  <a:lnTo>
                    <a:pt x="461772" y="94488"/>
                  </a:lnTo>
                  <a:lnTo>
                    <a:pt x="440347" y="138417"/>
                  </a:lnTo>
                  <a:lnTo>
                    <a:pt x="438912" y="156972"/>
                  </a:lnTo>
                  <a:lnTo>
                    <a:pt x="440105" y="174371"/>
                  </a:lnTo>
                  <a:lnTo>
                    <a:pt x="460248" y="214884"/>
                  </a:lnTo>
                  <a:lnTo>
                    <a:pt x="486156" y="231495"/>
                  </a:lnTo>
                  <a:lnTo>
                    <a:pt x="500761" y="235026"/>
                  </a:lnTo>
                  <a:lnTo>
                    <a:pt x="501205" y="235051"/>
                  </a:lnTo>
                  <a:lnTo>
                    <a:pt x="502920" y="235165"/>
                  </a:lnTo>
                  <a:lnTo>
                    <a:pt x="518160" y="236220"/>
                  </a:lnTo>
                  <a:lnTo>
                    <a:pt x="535330" y="235623"/>
                  </a:lnTo>
                  <a:lnTo>
                    <a:pt x="550354" y="233743"/>
                  </a:lnTo>
                  <a:lnTo>
                    <a:pt x="563384" y="230428"/>
                  </a:lnTo>
                  <a:lnTo>
                    <a:pt x="574548" y="225552"/>
                  </a:lnTo>
                  <a:lnTo>
                    <a:pt x="574548" y="190500"/>
                  </a:lnTo>
                  <a:lnTo>
                    <a:pt x="564857" y="195618"/>
                  </a:lnTo>
                  <a:lnTo>
                    <a:pt x="554164" y="199453"/>
                  </a:lnTo>
                  <a:lnTo>
                    <a:pt x="542620" y="201853"/>
                  </a:lnTo>
                  <a:lnTo>
                    <a:pt x="542353" y="201866"/>
                  </a:lnTo>
                  <a:lnTo>
                    <a:pt x="530352" y="202692"/>
                  </a:lnTo>
                  <a:lnTo>
                    <a:pt x="512089" y="200418"/>
                  </a:lnTo>
                  <a:lnTo>
                    <a:pt x="498538" y="193738"/>
                  </a:lnTo>
                  <a:lnTo>
                    <a:pt x="489851" y="182753"/>
                  </a:lnTo>
                  <a:lnTo>
                    <a:pt x="486156" y="167640"/>
                  </a:lnTo>
                  <a:lnTo>
                    <a:pt x="544068" y="167640"/>
                  </a:lnTo>
                  <a:lnTo>
                    <a:pt x="589800" y="167640"/>
                  </a:lnTo>
                  <a:lnTo>
                    <a:pt x="589800" y="147828"/>
                  </a:lnTo>
                  <a:close/>
                </a:path>
                <a:path w="759459" h="306704">
                  <a:moveTo>
                    <a:pt x="758964" y="147828"/>
                  </a:moveTo>
                  <a:lnTo>
                    <a:pt x="748677" y="104101"/>
                  </a:lnTo>
                  <a:lnTo>
                    <a:pt x="718007" y="77152"/>
                  </a:lnTo>
                  <a:lnTo>
                    <a:pt x="714768" y="76225"/>
                  </a:lnTo>
                  <a:lnTo>
                    <a:pt x="714768" y="138684"/>
                  </a:lnTo>
                  <a:lnTo>
                    <a:pt x="656856" y="138684"/>
                  </a:lnTo>
                  <a:lnTo>
                    <a:pt x="658304" y="131864"/>
                  </a:lnTo>
                  <a:lnTo>
                    <a:pt x="660476" y="125349"/>
                  </a:lnTo>
                  <a:lnTo>
                    <a:pt x="663498" y="119392"/>
                  </a:lnTo>
                  <a:lnTo>
                    <a:pt x="667524" y="114300"/>
                  </a:lnTo>
                  <a:lnTo>
                    <a:pt x="672096" y="108204"/>
                  </a:lnTo>
                  <a:lnTo>
                    <a:pt x="679716" y="105156"/>
                  </a:lnTo>
                  <a:lnTo>
                    <a:pt x="687336" y="105156"/>
                  </a:lnTo>
                  <a:lnTo>
                    <a:pt x="699338" y="107175"/>
                  </a:lnTo>
                  <a:lnTo>
                    <a:pt x="707910" y="113347"/>
                  </a:lnTo>
                  <a:lnTo>
                    <a:pt x="713054" y="123799"/>
                  </a:lnTo>
                  <a:lnTo>
                    <a:pt x="714768" y="138684"/>
                  </a:lnTo>
                  <a:lnTo>
                    <a:pt x="714768" y="76225"/>
                  </a:lnTo>
                  <a:lnTo>
                    <a:pt x="703592" y="73025"/>
                  </a:lnTo>
                  <a:lnTo>
                    <a:pt x="687336" y="71628"/>
                  </a:lnTo>
                  <a:lnTo>
                    <a:pt x="671017" y="73050"/>
                  </a:lnTo>
                  <a:lnTo>
                    <a:pt x="630948" y="94488"/>
                  </a:lnTo>
                  <a:lnTo>
                    <a:pt x="609511" y="138417"/>
                  </a:lnTo>
                  <a:lnTo>
                    <a:pt x="608088" y="156972"/>
                  </a:lnTo>
                  <a:lnTo>
                    <a:pt x="609511" y="174663"/>
                  </a:lnTo>
                  <a:lnTo>
                    <a:pt x="609511" y="174459"/>
                  </a:lnTo>
                  <a:lnTo>
                    <a:pt x="613613" y="189928"/>
                  </a:lnTo>
                  <a:lnTo>
                    <a:pt x="640854" y="224637"/>
                  </a:lnTo>
                  <a:lnTo>
                    <a:pt x="656856" y="231800"/>
                  </a:lnTo>
                  <a:lnTo>
                    <a:pt x="670572" y="235026"/>
                  </a:lnTo>
                  <a:lnTo>
                    <a:pt x="672096" y="235127"/>
                  </a:lnTo>
                  <a:lnTo>
                    <a:pt x="688860" y="236220"/>
                  </a:lnTo>
                  <a:lnTo>
                    <a:pt x="705383" y="235623"/>
                  </a:lnTo>
                  <a:lnTo>
                    <a:pt x="720483" y="233743"/>
                  </a:lnTo>
                  <a:lnTo>
                    <a:pt x="733856" y="230428"/>
                  </a:lnTo>
                  <a:lnTo>
                    <a:pt x="745248" y="225552"/>
                  </a:lnTo>
                  <a:lnTo>
                    <a:pt x="745248" y="190500"/>
                  </a:lnTo>
                  <a:lnTo>
                    <a:pt x="734885" y="195618"/>
                  </a:lnTo>
                  <a:lnTo>
                    <a:pt x="724103" y="199453"/>
                  </a:lnTo>
                  <a:lnTo>
                    <a:pt x="712457" y="201853"/>
                  </a:lnTo>
                  <a:lnTo>
                    <a:pt x="699528" y="202692"/>
                  </a:lnTo>
                  <a:lnTo>
                    <a:pt x="699338" y="202666"/>
                  </a:lnTo>
                  <a:lnTo>
                    <a:pt x="681494" y="200418"/>
                  </a:lnTo>
                  <a:lnTo>
                    <a:pt x="668477" y="193738"/>
                  </a:lnTo>
                  <a:lnTo>
                    <a:pt x="660298" y="182753"/>
                  </a:lnTo>
                  <a:lnTo>
                    <a:pt x="656856" y="167640"/>
                  </a:lnTo>
                  <a:lnTo>
                    <a:pt x="714768" y="167640"/>
                  </a:lnTo>
                  <a:lnTo>
                    <a:pt x="758964" y="167640"/>
                  </a:lnTo>
                  <a:lnTo>
                    <a:pt x="758964" y="14782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1" name="object 301"/>
          <p:cNvGrpSpPr/>
          <p:nvPr/>
        </p:nvGrpSpPr>
        <p:grpSpPr>
          <a:xfrm>
            <a:off x="8121142" y="3563111"/>
            <a:ext cx="986790" cy="224154"/>
            <a:chOff x="8121142" y="3563111"/>
            <a:chExt cx="986790" cy="224154"/>
          </a:xfrm>
        </p:grpSpPr>
        <p:pic>
          <p:nvPicPr>
            <p:cNvPr id="302" name="object 30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121142" y="3563111"/>
              <a:ext cx="312673" cy="224028"/>
            </a:xfrm>
            <a:prstGeom prst="rect">
              <a:avLst/>
            </a:prstGeom>
          </p:spPr>
        </p:pic>
        <p:pic>
          <p:nvPicPr>
            <p:cNvPr id="303" name="object 30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462772" y="3622548"/>
              <a:ext cx="150876" cy="160020"/>
            </a:xfrm>
            <a:prstGeom prst="rect">
              <a:avLst/>
            </a:prstGeom>
          </p:spPr>
        </p:pic>
        <p:pic>
          <p:nvPicPr>
            <p:cNvPr id="304" name="object 30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650224" y="3625596"/>
              <a:ext cx="150875" cy="161543"/>
            </a:xfrm>
            <a:prstGeom prst="rect">
              <a:avLst/>
            </a:prstGeom>
          </p:spPr>
        </p:pic>
        <p:pic>
          <p:nvPicPr>
            <p:cNvPr id="305" name="object 30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842248" y="3622548"/>
              <a:ext cx="265176" cy="164592"/>
            </a:xfrm>
            <a:prstGeom prst="rect">
              <a:avLst/>
            </a:prstGeom>
          </p:spPr>
        </p:pic>
      </p:grpSp>
      <p:grpSp>
        <p:nvGrpSpPr>
          <p:cNvPr id="306" name="object 306"/>
          <p:cNvGrpSpPr/>
          <p:nvPr/>
        </p:nvGrpSpPr>
        <p:grpSpPr>
          <a:xfrm>
            <a:off x="8141207" y="3970020"/>
            <a:ext cx="1351915" cy="236220"/>
            <a:chOff x="8141207" y="3970020"/>
            <a:chExt cx="1351915" cy="236220"/>
          </a:xfrm>
        </p:grpSpPr>
        <p:pic>
          <p:nvPicPr>
            <p:cNvPr id="307" name="object 30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141207" y="3983735"/>
              <a:ext cx="195072" cy="219456"/>
            </a:xfrm>
            <a:prstGeom prst="rect">
              <a:avLst/>
            </a:prstGeom>
          </p:spPr>
        </p:pic>
        <p:sp>
          <p:nvSpPr>
            <p:cNvPr id="308" name="object 308"/>
            <p:cNvSpPr/>
            <p:nvPr/>
          </p:nvSpPr>
          <p:spPr>
            <a:xfrm>
              <a:off x="8365235" y="3971544"/>
              <a:ext cx="55244" cy="231775"/>
            </a:xfrm>
            <a:custGeom>
              <a:avLst/>
              <a:gdLst/>
              <a:ahLst/>
              <a:cxnLst/>
              <a:rect l="l" t="t" r="r" b="b"/>
              <a:pathLst>
                <a:path w="55245" h="231775">
                  <a:moveTo>
                    <a:pt x="0" y="32004"/>
                  </a:moveTo>
                  <a:lnTo>
                    <a:pt x="0" y="16764"/>
                  </a:lnTo>
                  <a:lnTo>
                    <a:pt x="1524" y="10668"/>
                  </a:lnTo>
                  <a:lnTo>
                    <a:pt x="7620" y="6096"/>
                  </a:lnTo>
                  <a:lnTo>
                    <a:pt x="12192" y="1524"/>
                  </a:lnTo>
                  <a:lnTo>
                    <a:pt x="19812" y="0"/>
                  </a:lnTo>
                  <a:lnTo>
                    <a:pt x="35052" y="0"/>
                  </a:lnTo>
                  <a:lnTo>
                    <a:pt x="42672" y="1524"/>
                  </a:lnTo>
                  <a:lnTo>
                    <a:pt x="47244" y="6096"/>
                  </a:lnTo>
                  <a:lnTo>
                    <a:pt x="53340" y="10668"/>
                  </a:lnTo>
                  <a:lnTo>
                    <a:pt x="54864" y="16764"/>
                  </a:lnTo>
                  <a:lnTo>
                    <a:pt x="54864" y="32004"/>
                  </a:lnTo>
                  <a:lnTo>
                    <a:pt x="53340" y="38100"/>
                  </a:lnTo>
                  <a:lnTo>
                    <a:pt x="47244" y="42672"/>
                  </a:lnTo>
                  <a:lnTo>
                    <a:pt x="42672" y="47244"/>
                  </a:lnTo>
                  <a:lnTo>
                    <a:pt x="35052" y="50292"/>
                  </a:lnTo>
                  <a:lnTo>
                    <a:pt x="19812" y="50292"/>
                  </a:lnTo>
                  <a:lnTo>
                    <a:pt x="12192" y="47244"/>
                  </a:lnTo>
                  <a:lnTo>
                    <a:pt x="7620" y="42672"/>
                  </a:lnTo>
                  <a:lnTo>
                    <a:pt x="1524" y="38100"/>
                  </a:lnTo>
                  <a:lnTo>
                    <a:pt x="0" y="32004"/>
                  </a:lnTo>
                  <a:close/>
                </a:path>
                <a:path w="55245" h="231775">
                  <a:moveTo>
                    <a:pt x="3048" y="231648"/>
                  </a:moveTo>
                  <a:lnTo>
                    <a:pt x="3048" y="74676"/>
                  </a:lnTo>
                  <a:lnTo>
                    <a:pt x="51816" y="74676"/>
                  </a:lnTo>
                  <a:lnTo>
                    <a:pt x="51816" y="231648"/>
                  </a:lnTo>
                  <a:lnTo>
                    <a:pt x="3048" y="23164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9" name="object 30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447531" y="3998975"/>
              <a:ext cx="242316" cy="207264"/>
            </a:xfrm>
            <a:prstGeom prst="rect">
              <a:avLst/>
            </a:prstGeom>
          </p:spPr>
        </p:pic>
        <p:pic>
          <p:nvPicPr>
            <p:cNvPr id="310" name="object 31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717279" y="4043172"/>
              <a:ext cx="103631" cy="160019"/>
            </a:xfrm>
            <a:prstGeom prst="rect">
              <a:avLst/>
            </a:prstGeom>
          </p:spPr>
        </p:pic>
        <p:sp>
          <p:nvSpPr>
            <p:cNvPr id="311" name="object 311"/>
            <p:cNvSpPr/>
            <p:nvPr/>
          </p:nvSpPr>
          <p:spPr>
            <a:xfrm>
              <a:off x="8840723" y="3971544"/>
              <a:ext cx="56515" cy="231775"/>
            </a:xfrm>
            <a:custGeom>
              <a:avLst/>
              <a:gdLst/>
              <a:ahLst/>
              <a:cxnLst/>
              <a:rect l="l" t="t" r="r" b="b"/>
              <a:pathLst>
                <a:path w="56515" h="231775">
                  <a:moveTo>
                    <a:pt x="0" y="32004"/>
                  </a:moveTo>
                  <a:lnTo>
                    <a:pt x="0" y="16764"/>
                  </a:lnTo>
                  <a:lnTo>
                    <a:pt x="3048" y="10668"/>
                  </a:lnTo>
                  <a:lnTo>
                    <a:pt x="7620" y="6096"/>
                  </a:lnTo>
                  <a:lnTo>
                    <a:pt x="13716" y="1524"/>
                  </a:lnTo>
                  <a:lnTo>
                    <a:pt x="19812" y="0"/>
                  </a:lnTo>
                  <a:lnTo>
                    <a:pt x="36576" y="0"/>
                  </a:lnTo>
                  <a:lnTo>
                    <a:pt x="42672" y="1524"/>
                  </a:lnTo>
                  <a:lnTo>
                    <a:pt x="48768" y="6096"/>
                  </a:lnTo>
                  <a:lnTo>
                    <a:pt x="53340" y="10668"/>
                  </a:lnTo>
                  <a:lnTo>
                    <a:pt x="56388" y="16764"/>
                  </a:lnTo>
                  <a:lnTo>
                    <a:pt x="56388" y="32004"/>
                  </a:lnTo>
                  <a:lnTo>
                    <a:pt x="53340" y="38100"/>
                  </a:lnTo>
                  <a:lnTo>
                    <a:pt x="48768" y="42672"/>
                  </a:lnTo>
                  <a:lnTo>
                    <a:pt x="42672" y="47244"/>
                  </a:lnTo>
                  <a:lnTo>
                    <a:pt x="36576" y="50292"/>
                  </a:lnTo>
                  <a:lnTo>
                    <a:pt x="19812" y="50292"/>
                  </a:lnTo>
                  <a:lnTo>
                    <a:pt x="13716" y="47244"/>
                  </a:lnTo>
                  <a:lnTo>
                    <a:pt x="7620" y="42672"/>
                  </a:lnTo>
                  <a:lnTo>
                    <a:pt x="3048" y="38100"/>
                  </a:lnTo>
                  <a:lnTo>
                    <a:pt x="0" y="32004"/>
                  </a:lnTo>
                  <a:close/>
                </a:path>
                <a:path w="56515" h="231775">
                  <a:moveTo>
                    <a:pt x="3048" y="231648"/>
                  </a:moveTo>
                  <a:lnTo>
                    <a:pt x="3048" y="74676"/>
                  </a:lnTo>
                  <a:lnTo>
                    <a:pt x="51816" y="74676"/>
                  </a:lnTo>
                  <a:lnTo>
                    <a:pt x="51816" y="231648"/>
                  </a:lnTo>
                  <a:lnTo>
                    <a:pt x="3048" y="23164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2" name="object 312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935211" y="3970020"/>
              <a:ext cx="163068" cy="236219"/>
            </a:xfrm>
            <a:prstGeom prst="rect">
              <a:avLst/>
            </a:prstGeom>
          </p:spPr>
        </p:pic>
        <p:pic>
          <p:nvPicPr>
            <p:cNvPr id="313" name="object 313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125711" y="4046219"/>
              <a:ext cx="152400" cy="160019"/>
            </a:xfrm>
            <a:prstGeom prst="rect">
              <a:avLst/>
            </a:prstGeom>
          </p:spPr>
        </p:pic>
        <p:pic>
          <p:nvPicPr>
            <p:cNvPr id="314" name="object 31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304019" y="3998975"/>
              <a:ext cx="109727" cy="207264"/>
            </a:xfrm>
            <a:prstGeom prst="rect">
              <a:avLst/>
            </a:prstGeom>
          </p:spPr>
        </p:pic>
        <p:sp>
          <p:nvSpPr>
            <p:cNvPr id="315" name="object 315"/>
            <p:cNvSpPr/>
            <p:nvPr/>
          </p:nvSpPr>
          <p:spPr>
            <a:xfrm>
              <a:off x="9438131" y="3971544"/>
              <a:ext cx="55244" cy="231775"/>
            </a:xfrm>
            <a:custGeom>
              <a:avLst/>
              <a:gdLst/>
              <a:ahLst/>
              <a:cxnLst/>
              <a:rect l="l" t="t" r="r" b="b"/>
              <a:pathLst>
                <a:path w="55245" h="231775">
                  <a:moveTo>
                    <a:pt x="0" y="32004"/>
                  </a:moveTo>
                  <a:lnTo>
                    <a:pt x="0" y="16764"/>
                  </a:lnTo>
                  <a:lnTo>
                    <a:pt x="1524" y="10668"/>
                  </a:lnTo>
                  <a:lnTo>
                    <a:pt x="7620" y="6096"/>
                  </a:lnTo>
                  <a:lnTo>
                    <a:pt x="12192" y="1524"/>
                  </a:lnTo>
                  <a:lnTo>
                    <a:pt x="19812" y="0"/>
                  </a:lnTo>
                  <a:lnTo>
                    <a:pt x="35052" y="0"/>
                  </a:lnTo>
                  <a:lnTo>
                    <a:pt x="42672" y="1524"/>
                  </a:lnTo>
                  <a:lnTo>
                    <a:pt x="47244" y="6096"/>
                  </a:lnTo>
                  <a:lnTo>
                    <a:pt x="53340" y="10668"/>
                  </a:lnTo>
                  <a:lnTo>
                    <a:pt x="54864" y="16764"/>
                  </a:lnTo>
                  <a:lnTo>
                    <a:pt x="54864" y="32004"/>
                  </a:lnTo>
                  <a:lnTo>
                    <a:pt x="53340" y="38100"/>
                  </a:lnTo>
                  <a:lnTo>
                    <a:pt x="47244" y="42672"/>
                  </a:lnTo>
                  <a:lnTo>
                    <a:pt x="42672" y="47244"/>
                  </a:lnTo>
                  <a:lnTo>
                    <a:pt x="35052" y="50292"/>
                  </a:lnTo>
                  <a:lnTo>
                    <a:pt x="19812" y="50292"/>
                  </a:lnTo>
                  <a:lnTo>
                    <a:pt x="12192" y="47244"/>
                  </a:lnTo>
                  <a:lnTo>
                    <a:pt x="7620" y="42672"/>
                  </a:lnTo>
                  <a:lnTo>
                    <a:pt x="1524" y="38100"/>
                  </a:lnTo>
                  <a:lnTo>
                    <a:pt x="0" y="32004"/>
                  </a:lnTo>
                  <a:close/>
                </a:path>
                <a:path w="55245" h="231775">
                  <a:moveTo>
                    <a:pt x="3048" y="231648"/>
                  </a:moveTo>
                  <a:lnTo>
                    <a:pt x="3048" y="74676"/>
                  </a:lnTo>
                  <a:lnTo>
                    <a:pt x="51816" y="74676"/>
                  </a:lnTo>
                  <a:lnTo>
                    <a:pt x="51816" y="231648"/>
                  </a:lnTo>
                  <a:lnTo>
                    <a:pt x="3048" y="23164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6" name="object 316"/>
          <p:cNvGrpSpPr/>
          <p:nvPr/>
        </p:nvGrpSpPr>
        <p:grpSpPr>
          <a:xfrm>
            <a:off x="8127492" y="4462271"/>
            <a:ext cx="352425" cy="165100"/>
            <a:chOff x="8127492" y="4462271"/>
            <a:chExt cx="352425" cy="165100"/>
          </a:xfrm>
        </p:grpSpPr>
        <p:pic>
          <p:nvPicPr>
            <p:cNvPr id="317" name="object 31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127492" y="4462271"/>
              <a:ext cx="169164" cy="164592"/>
            </a:xfrm>
            <a:prstGeom prst="rect">
              <a:avLst/>
            </a:prstGeom>
          </p:spPr>
        </p:pic>
        <p:pic>
          <p:nvPicPr>
            <p:cNvPr id="318" name="object 31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8328660" y="4462272"/>
              <a:ext cx="150876" cy="160020"/>
            </a:xfrm>
            <a:prstGeom prst="rect">
              <a:avLst/>
            </a:prstGeom>
          </p:spPr>
        </p:pic>
      </p:grpSp>
      <p:grpSp>
        <p:nvGrpSpPr>
          <p:cNvPr id="319" name="object 319"/>
          <p:cNvGrpSpPr/>
          <p:nvPr/>
        </p:nvGrpSpPr>
        <p:grpSpPr>
          <a:xfrm>
            <a:off x="9610343" y="1158239"/>
            <a:ext cx="266700" cy="5455920"/>
            <a:chOff x="9610343" y="1158239"/>
            <a:chExt cx="266700" cy="5455920"/>
          </a:xfrm>
        </p:grpSpPr>
        <p:sp>
          <p:nvSpPr>
            <p:cNvPr id="320" name="object 320"/>
            <p:cNvSpPr/>
            <p:nvPr/>
          </p:nvSpPr>
          <p:spPr>
            <a:xfrm>
              <a:off x="9610343" y="1158239"/>
              <a:ext cx="266700" cy="5455920"/>
            </a:xfrm>
            <a:custGeom>
              <a:avLst/>
              <a:gdLst/>
              <a:ahLst/>
              <a:cxnLst/>
              <a:rect l="l" t="t" r="r" b="b"/>
              <a:pathLst>
                <a:path w="266700" h="5455920">
                  <a:moveTo>
                    <a:pt x="0" y="5455920"/>
                  </a:moveTo>
                  <a:lnTo>
                    <a:pt x="0" y="0"/>
                  </a:lnTo>
                  <a:lnTo>
                    <a:pt x="266700" y="0"/>
                  </a:lnTo>
                  <a:lnTo>
                    <a:pt x="266700" y="5455920"/>
                  </a:lnTo>
                  <a:lnTo>
                    <a:pt x="0" y="5455920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9610343" y="1158239"/>
              <a:ext cx="9525" cy="5455920"/>
            </a:xfrm>
            <a:custGeom>
              <a:avLst/>
              <a:gdLst/>
              <a:ahLst/>
              <a:cxnLst/>
              <a:rect l="l" t="t" r="r" b="b"/>
              <a:pathLst>
                <a:path w="9525" h="5455920">
                  <a:moveTo>
                    <a:pt x="0" y="5455920"/>
                  </a:moveTo>
                  <a:lnTo>
                    <a:pt x="0" y="0"/>
                  </a:lnTo>
                  <a:lnTo>
                    <a:pt x="9143" y="0"/>
                  </a:lnTo>
                  <a:lnTo>
                    <a:pt x="9143" y="5455920"/>
                  </a:lnTo>
                  <a:lnTo>
                    <a:pt x="0" y="545592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9723119" y="1274063"/>
              <a:ext cx="52069" cy="58419"/>
            </a:xfrm>
            <a:custGeom>
              <a:avLst/>
              <a:gdLst/>
              <a:ahLst/>
              <a:cxnLst/>
              <a:rect l="l" t="t" r="r" b="b"/>
              <a:pathLst>
                <a:path w="52070" h="58419">
                  <a:moveTo>
                    <a:pt x="44196" y="1524"/>
                  </a:moveTo>
                  <a:lnTo>
                    <a:pt x="45720" y="0"/>
                  </a:lnTo>
                  <a:lnTo>
                    <a:pt x="48768" y="0"/>
                  </a:lnTo>
                  <a:lnTo>
                    <a:pt x="51816" y="3048"/>
                  </a:lnTo>
                  <a:lnTo>
                    <a:pt x="51816" y="6096"/>
                  </a:lnTo>
                  <a:lnTo>
                    <a:pt x="50292" y="7620"/>
                  </a:lnTo>
                  <a:lnTo>
                    <a:pt x="50292" y="3048"/>
                  </a:lnTo>
                  <a:lnTo>
                    <a:pt x="48768" y="3048"/>
                  </a:lnTo>
                  <a:lnTo>
                    <a:pt x="48768" y="1524"/>
                  </a:lnTo>
                  <a:lnTo>
                    <a:pt x="47244" y="1524"/>
                  </a:lnTo>
                  <a:lnTo>
                    <a:pt x="45720" y="3048"/>
                  </a:lnTo>
                  <a:lnTo>
                    <a:pt x="44196" y="1524"/>
                  </a:lnTo>
                  <a:close/>
                </a:path>
                <a:path w="52070" h="58419">
                  <a:moveTo>
                    <a:pt x="26720" y="29822"/>
                  </a:moveTo>
                  <a:lnTo>
                    <a:pt x="27432" y="30384"/>
                  </a:lnTo>
                  <a:lnTo>
                    <a:pt x="50292" y="51816"/>
                  </a:lnTo>
                  <a:lnTo>
                    <a:pt x="51816" y="53340"/>
                  </a:lnTo>
                  <a:lnTo>
                    <a:pt x="51816" y="54864"/>
                  </a:lnTo>
                  <a:lnTo>
                    <a:pt x="50292" y="56388"/>
                  </a:lnTo>
                  <a:lnTo>
                    <a:pt x="50292" y="54864"/>
                  </a:lnTo>
                  <a:lnTo>
                    <a:pt x="47244" y="51816"/>
                  </a:lnTo>
                  <a:lnTo>
                    <a:pt x="45720" y="50088"/>
                  </a:lnTo>
                  <a:lnTo>
                    <a:pt x="26720" y="29822"/>
                  </a:lnTo>
                  <a:close/>
                </a:path>
                <a:path w="52070" h="58419">
                  <a:moveTo>
                    <a:pt x="21336" y="30480"/>
                  </a:moveTo>
                  <a:lnTo>
                    <a:pt x="21336" y="28956"/>
                  </a:lnTo>
                  <a:lnTo>
                    <a:pt x="47244" y="3048"/>
                  </a:lnTo>
                  <a:lnTo>
                    <a:pt x="50292" y="3048"/>
                  </a:lnTo>
                  <a:lnTo>
                    <a:pt x="50292" y="4572"/>
                  </a:lnTo>
                  <a:lnTo>
                    <a:pt x="48768" y="6096"/>
                  </a:lnTo>
                  <a:lnTo>
                    <a:pt x="48768" y="4572"/>
                  </a:lnTo>
                  <a:lnTo>
                    <a:pt x="24384" y="28956"/>
                  </a:lnTo>
                  <a:lnTo>
                    <a:pt x="24384" y="33348"/>
                  </a:lnTo>
                  <a:lnTo>
                    <a:pt x="21336" y="30480"/>
                  </a:lnTo>
                  <a:close/>
                </a:path>
                <a:path w="52070" h="58419">
                  <a:moveTo>
                    <a:pt x="48768" y="6096"/>
                  </a:moveTo>
                  <a:lnTo>
                    <a:pt x="50292" y="4572"/>
                  </a:lnTo>
                  <a:lnTo>
                    <a:pt x="50292" y="7620"/>
                  </a:lnTo>
                  <a:lnTo>
                    <a:pt x="48768" y="6096"/>
                  </a:lnTo>
                  <a:close/>
                </a:path>
                <a:path w="52070" h="58419">
                  <a:moveTo>
                    <a:pt x="25908" y="28956"/>
                  </a:moveTo>
                  <a:lnTo>
                    <a:pt x="48768" y="6096"/>
                  </a:lnTo>
                  <a:lnTo>
                    <a:pt x="50292" y="7620"/>
                  </a:lnTo>
                  <a:lnTo>
                    <a:pt x="26720" y="29718"/>
                  </a:lnTo>
                  <a:lnTo>
                    <a:pt x="25908" y="28956"/>
                  </a:lnTo>
                  <a:close/>
                </a:path>
                <a:path w="52070" h="58419">
                  <a:moveTo>
                    <a:pt x="24384" y="33348"/>
                  </a:moveTo>
                  <a:lnTo>
                    <a:pt x="24384" y="28956"/>
                  </a:lnTo>
                  <a:lnTo>
                    <a:pt x="45720" y="50292"/>
                  </a:lnTo>
                  <a:lnTo>
                    <a:pt x="47244" y="51714"/>
                  </a:lnTo>
                  <a:lnTo>
                    <a:pt x="48768" y="53340"/>
                  </a:lnTo>
                  <a:lnTo>
                    <a:pt x="50292" y="54864"/>
                  </a:lnTo>
                  <a:lnTo>
                    <a:pt x="48768" y="56388"/>
                  </a:lnTo>
                  <a:lnTo>
                    <a:pt x="48768" y="54864"/>
                  </a:lnTo>
                  <a:lnTo>
                    <a:pt x="47244" y="54864"/>
                  </a:lnTo>
                  <a:lnTo>
                    <a:pt x="24384" y="33348"/>
                  </a:lnTo>
                  <a:close/>
                </a:path>
                <a:path w="52070" h="58419">
                  <a:moveTo>
                    <a:pt x="48768" y="56388"/>
                  </a:moveTo>
                  <a:lnTo>
                    <a:pt x="50292" y="54864"/>
                  </a:lnTo>
                  <a:lnTo>
                    <a:pt x="50292" y="56388"/>
                  </a:lnTo>
                  <a:lnTo>
                    <a:pt x="48768" y="56388"/>
                  </a:lnTo>
                  <a:close/>
                </a:path>
                <a:path w="52070" h="58419">
                  <a:moveTo>
                    <a:pt x="18288" y="30480"/>
                  </a:moveTo>
                  <a:lnTo>
                    <a:pt x="18288" y="28956"/>
                  </a:lnTo>
                  <a:lnTo>
                    <a:pt x="19812" y="27432"/>
                  </a:lnTo>
                  <a:lnTo>
                    <a:pt x="19812" y="28956"/>
                  </a:lnTo>
                  <a:lnTo>
                    <a:pt x="21336" y="30480"/>
                  </a:lnTo>
                  <a:lnTo>
                    <a:pt x="45720" y="56388"/>
                  </a:lnTo>
                  <a:lnTo>
                    <a:pt x="50292" y="56388"/>
                  </a:lnTo>
                  <a:lnTo>
                    <a:pt x="48768" y="57912"/>
                  </a:lnTo>
                  <a:lnTo>
                    <a:pt x="45720" y="57912"/>
                  </a:lnTo>
                  <a:lnTo>
                    <a:pt x="18288" y="30480"/>
                  </a:lnTo>
                  <a:close/>
                </a:path>
                <a:path w="52070" h="58419">
                  <a:moveTo>
                    <a:pt x="48768" y="57912"/>
                  </a:moveTo>
                  <a:lnTo>
                    <a:pt x="50292" y="56388"/>
                  </a:lnTo>
                  <a:lnTo>
                    <a:pt x="50292" y="57912"/>
                  </a:lnTo>
                  <a:lnTo>
                    <a:pt x="48768" y="57912"/>
                  </a:lnTo>
                  <a:close/>
                </a:path>
                <a:path w="52070" h="58419">
                  <a:moveTo>
                    <a:pt x="19812" y="28956"/>
                  </a:moveTo>
                  <a:lnTo>
                    <a:pt x="47244" y="1524"/>
                  </a:lnTo>
                  <a:lnTo>
                    <a:pt x="48768" y="1524"/>
                  </a:lnTo>
                  <a:lnTo>
                    <a:pt x="48768" y="3048"/>
                  </a:lnTo>
                  <a:lnTo>
                    <a:pt x="47244" y="3048"/>
                  </a:lnTo>
                  <a:lnTo>
                    <a:pt x="21336" y="28956"/>
                  </a:lnTo>
                  <a:lnTo>
                    <a:pt x="21336" y="30480"/>
                  </a:lnTo>
                  <a:lnTo>
                    <a:pt x="19812" y="28956"/>
                  </a:lnTo>
                  <a:close/>
                </a:path>
                <a:path w="52070" h="58419">
                  <a:moveTo>
                    <a:pt x="24384" y="28956"/>
                  </a:moveTo>
                  <a:lnTo>
                    <a:pt x="48768" y="4572"/>
                  </a:lnTo>
                  <a:lnTo>
                    <a:pt x="48768" y="6096"/>
                  </a:lnTo>
                  <a:lnTo>
                    <a:pt x="25908" y="28956"/>
                  </a:lnTo>
                  <a:lnTo>
                    <a:pt x="25908" y="30480"/>
                  </a:lnTo>
                  <a:lnTo>
                    <a:pt x="24384" y="28956"/>
                  </a:lnTo>
                  <a:close/>
                </a:path>
                <a:path w="52070" h="58419">
                  <a:moveTo>
                    <a:pt x="45720" y="56388"/>
                  </a:moveTo>
                  <a:lnTo>
                    <a:pt x="47244" y="54864"/>
                  </a:lnTo>
                  <a:lnTo>
                    <a:pt x="48768" y="54864"/>
                  </a:lnTo>
                  <a:lnTo>
                    <a:pt x="48768" y="56388"/>
                  </a:lnTo>
                  <a:lnTo>
                    <a:pt x="45720" y="56388"/>
                  </a:lnTo>
                  <a:close/>
                </a:path>
                <a:path w="52070" h="58419">
                  <a:moveTo>
                    <a:pt x="25908" y="30480"/>
                  </a:moveTo>
                  <a:lnTo>
                    <a:pt x="26720" y="29822"/>
                  </a:lnTo>
                  <a:lnTo>
                    <a:pt x="47244" y="51714"/>
                  </a:lnTo>
                  <a:lnTo>
                    <a:pt x="45720" y="50292"/>
                  </a:lnTo>
                  <a:lnTo>
                    <a:pt x="25908" y="30480"/>
                  </a:lnTo>
                  <a:close/>
                </a:path>
                <a:path w="52070" h="58419">
                  <a:moveTo>
                    <a:pt x="21336" y="30480"/>
                  </a:moveTo>
                  <a:lnTo>
                    <a:pt x="47244" y="54864"/>
                  </a:lnTo>
                  <a:lnTo>
                    <a:pt x="45720" y="56388"/>
                  </a:lnTo>
                  <a:lnTo>
                    <a:pt x="21336" y="30480"/>
                  </a:lnTo>
                  <a:close/>
                </a:path>
                <a:path w="52070" h="58419">
                  <a:moveTo>
                    <a:pt x="19812" y="28956"/>
                  </a:moveTo>
                  <a:lnTo>
                    <a:pt x="19812" y="25908"/>
                  </a:lnTo>
                  <a:lnTo>
                    <a:pt x="44196" y="1524"/>
                  </a:lnTo>
                  <a:lnTo>
                    <a:pt x="45720" y="3048"/>
                  </a:lnTo>
                  <a:lnTo>
                    <a:pt x="19812" y="28956"/>
                  </a:lnTo>
                  <a:close/>
                </a:path>
                <a:path w="52070" h="58419">
                  <a:moveTo>
                    <a:pt x="25908" y="1524"/>
                  </a:moveTo>
                  <a:lnTo>
                    <a:pt x="28956" y="0"/>
                  </a:lnTo>
                  <a:lnTo>
                    <a:pt x="30480" y="0"/>
                  </a:lnTo>
                  <a:lnTo>
                    <a:pt x="33528" y="3048"/>
                  </a:lnTo>
                  <a:lnTo>
                    <a:pt x="33528" y="6096"/>
                  </a:lnTo>
                  <a:lnTo>
                    <a:pt x="32004" y="7620"/>
                  </a:lnTo>
                  <a:lnTo>
                    <a:pt x="32004" y="3048"/>
                  </a:lnTo>
                  <a:lnTo>
                    <a:pt x="30480" y="3048"/>
                  </a:lnTo>
                  <a:lnTo>
                    <a:pt x="30480" y="1524"/>
                  </a:lnTo>
                  <a:lnTo>
                    <a:pt x="28956" y="1524"/>
                  </a:lnTo>
                  <a:lnTo>
                    <a:pt x="27432" y="3048"/>
                  </a:lnTo>
                  <a:lnTo>
                    <a:pt x="27432" y="1524"/>
                  </a:lnTo>
                  <a:lnTo>
                    <a:pt x="26720" y="2193"/>
                  </a:lnTo>
                  <a:lnTo>
                    <a:pt x="26720" y="2336"/>
                  </a:lnTo>
                  <a:lnTo>
                    <a:pt x="25908" y="1524"/>
                  </a:lnTo>
                  <a:close/>
                </a:path>
                <a:path w="52070" h="58419">
                  <a:moveTo>
                    <a:pt x="9144" y="30581"/>
                  </a:moveTo>
                  <a:lnTo>
                    <a:pt x="9906" y="29718"/>
                  </a:lnTo>
                  <a:lnTo>
                    <a:pt x="33528" y="53340"/>
                  </a:lnTo>
                  <a:lnTo>
                    <a:pt x="33528" y="54864"/>
                  </a:lnTo>
                  <a:lnTo>
                    <a:pt x="32004" y="56388"/>
                  </a:lnTo>
                  <a:lnTo>
                    <a:pt x="32004" y="54864"/>
                  </a:lnTo>
                  <a:lnTo>
                    <a:pt x="28956" y="51816"/>
                  </a:lnTo>
                  <a:lnTo>
                    <a:pt x="27432" y="50088"/>
                  </a:lnTo>
                  <a:lnTo>
                    <a:pt x="9144" y="30581"/>
                  </a:lnTo>
                  <a:close/>
                </a:path>
                <a:path w="52070" h="58419">
                  <a:moveTo>
                    <a:pt x="3048" y="30480"/>
                  </a:moveTo>
                  <a:lnTo>
                    <a:pt x="3048" y="28956"/>
                  </a:lnTo>
                  <a:lnTo>
                    <a:pt x="28956" y="3048"/>
                  </a:lnTo>
                  <a:lnTo>
                    <a:pt x="32004" y="3048"/>
                  </a:lnTo>
                  <a:lnTo>
                    <a:pt x="32004" y="4572"/>
                  </a:lnTo>
                  <a:lnTo>
                    <a:pt x="30480" y="6096"/>
                  </a:lnTo>
                  <a:lnTo>
                    <a:pt x="30480" y="4572"/>
                  </a:lnTo>
                  <a:lnTo>
                    <a:pt x="6096" y="28956"/>
                  </a:lnTo>
                  <a:lnTo>
                    <a:pt x="6096" y="33348"/>
                  </a:lnTo>
                  <a:lnTo>
                    <a:pt x="3048" y="30480"/>
                  </a:lnTo>
                  <a:close/>
                </a:path>
                <a:path w="52070" h="58419">
                  <a:moveTo>
                    <a:pt x="30480" y="6096"/>
                  </a:moveTo>
                  <a:lnTo>
                    <a:pt x="32004" y="4572"/>
                  </a:lnTo>
                  <a:lnTo>
                    <a:pt x="32004" y="7620"/>
                  </a:lnTo>
                  <a:lnTo>
                    <a:pt x="30480" y="6096"/>
                  </a:lnTo>
                  <a:close/>
                </a:path>
                <a:path w="52070" h="58419">
                  <a:moveTo>
                    <a:pt x="7620" y="28956"/>
                  </a:moveTo>
                  <a:lnTo>
                    <a:pt x="30480" y="6096"/>
                  </a:lnTo>
                  <a:lnTo>
                    <a:pt x="32004" y="7620"/>
                  </a:lnTo>
                  <a:lnTo>
                    <a:pt x="9906" y="29718"/>
                  </a:lnTo>
                  <a:lnTo>
                    <a:pt x="9144" y="28956"/>
                  </a:lnTo>
                  <a:lnTo>
                    <a:pt x="7620" y="28956"/>
                  </a:lnTo>
                  <a:close/>
                </a:path>
                <a:path w="52070" h="58419">
                  <a:moveTo>
                    <a:pt x="6096" y="33348"/>
                  </a:moveTo>
                  <a:lnTo>
                    <a:pt x="6096" y="28956"/>
                  </a:lnTo>
                  <a:lnTo>
                    <a:pt x="27432" y="50292"/>
                  </a:lnTo>
                  <a:lnTo>
                    <a:pt x="28956" y="51714"/>
                  </a:lnTo>
                  <a:lnTo>
                    <a:pt x="30480" y="53340"/>
                  </a:lnTo>
                  <a:lnTo>
                    <a:pt x="32004" y="54864"/>
                  </a:lnTo>
                  <a:lnTo>
                    <a:pt x="30480" y="56388"/>
                  </a:lnTo>
                  <a:lnTo>
                    <a:pt x="30480" y="54864"/>
                  </a:lnTo>
                  <a:lnTo>
                    <a:pt x="28956" y="54864"/>
                  </a:lnTo>
                  <a:lnTo>
                    <a:pt x="6096" y="33348"/>
                  </a:lnTo>
                  <a:close/>
                </a:path>
                <a:path w="52070" h="58419">
                  <a:moveTo>
                    <a:pt x="30480" y="56388"/>
                  </a:moveTo>
                  <a:lnTo>
                    <a:pt x="32004" y="54864"/>
                  </a:lnTo>
                  <a:lnTo>
                    <a:pt x="32004" y="56388"/>
                  </a:lnTo>
                  <a:lnTo>
                    <a:pt x="30480" y="56388"/>
                  </a:lnTo>
                  <a:close/>
                </a:path>
                <a:path w="52070" h="58419">
                  <a:moveTo>
                    <a:pt x="27432" y="57912"/>
                  </a:moveTo>
                  <a:lnTo>
                    <a:pt x="27432" y="56388"/>
                  </a:lnTo>
                  <a:lnTo>
                    <a:pt x="32004" y="56388"/>
                  </a:lnTo>
                  <a:lnTo>
                    <a:pt x="30480" y="57912"/>
                  </a:lnTo>
                  <a:lnTo>
                    <a:pt x="27432" y="57912"/>
                  </a:lnTo>
                  <a:close/>
                </a:path>
                <a:path w="52070" h="58419">
                  <a:moveTo>
                    <a:pt x="30480" y="57912"/>
                  </a:moveTo>
                  <a:lnTo>
                    <a:pt x="32004" y="56388"/>
                  </a:lnTo>
                  <a:lnTo>
                    <a:pt x="32004" y="57912"/>
                  </a:lnTo>
                  <a:lnTo>
                    <a:pt x="30480" y="57912"/>
                  </a:lnTo>
                  <a:close/>
                </a:path>
                <a:path w="52070" h="58419">
                  <a:moveTo>
                    <a:pt x="1524" y="28956"/>
                  </a:moveTo>
                  <a:lnTo>
                    <a:pt x="28956" y="1524"/>
                  </a:lnTo>
                  <a:lnTo>
                    <a:pt x="30480" y="1524"/>
                  </a:lnTo>
                  <a:lnTo>
                    <a:pt x="30480" y="3048"/>
                  </a:lnTo>
                  <a:lnTo>
                    <a:pt x="28956" y="3048"/>
                  </a:lnTo>
                  <a:lnTo>
                    <a:pt x="3048" y="28956"/>
                  </a:lnTo>
                  <a:lnTo>
                    <a:pt x="3048" y="30480"/>
                  </a:lnTo>
                  <a:lnTo>
                    <a:pt x="1524" y="28956"/>
                  </a:lnTo>
                  <a:close/>
                </a:path>
                <a:path w="52070" h="58419">
                  <a:moveTo>
                    <a:pt x="6096" y="28956"/>
                  </a:moveTo>
                  <a:lnTo>
                    <a:pt x="30480" y="4572"/>
                  </a:lnTo>
                  <a:lnTo>
                    <a:pt x="30480" y="6096"/>
                  </a:lnTo>
                  <a:lnTo>
                    <a:pt x="7620" y="28956"/>
                  </a:lnTo>
                  <a:lnTo>
                    <a:pt x="7620" y="30480"/>
                  </a:lnTo>
                  <a:lnTo>
                    <a:pt x="6096" y="28956"/>
                  </a:lnTo>
                  <a:close/>
                </a:path>
                <a:path w="52070" h="58419">
                  <a:moveTo>
                    <a:pt x="27432" y="56388"/>
                  </a:moveTo>
                  <a:lnTo>
                    <a:pt x="28956" y="54864"/>
                  </a:lnTo>
                  <a:lnTo>
                    <a:pt x="30480" y="54864"/>
                  </a:lnTo>
                  <a:lnTo>
                    <a:pt x="30480" y="56388"/>
                  </a:lnTo>
                  <a:lnTo>
                    <a:pt x="27432" y="56388"/>
                  </a:lnTo>
                  <a:close/>
                </a:path>
                <a:path w="52070" h="58419">
                  <a:moveTo>
                    <a:pt x="7620" y="30480"/>
                  </a:moveTo>
                  <a:lnTo>
                    <a:pt x="7620" y="28956"/>
                  </a:lnTo>
                  <a:lnTo>
                    <a:pt x="28956" y="51714"/>
                  </a:lnTo>
                  <a:lnTo>
                    <a:pt x="27432" y="50292"/>
                  </a:lnTo>
                  <a:lnTo>
                    <a:pt x="7620" y="30480"/>
                  </a:lnTo>
                  <a:close/>
                </a:path>
                <a:path w="52070" h="58419">
                  <a:moveTo>
                    <a:pt x="3048" y="30480"/>
                  </a:moveTo>
                  <a:lnTo>
                    <a:pt x="28956" y="54864"/>
                  </a:lnTo>
                  <a:lnTo>
                    <a:pt x="27432" y="56388"/>
                  </a:lnTo>
                  <a:lnTo>
                    <a:pt x="26720" y="55718"/>
                  </a:lnTo>
                  <a:lnTo>
                    <a:pt x="25908" y="54768"/>
                  </a:lnTo>
                  <a:lnTo>
                    <a:pt x="3048" y="30480"/>
                  </a:lnTo>
                  <a:close/>
                </a:path>
                <a:path w="52070" h="58419">
                  <a:moveTo>
                    <a:pt x="1524" y="28956"/>
                  </a:moveTo>
                  <a:lnTo>
                    <a:pt x="1524" y="25908"/>
                  </a:lnTo>
                  <a:lnTo>
                    <a:pt x="27432" y="1524"/>
                  </a:lnTo>
                  <a:lnTo>
                    <a:pt x="27432" y="3048"/>
                  </a:lnTo>
                  <a:lnTo>
                    <a:pt x="26720" y="2336"/>
                  </a:lnTo>
                  <a:lnTo>
                    <a:pt x="26720" y="3759"/>
                  </a:lnTo>
                  <a:lnTo>
                    <a:pt x="1524" y="28956"/>
                  </a:lnTo>
                  <a:close/>
                </a:path>
                <a:path w="52070" h="58419">
                  <a:moveTo>
                    <a:pt x="26720" y="3759"/>
                  </a:moveTo>
                  <a:lnTo>
                    <a:pt x="26720" y="2336"/>
                  </a:lnTo>
                  <a:lnTo>
                    <a:pt x="27432" y="3048"/>
                  </a:lnTo>
                  <a:lnTo>
                    <a:pt x="26720" y="3759"/>
                  </a:lnTo>
                  <a:close/>
                </a:path>
                <a:path w="52070" h="58419">
                  <a:moveTo>
                    <a:pt x="25908" y="30480"/>
                  </a:moveTo>
                  <a:lnTo>
                    <a:pt x="25908" y="28956"/>
                  </a:lnTo>
                  <a:lnTo>
                    <a:pt x="26720" y="29822"/>
                  </a:lnTo>
                  <a:lnTo>
                    <a:pt x="25908" y="30480"/>
                  </a:lnTo>
                  <a:close/>
                </a:path>
                <a:path w="52070" h="58419">
                  <a:moveTo>
                    <a:pt x="0" y="30480"/>
                  </a:moveTo>
                  <a:lnTo>
                    <a:pt x="0" y="28956"/>
                  </a:lnTo>
                  <a:lnTo>
                    <a:pt x="1524" y="27432"/>
                  </a:lnTo>
                  <a:lnTo>
                    <a:pt x="1524" y="28956"/>
                  </a:lnTo>
                  <a:lnTo>
                    <a:pt x="3048" y="30480"/>
                  </a:lnTo>
                  <a:lnTo>
                    <a:pt x="26720" y="55632"/>
                  </a:lnTo>
                  <a:lnTo>
                    <a:pt x="25908" y="54953"/>
                  </a:lnTo>
                  <a:lnTo>
                    <a:pt x="1524" y="32004"/>
                  </a:lnTo>
                  <a:lnTo>
                    <a:pt x="0" y="30480"/>
                  </a:lnTo>
                  <a:close/>
                </a:path>
                <a:path w="52070" h="58419">
                  <a:moveTo>
                    <a:pt x="7620" y="28956"/>
                  </a:moveTo>
                  <a:lnTo>
                    <a:pt x="9144" y="28956"/>
                  </a:lnTo>
                  <a:lnTo>
                    <a:pt x="9906" y="29718"/>
                  </a:lnTo>
                  <a:lnTo>
                    <a:pt x="9144" y="30480"/>
                  </a:lnTo>
                  <a:lnTo>
                    <a:pt x="7620" y="289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3" name="object 32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9685019" y="1463039"/>
              <a:ext cx="102108" cy="8061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10343" y="1412748"/>
            <a:ext cx="266700" cy="457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10343" y="2377439"/>
            <a:ext cx="266700" cy="5333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91084" y="1263395"/>
            <a:ext cx="7752715" cy="5238115"/>
            <a:chOff x="291084" y="1263395"/>
            <a:chExt cx="7752715" cy="523811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8703" y="1263395"/>
              <a:ext cx="2206752" cy="11277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91084" y="1409699"/>
              <a:ext cx="5492750" cy="3515995"/>
            </a:xfrm>
            <a:custGeom>
              <a:avLst/>
              <a:gdLst/>
              <a:ahLst/>
              <a:cxnLst/>
              <a:rect l="l" t="t" r="r" b="b"/>
              <a:pathLst>
                <a:path w="5492750" h="3515995">
                  <a:moveTo>
                    <a:pt x="0" y="3515867"/>
                  </a:moveTo>
                  <a:lnTo>
                    <a:pt x="0" y="0"/>
                  </a:lnTo>
                  <a:lnTo>
                    <a:pt x="5492495" y="0"/>
                  </a:lnTo>
                  <a:lnTo>
                    <a:pt x="5492495" y="3515867"/>
                  </a:lnTo>
                  <a:lnTo>
                    <a:pt x="0" y="3515867"/>
                  </a:lnTo>
                  <a:close/>
                </a:path>
              </a:pathLst>
            </a:custGeom>
            <a:solidFill>
              <a:srgbClr val="E66B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2608" y="1411223"/>
              <a:ext cx="5486400" cy="3510279"/>
            </a:xfrm>
            <a:custGeom>
              <a:avLst/>
              <a:gdLst/>
              <a:ahLst/>
              <a:cxnLst/>
              <a:rect l="l" t="t" r="r" b="b"/>
              <a:pathLst>
                <a:path w="5486400" h="3510279">
                  <a:moveTo>
                    <a:pt x="548640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3509784"/>
                  </a:lnTo>
                  <a:lnTo>
                    <a:pt x="2540" y="3509784"/>
                  </a:lnTo>
                  <a:lnTo>
                    <a:pt x="2540" y="3060"/>
                  </a:lnTo>
                  <a:lnTo>
                    <a:pt x="5486400" y="3060"/>
                  </a:lnTo>
                  <a:lnTo>
                    <a:pt x="5486400" y="0"/>
                  </a:lnTo>
                  <a:close/>
                </a:path>
              </a:pathLst>
            </a:custGeom>
            <a:solidFill>
              <a:srgbClr val="E98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1084" y="4924044"/>
              <a:ext cx="5492750" cy="1577340"/>
            </a:xfrm>
            <a:custGeom>
              <a:avLst/>
              <a:gdLst/>
              <a:ahLst/>
              <a:cxnLst/>
              <a:rect l="l" t="t" r="r" b="b"/>
              <a:pathLst>
                <a:path w="5492750" h="1577339">
                  <a:moveTo>
                    <a:pt x="0" y="1577339"/>
                  </a:moveTo>
                  <a:lnTo>
                    <a:pt x="0" y="0"/>
                  </a:lnTo>
                  <a:lnTo>
                    <a:pt x="5492495" y="0"/>
                  </a:lnTo>
                  <a:lnTo>
                    <a:pt x="5492495" y="1577339"/>
                  </a:lnTo>
                  <a:lnTo>
                    <a:pt x="0" y="1577339"/>
                  </a:lnTo>
                  <a:close/>
                </a:path>
              </a:pathLst>
            </a:custGeom>
            <a:solidFill>
              <a:srgbClr val="E66B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1084" y="4920995"/>
              <a:ext cx="5489575" cy="5080"/>
            </a:xfrm>
            <a:custGeom>
              <a:avLst/>
              <a:gdLst/>
              <a:ahLst/>
              <a:cxnLst/>
              <a:rect l="l" t="t" r="r" b="b"/>
              <a:pathLst>
                <a:path w="5489575" h="5079">
                  <a:moveTo>
                    <a:pt x="0" y="4571"/>
                  </a:moveTo>
                  <a:lnTo>
                    <a:pt x="0" y="0"/>
                  </a:lnTo>
                  <a:lnTo>
                    <a:pt x="5489447" y="0"/>
                  </a:lnTo>
                  <a:lnTo>
                    <a:pt x="5489447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2608" y="4925580"/>
              <a:ext cx="5486400" cy="1574800"/>
            </a:xfrm>
            <a:custGeom>
              <a:avLst/>
              <a:gdLst/>
              <a:ahLst/>
              <a:cxnLst/>
              <a:rect l="l" t="t" r="r" b="b"/>
              <a:pathLst>
                <a:path w="5486400" h="1574800">
                  <a:moveTo>
                    <a:pt x="5486400" y="1571244"/>
                  </a:moveTo>
                  <a:lnTo>
                    <a:pt x="3035" y="1571244"/>
                  </a:lnTo>
                  <a:lnTo>
                    <a:pt x="3035" y="1574292"/>
                  </a:lnTo>
                  <a:lnTo>
                    <a:pt x="5486400" y="1574292"/>
                  </a:lnTo>
                  <a:lnTo>
                    <a:pt x="5486400" y="1571244"/>
                  </a:lnTo>
                  <a:close/>
                </a:path>
                <a:path w="5486400" h="1574800">
                  <a:moveTo>
                    <a:pt x="548640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1574292"/>
                  </a:lnTo>
                  <a:lnTo>
                    <a:pt x="2540" y="1574292"/>
                  </a:lnTo>
                  <a:lnTo>
                    <a:pt x="2540" y="3048"/>
                  </a:lnTo>
                  <a:lnTo>
                    <a:pt x="5486400" y="3048"/>
                  </a:lnTo>
                  <a:lnTo>
                    <a:pt x="5486400" y="0"/>
                  </a:lnTo>
                  <a:close/>
                </a:path>
              </a:pathLst>
            </a:custGeom>
            <a:solidFill>
              <a:srgbClr val="E98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782055" y="1409699"/>
              <a:ext cx="2261870" cy="2188845"/>
            </a:xfrm>
            <a:custGeom>
              <a:avLst/>
              <a:gdLst/>
              <a:ahLst/>
              <a:cxnLst/>
              <a:rect l="l" t="t" r="r" b="b"/>
              <a:pathLst>
                <a:path w="2261870" h="2188845">
                  <a:moveTo>
                    <a:pt x="0" y="2188464"/>
                  </a:moveTo>
                  <a:lnTo>
                    <a:pt x="0" y="0"/>
                  </a:lnTo>
                  <a:lnTo>
                    <a:pt x="2261615" y="0"/>
                  </a:lnTo>
                  <a:lnTo>
                    <a:pt x="2261615" y="2188464"/>
                  </a:lnTo>
                  <a:lnTo>
                    <a:pt x="0" y="2188464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779008" y="1411223"/>
              <a:ext cx="3175" cy="2182495"/>
            </a:xfrm>
            <a:custGeom>
              <a:avLst/>
              <a:gdLst/>
              <a:ahLst/>
              <a:cxnLst/>
              <a:rect l="l" t="t" r="r" b="b"/>
              <a:pathLst>
                <a:path w="3175" h="2182495">
                  <a:moveTo>
                    <a:pt x="0" y="2182368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2182368"/>
                  </a:lnTo>
                  <a:lnTo>
                    <a:pt x="0" y="2182368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81548" y="1411223"/>
              <a:ext cx="2260600" cy="2182495"/>
            </a:xfrm>
            <a:custGeom>
              <a:avLst/>
              <a:gdLst/>
              <a:ahLst/>
              <a:cxnLst/>
              <a:rect l="l" t="t" r="r" b="b"/>
              <a:pathLst>
                <a:path w="2260600" h="2182495">
                  <a:moveTo>
                    <a:pt x="2260600" y="0"/>
                  </a:moveTo>
                  <a:lnTo>
                    <a:pt x="2258060" y="0"/>
                  </a:lnTo>
                  <a:lnTo>
                    <a:pt x="5080" y="0"/>
                  </a:lnTo>
                  <a:lnTo>
                    <a:pt x="0" y="0"/>
                  </a:lnTo>
                  <a:lnTo>
                    <a:pt x="0" y="2182368"/>
                  </a:lnTo>
                  <a:lnTo>
                    <a:pt x="5080" y="2182368"/>
                  </a:lnTo>
                  <a:lnTo>
                    <a:pt x="5080" y="3048"/>
                  </a:lnTo>
                  <a:lnTo>
                    <a:pt x="2258060" y="3048"/>
                  </a:lnTo>
                  <a:lnTo>
                    <a:pt x="2258060" y="2182368"/>
                  </a:lnTo>
                  <a:lnTo>
                    <a:pt x="2260600" y="2182368"/>
                  </a:lnTo>
                  <a:lnTo>
                    <a:pt x="2260600" y="0"/>
                  </a:lnTo>
                  <a:close/>
                </a:path>
              </a:pathLst>
            </a:custGeom>
            <a:solidFill>
              <a:srgbClr val="679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782055" y="3596639"/>
              <a:ext cx="2261870" cy="2021205"/>
            </a:xfrm>
            <a:custGeom>
              <a:avLst/>
              <a:gdLst/>
              <a:ahLst/>
              <a:cxnLst/>
              <a:rect l="l" t="t" r="r" b="b"/>
              <a:pathLst>
                <a:path w="2261870" h="2021204">
                  <a:moveTo>
                    <a:pt x="0" y="2020824"/>
                  </a:moveTo>
                  <a:lnTo>
                    <a:pt x="0" y="0"/>
                  </a:lnTo>
                  <a:lnTo>
                    <a:pt x="2261615" y="0"/>
                  </a:lnTo>
                  <a:lnTo>
                    <a:pt x="2261615" y="2020824"/>
                  </a:lnTo>
                  <a:lnTo>
                    <a:pt x="0" y="2020824"/>
                  </a:lnTo>
                  <a:close/>
                </a:path>
              </a:pathLst>
            </a:custGeom>
            <a:solidFill>
              <a:srgbClr val="6B0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779008" y="3601211"/>
              <a:ext cx="5080" cy="1321435"/>
            </a:xfrm>
            <a:custGeom>
              <a:avLst/>
              <a:gdLst/>
              <a:ahLst/>
              <a:cxnLst/>
              <a:rect l="l" t="t" r="r" b="b"/>
              <a:pathLst>
                <a:path w="5079" h="1321435">
                  <a:moveTo>
                    <a:pt x="0" y="1321308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1321308"/>
                  </a:lnTo>
                  <a:lnTo>
                    <a:pt x="0" y="1321308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779008" y="4920995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79">
                  <a:moveTo>
                    <a:pt x="0" y="4571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79008" y="4925568"/>
              <a:ext cx="3175" cy="687705"/>
            </a:xfrm>
            <a:custGeom>
              <a:avLst/>
              <a:gdLst/>
              <a:ahLst/>
              <a:cxnLst/>
              <a:rect l="l" t="t" r="r" b="b"/>
              <a:pathLst>
                <a:path w="3175" h="687704">
                  <a:moveTo>
                    <a:pt x="0" y="687324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687324"/>
                  </a:lnTo>
                  <a:lnTo>
                    <a:pt x="0" y="687324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779008" y="3593591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0" y="7619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7619"/>
                  </a:lnTo>
                  <a:lnTo>
                    <a:pt x="0" y="7619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782055" y="3593591"/>
              <a:ext cx="2260600" cy="5080"/>
            </a:xfrm>
            <a:custGeom>
              <a:avLst/>
              <a:gdLst/>
              <a:ahLst/>
              <a:cxnLst/>
              <a:rect l="l" t="t" r="r" b="b"/>
              <a:pathLst>
                <a:path w="2260600" h="5079">
                  <a:moveTo>
                    <a:pt x="0" y="4572"/>
                  </a:moveTo>
                  <a:lnTo>
                    <a:pt x="0" y="0"/>
                  </a:lnTo>
                  <a:lnTo>
                    <a:pt x="2260091" y="0"/>
                  </a:lnTo>
                  <a:lnTo>
                    <a:pt x="2260091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781548" y="3598176"/>
              <a:ext cx="2260600" cy="2014855"/>
            </a:xfrm>
            <a:custGeom>
              <a:avLst/>
              <a:gdLst/>
              <a:ahLst/>
              <a:cxnLst/>
              <a:rect l="l" t="t" r="r" b="b"/>
              <a:pathLst>
                <a:path w="2260600" h="2014854">
                  <a:moveTo>
                    <a:pt x="2260600" y="0"/>
                  </a:moveTo>
                  <a:lnTo>
                    <a:pt x="2258060" y="0"/>
                  </a:lnTo>
                  <a:lnTo>
                    <a:pt x="5080" y="0"/>
                  </a:lnTo>
                  <a:lnTo>
                    <a:pt x="0" y="0"/>
                  </a:lnTo>
                  <a:lnTo>
                    <a:pt x="0" y="2014728"/>
                  </a:lnTo>
                  <a:lnTo>
                    <a:pt x="5080" y="2014728"/>
                  </a:lnTo>
                  <a:lnTo>
                    <a:pt x="5080" y="3048"/>
                  </a:lnTo>
                  <a:lnTo>
                    <a:pt x="2258060" y="3048"/>
                  </a:lnTo>
                  <a:lnTo>
                    <a:pt x="2258060" y="2014728"/>
                  </a:lnTo>
                  <a:lnTo>
                    <a:pt x="2260600" y="2014728"/>
                  </a:lnTo>
                  <a:lnTo>
                    <a:pt x="2260600" y="0"/>
                  </a:lnTo>
                  <a:close/>
                </a:path>
              </a:pathLst>
            </a:custGeom>
            <a:solidFill>
              <a:srgbClr val="7546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782055" y="5615939"/>
              <a:ext cx="2261870" cy="885825"/>
            </a:xfrm>
            <a:custGeom>
              <a:avLst/>
              <a:gdLst/>
              <a:ahLst/>
              <a:cxnLst/>
              <a:rect l="l" t="t" r="r" b="b"/>
              <a:pathLst>
                <a:path w="2261870" h="885825">
                  <a:moveTo>
                    <a:pt x="0" y="885444"/>
                  </a:moveTo>
                  <a:lnTo>
                    <a:pt x="0" y="0"/>
                  </a:lnTo>
                  <a:lnTo>
                    <a:pt x="2261615" y="0"/>
                  </a:lnTo>
                  <a:lnTo>
                    <a:pt x="2261615" y="885444"/>
                  </a:lnTo>
                  <a:lnTo>
                    <a:pt x="0" y="885444"/>
                  </a:lnTo>
                  <a:close/>
                </a:path>
              </a:pathLst>
            </a:custGeom>
            <a:solidFill>
              <a:srgbClr val="112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779008" y="5618987"/>
              <a:ext cx="5080" cy="882650"/>
            </a:xfrm>
            <a:custGeom>
              <a:avLst/>
              <a:gdLst/>
              <a:ahLst/>
              <a:cxnLst/>
              <a:rect l="l" t="t" r="r" b="b"/>
              <a:pathLst>
                <a:path w="5079" h="882650">
                  <a:moveTo>
                    <a:pt x="0" y="882396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882396"/>
                  </a:lnTo>
                  <a:lnTo>
                    <a:pt x="0" y="882396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779008" y="5612892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0" y="7619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7619"/>
                  </a:lnTo>
                  <a:lnTo>
                    <a:pt x="0" y="7619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782055" y="5612892"/>
              <a:ext cx="2260600" cy="5080"/>
            </a:xfrm>
            <a:custGeom>
              <a:avLst/>
              <a:gdLst/>
              <a:ahLst/>
              <a:cxnLst/>
              <a:rect l="l" t="t" r="r" b="b"/>
              <a:pathLst>
                <a:path w="2260600" h="5079">
                  <a:moveTo>
                    <a:pt x="0" y="4571"/>
                  </a:moveTo>
                  <a:lnTo>
                    <a:pt x="0" y="0"/>
                  </a:lnTo>
                  <a:lnTo>
                    <a:pt x="2260091" y="0"/>
                  </a:lnTo>
                  <a:lnTo>
                    <a:pt x="2260091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781548" y="5617476"/>
              <a:ext cx="2260600" cy="882650"/>
            </a:xfrm>
            <a:custGeom>
              <a:avLst/>
              <a:gdLst/>
              <a:ahLst/>
              <a:cxnLst/>
              <a:rect l="l" t="t" r="r" b="b"/>
              <a:pathLst>
                <a:path w="2260600" h="882650">
                  <a:moveTo>
                    <a:pt x="2260600" y="0"/>
                  </a:moveTo>
                  <a:lnTo>
                    <a:pt x="2258060" y="0"/>
                  </a:lnTo>
                  <a:lnTo>
                    <a:pt x="5080" y="0"/>
                  </a:lnTo>
                  <a:lnTo>
                    <a:pt x="0" y="0"/>
                  </a:lnTo>
                  <a:lnTo>
                    <a:pt x="0" y="882396"/>
                  </a:lnTo>
                  <a:lnTo>
                    <a:pt x="5067" y="882396"/>
                  </a:lnTo>
                  <a:lnTo>
                    <a:pt x="2257552" y="882396"/>
                  </a:lnTo>
                  <a:lnTo>
                    <a:pt x="2257552" y="879348"/>
                  </a:lnTo>
                  <a:lnTo>
                    <a:pt x="5080" y="879348"/>
                  </a:lnTo>
                  <a:lnTo>
                    <a:pt x="5080" y="3048"/>
                  </a:lnTo>
                  <a:lnTo>
                    <a:pt x="2258060" y="3048"/>
                  </a:lnTo>
                  <a:lnTo>
                    <a:pt x="2258060" y="882396"/>
                  </a:lnTo>
                  <a:lnTo>
                    <a:pt x="2260600" y="882396"/>
                  </a:lnTo>
                  <a:lnTo>
                    <a:pt x="2260600" y="0"/>
                  </a:lnTo>
                  <a:close/>
                </a:path>
              </a:pathLst>
            </a:custGeom>
            <a:solidFill>
              <a:srgbClr val="494F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5280" y="1473707"/>
              <a:ext cx="873251" cy="9448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27776" y="1473707"/>
              <a:ext cx="1042416" cy="7315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20155" y="3660648"/>
              <a:ext cx="874775" cy="8534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24728" y="5678423"/>
              <a:ext cx="626363" cy="9601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30695" y="3499103"/>
              <a:ext cx="5624195" cy="2080260"/>
            </a:xfrm>
            <a:custGeom>
              <a:avLst/>
              <a:gdLst/>
              <a:ahLst/>
              <a:cxnLst/>
              <a:rect l="l" t="t" r="r" b="b"/>
              <a:pathLst>
                <a:path w="5624195" h="2080260">
                  <a:moveTo>
                    <a:pt x="79248" y="1327416"/>
                  </a:moveTo>
                  <a:lnTo>
                    <a:pt x="71628" y="1327416"/>
                  </a:lnTo>
                  <a:lnTo>
                    <a:pt x="59436" y="1374660"/>
                  </a:lnTo>
                  <a:lnTo>
                    <a:pt x="59436" y="1377708"/>
                  </a:lnTo>
                  <a:lnTo>
                    <a:pt x="57912" y="1379232"/>
                  </a:lnTo>
                  <a:lnTo>
                    <a:pt x="57912" y="1376184"/>
                  </a:lnTo>
                  <a:lnTo>
                    <a:pt x="56388" y="1374660"/>
                  </a:lnTo>
                  <a:lnTo>
                    <a:pt x="44196" y="1327416"/>
                  </a:lnTo>
                  <a:lnTo>
                    <a:pt x="36576" y="1327416"/>
                  </a:lnTo>
                  <a:lnTo>
                    <a:pt x="22860" y="1374660"/>
                  </a:lnTo>
                  <a:lnTo>
                    <a:pt x="22860" y="1377708"/>
                  </a:lnTo>
                  <a:lnTo>
                    <a:pt x="21336" y="1379232"/>
                  </a:lnTo>
                  <a:lnTo>
                    <a:pt x="21336" y="1374660"/>
                  </a:lnTo>
                  <a:lnTo>
                    <a:pt x="7620" y="1327416"/>
                  </a:lnTo>
                  <a:lnTo>
                    <a:pt x="0" y="1327416"/>
                  </a:lnTo>
                  <a:lnTo>
                    <a:pt x="18288" y="1388376"/>
                  </a:lnTo>
                  <a:lnTo>
                    <a:pt x="25908" y="1388376"/>
                  </a:lnTo>
                  <a:lnTo>
                    <a:pt x="39624" y="1344180"/>
                  </a:lnTo>
                  <a:lnTo>
                    <a:pt x="39624" y="1339608"/>
                  </a:lnTo>
                  <a:lnTo>
                    <a:pt x="41148" y="1341132"/>
                  </a:lnTo>
                  <a:lnTo>
                    <a:pt x="41148" y="1344180"/>
                  </a:lnTo>
                  <a:lnTo>
                    <a:pt x="53340" y="1388376"/>
                  </a:lnTo>
                  <a:lnTo>
                    <a:pt x="62484" y="1388376"/>
                  </a:lnTo>
                  <a:lnTo>
                    <a:pt x="79248" y="1327416"/>
                  </a:lnTo>
                  <a:close/>
                </a:path>
                <a:path w="5624195" h="2080260">
                  <a:moveTo>
                    <a:pt x="134112" y="1388376"/>
                  </a:moveTo>
                  <a:lnTo>
                    <a:pt x="115824" y="1342656"/>
                  </a:lnTo>
                  <a:lnTo>
                    <a:pt x="115824" y="1365516"/>
                  </a:lnTo>
                  <a:lnTo>
                    <a:pt x="94488" y="1365516"/>
                  </a:lnTo>
                  <a:lnTo>
                    <a:pt x="105156" y="1338084"/>
                  </a:lnTo>
                  <a:lnTo>
                    <a:pt x="105156" y="1335036"/>
                  </a:lnTo>
                  <a:lnTo>
                    <a:pt x="106680" y="1336560"/>
                  </a:lnTo>
                  <a:lnTo>
                    <a:pt x="106680" y="1338084"/>
                  </a:lnTo>
                  <a:lnTo>
                    <a:pt x="115824" y="1365516"/>
                  </a:lnTo>
                  <a:lnTo>
                    <a:pt x="115824" y="1342656"/>
                  </a:lnTo>
                  <a:lnTo>
                    <a:pt x="109728" y="1327416"/>
                  </a:lnTo>
                  <a:lnTo>
                    <a:pt x="102108" y="1327416"/>
                  </a:lnTo>
                  <a:lnTo>
                    <a:pt x="77724" y="1388376"/>
                  </a:lnTo>
                  <a:lnTo>
                    <a:pt x="86868" y="1388376"/>
                  </a:lnTo>
                  <a:lnTo>
                    <a:pt x="92964" y="1371612"/>
                  </a:lnTo>
                  <a:lnTo>
                    <a:pt x="94488" y="1371612"/>
                  </a:lnTo>
                  <a:lnTo>
                    <a:pt x="115824" y="1371612"/>
                  </a:lnTo>
                  <a:lnTo>
                    <a:pt x="118872" y="1371612"/>
                  </a:lnTo>
                  <a:lnTo>
                    <a:pt x="124968" y="1388376"/>
                  </a:lnTo>
                  <a:lnTo>
                    <a:pt x="134112" y="1388376"/>
                  </a:lnTo>
                  <a:close/>
                </a:path>
                <a:path w="5624195" h="2080260">
                  <a:moveTo>
                    <a:pt x="5570232" y="2019300"/>
                  </a:moveTo>
                  <a:lnTo>
                    <a:pt x="5562612" y="2019300"/>
                  </a:lnTo>
                  <a:lnTo>
                    <a:pt x="5550420" y="2066544"/>
                  </a:lnTo>
                  <a:lnTo>
                    <a:pt x="5548896" y="2069592"/>
                  </a:lnTo>
                  <a:lnTo>
                    <a:pt x="5547372" y="2068068"/>
                  </a:lnTo>
                  <a:lnTo>
                    <a:pt x="5547372" y="2066544"/>
                  </a:lnTo>
                  <a:lnTo>
                    <a:pt x="5533656" y="2019300"/>
                  </a:lnTo>
                  <a:lnTo>
                    <a:pt x="5527560" y="2019300"/>
                  </a:lnTo>
                  <a:lnTo>
                    <a:pt x="5513844" y="2066544"/>
                  </a:lnTo>
                  <a:lnTo>
                    <a:pt x="5512320" y="2069592"/>
                  </a:lnTo>
                  <a:lnTo>
                    <a:pt x="5512320" y="2068068"/>
                  </a:lnTo>
                  <a:lnTo>
                    <a:pt x="5510796" y="2066544"/>
                  </a:lnTo>
                  <a:lnTo>
                    <a:pt x="5498604" y="2019300"/>
                  </a:lnTo>
                  <a:lnTo>
                    <a:pt x="5489460" y="2019300"/>
                  </a:lnTo>
                  <a:lnTo>
                    <a:pt x="5507748" y="2080260"/>
                  </a:lnTo>
                  <a:lnTo>
                    <a:pt x="5516892" y="2080260"/>
                  </a:lnTo>
                  <a:lnTo>
                    <a:pt x="5529084" y="2036064"/>
                  </a:lnTo>
                  <a:lnTo>
                    <a:pt x="5529084" y="2033016"/>
                  </a:lnTo>
                  <a:lnTo>
                    <a:pt x="5530608" y="2031492"/>
                  </a:lnTo>
                  <a:lnTo>
                    <a:pt x="5530608" y="2033016"/>
                  </a:lnTo>
                  <a:lnTo>
                    <a:pt x="5532132" y="2036064"/>
                  </a:lnTo>
                  <a:lnTo>
                    <a:pt x="5544324" y="2080260"/>
                  </a:lnTo>
                  <a:lnTo>
                    <a:pt x="5553468" y="2080260"/>
                  </a:lnTo>
                  <a:lnTo>
                    <a:pt x="5570232" y="2019300"/>
                  </a:lnTo>
                  <a:close/>
                </a:path>
                <a:path w="5624195" h="2080260">
                  <a:moveTo>
                    <a:pt x="5570232" y="0"/>
                  </a:moveTo>
                  <a:lnTo>
                    <a:pt x="5562612" y="0"/>
                  </a:lnTo>
                  <a:lnTo>
                    <a:pt x="5550420" y="47244"/>
                  </a:lnTo>
                  <a:lnTo>
                    <a:pt x="5548896" y="50292"/>
                  </a:lnTo>
                  <a:lnTo>
                    <a:pt x="5548896" y="51816"/>
                  </a:lnTo>
                  <a:lnTo>
                    <a:pt x="5547372" y="50292"/>
                  </a:lnTo>
                  <a:lnTo>
                    <a:pt x="5547372" y="47244"/>
                  </a:lnTo>
                  <a:lnTo>
                    <a:pt x="5533656" y="0"/>
                  </a:lnTo>
                  <a:lnTo>
                    <a:pt x="5527560" y="0"/>
                  </a:lnTo>
                  <a:lnTo>
                    <a:pt x="5513844" y="47244"/>
                  </a:lnTo>
                  <a:lnTo>
                    <a:pt x="5512320" y="50292"/>
                  </a:lnTo>
                  <a:lnTo>
                    <a:pt x="5510796" y="47244"/>
                  </a:lnTo>
                  <a:lnTo>
                    <a:pt x="5498604" y="0"/>
                  </a:lnTo>
                  <a:lnTo>
                    <a:pt x="5489460" y="0"/>
                  </a:lnTo>
                  <a:lnTo>
                    <a:pt x="5507748" y="62484"/>
                  </a:lnTo>
                  <a:lnTo>
                    <a:pt x="5516892" y="62484"/>
                  </a:lnTo>
                  <a:lnTo>
                    <a:pt x="5529084" y="16764"/>
                  </a:lnTo>
                  <a:lnTo>
                    <a:pt x="5529084" y="15240"/>
                  </a:lnTo>
                  <a:lnTo>
                    <a:pt x="5530608" y="12192"/>
                  </a:lnTo>
                  <a:lnTo>
                    <a:pt x="5530608" y="15240"/>
                  </a:lnTo>
                  <a:lnTo>
                    <a:pt x="5532132" y="16764"/>
                  </a:lnTo>
                  <a:lnTo>
                    <a:pt x="5544324" y="62484"/>
                  </a:lnTo>
                  <a:lnTo>
                    <a:pt x="5553468" y="62484"/>
                  </a:lnTo>
                  <a:lnTo>
                    <a:pt x="5570232" y="0"/>
                  </a:lnTo>
                  <a:close/>
                </a:path>
                <a:path w="5624195" h="2080260">
                  <a:moveTo>
                    <a:pt x="5623572" y="2080260"/>
                  </a:moveTo>
                  <a:lnTo>
                    <a:pt x="5606808" y="2035556"/>
                  </a:lnTo>
                  <a:lnTo>
                    <a:pt x="5606808" y="2057400"/>
                  </a:lnTo>
                  <a:lnTo>
                    <a:pt x="5585472" y="2057400"/>
                  </a:lnTo>
                  <a:lnTo>
                    <a:pt x="5594616" y="2029968"/>
                  </a:lnTo>
                  <a:lnTo>
                    <a:pt x="5596140" y="2029968"/>
                  </a:lnTo>
                  <a:lnTo>
                    <a:pt x="5596140" y="2028444"/>
                  </a:lnTo>
                  <a:lnTo>
                    <a:pt x="5597664" y="2029968"/>
                  </a:lnTo>
                  <a:lnTo>
                    <a:pt x="5606808" y="2057400"/>
                  </a:lnTo>
                  <a:lnTo>
                    <a:pt x="5606808" y="2035556"/>
                  </a:lnTo>
                  <a:lnTo>
                    <a:pt x="5600712" y="2019300"/>
                  </a:lnTo>
                  <a:lnTo>
                    <a:pt x="5593092" y="2019300"/>
                  </a:lnTo>
                  <a:lnTo>
                    <a:pt x="5568708" y="2080260"/>
                  </a:lnTo>
                  <a:lnTo>
                    <a:pt x="5576328" y="2080260"/>
                  </a:lnTo>
                  <a:lnTo>
                    <a:pt x="5582424" y="2063496"/>
                  </a:lnTo>
                  <a:lnTo>
                    <a:pt x="5585472" y="2063496"/>
                  </a:lnTo>
                  <a:lnTo>
                    <a:pt x="5606808" y="2063496"/>
                  </a:lnTo>
                  <a:lnTo>
                    <a:pt x="5609856" y="2063496"/>
                  </a:lnTo>
                  <a:lnTo>
                    <a:pt x="5615952" y="2080260"/>
                  </a:lnTo>
                  <a:lnTo>
                    <a:pt x="5623572" y="2080260"/>
                  </a:lnTo>
                  <a:close/>
                </a:path>
                <a:path w="5624195" h="2080260">
                  <a:moveTo>
                    <a:pt x="5623572" y="62484"/>
                  </a:moveTo>
                  <a:lnTo>
                    <a:pt x="5606808" y="16662"/>
                  </a:lnTo>
                  <a:lnTo>
                    <a:pt x="5606808" y="38100"/>
                  </a:lnTo>
                  <a:lnTo>
                    <a:pt x="5585472" y="38100"/>
                  </a:lnTo>
                  <a:lnTo>
                    <a:pt x="5594616" y="12192"/>
                  </a:lnTo>
                  <a:lnTo>
                    <a:pt x="5596140" y="10668"/>
                  </a:lnTo>
                  <a:lnTo>
                    <a:pt x="5596140" y="9144"/>
                  </a:lnTo>
                  <a:lnTo>
                    <a:pt x="5597664" y="10668"/>
                  </a:lnTo>
                  <a:lnTo>
                    <a:pt x="5597664" y="12192"/>
                  </a:lnTo>
                  <a:lnTo>
                    <a:pt x="5606808" y="38100"/>
                  </a:lnTo>
                  <a:lnTo>
                    <a:pt x="5606808" y="16662"/>
                  </a:lnTo>
                  <a:lnTo>
                    <a:pt x="5600712" y="0"/>
                  </a:lnTo>
                  <a:lnTo>
                    <a:pt x="5593092" y="0"/>
                  </a:lnTo>
                  <a:lnTo>
                    <a:pt x="5568708" y="62484"/>
                  </a:lnTo>
                  <a:lnTo>
                    <a:pt x="5576328" y="62484"/>
                  </a:lnTo>
                  <a:lnTo>
                    <a:pt x="5582424" y="44196"/>
                  </a:lnTo>
                  <a:lnTo>
                    <a:pt x="5585472" y="44196"/>
                  </a:lnTo>
                  <a:lnTo>
                    <a:pt x="5606808" y="44196"/>
                  </a:lnTo>
                  <a:lnTo>
                    <a:pt x="5609856" y="44196"/>
                  </a:lnTo>
                  <a:lnTo>
                    <a:pt x="5615952" y="62484"/>
                  </a:lnTo>
                  <a:lnTo>
                    <a:pt x="5623572" y="624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/>
          <p:nvPr/>
        </p:nvSpPr>
        <p:spPr>
          <a:xfrm>
            <a:off x="8360409" y="2860548"/>
            <a:ext cx="6350" cy="45720"/>
          </a:xfrm>
          <a:custGeom>
            <a:avLst/>
            <a:gdLst/>
            <a:ahLst/>
            <a:cxnLst/>
            <a:rect l="l" t="t" r="r" b="b"/>
            <a:pathLst>
              <a:path w="6350" h="45719">
                <a:moveTo>
                  <a:pt x="6350" y="0"/>
                </a:moveTo>
                <a:lnTo>
                  <a:pt x="6350" y="45719"/>
                </a:lnTo>
                <a:lnTo>
                  <a:pt x="0" y="45719"/>
                </a:lnTo>
                <a:lnTo>
                  <a:pt x="0" y="0"/>
                </a:lnTo>
                <a:lnTo>
                  <a:pt x="6350" y="0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354059" y="2659380"/>
            <a:ext cx="6350" cy="44450"/>
          </a:xfrm>
          <a:custGeom>
            <a:avLst/>
            <a:gdLst/>
            <a:ahLst/>
            <a:cxnLst/>
            <a:rect l="l" t="t" r="r" b="b"/>
            <a:pathLst>
              <a:path w="6350" h="44450">
                <a:moveTo>
                  <a:pt x="6349" y="0"/>
                </a:moveTo>
                <a:lnTo>
                  <a:pt x="6349" y="44196"/>
                </a:lnTo>
                <a:lnTo>
                  <a:pt x="0" y="44196"/>
                </a:lnTo>
                <a:lnTo>
                  <a:pt x="0" y="0"/>
                </a:lnTo>
                <a:lnTo>
                  <a:pt x="6349" y="0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354059" y="2860548"/>
            <a:ext cx="6350" cy="45720"/>
          </a:xfrm>
          <a:custGeom>
            <a:avLst/>
            <a:gdLst/>
            <a:ahLst/>
            <a:cxnLst/>
            <a:rect l="l" t="t" r="r" b="b"/>
            <a:pathLst>
              <a:path w="6350" h="45719">
                <a:moveTo>
                  <a:pt x="6350" y="0"/>
                </a:moveTo>
                <a:lnTo>
                  <a:pt x="6350" y="45719"/>
                </a:lnTo>
                <a:lnTo>
                  <a:pt x="0" y="45719"/>
                </a:lnTo>
                <a:lnTo>
                  <a:pt x="0" y="0"/>
                </a:lnTo>
                <a:lnTo>
                  <a:pt x="6350" y="0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274050" y="2659380"/>
            <a:ext cx="80010" cy="44450"/>
          </a:xfrm>
          <a:custGeom>
            <a:avLst/>
            <a:gdLst/>
            <a:ahLst/>
            <a:cxnLst/>
            <a:rect l="l" t="t" r="r" b="b"/>
            <a:pathLst>
              <a:path w="80009" h="44450">
                <a:moveTo>
                  <a:pt x="80009" y="0"/>
                </a:moveTo>
                <a:lnTo>
                  <a:pt x="80009" y="44196"/>
                </a:lnTo>
                <a:lnTo>
                  <a:pt x="0" y="44196"/>
                </a:lnTo>
                <a:lnTo>
                  <a:pt x="0" y="0"/>
                </a:lnTo>
                <a:lnTo>
                  <a:pt x="80009" y="0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274050" y="2759964"/>
            <a:ext cx="80010" cy="44450"/>
          </a:xfrm>
          <a:custGeom>
            <a:avLst/>
            <a:gdLst/>
            <a:ahLst/>
            <a:cxnLst/>
            <a:rect l="l" t="t" r="r" b="b"/>
            <a:pathLst>
              <a:path w="80009" h="44450">
                <a:moveTo>
                  <a:pt x="80009" y="0"/>
                </a:moveTo>
                <a:lnTo>
                  <a:pt x="80009" y="44196"/>
                </a:lnTo>
                <a:lnTo>
                  <a:pt x="0" y="44196"/>
                </a:lnTo>
                <a:lnTo>
                  <a:pt x="0" y="0"/>
                </a:lnTo>
                <a:lnTo>
                  <a:pt x="80009" y="0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216887" y="2659392"/>
            <a:ext cx="137160" cy="247015"/>
          </a:xfrm>
          <a:custGeom>
            <a:avLst/>
            <a:gdLst/>
            <a:ahLst/>
            <a:cxnLst/>
            <a:rect l="l" t="t" r="r" b="b"/>
            <a:pathLst>
              <a:path w="137159" h="247014">
                <a:moveTo>
                  <a:pt x="137160" y="201168"/>
                </a:moveTo>
                <a:lnTo>
                  <a:pt x="57150" y="201168"/>
                </a:lnTo>
                <a:lnTo>
                  <a:pt x="57150" y="0"/>
                </a:lnTo>
                <a:lnTo>
                  <a:pt x="0" y="0"/>
                </a:lnTo>
                <a:lnTo>
                  <a:pt x="0" y="246888"/>
                </a:lnTo>
                <a:lnTo>
                  <a:pt x="57150" y="246888"/>
                </a:lnTo>
                <a:lnTo>
                  <a:pt x="137160" y="246888"/>
                </a:lnTo>
                <a:lnTo>
                  <a:pt x="137160" y="201168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object 37"/>
          <p:cNvGrpSpPr/>
          <p:nvPr/>
        </p:nvGrpSpPr>
        <p:grpSpPr>
          <a:xfrm>
            <a:off x="8400288" y="2644139"/>
            <a:ext cx="1028700" cy="346075"/>
            <a:chOff x="8400288" y="2644139"/>
            <a:chExt cx="1028700" cy="346075"/>
          </a:xfrm>
        </p:grpSpPr>
        <p:sp>
          <p:nvSpPr>
            <p:cNvPr id="38" name="object 38"/>
            <p:cNvSpPr/>
            <p:nvPr/>
          </p:nvSpPr>
          <p:spPr>
            <a:xfrm>
              <a:off x="8400288" y="2644152"/>
              <a:ext cx="599440" cy="342900"/>
            </a:xfrm>
            <a:custGeom>
              <a:avLst/>
              <a:gdLst/>
              <a:ahLst/>
              <a:cxnLst/>
              <a:rect l="l" t="t" r="r" b="b"/>
              <a:pathLst>
                <a:path w="599440" h="342900">
                  <a:moveTo>
                    <a:pt x="281940" y="152400"/>
                  </a:moveTo>
                  <a:lnTo>
                    <a:pt x="278244" y="121272"/>
                  </a:lnTo>
                  <a:lnTo>
                    <a:pt x="267271" y="98869"/>
                  </a:lnTo>
                  <a:lnTo>
                    <a:pt x="249148" y="85318"/>
                  </a:lnTo>
                  <a:lnTo>
                    <a:pt x="224028" y="80772"/>
                  </a:lnTo>
                  <a:lnTo>
                    <a:pt x="205740" y="82791"/>
                  </a:lnTo>
                  <a:lnTo>
                    <a:pt x="189738" y="88963"/>
                  </a:lnTo>
                  <a:lnTo>
                    <a:pt x="176022" y="99415"/>
                  </a:lnTo>
                  <a:lnTo>
                    <a:pt x="164592" y="114300"/>
                  </a:lnTo>
                  <a:lnTo>
                    <a:pt x="156273" y="99415"/>
                  </a:lnTo>
                  <a:lnTo>
                    <a:pt x="144970" y="88963"/>
                  </a:lnTo>
                  <a:lnTo>
                    <a:pt x="130505" y="82791"/>
                  </a:lnTo>
                  <a:lnTo>
                    <a:pt x="112776" y="80772"/>
                  </a:lnTo>
                  <a:lnTo>
                    <a:pt x="103886" y="81343"/>
                  </a:lnTo>
                  <a:lnTo>
                    <a:pt x="66103" y="100203"/>
                  </a:lnTo>
                  <a:lnTo>
                    <a:pt x="56388" y="112776"/>
                  </a:lnTo>
                  <a:lnTo>
                    <a:pt x="54864" y="112776"/>
                  </a:lnTo>
                  <a:lnTo>
                    <a:pt x="54864" y="85344"/>
                  </a:lnTo>
                  <a:lnTo>
                    <a:pt x="0" y="85344"/>
                  </a:lnTo>
                  <a:lnTo>
                    <a:pt x="0" y="262128"/>
                  </a:lnTo>
                  <a:lnTo>
                    <a:pt x="54864" y="262128"/>
                  </a:lnTo>
                  <a:lnTo>
                    <a:pt x="54864" y="164592"/>
                  </a:lnTo>
                  <a:lnTo>
                    <a:pt x="55435" y="155105"/>
                  </a:lnTo>
                  <a:lnTo>
                    <a:pt x="57150" y="147066"/>
                  </a:lnTo>
                  <a:lnTo>
                    <a:pt x="60007" y="140157"/>
                  </a:lnTo>
                  <a:lnTo>
                    <a:pt x="64008" y="134112"/>
                  </a:lnTo>
                  <a:lnTo>
                    <a:pt x="68580" y="126492"/>
                  </a:lnTo>
                  <a:lnTo>
                    <a:pt x="76200" y="123444"/>
                  </a:lnTo>
                  <a:lnTo>
                    <a:pt x="85344" y="123444"/>
                  </a:lnTo>
                  <a:lnTo>
                    <a:pt x="98221" y="125730"/>
                  </a:lnTo>
                  <a:lnTo>
                    <a:pt x="107251" y="132588"/>
                  </a:lnTo>
                  <a:lnTo>
                    <a:pt x="112560" y="144018"/>
                  </a:lnTo>
                  <a:lnTo>
                    <a:pt x="114300" y="160020"/>
                  </a:lnTo>
                  <a:lnTo>
                    <a:pt x="114300" y="262128"/>
                  </a:lnTo>
                  <a:lnTo>
                    <a:pt x="167640" y="262128"/>
                  </a:lnTo>
                  <a:lnTo>
                    <a:pt x="167640" y="163068"/>
                  </a:lnTo>
                  <a:lnTo>
                    <a:pt x="168211" y="155105"/>
                  </a:lnTo>
                  <a:lnTo>
                    <a:pt x="188976" y="123444"/>
                  </a:lnTo>
                  <a:lnTo>
                    <a:pt x="198120" y="123444"/>
                  </a:lnTo>
                  <a:lnTo>
                    <a:pt x="210997" y="125742"/>
                  </a:lnTo>
                  <a:lnTo>
                    <a:pt x="220027" y="132778"/>
                  </a:lnTo>
                  <a:lnTo>
                    <a:pt x="225336" y="144653"/>
                  </a:lnTo>
                  <a:lnTo>
                    <a:pt x="227076" y="161544"/>
                  </a:lnTo>
                  <a:lnTo>
                    <a:pt x="227076" y="262128"/>
                  </a:lnTo>
                  <a:lnTo>
                    <a:pt x="281940" y="262128"/>
                  </a:lnTo>
                  <a:lnTo>
                    <a:pt x="281940" y="152400"/>
                  </a:lnTo>
                  <a:close/>
                </a:path>
                <a:path w="599440" h="342900">
                  <a:moveTo>
                    <a:pt x="509016" y="169164"/>
                  </a:moveTo>
                  <a:lnTo>
                    <a:pt x="497433" y="117729"/>
                  </a:lnTo>
                  <a:lnTo>
                    <a:pt x="466534" y="86677"/>
                  </a:lnTo>
                  <a:lnTo>
                    <a:pt x="452628" y="82384"/>
                  </a:lnTo>
                  <a:lnTo>
                    <a:pt x="452628" y="169164"/>
                  </a:lnTo>
                  <a:lnTo>
                    <a:pt x="452120" y="179959"/>
                  </a:lnTo>
                  <a:lnTo>
                    <a:pt x="452120" y="181457"/>
                  </a:lnTo>
                  <a:lnTo>
                    <a:pt x="450151" y="193167"/>
                  </a:lnTo>
                  <a:lnTo>
                    <a:pt x="421805" y="224447"/>
                  </a:lnTo>
                  <a:lnTo>
                    <a:pt x="413118" y="225526"/>
                  </a:lnTo>
                  <a:lnTo>
                    <a:pt x="405523" y="224713"/>
                  </a:lnTo>
                  <a:lnTo>
                    <a:pt x="378536" y="191820"/>
                  </a:lnTo>
                  <a:lnTo>
                    <a:pt x="378536" y="192074"/>
                  </a:lnTo>
                  <a:lnTo>
                    <a:pt x="377952" y="182880"/>
                  </a:lnTo>
                  <a:lnTo>
                    <a:pt x="377952" y="169164"/>
                  </a:lnTo>
                  <a:lnTo>
                    <a:pt x="394614" y="129870"/>
                  </a:lnTo>
                  <a:lnTo>
                    <a:pt x="416052" y="123444"/>
                  </a:lnTo>
                  <a:lnTo>
                    <a:pt x="432054" y="126301"/>
                  </a:lnTo>
                  <a:lnTo>
                    <a:pt x="443484" y="134874"/>
                  </a:lnTo>
                  <a:lnTo>
                    <a:pt x="450342" y="149161"/>
                  </a:lnTo>
                  <a:lnTo>
                    <a:pt x="452628" y="169164"/>
                  </a:lnTo>
                  <a:lnTo>
                    <a:pt x="452628" y="82384"/>
                  </a:lnTo>
                  <a:lnTo>
                    <a:pt x="452120" y="82219"/>
                  </a:lnTo>
                  <a:lnTo>
                    <a:pt x="435864" y="80772"/>
                  </a:lnTo>
                  <a:lnTo>
                    <a:pt x="418693" y="82765"/>
                  </a:lnTo>
                  <a:lnTo>
                    <a:pt x="403669" y="88773"/>
                  </a:lnTo>
                  <a:lnTo>
                    <a:pt x="390639" y="98767"/>
                  </a:lnTo>
                  <a:lnTo>
                    <a:pt x="379476" y="112776"/>
                  </a:lnTo>
                  <a:lnTo>
                    <a:pt x="379476" y="85344"/>
                  </a:lnTo>
                  <a:lnTo>
                    <a:pt x="324612" y="85344"/>
                  </a:lnTo>
                  <a:lnTo>
                    <a:pt x="324612" y="342900"/>
                  </a:lnTo>
                  <a:lnTo>
                    <a:pt x="377952" y="342900"/>
                  </a:lnTo>
                  <a:lnTo>
                    <a:pt x="379476" y="342900"/>
                  </a:lnTo>
                  <a:lnTo>
                    <a:pt x="379476" y="242316"/>
                  </a:lnTo>
                  <a:lnTo>
                    <a:pt x="388620" y="252564"/>
                  </a:lnTo>
                  <a:lnTo>
                    <a:pt x="399859" y="260223"/>
                  </a:lnTo>
                  <a:lnTo>
                    <a:pt x="413118" y="265023"/>
                  </a:lnTo>
                  <a:lnTo>
                    <a:pt x="428244" y="266700"/>
                  </a:lnTo>
                  <a:lnTo>
                    <a:pt x="445643" y="264985"/>
                  </a:lnTo>
                  <a:lnTo>
                    <a:pt x="452628" y="262674"/>
                  </a:lnTo>
                  <a:lnTo>
                    <a:pt x="461200" y="259842"/>
                  </a:lnTo>
                  <a:lnTo>
                    <a:pt x="496150" y="225310"/>
                  </a:lnTo>
                  <a:lnTo>
                    <a:pt x="507631" y="189763"/>
                  </a:lnTo>
                  <a:lnTo>
                    <a:pt x="507631" y="189280"/>
                  </a:lnTo>
                  <a:lnTo>
                    <a:pt x="509016" y="169164"/>
                  </a:lnTo>
                  <a:close/>
                </a:path>
                <a:path w="599440" h="342900">
                  <a:moveTo>
                    <a:pt x="598932" y="0"/>
                  </a:moveTo>
                  <a:lnTo>
                    <a:pt x="542531" y="0"/>
                  </a:lnTo>
                  <a:lnTo>
                    <a:pt x="542531" y="263639"/>
                  </a:lnTo>
                  <a:lnTo>
                    <a:pt x="598932" y="263639"/>
                  </a:lnTo>
                  <a:lnTo>
                    <a:pt x="598932" y="0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34272" y="2724911"/>
              <a:ext cx="190500" cy="185927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9236963" y="2729483"/>
              <a:ext cx="192405" cy="260985"/>
            </a:xfrm>
            <a:custGeom>
              <a:avLst/>
              <a:gdLst/>
              <a:ahLst/>
              <a:cxnLst/>
              <a:rect l="l" t="t" r="r" b="b"/>
              <a:pathLst>
                <a:path w="192404" h="260985">
                  <a:moveTo>
                    <a:pt x="0" y="0"/>
                  </a:moveTo>
                  <a:lnTo>
                    <a:pt x="60960" y="0"/>
                  </a:lnTo>
                  <a:lnTo>
                    <a:pt x="92964" y="108204"/>
                  </a:lnTo>
                  <a:lnTo>
                    <a:pt x="96012" y="114300"/>
                  </a:lnTo>
                  <a:lnTo>
                    <a:pt x="97536" y="121920"/>
                  </a:lnTo>
                  <a:lnTo>
                    <a:pt x="99060" y="131064"/>
                  </a:lnTo>
                  <a:lnTo>
                    <a:pt x="100584" y="124968"/>
                  </a:lnTo>
                  <a:lnTo>
                    <a:pt x="102108" y="117348"/>
                  </a:lnTo>
                  <a:lnTo>
                    <a:pt x="105156" y="108204"/>
                  </a:lnTo>
                  <a:lnTo>
                    <a:pt x="138684" y="0"/>
                  </a:lnTo>
                  <a:lnTo>
                    <a:pt x="192024" y="0"/>
                  </a:lnTo>
                  <a:lnTo>
                    <a:pt x="120396" y="190500"/>
                  </a:lnTo>
                  <a:lnTo>
                    <a:pt x="88392" y="242697"/>
                  </a:lnTo>
                  <a:lnTo>
                    <a:pt x="71628" y="253306"/>
                  </a:lnTo>
                  <a:lnTo>
                    <a:pt x="71628" y="176783"/>
                  </a:lnTo>
                  <a:lnTo>
                    <a:pt x="0" y="0"/>
                  </a:lnTo>
                  <a:close/>
                </a:path>
                <a:path w="192404" h="260985">
                  <a:moveTo>
                    <a:pt x="9144" y="256031"/>
                  </a:moveTo>
                  <a:lnTo>
                    <a:pt x="9144" y="211836"/>
                  </a:lnTo>
                  <a:lnTo>
                    <a:pt x="16764" y="216407"/>
                  </a:lnTo>
                  <a:lnTo>
                    <a:pt x="24193" y="217893"/>
                  </a:lnTo>
                  <a:lnTo>
                    <a:pt x="33528" y="217931"/>
                  </a:lnTo>
                  <a:lnTo>
                    <a:pt x="42672" y="216803"/>
                  </a:lnTo>
                  <a:lnTo>
                    <a:pt x="42981" y="216765"/>
                  </a:lnTo>
                  <a:lnTo>
                    <a:pt x="50863" y="213169"/>
                  </a:lnTo>
                  <a:lnTo>
                    <a:pt x="57316" y="207002"/>
                  </a:lnTo>
                  <a:lnTo>
                    <a:pt x="62484" y="198119"/>
                  </a:lnTo>
                  <a:lnTo>
                    <a:pt x="71628" y="176783"/>
                  </a:lnTo>
                  <a:lnTo>
                    <a:pt x="71628" y="253306"/>
                  </a:lnTo>
                  <a:lnTo>
                    <a:pt x="67246" y="256079"/>
                  </a:lnTo>
                  <a:lnTo>
                    <a:pt x="42981" y="260547"/>
                  </a:lnTo>
                  <a:lnTo>
                    <a:pt x="42672" y="260604"/>
                  </a:lnTo>
                  <a:lnTo>
                    <a:pt x="16764" y="258114"/>
                  </a:lnTo>
                  <a:lnTo>
                    <a:pt x="16311" y="258032"/>
                  </a:lnTo>
                  <a:lnTo>
                    <a:pt x="9144" y="256031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8202168" y="3197352"/>
            <a:ext cx="361315" cy="184785"/>
            <a:chOff x="8202168" y="3197352"/>
            <a:chExt cx="361315" cy="184785"/>
          </a:xfrm>
        </p:grpSpPr>
        <p:pic>
          <p:nvPicPr>
            <p:cNvPr id="42" name="object 4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94192" y="3197473"/>
              <a:ext cx="169164" cy="18428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02168" y="3197352"/>
              <a:ext cx="169164" cy="184404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8202168" y="3598164"/>
            <a:ext cx="615950" cy="256540"/>
            <a:chOff x="8202168" y="3598164"/>
            <a:chExt cx="615950" cy="256540"/>
          </a:xfrm>
        </p:grpSpPr>
        <p:sp>
          <p:nvSpPr>
            <p:cNvPr id="45" name="object 45"/>
            <p:cNvSpPr/>
            <p:nvPr/>
          </p:nvSpPr>
          <p:spPr>
            <a:xfrm>
              <a:off x="8202168" y="3598164"/>
              <a:ext cx="193675" cy="256540"/>
            </a:xfrm>
            <a:custGeom>
              <a:avLst/>
              <a:gdLst/>
              <a:ahLst/>
              <a:cxnLst/>
              <a:rect l="l" t="t" r="r" b="b"/>
              <a:pathLst>
                <a:path w="193675" h="256539">
                  <a:moveTo>
                    <a:pt x="0" y="132588"/>
                  </a:moveTo>
                  <a:lnTo>
                    <a:pt x="9143" y="78867"/>
                  </a:lnTo>
                  <a:lnTo>
                    <a:pt x="36576" y="36576"/>
                  </a:lnTo>
                  <a:lnTo>
                    <a:pt x="78867" y="9144"/>
                  </a:lnTo>
                  <a:lnTo>
                    <a:pt x="132588" y="0"/>
                  </a:lnTo>
                  <a:lnTo>
                    <a:pt x="150042" y="571"/>
                  </a:lnTo>
                  <a:lnTo>
                    <a:pt x="165925" y="2285"/>
                  </a:lnTo>
                  <a:lnTo>
                    <a:pt x="180379" y="5143"/>
                  </a:lnTo>
                  <a:lnTo>
                    <a:pt x="193548" y="9143"/>
                  </a:lnTo>
                  <a:lnTo>
                    <a:pt x="193548" y="62484"/>
                  </a:lnTo>
                  <a:lnTo>
                    <a:pt x="180665" y="55602"/>
                  </a:lnTo>
                  <a:lnTo>
                    <a:pt x="167068" y="50863"/>
                  </a:lnTo>
                  <a:lnTo>
                    <a:pt x="152614" y="48125"/>
                  </a:lnTo>
                  <a:lnTo>
                    <a:pt x="137160" y="47244"/>
                  </a:lnTo>
                  <a:lnTo>
                    <a:pt x="119991" y="48672"/>
                  </a:lnTo>
                  <a:lnTo>
                    <a:pt x="80772" y="70104"/>
                  </a:lnTo>
                  <a:lnTo>
                    <a:pt x="60626" y="111252"/>
                  </a:lnTo>
                  <a:lnTo>
                    <a:pt x="59436" y="129540"/>
                  </a:lnTo>
                  <a:lnTo>
                    <a:pt x="60602" y="146065"/>
                  </a:lnTo>
                  <a:lnTo>
                    <a:pt x="79248" y="185928"/>
                  </a:lnTo>
                  <a:lnTo>
                    <a:pt x="117824" y="205859"/>
                  </a:lnTo>
                  <a:lnTo>
                    <a:pt x="134112" y="207264"/>
                  </a:lnTo>
                  <a:lnTo>
                    <a:pt x="149828" y="206382"/>
                  </a:lnTo>
                  <a:lnTo>
                    <a:pt x="164973" y="203644"/>
                  </a:lnTo>
                  <a:lnTo>
                    <a:pt x="179546" y="198905"/>
                  </a:lnTo>
                  <a:lnTo>
                    <a:pt x="193548" y="192024"/>
                  </a:lnTo>
                  <a:lnTo>
                    <a:pt x="193548" y="242316"/>
                  </a:lnTo>
                  <a:lnTo>
                    <a:pt x="178927" y="248316"/>
                  </a:lnTo>
                  <a:lnTo>
                    <a:pt x="162306" y="252603"/>
                  </a:lnTo>
                  <a:lnTo>
                    <a:pt x="143398" y="255174"/>
                  </a:lnTo>
                  <a:lnTo>
                    <a:pt x="121920" y="256032"/>
                  </a:lnTo>
                  <a:lnTo>
                    <a:pt x="95035" y="253793"/>
                  </a:lnTo>
                  <a:lnTo>
                    <a:pt x="50982" y="236743"/>
                  </a:lnTo>
                  <a:lnTo>
                    <a:pt x="18645" y="204168"/>
                  </a:lnTo>
                  <a:lnTo>
                    <a:pt x="2024" y="159496"/>
                  </a:lnTo>
                  <a:lnTo>
                    <a:pt x="0" y="13258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23148" y="3668268"/>
              <a:ext cx="190500" cy="185927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47176" y="3672840"/>
              <a:ext cx="170688" cy="181356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8863583" y="3619500"/>
            <a:ext cx="320040" cy="234950"/>
            <a:chOff x="8863583" y="3619500"/>
            <a:chExt cx="320040" cy="234950"/>
          </a:xfrm>
        </p:grpSpPr>
        <p:pic>
          <p:nvPicPr>
            <p:cNvPr id="49" name="object 4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63583" y="3668267"/>
              <a:ext cx="170688" cy="18135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61703" y="3619500"/>
              <a:ext cx="121920" cy="234696"/>
            </a:xfrm>
            <a:prstGeom prst="rect">
              <a:avLst/>
            </a:prstGeom>
          </p:spPr>
        </p:pic>
      </p:grpSp>
      <p:sp>
        <p:nvSpPr>
          <p:cNvPr id="51" name="object 51"/>
          <p:cNvSpPr/>
          <p:nvPr/>
        </p:nvSpPr>
        <p:spPr>
          <a:xfrm>
            <a:off x="8212823" y="4058411"/>
            <a:ext cx="387350" cy="346075"/>
          </a:xfrm>
          <a:custGeom>
            <a:avLst/>
            <a:gdLst/>
            <a:ahLst/>
            <a:cxnLst/>
            <a:rect l="l" t="t" r="r" b="b"/>
            <a:pathLst>
              <a:path w="387350" h="346075">
                <a:moveTo>
                  <a:pt x="184404" y="169164"/>
                </a:moveTo>
                <a:lnTo>
                  <a:pt x="172834" y="117729"/>
                </a:lnTo>
                <a:lnTo>
                  <a:pt x="142684" y="87249"/>
                </a:lnTo>
                <a:lnTo>
                  <a:pt x="128016" y="82359"/>
                </a:lnTo>
                <a:lnTo>
                  <a:pt x="128016" y="169164"/>
                </a:lnTo>
                <a:lnTo>
                  <a:pt x="127444" y="181508"/>
                </a:lnTo>
                <a:lnTo>
                  <a:pt x="111975" y="216560"/>
                </a:lnTo>
                <a:lnTo>
                  <a:pt x="88392" y="225552"/>
                </a:lnTo>
                <a:lnTo>
                  <a:pt x="80949" y="224726"/>
                </a:lnTo>
                <a:lnTo>
                  <a:pt x="53936" y="193649"/>
                </a:lnTo>
                <a:lnTo>
                  <a:pt x="53340" y="185928"/>
                </a:lnTo>
                <a:lnTo>
                  <a:pt x="53340" y="167640"/>
                </a:lnTo>
                <a:lnTo>
                  <a:pt x="70015" y="129882"/>
                </a:lnTo>
                <a:lnTo>
                  <a:pt x="91440" y="123444"/>
                </a:lnTo>
                <a:lnTo>
                  <a:pt x="100012" y="124066"/>
                </a:lnTo>
                <a:lnTo>
                  <a:pt x="127444" y="159219"/>
                </a:lnTo>
                <a:lnTo>
                  <a:pt x="128016" y="169164"/>
                </a:lnTo>
                <a:lnTo>
                  <a:pt x="128016" y="82359"/>
                </a:lnTo>
                <a:lnTo>
                  <a:pt x="127444" y="82308"/>
                </a:lnTo>
                <a:lnTo>
                  <a:pt x="113728" y="80873"/>
                </a:lnTo>
                <a:lnTo>
                  <a:pt x="111975" y="80873"/>
                </a:lnTo>
                <a:lnTo>
                  <a:pt x="95377" y="82778"/>
                </a:lnTo>
                <a:lnTo>
                  <a:pt x="79819" y="88773"/>
                </a:lnTo>
                <a:lnTo>
                  <a:pt x="66281" y="98780"/>
                </a:lnTo>
                <a:lnTo>
                  <a:pt x="54864" y="112776"/>
                </a:lnTo>
                <a:lnTo>
                  <a:pt x="54864" y="0"/>
                </a:lnTo>
                <a:lnTo>
                  <a:pt x="0" y="0"/>
                </a:lnTo>
                <a:lnTo>
                  <a:pt x="0" y="262128"/>
                </a:lnTo>
                <a:lnTo>
                  <a:pt x="53340" y="262128"/>
                </a:lnTo>
                <a:lnTo>
                  <a:pt x="54864" y="262128"/>
                </a:lnTo>
                <a:lnTo>
                  <a:pt x="54864" y="242316"/>
                </a:lnTo>
                <a:lnTo>
                  <a:pt x="64008" y="253199"/>
                </a:lnTo>
                <a:lnTo>
                  <a:pt x="75438" y="260794"/>
                </a:lnTo>
                <a:lnTo>
                  <a:pt x="89154" y="265252"/>
                </a:lnTo>
                <a:lnTo>
                  <a:pt x="105156" y="266700"/>
                </a:lnTo>
                <a:lnTo>
                  <a:pt x="121691" y="264985"/>
                </a:lnTo>
                <a:lnTo>
                  <a:pt x="161544" y="239268"/>
                </a:lnTo>
                <a:lnTo>
                  <a:pt x="183032" y="189776"/>
                </a:lnTo>
                <a:lnTo>
                  <a:pt x="183032" y="189293"/>
                </a:lnTo>
                <a:lnTo>
                  <a:pt x="184404" y="169164"/>
                </a:lnTo>
                <a:close/>
              </a:path>
              <a:path w="387350" h="346075">
                <a:moveTo>
                  <a:pt x="387096" y="85356"/>
                </a:moveTo>
                <a:lnTo>
                  <a:pt x="333756" y="85356"/>
                </a:lnTo>
                <a:lnTo>
                  <a:pt x="300228" y="193560"/>
                </a:lnTo>
                <a:lnTo>
                  <a:pt x="297180" y="202704"/>
                </a:lnTo>
                <a:lnTo>
                  <a:pt x="295656" y="210324"/>
                </a:lnTo>
                <a:lnTo>
                  <a:pt x="294132" y="216420"/>
                </a:lnTo>
                <a:lnTo>
                  <a:pt x="292608" y="207276"/>
                </a:lnTo>
                <a:lnTo>
                  <a:pt x="291084" y="199656"/>
                </a:lnTo>
                <a:lnTo>
                  <a:pt x="289560" y="193560"/>
                </a:lnTo>
                <a:lnTo>
                  <a:pt x="256032" y="85356"/>
                </a:lnTo>
                <a:lnTo>
                  <a:pt x="195072" y="85356"/>
                </a:lnTo>
                <a:lnTo>
                  <a:pt x="266700" y="262140"/>
                </a:lnTo>
                <a:lnTo>
                  <a:pt x="257556" y="283476"/>
                </a:lnTo>
                <a:lnTo>
                  <a:pt x="253034" y="292354"/>
                </a:lnTo>
                <a:lnTo>
                  <a:pt x="246507" y="298526"/>
                </a:lnTo>
                <a:lnTo>
                  <a:pt x="238277" y="302120"/>
                </a:lnTo>
                <a:lnTo>
                  <a:pt x="237744" y="302183"/>
                </a:lnTo>
                <a:lnTo>
                  <a:pt x="228600" y="303288"/>
                </a:lnTo>
                <a:lnTo>
                  <a:pt x="219265" y="303250"/>
                </a:lnTo>
                <a:lnTo>
                  <a:pt x="211836" y="301764"/>
                </a:lnTo>
                <a:lnTo>
                  <a:pt x="204216" y="297192"/>
                </a:lnTo>
                <a:lnTo>
                  <a:pt x="204216" y="341388"/>
                </a:lnTo>
                <a:lnTo>
                  <a:pt x="211391" y="343382"/>
                </a:lnTo>
                <a:lnTo>
                  <a:pt x="211836" y="343458"/>
                </a:lnTo>
                <a:lnTo>
                  <a:pt x="219265" y="344817"/>
                </a:lnTo>
                <a:lnTo>
                  <a:pt x="219456" y="344830"/>
                </a:lnTo>
                <a:lnTo>
                  <a:pt x="228015" y="345668"/>
                </a:lnTo>
                <a:lnTo>
                  <a:pt x="228600" y="345681"/>
                </a:lnTo>
                <a:lnTo>
                  <a:pt x="237744" y="345960"/>
                </a:lnTo>
                <a:lnTo>
                  <a:pt x="238277" y="345859"/>
                </a:lnTo>
                <a:lnTo>
                  <a:pt x="262318" y="341642"/>
                </a:lnTo>
                <a:lnTo>
                  <a:pt x="266700" y="338950"/>
                </a:lnTo>
                <a:lnTo>
                  <a:pt x="283464" y="328625"/>
                </a:lnTo>
                <a:lnTo>
                  <a:pt x="301180" y="306730"/>
                </a:lnTo>
                <a:lnTo>
                  <a:pt x="315468" y="275856"/>
                </a:lnTo>
                <a:lnTo>
                  <a:pt x="387096" y="85356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2" name="object 52"/>
          <p:cNvGrpSpPr/>
          <p:nvPr/>
        </p:nvGrpSpPr>
        <p:grpSpPr>
          <a:xfrm>
            <a:off x="8702040" y="4058411"/>
            <a:ext cx="574675" cy="266700"/>
            <a:chOff x="8702040" y="4058411"/>
            <a:chExt cx="574675" cy="266700"/>
          </a:xfrm>
        </p:grpSpPr>
        <p:pic>
          <p:nvPicPr>
            <p:cNvPr id="53" name="object 5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02040" y="4073652"/>
              <a:ext cx="126492" cy="25146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866632" y="4139183"/>
              <a:ext cx="192024" cy="185927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9093708" y="4058411"/>
              <a:ext cx="182880" cy="266700"/>
            </a:xfrm>
            <a:custGeom>
              <a:avLst/>
              <a:gdLst/>
              <a:ahLst/>
              <a:cxnLst/>
              <a:rect l="l" t="t" r="r" b="b"/>
              <a:pathLst>
                <a:path w="182879" h="266700">
                  <a:moveTo>
                    <a:pt x="0" y="262128"/>
                  </a:moveTo>
                  <a:lnTo>
                    <a:pt x="0" y="0"/>
                  </a:lnTo>
                  <a:lnTo>
                    <a:pt x="54864" y="0"/>
                  </a:lnTo>
                  <a:lnTo>
                    <a:pt x="54864" y="112776"/>
                  </a:lnTo>
                  <a:lnTo>
                    <a:pt x="66055" y="98774"/>
                  </a:lnTo>
                  <a:lnTo>
                    <a:pt x="79248" y="88773"/>
                  </a:lnTo>
                  <a:lnTo>
                    <a:pt x="94726" y="82772"/>
                  </a:lnTo>
                  <a:lnTo>
                    <a:pt x="111966" y="80861"/>
                  </a:lnTo>
                  <a:lnTo>
                    <a:pt x="113085" y="80804"/>
                  </a:lnTo>
                  <a:lnTo>
                    <a:pt x="127444" y="82297"/>
                  </a:lnTo>
                  <a:lnTo>
                    <a:pt x="128016" y="82357"/>
                  </a:lnTo>
                  <a:lnTo>
                    <a:pt x="164592" y="105156"/>
                  </a:lnTo>
                  <a:lnTo>
                    <a:pt x="181737" y="149733"/>
                  </a:lnTo>
                  <a:lnTo>
                    <a:pt x="182880" y="169164"/>
                  </a:lnTo>
                  <a:lnTo>
                    <a:pt x="181737" y="189143"/>
                  </a:lnTo>
                  <a:lnTo>
                    <a:pt x="181737" y="189738"/>
                  </a:lnTo>
                  <a:lnTo>
                    <a:pt x="161544" y="239268"/>
                  </a:lnTo>
                  <a:lnTo>
                    <a:pt x="128016" y="262677"/>
                  </a:lnTo>
                  <a:lnTo>
                    <a:pt x="128016" y="169164"/>
                  </a:lnTo>
                  <a:lnTo>
                    <a:pt x="127444" y="159210"/>
                  </a:lnTo>
                  <a:lnTo>
                    <a:pt x="106870" y="126111"/>
                  </a:lnTo>
                  <a:lnTo>
                    <a:pt x="91440" y="123444"/>
                  </a:lnTo>
                  <a:lnTo>
                    <a:pt x="83724" y="124063"/>
                  </a:lnTo>
                  <a:lnTo>
                    <a:pt x="53935" y="157924"/>
                  </a:lnTo>
                  <a:lnTo>
                    <a:pt x="53340" y="167640"/>
                  </a:lnTo>
                  <a:lnTo>
                    <a:pt x="53340" y="262128"/>
                  </a:lnTo>
                  <a:lnTo>
                    <a:pt x="0" y="262128"/>
                  </a:lnTo>
                  <a:close/>
                </a:path>
                <a:path w="182879" h="266700">
                  <a:moveTo>
                    <a:pt x="53340" y="262128"/>
                  </a:moveTo>
                  <a:lnTo>
                    <a:pt x="53340" y="185928"/>
                  </a:lnTo>
                  <a:lnTo>
                    <a:pt x="53935" y="193964"/>
                  </a:lnTo>
                  <a:lnTo>
                    <a:pt x="53935" y="193742"/>
                  </a:lnTo>
                  <a:lnTo>
                    <a:pt x="80914" y="224718"/>
                  </a:lnTo>
                  <a:lnTo>
                    <a:pt x="88511" y="225537"/>
                  </a:lnTo>
                  <a:lnTo>
                    <a:pt x="97202" y="224456"/>
                  </a:lnTo>
                  <a:lnTo>
                    <a:pt x="125539" y="193167"/>
                  </a:lnTo>
                  <a:lnTo>
                    <a:pt x="127444" y="181881"/>
                  </a:lnTo>
                  <a:lnTo>
                    <a:pt x="127444" y="181508"/>
                  </a:lnTo>
                  <a:lnTo>
                    <a:pt x="128016" y="169164"/>
                  </a:lnTo>
                  <a:lnTo>
                    <a:pt x="128016" y="262677"/>
                  </a:lnTo>
                  <a:lnTo>
                    <a:pt x="121038" y="264985"/>
                  </a:lnTo>
                  <a:lnTo>
                    <a:pt x="103632" y="266700"/>
                  </a:lnTo>
                  <a:lnTo>
                    <a:pt x="88511" y="265247"/>
                  </a:lnTo>
                  <a:lnTo>
                    <a:pt x="75247" y="260794"/>
                  </a:lnTo>
                  <a:lnTo>
                    <a:pt x="64008" y="253214"/>
                  </a:lnTo>
                  <a:lnTo>
                    <a:pt x="54864" y="242316"/>
                  </a:lnTo>
                  <a:lnTo>
                    <a:pt x="54864" y="262128"/>
                  </a:lnTo>
                  <a:lnTo>
                    <a:pt x="53340" y="26212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6" name="object 56"/>
          <p:cNvGrpSpPr/>
          <p:nvPr/>
        </p:nvGrpSpPr>
        <p:grpSpPr>
          <a:xfrm>
            <a:off x="8194294" y="4529327"/>
            <a:ext cx="722630" cy="266700"/>
            <a:chOff x="8194294" y="4529327"/>
            <a:chExt cx="722630" cy="266700"/>
          </a:xfrm>
        </p:grpSpPr>
        <p:sp>
          <p:nvSpPr>
            <p:cNvPr id="57" name="object 57"/>
            <p:cNvSpPr/>
            <p:nvPr/>
          </p:nvSpPr>
          <p:spPr>
            <a:xfrm>
              <a:off x="8194294" y="4530851"/>
              <a:ext cx="285750" cy="262255"/>
            </a:xfrm>
            <a:custGeom>
              <a:avLst/>
              <a:gdLst/>
              <a:ahLst/>
              <a:cxnLst/>
              <a:rect l="l" t="t" r="r" b="b"/>
              <a:pathLst>
                <a:path w="285750" h="262254">
                  <a:moveTo>
                    <a:pt x="196850" y="13716"/>
                  </a:moveTo>
                  <a:lnTo>
                    <a:pt x="127000" y="13716"/>
                  </a:lnTo>
                  <a:lnTo>
                    <a:pt x="69850" y="13716"/>
                  </a:lnTo>
                  <a:lnTo>
                    <a:pt x="0" y="13716"/>
                  </a:lnTo>
                  <a:lnTo>
                    <a:pt x="0" y="59436"/>
                  </a:lnTo>
                  <a:lnTo>
                    <a:pt x="69850" y="59436"/>
                  </a:lnTo>
                  <a:lnTo>
                    <a:pt x="69850" y="262128"/>
                  </a:lnTo>
                  <a:lnTo>
                    <a:pt x="127000" y="262128"/>
                  </a:lnTo>
                  <a:lnTo>
                    <a:pt x="127000" y="59436"/>
                  </a:lnTo>
                  <a:lnTo>
                    <a:pt x="196850" y="59436"/>
                  </a:lnTo>
                  <a:lnTo>
                    <a:pt x="196850" y="13716"/>
                  </a:lnTo>
                  <a:close/>
                </a:path>
                <a:path w="285750" h="262254">
                  <a:moveTo>
                    <a:pt x="280657" y="85344"/>
                  </a:moveTo>
                  <a:lnTo>
                    <a:pt x="225793" y="85344"/>
                  </a:lnTo>
                  <a:lnTo>
                    <a:pt x="225793" y="262128"/>
                  </a:lnTo>
                  <a:lnTo>
                    <a:pt x="280657" y="262128"/>
                  </a:lnTo>
                  <a:lnTo>
                    <a:pt x="280657" y="85344"/>
                  </a:lnTo>
                  <a:close/>
                </a:path>
                <a:path w="285750" h="262254">
                  <a:moveTo>
                    <a:pt x="285229" y="19812"/>
                  </a:moveTo>
                  <a:lnTo>
                    <a:pt x="282181" y="13716"/>
                  </a:lnTo>
                  <a:lnTo>
                    <a:pt x="276085" y="9144"/>
                  </a:lnTo>
                  <a:lnTo>
                    <a:pt x="269989" y="3048"/>
                  </a:lnTo>
                  <a:lnTo>
                    <a:pt x="262369" y="0"/>
                  </a:lnTo>
                  <a:lnTo>
                    <a:pt x="244081" y="0"/>
                  </a:lnTo>
                  <a:lnTo>
                    <a:pt x="236461" y="3048"/>
                  </a:lnTo>
                  <a:lnTo>
                    <a:pt x="230365" y="9144"/>
                  </a:lnTo>
                  <a:lnTo>
                    <a:pt x="224269" y="13716"/>
                  </a:lnTo>
                  <a:lnTo>
                    <a:pt x="221221" y="19812"/>
                  </a:lnTo>
                  <a:lnTo>
                    <a:pt x="221221" y="36576"/>
                  </a:lnTo>
                  <a:lnTo>
                    <a:pt x="224269" y="42672"/>
                  </a:lnTo>
                  <a:lnTo>
                    <a:pt x="230365" y="48768"/>
                  </a:lnTo>
                  <a:lnTo>
                    <a:pt x="236461" y="53340"/>
                  </a:lnTo>
                  <a:lnTo>
                    <a:pt x="244081" y="56388"/>
                  </a:lnTo>
                  <a:lnTo>
                    <a:pt x="262369" y="56388"/>
                  </a:lnTo>
                  <a:lnTo>
                    <a:pt x="269989" y="53340"/>
                  </a:lnTo>
                  <a:lnTo>
                    <a:pt x="282181" y="44196"/>
                  </a:lnTo>
                  <a:lnTo>
                    <a:pt x="285229" y="36576"/>
                  </a:lnTo>
                  <a:lnTo>
                    <a:pt x="285229" y="19812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03920" y="4561331"/>
              <a:ext cx="123444" cy="234695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8657844" y="4529327"/>
              <a:ext cx="55244" cy="264160"/>
            </a:xfrm>
            <a:custGeom>
              <a:avLst/>
              <a:gdLst/>
              <a:ahLst/>
              <a:cxnLst/>
              <a:rect l="l" t="t" r="r" b="b"/>
              <a:pathLst>
                <a:path w="55245" h="264160">
                  <a:moveTo>
                    <a:pt x="0" y="263652"/>
                  </a:moveTo>
                  <a:lnTo>
                    <a:pt x="0" y="0"/>
                  </a:lnTo>
                  <a:lnTo>
                    <a:pt x="54863" y="0"/>
                  </a:lnTo>
                  <a:lnTo>
                    <a:pt x="54863" y="263652"/>
                  </a:lnTo>
                  <a:lnTo>
                    <a:pt x="0" y="263652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747760" y="4611623"/>
              <a:ext cx="169164" cy="184404"/>
            </a:xfrm>
            <a:prstGeom prst="rect">
              <a:avLst/>
            </a:prstGeom>
          </p:spPr>
        </p:pic>
      </p:grpSp>
      <p:grpSp>
        <p:nvGrpSpPr>
          <p:cNvPr id="61" name="object 61"/>
          <p:cNvGrpSpPr/>
          <p:nvPr/>
        </p:nvGrpSpPr>
        <p:grpSpPr>
          <a:xfrm>
            <a:off x="9037319" y="4611623"/>
            <a:ext cx="341630" cy="184785"/>
            <a:chOff x="9037319" y="4611623"/>
            <a:chExt cx="341630" cy="184785"/>
          </a:xfrm>
        </p:grpSpPr>
        <p:pic>
          <p:nvPicPr>
            <p:cNvPr id="62" name="object 6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037319" y="4611623"/>
              <a:ext cx="190500" cy="184403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262871" y="4613148"/>
              <a:ext cx="115824" cy="179831"/>
            </a:xfrm>
            <a:prstGeom prst="rect">
              <a:avLst/>
            </a:prstGeom>
          </p:spPr>
        </p:pic>
      </p:grpSp>
      <p:grpSp>
        <p:nvGrpSpPr>
          <p:cNvPr id="64" name="object 64"/>
          <p:cNvGrpSpPr/>
          <p:nvPr/>
        </p:nvGrpSpPr>
        <p:grpSpPr>
          <a:xfrm>
            <a:off x="8217407" y="5003291"/>
            <a:ext cx="1115695" cy="342900"/>
            <a:chOff x="8217407" y="5003291"/>
            <a:chExt cx="1115695" cy="342900"/>
          </a:xfrm>
        </p:grpSpPr>
        <p:pic>
          <p:nvPicPr>
            <p:cNvPr id="65" name="object 6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217407" y="5017008"/>
              <a:ext cx="376428" cy="251459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8615159" y="5003291"/>
              <a:ext cx="289560" cy="343535"/>
            </a:xfrm>
            <a:custGeom>
              <a:avLst/>
              <a:gdLst/>
              <a:ahLst/>
              <a:cxnLst/>
              <a:rect l="l" t="t" r="r" b="b"/>
              <a:pathLst>
                <a:path w="289559" h="343535">
                  <a:moveTo>
                    <a:pt x="184404" y="83832"/>
                  </a:moveTo>
                  <a:lnTo>
                    <a:pt x="131064" y="83832"/>
                  </a:lnTo>
                  <a:lnTo>
                    <a:pt x="131064" y="161556"/>
                  </a:lnTo>
                  <a:lnTo>
                    <a:pt x="131064" y="175272"/>
                  </a:lnTo>
                  <a:lnTo>
                    <a:pt x="114401" y="216077"/>
                  </a:lnTo>
                  <a:lnTo>
                    <a:pt x="90322" y="222313"/>
                  </a:lnTo>
                  <a:lnTo>
                    <a:pt x="84518" y="221894"/>
                  </a:lnTo>
                  <a:lnTo>
                    <a:pt x="56959" y="185889"/>
                  </a:lnTo>
                  <a:lnTo>
                    <a:pt x="56388" y="175272"/>
                  </a:lnTo>
                  <a:lnTo>
                    <a:pt x="56959" y="163283"/>
                  </a:lnTo>
                  <a:lnTo>
                    <a:pt x="78295" y="125361"/>
                  </a:lnTo>
                  <a:lnTo>
                    <a:pt x="94488" y="121932"/>
                  </a:lnTo>
                  <a:lnTo>
                    <a:pt x="95897" y="122034"/>
                  </a:lnTo>
                  <a:lnTo>
                    <a:pt x="128016" y="145935"/>
                  </a:lnTo>
                  <a:lnTo>
                    <a:pt x="131064" y="161556"/>
                  </a:lnTo>
                  <a:lnTo>
                    <a:pt x="131064" y="83832"/>
                  </a:lnTo>
                  <a:lnTo>
                    <a:pt x="129540" y="83832"/>
                  </a:lnTo>
                  <a:lnTo>
                    <a:pt x="129540" y="103644"/>
                  </a:lnTo>
                  <a:lnTo>
                    <a:pt x="120421" y="93395"/>
                  </a:lnTo>
                  <a:lnTo>
                    <a:pt x="109156" y="85737"/>
                  </a:lnTo>
                  <a:lnTo>
                    <a:pt x="95897" y="80924"/>
                  </a:lnTo>
                  <a:lnTo>
                    <a:pt x="80772" y="79260"/>
                  </a:lnTo>
                  <a:lnTo>
                    <a:pt x="63373" y="80949"/>
                  </a:lnTo>
                  <a:lnTo>
                    <a:pt x="22860" y="105168"/>
                  </a:lnTo>
                  <a:lnTo>
                    <a:pt x="1435" y="155956"/>
                  </a:lnTo>
                  <a:lnTo>
                    <a:pt x="0" y="176796"/>
                  </a:lnTo>
                  <a:lnTo>
                    <a:pt x="1435" y="196888"/>
                  </a:lnTo>
                  <a:lnTo>
                    <a:pt x="1435" y="196430"/>
                  </a:lnTo>
                  <a:lnTo>
                    <a:pt x="5334" y="213372"/>
                  </a:lnTo>
                  <a:lnTo>
                    <a:pt x="30937" y="251675"/>
                  </a:lnTo>
                  <a:lnTo>
                    <a:pt x="56388" y="263296"/>
                  </a:lnTo>
                  <a:lnTo>
                    <a:pt x="57746" y="263728"/>
                  </a:lnTo>
                  <a:lnTo>
                    <a:pt x="58674" y="263817"/>
                  </a:lnTo>
                  <a:lnTo>
                    <a:pt x="73152" y="265188"/>
                  </a:lnTo>
                  <a:lnTo>
                    <a:pt x="90322" y="263207"/>
                  </a:lnTo>
                  <a:lnTo>
                    <a:pt x="105346" y="257378"/>
                  </a:lnTo>
                  <a:lnTo>
                    <a:pt x="118376" y="247827"/>
                  </a:lnTo>
                  <a:lnTo>
                    <a:pt x="129540" y="234708"/>
                  </a:lnTo>
                  <a:lnTo>
                    <a:pt x="129540" y="248424"/>
                  </a:lnTo>
                  <a:lnTo>
                    <a:pt x="114401" y="287934"/>
                  </a:lnTo>
                  <a:lnTo>
                    <a:pt x="73152" y="303174"/>
                  </a:lnTo>
                  <a:lnTo>
                    <a:pt x="70675" y="303225"/>
                  </a:lnTo>
                  <a:lnTo>
                    <a:pt x="58674" y="302450"/>
                  </a:lnTo>
                  <a:lnTo>
                    <a:pt x="57746" y="302374"/>
                  </a:lnTo>
                  <a:lnTo>
                    <a:pt x="44196" y="299669"/>
                  </a:lnTo>
                  <a:lnTo>
                    <a:pt x="30480" y="294919"/>
                  </a:lnTo>
                  <a:lnTo>
                    <a:pt x="16764" y="288048"/>
                  </a:lnTo>
                  <a:lnTo>
                    <a:pt x="16764" y="333768"/>
                  </a:lnTo>
                  <a:lnTo>
                    <a:pt x="27940" y="337769"/>
                  </a:lnTo>
                  <a:lnTo>
                    <a:pt x="40957" y="340626"/>
                  </a:lnTo>
                  <a:lnTo>
                    <a:pt x="55994" y="342341"/>
                  </a:lnTo>
                  <a:lnTo>
                    <a:pt x="57746" y="342392"/>
                  </a:lnTo>
                  <a:lnTo>
                    <a:pt x="61531" y="342519"/>
                  </a:lnTo>
                  <a:lnTo>
                    <a:pt x="63373" y="342582"/>
                  </a:lnTo>
                  <a:lnTo>
                    <a:pt x="65532" y="342658"/>
                  </a:lnTo>
                  <a:lnTo>
                    <a:pt x="73152" y="342912"/>
                  </a:lnTo>
                  <a:lnTo>
                    <a:pt x="98869" y="341426"/>
                  </a:lnTo>
                  <a:lnTo>
                    <a:pt x="121183" y="336804"/>
                  </a:lnTo>
                  <a:lnTo>
                    <a:pt x="129540" y="333235"/>
                  </a:lnTo>
                  <a:lnTo>
                    <a:pt x="131064" y="332587"/>
                  </a:lnTo>
                  <a:lnTo>
                    <a:pt x="168338" y="301879"/>
                  </a:lnTo>
                  <a:lnTo>
                    <a:pt x="182676" y="263639"/>
                  </a:lnTo>
                  <a:lnTo>
                    <a:pt x="184404" y="240804"/>
                  </a:lnTo>
                  <a:lnTo>
                    <a:pt x="184404" y="83832"/>
                  </a:lnTo>
                  <a:close/>
                </a:path>
                <a:path w="289559" h="343535">
                  <a:moveTo>
                    <a:pt x="284988" y="83820"/>
                  </a:moveTo>
                  <a:lnTo>
                    <a:pt x="230124" y="83820"/>
                  </a:lnTo>
                  <a:lnTo>
                    <a:pt x="230124" y="260604"/>
                  </a:lnTo>
                  <a:lnTo>
                    <a:pt x="284988" y="260604"/>
                  </a:lnTo>
                  <a:lnTo>
                    <a:pt x="284988" y="83820"/>
                  </a:lnTo>
                  <a:close/>
                </a:path>
                <a:path w="289559" h="343535">
                  <a:moveTo>
                    <a:pt x="289560" y="19812"/>
                  </a:moveTo>
                  <a:lnTo>
                    <a:pt x="286512" y="12192"/>
                  </a:lnTo>
                  <a:lnTo>
                    <a:pt x="280416" y="7620"/>
                  </a:lnTo>
                  <a:lnTo>
                    <a:pt x="274320" y="1524"/>
                  </a:lnTo>
                  <a:lnTo>
                    <a:pt x="266700" y="0"/>
                  </a:lnTo>
                  <a:lnTo>
                    <a:pt x="248412" y="0"/>
                  </a:lnTo>
                  <a:lnTo>
                    <a:pt x="240792" y="1524"/>
                  </a:lnTo>
                  <a:lnTo>
                    <a:pt x="234696" y="7620"/>
                  </a:lnTo>
                  <a:lnTo>
                    <a:pt x="228600" y="12192"/>
                  </a:lnTo>
                  <a:lnTo>
                    <a:pt x="225552" y="19812"/>
                  </a:lnTo>
                  <a:lnTo>
                    <a:pt x="225552" y="35052"/>
                  </a:lnTo>
                  <a:lnTo>
                    <a:pt x="228600" y="42672"/>
                  </a:lnTo>
                  <a:lnTo>
                    <a:pt x="234696" y="47244"/>
                  </a:lnTo>
                  <a:lnTo>
                    <a:pt x="240792" y="53340"/>
                  </a:lnTo>
                  <a:lnTo>
                    <a:pt x="248412" y="56388"/>
                  </a:lnTo>
                  <a:lnTo>
                    <a:pt x="266700" y="56388"/>
                  </a:lnTo>
                  <a:lnTo>
                    <a:pt x="274320" y="53340"/>
                  </a:lnTo>
                  <a:lnTo>
                    <a:pt x="280416" y="47244"/>
                  </a:lnTo>
                  <a:lnTo>
                    <a:pt x="286512" y="42672"/>
                  </a:lnTo>
                  <a:lnTo>
                    <a:pt x="289560" y="35052"/>
                  </a:lnTo>
                  <a:lnTo>
                    <a:pt x="289560" y="19812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935211" y="5082540"/>
              <a:ext cx="190500" cy="185927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162287" y="5082540"/>
              <a:ext cx="170688" cy="181356"/>
            </a:xfrm>
            <a:prstGeom prst="rect">
              <a:avLst/>
            </a:prstGeom>
          </p:spPr>
        </p:pic>
      </p:grpSp>
      <p:grpSp>
        <p:nvGrpSpPr>
          <p:cNvPr id="69" name="object 69"/>
          <p:cNvGrpSpPr/>
          <p:nvPr/>
        </p:nvGrpSpPr>
        <p:grpSpPr>
          <a:xfrm>
            <a:off x="9610343" y="1158239"/>
            <a:ext cx="266700" cy="5455920"/>
            <a:chOff x="9610343" y="1158239"/>
            <a:chExt cx="266700" cy="5455920"/>
          </a:xfrm>
        </p:grpSpPr>
        <p:sp>
          <p:nvSpPr>
            <p:cNvPr id="70" name="object 70"/>
            <p:cNvSpPr/>
            <p:nvPr/>
          </p:nvSpPr>
          <p:spPr>
            <a:xfrm>
              <a:off x="9610343" y="1158239"/>
              <a:ext cx="266700" cy="5455920"/>
            </a:xfrm>
            <a:custGeom>
              <a:avLst/>
              <a:gdLst/>
              <a:ahLst/>
              <a:cxnLst/>
              <a:rect l="l" t="t" r="r" b="b"/>
              <a:pathLst>
                <a:path w="266700" h="5455920">
                  <a:moveTo>
                    <a:pt x="0" y="5455920"/>
                  </a:moveTo>
                  <a:lnTo>
                    <a:pt x="0" y="0"/>
                  </a:lnTo>
                  <a:lnTo>
                    <a:pt x="266700" y="0"/>
                  </a:lnTo>
                  <a:lnTo>
                    <a:pt x="266700" y="5455920"/>
                  </a:lnTo>
                  <a:lnTo>
                    <a:pt x="0" y="5455920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9610343" y="1158239"/>
              <a:ext cx="9525" cy="5455920"/>
            </a:xfrm>
            <a:custGeom>
              <a:avLst/>
              <a:gdLst/>
              <a:ahLst/>
              <a:cxnLst/>
              <a:rect l="l" t="t" r="r" b="b"/>
              <a:pathLst>
                <a:path w="9525" h="5455920">
                  <a:moveTo>
                    <a:pt x="0" y="5455920"/>
                  </a:moveTo>
                  <a:lnTo>
                    <a:pt x="0" y="0"/>
                  </a:lnTo>
                  <a:lnTo>
                    <a:pt x="9143" y="0"/>
                  </a:lnTo>
                  <a:lnTo>
                    <a:pt x="9143" y="5455920"/>
                  </a:lnTo>
                  <a:lnTo>
                    <a:pt x="0" y="545592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9723119" y="1274063"/>
              <a:ext cx="52069" cy="58419"/>
            </a:xfrm>
            <a:custGeom>
              <a:avLst/>
              <a:gdLst/>
              <a:ahLst/>
              <a:cxnLst/>
              <a:rect l="l" t="t" r="r" b="b"/>
              <a:pathLst>
                <a:path w="52070" h="58419">
                  <a:moveTo>
                    <a:pt x="44196" y="1524"/>
                  </a:moveTo>
                  <a:lnTo>
                    <a:pt x="45720" y="0"/>
                  </a:lnTo>
                  <a:lnTo>
                    <a:pt x="48768" y="0"/>
                  </a:lnTo>
                  <a:lnTo>
                    <a:pt x="51816" y="3048"/>
                  </a:lnTo>
                  <a:lnTo>
                    <a:pt x="51816" y="6096"/>
                  </a:lnTo>
                  <a:lnTo>
                    <a:pt x="50292" y="7620"/>
                  </a:lnTo>
                  <a:lnTo>
                    <a:pt x="50292" y="3048"/>
                  </a:lnTo>
                  <a:lnTo>
                    <a:pt x="48768" y="3048"/>
                  </a:lnTo>
                  <a:lnTo>
                    <a:pt x="48768" y="1524"/>
                  </a:lnTo>
                  <a:lnTo>
                    <a:pt x="47244" y="1524"/>
                  </a:lnTo>
                  <a:lnTo>
                    <a:pt x="45720" y="3048"/>
                  </a:lnTo>
                  <a:lnTo>
                    <a:pt x="44196" y="1524"/>
                  </a:lnTo>
                  <a:close/>
                </a:path>
                <a:path w="52070" h="58419">
                  <a:moveTo>
                    <a:pt x="26720" y="29822"/>
                  </a:moveTo>
                  <a:lnTo>
                    <a:pt x="27432" y="30384"/>
                  </a:lnTo>
                  <a:lnTo>
                    <a:pt x="50292" y="51816"/>
                  </a:lnTo>
                  <a:lnTo>
                    <a:pt x="51816" y="53340"/>
                  </a:lnTo>
                  <a:lnTo>
                    <a:pt x="51816" y="54864"/>
                  </a:lnTo>
                  <a:lnTo>
                    <a:pt x="50292" y="56388"/>
                  </a:lnTo>
                  <a:lnTo>
                    <a:pt x="50292" y="54864"/>
                  </a:lnTo>
                  <a:lnTo>
                    <a:pt x="47244" y="51816"/>
                  </a:lnTo>
                  <a:lnTo>
                    <a:pt x="45720" y="50088"/>
                  </a:lnTo>
                  <a:lnTo>
                    <a:pt x="26720" y="29822"/>
                  </a:lnTo>
                  <a:close/>
                </a:path>
                <a:path w="52070" h="58419">
                  <a:moveTo>
                    <a:pt x="21336" y="30480"/>
                  </a:moveTo>
                  <a:lnTo>
                    <a:pt x="21336" y="28956"/>
                  </a:lnTo>
                  <a:lnTo>
                    <a:pt x="47244" y="3048"/>
                  </a:lnTo>
                  <a:lnTo>
                    <a:pt x="50292" y="3048"/>
                  </a:lnTo>
                  <a:lnTo>
                    <a:pt x="50292" y="4572"/>
                  </a:lnTo>
                  <a:lnTo>
                    <a:pt x="48768" y="6096"/>
                  </a:lnTo>
                  <a:lnTo>
                    <a:pt x="48768" y="4572"/>
                  </a:lnTo>
                  <a:lnTo>
                    <a:pt x="24384" y="28956"/>
                  </a:lnTo>
                  <a:lnTo>
                    <a:pt x="24384" y="33348"/>
                  </a:lnTo>
                  <a:lnTo>
                    <a:pt x="21336" y="30480"/>
                  </a:lnTo>
                  <a:close/>
                </a:path>
                <a:path w="52070" h="58419">
                  <a:moveTo>
                    <a:pt x="48768" y="6096"/>
                  </a:moveTo>
                  <a:lnTo>
                    <a:pt x="50292" y="4572"/>
                  </a:lnTo>
                  <a:lnTo>
                    <a:pt x="50292" y="7620"/>
                  </a:lnTo>
                  <a:lnTo>
                    <a:pt x="48768" y="6096"/>
                  </a:lnTo>
                  <a:close/>
                </a:path>
                <a:path w="52070" h="58419">
                  <a:moveTo>
                    <a:pt x="25908" y="28956"/>
                  </a:moveTo>
                  <a:lnTo>
                    <a:pt x="48768" y="6096"/>
                  </a:lnTo>
                  <a:lnTo>
                    <a:pt x="50292" y="7620"/>
                  </a:lnTo>
                  <a:lnTo>
                    <a:pt x="26720" y="29718"/>
                  </a:lnTo>
                  <a:lnTo>
                    <a:pt x="25908" y="28956"/>
                  </a:lnTo>
                  <a:close/>
                </a:path>
                <a:path w="52070" h="58419">
                  <a:moveTo>
                    <a:pt x="24384" y="33348"/>
                  </a:moveTo>
                  <a:lnTo>
                    <a:pt x="24384" y="28956"/>
                  </a:lnTo>
                  <a:lnTo>
                    <a:pt x="45720" y="50292"/>
                  </a:lnTo>
                  <a:lnTo>
                    <a:pt x="47244" y="51714"/>
                  </a:lnTo>
                  <a:lnTo>
                    <a:pt x="48768" y="53340"/>
                  </a:lnTo>
                  <a:lnTo>
                    <a:pt x="50292" y="54864"/>
                  </a:lnTo>
                  <a:lnTo>
                    <a:pt x="48768" y="56388"/>
                  </a:lnTo>
                  <a:lnTo>
                    <a:pt x="48768" y="54864"/>
                  </a:lnTo>
                  <a:lnTo>
                    <a:pt x="47244" y="54864"/>
                  </a:lnTo>
                  <a:lnTo>
                    <a:pt x="24384" y="33348"/>
                  </a:lnTo>
                  <a:close/>
                </a:path>
                <a:path w="52070" h="58419">
                  <a:moveTo>
                    <a:pt x="48768" y="56388"/>
                  </a:moveTo>
                  <a:lnTo>
                    <a:pt x="50292" y="54864"/>
                  </a:lnTo>
                  <a:lnTo>
                    <a:pt x="50292" y="56388"/>
                  </a:lnTo>
                  <a:lnTo>
                    <a:pt x="48768" y="56388"/>
                  </a:lnTo>
                  <a:close/>
                </a:path>
                <a:path w="52070" h="58419">
                  <a:moveTo>
                    <a:pt x="18288" y="30480"/>
                  </a:moveTo>
                  <a:lnTo>
                    <a:pt x="18288" y="28956"/>
                  </a:lnTo>
                  <a:lnTo>
                    <a:pt x="19812" y="27432"/>
                  </a:lnTo>
                  <a:lnTo>
                    <a:pt x="19812" y="28956"/>
                  </a:lnTo>
                  <a:lnTo>
                    <a:pt x="21336" y="30480"/>
                  </a:lnTo>
                  <a:lnTo>
                    <a:pt x="45720" y="56388"/>
                  </a:lnTo>
                  <a:lnTo>
                    <a:pt x="50292" y="56388"/>
                  </a:lnTo>
                  <a:lnTo>
                    <a:pt x="48768" y="57912"/>
                  </a:lnTo>
                  <a:lnTo>
                    <a:pt x="45720" y="57912"/>
                  </a:lnTo>
                  <a:lnTo>
                    <a:pt x="18288" y="30480"/>
                  </a:lnTo>
                  <a:close/>
                </a:path>
                <a:path w="52070" h="58419">
                  <a:moveTo>
                    <a:pt x="48768" y="57912"/>
                  </a:moveTo>
                  <a:lnTo>
                    <a:pt x="50292" y="56388"/>
                  </a:lnTo>
                  <a:lnTo>
                    <a:pt x="50292" y="57912"/>
                  </a:lnTo>
                  <a:lnTo>
                    <a:pt x="48768" y="57912"/>
                  </a:lnTo>
                  <a:close/>
                </a:path>
                <a:path w="52070" h="58419">
                  <a:moveTo>
                    <a:pt x="19812" y="28956"/>
                  </a:moveTo>
                  <a:lnTo>
                    <a:pt x="47244" y="1524"/>
                  </a:lnTo>
                  <a:lnTo>
                    <a:pt x="48768" y="1524"/>
                  </a:lnTo>
                  <a:lnTo>
                    <a:pt x="48768" y="3048"/>
                  </a:lnTo>
                  <a:lnTo>
                    <a:pt x="47244" y="3048"/>
                  </a:lnTo>
                  <a:lnTo>
                    <a:pt x="21336" y="28956"/>
                  </a:lnTo>
                  <a:lnTo>
                    <a:pt x="21336" y="30480"/>
                  </a:lnTo>
                  <a:lnTo>
                    <a:pt x="19812" y="28956"/>
                  </a:lnTo>
                  <a:close/>
                </a:path>
                <a:path w="52070" h="58419">
                  <a:moveTo>
                    <a:pt x="24384" y="28956"/>
                  </a:moveTo>
                  <a:lnTo>
                    <a:pt x="48768" y="4572"/>
                  </a:lnTo>
                  <a:lnTo>
                    <a:pt x="48768" y="6096"/>
                  </a:lnTo>
                  <a:lnTo>
                    <a:pt x="25908" y="28956"/>
                  </a:lnTo>
                  <a:lnTo>
                    <a:pt x="25908" y="30480"/>
                  </a:lnTo>
                  <a:lnTo>
                    <a:pt x="24384" y="28956"/>
                  </a:lnTo>
                  <a:close/>
                </a:path>
                <a:path w="52070" h="58419">
                  <a:moveTo>
                    <a:pt x="45720" y="56388"/>
                  </a:moveTo>
                  <a:lnTo>
                    <a:pt x="47244" y="54864"/>
                  </a:lnTo>
                  <a:lnTo>
                    <a:pt x="48768" y="54864"/>
                  </a:lnTo>
                  <a:lnTo>
                    <a:pt x="48768" y="56388"/>
                  </a:lnTo>
                  <a:lnTo>
                    <a:pt x="45720" y="56388"/>
                  </a:lnTo>
                  <a:close/>
                </a:path>
                <a:path w="52070" h="58419">
                  <a:moveTo>
                    <a:pt x="25908" y="30480"/>
                  </a:moveTo>
                  <a:lnTo>
                    <a:pt x="26720" y="29822"/>
                  </a:lnTo>
                  <a:lnTo>
                    <a:pt x="47244" y="51714"/>
                  </a:lnTo>
                  <a:lnTo>
                    <a:pt x="45720" y="50292"/>
                  </a:lnTo>
                  <a:lnTo>
                    <a:pt x="25908" y="30480"/>
                  </a:lnTo>
                  <a:close/>
                </a:path>
                <a:path w="52070" h="58419">
                  <a:moveTo>
                    <a:pt x="21336" y="30480"/>
                  </a:moveTo>
                  <a:lnTo>
                    <a:pt x="47244" y="54864"/>
                  </a:lnTo>
                  <a:lnTo>
                    <a:pt x="45720" y="56388"/>
                  </a:lnTo>
                  <a:lnTo>
                    <a:pt x="21336" y="30480"/>
                  </a:lnTo>
                  <a:close/>
                </a:path>
                <a:path w="52070" h="58419">
                  <a:moveTo>
                    <a:pt x="19812" y="28956"/>
                  </a:moveTo>
                  <a:lnTo>
                    <a:pt x="19812" y="25908"/>
                  </a:lnTo>
                  <a:lnTo>
                    <a:pt x="44196" y="1524"/>
                  </a:lnTo>
                  <a:lnTo>
                    <a:pt x="45720" y="3048"/>
                  </a:lnTo>
                  <a:lnTo>
                    <a:pt x="19812" y="28956"/>
                  </a:lnTo>
                  <a:close/>
                </a:path>
                <a:path w="52070" h="58419">
                  <a:moveTo>
                    <a:pt x="25908" y="1524"/>
                  </a:moveTo>
                  <a:lnTo>
                    <a:pt x="28956" y="0"/>
                  </a:lnTo>
                  <a:lnTo>
                    <a:pt x="30480" y="0"/>
                  </a:lnTo>
                  <a:lnTo>
                    <a:pt x="33528" y="3048"/>
                  </a:lnTo>
                  <a:lnTo>
                    <a:pt x="33528" y="6096"/>
                  </a:lnTo>
                  <a:lnTo>
                    <a:pt x="32004" y="7620"/>
                  </a:lnTo>
                  <a:lnTo>
                    <a:pt x="32004" y="3048"/>
                  </a:lnTo>
                  <a:lnTo>
                    <a:pt x="30480" y="3048"/>
                  </a:lnTo>
                  <a:lnTo>
                    <a:pt x="30480" y="1524"/>
                  </a:lnTo>
                  <a:lnTo>
                    <a:pt x="28956" y="1524"/>
                  </a:lnTo>
                  <a:lnTo>
                    <a:pt x="27432" y="3048"/>
                  </a:lnTo>
                  <a:lnTo>
                    <a:pt x="27432" y="1524"/>
                  </a:lnTo>
                  <a:lnTo>
                    <a:pt x="26720" y="2193"/>
                  </a:lnTo>
                  <a:lnTo>
                    <a:pt x="26720" y="2336"/>
                  </a:lnTo>
                  <a:lnTo>
                    <a:pt x="25908" y="1524"/>
                  </a:lnTo>
                  <a:close/>
                </a:path>
                <a:path w="52070" h="58419">
                  <a:moveTo>
                    <a:pt x="9144" y="30581"/>
                  </a:moveTo>
                  <a:lnTo>
                    <a:pt x="9906" y="29718"/>
                  </a:lnTo>
                  <a:lnTo>
                    <a:pt x="33528" y="53340"/>
                  </a:lnTo>
                  <a:lnTo>
                    <a:pt x="33528" y="54864"/>
                  </a:lnTo>
                  <a:lnTo>
                    <a:pt x="32004" y="56388"/>
                  </a:lnTo>
                  <a:lnTo>
                    <a:pt x="32004" y="54864"/>
                  </a:lnTo>
                  <a:lnTo>
                    <a:pt x="28956" y="51816"/>
                  </a:lnTo>
                  <a:lnTo>
                    <a:pt x="27432" y="50088"/>
                  </a:lnTo>
                  <a:lnTo>
                    <a:pt x="9144" y="30581"/>
                  </a:lnTo>
                  <a:close/>
                </a:path>
                <a:path w="52070" h="58419">
                  <a:moveTo>
                    <a:pt x="3048" y="30480"/>
                  </a:moveTo>
                  <a:lnTo>
                    <a:pt x="3048" y="28956"/>
                  </a:lnTo>
                  <a:lnTo>
                    <a:pt x="28956" y="3048"/>
                  </a:lnTo>
                  <a:lnTo>
                    <a:pt x="32004" y="3048"/>
                  </a:lnTo>
                  <a:lnTo>
                    <a:pt x="32004" y="4572"/>
                  </a:lnTo>
                  <a:lnTo>
                    <a:pt x="30480" y="6096"/>
                  </a:lnTo>
                  <a:lnTo>
                    <a:pt x="30480" y="4572"/>
                  </a:lnTo>
                  <a:lnTo>
                    <a:pt x="6096" y="28956"/>
                  </a:lnTo>
                  <a:lnTo>
                    <a:pt x="6096" y="33348"/>
                  </a:lnTo>
                  <a:lnTo>
                    <a:pt x="3048" y="30480"/>
                  </a:lnTo>
                  <a:close/>
                </a:path>
                <a:path w="52070" h="58419">
                  <a:moveTo>
                    <a:pt x="30480" y="6096"/>
                  </a:moveTo>
                  <a:lnTo>
                    <a:pt x="32004" y="4572"/>
                  </a:lnTo>
                  <a:lnTo>
                    <a:pt x="32004" y="7620"/>
                  </a:lnTo>
                  <a:lnTo>
                    <a:pt x="30480" y="6096"/>
                  </a:lnTo>
                  <a:close/>
                </a:path>
                <a:path w="52070" h="58419">
                  <a:moveTo>
                    <a:pt x="7620" y="28956"/>
                  </a:moveTo>
                  <a:lnTo>
                    <a:pt x="30480" y="6096"/>
                  </a:lnTo>
                  <a:lnTo>
                    <a:pt x="32004" y="7620"/>
                  </a:lnTo>
                  <a:lnTo>
                    <a:pt x="9906" y="29718"/>
                  </a:lnTo>
                  <a:lnTo>
                    <a:pt x="9144" y="28956"/>
                  </a:lnTo>
                  <a:lnTo>
                    <a:pt x="7620" y="28956"/>
                  </a:lnTo>
                  <a:close/>
                </a:path>
                <a:path w="52070" h="58419">
                  <a:moveTo>
                    <a:pt x="6096" y="33348"/>
                  </a:moveTo>
                  <a:lnTo>
                    <a:pt x="6096" y="28956"/>
                  </a:lnTo>
                  <a:lnTo>
                    <a:pt x="27432" y="50292"/>
                  </a:lnTo>
                  <a:lnTo>
                    <a:pt x="28956" y="51714"/>
                  </a:lnTo>
                  <a:lnTo>
                    <a:pt x="30480" y="53340"/>
                  </a:lnTo>
                  <a:lnTo>
                    <a:pt x="32004" y="54864"/>
                  </a:lnTo>
                  <a:lnTo>
                    <a:pt x="30480" y="56388"/>
                  </a:lnTo>
                  <a:lnTo>
                    <a:pt x="30480" y="54864"/>
                  </a:lnTo>
                  <a:lnTo>
                    <a:pt x="28956" y="54864"/>
                  </a:lnTo>
                  <a:lnTo>
                    <a:pt x="6096" y="33348"/>
                  </a:lnTo>
                  <a:close/>
                </a:path>
                <a:path w="52070" h="58419">
                  <a:moveTo>
                    <a:pt x="30480" y="56388"/>
                  </a:moveTo>
                  <a:lnTo>
                    <a:pt x="32004" y="54864"/>
                  </a:lnTo>
                  <a:lnTo>
                    <a:pt x="32004" y="56388"/>
                  </a:lnTo>
                  <a:lnTo>
                    <a:pt x="30480" y="56388"/>
                  </a:lnTo>
                  <a:close/>
                </a:path>
                <a:path w="52070" h="58419">
                  <a:moveTo>
                    <a:pt x="27432" y="57912"/>
                  </a:moveTo>
                  <a:lnTo>
                    <a:pt x="27432" y="56388"/>
                  </a:lnTo>
                  <a:lnTo>
                    <a:pt x="32004" y="56388"/>
                  </a:lnTo>
                  <a:lnTo>
                    <a:pt x="30480" y="57912"/>
                  </a:lnTo>
                  <a:lnTo>
                    <a:pt x="27432" y="57912"/>
                  </a:lnTo>
                  <a:close/>
                </a:path>
                <a:path w="52070" h="58419">
                  <a:moveTo>
                    <a:pt x="30480" y="57912"/>
                  </a:moveTo>
                  <a:lnTo>
                    <a:pt x="32004" y="56388"/>
                  </a:lnTo>
                  <a:lnTo>
                    <a:pt x="32004" y="57912"/>
                  </a:lnTo>
                  <a:lnTo>
                    <a:pt x="30480" y="57912"/>
                  </a:lnTo>
                  <a:close/>
                </a:path>
                <a:path w="52070" h="58419">
                  <a:moveTo>
                    <a:pt x="1524" y="28956"/>
                  </a:moveTo>
                  <a:lnTo>
                    <a:pt x="28956" y="1524"/>
                  </a:lnTo>
                  <a:lnTo>
                    <a:pt x="30480" y="1524"/>
                  </a:lnTo>
                  <a:lnTo>
                    <a:pt x="30480" y="3048"/>
                  </a:lnTo>
                  <a:lnTo>
                    <a:pt x="28956" y="3048"/>
                  </a:lnTo>
                  <a:lnTo>
                    <a:pt x="3048" y="28956"/>
                  </a:lnTo>
                  <a:lnTo>
                    <a:pt x="3048" y="30480"/>
                  </a:lnTo>
                  <a:lnTo>
                    <a:pt x="1524" y="28956"/>
                  </a:lnTo>
                  <a:close/>
                </a:path>
                <a:path w="52070" h="58419">
                  <a:moveTo>
                    <a:pt x="6096" y="28956"/>
                  </a:moveTo>
                  <a:lnTo>
                    <a:pt x="30480" y="4572"/>
                  </a:lnTo>
                  <a:lnTo>
                    <a:pt x="30480" y="6096"/>
                  </a:lnTo>
                  <a:lnTo>
                    <a:pt x="7620" y="28956"/>
                  </a:lnTo>
                  <a:lnTo>
                    <a:pt x="7620" y="30480"/>
                  </a:lnTo>
                  <a:lnTo>
                    <a:pt x="6096" y="28956"/>
                  </a:lnTo>
                  <a:close/>
                </a:path>
                <a:path w="52070" h="58419">
                  <a:moveTo>
                    <a:pt x="27432" y="56388"/>
                  </a:moveTo>
                  <a:lnTo>
                    <a:pt x="28956" y="54864"/>
                  </a:lnTo>
                  <a:lnTo>
                    <a:pt x="30480" y="54864"/>
                  </a:lnTo>
                  <a:lnTo>
                    <a:pt x="30480" y="56388"/>
                  </a:lnTo>
                  <a:lnTo>
                    <a:pt x="27432" y="56388"/>
                  </a:lnTo>
                  <a:close/>
                </a:path>
                <a:path w="52070" h="58419">
                  <a:moveTo>
                    <a:pt x="7620" y="30480"/>
                  </a:moveTo>
                  <a:lnTo>
                    <a:pt x="7620" y="28956"/>
                  </a:lnTo>
                  <a:lnTo>
                    <a:pt x="28956" y="51714"/>
                  </a:lnTo>
                  <a:lnTo>
                    <a:pt x="27432" y="50292"/>
                  </a:lnTo>
                  <a:lnTo>
                    <a:pt x="7620" y="30480"/>
                  </a:lnTo>
                  <a:close/>
                </a:path>
                <a:path w="52070" h="58419">
                  <a:moveTo>
                    <a:pt x="3048" y="30480"/>
                  </a:moveTo>
                  <a:lnTo>
                    <a:pt x="28956" y="54864"/>
                  </a:lnTo>
                  <a:lnTo>
                    <a:pt x="27432" y="56388"/>
                  </a:lnTo>
                  <a:lnTo>
                    <a:pt x="26720" y="55718"/>
                  </a:lnTo>
                  <a:lnTo>
                    <a:pt x="25908" y="54768"/>
                  </a:lnTo>
                  <a:lnTo>
                    <a:pt x="3048" y="30480"/>
                  </a:lnTo>
                  <a:close/>
                </a:path>
                <a:path w="52070" h="58419">
                  <a:moveTo>
                    <a:pt x="1524" y="28956"/>
                  </a:moveTo>
                  <a:lnTo>
                    <a:pt x="1524" y="25908"/>
                  </a:lnTo>
                  <a:lnTo>
                    <a:pt x="27432" y="1524"/>
                  </a:lnTo>
                  <a:lnTo>
                    <a:pt x="27432" y="3048"/>
                  </a:lnTo>
                  <a:lnTo>
                    <a:pt x="26720" y="2336"/>
                  </a:lnTo>
                  <a:lnTo>
                    <a:pt x="26720" y="3759"/>
                  </a:lnTo>
                  <a:lnTo>
                    <a:pt x="1524" y="28956"/>
                  </a:lnTo>
                  <a:close/>
                </a:path>
                <a:path w="52070" h="58419">
                  <a:moveTo>
                    <a:pt x="26720" y="3759"/>
                  </a:moveTo>
                  <a:lnTo>
                    <a:pt x="26720" y="2336"/>
                  </a:lnTo>
                  <a:lnTo>
                    <a:pt x="27432" y="3048"/>
                  </a:lnTo>
                  <a:lnTo>
                    <a:pt x="26720" y="3759"/>
                  </a:lnTo>
                  <a:close/>
                </a:path>
                <a:path w="52070" h="58419">
                  <a:moveTo>
                    <a:pt x="25908" y="30480"/>
                  </a:moveTo>
                  <a:lnTo>
                    <a:pt x="25908" y="28956"/>
                  </a:lnTo>
                  <a:lnTo>
                    <a:pt x="26720" y="29822"/>
                  </a:lnTo>
                  <a:lnTo>
                    <a:pt x="25908" y="30480"/>
                  </a:lnTo>
                  <a:close/>
                </a:path>
                <a:path w="52070" h="58419">
                  <a:moveTo>
                    <a:pt x="0" y="30480"/>
                  </a:moveTo>
                  <a:lnTo>
                    <a:pt x="0" y="28956"/>
                  </a:lnTo>
                  <a:lnTo>
                    <a:pt x="1524" y="27432"/>
                  </a:lnTo>
                  <a:lnTo>
                    <a:pt x="1524" y="28956"/>
                  </a:lnTo>
                  <a:lnTo>
                    <a:pt x="3048" y="30480"/>
                  </a:lnTo>
                  <a:lnTo>
                    <a:pt x="26720" y="55632"/>
                  </a:lnTo>
                  <a:lnTo>
                    <a:pt x="25908" y="54953"/>
                  </a:lnTo>
                  <a:lnTo>
                    <a:pt x="1524" y="32004"/>
                  </a:lnTo>
                  <a:lnTo>
                    <a:pt x="0" y="30480"/>
                  </a:lnTo>
                  <a:close/>
                </a:path>
                <a:path w="52070" h="58419">
                  <a:moveTo>
                    <a:pt x="7620" y="28956"/>
                  </a:moveTo>
                  <a:lnTo>
                    <a:pt x="9144" y="28956"/>
                  </a:lnTo>
                  <a:lnTo>
                    <a:pt x="9906" y="29718"/>
                  </a:lnTo>
                  <a:lnTo>
                    <a:pt x="9144" y="30480"/>
                  </a:lnTo>
                  <a:lnTo>
                    <a:pt x="7620" y="289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685019" y="1463039"/>
              <a:ext cx="102108" cy="8061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10343" y="1412748"/>
            <a:ext cx="266700" cy="457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10343" y="2377439"/>
            <a:ext cx="266700" cy="5333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5655" y="1263395"/>
            <a:ext cx="2662428" cy="11277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743711" y="6219444"/>
            <a:ext cx="7447915" cy="7620"/>
          </a:xfrm>
          <a:custGeom>
            <a:avLst/>
            <a:gdLst/>
            <a:ahLst/>
            <a:cxnLst/>
            <a:rect l="l" t="t" r="r" b="b"/>
            <a:pathLst>
              <a:path w="7447915" h="7620">
                <a:moveTo>
                  <a:pt x="0" y="4571"/>
                </a:moveTo>
                <a:lnTo>
                  <a:pt x="0" y="1523"/>
                </a:lnTo>
                <a:lnTo>
                  <a:pt x="1523" y="0"/>
                </a:lnTo>
                <a:lnTo>
                  <a:pt x="6095" y="0"/>
                </a:lnTo>
                <a:lnTo>
                  <a:pt x="7619" y="1523"/>
                </a:lnTo>
                <a:lnTo>
                  <a:pt x="7619" y="4571"/>
                </a:lnTo>
                <a:lnTo>
                  <a:pt x="4571" y="7619"/>
                </a:lnTo>
                <a:lnTo>
                  <a:pt x="3048" y="7619"/>
                </a:lnTo>
                <a:lnTo>
                  <a:pt x="0" y="4571"/>
                </a:lnTo>
                <a:close/>
              </a:path>
              <a:path w="7447915" h="7620">
                <a:moveTo>
                  <a:pt x="38100" y="6095"/>
                </a:moveTo>
                <a:lnTo>
                  <a:pt x="38100" y="0"/>
                </a:lnTo>
                <a:lnTo>
                  <a:pt x="42671" y="0"/>
                </a:lnTo>
                <a:lnTo>
                  <a:pt x="44195" y="1523"/>
                </a:lnTo>
                <a:lnTo>
                  <a:pt x="44195" y="4571"/>
                </a:lnTo>
                <a:lnTo>
                  <a:pt x="41148" y="7619"/>
                </a:lnTo>
                <a:lnTo>
                  <a:pt x="39623" y="7619"/>
                </a:lnTo>
                <a:lnTo>
                  <a:pt x="38100" y="6095"/>
                </a:lnTo>
                <a:close/>
              </a:path>
              <a:path w="7447915" h="7620">
                <a:moveTo>
                  <a:pt x="36575" y="4571"/>
                </a:moveTo>
                <a:lnTo>
                  <a:pt x="36575" y="3048"/>
                </a:lnTo>
                <a:lnTo>
                  <a:pt x="38100" y="1523"/>
                </a:lnTo>
                <a:lnTo>
                  <a:pt x="38100" y="4571"/>
                </a:lnTo>
                <a:lnTo>
                  <a:pt x="36575" y="4571"/>
                </a:lnTo>
                <a:close/>
              </a:path>
              <a:path w="7447915" h="7620">
                <a:moveTo>
                  <a:pt x="74675" y="6095"/>
                </a:moveTo>
                <a:lnTo>
                  <a:pt x="74675" y="0"/>
                </a:lnTo>
                <a:lnTo>
                  <a:pt x="80771" y="0"/>
                </a:lnTo>
                <a:lnTo>
                  <a:pt x="80771" y="6095"/>
                </a:lnTo>
                <a:lnTo>
                  <a:pt x="79248" y="6095"/>
                </a:lnTo>
                <a:lnTo>
                  <a:pt x="79248" y="7619"/>
                </a:lnTo>
                <a:lnTo>
                  <a:pt x="76200" y="7619"/>
                </a:lnTo>
                <a:lnTo>
                  <a:pt x="76200" y="6095"/>
                </a:lnTo>
                <a:lnTo>
                  <a:pt x="74675" y="6095"/>
                </a:lnTo>
                <a:close/>
              </a:path>
              <a:path w="7447915" h="7620">
                <a:moveTo>
                  <a:pt x="73151" y="4571"/>
                </a:moveTo>
                <a:lnTo>
                  <a:pt x="73151" y="3048"/>
                </a:lnTo>
                <a:lnTo>
                  <a:pt x="74675" y="1523"/>
                </a:lnTo>
                <a:lnTo>
                  <a:pt x="74675" y="4571"/>
                </a:lnTo>
                <a:lnTo>
                  <a:pt x="73151" y="4571"/>
                </a:lnTo>
                <a:close/>
              </a:path>
              <a:path w="7447915" h="7620">
                <a:moveTo>
                  <a:pt x="111251" y="6095"/>
                </a:moveTo>
                <a:lnTo>
                  <a:pt x="111251" y="0"/>
                </a:lnTo>
                <a:lnTo>
                  <a:pt x="117348" y="0"/>
                </a:lnTo>
                <a:lnTo>
                  <a:pt x="117348" y="6095"/>
                </a:lnTo>
                <a:lnTo>
                  <a:pt x="115823" y="6095"/>
                </a:lnTo>
                <a:lnTo>
                  <a:pt x="115823" y="7619"/>
                </a:lnTo>
                <a:lnTo>
                  <a:pt x="112775" y="7619"/>
                </a:lnTo>
                <a:lnTo>
                  <a:pt x="112775" y="6095"/>
                </a:lnTo>
                <a:lnTo>
                  <a:pt x="111251" y="6095"/>
                </a:lnTo>
                <a:close/>
              </a:path>
              <a:path w="7447915" h="7620">
                <a:moveTo>
                  <a:pt x="153923" y="4571"/>
                </a:moveTo>
                <a:lnTo>
                  <a:pt x="153923" y="1523"/>
                </a:lnTo>
                <a:lnTo>
                  <a:pt x="155448" y="3048"/>
                </a:lnTo>
                <a:lnTo>
                  <a:pt x="155448" y="4571"/>
                </a:lnTo>
                <a:lnTo>
                  <a:pt x="153923" y="4571"/>
                </a:lnTo>
                <a:close/>
              </a:path>
              <a:path w="7447915" h="7620">
                <a:moveTo>
                  <a:pt x="147827" y="6095"/>
                </a:moveTo>
                <a:lnTo>
                  <a:pt x="147827" y="0"/>
                </a:lnTo>
                <a:lnTo>
                  <a:pt x="153923" y="0"/>
                </a:lnTo>
                <a:lnTo>
                  <a:pt x="153923" y="6095"/>
                </a:lnTo>
                <a:lnTo>
                  <a:pt x="152400" y="6095"/>
                </a:lnTo>
                <a:lnTo>
                  <a:pt x="152400" y="7619"/>
                </a:lnTo>
                <a:lnTo>
                  <a:pt x="150875" y="7619"/>
                </a:lnTo>
                <a:lnTo>
                  <a:pt x="149351" y="6095"/>
                </a:lnTo>
                <a:lnTo>
                  <a:pt x="147827" y="6095"/>
                </a:lnTo>
                <a:close/>
              </a:path>
              <a:path w="7447915" h="7620">
                <a:moveTo>
                  <a:pt x="184403" y="4571"/>
                </a:moveTo>
                <a:lnTo>
                  <a:pt x="184403" y="1523"/>
                </a:lnTo>
                <a:lnTo>
                  <a:pt x="185927" y="0"/>
                </a:lnTo>
                <a:lnTo>
                  <a:pt x="190500" y="0"/>
                </a:lnTo>
                <a:lnTo>
                  <a:pt x="192023" y="1523"/>
                </a:lnTo>
                <a:lnTo>
                  <a:pt x="192023" y="4571"/>
                </a:lnTo>
                <a:lnTo>
                  <a:pt x="188975" y="7619"/>
                </a:lnTo>
                <a:lnTo>
                  <a:pt x="187451" y="7619"/>
                </a:lnTo>
                <a:lnTo>
                  <a:pt x="184403" y="4571"/>
                </a:lnTo>
                <a:close/>
              </a:path>
              <a:path w="7447915" h="7620">
                <a:moveTo>
                  <a:pt x="220980" y="4571"/>
                </a:moveTo>
                <a:lnTo>
                  <a:pt x="220980" y="1523"/>
                </a:lnTo>
                <a:lnTo>
                  <a:pt x="222503" y="0"/>
                </a:lnTo>
                <a:lnTo>
                  <a:pt x="227075" y="0"/>
                </a:lnTo>
                <a:lnTo>
                  <a:pt x="228600" y="1523"/>
                </a:lnTo>
                <a:lnTo>
                  <a:pt x="228600" y="4571"/>
                </a:lnTo>
                <a:lnTo>
                  <a:pt x="225551" y="7619"/>
                </a:lnTo>
                <a:lnTo>
                  <a:pt x="224027" y="7619"/>
                </a:lnTo>
                <a:lnTo>
                  <a:pt x="220980" y="4571"/>
                </a:lnTo>
                <a:close/>
              </a:path>
              <a:path w="7447915" h="7620">
                <a:moveTo>
                  <a:pt x="259080" y="6095"/>
                </a:moveTo>
                <a:lnTo>
                  <a:pt x="259080" y="0"/>
                </a:lnTo>
                <a:lnTo>
                  <a:pt x="263651" y="0"/>
                </a:lnTo>
                <a:lnTo>
                  <a:pt x="265175" y="1523"/>
                </a:lnTo>
                <a:lnTo>
                  <a:pt x="265175" y="4571"/>
                </a:lnTo>
                <a:lnTo>
                  <a:pt x="262127" y="7619"/>
                </a:lnTo>
                <a:lnTo>
                  <a:pt x="260603" y="7619"/>
                </a:lnTo>
                <a:lnTo>
                  <a:pt x="259080" y="6095"/>
                </a:lnTo>
                <a:close/>
              </a:path>
              <a:path w="7447915" h="7620">
                <a:moveTo>
                  <a:pt x="257555" y="4571"/>
                </a:moveTo>
                <a:lnTo>
                  <a:pt x="257555" y="3048"/>
                </a:lnTo>
                <a:lnTo>
                  <a:pt x="259080" y="1523"/>
                </a:lnTo>
                <a:lnTo>
                  <a:pt x="259080" y="4571"/>
                </a:lnTo>
                <a:lnTo>
                  <a:pt x="257555" y="4571"/>
                </a:lnTo>
                <a:close/>
              </a:path>
              <a:path w="7447915" h="7620">
                <a:moveTo>
                  <a:pt x="295655" y="6095"/>
                </a:moveTo>
                <a:lnTo>
                  <a:pt x="295655" y="0"/>
                </a:lnTo>
                <a:lnTo>
                  <a:pt x="301751" y="0"/>
                </a:lnTo>
                <a:lnTo>
                  <a:pt x="301751" y="6095"/>
                </a:lnTo>
                <a:lnTo>
                  <a:pt x="300227" y="6095"/>
                </a:lnTo>
                <a:lnTo>
                  <a:pt x="300227" y="7619"/>
                </a:lnTo>
                <a:lnTo>
                  <a:pt x="297180" y="7619"/>
                </a:lnTo>
                <a:lnTo>
                  <a:pt x="297180" y="6095"/>
                </a:lnTo>
                <a:lnTo>
                  <a:pt x="295655" y="6095"/>
                </a:lnTo>
                <a:close/>
              </a:path>
              <a:path w="7447915" h="7620">
                <a:moveTo>
                  <a:pt x="294132" y="4571"/>
                </a:moveTo>
                <a:lnTo>
                  <a:pt x="294132" y="3048"/>
                </a:lnTo>
                <a:lnTo>
                  <a:pt x="295655" y="1523"/>
                </a:lnTo>
                <a:lnTo>
                  <a:pt x="295655" y="4571"/>
                </a:lnTo>
                <a:lnTo>
                  <a:pt x="294132" y="4571"/>
                </a:lnTo>
                <a:close/>
              </a:path>
              <a:path w="7447915" h="7620">
                <a:moveTo>
                  <a:pt x="332232" y="6095"/>
                </a:moveTo>
                <a:lnTo>
                  <a:pt x="332232" y="0"/>
                </a:lnTo>
                <a:lnTo>
                  <a:pt x="338327" y="0"/>
                </a:lnTo>
                <a:lnTo>
                  <a:pt x="338327" y="6095"/>
                </a:lnTo>
                <a:lnTo>
                  <a:pt x="336803" y="6095"/>
                </a:lnTo>
                <a:lnTo>
                  <a:pt x="336803" y="7619"/>
                </a:lnTo>
                <a:lnTo>
                  <a:pt x="333755" y="7619"/>
                </a:lnTo>
                <a:lnTo>
                  <a:pt x="333755" y="6095"/>
                </a:lnTo>
                <a:lnTo>
                  <a:pt x="332232" y="6095"/>
                </a:lnTo>
                <a:close/>
              </a:path>
              <a:path w="7447915" h="7620">
                <a:moveTo>
                  <a:pt x="374903" y="4571"/>
                </a:moveTo>
                <a:lnTo>
                  <a:pt x="374903" y="1523"/>
                </a:lnTo>
                <a:lnTo>
                  <a:pt x="376427" y="3048"/>
                </a:lnTo>
                <a:lnTo>
                  <a:pt x="376427" y="4571"/>
                </a:lnTo>
                <a:lnTo>
                  <a:pt x="374903" y="4571"/>
                </a:lnTo>
                <a:close/>
              </a:path>
              <a:path w="7447915" h="7620">
                <a:moveTo>
                  <a:pt x="368807" y="4571"/>
                </a:moveTo>
                <a:lnTo>
                  <a:pt x="368807" y="1523"/>
                </a:lnTo>
                <a:lnTo>
                  <a:pt x="370332" y="0"/>
                </a:lnTo>
                <a:lnTo>
                  <a:pt x="374903" y="0"/>
                </a:lnTo>
                <a:lnTo>
                  <a:pt x="374903" y="6095"/>
                </a:lnTo>
                <a:lnTo>
                  <a:pt x="373380" y="6095"/>
                </a:lnTo>
                <a:lnTo>
                  <a:pt x="373380" y="7619"/>
                </a:lnTo>
                <a:lnTo>
                  <a:pt x="371855" y="7619"/>
                </a:lnTo>
                <a:lnTo>
                  <a:pt x="368807" y="4571"/>
                </a:lnTo>
                <a:close/>
              </a:path>
              <a:path w="7447915" h="7620">
                <a:moveTo>
                  <a:pt x="405383" y="4571"/>
                </a:moveTo>
                <a:lnTo>
                  <a:pt x="405383" y="1523"/>
                </a:lnTo>
                <a:lnTo>
                  <a:pt x="406907" y="0"/>
                </a:lnTo>
                <a:lnTo>
                  <a:pt x="411480" y="0"/>
                </a:lnTo>
                <a:lnTo>
                  <a:pt x="413003" y="1523"/>
                </a:lnTo>
                <a:lnTo>
                  <a:pt x="413003" y="4571"/>
                </a:lnTo>
                <a:lnTo>
                  <a:pt x="409955" y="7619"/>
                </a:lnTo>
                <a:lnTo>
                  <a:pt x="408432" y="7619"/>
                </a:lnTo>
                <a:lnTo>
                  <a:pt x="405383" y="4571"/>
                </a:lnTo>
                <a:close/>
              </a:path>
              <a:path w="7447915" h="7620">
                <a:moveTo>
                  <a:pt x="441959" y="4571"/>
                </a:moveTo>
                <a:lnTo>
                  <a:pt x="441959" y="1523"/>
                </a:lnTo>
                <a:lnTo>
                  <a:pt x="443483" y="0"/>
                </a:lnTo>
                <a:lnTo>
                  <a:pt x="448055" y="0"/>
                </a:lnTo>
                <a:lnTo>
                  <a:pt x="449580" y="1523"/>
                </a:lnTo>
                <a:lnTo>
                  <a:pt x="449580" y="4571"/>
                </a:lnTo>
                <a:lnTo>
                  <a:pt x="446532" y="7619"/>
                </a:lnTo>
                <a:lnTo>
                  <a:pt x="445007" y="7619"/>
                </a:lnTo>
                <a:lnTo>
                  <a:pt x="441959" y="4571"/>
                </a:lnTo>
                <a:close/>
              </a:path>
              <a:path w="7447915" h="7620">
                <a:moveTo>
                  <a:pt x="480059" y="6095"/>
                </a:moveTo>
                <a:lnTo>
                  <a:pt x="480059" y="0"/>
                </a:lnTo>
                <a:lnTo>
                  <a:pt x="484632" y="0"/>
                </a:lnTo>
                <a:lnTo>
                  <a:pt x="486155" y="1523"/>
                </a:lnTo>
                <a:lnTo>
                  <a:pt x="486155" y="4571"/>
                </a:lnTo>
                <a:lnTo>
                  <a:pt x="483107" y="7619"/>
                </a:lnTo>
                <a:lnTo>
                  <a:pt x="481583" y="7619"/>
                </a:lnTo>
                <a:lnTo>
                  <a:pt x="481583" y="6095"/>
                </a:lnTo>
                <a:lnTo>
                  <a:pt x="480059" y="6095"/>
                </a:lnTo>
                <a:close/>
              </a:path>
              <a:path w="7447915" h="7620">
                <a:moveTo>
                  <a:pt x="478535" y="4571"/>
                </a:moveTo>
                <a:lnTo>
                  <a:pt x="478535" y="3048"/>
                </a:lnTo>
                <a:lnTo>
                  <a:pt x="480059" y="1523"/>
                </a:lnTo>
                <a:lnTo>
                  <a:pt x="480059" y="4571"/>
                </a:lnTo>
                <a:lnTo>
                  <a:pt x="478535" y="4571"/>
                </a:lnTo>
                <a:close/>
              </a:path>
              <a:path w="7447915" h="7620">
                <a:moveTo>
                  <a:pt x="516635" y="6095"/>
                </a:moveTo>
                <a:lnTo>
                  <a:pt x="516635" y="0"/>
                </a:lnTo>
                <a:lnTo>
                  <a:pt x="522732" y="0"/>
                </a:lnTo>
                <a:lnTo>
                  <a:pt x="522732" y="6095"/>
                </a:lnTo>
                <a:lnTo>
                  <a:pt x="521207" y="6095"/>
                </a:lnTo>
                <a:lnTo>
                  <a:pt x="521207" y="7619"/>
                </a:lnTo>
                <a:lnTo>
                  <a:pt x="518159" y="7619"/>
                </a:lnTo>
                <a:lnTo>
                  <a:pt x="518159" y="6095"/>
                </a:lnTo>
                <a:lnTo>
                  <a:pt x="516635" y="6095"/>
                </a:lnTo>
                <a:close/>
              </a:path>
              <a:path w="7447915" h="7620">
                <a:moveTo>
                  <a:pt x="515111" y="4571"/>
                </a:moveTo>
                <a:lnTo>
                  <a:pt x="515111" y="3048"/>
                </a:lnTo>
                <a:lnTo>
                  <a:pt x="516635" y="1523"/>
                </a:lnTo>
                <a:lnTo>
                  <a:pt x="516635" y="4571"/>
                </a:lnTo>
                <a:lnTo>
                  <a:pt x="515111" y="4571"/>
                </a:lnTo>
                <a:close/>
              </a:path>
              <a:path w="7447915" h="7620">
                <a:moveTo>
                  <a:pt x="553211" y="6095"/>
                </a:moveTo>
                <a:lnTo>
                  <a:pt x="553211" y="0"/>
                </a:lnTo>
                <a:lnTo>
                  <a:pt x="559307" y="0"/>
                </a:lnTo>
                <a:lnTo>
                  <a:pt x="559307" y="6095"/>
                </a:lnTo>
                <a:lnTo>
                  <a:pt x="557783" y="6095"/>
                </a:lnTo>
                <a:lnTo>
                  <a:pt x="557783" y="7619"/>
                </a:lnTo>
                <a:lnTo>
                  <a:pt x="554735" y="7619"/>
                </a:lnTo>
                <a:lnTo>
                  <a:pt x="554735" y="6095"/>
                </a:lnTo>
                <a:lnTo>
                  <a:pt x="553211" y="6095"/>
                </a:lnTo>
                <a:close/>
              </a:path>
              <a:path w="7447915" h="7620">
                <a:moveTo>
                  <a:pt x="595883" y="4571"/>
                </a:moveTo>
                <a:lnTo>
                  <a:pt x="595883" y="1523"/>
                </a:lnTo>
                <a:lnTo>
                  <a:pt x="597407" y="3048"/>
                </a:lnTo>
                <a:lnTo>
                  <a:pt x="597407" y="4571"/>
                </a:lnTo>
                <a:lnTo>
                  <a:pt x="595883" y="4571"/>
                </a:lnTo>
                <a:close/>
              </a:path>
              <a:path w="7447915" h="7620">
                <a:moveTo>
                  <a:pt x="589787" y="4571"/>
                </a:moveTo>
                <a:lnTo>
                  <a:pt x="589787" y="1523"/>
                </a:lnTo>
                <a:lnTo>
                  <a:pt x="591311" y="0"/>
                </a:lnTo>
                <a:lnTo>
                  <a:pt x="595883" y="0"/>
                </a:lnTo>
                <a:lnTo>
                  <a:pt x="595883" y="6095"/>
                </a:lnTo>
                <a:lnTo>
                  <a:pt x="594359" y="6095"/>
                </a:lnTo>
                <a:lnTo>
                  <a:pt x="594359" y="7619"/>
                </a:lnTo>
                <a:lnTo>
                  <a:pt x="592835" y="7619"/>
                </a:lnTo>
                <a:lnTo>
                  <a:pt x="589787" y="4571"/>
                </a:lnTo>
                <a:close/>
              </a:path>
              <a:path w="7447915" h="7620">
                <a:moveTo>
                  <a:pt x="626364" y="4571"/>
                </a:moveTo>
                <a:lnTo>
                  <a:pt x="626364" y="1523"/>
                </a:lnTo>
                <a:lnTo>
                  <a:pt x="627887" y="0"/>
                </a:lnTo>
                <a:lnTo>
                  <a:pt x="632459" y="0"/>
                </a:lnTo>
                <a:lnTo>
                  <a:pt x="633983" y="1523"/>
                </a:lnTo>
                <a:lnTo>
                  <a:pt x="633983" y="4571"/>
                </a:lnTo>
                <a:lnTo>
                  <a:pt x="630935" y="7619"/>
                </a:lnTo>
                <a:lnTo>
                  <a:pt x="629411" y="7619"/>
                </a:lnTo>
                <a:lnTo>
                  <a:pt x="626364" y="4571"/>
                </a:lnTo>
                <a:close/>
              </a:path>
              <a:path w="7447915" h="7620">
                <a:moveTo>
                  <a:pt x="662939" y="4571"/>
                </a:moveTo>
                <a:lnTo>
                  <a:pt x="662939" y="1523"/>
                </a:lnTo>
                <a:lnTo>
                  <a:pt x="664464" y="0"/>
                </a:lnTo>
                <a:lnTo>
                  <a:pt x="669035" y="0"/>
                </a:lnTo>
                <a:lnTo>
                  <a:pt x="670559" y="1523"/>
                </a:lnTo>
                <a:lnTo>
                  <a:pt x="670559" y="4571"/>
                </a:lnTo>
                <a:lnTo>
                  <a:pt x="667511" y="7619"/>
                </a:lnTo>
                <a:lnTo>
                  <a:pt x="665987" y="7619"/>
                </a:lnTo>
                <a:lnTo>
                  <a:pt x="662939" y="4571"/>
                </a:lnTo>
                <a:close/>
              </a:path>
              <a:path w="7447915" h="7620">
                <a:moveTo>
                  <a:pt x="701039" y="6095"/>
                </a:moveTo>
                <a:lnTo>
                  <a:pt x="701039" y="0"/>
                </a:lnTo>
                <a:lnTo>
                  <a:pt x="705611" y="0"/>
                </a:lnTo>
                <a:lnTo>
                  <a:pt x="707135" y="1523"/>
                </a:lnTo>
                <a:lnTo>
                  <a:pt x="707135" y="4571"/>
                </a:lnTo>
                <a:lnTo>
                  <a:pt x="704087" y="7619"/>
                </a:lnTo>
                <a:lnTo>
                  <a:pt x="702564" y="7619"/>
                </a:lnTo>
                <a:lnTo>
                  <a:pt x="702564" y="6095"/>
                </a:lnTo>
                <a:lnTo>
                  <a:pt x="701039" y="6095"/>
                </a:lnTo>
                <a:close/>
              </a:path>
              <a:path w="7447915" h="7620">
                <a:moveTo>
                  <a:pt x="699516" y="4571"/>
                </a:moveTo>
                <a:lnTo>
                  <a:pt x="699516" y="3048"/>
                </a:lnTo>
                <a:lnTo>
                  <a:pt x="701039" y="1523"/>
                </a:lnTo>
                <a:lnTo>
                  <a:pt x="701039" y="4571"/>
                </a:lnTo>
                <a:lnTo>
                  <a:pt x="699516" y="4571"/>
                </a:lnTo>
                <a:close/>
              </a:path>
              <a:path w="7447915" h="7620">
                <a:moveTo>
                  <a:pt x="737616" y="6095"/>
                </a:moveTo>
                <a:lnTo>
                  <a:pt x="737616" y="0"/>
                </a:lnTo>
                <a:lnTo>
                  <a:pt x="743711" y="0"/>
                </a:lnTo>
                <a:lnTo>
                  <a:pt x="743711" y="6095"/>
                </a:lnTo>
                <a:lnTo>
                  <a:pt x="742187" y="6095"/>
                </a:lnTo>
                <a:lnTo>
                  <a:pt x="742187" y="7619"/>
                </a:lnTo>
                <a:lnTo>
                  <a:pt x="739139" y="7619"/>
                </a:lnTo>
                <a:lnTo>
                  <a:pt x="739139" y="6095"/>
                </a:lnTo>
                <a:lnTo>
                  <a:pt x="737616" y="6095"/>
                </a:lnTo>
                <a:close/>
              </a:path>
              <a:path w="7447915" h="7620">
                <a:moveTo>
                  <a:pt x="780287" y="4571"/>
                </a:moveTo>
                <a:lnTo>
                  <a:pt x="780287" y="1523"/>
                </a:lnTo>
                <a:lnTo>
                  <a:pt x="781811" y="3048"/>
                </a:lnTo>
                <a:lnTo>
                  <a:pt x="781811" y="4571"/>
                </a:lnTo>
                <a:lnTo>
                  <a:pt x="780287" y="4571"/>
                </a:lnTo>
                <a:close/>
              </a:path>
              <a:path w="7447915" h="7620">
                <a:moveTo>
                  <a:pt x="774191" y="6095"/>
                </a:moveTo>
                <a:lnTo>
                  <a:pt x="774191" y="0"/>
                </a:lnTo>
                <a:lnTo>
                  <a:pt x="780287" y="0"/>
                </a:lnTo>
                <a:lnTo>
                  <a:pt x="780287" y="6095"/>
                </a:lnTo>
                <a:lnTo>
                  <a:pt x="778764" y="6095"/>
                </a:lnTo>
                <a:lnTo>
                  <a:pt x="778764" y="7619"/>
                </a:lnTo>
                <a:lnTo>
                  <a:pt x="775716" y="7619"/>
                </a:lnTo>
                <a:lnTo>
                  <a:pt x="775716" y="6095"/>
                </a:lnTo>
                <a:lnTo>
                  <a:pt x="774191" y="6095"/>
                </a:lnTo>
                <a:close/>
              </a:path>
              <a:path w="7447915" h="7620">
                <a:moveTo>
                  <a:pt x="816864" y="4571"/>
                </a:moveTo>
                <a:lnTo>
                  <a:pt x="816864" y="1523"/>
                </a:lnTo>
                <a:lnTo>
                  <a:pt x="818387" y="3048"/>
                </a:lnTo>
                <a:lnTo>
                  <a:pt x="818387" y="4571"/>
                </a:lnTo>
                <a:lnTo>
                  <a:pt x="816864" y="4571"/>
                </a:lnTo>
                <a:close/>
              </a:path>
              <a:path w="7447915" h="7620">
                <a:moveTo>
                  <a:pt x="810767" y="4571"/>
                </a:moveTo>
                <a:lnTo>
                  <a:pt x="810767" y="1523"/>
                </a:lnTo>
                <a:lnTo>
                  <a:pt x="812291" y="0"/>
                </a:lnTo>
                <a:lnTo>
                  <a:pt x="816864" y="0"/>
                </a:lnTo>
                <a:lnTo>
                  <a:pt x="816864" y="6095"/>
                </a:lnTo>
                <a:lnTo>
                  <a:pt x="815339" y="7619"/>
                </a:lnTo>
                <a:lnTo>
                  <a:pt x="813816" y="7619"/>
                </a:lnTo>
                <a:lnTo>
                  <a:pt x="810767" y="4571"/>
                </a:lnTo>
                <a:close/>
              </a:path>
              <a:path w="7447915" h="7620">
                <a:moveTo>
                  <a:pt x="847343" y="4571"/>
                </a:moveTo>
                <a:lnTo>
                  <a:pt x="847343" y="1523"/>
                </a:lnTo>
                <a:lnTo>
                  <a:pt x="848867" y="0"/>
                </a:lnTo>
                <a:lnTo>
                  <a:pt x="853439" y="0"/>
                </a:lnTo>
                <a:lnTo>
                  <a:pt x="854964" y="1523"/>
                </a:lnTo>
                <a:lnTo>
                  <a:pt x="854964" y="4571"/>
                </a:lnTo>
                <a:lnTo>
                  <a:pt x="851916" y="7619"/>
                </a:lnTo>
                <a:lnTo>
                  <a:pt x="850391" y="7619"/>
                </a:lnTo>
                <a:lnTo>
                  <a:pt x="847343" y="4571"/>
                </a:lnTo>
                <a:close/>
              </a:path>
              <a:path w="7447915" h="7620">
                <a:moveTo>
                  <a:pt x="883919" y="4571"/>
                </a:moveTo>
                <a:lnTo>
                  <a:pt x="883919" y="1523"/>
                </a:lnTo>
                <a:lnTo>
                  <a:pt x="885443" y="0"/>
                </a:lnTo>
                <a:lnTo>
                  <a:pt x="890016" y="0"/>
                </a:lnTo>
                <a:lnTo>
                  <a:pt x="891539" y="1523"/>
                </a:lnTo>
                <a:lnTo>
                  <a:pt x="891539" y="4571"/>
                </a:lnTo>
                <a:lnTo>
                  <a:pt x="888491" y="7619"/>
                </a:lnTo>
                <a:lnTo>
                  <a:pt x="886967" y="7619"/>
                </a:lnTo>
                <a:lnTo>
                  <a:pt x="883919" y="4571"/>
                </a:lnTo>
                <a:close/>
              </a:path>
              <a:path w="7447915" h="7620">
                <a:moveTo>
                  <a:pt x="922019" y="6095"/>
                </a:moveTo>
                <a:lnTo>
                  <a:pt x="922019" y="0"/>
                </a:lnTo>
                <a:lnTo>
                  <a:pt x="926591" y="0"/>
                </a:lnTo>
                <a:lnTo>
                  <a:pt x="928116" y="1523"/>
                </a:lnTo>
                <a:lnTo>
                  <a:pt x="928116" y="4571"/>
                </a:lnTo>
                <a:lnTo>
                  <a:pt x="925067" y="7619"/>
                </a:lnTo>
                <a:lnTo>
                  <a:pt x="923543" y="7619"/>
                </a:lnTo>
                <a:lnTo>
                  <a:pt x="923543" y="6095"/>
                </a:lnTo>
                <a:lnTo>
                  <a:pt x="922019" y="6095"/>
                </a:lnTo>
                <a:close/>
              </a:path>
              <a:path w="7447915" h="7620">
                <a:moveTo>
                  <a:pt x="920495" y="4571"/>
                </a:moveTo>
                <a:lnTo>
                  <a:pt x="920495" y="3048"/>
                </a:lnTo>
                <a:lnTo>
                  <a:pt x="922019" y="1523"/>
                </a:lnTo>
                <a:lnTo>
                  <a:pt x="922019" y="4571"/>
                </a:lnTo>
                <a:lnTo>
                  <a:pt x="920495" y="4571"/>
                </a:lnTo>
                <a:close/>
              </a:path>
              <a:path w="7447915" h="7620">
                <a:moveTo>
                  <a:pt x="958595" y="6095"/>
                </a:moveTo>
                <a:lnTo>
                  <a:pt x="958595" y="0"/>
                </a:lnTo>
                <a:lnTo>
                  <a:pt x="964691" y="0"/>
                </a:lnTo>
                <a:lnTo>
                  <a:pt x="964691" y="6095"/>
                </a:lnTo>
                <a:lnTo>
                  <a:pt x="963167" y="6095"/>
                </a:lnTo>
                <a:lnTo>
                  <a:pt x="963167" y="7619"/>
                </a:lnTo>
                <a:lnTo>
                  <a:pt x="960119" y="7619"/>
                </a:lnTo>
                <a:lnTo>
                  <a:pt x="960119" y="6095"/>
                </a:lnTo>
                <a:lnTo>
                  <a:pt x="958595" y="6095"/>
                </a:lnTo>
                <a:close/>
              </a:path>
              <a:path w="7447915" h="7620">
                <a:moveTo>
                  <a:pt x="1001267" y="4571"/>
                </a:moveTo>
                <a:lnTo>
                  <a:pt x="1001267" y="1523"/>
                </a:lnTo>
                <a:lnTo>
                  <a:pt x="1002791" y="3048"/>
                </a:lnTo>
                <a:lnTo>
                  <a:pt x="1002791" y="4571"/>
                </a:lnTo>
                <a:lnTo>
                  <a:pt x="1001267" y="4571"/>
                </a:lnTo>
                <a:close/>
              </a:path>
              <a:path w="7447915" h="7620">
                <a:moveTo>
                  <a:pt x="995171" y="6095"/>
                </a:moveTo>
                <a:lnTo>
                  <a:pt x="995171" y="0"/>
                </a:lnTo>
                <a:lnTo>
                  <a:pt x="1001267" y="0"/>
                </a:lnTo>
                <a:lnTo>
                  <a:pt x="1001267" y="6095"/>
                </a:lnTo>
                <a:lnTo>
                  <a:pt x="999743" y="6095"/>
                </a:lnTo>
                <a:lnTo>
                  <a:pt x="999743" y="7619"/>
                </a:lnTo>
                <a:lnTo>
                  <a:pt x="996695" y="7619"/>
                </a:lnTo>
                <a:lnTo>
                  <a:pt x="996695" y="6095"/>
                </a:lnTo>
                <a:lnTo>
                  <a:pt x="995171" y="6095"/>
                </a:lnTo>
                <a:close/>
              </a:path>
              <a:path w="7447915" h="7620">
                <a:moveTo>
                  <a:pt x="1037843" y="4571"/>
                </a:moveTo>
                <a:lnTo>
                  <a:pt x="1037843" y="1523"/>
                </a:lnTo>
                <a:lnTo>
                  <a:pt x="1039367" y="3048"/>
                </a:lnTo>
                <a:lnTo>
                  <a:pt x="1039367" y="4571"/>
                </a:lnTo>
                <a:lnTo>
                  <a:pt x="1037843" y="4571"/>
                </a:lnTo>
                <a:close/>
              </a:path>
              <a:path w="7447915" h="7620">
                <a:moveTo>
                  <a:pt x="1031748" y="4571"/>
                </a:moveTo>
                <a:lnTo>
                  <a:pt x="1031748" y="1523"/>
                </a:lnTo>
                <a:lnTo>
                  <a:pt x="1033271" y="0"/>
                </a:lnTo>
                <a:lnTo>
                  <a:pt x="1037843" y="0"/>
                </a:lnTo>
                <a:lnTo>
                  <a:pt x="1037843" y="6095"/>
                </a:lnTo>
                <a:lnTo>
                  <a:pt x="1036319" y="7619"/>
                </a:lnTo>
                <a:lnTo>
                  <a:pt x="1034795" y="7619"/>
                </a:lnTo>
                <a:lnTo>
                  <a:pt x="1031748" y="4571"/>
                </a:lnTo>
                <a:close/>
              </a:path>
              <a:path w="7447915" h="7620">
                <a:moveTo>
                  <a:pt x="1068323" y="4571"/>
                </a:moveTo>
                <a:lnTo>
                  <a:pt x="1068323" y="1523"/>
                </a:lnTo>
                <a:lnTo>
                  <a:pt x="1069848" y="0"/>
                </a:lnTo>
                <a:lnTo>
                  <a:pt x="1074419" y="0"/>
                </a:lnTo>
                <a:lnTo>
                  <a:pt x="1075943" y="1523"/>
                </a:lnTo>
                <a:lnTo>
                  <a:pt x="1075943" y="4571"/>
                </a:lnTo>
                <a:lnTo>
                  <a:pt x="1072895" y="7619"/>
                </a:lnTo>
                <a:lnTo>
                  <a:pt x="1071371" y="7619"/>
                </a:lnTo>
                <a:lnTo>
                  <a:pt x="1068323" y="4571"/>
                </a:lnTo>
                <a:close/>
              </a:path>
              <a:path w="7447915" h="7620">
                <a:moveTo>
                  <a:pt x="1104900" y="4571"/>
                </a:moveTo>
                <a:lnTo>
                  <a:pt x="1104900" y="1523"/>
                </a:lnTo>
                <a:lnTo>
                  <a:pt x="1106423" y="0"/>
                </a:lnTo>
                <a:lnTo>
                  <a:pt x="1110995" y="0"/>
                </a:lnTo>
                <a:lnTo>
                  <a:pt x="1112519" y="1523"/>
                </a:lnTo>
                <a:lnTo>
                  <a:pt x="1112519" y="4571"/>
                </a:lnTo>
                <a:lnTo>
                  <a:pt x="1109471" y="7619"/>
                </a:lnTo>
                <a:lnTo>
                  <a:pt x="1107948" y="7619"/>
                </a:lnTo>
                <a:lnTo>
                  <a:pt x="1104900" y="4571"/>
                </a:lnTo>
                <a:close/>
              </a:path>
              <a:path w="7447915" h="7620">
                <a:moveTo>
                  <a:pt x="1143000" y="6095"/>
                </a:moveTo>
                <a:lnTo>
                  <a:pt x="1143000" y="0"/>
                </a:lnTo>
                <a:lnTo>
                  <a:pt x="1149095" y="0"/>
                </a:lnTo>
                <a:lnTo>
                  <a:pt x="1149095" y="6095"/>
                </a:lnTo>
                <a:lnTo>
                  <a:pt x="1147571" y="6095"/>
                </a:lnTo>
                <a:lnTo>
                  <a:pt x="1146048" y="7619"/>
                </a:lnTo>
                <a:lnTo>
                  <a:pt x="1144523" y="7619"/>
                </a:lnTo>
                <a:lnTo>
                  <a:pt x="1144523" y="6095"/>
                </a:lnTo>
                <a:lnTo>
                  <a:pt x="1143000" y="6095"/>
                </a:lnTo>
                <a:close/>
              </a:path>
              <a:path w="7447915" h="7620">
                <a:moveTo>
                  <a:pt x="1141475" y="4571"/>
                </a:moveTo>
                <a:lnTo>
                  <a:pt x="1141475" y="3048"/>
                </a:lnTo>
                <a:lnTo>
                  <a:pt x="1143000" y="1523"/>
                </a:lnTo>
                <a:lnTo>
                  <a:pt x="1143000" y="4571"/>
                </a:lnTo>
                <a:lnTo>
                  <a:pt x="1141475" y="4571"/>
                </a:lnTo>
                <a:close/>
              </a:path>
              <a:path w="7447915" h="7620">
                <a:moveTo>
                  <a:pt x="1179575" y="6095"/>
                </a:moveTo>
                <a:lnTo>
                  <a:pt x="1179575" y="0"/>
                </a:lnTo>
                <a:lnTo>
                  <a:pt x="1185671" y="0"/>
                </a:lnTo>
                <a:lnTo>
                  <a:pt x="1185671" y="6095"/>
                </a:lnTo>
                <a:lnTo>
                  <a:pt x="1184148" y="6095"/>
                </a:lnTo>
                <a:lnTo>
                  <a:pt x="1184148" y="7619"/>
                </a:lnTo>
                <a:lnTo>
                  <a:pt x="1181100" y="7619"/>
                </a:lnTo>
                <a:lnTo>
                  <a:pt x="1181100" y="6095"/>
                </a:lnTo>
                <a:lnTo>
                  <a:pt x="1179575" y="6095"/>
                </a:lnTo>
                <a:close/>
              </a:path>
              <a:path w="7447915" h="7620">
                <a:moveTo>
                  <a:pt x="1222248" y="4571"/>
                </a:moveTo>
                <a:lnTo>
                  <a:pt x="1222248" y="1523"/>
                </a:lnTo>
                <a:lnTo>
                  <a:pt x="1223771" y="3048"/>
                </a:lnTo>
                <a:lnTo>
                  <a:pt x="1223771" y="4571"/>
                </a:lnTo>
                <a:lnTo>
                  <a:pt x="1222248" y="4571"/>
                </a:lnTo>
                <a:close/>
              </a:path>
              <a:path w="7447915" h="7620">
                <a:moveTo>
                  <a:pt x="1216151" y="6095"/>
                </a:moveTo>
                <a:lnTo>
                  <a:pt x="1216151" y="0"/>
                </a:lnTo>
                <a:lnTo>
                  <a:pt x="1222248" y="0"/>
                </a:lnTo>
                <a:lnTo>
                  <a:pt x="1222248" y="6095"/>
                </a:lnTo>
                <a:lnTo>
                  <a:pt x="1220723" y="6095"/>
                </a:lnTo>
                <a:lnTo>
                  <a:pt x="1220723" y="7619"/>
                </a:lnTo>
                <a:lnTo>
                  <a:pt x="1217675" y="7619"/>
                </a:lnTo>
                <a:lnTo>
                  <a:pt x="1217675" y="6095"/>
                </a:lnTo>
                <a:lnTo>
                  <a:pt x="1216151" y="6095"/>
                </a:lnTo>
                <a:close/>
              </a:path>
              <a:path w="7447915" h="7620">
                <a:moveTo>
                  <a:pt x="1258823" y="4571"/>
                </a:moveTo>
                <a:lnTo>
                  <a:pt x="1258823" y="1523"/>
                </a:lnTo>
                <a:lnTo>
                  <a:pt x="1260348" y="3048"/>
                </a:lnTo>
                <a:lnTo>
                  <a:pt x="1260348" y="4571"/>
                </a:lnTo>
                <a:lnTo>
                  <a:pt x="1258823" y="4571"/>
                </a:lnTo>
                <a:close/>
              </a:path>
              <a:path w="7447915" h="7620">
                <a:moveTo>
                  <a:pt x="1252727" y="4571"/>
                </a:moveTo>
                <a:lnTo>
                  <a:pt x="1252727" y="1523"/>
                </a:lnTo>
                <a:lnTo>
                  <a:pt x="1254251" y="0"/>
                </a:lnTo>
                <a:lnTo>
                  <a:pt x="1258823" y="0"/>
                </a:lnTo>
                <a:lnTo>
                  <a:pt x="1258823" y="6095"/>
                </a:lnTo>
                <a:lnTo>
                  <a:pt x="1257300" y="7619"/>
                </a:lnTo>
                <a:lnTo>
                  <a:pt x="1255775" y="7619"/>
                </a:lnTo>
                <a:lnTo>
                  <a:pt x="1252727" y="4571"/>
                </a:lnTo>
                <a:close/>
              </a:path>
              <a:path w="7447915" h="7620">
                <a:moveTo>
                  <a:pt x="1289303" y="4571"/>
                </a:moveTo>
                <a:lnTo>
                  <a:pt x="1289303" y="1523"/>
                </a:lnTo>
                <a:lnTo>
                  <a:pt x="1290827" y="0"/>
                </a:lnTo>
                <a:lnTo>
                  <a:pt x="1295400" y="0"/>
                </a:lnTo>
                <a:lnTo>
                  <a:pt x="1296923" y="1523"/>
                </a:lnTo>
                <a:lnTo>
                  <a:pt x="1296923" y="4571"/>
                </a:lnTo>
                <a:lnTo>
                  <a:pt x="1293875" y="7619"/>
                </a:lnTo>
                <a:lnTo>
                  <a:pt x="1292351" y="7619"/>
                </a:lnTo>
                <a:lnTo>
                  <a:pt x="1289303" y="4571"/>
                </a:lnTo>
                <a:close/>
              </a:path>
              <a:path w="7447915" h="7620">
                <a:moveTo>
                  <a:pt x="1325880" y="4571"/>
                </a:moveTo>
                <a:lnTo>
                  <a:pt x="1325880" y="1523"/>
                </a:lnTo>
                <a:lnTo>
                  <a:pt x="1327403" y="0"/>
                </a:lnTo>
                <a:lnTo>
                  <a:pt x="1331975" y="0"/>
                </a:lnTo>
                <a:lnTo>
                  <a:pt x="1333500" y="1523"/>
                </a:lnTo>
                <a:lnTo>
                  <a:pt x="1333500" y="4571"/>
                </a:lnTo>
                <a:lnTo>
                  <a:pt x="1330451" y="7619"/>
                </a:lnTo>
                <a:lnTo>
                  <a:pt x="1328927" y="7619"/>
                </a:lnTo>
                <a:lnTo>
                  <a:pt x="1325880" y="4571"/>
                </a:lnTo>
                <a:close/>
              </a:path>
              <a:path w="7447915" h="7620">
                <a:moveTo>
                  <a:pt x="1363980" y="6095"/>
                </a:moveTo>
                <a:lnTo>
                  <a:pt x="1363980" y="0"/>
                </a:lnTo>
                <a:lnTo>
                  <a:pt x="1370075" y="0"/>
                </a:lnTo>
                <a:lnTo>
                  <a:pt x="1370075" y="6095"/>
                </a:lnTo>
                <a:lnTo>
                  <a:pt x="1368551" y="6095"/>
                </a:lnTo>
                <a:lnTo>
                  <a:pt x="1367027" y="7619"/>
                </a:lnTo>
                <a:lnTo>
                  <a:pt x="1365503" y="7619"/>
                </a:lnTo>
                <a:lnTo>
                  <a:pt x="1365503" y="6095"/>
                </a:lnTo>
                <a:lnTo>
                  <a:pt x="1363980" y="6095"/>
                </a:lnTo>
                <a:close/>
              </a:path>
              <a:path w="7447915" h="7620">
                <a:moveTo>
                  <a:pt x="1362455" y="4571"/>
                </a:moveTo>
                <a:lnTo>
                  <a:pt x="1362455" y="3048"/>
                </a:lnTo>
                <a:lnTo>
                  <a:pt x="1363980" y="1523"/>
                </a:lnTo>
                <a:lnTo>
                  <a:pt x="1363980" y="4571"/>
                </a:lnTo>
                <a:lnTo>
                  <a:pt x="1362455" y="4571"/>
                </a:lnTo>
                <a:close/>
              </a:path>
              <a:path w="7447915" h="7620">
                <a:moveTo>
                  <a:pt x="1400555" y="6095"/>
                </a:moveTo>
                <a:lnTo>
                  <a:pt x="1400555" y="0"/>
                </a:lnTo>
                <a:lnTo>
                  <a:pt x="1406651" y="0"/>
                </a:lnTo>
                <a:lnTo>
                  <a:pt x="1406651" y="6095"/>
                </a:lnTo>
                <a:lnTo>
                  <a:pt x="1405127" y="6095"/>
                </a:lnTo>
                <a:lnTo>
                  <a:pt x="1405127" y="7619"/>
                </a:lnTo>
                <a:lnTo>
                  <a:pt x="1402080" y="7619"/>
                </a:lnTo>
                <a:lnTo>
                  <a:pt x="1402080" y="6095"/>
                </a:lnTo>
                <a:lnTo>
                  <a:pt x="1400555" y="6095"/>
                </a:lnTo>
                <a:close/>
              </a:path>
              <a:path w="7447915" h="7620">
                <a:moveTo>
                  <a:pt x="1443227" y="4571"/>
                </a:moveTo>
                <a:lnTo>
                  <a:pt x="1443227" y="1523"/>
                </a:lnTo>
                <a:lnTo>
                  <a:pt x="1444751" y="3048"/>
                </a:lnTo>
                <a:lnTo>
                  <a:pt x="1444751" y="4571"/>
                </a:lnTo>
                <a:lnTo>
                  <a:pt x="1443227" y="4571"/>
                </a:lnTo>
                <a:close/>
              </a:path>
              <a:path w="7447915" h="7620">
                <a:moveTo>
                  <a:pt x="1437132" y="6095"/>
                </a:moveTo>
                <a:lnTo>
                  <a:pt x="1437132" y="0"/>
                </a:lnTo>
                <a:lnTo>
                  <a:pt x="1443227" y="0"/>
                </a:lnTo>
                <a:lnTo>
                  <a:pt x="1443227" y="6095"/>
                </a:lnTo>
                <a:lnTo>
                  <a:pt x="1441703" y="6095"/>
                </a:lnTo>
                <a:lnTo>
                  <a:pt x="1441703" y="7619"/>
                </a:lnTo>
                <a:lnTo>
                  <a:pt x="1438655" y="7619"/>
                </a:lnTo>
                <a:lnTo>
                  <a:pt x="1438655" y="6095"/>
                </a:lnTo>
                <a:lnTo>
                  <a:pt x="1437132" y="6095"/>
                </a:lnTo>
                <a:close/>
              </a:path>
              <a:path w="7447915" h="7620">
                <a:moveTo>
                  <a:pt x="1473707" y="4571"/>
                </a:moveTo>
                <a:lnTo>
                  <a:pt x="1473707" y="1523"/>
                </a:lnTo>
                <a:lnTo>
                  <a:pt x="1475232" y="0"/>
                </a:lnTo>
                <a:lnTo>
                  <a:pt x="1479803" y="0"/>
                </a:lnTo>
                <a:lnTo>
                  <a:pt x="1481327" y="1523"/>
                </a:lnTo>
                <a:lnTo>
                  <a:pt x="1481327" y="4571"/>
                </a:lnTo>
                <a:lnTo>
                  <a:pt x="1478280" y="7619"/>
                </a:lnTo>
                <a:lnTo>
                  <a:pt x="1476755" y="7619"/>
                </a:lnTo>
                <a:lnTo>
                  <a:pt x="1473707" y="4571"/>
                </a:lnTo>
                <a:close/>
              </a:path>
              <a:path w="7447915" h="7620">
                <a:moveTo>
                  <a:pt x="1510284" y="4571"/>
                </a:moveTo>
                <a:lnTo>
                  <a:pt x="1510284" y="1523"/>
                </a:lnTo>
                <a:lnTo>
                  <a:pt x="1511807" y="0"/>
                </a:lnTo>
                <a:lnTo>
                  <a:pt x="1516380" y="0"/>
                </a:lnTo>
                <a:lnTo>
                  <a:pt x="1517903" y="1523"/>
                </a:lnTo>
                <a:lnTo>
                  <a:pt x="1517903" y="4571"/>
                </a:lnTo>
                <a:lnTo>
                  <a:pt x="1514855" y="7619"/>
                </a:lnTo>
                <a:lnTo>
                  <a:pt x="1513332" y="7619"/>
                </a:lnTo>
                <a:lnTo>
                  <a:pt x="1510284" y="4571"/>
                </a:lnTo>
                <a:close/>
              </a:path>
              <a:path w="7447915" h="7620">
                <a:moveTo>
                  <a:pt x="1546859" y="4571"/>
                </a:moveTo>
                <a:lnTo>
                  <a:pt x="1546859" y="1523"/>
                </a:lnTo>
                <a:lnTo>
                  <a:pt x="1548384" y="0"/>
                </a:lnTo>
                <a:lnTo>
                  <a:pt x="1552955" y="0"/>
                </a:lnTo>
                <a:lnTo>
                  <a:pt x="1554480" y="1523"/>
                </a:lnTo>
                <a:lnTo>
                  <a:pt x="1554480" y="4571"/>
                </a:lnTo>
                <a:lnTo>
                  <a:pt x="1551432" y="7619"/>
                </a:lnTo>
                <a:lnTo>
                  <a:pt x="1549907" y="7619"/>
                </a:lnTo>
                <a:lnTo>
                  <a:pt x="1546859" y="4571"/>
                </a:lnTo>
                <a:close/>
              </a:path>
              <a:path w="7447915" h="7620">
                <a:moveTo>
                  <a:pt x="1584959" y="6095"/>
                </a:moveTo>
                <a:lnTo>
                  <a:pt x="1584959" y="0"/>
                </a:lnTo>
                <a:lnTo>
                  <a:pt x="1591055" y="0"/>
                </a:lnTo>
                <a:lnTo>
                  <a:pt x="1591055" y="6095"/>
                </a:lnTo>
                <a:lnTo>
                  <a:pt x="1589532" y="6095"/>
                </a:lnTo>
                <a:lnTo>
                  <a:pt x="1589532" y="7619"/>
                </a:lnTo>
                <a:lnTo>
                  <a:pt x="1586484" y="7619"/>
                </a:lnTo>
                <a:lnTo>
                  <a:pt x="1586484" y="6095"/>
                </a:lnTo>
                <a:lnTo>
                  <a:pt x="1584959" y="6095"/>
                </a:lnTo>
                <a:close/>
              </a:path>
              <a:path w="7447915" h="7620">
                <a:moveTo>
                  <a:pt x="1583435" y="4571"/>
                </a:moveTo>
                <a:lnTo>
                  <a:pt x="1583435" y="3048"/>
                </a:lnTo>
                <a:lnTo>
                  <a:pt x="1584959" y="1523"/>
                </a:lnTo>
                <a:lnTo>
                  <a:pt x="1584959" y="4571"/>
                </a:lnTo>
                <a:lnTo>
                  <a:pt x="1583435" y="4571"/>
                </a:lnTo>
                <a:close/>
              </a:path>
              <a:path w="7447915" h="7620">
                <a:moveTo>
                  <a:pt x="1621535" y="6095"/>
                </a:moveTo>
                <a:lnTo>
                  <a:pt x="1621535" y="0"/>
                </a:lnTo>
                <a:lnTo>
                  <a:pt x="1627632" y="0"/>
                </a:lnTo>
                <a:lnTo>
                  <a:pt x="1627632" y="6095"/>
                </a:lnTo>
                <a:lnTo>
                  <a:pt x="1626107" y="6095"/>
                </a:lnTo>
                <a:lnTo>
                  <a:pt x="1626107" y="7619"/>
                </a:lnTo>
                <a:lnTo>
                  <a:pt x="1623059" y="7619"/>
                </a:lnTo>
                <a:lnTo>
                  <a:pt x="1623059" y="6095"/>
                </a:lnTo>
                <a:lnTo>
                  <a:pt x="1621535" y="6095"/>
                </a:lnTo>
                <a:close/>
              </a:path>
              <a:path w="7447915" h="7620">
                <a:moveTo>
                  <a:pt x="1664207" y="4571"/>
                </a:moveTo>
                <a:lnTo>
                  <a:pt x="1664207" y="1523"/>
                </a:lnTo>
                <a:lnTo>
                  <a:pt x="1665732" y="3048"/>
                </a:lnTo>
                <a:lnTo>
                  <a:pt x="1665732" y="4571"/>
                </a:lnTo>
                <a:lnTo>
                  <a:pt x="1664207" y="4571"/>
                </a:lnTo>
                <a:close/>
              </a:path>
              <a:path w="7447915" h="7620">
                <a:moveTo>
                  <a:pt x="1658111" y="6095"/>
                </a:moveTo>
                <a:lnTo>
                  <a:pt x="1658111" y="0"/>
                </a:lnTo>
                <a:lnTo>
                  <a:pt x="1664207" y="0"/>
                </a:lnTo>
                <a:lnTo>
                  <a:pt x="1664207" y="6095"/>
                </a:lnTo>
                <a:lnTo>
                  <a:pt x="1662684" y="6095"/>
                </a:lnTo>
                <a:lnTo>
                  <a:pt x="1662684" y="7619"/>
                </a:lnTo>
                <a:lnTo>
                  <a:pt x="1661159" y="7619"/>
                </a:lnTo>
                <a:lnTo>
                  <a:pt x="1659635" y="6095"/>
                </a:lnTo>
                <a:lnTo>
                  <a:pt x="1658111" y="6095"/>
                </a:lnTo>
                <a:close/>
              </a:path>
              <a:path w="7447915" h="7620">
                <a:moveTo>
                  <a:pt x="1694687" y="4571"/>
                </a:moveTo>
                <a:lnTo>
                  <a:pt x="1694687" y="1523"/>
                </a:lnTo>
                <a:lnTo>
                  <a:pt x="1696211" y="0"/>
                </a:lnTo>
                <a:lnTo>
                  <a:pt x="1700784" y="0"/>
                </a:lnTo>
                <a:lnTo>
                  <a:pt x="1702307" y="1523"/>
                </a:lnTo>
                <a:lnTo>
                  <a:pt x="1702307" y="4571"/>
                </a:lnTo>
                <a:lnTo>
                  <a:pt x="1699259" y="7619"/>
                </a:lnTo>
                <a:lnTo>
                  <a:pt x="1697735" y="7619"/>
                </a:lnTo>
                <a:lnTo>
                  <a:pt x="1694687" y="4571"/>
                </a:lnTo>
                <a:close/>
              </a:path>
              <a:path w="7447915" h="7620">
                <a:moveTo>
                  <a:pt x="1731264" y="4571"/>
                </a:moveTo>
                <a:lnTo>
                  <a:pt x="1731264" y="1523"/>
                </a:lnTo>
                <a:lnTo>
                  <a:pt x="1732787" y="0"/>
                </a:lnTo>
                <a:lnTo>
                  <a:pt x="1737359" y="0"/>
                </a:lnTo>
                <a:lnTo>
                  <a:pt x="1738884" y="1523"/>
                </a:lnTo>
                <a:lnTo>
                  <a:pt x="1738884" y="4571"/>
                </a:lnTo>
                <a:lnTo>
                  <a:pt x="1735835" y="7619"/>
                </a:lnTo>
                <a:lnTo>
                  <a:pt x="1734311" y="7619"/>
                </a:lnTo>
                <a:lnTo>
                  <a:pt x="1731264" y="4571"/>
                </a:lnTo>
                <a:close/>
              </a:path>
              <a:path w="7447915" h="7620">
                <a:moveTo>
                  <a:pt x="1769364" y="6095"/>
                </a:moveTo>
                <a:lnTo>
                  <a:pt x="1769364" y="0"/>
                </a:lnTo>
                <a:lnTo>
                  <a:pt x="1773935" y="0"/>
                </a:lnTo>
                <a:lnTo>
                  <a:pt x="1775459" y="1523"/>
                </a:lnTo>
                <a:lnTo>
                  <a:pt x="1775459" y="4571"/>
                </a:lnTo>
                <a:lnTo>
                  <a:pt x="1772411" y="7619"/>
                </a:lnTo>
                <a:lnTo>
                  <a:pt x="1770887" y="7619"/>
                </a:lnTo>
                <a:lnTo>
                  <a:pt x="1769364" y="6095"/>
                </a:lnTo>
                <a:close/>
              </a:path>
              <a:path w="7447915" h="7620">
                <a:moveTo>
                  <a:pt x="1767839" y="4571"/>
                </a:moveTo>
                <a:lnTo>
                  <a:pt x="1767839" y="3048"/>
                </a:lnTo>
                <a:lnTo>
                  <a:pt x="1769364" y="1523"/>
                </a:lnTo>
                <a:lnTo>
                  <a:pt x="1769364" y="4571"/>
                </a:lnTo>
                <a:lnTo>
                  <a:pt x="1767839" y="4571"/>
                </a:lnTo>
                <a:close/>
              </a:path>
              <a:path w="7447915" h="7620">
                <a:moveTo>
                  <a:pt x="1805939" y="6095"/>
                </a:moveTo>
                <a:lnTo>
                  <a:pt x="1805939" y="0"/>
                </a:lnTo>
                <a:lnTo>
                  <a:pt x="1812035" y="0"/>
                </a:lnTo>
                <a:lnTo>
                  <a:pt x="1812035" y="6095"/>
                </a:lnTo>
                <a:lnTo>
                  <a:pt x="1810511" y="6095"/>
                </a:lnTo>
                <a:lnTo>
                  <a:pt x="1810511" y="7619"/>
                </a:lnTo>
                <a:lnTo>
                  <a:pt x="1807464" y="7619"/>
                </a:lnTo>
                <a:lnTo>
                  <a:pt x="1807464" y="6095"/>
                </a:lnTo>
                <a:lnTo>
                  <a:pt x="1805939" y="6095"/>
                </a:lnTo>
                <a:close/>
              </a:path>
              <a:path w="7447915" h="7620">
                <a:moveTo>
                  <a:pt x="1804416" y="4571"/>
                </a:moveTo>
                <a:lnTo>
                  <a:pt x="1804416" y="3048"/>
                </a:lnTo>
                <a:lnTo>
                  <a:pt x="1805939" y="1523"/>
                </a:lnTo>
                <a:lnTo>
                  <a:pt x="1805939" y="4571"/>
                </a:lnTo>
                <a:lnTo>
                  <a:pt x="1804416" y="4571"/>
                </a:lnTo>
                <a:close/>
              </a:path>
              <a:path w="7447915" h="7620">
                <a:moveTo>
                  <a:pt x="1842516" y="6095"/>
                </a:moveTo>
                <a:lnTo>
                  <a:pt x="1842516" y="0"/>
                </a:lnTo>
                <a:lnTo>
                  <a:pt x="1848611" y="0"/>
                </a:lnTo>
                <a:lnTo>
                  <a:pt x="1848611" y="6095"/>
                </a:lnTo>
                <a:lnTo>
                  <a:pt x="1847087" y="6095"/>
                </a:lnTo>
                <a:lnTo>
                  <a:pt x="1847087" y="7619"/>
                </a:lnTo>
                <a:lnTo>
                  <a:pt x="1844039" y="7619"/>
                </a:lnTo>
                <a:lnTo>
                  <a:pt x="1844039" y="6095"/>
                </a:lnTo>
                <a:lnTo>
                  <a:pt x="1842516" y="6095"/>
                </a:lnTo>
                <a:close/>
              </a:path>
              <a:path w="7447915" h="7620">
                <a:moveTo>
                  <a:pt x="1885187" y="4571"/>
                </a:moveTo>
                <a:lnTo>
                  <a:pt x="1885187" y="1523"/>
                </a:lnTo>
                <a:lnTo>
                  <a:pt x="1886711" y="3048"/>
                </a:lnTo>
                <a:lnTo>
                  <a:pt x="1886711" y="4571"/>
                </a:lnTo>
                <a:lnTo>
                  <a:pt x="1885187" y="4571"/>
                </a:lnTo>
                <a:close/>
              </a:path>
              <a:path w="7447915" h="7620">
                <a:moveTo>
                  <a:pt x="1879091" y="6095"/>
                </a:moveTo>
                <a:lnTo>
                  <a:pt x="1879091" y="0"/>
                </a:lnTo>
                <a:lnTo>
                  <a:pt x="1885187" y="0"/>
                </a:lnTo>
                <a:lnTo>
                  <a:pt x="1885187" y="6095"/>
                </a:lnTo>
                <a:lnTo>
                  <a:pt x="1883664" y="6095"/>
                </a:lnTo>
                <a:lnTo>
                  <a:pt x="1883664" y="7619"/>
                </a:lnTo>
                <a:lnTo>
                  <a:pt x="1882139" y="7619"/>
                </a:lnTo>
                <a:lnTo>
                  <a:pt x="1880616" y="6095"/>
                </a:lnTo>
                <a:lnTo>
                  <a:pt x="1879091" y="6095"/>
                </a:lnTo>
                <a:close/>
              </a:path>
              <a:path w="7447915" h="7620">
                <a:moveTo>
                  <a:pt x="1915668" y="4571"/>
                </a:moveTo>
                <a:lnTo>
                  <a:pt x="1915668" y="1523"/>
                </a:lnTo>
                <a:lnTo>
                  <a:pt x="1917191" y="0"/>
                </a:lnTo>
                <a:lnTo>
                  <a:pt x="1921764" y="0"/>
                </a:lnTo>
                <a:lnTo>
                  <a:pt x="1923287" y="1523"/>
                </a:lnTo>
                <a:lnTo>
                  <a:pt x="1923287" y="4571"/>
                </a:lnTo>
                <a:lnTo>
                  <a:pt x="1920239" y="7619"/>
                </a:lnTo>
                <a:lnTo>
                  <a:pt x="1918716" y="7619"/>
                </a:lnTo>
                <a:lnTo>
                  <a:pt x="1915668" y="4571"/>
                </a:lnTo>
                <a:close/>
              </a:path>
              <a:path w="7447915" h="7620">
                <a:moveTo>
                  <a:pt x="1952243" y="4571"/>
                </a:moveTo>
                <a:lnTo>
                  <a:pt x="1952243" y="1523"/>
                </a:lnTo>
                <a:lnTo>
                  <a:pt x="1953768" y="0"/>
                </a:lnTo>
                <a:lnTo>
                  <a:pt x="1958339" y="0"/>
                </a:lnTo>
                <a:lnTo>
                  <a:pt x="1959864" y="1523"/>
                </a:lnTo>
                <a:lnTo>
                  <a:pt x="1959864" y="4571"/>
                </a:lnTo>
                <a:lnTo>
                  <a:pt x="1956816" y="7619"/>
                </a:lnTo>
                <a:lnTo>
                  <a:pt x="1955291" y="7619"/>
                </a:lnTo>
                <a:lnTo>
                  <a:pt x="1952243" y="4571"/>
                </a:lnTo>
                <a:close/>
              </a:path>
              <a:path w="7447915" h="7620">
                <a:moveTo>
                  <a:pt x="1990343" y="6095"/>
                </a:moveTo>
                <a:lnTo>
                  <a:pt x="1990343" y="0"/>
                </a:lnTo>
                <a:lnTo>
                  <a:pt x="1994916" y="0"/>
                </a:lnTo>
                <a:lnTo>
                  <a:pt x="1996439" y="1523"/>
                </a:lnTo>
                <a:lnTo>
                  <a:pt x="1996439" y="4571"/>
                </a:lnTo>
                <a:lnTo>
                  <a:pt x="1993391" y="7619"/>
                </a:lnTo>
                <a:lnTo>
                  <a:pt x="1991868" y="7619"/>
                </a:lnTo>
                <a:lnTo>
                  <a:pt x="1990343" y="6095"/>
                </a:lnTo>
                <a:close/>
              </a:path>
              <a:path w="7447915" h="7620">
                <a:moveTo>
                  <a:pt x="1988819" y="4571"/>
                </a:moveTo>
                <a:lnTo>
                  <a:pt x="1988819" y="3048"/>
                </a:lnTo>
                <a:lnTo>
                  <a:pt x="1990343" y="1523"/>
                </a:lnTo>
                <a:lnTo>
                  <a:pt x="1990343" y="4571"/>
                </a:lnTo>
                <a:lnTo>
                  <a:pt x="1988819" y="4571"/>
                </a:lnTo>
                <a:close/>
              </a:path>
              <a:path w="7447915" h="7620">
                <a:moveTo>
                  <a:pt x="2026919" y="6095"/>
                </a:moveTo>
                <a:lnTo>
                  <a:pt x="2026919" y="0"/>
                </a:lnTo>
                <a:lnTo>
                  <a:pt x="2033016" y="0"/>
                </a:lnTo>
                <a:lnTo>
                  <a:pt x="2033016" y="6095"/>
                </a:lnTo>
                <a:lnTo>
                  <a:pt x="2031491" y="6095"/>
                </a:lnTo>
                <a:lnTo>
                  <a:pt x="2031491" y="7619"/>
                </a:lnTo>
                <a:lnTo>
                  <a:pt x="2028443" y="7619"/>
                </a:lnTo>
                <a:lnTo>
                  <a:pt x="2028443" y="6095"/>
                </a:lnTo>
                <a:lnTo>
                  <a:pt x="2026919" y="6095"/>
                </a:lnTo>
                <a:close/>
              </a:path>
              <a:path w="7447915" h="7620">
                <a:moveTo>
                  <a:pt x="2025395" y="4571"/>
                </a:moveTo>
                <a:lnTo>
                  <a:pt x="2025395" y="3048"/>
                </a:lnTo>
                <a:lnTo>
                  <a:pt x="2026919" y="1523"/>
                </a:lnTo>
                <a:lnTo>
                  <a:pt x="2026919" y="4571"/>
                </a:lnTo>
                <a:lnTo>
                  <a:pt x="2025395" y="4571"/>
                </a:lnTo>
                <a:close/>
              </a:path>
              <a:path w="7447915" h="7620">
                <a:moveTo>
                  <a:pt x="2063495" y="6095"/>
                </a:moveTo>
                <a:lnTo>
                  <a:pt x="2063495" y="0"/>
                </a:lnTo>
                <a:lnTo>
                  <a:pt x="2069591" y="0"/>
                </a:lnTo>
                <a:lnTo>
                  <a:pt x="2069591" y="6095"/>
                </a:lnTo>
                <a:lnTo>
                  <a:pt x="2068068" y="6095"/>
                </a:lnTo>
                <a:lnTo>
                  <a:pt x="2068068" y="7619"/>
                </a:lnTo>
                <a:lnTo>
                  <a:pt x="2065019" y="7619"/>
                </a:lnTo>
                <a:lnTo>
                  <a:pt x="2065019" y="6095"/>
                </a:lnTo>
                <a:lnTo>
                  <a:pt x="2063495" y="6095"/>
                </a:lnTo>
                <a:close/>
              </a:path>
              <a:path w="7447915" h="7620">
                <a:moveTo>
                  <a:pt x="2106168" y="4571"/>
                </a:moveTo>
                <a:lnTo>
                  <a:pt x="2106168" y="1523"/>
                </a:lnTo>
                <a:lnTo>
                  <a:pt x="2107691" y="3048"/>
                </a:lnTo>
                <a:lnTo>
                  <a:pt x="2107691" y="4571"/>
                </a:lnTo>
                <a:lnTo>
                  <a:pt x="2106168" y="4571"/>
                </a:lnTo>
                <a:close/>
              </a:path>
              <a:path w="7447915" h="7620">
                <a:moveTo>
                  <a:pt x="2100071" y="4571"/>
                </a:moveTo>
                <a:lnTo>
                  <a:pt x="2100071" y="1523"/>
                </a:lnTo>
                <a:lnTo>
                  <a:pt x="2101595" y="0"/>
                </a:lnTo>
                <a:lnTo>
                  <a:pt x="2106168" y="0"/>
                </a:lnTo>
                <a:lnTo>
                  <a:pt x="2106168" y="6095"/>
                </a:lnTo>
                <a:lnTo>
                  <a:pt x="2104643" y="6095"/>
                </a:lnTo>
                <a:lnTo>
                  <a:pt x="2104643" y="7619"/>
                </a:lnTo>
                <a:lnTo>
                  <a:pt x="2103119" y="7619"/>
                </a:lnTo>
                <a:lnTo>
                  <a:pt x="2100071" y="4571"/>
                </a:lnTo>
                <a:close/>
              </a:path>
              <a:path w="7447915" h="7620">
                <a:moveTo>
                  <a:pt x="2136648" y="4571"/>
                </a:moveTo>
                <a:lnTo>
                  <a:pt x="2136648" y="1523"/>
                </a:lnTo>
                <a:lnTo>
                  <a:pt x="2138171" y="0"/>
                </a:lnTo>
                <a:lnTo>
                  <a:pt x="2142743" y="0"/>
                </a:lnTo>
                <a:lnTo>
                  <a:pt x="2144268" y="1523"/>
                </a:lnTo>
                <a:lnTo>
                  <a:pt x="2144268" y="4571"/>
                </a:lnTo>
                <a:lnTo>
                  <a:pt x="2141219" y="7619"/>
                </a:lnTo>
                <a:lnTo>
                  <a:pt x="2139695" y="7619"/>
                </a:lnTo>
                <a:lnTo>
                  <a:pt x="2136648" y="4571"/>
                </a:lnTo>
                <a:close/>
              </a:path>
              <a:path w="7447915" h="7620">
                <a:moveTo>
                  <a:pt x="2173223" y="4571"/>
                </a:moveTo>
                <a:lnTo>
                  <a:pt x="2173223" y="1523"/>
                </a:lnTo>
                <a:lnTo>
                  <a:pt x="2174748" y="0"/>
                </a:lnTo>
                <a:lnTo>
                  <a:pt x="2179319" y="0"/>
                </a:lnTo>
                <a:lnTo>
                  <a:pt x="2180843" y="1523"/>
                </a:lnTo>
                <a:lnTo>
                  <a:pt x="2180843" y="4571"/>
                </a:lnTo>
                <a:lnTo>
                  <a:pt x="2177795" y="7619"/>
                </a:lnTo>
                <a:lnTo>
                  <a:pt x="2176271" y="7619"/>
                </a:lnTo>
                <a:lnTo>
                  <a:pt x="2173223" y="4571"/>
                </a:lnTo>
                <a:close/>
              </a:path>
              <a:path w="7447915" h="7620">
                <a:moveTo>
                  <a:pt x="2211323" y="6095"/>
                </a:moveTo>
                <a:lnTo>
                  <a:pt x="2211323" y="0"/>
                </a:lnTo>
                <a:lnTo>
                  <a:pt x="2215895" y="0"/>
                </a:lnTo>
                <a:lnTo>
                  <a:pt x="2217419" y="1523"/>
                </a:lnTo>
                <a:lnTo>
                  <a:pt x="2217419" y="4571"/>
                </a:lnTo>
                <a:lnTo>
                  <a:pt x="2214371" y="7619"/>
                </a:lnTo>
                <a:lnTo>
                  <a:pt x="2212848" y="7619"/>
                </a:lnTo>
                <a:lnTo>
                  <a:pt x="2211323" y="6095"/>
                </a:lnTo>
                <a:close/>
              </a:path>
              <a:path w="7447915" h="7620">
                <a:moveTo>
                  <a:pt x="2209800" y="4571"/>
                </a:moveTo>
                <a:lnTo>
                  <a:pt x="2209800" y="3048"/>
                </a:lnTo>
                <a:lnTo>
                  <a:pt x="2211323" y="1523"/>
                </a:lnTo>
                <a:lnTo>
                  <a:pt x="2211323" y="4571"/>
                </a:lnTo>
                <a:lnTo>
                  <a:pt x="2209800" y="4571"/>
                </a:lnTo>
                <a:close/>
              </a:path>
              <a:path w="7447915" h="7620">
                <a:moveTo>
                  <a:pt x="2247900" y="6095"/>
                </a:moveTo>
                <a:lnTo>
                  <a:pt x="2247900" y="0"/>
                </a:lnTo>
                <a:lnTo>
                  <a:pt x="2253995" y="0"/>
                </a:lnTo>
                <a:lnTo>
                  <a:pt x="2253995" y="6095"/>
                </a:lnTo>
                <a:lnTo>
                  <a:pt x="2252471" y="6095"/>
                </a:lnTo>
                <a:lnTo>
                  <a:pt x="2252471" y="7619"/>
                </a:lnTo>
                <a:lnTo>
                  <a:pt x="2249423" y="7619"/>
                </a:lnTo>
                <a:lnTo>
                  <a:pt x="2249423" y="6095"/>
                </a:lnTo>
                <a:lnTo>
                  <a:pt x="2247900" y="6095"/>
                </a:lnTo>
                <a:close/>
              </a:path>
              <a:path w="7447915" h="7620">
                <a:moveTo>
                  <a:pt x="2246375" y="4571"/>
                </a:moveTo>
                <a:lnTo>
                  <a:pt x="2246375" y="3048"/>
                </a:lnTo>
                <a:lnTo>
                  <a:pt x="2247900" y="1523"/>
                </a:lnTo>
                <a:lnTo>
                  <a:pt x="2247900" y="4571"/>
                </a:lnTo>
                <a:lnTo>
                  <a:pt x="2246375" y="4571"/>
                </a:lnTo>
                <a:close/>
              </a:path>
              <a:path w="7447915" h="7620">
                <a:moveTo>
                  <a:pt x="2284475" y="6095"/>
                </a:moveTo>
                <a:lnTo>
                  <a:pt x="2284475" y="0"/>
                </a:lnTo>
                <a:lnTo>
                  <a:pt x="2290571" y="0"/>
                </a:lnTo>
                <a:lnTo>
                  <a:pt x="2290571" y="6095"/>
                </a:lnTo>
                <a:lnTo>
                  <a:pt x="2289048" y="6095"/>
                </a:lnTo>
                <a:lnTo>
                  <a:pt x="2289048" y="7619"/>
                </a:lnTo>
                <a:lnTo>
                  <a:pt x="2286000" y="7619"/>
                </a:lnTo>
                <a:lnTo>
                  <a:pt x="2286000" y="6095"/>
                </a:lnTo>
                <a:lnTo>
                  <a:pt x="2284475" y="6095"/>
                </a:lnTo>
                <a:close/>
              </a:path>
              <a:path w="7447915" h="7620">
                <a:moveTo>
                  <a:pt x="2327148" y="4571"/>
                </a:moveTo>
                <a:lnTo>
                  <a:pt x="2327148" y="1523"/>
                </a:lnTo>
                <a:lnTo>
                  <a:pt x="2328671" y="3048"/>
                </a:lnTo>
                <a:lnTo>
                  <a:pt x="2328671" y="4571"/>
                </a:lnTo>
                <a:lnTo>
                  <a:pt x="2327148" y="4571"/>
                </a:lnTo>
                <a:close/>
              </a:path>
              <a:path w="7447915" h="7620">
                <a:moveTo>
                  <a:pt x="2321052" y="4571"/>
                </a:moveTo>
                <a:lnTo>
                  <a:pt x="2321052" y="1523"/>
                </a:lnTo>
                <a:lnTo>
                  <a:pt x="2322575" y="0"/>
                </a:lnTo>
                <a:lnTo>
                  <a:pt x="2327148" y="0"/>
                </a:lnTo>
                <a:lnTo>
                  <a:pt x="2327148" y="6095"/>
                </a:lnTo>
                <a:lnTo>
                  <a:pt x="2325623" y="6095"/>
                </a:lnTo>
                <a:lnTo>
                  <a:pt x="2325623" y="7619"/>
                </a:lnTo>
                <a:lnTo>
                  <a:pt x="2324100" y="7619"/>
                </a:lnTo>
                <a:lnTo>
                  <a:pt x="2321052" y="4571"/>
                </a:lnTo>
                <a:close/>
              </a:path>
              <a:path w="7447915" h="7620">
                <a:moveTo>
                  <a:pt x="2357627" y="4571"/>
                </a:moveTo>
                <a:lnTo>
                  <a:pt x="2357627" y="1523"/>
                </a:lnTo>
                <a:lnTo>
                  <a:pt x="2359152" y="0"/>
                </a:lnTo>
                <a:lnTo>
                  <a:pt x="2363723" y="0"/>
                </a:lnTo>
                <a:lnTo>
                  <a:pt x="2365248" y="1523"/>
                </a:lnTo>
                <a:lnTo>
                  <a:pt x="2365248" y="4571"/>
                </a:lnTo>
                <a:lnTo>
                  <a:pt x="2362200" y="7619"/>
                </a:lnTo>
                <a:lnTo>
                  <a:pt x="2360675" y="7619"/>
                </a:lnTo>
                <a:lnTo>
                  <a:pt x="2357627" y="4571"/>
                </a:lnTo>
                <a:close/>
              </a:path>
              <a:path w="7447915" h="7620">
                <a:moveTo>
                  <a:pt x="2394203" y="4571"/>
                </a:moveTo>
                <a:lnTo>
                  <a:pt x="2394203" y="1523"/>
                </a:lnTo>
                <a:lnTo>
                  <a:pt x="2395727" y="0"/>
                </a:lnTo>
                <a:lnTo>
                  <a:pt x="2400300" y="0"/>
                </a:lnTo>
                <a:lnTo>
                  <a:pt x="2401823" y="1523"/>
                </a:lnTo>
                <a:lnTo>
                  <a:pt x="2401823" y="4571"/>
                </a:lnTo>
                <a:lnTo>
                  <a:pt x="2398775" y="7619"/>
                </a:lnTo>
                <a:lnTo>
                  <a:pt x="2397252" y="7619"/>
                </a:lnTo>
                <a:lnTo>
                  <a:pt x="2394203" y="4571"/>
                </a:lnTo>
                <a:close/>
              </a:path>
              <a:path w="7447915" h="7620">
                <a:moveTo>
                  <a:pt x="2432303" y="6095"/>
                </a:moveTo>
                <a:lnTo>
                  <a:pt x="2432303" y="0"/>
                </a:lnTo>
                <a:lnTo>
                  <a:pt x="2436875" y="0"/>
                </a:lnTo>
                <a:lnTo>
                  <a:pt x="2438400" y="1523"/>
                </a:lnTo>
                <a:lnTo>
                  <a:pt x="2438400" y="4571"/>
                </a:lnTo>
                <a:lnTo>
                  <a:pt x="2435352" y="7619"/>
                </a:lnTo>
                <a:lnTo>
                  <a:pt x="2433827" y="7619"/>
                </a:lnTo>
                <a:lnTo>
                  <a:pt x="2433827" y="6095"/>
                </a:lnTo>
                <a:lnTo>
                  <a:pt x="2432303" y="6095"/>
                </a:lnTo>
                <a:close/>
              </a:path>
              <a:path w="7447915" h="7620">
                <a:moveTo>
                  <a:pt x="2430780" y="4571"/>
                </a:moveTo>
                <a:lnTo>
                  <a:pt x="2430780" y="3048"/>
                </a:lnTo>
                <a:lnTo>
                  <a:pt x="2432303" y="1523"/>
                </a:lnTo>
                <a:lnTo>
                  <a:pt x="2432303" y="4571"/>
                </a:lnTo>
                <a:lnTo>
                  <a:pt x="2430780" y="4571"/>
                </a:lnTo>
                <a:close/>
              </a:path>
              <a:path w="7447915" h="7620">
                <a:moveTo>
                  <a:pt x="2468880" y="6095"/>
                </a:moveTo>
                <a:lnTo>
                  <a:pt x="2468880" y="0"/>
                </a:lnTo>
                <a:lnTo>
                  <a:pt x="2474975" y="0"/>
                </a:lnTo>
                <a:lnTo>
                  <a:pt x="2474975" y="6095"/>
                </a:lnTo>
                <a:lnTo>
                  <a:pt x="2473452" y="6095"/>
                </a:lnTo>
                <a:lnTo>
                  <a:pt x="2473452" y="7619"/>
                </a:lnTo>
                <a:lnTo>
                  <a:pt x="2470403" y="7619"/>
                </a:lnTo>
                <a:lnTo>
                  <a:pt x="2470403" y="6095"/>
                </a:lnTo>
                <a:lnTo>
                  <a:pt x="2468880" y="6095"/>
                </a:lnTo>
                <a:close/>
              </a:path>
              <a:path w="7447915" h="7620">
                <a:moveTo>
                  <a:pt x="2467355" y="4571"/>
                </a:moveTo>
                <a:lnTo>
                  <a:pt x="2467355" y="3048"/>
                </a:lnTo>
                <a:lnTo>
                  <a:pt x="2468880" y="1523"/>
                </a:lnTo>
                <a:lnTo>
                  <a:pt x="2468880" y="4571"/>
                </a:lnTo>
                <a:lnTo>
                  <a:pt x="2467355" y="4571"/>
                </a:lnTo>
                <a:close/>
              </a:path>
              <a:path w="7447915" h="7620">
                <a:moveTo>
                  <a:pt x="2505455" y="6095"/>
                </a:moveTo>
                <a:lnTo>
                  <a:pt x="2505455" y="0"/>
                </a:lnTo>
                <a:lnTo>
                  <a:pt x="2511552" y="0"/>
                </a:lnTo>
                <a:lnTo>
                  <a:pt x="2511552" y="6095"/>
                </a:lnTo>
                <a:lnTo>
                  <a:pt x="2510027" y="6095"/>
                </a:lnTo>
                <a:lnTo>
                  <a:pt x="2510027" y="7619"/>
                </a:lnTo>
                <a:lnTo>
                  <a:pt x="2506980" y="7619"/>
                </a:lnTo>
                <a:lnTo>
                  <a:pt x="2506980" y="6095"/>
                </a:lnTo>
                <a:lnTo>
                  <a:pt x="2505455" y="6095"/>
                </a:lnTo>
                <a:close/>
              </a:path>
              <a:path w="7447915" h="7620">
                <a:moveTo>
                  <a:pt x="2548127" y="4571"/>
                </a:moveTo>
                <a:lnTo>
                  <a:pt x="2548127" y="1523"/>
                </a:lnTo>
                <a:lnTo>
                  <a:pt x="2549652" y="3048"/>
                </a:lnTo>
                <a:lnTo>
                  <a:pt x="2549652" y="4571"/>
                </a:lnTo>
                <a:lnTo>
                  <a:pt x="2548127" y="4571"/>
                </a:lnTo>
                <a:close/>
              </a:path>
              <a:path w="7447915" h="7620">
                <a:moveTo>
                  <a:pt x="2542032" y="4571"/>
                </a:moveTo>
                <a:lnTo>
                  <a:pt x="2542032" y="1523"/>
                </a:lnTo>
                <a:lnTo>
                  <a:pt x="2543555" y="0"/>
                </a:lnTo>
                <a:lnTo>
                  <a:pt x="2548127" y="0"/>
                </a:lnTo>
                <a:lnTo>
                  <a:pt x="2548127" y="6095"/>
                </a:lnTo>
                <a:lnTo>
                  <a:pt x="2546603" y="6095"/>
                </a:lnTo>
                <a:lnTo>
                  <a:pt x="2546603" y="7619"/>
                </a:lnTo>
                <a:lnTo>
                  <a:pt x="2545080" y="7619"/>
                </a:lnTo>
                <a:lnTo>
                  <a:pt x="2542032" y="4571"/>
                </a:lnTo>
                <a:close/>
              </a:path>
              <a:path w="7447915" h="7620">
                <a:moveTo>
                  <a:pt x="2578607" y="4571"/>
                </a:moveTo>
                <a:lnTo>
                  <a:pt x="2578607" y="1523"/>
                </a:lnTo>
                <a:lnTo>
                  <a:pt x="2580132" y="0"/>
                </a:lnTo>
                <a:lnTo>
                  <a:pt x="2584703" y="0"/>
                </a:lnTo>
                <a:lnTo>
                  <a:pt x="2586227" y="1523"/>
                </a:lnTo>
                <a:lnTo>
                  <a:pt x="2586227" y="4571"/>
                </a:lnTo>
                <a:lnTo>
                  <a:pt x="2583180" y="7619"/>
                </a:lnTo>
                <a:lnTo>
                  <a:pt x="2581655" y="7619"/>
                </a:lnTo>
                <a:lnTo>
                  <a:pt x="2578607" y="4571"/>
                </a:lnTo>
                <a:close/>
              </a:path>
              <a:path w="7447915" h="7620">
                <a:moveTo>
                  <a:pt x="2615184" y="4571"/>
                </a:moveTo>
                <a:lnTo>
                  <a:pt x="2615184" y="1523"/>
                </a:lnTo>
                <a:lnTo>
                  <a:pt x="2616707" y="0"/>
                </a:lnTo>
                <a:lnTo>
                  <a:pt x="2621280" y="0"/>
                </a:lnTo>
                <a:lnTo>
                  <a:pt x="2622803" y="1523"/>
                </a:lnTo>
                <a:lnTo>
                  <a:pt x="2622803" y="4571"/>
                </a:lnTo>
                <a:lnTo>
                  <a:pt x="2619755" y="7619"/>
                </a:lnTo>
                <a:lnTo>
                  <a:pt x="2618232" y="7619"/>
                </a:lnTo>
                <a:lnTo>
                  <a:pt x="2615184" y="4571"/>
                </a:lnTo>
                <a:close/>
              </a:path>
              <a:path w="7447915" h="7620">
                <a:moveTo>
                  <a:pt x="2653284" y="6095"/>
                </a:moveTo>
                <a:lnTo>
                  <a:pt x="2653284" y="0"/>
                </a:lnTo>
                <a:lnTo>
                  <a:pt x="2657855" y="0"/>
                </a:lnTo>
                <a:lnTo>
                  <a:pt x="2659380" y="1523"/>
                </a:lnTo>
                <a:lnTo>
                  <a:pt x="2659380" y="4571"/>
                </a:lnTo>
                <a:lnTo>
                  <a:pt x="2656332" y="7619"/>
                </a:lnTo>
                <a:lnTo>
                  <a:pt x="2654807" y="7619"/>
                </a:lnTo>
                <a:lnTo>
                  <a:pt x="2654807" y="6095"/>
                </a:lnTo>
                <a:lnTo>
                  <a:pt x="2653284" y="6095"/>
                </a:lnTo>
                <a:close/>
              </a:path>
              <a:path w="7447915" h="7620">
                <a:moveTo>
                  <a:pt x="2651759" y="4571"/>
                </a:moveTo>
                <a:lnTo>
                  <a:pt x="2651759" y="3048"/>
                </a:lnTo>
                <a:lnTo>
                  <a:pt x="2653284" y="1523"/>
                </a:lnTo>
                <a:lnTo>
                  <a:pt x="2653284" y="4571"/>
                </a:lnTo>
                <a:lnTo>
                  <a:pt x="2651759" y="4571"/>
                </a:lnTo>
                <a:close/>
              </a:path>
              <a:path w="7447915" h="7620">
                <a:moveTo>
                  <a:pt x="2689859" y="6095"/>
                </a:moveTo>
                <a:lnTo>
                  <a:pt x="2689859" y="0"/>
                </a:lnTo>
                <a:lnTo>
                  <a:pt x="2695955" y="0"/>
                </a:lnTo>
                <a:lnTo>
                  <a:pt x="2695955" y="6095"/>
                </a:lnTo>
                <a:lnTo>
                  <a:pt x="2694432" y="6095"/>
                </a:lnTo>
                <a:lnTo>
                  <a:pt x="2694432" y="7619"/>
                </a:lnTo>
                <a:lnTo>
                  <a:pt x="2691384" y="7619"/>
                </a:lnTo>
                <a:lnTo>
                  <a:pt x="2691384" y="6095"/>
                </a:lnTo>
                <a:lnTo>
                  <a:pt x="2689859" y="6095"/>
                </a:lnTo>
                <a:close/>
              </a:path>
              <a:path w="7447915" h="7620">
                <a:moveTo>
                  <a:pt x="2732532" y="4571"/>
                </a:moveTo>
                <a:lnTo>
                  <a:pt x="2732532" y="1523"/>
                </a:lnTo>
                <a:lnTo>
                  <a:pt x="2734055" y="3048"/>
                </a:lnTo>
                <a:lnTo>
                  <a:pt x="2734055" y="4571"/>
                </a:lnTo>
                <a:lnTo>
                  <a:pt x="2732532" y="4571"/>
                </a:lnTo>
                <a:close/>
              </a:path>
              <a:path w="7447915" h="7620">
                <a:moveTo>
                  <a:pt x="2726435" y="6095"/>
                </a:moveTo>
                <a:lnTo>
                  <a:pt x="2726435" y="0"/>
                </a:lnTo>
                <a:lnTo>
                  <a:pt x="2732532" y="0"/>
                </a:lnTo>
                <a:lnTo>
                  <a:pt x="2732532" y="6095"/>
                </a:lnTo>
                <a:lnTo>
                  <a:pt x="2731007" y="6095"/>
                </a:lnTo>
                <a:lnTo>
                  <a:pt x="2731007" y="7619"/>
                </a:lnTo>
                <a:lnTo>
                  <a:pt x="2727959" y="7619"/>
                </a:lnTo>
                <a:lnTo>
                  <a:pt x="2727959" y="6095"/>
                </a:lnTo>
                <a:lnTo>
                  <a:pt x="2726435" y="6095"/>
                </a:lnTo>
                <a:close/>
              </a:path>
              <a:path w="7447915" h="7620">
                <a:moveTo>
                  <a:pt x="2769107" y="4571"/>
                </a:moveTo>
                <a:lnTo>
                  <a:pt x="2769107" y="1523"/>
                </a:lnTo>
                <a:lnTo>
                  <a:pt x="2770632" y="3048"/>
                </a:lnTo>
                <a:lnTo>
                  <a:pt x="2770632" y="4571"/>
                </a:lnTo>
                <a:lnTo>
                  <a:pt x="2769107" y="4571"/>
                </a:lnTo>
                <a:close/>
              </a:path>
              <a:path w="7447915" h="7620">
                <a:moveTo>
                  <a:pt x="2763011" y="4571"/>
                </a:moveTo>
                <a:lnTo>
                  <a:pt x="2763011" y="1523"/>
                </a:lnTo>
                <a:lnTo>
                  <a:pt x="2764535" y="0"/>
                </a:lnTo>
                <a:lnTo>
                  <a:pt x="2769107" y="0"/>
                </a:lnTo>
                <a:lnTo>
                  <a:pt x="2769107" y="6095"/>
                </a:lnTo>
                <a:lnTo>
                  <a:pt x="2767584" y="7619"/>
                </a:lnTo>
                <a:lnTo>
                  <a:pt x="2766059" y="7619"/>
                </a:lnTo>
                <a:lnTo>
                  <a:pt x="2763011" y="4571"/>
                </a:lnTo>
                <a:close/>
              </a:path>
              <a:path w="7447915" h="7620">
                <a:moveTo>
                  <a:pt x="2799587" y="4571"/>
                </a:moveTo>
                <a:lnTo>
                  <a:pt x="2799587" y="1523"/>
                </a:lnTo>
                <a:lnTo>
                  <a:pt x="2801111" y="0"/>
                </a:lnTo>
                <a:lnTo>
                  <a:pt x="2805684" y="0"/>
                </a:lnTo>
                <a:lnTo>
                  <a:pt x="2807207" y="1523"/>
                </a:lnTo>
                <a:lnTo>
                  <a:pt x="2807207" y="4571"/>
                </a:lnTo>
                <a:lnTo>
                  <a:pt x="2804159" y="7619"/>
                </a:lnTo>
                <a:lnTo>
                  <a:pt x="2802635" y="7619"/>
                </a:lnTo>
                <a:lnTo>
                  <a:pt x="2799587" y="4571"/>
                </a:lnTo>
                <a:close/>
              </a:path>
              <a:path w="7447915" h="7620">
                <a:moveTo>
                  <a:pt x="2836164" y="4571"/>
                </a:moveTo>
                <a:lnTo>
                  <a:pt x="2836164" y="1523"/>
                </a:lnTo>
                <a:lnTo>
                  <a:pt x="2837687" y="0"/>
                </a:lnTo>
                <a:lnTo>
                  <a:pt x="2842259" y="0"/>
                </a:lnTo>
                <a:lnTo>
                  <a:pt x="2843784" y="1523"/>
                </a:lnTo>
                <a:lnTo>
                  <a:pt x="2843784" y="4571"/>
                </a:lnTo>
                <a:lnTo>
                  <a:pt x="2840735" y="7619"/>
                </a:lnTo>
                <a:lnTo>
                  <a:pt x="2839211" y="7619"/>
                </a:lnTo>
                <a:lnTo>
                  <a:pt x="2836164" y="4571"/>
                </a:lnTo>
                <a:close/>
              </a:path>
              <a:path w="7447915" h="7620">
                <a:moveTo>
                  <a:pt x="2874264" y="6095"/>
                </a:moveTo>
                <a:lnTo>
                  <a:pt x="2874264" y="0"/>
                </a:lnTo>
                <a:lnTo>
                  <a:pt x="2878835" y="0"/>
                </a:lnTo>
                <a:lnTo>
                  <a:pt x="2880359" y="1523"/>
                </a:lnTo>
                <a:lnTo>
                  <a:pt x="2880359" y="4571"/>
                </a:lnTo>
                <a:lnTo>
                  <a:pt x="2877311" y="7619"/>
                </a:lnTo>
                <a:lnTo>
                  <a:pt x="2875787" y="7619"/>
                </a:lnTo>
                <a:lnTo>
                  <a:pt x="2875787" y="6095"/>
                </a:lnTo>
                <a:lnTo>
                  <a:pt x="2874264" y="6095"/>
                </a:lnTo>
                <a:close/>
              </a:path>
              <a:path w="7447915" h="7620">
                <a:moveTo>
                  <a:pt x="2872739" y="4571"/>
                </a:moveTo>
                <a:lnTo>
                  <a:pt x="2872739" y="3048"/>
                </a:lnTo>
                <a:lnTo>
                  <a:pt x="2874264" y="1523"/>
                </a:lnTo>
                <a:lnTo>
                  <a:pt x="2874264" y="4571"/>
                </a:lnTo>
                <a:lnTo>
                  <a:pt x="2872739" y="4571"/>
                </a:lnTo>
                <a:close/>
              </a:path>
              <a:path w="7447915" h="7620">
                <a:moveTo>
                  <a:pt x="2910839" y="6095"/>
                </a:moveTo>
                <a:lnTo>
                  <a:pt x="2910839" y="0"/>
                </a:lnTo>
                <a:lnTo>
                  <a:pt x="2916935" y="0"/>
                </a:lnTo>
                <a:lnTo>
                  <a:pt x="2916935" y="6095"/>
                </a:lnTo>
                <a:lnTo>
                  <a:pt x="2915411" y="6095"/>
                </a:lnTo>
                <a:lnTo>
                  <a:pt x="2915411" y="7619"/>
                </a:lnTo>
                <a:lnTo>
                  <a:pt x="2912364" y="7619"/>
                </a:lnTo>
                <a:lnTo>
                  <a:pt x="2912364" y="6095"/>
                </a:lnTo>
                <a:lnTo>
                  <a:pt x="2910839" y="6095"/>
                </a:lnTo>
                <a:close/>
              </a:path>
              <a:path w="7447915" h="7620">
                <a:moveTo>
                  <a:pt x="2953511" y="4571"/>
                </a:moveTo>
                <a:lnTo>
                  <a:pt x="2953511" y="1523"/>
                </a:lnTo>
                <a:lnTo>
                  <a:pt x="2955035" y="3048"/>
                </a:lnTo>
                <a:lnTo>
                  <a:pt x="2955035" y="4571"/>
                </a:lnTo>
                <a:lnTo>
                  <a:pt x="2953511" y="4571"/>
                </a:lnTo>
                <a:close/>
              </a:path>
              <a:path w="7447915" h="7620">
                <a:moveTo>
                  <a:pt x="2947416" y="6095"/>
                </a:moveTo>
                <a:lnTo>
                  <a:pt x="2947416" y="0"/>
                </a:lnTo>
                <a:lnTo>
                  <a:pt x="2953511" y="0"/>
                </a:lnTo>
                <a:lnTo>
                  <a:pt x="2953511" y="6095"/>
                </a:lnTo>
                <a:lnTo>
                  <a:pt x="2951987" y="6095"/>
                </a:lnTo>
                <a:lnTo>
                  <a:pt x="2951987" y="7619"/>
                </a:lnTo>
                <a:lnTo>
                  <a:pt x="2948939" y="7619"/>
                </a:lnTo>
                <a:lnTo>
                  <a:pt x="2948939" y="6095"/>
                </a:lnTo>
                <a:lnTo>
                  <a:pt x="2947416" y="6095"/>
                </a:lnTo>
                <a:close/>
              </a:path>
              <a:path w="7447915" h="7620">
                <a:moveTo>
                  <a:pt x="2990087" y="4571"/>
                </a:moveTo>
                <a:lnTo>
                  <a:pt x="2990087" y="1523"/>
                </a:lnTo>
                <a:lnTo>
                  <a:pt x="2991611" y="3048"/>
                </a:lnTo>
                <a:lnTo>
                  <a:pt x="2991611" y="4571"/>
                </a:lnTo>
                <a:lnTo>
                  <a:pt x="2990087" y="4571"/>
                </a:lnTo>
                <a:close/>
              </a:path>
              <a:path w="7447915" h="7620">
                <a:moveTo>
                  <a:pt x="2983991" y="4571"/>
                </a:moveTo>
                <a:lnTo>
                  <a:pt x="2983991" y="1523"/>
                </a:lnTo>
                <a:lnTo>
                  <a:pt x="2985516" y="0"/>
                </a:lnTo>
                <a:lnTo>
                  <a:pt x="2990087" y="0"/>
                </a:lnTo>
                <a:lnTo>
                  <a:pt x="2990087" y="6095"/>
                </a:lnTo>
                <a:lnTo>
                  <a:pt x="2988564" y="7619"/>
                </a:lnTo>
                <a:lnTo>
                  <a:pt x="2987039" y="7619"/>
                </a:lnTo>
                <a:lnTo>
                  <a:pt x="2983991" y="4571"/>
                </a:lnTo>
                <a:close/>
              </a:path>
              <a:path w="7447915" h="7620">
                <a:moveTo>
                  <a:pt x="3020568" y="4571"/>
                </a:moveTo>
                <a:lnTo>
                  <a:pt x="3020568" y="1523"/>
                </a:lnTo>
                <a:lnTo>
                  <a:pt x="3022091" y="0"/>
                </a:lnTo>
                <a:lnTo>
                  <a:pt x="3026664" y="0"/>
                </a:lnTo>
                <a:lnTo>
                  <a:pt x="3028187" y="1523"/>
                </a:lnTo>
                <a:lnTo>
                  <a:pt x="3028187" y="4571"/>
                </a:lnTo>
                <a:lnTo>
                  <a:pt x="3025139" y="7619"/>
                </a:lnTo>
                <a:lnTo>
                  <a:pt x="3023616" y="7619"/>
                </a:lnTo>
                <a:lnTo>
                  <a:pt x="3020568" y="4571"/>
                </a:lnTo>
                <a:close/>
              </a:path>
              <a:path w="7447915" h="7620">
                <a:moveTo>
                  <a:pt x="3057143" y="4571"/>
                </a:moveTo>
                <a:lnTo>
                  <a:pt x="3057143" y="1523"/>
                </a:lnTo>
                <a:lnTo>
                  <a:pt x="3058668" y="0"/>
                </a:lnTo>
                <a:lnTo>
                  <a:pt x="3063239" y="0"/>
                </a:lnTo>
                <a:lnTo>
                  <a:pt x="3064764" y="1523"/>
                </a:lnTo>
                <a:lnTo>
                  <a:pt x="3064764" y="4571"/>
                </a:lnTo>
                <a:lnTo>
                  <a:pt x="3061716" y="7619"/>
                </a:lnTo>
                <a:lnTo>
                  <a:pt x="3060191" y="7619"/>
                </a:lnTo>
                <a:lnTo>
                  <a:pt x="3057143" y="4571"/>
                </a:lnTo>
                <a:close/>
              </a:path>
              <a:path w="7447915" h="7620">
                <a:moveTo>
                  <a:pt x="3095243" y="6095"/>
                </a:moveTo>
                <a:lnTo>
                  <a:pt x="3095243" y="0"/>
                </a:lnTo>
                <a:lnTo>
                  <a:pt x="3101339" y="0"/>
                </a:lnTo>
                <a:lnTo>
                  <a:pt x="3101339" y="6095"/>
                </a:lnTo>
                <a:lnTo>
                  <a:pt x="3099816" y="6095"/>
                </a:lnTo>
                <a:lnTo>
                  <a:pt x="3098291" y="7619"/>
                </a:lnTo>
                <a:lnTo>
                  <a:pt x="3096768" y="7619"/>
                </a:lnTo>
                <a:lnTo>
                  <a:pt x="3096768" y="6095"/>
                </a:lnTo>
                <a:lnTo>
                  <a:pt x="3095243" y="6095"/>
                </a:lnTo>
                <a:close/>
              </a:path>
              <a:path w="7447915" h="7620">
                <a:moveTo>
                  <a:pt x="3093719" y="4571"/>
                </a:moveTo>
                <a:lnTo>
                  <a:pt x="3093719" y="3048"/>
                </a:lnTo>
                <a:lnTo>
                  <a:pt x="3095243" y="1523"/>
                </a:lnTo>
                <a:lnTo>
                  <a:pt x="3095243" y="4571"/>
                </a:lnTo>
                <a:lnTo>
                  <a:pt x="3093719" y="4571"/>
                </a:lnTo>
                <a:close/>
              </a:path>
              <a:path w="7447915" h="7620">
                <a:moveTo>
                  <a:pt x="3131819" y="6095"/>
                </a:moveTo>
                <a:lnTo>
                  <a:pt x="3131819" y="0"/>
                </a:lnTo>
                <a:lnTo>
                  <a:pt x="3137916" y="0"/>
                </a:lnTo>
                <a:lnTo>
                  <a:pt x="3137916" y="6095"/>
                </a:lnTo>
                <a:lnTo>
                  <a:pt x="3136391" y="6095"/>
                </a:lnTo>
                <a:lnTo>
                  <a:pt x="3136391" y="7619"/>
                </a:lnTo>
                <a:lnTo>
                  <a:pt x="3133343" y="7619"/>
                </a:lnTo>
                <a:lnTo>
                  <a:pt x="3133343" y="6095"/>
                </a:lnTo>
                <a:lnTo>
                  <a:pt x="3131819" y="6095"/>
                </a:lnTo>
                <a:close/>
              </a:path>
              <a:path w="7447915" h="7620">
                <a:moveTo>
                  <a:pt x="3174491" y="4571"/>
                </a:moveTo>
                <a:lnTo>
                  <a:pt x="3174491" y="1523"/>
                </a:lnTo>
                <a:lnTo>
                  <a:pt x="3176016" y="3048"/>
                </a:lnTo>
                <a:lnTo>
                  <a:pt x="3176016" y="4571"/>
                </a:lnTo>
                <a:lnTo>
                  <a:pt x="3174491" y="4571"/>
                </a:lnTo>
                <a:close/>
              </a:path>
              <a:path w="7447915" h="7620">
                <a:moveTo>
                  <a:pt x="3168395" y="6095"/>
                </a:moveTo>
                <a:lnTo>
                  <a:pt x="3168395" y="0"/>
                </a:lnTo>
                <a:lnTo>
                  <a:pt x="3174491" y="0"/>
                </a:lnTo>
                <a:lnTo>
                  <a:pt x="3174491" y="6095"/>
                </a:lnTo>
                <a:lnTo>
                  <a:pt x="3172968" y="6095"/>
                </a:lnTo>
                <a:lnTo>
                  <a:pt x="3172968" y="7619"/>
                </a:lnTo>
                <a:lnTo>
                  <a:pt x="3169919" y="7619"/>
                </a:lnTo>
                <a:lnTo>
                  <a:pt x="3169919" y="6095"/>
                </a:lnTo>
                <a:lnTo>
                  <a:pt x="3168395" y="6095"/>
                </a:lnTo>
                <a:close/>
              </a:path>
              <a:path w="7447915" h="7620">
                <a:moveTo>
                  <a:pt x="3211068" y="4571"/>
                </a:moveTo>
                <a:lnTo>
                  <a:pt x="3211068" y="1523"/>
                </a:lnTo>
                <a:lnTo>
                  <a:pt x="3212591" y="3048"/>
                </a:lnTo>
                <a:lnTo>
                  <a:pt x="3212591" y="4571"/>
                </a:lnTo>
                <a:lnTo>
                  <a:pt x="3211068" y="4571"/>
                </a:lnTo>
                <a:close/>
              </a:path>
              <a:path w="7447915" h="7620">
                <a:moveTo>
                  <a:pt x="3204971" y="4571"/>
                </a:moveTo>
                <a:lnTo>
                  <a:pt x="3204971" y="1523"/>
                </a:lnTo>
                <a:lnTo>
                  <a:pt x="3206495" y="0"/>
                </a:lnTo>
                <a:lnTo>
                  <a:pt x="3211068" y="0"/>
                </a:lnTo>
                <a:lnTo>
                  <a:pt x="3211068" y="6095"/>
                </a:lnTo>
                <a:lnTo>
                  <a:pt x="3209543" y="7619"/>
                </a:lnTo>
                <a:lnTo>
                  <a:pt x="3208019" y="7619"/>
                </a:lnTo>
                <a:lnTo>
                  <a:pt x="3204971" y="4571"/>
                </a:lnTo>
                <a:close/>
              </a:path>
              <a:path w="7447915" h="7620">
                <a:moveTo>
                  <a:pt x="3241548" y="4571"/>
                </a:moveTo>
                <a:lnTo>
                  <a:pt x="3241548" y="1523"/>
                </a:lnTo>
                <a:lnTo>
                  <a:pt x="3243071" y="0"/>
                </a:lnTo>
                <a:lnTo>
                  <a:pt x="3247643" y="0"/>
                </a:lnTo>
                <a:lnTo>
                  <a:pt x="3249168" y="1523"/>
                </a:lnTo>
                <a:lnTo>
                  <a:pt x="3249168" y="4571"/>
                </a:lnTo>
                <a:lnTo>
                  <a:pt x="3246119" y="7619"/>
                </a:lnTo>
                <a:lnTo>
                  <a:pt x="3244595" y="7619"/>
                </a:lnTo>
                <a:lnTo>
                  <a:pt x="3241548" y="4571"/>
                </a:lnTo>
                <a:close/>
              </a:path>
              <a:path w="7447915" h="7620">
                <a:moveTo>
                  <a:pt x="3278123" y="4571"/>
                </a:moveTo>
                <a:lnTo>
                  <a:pt x="3278123" y="1523"/>
                </a:lnTo>
                <a:lnTo>
                  <a:pt x="3279648" y="0"/>
                </a:lnTo>
                <a:lnTo>
                  <a:pt x="3284219" y="0"/>
                </a:lnTo>
                <a:lnTo>
                  <a:pt x="3285743" y="1523"/>
                </a:lnTo>
                <a:lnTo>
                  <a:pt x="3285743" y="4571"/>
                </a:lnTo>
                <a:lnTo>
                  <a:pt x="3282695" y="7619"/>
                </a:lnTo>
                <a:lnTo>
                  <a:pt x="3281171" y="7619"/>
                </a:lnTo>
                <a:lnTo>
                  <a:pt x="3278123" y="4571"/>
                </a:lnTo>
                <a:close/>
              </a:path>
              <a:path w="7447915" h="7620">
                <a:moveTo>
                  <a:pt x="3316223" y="6095"/>
                </a:moveTo>
                <a:lnTo>
                  <a:pt x="3316223" y="0"/>
                </a:lnTo>
                <a:lnTo>
                  <a:pt x="3322319" y="0"/>
                </a:lnTo>
                <a:lnTo>
                  <a:pt x="3322319" y="6095"/>
                </a:lnTo>
                <a:lnTo>
                  <a:pt x="3320795" y="6095"/>
                </a:lnTo>
                <a:lnTo>
                  <a:pt x="3319271" y="7619"/>
                </a:lnTo>
                <a:lnTo>
                  <a:pt x="3317748" y="7619"/>
                </a:lnTo>
                <a:lnTo>
                  <a:pt x="3317748" y="6095"/>
                </a:lnTo>
                <a:lnTo>
                  <a:pt x="3316223" y="6095"/>
                </a:lnTo>
                <a:close/>
              </a:path>
              <a:path w="7447915" h="7620">
                <a:moveTo>
                  <a:pt x="3314700" y="4571"/>
                </a:moveTo>
                <a:lnTo>
                  <a:pt x="3314700" y="3048"/>
                </a:lnTo>
                <a:lnTo>
                  <a:pt x="3316223" y="1523"/>
                </a:lnTo>
                <a:lnTo>
                  <a:pt x="3316223" y="4571"/>
                </a:lnTo>
                <a:lnTo>
                  <a:pt x="3314700" y="4571"/>
                </a:lnTo>
                <a:close/>
              </a:path>
              <a:path w="7447915" h="7620">
                <a:moveTo>
                  <a:pt x="3352800" y="6095"/>
                </a:moveTo>
                <a:lnTo>
                  <a:pt x="3352800" y="0"/>
                </a:lnTo>
                <a:lnTo>
                  <a:pt x="3358895" y="0"/>
                </a:lnTo>
                <a:lnTo>
                  <a:pt x="3358895" y="6095"/>
                </a:lnTo>
                <a:lnTo>
                  <a:pt x="3357371" y="6095"/>
                </a:lnTo>
                <a:lnTo>
                  <a:pt x="3357371" y="7619"/>
                </a:lnTo>
                <a:lnTo>
                  <a:pt x="3354323" y="7619"/>
                </a:lnTo>
                <a:lnTo>
                  <a:pt x="3354323" y="6095"/>
                </a:lnTo>
                <a:lnTo>
                  <a:pt x="3352800" y="6095"/>
                </a:lnTo>
                <a:close/>
              </a:path>
              <a:path w="7447915" h="7620">
                <a:moveTo>
                  <a:pt x="3395471" y="4571"/>
                </a:moveTo>
                <a:lnTo>
                  <a:pt x="3395471" y="1523"/>
                </a:lnTo>
                <a:lnTo>
                  <a:pt x="3396995" y="3048"/>
                </a:lnTo>
                <a:lnTo>
                  <a:pt x="3396995" y="4571"/>
                </a:lnTo>
                <a:lnTo>
                  <a:pt x="3395471" y="4571"/>
                </a:lnTo>
                <a:close/>
              </a:path>
              <a:path w="7447915" h="7620">
                <a:moveTo>
                  <a:pt x="3389375" y="6095"/>
                </a:moveTo>
                <a:lnTo>
                  <a:pt x="3389375" y="0"/>
                </a:lnTo>
                <a:lnTo>
                  <a:pt x="3395471" y="0"/>
                </a:lnTo>
                <a:lnTo>
                  <a:pt x="3395471" y="6095"/>
                </a:lnTo>
                <a:lnTo>
                  <a:pt x="3393948" y="6095"/>
                </a:lnTo>
                <a:lnTo>
                  <a:pt x="3393948" y="7619"/>
                </a:lnTo>
                <a:lnTo>
                  <a:pt x="3390900" y="7619"/>
                </a:lnTo>
                <a:lnTo>
                  <a:pt x="3390900" y="6095"/>
                </a:lnTo>
                <a:lnTo>
                  <a:pt x="3389375" y="6095"/>
                </a:lnTo>
                <a:close/>
              </a:path>
              <a:path w="7447915" h="7620">
                <a:moveTo>
                  <a:pt x="3425952" y="4571"/>
                </a:moveTo>
                <a:lnTo>
                  <a:pt x="3425952" y="1523"/>
                </a:lnTo>
                <a:lnTo>
                  <a:pt x="3427475" y="0"/>
                </a:lnTo>
                <a:lnTo>
                  <a:pt x="3432048" y="0"/>
                </a:lnTo>
                <a:lnTo>
                  <a:pt x="3433571" y="1523"/>
                </a:lnTo>
                <a:lnTo>
                  <a:pt x="3433571" y="4571"/>
                </a:lnTo>
                <a:lnTo>
                  <a:pt x="3430523" y="7619"/>
                </a:lnTo>
                <a:lnTo>
                  <a:pt x="3429000" y="7619"/>
                </a:lnTo>
                <a:lnTo>
                  <a:pt x="3425952" y="4571"/>
                </a:lnTo>
                <a:close/>
              </a:path>
              <a:path w="7447915" h="7620">
                <a:moveTo>
                  <a:pt x="3462527" y="4571"/>
                </a:moveTo>
                <a:lnTo>
                  <a:pt x="3462527" y="1523"/>
                </a:lnTo>
                <a:lnTo>
                  <a:pt x="3464052" y="0"/>
                </a:lnTo>
                <a:lnTo>
                  <a:pt x="3468623" y="0"/>
                </a:lnTo>
                <a:lnTo>
                  <a:pt x="3470148" y="1523"/>
                </a:lnTo>
                <a:lnTo>
                  <a:pt x="3470148" y="4571"/>
                </a:lnTo>
                <a:lnTo>
                  <a:pt x="3467100" y="7619"/>
                </a:lnTo>
                <a:lnTo>
                  <a:pt x="3465575" y="7619"/>
                </a:lnTo>
                <a:lnTo>
                  <a:pt x="3462527" y="4571"/>
                </a:lnTo>
                <a:close/>
              </a:path>
              <a:path w="7447915" h="7620">
                <a:moveTo>
                  <a:pt x="3499103" y="4571"/>
                </a:moveTo>
                <a:lnTo>
                  <a:pt x="3499103" y="1523"/>
                </a:lnTo>
                <a:lnTo>
                  <a:pt x="3500627" y="0"/>
                </a:lnTo>
                <a:lnTo>
                  <a:pt x="3505200" y="0"/>
                </a:lnTo>
                <a:lnTo>
                  <a:pt x="3506723" y="1523"/>
                </a:lnTo>
                <a:lnTo>
                  <a:pt x="3506723" y="4571"/>
                </a:lnTo>
                <a:lnTo>
                  <a:pt x="3503675" y="7619"/>
                </a:lnTo>
                <a:lnTo>
                  <a:pt x="3502152" y="7619"/>
                </a:lnTo>
                <a:lnTo>
                  <a:pt x="3499103" y="4571"/>
                </a:lnTo>
                <a:close/>
              </a:path>
              <a:path w="7447915" h="7620">
                <a:moveTo>
                  <a:pt x="3537203" y="6095"/>
                </a:moveTo>
                <a:lnTo>
                  <a:pt x="3537203" y="0"/>
                </a:lnTo>
                <a:lnTo>
                  <a:pt x="3543300" y="0"/>
                </a:lnTo>
                <a:lnTo>
                  <a:pt x="3543300" y="6095"/>
                </a:lnTo>
                <a:lnTo>
                  <a:pt x="3541775" y="6095"/>
                </a:lnTo>
                <a:lnTo>
                  <a:pt x="3541775" y="7619"/>
                </a:lnTo>
                <a:lnTo>
                  <a:pt x="3538727" y="7619"/>
                </a:lnTo>
                <a:lnTo>
                  <a:pt x="3538727" y="6095"/>
                </a:lnTo>
                <a:lnTo>
                  <a:pt x="3537203" y="6095"/>
                </a:lnTo>
                <a:close/>
              </a:path>
              <a:path w="7447915" h="7620">
                <a:moveTo>
                  <a:pt x="3535680" y="4571"/>
                </a:moveTo>
                <a:lnTo>
                  <a:pt x="3535680" y="3048"/>
                </a:lnTo>
                <a:lnTo>
                  <a:pt x="3537203" y="1523"/>
                </a:lnTo>
                <a:lnTo>
                  <a:pt x="3537203" y="4571"/>
                </a:lnTo>
                <a:lnTo>
                  <a:pt x="3535680" y="4571"/>
                </a:lnTo>
                <a:close/>
              </a:path>
              <a:path w="7447915" h="7620">
                <a:moveTo>
                  <a:pt x="3573780" y="6095"/>
                </a:moveTo>
                <a:lnTo>
                  <a:pt x="3573780" y="0"/>
                </a:lnTo>
                <a:lnTo>
                  <a:pt x="3579875" y="0"/>
                </a:lnTo>
                <a:lnTo>
                  <a:pt x="3579875" y="6095"/>
                </a:lnTo>
                <a:lnTo>
                  <a:pt x="3578352" y="6095"/>
                </a:lnTo>
                <a:lnTo>
                  <a:pt x="3578352" y="7619"/>
                </a:lnTo>
                <a:lnTo>
                  <a:pt x="3575303" y="7619"/>
                </a:lnTo>
                <a:lnTo>
                  <a:pt x="3575303" y="6095"/>
                </a:lnTo>
                <a:lnTo>
                  <a:pt x="3573780" y="6095"/>
                </a:lnTo>
                <a:close/>
              </a:path>
              <a:path w="7447915" h="7620">
                <a:moveTo>
                  <a:pt x="3616452" y="4571"/>
                </a:moveTo>
                <a:lnTo>
                  <a:pt x="3616452" y="1523"/>
                </a:lnTo>
                <a:lnTo>
                  <a:pt x="3617975" y="3048"/>
                </a:lnTo>
                <a:lnTo>
                  <a:pt x="3617975" y="4571"/>
                </a:lnTo>
                <a:lnTo>
                  <a:pt x="3616452" y="4571"/>
                </a:lnTo>
                <a:close/>
              </a:path>
              <a:path w="7447915" h="7620">
                <a:moveTo>
                  <a:pt x="3610355" y="6095"/>
                </a:moveTo>
                <a:lnTo>
                  <a:pt x="3610355" y="0"/>
                </a:lnTo>
                <a:lnTo>
                  <a:pt x="3616452" y="0"/>
                </a:lnTo>
                <a:lnTo>
                  <a:pt x="3616452" y="6095"/>
                </a:lnTo>
                <a:lnTo>
                  <a:pt x="3614927" y="6095"/>
                </a:lnTo>
                <a:lnTo>
                  <a:pt x="3614927" y="7619"/>
                </a:lnTo>
                <a:lnTo>
                  <a:pt x="3613403" y="7619"/>
                </a:lnTo>
                <a:lnTo>
                  <a:pt x="3611880" y="6095"/>
                </a:lnTo>
                <a:lnTo>
                  <a:pt x="3610355" y="6095"/>
                </a:lnTo>
                <a:close/>
              </a:path>
              <a:path w="7447915" h="7620">
                <a:moveTo>
                  <a:pt x="3646932" y="4571"/>
                </a:moveTo>
                <a:lnTo>
                  <a:pt x="3646932" y="1523"/>
                </a:lnTo>
                <a:lnTo>
                  <a:pt x="3648455" y="0"/>
                </a:lnTo>
                <a:lnTo>
                  <a:pt x="3653027" y="0"/>
                </a:lnTo>
                <a:lnTo>
                  <a:pt x="3654552" y="1523"/>
                </a:lnTo>
                <a:lnTo>
                  <a:pt x="3654552" y="4571"/>
                </a:lnTo>
                <a:lnTo>
                  <a:pt x="3651503" y="7619"/>
                </a:lnTo>
                <a:lnTo>
                  <a:pt x="3649980" y="7619"/>
                </a:lnTo>
                <a:lnTo>
                  <a:pt x="3646932" y="4571"/>
                </a:lnTo>
                <a:close/>
              </a:path>
              <a:path w="7447915" h="7620">
                <a:moveTo>
                  <a:pt x="3683507" y="4571"/>
                </a:moveTo>
                <a:lnTo>
                  <a:pt x="3683507" y="1523"/>
                </a:lnTo>
                <a:lnTo>
                  <a:pt x="3685032" y="0"/>
                </a:lnTo>
                <a:lnTo>
                  <a:pt x="3689603" y="0"/>
                </a:lnTo>
                <a:lnTo>
                  <a:pt x="3691127" y="1523"/>
                </a:lnTo>
                <a:lnTo>
                  <a:pt x="3691127" y="4571"/>
                </a:lnTo>
                <a:lnTo>
                  <a:pt x="3688080" y="7619"/>
                </a:lnTo>
                <a:lnTo>
                  <a:pt x="3686555" y="7619"/>
                </a:lnTo>
                <a:lnTo>
                  <a:pt x="3683507" y="4571"/>
                </a:lnTo>
                <a:close/>
              </a:path>
              <a:path w="7447915" h="7620">
                <a:moveTo>
                  <a:pt x="3721607" y="6095"/>
                </a:moveTo>
                <a:lnTo>
                  <a:pt x="3721607" y="0"/>
                </a:lnTo>
                <a:lnTo>
                  <a:pt x="3726180" y="0"/>
                </a:lnTo>
                <a:lnTo>
                  <a:pt x="3727703" y="1523"/>
                </a:lnTo>
                <a:lnTo>
                  <a:pt x="3727703" y="4571"/>
                </a:lnTo>
                <a:lnTo>
                  <a:pt x="3724655" y="7619"/>
                </a:lnTo>
                <a:lnTo>
                  <a:pt x="3723132" y="7619"/>
                </a:lnTo>
                <a:lnTo>
                  <a:pt x="3721607" y="6095"/>
                </a:lnTo>
                <a:close/>
              </a:path>
              <a:path w="7447915" h="7620">
                <a:moveTo>
                  <a:pt x="3720084" y="4571"/>
                </a:moveTo>
                <a:lnTo>
                  <a:pt x="3720084" y="3048"/>
                </a:lnTo>
                <a:lnTo>
                  <a:pt x="3721607" y="1523"/>
                </a:lnTo>
                <a:lnTo>
                  <a:pt x="3721607" y="4571"/>
                </a:lnTo>
                <a:lnTo>
                  <a:pt x="3720084" y="4571"/>
                </a:lnTo>
                <a:close/>
              </a:path>
              <a:path w="7447915" h="7620">
                <a:moveTo>
                  <a:pt x="3758184" y="6095"/>
                </a:moveTo>
                <a:lnTo>
                  <a:pt x="3758184" y="0"/>
                </a:lnTo>
                <a:lnTo>
                  <a:pt x="3764280" y="0"/>
                </a:lnTo>
                <a:lnTo>
                  <a:pt x="3764280" y="6095"/>
                </a:lnTo>
                <a:lnTo>
                  <a:pt x="3762755" y="6095"/>
                </a:lnTo>
                <a:lnTo>
                  <a:pt x="3762755" y="7619"/>
                </a:lnTo>
                <a:lnTo>
                  <a:pt x="3759707" y="7619"/>
                </a:lnTo>
                <a:lnTo>
                  <a:pt x="3759707" y="6095"/>
                </a:lnTo>
                <a:lnTo>
                  <a:pt x="3758184" y="6095"/>
                </a:lnTo>
                <a:close/>
              </a:path>
              <a:path w="7447915" h="7620">
                <a:moveTo>
                  <a:pt x="3756659" y="4571"/>
                </a:moveTo>
                <a:lnTo>
                  <a:pt x="3756659" y="3048"/>
                </a:lnTo>
                <a:lnTo>
                  <a:pt x="3758184" y="1523"/>
                </a:lnTo>
                <a:lnTo>
                  <a:pt x="3758184" y="4571"/>
                </a:lnTo>
                <a:lnTo>
                  <a:pt x="3756659" y="4571"/>
                </a:lnTo>
                <a:close/>
              </a:path>
              <a:path w="7447915" h="7620">
                <a:moveTo>
                  <a:pt x="3794759" y="6095"/>
                </a:moveTo>
                <a:lnTo>
                  <a:pt x="3794759" y="0"/>
                </a:lnTo>
                <a:lnTo>
                  <a:pt x="3800855" y="0"/>
                </a:lnTo>
                <a:lnTo>
                  <a:pt x="3800855" y="6095"/>
                </a:lnTo>
                <a:lnTo>
                  <a:pt x="3799332" y="6095"/>
                </a:lnTo>
                <a:lnTo>
                  <a:pt x="3799332" y="7619"/>
                </a:lnTo>
                <a:lnTo>
                  <a:pt x="3796284" y="7619"/>
                </a:lnTo>
                <a:lnTo>
                  <a:pt x="3796284" y="6095"/>
                </a:lnTo>
                <a:lnTo>
                  <a:pt x="3794759" y="6095"/>
                </a:lnTo>
                <a:close/>
              </a:path>
              <a:path w="7447915" h="7620">
                <a:moveTo>
                  <a:pt x="3837432" y="4571"/>
                </a:moveTo>
                <a:lnTo>
                  <a:pt x="3837432" y="1523"/>
                </a:lnTo>
                <a:lnTo>
                  <a:pt x="3838955" y="3048"/>
                </a:lnTo>
                <a:lnTo>
                  <a:pt x="3838955" y="4571"/>
                </a:lnTo>
                <a:lnTo>
                  <a:pt x="3837432" y="4571"/>
                </a:lnTo>
                <a:close/>
              </a:path>
              <a:path w="7447915" h="7620">
                <a:moveTo>
                  <a:pt x="3831336" y="6095"/>
                </a:moveTo>
                <a:lnTo>
                  <a:pt x="3831336" y="0"/>
                </a:lnTo>
                <a:lnTo>
                  <a:pt x="3837432" y="0"/>
                </a:lnTo>
                <a:lnTo>
                  <a:pt x="3837432" y="6095"/>
                </a:lnTo>
                <a:lnTo>
                  <a:pt x="3835907" y="6095"/>
                </a:lnTo>
                <a:lnTo>
                  <a:pt x="3835907" y="7619"/>
                </a:lnTo>
                <a:lnTo>
                  <a:pt x="3834384" y="7619"/>
                </a:lnTo>
                <a:lnTo>
                  <a:pt x="3832859" y="6095"/>
                </a:lnTo>
                <a:lnTo>
                  <a:pt x="3831336" y="6095"/>
                </a:lnTo>
                <a:close/>
              </a:path>
              <a:path w="7447915" h="7620">
                <a:moveTo>
                  <a:pt x="3867911" y="4571"/>
                </a:moveTo>
                <a:lnTo>
                  <a:pt x="3867911" y="1523"/>
                </a:lnTo>
                <a:lnTo>
                  <a:pt x="3869436" y="0"/>
                </a:lnTo>
                <a:lnTo>
                  <a:pt x="3874007" y="0"/>
                </a:lnTo>
                <a:lnTo>
                  <a:pt x="3875532" y="1523"/>
                </a:lnTo>
                <a:lnTo>
                  <a:pt x="3875532" y="4571"/>
                </a:lnTo>
                <a:lnTo>
                  <a:pt x="3872484" y="7619"/>
                </a:lnTo>
                <a:lnTo>
                  <a:pt x="3870959" y="7619"/>
                </a:lnTo>
                <a:lnTo>
                  <a:pt x="3867911" y="4571"/>
                </a:lnTo>
                <a:close/>
              </a:path>
              <a:path w="7447915" h="7620">
                <a:moveTo>
                  <a:pt x="3904487" y="4571"/>
                </a:moveTo>
                <a:lnTo>
                  <a:pt x="3904487" y="1523"/>
                </a:lnTo>
                <a:lnTo>
                  <a:pt x="3906011" y="0"/>
                </a:lnTo>
                <a:lnTo>
                  <a:pt x="3910584" y="0"/>
                </a:lnTo>
                <a:lnTo>
                  <a:pt x="3912107" y="1523"/>
                </a:lnTo>
                <a:lnTo>
                  <a:pt x="3912107" y="4571"/>
                </a:lnTo>
                <a:lnTo>
                  <a:pt x="3909059" y="7619"/>
                </a:lnTo>
                <a:lnTo>
                  <a:pt x="3907536" y="7619"/>
                </a:lnTo>
                <a:lnTo>
                  <a:pt x="3904487" y="4571"/>
                </a:lnTo>
                <a:close/>
              </a:path>
              <a:path w="7447915" h="7620">
                <a:moveTo>
                  <a:pt x="3942587" y="6095"/>
                </a:moveTo>
                <a:lnTo>
                  <a:pt x="3942587" y="0"/>
                </a:lnTo>
                <a:lnTo>
                  <a:pt x="3947159" y="0"/>
                </a:lnTo>
                <a:lnTo>
                  <a:pt x="3948684" y="1523"/>
                </a:lnTo>
                <a:lnTo>
                  <a:pt x="3948684" y="4571"/>
                </a:lnTo>
                <a:lnTo>
                  <a:pt x="3945636" y="7619"/>
                </a:lnTo>
                <a:lnTo>
                  <a:pt x="3944111" y="7619"/>
                </a:lnTo>
                <a:lnTo>
                  <a:pt x="3942587" y="6095"/>
                </a:lnTo>
                <a:close/>
              </a:path>
              <a:path w="7447915" h="7620">
                <a:moveTo>
                  <a:pt x="3941064" y="4571"/>
                </a:moveTo>
                <a:lnTo>
                  <a:pt x="3941064" y="3048"/>
                </a:lnTo>
                <a:lnTo>
                  <a:pt x="3942587" y="1523"/>
                </a:lnTo>
                <a:lnTo>
                  <a:pt x="3942587" y="4571"/>
                </a:lnTo>
                <a:lnTo>
                  <a:pt x="3941064" y="4571"/>
                </a:lnTo>
                <a:close/>
              </a:path>
              <a:path w="7447915" h="7620">
                <a:moveTo>
                  <a:pt x="3979164" y="6095"/>
                </a:moveTo>
                <a:lnTo>
                  <a:pt x="3979164" y="0"/>
                </a:lnTo>
                <a:lnTo>
                  <a:pt x="3985259" y="0"/>
                </a:lnTo>
                <a:lnTo>
                  <a:pt x="3985259" y="6095"/>
                </a:lnTo>
                <a:lnTo>
                  <a:pt x="3983736" y="6095"/>
                </a:lnTo>
                <a:lnTo>
                  <a:pt x="3983736" y="7619"/>
                </a:lnTo>
                <a:lnTo>
                  <a:pt x="3980687" y="7619"/>
                </a:lnTo>
                <a:lnTo>
                  <a:pt x="3980687" y="6095"/>
                </a:lnTo>
                <a:lnTo>
                  <a:pt x="3979164" y="6095"/>
                </a:lnTo>
                <a:close/>
              </a:path>
              <a:path w="7447915" h="7620">
                <a:moveTo>
                  <a:pt x="3977639" y="4571"/>
                </a:moveTo>
                <a:lnTo>
                  <a:pt x="3977639" y="3048"/>
                </a:lnTo>
                <a:lnTo>
                  <a:pt x="3979164" y="1523"/>
                </a:lnTo>
                <a:lnTo>
                  <a:pt x="3979164" y="4571"/>
                </a:lnTo>
                <a:lnTo>
                  <a:pt x="3977639" y="4571"/>
                </a:lnTo>
                <a:close/>
              </a:path>
              <a:path w="7447915" h="7620">
                <a:moveTo>
                  <a:pt x="4015739" y="6095"/>
                </a:moveTo>
                <a:lnTo>
                  <a:pt x="4015739" y="0"/>
                </a:lnTo>
                <a:lnTo>
                  <a:pt x="4021836" y="0"/>
                </a:lnTo>
                <a:lnTo>
                  <a:pt x="4021836" y="6095"/>
                </a:lnTo>
                <a:lnTo>
                  <a:pt x="4020311" y="6095"/>
                </a:lnTo>
                <a:lnTo>
                  <a:pt x="4020311" y="7619"/>
                </a:lnTo>
                <a:lnTo>
                  <a:pt x="4017264" y="7619"/>
                </a:lnTo>
                <a:lnTo>
                  <a:pt x="4017264" y="6095"/>
                </a:lnTo>
                <a:lnTo>
                  <a:pt x="4015739" y="6095"/>
                </a:lnTo>
                <a:close/>
              </a:path>
              <a:path w="7447915" h="7620">
                <a:moveTo>
                  <a:pt x="4058411" y="4571"/>
                </a:moveTo>
                <a:lnTo>
                  <a:pt x="4058411" y="1523"/>
                </a:lnTo>
                <a:lnTo>
                  <a:pt x="4059936" y="3048"/>
                </a:lnTo>
                <a:lnTo>
                  <a:pt x="4059936" y="4571"/>
                </a:lnTo>
                <a:lnTo>
                  <a:pt x="4058411" y="4571"/>
                </a:lnTo>
                <a:close/>
              </a:path>
              <a:path w="7447915" h="7620">
                <a:moveTo>
                  <a:pt x="4052316" y="4571"/>
                </a:moveTo>
                <a:lnTo>
                  <a:pt x="4052316" y="1523"/>
                </a:lnTo>
                <a:lnTo>
                  <a:pt x="4053839" y="0"/>
                </a:lnTo>
                <a:lnTo>
                  <a:pt x="4058411" y="0"/>
                </a:lnTo>
                <a:lnTo>
                  <a:pt x="4058411" y="6095"/>
                </a:lnTo>
                <a:lnTo>
                  <a:pt x="4056887" y="6095"/>
                </a:lnTo>
                <a:lnTo>
                  <a:pt x="4056887" y="7619"/>
                </a:lnTo>
                <a:lnTo>
                  <a:pt x="4055364" y="7619"/>
                </a:lnTo>
                <a:lnTo>
                  <a:pt x="4052316" y="4571"/>
                </a:lnTo>
                <a:close/>
              </a:path>
              <a:path w="7447915" h="7620">
                <a:moveTo>
                  <a:pt x="4088891" y="4571"/>
                </a:moveTo>
                <a:lnTo>
                  <a:pt x="4088891" y="1523"/>
                </a:lnTo>
                <a:lnTo>
                  <a:pt x="4090416" y="0"/>
                </a:lnTo>
                <a:lnTo>
                  <a:pt x="4094987" y="0"/>
                </a:lnTo>
                <a:lnTo>
                  <a:pt x="4096511" y="1523"/>
                </a:lnTo>
                <a:lnTo>
                  <a:pt x="4096511" y="4571"/>
                </a:lnTo>
                <a:lnTo>
                  <a:pt x="4093464" y="7619"/>
                </a:lnTo>
                <a:lnTo>
                  <a:pt x="4091939" y="7619"/>
                </a:lnTo>
                <a:lnTo>
                  <a:pt x="4088891" y="4571"/>
                </a:lnTo>
                <a:close/>
              </a:path>
              <a:path w="7447915" h="7620">
                <a:moveTo>
                  <a:pt x="4125468" y="4571"/>
                </a:moveTo>
                <a:lnTo>
                  <a:pt x="4125468" y="1523"/>
                </a:lnTo>
                <a:lnTo>
                  <a:pt x="4126991" y="0"/>
                </a:lnTo>
                <a:lnTo>
                  <a:pt x="4131564" y="0"/>
                </a:lnTo>
                <a:lnTo>
                  <a:pt x="4133087" y="1523"/>
                </a:lnTo>
                <a:lnTo>
                  <a:pt x="4133087" y="4571"/>
                </a:lnTo>
                <a:lnTo>
                  <a:pt x="4130039" y="7619"/>
                </a:lnTo>
                <a:lnTo>
                  <a:pt x="4128516" y="7619"/>
                </a:lnTo>
                <a:lnTo>
                  <a:pt x="4125468" y="4571"/>
                </a:lnTo>
                <a:close/>
              </a:path>
              <a:path w="7447915" h="7620">
                <a:moveTo>
                  <a:pt x="4163568" y="6095"/>
                </a:moveTo>
                <a:lnTo>
                  <a:pt x="4163568" y="0"/>
                </a:lnTo>
                <a:lnTo>
                  <a:pt x="4168139" y="0"/>
                </a:lnTo>
                <a:lnTo>
                  <a:pt x="4169664" y="1523"/>
                </a:lnTo>
                <a:lnTo>
                  <a:pt x="4169664" y="4571"/>
                </a:lnTo>
                <a:lnTo>
                  <a:pt x="4166616" y="7619"/>
                </a:lnTo>
                <a:lnTo>
                  <a:pt x="4165091" y="7619"/>
                </a:lnTo>
                <a:lnTo>
                  <a:pt x="4163568" y="6095"/>
                </a:lnTo>
                <a:close/>
              </a:path>
              <a:path w="7447915" h="7620">
                <a:moveTo>
                  <a:pt x="4162043" y="4571"/>
                </a:moveTo>
                <a:lnTo>
                  <a:pt x="4162043" y="3048"/>
                </a:lnTo>
                <a:lnTo>
                  <a:pt x="4163568" y="1523"/>
                </a:lnTo>
                <a:lnTo>
                  <a:pt x="4163568" y="4571"/>
                </a:lnTo>
                <a:lnTo>
                  <a:pt x="4162043" y="4571"/>
                </a:lnTo>
                <a:close/>
              </a:path>
              <a:path w="7447915" h="7620">
                <a:moveTo>
                  <a:pt x="4200143" y="6095"/>
                </a:moveTo>
                <a:lnTo>
                  <a:pt x="4200143" y="0"/>
                </a:lnTo>
                <a:lnTo>
                  <a:pt x="4206239" y="0"/>
                </a:lnTo>
                <a:lnTo>
                  <a:pt x="4206239" y="6095"/>
                </a:lnTo>
                <a:lnTo>
                  <a:pt x="4204716" y="6095"/>
                </a:lnTo>
                <a:lnTo>
                  <a:pt x="4204716" y="7619"/>
                </a:lnTo>
                <a:lnTo>
                  <a:pt x="4201668" y="7619"/>
                </a:lnTo>
                <a:lnTo>
                  <a:pt x="4201668" y="6095"/>
                </a:lnTo>
                <a:lnTo>
                  <a:pt x="4200143" y="6095"/>
                </a:lnTo>
                <a:close/>
              </a:path>
              <a:path w="7447915" h="7620">
                <a:moveTo>
                  <a:pt x="4198620" y="4571"/>
                </a:moveTo>
                <a:lnTo>
                  <a:pt x="4198620" y="3048"/>
                </a:lnTo>
                <a:lnTo>
                  <a:pt x="4200143" y="1523"/>
                </a:lnTo>
                <a:lnTo>
                  <a:pt x="4200143" y="4571"/>
                </a:lnTo>
                <a:lnTo>
                  <a:pt x="4198620" y="4571"/>
                </a:lnTo>
                <a:close/>
              </a:path>
              <a:path w="7447915" h="7620">
                <a:moveTo>
                  <a:pt x="4236720" y="6095"/>
                </a:moveTo>
                <a:lnTo>
                  <a:pt x="4236720" y="0"/>
                </a:lnTo>
                <a:lnTo>
                  <a:pt x="4242816" y="0"/>
                </a:lnTo>
                <a:lnTo>
                  <a:pt x="4242816" y="6095"/>
                </a:lnTo>
                <a:lnTo>
                  <a:pt x="4241291" y="6095"/>
                </a:lnTo>
                <a:lnTo>
                  <a:pt x="4241291" y="7619"/>
                </a:lnTo>
                <a:lnTo>
                  <a:pt x="4238243" y="7619"/>
                </a:lnTo>
                <a:lnTo>
                  <a:pt x="4238243" y="6095"/>
                </a:lnTo>
                <a:lnTo>
                  <a:pt x="4236720" y="6095"/>
                </a:lnTo>
                <a:close/>
              </a:path>
              <a:path w="7447915" h="7620">
                <a:moveTo>
                  <a:pt x="4279391" y="4571"/>
                </a:moveTo>
                <a:lnTo>
                  <a:pt x="4279391" y="1523"/>
                </a:lnTo>
                <a:lnTo>
                  <a:pt x="4280916" y="3048"/>
                </a:lnTo>
                <a:lnTo>
                  <a:pt x="4280916" y="4571"/>
                </a:lnTo>
                <a:lnTo>
                  <a:pt x="4279391" y="4571"/>
                </a:lnTo>
                <a:close/>
              </a:path>
              <a:path w="7447915" h="7620">
                <a:moveTo>
                  <a:pt x="4273295" y="4571"/>
                </a:moveTo>
                <a:lnTo>
                  <a:pt x="4273295" y="1523"/>
                </a:lnTo>
                <a:lnTo>
                  <a:pt x="4274820" y="0"/>
                </a:lnTo>
                <a:lnTo>
                  <a:pt x="4279391" y="0"/>
                </a:lnTo>
                <a:lnTo>
                  <a:pt x="4279391" y="6095"/>
                </a:lnTo>
                <a:lnTo>
                  <a:pt x="4277868" y="6095"/>
                </a:lnTo>
                <a:lnTo>
                  <a:pt x="4277868" y="7619"/>
                </a:lnTo>
                <a:lnTo>
                  <a:pt x="4276343" y="7619"/>
                </a:lnTo>
                <a:lnTo>
                  <a:pt x="4273295" y="4571"/>
                </a:lnTo>
                <a:close/>
              </a:path>
              <a:path w="7447915" h="7620">
                <a:moveTo>
                  <a:pt x="4309871" y="4571"/>
                </a:moveTo>
                <a:lnTo>
                  <a:pt x="4309871" y="1523"/>
                </a:lnTo>
                <a:lnTo>
                  <a:pt x="4311395" y="0"/>
                </a:lnTo>
                <a:lnTo>
                  <a:pt x="4315968" y="0"/>
                </a:lnTo>
                <a:lnTo>
                  <a:pt x="4317491" y="1523"/>
                </a:lnTo>
                <a:lnTo>
                  <a:pt x="4317491" y="4571"/>
                </a:lnTo>
                <a:lnTo>
                  <a:pt x="4314443" y="7619"/>
                </a:lnTo>
                <a:lnTo>
                  <a:pt x="4312920" y="7619"/>
                </a:lnTo>
                <a:lnTo>
                  <a:pt x="4309871" y="4571"/>
                </a:lnTo>
                <a:close/>
              </a:path>
              <a:path w="7447915" h="7620">
                <a:moveTo>
                  <a:pt x="4346448" y="4571"/>
                </a:moveTo>
                <a:lnTo>
                  <a:pt x="4346448" y="1523"/>
                </a:lnTo>
                <a:lnTo>
                  <a:pt x="4347971" y="0"/>
                </a:lnTo>
                <a:lnTo>
                  <a:pt x="4352543" y="0"/>
                </a:lnTo>
                <a:lnTo>
                  <a:pt x="4354068" y="1523"/>
                </a:lnTo>
                <a:lnTo>
                  <a:pt x="4354068" y="4571"/>
                </a:lnTo>
                <a:lnTo>
                  <a:pt x="4351020" y="7619"/>
                </a:lnTo>
                <a:lnTo>
                  <a:pt x="4349495" y="7619"/>
                </a:lnTo>
                <a:lnTo>
                  <a:pt x="4346448" y="4571"/>
                </a:lnTo>
                <a:close/>
              </a:path>
              <a:path w="7447915" h="7620">
                <a:moveTo>
                  <a:pt x="4384548" y="6095"/>
                </a:moveTo>
                <a:lnTo>
                  <a:pt x="4384548" y="0"/>
                </a:lnTo>
                <a:lnTo>
                  <a:pt x="4389120" y="0"/>
                </a:lnTo>
                <a:lnTo>
                  <a:pt x="4390643" y="1523"/>
                </a:lnTo>
                <a:lnTo>
                  <a:pt x="4390643" y="4571"/>
                </a:lnTo>
                <a:lnTo>
                  <a:pt x="4387595" y="7619"/>
                </a:lnTo>
                <a:lnTo>
                  <a:pt x="4386071" y="7619"/>
                </a:lnTo>
                <a:lnTo>
                  <a:pt x="4386071" y="6095"/>
                </a:lnTo>
                <a:lnTo>
                  <a:pt x="4384548" y="6095"/>
                </a:lnTo>
                <a:close/>
              </a:path>
              <a:path w="7447915" h="7620">
                <a:moveTo>
                  <a:pt x="4383023" y="4571"/>
                </a:moveTo>
                <a:lnTo>
                  <a:pt x="4383023" y="3048"/>
                </a:lnTo>
                <a:lnTo>
                  <a:pt x="4384548" y="1523"/>
                </a:lnTo>
                <a:lnTo>
                  <a:pt x="4384548" y="4571"/>
                </a:lnTo>
                <a:lnTo>
                  <a:pt x="4383023" y="4571"/>
                </a:lnTo>
                <a:close/>
              </a:path>
              <a:path w="7447915" h="7620">
                <a:moveTo>
                  <a:pt x="4421123" y="6095"/>
                </a:moveTo>
                <a:lnTo>
                  <a:pt x="4421123" y="0"/>
                </a:lnTo>
                <a:lnTo>
                  <a:pt x="4427220" y="0"/>
                </a:lnTo>
                <a:lnTo>
                  <a:pt x="4427220" y="6095"/>
                </a:lnTo>
                <a:lnTo>
                  <a:pt x="4425695" y="6095"/>
                </a:lnTo>
                <a:lnTo>
                  <a:pt x="4425695" y="7619"/>
                </a:lnTo>
                <a:lnTo>
                  <a:pt x="4422648" y="7619"/>
                </a:lnTo>
                <a:lnTo>
                  <a:pt x="4422648" y="6095"/>
                </a:lnTo>
                <a:lnTo>
                  <a:pt x="4421123" y="6095"/>
                </a:lnTo>
                <a:close/>
              </a:path>
              <a:path w="7447915" h="7620">
                <a:moveTo>
                  <a:pt x="4463795" y="4571"/>
                </a:moveTo>
                <a:lnTo>
                  <a:pt x="4463795" y="1523"/>
                </a:lnTo>
                <a:lnTo>
                  <a:pt x="4465320" y="3048"/>
                </a:lnTo>
                <a:lnTo>
                  <a:pt x="4465320" y="4571"/>
                </a:lnTo>
                <a:lnTo>
                  <a:pt x="4463795" y="4571"/>
                </a:lnTo>
                <a:close/>
              </a:path>
              <a:path w="7447915" h="7620">
                <a:moveTo>
                  <a:pt x="4457699" y="6095"/>
                </a:moveTo>
                <a:lnTo>
                  <a:pt x="4457699" y="0"/>
                </a:lnTo>
                <a:lnTo>
                  <a:pt x="4463795" y="0"/>
                </a:lnTo>
                <a:lnTo>
                  <a:pt x="4463795" y="6095"/>
                </a:lnTo>
                <a:lnTo>
                  <a:pt x="4462271" y="6095"/>
                </a:lnTo>
                <a:lnTo>
                  <a:pt x="4462271" y="7619"/>
                </a:lnTo>
                <a:lnTo>
                  <a:pt x="4459223" y="7619"/>
                </a:lnTo>
                <a:lnTo>
                  <a:pt x="4459223" y="6095"/>
                </a:lnTo>
                <a:lnTo>
                  <a:pt x="4457699" y="6095"/>
                </a:lnTo>
                <a:close/>
              </a:path>
              <a:path w="7447915" h="7620">
                <a:moveTo>
                  <a:pt x="4500371" y="4571"/>
                </a:moveTo>
                <a:lnTo>
                  <a:pt x="4500371" y="1523"/>
                </a:lnTo>
                <a:lnTo>
                  <a:pt x="4501895" y="3048"/>
                </a:lnTo>
                <a:lnTo>
                  <a:pt x="4501895" y="4571"/>
                </a:lnTo>
                <a:lnTo>
                  <a:pt x="4500371" y="4571"/>
                </a:lnTo>
                <a:close/>
              </a:path>
              <a:path w="7447915" h="7620">
                <a:moveTo>
                  <a:pt x="4494276" y="4571"/>
                </a:moveTo>
                <a:lnTo>
                  <a:pt x="4494276" y="1523"/>
                </a:lnTo>
                <a:lnTo>
                  <a:pt x="4495799" y="0"/>
                </a:lnTo>
                <a:lnTo>
                  <a:pt x="4500371" y="0"/>
                </a:lnTo>
                <a:lnTo>
                  <a:pt x="4500371" y="6095"/>
                </a:lnTo>
                <a:lnTo>
                  <a:pt x="4498847" y="6095"/>
                </a:lnTo>
                <a:lnTo>
                  <a:pt x="4498847" y="7619"/>
                </a:lnTo>
                <a:lnTo>
                  <a:pt x="4497323" y="7619"/>
                </a:lnTo>
                <a:lnTo>
                  <a:pt x="4494276" y="4571"/>
                </a:lnTo>
                <a:close/>
              </a:path>
              <a:path w="7447915" h="7620">
                <a:moveTo>
                  <a:pt x="4530852" y="4571"/>
                </a:moveTo>
                <a:lnTo>
                  <a:pt x="4530852" y="1523"/>
                </a:lnTo>
                <a:lnTo>
                  <a:pt x="4532376" y="0"/>
                </a:lnTo>
                <a:lnTo>
                  <a:pt x="4536947" y="0"/>
                </a:lnTo>
                <a:lnTo>
                  <a:pt x="4538471" y="1523"/>
                </a:lnTo>
                <a:lnTo>
                  <a:pt x="4538471" y="4571"/>
                </a:lnTo>
                <a:lnTo>
                  <a:pt x="4535423" y="7619"/>
                </a:lnTo>
                <a:lnTo>
                  <a:pt x="4533899" y="7619"/>
                </a:lnTo>
                <a:lnTo>
                  <a:pt x="4530852" y="4571"/>
                </a:lnTo>
                <a:close/>
              </a:path>
              <a:path w="7447915" h="7620">
                <a:moveTo>
                  <a:pt x="4567428" y="4571"/>
                </a:moveTo>
                <a:lnTo>
                  <a:pt x="4567428" y="1523"/>
                </a:lnTo>
                <a:lnTo>
                  <a:pt x="4568952" y="0"/>
                </a:lnTo>
                <a:lnTo>
                  <a:pt x="4573523" y="0"/>
                </a:lnTo>
                <a:lnTo>
                  <a:pt x="4575047" y="1523"/>
                </a:lnTo>
                <a:lnTo>
                  <a:pt x="4575047" y="4571"/>
                </a:lnTo>
                <a:lnTo>
                  <a:pt x="4571999" y="7619"/>
                </a:lnTo>
                <a:lnTo>
                  <a:pt x="4570476" y="7619"/>
                </a:lnTo>
                <a:lnTo>
                  <a:pt x="4567428" y="4571"/>
                </a:lnTo>
                <a:close/>
              </a:path>
              <a:path w="7447915" h="7620">
                <a:moveTo>
                  <a:pt x="4605528" y="6095"/>
                </a:moveTo>
                <a:lnTo>
                  <a:pt x="4605528" y="0"/>
                </a:lnTo>
                <a:lnTo>
                  <a:pt x="4610099" y="0"/>
                </a:lnTo>
                <a:lnTo>
                  <a:pt x="4611623" y="1523"/>
                </a:lnTo>
                <a:lnTo>
                  <a:pt x="4611623" y="4571"/>
                </a:lnTo>
                <a:lnTo>
                  <a:pt x="4608576" y="7619"/>
                </a:lnTo>
                <a:lnTo>
                  <a:pt x="4607052" y="7619"/>
                </a:lnTo>
                <a:lnTo>
                  <a:pt x="4607052" y="6095"/>
                </a:lnTo>
                <a:lnTo>
                  <a:pt x="4605528" y="6095"/>
                </a:lnTo>
                <a:close/>
              </a:path>
              <a:path w="7447915" h="7620">
                <a:moveTo>
                  <a:pt x="4604003" y="4571"/>
                </a:moveTo>
                <a:lnTo>
                  <a:pt x="4604003" y="3048"/>
                </a:lnTo>
                <a:lnTo>
                  <a:pt x="4605528" y="1523"/>
                </a:lnTo>
                <a:lnTo>
                  <a:pt x="4605528" y="4571"/>
                </a:lnTo>
                <a:lnTo>
                  <a:pt x="4604003" y="4571"/>
                </a:lnTo>
                <a:close/>
              </a:path>
              <a:path w="7447915" h="7620">
                <a:moveTo>
                  <a:pt x="4642103" y="6095"/>
                </a:moveTo>
                <a:lnTo>
                  <a:pt x="4642103" y="0"/>
                </a:lnTo>
                <a:lnTo>
                  <a:pt x="4648199" y="0"/>
                </a:lnTo>
                <a:lnTo>
                  <a:pt x="4648199" y="6095"/>
                </a:lnTo>
                <a:lnTo>
                  <a:pt x="4646676" y="6095"/>
                </a:lnTo>
                <a:lnTo>
                  <a:pt x="4646676" y="7619"/>
                </a:lnTo>
                <a:lnTo>
                  <a:pt x="4643628" y="7619"/>
                </a:lnTo>
                <a:lnTo>
                  <a:pt x="4643628" y="6095"/>
                </a:lnTo>
                <a:lnTo>
                  <a:pt x="4642103" y="6095"/>
                </a:lnTo>
                <a:close/>
              </a:path>
              <a:path w="7447915" h="7620">
                <a:moveTo>
                  <a:pt x="4684776" y="4571"/>
                </a:moveTo>
                <a:lnTo>
                  <a:pt x="4684776" y="1523"/>
                </a:lnTo>
                <a:lnTo>
                  <a:pt x="4686299" y="3048"/>
                </a:lnTo>
                <a:lnTo>
                  <a:pt x="4686299" y="4571"/>
                </a:lnTo>
                <a:lnTo>
                  <a:pt x="4684776" y="4571"/>
                </a:lnTo>
                <a:close/>
              </a:path>
              <a:path w="7447915" h="7620">
                <a:moveTo>
                  <a:pt x="4678679" y="6095"/>
                </a:moveTo>
                <a:lnTo>
                  <a:pt x="4678679" y="0"/>
                </a:lnTo>
                <a:lnTo>
                  <a:pt x="4684776" y="0"/>
                </a:lnTo>
                <a:lnTo>
                  <a:pt x="4684776" y="6095"/>
                </a:lnTo>
                <a:lnTo>
                  <a:pt x="4683252" y="6095"/>
                </a:lnTo>
                <a:lnTo>
                  <a:pt x="4683252" y="7619"/>
                </a:lnTo>
                <a:lnTo>
                  <a:pt x="4680203" y="7619"/>
                </a:lnTo>
                <a:lnTo>
                  <a:pt x="4680203" y="6095"/>
                </a:lnTo>
                <a:lnTo>
                  <a:pt x="4678679" y="6095"/>
                </a:lnTo>
                <a:close/>
              </a:path>
              <a:path w="7447915" h="7620">
                <a:moveTo>
                  <a:pt x="4721352" y="4571"/>
                </a:moveTo>
                <a:lnTo>
                  <a:pt x="4721352" y="1523"/>
                </a:lnTo>
                <a:lnTo>
                  <a:pt x="4722876" y="3048"/>
                </a:lnTo>
                <a:lnTo>
                  <a:pt x="4722876" y="4571"/>
                </a:lnTo>
                <a:lnTo>
                  <a:pt x="4721352" y="4571"/>
                </a:lnTo>
                <a:close/>
              </a:path>
              <a:path w="7447915" h="7620">
                <a:moveTo>
                  <a:pt x="4715255" y="4571"/>
                </a:moveTo>
                <a:lnTo>
                  <a:pt x="4715255" y="1523"/>
                </a:lnTo>
                <a:lnTo>
                  <a:pt x="4716779" y="0"/>
                </a:lnTo>
                <a:lnTo>
                  <a:pt x="4721352" y="0"/>
                </a:lnTo>
                <a:lnTo>
                  <a:pt x="4721352" y="6095"/>
                </a:lnTo>
                <a:lnTo>
                  <a:pt x="4719828" y="7619"/>
                </a:lnTo>
                <a:lnTo>
                  <a:pt x="4718303" y="7619"/>
                </a:lnTo>
                <a:lnTo>
                  <a:pt x="4715255" y="4571"/>
                </a:lnTo>
                <a:close/>
              </a:path>
              <a:path w="7447915" h="7620">
                <a:moveTo>
                  <a:pt x="4751831" y="4571"/>
                </a:moveTo>
                <a:lnTo>
                  <a:pt x="4751831" y="1523"/>
                </a:lnTo>
                <a:lnTo>
                  <a:pt x="4753355" y="0"/>
                </a:lnTo>
                <a:lnTo>
                  <a:pt x="4757928" y="0"/>
                </a:lnTo>
                <a:lnTo>
                  <a:pt x="4759452" y="1523"/>
                </a:lnTo>
                <a:lnTo>
                  <a:pt x="4759452" y="4571"/>
                </a:lnTo>
                <a:lnTo>
                  <a:pt x="4756403" y="7619"/>
                </a:lnTo>
                <a:lnTo>
                  <a:pt x="4754879" y="7619"/>
                </a:lnTo>
                <a:lnTo>
                  <a:pt x="4751831" y="4571"/>
                </a:lnTo>
                <a:close/>
              </a:path>
              <a:path w="7447915" h="7620">
                <a:moveTo>
                  <a:pt x="4788407" y="4571"/>
                </a:moveTo>
                <a:lnTo>
                  <a:pt x="4788407" y="1523"/>
                </a:lnTo>
                <a:lnTo>
                  <a:pt x="4789931" y="0"/>
                </a:lnTo>
                <a:lnTo>
                  <a:pt x="4794504" y="0"/>
                </a:lnTo>
                <a:lnTo>
                  <a:pt x="4796028" y="1523"/>
                </a:lnTo>
                <a:lnTo>
                  <a:pt x="4796028" y="4571"/>
                </a:lnTo>
                <a:lnTo>
                  <a:pt x="4792979" y="7619"/>
                </a:lnTo>
                <a:lnTo>
                  <a:pt x="4791455" y="7619"/>
                </a:lnTo>
                <a:lnTo>
                  <a:pt x="4788407" y="4571"/>
                </a:lnTo>
                <a:close/>
              </a:path>
              <a:path w="7447915" h="7620">
                <a:moveTo>
                  <a:pt x="4826507" y="6095"/>
                </a:moveTo>
                <a:lnTo>
                  <a:pt x="4826507" y="0"/>
                </a:lnTo>
                <a:lnTo>
                  <a:pt x="4831079" y="0"/>
                </a:lnTo>
                <a:lnTo>
                  <a:pt x="4832604" y="1523"/>
                </a:lnTo>
                <a:lnTo>
                  <a:pt x="4832604" y="4571"/>
                </a:lnTo>
                <a:lnTo>
                  <a:pt x="4829555" y="7619"/>
                </a:lnTo>
                <a:lnTo>
                  <a:pt x="4828031" y="7619"/>
                </a:lnTo>
                <a:lnTo>
                  <a:pt x="4828031" y="6095"/>
                </a:lnTo>
                <a:lnTo>
                  <a:pt x="4826507" y="6095"/>
                </a:lnTo>
                <a:close/>
              </a:path>
              <a:path w="7447915" h="7620">
                <a:moveTo>
                  <a:pt x="4824984" y="4571"/>
                </a:moveTo>
                <a:lnTo>
                  <a:pt x="4824984" y="3048"/>
                </a:lnTo>
                <a:lnTo>
                  <a:pt x="4826507" y="1523"/>
                </a:lnTo>
                <a:lnTo>
                  <a:pt x="4826507" y="4571"/>
                </a:lnTo>
                <a:lnTo>
                  <a:pt x="4824984" y="4571"/>
                </a:lnTo>
                <a:close/>
              </a:path>
              <a:path w="7447915" h="7620">
                <a:moveTo>
                  <a:pt x="4863084" y="6095"/>
                </a:moveTo>
                <a:lnTo>
                  <a:pt x="4863084" y="0"/>
                </a:lnTo>
                <a:lnTo>
                  <a:pt x="4869179" y="0"/>
                </a:lnTo>
                <a:lnTo>
                  <a:pt x="4869179" y="6095"/>
                </a:lnTo>
                <a:lnTo>
                  <a:pt x="4867655" y="6095"/>
                </a:lnTo>
                <a:lnTo>
                  <a:pt x="4867655" y="7619"/>
                </a:lnTo>
                <a:lnTo>
                  <a:pt x="4864607" y="7619"/>
                </a:lnTo>
                <a:lnTo>
                  <a:pt x="4864607" y="6095"/>
                </a:lnTo>
                <a:lnTo>
                  <a:pt x="4863084" y="6095"/>
                </a:lnTo>
                <a:close/>
              </a:path>
              <a:path w="7447915" h="7620">
                <a:moveTo>
                  <a:pt x="4905755" y="4571"/>
                </a:moveTo>
                <a:lnTo>
                  <a:pt x="4905755" y="1523"/>
                </a:lnTo>
                <a:lnTo>
                  <a:pt x="4907279" y="3048"/>
                </a:lnTo>
                <a:lnTo>
                  <a:pt x="4907279" y="4571"/>
                </a:lnTo>
                <a:lnTo>
                  <a:pt x="4905755" y="4571"/>
                </a:lnTo>
                <a:close/>
              </a:path>
              <a:path w="7447915" h="7620">
                <a:moveTo>
                  <a:pt x="4899660" y="6095"/>
                </a:moveTo>
                <a:lnTo>
                  <a:pt x="4899660" y="0"/>
                </a:lnTo>
                <a:lnTo>
                  <a:pt x="4905755" y="0"/>
                </a:lnTo>
                <a:lnTo>
                  <a:pt x="4905755" y="6095"/>
                </a:lnTo>
                <a:lnTo>
                  <a:pt x="4904231" y="6095"/>
                </a:lnTo>
                <a:lnTo>
                  <a:pt x="4904231" y="7619"/>
                </a:lnTo>
                <a:lnTo>
                  <a:pt x="4901184" y="7619"/>
                </a:lnTo>
                <a:lnTo>
                  <a:pt x="4901184" y="6095"/>
                </a:lnTo>
                <a:lnTo>
                  <a:pt x="4899660" y="6095"/>
                </a:lnTo>
                <a:close/>
              </a:path>
              <a:path w="7447915" h="7620">
                <a:moveTo>
                  <a:pt x="4942331" y="4571"/>
                </a:moveTo>
                <a:lnTo>
                  <a:pt x="4942331" y="1523"/>
                </a:lnTo>
                <a:lnTo>
                  <a:pt x="4943855" y="3048"/>
                </a:lnTo>
                <a:lnTo>
                  <a:pt x="4943855" y="4571"/>
                </a:lnTo>
                <a:lnTo>
                  <a:pt x="4942331" y="4571"/>
                </a:lnTo>
                <a:close/>
              </a:path>
              <a:path w="7447915" h="7620">
                <a:moveTo>
                  <a:pt x="4936236" y="4571"/>
                </a:moveTo>
                <a:lnTo>
                  <a:pt x="4936236" y="1523"/>
                </a:lnTo>
                <a:lnTo>
                  <a:pt x="4937760" y="0"/>
                </a:lnTo>
                <a:lnTo>
                  <a:pt x="4942331" y="0"/>
                </a:lnTo>
                <a:lnTo>
                  <a:pt x="4942331" y="6095"/>
                </a:lnTo>
                <a:lnTo>
                  <a:pt x="4940807" y="7619"/>
                </a:lnTo>
                <a:lnTo>
                  <a:pt x="4939284" y="7619"/>
                </a:lnTo>
                <a:lnTo>
                  <a:pt x="4936236" y="4571"/>
                </a:lnTo>
                <a:close/>
              </a:path>
              <a:path w="7447915" h="7620">
                <a:moveTo>
                  <a:pt x="4972812" y="4571"/>
                </a:moveTo>
                <a:lnTo>
                  <a:pt x="4972812" y="1523"/>
                </a:lnTo>
                <a:lnTo>
                  <a:pt x="4974336" y="0"/>
                </a:lnTo>
                <a:lnTo>
                  <a:pt x="4978907" y="0"/>
                </a:lnTo>
                <a:lnTo>
                  <a:pt x="4980431" y="1523"/>
                </a:lnTo>
                <a:lnTo>
                  <a:pt x="4980431" y="4571"/>
                </a:lnTo>
                <a:lnTo>
                  <a:pt x="4977384" y="7619"/>
                </a:lnTo>
                <a:lnTo>
                  <a:pt x="4975860" y="7619"/>
                </a:lnTo>
                <a:lnTo>
                  <a:pt x="4972812" y="4571"/>
                </a:lnTo>
                <a:close/>
              </a:path>
              <a:path w="7447915" h="7620">
                <a:moveTo>
                  <a:pt x="5009387" y="4571"/>
                </a:moveTo>
                <a:lnTo>
                  <a:pt x="5009387" y="1523"/>
                </a:lnTo>
                <a:lnTo>
                  <a:pt x="5010912" y="0"/>
                </a:lnTo>
                <a:lnTo>
                  <a:pt x="5015484" y="0"/>
                </a:lnTo>
                <a:lnTo>
                  <a:pt x="5017007" y="1523"/>
                </a:lnTo>
                <a:lnTo>
                  <a:pt x="5017007" y="4571"/>
                </a:lnTo>
                <a:lnTo>
                  <a:pt x="5013960" y="7619"/>
                </a:lnTo>
                <a:lnTo>
                  <a:pt x="5012436" y="7619"/>
                </a:lnTo>
                <a:lnTo>
                  <a:pt x="5009387" y="4571"/>
                </a:lnTo>
                <a:close/>
              </a:path>
              <a:path w="7447915" h="7620">
                <a:moveTo>
                  <a:pt x="5047487" y="6095"/>
                </a:moveTo>
                <a:lnTo>
                  <a:pt x="5047487" y="0"/>
                </a:lnTo>
                <a:lnTo>
                  <a:pt x="5053584" y="0"/>
                </a:lnTo>
                <a:lnTo>
                  <a:pt x="5053584" y="6095"/>
                </a:lnTo>
                <a:lnTo>
                  <a:pt x="5052060" y="6095"/>
                </a:lnTo>
                <a:lnTo>
                  <a:pt x="5050536" y="7619"/>
                </a:lnTo>
                <a:lnTo>
                  <a:pt x="5049012" y="7619"/>
                </a:lnTo>
                <a:lnTo>
                  <a:pt x="5049012" y="6095"/>
                </a:lnTo>
                <a:lnTo>
                  <a:pt x="5047487" y="6095"/>
                </a:lnTo>
                <a:close/>
              </a:path>
              <a:path w="7447915" h="7620">
                <a:moveTo>
                  <a:pt x="5045963" y="4571"/>
                </a:moveTo>
                <a:lnTo>
                  <a:pt x="5045963" y="3048"/>
                </a:lnTo>
                <a:lnTo>
                  <a:pt x="5047487" y="1523"/>
                </a:lnTo>
                <a:lnTo>
                  <a:pt x="5047487" y="4571"/>
                </a:lnTo>
                <a:lnTo>
                  <a:pt x="5045963" y="4571"/>
                </a:lnTo>
                <a:close/>
              </a:path>
              <a:path w="7447915" h="7620">
                <a:moveTo>
                  <a:pt x="5084063" y="6095"/>
                </a:moveTo>
                <a:lnTo>
                  <a:pt x="5084063" y="0"/>
                </a:lnTo>
                <a:lnTo>
                  <a:pt x="5090160" y="0"/>
                </a:lnTo>
                <a:lnTo>
                  <a:pt x="5090160" y="6095"/>
                </a:lnTo>
                <a:lnTo>
                  <a:pt x="5088636" y="6095"/>
                </a:lnTo>
                <a:lnTo>
                  <a:pt x="5088636" y="7619"/>
                </a:lnTo>
                <a:lnTo>
                  <a:pt x="5085587" y="7619"/>
                </a:lnTo>
                <a:lnTo>
                  <a:pt x="5085587" y="6095"/>
                </a:lnTo>
                <a:lnTo>
                  <a:pt x="5084063" y="6095"/>
                </a:lnTo>
                <a:close/>
              </a:path>
              <a:path w="7447915" h="7620">
                <a:moveTo>
                  <a:pt x="5126736" y="4571"/>
                </a:moveTo>
                <a:lnTo>
                  <a:pt x="5126736" y="1523"/>
                </a:lnTo>
                <a:lnTo>
                  <a:pt x="5128260" y="3048"/>
                </a:lnTo>
                <a:lnTo>
                  <a:pt x="5128260" y="4571"/>
                </a:lnTo>
                <a:lnTo>
                  <a:pt x="5126736" y="4571"/>
                </a:lnTo>
                <a:close/>
              </a:path>
              <a:path w="7447915" h="7620">
                <a:moveTo>
                  <a:pt x="5120639" y="6095"/>
                </a:moveTo>
                <a:lnTo>
                  <a:pt x="5120639" y="0"/>
                </a:lnTo>
                <a:lnTo>
                  <a:pt x="5126736" y="0"/>
                </a:lnTo>
                <a:lnTo>
                  <a:pt x="5126736" y="6095"/>
                </a:lnTo>
                <a:lnTo>
                  <a:pt x="5125212" y="6095"/>
                </a:lnTo>
                <a:lnTo>
                  <a:pt x="5125212" y="7619"/>
                </a:lnTo>
                <a:lnTo>
                  <a:pt x="5122163" y="7619"/>
                </a:lnTo>
                <a:lnTo>
                  <a:pt x="5122163" y="6095"/>
                </a:lnTo>
                <a:lnTo>
                  <a:pt x="5120639" y="6095"/>
                </a:lnTo>
                <a:close/>
              </a:path>
              <a:path w="7447915" h="7620">
                <a:moveTo>
                  <a:pt x="5163312" y="4571"/>
                </a:moveTo>
                <a:lnTo>
                  <a:pt x="5163312" y="1523"/>
                </a:lnTo>
                <a:lnTo>
                  <a:pt x="5164836" y="3048"/>
                </a:lnTo>
                <a:lnTo>
                  <a:pt x="5164836" y="4571"/>
                </a:lnTo>
                <a:lnTo>
                  <a:pt x="5163312" y="4571"/>
                </a:lnTo>
                <a:close/>
              </a:path>
              <a:path w="7447915" h="7620">
                <a:moveTo>
                  <a:pt x="5157215" y="4571"/>
                </a:moveTo>
                <a:lnTo>
                  <a:pt x="5157215" y="1523"/>
                </a:lnTo>
                <a:lnTo>
                  <a:pt x="5158739" y="0"/>
                </a:lnTo>
                <a:lnTo>
                  <a:pt x="5163312" y="0"/>
                </a:lnTo>
                <a:lnTo>
                  <a:pt x="5163312" y="6095"/>
                </a:lnTo>
                <a:lnTo>
                  <a:pt x="5161787" y="7619"/>
                </a:lnTo>
                <a:lnTo>
                  <a:pt x="5160263" y="7619"/>
                </a:lnTo>
                <a:lnTo>
                  <a:pt x="5157215" y="4571"/>
                </a:lnTo>
                <a:close/>
              </a:path>
              <a:path w="7447915" h="7620">
                <a:moveTo>
                  <a:pt x="5193791" y="4571"/>
                </a:moveTo>
                <a:lnTo>
                  <a:pt x="5193791" y="1523"/>
                </a:lnTo>
                <a:lnTo>
                  <a:pt x="5195315" y="0"/>
                </a:lnTo>
                <a:lnTo>
                  <a:pt x="5199887" y="0"/>
                </a:lnTo>
                <a:lnTo>
                  <a:pt x="5201412" y="1523"/>
                </a:lnTo>
                <a:lnTo>
                  <a:pt x="5201412" y="4571"/>
                </a:lnTo>
                <a:lnTo>
                  <a:pt x="5198363" y="7619"/>
                </a:lnTo>
                <a:lnTo>
                  <a:pt x="5196839" y="7619"/>
                </a:lnTo>
                <a:lnTo>
                  <a:pt x="5193791" y="4571"/>
                </a:lnTo>
                <a:close/>
              </a:path>
              <a:path w="7447915" h="7620">
                <a:moveTo>
                  <a:pt x="5230368" y="4571"/>
                </a:moveTo>
                <a:lnTo>
                  <a:pt x="5230368" y="1523"/>
                </a:lnTo>
                <a:lnTo>
                  <a:pt x="5231891" y="0"/>
                </a:lnTo>
                <a:lnTo>
                  <a:pt x="5236463" y="0"/>
                </a:lnTo>
                <a:lnTo>
                  <a:pt x="5237987" y="1523"/>
                </a:lnTo>
                <a:lnTo>
                  <a:pt x="5237987" y="4571"/>
                </a:lnTo>
                <a:lnTo>
                  <a:pt x="5234939" y="7619"/>
                </a:lnTo>
                <a:lnTo>
                  <a:pt x="5233415" y="7619"/>
                </a:lnTo>
                <a:lnTo>
                  <a:pt x="5230368" y="4571"/>
                </a:lnTo>
                <a:close/>
              </a:path>
              <a:path w="7447915" h="7620">
                <a:moveTo>
                  <a:pt x="5268468" y="6095"/>
                </a:moveTo>
                <a:lnTo>
                  <a:pt x="5268468" y="0"/>
                </a:lnTo>
                <a:lnTo>
                  <a:pt x="5274563" y="0"/>
                </a:lnTo>
                <a:lnTo>
                  <a:pt x="5274563" y="6095"/>
                </a:lnTo>
                <a:lnTo>
                  <a:pt x="5273039" y="6095"/>
                </a:lnTo>
                <a:lnTo>
                  <a:pt x="5271515" y="7619"/>
                </a:lnTo>
                <a:lnTo>
                  <a:pt x="5269991" y="7619"/>
                </a:lnTo>
                <a:lnTo>
                  <a:pt x="5269991" y="6095"/>
                </a:lnTo>
                <a:lnTo>
                  <a:pt x="5268468" y="6095"/>
                </a:lnTo>
                <a:close/>
              </a:path>
              <a:path w="7447915" h="7620">
                <a:moveTo>
                  <a:pt x="5266944" y="4571"/>
                </a:moveTo>
                <a:lnTo>
                  <a:pt x="5266944" y="3048"/>
                </a:lnTo>
                <a:lnTo>
                  <a:pt x="5268468" y="1523"/>
                </a:lnTo>
                <a:lnTo>
                  <a:pt x="5268468" y="4571"/>
                </a:lnTo>
                <a:lnTo>
                  <a:pt x="5266944" y="4571"/>
                </a:lnTo>
                <a:close/>
              </a:path>
              <a:path w="7447915" h="7620">
                <a:moveTo>
                  <a:pt x="5305044" y="6095"/>
                </a:moveTo>
                <a:lnTo>
                  <a:pt x="5305044" y="0"/>
                </a:lnTo>
                <a:lnTo>
                  <a:pt x="5311139" y="0"/>
                </a:lnTo>
                <a:lnTo>
                  <a:pt x="5311139" y="6095"/>
                </a:lnTo>
                <a:lnTo>
                  <a:pt x="5309615" y="6095"/>
                </a:lnTo>
                <a:lnTo>
                  <a:pt x="5309615" y="7619"/>
                </a:lnTo>
                <a:lnTo>
                  <a:pt x="5306568" y="7619"/>
                </a:lnTo>
                <a:lnTo>
                  <a:pt x="5306568" y="6095"/>
                </a:lnTo>
                <a:lnTo>
                  <a:pt x="5305044" y="6095"/>
                </a:lnTo>
                <a:close/>
              </a:path>
              <a:path w="7447915" h="7620">
                <a:moveTo>
                  <a:pt x="5347715" y="4571"/>
                </a:moveTo>
                <a:lnTo>
                  <a:pt x="5347715" y="1523"/>
                </a:lnTo>
                <a:lnTo>
                  <a:pt x="5349239" y="3048"/>
                </a:lnTo>
                <a:lnTo>
                  <a:pt x="5349239" y="4571"/>
                </a:lnTo>
                <a:lnTo>
                  <a:pt x="5347715" y="4571"/>
                </a:lnTo>
                <a:close/>
              </a:path>
              <a:path w="7447915" h="7620">
                <a:moveTo>
                  <a:pt x="5341620" y="6095"/>
                </a:moveTo>
                <a:lnTo>
                  <a:pt x="5341620" y="0"/>
                </a:lnTo>
                <a:lnTo>
                  <a:pt x="5347715" y="0"/>
                </a:lnTo>
                <a:lnTo>
                  <a:pt x="5347715" y="6095"/>
                </a:lnTo>
                <a:lnTo>
                  <a:pt x="5346191" y="6095"/>
                </a:lnTo>
                <a:lnTo>
                  <a:pt x="5346191" y="7619"/>
                </a:lnTo>
                <a:lnTo>
                  <a:pt x="5343144" y="7619"/>
                </a:lnTo>
                <a:lnTo>
                  <a:pt x="5343144" y="6095"/>
                </a:lnTo>
                <a:lnTo>
                  <a:pt x="5341620" y="6095"/>
                </a:lnTo>
                <a:close/>
              </a:path>
              <a:path w="7447915" h="7620">
                <a:moveTo>
                  <a:pt x="5378196" y="4571"/>
                </a:moveTo>
                <a:lnTo>
                  <a:pt x="5378196" y="1523"/>
                </a:lnTo>
                <a:lnTo>
                  <a:pt x="5379720" y="0"/>
                </a:lnTo>
                <a:lnTo>
                  <a:pt x="5384291" y="0"/>
                </a:lnTo>
                <a:lnTo>
                  <a:pt x="5385815" y="1523"/>
                </a:lnTo>
                <a:lnTo>
                  <a:pt x="5385815" y="4571"/>
                </a:lnTo>
                <a:lnTo>
                  <a:pt x="5382768" y="7619"/>
                </a:lnTo>
                <a:lnTo>
                  <a:pt x="5381244" y="7619"/>
                </a:lnTo>
                <a:lnTo>
                  <a:pt x="5378196" y="4571"/>
                </a:lnTo>
                <a:close/>
              </a:path>
              <a:path w="7447915" h="7620">
                <a:moveTo>
                  <a:pt x="5414771" y="4571"/>
                </a:moveTo>
                <a:lnTo>
                  <a:pt x="5414771" y="1523"/>
                </a:lnTo>
                <a:lnTo>
                  <a:pt x="5416296" y="0"/>
                </a:lnTo>
                <a:lnTo>
                  <a:pt x="5420868" y="0"/>
                </a:lnTo>
                <a:lnTo>
                  <a:pt x="5422391" y="1523"/>
                </a:lnTo>
                <a:lnTo>
                  <a:pt x="5422391" y="4571"/>
                </a:lnTo>
                <a:lnTo>
                  <a:pt x="5419344" y="7619"/>
                </a:lnTo>
                <a:lnTo>
                  <a:pt x="5417820" y="7619"/>
                </a:lnTo>
                <a:lnTo>
                  <a:pt x="5414771" y="4571"/>
                </a:lnTo>
                <a:close/>
              </a:path>
              <a:path w="7447915" h="7620">
                <a:moveTo>
                  <a:pt x="5451347" y="4571"/>
                </a:moveTo>
                <a:lnTo>
                  <a:pt x="5451347" y="1523"/>
                </a:lnTo>
                <a:lnTo>
                  <a:pt x="5452871" y="0"/>
                </a:lnTo>
                <a:lnTo>
                  <a:pt x="5457444" y="0"/>
                </a:lnTo>
                <a:lnTo>
                  <a:pt x="5458968" y="1523"/>
                </a:lnTo>
                <a:lnTo>
                  <a:pt x="5458968" y="4571"/>
                </a:lnTo>
                <a:lnTo>
                  <a:pt x="5455920" y="7619"/>
                </a:lnTo>
                <a:lnTo>
                  <a:pt x="5454396" y="7619"/>
                </a:lnTo>
                <a:lnTo>
                  <a:pt x="5451347" y="4571"/>
                </a:lnTo>
                <a:close/>
              </a:path>
              <a:path w="7447915" h="7620">
                <a:moveTo>
                  <a:pt x="5489447" y="6095"/>
                </a:moveTo>
                <a:lnTo>
                  <a:pt x="5489447" y="0"/>
                </a:lnTo>
                <a:lnTo>
                  <a:pt x="5495544" y="0"/>
                </a:lnTo>
                <a:lnTo>
                  <a:pt x="5495544" y="6095"/>
                </a:lnTo>
                <a:lnTo>
                  <a:pt x="5494020" y="6095"/>
                </a:lnTo>
                <a:lnTo>
                  <a:pt x="5494020" y="7619"/>
                </a:lnTo>
                <a:lnTo>
                  <a:pt x="5490971" y="7619"/>
                </a:lnTo>
                <a:lnTo>
                  <a:pt x="5490971" y="6095"/>
                </a:lnTo>
                <a:lnTo>
                  <a:pt x="5489447" y="6095"/>
                </a:lnTo>
                <a:close/>
              </a:path>
              <a:path w="7447915" h="7620">
                <a:moveTo>
                  <a:pt x="5487923" y="4571"/>
                </a:moveTo>
                <a:lnTo>
                  <a:pt x="5487923" y="3048"/>
                </a:lnTo>
                <a:lnTo>
                  <a:pt x="5489447" y="1523"/>
                </a:lnTo>
                <a:lnTo>
                  <a:pt x="5489447" y="4571"/>
                </a:lnTo>
                <a:lnTo>
                  <a:pt x="5487923" y="4571"/>
                </a:lnTo>
                <a:close/>
              </a:path>
              <a:path w="7447915" h="7620">
                <a:moveTo>
                  <a:pt x="5526023" y="6095"/>
                </a:moveTo>
                <a:lnTo>
                  <a:pt x="5526023" y="0"/>
                </a:lnTo>
                <a:lnTo>
                  <a:pt x="5532120" y="0"/>
                </a:lnTo>
                <a:lnTo>
                  <a:pt x="5532120" y="6095"/>
                </a:lnTo>
                <a:lnTo>
                  <a:pt x="5530596" y="6095"/>
                </a:lnTo>
                <a:lnTo>
                  <a:pt x="5530596" y="7619"/>
                </a:lnTo>
                <a:lnTo>
                  <a:pt x="5527547" y="7619"/>
                </a:lnTo>
                <a:lnTo>
                  <a:pt x="5527547" y="6095"/>
                </a:lnTo>
                <a:lnTo>
                  <a:pt x="5526023" y="6095"/>
                </a:lnTo>
                <a:close/>
              </a:path>
              <a:path w="7447915" h="7620">
                <a:moveTo>
                  <a:pt x="5568696" y="4571"/>
                </a:moveTo>
                <a:lnTo>
                  <a:pt x="5568696" y="1523"/>
                </a:lnTo>
                <a:lnTo>
                  <a:pt x="5570220" y="3048"/>
                </a:lnTo>
                <a:lnTo>
                  <a:pt x="5570220" y="4571"/>
                </a:lnTo>
                <a:lnTo>
                  <a:pt x="5568696" y="4571"/>
                </a:lnTo>
                <a:close/>
              </a:path>
              <a:path w="7447915" h="7620">
                <a:moveTo>
                  <a:pt x="5562599" y="6095"/>
                </a:moveTo>
                <a:lnTo>
                  <a:pt x="5562599" y="0"/>
                </a:lnTo>
                <a:lnTo>
                  <a:pt x="5568696" y="0"/>
                </a:lnTo>
                <a:lnTo>
                  <a:pt x="5568696" y="6095"/>
                </a:lnTo>
                <a:lnTo>
                  <a:pt x="5567171" y="6095"/>
                </a:lnTo>
                <a:lnTo>
                  <a:pt x="5567171" y="7619"/>
                </a:lnTo>
                <a:lnTo>
                  <a:pt x="5565647" y="7619"/>
                </a:lnTo>
                <a:lnTo>
                  <a:pt x="5564123" y="6095"/>
                </a:lnTo>
                <a:lnTo>
                  <a:pt x="5562599" y="6095"/>
                </a:lnTo>
                <a:close/>
              </a:path>
              <a:path w="7447915" h="7620">
                <a:moveTo>
                  <a:pt x="5599176" y="4571"/>
                </a:moveTo>
                <a:lnTo>
                  <a:pt x="5599176" y="1523"/>
                </a:lnTo>
                <a:lnTo>
                  <a:pt x="5600699" y="0"/>
                </a:lnTo>
                <a:lnTo>
                  <a:pt x="5605271" y="0"/>
                </a:lnTo>
                <a:lnTo>
                  <a:pt x="5606796" y="1523"/>
                </a:lnTo>
                <a:lnTo>
                  <a:pt x="5606796" y="4571"/>
                </a:lnTo>
                <a:lnTo>
                  <a:pt x="5603747" y="7619"/>
                </a:lnTo>
                <a:lnTo>
                  <a:pt x="5602223" y="7619"/>
                </a:lnTo>
                <a:lnTo>
                  <a:pt x="5599176" y="4571"/>
                </a:lnTo>
                <a:close/>
              </a:path>
              <a:path w="7447915" h="7620">
                <a:moveTo>
                  <a:pt x="5635752" y="4571"/>
                </a:moveTo>
                <a:lnTo>
                  <a:pt x="5635752" y="1523"/>
                </a:lnTo>
                <a:lnTo>
                  <a:pt x="5637276" y="0"/>
                </a:lnTo>
                <a:lnTo>
                  <a:pt x="5641847" y="0"/>
                </a:lnTo>
                <a:lnTo>
                  <a:pt x="5643371" y="1523"/>
                </a:lnTo>
                <a:lnTo>
                  <a:pt x="5643371" y="4571"/>
                </a:lnTo>
                <a:lnTo>
                  <a:pt x="5640323" y="7619"/>
                </a:lnTo>
                <a:lnTo>
                  <a:pt x="5638799" y="7619"/>
                </a:lnTo>
                <a:lnTo>
                  <a:pt x="5635752" y="4571"/>
                </a:lnTo>
                <a:close/>
              </a:path>
              <a:path w="7447915" h="7620">
                <a:moveTo>
                  <a:pt x="5673852" y="6095"/>
                </a:moveTo>
                <a:lnTo>
                  <a:pt x="5673852" y="0"/>
                </a:lnTo>
                <a:lnTo>
                  <a:pt x="5678423" y="0"/>
                </a:lnTo>
                <a:lnTo>
                  <a:pt x="5679947" y="1523"/>
                </a:lnTo>
                <a:lnTo>
                  <a:pt x="5679947" y="4571"/>
                </a:lnTo>
                <a:lnTo>
                  <a:pt x="5676899" y="7619"/>
                </a:lnTo>
                <a:lnTo>
                  <a:pt x="5675376" y="7619"/>
                </a:lnTo>
                <a:lnTo>
                  <a:pt x="5673852" y="6095"/>
                </a:lnTo>
                <a:close/>
              </a:path>
              <a:path w="7447915" h="7620">
                <a:moveTo>
                  <a:pt x="5672328" y="4571"/>
                </a:moveTo>
                <a:lnTo>
                  <a:pt x="5672328" y="3048"/>
                </a:lnTo>
                <a:lnTo>
                  <a:pt x="5673852" y="1523"/>
                </a:lnTo>
                <a:lnTo>
                  <a:pt x="5673852" y="4571"/>
                </a:lnTo>
                <a:lnTo>
                  <a:pt x="5672328" y="4571"/>
                </a:lnTo>
                <a:close/>
              </a:path>
              <a:path w="7447915" h="7620">
                <a:moveTo>
                  <a:pt x="5710428" y="6095"/>
                </a:moveTo>
                <a:lnTo>
                  <a:pt x="5710428" y="0"/>
                </a:lnTo>
                <a:lnTo>
                  <a:pt x="5716523" y="0"/>
                </a:lnTo>
                <a:lnTo>
                  <a:pt x="5716523" y="6095"/>
                </a:lnTo>
                <a:lnTo>
                  <a:pt x="5714999" y="6095"/>
                </a:lnTo>
                <a:lnTo>
                  <a:pt x="5714999" y="7619"/>
                </a:lnTo>
                <a:lnTo>
                  <a:pt x="5711952" y="7619"/>
                </a:lnTo>
                <a:lnTo>
                  <a:pt x="5711952" y="6095"/>
                </a:lnTo>
                <a:lnTo>
                  <a:pt x="5710428" y="6095"/>
                </a:lnTo>
                <a:close/>
              </a:path>
              <a:path w="7447915" h="7620">
                <a:moveTo>
                  <a:pt x="5708904" y="4571"/>
                </a:moveTo>
                <a:lnTo>
                  <a:pt x="5708904" y="3048"/>
                </a:lnTo>
                <a:lnTo>
                  <a:pt x="5710428" y="1523"/>
                </a:lnTo>
                <a:lnTo>
                  <a:pt x="5710428" y="4571"/>
                </a:lnTo>
                <a:lnTo>
                  <a:pt x="5708904" y="4571"/>
                </a:lnTo>
                <a:close/>
              </a:path>
              <a:path w="7447915" h="7620">
                <a:moveTo>
                  <a:pt x="5747004" y="6095"/>
                </a:moveTo>
                <a:lnTo>
                  <a:pt x="5747004" y="0"/>
                </a:lnTo>
                <a:lnTo>
                  <a:pt x="5753099" y="0"/>
                </a:lnTo>
                <a:lnTo>
                  <a:pt x="5753099" y="6095"/>
                </a:lnTo>
                <a:lnTo>
                  <a:pt x="5751576" y="6095"/>
                </a:lnTo>
                <a:lnTo>
                  <a:pt x="5751576" y="7619"/>
                </a:lnTo>
                <a:lnTo>
                  <a:pt x="5748528" y="7619"/>
                </a:lnTo>
                <a:lnTo>
                  <a:pt x="5748528" y="6095"/>
                </a:lnTo>
                <a:lnTo>
                  <a:pt x="5747004" y="6095"/>
                </a:lnTo>
                <a:close/>
              </a:path>
              <a:path w="7447915" h="7620">
                <a:moveTo>
                  <a:pt x="5789676" y="4571"/>
                </a:moveTo>
                <a:lnTo>
                  <a:pt x="5789676" y="1523"/>
                </a:lnTo>
                <a:lnTo>
                  <a:pt x="5791199" y="3048"/>
                </a:lnTo>
                <a:lnTo>
                  <a:pt x="5791199" y="4571"/>
                </a:lnTo>
                <a:lnTo>
                  <a:pt x="5789676" y="4571"/>
                </a:lnTo>
                <a:close/>
              </a:path>
              <a:path w="7447915" h="7620">
                <a:moveTo>
                  <a:pt x="5783580" y="6095"/>
                </a:moveTo>
                <a:lnTo>
                  <a:pt x="5783580" y="0"/>
                </a:lnTo>
                <a:lnTo>
                  <a:pt x="5789676" y="0"/>
                </a:lnTo>
                <a:lnTo>
                  <a:pt x="5789676" y="6095"/>
                </a:lnTo>
                <a:lnTo>
                  <a:pt x="5788152" y="6095"/>
                </a:lnTo>
                <a:lnTo>
                  <a:pt x="5788152" y="7619"/>
                </a:lnTo>
                <a:lnTo>
                  <a:pt x="5786628" y="7619"/>
                </a:lnTo>
                <a:lnTo>
                  <a:pt x="5785104" y="6095"/>
                </a:lnTo>
                <a:lnTo>
                  <a:pt x="5783580" y="6095"/>
                </a:lnTo>
                <a:close/>
              </a:path>
              <a:path w="7447915" h="7620">
                <a:moveTo>
                  <a:pt x="5820155" y="4571"/>
                </a:moveTo>
                <a:lnTo>
                  <a:pt x="5820155" y="1523"/>
                </a:lnTo>
                <a:lnTo>
                  <a:pt x="5821680" y="0"/>
                </a:lnTo>
                <a:lnTo>
                  <a:pt x="5826252" y="0"/>
                </a:lnTo>
                <a:lnTo>
                  <a:pt x="5827776" y="1523"/>
                </a:lnTo>
                <a:lnTo>
                  <a:pt x="5827776" y="4571"/>
                </a:lnTo>
                <a:lnTo>
                  <a:pt x="5824728" y="7619"/>
                </a:lnTo>
                <a:lnTo>
                  <a:pt x="5823204" y="7619"/>
                </a:lnTo>
                <a:lnTo>
                  <a:pt x="5820155" y="4571"/>
                </a:lnTo>
                <a:close/>
              </a:path>
              <a:path w="7447915" h="7620">
                <a:moveTo>
                  <a:pt x="5856731" y="4571"/>
                </a:moveTo>
                <a:lnTo>
                  <a:pt x="5856731" y="1523"/>
                </a:lnTo>
                <a:lnTo>
                  <a:pt x="5858255" y="0"/>
                </a:lnTo>
                <a:lnTo>
                  <a:pt x="5862828" y="0"/>
                </a:lnTo>
                <a:lnTo>
                  <a:pt x="5864352" y="1523"/>
                </a:lnTo>
                <a:lnTo>
                  <a:pt x="5864352" y="4571"/>
                </a:lnTo>
                <a:lnTo>
                  <a:pt x="5861304" y="7619"/>
                </a:lnTo>
                <a:lnTo>
                  <a:pt x="5859780" y="7619"/>
                </a:lnTo>
                <a:lnTo>
                  <a:pt x="5856731" y="4571"/>
                </a:lnTo>
                <a:close/>
              </a:path>
              <a:path w="7447915" h="7620">
                <a:moveTo>
                  <a:pt x="5894831" y="6095"/>
                </a:moveTo>
                <a:lnTo>
                  <a:pt x="5894831" y="0"/>
                </a:lnTo>
                <a:lnTo>
                  <a:pt x="5899404" y="0"/>
                </a:lnTo>
                <a:lnTo>
                  <a:pt x="5900928" y="1523"/>
                </a:lnTo>
                <a:lnTo>
                  <a:pt x="5900928" y="4571"/>
                </a:lnTo>
                <a:lnTo>
                  <a:pt x="5897880" y="7619"/>
                </a:lnTo>
                <a:lnTo>
                  <a:pt x="5896355" y="7619"/>
                </a:lnTo>
                <a:lnTo>
                  <a:pt x="5894831" y="6095"/>
                </a:lnTo>
                <a:close/>
              </a:path>
              <a:path w="7447915" h="7620">
                <a:moveTo>
                  <a:pt x="5893307" y="4571"/>
                </a:moveTo>
                <a:lnTo>
                  <a:pt x="5893307" y="3048"/>
                </a:lnTo>
                <a:lnTo>
                  <a:pt x="5894831" y="1523"/>
                </a:lnTo>
                <a:lnTo>
                  <a:pt x="5894831" y="4571"/>
                </a:lnTo>
                <a:lnTo>
                  <a:pt x="5893307" y="4571"/>
                </a:lnTo>
                <a:close/>
              </a:path>
              <a:path w="7447915" h="7620">
                <a:moveTo>
                  <a:pt x="5931407" y="6095"/>
                </a:moveTo>
                <a:lnTo>
                  <a:pt x="5931407" y="0"/>
                </a:lnTo>
                <a:lnTo>
                  <a:pt x="5937504" y="0"/>
                </a:lnTo>
                <a:lnTo>
                  <a:pt x="5937504" y="6095"/>
                </a:lnTo>
                <a:lnTo>
                  <a:pt x="5935980" y="6095"/>
                </a:lnTo>
                <a:lnTo>
                  <a:pt x="5935980" y="7619"/>
                </a:lnTo>
                <a:lnTo>
                  <a:pt x="5932931" y="7619"/>
                </a:lnTo>
                <a:lnTo>
                  <a:pt x="5932931" y="6095"/>
                </a:lnTo>
                <a:lnTo>
                  <a:pt x="5931407" y="6095"/>
                </a:lnTo>
                <a:close/>
              </a:path>
              <a:path w="7447915" h="7620">
                <a:moveTo>
                  <a:pt x="5929884" y="4571"/>
                </a:moveTo>
                <a:lnTo>
                  <a:pt x="5929884" y="3048"/>
                </a:lnTo>
                <a:lnTo>
                  <a:pt x="5931407" y="1523"/>
                </a:lnTo>
                <a:lnTo>
                  <a:pt x="5931407" y="4571"/>
                </a:lnTo>
                <a:lnTo>
                  <a:pt x="5929884" y="4571"/>
                </a:lnTo>
                <a:close/>
              </a:path>
              <a:path w="7447915" h="7620">
                <a:moveTo>
                  <a:pt x="5967984" y="6095"/>
                </a:moveTo>
                <a:lnTo>
                  <a:pt x="5967984" y="0"/>
                </a:lnTo>
                <a:lnTo>
                  <a:pt x="5974080" y="0"/>
                </a:lnTo>
                <a:lnTo>
                  <a:pt x="5974080" y="6095"/>
                </a:lnTo>
                <a:lnTo>
                  <a:pt x="5972555" y="6095"/>
                </a:lnTo>
                <a:lnTo>
                  <a:pt x="5972555" y="7619"/>
                </a:lnTo>
                <a:lnTo>
                  <a:pt x="5969507" y="7619"/>
                </a:lnTo>
                <a:lnTo>
                  <a:pt x="5969507" y="6095"/>
                </a:lnTo>
                <a:lnTo>
                  <a:pt x="5967984" y="6095"/>
                </a:lnTo>
                <a:close/>
              </a:path>
              <a:path w="7447915" h="7620">
                <a:moveTo>
                  <a:pt x="6010655" y="4571"/>
                </a:moveTo>
                <a:lnTo>
                  <a:pt x="6010655" y="1523"/>
                </a:lnTo>
                <a:lnTo>
                  <a:pt x="6012180" y="3048"/>
                </a:lnTo>
                <a:lnTo>
                  <a:pt x="6012180" y="4571"/>
                </a:lnTo>
                <a:lnTo>
                  <a:pt x="6010655" y="4571"/>
                </a:lnTo>
                <a:close/>
              </a:path>
              <a:path w="7447915" h="7620">
                <a:moveTo>
                  <a:pt x="6004560" y="4571"/>
                </a:moveTo>
                <a:lnTo>
                  <a:pt x="6004560" y="1523"/>
                </a:lnTo>
                <a:lnTo>
                  <a:pt x="6006084" y="0"/>
                </a:lnTo>
                <a:lnTo>
                  <a:pt x="6010655" y="0"/>
                </a:lnTo>
                <a:lnTo>
                  <a:pt x="6010655" y="6095"/>
                </a:lnTo>
                <a:lnTo>
                  <a:pt x="6009131" y="6095"/>
                </a:lnTo>
                <a:lnTo>
                  <a:pt x="6009131" y="7619"/>
                </a:lnTo>
                <a:lnTo>
                  <a:pt x="6007607" y="7619"/>
                </a:lnTo>
                <a:lnTo>
                  <a:pt x="6004560" y="4571"/>
                </a:lnTo>
                <a:close/>
              </a:path>
              <a:path w="7447915" h="7620">
                <a:moveTo>
                  <a:pt x="6041136" y="4571"/>
                </a:moveTo>
                <a:lnTo>
                  <a:pt x="6041136" y="1523"/>
                </a:lnTo>
                <a:lnTo>
                  <a:pt x="6042660" y="0"/>
                </a:lnTo>
                <a:lnTo>
                  <a:pt x="6047231" y="0"/>
                </a:lnTo>
                <a:lnTo>
                  <a:pt x="6048755" y="1523"/>
                </a:lnTo>
                <a:lnTo>
                  <a:pt x="6048755" y="4571"/>
                </a:lnTo>
                <a:lnTo>
                  <a:pt x="6045707" y="7619"/>
                </a:lnTo>
                <a:lnTo>
                  <a:pt x="6044184" y="7619"/>
                </a:lnTo>
                <a:lnTo>
                  <a:pt x="6041136" y="4571"/>
                </a:lnTo>
                <a:close/>
              </a:path>
              <a:path w="7447915" h="7620">
                <a:moveTo>
                  <a:pt x="6077712" y="4571"/>
                </a:moveTo>
                <a:lnTo>
                  <a:pt x="6077712" y="1523"/>
                </a:lnTo>
                <a:lnTo>
                  <a:pt x="6079236" y="0"/>
                </a:lnTo>
                <a:lnTo>
                  <a:pt x="6083807" y="0"/>
                </a:lnTo>
                <a:lnTo>
                  <a:pt x="6085331" y="1523"/>
                </a:lnTo>
                <a:lnTo>
                  <a:pt x="6085331" y="4571"/>
                </a:lnTo>
                <a:lnTo>
                  <a:pt x="6082284" y="7619"/>
                </a:lnTo>
                <a:lnTo>
                  <a:pt x="6080760" y="7619"/>
                </a:lnTo>
                <a:lnTo>
                  <a:pt x="6077712" y="4571"/>
                </a:lnTo>
                <a:close/>
              </a:path>
              <a:path w="7447915" h="7620">
                <a:moveTo>
                  <a:pt x="6115812" y="6095"/>
                </a:moveTo>
                <a:lnTo>
                  <a:pt x="6115812" y="0"/>
                </a:lnTo>
                <a:lnTo>
                  <a:pt x="6120384" y="0"/>
                </a:lnTo>
                <a:lnTo>
                  <a:pt x="6121907" y="1523"/>
                </a:lnTo>
                <a:lnTo>
                  <a:pt x="6121907" y="4571"/>
                </a:lnTo>
                <a:lnTo>
                  <a:pt x="6118860" y="7619"/>
                </a:lnTo>
                <a:lnTo>
                  <a:pt x="6117336" y="7619"/>
                </a:lnTo>
                <a:lnTo>
                  <a:pt x="6115812" y="6095"/>
                </a:lnTo>
                <a:close/>
              </a:path>
              <a:path w="7447915" h="7620">
                <a:moveTo>
                  <a:pt x="6114288" y="4571"/>
                </a:moveTo>
                <a:lnTo>
                  <a:pt x="6114288" y="3048"/>
                </a:lnTo>
                <a:lnTo>
                  <a:pt x="6115812" y="1523"/>
                </a:lnTo>
                <a:lnTo>
                  <a:pt x="6115812" y="4571"/>
                </a:lnTo>
                <a:lnTo>
                  <a:pt x="6114288" y="4571"/>
                </a:lnTo>
                <a:close/>
              </a:path>
              <a:path w="7447915" h="7620">
                <a:moveTo>
                  <a:pt x="6152388" y="6095"/>
                </a:moveTo>
                <a:lnTo>
                  <a:pt x="6152388" y="0"/>
                </a:lnTo>
                <a:lnTo>
                  <a:pt x="6158484" y="0"/>
                </a:lnTo>
                <a:lnTo>
                  <a:pt x="6158484" y="6095"/>
                </a:lnTo>
                <a:lnTo>
                  <a:pt x="6156960" y="6095"/>
                </a:lnTo>
                <a:lnTo>
                  <a:pt x="6156960" y="7619"/>
                </a:lnTo>
                <a:lnTo>
                  <a:pt x="6153912" y="7619"/>
                </a:lnTo>
                <a:lnTo>
                  <a:pt x="6153912" y="6095"/>
                </a:lnTo>
                <a:lnTo>
                  <a:pt x="6152388" y="6095"/>
                </a:lnTo>
                <a:close/>
              </a:path>
              <a:path w="7447915" h="7620">
                <a:moveTo>
                  <a:pt x="6150863" y="4571"/>
                </a:moveTo>
                <a:lnTo>
                  <a:pt x="6150863" y="3048"/>
                </a:lnTo>
                <a:lnTo>
                  <a:pt x="6152388" y="1523"/>
                </a:lnTo>
                <a:lnTo>
                  <a:pt x="6152388" y="4571"/>
                </a:lnTo>
                <a:lnTo>
                  <a:pt x="6150863" y="4571"/>
                </a:lnTo>
                <a:close/>
              </a:path>
              <a:path w="7447915" h="7620">
                <a:moveTo>
                  <a:pt x="6188963" y="6095"/>
                </a:moveTo>
                <a:lnTo>
                  <a:pt x="6188963" y="0"/>
                </a:lnTo>
                <a:lnTo>
                  <a:pt x="6195060" y="0"/>
                </a:lnTo>
                <a:lnTo>
                  <a:pt x="6195060" y="6095"/>
                </a:lnTo>
                <a:lnTo>
                  <a:pt x="6193536" y="6095"/>
                </a:lnTo>
                <a:lnTo>
                  <a:pt x="6193536" y="7619"/>
                </a:lnTo>
                <a:lnTo>
                  <a:pt x="6190488" y="7619"/>
                </a:lnTo>
                <a:lnTo>
                  <a:pt x="6190488" y="6095"/>
                </a:lnTo>
                <a:lnTo>
                  <a:pt x="6188963" y="6095"/>
                </a:lnTo>
                <a:close/>
              </a:path>
              <a:path w="7447915" h="7620">
                <a:moveTo>
                  <a:pt x="6231636" y="4571"/>
                </a:moveTo>
                <a:lnTo>
                  <a:pt x="6231636" y="1523"/>
                </a:lnTo>
                <a:lnTo>
                  <a:pt x="6233160" y="3048"/>
                </a:lnTo>
                <a:lnTo>
                  <a:pt x="6233160" y="4571"/>
                </a:lnTo>
                <a:lnTo>
                  <a:pt x="6231636" y="4571"/>
                </a:lnTo>
                <a:close/>
              </a:path>
              <a:path w="7447915" h="7620">
                <a:moveTo>
                  <a:pt x="6225539" y="4571"/>
                </a:moveTo>
                <a:lnTo>
                  <a:pt x="6225539" y="1523"/>
                </a:lnTo>
                <a:lnTo>
                  <a:pt x="6227063" y="0"/>
                </a:lnTo>
                <a:lnTo>
                  <a:pt x="6231636" y="0"/>
                </a:lnTo>
                <a:lnTo>
                  <a:pt x="6231636" y="6095"/>
                </a:lnTo>
                <a:lnTo>
                  <a:pt x="6230112" y="6095"/>
                </a:lnTo>
                <a:lnTo>
                  <a:pt x="6230112" y="7619"/>
                </a:lnTo>
                <a:lnTo>
                  <a:pt x="6228588" y="7619"/>
                </a:lnTo>
                <a:lnTo>
                  <a:pt x="6225539" y="4571"/>
                </a:lnTo>
                <a:close/>
              </a:path>
              <a:path w="7447915" h="7620">
                <a:moveTo>
                  <a:pt x="6262115" y="4571"/>
                </a:moveTo>
                <a:lnTo>
                  <a:pt x="6262115" y="1523"/>
                </a:lnTo>
                <a:lnTo>
                  <a:pt x="6263639" y="0"/>
                </a:lnTo>
                <a:lnTo>
                  <a:pt x="6268212" y="0"/>
                </a:lnTo>
                <a:lnTo>
                  <a:pt x="6269736" y="1523"/>
                </a:lnTo>
                <a:lnTo>
                  <a:pt x="6269736" y="4571"/>
                </a:lnTo>
                <a:lnTo>
                  <a:pt x="6266688" y="7619"/>
                </a:lnTo>
                <a:lnTo>
                  <a:pt x="6265163" y="7619"/>
                </a:lnTo>
                <a:lnTo>
                  <a:pt x="6262115" y="4571"/>
                </a:lnTo>
                <a:close/>
              </a:path>
              <a:path w="7447915" h="7620">
                <a:moveTo>
                  <a:pt x="6298691" y="4571"/>
                </a:moveTo>
                <a:lnTo>
                  <a:pt x="6298691" y="1523"/>
                </a:lnTo>
                <a:lnTo>
                  <a:pt x="6300215" y="0"/>
                </a:lnTo>
                <a:lnTo>
                  <a:pt x="6304788" y="0"/>
                </a:lnTo>
                <a:lnTo>
                  <a:pt x="6306312" y="1523"/>
                </a:lnTo>
                <a:lnTo>
                  <a:pt x="6306312" y="4571"/>
                </a:lnTo>
                <a:lnTo>
                  <a:pt x="6303263" y="7619"/>
                </a:lnTo>
                <a:lnTo>
                  <a:pt x="6301739" y="7619"/>
                </a:lnTo>
                <a:lnTo>
                  <a:pt x="6298691" y="4571"/>
                </a:lnTo>
                <a:close/>
              </a:path>
              <a:path w="7447915" h="7620">
                <a:moveTo>
                  <a:pt x="6336791" y="6095"/>
                </a:moveTo>
                <a:lnTo>
                  <a:pt x="6336791" y="0"/>
                </a:lnTo>
                <a:lnTo>
                  <a:pt x="6341363" y="0"/>
                </a:lnTo>
                <a:lnTo>
                  <a:pt x="6342888" y="1523"/>
                </a:lnTo>
                <a:lnTo>
                  <a:pt x="6342888" y="4571"/>
                </a:lnTo>
                <a:lnTo>
                  <a:pt x="6339839" y="7619"/>
                </a:lnTo>
                <a:lnTo>
                  <a:pt x="6338315" y="7619"/>
                </a:lnTo>
                <a:lnTo>
                  <a:pt x="6338315" y="6095"/>
                </a:lnTo>
                <a:lnTo>
                  <a:pt x="6336791" y="6095"/>
                </a:lnTo>
                <a:close/>
              </a:path>
              <a:path w="7447915" h="7620">
                <a:moveTo>
                  <a:pt x="6335268" y="4571"/>
                </a:moveTo>
                <a:lnTo>
                  <a:pt x="6335268" y="3048"/>
                </a:lnTo>
                <a:lnTo>
                  <a:pt x="6336791" y="1523"/>
                </a:lnTo>
                <a:lnTo>
                  <a:pt x="6336791" y="4571"/>
                </a:lnTo>
                <a:lnTo>
                  <a:pt x="6335268" y="4571"/>
                </a:lnTo>
                <a:close/>
              </a:path>
              <a:path w="7447915" h="7620">
                <a:moveTo>
                  <a:pt x="6373368" y="6095"/>
                </a:moveTo>
                <a:lnTo>
                  <a:pt x="6373368" y="0"/>
                </a:lnTo>
                <a:lnTo>
                  <a:pt x="6379463" y="0"/>
                </a:lnTo>
                <a:lnTo>
                  <a:pt x="6379463" y="6095"/>
                </a:lnTo>
                <a:lnTo>
                  <a:pt x="6377939" y="6095"/>
                </a:lnTo>
                <a:lnTo>
                  <a:pt x="6377939" y="7619"/>
                </a:lnTo>
                <a:lnTo>
                  <a:pt x="6374891" y="7619"/>
                </a:lnTo>
                <a:lnTo>
                  <a:pt x="6374891" y="6095"/>
                </a:lnTo>
                <a:lnTo>
                  <a:pt x="6373368" y="6095"/>
                </a:lnTo>
                <a:close/>
              </a:path>
              <a:path w="7447915" h="7620">
                <a:moveTo>
                  <a:pt x="6416039" y="4571"/>
                </a:moveTo>
                <a:lnTo>
                  <a:pt x="6416039" y="1523"/>
                </a:lnTo>
                <a:lnTo>
                  <a:pt x="6417563" y="3048"/>
                </a:lnTo>
                <a:lnTo>
                  <a:pt x="6417563" y="4571"/>
                </a:lnTo>
                <a:lnTo>
                  <a:pt x="6416039" y="4571"/>
                </a:lnTo>
                <a:close/>
              </a:path>
              <a:path w="7447915" h="7620">
                <a:moveTo>
                  <a:pt x="6409944" y="6095"/>
                </a:moveTo>
                <a:lnTo>
                  <a:pt x="6409944" y="0"/>
                </a:lnTo>
                <a:lnTo>
                  <a:pt x="6416039" y="0"/>
                </a:lnTo>
                <a:lnTo>
                  <a:pt x="6416039" y="6095"/>
                </a:lnTo>
                <a:lnTo>
                  <a:pt x="6414515" y="6095"/>
                </a:lnTo>
                <a:lnTo>
                  <a:pt x="6414515" y="7619"/>
                </a:lnTo>
                <a:lnTo>
                  <a:pt x="6411468" y="7619"/>
                </a:lnTo>
                <a:lnTo>
                  <a:pt x="6411468" y="6095"/>
                </a:lnTo>
                <a:lnTo>
                  <a:pt x="6409944" y="6095"/>
                </a:lnTo>
                <a:close/>
              </a:path>
              <a:path w="7447915" h="7620">
                <a:moveTo>
                  <a:pt x="6452615" y="4571"/>
                </a:moveTo>
                <a:lnTo>
                  <a:pt x="6452615" y="1523"/>
                </a:lnTo>
                <a:lnTo>
                  <a:pt x="6454139" y="3048"/>
                </a:lnTo>
                <a:lnTo>
                  <a:pt x="6454139" y="4571"/>
                </a:lnTo>
                <a:lnTo>
                  <a:pt x="6452615" y="4571"/>
                </a:lnTo>
                <a:close/>
              </a:path>
              <a:path w="7447915" h="7620">
                <a:moveTo>
                  <a:pt x="6446520" y="4571"/>
                </a:moveTo>
                <a:lnTo>
                  <a:pt x="6446520" y="1523"/>
                </a:lnTo>
                <a:lnTo>
                  <a:pt x="6448044" y="0"/>
                </a:lnTo>
                <a:lnTo>
                  <a:pt x="6452615" y="0"/>
                </a:lnTo>
                <a:lnTo>
                  <a:pt x="6452615" y="6095"/>
                </a:lnTo>
                <a:lnTo>
                  <a:pt x="6451091" y="7619"/>
                </a:lnTo>
                <a:lnTo>
                  <a:pt x="6449568" y="7619"/>
                </a:lnTo>
                <a:lnTo>
                  <a:pt x="6446520" y="4571"/>
                </a:lnTo>
                <a:close/>
              </a:path>
              <a:path w="7447915" h="7620">
                <a:moveTo>
                  <a:pt x="6483096" y="4571"/>
                </a:moveTo>
                <a:lnTo>
                  <a:pt x="6483096" y="1523"/>
                </a:lnTo>
                <a:lnTo>
                  <a:pt x="6484620" y="0"/>
                </a:lnTo>
                <a:lnTo>
                  <a:pt x="6489191" y="0"/>
                </a:lnTo>
                <a:lnTo>
                  <a:pt x="6490715" y="1523"/>
                </a:lnTo>
                <a:lnTo>
                  <a:pt x="6490715" y="4571"/>
                </a:lnTo>
                <a:lnTo>
                  <a:pt x="6487668" y="7619"/>
                </a:lnTo>
                <a:lnTo>
                  <a:pt x="6486144" y="7619"/>
                </a:lnTo>
                <a:lnTo>
                  <a:pt x="6483096" y="4571"/>
                </a:lnTo>
                <a:close/>
              </a:path>
              <a:path w="7447915" h="7620">
                <a:moveTo>
                  <a:pt x="6519672" y="4571"/>
                </a:moveTo>
                <a:lnTo>
                  <a:pt x="6519672" y="1523"/>
                </a:lnTo>
                <a:lnTo>
                  <a:pt x="6521196" y="0"/>
                </a:lnTo>
                <a:lnTo>
                  <a:pt x="6525768" y="0"/>
                </a:lnTo>
                <a:lnTo>
                  <a:pt x="6527291" y="1523"/>
                </a:lnTo>
                <a:lnTo>
                  <a:pt x="6527291" y="4571"/>
                </a:lnTo>
                <a:lnTo>
                  <a:pt x="6524244" y="7619"/>
                </a:lnTo>
                <a:lnTo>
                  <a:pt x="6522720" y="7619"/>
                </a:lnTo>
                <a:lnTo>
                  <a:pt x="6519672" y="4571"/>
                </a:lnTo>
                <a:close/>
              </a:path>
              <a:path w="7447915" h="7620">
                <a:moveTo>
                  <a:pt x="6557772" y="6095"/>
                </a:moveTo>
                <a:lnTo>
                  <a:pt x="6557772" y="0"/>
                </a:lnTo>
                <a:lnTo>
                  <a:pt x="6562344" y="0"/>
                </a:lnTo>
                <a:lnTo>
                  <a:pt x="6563868" y="1523"/>
                </a:lnTo>
                <a:lnTo>
                  <a:pt x="6563868" y="4571"/>
                </a:lnTo>
                <a:lnTo>
                  <a:pt x="6560820" y="7619"/>
                </a:lnTo>
                <a:lnTo>
                  <a:pt x="6559296" y="7619"/>
                </a:lnTo>
                <a:lnTo>
                  <a:pt x="6559296" y="6095"/>
                </a:lnTo>
                <a:lnTo>
                  <a:pt x="6557772" y="6095"/>
                </a:lnTo>
                <a:close/>
              </a:path>
              <a:path w="7447915" h="7620">
                <a:moveTo>
                  <a:pt x="6556247" y="4571"/>
                </a:moveTo>
                <a:lnTo>
                  <a:pt x="6556247" y="3048"/>
                </a:lnTo>
                <a:lnTo>
                  <a:pt x="6557772" y="1523"/>
                </a:lnTo>
                <a:lnTo>
                  <a:pt x="6557772" y="4571"/>
                </a:lnTo>
                <a:lnTo>
                  <a:pt x="6556247" y="4571"/>
                </a:lnTo>
                <a:close/>
              </a:path>
              <a:path w="7447915" h="7620">
                <a:moveTo>
                  <a:pt x="6594347" y="6095"/>
                </a:moveTo>
                <a:lnTo>
                  <a:pt x="6594347" y="0"/>
                </a:lnTo>
                <a:lnTo>
                  <a:pt x="6600444" y="0"/>
                </a:lnTo>
                <a:lnTo>
                  <a:pt x="6600444" y="6095"/>
                </a:lnTo>
                <a:lnTo>
                  <a:pt x="6598920" y="6095"/>
                </a:lnTo>
                <a:lnTo>
                  <a:pt x="6598920" y="7619"/>
                </a:lnTo>
                <a:lnTo>
                  <a:pt x="6595872" y="7619"/>
                </a:lnTo>
                <a:lnTo>
                  <a:pt x="6595872" y="6095"/>
                </a:lnTo>
                <a:lnTo>
                  <a:pt x="6594347" y="6095"/>
                </a:lnTo>
                <a:close/>
              </a:path>
              <a:path w="7447915" h="7620">
                <a:moveTo>
                  <a:pt x="6637020" y="4571"/>
                </a:moveTo>
                <a:lnTo>
                  <a:pt x="6637020" y="1523"/>
                </a:lnTo>
                <a:lnTo>
                  <a:pt x="6638544" y="3048"/>
                </a:lnTo>
                <a:lnTo>
                  <a:pt x="6638544" y="4571"/>
                </a:lnTo>
                <a:lnTo>
                  <a:pt x="6637020" y="4571"/>
                </a:lnTo>
                <a:close/>
              </a:path>
              <a:path w="7447915" h="7620">
                <a:moveTo>
                  <a:pt x="6630923" y="6095"/>
                </a:moveTo>
                <a:lnTo>
                  <a:pt x="6630923" y="0"/>
                </a:lnTo>
                <a:lnTo>
                  <a:pt x="6637020" y="0"/>
                </a:lnTo>
                <a:lnTo>
                  <a:pt x="6637020" y="6095"/>
                </a:lnTo>
                <a:lnTo>
                  <a:pt x="6635496" y="6095"/>
                </a:lnTo>
                <a:lnTo>
                  <a:pt x="6635496" y="7619"/>
                </a:lnTo>
                <a:lnTo>
                  <a:pt x="6632447" y="7619"/>
                </a:lnTo>
                <a:lnTo>
                  <a:pt x="6632447" y="6095"/>
                </a:lnTo>
                <a:lnTo>
                  <a:pt x="6630923" y="6095"/>
                </a:lnTo>
                <a:close/>
              </a:path>
              <a:path w="7447915" h="7620">
                <a:moveTo>
                  <a:pt x="6673596" y="4571"/>
                </a:moveTo>
                <a:lnTo>
                  <a:pt x="6673596" y="1523"/>
                </a:lnTo>
                <a:lnTo>
                  <a:pt x="6675120" y="3048"/>
                </a:lnTo>
                <a:lnTo>
                  <a:pt x="6675120" y="4571"/>
                </a:lnTo>
                <a:lnTo>
                  <a:pt x="6673596" y="4571"/>
                </a:lnTo>
                <a:close/>
              </a:path>
              <a:path w="7447915" h="7620">
                <a:moveTo>
                  <a:pt x="6667499" y="4571"/>
                </a:moveTo>
                <a:lnTo>
                  <a:pt x="6667499" y="1523"/>
                </a:lnTo>
                <a:lnTo>
                  <a:pt x="6669023" y="0"/>
                </a:lnTo>
                <a:lnTo>
                  <a:pt x="6673596" y="0"/>
                </a:lnTo>
                <a:lnTo>
                  <a:pt x="6673596" y="6095"/>
                </a:lnTo>
                <a:lnTo>
                  <a:pt x="6672072" y="7619"/>
                </a:lnTo>
                <a:lnTo>
                  <a:pt x="6670547" y="7619"/>
                </a:lnTo>
                <a:lnTo>
                  <a:pt x="6667499" y="4571"/>
                </a:lnTo>
                <a:close/>
              </a:path>
              <a:path w="7447915" h="7620">
                <a:moveTo>
                  <a:pt x="6704076" y="4571"/>
                </a:moveTo>
                <a:lnTo>
                  <a:pt x="6704076" y="1523"/>
                </a:lnTo>
                <a:lnTo>
                  <a:pt x="6705599" y="0"/>
                </a:lnTo>
                <a:lnTo>
                  <a:pt x="6710172" y="0"/>
                </a:lnTo>
                <a:lnTo>
                  <a:pt x="6711696" y="1523"/>
                </a:lnTo>
                <a:lnTo>
                  <a:pt x="6711696" y="4571"/>
                </a:lnTo>
                <a:lnTo>
                  <a:pt x="6708647" y="7619"/>
                </a:lnTo>
                <a:lnTo>
                  <a:pt x="6707123" y="7619"/>
                </a:lnTo>
                <a:lnTo>
                  <a:pt x="6704076" y="4571"/>
                </a:lnTo>
                <a:close/>
              </a:path>
              <a:path w="7447915" h="7620">
                <a:moveTo>
                  <a:pt x="6740652" y="4571"/>
                </a:moveTo>
                <a:lnTo>
                  <a:pt x="6740652" y="1523"/>
                </a:lnTo>
                <a:lnTo>
                  <a:pt x="6742176" y="0"/>
                </a:lnTo>
                <a:lnTo>
                  <a:pt x="6746747" y="0"/>
                </a:lnTo>
                <a:lnTo>
                  <a:pt x="6748272" y="1523"/>
                </a:lnTo>
                <a:lnTo>
                  <a:pt x="6748272" y="4571"/>
                </a:lnTo>
                <a:lnTo>
                  <a:pt x="6745223" y="7619"/>
                </a:lnTo>
                <a:lnTo>
                  <a:pt x="6743699" y="7619"/>
                </a:lnTo>
                <a:lnTo>
                  <a:pt x="6740652" y="4571"/>
                </a:lnTo>
                <a:close/>
              </a:path>
              <a:path w="7447915" h="7620">
                <a:moveTo>
                  <a:pt x="6778752" y="6095"/>
                </a:moveTo>
                <a:lnTo>
                  <a:pt x="6778752" y="0"/>
                </a:lnTo>
                <a:lnTo>
                  <a:pt x="6784847" y="0"/>
                </a:lnTo>
                <a:lnTo>
                  <a:pt x="6784847" y="6095"/>
                </a:lnTo>
                <a:lnTo>
                  <a:pt x="6783323" y="6095"/>
                </a:lnTo>
                <a:lnTo>
                  <a:pt x="6781799" y="7619"/>
                </a:lnTo>
                <a:lnTo>
                  <a:pt x="6780276" y="7619"/>
                </a:lnTo>
                <a:lnTo>
                  <a:pt x="6780276" y="6095"/>
                </a:lnTo>
                <a:lnTo>
                  <a:pt x="6778752" y="6095"/>
                </a:lnTo>
                <a:close/>
              </a:path>
              <a:path w="7447915" h="7620">
                <a:moveTo>
                  <a:pt x="6777228" y="4571"/>
                </a:moveTo>
                <a:lnTo>
                  <a:pt x="6777228" y="3048"/>
                </a:lnTo>
                <a:lnTo>
                  <a:pt x="6778752" y="1523"/>
                </a:lnTo>
                <a:lnTo>
                  <a:pt x="6778752" y="4571"/>
                </a:lnTo>
                <a:lnTo>
                  <a:pt x="6777228" y="4571"/>
                </a:lnTo>
                <a:close/>
              </a:path>
              <a:path w="7447915" h="7620">
                <a:moveTo>
                  <a:pt x="6815328" y="6095"/>
                </a:moveTo>
                <a:lnTo>
                  <a:pt x="6815328" y="0"/>
                </a:lnTo>
                <a:lnTo>
                  <a:pt x="6821423" y="0"/>
                </a:lnTo>
                <a:lnTo>
                  <a:pt x="6821423" y="6095"/>
                </a:lnTo>
                <a:lnTo>
                  <a:pt x="6819899" y="6095"/>
                </a:lnTo>
                <a:lnTo>
                  <a:pt x="6819899" y="7619"/>
                </a:lnTo>
                <a:lnTo>
                  <a:pt x="6816852" y="7619"/>
                </a:lnTo>
                <a:lnTo>
                  <a:pt x="6816852" y="6095"/>
                </a:lnTo>
                <a:lnTo>
                  <a:pt x="6815328" y="6095"/>
                </a:lnTo>
                <a:close/>
              </a:path>
              <a:path w="7447915" h="7620">
                <a:moveTo>
                  <a:pt x="6857999" y="4571"/>
                </a:moveTo>
                <a:lnTo>
                  <a:pt x="6857999" y="1523"/>
                </a:lnTo>
                <a:lnTo>
                  <a:pt x="6859523" y="3048"/>
                </a:lnTo>
                <a:lnTo>
                  <a:pt x="6859523" y="4571"/>
                </a:lnTo>
                <a:lnTo>
                  <a:pt x="6857999" y="4571"/>
                </a:lnTo>
                <a:close/>
              </a:path>
              <a:path w="7447915" h="7620">
                <a:moveTo>
                  <a:pt x="6851904" y="6095"/>
                </a:moveTo>
                <a:lnTo>
                  <a:pt x="6851904" y="0"/>
                </a:lnTo>
                <a:lnTo>
                  <a:pt x="6857999" y="0"/>
                </a:lnTo>
                <a:lnTo>
                  <a:pt x="6857999" y="6095"/>
                </a:lnTo>
                <a:lnTo>
                  <a:pt x="6856476" y="6095"/>
                </a:lnTo>
                <a:lnTo>
                  <a:pt x="6856476" y="7619"/>
                </a:lnTo>
                <a:lnTo>
                  <a:pt x="6853428" y="7619"/>
                </a:lnTo>
                <a:lnTo>
                  <a:pt x="6853428" y="6095"/>
                </a:lnTo>
                <a:lnTo>
                  <a:pt x="6851904" y="6095"/>
                </a:lnTo>
                <a:close/>
              </a:path>
              <a:path w="7447915" h="7620">
                <a:moveTo>
                  <a:pt x="6894576" y="4571"/>
                </a:moveTo>
                <a:lnTo>
                  <a:pt x="6894576" y="1523"/>
                </a:lnTo>
                <a:lnTo>
                  <a:pt x="6896100" y="3048"/>
                </a:lnTo>
                <a:lnTo>
                  <a:pt x="6896100" y="4571"/>
                </a:lnTo>
                <a:lnTo>
                  <a:pt x="6894576" y="4571"/>
                </a:lnTo>
                <a:close/>
              </a:path>
              <a:path w="7447915" h="7620">
                <a:moveTo>
                  <a:pt x="6888480" y="4571"/>
                </a:moveTo>
                <a:lnTo>
                  <a:pt x="6888480" y="1523"/>
                </a:lnTo>
                <a:lnTo>
                  <a:pt x="6890004" y="0"/>
                </a:lnTo>
                <a:lnTo>
                  <a:pt x="6894576" y="0"/>
                </a:lnTo>
                <a:lnTo>
                  <a:pt x="6894576" y="6095"/>
                </a:lnTo>
                <a:lnTo>
                  <a:pt x="6893051" y="7619"/>
                </a:lnTo>
                <a:lnTo>
                  <a:pt x="6891528" y="7619"/>
                </a:lnTo>
                <a:lnTo>
                  <a:pt x="6888480" y="4571"/>
                </a:lnTo>
                <a:close/>
              </a:path>
              <a:path w="7447915" h="7620">
                <a:moveTo>
                  <a:pt x="6925055" y="4571"/>
                </a:moveTo>
                <a:lnTo>
                  <a:pt x="6925055" y="1523"/>
                </a:lnTo>
                <a:lnTo>
                  <a:pt x="6926580" y="0"/>
                </a:lnTo>
                <a:lnTo>
                  <a:pt x="6931151" y="0"/>
                </a:lnTo>
                <a:lnTo>
                  <a:pt x="6932676" y="1523"/>
                </a:lnTo>
                <a:lnTo>
                  <a:pt x="6932676" y="4571"/>
                </a:lnTo>
                <a:lnTo>
                  <a:pt x="6929628" y="7619"/>
                </a:lnTo>
                <a:lnTo>
                  <a:pt x="6928104" y="7619"/>
                </a:lnTo>
                <a:lnTo>
                  <a:pt x="6925055" y="4571"/>
                </a:lnTo>
                <a:close/>
              </a:path>
              <a:path w="7447915" h="7620">
                <a:moveTo>
                  <a:pt x="6961632" y="4571"/>
                </a:moveTo>
                <a:lnTo>
                  <a:pt x="6961632" y="1523"/>
                </a:lnTo>
                <a:lnTo>
                  <a:pt x="6963155" y="0"/>
                </a:lnTo>
                <a:lnTo>
                  <a:pt x="6967728" y="0"/>
                </a:lnTo>
                <a:lnTo>
                  <a:pt x="6969251" y="1523"/>
                </a:lnTo>
                <a:lnTo>
                  <a:pt x="6969251" y="4571"/>
                </a:lnTo>
                <a:lnTo>
                  <a:pt x="6966204" y="7619"/>
                </a:lnTo>
                <a:lnTo>
                  <a:pt x="6964680" y="7619"/>
                </a:lnTo>
                <a:lnTo>
                  <a:pt x="6961632" y="4571"/>
                </a:lnTo>
                <a:close/>
              </a:path>
              <a:path w="7447915" h="7620">
                <a:moveTo>
                  <a:pt x="6999732" y="6095"/>
                </a:moveTo>
                <a:lnTo>
                  <a:pt x="6999732" y="0"/>
                </a:lnTo>
                <a:lnTo>
                  <a:pt x="7005828" y="0"/>
                </a:lnTo>
                <a:lnTo>
                  <a:pt x="7005828" y="6095"/>
                </a:lnTo>
                <a:lnTo>
                  <a:pt x="7004304" y="6095"/>
                </a:lnTo>
                <a:lnTo>
                  <a:pt x="7002780" y="7619"/>
                </a:lnTo>
                <a:lnTo>
                  <a:pt x="7001255" y="7619"/>
                </a:lnTo>
                <a:lnTo>
                  <a:pt x="7001255" y="6095"/>
                </a:lnTo>
                <a:lnTo>
                  <a:pt x="6999732" y="6095"/>
                </a:lnTo>
                <a:close/>
              </a:path>
              <a:path w="7447915" h="7620">
                <a:moveTo>
                  <a:pt x="6998208" y="4571"/>
                </a:moveTo>
                <a:lnTo>
                  <a:pt x="6998208" y="3048"/>
                </a:lnTo>
                <a:lnTo>
                  <a:pt x="6999732" y="1523"/>
                </a:lnTo>
                <a:lnTo>
                  <a:pt x="6999732" y="4571"/>
                </a:lnTo>
                <a:lnTo>
                  <a:pt x="6998208" y="4571"/>
                </a:lnTo>
                <a:close/>
              </a:path>
              <a:path w="7447915" h="7620">
                <a:moveTo>
                  <a:pt x="7036308" y="6095"/>
                </a:moveTo>
                <a:lnTo>
                  <a:pt x="7036308" y="0"/>
                </a:lnTo>
                <a:lnTo>
                  <a:pt x="7042404" y="0"/>
                </a:lnTo>
                <a:lnTo>
                  <a:pt x="7042404" y="6095"/>
                </a:lnTo>
                <a:lnTo>
                  <a:pt x="7040880" y="6095"/>
                </a:lnTo>
                <a:lnTo>
                  <a:pt x="7040880" y="7619"/>
                </a:lnTo>
                <a:lnTo>
                  <a:pt x="7037832" y="7619"/>
                </a:lnTo>
                <a:lnTo>
                  <a:pt x="7037832" y="6095"/>
                </a:lnTo>
                <a:lnTo>
                  <a:pt x="7036308" y="6095"/>
                </a:lnTo>
                <a:close/>
              </a:path>
              <a:path w="7447915" h="7620">
                <a:moveTo>
                  <a:pt x="7078980" y="4571"/>
                </a:moveTo>
                <a:lnTo>
                  <a:pt x="7078980" y="1523"/>
                </a:lnTo>
                <a:lnTo>
                  <a:pt x="7080504" y="3048"/>
                </a:lnTo>
                <a:lnTo>
                  <a:pt x="7080504" y="4571"/>
                </a:lnTo>
                <a:lnTo>
                  <a:pt x="7078980" y="4571"/>
                </a:lnTo>
                <a:close/>
              </a:path>
              <a:path w="7447915" h="7620">
                <a:moveTo>
                  <a:pt x="7072884" y="6095"/>
                </a:moveTo>
                <a:lnTo>
                  <a:pt x="7072884" y="0"/>
                </a:lnTo>
                <a:lnTo>
                  <a:pt x="7078980" y="0"/>
                </a:lnTo>
                <a:lnTo>
                  <a:pt x="7078980" y="6095"/>
                </a:lnTo>
                <a:lnTo>
                  <a:pt x="7077456" y="6095"/>
                </a:lnTo>
                <a:lnTo>
                  <a:pt x="7077456" y="7619"/>
                </a:lnTo>
                <a:lnTo>
                  <a:pt x="7074408" y="7619"/>
                </a:lnTo>
                <a:lnTo>
                  <a:pt x="7074408" y="6095"/>
                </a:lnTo>
                <a:lnTo>
                  <a:pt x="7072884" y="6095"/>
                </a:lnTo>
                <a:close/>
              </a:path>
              <a:path w="7447915" h="7620">
                <a:moveTo>
                  <a:pt x="7109460" y="4571"/>
                </a:moveTo>
                <a:lnTo>
                  <a:pt x="7109460" y="1523"/>
                </a:lnTo>
                <a:lnTo>
                  <a:pt x="7110984" y="0"/>
                </a:lnTo>
                <a:lnTo>
                  <a:pt x="7115556" y="0"/>
                </a:lnTo>
                <a:lnTo>
                  <a:pt x="7117080" y="1523"/>
                </a:lnTo>
                <a:lnTo>
                  <a:pt x="7117080" y="4571"/>
                </a:lnTo>
                <a:lnTo>
                  <a:pt x="7114032" y="7619"/>
                </a:lnTo>
                <a:lnTo>
                  <a:pt x="7112508" y="7619"/>
                </a:lnTo>
                <a:lnTo>
                  <a:pt x="7109460" y="4571"/>
                </a:lnTo>
                <a:close/>
              </a:path>
              <a:path w="7447915" h="7620">
                <a:moveTo>
                  <a:pt x="7146036" y="4571"/>
                </a:moveTo>
                <a:lnTo>
                  <a:pt x="7146036" y="1523"/>
                </a:lnTo>
                <a:lnTo>
                  <a:pt x="7147560" y="0"/>
                </a:lnTo>
                <a:lnTo>
                  <a:pt x="7152132" y="0"/>
                </a:lnTo>
                <a:lnTo>
                  <a:pt x="7153656" y="1523"/>
                </a:lnTo>
                <a:lnTo>
                  <a:pt x="7153656" y="4571"/>
                </a:lnTo>
                <a:lnTo>
                  <a:pt x="7150608" y="7619"/>
                </a:lnTo>
                <a:lnTo>
                  <a:pt x="7149084" y="7619"/>
                </a:lnTo>
                <a:lnTo>
                  <a:pt x="7146036" y="4571"/>
                </a:lnTo>
                <a:close/>
              </a:path>
              <a:path w="7447915" h="7620">
                <a:moveTo>
                  <a:pt x="7182612" y="4571"/>
                </a:moveTo>
                <a:lnTo>
                  <a:pt x="7182612" y="1523"/>
                </a:lnTo>
                <a:lnTo>
                  <a:pt x="7184136" y="0"/>
                </a:lnTo>
                <a:lnTo>
                  <a:pt x="7188708" y="0"/>
                </a:lnTo>
                <a:lnTo>
                  <a:pt x="7190232" y="1523"/>
                </a:lnTo>
                <a:lnTo>
                  <a:pt x="7190232" y="4571"/>
                </a:lnTo>
                <a:lnTo>
                  <a:pt x="7187184" y="7619"/>
                </a:lnTo>
                <a:lnTo>
                  <a:pt x="7185660" y="7619"/>
                </a:lnTo>
                <a:lnTo>
                  <a:pt x="7182612" y="4571"/>
                </a:lnTo>
                <a:close/>
              </a:path>
              <a:path w="7447915" h="7620">
                <a:moveTo>
                  <a:pt x="7220712" y="6095"/>
                </a:moveTo>
                <a:lnTo>
                  <a:pt x="7220712" y="0"/>
                </a:lnTo>
                <a:lnTo>
                  <a:pt x="7226808" y="0"/>
                </a:lnTo>
                <a:lnTo>
                  <a:pt x="7226808" y="6095"/>
                </a:lnTo>
                <a:lnTo>
                  <a:pt x="7225284" y="6095"/>
                </a:lnTo>
                <a:lnTo>
                  <a:pt x="7223760" y="7619"/>
                </a:lnTo>
                <a:lnTo>
                  <a:pt x="7222236" y="7619"/>
                </a:lnTo>
                <a:lnTo>
                  <a:pt x="7222236" y="6095"/>
                </a:lnTo>
                <a:lnTo>
                  <a:pt x="7220712" y="6095"/>
                </a:lnTo>
                <a:close/>
              </a:path>
              <a:path w="7447915" h="7620">
                <a:moveTo>
                  <a:pt x="7219188" y="4571"/>
                </a:moveTo>
                <a:lnTo>
                  <a:pt x="7219188" y="3048"/>
                </a:lnTo>
                <a:lnTo>
                  <a:pt x="7220712" y="1523"/>
                </a:lnTo>
                <a:lnTo>
                  <a:pt x="7220712" y="4571"/>
                </a:lnTo>
                <a:lnTo>
                  <a:pt x="7219188" y="4571"/>
                </a:lnTo>
                <a:close/>
              </a:path>
              <a:path w="7447915" h="7620">
                <a:moveTo>
                  <a:pt x="7257288" y="6095"/>
                </a:moveTo>
                <a:lnTo>
                  <a:pt x="7257288" y="0"/>
                </a:lnTo>
                <a:lnTo>
                  <a:pt x="7263384" y="0"/>
                </a:lnTo>
                <a:lnTo>
                  <a:pt x="7263384" y="6095"/>
                </a:lnTo>
                <a:lnTo>
                  <a:pt x="7261860" y="6095"/>
                </a:lnTo>
                <a:lnTo>
                  <a:pt x="7261860" y="7619"/>
                </a:lnTo>
                <a:lnTo>
                  <a:pt x="7258812" y="7619"/>
                </a:lnTo>
                <a:lnTo>
                  <a:pt x="7258812" y="6095"/>
                </a:lnTo>
                <a:lnTo>
                  <a:pt x="7257288" y="6095"/>
                </a:lnTo>
                <a:close/>
              </a:path>
              <a:path w="7447915" h="7620">
                <a:moveTo>
                  <a:pt x="7299960" y="4571"/>
                </a:moveTo>
                <a:lnTo>
                  <a:pt x="7299960" y="1523"/>
                </a:lnTo>
                <a:lnTo>
                  <a:pt x="7301484" y="3048"/>
                </a:lnTo>
                <a:lnTo>
                  <a:pt x="7301484" y="4571"/>
                </a:lnTo>
                <a:lnTo>
                  <a:pt x="7299960" y="4571"/>
                </a:lnTo>
                <a:close/>
              </a:path>
              <a:path w="7447915" h="7620">
                <a:moveTo>
                  <a:pt x="7293864" y="6095"/>
                </a:moveTo>
                <a:lnTo>
                  <a:pt x="7293864" y="0"/>
                </a:lnTo>
                <a:lnTo>
                  <a:pt x="7299960" y="0"/>
                </a:lnTo>
                <a:lnTo>
                  <a:pt x="7299960" y="6095"/>
                </a:lnTo>
                <a:lnTo>
                  <a:pt x="7298436" y="6095"/>
                </a:lnTo>
                <a:lnTo>
                  <a:pt x="7298436" y="7619"/>
                </a:lnTo>
                <a:lnTo>
                  <a:pt x="7296912" y="7619"/>
                </a:lnTo>
                <a:lnTo>
                  <a:pt x="7295388" y="6095"/>
                </a:lnTo>
                <a:lnTo>
                  <a:pt x="7293864" y="6095"/>
                </a:lnTo>
                <a:close/>
              </a:path>
              <a:path w="7447915" h="7620">
                <a:moveTo>
                  <a:pt x="7330439" y="4571"/>
                </a:moveTo>
                <a:lnTo>
                  <a:pt x="7330439" y="1523"/>
                </a:lnTo>
                <a:lnTo>
                  <a:pt x="7331964" y="0"/>
                </a:lnTo>
                <a:lnTo>
                  <a:pt x="7336536" y="0"/>
                </a:lnTo>
                <a:lnTo>
                  <a:pt x="7338060" y="1523"/>
                </a:lnTo>
                <a:lnTo>
                  <a:pt x="7338060" y="4571"/>
                </a:lnTo>
                <a:lnTo>
                  <a:pt x="7335012" y="7619"/>
                </a:lnTo>
                <a:lnTo>
                  <a:pt x="7333488" y="7619"/>
                </a:lnTo>
                <a:lnTo>
                  <a:pt x="7330439" y="4571"/>
                </a:lnTo>
                <a:close/>
              </a:path>
              <a:path w="7447915" h="7620">
                <a:moveTo>
                  <a:pt x="7367016" y="4571"/>
                </a:moveTo>
                <a:lnTo>
                  <a:pt x="7367016" y="1523"/>
                </a:lnTo>
                <a:lnTo>
                  <a:pt x="7368539" y="0"/>
                </a:lnTo>
                <a:lnTo>
                  <a:pt x="7373112" y="0"/>
                </a:lnTo>
                <a:lnTo>
                  <a:pt x="7374636" y="1523"/>
                </a:lnTo>
                <a:lnTo>
                  <a:pt x="7374636" y="4571"/>
                </a:lnTo>
                <a:lnTo>
                  <a:pt x="7371588" y="7619"/>
                </a:lnTo>
                <a:lnTo>
                  <a:pt x="7370064" y="7619"/>
                </a:lnTo>
                <a:lnTo>
                  <a:pt x="7367016" y="4571"/>
                </a:lnTo>
                <a:close/>
              </a:path>
              <a:path w="7447915" h="7620">
                <a:moveTo>
                  <a:pt x="7405116" y="6095"/>
                </a:moveTo>
                <a:lnTo>
                  <a:pt x="7405116" y="0"/>
                </a:lnTo>
                <a:lnTo>
                  <a:pt x="7409688" y="0"/>
                </a:lnTo>
                <a:lnTo>
                  <a:pt x="7411212" y="1523"/>
                </a:lnTo>
                <a:lnTo>
                  <a:pt x="7411212" y="4571"/>
                </a:lnTo>
                <a:lnTo>
                  <a:pt x="7408164" y="7619"/>
                </a:lnTo>
                <a:lnTo>
                  <a:pt x="7406639" y="7619"/>
                </a:lnTo>
                <a:lnTo>
                  <a:pt x="7405116" y="6095"/>
                </a:lnTo>
                <a:close/>
              </a:path>
              <a:path w="7447915" h="7620">
                <a:moveTo>
                  <a:pt x="7403592" y="4571"/>
                </a:moveTo>
                <a:lnTo>
                  <a:pt x="7403592" y="3048"/>
                </a:lnTo>
                <a:lnTo>
                  <a:pt x="7405116" y="1523"/>
                </a:lnTo>
                <a:lnTo>
                  <a:pt x="7405116" y="4571"/>
                </a:lnTo>
                <a:lnTo>
                  <a:pt x="7403592" y="4571"/>
                </a:lnTo>
                <a:close/>
              </a:path>
              <a:path w="7447915" h="7620">
                <a:moveTo>
                  <a:pt x="7441692" y="6095"/>
                </a:moveTo>
                <a:lnTo>
                  <a:pt x="7441692" y="0"/>
                </a:lnTo>
                <a:lnTo>
                  <a:pt x="7447788" y="0"/>
                </a:lnTo>
                <a:lnTo>
                  <a:pt x="7447788" y="6095"/>
                </a:lnTo>
                <a:lnTo>
                  <a:pt x="7446264" y="6095"/>
                </a:lnTo>
                <a:lnTo>
                  <a:pt x="7446264" y="7619"/>
                </a:lnTo>
                <a:lnTo>
                  <a:pt x="7443216" y="7619"/>
                </a:lnTo>
                <a:lnTo>
                  <a:pt x="7443216" y="6095"/>
                </a:lnTo>
                <a:lnTo>
                  <a:pt x="7441692" y="6095"/>
                </a:lnTo>
                <a:close/>
              </a:path>
              <a:path w="7447915" h="7620">
                <a:moveTo>
                  <a:pt x="7440168" y="4571"/>
                </a:moveTo>
                <a:lnTo>
                  <a:pt x="7440168" y="3048"/>
                </a:lnTo>
                <a:lnTo>
                  <a:pt x="7441692" y="1523"/>
                </a:lnTo>
                <a:lnTo>
                  <a:pt x="7441692" y="4571"/>
                </a:lnTo>
                <a:lnTo>
                  <a:pt x="7440168" y="4571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7783" y="6188964"/>
            <a:ext cx="112776" cy="64008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743711" y="5314188"/>
            <a:ext cx="7447915" cy="7620"/>
          </a:xfrm>
          <a:custGeom>
            <a:avLst/>
            <a:gdLst/>
            <a:ahLst/>
            <a:cxnLst/>
            <a:rect l="l" t="t" r="r" b="b"/>
            <a:pathLst>
              <a:path w="7447915" h="7620">
                <a:moveTo>
                  <a:pt x="0" y="6096"/>
                </a:moveTo>
                <a:lnTo>
                  <a:pt x="0" y="3048"/>
                </a:lnTo>
                <a:lnTo>
                  <a:pt x="3048" y="0"/>
                </a:lnTo>
                <a:lnTo>
                  <a:pt x="4571" y="0"/>
                </a:lnTo>
                <a:lnTo>
                  <a:pt x="7619" y="3048"/>
                </a:lnTo>
                <a:lnTo>
                  <a:pt x="7619" y="6096"/>
                </a:lnTo>
                <a:lnTo>
                  <a:pt x="6095" y="7619"/>
                </a:lnTo>
                <a:lnTo>
                  <a:pt x="1523" y="7619"/>
                </a:lnTo>
                <a:lnTo>
                  <a:pt x="0" y="6096"/>
                </a:lnTo>
                <a:close/>
              </a:path>
              <a:path w="7447915" h="7620">
                <a:moveTo>
                  <a:pt x="38100" y="7619"/>
                </a:moveTo>
                <a:lnTo>
                  <a:pt x="38100" y="1524"/>
                </a:lnTo>
                <a:lnTo>
                  <a:pt x="39623" y="0"/>
                </a:lnTo>
                <a:lnTo>
                  <a:pt x="41148" y="0"/>
                </a:lnTo>
                <a:lnTo>
                  <a:pt x="44195" y="3048"/>
                </a:lnTo>
                <a:lnTo>
                  <a:pt x="44195" y="6096"/>
                </a:lnTo>
                <a:lnTo>
                  <a:pt x="42671" y="7619"/>
                </a:lnTo>
                <a:lnTo>
                  <a:pt x="38100" y="7619"/>
                </a:lnTo>
                <a:close/>
              </a:path>
              <a:path w="7447915" h="7620">
                <a:moveTo>
                  <a:pt x="36575" y="6096"/>
                </a:moveTo>
                <a:lnTo>
                  <a:pt x="36575" y="3048"/>
                </a:lnTo>
                <a:lnTo>
                  <a:pt x="38100" y="3048"/>
                </a:lnTo>
                <a:lnTo>
                  <a:pt x="38100" y="6096"/>
                </a:lnTo>
                <a:lnTo>
                  <a:pt x="36575" y="6096"/>
                </a:lnTo>
                <a:close/>
              </a:path>
              <a:path w="7447915" h="7620">
                <a:moveTo>
                  <a:pt x="74675" y="7619"/>
                </a:moveTo>
                <a:lnTo>
                  <a:pt x="74675" y="1524"/>
                </a:lnTo>
                <a:lnTo>
                  <a:pt x="76200" y="1524"/>
                </a:lnTo>
                <a:lnTo>
                  <a:pt x="76200" y="0"/>
                </a:lnTo>
                <a:lnTo>
                  <a:pt x="79248" y="0"/>
                </a:lnTo>
                <a:lnTo>
                  <a:pt x="79248" y="1524"/>
                </a:lnTo>
                <a:lnTo>
                  <a:pt x="80771" y="1524"/>
                </a:lnTo>
                <a:lnTo>
                  <a:pt x="80771" y="7619"/>
                </a:lnTo>
                <a:lnTo>
                  <a:pt x="74675" y="7619"/>
                </a:lnTo>
                <a:close/>
              </a:path>
              <a:path w="7447915" h="7620">
                <a:moveTo>
                  <a:pt x="73151" y="6096"/>
                </a:moveTo>
                <a:lnTo>
                  <a:pt x="73151" y="3048"/>
                </a:lnTo>
                <a:lnTo>
                  <a:pt x="74675" y="3048"/>
                </a:lnTo>
                <a:lnTo>
                  <a:pt x="74675" y="6096"/>
                </a:lnTo>
                <a:lnTo>
                  <a:pt x="73151" y="6096"/>
                </a:lnTo>
                <a:close/>
              </a:path>
              <a:path w="7447915" h="7620">
                <a:moveTo>
                  <a:pt x="111251" y="7619"/>
                </a:moveTo>
                <a:lnTo>
                  <a:pt x="111251" y="1524"/>
                </a:lnTo>
                <a:lnTo>
                  <a:pt x="112775" y="1524"/>
                </a:lnTo>
                <a:lnTo>
                  <a:pt x="112775" y="0"/>
                </a:lnTo>
                <a:lnTo>
                  <a:pt x="115823" y="0"/>
                </a:lnTo>
                <a:lnTo>
                  <a:pt x="115823" y="1524"/>
                </a:lnTo>
                <a:lnTo>
                  <a:pt x="117348" y="1524"/>
                </a:lnTo>
                <a:lnTo>
                  <a:pt x="117348" y="7619"/>
                </a:lnTo>
                <a:lnTo>
                  <a:pt x="111251" y="7619"/>
                </a:lnTo>
                <a:close/>
              </a:path>
              <a:path w="7447915" h="7620">
                <a:moveTo>
                  <a:pt x="153923" y="6096"/>
                </a:moveTo>
                <a:lnTo>
                  <a:pt x="153923" y="3048"/>
                </a:lnTo>
                <a:lnTo>
                  <a:pt x="155448" y="3048"/>
                </a:lnTo>
                <a:lnTo>
                  <a:pt x="155448" y="6096"/>
                </a:lnTo>
                <a:lnTo>
                  <a:pt x="153923" y="6096"/>
                </a:lnTo>
                <a:close/>
              </a:path>
              <a:path w="7447915" h="7620">
                <a:moveTo>
                  <a:pt x="147827" y="7619"/>
                </a:moveTo>
                <a:lnTo>
                  <a:pt x="147827" y="1524"/>
                </a:lnTo>
                <a:lnTo>
                  <a:pt x="149351" y="1524"/>
                </a:lnTo>
                <a:lnTo>
                  <a:pt x="150875" y="0"/>
                </a:lnTo>
                <a:lnTo>
                  <a:pt x="152400" y="0"/>
                </a:lnTo>
                <a:lnTo>
                  <a:pt x="152400" y="1524"/>
                </a:lnTo>
                <a:lnTo>
                  <a:pt x="153923" y="1524"/>
                </a:lnTo>
                <a:lnTo>
                  <a:pt x="153923" y="7619"/>
                </a:lnTo>
                <a:lnTo>
                  <a:pt x="147827" y="7619"/>
                </a:lnTo>
                <a:close/>
              </a:path>
              <a:path w="7447915" h="7620">
                <a:moveTo>
                  <a:pt x="184403" y="6096"/>
                </a:moveTo>
                <a:lnTo>
                  <a:pt x="184403" y="3048"/>
                </a:lnTo>
                <a:lnTo>
                  <a:pt x="187451" y="0"/>
                </a:lnTo>
                <a:lnTo>
                  <a:pt x="188975" y="0"/>
                </a:lnTo>
                <a:lnTo>
                  <a:pt x="192023" y="3048"/>
                </a:lnTo>
                <a:lnTo>
                  <a:pt x="192023" y="6096"/>
                </a:lnTo>
                <a:lnTo>
                  <a:pt x="190500" y="7619"/>
                </a:lnTo>
                <a:lnTo>
                  <a:pt x="185927" y="7619"/>
                </a:lnTo>
                <a:lnTo>
                  <a:pt x="184403" y="6096"/>
                </a:lnTo>
                <a:close/>
              </a:path>
              <a:path w="7447915" h="7620">
                <a:moveTo>
                  <a:pt x="220980" y="6096"/>
                </a:moveTo>
                <a:lnTo>
                  <a:pt x="220980" y="3048"/>
                </a:lnTo>
                <a:lnTo>
                  <a:pt x="224027" y="0"/>
                </a:lnTo>
                <a:lnTo>
                  <a:pt x="225551" y="0"/>
                </a:lnTo>
                <a:lnTo>
                  <a:pt x="228600" y="3048"/>
                </a:lnTo>
                <a:lnTo>
                  <a:pt x="228600" y="6096"/>
                </a:lnTo>
                <a:lnTo>
                  <a:pt x="227075" y="7619"/>
                </a:lnTo>
                <a:lnTo>
                  <a:pt x="222503" y="7619"/>
                </a:lnTo>
                <a:lnTo>
                  <a:pt x="220980" y="6096"/>
                </a:lnTo>
                <a:close/>
              </a:path>
              <a:path w="7447915" h="7620">
                <a:moveTo>
                  <a:pt x="259080" y="7619"/>
                </a:moveTo>
                <a:lnTo>
                  <a:pt x="259080" y="1524"/>
                </a:lnTo>
                <a:lnTo>
                  <a:pt x="260603" y="0"/>
                </a:lnTo>
                <a:lnTo>
                  <a:pt x="262127" y="0"/>
                </a:lnTo>
                <a:lnTo>
                  <a:pt x="265175" y="3048"/>
                </a:lnTo>
                <a:lnTo>
                  <a:pt x="265175" y="6096"/>
                </a:lnTo>
                <a:lnTo>
                  <a:pt x="263651" y="7619"/>
                </a:lnTo>
                <a:lnTo>
                  <a:pt x="259080" y="7619"/>
                </a:lnTo>
                <a:close/>
              </a:path>
              <a:path w="7447915" h="7620">
                <a:moveTo>
                  <a:pt x="257555" y="6096"/>
                </a:moveTo>
                <a:lnTo>
                  <a:pt x="257555" y="3048"/>
                </a:lnTo>
                <a:lnTo>
                  <a:pt x="259080" y="3048"/>
                </a:lnTo>
                <a:lnTo>
                  <a:pt x="259080" y="6096"/>
                </a:lnTo>
                <a:lnTo>
                  <a:pt x="257555" y="6096"/>
                </a:lnTo>
                <a:close/>
              </a:path>
              <a:path w="7447915" h="7620">
                <a:moveTo>
                  <a:pt x="295655" y="7619"/>
                </a:moveTo>
                <a:lnTo>
                  <a:pt x="295655" y="1524"/>
                </a:lnTo>
                <a:lnTo>
                  <a:pt x="297180" y="1524"/>
                </a:lnTo>
                <a:lnTo>
                  <a:pt x="297180" y="0"/>
                </a:lnTo>
                <a:lnTo>
                  <a:pt x="300227" y="0"/>
                </a:lnTo>
                <a:lnTo>
                  <a:pt x="300227" y="1524"/>
                </a:lnTo>
                <a:lnTo>
                  <a:pt x="301751" y="1524"/>
                </a:lnTo>
                <a:lnTo>
                  <a:pt x="301751" y="7619"/>
                </a:lnTo>
                <a:lnTo>
                  <a:pt x="295655" y="7619"/>
                </a:lnTo>
                <a:close/>
              </a:path>
              <a:path w="7447915" h="7620">
                <a:moveTo>
                  <a:pt x="294132" y="6096"/>
                </a:moveTo>
                <a:lnTo>
                  <a:pt x="294132" y="3048"/>
                </a:lnTo>
                <a:lnTo>
                  <a:pt x="295655" y="3048"/>
                </a:lnTo>
                <a:lnTo>
                  <a:pt x="295655" y="6096"/>
                </a:lnTo>
                <a:lnTo>
                  <a:pt x="294132" y="6096"/>
                </a:lnTo>
                <a:close/>
              </a:path>
              <a:path w="7447915" h="7620">
                <a:moveTo>
                  <a:pt x="332232" y="7619"/>
                </a:moveTo>
                <a:lnTo>
                  <a:pt x="332232" y="1524"/>
                </a:lnTo>
                <a:lnTo>
                  <a:pt x="333755" y="1524"/>
                </a:lnTo>
                <a:lnTo>
                  <a:pt x="333755" y="0"/>
                </a:lnTo>
                <a:lnTo>
                  <a:pt x="336803" y="0"/>
                </a:lnTo>
                <a:lnTo>
                  <a:pt x="336803" y="1524"/>
                </a:lnTo>
                <a:lnTo>
                  <a:pt x="338327" y="1524"/>
                </a:lnTo>
                <a:lnTo>
                  <a:pt x="338327" y="7619"/>
                </a:lnTo>
                <a:lnTo>
                  <a:pt x="332232" y="7619"/>
                </a:lnTo>
                <a:close/>
              </a:path>
              <a:path w="7447915" h="7620">
                <a:moveTo>
                  <a:pt x="374903" y="6096"/>
                </a:moveTo>
                <a:lnTo>
                  <a:pt x="374903" y="3048"/>
                </a:lnTo>
                <a:lnTo>
                  <a:pt x="376427" y="3048"/>
                </a:lnTo>
                <a:lnTo>
                  <a:pt x="376427" y="6096"/>
                </a:lnTo>
                <a:lnTo>
                  <a:pt x="374903" y="6096"/>
                </a:lnTo>
                <a:close/>
              </a:path>
              <a:path w="7447915" h="7620">
                <a:moveTo>
                  <a:pt x="368807" y="6096"/>
                </a:moveTo>
                <a:lnTo>
                  <a:pt x="368807" y="3048"/>
                </a:lnTo>
                <a:lnTo>
                  <a:pt x="371855" y="0"/>
                </a:lnTo>
                <a:lnTo>
                  <a:pt x="373380" y="0"/>
                </a:lnTo>
                <a:lnTo>
                  <a:pt x="373380" y="1524"/>
                </a:lnTo>
                <a:lnTo>
                  <a:pt x="374903" y="1524"/>
                </a:lnTo>
                <a:lnTo>
                  <a:pt x="374903" y="7619"/>
                </a:lnTo>
                <a:lnTo>
                  <a:pt x="370332" y="7619"/>
                </a:lnTo>
                <a:lnTo>
                  <a:pt x="368807" y="6096"/>
                </a:lnTo>
                <a:close/>
              </a:path>
              <a:path w="7447915" h="7620">
                <a:moveTo>
                  <a:pt x="405383" y="6096"/>
                </a:moveTo>
                <a:lnTo>
                  <a:pt x="405383" y="3048"/>
                </a:lnTo>
                <a:lnTo>
                  <a:pt x="408432" y="0"/>
                </a:lnTo>
                <a:lnTo>
                  <a:pt x="409955" y="0"/>
                </a:lnTo>
                <a:lnTo>
                  <a:pt x="413003" y="3048"/>
                </a:lnTo>
                <a:lnTo>
                  <a:pt x="413003" y="6096"/>
                </a:lnTo>
                <a:lnTo>
                  <a:pt x="411480" y="7619"/>
                </a:lnTo>
                <a:lnTo>
                  <a:pt x="406907" y="7619"/>
                </a:lnTo>
                <a:lnTo>
                  <a:pt x="405383" y="6096"/>
                </a:lnTo>
                <a:close/>
              </a:path>
              <a:path w="7447915" h="7620">
                <a:moveTo>
                  <a:pt x="441959" y="6096"/>
                </a:moveTo>
                <a:lnTo>
                  <a:pt x="441959" y="3048"/>
                </a:lnTo>
                <a:lnTo>
                  <a:pt x="445007" y="0"/>
                </a:lnTo>
                <a:lnTo>
                  <a:pt x="446532" y="0"/>
                </a:lnTo>
                <a:lnTo>
                  <a:pt x="449580" y="3048"/>
                </a:lnTo>
                <a:lnTo>
                  <a:pt x="449580" y="6096"/>
                </a:lnTo>
                <a:lnTo>
                  <a:pt x="448055" y="7619"/>
                </a:lnTo>
                <a:lnTo>
                  <a:pt x="443483" y="7619"/>
                </a:lnTo>
                <a:lnTo>
                  <a:pt x="441959" y="6096"/>
                </a:lnTo>
                <a:close/>
              </a:path>
              <a:path w="7447915" h="7620">
                <a:moveTo>
                  <a:pt x="480059" y="7619"/>
                </a:moveTo>
                <a:lnTo>
                  <a:pt x="480059" y="1524"/>
                </a:lnTo>
                <a:lnTo>
                  <a:pt x="481583" y="1524"/>
                </a:lnTo>
                <a:lnTo>
                  <a:pt x="481583" y="0"/>
                </a:lnTo>
                <a:lnTo>
                  <a:pt x="483107" y="0"/>
                </a:lnTo>
                <a:lnTo>
                  <a:pt x="486155" y="3048"/>
                </a:lnTo>
                <a:lnTo>
                  <a:pt x="486155" y="6096"/>
                </a:lnTo>
                <a:lnTo>
                  <a:pt x="484632" y="7619"/>
                </a:lnTo>
                <a:lnTo>
                  <a:pt x="480059" y="7619"/>
                </a:lnTo>
                <a:close/>
              </a:path>
              <a:path w="7447915" h="7620">
                <a:moveTo>
                  <a:pt x="478535" y="6096"/>
                </a:moveTo>
                <a:lnTo>
                  <a:pt x="478535" y="3048"/>
                </a:lnTo>
                <a:lnTo>
                  <a:pt x="480059" y="3048"/>
                </a:lnTo>
                <a:lnTo>
                  <a:pt x="480059" y="6096"/>
                </a:lnTo>
                <a:lnTo>
                  <a:pt x="478535" y="6096"/>
                </a:lnTo>
                <a:close/>
              </a:path>
              <a:path w="7447915" h="7620">
                <a:moveTo>
                  <a:pt x="516635" y="7619"/>
                </a:moveTo>
                <a:lnTo>
                  <a:pt x="516635" y="1524"/>
                </a:lnTo>
                <a:lnTo>
                  <a:pt x="518159" y="1524"/>
                </a:lnTo>
                <a:lnTo>
                  <a:pt x="518159" y="0"/>
                </a:lnTo>
                <a:lnTo>
                  <a:pt x="521207" y="0"/>
                </a:lnTo>
                <a:lnTo>
                  <a:pt x="521207" y="1524"/>
                </a:lnTo>
                <a:lnTo>
                  <a:pt x="522732" y="1524"/>
                </a:lnTo>
                <a:lnTo>
                  <a:pt x="522732" y="7619"/>
                </a:lnTo>
                <a:lnTo>
                  <a:pt x="516635" y="7619"/>
                </a:lnTo>
                <a:close/>
              </a:path>
              <a:path w="7447915" h="7620">
                <a:moveTo>
                  <a:pt x="515111" y="6096"/>
                </a:moveTo>
                <a:lnTo>
                  <a:pt x="515111" y="3048"/>
                </a:lnTo>
                <a:lnTo>
                  <a:pt x="516635" y="3048"/>
                </a:lnTo>
                <a:lnTo>
                  <a:pt x="516635" y="6096"/>
                </a:lnTo>
                <a:lnTo>
                  <a:pt x="515111" y="6096"/>
                </a:lnTo>
                <a:close/>
              </a:path>
              <a:path w="7447915" h="7620">
                <a:moveTo>
                  <a:pt x="553211" y="7619"/>
                </a:moveTo>
                <a:lnTo>
                  <a:pt x="553211" y="1524"/>
                </a:lnTo>
                <a:lnTo>
                  <a:pt x="554735" y="1524"/>
                </a:lnTo>
                <a:lnTo>
                  <a:pt x="554735" y="0"/>
                </a:lnTo>
                <a:lnTo>
                  <a:pt x="557783" y="0"/>
                </a:lnTo>
                <a:lnTo>
                  <a:pt x="557783" y="1524"/>
                </a:lnTo>
                <a:lnTo>
                  <a:pt x="559307" y="1524"/>
                </a:lnTo>
                <a:lnTo>
                  <a:pt x="559307" y="7619"/>
                </a:lnTo>
                <a:lnTo>
                  <a:pt x="553211" y="7619"/>
                </a:lnTo>
                <a:close/>
              </a:path>
              <a:path w="7447915" h="7620">
                <a:moveTo>
                  <a:pt x="595883" y="6096"/>
                </a:moveTo>
                <a:lnTo>
                  <a:pt x="595883" y="3048"/>
                </a:lnTo>
                <a:lnTo>
                  <a:pt x="597407" y="3048"/>
                </a:lnTo>
                <a:lnTo>
                  <a:pt x="597407" y="6096"/>
                </a:lnTo>
                <a:lnTo>
                  <a:pt x="595883" y="6096"/>
                </a:lnTo>
                <a:close/>
              </a:path>
              <a:path w="7447915" h="7620">
                <a:moveTo>
                  <a:pt x="589787" y="6096"/>
                </a:moveTo>
                <a:lnTo>
                  <a:pt x="589787" y="3048"/>
                </a:lnTo>
                <a:lnTo>
                  <a:pt x="592835" y="0"/>
                </a:lnTo>
                <a:lnTo>
                  <a:pt x="594359" y="0"/>
                </a:lnTo>
                <a:lnTo>
                  <a:pt x="594359" y="1524"/>
                </a:lnTo>
                <a:lnTo>
                  <a:pt x="595883" y="1524"/>
                </a:lnTo>
                <a:lnTo>
                  <a:pt x="595883" y="7619"/>
                </a:lnTo>
                <a:lnTo>
                  <a:pt x="591311" y="7619"/>
                </a:lnTo>
                <a:lnTo>
                  <a:pt x="589787" y="6096"/>
                </a:lnTo>
                <a:close/>
              </a:path>
              <a:path w="7447915" h="7620">
                <a:moveTo>
                  <a:pt x="626364" y="6096"/>
                </a:moveTo>
                <a:lnTo>
                  <a:pt x="626364" y="3048"/>
                </a:lnTo>
                <a:lnTo>
                  <a:pt x="629411" y="0"/>
                </a:lnTo>
                <a:lnTo>
                  <a:pt x="630935" y="0"/>
                </a:lnTo>
                <a:lnTo>
                  <a:pt x="633983" y="3048"/>
                </a:lnTo>
                <a:lnTo>
                  <a:pt x="633983" y="6096"/>
                </a:lnTo>
                <a:lnTo>
                  <a:pt x="632459" y="7619"/>
                </a:lnTo>
                <a:lnTo>
                  <a:pt x="627887" y="7619"/>
                </a:lnTo>
                <a:lnTo>
                  <a:pt x="626364" y="6096"/>
                </a:lnTo>
                <a:close/>
              </a:path>
              <a:path w="7447915" h="7620">
                <a:moveTo>
                  <a:pt x="662939" y="6096"/>
                </a:moveTo>
                <a:lnTo>
                  <a:pt x="662939" y="3048"/>
                </a:lnTo>
                <a:lnTo>
                  <a:pt x="665987" y="0"/>
                </a:lnTo>
                <a:lnTo>
                  <a:pt x="667511" y="0"/>
                </a:lnTo>
                <a:lnTo>
                  <a:pt x="670559" y="3048"/>
                </a:lnTo>
                <a:lnTo>
                  <a:pt x="670559" y="6096"/>
                </a:lnTo>
                <a:lnTo>
                  <a:pt x="669035" y="7619"/>
                </a:lnTo>
                <a:lnTo>
                  <a:pt x="664464" y="7619"/>
                </a:lnTo>
                <a:lnTo>
                  <a:pt x="662939" y="6096"/>
                </a:lnTo>
                <a:close/>
              </a:path>
              <a:path w="7447915" h="7620">
                <a:moveTo>
                  <a:pt x="701039" y="7619"/>
                </a:moveTo>
                <a:lnTo>
                  <a:pt x="701039" y="1524"/>
                </a:lnTo>
                <a:lnTo>
                  <a:pt x="702564" y="1524"/>
                </a:lnTo>
                <a:lnTo>
                  <a:pt x="702564" y="0"/>
                </a:lnTo>
                <a:lnTo>
                  <a:pt x="704087" y="0"/>
                </a:lnTo>
                <a:lnTo>
                  <a:pt x="707135" y="3048"/>
                </a:lnTo>
                <a:lnTo>
                  <a:pt x="707135" y="6096"/>
                </a:lnTo>
                <a:lnTo>
                  <a:pt x="705611" y="7619"/>
                </a:lnTo>
                <a:lnTo>
                  <a:pt x="701039" y="7619"/>
                </a:lnTo>
                <a:close/>
              </a:path>
              <a:path w="7447915" h="7620">
                <a:moveTo>
                  <a:pt x="699516" y="6096"/>
                </a:moveTo>
                <a:lnTo>
                  <a:pt x="699516" y="3048"/>
                </a:lnTo>
                <a:lnTo>
                  <a:pt x="701039" y="3048"/>
                </a:lnTo>
                <a:lnTo>
                  <a:pt x="701039" y="6096"/>
                </a:lnTo>
                <a:lnTo>
                  <a:pt x="699516" y="6096"/>
                </a:lnTo>
                <a:close/>
              </a:path>
              <a:path w="7447915" h="7620">
                <a:moveTo>
                  <a:pt x="737616" y="7619"/>
                </a:moveTo>
                <a:lnTo>
                  <a:pt x="737616" y="1524"/>
                </a:lnTo>
                <a:lnTo>
                  <a:pt x="739139" y="1524"/>
                </a:lnTo>
                <a:lnTo>
                  <a:pt x="739139" y="0"/>
                </a:lnTo>
                <a:lnTo>
                  <a:pt x="742187" y="0"/>
                </a:lnTo>
                <a:lnTo>
                  <a:pt x="742187" y="1524"/>
                </a:lnTo>
                <a:lnTo>
                  <a:pt x="743711" y="1524"/>
                </a:lnTo>
                <a:lnTo>
                  <a:pt x="743711" y="7619"/>
                </a:lnTo>
                <a:lnTo>
                  <a:pt x="737616" y="7619"/>
                </a:lnTo>
                <a:close/>
              </a:path>
              <a:path w="7447915" h="7620">
                <a:moveTo>
                  <a:pt x="780287" y="6096"/>
                </a:moveTo>
                <a:lnTo>
                  <a:pt x="780287" y="3048"/>
                </a:lnTo>
                <a:lnTo>
                  <a:pt x="781811" y="3048"/>
                </a:lnTo>
                <a:lnTo>
                  <a:pt x="781811" y="6096"/>
                </a:lnTo>
                <a:lnTo>
                  <a:pt x="780287" y="6096"/>
                </a:lnTo>
                <a:close/>
              </a:path>
              <a:path w="7447915" h="7620">
                <a:moveTo>
                  <a:pt x="774191" y="7619"/>
                </a:moveTo>
                <a:lnTo>
                  <a:pt x="774191" y="1524"/>
                </a:lnTo>
                <a:lnTo>
                  <a:pt x="775716" y="1524"/>
                </a:lnTo>
                <a:lnTo>
                  <a:pt x="775716" y="0"/>
                </a:lnTo>
                <a:lnTo>
                  <a:pt x="778764" y="0"/>
                </a:lnTo>
                <a:lnTo>
                  <a:pt x="778764" y="1524"/>
                </a:lnTo>
                <a:lnTo>
                  <a:pt x="780287" y="1524"/>
                </a:lnTo>
                <a:lnTo>
                  <a:pt x="780287" y="7619"/>
                </a:lnTo>
                <a:lnTo>
                  <a:pt x="774191" y="7619"/>
                </a:lnTo>
                <a:close/>
              </a:path>
              <a:path w="7447915" h="7620">
                <a:moveTo>
                  <a:pt x="816864" y="6096"/>
                </a:moveTo>
                <a:lnTo>
                  <a:pt x="816864" y="3048"/>
                </a:lnTo>
                <a:lnTo>
                  <a:pt x="818387" y="3048"/>
                </a:lnTo>
                <a:lnTo>
                  <a:pt x="818387" y="6096"/>
                </a:lnTo>
                <a:lnTo>
                  <a:pt x="816864" y="6096"/>
                </a:lnTo>
                <a:close/>
              </a:path>
              <a:path w="7447915" h="7620">
                <a:moveTo>
                  <a:pt x="810767" y="6096"/>
                </a:moveTo>
                <a:lnTo>
                  <a:pt x="810767" y="3048"/>
                </a:lnTo>
                <a:lnTo>
                  <a:pt x="813816" y="0"/>
                </a:lnTo>
                <a:lnTo>
                  <a:pt x="815339" y="0"/>
                </a:lnTo>
                <a:lnTo>
                  <a:pt x="816864" y="1524"/>
                </a:lnTo>
                <a:lnTo>
                  <a:pt x="816864" y="7619"/>
                </a:lnTo>
                <a:lnTo>
                  <a:pt x="812291" y="7619"/>
                </a:lnTo>
                <a:lnTo>
                  <a:pt x="810767" y="6096"/>
                </a:lnTo>
                <a:close/>
              </a:path>
              <a:path w="7447915" h="7620">
                <a:moveTo>
                  <a:pt x="847343" y="6096"/>
                </a:moveTo>
                <a:lnTo>
                  <a:pt x="847343" y="3048"/>
                </a:lnTo>
                <a:lnTo>
                  <a:pt x="850391" y="0"/>
                </a:lnTo>
                <a:lnTo>
                  <a:pt x="851916" y="0"/>
                </a:lnTo>
                <a:lnTo>
                  <a:pt x="854964" y="3048"/>
                </a:lnTo>
                <a:lnTo>
                  <a:pt x="854964" y="6096"/>
                </a:lnTo>
                <a:lnTo>
                  <a:pt x="853439" y="7619"/>
                </a:lnTo>
                <a:lnTo>
                  <a:pt x="848867" y="7619"/>
                </a:lnTo>
                <a:lnTo>
                  <a:pt x="847343" y="6096"/>
                </a:lnTo>
                <a:close/>
              </a:path>
              <a:path w="7447915" h="7620">
                <a:moveTo>
                  <a:pt x="883919" y="6096"/>
                </a:moveTo>
                <a:lnTo>
                  <a:pt x="883919" y="3048"/>
                </a:lnTo>
                <a:lnTo>
                  <a:pt x="886967" y="0"/>
                </a:lnTo>
                <a:lnTo>
                  <a:pt x="888491" y="0"/>
                </a:lnTo>
                <a:lnTo>
                  <a:pt x="891539" y="3048"/>
                </a:lnTo>
                <a:lnTo>
                  <a:pt x="891539" y="6096"/>
                </a:lnTo>
                <a:lnTo>
                  <a:pt x="890016" y="7619"/>
                </a:lnTo>
                <a:lnTo>
                  <a:pt x="885443" y="7619"/>
                </a:lnTo>
                <a:lnTo>
                  <a:pt x="883919" y="6096"/>
                </a:lnTo>
                <a:close/>
              </a:path>
              <a:path w="7447915" h="7620">
                <a:moveTo>
                  <a:pt x="922019" y="7619"/>
                </a:moveTo>
                <a:lnTo>
                  <a:pt x="922019" y="1524"/>
                </a:lnTo>
                <a:lnTo>
                  <a:pt x="923543" y="1524"/>
                </a:lnTo>
                <a:lnTo>
                  <a:pt x="923543" y="0"/>
                </a:lnTo>
                <a:lnTo>
                  <a:pt x="925067" y="0"/>
                </a:lnTo>
                <a:lnTo>
                  <a:pt x="928116" y="3048"/>
                </a:lnTo>
                <a:lnTo>
                  <a:pt x="928116" y="6096"/>
                </a:lnTo>
                <a:lnTo>
                  <a:pt x="926591" y="7619"/>
                </a:lnTo>
                <a:lnTo>
                  <a:pt x="922019" y="7619"/>
                </a:lnTo>
                <a:close/>
              </a:path>
              <a:path w="7447915" h="7620">
                <a:moveTo>
                  <a:pt x="920495" y="6096"/>
                </a:moveTo>
                <a:lnTo>
                  <a:pt x="920495" y="3048"/>
                </a:lnTo>
                <a:lnTo>
                  <a:pt x="922019" y="3048"/>
                </a:lnTo>
                <a:lnTo>
                  <a:pt x="922019" y="6096"/>
                </a:lnTo>
                <a:lnTo>
                  <a:pt x="920495" y="6096"/>
                </a:lnTo>
                <a:close/>
              </a:path>
              <a:path w="7447915" h="7620">
                <a:moveTo>
                  <a:pt x="958595" y="7619"/>
                </a:moveTo>
                <a:lnTo>
                  <a:pt x="958595" y="1524"/>
                </a:lnTo>
                <a:lnTo>
                  <a:pt x="960119" y="1524"/>
                </a:lnTo>
                <a:lnTo>
                  <a:pt x="960119" y="0"/>
                </a:lnTo>
                <a:lnTo>
                  <a:pt x="963167" y="0"/>
                </a:lnTo>
                <a:lnTo>
                  <a:pt x="963167" y="1524"/>
                </a:lnTo>
                <a:lnTo>
                  <a:pt x="964691" y="1524"/>
                </a:lnTo>
                <a:lnTo>
                  <a:pt x="964691" y="7619"/>
                </a:lnTo>
                <a:lnTo>
                  <a:pt x="958595" y="7619"/>
                </a:lnTo>
                <a:close/>
              </a:path>
              <a:path w="7447915" h="7620">
                <a:moveTo>
                  <a:pt x="1001267" y="6096"/>
                </a:moveTo>
                <a:lnTo>
                  <a:pt x="1001267" y="3048"/>
                </a:lnTo>
                <a:lnTo>
                  <a:pt x="1002791" y="3048"/>
                </a:lnTo>
                <a:lnTo>
                  <a:pt x="1002791" y="6096"/>
                </a:lnTo>
                <a:lnTo>
                  <a:pt x="1001267" y="6096"/>
                </a:lnTo>
                <a:close/>
              </a:path>
              <a:path w="7447915" h="7620">
                <a:moveTo>
                  <a:pt x="995171" y="7619"/>
                </a:moveTo>
                <a:lnTo>
                  <a:pt x="995171" y="1524"/>
                </a:lnTo>
                <a:lnTo>
                  <a:pt x="996695" y="1524"/>
                </a:lnTo>
                <a:lnTo>
                  <a:pt x="996695" y="0"/>
                </a:lnTo>
                <a:lnTo>
                  <a:pt x="999743" y="0"/>
                </a:lnTo>
                <a:lnTo>
                  <a:pt x="999743" y="1524"/>
                </a:lnTo>
                <a:lnTo>
                  <a:pt x="1001267" y="1524"/>
                </a:lnTo>
                <a:lnTo>
                  <a:pt x="1001267" y="7619"/>
                </a:lnTo>
                <a:lnTo>
                  <a:pt x="995171" y="7619"/>
                </a:lnTo>
                <a:close/>
              </a:path>
              <a:path w="7447915" h="7620">
                <a:moveTo>
                  <a:pt x="1037843" y="6096"/>
                </a:moveTo>
                <a:lnTo>
                  <a:pt x="1037843" y="3048"/>
                </a:lnTo>
                <a:lnTo>
                  <a:pt x="1039367" y="3048"/>
                </a:lnTo>
                <a:lnTo>
                  <a:pt x="1039367" y="6096"/>
                </a:lnTo>
                <a:lnTo>
                  <a:pt x="1037843" y="6096"/>
                </a:lnTo>
                <a:close/>
              </a:path>
              <a:path w="7447915" h="7620">
                <a:moveTo>
                  <a:pt x="1031748" y="6096"/>
                </a:moveTo>
                <a:lnTo>
                  <a:pt x="1031748" y="3048"/>
                </a:lnTo>
                <a:lnTo>
                  <a:pt x="1034795" y="0"/>
                </a:lnTo>
                <a:lnTo>
                  <a:pt x="1036319" y="0"/>
                </a:lnTo>
                <a:lnTo>
                  <a:pt x="1037843" y="1524"/>
                </a:lnTo>
                <a:lnTo>
                  <a:pt x="1037843" y="7619"/>
                </a:lnTo>
                <a:lnTo>
                  <a:pt x="1033271" y="7619"/>
                </a:lnTo>
                <a:lnTo>
                  <a:pt x="1031748" y="6096"/>
                </a:lnTo>
                <a:close/>
              </a:path>
              <a:path w="7447915" h="7620">
                <a:moveTo>
                  <a:pt x="1068323" y="6096"/>
                </a:moveTo>
                <a:lnTo>
                  <a:pt x="1068323" y="3048"/>
                </a:lnTo>
                <a:lnTo>
                  <a:pt x="1071371" y="0"/>
                </a:lnTo>
                <a:lnTo>
                  <a:pt x="1072895" y="0"/>
                </a:lnTo>
                <a:lnTo>
                  <a:pt x="1075943" y="3048"/>
                </a:lnTo>
                <a:lnTo>
                  <a:pt x="1075943" y="6096"/>
                </a:lnTo>
                <a:lnTo>
                  <a:pt x="1074419" y="7619"/>
                </a:lnTo>
                <a:lnTo>
                  <a:pt x="1069848" y="7619"/>
                </a:lnTo>
                <a:lnTo>
                  <a:pt x="1068323" y="6096"/>
                </a:lnTo>
                <a:close/>
              </a:path>
              <a:path w="7447915" h="7620">
                <a:moveTo>
                  <a:pt x="1104900" y="6096"/>
                </a:moveTo>
                <a:lnTo>
                  <a:pt x="1104900" y="3048"/>
                </a:lnTo>
                <a:lnTo>
                  <a:pt x="1107948" y="0"/>
                </a:lnTo>
                <a:lnTo>
                  <a:pt x="1109471" y="0"/>
                </a:lnTo>
                <a:lnTo>
                  <a:pt x="1112519" y="3048"/>
                </a:lnTo>
                <a:lnTo>
                  <a:pt x="1112519" y="6096"/>
                </a:lnTo>
                <a:lnTo>
                  <a:pt x="1110995" y="7619"/>
                </a:lnTo>
                <a:lnTo>
                  <a:pt x="1106423" y="7619"/>
                </a:lnTo>
                <a:lnTo>
                  <a:pt x="1104900" y="6096"/>
                </a:lnTo>
                <a:close/>
              </a:path>
              <a:path w="7447915" h="7620">
                <a:moveTo>
                  <a:pt x="1143000" y="7619"/>
                </a:moveTo>
                <a:lnTo>
                  <a:pt x="1143000" y="1524"/>
                </a:lnTo>
                <a:lnTo>
                  <a:pt x="1144523" y="1524"/>
                </a:lnTo>
                <a:lnTo>
                  <a:pt x="1144523" y="0"/>
                </a:lnTo>
                <a:lnTo>
                  <a:pt x="1146048" y="0"/>
                </a:lnTo>
                <a:lnTo>
                  <a:pt x="1147571" y="1524"/>
                </a:lnTo>
                <a:lnTo>
                  <a:pt x="1149095" y="1524"/>
                </a:lnTo>
                <a:lnTo>
                  <a:pt x="1149095" y="7619"/>
                </a:lnTo>
                <a:lnTo>
                  <a:pt x="1143000" y="7619"/>
                </a:lnTo>
                <a:close/>
              </a:path>
              <a:path w="7447915" h="7620">
                <a:moveTo>
                  <a:pt x="1141475" y="6096"/>
                </a:moveTo>
                <a:lnTo>
                  <a:pt x="1141475" y="3048"/>
                </a:lnTo>
                <a:lnTo>
                  <a:pt x="1143000" y="3048"/>
                </a:lnTo>
                <a:lnTo>
                  <a:pt x="1143000" y="6096"/>
                </a:lnTo>
                <a:lnTo>
                  <a:pt x="1141475" y="6096"/>
                </a:lnTo>
                <a:close/>
              </a:path>
              <a:path w="7447915" h="7620">
                <a:moveTo>
                  <a:pt x="1179575" y="7619"/>
                </a:moveTo>
                <a:lnTo>
                  <a:pt x="1179575" y="1524"/>
                </a:lnTo>
                <a:lnTo>
                  <a:pt x="1181100" y="1524"/>
                </a:lnTo>
                <a:lnTo>
                  <a:pt x="1181100" y="0"/>
                </a:lnTo>
                <a:lnTo>
                  <a:pt x="1184148" y="0"/>
                </a:lnTo>
                <a:lnTo>
                  <a:pt x="1184148" y="1524"/>
                </a:lnTo>
                <a:lnTo>
                  <a:pt x="1185671" y="1524"/>
                </a:lnTo>
                <a:lnTo>
                  <a:pt x="1185671" y="7619"/>
                </a:lnTo>
                <a:lnTo>
                  <a:pt x="1179575" y="7619"/>
                </a:lnTo>
                <a:close/>
              </a:path>
              <a:path w="7447915" h="7620">
                <a:moveTo>
                  <a:pt x="1222248" y="6096"/>
                </a:moveTo>
                <a:lnTo>
                  <a:pt x="1222248" y="3048"/>
                </a:lnTo>
                <a:lnTo>
                  <a:pt x="1223771" y="3048"/>
                </a:lnTo>
                <a:lnTo>
                  <a:pt x="1223771" y="6096"/>
                </a:lnTo>
                <a:lnTo>
                  <a:pt x="1222248" y="6096"/>
                </a:lnTo>
                <a:close/>
              </a:path>
              <a:path w="7447915" h="7620">
                <a:moveTo>
                  <a:pt x="1216151" y="7619"/>
                </a:moveTo>
                <a:lnTo>
                  <a:pt x="1216151" y="1524"/>
                </a:lnTo>
                <a:lnTo>
                  <a:pt x="1217675" y="1524"/>
                </a:lnTo>
                <a:lnTo>
                  <a:pt x="1217675" y="0"/>
                </a:lnTo>
                <a:lnTo>
                  <a:pt x="1220723" y="0"/>
                </a:lnTo>
                <a:lnTo>
                  <a:pt x="1220723" y="1524"/>
                </a:lnTo>
                <a:lnTo>
                  <a:pt x="1222248" y="1524"/>
                </a:lnTo>
                <a:lnTo>
                  <a:pt x="1222248" y="7619"/>
                </a:lnTo>
                <a:lnTo>
                  <a:pt x="1216151" y="7619"/>
                </a:lnTo>
                <a:close/>
              </a:path>
              <a:path w="7447915" h="7620">
                <a:moveTo>
                  <a:pt x="1258823" y="6096"/>
                </a:moveTo>
                <a:lnTo>
                  <a:pt x="1258823" y="3048"/>
                </a:lnTo>
                <a:lnTo>
                  <a:pt x="1260348" y="3048"/>
                </a:lnTo>
                <a:lnTo>
                  <a:pt x="1260348" y="6096"/>
                </a:lnTo>
                <a:lnTo>
                  <a:pt x="1258823" y="6096"/>
                </a:lnTo>
                <a:close/>
              </a:path>
              <a:path w="7447915" h="7620">
                <a:moveTo>
                  <a:pt x="1252727" y="6096"/>
                </a:moveTo>
                <a:lnTo>
                  <a:pt x="1252727" y="3048"/>
                </a:lnTo>
                <a:lnTo>
                  <a:pt x="1255775" y="0"/>
                </a:lnTo>
                <a:lnTo>
                  <a:pt x="1257300" y="0"/>
                </a:lnTo>
                <a:lnTo>
                  <a:pt x="1258823" y="1524"/>
                </a:lnTo>
                <a:lnTo>
                  <a:pt x="1258823" y="7619"/>
                </a:lnTo>
                <a:lnTo>
                  <a:pt x="1254251" y="7619"/>
                </a:lnTo>
                <a:lnTo>
                  <a:pt x="1252727" y="6096"/>
                </a:lnTo>
                <a:close/>
              </a:path>
              <a:path w="7447915" h="7620">
                <a:moveTo>
                  <a:pt x="1289303" y="6096"/>
                </a:moveTo>
                <a:lnTo>
                  <a:pt x="1289303" y="3048"/>
                </a:lnTo>
                <a:lnTo>
                  <a:pt x="1292351" y="0"/>
                </a:lnTo>
                <a:lnTo>
                  <a:pt x="1293875" y="0"/>
                </a:lnTo>
                <a:lnTo>
                  <a:pt x="1296923" y="3048"/>
                </a:lnTo>
                <a:lnTo>
                  <a:pt x="1296923" y="6096"/>
                </a:lnTo>
                <a:lnTo>
                  <a:pt x="1295400" y="7619"/>
                </a:lnTo>
                <a:lnTo>
                  <a:pt x="1290827" y="7619"/>
                </a:lnTo>
                <a:lnTo>
                  <a:pt x="1289303" y="6096"/>
                </a:lnTo>
                <a:close/>
              </a:path>
              <a:path w="7447915" h="7620">
                <a:moveTo>
                  <a:pt x="1325880" y="6096"/>
                </a:moveTo>
                <a:lnTo>
                  <a:pt x="1325880" y="3048"/>
                </a:lnTo>
                <a:lnTo>
                  <a:pt x="1328927" y="0"/>
                </a:lnTo>
                <a:lnTo>
                  <a:pt x="1330451" y="0"/>
                </a:lnTo>
                <a:lnTo>
                  <a:pt x="1333500" y="3048"/>
                </a:lnTo>
                <a:lnTo>
                  <a:pt x="1333500" y="6096"/>
                </a:lnTo>
                <a:lnTo>
                  <a:pt x="1331975" y="7619"/>
                </a:lnTo>
                <a:lnTo>
                  <a:pt x="1327403" y="7619"/>
                </a:lnTo>
                <a:lnTo>
                  <a:pt x="1325880" y="6096"/>
                </a:lnTo>
                <a:close/>
              </a:path>
              <a:path w="7447915" h="7620">
                <a:moveTo>
                  <a:pt x="1363980" y="7619"/>
                </a:moveTo>
                <a:lnTo>
                  <a:pt x="1363980" y="1524"/>
                </a:lnTo>
                <a:lnTo>
                  <a:pt x="1365503" y="1524"/>
                </a:lnTo>
                <a:lnTo>
                  <a:pt x="1365503" y="0"/>
                </a:lnTo>
                <a:lnTo>
                  <a:pt x="1367027" y="0"/>
                </a:lnTo>
                <a:lnTo>
                  <a:pt x="1368551" y="1524"/>
                </a:lnTo>
                <a:lnTo>
                  <a:pt x="1370075" y="1524"/>
                </a:lnTo>
                <a:lnTo>
                  <a:pt x="1370075" y="7619"/>
                </a:lnTo>
                <a:lnTo>
                  <a:pt x="1363980" y="7619"/>
                </a:lnTo>
                <a:close/>
              </a:path>
              <a:path w="7447915" h="7620">
                <a:moveTo>
                  <a:pt x="1362455" y="6096"/>
                </a:moveTo>
                <a:lnTo>
                  <a:pt x="1362455" y="3048"/>
                </a:lnTo>
                <a:lnTo>
                  <a:pt x="1363980" y="3048"/>
                </a:lnTo>
                <a:lnTo>
                  <a:pt x="1363980" y="6096"/>
                </a:lnTo>
                <a:lnTo>
                  <a:pt x="1362455" y="6096"/>
                </a:lnTo>
                <a:close/>
              </a:path>
              <a:path w="7447915" h="7620">
                <a:moveTo>
                  <a:pt x="1400555" y="7619"/>
                </a:moveTo>
                <a:lnTo>
                  <a:pt x="1400555" y="1524"/>
                </a:lnTo>
                <a:lnTo>
                  <a:pt x="1402080" y="1524"/>
                </a:lnTo>
                <a:lnTo>
                  <a:pt x="1402080" y="0"/>
                </a:lnTo>
                <a:lnTo>
                  <a:pt x="1405127" y="0"/>
                </a:lnTo>
                <a:lnTo>
                  <a:pt x="1405127" y="1524"/>
                </a:lnTo>
                <a:lnTo>
                  <a:pt x="1406651" y="1524"/>
                </a:lnTo>
                <a:lnTo>
                  <a:pt x="1406651" y="7619"/>
                </a:lnTo>
                <a:lnTo>
                  <a:pt x="1400555" y="7619"/>
                </a:lnTo>
                <a:close/>
              </a:path>
              <a:path w="7447915" h="7620">
                <a:moveTo>
                  <a:pt x="1443227" y="6096"/>
                </a:moveTo>
                <a:lnTo>
                  <a:pt x="1443227" y="3048"/>
                </a:lnTo>
                <a:lnTo>
                  <a:pt x="1444751" y="3048"/>
                </a:lnTo>
                <a:lnTo>
                  <a:pt x="1444751" y="6096"/>
                </a:lnTo>
                <a:lnTo>
                  <a:pt x="1443227" y="6096"/>
                </a:lnTo>
                <a:close/>
              </a:path>
              <a:path w="7447915" h="7620">
                <a:moveTo>
                  <a:pt x="1437132" y="7619"/>
                </a:moveTo>
                <a:lnTo>
                  <a:pt x="1437132" y="1524"/>
                </a:lnTo>
                <a:lnTo>
                  <a:pt x="1438655" y="1524"/>
                </a:lnTo>
                <a:lnTo>
                  <a:pt x="1438655" y="0"/>
                </a:lnTo>
                <a:lnTo>
                  <a:pt x="1441703" y="0"/>
                </a:lnTo>
                <a:lnTo>
                  <a:pt x="1441703" y="1524"/>
                </a:lnTo>
                <a:lnTo>
                  <a:pt x="1443227" y="1524"/>
                </a:lnTo>
                <a:lnTo>
                  <a:pt x="1443227" y="7619"/>
                </a:lnTo>
                <a:lnTo>
                  <a:pt x="1437132" y="7619"/>
                </a:lnTo>
                <a:close/>
              </a:path>
              <a:path w="7447915" h="7620">
                <a:moveTo>
                  <a:pt x="1473707" y="6096"/>
                </a:moveTo>
                <a:lnTo>
                  <a:pt x="1473707" y="3048"/>
                </a:lnTo>
                <a:lnTo>
                  <a:pt x="1476755" y="0"/>
                </a:lnTo>
                <a:lnTo>
                  <a:pt x="1478280" y="0"/>
                </a:lnTo>
                <a:lnTo>
                  <a:pt x="1481327" y="3048"/>
                </a:lnTo>
                <a:lnTo>
                  <a:pt x="1481327" y="6096"/>
                </a:lnTo>
                <a:lnTo>
                  <a:pt x="1479803" y="7619"/>
                </a:lnTo>
                <a:lnTo>
                  <a:pt x="1475232" y="7619"/>
                </a:lnTo>
                <a:lnTo>
                  <a:pt x="1473707" y="6096"/>
                </a:lnTo>
                <a:close/>
              </a:path>
              <a:path w="7447915" h="7620">
                <a:moveTo>
                  <a:pt x="1510284" y="6096"/>
                </a:moveTo>
                <a:lnTo>
                  <a:pt x="1510284" y="3048"/>
                </a:lnTo>
                <a:lnTo>
                  <a:pt x="1513332" y="0"/>
                </a:lnTo>
                <a:lnTo>
                  <a:pt x="1514855" y="0"/>
                </a:lnTo>
                <a:lnTo>
                  <a:pt x="1517903" y="3048"/>
                </a:lnTo>
                <a:lnTo>
                  <a:pt x="1517903" y="6096"/>
                </a:lnTo>
                <a:lnTo>
                  <a:pt x="1516380" y="7619"/>
                </a:lnTo>
                <a:lnTo>
                  <a:pt x="1511807" y="7619"/>
                </a:lnTo>
                <a:lnTo>
                  <a:pt x="1510284" y="6096"/>
                </a:lnTo>
                <a:close/>
              </a:path>
              <a:path w="7447915" h="7620">
                <a:moveTo>
                  <a:pt x="1546859" y="6096"/>
                </a:moveTo>
                <a:lnTo>
                  <a:pt x="1546859" y="3048"/>
                </a:lnTo>
                <a:lnTo>
                  <a:pt x="1549907" y="0"/>
                </a:lnTo>
                <a:lnTo>
                  <a:pt x="1551432" y="0"/>
                </a:lnTo>
                <a:lnTo>
                  <a:pt x="1554480" y="3048"/>
                </a:lnTo>
                <a:lnTo>
                  <a:pt x="1554480" y="6096"/>
                </a:lnTo>
                <a:lnTo>
                  <a:pt x="1552955" y="7619"/>
                </a:lnTo>
                <a:lnTo>
                  <a:pt x="1548384" y="7619"/>
                </a:lnTo>
                <a:lnTo>
                  <a:pt x="1546859" y="6096"/>
                </a:lnTo>
                <a:close/>
              </a:path>
              <a:path w="7447915" h="7620">
                <a:moveTo>
                  <a:pt x="1584959" y="7619"/>
                </a:moveTo>
                <a:lnTo>
                  <a:pt x="1584959" y="1524"/>
                </a:lnTo>
                <a:lnTo>
                  <a:pt x="1586484" y="1524"/>
                </a:lnTo>
                <a:lnTo>
                  <a:pt x="1586484" y="0"/>
                </a:lnTo>
                <a:lnTo>
                  <a:pt x="1589532" y="0"/>
                </a:lnTo>
                <a:lnTo>
                  <a:pt x="1589532" y="1524"/>
                </a:lnTo>
                <a:lnTo>
                  <a:pt x="1591055" y="1524"/>
                </a:lnTo>
                <a:lnTo>
                  <a:pt x="1591055" y="7619"/>
                </a:lnTo>
                <a:lnTo>
                  <a:pt x="1584959" y="7619"/>
                </a:lnTo>
                <a:close/>
              </a:path>
              <a:path w="7447915" h="7620">
                <a:moveTo>
                  <a:pt x="1583435" y="6096"/>
                </a:moveTo>
                <a:lnTo>
                  <a:pt x="1583435" y="3048"/>
                </a:lnTo>
                <a:lnTo>
                  <a:pt x="1584959" y="3048"/>
                </a:lnTo>
                <a:lnTo>
                  <a:pt x="1584959" y="6096"/>
                </a:lnTo>
                <a:lnTo>
                  <a:pt x="1583435" y="6096"/>
                </a:lnTo>
                <a:close/>
              </a:path>
              <a:path w="7447915" h="7620">
                <a:moveTo>
                  <a:pt x="1621535" y="7619"/>
                </a:moveTo>
                <a:lnTo>
                  <a:pt x="1621535" y="1524"/>
                </a:lnTo>
                <a:lnTo>
                  <a:pt x="1623059" y="1524"/>
                </a:lnTo>
                <a:lnTo>
                  <a:pt x="1623059" y="0"/>
                </a:lnTo>
                <a:lnTo>
                  <a:pt x="1626107" y="0"/>
                </a:lnTo>
                <a:lnTo>
                  <a:pt x="1626107" y="1524"/>
                </a:lnTo>
                <a:lnTo>
                  <a:pt x="1627632" y="1524"/>
                </a:lnTo>
                <a:lnTo>
                  <a:pt x="1627632" y="7619"/>
                </a:lnTo>
                <a:lnTo>
                  <a:pt x="1621535" y="7619"/>
                </a:lnTo>
                <a:close/>
              </a:path>
              <a:path w="7447915" h="7620">
                <a:moveTo>
                  <a:pt x="1664207" y="6096"/>
                </a:moveTo>
                <a:lnTo>
                  <a:pt x="1664207" y="3048"/>
                </a:lnTo>
                <a:lnTo>
                  <a:pt x="1665732" y="3048"/>
                </a:lnTo>
                <a:lnTo>
                  <a:pt x="1665732" y="6096"/>
                </a:lnTo>
                <a:lnTo>
                  <a:pt x="1664207" y="6096"/>
                </a:lnTo>
                <a:close/>
              </a:path>
              <a:path w="7447915" h="7620">
                <a:moveTo>
                  <a:pt x="1658111" y="7619"/>
                </a:moveTo>
                <a:lnTo>
                  <a:pt x="1658111" y="1524"/>
                </a:lnTo>
                <a:lnTo>
                  <a:pt x="1659635" y="1524"/>
                </a:lnTo>
                <a:lnTo>
                  <a:pt x="1661159" y="0"/>
                </a:lnTo>
                <a:lnTo>
                  <a:pt x="1662684" y="0"/>
                </a:lnTo>
                <a:lnTo>
                  <a:pt x="1662684" y="1524"/>
                </a:lnTo>
                <a:lnTo>
                  <a:pt x="1664207" y="1524"/>
                </a:lnTo>
                <a:lnTo>
                  <a:pt x="1664207" y="7619"/>
                </a:lnTo>
                <a:lnTo>
                  <a:pt x="1658111" y="7619"/>
                </a:lnTo>
                <a:close/>
              </a:path>
              <a:path w="7447915" h="7620">
                <a:moveTo>
                  <a:pt x="1694687" y="6096"/>
                </a:moveTo>
                <a:lnTo>
                  <a:pt x="1694687" y="3048"/>
                </a:lnTo>
                <a:lnTo>
                  <a:pt x="1697735" y="0"/>
                </a:lnTo>
                <a:lnTo>
                  <a:pt x="1699259" y="0"/>
                </a:lnTo>
                <a:lnTo>
                  <a:pt x="1702307" y="3048"/>
                </a:lnTo>
                <a:lnTo>
                  <a:pt x="1702307" y="6096"/>
                </a:lnTo>
                <a:lnTo>
                  <a:pt x="1700784" y="7619"/>
                </a:lnTo>
                <a:lnTo>
                  <a:pt x="1696211" y="7619"/>
                </a:lnTo>
                <a:lnTo>
                  <a:pt x="1694687" y="6096"/>
                </a:lnTo>
                <a:close/>
              </a:path>
              <a:path w="7447915" h="7620">
                <a:moveTo>
                  <a:pt x="1731264" y="6096"/>
                </a:moveTo>
                <a:lnTo>
                  <a:pt x="1731264" y="3048"/>
                </a:lnTo>
                <a:lnTo>
                  <a:pt x="1734311" y="0"/>
                </a:lnTo>
                <a:lnTo>
                  <a:pt x="1735835" y="0"/>
                </a:lnTo>
                <a:lnTo>
                  <a:pt x="1738884" y="3048"/>
                </a:lnTo>
                <a:lnTo>
                  <a:pt x="1738884" y="6096"/>
                </a:lnTo>
                <a:lnTo>
                  <a:pt x="1737359" y="7619"/>
                </a:lnTo>
                <a:lnTo>
                  <a:pt x="1732787" y="7619"/>
                </a:lnTo>
                <a:lnTo>
                  <a:pt x="1731264" y="6096"/>
                </a:lnTo>
                <a:close/>
              </a:path>
              <a:path w="7447915" h="7620">
                <a:moveTo>
                  <a:pt x="1769364" y="7619"/>
                </a:moveTo>
                <a:lnTo>
                  <a:pt x="1769364" y="1524"/>
                </a:lnTo>
                <a:lnTo>
                  <a:pt x="1770887" y="0"/>
                </a:lnTo>
                <a:lnTo>
                  <a:pt x="1772411" y="0"/>
                </a:lnTo>
                <a:lnTo>
                  <a:pt x="1775459" y="3048"/>
                </a:lnTo>
                <a:lnTo>
                  <a:pt x="1775459" y="6096"/>
                </a:lnTo>
                <a:lnTo>
                  <a:pt x="1773935" y="7619"/>
                </a:lnTo>
                <a:lnTo>
                  <a:pt x="1769364" y="7619"/>
                </a:lnTo>
                <a:close/>
              </a:path>
              <a:path w="7447915" h="7620">
                <a:moveTo>
                  <a:pt x="1767839" y="6096"/>
                </a:moveTo>
                <a:lnTo>
                  <a:pt x="1767839" y="3048"/>
                </a:lnTo>
                <a:lnTo>
                  <a:pt x="1769364" y="3048"/>
                </a:lnTo>
                <a:lnTo>
                  <a:pt x="1769364" y="6096"/>
                </a:lnTo>
                <a:lnTo>
                  <a:pt x="1767839" y="6096"/>
                </a:lnTo>
                <a:close/>
              </a:path>
              <a:path w="7447915" h="7620">
                <a:moveTo>
                  <a:pt x="1805939" y="7619"/>
                </a:moveTo>
                <a:lnTo>
                  <a:pt x="1805939" y="1524"/>
                </a:lnTo>
                <a:lnTo>
                  <a:pt x="1807464" y="1524"/>
                </a:lnTo>
                <a:lnTo>
                  <a:pt x="1807464" y="0"/>
                </a:lnTo>
                <a:lnTo>
                  <a:pt x="1810511" y="0"/>
                </a:lnTo>
                <a:lnTo>
                  <a:pt x="1810511" y="1524"/>
                </a:lnTo>
                <a:lnTo>
                  <a:pt x="1812035" y="1524"/>
                </a:lnTo>
                <a:lnTo>
                  <a:pt x="1812035" y="7619"/>
                </a:lnTo>
                <a:lnTo>
                  <a:pt x="1805939" y="7619"/>
                </a:lnTo>
                <a:close/>
              </a:path>
              <a:path w="7447915" h="7620">
                <a:moveTo>
                  <a:pt x="1804416" y="6096"/>
                </a:moveTo>
                <a:lnTo>
                  <a:pt x="1804416" y="3048"/>
                </a:lnTo>
                <a:lnTo>
                  <a:pt x="1805939" y="3048"/>
                </a:lnTo>
                <a:lnTo>
                  <a:pt x="1805939" y="6096"/>
                </a:lnTo>
                <a:lnTo>
                  <a:pt x="1804416" y="6096"/>
                </a:lnTo>
                <a:close/>
              </a:path>
              <a:path w="7447915" h="7620">
                <a:moveTo>
                  <a:pt x="1842516" y="7619"/>
                </a:moveTo>
                <a:lnTo>
                  <a:pt x="1842516" y="1524"/>
                </a:lnTo>
                <a:lnTo>
                  <a:pt x="1844039" y="1524"/>
                </a:lnTo>
                <a:lnTo>
                  <a:pt x="1844039" y="0"/>
                </a:lnTo>
                <a:lnTo>
                  <a:pt x="1847087" y="0"/>
                </a:lnTo>
                <a:lnTo>
                  <a:pt x="1847087" y="1524"/>
                </a:lnTo>
                <a:lnTo>
                  <a:pt x="1848611" y="1524"/>
                </a:lnTo>
                <a:lnTo>
                  <a:pt x="1848611" y="7619"/>
                </a:lnTo>
                <a:lnTo>
                  <a:pt x="1842516" y="7619"/>
                </a:lnTo>
                <a:close/>
              </a:path>
              <a:path w="7447915" h="7620">
                <a:moveTo>
                  <a:pt x="1885187" y="6096"/>
                </a:moveTo>
                <a:lnTo>
                  <a:pt x="1885187" y="3048"/>
                </a:lnTo>
                <a:lnTo>
                  <a:pt x="1886711" y="3048"/>
                </a:lnTo>
                <a:lnTo>
                  <a:pt x="1886711" y="6096"/>
                </a:lnTo>
                <a:lnTo>
                  <a:pt x="1885187" y="6096"/>
                </a:lnTo>
                <a:close/>
              </a:path>
              <a:path w="7447915" h="7620">
                <a:moveTo>
                  <a:pt x="1879091" y="7619"/>
                </a:moveTo>
                <a:lnTo>
                  <a:pt x="1879091" y="1524"/>
                </a:lnTo>
                <a:lnTo>
                  <a:pt x="1880616" y="1524"/>
                </a:lnTo>
                <a:lnTo>
                  <a:pt x="1882139" y="0"/>
                </a:lnTo>
                <a:lnTo>
                  <a:pt x="1883664" y="0"/>
                </a:lnTo>
                <a:lnTo>
                  <a:pt x="1883664" y="1524"/>
                </a:lnTo>
                <a:lnTo>
                  <a:pt x="1885187" y="1524"/>
                </a:lnTo>
                <a:lnTo>
                  <a:pt x="1885187" y="7619"/>
                </a:lnTo>
                <a:lnTo>
                  <a:pt x="1879091" y="7619"/>
                </a:lnTo>
                <a:close/>
              </a:path>
              <a:path w="7447915" h="7620">
                <a:moveTo>
                  <a:pt x="1915668" y="6096"/>
                </a:moveTo>
                <a:lnTo>
                  <a:pt x="1915668" y="3048"/>
                </a:lnTo>
                <a:lnTo>
                  <a:pt x="1918716" y="0"/>
                </a:lnTo>
                <a:lnTo>
                  <a:pt x="1920239" y="0"/>
                </a:lnTo>
                <a:lnTo>
                  <a:pt x="1923287" y="3048"/>
                </a:lnTo>
                <a:lnTo>
                  <a:pt x="1923287" y="6096"/>
                </a:lnTo>
                <a:lnTo>
                  <a:pt x="1921764" y="7619"/>
                </a:lnTo>
                <a:lnTo>
                  <a:pt x="1917191" y="7619"/>
                </a:lnTo>
                <a:lnTo>
                  <a:pt x="1915668" y="6096"/>
                </a:lnTo>
                <a:close/>
              </a:path>
              <a:path w="7447915" h="7620">
                <a:moveTo>
                  <a:pt x="1952243" y="6096"/>
                </a:moveTo>
                <a:lnTo>
                  <a:pt x="1952243" y="3048"/>
                </a:lnTo>
                <a:lnTo>
                  <a:pt x="1955291" y="0"/>
                </a:lnTo>
                <a:lnTo>
                  <a:pt x="1956816" y="0"/>
                </a:lnTo>
                <a:lnTo>
                  <a:pt x="1959864" y="3048"/>
                </a:lnTo>
                <a:lnTo>
                  <a:pt x="1959864" y="6096"/>
                </a:lnTo>
                <a:lnTo>
                  <a:pt x="1958339" y="7619"/>
                </a:lnTo>
                <a:lnTo>
                  <a:pt x="1953768" y="7619"/>
                </a:lnTo>
                <a:lnTo>
                  <a:pt x="1952243" y="6096"/>
                </a:lnTo>
                <a:close/>
              </a:path>
              <a:path w="7447915" h="7620">
                <a:moveTo>
                  <a:pt x="1990343" y="7619"/>
                </a:moveTo>
                <a:lnTo>
                  <a:pt x="1990343" y="1524"/>
                </a:lnTo>
                <a:lnTo>
                  <a:pt x="1991868" y="0"/>
                </a:lnTo>
                <a:lnTo>
                  <a:pt x="1993391" y="0"/>
                </a:lnTo>
                <a:lnTo>
                  <a:pt x="1996439" y="3048"/>
                </a:lnTo>
                <a:lnTo>
                  <a:pt x="1996439" y="6096"/>
                </a:lnTo>
                <a:lnTo>
                  <a:pt x="1994916" y="7619"/>
                </a:lnTo>
                <a:lnTo>
                  <a:pt x="1990343" y="7619"/>
                </a:lnTo>
                <a:close/>
              </a:path>
              <a:path w="7447915" h="7620">
                <a:moveTo>
                  <a:pt x="1988819" y="6096"/>
                </a:moveTo>
                <a:lnTo>
                  <a:pt x="1988819" y="3048"/>
                </a:lnTo>
                <a:lnTo>
                  <a:pt x="1990343" y="3048"/>
                </a:lnTo>
                <a:lnTo>
                  <a:pt x="1990343" y="6096"/>
                </a:lnTo>
                <a:lnTo>
                  <a:pt x="1988819" y="6096"/>
                </a:lnTo>
                <a:close/>
              </a:path>
              <a:path w="7447915" h="7620">
                <a:moveTo>
                  <a:pt x="2026919" y="7619"/>
                </a:moveTo>
                <a:lnTo>
                  <a:pt x="2026919" y="1524"/>
                </a:lnTo>
                <a:lnTo>
                  <a:pt x="2028443" y="1524"/>
                </a:lnTo>
                <a:lnTo>
                  <a:pt x="2028443" y="0"/>
                </a:lnTo>
                <a:lnTo>
                  <a:pt x="2031491" y="0"/>
                </a:lnTo>
                <a:lnTo>
                  <a:pt x="2031491" y="1524"/>
                </a:lnTo>
                <a:lnTo>
                  <a:pt x="2033016" y="1524"/>
                </a:lnTo>
                <a:lnTo>
                  <a:pt x="2033016" y="7619"/>
                </a:lnTo>
                <a:lnTo>
                  <a:pt x="2026919" y="7619"/>
                </a:lnTo>
                <a:close/>
              </a:path>
              <a:path w="7447915" h="7620">
                <a:moveTo>
                  <a:pt x="2025395" y="6096"/>
                </a:moveTo>
                <a:lnTo>
                  <a:pt x="2025395" y="3048"/>
                </a:lnTo>
                <a:lnTo>
                  <a:pt x="2026919" y="3048"/>
                </a:lnTo>
                <a:lnTo>
                  <a:pt x="2026919" y="6096"/>
                </a:lnTo>
                <a:lnTo>
                  <a:pt x="2025395" y="6096"/>
                </a:lnTo>
                <a:close/>
              </a:path>
              <a:path w="7447915" h="7620">
                <a:moveTo>
                  <a:pt x="2063495" y="7619"/>
                </a:moveTo>
                <a:lnTo>
                  <a:pt x="2063495" y="1524"/>
                </a:lnTo>
                <a:lnTo>
                  <a:pt x="2065019" y="1524"/>
                </a:lnTo>
                <a:lnTo>
                  <a:pt x="2065019" y="0"/>
                </a:lnTo>
                <a:lnTo>
                  <a:pt x="2068068" y="0"/>
                </a:lnTo>
                <a:lnTo>
                  <a:pt x="2068068" y="1524"/>
                </a:lnTo>
                <a:lnTo>
                  <a:pt x="2069591" y="1524"/>
                </a:lnTo>
                <a:lnTo>
                  <a:pt x="2069591" y="7619"/>
                </a:lnTo>
                <a:lnTo>
                  <a:pt x="2063495" y="7619"/>
                </a:lnTo>
                <a:close/>
              </a:path>
              <a:path w="7447915" h="7620">
                <a:moveTo>
                  <a:pt x="2106168" y="6096"/>
                </a:moveTo>
                <a:lnTo>
                  <a:pt x="2106168" y="3048"/>
                </a:lnTo>
                <a:lnTo>
                  <a:pt x="2107691" y="3048"/>
                </a:lnTo>
                <a:lnTo>
                  <a:pt x="2107691" y="6096"/>
                </a:lnTo>
                <a:lnTo>
                  <a:pt x="2106168" y="6096"/>
                </a:lnTo>
                <a:close/>
              </a:path>
              <a:path w="7447915" h="7620">
                <a:moveTo>
                  <a:pt x="2100071" y="6096"/>
                </a:moveTo>
                <a:lnTo>
                  <a:pt x="2100071" y="3048"/>
                </a:lnTo>
                <a:lnTo>
                  <a:pt x="2103119" y="0"/>
                </a:lnTo>
                <a:lnTo>
                  <a:pt x="2104643" y="0"/>
                </a:lnTo>
                <a:lnTo>
                  <a:pt x="2104643" y="1524"/>
                </a:lnTo>
                <a:lnTo>
                  <a:pt x="2106168" y="1524"/>
                </a:lnTo>
                <a:lnTo>
                  <a:pt x="2106168" y="7619"/>
                </a:lnTo>
                <a:lnTo>
                  <a:pt x="2101595" y="7619"/>
                </a:lnTo>
                <a:lnTo>
                  <a:pt x="2100071" y="6096"/>
                </a:lnTo>
                <a:close/>
              </a:path>
              <a:path w="7447915" h="7620">
                <a:moveTo>
                  <a:pt x="2136648" y="6096"/>
                </a:moveTo>
                <a:lnTo>
                  <a:pt x="2136648" y="3048"/>
                </a:lnTo>
                <a:lnTo>
                  <a:pt x="2139695" y="0"/>
                </a:lnTo>
                <a:lnTo>
                  <a:pt x="2141219" y="0"/>
                </a:lnTo>
                <a:lnTo>
                  <a:pt x="2144268" y="3048"/>
                </a:lnTo>
                <a:lnTo>
                  <a:pt x="2144268" y="6096"/>
                </a:lnTo>
                <a:lnTo>
                  <a:pt x="2142743" y="7619"/>
                </a:lnTo>
                <a:lnTo>
                  <a:pt x="2138171" y="7619"/>
                </a:lnTo>
                <a:lnTo>
                  <a:pt x="2136648" y="6096"/>
                </a:lnTo>
                <a:close/>
              </a:path>
              <a:path w="7447915" h="7620">
                <a:moveTo>
                  <a:pt x="2173223" y="6096"/>
                </a:moveTo>
                <a:lnTo>
                  <a:pt x="2173223" y="3048"/>
                </a:lnTo>
                <a:lnTo>
                  <a:pt x="2176271" y="0"/>
                </a:lnTo>
                <a:lnTo>
                  <a:pt x="2177795" y="0"/>
                </a:lnTo>
                <a:lnTo>
                  <a:pt x="2180843" y="3048"/>
                </a:lnTo>
                <a:lnTo>
                  <a:pt x="2180843" y="6096"/>
                </a:lnTo>
                <a:lnTo>
                  <a:pt x="2179319" y="7619"/>
                </a:lnTo>
                <a:lnTo>
                  <a:pt x="2174748" y="7619"/>
                </a:lnTo>
                <a:lnTo>
                  <a:pt x="2173223" y="6096"/>
                </a:lnTo>
                <a:close/>
              </a:path>
              <a:path w="7447915" h="7620">
                <a:moveTo>
                  <a:pt x="2211323" y="7619"/>
                </a:moveTo>
                <a:lnTo>
                  <a:pt x="2211323" y="1524"/>
                </a:lnTo>
                <a:lnTo>
                  <a:pt x="2212848" y="0"/>
                </a:lnTo>
                <a:lnTo>
                  <a:pt x="2214371" y="0"/>
                </a:lnTo>
                <a:lnTo>
                  <a:pt x="2217419" y="3048"/>
                </a:lnTo>
                <a:lnTo>
                  <a:pt x="2217419" y="6096"/>
                </a:lnTo>
                <a:lnTo>
                  <a:pt x="2215895" y="7619"/>
                </a:lnTo>
                <a:lnTo>
                  <a:pt x="2211323" y="7619"/>
                </a:lnTo>
                <a:close/>
              </a:path>
              <a:path w="7447915" h="7620">
                <a:moveTo>
                  <a:pt x="2209800" y="6096"/>
                </a:moveTo>
                <a:lnTo>
                  <a:pt x="2209800" y="3048"/>
                </a:lnTo>
                <a:lnTo>
                  <a:pt x="2211323" y="3048"/>
                </a:lnTo>
                <a:lnTo>
                  <a:pt x="2211323" y="6096"/>
                </a:lnTo>
                <a:lnTo>
                  <a:pt x="2209800" y="6096"/>
                </a:lnTo>
                <a:close/>
              </a:path>
              <a:path w="7447915" h="7620">
                <a:moveTo>
                  <a:pt x="2247900" y="7619"/>
                </a:moveTo>
                <a:lnTo>
                  <a:pt x="2247900" y="1524"/>
                </a:lnTo>
                <a:lnTo>
                  <a:pt x="2249423" y="1524"/>
                </a:lnTo>
                <a:lnTo>
                  <a:pt x="2249423" y="0"/>
                </a:lnTo>
                <a:lnTo>
                  <a:pt x="2252471" y="0"/>
                </a:lnTo>
                <a:lnTo>
                  <a:pt x="2252471" y="1524"/>
                </a:lnTo>
                <a:lnTo>
                  <a:pt x="2253995" y="1524"/>
                </a:lnTo>
                <a:lnTo>
                  <a:pt x="2253995" y="7619"/>
                </a:lnTo>
                <a:lnTo>
                  <a:pt x="2247900" y="7619"/>
                </a:lnTo>
                <a:close/>
              </a:path>
              <a:path w="7447915" h="7620">
                <a:moveTo>
                  <a:pt x="2246375" y="6096"/>
                </a:moveTo>
                <a:lnTo>
                  <a:pt x="2246375" y="3048"/>
                </a:lnTo>
                <a:lnTo>
                  <a:pt x="2247900" y="3048"/>
                </a:lnTo>
                <a:lnTo>
                  <a:pt x="2247900" y="6096"/>
                </a:lnTo>
                <a:lnTo>
                  <a:pt x="2246375" y="6096"/>
                </a:lnTo>
                <a:close/>
              </a:path>
              <a:path w="7447915" h="7620">
                <a:moveTo>
                  <a:pt x="2284475" y="7619"/>
                </a:moveTo>
                <a:lnTo>
                  <a:pt x="2284475" y="1524"/>
                </a:lnTo>
                <a:lnTo>
                  <a:pt x="2286000" y="1524"/>
                </a:lnTo>
                <a:lnTo>
                  <a:pt x="2286000" y="0"/>
                </a:lnTo>
                <a:lnTo>
                  <a:pt x="2289048" y="0"/>
                </a:lnTo>
                <a:lnTo>
                  <a:pt x="2289048" y="1524"/>
                </a:lnTo>
                <a:lnTo>
                  <a:pt x="2290571" y="1524"/>
                </a:lnTo>
                <a:lnTo>
                  <a:pt x="2290571" y="7619"/>
                </a:lnTo>
                <a:lnTo>
                  <a:pt x="2284475" y="7619"/>
                </a:lnTo>
                <a:close/>
              </a:path>
              <a:path w="7447915" h="7620">
                <a:moveTo>
                  <a:pt x="2327148" y="6096"/>
                </a:moveTo>
                <a:lnTo>
                  <a:pt x="2327148" y="3048"/>
                </a:lnTo>
                <a:lnTo>
                  <a:pt x="2328671" y="3048"/>
                </a:lnTo>
                <a:lnTo>
                  <a:pt x="2328671" y="6096"/>
                </a:lnTo>
                <a:lnTo>
                  <a:pt x="2327148" y="6096"/>
                </a:lnTo>
                <a:close/>
              </a:path>
              <a:path w="7447915" h="7620">
                <a:moveTo>
                  <a:pt x="2321052" y="6096"/>
                </a:moveTo>
                <a:lnTo>
                  <a:pt x="2321052" y="3048"/>
                </a:lnTo>
                <a:lnTo>
                  <a:pt x="2324100" y="0"/>
                </a:lnTo>
                <a:lnTo>
                  <a:pt x="2325623" y="0"/>
                </a:lnTo>
                <a:lnTo>
                  <a:pt x="2325623" y="1524"/>
                </a:lnTo>
                <a:lnTo>
                  <a:pt x="2327148" y="1524"/>
                </a:lnTo>
                <a:lnTo>
                  <a:pt x="2327148" y="7619"/>
                </a:lnTo>
                <a:lnTo>
                  <a:pt x="2322575" y="7619"/>
                </a:lnTo>
                <a:lnTo>
                  <a:pt x="2321052" y="6096"/>
                </a:lnTo>
                <a:close/>
              </a:path>
              <a:path w="7447915" h="7620">
                <a:moveTo>
                  <a:pt x="2357627" y="6096"/>
                </a:moveTo>
                <a:lnTo>
                  <a:pt x="2357627" y="3048"/>
                </a:lnTo>
                <a:lnTo>
                  <a:pt x="2360675" y="0"/>
                </a:lnTo>
                <a:lnTo>
                  <a:pt x="2362200" y="0"/>
                </a:lnTo>
                <a:lnTo>
                  <a:pt x="2365248" y="3048"/>
                </a:lnTo>
                <a:lnTo>
                  <a:pt x="2365248" y="6096"/>
                </a:lnTo>
                <a:lnTo>
                  <a:pt x="2363723" y="7619"/>
                </a:lnTo>
                <a:lnTo>
                  <a:pt x="2359152" y="7619"/>
                </a:lnTo>
                <a:lnTo>
                  <a:pt x="2357627" y="6096"/>
                </a:lnTo>
                <a:close/>
              </a:path>
              <a:path w="7447915" h="7620">
                <a:moveTo>
                  <a:pt x="2394203" y="6096"/>
                </a:moveTo>
                <a:lnTo>
                  <a:pt x="2394203" y="3048"/>
                </a:lnTo>
                <a:lnTo>
                  <a:pt x="2397252" y="0"/>
                </a:lnTo>
                <a:lnTo>
                  <a:pt x="2398775" y="0"/>
                </a:lnTo>
                <a:lnTo>
                  <a:pt x="2401823" y="3048"/>
                </a:lnTo>
                <a:lnTo>
                  <a:pt x="2401823" y="6096"/>
                </a:lnTo>
                <a:lnTo>
                  <a:pt x="2400300" y="7619"/>
                </a:lnTo>
                <a:lnTo>
                  <a:pt x="2395727" y="7619"/>
                </a:lnTo>
                <a:lnTo>
                  <a:pt x="2394203" y="6096"/>
                </a:lnTo>
                <a:close/>
              </a:path>
              <a:path w="7447915" h="7620">
                <a:moveTo>
                  <a:pt x="2432303" y="7619"/>
                </a:moveTo>
                <a:lnTo>
                  <a:pt x="2432303" y="1524"/>
                </a:lnTo>
                <a:lnTo>
                  <a:pt x="2433827" y="1524"/>
                </a:lnTo>
                <a:lnTo>
                  <a:pt x="2433827" y="0"/>
                </a:lnTo>
                <a:lnTo>
                  <a:pt x="2435352" y="0"/>
                </a:lnTo>
                <a:lnTo>
                  <a:pt x="2438400" y="3048"/>
                </a:lnTo>
                <a:lnTo>
                  <a:pt x="2438400" y="6096"/>
                </a:lnTo>
                <a:lnTo>
                  <a:pt x="2436875" y="7619"/>
                </a:lnTo>
                <a:lnTo>
                  <a:pt x="2432303" y="7619"/>
                </a:lnTo>
                <a:close/>
              </a:path>
              <a:path w="7447915" h="7620">
                <a:moveTo>
                  <a:pt x="2430780" y="6096"/>
                </a:moveTo>
                <a:lnTo>
                  <a:pt x="2430780" y="3048"/>
                </a:lnTo>
                <a:lnTo>
                  <a:pt x="2432303" y="3048"/>
                </a:lnTo>
                <a:lnTo>
                  <a:pt x="2432303" y="6096"/>
                </a:lnTo>
                <a:lnTo>
                  <a:pt x="2430780" y="6096"/>
                </a:lnTo>
                <a:close/>
              </a:path>
              <a:path w="7447915" h="7620">
                <a:moveTo>
                  <a:pt x="2468880" y="7619"/>
                </a:moveTo>
                <a:lnTo>
                  <a:pt x="2468880" y="1524"/>
                </a:lnTo>
                <a:lnTo>
                  <a:pt x="2470403" y="1524"/>
                </a:lnTo>
                <a:lnTo>
                  <a:pt x="2470403" y="0"/>
                </a:lnTo>
                <a:lnTo>
                  <a:pt x="2473452" y="0"/>
                </a:lnTo>
                <a:lnTo>
                  <a:pt x="2473452" y="1524"/>
                </a:lnTo>
                <a:lnTo>
                  <a:pt x="2474975" y="1524"/>
                </a:lnTo>
                <a:lnTo>
                  <a:pt x="2474975" y="7619"/>
                </a:lnTo>
                <a:lnTo>
                  <a:pt x="2468880" y="7619"/>
                </a:lnTo>
                <a:close/>
              </a:path>
              <a:path w="7447915" h="7620">
                <a:moveTo>
                  <a:pt x="2467355" y="6096"/>
                </a:moveTo>
                <a:lnTo>
                  <a:pt x="2467355" y="3048"/>
                </a:lnTo>
                <a:lnTo>
                  <a:pt x="2468880" y="3048"/>
                </a:lnTo>
                <a:lnTo>
                  <a:pt x="2468880" y="6096"/>
                </a:lnTo>
                <a:lnTo>
                  <a:pt x="2467355" y="6096"/>
                </a:lnTo>
                <a:close/>
              </a:path>
              <a:path w="7447915" h="7620">
                <a:moveTo>
                  <a:pt x="2505455" y="7619"/>
                </a:moveTo>
                <a:lnTo>
                  <a:pt x="2505455" y="1524"/>
                </a:lnTo>
                <a:lnTo>
                  <a:pt x="2506980" y="1524"/>
                </a:lnTo>
                <a:lnTo>
                  <a:pt x="2506980" y="0"/>
                </a:lnTo>
                <a:lnTo>
                  <a:pt x="2510027" y="0"/>
                </a:lnTo>
                <a:lnTo>
                  <a:pt x="2510027" y="1524"/>
                </a:lnTo>
                <a:lnTo>
                  <a:pt x="2511552" y="1524"/>
                </a:lnTo>
                <a:lnTo>
                  <a:pt x="2511552" y="7619"/>
                </a:lnTo>
                <a:lnTo>
                  <a:pt x="2505455" y="7619"/>
                </a:lnTo>
                <a:close/>
              </a:path>
              <a:path w="7447915" h="7620">
                <a:moveTo>
                  <a:pt x="2548127" y="6096"/>
                </a:moveTo>
                <a:lnTo>
                  <a:pt x="2548127" y="3048"/>
                </a:lnTo>
                <a:lnTo>
                  <a:pt x="2549652" y="3048"/>
                </a:lnTo>
                <a:lnTo>
                  <a:pt x="2549652" y="6096"/>
                </a:lnTo>
                <a:lnTo>
                  <a:pt x="2548127" y="6096"/>
                </a:lnTo>
                <a:close/>
              </a:path>
              <a:path w="7447915" h="7620">
                <a:moveTo>
                  <a:pt x="2542032" y="6096"/>
                </a:moveTo>
                <a:lnTo>
                  <a:pt x="2542032" y="3048"/>
                </a:lnTo>
                <a:lnTo>
                  <a:pt x="2545080" y="0"/>
                </a:lnTo>
                <a:lnTo>
                  <a:pt x="2546603" y="0"/>
                </a:lnTo>
                <a:lnTo>
                  <a:pt x="2546603" y="1524"/>
                </a:lnTo>
                <a:lnTo>
                  <a:pt x="2548127" y="1524"/>
                </a:lnTo>
                <a:lnTo>
                  <a:pt x="2548127" y="7619"/>
                </a:lnTo>
                <a:lnTo>
                  <a:pt x="2543555" y="7619"/>
                </a:lnTo>
                <a:lnTo>
                  <a:pt x="2542032" y="6096"/>
                </a:lnTo>
                <a:close/>
              </a:path>
              <a:path w="7447915" h="7620">
                <a:moveTo>
                  <a:pt x="2578607" y="6096"/>
                </a:moveTo>
                <a:lnTo>
                  <a:pt x="2578607" y="3048"/>
                </a:lnTo>
                <a:lnTo>
                  <a:pt x="2581655" y="0"/>
                </a:lnTo>
                <a:lnTo>
                  <a:pt x="2583180" y="0"/>
                </a:lnTo>
                <a:lnTo>
                  <a:pt x="2586227" y="3048"/>
                </a:lnTo>
                <a:lnTo>
                  <a:pt x="2586227" y="6096"/>
                </a:lnTo>
                <a:lnTo>
                  <a:pt x="2584703" y="7619"/>
                </a:lnTo>
                <a:lnTo>
                  <a:pt x="2580132" y="7619"/>
                </a:lnTo>
                <a:lnTo>
                  <a:pt x="2578607" y="6096"/>
                </a:lnTo>
                <a:close/>
              </a:path>
              <a:path w="7447915" h="7620">
                <a:moveTo>
                  <a:pt x="2615184" y="6096"/>
                </a:moveTo>
                <a:lnTo>
                  <a:pt x="2615184" y="3048"/>
                </a:lnTo>
                <a:lnTo>
                  <a:pt x="2618232" y="0"/>
                </a:lnTo>
                <a:lnTo>
                  <a:pt x="2619755" y="0"/>
                </a:lnTo>
                <a:lnTo>
                  <a:pt x="2622803" y="3048"/>
                </a:lnTo>
                <a:lnTo>
                  <a:pt x="2622803" y="6096"/>
                </a:lnTo>
                <a:lnTo>
                  <a:pt x="2621280" y="7619"/>
                </a:lnTo>
                <a:lnTo>
                  <a:pt x="2616707" y="7619"/>
                </a:lnTo>
                <a:lnTo>
                  <a:pt x="2615184" y="6096"/>
                </a:lnTo>
                <a:close/>
              </a:path>
              <a:path w="7447915" h="7620">
                <a:moveTo>
                  <a:pt x="2653284" y="7619"/>
                </a:moveTo>
                <a:lnTo>
                  <a:pt x="2653284" y="1524"/>
                </a:lnTo>
                <a:lnTo>
                  <a:pt x="2654807" y="1524"/>
                </a:lnTo>
                <a:lnTo>
                  <a:pt x="2654807" y="0"/>
                </a:lnTo>
                <a:lnTo>
                  <a:pt x="2656332" y="0"/>
                </a:lnTo>
                <a:lnTo>
                  <a:pt x="2659380" y="3048"/>
                </a:lnTo>
                <a:lnTo>
                  <a:pt x="2659380" y="6096"/>
                </a:lnTo>
                <a:lnTo>
                  <a:pt x="2657855" y="7619"/>
                </a:lnTo>
                <a:lnTo>
                  <a:pt x="2653284" y="7619"/>
                </a:lnTo>
                <a:close/>
              </a:path>
              <a:path w="7447915" h="7620">
                <a:moveTo>
                  <a:pt x="2651759" y="6096"/>
                </a:moveTo>
                <a:lnTo>
                  <a:pt x="2651759" y="3048"/>
                </a:lnTo>
                <a:lnTo>
                  <a:pt x="2653284" y="3048"/>
                </a:lnTo>
                <a:lnTo>
                  <a:pt x="2653284" y="6096"/>
                </a:lnTo>
                <a:lnTo>
                  <a:pt x="2651759" y="6096"/>
                </a:lnTo>
                <a:close/>
              </a:path>
              <a:path w="7447915" h="7620">
                <a:moveTo>
                  <a:pt x="2689859" y="7619"/>
                </a:moveTo>
                <a:lnTo>
                  <a:pt x="2689859" y="1524"/>
                </a:lnTo>
                <a:lnTo>
                  <a:pt x="2691384" y="1524"/>
                </a:lnTo>
                <a:lnTo>
                  <a:pt x="2691384" y="0"/>
                </a:lnTo>
                <a:lnTo>
                  <a:pt x="2694432" y="0"/>
                </a:lnTo>
                <a:lnTo>
                  <a:pt x="2694432" y="1524"/>
                </a:lnTo>
                <a:lnTo>
                  <a:pt x="2695955" y="1524"/>
                </a:lnTo>
                <a:lnTo>
                  <a:pt x="2695955" y="7619"/>
                </a:lnTo>
                <a:lnTo>
                  <a:pt x="2689859" y="7619"/>
                </a:lnTo>
                <a:close/>
              </a:path>
              <a:path w="7447915" h="7620">
                <a:moveTo>
                  <a:pt x="2732532" y="6096"/>
                </a:moveTo>
                <a:lnTo>
                  <a:pt x="2732532" y="3048"/>
                </a:lnTo>
                <a:lnTo>
                  <a:pt x="2734055" y="3048"/>
                </a:lnTo>
                <a:lnTo>
                  <a:pt x="2734055" y="6096"/>
                </a:lnTo>
                <a:lnTo>
                  <a:pt x="2732532" y="6096"/>
                </a:lnTo>
                <a:close/>
              </a:path>
              <a:path w="7447915" h="7620">
                <a:moveTo>
                  <a:pt x="2726435" y="7619"/>
                </a:moveTo>
                <a:lnTo>
                  <a:pt x="2726435" y="1524"/>
                </a:lnTo>
                <a:lnTo>
                  <a:pt x="2727959" y="1524"/>
                </a:lnTo>
                <a:lnTo>
                  <a:pt x="2727959" y="0"/>
                </a:lnTo>
                <a:lnTo>
                  <a:pt x="2731007" y="0"/>
                </a:lnTo>
                <a:lnTo>
                  <a:pt x="2731007" y="1524"/>
                </a:lnTo>
                <a:lnTo>
                  <a:pt x="2732532" y="1524"/>
                </a:lnTo>
                <a:lnTo>
                  <a:pt x="2732532" y="7619"/>
                </a:lnTo>
                <a:lnTo>
                  <a:pt x="2726435" y="7619"/>
                </a:lnTo>
                <a:close/>
              </a:path>
              <a:path w="7447915" h="7620">
                <a:moveTo>
                  <a:pt x="2769107" y="6096"/>
                </a:moveTo>
                <a:lnTo>
                  <a:pt x="2769107" y="3048"/>
                </a:lnTo>
                <a:lnTo>
                  <a:pt x="2770632" y="3048"/>
                </a:lnTo>
                <a:lnTo>
                  <a:pt x="2770632" y="6096"/>
                </a:lnTo>
                <a:lnTo>
                  <a:pt x="2769107" y="6096"/>
                </a:lnTo>
                <a:close/>
              </a:path>
              <a:path w="7447915" h="7620">
                <a:moveTo>
                  <a:pt x="2763011" y="6096"/>
                </a:moveTo>
                <a:lnTo>
                  <a:pt x="2763011" y="3048"/>
                </a:lnTo>
                <a:lnTo>
                  <a:pt x="2766059" y="0"/>
                </a:lnTo>
                <a:lnTo>
                  <a:pt x="2767584" y="0"/>
                </a:lnTo>
                <a:lnTo>
                  <a:pt x="2769107" y="1524"/>
                </a:lnTo>
                <a:lnTo>
                  <a:pt x="2769107" y="7619"/>
                </a:lnTo>
                <a:lnTo>
                  <a:pt x="2764535" y="7619"/>
                </a:lnTo>
                <a:lnTo>
                  <a:pt x="2763011" y="6096"/>
                </a:lnTo>
                <a:close/>
              </a:path>
              <a:path w="7447915" h="7620">
                <a:moveTo>
                  <a:pt x="2799587" y="6096"/>
                </a:moveTo>
                <a:lnTo>
                  <a:pt x="2799587" y="3048"/>
                </a:lnTo>
                <a:lnTo>
                  <a:pt x="2802635" y="0"/>
                </a:lnTo>
                <a:lnTo>
                  <a:pt x="2804159" y="0"/>
                </a:lnTo>
                <a:lnTo>
                  <a:pt x="2807207" y="3048"/>
                </a:lnTo>
                <a:lnTo>
                  <a:pt x="2807207" y="6096"/>
                </a:lnTo>
                <a:lnTo>
                  <a:pt x="2805684" y="7619"/>
                </a:lnTo>
                <a:lnTo>
                  <a:pt x="2801111" y="7619"/>
                </a:lnTo>
                <a:lnTo>
                  <a:pt x="2799587" y="6096"/>
                </a:lnTo>
                <a:close/>
              </a:path>
              <a:path w="7447915" h="7620">
                <a:moveTo>
                  <a:pt x="2836164" y="6096"/>
                </a:moveTo>
                <a:lnTo>
                  <a:pt x="2836164" y="3048"/>
                </a:lnTo>
                <a:lnTo>
                  <a:pt x="2839211" y="0"/>
                </a:lnTo>
                <a:lnTo>
                  <a:pt x="2840735" y="0"/>
                </a:lnTo>
                <a:lnTo>
                  <a:pt x="2843784" y="3048"/>
                </a:lnTo>
                <a:lnTo>
                  <a:pt x="2843784" y="6096"/>
                </a:lnTo>
                <a:lnTo>
                  <a:pt x="2842259" y="7619"/>
                </a:lnTo>
                <a:lnTo>
                  <a:pt x="2837687" y="7619"/>
                </a:lnTo>
                <a:lnTo>
                  <a:pt x="2836164" y="6096"/>
                </a:lnTo>
                <a:close/>
              </a:path>
              <a:path w="7447915" h="7620">
                <a:moveTo>
                  <a:pt x="2874264" y="7619"/>
                </a:moveTo>
                <a:lnTo>
                  <a:pt x="2874264" y="1524"/>
                </a:lnTo>
                <a:lnTo>
                  <a:pt x="2875787" y="1524"/>
                </a:lnTo>
                <a:lnTo>
                  <a:pt x="2875787" y="0"/>
                </a:lnTo>
                <a:lnTo>
                  <a:pt x="2877311" y="0"/>
                </a:lnTo>
                <a:lnTo>
                  <a:pt x="2880359" y="3048"/>
                </a:lnTo>
                <a:lnTo>
                  <a:pt x="2880359" y="6096"/>
                </a:lnTo>
                <a:lnTo>
                  <a:pt x="2878835" y="7619"/>
                </a:lnTo>
                <a:lnTo>
                  <a:pt x="2874264" y="7619"/>
                </a:lnTo>
                <a:close/>
              </a:path>
              <a:path w="7447915" h="7620">
                <a:moveTo>
                  <a:pt x="2872739" y="6096"/>
                </a:moveTo>
                <a:lnTo>
                  <a:pt x="2872739" y="3048"/>
                </a:lnTo>
                <a:lnTo>
                  <a:pt x="2874264" y="3048"/>
                </a:lnTo>
                <a:lnTo>
                  <a:pt x="2874264" y="6096"/>
                </a:lnTo>
                <a:lnTo>
                  <a:pt x="2872739" y="6096"/>
                </a:lnTo>
                <a:close/>
              </a:path>
              <a:path w="7447915" h="7620">
                <a:moveTo>
                  <a:pt x="2910839" y="7619"/>
                </a:moveTo>
                <a:lnTo>
                  <a:pt x="2910839" y="1524"/>
                </a:lnTo>
                <a:lnTo>
                  <a:pt x="2912364" y="1524"/>
                </a:lnTo>
                <a:lnTo>
                  <a:pt x="2912364" y="0"/>
                </a:lnTo>
                <a:lnTo>
                  <a:pt x="2915411" y="0"/>
                </a:lnTo>
                <a:lnTo>
                  <a:pt x="2915411" y="1524"/>
                </a:lnTo>
                <a:lnTo>
                  <a:pt x="2916935" y="1524"/>
                </a:lnTo>
                <a:lnTo>
                  <a:pt x="2916935" y="7619"/>
                </a:lnTo>
                <a:lnTo>
                  <a:pt x="2910839" y="7619"/>
                </a:lnTo>
                <a:close/>
              </a:path>
              <a:path w="7447915" h="7620">
                <a:moveTo>
                  <a:pt x="2953511" y="6096"/>
                </a:moveTo>
                <a:lnTo>
                  <a:pt x="2953511" y="3048"/>
                </a:lnTo>
                <a:lnTo>
                  <a:pt x="2955035" y="3048"/>
                </a:lnTo>
                <a:lnTo>
                  <a:pt x="2955035" y="6096"/>
                </a:lnTo>
                <a:lnTo>
                  <a:pt x="2953511" y="6096"/>
                </a:lnTo>
                <a:close/>
              </a:path>
              <a:path w="7447915" h="7620">
                <a:moveTo>
                  <a:pt x="2947416" y="7619"/>
                </a:moveTo>
                <a:lnTo>
                  <a:pt x="2947416" y="1524"/>
                </a:lnTo>
                <a:lnTo>
                  <a:pt x="2948939" y="1524"/>
                </a:lnTo>
                <a:lnTo>
                  <a:pt x="2948939" y="0"/>
                </a:lnTo>
                <a:lnTo>
                  <a:pt x="2951987" y="0"/>
                </a:lnTo>
                <a:lnTo>
                  <a:pt x="2951987" y="1524"/>
                </a:lnTo>
                <a:lnTo>
                  <a:pt x="2953511" y="1524"/>
                </a:lnTo>
                <a:lnTo>
                  <a:pt x="2953511" y="7619"/>
                </a:lnTo>
                <a:lnTo>
                  <a:pt x="2947416" y="7619"/>
                </a:lnTo>
                <a:close/>
              </a:path>
              <a:path w="7447915" h="7620">
                <a:moveTo>
                  <a:pt x="2990087" y="6096"/>
                </a:moveTo>
                <a:lnTo>
                  <a:pt x="2990087" y="3048"/>
                </a:lnTo>
                <a:lnTo>
                  <a:pt x="2991611" y="3048"/>
                </a:lnTo>
                <a:lnTo>
                  <a:pt x="2991611" y="6096"/>
                </a:lnTo>
                <a:lnTo>
                  <a:pt x="2990087" y="6096"/>
                </a:lnTo>
                <a:close/>
              </a:path>
              <a:path w="7447915" h="7620">
                <a:moveTo>
                  <a:pt x="2983991" y="6096"/>
                </a:moveTo>
                <a:lnTo>
                  <a:pt x="2983991" y="3048"/>
                </a:lnTo>
                <a:lnTo>
                  <a:pt x="2987039" y="0"/>
                </a:lnTo>
                <a:lnTo>
                  <a:pt x="2988564" y="0"/>
                </a:lnTo>
                <a:lnTo>
                  <a:pt x="2990087" y="1524"/>
                </a:lnTo>
                <a:lnTo>
                  <a:pt x="2990087" y="7619"/>
                </a:lnTo>
                <a:lnTo>
                  <a:pt x="2985516" y="7619"/>
                </a:lnTo>
                <a:lnTo>
                  <a:pt x="2983991" y="6096"/>
                </a:lnTo>
                <a:close/>
              </a:path>
              <a:path w="7447915" h="7620">
                <a:moveTo>
                  <a:pt x="3020568" y="6096"/>
                </a:moveTo>
                <a:lnTo>
                  <a:pt x="3020568" y="3048"/>
                </a:lnTo>
                <a:lnTo>
                  <a:pt x="3023616" y="0"/>
                </a:lnTo>
                <a:lnTo>
                  <a:pt x="3025139" y="0"/>
                </a:lnTo>
                <a:lnTo>
                  <a:pt x="3028187" y="3048"/>
                </a:lnTo>
                <a:lnTo>
                  <a:pt x="3028187" y="6096"/>
                </a:lnTo>
                <a:lnTo>
                  <a:pt x="3026664" y="7619"/>
                </a:lnTo>
                <a:lnTo>
                  <a:pt x="3022091" y="7619"/>
                </a:lnTo>
                <a:lnTo>
                  <a:pt x="3020568" y="6096"/>
                </a:lnTo>
                <a:close/>
              </a:path>
              <a:path w="7447915" h="7620">
                <a:moveTo>
                  <a:pt x="3057143" y="6096"/>
                </a:moveTo>
                <a:lnTo>
                  <a:pt x="3057143" y="3048"/>
                </a:lnTo>
                <a:lnTo>
                  <a:pt x="3060191" y="0"/>
                </a:lnTo>
                <a:lnTo>
                  <a:pt x="3061716" y="0"/>
                </a:lnTo>
                <a:lnTo>
                  <a:pt x="3064764" y="3048"/>
                </a:lnTo>
                <a:lnTo>
                  <a:pt x="3064764" y="6096"/>
                </a:lnTo>
                <a:lnTo>
                  <a:pt x="3063239" y="7619"/>
                </a:lnTo>
                <a:lnTo>
                  <a:pt x="3058668" y="7619"/>
                </a:lnTo>
                <a:lnTo>
                  <a:pt x="3057143" y="6096"/>
                </a:lnTo>
                <a:close/>
              </a:path>
              <a:path w="7447915" h="7620">
                <a:moveTo>
                  <a:pt x="3095243" y="7619"/>
                </a:moveTo>
                <a:lnTo>
                  <a:pt x="3095243" y="1524"/>
                </a:lnTo>
                <a:lnTo>
                  <a:pt x="3096768" y="1524"/>
                </a:lnTo>
                <a:lnTo>
                  <a:pt x="3096768" y="0"/>
                </a:lnTo>
                <a:lnTo>
                  <a:pt x="3098291" y="0"/>
                </a:lnTo>
                <a:lnTo>
                  <a:pt x="3099816" y="1524"/>
                </a:lnTo>
                <a:lnTo>
                  <a:pt x="3101339" y="1524"/>
                </a:lnTo>
                <a:lnTo>
                  <a:pt x="3101339" y="7619"/>
                </a:lnTo>
                <a:lnTo>
                  <a:pt x="3095243" y="7619"/>
                </a:lnTo>
                <a:close/>
              </a:path>
              <a:path w="7447915" h="7620">
                <a:moveTo>
                  <a:pt x="3093719" y="6096"/>
                </a:moveTo>
                <a:lnTo>
                  <a:pt x="3093719" y="3048"/>
                </a:lnTo>
                <a:lnTo>
                  <a:pt x="3095243" y="3048"/>
                </a:lnTo>
                <a:lnTo>
                  <a:pt x="3095243" y="6096"/>
                </a:lnTo>
                <a:lnTo>
                  <a:pt x="3093719" y="6096"/>
                </a:lnTo>
                <a:close/>
              </a:path>
              <a:path w="7447915" h="7620">
                <a:moveTo>
                  <a:pt x="3131819" y="7619"/>
                </a:moveTo>
                <a:lnTo>
                  <a:pt x="3131819" y="1524"/>
                </a:lnTo>
                <a:lnTo>
                  <a:pt x="3133343" y="1524"/>
                </a:lnTo>
                <a:lnTo>
                  <a:pt x="3133343" y="0"/>
                </a:lnTo>
                <a:lnTo>
                  <a:pt x="3136391" y="0"/>
                </a:lnTo>
                <a:lnTo>
                  <a:pt x="3136391" y="1524"/>
                </a:lnTo>
                <a:lnTo>
                  <a:pt x="3137916" y="1524"/>
                </a:lnTo>
                <a:lnTo>
                  <a:pt x="3137916" y="7619"/>
                </a:lnTo>
                <a:lnTo>
                  <a:pt x="3131819" y="7619"/>
                </a:lnTo>
                <a:close/>
              </a:path>
              <a:path w="7447915" h="7620">
                <a:moveTo>
                  <a:pt x="3174491" y="6096"/>
                </a:moveTo>
                <a:lnTo>
                  <a:pt x="3174491" y="3048"/>
                </a:lnTo>
                <a:lnTo>
                  <a:pt x="3176016" y="3048"/>
                </a:lnTo>
                <a:lnTo>
                  <a:pt x="3176016" y="6096"/>
                </a:lnTo>
                <a:lnTo>
                  <a:pt x="3174491" y="6096"/>
                </a:lnTo>
                <a:close/>
              </a:path>
              <a:path w="7447915" h="7620">
                <a:moveTo>
                  <a:pt x="3168395" y="7619"/>
                </a:moveTo>
                <a:lnTo>
                  <a:pt x="3168395" y="1524"/>
                </a:lnTo>
                <a:lnTo>
                  <a:pt x="3169919" y="1524"/>
                </a:lnTo>
                <a:lnTo>
                  <a:pt x="3169919" y="0"/>
                </a:lnTo>
                <a:lnTo>
                  <a:pt x="3172968" y="0"/>
                </a:lnTo>
                <a:lnTo>
                  <a:pt x="3172968" y="1524"/>
                </a:lnTo>
                <a:lnTo>
                  <a:pt x="3174491" y="1524"/>
                </a:lnTo>
                <a:lnTo>
                  <a:pt x="3174491" y="7619"/>
                </a:lnTo>
                <a:lnTo>
                  <a:pt x="3168395" y="7619"/>
                </a:lnTo>
                <a:close/>
              </a:path>
              <a:path w="7447915" h="7620">
                <a:moveTo>
                  <a:pt x="3211068" y="6096"/>
                </a:moveTo>
                <a:lnTo>
                  <a:pt x="3211068" y="3048"/>
                </a:lnTo>
                <a:lnTo>
                  <a:pt x="3212591" y="3048"/>
                </a:lnTo>
                <a:lnTo>
                  <a:pt x="3212591" y="6096"/>
                </a:lnTo>
                <a:lnTo>
                  <a:pt x="3211068" y="6096"/>
                </a:lnTo>
                <a:close/>
              </a:path>
              <a:path w="7447915" h="7620">
                <a:moveTo>
                  <a:pt x="3204971" y="6096"/>
                </a:moveTo>
                <a:lnTo>
                  <a:pt x="3204971" y="3048"/>
                </a:lnTo>
                <a:lnTo>
                  <a:pt x="3208019" y="0"/>
                </a:lnTo>
                <a:lnTo>
                  <a:pt x="3209543" y="0"/>
                </a:lnTo>
                <a:lnTo>
                  <a:pt x="3211068" y="1524"/>
                </a:lnTo>
                <a:lnTo>
                  <a:pt x="3211068" y="7619"/>
                </a:lnTo>
                <a:lnTo>
                  <a:pt x="3206495" y="7619"/>
                </a:lnTo>
                <a:lnTo>
                  <a:pt x="3204971" y="6096"/>
                </a:lnTo>
                <a:close/>
              </a:path>
              <a:path w="7447915" h="7620">
                <a:moveTo>
                  <a:pt x="3241548" y="6096"/>
                </a:moveTo>
                <a:lnTo>
                  <a:pt x="3241548" y="3048"/>
                </a:lnTo>
                <a:lnTo>
                  <a:pt x="3244595" y="0"/>
                </a:lnTo>
                <a:lnTo>
                  <a:pt x="3246119" y="0"/>
                </a:lnTo>
                <a:lnTo>
                  <a:pt x="3249168" y="3048"/>
                </a:lnTo>
                <a:lnTo>
                  <a:pt x="3249168" y="6096"/>
                </a:lnTo>
                <a:lnTo>
                  <a:pt x="3247643" y="7619"/>
                </a:lnTo>
                <a:lnTo>
                  <a:pt x="3243071" y="7619"/>
                </a:lnTo>
                <a:lnTo>
                  <a:pt x="3241548" y="6096"/>
                </a:lnTo>
                <a:close/>
              </a:path>
              <a:path w="7447915" h="7620">
                <a:moveTo>
                  <a:pt x="3278123" y="6096"/>
                </a:moveTo>
                <a:lnTo>
                  <a:pt x="3278123" y="3048"/>
                </a:lnTo>
                <a:lnTo>
                  <a:pt x="3281171" y="0"/>
                </a:lnTo>
                <a:lnTo>
                  <a:pt x="3282695" y="0"/>
                </a:lnTo>
                <a:lnTo>
                  <a:pt x="3285743" y="3048"/>
                </a:lnTo>
                <a:lnTo>
                  <a:pt x="3285743" y="6096"/>
                </a:lnTo>
                <a:lnTo>
                  <a:pt x="3284219" y="7619"/>
                </a:lnTo>
                <a:lnTo>
                  <a:pt x="3279648" y="7619"/>
                </a:lnTo>
                <a:lnTo>
                  <a:pt x="3278123" y="6096"/>
                </a:lnTo>
                <a:close/>
              </a:path>
              <a:path w="7447915" h="7620">
                <a:moveTo>
                  <a:pt x="3316223" y="7619"/>
                </a:moveTo>
                <a:lnTo>
                  <a:pt x="3316223" y="1524"/>
                </a:lnTo>
                <a:lnTo>
                  <a:pt x="3317748" y="1524"/>
                </a:lnTo>
                <a:lnTo>
                  <a:pt x="3317748" y="0"/>
                </a:lnTo>
                <a:lnTo>
                  <a:pt x="3319271" y="0"/>
                </a:lnTo>
                <a:lnTo>
                  <a:pt x="3320795" y="1524"/>
                </a:lnTo>
                <a:lnTo>
                  <a:pt x="3322319" y="1524"/>
                </a:lnTo>
                <a:lnTo>
                  <a:pt x="3322319" y="7619"/>
                </a:lnTo>
                <a:lnTo>
                  <a:pt x="3316223" y="7619"/>
                </a:lnTo>
                <a:close/>
              </a:path>
              <a:path w="7447915" h="7620">
                <a:moveTo>
                  <a:pt x="3314700" y="6096"/>
                </a:moveTo>
                <a:lnTo>
                  <a:pt x="3314700" y="3048"/>
                </a:lnTo>
                <a:lnTo>
                  <a:pt x="3316223" y="3048"/>
                </a:lnTo>
                <a:lnTo>
                  <a:pt x="3316223" y="6096"/>
                </a:lnTo>
                <a:lnTo>
                  <a:pt x="3314700" y="6096"/>
                </a:lnTo>
                <a:close/>
              </a:path>
              <a:path w="7447915" h="7620">
                <a:moveTo>
                  <a:pt x="3352800" y="7619"/>
                </a:moveTo>
                <a:lnTo>
                  <a:pt x="3352800" y="1524"/>
                </a:lnTo>
                <a:lnTo>
                  <a:pt x="3354323" y="1524"/>
                </a:lnTo>
                <a:lnTo>
                  <a:pt x="3354323" y="0"/>
                </a:lnTo>
                <a:lnTo>
                  <a:pt x="3357371" y="0"/>
                </a:lnTo>
                <a:lnTo>
                  <a:pt x="3357371" y="1524"/>
                </a:lnTo>
                <a:lnTo>
                  <a:pt x="3358895" y="1524"/>
                </a:lnTo>
                <a:lnTo>
                  <a:pt x="3358895" y="7619"/>
                </a:lnTo>
                <a:lnTo>
                  <a:pt x="3352800" y="7619"/>
                </a:lnTo>
                <a:close/>
              </a:path>
              <a:path w="7447915" h="7620">
                <a:moveTo>
                  <a:pt x="3395471" y="6096"/>
                </a:moveTo>
                <a:lnTo>
                  <a:pt x="3395471" y="3048"/>
                </a:lnTo>
                <a:lnTo>
                  <a:pt x="3396995" y="3048"/>
                </a:lnTo>
                <a:lnTo>
                  <a:pt x="3396995" y="6096"/>
                </a:lnTo>
                <a:lnTo>
                  <a:pt x="3395471" y="6096"/>
                </a:lnTo>
                <a:close/>
              </a:path>
              <a:path w="7447915" h="7620">
                <a:moveTo>
                  <a:pt x="3389375" y="7619"/>
                </a:moveTo>
                <a:lnTo>
                  <a:pt x="3389375" y="1524"/>
                </a:lnTo>
                <a:lnTo>
                  <a:pt x="3390900" y="1524"/>
                </a:lnTo>
                <a:lnTo>
                  <a:pt x="3390900" y="0"/>
                </a:lnTo>
                <a:lnTo>
                  <a:pt x="3393948" y="0"/>
                </a:lnTo>
                <a:lnTo>
                  <a:pt x="3393948" y="1524"/>
                </a:lnTo>
                <a:lnTo>
                  <a:pt x="3395471" y="1524"/>
                </a:lnTo>
                <a:lnTo>
                  <a:pt x="3395471" y="7619"/>
                </a:lnTo>
                <a:lnTo>
                  <a:pt x="3389375" y="7619"/>
                </a:lnTo>
                <a:close/>
              </a:path>
              <a:path w="7447915" h="7620">
                <a:moveTo>
                  <a:pt x="3425952" y="6096"/>
                </a:moveTo>
                <a:lnTo>
                  <a:pt x="3425952" y="3048"/>
                </a:lnTo>
                <a:lnTo>
                  <a:pt x="3429000" y="0"/>
                </a:lnTo>
                <a:lnTo>
                  <a:pt x="3430523" y="0"/>
                </a:lnTo>
                <a:lnTo>
                  <a:pt x="3433571" y="3048"/>
                </a:lnTo>
                <a:lnTo>
                  <a:pt x="3433571" y="6096"/>
                </a:lnTo>
                <a:lnTo>
                  <a:pt x="3432048" y="7619"/>
                </a:lnTo>
                <a:lnTo>
                  <a:pt x="3427475" y="7619"/>
                </a:lnTo>
                <a:lnTo>
                  <a:pt x="3425952" y="6096"/>
                </a:lnTo>
                <a:close/>
              </a:path>
              <a:path w="7447915" h="7620">
                <a:moveTo>
                  <a:pt x="3462527" y="6096"/>
                </a:moveTo>
                <a:lnTo>
                  <a:pt x="3462527" y="3048"/>
                </a:lnTo>
                <a:lnTo>
                  <a:pt x="3465575" y="0"/>
                </a:lnTo>
                <a:lnTo>
                  <a:pt x="3467100" y="0"/>
                </a:lnTo>
                <a:lnTo>
                  <a:pt x="3470148" y="3048"/>
                </a:lnTo>
                <a:lnTo>
                  <a:pt x="3470148" y="6096"/>
                </a:lnTo>
                <a:lnTo>
                  <a:pt x="3468623" y="7619"/>
                </a:lnTo>
                <a:lnTo>
                  <a:pt x="3464052" y="7619"/>
                </a:lnTo>
                <a:lnTo>
                  <a:pt x="3462527" y="6096"/>
                </a:lnTo>
                <a:close/>
              </a:path>
              <a:path w="7447915" h="7620">
                <a:moveTo>
                  <a:pt x="3499103" y="6096"/>
                </a:moveTo>
                <a:lnTo>
                  <a:pt x="3499103" y="3048"/>
                </a:lnTo>
                <a:lnTo>
                  <a:pt x="3502152" y="0"/>
                </a:lnTo>
                <a:lnTo>
                  <a:pt x="3503675" y="0"/>
                </a:lnTo>
                <a:lnTo>
                  <a:pt x="3506723" y="3048"/>
                </a:lnTo>
                <a:lnTo>
                  <a:pt x="3506723" y="6096"/>
                </a:lnTo>
                <a:lnTo>
                  <a:pt x="3505200" y="7619"/>
                </a:lnTo>
                <a:lnTo>
                  <a:pt x="3500627" y="7619"/>
                </a:lnTo>
                <a:lnTo>
                  <a:pt x="3499103" y="6096"/>
                </a:lnTo>
                <a:close/>
              </a:path>
              <a:path w="7447915" h="7620">
                <a:moveTo>
                  <a:pt x="3537203" y="7619"/>
                </a:moveTo>
                <a:lnTo>
                  <a:pt x="3537203" y="1524"/>
                </a:lnTo>
                <a:lnTo>
                  <a:pt x="3538727" y="1524"/>
                </a:lnTo>
                <a:lnTo>
                  <a:pt x="3538727" y="0"/>
                </a:lnTo>
                <a:lnTo>
                  <a:pt x="3541775" y="0"/>
                </a:lnTo>
                <a:lnTo>
                  <a:pt x="3541775" y="1524"/>
                </a:lnTo>
                <a:lnTo>
                  <a:pt x="3543300" y="1524"/>
                </a:lnTo>
                <a:lnTo>
                  <a:pt x="3543300" y="7619"/>
                </a:lnTo>
                <a:lnTo>
                  <a:pt x="3537203" y="7619"/>
                </a:lnTo>
                <a:close/>
              </a:path>
              <a:path w="7447915" h="7620">
                <a:moveTo>
                  <a:pt x="3535680" y="6096"/>
                </a:moveTo>
                <a:lnTo>
                  <a:pt x="3535680" y="3048"/>
                </a:lnTo>
                <a:lnTo>
                  <a:pt x="3537203" y="3048"/>
                </a:lnTo>
                <a:lnTo>
                  <a:pt x="3537203" y="6096"/>
                </a:lnTo>
                <a:lnTo>
                  <a:pt x="3535680" y="6096"/>
                </a:lnTo>
                <a:close/>
              </a:path>
              <a:path w="7447915" h="7620">
                <a:moveTo>
                  <a:pt x="3573780" y="7619"/>
                </a:moveTo>
                <a:lnTo>
                  <a:pt x="3573780" y="1524"/>
                </a:lnTo>
                <a:lnTo>
                  <a:pt x="3575303" y="1524"/>
                </a:lnTo>
                <a:lnTo>
                  <a:pt x="3575303" y="0"/>
                </a:lnTo>
                <a:lnTo>
                  <a:pt x="3578352" y="0"/>
                </a:lnTo>
                <a:lnTo>
                  <a:pt x="3578352" y="1524"/>
                </a:lnTo>
                <a:lnTo>
                  <a:pt x="3579875" y="1524"/>
                </a:lnTo>
                <a:lnTo>
                  <a:pt x="3579875" y="7619"/>
                </a:lnTo>
                <a:lnTo>
                  <a:pt x="3573780" y="7619"/>
                </a:lnTo>
                <a:close/>
              </a:path>
              <a:path w="7447915" h="7620">
                <a:moveTo>
                  <a:pt x="3616452" y="6096"/>
                </a:moveTo>
                <a:lnTo>
                  <a:pt x="3616452" y="3048"/>
                </a:lnTo>
                <a:lnTo>
                  <a:pt x="3617975" y="3048"/>
                </a:lnTo>
                <a:lnTo>
                  <a:pt x="3617975" y="6096"/>
                </a:lnTo>
                <a:lnTo>
                  <a:pt x="3616452" y="6096"/>
                </a:lnTo>
                <a:close/>
              </a:path>
              <a:path w="7447915" h="7620">
                <a:moveTo>
                  <a:pt x="3610355" y="7619"/>
                </a:moveTo>
                <a:lnTo>
                  <a:pt x="3610355" y="1524"/>
                </a:lnTo>
                <a:lnTo>
                  <a:pt x="3611880" y="1524"/>
                </a:lnTo>
                <a:lnTo>
                  <a:pt x="3613403" y="0"/>
                </a:lnTo>
                <a:lnTo>
                  <a:pt x="3614927" y="0"/>
                </a:lnTo>
                <a:lnTo>
                  <a:pt x="3614927" y="1524"/>
                </a:lnTo>
                <a:lnTo>
                  <a:pt x="3616452" y="1524"/>
                </a:lnTo>
                <a:lnTo>
                  <a:pt x="3616452" y="7619"/>
                </a:lnTo>
                <a:lnTo>
                  <a:pt x="3610355" y="7619"/>
                </a:lnTo>
                <a:close/>
              </a:path>
              <a:path w="7447915" h="7620">
                <a:moveTo>
                  <a:pt x="3646932" y="6096"/>
                </a:moveTo>
                <a:lnTo>
                  <a:pt x="3646932" y="3048"/>
                </a:lnTo>
                <a:lnTo>
                  <a:pt x="3649980" y="0"/>
                </a:lnTo>
                <a:lnTo>
                  <a:pt x="3651503" y="0"/>
                </a:lnTo>
                <a:lnTo>
                  <a:pt x="3654552" y="3048"/>
                </a:lnTo>
                <a:lnTo>
                  <a:pt x="3654552" y="6096"/>
                </a:lnTo>
                <a:lnTo>
                  <a:pt x="3653027" y="7619"/>
                </a:lnTo>
                <a:lnTo>
                  <a:pt x="3648455" y="7619"/>
                </a:lnTo>
                <a:lnTo>
                  <a:pt x="3646932" y="6096"/>
                </a:lnTo>
                <a:close/>
              </a:path>
              <a:path w="7447915" h="7620">
                <a:moveTo>
                  <a:pt x="3683507" y="6096"/>
                </a:moveTo>
                <a:lnTo>
                  <a:pt x="3683507" y="3048"/>
                </a:lnTo>
                <a:lnTo>
                  <a:pt x="3686555" y="0"/>
                </a:lnTo>
                <a:lnTo>
                  <a:pt x="3688080" y="0"/>
                </a:lnTo>
                <a:lnTo>
                  <a:pt x="3691127" y="3048"/>
                </a:lnTo>
                <a:lnTo>
                  <a:pt x="3691127" y="6096"/>
                </a:lnTo>
                <a:lnTo>
                  <a:pt x="3689603" y="7619"/>
                </a:lnTo>
                <a:lnTo>
                  <a:pt x="3685032" y="7619"/>
                </a:lnTo>
                <a:lnTo>
                  <a:pt x="3683507" y="6096"/>
                </a:lnTo>
                <a:close/>
              </a:path>
              <a:path w="7447915" h="7620">
                <a:moveTo>
                  <a:pt x="3721607" y="7619"/>
                </a:moveTo>
                <a:lnTo>
                  <a:pt x="3721607" y="1524"/>
                </a:lnTo>
                <a:lnTo>
                  <a:pt x="3723132" y="0"/>
                </a:lnTo>
                <a:lnTo>
                  <a:pt x="3724655" y="0"/>
                </a:lnTo>
                <a:lnTo>
                  <a:pt x="3727703" y="3048"/>
                </a:lnTo>
                <a:lnTo>
                  <a:pt x="3727703" y="6096"/>
                </a:lnTo>
                <a:lnTo>
                  <a:pt x="3726180" y="7619"/>
                </a:lnTo>
                <a:lnTo>
                  <a:pt x="3721607" y="7619"/>
                </a:lnTo>
                <a:close/>
              </a:path>
              <a:path w="7447915" h="7620">
                <a:moveTo>
                  <a:pt x="3720084" y="6096"/>
                </a:moveTo>
                <a:lnTo>
                  <a:pt x="3720084" y="3048"/>
                </a:lnTo>
                <a:lnTo>
                  <a:pt x="3721607" y="3048"/>
                </a:lnTo>
                <a:lnTo>
                  <a:pt x="3721607" y="6096"/>
                </a:lnTo>
                <a:lnTo>
                  <a:pt x="3720084" y="6096"/>
                </a:lnTo>
                <a:close/>
              </a:path>
              <a:path w="7447915" h="7620">
                <a:moveTo>
                  <a:pt x="3758184" y="7619"/>
                </a:moveTo>
                <a:lnTo>
                  <a:pt x="3758184" y="1524"/>
                </a:lnTo>
                <a:lnTo>
                  <a:pt x="3759707" y="1524"/>
                </a:lnTo>
                <a:lnTo>
                  <a:pt x="3759707" y="0"/>
                </a:lnTo>
                <a:lnTo>
                  <a:pt x="3762755" y="0"/>
                </a:lnTo>
                <a:lnTo>
                  <a:pt x="3762755" y="1524"/>
                </a:lnTo>
                <a:lnTo>
                  <a:pt x="3764280" y="1524"/>
                </a:lnTo>
                <a:lnTo>
                  <a:pt x="3764280" y="7619"/>
                </a:lnTo>
                <a:lnTo>
                  <a:pt x="3758184" y="7619"/>
                </a:lnTo>
                <a:close/>
              </a:path>
              <a:path w="7447915" h="7620">
                <a:moveTo>
                  <a:pt x="3756659" y="6096"/>
                </a:moveTo>
                <a:lnTo>
                  <a:pt x="3756659" y="3048"/>
                </a:lnTo>
                <a:lnTo>
                  <a:pt x="3758184" y="3048"/>
                </a:lnTo>
                <a:lnTo>
                  <a:pt x="3758184" y="6096"/>
                </a:lnTo>
                <a:lnTo>
                  <a:pt x="3756659" y="6096"/>
                </a:lnTo>
                <a:close/>
              </a:path>
              <a:path w="7447915" h="7620">
                <a:moveTo>
                  <a:pt x="3794759" y="7619"/>
                </a:moveTo>
                <a:lnTo>
                  <a:pt x="3794759" y="1524"/>
                </a:lnTo>
                <a:lnTo>
                  <a:pt x="3796284" y="1524"/>
                </a:lnTo>
                <a:lnTo>
                  <a:pt x="3796284" y="0"/>
                </a:lnTo>
                <a:lnTo>
                  <a:pt x="3799332" y="0"/>
                </a:lnTo>
                <a:lnTo>
                  <a:pt x="3799332" y="1524"/>
                </a:lnTo>
                <a:lnTo>
                  <a:pt x="3800855" y="1524"/>
                </a:lnTo>
                <a:lnTo>
                  <a:pt x="3800855" y="7619"/>
                </a:lnTo>
                <a:lnTo>
                  <a:pt x="3794759" y="7619"/>
                </a:lnTo>
                <a:close/>
              </a:path>
              <a:path w="7447915" h="7620">
                <a:moveTo>
                  <a:pt x="3837432" y="6096"/>
                </a:moveTo>
                <a:lnTo>
                  <a:pt x="3837432" y="3048"/>
                </a:lnTo>
                <a:lnTo>
                  <a:pt x="3838955" y="3048"/>
                </a:lnTo>
                <a:lnTo>
                  <a:pt x="3838955" y="6096"/>
                </a:lnTo>
                <a:lnTo>
                  <a:pt x="3837432" y="6096"/>
                </a:lnTo>
                <a:close/>
              </a:path>
              <a:path w="7447915" h="7620">
                <a:moveTo>
                  <a:pt x="3831336" y="7619"/>
                </a:moveTo>
                <a:lnTo>
                  <a:pt x="3831336" y="1524"/>
                </a:lnTo>
                <a:lnTo>
                  <a:pt x="3832859" y="1524"/>
                </a:lnTo>
                <a:lnTo>
                  <a:pt x="3834384" y="0"/>
                </a:lnTo>
                <a:lnTo>
                  <a:pt x="3835907" y="0"/>
                </a:lnTo>
                <a:lnTo>
                  <a:pt x="3835907" y="1524"/>
                </a:lnTo>
                <a:lnTo>
                  <a:pt x="3837432" y="1524"/>
                </a:lnTo>
                <a:lnTo>
                  <a:pt x="3837432" y="7619"/>
                </a:lnTo>
                <a:lnTo>
                  <a:pt x="3831336" y="7619"/>
                </a:lnTo>
                <a:close/>
              </a:path>
              <a:path w="7447915" h="7620">
                <a:moveTo>
                  <a:pt x="3867911" y="6096"/>
                </a:moveTo>
                <a:lnTo>
                  <a:pt x="3867911" y="3048"/>
                </a:lnTo>
                <a:lnTo>
                  <a:pt x="3870959" y="0"/>
                </a:lnTo>
                <a:lnTo>
                  <a:pt x="3872484" y="0"/>
                </a:lnTo>
                <a:lnTo>
                  <a:pt x="3875532" y="3048"/>
                </a:lnTo>
                <a:lnTo>
                  <a:pt x="3875532" y="6096"/>
                </a:lnTo>
                <a:lnTo>
                  <a:pt x="3874007" y="7619"/>
                </a:lnTo>
                <a:lnTo>
                  <a:pt x="3869436" y="7619"/>
                </a:lnTo>
                <a:lnTo>
                  <a:pt x="3867911" y="6096"/>
                </a:lnTo>
                <a:close/>
              </a:path>
              <a:path w="7447915" h="7620">
                <a:moveTo>
                  <a:pt x="3904487" y="6096"/>
                </a:moveTo>
                <a:lnTo>
                  <a:pt x="3904487" y="3048"/>
                </a:lnTo>
                <a:lnTo>
                  <a:pt x="3907536" y="0"/>
                </a:lnTo>
                <a:lnTo>
                  <a:pt x="3909059" y="0"/>
                </a:lnTo>
                <a:lnTo>
                  <a:pt x="3912107" y="3048"/>
                </a:lnTo>
                <a:lnTo>
                  <a:pt x="3912107" y="6096"/>
                </a:lnTo>
                <a:lnTo>
                  <a:pt x="3910584" y="7619"/>
                </a:lnTo>
                <a:lnTo>
                  <a:pt x="3906011" y="7619"/>
                </a:lnTo>
                <a:lnTo>
                  <a:pt x="3904487" y="6096"/>
                </a:lnTo>
                <a:close/>
              </a:path>
              <a:path w="7447915" h="7620">
                <a:moveTo>
                  <a:pt x="3942587" y="7619"/>
                </a:moveTo>
                <a:lnTo>
                  <a:pt x="3942587" y="1524"/>
                </a:lnTo>
                <a:lnTo>
                  <a:pt x="3944111" y="0"/>
                </a:lnTo>
                <a:lnTo>
                  <a:pt x="3945636" y="0"/>
                </a:lnTo>
                <a:lnTo>
                  <a:pt x="3948684" y="3048"/>
                </a:lnTo>
                <a:lnTo>
                  <a:pt x="3948684" y="6096"/>
                </a:lnTo>
                <a:lnTo>
                  <a:pt x="3947159" y="7619"/>
                </a:lnTo>
                <a:lnTo>
                  <a:pt x="3942587" y="7619"/>
                </a:lnTo>
                <a:close/>
              </a:path>
              <a:path w="7447915" h="7620">
                <a:moveTo>
                  <a:pt x="3941064" y="6096"/>
                </a:moveTo>
                <a:lnTo>
                  <a:pt x="3941064" y="3048"/>
                </a:lnTo>
                <a:lnTo>
                  <a:pt x="3942587" y="3048"/>
                </a:lnTo>
                <a:lnTo>
                  <a:pt x="3942587" y="6096"/>
                </a:lnTo>
                <a:lnTo>
                  <a:pt x="3941064" y="6096"/>
                </a:lnTo>
                <a:close/>
              </a:path>
              <a:path w="7447915" h="7620">
                <a:moveTo>
                  <a:pt x="3979164" y="7619"/>
                </a:moveTo>
                <a:lnTo>
                  <a:pt x="3979164" y="1524"/>
                </a:lnTo>
                <a:lnTo>
                  <a:pt x="3980687" y="1524"/>
                </a:lnTo>
                <a:lnTo>
                  <a:pt x="3980687" y="0"/>
                </a:lnTo>
                <a:lnTo>
                  <a:pt x="3983736" y="0"/>
                </a:lnTo>
                <a:lnTo>
                  <a:pt x="3983736" y="1524"/>
                </a:lnTo>
                <a:lnTo>
                  <a:pt x="3985259" y="1524"/>
                </a:lnTo>
                <a:lnTo>
                  <a:pt x="3985259" y="7619"/>
                </a:lnTo>
                <a:lnTo>
                  <a:pt x="3979164" y="7619"/>
                </a:lnTo>
                <a:close/>
              </a:path>
              <a:path w="7447915" h="7620">
                <a:moveTo>
                  <a:pt x="3977639" y="6096"/>
                </a:moveTo>
                <a:lnTo>
                  <a:pt x="3977639" y="3048"/>
                </a:lnTo>
                <a:lnTo>
                  <a:pt x="3979164" y="3048"/>
                </a:lnTo>
                <a:lnTo>
                  <a:pt x="3979164" y="6096"/>
                </a:lnTo>
                <a:lnTo>
                  <a:pt x="3977639" y="6096"/>
                </a:lnTo>
                <a:close/>
              </a:path>
              <a:path w="7447915" h="7620">
                <a:moveTo>
                  <a:pt x="4015739" y="7619"/>
                </a:moveTo>
                <a:lnTo>
                  <a:pt x="4015739" y="1524"/>
                </a:lnTo>
                <a:lnTo>
                  <a:pt x="4017264" y="1524"/>
                </a:lnTo>
                <a:lnTo>
                  <a:pt x="4017264" y="0"/>
                </a:lnTo>
                <a:lnTo>
                  <a:pt x="4020311" y="0"/>
                </a:lnTo>
                <a:lnTo>
                  <a:pt x="4020311" y="1524"/>
                </a:lnTo>
                <a:lnTo>
                  <a:pt x="4021836" y="1524"/>
                </a:lnTo>
                <a:lnTo>
                  <a:pt x="4021836" y="7619"/>
                </a:lnTo>
                <a:lnTo>
                  <a:pt x="4015739" y="7619"/>
                </a:lnTo>
                <a:close/>
              </a:path>
              <a:path w="7447915" h="7620">
                <a:moveTo>
                  <a:pt x="4058411" y="6096"/>
                </a:moveTo>
                <a:lnTo>
                  <a:pt x="4058411" y="3048"/>
                </a:lnTo>
                <a:lnTo>
                  <a:pt x="4059936" y="3048"/>
                </a:lnTo>
                <a:lnTo>
                  <a:pt x="4059936" y="6096"/>
                </a:lnTo>
                <a:lnTo>
                  <a:pt x="4058411" y="6096"/>
                </a:lnTo>
                <a:close/>
              </a:path>
              <a:path w="7447915" h="7620">
                <a:moveTo>
                  <a:pt x="4052316" y="6096"/>
                </a:moveTo>
                <a:lnTo>
                  <a:pt x="4052316" y="3048"/>
                </a:lnTo>
                <a:lnTo>
                  <a:pt x="4055364" y="0"/>
                </a:lnTo>
                <a:lnTo>
                  <a:pt x="4056887" y="0"/>
                </a:lnTo>
                <a:lnTo>
                  <a:pt x="4056887" y="1524"/>
                </a:lnTo>
                <a:lnTo>
                  <a:pt x="4058411" y="1524"/>
                </a:lnTo>
                <a:lnTo>
                  <a:pt x="4058411" y="7619"/>
                </a:lnTo>
                <a:lnTo>
                  <a:pt x="4053839" y="7619"/>
                </a:lnTo>
                <a:lnTo>
                  <a:pt x="4052316" y="6096"/>
                </a:lnTo>
                <a:close/>
              </a:path>
              <a:path w="7447915" h="7620">
                <a:moveTo>
                  <a:pt x="4088891" y="6096"/>
                </a:moveTo>
                <a:lnTo>
                  <a:pt x="4088891" y="3048"/>
                </a:lnTo>
                <a:lnTo>
                  <a:pt x="4091939" y="0"/>
                </a:lnTo>
                <a:lnTo>
                  <a:pt x="4093464" y="0"/>
                </a:lnTo>
                <a:lnTo>
                  <a:pt x="4096511" y="3048"/>
                </a:lnTo>
                <a:lnTo>
                  <a:pt x="4096511" y="6096"/>
                </a:lnTo>
                <a:lnTo>
                  <a:pt x="4094987" y="7619"/>
                </a:lnTo>
                <a:lnTo>
                  <a:pt x="4090416" y="7619"/>
                </a:lnTo>
                <a:lnTo>
                  <a:pt x="4088891" y="6096"/>
                </a:lnTo>
                <a:close/>
              </a:path>
              <a:path w="7447915" h="7620">
                <a:moveTo>
                  <a:pt x="4125468" y="6096"/>
                </a:moveTo>
                <a:lnTo>
                  <a:pt x="4125468" y="3048"/>
                </a:lnTo>
                <a:lnTo>
                  <a:pt x="4128516" y="0"/>
                </a:lnTo>
                <a:lnTo>
                  <a:pt x="4130039" y="0"/>
                </a:lnTo>
                <a:lnTo>
                  <a:pt x="4133087" y="3048"/>
                </a:lnTo>
                <a:lnTo>
                  <a:pt x="4133087" y="6096"/>
                </a:lnTo>
                <a:lnTo>
                  <a:pt x="4131564" y="7619"/>
                </a:lnTo>
                <a:lnTo>
                  <a:pt x="4126991" y="7619"/>
                </a:lnTo>
                <a:lnTo>
                  <a:pt x="4125468" y="6096"/>
                </a:lnTo>
                <a:close/>
              </a:path>
              <a:path w="7447915" h="7620">
                <a:moveTo>
                  <a:pt x="4163568" y="7619"/>
                </a:moveTo>
                <a:lnTo>
                  <a:pt x="4163568" y="1524"/>
                </a:lnTo>
                <a:lnTo>
                  <a:pt x="4165091" y="0"/>
                </a:lnTo>
                <a:lnTo>
                  <a:pt x="4166616" y="0"/>
                </a:lnTo>
                <a:lnTo>
                  <a:pt x="4169664" y="3048"/>
                </a:lnTo>
                <a:lnTo>
                  <a:pt x="4169664" y="6096"/>
                </a:lnTo>
                <a:lnTo>
                  <a:pt x="4168139" y="7619"/>
                </a:lnTo>
                <a:lnTo>
                  <a:pt x="4163568" y="7619"/>
                </a:lnTo>
                <a:close/>
              </a:path>
              <a:path w="7447915" h="7620">
                <a:moveTo>
                  <a:pt x="4162043" y="6096"/>
                </a:moveTo>
                <a:lnTo>
                  <a:pt x="4162043" y="3048"/>
                </a:lnTo>
                <a:lnTo>
                  <a:pt x="4163568" y="3048"/>
                </a:lnTo>
                <a:lnTo>
                  <a:pt x="4163568" y="6096"/>
                </a:lnTo>
                <a:lnTo>
                  <a:pt x="4162043" y="6096"/>
                </a:lnTo>
                <a:close/>
              </a:path>
              <a:path w="7447915" h="7620">
                <a:moveTo>
                  <a:pt x="4200143" y="7619"/>
                </a:moveTo>
                <a:lnTo>
                  <a:pt x="4200143" y="1524"/>
                </a:lnTo>
                <a:lnTo>
                  <a:pt x="4201668" y="1524"/>
                </a:lnTo>
                <a:lnTo>
                  <a:pt x="4201668" y="0"/>
                </a:lnTo>
                <a:lnTo>
                  <a:pt x="4204716" y="0"/>
                </a:lnTo>
                <a:lnTo>
                  <a:pt x="4204716" y="1524"/>
                </a:lnTo>
                <a:lnTo>
                  <a:pt x="4206239" y="1524"/>
                </a:lnTo>
                <a:lnTo>
                  <a:pt x="4206239" y="7619"/>
                </a:lnTo>
                <a:lnTo>
                  <a:pt x="4200143" y="7619"/>
                </a:lnTo>
                <a:close/>
              </a:path>
              <a:path w="7447915" h="7620">
                <a:moveTo>
                  <a:pt x="4198620" y="6096"/>
                </a:moveTo>
                <a:lnTo>
                  <a:pt x="4198620" y="3048"/>
                </a:lnTo>
                <a:lnTo>
                  <a:pt x="4200143" y="3048"/>
                </a:lnTo>
                <a:lnTo>
                  <a:pt x="4200143" y="6096"/>
                </a:lnTo>
                <a:lnTo>
                  <a:pt x="4198620" y="6096"/>
                </a:lnTo>
                <a:close/>
              </a:path>
              <a:path w="7447915" h="7620">
                <a:moveTo>
                  <a:pt x="4236720" y="7619"/>
                </a:moveTo>
                <a:lnTo>
                  <a:pt x="4236720" y="1524"/>
                </a:lnTo>
                <a:lnTo>
                  <a:pt x="4238243" y="1524"/>
                </a:lnTo>
                <a:lnTo>
                  <a:pt x="4238243" y="0"/>
                </a:lnTo>
                <a:lnTo>
                  <a:pt x="4241291" y="0"/>
                </a:lnTo>
                <a:lnTo>
                  <a:pt x="4241291" y="1524"/>
                </a:lnTo>
                <a:lnTo>
                  <a:pt x="4242816" y="1524"/>
                </a:lnTo>
                <a:lnTo>
                  <a:pt x="4242816" y="7619"/>
                </a:lnTo>
                <a:lnTo>
                  <a:pt x="4236720" y="7619"/>
                </a:lnTo>
                <a:close/>
              </a:path>
              <a:path w="7447915" h="7620">
                <a:moveTo>
                  <a:pt x="4279391" y="6096"/>
                </a:moveTo>
                <a:lnTo>
                  <a:pt x="4279391" y="3048"/>
                </a:lnTo>
                <a:lnTo>
                  <a:pt x="4280916" y="3048"/>
                </a:lnTo>
                <a:lnTo>
                  <a:pt x="4280916" y="6096"/>
                </a:lnTo>
                <a:lnTo>
                  <a:pt x="4279391" y="6096"/>
                </a:lnTo>
                <a:close/>
              </a:path>
              <a:path w="7447915" h="7620">
                <a:moveTo>
                  <a:pt x="4273295" y="6096"/>
                </a:moveTo>
                <a:lnTo>
                  <a:pt x="4273295" y="3048"/>
                </a:lnTo>
                <a:lnTo>
                  <a:pt x="4276343" y="0"/>
                </a:lnTo>
                <a:lnTo>
                  <a:pt x="4277868" y="0"/>
                </a:lnTo>
                <a:lnTo>
                  <a:pt x="4277868" y="1524"/>
                </a:lnTo>
                <a:lnTo>
                  <a:pt x="4279391" y="1524"/>
                </a:lnTo>
                <a:lnTo>
                  <a:pt x="4279391" y="7619"/>
                </a:lnTo>
                <a:lnTo>
                  <a:pt x="4274820" y="7619"/>
                </a:lnTo>
                <a:lnTo>
                  <a:pt x="4273295" y="6096"/>
                </a:lnTo>
                <a:close/>
              </a:path>
              <a:path w="7447915" h="7620">
                <a:moveTo>
                  <a:pt x="4309871" y="6096"/>
                </a:moveTo>
                <a:lnTo>
                  <a:pt x="4309871" y="3048"/>
                </a:lnTo>
                <a:lnTo>
                  <a:pt x="4312920" y="0"/>
                </a:lnTo>
                <a:lnTo>
                  <a:pt x="4314443" y="0"/>
                </a:lnTo>
                <a:lnTo>
                  <a:pt x="4317491" y="3048"/>
                </a:lnTo>
                <a:lnTo>
                  <a:pt x="4317491" y="6096"/>
                </a:lnTo>
                <a:lnTo>
                  <a:pt x="4315968" y="7619"/>
                </a:lnTo>
                <a:lnTo>
                  <a:pt x="4311395" y="7619"/>
                </a:lnTo>
                <a:lnTo>
                  <a:pt x="4309871" y="6096"/>
                </a:lnTo>
                <a:close/>
              </a:path>
              <a:path w="7447915" h="7620">
                <a:moveTo>
                  <a:pt x="4346448" y="6096"/>
                </a:moveTo>
                <a:lnTo>
                  <a:pt x="4346448" y="3048"/>
                </a:lnTo>
                <a:lnTo>
                  <a:pt x="4349495" y="0"/>
                </a:lnTo>
                <a:lnTo>
                  <a:pt x="4351020" y="0"/>
                </a:lnTo>
                <a:lnTo>
                  <a:pt x="4354068" y="3048"/>
                </a:lnTo>
                <a:lnTo>
                  <a:pt x="4354068" y="6096"/>
                </a:lnTo>
                <a:lnTo>
                  <a:pt x="4352543" y="7619"/>
                </a:lnTo>
                <a:lnTo>
                  <a:pt x="4347971" y="7619"/>
                </a:lnTo>
                <a:lnTo>
                  <a:pt x="4346448" y="6096"/>
                </a:lnTo>
                <a:close/>
              </a:path>
              <a:path w="7447915" h="7620">
                <a:moveTo>
                  <a:pt x="4384548" y="7619"/>
                </a:moveTo>
                <a:lnTo>
                  <a:pt x="4384548" y="1524"/>
                </a:lnTo>
                <a:lnTo>
                  <a:pt x="4386071" y="1524"/>
                </a:lnTo>
                <a:lnTo>
                  <a:pt x="4386071" y="0"/>
                </a:lnTo>
                <a:lnTo>
                  <a:pt x="4387595" y="0"/>
                </a:lnTo>
                <a:lnTo>
                  <a:pt x="4390643" y="3048"/>
                </a:lnTo>
                <a:lnTo>
                  <a:pt x="4390643" y="6096"/>
                </a:lnTo>
                <a:lnTo>
                  <a:pt x="4389120" y="7619"/>
                </a:lnTo>
                <a:lnTo>
                  <a:pt x="4384548" y="7619"/>
                </a:lnTo>
                <a:close/>
              </a:path>
              <a:path w="7447915" h="7620">
                <a:moveTo>
                  <a:pt x="4383023" y="6096"/>
                </a:moveTo>
                <a:lnTo>
                  <a:pt x="4383023" y="3048"/>
                </a:lnTo>
                <a:lnTo>
                  <a:pt x="4384548" y="3048"/>
                </a:lnTo>
                <a:lnTo>
                  <a:pt x="4384548" y="6096"/>
                </a:lnTo>
                <a:lnTo>
                  <a:pt x="4383023" y="6096"/>
                </a:lnTo>
                <a:close/>
              </a:path>
              <a:path w="7447915" h="7620">
                <a:moveTo>
                  <a:pt x="4421123" y="7619"/>
                </a:moveTo>
                <a:lnTo>
                  <a:pt x="4421123" y="1524"/>
                </a:lnTo>
                <a:lnTo>
                  <a:pt x="4422648" y="1524"/>
                </a:lnTo>
                <a:lnTo>
                  <a:pt x="4422648" y="0"/>
                </a:lnTo>
                <a:lnTo>
                  <a:pt x="4425695" y="0"/>
                </a:lnTo>
                <a:lnTo>
                  <a:pt x="4425695" y="1524"/>
                </a:lnTo>
                <a:lnTo>
                  <a:pt x="4427220" y="1524"/>
                </a:lnTo>
                <a:lnTo>
                  <a:pt x="4427220" y="7619"/>
                </a:lnTo>
                <a:lnTo>
                  <a:pt x="4421123" y="7619"/>
                </a:lnTo>
                <a:close/>
              </a:path>
              <a:path w="7447915" h="7620">
                <a:moveTo>
                  <a:pt x="4463795" y="6096"/>
                </a:moveTo>
                <a:lnTo>
                  <a:pt x="4463795" y="3048"/>
                </a:lnTo>
                <a:lnTo>
                  <a:pt x="4465320" y="3048"/>
                </a:lnTo>
                <a:lnTo>
                  <a:pt x="4465320" y="6096"/>
                </a:lnTo>
                <a:lnTo>
                  <a:pt x="4463795" y="6096"/>
                </a:lnTo>
                <a:close/>
              </a:path>
              <a:path w="7447915" h="7620">
                <a:moveTo>
                  <a:pt x="4457699" y="7619"/>
                </a:moveTo>
                <a:lnTo>
                  <a:pt x="4457699" y="1524"/>
                </a:lnTo>
                <a:lnTo>
                  <a:pt x="4459223" y="1524"/>
                </a:lnTo>
                <a:lnTo>
                  <a:pt x="4459223" y="0"/>
                </a:lnTo>
                <a:lnTo>
                  <a:pt x="4462271" y="0"/>
                </a:lnTo>
                <a:lnTo>
                  <a:pt x="4462271" y="1524"/>
                </a:lnTo>
                <a:lnTo>
                  <a:pt x="4463795" y="1524"/>
                </a:lnTo>
                <a:lnTo>
                  <a:pt x="4463795" y="7619"/>
                </a:lnTo>
                <a:lnTo>
                  <a:pt x="4457699" y="7619"/>
                </a:lnTo>
                <a:close/>
              </a:path>
              <a:path w="7447915" h="7620">
                <a:moveTo>
                  <a:pt x="4500371" y="6096"/>
                </a:moveTo>
                <a:lnTo>
                  <a:pt x="4500371" y="3048"/>
                </a:lnTo>
                <a:lnTo>
                  <a:pt x="4501895" y="3048"/>
                </a:lnTo>
                <a:lnTo>
                  <a:pt x="4501895" y="6096"/>
                </a:lnTo>
                <a:lnTo>
                  <a:pt x="4500371" y="6096"/>
                </a:lnTo>
                <a:close/>
              </a:path>
              <a:path w="7447915" h="7620">
                <a:moveTo>
                  <a:pt x="4494276" y="6096"/>
                </a:moveTo>
                <a:lnTo>
                  <a:pt x="4494276" y="3048"/>
                </a:lnTo>
                <a:lnTo>
                  <a:pt x="4497323" y="0"/>
                </a:lnTo>
                <a:lnTo>
                  <a:pt x="4498847" y="0"/>
                </a:lnTo>
                <a:lnTo>
                  <a:pt x="4498847" y="1524"/>
                </a:lnTo>
                <a:lnTo>
                  <a:pt x="4500371" y="1524"/>
                </a:lnTo>
                <a:lnTo>
                  <a:pt x="4500371" y="7619"/>
                </a:lnTo>
                <a:lnTo>
                  <a:pt x="4495799" y="7619"/>
                </a:lnTo>
                <a:lnTo>
                  <a:pt x="4494276" y="6096"/>
                </a:lnTo>
                <a:close/>
              </a:path>
              <a:path w="7447915" h="7620">
                <a:moveTo>
                  <a:pt x="4530852" y="6096"/>
                </a:moveTo>
                <a:lnTo>
                  <a:pt x="4530852" y="3048"/>
                </a:lnTo>
                <a:lnTo>
                  <a:pt x="4533899" y="0"/>
                </a:lnTo>
                <a:lnTo>
                  <a:pt x="4535423" y="0"/>
                </a:lnTo>
                <a:lnTo>
                  <a:pt x="4538471" y="3048"/>
                </a:lnTo>
                <a:lnTo>
                  <a:pt x="4538471" y="6096"/>
                </a:lnTo>
                <a:lnTo>
                  <a:pt x="4536947" y="7619"/>
                </a:lnTo>
                <a:lnTo>
                  <a:pt x="4532376" y="7619"/>
                </a:lnTo>
                <a:lnTo>
                  <a:pt x="4530852" y="6096"/>
                </a:lnTo>
                <a:close/>
              </a:path>
              <a:path w="7447915" h="7620">
                <a:moveTo>
                  <a:pt x="4567428" y="6096"/>
                </a:moveTo>
                <a:lnTo>
                  <a:pt x="4567428" y="3048"/>
                </a:lnTo>
                <a:lnTo>
                  <a:pt x="4570476" y="0"/>
                </a:lnTo>
                <a:lnTo>
                  <a:pt x="4571999" y="0"/>
                </a:lnTo>
                <a:lnTo>
                  <a:pt x="4575047" y="3048"/>
                </a:lnTo>
                <a:lnTo>
                  <a:pt x="4575047" y="6096"/>
                </a:lnTo>
                <a:lnTo>
                  <a:pt x="4573523" y="7619"/>
                </a:lnTo>
                <a:lnTo>
                  <a:pt x="4568952" y="7619"/>
                </a:lnTo>
                <a:lnTo>
                  <a:pt x="4567428" y="6096"/>
                </a:lnTo>
                <a:close/>
              </a:path>
              <a:path w="7447915" h="7620">
                <a:moveTo>
                  <a:pt x="4605528" y="7619"/>
                </a:moveTo>
                <a:lnTo>
                  <a:pt x="4605528" y="1524"/>
                </a:lnTo>
                <a:lnTo>
                  <a:pt x="4607052" y="1524"/>
                </a:lnTo>
                <a:lnTo>
                  <a:pt x="4607052" y="0"/>
                </a:lnTo>
                <a:lnTo>
                  <a:pt x="4608576" y="0"/>
                </a:lnTo>
                <a:lnTo>
                  <a:pt x="4611623" y="3048"/>
                </a:lnTo>
                <a:lnTo>
                  <a:pt x="4611623" y="6096"/>
                </a:lnTo>
                <a:lnTo>
                  <a:pt x="4610099" y="7619"/>
                </a:lnTo>
                <a:lnTo>
                  <a:pt x="4605528" y="7619"/>
                </a:lnTo>
                <a:close/>
              </a:path>
              <a:path w="7447915" h="7620">
                <a:moveTo>
                  <a:pt x="4604003" y="6096"/>
                </a:moveTo>
                <a:lnTo>
                  <a:pt x="4604003" y="3048"/>
                </a:lnTo>
                <a:lnTo>
                  <a:pt x="4605528" y="3048"/>
                </a:lnTo>
                <a:lnTo>
                  <a:pt x="4605528" y="6096"/>
                </a:lnTo>
                <a:lnTo>
                  <a:pt x="4604003" y="6096"/>
                </a:lnTo>
                <a:close/>
              </a:path>
              <a:path w="7447915" h="7620">
                <a:moveTo>
                  <a:pt x="4642103" y="7619"/>
                </a:moveTo>
                <a:lnTo>
                  <a:pt x="4642103" y="1524"/>
                </a:lnTo>
                <a:lnTo>
                  <a:pt x="4643628" y="1524"/>
                </a:lnTo>
                <a:lnTo>
                  <a:pt x="4643628" y="0"/>
                </a:lnTo>
                <a:lnTo>
                  <a:pt x="4646676" y="0"/>
                </a:lnTo>
                <a:lnTo>
                  <a:pt x="4646676" y="1524"/>
                </a:lnTo>
                <a:lnTo>
                  <a:pt x="4648199" y="1524"/>
                </a:lnTo>
                <a:lnTo>
                  <a:pt x="4648199" y="7619"/>
                </a:lnTo>
                <a:lnTo>
                  <a:pt x="4642103" y="7619"/>
                </a:lnTo>
                <a:close/>
              </a:path>
              <a:path w="7447915" h="7620">
                <a:moveTo>
                  <a:pt x="4684776" y="6096"/>
                </a:moveTo>
                <a:lnTo>
                  <a:pt x="4684776" y="3048"/>
                </a:lnTo>
                <a:lnTo>
                  <a:pt x="4686299" y="3048"/>
                </a:lnTo>
                <a:lnTo>
                  <a:pt x="4686299" y="6096"/>
                </a:lnTo>
                <a:lnTo>
                  <a:pt x="4684776" y="6096"/>
                </a:lnTo>
                <a:close/>
              </a:path>
              <a:path w="7447915" h="7620">
                <a:moveTo>
                  <a:pt x="4678679" y="7619"/>
                </a:moveTo>
                <a:lnTo>
                  <a:pt x="4678679" y="1524"/>
                </a:lnTo>
                <a:lnTo>
                  <a:pt x="4680203" y="1524"/>
                </a:lnTo>
                <a:lnTo>
                  <a:pt x="4680203" y="0"/>
                </a:lnTo>
                <a:lnTo>
                  <a:pt x="4683252" y="0"/>
                </a:lnTo>
                <a:lnTo>
                  <a:pt x="4683252" y="1524"/>
                </a:lnTo>
                <a:lnTo>
                  <a:pt x="4684776" y="1524"/>
                </a:lnTo>
                <a:lnTo>
                  <a:pt x="4684776" y="7619"/>
                </a:lnTo>
                <a:lnTo>
                  <a:pt x="4678679" y="7619"/>
                </a:lnTo>
                <a:close/>
              </a:path>
              <a:path w="7447915" h="7620">
                <a:moveTo>
                  <a:pt x="4721352" y="6096"/>
                </a:moveTo>
                <a:lnTo>
                  <a:pt x="4721352" y="3048"/>
                </a:lnTo>
                <a:lnTo>
                  <a:pt x="4722876" y="3048"/>
                </a:lnTo>
                <a:lnTo>
                  <a:pt x="4722876" y="6096"/>
                </a:lnTo>
                <a:lnTo>
                  <a:pt x="4721352" y="6096"/>
                </a:lnTo>
                <a:close/>
              </a:path>
              <a:path w="7447915" h="7620">
                <a:moveTo>
                  <a:pt x="4715255" y="6096"/>
                </a:moveTo>
                <a:lnTo>
                  <a:pt x="4715255" y="3048"/>
                </a:lnTo>
                <a:lnTo>
                  <a:pt x="4718303" y="0"/>
                </a:lnTo>
                <a:lnTo>
                  <a:pt x="4719828" y="0"/>
                </a:lnTo>
                <a:lnTo>
                  <a:pt x="4721352" y="1524"/>
                </a:lnTo>
                <a:lnTo>
                  <a:pt x="4721352" y="7619"/>
                </a:lnTo>
                <a:lnTo>
                  <a:pt x="4716779" y="7619"/>
                </a:lnTo>
                <a:lnTo>
                  <a:pt x="4715255" y="6096"/>
                </a:lnTo>
                <a:close/>
              </a:path>
              <a:path w="7447915" h="7620">
                <a:moveTo>
                  <a:pt x="4751831" y="6096"/>
                </a:moveTo>
                <a:lnTo>
                  <a:pt x="4751831" y="3048"/>
                </a:lnTo>
                <a:lnTo>
                  <a:pt x="4754879" y="0"/>
                </a:lnTo>
                <a:lnTo>
                  <a:pt x="4756403" y="0"/>
                </a:lnTo>
                <a:lnTo>
                  <a:pt x="4759452" y="3048"/>
                </a:lnTo>
                <a:lnTo>
                  <a:pt x="4759452" y="6096"/>
                </a:lnTo>
                <a:lnTo>
                  <a:pt x="4757928" y="7619"/>
                </a:lnTo>
                <a:lnTo>
                  <a:pt x="4753355" y="7619"/>
                </a:lnTo>
                <a:lnTo>
                  <a:pt x="4751831" y="6096"/>
                </a:lnTo>
                <a:close/>
              </a:path>
              <a:path w="7447915" h="7620">
                <a:moveTo>
                  <a:pt x="4788407" y="6096"/>
                </a:moveTo>
                <a:lnTo>
                  <a:pt x="4788407" y="3048"/>
                </a:lnTo>
                <a:lnTo>
                  <a:pt x="4791455" y="0"/>
                </a:lnTo>
                <a:lnTo>
                  <a:pt x="4792979" y="0"/>
                </a:lnTo>
                <a:lnTo>
                  <a:pt x="4796028" y="3048"/>
                </a:lnTo>
                <a:lnTo>
                  <a:pt x="4796028" y="6096"/>
                </a:lnTo>
                <a:lnTo>
                  <a:pt x="4794504" y="7619"/>
                </a:lnTo>
                <a:lnTo>
                  <a:pt x="4789931" y="7619"/>
                </a:lnTo>
                <a:lnTo>
                  <a:pt x="4788407" y="6096"/>
                </a:lnTo>
                <a:close/>
              </a:path>
              <a:path w="7447915" h="7620">
                <a:moveTo>
                  <a:pt x="4826507" y="7619"/>
                </a:moveTo>
                <a:lnTo>
                  <a:pt x="4826507" y="1524"/>
                </a:lnTo>
                <a:lnTo>
                  <a:pt x="4828031" y="1524"/>
                </a:lnTo>
                <a:lnTo>
                  <a:pt x="4828031" y="0"/>
                </a:lnTo>
                <a:lnTo>
                  <a:pt x="4829555" y="0"/>
                </a:lnTo>
                <a:lnTo>
                  <a:pt x="4832604" y="3048"/>
                </a:lnTo>
                <a:lnTo>
                  <a:pt x="4832604" y="6096"/>
                </a:lnTo>
                <a:lnTo>
                  <a:pt x="4831079" y="7619"/>
                </a:lnTo>
                <a:lnTo>
                  <a:pt x="4826507" y="7619"/>
                </a:lnTo>
                <a:close/>
              </a:path>
              <a:path w="7447915" h="7620">
                <a:moveTo>
                  <a:pt x="4824984" y="6096"/>
                </a:moveTo>
                <a:lnTo>
                  <a:pt x="4824984" y="3048"/>
                </a:lnTo>
                <a:lnTo>
                  <a:pt x="4826507" y="3048"/>
                </a:lnTo>
                <a:lnTo>
                  <a:pt x="4826507" y="6096"/>
                </a:lnTo>
                <a:lnTo>
                  <a:pt x="4824984" y="6096"/>
                </a:lnTo>
                <a:close/>
              </a:path>
              <a:path w="7447915" h="7620">
                <a:moveTo>
                  <a:pt x="4863084" y="7619"/>
                </a:moveTo>
                <a:lnTo>
                  <a:pt x="4863084" y="1524"/>
                </a:lnTo>
                <a:lnTo>
                  <a:pt x="4864607" y="1524"/>
                </a:lnTo>
                <a:lnTo>
                  <a:pt x="4864607" y="0"/>
                </a:lnTo>
                <a:lnTo>
                  <a:pt x="4867655" y="0"/>
                </a:lnTo>
                <a:lnTo>
                  <a:pt x="4867655" y="1524"/>
                </a:lnTo>
                <a:lnTo>
                  <a:pt x="4869179" y="1524"/>
                </a:lnTo>
                <a:lnTo>
                  <a:pt x="4869179" y="7619"/>
                </a:lnTo>
                <a:lnTo>
                  <a:pt x="4863084" y="7619"/>
                </a:lnTo>
                <a:close/>
              </a:path>
              <a:path w="7447915" h="7620">
                <a:moveTo>
                  <a:pt x="4905755" y="6096"/>
                </a:moveTo>
                <a:lnTo>
                  <a:pt x="4905755" y="3048"/>
                </a:lnTo>
                <a:lnTo>
                  <a:pt x="4907279" y="3048"/>
                </a:lnTo>
                <a:lnTo>
                  <a:pt x="4907279" y="6096"/>
                </a:lnTo>
                <a:lnTo>
                  <a:pt x="4905755" y="6096"/>
                </a:lnTo>
                <a:close/>
              </a:path>
              <a:path w="7447915" h="7620">
                <a:moveTo>
                  <a:pt x="4899660" y="7619"/>
                </a:moveTo>
                <a:lnTo>
                  <a:pt x="4899660" y="1524"/>
                </a:lnTo>
                <a:lnTo>
                  <a:pt x="4901184" y="1524"/>
                </a:lnTo>
                <a:lnTo>
                  <a:pt x="4901184" y="0"/>
                </a:lnTo>
                <a:lnTo>
                  <a:pt x="4904231" y="0"/>
                </a:lnTo>
                <a:lnTo>
                  <a:pt x="4904231" y="1524"/>
                </a:lnTo>
                <a:lnTo>
                  <a:pt x="4905755" y="1524"/>
                </a:lnTo>
                <a:lnTo>
                  <a:pt x="4905755" y="7619"/>
                </a:lnTo>
                <a:lnTo>
                  <a:pt x="4899660" y="7619"/>
                </a:lnTo>
                <a:close/>
              </a:path>
              <a:path w="7447915" h="7620">
                <a:moveTo>
                  <a:pt x="4942331" y="6096"/>
                </a:moveTo>
                <a:lnTo>
                  <a:pt x="4942331" y="3048"/>
                </a:lnTo>
                <a:lnTo>
                  <a:pt x="4943855" y="3048"/>
                </a:lnTo>
                <a:lnTo>
                  <a:pt x="4943855" y="6096"/>
                </a:lnTo>
                <a:lnTo>
                  <a:pt x="4942331" y="6096"/>
                </a:lnTo>
                <a:close/>
              </a:path>
              <a:path w="7447915" h="7620">
                <a:moveTo>
                  <a:pt x="4936236" y="6096"/>
                </a:moveTo>
                <a:lnTo>
                  <a:pt x="4936236" y="3048"/>
                </a:lnTo>
                <a:lnTo>
                  <a:pt x="4939284" y="0"/>
                </a:lnTo>
                <a:lnTo>
                  <a:pt x="4940807" y="0"/>
                </a:lnTo>
                <a:lnTo>
                  <a:pt x="4942331" y="1524"/>
                </a:lnTo>
                <a:lnTo>
                  <a:pt x="4942331" y="7619"/>
                </a:lnTo>
                <a:lnTo>
                  <a:pt x="4937760" y="7619"/>
                </a:lnTo>
                <a:lnTo>
                  <a:pt x="4936236" y="6096"/>
                </a:lnTo>
                <a:close/>
              </a:path>
              <a:path w="7447915" h="7620">
                <a:moveTo>
                  <a:pt x="4972812" y="6096"/>
                </a:moveTo>
                <a:lnTo>
                  <a:pt x="4972812" y="3048"/>
                </a:lnTo>
                <a:lnTo>
                  <a:pt x="4975860" y="0"/>
                </a:lnTo>
                <a:lnTo>
                  <a:pt x="4977384" y="0"/>
                </a:lnTo>
                <a:lnTo>
                  <a:pt x="4980431" y="3048"/>
                </a:lnTo>
                <a:lnTo>
                  <a:pt x="4980431" y="6096"/>
                </a:lnTo>
                <a:lnTo>
                  <a:pt x="4978907" y="7619"/>
                </a:lnTo>
                <a:lnTo>
                  <a:pt x="4974336" y="7619"/>
                </a:lnTo>
                <a:lnTo>
                  <a:pt x="4972812" y="6096"/>
                </a:lnTo>
                <a:close/>
              </a:path>
              <a:path w="7447915" h="7620">
                <a:moveTo>
                  <a:pt x="5009387" y="6096"/>
                </a:moveTo>
                <a:lnTo>
                  <a:pt x="5009387" y="3048"/>
                </a:lnTo>
                <a:lnTo>
                  <a:pt x="5012436" y="0"/>
                </a:lnTo>
                <a:lnTo>
                  <a:pt x="5013960" y="0"/>
                </a:lnTo>
                <a:lnTo>
                  <a:pt x="5017007" y="3048"/>
                </a:lnTo>
                <a:lnTo>
                  <a:pt x="5017007" y="6096"/>
                </a:lnTo>
                <a:lnTo>
                  <a:pt x="5015484" y="7619"/>
                </a:lnTo>
                <a:lnTo>
                  <a:pt x="5010912" y="7619"/>
                </a:lnTo>
                <a:lnTo>
                  <a:pt x="5009387" y="6096"/>
                </a:lnTo>
                <a:close/>
              </a:path>
              <a:path w="7447915" h="7620">
                <a:moveTo>
                  <a:pt x="5047487" y="7619"/>
                </a:moveTo>
                <a:lnTo>
                  <a:pt x="5047487" y="1524"/>
                </a:lnTo>
                <a:lnTo>
                  <a:pt x="5049012" y="1524"/>
                </a:lnTo>
                <a:lnTo>
                  <a:pt x="5049012" y="0"/>
                </a:lnTo>
                <a:lnTo>
                  <a:pt x="5050536" y="0"/>
                </a:lnTo>
                <a:lnTo>
                  <a:pt x="5052060" y="1524"/>
                </a:lnTo>
                <a:lnTo>
                  <a:pt x="5053584" y="1524"/>
                </a:lnTo>
                <a:lnTo>
                  <a:pt x="5053584" y="7619"/>
                </a:lnTo>
                <a:lnTo>
                  <a:pt x="5047487" y="7619"/>
                </a:lnTo>
                <a:close/>
              </a:path>
              <a:path w="7447915" h="7620">
                <a:moveTo>
                  <a:pt x="5045963" y="6096"/>
                </a:moveTo>
                <a:lnTo>
                  <a:pt x="5045963" y="3048"/>
                </a:lnTo>
                <a:lnTo>
                  <a:pt x="5047487" y="3048"/>
                </a:lnTo>
                <a:lnTo>
                  <a:pt x="5047487" y="6096"/>
                </a:lnTo>
                <a:lnTo>
                  <a:pt x="5045963" y="6096"/>
                </a:lnTo>
                <a:close/>
              </a:path>
              <a:path w="7447915" h="7620">
                <a:moveTo>
                  <a:pt x="5084063" y="7619"/>
                </a:moveTo>
                <a:lnTo>
                  <a:pt x="5084063" y="1524"/>
                </a:lnTo>
                <a:lnTo>
                  <a:pt x="5085587" y="1524"/>
                </a:lnTo>
                <a:lnTo>
                  <a:pt x="5085587" y="0"/>
                </a:lnTo>
                <a:lnTo>
                  <a:pt x="5088636" y="0"/>
                </a:lnTo>
                <a:lnTo>
                  <a:pt x="5088636" y="1524"/>
                </a:lnTo>
                <a:lnTo>
                  <a:pt x="5090160" y="1524"/>
                </a:lnTo>
                <a:lnTo>
                  <a:pt x="5090160" y="7619"/>
                </a:lnTo>
                <a:lnTo>
                  <a:pt x="5084063" y="7619"/>
                </a:lnTo>
                <a:close/>
              </a:path>
              <a:path w="7447915" h="7620">
                <a:moveTo>
                  <a:pt x="5126736" y="6096"/>
                </a:moveTo>
                <a:lnTo>
                  <a:pt x="5126736" y="3048"/>
                </a:lnTo>
                <a:lnTo>
                  <a:pt x="5128260" y="3048"/>
                </a:lnTo>
                <a:lnTo>
                  <a:pt x="5128260" y="6096"/>
                </a:lnTo>
                <a:lnTo>
                  <a:pt x="5126736" y="6096"/>
                </a:lnTo>
                <a:close/>
              </a:path>
              <a:path w="7447915" h="7620">
                <a:moveTo>
                  <a:pt x="5120639" y="7619"/>
                </a:moveTo>
                <a:lnTo>
                  <a:pt x="5120639" y="1524"/>
                </a:lnTo>
                <a:lnTo>
                  <a:pt x="5122163" y="1524"/>
                </a:lnTo>
                <a:lnTo>
                  <a:pt x="5122163" y="0"/>
                </a:lnTo>
                <a:lnTo>
                  <a:pt x="5125212" y="0"/>
                </a:lnTo>
                <a:lnTo>
                  <a:pt x="5125212" y="1524"/>
                </a:lnTo>
                <a:lnTo>
                  <a:pt x="5126736" y="1524"/>
                </a:lnTo>
                <a:lnTo>
                  <a:pt x="5126736" y="7619"/>
                </a:lnTo>
                <a:lnTo>
                  <a:pt x="5120639" y="7619"/>
                </a:lnTo>
                <a:close/>
              </a:path>
              <a:path w="7447915" h="7620">
                <a:moveTo>
                  <a:pt x="5163312" y="6096"/>
                </a:moveTo>
                <a:lnTo>
                  <a:pt x="5163312" y="3048"/>
                </a:lnTo>
                <a:lnTo>
                  <a:pt x="5164836" y="3048"/>
                </a:lnTo>
                <a:lnTo>
                  <a:pt x="5164836" y="6096"/>
                </a:lnTo>
                <a:lnTo>
                  <a:pt x="5163312" y="6096"/>
                </a:lnTo>
                <a:close/>
              </a:path>
              <a:path w="7447915" h="7620">
                <a:moveTo>
                  <a:pt x="5157215" y="6096"/>
                </a:moveTo>
                <a:lnTo>
                  <a:pt x="5157215" y="3048"/>
                </a:lnTo>
                <a:lnTo>
                  <a:pt x="5160263" y="0"/>
                </a:lnTo>
                <a:lnTo>
                  <a:pt x="5161787" y="0"/>
                </a:lnTo>
                <a:lnTo>
                  <a:pt x="5163312" y="1524"/>
                </a:lnTo>
                <a:lnTo>
                  <a:pt x="5163312" y="7619"/>
                </a:lnTo>
                <a:lnTo>
                  <a:pt x="5158739" y="7619"/>
                </a:lnTo>
                <a:lnTo>
                  <a:pt x="5157215" y="6096"/>
                </a:lnTo>
                <a:close/>
              </a:path>
              <a:path w="7447915" h="7620">
                <a:moveTo>
                  <a:pt x="5193791" y="6096"/>
                </a:moveTo>
                <a:lnTo>
                  <a:pt x="5193791" y="3048"/>
                </a:lnTo>
                <a:lnTo>
                  <a:pt x="5196839" y="0"/>
                </a:lnTo>
                <a:lnTo>
                  <a:pt x="5198363" y="0"/>
                </a:lnTo>
                <a:lnTo>
                  <a:pt x="5201412" y="3048"/>
                </a:lnTo>
                <a:lnTo>
                  <a:pt x="5201412" y="6096"/>
                </a:lnTo>
                <a:lnTo>
                  <a:pt x="5199887" y="7619"/>
                </a:lnTo>
                <a:lnTo>
                  <a:pt x="5195315" y="7619"/>
                </a:lnTo>
                <a:lnTo>
                  <a:pt x="5193791" y="6096"/>
                </a:lnTo>
                <a:close/>
              </a:path>
              <a:path w="7447915" h="7620">
                <a:moveTo>
                  <a:pt x="5230368" y="6096"/>
                </a:moveTo>
                <a:lnTo>
                  <a:pt x="5230368" y="3048"/>
                </a:lnTo>
                <a:lnTo>
                  <a:pt x="5233415" y="0"/>
                </a:lnTo>
                <a:lnTo>
                  <a:pt x="5234939" y="0"/>
                </a:lnTo>
                <a:lnTo>
                  <a:pt x="5237987" y="3048"/>
                </a:lnTo>
                <a:lnTo>
                  <a:pt x="5237987" y="6096"/>
                </a:lnTo>
                <a:lnTo>
                  <a:pt x="5236463" y="7619"/>
                </a:lnTo>
                <a:lnTo>
                  <a:pt x="5231891" y="7619"/>
                </a:lnTo>
                <a:lnTo>
                  <a:pt x="5230368" y="6096"/>
                </a:lnTo>
                <a:close/>
              </a:path>
              <a:path w="7447915" h="7620">
                <a:moveTo>
                  <a:pt x="5268468" y="7619"/>
                </a:moveTo>
                <a:lnTo>
                  <a:pt x="5268468" y="1524"/>
                </a:lnTo>
                <a:lnTo>
                  <a:pt x="5269991" y="1524"/>
                </a:lnTo>
                <a:lnTo>
                  <a:pt x="5269991" y="0"/>
                </a:lnTo>
                <a:lnTo>
                  <a:pt x="5271515" y="0"/>
                </a:lnTo>
                <a:lnTo>
                  <a:pt x="5273039" y="1524"/>
                </a:lnTo>
                <a:lnTo>
                  <a:pt x="5274563" y="1524"/>
                </a:lnTo>
                <a:lnTo>
                  <a:pt x="5274563" y="7619"/>
                </a:lnTo>
                <a:lnTo>
                  <a:pt x="5268468" y="7619"/>
                </a:lnTo>
                <a:close/>
              </a:path>
              <a:path w="7447915" h="7620">
                <a:moveTo>
                  <a:pt x="5266944" y="6096"/>
                </a:moveTo>
                <a:lnTo>
                  <a:pt x="5266944" y="3048"/>
                </a:lnTo>
                <a:lnTo>
                  <a:pt x="5268468" y="3048"/>
                </a:lnTo>
                <a:lnTo>
                  <a:pt x="5268468" y="6096"/>
                </a:lnTo>
                <a:lnTo>
                  <a:pt x="5266944" y="6096"/>
                </a:lnTo>
                <a:close/>
              </a:path>
              <a:path w="7447915" h="7620">
                <a:moveTo>
                  <a:pt x="5305044" y="7619"/>
                </a:moveTo>
                <a:lnTo>
                  <a:pt x="5305044" y="1524"/>
                </a:lnTo>
                <a:lnTo>
                  <a:pt x="5306568" y="1524"/>
                </a:lnTo>
                <a:lnTo>
                  <a:pt x="5306568" y="0"/>
                </a:lnTo>
                <a:lnTo>
                  <a:pt x="5309615" y="0"/>
                </a:lnTo>
                <a:lnTo>
                  <a:pt x="5309615" y="1524"/>
                </a:lnTo>
                <a:lnTo>
                  <a:pt x="5311139" y="1524"/>
                </a:lnTo>
                <a:lnTo>
                  <a:pt x="5311139" y="7619"/>
                </a:lnTo>
                <a:lnTo>
                  <a:pt x="5305044" y="7619"/>
                </a:lnTo>
                <a:close/>
              </a:path>
              <a:path w="7447915" h="7620">
                <a:moveTo>
                  <a:pt x="5347715" y="6096"/>
                </a:moveTo>
                <a:lnTo>
                  <a:pt x="5347715" y="3048"/>
                </a:lnTo>
                <a:lnTo>
                  <a:pt x="5349239" y="3048"/>
                </a:lnTo>
                <a:lnTo>
                  <a:pt x="5349239" y="6096"/>
                </a:lnTo>
                <a:lnTo>
                  <a:pt x="5347715" y="6096"/>
                </a:lnTo>
                <a:close/>
              </a:path>
              <a:path w="7447915" h="7620">
                <a:moveTo>
                  <a:pt x="5341620" y="7619"/>
                </a:moveTo>
                <a:lnTo>
                  <a:pt x="5341620" y="1524"/>
                </a:lnTo>
                <a:lnTo>
                  <a:pt x="5343144" y="1524"/>
                </a:lnTo>
                <a:lnTo>
                  <a:pt x="5343144" y="0"/>
                </a:lnTo>
                <a:lnTo>
                  <a:pt x="5346191" y="0"/>
                </a:lnTo>
                <a:lnTo>
                  <a:pt x="5346191" y="1524"/>
                </a:lnTo>
                <a:lnTo>
                  <a:pt x="5347715" y="1524"/>
                </a:lnTo>
                <a:lnTo>
                  <a:pt x="5347715" y="7619"/>
                </a:lnTo>
                <a:lnTo>
                  <a:pt x="5341620" y="7619"/>
                </a:lnTo>
                <a:close/>
              </a:path>
              <a:path w="7447915" h="7620">
                <a:moveTo>
                  <a:pt x="5378196" y="6096"/>
                </a:moveTo>
                <a:lnTo>
                  <a:pt x="5378196" y="3048"/>
                </a:lnTo>
                <a:lnTo>
                  <a:pt x="5381244" y="0"/>
                </a:lnTo>
                <a:lnTo>
                  <a:pt x="5382768" y="0"/>
                </a:lnTo>
                <a:lnTo>
                  <a:pt x="5385815" y="3048"/>
                </a:lnTo>
                <a:lnTo>
                  <a:pt x="5385815" y="6096"/>
                </a:lnTo>
                <a:lnTo>
                  <a:pt x="5384291" y="7619"/>
                </a:lnTo>
                <a:lnTo>
                  <a:pt x="5379720" y="7619"/>
                </a:lnTo>
                <a:lnTo>
                  <a:pt x="5378196" y="6096"/>
                </a:lnTo>
                <a:close/>
              </a:path>
              <a:path w="7447915" h="7620">
                <a:moveTo>
                  <a:pt x="5414771" y="6096"/>
                </a:moveTo>
                <a:lnTo>
                  <a:pt x="5414771" y="3048"/>
                </a:lnTo>
                <a:lnTo>
                  <a:pt x="5417820" y="0"/>
                </a:lnTo>
                <a:lnTo>
                  <a:pt x="5419344" y="0"/>
                </a:lnTo>
                <a:lnTo>
                  <a:pt x="5422391" y="3048"/>
                </a:lnTo>
                <a:lnTo>
                  <a:pt x="5422391" y="6096"/>
                </a:lnTo>
                <a:lnTo>
                  <a:pt x="5420868" y="7619"/>
                </a:lnTo>
                <a:lnTo>
                  <a:pt x="5416296" y="7619"/>
                </a:lnTo>
                <a:lnTo>
                  <a:pt x="5414771" y="6096"/>
                </a:lnTo>
                <a:close/>
              </a:path>
              <a:path w="7447915" h="7620">
                <a:moveTo>
                  <a:pt x="5451347" y="6096"/>
                </a:moveTo>
                <a:lnTo>
                  <a:pt x="5451347" y="3048"/>
                </a:lnTo>
                <a:lnTo>
                  <a:pt x="5454396" y="0"/>
                </a:lnTo>
                <a:lnTo>
                  <a:pt x="5455920" y="0"/>
                </a:lnTo>
                <a:lnTo>
                  <a:pt x="5458968" y="3048"/>
                </a:lnTo>
                <a:lnTo>
                  <a:pt x="5458968" y="6096"/>
                </a:lnTo>
                <a:lnTo>
                  <a:pt x="5457444" y="7619"/>
                </a:lnTo>
                <a:lnTo>
                  <a:pt x="5452871" y="7619"/>
                </a:lnTo>
                <a:lnTo>
                  <a:pt x="5451347" y="6096"/>
                </a:lnTo>
                <a:close/>
              </a:path>
              <a:path w="7447915" h="7620">
                <a:moveTo>
                  <a:pt x="5489447" y="7619"/>
                </a:moveTo>
                <a:lnTo>
                  <a:pt x="5489447" y="1524"/>
                </a:lnTo>
                <a:lnTo>
                  <a:pt x="5490971" y="1524"/>
                </a:lnTo>
                <a:lnTo>
                  <a:pt x="5490971" y="0"/>
                </a:lnTo>
                <a:lnTo>
                  <a:pt x="5494020" y="0"/>
                </a:lnTo>
                <a:lnTo>
                  <a:pt x="5494020" y="1524"/>
                </a:lnTo>
                <a:lnTo>
                  <a:pt x="5495544" y="1524"/>
                </a:lnTo>
                <a:lnTo>
                  <a:pt x="5495544" y="7619"/>
                </a:lnTo>
                <a:lnTo>
                  <a:pt x="5489447" y="7619"/>
                </a:lnTo>
                <a:close/>
              </a:path>
              <a:path w="7447915" h="7620">
                <a:moveTo>
                  <a:pt x="5487923" y="6096"/>
                </a:moveTo>
                <a:lnTo>
                  <a:pt x="5487923" y="3048"/>
                </a:lnTo>
                <a:lnTo>
                  <a:pt x="5489447" y="3048"/>
                </a:lnTo>
                <a:lnTo>
                  <a:pt x="5489447" y="6096"/>
                </a:lnTo>
                <a:lnTo>
                  <a:pt x="5487923" y="6096"/>
                </a:lnTo>
                <a:close/>
              </a:path>
              <a:path w="7447915" h="7620">
                <a:moveTo>
                  <a:pt x="5526023" y="7619"/>
                </a:moveTo>
                <a:lnTo>
                  <a:pt x="5526023" y="1524"/>
                </a:lnTo>
                <a:lnTo>
                  <a:pt x="5527547" y="1524"/>
                </a:lnTo>
                <a:lnTo>
                  <a:pt x="5527547" y="0"/>
                </a:lnTo>
                <a:lnTo>
                  <a:pt x="5530596" y="0"/>
                </a:lnTo>
                <a:lnTo>
                  <a:pt x="5530596" y="1524"/>
                </a:lnTo>
                <a:lnTo>
                  <a:pt x="5532120" y="1524"/>
                </a:lnTo>
                <a:lnTo>
                  <a:pt x="5532120" y="7619"/>
                </a:lnTo>
                <a:lnTo>
                  <a:pt x="5526023" y="7619"/>
                </a:lnTo>
                <a:close/>
              </a:path>
              <a:path w="7447915" h="7620">
                <a:moveTo>
                  <a:pt x="5568696" y="6096"/>
                </a:moveTo>
                <a:lnTo>
                  <a:pt x="5568696" y="3048"/>
                </a:lnTo>
                <a:lnTo>
                  <a:pt x="5570220" y="3048"/>
                </a:lnTo>
                <a:lnTo>
                  <a:pt x="5570220" y="6096"/>
                </a:lnTo>
                <a:lnTo>
                  <a:pt x="5568696" y="6096"/>
                </a:lnTo>
                <a:close/>
              </a:path>
              <a:path w="7447915" h="7620">
                <a:moveTo>
                  <a:pt x="5562599" y="7619"/>
                </a:moveTo>
                <a:lnTo>
                  <a:pt x="5562599" y="1524"/>
                </a:lnTo>
                <a:lnTo>
                  <a:pt x="5564123" y="1524"/>
                </a:lnTo>
                <a:lnTo>
                  <a:pt x="5565647" y="0"/>
                </a:lnTo>
                <a:lnTo>
                  <a:pt x="5567171" y="0"/>
                </a:lnTo>
                <a:lnTo>
                  <a:pt x="5567171" y="1524"/>
                </a:lnTo>
                <a:lnTo>
                  <a:pt x="5568696" y="1524"/>
                </a:lnTo>
                <a:lnTo>
                  <a:pt x="5568696" y="7619"/>
                </a:lnTo>
                <a:lnTo>
                  <a:pt x="5562599" y="7619"/>
                </a:lnTo>
                <a:close/>
              </a:path>
              <a:path w="7447915" h="7620">
                <a:moveTo>
                  <a:pt x="5599176" y="6096"/>
                </a:moveTo>
                <a:lnTo>
                  <a:pt x="5599176" y="3048"/>
                </a:lnTo>
                <a:lnTo>
                  <a:pt x="5602223" y="0"/>
                </a:lnTo>
                <a:lnTo>
                  <a:pt x="5603747" y="0"/>
                </a:lnTo>
                <a:lnTo>
                  <a:pt x="5606796" y="3048"/>
                </a:lnTo>
                <a:lnTo>
                  <a:pt x="5606796" y="6096"/>
                </a:lnTo>
                <a:lnTo>
                  <a:pt x="5605271" y="7619"/>
                </a:lnTo>
                <a:lnTo>
                  <a:pt x="5600699" y="7619"/>
                </a:lnTo>
                <a:lnTo>
                  <a:pt x="5599176" y="6096"/>
                </a:lnTo>
                <a:close/>
              </a:path>
              <a:path w="7447915" h="7620">
                <a:moveTo>
                  <a:pt x="5635752" y="6096"/>
                </a:moveTo>
                <a:lnTo>
                  <a:pt x="5635752" y="3048"/>
                </a:lnTo>
                <a:lnTo>
                  <a:pt x="5638799" y="0"/>
                </a:lnTo>
                <a:lnTo>
                  <a:pt x="5640323" y="0"/>
                </a:lnTo>
                <a:lnTo>
                  <a:pt x="5643371" y="3048"/>
                </a:lnTo>
                <a:lnTo>
                  <a:pt x="5643371" y="6096"/>
                </a:lnTo>
                <a:lnTo>
                  <a:pt x="5641847" y="7619"/>
                </a:lnTo>
                <a:lnTo>
                  <a:pt x="5637276" y="7619"/>
                </a:lnTo>
                <a:lnTo>
                  <a:pt x="5635752" y="6096"/>
                </a:lnTo>
                <a:close/>
              </a:path>
              <a:path w="7447915" h="7620">
                <a:moveTo>
                  <a:pt x="5673852" y="7619"/>
                </a:moveTo>
                <a:lnTo>
                  <a:pt x="5673852" y="1524"/>
                </a:lnTo>
                <a:lnTo>
                  <a:pt x="5675376" y="0"/>
                </a:lnTo>
                <a:lnTo>
                  <a:pt x="5676899" y="0"/>
                </a:lnTo>
                <a:lnTo>
                  <a:pt x="5679947" y="3048"/>
                </a:lnTo>
                <a:lnTo>
                  <a:pt x="5679947" y="6096"/>
                </a:lnTo>
                <a:lnTo>
                  <a:pt x="5678423" y="7619"/>
                </a:lnTo>
                <a:lnTo>
                  <a:pt x="5673852" y="7619"/>
                </a:lnTo>
                <a:close/>
              </a:path>
              <a:path w="7447915" h="7620">
                <a:moveTo>
                  <a:pt x="5672328" y="6096"/>
                </a:moveTo>
                <a:lnTo>
                  <a:pt x="5672328" y="3048"/>
                </a:lnTo>
                <a:lnTo>
                  <a:pt x="5673852" y="3048"/>
                </a:lnTo>
                <a:lnTo>
                  <a:pt x="5673852" y="6096"/>
                </a:lnTo>
                <a:lnTo>
                  <a:pt x="5672328" y="6096"/>
                </a:lnTo>
                <a:close/>
              </a:path>
              <a:path w="7447915" h="7620">
                <a:moveTo>
                  <a:pt x="5710428" y="7619"/>
                </a:moveTo>
                <a:lnTo>
                  <a:pt x="5710428" y="1524"/>
                </a:lnTo>
                <a:lnTo>
                  <a:pt x="5711952" y="1524"/>
                </a:lnTo>
                <a:lnTo>
                  <a:pt x="5711952" y="0"/>
                </a:lnTo>
                <a:lnTo>
                  <a:pt x="5714999" y="0"/>
                </a:lnTo>
                <a:lnTo>
                  <a:pt x="5714999" y="1524"/>
                </a:lnTo>
                <a:lnTo>
                  <a:pt x="5716523" y="1524"/>
                </a:lnTo>
                <a:lnTo>
                  <a:pt x="5716523" y="7619"/>
                </a:lnTo>
                <a:lnTo>
                  <a:pt x="5710428" y="7619"/>
                </a:lnTo>
                <a:close/>
              </a:path>
              <a:path w="7447915" h="7620">
                <a:moveTo>
                  <a:pt x="5708904" y="6096"/>
                </a:moveTo>
                <a:lnTo>
                  <a:pt x="5708904" y="3048"/>
                </a:lnTo>
                <a:lnTo>
                  <a:pt x="5710428" y="3048"/>
                </a:lnTo>
                <a:lnTo>
                  <a:pt x="5710428" y="6096"/>
                </a:lnTo>
                <a:lnTo>
                  <a:pt x="5708904" y="6096"/>
                </a:lnTo>
                <a:close/>
              </a:path>
              <a:path w="7447915" h="7620">
                <a:moveTo>
                  <a:pt x="5747004" y="7619"/>
                </a:moveTo>
                <a:lnTo>
                  <a:pt x="5747004" y="1524"/>
                </a:lnTo>
                <a:lnTo>
                  <a:pt x="5748528" y="1524"/>
                </a:lnTo>
                <a:lnTo>
                  <a:pt x="5748528" y="0"/>
                </a:lnTo>
                <a:lnTo>
                  <a:pt x="5751576" y="0"/>
                </a:lnTo>
                <a:lnTo>
                  <a:pt x="5751576" y="1524"/>
                </a:lnTo>
                <a:lnTo>
                  <a:pt x="5753099" y="1524"/>
                </a:lnTo>
                <a:lnTo>
                  <a:pt x="5753099" y="7619"/>
                </a:lnTo>
                <a:lnTo>
                  <a:pt x="5747004" y="7619"/>
                </a:lnTo>
                <a:close/>
              </a:path>
              <a:path w="7447915" h="7620">
                <a:moveTo>
                  <a:pt x="5789676" y="6096"/>
                </a:moveTo>
                <a:lnTo>
                  <a:pt x="5789676" y="3048"/>
                </a:lnTo>
                <a:lnTo>
                  <a:pt x="5791199" y="3048"/>
                </a:lnTo>
                <a:lnTo>
                  <a:pt x="5791199" y="6096"/>
                </a:lnTo>
                <a:lnTo>
                  <a:pt x="5789676" y="6096"/>
                </a:lnTo>
                <a:close/>
              </a:path>
              <a:path w="7447915" h="7620">
                <a:moveTo>
                  <a:pt x="5783580" y="7619"/>
                </a:moveTo>
                <a:lnTo>
                  <a:pt x="5783580" y="1524"/>
                </a:lnTo>
                <a:lnTo>
                  <a:pt x="5785104" y="1524"/>
                </a:lnTo>
                <a:lnTo>
                  <a:pt x="5786628" y="0"/>
                </a:lnTo>
                <a:lnTo>
                  <a:pt x="5788152" y="0"/>
                </a:lnTo>
                <a:lnTo>
                  <a:pt x="5788152" y="1524"/>
                </a:lnTo>
                <a:lnTo>
                  <a:pt x="5789676" y="1524"/>
                </a:lnTo>
                <a:lnTo>
                  <a:pt x="5789676" y="7619"/>
                </a:lnTo>
                <a:lnTo>
                  <a:pt x="5783580" y="7619"/>
                </a:lnTo>
                <a:close/>
              </a:path>
              <a:path w="7447915" h="7620">
                <a:moveTo>
                  <a:pt x="5820155" y="6096"/>
                </a:moveTo>
                <a:lnTo>
                  <a:pt x="5820155" y="3048"/>
                </a:lnTo>
                <a:lnTo>
                  <a:pt x="5823204" y="0"/>
                </a:lnTo>
                <a:lnTo>
                  <a:pt x="5824728" y="0"/>
                </a:lnTo>
                <a:lnTo>
                  <a:pt x="5827776" y="3048"/>
                </a:lnTo>
                <a:lnTo>
                  <a:pt x="5827776" y="6096"/>
                </a:lnTo>
                <a:lnTo>
                  <a:pt x="5826252" y="7619"/>
                </a:lnTo>
                <a:lnTo>
                  <a:pt x="5821680" y="7619"/>
                </a:lnTo>
                <a:lnTo>
                  <a:pt x="5820155" y="6096"/>
                </a:lnTo>
                <a:close/>
              </a:path>
              <a:path w="7447915" h="7620">
                <a:moveTo>
                  <a:pt x="5856731" y="6096"/>
                </a:moveTo>
                <a:lnTo>
                  <a:pt x="5856731" y="3048"/>
                </a:lnTo>
                <a:lnTo>
                  <a:pt x="5859780" y="0"/>
                </a:lnTo>
                <a:lnTo>
                  <a:pt x="5861304" y="0"/>
                </a:lnTo>
                <a:lnTo>
                  <a:pt x="5864352" y="3048"/>
                </a:lnTo>
                <a:lnTo>
                  <a:pt x="5864352" y="6096"/>
                </a:lnTo>
                <a:lnTo>
                  <a:pt x="5862828" y="7619"/>
                </a:lnTo>
                <a:lnTo>
                  <a:pt x="5858255" y="7619"/>
                </a:lnTo>
                <a:lnTo>
                  <a:pt x="5856731" y="6096"/>
                </a:lnTo>
                <a:close/>
              </a:path>
              <a:path w="7447915" h="7620">
                <a:moveTo>
                  <a:pt x="5894831" y="7619"/>
                </a:moveTo>
                <a:lnTo>
                  <a:pt x="5894831" y="1524"/>
                </a:lnTo>
                <a:lnTo>
                  <a:pt x="5896355" y="0"/>
                </a:lnTo>
                <a:lnTo>
                  <a:pt x="5897880" y="0"/>
                </a:lnTo>
                <a:lnTo>
                  <a:pt x="5900928" y="3048"/>
                </a:lnTo>
                <a:lnTo>
                  <a:pt x="5900928" y="6096"/>
                </a:lnTo>
                <a:lnTo>
                  <a:pt x="5899404" y="7619"/>
                </a:lnTo>
                <a:lnTo>
                  <a:pt x="5894831" y="7619"/>
                </a:lnTo>
                <a:close/>
              </a:path>
              <a:path w="7447915" h="7620">
                <a:moveTo>
                  <a:pt x="5893307" y="6096"/>
                </a:moveTo>
                <a:lnTo>
                  <a:pt x="5893307" y="3048"/>
                </a:lnTo>
                <a:lnTo>
                  <a:pt x="5894831" y="3048"/>
                </a:lnTo>
                <a:lnTo>
                  <a:pt x="5894831" y="6096"/>
                </a:lnTo>
                <a:lnTo>
                  <a:pt x="5893307" y="6096"/>
                </a:lnTo>
                <a:close/>
              </a:path>
              <a:path w="7447915" h="7620">
                <a:moveTo>
                  <a:pt x="5931407" y="7619"/>
                </a:moveTo>
                <a:lnTo>
                  <a:pt x="5931407" y="1524"/>
                </a:lnTo>
                <a:lnTo>
                  <a:pt x="5932931" y="1524"/>
                </a:lnTo>
                <a:lnTo>
                  <a:pt x="5932931" y="0"/>
                </a:lnTo>
                <a:lnTo>
                  <a:pt x="5935980" y="0"/>
                </a:lnTo>
                <a:lnTo>
                  <a:pt x="5935980" y="1524"/>
                </a:lnTo>
                <a:lnTo>
                  <a:pt x="5937504" y="1524"/>
                </a:lnTo>
                <a:lnTo>
                  <a:pt x="5937504" y="7619"/>
                </a:lnTo>
                <a:lnTo>
                  <a:pt x="5931407" y="7619"/>
                </a:lnTo>
                <a:close/>
              </a:path>
              <a:path w="7447915" h="7620">
                <a:moveTo>
                  <a:pt x="5929884" y="6096"/>
                </a:moveTo>
                <a:lnTo>
                  <a:pt x="5929884" y="3048"/>
                </a:lnTo>
                <a:lnTo>
                  <a:pt x="5931407" y="3048"/>
                </a:lnTo>
                <a:lnTo>
                  <a:pt x="5931407" y="6096"/>
                </a:lnTo>
                <a:lnTo>
                  <a:pt x="5929884" y="6096"/>
                </a:lnTo>
                <a:close/>
              </a:path>
              <a:path w="7447915" h="7620">
                <a:moveTo>
                  <a:pt x="5967984" y="7619"/>
                </a:moveTo>
                <a:lnTo>
                  <a:pt x="5967984" y="1524"/>
                </a:lnTo>
                <a:lnTo>
                  <a:pt x="5969507" y="1524"/>
                </a:lnTo>
                <a:lnTo>
                  <a:pt x="5969507" y="0"/>
                </a:lnTo>
                <a:lnTo>
                  <a:pt x="5972555" y="0"/>
                </a:lnTo>
                <a:lnTo>
                  <a:pt x="5972555" y="1524"/>
                </a:lnTo>
                <a:lnTo>
                  <a:pt x="5974080" y="1524"/>
                </a:lnTo>
                <a:lnTo>
                  <a:pt x="5974080" y="7619"/>
                </a:lnTo>
                <a:lnTo>
                  <a:pt x="5967984" y="7619"/>
                </a:lnTo>
                <a:close/>
              </a:path>
              <a:path w="7447915" h="7620">
                <a:moveTo>
                  <a:pt x="6010655" y="6096"/>
                </a:moveTo>
                <a:lnTo>
                  <a:pt x="6010655" y="3048"/>
                </a:lnTo>
                <a:lnTo>
                  <a:pt x="6012180" y="3048"/>
                </a:lnTo>
                <a:lnTo>
                  <a:pt x="6012180" y="6096"/>
                </a:lnTo>
                <a:lnTo>
                  <a:pt x="6010655" y="6096"/>
                </a:lnTo>
                <a:close/>
              </a:path>
              <a:path w="7447915" h="7620">
                <a:moveTo>
                  <a:pt x="6004560" y="6096"/>
                </a:moveTo>
                <a:lnTo>
                  <a:pt x="6004560" y="3048"/>
                </a:lnTo>
                <a:lnTo>
                  <a:pt x="6007607" y="0"/>
                </a:lnTo>
                <a:lnTo>
                  <a:pt x="6009131" y="0"/>
                </a:lnTo>
                <a:lnTo>
                  <a:pt x="6009131" y="1524"/>
                </a:lnTo>
                <a:lnTo>
                  <a:pt x="6010655" y="1524"/>
                </a:lnTo>
                <a:lnTo>
                  <a:pt x="6010655" y="7619"/>
                </a:lnTo>
                <a:lnTo>
                  <a:pt x="6006084" y="7619"/>
                </a:lnTo>
                <a:lnTo>
                  <a:pt x="6004560" y="6096"/>
                </a:lnTo>
                <a:close/>
              </a:path>
              <a:path w="7447915" h="7620">
                <a:moveTo>
                  <a:pt x="6041136" y="6096"/>
                </a:moveTo>
                <a:lnTo>
                  <a:pt x="6041136" y="3048"/>
                </a:lnTo>
                <a:lnTo>
                  <a:pt x="6044184" y="0"/>
                </a:lnTo>
                <a:lnTo>
                  <a:pt x="6045707" y="0"/>
                </a:lnTo>
                <a:lnTo>
                  <a:pt x="6048755" y="3048"/>
                </a:lnTo>
                <a:lnTo>
                  <a:pt x="6048755" y="6096"/>
                </a:lnTo>
                <a:lnTo>
                  <a:pt x="6047231" y="7619"/>
                </a:lnTo>
                <a:lnTo>
                  <a:pt x="6042660" y="7619"/>
                </a:lnTo>
                <a:lnTo>
                  <a:pt x="6041136" y="6096"/>
                </a:lnTo>
                <a:close/>
              </a:path>
              <a:path w="7447915" h="7620">
                <a:moveTo>
                  <a:pt x="6077712" y="6096"/>
                </a:moveTo>
                <a:lnTo>
                  <a:pt x="6077712" y="3048"/>
                </a:lnTo>
                <a:lnTo>
                  <a:pt x="6080760" y="0"/>
                </a:lnTo>
                <a:lnTo>
                  <a:pt x="6082284" y="0"/>
                </a:lnTo>
                <a:lnTo>
                  <a:pt x="6085331" y="3048"/>
                </a:lnTo>
                <a:lnTo>
                  <a:pt x="6085331" y="6096"/>
                </a:lnTo>
                <a:lnTo>
                  <a:pt x="6083807" y="7619"/>
                </a:lnTo>
                <a:lnTo>
                  <a:pt x="6079236" y="7619"/>
                </a:lnTo>
                <a:lnTo>
                  <a:pt x="6077712" y="6096"/>
                </a:lnTo>
                <a:close/>
              </a:path>
              <a:path w="7447915" h="7620">
                <a:moveTo>
                  <a:pt x="6115812" y="7619"/>
                </a:moveTo>
                <a:lnTo>
                  <a:pt x="6115812" y="1524"/>
                </a:lnTo>
                <a:lnTo>
                  <a:pt x="6117336" y="0"/>
                </a:lnTo>
                <a:lnTo>
                  <a:pt x="6118860" y="0"/>
                </a:lnTo>
                <a:lnTo>
                  <a:pt x="6121907" y="3048"/>
                </a:lnTo>
                <a:lnTo>
                  <a:pt x="6121907" y="6096"/>
                </a:lnTo>
                <a:lnTo>
                  <a:pt x="6120384" y="7619"/>
                </a:lnTo>
                <a:lnTo>
                  <a:pt x="6115812" y="7619"/>
                </a:lnTo>
                <a:close/>
              </a:path>
              <a:path w="7447915" h="7620">
                <a:moveTo>
                  <a:pt x="6114288" y="6096"/>
                </a:moveTo>
                <a:lnTo>
                  <a:pt x="6114288" y="3048"/>
                </a:lnTo>
                <a:lnTo>
                  <a:pt x="6115812" y="3048"/>
                </a:lnTo>
                <a:lnTo>
                  <a:pt x="6115812" y="6096"/>
                </a:lnTo>
                <a:lnTo>
                  <a:pt x="6114288" y="6096"/>
                </a:lnTo>
                <a:close/>
              </a:path>
              <a:path w="7447915" h="7620">
                <a:moveTo>
                  <a:pt x="6152388" y="7619"/>
                </a:moveTo>
                <a:lnTo>
                  <a:pt x="6152388" y="1524"/>
                </a:lnTo>
                <a:lnTo>
                  <a:pt x="6153912" y="1524"/>
                </a:lnTo>
                <a:lnTo>
                  <a:pt x="6153912" y="0"/>
                </a:lnTo>
                <a:lnTo>
                  <a:pt x="6156960" y="0"/>
                </a:lnTo>
                <a:lnTo>
                  <a:pt x="6156960" y="1524"/>
                </a:lnTo>
                <a:lnTo>
                  <a:pt x="6158484" y="1524"/>
                </a:lnTo>
                <a:lnTo>
                  <a:pt x="6158484" y="7619"/>
                </a:lnTo>
                <a:lnTo>
                  <a:pt x="6152388" y="7619"/>
                </a:lnTo>
                <a:close/>
              </a:path>
              <a:path w="7447915" h="7620">
                <a:moveTo>
                  <a:pt x="6150863" y="6096"/>
                </a:moveTo>
                <a:lnTo>
                  <a:pt x="6150863" y="3048"/>
                </a:lnTo>
                <a:lnTo>
                  <a:pt x="6152388" y="3048"/>
                </a:lnTo>
                <a:lnTo>
                  <a:pt x="6152388" y="6096"/>
                </a:lnTo>
                <a:lnTo>
                  <a:pt x="6150863" y="6096"/>
                </a:lnTo>
                <a:close/>
              </a:path>
              <a:path w="7447915" h="7620">
                <a:moveTo>
                  <a:pt x="6188963" y="7619"/>
                </a:moveTo>
                <a:lnTo>
                  <a:pt x="6188963" y="1524"/>
                </a:lnTo>
                <a:lnTo>
                  <a:pt x="6190488" y="1524"/>
                </a:lnTo>
                <a:lnTo>
                  <a:pt x="6190488" y="0"/>
                </a:lnTo>
                <a:lnTo>
                  <a:pt x="6193536" y="0"/>
                </a:lnTo>
                <a:lnTo>
                  <a:pt x="6193536" y="1524"/>
                </a:lnTo>
                <a:lnTo>
                  <a:pt x="6195060" y="1524"/>
                </a:lnTo>
                <a:lnTo>
                  <a:pt x="6195060" y="7619"/>
                </a:lnTo>
                <a:lnTo>
                  <a:pt x="6188963" y="7619"/>
                </a:lnTo>
                <a:close/>
              </a:path>
              <a:path w="7447915" h="7620">
                <a:moveTo>
                  <a:pt x="6231636" y="6096"/>
                </a:moveTo>
                <a:lnTo>
                  <a:pt x="6231636" y="3048"/>
                </a:lnTo>
                <a:lnTo>
                  <a:pt x="6233160" y="3048"/>
                </a:lnTo>
                <a:lnTo>
                  <a:pt x="6233160" y="6096"/>
                </a:lnTo>
                <a:lnTo>
                  <a:pt x="6231636" y="6096"/>
                </a:lnTo>
                <a:close/>
              </a:path>
              <a:path w="7447915" h="7620">
                <a:moveTo>
                  <a:pt x="6225539" y="6096"/>
                </a:moveTo>
                <a:lnTo>
                  <a:pt x="6225539" y="3048"/>
                </a:lnTo>
                <a:lnTo>
                  <a:pt x="6228588" y="0"/>
                </a:lnTo>
                <a:lnTo>
                  <a:pt x="6230112" y="0"/>
                </a:lnTo>
                <a:lnTo>
                  <a:pt x="6230112" y="1524"/>
                </a:lnTo>
                <a:lnTo>
                  <a:pt x="6231636" y="1524"/>
                </a:lnTo>
                <a:lnTo>
                  <a:pt x="6231636" y="7619"/>
                </a:lnTo>
                <a:lnTo>
                  <a:pt x="6227063" y="7619"/>
                </a:lnTo>
                <a:lnTo>
                  <a:pt x="6225539" y="6096"/>
                </a:lnTo>
                <a:close/>
              </a:path>
              <a:path w="7447915" h="7620">
                <a:moveTo>
                  <a:pt x="6262115" y="6096"/>
                </a:moveTo>
                <a:lnTo>
                  <a:pt x="6262115" y="3048"/>
                </a:lnTo>
                <a:lnTo>
                  <a:pt x="6265163" y="0"/>
                </a:lnTo>
                <a:lnTo>
                  <a:pt x="6266688" y="0"/>
                </a:lnTo>
                <a:lnTo>
                  <a:pt x="6269736" y="3048"/>
                </a:lnTo>
                <a:lnTo>
                  <a:pt x="6269736" y="6096"/>
                </a:lnTo>
                <a:lnTo>
                  <a:pt x="6268212" y="7619"/>
                </a:lnTo>
                <a:lnTo>
                  <a:pt x="6263639" y="7619"/>
                </a:lnTo>
                <a:lnTo>
                  <a:pt x="6262115" y="6096"/>
                </a:lnTo>
                <a:close/>
              </a:path>
              <a:path w="7447915" h="7620">
                <a:moveTo>
                  <a:pt x="6298691" y="6096"/>
                </a:moveTo>
                <a:lnTo>
                  <a:pt x="6298691" y="3048"/>
                </a:lnTo>
                <a:lnTo>
                  <a:pt x="6301739" y="0"/>
                </a:lnTo>
                <a:lnTo>
                  <a:pt x="6303263" y="0"/>
                </a:lnTo>
                <a:lnTo>
                  <a:pt x="6306312" y="3048"/>
                </a:lnTo>
                <a:lnTo>
                  <a:pt x="6306312" y="6096"/>
                </a:lnTo>
                <a:lnTo>
                  <a:pt x="6304788" y="7619"/>
                </a:lnTo>
                <a:lnTo>
                  <a:pt x="6300215" y="7619"/>
                </a:lnTo>
                <a:lnTo>
                  <a:pt x="6298691" y="6096"/>
                </a:lnTo>
                <a:close/>
              </a:path>
              <a:path w="7447915" h="7620">
                <a:moveTo>
                  <a:pt x="6336791" y="7619"/>
                </a:moveTo>
                <a:lnTo>
                  <a:pt x="6336791" y="1524"/>
                </a:lnTo>
                <a:lnTo>
                  <a:pt x="6338315" y="1524"/>
                </a:lnTo>
                <a:lnTo>
                  <a:pt x="6338315" y="0"/>
                </a:lnTo>
                <a:lnTo>
                  <a:pt x="6339839" y="0"/>
                </a:lnTo>
                <a:lnTo>
                  <a:pt x="6342888" y="3048"/>
                </a:lnTo>
                <a:lnTo>
                  <a:pt x="6342888" y="6096"/>
                </a:lnTo>
                <a:lnTo>
                  <a:pt x="6341363" y="7619"/>
                </a:lnTo>
                <a:lnTo>
                  <a:pt x="6336791" y="7619"/>
                </a:lnTo>
                <a:close/>
              </a:path>
              <a:path w="7447915" h="7620">
                <a:moveTo>
                  <a:pt x="6335268" y="6096"/>
                </a:moveTo>
                <a:lnTo>
                  <a:pt x="6335268" y="3048"/>
                </a:lnTo>
                <a:lnTo>
                  <a:pt x="6336791" y="3048"/>
                </a:lnTo>
                <a:lnTo>
                  <a:pt x="6336791" y="6096"/>
                </a:lnTo>
                <a:lnTo>
                  <a:pt x="6335268" y="6096"/>
                </a:lnTo>
                <a:close/>
              </a:path>
              <a:path w="7447915" h="7620">
                <a:moveTo>
                  <a:pt x="6373368" y="7619"/>
                </a:moveTo>
                <a:lnTo>
                  <a:pt x="6373368" y="1524"/>
                </a:lnTo>
                <a:lnTo>
                  <a:pt x="6374891" y="1524"/>
                </a:lnTo>
                <a:lnTo>
                  <a:pt x="6374891" y="0"/>
                </a:lnTo>
                <a:lnTo>
                  <a:pt x="6377939" y="0"/>
                </a:lnTo>
                <a:lnTo>
                  <a:pt x="6377939" y="1524"/>
                </a:lnTo>
                <a:lnTo>
                  <a:pt x="6379463" y="1524"/>
                </a:lnTo>
                <a:lnTo>
                  <a:pt x="6379463" y="7619"/>
                </a:lnTo>
                <a:lnTo>
                  <a:pt x="6373368" y="7619"/>
                </a:lnTo>
                <a:close/>
              </a:path>
              <a:path w="7447915" h="7620">
                <a:moveTo>
                  <a:pt x="6416039" y="6096"/>
                </a:moveTo>
                <a:lnTo>
                  <a:pt x="6416039" y="3048"/>
                </a:lnTo>
                <a:lnTo>
                  <a:pt x="6417563" y="3048"/>
                </a:lnTo>
                <a:lnTo>
                  <a:pt x="6417563" y="6096"/>
                </a:lnTo>
                <a:lnTo>
                  <a:pt x="6416039" y="6096"/>
                </a:lnTo>
                <a:close/>
              </a:path>
              <a:path w="7447915" h="7620">
                <a:moveTo>
                  <a:pt x="6409944" y="7619"/>
                </a:moveTo>
                <a:lnTo>
                  <a:pt x="6409944" y="1524"/>
                </a:lnTo>
                <a:lnTo>
                  <a:pt x="6411468" y="1524"/>
                </a:lnTo>
                <a:lnTo>
                  <a:pt x="6411468" y="0"/>
                </a:lnTo>
                <a:lnTo>
                  <a:pt x="6414515" y="0"/>
                </a:lnTo>
                <a:lnTo>
                  <a:pt x="6414515" y="1524"/>
                </a:lnTo>
                <a:lnTo>
                  <a:pt x="6416039" y="1524"/>
                </a:lnTo>
                <a:lnTo>
                  <a:pt x="6416039" y="7619"/>
                </a:lnTo>
                <a:lnTo>
                  <a:pt x="6409944" y="7619"/>
                </a:lnTo>
                <a:close/>
              </a:path>
              <a:path w="7447915" h="7620">
                <a:moveTo>
                  <a:pt x="6452615" y="6096"/>
                </a:moveTo>
                <a:lnTo>
                  <a:pt x="6452615" y="3048"/>
                </a:lnTo>
                <a:lnTo>
                  <a:pt x="6454139" y="3048"/>
                </a:lnTo>
                <a:lnTo>
                  <a:pt x="6454139" y="6096"/>
                </a:lnTo>
                <a:lnTo>
                  <a:pt x="6452615" y="6096"/>
                </a:lnTo>
                <a:close/>
              </a:path>
              <a:path w="7447915" h="7620">
                <a:moveTo>
                  <a:pt x="6446520" y="6096"/>
                </a:moveTo>
                <a:lnTo>
                  <a:pt x="6446520" y="3048"/>
                </a:lnTo>
                <a:lnTo>
                  <a:pt x="6449568" y="0"/>
                </a:lnTo>
                <a:lnTo>
                  <a:pt x="6451091" y="0"/>
                </a:lnTo>
                <a:lnTo>
                  <a:pt x="6452615" y="1524"/>
                </a:lnTo>
                <a:lnTo>
                  <a:pt x="6452615" y="7619"/>
                </a:lnTo>
                <a:lnTo>
                  <a:pt x="6448044" y="7619"/>
                </a:lnTo>
                <a:lnTo>
                  <a:pt x="6446520" y="6096"/>
                </a:lnTo>
                <a:close/>
              </a:path>
              <a:path w="7447915" h="7620">
                <a:moveTo>
                  <a:pt x="6483096" y="6096"/>
                </a:moveTo>
                <a:lnTo>
                  <a:pt x="6483096" y="3048"/>
                </a:lnTo>
                <a:lnTo>
                  <a:pt x="6486144" y="0"/>
                </a:lnTo>
                <a:lnTo>
                  <a:pt x="6487668" y="0"/>
                </a:lnTo>
                <a:lnTo>
                  <a:pt x="6490715" y="3048"/>
                </a:lnTo>
                <a:lnTo>
                  <a:pt x="6490715" y="6096"/>
                </a:lnTo>
                <a:lnTo>
                  <a:pt x="6489191" y="7619"/>
                </a:lnTo>
                <a:lnTo>
                  <a:pt x="6484620" y="7619"/>
                </a:lnTo>
                <a:lnTo>
                  <a:pt x="6483096" y="6096"/>
                </a:lnTo>
                <a:close/>
              </a:path>
              <a:path w="7447915" h="7620">
                <a:moveTo>
                  <a:pt x="6519672" y="6096"/>
                </a:moveTo>
                <a:lnTo>
                  <a:pt x="6519672" y="3048"/>
                </a:lnTo>
                <a:lnTo>
                  <a:pt x="6522720" y="0"/>
                </a:lnTo>
                <a:lnTo>
                  <a:pt x="6524244" y="0"/>
                </a:lnTo>
                <a:lnTo>
                  <a:pt x="6527291" y="3048"/>
                </a:lnTo>
                <a:lnTo>
                  <a:pt x="6527291" y="6096"/>
                </a:lnTo>
                <a:lnTo>
                  <a:pt x="6525768" y="7619"/>
                </a:lnTo>
                <a:lnTo>
                  <a:pt x="6521196" y="7619"/>
                </a:lnTo>
                <a:lnTo>
                  <a:pt x="6519672" y="6096"/>
                </a:lnTo>
                <a:close/>
              </a:path>
              <a:path w="7447915" h="7620">
                <a:moveTo>
                  <a:pt x="6557772" y="7619"/>
                </a:moveTo>
                <a:lnTo>
                  <a:pt x="6557772" y="1524"/>
                </a:lnTo>
                <a:lnTo>
                  <a:pt x="6559296" y="1524"/>
                </a:lnTo>
                <a:lnTo>
                  <a:pt x="6559296" y="0"/>
                </a:lnTo>
                <a:lnTo>
                  <a:pt x="6560820" y="0"/>
                </a:lnTo>
                <a:lnTo>
                  <a:pt x="6563868" y="3048"/>
                </a:lnTo>
                <a:lnTo>
                  <a:pt x="6563868" y="6096"/>
                </a:lnTo>
                <a:lnTo>
                  <a:pt x="6562344" y="7619"/>
                </a:lnTo>
                <a:lnTo>
                  <a:pt x="6557772" y="7619"/>
                </a:lnTo>
                <a:close/>
              </a:path>
              <a:path w="7447915" h="7620">
                <a:moveTo>
                  <a:pt x="6556247" y="6096"/>
                </a:moveTo>
                <a:lnTo>
                  <a:pt x="6556247" y="3048"/>
                </a:lnTo>
                <a:lnTo>
                  <a:pt x="6557772" y="3048"/>
                </a:lnTo>
                <a:lnTo>
                  <a:pt x="6557772" y="6096"/>
                </a:lnTo>
                <a:lnTo>
                  <a:pt x="6556247" y="6096"/>
                </a:lnTo>
                <a:close/>
              </a:path>
              <a:path w="7447915" h="7620">
                <a:moveTo>
                  <a:pt x="6594347" y="7619"/>
                </a:moveTo>
                <a:lnTo>
                  <a:pt x="6594347" y="1524"/>
                </a:lnTo>
                <a:lnTo>
                  <a:pt x="6595872" y="1524"/>
                </a:lnTo>
                <a:lnTo>
                  <a:pt x="6595872" y="0"/>
                </a:lnTo>
                <a:lnTo>
                  <a:pt x="6598920" y="0"/>
                </a:lnTo>
                <a:lnTo>
                  <a:pt x="6598920" y="1524"/>
                </a:lnTo>
                <a:lnTo>
                  <a:pt x="6600444" y="1524"/>
                </a:lnTo>
                <a:lnTo>
                  <a:pt x="6600444" y="7619"/>
                </a:lnTo>
                <a:lnTo>
                  <a:pt x="6594347" y="7619"/>
                </a:lnTo>
                <a:close/>
              </a:path>
              <a:path w="7447915" h="7620">
                <a:moveTo>
                  <a:pt x="6637020" y="6096"/>
                </a:moveTo>
                <a:lnTo>
                  <a:pt x="6637020" y="3048"/>
                </a:lnTo>
                <a:lnTo>
                  <a:pt x="6638544" y="3048"/>
                </a:lnTo>
                <a:lnTo>
                  <a:pt x="6638544" y="6096"/>
                </a:lnTo>
                <a:lnTo>
                  <a:pt x="6637020" y="6096"/>
                </a:lnTo>
                <a:close/>
              </a:path>
              <a:path w="7447915" h="7620">
                <a:moveTo>
                  <a:pt x="6630923" y="7619"/>
                </a:moveTo>
                <a:lnTo>
                  <a:pt x="6630923" y="1524"/>
                </a:lnTo>
                <a:lnTo>
                  <a:pt x="6632447" y="1524"/>
                </a:lnTo>
                <a:lnTo>
                  <a:pt x="6632447" y="0"/>
                </a:lnTo>
                <a:lnTo>
                  <a:pt x="6635496" y="0"/>
                </a:lnTo>
                <a:lnTo>
                  <a:pt x="6635496" y="1524"/>
                </a:lnTo>
                <a:lnTo>
                  <a:pt x="6637020" y="1524"/>
                </a:lnTo>
                <a:lnTo>
                  <a:pt x="6637020" y="7619"/>
                </a:lnTo>
                <a:lnTo>
                  <a:pt x="6630923" y="7619"/>
                </a:lnTo>
                <a:close/>
              </a:path>
              <a:path w="7447915" h="7620">
                <a:moveTo>
                  <a:pt x="6673596" y="6096"/>
                </a:moveTo>
                <a:lnTo>
                  <a:pt x="6673596" y="3048"/>
                </a:lnTo>
                <a:lnTo>
                  <a:pt x="6675120" y="3048"/>
                </a:lnTo>
                <a:lnTo>
                  <a:pt x="6675120" y="6096"/>
                </a:lnTo>
                <a:lnTo>
                  <a:pt x="6673596" y="6096"/>
                </a:lnTo>
                <a:close/>
              </a:path>
              <a:path w="7447915" h="7620">
                <a:moveTo>
                  <a:pt x="6667499" y="6096"/>
                </a:moveTo>
                <a:lnTo>
                  <a:pt x="6667499" y="3048"/>
                </a:lnTo>
                <a:lnTo>
                  <a:pt x="6670547" y="0"/>
                </a:lnTo>
                <a:lnTo>
                  <a:pt x="6672072" y="0"/>
                </a:lnTo>
                <a:lnTo>
                  <a:pt x="6673596" y="1524"/>
                </a:lnTo>
                <a:lnTo>
                  <a:pt x="6673596" y="7619"/>
                </a:lnTo>
                <a:lnTo>
                  <a:pt x="6669023" y="7619"/>
                </a:lnTo>
                <a:lnTo>
                  <a:pt x="6667499" y="6096"/>
                </a:lnTo>
                <a:close/>
              </a:path>
              <a:path w="7447915" h="7620">
                <a:moveTo>
                  <a:pt x="6704076" y="6096"/>
                </a:moveTo>
                <a:lnTo>
                  <a:pt x="6704076" y="3048"/>
                </a:lnTo>
                <a:lnTo>
                  <a:pt x="6707123" y="0"/>
                </a:lnTo>
                <a:lnTo>
                  <a:pt x="6708647" y="0"/>
                </a:lnTo>
                <a:lnTo>
                  <a:pt x="6711696" y="3048"/>
                </a:lnTo>
                <a:lnTo>
                  <a:pt x="6711696" y="6096"/>
                </a:lnTo>
                <a:lnTo>
                  <a:pt x="6710172" y="7619"/>
                </a:lnTo>
                <a:lnTo>
                  <a:pt x="6705599" y="7619"/>
                </a:lnTo>
                <a:lnTo>
                  <a:pt x="6704076" y="6096"/>
                </a:lnTo>
                <a:close/>
              </a:path>
              <a:path w="7447915" h="7620">
                <a:moveTo>
                  <a:pt x="6740652" y="6096"/>
                </a:moveTo>
                <a:lnTo>
                  <a:pt x="6740652" y="3048"/>
                </a:lnTo>
                <a:lnTo>
                  <a:pt x="6743699" y="0"/>
                </a:lnTo>
                <a:lnTo>
                  <a:pt x="6745223" y="0"/>
                </a:lnTo>
                <a:lnTo>
                  <a:pt x="6748272" y="3048"/>
                </a:lnTo>
                <a:lnTo>
                  <a:pt x="6748272" y="6096"/>
                </a:lnTo>
                <a:lnTo>
                  <a:pt x="6746747" y="7619"/>
                </a:lnTo>
                <a:lnTo>
                  <a:pt x="6742176" y="7619"/>
                </a:lnTo>
                <a:lnTo>
                  <a:pt x="6740652" y="6096"/>
                </a:lnTo>
                <a:close/>
              </a:path>
              <a:path w="7447915" h="7620">
                <a:moveTo>
                  <a:pt x="6778752" y="7619"/>
                </a:moveTo>
                <a:lnTo>
                  <a:pt x="6778752" y="1524"/>
                </a:lnTo>
                <a:lnTo>
                  <a:pt x="6780276" y="1524"/>
                </a:lnTo>
                <a:lnTo>
                  <a:pt x="6780276" y="0"/>
                </a:lnTo>
                <a:lnTo>
                  <a:pt x="6781799" y="0"/>
                </a:lnTo>
                <a:lnTo>
                  <a:pt x="6783323" y="1524"/>
                </a:lnTo>
                <a:lnTo>
                  <a:pt x="6784847" y="1524"/>
                </a:lnTo>
                <a:lnTo>
                  <a:pt x="6784847" y="7619"/>
                </a:lnTo>
                <a:lnTo>
                  <a:pt x="6778752" y="7619"/>
                </a:lnTo>
                <a:close/>
              </a:path>
              <a:path w="7447915" h="7620">
                <a:moveTo>
                  <a:pt x="6777228" y="6096"/>
                </a:moveTo>
                <a:lnTo>
                  <a:pt x="6777228" y="3048"/>
                </a:lnTo>
                <a:lnTo>
                  <a:pt x="6778752" y="3048"/>
                </a:lnTo>
                <a:lnTo>
                  <a:pt x="6778752" y="6096"/>
                </a:lnTo>
                <a:lnTo>
                  <a:pt x="6777228" y="6096"/>
                </a:lnTo>
                <a:close/>
              </a:path>
              <a:path w="7447915" h="7620">
                <a:moveTo>
                  <a:pt x="6815328" y="7619"/>
                </a:moveTo>
                <a:lnTo>
                  <a:pt x="6815328" y="1524"/>
                </a:lnTo>
                <a:lnTo>
                  <a:pt x="6816852" y="1524"/>
                </a:lnTo>
                <a:lnTo>
                  <a:pt x="6816852" y="0"/>
                </a:lnTo>
                <a:lnTo>
                  <a:pt x="6819899" y="0"/>
                </a:lnTo>
                <a:lnTo>
                  <a:pt x="6819899" y="1524"/>
                </a:lnTo>
                <a:lnTo>
                  <a:pt x="6821423" y="1524"/>
                </a:lnTo>
                <a:lnTo>
                  <a:pt x="6821423" y="7619"/>
                </a:lnTo>
                <a:lnTo>
                  <a:pt x="6815328" y="7619"/>
                </a:lnTo>
                <a:close/>
              </a:path>
              <a:path w="7447915" h="7620">
                <a:moveTo>
                  <a:pt x="6857999" y="6096"/>
                </a:moveTo>
                <a:lnTo>
                  <a:pt x="6857999" y="3048"/>
                </a:lnTo>
                <a:lnTo>
                  <a:pt x="6859523" y="3048"/>
                </a:lnTo>
                <a:lnTo>
                  <a:pt x="6859523" y="6096"/>
                </a:lnTo>
                <a:lnTo>
                  <a:pt x="6857999" y="6096"/>
                </a:lnTo>
                <a:close/>
              </a:path>
              <a:path w="7447915" h="7620">
                <a:moveTo>
                  <a:pt x="6851904" y="7619"/>
                </a:moveTo>
                <a:lnTo>
                  <a:pt x="6851904" y="1524"/>
                </a:lnTo>
                <a:lnTo>
                  <a:pt x="6853428" y="1524"/>
                </a:lnTo>
                <a:lnTo>
                  <a:pt x="6853428" y="0"/>
                </a:lnTo>
                <a:lnTo>
                  <a:pt x="6856476" y="0"/>
                </a:lnTo>
                <a:lnTo>
                  <a:pt x="6856476" y="1524"/>
                </a:lnTo>
                <a:lnTo>
                  <a:pt x="6857999" y="1524"/>
                </a:lnTo>
                <a:lnTo>
                  <a:pt x="6857999" y="7619"/>
                </a:lnTo>
                <a:lnTo>
                  <a:pt x="6851904" y="7619"/>
                </a:lnTo>
                <a:close/>
              </a:path>
              <a:path w="7447915" h="7620">
                <a:moveTo>
                  <a:pt x="6894576" y="6096"/>
                </a:moveTo>
                <a:lnTo>
                  <a:pt x="6894576" y="3048"/>
                </a:lnTo>
                <a:lnTo>
                  <a:pt x="6896100" y="3048"/>
                </a:lnTo>
                <a:lnTo>
                  <a:pt x="6896100" y="6096"/>
                </a:lnTo>
                <a:lnTo>
                  <a:pt x="6894576" y="6096"/>
                </a:lnTo>
                <a:close/>
              </a:path>
              <a:path w="7447915" h="7620">
                <a:moveTo>
                  <a:pt x="6888480" y="6096"/>
                </a:moveTo>
                <a:lnTo>
                  <a:pt x="6888480" y="3048"/>
                </a:lnTo>
                <a:lnTo>
                  <a:pt x="6891528" y="0"/>
                </a:lnTo>
                <a:lnTo>
                  <a:pt x="6893051" y="0"/>
                </a:lnTo>
                <a:lnTo>
                  <a:pt x="6894576" y="1524"/>
                </a:lnTo>
                <a:lnTo>
                  <a:pt x="6894576" y="7619"/>
                </a:lnTo>
                <a:lnTo>
                  <a:pt x="6890004" y="7619"/>
                </a:lnTo>
                <a:lnTo>
                  <a:pt x="6888480" y="6096"/>
                </a:lnTo>
                <a:close/>
              </a:path>
              <a:path w="7447915" h="7620">
                <a:moveTo>
                  <a:pt x="6925055" y="6096"/>
                </a:moveTo>
                <a:lnTo>
                  <a:pt x="6925055" y="3048"/>
                </a:lnTo>
                <a:lnTo>
                  <a:pt x="6928104" y="0"/>
                </a:lnTo>
                <a:lnTo>
                  <a:pt x="6929628" y="0"/>
                </a:lnTo>
                <a:lnTo>
                  <a:pt x="6932676" y="3048"/>
                </a:lnTo>
                <a:lnTo>
                  <a:pt x="6932676" y="6096"/>
                </a:lnTo>
                <a:lnTo>
                  <a:pt x="6931151" y="7619"/>
                </a:lnTo>
                <a:lnTo>
                  <a:pt x="6926580" y="7619"/>
                </a:lnTo>
                <a:lnTo>
                  <a:pt x="6925055" y="6096"/>
                </a:lnTo>
                <a:close/>
              </a:path>
              <a:path w="7447915" h="7620">
                <a:moveTo>
                  <a:pt x="6961632" y="6096"/>
                </a:moveTo>
                <a:lnTo>
                  <a:pt x="6961632" y="3048"/>
                </a:lnTo>
                <a:lnTo>
                  <a:pt x="6964680" y="0"/>
                </a:lnTo>
                <a:lnTo>
                  <a:pt x="6966204" y="0"/>
                </a:lnTo>
                <a:lnTo>
                  <a:pt x="6969251" y="3048"/>
                </a:lnTo>
                <a:lnTo>
                  <a:pt x="6969251" y="6096"/>
                </a:lnTo>
                <a:lnTo>
                  <a:pt x="6967728" y="7619"/>
                </a:lnTo>
                <a:lnTo>
                  <a:pt x="6963155" y="7619"/>
                </a:lnTo>
                <a:lnTo>
                  <a:pt x="6961632" y="6096"/>
                </a:lnTo>
                <a:close/>
              </a:path>
              <a:path w="7447915" h="7620">
                <a:moveTo>
                  <a:pt x="6999732" y="7619"/>
                </a:moveTo>
                <a:lnTo>
                  <a:pt x="6999732" y="1524"/>
                </a:lnTo>
                <a:lnTo>
                  <a:pt x="7001255" y="1524"/>
                </a:lnTo>
                <a:lnTo>
                  <a:pt x="7001255" y="0"/>
                </a:lnTo>
                <a:lnTo>
                  <a:pt x="7002780" y="0"/>
                </a:lnTo>
                <a:lnTo>
                  <a:pt x="7004304" y="1524"/>
                </a:lnTo>
                <a:lnTo>
                  <a:pt x="7005828" y="1524"/>
                </a:lnTo>
                <a:lnTo>
                  <a:pt x="7005828" y="7619"/>
                </a:lnTo>
                <a:lnTo>
                  <a:pt x="6999732" y="7619"/>
                </a:lnTo>
                <a:close/>
              </a:path>
              <a:path w="7447915" h="7620">
                <a:moveTo>
                  <a:pt x="6998208" y="6096"/>
                </a:moveTo>
                <a:lnTo>
                  <a:pt x="6998208" y="3048"/>
                </a:lnTo>
                <a:lnTo>
                  <a:pt x="6999732" y="3048"/>
                </a:lnTo>
                <a:lnTo>
                  <a:pt x="6999732" y="6096"/>
                </a:lnTo>
                <a:lnTo>
                  <a:pt x="6998208" y="6096"/>
                </a:lnTo>
                <a:close/>
              </a:path>
              <a:path w="7447915" h="7620">
                <a:moveTo>
                  <a:pt x="7036308" y="7619"/>
                </a:moveTo>
                <a:lnTo>
                  <a:pt x="7036308" y="1524"/>
                </a:lnTo>
                <a:lnTo>
                  <a:pt x="7037832" y="1524"/>
                </a:lnTo>
                <a:lnTo>
                  <a:pt x="7037832" y="0"/>
                </a:lnTo>
                <a:lnTo>
                  <a:pt x="7040880" y="0"/>
                </a:lnTo>
                <a:lnTo>
                  <a:pt x="7040880" y="1524"/>
                </a:lnTo>
                <a:lnTo>
                  <a:pt x="7042404" y="1524"/>
                </a:lnTo>
                <a:lnTo>
                  <a:pt x="7042404" y="7619"/>
                </a:lnTo>
                <a:lnTo>
                  <a:pt x="7036308" y="7619"/>
                </a:lnTo>
                <a:close/>
              </a:path>
              <a:path w="7447915" h="7620">
                <a:moveTo>
                  <a:pt x="7078980" y="6096"/>
                </a:moveTo>
                <a:lnTo>
                  <a:pt x="7078980" y="3048"/>
                </a:lnTo>
                <a:lnTo>
                  <a:pt x="7080504" y="3048"/>
                </a:lnTo>
                <a:lnTo>
                  <a:pt x="7080504" y="6096"/>
                </a:lnTo>
                <a:lnTo>
                  <a:pt x="7078980" y="6096"/>
                </a:lnTo>
                <a:close/>
              </a:path>
              <a:path w="7447915" h="7620">
                <a:moveTo>
                  <a:pt x="7072884" y="7619"/>
                </a:moveTo>
                <a:lnTo>
                  <a:pt x="7072884" y="1524"/>
                </a:lnTo>
                <a:lnTo>
                  <a:pt x="7074408" y="1524"/>
                </a:lnTo>
                <a:lnTo>
                  <a:pt x="7074408" y="0"/>
                </a:lnTo>
                <a:lnTo>
                  <a:pt x="7077456" y="0"/>
                </a:lnTo>
                <a:lnTo>
                  <a:pt x="7077456" y="1524"/>
                </a:lnTo>
                <a:lnTo>
                  <a:pt x="7078980" y="1524"/>
                </a:lnTo>
                <a:lnTo>
                  <a:pt x="7078980" y="7619"/>
                </a:lnTo>
                <a:lnTo>
                  <a:pt x="7072884" y="7619"/>
                </a:lnTo>
                <a:close/>
              </a:path>
              <a:path w="7447915" h="7620">
                <a:moveTo>
                  <a:pt x="7109460" y="6096"/>
                </a:moveTo>
                <a:lnTo>
                  <a:pt x="7109460" y="3048"/>
                </a:lnTo>
                <a:lnTo>
                  <a:pt x="7112508" y="0"/>
                </a:lnTo>
                <a:lnTo>
                  <a:pt x="7114032" y="0"/>
                </a:lnTo>
                <a:lnTo>
                  <a:pt x="7117080" y="3048"/>
                </a:lnTo>
                <a:lnTo>
                  <a:pt x="7117080" y="6096"/>
                </a:lnTo>
                <a:lnTo>
                  <a:pt x="7115556" y="7619"/>
                </a:lnTo>
                <a:lnTo>
                  <a:pt x="7110984" y="7619"/>
                </a:lnTo>
                <a:lnTo>
                  <a:pt x="7109460" y="6096"/>
                </a:lnTo>
                <a:close/>
              </a:path>
              <a:path w="7447915" h="7620">
                <a:moveTo>
                  <a:pt x="7146036" y="6096"/>
                </a:moveTo>
                <a:lnTo>
                  <a:pt x="7146036" y="3048"/>
                </a:lnTo>
                <a:lnTo>
                  <a:pt x="7149084" y="0"/>
                </a:lnTo>
                <a:lnTo>
                  <a:pt x="7150608" y="0"/>
                </a:lnTo>
                <a:lnTo>
                  <a:pt x="7153656" y="3048"/>
                </a:lnTo>
                <a:lnTo>
                  <a:pt x="7153656" y="6096"/>
                </a:lnTo>
                <a:lnTo>
                  <a:pt x="7152132" y="7619"/>
                </a:lnTo>
                <a:lnTo>
                  <a:pt x="7147560" y="7619"/>
                </a:lnTo>
                <a:lnTo>
                  <a:pt x="7146036" y="6096"/>
                </a:lnTo>
                <a:close/>
              </a:path>
              <a:path w="7447915" h="7620">
                <a:moveTo>
                  <a:pt x="7182612" y="6096"/>
                </a:moveTo>
                <a:lnTo>
                  <a:pt x="7182612" y="3048"/>
                </a:lnTo>
                <a:lnTo>
                  <a:pt x="7185660" y="0"/>
                </a:lnTo>
                <a:lnTo>
                  <a:pt x="7187184" y="0"/>
                </a:lnTo>
                <a:lnTo>
                  <a:pt x="7190232" y="3048"/>
                </a:lnTo>
                <a:lnTo>
                  <a:pt x="7190232" y="6096"/>
                </a:lnTo>
                <a:lnTo>
                  <a:pt x="7188708" y="7619"/>
                </a:lnTo>
                <a:lnTo>
                  <a:pt x="7184136" y="7619"/>
                </a:lnTo>
                <a:lnTo>
                  <a:pt x="7182612" y="6096"/>
                </a:lnTo>
                <a:close/>
              </a:path>
              <a:path w="7447915" h="7620">
                <a:moveTo>
                  <a:pt x="7220712" y="7619"/>
                </a:moveTo>
                <a:lnTo>
                  <a:pt x="7220712" y="1524"/>
                </a:lnTo>
                <a:lnTo>
                  <a:pt x="7222236" y="1524"/>
                </a:lnTo>
                <a:lnTo>
                  <a:pt x="7222236" y="0"/>
                </a:lnTo>
                <a:lnTo>
                  <a:pt x="7223760" y="0"/>
                </a:lnTo>
                <a:lnTo>
                  <a:pt x="7225284" y="1524"/>
                </a:lnTo>
                <a:lnTo>
                  <a:pt x="7226808" y="1524"/>
                </a:lnTo>
                <a:lnTo>
                  <a:pt x="7226808" y="7619"/>
                </a:lnTo>
                <a:lnTo>
                  <a:pt x="7220712" y="7619"/>
                </a:lnTo>
                <a:close/>
              </a:path>
              <a:path w="7447915" h="7620">
                <a:moveTo>
                  <a:pt x="7219188" y="6096"/>
                </a:moveTo>
                <a:lnTo>
                  <a:pt x="7219188" y="3048"/>
                </a:lnTo>
                <a:lnTo>
                  <a:pt x="7220712" y="3048"/>
                </a:lnTo>
                <a:lnTo>
                  <a:pt x="7220712" y="6096"/>
                </a:lnTo>
                <a:lnTo>
                  <a:pt x="7219188" y="6096"/>
                </a:lnTo>
                <a:close/>
              </a:path>
              <a:path w="7447915" h="7620">
                <a:moveTo>
                  <a:pt x="7257288" y="7619"/>
                </a:moveTo>
                <a:lnTo>
                  <a:pt x="7257288" y="1524"/>
                </a:lnTo>
                <a:lnTo>
                  <a:pt x="7258812" y="1524"/>
                </a:lnTo>
                <a:lnTo>
                  <a:pt x="7258812" y="0"/>
                </a:lnTo>
                <a:lnTo>
                  <a:pt x="7261860" y="0"/>
                </a:lnTo>
                <a:lnTo>
                  <a:pt x="7261860" y="1524"/>
                </a:lnTo>
                <a:lnTo>
                  <a:pt x="7263384" y="1524"/>
                </a:lnTo>
                <a:lnTo>
                  <a:pt x="7263384" y="7619"/>
                </a:lnTo>
                <a:lnTo>
                  <a:pt x="7257288" y="7619"/>
                </a:lnTo>
                <a:close/>
              </a:path>
              <a:path w="7447915" h="7620">
                <a:moveTo>
                  <a:pt x="7299960" y="6096"/>
                </a:moveTo>
                <a:lnTo>
                  <a:pt x="7299960" y="3048"/>
                </a:lnTo>
                <a:lnTo>
                  <a:pt x="7301484" y="3048"/>
                </a:lnTo>
                <a:lnTo>
                  <a:pt x="7301484" y="6096"/>
                </a:lnTo>
                <a:lnTo>
                  <a:pt x="7299960" y="6096"/>
                </a:lnTo>
                <a:close/>
              </a:path>
              <a:path w="7447915" h="7620">
                <a:moveTo>
                  <a:pt x="7293864" y="7619"/>
                </a:moveTo>
                <a:lnTo>
                  <a:pt x="7293864" y="1524"/>
                </a:lnTo>
                <a:lnTo>
                  <a:pt x="7295388" y="1524"/>
                </a:lnTo>
                <a:lnTo>
                  <a:pt x="7296912" y="0"/>
                </a:lnTo>
                <a:lnTo>
                  <a:pt x="7298436" y="0"/>
                </a:lnTo>
                <a:lnTo>
                  <a:pt x="7298436" y="1524"/>
                </a:lnTo>
                <a:lnTo>
                  <a:pt x="7299960" y="1524"/>
                </a:lnTo>
                <a:lnTo>
                  <a:pt x="7299960" y="7619"/>
                </a:lnTo>
                <a:lnTo>
                  <a:pt x="7293864" y="7619"/>
                </a:lnTo>
                <a:close/>
              </a:path>
              <a:path w="7447915" h="7620">
                <a:moveTo>
                  <a:pt x="7330439" y="6096"/>
                </a:moveTo>
                <a:lnTo>
                  <a:pt x="7330439" y="3048"/>
                </a:lnTo>
                <a:lnTo>
                  <a:pt x="7333488" y="0"/>
                </a:lnTo>
                <a:lnTo>
                  <a:pt x="7335012" y="0"/>
                </a:lnTo>
                <a:lnTo>
                  <a:pt x="7338060" y="3048"/>
                </a:lnTo>
                <a:lnTo>
                  <a:pt x="7338060" y="6096"/>
                </a:lnTo>
                <a:lnTo>
                  <a:pt x="7336536" y="7619"/>
                </a:lnTo>
                <a:lnTo>
                  <a:pt x="7331964" y="7619"/>
                </a:lnTo>
                <a:lnTo>
                  <a:pt x="7330439" y="6096"/>
                </a:lnTo>
                <a:close/>
              </a:path>
              <a:path w="7447915" h="7620">
                <a:moveTo>
                  <a:pt x="7367016" y="6096"/>
                </a:moveTo>
                <a:lnTo>
                  <a:pt x="7367016" y="3048"/>
                </a:lnTo>
                <a:lnTo>
                  <a:pt x="7370064" y="0"/>
                </a:lnTo>
                <a:lnTo>
                  <a:pt x="7371588" y="0"/>
                </a:lnTo>
                <a:lnTo>
                  <a:pt x="7374636" y="3048"/>
                </a:lnTo>
                <a:lnTo>
                  <a:pt x="7374636" y="6096"/>
                </a:lnTo>
                <a:lnTo>
                  <a:pt x="7373112" y="7619"/>
                </a:lnTo>
                <a:lnTo>
                  <a:pt x="7368539" y="7619"/>
                </a:lnTo>
                <a:lnTo>
                  <a:pt x="7367016" y="6096"/>
                </a:lnTo>
                <a:close/>
              </a:path>
              <a:path w="7447915" h="7620">
                <a:moveTo>
                  <a:pt x="7405116" y="7619"/>
                </a:moveTo>
                <a:lnTo>
                  <a:pt x="7405116" y="1524"/>
                </a:lnTo>
                <a:lnTo>
                  <a:pt x="7406639" y="0"/>
                </a:lnTo>
                <a:lnTo>
                  <a:pt x="7408164" y="0"/>
                </a:lnTo>
                <a:lnTo>
                  <a:pt x="7411212" y="3048"/>
                </a:lnTo>
                <a:lnTo>
                  <a:pt x="7411212" y="6096"/>
                </a:lnTo>
                <a:lnTo>
                  <a:pt x="7409688" y="7619"/>
                </a:lnTo>
                <a:lnTo>
                  <a:pt x="7405116" y="7619"/>
                </a:lnTo>
                <a:close/>
              </a:path>
              <a:path w="7447915" h="7620">
                <a:moveTo>
                  <a:pt x="7403592" y="6096"/>
                </a:moveTo>
                <a:lnTo>
                  <a:pt x="7403592" y="3048"/>
                </a:lnTo>
                <a:lnTo>
                  <a:pt x="7405116" y="3048"/>
                </a:lnTo>
                <a:lnTo>
                  <a:pt x="7405116" y="6096"/>
                </a:lnTo>
                <a:lnTo>
                  <a:pt x="7403592" y="6096"/>
                </a:lnTo>
                <a:close/>
              </a:path>
              <a:path w="7447915" h="7620">
                <a:moveTo>
                  <a:pt x="7441692" y="7619"/>
                </a:moveTo>
                <a:lnTo>
                  <a:pt x="7441692" y="1524"/>
                </a:lnTo>
                <a:lnTo>
                  <a:pt x="7443216" y="1524"/>
                </a:lnTo>
                <a:lnTo>
                  <a:pt x="7443216" y="0"/>
                </a:lnTo>
                <a:lnTo>
                  <a:pt x="7446264" y="0"/>
                </a:lnTo>
                <a:lnTo>
                  <a:pt x="7446264" y="1524"/>
                </a:lnTo>
                <a:lnTo>
                  <a:pt x="7447788" y="1524"/>
                </a:lnTo>
                <a:lnTo>
                  <a:pt x="7447788" y="7619"/>
                </a:lnTo>
                <a:lnTo>
                  <a:pt x="7441692" y="7619"/>
                </a:lnTo>
                <a:close/>
              </a:path>
              <a:path w="7447915" h="7620">
                <a:moveTo>
                  <a:pt x="7440168" y="6096"/>
                </a:moveTo>
                <a:lnTo>
                  <a:pt x="7440168" y="3048"/>
                </a:lnTo>
                <a:lnTo>
                  <a:pt x="7441692" y="3048"/>
                </a:lnTo>
                <a:lnTo>
                  <a:pt x="7441692" y="6096"/>
                </a:lnTo>
                <a:lnTo>
                  <a:pt x="7440168" y="6096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0540" y="5283707"/>
            <a:ext cx="160020" cy="64008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743711" y="4410456"/>
            <a:ext cx="7447915" cy="7620"/>
          </a:xfrm>
          <a:custGeom>
            <a:avLst/>
            <a:gdLst/>
            <a:ahLst/>
            <a:cxnLst/>
            <a:rect l="l" t="t" r="r" b="b"/>
            <a:pathLst>
              <a:path w="7447915" h="7620">
                <a:moveTo>
                  <a:pt x="6095" y="6095"/>
                </a:moveTo>
                <a:lnTo>
                  <a:pt x="6095" y="1524"/>
                </a:lnTo>
                <a:lnTo>
                  <a:pt x="7619" y="1524"/>
                </a:lnTo>
                <a:lnTo>
                  <a:pt x="7619" y="6095"/>
                </a:lnTo>
                <a:lnTo>
                  <a:pt x="6095" y="6095"/>
                </a:lnTo>
                <a:close/>
              </a:path>
              <a:path w="7447915" h="7620">
                <a:moveTo>
                  <a:pt x="1523" y="7619"/>
                </a:moveTo>
                <a:lnTo>
                  <a:pt x="1523" y="0"/>
                </a:lnTo>
                <a:lnTo>
                  <a:pt x="6095" y="0"/>
                </a:lnTo>
                <a:lnTo>
                  <a:pt x="6095" y="7619"/>
                </a:lnTo>
                <a:lnTo>
                  <a:pt x="1523" y="7619"/>
                </a:lnTo>
                <a:close/>
              </a:path>
              <a:path w="7447915" h="7620">
                <a:moveTo>
                  <a:pt x="0" y="6095"/>
                </a:moveTo>
                <a:lnTo>
                  <a:pt x="0" y="1524"/>
                </a:lnTo>
                <a:lnTo>
                  <a:pt x="1523" y="1524"/>
                </a:lnTo>
                <a:lnTo>
                  <a:pt x="1523" y="6095"/>
                </a:lnTo>
                <a:lnTo>
                  <a:pt x="0" y="6095"/>
                </a:lnTo>
                <a:close/>
              </a:path>
              <a:path w="7447915" h="7620">
                <a:moveTo>
                  <a:pt x="42671" y="6095"/>
                </a:moveTo>
                <a:lnTo>
                  <a:pt x="42671" y="1524"/>
                </a:lnTo>
                <a:lnTo>
                  <a:pt x="44195" y="1524"/>
                </a:lnTo>
                <a:lnTo>
                  <a:pt x="44195" y="6095"/>
                </a:lnTo>
                <a:lnTo>
                  <a:pt x="42671" y="6095"/>
                </a:lnTo>
                <a:close/>
              </a:path>
              <a:path w="7447915" h="7620">
                <a:moveTo>
                  <a:pt x="38100" y="7619"/>
                </a:moveTo>
                <a:lnTo>
                  <a:pt x="38100" y="0"/>
                </a:lnTo>
                <a:lnTo>
                  <a:pt x="42671" y="0"/>
                </a:lnTo>
                <a:lnTo>
                  <a:pt x="42671" y="7619"/>
                </a:lnTo>
                <a:lnTo>
                  <a:pt x="38100" y="7619"/>
                </a:lnTo>
                <a:close/>
              </a:path>
              <a:path w="7447915" h="7620">
                <a:moveTo>
                  <a:pt x="36575" y="4571"/>
                </a:moveTo>
                <a:lnTo>
                  <a:pt x="36575" y="3047"/>
                </a:lnTo>
                <a:lnTo>
                  <a:pt x="38100" y="1524"/>
                </a:lnTo>
                <a:lnTo>
                  <a:pt x="38100" y="6095"/>
                </a:lnTo>
                <a:lnTo>
                  <a:pt x="36575" y="4571"/>
                </a:lnTo>
                <a:close/>
              </a:path>
              <a:path w="7447915" h="7620">
                <a:moveTo>
                  <a:pt x="73151" y="4571"/>
                </a:moveTo>
                <a:lnTo>
                  <a:pt x="73151" y="3047"/>
                </a:lnTo>
                <a:lnTo>
                  <a:pt x="76200" y="0"/>
                </a:lnTo>
                <a:lnTo>
                  <a:pt x="79248" y="0"/>
                </a:lnTo>
                <a:lnTo>
                  <a:pt x="80771" y="1524"/>
                </a:lnTo>
                <a:lnTo>
                  <a:pt x="80771" y="6095"/>
                </a:lnTo>
                <a:lnTo>
                  <a:pt x="79248" y="7619"/>
                </a:lnTo>
                <a:lnTo>
                  <a:pt x="76200" y="7619"/>
                </a:lnTo>
                <a:lnTo>
                  <a:pt x="73151" y="4571"/>
                </a:lnTo>
                <a:close/>
              </a:path>
              <a:path w="7447915" h="7620">
                <a:moveTo>
                  <a:pt x="111251" y="6095"/>
                </a:moveTo>
                <a:lnTo>
                  <a:pt x="111251" y="1524"/>
                </a:lnTo>
                <a:lnTo>
                  <a:pt x="112775" y="0"/>
                </a:lnTo>
                <a:lnTo>
                  <a:pt x="115823" y="0"/>
                </a:lnTo>
                <a:lnTo>
                  <a:pt x="117348" y="1524"/>
                </a:lnTo>
                <a:lnTo>
                  <a:pt x="117348" y="6095"/>
                </a:lnTo>
                <a:lnTo>
                  <a:pt x="115823" y="7619"/>
                </a:lnTo>
                <a:lnTo>
                  <a:pt x="112775" y="7619"/>
                </a:lnTo>
                <a:lnTo>
                  <a:pt x="111251" y="6095"/>
                </a:lnTo>
                <a:close/>
              </a:path>
              <a:path w="7447915" h="7620">
                <a:moveTo>
                  <a:pt x="147827" y="6095"/>
                </a:moveTo>
                <a:lnTo>
                  <a:pt x="147827" y="1524"/>
                </a:lnTo>
                <a:lnTo>
                  <a:pt x="149351" y="0"/>
                </a:lnTo>
                <a:lnTo>
                  <a:pt x="152400" y="0"/>
                </a:lnTo>
                <a:lnTo>
                  <a:pt x="155448" y="3047"/>
                </a:lnTo>
                <a:lnTo>
                  <a:pt x="155448" y="4571"/>
                </a:lnTo>
                <a:lnTo>
                  <a:pt x="152400" y="7619"/>
                </a:lnTo>
                <a:lnTo>
                  <a:pt x="149351" y="7619"/>
                </a:lnTo>
                <a:lnTo>
                  <a:pt x="147827" y="6095"/>
                </a:lnTo>
                <a:close/>
              </a:path>
              <a:path w="7447915" h="7620">
                <a:moveTo>
                  <a:pt x="190500" y="6095"/>
                </a:moveTo>
                <a:lnTo>
                  <a:pt x="190500" y="1524"/>
                </a:lnTo>
                <a:lnTo>
                  <a:pt x="192023" y="1524"/>
                </a:lnTo>
                <a:lnTo>
                  <a:pt x="192023" y="6095"/>
                </a:lnTo>
                <a:lnTo>
                  <a:pt x="190500" y="6095"/>
                </a:lnTo>
                <a:close/>
              </a:path>
              <a:path w="7447915" h="7620">
                <a:moveTo>
                  <a:pt x="185927" y="7619"/>
                </a:moveTo>
                <a:lnTo>
                  <a:pt x="185927" y="0"/>
                </a:lnTo>
                <a:lnTo>
                  <a:pt x="190500" y="0"/>
                </a:lnTo>
                <a:lnTo>
                  <a:pt x="190500" y="7619"/>
                </a:lnTo>
                <a:lnTo>
                  <a:pt x="185927" y="7619"/>
                </a:lnTo>
                <a:close/>
              </a:path>
              <a:path w="7447915" h="7620">
                <a:moveTo>
                  <a:pt x="184403" y="6095"/>
                </a:moveTo>
                <a:lnTo>
                  <a:pt x="184403" y="1524"/>
                </a:lnTo>
                <a:lnTo>
                  <a:pt x="185927" y="1524"/>
                </a:lnTo>
                <a:lnTo>
                  <a:pt x="185927" y="6095"/>
                </a:lnTo>
                <a:lnTo>
                  <a:pt x="184403" y="6095"/>
                </a:lnTo>
                <a:close/>
              </a:path>
              <a:path w="7447915" h="7620">
                <a:moveTo>
                  <a:pt x="227075" y="6095"/>
                </a:moveTo>
                <a:lnTo>
                  <a:pt x="227075" y="1524"/>
                </a:lnTo>
                <a:lnTo>
                  <a:pt x="228600" y="1524"/>
                </a:lnTo>
                <a:lnTo>
                  <a:pt x="228600" y="6095"/>
                </a:lnTo>
                <a:lnTo>
                  <a:pt x="227075" y="6095"/>
                </a:lnTo>
                <a:close/>
              </a:path>
              <a:path w="7447915" h="7620">
                <a:moveTo>
                  <a:pt x="222503" y="7619"/>
                </a:moveTo>
                <a:lnTo>
                  <a:pt x="222503" y="0"/>
                </a:lnTo>
                <a:lnTo>
                  <a:pt x="227075" y="0"/>
                </a:lnTo>
                <a:lnTo>
                  <a:pt x="227075" y="7619"/>
                </a:lnTo>
                <a:lnTo>
                  <a:pt x="222503" y="7619"/>
                </a:lnTo>
                <a:close/>
              </a:path>
              <a:path w="7447915" h="7620">
                <a:moveTo>
                  <a:pt x="220980" y="6095"/>
                </a:moveTo>
                <a:lnTo>
                  <a:pt x="220980" y="1524"/>
                </a:lnTo>
                <a:lnTo>
                  <a:pt x="222503" y="1524"/>
                </a:lnTo>
                <a:lnTo>
                  <a:pt x="222503" y="6095"/>
                </a:lnTo>
                <a:lnTo>
                  <a:pt x="220980" y="6095"/>
                </a:lnTo>
                <a:close/>
              </a:path>
              <a:path w="7447915" h="7620">
                <a:moveTo>
                  <a:pt x="263651" y="6095"/>
                </a:moveTo>
                <a:lnTo>
                  <a:pt x="263651" y="1524"/>
                </a:lnTo>
                <a:lnTo>
                  <a:pt x="265175" y="1524"/>
                </a:lnTo>
                <a:lnTo>
                  <a:pt x="265175" y="6095"/>
                </a:lnTo>
                <a:lnTo>
                  <a:pt x="263651" y="6095"/>
                </a:lnTo>
                <a:close/>
              </a:path>
              <a:path w="7447915" h="7620">
                <a:moveTo>
                  <a:pt x="259080" y="7619"/>
                </a:moveTo>
                <a:lnTo>
                  <a:pt x="259080" y="0"/>
                </a:lnTo>
                <a:lnTo>
                  <a:pt x="263651" y="0"/>
                </a:lnTo>
                <a:lnTo>
                  <a:pt x="263651" y="7619"/>
                </a:lnTo>
                <a:lnTo>
                  <a:pt x="259080" y="7619"/>
                </a:lnTo>
                <a:close/>
              </a:path>
              <a:path w="7447915" h="7620">
                <a:moveTo>
                  <a:pt x="257555" y="4571"/>
                </a:moveTo>
                <a:lnTo>
                  <a:pt x="257555" y="3047"/>
                </a:lnTo>
                <a:lnTo>
                  <a:pt x="259080" y="1524"/>
                </a:lnTo>
                <a:lnTo>
                  <a:pt x="259080" y="6095"/>
                </a:lnTo>
                <a:lnTo>
                  <a:pt x="257555" y="4571"/>
                </a:lnTo>
                <a:close/>
              </a:path>
              <a:path w="7447915" h="7620">
                <a:moveTo>
                  <a:pt x="294132" y="4571"/>
                </a:moveTo>
                <a:lnTo>
                  <a:pt x="294132" y="3047"/>
                </a:lnTo>
                <a:lnTo>
                  <a:pt x="297180" y="0"/>
                </a:lnTo>
                <a:lnTo>
                  <a:pt x="300227" y="0"/>
                </a:lnTo>
                <a:lnTo>
                  <a:pt x="301751" y="1524"/>
                </a:lnTo>
                <a:lnTo>
                  <a:pt x="301751" y="6095"/>
                </a:lnTo>
                <a:lnTo>
                  <a:pt x="300227" y="7619"/>
                </a:lnTo>
                <a:lnTo>
                  <a:pt x="297180" y="7619"/>
                </a:lnTo>
                <a:lnTo>
                  <a:pt x="294132" y="4571"/>
                </a:lnTo>
                <a:close/>
              </a:path>
              <a:path w="7447915" h="7620">
                <a:moveTo>
                  <a:pt x="332232" y="6095"/>
                </a:moveTo>
                <a:lnTo>
                  <a:pt x="332232" y="1524"/>
                </a:lnTo>
                <a:lnTo>
                  <a:pt x="333755" y="0"/>
                </a:lnTo>
                <a:lnTo>
                  <a:pt x="336803" y="0"/>
                </a:lnTo>
                <a:lnTo>
                  <a:pt x="338327" y="1524"/>
                </a:lnTo>
                <a:lnTo>
                  <a:pt x="338327" y="6095"/>
                </a:lnTo>
                <a:lnTo>
                  <a:pt x="336803" y="7619"/>
                </a:lnTo>
                <a:lnTo>
                  <a:pt x="333755" y="7619"/>
                </a:lnTo>
                <a:lnTo>
                  <a:pt x="332232" y="6095"/>
                </a:lnTo>
                <a:close/>
              </a:path>
              <a:path w="7447915" h="7620">
                <a:moveTo>
                  <a:pt x="370332" y="7619"/>
                </a:moveTo>
                <a:lnTo>
                  <a:pt x="370332" y="0"/>
                </a:lnTo>
                <a:lnTo>
                  <a:pt x="373380" y="0"/>
                </a:lnTo>
                <a:lnTo>
                  <a:pt x="376427" y="3047"/>
                </a:lnTo>
                <a:lnTo>
                  <a:pt x="376427" y="4571"/>
                </a:lnTo>
                <a:lnTo>
                  <a:pt x="373380" y="7619"/>
                </a:lnTo>
                <a:lnTo>
                  <a:pt x="370332" y="7619"/>
                </a:lnTo>
                <a:close/>
              </a:path>
              <a:path w="7447915" h="7620">
                <a:moveTo>
                  <a:pt x="368807" y="6095"/>
                </a:moveTo>
                <a:lnTo>
                  <a:pt x="368807" y="1524"/>
                </a:lnTo>
                <a:lnTo>
                  <a:pt x="370332" y="1524"/>
                </a:lnTo>
                <a:lnTo>
                  <a:pt x="370332" y="6095"/>
                </a:lnTo>
                <a:lnTo>
                  <a:pt x="368807" y="6095"/>
                </a:lnTo>
                <a:close/>
              </a:path>
              <a:path w="7447915" h="7620">
                <a:moveTo>
                  <a:pt x="411480" y="6095"/>
                </a:moveTo>
                <a:lnTo>
                  <a:pt x="411480" y="1524"/>
                </a:lnTo>
                <a:lnTo>
                  <a:pt x="413003" y="1524"/>
                </a:lnTo>
                <a:lnTo>
                  <a:pt x="413003" y="6095"/>
                </a:lnTo>
                <a:lnTo>
                  <a:pt x="411480" y="6095"/>
                </a:lnTo>
                <a:close/>
              </a:path>
              <a:path w="7447915" h="7620">
                <a:moveTo>
                  <a:pt x="406907" y="7619"/>
                </a:moveTo>
                <a:lnTo>
                  <a:pt x="406907" y="0"/>
                </a:lnTo>
                <a:lnTo>
                  <a:pt x="411480" y="0"/>
                </a:lnTo>
                <a:lnTo>
                  <a:pt x="411480" y="7619"/>
                </a:lnTo>
                <a:lnTo>
                  <a:pt x="406907" y="7619"/>
                </a:lnTo>
                <a:close/>
              </a:path>
              <a:path w="7447915" h="7620">
                <a:moveTo>
                  <a:pt x="405383" y="6095"/>
                </a:moveTo>
                <a:lnTo>
                  <a:pt x="405383" y="1524"/>
                </a:lnTo>
                <a:lnTo>
                  <a:pt x="406907" y="1524"/>
                </a:lnTo>
                <a:lnTo>
                  <a:pt x="406907" y="6095"/>
                </a:lnTo>
                <a:lnTo>
                  <a:pt x="405383" y="6095"/>
                </a:lnTo>
                <a:close/>
              </a:path>
              <a:path w="7447915" h="7620">
                <a:moveTo>
                  <a:pt x="448055" y="6095"/>
                </a:moveTo>
                <a:lnTo>
                  <a:pt x="448055" y="1524"/>
                </a:lnTo>
                <a:lnTo>
                  <a:pt x="449580" y="1524"/>
                </a:lnTo>
                <a:lnTo>
                  <a:pt x="449580" y="6095"/>
                </a:lnTo>
                <a:lnTo>
                  <a:pt x="448055" y="6095"/>
                </a:lnTo>
                <a:close/>
              </a:path>
              <a:path w="7447915" h="7620">
                <a:moveTo>
                  <a:pt x="443483" y="7619"/>
                </a:moveTo>
                <a:lnTo>
                  <a:pt x="443483" y="0"/>
                </a:lnTo>
                <a:lnTo>
                  <a:pt x="448055" y="0"/>
                </a:lnTo>
                <a:lnTo>
                  <a:pt x="448055" y="7619"/>
                </a:lnTo>
                <a:lnTo>
                  <a:pt x="443483" y="7619"/>
                </a:lnTo>
                <a:close/>
              </a:path>
              <a:path w="7447915" h="7620">
                <a:moveTo>
                  <a:pt x="441959" y="6095"/>
                </a:moveTo>
                <a:lnTo>
                  <a:pt x="441959" y="1524"/>
                </a:lnTo>
                <a:lnTo>
                  <a:pt x="443483" y="1524"/>
                </a:lnTo>
                <a:lnTo>
                  <a:pt x="443483" y="6095"/>
                </a:lnTo>
                <a:lnTo>
                  <a:pt x="441959" y="6095"/>
                </a:lnTo>
                <a:close/>
              </a:path>
              <a:path w="7447915" h="7620">
                <a:moveTo>
                  <a:pt x="484632" y="6095"/>
                </a:moveTo>
                <a:lnTo>
                  <a:pt x="484632" y="1524"/>
                </a:lnTo>
                <a:lnTo>
                  <a:pt x="486155" y="1524"/>
                </a:lnTo>
                <a:lnTo>
                  <a:pt x="486155" y="6095"/>
                </a:lnTo>
                <a:lnTo>
                  <a:pt x="484632" y="6095"/>
                </a:lnTo>
                <a:close/>
              </a:path>
              <a:path w="7447915" h="7620">
                <a:moveTo>
                  <a:pt x="478535" y="4571"/>
                </a:moveTo>
                <a:lnTo>
                  <a:pt x="478535" y="3047"/>
                </a:lnTo>
                <a:lnTo>
                  <a:pt x="481583" y="0"/>
                </a:lnTo>
                <a:lnTo>
                  <a:pt x="484632" y="0"/>
                </a:lnTo>
                <a:lnTo>
                  <a:pt x="484632" y="7619"/>
                </a:lnTo>
                <a:lnTo>
                  <a:pt x="481583" y="7619"/>
                </a:lnTo>
                <a:lnTo>
                  <a:pt x="478535" y="4571"/>
                </a:lnTo>
                <a:close/>
              </a:path>
              <a:path w="7447915" h="7620">
                <a:moveTo>
                  <a:pt x="515111" y="4571"/>
                </a:moveTo>
                <a:lnTo>
                  <a:pt x="515111" y="3047"/>
                </a:lnTo>
                <a:lnTo>
                  <a:pt x="518159" y="0"/>
                </a:lnTo>
                <a:lnTo>
                  <a:pt x="521207" y="0"/>
                </a:lnTo>
                <a:lnTo>
                  <a:pt x="522732" y="1524"/>
                </a:lnTo>
                <a:lnTo>
                  <a:pt x="522732" y="6095"/>
                </a:lnTo>
                <a:lnTo>
                  <a:pt x="521207" y="7619"/>
                </a:lnTo>
                <a:lnTo>
                  <a:pt x="518159" y="7619"/>
                </a:lnTo>
                <a:lnTo>
                  <a:pt x="515111" y="4571"/>
                </a:lnTo>
                <a:close/>
              </a:path>
              <a:path w="7447915" h="7620">
                <a:moveTo>
                  <a:pt x="553211" y="6095"/>
                </a:moveTo>
                <a:lnTo>
                  <a:pt x="553211" y="1524"/>
                </a:lnTo>
                <a:lnTo>
                  <a:pt x="554735" y="0"/>
                </a:lnTo>
                <a:lnTo>
                  <a:pt x="557783" y="0"/>
                </a:lnTo>
                <a:lnTo>
                  <a:pt x="559307" y="1524"/>
                </a:lnTo>
                <a:lnTo>
                  <a:pt x="559307" y="6095"/>
                </a:lnTo>
                <a:lnTo>
                  <a:pt x="557783" y="7619"/>
                </a:lnTo>
                <a:lnTo>
                  <a:pt x="554735" y="7619"/>
                </a:lnTo>
                <a:lnTo>
                  <a:pt x="553211" y="6095"/>
                </a:lnTo>
                <a:close/>
              </a:path>
              <a:path w="7447915" h="7620">
                <a:moveTo>
                  <a:pt x="591311" y="7619"/>
                </a:moveTo>
                <a:lnTo>
                  <a:pt x="591311" y="0"/>
                </a:lnTo>
                <a:lnTo>
                  <a:pt x="594359" y="0"/>
                </a:lnTo>
                <a:lnTo>
                  <a:pt x="597407" y="3047"/>
                </a:lnTo>
                <a:lnTo>
                  <a:pt x="597407" y="4571"/>
                </a:lnTo>
                <a:lnTo>
                  <a:pt x="594359" y="7619"/>
                </a:lnTo>
                <a:lnTo>
                  <a:pt x="591311" y="7619"/>
                </a:lnTo>
                <a:close/>
              </a:path>
              <a:path w="7447915" h="7620">
                <a:moveTo>
                  <a:pt x="589787" y="6095"/>
                </a:moveTo>
                <a:lnTo>
                  <a:pt x="589787" y="1524"/>
                </a:lnTo>
                <a:lnTo>
                  <a:pt x="591311" y="1524"/>
                </a:lnTo>
                <a:lnTo>
                  <a:pt x="591311" y="6095"/>
                </a:lnTo>
                <a:lnTo>
                  <a:pt x="589787" y="6095"/>
                </a:lnTo>
                <a:close/>
              </a:path>
              <a:path w="7447915" h="7620">
                <a:moveTo>
                  <a:pt x="632459" y="6095"/>
                </a:moveTo>
                <a:lnTo>
                  <a:pt x="632459" y="1524"/>
                </a:lnTo>
                <a:lnTo>
                  <a:pt x="633983" y="1524"/>
                </a:lnTo>
                <a:lnTo>
                  <a:pt x="633983" y="6095"/>
                </a:lnTo>
                <a:lnTo>
                  <a:pt x="632459" y="6095"/>
                </a:lnTo>
                <a:close/>
              </a:path>
              <a:path w="7447915" h="7620">
                <a:moveTo>
                  <a:pt x="627887" y="7619"/>
                </a:moveTo>
                <a:lnTo>
                  <a:pt x="627887" y="0"/>
                </a:lnTo>
                <a:lnTo>
                  <a:pt x="632459" y="0"/>
                </a:lnTo>
                <a:lnTo>
                  <a:pt x="632459" y="7619"/>
                </a:lnTo>
                <a:lnTo>
                  <a:pt x="627887" y="7619"/>
                </a:lnTo>
                <a:close/>
              </a:path>
              <a:path w="7447915" h="7620">
                <a:moveTo>
                  <a:pt x="626364" y="6095"/>
                </a:moveTo>
                <a:lnTo>
                  <a:pt x="626364" y="1524"/>
                </a:lnTo>
                <a:lnTo>
                  <a:pt x="627887" y="1524"/>
                </a:lnTo>
                <a:lnTo>
                  <a:pt x="627887" y="6095"/>
                </a:lnTo>
                <a:lnTo>
                  <a:pt x="626364" y="6095"/>
                </a:lnTo>
                <a:close/>
              </a:path>
              <a:path w="7447915" h="7620">
                <a:moveTo>
                  <a:pt x="669035" y="6095"/>
                </a:moveTo>
                <a:lnTo>
                  <a:pt x="669035" y="1524"/>
                </a:lnTo>
                <a:lnTo>
                  <a:pt x="670559" y="1524"/>
                </a:lnTo>
                <a:lnTo>
                  <a:pt x="670559" y="6095"/>
                </a:lnTo>
                <a:lnTo>
                  <a:pt x="669035" y="6095"/>
                </a:lnTo>
                <a:close/>
              </a:path>
              <a:path w="7447915" h="7620">
                <a:moveTo>
                  <a:pt x="664464" y="7619"/>
                </a:moveTo>
                <a:lnTo>
                  <a:pt x="664464" y="0"/>
                </a:lnTo>
                <a:lnTo>
                  <a:pt x="669035" y="0"/>
                </a:lnTo>
                <a:lnTo>
                  <a:pt x="669035" y="7619"/>
                </a:lnTo>
                <a:lnTo>
                  <a:pt x="664464" y="7619"/>
                </a:lnTo>
                <a:close/>
              </a:path>
              <a:path w="7447915" h="7620">
                <a:moveTo>
                  <a:pt x="662939" y="6095"/>
                </a:moveTo>
                <a:lnTo>
                  <a:pt x="662939" y="1524"/>
                </a:lnTo>
                <a:lnTo>
                  <a:pt x="664464" y="1524"/>
                </a:lnTo>
                <a:lnTo>
                  <a:pt x="664464" y="6095"/>
                </a:lnTo>
                <a:lnTo>
                  <a:pt x="662939" y="6095"/>
                </a:lnTo>
                <a:close/>
              </a:path>
              <a:path w="7447915" h="7620">
                <a:moveTo>
                  <a:pt x="705611" y="6095"/>
                </a:moveTo>
                <a:lnTo>
                  <a:pt x="705611" y="1524"/>
                </a:lnTo>
                <a:lnTo>
                  <a:pt x="707135" y="1524"/>
                </a:lnTo>
                <a:lnTo>
                  <a:pt x="707135" y="6095"/>
                </a:lnTo>
                <a:lnTo>
                  <a:pt x="705611" y="6095"/>
                </a:lnTo>
                <a:close/>
              </a:path>
              <a:path w="7447915" h="7620">
                <a:moveTo>
                  <a:pt x="699516" y="4571"/>
                </a:moveTo>
                <a:lnTo>
                  <a:pt x="699516" y="3047"/>
                </a:lnTo>
                <a:lnTo>
                  <a:pt x="702564" y="0"/>
                </a:lnTo>
                <a:lnTo>
                  <a:pt x="705611" y="0"/>
                </a:lnTo>
                <a:lnTo>
                  <a:pt x="705611" y="7619"/>
                </a:lnTo>
                <a:lnTo>
                  <a:pt x="702564" y="7619"/>
                </a:lnTo>
                <a:lnTo>
                  <a:pt x="699516" y="4571"/>
                </a:lnTo>
                <a:close/>
              </a:path>
              <a:path w="7447915" h="7620">
                <a:moveTo>
                  <a:pt x="737616" y="6095"/>
                </a:moveTo>
                <a:lnTo>
                  <a:pt x="737616" y="1524"/>
                </a:lnTo>
                <a:lnTo>
                  <a:pt x="739139" y="0"/>
                </a:lnTo>
                <a:lnTo>
                  <a:pt x="742187" y="0"/>
                </a:lnTo>
                <a:lnTo>
                  <a:pt x="743711" y="1524"/>
                </a:lnTo>
                <a:lnTo>
                  <a:pt x="743711" y="6095"/>
                </a:lnTo>
                <a:lnTo>
                  <a:pt x="742187" y="7619"/>
                </a:lnTo>
                <a:lnTo>
                  <a:pt x="739139" y="7619"/>
                </a:lnTo>
                <a:lnTo>
                  <a:pt x="737616" y="6095"/>
                </a:lnTo>
                <a:close/>
              </a:path>
              <a:path w="7447915" h="7620">
                <a:moveTo>
                  <a:pt x="774191" y="6095"/>
                </a:moveTo>
                <a:lnTo>
                  <a:pt x="774191" y="1524"/>
                </a:lnTo>
                <a:lnTo>
                  <a:pt x="775716" y="0"/>
                </a:lnTo>
                <a:lnTo>
                  <a:pt x="778764" y="0"/>
                </a:lnTo>
                <a:lnTo>
                  <a:pt x="781811" y="3047"/>
                </a:lnTo>
                <a:lnTo>
                  <a:pt x="781811" y="4571"/>
                </a:lnTo>
                <a:lnTo>
                  <a:pt x="778764" y="7619"/>
                </a:lnTo>
                <a:lnTo>
                  <a:pt x="775716" y="7619"/>
                </a:lnTo>
                <a:lnTo>
                  <a:pt x="774191" y="6095"/>
                </a:lnTo>
                <a:close/>
              </a:path>
              <a:path w="7447915" h="7620">
                <a:moveTo>
                  <a:pt x="816864" y="6095"/>
                </a:moveTo>
                <a:lnTo>
                  <a:pt x="816864" y="1524"/>
                </a:lnTo>
                <a:lnTo>
                  <a:pt x="818387" y="3047"/>
                </a:lnTo>
                <a:lnTo>
                  <a:pt x="818387" y="4571"/>
                </a:lnTo>
                <a:lnTo>
                  <a:pt x="816864" y="6095"/>
                </a:lnTo>
                <a:close/>
              </a:path>
              <a:path w="7447915" h="7620">
                <a:moveTo>
                  <a:pt x="812291" y="7619"/>
                </a:moveTo>
                <a:lnTo>
                  <a:pt x="812291" y="0"/>
                </a:lnTo>
                <a:lnTo>
                  <a:pt x="816864" y="0"/>
                </a:lnTo>
                <a:lnTo>
                  <a:pt x="816864" y="7619"/>
                </a:lnTo>
                <a:lnTo>
                  <a:pt x="812291" y="7619"/>
                </a:lnTo>
                <a:close/>
              </a:path>
              <a:path w="7447915" h="7620">
                <a:moveTo>
                  <a:pt x="810767" y="6095"/>
                </a:moveTo>
                <a:lnTo>
                  <a:pt x="810767" y="1524"/>
                </a:lnTo>
                <a:lnTo>
                  <a:pt x="812291" y="1524"/>
                </a:lnTo>
                <a:lnTo>
                  <a:pt x="812291" y="6095"/>
                </a:lnTo>
                <a:lnTo>
                  <a:pt x="810767" y="6095"/>
                </a:lnTo>
                <a:close/>
              </a:path>
              <a:path w="7447915" h="7620">
                <a:moveTo>
                  <a:pt x="853439" y="6095"/>
                </a:moveTo>
                <a:lnTo>
                  <a:pt x="853439" y="1524"/>
                </a:lnTo>
                <a:lnTo>
                  <a:pt x="854964" y="1524"/>
                </a:lnTo>
                <a:lnTo>
                  <a:pt x="854964" y="6095"/>
                </a:lnTo>
                <a:lnTo>
                  <a:pt x="853439" y="6095"/>
                </a:lnTo>
                <a:close/>
              </a:path>
              <a:path w="7447915" h="7620">
                <a:moveTo>
                  <a:pt x="848867" y="7619"/>
                </a:moveTo>
                <a:lnTo>
                  <a:pt x="848867" y="0"/>
                </a:lnTo>
                <a:lnTo>
                  <a:pt x="853439" y="0"/>
                </a:lnTo>
                <a:lnTo>
                  <a:pt x="853439" y="7619"/>
                </a:lnTo>
                <a:lnTo>
                  <a:pt x="848867" y="7619"/>
                </a:lnTo>
                <a:close/>
              </a:path>
              <a:path w="7447915" h="7620">
                <a:moveTo>
                  <a:pt x="847343" y="6095"/>
                </a:moveTo>
                <a:lnTo>
                  <a:pt x="847343" y="1524"/>
                </a:lnTo>
                <a:lnTo>
                  <a:pt x="848867" y="1524"/>
                </a:lnTo>
                <a:lnTo>
                  <a:pt x="848867" y="6095"/>
                </a:lnTo>
                <a:lnTo>
                  <a:pt x="847343" y="6095"/>
                </a:lnTo>
                <a:close/>
              </a:path>
              <a:path w="7447915" h="7620">
                <a:moveTo>
                  <a:pt x="890016" y="6095"/>
                </a:moveTo>
                <a:lnTo>
                  <a:pt x="890016" y="1524"/>
                </a:lnTo>
                <a:lnTo>
                  <a:pt x="891539" y="1524"/>
                </a:lnTo>
                <a:lnTo>
                  <a:pt x="891539" y="6095"/>
                </a:lnTo>
                <a:lnTo>
                  <a:pt x="890016" y="6095"/>
                </a:lnTo>
                <a:close/>
              </a:path>
              <a:path w="7447915" h="7620">
                <a:moveTo>
                  <a:pt x="885443" y="7619"/>
                </a:moveTo>
                <a:lnTo>
                  <a:pt x="885443" y="0"/>
                </a:lnTo>
                <a:lnTo>
                  <a:pt x="890016" y="0"/>
                </a:lnTo>
                <a:lnTo>
                  <a:pt x="890016" y="7619"/>
                </a:lnTo>
                <a:lnTo>
                  <a:pt x="885443" y="7619"/>
                </a:lnTo>
                <a:close/>
              </a:path>
              <a:path w="7447915" h="7620">
                <a:moveTo>
                  <a:pt x="883919" y="6095"/>
                </a:moveTo>
                <a:lnTo>
                  <a:pt x="883919" y="1524"/>
                </a:lnTo>
                <a:lnTo>
                  <a:pt x="885443" y="1524"/>
                </a:lnTo>
                <a:lnTo>
                  <a:pt x="885443" y="6095"/>
                </a:lnTo>
                <a:lnTo>
                  <a:pt x="883919" y="6095"/>
                </a:lnTo>
                <a:close/>
              </a:path>
              <a:path w="7447915" h="7620">
                <a:moveTo>
                  <a:pt x="926591" y="6095"/>
                </a:moveTo>
                <a:lnTo>
                  <a:pt x="926591" y="1524"/>
                </a:lnTo>
                <a:lnTo>
                  <a:pt x="928116" y="1524"/>
                </a:lnTo>
                <a:lnTo>
                  <a:pt x="928116" y="6095"/>
                </a:lnTo>
                <a:lnTo>
                  <a:pt x="926591" y="6095"/>
                </a:lnTo>
                <a:close/>
              </a:path>
              <a:path w="7447915" h="7620">
                <a:moveTo>
                  <a:pt x="920495" y="4571"/>
                </a:moveTo>
                <a:lnTo>
                  <a:pt x="920495" y="3047"/>
                </a:lnTo>
                <a:lnTo>
                  <a:pt x="923543" y="0"/>
                </a:lnTo>
                <a:lnTo>
                  <a:pt x="926591" y="0"/>
                </a:lnTo>
                <a:lnTo>
                  <a:pt x="926591" y="7619"/>
                </a:lnTo>
                <a:lnTo>
                  <a:pt x="923543" y="7619"/>
                </a:lnTo>
                <a:lnTo>
                  <a:pt x="920495" y="4571"/>
                </a:lnTo>
                <a:close/>
              </a:path>
              <a:path w="7447915" h="7620">
                <a:moveTo>
                  <a:pt x="958595" y="6095"/>
                </a:moveTo>
                <a:lnTo>
                  <a:pt x="958595" y="1524"/>
                </a:lnTo>
                <a:lnTo>
                  <a:pt x="960119" y="0"/>
                </a:lnTo>
                <a:lnTo>
                  <a:pt x="963167" y="0"/>
                </a:lnTo>
                <a:lnTo>
                  <a:pt x="964691" y="1524"/>
                </a:lnTo>
                <a:lnTo>
                  <a:pt x="964691" y="6095"/>
                </a:lnTo>
                <a:lnTo>
                  <a:pt x="963167" y="7619"/>
                </a:lnTo>
                <a:lnTo>
                  <a:pt x="960119" y="7619"/>
                </a:lnTo>
                <a:lnTo>
                  <a:pt x="958595" y="6095"/>
                </a:lnTo>
                <a:close/>
              </a:path>
              <a:path w="7447915" h="7620">
                <a:moveTo>
                  <a:pt x="995171" y="6095"/>
                </a:moveTo>
                <a:lnTo>
                  <a:pt x="995171" y="1524"/>
                </a:lnTo>
                <a:lnTo>
                  <a:pt x="996695" y="0"/>
                </a:lnTo>
                <a:lnTo>
                  <a:pt x="999743" y="0"/>
                </a:lnTo>
                <a:lnTo>
                  <a:pt x="1002791" y="3047"/>
                </a:lnTo>
                <a:lnTo>
                  <a:pt x="1002791" y="4571"/>
                </a:lnTo>
                <a:lnTo>
                  <a:pt x="999743" y="7619"/>
                </a:lnTo>
                <a:lnTo>
                  <a:pt x="996695" y="7619"/>
                </a:lnTo>
                <a:lnTo>
                  <a:pt x="995171" y="6095"/>
                </a:lnTo>
                <a:close/>
              </a:path>
              <a:path w="7447915" h="7620">
                <a:moveTo>
                  <a:pt x="1037843" y="6095"/>
                </a:moveTo>
                <a:lnTo>
                  <a:pt x="1037843" y="1524"/>
                </a:lnTo>
                <a:lnTo>
                  <a:pt x="1039367" y="3047"/>
                </a:lnTo>
                <a:lnTo>
                  <a:pt x="1039367" y="4571"/>
                </a:lnTo>
                <a:lnTo>
                  <a:pt x="1037843" y="6095"/>
                </a:lnTo>
                <a:close/>
              </a:path>
              <a:path w="7447915" h="7620">
                <a:moveTo>
                  <a:pt x="1033271" y="7619"/>
                </a:moveTo>
                <a:lnTo>
                  <a:pt x="1033271" y="0"/>
                </a:lnTo>
                <a:lnTo>
                  <a:pt x="1037843" y="0"/>
                </a:lnTo>
                <a:lnTo>
                  <a:pt x="1037843" y="7619"/>
                </a:lnTo>
                <a:lnTo>
                  <a:pt x="1033271" y="7619"/>
                </a:lnTo>
                <a:close/>
              </a:path>
              <a:path w="7447915" h="7620">
                <a:moveTo>
                  <a:pt x="1031748" y="6095"/>
                </a:moveTo>
                <a:lnTo>
                  <a:pt x="1031748" y="1524"/>
                </a:lnTo>
                <a:lnTo>
                  <a:pt x="1033271" y="1524"/>
                </a:lnTo>
                <a:lnTo>
                  <a:pt x="1033271" y="6095"/>
                </a:lnTo>
                <a:lnTo>
                  <a:pt x="1031748" y="6095"/>
                </a:lnTo>
                <a:close/>
              </a:path>
              <a:path w="7447915" h="7620">
                <a:moveTo>
                  <a:pt x="1074419" y="6095"/>
                </a:moveTo>
                <a:lnTo>
                  <a:pt x="1074419" y="1524"/>
                </a:lnTo>
                <a:lnTo>
                  <a:pt x="1075943" y="1524"/>
                </a:lnTo>
                <a:lnTo>
                  <a:pt x="1075943" y="6095"/>
                </a:lnTo>
                <a:lnTo>
                  <a:pt x="1074419" y="6095"/>
                </a:lnTo>
                <a:close/>
              </a:path>
              <a:path w="7447915" h="7620">
                <a:moveTo>
                  <a:pt x="1069848" y="7619"/>
                </a:moveTo>
                <a:lnTo>
                  <a:pt x="1069848" y="0"/>
                </a:lnTo>
                <a:lnTo>
                  <a:pt x="1074419" y="0"/>
                </a:lnTo>
                <a:lnTo>
                  <a:pt x="1074419" y="7619"/>
                </a:lnTo>
                <a:lnTo>
                  <a:pt x="1069848" y="7619"/>
                </a:lnTo>
                <a:close/>
              </a:path>
              <a:path w="7447915" h="7620">
                <a:moveTo>
                  <a:pt x="1068323" y="6095"/>
                </a:moveTo>
                <a:lnTo>
                  <a:pt x="1068323" y="1524"/>
                </a:lnTo>
                <a:lnTo>
                  <a:pt x="1069848" y="1524"/>
                </a:lnTo>
                <a:lnTo>
                  <a:pt x="1069848" y="6095"/>
                </a:lnTo>
                <a:lnTo>
                  <a:pt x="1068323" y="6095"/>
                </a:lnTo>
                <a:close/>
              </a:path>
              <a:path w="7447915" h="7620">
                <a:moveTo>
                  <a:pt x="1110995" y="6095"/>
                </a:moveTo>
                <a:lnTo>
                  <a:pt x="1110995" y="1524"/>
                </a:lnTo>
                <a:lnTo>
                  <a:pt x="1112519" y="1524"/>
                </a:lnTo>
                <a:lnTo>
                  <a:pt x="1112519" y="6095"/>
                </a:lnTo>
                <a:lnTo>
                  <a:pt x="1110995" y="6095"/>
                </a:lnTo>
                <a:close/>
              </a:path>
              <a:path w="7447915" h="7620">
                <a:moveTo>
                  <a:pt x="1106423" y="7619"/>
                </a:moveTo>
                <a:lnTo>
                  <a:pt x="1106423" y="0"/>
                </a:lnTo>
                <a:lnTo>
                  <a:pt x="1110995" y="0"/>
                </a:lnTo>
                <a:lnTo>
                  <a:pt x="1110995" y="7619"/>
                </a:lnTo>
                <a:lnTo>
                  <a:pt x="1106423" y="7619"/>
                </a:lnTo>
                <a:close/>
              </a:path>
              <a:path w="7447915" h="7620">
                <a:moveTo>
                  <a:pt x="1104900" y="6095"/>
                </a:moveTo>
                <a:lnTo>
                  <a:pt x="1104900" y="1524"/>
                </a:lnTo>
                <a:lnTo>
                  <a:pt x="1106423" y="1524"/>
                </a:lnTo>
                <a:lnTo>
                  <a:pt x="1106423" y="6095"/>
                </a:lnTo>
                <a:lnTo>
                  <a:pt x="1104900" y="6095"/>
                </a:lnTo>
                <a:close/>
              </a:path>
              <a:path w="7447915" h="7620">
                <a:moveTo>
                  <a:pt x="1141475" y="4571"/>
                </a:moveTo>
                <a:lnTo>
                  <a:pt x="1141475" y="3047"/>
                </a:lnTo>
                <a:lnTo>
                  <a:pt x="1144523" y="0"/>
                </a:lnTo>
                <a:lnTo>
                  <a:pt x="1147571" y="0"/>
                </a:lnTo>
                <a:lnTo>
                  <a:pt x="1149095" y="1524"/>
                </a:lnTo>
                <a:lnTo>
                  <a:pt x="1149095" y="6095"/>
                </a:lnTo>
                <a:lnTo>
                  <a:pt x="1147571" y="7619"/>
                </a:lnTo>
                <a:lnTo>
                  <a:pt x="1144523" y="7619"/>
                </a:lnTo>
                <a:lnTo>
                  <a:pt x="1141475" y="4571"/>
                </a:lnTo>
                <a:close/>
              </a:path>
              <a:path w="7447915" h="7620">
                <a:moveTo>
                  <a:pt x="1179575" y="6095"/>
                </a:moveTo>
                <a:lnTo>
                  <a:pt x="1179575" y="1524"/>
                </a:lnTo>
                <a:lnTo>
                  <a:pt x="1181100" y="0"/>
                </a:lnTo>
                <a:lnTo>
                  <a:pt x="1184148" y="0"/>
                </a:lnTo>
                <a:lnTo>
                  <a:pt x="1185671" y="1524"/>
                </a:lnTo>
                <a:lnTo>
                  <a:pt x="1185671" y="6095"/>
                </a:lnTo>
                <a:lnTo>
                  <a:pt x="1184148" y="7619"/>
                </a:lnTo>
                <a:lnTo>
                  <a:pt x="1181100" y="7619"/>
                </a:lnTo>
                <a:lnTo>
                  <a:pt x="1179575" y="6095"/>
                </a:lnTo>
                <a:close/>
              </a:path>
              <a:path w="7447915" h="7620">
                <a:moveTo>
                  <a:pt x="1216151" y="6095"/>
                </a:moveTo>
                <a:lnTo>
                  <a:pt x="1216151" y="1524"/>
                </a:lnTo>
                <a:lnTo>
                  <a:pt x="1217675" y="0"/>
                </a:lnTo>
                <a:lnTo>
                  <a:pt x="1220723" y="0"/>
                </a:lnTo>
                <a:lnTo>
                  <a:pt x="1223771" y="3047"/>
                </a:lnTo>
                <a:lnTo>
                  <a:pt x="1223771" y="4571"/>
                </a:lnTo>
                <a:lnTo>
                  <a:pt x="1220723" y="7619"/>
                </a:lnTo>
                <a:lnTo>
                  <a:pt x="1217675" y="7619"/>
                </a:lnTo>
                <a:lnTo>
                  <a:pt x="1216151" y="6095"/>
                </a:lnTo>
                <a:close/>
              </a:path>
              <a:path w="7447915" h="7620">
                <a:moveTo>
                  <a:pt x="1258823" y="6095"/>
                </a:moveTo>
                <a:lnTo>
                  <a:pt x="1258823" y="1524"/>
                </a:lnTo>
                <a:lnTo>
                  <a:pt x="1260348" y="3047"/>
                </a:lnTo>
                <a:lnTo>
                  <a:pt x="1260348" y="4571"/>
                </a:lnTo>
                <a:lnTo>
                  <a:pt x="1258823" y="6095"/>
                </a:lnTo>
                <a:close/>
              </a:path>
              <a:path w="7447915" h="7620">
                <a:moveTo>
                  <a:pt x="1254251" y="7619"/>
                </a:moveTo>
                <a:lnTo>
                  <a:pt x="1254251" y="0"/>
                </a:lnTo>
                <a:lnTo>
                  <a:pt x="1258823" y="0"/>
                </a:lnTo>
                <a:lnTo>
                  <a:pt x="1258823" y="7619"/>
                </a:lnTo>
                <a:lnTo>
                  <a:pt x="1254251" y="7619"/>
                </a:lnTo>
                <a:close/>
              </a:path>
              <a:path w="7447915" h="7620">
                <a:moveTo>
                  <a:pt x="1252727" y="6095"/>
                </a:moveTo>
                <a:lnTo>
                  <a:pt x="1252727" y="1524"/>
                </a:lnTo>
                <a:lnTo>
                  <a:pt x="1254251" y="1524"/>
                </a:lnTo>
                <a:lnTo>
                  <a:pt x="1254251" y="6095"/>
                </a:lnTo>
                <a:lnTo>
                  <a:pt x="1252727" y="6095"/>
                </a:lnTo>
                <a:close/>
              </a:path>
              <a:path w="7447915" h="7620">
                <a:moveTo>
                  <a:pt x="1295400" y="6095"/>
                </a:moveTo>
                <a:lnTo>
                  <a:pt x="1295400" y="1524"/>
                </a:lnTo>
                <a:lnTo>
                  <a:pt x="1296923" y="1524"/>
                </a:lnTo>
                <a:lnTo>
                  <a:pt x="1296923" y="6095"/>
                </a:lnTo>
                <a:lnTo>
                  <a:pt x="1295400" y="6095"/>
                </a:lnTo>
                <a:close/>
              </a:path>
              <a:path w="7447915" h="7620">
                <a:moveTo>
                  <a:pt x="1290827" y="7619"/>
                </a:moveTo>
                <a:lnTo>
                  <a:pt x="1290827" y="0"/>
                </a:lnTo>
                <a:lnTo>
                  <a:pt x="1295400" y="0"/>
                </a:lnTo>
                <a:lnTo>
                  <a:pt x="1295400" y="7619"/>
                </a:lnTo>
                <a:lnTo>
                  <a:pt x="1290827" y="7619"/>
                </a:lnTo>
                <a:close/>
              </a:path>
              <a:path w="7447915" h="7620">
                <a:moveTo>
                  <a:pt x="1289303" y="6095"/>
                </a:moveTo>
                <a:lnTo>
                  <a:pt x="1289303" y="1524"/>
                </a:lnTo>
                <a:lnTo>
                  <a:pt x="1290827" y="1524"/>
                </a:lnTo>
                <a:lnTo>
                  <a:pt x="1290827" y="6095"/>
                </a:lnTo>
                <a:lnTo>
                  <a:pt x="1289303" y="6095"/>
                </a:lnTo>
                <a:close/>
              </a:path>
              <a:path w="7447915" h="7620">
                <a:moveTo>
                  <a:pt x="1331975" y="6095"/>
                </a:moveTo>
                <a:lnTo>
                  <a:pt x="1331975" y="1524"/>
                </a:lnTo>
                <a:lnTo>
                  <a:pt x="1333500" y="1524"/>
                </a:lnTo>
                <a:lnTo>
                  <a:pt x="1333500" y="6095"/>
                </a:lnTo>
                <a:lnTo>
                  <a:pt x="1331975" y="6095"/>
                </a:lnTo>
                <a:close/>
              </a:path>
              <a:path w="7447915" h="7620">
                <a:moveTo>
                  <a:pt x="1327403" y="7619"/>
                </a:moveTo>
                <a:lnTo>
                  <a:pt x="1327403" y="0"/>
                </a:lnTo>
                <a:lnTo>
                  <a:pt x="1331975" y="0"/>
                </a:lnTo>
                <a:lnTo>
                  <a:pt x="1331975" y="7619"/>
                </a:lnTo>
                <a:lnTo>
                  <a:pt x="1327403" y="7619"/>
                </a:lnTo>
                <a:close/>
              </a:path>
              <a:path w="7447915" h="7620">
                <a:moveTo>
                  <a:pt x="1325880" y="6095"/>
                </a:moveTo>
                <a:lnTo>
                  <a:pt x="1325880" y="1524"/>
                </a:lnTo>
                <a:lnTo>
                  <a:pt x="1327403" y="1524"/>
                </a:lnTo>
                <a:lnTo>
                  <a:pt x="1327403" y="6095"/>
                </a:lnTo>
                <a:lnTo>
                  <a:pt x="1325880" y="6095"/>
                </a:lnTo>
                <a:close/>
              </a:path>
              <a:path w="7447915" h="7620">
                <a:moveTo>
                  <a:pt x="1362455" y="4571"/>
                </a:moveTo>
                <a:lnTo>
                  <a:pt x="1362455" y="3047"/>
                </a:lnTo>
                <a:lnTo>
                  <a:pt x="1365503" y="0"/>
                </a:lnTo>
                <a:lnTo>
                  <a:pt x="1368551" y="0"/>
                </a:lnTo>
                <a:lnTo>
                  <a:pt x="1370075" y="1524"/>
                </a:lnTo>
                <a:lnTo>
                  <a:pt x="1370075" y="6095"/>
                </a:lnTo>
                <a:lnTo>
                  <a:pt x="1368551" y="7619"/>
                </a:lnTo>
                <a:lnTo>
                  <a:pt x="1365503" y="7619"/>
                </a:lnTo>
                <a:lnTo>
                  <a:pt x="1362455" y="4571"/>
                </a:lnTo>
                <a:close/>
              </a:path>
              <a:path w="7447915" h="7620">
                <a:moveTo>
                  <a:pt x="1400555" y="6095"/>
                </a:moveTo>
                <a:lnTo>
                  <a:pt x="1400555" y="1524"/>
                </a:lnTo>
                <a:lnTo>
                  <a:pt x="1402080" y="0"/>
                </a:lnTo>
                <a:lnTo>
                  <a:pt x="1405127" y="0"/>
                </a:lnTo>
                <a:lnTo>
                  <a:pt x="1406651" y="1524"/>
                </a:lnTo>
                <a:lnTo>
                  <a:pt x="1406651" y="6095"/>
                </a:lnTo>
                <a:lnTo>
                  <a:pt x="1405127" y="7619"/>
                </a:lnTo>
                <a:lnTo>
                  <a:pt x="1402080" y="7619"/>
                </a:lnTo>
                <a:lnTo>
                  <a:pt x="1400555" y="6095"/>
                </a:lnTo>
                <a:close/>
              </a:path>
              <a:path w="7447915" h="7620">
                <a:moveTo>
                  <a:pt x="1437132" y="6095"/>
                </a:moveTo>
                <a:lnTo>
                  <a:pt x="1437132" y="1524"/>
                </a:lnTo>
                <a:lnTo>
                  <a:pt x="1438655" y="0"/>
                </a:lnTo>
                <a:lnTo>
                  <a:pt x="1441703" y="0"/>
                </a:lnTo>
                <a:lnTo>
                  <a:pt x="1444751" y="3047"/>
                </a:lnTo>
                <a:lnTo>
                  <a:pt x="1444751" y="4571"/>
                </a:lnTo>
                <a:lnTo>
                  <a:pt x="1441703" y="7619"/>
                </a:lnTo>
                <a:lnTo>
                  <a:pt x="1438655" y="7619"/>
                </a:lnTo>
                <a:lnTo>
                  <a:pt x="1437132" y="6095"/>
                </a:lnTo>
                <a:close/>
              </a:path>
              <a:path w="7447915" h="7620">
                <a:moveTo>
                  <a:pt x="1479803" y="6095"/>
                </a:moveTo>
                <a:lnTo>
                  <a:pt x="1479803" y="1524"/>
                </a:lnTo>
                <a:lnTo>
                  <a:pt x="1481327" y="1524"/>
                </a:lnTo>
                <a:lnTo>
                  <a:pt x="1481327" y="6095"/>
                </a:lnTo>
                <a:lnTo>
                  <a:pt x="1479803" y="6095"/>
                </a:lnTo>
                <a:close/>
              </a:path>
              <a:path w="7447915" h="7620">
                <a:moveTo>
                  <a:pt x="1475232" y="7619"/>
                </a:moveTo>
                <a:lnTo>
                  <a:pt x="1475232" y="0"/>
                </a:lnTo>
                <a:lnTo>
                  <a:pt x="1479803" y="0"/>
                </a:lnTo>
                <a:lnTo>
                  <a:pt x="1479803" y="7619"/>
                </a:lnTo>
                <a:lnTo>
                  <a:pt x="1475232" y="7619"/>
                </a:lnTo>
                <a:close/>
              </a:path>
              <a:path w="7447915" h="7620">
                <a:moveTo>
                  <a:pt x="1473707" y="6095"/>
                </a:moveTo>
                <a:lnTo>
                  <a:pt x="1473707" y="1524"/>
                </a:lnTo>
                <a:lnTo>
                  <a:pt x="1475232" y="1524"/>
                </a:lnTo>
                <a:lnTo>
                  <a:pt x="1475232" y="6095"/>
                </a:lnTo>
                <a:lnTo>
                  <a:pt x="1473707" y="6095"/>
                </a:lnTo>
                <a:close/>
              </a:path>
              <a:path w="7447915" h="7620">
                <a:moveTo>
                  <a:pt x="1516380" y="6095"/>
                </a:moveTo>
                <a:lnTo>
                  <a:pt x="1516380" y="1524"/>
                </a:lnTo>
                <a:lnTo>
                  <a:pt x="1517903" y="1524"/>
                </a:lnTo>
                <a:lnTo>
                  <a:pt x="1517903" y="6095"/>
                </a:lnTo>
                <a:lnTo>
                  <a:pt x="1516380" y="6095"/>
                </a:lnTo>
                <a:close/>
              </a:path>
              <a:path w="7447915" h="7620">
                <a:moveTo>
                  <a:pt x="1511807" y="7619"/>
                </a:moveTo>
                <a:lnTo>
                  <a:pt x="1511807" y="0"/>
                </a:lnTo>
                <a:lnTo>
                  <a:pt x="1516380" y="0"/>
                </a:lnTo>
                <a:lnTo>
                  <a:pt x="1516380" y="7619"/>
                </a:lnTo>
                <a:lnTo>
                  <a:pt x="1511807" y="7619"/>
                </a:lnTo>
                <a:close/>
              </a:path>
              <a:path w="7447915" h="7620">
                <a:moveTo>
                  <a:pt x="1510284" y="6095"/>
                </a:moveTo>
                <a:lnTo>
                  <a:pt x="1510284" y="1524"/>
                </a:lnTo>
                <a:lnTo>
                  <a:pt x="1511807" y="1524"/>
                </a:lnTo>
                <a:lnTo>
                  <a:pt x="1511807" y="6095"/>
                </a:lnTo>
                <a:lnTo>
                  <a:pt x="1510284" y="6095"/>
                </a:lnTo>
                <a:close/>
              </a:path>
              <a:path w="7447915" h="7620">
                <a:moveTo>
                  <a:pt x="1552955" y="6095"/>
                </a:moveTo>
                <a:lnTo>
                  <a:pt x="1552955" y="1524"/>
                </a:lnTo>
                <a:lnTo>
                  <a:pt x="1554480" y="1524"/>
                </a:lnTo>
                <a:lnTo>
                  <a:pt x="1554480" y="6095"/>
                </a:lnTo>
                <a:lnTo>
                  <a:pt x="1552955" y="6095"/>
                </a:lnTo>
                <a:close/>
              </a:path>
              <a:path w="7447915" h="7620">
                <a:moveTo>
                  <a:pt x="1548384" y="7619"/>
                </a:moveTo>
                <a:lnTo>
                  <a:pt x="1548384" y="0"/>
                </a:lnTo>
                <a:lnTo>
                  <a:pt x="1552955" y="0"/>
                </a:lnTo>
                <a:lnTo>
                  <a:pt x="1552955" y="7619"/>
                </a:lnTo>
                <a:lnTo>
                  <a:pt x="1548384" y="7619"/>
                </a:lnTo>
                <a:close/>
              </a:path>
              <a:path w="7447915" h="7620">
                <a:moveTo>
                  <a:pt x="1546859" y="6095"/>
                </a:moveTo>
                <a:lnTo>
                  <a:pt x="1546859" y="1524"/>
                </a:lnTo>
                <a:lnTo>
                  <a:pt x="1548384" y="1524"/>
                </a:lnTo>
                <a:lnTo>
                  <a:pt x="1548384" y="6095"/>
                </a:lnTo>
                <a:lnTo>
                  <a:pt x="1546859" y="6095"/>
                </a:lnTo>
                <a:close/>
              </a:path>
              <a:path w="7447915" h="7620">
                <a:moveTo>
                  <a:pt x="1583435" y="4571"/>
                </a:moveTo>
                <a:lnTo>
                  <a:pt x="1583435" y="3047"/>
                </a:lnTo>
                <a:lnTo>
                  <a:pt x="1586484" y="0"/>
                </a:lnTo>
                <a:lnTo>
                  <a:pt x="1589532" y="0"/>
                </a:lnTo>
                <a:lnTo>
                  <a:pt x="1591055" y="1524"/>
                </a:lnTo>
                <a:lnTo>
                  <a:pt x="1591055" y="6095"/>
                </a:lnTo>
                <a:lnTo>
                  <a:pt x="1589532" y="7619"/>
                </a:lnTo>
                <a:lnTo>
                  <a:pt x="1586484" y="7619"/>
                </a:lnTo>
                <a:lnTo>
                  <a:pt x="1583435" y="4571"/>
                </a:lnTo>
                <a:close/>
              </a:path>
              <a:path w="7447915" h="7620">
                <a:moveTo>
                  <a:pt x="1621535" y="6095"/>
                </a:moveTo>
                <a:lnTo>
                  <a:pt x="1621535" y="1524"/>
                </a:lnTo>
                <a:lnTo>
                  <a:pt x="1623059" y="0"/>
                </a:lnTo>
                <a:lnTo>
                  <a:pt x="1626107" y="0"/>
                </a:lnTo>
                <a:lnTo>
                  <a:pt x="1627632" y="1524"/>
                </a:lnTo>
                <a:lnTo>
                  <a:pt x="1627632" y="6095"/>
                </a:lnTo>
                <a:lnTo>
                  <a:pt x="1626107" y="7619"/>
                </a:lnTo>
                <a:lnTo>
                  <a:pt x="1623059" y="7619"/>
                </a:lnTo>
                <a:lnTo>
                  <a:pt x="1621535" y="6095"/>
                </a:lnTo>
                <a:close/>
              </a:path>
              <a:path w="7447915" h="7620">
                <a:moveTo>
                  <a:pt x="1658111" y="6095"/>
                </a:moveTo>
                <a:lnTo>
                  <a:pt x="1658111" y="1524"/>
                </a:lnTo>
                <a:lnTo>
                  <a:pt x="1659635" y="0"/>
                </a:lnTo>
                <a:lnTo>
                  <a:pt x="1662684" y="0"/>
                </a:lnTo>
                <a:lnTo>
                  <a:pt x="1665732" y="3047"/>
                </a:lnTo>
                <a:lnTo>
                  <a:pt x="1665732" y="4571"/>
                </a:lnTo>
                <a:lnTo>
                  <a:pt x="1662684" y="7619"/>
                </a:lnTo>
                <a:lnTo>
                  <a:pt x="1659635" y="7619"/>
                </a:lnTo>
                <a:lnTo>
                  <a:pt x="1658111" y="6095"/>
                </a:lnTo>
                <a:close/>
              </a:path>
              <a:path w="7447915" h="7620">
                <a:moveTo>
                  <a:pt x="1700784" y="6095"/>
                </a:moveTo>
                <a:lnTo>
                  <a:pt x="1700784" y="1524"/>
                </a:lnTo>
                <a:lnTo>
                  <a:pt x="1702307" y="1524"/>
                </a:lnTo>
                <a:lnTo>
                  <a:pt x="1702307" y="6095"/>
                </a:lnTo>
                <a:lnTo>
                  <a:pt x="1700784" y="6095"/>
                </a:lnTo>
                <a:close/>
              </a:path>
              <a:path w="7447915" h="7620">
                <a:moveTo>
                  <a:pt x="1696211" y="7619"/>
                </a:moveTo>
                <a:lnTo>
                  <a:pt x="1696211" y="0"/>
                </a:lnTo>
                <a:lnTo>
                  <a:pt x="1700784" y="0"/>
                </a:lnTo>
                <a:lnTo>
                  <a:pt x="1700784" y="7619"/>
                </a:lnTo>
                <a:lnTo>
                  <a:pt x="1696211" y="7619"/>
                </a:lnTo>
                <a:close/>
              </a:path>
              <a:path w="7447915" h="7620">
                <a:moveTo>
                  <a:pt x="1694687" y="6095"/>
                </a:moveTo>
                <a:lnTo>
                  <a:pt x="1694687" y="1524"/>
                </a:lnTo>
                <a:lnTo>
                  <a:pt x="1696211" y="1524"/>
                </a:lnTo>
                <a:lnTo>
                  <a:pt x="1696211" y="6095"/>
                </a:lnTo>
                <a:lnTo>
                  <a:pt x="1694687" y="6095"/>
                </a:lnTo>
                <a:close/>
              </a:path>
              <a:path w="7447915" h="7620">
                <a:moveTo>
                  <a:pt x="1737359" y="6095"/>
                </a:moveTo>
                <a:lnTo>
                  <a:pt x="1737359" y="1524"/>
                </a:lnTo>
                <a:lnTo>
                  <a:pt x="1738884" y="1524"/>
                </a:lnTo>
                <a:lnTo>
                  <a:pt x="1738884" y="6095"/>
                </a:lnTo>
                <a:lnTo>
                  <a:pt x="1737359" y="6095"/>
                </a:lnTo>
                <a:close/>
              </a:path>
              <a:path w="7447915" h="7620">
                <a:moveTo>
                  <a:pt x="1732787" y="7619"/>
                </a:moveTo>
                <a:lnTo>
                  <a:pt x="1732787" y="0"/>
                </a:lnTo>
                <a:lnTo>
                  <a:pt x="1737359" y="0"/>
                </a:lnTo>
                <a:lnTo>
                  <a:pt x="1737359" y="7619"/>
                </a:lnTo>
                <a:lnTo>
                  <a:pt x="1732787" y="7619"/>
                </a:lnTo>
                <a:close/>
              </a:path>
              <a:path w="7447915" h="7620">
                <a:moveTo>
                  <a:pt x="1731264" y="6095"/>
                </a:moveTo>
                <a:lnTo>
                  <a:pt x="1731264" y="1524"/>
                </a:lnTo>
                <a:lnTo>
                  <a:pt x="1732787" y="1524"/>
                </a:lnTo>
                <a:lnTo>
                  <a:pt x="1732787" y="6095"/>
                </a:lnTo>
                <a:lnTo>
                  <a:pt x="1731264" y="6095"/>
                </a:lnTo>
                <a:close/>
              </a:path>
              <a:path w="7447915" h="7620">
                <a:moveTo>
                  <a:pt x="1773935" y="6095"/>
                </a:moveTo>
                <a:lnTo>
                  <a:pt x="1773935" y="1524"/>
                </a:lnTo>
                <a:lnTo>
                  <a:pt x="1775459" y="1524"/>
                </a:lnTo>
                <a:lnTo>
                  <a:pt x="1775459" y="6095"/>
                </a:lnTo>
                <a:lnTo>
                  <a:pt x="1773935" y="6095"/>
                </a:lnTo>
                <a:close/>
              </a:path>
              <a:path w="7447915" h="7620">
                <a:moveTo>
                  <a:pt x="1769364" y="7619"/>
                </a:moveTo>
                <a:lnTo>
                  <a:pt x="1769364" y="0"/>
                </a:lnTo>
                <a:lnTo>
                  <a:pt x="1773935" y="0"/>
                </a:lnTo>
                <a:lnTo>
                  <a:pt x="1773935" y="7619"/>
                </a:lnTo>
                <a:lnTo>
                  <a:pt x="1769364" y="7619"/>
                </a:lnTo>
                <a:close/>
              </a:path>
              <a:path w="7447915" h="7620">
                <a:moveTo>
                  <a:pt x="1767839" y="4571"/>
                </a:moveTo>
                <a:lnTo>
                  <a:pt x="1767839" y="3047"/>
                </a:lnTo>
                <a:lnTo>
                  <a:pt x="1769364" y="1524"/>
                </a:lnTo>
                <a:lnTo>
                  <a:pt x="1769364" y="6095"/>
                </a:lnTo>
                <a:lnTo>
                  <a:pt x="1767839" y="4571"/>
                </a:lnTo>
                <a:close/>
              </a:path>
              <a:path w="7447915" h="7620">
                <a:moveTo>
                  <a:pt x="1804416" y="4571"/>
                </a:moveTo>
                <a:lnTo>
                  <a:pt x="1804416" y="3047"/>
                </a:lnTo>
                <a:lnTo>
                  <a:pt x="1807464" y="0"/>
                </a:lnTo>
                <a:lnTo>
                  <a:pt x="1810511" y="0"/>
                </a:lnTo>
                <a:lnTo>
                  <a:pt x="1812035" y="1524"/>
                </a:lnTo>
                <a:lnTo>
                  <a:pt x="1812035" y="6095"/>
                </a:lnTo>
                <a:lnTo>
                  <a:pt x="1810511" y="7619"/>
                </a:lnTo>
                <a:lnTo>
                  <a:pt x="1807464" y="7619"/>
                </a:lnTo>
                <a:lnTo>
                  <a:pt x="1804416" y="4571"/>
                </a:lnTo>
                <a:close/>
              </a:path>
              <a:path w="7447915" h="7620">
                <a:moveTo>
                  <a:pt x="1842516" y="6095"/>
                </a:moveTo>
                <a:lnTo>
                  <a:pt x="1842516" y="1524"/>
                </a:lnTo>
                <a:lnTo>
                  <a:pt x="1844039" y="0"/>
                </a:lnTo>
                <a:lnTo>
                  <a:pt x="1847087" y="0"/>
                </a:lnTo>
                <a:lnTo>
                  <a:pt x="1848611" y="1524"/>
                </a:lnTo>
                <a:lnTo>
                  <a:pt x="1848611" y="6095"/>
                </a:lnTo>
                <a:lnTo>
                  <a:pt x="1847087" y="7619"/>
                </a:lnTo>
                <a:lnTo>
                  <a:pt x="1844039" y="7619"/>
                </a:lnTo>
                <a:lnTo>
                  <a:pt x="1842516" y="6095"/>
                </a:lnTo>
                <a:close/>
              </a:path>
              <a:path w="7447915" h="7620">
                <a:moveTo>
                  <a:pt x="1879091" y="6095"/>
                </a:moveTo>
                <a:lnTo>
                  <a:pt x="1879091" y="1524"/>
                </a:lnTo>
                <a:lnTo>
                  <a:pt x="1880616" y="0"/>
                </a:lnTo>
                <a:lnTo>
                  <a:pt x="1883664" y="0"/>
                </a:lnTo>
                <a:lnTo>
                  <a:pt x="1886711" y="3047"/>
                </a:lnTo>
                <a:lnTo>
                  <a:pt x="1886711" y="4571"/>
                </a:lnTo>
                <a:lnTo>
                  <a:pt x="1883664" y="7619"/>
                </a:lnTo>
                <a:lnTo>
                  <a:pt x="1880616" y="7619"/>
                </a:lnTo>
                <a:lnTo>
                  <a:pt x="1879091" y="6095"/>
                </a:lnTo>
                <a:close/>
              </a:path>
              <a:path w="7447915" h="7620">
                <a:moveTo>
                  <a:pt x="1921764" y="6095"/>
                </a:moveTo>
                <a:lnTo>
                  <a:pt x="1921764" y="1524"/>
                </a:lnTo>
                <a:lnTo>
                  <a:pt x="1923287" y="1524"/>
                </a:lnTo>
                <a:lnTo>
                  <a:pt x="1923287" y="6095"/>
                </a:lnTo>
                <a:lnTo>
                  <a:pt x="1921764" y="6095"/>
                </a:lnTo>
                <a:close/>
              </a:path>
              <a:path w="7447915" h="7620">
                <a:moveTo>
                  <a:pt x="1917191" y="7619"/>
                </a:moveTo>
                <a:lnTo>
                  <a:pt x="1917191" y="0"/>
                </a:lnTo>
                <a:lnTo>
                  <a:pt x="1921764" y="0"/>
                </a:lnTo>
                <a:lnTo>
                  <a:pt x="1921764" y="7619"/>
                </a:lnTo>
                <a:lnTo>
                  <a:pt x="1917191" y="7619"/>
                </a:lnTo>
                <a:close/>
              </a:path>
              <a:path w="7447915" h="7620">
                <a:moveTo>
                  <a:pt x="1915668" y="6095"/>
                </a:moveTo>
                <a:lnTo>
                  <a:pt x="1915668" y="1524"/>
                </a:lnTo>
                <a:lnTo>
                  <a:pt x="1917191" y="1524"/>
                </a:lnTo>
                <a:lnTo>
                  <a:pt x="1917191" y="6095"/>
                </a:lnTo>
                <a:lnTo>
                  <a:pt x="1915668" y="6095"/>
                </a:lnTo>
                <a:close/>
              </a:path>
              <a:path w="7447915" h="7620">
                <a:moveTo>
                  <a:pt x="1958339" y="6095"/>
                </a:moveTo>
                <a:lnTo>
                  <a:pt x="1958339" y="1524"/>
                </a:lnTo>
                <a:lnTo>
                  <a:pt x="1959864" y="1524"/>
                </a:lnTo>
                <a:lnTo>
                  <a:pt x="1959864" y="6095"/>
                </a:lnTo>
                <a:lnTo>
                  <a:pt x="1958339" y="6095"/>
                </a:lnTo>
                <a:close/>
              </a:path>
              <a:path w="7447915" h="7620">
                <a:moveTo>
                  <a:pt x="1953768" y="7619"/>
                </a:moveTo>
                <a:lnTo>
                  <a:pt x="1953768" y="0"/>
                </a:lnTo>
                <a:lnTo>
                  <a:pt x="1958339" y="0"/>
                </a:lnTo>
                <a:lnTo>
                  <a:pt x="1958339" y="7619"/>
                </a:lnTo>
                <a:lnTo>
                  <a:pt x="1953768" y="7619"/>
                </a:lnTo>
                <a:close/>
              </a:path>
              <a:path w="7447915" h="7620">
                <a:moveTo>
                  <a:pt x="1952243" y="6095"/>
                </a:moveTo>
                <a:lnTo>
                  <a:pt x="1952243" y="1524"/>
                </a:lnTo>
                <a:lnTo>
                  <a:pt x="1953768" y="1524"/>
                </a:lnTo>
                <a:lnTo>
                  <a:pt x="1953768" y="6095"/>
                </a:lnTo>
                <a:lnTo>
                  <a:pt x="1952243" y="6095"/>
                </a:lnTo>
                <a:close/>
              </a:path>
              <a:path w="7447915" h="7620">
                <a:moveTo>
                  <a:pt x="1994916" y="6095"/>
                </a:moveTo>
                <a:lnTo>
                  <a:pt x="1994916" y="1524"/>
                </a:lnTo>
                <a:lnTo>
                  <a:pt x="1996439" y="1524"/>
                </a:lnTo>
                <a:lnTo>
                  <a:pt x="1996439" y="6095"/>
                </a:lnTo>
                <a:lnTo>
                  <a:pt x="1994916" y="6095"/>
                </a:lnTo>
                <a:close/>
              </a:path>
              <a:path w="7447915" h="7620">
                <a:moveTo>
                  <a:pt x="1990343" y="7619"/>
                </a:moveTo>
                <a:lnTo>
                  <a:pt x="1990343" y="0"/>
                </a:lnTo>
                <a:lnTo>
                  <a:pt x="1994916" y="0"/>
                </a:lnTo>
                <a:lnTo>
                  <a:pt x="1994916" y="7619"/>
                </a:lnTo>
                <a:lnTo>
                  <a:pt x="1990343" y="7619"/>
                </a:lnTo>
                <a:close/>
              </a:path>
              <a:path w="7447915" h="7620">
                <a:moveTo>
                  <a:pt x="1988819" y="4571"/>
                </a:moveTo>
                <a:lnTo>
                  <a:pt x="1988819" y="3047"/>
                </a:lnTo>
                <a:lnTo>
                  <a:pt x="1990343" y="1524"/>
                </a:lnTo>
                <a:lnTo>
                  <a:pt x="1990343" y="6095"/>
                </a:lnTo>
                <a:lnTo>
                  <a:pt x="1988819" y="4571"/>
                </a:lnTo>
                <a:close/>
              </a:path>
              <a:path w="7447915" h="7620">
                <a:moveTo>
                  <a:pt x="2025395" y="4571"/>
                </a:moveTo>
                <a:lnTo>
                  <a:pt x="2025395" y="3047"/>
                </a:lnTo>
                <a:lnTo>
                  <a:pt x="2028443" y="0"/>
                </a:lnTo>
                <a:lnTo>
                  <a:pt x="2031491" y="0"/>
                </a:lnTo>
                <a:lnTo>
                  <a:pt x="2033016" y="1524"/>
                </a:lnTo>
                <a:lnTo>
                  <a:pt x="2033016" y="6095"/>
                </a:lnTo>
                <a:lnTo>
                  <a:pt x="2031491" y="7619"/>
                </a:lnTo>
                <a:lnTo>
                  <a:pt x="2028443" y="7619"/>
                </a:lnTo>
                <a:lnTo>
                  <a:pt x="2025395" y="4571"/>
                </a:lnTo>
                <a:close/>
              </a:path>
              <a:path w="7447915" h="7620">
                <a:moveTo>
                  <a:pt x="2063495" y="6095"/>
                </a:moveTo>
                <a:lnTo>
                  <a:pt x="2063495" y="1524"/>
                </a:lnTo>
                <a:lnTo>
                  <a:pt x="2065019" y="0"/>
                </a:lnTo>
                <a:lnTo>
                  <a:pt x="2068068" y="0"/>
                </a:lnTo>
                <a:lnTo>
                  <a:pt x="2069591" y="1524"/>
                </a:lnTo>
                <a:lnTo>
                  <a:pt x="2069591" y="6095"/>
                </a:lnTo>
                <a:lnTo>
                  <a:pt x="2068068" y="7619"/>
                </a:lnTo>
                <a:lnTo>
                  <a:pt x="2065019" y="7619"/>
                </a:lnTo>
                <a:lnTo>
                  <a:pt x="2063495" y="6095"/>
                </a:lnTo>
                <a:close/>
              </a:path>
              <a:path w="7447915" h="7620">
                <a:moveTo>
                  <a:pt x="2101595" y="7619"/>
                </a:moveTo>
                <a:lnTo>
                  <a:pt x="2101595" y="0"/>
                </a:lnTo>
                <a:lnTo>
                  <a:pt x="2104643" y="0"/>
                </a:lnTo>
                <a:lnTo>
                  <a:pt x="2107691" y="3047"/>
                </a:lnTo>
                <a:lnTo>
                  <a:pt x="2107691" y="4571"/>
                </a:lnTo>
                <a:lnTo>
                  <a:pt x="2104643" y="7619"/>
                </a:lnTo>
                <a:lnTo>
                  <a:pt x="2101595" y="7619"/>
                </a:lnTo>
                <a:close/>
              </a:path>
              <a:path w="7447915" h="7620">
                <a:moveTo>
                  <a:pt x="2100071" y="6095"/>
                </a:moveTo>
                <a:lnTo>
                  <a:pt x="2100071" y="1524"/>
                </a:lnTo>
                <a:lnTo>
                  <a:pt x="2101595" y="1524"/>
                </a:lnTo>
                <a:lnTo>
                  <a:pt x="2101595" y="6095"/>
                </a:lnTo>
                <a:lnTo>
                  <a:pt x="2100071" y="6095"/>
                </a:lnTo>
                <a:close/>
              </a:path>
              <a:path w="7447915" h="7620">
                <a:moveTo>
                  <a:pt x="2142743" y="6095"/>
                </a:moveTo>
                <a:lnTo>
                  <a:pt x="2142743" y="1524"/>
                </a:lnTo>
                <a:lnTo>
                  <a:pt x="2144268" y="1524"/>
                </a:lnTo>
                <a:lnTo>
                  <a:pt x="2144268" y="6095"/>
                </a:lnTo>
                <a:lnTo>
                  <a:pt x="2142743" y="6095"/>
                </a:lnTo>
                <a:close/>
              </a:path>
              <a:path w="7447915" h="7620">
                <a:moveTo>
                  <a:pt x="2138171" y="7619"/>
                </a:moveTo>
                <a:lnTo>
                  <a:pt x="2138171" y="0"/>
                </a:lnTo>
                <a:lnTo>
                  <a:pt x="2142743" y="0"/>
                </a:lnTo>
                <a:lnTo>
                  <a:pt x="2142743" y="7619"/>
                </a:lnTo>
                <a:lnTo>
                  <a:pt x="2138171" y="7619"/>
                </a:lnTo>
                <a:close/>
              </a:path>
              <a:path w="7447915" h="7620">
                <a:moveTo>
                  <a:pt x="2136648" y="6095"/>
                </a:moveTo>
                <a:lnTo>
                  <a:pt x="2136648" y="1524"/>
                </a:lnTo>
                <a:lnTo>
                  <a:pt x="2138171" y="1524"/>
                </a:lnTo>
                <a:lnTo>
                  <a:pt x="2138171" y="6095"/>
                </a:lnTo>
                <a:lnTo>
                  <a:pt x="2136648" y="6095"/>
                </a:lnTo>
                <a:close/>
              </a:path>
              <a:path w="7447915" h="7620">
                <a:moveTo>
                  <a:pt x="2179319" y="6095"/>
                </a:moveTo>
                <a:lnTo>
                  <a:pt x="2179319" y="1524"/>
                </a:lnTo>
                <a:lnTo>
                  <a:pt x="2180843" y="1524"/>
                </a:lnTo>
                <a:lnTo>
                  <a:pt x="2180843" y="6095"/>
                </a:lnTo>
                <a:lnTo>
                  <a:pt x="2179319" y="6095"/>
                </a:lnTo>
                <a:close/>
              </a:path>
              <a:path w="7447915" h="7620">
                <a:moveTo>
                  <a:pt x="2174748" y="7619"/>
                </a:moveTo>
                <a:lnTo>
                  <a:pt x="2174748" y="0"/>
                </a:lnTo>
                <a:lnTo>
                  <a:pt x="2179319" y="0"/>
                </a:lnTo>
                <a:lnTo>
                  <a:pt x="2179319" y="7619"/>
                </a:lnTo>
                <a:lnTo>
                  <a:pt x="2174748" y="7619"/>
                </a:lnTo>
                <a:close/>
              </a:path>
              <a:path w="7447915" h="7620">
                <a:moveTo>
                  <a:pt x="2173223" y="6095"/>
                </a:moveTo>
                <a:lnTo>
                  <a:pt x="2173223" y="1524"/>
                </a:lnTo>
                <a:lnTo>
                  <a:pt x="2174748" y="1524"/>
                </a:lnTo>
                <a:lnTo>
                  <a:pt x="2174748" y="6095"/>
                </a:lnTo>
                <a:lnTo>
                  <a:pt x="2173223" y="6095"/>
                </a:lnTo>
                <a:close/>
              </a:path>
              <a:path w="7447915" h="7620">
                <a:moveTo>
                  <a:pt x="2215895" y="6095"/>
                </a:moveTo>
                <a:lnTo>
                  <a:pt x="2215895" y="1524"/>
                </a:lnTo>
                <a:lnTo>
                  <a:pt x="2217419" y="1524"/>
                </a:lnTo>
                <a:lnTo>
                  <a:pt x="2217419" y="6095"/>
                </a:lnTo>
                <a:lnTo>
                  <a:pt x="2215895" y="6095"/>
                </a:lnTo>
                <a:close/>
              </a:path>
              <a:path w="7447915" h="7620">
                <a:moveTo>
                  <a:pt x="2211323" y="7619"/>
                </a:moveTo>
                <a:lnTo>
                  <a:pt x="2211323" y="0"/>
                </a:lnTo>
                <a:lnTo>
                  <a:pt x="2215895" y="0"/>
                </a:lnTo>
                <a:lnTo>
                  <a:pt x="2215895" y="7619"/>
                </a:lnTo>
                <a:lnTo>
                  <a:pt x="2211323" y="7619"/>
                </a:lnTo>
                <a:close/>
              </a:path>
              <a:path w="7447915" h="7620">
                <a:moveTo>
                  <a:pt x="2209800" y="4571"/>
                </a:moveTo>
                <a:lnTo>
                  <a:pt x="2209800" y="3047"/>
                </a:lnTo>
                <a:lnTo>
                  <a:pt x="2211323" y="1524"/>
                </a:lnTo>
                <a:lnTo>
                  <a:pt x="2211323" y="6095"/>
                </a:lnTo>
                <a:lnTo>
                  <a:pt x="2209800" y="4571"/>
                </a:lnTo>
                <a:close/>
              </a:path>
              <a:path w="7447915" h="7620">
                <a:moveTo>
                  <a:pt x="2246375" y="4571"/>
                </a:moveTo>
                <a:lnTo>
                  <a:pt x="2246375" y="3047"/>
                </a:lnTo>
                <a:lnTo>
                  <a:pt x="2249423" y="0"/>
                </a:lnTo>
                <a:lnTo>
                  <a:pt x="2252471" y="0"/>
                </a:lnTo>
                <a:lnTo>
                  <a:pt x="2253995" y="1524"/>
                </a:lnTo>
                <a:lnTo>
                  <a:pt x="2253995" y="6095"/>
                </a:lnTo>
                <a:lnTo>
                  <a:pt x="2252471" y="7619"/>
                </a:lnTo>
                <a:lnTo>
                  <a:pt x="2249423" y="7619"/>
                </a:lnTo>
                <a:lnTo>
                  <a:pt x="2246375" y="4571"/>
                </a:lnTo>
                <a:close/>
              </a:path>
              <a:path w="7447915" h="7620">
                <a:moveTo>
                  <a:pt x="2284475" y="6095"/>
                </a:moveTo>
                <a:lnTo>
                  <a:pt x="2284475" y="1524"/>
                </a:lnTo>
                <a:lnTo>
                  <a:pt x="2286000" y="0"/>
                </a:lnTo>
                <a:lnTo>
                  <a:pt x="2289048" y="0"/>
                </a:lnTo>
                <a:lnTo>
                  <a:pt x="2290571" y="1524"/>
                </a:lnTo>
                <a:lnTo>
                  <a:pt x="2290571" y="6095"/>
                </a:lnTo>
                <a:lnTo>
                  <a:pt x="2289048" y="7619"/>
                </a:lnTo>
                <a:lnTo>
                  <a:pt x="2286000" y="7619"/>
                </a:lnTo>
                <a:lnTo>
                  <a:pt x="2284475" y="6095"/>
                </a:lnTo>
                <a:close/>
              </a:path>
              <a:path w="7447915" h="7620">
                <a:moveTo>
                  <a:pt x="2322575" y="7619"/>
                </a:moveTo>
                <a:lnTo>
                  <a:pt x="2322575" y="0"/>
                </a:lnTo>
                <a:lnTo>
                  <a:pt x="2325623" y="0"/>
                </a:lnTo>
                <a:lnTo>
                  <a:pt x="2328671" y="3047"/>
                </a:lnTo>
                <a:lnTo>
                  <a:pt x="2328671" y="4571"/>
                </a:lnTo>
                <a:lnTo>
                  <a:pt x="2325623" y="7619"/>
                </a:lnTo>
                <a:lnTo>
                  <a:pt x="2322575" y="7619"/>
                </a:lnTo>
                <a:close/>
              </a:path>
              <a:path w="7447915" h="7620">
                <a:moveTo>
                  <a:pt x="2321052" y="6095"/>
                </a:moveTo>
                <a:lnTo>
                  <a:pt x="2321052" y="1524"/>
                </a:lnTo>
                <a:lnTo>
                  <a:pt x="2322575" y="1524"/>
                </a:lnTo>
                <a:lnTo>
                  <a:pt x="2322575" y="6095"/>
                </a:lnTo>
                <a:lnTo>
                  <a:pt x="2321052" y="6095"/>
                </a:lnTo>
                <a:close/>
              </a:path>
              <a:path w="7447915" h="7620">
                <a:moveTo>
                  <a:pt x="2363723" y="6095"/>
                </a:moveTo>
                <a:lnTo>
                  <a:pt x="2363723" y="1524"/>
                </a:lnTo>
                <a:lnTo>
                  <a:pt x="2365248" y="1524"/>
                </a:lnTo>
                <a:lnTo>
                  <a:pt x="2365248" y="6095"/>
                </a:lnTo>
                <a:lnTo>
                  <a:pt x="2363723" y="6095"/>
                </a:lnTo>
                <a:close/>
              </a:path>
              <a:path w="7447915" h="7620">
                <a:moveTo>
                  <a:pt x="2359152" y="7619"/>
                </a:moveTo>
                <a:lnTo>
                  <a:pt x="2359152" y="0"/>
                </a:lnTo>
                <a:lnTo>
                  <a:pt x="2363723" y="0"/>
                </a:lnTo>
                <a:lnTo>
                  <a:pt x="2363723" y="7619"/>
                </a:lnTo>
                <a:lnTo>
                  <a:pt x="2359152" y="7619"/>
                </a:lnTo>
                <a:close/>
              </a:path>
              <a:path w="7447915" h="7620">
                <a:moveTo>
                  <a:pt x="2357627" y="6095"/>
                </a:moveTo>
                <a:lnTo>
                  <a:pt x="2357627" y="1524"/>
                </a:lnTo>
                <a:lnTo>
                  <a:pt x="2359152" y="1524"/>
                </a:lnTo>
                <a:lnTo>
                  <a:pt x="2359152" y="6095"/>
                </a:lnTo>
                <a:lnTo>
                  <a:pt x="2357627" y="6095"/>
                </a:lnTo>
                <a:close/>
              </a:path>
              <a:path w="7447915" h="7620">
                <a:moveTo>
                  <a:pt x="2400300" y="6095"/>
                </a:moveTo>
                <a:lnTo>
                  <a:pt x="2400300" y="1524"/>
                </a:lnTo>
                <a:lnTo>
                  <a:pt x="2401823" y="1524"/>
                </a:lnTo>
                <a:lnTo>
                  <a:pt x="2401823" y="6095"/>
                </a:lnTo>
                <a:lnTo>
                  <a:pt x="2400300" y="6095"/>
                </a:lnTo>
                <a:close/>
              </a:path>
              <a:path w="7447915" h="7620">
                <a:moveTo>
                  <a:pt x="2395727" y="7619"/>
                </a:moveTo>
                <a:lnTo>
                  <a:pt x="2395727" y="0"/>
                </a:lnTo>
                <a:lnTo>
                  <a:pt x="2400300" y="0"/>
                </a:lnTo>
                <a:lnTo>
                  <a:pt x="2400300" y="7619"/>
                </a:lnTo>
                <a:lnTo>
                  <a:pt x="2395727" y="7619"/>
                </a:lnTo>
                <a:close/>
              </a:path>
              <a:path w="7447915" h="7620">
                <a:moveTo>
                  <a:pt x="2394203" y="6095"/>
                </a:moveTo>
                <a:lnTo>
                  <a:pt x="2394203" y="1524"/>
                </a:lnTo>
                <a:lnTo>
                  <a:pt x="2395727" y="1524"/>
                </a:lnTo>
                <a:lnTo>
                  <a:pt x="2395727" y="6095"/>
                </a:lnTo>
                <a:lnTo>
                  <a:pt x="2394203" y="6095"/>
                </a:lnTo>
                <a:close/>
              </a:path>
              <a:path w="7447915" h="7620">
                <a:moveTo>
                  <a:pt x="2436875" y="6095"/>
                </a:moveTo>
                <a:lnTo>
                  <a:pt x="2436875" y="1524"/>
                </a:lnTo>
                <a:lnTo>
                  <a:pt x="2438400" y="1524"/>
                </a:lnTo>
                <a:lnTo>
                  <a:pt x="2438400" y="6095"/>
                </a:lnTo>
                <a:lnTo>
                  <a:pt x="2436875" y="6095"/>
                </a:lnTo>
                <a:close/>
              </a:path>
              <a:path w="7447915" h="7620">
                <a:moveTo>
                  <a:pt x="2430780" y="4571"/>
                </a:moveTo>
                <a:lnTo>
                  <a:pt x="2430780" y="3047"/>
                </a:lnTo>
                <a:lnTo>
                  <a:pt x="2433827" y="0"/>
                </a:lnTo>
                <a:lnTo>
                  <a:pt x="2436875" y="0"/>
                </a:lnTo>
                <a:lnTo>
                  <a:pt x="2436875" y="7619"/>
                </a:lnTo>
                <a:lnTo>
                  <a:pt x="2433827" y="7619"/>
                </a:lnTo>
                <a:lnTo>
                  <a:pt x="2430780" y="4571"/>
                </a:lnTo>
                <a:close/>
              </a:path>
              <a:path w="7447915" h="7620">
                <a:moveTo>
                  <a:pt x="2467355" y="4571"/>
                </a:moveTo>
                <a:lnTo>
                  <a:pt x="2467355" y="3047"/>
                </a:lnTo>
                <a:lnTo>
                  <a:pt x="2470403" y="0"/>
                </a:lnTo>
                <a:lnTo>
                  <a:pt x="2473452" y="0"/>
                </a:lnTo>
                <a:lnTo>
                  <a:pt x="2474975" y="1524"/>
                </a:lnTo>
                <a:lnTo>
                  <a:pt x="2474975" y="6095"/>
                </a:lnTo>
                <a:lnTo>
                  <a:pt x="2473452" y="7619"/>
                </a:lnTo>
                <a:lnTo>
                  <a:pt x="2470403" y="7619"/>
                </a:lnTo>
                <a:lnTo>
                  <a:pt x="2467355" y="4571"/>
                </a:lnTo>
                <a:close/>
              </a:path>
              <a:path w="7447915" h="7620">
                <a:moveTo>
                  <a:pt x="2505455" y="6095"/>
                </a:moveTo>
                <a:lnTo>
                  <a:pt x="2505455" y="1524"/>
                </a:lnTo>
                <a:lnTo>
                  <a:pt x="2506980" y="0"/>
                </a:lnTo>
                <a:lnTo>
                  <a:pt x="2510027" y="0"/>
                </a:lnTo>
                <a:lnTo>
                  <a:pt x="2511552" y="1524"/>
                </a:lnTo>
                <a:lnTo>
                  <a:pt x="2511552" y="6095"/>
                </a:lnTo>
                <a:lnTo>
                  <a:pt x="2510027" y="7619"/>
                </a:lnTo>
                <a:lnTo>
                  <a:pt x="2506980" y="7619"/>
                </a:lnTo>
                <a:lnTo>
                  <a:pt x="2505455" y="6095"/>
                </a:lnTo>
                <a:close/>
              </a:path>
              <a:path w="7447915" h="7620">
                <a:moveTo>
                  <a:pt x="2543555" y="7619"/>
                </a:moveTo>
                <a:lnTo>
                  <a:pt x="2543555" y="0"/>
                </a:lnTo>
                <a:lnTo>
                  <a:pt x="2546603" y="0"/>
                </a:lnTo>
                <a:lnTo>
                  <a:pt x="2549652" y="3047"/>
                </a:lnTo>
                <a:lnTo>
                  <a:pt x="2549652" y="4571"/>
                </a:lnTo>
                <a:lnTo>
                  <a:pt x="2546603" y="7619"/>
                </a:lnTo>
                <a:lnTo>
                  <a:pt x="2543555" y="7619"/>
                </a:lnTo>
                <a:close/>
              </a:path>
              <a:path w="7447915" h="7620">
                <a:moveTo>
                  <a:pt x="2542032" y="6095"/>
                </a:moveTo>
                <a:lnTo>
                  <a:pt x="2542032" y="1524"/>
                </a:lnTo>
                <a:lnTo>
                  <a:pt x="2543555" y="1524"/>
                </a:lnTo>
                <a:lnTo>
                  <a:pt x="2543555" y="6095"/>
                </a:lnTo>
                <a:lnTo>
                  <a:pt x="2542032" y="6095"/>
                </a:lnTo>
                <a:close/>
              </a:path>
              <a:path w="7447915" h="7620">
                <a:moveTo>
                  <a:pt x="2584703" y="6095"/>
                </a:moveTo>
                <a:lnTo>
                  <a:pt x="2584703" y="1524"/>
                </a:lnTo>
                <a:lnTo>
                  <a:pt x="2586227" y="1524"/>
                </a:lnTo>
                <a:lnTo>
                  <a:pt x="2586227" y="6095"/>
                </a:lnTo>
                <a:lnTo>
                  <a:pt x="2584703" y="6095"/>
                </a:lnTo>
                <a:close/>
              </a:path>
              <a:path w="7447915" h="7620">
                <a:moveTo>
                  <a:pt x="2580132" y="7619"/>
                </a:moveTo>
                <a:lnTo>
                  <a:pt x="2580132" y="0"/>
                </a:lnTo>
                <a:lnTo>
                  <a:pt x="2584703" y="0"/>
                </a:lnTo>
                <a:lnTo>
                  <a:pt x="2584703" y="7619"/>
                </a:lnTo>
                <a:lnTo>
                  <a:pt x="2580132" y="7619"/>
                </a:lnTo>
                <a:close/>
              </a:path>
              <a:path w="7447915" h="7620">
                <a:moveTo>
                  <a:pt x="2578607" y="6095"/>
                </a:moveTo>
                <a:lnTo>
                  <a:pt x="2578607" y="1524"/>
                </a:lnTo>
                <a:lnTo>
                  <a:pt x="2580132" y="1524"/>
                </a:lnTo>
                <a:lnTo>
                  <a:pt x="2580132" y="6095"/>
                </a:lnTo>
                <a:lnTo>
                  <a:pt x="2578607" y="6095"/>
                </a:lnTo>
                <a:close/>
              </a:path>
              <a:path w="7447915" h="7620">
                <a:moveTo>
                  <a:pt x="2621280" y="6095"/>
                </a:moveTo>
                <a:lnTo>
                  <a:pt x="2621280" y="1524"/>
                </a:lnTo>
                <a:lnTo>
                  <a:pt x="2622803" y="1524"/>
                </a:lnTo>
                <a:lnTo>
                  <a:pt x="2622803" y="6095"/>
                </a:lnTo>
                <a:lnTo>
                  <a:pt x="2621280" y="6095"/>
                </a:lnTo>
                <a:close/>
              </a:path>
              <a:path w="7447915" h="7620">
                <a:moveTo>
                  <a:pt x="2616707" y="7619"/>
                </a:moveTo>
                <a:lnTo>
                  <a:pt x="2616707" y="0"/>
                </a:lnTo>
                <a:lnTo>
                  <a:pt x="2621280" y="0"/>
                </a:lnTo>
                <a:lnTo>
                  <a:pt x="2621280" y="7619"/>
                </a:lnTo>
                <a:lnTo>
                  <a:pt x="2616707" y="7619"/>
                </a:lnTo>
                <a:close/>
              </a:path>
              <a:path w="7447915" h="7620">
                <a:moveTo>
                  <a:pt x="2615184" y="6095"/>
                </a:moveTo>
                <a:lnTo>
                  <a:pt x="2615184" y="1524"/>
                </a:lnTo>
                <a:lnTo>
                  <a:pt x="2616707" y="1524"/>
                </a:lnTo>
                <a:lnTo>
                  <a:pt x="2616707" y="6095"/>
                </a:lnTo>
                <a:lnTo>
                  <a:pt x="2615184" y="6095"/>
                </a:lnTo>
                <a:close/>
              </a:path>
              <a:path w="7447915" h="7620">
                <a:moveTo>
                  <a:pt x="2657855" y="6095"/>
                </a:moveTo>
                <a:lnTo>
                  <a:pt x="2657855" y="1524"/>
                </a:lnTo>
                <a:lnTo>
                  <a:pt x="2659380" y="1524"/>
                </a:lnTo>
                <a:lnTo>
                  <a:pt x="2659380" y="6095"/>
                </a:lnTo>
                <a:lnTo>
                  <a:pt x="2657855" y="6095"/>
                </a:lnTo>
                <a:close/>
              </a:path>
              <a:path w="7447915" h="7620">
                <a:moveTo>
                  <a:pt x="2651759" y="4571"/>
                </a:moveTo>
                <a:lnTo>
                  <a:pt x="2651759" y="3047"/>
                </a:lnTo>
                <a:lnTo>
                  <a:pt x="2654807" y="0"/>
                </a:lnTo>
                <a:lnTo>
                  <a:pt x="2657855" y="0"/>
                </a:lnTo>
                <a:lnTo>
                  <a:pt x="2657855" y="7619"/>
                </a:lnTo>
                <a:lnTo>
                  <a:pt x="2654807" y="7619"/>
                </a:lnTo>
                <a:lnTo>
                  <a:pt x="2651759" y="4571"/>
                </a:lnTo>
                <a:close/>
              </a:path>
              <a:path w="7447915" h="7620">
                <a:moveTo>
                  <a:pt x="2689859" y="6095"/>
                </a:moveTo>
                <a:lnTo>
                  <a:pt x="2689859" y="1524"/>
                </a:lnTo>
                <a:lnTo>
                  <a:pt x="2691384" y="0"/>
                </a:lnTo>
                <a:lnTo>
                  <a:pt x="2694432" y="0"/>
                </a:lnTo>
                <a:lnTo>
                  <a:pt x="2695955" y="1524"/>
                </a:lnTo>
                <a:lnTo>
                  <a:pt x="2695955" y="6095"/>
                </a:lnTo>
                <a:lnTo>
                  <a:pt x="2694432" y="7619"/>
                </a:lnTo>
                <a:lnTo>
                  <a:pt x="2691384" y="7619"/>
                </a:lnTo>
                <a:lnTo>
                  <a:pt x="2689859" y="6095"/>
                </a:lnTo>
                <a:close/>
              </a:path>
              <a:path w="7447915" h="7620">
                <a:moveTo>
                  <a:pt x="2726435" y="6095"/>
                </a:moveTo>
                <a:lnTo>
                  <a:pt x="2726435" y="1524"/>
                </a:lnTo>
                <a:lnTo>
                  <a:pt x="2727959" y="0"/>
                </a:lnTo>
                <a:lnTo>
                  <a:pt x="2731007" y="0"/>
                </a:lnTo>
                <a:lnTo>
                  <a:pt x="2734055" y="3047"/>
                </a:lnTo>
                <a:lnTo>
                  <a:pt x="2734055" y="4571"/>
                </a:lnTo>
                <a:lnTo>
                  <a:pt x="2731007" y="7619"/>
                </a:lnTo>
                <a:lnTo>
                  <a:pt x="2727959" y="7619"/>
                </a:lnTo>
                <a:lnTo>
                  <a:pt x="2726435" y="6095"/>
                </a:lnTo>
                <a:close/>
              </a:path>
              <a:path w="7447915" h="7620">
                <a:moveTo>
                  <a:pt x="2769107" y="6095"/>
                </a:moveTo>
                <a:lnTo>
                  <a:pt x="2769107" y="1524"/>
                </a:lnTo>
                <a:lnTo>
                  <a:pt x="2770632" y="3047"/>
                </a:lnTo>
                <a:lnTo>
                  <a:pt x="2770632" y="4571"/>
                </a:lnTo>
                <a:lnTo>
                  <a:pt x="2769107" y="6095"/>
                </a:lnTo>
                <a:close/>
              </a:path>
              <a:path w="7447915" h="7620">
                <a:moveTo>
                  <a:pt x="2764535" y="7619"/>
                </a:moveTo>
                <a:lnTo>
                  <a:pt x="2764535" y="0"/>
                </a:lnTo>
                <a:lnTo>
                  <a:pt x="2769107" y="0"/>
                </a:lnTo>
                <a:lnTo>
                  <a:pt x="2769107" y="7619"/>
                </a:lnTo>
                <a:lnTo>
                  <a:pt x="2764535" y="7619"/>
                </a:lnTo>
                <a:close/>
              </a:path>
              <a:path w="7447915" h="7620">
                <a:moveTo>
                  <a:pt x="2763011" y="6095"/>
                </a:moveTo>
                <a:lnTo>
                  <a:pt x="2763011" y="1524"/>
                </a:lnTo>
                <a:lnTo>
                  <a:pt x="2764535" y="1524"/>
                </a:lnTo>
                <a:lnTo>
                  <a:pt x="2764535" y="6095"/>
                </a:lnTo>
                <a:lnTo>
                  <a:pt x="2763011" y="6095"/>
                </a:lnTo>
                <a:close/>
              </a:path>
              <a:path w="7447915" h="7620">
                <a:moveTo>
                  <a:pt x="2805684" y="6095"/>
                </a:moveTo>
                <a:lnTo>
                  <a:pt x="2805684" y="1524"/>
                </a:lnTo>
                <a:lnTo>
                  <a:pt x="2807207" y="1524"/>
                </a:lnTo>
                <a:lnTo>
                  <a:pt x="2807207" y="6095"/>
                </a:lnTo>
                <a:lnTo>
                  <a:pt x="2805684" y="6095"/>
                </a:lnTo>
                <a:close/>
              </a:path>
              <a:path w="7447915" h="7620">
                <a:moveTo>
                  <a:pt x="2801111" y="7619"/>
                </a:moveTo>
                <a:lnTo>
                  <a:pt x="2801111" y="0"/>
                </a:lnTo>
                <a:lnTo>
                  <a:pt x="2805684" y="0"/>
                </a:lnTo>
                <a:lnTo>
                  <a:pt x="2805684" y="7619"/>
                </a:lnTo>
                <a:lnTo>
                  <a:pt x="2801111" y="7619"/>
                </a:lnTo>
                <a:close/>
              </a:path>
              <a:path w="7447915" h="7620">
                <a:moveTo>
                  <a:pt x="2799587" y="6095"/>
                </a:moveTo>
                <a:lnTo>
                  <a:pt x="2799587" y="1524"/>
                </a:lnTo>
                <a:lnTo>
                  <a:pt x="2801111" y="1524"/>
                </a:lnTo>
                <a:lnTo>
                  <a:pt x="2801111" y="6095"/>
                </a:lnTo>
                <a:lnTo>
                  <a:pt x="2799587" y="6095"/>
                </a:lnTo>
                <a:close/>
              </a:path>
              <a:path w="7447915" h="7620">
                <a:moveTo>
                  <a:pt x="2842259" y="6095"/>
                </a:moveTo>
                <a:lnTo>
                  <a:pt x="2842259" y="1524"/>
                </a:lnTo>
                <a:lnTo>
                  <a:pt x="2843784" y="1524"/>
                </a:lnTo>
                <a:lnTo>
                  <a:pt x="2843784" y="6095"/>
                </a:lnTo>
                <a:lnTo>
                  <a:pt x="2842259" y="6095"/>
                </a:lnTo>
                <a:close/>
              </a:path>
              <a:path w="7447915" h="7620">
                <a:moveTo>
                  <a:pt x="2837687" y="7619"/>
                </a:moveTo>
                <a:lnTo>
                  <a:pt x="2837687" y="0"/>
                </a:lnTo>
                <a:lnTo>
                  <a:pt x="2842259" y="0"/>
                </a:lnTo>
                <a:lnTo>
                  <a:pt x="2842259" y="7619"/>
                </a:lnTo>
                <a:lnTo>
                  <a:pt x="2837687" y="7619"/>
                </a:lnTo>
                <a:close/>
              </a:path>
              <a:path w="7447915" h="7620">
                <a:moveTo>
                  <a:pt x="2836164" y="6095"/>
                </a:moveTo>
                <a:lnTo>
                  <a:pt x="2836164" y="1524"/>
                </a:lnTo>
                <a:lnTo>
                  <a:pt x="2837687" y="1524"/>
                </a:lnTo>
                <a:lnTo>
                  <a:pt x="2837687" y="6095"/>
                </a:lnTo>
                <a:lnTo>
                  <a:pt x="2836164" y="6095"/>
                </a:lnTo>
                <a:close/>
              </a:path>
              <a:path w="7447915" h="7620">
                <a:moveTo>
                  <a:pt x="2878835" y="6095"/>
                </a:moveTo>
                <a:lnTo>
                  <a:pt x="2878835" y="1524"/>
                </a:lnTo>
                <a:lnTo>
                  <a:pt x="2880359" y="1524"/>
                </a:lnTo>
                <a:lnTo>
                  <a:pt x="2880359" y="6095"/>
                </a:lnTo>
                <a:lnTo>
                  <a:pt x="2878835" y="6095"/>
                </a:lnTo>
                <a:close/>
              </a:path>
              <a:path w="7447915" h="7620">
                <a:moveTo>
                  <a:pt x="2872739" y="4571"/>
                </a:moveTo>
                <a:lnTo>
                  <a:pt x="2872739" y="3047"/>
                </a:lnTo>
                <a:lnTo>
                  <a:pt x="2875787" y="0"/>
                </a:lnTo>
                <a:lnTo>
                  <a:pt x="2878835" y="0"/>
                </a:lnTo>
                <a:lnTo>
                  <a:pt x="2878835" y="7619"/>
                </a:lnTo>
                <a:lnTo>
                  <a:pt x="2875787" y="7619"/>
                </a:lnTo>
                <a:lnTo>
                  <a:pt x="2872739" y="4571"/>
                </a:lnTo>
                <a:close/>
              </a:path>
              <a:path w="7447915" h="7620">
                <a:moveTo>
                  <a:pt x="2910839" y="6095"/>
                </a:moveTo>
                <a:lnTo>
                  <a:pt x="2910839" y="1524"/>
                </a:lnTo>
                <a:lnTo>
                  <a:pt x="2912364" y="0"/>
                </a:lnTo>
                <a:lnTo>
                  <a:pt x="2915411" y="0"/>
                </a:lnTo>
                <a:lnTo>
                  <a:pt x="2916935" y="1524"/>
                </a:lnTo>
                <a:lnTo>
                  <a:pt x="2916935" y="6095"/>
                </a:lnTo>
                <a:lnTo>
                  <a:pt x="2915411" y="7619"/>
                </a:lnTo>
                <a:lnTo>
                  <a:pt x="2912364" y="7619"/>
                </a:lnTo>
                <a:lnTo>
                  <a:pt x="2910839" y="6095"/>
                </a:lnTo>
                <a:close/>
              </a:path>
              <a:path w="7447915" h="7620">
                <a:moveTo>
                  <a:pt x="2947416" y="6095"/>
                </a:moveTo>
                <a:lnTo>
                  <a:pt x="2947416" y="1524"/>
                </a:lnTo>
                <a:lnTo>
                  <a:pt x="2948939" y="0"/>
                </a:lnTo>
                <a:lnTo>
                  <a:pt x="2951987" y="0"/>
                </a:lnTo>
                <a:lnTo>
                  <a:pt x="2955035" y="3047"/>
                </a:lnTo>
                <a:lnTo>
                  <a:pt x="2955035" y="4571"/>
                </a:lnTo>
                <a:lnTo>
                  <a:pt x="2951987" y="7619"/>
                </a:lnTo>
                <a:lnTo>
                  <a:pt x="2948939" y="7619"/>
                </a:lnTo>
                <a:lnTo>
                  <a:pt x="2947416" y="6095"/>
                </a:lnTo>
                <a:close/>
              </a:path>
              <a:path w="7447915" h="7620">
                <a:moveTo>
                  <a:pt x="2990087" y="6095"/>
                </a:moveTo>
                <a:lnTo>
                  <a:pt x="2990087" y="1524"/>
                </a:lnTo>
                <a:lnTo>
                  <a:pt x="2991611" y="3047"/>
                </a:lnTo>
                <a:lnTo>
                  <a:pt x="2991611" y="4571"/>
                </a:lnTo>
                <a:lnTo>
                  <a:pt x="2990087" y="6095"/>
                </a:lnTo>
                <a:close/>
              </a:path>
              <a:path w="7447915" h="7620">
                <a:moveTo>
                  <a:pt x="2985516" y="7619"/>
                </a:moveTo>
                <a:lnTo>
                  <a:pt x="2985516" y="0"/>
                </a:lnTo>
                <a:lnTo>
                  <a:pt x="2990087" y="0"/>
                </a:lnTo>
                <a:lnTo>
                  <a:pt x="2990087" y="7619"/>
                </a:lnTo>
                <a:lnTo>
                  <a:pt x="2985516" y="7619"/>
                </a:lnTo>
                <a:close/>
              </a:path>
              <a:path w="7447915" h="7620">
                <a:moveTo>
                  <a:pt x="2983991" y="6095"/>
                </a:moveTo>
                <a:lnTo>
                  <a:pt x="2983991" y="1524"/>
                </a:lnTo>
                <a:lnTo>
                  <a:pt x="2985516" y="1524"/>
                </a:lnTo>
                <a:lnTo>
                  <a:pt x="2985516" y="6095"/>
                </a:lnTo>
                <a:lnTo>
                  <a:pt x="2983991" y="6095"/>
                </a:lnTo>
                <a:close/>
              </a:path>
              <a:path w="7447915" h="7620">
                <a:moveTo>
                  <a:pt x="3026664" y="6095"/>
                </a:moveTo>
                <a:lnTo>
                  <a:pt x="3026664" y="1524"/>
                </a:lnTo>
                <a:lnTo>
                  <a:pt x="3028187" y="1524"/>
                </a:lnTo>
                <a:lnTo>
                  <a:pt x="3028187" y="6095"/>
                </a:lnTo>
                <a:lnTo>
                  <a:pt x="3026664" y="6095"/>
                </a:lnTo>
                <a:close/>
              </a:path>
              <a:path w="7447915" h="7620">
                <a:moveTo>
                  <a:pt x="3022091" y="7619"/>
                </a:moveTo>
                <a:lnTo>
                  <a:pt x="3022091" y="0"/>
                </a:lnTo>
                <a:lnTo>
                  <a:pt x="3026664" y="0"/>
                </a:lnTo>
                <a:lnTo>
                  <a:pt x="3026664" y="7619"/>
                </a:lnTo>
                <a:lnTo>
                  <a:pt x="3022091" y="7619"/>
                </a:lnTo>
                <a:close/>
              </a:path>
              <a:path w="7447915" h="7620">
                <a:moveTo>
                  <a:pt x="3020568" y="6095"/>
                </a:moveTo>
                <a:lnTo>
                  <a:pt x="3020568" y="1524"/>
                </a:lnTo>
                <a:lnTo>
                  <a:pt x="3022091" y="1524"/>
                </a:lnTo>
                <a:lnTo>
                  <a:pt x="3022091" y="6095"/>
                </a:lnTo>
                <a:lnTo>
                  <a:pt x="3020568" y="6095"/>
                </a:lnTo>
                <a:close/>
              </a:path>
              <a:path w="7447915" h="7620">
                <a:moveTo>
                  <a:pt x="3063239" y="6095"/>
                </a:moveTo>
                <a:lnTo>
                  <a:pt x="3063239" y="1524"/>
                </a:lnTo>
                <a:lnTo>
                  <a:pt x="3064764" y="1524"/>
                </a:lnTo>
                <a:lnTo>
                  <a:pt x="3064764" y="6095"/>
                </a:lnTo>
                <a:lnTo>
                  <a:pt x="3063239" y="6095"/>
                </a:lnTo>
                <a:close/>
              </a:path>
              <a:path w="7447915" h="7620">
                <a:moveTo>
                  <a:pt x="3058668" y="7619"/>
                </a:moveTo>
                <a:lnTo>
                  <a:pt x="3058668" y="0"/>
                </a:lnTo>
                <a:lnTo>
                  <a:pt x="3063239" y="0"/>
                </a:lnTo>
                <a:lnTo>
                  <a:pt x="3063239" y="7619"/>
                </a:lnTo>
                <a:lnTo>
                  <a:pt x="3058668" y="7619"/>
                </a:lnTo>
                <a:close/>
              </a:path>
              <a:path w="7447915" h="7620">
                <a:moveTo>
                  <a:pt x="3057143" y="6095"/>
                </a:moveTo>
                <a:lnTo>
                  <a:pt x="3057143" y="1524"/>
                </a:lnTo>
                <a:lnTo>
                  <a:pt x="3058668" y="1524"/>
                </a:lnTo>
                <a:lnTo>
                  <a:pt x="3058668" y="6095"/>
                </a:lnTo>
                <a:lnTo>
                  <a:pt x="3057143" y="6095"/>
                </a:lnTo>
                <a:close/>
              </a:path>
              <a:path w="7447915" h="7620">
                <a:moveTo>
                  <a:pt x="3093719" y="4571"/>
                </a:moveTo>
                <a:lnTo>
                  <a:pt x="3093719" y="3047"/>
                </a:lnTo>
                <a:lnTo>
                  <a:pt x="3096768" y="0"/>
                </a:lnTo>
                <a:lnTo>
                  <a:pt x="3099816" y="0"/>
                </a:lnTo>
                <a:lnTo>
                  <a:pt x="3101339" y="1524"/>
                </a:lnTo>
                <a:lnTo>
                  <a:pt x="3101339" y="6095"/>
                </a:lnTo>
                <a:lnTo>
                  <a:pt x="3099816" y="7619"/>
                </a:lnTo>
                <a:lnTo>
                  <a:pt x="3096768" y="7619"/>
                </a:lnTo>
                <a:lnTo>
                  <a:pt x="3093719" y="4571"/>
                </a:lnTo>
                <a:close/>
              </a:path>
              <a:path w="7447915" h="7620">
                <a:moveTo>
                  <a:pt x="3131819" y="6095"/>
                </a:moveTo>
                <a:lnTo>
                  <a:pt x="3131819" y="1524"/>
                </a:lnTo>
                <a:lnTo>
                  <a:pt x="3133343" y="0"/>
                </a:lnTo>
                <a:lnTo>
                  <a:pt x="3136391" y="0"/>
                </a:lnTo>
                <a:lnTo>
                  <a:pt x="3137916" y="1524"/>
                </a:lnTo>
                <a:lnTo>
                  <a:pt x="3137916" y="6095"/>
                </a:lnTo>
                <a:lnTo>
                  <a:pt x="3136391" y="7619"/>
                </a:lnTo>
                <a:lnTo>
                  <a:pt x="3133343" y="7619"/>
                </a:lnTo>
                <a:lnTo>
                  <a:pt x="3131819" y="6095"/>
                </a:lnTo>
                <a:close/>
              </a:path>
              <a:path w="7447915" h="7620">
                <a:moveTo>
                  <a:pt x="3168395" y="6095"/>
                </a:moveTo>
                <a:lnTo>
                  <a:pt x="3168395" y="1524"/>
                </a:lnTo>
                <a:lnTo>
                  <a:pt x="3169919" y="0"/>
                </a:lnTo>
                <a:lnTo>
                  <a:pt x="3172968" y="0"/>
                </a:lnTo>
                <a:lnTo>
                  <a:pt x="3176016" y="3047"/>
                </a:lnTo>
                <a:lnTo>
                  <a:pt x="3176016" y="4571"/>
                </a:lnTo>
                <a:lnTo>
                  <a:pt x="3172968" y="7619"/>
                </a:lnTo>
                <a:lnTo>
                  <a:pt x="3169919" y="7619"/>
                </a:lnTo>
                <a:lnTo>
                  <a:pt x="3168395" y="6095"/>
                </a:lnTo>
                <a:close/>
              </a:path>
              <a:path w="7447915" h="7620">
                <a:moveTo>
                  <a:pt x="3211068" y="6095"/>
                </a:moveTo>
                <a:lnTo>
                  <a:pt x="3211068" y="1524"/>
                </a:lnTo>
                <a:lnTo>
                  <a:pt x="3212591" y="3047"/>
                </a:lnTo>
                <a:lnTo>
                  <a:pt x="3212591" y="4571"/>
                </a:lnTo>
                <a:lnTo>
                  <a:pt x="3211068" y="6095"/>
                </a:lnTo>
                <a:close/>
              </a:path>
              <a:path w="7447915" h="7620">
                <a:moveTo>
                  <a:pt x="3206495" y="7619"/>
                </a:moveTo>
                <a:lnTo>
                  <a:pt x="3206495" y="0"/>
                </a:lnTo>
                <a:lnTo>
                  <a:pt x="3211068" y="0"/>
                </a:lnTo>
                <a:lnTo>
                  <a:pt x="3211068" y="7619"/>
                </a:lnTo>
                <a:lnTo>
                  <a:pt x="3206495" y="7619"/>
                </a:lnTo>
                <a:close/>
              </a:path>
              <a:path w="7447915" h="7620">
                <a:moveTo>
                  <a:pt x="3204971" y="6095"/>
                </a:moveTo>
                <a:lnTo>
                  <a:pt x="3204971" y="1524"/>
                </a:lnTo>
                <a:lnTo>
                  <a:pt x="3206495" y="1524"/>
                </a:lnTo>
                <a:lnTo>
                  <a:pt x="3206495" y="6095"/>
                </a:lnTo>
                <a:lnTo>
                  <a:pt x="3204971" y="6095"/>
                </a:lnTo>
                <a:close/>
              </a:path>
              <a:path w="7447915" h="7620">
                <a:moveTo>
                  <a:pt x="3247643" y="6095"/>
                </a:moveTo>
                <a:lnTo>
                  <a:pt x="3247643" y="1524"/>
                </a:lnTo>
                <a:lnTo>
                  <a:pt x="3249168" y="1524"/>
                </a:lnTo>
                <a:lnTo>
                  <a:pt x="3249168" y="6095"/>
                </a:lnTo>
                <a:lnTo>
                  <a:pt x="3247643" y="6095"/>
                </a:lnTo>
                <a:close/>
              </a:path>
              <a:path w="7447915" h="7620">
                <a:moveTo>
                  <a:pt x="3243071" y="7619"/>
                </a:moveTo>
                <a:lnTo>
                  <a:pt x="3243071" y="0"/>
                </a:lnTo>
                <a:lnTo>
                  <a:pt x="3247643" y="0"/>
                </a:lnTo>
                <a:lnTo>
                  <a:pt x="3247643" y="7619"/>
                </a:lnTo>
                <a:lnTo>
                  <a:pt x="3243071" y="7619"/>
                </a:lnTo>
                <a:close/>
              </a:path>
              <a:path w="7447915" h="7620">
                <a:moveTo>
                  <a:pt x="3241548" y="6095"/>
                </a:moveTo>
                <a:lnTo>
                  <a:pt x="3241548" y="1524"/>
                </a:lnTo>
                <a:lnTo>
                  <a:pt x="3243071" y="1524"/>
                </a:lnTo>
                <a:lnTo>
                  <a:pt x="3243071" y="6095"/>
                </a:lnTo>
                <a:lnTo>
                  <a:pt x="3241548" y="6095"/>
                </a:lnTo>
                <a:close/>
              </a:path>
              <a:path w="7447915" h="7620">
                <a:moveTo>
                  <a:pt x="3284219" y="6095"/>
                </a:moveTo>
                <a:lnTo>
                  <a:pt x="3284219" y="1524"/>
                </a:lnTo>
                <a:lnTo>
                  <a:pt x="3285743" y="1524"/>
                </a:lnTo>
                <a:lnTo>
                  <a:pt x="3285743" y="6095"/>
                </a:lnTo>
                <a:lnTo>
                  <a:pt x="3284219" y="6095"/>
                </a:lnTo>
                <a:close/>
              </a:path>
              <a:path w="7447915" h="7620">
                <a:moveTo>
                  <a:pt x="3279648" y="7619"/>
                </a:moveTo>
                <a:lnTo>
                  <a:pt x="3279648" y="0"/>
                </a:lnTo>
                <a:lnTo>
                  <a:pt x="3284219" y="0"/>
                </a:lnTo>
                <a:lnTo>
                  <a:pt x="3284219" y="7619"/>
                </a:lnTo>
                <a:lnTo>
                  <a:pt x="3279648" y="7619"/>
                </a:lnTo>
                <a:close/>
              </a:path>
              <a:path w="7447915" h="7620">
                <a:moveTo>
                  <a:pt x="3278123" y="6095"/>
                </a:moveTo>
                <a:lnTo>
                  <a:pt x="3278123" y="1524"/>
                </a:lnTo>
                <a:lnTo>
                  <a:pt x="3279648" y="1524"/>
                </a:lnTo>
                <a:lnTo>
                  <a:pt x="3279648" y="6095"/>
                </a:lnTo>
                <a:lnTo>
                  <a:pt x="3278123" y="6095"/>
                </a:lnTo>
                <a:close/>
              </a:path>
              <a:path w="7447915" h="7620">
                <a:moveTo>
                  <a:pt x="3314700" y="4571"/>
                </a:moveTo>
                <a:lnTo>
                  <a:pt x="3314700" y="3047"/>
                </a:lnTo>
                <a:lnTo>
                  <a:pt x="3317748" y="0"/>
                </a:lnTo>
                <a:lnTo>
                  <a:pt x="3320795" y="0"/>
                </a:lnTo>
                <a:lnTo>
                  <a:pt x="3322319" y="1524"/>
                </a:lnTo>
                <a:lnTo>
                  <a:pt x="3322319" y="6095"/>
                </a:lnTo>
                <a:lnTo>
                  <a:pt x="3320795" y="7619"/>
                </a:lnTo>
                <a:lnTo>
                  <a:pt x="3317748" y="7619"/>
                </a:lnTo>
                <a:lnTo>
                  <a:pt x="3314700" y="4571"/>
                </a:lnTo>
                <a:close/>
              </a:path>
              <a:path w="7447915" h="7620">
                <a:moveTo>
                  <a:pt x="3352800" y="6095"/>
                </a:moveTo>
                <a:lnTo>
                  <a:pt x="3352800" y="1524"/>
                </a:lnTo>
                <a:lnTo>
                  <a:pt x="3354323" y="0"/>
                </a:lnTo>
                <a:lnTo>
                  <a:pt x="3357371" y="0"/>
                </a:lnTo>
                <a:lnTo>
                  <a:pt x="3358895" y="1524"/>
                </a:lnTo>
                <a:lnTo>
                  <a:pt x="3358895" y="6095"/>
                </a:lnTo>
                <a:lnTo>
                  <a:pt x="3357371" y="7619"/>
                </a:lnTo>
                <a:lnTo>
                  <a:pt x="3354323" y="7619"/>
                </a:lnTo>
                <a:lnTo>
                  <a:pt x="3352800" y="6095"/>
                </a:lnTo>
                <a:close/>
              </a:path>
              <a:path w="7447915" h="7620">
                <a:moveTo>
                  <a:pt x="3389375" y="6095"/>
                </a:moveTo>
                <a:lnTo>
                  <a:pt x="3389375" y="1524"/>
                </a:lnTo>
                <a:lnTo>
                  <a:pt x="3390900" y="0"/>
                </a:lnTo>
                <a:lnTo>
                  <a:pt x="3393948" y="0"/>
                </a:lnTo>
                <a:lnTo>
                  <a:pt x="3396995" y="3047"/>
                </a:lnTo>
                <a:lnTo>
                  <a:pt x="3396995" y="4571"/>
                </a:lnTo>
                <a:lnTo>
                  <a:pt x="3393948" y="7619"/>
                </a:lnTo>
                <a:lnTo>
                  <a:pt x="3390900" y="7619"/>
                </a:lnTo>
                <a:lnTo>
                  <a:pt x="3389375" y="6095"/>
                </a:lnTo>
                <a:close/>
              </a:path>
              <a:path w="7447915" h="7620">
                <a:moveTo>
                  <a:pt x="3432048" y="6095"/>
                </a:moveTo>
                <a:lnTo>
                  <a:pt x="3432048" y="1524"/>
                </a:lnTo>
                <a:lnTo>
                  <a:pt x="3433571" y="1524"/>
                </a:lnTo>
                <a:lnTo>
                  <a:pt x="3433571" y="6095"/>
                </a:lnTo>
                <a:lnTo>
                  <a:pt x="3432048" y="6095"/>
                </a:lnTo>
                <a:close/>
              </a:path>
              <a:path w="7447915" h="7620">
                <a:moveTo>
                  <a:pt x="3427475" y="7619"/>
                </a:moveTo>
                <a:lnTo>
                  <a:pt x="3427475" y="0"/>
                </a:lnTo>
                <a:lnTo>
                  <a:pt x="3432048" y="0"/>
                </a:lnTo>
                <a:lnTo>
                  <a:pt x="3432048" y="7619"/>
                </a:lnTo>
                <a:lnTo>
                  <a:pt x="3427475" y="7619"/>
                </a:lnTo>
                <a:close/>
              </a:path>
              <a:path w="7447915" h="7620">
                <a:moveTo>
                  <a:pt x="3425952" y="6095"/>
                </a:moveTo>
                <a:lnTo>
                  <a:pt x="3425952" y="1524"/>
                </a:lnTo>
                <a:lnTo>
                  <a:pt x="3427475" y="1524"/>
                </a:lnTo>
                <a:lnTo>
                  <a:pt x="3427475" y="6095"/>
                </a:lnTo>
                <a:lnTo>
                  <a:pt x="3425952" y="6095"/>
                </a:lnTo>
                <a:close/>
              </a:path>
              <a:path w="7447915" h="7620">
                <a:moveTo>
                  <a:pt x="3468623" y="6095"/>
                </a:moveTo>
                <a:lnTo>
                  <a:pt x="3468623" y="1524"/>
                </a:lnTo>
                <a:lnTo>
                  <a:pt x="3470148" y="1524"/>
                </a:lnTo>
                <a:lnTo>
                  <a:pt x="3470148" y="6095"/>
                </a:lnTo>
                <a:lnTo>
                  <a:pt x="3468623" y="6095"/>
                </a:lnTo>
                <a:close/>
              </a:path>
              <a:path w="7447915" h="7620">
                <a:moveTo>
                  <a:pt x="3464052" y="7619"/>
                </a:moveTo>
                <a:lnTo>
                  <a:pt x="3464052" y="0"/>
                </a:lnTo>
                <a:lnTo>
                  <a:pt x="3468623" y="0"/>
                </a:lnTo>
                <a:lnTo>
                  <a:pt x="3468623" y="7619"/>
                </a:lnTo>
                <a:lnTo>
                  <a:pt x="3464052" y="7619"/>
                </a:lnTo>
                <a:close/>
              </a:path>
              <a:path w="7447915" h="7620">
                <a:moveTo>
                  <a:pt x="3462527" y="6095"/>
                </a:moveTo>
                <a:lnTo>
                  <a:pt x="3462527" y="1524"/>
                </a:lnTo>
                <a:lnTo>
                  <a:pt x="3464052" y="1524"/>
                </a:lnTo>
                <a:lnTo>
                  <a:pt x="3464052" y="6095"/>
                </a:lnTo>
                <a:lnTo>
                  <a:pt x="3462527" y="6095"/>
                </a:lnTo>
                <a:close/>
              </a:path>
              <a:path w="7447915" h="7620">
                <a:moveTo>
                  <a:pt x="3505200" y="6095"/>
                </a:moveTo>
                <a:lnTo>
                  <a:pt x="3505200" y="1524"/>
                </a:lnTo>
                <a:lnTo>
                  <a:pt x="3506723" y="1524"/>
                </a:lnTo>
                <a:lnTo>
                  <a:pt x="3506723" y="6095"/>
                </a:lnTo>
                <a:lnTo>
                  <a:pt x="3505200" y="6095"/>
                </a:lnTo>
                <a:close/>
              </a:path>
              <a:path w="7447915" h="7620">
                <a:moveTo>
                  <a:pt x="3500627" y="7619"/>
                </a:moveTo>
                <a:lnTo>
                  <a:pt x="3500627" y="0"/>
                </a:lnTo>
                <a:lnTo>
                  <a:pt x="3505200" y="0"/>
                </a:lnTo>
                <a:lnTo>
                  <a:pt x="3505200" y="7619"/>
                </a:lnTo>
                <a:lnTo>
                  <a:pt x="3500627" y="7619"/>
                </a:lnTo>
                <a:close/>
              </a:path>
              <a:path w="7447915" h="7620">
                <a:moveTo>
                  <a:pt x="3499103" y="6095"/>
                </a:moveTo>
                <a:lnTo>
                  <a:pt x="3499103" y="1524"/>
                </a:lnTo>
                <a:lnTo>
                  <a:pt x="3500627" y="1524"/>
                </a:lnTo>
                <a:lnTo>
                  <a:pt x="3500627" y="6095"/>
                </a:lnTo>
                <a:lnTo>
                  <a:pt x="3499103" y="6095"/>
                </a:lnTo>
                <a:close/>
              </a:path>
              <a:path w="7447915" h="7620">
                <a:moveTo>
                  <a:pt x="3535680" y="4571"/>
                </a:moveTo>
                <a:lnTo>
                  <a:pt x="3535680" y="3047"/>
                </a:lnTo>
                <a:lnTo>
                  <a:pt x="3538727" y="0"/>
                </a:lnTo>
                <a:lnTo>
                  <a:pt x="3541775" y="0"/>
                </a:lnTo>
                <a:lnTo>
                  <a:pt x="3543300" y="1524"/>
                </a:lnTo>
                <a:lnTo>
                  <a:pt x="3543300" y="6095"/>
                </a:lnTo>
                <a:lnTo>
                  <a:pt x="3541775" y="7619"/>
                </a:lnTo>
                <a:lnTo>
                  <a:pt x="3538727" y="7619"/>
                </a:lnTo>
                <a:lnTo>
                  <a:pt x="3535680" y="4571"/>
                </a:lnTo>
                <a:close/>
              </a:path>
              <a:path w="7447915" h="7620">
                <a:moveTo>
                  <a:pt x="3573780" y="6095"/>
                </a:moveTo>
                <a:lnTo>
                  <a:pt x="3573780" y="1524"/>
                </a:lnTo>
                <a:lnTo>
                  <a:pt x="3575303" y="0"/>
                </a:lnTo>
                <a:lnTo>
                  <a:pt x="3578352" y="0"/>
                </a:lnTo>
                <a:lnTo>
                  <a:pt x="3579875" y="1524"/>
                </a:lnTo>
                <a:lnTo>
                  <a:pt x="3579875" y="6095"/>
                </a:lnTo>
                <a:lnTo>
                  <a:pt x="3578352" y="7619"/>
                </a:lnTo>
                <a:lnTo>
                  <a:pt x="3575303" y="7619"/>
                </a:lnTo>
                <a:lnTo>
                  <a:pt x="3573780" y="6095"/>
                </a:lnTo>
                <a:close/>
              </a:path>
              <a:path w="7447915" h="7620">
                <a:moveTo>
                  <a:pt x="3610355" y="6095"/>
                </a:moveTo>
                <a:lnTo>
                  <a:pt x="3610355" y="1524"/>
                </a:lnTo>
                <a:lnTo>
                  <a:pt x="3611880" y="0"/>
                </a:lnTo>
                <a:lnTo>
                  <a:pt x="3614927" y="0"/>
                </a:lnTo>
                <a:lnTo>
                  <a:pt x="3617975" y="3047"/>
                </a:lnTo>
                <a:lnTo>
                  <a:pt x="3617975" y="4571"/>
                </a:lnTo>
                <a:lnTo>
                  <a:pt x="3614927" y="7619"/>
                </a:lnTo>
                <a:lnTo>
                  <a:pt x="3611880" y="7619"/>
                </a:lnTo>
                <a:lnTo>
                  <a:pt x="3610355" y="6095"/>
                </a:lnTo>
                <a:close/>
              </a:path>
              <a:path w="7447915" h="7620">
                <a:moveTo>
                  <a:pt x="3653027" y="6095"/>
                </a:moveTo>
                <a:lnTo>
                  <a:pt x="3653027" y="1524"/>
                </a:lnTo>
                <a:lnTo>
                  <a:pt x="3654552" y="1524"/>
                </a:lnTo>
                <a:lnTo>
                  <a:pt x="3654552" y="6095"/>
                </a:lnTo>
                <a:lnTo>
                  <a:pt x="3653027" y="6095"/>
                </a:lnTo>
                <a:close/>
              </a:path>
              <a:path w="7447915" h="7620">
                <a:moveTo>
                  <a:pt x="3648455" y="7619"/>
                </a:moveTo>
                <a:lnTo>
                  <a:pt x="3648455" y="0"/>
                </a:lnTo>
                <a:lnTo>
                  <a:pt x="3653027" y="0"/>
                </a:lnTo>
                <a:lnTo>
                  <a:pt x="3653027" y="7619"/>
                </a:lnTo>
                <a:lnTo>
                  <a:pt x="3648455" y="7619"/>
                </a:lnTo>
                <a:close/>
              </a:path>
              <a:path w="7447915" h="7620">
                <a:moveTo>
                  <a:pt x="3646932" y="6095"/>
                </a:moveTo>
                <a:lnTo>
                  <a:pt x="3646932" y="1524"/>
                </a:lnTo>
                <a:lnTo>
                  <a:pt x="3648455" y="1524"/>
                </a:lnTo>
                <a:lnTo>
                  <a:pt x="3648455" y="6095"/>
                </a:lnTo>
                <a:lnTo>
                  <a:pt x="3646932" y="6095"/>
                </a:lnTo>
                <a:close/>
              </a:path>
              <a:path w="7447915" h="7620">
                <a:moveTo>
                  <a:pt x="3689603" y="6095"/>
                </a:moveTo>
                <a:lnTo>
                  <a:pt x="3689603" y="1524"/>
                </a:lnTo>
                <a:lnTo>
                  <a:pt x="3691127" y="1524"/>
                </a:lnTo>
                <a:lnTo>
                  <a:pt x="3691127" y="6095"/>
                </a:lnTo>
                <a:lnTo>
                  <a:pt x="3689603" y="6095"/>
                </a:lnTo>
                <a:close/>
              </a:path>
              <a:path w="7447915" h="7620">
                <a:moveTo>
                  <a:pt x="3685032" y="7619"/>
                </a:moveTo>
                <a:lnTo>
                  <a:pt x="3685032" y="0"/>
                </a:lnTo>
                <a:lnTo>
                  <a:pt x="3689603" y="0"/>
                </a:lnTo>
                <a:lnTo>
                  <a:pt x="3689603" y="7619"/>
                </a:lnTo>
                <a:lnTo>
                  <a:pt x="3685032" y="7619"/>
                </a:lnTo>
                <a:close/>
              </a:path>
              <a:path w="7447915" h="7620">
                <a:moveTo>
                  <a:pt x="3683507" y="6095"/>
                </a:moveTo>
                <a:lnTo>
                  <a:pt x="3683507" y="1524"/>
                </a:lnTo>
                <a:lnTo>
                  <a:pt x="3685032" y="1524"/>
                </a:lnTo>
                <a:lnTo>
                  <a:pt x="3685032" y="6095"/>
                </a:lnTo>
                <a:lnTo>
                  <a:pt x="3683507" y="6095"/>
                </a:lnTo>
                <a:close/>
              </a:path>
              <a:path w="7447915" h="7620">
                <a:moveTo>
                  <a:pt x="3726180" y="6095"/>
                </a:moveTo>
                <a:lnTo>
                  <a:pt x="3726180" y="1524"/>
                </a:lnTo>
                <a:lnTo>
                  <a:pt x="3727703" y="1524"/>
                </a:lnTo>
                <a:lnTo>
                  <a:pt x="3727703" y="6095"/>
                </a:lnTo>
                <a:lnTo>
                  <a:pt x="3726180" y="6095"/>
                </a:lnTo>
                <a:close/>
              </a:path>
              <a:path w="7447915" h="7620">
                <a:moveTo>
                  <a:pt x="3721607" y="7619"/>
                </a:moveTo>
                <a:lnTo>
                  <a:pt x="3721607" y="0"/>
                </a:lnTo>
                <a:lnTo>
                  <a:pt x="3726180" y="0"/>
                </a:lnTo>
                <a:lnTo>
                  <a:pt x="3726180" y="7619"/>
                </a:lnTo>
                <a:lnTo>
                  <a:pt x="3721607" y="7619"/>
                </a:lnTo>
                <a:close/>
              </a:path>
              <a:path w="7447915" h="7620">
                <a:moveTo>
                  <a:pt x="3720084" y="4571"/>
                </a:moveTo>
                <a:lnTo>
                  <a:pt x="3720084" y="3047"/>
                </a:lnTo>
                <a:lnTo>
                  <a:pt x="3721607" y="1524"/>
                </a:lnTo>
                <a:lnTo>
                  <a:pt x="3721607" y="6095"/>
                </a:lnTo>
                <a:lnTo>
                  <a:pt x="3720084" y="4571"/>
                </a:lnTo>
                <a:close/>
              </a:path>
              <a:path w="7447915" h="7620">
                <a:moveTo>
                  <a:pt x="3756659" y="4571"/>
                </a:moveTo>
                <a:lnTo>
                  <a:pt x="3756659" y="3047"/>
                </a:lnTo>
                <a:lnTo>
                  <a:pt x="3759707" y="0"/>
                </a:lnTo>
                <a:lnTo>
                  <a:pt x="3762755" y="0"/>
                </a:lnTo>
                <a:lnTo>
                  <a:pt x="3764280" y="1524"/>
                </a:lnTo>
                <a:lnTo>
                  <a:pt x="3764280" y="6095"/>
                </a:lnTo>
                <a:lnTo>
                  <a:pt x="3762755" y="7619"/>
                </a:lnTo>
                <a:lnTo>
                  <a:pt x="3759707" y="7619"/>
                </a:lnTo>
                <a:lnTo>
                  <a:pt x="3756659" y="4571"/>
                </a:lnTo>
                <a:close/>
              </a:path>
              <a:path w="7447915" h="7620">
                <a:moveTo>
                  <a:pt x="3794759" y="6095"/>
                </a:moveTo>
                <a:lnTo>
                  <a:pt x="3794759" y="1524"/>
                </a:lnTo>
                <a:lnTo>
                  <a:pt x="3796284" y="0"/>
                </a:lnTo>
                <a:lnTo>
                  <a:pt x="3799332" y="0"/>
                </a:lnTo>
                <a:lnTo>
                  <a:pt x="3800855" y="1524"/>
                </a:lnTo>
                <a:lnTo>
                  <a:pt x="3800855" y="6095"/>
                </a:lnTo>
                <a:lnTo>
                  <a:pt x="3799332" y="7619"/>
                </a:lnTo>
                <a:lnTo>
                  <a:pt x="3796284" y="7619"/>
                </a:lnTo>
                <a:lnTo>
                  <a:pt x="3794759" y="6095"/>
                </a:lnTo>
                <a:close/>
              </a:path>
              <a:path w="7447915" h="7620">
                <a:moveTo>
                  <a:pt x="3831336" y="6095"/>
                </a:moveTo>
                <a:lnTo>
                  <a:pt x="3831336" y="1524"/>
                </a:lnTo>
                <a:lnTo>
                  <a:pt x="3832859" y="0"/>
                </a:lnTo>
                <a:lnTo>
                  <a:pt x="3835907" y="0"/>
                </a:lnTo>
                <a:lnTo>
                  <a:pt x="3838955" y="3047"/>
                </a:lnTo>
                <a:lnTo>
                  <a:pt x="3838955" y="4571"/>
                </a:lnTo>
                <a:lnTo>
                  <a:pt x="3835907" y="7619"/>
                </a:lnTo>
                <a:lnTo>
                  <a:pt x="3832859" y="7619"/>
                </a:lnTo>
                <a:lnTo>
                  <a:pt x="3831336" y="6095"/>
                </a:lnTo>
                <a:close/>
              </a:path>
              <a:path w="7447915" h="7620">
                <a:moveTo>
                  <a:pt x="3874007" y="6095"/>
                </a:moveTo>
                <a:lnTo>
                  <a:pt x="3874007" y="1524"/>
                </a:lnTo>
                <a:lnTo>
                  <a:pt x="3875532" y="1524"/>
                </a:lnTo>
                <a:lnTo>
                  <a:pt x="3875532" y="6095"/>
                </a:lnTo>
                <a:lnTo>
                  <a:pt x="3874007" y="6095"/>
                </a:lnTo>
                <a:close/>
              </a:path>
              <a:path w="7447915" h="7620">
                <a:moveTo>
                  <a:pt x="3869436" y="7619"/>
                </a:moveTo>
                <a:lnTo>
                  <a:pt x="3869436" y="0"/>
                </a:lnTo>
                <a:lnTo>
                  <a:pt x="3874007" y="0"/>
                </a:lnTo>
                <a:lnTo>
                  <a:pt x="3874007" y="7619"/>
                </a:lnTo>
                <a:lnTo>
                  <a:pt x="3869436" y="7619"/>
                </a:lnTo>
                <a:close/>
              </a:path>
              <a:path w="7447915" h="7620">
                <a:moveTo>
                  <a:pt x="3867911" y="6095"/>
                </a:moveTo>
                <a:lnTo>
                  <a:pt x="3867911" y="1524"/>
                </a:lnTo>
                <a:lnTo>
                  <a:pt x="3869436" y="1524"/>
                </a:lnTo>
                <a:lnTo>
                  <a:pt x="3869436" y="6095"/>
                </a:lnTo>
                <a:lnTo>
                  <a:pt x="3867911" y="6095"/>
                </a:lnTo>
                <a:close/>
              </a:path>
              <a:path w="7447915" h="7620">
                <a:moveTo>
                  <a:pt x="3910584" y="6095"/>
                </a:moveTo>
                <a:lnTo>
                  <a:pt x="3910584" y="1524"/>
                </a:lnTo>
                <a:lnTo>
                  <a:pt x="3912107" y="1524"/>
                </a:lnTo>
                <a:lnTo>
                  <a:pt x="3912107" y="6095"/>
                </a:lnTo>
                <a:lnTo>
                  <a:pt x="3910584" y="6095"/>
                </a:lnTo>
                <a:close/>
              </a:path>
              <a:path w="7447915" h="7620">
                <a:moveTo>
                  <a:pt x="3906011" y="7619"/>
                </a:moveTo>
                <a:lnTo>
                  <a:pt x="3906011" y="0"/>
                </a:lnTo>
                <a:lnTo>
                  <a:pt x="3910584" y="0"/>
                </a:lnTo>
                <a:lnTo>
                  <a:pt x="3910584" y="7619"/>
                </a:lnTo>
                <a:lnTo>
                  <a:pt x="3906011" y="7619"/>
                </a:lnTo>
                <a:close/>
              </a:path>
              <a:path w="7447915" h="7620">
                <a:moveTo>
                  <a:pt x="3904487" y="6095"/>
                </a:moveTo>
                <a:lnTo>
                  <a:pt x="3904487" y="1524"/>
                </a:lnTo>
                <a:lnTo>
                  <a:pt x="3906011" y="1524"/>
                </a:lnTo>
                <a:lnTo>
                  <a:pt x="3906011" y="6095"/>
                </a:lnTo>
                <a:lnTo>
                  <a:pt x="3904487" y="6095"/>
                </a:lnTo>
                <a:close/>
              </a:path>
              <a:path w="7447915" h="7620">
                <a:moveTo>
                  <a:pt x="3947159" y="6095"/>
                </a:moveTo>
                <a:lnTo>
                  <a:pt x="3947159" y="1524"/>
                </a:lnTo>
                <a:lnTo>
                  <a:pt x="3948684" y="1524"/>
                </a:lnTo>
                <a:lnTo>
                  <a:pt x="3948684" y="6095"/>
                </a:lnTo>
                <a:lnTo>
                  <a:pt x="3947159" y="6095"/>
                </a:lnTo>
                <a:close/>
              </a:path>
              <a:path w="7447915" h="7620">
                <a:moveTo>
                  <a:pt x="3942587" y="7619"/>
                </a:moveTo>
                <a:lnTo>
                  <a:pt x="3942587" y="0"/>
                </a:lnTo>
                <a:lnTo>
                  <a:pt x="3947159" y="0"/>
                </a:lnTo>
                <a:lnTo>
                  <a:pt x="3947159" y="7619"/>
                </a:lnTo>
                <a:lnTo>
                  <a:pt x="3942587" y="7619"/>
                </a:lnTo>
                <a:close/>
              </a:path>
              <a:path w="7447915" h="7620">
                <a:moveTo>
                  <a:pt x="3941064" y="4571"/>
                </a:moveTo>
                <a:lnTo>
                  <a:pt x="3941064" y="3047"/>
                </a:lnTo>
                <a:lnTo>
                  <a:pt x="3942587" y="1524"/>
                </a:lnTo>
                <a:lnTo>
                  <a:pt x="3942587" y="6095"/>
                </a:lnTo>
                <a:lnTo>
                  <a:pt x="3941064" y="4571"/>
                </a:lnTo>
                <a:close/>
              </a:path>
              <a:path w="7447915" h="7620">
                <a:moveTo>
                  <a:pt x="3977639" y="4571"/>
                </a:moveTo>
                <a:lnTo>
                  <a:pt x="3977639" y="3047"/>
                </a:lnTo>
                <a:lnTo>
                  <a:pt x="3980687" y="0"/>
                </a:lnTo>
                <a:lnTo>
                  <a:pt x="3983736" y="0"/>
                </a:lnTo>
                <a:lnTo>
                  <a:pt x="3985259" y="1524"/>
                </a:lnTo>
                <a:lnTo>
                  <a:pt x="3985259" y="6095"/>
                </a:lnTo>
                <a:lnTo>
                  <a:pt x="3983736" y="7619"/>
                </a:lnTo>
                <a:lnTo>
                  <a:pt x="3980687" y="7619"/>
                </a:lnTo>
                <a:lnTo>
                  <a:pt x="3977639" y="4571"/>
                </a:lnTo>
                <a:close/>
              </a:path>
              <a:path w="7447915" h="7620">
                <a:moveTo>
                  <a:pt x="4015739" y="6095"/>
                </a:moveTo>
                <a:lnTo>
                  <a:pt x="4015739" y="1524"/>
                </a:lnTo>
                <a:lnTo>
                  <a:pt x="4017264" y="0"/>
                </a:lnTo>
                <a:lnTo>
                  <a:pt x="4020311" y="0"/>
                </a:lnTo>
                <a:lnTo>
                  <a:pt x="4021836" y="1524"/>
                </a:lnTo>
                <a:lnTo>
                  <a:pt x="4021836" y="6095"/>
                </a:lnTo>
                <a:lnTo>
                  <a:pt x="4020311" y="7619"/>
                </a:lnTo>
                <a:lnTo>
                  <a:pt x="4017264" y="7619"/>
                </a:lnTo>
                <a:lnTo>
                  <a:pt x="4015739" y="6095"/>
                </a:lnTo>
                <a:close/>
              </a:path>
              <a:path w="7447915" h="7620">
                <a:moveTo>
                  <a:pt x="4053839" y="7619"/>
                </a:moveTo>
                <a:lnTo>
                  <a:pt x="4053839" y="0"/>
                </a:lnTo>
                <a:lnTo>
                  <a:pt x="4056887" y="0"/>
                </a:lnTo>
                <a:lnTo>
                  <a:pt x="4059936" y="3047"/>
                </a:lnTo>
                <a:lnTo>
                  <a:pt x="4059936" y="4571"/>
                </a:lnTo>
                <a:lnTo>
                  <a:pt x="4056887" y="7619"/>
                </a:lnTo>
                <a:lnTo>
                  <a:pt x="4053839" y="7619"/>
                </a:lnTo>
                <a:close/>
              </a:path>
              <a:path w="7447915" h="7620">
                <a:moveTo>
                  <a:pt x="4052316" y="6095"/>
                </a:moveTo>
                <a:lnTo>
                  <a:pt x="4052316" y="1524"/>
                </a:lnTo>
                <a:lnTo>
                  <a:pt x="4053839" y="1524"/>
                </a:lnTo>
                <a:lnTo>
                  <a:pt x="4053839" y="6095"/>
                </a:lnTo>
                <a:lnTo>
                  <a:pt x="4052316" y="6095"/>
                </a:lnTo>
                <a:close/>
              </a:path>
              <a:path w="7447915" h="7620">
                <a:moveTo>
                  <a:pt x="4094987" y="6095"/>
                </a:moveTo>
                <a:lnTo>
                  <a:pt x="4094987" y="1524"/>
                </a:lnTo>
                <a:lnTo>
                  <a:pt x="4096511" y="1524"/>
                </a:lnTo>
                <a:lnTo>
                  <a:pt x="4096511" y="6095"/>
                </a:lnTo>
                <a:lnTo>
                  <a:pt x="4094987" y="6095"/>
                </a:lnTo>
                <a:close/>
              </a:path>
              <a:path w="7447915" h="7620">
                <a:moveTo>
                  <a:pt x="4090416" y="7619"/>
                </a:moveTo>
                <a:lnTo>
                  <a:pt x="4090416" y="0"/>
                </a:lnTo>
                <a:lnTo>
                  <a:pt x="4094987" y="0"/>
                </a:lnTo>
                <a:lnTo>
                  <a:pt x="4094987" y="7619"/>
                </a:lnTo>
                <a:lnTo>
                  <a:pt x="4090416" y="7619"/>
                </a:lnTo>
                <a:close/>
              </a:path>
              <a:path w="7447915" h="7620">
                <a:moveTo>
                  <a:pt x="4088891" y="6095"/>
                </a:moveTo>
                <a:lnTo>
                  <a:pt x="4088891" y="1524"/>
                </a:lnTo>
                <a:lnTo>
                  <a:pt x="4090416" y="1524"/>
                </a:lnTo>
                <a:lnTo>
                  <a:pt x="4090416" y="6095"/>
                </a:lnTo>
                <a:lnTo>
                  <a:pt x="4088891" y="6095"/>
                </a:lnTo>
                <a:close/>
              </a:path>
              <a:path w="7447915" h="7620">
                <a:moveTo>
                  <a:pt x="4131564" y="6095"/>
                </a:moveTo>
                <a:lnTo>
                  <a:pt x="4131564" y="1524"/>
                </a:lnTo>
                <a:lnTo>
                  <a:pt x="4133087" y="1524"/>
                </a:lnTo>
                <a:lnTo>
                  <a:pt x="4133087" y="6095"/>
                </a:lnTo>
                <a:lnTo>
                  <a:pt x="4131564" y="6095"/>
                </a:lnTo>
                <a:close/>
              </a:path>
              <a:path w="7447915" h="7620">
                <a:moveTo>
                  <a:pt x="4126991" y="7619"/>
                </a:moveTo>
                <a:lnTo>
                  <a:pt x="4126991" y="0"/>
                </a:lnTo>
                <a:lnTo>
                  <a:pt x="4131564" y="0"/>
                </a:lnTo>
                <a:lnTo>
                  <a:pt x="4131564" y="7619"/>
                </a:lnTo>
                <a:lnTo>
                  <a:pt x="4126991" y="7619"/>
                </a:lnTo>
                <a:close/>
              </a:path>
              <a:path w="7447915" h="7620">
                <a:moveTo>
                  <a:pt x="4125468" y="6095"/>
                </a:moveTo>
                <a:lnTo>
                  <a:pt x="4125468" y="1524"/>
                </a:lnTo>
                <a:lnTo>
                  <a:pt x="4126991" y="1524"/>
                </a:lnTo>
                <a:lnTo>
                  <a:pt x="4126991" y="6095"/>
                </a:lnTo>
                <a:lnTo>
                  <a:pt x="4125468" y="6095"/>
                </a:lnTo>
                <a:close/>
              </a:path>
              <a:path w="7447915" h="7620">
                <a:moveTo>
                  <a:pt x="4168139" y="6095"/>
                </a:moveTo>
                <a:lnTo>
                  <a:pt x="4168139" y="1524"/>
                </a:lnTo>
                <a:lnTo>
                  <a:pt x="4169664" y="1524"/>
                </a:lnTo>
                <a:lnTo>
                  <a:pt x="4169664" y="6095"/>
                </a:lnTo>
                <a:lnTo>
                  <a:pt x="4168139" y="6095"/>
                </a:lnTo>
                <a:close/>
              </a:path>
              <a:path w="7447915" h="7620">
                <a:moveTo>
                  <a:pt x="4163568" y="7619"/>
                </a:moveTo>
                <a:lnTo>
                  <a:pt x="4163568" y="0"/>
                </a:lnTo>
                <a:lnTo>
                  <a:pt x="4168139" y="0"/>
                </a:lnTo>
                <a:lnTo>
                  <a:pt x="4168139" y="7619"/>
                </a:lnTo>
                <a:lnTo>
                  <a:pt x="4163568" y="7619"/>
                </a:lnTo>
                <a:close/>
              </a:path>
              <a:path w="7447915" h="7620">
                <a:moveTo>
                  <a:pt x="4162043" y="4571"/>
                </a:moveTo>
                <a:lnTo>
                  <a:pt x="4162043" y="3047"/>
                </a:lnTo>
                <a:lnTo>
                  <a:pt x="4163568" y="1524"/>
                </a:lnTo>
                <a:lnTo>
                  <a:pt x="4163568" y="6095"/>
                </a:lnTo>
                <a:lnTo>
                  <a:pt x="4162043" y="4571"/>
                </a:lnTo>
                <a:close/>
              </a:path>
              <a:path w="7447915" h="7620">
                <a:moveTo>
                  <a:pt x="4198620" y="4571"/>
                </a:moveTo>
                <a:lnTo>
                  <a:pt x="4198620" y="3047"/>
                </a:lnTo>
                <a:lnTo>
                  <a:pt x="4201668" y="0"/>
                </a:lnTo>
                <a:lnTo>
                  <a:pt x="4204716" y="0"/>
                </a:lnTo>
                <a:lnTo>
                  <a:pt x="4206239" y="1524"/>
                </a:lnTo>
                <a:lnTo>
                  <a:pt x="4206239" y="6095"/>
                </a:lnTo>
                <a:lnTo>
                  <a:pt x="4204716" y="7619"/>
                </a:lnTo>
                <a:lnTo>
                  <a:pt x="4201668" y="7619"/>
                </a:lnTo>
                <a:lnTo>
                  <a:pt x="4198620" y="4571"/>
                </a:lnTo>
                <a:close/>
              </a:path>
              <a:path w="7447915" h="7620">
                <a:moveTo>
                  <a:pt x="4236720" y="6095"/>
                </a:moveTo>
                <a:lnTo>
                  <a:pt x="4236720" y="1524"/>
                </a:lnTo>
                <a:lnTo>
                  <a:pt x="4238243" y="0"/>
                </a:lnTo>
                <a:lnTo>
                  <a:pt x="4241291" y="0"/>
                </a:lnTo>
                <a:lnTo>
                  <a:pt x="4242816" y="1524"/>
                </a:lnTo>
                <a:lnTo>
                  <a:pt x="4242816" y="6095"/>
                </a:lnTo>
                <a:lnTo>
                  <a:pt x="4241291" y="7619"/>
                </a:lnTo>
                <a:lnTo>
                  <a:pt x="4238243" y="7619"/>
                </a:lnTo>
                <a:lnTo>
                  <a:pt x="4236720" y="6095"/>
                </a:lnTo>
                <a:close/>
              </a:path>
              <a:path w="7447915" h="7620">
                <a:moveTo>
                  <a:pt x="4274820" y="7619"/>
                </a:moveTo>
                <a:lnTo>
                  <a:pt x="4274820" y="0"/>
                </a:lnTo>
                <a:lnTo>
                  <a:pt x="4277868" y="0"/>
                </a:lnTo>
                <a:lnTo>
                  <a:pt x="4280916" y="3047"/>
                </a:lnTo>
                <a:lnTo>
                  <a:pt x="4280916" y="4571"/>
                </a:lnTo>
                <a:lnTo>
                  <a:pt x="4277868" y="7619"/>
                </a:lnTo>
                <a:lnTo>
                  <a:pt x="4274820" y="7619"/>
                </a:lnTo>
                <a:close/>
              </a:path>
              <a:path w="7447915" h="7620">
                <a:moveTo>
                  <a:pt x="4273295" y="6095"/>
                </a:moveTo>
                <a:lnTo>
                  <a:pt x="4273295" y="1524"/>
                </a:lnTo>
                <a:lnTo>
                  <a:pt x="4274820" y="1524"/>
                </a:lnTo>
                <a:lnTo>
                  <a:pt x="4274820" y="6095"/>
                </a:lnTo>
                <a:lnTo>
                  <a:pt x="4273295" y="6095"/>
                </a:lnTo>
                <a:close/>
              </a:path>
              <a:path w="7447915" h="7620">
                <a:moveTo>
                  <a:pt x="4315968" y="6095"/>
                </a:moveTo>
                <a:lnTo>
                  <a:pt x="4315968" y="1524"/>
                </a:lnTo>
                <a:lnTo>
                  <a:pt x="4317491" y="1524"/>
                </a:lnTo>
                <a:lnTo>
                  <a:pt x="4317491" y="6095"/>
                </a:lnTo>
                <a:lnTo>
                  <a:pt x="4315968" y="6095"/>
                </a:lnTo>
                <a:close/>
              </a:path>
              <a:path w="7447915" h="7620">
                <a:moveTo>
                  <a:pt x="4311395" y="7619"/>
                </a:moveTo>
                <a:lnTo>
                  <a:pt x="4311395" y="0"/>
                </a:lnTo>
                <a:lnTo>
                  <a:pt x="4315968" y="0"/>
                </a:lnTo>
                <a:lnTo>
                  <a:pt x="4315968" y="7619"/>
                </a:lnTo>
                <a:lnTo>
                  <a:pt x="4311395" y="7619"/>
                </a:lnTo>
                <a:close/>
              </a:path>
              <a:path w="7447915" h="7620">
                <a:moveTo>
                  <a:pt x="4309871" y="6095"/>
                </a:moveTo>
                <a:lnTo>
                  <a:pt x="4309871" y="1524"/>
                </a:lnTo>
                <a:lnTo>
                  <a:pt x="4311395" y="1524"/>
                </a:lnTo>
                <a:lnTo>
                  <a:pt x="4311395" y="6095"/>
                </a:lnTo>
                <a:lnTo>
                  <a:pt x="4309871" y="6095"/>
                </a:lnTo>
                <a:close/>
              </a:path>
              <a:path w="7447915" h="7620">
                <a:moveTo>
                  <a:pt x="4352543" y="6095"/>
                </a:moveTo>
                <a:lnTo>
                  <a:pt x="4352543" y="1524"/>
                </a:lnTo>
                <a:lnTo>
                  <a:pt x="4354068" y="1524"/>
                </a:lnTo>
                <a:lnTo>
                  <a:pt x="4354068" y="6095"/>
                </a:lnTo>
                <a:lnTo>
                  <a:pt x="4352543" y="6095"/>
                </a:lnTo>
                <a:close/>
              </a:path>
              <a:path w="7447915" h="7620">
                <a:moveTo>
                  <a:pt x="4347971" y="7619"/>
                </a:moveTo>
                <a:lnTo>
                  <a:pt x="4347971" y="0"/>
                </a:lnTo>
                <a:lnTo>
                  <a:pt x="4352543" y="0"/>
                </a:lnTo>
                <a:lnTo>
                  <a:pt x="4352543" y="7619"/>
                </a:lnTo>
                <a:lnTo>
                  <a:pt x="4347971" y="7619"/>
                </a:lnTo>
                <a:close/>
              </a:path>
              <a:path w="7447915" h="7620">
                <a:moveTo>
                  <a:pt x="4346448" y="6095"/>
                </a:moveTo>
                <a:lnTo>
                  <a:pt x="4346448" y="1524"/>
                </a:lnTo>
                <a:lnTo>
                  <a:pt x="4347971" y="1524"/>
                </a:lnTo>
                <a:lnTo>
                  <a:pt x="4347971" y="6095"/>
                </a:lnTo>
                <a:lnTo>
                  <a:pt x="4346448" y="6095"/>
                </a:lnTo>
                <a:close/>
              </a:path>
              <a:path w="7447915" h="7620">
                <a:moveTo>
                  <a:pt x="4389120" y="6095"/>
                </a:moveTo>
                <a:lnTo>
                  <a:pt x="4389120" y="1524"/>
                </a:lnTo>
                <a:lnTo>
                  <a:pt x="4390643" y="1524"/>
                </a:lnTo>
                <a:lnTo>
                  <a:pt x="4390643" y="6095"/>
                </a:lnTo>
                <a:lnTo>
                  <a:pt x="4389120" y="6095"/>
                </a:lnTo>
                <a:close/>
              </a:path>
              <a:path w="7447915" h="7620">
                <a:moveTo>
                  <a:pt x="4383023" y="4571"/>
                </a:moveTo>
                <a:lnTo>
                  <a:pt x="4383023" y="3047"/>
                </a:lnTo>
                <a:lnTo>
                  <a:pt x="4386071" y="0"/>
                </a:lnTo>
                <a:lnTo>
                  <a:pt x="4389120" y="0"/>
                </a:lnTo>
                <a:lnTo>
                  <a:pt x="4389120" y="7619"/>
                </a:lnTo>
                <a:lnTo>
                  <a:pt x="4386071" y="7619"/>
                </a:lnTo>
                <a:lnTo>
                  <a:pt x="4383023" y="4571"/>
                </a:lnTo>
                <a:close/>
              </a:path>
              <a:path w="7447915" h="7620">
                <a:moveTo>
                  <a:pt x="4421123" y="6095"/>
                </a:moveTo>
                <a:lnTo>
                  <a:pt x="4421123" y="1524"/>
                </a:lnTo>
                <a:lnTo>
                  <a:pt x="4422648" y="0"/>
                </a:lnTo>
                <a:lnTo>
                  <a:pt x="4425695" y="0"/>
                </a:lnTo>
                <a:lnTo>
                  <a:pt x="4427220" y="1524"/>
                </a:lnTo>
                <a:lnTo>
                  <a:pt x="4427220" y="6095"/>
                </a:lnTo>
                <a:lnTo>
                  <a:pt x="4425695" y="7619"/>
                </a:lnTo>
                <a:lnTo>
                  <a:pt x="4422648" y="7619"/>
                </a:lnTo>
                <a:lnTo>
                  <a:pt x="4421123" y="6095"/>
                </a:lnTo>
                <a:close/>
              </a:path>
              <a:path w="7447915" h="7620">
                <a:moveTo>
                  <a:pt x="4457699" y="6095"/>
                </a:moveTo>
                <a:lnTo>
                  <a:pt x="4457699" y="1524"/>
                </a:lnTo>
                <a:lnTo>
                  <a:pt x="4459223" y="0"/>
                </a:lnTo>
                <a:lnTo>
                  <a:pt x="4462271" y="0"/>
                </a:lnTo>
                <a:lnTo>
                  <a:pt x="4465320" y="3047"/>
                </a:lnTo>
                <a:lnTo>
                  <a:pt x="4465320" y="4571"/>
                </a:lnTo>
                <a:lnTo>
                  <a:pt x="4462271" y="7619"/>
                </a:lnTo>
                <a:lnTo>
                  <a:pt x="4459223" y="7619"/>
                </a:lnTo>
                <a:lnTo>
                  <a:pt x="4457699" y="6095"/>
                </a:lnTo>
                <a:close/>
              </a:path>
              <a:path w="7447915" h="7620">
                <a:moveTo>
                  <a:pt x="4495799" y="7619"/>
                </a:moveTo>
                <a:lnTo>
                  <a:pt x="4495799" y="0"/>
                </a:lnTo>
                <a:lnTo>
                  <a:pt x="4498847" y="0"/>
                </a:lnTo>
                <a:lnTo>
                  <a:pt x="4501895" y="3047"/>
                </a:lnTo>
                <a:lnTo>
                  <a:pt x="4501895" y="4571"/>
                </a:lnTo>
                <a:lnTo>
                  <a:pt x="4498847" y="7619"/>
                </a:lnTo>
                <a:lnTo>
                  <a:pt x="4495799" y="7619"/>
                </a:lnTo>
                <a:close/>
              </a:path>
              <a:path w="7447915" h="7620">
                <a:moveTo>
                  <a:pt x="4494276" y="6095"/>
                </a:moveTo>
                <a:lnTo>
                  <a:pt x="4494276" y="1524"/>
                </a:lnTo>
                <a:lnTo>
                  <a:pt x="4495799" y="1524"/>
                </a:lnTo>
                <a:lnTo>
                  <a:pt x="4495799" y="6095"/>
                </a:lnTo>
                <a:lnTo>
                  <a:pt x="4494276" y="6095"/>
                </a:lnTo>
                <a:close/>
              </a:path>
              <a:path w="7447915" h="7620">
                <a:moveTo>
                  <a:pt x="4536947" y="6095"/>
                </a:moveTo>
                <a:lnTo>
                  <a:pt x="4536947" y="1524"/>
                </a:lnTo>
                <a:lnTo>
                  <a:pt x="4538471" y="1524"/>
                </a:lnTo>
                <a:lnTo>
                  <a:pt x="4538471" y="6095"/>
                </a:lnTo>
                <a:lnTo>
                  <a:pt x="4536947" y="6095"/>
                </a:lnTo>
                <a:close/>
              </a:path>
              <a:path w="7447915" h="7620">
                <a:moveTo>
                  <a:pt x="4532376" y="7619"/>
                </a:moveTo>
                <a:lnTo>
                  <a:pt x="4532376" y="0"/>
                </a:lnTo>
                <a:lnTo>
                  <a:pt x="4536947" y="0"/>
                </a:lnTo>
                <a:lnTo>
                  <a:pt x="4536947" y="7619"/>
                </a:lnTo>
                <a:lnTo>
                  <a:pt x="4532376" y="7619"/>
                </a:lnTo>
                <a:close/>
              </a:path>
              <a:path w="7447915" h="7620">
                <a:moveTo>
                  <a:pt x="4530852" y="6095"/>
                </a:moveTo>
                <a:lnTo>
                  <a:pt x="4530852" y="1524"/>
                </a:lnTo>
                <a:lnTo>
                  <a:pt x="4532376" y="1524"/>
                </a:lnTo>
                <a:lnTo>
                  <a:pt x="4532376" y="6095"/>
                </a:lnTo>
                <a:lnTo>
                  <a:pt x="4530852" y="6095"/>
                </a:lnTo>
                <a:close/>
              </a:path>
              <a:path w="7447915" h="7620">
                <a:moveTo>
                  <a:pt x="4573523" y="6095"/>
                </a:moveTo>
                <a:lnTo>
                  <a:pt x="4573523" y="1524"/>
                </a:lnTo>
                <a:lnTo>
                  <a:pt x="4575047" y="1524"/>
                </a:lnTo>
                <a:lnTo>
                  <a:pt x="4575047" y="6095"/>
                </a:lnTo>
                <a:lnTo>
                  <a:pt x="4573523" y="6095"/>
                </a:lnTo>
                <a:close/>
              </a:path>
              <a:path w="7447915" h="7620">
                <a:moveTo>
                  <a:pt x="4568952" y="7619"/>
                </a:moveTo>
                <a:lnTo>
                  <a:pt x="4568952" y="0"/>
                </a:lnTo>
                <a:lnTo>
                  <a:pt x="4573523" y="0"/>
                </a:lnTo>
                <a:lnTo>
                  <a:pt x="4573523" y="7619"/>
                </a:lnTo>
                <a:lnTo>
                  <a:pt x="4568952" y="7619"/>
                </a:lnTo>
                <a:close/>
              </a:path>
              <a:path w="7447915" h="7620">
                <a:moveTo>
                  <a:pt x="4567428" y="6095"/>
                </a:moveTo>
                <a:lnTo>
                  <a:pt x="4567428" y="1524"/>
                </a:lnTo>
                <a:lnTo>
                  <a:pt x="4568952" y="1524"/>
                </a:lnTo>
                <a:lnTo>
                  <a:pt x="4568952" y="6095"/>
                </a:lnTo>
                <a:lnTo>
                  <a:pt x="4567428" y="6095"/>
                </a:lnTo>
                <a:close/>
              </a:path>
              <a:path w="7447915" h="7620">
                <a:moveTo>
                  <a:pt x="4610099" y="6095"/>
                </a:moveTo>
                <a:lnTo>
                  <a:pt x="4610099" y="1524"/>
                </a:lnTo>
                <a:lnTo>
                  <a:pt x="4611623" y="1524"/>
                </a:lnTo>
                <a:lnTo>
                  <a:pt x="4611623" y="6095"/>
                </a:lnTo>
                <a:lnTo>
                  <a:pt x="4610099" y="6095"/>
                </a:lnTo>
                <a:close/>
              </a:path>
              <a:path w="7447915" h="7620">
                <a:moveTo>
                  <a:pt x="4604003" y="4571"/>
                </a:moveTo>
                <a:lnTo>
                  <a:pt x="4604003" y="3047"/>
                </a:lnTo>
                <a:lnTo>
                  <a:pt x="4607052" y="0"/>
                </a:lnTo>
                <a:lnTo>
                  <a:pt x="4610099" y="0"/>
                </a:lnTo>
                <a:lnTo>
                  <a:pt x="4610099" y="7619"/>
                </a:lnTo>
                <a:lnTo>
                  <a:pt x="4607052" y="7619"/>
                </a:lnTo>
                <a:lnTo>
                  <a:pt x="4604003" y="4571"/>
                </a:lnTo>
                <a:close/>
              </a:path>
              <a:path w="7447915" h="7620">
                <a:moveTo>
                  <a:pt x="4642103" y="6095"/>
                </a:moveTo>
                <a:lnTo>
                  <a:pt x="4642103" y="1524"/>
                </a:lnTo>
                <a:lnTo>
                  <a:pt x="4643628" y="0"/>
                </a:lnTo>
                <a:lnTo>
                  <a:pt x="4646676" y="0"/>
                </a:lnTo>
                <a:lnTo>
                  <a:pt x="4648199" y="1524"/>
                </a:lnTo>
                <a:lnTo>
                  <a:pt x="4648199" y="6095"/>
                </a:lnTo>
                <a:lnTo>
                  <a:pt x="4646676" y="7619"/>
                </a:lnTo>
                <a:lnTo>
                  <a:pt x="4643628" y="7619"/>
                </a:lnTo>
                <a:lnTo>
                  <a:pt x="4642103" y="6095"/>
                </a:lnTo>
                <a:close/>
              </a:path>
              <a:path w="7447915" h="7620">
                <a:moveTo>
                  <a:pt x="4678679" y="6095"/>
                </a:moveTo>
                <a:lnTo>
                  <a:pt x="4678679" y="1524"/>
                </a:lnTo>
                <a:lnTo>
                  <a:pt x="4680203" y="0"/>
                </a:lnTo>
                <a:lnTo>
                  <a:pt x="4683252" y="0"/>
                </a:lnTo>
                <a:lnTo>
                  <a:pt x="4686299" y="3047"/>
                </a:lnTo>
                <a:lnTo>
                  <a:pt x="4686299" y="4571"/>
                </a:lnTo>
                <a:lnTo>
                  <a:pt x="4683252" y="7619"/>
                </a:lnTo>
                <a:lnTo>
                  <a:pt x="4680203" y="7619"/>
                </a:lnTo>
                <a:lnTo>
                  <a:pt x="4678679" y="6095"/>
                </a:lnTo>
                <a:close/>
              </a:path>
              <a:path w="7447915" h="7620">
                <a:moveTo>
                  <a:pt x="4721352" y="6095"/>
                </a:moveTo>
                <a:lnTo>
                  <a:pt x="4721352" y="1524"/>
                </a:lnTo>
                <a:lnTo>
                  <a:pt x="4722876" y="3047"/>
                </a:lnTo>
                <a:lnTo>
                  <a:pt x="4722876" y="4571"/>
                </a:lnTo>
                <a:lnTo>
                  <a:pt x="4721352" y="6095"/>
                </a:lnTo>
                <a:close/>
              </a:path>
              <a:path w="7447915" h="7620">
                <a:moveTo>
                  <a:pt x="4716779" y="7619"/>
                </a:moveTo>
                <a:lnTo>
                  <a:pt x="4716779" y="0"/>
                </a:lnTo>
                <a:lnTo>
                  <a:pt x="4721352" y="0"/>
                </a:lnTo>
                <a:lnTo>
                  <a:pt x="4721352" y="7619"/>
                </a:lnTo>
                <a:lnTo>
                  <a:pt x="4716779" y="7619"/>
                </a:lnTo>
                <a:close/>
              </a:path>
              <a:path w="7447915" h="7620">
                <a:moveTo>
                  <a:pt x="4715255" y="6095"/>
                </a:moveTo>
                <a:lnTo>
                  <a:pt x="4715255" y="1524"/>
                </a:lnTo>
                <a:lnTo>
                  <a:pt x="4716779" y="1524"/>
                </a:lnTo>
                <a:lnTo>
                  <a:pt x="4716779" y="6095"/>
                </a:lnTo>
                <a:lnTo>
                  <a:pt x="4715255" y="6095"/>
                </a:lnTo>
                <a:close/>
              </a:path>
              <a:path w="7447915" h="7620">
                <a:moveTo>
                  <a:pt x="4757928" y="6095"/>
                </a:moveTo>
                <a:lnTo>
                  <a:pt x="4757928" y="1524"/>
                </a:lnTo>
                <a:lnTo>
                  <a:pt x="4759452" y="1524"/>
                </a:lnTo>
                <a:lnTo>
                  <a:pt x="4759452" y="6095"/>
                </a:lnTo>
                <a:lnTo>
                  <a:pt x="4757928" y="6095"/>
                </a:lnTo>
                <a:close/>
              </a:path>
              <a:path w="7447915" h="7620">
                <a:moveTo>
                  <a:pt x="4753355" y="7619"/>
                </a:moveTo>
                <a:lnTo>
                  <a:pt x="4753355" y="0"/>
                </a:lnTo>
                <a:lnTo>
                  <a:pt x="4757928" y="0"/>
                </a:lnTo>
                <a:lnTo>
                  <a:pt x="4757928" y="7619"/>
                </a:lnTo>
                <a:lnTo>
                  <a:pt x="4753355" y="7619"/>
                </a:lnTo>
                <a:close/>
              </a:path>
              <a:path w="7447915" h="7620">
                <a:moveTo>
                  <a:pt x="4751831" y="6095"/>
                </a:moveTo>
                <a:lnTo>
                  <a:pt x="4751831" y="1524"/>
                </a:lnTo>
                <a:lnTo>
                  <a:pt x="4753355" y="1524"/>
                </a:lnTo>
                <a:lnTo>
                  <a:pt x="4753355" y="6095"/>
                </a:lnTo>
                <a:lnTo>
                  <a:pt x="4751831" y="6095"/>
                </a:lnTo>
                <a:close/>
              </a:path>
              <a:path w="7447915" h="7620">
                <a:moveTo>
                  <a:pt x="4794504" y="6095"/>
                </a:moveTo>
                <a:lnTo>
                  <a:pt x="4794504" y="1524"/>
                </a:lnTo>
                <a:lnTo>
                  <a:pt x="4796028" y="1524"/>
                </a:lnTo>
                <a:lnTo>
                  <a:pt x="4796028" y="6095"/>
                </a:lnTo>
                <a:lnTo>
                  <a:pt x="4794504" y="6095"/>
                </a:lnTo>
                <a:close/>
              </a:path>
              <a:path w="7447915" h="7620">
                <a:moveTo>
                  <a:pt x="4789931" y="7619"/>
                </a:moveTo>
                <a:lnTo>
                  <a:pt x="4789931" y="0"/>
                </a:lnTo>
                <a:lnTo>
                  <a:pt x="4794504" y="0"/>
                </a:lnTo>
                <a:lnTo>
                  <a:pt x="4794504" y="7619"/>
                </a:lnTo>
                <a:lnTo>
                  <a:pt x="4789931" y="7619"/>
                </a:lnTo>
                <a:close/>
              </a:path>
              <a:path w="7447915" h="7620">
                <a:moveTo>
                  <a:pt x="4788407" y="6095"/>
                </a:moveTo>
                <a:lnTo>
                  <a:pt x="4788407" y="1524"/>
                </a:lnTo>
                <a:lnTo>
                  <a:pt x="4789931" y="1524"/>
                </a:lnTo>
                <a:lnTo>
                  <a:pt x="4789931" y="6095"/>
                </a:lnTo>
                <a:lnTo>
                  <a:pt x="4788407" y="6095"/>
                </a:lnTo>
                <a:close/>
              </a:path>
              <a:path w="7447915" h="7620">
                <a:moveTo>
                  <a:pt x="4831079" y="6095"/>
                </a:moveTo>
                <a:lnTo>
                  <a:pt x="4831079" y="1524"/>
                </a:lnTo>
                <a:lnTo>
                  <a:pt x="4832604" y="1524"/>
                </a:lnTo>
                <a:lnTo>
                  <a:pt x="4832604" y="6095"/>
                </a:lnTo>
                <a:lnTo>
                  <a:pt x="4831079" y="6095"/>
                </a:lnTo>
                <a:close/>
              </a:path>
              <a:path w="7447915" h="7620">
                <a:moveTo>
                  <a:pt x="4824984" y="4571"/>
                </a:moveTo>
                <a:lnTo>
                  <a:pt x="4824984" y="3047"/>
                </a:lnTo>
                <a:lnTo>
                  <a:pt x="4828031" y="0"/>
                </a:lnTo>
                <a:lnTo>
                  <a:pt x="4831079" y="0"/>
                </a:lnTo>
                <a:lnTo>
                  <a:pt x="4831079" y="7619"/>
                </a:lnTo>
                <a:lnTo>
                  <a:pt x="4828031" y="7619"/>
                </a:lnTo>
                <a:lnTo>
                  <a:pt x="4824984" y="4571"/>
                </a:lnTo>
                <a:close/>
              </a:path>
              <a:path w="7447915" h="7620">
                <a:moveTo>
                  <a:pt x="4863084" y="6095"/>
                </a:moveTo>
                <a:lnTo>
                  <a:pt x="4863084" y="1524"/>
                </a:lnTo>
                <a:lnTo>
                  <a:pt x="4864607" y="0"/>
                </a:lnTo>
                <a:lnTo>
                  <a:pt x="4867655" y="0"/>
                </a:lnTo>
                <a:lnTo>
                  <a:pt x="4869179" y="1524"/>
                </a:lnTo>
                <a:lnTo>
                  <a:pt x="4869179" y="6095"/>
                </a:lnTo>
                <a:lnTo>
                  <a:pt x="4867655" y="7619"/>
                </a:lnTo>
                <a:lnTo>
                  <a:pt x="4864607" y="7619"/>
                </a:lnTo>
                <a:lnTo>
                  <a:pt x="4863084" y="6095"/>
                </a:lnTo>
                <a:close/>
              </a:path>
              <a:path w="7447915" h="7620">
                <a:moveTo>
                  <a:pt x="4899660" y="6095"/>
                </a:moveTo>
                <a:lnTo>
                  <a:pt x="4899660" y="1524"/>
                </a:lnTo>
                <a:lnTo>
                  <a:pt x="4901184" y="0"/>
                </a:lnTo>
                <a:lnTo>
                  <a:pt x="4904231" y="0"/>
                </a:lnTo>
                <a:lnTo>
                  <a:pt x="4907279" y="3047"/>
                </a:lnTo>
                <a:lnTo>
                  <a:pt x="4907279" y="4571"/>
                </a:lnTo>
                <a:lnTo>
                  <a:pt x="4904231" y="7619"/>
                </a:lnTo>
                <a:lnTo>
                  <a:pt x="4901184" y="7619"/>
                </a:lnTo>
                <a:lnTo>
                  <a:pt x="4899660" y="6095"/>
                </a:lnTo>
                <a:close/>
              </a:path>
              <a:path w="7447915" h="7620">
                <a:moveTo>
                  <a:pt x="4942331" y="6095"/>
                </a:moveTo>
                <a:lnTo>
                  <a:pt x="4942331" y="1524"/>
                </a:lnTo>
                <a:lnTo>
                  <a:pt x="4943855" y="3047"/>
                </a:lnTo>
                <a:lnTo>
                  <a:pt x="4943855" y="4571"/>
                </a:lnTo>
                <a:lnTo>
                  <a:pt x="4942331" y="6095"/>
                </a:lnTo>
                <a:close/>
              </a:path>
              <a:path w="7447915" h="7620">
                <a:moveTo>
                  <a:pt x="4937760" y="7619"/>
                </a:moveTo>
                <a:lnTo>
                  <a:pt x="4937760" y="0"/>
                </a:lnTo>
                <a:lnTo>
                  <a:pt x="4942331" y="0"/>
                </a:lnTo>
                <a:lnTo>
                  <a:pt x="4942331" y="7619"/>
                </a:lnTo>
                <a:lnTo>
                  <a:pt x="4937760" y="7619"/>
                </a:lnTo>
                <a:close/>
              </a:path>
              <a:path w="7447915" h="7620">
                <a:moveTo>
                  <a:pt x="4936236" y="6095"/>
                </a:moveTo>
                <a:lnTo>
                  <a:pt x="4936236" y="1524"/>
                </a:lnTo>
                <a:lnTo>
                  <a:pt x="4937760" y="1524"/>
                </a:lnTo>
                <a:lnTo>
                  <a:pt x="4937760" y="6095"/>
                </a:lnTo>
                <a:lnTo>
                  <a:pt x="4936236" y="6095"/>
                </a:lnTo>
                <a:close/>
              </a:path>
              <a:path w="7447915" h="7620">
                <a:moveTo>
                  <a:pt x="4978907" y="6095"/>
                </a:moveTo>
                <a:lnTo>
                  <a:pt x="4978907" y="1524"/>
                </a:lnTo>
                <a:lnTo>
                  <a:pt x="4980431" y="1524"/>
                </a:lnTo>
                <a:lnTo>
                  <a:pt x="4980431" y="6095"/>
                </a:lnTo>
                <a:lnTo>
                  <a:pt x="4978907" y="6095"/>
                </a:lnTo>
                <a:close/>
              </a:path>
              <a:path w="7447915" h="7620">
                <a:moveTo>
                  <a:pt x="4974336" y="7619"/>
                </a:moveTo>
                <a:lnTo>
                  <a:pt x="4974336" y="0"/>
                </a:lnTo>
                <a:lnTo>
                  <a:pt x="4978907" y="0"/>
                </a:lnTo>
                <a:lnTo>
                  <a:pt x="4978907" y="7619"/>
                </a:lnTo>
                <a:lnTo>
                  <a:pt x="4974336" y="7619"/>
                </a:lnTo>
                <a:close/>
              </a:path>
              <a:path w="7447915" h="7620">
                <a:moveTo>
                  <a:pt x="4972812" y="6095"/>
                </a:moveTo>
                <a:lnTo>
                  <a:pt x="4972812" y="1524"/>
                </a:lnTo>
                <a:lnTo>
                  <a:pt x="4974336" y="1524"/>
                </a:lnTo>
                <a:lnTo>
                  <a:pt x="4974336" y="6095"/>
                </a:lnTo>
                <a:lnTo>
                  <a:pt x="4972812" y="6095"/>
                </a:lnTo>
                <a:close/>
              </a:path>
              <a:path w="7447915" h="7620">
                <a:moveTo>
                  <a:pt x="5015484" y="6095"/>
                </a:moveTo>
                <a:lnTo>
                  <a:pt x="5015484" y="1524"/>
                </a:lnTo>
                <a:lnTo>
                  <a:pt x="5017007" y="1524"/>
                </a:lnTo>
                <a:lnTo>
                  <a:pt x="5017007" y="6095"/>
                </a:lnTo>
                <a:lnTo>
                  <a:pt x="5015484" y="6095"/>
                </a:lnTo>
                <a:close/>
              </a:path>
              <a:path w="7447915" h="7620">
                <a:moveTo>
                  <a:pt x="5010912" y="7619"/>
                </a:moveTo>
                <a:lnTo>
                  <a:pt x="5010912" y="0"/>
                </a:lnTo>
                <a:lnTo>
                  <a:pt x="5015484" y="0"/>
                </a:lnTo>
                <a:lnTo>
                  <a:pt x="5015484" y="7619"/>
                </a:lnTo>
                <a:lnTo>
                  <a:pt x="5010912" y="7619"/>
                </a:lnTo>
                <a:close/>
              </a:path>
              <a:path w="7447915" h="7620">
                <a:moveTo>
                  <a:pt x="5009387" y="6095"/>
                </a:moveTo>
                <a:lnTo>
                  <a:pt x="5009387" y="1524"/>
                </a:lnTo>
                <a:lnTo>
                  <a:pt x="5010912" y="1524"/>
                </a:lnTo>
                <a:lnTo>
                  <a:pt x="5010912" y="6095"/>
                </a:lnTo>
                <a:lnTo>
                  <a:pt x="5009387" y="6095"/>
                </a:lnTo>
                <a:close/>
              </a:path>
              <a:path w="7447915" h="7620">
                <a:moveTo>
                  <a:pt x="5045963" y="4571"/>
                </a:moveTo>
                <a:lnTo>
                  <a:pt x="5045963" y="3047"/>
                </a:lnTo>
                <a:lnTo>
                  <a:pt x="5049012" y="0"/>
                </a:lnTo>
                <a:lnTo>
                  <a:pt x="5052060" y="0"/>
                </a:lnTo>
                <a:lnTo>
                  <a:pt x="5053584" y="1524"/>
                </a:lnTo>
                <a:lnTo>
                  <a:pt x="5053584" y="6095"/>
                </a:lnTo>
                <a:lnTo>
                  <a:pt x="5052060" y="7619"/>
                </a:lnTo>
                <a:lnTo>
                  <a:pt x="5049012" y="7619"/>
                </a:lnTo>
                <a:lnTo>
                  <a:pt x="5045963" y="4571"/>
                </a:lnTo>
                <a:close/>
              </a:path>
              <a:path w="7447915" h="7620">
                <a:moveTo>
                  <a:pt x="5084063" y="6095"/>
                </a:moveTo>
                <a:lnTo>
                  <a:pt x="5084063" y="1524"/>
                </a:lnTo>
                <a:lnTo>
                  <a:pt x="5085587" y="0"/>
                </a:lnTo>
                <a:lnTo>
                  <a:pt x="5088636" y="0"/>
                </a:lnTo>
                <a:lnTo>
                  <a:pt x="5090160" y="1524"/>
                </a:lnTo>
                <a:lnTo>
                  <a:pt x="5090160" y="6095"/>
                </a:lnTo>
                <a:lnTo>
                  <a:pt x="5088636" y="7619"/>
                </a:lnTo>
                <a:lnTo>
                  <a:pt x="5085587" y="7619"/>
                </a:lnTo>
                <a:lnTo>
                  <a:pt x="5084063" y="6095"/>
                </a:lnTo>
                <a:close/>
              </a:path>
              <a:path w="7447915" h="7620">
                <a:moveTo>
                  <a:pt x="5120639" y="6095"/>
                </a:moveTo>
                <a:lnTo>
                  <a:pt x="5120639" y="1524"/>
                </a:lnTo>
                <a:lnTo>
                  <a:pt x="5122163" y="0"/>
                </a:lnTo>
                <a:lnTo>
                  <a:pt x="5125212" y="0"/>
                </a:lnTo>
                <a:lnTo>
                  <a:pt x="5128260" y="3047"/>
                </a:lnTo>
                <a:lnTo>
                  <a:pt x="5128260" y="4571"/>
                </a:lnTo>
                <a:lnTo>
                  <a:pt x="5125212" y="7619"/>
                </a:lnTo>
                <a:lnTo>
                  <a:pt x="5122163" y="7619"/>
                </a:lnTo>
                <a:lnTo>
                  <a:pt x="5120639" y="6095"/>
                </a:lnTo>
                <a:close/>
              </a:path>
              <a:path w="7447915" h="7620">
                <a:moveTo>
                  <a:pt x="5163312" y="6095"/>
                </a:moveTo>
                <a:lnTo>
                  <a:pt x="5163312" y="1524"/>
                </a:lnTo>
                <a:lnTo>
                  <a:pt x="5164836" y="3047"/>
                </a:lnTo>
                <a:lnTo>
                  <a:pt x="5164836" y="4571"/>
                </a:lnTo>
                <a:lnTo>
                  <a:pt x="5163312" y="6095"/>
                </a:lnTo>
                <a:close/>
              </a:path>
              <a:path w="7447915" h="7620">
                <a:moveTo>
                  <a:pt x="5158739" y="7619"/>
                </a:moveTo>
                <a:lnTo>
                  <a:pt x="5158739" y="0"/>
                </a:lnTo>
                <a:lnTo>
                  <a:pt x="5163312" y="0"/>
                </a:lnTo>
                <a:lnTo>
                  <a:pt x="5163312" y="7619"/>
                </a:lnTo>
                <a:lnTo>
                  <a:pt x="5158739" y="7619"/>
                </a:lnTo>
                <a:close/>
              </a:path>
              <a:path w="7447915" h="7620">
                <a:moveTo>
                  <a:pt x="5157215" y="6095"/>
                </a:moveTo>
                <a:lnTo>
                  <a:pt x="5157215" y="1524"/>
                </a:lnTo>
                <a:lnTo>
                  <a:pt x="5158739" y="1524"/>
                </a:lnTo>
                <a:lnTo>
                  <a:pt x="5158739" y="6095"/>
                </a:lnTo>
                <a:lnTo>
                  <a:pt x="5157215" y="6095"/>
                </a:lnTo>
                <a:close/>
              </a:path>
              <a:path w="7447915" h="7620">
                <a:moveTo>
                  <a:pt x="5199887" y="6095"/>
                </a:moveTo>
                <a:lnTo>
                  <a:pt x="5199887" y="1524"/>
                </a:lnTo>
                <a:lnTo>
                  <a:pt x="5201412" y="1524"/>
                </a:lnTo>
                <a:lnTo>
                  <a:pt x="5201412" y="6095"/>
                </a:lnTo>
                <a:lnTo>
                  <a:pt x="5199887" y="6095"/>
                </a:lnTo>
                <a:close/>
              </a:path>
              <a:path w="7447915" h="7620">
                <a:moveTo>
                  <a:pt x="5195315" y="7619"/>
                </a:moveTo>
                <a:lnTo>
                  <a:pt x="5195315" y="0"/>
                </a:lnTo>
                <a:lnTo>
                  <a:pt x="5199887" y="0"/>
                </a:lnTo>
                <a:lnTo>
                  <a:pt x="5199887" y="7619"/>
                </a:lnTo>
                <a:lnTo>
                  <a:pt x="5195315" y="7619"/>
                </a:lnTo>
                <a:close/>
              </a:path>
              <a:path w="7447915" h="7620">
                <a:moveTo>
                  <a:pt x="5193791" y="6095"/>
                </a:moveTo>
                <a:lnTo>
                  <a:pt x="5193791" y="1524"/>
                </a:lnTo>
                <a:lnTo>
                  <a:pt x="5195315" y="1524"/>
                </a:lnTo>
                <a:lnTo>
                  <a:pt x="5195315" y="6095"/>
                </a:lnTo>
                <a:lnTo>
                  <a:pt x="5193791" y="6095"/>
                </a:lnTo>
                <a:close/>
              </a:path>
              <a:path w="7447915" h="7620">
                <a:moveTo>
                  <a:pt x="5236463" y="6095"/>
                </a:moveTo>
                <a:lnTo>
                  <a:pt x="5236463" y="1524"/>
                </a:lnTo>
                <a:lnTo>
                  <a:pt x="5237987" y="1524"/>
                </a:lnTo>
                <a:lnTo>
                  <a:pt x="5237987" y="6095"/>
                </a:lnTo>
                <a:lnTo>
                  <a:pt x="5236463" y="6095"/>
                </a:lnTo>
                <a:close/>
              </a:path>
              <a:path w="7447915" h="7620">
                <a:moveTo>
                  <a:pt x="5231891" y="7619"/>
                </a:moveTo>
                <a:lnTo>
                  <a:pt x="5231891" y="0"/>
                </a:lnTo>
                <a:lnTo>
                  <a:pt x="5236463" y="0"/>
                </a:lnTo>
                <a:lnTo>
                  <a:pt x="5236463" y="7619"/>
                </a:lnTo>
                <a:lnTo>
                  <a:pt x="5231891" y="7619"/>
                </a:lnTo>
                <a:close/>
              </a:path>
              <a:path w="7447915" h="7620">
                <a:moveTo>
                  <a:pt x="5230368" y="6095"/>
                </a:moveTo>
                <a:lnTo>
                  <a:pt x="5230368" y="1524"/>
                </a:lnTo>
                <a:lnTo>
                  <a:pt x="5231891" y="1524"/>
                </a:lnTo>
                <a:lnTo>
                  <a:pt x="5231891" y="6095"/>
                </a:lnTo>
                <a:lnTo>
                  <a:pt x="5230368" y="6095"/>
                </a:lnTo>
                <a:close/>
              </a:path>
              <a:path w="7447915" h="7620">
                <a:moveTo>
                  <a:pt x="5266944" y="4571"/>
                </a:moveTo>
                <a:lnTo>
                  <a:pt x="5266944" y="3047"/>
                </a:lnTo>
                <a:lnTo>
                  <a:pt x="5269991" y="0"/>
                </a:lnTo>
                <a:lnTo>
                  <a:pt x="5273039" y="0"/>
                </a:lnTo>
                <a:lnTo>
                  <a:pt x="5274563" y="1524"/>
                </a:lnTo>
                <a:lnTo>
                  <a:pt x="5274563" y="6095"/>
                </a:lnTo>
                <a:lnTo>
                  <a:pt x="5273039" y="7619"/>
                </a:lnTo>
                <a:lnTo>
                  <a:pt x="5269991" y="7619"/>
                </a:lnTo>
                <a:lnTo>
                  <a:pt x="5266944" y="4571"/>
                </a:lnTo>
                <a:close/>
              </a:path>
              <a:path w="7447915" h="7620">
                <a:moveTo>
                  <a:pt x="5305044" y="6095"/>
                </a:moveTo>
                <a:lnTo>
                  <a:pt x="5305044" y="1524"/>
                </a:lnTo>
                <a:lnTo>
                  <a:pt x="5306568" y="0"/>
                </a:lnTo>
                <a:lnTo>
                  <a:pt x="5309615" y="0"/>
                </a:lnTo>
                <a:lnTo>
                  <a:pt x="5311139" y="1524"/>
                </a:lnTo>
                <a:lnTo>
                  <a:pt x="5311139" y="6095"/>
                </a:lnTo>
                <a:lnTo>
                  <a:pt x="5309615" y="7619"/>
                </a:lnTo>
                <a:lnTo>
                  <a:pt x="5306568" y="7619"/>
                </a:lnTo>
                <a:lnTo>
                  <a:pt x="5305044" y="6095"/>
                </a:lnTo>
                <a:close/>
              </a:path>
              <a:path w="7447915" h="7620">
                <a:moveTo>
                  <a:pt x="5341620" y="6095"/>
                </a:moveTo>
                <a:lnTo>
                  <a:pt x="5341620" y="1524"/>
                </a:lnTo>
                <a:lnTo>
                  <a:pt x="5343144" y="0"/>
                </a:lnTo>
                <a:lnTo>
                  <a:pt x="5346191" y="0"/>
                </a:lnTo>
                <a:lnTo>
                  <a:pt x="5349239" y="3047"/>
                </a:lnTo>
                <a:lnTo>
                  <a:pt x="5349239" y="4571"/>
                </a:lnTo>
                <a:lnTo>
                  <a:pt x="5346191" y="7619"/>
                </a:lnTo>
                <a:lnTo>
                  <a:pt x="5343144" y="7619"/>
                </a:lnTo>
                <a:lnTo>
                  <a:pt x="5341620" y="6095"/>
                </a:lnTo>
                <a:close/>
              </a:path>
              <a:path w="7447915" h="7620">
                <a:moveTo>
                  <a:pt x="5384291" y="6095"/>
                </a:moveTo>
                <a:lnTo>
                  <a:pt x="5384291" y="1524"/>
                </a:lnTo>
                <a:lnTo>
                  <a:pt x="5385815" y="1524"/>
                </a:lnTo>
                <a:lnTo>
                  <a:pt x="5385815" y="6095"/>
                </a:lnTo>
                <a:lnTo>
                  <a:pt x="5384291" y="6095"/>
                </a:lnTo>
                <a:close/>
              </a:path>
              <a:path w="7447915" h="7620">
                <a:moveTo>
                  <a:pt x="5379720" y="7619"/>
                </a:moveTo>
                <a:lnTo>
                  <a:pt x="5379720" y="0"/>
                </a:lnTo>
                <a:lnTo>
                  <a:pt x="5384291" y="0"/>
                </a:lnTo>
                <a:lnTo>
                  <a:pt x="5384291" y="7619"/>
                </a:lnTo>
                <a:lnTo>
                  <a:pt x="5379720" y="7619"/>
                </a:lnTo>
                <a:close/>
              </a:path>
              <a:path w="7447915" h="7620">
                <a:moveTo>
                  <a:pt x="5378196" y="6095"/>
                </a:moveTo>
                <a:lnTo>
                  <a:pt x="5378196" y="1524"/>
                </a:lnTo>
                <a:lnTo>
                  <a:pt x="5379720" y="1524"/>
                </a:lnTo>
                <a:lnTo>
                  <a:pt x="5379720" y="6095"/>
                </a:lnTo>
                <a:lnTo>
                  <a:pt x="5378196" y="6095"/>
                </a:lnTo>
                <a:close/>
              </a:path>
              <a:path w="7447915" h="7620">
                <a:moveTo>
                  <a:pt x="5420868" y="6095"/>
                </a:moveTo>
                <a:lnTo>
                  <a:pt x="5420868" y="1524"/>
                </a:lnTo>
                <a:lnTo>
                  <a:pt x="5422391" y="1524"/>
                </a:lnTo>
                <a:lnTo>
                  <a:pt x="5422391" y="6095"/>
                </a:lnTo>
                <a:lnTo>
                  <a:pt x="5420868" y="6095"/>
                </a:lnTo>
                <a:close/>
              </a:path>
              <a:path w="7447915" h="7620">
                <a:moveTo>
                  <a:pt x="5416296" y="7619"/>
                </a:moveTo>
                <a:lnTo>
                  <a:pt x="5416296" y="0"/>
                </a:lnTo>
                <a:lnTo>
                  <a:pt x="5420868" y="0"/>
                </a:lnTo>
                <a:lnTo>
                  <a:pt x="5420868" y="7619"/>
                </a:lnTo>
                <a:lnTo>
                  <a:pt x="5416296" y="7619"/>
                </a:lnTo>
                <a:close/>
              </a:path>
              <a:path w="7447915" h="7620">
                <a:moveTo>
                  <a:pt x="5414771" y="6095"/>
                </a:moveTo>
                <a:lnTo>
                  <a:pt x="5414771" y="1524"/>
                </a:lnTo>
                <a:lnTo>
                  <a:pt x="5416296" y="1524"/>
                </a:lnTo>
                <a:lnTo>
                  <a:pt x="5416296" y="6095"/>
                </a:lnTo>
                <a:lnTo>
                  <a:pt x="5414771" y="6095"/>
                </a:lnTo>
                <a:close/>
              </a:path>
              <a:path w="7447915" h="7620">
                <a:moveTo>
                  <a:pt x="5457444" y="6095"/>
                </a:moveTo>
                <a:lnTo>
                  <a:pt x="5457444" y="1524"/>
                </a:lnTo>
                <a:lnTo>
                  <a:pt x="5458968" y="1524"/>
                </a:lnTo>
                <a:lnTo>
                  <a:pt x="5458968" y="6095"/>
                </a:lnTo>
                <a:lnTo>
                  <a:pt x="5457444" y="6095"/>
                </a:lnTo>
                <a:close/>
              </a:path>
              <a:path w="7447915" h="7620">
                <a:moveTo>
                  <a:pt x="5452871" y="7619"/>
                </a:moveTo>
                <a:lnTo>
                  <a:pt x="5452871" y="0"/>
                </a:lnTo>
                <a:lnTo>
                  <a:pt x="5457444" y="0"/>
                </a:lnTo>
                <a:lnTo>
                  <a:pt x="5457444" y="7619"/>
                </a:lnTo>
                <a:lnTo>
                  <a:pt x="5452871" y="7619"/>
                </a:lnTo>
                <a:close/>
              </a:path>
              <a:path w="7447915" h="7620">
                <a:moveTo>
                  <a:pt x="5451347" y="6095"/>
                </a:moveTo>
                <a:lnTo>
                  <a:pt x="5451347" y="1524"/>
                </a:lnTo>
                <a:lnTo>
                  <a:pt x="5452871" y="1524"/>
                </a:lnTo>
                <a:lnTo>
                  <a:pt x="5452871" y="6095"/>
                </a:lnTo>
                <a:lnTo>
                  <a:pt x="5451347" y="6095"/>
                </a:lnTo>
                <a:close/>
              </a:path>
              <a:path w="7447915" h="7620">
                <a:moveTo>
                  <a:pt x="5487923" y="4571"/>
                </a:moveTo>
                <a:lnTo>
                  <a:pt x="5487923" y="3047"/>
                </a:lnTo>
                <a:lnTo>
                  <a:pt x="5490971" y="0"/>
                </a:lnTo>
                <a:lnTo>
                  <a:pt x="5494020" y="0"/>
                </a:lnTo>
                <a:lnTo>
                  <a:pt x="5495544" y="1524"/>
                </a:lnTo>
                <a:lnTo>
                  <a:pt x="5495544" y="6095"/>
                </a:lnTo>
                <a:lnTo>
                  <a:pt x="5494020" y="7619"/>
                </a:lnTo>
                <a:lnTo>
                  <a:pt x="5490971" y="7619"/>
                </a:lnTo>
                <a:lnTo>
                  <a:pt x="5487923" y="4571"/>
                </a:lnTo>
                <a:close/>
              </a:path>
              <a:path w="7447915" h="7620">
                <a:moveTo>
                  <a:pt x="5526023" y="6095"/>
                </a:moveTo>
                <a:lnTo>
                  <a:pt x="5526023" y="1524"/>
                </a:lnTo>
                <a:lnTo>
                  <a:pt x="5527547" y="0"/>
                </a:lnTo>
                <a:lnTo>
                  <a:pt x="5530596" y="0"/>
                </a:lnTo>
                <a:lnTo>
                  <a:pt x="5532120" y="1524"/>
                </a:lnTo>
                <a:lnTo>
                  <a:pt x="5532120" y="6095"/>
                </a:lnTo>
                <a:lnTo>
                  <a:pt x="5530596" y="7619"/>
                </a:lnTo>
                <a:lnTo>
                  <a:pt x="5527547" y="7619"/>
                </a:lnTo>
                <a:lnTo>
                  <a:pt x="5526023" y="6095"/>
                </a:lnTo>
                <a:close/>
              </a:path>
              <a:path w="7447915" h="7620">
                <a:moveTo>
                  <a:pt x="5562599" y="6095"/>
                </a:moveTo>
                <a:lnTo>
                  <a:pt x="5562599" y="1524"/>
                </a:lnTo>
                <a:lnTo>
                  <a:pt x="5564123" y="0"/>
                </a:lnTo>
                <a:lnTo>
                  <a:pt x="5567171" y="0"/>
                </a:lnTo>
                <a:lnTo>
                  <a:pt x="5570220" y="3047"/>
                </a:lnTo>
                <a:lnTo>
                  <a:pt x="5570220" y="4571"/>
                </a:lnTo>
                <a:lnTo>
                  <a:pt x="5567171" y="7619"/>
                </a:lnTo>
                <a:lnTo>
                  <a:pt x="5564123" y="7619"/>
                </a:lnTo>
                <a:lnTo>
                  <a:pt x="5562599" y="6095"/>
                </a:lnTo>
                <a:close/>
              </a:path>
              <a:path w="7447915" h="7620">
                <a:moveTo>
                  <a:pt x="5605271" y="6095"/>
                </a:moveTo>
                <a:lnTo>
                  <a:pt x="5605271" y="1524"/>
                </a:lnTo>
                <a:lnTo>
                  <a:pt x="5606796" y="1524"/>
                </a:lnTo>
                <a:lnTo>
                  <a:pt x="5606796" y="6095"/>
                </a:lnTo>
                <a:lnTo>
                  <a:pt x="5605271" y="6095"/>
                </a:lnTo>
                <a:close/>
              </a:path>
              <a:path w="7447915" h="7620">
                <a:moveTo>
                  <a:pt x="5600699" y="7619"/>
                </a:moveTo>
                <a:lnTo>
                  <a:pt x="5600699" y="0"/>
                </a:lnTo>
                <a:lnTo>
                  <a:pt x="5605271" y="0"/>
                </a:lnTo>
                <a:lnTo>
                  <a:pt x="5605271" y="7619"/>
                </a:lnTo>
                <a:lnTo>
                  <a:pt x="5600699" y="7619"/>
                </a:lnTo>
                <a:close/>
              </a:path>
              <a:path w="7447915" h="7620">
                <a:moveTo>
                  <a:pt x="5599176" y="6095"/>
                </a:moveTo>
                <a:lnTo>
                  <a:pt x="5599176" y="1524"/>
                </a:lnTo>
                <a:lnTo>
                  <a:pt x="5600699" y="1524"/>
                </a:lnTo>
                <a:lnTo>
                  <a:pt x="5600699" y="6095"/>
                </a:lnTo>
                <a:lnTo>
                  <a:pt x="5599176" y="6095"/>
                </a:lnTo>
                <a:close/>
              </a:path>
              <a:path w="7447915" h="7620">
                <a:moveTo>
                  <a:pt x="5641847" y="6095"/>
                </a:moveTo>
                <a:lnTo>
                  <a:pt x="5641847" y="1524"/>
                </a:lnTo>
                <a:lnTo>
                  <a:pt x="5643371" y="1524"/>
                </a:lnTo>
                <a:lnTo>
                  <a:pt x="5643371" y="6095"/>
                </a:lnTo>
                <a:lnTo>
                  <a:pt x="5641847" y="6095"/>
                </a:lnTo>
                <a:close/>
              </a:path>
              <a:path w="7447915" h="7620">
                <a:moveTo>
                  <a:pt x="5637276" y="7619"/>
                </a:moveTo>
                <a:lnTo>
                  <a:pt x="5637276" y="0"/>
                </a:lnTo>
                <a:lnTo>
                  <a:pt x="5641847" y="0"/>
                </a:lnTo>
                <a:lnTo>
                  <a:pt x="5641847" y="7619"/>
                </a:lnTo>
                <a:lnTo>
                  <a:pt x="5637276" y="7619"/>
                </a:lnTo>
                <a:close/>
              </a:path>
              <a:path w="7447915" h="7620">
                <a:moveTo>
                  <a:pt x="5635752" y="6095"/>
                </a:moveTo>
                <a:lnTo>
                  <a:pt x="5635752" y="1524"/>
                </a:lnTo>
                <a:lnTo>
                  <a:pt x="5637276" y="1524"/>
                </a:lnTo>
                <a:lnTo>
                  <a:pt x="5637276" y="6095"/>
                </a:lnTo>
                <a:lnTo>
                  <a:pt x="5635752" y="6095"/>
                </a:lnTo>
                <a:close/>
              </a:path>
              <a:path w="7447915" h="7620">
                <a:moveTo>
                  <a:pt x="5678423" y="6095"/>
                </a:moveTo>
                <a:lnTo>
                  <a:pt x="5678423" y="1524"/>
                </a:lnTo>
                <a:lnTo>
                  <a:pt x="5679947" y="1524"/>
                </a:lnTo>
                <a:lnTo>
                  <a:pt x="5679947" y="6095"/>
                </a:lnTo>
                <a:lnTo>
                  <a:pt x="5678423" y="6095"/>
                </a:lnTo>
                <a:close/>
              </a:path>
              <a:path w="7447915" h="7620">
                <a:moveTo>
                  <a:pt x="5673852" y="7619"/>
                </a:moveTo>
                <a:lnTo>
                  <a:pt x="5673852" y="0"/>
                </a:lnTo>
                <a:lnTo>
                  <a:pt x="5678423" y="0"/>
                </a:lnTo>
                <a:lnTo>
                  <a:pt x="5678423" y="7619"/>
                </a:lnTo>
                <a:lnTo>
                  <a:pt x="5673852" y="7619"/>
                </a:lnTo>
                <a:close/>
              </a:path>
              <a:path w="7447915" h="7620">
                <a:moveTo>
                  <a:pt x="5672328" y="4571"/>
                </a:moveTo>
                <a:lnTo>
                  <a:pt x="5672328" y="3047"/>
                </a:lnTo>
                <a:lnTo>
                  <a:pt x="5673852" y="1524"/>
                </a:lnTo>
                <a:lnTo>
                  <a:pt x="5673852" y="6095"/>
                </a:lnTo>
                <a:lnTo>
                  <a:pt x="5672328" y="4571"/>
                </a:lnTo>
                <a:close/>
              </a:path>
              <a:path w="7447915" h="7620">
                <a:moveTo>
                  <a:pt x="5708904" y="4571"/>
                </a:moveTo>
                <a:lnTo>
                  <a:pt x="5708904" y="3047"/>
                </a:lnTo>
                <a:lnTo>
                  <a:pt x="5711952" y="0"/>
                </a:lnTo>
                <a:lnTo>
                  <a:pt x="5714999" y="0"/>
                </a:lnTo>
                <a:lnTo>
                  <a:pt x="5716523" y="1524"/>
                </a:lnTo>
                <a:lnTo>
                  <a:pt x="5716523" y="6095"/>
                </a:lnTo>
                <a:lnTo>
                  <a:pt x="5714999" y="7619"/>
                </a:lnTo>
                <a:lnTo>
                  <a:pt x="5711952" y="7619"/>
                </a:lnTo>
                <a:lnTo>
                  <a:pt x="5708904" y="4571"/>
                </a:lnTo>
                <a:close/>
              </a:path>
              <a:path w="7447915" h="7620">
                <a:moveTo>
                  <a:pt x="5747004" y="6095"/>
                </a:moveTo>
                <a:lnTo>
                  <a:pt x="5747004" y="1524"/>
                </a:lnTo>
                <a:lnTo>
                  <a:pt x="5748528" y="0"/>
                </a:lnTo>
                <a:lnTo>
                  <a:pt x="5751576" y="0"/>
                </a:lnTo>
                <a:lnTo>
                  <a:pt x="5753099" y="1524"/>
                </a:lnTo>
                <a:lnTo>
                  <a:pt x="5753099" y="6095"/>
                </a:lnTo>
                <a:lnTo>
                  <a:pt x="5751576" y="7619"/>
                </a:lnTo>
                <a:lnTo>
                  <a:pt x="5748528" y="7619"/>
                </a:lnTo>
                <a:lnTo>
                  <a:pt x="5747004" y="6095"/>
                </a:lnTo>
                <a:close/>
              </a:path>
              <a:path w="7447915" h="7620">
                <a:moveTo>
                  <a:pt x="5783580" y="6095"/>
                </a:moveTo>
                <a:lnTo>
                  <a:pt x="5783580" y="1524"/>
                </a:lnTo>
                <a:lnTo>
                  <a:pt x="5785104" y="0"/>
                </a:lnTo>
                <a:lnTo>
                  <a:pt x="5788152" y="0"/>
                </a:lnTo>
                <a:lnTo>
                  <a:pt x="5791199" y="3047"/>
                </a:lnTo>
                <a:lnTo>
                  <a:pt x="5791199" y="4571"/>
                </a:lnTo>
                <a:lnTo>
                  <a:pt x="5788152" y="7619"/>
                </a:lnTo>
                <a:lnTo>
                  <a:pt x="5785104" y="7619"/>
                </a:lnTo>
                <a:lnTo>
                  <a:pt x="5783580" y="6095"/>
                </a:lnTo>
                <a:close/>
              </a:path>
              <a:path w="7447915" h="7620">
                <a:moveTo>
                  <a:pt x="5826252" y="6095"/>
                </a:moveTo>
                <a:lnTo>
                  <a:pt x="5826252" y="1524"/>
                </a:lnTo>
                <a:lnTo>
                  <a:pt x="5827776" y="1524"/>
                </a:lnTo>
                <a:lnTo>
                  <a:pt x="5827776" y="6095"/>
                </a:lnTo>
                <a:lnTo>
                  <a:pt x="5826252" y="6095"/>
                </a:lnTo>
                <a:close/>
              </a:path>
              <a:path w="7447915" h="7620">
                <a:moveTo>
                  <a:pt x="5821680" y="7619"/>
                </a:moveTo>
                <a:lnTo>
                  <a:pt x="5821680" y="0"/>
                </a:lnTo>
                <a:lnTo>
                  <a:pt x="5826252" y="0"/>
                </a:lnTo>
                <a:lnTo>
                  <a:pt x="5826252" y="7619"/>
                </a:lnTo>
                <a:lnTo>
                  <a:pt x="5821680" y="7619"/>
                </a:lnTo>
                <a:close/>
              </a:path>
              <a:path w="7447915" h="7620">
                <a:moveTo>
                  <a:pt x="5820155" y="6095"/>
                </a:moveTo>
                <a:lnTo>
                  <a:pt x="5820155" y="1524"/>
                </a:lnTo>
                <a:lnTo>
                  <a:pt x="5821680" y="1524"/>
                </a:lnTo>
                <a:lnTo>
                  <a:pt x="5821680" y="6095"/>
                </a:lnTo>
                <a:lnTo>
                  <a:pt x="5820155" y="6095"/>
                </a:lnTo>
                <a:close/>
              </a:path>
              <a:path w="7447915" h="7620">
                <a:moveTo>
                  <a:pt x="5862828" y="6095"/>
                </a:moveTo>
                <a:lnTo>
                  <a:pt x="5862828" y="1524"/>
                </a:lnTo>
                <a:lnTo>
                  <a:pt x="5864352" y="1524"/>
                </a:lnTo>
                <a:lnTo>
                  <a:pt x="5864352" y="6095"/>
                </a:lnTo>
                <a:lnTo>
                  <a:pt x="5862828" y="6095"/>
                </a:lnTo>
                <a:close/>
              </a:path>
              <a:path w="7447915" h="7620">
                <a:moveTo>
                  <a:pt x="5858255" y="7619"/>
                </a:moveTo>
                <a:lnTo>
                  <a:pt x="5858255" y="0"/>
                </a:lnTo>
                <a:lnTo>
                  <a:pt x="5862828" y="0"/>
                </a:lnTo>
                <a:lnTo>
                  <a:pt x="5862828" y="7619"/>
                </a:lnTo>
                <a:lnTo>
                  <a:pt x="5858255" y="7619"/>
                </a:lnTo>
                <a:close/>
              </a:path>
              <a:path w="7447915" h="7620">
                <a:moveTo>
                  <a:pt x="5856731" y="6095"/>
                </a:moveTo>
                <a:lnTo>
                  <a:pt x="5856731" y="1524"/>
                </a:lnTo>
                <a:lnTo>
                  <a:pt x="5858255" y="1524"/>
                </a:lnTo>
                <a:lnTo>
                  <a:pt x="5858255" y="6095"/>
                </a:lnTo>
                <a:lnTo>
                  <a:pt x="5856731" y="6095"/>
                </a:lnTo>
                <a:close/>
              </a:path>
              <a:path w="7447915" h="7620">
                <a:moveTo>
                  <a:pt x="5899404" y="6095"/>
                </a:moveTo>
                <a:lnTo>
                  <a:pt x="5899404" y="1524"/>
                </a:lnTo>
                <a:lnTo>
                  <a:pt x="5900928" y="1524"/>
                </a:lnTo>
                <a:lnTo>
                  <a:pt x="5900928" y="6095"/>
                </a:lnTo>
                <a:lnTo>
                  <a:pt x="5899404" y="6095"/>
                </a:lnTo>
                <a:close/>
              </a:path>
              <a:path w="7447915" h="7620">
                <a:moveTo>
                  <a:pt x="5894831" y="7619"/>
                </a:moveTo>
                <a:lnTo>
                  <a:pt x="5894831" y="0"/>
                </a:lnTo>
                <a:lnTo>
                  <a:pt x="5899404" y="0"/>
                </a:lnTo>
                <a:lnTo>
                  <a:pt x="5899404" y="7619"/>
                </a:lnTo>
                <a:lnTo>
                  <a:pt x="5894831" y="7619"/>
                </a:lnTo>
                <a:close/>
              </a:path>
              <a:path w="7447915" h="7620">
                <a:moveTo>
                  <a:pt x="5893307" y="4571"/>
                </a:moveTo>
                <a:lnTo>
                  <a:pt x="5893307" y="3047"/>
                </a:lnTo>
                <a:lnTo>
                  <a:pt x="5894831" y="1524"/>
                </a:lnTo>
                <a:lnTo>
                  <a:pt x="5894831" y="6095"/>
                </a:lnTo>
                <a:lnTo>
                  <a:pt x="5893307" y="4571"/>
                </a:lnTo>
                <a:close/>
              </a:path>
              <a:path w="7447915" h="7620">
                <a:moveTo>
                  <a:pt x="5929884" y="4571"/>
                </a:moveTo>
                <a:lnTo>
                  <a:pt x="5929884" y="3047"/>
                </a:lnTo>
                <a:lnTo>
                  <a:pt x="5932931" y="0"/>
                </a:lnTo>
                <a:lnTo>
                  <a:pt x="5935980" y="0"/>
                </a:lnTo>
                <a:lnTo>
                  <a:pt x="5937504" y="1524"/>
                </a:lnTo>
                <a:lnTo>
                  <a:pt x="5937504" y="6095"/>
                </a:lnTo>
                <a:lnTo>
                  <a:pt x="5935980" y="7619"/>
                </a:lnTo>
                <a:lnTo>
                  <a:pt x="5932931" y="7619"/>
                </a:lnTo>
                <a:lnTo>
                  <a:pt x="5929884" y="4571"/>
                </a:lnTo>
                <a:close/>
              </a:path>
              <a:path w="7447915" h="7620">
                <a:moveTo>
                  <a:pt x="5967984" y="6095"/>
                </a:moveTo>
                <a:lnTo>
                  <a:pt x="5967984" y="1524"/>
                </a:lnTo>
                <a:lnTo>
                  <a:pt x="5969507" y="0"/>
                </a:lnTo>
                <a:lnTo>
                  <a:pt x="5972555" y="0"/>
                </a:lnTo>
                <a:lnTo>
                  <a:pt x="5974080" y="1524"/>
                </a:lnTo>
                <a:lnTo>
                  <a:pt x="5974080" y="6095"/>
                </a:lnTo>
                <a:lnTo>
                  <a:pt x="5972555" y="7619"/>
                </a:lnTo>
                <a:lnTo>
                  <a:pt x="5969507" y="7619"/>
                </a:lnTo>
                <a:lnTo>
                  <a:pt x="5967984" y="6095"/>
                </a:lnTo>
                <a:close/>
              </a:path>
              <a:path w="7447915" h="7620">
                <a:moveTo>
                  <a:pt x="6006084" y="7619"/>
                </a:moveTo>
                <a:lnTo>
                  <a:pt x="6006084" y="0"/>
                </a:lnTo>
                <a:lnTo>
                  <a:pt x="6009131" y="0"/>
                </a:lnTo>
                <a:lnTo>
                  <a:pt x="6012180" y="3047"/>
                </a:lnTo>
                <a:lnTo>
                  <a:pt x="6012180" y="4571"/>
                </a:lnTo>
                <a:lnTo>
                  <a:pt x="6009131" y="7619"/>
                </a:lnTo>
                <a:lnTo>
                  <a:pt x="6006084" y="7619"/>
                </a:lnTo>
                <a:close/>
              </a:path>
              <a:path w="7447915" h="7620">
                <a:moveTo>
                  <a:pt x="6004560" y="6095"/>
                </a:moveTo>
                <a:lnTo>
                  <a:pt x="6004560" y="1524"/>
                </a:lnTo>
                <a:lnTo>
                  <a:pt x="6006084" y="1524"/>
                </a:lnTo>
                <a:lnTo>
                  <a:pt x="6006084" y="6095"/>
                </a:lnTo>
                <a:lnTo>
                  <a:pt x="6004560" y="6095"/>
                </a:lnTo>
                <a:close/>
              </a:path>
              <a:path w="7447915" h="7620">
                <a:moveTo>
                  <a:pt x="6047231" y="6095"/>
                </a:moveTo>
                <a:lnTo>
                  <a:pt x="6047231" y="1524"/>
                </a:lnTo>
                <a:lnTo>
                  <a:pt x="6048755" y="1524"/>
                </a:lnTo>
                <a:lnTo>
                  <a:pt x="6048755" y="6095"/>
                </a:lnTo>
                <a:lnTo>
                  <a:pt x="6047231" y="6095"/>
                </a:lnTo>
                <a:close/>
              </a:path>
              <a:path w="7447915" h="7620">
                <a:moveTo>
                  <a:pt x="6042660" y="7619"/>
                </a:moveTo>
                <a:lnTo>
                  <a:pt x="6042660" y="0"/>
                </a:lnTo>
                <a:lnTo>
                  <a:pt x="6047231" y="0"/>
                </a:lnTo>
                <a:lnTo>
                  <a:pt x="6047231" y="7619"/>
                </a:lnTo>
                <a:lnTo>
                  <a:pt x="6042660" y="7619"/>
                </a:lnTo>
                <a:close/>
              </a:path>
              <a:path w="7447915" h="7620">
                <a:moveTo>
                  <a:pt x="6041136" y="6095"/>
                </a:moveTo>
                <a:lnTo>
                  <a:pt x="6041136" y="1524"/>
                </a:lnTo>
                <a:lnTo>
                  <a:pt x="6042660" y="1524"/>
                </a:lnTo>
                <a:lnTo>
                  <a:pt x="6042660" y="6095"/>
                </a:lnTo>
                <a:lnTo>
                  <a:pt x="6041136" y="6095"/>
                </a:lnTo>
                <a:close/>
              </a:path>
              <a:path w="7447915" h="7620">
                <a:moveTo>
                  <a:pt x="6083807" y="6095"/>
                </a:moveTo>
                <a:lnTo>
                  <a:pt x="6083807" y="1524"/>
                </a:lnTo>
                <a:lnTo>
                  <a:pt x="6085331" y="1524"/>
                </a:lnTo>
                <a:lnTo>
                  <a:pt x="6085331" y="6095"/>
                </a:lnTo>
                <a:lnTo>
                  <a:pt x="6083807" y="6095"/>
                </a:lnTo>
                <a:close/>
              </a:path>
              <a:path w="7447915" h="7620">
                <a:moveTo>
                  <a:pt x="6079236" y="7619"/>
                </a:moveTo>
                <a:lnTo>
                  <a:pt x="6079236" y="0"/>
                </a:lnTo>
                <a:lnTo>
                  <a:pt x="6083807" y="0"/>
                </a:lnTo>
                <a:lnTo>
                  <a:pt x="6083807" y="7619"/>
                </a:lnTo>
                <a:lnTo>
                  <a:pt x="6079236" y="7619"/>
                </a:lnTo>
                <a:close/>
              </a:path>
              <a:path w="7447915" h="7620">
                <a:moveTo>
                  <a:pt x="6077712" y="6095"/>
                </a:moveTo>
                <a:lnTo>
                  <a:pt x="6077712" y="1524"/>
                </a:lnTo>
                <a:lnTo>
                  <a:pt x="6079236" y="1524"/>
                </a:lnTo>
                <a:lnTo>
                  <a:pt x="6079236" y="6095"/>
                </a:lnTo>
                <a:lnTo>
                  <a:pt x="6077712" y="6095"/>
                </a:lnTo>
                <a:close/>
              </a:path>
              <a:path w="7447915" h="7620">
                <a:moveTo>
                  <a:pt x="6120384" y="6095"/>
                </a:moveTo>
                <a:lnTo>
                  <a:pt x="6120384" y="1524"/>
                </a:lnTo>
                <a:lnTo>
                  <a:pt x="6121907" y="1524"/>
                </a:lnTo>
                <a:lnTo>
                  <a:pt x="6121907" y="6095"/>
                </a:lnTo>
                <a:lnTo>
                  <a:pt x="6120384" y="6095"/>
                </a:lnTo>
                <a:close/>
              </a:path>
              <a:path w="7447915" h="7620">
                <a:moveTo>
                  <a:pt x="6115812" y="7619"/>
                </a:moveTo>
                <a:lnTo>
                  <a:pt x="6115812" y="0"/>
                </a:lnTo>
                <a:lnTo>
                  <a:pt x="6120384" y="0"/>
                </a:lnTo>
                <a:lnTo>
                  <a:pt x="6120384" y="7619"/>
                </a:lnTo>
                <a:lnTo>
                  <a:pt x="6115812" y="7619"/>
                </a:lnTo>
                <a:close/>
              </a:path>
              <a:path w="7447915" h="7620">
                <a:moveTo>
                  <a:pt x="6114288" y="4571"/>
                </a:moveTo>
                <a:lnTo>
                  <a:pt x="6114288" y="3047"/>
                </a:lnTo>
                <a:lnTo>
                  <a:pt x="6115812" y="1524"/>
                </a:lnTo>
                <a:lnTo>
                  <a:pt x="6115812" y="6095"/>
                </a:lnTo>
                <a:lnTo>
                  <a:pt x="6114288" y="4571"/>
                </a:lnTo>
                <a:close/>
              </a:path>
              <a:path w="7447915" h="7620">
                <a:moveTo>
                  <a:pt x="6150863" y="4571"/>
                </a:moveTo>
                <a:lnTo>
                  <a:pt x="6150863" y="3047"/>
                </a:lnTo>
                <a:lnTo>
                  <a:pt x="6153912" y="0"/>
                </a:lnTo>
                <a:lnTo>
                  <a:pt x="6156960" y="0"/>
                </a:lnTo>
                <a:lnTo>
                  <a:pt x="6158484" y="1524"/>
                </a:lnTo>
                <a:lnTo>
                  <a:pt x="6158484" y="6095"/>
                </a:lnTo>
                <a:lnTo>
                  <a:pt x="6156960" y="7619"/>
                </a:lnTo>
                <a:lnTo>
                  <a:pt x="6153912" y="7619"/>
                </a:lnTo>
                <a:lnTo>
                  <a:pt x="6150863" y="4571"/>
                </a:lnTo>
                <a:close/>
              </a:path>
              <a:path w="7447915" h="7620">
                <a:moveTo>
                  <a:pt x="6188963" y="6095"/>
                </a:moveTo>
                <a:lnTo>
                  <a:pt x="6188963" y="1524"/>
                </a:lnTo>
                <a:lnTo>
                  <a:pt x="6190488" y="0"/>
                </a:lnTo>
                <a:lnTo>
                  <a:pt x="6193536" y="0"/>
                </a:lnTo>
                <a:lnTo>
                  <a:pt x="6195060" y="1524"/>
                </a:lnTo>
                <a:lnTo>
                  <a:pt x="6195060" y="6095"/>
                </a:lnTo>
                <a:lnTo>
                  <a:pt x="6193536" y="7619"/>
                </a:lnTo>
                <a:lnTo>
                  <a:pt x="6190488" y="7619"/>
                </a:lnTo>
                <a:lnTo>
                  <a:pt x="6188963" y="6095"/>
                </a:lnTo>
                <a:close/>
              </a:path>
              <a:path w="7447915" h="7620">
                <a:moveTo>
                  <a:pt x="6227063" y="7619"/>
                </a:moveTo>
                <a:lnTo>
                  <a:pt x="6227063" y="0"/>
                </a:lnTo>
                <a:lnTo>
                  <a:pt x="6230112" y="0"/>
                </a:lnTo>
                <a:lnTo>
                  <a:pt x="6233160" y="3047"/>
                </a:lnTo>
                <a:lnTo>
                  <a:pt x="6233160" y="4571"/>
                </a:lnTo>
                <a:lnTo>
                  <a:pt x="6230112" y="7619"/>
                </a:lnTo>
                <a:lnTo>
                  <a:pt x="6227063" y="7619"/>
                </a:lnTo>
                <a:close/>
              </a:path>
              <a:path w="7447915" h="7620">
                <a:moveTo>
                  <a:pt x="6225539" y="6095"/>
                </a:moveTo>
                <a:lnTo>
                  <a:pt x="6225539" y="1524"/>
                </a:lnTo>
                <a:lnTo>
                  <a:pt x="6227063" y="1524"/>
                </a:lnTo>
                <a:lnTo>
                  <a:pt x="6227063" y="6095"/>
                </a:lnTo>
                <a:lnTo>
                  <a:pt x="6225539" y="6095"/>
                </a:lnTo>
                <a:close/>
              </a:path>
              <a:path w="7447915" h="7620">
                <a:moveTo>
                  <a:pt x="6268212" y="6095"/>
                </a:moveTo>
                <a:lnTo>
                  <a:pt x="6268212" y="1524"/>
                </a:lnTo>
                <a:lnTo>
                  <a:pt x="6269736" y="1524"/>
                </a:lnTo>
                <a:lnTo>
                  <a:pt x="6269736" y="6095"/>
                </a:lnTo>
                <a:lnTo>
                  <a:pt x="6268212" y="6095"/>
                </a:lnTo>
                <a:close/>
              </a:path>
              <a:path w="7447915" h="7620">
                <a:moveTo>
                  <a:pt x="6263639" y="7619"/>
                </a:moveTo>
                <a:lnTo>
                  <a:pt x="6263639" y="0"/>
                </a:lnTo>
                <a:lnTo>
                  <a:pt x="6268212" y="0"/>
                </a:lnTo>
                <a:lnTo>
                  <a:pt x="6268212" y="7619"/>
                </a:lnTo>
                <a:lnTo>
                  <a:pt x="6263639" y="7619"/>
                </a:lnTo>
                <a:close/>
              </a:path>
              <a:path w="7447915" h="7620">
                <a:moveTo>
                  <a:pt x="6262115" y="6095"/>
                </a:moveTo>
                <a:lnTo>
                  <a:pt x="6262115" y="1524"/>
                </a:lnTo>
                <a:lnTo>
                  <a:pt x="6263639" y="1524"/>
                </a:lnTo>
                <a:lnTo>
                  <a:pt x="6263639" y="6095"/>
                </a:lnTo>
                <a:lnTo>
                  <a:pt x="6262115" y="6095"/>
                </a:lnTo>
                <a:close/>
              </a:path>
              <a:path w="7447915" h="7620">
                <a:moveTo>
                  <a:pt x="6304788" y="6095"/>
                </a:moveTo>
                <a:lnTo>
                  <a:pt x="6304788" y="1524"/>
                </a:lnTo>
                <a:lnTo>
                  <a:pt x="6306312" y="1524"/>
                </a:lnTo>
                <a:lnTo>
                  <a:pt x="6306312" y="6095"/>
                </a:lnTo>
                <a:lnTo>
                  <a:pt x="6304788" y="6095"/>
                </a:lnTo>
                <a:close/>
              </a:path>
              <a:path w="7447915" h="7620">
                <a:moveTo>
                  <a:pt x="6300215" y="7619"/>
                </a:moveTo>
                <a:lnTo>
                  <a:pt x="6300215" y="0"/>
                </a:lnTo>
                <a:lnTo>
                  <a:pt x="6304788" y="0"/>
                </a:lnTo>
                <a:lnTo>
                  <a:pt x="6304788" y="7619"/>
                </a:lnTo>
                <a:lnTo>
                  <a:pt x="6300215" y="7619"/>
                </a:lnTo>
                <a:close/>
              </a:path>
              <a:path w="7447915" h="7620">
                <a:moveTo>
                  <a:pt x="6298691" y="6095"/>
                </a:moveTo>
                <a:lnTo>
                  <a:pt x="6298691" y="1524"/>
                </a:lnTo>
                <a:lnTo>
                  <a:pt x="6300215" y="1524"/>
                </a:lnTo>
                <a:lnTo>
                  <a:pt x="6300215" y="6095"/>
                </a:lnTo>
                <a:lnTo>
                  <a:pt x="6298691" y="6095"/>
                </a:lnTo>
                <a:close/>
              </a:path>
              <a:path w="7447915" h="7620">
                <a:moveTo>
                  <a:pt x="6341363" y="6095"/>
                </a:moveTo>
                <a:lnTo>
                  <a:pt x="6341363" y="1524"/>
                </a:lnTo>
                <a:lnTo>
                  <a:pt x="6342888" y="1524"/>
                </a:lnTo>
                <a:lnTo>
                  <a:pt x="6342888" y="6095"/>
                </a:lnTo>
                <a:lnTo>
                  <a:pt x="6341363" y="6095"/>
                </a:lnTo>
                <a:close/>
              </a:path>
              <a:path w="7447915" h="7620">
                <a:moveTo>
                  <a:pt x="6335268" y="4571"/>
                </a:moveTo>
                <a:lnTo>
                  <a:pt x="6335268" y="3047"/>
                </a:lnTo>
                <a:lnTo>
                  <a:pt x="6338315" y="0"/>
                </a:lnTo>
                <a:lnTo>
                  <a:pt x="6341363" y="0"/>
                </a:lnTo>
                <a:lnTo>
                  <a:pt x="6341363" y="7619"/>
                </a:lnTo>
                <a:lnTo>
                  <a:pt x="6338315" y="7619"/>
                </a:lnTo>
                <a:lnTo>
                  <a:pt x="6335268" y="4571"/>
                </a:lnTo>
                <a:close/>
              </a:path>
              <a:path w="7447915" h="7620">
                <a:moveTo>
                  <a:pt x="6373368" y="6095"/>
                </a:moveTo>
                <a:lnTo>
                  <a:pt x="6373368" y="1524"/>
                </a:lnTo>
                <a:lnTo>
                  <a:pt x="6374891" y="0"/>
                </a:lnTo>
                <a:lnTo>
                  <a:pt x="6377939" y="0"/>
                </a:lnTo>
                <a:lnTo>
                  <a:pt x="6379463" y="1524"/>
                </a:lnTo>
                <a:lnTo>
                  <a:pt x="6379463" y="6095"/>
                </a:lnTo>
                <a:lnTo>
                  <a:pt x="6377939" y="7619"/>
                </a:lnTo>
                <a:lnTo>
                  <a:pt x="6374891" y="7619"/>
                </a:lnTo>
                <a:lnTo>
                  <a:pt x="6373368" y="6095"/>
                </a:lnTo>
                <a:close/>
              </a:path>
              <a:path w="7447915" h="7620">
                <a:moveTo>
                  <a:pt x="6409944" y="6095"/>
                </a:moveTo>
                <a:lnTo>
                  <a:pt x="6409944" y="1524"/>
                </a:lnTo>
                <a:lnTo>
                  <a:pt x="6411468" y="0"/>
                </a:lnTo>
                <a:lnTo>
                  <a:pt x="6414515" y="0"/>
                </a:lnTo>
                <a:lnTo>
                  <a:pt x="6417563" y="3047"/>
                </a:lnTo>
                <a:lnTo>
                  <a:pt x="6417563" y="4571"/>
                </a:lnTo>
                <a:lnTo>
                  <a:pt x="6414515" y="7619"/>
                </a:lnTo>
                <a:lnTo>
                  <a:pt x="6411468" y="7619"/>
                </a:lnTo>
                <a:lnTo>
                  <a:pt x="6409944" y="6095"/>
                </a:lnTo>
                <a:close/>
              </a:path>
              <a:path w="7447915" h="7620">
                <a:moveTo>
                  <a:pt x="6452615" y="6095"/>
                </a:moveTo>
                <a:lnTo>
                  <a:pt x="6452615" y="1524"/>
                </a:lnTo>
                <a:lnTo>
                  <a:pt x="6454139" y="3047"/>
                </a:lnTo>
                <a:lnTo>
                  <a:pt x="6454139" y="4571"/>
                </a:lnTo>
                <a:lnTo>
                  <a:pt x="6452615" y="6095"/>
                </a:lnTo>
                <a:close/>
              </a:path>
              <a:path w="7447915" h="7620">
                <a:moveTo>
                  <a:pt x="6448044" y="7619"/>
                </a:moveTo>
                <a:lnTo>
                  <a:pt x="6448044" y="0"/>
                </a:lnTo>
                <a:lnTo>
                  <a:pt x="6452615" y="0"/>
                </a:lnTo>
                <a:lnTo>
                  <a:pt x="6452615" y="7619"/>
                </a:lnTo>
                <a:lnTo>
                  <a:pt x="6448044" y="7619"/>
                </a:lnTo>
                <a:close/>
              </a:path>
              <a:path w="7447915" h="7620">
                <a:moveTo>
                  <a:pt x="6446520" y="6095"/>
                </a:moveTo>
                <a:lnTo>
                  <a:pt x="6446520" y="1524"/>
                </a:lnTo>
                <a:lnTo>
                  <a:pt x="6448044" y="1524"/>
                </a:lnTo>
                <a:lnTo>
                  <a:pt x="6448044" y="6095"/>
                </a:lnTo>
                <a:lnTo>
                  <a:pt x="6446520" y="6095"/>
                </a:lnTo>
                <a:close/>
              </a:path>
              <a:path w="7447915" h="7620">
                <a:moveTo>
                  <a:pt x="6489191" y="6095"/>
                </a:moveTo>
                <a:lnTo>
                  <a:pt x="6489191" y="1524"/>
                </a:lnTo>
                <a:lnTo>
                  <a:pt x="6490715" y="1524"/>
                </a:lnTo>
                <a:lnTo>
                  <a:pt x="6490715" y="6095"/>
                </a:lnTo>
                <a:lnTo>
                  <a:pt x="6489191" y="6095"/>
                </a:lnTo>
                <a:close/>
              </a:path>
              <a:path w="7447915" h="7620">
                <a:moveTo>
                  <a:pt x="6484620" y="7619"/>
                </a:moveTo>
                <a:lnTo>
                  <a:pt x="6484620" y="0"/>
                </a:lnTo>
                <a:lnTo>
                  <a:pt x="6489191" y="0"/>
                </a:lnTo>
                <a:lnTo>
                  <a:pt x="6489191" y="7619"/>
                </a:lnTo>
                <a:lnTo>
                  <a:pt x="6484620" y="7619"/>
                </a:lnTo>
                <a:close/>
              </a:path>
              <a:path w="7447915" h="7620">
                <a:moveTo>
                  <a:pt x="6483096" y="6095"/>
                </a:moveTo>
                <a:lnTo>
                  <a:pt x="6483096" y="1524"/>
                </a:lnTo>
                <a:lnTo>
                  <a:pt x="6484620" y="1524"/>
                </a:lnTo>
                <a:lnTo>
                  <a:pt x="6484620" y="6095"/>
                </a:lnTo>
                <a:lnTo>
                  <a:pt x="6483096" y="6095"/>
                </a:lnTo>
                <a:close/>
              </a:path>
              <a:path w="7447915" h="7620">
                <a:moveTo>
                  <a:pt x="6525768" y="6095"/>
                </a:moveTo>
                <a:lnTo>
                  <a:pt x="6525768" y="1524"/>
                </a:lnTo>
                <a:lnTo>
                  <a:pt x="6527291" y="1524"/>
                </a:lnTo>
                <a:lnTo>
                  <a:pt x="6527291" y="6095"/>
                </a:lnTo>
                <a:lnTo>
                  <a:pt x="6525768" y="6095"/>
                </a:lnTo>
                <a:close/>
              </a:path>
              <a:path w="7447915" h="7620">
                <a:moveTo>
                  <a:pt x="6521196" y="7619"/>
                </a:moveTo>
                <a:lnTo>
                  <a:pt x="6521196" y="0"/>
                </a:lnTo>
                <a:lnTo>
                  <a:pt x="6525768" y="0"/>
                </a:lnTo>
                <a:lnTo>
                  <a:pt x="6525768" y="7619"/>
                </a:lnTo>
                <a:lnTo>
                  <a:pt x="6521196" y="7619"/>
                </a:lnTo>
                <a:close/>
              </a:path>
              <a:path w="7447915" h="7620">
                <a:moveTo>
                  <a:pt x="6519672" y="6095"/>
                </a:moveTo>
                <a:lnTo>
                  <a:pt x="6519672" y="1524"/>
                </a:lnTo>
                <a:lnTo>
                  <a:pt x="6521196" y="1524"/>
                </a:lnTo>
                <a:lnTo>
                  <a:pt x="6521196" y="6095"/>
                </a:lnTo>
                <a:lnTo>
                  <a:pt x="6519672" y="6095"/>
                </a:lnTo>
                <a:close/>
              </a:path>
              <a:path w="7447915" h="7620">
                <a:moveTo>
                  <a:pt x="6562344" y="6095"/>
                </a:moveTo>
                <a:lnTo>
                  <a:pt x="6562344" y="1524"/>
                </a:lnTo>
                <a:lnTo>
                  <a:pt x="6563868" y="1524"/>
                </a:lnTo>
                <a:lnTo>
                  <a:pt x="6563868" y="6095"/>
                </a:lnTo>
                <a:lnTo>
                  <a:pt x="6562344" y="6095"/>
                </a:lnTo>
                <a:close/>
              </a:path>
              <a:path w="7447915" h="7620">
                <a:moveTo>
                  <a:pt x="6556247" y="4571"/>
                </a:moveTo>
                <a:lnTo>
                  <a:pt x="6556247" y="3047"/>
                </a:lnTo>
                <a:lnTo>
                  <a:pt x="6559296" y="0"/>
                </a:lnTo>
                <a:lnTo>
                  <a:pt x="6562344" y="0"/>
                </a:lnTo>
                <a:lnTo>
                  <a:pt x="6562344" y="7619"/>
                </a:lnTo>
                <a:lnTo>
                  <a:pt x="6559296" y="7619"/>
                </a:lnTo>
                <a:lnTo>
                  <a:pt x="6556247" y="4571"/>
                </a:lnTo>
                <a:close/>
              </a:path>
              <a:path w="7447915" h="7620">
                <a:moveTo>
                  <a:pt x="6594347" y="6095"/>
                </a:moveTo>
                <a:lnTo>
                  <a:pt x="6594347" y="1524"/>
                </a:lnTo>
                <a:lnTo>
                  <a:pt x="6595872" y="0"/>
                </a:lnTo>
                <a:lnTo>
                  <a:pt x="6598920" y="0"/>
                </a:lnTo>
                <a:lnTo>
                  <a:pt x="6600444" y="1524"/>
                </a:lnTo>
                <a:lnTo>
                  <a:pt x="6600444" y="6095"/>
                </a:lnTo>
                <a:lnTo>
                  <a:pt x="6598920" y="7619"/>
                </a:lnTo>
                <a:lnTo>
                  <a:pt x="6595872" y="7619"/>
                </a:lnTo>
                <a:lnTo>
                  <a:pt x="6594347" y="6095"/>
                </a:lnTo>
                <a:close/>
              </a:path>
              <a:path w="7447915" h="7620">
                <a:moveTo>
                  <a:pt x="6630923" y="6095"/>
                </a:moveTo>
                <a:lnTo>
                  <a:pt x="6630923" y="1524"/>
                </a:lnTo>
                <a:lnTo>
                  <a:pt x="6632447" y="0"/>
                </a:lnTo>
                <a:lnTo>
                  <a:pt x="6635496" y="0"/>
                </a:lnTo>
                <a:lnTo>
                  <a:pt x="6638544" y="3047"/>
                </a:lnTo>
                <a:lnTo>
                  <a:pt x="6638544" y="4571"/>
                </a:lnTo>
                <a:lnTo>
                  <a:pt x="6635496" y="7619"/>
                </a:lnTo>
                <a:lnTo>
                  <a:pt x="6632447" y="7619"/>
                </a:lnTo>
                <a:lnTo>
                  <a:pt x="6630923" y="6095"/>
                </a:lnTo>
                <a:close/>
              </a:path>
              <a:path w="7447915" h="7620">
                <a:moveTo>
                  <a:pt x="6673596" y="6095"/>
                </a:moveTo>
                <a:lnTo>
                  <a:pt x="6673596" y="1524"/>
                </a:lnTo>
                <a:lnTo>
                  <a:pt x="6675120" y="3047"/>
                </a:lnTo>
                <a:lnTo>
                  <a:pt x="6675120" y="4571"/>
                </a:lnTo>
                <a:lnTo>
                  <a:pt x="6673596" y="6095"/>
                </a:lnTo>
                <a:close/>
              </a:path>
              <a:path w="7447915" h="7620">
                <a:moveTo>
                  <a:pt x="6669023" y="7619"/>
                </a:moveTo>
                <a:lnTo>
                  <a:pt x="6669023" y="0"/>
                </a:lnTo>
                <a:lnTo>
                  <a:pt x="6673596" y="0"/>
                </a:lnTo>
                <a:lnTo>
                  <a:pt x="6673596" y="7619"/>
                </a:lnTo>
                <a:lnTo>
                  <a:pt x="6669023" y="7619"/>
                </a:lnTo>
                <a:close/>
              </a:path>
              <a:path w="7447915" h="7620">
                <a:moveTo>
                  <a:pt x="6667499" y="6095"/>
                </a:moveTo>
                <a:lnTo>
                  <a:pt x="6667499" y="1524"/>
                </a:lnTo>
                <a:lnTo>
                  <a:pt x="6669023" y="1524"/>
                </a:lnTo>
                <a:lnTo>
                  <a:pt x="6669023" y="6095"/>
                </a:lnTo>
                <a:lnTo>
                  <a:pt x="6667499" y="6095"/>
                </a:lnTo>
                <a:close/>
              </a:path>
              <a:path w="7447915" h="7620">
                <a:moveTo>
                  <a:pt x="6710172" y="6095"/>
                </a:moveTo>
                <a:lnTo>
                  <a:pt x="6710172" y="1524"/>
                </a:lnTo>
                <a:lnTo>
                  <a:pt x="6711696" y="1524"/>
                </a:lnTo>
                <a:lnTo>
                  <a:pt x="6711696" y="6095"/>
                </a:lnTo>
                <a:lnTo>
                  <a:pt x="6710172" y="6095"/>
                </a:lnTo>
                <a:close/>
              </a:path>
              <a:path w="7447915" h="7620">
                <a:moveTo>
                  <a:pt x="6705599" y="7619"/>
                </a:moveTo>
                <a:lnTo>
                  <a:pt x="6705599" y="0"/>
                </a:lnTo>
                <a:lnTo>
                  <a:pt x="6710172" y="0"/>
                </a:lnTo>
                <a:lnTo>
                  <a:pt x="6710172" y="7619"/>
                </a:lnTo>
                <a:lnTo>
                  <a:pt x="6705599" y="7619"/>
                </a:lnTo>
                <a:close/>
              </a:path>
              <a:path w="7447915" h="7620">
                <a:moveTo>
                  <a:pt x="6704076" y="6095"/>
                </a:moveTo>
                <a:lnTo>
                  <a:pt x="6704076" y="1524"/>
                </a:lnTo>
                <a:lnTo>
                  <a:pt x="6705599" y="1524"/>
                </a:lnTo>
                <a:lnTo>
                  <a:pt x="6705599" y="6095"/>
                </a:lnTo>
                <a:lnTo>
                  <a:pt x="6704076" y="6095"/>
                </a:lnTo>
                <a:close/>
              </a:path>
              <a:path w="7447915" h="7620">
                <a:moveTo>
                  <a:pt x="6746747" y="6095"/>
                </a:moveTo>
                <a:lnTo>
                  <a:pt x="6746747" y="1524"/>
                </a:lnTo>
                <a:lnTo>
                  <a:pt x="6748272" y="1524"/>
                </a:lnTo>
                <a:lnTo>
                  <a:pt x="6748272" y="6095"/>
                </a:lnTo>
                <a:lnTo>
                  <a:pt x="6746747" y="6095"/>
                </a:lnTo>
                <a:close/>
              </a:path>
              <a:path w="7447915" h="7620">
                <a:moveTo>
                  <a:pt x="6742176" y="7619"/>
                </a:moveTo>
                <a:lnTo>
                  <a:pt x="6742176" y="0"/>
                </a:lnTo>
                <a:lnTo>
                  <a:pt x="6746747" y="0"/>
                </a:lnTo>
                <a:lnTo>
                  <a:pt x="6746747" y="7619"/>
                </a:lnTo>
                <a:lnTo>
                  <a:pt x="6742176" y="7619"/>
                </a:lnTo>
                <a:close/>
              </a:path>
              <a:path w="7447915" h="7620">
                <a:moveTo>
                  <a:pt x="6740652" y="6095"/>
                </a:moveTo>
                <a:lnTo>
                  <a:pt x="6740652" y="1524"/>
                </a:lnTo>
                <a:lnTo>
                  <a:pt x="6742176" y="1524"/>
                </a:lnTo>
                <a:lnTo>
                  <a:pt x="6742176" y="6095"/>
                </a:lnTo>
                <a:lnTo>
                  <a:pt x="6740652" y="6095"/>
                </a:lnTo>
                <a:close/>
              </a:path>
              <a:path w="7447915" h="7620">
                <a:moveTo>
                  <a:pt x="6777228" y="4571"/>
                </a:moveTo>
                <a:lnTo>
                  <a:pt x="6777228" y="3047"/>
                </a:lnTo>
                <a:lnTo>
                  <a:pt x="6780276" y="0"/>
                </a:lnTo>
                <a:lnTo>
                  <a:pt x="6783323" y="0"/>
                </a:lnTo>
                <a:lnTo>
                  <a:pt x="6784847" y="1524"/>
                </a:lnTo>
                <a:lnTo>
                  <a:pt x="6784847" y="6095"/>
                </a:lnTo>
                <a:lnTo>
                  <a:pt x="6783323" y="7619"/>
                </a:lnTo>
                <a:lnTo>
                  <a:pt x="6780276" y="7619"/>
                </a:lnTo>
                <a:lnTo>
                  <a:pt x="6777228" y="4571"/>
                </a:lnTo>
                <a:close/>
              </a:path>
              <a:path w="7447915" h="7620">
                <a:moveTo>
                  <a:pt x="6815328" y="6095"/>
                </a:moveTo>
                <a:lnTo>
                  <a:pt x="6815328" y="1524"/>
                </a:lnTo>
                <a:lnTo>
                  <a:pt x="6816852" y="0"/>
                </a:lnTo>
                <a:lnTo>
                  <a:pt x="6819899" y="0"/>
                </a:lnTo>
                <a:lnTo>
                  <a:pt x="6821423" y="1524"/>
                </a:lnTo>
                <a:lnTo>
                  <a:pt x="6821423" y="6095"/>
                </a:lnTo>
                <a:lnTo>
                  <a:pt x="6819899" y="7619"/>
                </a:lnTo>
                <a:lnTo>
                  <a:pt x="6816852" y="7619"/>
                </a:lnTo>
                <a:lnTo>
                  <a:pt x="6815328" y="6095"/>
                </a:lnTo>
                <a:close/>
              </a:path>
              <a:path w="7447915" h="7620">
                <a:moveTo>
                  <a:pt x="6851904" y="6095"/>
                </a:moveTo>
                <a:lnTo>
                  <a:pt x="6851904" y="1524"/>
                </a:lnTo>
                <a:lnTo>
                  <a:pt x="6853428" y="0"/>
                </a:lnTo>
                <a:lnTo>
                  <a:pt x="6856476" y="0"/>
                </a:lnTo>
                <a:lnTo>
                  <a:pt x="6859523" y="3047"/>
                </a:lnTo>
                <a:lnTo>
                  <a:pt x="6859523" y="4571"/>
                </a:lnTo>
                <a:lnTo>
                  <a:pt x="6856476" y="7619"/>
                </a:lnTo>
                <a:lnTo>
                  <a:pt x="6853428" y="7619"/>
                </a:lnTo>
                <a:lnTo>
                  <a:pt x="6851904" y="6095"/>
                </a:lnTo>
                <a:close/>
              </a:path>
              <a:path w="7447915" h="7620">
                <a:moveTo>
                  <a:pt x="6894576" y="6095"/>
                </a:moveTo>
                <a:lnTo>
                  <a:pt x="6894576" y="1524"/>
                </a:lnTo>
                <a:lnTo>
                  <a:pt x="6896100" y="3047"/>
                </a:lnTo>
                <a:lnTo>
                  <a:pt x="6896100" y="4571"/>
                </a:lnTo>
                <a:lnTo>
                  <a:pt x="6894576" y="6095"/>
                </a:lnTo>
                <a:close/>
              </a:path>
              <a:path w="7447915" h="7620">
                <a:moveTo>
                  <a:pt x="6890004" y="7619"/>
                </a:moveTo>
                <a:lnTo>
                  <a:pt x="6890004" y="0"/>
                </a:lnTo>
                <a:lnTo>
                  <a:pt x="6894576" y="0"/>
                </a:lnTo>
                <a:lnTo>
                  <a:pt x="6894576" y="7619"/>
                </a:lnTo>
                <a:lnTo>
                  <a:pt x="6890004" y="7619"/>
                </a:lnTo>
                <a:close/>
              </a:path>
              <a:path w="7447915" h="7620">
                <a:moveTo>
                  <a:pt x="6888480" y="6095"/>
                </a:moveTo>
                <a:lnTo>
                  <a:pt x="6888480" y="1524"/>
                </a:lnTo>
                <a:lnTo>
                  <a:pt x="6890004" y="1524"/>
                </a:lnTo>
                <a:lnTo>
                  <a:pt x="6890004" y="6095"/>
                </a:lnTo>
                <a:lnTo>
                  <a:pt x="6888480" y="6095"/>
                </a:lnTo>
                <a:close/>
              </a:path>
              <a:path w="7447915" h="7620">
                <a:moveTo>
                  <a:pt x="6931151" y="6095"/>
                </a:moveTo>
                <a:lnTo>
                  <a:pt x="6931151" y="1524"/>
                </a:lnTo>
                <a:lnTo>
                  <a:pt x="6932676" y="1524"/>
                </a:lnTo>
                <a:lnTo>
                  <a:pt x="6932676" y="6095"/>
                </a:lnTo>
                <a:lnTo>
                  <a:pt x="6931151" y="6095"/>
                </a:lnTo>
                <a:close/>
              </a:path>
              <a:path w="7447915" h="7620">
                <a:moveTo>
                  <a:pt x="6926580" y="7619"/>
                </a:moveTo>
                <a:lnTo>
                  <a:pt x="6926580" y="0"/>
                </a:lnTo>
                <a:lnTo>
                  <a:pt x="6931151" y="0"/>
                </a:lnTo>
                <a:lnTo>
                  <a:pt x="6931151" y="7619"/>
                </a:lnTo>
                <a:lnTo>
                  <a:pt x="6926580" y="7619"/>
                </a:lnTo>
                <a:close/>
              </a:path>
              <a:path w="7447915" h="7620">
                <a:moveTo>
                  <a:pt x="6925055" y="6095"/>
                </a:moveTo>
                <a:lnTo>
                  <a:pt x="6925055" y="1524"/>
                </a:lnTo>
                <a:lnTo>
                  <a:pt x="6926580" y="1524"/>
                </a:lnTo>
                <a:lnTo>
                  <a:pt x="6926580" y="6095"/>
                </a:lnTo>
                <a:lnTo>
                  <a:pt x="6925055" y="6095"/>
                </a:lnTo>
                <a:close/>
              </a:path>
              <a:path w="7447915" h="7620">
                <a:moveTo>
                  <a:pt x="6967728" y="6095"/>
                </a:moveTo>
                <a:lnTo>
                  <a:pt x="6967728" y="1524"/>
                </a:lnTo>
                <a:lnTo>
                  <a:pt x="6969251" y="1524"/>
                </a:lnTo>
                <a:lnTo>
                  <a:pt x="6969251" y="6095"/>
                </a:lnTo>
                <a:lnTo>
                  <a:pt x="6967728" y="6095"/>
                </a:lnTo>
                <a:close/>
              </a:path>
              <a:path w="7447915" h="7620">
                <a:moveTo>
                  <a:pt x="6963155" y="7619"/>
                </a:moveTo>
                <a:lnTo>
                  <a:pt x="6963155" y="0"/>
                </a:lnTo>
                <a:lnTo>
                  <a:pt x="6967728" y="0"/>
                </a:lnTo>
                <a:lnTo>
                  <a:pt x="6967728" y="7619"/>
                </a:lnTo>
                <a:lnTo>
                  <a:pt x="6963155" y="7619"/>
                </a:lnTo>
                <a:close/>
              </a:path>
              <a:path w="7447915" h="7620">
                <a:moveTo>
                  <a:pt x="6961632" y="6095"/>
                </a:moveTo>
                <a:lnTo>
                  <a:pt x="6961632" y="1524"/>
                </a:lnTo>
                <a:lnTo>
                  <a:pt x="6963155" y="1524"/>
                </a:lnTo>
                <a:lnTo>
                  <a:pt x="6963155" y="6095"/>
                </a:lnTo>
                <a:lnTo>
                  <a:pt x="6961632" y="6095"/>
                </a:lnTo>
                <a:close/>
              </a:path>
              <a:path w="7447915" h="7620">
                <a:moveTo>
                  <a:pt x="6998208" y="4571"/>
                </a:moveTo>
                <a:lnTo>
                  <a:pt x="6998208" y="3047"/>
                </a:lnTo>
                <a:lnTo>
                  <a:pt x="7001255" y="0"/>
                </a:lnTo>
                <a:lnTo>
                  <a:pt x="7004304" y="0"/>
                </a:lnTo>
                <a:lnTo>
                  <a:pt x="7005828" y="1524"/>
                </a:lnTo>
                <a:lnTo>
                  <a:pt x="7005828" y="6095"/>
                </a:lnTo>
                <a:lnTo>
                  <a:pt x="7004304" y="7619"/>
                </a:lnTo>
                <a:lnTo>
                  <a:pt x="7001255" y="7619"/>
                </a:lnTo>
                <a:lnTo>
                  <a:pt x="6998208" y="4571"/>
                </a:lnTo>
                <a:close/>
              </a:path>
              <a:path w="7447915" h="7620">
                <a:moveTo>
                  <a:pt x="7036308" y="6095"/>
                </a:moveTo>
                <a:lnTo>
                  <a:pt x="7036308" y="1524"/>
                </a:lnTo>
                <a:lnTo>
                  <a:pt x="7037832" y="0"/>
                </a:lnTo>
                <a:lnTo>
                  <a:pt x="7040880" y="0"/>
                </a:lnTo>
                <a:lnTo>
                  <a:pt x="7042404" y="1524"/>
                </a:lnTo>
                <a:lnTo>
                  <a:pt x="7042404" y="6095"/>
                </a:lnTo>
                <a:lnTo>
                  <a:pt x="7040880" y="7619"/>
                </a:lnTo>
                <a:lnTo>
                  <a:pt x="7037832" y="7619"/>
                </a:lnTo>
                <a:lnTo>
                  <a:pt x="7036308" y="6095"/>
                </a:lnTo>
                <a:close/>
              </a:path>
              <a:path w="7447915" h="7620">
                <a:moveTo>
                  <a:pt x="7072884" y="6095"/>
                </a:moveTo>
                <a:lnTo>
                  <a:pt x="7072884" y="1524"/>
                </a:lnTo>
                <a:lnTo>
                  <a:pt x="7074408" y="0"/>
                </a:lnTo>
                <a:lnTo>
                  <a:pt x="7077456" y="0"/>
                </a:lnTo>
                <a:lnTo>
                  <a:pt x="7080504" y="3047"/>
                </a:lnTo>
                <a:lnTo>
                  <a:pt x="7080504" y="4571"/>
                </a:lnTo>
                <a:lnTo>
                  <a:pt x="7077456" y="7619"/>
                </a:lnTo>
                <a:lnTo>
                  <a:pt x="7074408" y="7619"/>
                </a:lnTo>
                <a:lnTo>
                  <a:pt x="7072884" y="6095"/>
                </a:lnTo>
                <a:close/>
              </a:path>
              <a:path w="7447915" h="7620">
                <a:moveTo>
                  <a:pt x="7115556" y="6095"/>
                </a:moveTo>
                <a:lnTo>
                  <a:pt x="7115556" y="1524"/>
                </a:lnTo>
                <a:lnTo>
                  <a:pt x="7117080" y="1524"/>
                </a:lnTo>
                <a:lnTo>
                  <a:pt x="7117080" y="6095"/>
                </a:lnTo>
                <a:lnTo>
                  <a:pt x="7115556" y="6095"/>
                </a:lnTo>
                <a:close/>
              </a:path>
              <a:path w="7447915" h="7620">
                <a:moveTo>
                  <a:pt x="7110984" y="7619"/>
                </a:moveTo>
                <a:lnTo>
                  <a:pt x="7110984" y="0"/>
                </a:lnTo>
                <a:lnTo>
                  <a:pt x="7115556" y="0"/>
                </a:lnTo>
                <a:lnTo>
                  <a:pt x="7115556" y="7619"/>
                </a:lnTo>
                <a:lnTo>
                  <a:pt x="7110984" y="7619"/>
                </a:lnTo>
                <a:close/>
              </a:path>
              <a:path w="7447915" h="7620">
                <a:moveTo>
                  <a:pt x="7109460" y="6095"/>
                </a:moveTo>
                <a:lnTo>
                  <a:pt x="7109460" y="1524"/>
                </a:lnTo>
                <a:lnTo>
                  <a:pt x="7110984" y="1524"/>
                </a:lnTo>
                <a:lnTo>
                  <a:pt x="7110984" y="6095"/>
                </a:lnTo>
                <a:lnTo>
                  <a:pt x="7109460" y="6095"/>
                </a:lnTo>
                <a:close/>
              </a:path>
              <a:path w="7447915" h="7620">
                <a:moveTo>
                  <a:pt x="7152132" y="6095"/>
                </a:moveTo>
                <a:lnTo>
                  <a:pt x="7152132" y="1524"/>
                </a:lnTo>
                <a:lnTo>
                  <a:pt x="7153656" y="1524"/>
                </a:lnTo>
                <a:lnTo>
                  <a:pt x="7153656" y="6095"/>
                </a:lnTo>
                <a:lnTo>
                  <a:pt x="7152132" y="6095"/>
                </a:lnTo>
                <a:close/>
              </a:path>
              <a:path w="7447915" h="7620">
                <a:moveTo>
                  <a:pt x="7147560" y="7619"/>
                </a:moveTo>
                <a:lnTo>
                  <a:pt x="7147560" y="0"/>
                </a:lnTo>
                <a:lnTo>
                  <a:pt x="7152132" y="0"/>
                </a:lnTo>
                <a:lnTo>
                  <a:pt x="7152132" y="7619"/>
                </a:lnTo>
                <a:lnTo>
                  <a:pt x="7147560" y="7619"/>
                </a:lnTo>
                <a:close/>
              </a:path>
              <a:path w="7447915" h="7620">
                <a:moveTo>
                  <a:pt x="7146036" y="6095"/>
                </a:moveTo>
                <a:lnTo>
                  <a:pt x="7146036" y="1524"/>
                </a:lnTo>
                <a:lnTo>
                  <a:pt x="7147560" y="1524"/>
                </a:lnTo>
                <a:lnTo>
                  <a:pt x="7147560" y="6095"/>
                </a:lnTo>
                <a:lnTo>
                  <a:pt x="7146036" y="6095"/>
                </a:lnTo>
                <a:close/>
              </a:path>
              <a:path w="7447915" h="7620">
                <a:moveTo>
                  <a:pt x="7188708" y="6095"/>
                </a:moveTo>
                <a:lnTo>
                  <a:pt x="7188708" y="1524"/>
                </a:lnTo>
                <a:lnTo>
                  <a:pt x="7190232" y="1524"/>
                </a:lnTo>
                <a:lnTo>
                  <a:pt x="7190232" y="6095"/>
                </a:lnTo>
                <a:lnTo>
                  <a:pt x="7188708" y="6095"/>
                </a:lnTo>
                <a:close/>
              </a:path>
              <a:path w="7447915" h="7620">
                <a:moveTo>
                  <a:pt x="7184136" y="7619"/>
                </a:moveTo>
                <a:lnTo>
                  <a:pt x="7184136" y="0"/>
                </a:lnTo>
                <a:lnTo>
                  <a:pt x="7188708" y="0"/>
                </a:lnTo>
                <a:lnTo>
                  <a:pt x="7188708" y="7619"/>
                </a:lnTo>
                <a:lnTo>
                  <a:pt x="7184136" y="7619"/>
                </a:lnTo>
                <a:close/>
              </a:path>
              <a:path w="7447915" h="7620">
                <a:moveTo>
                  <a:pt x="7182612" y="6095"/>
                </a:moveTo>
                <a:lnTo>
                  <a:pt x="7182612" y="1524"/>
                </a:lnTo>
                <a:lnTo>
                  <a:pt x="7184136" y="1524"/>
                </a:lnTo>
                <a:lnTo>
                  <a:pt x="7184136" y="6095"/>
                </a:lnTo>
                <a:lnTo>
                  <a:pt x="7182612" y="6095"/>
                </a:lnTo>
                <a:close/>
              </a:path>
              <a:path w="7447915" h="7620">
                <a:moveTo>
                  <a:pt x="7219188" y="4571"/>
                </a:moveTo>
                <a:lnTo>
                  <a:pt x="7219188" y="3047"/>
                </a:lnTo>
                <a:lnTo>
                  <a:pt x="7222236" y="0"/>
                </a:lnTo>
                <a:lnTo>
                  <a:pt x="7225284" y="0"/>
                </a:lnTo>
                <a:lnTo>
                  <a:pt x="7226808" y="1524"/>
                </a:lnTo>
                <a:lnTo>
                  <a:pt x="7226808" y="6095"/>
                </a:lnTo>
                <a:lnTo>
                  <a:pt x="7225284" y="7619"/>
                </a:lnTo>
                <a:lnTo>
                  <a:pt x="7222236" y="7619"/>
                </a:lnTo>
                <a:lnTo>
                  <a:pt x="7219188" y="4571"/>
                </a:lnTo>
                <a:close/>
              </a:path>
              <a:path w="7447915" h="7620">
                <a:moveTo>
                  <a:pt x="7257288" y="6095"/>
                </a:moveTo>
                <a:lnTo>
                  <a:pt x="7257288" y="1524"/>
                </a:lnTo>
                <a:lnTo>
                  <a:pt x="7258812" y="0"/>
                </a:lnTo>
                <a:lnTo>
                  <a:pt x="7261860" y="0"/>
                </a:lnTo>
                <a:lnTo>
                  <a:pt x="7263384" y="1524"/>
                </a:lnTo>
                <a:lnTo>
                  <a:pt x="7263384" y="6095"/>
                </a:lnTo>
                <a:lnTo>
                  <a:pt x="7261860" y="7619"/>
                </a:lnTo>
                <a:lnTo>
                  <a:pt x="7258812" y="7619"/>
                </a:lnTo>
                <a:lnTo>
                  <a:pt x="7257288" y="6095"/>
                </a:lnTo>
                <a:close/>
              </a:path>
              <a:path w="7447915" h="7620">
                <a:moveTo>
                  <a:pt x="7293864" y="6095"/>
                </a:moveTo>
                <a:lnTo>
                  <a:pt x="7293864" y="1524"/>
                </a:lnTo>
                <a:lnTo>
                  <a:pt x="7295388" y="0"/>
                </a:lnTo>
                <a:lnTo>
                  <a:pt x="7298436" y="0"/>
                </a:lnTo>
                <a:lnTo>
                  <a:pt x="7301484" y="3047"/>
                </a:lnTo>
                <a:lnTo>
                  <a:pt x="7301484" y="4571"/>
                </a:lnTo>
                <a:lnTo>
                  <a:pt x="7298436" y="7619"/>
                </a:lnTo>
                <a:lnTo>
                  <a:pt x="7295388" y="7619"/>
                </a:lnTo>
                <a:lnTo>
                  <a:pt x="7293864" y="6095"/>
                </a:lnTo>
                <a:close/>
              </a:path>
              <a:path w="7447915" h="7620">
                <a:moveTo>
                  <a:pt x="7336536" y="6095"/>
                </a:moveTo>
                <a:lnTo>
                  <a:pt x="7336536" y="1524"/>
                </a:lnTo>
                <a:lnTo>
                  <a:pt x="7338060" y="1524"/>
                </a:lnTo>
                <a:lnTo>
                  <a:pt x="7338060" y="6095"/>
                </a:lnTo>
                <a:lnTo>
                  <a:pt x="7336536" y="6095"/>
                </a:lnTo>
                <a:close/>
              </a:path>
              <a:path w="7447915" h="7620">
                <a:moveTo>
                  <a:pt x="7331964" y="7619"/>
                </a:moveTo>
                <a:lnTo>
                  <a:pt x="7331964" y="0"/>
                </a:lnTo>
                <a:lnTo>
                  <a:pt x="7336536" y="0"/>
                </a:lnTo>
                <a:lnTo>
                  <a:pt x="7336536" y="7619"/>
                </a:lnTo>
                <a:lnTo>
                  <a:pt x="7331964" y="7619"/>
                </a:lnTo>
                <a:close/>
              </a:path>
              <a:path w="7447915" h="7620">
                <a:moveTo>
                  <a:pt x="7330439" y="6095"/>
                </a:moveTo>
                <a:lnTo>
                  <a:pt x="7330439" y="1524"/>
                </a:lnTo>
                <a:lnTo>
                  <a:pt x="7331964" y="1524"/>
                </a:lnTo>
                <a:lnTo>
                  <a:pt x="7331964" y="6095"/>
                </a:lnTo>
                <a:lnTo>
                  <a:pt x="7330439" y="6095"/>
                </a:lnTo>
                <a:close/>
              </a:path>
              <a:path w="7447915" h="7620">
                <a:moveTo>
                  <a:pt x="7373112" y="6095"/>
                </a:moveTo>
                <a:lnTo>
                  <a:pt x="7373112" y="1524"/>
                </a:lnTo>
                <a:lnTo>
                  <a:pt x="7374636" y="1524"/>
                </a:lnTo>
                <a:lnTo>
                  <a:pt x="7374636" y="6095"/>
                </a:lnTo>
                <a:lnTo>
                  <a:pt x="7373112" y="6095"/>
                </a:lnTo>
                <a:close/>
              </a:path>
              <a:path w="7447915" h="7620">
                <a:moveTo>
                  <a:pt x="7368539" y="7619"/>
                </a:moveTo>
                <a:lnTo>
                  <a:pt x="7368539" y="0"/>
                </a:lnTo>
                <a:lnTo>
                  <a:pt x="7373112" y="0"/>
                </a:lnTo>
                <a:lnTo>
                  <a:pt x="7373112" y="7619"/>
                </a:lnTo>
                <a:lnTo>
                  <a:pt x="7368539" y="7619"/>
                </a:lnTo>
                <a:close/>
              </a:path>
              <a:path w="7447915" h="7620">
                <a:moveTo>
                  <a:pt x="7367016" y="6095"/>
                </a:moveTo>
                <a:lnTo>
                  <a:pt x="7367016" y="1524"/>
                </a:lnTo>
                <a:lnTo>
                  <a:pt x="7368539" y="1524"/>
                </a:lnTo>
                <a:lnTo>
                  <a:pt x="7368539" y="6095"/>
                </a:lnTo>
                <a:lnTo>
                  <a:pt x="7367016" y="6095"/>
                </a:lnTo>
                <a:close/>
              </a:path>
              <a:path w="7447915" h="7620">
                <a:moveTo>
                  <a:pt x="7409688" y="6095"/>
                </a:moveTo>
                <a:lnTo>
                  <a:pt x="7409688" y="1524"/>
                </a:lnTo>
                <a:lnTo>
                  <a:pt x="7411212" y="1524"/>
                </a:lnTo>
                <a:lnTo>
                  <a:pt x="7411212" y="6095"/>
                </a:lnTo>
                <a:lnTo>
                  <a:pt x="7409688" y="6095"/>
                </a:lnTo>
                <a:close/>
              </a:path>
              <a:path w="7447915" h="7620">
                <a:moveTo>
                  <a:pt x="7405116" y="7619"/>
                </a:moveTo>
                <a:lnTo>
                  <a:pt x="7405116" y="0"/>
                </a:lnTo>
                <a:lnTo>
                  <a:pt x="7409688" y="0"/>
                </a:lnTo>
                <a:lnTo>
                  <a:pt x="7409688" y="7619"/>
                </a:lnTo>
                <a:lnTo>
                  <a:pt x="7405116" y="7619"/>
                </a:lnTo>
                <a:close/>
              </a:path>
              <a:path w="7447915" h="7620">
                <a:moveTo>
                  <a:pt x="7403592" y="4571"/>
                </a:moveTo>
                <a:lnTo>
                  <a:pt x="7403592" y="3047"/>
                </a:lnTo>
                <a:lnTo>
                  <a:pt x="7405116" y="1524"/>
                </a:lnTo>
                <a:lnTo>
                  <a:pt x="7405116" y="6095"/>
                </a:lnTo>
                <a:lnTo>
                  <a:pt x="7403592" y="4571"/>
                </a:lnTo>
                <a:close/>
              </a:path>
              <a:path w="7447915" h="7620">
                <a:moveTo>
                  <a:pt x="7440168" y="4571"/>
                </a:moveTo>
                <a:lnTo>
                  <a:pt x="7440168" y="3047"/>
                </a:lnTo>
                <a:lnTo>
                  <a:pt x="7443216" y="0"/>
                </a:lnTo>
                <a:lnTo>
                  <a:pt x="7446264" y="0"/>
                </a:lnTo>
                <a:lnTo>
                  <a:pt x="7447788" y="1524"/>
                </a:lnTo>
                <a:lnTo>
                  <a:pt x="7447788" y="6095"/>
                </a:lnTo>
                <a:lnTo>
                  <a:pt x="7446264" y="7619"/>
                </a:lnTo>
                <a:lnTo>
                  <a:pt x="7443216" y="7619"/>
                </a:lnTo>
                <a:lnTo>
                  <a:pt x="7440168" y="4571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07491" y="4379976"/>
            <a:ext cx="163068" cy="64008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743711" y="3506724"/>
            <a:ext cx="7447915" cy="7620"/>
          </a:xfrm>
          <a:custGeom>
            <a:avLst/>
            <a:gdLst/>
            <a:ahLst/>
            <a:cxnLst/>
            <a:rect l="l" t="t" r="r" b="b"/>
            <a:pathLst>
              <a:path w="7447915" h="7620">
                <a:moveTo>
                  <a:pt x="0" y="6095"/>
                </a:moveTo>
                <a:lnTo>
                  <a:pt x="0" y="1524"/>
                </a:lnTo>
                <a:lnTo>
                  <a:pt x="1523" y="1524"/>
                </a:lnTo>
                <a:lnTo>
                  <a:pt x="1523" y="0"/>
                </a:lnTo>
                <a:lnTo>
                  <a:pt x="6095" y="0"/>
                </a:lnTo>
                <a:lnTo>
                  <a:pt x="6095" y="1524"/>
                </a:lnTo>
                <a:lnTo>
                  <a:pt x="7619" y="1524"/>
                </a:lnTo>
                <a:lnTo>
                  <a:pt x="7619" y="6095"/>
                </a:lnTo>
                <a:lnTo>
                  <a:pt x="6095" y="6095"/>
                </a:lnTo>
                <a:lnTo>
                  <a:pt x="4571" y="7619"/>
                </a:lnTo>
                <a:lnTo>
                  <a:pt x="3048" y="7619"/>
                </a:lnTo>
                <a:lnTo>
                  <a:pt x="1523" y="6095"/>
                </a:lnTo>
                <a:lnTo>
                  <a:pt x="0" y="6095"/>
                </a:lnTo>
                <a:close/>
              </a:path>
              <a:path w="7447915" h="7620">
                <a:moveTo>
                  <a:pt x="36575" y="4572"/>
                </a:moveTo>
                <a:lnTo>
                  <a:pt x="36575" y="3048"/>
                </a:lnTo>
                <a:lnTo>
                  <a:pt x="38100" y="1524"/>
                </a:lnTo>
                <a:lnTo>
                  <a:pt x="38100" y="0"/>
                </a:lnTo>
                <a:lnTo>
                  <a:pt x="42671" y="0"/>
                </a:lnTo>
                <a:lnTo>
                  <a:pt x="42671" y="1524"/>
                </a:lnTo>
                <a:lnTo>
                  <a:pt x="44195" y="1524"/>
                </a:lnTo>
                <a:lnTo>
                  <a:pt x="44195" y="6095"/>
                </a:lnTo>
                <a:lnTo>
                  <a:pt x="42671" y="6095"/>
                </a:lnTo>
                <a:lnTo>
                  <a:pt x="41148" y="7619"/>
                </a:lnTo>
                <a:lnTo>
                  <a:pt x="39623" y="7619"/>
                </a:lnTo>
                <a:lnTo>
                  <a:pt x="36575" y="4572"/>
                </a:lnTo>
                <a:close/>
              </a:path>
              <a:path w="7447915" h="7620">
                <a:moveTo>
                  <a:pt x="73151" y="4572"/>
                </a:moveTo>
                <a:lnTo>
                  <a:pt x="73151" y="3048"/>
                </a:lnTo>
                <a:lnTo>
                  <a:pt x="76200" y="0"/>
                </a:lnTo>
                <a:lnTo>
                  <a:pt x="79248" y="0"/>
                </a:lnTo>
                <a:lnTo>
                  <a:pt x="80771" y="1524"/>
                </a:lnTo>
                <a:lnTo>
                  <a:pt x="80771" y="6095"/>
                </a:lnTo>
                <a:lnTo>
                  <a:pt x="79248" y="6095"/>
                </a:lnTo>
                <a:lnTo>
                  <a:pt x="79248" y="7619"/>
                </a:lnTo>
                <a:lnTo>
                  <a:pt x="76200" y="7619"/>
                </a:lnTo>
                <a:lnTo>
                  <a:pt x="76200" y="6095"/>
                </a:lnTo>
                <a:lnTo>
                  <a:pt x="74675" y="6095"/>
                </a:lnTo>
                <a:lnTo>
                  <a:pt x="73151" y="4572"/>
                </a:lnTo>
                <a:close/>
              </a:path>
              <a:path w="7447915" h="7620">
                <a:moveTo>
                  <a:pt x="111251" y="6095"/>
                </a:moveTo>
                <a:lnTo>
                  <a:pt x="111251" y="1524"/>
                </a:lnTo>
                <a:lnTo>
                  <a:pt x="112775" y="0"/>
                </a:lnTo>
                <a:lnTo>
                  <a:pt x="115823" y="0"/>
                </a:lnTo>
                <a:lnTo>
                  <a:pt x="117348" y="1524"/>
                </a:lnTo>
                <a:lnTo>
                  <a:pt x="117348" y="6095"/>
                </a:lnTo>
                <a:lnTo>
                  <a:pt x="115823" y="6095"/>
                </a:lnTo>
                <a:lnTo>
                  <a:pt x="115823" y="7619"/>
                </a:lnTo>
                <a:lnTo>
                  <a:pt x="112775" y="7619"/>
                </a:lnTo>
                <a:lnTo>
                  <a:pt x="112775" y="6095"/>
                </a:lnTo>
                <a:lnTo>
                  <a:pt x="111251" y="6095"/>
                </a:lnTo>
                <a:close/>
              </a:path>
              <a:path w="7447915" h="7620">
                <a:moveTo>
                  <a:pt x="147827" y="6095"/>
                </a:moveTo>
                <a:lnTo>
                  <a:pt x="147827" y="1524"/>
                </a:lnTo>
                <a:lnTo>
                  <a:pt x="149351" y="0"/>
                </a:lnTo>
                <a:lnTo>
                  <a:pt x="152400" y="0"/>
                </a:lnTo>
                <a:lnTo>
                  <a:pt x="155448" y="3048"/>
                </a:lnTo>
                <a:lnTo>
                  <a:pt x="155448" y="4572"/>
                </a:lnTo>
                <a:lnTo>
                  <a:pt x="153923" y="6095"/>
                </a:lnTo>
                <a:lnTo>
                  <a:pt x="152400" y="6095"/>
                </a:lnTo>
                <a:lnTo>
                  <a:pt x="152400" y="7619"/>
                </a:lnTo>
                <a:lnTo>
                  <a:pt x="150875" y="7619"/>
                </a:lnTo>
                <a:lnTo>
                  <a:pt x="149351" y="6095"/>
                </a:lnTo>
                <a:lnTo>
                  <a:pt x="147827" y="6095"/>
                </a:lnTo>
                <a:close/>
              </a:path>
              <a:path w="7447915" h="7620">
                <a:moveTo>
                  <a:pt x="184403" y="6095"/>
                </a:moveTo>
                <a:lnTo>
                  <a:pt x="184403" y="1524"/>
                </a:lnTo>
                <a:lnTo>
                  <a:pt x="185927" y="1524"/>
                </a:lnTo>
                <a:lnTo>
                  <a:pt x="185927" y="0"/>
                </a:lnTo>
                <a:lnTo>
                  <a:pt x="190500" y="0"/>
                </a:lnTo>
                <a:lnTo>
                  <a:pt x="190500" y="1524"/>
                </a:lnTo>
                <a:lnTo>
                  <a:pt x="192023" y="1524"/>
                </a:lnTo>
                <a:lnTo>
                  <a:pt x="192023" y="6095"/>
                </a:lnTo>
                <a:lnTo>
                  <a:pt x="190500" y="6095"/>
                </a:lnTo>
                <a:lnTo>
                  <a:pt x="188975" y="7619"/>
                </a:lnTo>
                <a:lnTo>
                  <a:pt x="187451" y="7619"/>
                </a:lnTo>
                <a:lnTo>
                  <a:pt x="185927" y="6095"/>
                </a:lnTo>
                <a:lnTo>
                  <a:pt x="184403" y="6095"/>
                </a:lnTo>
                <a:close/>
              </a:path>
              <a:path w="7447915" h="7620">
                <a:moveTo>
                  <a:pt x="220980" y="6095"/>
                </a:moveTo>
                <a:lnTo>
                  <a:pt x="220980" y="1524"/>
                </a:lnTo>
                <a:lnTo>
                  <a:pt x="222503" y="1524"/>
                </a:lnTo>
                <a:lnTo>
                  <a:pt x="222503" y="0"/>
                </a:lnTo>
                <a:lnTo>
                  <a:pt x="227075" y="0"/>
                </a:lnTo>
                <a:lnTo>
                  <a:pt x="227075" y="1524"/>
                </a:lnTo>
                <a:lnTo>
                  <a:pt x="228600" y="1524"/>
                </a:lnTo>
                <a:lnTo>
                  <a:pt x="228600" y="6095"/>
                </a:lnTo>
                <a:lnTo>
                  <a:pt x="227075" y="6095"/>
                </a:lnTo>
                <a:lnTo>
                  <a:pt x="225551" y="7619"/>
                </a:lnTo>
                <a:lnTo>
                  <a:pt x="224027" y="7619"/>
                </a:lnTo>
                <a:lnTo>
                  <a:pt x="222503" y="6095"/>
                </a:lnTo>
                <a:lnTo>
                  <a:pt x="220980" y="6095"/>
                </a:lnTo>
                <a:close/>
              </a:path>
              <a:path w="7447915" h="7620">
                <a:moveTo>
                  <a:pt x="257555" y="4572"/>
                </a:moveTo>
                <a:lnTo>
                  <a:pt x="257555" y="3048"/>
                </a:lnTo>
                <a:lnTo>
                  <a:pt x="259080" y="1524"/>
                </a:lnTo>
                <a:lnTo>
                  <a:pt x="259080" y="0"/>
                </a:lnTo>
                <a:lnTo>
                  <a:pt x="263651" y="0"/>
                </a:lnTo>
                <a:lnTo>
                  <a:pt x="263651" y="1524"/>
                </a:lnTo>
                <a:lnTo>
                  <a:pt x="265175" y="1524"/>
                </a:lnTo>
                <a:lnTo>
                  <a:pt x="265175" y="6095"/>
                </a:lnTo>
                <a:lnTo>
                  <a:pt x="263651" y="6095"/>
                </a:lnTo>
                <a:lnTo>
                  <a:pt x="262127" y="7619"/>
                </a:lnTo>
                <a:lnTo>
                  <a:pt x="260603" y="7619"/>
                </a:lnTo>
                <a:lnTo>
                  <a:pt x="257555" y="4572"/>
                </a:lnTo>
                <a:close/>
              </a:path>
              <a:path w="7447915" h="7620">
                <a:moveTo>
                  <a:pt x="294132" y="4572"/>
                </a:moveTo>
                <a:lnTo>
                  <a:pt x="294132" y="3048"/>
                </a:lnTo>
                <a:lnTo>
                  <a:pt x="297180" y="0"/>
                </a:lnTo>
                <a:lnTo>
                  <a:pt x="300227" y="0"/>
                </a:lnTo>
                <a:lnTo>
                  <a:pt x="301751" y="1524"/>
                </a:lnTo>
                <a:lnTo>
                  <a:pt x="301751" y="6095"/>
                </a:lnTo>
                <a:lnTo>
                  <a:pt x="300227" y="6095"/>
                </a:lnTo>
                <a:lnTo>
                  <a:pt x="300227" y="7619"/>
                </a:lnTo>
                <a:lnTo>
                  <a:pt x="297180" y="7619"/>
                </a:lnTo>
                <a:lnTo>
                  <a:pt x="297180" y="6095"/>
                </a:lnTo>
                <a:lnTo>
                  <a:pt x="295655" y="6095"/>
                </a:lnTo>
                <a:lnTo>
                  <a:pt x="294132" y="4572"/>
                </a:lnTo>
                <a:close/>
              </a:path>
              <a:path w="7447915" h="7620">
                <a:moveTo>
                  <a:pt x="332232" y="6095"/>
                </a:moveTo>
                <a:lnTo>
                  <a:pt x="332232" y="1524"/>
                </a:lnTo>
                <a:lnTo>
                  <a:pt x="333755" y="0"/>
                </a:lnTo>
                <a:lnTo>
                  <a:pt x="336803" y="0"/>
                </a:lnTo>
                <a:lnTo>
                  <a:pt x="338327" y="1524"/>
                </a:lnTo>
                <a:lnTo>
                  <a:pt x="338327" y="6095"/>
                </a:lnTo>
                <a:lnTo>
                  <a:pt x="336803" y="6095"/>
                </a:lnTo>
                <a:lnTo>
                  <a:pt x="336803" y="7619"/>
                </a:lnTo>
                <a:lnTo>
                  <a:pt x="333755" y="7619"/>
                </a:lnTo>
                <a:lnTo>
                  <a:pt x="333755" y="6095"/>
                </a:lnTo>
                <a:lnTo>
                  <a:pt x="332232" y="6095"/>
                </a:lnTo>
                <a:close/>
              </a:path>
              <a:path w="7447915" h="7620">
                <a:moveTo>
                  <a:pt x="368807" y="6095"/>
                </a:moveTo>
                <a:lnTo>
                  <a:pt x="368807" y="1524"/>
                </a:lnTo>
                <a:lnTo>
                  <a:pt x="370332" y="1524"/>
                </a:lnTo>
                <a:lnTo>
                  <a:pt x="370332" y="0"/>
                </a:lnTo>
                <a:lnTo>
                  <a:pt x="373380" y="0"/>
                </a:lnTo>
                <a:lnTo>
                  <a:pt x="376427" y="3048"/>
                </a:lnTo>
                <a:lnTo>
                  <a:pt x="376427" y="4572"/>
                </a:lnTo>
                <a:lnTo>
                  <a:pt x="374903" y="6095"/>
                </a:lnTo>
                <a:lnTo>
                  <a:pt x="373380" y="6095"/>
                </a:lnTo>
                <a:lnTo>
                  <a:pt x="373380" y="7619"/>
                </a:lnTo>
                <a:lnTo>
                  <a:pt x="371855" y="7619"/>
                </a:lnTo>
                <a:lnTo>
                  <a:pt x="370332" y="6095"/>
                </a:lnTo>
                <a:lnTo>
                  <a:pt x="368807" y="6095"/>
                </a:lnTo>
                <a:close/>
              </a:path>
              <a:path w="7447915" h="7620">
                <a:moveTo>
                  <a:pt x="405383" y="6095"/>
                </a:moveTo>
                <a:lnTo>
                  <a:pt x="405383" y="1524"/>
                </a:lnTo>
                <a:lnTo>
                  <a:pt x="406907" y="1524"/>
                </a:lnTo>
                <a:lnTo>
                  <a:pt x="406907" y="0"/>
                </a:lnTo>
                <a:lnTo>
                  <a:pt x="411480" y="0"/>
                </a:lnTo>
                <a:lnTo>
                  <a:pt x="411480" y="1524"/>
                </a:lnTo>
                <a:lnTo>
                  <a:pt x="413003" y="1524"/>
                </a:lnTo>
                <a:lnTo>
                  <a:pt x="413003" y="6095"/>
                </a:lnTo>
                <a:lnTo>
                  <a:pt x="411480" y="6095"/>
                </a:lnTo>
                <a:lnTo>
                  <a:pt x="409955" y="7619"/>
                </a:lnTo>
                <a:lnTo>
                  <a:pt x="408432" y="7619"/>
                </a:lnTo>
                <a:lnTo>
                  <a:pt x="406907" y="6095"/>
                </a:lnTo>
                <a:lnTo>
                  <a:pt x="405383" y="6095"/>
                </a:lnTo>
                <a:close/>
              </a:path>
              <a:path w="7447915" h="7620">
                <a:moveTo>
                  <a:pt x="441959" y="6095"/>
                </a:moveTo>
                <a:lnTo>
                  <a:pt x="441959" y="1524"/>
                </a:lnTo>
                <a:lnTo>
                  <a:pt x="443483" y="1524"/>
                </a:lnTo>
                <a:lnTo>
                  <a:pt x="443483" y="0"/>
                </a:lnTo>
                <a:lnTo>
                  <a:pt x="448055" y="0"/>
                </a:lnTo>
                <a:lnTo>
                  <a:pt x="448055" y="1524"/>
                </a:lnTo>
                <a:lnTo>
                  <a:pt x="449580" y="1524"/>
                </a:lnTo>
                <a:lnTo>
                  <a:pt x="449580" y="6095"/>
                </a:lnTo>
                <a:lnTo>
                  <a:pt x="448055" y="6095"/>
                </a:lnTo>
                <a:lnTo>
                  <a:pt x="446532" y="7619"/>
                </a:lnTo>
                <a:lnTo>
                  <a:pt x="445007" y="7619"/>
                </a:lnTo>
                <a:lnTo>
                  <a:pt x="443483" y="6095"/>
                </a:lnTo>
                <a:lnTo>
                  <a:pt x="441959" y="6095"/>
                </a:lnTo>
                <a:close/>
              </a:path>
              <a:path w="7447915" h="7620">
                <a:moveTo>
                  <a:pt x="478535" y="4572"/>
                </a:moveTo>
                <a:lnTo>
                  <a:pt x="478535" y="3048"/>
                </a:lnTo>
                <a:lnTo>
                  <a:pt x="481583" y="0"/>
                </a:lnTo>
                <a:lnTo>
                  <a:pt x="484632" y="0"/>
                </a:lnTo>
                <a:lnTo>
                  <a:pt x="484632" y="1524"/>
                </a:lnTo>
                <a:lnTo>
                  <a:pt x="486155" y="1524"/>
                </a:lnTo>
                <a:lnTo>
                  <a:pt x="486155" y="6095"/>
                </a:lnTo>
                <a:lnTo>
                  <a:pt x="484632" y="6095"/>
                </a:lnTo>
                <a:lnTo>
                  <a:pt x="483107" y="7619"/>
                </a:lnTo>
                <a:lnTo>
                  <a:pt x="481583" y="7619"/>
                </a:lnTo>
                <a:lnTo>
                  <a:pt x="481583" y="6095"/>
                </a:lnTo>
                <a:lnTo>
                  <a:pt x="480059" y="6095"/>
                </a:lnTo>
                <a:lnTo>
                  <a:pt x="478535" y="4572"/>
                </a:lnTo>
                <a:close/>
              </a:path>
              <a:path w="7447915" h="7620">
                <a:moveTo>
                  <a:pt x="515111" y="4572"/>
                </a:moveTo>
                <a:lnTo>
                  <a:pt x="515111" y="3048"/>
                </a:lnTo>
                <a:lnTo>
                  <a:pt x="518159" y="0"/>
                </a:lnTo>
                <a:lnTo>
                  <a:pt x="521207" y="0"/>
                </a:lnTo>
                <a:lnTo>
                  <a:pt x="522732" y="1524"/>
                </a:lnTo>
                <a:lnTo>
                  <a:pt x="522732" y="6095"/>
                </a:lnTo>
                <a:lnTo>
                  <a:pt x="521207" y="6095"/>
                </a:lnTo>
                <a:lnTo>
                  <a:pt x="521207" y="7619"/>
                </a:lnTo>
                <a:lnTo>
                  <a:pt x="518159" y="7619"/>
                </a:lnTo>
                <a:lnTo>
                  <a:pt x="518159" y="6095"/>
                </a:lnTo>
                <a:lnTo>
                  <a:pt x="516635" y="6095"/>
                </a:lnTo>
                <a:lnTo>
                  <a:pt x="515111" y="4572"/>
                </a:lnTo>
                <a:close/>
              </a:path>
              <a:path w="7447915" h="7620">
                <a:moveTo>
                  <a:pt x="553211" y="6095"/>
                </a:moveTo>
                <a:lnTo>
                  <a:pt x="553211" y="1524"/>
                </a:lnTo>
                <a:lnTo>
                  <a:pt x="554735" y="0"/>
                </a:lnTo>
                <a:lnTo>
                  <a:pt x="557783" y="0"/>
                </a:lnTo>
                <a:lnTo>
                  <a:pt x="559307" y="1524"/>
                </a:lnTo>
                <a:lnTo>
                  <a:pt x="559307" y="6095"/>
                </a:lnTo>
                <a:lnTo>
                  <a:pt x="557783" y="6095"/>
                </a:lnTo>
                <a:lnTo>
                  <a:pt x="557783" y="7619"/>
                </a:lnTo>
                <a:lnTo>
                  <a:pt x="554735" y="7619"/>
                </a:lnTo>
                <a:lnTo>
                  <a:pt x="554735" y="6095"/>
                </a:lnTo>
                <a:lnTo>
                  <a:pt x="553211" y="6095"/>
                </a:lnTo>
                <a:close/>
              </a:path>
              <a:path w="7447915" h="7620">
                <a:moveTo>
                  <a:pt x="589787" y="6095"/>
                </a:moveTo>
                <a:lnTo>
                  <a:pt x="589787" y="1524"/>
                </a:lnTo>
                <a:lnTo>
                  <a:pt x="591311" y="1524"/>
                </a:lnTo>
                <a:lnTo>
                  <a:pt x="591311" y="0"/>
                </a:lnTo>
                <a:lnTo>
                  <a:pt x="594359" y="0"/>
                </a:lnTo>
                <a:lnTo>
                  <a:pt x="597407" y="3048"/>
                </a:lnTo>
                <a:lnTo>
                  <a:pt x="597407" y="4572"/>
                </a:lnTo>
                <a:lnTo>
                  <a:pt x="595883" y="6095"/>
                </a:lnTo>
                <a:lnTo>
                  <a:pt x="594359" y="6095"/>
                </a:lnTo>
                <a:lnTo>
                  <a:pt x="594359" y="7619"/>
                </a:lnTo>
                <a:lnTo>
                  <a:pt x="592835" y="7619"/>
                </a:lnTo>
                <a:lnTo>
                  <a:pt x="591311" y="6095"/>
                </a:lnTo>
                <a:lnTo>
                  <a:pt x="589787" y="6095"/>
                </a:lnTo>
                <a:close/>
              </a:path>
              <a:path w="7447915" h="7620">
                <a:moveTo>
                  <a:pt x="626364" y="6095"/>
                </a:moveTo>
                <a:lnTo>
                  <a:pt x="626364" y="1524"/>
                </a:lnTo>
                <a:lnTo>
                  <a:pt x="627887" y="1524"/>
                </a:lnTo>
                <a:lnTo>
                  <a:pt x="627887" y="0"/>
                </a:lnTo>
                <a:lnTo>
                  <a:pt x="632459" y="0"/>
                </a:lnTo>
                <a:lnTo>
                  <a:pt x="632459" y="1524"/>
                </a:lnTo>
                <a:lnTo>
                  <a:pt x="633983" y="1524"/>
                </a:lnTo>
                <a:lnTo>
                  <a:pt x="633983" y="6095"/>
                </a:lnTo>
                <a:lnTo>
                  <a:pt x="632459" y="6095"/>
                </a:lnTo>
                <a:lnTo>
                  <a:pt x="630935" y="7619"/>
                </a:lnTo>
                <a:lnTo>
                  <a:pt x="629411" y="7619"/>
                </a:lnTo>
                <a:lnTo>
                  <a:pt x="627887" y="6095"/>
                </a:lnTo>
                <a:lnTo>
                  <a:pt x="626364" y="6095"/>
                </a:lnTo>
                <a:close/>
              </a:path>
              <a:path w="7447915" h="7620">
                <a:moveTo>
                  <a:pt x="662939" y="6095"/>
                </a:moveTo>
                <a:lnTo>
                  <a:pt x="662939" y="1524"/>
                </a:lnTo>
                <a:lnTo>
                  <a:pt x="664464" y="1524"/>
                </a:lnTo>
                <a:lnTo>
                  <a:pt x="664464" y="0"/>
                </a:lnTo>
                <a:lnTo>
                  <a:pt x="669035" y="0"/>
                </a:lnTo>
                <a:lnTo>
                  <a:pt x="669035" y="1524"/>
                </a:lnTo>
                <a:lnTo>
                  <a:pt x="670559" y="1524"/>
                </a:lnTo>
                <a:lnTo>
                  <a:pt x="670559" y="6095"/>
                </a:lnTo>
                <a:lnTo>
                  <a:pt x="669035" y="6095"/>
                </a:lnTo>
                <a:lnTo>
                  <a:pt x="667511" y="7619"/>
                </a:lnTo>
                <a:lnTo>
                  <a:pt x="665987" y="7619"/>
                </a:lnTo>
                <a:lnTo>
                  <a:pt x="664464" y="6095"/>
                </a:lnTo>
                <a:lnTo>
                  <a:pt x="662939" y="6095"/>
                </a:lnTo>
                <a:close/>
              </a:path>
              <a:path w="7447915" h="7620">
                <a:moveTo>
                  <a:pt x="699516" y="4572"/>
                </a:moveTo>
                <a:lnTo>
                  <a:pt x="699516" y="3048"/>
                </a:lnTo>
                <a:lnTo>
                  <a:pt x="702564" y="0"/>
                </a:lnTo>
                <a:lnTo>
                  <a:pt x="705611" y="0"/>
                </a:lnTo>
                <a:lnTo>
                  <a:pt x="705611" y="1524"/>
                </a:lnTo>
                <a:lnTo>
                  <a:pt x="707135" y="1524"/>
                </a:lnTo>
                <a:lnTo>
                  <a:pt x="707135" y="6095"/>
                </a:lnTo>
                <a:lnTo>
                  <a:pt x="705611" y="6095"/>
                </a:lnTo>
                <a:lnTo>
                  <a:pt x="704087" y="7619"/>
                </a:lnTo>
                <a:lnTo>
                  <a:pt x="702564" y="7619"/>
                </a:lnTo>
                <a:lnTo>
                  <a:pt x="702564" y="6095"/>
                </a:lnTo>
                <a:lnTo>
                  <a:pt x="701039" y="6095"/>
                </a:lnTo>
                <a:lnTo>
                  <a:pt x="699516" y="4572"/>
                </a:lnTo>
                <a:close/>
              </a:path>
              <a:path w="7447915" h="7620">
                <a:moveTo>
                  <a:pt x="737616" y="6095"/>
                </a:moveTo>
                <a:lnTo>
                  <a:pt x="737616" y="1524"/>
                </a:lnTo>
                <a:lnTo>
                  <a:pt x="739139" y="0"/>
                </a:lnTo>
                <a:lnTo>
                  <a:pt x="742187" y="0"/>
                </a:lnTo>
                <a:lnTo>
                  <a:pt x="743711" y="1524"/>
                </a:lnTo>
                <a:lnTo>
                  <a:pt x="743711" y="6095"/>
                </a:lnTo>
                <a:lnTo>
                  <a:pt x="742187" y="6095"/>
                </a:lnTo>
                <a:lnTo>
                  <a:pt x="742187" y="7619"/>
                </a:lnTo>
                <a:lnTo>
                  <a:pt x="739139" y="7619"/>
                </a:lnTo>
                <a:lnTo>
                  <a:pt x="739139" y="6095"/>
                </a:lnTo>
                <a:lnTo>
                  <a:pt x="737616" y="6095"/>
                </a:lnTo>
                <a:close/>
              </a:path>
              <a:path w="7447915" h="7620">
                <a:moveTo>
                  <a:pt x="774191" y="6095"/>
                </a:moveTo>
                <a:lnTo>
                  <a:pt x="774191" y="1524"/>
                </a:lnTo>
                <a:lnTo>
                  <a:pt x="775716" y="0"/>
                </a:lnTo>
                <a:lnTo>
                  <a:pt x="778764" y="0"/>
                </a:lnTo>
                <a:lnTo>
                  <a:pt x="781811" y="3048"/>
                </a:lnTo>
                <a:lnTo>
                  <a:pt x="781811" y="4572"/>
                </a:lnTo>
                <a:lnTo>
                  <a:pt x="780287" y="6095"/>
                </a:lnTo>
                <a:lnTo>
                  <a:pt x="778764" y="6095"/>
                </a:lnTo>
                <a:lnTo>
                  <a:pt x="778764" y="7619"/>
                </a:lnTo>
                <a:lnTo>
                  <a:pt x="775716" y="7619"/>
                </a:lnTo>
                <a:lnTo>
                  <a:pt x="775716" y="6095"/>
                </a:lnTo>
                <a:lnTo>
                  <a:pt x="774191" y="6095"/>
                </a:lnTo>
                <a:close/>
              </a:path>
              <a:path w="7447915" h="7620">
                <a:moveTo>
                  <a:pt x="810767" y="6095"/>
                </a:moveTo>
                <a:lnTo>
                  <a:pt x="810767" y="1524"/>
                </a:lnTo>
                <a:lnTo>
                  <a:pt x="812291" y="1524"/>
                </a:lnTo>
                <a:lnTo>
                  <a:pt x="812291" y="0"/>
                </a:lnTo>
                <a:lnTo>
                  <a:pt x="816864" y="0"/>
                </a:lnTo>
                <a:lnTo>
                  <a:pt x="816864" y="1524"/>
                </a:lnTo>
                <a:lnTo>
                  <a:pt x="818387" y="3048"/>
                </a:lnTo>
                <a:lnTo>
                  <a:pt x="818387" y="4572"/>
                </a:lnTo>
                <a:lnTo>
                  <a:pt x="815339" y="7619"/>
                </a:lnTo>
                <a:lnTo>
                  <a:pt x="813816" y="7619"/>
                </a:lnTo>
                <a:lnTo>
                  <a:pt x="812291" y="6095"/>
                </a:lnTo>
                <a:lnTo>
                  <a:pt x="810767" y="6095"/>
                </a:lnTo>
                <a:close/>
              </a:path>
              <a:path w="7447915" h="7620">
                <a:moveTo>
                  <a:pt x="847343" y="6095"/>
                </a:moveTo>
                <a:lnTo>
                  <a:pt x="847343" y="1524"/>
                </a:lnTo>
                <a:lnTo>
                  <a:pt x="848867" y="1524"/>
                </a:lnTo>
                <a:lnTo>
                  <a:pt x="848867" y="0"/>
                </a:lnTo>
                <a:lnTo>
                  <a:pt x="853439" y="0"/>
                </a:lnTo>
                <a:lnTo>
                  <a:pt x="853439" y="1524"/>
                </a:lnTo>
                <a:lnTo>
                  <a:pt x="854964" y="1524"/>
                </a:lnTo>
                <a:lnTo>
                  <a:pt x="854964" y="6095"/>
                </a:lnTo>
                <a:lnTo>
                  <a:pt x="853439" y="6095"/>
                </a:lnTo>
                <a:lnTo>
                  <a:pt x="851916" y="7619"/>
                </a:lnTo>
                <a:lnTo>
                  <a:pt x="850391" y="7619"/>
                </a:lnTo>
                <a:lnTo>
                  <a:pt x="848867" y="6095"/>
                </a:lnTo>
                <a:lnTo>
                  <a:pt x="847343" y="6095"/>
                </a:lnTo>
                <a:close/>
              </a:path>
              <a:path w="7447915" h="7620">
                <a:moveTo>
                  <a:pt x="883919" y="6095"/>
                </a:moveTo>
                <a:lnTo>
                  <a:pt x="883919" y="1524"/>
                </a:lnTo>
                <a:lnTo>
                  <a:pt x="885443" y="1524"/>
                </a:lnTo>
                <a:lnTo>
                  <a:pt x="885443" y="0"/>
                </a:lnTo>
                <a:lnTo>
                  <a:pt x="890016" y="0"/>
                </a:lnTo>
                <a:lnTo>
                  <a:pt x="890016" y="1524"/>
                </a:lnTo>
                <a:lnTo>
                  <a:pt x="891539" y="1524"/>
                </a:lnTo>
                <a:lnTo>
                  <a:pt x="891539" y="6095"/>
                </a:lnTo>
                <a:lnTo>
                  <a:pt x="890016" y="6095"/>
                </a:lnTo>
                <a:lnTo>
                  <a:pt x="888491" y="7619"/>
                </a:lnTo>
                <a:lnTo>
                  <a:pt x="886967" y="7619"/>
                </a:lnTo>
                <a:lnTo>
                  <a:pt x="885443" y="6095"/>
                </a:lnTo>
                <a:lnTo>
                  <a:pt x="883919" y="6095"/>
                </a:lnTo>
                <a:close/>
              </a:path>
              <a:path w="7447915" h="7620">
                <a:moveTo>
                  <a:pt x="920495" y="4572"/>
                </a:moveTo>
                <a:lnTo>
                  <a:pt x="920495" y="3048"/>
                </a:lnTo>
                <a:lnTo>
                  <a:pt x="923543" y="0"/>
                </a:lnTo>
                <a:lnTo>
                  <a:pt x="926591" y="0"/>
                </a:lnTo>
                <a:lnTo>
                  <a:pt x="926591" y="1524"/>
                </a:lnTo>
                <a:lnTo>
                  <a:pt x="928116" y="1524"/>
                </a:lnTo>
                <a:lnTo>
                  <a:pt x="928116" y="6095"/>
                </a:lnTo>
                <a:lnTo>
                  <a:pt x="926591" y="6095"/>
                </a:lnTo>
                <a:lnTo>
                  <a:pt x="925067" y="7619"/>
                </a:lnTo>
                <a:lnTo>
                  <a:pt x="923543" y="7619"/>
                </a:lnTo>
                <a:lnTo>
                  <a:pt x="923543" y="6095"/>
                </a:lnTo>
                <a:lnTo>
                  <a:pt x="922019" y="6095"/>
                </a:lnTo>
                <a:lnTo>
                  <a:pt x="920495" y="4572"/>
                </a:lnTo>
                <a:close/>
              </a:path>
              <a:path w="7447915" h="7620">
                <a:moveTo>
                  <a:pt x="958595" y="6095"/>
                </a:moveTo>
                <a:lnTo>
                  <a:pt x="958595" y="1524"/>
                </a:lnTo>
                <a:lnTo>
                  <a:pt x="960119" y="0"/>
                </a:lnTo>
                <a:lnTo>
                  <a:pt x="963167" y="0"/>
                </a:lnTo>
                <a:lnTo>
                  <a:pt x="964691" y="1524"/>
                </a:lnTo>
                <a:lnTo>
                  <a:pt x="964691" y="6095"/>
                </a:lnTo>
                <a:lnTo>
                  <a:pt x="963167" y="6095"/>
                </a:lnTo>
                <a:lnTo>
                  <a:pt x="963167" y="7619"/>
                </a:lnTo>
                <a:lnTo>
                  <a:pt x="960119" y="7619"/>
                </a:lnTo>
                <a:lnTo>
                  <a:pt x="960119" y="6095"/>
                </a:lnTo>
                <a:lnTo>
                  <a:pt x="958595" y="6095"/>
                </a:lnTo>
                <a:close/>
              </a:path>
              <a:path w="7447915" h="7620">
                <a:moveTo>
                  <a:pt x="995171" y="6095"/>
                </a:moveTo>
                <a:lnTo>
                  <a:pt x="995171" y="1524"/>
                </a:lnTo>
                <a:lnTo>
                  <a:pt x="996695" y="0"/>
                </a:lnTo>
                <a:lnTo>
                  <a:pt x="999743" y="0"/>
                </a:lnTo>
                <a:lnTo>
                  <a:pt x="1002791" y="3048"/>
                </a:lnTo>
                <a:lnTo>
                  <a:pt x="1002791" y="4572"/>
                </a:lnTo>
                <a:lnTo>
                  <a:pt x="1001267" y="6095"/>
                </a:lnTo>
                <a:lnTo>
                  <a:pt x="999743" y="6095"/>
                </a:lnTo>
                <a:lnTo>
                  <a:pt x="999743" y="7619"/>
                </a:lnTo>
                <a:lnTo>
                  <a:pt x="996695" y="7619"/>
                </a:lnTo>
                <a:lnTo>
                  <a:pt x="996695" y="6095"/>
                </a:lnTo>
                <a:lnTo>
                  <a:pt x="995171" y="6095"/>
                </a:lnTo>
                <a:close/>
              </a:path>
              <a:path w="7447915" h="7620">
                <a:moveTo>
                  <a:pt x="1031748" y="6095"/>
                </a:moveTo>
                <a:lnTo>
                  <a:pt x="1031748" y="1524"/>
                </a:lnTo>
                <a:lnTo>
                  <a:pt x="1033271" y="1524"/>
                </a:lnTo>
                <a:lnTo>
                  <a:pt x="1033271" y="0"/>
                </a:lnTo>
                <a:lnTo>
                  <a:pt x="1037843" y="0"/>
                </a:lnTo>
                <a:lnTo>
                  <a:pt x="1037843" y="1524"/>
                </a:lnTo>
                <a:lnTo>
                  <a:pt x="1039367" y="3048"/>
                </a:lnTo>
                <a:lnTo>
                  <a:pt x="1039367" y="4572"/>
                </a:lnTo>
                <a:lnTo>
                  <a:pt x="1036319" y="7619"/>
                </a:lnTo>
                <a:lnTo>
                  <a:pt x="1034795" y="7619"/>
                </a:lnTo>
                <a:lnTo>
                  <a:pt x="1033271" y="6095"/>
                </a:lnTo>
                <a:lnTo>
                  <a:pt x="1031748" y="6095"/>
                </a:lnTo>
                <a:close/>
              </a:path>
              <a:path w="7447915" h="7620">
                <a:moveTo>
                  <a:pt x="1068323" y="6095"/>
                </a:moveTo>
                <a:lnTo>
                  <a:pt x="1068323" y="1524"/>
                </a:lnTo>
                <a:lnTo>
                  <a:pt x="1069848" y="1524"/>
                </a:lnTo>
                <a:lnTo>
                  <a:pt x="1069848" y="0"/>
                </a:lnTo>
                <a:lnTo>
                  <a:pt x="1074419" y="0"/>
                </a:lnTo>
                <a:lnTo>
                  <a:pt x="1074419" y="1524"/>
                </a:lnTo>
                <a:lnTo>
                  <a:pt x="1075943" y="1524"/>
                </a:lnTo>
                <a:lnTo>
                  <a:pt x="1075943" y="6095"/>
                </a:lnTo>
                <a:lnTo>
                  <a:pt x="1074419" y="6095"/>
                </a:lnTo>
                <a:lnTo>
                  <a:pt x="1072895" y="7619"/>
                </a:lnTo>
                <a:lnTo>
                  <a:pt x="1071371" y="7619"/>
                </a:lnTo>
                <a:lnTo>
                  <a:pt x="1069848" y="6095"/>
                </a:lnTo>
                <a:lnTo>
                  <a:pt x="1068323" y="6095"/>
                </a:lnTo>
                <a:close/>
              </a:path>
              <a:path w="7447915" h="7620">
                <a:moveTo>
                  <a:pt x="1104900" y="6095"/>
                </a:moveTo>
                <a:lnTo>
                  <a:pt x="1104900" y="1524"/>
                </a:lnTo>
                <a:lnTo>
                  <a:pt x="1106423" y="1524"/>
                </a:lnTo>
                <a:lnTo>
                  <a:pt x="1106423" y="0"/>
                </a:lnTo>
                <a:lnTo>
                  <a:pt x="1110995" y="0"/>
                </a:lnTo>
                <a:lnTo>
                  <a:pt x="1110995" y="1524"/>
                </a:lnTo>
                <a:lnTo>
                  <a:pt x="1112519" y="1524"/>
                </a:lnTo>
                <a:lnTo>
                  <a:pt x="1112519" y="6095"/>
                </a:lnTo>
                <a:lnTo>
                  <a:pt x="1110995" y="6095"/>
                </a:lnTo>
                <a:lnTo>
                  <a:pt x="1109471" y="7619"/>
                </a:lnTo>
                <a:lnTo>
                  <a:pt x="1107948" y="7619"/>
                </a:lnTo>
                <a:lnTo>
                  <a:pt x="1106423" y="6095"/>
                </a:lnTo>
                <a:lnTo>
                  <a:pt x="1104900" y="6095"/>
                </a:lnTo>
                <a:close/>
              </a:path>
              <a:path w="7447915" h="7620">
                <a:moveTo>
                  <a:pt x="1141475" y="4572"/>
                </a:moveTo>
                <a:lnTo>
                  <a:pt x="1141475" y="3048"/>
                </a:lnTo>
                <a:lnTo>
                  <a:pt x="1144523" y="0"/>
                </a:lnTo>
                <a:lnTo>
                  <a:pt x="1147571" y="0"/>
                </a:lnTo>
                <a:lnTo>
                  <a:pt x="1149095" y="1524"/>
                </a:lnTo>
                <a:lnTo>
                  <a:pt x="1149095" y="6095"/>
                </a:lnTo>
                <a:lnTo>
                  <a:pt x="1147571" y="6095"/>
                </a:lnTo>
                <a:lnTo>
                  <a:pt x="1146048" y="7619"/>
                </a:lnTo>
                <a:lnTo>
                  <a:pt x="1144523" y="7619"/>
                </a:lnTo>
                <a:lnTo>
                  <a:pt x="1144523" y="6095"/>
                </a:lnTo>
                <a:lnTo>
                  <a:pt x="1143000" y="6095"/>
                </a:lnTo>
                <a:lnTo>
                  <a:pt x="1141475" y="4572"/>
                </a:lnTo>
                <a:close/>
              </a:path>
              <a:path w="7447915" h="7620">
                <a:moveTo>
                  <a:pt x="1179575" y="6095"/>
                </a:moveTo>
                <a:lnTo>
                  <a:pt x="1179575" y="1524"/>
                </a:lnTo>
                <a:lnTo>
                  <a:pt x="1181100" y="0"/>
                </a:lnTo>
                <a:lnTo>
                  <a:pt x="1184148" y="0"/>
                </a:lnTo>
                <a:lnTo>
                  <a:pt x="1185671" y="1524"/>
                </a:lnTo>
                <a:lnTo>
                  <a:pt x="1185671" y="6095"/>
                </a:lnTo>
                <a:lnTo>
                  <a:pt x="1184148" y="6095"/>
                </a:lnTo>
                <a:lnTo>
                  <a:pt x="1184148" y="7619"/>
                </a:lnTo>
                <a:lnTo>
                  <a:pt x="1181100" y="7619"/>
                </a:lnTo>
                <a:lnTo>
                  <a:pt x="1181100" y="6095"/>
                </a:lnTo>
                <a:lnTo>
                  <a:pt x="1179575" y="6095"/>
                </a:lnTo>
                <a:close/>
              </a:path>
              <a:path w="7447915" h="7620">
                <a:moveTo>
                  <a:pt x="1216151" y="6095"/>
                </a:moveTo>
                <a:lnTo>
                  <a:pt x="1216151" y="1524"/>
                </a:lnTo>
                <a:lnTo>
                  <a:pt x="1217675" y="0"/>
                </a:lnTo>
                <a:lnTo>
                  <a:pt x="1220723" y="0"/>
                </a:lnTo>
                <a:lnTo>
                  <a:pt x="1223771" y="3048"/>
                </a:lnTo>
                <a:lnTo>
                  <a:pt x="1223771" y="4572"/>
                </a:lnTo>
                <a:lnTo>
                  <a:pt x="1222248" y="6095"/>
                </a:lnTo>
                <a:lnTo>
                  <a:pt x="1220723" y="6095"/>
                </a:lnTo>
                <a:lnTo>
                  <a:pt x="1220723" y="7619"/>
                </a:lnTo>
                <a:lnTo>
                  <a:pt x="1217675" y="7619"/>
                </a:lnTo>
                <a:lnTo>
                  <a:pt x="1217675" y="6095"/>
                </a:lnTo>
                <a:lnTo>
                  <a:pt x="1216151" y="6095"/>
                </a:lnTo>
                <a:close/>
              </a:path>
              <a:path w="7447915" h="7620">
                <a:moveTo>
                  <a:pt x="1252727" y="6095"/>
                </a:moveTo>
                <a:lnTo>
                  <a:pt x="1252727" y="1524"/>
                </a:lnTo>
                <a:lnTo>
                  <a:pt x="1254251" y="1524"/>
                </a:lnTo>
                <a:lnTo>
                  <a:pt x="1254251" y="0"/>
                </a:lnTo>
                <a:lnTo>
                  <a:pt x="1258823" y="0"/>
                </a:lnTo>
                <a:lnTo>
                  <a:pt x="1258823" y="1524"/>
                </a:lnTo>
                <a:lnTo>
                  <a:pt x="1260348" y="3048"/>
                </a:lnTo>
                <a:lnTo>
                  <a:pt x="1260348" y="4572"/>
                </a:lnTo>
                <a:lnTo>
                  <a:pt x="1257300" y="7619"/>
                </a:lnTo>
                <a:lnTo>
                  <a:pt x="1255775" y="7619"/>
                </a:lnTo>
                <a:lnTo>
                  <a:pt x="1254251" y="6095"/>
                </a:lnTo>
                <a:lnTo>
                  <a:pt x="1252727" y="6095"/>
                </a:lnTo>
                <a:close/>
              </a:path>
              <a:path w="7447915" h="7620">
                <a:moveTo>
                  <a:pt x="1289303" y="6095"/>
                </a:moveTo>
                <a:lnTo>
                  <a:pt x="1289303" y="1524"/>
                </a:lnTo>
                <a:lnTo>
                  <a:pt x="1290827" y="1524"/>
                </a:lnTo>
                <a:lnTo>
                  <a:pt x="1290827" y="0"/>
                </a:lnTo>
                <a:lnTo>
                  <a:pt x="1295400" y="0"/>
                </a:lnTo>
                <a:lnTo>
                  <a:pt x="1295400" y="1524"/>
                </a:lnTo>
                <a:lnTo>
                  <a:pt x="1296923" y="1524"/>
                </a:lnTo>
                <a:lnTo>
                  <a:pt x="1296923" y="6095"/>
                </a:lnTo>
                <a:lnTo>
                  <a:pt x="1295400" y="6095"/>
                </a:lnTo>
                <a:lnTo>
                  <a:pt x="1293875" y="7619"/>
                </a:lnTo>
                <a:lnTo>
                  <a:pt x="1292351" y="7619"/>
                </a:lnTo>
                <a:lnTo>
                  <a:pt x="1290827" y="6095"/>
                </a:lnTo>
                <a:lnTo>
                  <a:pt x="1289303" y="6095"/>
                </a:lnTo>
                <a:close/>
              </a:path>
              <a:path w="7447915" h="7620">
                <a:moveTo>
                  <a:pt x="1325880" y="6095"/>
                </a:moveTo>
                <a:lnTo>
                  <a:pt x="1325880" y="1524"/>
                </a:lnTo>
                <a:lnTo>
                  <a:pt x="1327403" y="1524"/>
                </a:lnTo>
                <a:lnTo>
                  <a:pt x="1327403" y="0"/>
                </a:lnTo>
                <a:lnTo>
                  <a:pt x="1331975" y="0"/>
                </a:lnTo>
                <a:lnTo>
                  <a:pt x="1331975" y="1524"/>
                </a:lnTo>
                <a:lnTo>
                  <a:pt x="1333500" y="1524"/>
                </a:lnTo>
                <a:lnTo>
                  <a:pt x="1333500" y="6095"/>
                </a:lnTo>
                <a:lnTo>
                  <a:pt x="1331975" y="6095"/>
                </a:lnTo>
                <a:lnTo>
                  <a:pt x="1330451" y="7619"/>
                </a:lnTo>
                <a:lnTo>
                  <a:pt x="1328927" y="7619"/>
                </a:lnTo>
                <a:lnTo>
                  <a:pt x="1327403" y="6095"/>
                </a:lnTo>
                <a:lnTo>
                  <a:pt x="1325880" y="6095"/>
                </a:lnTo>
                <a:close/>
              </a:path>
              <a:path w="7447915" h="7620">
                <a:moveTo>
                  <a:pt x="1362455" y="4572"/>
                </a:moveTo>
                <a:lnTo>
                  <a:pt x="1362455" y="3048"/>
                </a:lnTo>
                <a:lnTo>
                  <a:pt x="1365503" y="0"/>
                </a:lnTo>
                <a:lnTo>
                  <a:pt x="1368551" y="0"/>
                </a:lnTo>
                <a:lnTo>
                  <a:pt x="1370075" y="1524"/>
                </a:lnTo>
                <a:lnTo>
                  <a:pt x="1370075" y="6095"/>
                </a:lnTo>
                <a:lnTo>
                  <a:pt x="1368551" y="6095"/>
                </a:lnTo>
                <a:lnTo>
                  <a:pt x="1367027" y="7619"/>
                </a:lnTo>
                <a:lnTo>
                  <a:pt x="1365503" y="7619"/>
                </a:lnTo>
                <a:lnTo>
                  <a:pt x="1365503" y="6095"/>
                </a:lnTo>
                <a:lnTo>
                  <a:pt x="1363980" y="6095"/>
                </a:lnTo>
                <a:lnTo>
                  <a:pt x="1362455" y="4572"/>
                </a:lnTo>
                <a:close/>
              </a:path>
              <a:path w="7447915" h="7620">
                <a:moveTo>
                  <a:pt x="1400555" y="6095"/>
                </a:moveTo>
                <a:lnTo>
                  <a:pt x="1400555" y="1524"/>
                </a:lnTo>
                <a:lnTo>
                  <a:pt x="1402080" y="0"/>
                </a:lnTo>
                <a:lnTo>
                  <a:pt x="1405127" y="0"/>
                </a:lnTo>
                <a:lnTo>
                  <a:pt x="1406651" y="1524"/>
                </a:lnTo>
                <a:lnTo>
                  <a:pt x="1406651" y="6095"/>
                </a:lnTo>
                <a:lnTo>
                  <a:pt x="1405127" y="6095"/>
                </a:lnTo>
                <a:lnTo>
                  <a:pt x="1405127" y="7619"/>
                </a:lnTo>
                <a:lnTo>
                  <a:pt x="1402080" y="7619"/>
                </a:lnTo>
                <a:lnTo>
                  <a:pt x="1402080" y="6095"/>
                </a:lnTo>
                <a:lnTo>
                  <a:pt x="1400555" y="6095"/>
                </a:lnTo>
                <a:close/>
              </a:path>
              <a:path w="7447915" h="7620">
                <a:moveTo>
                  <a:pt x="1437132" y="6095"/>
                </a:moveTo>
                <a:lnTo>
                  <a:pt x="1437132" y="1524"/>
                </a:lnTo>
                <a:lnTo>
                  <a:pt x="1438655" y="0"/>
                </a:lnTo>
                <a:lnTo>
                  <a:pt x="1441703" y="0"/>
                </a:lnTo>
                <a:lnTo>
                  <a:pt x="1444751" y="3048"/>
                </a:lnTo>
                <a:lnTo>
                  <a:pt x="1444751" y="4572"/>
                </a:lnTo>
                <a:lnTo>
                  <a:pt x="1443227" y="6095"/>
                </a:lnTo>
                <a:lnTo>
                  <a:pt x="1441703" y="6095"/>
                </a:lnTo>
                <a:lnTo>
                  <a:pt x="1441703" y="7619"/>
                </a:lnTo>
                <a:lnTo>
                  <a:pt x="1438655" y="7619"/>
                </a:lnTo>
                <a:lnTo>
                  <a:pt x="1438655" y="6095"/>
                </a:lnTo>
                <a:lnTo>
                  <a:pt x="1437132" y="6095"/>
                </a:lnTo>
                <a:close/>
              </a:path>
              <a:path w="7447915" h="7620">
                <a:moveTo>
                  <a:pt x="1473707" y="6095"/>
                </a:moveTo>
                <a:lnTo>
                  <a:pt x="1473707" y="1524"/>
                </a:lnTo>
                <a:lnTo>
                  <a:pt x="1475232" y="1524"/>
                </a:lnTo>
                <a:lnTo>
                  <a:pt x="1475232" y="0"/>
                </a:lnTo>
                <a:lnTo>
                  <a:pt x="1479803" y="0"/>
                </a:lnTo>
                <a:lnTo>
                  <a:pt x="1479803" y="1524"/>
                </a:lnTo>
                <a:lnTo>
                  <a:pt x="1481327" y="1524"/>
                </a:lnTo>
                <a:lnTo>
                  <a:pt x="1481327" y="6095"/>
                </a:lnTo>
                <a:lnTo>
                  <a:pt x="1479803" y="6095"/>
                </a:lnTo>
                <a:lnTo>
                  <a:pt x="1478280" y="7619"/>
                </a:lnTo>
                <a:lnTo>
                  <a:pt x="1476755" y="7619"/>
                </a:lnTo>
                <a:lnTo>
                  <a:pt x="1475232" y="6095"/>
                </a:lnTo>
                <a:lnTo>
                  <a:pt x="1473707" y="6095"/>
                </a:lnTo>
                <a:close/>
              </a:path>
              <a:path w="7447915" h="7620">
                <a:moveTo>
                  <a:pt x="1510284" y="6095"/>
                </a:moveTo>
                <a:lnTo>
                  <a:pt x="1510284" y="1524"/>
                </a:lnTo>
                <a:lnTo>
                  <a:pt x="1511807" y="1524"/>
                </a:lnTo>
                <a:lnTo>
                  <a:pt x="1511807" y="0"/>
                </a:lnTo>
                <a:lnTo>
                  <a:pt x="1516380" y="0"/>
                </a:lnTo>
                <a:lnTo>
                  <a:pt x="1516380" y="1524"/>
                </a:lnTo>
                <a:lnTo>
                  <a:pt x="1517903" y="1524"/>
                </a:lnTo>
                <a:lnTo>
                  <a:pt x="1517903" y="6095"/>
                </a:lnTo>
                <a:lnTo>
                  <a:pt x="1516380" y="6095"/>
                </a:lnTo>
                <a:lnTo>
                  <a:pt x="1514855" y="7619"/>
                </a:lnTo>
                <a:lnTo>
                  <a:pt x="1513332" y="7619"/>
                </a:lnTo>
                <a:lnTo>
                  <a:pt x="1511807" y="6095"/>
                </a:lnTo>
                <a:lnTo>
                  <a:pt x="1510284" y="6095"/>
                </a:lnTo>
                <a:close/>
              </a:path>
              <a:path w="7447915" h="7620">
                <a:moveTo>
                  <a:pt x="1546859" y="6095"/>
                </a:moveTo>
                <a:lnTo>
                  <a:pt x="1546859" y="1524"/>
                </a:lnTo>
                <a:lnTo>
                  <a:pt x="1548384" y="1524"/>
                </a:lnTo>
                <a:lnTo>
                  <a:pt x="1548384" y="0"/>
                </a:lnTo>
                <a:lnTo>
                  <a:pt x="1552955" y="0"/>
                </a:lnTo>
                <a:lnTo>
                  <a:pt x="1552955" y="1524"/>
                </a:lnTo>
                <a:lnTo>
                  <a:pt x="1554480" y="1524"/>
                </a:lnTo>
                <a:lnTo>
                  <a:pt x="1554480" y="6095"/>
                </a:lnTo>
                <a:lnTo>
                  <a:pt x="1552955" y="6095"/>
                </a:lnTo>
                <a:lnTo>
                  <a:pt x="1551432" y="7619"/>
                </a:lnTo>
                <a:lnTo>
                  <a:pt x="1549907" y="7619"/>
                </a:lnTo>
                <a:lnTo>
                  <a:pt x="1548384" y="6095"/>
                </a:lnTo>
                <a:lnTo>
                  <a:pt x="1546859" y="6095"/>
                </a:lnTo>
                <a:close/>
              </a:path>
              <a:path w="7447915" h="7620">
                <a:moveTo>
                  <a:pt x="1583435" y="4572"/>
                </a:moveTo>
                <a:lnTo>
                  <a:pt x="1583435" y="3048"/>
                </a:lnTo>
                <a:lnTo>
                  <a:pt x="1586484" y="0"/>
                </a:lnTo>
                <a:lnTo>
                  <a:pt x="1589532" y="0"/>
                </a:lnTo>
                <a:lnTo>
                  <a:pt x="1591055" y="1524"/>
                </a:lnTo>
                <a:lnTo>
                  <a:pt x="1591055" y="6095"/>
                </a:lnTo>
                <a:lnTo>
                  <a:pt x="1589532" y="6095"/>
                </a:lnTo>
                <a:lnTo>
                  <a:pt x="1589532" y="7619"/>
                </a:lnTo>
                <a:lnTo>
                  <a:pt x="1586484" y="7619"/>
                </a:lnTo>
                <a:lnTo>
                  <a:pt x="1586484" y="6095"/>
                </a:lnTo>
                <a:lnTo>
                  <a:pt x="1584959" y="6095"/>
                </a:lnTo>
                <a:lnTo>
                  <a:pt x="1583435" y="4572"/>
                </a:lnTo>
                <a:close/>
              </a:path>
              <a:path w="7447915" h="7620">
                <a:moveTo>
                  <a:pt x="1621535" y="6095"/>
                </a:moveTo>
                <a:lnTo>
                  <a:pt x="1621535" y="1524"/>
                </a:lnTo>
                <a:lnTo>
                  <a:pt x="1623059" y="0"/>
                </a:lnTo>
                <a:lnTo>
                  <a:pt x="1626107" y="0"/>
                </a:lnTo>
                <a:lnTo>
                  <a:pt x="1627632" y="1524"/>
                </a:lnTo>
                <a:lnTo>
                  <a:pt x="1627632" y="6095"/>
                </a:lnTo>
                <a:lnTo>
                  <a:pt x="1626107" y="6095"/>
                </a:lnTo>
                <a:lnTo>
                  <a:pt x="1626107" y="7619"/>
                </a:lnTo>
                <a:lnTo>
                  <a:pt x="1623059" y="7619"/>
                </a:lnTo>
                <a:lnTo>
                  <a:pt x="1623059" y="6095"/>
                </a:lnTo>
                <a:lnTo>
                  <a:pt x="1621535" y="6095"/>
                </a:lnTo>
                <a:close/>
              </a:path>
              <a:path w="7447915" h="7620">
                <a:moveTo>
                  <a:pt x="1658111" y="6095"/>
                </a:moveTo>
                <a:lnTo>
                  <a:pt x="1658111" y="1524"/>
                </a:lnTo>
                <a:lnTo>
                  <a:pt x="1659635" y="0"/>
                </a:lnTo>
                <a:lnTo>
                  <a:pt x="1662684" y="0"/>
                </a:lnTo>
                <a:lnTo>
                  <a:pt x="1665732" y="3048"/>
                </a:lnTo>
                <a:lnTo>
                  <a:pt x="1665732" y="4572"/>
                </a:lnTo>
                <a:lnTo>
                  <a:pt x="1664207" y="6095"/>
                </a:lnTo>
                <a:lnTo>
                  <a:pt x="1662684" y="6095"/>
                </a:lnTo>
                <a:lnTo>
                  <a:pt x="1662684" y="7619"/>
                </a:lnTo>
                <a:lnTo>
                  <a:pt x="1661159" y="7619"/>
                </a:lnTo>
                <a:lnTo>
                  <a:pt x="1659635" y="6095"/>
                </a:lnTo>
                <a:lnTo>
                  <a:pt x="1658111" y="6095"/>
                </a:lnTo>
                <a:close/>
              </a:path>
              <a:path w="7447915" h="7620">
                <a:moveTo>
                  <a:pt x="1694687" y="6095"/>
                </a:moveTo>
                <a:lnTo>
                  <a:pt x="1694687" y="1524"/>
                </a:lnTo>
                <a:lnTo>
                  <a:pt x="1696211" y="1524"/>
                </a:lnTo>
                <a:lnTo>
                  <a:pt x="1696211" y="0"/>
                </a:lnTo>
                <a:lnTo>
                  <a:pt x="1700784" y="0"/>
                </a:lnTo>
                <a:lnTo>
                  <a:pt x="1700784" y="1524"/>
                </a:lnTo>
                <a:lnTo>
                  <a:pt x="1702307" y="1524"/>
                </a:lnTo>
                <a:lnTo>
                  <a:pt x="1702307" y="6095"/>
                </a:lnTo>
                <a:lnTo>
                  <a:pt x="1700784" y="6095"/>
                </a:lnTo>
                <a:lnTo>
                  <a:pt x="1699259" y="7619"/>
                </a:lnTo>
                <a:lnTo>
                  <a:pt x="1697735" y="7619"/>
                </a:lnTo>
                <a:lnTo>
                  <a:pt x="1696211" y="6095"/>
                </a:lnTo>
                <a:lnTo>
                  <a:pt x="1694687" y="6095"/>
                </a:lnTo>
                <a:close/>
              </a:path>
              <a:path w="7447915" h="7620">
                <a:moveTo>
                  <a:pt x="1731264" y="6095"/>
                </a:moveTo>
                <a:lnTo>
                  <a:pt x="1731264" y="1524"/>
                </a:lnTo>
                <a:lnTo>
                  <a:pt x="1732787" y="1524"/>
                </a:lnTo>
                <a:lnTo>
                  <a:pt x="1732787" y="0"/>
                </a:lnTo>
                <a:lnTo>
                  <a:pt x="1737359" y="0"/>
                </a:lnTo>
                <a:lnTo>
                  <a:pt x="1737359" y="1524"/>
                </a:lnTo>
                <a:lnTo>
                  <a:pt x="1738884" y="1524"/>
                </a:lnTo>
                <a:lnTo>
                  <a:pt x="1738884" y="6095"/>
                </a:lnTo>
                <a:lnTo>
                  <a:pt x="1737359" y="6095"/>
                </a:lnTo>
                <a:lnTo>
                  <a:pt x="1735835" y="7619"/>
                </a:lnTo>
                <a:lnTo>
                  <a:pt x="1734311" y="7619"/>
                </a:lnTo>
                <a:lnTo>
                  <a:pt x="1732787" y="6095"/>
                </a:lnTo>
                <a:lnTo>
                  <a:pt x="1731264" y="6095"/>
                </a:lnTo>
                <a:close/>
              </a:path>
              <a:path w="7447915" h="7620">
                <a:moveTo>
                  <a:pt x="1767839" y="4572"/>
                </a:moveTo>
                <a:lnTo>
                  <a:pt x="1767839" y="3048"/>
                </a:lnTo>
                <a:lnTo>
                  <a:pt x="1769364" y="1524"/>
                </a:lnTo>
                <a:lnTo>
                  <a:pt x="1769364" y="0"/>
                </a:lnTo>
                <a:lnTo>
                  <a:pt x="1773935" y="0"/>
                </a:lnTo>
                <a:lnTo>
                  <a:pt x="1773935" y="1524"/>
                </a:lnTo>
                <a:lnTo>
                  <a:pt x="1775459" y="1524"/>
                </a:lnTo>
                <a:lnTo>
                  <a:pt x="1775459" y="6095"/>
                </a:lnTo>
                <a:lnTo>
                  <a:pt x="1773935" y="6095"/>
                </a:lnTo>
                <a:lnTo>
                  <a:pt x="1772411" y="7619"/>
                </a:lnTo>
                <a:lnTo>
                  <a:pt x="1770887" y="7619"/>
                </a:lnTo>
                <a:lnTo>
                  <a:pt x="1767839" y="4572"/>
                </a:lnTo>
                <a:close/>
              </a:path>
              <a:path w="7447915" h="7620">
                <a:moveTo>
                  <a:pt x="1804416" y="4572"/>
                </a:moveTo>
                <a:lnTo>
                  <a:pt x="1804416" y="3048"/>
                </a:lnTo>
                <a:lnTo>
                  <a:pt x="1807464" y="0"/>
                </a:lnTo>
                <a:lnTo>
                  <a:pt x="1810511" y="0"/>
                </a:lnTo>
                <a:lnTo>
                  <a:pt x="1812035" y="1524"/>
                </a:lnTo>
                <a:lnTo>
                  <a:pt x="1812035" y="6095"/>
                </a:lnTo>
                <a:lnTo>
                  <a:pt x="1810511" y="6095"/>
                </a:lnTo>
                <a:lnTo>
                  <a:pt x="1810511" y="7619"/>
                </a:lnTo>
                <a:lnTo>
                  <a:pt x="1807464" y="7619"/>
                </a:lnTo>
                <a:lnTo>
                  <a:pt x="1807464" y="6095"/>
                </a:lnTo>
                <a:lnTo>
                  <a:pt x="1805939" y="6095"/>
                </a:lnTo>
                <a:lnTo>
                  <a:pt x="1804416" y="4572"/>
                </a:lnTo>
                <a:close/>
              </a:path>
              <a:path w="7447915" h="7620">
                <a:moveTo>
                  <a:pt x="1842516" y="6095"/>
                </a:moveTo>
                <a:lnTo>
                  <a:pt x="1842516" y="1524"/>
                </a:lnTo>
                <a:lnTo>
                  <a:pt x="1844039" y="0"/>
                </a:lnTo>
                <a:lnTo>
                  <a:pt x="1847087" y="0"/>
                </a:lnTo>
                <a:lnTo>
                  <a:pt x="1848611" y="1524"/>
                </a:lnTo>
                <a:lnTo>
                  <a:pt x="1848611" y="6095"/>
                </a:lnTo>
                <a:lnTo>
                  <a:pt x="1847087" y="6095"/>
                </a:lnTo>
                <a:lnTo>
                  <a:pt x="1847087" y="7619"/>
                </a:lnTo>
                <a:lnTo>
                  <a:pt x="1844039" y="7619"/>
                </a:lnTo>
                <a:lnTo>
                  <a:pt x="1844039" y="6095"/>
                </a:lnTo>
                <a:lnTo>
                  <a:pt x="1842516" y="6095"/>
                </a:lnTo>
                <a:close/>
              </a:path>
              <a:path w="7447915" h="7620">
                <a:moveTo>
                  <a:pt x="1879091" y="6095"/>
                </a:moveTo>
                <a:lnTo>
                  <a:pt x="1879091" y="1524"/>
                </a:lnTo>
                <a:lnTo>
                  <a:pt x="1880616" y="0"/>
                </a:lnTo>
                <a:lnTo>
                  <a:pt x="1883664" y="0"/>
                </a:lnTo>
                <a:lnTo>
                  <a:pt x="1886711" y="3048"/>
                </a:lnTo>
                <a:lnTo>
                  <a:pt x="1886711" y="4572"/>
                </a:lnTo>
                <a:lnTo>
                  <a:pt x="1885187" y="6095"/>
                </a:lnTo>
                <a:lnTo>
                  <a:pt x="1883664" y="6095"/>
                </a:lnTo>
                <a:lnTo>
                  <a:pt x="1883664" y="7619"/>
                </a:lnTo>
                <a:lnTo>
                  <a:pt x="1882139" y="7619"/>
                </a:lnTo>
                <a:lnTo>
                  <a:pt x="1880616" y="6095"/>
                </a:lnTo>
                <a:lnTo>
                  <a:pt x="1879091" y="6095"/>
                </a:lnTo>
                <a:close/>
              </a:path>
              <a:path w="7447915" h="7620">
                <a:moveTo>
                  <a:pt x="1915668" y="6095"/>
                </a:moveTo>
                <a:lnTo>
                  <a:pt x="1915668" y="1524"/>
                </a:lnTo>
                <a:lnTo>
                  <a:pt x="1917191" y="1524"/>
                </a:lnTo>
                <a:lnTo>
                  <a:pt x="1917191" y="0"/>
                </a:lnTo>
                <a:lnTo>
                  <a:pt x="1921764" y="0"/>
                </a:lnTo>
                <a:lnTo>
                  <a:pt x="1921764" y="1524"/>
                </a:lnTo>
                <a:lnTo>
                  <a:pt x="1923287" y="1524"/>
                </a:lnTo>
                <a:lnTo>
                  <a:pt x="1923287" y="6095"/>
                </a:lnTo>
                <a:lnTo>
                  <a:pt x="1921764" y="6095"/>
                </a:lnTo>
                <a:lnTo>
                  <a:pt x="1920239" y="7619"/>
                </a:lnTo>
                <a:lnTo>
                  <a:pt x="1918716" y="7619"/>
                </a:lnTo>
                <a:lnTo>
                  <a:pt x="1917191" y="6095"/>
                </a:lnTo>
                <a:lnTo>
                  <a:pt x="1915668" y="6095"/>
                </a:lnTo>
                <a:close/>
              </a:path>
              <a:path w="7447915" h="7620">
                <a:moveTo>
                  <a:pt x="1952243" y="6095"/>
                </a:moveTo>
                <a:lnTo>
                  <a:pt x="1952243" y="1524"/>
                </a:lnTo>
                <a:lnTo>
                  <a:pt x="1953768" y="1524"/>
                </a:lnTo>
                <a:lnTo>
                  <a:pt x="1953768" y="0"/>
                </a:lnTo>
                <a:lnTo>
                  <a:pt x="1958339" y="0"/>
                </a:lnTo>
                <a:lnTo>
                  <a:pt x="1958339" y="1524"/>
                </a:lnTo>
                <a:lnTo>
                  <a:pt x="1959864" y="1524"/>
                </a:lnTo>
                <a:lnTo>
                  <a:pt x="1959864" y="6095"/>
                </a:lnTo>
                <a:lnTo>
                  <a:pt x="1958339" y="6095"/>
                </a:lnTo>
                <a:lnTo>
                  <a:pt x="1956816" y="7619"/>
                </a:lnTo>
                <a:lnTo>
                  <a:pt x="1955291" y="7619"/>
                </a:lnTo>
                <a:lnTo>
                  <a:pt x="1953768" y="6095"/>
                </a:lnTo>
                <a:lnTo>
                  <a:pt x="1952243" y="6095"/>
                </a:lnTo>
                <a:close/>
              </a:path>
              <a:path w="7447915" h="7620">
                <a:moveTo>
                  <a:pt x="1988819" y="4572"/>
                </a:moveTo>
                <a:lnTo>
                  <a:pt x="1988819" y="3048"/>
                </a:lnTo>
                <a:lnTo>
                  <a:pt x="1990343" y="1524"/>
                </a:lnTo>
                <a:lnTo>
                  <a:pt x="1990343" y="0"/>
                </a:lnTo>
                <a:lnTo>
                  <a:pt x="1994916" y="0"/>
                </a:lnTo>
                <a:lnTo>
                  <a:pt x="1994916" y="1524"/>
                </a:lnTo>
                <a:lnTo>
                  <a:pt x="1996439" y="1524"/>
                </a:lnTo>
                <a:lnTo>
                  <a:pt x="1996439" y="6095"/>
                </a:lnTo>
                <a:lnTo>
                  <a:pt x="1994916" y="6095"/>
                </a:lnTo>
                <a:lnTo>
                  <a:pt x="1993391" y="7619"/>
                </a:lnTo>
                <a:lnTo>
                  <a:pt x="1991868" y="7619"/>
                </a:lnTo>
                <a:lnTo>
                  <a:pt x="1988819" y="4572"/>
                </a:lnTo>
                <a:close/>
              </a:path>
              <a:path w="7447915" h="7620">
                <a:moveTo>
                  <a:pt x="2025395" y="4572"/>
                </a:moveTo>
                <a:lnTo>
                  <a:pt x="2025395" y="3048"/>
                </a:lnTo>
                <a:lnTo>
                  <a:pt x="2028443" y="0"/>
                </a:lnTo>
                <a:lnTo>
                  <a:pt x="2031491" y="0"/>
                </a:lnTo>
                <a:lnTo>
                  <a:pt x="2033016" y="1524"/>
                </a:lnTo>
                <a:lnTo>
                  <a:pt x="2033016" y="6095"/>
                </a:lnTo>
                <a:lnTo>
                  <a:pt x="2031491" y="6095"/>
                </a:lnTo>
                <a:lnTo>
                  <a:pt x="2031491" y="7619"/>
                </a:lnTo>
                <a:lnTo>
                  <a:pt x="2028443" y="7619"/>
                </a:lnTo>
                <a:lnTo>
                  <a:pt x="2028443" y="6095"/>
                </a:lnTo>
                <a:lnTo>
                  <a:pt x="2026919" y="6095"/>
                </a:lnTo>
                <a:lnTo>
                  <a:pt x="2025395" y="4572"/>
                </a:lnTo>
                <a:close/>
              </a:path>
              <a:path w="7447915" h="7620">
                <a:moveTo>
                  <a:pt x="2063495" y="6095"/>
                </a:moveTo>
                <a:lnTo>
                  <a:pt x="2063495" y="1524"/>
                </a:lnTo>
                <a:lnTo>
                  <a:pt x="2065019" y="0"/>
                </a:lnTo>
                <a:lnTo>
                  <a:pt x="2068068" y="0"/>
                </a:lnTo>
                <a:lnTo>
                  <a:pt x="2069591" y="1524"/>
                </a:lnTo>
                <a:lnTo>
                  <a:pt x="2069591" y="6095"/>
                </a:lnTo>
                <a:lnTo>
                  <a:pt x="2068068" y="6095"/>
                </a:lnTo>
                <a:lnTo>
                  <a:pt x="2068068" y="7619"/>
                </a:lnTo>
                <a:lnTo>
                  <a:pt x="2065019" y="7619"/>
                </a:lnTo>
                <a:lnTo>
                  <a:pt x="2065019" y="6095"/>
                </a:lnTo>
                <a:lnTo>
                  <a:pt x="2063495" y="6095"/>
                </a:lnTo>
                <a:close/>
              </a:path>
              <a:path w="7447915" h="7620">
                <a:moveTo>
                  <a:pt x="2100071" y="6095"/>
                </a:moveTo>
                <a:lnTo>
                  <a:pt x="2100071" y="1524"/>
                </a:lnTo>
                <a:lnTo>
                  <a:pt x="2101595" y="1524"/>
                </a:lnTo>
                <a:lnTo>
                  <a:pt x="2101595" y="0"/>
                </a:lnTo>
                <a:lnTo>
                  <a:pt x="2104643" y="0"/>
                </a:lnTo>
                <a:lnTo>
                  <a:pt x="2107691" y="3048"/>
                </a:lnTo>
                <a:lnTo>
                  <a:pt x="2107691" y="4572"/>
                </a:lnTo>
                <a:lnTo>
                  <a:pt x="2106168" y="6095"/>
                </a:lnTo>
                <a:lnTo>
                  <a:pt x="2104643" y="6095"/>
                </a:lnTo>
                <a:lnTo>
                  <a:pt x="2104643" y="7619"/>
                </a:lnTo>
                <a:lnTo>
                  <a:pt x="2103119" y="7619"/>
                </a:lnTo>
                <a:lnTo>
                  <a:pt x="2101595" y="6095"/>
                </a:lnTo>
                <a:lnTo>
                  <a:pt x="2100071" y="6095"/>
                </a:lnTo>
                <a:close/>
              </a:path>
              <a:path w="7447915" h="7620">
                <a:moveTo>
                  <a:pt x="2136648" y="6095"/>
                </a:moveTo>
                <a:lnTo>
                  <a:pt x="2136648" y="1524"/>
                </a:lnTo>
                <a:lnTo>
                  <a:pt x="2138171" y="1524"/>
                </a:lnTo>
                <a:lnTo>
                  <a:pt x="2138171" y="0"/>
                </a:lnTo>
                <a:lnTo>
                  <a:pt x="2142743" y="0"/>
                </a:lnTo>
                <a:lnTo>
                  <a:pt x="2142743" y="1524"/>
                </a:lnTo>
                <a:lnTo>
                  <a:pt x="2144268" y="1524"/>
                </a:lnTo>
                <a:lnTo>
                  <a:pt x="2144268" y="6095"/>
                </a:lnTo>
                <a:lnTo>
                  <a:pt x="2142743" y="6095"/>
                </a:lnTo>
                <a:lnTo>
                  <a:pt x="2141219" y="7619"/>
                </a:lnTo>
                <a:lnTo>
                  <a:pt x="2139695" y="7619"/>
                </a:lnTo>
                <a:lnTo>
                  <a:pt x="2138171" y="6095"/>
                </a:lnTo>
                <a:lnTo>
                  <a:pt x="2136648" y="6095"/>
                </a:lnTo>
                <a:close/>
              </a:path>
              <a:path w="7447915" h="7620">
                <a:moveTo>
                  <a:pt x="2173223" y="6095"/>
                </a:moveTo>
                <a:lnTo>
                  <a:pt x="2173223" y="1524"/>
                </a:lnTo>
                <a:lnTo>
                  <a:pt x="2174748" y="1524"/>
                </a:lnTo>
                <a:lnTo>
                  <a:pt x="2174748" y="0"/>
                </a:lnTo>
                <a:lnTo>
                  <a:pt x="2179319" y="0"/>
                </a:lnTo>
                <a:lnTo>
                  <a:pt x="2179319" y="1524"/>
                </a:lnTo>
                <a:lnTo>
                  <a:pt x="2180843" y="1524"/>
                </a:lnTo>
                <a:lnTo>
                  <a:pt x="2180843" y="6095"/>
                </a:lnTo>
                <a:lnTo>
                  <a:pt x="2179319" y="6095"/>
                </a:lnTo>
                <a:lnTo>
                  <a:pt x="2177795" y="7619"/>
                </a:lnTo>
                <a:lnTo>
                  <a:pt x="2176271" y="7619"/>
                </a:lnTo>
                <a:lnTo>
                  <a:pt x="2174748" y="6095"/>
                </a:lnTo>
                <a:lnTo>
                  <a:pt x="2173223" y="6095"/>
                </a:lnTo>
                <a:close/>
              </a:path>
              <a:path w="7447915" h="7620">
                <a:moveTo>
                  <a:pt x="2209800" y="4572"/>
                </a:moveTo>
                <a:lnTo>
                  <a:pt x="2209800" y="3048"/>
                </a:lnTo>
                <a:lnTo>
                  <a:pt x="2211323" y="1524"/>
                </a:lnTo>
                <a:lnTo>
                  <a:pt x="2211323" y="0"/>
                </a:lnTo>
                <a:lnTo>
                  <a:pt x="2215895" y="0"/>
                </a:lnTo>
                <a:lnTo>
                  <a:pt x="2215895" y="1524"/>
                </a:lnTo>
                <a:lnTo>
                  <a:pt x="2217419" y="1524"/>
                </a:lnTo>
                <a:lnTo>
                  <a:pt x="2217419" y="6095"/>
                </a:lnTo>
                <a:lnTo>
                  <a:pt x="2215895" y="6095"/>
                </a:lnTo>
                <a:lnTo>
                  <a:pt x="2214371" y="7619"/>
                </a:lnTo>
                <a:lnTo>
                  <a:pt x="2212848" y="7619"/>
                </a:lnTo>
                <a:lnTo>
                  <a:pt x="2209800" y="4572"/>
                </a:lnTo>
                <a:close/>
              </a:path>
              <a:path w="7447915" h="7620">
                <a:moveTo>
                  <a:pt x="2246375" y="4572"/>
                </a:moveTo>
                <a:lnTo>
                  <a:pt x="2246375" y="3048"/>
                </a:lnTo>
                <a:lnTo>
                  <a:pt x="2249423" y="0"/>
                </a:lnTo>
                <a:lnTo>
                  <a:pt x="2252471" y="0"/>
                </a:lnTo>
                <a:lnTo>
                  <a:pt x="2253995" y="1524"/>
                </a:lnTo>
                <a:lnTo>
                  <a:pt x="2253995" y="6095"/>
                </a:lnTo>
                <a:lnTo>
                  <a:pt x="2252471" y="6095"/>
                </a:lnTo>
                <a:lnTo>
                  <a:pt x="2252471" y="7619"/>
                </a:lnTo>
                <a:lnTo>
                  <a:pt x="2249423" y="7619"/>
                </a:lnTo>
                <a:lnTo>
                  <a:pt x="2249423" y="6095"/>
                </a:lnTo>
                <a:lnTo>
                  <a:pt x="2247900" y="6095"/>
                </a:lnTo>
                <a:lnTo>
                  <a:pt x="2246375" y="4572"/>
                </a:lnTo>
                <a:close/>
              </a:path>
              <a:path w="7447915" h="7620">
                <a:moveTo>
                  <a:pt x="2284475" y="6095"/>
                </a:moveTo>
                <a:lnTo>
                  <a:pt x="2284475" y="1524"/>
                </a:lnTo>
                <a:lnTo>
                  <a:pt x="2286000" y="0"/>
                </a:lnTo>
                <a:lnTo>
                  <a:pt x="2289048" y="0"/>
                </a:lnTo>
                <a:lnTo>
                  <a:pt x="2290571" y="1524"/>
                </a:lnTo>
                <a:lnTo>
                  <a:pt x="2290571" y="6095"/>
                </a:lnTo>
                <a:lnTo>
                  <a:pt x="2289048" y="6095"/>
                </a:lnTo>
                <a:lnTo>
                  <a:pt x="2289048" y="7619"/>
                </a:lnTo>
                <a:lnTo>
                  <a:pt x="2286000" y="7619"/>
                </a:lnTo>
                <a:lnTo>
                  <a:pt x="2286000" y="6095"/>
                </a:lnTo>
                <a:lnTo>
                  <a:pt x="2284475" y="6095"/>
                </a:lnTo>
                <a:close/>
              </a:path>
              <a:path w="7447915" h="7620">
                <a:moveTo>
                  <a:pt x="2321052" y="6095"/>
                </a:moveTo>
                <a:lnTo>
                  <a:pt x="2321052" y="1524"/>
                </a:lnTo>
                <a:lnTo>
                  <a:pt x="2322575" y="1524"/>
                </a:lnTo>
                <a:lnTo>
                  <a:pt x="2322575" y="0"/>
                </a:lnTo>
                <a:lnTo>
                  <a:pt x="2325623" y="0"/>
                </a:lnTo>
                <a:lnTo>
                  <a:pt x="2328671" y="3048"/>
                </a:lnTo>
                <a:lnTo>
                  <a:pt x="2328671" y="4572"/>
                </a:lnTo>
                <a:lnTo>
                  <a:pt x="2327148" y="6095"/>
                </a:lnTo>
                <a:lnTo>
                  <a:pt x="2325623" y="6095"/>
                </a:lnTo>
                <a:lnTo>
                  <a:pt x="2325623" y="7619"/>
                </a:lnTo>
                <a:lnTo>
                  <a:pt x="2324100" y="7619"/>
                </a:lnTo>
                <a:lnTo>
                  <a:pt x="2322575" y="6095"/>
                </a:lnTo>
                <a:lnTo>
                  <a:pt x="2321052" y="6095"/>
                </a:lnTo>
                <a:close/>
              </a:path>
              <a:path w="7447915" h="7620">
                <a:moveTo>
                  <a:pt x="2357627" y="6095"/>
                </a:moveTo>
                <a:lnTo>
                  <a:pt x="2357627" y="1524"/>
                </a:lnTo>
                <a:lnTo>
                  <a:pt x="2359152" y="1524"/>
                </a:lnTo>
                <a:lnTo>
                  <a:pt x="2359152" y="0"/>
                </a:lnTo>
                <a:lnTo>
                  <a:pt x="2363723" y="0"/>
                </a:lnTo>
                <a:lnTo>
                  <a:pt x="2363723" y="1524"/>
                </a:lnTo>
                <a:lnTo>
                  <a:pt x="2365248" y="1524"/>
                </a:lnTo>
                <a:lnTo>
                  <a:pt x="2365248" y="6095"/>
                </a:lnTo>
                <a:lnTo>
                  <a:pt x="2363723" y="6095"/>
                </a:lnTo>
                <a:lnTo>
                  <a:pt x="2362200" y="7619"/>
                </a:lnTo>
                <a:lnTo>
                  <a:pt x="2360675" y="7619"/>
                </a:lnTo>
                <a:lnTo>
                  <a:pt x="2359152" y="6095"/>
                </a:lnTo>
                <a:lnTo>
                  <a:pt x="2357627" y="6095"/>
                </a:lnTo>
                <a:close/>
              </a:path>
              <a:path w="7447915" h="7620">
                <a:moveTo>
                  <a:pt x="2394203" y="6095"/>
                </a:moveTo>
                <a:lnTo>
                  <a:pt x="2394203" y="1524"/>
                </a:lnTo>
                <a:lnTo>
                  <a:pt x="2395727" y="1524"/>
                </a:lnTo>
                <a:lnTo>
                  <a:pt x="2395727" y="0"/>
                </a:lnTo>
                <a:lnTo>
                  <a:pt x="2400300" y="0"/>
                </a:lnTo>
                <a:lnTo>
                  <a:pt x="2400300" y="1524"/>
                </a:lnTo>
                <a:lnTo>
                  <a:pt x="2401823" y="1524"/>
                </a:lnTo>
                <a:lnTo>
                  <a:pt x="2401823" y="6095"/>
                </a:lnTo>
                <a:lnTo>
                  <a:pt x="2400300" y="6095"/>
                </a:lnTo>
                <a:lnTo>
                  <a:pt x="2398775" y="7619"/>
                </a:lnTo>
                <a:lnTo>
                  <a:pt x="2397252" y="7619"/>
                </a:lnTo>
                <a:lnTo>
                  <a:pt x="2395727" y="6095"/>
                </a:lnTo>
                <a:lnTo>
                  <a:pt x="2394203" y="6095"/>
                </a:lnTo>
                <a:close/>
              </a:path>
              <a:path w="7447915" h="7620">
                <a:moveTo>
                  <a:pt x="2430780" y="4572"/>
                </a:moveTo>
                <a:lnTo>
                  <a:pt x="2430780" y="3048"/>
                </a:lnTo>
                <a:lnTo>
                  <a:pt x="2433827" y="0"/>
                </a:lnTo>
                <a:lnTo>
                  <a:pt x="2436875" y="0"/>
                </a:lnTo>
                <a:lnTo>
                  <a:pt x="2436875" y="1524"/>
                </a:lnTo>
                <a:lnTo>
                  <a:pt x="2438400" y="1524"/>
                </a:lnTo>
                <a:lnTo>
                  <a:pt x="2438400" y="6095"/>
                </a:lnTo>
                <a:lnTo>
                  <a:pt x="2436875" y="6095"/>
                </a:lnTo>
                <a:lnTo>
                  <a:pt x="2435352" y="7619"/>
                </a:lnTo>
                <a:lnTo>
                  <a:pt x="2433827" y="7619"/>
                </a:lnTo>
                <a:lnTo>
                  <a:pt x="2433827" y="6095"/>
                </a:lnTo>
                <a:lnTo>
                  <a:pt x="2432303" y="6095"/>
                </a:lnTo>
                <a:lnTo>
                  <a:pt x="2430780" y="4572"/>
                </a:lnTo>
                <a:close/>
              </a:path>
              <a:path w="7447915" h="7620">
                <a:moveTo>
                  <a:pt x="2467355" y="4572"/>
                </a:moveTo>
                <a:lnTo>
                  <a:pt x="2467355" y="3048"/>
                </a:lnTo>
                <a:lnTo>
                  <a:pt x="2470403" y="0"/>
                </a:lnTo>
                <a:lnTo>
                  <a:pt x="2473452" y="0"/>
                </a:lnTo>
                <a:lnTo>
                  <a:pt x="2474975" y="1524"/>
                </a:lnTo>
                <a:lnTo>
                  <a:pt x="2474975" y="6095"/>
                </a:lnTo>
                <a:lnTo>
                  <a:pt x="2473452" y="6095"/>
                </a:lnTo>
                <a:lnTo>
                  <a:pt x="2473452" y="7619"/>
                </a:lnTo>
                <a:lnTo>
                  <a:pt x="2470403" y="7619"/>
                </a:lnTo>
                <a:lnTo>
                  <a:pt x="2470403" y="6095"/>
                </a:lnTo>
                <a:lnTo>
                  <a:pt x="2468880" y="6095"/>
                </a:lnTo>
                <a:lnTo>
                  <a:pt x="2467355" y="4572"/>
                </a:lnTo>
                <a:close/>
              </a:path>
              <a:path w="7447915" h="7620">
                <a:moveTo>
                  <a:pt x="2505455" y="6095"/>
                </a:moveTo>
                <a:lnTo>
                  <a:pt x="2505455" y="1524"/>
                </a:lnTo>
                <a:lnTo>
                  <a:pt x="2506980" y="0"/>
                </a:lnTo>
                <a:lnTo>
                  <a:pt x="2510027" y="0"/>
                </a:lnTo>
                <a:lnTo>
                  <a:pt x="2511552" y="1524"/>
                </a:lnTo>
                <a:lnTo>
                  <a:pt x="2511552" y="6095"/>
                </a:lnTo>
                <a:lnTo>
                  <a:pt x="2510027" y="6095"/>
                </a:lnTo>
                <a:lnTo>
                  <a:pt x="2510027" y="7619"/>
                </a:lnTo>
                <a:lnTo>
                  <a:pt x="2506980" y="7619"/>
                </a:lnTo>
                <a:lnTo>
                  <a:pt x="2506980" y="6095"/>
                </a:lnTo>
                <a:lnTo>
                  <a:pt x="2505455" y="6095"/>
                </a:lnTo>
                <a:close/>
              </a:path>
              <a:path w="7447915" h="7620">
                <a:moveTo>
                  <a:pt x="2542032" y="6095"/>
                </a:moveTo>
                <a:lnTo>
                  <a:pt x="2542032" y="1524"/>
                </a:lnTo>
                <a:lnTo>
                  <a:pt x="2543555" y="1524"/>
                </a:lnTo>
                <a:lnTo>
                  <a:pt x="2543555" y="0"/>
                </a:lnTo>
                <a:lnTo>
                  <a:pt x="2546603" y="0"/>
                </a:lnTo>
                <a:lnTo>
                  <a:pt x="2549652" y="3048"/>
                </a:lnTo>
                <a:lnTo>
                  <a:pt x="2549652" y="4572"/>
                </a:lnTo>
                <a:lnTo>
                  <a:pt x="2548127" y="6095"/>
                </a:lnTo>
                <a:lnTo>
                  <a:pt x="2546603" y="6095"/>
                </a:lnTo>
                <a:lnTo>
                  <a:pt x="2546603" y="7619"/>
                </a:lnTo>
                <a:lnTo>
                  <a:pt x="2545080" y="7619"/>
                </a:lnTo>
                <a:lnTo>
                  <a:pt x="2543555" y="6095"/>
                </a:lnTo>
                <a:lnTo>
                  <a:pt x="2542032" y="6095"/>
                </a:lnTo>
                <a:close/>
              </a:path>
              <a:path w="7447915" h="7620">
                <a:moveTo>
                  <a:pt x="2578607" y="6095"/>
                </a:moveTo>
                <a:lnTo>
                  <a:pt x="2578607" y="1524"/>
                </a:lnTo>
                <a:lnTo>
                  <a:pt x="2580132" y="1524"/>
                </a:lnTo>
                <a:lnTo>
                  <a:pt x="2580132" y="0"/>
                </a:lnTo>
                <a:lnTo>
                  <a:pt x="2584703" y="0"/>
                </a:lnTo>
                <a:lnTo>
                  <a:pt x="2584703" y="1524"/>
                </a:lnTo>
                <a:lnTo>
                  <a:pt x="2586227" y="1524"/>
                </a:lnTo>
                <a:lnTo>
                  <a:pt x="2586227" y="6095"/>
                </a:lnTo>
                <a:lnTo>
                  <a:pt x="2584703" y="6095"/>
                </a:lnTo>
                <a:lnTo>
                  <a:pt x="2583180" y="7619"/>
                </a:lnTo>
                <a:lnTo>
                  <a:pt x="2581655" y="7619"/>
                </a:lnTo>
                <a:lnTo>
                  <a:pt x="2580132" y="6095"/>
                </a:lnTo>
                <a:lnTo>
                  <a:pt x="2578607" y="6095"/>
                </a:lnTo>
                <a:close/>
              </a:path>
              <a:path w="7447915" h="7620">
                <a:moveTo>
                  <a:pt x="2615184" y="6095"/>
                </a:moveTo>
                <a:lnTo>
                  <a:pt x="2615184" y="1524"/>
                </a:lnTo>
                <a:lnTo>
                  <a:pt x="2616707" y="1524"/>
                </a:lnTo>
                <a:lnTo>
                  <a:pt x="2616707" y="0"/>
                </a:lnTo>
                <a:lnTo>
                  <a:pt x="2621280" y="0"/>
                </a:lnTo>
                <a:lnTo>
                  <a:pt x="2621280" y="1524"/>
                </a:lnTo>
                <a:lnTo>
                  <a:pt x="2622803" y="1524"/>
                </a:lnTo>
                <a:lnTo>
                  <a:pt x="2622803" y="6095"/>
                </a:lnTo>
                <a:lnTo>
                  <a:pt x="2621280" y="6095"/>
                </a:lnTo>
                <a:lnTo>
                  <a:pt x="2619755" y="7619"/>
                </a:lnTo>
                <a:lnTo>
                  <a:pt x="2618232" y="7619"/>
                </a:lnTo>
                <a:lnTo>
                  <a:pt x="2616707" y="6095"/>
                </a:lnTo>
                <a:lnTo>
                  <a:pt x="2615184" y="6095"/>
                </a:lnTo>
                <a:close/>
              </a:path>
              <a:path w="7447915" h="7620">
                <a:moveTo>
                  <a:pt x="2651759" y="4572"/>
                </a:moveTo>
                <a:lnTo>
                  <a:pt x="2651759" y="3048"/>
                </a:lnTo>
                <a:lnTo>
                  <a:pt x="2654807" y="0"/>
                </a:lnTo>
                <a:lnTo>
                  <a:pt x="2657855" y="0"/>
                </a:lnTo>
                <a:lnTo>
                  <a:pt x="2657855" y="1524"/>
                </a:lnTo>
                <a:lnTo>
                  <a:pt x="2659380" y="1524"/>
                </a:lnTo>
                <a:lnTo>
                  <a:pt x="2659380" y="6095"/>
                </a:lnTo>
                <a:lnTo>
                  <a:pt x="2657855" y="6095"/>
                </a:lnTo>
                <a:lnTo>
                  <a:pt x="2656332" y="7619"/>
                </a:lnTo>
                <a:lnTo>
                  <a:pt x="2654807" y="7619"/>
                </a:lnTo>
                <a:lnTo>
                  <a:pt x="2654807" y="6095"/>
                </a:lnTo>
                <a:lnTo>
                  <a:pt x="2653284" y="6095"/>
                </a:lnTo>
                <a:lnTo>
                  <a:pt x="2651759" y="4572"/>
                </a:lnTo>
                <a:close/>
              </a:path>
              <a:path w="7447915" h="7620">
                <a:moveTo>
                  <a:pt x="2689859" y="6095"/>
                </a:moveTo>
                <a:lnTo>
                  <a:pt x="2689859" y="1524"/>
                </a:lnTo>
                <a:lnTo>
                  <a:pt x="2691384" y="0"/>
                </a:lnTo>
                <a:lnTo>
                  <a:pt x="2694432" y="0"/>
                </a:lnTo>
                <a:lnTo>
                  <a:pt x="2695955" y="1524"/>
                </a:lnTo>
                <a:lnTo>
                  <a:pt x="2695955" y="6095"/>
                </a:lnTo>
                <a:lnTo>
                  <a:pt x="2694432" y="6095"/>
                </a:lnTo>
                <a:lnTo>
                  <a:pt x="2694432" y="7619"/>
                </a:lnTo>
                <a:lnTo>
                  <a:pt x="2691384" y="7619"/>
                </a:lnTo>
                <a:lnTo>
                  <a:pt x="2691384" y="6095"/>
                </a:lnTo>
                <a:lnTo>
                  <a:pt x="2689859" y="6095"/>
                </a:lnTo>
                <a:close/>
              </a:path>
              <a:path w="7447915" h="7620">
                <a:moveTo>
                  <a:pt x="2726435" y="6095"/>
                </a:moveTo>
                <a:lnTo>
                  <a:pt x="2726435" y="1524"/>
                </a:lnTo>
                <a:lnTo>
                  <a:pt x="2727959" y="0"/>
                </a:lnTo>
                <a:lnTo>
                  <a:pt x="2731007" y="0"/>
                </a:lnTo>
                <a:lnTo>
                  <a:pt x="2734055" y="3048"/>
                </a:lnTo>
                <a:lnTo>
                  <a:pt x="2734055" y="4572"/>
                </a:lnTo>
                <a:lnTo>
                  <a:pt x="2732532" y="6095"/>
                </a:lnTo>
                <a:lnTo>
                  <a:pt x="2731007" y="6095"/>
                </a:lnTo>
                <a:lnTo>
                  <a:pt x="2731007" y="7619"/>
                </a:lnTo>
                <a:lnTo>
                  <a:pt x="2727959" y="7619"/>
                </a:lnTo>
                <a:lnTo>
                  <a:pt x="2727959" y="6095"/>
                </a:lnTo>
                <a:lnTo>
                  <a:pt x="2726435" y="6095"/>
                </a:lnTo>
                <a:close/>
              </a:path>
              <a:path w="7447915" h="7620">
                <a:moveTo>
                  <a:pt x="2763011" y="6095"/>
                </a:moveTo>
                <a:lnTo>
                  <a:pt x="2763011" y="1524"/>
                </a:lnTo>
                <a:lnTo>
                  <a:pt x="2764535" y="1524"/>
                </a:lnTo>
                <a:lnTo>
                  <a:pt x="2764535" y="0"/>
                </a:lnTo>
                <a:lnTo>
                  <a:pt x="2769107" y="0"/>
                </a:lnTo>
                <a:lnTo>
                  <a:pt x="2769107" y="1524"/>
                </a:lnTo>
                <a:lnTo>
                  <a:pt x="2770632" y="3048"/>
                </a:lnTo>
                <a:lnTo>
                  <a:pt x="2770632" y="4572"/>
                </a:lnTo>
                <a:lnTo>
                  <a:pt x="2767584" y="7619"/>
                </a:lnTo>
                <a:lnTo>
                  <a:pt x="2766059" y="7619"/>
                </a:lnTo>
                <a:lnTo>
                  <a:pt x="2764535" y="6095"/>
                </a:lnTo>
                <a:lnTo>
                  <a:pt x="2763011" y="6095"/>
                </a:lnTo>
                <a:close/>
              </a:path>
              <a:path w="7447915" h="7620">
                <a:moveTo>
                  <a:pt x="2799587" y="6095"/>
                </a:moveTo>
                <a:lnTo>
                  <a:pt x="2799587" y="1524"/>
                </a:lnTo>
                <a:lnTo>
                  <a:pt x="2801111" y="1524"/>
                </a:lnTo>
                <a:lnTo>
                  <a:pt x="2801111" y="0"/>
                </a:lnTo>
                <a:lnTo>
                  <a:pt x="2805684" y="0"/>
                </a:lnTo>
                <a:lnTo>
                  <a:pt x="2805684" y="1524"/>
                </a:lnTo>
                <a:lnTo>
                  <a:pt x="2807207" y="1524"/>
                </a:lnTo>
                <a:lnTo>
                  <a:pt x="2807207" y="6095"/>
                </a:lnTo>
                <a:lnTo>
                  <a:pt x="2805684" y="6095"/>
                </a:lnTo>
                <a:lnTo>
                  <a:pt x="2804159" y="7619"/>
                </a:lnTo>
                <a:lnTo>
                  <a:pt x="2802635" y="7619"/>
                </a:lnTo>
                <a:lnTo>
                  <a:pt x="2801111" y="6095"/>
                </a:lnTo>
                <a:lnTo>
                  <a:pt x="2799587" y="6095"/>
                </a:lnTo>
                <a:close/>
              </a:path>
              <a:path w="7447915" h="7620">
                <a:moveTo>
                  <a:pt x="2836164" y="6095"/>
                </a:moveTo>
                <a:lnTo>
                  <a:pt x="2836164" y="1524"/>
                </a:lnTo>
                <a:lnTo>
                  <a:pt x="2837687" y="1524"/>
                </a:lnTo>
                <a:lnTo>
                  <a:pt x="2837687" y="0"/>
                </a:lnTo>
                <a:lnTo>
                  <a:pt x="2842259" y="0"/>
                </a:lnTo>
                <a:lnTo>
                  <a:pt x="2842259" y="1524"/>
                </a:lnTo>
                <a:lnTo>
                  <a:pt x="2843784" y="1524"/>
                </a:lnTo>
                <a:lnTo>
                  <a:pt x="2843784" y="6095"/>
                </a:lnTo>
                <a:lnTo>
                  <a:pt x="2842259" y="6095"/>
                </a:lnTo>
                <a:lnTo>
                  <a:pt x="2840735" y="7619"/>
                </a:lnTo>
                <a:lnTo>
                  <a:pt x="2839211" y="7619"/>
                </a:lnTo>
                <a:lnTo>
                  <a:pt x="2837687" y="6095"/>
                </a:lnTo>
                <a:lnTo>
                  <a:pt x="2836164" y="6095"/>
                </a:lnTo>
                <a:close/>
              </a:path>
              <a:path w="7447915" h="7620">
                <a:moveTo>
                  <a:pt x="2872739" y="4572"/>
                </a:moveTo>
                <a:lnTo>
                  <a:pt x="2872739" y="3048"/>
                </a:lnTo>
                <a:lnTo>
                  <a:pt x="2875787" y="0"/>
                </a:lnTo>
                <a:lnTo>
                  <a:pt x="2878835" y="0"/>
                </a:lnTo>
                <a:lnTo>
                  <a:pt x="2878835" y="1524"/>
                </a:lnTo>
                <a:lnTo>
                  <a:pt x="2880359" y="1524"/>
                </a:lnTo>
                <a:lnTo>
                  <a:pt x="2880359" y="6095"/>
                </a:lnTo>
                <a:lnTo>
                  <a:pt x="2878835" y="6095"/>
                </a:lnTo>
                <a:lnTo>
                  <a:pt x="2877311" y="7619"/>
                </a:lnTo>
                <a:lnTo>
                  <a:pt x="2875787" y="7619"/>
                </a:lnTo>
                <a:lnTo>
                  <a:pt x="2875787" y="6095"/>
                </a:lnTo>
                <a:lnTo>
                  <a:pt x="2874264" y="6095"/>
                </a:lnTo>
                <a:lnTo>
                  <a:pt x="2872739" y="4572"/>
                </a:lnTo>
                <a:close/>
              </a:path>
              <a:path w="7447915" h="7620">
                <a:moveTo>
                  <a:pt x="2910839" y="6095"/>
                </a:moveTo>
                <a:lnTo>
                  <a:pt x="2910839" y="1524"/>
                </a:lnTo>
                <a:lnTo>
                  <a:pt x="2912364" y="0"/>
                </a:lnTo>
                <a:lnTo>
                  <a:pt x="2915411" y="0"/>
                </a:lnTo>
                <a:lnTo>
                  <a:pt x="2916935" y="1524"/>
                </a:lnTo>
                <a:lnTo>
                  <a:pt x="2916935" y="6095"/>
                </a:lnTo>
                <a:lnTo>
                  <a:pt x="2915411" y="6095"/>
                </a:lnTo>
                <a:lnTo>
                  <a:pt x="2915411" y="7619"/>
                </a:lnTo>
                <a:lnTo>
                  <a:pt x="2912364" y="7619"/>
                </a:lnTo>
                <a:lnTo>
                  <a:pt x="2912364" y="6095"/>
                </a:lnTo>
                <a:lnTo>
                  <a:pt x="2910839" y="6095"/>
                </a:lnTo>
                <a:close/>
              </a:path>
              <a:path w="7447915" h="7620">
                <a:moveTo>
                  <a:pt x="2947416" y="6095"/>
                </a:moveTo>
                <a:lnTo>
                  <a:pt x="2947416" y="1524"/>
                </a:lnTo>
                <a:lnTo>
                  <a:pt x="2948939" y="0"/>
                </a:lnTo>
                <a:lnTo>
                  <a:pt x="2951987" y="0"/>
                </a:lnTo>
                <a:lnTo>
                  <a:pt x="2955035" y="3048"/>
                </a:lnTo>
                <a:lnTo>
                  <a:pt x="2955035" y="4572"/>
                </a:lnTo>
                <a:lnTo>
                  <a:pt x="2953511" y="6095"/>
                </a:lnTo>
                <a:lnTo>
                  <a:pt x="2951987" y="6095"/>
                </a:lnTo>
                <a:lnTo>
                  <a:pt x="2951987" y="7619"/>
                </a:lnTo>
                <a:lnTo>
                  <a:pt x="2948939" y="7619"/>
                </a:lnTo>
                <a:lnTo>
                  <a:pt x="2948939" y="6095"/>
                </a:lnTo>
                <a:lnTo>
                  <a:pt x="2947416" y="6095"/>
                </a:lnTo>
                <a:close/>
              </a:path>
              <a:path w="7447915" h="7620">
                <a:moveTo>
                  <a:pt x="2983991" y="6095"/>
                </a:moveTo>
                <a:lnTo>
                  <a:pt x="2983991" y="1524"/>
                </a:lnTo>
                <a:lnTo>
                  <a:pt x="2985516" y="1524"/>
                </a:lnTo>
                <a:lnTo>
                  <a:pt x="2985516" y="0"/>
                </a:lnTo>
                <a:lnTo>
                  <a:pt x="2990087" y="0"/>
                </a:lnTo>
                <a:lnTo>
                  <a:pt x="2990087" y="1524"/>
                </a:lnTo>
                <a:lnTo>
                  <a:pt x="2991611" y="3048"/>
                </a:lnTo>
                <a:lnTo>
                  <a:pt x="2991611" y="4572"/>
                </a:lnTo>
                <a:lnTo>
                  <a:pt x="2988564" y="7619"/>
                </a:lnTo>
                <a:lnTo>
                  <a:pt x="2987039" y="7619"/>
                </a:lnTo>
                <a:lnTo>
                  <a:pt x="2985516" y="6095"/>
                </a:lnTo>
                <a:lnTo>
                  <a:pt x="2983991" y="6095"/>
                </a:lnTo>
                <a:close/>
              </a:path>
              <a:path w="7447915" h="7620">
                <a:moveTo>
                  <a:pt x="3020568" y="6095"/>
                </a:moveTo>
                <a:lnTo>
                  <a:pt x="3020568" y="1524"/>
                </a:lnTo>
                <a:lnTo>
                  <a:pt x="3022091" y="1524"/>
                </a:lnTo>
                <a:lnTo>
                  <a:pt x="3022091" y="0"/>
                </a:lnTo>
                <a:lnTo>
                  <a:pt x="3026664" y="0"/>
                </a:lnTo>
                <a:lnTo>
                  <a:pt x="3026664" y="1524"/>
                </a:lnTo>
                <a:lnTo>
                  <a:pt x="3028187" y="1524"/>
                </a:lnTo>
                <a:lnTo>
                  <a:pt x="3028187" y="6095"/>
                </a:lnTo>
                <a:lnTo>
                  <a:pt x="3026664" y="6095"/>
                </a:lnTo>
                <a:lnTo>
                  <a:pt x="3025139" y="7619"/>
                </a:lnTo>
                <a:lnTo>
                  <a:pt x="3023616" y="7619"/>
                </a:lnTo>
                <a:lnTo>
                  <a:pt x="3022091" y="6095"/>
                </a:lnTo>
                <a:lnTo>
                  <a:pt x="3020568" y="6095"/>
                </a:lnTo>
                <a:close/>
              </a:path>
              <a:path w="7447915" h="7620">
                <a:moveTo>
                  <a:pt x="3057143" y="6095"/>
                </a:moveTo>
                <a:lnTo>
                  <a:pt x="3057143" y="1524"/>
                </a:lnTo>
                <a:lnTo>
                  <a:pt x="3058668" y="1524"/>
                </a:lnTo>
                <a:lnTo>
                  <a:pt x="3058668" y="0"/>
                </a:lnTo>
                <a:lnTo>
                  <a:pt x="3063239" y="0"/>
                </a:lnTo>
                <a:lnTo>
                  <a:pt x="3063239" y="1524"/>
                </a:lnTo>
                <a:lnTo>
                  <a:pt x="3064764" y="1524"/>
                </a:lnTo>
                <a:lnTo>
                  <a:pt x="3064764" y="6095"/>
                </a:lnTo>
                <a:lnTo>
                  <a:pt x="3063239" y="6095"/>
                </a:lnTo>
                <a:lnTo>
                  <a:pt x="3061716" y="7619"/>
                </a:lnTo>
                <a:lnTo>
                  <a:pt x="3060191" y="7619"/>
                </a:lnTo>
                <a:lnTo>
                  <a:pt x="3058668" y="6095"/>
                </a:lnTo>
                <a:lnTo>
                  <a:pt x="3057143" y="6095"/>
                </a:lnTo>
                <a:close/>
              </a:path>
              <a:path w="7447915" h="7620">
                <a:moveTo>
                  <a:pt x="3093719" y="4572"/>
                </a:moveTo>
                <a:lnTo>
                  <a:pt x="3093719" y="3048"/>
                </a:lnTo>
                <a:lnTo>
                  <a:pt x="3096768" y="0"/>
                </a:lnTo>
                <a:lnTo>
                  <a:pt x="3099816" y="0"/>
                </a:lnTo>
                <a:lnTo>
                  <a:pt x="3101339" y="1524"/>
                </a:lnTo>
                <a:lnTo>
                  <a:pt x="3101339" y="6095"/>
                </a:lnTo>
                <a:lnTo>
                  <a:pt x="3099816" y="6095"/>
                </a:lnTo>
                <a:lnTo>
                  <a:pt x="3098291" y="7619"/>
                </a:lnTo>
                <a:lnTo>
                  <a:pt x="3096768" y="7619"/>
                </a:lnTo>
                <a:lnTo>
                  <a:pt x="3096768" y="6095"/>
                </a:lnTo>
                <a:lnTo>
                  <a:pt x="3095243" y="6095"/>
                </a:lnTo>
                <a:lnTo>
                  <a:pt x="3093719" y="4572"/>
                </a:lnTo>
                <a:close/>
              </a:path>
              <a:path w="7447915" h="7620">
                <a:moveTo>
                  <a:pt x="3131819" y="6095"/>
                </a:moveTo>
                <a:lnTo>
                  <a:pt x="3131819" y="1524"/>
                </a:lnTo>
                <a:lnTo>
                  <a:pt x="3133343" y="0"/>
                </a:lnTo>
                <a:lnTo>
                  <a:pt x="3136391" y="0"/>
                </a:lnTo>
                <a:lnTo>
                  <a:pt x="3137916" y="1524"/>
                </a:lnTo>
                <a:lnTo>
                  <a:pt x="3137916" y="6095"/>
                </a:lnTo>
                <a:lnTo>
                  <a:pt x="3136391" y="6095"/>
                </a:lnTo>
                <a:lnTo>
                  <a:pt x="3136391" y="7619"/>
                </a:lnTo>
                <a:lnTo>
                  <a:pt x="3133343" y="7619"/>
                </a:lnTo>
                <a:lnTo>
                  <a:pt x="3133343" y="6095"/>
                </a:lnTo>
                <a:lnTo>
                  <a:pt x="3131819" y="6095"/>
                </a:lnTo>
                <a:close/>
              </a:path>
              <a:path w="7447915" h="7620">
                <a:moveTo>
                  <a:pt x="3168395" y="6095"/>
                </a:moveTo>
                <a:lnTo>
                  <a:pt x="3168395" y="1524"/>
                </a:lnTo>
                <a:lnTo>
                  <a:pt x="3169919" y="0"/>
                </a:lnTo>
                <a:lnTo>
                  <a:pt x="3172968" y="0"/>
                </a:lnTo>
                <a:lnTo>
                  <a:pt x="3176016" y="3048"/>
                </a:lnTo>
                <a:lnTo>
                  <a:pt x="3176016" y="4572"/>
                </a:lnTo>
                <a:lnTo>
                  <a:pt x="3174491" y="6095"/>
                </a:lnTo>
                <a:lnTo>
                  <a:pt x="3172968" y="6095"/>
                </a:lnTo>
                <a:lnTo>
                  <a:pt x="3172968" y="7619"/>
                </a:lnTo>
                <a:lnTo>
                  <a:pt x="3169919" y="7619"/>
                </a:lnTo>
                <a:lnTo>
                  <a:pt x="3169919" y="6095"/>
                </a:lnTo>
                <a:lnTo>
                  <a:pt x="3168395" y="6095"/>
                </a:lnTo>
                <a:close/>
              </a:path>
              <a:path w="7447915" h="7620">
                <a:moveTo>
                  <a:pt x="3204971" y="6095"/>
                </a:moveTo>
                <a:lnTo>
                  <a:pt x="3204971" y="1524"/>
                </a:lnTo>
                <a:lnTo>
                  <a:pt x="3206495" y="1524"/>
                </a:lnTo>
                <a:lnTo>
                  <a:pt x="3206495" y="0"/>
                </a:lnTo>
                <a:lnTo>
                  <a:pt x="3211068" y="0"/>
                </a:lnTo>
                <a:lnTo>
                  <a:pt x="3211068" y="1524"/>
                </a:lnTo>
                <a:lnTo>
                  <a:pt x="3212591" y="3048"/>
                </a:lnTo>
                <a:lnTo>
                  <a:pt x="3212591" y="4572"/>
                </a:lnTo>
                <a:lnTo>
                  <a:pt x="3209543" y="7619"/>
                </a:lnTo>
                <a:lnTo>
                  <a:pt x="3208019" y="7619"/>
                </a:lnTo>
                <a:lnTo>
                  <a:pt x="3206495" y="6095"/>
                </a:lnTo>
                <a:lnTo>
                  <a:pt x="3204971" y="6095"/>
                </a:lnTo>
                <a:close/>
              </a:path>
              <a:path w="7447915" h="7620">
                <a:moveTo>
                  <a:pt x="3241548" y="6095"/>
                </a:moveTo>
                <a:lnTo>
                  <a:pt x="3241548" y="1524"/>
                </a:lnTo>
                <a:lnTo>
                  <a:pt x="3243071" y="1524"/>
                </a:lnTo>
                <a:lnTo>
                  <a:pt x="3243071" y="0"/>
                </a:lnTo>
                <a:lnTo>
                  <a:pt x="3247643" y="0"/>
                </a:lnTo>
                <a:lnTo>
                  <a:pt x="3247643" y="1524"/>
                </a:lnTo>
                <a:lnTo>
                  <a:pt x="3249168" y="1524"/>
                </a:lnTo>
                <a:lnTo>
                  <a:pt x="3249168" y="6095"/>
                </a:lnTo>
                <a:lnTo>
                  <a:pt x="3247643" y="6095"/>
                </a:lnTo>
                <a:lnTo>
                  <a:pt x="3246119" y="7619"/>
                </a:lnTo>
                <a:lnTo>
                  <a:pt x="3244595" y="7619"/>
                </a:lnTo>
                <a:lnTo>
                  <a:pt x="3243071" y="6095"/>
                </a:lnTo>
                <a:lnTo>
                  <a:pt x="3241548" y="6095"/>
                </a:lnTo>
                <a:close/>
              </a:path>
              <a:path w="7447915" h="7620">
                <a:moveTo>
                  <a:pt x="3278123" y="6095"/>
                </a:moveTo>
                <a:lnTo>
                  <a:pt x="3278123" y="1524"/>
                </a:lnTo>
                <a:lnTo>
                  <a:pt x="3279648" y="1524"/>
                </a:lnTo>
                <a:lnTo>
                  <a:pt x="3279648" y="0"/>
                </a:lnTo>
                <a:lnTo>
                  <a:pt x="3284219" y="0"/>
                </a:lnTo>
                <a:lnTo>
                  <a:pt x="3284219" y="1524"/>
                </a:lnTo>
                <a:lnTo>
                  <a:pt x="3285743" y="1524"/>
                </a:lnTo>
                <a:lnTo>
                  <a:pt x="3285743" y="6095"/>
                </a:lnTo>
                <a:lnTo>
                  <a:pt x="3284219" y="6095"/>
                </a:lnTo>
                <a:lnTo>
                  <a:pt x="3282695" y="7619"/>
                </a:lnTo>
                <a:lnTo>
                  <a:pt x="3281171" y="7619"/>
                </a:lnTo>
                <a:lnTo>
                  <a:pt x="3279648" y="6095"/>
                </a:lnTo>
                <a:lnTo>
                  <a:pt x="3278123" y="6095"/>
                </a:lnTo>
                <a:close/>
              </a:path>
              <a:path w="7447915" h="7620">
                <a:moveTo>
                  <a:pt x="3314700" y="4572"/>
                </a:moveTo>
                <a:lnTo>
                  <a:pt x="3314700" y="3048"/>
                </a:lnTo>
                <a:lnTo>
                  <a:pt x="3317748" y="0"/>
                </a:lnTo>
                <a:lnTo>
                  <a:pt x="3320795" y="0"/>
                </a:lnTo>
                <a:lnTo>
                  <a:pt x="3322319" y="1524"/>
                </a:lnTo>
                <a:lnTo>
                  <a:pt x="3322319" y="6095"/>
                </a:lnTo>
                <a:lnTo>
                  <a:pt x="3320795" y="6095"/>
                </a:lnTo>
                <a:lnTo>
                  <a:pt x="3319271" y="7619"/>
                </a:lnTo>
                <a:lnTo>
                  <a:pt x="3317748" y="7619"/>
                </a:lnTo>
                <a:lnTo>
                  <a:pt x="3317748" y="6095"/>
                </a:lnTo>
                <a:lnTo>
                  <a:pt x="3316223" y="6095"/>
                </a:lnTo>
                <a:lnTo>
                  <a:pt x="3314700" y="4572"/>
                </a:lnTo>
                <a:close/>
              </a:path>
              <a:path w="7447915" h="7620">
                <a:moveTo>
                  <a:pt x="3352800" y="6095"/>
                </a:moveTo>
                <a:lnTo>
                  <a:pt x="3352800" y="1524"/>
                </a:lnTo>
                <a:lnTo>
                  <a:pt x="3354323" y="0"/>
                </a:lnTo>
                <a:lnTo>
                  <a:pt x="3357371" y="0"/>
                </a:lnTo>
                <a:lnTo>
                  <a:pt x="3358895" y="1524"/>
                </a:lnTo>
                <a:lnTo>
                  <a:pt x="3358895" y="6095"/>
                </a:lnTo>
                <a:lnTo>
                  <a:pt x="3357371" y="6095"/>
                </a:lnTo>
                <a:lnTo>
                  <a:pt x="3357371" y="7619"/>
                </a:lnTo>
                <a:lnTo>
                  <a:pt x="3354323" y="7619"/>
                </a:lnTo>
                <a:lnTo>
                  <a:pt x="3354323" y="6095"/>
                </a:lnTo>
                <a:lnTo>
                  <a:pt x="3352800" y="6095"/>
                </a:lnTo>
                <a:close/>
              </a:path>
              <a:path w="7447915" h="7620">
                <a:moveTo>
                  <a:pt x="3389375" y="6095"/>
                </a:moveTo>
                <a:lnTo>
                  <a:pt x="3389375" y="1524"/>
                </a:lnTo>
                <a:lnTo>
                  <a:pt x="3390900" y="0"/>
                </a:lnTo>
                <a:lnTo>
                  <a:pt x="3393948" y="0"/>
                </a:lnTo>
                <a:lnTo>
                  <a:pt x="3396995" y="3048"/>
                </a:lnTo>
                <a:lnTo>
                  <a:pt x="3396995" y="4572"/>
                </a:lnTo>
                <a:lnTo>
                  <a:pt x="3395471" y="6095"/>
                </a:lnTo>
                <a:lnTo>
                  <a:pt x="3393948" y="6095"/>
                </a:lnTo>
                <a:lnTo>
                  <a:pt x="3393948" y="7619"/>
                </a:lnTo>
                <a:lnTo>
                  <a:pt x="3390900" y="7619"/>
                </a:lnTo>
                <a:lnTo>
                  <a:pt x="3390900" y="6095"/>
                </a:lnTo>
                <a:lnTo>
                  <a:pt x="3389375" y="6095"/>
                </a:lnTo>
                <a:close/>
              </a:path>
              <a:path w="7447915" h="7620">
                <a:moveTo>
                  <a:pt x="3425952" y="6095"/>
                </a:moveTo>
                <a:lnTo>
                  <a:pt x="3425952" y="1524"/>
                </a:lnTo>
                <a:lnTo>
                  <a:pt x="3427475" y="1524"/>
                </a:lnTo>
                <a:lnTo>
                  <a:pt x="3427475" y="0"/>
                </a:lnTo>
                <a:lnTo>
                  <a:pt x="3432048" y="0"/>
                </a:lnTo>
                <a:lnTo>
                  <a:pt x="3432048" y="1524"/>
                </a:lnTo>
                <a:lnTo>
                  <a:pt x="3433571" y="1524"/>
                </a:lnTo>
                <a:lnTo>
                  <a:pt x="3433571" y="6095"/>
                </a:lnTo>
                <a:lnTo>
                  <a:pt x="3432048" y="6095"/>
                </a:lnTo>
                <a:lnTo>
                  <a:pt x="3430523" y="7619"/>
                </a:lnTo>
                <a:lnTo>
                  <a:pt x="3429000" y="7619"/>
                </a:lnTo>
                <a:lnTo>
                  <a:pt x="3427475" y="6095"/>
                </a:lnTo>
                <a:lnTo>
                  <a:pt x="3425952" y="6095"/>
                </a:lnTo>
                <a:close/>
              </a:path>
              <a:path w="7447915" h="7620">
                <a:moveTo>
                  <a:pt x="3462527" y="6095"/>
                </a:moveTo>
                <a:lnTo>
                  <a:pt x="3462527" y="1524"/>
                </a:lnTo>
                <a:lnTo>
                  <a:pt x="3464052" y="1524"/>
                </a:lnTo>
                <a:lnTo>
                  <a:pt x="3464052" y="0"/>
                </a:lnTo>
                <a:lnTo>
                  <a:pt x="3468623" y="0"/>
                </a:lnTo>
                <a:lnTo>
                  <a:pt x="3468623" y="1524"/>
                </a:lnTo>
                <a:lnTo>
                  <a:pt x="3470148" y="1524"/>
                </a:lnTo>
                <a:lnTo>
                  <a:pt x="3470148" y="6095"/>
                </a:lnTo>
                <a:lnTo>
                  <a:pt x="3468623" y="6095"/>
                </a:lnTo>
                <a:lnTo>
                  <a:pt x="3467100" y="7619"/>
                </a:lnTo>
                <a:lnTo>
                  <a:pt x="3465575" y="7619"/>
                </a:lnTo>
                <a:lnTo>
                  <a:pt x="3464052" y="6095"/>
                </a:lnTo>
                <a:lnTo>
                  <a:pt x="3462527" y="6095"/>
                </a:lnTo>
                <a:close/>
              </a:path>
              <a:path w="7447915" h="7620">
                <a:moveTo>
                  <a:pt x="3499103" y="6095"/>
                </a:moveTo>
                <a:lnTo>
                  <a:pt x="3499103" y="1524"/>
                </a:lnTo>
                <a:lnTo>
                  <a:pt x="3500627" y="1524"/>
                </a:lnTo>
                <a:lnTo>
                  <a:pt x="3500627" y="0"/>
                </a:lnTo>
                <a:lnTo>
                  <a:pt x="3505200" y="0"/>
                </a:lnTo>
                <a:lnTo>
                  <a:pt x="3505200" y="1524"/>
                </a:lnTo>
                <a:lnTo>
                  <a:pt x="3506723" y="1524"/>
                </a:lnTo>
                <a:lnTo>
                  <a:pt x="3506723" y="6095"/>
                </a:lnTo>
                <a:lnTo>
                  <a:pt x="3505200" y="6095"/>
                </a:lnTo>
                <a:lnTo>
                  <a:pt x="3503675" y="7619"/>
                </a:lnTo>
                <a:lnTo>
                  <a:pt x="3502152" y="7619"/>
                </a:lnTo>
                <a:lnTo>
                  <a:pt x="3500627" y="6095"/>
                </a:lnTo>
                <a:lnTo>
                  <a:pt x="3499103" y="6095"/>
                </a:lnTo>
                <a:close/>
              </a:path>
              <a:path w="7447915" h="7620">
                <a:moveTo>
                  <a:pt x="3535680" y="4572"/>
                </a:moveTo>
                <a:lnTo>
                  <a:pt x="3535680" y="3048"/>
                </a:lnTo>
                <a:lnTo>
                  <a:pt x="3538727" y="0"/>
                </a:lnTo>
                <a:lnTo>
                  <a:pt x="3541775" y="0"/>
                </a:lnTo>
                <a:lnTo>
                  <a:pt x="3543300" y="1524"/>
                </a:lnTo>
                <a:lnTo>
                  <a:pt x="3543300" y="6095"/>
                </a:lnTo>
                <a:lnTo>
                  <a:pt x="3541775" y="6095"/>
                </a:lnTo>
                <a:lnTo>
                  <a:pt x="3541775" y="7619"/>
                </a:lnTo>
                <a:lnTo>
                  <a:pt x="3538727" y="7619"/>
                </a:lnTo>
                <a:lnTo>
                  <a:pt x="3538727" y="6095"/>
                </a:lnTo>
                <a:lnTo>
                  <a:pt x="3537203" y="6095"/>
                </a:lnTo>
                <a:lnTo>
                  <a:pt x="3535680" y="4572"/>
                </a:lnTo>
                <a:close/>
              </a:path>
              <a:path w="7447915" h="7620">
                <a:moveTo>
                  <a:pt x="3573780" y="6095"/>
                </a:moveTo>
                <a:lnTo>
                  <a:pt x="3573780" y="1524"/>
                </a:lnTo>
                <a:lnTo>
                  <a:pt x="3575303" y="0"/>
                </a:lnTo>
                <a:lnTo>
                  <a:pt x="3578352" y="0"/>
                </a:lnTo>
                <a:lnTo>
                  <a:pt x="3579875" y="1524"/>
                </a:lnTo>
                <a:lnTo>
                  <a:pt x="3579875" y="6095"/>
                </a:lnTo>
                <a:lnTo>
                  <a:pt x="3578352" y="6095"/>
                </a:lnTo>
                <a:lnTo>
                  <a:pt x="3578352" y="7619"/>
                </a:lnTo>
                <a:lnTo>
                  <a:pt x="3575303" y="7619"/>
                </a:lnTo>
                <a:lnTo>
                  <a:pt x="3575303" y="6095"/>
                </a:lnTo>
                <a:lnTo>
                  <a:pt x="3573780" y="6095"/>
                </a:lnTo>
                <a:close/>
              </a:path>
              <a:path w="7447915" h="7620">
                <a:moveTo>
                  <a:pt x="3610355" y="6095"/>
                </a:moveTo>
                <a:lnTo>
                  <a:pt x="3610355" y="1524"/>
                </a:lnTo>
                <a:lnTo>
                  <a:pt x="3611880" y="0"/>
                </a:lnTo>
                <a:lnTo>
                  <a:pt x="3614927" y="0"/>
                </a:lnTo>
                <a:lnTo>
                  <a:pt x="3617975" y="3048"/>
                </a:lnTo>
                <a:lnTo>
                  <a:pt x="3617975" y="4572"/>
                </a:lnTo>
                <a:lnTo>
                  <a:pt x="3616452" y="6095"/>
                </a:lnTo>
                <a:lnTo>
                  <a:pt x="3614927" y="6095"/>
                </a:lnTo>
                <a:lnTo>
                  <a:pt x="3614927" y="7619"/>
                </a:lnTo>
                <a:lnTo>
                  <a:pt x="3613403" y="7619"/>
                </a:lnTo>
                <a:lnTo>
                  <a:pt x="3611880" y="6095"/>
                </a:lnTo>
                <a:lnTo>
                  <a:pt x="3610355" y="6095"/>
                </a:lnTo>
                <a:close/>
              </a:path>
              <a:path w="7447915" h="7620">
                <a:moveTo>
                  <a:pt x="3646932" y="6095"/>
                </a:moveTo>
                <a:lnTo>
                  <a:pt x="3646932" y="1524"/>
                </a:lnTo>
                <a:lnTo>
                  <a:pt x="3648455" y="1524"/>
                </a:lnTo>
                <a:lnTo>
                  <a:pt x="3648455" y="0"/>
                </a:lnTo>
                <a:lnTo>
                  <a:pt x="3653027" y="0"/>
                </a:lnTo>
                <a:lnTo>
                  <a:pt x="3653027" y="1524"/>
                </a:lnTo>
                <a:lnTo>
                  <a:pt x="3654552" y="1524"/>
                </a:lnTo>
                <a:lnTo>
                  <a:pt x="3654552" y="6095"/>
                </a:lnTo>
                <a:lnTo>
                  <a:pt x="3653027" y="6095"/>
                </a:lnTo>
                <a:lnTo>
                  <a:pt x="3651503" y="7619"/>
                </a:lnTo>
                <a:lnTo>
                  <a:pt x="3649980" y="7619"/>
                </a:lnTo>
                <a:lnTo>
                  <a:pt x="3648455" y="6095"/>
                </a:lnTo>
                <a:lnTo>
                  <a:pt x="3646932" y="6095"/>
                </a:lnTo>
                <a:close/>
              </a:path>
              <a:path w="7447915" h="7620">
                <a:moveTo>
                  <a:pt x="3683507" y="6095"/>
                </a:moveTo>
                <a:lnTo>
                  <a:pt x="3683507" y="1524"/>
                </a:lnTo>
                <a:lnTo>
                  <a:pt x="3685032" y="1524"/>
                </a:lnTo>
                <a:lnTo>
                  <a:pt x="3685032" y="0"/>
                </a:lnTo>
                <a:lnTo>
                  <a:pt x="3689603" y="0"/>
                </a:lnTo>
                <a:lnTo>
                  <a:pt x="3689603" y="1524"/>
                </a:lnTo>
                <a:lnTo>
                  <a:pt x="3691127" y="1524"/>
                </a:lnTo>
                <a:lnTo>
                  <a:pt x="3691127" y="6095"/>
                </a:lnTo>
                <a:lnTo>
                  <a:pt x="3689603" y="6095"/>
                </a:lnTo>
                <a:lnTo>
                  <a:pt x="3688080" y="7619"/>
                </a:lnTo>
                <a:lnTo>
                  <a:pt x="3686555" y="7619"/>
                </a:lnTo>
                <a:lnTo>
                  <a:pt x="3685032" y="6095"/>
                </a:lnTo>
                <a:lnTo>
                  <a:pt x="3683507" y="6095"/>
                </a:lnTo>
                <a:close/>
              </a:path>
              <a:path w="7447915" h="7620">
                <a:moveTo>
                  <a:pt x="3720084" y="4572"/>
                </a:moveTo>
                <a:lnTo>
                  <a:pt x="3720084" y="3048"/>
                </a:lnTo>
                <a:lnTo>
                  <a:pt x="3721607" y="1524"/>
                </a:lnTo>
                <a:lnTo>
                  <a:pt x="3721607" y="0"/>
                </a:lnTo>
                <a:lnTo>
                  <a:pt x="3726180" y="0"/>
                </a:lnTo>
                <a:lnTo>
                  <a:pt x="3726180" y="1524"/>
                </a:lnTo>
                <a:lnTo>
                  <a:pt x="3727703" y="1524"/>
                </a:lnTo>
                <a:lnTo>
                  <a:pt x="3727703" y="6095"/>
                </a:lnTo>
                <a:lnTo>
                  <a:pt x="3726180" y="6095"/>
                </a:lnTo>
                <a:lnTo>
                  <a:pt x="3724655" y="7619"/>
                </a:lnTo>
                <a:lnTo>
                  <a:pt x="3723132" y="7619"/>
                </a:lnTo>
                <a:lnTo>
                  <a:pt x="3720084" y="4572"/>
                </a:lnTo>
                <a:close/>
              </a:path>
              <a:path w="7447915" h="7620">
                <a:moveTo>
                  <a:pt x="3756659" y="4572"/>
                </a:moveTo>
                <a:lnTo>
                  <a:pt x="3756659" y="3048"/>
                </a:lnTo>
                <a:lnTo>
                  <a:pt x="3759707" y="0"/>
                </a:lnTo>
                <a:lnTo>
                  <a:pt x="3762755" y="0"/>
                </a:lnTo>
                <a:lnTo>
                  <a:pt x="3764280" y="1524"/>
                </a:lnTo>
                <a:lnTo>
                  <a:pt x="3764280" y="6095"/>
                </a:lnTo>
                <a:lnTo>
                  <a:pt x="3762755" y="6095"/>
                </a:lnTo>
                <a:lnTo>
                  <a:pt x="3762755" y="7619"/>
                </a:lnTo>
                <a:lnTo>
                  <a:pt x="3759707" y="7619"/>
                </a:lnTo>
                <a:lnTo>
                  <a:pt x="3759707" y="6095"/>
                </a:lnTo>
                <a:lnTo>
                  <a:pt x="3758184" y="6095"/>
                </a:lnTo>
                <a:lnTo>
                  <a:pt x="3756659" y="4572"/>
                </a:lnTo>
                <a:close/>
              </a:path>
              <a:path w="7447915" h="7620">
                <a:moveTo>
                  <a:pt x="3794759" y="6095"/>
                </a:moveTo>
                <a:lnTo>
                  <a:pt x="3794759" y="1524"/>
                </a:lnTo>
                <a:lnTo>
                  <a:pt x="3796284" y="0"/>
                </a:lnTo>
                <a:lnTo>
                  <a:pt x="3799332" y="0"/>
                </a:lnTo>
                <a:lnTo>
                  <a:pt x="3800855" y="1524"/>
                </a:lnTo>
                <a:lnTo>
                  <a:pt x="3800855" y="6095"/>
                </a:lnTo>
                <a:lnTo>
                  <a:pt x="3799332" y="6095"/>
                </a:lnTo>
                <a:lnTo>
                  <a:pt x="3799332" y="7619"/>
                </a:lnTo>
                <a:lnTo>
                  <a:pt x="3796284" y="7619"/>
                </a:lnTo>
                <a:lnTo>
                  <a:pt x="3796284" y="6095"/>
                </a:lnTo>
                <a:lnTo>
                  <a:pt x="3794759" y="6095"/>
                </a:lnTo>
                <a:close/>
              </a:path>
              <a:path w="7447915" h="7620">
                <a:moveTo>
                  <a:pt x="3831336" y="6095"/>
                </a:moveTo>
                <a:lnTo>
                  <a:pt x="3831336" y="1524"/>
                </a:lnTo>
                <a:lnTo>
                  <a:pt x="3832859" y="0"/>
                </a:lnTo>
                <a:lnTo>
                  <a:pt x="3835907" y="0"/>
                </a:lnTo>
                <a:lnTo>
                  <a:pt x="3838955" y="3048"/>
                </a:lnTo>
                <a:lnTo>
                  <a:pt x="3838955" y="4572"/>
                </a:lnTo>
                <a:lnTo>
                  <a:pt x="3837432" y="6095"/>
                </a:lnTo>
                <a:lnTo>
                  <a:pt x="3835907" y="6095"/>
                </a:lnTo>
                <a:lnTo>
                  <a:pt x="3835907" y="7619"/>
                </a:lnTo>
                <a:lnTo>
                  <a:pt x="3834384" y="7619"/>
                </a:lnTo>
                <a:lnTo>
                  <a:pt x="3832859" y="6095"/>
                </a:lnTo>
                <a:lnTo>
                  <a:pt x="3831336" y="6095"/>
                </a:lnTo>
                <a:close/>
              </a:path>
              <a:path w="7447915" h="7620">
                <a:moveTo>
                  <a:pt x="3867911" y="6095"/>
                </a:moveTo>
                <a:lnTo>
                  <a:pt x="3867911" y="1524"/>
                </a:lnTo>
                <a:lnTo>
                  <a:pt x="3869436" y="1524"/>
                </a:lnTo>
                <a:lnTo>
                  <a:pt x="3869436" y="0"/>
                </a:lnTo>
                <a:lnTo>
                  <a:pt x="3874007" y="0"/>
                </a:lnTo>
                <a:lnTo>
                  <a:pt x="3874007" y="1524"/>
                </a:lnTo>
                <a:lnTo>
                  <a:pt x="3875532" y="1524"/>
                </a:lnTo>
                <a:lnTo>
                  <a:pt x="3875532" y="6095"/>
                </a:lnTo>
                <a:lnTo>
                  <a:pt x="3874007" y="6095"/>
                </a:lnTo>
                <a:lnTo>
                  <a:pt x="3872484" y="7619"/>
                </a:lnTo>
                <a:lnTo>
                  <a:pt x="3870959" y="7619"/>
                </a:lnTo>
                <a:lnTo>
                  <a:pt x="3869436" y="6095"/>
                </a:lnTo>
                <a:lnTo>
                  <a:pt x="3867911" y="6095"/>
                </a:lnTo>
                <a:close/>
              </a:path>
              <a:path w="7447915" h="7620">
                <a:moveTo>
                  <a:pt x="3904487" y="6095"/>
                </a:moveTo>
                <a:lnTo>
                  <a:pt x="3904487" y="1524"/>
                </a:lnTo>
                <a:lnTo>
                  <a:pt x="3906011" y="1524"/>
                </a:lnTo>
                <a:lnTo>
                  <a:pt x="3906011" y="0"/>
                </a:lnTo>
                <a:lnTo>
                  <a:pt x="3910584" y="0"/>
                </a:lnTo>
                <a:lnTo>
                  <a:pt x="3910584" y="1524"/>
                </a:lnTo>
                <a:lnTo>
                  <a:pt x="3912107" y="1524"/>
                </a:lnTo>
                <a:lnTo>
                  <a:pt x="3912107" y="6095"/>
                </a:lnTo>
                <a:lnTo>
                  <a:pt x="3910584" y="6095"/>
                </a:lnTo>
                <a:lnTo>
                  <a:pt x="3909059" y="7619"/>
                </a:lnTo>
                <a:lnTo>
                  <a:pt x="3907536" y="7619"/>
                </a:lnTo>
                <a:lnTo>
                  <a:pt x="3906011" y="6095"/>
                </a:lnTo>
                <a:lnTo>
                  <a:pt x="3904487" y="6095"/>
                </a:lnTo>
                <a:close/>
              </a:path>
              <a:path w="7447915" h="7620">
                <a:moveTo>
                  <a:pt x="3941064" y="4572"/>
                </a:moveTo>
                <a:lnTo>
                  <a:pt x="3941064" y="3048"/>
                </a:lnTo>
                <a:lnTo>
                  <a:pt x="3942587" y="1524"/>
                </a:lnTo>
                <a:lnTo>
                  <a:pt x="3942587" y="0"/>
                </a:lnTo>
                <a:lnTo>
                  <a:pt x="3947159" y="0"/>
                </a:lnTo>
                <a:lnTo>
                  <a:pt x="3947159" y="1524"/>
                </a:lnTo>
                <a:lnTo>
                  <a:pt x="3948684" y="1524"/>
                </a:lnTo>
                <a:lnTo>
                  <a:pt x="3948684" y="6095"/>
                </a:lnTo>
                <a:lnTo>
                  <a:pt x="3947159" y="6095"/>
                </a:lnTo>
                <a:lnTo>
                  <a:pt x="3945636" y="7619"/>
                </a:lnTo>
                <a:lnTo>
                  <a:pt x="3944111" y="7619"/>
                </a:lnTo>
                <a:lnTo>
                  <a:pt x="3941064" y="4572"/>
                </a:lnTo>
                <a:close/>
              </a:path>
              <a:path w="7447915" h="7620">
                <a:moveTo>
                  <a:pt x="3977639" y="4572"/>
                </a:moveTo>
                <a:lnTo>
                  <a:pt x="3977639" y="3048"/>
                </a:lnTo>
                <a:lnTo>
                  <a:pt x="3980687" y="0"/>
                </a:lnTo>
                <a:lnTo>
                  <a:pt x="3983736" y="0"/>
                </a:lnTo>
                <a:lnTo>
                  <a:pt x="3985259" y="1524"/>
                </a:lnTo>
                <a:lnTo>
                  <a:pt x="3985259" y="6095"/>
                </a:lnTo>
                <a:lnTo>
                  <a:pt x="3983736" y="6095"/>
                </a:lnTo>
                <a:lnTo>
                  <a:pt x="3983736" y="7619"/>
                </a:lnTo>
                <a:lnTo>
                  <a:pt x="3980687" y="7619"/>
                </a:lnTo>
                <a:lnTo>
                  <a:pt x="3980687" y="6095"/>
                </a:lnTo>
                <a:lnTo>
                  <a:pt x="3979164" y="6095"/>
                </a:lnTo>
                <a:lnTo>
                  <a:pt x="3977639" y="4572"/>
                </a:lnTo>
                <a:close/>
              </a:path>
              <a:path w="7447915" h="7620">
                <a:moveTo>
                  <a:pt x="4015739" y="6095"/>
                </a:moveTo>
                <a:lnTo>
                  <a:pt x="4015739" y="1524"/>
                </a:lnTo>
                <a:lnTo>
                  <a:pt x="4017264" y="0"/>
                </a:lnTo>
                <a:lnTo>
                  <a:pt x="4020311" y="0"/>
                </a:lnTo>
                <a:lnTo>
                  <a:pt x="4021836" y="1524"/>
                </a:lnTo>
                <a:lnTo>
                  <a:pt x="4021836" y="6095"/>
                </a:lnTo>
                <a:lnTo>
                  <a:pt x="4020311" y="6095"/>
                </a:lnTo>
                <a:lnTo>
                  <a:pt x="4020311" y="7619"/>
                </a:lnTo>
                <a:lnTo>
                  <a:pt x="4017264" y="7619"/>
                </a:lnTo>
                <a:lnTo>
                  <a:pt x="4017264" y="6095"/>
                </a:lnTo>
                <a:lnTo>
                  <a:pt x="4015739" y="6095"/>
                </a:lnTo>
                <a:close/>
              </a:path>
              <a:path w="7447915" h="7620">
                <a:moveTo>
                  <a:pt x="4052316" y="6095"/>
                </a:moveTo>
                <a:lnTo>
                  <a:pt x="4052316" y="1524"/>
                </a:lnTo>
                <a:lnTo>
                  <a:pt x="4053839" y="1524"/>
                </a:lnTo>
                <a:lnTo>
                  <a:pt x="4053839" y="0"/>
                </a:lnTo>
                <a:lnTo>
                  <a:pt x="4056887" y="0"/>
                </a:lnTo>
                <a:lnTo>
                  <a:pt x="4059936" y="3048"/>
                </a:lnTo>
                <a:lnTo>
                  <a:pt x="4059936" y="4572"/>
                </a:lnTo>
                <a:lnTo>
                  <a:pt x="4058411" y="6095"/>
                </a:lnTo>
                <a:lnTo>
                  <a:pt x="4056887" y="6095"/>
                </a:lnTo>
                <a:lnTo>
                  <a:pt x="4056887" y="7619"/>
                </a:lnTo>
                <a:lnTo>
                  <a:pt x="4055364" y="7619"/>
                </a:lnTo>
                <a:lnTo>
                  <a:pt x="4053839" y="6095"/>
                </a:lnTo>
                <a:lnTo>
                  <a:pt x="4052316" y="6095"/>
                </a:lnTo>
                <a:close/>
              </a:path>
              <a:path w="7447915" h="7620">
                <a:moveTo>
                  <a:pt x="4088891" y="6095"/>
                </a:moveTo>
                <a:lnTo>
                  <a:pt x="4088891" y="1524"/>
                </a:lnTo>
                <a:lnTo>
                  <a:pt x="4090416" y="1524"/>
                </a:lnTo>
                <a:lnTo>
                  <a:pt x="4090416" y="0"/>
                </a:lnTo>
                <a:lnTo>
                  <a:pt x="4094987" y="0"/>
                </a:lnTo>
                <a:lnTo>
                  <a:pt x="4094987" y="1524"/>
                </a:lnTo>
                <a:lnTo>
                  <a:pt x="4096511" y="1524"/>
                </a:lnTo>
                <a:lnTo>
                  <a:pt x="4096511" y="6095"/>
                </a:lnTo>
                <a:lnTo>
                  <a:pt x="4094987" y="6095"/>
                </a:lnTo>
                <a:lnTo>
                  <a:pt x="4093464" y="7619"/>
                </a:lnTo>
                <a:lnTo>
                  <a:pt x="4091939" y="7619"/>
                </a:lnTo>
                <a:lnTo>
                  <a:pt x="4090416" y="6095"/>
                </a:lnTo>
                <a:lnTo>
                  <a:pt x="4088891" y="6095"/>
                </a:lnTo>
                <a:close/>
              </a:path>
              <a:path w="7447915" h="7620">
                <a:moveTo>
                  <a:pt x="4125468" y="6095"/>
                </a:moveTo>
                <a:lnTo>
                  <a:pt x="4125468" y="1524"/>
                </a:lnTo>
                <a:lnTo>
                  <a:pt x="4126991" y="1524"/>
                </a:lnTo>
                <a:lnTo>
                  <a:pt x="4126991" y="0"/>
                </a:lnTo>
                <a:lnTo>
                  <a:pt x="4131564" y="0"/>
                </a:lnTo>
                <a:lnTo>
                  <a:pt x="4131564" y="1524"/>
                </a:lnTo>
                <a:lnTo>
                  <a:pt x="4133087" y="1524"/>
                </a:lnTo>
                <a:lnTo>
                  <a:pt x="4133087" y="6095"/>
                </a:lnTo>
                <a:lnTo>
                  <a:pt x="4131564" y="6095"/>
                </a:lnTo>
                <a:lnTo>
                  <a:pt x="4130039" y="7619"/>
                </a:lnTo>
                <a:lnTo>
                  <a:pt x="4128516" y="7619"/>
                </a:lnTo>
                <a:lnTo>
                  <a:pt x="4126991" y="6095"/>
                </a:lnTo>
                <a:lnTo>
                  <a:pt x="4125468" y="6095"/>
                </a:lnTo>
                <a:close/>
              </a:path>
              <a:path w="7447915" h="7620">
                <a:moveTo>
                  <a:pt x="4162043" y="4572"/>
                </a:moveTo>
                <a:lnTo>
                  <a:pt x="4162043" y="3048"/>
                </a:lnTo>
                <a:lnTo>
                  <a:pt x="4163568" y="1524"/>
                </a:lnTo>
                <a:lnTo>
                  <a:pt x="4163568" y="0"/>
                </a:lnTo>
                <a:lnTo>
                  <a:pt x="4168139" y="0"/>
                </a:lnTo>
                <a:lnTo>
                  <a:pt x="4168139" y="1524"/>
                </a:lnTo>
                <a:lnTo>
                  <a:pt x="4169664" y="1524"/>
                </a:lnTo>
                <a:lnTo>
                  <a:pt x="4169664" y="6095"/>
                </a:lnTo>
                <a:lnTo>
                  <a:pt x="4168139" y="6095"/>
                </a:lnTo>
                <a:lnTo>
                  <a:pt x="4166616" y="7619"/>
                </a:lnTo>
                <a:lnTo>
                  <a:pt x="4165091" y="7619"/>
                </a:lnTo>
                <a:lnTo>
                  <a:pt x="4162043" y="4572"/>
                </a:lnTo>
                <a:close/>
              </a:path>
              <a:path w="7447915" h="7620">
                <a:moveTo>
                  <a:pt x="4198620" y="4572"/>
                </a:moveTo>
                <a:lnTo>
                  <a:pt x="4198620" y="3048"/>
                </a:lnTo>
                <a:lnTo>
                  <a:pt x="4201668" y="0"/>
                </a:lnTo>
                <a:lnTo>
                  <a:pt x="4204716" y="0"/>
                </a:lnTo>
                <a:lnTo>
                  <a:pt x="4206239" y="1524"/>
                </a:lnTo>
                <a:lnTo>
                  <a:pt x="4206239" y="6095"/>
                </a:lnTo>
                <a:lnTo>
                  <a:pt x="4204716" y="6095"/>
                </a:lnTo>
                <a:lnTo>
                  <a:pt x="4204716" y="7619"/>
                </a:lnTo>
                <a:lnTo>
                  <a:pt x="4201668" y="7619"/>
                </a:lnTo>
                <a:lnTo>
                  <a:pt x="4201668" y="6095"/>
                </a:lnTo>
                <a:lnTo>
                  <a:pt x="4200143" y="6095"/>
                </a:lnTo>
                <a:lnTo>
                  <a:pt x="4198620" y="4572"/>
                </a:lnTo>
                <a:close/>
              </a:path>
              <a:path w="7447915" h="7620">
                <a:moveTo>
                  <a:pt x="4236720" y="6095"/>
                </a:moveTo>
                <a:lnTo>
                  <a:pt x="4236720" y="1524"/>
                </a:lnTo>
                <a:lnTo>
                  <a:pt x="4238243" y="0"/>
                </a:lnTo>
                <a:lnTo>
                  <a:pt x="4241291" y="0"/>
                </a:lnTo>
                <a:lnTo>
                  <a:pt x="4242816" y="1524"/>
                </a:lnTo>
                <a:lnTo>
                  <a:pt x="4242816" y="6095"/>
                </a:lnTo>
                <a:lnTo>
                  <a:pt x="4241291" y="6095"/>
                </a:lnTo>
                <a:lnTo>
                  <a:pt x="4241291" y="7619"/>
                </a:lnTo>
                <a:lnTo>
                  <a:pt x="4238243" y="7619"/>
                </a:lnTo>
                <a:lnTo>
                  <a:pt x="4238243" y="6095"/>
                </a:lnTo>
                <a:lnTo>
                  <a:pt x="4236720" y="6095"/>
                </a:lnTo>
                <a:close/>
              </a:path>
              <a:path w="7447915" h="7620">
                <a:moveTo>
                  <a:pt x="4273295" y="6095"/>
                </a:moveTo>
                <a:lnTo>
                  <a:pt x="4273295" y="1524"/>
                </a:lnTo>
                <a:lnTo>
                  <a:pt x="4274820" y="1524"/>
                </a:lnTo>
                <a:lnTo>
                  <a:pt x="4274820" y="0"/>
                </a:lnTo>
                <a:lnTo>
                  <a:pt x="4277868" y="0"/>
                </a:lnTo>
                <a:lnTo>
                  <a:pt x="4280916" y="3048"/>
                </a:lnTo>
                <a:lnTo>
                  <a:pt x="4280916" y="4572"/>
                </a:lnTo>
                <a:lnTo>
                  <a:pt x="4279391" y="6095"/>
                </a:lnTo>
                <a:lnTo>
                  <a:pt x="4277868" y="6095"/>
                </a:lnTo>
                <a:lnTo>
                  <a:pt x="4277868" y="7619"/>
                </a:lnTo>
                <a:lnTo>
                  <a:pt x="4276343" y="7619"/>
                </a:lnTo>
                <a:lnTo>
                  <a:pt x="4274820" y="6095"/>
                </a:lnTo>
                <a:lnTo>
                  <a:pt x="4273295" y="6095"/>
                </a:lnTo>
                <a:close/>
              </a:path>
              <a:path w="7447915" h="7620">
                <a:moveTo>
                  <a:pt x="4309871" y="6095"/>
                </a:moveTo>
                <a:lnTo>
                  <a:pt x="4309871" y="1524"/>
                </a:lnTo>
                <a:lnTo>
                  <a:pt x="4311395" y="1524"/>
                </a:lnTo>
                <a:lnTo>
                  <a:pt x="4311395" y="0"/>
                </a:lnTo>
                <a:lnTo>
                  <a:pt x="4315968" y="0"/>
                </a:lnTo>
                <a:lnTo>
                  <a:pt x="4315968" y="1524"/>
                </a:lnTo>
                <a:lnTo>
                  <a:pt x="4317491" y="1524"/>
                </a:lnTo>
                <a:lnTo>
                  <a:pt x="4317491" y="6095"/>
                </a:lnTo>
                <a:lnTo>
                  <a:pt x="4315968" y="6095"/>
                </a:lnTo>
                <a:lnTo>
                  <a:pt x="4314443" y="7619"/>
                </a:lnTo>
                <a:lnTo>
                  <a:pt x="4312920" y="7619"/>
                </a:lnTo>
                <a:lnTo>
                  <a:pt x="4311395" y="6095"/>
                </a:lnTo>
                <a:lnTo>
                  <a:pt x="4309871" y="6095"/>
                </a:lnTo>
                <a:close/>
              </a:path>
              <a:path w="7447915" h="7620">
                <a:moveTo>
                  <a:pt x="4346448" y="6095"/>
                </a:moveTo>
                <a:lnTo>
                  <a:pt x="4346448" y="1524"/>
                </a:lnTo>
                <a:lnTo>
                  <a:pt x="4347971" y="1524"/>
                </a:lnTo>
                <a:lnTo>
                  <a:pt x="4347971" y="0"/>
                </a:lnTo>
                <a:lnTo>
                  <a:pt x="4352543" y="0"/>
                </a:lnTo>
                <a:lnTo>
                  <a:pt x="4352543" y="1524"/>
                </a:lnTo>
                <a:lnTo>
                  <a:pt x="4354068" y="1524"/>
                </a:lnTo>
                <a:lnTo>
                  <a:pt x="4354068" y="6095"/>
                </a:lnTo>
                <a:lnTo>
                  <a:pt x="4352543" y="6095"/>
                </a:lnTo>
                <a:lnTo>
                  <a:pt x="4351020" y="7619"/>
                </a:lnTo>
                <a:lnTo>
                  <a:pt x="4349495" y="7619"/>
                </a:lnTo>
                <a:lnTo>
                  <a:pt x="4347971" y="6095"/>
                </a:lnTo>
                <a:lnTo>
                  <a:pt x="4346448" y="6095"/>
                </a:lnTo>
                <a:close/>
              </a:path>
              <a:path w="7447915" h="7620">
                <a:moveTo>
                  <a:pt x="4383023" y="4572"/>
                </a:moveTo>
                <a:lnTo>
                  <a:pt x="4383023" y="3048"/>
                </a:lnTo>
                <a:lnTo>
                  <a:pt x="4386071" y="0"/>
                </a:lnTo>
                <a:lnTo>
                  <a:pt x="4389120" y="0"/>
                </a:lnTo>
                <a:lnTo>
                  <a:pt x="4389120" y="1524"/>
                </a:lnTo>
                <a:lnTo>
                  <a:pt x="4390643" y="1524"/>
                </a:lnTo>
                <a:lnTo>
                  <a:pt x="4390643" y="6095"/>
                </a:lnTo>
                <a:lnTo>
                  <a:pt x="4389120" y="6095"/>
                </a:lnTo>
                <a:lnTo>
                  <a:pt x="4387595" y="7619"/>
                </a:lnTo>
                <a:lnTo>
                  <a:pt x="4386071" y="7619"/>
                </a:lnTo>
                <a:lnTo>
                  <a:pt x="4386071" y="6095"/>
                </a:lnTo>
                <a:lnTo>
                  <a:pt x="4384548" y="6095"/>
                </a:lnTo>
                <a:lnTo>
                  <a:pt x="4383023" y="4572"/>
                </a:lnTo>
                <a:close/>
              </a:path>
              <a:path w="7447915" h="7620">
                <a:moveTo>
                  <a:pt x="4421123" y="6095"/>
                </a:moveTo>
                <a:lnTo>
                  <a:pt x="4421123" y="1524"/>
                </a:lnTo>
                <a:lnTo>
                  <a:pt x="4422648" y="0"/>
                </a:lnTo>
                <a:lnTo>
                  <a:pt x="4425695" y="0"/>
                </a:lnTo>
                <a:lnTo>
                  <a:pt x="4427220" y="1524"/>
                </a:lnTo>
                <a:lnTo>
                  <a:pt x="4427220" y="6095"/>
                </a:lnTo>
                <a:lnTo>
                  <a:pt x="4425695" y="6095"/>
                </a:lnTo>
                <a:lnTo>
                  <a:pt x="4425695" y="7619"/>
                </a:lnTo>
                <a:lnTo>
                  <a:pt x="4422648" y="7619"/>
                </a:lnTo>
                <a:lnTo>
                  <a:pt x="4422648" y="6095"/>
                </a:lnTo>
                <a:lnTo>
                  <a:pt x="4421123" y="6095"/>
                </a:lnTo>
                <a:close/>
              </a:path>
              <a:path w="7447915" h="7620">
                <a:moveTo>
                  <a:pt x="4457699" y="6095"/>
                </a:moveTo>
                <a:lnTo>
                  <a:pt x="4457699" y="1524"/>
                </a:lnTo>
                <a:lnTo>
                  <a:pt x="4459223" y="0"/>
                </a:lnTo>
                <a:lnTo>
                  <a:pt x="4462271" y="0"/>
                </a:lnTo>
                <a:lnTo>
                  <a:pt x="4465320" y="3048"/>
                </a:lnTo>
                <a:lnTo>
                  <a:pt x="4465320" y="4572"/>
                </a:lnTo>
                <a:lnTo>
                  <a:pt x="4463795" y="6095"/>
                </a:lnTo>
                <a:lnTo>
                  <a:pt x="4462271" y="6095"/>
                </a:lnTo>
                <a:lnTo>
                  <a:pt x="4462271" y="7619"/>
                </a:lnTo>
                <a:lnTo>
                  <a:pt x="4459223" y="7619"/>
                </a:lnTo>
                <a:lnTo>
                  <a:pt x="4459223" y="6095"/>
                </a:lnTo>
                <a:lnTo>
                  <a:pt x="4457699" y="6095"/>
                </a:lnTo>
                <a:close/>
              </a:path>
              <a:path w="7447915" h="7620">
                <a:moveTo>
                  <a:pt x="4494276" y="6095"/>
                </a:moveTo>
                <a:lnTo>
                  <a:pt x="4494276" y="1524"/>
                </a:lnTo>
                <a:lnTo>
                  <a:pt x="4495799" y="1524"/>
                </a:lnTo>
                <a:lnTo>
                  <a:pt x="4495799" y="0"/>
                </a:lnTo>
                <a:lnTo>
                  <a:pt x="4498847" y="0"/>
                </a:lnTo>
                <a:lnTo>
                  <a:pt x="4501895" y="3048"/>
                </a:lnTo>
                <a:lnTo>
                  <a:pt x="4501895" y="4572"/>
                </a:lnTo>
                <a:lnTo>
                  <a:pt x="4500371" y="6095"/>
                </a:lnTo>
                <a:lnTo>
                  <a:pt x="4498847" y="6095"/>
                </a:lnTo>
                <a:lnTo>
                  <a:pt x="4498847" y="7619"/>
                </a:lnTo>
                <a:lnTo>
                  <a:pt x="4497323" y="7619"/>
                </a:lnTo>
                <a:lnTo>
                  <a:pt x="4495799" y="6095"/>
                </a:lnTo>
                <a:lnTo>
                  <a:pt x="4494276" y="6095"/>
                </a:lnTo>
                <a:close/>
              </a:path>
              <a:path w="7447915" h="7620">
                <a:moveTo>
                  <a:pt x="4530852" y="6095"/>
                </a:moveTo>
                <a:lnTo>
                  <a:pt x="4530852" y="1524"/>
                </a:lnTo>
                <a:lnTo>
                  <a:pt x="4532376" y="1524"/>
                </a:lnTo>
                <a:lnTo>
                  <a:pt x="4532376" y="0"/>
                </a:lnTo>
                <a:lnTo>
                  <a:pt x="4536947" y="0"/>
                </a:lnTo>
                <a:lnTo>
                  <a:pt x="4536947" y="1524"/>
                </a:lnTo>
                <a:lnTo>
                  <a:pt x="4538471" y="1524"/>
                </a:lnTo>
                <a:lnTo>
                  <a:pt x="4538471" y="6095"/>
                </a:lnTo>
                <a:lnTo>
                  <a:pt x="4536947" y="6095"/>
                </a:lnTo>
                <a:lnTo>
                  <a:pt x="4535423" y="7619"/>
                </a:lnTo>
                <a:lnTo>
                  <a:pt x="4533899" y="7619"/>
                </a:lnTo>
                <a:lnTo>
                  <a:pt x="4532376" y="6095"/>
                </a:lnTo>
                <a:lnTo>
                  <a:pt x="4530852" y="6095"/>
                </a:lnTo>
                <a:close/>
              </a:path>
              <a:path w="7447915" h="7620">
                <a:moveTo>
                  <a:pt x="4567428" y="6095"/>
                </a:moveTo>
                <a:lnTo>
                  <a:pt x="4567428" y="1524"/>
                </a:lnTo>
                <a:lnTo>
                  <a:pt x="4568952" y="1524"/>
                </a:lnTo>
                <a:lnTo>
                  <a:pt x="4568952" y="0"/>
                </a:lnTo>
                <a:lnTo>
                  <a:pt x="4573523" y="0"/>
                </a:lnTo>
                <a:lnTo>
                  <a:pt x="4573523" y="1524"/>
                </a:lnTo>
                <a:lnTo>
                  <a:pt x="4575047" y="1524"/>
                </a:lnTo>
                <a:lnTo>
                  <a:pt x="4575047" y="6095"/>
                </a:lnTo>
                <a:lnTo>
                  <a:pt x="4573523" y="6095"/>
                </a:lnTo>
                <a:lnTo>
                  <a:pt x="4571999" y="7619"/>
                </a:lnTo>
                <a:lnTo>
                  <a:pt x="4570476" y="7619"/>
                </a:lnTo>
                <a:lnTo>
                  <a:pt x="4568952" y="6095"/>
                </a:lnTo>
                <a:lnTo>
                  <a:pt x="4567428" y="6095"/>
                </a:lnTo>
                <a:close/>
              </a:path>
              <a:path w="7447915" h="7620">
                <a:moveTo>
                  <a:pt x="4604003" y="4572"/>
                </a:moveTo>
                <a:lnTo>
                  <a:pt x="4604003" y="3048"/>
                </a:lnTo>
                <a:lnTo>
                  <a:pt x="4607052" y="0"/>
                </a:lnTo>
                <a:lnTo>
                  <a:pt x="4610099" y="0"/>
                </a:lnTo>
                <a:lnTo>
                  <a:pt x="4610099" y="1524"/>
                </a:lnTo>
                <a:lnTo>
                  <a:pt x="4611623" y="1524"/>
                </a:lnTo>
                <a:lnTo>
                  <a:pt x="4611623" y="6095"/>
                </a:lnTo>
                <a:lnTo>
                  <a:pt x="4610099" y="6095"/>
                </a:lnTo>
                <a:lnTo>
                  <a:pt x="4608576" y="7619"/>
                </a:lnTo>
                <a:lnTo>
                  <a:pt x="4607052" y="7619"/>
                </a:lnTo>
                <a:lnTo>
                  <a:pt x="4607052" y="6095"/>
                </a:lnTo>
                <a:lnTo>
                  <a:pt x="4605528" y="6095"/>
                </a:lnTo>
                <a:lnTo>
                  <a:pt x="4604003" y="4572"/>
                </a:lnTo>
                <a:close/>
              </a:path>
              <a:path w="7447915" h="7620">
                <a:moveTo>
                  <a:pt x="4642103" y="6095"/>
                </a:moveTo>
                <a:lnTo>
                  <a:pt x="4642103" y="1524"/>
                </a:lnTo>
                <a:lnTo>
                  <a:pt x="4643628" y="0"/>
                </a:lnTo>
                <a:lnTo>
                  <a:pt x="4646676" y="0"/>
                </a:lnTo>
                <a:lnTo>
                  <a:pt x="4648199" y="1524"/>
                </a:lnTo>
                <a:lnTo>
                  <a:pt x="4648199" y="6095"/>
                </a:lnTo>
                <a:lnTo>
                  <a:pt x="4646676" y="6095"/>
                </a:lnTo>
                <a:lnTo>
                  <a:pt x="4646676" y="7619"/>
                </a:lnTo>
                <a:lnTo>
                  <a:pt x="4643628" y="7619"/>
                </a:lnTo>
                <a:lnTo>
                  <a:pt x="4643628" y="6095"/>
                </a:lnTo>
                <a:lnTo>
                  <a:pt x="4642103" y="6095"/>
                </a:lnTo>
                <a:close/>
              </a:path>
              <a:path w="7447915" h="7620">
                <a:moveTo>
                  <a:pt x="4678679" y="6095"/>
                </a:moveTo>
                <a:lnTo>
                  <a:pt x="4678679" y="1524"/>
                </a:lnTo>
                <a:lnTo>
                  <a:pt x="4680203" y="0"/>
                </a:lnTo>
                <a:lnTo>
                  <a:pt x="4683252" y="0"/>
                </a:lnTo>
                <a:lnTo>
                  <a:pt x="4686299" y="3048"/>
                </a:lnTo>
                <a:lnTo>
                  <a:pt x="4686299" y="4572"/>
                </a:lnTo>
                <a:lnTo>
                  <a:pt x="4684776" y="6095"/>
                </a:lnTo>
                <a:lnTo>
                  <a:pt x="4683252" y="6095"/>
                </a:lnTo>
                <a:lnTo>
                  <a:pt x="4683252" y="7619"/>
                </a:lnTo>
                <a:lnTo>
                  <a:pt x="4680203" y="7619"/>
                </a:lnTo>
                <a:lnTo>
                  <a:pt x="4680203" y="6095"/>
                </a:lnTo>
                <a:lnTo>
                  <a:pt x="4678679" y="6095"/>
                </a:lnTo>
                <a:close/>
              </a:path>
              <a:path w="7447915" h="7620">
                <a:moveTo>
                  <a:pt x="4715255" y="6095"/>
                </a:moveTo>
                <a:lnTo>
                  <a:pt x="4715255" y="1524"/>
                </a:lnTo>
                <a:lnTo>
                  <a:pt x="4716779" y="1524"/>
                </a:lnTo>
                <a:lnTo>
                  <a:pt x="4716779" y="0"/>
                </a:lnTo>
                <a:lnTo>
                  <a:pt x="4721352" y="0"/>
                </a:lnTo>
                <a:lnTo>
                  <a:pt x="4721352" y="1524"/>
                </a:lnTo>
                <a:lnTo>
                  <a:pt x="4722876" y="3048"/>
                </a:lnTo>
                <a:lnTo>
                  <a:pt x="4722876" y="4572"/>
                </a:lnTo>
                <a:lnTo>
                  <a:pt x="4719828" y="7619"/>
                </a:lnTo>
                <a:lnTo>
                  <a:pt x="4718303" y="7619"/>
                </a:lnTo>
                <a:lnTo>
                  <a:pt x="4716779" y="6095"/>
                </a:lnTo>
                <a:lnTo>
                  <a:pt x="4715255" y="6095"/>
                </a:lnTo>
                <a:close/>
              </a:path>
              <a:path w="7447915" h="7620">
                <a:moveTo>
                  <a:pt x="4751831" y="6095"/>
                </a:moveTo>
                <a:lnTo>
                  <a:pt x="4751831" y="1524"/>
                </a:lnTo>
                <a:lnTo>
                  <a:pt x="4753355" y="1524"/>
                </a:lnTo>
                <a:lnTo>
                  <a:pt x="4753355" y="0"/>
                </a:lnTo>
                <a:lnTo>
                  <a:pt x="4757928" y="0"/>
                </a:lnTo>
                <a:lnTo>
                  <a:pt x="4757928" y="1524"/>
                </a:lnTo>
                <a:lnTo>
                  <a:pt x="4759452" y="1524"/>
                </a:lnTo>
                <a:lnTo>
                  <a:pt x="4759452" y="6095"/>
                </a:lnTo>
                <a:lnTo>
                  <a:pt x="4757928" y="6095"/>
                </a:lnTo>
                <a:lnTo>
                  <a:pt x="4756403" y="7619"/>
                </a:lnTo>
                <a:lnTo>
                  <a:pt x="4754879" y="7619"/>
                </a:lnTo>
                <a:lnTo>
                  <a:pt x="4753355" y="6095"/>
                </a:lnTo>
                <a:lnTo>
                  <a:pt x="4751831" y="6095"/>
                </a:lnTo>
                <a:close/>
              </a:path>
              <a:path w="7447915" h="7620">
                <a:moveTo>
                  <a:pt x="4788407" y="6095"/>
                </a:moveTo>
                <a:lnTo>
                  <a:pt x="4788407" y="1524"/>
                </a:lnTo>
                <a:lnTo>
                  <a:pt x="4789931" y="1524"/>
                </a:lnTo>
                <a:lnTo>
                  <a:pt x="4789931" y="0"/>
                </a:lnTo>
                <a:lnTo>
                  <a:pt x="4794504" y="0"/>
                </a:lnTo>
                <a:lnTo>
                  <a:pt x="4794504" y="1524"/>
                </a:lnTo>
                <a:lnTo>
                  <a:pt x="4796028" y="1524"/>
                </a:lnTo>
                <a:lnTo>
                  <a:pt x="4796028" y="6095"/>
                </a:lnTo>
                <a:lnTo>
                  <a:pt x="4794504" y="6095"/>
                </a:lnTo>
                <a:lnTo>
                  <a:pt x="4792979" y="7619"/>
                </a:lnTo>
                <a:lnTo>
                  <a:pt x="4791455" y="7619"/>
                </a:lnTo>
                <a:lnTo>
                  <a:pt x="4789931" y="6095"/>
                </a:lnTo>
                <a:lnTo>
                  <a:pt x="4788407" y="6095"/>
                </a:lnTo>
                <a:close/>
              </a:path>
              <a:path w="7447915" h="7620">
                <a:moveTo>
                  <a:pt x="4824984" y="4572"/>
                </a:moveTo>
                <a:lnTo>
                  <a:pt x="4824984" y="3048"/>
                </a:lnTo>
                <a:lnTo>
                  <a:pt x="4828031" y="0"/>
                </a:lnTo>
                <a:lnTo>
                  <a:pt x="4831079" y="0"/>
                </a:lnTo>
                <a:lnTo>
                  <a:pt x="4831079" y="1524"/>
                </a:lnTo>
                <a:lnTo>
                  <a:pt x="4832604" y="1524"/>
                </a:lnTo>
                <a:lnTo>
                  <a:pt x="4832604" y="6095"/>
                </a:lnTo>
                <a:lnTo>
                  <a:pt x="4831079" y="6095"/>
                </a:lnTo>
                <a:lnTo>
                  <a:pt x="4829555" y="7619"/>
                </a:lnTo>
                <a:lnTo>
                  <a:pt x="4828031" y="7619"/>
                </a:lnTo>
                <a:lnTo>
                  <a:pt x="4828031" y="6095"/>
                </a:lnTo>
                <a:lnTo>
                  <a:pt x="4826507" y="6095"/>
                </a:lnTo>
                <a:lnTo>
                  <a:pt x="4824984" y="4572"/>
                </a:lnTo>
                <a:close/>
              </a:path>
              <a:path w="7447915" h="7620">
                <a:moveTo>
                  <a:pt x="4863084" y="6095"/>
                </a:moveTo>
                <a:lnTo>
                  <a:pt x="4863084" y="1524"/>
                </a:lnTo>
                <a:lnTo>
                  <a:pt x="4864607" y="0"/>
                </a:lnTo>
                <a:lnTo>
                  <a:pt x="4867655" y="0"/>
                </a:lnTo>
                <a:lnTo>
                  <a:pt x="4869179" y="1524"/>
                </a:lnTo>
                <a:lnTo>
                  <a:pt x="4869179" y="6095"/>
                </a:lnTo>
                <a:lnTo>
                  <a:pt x="4867655" y="6095"/>
                </a:lnTo>
                <a:lnTo>
                  <a:pt x="4867655" y="7619"/>
                </a:lnTo>
                <a:lnTo>
                  <a:pt x="4864607" y="7619"/>
                </a:lnTo>
                <a:lnTo>
                  <a:pt x="4864607" y="6095"/>
                </a:lnTo>
                <a:lnTo>
                  <a:pt x="4863084" y="6095"/>
                </a:lnTo>
                <a:close/>
              </a:path>
              <a:path w="7447915" h="7620">
                <a:moveTo>
                  <a:pt x="4899660" y="6095"/>
                </a:moveTo>
                <a:lnTo>
                  <a:pt x="4899660" y="1524"/>
                </a:lnTo>
                <a:lnTo>
                  <a:pt x="4901184" y="0"/>
                </a:lnTo>
                <a:lnTo>
                  <a:pt x="4904231" y="0"/>
                </a:lnTo>
                <a:lnTo>
                  <a:pt x="4907279" y="3048"/>
                </a:lnTo>
                <a:lnTo>
                  <a:pt x="4907279" y="4572"/>
                </a:lnTo>
                <a:lnTo>
                  <a:pt x="4905755" y="6095"/>
                </a:lnTo>
                <a:lnTo>
                  <a:pt x="4904231" y="6095"/>
                </a:lnTo>
                <a:lnTo>
                  <a:pt x="4904231" y="7619"/>
                </a:lnTo>
                <a:lnTo>
                  <a:pt x="4901184" y="7619"/>
                </a:lnTo>
                <a:lnTo>
                  <a:pt x="4901184" y="6095"/>
                </a:lnTo>
                <a:lnTo>
                  <a:pt x="4899660" y="6095"/>
                </a:lnTo>
                <a:close/>
              </a:path>
              <a:path w="7447915" h="7620">
                <a:moveTo>
                  <a:pt x="4936236" y="6095"/>
                </a:moveTo>
                <a:lnTo>
                  <a:pt x="4936236" y="1524"/>
                </a:lnTo>
                <a:lnTo>
                  <a:pt x="4937760" y="1524"/>
                </a:lnTo>
                <a:lnTo>
                  <a:pt x="4937760" y="0"/>
                </a:lnTo>
                <a:lnTo>
                  <a:pt x="4942331" y="0"/>
                </a:lnTo>
                <a:lnTo>
                  <a:pt x="4942331" y="1524"/>
                </a:lnTo>
                <a:lnTo>
                  <a:pt x="4943855" y="3048"/>
                </a:lnTo>
                <a:lnTo>
                  <a:pt x="4943855" y="4572"/>
                </a:lnTo>
                <a:lnTo>
                  <a:pt x="4940807" y="7619"/>
                </a:lnTo>
                <a:lnTo>
                  <a:pt x="4939284" y="7619"/>
                </a:lnTo>
                <a:lnTo>
                  <a:pt x="4937760" y="6095"/>
                </a:lnTo>
                <a:lnTo>
                  <a:pt x="4936236" y="6095"/>
                </a:lnTo>
                <a:close/>
              </a:path>
              <a:path w="7447915" h="7620">
                <a:moveTo>
                  <a:pt x="4972812" y="6095"/>
                </a:moveTo>
                <a:lnTo>
                  <a:pt x="4972812" y="1524"/>
                </a:lnTo>
                <a:lnTo>
                  <a:pt x="4974336" y="1524"/>
                </a:lnTo>
                <a:lnTo>
                  <a:pt x="4974336" y="0"/>
                </a:lnTo>
                <a:lnTo>
                  <a:pt x="4978907" y="0"/>
                </a:lnTo>
                <a:lnTo>
                  <a:pt x="4978907" y="1524"/>
                </a:lnTo>
                <a:lnTo>
                  <a:pt x="4980431" y="1524"/>
                </a:lnTo>
                <a:lnTo>
                  <a:pt x="4980431" y="6095"/>
                </a:lnTo>
                <a:lnTo>
                  <a:pt x="4978907" y="6095"/>
                </a:lnTo>
                <a:lnTo>
                  <a:pt x="4977384" y="7619"/>
                </a:lnTo>
                <a:lnTo>
                  <a:pt x="4975860" y="7619"/>
                </a:lnTo>
                <a:lnTo>
                  <a:pt x="4974336" y="6095"/>
                </a:lnTo>
                <a:lnTo>
                  <a:pt x="4972812" y="6095"/>
                </a:lnTo>
                <a:close/>
              </a:path>
              <a:path w="7447915" h="7620">
                <a:moveTo>
                  <a:pt x="5009387" y="6095"/>
                </a:moveTo>
                <a:lnTo>
                  <a:pt x="5009387" y="1524"/>
                </a:lnTo>
                <a:lnTo>
                  <a:pt x="5010912" y="1524"/>
                </a:lnTo>
                <a:lnTo>
                  <a:pt x="5010912" y="0"/>
                </a:lnTo>
                <a:lnTo>
                  <a:pt x="5015484" y="0"/>
                </a:lnTo>
                <a:lnTo>
                  <a:pt x="5015484" y="1524"/>
                </a:lnTo>
                <a:lnTo>
                  <a:pt x="5017007" y="1524"/>
                </a:lnTo>
                <a:lnTo>
                  <a:pt x="5017007" y="6095"/>
                </a:lnTo>
                <a:lnTo>
                  <a:pt x="5015484" y="6095"/>
                </a:lnTo>
                <a:lnTo>
                  <a:pt x="5013960" y="7619"/>
                </a:lnTo>
                <a:lnTo>
                  <a:pt x="5012436" y="7619"/>
                </a:lnTo>
                <a:lnTo>
                  <a:pt x="5010912" y="6095"/>
                </a:lnTo>
                <a:lnTo>
                  <a:pt x="5009387" y="6095"/>
                </a:lnTo>
                <a:close/>
              </a:path>
              <a:path w="7447915" h="7620">
                <a:moveTo>
                  <a:pt x="5045963" y="4572"/>
                </a:moveTo>
                <a:lnTo>
                  <a:pt x="5045963" y="3048"/>
                </a:lnTo>
                <a:lnTo>
                  <a:pt x="5049012" y="0"/>
                </a:lnTo>
                <a:lnTo>
                  <a:pt x="5052060" y="0"/>
                </a:lnTo>
                <a:lnTo>
                  <a:pt x="5053584" y="1524"/>
                </a:lnTo>
                <a:lnTo>
                  <a:pt x="5053584" y="6095"/>
                </a:lnTo>
                <a:lnTo>
                  <a:pt x="5052060" y="6095"/>
                </a:lnTo>
                <a:lnTo>
                  <a:pt x="5050536" y="7619"/>
                </a:lnTo>
                <a:lnTo>
                  <a:pt x="5049012" y="7619"/>
                </a:lnTo>
                <a:lnTo>
                  <a:pt x="5049012" y="6095"/>
                </a:lnTo>
                <a:lnTo>
                  <a:pt x="5047487" y="6095"/>
                </a:lnTo>
                <a:lnTo>
                  <a:pt x="5045963" y="4572"/>
                </a:lnTo>
                <a:close/>
              </a:path>
              <a:path w="7447915" h="7620">
                <a:moveTo>
                  <a:pt x="5084063" y="6095"/>
                </a:moveTo>
                <a:lnTo>
                  <a:pt x="5084063" y="1524"/>
                </a:lnTo>
                <a:lnTo>
                  <a:pt x="5085587" y="0"/>
                </a:lnTo>
                <a:lnTo>
                  <a:pt x="5088636" y="0"/>
                </a:lnTo>
                <a:lnTo>
                  <a:pt x="5090160" y="1524"/>
                </a:lnTo>
                <a:lnTo>
                  <a:pt x="5090160" y="6095"/>
                </a:lnTo>
                <a:lnTo>
                  <a:pt x="5088636" y="6095"/>
                </a:lnTo>
                <a:lnTo>
                  <a:pt x="5088636" y="7619"/>
                </a:lnTo>
                <a:lnTo>
                  <a:pt x="5085587" y="7619"/>
                </a:lnTo>
                <a:lnTo>
                  <a:pt x="5085587" y="6095"/>
                </a:lnTo>
                <a:lnTo>
                  <a:pt x="5084063" y="6095"/>
                </a:lnTo>
                <a:close/>
              </a:path>
              <a:path w="7447915" h="7620">
                <a:moveTo>
                  <a:pt x="5120639" y="6095"/>
                </a:moveTo>
                <a:lnTo>
                  <a:pt x="5120639" y="1524"/>
                </a:lnTo>
                <a:lnTo>
                  <a:pt x="5122163" y="0"/>
                </a:lnTo>
                <a:lnTo>
                  <a:pt x="5125212" y="0"/>
                </a:lnTo>
                <a:lnTo>
                  <a:pt x="5128260" y="3048"/>
                </a:lnTo>
                <a:lnTo>
                  <a:pt x="5128260" y="4572"/>
                </a:lnTo>
                <a:lnTo>
                  <a:pt x="5126736" y="6095"/>
                </a:lnTo>
                <a:lnTo>
                  <a:pt x="5125212" y="6095"/>
                </a:lnTo>
                <a:lnTo>
                  <a:pt x="5125212" y="7619"/>
                </a:lnTo>
                <a:lnTo>
                  <a:pt x="5122163" y="7619"/>
                </a:lnTo>
                <a:lnTo>
                  <a:pt x="5122163" y="6095"/>
                </a:lnTo>
                <a:lnTo>
                  <a:pt x="5120639" y="6095"/>
                </a:lnTo>
                <a:close/>
              </a:path>
              <a:path w="7447915" h="7620">
                <a:moveTo>
                  <a:pt x="5157215" y="6095"/>
                </a:moveTo>
                <a:lnTo>
                  <a:pt x="5157215" y="1524"/>
                </a:lnTo>
                <a:lnTo>
                  <a:pt x="5158739" y="1524"/>
                </a:lnTo>
                <a:lnTo>
                  <a:pt x="5158739" y="0"/>
                </a:lnTo>
                <a:lnTo>
                  <a:pt x="5163312" y="0"/>
                </a:lnTo>
                <a:lnTo>
                  <a:pt x="5163312" y="1524"/>
                </a:lnTo>
                <a:lnTo>
                  <a:pt x="5164836" y="3048"/>
                </a:lnTo>
                <a:lnTo>
                  <a:pt x="5164836" y="4572"/>
                </a:lnTo>
                <a:lnTo>
                  <a:pt x="5161787" y="7619"/>
                </a:lnTo>
                <a:lnTo>
                  <a:pt x="5160263" y="7619"/>
                </a:lnTo>
                <a:lnTo>
                  <a:pt x="5158739" y="6095"/>
                </a:lnTo>
                <a:lnTo>
                  <a:pt x="5157215" y="6095"/>
                </a:lnTo>
                <a:close/>
              </a:path>
              <a:path w="7447915" h="7620">
                <a:moveTo>
                  <a:pt x="5193791" y="6095"/>
                </a:moveTo>
                <a:lnTo>
                  <a:pt x="5193791" y="1524"/>
                </a:lnTo>
                <a:lnTo>
                  <a:pt x="5195315" y="1524"/>
                </a:lnTo>
                <a:lnTo>
                  <a:pt x="5195315" y="0"/>
                </a:lnTo>
                <a:lnTo>
                  <a:pt x="5199887" y="0"/>
                </a:lnTo>
                <a:lnTo>
                  <a:pt x="5199887" y="1524"/>
                </a:lnTo>
                <a:lnTo>
                  <a:pt x="5201412" y="1524"/>
                </a:lnTo>
                <a:lnTo>
                  <a:pt x="5201412" y="6095"/>
                </a:lnTo>
                <a:lnTo>
                  <a:pt x="5199887" y="6095"/>
                </a:lnTo>
                <a:lnTo>
                  <a:pt x="5198363" y="7619"/>
                </a:lnTo>
                <a:lnTo>
                  <a:pt x="5196839" y="7619"/>
                </a:lnTo>
                <a:lnTo>
                  <a:pt x="5195315" y="6095"/>
                </a:lnTo>
                <a:lnTo>
                  <a:pt x="5193791" y="6095"/>
                </a:lnTo>
                <a:close/>
              </a:path>
              <a:path w="7447915" h="7620">
                <a:moveTo>
                  <a:pt x="5230368" y="6095"/>
                </a:moveTo>
                <a:lnTo>
                  <a:pt x="5230368" y="1524"/>
                </a:lnTo>
                <a:lnTo>
                  <a:pt x="5231891" y="1524"/>
                </a:lnTo>
                <a:lnTo>
                  <a:pt x="5231891" y="0"/>
                </a:lnTo>
                <a:lnTo>
                  <a:pt x="5236463" y="0"/>
                </a:lnTo>
                <a:lnTo>
                  <a:pt x="5236463" y="1524"/>
                </a:lnTo>
                <a:lnTo>
                  <a:pt x="5237987" y="1524"/>
                </a:lnTo>
                <a:lnTo>
                  <a:pt x="5237987" y="6095"/>
                </a:lnTo>
                <a:lnTo>
                  <a:pt x="5236463" y="6095"/>
                </a:lnTo>
                <a:lnTo>
                  <a:pt x="5234939" y="7619"/>
                </a:lnTo>
                <a:lnTo>
                  <a:pt x="5233415" y="7619"/>
                </a:lnTo>
                <a:lnTo>
                  <a:pt x="5231891" y="6095"/>
                </a:lnTo>
                <a:lnTo>
                  <a:pt x="5230368" y="6095"/>
                </a:lnTo>
                <a:close/>
              </a:path>
              <a:path w="7447915" h="7620">
                <a:moveTo>
                  <a:pt x="5266944" y="4572"/>
                </a:moveTo>
                <a:lnTo>
                  <a:pt x="5266944" y="3048"/>
                </a:lnTo>
                <a:lnTo>
                  <a:pt x="5269991" y="0"/>
                </a:lnTo>
                <a:lnTo>
                  <a:pt x="5273039" y="0"/>
                </a:lnTo>
                <a:lnTo>
                  <a:pt x="5274563" y="1524"/>
                </a:lnTo>
                <a:lnTo>
                  <a:pt x="5274563" y="6095"/>
                </a:lnTo>
                <a:lnTo>
                  <a:pt x="5273039" y="6095"/>
                </a:lnTo>
                <a:lnTo>
                  <a:pt x="5271515" y="7619"/>
                </a:lnTo>
                <a:lnTo>
                  <a:pt x="5269991" y="7619"/>
                </a:lnTo>
                <a:lnTo>
                  <a:pt x="5269991" y="6095"/>
                </a:lnTo>
                <a:lnTo>
                  <a:pt x="5268468" y="6095"/>
                </a:lnTo>
                <a:lnTo>
                  <a:pt x="5266944" y="4572"/>
                </a:lnTo>
                <a:close/>
              </a:path>
              <a:path w="7447915" h="7620">
                <a:moveTo>
                  <a:pt x="5305044" y="6095"/>
                </a:moveTo>
                <a:lnTo>
                  <a:pt x="5305044" y="1524"/>
                </a:lnTo>
                <a:lnTo>
                  <a:pt x="5306568" y="0"/>
                </a:lnTo>
                <a:lnTo>
                  <a:pt x="5309615" y="0"/>
                </a:lnTo>
                <a:lnTo>
                  <a:pt x="5311139" y="1524"/>
                </a:lnTo>
                <a:lnTo>
                  <a:pt x="5311139" y="6095"/>
                </a:lnTo>
                <a:lnTo>
                  <a:pt x="5309615" y="6095"/>
                </a:lnTo>
                <a:lnTo>
                  <a:pt x="5309615" y="7619"/>
                </a:lnTo>
                <a:lnTo>
                  <a:pt x="5306568" y="7619"/>
                </a:lnTo>
                <a:lnTo>
                  <a:pt x="5306568" y="6095"/>
                </a:lnTo>
                <a:lnTo>
                  <a:pt x="5305044" y="6095"/>
                </a:lnTo>
                <a:close/>
              </a:path>
              <a:path w="7447915" h="7620">
                <a:moveTo>
                  <a:pt x="5341620" y="6095"/>
                </a:moveTo>
                <a:lnTo>
                  <a:pt x="5341620" y="1524"/>
                </a:lnTo>
                <a:lnTo>
                  <a:pt x="5343144" y="0"/>
                </a:lnTo>
                <a:lnTo>
                  <a:pt x="5346191" y="0"/>
                </a:lnTo>
                <a:lnTo>
                  <a:pt x="5349239" y="3048"/>
                </a:lnTo>
                <a:lnTo>
                  <a:pt x="5349239" y="4572"/>
                </a:lnTo>
                <a:lnTo>
                  <a:pt x="5347715" y="6095"/>
                </a:lnTo>
                <a:lnTo>
                  <a:pt x="5346191" y="6095"/>
                </a:lnTo>
                <a:lnTo>
                  <a:pt x="5346191" y="7619"/>
                </a:lnTo>
                <a:lnTo>
                  <a:pt x="5343144" y="7619"/>
                </a:lnTo>
                <a:lnTo>
                  <a:pt x="5343144" y="6095"/>
                </a:lnTo>
                <a:lnTo>
                  <a:pt x="5341620" y="6095"/>
                </a:lnTo>
                <a:close/>
              </a:path>
              <a:path w="7447915" h="7620">
                <a:moveTo>
                  <a:pt x="5378196" y="6095"/>
                </a:moveTo>
                <a:lnTo>
                  <a:pt x="5378196" y="1524"/>
                </a:lnTo>
                <a:lnTo>
                  <a:pt x="5379720" y="1524"/>
                </a:lnTo>
                <a:lnTo>
                  <a:pt x="5379720" y="0"/>
                </a:lnTo>
                <a:lnTo>
                  <a:pt x="5384291" y="0"/>
                </a:lnTo>
                <a:lnTo>
                  <a:pt x="5384291" y="1524"/>
                </a:lnTo>
                <a:lnTo>
                  <a:pt x="5385815" y="1524"/>
                </a:lnTo>
                <a:lnTo>
                  <a:pt x="5385815" y="6095"/>
                </a:lnTo>
                <a:lnTo>
                  <a:pt x="5384291" y="6095"/>
                </a:lnTo>
                <a:lnTo>
                  <a:pt x="5382768" y="7619"/>
                </a:lnTo>
                <a:lnTo>
                  <a:pt x="5381244" y="7619"/>
                </a:lnTo>
                <a:lnTo>
                  <a:pt x="5379720" y="6095"/>
                </a:lnTo>
                <a:lnTo>
                  <a:pt x="5378196" y="6095"/>
                </a:lnTo>
                <a:close/>
              </a:path>
              <a:path w="7447915" h="7620">
                <a:moveTo>
                  <a:pt x="5414771" y="6095"/>
                </a:moveTo>
                <a:lnTo>
                  <a:pt x="5414771" y="1524"/>
                </a:lnTo>
                <a:lnTo>
                  <a:pt x="5416296" y="1524"/>
                </a:lnTo>
                <a:lnTo>
                  <a:pt x="5416296" y="0"/>
                </a:lnTo>
                <a:lnTo>
                  <a:pt x="5420868" y="0"/>
                </a:lnTo>
                <a:lnTo>
                  <a:pt x="5420868" y="1524"/>
                </a:lnTo>
                <a:lnTo>
                  <a:pt x="5422391" y="1524"/>
                </a:lnTo>
                <a:lnTo>
                  <a:pt x="5422391" y="6095"/>
                </a:lnTo>
                <a:lnTo>
                  <a:pt x="5420868" y="6095"/>
                </a:lnTo>
                <a:lnTo>
                  <a:pt x="5419344" y="7619"/>
                </a:lnTo>
                <a:lnTo>
                  <a:pt x="5417820" y="7619"/>
                </a:lnTo>
                <a:lnTo>
                  <a:pt x="5416296" y="6095"/>
                </a:lnTo>
                <a:lnTo>
                  <a:pt x="5414771" y="6095"/>
                </a:lnTo>
                <a:close/>
              </a:path>
              <a:path w="7447915" h="7620">
                <a:moveTo>
                  <a:pt x="5451347" y="6095"/>
                </a:moveTo>
                <a:lnTo>
                  <a:pt x="5451347" y="1524"/>
                </a:lnTo>
                <a:lnTo>
                  <a:pt x="5452871" y="1524"/>
                </a:lnTo>
                <a:lnTo>
                  <a:pt x="5452871" y="0"/>
                </a:lnTo>
                <a:lnTo>
                  <a:pt x="5457444" y="0"/>
                </a:lnTo>
                <a:lnTo>
                  <a:pt x="5457444" y="1524"/>
                </a:lnTo>
                <a:lnTo>
                  <a:pt x="5458968" y="1524"/>
                </a:lnTo>
                <a:lnTo>
                  <a:pt x="5458968" y="6095"/>
                </a:lnTo>
                <a:lnTo>
                  <a:pt x="5457444" y="6095"/>
                </a:lnTo>
                <a:lnTo>
                  <a:pt x="5455920" y="7619"/>
                </a:lnTo>
                <a:lnTo>
                  <a:pt x="5454396" y="7619"/>
                </a:lnTo>
                <a:lnTo>
                  <a:pt x="5452871" y="6095"/>
                </a:lnTo>
                <a:lnTo>
                  <a:pt x="5451347" y="6095"/>
                </a:lnTo>
                <a:close/>
              </a:path>
              <a:path w="7447915" h="7620">
                <a:moveTo>
                  <a:pt x="5487923" y="4572"/>
                </a:moveTo>
                <a:lnTo>
                  <a:pt x="5487923" y="3048"/>
                </a:lnTo>
                <a:lnTo>
                  <a:pt x="5490971" y="0"/>
                </a:lnTo>
                <a:lnTo>
                  <a:pt x="5494020" y="0"/>
                </a:lnTo>
                <a:lnTo>
                  <a:pt x="5495544" y="1524"/>
                </a:lnTo>
                <a:lnTo>
                  <a:pt x="5495544" y="6095"/>
                </a:lnTo>
                <a:lnTo>
                  <a:pt x="5494020" y="6095"/>
                </a:lnTo>
                <a:lnTo>
                  <a:pt x="5494020" y="7619"/>
                </a:lnTo>
                <a:lnTo>
                  <a:pt x="5490971" y="7619"/>
                </a:lnTo>
                <a:lnTo>
                  <a:pt x="5490971" y="6095"/>
                </a:lnTo>
                <a:lnTo>
                  <a:pt x="5489447" y="6095"/>
                </a:lnTo>
                <a:lnTo>
                  <a:pt x="5487923" y="4572"/>
                </a:lnTo>
                <a:close/>
              </a:path>
              <a:path w="7447915" h="7620">
                <a:moveTo>
                  <a:pt x="5526023" y="6095"/>
                </a:moveTo>
                <a:lnTo>
                  <a:pt x="5526023" y="1524"/>
                </a:lnTo>
                <a:lnTo>
                  <a:pt x="5527547" y="0"/>
                </a:lnTo>
                <a:lnTo>
                  <a:pt x="5530596" y="0"/>
                </a:lnTo>
                <a:lnTo>
                  <a:pt x="5532120" y="1524"/>
                </a:lnTo>
                <a:lnTo>
                  <a:pt x="5532120" y="6095"/>
                </a:lnTo>
                <a:lnTo>
                  <a:pt x="5530596" y="6095"/>
                </a:lnTo>
                <a:lnTo>
                  <a:pt x="5530596" y="7619"/>
                </a:lnTo>
                <a:lnTo>
                  <a:pt x="5527547" y="7619"/>
                </a:lnTo>
                <a:lnTo>
                  <a:pt x="5527547" y="6095"/>
                </a:lnTo>
                <a:lnTo>
                  <a:pt x="5526023" y="6095"/>
                </a:lnTo>
                <a:close/>
              </a:path>
              <a:path w="7447915" h="7620">
                <a:moveTo>
                  <a:pt x="5562599" y="6095"/>
                </a:moveTo>
                <a:lnTo>
                  <a:pt x="5562599" y="1524"/>
                </a:lnTo>
                <a:lnTo>
                  <a:pt x="5564123" y="0"/>
                </a:lnTo>
                <a:lnTo>
                  <a:pt x="5567171" y="0"/>
                </a:lnTo>
                <a:lnTo>
                  <a:pt x="5570220" y="3048"/>
                </a:lnTo>
                <a:lnTo>
                  <a:pt x="5570220" y="4572"/>
                </a:lnTo>
                <a:lnTo>
                  <a:pt x="5568696" y="6095"/>
                </a:lnTo>
                <a:lnTo>
                  <a:pt x="5567171" y="6095"/>
                </a:lnTo>
                <a:lnTo>
                  <a:pt x="5567171" y="7619"/>
                </a:lnTo>
                <a:lnTo>
                  <a:pt x="5565647" y="7619"/>
                </a:lnTo>
                <a:lnTo>
                  <a:pt x="5564123" y="6095"/>
                </a:lnTo>
                <a:lnTo>
                  <a:pt x="5562599" y="6095"/>
                </a:lnTo>
                <a:close/>
              </a:path>
              <a:path w="7447915" h="7620">
                <a:moveTo>
                  <a:pt x="5599176" y="6095"/>
                </a:moveTo>
                <a:lnTo>
                  <a:pt x="5599176" y="1524"/>
                </a:lnTo>
                <a:lnTo>
                  <a:pt x="5600699" y="1524"/>
                </a:lnTo>
                <a:lnTo>
                  <a:pt x="5600699" y="0"/>
                </a:lnTo>
                <a:lnTo>
                  <a:pt x="5605271" y="0"/>
                </a:lnTo>
                <a:lnTo>
                  <a:pt x="5605271" y="1524"/>
                </a:lnTo>
                <a:lnTo>
                  <a:pt x="5606796" y="1524"/>
                </a:lnTo>
                <a:lnTo>
                  <a:pt x="5606796" y="6095"/>
                </a:lnTo>
                <a:lnTo>
                  <a:pt x="5605271" y="6095"/>
                </a:lnTo>
                <a:lnTo>
                  <a:pt x="5603747" y="7619"/>
                </a:lnTo>
                <a:lnTo>
                  <a:pt x="5602223" y="7619"/>
                </a:lnTo>
                <a:lnTo>
                  <a:pt x="5600699" y="6095"/>
                </a:lnTo>
                <a:lnTo>
                  <a:pt x="5599176" y="6095"/>
                </a:lnTo>
                <a:close/>
              </a:path>
              <a:path w="7447915" h="7620">
                <a:moveTo>
                  <a:pt x="5635752" y="6095"/>
                </a:moveTo>
                <a:lnTo>
                  <a:pt x="5635752" y="1524"/>
                </a:lnTo>
                <a:lnTo>
                  <a:pt x="5637276" y="1524"/>
                </a:lnTo>
                <a:lnTo>
                  <a:pt x="5637276" y="0"/>
                </a:lnTo>
                <a:lnTo>
                  <a:pt x="5641847" y="0"/>
                </a:lnTo>
                <a:lnTo>
                  <a:pt x="5641847" y="1524"/>
                </a:lnTo>
                <a:lnTo>
                  <a:pt x="5643371" y="1524"/>
                </a:lnTo>
                <a:lnTo>
                  <a:pt x="5643371" y="6095"/>
                </a:lnTo>
                <a:lnTo>
                  <a:pt x="5641847" y="6095"/>
                </a:lnTo>
                <a:lnTo>
                  <a:pt x="5640323" y="7619"/>
                </a:lnTo>
                <a:lnTo>
                  <a:pt x="5638799" y="7619"/>
                </a:lnTo>
                <a:lnTo>
                  <a:pt x="5637276" y="6095"/>
                </a:lnTo>
                <a:lnTo>
                  <a:pt x="5635752" y="6095"/>
                </a:lnTo>
                <a:close/>
              </a:path>
              <a:path w="7447915" h="7620">
                <a:moveTo>
                  <a:pt x="5672328" y="4572"/>
                </a:moveTo>
                <a:lnTo>
                  <a:pt x="5672328" y="3048"/>
                </a:lnTo>
                <a:lnTo>
                  <a:pt x="5673852" y="1524"/>
                </a:lnTo>
                <a:lnTo>
                  <a:pt x="5673852" y="0"/>
                </a:lnTo>
                <a:lnTo>
                  <a:pt x="5678423" y="0"/>
                </a:lnTo>
                <a:lnTo>
                  <a:pt x="5678423" y="1524"/>
                </a:lnTo>
                <a:lnTo>
                  <a:pt x="5679947" y="1524"/>
                </a:lnTo>
                <a:lnTo>
                  <a:pt x="5679947" y="6095"/>
                </a:lnTo>
                <a:lnTo>
                  <a:pt x="5678423" y="6095"/>
                </a:lnTo>
                <a:lnTo>
                  <a:pt x="5676899" y="7619"/>
                </a:lnTo>
                <a:lnTo>
                  <a:pt x="5675376" y="7619"/>
                </a:lnTo>
                <a:lnTo>
                  <a:pt x="5672328" y="4572"/>
                </a:lnTo>
                <a:close/>
              </a:path>
              <a:path w="7447915" h="7620">
                <a:moveTo>
                  <a:pt x="5708904" y="4572"/>
                </a:moveTo>
                <a:lnTo>
                  <a:pt x="5708904" y="3048"/>
                </a:lnTo>
                <a:lnTo>
                  <a:pt x="5711952" y="0"/>
                </a:lnTo>
                <a:lnTo>
                  <a:pt x="5714999" y="0"/>
                </a:lnTo>
                <a:lnTo>
                  <a:pt x="5716523" y="1524"/>
                </a:lnTo>
                <a:lnTo>
                  <a:pt x="5716523" y="6095"/>
                </a:lnTo>
                <a:lnTo>
                  <a:pt x="5714999" y="6095"/>
                </a:lnTo>
                <a:lnTo>
                  <a:pt x="5714999" y="7619"/>
                </a:lnTo>
                <a:lnTo>
                  <a:pt x="5711952" y="7619"/>
                </a:lnTo>
                <a:lnTo>
                  <a:pt x="5711952" y="6095"/>
                </a:lnTo>
                <a:lnTo>
                  <a:pt x="5710428" y="6095"/>
                </a:lnTo>
                <a:lnTo>
                  <a:pt x="5708904" y="4572"/>
                </a:lnTo>
                <a:close/>
              </a:path>
              <a:path w="7447915" h="7620">
                <a:moveTo>
                  <a:pt x="5747004" y="6095"/>
                </a:moveTo>
                <a:lnTo>
                  <a:pt x="5747004" y="1524"/>
                </a:lnTo>
                <a:lnTo>
                  <a:pt x="5748528" y="0"/>
                </a:lnTo>
                <a:lnTo>
                  <a:pt x="5751576" y="0"/>
                </a:lnTo>
                <a:lnTo>
                  <a:pt x="5753099" y="1524"/>
                </a:lnTo>
                <a:lnTo>
                  <a:pt x="5753099" y="6095"/>
                </a:lnTo>
                <a:lnTo>
                  <a:pt x="5751576" y="6095"/>
                </a:lnTo>
                <a:lnTo>
                  <a:pt x="5751576" y="7619"/>
                </a:lnTo>
                <a:lnTo>
                  <a:pt x="5748528" y="7619"/>
                </a:lnTo>
                <a:lnTo>
                  <a:pt x="5748528" y="6095"/>
                </a:lnTo>
                <a:lnTo>
                  <a:pt x="5747004" y="6095"/>
                </a:lnTo>
                <a:close/>
              </a:path>
              <a:path w="7447915" h="7620">
                <a:moveTo>
                  <a:pt x="5783580" y="6095"/>
                </a:moveTo>
                <a:lnTo>
                  <a:pt x="5783580" y="1524"/>
                </a:lnTo>
                <a:lnTo>
                  <a:pt x="5785104" y="0"/>
                </a:lnTo>
                <a:lnTo>
                  <a:pt x="5788152" y="0"/>
                </a:lnTo>
                <a:lnTo>
                  <a:pt x="5791199" y="3048"/>
                </a:lnTo>
                <a:lnTo>
                  <a:pt x="5791199" y="4572"/>
                </a:lnTo>
                <a:lnTo>
                  <a:pt x="5789676" y="6095"/>
                </a:lnTo>
                <a:lnTo>
                  <a:pt x="5788152" y="6095"/>
                </a:lnTo>
                <a:lnTo>
                  <a:pt x="5788152" y="7619"/>
                </a:lnTo>
                <a:lnTo>
                  <a:pt x="5786628" y="7619"/>
                </a:lnTo>
                <a:lnTo>
                  <a:pt x="5785104" y="6095"/>
                </a:lnTo>
                <a:lnTo>
                  <a:pt x="5783580" y="6095"/>
                </a:lnTo>
                <a:close/>
              </a:path>
              <a:path w="7447915" h="7620">
                <a:moveTo>
                  <a:pt x="5820155" y="6095"/>
                </a:moveTo>
                <a:lnTo>
                  <a:pt x="5820155" y="1524"/>
                </a:lnTo>
                <a:lnTo>
                  <a:pt x="5821680" y="1524"/>
                </a:lnTo>
                <a:lnTo>
                  <a:pt x="5821680" y="0"/>
                </a:lnTo>
                <a:lnTo>
                  <a:pt x="5826252" y="0"/>
                </a:lnTo>
                <a:lnTo>
                  <a:pt x="5826252" y="1524"/>
                </a:lnTo>
                <a:lnTo>
                  <a:pt x="5827776" y="1524"/>
                </a:lnTo>
                <a:lnTo>
                  <a:pt x="5827776" y="6095"/>
                </a:lnTo>
                <a:lnTo>
                  <a:pt x="5826252" y="6095"/>
                </a:lnTo>
                <a:lnTo>
                  <a:pt x="5824728" y="7619"/>
                </a:lnTo>
                <a:lnTo>
                  <a:pt x="5823204" y="7619"/>
                </a:lnTo>
                <a:lnTo>
                  <a:pt x="5821680" y="6095"/>
                </a:lnTo>
                <a:lnTo>
                  <a:pt x="5820155" y="6095"/>
                </a:lnTo>
                <a:close/>
              </a:path>
              <a:path w="7447915" h="7620">
                <a:moveTo>
                  <a:pt x="5856731" y="6095"/>
                </a:moveTo>
                <a:lnTo>
                  <a:pt x="5856731" y="1524"/>
                </a:lnTo>
                <a:lnTo>
                  <a:pt x="5858255" y="1524"/>
                </a:lnTo>
                <a:lnTo>
                  <a:pt x="5858255" y="0"/>
                </a:lnTo>
                <a:lnTo>
                  <a:pt x="5862828" y="0"/>
                </a:lnTo>
                <a:lnTo>
                  <a:pt x="5862828" y="1524"/>
                </a:lnTo>
                <a:lnTo>
                  <a:pt x="5864352" y="1524"/>
                </a:lnTo>
                <a:lnTo>
                  <a:pt x="5864352" y="6095"/>
                </a:lnTo>
                <a:lnTo>
                  <a:pt x="5862828" y="6095"/>
                </a:lnTo>
                <a:lnTo>
                  <a:pt x="5861304" y="7619"/>
                </a:lnTo>
                <a:lnTo>
                  <a:pt x="5859780" y="7619"/>
                </a:lnTo>
                <a:lnTo>
                  <a:pt x="5858255" y="6095"/>
                </a:lnTo>
                <a:lnTo>
                  <a:pt x="5856731" y="6095"/>
                </a:lnTo>
                <a:close/>
              </a:path>
              <a:path w="7447915" h="7620">
                <a:moveTo>
                  <a:pt x="5893307" y="4572"/>
                </a:moveTo>
                <a:lnTo>
                  <a:pt x="5893307" y="3048"/>
                </a:lnTo>
                <a:lnTo>
                  <a:pt x="5894831" y="1524"/>
                </a:lnTo>
                <a:lnTo>
                  <a:pt x="5894831" y="0"/>
                </a:lnTo>
                <a:lnTo>
                  <a:pt x="5899404" y="0"/>
                </a:lnTo>
                <a:lnTo>
                  <a:pt x="5899404" y="1524"/>
                </a:lnTo>
                <a:lnTo>
                  <a:pt x="5900928" y="1524"/>
                </a:lnTo>
                <a:lnTo>
                  <a:pt x="5900928" y="6095"/>
                </a:lnTo>
                <a:lnTo>
                  <a:pt x="5899404" y="6095"/>
                </a:lnTo>
                <a:lnTo>
                  <a:pt x="5897880" y="7619"/>
                </a:lnTo>
                <a:lnTo>
                  <a:pt x="5896355" y="7619"/>
                </a:lnTo>
                <a:lnTo>
                  <a:pt x="5893307" y="4572"/>
                </a:lnTo>
                <a:close/>
              </a:path>
              <a:path w="7447915" h="7620">
                <a:moveTo>
                  <a:pt x="5929884" y="4572"/>
                </a:moveTo>
                <a:lnTo>
                  <a:pt x="5929884" y="3048"/>
                </a:lnTo>
                <a:lnTo>
                  <a:pt x="5932931" y="0"/>
                </a:lnTo>
                <a:lnTo>
                  <a:pt x="5935980" y="0"/>
                </a:lnTo>
                <a:lnTo>
                  <a:pt x="5937504" y="1524"/>
                </a:lnTo>
                <a:lnTo>
                  <a:pt x="5937504" y="6095"/>
                </a:lnTo>
                <a:lnTo>
                  <a:pt x="5935980" y="6095"/>
                </a:lnTo>
                <a:lnTo>
                  <a:pt x="5935980" y="7619"/>
                </a:lnTo>
                <a:lnTo>
                  <a:pt x="5932931" y="7619"/>
                </a:lnTo>
                <a:lnTo>
                  <a:pt x="5932931" y="6095"/>
                </a:lnTo>
                <a:lnTo>
                  <a:pt x="5931407" y="6095"/>
                </a:lnTo>
                <a:lnTo>
                  <a:pt x="5929884" y="4572"/>
                </a:lnTo>
                <a:close/>
              </a:path>
              <a:path w="7447915" h="7620">
                <a:moveTo>
                  <a:pt x="5967984" y="6095"/>
                </a:moveTo>
                <a:lnTo>
                  <a:pt x="5967984" y="1524"/>
                </a:lnTo>
                <a:lnTo>
                  <a:pt x="5969507" y="0"/>
                </a:lnTo>
                <a:lnTo>
                  <a:pt x="5972555" y="0"/>
                </a:lnTo>
                <a:lnTo>
                  <a:pt x="5974080" y="1524"/>
                </a:lnTo>
                <a:lnTo>
                  <a:pt x="5974080" y="6095"/>
                </a:lnTo>
                <a:lnTo>
                  <a:pt x="5972555" y="6095"/>
                </a:lnTo>
                <a:lnTo>
                  <a:pt x="5972555" y="7619"/>
                </a:lnTo>
                <a:lnTo>
                  <a:pt x="5969507" y="7619"/>
                </a:lnTo>
                <a:lnTo>
                  <a:pt x="5969507" y="6095"/>
                </a:lnTo>
                <a:lnTo>
                  <a:pt x="5967984" y="6095"/>
                </a:lnTo>
                <a:close/>
              </a:path>
              <a:path w="7447915" h="7620">
                <a:moveTo>
                  <a:pt x="6004560" y="6095"/>
                </a:moveTo>
                <a:lnTo>
                  <a:pt x="6004560" y="1524"/>
                </a:lnTo>
                <a:lnTo>
                  <a:pt x="6006084" y="1524"/>
                </a:lnTo>
                <a:lnTo>
                  <a:pt x="6006084" y="0"/>
                </a:lnTo>
                <a:lnTo>
                  <a:pt x="6009131" y="0"/>
                </a:lnTo>
                <a:lnTo>
                  <a:pt x="6012180" y="3048"/>
                </a:lnTo>
                <a:lnTo>
                  <a:pt x="6012180" y="4572"/>
                </a:lnTo>
                <a:lnTo>
                  <a:pt x="6010655" y="6095"/>
                </a:lnTo>
                <a:lnTo>
                  <a:pt x="6009131" y="6095"/>
                </a:lnTo>
                <a:lnTo>
                  <a:pt x="6009131" y="7619"/>
                </a:lnTo>
                <a:lnTo>
                  <a:pt x="6007607" y="7619"/>
                </a:lnTo>
                <a:lnTo>
                  <a:pt x="6006084" y="6095"/>
                </a:lnTo>
                <a:lnTo>
                  <a:pt x="6004560" y="6095"/>
                </a:lnTo>
                <a:close/>
              </a:path>
              <a:path w="7447915" h="7620">
                <a:moveTo>
                  <a:pt x="6041136" y="6095"/>
                </a:moveTo>
                <a:lnTo>
                  <a:pt x="6041136" y="1524"/>
                </a:lnTo>
                <a:lnTo>
                  <a:pt x="6042660" y="1524"/>
                </a:lnTo>
                <a:lnTo>
                  <a:pt x="6042660" y="0"/>
                </a:lnTo>
                <a:lnTo>
                  <a:pt x="6047231" y="0"/>
                </a:lnTo>
                <a:lnTo>
                  <a:pt x="6047231" y="1524"/>
                </a:lnTo>
                <a:lnTo>
                  <a:pt x="6048755" y="1524"/>
                </a:lnTo>
                <a:lnTo>
                  <a:pt x="6048755" y="6095"/>
                </a:lnTo>
                <a:lnTo>
                  <a:pt x="6047231" y="6095"/>
                </a:lnTo>
                <a:lnTo>
                  <a:pt x="6045707" y="7619"/>
                </a:lnTo>
                <a:lnTo>
                  <a:pt x="6044184" y="7619"/>
                </a:lnTo>
                <a:lnTo>
                  <a:pt x="6042660" y="6095"/>
                </a:lnTo>
                <a:lnTo>
                  <a:pt x="6041136" y="6095"/>
                </a:lnTo>
                <a:close/>
              </a:path>
              <a:path w="7447915" h="7620">
                <a:moveTo>
                  <a:pt x="6077712" y="6095"/>
                </a:moveTo>
                <a:lnTo>
                  <a:pt x="6077712" y="1524"/>
                </a:lnTo>
                <a:lnTo>
                  <a:pt x="6079236" y="1524"/>
                </a:lnTo>
                <a:lnTo>
                  <a:pt x="6079236" y="0"/>
                </a:lnTo>
                <a:lnTo>
                  <a:pt x="6083807" y="0"/>
                </a:lnTo>
                <a:lnTo>
                  <a:pt x="6083807" y="1524"/>
                </a:lnTo>
                <a:lnTo>
                  <a:pt x="6085331" y="1524"/>
                </a:lnTo>
                <a:lnTo>
                  <a:pt x="6085331" y="6095"/>
                </a:lnTo>
                <a:lnTo>
                  <a:pt x="6083807" y="6095"/>
                </a:lnTo>
                <a:lnTo>
                  <a:pt x="6082284" y="7619"/>
                </a:lnTo>
                <a:lnTo>
                  <a:pt x="6080760" y="7619"/>
                </a:lnTo>
                <a:lnTo>
                  <a:pt x="6079236" y="6095"/>
                </a:lnTo>
                <a:lnTo>
                  <a:pt x="6077712" y="6095"/>
                </a:lnTo>
                <a:close/>
              </a:path>
              <a:path w="7447915" h="7620">
                <a:moveTo>
                  <a:pt x="6114288" y="4572"/>
                </a:moveTo>
                <a:lnTo>
                  <a:pt x="6114288" y="3048"/>
                </a:lnTo>
                <a:lnTo>
                  <a:pt x="6115812" y="1524"/>
                </a:lnTo>
                <a:lnTo>
                  <a:pt x="6115812" y="0"/>
                </a:lnTo>
                <a:lnTo>
                  <a:pt x="6120384" y="0"/>
                </a:lnTo>
                <a:lnTo>
                  <a:pt x="6120384" y="1524"/>
                </a:lnTo>
                <a:lnTo>
                  <a:pt x="6121907" y="1524"/>
                </a:lnTo>
                <a:lnTo>
                  <a:pt x="6121907" y="6095"/>
                </a:lnTo>
                <a:lnTo>
                  <a:pt x="6120384" y="6095"/>
                </a:lnTo>
                <a:lnTo>
                  <a:pt x="6118860" y="7619"/>
                </a:lnTo>
                <a:lnTo>
                  <a:pt x="6117336" y="7619"/>
                </a:lnTo>
                <a:lnTo>
                  <a:pt x="6114288" y="4572"/>
                </a:lnTo>
                <a:close/>
              </a:path>
              <a:path w="7447915" h="7620">
                <a:moveTo>
                  <a:pt x="6150863" y="4572"/>
                </a:moveTo>
                <a:lnTo>
                  <a:pt x="6150863" y="3048"/>
                </a:lnTo>
                <a:lnTo>
                  <a:pt x="6153912" y="0"/>
                </a:lnTo>
                <a:lnTo>
                  <a:pt x="6156960" y="0"/>
                </a:lnTo>
                <a:lnTo>
                  <a:pt x="6158484" y="1524"/>
                </a:lnTo>
                <a:lnTo>
                  <a:pt x="6158484" y="6095"/>
                </a:lnTo>
                <a:lnTo>
                  <a:pt x="6156960" y="6095"/>
                </a:lnTo>
                <a:lnTo>
                  <a:pt x="6156960" y="7619"/>
                </a:lnTo>
                <a:lnTo>
                  <a:pt x="6153912" y="7619"/>
                </a:lnTo>
                <a:lnTo>
                  <a:pt x="6153912" y="6095"/>
                </a:lnTo>
                <a:lnTo>
                  <a:pt x="6152388" y="6095"/>
                </a:lnTo>
                <a:lnTo>
                  <a:pt x="6150863" y="4572"/>
                </a:lnTo>
                <a:close/>
              </a:path>
              <a:path w="7447915" h="7620">
                <a:moveTo>
                  <a:pt x="6188963" y="6095"/>
                </a:moveTo>
                <a:lnTo>
                  <a:pt x="6188963" y="1524"/>
                </a:lnTo>
                <a:lnTo>
                  <a:pt x="6190488" y="0"/>
                </a:lnTo>
                <a:lnTo>
                  <a:pt x="6193536" y="0"/>
                </a:lnTo>
                <a:lnTo>
                  <a:pt x="6195060" y="1524"/>
                </a:lnTo>
                <a:lnTo>
                  <a:pt x="6195060" y="6095"/>
                </a:lnTo>
                <a:lnTo>
                  <a:pt x="6193536" y="6095"/>
                </a:lnTo>
                <a:lnTo>
                  <a:pt x="6193536" y="7619"/>
                </a:lnTo>
                <a:lnTo>
                  <a:pt x="6190488" y="7619"/>
                </a:lnTo>
                <a:lnTo>
                  <a:pt x="6190488" y="6095"/>
                </a:lnTo>
                <a:lnTo>
                  <a:pt x="6188963" y="6095"/>
                </a:lnTo>
                <a:close/>
              </a:path>
              <a:path w="7447915" h="7620">
                <a:moveTo>
                  <a:pt x="6225539" y="6095"/>
                </a:moveTo>
                <a:lnTo>
                  <a:pt x="6225539" y="1524"/>
                </a:lnTo>
                <a:lnTo>
                  <a:pt x="6227063" y="1524"/>
                </a:lnTo>
                <a:lnTo>
                  <a:pt x="6227063" y="0"/>
                </a:lnTo>
                <a:lnTo>
                  <a:pt x="6230112" y="0"/>
                </a:lnTo>
                <a:lnTo>
                  <a:pt x="6233160" y="3048"/>
                </a:lnTo>
                <a:lnTo>
                  <a:pt x="6233160" y="4572"/>
                </a:lnTo>
                <a:lnTo>
                  <a:pt x="6231636" y="6095"/>
                </a:lnTo>
                <a:lnTo>
                  <a:pt x="6230112" y="6095"/>
                </a:lnTo>
                <a:lnTo>
                  <a:pt x="6230112" y="7619"/>
                </a:lnTo>
                <a:lnTo>
                  <a:pt x="6228588" y="7619"/>
                </a:lnTo>
                <a:lnTo>
                  <a:pt x="6227063" y="6095"/>
                </a:lnTo>
                <a:lnTo>
                  <a:pt x="6225539" y="6095"/>
                </a:lnTo>
                <a:close/>
              </a:path>
              <a:path w="7447915" h="7620">
                <a:moveTo>
                  <a:pt x="6262115" y="6095"/>
                </a:moveTo>
                <a:lnTo>
                  <a:pt x="6262115" y="1524"/>
                </a:lnTo>
                <a:lnTo>
                  <a:pt x="6263639" y="1524"/>
                </a:lnTo>
                <a:lnTo>
                  <a:pt x="6263639" y="0"/>
                </a:lnTo>
                <a:lnTo>
                  <a:pt x="6268212" y="0"/>
                </a:lnTo>
                <a:lnTo>
                  <a:pt x="6268212" y="1524"/>
                </a:lnTo>
                <a:lnTo>
                  <a:pt x="6269736" y="1524"/>
                </a:lnTo>
                <a:lnTo>
                  <a:pt x="6269736" y="6095"/>
                </a:lnTo>
                <a:lnTo>
                  <a:pt x="6268212" y="6095"/>
                </a:lnTo>
                <a:lnTo>
                  <a:pt x="6266688" y="7619"/>
                </a:lnTo>
                <a:lnTo>
                  <a:pt x="6265163" y="7619"/>
                </a:lnTo>
                <a:lnTo>
                  <a:pt x="6263639" y="6095"/>
                </a:lnTo>
                <a:lnTo>
                  <a:pt x="6262115" y="6095"/>
                </a:lnTo>
                <a:close/>
              </a:path>
              <a:path w="7447915" h="7620">
                <a:moveTo>
                  <a:pt x="6298691" y="6095"/>
                </a:moveTo>
                <a:lnTo>
                  <a:pt x="6298691" y="1524"/>
                </a:lnTo>
                <a:lnTo>
                  <a:pt x="6300215" y="1524"/>
                </a:lnTo>
                <a:lnTo>
                  <a:pt x="6300215" y="0"/>
                </a:lnTo>
                <a:lnTo>
                  <a:pt x="6304788" y="0"/>
                </a:lnTo>
                <a:lnTo>
                  <a:pt x="6304788" y="1524"/>
                </a:lnTo>
                <a:lnTo>
                  <a:pt x="6306312" y="1524"/>
                </a:lnTo>
                <a:lnTo>
                  <a:pt x="6306312" y="6095"/>
                </a:lnTo>
                <a:lnTo>
                  <a:pt x="6304788" y="6095"/>
                </a:lnTo>
                <a:lnTo>
                  <a:pt x="6303263" y="7619"/>
                </a:lnTo>
                <a:lnTo>
                  <a:pt x="6301739" y="7619"/>
                </a:lnTo>
                <a:lnTo>
                  <a:pt x="6300215" y="6095"/>
                </a:lnTo>
                <a:lnTo>
                  <a:pt x="6298691" y="6095"/>
                </a:lnTo>
                <a:close/>
              </a:path>
              <a:path w="7447915" h="7620">
                <a:moveTo>
                  <a:pt x="6335268" y="4572"/>
                </a:moveTo>
                <a:lnTo>
                  <a:pt x="6335268" y="3048"/>
                </a:lnTo>
                <a:lnTo>
                  <a:pt x="6338315" y="0"/>
                </a:lnTo>
                <a:lnTo>
                  <a:pt x="6341363" y="0"/>
                </a:lnTo>
                <a:lnTo>
                  <a:pt x="6341363" y="1524"/>
                </a:lnTo>
                <a:lnTo>
                  <a:pt x="6342888" y="1524"/>
                </a:lnTo>
                <a:lnTo>
                  <a:pt x="6342888" y="6095"/>
                </a:lnTo>
                <a:lnTo>
                  <a:pt x="6341363" y="6095"/>
                </a:lnTo>
                <a:lnTo>
                  <a:pt x="6339839" y="7619"/>
                </a:lnTo>
                <a:lnTo>
                  <a:pt x="6338315" y="7619"/>
                </a:lnTo>
                <a:lnTo>
                  <a:pt x="6338315" y="6095"/>
                </a:lnTo>
                <a:lnTo>
                  <a:pt x="6336791" y="6095"/>
                </a:lnTo>
                <a:lnTo>
                  <a:pt x="6335268" y="4572"/>
                </a:lnTo>
                <a:close/>
              </a:path>
              <a:path w="7447915" h="7620">
                <a:moveTo>
                  <a:pt x="6373368" y="6095"/>
                </a:moveTo>
                <a:lnTo>
                  <a:pt x="6373368" y="1524"/>
                </a:lnTo>
                <a:lnTo>
                  <a:pt x="6374891" y="0"/>
                </a:lnTo>
                <a:lnTo>
                  <a:pt x="6377939" y="0"/>
                </a:lnTo>
                <a:lnTo>
                  <a:pt x="6379463" y="1524"/>
                </a:lnTo>
                <a:lnTo>
                  <a:pt x="6379463" y="6095"/>
                </a:lnTo>
                <a:lnTo>
                  <a:pt x="6377939" y="6095"/>
                </a:lnTo>
                <a:lnTo>
                  <a:pt x="6377939" y="7619"/>
                </a:lnTo>
                <a:lnTo>
                  <a:pt x="6374891" y="7619"/>
                </a:lnTo>
                <a:lnTo>
                  <a:pt x="6374891" y="6095"/>
                </a:lnTo>
                <a:lnTo>
                  <a:pt x="6373368" y="6095"/>
                </a:lnTo>
                <a:close/>
              </a:path>
              <a:path w="7447915" h="7620">
                <a:moveTo>
                  <a:pt x="6409944" y="6095"/>
                </a:moveTo>
                <a:lnTo>
                  <a:pt x="6409944" y="1524"/>
                </a:lnTo>
                <a:lnTo>
                  <a:pt x="6411468" y="0"/>
                </a:lnTo>
                <a:lnTo>
                  <a:pt x="6414515" y="0"/>
                </a:lnTo>
                <a:lnTo>
                  <a:pt x="6417563" y="3048"/>
                </a:lnTo>
                <a:lnTo>
                  <a:pt x="6417563" y="4572"/>
                </a:lnTo>
                <a:lnTo>
                  <a:pt x="6416039" y="6095"/>
                </a:lnTo>
                <a:lnTo>
                  <a:pt x="6414515" y="6095"/>
                </a:lnTo>
                <a:lnTo>
                  <a:pt x="6414515" y="7619"/>
                </a:lnTo>
                <a:lnTo>
                  <a:pt x="6411468" y="7619"/>
                </a:lnTo>
                <a:lnTo>
                  <a:pt x="6411468" y="6095"/>
                </a:lnTo>
                <a:lnTo>
                  <a:pt x="6409944" y="6095"/>
                </a:lnTo>
                <a:close/>
              </a:path>
              <a:path w="7447915" h="7620">
                <a:moveTo>
                  <a:pt x="6446520" y="6095"/>
                </a:moveTo>
                <a:lnTo>
                  <a:pt x="6446520" y="1524"/>
                </a:lnTo>
                <a:lnTo>
                  <a:pt x="6448044" y="1524"/>
                </a:lnTo>
                <a:lnTo>
                  <a:pt x="6448044" y="0"/>
                </a:lnTo>
                <a:lnTo>
                  <a:pt x="6452615" y="0"/>
                </a:lnTo>
                <a:lnTo>
                  <a:pt x="6452615" y="1524"/>
                </a:lnTo>
                <a:lnTo>
                  <a:pt x="6454139" y="3048"/>
                </a:lnTo>
                <a:lnTo>
                  <a:pt x="6454139" y="4572"/>
                </a:lnTo>
                <a:lnTo>
                  <a:pt x="6451091" y="7619"/>
                </a:lnTo>
                <a:lnTo>
                  <a:pt x="6449568" y="7619"/>
                </a:lnTo>
                <a:lnTo>
                  <a:pt x="6448044" y="6095"/>
                </a:lnTo>
                <a:lnTo>
                  <a:pt x="6446520" y="6095"/>
                </a:lnTo>
                <a:close/>
              </a:path>
              <a:path w="7447915" h="7620">
                <a:moveTo>
                  <a:pt x="6483096" y="6095"/>
                </a:moveTo>
                <a:lnTo>
                  <a:pt x="6483096" y="1524"/>
                </a:lnTo>
                <a:lnTo>
                  <a:pt x="6484620" y="1524"/>
                </a:lnTo>
                <a:lnTo>
                  <a:pt x="6484620" y="0"/>
                </a:lnTo>
                <a:lnTo>
                  <a:pt x="6489191" y="0"/>
                </a:lnTo>
                <a:lnTo>
                  <a:pt x="6489191" y="1524"/>
                </a:lnTo>
                <a:lnTo>
                  <a:pt x="6490715" y="1524"/>
                </a:lnTo>
                <a:lnTo>
                  <a:pt x="6490715" y="6095"/>
                </a:lnTo>
                <a:lnTo>
                  <a:pt x="6489191" y="6095"/>
                </a:lnTo>
                <a:lnTo>
                  <a:pt x="6487668" y="7619"/>
                </a:lnTo>
                <a:lnTo>
                  <a:pt x="6486144" y="7619"/>
                </a:lnTo>
                <a:lnTo>
                  <a:pt x="6484620" y="6095"/>
                </a:lnTo>
                <a:lnTo>
                  <a:pt x="6483096" y="6095"/>
                </a:lnTo>
                <a:close/>
              </a:path>
              <a:path w="7447915" h="7620">
                <a:moveTo>
                  <a:pt x="6519672" y="6095"/>
                </a:moveTo>
                <a:lnTo>
                  <a:pt x="6519672" y="1524"/>
                </a:lnTo>
                <a:lnTo>
                  <a:pt x="6521196" y="1524"/>
                </a:lnTo>
                <a:lnTo>
                  <a:pt x="6521196" y="0"/>
                </a:lnTo>
                <a:lnTo>
                  <a:pt x="6525768" y="0"/>
                </a:lnTo>
                <a:lnTo>
                  <a:pt x="6525768" y="1524"/>
                </a:lnTo>
                <a:lnTo>
                  <a:pt x="6527291" y="1524"/>
                </a:lnTo>
                <a:lnTo>
                  <a:pt x="6527291" y="6095"/>
                </a:lnTo>
                <a:lnTo>
                  <a:pt x="6525768" y="6095"/>
                </a:lnTo>
                <a:lnTo>
                  <a:pt x="6524244" y="7619"/>
                </a:lnTo>
                <a:lnTo>
                  <a:pt x="6522720" y="7619"/>
                </a:lnTo>
                <a:lnTo>
                  <a:pt x="6521196" y="6095"/>
                </a:lnTo>
                <a:lnTo>
                  <a:pt x="6519672" y="6095"/>
                </a:lnTo>
                <a:close/>
              </a:path>
              <a:path w="7447915" h="7620">
                <a:moveTo>
                  <a:pt x="6556247" y="4572"/>
                </a:moveTo>
                <a:lnTo>
                  <a:pt x="6556247" y="3048"/>
                </a:lnTo>
                <a:lnTo>
                  <a:pt x="6559296" y="0"/>
                </a:lnTo>
                <a:lnTo>
                  <a:pt x="6562344" y="0"/>
                </a:lnTo>
                <a:lnTo>
                  <a:pt x="6562344" y="1524"/>
                </a:lnTo>
                <a:lnTo>
                  <a:pt x="6563868" y="1524"/>
                </a:lnTo>
                <a:lnTo>
                  <a:pt x="6563868" y="6095"/>
                </a:lnTo>
                <a:lnTo>
                  <a:pt x="6562344" y="6095"/>
                </a:lnTo>
                <a:lnTo>
                  <a:pt x="6560820" y="7619"/>
                </a:lnTo>
                <a:lnTo>
                  <a:pt x="6559296" y="7619"/>
                </a:lnTo>
                <a:lnTo>
                  <a:pt x="6559296" y="6095"/>
                </a:lnTo>
                <a:lnTo>
                  <a:pt x="6557772" y="6095"/>
                </a:lnTo>
                <a:lnTo>
                  <a:pt x="6556247" y="4572"/>
                </a:lnTo>
                <a:close/>
              </a:path>
              <a:path w="7447915" h="7620">
                <a:moveTo>
                  <a:pt x="6594347" y="6095"/>
                </a:moveTo>
                <a:lnTo>
                  <a:pt x="6594347" y="1524"/>
                </a:lnTo>
                <a:lnTo>
                  <a:pt x="6595872" y="0"/>
                </a:lnTo>
                <a:lnTo>
                  <a:pt x="6598920" y="0"/>
                </a:lnTo>
                <a:lnTo>
                  <a:pt x="6600444" y="1524"/>
                </a:lnTo>
                <a:lnTo>
                  <a:pt x="6600444" y="6095"/>
                </a:lnTo>
                <a:lnTo>
                  <a:pt x="6598920" y="6095"/>
                </a:lnTo>
                <a:lnTo>
                  <a:pt x="6598920" y="7619"/>
                </a:lnTo>
                <a:lnTo>
                  <a:pt x="6595872" y="7619"/>
                </a:lnTo>
                <a:lnTo>
                  <a:pt x="6595872" y="6095"/>
                </a:lnTo>
                <a:lnTo>
                  <a:pt x="6594347" y="6095"/>
                </a:lnTo>
                <a:close/>
              </a:path>
              <a:path w="7447915" h="7620">
                <a:moveTo>
                  <a:pt x="6630923" y="6095"/>
                </a:moveTo>
                <a:lnTo>
                  <a:pt x="6630923" y="1524"/>
                </a:lnTo>
                <a:lnTo>
                  <a:pt x="6632447" y="0"/>
                </a:lnTo>
                <a:lnTo>
                  <a:pt x="6635496" y="0"/>
                </a:lnTo>
                <a:lnTo>
                  <a:pt x="6638544" y="3048"/>
                </a:lnTo>
                <a:lnTo>
                  <a:pt x="6638544" y="4572"/>
                </a:lnTo>
                <a:lnTo>
                  <a:pt x="6637020" y="6095"/>
                </a:lnTo>
                <a:lnTo>
                  <a:pt x="6635496" y="6095"/>
                </a:lnTo>
                <a:lnTo>
                  <a:pt x="6635496" y="7619"/>
                </a:lnTo>
                <a:lnTo>
                  <a:pt x="6632447" y="7619"/>
                </a:lnTo>
                <a:lnTo>
                  <a:pt x="6632447" y="6095"/>
                </a:lnTo>
                <a:lnTo>
                  <a:pt x="6630923" y="6095"/>
                </a:lnTo>
                <a:close/>
              </a:path>
              <a:path w="7447915" h="7620">
                <a:moveTo>
                  <a:pt x="6667499" y="6095"/>
                </a:moveTo>
                <a:lnTo>
                  <a:pt x="6667499" y="1524"/>
                </a:lnTo>
                <a:lnTo>
                  <a:pt x="6669023" y="1524"/>
                </a:lnTo>
                <a:lnTo>
                  <a:pt x="6669023" y="0"/>
                </a:lnTo>
                <a:lnTo>
                  <a:pt x="6673596" y="0"/>
                </a:lnTo>
                <a:lnTo>
                  <a:pt x="6673596" y="1524"/>
                </a:lnTo>
                <a:lnTo>
                  <a:pt x="6675120" y="3048"/>
                </a:lnTo>
                <a:lnTo>
                  <a:pt x="6675120" y="4572"/>
                </a:lnTo>
                <a:lnTo>
                  <a:pt x="6672072" y="7619"/>
                </a:lnTo>
                <a:lnTo>
                  <a:pt x="6670547" y="7619"/>
                </a:lnTo>
                <a:lnTo>
                  <a:pt x="6669023" y="6095"/>
                </a:lnTo>
                <a:lnTo>
                  <a:pt x="6667499" y="6095"/>
                </a:lnTo>
                <a:close/>
              </a:path>
              <a:path w="7447915" h="7620">
                <a:moveTo>
                  <a:pt x="6704076" y="6095"/>
                </a:moveTo>
                <a:lnTo>
                  <a:pt x="6704076" y="1524"/>
                </a:lnTo>
                <a:lnTo>
                  <a:pt x="6705599" y="1524"/>
                </a:lnTo>
                <a:lnTo>
                  <a:pt x="6705599" y="0"/>
                </a:lnTo>
                <a:lnTo>
                  <a:pt x="6710172" y="0"/>
                </a:lnTo>
                <a:lnTo>
                  <a:pt x="6710172" y="1524"/>
                </a:lnTo>
                <a:lnTo>
                  <a:pt x="6711696" y="1524"/>
                </a:lnTo>
                <a:lnTo>
                  <a:pt x="6711696" y="6095"/>
                </a:lnTo>
                <a:lnTo>
                  <a:pt x="6710172" y="6095"/>
                </a:lnTo>
                <a:lnTo>
                  <a:pt x="6708647" y="7619"/>
                </a:lnTo>
                <a:lnTo>
                  <a:pt x="6707123" y="7619"/>
                </a:lnTo>
                <a:lnTo>
                  <a:pt x="6705599" y="6095"/>
                </a:lnTo>
                <a:lnTo>
                  <a:pt x="6704076" y="6095"/>
                </a:lnTo>
                <a:close/>
              </a:path>
              <a:path w="7447915" h="7620">
                <a:moveTo>
                  <a:pt x="6740652" y="6095"/>
                </a:moveTo>
                <a:lnTo>
                  <a:pt x="6740652" y="1524"/>
                </a:lnTo>
                <a:lnTo>
                  <a:pt x="6742176" y="1524"/>
                </a:lnTo>
                <a:lnTo>
                  <a:pt x="6742176" y="0"/>
                </a:lnTo>
                <a:lnTo>
                  <a:pt x="6746747" y="0"/>
                </a:lnTo>
                <a:lnTo>
                  <a:pt x="6746747" y="1524"/>
                </a:lnTo>
                <a:lnTo>
                  <a:pt x="6748272" y="1524"/>
                </a:lnTo>
                <a:lnTo>
                  <a:pt x="6748272" y="6095"/>
                </a:lnTo>
                <a:lnTo>
                  <a:pt x="6746747" y="6095"/>
                </a:lnTo>
                <a:lnTo>
                  <a:pt x="6745223" y="7619"/>
                </a:lnTo>
                <a:lnTo>
                  <a:pt x="6743699" y="7619"/>
                </a:lnTo>
                <a:lnTo>
                  <a:pt x="6742176" y="6095"/>
                </a:lnTo>
                <a:lnTo>
                  <a:pt x="6740652" y="6095"/>
                </a:lnTo>
                <a:close/>
              </a:path>
              <a:path w="7447915" h="7620">
                <a:moveTo>
                  <a:pt x="6777228" y="4572"/>
                </a:moveTo>
                <a:lnTo>
                  <a:pt x="6777228" y="3048"/>
                </a:lnTo>
                <a:lnTo>
                  <a:pt x="6780276" y="0"/>
                </a:lnTo>
                <a:lnTo>
                  <a:pt x="6783323" y="0"/>
                </a:lnTo>
                <a:lnTo>
                  <a:pt x="6784847" y="1524"/>
                </a:lnTo>
                <a:lnTo>
                  <a:pt x="6784847" y="6095"/>
                </a:lnTo>
                <a:lnTo>
                  <a:pt x="6783323" y="6095"/>
                </a:lnTo>
                <a:lnTo>
                  <a:pt x="6781799" y="7619"/>
                </a:lnTo>
                <a:lnTo>
                  <a:pt x="6780276" y="7619"/>
                </a:lnTo>
                <a:lnTo>
                  <a:pt x="6780276" y="6095"/>
                </a:lnTo>
                <a:lnTo>
                  <a:pt x="6778752" y="6095"/>
                </a:lnTo>
                <a:lnTo>
                  <a:pt x="6777228" y="4572"/>
                </a:lnTo>
                <a:close/>
              </a:path>
              <a:path w="7447915" h="7620">
                <a:moveTo>
                  <a:pt x="6815328" y="6095"/>
                </a:moveTo>
                <a:lnTo>
                  <a:pt x="6815328" y="1524"/>
                </a:lnTo>
                <a:lnTo>
                  <a:pt x="6816852" y="0"/>
                </a:lnTo>
                <a:lnTo>
                  <a:pt x="6819899" y="0"/>
                </a:lnTo>
                <a:lnTo>
                  <a:pt x="6821423" y="1524"/>
                </a:lnTo>
                <a:lnTo>
                  <a:pt x="6821423" y="6095"/>
                </a:lnTo>
                <a:lnTo>
                  <a:pt x="6819899" y="6095"/>
                </a:lnTo>
                <a:lnTo>
                  <a:pt x="6819899" y="7619"/>
                </a:lnTo>
                <a:lnTo>
                  <a:pt x="6816852" y="7619"/>
                </a:lnTo>
                <a:lnTo>
                  <a:pt x="6816852" y="6095"/>
                </a:lnTo>
                <a:lnTo>
                  <a:pt x="6815328" y="6095"/>
                </a:lnTo>
                <a:close/>
              </a:path>
              <a:path w="7447915" h="7620">
                <a:moveTo>
                  <a:pt x="6851904" y="6095"/>
                </a:moveTo>
                <a:lnTo>
                  <a:pt x="6851904" y="1524"/>
                </a:lnTo>
                <a:lnTo>
                  <a:pt x="6853428" y="0"/>
                </a:lnTo>
                <a:lnTo>
                  <a:pt x="6856476" y="0"/>
                </a:lnTo>
                <a:lnTo>
                  <a:pt x="6859523" y="3048"/>
                </a:lnTo>
                <a:lnTo>
                  <a:pt x="6859523" y="4572"/>
                </a:lnTo>
                <a:lnTo>
                  <a:pt x="6857999" y="6095"/>
                </a:lnTo>
                <a:lnTo>
                  <a:pt x="6856476" y="6095"/>
                </a:lnTo>
                <a:lnTo>
                  <a:pt x="6856476" y="7619"/>
                </a:lnTo>
                <a:lnTo>
                  <a:pt x="6853428" y="7619"/>
                </a:lnTo>
                <a:lnTo>
                  <a:pt x="6853428" y="6095"/>
                </a:lnTo>
                <a:lnTo>
                  <a:pt x="6851904" y="6095"/>
                </a:lnTo>
                <a:close/>
              </a:path>
              <a:path w="7447915" h="7620">
                <a:moveTo>
                  <a:pt x="6888480" y="6095"/>
                </a:moveTo>
                <a:lnTo>
                  <a:pt x="6888480" y="1524"/>
                </a:lnTo>
                <a:lnTo>
                  <a:pt x="6890004" y="1524"/>
                </a:lnTo>
                <a:lnTo>
                  <a:pt x="6890004" y="0"/>
                </a:lnTo>
                <a:lnTo>
                  <a:pt x="6894576" y="0"/>
                </a:lnTo>
                <a:lnTo>
                  <a:pt x="6894576" y="1524"/>
                </a:lnTo>
                <a:lnTo>
                  <a:pt x="6896100" y="3048"/>
                </a:lnTo>
                <a:lnTo>
                  <a:pt x="6896100" y="4572"/>
                </a:lnTo>
                <a:lnTo>
                  <a:pt x="6893051" y="7619"/>
                </a:lnTo>
                <a:lnTo>
                  <a:pt x="6891528" y="7619"/>
                </a:lnTo>
                <a:lnTo>
                  <a:pt x="6890004" y="6095"/>
                </a:lnTo>
                <a:lnTo>
                  <a:pt x="6888480" y="6095"/>
                </a:lnTo>
                <a:close/>
              </a:path>
              <a:path w="7447915" h="7620">
                <a:moveTo>
                  <a:pt x="6925055" y="6095"/>
                </a:moveTo>
                <a:lnTo>
                  <a:pt x="6925055" y="1524"/>
                </a:lnTo>
                <a:lnTo>
                  <a:pt x="6926580" y="1524"/>
                </a:lnTo>
                <a:lnTo>
                  <a:pt x="6926580" y="0"/>
                </a:lnTo>
                <a:lnTo>
                  <a:pt x="6931151" y="0"/>
                </a:lnTo>
                <a:lnTo>
                  <a:pt x="6931151" y="1524"/>
                </a:lnTo>
                <a:lnTo>
                  <a:pt x="6932676" y="1524"/>
                </a:lnTo>
                <a:lnTo>
                  <a:pt x="6932676" y="6095"/>
                </a:lnTo>
                <a:lnTo>
                  <a:pt x="6931151" y="6095"/>
                </a:lnTo>
                <a:lnTo>
                  <a:pt x="6929628" y="7619"/>
                </a:lnTo>
                <a:lnTo>
                  <a:pt x="6928104" y="7619"/>
                </a:lnTo>
                <a:lnTo>
                  <a:pt x="6926580" y="6095"/>
                </a:lnTo>
                <a:lnTo>
                  <a:pt x="6925055" y="6095"/>
                </a:lnTo>
                <a:close/>
              </a:path>
              <a:path w="7447915" h="7620">
                <a:moveTo>
                  <a:pt x="6961632" y="6095"/>
                </a:moveTo>
                <a:lnTo>
                  <a:pt x="6961632" y="1524"/>
                </a:lnTo>
                <a:lnTo>
                  <a:pt x="6963155" y="1524"/>
                </a:lnTo>
                <a:lnTo>
                  <a:pt x="6963155" y="0"/>
                </a:lnTo>
                <a:lnTo>
                  <a:pt x="6967728" y="0"/>
                </a:lnTo>
                <a:lnTo>
                  <a:pt x="6967728" y="1524"/>
                </a:lnTo>
                <a:lnTo>
                  <a:pt x="6969251" y="1524"/>
                </a:lnTo>
                <a:lnTo>
                  <a:pt x="6969251" y="6095"/>
                </a:lnTo>
                <a:lnTo>
                  <a:pt x="6967728" y="6095"/>
                </a:lnTo>
                <a:lnTo>
                  <a:pt x="6966204" y="7619"/>
                </a:lnTo>
                <a:lnTo>
                  <a:pt x="6964680" y="7619"/>
                </a:lnTo>
                <a:lnTo>
                  <a:pt x="6963155" y="6095"/>
                </a:lnTo>
                <a:lnTo>
                  <a:pt x="6961632" y="6095"/>
                </a:lnTo>
                <a:close/>
              </a:path>
              <a:path w="7447915" h="7620">
                <a:moveTo>
                  <a:pt x="6998208" y="4572"/>
                </a:moveTo>
                <a:lnTo>
                  <a:pt x="6998208" y="3048"/>
                </a:lnTo>
                <a:lnTo>
                  <a:pt x="7001255" y="0"/>
                </a:lnTo>
                <a:lnTo>
                  <a:pt x="7004304" y="0"/>
                </a:lnTo>
                <a:lnTo>
                  <a:pt x="7005828" y="1524"/>
                </a:lnTo>
                <a:lnTo>
                  <a:pt x="7005828" y="6095"/>
                </a:lnTo>
                <a:lnTo>
                  <a:pt x="7004304" y="6095"/>
                </a:lnTo>
                <a:lnTo>
                  <a:pt x="7002780" y="7619"/>
                </a:lnTo>
                <a:lnTo>
                  <a:pt x="7001255" y="7619"/>
                </a:lnTo>
                <a:lnTo>
                  <a:pt x="7001255" y="6095"/>
                </a:lnTo>
                <a:lnTo>
                  <a:pt x="6999732" y="6095"/>
                </a:lnTo>
                <a:lnTo>
                  <a:pt x="6998208" y="4572"/>
                </a:lnTo>
                <a:close/>
              </a:path>
              <a:path w="7447915" h="7620">
                <a:moveTo>
                  <a:pt x="7036308" y="6095"/>
                </a:moveTo>
                <a:lnTo>
                  <a:pt x="7036308" y="1524"/>
                </a:lnTo>
                <a:lnTo>
                  <a:pt x="7037832" y="0"/>
                </a:lnTo>
                <a:lnTo>
                  <a:pt x="7040880" y="0"/>
                </a:lnTo>
                <a:lnTo>
                  <a:pt x="7042404" y="1524"/>
                </a:lnTo>
                <a:lnTo>
                  <a:pt x="7042404" y="6095"/>
                </a:lnTo>
                <a:lnTo>
                  <a:pt x="7040880" y="6095"/>
                </a:lnTo>
                <a:lnTo>
                  <a:pt x="7040880" y="7619"/>
                </a:lnTo>
                <a:lnTo>
                  <a:pt x="7037832" y="7619"/>
                </a:lnTo>
                <a:lnTo>
                  <a:pt x="7037832" y="6095"/>
                </a:lnTo>
                <a:lnTo>
                  <a:pt x="7036308" y="6095"/>
                </a:lnTo>
                <a:close/>
              </a:path>
              <a:path w="7447915" h="7620">
                <a:moveTo>
                  <a:pt x="7072884" y="6095"/>
                </a:moveTo>
                <a:lnTo>
                  <a:pt x="7072884" y="1524"/>
                </a:lnTo>
                <a:lnTo>
                  <a:pt x="7074408" y="0"/>
                </a:lnTo>
                <a:lnTo>
                  <a:pt x="7077456" y="0"/>
                </a:lnTo>
                <a:lnTo>
                  <a:pt x="7080504" y="3048"/>
                </a:lnTo>
                <a:lnTo>
                  <a:pt x="7080504" y="4572"/>
                </a:lnTo>
                <a:lnTo>
                  <a:pt x="7078980" y="6095"/>
                </a:lnTo>
                <a:lnTo>
                  <a:pt x="7077456" y="6095"/>
                </a:lnTo>
                <a:lnTo>
                  <a:pt x="7077456" y="7619"/>
                </a:lnTo>
                <a:lnTo>
                  <a:pt x="7074408" y="7619"/>
                </a:lnTo>
                <a:lnTo>
                  <a:pt x="7074408" y="6095"/>
                </a:lnTo>
                <a:lnTo>
                  <a:pt x="7072884" y="6095"/>
                </a:lnTo>
                <a:close/>
              </a:path>
              <a:path w="7447915" h="7620">
                <a:moveTo>
                  <a:pt x="7109460" y="6095"/>
                </a:moveTo>
                <a:lnTo>
                  <a:pt x="7109460" y="1524"/>
                </a:lnTo>
                <a:lnTo>
                  <a:pt x="7110984" y="1524"/>
                </a:lnTo>
                <a:lnTo>
                  <a:pt x="7110984" y="0"/>
                </a:lnTo>
                <a:lnTo>
                  <a:pt x="7115556" y="0"/>
                </a:lnTo>
                <a:lnTo>
                  <a:pt x="7115556" y="1524"/>
                </a:lnTo>
                <a:lnTo>
                  <a:pt x="7117080" y="1524"/>
                </a:lnTo>
                <a:lnTo>
                  <a:pt x="7117080" y="6095"/>
                </a:lnTo>
                <a:lnTo>
                  <a:pt x="7115556" y="6095"/>
                </a:lnTo>
                <a:lnTo>
                  <a:pt x="7114032" y="7619"/>
                </a:lnTo>
                <a:lnTo>
                  <a:pt x="7112508" y="7619"/>
                </a:lnTo>
                <a:lnTo>
                  <a:pt x="7110984" y="6095"/>
                </a:lnTo>
                <a:lnTo>
                  <a:pt x="7109460" y="6095"/>
                </a:lnTo>
                <a:close/>
              </a:path>
              <a:path w="7447915" h="7620">
                <a:moveTo>
                  <a:pt x="7146036" y="6095"/>
                </a:moveTo>
                <a:lnTo>
                  <a:pt x="7146036" y="1524"/>
                </a:lnTo>
                <a:lnTo>
                  <a:pt x="7147560" y="1524"/>
                </a:lnTo>
                <a:lnTo>
                  <a:pt x="7147560" y="0"/>
                </a:lnTo>
                <a:lnTo>
                  <a:pt x="7152132" y="0"/>
                </a:lnTo>
                <a:lnTo>
                  <a:pt x="7152132" y="1524"/>
                </a:lnTo>
                <a:lnTo>
                  <a:pt x="7153656" y="1524"/>
                </a:lnTo>
                <a:lnTo>
                  <a:pt x="7153656" y="6095"/>
                </a:lnTo>
                <a:lnTo>
                  <a:pt x="7152132" y="6095"/>
                </a:lnTo>
                <a:lnTo>
                  <a:pt x="7150608" y="7619"/>
                </a:lnTo>
                <a:lnTo>
                  <a:pt x="7149084" y="7619"/>
                </a:lnTo>
                <a:lnTo>
                  <a:pt x="7147560" y="6095"/>
                </a:lnTo>
                <a:lnTo>
                  <a:pt x="7146036" y="6095"/>
                </a:lnTo>
                <a:close/>
              </a:path>
              <a:path w="7447915" h="7620">
                <a:moveTo>
                  <a:pt x="7182612" y="6095"/>
                </a:moveTo>
                <a:lnTo>
                  <a:pt x="7182612" y="1524"/>
                </a:lnTo>
                <a:lnTo>
                  <a:pt x="7184136" y="1524"/>
                </a:lnTo>
                <a:lnTo>
                  <a:pt x="7184136" y="0"/>
                </a:lnTo>
                <a:lnTo>
                  <a:pt x="7188708" y="0"/>
                </a:lnTo>
                <a:lnTo>
                  <a:pt x="7188708" y="1524"/>
                </a:lnTo>
                <a:lnTo>
                  <a:pt x="7190232" y="1524"/>
                </a:lnTo>
                <a:lnTo>
                  <a:pt x="7190232" y="6095"/>
                </a:lnTo>
                <a:lnTo>
                  <a:pt x="7188708" y="6095"/>
                </a:lnTo>
                <a:lnTo>
                  <a:pt x="7187184" y="7619"/>
                </a:lnTo>
                <a:lnTo>
                  <a:pt x="7185660" y="7619"/>
                </a:lnTo>
                <a:lnTo>
                  <a:pt x="7184136" y="6095"/>
                </a:lnTo>
                <a:lnTo>
                  <a:pt x="7182612" y="6095"/>
                </a:lnTo>
                <a:close/>
              </a:path>
              <a:path w="7447915" h="7620">
                <a:moveTo>
                  <a:pt x="7219188" y="4572"/>
                </a:moveTo>
                <a:lnTo>
                  <a:pt x="7219188" y="3048"/>
                </a:lnTo>
                <a:lnTo>
                  <a:pt x="7222236" y="0"/>
                </a:lnTo>
                <a:lnTo>
                  <a:pt x="7225284" y="0"/>
                </a:lnTo>
                <a:lnTo>
                  <a:pt x="7226808" y="1524"/>
                </a:lnTo>
                <a:lnTo>
                  <a:pt x="7226808" y="6095"/>
                </a:lnTo>
                <a:lnTo>
                  <a:pt x="7225284" y="6095"/>
                </a:lnTo>
                <a:lnTo>
                  <a:pt x="7223760" y="7619"/>
                </a:lnTo>
                <a:lnTo>
                  <a:pt x="7222236" y="7619"/>
                </a:lnTo>
                <a:lnTo>
                  <a:pt x="7222236" y="6095"/>
                </a:lnTo>
                <a:lnTo>
                  <a:pt x="7220712" y="6095"/>
                </a:lnTo>
                <a:lnTo>
                  <a:pt x="7219188" y="4572"/>
                </a:lnTo>
                <a:close/>
              </a:path>
              <a:path w="7447915" h="7620">
                <a:moveTo>
                  <a:pt x="7257288" y="6095"/>
                </a:moveTo>
                <a:lnTo>
                  <a:pt x="7257288" y="1524"/>
                </a:lnTo>
                <a:lnTo>
                  <a:pt x="7258812" y="0"/>
                </a:lnTo>
                <a:lnTo>
                  <a:pt x="7261860" y="0"/>
                </a:lnTo>
                <a:lnTo>
                  <a:pt x="7263384" y="1524"/>
                </a:lnTo>
                <a:lnTo>
                  <a:pt x="7263384" y="6095"/>
                </a:lnTo>
                <a:lnTo>
                  <a:pt x="7261860" y="6095"/>
                </a:lnTo>
                <a:lnTo>
                  <a:pt x="7261860" y="7619"/>
                </a:lnTo>
                <a:lnTo>
                  <a:pt x="7258812" y="7619"/>
                </a:lnTo>
                <a:lnTo>
                  <a:pt x="7258812" y="6095"/>
                </a:lnTo>
                <a:lnTo>
                  <a:pt x="7257288" y="6095"/>
                </a:lnTo>
                <a:close/>
              </a:path>
              <a:path w="7447915" h="7620">
                <a:moveTo>
                  <a:pt x="7293864" y="6095"/>
                </a:moveTo>
                <a:lnTo>
                  <a:pt x="7293864" y="1524"/>
                </a:lnTo>
                <a:lnTo>
                  <a:pt x="7295388" y="0"/>
                </a:lnTo>
                <a:lnTo>
                  <a:pt x="7298436" y="0"/>
                </a:lnTo>
                <a:lnTo>
                  <a:pt x="7301484" y="3048"/>
                </a:lnTo>
                <a:lnTo>
                  <a:pt x="7301484" y="4572"/>
                </a:lnTo>
                <a:lnTo>
                  <a:pt x="7299960" y="6095"/>
                </a:lnTo>
                <a:lnTo>
                  <a:pt x="7298436" y="6095"/>
                </a:lnTo>
                <a:lnTo>
                  <a:pt x="7298436" y="7619"/>
                </a:lnTo>
                <a:lnTo>
                  <a:pt x="7296912" y="7619"/>
                </a:lnTo>
                <a:lnTo>
                  <a:pt x="7295388" y="6095"/>
                </a:lnTo>
                <a:lnTo>
                  <a:pt x="7293864" y="6095"/>
                </a:lnTo>
                <a:close/>
              </a:path>
              <a:path w="7447915" h="7620">
                <a:moveTo>
                  <a:pt x="7330439" y="6095"/>
                </a:moveTo>
                <a:lnTo>
                  <a:pt x="7330439" y="1524"/>
                </a:lnTo>
                <a:lnTo>
                  <a:pt x="7331964" y="1524"/>
                </a:lnTo>
                <a:lnTo>
                  <a:pt x="7331964" y="0"/>
                </a:lnTo>
                <a:lnTo>
                  <a:pt x="7336536" y="0"/>
                </a:lnTo>
                <a:lnTo>
                  <a:pt x="7336536" y="1524"/>
                </a:lnTo>
                <a:lnTo>
                  <a:pt x="7338060" y="1524"/>
                </a:lnTo>
                <a:lnTo>
                  <a:pt x="7338060" y="6095"/>
                </a:lnTo>
                <a:lnTo>
                  <a:pt x="7336536" y="6095"/>
                </a:lnTo>
                <a:lnTo>
                  <a:pt x="7335012" y="7619"/>
                </a:lnTo>
                <a:lnTo>
                  <a:pt x="7333488" y="7619"/>
                </a:lnTo>
                <a:lnTo>
                  <a:pt x="7331964" y="6095"/>
                </a:lnTo>
                <a:lnTo>
                  <a:pt x="7330439" y="6095"/>
                </a:lnTo>
                <a:close/>
              </a:path>
              <a:path w="7447915" h="7620">
                <a:moveTo>
                  <a:pt x="7367016" y="6095"/>
                </a:moveTo>
                <a:lnTo>
                  <a:pt x="7367016" y="1524"/>
                </a:lnTo>
                <a:lnTo>
                  <a:pt x="7368539" y="1524"/>
                </a:lnTo>
                <a:lnTo>
                  <a:pt x="7368539" y="0"/>
                </a:lnTo>
                <a:lnTo>
                  <a:pt x="7373112" y="0"/>
                </a:lnTo>
                <a:lnTo>
                  <a:pt x="7373112" y="1524"/>
                </a:lnTo>
                <a:lnTo>
                  <a:pt x="7374636" y="1524"/>
                </a:lnTo>
                <a:lnTo>
                  <a:pt x="7374636" y="6095"/>
                </a:lnTo>
                <a:lnTo>
                  <a:pt x="7373112" y="6095"/>
                </a:lnTo>
                <a:lnTo>
                  <a:pt x="7371588" y="7619"/>
                </a:lnTo>
                <a:lnTo>
                  <a:pt x="7370064" y="7619"/>
                </a:lnTo>
                <a:lnTo>
                  <a:pt x="7368539" y="6095"/>
                </a:lnTo>
                <a:lnTo>
                  <a:pt x="7367016" y="6095"/>
                </a:lnTo>
                <a:close/>
              </a:path>
              <a:path w="7447915" h="7620">
                <a:moveTo>
                  <a:pt x="7403592" y="4572"/>
                </a:moveTo>
                <a:lnTo>
                  <a:pt x="7403592" y="3048"/>
                </a:lnTo>
                <a:lnTo>
                  <a:pt x="7405116" y="1524"/>
                </a:lnTo>
                <a:lnTo>
                  <a:pt x="7405116" y="0"/>
                </a:lnTo>
                <a:lnTo>
                  <a:pt x="7409688" y="0"/>
                </a:lnTo>
                <a:lnTo>
                  <a:pt x="7409688" y="1524"/>
                </a:lnTo>
                <a:lnTo>
                  <a:pt x="7411212" y="1524"/>
                </a:lnTo>
                <a:lnTo>
                  <a:pt x="7411212" y="6095"/>
                </a:lnTo>
                <a:lnTo>
                  <a:pt x="7409688" y="6095"/>
                </a:lnTo>
                <a:lnTo>
                  <a:pt x="7408164" y="7619"/>
                </a:lnTo>
                <a:lnTo>
                  <a:pt x="7406639" y="7619"/>
                </a:lnTo>
                <a:lnTo>
                  <a:pt x="7403592" y="4572"/>
                </a:lnTo>
                <a:close/>
              </a:path>
              <a:path w="7447915" h="7620">
                <a:moveTo>
                  <a:pt x="7440168" y="4572"/>
                </a:moveTo>
                <a:lnTo>
                  <a:pt x="7440168" y="3048"/>
                </a:lnTo>
                <a:lnTo>
                  <a:pt x="7443216" y="0"/>
                </a:lnTo>
                <a:lnTo>
                  <a:pt x="7446264" y="0"/>
                </a:lnTo>
                <a:lnTo>
                  <a:pt x="7447788" y="1524"/>
                </a:lnTo>
                <a:lnTo>
                  <a:pt x="7447788" y="6095"/>
                </a:lnTo>
                <a:lnTo>
                  <a:pt x="7446264" y="6095"/>
                </a:lnTo>
                <a:lnTo>
                  <a:pt x="7446264" y="7619"/>
                </a:lnTo>
                <a:lnTo>
                  <a:pt x="7443216" y="7619"/>
                </a:lnTo>
                <a:lnTo>
                  <a:pt x="7443216" y="6095"/>
                </a:lnTo>
                <a:lnTo>
                  <a:pt x="7441692" y="6095"/>
                </a:lnTo>
                <a:lnTo>
                  <a:pt x="7440168" y="4572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0539" y="3476244"/>
            <a:ext cx="160020" cy="64008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743711" y="2602992"/>
            <a:ext cx="7447915" cy="6350"/>
          </a:xfrm>
          <a:custGeom>
            <a:avLst/>
            <a:gdLst/>
            <a:ahLst/>
            <a:cxnLst/>
            <a:rect l="l" t="t" r="r" b="b"/>
            <a:pathLst>
              <a:path w="7447915" h="6350">
                <a:moveTo>
                  <a:pt x="0" y="4572"/>
                </a:moveTo>
                <a:lnTo>
                  <a:pt x="0" y="1524"/>
                </a:lnTo>
                <a:lnTo>
                  <a:pt x="1523" y="0"/>
                </a:lnTo>
                <a:lnTo>
                  <a:pt x="6095" y="0"/>
                </a:lnTo>
                <a:lnTo>
                  <a:pt x="7619" y="1524"/>
                </a:lnTo>
                <a:lnTo>
                  <a:pt x="7619" y="4572"/>
                </a:lnTo>
                <a:lnTo>
                  <a:pt x="6095" y="6096"/>
                </a:lnTo>
                <a:lnTo>
                  <a:pt x="1523" y="6096"/>
                </a:lnTo>
                <a:lnTo>
                  <a:pt x="0" y="4572"/>
                </a:lnTo>
                <a:close/>
              </a:path>
              <a:path w="7447915" h="6350">
                <a:moveTo>
                  <a:pt x="38100" y="6096"/>
                </a:moveTo>
                <a:lnTo>
                  <a:pt x="38100" y="0"/>
                </a:lnTo>
                <a:lnTo>
                  <a:pt x="42671" y="0"/>
                </a:lnTo>
                <a:lnTo>
                  <a:pt x="44195" y="1524"/>
                </a:lnTo>
                <a:lnTo>
                  <a:pt x="44195" y="4572"/>
                </a:lnTo>
                <a:lnTo>
                  <a:pt x="42671" y="6096"/>
                </a:lnTo>
                <a:lnTo>
                  <a:pt x="38100" y="6096"/>
                </a:lnTo>
                <a:close/>
              </a:path>
              <a:path w="7447915" h="6350">
                <a:moveTo>
                  <a:pt x="36575" y="4572"/>
                </a:moveTo>
                <a:lnTo>
                  <a:pt x="36575" y="1524"/>
                </a:lnTo>
                <a:lnTo>
                  <a:pt x="38100" y="1524"/>
                </a:lnTo>
                <a:lnTo>
                  <a:pt x="38100" y="4572"/>
                </a:lnTo>
                <a:lnTo>
                  <a:pt x="36575" y="4572"/>
                </a:lnTo>
                <a:close/>
              </a:path>
              <a:path w="7447915" h="6350">
                <a:moveTo>
                  <a:pt x="74675" y="6096"/>
                </a:moveTo>
                <a:lnTo>
                  <a:pt x="74675" y="0"/>
                </a:lnTo>
                <a:lnTo>
                  <a:pt x="80771" y="0"/>
                </a:lnTo>
                <a:lnTo>
                  <a:pt x="80771" y="6096"/>
                </a:lnTo>
                <a:lnTo>
                  <a:pt x="74675" y="6096"/>
                </a:lnTo>
                <a:close/>
              </a:path>
              <a:path w="7447915" h="6350">
                <a:moveTo>
                  <a:pt x="73151" y="4572"/>
                </a:moveTo>
                <a:lnTo>
                  <a:pt x="73151" y="1524"/>
                </a:lnTo>
                <a:lnTo>
                  <a:pt x="74675" y="1524"/>
                </a:lnTo>
                <a:lnTo>
                  <a:pt x="74675" y="4572"/>
                </a:lnTo>
                <a:lnTo>
                  <a:pt x="73151" y="4572"/>
                </a:lnTo>
                <a:close/>
              </a:path>
              <a:path w="7447915" h="6350">
                <a:moveTo>
                  <a:pt x="111251" y="6096"/>
                </a:moveTo>
                <a:lnTo>
                  <a:pt x="111251" y="0"/>
                </a:lnTo>
                <a:lnTo>
                  <a:pt x="117348" y="0"/>
                </a:lnTo>
                <a:lnTo>
                  <a:pt x="117348" y="6096"/>
                </a:lnTo>
                <a:lnTo>
                  <a:pt x="111251" y="6096"/>
                </a:lnTo>
                <a:close/>
              </a:path>
              <a:path w="7447915" h="6350">
                <a:moveTo>
                  <a:pt x="153923" y="4572"/>
                </a:moveTo>
                <a:lnTo>
                  <a:pt x="153923" y="1524"/>
                </a:lnTo>
                <a:lnTo>
                  <a:pt x="155448" y="1524"/>
                </a:lnTo>
                <a:lnTo>
                  <a:pt x="155448" y="4572"/>
                </a:lnTo>
                <a:lnTo>
                  <a:pt x="153923" y="4572"/>
                </a:lnTo>
                <a:close/>
              </a:path>
              <a:path w="7447915" h="6350">
                <a:moveTo>
                  <a:pt x="147827" y="6096"/>
                </a:moveTo>
                <a:lnTo>
                  <a:pt x="147827" y="0"/>
                </a:lnTo>
                <a:lnTo>
                  <a:pt x="153923" y="0"/>
                </a:lnTo>
                <a:lnTo>
                  <a:pt x="153923" y="6096"/>
                </a:lnTo>
                <a:lnTo>
                  <a:pt x="147827" y="6096"/>
                </a:lnTo>
                <a:close/>
              </a:path>
              <a:path w="7447915" h="6350">
                <a:moveTo>
                  <a:pt x="184403" y="4572"/>
                </a:moveTo>
                <a:lnTo>
                  <a:pt x="184403" y="1524"/>
                </a:lnTo>
                <a:lnTo>
                  <a:pt x="185927" y="0"/>
                </a:lnTo>
                <a:lnTo>
                  <a:pt x="190500" y="0"/>
                </a:lnTo>
                <a:lnTo>
                  <a:pt x="192023" y="1524"/>
                </a:lnTo>
                <a:lnTo>
                  <a:pt x="192023" y="4572"/>
                </a:lnTo>
                <a:lnTo>
                  <a:pt x="190500" y="6096"/>
                </a:lnTo>
                <a:lnTo>
                  <a:pt x="185927" y="6096"/>
                </a:lnTo>
                <a:lnTo>
                  <a:pt x="184403" y="4572"/>
                </a:lnTo>
                <a:close/>
              </a:path>
              <a:path w="7447915" h="6350">
                <a:moveTo>
                  <a:pt x="220980" y="4572"/>
                </a:moveTo>
                <a:lnTo>
                  <a:pt x="220980" y="1524"/>
                </a:lnTo>
                <a:lnTo>
                  <a:pt x="222503" y="0"/>
                </a:lnTo>
                <a:lnTo>
                  <a:pt x="227075" y="0"/>
                </a:lnTo>
                <a:lnTo>
                  <a:pt x="228600" y="1524"/>
                </a:lnTo>
                <a:lnTo>
                  <a:pt x="228600" y="4572"/>
                </a:lnTo>
                <a:lnTo>
                  <a:pt x="227075" y="6096"/>
                </a:lnTo>
                <a:lnTo>
                  <a:pt x="222503" y="6096"/>
                </a:lnTo>
                <a:lnTo>
                  <a:pt x="220980" y="4572"/>
                </a:lnTo>
                <a:close/>
              </a:path>
              <a:path w="7447915" h="6350">
                <a:moveTo>
                  <a:pt x="259080" y="6096"/>
                </a:moveTo>
                <a:lnTo>
                  <a:pt x="259080" y="0"/>
                </a:lnTo>
                <a:lnTo>
                  <a:pt x="263651" y="0"/>
                </a:lnTo>
                <a:lnTo>
                  <a:pt x="265175" y="1524"/>
                </a:lnTo>
                <a:lnTo>
                  <a:pt x="265175" y="4572"/>
                </a:lnTo>
                <a:lnTo>
                  <a:pt x="263651" y="6096"/>
                </a:lnTo>
                <a:lnTo>
                  <a:pt x="259080" y="6096"/>
                </a:lnTo>
                <a:close/>
              </a:path>
              <a:path w="7447915" h="6350">
                <a:moveTo>
                  <a:pt x="257555" y="4572"/>
                </a:moveTo>
                <a:lnTo>
                  <a:pt x="257555" y="1524"/>
                </a:lnTo>
                <a:lnTo>
                  <a:pt x="259080" y="1524"/>
                </a:lnTo>
                <a:lnTo>
                  <a:pt x="259080" y="4572"/>
                </a:lnTo>
                <a:lnTo>
                  <a:pt x="257555" y="4572"/>
                </a:lnTo>
                <a:close/>
              </a:path>
              <a:path w="7447915" h="6350">
                <a:moveTo>
                  <a:pt x="295655" y="6096"/>
                </a:moveTo>
                <a:lnTo>
                  <a:pt x="295655" y="0"/>
                </a:lnTo>
                <a:lnTo>
                  <a:pt x="301751" y="0"/>
                </a:lnTo>
                <a:lnTo>
                  <a:pt x="301751" y="6096"/>
                </a:lnTo>
                <a:lnTo>
                  <a:pt x="295655" y="6096"/>
                </a:lnTo>
                <a:close/>
              </a:path>
              <a:path w="7447915" h="6350">
                <a:moveTo>
                  <a:pt x="294132" y="4572"/>
                </a:moveTo>
                <a:lnTo>
                  <a:pt x="294132" y="1524"/>
                </a:lnTo>
                <a:lnTo>
                  <a:pt x="295655" y="1524"/>
                </a:lnTo>
                <a:lnTo>
                  <a:pt x="295655" y="4572"/>
                </a:lnTo>
                <a:lnTo>
                  <a:pt x="294132" y="4572"/>
                </a:lnTo>
                <a:close/>
              </a:path>
              <a:path w="7447915" h="6350">
                <a:moveTo>
                  <a:pt x="332232" y="6096"/>
                </a:moveTo>
                <a:lnTo>
                  <a:pt x="332232" y="0"/>
                </a:lnTo>
                <a:lnTo>
                  <a:pt x="338327" y="0"/>
                </a:lnTo>
                <a:lnTo>
                  <a:pt x="338327" y="6096"/>
                </a:lnTo>
                <a:lnTo>
                  <a:pt x="332232" y="6096"/>
                </a:lnTo>
                <a:close/>
              </a:path>
              <a:path w="7447915" h="6350">
                <a:moveTo>
                  <a:pt x="374903" y="4572"/>
                </a:moveTo>
                <a:lnTo>
                  <a:pt x="374903" y="1524"/>
                </a:lnTo>
                <a:lnTo>
                  <a:pt x="376427" y="1524"/>
                </a:lnTo>
                <a:lnTo>
                  <a:pt x="376427" y="4572"/>
                </a:lnTo>
                <a:lnTo>
                  <a:pt x="374903" y="4572"/>
                </a:lnTo>
                <a:close/>
              </a:path>
              <a:path w="7447915" h="6350">
                <a:moveTo>
                  <a:pt x="368807" y="4572"/>
                </a:moveTo>
                <a:lnTo>
                  <a:pt x="368807" y="1524"/>
                </a:lnTo>
                <a:lnTo>
                  <a:pt x="370332" y="0"/>
                </a:lnTo>
                <a:lnTo>
                  <a:pt x="374903" y="0"/>
                </a:lnTo>
                <a:lnTo>
                  <a:pt x="374903" y="6096"/>
                </a:lnTo>
                <a:lnTo>
                  <a:pt x="370332" y="6096"/>
                </a:lnTo>
                <a:lnTo>
                  <a:pt x="368807" y="4572"/>
                </a:lnTo>
                <a:close/>
              </a:path>
              <a:path w="7447915" h="6350">
                <a:moveTo>
                  <a:pt x="405383" y="4572"/>
                </a:moveTo>
                <a:lnTo>
                  <a:pt x="405383" y="1524"/>
                </a:lnTo>
                <a:lnTo>
                  <a:pt x="406907" y="0"/>
                </a:lnTo>
                <a:lnTo>
                  <a:pt x="411480" y="0"/>
                </a:lnTo>
                <a:lnTo>
                  <a:pt x="413003" y="1524"/>
                </a:lnTo>
                <a:lnTo>
                  <a:pt x="413003" y="4572"/>
                </a:lnTo>
                <a:lnTo>
                  <a:pt x="411480" y="6096"/>
                </a:lnTo>
                <a:lnTo>
                  <a:pt x="406907" y="6096"/>
                </a:lnTo>
                <a:lnTo>
                  <a:pt x="405383" y="4572"/>
                </a:lnTo>
                <a:close/>
              </a:path>
              <a:path w="7447915" h="6350">
                <a:moveTo>
                  <a:pt x="441959" y="4572"/>
                </a:moveTo>
                <a:lnTo>
                  <a:pt x="441959" y="1524"/>
                </a:lnTo>
                <a:lnTo>
                  <a:pt x="443483" y="0"/>
                </a:lnTo>
                <a:lnTo>
                  <a:pt x="448055" y="0"/>
                </a:lnTo>
                <a:lnTo>
                  <a:pt x="449580" y="1524"/>
                </a:lnTo>
                <a:lnTo>
                  <a:pt x="449580" y="4572"/>
                </a:lnTo>
                <a:lnTo>
                  <a:pt x="448055" y="6096"/>
                </a:lnTo>
                <a:lnTo>
                  <a:pt x="443483" y="6096"/>
                </a:lnTo>
                <a:lnTo>
                  <a:pt x="441959" y="4572"/>
                </a:lnTo>
                <a:close/>
              </a:path>
              <a:path w="7447915" h="6350">
                <a:moveTo>
                  <a:pt x="480059" y="6096"/>
                </a:moveTo>
                <a:lnTo>
                  <a:pt x="480059" y="0"/>
                </a:lnTo>
                <a:lnTo>
                  <a:pt x="484632" y="0"/>
                </a:lnTo>
                <a:lnTo>
                  <a:pt x="486155" y="1524"/>
                </a:lnTo>
                <a:lnTo>
                  <a:pt x="486155" y="4572"/>
                </a:lnTo>
                <a:lnTo>
                  <a:pt x="484632" y="6096"/>
                </a:lnTo>
                <a:lnTo>
                  <a:pt x="480059" y="6096"/>
                </a:lnTo>
                <a:close/>
              </a:path>
              <a:path w="7447915" h="6350">
                <a:moveTo>
                  <a:pt x="478535" y="4572"/>
                </a:moveTo>
                <a:lnTo>
                  <a:pt x="478535" y="1524"/>
                </a:lnTo>
                <a:lnTo>
                  <a:pt x="480059" y="1524"/>
                </a:lnTo>
                <a:lnTo>
                  <a:pt x="480059" y="4572"/>
                </a:lnTo>
                <a:lnTo>
                  <a:pt x="478535" y="4572"/>
                </a:lnTo>
                <a:close/>
              </a:path>
              <a:path w="7447915" h="6350">
                <a:moveTo>
                  <a:pt x="516635" y="6096"/>
                </a:moveTo>
                <a:lnTo>
                  <a:pt x="516635" y="0"/>
                </a:lnTo>
                <a:lnTo>
                  <a:pt x="522732" y="0"/>
                </a:lnTo>
                <a:lnTo>
                  <a:pt x="522732" y="6096"/>
                </a:lnTo>
                <a:lnTo>
                  <a:pt x="516635" y="6096"/>
                </a:lnTo>
                <a:close/>
              </a:path>
              <a:path w="7447915" h="6350">
                <a:moveTo>
                  <a:pt x="515111" y="4572"/>
                </a:moveTo>
                <a:lnTo>
                  <a:pt x="515111" y="1524"/>
                </a:lnTo>
                <a:lnTo>
                  <a:pt x="516635" y="1524"/>
                </a:lnTo>
                <a:lnTo>
                  <a:pt x="516635" y="4572"/>
                </a:lnTo>
                <a:lnTo>
                  <a:pt x="515111" y="4572"/>
                </a:lnTo>
                <a:close/>
              </a:path>
              <a:path w="7447915" h="6350">
                <a:moveTo>
                  <a:pt x="553211" y="6096"/>
                </a:moveTo>
                <a:lnTo>
                  <a:pt x="553211" y="0"/>
                </a:lnTo>
                <a:lnTo>
                  <a:pt x="559307" y="0"/>
                </a:lnTo>
                <a:lnTo>
                  <a:pt x="559307" y="6096"/>
                </a:lnTo>
                <a:lnTo>
                  <a:pt x="553211" y="6096"/>
                </a:lnTo>
                <a:close/>
              </a:path>
              <a:path w="7447915" h="6350">
                <a:moveTo>
                  <a:pt x="595883" y="4572"/>
                </a:moveTo>
                <a:lnTo>
                  <a:pt x="595883" y="1524"/>
                </a:lnTo>
                <a:lnTo>
                  <a:pt x="597407" y="1524"/>
                </a:lnTo>
                <a:lnTo>
                  <a:pt x="597407" y="4572"/>
                </a:lnTo>
                <a:lnTo>
                  <a:pt x="595883" y="4572"/>
                </a:lnTo>
                <a:close/>
              </a:path>
              <a:path w="7447915" h="6350">
                <a:moveTo>
                  <a:pt x="589787" y="4572"/>
                </a:moveTo>
                <a:lnTo>
                  <a:pt x="589787" y="1524"/>
                </a:lnTo>
                <a:lnTo>
                  <a:pt x="591311" y="0"/>
                </a:lnTo>
                <a:lnTo>
                  <a:pt x="595883" y="0"/>
                </a:lnTo>
                <a:lnTo>
                  <a:pt x="595883" y="6096"/>
                </a:lnTo>
                <a:lnTo>
                  <a:pt x="591311" y="6096"/>
                </a:lnTo>
                <a:lnTo>
                  <a:pt x="589787" y="4572"/>
                </a:lnTo>
                <a:close/>
              </a:path>
              <a:path w="7447915" h="6350">
                <a:moveTo>
                  <a:pt x="626364" y="4572"/>
                </a:moveTo>
                <a:lnTo>
                  <a:pt x="626364" y="1524"/>
                </a:lnTo>
                <a:lnTo>
                  <a:pt x="627887" y="0"/>
                </a:lnTo>
                <a:lnTo>
                  <a:pt x="632459" y="0"/>
                </a:lnTo>
                <a:lnTo>
                  <a:pt x="633983" y="1524"/>
                </a:lnTo>
                <a:lnTo>
                  <a:pt x="633983" y="4572"/>
                </a:lnTo>
                <a:lnTo>
                  <a:pt x="632459" y="6096"/>
                </a:lnTo>
                <a:lnTo>
                  <a:pt x="627887" y="6096"/>
                </a:lnTo>
                <a:lnTo>
                  <a:pt x="626364" y="4572"/>
                </a:lnTo>
                <a:close/>
              </a:path>
              <a:path w="7447915" h="6350">
                <a:moveTo>
                  <a:pt x="662939" y="4572"/>
                </a:moveTo>
                <a:lnTo>
                  <a:pt x="662939" y="1524"/>
                </a:lnTo>
                <a:lnTo>
                  <a:pt x="664464" y="0"/>
                </a:lnTo>
                <a:lnTo>
                  <a:pt x="669035" y="0"/>
                </a:lnTo>
                <a:lnTo>
                  <a:pt x="670559" y="1524"/>
                </a:lnTo>
                <a:lnTo>
                  <a:pt x="670559" y="4572"/>
                </a:lnTo>
                <a:lnTo>
                  <a:pt x="669035" y="6096"/>
                </a:lnTo>
                <a:lnTo>
                  <a:pt x="664464" y="6096"/>
                </a:lnTo>
                <a:lnTo>
                  <a:pt x="662939" y="4572"/>
                </a:lnTo>
                <a:close/>
              </a:path>
              <a:path w="7447915" h="6350">
                <a:moveTo>
                  <a:pt x="701039" y="6096"/>
                </a:moveTo>
                <a:lnTo>
                  <a:pt x="701039" y="0"/>
                </a:lnTo>
                <a:lnTo>
                  <a:pt x="705611" y="0"/>
                </a:lnTo>
                <a:lnTo>
                  <a:pt x="707135" y="1524"/>
                </a:lnTo>
                <a:lnTo>
                  <a:pt x="707135" y="4572"/>
                </a:lnTo>
                <a:lnTo>
                  <a:pt x="705611" y="6096"/>
                </a:lnTo>
                <a:lnTo>
                  <a:pt x="701039" y="6096"/>
                </a:lnTo>
                <a:close/>
              </a:path>
              <a:path w="7447915" h="6350">
                <a:moveTo>
                  <a:pt x="699516" y="4572"/>
                </a:moveTo>
                <a:lnTo>
                  <a:pt x="699516" y="1524"/>
                </a:lnTo>
                <a:lnTo>
                  <a:pt x="701039" y="1524"/>
                </a:lnTo>
                <a:lnTo>
                  <a:pt x="701039" y="4572"/>
                </a:lnTo>
                <a:lnTo>
                  <a:pt x="699516" y="4572"/>
                </a:lnTo>
                <a:close/>
              </a:path>
              <a:path w="7447915" h="6350">
                <a:moveTo>
                  <a:pt x="737616" y="6096"/>
                </a:moveTo>
                <a:lnTo>
                  <a:pt x="737616" y="0"/>
                </a:lnTo>
                <a:lnTo>
                  <a:pt x="743711" y="0"/>
                </a:lnTo>
                <a:lnTo>
                  <a:pt x="743711" y="6096"/>
                </a:lnTo>
                <a:lnTo>
                  <a:pt x="737616" y="6096"/>
                </a:lnTo>
                <a:close/>
              </a:path>
              <a:path w="7447915" h="6350">
                <a:moveTo>
                  <a:pt x="780287" y="4572"/>
                </a:moveTo>
                <a:lnTo>
                  <a:pt x="780287" y="1524"/>
                </a:lnTo>
                <a:lnTo>
                  <a:pt x="781811" y="1524"/>
                </a:lnTo>
                <a:lnTo>
                  <a:pt x="781811" y="4572"/>
                </a:lnTo>
                <a:lnTo>
                  <a:pt x="780287" y="4572"/>
                </a:lnTo>
                <a:close/>
              </a:path>
              <a:path w="7447915" h="6350">
                <a:moveTo>
                  <a:pt x="774191" y="6096"/>
                </a:moveTo>
                <a:lnTo>
                  <a:pt x="774191" y="0"/>
                </a:lnTo>
                <a:lnTo>
                  <a:pt x="780287" y="0"/>
                </a:lnTo>
                <a:lnTo>
                  <a:pt x="780287" y="6096"/>
                </a:lnTo>
                <a:lnTo>
                  <a:pt x="774191" y="6096"/>
                </a:lnTo>
                <a:close/>
              </a:path>
              <a:path w="7447915" h="6350">
                <a:moveTo>
                  <a:pt x="816864" y="4572"/>
                </a:moveTo>
                <a:lnTo>
                  <a:pt x="816864" y="1524"/>
                </a:lnTo>
                <a:lnTo>
                  <a:pt x="818387" y="1524"/>
                </a:lnTo>
                <a:lnTo>
                  <a:pt x="818387" y="4572"/>
                </a:lnTo>
                <a:lnTo>
                  <a:pt x="816864" y="4572"/>
                </a:lnTo>
                <a:close/>
              </a:path>
              <a:path w="7447915" h="6350">
                <a:moveTo>
                  <a:pt x="810767" y="4572"/>
                </a:moveTo>
                <a:lnTo>
                  <a:pt x="810767" y="1524"/>
                </a:lnTo>
                <a:lnTo>
                  <a:pt x="812291" y="0"/>
                </a:lnTo>
                <a:lnTo>
                  <a:pt x="816864" y="0"/>
                </a:lnTo>
                <a:lnTo>
                  <a:pt x="816864" y="6096"/>
                </a:lnTo>
                <a:lnTo>
                  <a:pt x="812291" y="6096"/>
                </a:lnTo>
                <a:lnTo>
                  <a:pt x="810767" y="4572"/>
                </a:lnTo>
                <a:close/>
              </a:path>
              <a:path w="7447915" h="6350">
                <a:moveTo>
                  <a:pt x="847343" y="4572"/>
                </a:moveTo>
                <a:lnTo>
                  <a:pt x="847343" y="1524"/>
                </a:lnTo>
                <a:lnTo>
                  <a:pt x="848867" y="0"/>
                </a:lnTo>
                <a:lnTo>
                  <a:pt x="853439" y="0"/>
                </a:lnTo>
                <a:lnTo>
                  <a:pt x="854964" y="1524"/>
                </a:lnTo>
                <a:lnTo>
                  <a:pt x="854964" y="4572"/>
                </a:lnTo>
                <a:lnTo>
                  <a:pt x="853439" y="6096"/>
                </a:lnTo>
                <a:lnTo>
                  <a:pt x="848867" y="6096"/>
                </a:lnTo>
                <a:lnTo>
                  <a:pt x="847343" y="4572"/>
                </a:lnTo>
                <a:close/>
              </a:path>
              <a:path w="7447915" h="6350">
                <a:moveTo>
                  <a:pt x="883919" y="4572"/>
                </a:moveTo>
                <a:lnTo>
                  <a:pt x="883919" y="1524"/>
                </a:lnTo>
                <a:lnTo>
                  <a:pt x="885443" y="0"/>
                </a:lnTo>
                <a:lnTo>
                  <a:pt x="890016" y="0"/>
                </a:lnTo>
                <a:lnTo>
                  <a:pt x="891539" y="1524"/>
                </a:lnTo>
                <a:lnTo>
                  <a:pt x="891539" y="4572"/>
                </a:lnTo>
                <a:lnTo>
                  <a:pt x="890016" y="6096"/>
                </a:lnTo>
                <a:lnTo>
                  <a:pt x="885443" y="6096"/>
                </a:lnTo>
                <a:lnTo>
                  <a:pt x="883919" y="4572"/>
                </a:lnTo>
                <a:close/>
              </a:path>
              <a:path w="7447915" h="6350">
                <a:moveTo>
                  <a:pt x="922019" y="6096"/>
                </a:moveTo>
                <a:lnTo>
                  <a:pt x="922019" y="0"/>
                </a:lnTo>
                <a:lnTo>
                  <a:pt x="926591" y="0"/>
                </a:lnTo>
                <a:lnTo>
                  <a:pt x="928116" y="1524"/>
                </a:lnTo>
                <a:lnTo>
                  <a:pt x="928116" y="4572"/>
                </a:lnTo>
                <a:lnTo>
                  <a:pt x="926591" y="6096"/>
                </a:lnTo>
                <a:lnTo>
                  <a:pt x="922019" y="6096"/>
                </a:lnTo>
                <a:close/>
              </a:path>
              <a:path w="7447915" h="6350">
                <a:moveTo>
                  <a:pt x="920495" y="4572"/>
                </a:moveTo>
                <a:lnTo>
                  <a:pt x="920495" y="1524"/>
                </a:lnTo>
                <a:lnTo>
                  <a:pt x="922019" y="1524"/>
                </a:lnTo>
                <a:lnTo>
                  <a:pt x="922019" y="4572"/>
                </a:lnTo>
                <a:lnTo>
                  <a:pt x="920495" y="4572"/>
                </a:lnTo>
                <a:close/>
              </a:path>
              <a:path w="7447915" h="6350">
                <a:moveTo>
                  <a:pt x="958595" y="6096"/>
                </a:moveTo>
                <a:lnTo>
                  <a:pt x="958595" y="0"/>
                </a:lnTo>
                <a:lnTo>
                  <a:pt x="964691" y="0"/>
                </a:lnTo>
                <a:lnTo>
                  <a:pt x="964691" y="6096"/>
                </a:lnTo>
                <a:lnTo>
                  <a:pt x="958595" y="6096"/>
                </a:lnTo>
                <a:close/>
              </a:path>
              <a:path w="7447915" h="6350">
                <a:moveTo>
                  <a:pt x="1001267" y="4572"/>
                </a:moveTo>
                <a:lnTo>
                  <a:pt x="1001267" y="1524"/>
                </a:lnTo>
                <a:lnTo>
                  <a:pt x="1002791" y="1524"/>
                </a:lnTo>
                <a:lnTo>
                  <a:pt x="1002791" y="4572"/>
                </a:lnTo>
                <a:lnTo>
                  <a:pt x="1001267" y="4572"/>
                </a:lnTo>
                <a:close/>
              </a:path>
              <a:path w="7447915" h="6350">
                <a:moveTo>
                  <a:pt x="995171" y="6096"/>
                </a:moveTo>
                <a:lnTo>
                  <a:pt x="995171" y="0"/>
                </a:lnTo>
                <a:lnTo>
                  <a:pt x="1001267" y="0"/>
                </a:lnTo>
                <a:lnTo>
                  <a:pt x="1001267" y="6096"/>
                </a:lnTo>
                <a:lnTo>
                  <a:pt x="995171" y="6096"/>
                </a:lnTo>
                <a:close/>
              </a:path>
              <a:path w="7447915" h="6350">
                <a:moveTo>
                  <a:pt x="1037843" y="4572"/>
                </a:moveTo>
                <a:lnTo>
                  <a:pt x="1037843" y="1524"/>
                </a:lnTo>
                <a:lnTo>
                  <a:pt x="1039367" y="1524"/>
                </a:lnTo>
                <a:lnTo>
                  <a:pt x="1039367" y="4572"/>
                </a:lnTo>
                <a:lnTo>
                  <a:pt x="1037843" y="4572"/>
                </a:lnTo>
                <a:close/>
              </a:path>
              <a:path w="7447915" h="6350">
                <a:moveTo>
                  <a:pt x="1031748" y="4572"/>
                </a:moveTo>
                <a:lnTo>
                  <a:pt x="1031748" y="1524"/>
                </a:lnTo>
                <a:lnTo>
                  <a:pt x="1033271" y="0"/>
                </a:lnTo>
                <a:lnTo>
                  <a:pt x="1037843" y="0"/>
                </a:lnTo>
                <a:lnTo>
                  <a:pt x="1037843" y="6096"/>
                </a:lnTo>
                <a:lnTo>
                  <a:pt x="1033271" y="6096"/>
                </a:lnTo>
                <a:lnTo>
                  <a:pt x="1031748" y="4572"/>
                </a:lnTo>
                <a:close/>
              </a:path>
              <a:path w="7447915" h="6350">
                <a:moveTo>
                  <a:pt x="1068323" y="4572"/>
                </a:moveTo>
                <a:lnTo>
                  <a:pt x="1068323" y="1524"/>
                </a:lnTo>
                <a:lnTo>
                  <a:pt x="1069848" y="0"/>
                </a:lnTo>
                <a:lnTo>
                  <a:pt x="1074419" y="0"/>
                </a:lnTo>
                <a:lnTo>
                  <a:pt x="1075943" y="1524"/>
                </a:lnTo>
                <a:lnTo>
                  <a:pt x="1075943" y="4572"/>
                </a:lnTo>
                <a:lnTo>
                  <a:pt x="1074419" y="6096"/>
                </a:lnTo>
                <a:lnTo>
                  <a:pt x="1069848" y="6096"/>
                </a:lnTo>
                <a:lnTo>
                  <a:pt x="1068323" y="4572"/>
                </a:lnTo>
                <a:close/>
              </a:path>
              <a:path w="7447915" h="6350">
                <a:moveTo>
                  <a:pt x="1104900" y="4572"/>
                </a:moveTo>
                <a:lnTo>
                  <a:pt x="1104900" y="1524"/>
                </a:lnTo>
                <a:lnTo>
                  <a:pt x="1106423" y="0"/>
                </a:lnTo>
                <a:lnTo>
                  <a:pt x="1110995" y="0"/>
                </a:lnTo>
                <a:lnTo>
                  <a:pt x="1112519" y="1524"/>
                </a:lnTo>
                <a:lnTo>
                  <a:pt x="1112519" y="4572"/>
                </a:lnTo>
                <a:lnTo>
                  <a:pt x="1110995" y="6096"/>
                </a:lnTo>
                <a:lnTo>
                  <a:pt x="1106423" y="6096"/>
                </a:lnTo>
                <a:lnTo>
                  <a:pt x="1104900" y="4572"/>
                </a:lnTo>
                <a:close/>
              </a:path>
              <a:path w="7447915" h="6350">
                <a:moveTo>
                  <a:pt x="1143000" y="6096"/>
                </a:moveTo>
                <a:lnTo>
                  <a:pt x="1143000" y="0"/>
                </a:lnTo>
                <a:lnTo>
                  <a:pt x="1149095" y="0"/>
                </a:lnTo>
                <a:lnTo>
                  <a:pt x="1149095" y="6096"/>
                </a:lnTo>
                <a:lnTo>
                  <a:pt x="1143000" y="6096"/>
                </a:lnTo>
                <a:close/>
              </a:path>
              <a:path w="7447915" h="6350">
                <a:moveTo>
                  <a:pt x="1141475" y="4572"/>
                </a:moveTo>
                <a:lnTo>
                  <a:pt x="1141475" y="1524"/>
                </a:lnTo>
                <a:lnTo>
                  <a:pt x="1143000" y="1524"/>
                </a:lnTo>
                <a:lnTo>
                  <a:pt x="1143000" y="4572"/>
                </a:lnTo>
                <a:lnTo>
                  <a:pt x="1141475" y="4572"/>
                </a:lnTo>
                <a:close/>
              </a:path>
              <a:path w="7447915" h="6350">
                <a:moveTo>
                  <a:pt x="1179575" y="6096"/>
                </a:moveTo>
                <a:lnTo>
                  <a:pt x="1179575" y="0"/>
                </a:lnTo>
                <a:lnTo>
                  <a:pt x="1185671" y="0"/>
                </a:lnTo>
                <a:lnTo>
                  <a:pt x="1185671" y="6096"/>
                </a:lnTo>
                <a:lnTo>
                  <a:pt x="1179575" y="6096"/>
                </a:lnTo>
                <a:close/>
              </a:path>
              <a:path w="7447915" h="6350">
                <a:moveTo>
                  <a:pt x="1222248" y="4572"/>
                </a:moveTo>
                <a:lnTo>
                  <a:pt x="1222248" y="1524"/>
                </a:lnTo>
                <a:lnTo>
                  <a:pt x="1223771" y="1524"/>
                </a:lnTo>
                <a:lnTo>
                  <a:pt x="1223771" y="4572"/>
                </a:lnTo>
                <a:lnTo>
                  <a:pt x="1222248" y="4572"/>
                </a:lnTo>
                <a:close/>
              </a:path>
              <a:path w="7447915" h="6350">
                <a:moveTo>
                  <a:pt x="1216151" y="6096"/>
                </a:moveTo>
                <a:lnTo>
                  <a:pt x="1216151" y="0"/>
                </a:lnTo>
                <a:lnTo>
                  <a:pt x="1222248" y="0"/>
                </a:lnTo>
                <a:lnTo>
                  <a:pt x="1222248" y="6096"/>
                </a:lnTo>
                <a:lnTo>
                  <a:pt x="1216151" y="6096"/>
                </a:lnTo>
                <a:close/>
              </a:path>
              <a:path w="7447915" h="6350">
                <a:moveTo>
                  <a:pt x="1258823" y="4572"/>
                </a:moveTo>
                <a:lnTo>
                  <a:pt x="1258823" y="1524"/>
                </a:lnTo>
                <a:lnTo>
                  <a:pt x="1260348" y="1524"/>
                </a:lnTo>
                <a:lnTo>
                  <a:pt x="1260348" y="4572"/>
                </a:lnTo>
                <a:lnTo>
                  <a:pt x="1258823" y="4572"/>
                </a:lnTo>
                <a:close/>
              </a:path>
              <a:path w="7447915" h="6350">
                <a:moveTo>
                  <a:pt x="1252727" y="4572"/>
                </a:moveTo>
                <a:lnTo>
                  <a:pt x="1252727" y="1524"/>
                </a:lnTo>
                <a:lnTo>
                  <a:pt x="1254251" y="0"/>
                </a:lnTo>
                <a:lnTo>
                  <a:pt x="1258823" y="0"/>
                </a:lnTo>
                <a:lnTo>
                  <a:pt x="1258823" y="6096"/>
                </a:lnTo>
                <a:lnTo>
                  <a:pt x="1254251" y="6096"/>
                </a:lnTo>
                <a:lnTo>
                  <a:pt x="1252727" y="4572"/>
                </a:lnTo>
                <a:close/>
              </a:path>
              <a:path w="7447915" h="6350">
                <a:moveTo>
                  <a:pt x="1289303" y="4572"/>
                </a:moveTo>
                <a:lnTo>
                  <a:pt x="1289303" y="1524"/>
                </a:lnTo>
                <a:lnTo>
                  <a:pt x="1290827" y="0"/>
                </a:lnTo>
                <a:lnTo>
                  <a:pt x="1295400" y="0"/>
                </a:lnTo>
                <a:lnTo>
                  <a:pt x="1296923" y="1524"/>
                </a:lnTo>
                <a:lnTo>
                  <a:pt x="1296923" y="4572"/>
                </a:lnTo>
                <a:lnTo>
                  <a:pt x="1295400" y="6096"/>
                </a:lnTo>
                <a:lnTo>
                  <a:pt x="1290827" y="6096"/>
                </a:lnTo>
                <a:lnTo>
                  <a:pt x="1289303" y="4572"/>
                </a:lnTo>
                <a:close/>
              </a:path>
              <a:path w="7447915" h="6350">
                <a:moveTo>
                  <a:pt x="1325880" y="4572"/>
                </a:moveTo>
                <a:lnTo>
                  <a:pt x="1325880" y="1524"/>
                </a:lnTo>
                <a:lnTo>
                  <a:pt x="1327403" y="0"/>
                </a:lnTo>
                <a:lnTo>
                  <a:pt x="1331975" y="0"/>
                </a:lnTo>
                <a:lnTo>
                  <a:pt x="1333500" y="1524"/>
                </a:lnTo>
                <a:lnTo>
                  <a:pt x="1333500" y="4572"/>
                </a:lnTo>
                <a:lnTo>
                  <a:pt x="1331975" y="6096"/>
                </a:lnTo>
                <a:lnTo>
                  <a:pt x="1327403" y="6096"/>
                </a:lnTo>
                <a:lnTo>
                  <a:pt x="1325880" y="4572"/>
                </a:lnTo>
                <a:close/>
              </a:path>
              <a:path w="7447915" h="6350">
                <a:moveTo>
                  <a:pt x="1363980" y="6096"/>
                </a:moveTo>
                <a:lnTo>
                  <a:pt x="1363980" y="0"/>
                </a:lnTo>
                <a:lnTo>
                  <a:pt x="1370075" y="0"/>
                </a:lnTo>
                <a:lnTo>
                  <a:pt x="1370075" y="6096"/>
                </a:lnTo>
                <a:lnTo>
                  <a:pt x="1363980" y="6096"/>
                </a:lnTo>
                <a:close/>
              </a:path>
              <a:path w="7447915" h="6350">
                <a:moveTo>
                  <a:pt x="1362455" y="4572"/>
                </a:moveTo>
                <a:lnTo>
                  <a:pt x="1362455" y="1524"/>
                </a:lnTo>
                <a:lnTo>
                  <a:pt x="1363980" y="1524"/>
                </a:lnTo>
                <a:lnTo>
                  <a:pt x="1363980" y="4572"/>
                </a:lnTo>
                <a:lnTo>
                  <a:pt x="1362455" y="4572"/>
                </a:lnTo>
                <a:close/>
              </a:path>
              <a:path w="7447915" h="6350">
                <a:moveTo>
                  <a:pt x="1400555" y="6096"/>
                </a:moveTo>
                <a:lnTo>
                  <a:pt x="1400555" y="0"/>
                </a:lnTo>
                <a:lnTo>
                  <a:pt x="1406651" y="0"/>
                </a:lnTo>
                <a:lnTo>
                  <a:pt x="1406651" y="6096"/>
                </a:lnTo>
                <a:lnTo>
                  <a:pt x="1400555" y="6096"/>
                </a:lnTo>
                <a:close/>
              </a:path>
              <a:path w="7447915" h="6350">
                <a:moveTo>
                  <a:pt x="1443227" y="4572"/>
                </a:moveTo>
                <a:lnTo>
                  <a:pt x="1443227" y="1524"/>
                </a:lnTo>
                <a:lnTo>
                  <a:pt x="1444751" y="1524"/>
                </a:lnTo>
                <a:lnTo>
                  <a:pt x="1444751" y="4572"/>
                </a:lnTo>
                <a:lnTo>
                  <a:pt x="1443227" y="4572"/>
                </a:lnTo>
                <a:close/>
              </a:path>
              <a:path w="7447915" h="6350">
                <a:moveTo>
                  <a:pt x="1437132" y="6096"/>
                </a:moveTo>
                <a:lnTo>
                  <a:pt x="1437132" y="0"/>
                </a:lnTo>
                <a:lnTo>
                  <a:pt x="1443227" y="0"/>
                </a:lnTo>
                <a:lnTo>
                  <a:pt x="1443227" y="6096"/>
                </a:lnTo>
                <a:lnTo>
                  <a:pt x="1437132" y="6096"/>
                </a:lnTo>
                <a:close/>
              </a:path>
              <a:path w="7447915" h="6350">
                <a:moveTo>
                  <a:pt x="1473707" y="4572"/>
                </a:moveTo>
                <a:lnTo>
                  <a:pt x="1473707" y="1524"/>
                </a:lnTo>
                <a:lnTo>
                  <a:pt x="1475232" y="0"/>
                </a:lnTo>
                <a:lnTo>
                  <a:pt x="1479803" y="0"/>
                </a:lnTo>
                <a:lnTo>
                  <a:pt x="1481327" y="1524"/>
                </a:lnTo>
                <a:lnTo>
                  <a:pt x="1481327" y="4572"/>
                </a:lnTo>
                <a:lnTo>
                  <a:pt x="1479803" y="6096"/>
                </a:lnTo>
                <a:lnTo>
                  <a:pt x="1475232" y="6096"/>
                </a:lnTo>
                <a:lnTo>
                  <a:pt x="1473707" y="4572"/>
                </a:lnTo>
                <a:close/>
              </a:path>
              <a:path w="7447915" h="6350">
                <a:moveTo>
                  <a:pt x="1510284" y="4572"/>
                </a:moveTo>
                <a:lnTo>
                  <a:pt x="1510284" y="1524"/>
                </a:lnTo>
                <a:lnTo>
                  <a:pt x="1511807" y="0"/>
                </a:lnTo>
                <a:lnTo>
                  <a:pt x="1516380" y="0"/>
                </a:lnTo>
                <a:lnTo>
                  <a:pt x="1517903" y="1524"/>
                </a:lnTo>
                <a:lnTo>
                  <a:pt x="1517903" y="4572"/>
                </a:lnTo>
                <a:lnTo>
                  <a:pt x="1516380" y="6096"/>
                </a:lnTo>
                <a:lnTo>
                  <a:pt x="1511807" y="6096"/>
                </a:lnTo>
                <a:lnTo>
                  <a:pt x="1510284" y="4572"/>
                </a:lnTo>
                <a:close/>
              </a:path>
              <a:path w="7447915" h="6350">
                <a:moveTo>
                  <a:pt x="1546859" y="4572"/>
                </a:moveTo>
                <a:lnTo>
                  <a:pt x="1546859" y="1524"/>
                </a:lnTo>
                <a:lnTo>
                  <a:pt x="1548384" y="0"/>
                </a:lnTo>
                <a:lnTo>
                  <a:pt x="1552955" y="0"/>
                </a:lnTo>
                <a:lnTo>
                  <a:pt x="1554480" y="1524"/>
                </a:lnTo>
                <a:lnTo>
                  <a:pt x="1554480" y="4572"/>
                </a:lnTo>
                <a:lnTo>
                  <a:pt x="1552955" y="6096"/>
                </a:lnTo>
                <a:lnTo>
                  <a:pt x="1548384" y="6096"/>
                </a:lnTo>
                <a:lnTo>
                  <a:pt x="1546859" y="4572"/>
                </a:lnTo>
                <a:close/>
              </a:path>
              <a:path w="7447915" h="6350">
                <a:moveTo>
                  <a:pt x="1584959" y="6096"/>
                </a:moveTo>
                <a:lnTo>
                  <a:pt x="1584959" y="0"/>
                </a:lnTo>
                <a:lnTo>
                  <a:pt x="1591055" y="0"/>
                </a:lnTo>
                <a:lnTo>
                  <a:pt x="1591055" y="6096"/>
                </a:lnTo>
                <a:lnTo>
                  <a:pt x="1584959" y="6096"/>
                </a:lnTo>
                <a:close/>
              </a:path>
              <a:path w="7447915" h="6350">
                <a:moveTo>
                  <a:pt x="1583435" y="4572"/>
                </a:moveTo>
                <a:lnTo>
                  <a:pt x="1583435" y="1524"/>
                </a:lnTo>
                <a:lnTo>
                  <a:pt x="1584959" y="1524"/>
                </a:lnTo>
                <a:lnTo>
                  <a:pt x="1584959" y="4572"/>
                </a:lnTo>
                <a:lnTo>
                  <a:pt x="1583435" y="4572"/>
                </a:lnTo>
                <a:close/>
              </a:path>
              <a:path w="7447915" h="6350">
                <a:moveTo>
                  <a:pt x="1621535" y="6096"/>
                </a:moveTo>
                <a:lnTo>
                  <a:pt x="1621535" y="0"/>
                </a:lnTo>
                <a:lnTo>
                  <a:pt x="1627632" y="0"/>
                </a:lnTo>
                <a:lnTo>
                  <a:pt x="1627632" y="6096"/>
                </a:lnTo>
                <a:lnTo>
                  <a:pt x="1621535" y="6096"/>
                </a:lnTo>
                <a:close/>
              </a:path>
              <a:path w="7447915" h="6350">
                <a:moveTo>
                  <a:pt x="1664207" y="4572"/>
                </a:moveTo>
                <a:lnTo>
                  <a:pt x="1664207" y="1524"/>
                </a:lnTo>
                <a:lnTo>
                  <a:pt x="1665732" y="1524"/>
                </a:lnTo>
                <a:lnTo>
                  <a:pt x="1665732" y="4572"/>
                </a:lnTo>
                <a:lnTo>
                  <a:pt x="1664207" y="4572"/>
                </a:lnTo>
                <a:close/>
              </a:path>
              <a:path w="7447915" h="6350">
                <a:moveTo>
                  <a:pt x="1658111" y="6096"/>
                </a:moveTo>
                <a:lnTo>
                  <a:pt x="1658111" y="0"/>
                </a:lnTo>
                <a:lnTo>
                  <a:pt x="1664207" y="0"/>
                </a:lnTo>
                <a:lnTo>
                  <a:pt x="1664207" y="6096"/>
                </a:lnTo>
                <a:lnTo>
                  <a:pt x="1658111" y="6096"/>
                </a:lnTo>
                <a:close/>
              </a:path>
              <a:path w="7447915" h="6350">
                <a:moveTo>
                  <a:pt x="1694687" y="4572"/>
                </a:moveTo>
                <a:lnTo>
                  <a:pt x="1694687" y="1524"/>
                </a:lnTo>
                <a:lnTo>
                  <a:pt x="1696211" y="0"/>
                </a:lnTo>
                <a:lnTo>
                  <a:pt x="1700784" y="0"/>
                </a:lnTo>
                <a:lnTo>
                  <a:pt x="1702307" y="1524"/>
                </a:lnTo>
                <a:lnTo>
                  <a:pt x="1702307" y="4572"/>
                </a:lnTo>
                <a:lnTo>
                  <a:pt x="1700784" y="6096"/>
                </a:lnTo>
                <a:lnTo>
                  <a:pt x="1696211" y="6096"/>
                </a:lnTo>
                <a:lnTo>
                  <a:pt x="1694687" y="4572"/>
                </a:lnTo>
                <a:close/>
              </a:path>
              <a:path w="7447915" h="6350">
                <a:moveTo>
                  <a:pt x="1731264" y="4572"/>
                </a:moveTo>
                <a:lnTo>
                  <a:pt x="1731264" y="1524"/>
                </a:lnTo>
                <a:lnTo>
                  <a:pt x="1732787" y="0"/>
                </a:lnTo>
                <a:lnTo>
                  <a:pt x="1737359" y="0"/>
                </a:lnTo>
                <a:lnTo>
                  <a:pt x="1738884" y="1524"/>
                </a:lnTo>
                <a:lnTo>
                  <a:pt x="1738884" y="4572"/>
                </a:lnTo>
                <a:lnTo>
                  <a:pt x="1737359" y="6096"/>
                </a:lnTo>
                <a:lnTo>
                  <a:pt x="1732787" y="6096"/>
                </a:lnTo>
                <a:lnTo>
                  <a:pt x="1731264" y="4572"/>
                </a:lnTo>
                <a:close/>
              </a:path>
              <a:path w="7447915" h="6350">
                <a:moveTo>
                  <a:pt x="1769364" y="6096"/>
                </a:moveTo>
                <a:lnTo>
                  <a:pt x="1769364" y="0"/>
                </a:lnTo>
                <a:lnTo>
                  <a:pt x="1773935" y="0"/>
                </a:lnTo>
                <a:lnTo>
                  <a:pt x="1775459" y="1524"/>
                </a:lnTo>
                <a:lnTo>
                  <a:pt x="1775459" y="4572"/>
                </a:lnTo>
                <a:lnTo>
                  <a:pt x="1773935" y="6096"/>
                </a:lnTo>
                <a:lnTo>
                  <a:pt x="1769364" y="6096"/>
                </a:lnTo>
                <a:close/>
              </a:path>
              <a:path w="7447915" h="6350">
                <a:moveTo>
                  <a:pt x="1767839" y="4572"/>
                </a:moveTo>
                <a:lnTo>
                  <a:pt x="1767839" y="1524"/>
                </a:lnTo>
                <a:lnTo>
                  <a:pt x="1769364" y="1524"/>
                </a:lnTo>
                <a:lnTo>
                  <a:pt x="1769364" y="4572"/>
                </a:lnTo>
                <a:lnTo>
                  <a:pt x="1767839" y="4572"/>
                </a:lnTo>
                <a:close/>
              </a:path>
              <a:path w="7447915" h="6350">
                <a:moveTo>
                  <a:pt x="1805939" y="6096"/>
                </a:moveTo>
                <a:lnTo>
                  <a:pt x="1805939" y="0"/>
                </a:lnTo>
                <a:lnTo>
                  <a:pt x="1812035" y="0"/>
                </a:lnTo>
                <a:lnTo>
                  <a:pt x="1812035" y="6096"/>
                </a:lnTo>
                <a:lnTo>
                  <a:pt x="1805939" y="6096"/>
                </a:lnTo>
                <a:close/>
              </a:path>
              <a:path w="7447915" h="6350">
                <a:moveTo>
                  <a:pt x="1804416" y="4572"/>
                </a:moveTo>
                <a:lnTo>
                  <a:pt x="1804416" y="1524"/>
                </a:lnTo>
                <a:lnTo>
                  <a:pt x="1805939" y="1524"/>
                </a:lnTo>
                <a:lnTo>
                  <a:pt x="1805939" y="4572"/>
                </a:lnTo>
                <a:lnTo>
                  <a:pt x="1804416" y="4572"/>
                </a:lnTo>
                <a:close/>
              </a:path>
              <a:path w="7447915" h="6350">
                <a:moveTo>
                  <a:pt x="1842516" y="6096"/>
                </a:moveTo>
                <a:lnTo>
                  <a:pt x="1842516" y="0"/>
                </a:lnTo>
                <a:lnTo>
                  <a:pt x="1848611" y="0"/>
                </a:lnTo>
                <a:lnTo>
                  <a:pt x="1848611" y="6096"/>
                </a:lnTo>
                <a:lnTo>
                  <a:pt x="1842516" y="6096"/>
                </a:lnTo>
                <a:close/>
              </a:path>
              <a:path w="7447915" h="6350">
                <a:moveTo>
                  <a:pt x="1885187" y="4572"/>
                </a:moveTo>
                <a:lnTo>
                  <a:pt x="1885187" y="1524"/>
                </a:lnTo>
                <a:lnTo>
                  <a:pt x="1886711" y="1524"/>
                </a:lnTo>
                <a:lnTo>
                  <a:pt x="1886711" y="4572"/>
                </a:lnTo>
                <a:lnTo>
                  <a:pt x="1885187" y="4572"/>
                </a:lnTo>
                <a:close/>
              </a:path>
              <a:path w="7447915" h="6350">
                <a:moveTo>
                  <a:pt x="1879091" y="6096"/>
                </a:moveTo>
                <a:lnTo>
                  <a:pt x="1879091" y="0"/>
                </a:lnTo>
                <a:lnTo>
                  <a:pt x="1885187" y="0"/>
                </a:lnTo>
                <a:lnTo>
                  <a:pt x="1885187" y="6096"/>
                </a:lnTo>
                <a:lnTo>
                  <a:pt x="1879091" y="6096"/>
                </a:lnTo>
                <a:close/>
              </a:path>
              <a:path w="7447915" h="6350">
                <a:moveTo>
                  <a:pt x="1915668" y="4572"/>
                </a:moveTo>
                <a:lnTo>
                  <a:pt x="1915668" y="1524"/>
                </a:lnTo>
                <a:lnTo>
                  <a:pt x="1917191" y="0"/>
                </a:lnTo>
                <a:lnTo>
                  <a:pt x="1921764" y="0"/>
                </a:lnTo>
                <a:lnTo>
                  <a:pt x="1923287" y="1524"/>
                </a:lnTo>
                <a:lnTo>
                  <a:pt x="1923287" y="4572"/>
                </a:lnTo>
                <a:lnTo>
                  <a:pt x="1921764" y="6096"/>
                </a:lnTo>
                <a:lnTo>
                  <a:pt x="1917191" y="6096"/>
                </a:lnTo>
                <a:lnTo>
                  <a:pt x="1915668" y="4572"/>
                </a:lnTo>
                <a:close/>
              </a:path>
              <a:path w="7447915" h="6350">
                <a:moveTo>
                  <a:pt x="1952243" y="4572"/>
                </a:moveTo>
                <a:lnTo>
                  <a:pt x="1952243" y="1524"/>
                </a:lnTo>
                <a:lnTo>
                  <a:pt x="1953768" y="0"/>
                </a:lnTo>
                <a:lnTo>
                  <a:pt x="1958339" y="0"/>
                </a:lnTo>
                <a:lnTo>
                  <a:pt x="1959864" y="1524"/>
                </a:lnTo>
                <a:lnTo>
                  <a:pt x="1959864" y="4572"/>
                </a:lnTo>
                <a:lnTo>
                  <a:pt x="1958339" y="6096"/>
                </a:lnTo>
                <a:lnTo>
                  <a:pt x="1953768" y="6096"/>
                </a:lnTo>
                <a:lnTo>
                  <a:pt x="1952243" y="4572"/>
                </a:lnTo>
                <a:close/>
              </a:path>
              <a:path w="7447915" h="6350">
                <a:moveTo>
                  <a:pt x="1990343" y="6096"/>
                </a:moveTo>
                <a:lnTo>
                  <a:pt x="1990343" y="0"/>
                </a:lnTo>
                <a:lnTo>
                  <a:pt x="1994916" y="0"/>
                </a:lnTo>
                <a:lnTo>
                  <a:pt x="1996439" y="1524"/>
                </a:lnTo>
                <a:lnTo>
                  <a:pt x="1996439" y="4572"/>
                </a:lnTo>
                <a:lnTo>
                  <a:pt x="1994916" y="6096"/>
                </a:lnTo>
                <a:lnTo>
                  <a:pt x="1990343" y="6096"/>
                </a:lnTo>
                <a:close/>
              </a:path>
              <a:path w="7447915" h="6350">
                <a:moveTo>
                  <a:pt x="1988819" y="4572"/>
                </a:moveTo>
                <a:lnTo>
                  <a:pt x="1988819" y="1524"/>
                </a:lnTo>
                <a:lnTo>
                  <a:pt x="1990343" y="1524"/>
                </a:lnTo>
                <a:lnTo>
                  <a:pt x="1990343" y="4572"/>
                </a:lnTo>
                <a:lnTo>
                  <a:pt x="1988819" y="4572"/>
                </a:lnTo>
                <a:close/>
              </a:path>
              <a:path w="7447915" h="6350">
                <a:moveTo>
                  <a:pt x="2026919" y="6096"/>
                </a:moveTo>
                <a:lnTo>
                  <a:pt x="2026919" y="0"/>
                </a:lnTo>
                <a:lnTo>
                  <a:pt x="2033016" y="0"/>
                </a:lnTo>
                <a:lnTo>
                  <a:pt x="2033016" y="6096"/>
                </a:lnTo>
                <a:lnTo>
                  <a:pt x="2026919" y="6096"/>
                </a:lnTo>
                <a:close/>
              </a:path>
              <a:path w="7447915" h="6350">
                <a:moveTo>
                  <a:pt x="2025395" y="4572"/>
                </a:moveTo>
                <a:lnTo>
                  <a:pt x="2025395" y="1524"/>
                </a:lnTo>
                <a:lnTo>
                  <a:pt x="2026919" y="1524"/>
                </a:lnTo>
                <a:lnTo>
                  <a:pt x="2026919" y="4572"/>
                </a:lnTo>
                <a:lnTo>
                  <a:pt x="2025395" y="4572"/>
                </a:lnTo>
                <a:close/>
              </a:path>
              <a:path w="7447915" h="6350">
                <a:moveTo>
                  <a:pt x="2063495" y="6096"/>
                </a:moveTo>
                <a:lnTo>
                  <a:pt x="2063495" y="0"/>
                </a:lnTo>
                <a:lnTo>
                  <a:pt x="2069591" y="0"/>
                </a:lnTo>
                <a:lnTo>
                  <a:pt x="2069591" y="6096"/>
                </a:lnTo>
                <a:lnTo>
                  <a:pt x="2063495" y="6096"/>
                </a:lnTo>
                <a:close/>
              </a:path>
              <a:path w="7447915" h="6350">
                <a:moveTo>
                  <a:pt x="2106168" y="4572"/>
                </a:moveTo>
                <a:lnTo>
                  <a:pt x="2106168" y="1524"/>
                </a:lnTo>
                <a:lnTo>
                  <a:pt x="2107691" y="1524"/>
                </a:lnTo>
                <a:lnTo>
                  <a:pt x="2107691" y="4572"/>
                </a:lnTo>
                <a:lnTo>
                  <a:pt x="2106168" y="4572"/>
                </a:lnTo>
                <a:close/>
              </a:path>
              <a:path w="7447915" h="6350">
                <a:moveTo>
                  <a:pt x="2100071" y="4572"/>
                </a:moveTo>
                <a:lnTo>
                  <a:pt x="2100071" y="1524"/>
                </a:lnTo>
                <a:lnTo>
                  <a:pt x="2101595" y="0"/>
                </a:lnTo>
                <a:lnTo>
                  <a:pt x="2106168" y="0"/>
                </a:lnTo>
                <a:lnTo>
                  <a:pt x="2106168" y="6096"/>
                </a:lnTo>
                <a:lnTo>
                  <a:pt x="2101595" y="6096"/>
                </a:lnTo>
                <a:lnTo>
                  <a:pt x="2100071" y="4572"/>
                </a:lnTo>
                <a:close/>
              </a:path>
              <a:path w="7447915" h="6350">
                <a:moveTo>
                  <a:pt x="2136648" y="4572"/>
                </a:moveTo>
                <a:lnTo>
                  <a:pt x="2136648" y="1524"/>
                </a:lnTo>
                <a:lnTo>
                  <a:pt x="2138171" y="0"/>
                </a:lnTo>
                <a:lnTo>
                  <a:pt x="2142743" y="0"/>
                </a:lnTo>
                <a:lnTo>
                  <a:pt x="2144268" y="1524"/>
                </a:lnTo>
                <a:lnTo>
                  <a:pt x="2144268" y="4572"/>
                </a:lnTo>
                <a:lnTo>
                  <a:pt x="2142743" y="6096"/>
                </a:lnTo>
                <a:lnTo>
                  <a:pt x="2138171" y="6096"/>
                </a:lnTo>
                <a:lnTo>
                  <a:pt x="2136648" y="4572"/>
                </a:lnTo>
                <a:close/>
              </a:path>
              <a:path w="7447915" h="6350">
                <a:moveTo>
                  <a:pt x="2173223" y="4572"/>
                </a:moveTo>
                <a:lnTo>
                  <a:pt x="2173223" y="1524"/>
                </a:lnTo>
                <a:lnTo>
                  <a:pt x="2174748" y="0"/>
                </a:lnTo>
                <a:lnTo>
                  <a:pt x="2179319" y="0"/>
                </a:lnTo>
                <a:lnTo>
                  <a:pt x="2180843" y="1524"/>
                </a:lnTo>
                <a:lnTo>
                  <a:pt x="2180843" y="4572"/>
                </a:lnTo>
                <a:lnTo>
                  <a:pt x="2179319" y="6096"/>
                </a:lnTo>
                <a:lnTo>
                  <a:pt x="2174748" y="6096"/>
                </a:lnTo>
                <a:lnTo>
                  <a:pt x="2173223" y="4572"/>
                </a:lnTo>
                <a:close/>
              </a:path>
              <a:path w="7447915" h="6350">
                <a:moveTo>
                  <a:pt x="2211323" y="6096"/>
                </a:moveTo>
                <a:lnTo>
                  <a:pt x="2211323" y="0"/>
                </a:lnTo>
                <a:lnTo>
                  <a:pt x="2215895" y="0"/>
                </a:lnTo>
                <a:lnTo>
                  <a:pt x="2217419" y="1524"/>
                </a:lnTo>
                <a:lnTo>
                  <a:pt x="2217419" y="4572"/>
                </a:lnTo>
                <a:lnTo>
                  <a:pt x="2215895" y="6096"/>
                </a:lnTo>
                <a:lnTo>
                  <a:pt x="2211323" y="6096"/>
                </a:lnTo>
                <a:close/>
              </a:path>
              <a:path w="7447915" h="6350">
                <a:moveTo>
                  <a:pt x="2209800" y="4572"/>
                </a:moveTo>
                <a:lnTo>
                  <a:pt x="2209800" y="1524"/>
                </a:lnTo>
                <a:lnTo>
                  <a:pt x="2211323" y="1524"/>
                </a:lnTo>
                <a:lnTo>
                  <a:pt x="2211323" y="4572"/>
                </a:lnTo>
                <a:lnTo>
                  <a:pt x="2209800" y="4572"/>
                </a:lnTo>
                <a:close/>
              </a:path>
              <a:path w="7447915" h="6350">
                <a:moveTo>
                  <a:pt x="2247900" y="6096"/>
                </a:moveTo>
                <a:lnTo>
                  <a:pt x="2247900" y="0"/>
                </a:lnTo>
                <a:lnTo>
                  <a:pt x="2253995" y="0"/>
                </a:lnTo>
                <a:lnTo>
                  <a:pt x="2253995" y="6096"/>
                </a:lnTo>
                <a:lnTo>
                  <a:pt x="2247900" y="6096"/>
                </a:lnTo>
                <a:close/>
              </a:path>
              <a:path w="7447915" h="6350">
                <a:moveTo>
                  <a:pt x="2246375" y="4572"/>
                </a:moveTo>
                <a:lnTo>
                  <a:pt x="2246375" y="1524"/>
                </a:lnTo>
                <a:lnTo>
                  <a:pt x="2247900" y="1524"/>
                </a:lnTo>
                <a:lnTo>
                  <a:pt x="2247900" y="4572"/>
                </a:lnTo>
                <a:lnTo>
                  <a:pt x="2246375" y="4572"/>
                </a:lnTo>
                <a:close/>
              </a:path>
              <a:path w="7447915" h="6350">
                <a:moveTo>
                  <a:pt x="2284475" y="6096"/>
                </a:moveTo>
                <a:lnTo>
                  <a:pt x="2284475" y="0"/>
                </a:lnTo>
                <a:lnTo>
                  <a:pt x="2290571" y="0"/>
                </a:lnTo>
                <a:lnTo>
                  <a:pt x="2290571" y="6096"/>
                </a:lnTo>
                <a:lnTo>
                  <a:pt x="2284475" y="6096"/>
                </a:lnTo>
                <a:close/>
              </a:path>
              <a:path w="7447915" h="6350">
                <a:moveTo>
                  <a:pt x="2327148" y="4572"/>
                </a:moveTo>
                <a:lnTo>
                  <a:pt x="2327148" y="1524"/>
                </a:lnTo>
                <a:lnTo>
                  <a:pt x="2328671" y="1524"/>
                </a:lnTo>
                <a:lnTo>
                  <a:pt x="2328671" y="4572"/>
                </a:lnTo>
                <a:lnTo>
                  <a:pt x="2327148" y="4572"/>
                </a:lnTo>
                <a:close/>
              </a:path>
              <a:path w="7447915" h="6350">
                <a:moveTo>
                  <a:pt x="2321052" y="4572"/>
                </a:moveTo>
                <a:lnTo>
                  <a:pt x="2321052" y="1524"/>
                </a:lnTo>
                <a:lnTo>
                  <a:pt x="2322575" y="0"/>
                </a:lnTo>
                <a:lnTo>
                  <a:pt x="2327148" y="0"/>
                </a:lnTo>
                <a:lnTo>
                  <a:pt x="2327148" y="6096"/>
                </a:lnTo>
                <a:lnTo>
                  <a:pt x="2322575" y="6096"/>
                </a:lnTo>
                <a:lnTo>
                  <a:pt x="2321052" y="4572"/>
                </a:lnTo>
                <a:close/>
              </a:path>
              <a:path w="7447915" h="6350">
                <a:moveTo>
                  <a:pt x="2357627" y="4572"/>
                </a:moveTo>
                <a:lnTo>
                  <a:pt x="2357627" y="1524"/>
                </a:lnTo>
                <a:lnTo>
                  <a:pt x="2359152" y="0"/>
                </a:lnTo>
                <a:lnTo>
                  <a:pt x="2363723" y="0"/>
                </a:lnTo>
                <a:lnTo>
                  <a:pt x="2365248" y="1524"/>
                </a:lnTo>
                <a:lnTo>
                  <a:pt x="2365248" y="4572"/>
                </a:lnTo>
                <a:lnTo>
                  <a:pt x="2363723" y="6096"/>
                </a:lnTo>
                <a:lnTo>
                  <a:pt x="2359152" y="6096"/>
                </a:lnTo>
                <a:lnTo>
                  <a:pt x="2357627" y="4572"/>
                </a:lnTo>
                <a:close/>
              </a:path>
              <a:path w="7447915" h="6350">
                <a:moveTo>
                  <a:pt x="2394203" y="4572"/>
                </a:moveTo>
                <a:lnTo>
                  <a:pt x="2394203" y="1524"/>
                </a:lnTo>
                <a:lnTo>
                  <a:pt x="2395727" y="0"/>
                </a:lnTo>
                <a:lnTo>
                  <a:pt x="2400300" y="0"/>
                </a:lnTo>
                <a:lnTo>
                  <a:pt x="2401823" y="1524"/>
                </a:lnTo>
                <a:lnTo>
                  <a:pt x="2401823" y="4572"/>
                </a:lnTo>
                <a:lnTo>
                  <a:pt x="2400300" y="6096"/>
                </a:lnTo>
                <a:lnTo>
                  <a:pt x="2395727" y="6096"/>
                </a:lnTo>
                <a:lnTo>
                  <a:pt x="2394203" y="4572"/>
                </a:lnTo>
                <a:close/>
              </a:path>
              <a:path w="7447915" h="6350">
                <a:moveTo>
                  <a:pt x="2432303" y="6096"/>
                </a:moveTo>
                <a:lnTo>
                  <a:pt x="2432303" y="0"/>
                </a:lnTo>
                <a:lnTo>
                  <a:pt x="2436875" y="0"/>
                </a:lnTo>
                <a:lnTo>
                  <a:pt x="2438400" y="1524"/>
                </a:lnTo>
                <a:lnTo>
                  <a:pt x="2438400" y="4572"/>
                </a:lnTo>
                <a:lnTo>
                  <a:pt x="2436875" y="6096"/>
                </a:lnTo>
                <a:lnTo>
                  <a:pt x="2432303" y="6096"/>
                </a:lnTo>
                <a:close/>
              </a:path>
              <a:path w="7447915" h="6350">
                <a:moveTo>
                  <a:pt x="2430780" y="4572"/>
                </a:moveTo>
                <a:lnTo>
                  <a:pt x="2430780" y="1524"/>
                </a:lnTo>
                <a:lnTo>
                  <a:pt x="2432303" y="1524"/>
                </a:lnTo>
                <a:lnTo>
                  <a:pt x="2432303" y="4572"/>
                </a:lnTo>
                <a:lnTo>
                  <a:pt x="2430780" y="4572"/>
                </a:lnTo>
                <a:close/>
              </a:path>
              <a:path w="7447915" h="6350">
                <a:moveTo>
                  <a:pt x="2468880" y="6096"/>
                </a:moveTo>
                <a:lnTo>
                  <a:pt x="2468880" y="0"/>
                </a:lnTo>
                <a:lnTo>
                  <a:pt x="2474975" y="0"/>
                </a:lnTo>
                <a:lnTo>
                  <a:pt x="2474975" y="6096"/>
                </a:lnTo>
                <a:lnTo>
                  <a:pt x="2468880" y="6096"/>
                </a:lnTo>
                <a:close/>
              </a:path>
              <a:path w="7447915" h="6350">
                <a:moveTo>
                  <a:pt x="2467355" y="4572"/>
                </a:moveTo>
                <a:lnTo>
                  <a:pt x="2467355" y="1524"/>
                </a:lnTo>
                <a:lnTo>
                  <a:pt x="2468880" y="1524"/>
                </a:lnTo>
                <a:lnTo>
                  <a:pt x="2468880" y="4572"/>
                </a:lnTo>
                <a:lnTo>
                  <a:pt x="2467355" y="4572"/>
                </a:lnTo>
                <a:close/>
              </a:path>
              <a:path w="7447915" h="6350">
                <a:moveTo>
                  <a:pt x="2505455" y="6096"/>
                </a:moveTo>
                <a:lnTo>
                  <a:pt x="2505455" y="0"/>
                </a:lnTo>
                <a:lnTo>
                  <a:pt x="2511552" y="0"/>
                </a:lnTo>
                <a:lnTo>
                  <a:pt x="2511552" y="6096"/>
                </a:lnTo>
                <a:lnTo>
                  <a:pt x="2505455" y="6096"/>
                </a:lnTo>
                <a:close/>
              </a:path>
              <a:path w="7447915" h="6350">
                <a:moveTo>
                  <a:pt x="2548127" y="4572"/>
                </a:moveTo>
                <a:lnTo>
                  <a:pt x="2548127" y="1524"/>
                </a:lnTo>
                <a:lnTo>
                  <a:pt x="2549652" y="1524"/>
                </a:lnTo>
                <a:lnTo>
                  <a:pt x="2549652" y="4572"/>
                </a:lnTo>
                <a:lnTo>
                  <a:pt x="2548127" y="4572"/>
                </a:lnTo>
                <a:close/>
              </a:path>
              <a:path w="7447915" h="6350">
                <a:moveTo>
                  <a:pt x="2542032" y="4572"/>
                </a:moveTo>
                <a:lnTo>
                  <a:pt x="2542032" y="1524"/>
                </a:lnTo>
                <a:lnTo>
                  <a:pt x="2543555" y="0"/>
                </a:lnTo>
                <a:lnTo>
                  <a:pt x="2548127" y="0"/>
                </a:lnTo>
                <a:lnTo>
                  <a:pt x="2548127" y="6096"/>
                </a:lnTo>
                <a:lnTo>
                  <a:pt x="2543555" y="6096"/>
                </a:lnTo>
                <a:lnTo>
                  <a:pt x="2542032" y="4572"/>
                </a:lnTo>
                <a:close/>
              </a:path>
              <a:path w="7447915" h="6350">
                <a:moveTo>
                  <a:pt x="2578607" y="4572"/>
                </a:moveTo>
                <a:lnTo>
                  <a:pt x="2578607" y="1524"/>
                </a:lnTo>
                <a:lnTo>
                  <a:pt x="2580132" y="0"/>
                </a:lnTo>
                <a:lnTo>
                  <a:pt x="2584703" y="0"/>
                </a:lnTo>
                <a:lnTo>
                  <a:pt x="2586227" y="1524"/>
                </a:lnTo>
                <a:lnTo>
                  <a:pt x="2586227" y="4572"/>
                </a:lnTo>
                <a:lnTo>
                  <a:pt x="2584703" y="6096"/>
                </a:lnTo>
                <a:lnTo>
                  <a:pt x="2580132" y="6096"/>
                </a:lnTo>
                <a:lnTo>
                  <a:pt x="2578607" y="4572"/>
                </a:lnTo>
                <a:close/>
              </a:path>
              <a:path w="7447915" h="6350">
                <a:moveTo>
                  <a:pt x="2615184" y="4572"/>
                </a:moveTo>
                <a:lnTo>
                  <a:pt x="2615184" y="1524"/>
                </a:lnTo>
                <a:lnTo>
                  <a:pt x="2616707" y="0"/>
                </a:lnTo>
                <a:lnTo>
                  <a:pt x="2621280" y="0"/>
                </a:lnTo>
                <a:lnTo>
                  <a:pt x="2622803" y="1524"/>
                </a:lnTo>
                <a:lnTo>
                  <a:pt x="2622803" y="4572"/>
                </a:lnTo>
                <a:lnTo>
                  <a:pt x="2621280" y="6096"/>
                </a:lnTo>
                <a:lnTo>
                  <a:pt x="2616707" y="6096"/>
                </a:lnTo>
                <a:lnTo>
                  <a:pt x="2615184" y="4572"/>
                </a:lnTo>
                <a:close/>
              </a:path>
              <a:path w="7447915" h="6350">
                <a:moveTo>
                  <a:pt x="2653284" y="6096"/>
                </a:moveTo>
                <a:lnTo>
                  <a:pt x="2653284" y="0"/>
                </a:lnTo>
                <a:lnTo>
                  <a:pt x="2657855" y="0"/>
                </a:lnTo>
                <a:lnTo>
                  <a:pt x="2659380" y="1524"/>
                </a:lnTo>
                <a:lnTo>
                  <a:pt x="2659380" y="4572"/>
                </a:lnTo>
                <a:lnTo>
                  <a:pt x="2657855" y="6096"/>
                </a:lnTo>
                <a:lnTo>
                  <a:pt x="2653284" y="6096"/>
                </a:lnTo>
                <a:close/>
              </a:path>
              <a:path w="7447915" h="6350">
                <a:moveTo>
                  <a:pt x="2651759" y="4572"/>
                </a:moveTo>
                <a:lnTo>
                  <a:pt x="2651759" y="1524"/>
                </a:lnTo>
                <a:lnTo>
                  <a:pt x="2653284" y="1524"/>
                </a:lnTo>
                <a:lnTo>
                  <a:pt x="2653284" y="4572"/>
                </a:lnTo>
                <a:lnTo>
                  <a:pt x="2651759" y="4572"/>
                </a:lnTo>
                <a:close/>
              </a:path>
              <a:path w="7447915" h="6350">
                <a:moveTo>
                  <a:pt x="2689859" y="6096"/>
                </a:moveTo>
                <a:lnTo>
                  <a:pt x="2689859" y="0"/>
                </a:lnTo>
                <a:lnTo>
                  <a:pt x="2695955" y="0"/>
                </a:lnTo>
                <a:lnTo>
                  <a:pt x="2695955" y="6096"/>
                </a:lnTo>
                <a:lnTo>
                  <a:pt x="2689859" y="6096"/>
                </a:lnTo>
                <a:close/>
              </a:path>
              <a:path w="7447915" h="6350">
                <a:moveTo>
                  <a:pt x="2732532" y="4572"/>
                </a:moveTo>
                <a:lnTo>
                  <a:pt x="2732532" y="1524"/>
                </a:lnTo>
                <a:lnTo>
                  <a:pt x="2734055" y="1524"/>
                </a:lnTo>
                <a:lnTo>
                  <a:pt x="2734055" y="4572"/>
                </a:lnTo>
                <a:lnTo>
                  <a:pt x="2732532" y="4572"/>
                </a:lnTo>
                <a:close/>
              </a:path>
              <a:path w="7447915" h="6350">
                <a:moveTo>
                  <a:pt x="2726435" y="6096"/>
                </a:moveTo>
                <a:lnTo>
                  <a:pt x="2726435" y="0"/>
                </a:lnTo>
                <a:lnTo>
                  <a:pt x="2732532" y="0"/>
                </a:lnTo>
                <a:lnTo>
                  <a:pt x="2732532" y="6096"/>
                </a:lnTo>
                <a:lnTo>
                  <a:pt x="2726435" y="6096"/>
                </a:lnTo>
                <a:close/>
              </a:path>
              <a:path w="7447915" h="6350">
                <a:moveTo>
                  <a:pt x="2769107" y="4572"/>
                </a:moveTo>
                <a:lnTo>
                  <a:pt x="2769107" y="1524"/>
                </a:lnTo>
                <a:lnTo>
                  <a:pt x="2770632" y="1524"/>
                </a:lnTo>
                <a:lnTo>
                  <a:pt x="2770632" y="4572"/>
                </a:lnTo>
                <a:lnTo>
                  <a:pt x="2769107" y="4572"/>
                </a:lnTo>
                <a:close/>
              </a:path>
              <a:path w="7447915" h="6350">
                <a:moveTo>
                  <a:pt x="2763011" y="4572"/>
                </a:moveTo>
                <a:lnTo>
                  <a:pt x="2763011" y="1524"/>
                </a:lnTo>
                <a:lnTo>
                  <a:pt x="2764535" y="0"/>
                </a:lnTo>
                <a:lnTo>
                  <a:pt x="2769107" y="0"/>
                </a:lnTo>
                <a:lnTo>
                  <a:pt x="2769107" y="6096"/>
                </a:lnTo>
                <a:lnTo>
                  <a:pt x="2764535" y="6096"/>
                </a:lnTo>
                <a:lnTo>
                  <a:pt x="2763011" y="4572"/>
                </a:lnTo>
                <a:close/>
              </a:path>
              <a:path w="7447915" h="6350">
                <a:moveTo>
                  <a:pt x="2799587" y="4572"/>
                </a:moveTo>
                <a:lnTo>
                  <a:pt x="2799587" y="1524"/>
                </a:lnTo>
                <a:lnTo>
                  <a:pt x="2801111" y="0"/>
                </a:lnTo>
                <a:lnTo>
                  <a:pt x="2805684" y="0"/>
                </a:lnTo>
                <a:lnTo>
                  <a:pt x="2807207" y="1524"/>
                </a:lnTo>
                <a:lnTo>
                  <a:pt x="2807207" y="4572"/>
                </a:lnTo>
                <a:lnTo>
                  <a:pt x="2805684" y="6096"/>
                </a:lnTo>
                <a:lnTo>
                  <a:pt x="2801111" y="6096"/>
                </a:lnTo>
                <a:lnTo>
                  <a:pt x="2799587" y="4572"/>
                </a:lnTo>
                <a:close/>
              </a:path>
              <a:path w="7447915" h="6350">
                <a:moveTo>
                  <a:pt x="2836164" y="4572"/>
                </a:moveTo>
                <a:lnTo>
                  <a:pt x="2836164" y="1524"/>
                </a:lnTo>
                <a:lnTo>
                  <a:pt x="2837687" y="0"/>
                </a:lnTo>
                <a:lnTo>
                  <a:pt x="2842259" y="0"/>
                </a:lnTo>
                <a:lnTo>
                  <a:pt x="2843784" y="1524"/>
                </a:lnTo>
                <a:lnTo>
                  <a:pt x="2843784" y="4572"/>
                </a:lnTo>
                <a:lnTo>
                  <a:pt x="2842259" y="6096"/>
                </a:lnTo>
                <a:lnTo>
                  <a:pt x="2837687" y="6096"/>
                </a:lnTo>
                <a:lnTo>
                  <a:pt x="2836164" y="4572"/>
                </a:lnTo>
                <a:close/>
              </a:path>
              <a:path w="7447915" h="6350">
                <a:moveTo>
                  <a:pt x="2874264" y="6096"/>
                </a:moveTo>
                <a:lnTo>
                  <a:pt x="2874264" y="0"/>
                </a:lnTo>
                <a:lnTo>
                  <a:pt x="2878835" y="0"/>
                </a:lnTo>
                <a:lnTo>
                  <a:pt x="2880359" y="1524"/>
                </a:lnTo>
                <a:lnTo>
                  <a:pt x="2880359" y="4572"/>
                </a:lnTo>
                <a:lnTo>
                  <a:pt x="2878835" y="6096"/>
                </a:lnTo>
                <a:lnTo>
                  <a:pt x="2874264" y="6096"/>
                </a:lnTo>
                <a:close/>
              </a:path>
              <a:path w="7447915" h="6350">
                <a:moveTo>
                  <a:pt x="2872739" y="4572"/>
                </a:moveTo>
                <a:lnTo>
                  <a:pt x="2872739" y="1524"/>
                </a:lnTo>
                <a:lnTo>
                  <a:pt x="2874264" y="1524"/>
                </a:lnTo>
                <a:lnTo>
                  <a:pt x="2874264" y="4572"/>
                </a:lnTo>
                <a:lnTo>
                  <a:pt x="2872739" y="4572"/>
                </a:lnTo>
                <a:close/>
              </a:path>
              <a:path w="7447915" h="6350">
                <a:moveTo>
                  <a:pt x="2910839" y="6096"/>
                </a:moveTo>
                <a:lnTo>
                  <a:pt x="2910839" y="0"/>
                </a:lnTo>
                <a:lnTo>
                  <a:pt x="2916935" y="0"/>
                </a:lnTo>
                <a:lnTo>
                  <a:pt x="2916935" y="6096"/>
                </a:lnTo>
                <a:lnTo>
                  <a:pt x="2910839" y="6096"/>
                </a:lnTo>
                <a:close/>
              </a:path>
              <a:path w="7447915" h="6350">
                <a:moveTo>
                  <a:pt x="2953511" y="4572"/>
                </a:moveTo>
                <a:lnTo>
                  <a:pt x="2953511" y="1524"/>
                </a:lnTo>
                <a:lnTo>
                  <a:pt x="2955035" y="1524"/>
                </a:lnTo>
                <a:lnTo>
                  <a:pt x="2955035" y="4572"/>
                </a:lnTo>
                <a:lnTo>
                  <a:pt x="2953511" y="4572"/>
                </a:lnTo>
                <a:close/>
              </a:path>
              <a:path w="7447915" h="6350">
                <a:moveTo>
                  <a:pt x="2947416" y="6096"/>
                </a:moveTo>
                <a:lnTo>
                  <a:pt x="2947416" y="0"/>
                </a:lnTo>
                <a:lnTo>
                  <a:pt x="2953511" y="0"/>
                </a:lnTo>
                <a:lnTo>
                  <a:pt x="2953511" y="6096"/>
                </a:lnTo>
                <a:lnTo>
                  <a:pt x="2947416" y="6096"/>
                </a:lnTo>
                <a:close/>
              </a:path>
              <a:path w="7447915" h="6350">
                <a:moveTo>
                  <a:pt x="2990087" y="4572"/>
                </a:moveTo>
                <a:lnTo>
                  <a:pt x="2990087" y="1524"/>
                </a:lnTo>
                <a:lnTo>
                  <a:pt x="2991611" y="1524"/>
                </a:lnTo>
                <a:lnTo>
                  <a:pt x="2991611" y="4572"/>
                </a:lnTo>
                <a:lnTo>
                  <a:pt x="2990087" y="4572"/>
                </a:lnTo>
                <a:close/>
              </a:path>
              <a:path w="7447915" h="6350">
                <a:moveTo>
                  <a:pt x="2983991" y="4572"/>
                </a:moveTo>
                <a:lnTo>
                  <a:pt x="2983991" y="1524"/>
                </a:lnTo>
                <a:lnTo>
                  <a:pt x="2985516" y="0"/>
                </a:lnTo>
                <a:lnTo>
                  <a:pt x="2990087" y="0"/>
                </a:lnTo>
                <a:lnTo>
                  <a:pt x="2990087" y="6096"/>
                </a:lnTo>
                <a:lnTo>
                  <a:pt x="2985516" y="6096"/>
                </a:lnTo>
                <a:lnTo>
                  <a:pt x="2983991" y="4572"/>
                </a:lnTo>
                <a:close/>
              </a:path>
              <a:path w="7447915" h="6350">
                <a:moveTo>
                  <a:pt x="3020568" y="4572"/>
                </a:moveTo>
                <a:lnTo>
                  <a:pt x="3020568" y="1524"/>
                </a:lnTo>
                <a:lnTo>
                  <a:pt x="3022091" y="0"/>
                </a:lnTo>
                <a:lnTo>
                  <a:pt x="3026664" y="0"/>
                </a:lnTo>
                <a:lnTo>
                  <a:pt x="3028187" y="1524"/>
                </a:lnTo>
                <a:lnTo>
                  <a:pt x="3028187" y="4572"/>
                </a:lnTo>
                <a:lnTo>
                  <a:pt x="3026664" y="6096"/>
                </a:lnTo>
                <a:lnTo>
                  <a:pt x="3022091" y="6096"/>
                </a:lnTo>
                <a:lnTo>
                  <a:pt x="3020568" y="4572"/>
                </a:lnTo>
                <a:close/>
              </a:path>
              <a:path w="7447915" h="6350">
                <a:moveTo>
                  <a:pt x="3057143" y="4572"/>
                </a:moveTo>
                <a:lnTo>
                  <a:pt x="3057143" y="1524"/>
                </a:lnTo>
                <a:lnTo>
                  <a:pt x="3058668" y="0"/>
                </a:lnTo>
                <a:lnTo>
                  <a:pt x="3063239" y="0"/>
                </a:lnTo>
                <a:lnTo>
                  <a:pt x="3064764" y="1524"/>
                </a:lnTo>
                <a:lnTo>
                  <a:pt x="3064764" y="4572"/>
                </a:lnTo>
                <a:lnTo>
                  <a:pt x="3063239" y="6096"/>
                </a:lnTo>
                <a:lnTo>
                  <a:pt x="3058668" y="6096"/>
                </a:lnTo>
                <a:lnTo>
                  <a:pt x="3057143" y="4572"/>
                </a:lnTo>
                <a:close/>
              </a:path>
              <a:path w="7447915" h="6350">
                <a:moveTo>
                  <a:pt x="3095243" y="6096"/>
                </a:moveTo>
                <a:lnTo>
                  <a:pt x="3095243" y="0"/>
                </a:lnTo>
                <a:lnTo>
                  <a:pt x="3101339" y="0"/>
                </a:lnTo>
                <a:lnTo>
                  <a:pt x="3101339" y="6096"/>
                </a:lnTo>
                <a:lnTo>
                  <a:pt x="3095243" y="6096"/>
                </a:lnTo>
                <a:close/>
              </a:path>
              <a:path w="7447915" h="6350">
                <a:moveTo>
                  <a:pt x="3093719" y="4572"/>
                </a:moveTo>
                <a:lnTo>
                  <a:pt x="3093719" y="1524"/>
                </a:lnTo>
                <a:lnTo>
                  <a:pt x="3095243" y="1524"/>
                </a:lnTo>
                <a:lnTo>
                  <a:pt x="3095243" y="4572"/>
                </a:lnTo>
                <a:lnTo>
                  <a:pt x="3093719" y="4572"/>
                </a:lnTo>
                <a:close/>
              </a:path>
              <a:path w="7447915" h="6350">
                <a:moveTo>
                  <a:pt x="3131819" y="6096"/>
                </a:moveTo>
                <a:lnTo>
                  <a:pt x="3131819" y="0"/>
                </a:lnTo>
                <a:lnTo>
                  <a:pt x="3137916" y="0"/>
                </a:lnTo>
                <a:lnTo>
                  <a:pt x="3137916" y="6096"/>
                </a:lnTo>
                <a:lnTo>
                  <a:pt x="3131819" y="6096"/>
                </a:lnTo>
                <a:close/>
              </a:path>
              <a:path w="7447915" h="6350">
                <a:moveTo>
                  <a:pt x="3174491" y="4572"/>
                </a:moveTo>
                <a:lnTo>
                  <a:pt x="3174491" y="1524"/>
                </a:lnTo>
                <a:lnTo>
                  <a:pt x="3176016" y="1524"/>
                </a:lnTo>
                <a:lnTo>
                  <a:pt x="3176016" y="4572"/>
                </a:lnTo>
                <a:lnTo>
                  <a:pt x="3174491" y="4572"/>
                </a:lnTo>
                <a:close/>
              </a:path>
              <a:path w="7447915" h="6350">
                <a:moveTo>
                  <a:pt x="3168395" y="6096"/>
                </a:moveTo>
                <a:lnTo>
                  <a:pt x="3168395" y="0"/>
                </a:lnTo>
                <a:lnTo>
                  <a:pt x="3174491" y="0"/>
                </a:lnTo>
                <a:lnTo>
                  <a:pt x="3174491" y="6096"/>
                </a:lnTo>
                <a:lnTo>
                  <a:pt x="3168395" y="6096"/>
                </a:lnTo>
                <a:close/>
              </a:path>
              <a:path w="7447915" h="6350">
                <a:moveTo>
                  <a:pt x="3211068" y="4572"/>
                </a:moveTo>
                <a:lnTo>
                  <a:pt x="3211068" y="1524"/>
                </a:lnTo>
                <a:lnTo>
                  <a:pt x="3212591" y="1524"/>
                </a:lnTo>
                <a:lnTo>
                  <a:pt x="3212591" y="4572"/>
                </a:lnTo>
                <a:lnTo>
                  <a:pt x="3211068" y="4572"/>
                </a:lnTo>
                <a:close/>
              </a:path>
              <a:path w="7447915" h="6350">
                <a:moveTo>
                  <a:pt x="3204971" y="4572"/>
                </a:moveTo>
                <a:lnTo>
                  <a:pt x="3204971" y="1524"/>
                </a:lnTo>
                <a:lnTo>
                  <a:pt x="3206495" y="0"/>
                </a:lnTo>
                <a:lnTo>
                  <a:pt x="3211068" y="0"/>
                </a:lnTo>
                <a:lnTo>
                  <a:pt x="3211068" y="6096"/>
                </a:lnTo>
                <a:lnTo>
                  <a:pt x="3206495" y="6096"/>
                </a:lnTo>
                <a:lnTo>
                  <a:pt x="3204971" y="4572"/>
                </a:lnTo>
                <a:close/>
              </a:path>
              <a:path w="7447915" h="6350">
                <a:moveTo>
                  <a:pt x="3241548" y="4572"/>
                </a:moveTo>
                <a:lnTo>
                  <a:pt x="3241548" y="1524"/>
                </a:lnTo>
                <a:lnTo>
                  <a:pt x="3243071" y="0"/>
                </a:lnTo>
                <a:lnTo>
                  <a:pt x="3247643" y="0"/>
                </a:lnTo>
                <a:lnTo>
                  <a:pt x="3249168" y="1524"/>
                </a:lnTo>
                <a:lnTo>
                  <a:pt x="3249168" y="4572"/>
                </a:lnTo>
                <a:lnTo>
                  <a:pt x="3247643" y="6096"/>
                </a:lnTo>
                <a:lnTo>
                  <a:pt x="3243071" y="6096"/>
                </a:lnTo>
                <a:lnTo>
                  <a:pt x="3241548" y="4572"/>
                </a:lnTo>
                <a:close/>
              </a:path>
              <a:path w="7447915" h="6350">
                <a:moveTo>
                  <a:pt x="3278123" y="4572"/>
                </a:moveTo>
                <a:lnTo>
                  <a:pt x="3278123" y="1524"/>
                </a:lnTo>
                <a:lnTo>
                  <a:pt x="3279648" y="0"/>
                </a:lnTo>
                <a:lnTo>
                  <a:pt x="3284219" y="0"/>
                </a:lnTo>
                <a:lnTo>
                  <a:pt x="3285743" y="1524"/>
                </a:lnTo>
                <a:lnTo>
                  <a:pt x="3285743" y="4572"/>
                </a:lnTo>
                <a:lnTo>
                  <a:pt x="3284219" y="6096"/>
                </a:lnTo>
                <a:lnTo>
                  <a:pt x="3279648" y="6096"/>
                </a:lnTo>
                <a:lnTo>
                  <a:pt x="3278123" y="4572"/>
                </a:lnTo>
                <a:close/>
              </a:path>
              <a:path w="7447915" h="6350">
                <a:moveTo>
                  <a:pt x="3316223" y="6096"/>
                </a:moveTo>
                <a:lnTo>
                  <a:pt x="3316223" y="0"/>
                </a:lnTo>
                <a:lnTo>
                  <a:pt x="3322319" y="0"/>
                </a:lnTo>
                <a:lnTo>
                  <a:pt x="3322319" y="6096"/>
                </a:lnTo>
                <a:lnTo>
                  <a:pt x="3316223" y="6096"/>
                </a:lnTo>
                <a:close/>
              </a:path>
              <a:path w="7447915" h="6350">
                <a:moveTo>
                  <a:pt x="3314700" y="4572"/>
                </a:moveTo>
                <a:lnTo>
                  <a:pt x="3314700" y="1524"/>
                </a:lnTo>
                <a:lnTo>
                  <a:pt x="3316223" y="1524"/>
                </a:lnTo>
                <a:lnTo>
                  <a:pt x="3316223" y="4572"/>
                </a:lnTo>
                <a:lnTo>
                  <a:pt x="3314700" y="4572"/>
                </a:lnTo>
                <a:close/>
              </a:path>
              <a:path w="7447915" h="6350">
                <a:moveTo>
                  <a:pt x="3352800" y="6096"/>
                </a:moveTo>
                <a:lnTo>
                  <a:pt x="3352800" y="0"/>
                </a:lnTo>
                <a:lnTo>
                  <a:pt x="3358895" y="0"/>
                </a:lnTo>
                <a:lnTo>
                  <a:pt x="3358895" y="6096"/>
                </a:lnTo>
                <a:lnTo>
                  <a:pt x="3352800" y="6096"/>
                </a:lnTo>
                <a:close/>
              </a:path>
              <a:path w="7447915" h="6350">
                <a:moveTo>
                  <a:pt x="3395471" y="4572"/>
                </a:moveTo>
                <a:lnTo>
                  <a:pt x="3395471" y="1524"/>
                </a:lnTo>
                <a:lnTo>
                  <a:pt x="3396995" y="1524"/>
                </a:lnTo>
                <a:lnTo>
                  <a:pt x="3396995" y="4572"/>
                </a:lnTo>
                <a:lnTo>
                  <a:pt x="3395471" y="4572"/>
                </a:lnTo>
                <a:close/>
              </a:path>
              <a:path w="7447915" h="6350">
                <a:moveTo>
                  <a:pt x="3389375" y="6096"/>
                </a:moveTo>
                <a:lnTo>
                  <a:pt x="3389375" y="0"/>
                </a:lnTo>
                <a:lnTo>
                  <a:pt x="3395471" y="0"/>
                </a:lnTo>
                <a:lnTo>
                  <a:pt x="3395471" y="6096"/>
                </a:lnTo>
                <a:lnTo>
                  <a:pt x="3389375" y="6096"/>
                </a:lnTo>
                <a:close/>
              </a:path>
              <a:path w="7447915" h="6350">
                <a:moveTo>
                  <a:pt x="3425952" y="4572"/>
                </a:moveTo>
                <a:lnTo>
                  <a:pt x="3425952" y="1524"/>
                </a:lnTo>
                <a:lnTo>
                  <a:pt x="3427475" y="0"/>
                </a:lnTo>
                <a:lnTo>
                  <a:pt x="3432048" y="0"/>
                </a:lnTo>
                <a:lnTo>
                  <a:pt x="3433571" y="1524"/>
                </a:lnTo>
                <a:lnTo>
                  <a:pt x="3433571" y="4572"/>
                </a:lnTo>
                <a:lnTo>
                  <a:pt x="3432048" y="6096"/>
                </a:lnTo>
                <a:lnTo>
                  <a:pt x="3427475" y="6096"/>
                </a:lnTo>
                <a:lnTo>
                  <a:pt x="3425952" y="4572"/>
                </a:lnTo>
                <a:close/>
              </a:path>
              <a:path w="7447915" h="6350">
                <a:moveTo>
                  <a:pt x="3462527" y="4572"/>
                </a:moveTo>
                <a:lnTo>
                  <a:pt x="3462527" y="1524"/>
                </a:lnTo>
                <a:lnTo>
                  <a:pt x="3464052" y="0"/>
                </a:lnTo>
                <a:lnTo>
                  <a:pt x="3468623" y="0"/>
                </a:lnTo>
                <a:lnTo>
                  <a:pt x="3470148" y="1524"/>
                </a:lnTo>
                <a:lnTo>
                  <a:pt x="3470148" y="4572"/>
                </a:lnTo>
                <a:lnTo>
                  <a:pt x="3468623" y="6096"/>
                </a:lnTo>
                <a:lnTo>
                  <a:pt x="3464052" y="6096"/>
                </a:lnTo>
                <a:lnTo>
                  <a:pt x="3462527" y="4572"/>
                </a:lnTo>
                <a:close/>
              </a:path>
              <a:path w="7447915" h="6350">
                <a:moveTo>
                  <a:pt x="3499103" y="4572"/>
                </a:moveTo>
                <a:lnTo>
                  <a:pt x="3499103" y="1524"/>
                </a:lnTo>
                <a:lnTo>
                  <a:pt x="3500627" y="0"/>
                </a:lnTo>
                <a:lnTo>
                  <a:pt x="3505200" y="0"/>
                </a:lnTo>
                <a:lnTo>
                  <a:pt x="3506723" y="1524"/>
                </a:lnTo>
                <a:lnTo>
                  <a:pt x="3506723" y="4572"/>
                </a:lnTo>
                <a:lnTo>
                  <a:pt x="3505200" y="6096"/>
                </a:lnTo>
                <a:lnTo>
                  <a:pt x="3500627" y="6096"/>
                </a:lnTo>
                <a:lnTo>
                  <a:pt x="3499103" y="4572"/>
                </a:lnTo>
                <a:close/>
              </a:path>
              <a:path w="7447915" h="6350">
                <a:moveTo>
                  <a:pt x="3537203" y="6096"/>
                </a:moveTo>
                <a:lnTo>
                  <a:pt x="3537203" y="0"/>
                </a:lnTo>
                <a:lnTo>
                  <a:pt x="3543300" y="0"/>
                </a:lnTo>
                <a:lnTo>
                  <a:pt x="3543300" y="6096"/>
                </a:lnTo>
                <a:lnTo>
                  <a:pt x="3537203" y="6096"/>
                </a:lnTo>
                <a:close/>
              </a:path>
              <a:path w="7447915" h="6350">
                <a:moveTo>
                  <a:pt x="3535680" y="4572"/>
                </a:moveTo>
                <a:lnTo>
                  <a:pt x="3535680" y="1524"/>
                </a:lnTo>
                <a:lnTo>
                  <a:pt x="3537203" y="1524"/>
                </a:lnTo>
                <a:lnTo>
                  <a:pt x="3537203" y="4572"/>
                </a:lnTo>
                <a:lnTo>
                  <a:pt x="3535680" y="4572"/>
                </a:lnTo>
                <a:close/>
              </a:path>
              <a:path w="7447915" h="6350">
                <a:moveTo>
                  <a:pt x="3573780" y="6096"/>
                </a:moveTo>
                <a:lnTo>
                  <a:pt x="3573780" y="0"/>
                </a:lnTo>
                <a:lnTo>
                  <a:pt x="3579875" y="0"/>
                </a:lnTo>
                <a:lnTo>
                  <a:pt x="3579875" y="6096"/>
                </a:lnTo>
                <a:lnTo>
                  <a:pt x="3573780" y="6096"/>
                </a:lnTo>
                <a:close/>
              </a:path>
              <a:path w="7447915" h="6350">
                <a:moveTo>
                  <a:pt x="3616452" y="4572"/>
                </a:moveTo>
                <a:lnTo>
                  <a:pt x="3616452" y="1524"/>
                </a:lnTo>
                <a:lnTo>
                  <a:pt x="3617975" y="1524"/>
                </a:lnTo>
                <a:lnTo>
                  <a:pt x="3617975" y="4572"/>
                </a:lnTo>
                <a:lnTo>
                  <a:pt x="3616452" y="4572"/>
                </a:lnTo>
                <a:close/>
              </a:path>
              <a:path w="7447915" h="6350">
                <a:moveTo>
                  <a:pt x="3610355" y="6096"/>
                </a:moveTo>
                <a:lnTo>
                  <a:pt x="3610355" y="0"/>
                </a:lnTo>
                <a:lnTo>
                  <a:pt x="3616452" y="0"/>
                </a:lnTo>
                <a:lnTo>
                  <a:pt x="3616452" y="6096"/>
                </a:lnTo>
                <a:lnTo>
                  <a:pt x="3610355" y="6096"/>
                </a:lnTo>
                <a:close/>
              </a:path>
              <a:path w="7447915" h="6350">
                <a:moveTo>
                  <a:pt x="3646932" y="4572"/>
                </a:moveTo>
                <a:lnTo>
                  <a:pt x="3646932" y="1524"/>
                </a:lnTo>
                <a:lnTo>
                  <a:pt x="3648455" y="0"/>
                </a:lnTo>
                <a:lnTo>
                  <a:pt x="3653027" y="0"/>
                </a:lnTo>
                <a:lnTo>
                  <a:pt x="3654552" y="1524"/>
                </a:lnTo>
                <a:lnTo>
                  <a:pt x="3654552" y="4572"/>
                </a:lnTo>
                <a:lnTo>
                  <a:pt x="3653027" y="6096"/>
                </a:lnTo>
                <a:lnTo>
                  <a:pt x="3648455" y="6096"/>
                </a:lnTo>
                <a:lnTo>
                  <a:pt x="3646932" y="4572"/>
                </a:lnTo>
                <a:close/>
              </a:path>
              <a:path w="7447915" h="6350">
                <a:moveTo>
                  <a:pt x="3683507" y="4572"/>
                </a:moveTo>
                <a:lnTo>
                  <a:pt x="3683507" y="1524"/>
                </a:lnTo>
                <a:lnTo>
                  <a:pt x="3685032" y="0"/>
                </a:lnTo>
                <a:lnTo>
                  <a:pt x="3689603" y="0"/>
                </a:lnTo>
                <a:lnTo>
                  <a:pt x="3691127" y="1524"/>
                </a:lnTo>
                <a:lnTo>
                  <a:pt x="3691127" y="4572"/>
                </a:lnTo>
                <a:lnTo>
                  <a:pt x="3689603" y="6096"/>
                </a:lnTo>
                <a:lnTo>
                  <a:pt x="3685032" y="6096"/>
                </a:lnTo>
                <a:lnTo>
                  <a:pt x="3683507" y="4572"/>
                </a:lnTo>
                <a:close/>
              </a:path>
              <a:path w="7447915" h="6350">
                <a:moveTo>
                  <a:pt x="3721607" y="6096"/>
                </a:moveTo>
                <a:lnTo>
                  <a:pt x="3721607" y="0"/>
                </a:lnTo>
                <a:lnTo>
                  <a:pt x="3726180" y="0"/>
                </a:lnTo>
                <a:lnTo>
                  <a:pt x="3727703" y="1524"/>
                </a:lnTo>
                <a:lnTo>
                  <a:pt x="3727703" y="4572"/>
                </a:lnTo>
                <a:lnTo>
                  <a:pt x="3726180" y="6096"/>
                </a:lnTo>
                <a:lnTo>
                  <a:pt x="3721607" y="6096"/>
                </a:lnTo>
                <a:close/>
              </a:path>
              <a:path w="7447915" h="6350">
                <a:moveTo>
                  <a:pt x="3720084" y="4572"/>
                </a:moveTo>
                <a:lnTo>
                  <a:pt x="3720084" y="1524"/>
                </a:lnTo>
                <a:lnTo>
                  <a:pt x="3721607" y="1524"/>
                </a:lnTo>
                <a:lnTo>
                  <a:pt x="3721607" y="4572"/>
                </a:lnTo>
                <a:lnTo>
                  <a:pt x="3720084" y="4572"/>
                </a:lnTo>
                <a:close/>
              </a:path>
              <a:path w="7447915" h="6350">
                <a:moveTo>
                  <a:pt x="3758184" y="6096"/>
                </a:moveTo>
                <a:lnTo>
                  <a:pt x="3758184" y="0"/>
                </a:lnTo>
                <a:lnTo>
                  <a:pt x="3764280" y="0"/>
                </a:lnTo>
                <a:lnTo>
                  <a:pt x="3764280" y="6096"/>
                </a:lnTo>
                <a:lnTo>
                  <a:pt x="3758184" y="6096"/>
                </a:lnTo>
                <a:close/>
              </a:path>
              <a:path w="7447915" h="6350">
                <a:moveTo>
                  <a:pt x="3756659" y="4572"/>
                </a:moveTo>
                <a:lnTo>
                  <a:pt x="3756659" y="1524"/>
                </a:lnTo>
                <a:lnTo>
                  <a:pt x="3758184" y="1524"/>
                </a:lnTo>
                <a:lnTo>
                  <a:pt x="3758184" y="4572"/>
                </a:lnTo>
                <a:lnTo>
                  <a:pt x="3756659" y="4572"/>
                </a:lnTo>
                <a:close/>
              </a:path>
              <a:path w="7447915" h="6350">
                <a:moveTo>
                  <a:pt x="3794759" y="6096"/>
                </a:moveTo>
                <a:lnTo>
                  <a:pt x="3794759" y="0"/>
                </a:lnTo>
                <a:lnTo>
                  <a:pt x="3800855" y="0"/>
                </a:lnTo>
                <a:lnTo>
                  <a:pt x="3800855" y="6096"/>
                </a:lnTo>
                <a:lnTo>
                  <a:pt x="3794759" y="6096"/>
                </a:lnTo>
                <a:close/>
              </a:path>
              <a:path w="7447915" h="6350">
                <a:moveTo>
                  <a:pt x="3837432" y="4572"/>
                </a:moveTo>
                <a:lnTo>
                  <a:pt x="3837432" y="1524"/>
                </a:lnTo>
                <a:lnTo>
                  <a:pt x="3838955" y="1524"/>
                </a:lnTo>
                <a:lnTo>
                  <a:pt x="3838955" y="4572"/>
                </a:lnTo>
                <a:lnTo>
                  <a:pt x="3837432" y="4572"/>
                </a:lnTo>
                <a:close/>
              </a:path>
              <a:path w="7447915" h="6350">
                <a:moveTo>
                  <a:pt x="3831336" y="6096"/>
                </a:moveTo>
                <a:lnTo>
                  <a:pt x="3831336" y="0"/>
                </a:lnTo>
                <a:lnTo>
                  <a:pt x="3837432" y="0"/>
                </a:lnTo>
                <a:lnTo>
                  <a:pt x="3837432" y="6096"/>
                </a:lnTo>
                <a:lnTo>
                  <a:pt x="3831336" y="6096"/>
                </a:lnTo>
                <a:close/>
              </a:path>
              <a:path w="7447915" h="6350">
                <a:moveTo>
                  <a:pt x="3867911" y="4572"/>
                </a:moveTo>
                <a:lnTo>
                  <a:pt x="3867911" y="1524"/>
                </a:lnTo>
                <a:lnTo>
                  <a:pt x="3869436" y="0"/>
                </a:lnTo>
                <a:lnTo>
                  <a:pt x="3874007" y="0"/>
                </a:lnTo>
                <a:lnTo>
                  <a:pt x="3875532" y="1524"/>
                </a:lnTo>
                <a:lnTo>
                  <a:pt x="3875532" y="4572"/>
                </a:lnTo>
                <a:lnTo>
                  <a:pt x="3874007" y="6096"/>
                </a:lnTo>
                <a:lnTo>
                  <a:pt x="3869436" y="6096"/>
                </a:lnTo>
                <a:lnTo>
                  <a:pt x="3867911" y="4572"/>
                </a:lnTo>
                <a:close/>
              </a:path>
              <a:path w="7447915" h="6350">
                <a:moveTo>
                  <a:pt x="3904487" y="4572"/>
                </a:moveTo>
                <a:lnTo>
                  <a:pt x="3904487" y="1524"/>
                </a:lnTo>
                <a:lnTo>
                  <a:pt x="3906011" y="0"/>
                </a:lnTo>
                <a:lnTo>
                  <a:pt x="3910584" y="0"/>
                </a:lnTo>
                <a:lnTo>
                  <a:pt x="3912107" y="1524"/>
                </a:lnTo>
                <a:lnTo>
                  <a:pt x="3912107" y="4572"/>
                </a:lnTo>
                <a:lnTo>
                  <a:pt x="3910584" y="6096"/>
                </a:lnTo>
                <a:lnTo>
                  <a:pt x="3906011" y="6096"/>
                </a:lnTo>
                <a:lnTo>
                  <a:pt x="3904487" y="4572"/>
                </a:lnTo>
                <a:close/>
              </a:path>
              <a:path w="7447915" h="6350">
                <a:moveTo>
                  <a:pt x="3942587" y="6096"/>
                </a:moveTo>
                <a:lnTo>
                  <a:pt x="3942587" y="0"/>
                </a:lnTo>
                <a:lnTo>
                  <a:pt x="3947159" y="0"/>
                </a:lnTo>
                <a:lnTo>
                  <a:pt x="3948684" y="1524"/>
                </a:lnTo>
                <a:lnTo>
                  <a:pt x="3948684" y="4572"/>
                </a:lnTo>
                <a:lnTo>
                  <a:pt x="3947159" y="6096"/>
                </a:lnTo>
                <a:lnTo>
                  <a:pt x="3942587" y="6096"/>
                </a:lnTo>
                <a:close/>
              </a:path>
              <a:path w="7447915" h="6350">
                <a:moveTo>
                  <a:pt x="3941064" y="4572"/>
                </a:moveTo>
                <a:lnTo>
                  <a:pt x="3941064" y="1524"/>
                </a:lnTo>
                <a:lnTo>
                  <a:pt x="3942587" y="1524"/>
                </a:lnTo>
                <a:lnTo>
                  <a:pt x="3942587" y="4572"/>
                </a:lnTo>
                <a:lnTo>
                  <a:pt x="3941064" y="4572"/>
                </a:lnTo>
                <a:close/>
              </a:path>
              <a:path w="7447915" h="6350">
                <a:moveTo>
                  <a:pt x="3979164" y="6096"/>
                </a:moveTo>
                <a:lnTo>
                  <a:pt x="3979164" y="0"/>
                </a:lnTo>
                <a:lnTo>
                  <a:pt x="3985259" y="0"/>
                </a:lnTo>
                <a:lnTo>
                  <a:pt x="3985259" y="6096"/>
                </a:lnTo>
                <a:lnTo>
                  <a:pt x="3979164" y="6096"/>
                </a:lnTo>
                <a:close/>
              </a:path>
              <a:path w="7447915" h="6350">
                <a:moveTo>
                  <a:pt x="3977639" y="4572"/>
                </a:moveTo>
                <a:lnTo>
                  <a:pt x="3977639" y="1524"/>
                </a:lnTo>
                <a:lnTo>
                  <a:pt x="3979164" y="1524"/>
                </a:lnTo>
                <a:lnTo>
                  <a:pt x="3979164" y="4572"/>
                </a:lnTo>
                <a:lnTo>
                  <a:pt x="3977639" y="4572"/>
                </a:lnTo>
                <a:close/>
              </a:path>
              <a:path w="7447915" h="6350">
                <a:moveTo>
                  <a:pt x="4015739" y="6096"/>
                </a:moveTo>
                <a:lnTo>
                  <a:pt x="4015739" y="0"/>
                </a:lnTo>
                <a:lnTo>
                  <a:pt x="4021836" y="0"/>
                </a:lnTo>
                <a:lnTo>
                  <a:pt x="4021836" y="6096"/>
                </a:lnTo>
                <a:lnTo>
                  <a:pt x="4015739" y="6096"/>
                </a:lnTo>
                <a:close/>
              </a:path>
              <a:path w="7447915" h="6350">
                <a:moveTo>
                  <a:pt x="4058411" y="4572"/>
                </a:moveTo>
                <a:lnTo>
                  <a:pt x="4058411" y="1524"/>
                </a:lnTo>
                <a:lnTo>
                  <a:pt x="4059936" y="1524"/>
                </a:lnTo>
                <a:lnTo>
                  <a:pt x="4059936" y="4572"/>
                </a:lnTo>
                <a:lnTo>
                  <a:pt x="4058411" y="4572"/>
                </a:lnTo>
                <a:close/>
              </a:path>
              <a:path w="7447915" h="6350">
                <a:moveTo>
                  <a:pt x="4052316" y="4572"/>
                </a:moveTo>
                <a:lnTo>
                  <a:pt x="4052316" y="1524"/>
                </a:lnTo>
                <a:lnTo>
                  <a:pt x="4053839" y="0"/>
                </a:lnTo>
                <a:lnTo>
                  <a:pt x="4058411" y="0"/>
                </a:lnTo>
                <a:lnTo>
                  <a:pt x="4058411" y="6096"/>
                </a:lnTo>
                <a:lnTo>
                  <a:pt x="4053839" y="6096"/>
                </a:lnTo>
                <a:lnTo>
                  <a:pt x="4052316" y="4572"/>
                </a:lnTo>
                <a:close/>
              </a:path>
              <a:path w="7447915" h="6350">
                <a:moveTo>
                  <a:pt x="4088891" y="4572"/>
                </a:moveTo>
                <a:lnTo>
                  <a:pt x="4088891" y="1524"/>
                </a:lnTo>
                <a:lnTo>
                  <a:pt x="4090416" y="0"/>
                </a:lnTo>
                <a:lnTo>
                  <a:pt x="4094987" y="0"/>
                </a:lnTo>
                <a:lnTo>
                  <a:pt x="4096511" y="1524"/>
                </a:lnTo>
                <a:lnTo>
                  <a:pt x="4096511" y="4572"/>
                </a:lnTo>
                <a:lnTo>
                  <a:pt x="4094987" y="6096"/>
                </a:lnTo>
                <a:lnTo>
                  <a:pt x="4090416" y="6096"/>
                </a:lnTo>
                <a:lnTo>
                  <a:pt x="4088891" y="4572"/>
                </a:lnTo>
                <a:close/>
              </a:path>
              <a:path w="7447915" h="6350">
                <a:moveTo>
                  <a:pt x="4125468" y="4572"/>
                </a:moveTo>
                <a:lnTo>
                  <a:pt x="4125468" y="1524"/>
                </a:lnTo>
                <a:lnTo>
                  <a:pt x="4126991" y="0"/>
                </a:lnTo>
                <a:lnTo>
                  <a:pt x="4131564" y="0"/>
                </a:lnTo>
                <a:lnTo>
                  <a:pt x="4133087" y="1524"/>
                </a:lnTo>
                <a:lnTo>
                  <a:pt x="4133087" y="4572"/>
                </a:lnTo>
                <a:lnTo>
                  <a:pt x="4131564" y="6096"/>
                </a:lnTo>
                <a:lnTo>
                  <a:pt x="4126991" y="6096"/>
                </a:lnTo>
                <a:lnTo>
                  <a:pt x="4125468" y="4572"/>
                </a:lnTo>
                <a:close/>
              </a:path>
              <a:path w="7447915" h="6350">
                <a:moveTo>
                  <a:pt x="4163568" y="6096"/>
                </a:moveTo>
                <a:lnTo>
                  <a:pt x="4163568" y="0"/>
                </a:lnTo>
                <a:lnTo>
                  <a:pt x="4168139" y="0"/>
                </a:lnTo>
                <a:lnTo>
                  <a:pt x="4169664" y="1524"/>
                </a:lnTo>
                <a:lnTo>
                  <a:pt x="4169664" y="4572"/>
                </a:lnTo>
                <a:lnTo>
                  <a:pt x="4168139" y="6096"/>
                </a:lnTo>
                <a:lnTo>
                  <a:pt x="4163568" y="6096"/>
                </a:lnTo>
                <a:close/>
              </a:path>
              <a:path w="7447915" h="6350">
                <a:moveTo>
                  <a:pt x="4162043" y="4572"/>
                </a:moveTo>
                <a:lnTo>
                  <a:pt x="4162043" y="1524"/>
                </a:lnTo>
                <a:lnTo>
                  <a:pt x="4163568" y="1524"/>
                </a:lnTo>
                <a:lnTo>
                  <a:pt x="4163568" y="4572"/>
                </a:lnTo>
                <a:lnTo>
                  <a:pt x="4162043" y="4572"/>
                </a:lnTo>
                <a:close/>
              </a:path>
              <a:path w="7447915" h="6350">
                <a:moveTo>
                  <a:pt x="4200143" y="6096"/>
                </a:moveTo>
                <a:lnTo>
                  <a:pt x="4200143" y="0"/>
                </a:lnTo>
                <a:lnTo>
                  <a:pt x="4206239" y="0"/>
                </a:lnTo>
                <a:lnTo>
                  <a:pt x="4206239" y="6096"/>
                </a:lnTo>
                <a:lnTo>
                  <a:pt x="4200143" y="6096"/>
                </a:lnTo>
                <a:close/>
              </a:path>
              <a:path w="7447915" h="6350">
                <a:moveTo>
                  <a:pt x="4198620" y="4572"/>
                </a:moveTo>
                <a:lnTo>
                  <a:pt x="4198620" y="1524"/>
                </a:lnTo>
                <a:lnTo>
                  <a:pt x="4200143" y="1524"/>
                </a:lnTo>
                <a:lnTo>
                  <a:pt x="4200143" y="4572"/>
                </a:lnTo>
                <a:lnTo>
                  <a:pt x="4198620" y="4572"/>
                </a:lnTo>
                <a:close/>
              </a:path>
              <a:path w="7447915" h="6350">
                <a:moveTo>
                  <a:pt x="4236720" y="6096"/>
                </a:moveTo>
                <a:lnTo>
                  <a:pt x="4236720" y="0"/>
                </a:lnTo>
                <a:lnTo>
                  <a:pt x="4242816" y="0"/>
                </a:lnTo>
                <a:lnTo>
                  <a:pt x="4242816" y="6096"/>
                </a:lnTo>
                <a:lnTo>
                  <a:pt x="4236720" y="6096"/>
                </a:lnTo>
                <a:close/>
              </a:path>
              <a:path w="7447915" h="6350">
                <a:moveTo>
                  <a:pt x="4279391" y="4572"/>
                </a:moveTo>
                <a:lnTo>
                  <a:pt x="4279391" y="1524"/>
                </a:lnTo>
                <a:lnTo>
                  <a:pt x="4280916" y="1524"/>
                </a:lnTo>
                <a:lnTo>
                  <a:pt x="4280916" y="4572"/>
                </a:lnTo>
                <a:lnTo>
                  <a:pt x="4279391" y="4572"/>
                </a:lnTo>
                <a:close/>
              </a:path>
              <a:path w="7447915" h="6350">
                <a:moveTo>
                  <a:pt x="4273295" y="4572"/>
                </a:moveTo>
                <a:lnTo>
                  <a:pt x="4273295" y="1524"/>
                </a:lnTo>
                <a:lnTo>
                  <a:pt x="4274820" y="0"/>
                </a:lnTo>
                <a:lnTo>
                  <a:pt x="4279391" y="0"/>
                </a:lnTo>
                <a:lnTo>
                  <a:pt x="4279391" y="6096"/>
                </a:lnTo>
                <a:lnTo>
                  <a:pt x="4274820" y="6096"/>
                </a:lnTo>
                <a:lnTo>
                  <a:pt x="4273295" y="4572"/>
                </a:lnTo>
                <a:close/>
              </a:path>
              <a:path w="7447915" h="6350">
                <a:moveTo>
                  <a:pt x="4309871" y="4572"/>
                </a:moveTo>
                <a:lnTo>
                  <a:pt x="4309871" y="1524"/>
                </a:lnTo>
                <a:lnTo>
                  <a:pt x="4311395" y="0"/>
                </a:lnTo>
                <a:lnTo>
                  <a:pt x="4315968" y="0"/>
                </a:lnTo>
                <a:lnTo>
                  <a:pt x="4317491" y="1524"/>
                </a:lnTo>
                <a:lnTo>
                  <a:pt x="4317491" y="4572"/>
                </a:lnTo>
                <a:lnTo>
                  <a:pt x="4315968" y="6096"/>
                </a:lnTo>
                <a:lnTo>
                  <a:pt x="4311395" y="6096"/>
                </a:lnTo>
                <a:lnTo>
                  <a:pt x="4309871" y="4572"/>
                </a:lnTo>
                <a:close/>
              </a:path>
              <a:path w="7447915" h="6350">
                <a:moveTo>
                  <a:pt x="4346448" y="4572"/>
                </a:moveTo>
                <a:lnTo>
                  <a:pt x="4346448" y="1524"/>
                </a:lnTo>
                <a:lnTo>
                  <a:pt x="4347971" y="0"/>
                </a:lnTo>
                <a:lnTo>
                  <a:pt x="4352543" y="0"/>
                </a:lnTo>
                <a:lnTo>
                  <a:pt x="4354068" y="1524"/>
                </a:lnTo>
                <a:lnTo>
                  <a:pt x="4354068" y="4572"/>
                </a:lnTo>
                <a:lnTo>
                  <a:pt x="4352543" y="6096"/>
                </a:lnTo>
                <a:lnTo>
                  <a:pt x="4347971" y="6096"/>
                </a:lnTo>
                <a:lnTo>
                  <a:pt x="4346448" y="4572"/>
                </a:lnTo>
                <a:close/>
              </a:path>
              <a:path w="7447915" h="6350">
                <a:moveTo>
                  <a:pt x="4384548" y="6096"/>
                </a:moveTo>
                <a:lnTo>
                  <a:pt x="4384548" y="0"/>
                </a:lnTo>
                <a:lnTo>
                  <a:pt x="4389120" y="0"/>
                </a:lnTo>
                <a:lnTo>
                  <a:pt x="4390643" y="1524"/>
                </a:lnTo>
                <a:lnTo>
                  <a:pt x="4390643" y="4572"/>
                </a:lnTo>
                <a:lnTo>
                  <a:pt x="4389120" y="6096"/>
                </a:lnTo>
                <a:lnTo>
                  <a:pt x="4384548" y="6096"/>
                </a:lnTo>
                <a:close/>
              </a:path>
              <a:path w="7447915" h="6350">
                <a:moveTo>
                  <a:pt x="4383023" y="4572"/>
                </a:moveTo>
                <a:lnTo>
                  <a:pt x="4383023" y="1524"/>
                </a:lnTo>
                <a:lnTo>
                  <a:pt x="4384548" y="1524"/>
                </a:lnTo>
                <a:lnTo>
                  <a:pt x="4384548" y="4572"/>
                </a:lnTo>
                <a:lnTo>
                  <a:pt x="4383023" y="4572"/>
                </a:lnTo>
                <a:close/>
              </a:path>
              <a:path w="7447915" h="6350">
                <a:moveTo>
                  <a:pt x="4421123" y="6096"/>
                </a:moveTo>
                <a:lnTo>
                  <a:pt x="4421123" y="0"/>
                </a:lnTo>
                <a:lnTo>
                  <a:pt x="4427220" y="0"/>
                </a:lnTo>
                <a:lnTo>
                  <a:pt x="4427220" y="6096"/>
                </a:lnTo>
                <a:lnTo>
                  <a:pt x="4421123" y="6096"/>
                </a:lnTo>
                <a:close/>
              </a:path>
              <a:path w="7447915" h="6350">
                <a:moveTo>
                  <a:pt x="4463795" y="4572"/>
                </a:moveTo>
                <a:lnTo>
                  <a:pt x="4463795" y="1524"/>
                </a:lnTo>
                <a:lnTo>
                  <a:pt x="4465320" y="1524"/>
                </a:lnTo>
                <a:lnTo>
                  <a:pt x="4465320" y="4572"/>
                </a:lnTo>
                <a:lnTo>
                  <a:pt x="4463795" y="4572"/>
                </a:lnTo>
                <a:close/>
              </a:path>
              <a:path w="7447915" h="6350">
                <a:moveTo>
                  <a:pt x="4457699" y="6096"/>
                </a:moveTo>
                <a:lnTo>
                  <a:pt x="4457699" y="0"/>
                </a:lnTo>
                <a:lnTo>
                  <a:pt x="4463795" y="0"/>
                </a:lnTo>
                <a:lnTo>
                  <a:pt x="4463795" y="6096"/>
                </a:lnTo>
                <a:lnTo>
                  <a:pt x="4457699" y="6096"/>
                </a:lnTo>
                <a:close/>
              </a:path>
              <a:path w="7447915" h="6350">
                <a:moveTo>
                  <a:pt x="4500371" y="4572"/>
                </a:moveTo>
                <a:lnTo>
                  <a:pt x="4500371" y="1524"/>
                </a:lnTo>
                <a:lnTo>
                  <a:pt x="4501895" y="1524"/>
                </a:lnTo>
                <a:lnTo>
                  <a:pt x="4501895" y="4572"/>
                </a:lnTo>
                <a:lnTo>
                  <a:pt x="4500371" y="4572"/>
                </a:lnTo>
                <a:close/>
              </a:path>
              <a:path w="7447915" h="6350">
                <a:moveTo>
                  <a:pt x="4494276" y="4572"/>
                </a:moveTo>
                <a:lnTo>
                  <a:pt x="4494276" y="1524"/>
                </a:lnTo>
                <a:lnTo>
                  <a:pt x="4495799" y="0"/>
                </a:lnTo>
                <a:lnTo>
                  <a:pt x="4500371" y="0"/>
                </a:lnTo>
                <a:lnTo>
                  <a:pt x="4500371" y="6096"/>
                </a:lnTo>
                <a:lnTo>
                  <a:pt x="4495799" y="6096"/>
                </a:lnTo>
                <a:lnTo>
                  <a:pt x="4494276" y="4572"/>
                </a:lnTo>
                <a:close/>
              </a:path>
              <a:path w="7447915" h="6350">
                <a:moveTo>
                  <a:pt x="4530852" y="4572"/>
                </a:moveTo>
                <a:lnTo>
                  <a:pt x="4530852" y="1524"/>
                </a:lnTo>
                <a:lnTo>
                  <a:pt x="4532376" y="0"/>
                </a:lnTo>
                <a:lnTo>
                  <a:pt x="4536947" y="0"/>
                </a:lnTo>
                <a:lnTo>
                  <a:pt x="4538471" y="1524"/>
                </a:lnTo>
                <a:lnTo>
                  <a:pt x="4538471" y="4572"/>
                </a:lnTo>
                <a:lnTo>
                  <a:pt x="4536947" y="6096"/>
                </a:lnTo>
                <a:lnTo>
                  <a:pt x="4532376" y="6096"/>
                </a:lnTo>
                <a:lnTo>
                  <a:pt x="4530852" y="4572"/>
                </a:lnTo>
                <a:close/>
              </a:path>
              <a:path w="7447915" h="6350">
                <a:moveTo>
                  <a:pt x="4567428" y="4572"/>
                </a:moveTo>
                <a:lnTo>
                  <a:pt x="4567428" y="1524"/>
                </a:lnTo>
                <a:lnTo>
                  <a:pt x="4568952" y="0"/>
                </a:lnTo>
                <a:lnTo>
                  <a:pt x="4573523" y="0"/>
                </a:lnTo>
                <a:lnTo>
                  <a:pt x="4575047" y="1524"/>
                </a:lnTo>
                <a:lnTo>
                  <a:pt x="4575047" y="4572"/>
                </a:lnTo>
                <a:lnTo>
                  <a:pt x="4573523" y="6096"/>
                </a:lnTo>
                <a:lnTo>
                  <a:pt x="4568952" y="6096"/>
                </a:lnTo>
                <a:lnTo>
                  <a:pt x="4567428" y="4572"/>
                </a:lnTo>
                <a:close/>
              </a:path>
              <a:path w="7447915" h="6350">
                <a:moveTo>
                  <a:pt x="4605528" y="6096"/>
                </a:moveTo>
                <a:lnTo>
                  <a:pt x="4605528" y="0"/>
                </a:lnTo>
                <a:lnTo>
                  <a:pt x="4610099" y="0"/>
                </a:lnTo>
                <a:lnTo>
                  <a:pt x="4611623" y="1524"/>
                </a:lnTo>
                <a:lnTo>
                  <a:pt x="4611623" y="4572"/>
                </a:lnTo>
                <a:lnTo>
                  <a:pt x="4610099" y="6096"/>
                </a:lnTo>
                <a:lnTo>
                  <a:pt x="4605528" y="6096"/>
                </a:lnTo>
                <a:close/>
              </a:path>
              <a:path w="7447915" h="6350">
                <a:moveTo>
                  <a:pt x="4604003" y="4572"/>
                </a:moveTo>
                <a:lnTo>
                  <a:pt x="4604003" y="1524"/>
                </a:lnTo>
                <a:lnTo>
                  <a:pt x="4605528" y="1524"/>
                </a:lnTo>
                <a:lnTo>
                  <a:pt x="4605528" y="4572"/>
                </a:lnTo>
                <a:lnTo>
                  <a:pt x="4604003" y="4572"/>
                </a:lnTo>
                <a:close/>
              </a:path>
              <a:path w="7447915" h="6350">
                <a:moveTo>
                  <a:pt x="4642103" y="6096"/>
                </a:moveTo>
                <a:lnTo>
                  <a:pt x="4642103" y="0"/>
                </a:lnTo>
                <a:lnTo>
                  <a:pt x="4648199" y="0"/>
                </a:lnTo>
                <a:lnTo>
                  <a:pt x="4648199" y="6096"/>
                </a:lnTo>
                <a:lnTo>
                  <a:pt x="4642103" y="6096"/>
                </a:lnTo>
                <a:close/>
              </a:path>
              <a:path w="7447915" h="6350">
                <a:moveTo>
                  <a:pt x="4684776" y="4572"/>
                </a:moveTo>
                <a:lnTo>
                  <a:pt x="4684776" y="1524"/>
                </a:lnTo>
                <a:lnTo>
                  <a:pt x="4686299" y="1524"/>
                </a:lnTo>
                <a:lnTo>
                  <a:pt x="4686299" y="4572"/>
                </a:lnTo>
                <a:lnTo>
                  <a:pt x="4684776" y="4572"/>
                </a:lnTo>
                <a:close/>
              </a:path>
              <a:path w="7447915" h="6350">
                <a:moveTo>
                  <a:pt x="4678679" y="6096"/>
                </a:moveTo>
                <a:lnTo>
                  <a:pt x="4678679" y="0"/>
                </a:lnTo>
                <a:lnTo>
                  <a:pt x="4684776" y="0"/>
                </a:lnTo>
                <a:lnTo>
                  <a:pt x="4684776" y="6096"/>
                </a:lnTo>
                <a:lnTo>
                  <a:pt x="4678679" y="6096"/>
                </a:lnTo>
                <a:close/>
              </a:path>
              <a:path w="7447915" h="6350">
                <a:moveTo>
                  <a:pt x="4721352" y="4572"/>
                </a:moveTo>
                <a:lnTo>
                  <a:pt x="4721352" y="1524"/>
                </a:lnTo>
                <a:lnTo>
                  <a:pt x="4722876" y="1524"/>
                </a:lnTo>
                <a:lnTo>
                  <a:pt x="4722876" y="4572"/>
                </a:lnTo>
                <a:lnTo>
                  <a:pt x="4721352" y="4572"/>
                </a:lnTo>
                <a:close/>
              </a:path>
              <a:path w="7447915" h="6350">
                <a:moveTo>
                  <a:pt x="4715255" y="4572"/>
                </a:moveTo>
                <a:lnTo>
                  <a:pt x="4715255" y="1524"/>
                </a:lnTo>
                <a:lnTo>
                  <a:pt x="4716779" y="0"/>
                </a:lnTo>
                <a:lnTo>
                  <a:pt x="4721352" y="0"/>
                </a:lnTo>
                <a:lnTo>
                  <a:pt x="4721352" y="6096"/>
                </a:lnTo>
                <a:lnTo>
                  <a:pt x="4716779" y="6096"/>
                </a:lnTo>
                <a:lnTo>
                  <a:pt x="4715255" y="4572"/>
                </a:lnTo>
                <a:close/>
              </a:path>
              <a:path w="7447915" h="6350">
                <a:moveTo>
                  <a:pt x="4751831" y="4572"/>
                </a:moveTo>
                <a:lnTo>
                  <a:pt x="4751831" y="1524"/>
                </a:lnTo>
                <a:lnTo>
                  <a:pt x="4753355" y="0"/>
                </a:lnTo>
                <a:lnTo>
                  <a:pt x="4757928" y="0"/>
                </a:lnTo>
                <a:lnTo>
                  <a:pt x="4759452" y="1524"/>
                </a:lnTo>
                <a:lnTo>
                  <a:pt x="4759452" y="4572"/>
                </a:lnTo>
                <a:lnTo>
                  <a:pt x="4757928" y="6096"/>
                </a:lnTo>
                <a:lnTo>
                  <a:pt x="4753355" y="6096"/>
                </a:lnTo>
                <a:lnTo>
                  <a:pt x="4751831" y="4572"/>
                </a:lnTo>
                <a:close/>
              </a:path>
              <a:path w="7447915" h="6350">
                <a:moveTo>
                  <a:pt x="4788407" y="4572"/>
                </a:moveTo>
                <a:lnTo>
                  <a:pt x="4788407" y="1524"/>
                </a:lnTo>
                <a:lnTo>
                  <a:pt x="4789931" y="0"/>
                </a:lnTo>
                <a:lnTo>
                  <a:pt x="4794504" y="0"/>
                </a:lnTo>
                <a:lnTo>
                  <a:pt x="4796028" y="1524"/>
                </a:lnTo>
                <a:lnTo>
                  <a:pt x="4796028" y="4572"/>
                </a:lnTo>
                <a:lnTo>
                  <a:pt x="4794504" y="6096"/>
                </a:lnTo>
                <a:lnTo>
                  <a:pt x="4789931" y="6096"/>
                </a:lnTo>
                <a:lnTo>
                  <a:pt x="4788407" y="4572"/>
                </a:lnTo>
                <a:close/>
              </a:path>
              <a:path w="7447915" h="6350">
                <a:moveTo>
                  <a:pt x="4826507" y="6096"/>
                </a:moveTo>
                <a:lnTo>
                  <a:pt x="4826507" y="0"/>
                </a:lnTo>
                <a:lnTo>
                  <a:pt x="4831079" y="0"/>
                </a:lnTo>
                <a:lnTo>
                  <a:pt x="4832604" y="1524"/>
                </a:lnTo>
                <a:lnTo>
                  <a:pt x="4832604" y="4572"/>
                </a:lnTo>
                <a:lnTo>
                  <a:pt x="4831079" y="6096"/>
                </a:lnTo>
                <a:lnTo>
                  <a:pt x="4826507" y="6096"/>
                </a:lnTo>
                <a:close/>
              </a:path>
              <a:path w="7447915" h="6350">
                <a:moveTo>
                  <a:pt x="4824984" y="4572"/>
                </a:moveTo>
                <a:lnTo>
                  <a:pt x="4824984" y="1524"/>
                </a:lnTo>
                <a:lnTo>
                  <a:pt x="4826507" y="1524"/>
                </a:lnTo>
                <a:lnTo>
                  <a:pt x="4826507" y="4572"/>
                </a:lnTo>
                <a:lnTo>
                  <a:pt x="4824984" y="4572"/>
                </a:lnTo>
                <a:close/>
              </a:path>
              <a:path w="7447915" h="6350">
                <a:moveTo>
                  <a:pt x="4863084" y="6096"/>
                </a:moveTo>
                <a:lnTo>
                  <a:pt x="4863084" y="0"/>
                </a:lnTo>
                <a:lnTo>
                  <a:pt x="4869179" y="0"/>
                </a:lnTo>
                <a:lnTo>
                  <a:pt x="4869179" y="6096"/>
                </a:lnTo>
                <a:lnTo>
                  <a:pt x="4863084" y="6096"/>
                </a:lnTo>
                <a:close/>
              </a:path>
              <a:path w="7447915" h="6350">
                <a:moveTo>
                  <a:pt x="4905755" y="4572"/>
                </a:moveTo>
                <a:lnTo>
                  <a:pt x="4905755" y="1524"/>
                </a:lnTo>
                <a:lnTo>
                  <a:pt x="4907279" y="1524"/>
                </a:lnTo>
                <a:lnTo>
                  <a:pt x="4907279" y="4572"/>
                </a:lnTo>
                <a:lnTo>
                  <a:pt x="4905755" y="4572"/>
                </a:lnTo>
                <a:close/>
              </a:path>
              <a:path w="7447915" h="6350">
                <a:moveTo>
                  <a:pt x="4899660" y="6096"/>
                </a:moveTo>
                <a:lnTo>
                  <a:pt x="4899660" y="0"/>
                </a:lnTo>
                <a:lnTo>
                  <a:pt x="4905755" y="0"/>
                </a:lnTo>
                <a:lnTo>
                  <a:pt x="4905755" y="6096"/>
                </a:lnTo>
                <a:lnTo>
                  <a:pt x="4899660" y="6096"/>
                </a:lnTo>
                <a:close/>
              </a:path>
              <a:path w="7447915" h="6350">
                <a:moveTo>
                  <a:pt x="4942331" y="4572"/>
                </a:moveTo>
                <a:lnTo>
                  <a:pt x="4942331" y="1524"/>
                </a:lnTo>
                <a:lnTo>
                  <a:pt x="4943855" y="1524"/>
                </a:lnTo>
                <a:lnTo>
                  <a:pt x="4943855" y="4572"/>
                </a:lnTo>
                <a:lnTo>
                  <a:pt x="4942331" y="4572"/>
                </a:lnTo>
                <a:close/>
              </a:path>
              <a:path w="7447915" h="6350">
                <a:moveTo>
                  <a:pt x="4936236" y="4572"/>
                </a:moveTo>
                <a:lnTo>
                  <a:pt x="4936236" y="1524"/>
                </a:lnTo>
                <a:lnTo>
                  <a:pt x="4937760" y="0"/>
                </a:lnTo>
                <a:lnTo>
                  <a:pt x="4942331" y="0"/>
                </a:lnTo>
                <a:lnTo>
                  <a:pt x="4942331" y="6096"/>
                </a:lnTo>
                <a:lnTo>
                  <a:pt x="4937760" y="6096"/>
                </a:lnTo>
                <a:lnTo>
                  <a:pt x="4936236" y="4572"/>
                </a:lnTo>
                <a:close/>
              </a:path>
              <a:path w="7447915" h="6350">
                <a:moveTo>
                  <a:pt x="4972812" y="4572"/>
                </a:moveTo>
                <a:lnTo>
                  <a:pt x="4972812" y="1524"/>
                </a:lnTo>
                <a:lnTo>
                  <a:pt x="4974336" y="0"/>
                </a:lnTo>
                <a:lnTo>
                  <a:pt x="4978907" y="0"/>
                </a:lnTo>
                <a:lnTo>
                  <a:pt x="4980431" y="1524"/>
                </a:lnTo>
                <a:lnTo>
                  <a:pt x="4980431" y="4572"/>
                </a:lnTo>
                <a:lnTo>
                  <a:pt x="4978907" y="6096"/>
                </a:lnTo>
                <a:lnTo>
                  <a:pt x="4974336" y="6096"/>
                </a:lnTo>
                <a:lnTo>
                  <a:pt x="4972812" y="4572"/>
                </a:lnTo>
                <a:close/>
              </a:path>
              <a:path w="7447915" h="6350">
                <a:moveTo>
                  <a:pt x="5009387" y="4572"/>
                </a:moveTo>
                <a:lnTo>
                  <a:pt x="5009387" y="1524"/>
                </a:lnTo>
                <a:lnTo>
                  <a:pt x="5010912" y="0"/>
                </a:lnTo>
                <a:lnTo>
                  <a:pt x="5015484" y="0"/>
                </a:lnTo>
                <a:lnTo>
                  <a:pt x="5017007" y="1524"/>
                </a:lnTo>
                <a:lnTo>
                  <a:pt x="5017007" y="4572"/>
                </a:lnTo>
                <a:lnTo>
                  <a:pt x="5015484" y="6096"/>
                </a:lnTo>
                <a:lnTo>
                  <a:pt x="5010912" y="6096"/>
                </a:lnTo>
                <a:lnTo>
                  <a:pt x="5009387" y="4572"/>
                </a:lnTo>
                <a:close/>
              </a:path>
              <a:path w="7447915" h="6350">
                <a:moveTo>
                  <a:pt x="5047487" y="6096"/>
                </a:moveTo>
                <a:lnTo>
                  <a:pt x="5047487" y="0"/>
                </a:lnTo>
                <a:lnTo>
                  <a:pt x="5053584" y="0"/>
                </a:lnTo>
                <a:lnTo>
                  <a:pt x="5053584" y="6096"/>
                </a:lnTo>
                <a:lnTo>
                  <a:pt x="5047487" y="6096"/>
                </a:lnTo>
                <a:close/>
              </a:path>
              <a:path w="7447915" h="6350">
                <a:moveTo>
                  <a:pt x="5045963" y="4572"/>
                </a:moveTo>
                <a:lnTo>
                  <a:pt x="5045963" y="1524"/>
                </a:lnTo>
                <a:lnTo>
                  <a:pt x="5047487" y="1524"/>
                </a:lnTo>
                <a:lnTo>
                  <a:pt x="5047487" y="4572"/>
                </a:lnTo>
                <a:lnTo>
                  <a:pt x="5045963" y="4572"/>
                </a:lnTo>
                <a:close/>
              </a:path>
              <a:path w="7447915" h="6350">
                <a:moveTo>
                  <a:pt x="5084063" y="6096"/>
                </a:moveTo>
                <a:lnTo>
                  <a:pt x="5084063" y="0"/>
                </a:lnTo>
                <a:lnTo>
                  <a:pt x="5090160" y="0"/>
                </a:lnTo>
                <a:lnTo>
                  <a:pt x="5090160" y="6096"/>
                </a:lnTo>
                <a:lnTo>
                  <a:pt x="5084063" y="6096"/>
                </a:lnTo>
                <a:close/>
              </a:path>
              <a:path w="7447915" h="6350">
                <a:moveTo>
                  <a:pt x="5126736" y="4572"/>
                </a:moveTo>
                <a:lnTo>
                  <a:pt x="5126736" y="1524"/>
                </a:lnTo>
                <a:lnTo>
                  <a:pt x="5128260" y="1524"/>
                </a:lnTo>
                <a:lnTo>
                  <a:pt x="5128260" y="4572"/>
                </a:lnTo>
                <a:lnTo>
                  <a:pt x="5126736" y="4572"/>
                </a:lnTo>
                <a:close/>
              </a:path>
              <a:path w="7447915" h="6350">
                <a:moveTo>
                  <a:pt x="5120639" y="6096"/>
                </a:moveTo>
                <a:lnTo>
                  <a:pt x="5120639" y="0"/>
                </a:lnTo>
                <a:lnTo>
                  <a:pt x="5126736" y="0"/>
                </a:lnTo>
                <a:lnTo>
                  <a:pt x="5126736" y="6096"/>
                </a:lnTo>
                <a:lnTo>
                  <a:pt x="5120639" y="6096"/>
                </a:lnTo>
                <a:close/>
              </a:path>
              <a:path w="7447915" h="6350">
                <a:moveTo>
                  <a:pt x="5163312" y="4572"/>
                </a:moveTo>
                <a:lnTo>
                  <a:pt x="5163312" y="1524"/>
                </a:lnTo>
                <a:lnTo>
                  <a:pt x="5164836" y="1524"/>
                </a:lnTo>
                <a:lnTo>
                  <a:pt x="5164836" y="4572"/>
                </a:lnTo>
                <a:lnTo>
                  <a:pt x="5163312" y="4572"/>
                </a:lnTo>
                <a:close/>
              </a:path>
              <a:path w="7447915" h="6350">
                <a:moveTo>
                  <a:pt x="5157215" y="4572"/>
                </a:moveTo>
                <a:lnTo>
                  <a:pt x="5157215" y="1524"/>
                </a:lnTo>
                <a:lnTo>
                  <a:pt x="5158739" y="0"/>
                </a:lnTo>
                <a:lnTo>
                  <a:pt x="5163312" y="0"/>
                </a:lnTo>
                <a:lnTo>
                  <a:pt x="5163312" y="6096"/>
                </a:lnTo>
                <a:lnTo>
                  <a:pt x="5158739" y="6096"/>
                </a:lnTo>
                <a:lnTo>
                  <a:pt x="5157215" y="4572"/>
                </a:lnTo>
                <a:close/>
              </a:path>
              <a:path w="7447915" h="6350">
                <a:moveTo>
                  <a:pt x="5193791" y="4572"/>
                </a:moveTo>
                <a:lnTo>
                  <a:pt x="5193791" y="1524"/>
                </a:lnTo>
                <a:lnTo>
                  <a:pt x="5195315" y="0"/>
                </a:lnTo>
                <a:lnTo>
                  <a:pt x="5199887" y="0"/>
                </a:lnTo>
                <a:lnTo>
                  <a:pt x="5201412" y="1524"/>
                </a:lnTo>
                <a:lnTo>
                  <a:pt x="5201412" y="4572"/>
                </a:lnTo>
                <a:lnTo>
                  <a:pt x="5199887" y="6096"/>
                </a:lnTo>
                <a:lnTo>
                  <a:pt x="5195315" y="6096"/>
                </a:lnTo>
                <a:lnTo>
                  <a:pt x="5193791" y="4572"/>
                </a:lnTo>
                <a:close/>
              </a:path>
              <a:path w="7447915" h="6350">
                <a:moveTo>
                  <a:pt x="5230368" y="4572"/>
                </a:moveTo>
                <a:lnTo>
                  <a:pt x="5230368" y="1524"/>
                </a:lnTo>
                <a:lnTo>
                  <a:pt x="5231891" y="0"/>
                </a:lnTo>
                <a:lnTo>
                  <a:pt x="5236463" y="0"/>
                </a:lnTo>
                <a:lnTo>
                  <a:pt x="5237987" y="1524"/>
                </a:lnTo>
                <a:lnTo>
                  <a:pt x="5237987" y="4572"/>
                </a:lnTo>
                <a:lnTo>
                  <a:pt x="5236463" y="6096"/>
                </a:lnTo>
                <a:lnTo>
                  <a:pt x="5231891" y="6096"/>
                </a:lnTo>
                <a:lnTo>
                  <a:pt x="5230368" y="4572"/>
                </a:lnTo>
                <a:close/>
              </a:path>
              <a:path w="7447915" h="6350">
                <a:moveTo>
                  <a:pt x="5268468" y="6096"/>
                </a:moveTo>
                <a:lnTo>
                  <a:pt x="5268468" y="0"/>
                </a:lnTo>
                <a:lnTo>
                  <a:pt x="5274563" y="0"/>
                </a:lnTo>
                <a:lnTo>
                  <a:pt x="5274563" y="6096"/>
                </a:lnTo>
                <a:lnTo>
                  <a:pt x="5268468" y="6096"/>
                </a:lnTo>
                <a:close/>
              </a:path>
              <a:path w="7447915" h="6350">
                <a:moveTo>
                  <a:pt x="5266944" y="4572"/>
                </a:moveTo>
                <a:lnTo>
                  <a:pt x="5266944" y="1524"/>
                </a:lnTo>
                <a:lnTo>
                  <a:pt x="5268468" y="1524"/>
                </a:lnTo>
                <a:lnTo>
                  <a:pt x="5268468" y="4572"/>
                </a:lnTo>
                <a:lnTo>
                  <a:pt x="5266944" y="4572"/>
                </a:lnTo>
                <a:close/>
              </a:path>
              <a:path w="7447915" h="6350">
                <a:moveTo>
                  <a:pt x="5305044" y="6096"/>
                </a:moveTo>
                <a:lnTo>
                  <a:pt x="5305044" y="0"/>
                </a:lnTo>
                <a:lnTo>
                  <a:pt x="5311139" y="0"/>
                </a:lnTo>
                <a:lnTo>
                  <a:pt x="5311139" y="6096"/>
                </a:lnTo>
                <a:lnTo>
                  <a:pt x="5305044" y="6096"/>
                </a:lnTo>
                <a:close/>
              </a:path>
              <a:path w="7447915" h="6350">
                <a:moveTo>
                  <a:pt x="5347715" y="4572"/>
                </a:moveTo>
                <a:lnTo>
                  <a:pt x="5347715" y="1524"/>
                </a:lnTo>
                <a:lnTo>
                  <a:pt x="5349239" y="1524"/>
                </a:lnTo>
                <a:lnTo>
                  <a:pt x="5349239" y="4572"/>
                </a:lnTo>
                <a:lnTo>
                  <a:pt x="5347715" y="4572"/>
                </a:lnTo>
                <a:close/>
              </a:path>
              <a:path w="7447915" h="6350">
                <a:moveTo>
                  <a:pt x="5341620" y="6096"/>
                </a:moveTo>
                <a:lnTo>
                  <a:pt x="5341620" y="0"/>
                </a:lnTo>
                <a:lnTo>
                  <a:pt x="5347715" y="0"/>
                </a:lnTo>
                <a:lnTo>
                  <a:pt x="5347715" y="6096"/>
                </a:lnTo>
                <a:lnTo>
                  <a:pt x="5341620" y="6096"/>
                </a:lnTo>
                <a:close/>
              </a:path>
              <a:path w="7447915" h="6350">
                <a:moveTo>
                  <a:pt x="5378196" y="4572"/>
                </a:moveTo>
                <a:lnTo>
                  <a:pt x="5378196" y="1524"/>
                </a:lnTo>
                <a:lnTo>
                  <a:pt x="5379720" y="0"/>
                </a:lnTo>
                <a:lnTo>
                  <a:pt x="5384291" y="0"/>
                </a:lnTo>
                <a:lnTo>
                  <a:pt x="5385815" y="1524"/>
                </a:lnTo>
                <a:lnTo>
                  <a:pt x="5385815" y="4572"/>
                </a:lnTo>
                <a:lnTo>
                  <a:pt x="5384291" y="6096"/>
                </a:lnTo>
                <a:lnTo>
                  <a:pt x="5379720" y="6096"/>
                </a:lnTo>
                <a:lnTo>
                  <a:pt x="5378196" y="4572"/>
                </a:lnTo>
                <a:close/>
              </a:path>
              <a:path w="7447915" h="6350">
                <a:moveTo>
                  <a:pt x="5414771" y="4572"/>
                </a:moveTo>
                <a:lnTo>
                  <a:pt x="5414771" y="1524"/>
                </a:lnTo>
                <a:lnTo>
                  <a:pt x="5416296" y="0"/>
                </a:lnTo>
                <a:lnTo>
                  <a:pt x="5420868" y="0"/>
                </a:lnTo>
                <a:lnTo>
                  <a:pt x="5422391" y="1524"/>
                </a:lnTo>
                <a:lnTo>
                  <a:pt x="5422391" y="4572"/>
                </a:lnTo>
                <a:lnTo>
                  <a:pt x="5420868" y="6096"/>
                </a:lnTo>
                <a:lnTo>
                  <a:pt x="5416296" y="6096"/>
                </a:lnTo>
                <a:lnTo>
                  <a:pt x="5414771" y="4572"/>
                </a:lnTo>
                <a:close/>
              </a:path>
              <a:path w="7447915" h="6350">
                <a:moveTo>
                  <a:pt x="5451347" y="4572"/>
                </a:moveTo>
                <a:lnTo>
                  <a:pt x="5451347" y="1524"/>
                </a:lnTo>
                <a:lnTo>
                  <a:pt x="5452871" y="0"/>
                </a:lnTo>
                <a:lnTo>
                  <a:pt x="5457444" y="0"/>
                </a:lnTo>
                <a:lnTo>
                  <a:pt x="5458968" y="1524"/>
                </a:lnTo>
                <a:lnTo>
                  <a:pt x="5458968" y="4572"/>
                </a:lnTo>
                <a:lnTo>
                  <a:pt x="5457444" y="6096"/>
                </a:lnTo>
                <a:lnTo>
                  <a:pt x="5452871" y="6096"/>
                </a:lnTo>
                <a:lnTo>
                  <a:pt x="5451347" y="4572"/>
                </a:lnTo>
                <a:close/>
              </a:path>
              <a:path w="7447915" h="6350">
                <a:moveTo>
                  <a:pt x="5489447" y="6096"/>
                </a:moveTo>
                <a:lnTo>
                  <a:pt x="5489447" y="0"/>
                </a:lnTo>
                <a:lnTo>
                  <a:pt x="5495544" y="0"/>
                </a:lnTo>
                <a:lnTo>
                  <a:pt x="5495544" y="6096"/>
                </a:lnTo>
                <a:lnTo>
                  <a:pt x="5489447" y="6096"/>
                </a:lnTo>
                <a:close/>
              </a:path>
              <a:path w="7447915" h="6350">
                <a:moveTo>
                  <a:pt x="5487923" y="4572"/>
                </a:moveTo>
                <a:lnTo>
                  <a:pt x="5487923" y="1524"/>
                </a:lnTo>
                <a:lnTo>
                  <a:pt x="5489447" y="1524"/>
                </a:lnTo>
                <a:lnTo>
                  <a:pt x="5489447" y="4572"/>
                </a:lnTo>
                <a:lnTo>
                  <a:pt x="5487923" y="4572"/>
                </a:lnTo>
                <a:close/>
              </a:path>
              <a:path w="7447915" h="6350">
                <a:moveTo>
                  <a:pt x="5526023" y="6096"/>
                </a:moveTo>
                <a:lnTo>
                  <a:pt x="5526023" y="0"/>
                </a:lnTo>
                <a:lnTo>
                  <a:pt x="5532120" y="0"/>
                </a:lnTo>
                <a:lnTo>
                  <a:pt x="5532120" y="6096"/>
                </a:lnTo>
                <a:lnTo>
                  <a:pt x="5526023" y="6096"/>
                </a:lnTo>
                <a:close/>
              </a:path>
              <a:path w="7447915" h="6350">
                <a:moveTo>
                  <a:pt x="5568696" y="4572"/>
                </a:moveTo>
                <a:lnTo>
                  <a:pt x="5568696" y="1524"/>
                </a:lnTo>
                <a:lnTo>
                  <a:pt x="5570220" y="1524"/>
                </a:lnTo>
                <a:lnTo>
                  <a:pt x="5570220" y="4572"/>
                </a:lnTo>
                <a:lnTo>
                  <a:pt x="5568696" y="4572"/>
                </a:lnTo>
                <a:close/>
              </a:path>
              <a:path w="7447915" h="6350">
                <a:moveTo>
                  <a:pt x="5562599" y="6096"/>
                </a:moveTo>
                <a:lnTo>
                  <a:pt x="5562599" y="0"/>
                </a:lnTo>
                <a:lnTo>
                  <a:pt x="5568696" y="0"/>
                </a:lnTo>
                <a:lnTo>
                  <a:pt x="5568696" y="6096"/>
                </a:lnTo>
                <a:lnTo>
                  <a:pt x="5562599" y="6096"/>
                </a:lnTo>
                <a:close/>
              </a:path>
              <a:path w="7447915" h="6350">
                <a:moveTo>
                  <a:pt x="5599176" y="4572"/>
                </a:moveTo>
                <a:lnTo>
                  <a:pt x="5599176" y="1524"/>
                </a:lnTo>
                <a:lnTo>
                  <a:pt x="5600699" y="0"/>
                </a:lnTo>
                <a:lnTo>
                  <a:pt x="5605271" y="0"/>
                </a:lnTo>
                <a:lnTo>
                  <a:pt x="5606796" y="1524"/>
                </a:lnTo>
                <a:lnTo>
                  <a:pt x="5606796" y="4572"/>
                </a:lnTo>
                <a:lnTo>
                  <a:pt x="5605271" y="6096"/>
                </a:lnTo>
                <a:lnTo>
                  <a:pt x="5600699" y="6096"/>
                </a:lnTo>
                <a:lnTo>
                  <a:pt x="5599176" y="4572"/>
                </a:lnTo>
                <a:close/>
              </a:path>
              <a:path w="7447915" h="6350">
                <a:moveTo>
                  <a:pt x="5635752" y="4572"/>
                </a:moveTo>
                <a:lnTo>
                  <a:pt x="5635752" y="1524"/>
                </a:lnTo>
                <a:lnTo>
                  <a:pt x="5637276" y="0"/>
                </a:lnTo>
                <a:lnTo>
                  <a:pt x="5641847" y="0"/>
                </a:lnTo>
                <a:lnTo>
                  <a:pt x="5643371" y="1524"/>
                </a:lnTo>
                <a:lnTo>
                  <a:pt x="5643371" y="4572"/>
                </a:lnTo>
                <a:lnTo>
                  <a:pt x="5641847" y="6096"/>
                </a:lnTo>
                <a:lnTo>
                  <a:pt x="5637276" y="6096"/>
                </a:lnTo>
                <a:lnTo>
                  <a:pt x="5635752" y="4572"/>
                </a:lnTo>
                <a:close/>
              </a:path>
              <a:path w="7447915" h="6350">
                <a:moveTo>
                  <a:pt x="5673852" y="6096"/>
                </a:moveTo>
                <a:lnTo>
                  <a:pt x="5673852" y="0"/>
                </a:lnTo>
                <a:lnTo>
                  <a:pt x="5678423" y="0"/>
                </a:lnTo>
                <a:lnTo>
                  <a:pt x="5679947" y="1524"/>
                </a:lnTo>
                <a:lnTo>
                  <a:pt x="5679947" y="4572"/>
                </a:lnTo>
                <a:lnTo>
                  <a:pt x="5678423" y="6096"/>
                </a:lnTo>
                <a:lnTo>
                  <a:pt x="5673852" y="6096"/>
                </a:lnTo>
                <a:close/>
              </a:path>
              <a:path w="7447915" h="6350">
                <a:moveTo>
                  <a:pt x="5672328" y="4572"/>
                </a:moveTo>
                <a:lnTo>
                  <a:pt x="5672328" y="1524"/>
                </a:lnTo>
                <a:lnTo>
                  <a:pt x="5673852" y="1524"/>
                </a:lnTo>
                <a:lnTo>
                  <a:pt x="5673852" y="4572"/>
                </a:lnTo>
                <a:lnTo>
                  <a:pt x="5672328" y="4572"/>
                </a:lnTo>
                <a:close/>
              </a:path>
              <a:path w="7447915" h="6350">
                <a:moveTo>
                  <a:pt x="5710428" y="6096"/>
                </a:moveTo>
                <a:lnTo>
                  <a:pt x="5710428" y="0"/>
                </a:lnTo>
                <a:lnTo>
                  <a:pt x="5716523" y="0"/>
                </a:lnTo>
                <a:lnTo>
                  <a:pt x="5716523" y="6096"/>
                </a:lnTo>
                <a:lnTo>
                  <a:pt x="5710428" y="6096"/>
                </a:lnTo>
                <a:close/>
              </a:path>
              <a:path w="7447915" h="6350">
                <a:moveTo>
                  <a:pt x="5708904" y="4572"/>
                </a:moveTo>
                <a:lnTo>
                  <a:pt x="5708904" y="1524"/>
                </a:lnTo>
                <a:lnTo>
                  <a:pt x="5710428" y="1524"/>
                </a:lnTo>
                <a:lnTo>
                  <a:pt x="5710428" y="4572"/>
                </a:lnTo>
                <a:lnTo>
                  <a:pt x="5708904" y="4572"/>
                </a:lnTo>
                <a:close/>
              </a:path>
              <a:path w="7447915" h="6350">
                <a:moveTo>
                  <a:pt x="5747004" y="6096"/>
                </a:moveTo>
                <a:lnTo>
                  <a:pt x="5747004" y="0"/>
                </a:lnTo>
                <a:lnTo>
                  <a:pt x="5753099" y="0"/>
                </a:lnTo>
                <a:lnTo>
                  <a:pt x="5753099" y="6096"/>
                </a:lnTo>
                <a:lnTo>
                  <a:pt x="5747004" y="6096"/>
                </a:lnTo>
                <a:close/>
              </a:path>
              <a:path w="7447915" h="6350">
                <a:moveTo>
                  <a:pt x="5789676" y="4572"/>
                </a:moveTo>
                <a:lnTo>
                  <a:pt x="5789676" y="1524"/>
                </a:lnTo>
                <a:lnTo>
                  <a:pt x="5791199" y="1524"/>
                </a:lnTo>
                <a:lnTo>
                  <a:pt x="5791199" y="4572"/>
                </a:lnTo>
                <a:lnTo>
                  <a:pt x="5789676" y="4572"/>
                </a:lnTo>
                <a:close/>
              </a:path>
              <a:path w="7447915" h="6350">
                <a:moveTo>
                  <a:pt x="5783580" y="6096"/>
                </a:moveTo>
                <a:lnTo>
                  <a:pt x="5783580" y="0"/>
                </a:lnTo>
                <a:lnTo>
                  <a:pt x="5789676" y="0"/>
                </a:lnTo>
                <a:lnTo>
                  <a:pt x="5789676" y="6096"/>
                </a:lnTo>
                <a:lnTo>
                  <a:pt x="5783580" y="6096"/>
                </a:lnTo>
                <a:close/>
              </a:path>
              <a:path w="7447915" h="6350">
                <a:moveTo>
                  <a:pt x="5820155" y="4572"/>
                </a:moveTo>
                <a:lnTo>
                  <a:pt x="5820155" y="1524"/>
                </a:lnTo>
                <a:lnTo>
                  <a:pt x="5821680" y="0"/>
                </a:lnTo>
                <a:lnTo>
                  <a:pt x="5826252" y="0"/>
                </a:lnTo>
                <a:lnTo>
                  <a:pt x="5827776" y="1524"/>
                </a:lnTo>
                <a:lnTo>
                  <a:pt x="5827776" y="4572"/>
                </a:lnTo>
                <a:lnTo>
                  <a:pt x="5826252" y="6096"/>
                </a:lnTo>
                <a:lnTo>
                  <a:pt x="5821680" y="6096"/>
                </a:lnTo>
                <a:lnTo>
                  <a:pt x="5820155" y="4572"/>
                </a:lnTo>
                <a:close/>
              </a:path>
              <a:path w="7447915" h="6350">
                <a:moveTo>
                  <a:pt x="5856731" y="4572"/>
                </a:moveTo>
                <a:lnTo>
                  <a:pt x="5856731" y="1524"/>
                </a:lnTo>
                <a:lnTo>
                  <a:pt x="5858255" y="0"/>
                </a:lnTo>
                <a:lnTo>
                  <a:pt x="5862828" y="0"/>
                </a:lnTo>
                <a:lnTo>
                  <a:pt x="5864352" y="1524"/>
                </a:lnTo>
                <a:lnTo>
                  <a:pt x="5864352" y="4572"/>
                </a:lnTo>
                <a:lnTo>
                  <a:pt x="5862828" y="6096"/>
                </a:lnTo>
                <a:lnTo>
                  <a:pt x="5858255" y="6096"/>
                </a:lnTo>
                <a:lnTo>
                  <a:pt x="5856731" y="4572"/>
                </a:lnTo>
                <a:close/>
              </a:path>
              <a:path w="7447915" h="6350">
                <a:moveTo>
                  <a:pt x="5894831" y="6096"/>
                </a:moveTo>
                <a:lnTo>
                  <a:pt x="5894831" y="0"/>
                </a:lnTo>
                <a:lnTo>
                  <a:pt x="5899404" y="0"/>
                </a:lnTo>
                <a:lnTo>
                  <a:pt x="5900928" y="1524"/>
                </a:lnTo>
                <a:lnTo>
                  <a:pt x="5900928" y="4572"/>
                </a:lnTo>
                <a:lnTo>
                  <a:pt x="5899404" y="6096"/>
                </a:lnTo>
                <a:lnTo>
                  <a:pt x="5894831" y="6096"/>
                </a:lnTo>
                <a:close/>
              </a:path>
              <a:path w="7447915" h="6350">
                <a:moveTo>
                  <a:pt x="5893307" y="4572"/>
                </a:moveTo>
                <a:lnTo>
                  <a:pt x="5893307" y="1524"/>
                </a:lnTo>
                <a:lnTo>
                  <a:pt x="5894831" y="1524"/>
                </a:lnTo>
                <a:lnTo>
                  <a:pt x="5894831" y="4572"/>
                </a:lnTo>
                <a:lnTo>
                  <a:pt x="5893307" y="4572"/>
                </a:lnTo>
                <a:close/>
              </a:path>
              <a:path w="7447915" h="6350">
                <a:moveTo>
                  <a:pt x="5931407" y="6096"/>
                </a:moveTo>
                <a:lnTo>
                  <a:pt x="5931407" y="0"/>
                </a:lnTo>
                <a:lnTo>
                  <a:pt x="5937504" y="0"/>
                </a:lnTo>
                <a:lnTo>
                  <a:pt x="5937504" y="6096"/>
                </a:lnTo>
                <a:lnTo>
                  <a:pt x="5931407" y="6096"/>
                </a:lnTo>
                <a:close/>
              </a:path>
              <a:path w="7447915" h="6350">
                <a:moveTo>
                  <a:pt x="5929884" y="4572"/>
                </a:moveTo>
                <a:lnTo>
                  <a:pt x="5929884" y="1524"/>
                </a:lnTo>
                <a:lnTo>
                  <a:pt x="5931407" y="1524"/>
                </a:lnTo>
                <a:lnTo>
                  <a:pt x="5931407" y="4572"/>
                </a:lnTo>
                <a:lnTo>
                  <a:pt x="5929884" y="4572"/>
                </a:lnTo>
                <a:close/>
              </a:path>
              <a:path w="7447915" h="6350">
                <a:moveTo>
                  <a:pt x="5967984" y="6096"/>
                </a:moveTo>
                <a:lnTo>
                  <a:pt x="5967984" y="0"/>
                </a:lnTo>
                <a:lnTo>
                  <a:pt x="5974080" y="0"/>
                </a:lnTo>
                <a:lnTo>
                  <a:pt x="5974080" y="6096"/>
                </a:lnTo>
                <a:lnTo>
                  <a:pt x="5967984" y="6096"/>
                </a:lnTo>
                <a:close/>
              </a:path>
              <a:path w="7447915" h="6350">
                <a:moveTo>
                  <a:pt x="6010655" y="4572"/>
                </a:moveTo>
                <a:lnTo>
                  <a:pt x="6010655" y="1524"/>
                </a:lnTo>
                <a:lnTo>
                  <a:pt x="6012180" y="1524"/>
                </a:lnTo>
                <a:lnTo>
                  <a:pt x="6012180" y="4572"/>
                </a:lnTo>
                <a:lnTo>
                  <a:pt x="6010655" y="4572"/>
                </a:lnTo>
                <a:close/>
              </a:path>
              <a:path w="7447915" h="6350">
                <a:moveTo>
                  <a:pt x="6004560" y="4572"/>
                </a:moveTo>
                <a:lnTo>
                  <a:pt x="6004560" y="1524"/>
                </a:lnTo>
                <a:lnTo>
                  <a:pt x="6006084" y="0"/>
                </a:lnTo>
                <a:lnTo>
                  <a:pt x="6010655" y="0"/>
                </a:lnTo>
                <a:lnTo>
                  <a:pt x="6010655" y="6096"/>
                </a:lnTo>
                <a:lnTo>
                  <a:pt x="6006084" y="6096"/>
                </a:lnTo>
                <a:lnTo>
                  <a:pt x="6004560" y="4572"/>
                </a:lnTo>
                <a:close/>
              </a:path>
              <a:path w="7447915" h="6350">
                <a:moveTo>
                  <a:pt x="6041136" y="4572"/>
                </a:moveTo>
                <a:lnTo>
                  <a:pt x="6041136" y="1524"/>
                </a:lnTo>
                <a:lnTo>
                  <a:pt x="6042660" y="0"/>
                </a:lnTo>
                <a:lnTo>
                  <a:pt x="6047231" y="0"/>
                </a:lnTo>
                <a:lnTo>
                  <a:pt x="6048755" y="1524"/>
                </a:lnTo>
                <a:lnTo>
                  <a:pt x="6048755" y="4572"/>
                </a:lnTo>
                <a:lnTo>
                  <a:pt x="6047231" y="6096"/>
                </a:lnTo>
                <a:lnTo>
                  <a:pt x="6042660" y="6096"/>
                </a:lnTo>
                <a:lnTo>
                  <a:pt x="6041136" y="4572"/>
                </a:lnTo>
                <a:close/>
              </a:path>
              <a:path w="7447915" h="6350">
                <a:moveTo>
                  <a:pt x="6077712" y="4572"/>
                </a:moveTo>
                <a:lnTo>
                  <a:pt x="6077712" y="1524"/>
                </a:lnTo>
                <a:lnTo>
                  <a:pt x="6079236" y="0"/>
                </a:lnTo>
                <a:lnTo>
                  <a:pt x="6083807" y="0"/>
                </a:lnTo>
                <a:lnTo>
                  <a:pt x="6085331" y="1524"/>
                </a:lnTo>
                <a:lnTo>
                  <a:pt x="6085331" y="4572"/>
                </a:lnTo>
                <a:lnTo>
                  <a:pt x="6083807" y="6096"/>
                </a:lnTo>
                <a:lnTo>
                  <a:pt x="6079236" y="6096"/>
                </a:lnTo>
                <a:lnTo>
                  <a:pt x="6077712" y="4572"/>
                </a:lnTo>
                <a:close/>
              </a:path>
              <a:path w="7447915" h="6350">
                <a:moveTo>
                  <a:pt x="6115812" y="6096"/>
                </a:moveTo>
                <a:lnTo>
                  <a:pt x="6115812" y="0"/>
                </a:lnTo>
                <a:lnTo>
                  <a:pt x="6120384" y="0"/>
                </a:lnTo>
                <a:lnTo>
                  <a:pt x="6121907" y="1524"/>
                </a:lnTo>
                <a:lnTo>
                  <a:pt x="6121907" y="4572"/>
                </a:lnTo>
                <a:lnTo>
                  <a:pt x="6120384" y="6096"/>
                </a:lnTo>
                <a:lnTo>
                  <a:pt x="6115812" y="6096"/>
                </a:lnTo>
                <a:close/>
              </a:path>
              <a:path w="7447915" h="6350">
                <a:moveTo>
                  <a:pt x="6114288" y="4572"/>
                </a:moveTo>
                <a:lnTo>
                  <a:pt x="6114288" y="1524"/>
                </a:lnTo>
                <a:lnTo>
                  <a:pt x="6115812" y="1524"/>
                </a:lnTo>
                <a:lnTo>
                  <a:pt x="6115812" y="4572"/>
                </a:lnTo>
                <a:lnTo>
                  <a:pt x="6114288" y="4572"/>
                </a:lnTo>
                <a:close/>
              </a:path>
              <a:path w="7447915" h="6350">
                <a:moveTo>
                  <a:pt x="6152388" y="6096"/>
                </a:moveTo>
                <a:lnTo>
                  <a:pt x="6152388" y="0"/>
                </a:lnTo>
                <a:lnTo>
                  <a:pt x="6158484" y="0"/>
                </a:lnTo>
                <a:lnTo>
                  <a:pt x="6158484" y="6096"/>
                </a:lnTo>
                <a:lnTo>
                  <a:pt x="6152388" y="6096"/>
                </a:lnTo>
                <a:close/>
              </a:path>
              <a:path w="7447915" h="6350">
                <a:moveTo>
                  <a:pt x="6150863" y="4572"/>
                </a:moveTo>
                <a:lnTo>
                  <a:pt x="6150863" y="1524"/>
                </a:lnTo>
                <a:lnTo>
                  <a:pt x="6152388" y="1524"/>
                </a:lnTo>
                <a:lnTo>
                  <a:pt x="6152388" y="4572"/>
                </a:lnTo>
                <a:lnTo>
                  <a:pt x="6150863" y="4572"/>
                </a:lnTo>
                <a:close/>
              </a:path>
              <a:path w="7447915" h="6350">
                <a:moveTo>
                  <a:pt x="6188963" y="6096"/>
                </a:moveTo>
                <a:lnTo>
                  <a:pt x="6188963" y="0"/>
                </a:lnTo>
                <a:lnTo>
                  <a:pt x="6195060" y="0"/>
                </a:lnTo>
                <a:lnTo>
                  <a:pt x="6195060" y="6096"/>
                </a:lnTo>
                <a:lnTo>
                  <a:pt x="6188963" y="6096"/>
                </a:lnTo>
                <a:close/>
              </a:path>
              <a:path w="7447915" h="6350">
                <a:moveTo>
                  <a:pt x="6231636" y="4572"/>
                </a:moveTo>
                <a:lnTo>
                  <a:pt x="6231636" y="1524"/>
                </a:lnTo>
                <a:lnTo>
                  <a:pt x="6233160" y="1524"/>
                </a:lnTo>
                <a:lnTo>
                  <a:pt x="6233160" y="4572"/>
                </a:lnTo>
                <a:lnTo>
                  <a:pt x="6231636" y="4572"/>
                </a:lnTo>
                <a:close/>
              </a:path>
              <a:path w="7447915" h="6350">
                <a:moveTo>
                  <a:pt x="6225539" y="4572"/>
                </a:moveTo>
                <a:lnTo>
                  <a:pt x="6225539" y="1524"/>
                </a:lnTo>
                <a:lnTo>
                  <a:pt x="6227063" y="0"/>
                </a:lnTo>
                <a:lnTo>
                  <a:pt x="6231636" y="0"/>
                </a:lnTo>
                <a:lnTo>
                  <a:pt x="6231636" y="6096"/>
                </a:lnTo>
                <a:lnTo>
                  <a:pt x="6227063" y="6096"/>
                </a:lnTo>
                <a:lnTo>
                  <a:pt x="6225539" y="4572"/>
                </a:lnTo>
                <a:close/>
              </a:path>
              <a:path w="7447915" h="6350">
                <a:moveTo>
                  <a:pt x="6262115" y="4572"/>
                </a:moveTo>
                <a:lnTo>
                  <a:pt x="6262115" y="1524"/>
                </a:lnTo>
                <a:lnTo>
                  <a:pt x="6263639" y="0"/>
                </a:lnTo>
                <a:lnTo>
                  <a:pt x="6268212" y="0"/>
                </a:lnTo>
                <a:lnTo>
                  <a:pt x="6269736" y="1524"/>
                </a:lnTo>
                <a:lnTo>
                  <a:pt x="6269736" y="4572"/>
                </a:lnTo>
                <a:lnTo>
                  <a:pt x="6268212" y="6096"/>
                </a:lnTo>
                <a:lnTo>
                  <a:pt x="6263639" y="6096"/>
                </a:lnTo>
                <a:lnTo>
                  <a:pt x="6262115" y="4572"/>
                </a:lnTo>
                <a:close/>
              </a:path>
              <a:path w="7447915" h="6350">
                <a:moveTo>
                  <a:pt x="6298691" y="4572"/>
                </a:moveTo>
                <a:lnTo>
                  <a:pt x="6298691" y="1524"/>
                </a:lnTo>
                <a:lnTo>
                  <a:pt x="6300215" y="0"/>
                </a:lnTo>
                <a:lnTo>
                  <a:pt x="6304788" y="0"/>
                </a:lnTo>
                <a:lnTo>
                  <a:pt x="6306312" y="1524"/>
                </a:lnTo>
                <a:lnTo>
                  <a:pt x="6306312" y="4572"/>
                </a:lnTo>
                <a:lnTo>
                  <a:pt x="6304788" y="6096"/>
                </a:lnTo>
                <a:lnTo>
                  <a:pt x="6300215" y="6096"/>
                </a:lnTo>
                <a:lnTo>
                  <a:pt x="6298691" y="4572"/>
                </a:lnTo>
                <a:close/>
              </a:path>
              <a:path w="7447915" h="6350">
                <a:moveTo>
                  <a:pt x="6336791" y="6096"/>
                </a:moveTo>
                <a:lnTo>
                  <a:pt x="6336791" y="0"/>
                </a:lnTo>
                <a:lnTo>
                  <a:pt x="6341363" y="0"/>
                </a:lnTo>
                <a:lnTo>
                  <a:pt x="6342888" y="1524"/>
                </a:lnTo>
                <a:lnTo>
                  <a:pt x="6342888" y="4572"/>
                </a:lnTo>
                <a:lnTo>
                  <a:pt x="6341363" y="6096"/>
                </a:lnTo>
                <a:lnTo>
                  <a:pt x="6336791" y="6096"/>
                </a:lnTo>
                <a:close/>
              </a:path>
              <a:path w="7447915" h="6350">
                <a:moveTo>
                  <a:pt x="6335268" y="4572"/>
                </a:moveTo>
                <a:lnTo>
                  <a:pt x="6335268" y="1524"/>
                </a:lnTo>
                <a:lnTo>
                  <a:pt x="6336791" y="1524"/>
                </a:lnTo>
                <a:lnTo>
                  <a:pt x="6336791" y="4572"/>
                </a:lnTo>
                <a:lnTo>
                  <a:pt x="6335268" y="4572"/>
                </a:lnTo>
                <a:close/>
              </a:path>
              <a:path w="7447915" h="6350">
                <a:moveTo>
                  <a:pt x="6373368" y="6096"/>
                </a:moveTo>
                <a:lnTo>
                  <a:pt x="6373368" y="0"/>
                </a:lnTo>
                <a:lnTo>
                  <a:pt x="6379463" y="0"/>
                </a:lnTo>
                <a:lnTo>
                  <a:pt x="6379463" y="6096"/>
                </a:lnTo>
                <a:lnTo>
                  <a:pt x="6373368" y="6096"/>
                </a:lnTo>
                <a:close/>
              </a:path>
              <a:path w="7447915" h="6350">
                <a:moveTo>
                  <a:pt x="6416039" y="4572"/>
                </a:moveTo>
                <a:lnTo>
                  <a:pt x="6416039" y="1524"/>
                </a:lnTo>
                <a:lnTo>
                  <a:pt x="6417563" y="1524"/>
                </a:lnTo>
                <a:lnTo>
                  <a:pt x="6417563" y="4572"/>
                </a:lnTo>
                <a:lnTo>
                  <a:pt x="6416039" y="4572"/>
                </a:lnTo>
                <a:close/>
              </a:path>
              <a:path w="7447915" h="6350">
                <a:moveTo>
                  <a:pt x="6409944" y="6096"/>
                </a:moveTo>
                <a:lnTo>
                  <a:pt x="6409944" y="0"/>
                </a:lnTo>
                <a:lnTo>
                  <a:pt x="6416039" y="0"/>
                </a:lnTo>
                <a:lnTo>
                  <a:pt x="6416039" y="6096"/>
                </a:lnTo>
                <a:lnTo>
                  <a:pt x="6409944" y="6096"/>
                </a:lnTo>
                <a:close/>
              </a:path>
              <a:path w="7447915" h="6350">
                <a:moveTo>
                  <a:pt x="6452615" y="4572"/>
                </a:moveTo>
                <a:lnTo>
                  <a:pt x="6452615" y="1524"/>
                </a:lnTo>
                <a:lnTo>
                  <a:pt x="6454139" y="1524"/>
                </a:lnTo>
                <a:lnTo>
                  <a:pt x="6454139" y="4572"/>
                </a:lnTo>
                <a:lnTo>
                  <a:pt x="6452615" y="4572"/>
                </a:lnTo>
                <a:close/>
              </a:path>
              <a:path w="7447915" h="6350">
                <a:moveTo>
                  <a:pt x="6446520" y="4572"/>
                </a:moveTo>
                <a:lnTo>
                  <a:pt x="6446520" y="1524"/>
                </a:lnTo>
                <a:lnTo>
                  <a:pt x="6448044" y="0"/>
                </a:lnTo>
                <a:lnTo>
                  <a:pt x="6452615" y="0"/>
                </a:lnTo>
                <a:lnTo>
                  <a:pt x="6452615" y="6096"/>
                </a:lnTo>
                <a:lnTo>
                  <a:pt x="6448044" y="6096"/>
                </a:lnTo>
                <a:lnTo>
                  <a:pt x="6446520" y="4572"/>
                </a:lnTo>
                <a:close/>
              </a:path>
              <a:path w="7447915" h="6350">
                <a:moveTo>
                  <a:pt x="6483096" y="4572"/>
                </a:moveTo>
                <a:lnTo>
                  <a:pt x="6483096" y="1524"/>
                </a:lnTo>
                <a:lnTo>
                  <a:pt x="6484620" y="0"/>
                </a:lnTo>
                <a:lnTo>
                  <a:pt x="6489191" y="0"/>
                </a:lnTo>
                <a:lnTo>
                  <a:pt x="6490715" y="1524"/>
                </a:lnTo>
                <a:lnTo>
                  <a:pt x="6490715" y="4572"/>
                </a:lnTo>
                <a:lnTo>
                  <a:pt x="6489191" y="6096"/>
                </a:lnTo>
                <a:lnTo>
                  <a:pt x="6484620" y="6096"/>
                </a:lnTo>
                <a:lnTo>
                  <a:pt x="6483096" y="4572"/>
                </a:lnTo>
                <a:close/>
              </a:path>
              <a:path w="7447915" h="6350">
                <a:moveTo>
                  <a:pt x="6519672" y="4572"/>
                </a:moveTo>
                <a:lnTo>
                  <a:pt x="6519672" y="1524"/>
                </a:lnTo>
                <a:lnTo>
                  <a:pt x="6521196" y="0"/>
                </a:lnTo>
                <a:lnTo>
                  <a:pt x="6525768" y="0"/>
                </a:lnTo>
                <a:lnTo>
                  <a:pt x="6527291" y="1524"/>
                </a:lnTo>
                <a:lnTo>
                  <a:pt x="6527291" y="4572"/>
                </a:lnTo>
                <a:lnTo>
                  <a:pt x="6525768" y="6096"/>
                </a:lnTo>
                <a:lnTo>
                  <a:pt x="6521196" y="6096"/>
                </a:lnTo>
                <a:lnTo>
                  <a:pt x="6519672" y="4572"/>
                </a:lnTo>
                <a:close/>
              </a:path>
              <a:path w="7447915" h="6350">
                <a:moveTo>
                  <a:pt x="6557772" y="6096"/>
                </a:moveTo>
                <a:lnTo>
                  <a:pt x="6557772" y="0"/>
                </a:lnTo>
                <a:lnTo>
                  <a:pt x="6562344" y="0"/>
                </a:lnTo>
                <a:lnTo>
                  <a:pt x="6563868" y="1524"/>
                </a:lnTo>
                <a:lnTo>
                  <a:pt x="6563868" y="4572"/>
                </a:lnTo>
                <a:lnTo>
                  <a:pt x="6562344" y="6096"/>
                </a:lnTo>
                <a:lnTo>
                  <a:pt x="6557772" y="6096"/>
                </a:lnTo>
                <a:close/>
              </a:path>
              <a:path w="7447915" h="6350">
                <a:moveTo>
                  <a:pt x="6556247" y="4572"/>
                </a:moveTo>
                <a:lnTo>
                  <a:pt x="6556247" y="1524"/>
                </a:lnTo>
                <a:lnTo>
                  <a:pt x="6557772" y="1524"/>
                </a:lnTo>
                <a:lnTo>
                  <a:pt x="6557772" y="4572"/>
                </a:lnTo>
                <a:lnTo>
                  <a:pt x="6556247" y="4572"/>
                </a:lnTo>
                <a:close/>
              </a:path>
              <a:path w="7447915" h="6350">
                <a:moveTo>
                  <a:pt x="6594347" y="6096"/>
                </a:moveTo>
                <a:lnTo>
                  <a:pt x="6594347" y="0"/>
                </a:lnTo>
                <a:lnTo>
                  <a:pt x="6600444" y="0"/>
                </a:lnTo>
                <a:lnTo>
                  <a:pt x="6600444" y="6096"/>
                </a:lnTo>
                <a:lnTo>
                  <a:pt x="6594347" y="6096"/>
                </a:lnTo>
                <a:close/>
              </a:path>
              <a:path w="7447915" h="6350">
                <a:moveTo>
                  <a:pt x="6637020" y="4572"/>
                </a:moveTo>
                <a:lnTo>
                  <a:pt x="6637020" y="1524"/>
                </a:lnTo>
                <a:lnTo>
                  <a:pt x="6638544" y="1524"/>
                </a:lnTo>
                <a:lnTo>
                  <a:pt x="6638544" y="4572"/>
                </a:lnTo>
                <a:lnTo>
                  <a:pt x="6637020" y="4572"/>
                </a:lnTo>
                <a:close/>
              </a:path>
              <a:path w="7447915" h="6350">
                <a:moveTo>
                  <a:pt x="6630923" y="6096"/>
                </a:moveTo>
                <a:lnTo>
                  <a:pt x="6630923" y="0"/>
                </a:lnTo>
                <a:lnTo>
                  <a:pt x="6637020" y="0"/>
                </a:lnTo>
                <a:lnTo>
                  <a:pt x="6637020" y="6096"/>
                </a:lnTo>
                <a:lnTo>
                  <a:pt x="6630923" y="6096"/>
                </a:lnTo>
                <a:close/>
              </a:path>
              <a:path w="7447915" h="6350">
                <a:moveTo>
                  <a:pt x="6673596" y="4572"/>
                </a:moveTo>
                <a:lnTo>
                  <a:pt x="6673596" y="1524"/>
                </a:lnTo>
                <a:lnTo>
                  <a:pt x="6675120" y="1524"/>
                </a:lnTo>
                <a:lnTo>
                  <a:pt x="6675120" y="4572"/>
                </a:lnTo>
                <a:lnTo>
                  <a:pt x="6673596" y="4572"/>
                </a:lnTo>
                <a:close/>
              </a:path>
              <a:path w="7447915" h="6350">
                <a:moveTo>
                  <a:pt x="6667499" y="4572"/>
                </a:moveTo>
                <a:lnTo>
                  <a:pt x="6667499" y="1524"/>
                </a:lnTo>
                <a:lnTo>
                  <a:pt x="6669023" y="0"/>
                </a:lnTo>
                <a:lnTo>
                  <a:pt x="6673596" y="0"/>
                </a:lnTo>
                <a:lnTo>
                  <a:pt x="6673596" y="6096"/>
                </a:lnTo>
                <a:lnTo>
                  <a:pt x="6669023" y="6096"/>
                </a:lnTo>
                <a:lnTo>
                  <a:pt x="6667499" y="4572"/>
                </a:lnTo>
                <a:close/>
              </a:path>
              <a:path w="7447915" h="6350">
                <a:moveTo>
                  <a:pt x="6704076" y="4572"/>
                </a:moveTo>
                <a:lnTo>
                  <a:pt x="6704076" y="1524"/>
                </a:lnTo>
                <a:lnTo>
                  <a:pt x="6705599" y="0"/>
                </a:lnTo>
                <a:lnTo>
                  <a:pt x="6710172" y="0"/>
                </a:lnTo>
                <a:lnTo>
                  <a:pt x="6711696" y="1524"/>
                </a:lnTo>
                <a:lnTo>
                  <a:pt x="6711696" y="4572"/>
                </a:lnTo>
                <a:lnTo>
                  <a:pt x="6710172" y="6096"/>
                </a:lnTo>
                <a:lnTo>
                  <a:pt x="6705599" y="6096"/>
                </a:lnTo>
                <a:lnTo>
                  <a:pt x="6704076" y="4572"/>
                </a:lnTo>
                <a:close/>
              </a:path>
              <a:path w="7447915" h="6350">
                <a:moveTo>
                  <a:pt x="6740652" y="4572"/>
                </a:moveTo>
                <a:lnTo>
                  <a:pt x="6740652" y="1524"/>
                </a:lnTo>
                <a:lnTo>
                  <a:pt x="6742176" y="0"/>
                </a:lnTo>
                <a:lnTo>
                  <a:pt x="6746747" y="0"/>
                </a:lnTo>
                <a:lnTo>
                  <a:pt x="6748272" y="1524"/>
                </a:lnTo>
                <a:lnTo>
                  <a:pt x="6748272" y="4572"/>
                </a:lnTo>
                <a:lnTo>
                  <a:pt x="6746747" y="6096"/>
                </a:lnTo>
                <a:lnTo>
                  <a:pt x="6742176" y="6096"/>
                </a:lnTo>
                <a:lnTo>
                  <a:pt x="6740652" y="4572"/>
                </a:lnTo>
                <a:close/>
              </a:path>
              <a:path w="7447915" h="6350">
                <a:moveTo>
                  <a:pt x="6778752" y="6096"/>
                </a:moveTo>
                <a:lnTo>
                  <a:pt x="6778752" y="0"/>
                </a:lnTo>
                <a:lnTo>
                  <a:pt x="6784847" y="0"/>
                </a:lnTo>
                <a:lnTo>
                  <a:pt x="6784847" y="6096"/>
                </a:lnTo>
                <a:lnTo>
                  <a:pt x="6778752" y="6096"/>
                </a:lnTo>
                <a:close/>
              </a:path>
              <a:path w="7447915" h="6350">
                <a:moveTo>
                  <a:pt x="6777228" y="4572"/>
                </a:moveTo>
                <a:lnTo>
                  <a:pt x="6777228" y="1524"/>
                </a:lnTo>
                <a:lnTo>
                  <a:pt x="6778752" y="1524"/>
                </a:lnTo>
                <a:lnTo>
                  <a:pt x="6778752" y="4572"/>
                </a:lnTo>
                <a:lnTo>
                  <a:pt x="6777228" y="4572"/>
                </a:lnTo>
                <a:close/>
              </a:path>
              <a:path w="7447915" h="6350">
                <a:moveTo>
                  <a:pt x="6815328" y="6096"/>
                </a:moveTo>
                <a:lnTo>
                  <a:pt x="6815328" y="0"/>
                </a:lnTo>
                <a:lnTo>
                  <a:pt x="6821423" y="0"/>
                </a:lnTo>
                <a:lnTo>
                  <a:pt x="6821423" y="6096"/>
                </a:lnTo>
                <a:lnTo>
                  <a:pt x="6815328" y="6096"/>
                </a:lnTo>
                <a:close/>
              </a:path>
              <a:path w="7447915" h="6350">
                <a:moveTo>
                  <a:pt x="6857999" y="4572"/>
                </a:moveTo>
                <a:lnTo>
                  <a:pt x="6857999" y="1524"/>
                </a:lnTo>
                <a:lnTo>
                  <a:pt x="6859523" y="1524"/>
                </a:lnTo>
                <a:lnTo>
                  <a:pt x="6859523" y="4572"/>
                </a:lnTo>
                <a:lnTo>
                  <a:pt x="6857999" y="4572"/>
                </a:lnTo>
                <a:close/>
              </a:path>
              <a:path w="7447915" h="6350">
                <a:moveTo>
                  <a:pt x="6851904" y="6096"/>
                </a:moveTo>
                <a:lnTo>
                  <a:pt x="6851904" y="0"/>
                </a:lnTo>
                <a:lnTo>
                  <a:pt x="6857999" y="0"/>
                </a:lnTo>
                <a:lnTo>
                  <a:pt x="6857999" y="6096"/>
                </a:lnTo>
                <a:lnTo>
                  <a:pt x="6851904" y="6096"/>
                </a:lnTo>
                <a:close/>
              </a:path>
              <a:path w="7447915" h="6350">
                <a:moveTo>
                  <a:pt x="6894576" y="4572"/>
                </a:moveTo>
                <a:lnTo>
                  <a:pt x="6894576" y="1524"/>
                </a:lnTo>
                <a:lnTo>
                  <a:pt x="6896100" y="1524"/>
                </a:lnTo>
                <a:lnTo>
                  <a:pt x="6896100" y="4572"/>
                </a:lnTo>
                <a:lnTo>
                  <a:pt x="6894576" y="4572"/>
                </a:lnTo>
                <a:close/>
              </a:path>
              <a:path w="7447915" h="6350">
                <a:moveTo>
                  <a:pt x="6888480" y="4572"/>
                </a:moveTo>
                <a:lnTo>
                  <a:pt x="6888480" y="1524"/>
                </a:lnTo>
                <a:lnTo>
                  <a:pt x="6890004" y="0"/>
                </a:lnTo>
                <a:lnTo>
                  <a:pt x="6894576" y="0"/>
                </a:lnTo>
                <a:lnTo>
                  <a:pt x="6894576" y="6096"/>
                </a:lnTo>
                <a:lnTo>
                  <a:pt x="6890004" y="6096"/>
                </a:lnTo>
                <a:lnTo>
                  <a:pt x="6888480" y="4572"/>
                </a:lnTo>
                <a:close/>
              </a:path>
              <a:path w="7447915" h="6350">
                <a:moveTo>
                  <a:pt x="6925055" y="4572"/>
                </a:moveTo>
                <a:lnTo>
                  <a:pt x="6925055" y="1524"/>
                </a:lnTo>
                <a:lnTo>
                  <a:pt x="6926580" y="0"/>
                </a:lnTo>
                <a:lnTo>
                  <a:pt x="6931151" y="0"/>
                </a:lnTo>
                <a:lnTo>
                  <a:pt x="6932676" y="1524"/>
                </a:lnTo>
                <a:lnTo>
                  <a:pt x="6932676" y="4572"/>
                </a:lnTo>
                <a:lnTo>
                  <a:pt x="6931151" y="6096"/>
                </a:lnTo>
                <a:lnTo>
                  <a:pt x="6926580" y="6096"/>
                </a:lnTo>
                <a:lnTo>
                  <a:pt x="6925055" y="4572"/>
                </a:lnTo>
                <a:close/>
              </a:path>
              <a:path w="7447915" h="6350">
                <a:moveTo>
                  <a:pt x="6961632" y="4572"/>
                </a:moveTo>
                <a:lnTo>
                  <a:pt x="6961632" y="1524"/>
                </a:lnTo>
                <a:lnTo>
                  <a:pt x="6963155" y="0"/>
                </a:lnTo>
                <a:lnTo>
                  <a:pt x="6967728" y="0"/>
                </a:lnTo>
                <a:lnTo>
                  <a:pt x="6969251" y="1524"/>
                </a:lnTo>
                <a:lnTo>
                  <a:pt x="6969251" y="4572"/>
                </a:lnTo>
                <a:lnTo>
                  <a:pt x="6967728" y="6096"/>
                </a:lnTo>
                <a:lnTo>
                  <a:pt x="6963155" y="6096"/>
                </a:lnTo>
                <a:lnTo>
                  <a:pt x="6961632" y="4572"/>
                </a:lnTo>
                <a:close/>
              </a:path>
              <a:path w="7447915" h="6350">
                <a:moveTo>
                  <a:pt x="6999732" y="6096"/>
                </a:moveTo>
                <a:lnTo>
                  <a:pt x="6999732" y="0"/>
                </a:lnTo>
                <a:lnTo>
                  <a:pt x="7005828" y="0"/>
                </a:lnTo>
                <a:lnTo>
                  <a:pt x="7005828" y="6096"/>
                </a:lnTo>
                <a:lnTo>
                  <a:pt x="6999732" y="6096"/>
                </a:lnTo>
                <a:close/>
              </a:path>
              <a:path w="7447915" h="6350">
                <a:moveTo>
                  <a:pt x="6998208" y="4572"/>
                </a:moveTo>
                <a:lnTo>
                  <a:pt x="6998208" y="1524"/>
                </a:lnTo>
                <a:lnTo>
                  <a:pt x="6999732" y="1524"/>
                </a:lnTo>
                <a:lnTo>
                  <a:pt x="6999732" y="4572"/>
                </a:lnTo>
                <a:lnTo>
                  <a:pt x="6998208" y="4572"/>
                </a:lnTo>
                <a:close/>
              </a:path>
              <a:path w="7447915" h="6350">
                <a:moveTo>
                  <a:pt x="7036308" y="6096"/>
                </a:moveTo>
                <a:lnTo>
                  <a:pt x="7036308" y="0"/>
                </a:lnTo>
                <a:lnTo>
                  <a:pt x="7042404" y="0"/>
                </a:lnTo>
                <a:lnTo>
                  <a:pt x="7042404" y="6096"/>
                </a:lnTo>
                <a:lnTo>
                  <a:pt x="7036308" y="6096"/>
                </a:lnTo>
                <a:close/>
              </a:path>
              <a:path w="7447915" h="6350">
                <a:moveTo>
                  <a:pt x="7078980" y="4572"/>
                </a:moveTo>
                <a:lnTo>
                  <a:pt x="7078980" y="1524"/>
                </a:lnTo>
                <a:lnTo>
                  <a:pt x="7080504" y="1524"/>
                </a:lnTo>
                <a:lnTo>
                  <a:pt x="7080504" y="4572"/>
                </a:lnTo>
                <a:lnTo>
                  <a:pt x="7078980" y="4572"/>
                </a:lnTo>
                <a:close/>
              </a:path>
              <a:path w="7447915" h="6350">
                <a:moveTo>
                  <a:pt x="7072884" y="6096"/>
                </a:moveTo>
                <a:lnTo>
                  <a:pt x="7072884" y="0"/>
                </a:lnTo>
                <a:lnTo>
                  <a:pt x="7078980" y="0"/>
                </a:lnTo>
                <a:lnTo>
                  <a:pt x="7078980" y="6096"/>
                </a:lnTo>
                <a:lnTo>
                  <a:pt x="7072884" y="6096"/>
                </a:lnTo>
                <a:close/>
              </a:path>
              <a:path w="7447915" h="6350">
                <a:moveTo>
                  <a:pt x="7109460" y="4572"/>
                </a:moveTo>
                <a:lnTo>
                  <a:pt x="7109460" y="1524"/>
                </a:lnTo>
                <a:lnTo>
                  <a:pt x="7110984" y="0"/>
                </a:lnTo>
                <a:lnTo>
                  <a:pt x="7115556" y="0"/>
                </a:lnTo>
                <a:lnTo>
                  <a:pt x="7117080" y="1524"/>
                </a:lnTo>
                <a:lnTo>
                  <a:pt x="7117080" y="4572"/>
                </a:lnTo>
                <a:lnTo>
                  <a:pt x="7115556" y="6096"/>
                </a:lnTo>
                <a:lnTo>
                  <a:pt x="7110984" y="6096"/>
                </a:lnTo>
                <a:lnTo>
                  <a:pt x="7109460" y="4572"/>
                </a:lnTo>
                <a:close/>
              </a:path>
              <a:path w="7447915" h="6350">
                <a:moveTo>
                  <a:pt x="7146036" y="4572"/>
                </a:moveTo>
                <a:lnTo>
                  <a:pt x="7146036" y="1524"/>
                </a:lnTo>
                <a:lnTo>
                  <a:pt x="7147560" y="0"/>
                </a:lnTo>
                <a:lnTo>
                  <a:pt x="7152132" y="0"/>
                </a:lnTo>
                <a:lnTo>
                  <a:pt x="7153656" y="1524"/>
                </a:lnTo>
                <a:lnTo>
                  <a:pt x="7153656" y="4572"/>
                </a:lnTo>
                <a:lnTo>
                  <a:pt x="7152132" y="6096"/>
                </a:lnTo>
                <a:lnTo>
                  <a:pt x="7147560" y="6096"/>
                </a:lnTo>
                <a:lnTo>
                  <a:pt x="7146036" y="4572"/>
                </a:lnTo>
                <a:close/>
              </a:path>
              <a:path w="7447915" h="6350">
                <a:moveTo>
                  <a:pt x="7182612" y="4572"/>
                </a:moveTo>
                <a:lnTo>
                  <a:pt x="7182612" y="1524"/>
                </a:lnTo>
                <a:lnTo>
                  <a:pt x="7184136" y="0"/>
                </a:lnTo>
                <a:lnTo>
                  <a:pt x="7188708" y="0"/>
                </a:lnTo>
                <a:lnTo>
                  <a:pt x="7190232" y="1524"/>
                </a:lnTo>
                <a:lnTo>
                  <a:pt x="7190232" y="4572"/>
                </a:lnTo>
                <a:lnTo>
                  <a:pt x="7188708" y="6096"/>
                </a:lnTo>
                <a:lnTo>
                  <a:pt x="7184136" y="6096"/>
                </a:lnTo>
                <a:lnTo>
                  <a:pt x="7182612" y="4572"/>
                </a:lnTo>
                <a:close/>
              </a:path>
              <a:path w="7447915" h="6350">
                <a:moveTo>
                  <a:pt x="7220712" y="6096"/>
                </a:moveTo>
                <a:lnTo>
                  <a:pt x="7220712" y="0"/>
                </a:lnTo>
                <a:lnTo>
                  <a:pt x="7226808" y="0"/>
                </a:lnTo>
                <a:lnTo>
                  <a:pt x="7226808" y="6096"/>
                </a:lnTo>
                <a:lnTo>
                  <a:pt x="7220712" y="6096"/>
                </a:lnTo>
                <a:close/>
              </a:path>
              <a:path w="7447915" h="6350">
                <a:moveTo>
                  <a:pt x="7219188" y="4572"/>
                </a:moveTo>
                <a:lnTo>
                  <a:pt x="7219188" y="1524"/>
                </a:lnTo>
                <a:lnTo>
                  <a:pt x="7220712" y="1524"/>
                </a:lnTo>
                <a:lnTo>
                  <a:pt x="7220712" y="4572"/>
                </a:lnTo>
                <a:lnTo>
                  <a:pt x="7219188" y="4572"/>
                </a:lnTo>
                <a:close/>
              </a:path>
              <a:path w="7447915" h="6350">
                <a:moveTo>
                  <a:pt x="7257288" y="6096"/>
                </a:moveTo>
                <a:lnTo>
                  <a:pt x="7257288" y="0"/>
                </a:lnTo>
                <a:lnTo>
                  <a:pt x="7263384" y="0"/>
                </a:lnTo>
                <a:lnTo>
                  <a:pt x="7263384" y="6096"/>
                </a:lnTo>
                <a:lnTo>
                  <a:pt x="7257288" y="6096"/>
                </a:lnTo>
                <a:close/>
              </a:path>
              <a:path w="7447915" h="6350">
                <a:moveTo>
                  <a:pt x="7299960" y="4572"/>
                </a:moveTo>
                <a:lnTo>
                  <a:pt x="7299960" y="1524"/>
                </a:lnTo>
                <a:lnTo>
                  <a:pt x="7301484" y="1524"/>
                </a:lnTo>
                <a:lnTo>
                  <a:pt x="7301484" y="4572"/>
                </a:lnTo>
                <a:lnTo>
                  <a:pt x="7299960" y="4572"/>
                </a:lnTo>
                <a:close/>
              </a:path>
              <a:path w="7447915" h="6350">
                <a:moveTo>
                  <a:pt x="7293864" y="6096"/>
                </a:moveTo>
                <a:lnTo>
                  <a:pt x="7293864" y="0"/>
                </a:lnTo>
                <a:lnTo>
                  <a:pt x="7299960" y="0"/>
                </a:lnTo>
                <a:lnTo>
                  <a:pt x="7299960" y="6096"/>
                </a:lnTo>
                <a:lnTo>
                  <a:pt x="7293864" y="6096"/>
                </a:lnTo>
                <a:close/>
              </a:path>
              <a:path w="7447915" h="6350">
                <a:moveTo>
                  <a:pt x="7330439" y="4572"/>
                </a:moveTo>
                <a:lnTo>
                  <a:pt x="7330439" y="1524"/>
                </a:lnTo>
                <a:lnTo>
                  <a:pt x="7331964" y="0"/>
                </a:lnTo>
                <a:lnTo>
                  <a:pt x="7336536" y="0"/>
                </a:lnTo>
                <a:lnTo>
                  <a:pt x="7338060" y="1524"/>
                </a:lnTo>
                <a:lnTo>
                  <a:pt x="7338060" y="4572"/>
                </a:lnTo>
                <a:lnTo>
                  <a:pt x="7336536" y="6096"/>
                </a:lnTo>
                <a:lnTo>
                  <a:pt x="7331964" y="6096"/>
                </a:lnTo>
                <a:lnTo>
                  <a:pt x="7330439" y="4572"/>
                </a:lnTo>
                <a:close/>
              </a:path>
              <a:path w="7447915" h="6350">
                <a:moveTo>
                  <a:pt x="7367016" y="4572"/>
                </a:moveTo>
                <a:lnTo>
                  <a:pt x="7367016" y="1524"/>
                </a:lnTo>
                <a:lnTo>
                  <a:pt x="7368539" y="0"/>
                </a:lnTo>
                <a:lnTo>
                  <a:pt x="7373112" y="0"/>
                </a:lnTo>
                <a:lnTo>
                  <a:pt x="7374636" y="1524"/>
                </a:lnTo>
                <a:lnTo>
                  <a:pt x="7374636" y="4572"/>
                </a:lnTo>
                <a:lnTo>
                  <a:pt x="7373112" y="6096"/>
                </a:lnTo>
                <a:lnTo>
                  <a:pt x="7368539" y="6096"/>
                </a:lnTo>
                <a:lnTo>
                  <a:pt x="7367016" y="4572"/>
                </a:lnTo>
                <a:close/>
              </a:path>
              <a:path w="7447915" h="6350">
                <a:moveTo>
                  <a:pt x="7405116" y="6096"/>
                </a:moveTo>
                <a:lnTo>
                  <a:pt x="7405116" y="0"/>
                </a:lnTo>
                <a:lnTo>
                  <a:pt x="7409688" y="0"/>
                </a:lnTo>
                <a:lnTo>
                  <a:pt x="7411212" y="1524"/>
                </a:lnTo>
                <a:lnTo>
                  <a:pt x="7411212" y="4572"/>
                </a:lnTo>
                <a:lnTo>
                  <a:pt x="7409688" y="6096"/>
                </a:lnTo>
                <a:lnTo>
                  <a:pt x="7405116" y="6096"/>
                </a:lnTo>
                <a:close/>
              </a:path>
              <a:path w="7447915" h="6350">
                <a:moveTo>
                  <a:pt x="7403592" y="4572"/>
                </a:moveTo>
                <a:lnTo>
                  <a:pt x="7403592" y="1524"/>
                </a:lnTo>
                <a:lnTo>
                  <a:pt x="7405116" y="1524"/>
                </a:lnTo>
                <a:lnTo>
                  <a:pt x="7405116" y="4572"/>
                </a:lnTo>
                <a:lnTo>
                  <a:pt x="7403592" y="4572"/>
                </a:lnTo>
                <a:close/>
              </a:path>
              <a:path w="7447915" h="6350">
                <a:moveTo>
                  <a:pt x="7441692" y="6096"/>
                </a:moveTo>
                <a:lnTo>
                  <a:pt x="7441692" y="0"/>
                </a:lnTo>
                <a:lnTo>
                  <a:pt x="7447788" y="0"/>
                </a:lnTo>
                <a:lnTo>
                  <a:pt x="7447788" y="6096"/>
                </a:lnTo>
                <a:lnTo>
                  <a:pt x="7441692" y="6096"/>
                </a:lnTo>
                <a:close/>
              </a:path>
              <a:path w="7447915" h="6350">
                <a:moveTo>
                  <a:pt x="7440168" y="4572"/>
                </a:moveTo>
                <a:lnTo>
                  <a:pt x="7440168" y="1524"/>
                </a:lnTo>
                <a:lnTo>
                  <a:pt x="7441692" y="1524"/>
                </a:lnTo>
                <a:lnTo>
                  <a:pt x="7441692" y="4572"/>
                </a:lnTo>
                <a:lnTo>
                  <a:pt x="7440168" y="4572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10540" y="2570987"/>
            <a:ext cx="160020" cy="64008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743711" y="1697736"/>
            <a:ext cx="7447915" cy="7620"/>
          </a:xfrm>
          <a:custGeom>
            <a:avLst/>
            <a:gdLst/>
            <a:ahLst/>
            <a:cxnLst/>
            <a:rect l="l" t="t" r="r" b="b"/>
            <a:pathLst>
              <a:path w="7447915" h="7619">
                <a:moveTo>
                  <a:pt x="0" y="6096"/>
                </a:moveTo>
                <a:lnTo>
                  <a:pt x="0" y="1523"/>
                </a:lnTo>
                <a:lnTo>
                  <a:pt x="1523" y="1523"/>
                </a:lnTo>
                <a:lnTo>
                  <a:pt x="3048" y="0"/>
                </a:lnTo>
                <a:lnTo>
                  <a:pt x="4571" y="0"/>
                </a:lnTo>
                <a:lnTo>
                  <a:pt x="6095" y="1523"/>
                </a:lnTo>
                <a:lnTo>
                  <a:pt x="7619" y="1523"/>
                </a:lnTo>
                <a:lnTo>
                  <a:pt x="7619" y="6096"/>
                </a:lnTo>
                <a:lnTo>
                  <a:pt x="6095" y="6096"/>
                </a:lnTo>
                <a:lnTo>
                  <a:pt x="6095" y="7619"/>
                </a:lnTo>
                <a:lnTo>
                  <a:pt x="1523" y="7619"/>
                </a:lnTo>
                <a:lnTo>
                  <a:pt x="1523" y="6096"/>
                </a:lnTo>
                <a:lnTo>
                  <a:pt x="0" y="6096"/>
                </a:lnTo>
                <a:close/>
              </a:path>
              <a:path w="7447915" h="7619">
                <a:moveTo>
                  <a:pt x="36575" y="4571"/>
                </a:moveTo>
                <a:lnTo>
                  <a:pt x="36575" y="3047"/>
                </a:lnTo>
                <a:lnTo>
                  <a:pt x="39623" y="0"/>
                </a:lnTo>
                <a:lnTo>
                  <a:pt x="41148" y="0"/>
                </a:lnTo>
                <a:lnTo>
                  <a:pt x="42671" y="1523"/>
                </a:lnTo>
                <a:lnTo>
                  <a:pt x="44195" y="1523"/>
                </a:lnTo>
                <a:lnTo>
                  <a:pt x="44195" y="6096"/>
                </a:lnTo>
                <a:lnTo>
                  <a:pt x="42671" y="6096"/>
                </a:lnTo>
                <a:lnTo>
                  <a:pt x="42671" y="7619"/>
                </a:lnTo>
                <a:lnTo>
                  <a:pt x="38100" y="7619"/>
                </a:lnTo>
                <a:lnTo>
                  <a:pt x="38100" y="6096"/>
                </a:lnTo>
                <a:lnTo>
                  <a:pt x="36575" y="4571"/>
                </a:lnTo>
                <a:close/>
              </a:path>
              <a:path w="7447915" h="7619">
                <a:moveTo>
                  <a:pt x="73151" y="4571"/>
                </a:moveTo>
                <a:lnTo>
                  <a:pt x="73151" y="3047"/>
                </a:lnTo>
                <a:lnTo>
                  <a:pt x="74675" y="1523"/>
                </a:lnTo>
                <a:lnTo>
                  <a:pt x="76200" y="1523"/>
                </a:lnTo>
                <a:lnTo>
                  <a:pt x="76200" y="0"/>
                </a:lnTo>
                <a:lnTo>
                  <a:pt x="79248" y="0"/>
                </a:lnTo>
                <a:lnTo>
                  <a:pt x="79248" y="1523"/>
                </a:lnTo>
                <a:lnTo>
                  <a:pt x="80771" y="1523"/>
                </a:lnTo>
                <a:lnTo>
                  <a:pt x="80771" y="6096"/>
                </a:lnTo>
                <a:lnTo>
                  <a:pt x="79248" y="7619"/>
                </a:lnTo>
                <a:lnTo>
                  <a:pt x="76200" y="7619"/>
                </a:lnTo>
                <a:lnTo>
                  <a:pt x="73151" y="4571"/>
                </a:lnTo>
                <a:close/>
              </a:path>
              <a:path w="7447915" h="7619">
                <a:moveTo>
                  <a:pt x="111251" y="6096"/>
                </a:moveTo>
                <a:lnTo>
                  <a:pt x="111251" y="1523"/>
                </a:lnTo>
                <a:lnTo>
                  <a:pt x="112775" y="1523"/>
                </a:lnTo>
                <a:lnTo>
                  <a:pt x="112775" y="0"/>
                </a:lnTo>
                <a:lnTo>
                  <a:pt x="115823" y="0"/>
                </a:lnTo>
                <a:lnTo>
                  <a:pt x="115823" y="1523"/>
                </a:lnTo>
                <a:lnTo>
                  <a:pt x="117348" y="1523"/>
                </a:lnTo>
                <a:lnTo>
                  <a:pt x="117348" y="6096"/>
                </a:lnTo>
                <a:lnTo>
                  <a:pt x="115823" y="7619"/>
                </a:lnTo>
                <a:lnTo>
                  <a:pt x="112775" y="7619"/>
                </a:lnTo>
                <a:lnTo>
                  <a:pt x="111251" y="6096"/>
                </a:lnTo>
                <a:close/>
              </a:path>
              <a:path w="7447915" h="7619">
                <a:moveTo>
                  <a:pt x="147827" y="6096"/>
                </a:moveTo>
                <a:lnTo>
                  <a:pt x="147827" y="1523"/>
                </a:lnTo>
                <a:lnTo>
                  <a:pt x="149351" y="1523"/>
                </a:lnTo>
                <a:lnTo>
                  <a:pt x="150875" y="0"/>
                </a:lnTo>
                <a:lnTo>
                  <a:pt x="152400" y="0"/>
                </a:lnTo>
                <a:lnTo>
                  <a:pt x="152400" y="1523"/>
                </a:lnTo>
                <a:lnTo>
                  <a:pt x="153923" y="1523"/>
                </a:lnTo>
                <a:lnTo>
                  <a:pt x="155448" y="3047"/>
                </a:lnTo>
                <a:lnTo>
                  <a:pt x="155448" y="4571"/>
                </a:lnTo>
                <a:lnTo>
                  <a:pt x="152400" y="7619"/>
                </a:lnTo>
                <a:lnTo>
                  <a:pt x="149351" y="7619"/>
                </a:lnTo>
                <a:lnTo>
                  <a:pt x="147827" y="6096"/>
                </a:lnTo>
                <a:close/>
              </a:path>
              <a:path w="7447915" h="7619">
                <a:moveTo>
                  <a:pt x="184403" y="6096"/>
                </a:moveTo>
                <a:lnTo>
                  <a:pt x="184403" y="1523"/>
                </a:lnTo>
                <a:lnTo>
                  <a:pt x="185927" y="1523"/>
                </a:lnTo>
                <a:lnTo>
                  <a:pt x="187451" y="0"/>
                </a:lnTo>
                <a:lnTo>
                  <a:pt x="188975" y="0"/>
                </a:lnTo>
                <a:lnTo>
                  <a:pt x="190500" y="1523"/>
                </a:lnTo>
                <a:lnTo>
                  <a:pt x="192023" y="1523"/>
                </a:lnTo>
                <a:lnTo>
                  <a:pt x="192023" y="6096"/>
                </a:lnTo>
                <a:lnTo>
                  <a:pt x="190500" y="6096"/>
                </a:lnTo>
                <a:lnTo>
                  <a:pt x="190500" y="7619"/>
                </a:lnTo>
                <a:lnTo>
                  <a:pt x="185927" y="7619"/>
                </a:lnTo>
                <a:lnTo>
                  <a:pt x="185927" y="6096"/>
                </a:lnTo>
                <a:lnTo>
                  <a:pt x="184403" y="6096"/>
                </a:lnTo>
                <a:close/>
              </a:path>
              <a:path w="7447915" h="7619">
                <a:moveTo>
                  <a:pt x="220980" y="6096"/>
                </a:moveTo>
                <a:lnTo>
                  <a:pt x="220980" y="1523"/>
                </a:lnTo>
                <a:lnTo>
                  <a:pt x="222503" y="1523"/>
                </a:lnTo>
                <a:lnTo>
                  <a:pt x="224027" y="0"/>
                </a:lnTo>
                <a:lnTo>
                  <a:pt x="225551" y="0"/>
                </a:lnTo>
                <a:lnTo>
                  <a:pt x="227075" y="1523"/>
                </a:lnTo>
                <a:lnTo>
                  <a:pt x="228600" y="1523"/>
                </a:lnTo>
                <a:lnTo>
                  <a:pt x="228600" y="6096"/>
                </a:lnTo>
                <a:lnTo>
                  <a:pt x="227075" y="6096"/>
                </a:lnTo>
                <a:lnTo>
                  <a:pt x="227075" y="7619"/>
                </a:lnTo>
                <a:lnTo>
                  <a:pt x="222503" y="7619"/>
                </a:lnTo>
                <a:lnTo>
                  <a:pt x="222503" y="6096"/>
                </a:lnTo>
                <a:lnTo>
                  <a:pt x="220980" y="6096"/>
                </a:lnTo>
                <a:close/>
              </a:path>
              <a:path w="7447915" h="7619">
                <a:moveTo>
                  <a:pt x="257555" y="4571"/>
                </a:moveTo>
                <a:lnTo>
                  <a:pt x="257555" y="3047"/>
                </a:lnTo>
                <a:lnTo>
                  <a:pt x="260603" y="0"/>
                </a:lnTo>
                <a:lnTo>
                  <a:pt x="262127" y="0"/>
                </a:lnTo>
                <a:lnTo>
                  <a:pt x="263651" y="1523"/>
                </a:lnTo>
                <a:lnTo>
                  <a:pt x="265175" y="1523"/>
                </a:lnTo>
                <a:lnTo>
                  <a:pt x="265175" y="6096"/>
                </a:lnTo>
                <a:lnTo>
                  <a:pt x="263651" y="6096"/>
                </a:lnTo>
                <a:lnTo>
                  <a:pt x="263651" y="7619"/>
                </a:lnTo>
                <a:lnTo>
                  <a:pt x="259080" y="7619"/>
                </a:lnTo>
                <a:lnTo>
                  <a:pt x="259080" y="6096"/>
                </a:lnTo>
                <a:lnTo>
                  <a:pt x="257555" y="4571"/>
                </a:lnTo>
                <a:close/>
              </a:path>
              <a:path w="7447915" h="7619">
                <a:moveTo>
                  <a:pt x="294132" y="4571"/>
                </a:moveTo>
                <a:lnTo>
                  <a:pt x="294132" y="3047"/>
                </a:lnTo>
                <a:lnTo>
                  <a:pt x="295655" y="1523"/>
                </a:lnTo>
                <a:lnTo>
                  <a:pt x="297180" y="1523"/>
                </a:lnTo>
                <a:lnTo>
                  <a:pt x="297180" y="0"/>
                </a:lnTo>
                <a:lnTo>
                  <a:pt x="300227" y="0"/>
                </a:lnTo>
                <a:lnTo>
                  <a:pt x="300227" y="1523"/>
                </a:lnTo>
                <a:lnTo>
                  <a:pt x="301751" y="1523"/>
                </a:lnTo>
                <a:lnTo>
                  <a:pt x="301751" y="6096"/>
                </a:lnTo>
                <a:lnTo>
                  <a:pt x="300227" y="7619"/>
                </a:lnTo>
                <a:lnTo>
                  <a:pt x="297180" y="7619"/>
                </a:lnTo>
                <a:lnTo>
                  <a:pt x="294132" y="4571"/>
                </a:lnTo>
                <a:close/>
              </a:path>
              <a:path w="7447915" h="7619">
                <a:moveTo>
                  <a:pt x="332232" y="6096"/>
                </a:moveTo>
                <a:lnTo>
                  <a:pt x="332232" y="1523"/>
                </a:lnTo>
                <a:lnTo>
                  <a:pt x="333755" y="1523"/>
                </a:lnTo>
                <a:lnTo>
                  <a:pt x="333755" y="0"/>
                </a:lnTo>
                <a:lnTo>
                  <a:pt x="336803" y="0"/>
                </a:lnTo>
                <a:lnTo>
                  <a:pt x="336803" y="1523"/>
                </a:lnTo>
                <a:lnTo>
                  <a:pt x="338327" y="1523"/>
                </a:lnTo>
                <a:lnTo>
                  <a:pt x="338327" y="6096"/>
                </a:lnTo>
                <a:lnTo>
                  <a:pt x="336803" y="7619"/>
                </a:lnTo>
                <a:lnTo>
                  <a:pt x="333755" y="7619"/>
                </a:lnTo>
                <a:lnTo>
                  <a:pt x="332232" y="6096"/>
                </a:lnTo>
                <a:close/>
              </a:path>
              <a:path w="7447915" h="7619">
                <a:moveTo>
                  <a:pt x="368807" y="6096"/>
                </a:moveTo>
                <a:lnTo>
                  <a:pt x="368807" y="1523"/>
                </a:lnTo>
                <a:lnTo>
                  <a:pt x="370332" y="1523"/>
                </a:lnTo>
                <a:lnTo>
                  <a:pt x="371855" y="0"/>
                </a:lnTo>
                <a:lnTo>
                  <a:pt x="373380" y="0"/>
                </a:lnTo>
                <a:lnTo>
                  <a:pt x="373380" y="1523"/>
                </a:lnTo>
                <a:lnTo>
                  <a:pt x="374903" y="1523"/>
                </a:lnTo>
                <a:lnTo>
                  <a:pt x="376427" y="3047"/>
                </a:lnTo>
                <a:lnTo>
                  <a:pt x="376427" y="4571"/>
                </a:lnTo>
                <a:lnTo>
                  <a:pt x="373380" y="7619"/>
                </a:lnTo>
                <a:lnTo>
                  <a:pt x="370332" y="7619"/>
                </a:lnTo>
                <a:lnTo>
                  <a:pt x="370332" y="6096"/>
                </a:lnTo>
                <a:lnTo>
                  <a:pt x="368807" y="6096"/>
                </a:lnTo>
                <a:close/>
              </a:path>
              <a:path w="7447915" h="7619">
                <a:moveTo>
                  <a:pt x="405383" y="6096"/>
                </a:moveTo>
                <a:lnTo>
                  <a:pt x="405383" y="1523"/>
                </a:lnTo>
                <a:lnTo>
                  <a:pt x="406907" y="1523"/>
                </a:lnTo>
                <a:lnTo>
                  <a:pt x="408432" y="0"/>
                </a:lnTo>
                <a:lnTo>
                  <a:pt x="409955" y="0"/>
                </a:lnTo>
                <a:lnTo>
                  <a:pt x="411480" y="1523"/>
                </a:lnTo>
                <a:lnTo>
                  <a:pt x="413003" y="1523"/>
                </a:lnTo>
                <a:lnTo>
                  <a:pt x="413003" y="6096"/>
                </a:lnTo>
                <a:lnTo>
                  <a:pt x="411480" y="6096"/>
                </a:lnTo>
                <a:lnTo>
                  <a:pt x="411480" y="7619"/>
                </a:lnTo>
                <a:lnTo>
                  <a:pt x="406907" y="7619"/>
                </a:lnTo>
                <a:lnTo>
                  <a:pt x="406907" y="6096"/>
                </a:lnTo>
                <a:lnTo>
                  <a:pt x="405383" y="6096"/>
                </a:lnTo>
                <a:close/>
              </a:path>
              <a:path w="7447915" h="7619">
                <a:moveTo>
                  <a:pt x="441959" y="6096"/>
                </a:moveTo>
                <a:lnTo>
                  <a:pt x="441959" y="1523"/>
                </a:lnTo>
                <a:lnTo>
                  <a:pt x="443483" y="1523"/>
                </a:lnTo>
                <a:lnTo>
                  <a:pt x="445007" y="0"/>
                </a:lnTo>
                <a:lnTo>
                  <a:pt x="446532" y="0"/>
                </a:lnTo>
                <a:lnTo>
                  <a:pt x="448055" y="1523"/>
                </a:lnTo>
                <a:lnTo>
                  <a:pt x="449580" y="1523"/>
                </a:lnTo>
                <a:lnTo>
                  <a:pt x="449580" y="6096"/>
                </a:lnTo>
                <a:lnTo>
                  <a:pt x="448055" y="6096"/>
                </a:lnTo>
                <a:lnTo>
                  <a:pt x="448055" y="7619"/>
                </a:lnTo>
                <a:lnTo>
                  <a:pt x="443483" y="7619"/>
                </a:lnTo>
                <a:lnTo>
                  <a:pt x="443483" y="6096"/>
                </a:lnTo>
                <a:lnTo>
                  <a:pt x="441959" y="6096"/>
                </a:lnTo>
                <a:close/>
              </a:path>
              <a:path w="7447915" h="7619">
                <a:moveTo>
                  <a:pt x="478535" y="4571"/>
                </a:moveTo>
                <a:lnTo>
                  <a:pt x="478535" y="3047"/>
                </a:lnTo>
                <a:lnTo>
                  <a:pt x="480059" y="1523"/>
                </a:lnTo>
                <a:lnTo>
                  <a:pt x="481583" y="1523"/>
                </a:lnTo>
                <a:lnTo>
                  <a:pt x="481583" y="0"/>
                </a:lnTo>
                <a:lnTo>
                  <a:pt x="483107" y="0"/>
                </a:lnTo>
                <a:lnTo>
                  <a:pt x="484632" y="1523"/>
                </a:lnTo>
                <a:lnTo>
                  <a:pt x="486155" y="1523"/>
                </a:lnTo>
                <a:lnTo>
                  <a:pt x="486155" y="6096"/>
                </a:lnTo>
                <a:lnTo>
                  <a:pt x="484632" y="6096"/>
                </a:lnTo>
                <a:lnTo>
                  <a:pt x="484632" y="7619"/>
                </a:lnTo>
                <a:lnTo>
                  <a:pt x="481583" y="7619"/>
                </a:lnTo>
                <a:lnTo>
                  <a:pt x="478535" y="4571"/>
                </a:lnTo>
                <a:close/>
              </a:path>
              <a:path w="7447915" h="7619">
                <a:moveTo>
                  <a:pt x="515111" y="4571"/>
                </a:moveTo>
                <a:lnTo>
                  <a:pt x="515111" y="3047"/>
                </a:lnTo>
                <a:lnTo>
                  <a:pt x="516635" y="1523"/>
                </a:lnTo>
                <a:lnTo>
                  <a:pt x="518159" y="1523"/>
                </a:lnTo>
                <a:lnTo>
                  <a:pt x="518159" y="0"/>
                </a:lnTo>
                <a:lnTo>
                  <a:pt x="521207" y="0"/>
                </a:lnTo>
                <a:lnTo>
                  <a:pt x="521207" y="1523"/>
                </a:lnTo>
                <a:lnTo>
                  <a:pt x="522732" y="1523"/>
                </a:lnTo>
                <a:lnTo>
                  <a:pt x="522732" y="6096"/>
                </a:lnTo>
                <a:lnTo>
                  <a:pt x="521207" y="7619"/>
                </a:lnTo>
                <a:lnTo>
                  <a:pt x="518159" y="7619"/>
                </a:lnTo>
                <a:lnTo>
                  <a:pt x="515111" y="4571"/>
                </a:lnTo>
                <a:close/>
              </a:path>
              <a:path w="7447915" h="7619">
                <a:moveTo>
                  <a:pt x="553211" y="6096"/>
                </a:moveTo>
                <a:lnTo>
                  <a:pt x="553211" y="1523"/>
                </a:lnTo>
                <a:lnTo>
                  <a:pt x="554735" y="1523"/>
                </a:lnTo>
                <a:lnTo>
                  <a:pt x="554735" y="0"/>
                </a:lnTo>
                <a:lnTo>
                  <a:pt x="557783" y="0"/>
                </a:lnTo>
                <a:lnTo>
                  <a:pt x="557783" y="1523"/>
                </a:lnTo>
                <a:lnTo>
                  <a:pt x="559307" y="1523"/>
                </a:lnTo>
                <a:lnTo>
                  <a:pt x="559307" y="6096"/>
                </a:lnTo>
                <a:lnTo>
                  <a:pt x="557783" y="7619"/>
                </a:lnTo>
                <a:lnTo>
                  <a:pt x="554735" y="7619"/>
                </a:lnTo>
                <a:lnTo>
                  <a:pt x="553211" y="6096"/>
                </a:lnTo>
                <a:close/>
              </a:path>
              <a:path w="7447915" h="7619">
                <a:moveTo>
                  <a:pt x="589787" y="6096"/>
                </a:moveTo>
                <a:lnTo>
                  <a:pt x="589787" y="1523"/>
                </a:lnTo>
                <a:lnTo>
                  <a:pt x="591311" y="1523"/>
                </a:lnTo>
                <a:lnTo>
                  <a:pt x="592835" y="0"/>
                </a:lnTo>
                <a:lnTo>
                  <a:pt x="594359" y="0"/>
                </a:lnTo>
                <a:lnTo>
                  <a:pt x="594359" y="1523"/>
                </a:lnTo>
                <a:lnTo>
                  <a:pt x="595883" y="1523"/>
                </a:lnTo>
                <a:lnTo>
                  <a:pt x="597407" y="3047"/>
                </a:lnTo>
                <a:lnTo>
                  <a:pt x="597407" y="4571"/>
                </a:lnTo>
                <a:lnTo>
                  <a:pt x="594359" y="7619"/>
                </a:lnTo>
                <a:lnTo>
                  <a:pt x="591311" y="7619"/>
                </a:lnTo>
                <a:lnTo>
                  <a:pt x="591311" y="6096"/>
                </a:lnTo>
                <a:lnTo>
                  <a:pt x="589787" y="6096"/>
                </a:lnTo>
                <a:close/>
              </a:path>
              <a:path w="7447915" h="7619">
                <a:moveTo>
                  <a:pt x="626364" y="6096"/>
                </a:moveTo>
                <a:lnTo>
                  <a:pt x="626364" y="1523"/>
                </a:lnTo>
                <a:lnTo>
                  <a:pt x="627887" y="1523"/>
                </a:lnTo>
                <a:lnTo>
                  <a:pt x="629411" y="0"/>
                </a:lnTo>
                <a:lnTo>
                  <a:pt x="630935" y="0"/>
                </a:lnTo>
                <a:lnTo>
                  <a:pt x="632459" y="1523"/>
                </a:lnTo>
                <a:lnTo>
                  <a:pt x="633983" y="1523"/>
                </a:lnTo>
                <a:lnTo>
                  <a:pt x="633983" y="6096"/>
                </a:lnTo>
                <a:lnTo>
                  <a:pt x="632459" y="6096"/>
                </a:lnTo>
                <a:lnTo>
                  <a:pt x="632459" y="7619"/>
                </a:lnTo>
                <a:lnTo>
                  <a:pt x="627887" y="7619"/>
                </a:lnTo>
                <a:lnTo>
                  <a:pt x="627887" y="6096"/>
                </a:lnTo>
                <a:lnTo>
                  <a:pt x="626364" y="6096"/>
                </a:lnTo>
                <a:close/>
              </a:path>
              <a:path w="7447915" h="7619">
                <a:moveTo>
                  <a:pt x="662939" y="6096"/>
                </a:moveTo>
                <a:lnTo>
                  <a:pt x="662939" y="1523"/>
                </a:lnTo>
                <a:lnTo>
                  <a:pt x="664464" y="1523"/>
                </a:lnTo>
                <a:lnTo>
                  <a:pt x="665987" y="0"/>
                </a:lnTo>
                <a:lnTo>
                  <a:pt x="667511" y="0"/>
                </a:lnTo>
                <a:lnTo>
                  <a:pt x="669035" y="1523"/>
                </a:lnTo>
                <a:lnTo>
                  <a:pt x="670559" y="1523"/>
                </a:lnTo>
                <a:lnTo>
                  <a:pt x="670559" y="6096"/>
                </a:lnTo>
                <a:lnTo>
                  <a:pt x="669035" y="6096"/>
                </a:lnTo>
                <a:lnTo>
                  <a:pt x="669035" y="7619"/>
                </a:lnTo>
                <a:lnTo>
                  <a:pt x="664464" y="7619"/>
                </a:lnTo>
                <a:lnTo>
                  <a:pt x="664464" y="6096"/>
                </a:lnTo>
                <a:lnTo>
                  <a:pt x="662939" y="6096"/>
                </a:lnTo>
                <a:close/>
              </a:path>
              <a:path w="7447915" h="7619">
                <a:moveTo>
                  <a:pt x="699516" y="4571"/>
                </a:moveTo>
                <a:lnTo>
                  <a:pt x="699516" y="3047"/>
                </a:lnTo>
                <a:lnTo>
                  <a:pt x="701039" y="1523"/>
                </a:lnTo>
                <a:lnTo>
                  <a:pt x="702564" y="1523"/>
                </a:lnTo>
                <a:lnTo>
                  <a:pt x="702564" y="0"/>
                </a:lnTo>
                <a:lnTo>
                  <a:pt x="704087" y="0"/>
                </a:lnTo>
                <a:lnTo>
                  <a:pt x="705611" y="1523"/>
                </a:lnTo>
                <a:lnTo>
                  <a:pt x="707135" y="1523"/>
                </a:lnTo>
                <a:lnTo>
                  <a:pt x="707135" y="6096"/>
                </a:lnTo>
                <a:lnTo>
                  <a:pt x="705611" y="6096"/>
                </a:lnTo>
                <a:lnTo>
                  <a:pt x="705611" y="7619"/>
                </a:lnTo>
                <a:lnTo>
                  <a:pt x="702564" y="7619"/>
                </a:lnTo>
                <a:lnTo>
                  <a:pt x="699516" y="4571"/>
                </a:lnTo>
                <a:close/>
              </a:path>
              <a:path w="7447915" h="7619">
                <a:moveTo>
                  <a:pt x="737616" y="6096"/>
                </a:moveTo>
                <a:lnTo>
                  <a:pt x="737616" y="1523"/>
                </a:lnTo>
                <a:lnTo>
                  <a:pt x="739139" y="1523"/>
                </a:lnTo>
                <a:lnTo>
                  <a:pt x="739139" y="0"/>
                </a:lnTo>
                <a:lnTo>
                  <a:pt x="742187" y="0"/>
                </a:lnTo>
                <a:lnTo>
                  <a:pt x="742187" y="1523"/>
                </a:lnTo>
                <a:lnTo>
                  <a:pt x="743711" y="1523"/>
                </a:lnTo>
                <a:lnTo>
                  <a:pt x="743711" y="6096"/>
                </a:lnTo>
                <a:lnTo>
                  <a:pt x="742187" y="7619"/>
                </a:lnTo>
                <a:lnTo>
                  <a:pt x="739139" y="7619"/>
                </a:lnTo>
                <a:lnTo>
                  <a:pt x="737616" y="6096"/>
                </a:lnTo>
                <a:close/>
              </a:path>
              <a:path w="7447915" h="7619">
                <a:moveTo>
                  <a:pt x="774191" y="6096"/>
                </a:moveTo>
                <a:lnTo>
                  <a:pt x="774191" y="1523"/>
                </a:lnTo>
                <a:lnTo>
                  <a:pt x="775716" y="1523"/>
                </a:lnTo>
                <a:lnTo>
                  <a:pt x="775716" y="0"/>
                </a:lnTo>
                <a:lnTo>
                  <a:pt x="778764" y="0"/>
                </a:lnTo>
                <a:lnTo>
                  <a:pt x="778764" y="1523"/>
                </a:lnTo>
                <a:lnTo>
                  <a:pt x="780287" y="1523"/>
                </a:lnTo>
                <a:lnTo>
                  <a:pt x="781811" y="3047"/>
                </a:lnTo>
                <a:lnTo>
                  <a:pt x="781811" y="4571"/>
                </a:lnTo>
                <a:lnTo>
                  <a:pt x="778764" y="7619"/>
                </a:lnTo>
                <a:lnTo>
                  <a:pt x="775716" y="7619"/>
                </a:lnTo>
                <a:lnTo>
                  <a:pt x="774191" y="6096"/>
                </a:lnTo>
                <a:close/>
              </a:path>
              <a:path w="7447915" h="7619">
                <a:moveTo>
                  <a:pt x="810767" y="6096"/>
                </a:moveTo>
                <a:lnTo>
                  <a:pt x="810767" y="1523"/>
                </a:lnTo>
                <a:lnTo>
                  <a:pt x="812291" y="1523"/>
                </a:lnTo>
                <a:lnTo>
                  <a:pt x="813816" y="0"/>
                </a:lnTo>
                <a:lnTo>
                  <a:pt x="815339" y="0"/>
                </a:lnTo>
                <a:lnTo>
                  <a:pt x="818387" y="3047"/>
                </a:lnTo>
                <a:lnTo>
                  <a:pt x="818387" y="4571"/>
                </a:lnTo>
                <a:lnTo>
                  <a:pt x="816864" y="6096"/>
                </a:lnTo>
                <a:lnTo>
                  <a:pt x="816864" y="7619"/>
                </a:lnTo>
                <a:lnTo>
                  <a:pt x="812291" y="7619"/>
                </a:lnTo>
                <a:lnTo>
                  <a:pt x="812291" y="6096"/>
                </a:lnTo>
                <a:lnTo>
                  <a:pt x="810767" y="6096"/>
                </a:lnTo>
                <a:close/>
              </a:path>
              <a:path w="7447915" h="7619">
                <a:moveTo>
                  <a:pt x="847343" y="6096"/>
                </a:moveTo>
                <a:lnTo>
                  <a:pt x="847343" y="1523"/>
                </a:lnTo>
                <a:lnTo>
                  <a:pt x="848867" y="1523"/>
                </a:lnTo>
                <a:lnTo>
                  <a:pt x="850391" y="0"/>
                </a:lnTo>
                <a:lnTo>
                  <a:pt x="851916" y="0"/>
                </a:lnTo>
                <a:lnTo>
                  <a:pt x="853439" y="1523"/>
                </a:lnTo>
                <a:lnTo>
                  <a:pt x="854964" y="1523"/>
                </a:lnTo>
                <a:lnTo>
                  <a:pt x="854964" y="6096"/>
                </a:lnTo>
                <a:lnTo>
                  <a:pt x="853439" y="6096"/>
                </a:lnTo>
                <a:lnTo>
                  <a:pt x="853439" y="7619"/>
                </a:lnTo>
                <a:lnTo>
                  <a:pt x="848867" y="7619"/>
                </a:lnTo>
                <a:lnTo>
                  <a:pt x="848867" y="6096"/>
                </a:lnTo>
                <a:lnTo>
                  <a:pt x="847343" y="6096"/>
                </a:lnTo>
                <a:close/>
              </a:path>
              <a:path w="7447915" h="7619">
                <a:moveTo>
                  <a:pt x="883919" y="6096"/>
                </a:moveTo>
                <a:lnTo>
                  <a:pt x="883919" y="1523"/>
                </a:lnTo>
                <a:lnTo>
                  <a:pt x="885443" y="1523"/>
                </a:lnTo>
                <a:lnTo>
                  <a:pt x="886967" y="0"/>
                </a:lnTo>
                <a:lnTo>
                  <a:pt x="888491" y="0"/>
                </a:lnTo>
                <a:lnTo>
                  <a:pt x="890016" y="1523"/>
                </a:lnTo>
                <a:lnTo>
                  <a:pt x="891539" y="1523"/>
                </a:lnTo>
                <a:lnTo>
                  <a:pt x="891539" y="6096"/>
                </a:lnTo>
                <a:lnTo>
                  <a:pt x="890016" y="6096"/>
                </a:lnTo>
                <a:lnTo>
                  <a:pt x="890016" y="7619"/>
                </a:lnTo>
                <a:lnTo>
                  <a:pt x="885443" y="7619"/>
                </a:lnTo>
                <a:lnTo>
                  <a:pt x="885443" y="6096"/>
                </a:lnTo>
                <a:lnTo>
                  <a:pt x="883919" y="6096"/>
                </a:lnTo>
                <a:close/>
              </a:path>
              <a:path w="7447915" h="7619">
                <a:moveTo>
                  <a:pt x="920495" y="4571"/>
                </a:moveTo>
                <a:lnTo>
                  <a:pt x="920495" y="3047"/>
                </a:lnTo>
                <a:lnTo>
                  <a:pt x="922019" y="1523"/>
                </a:lnTo>
                <a:lnTo>
                  <a:pt x="923543" y="1523"/>
                </a:lnTo>
                <a:lnTo>
                  <a:pt x="923543" y="0"/>
                </a:lnTo>
                <a:lnTo>
                  <a:pt x="925067" y="0"/>
                </a:lnTo>
                <a:lnTo>
                  <a:pt x="926591" y="1523"/>
                </a:lnTo>
                <a:lnTo>
                  <a:pt x="928116" y="1523"/>
                </a:lnTo>
                <a:lnTo>
                  <a:pt x="928116" y="6096"/>
                </a:lnTo>
                <a:lnTo>
                  <a:pt x="926591" y="6096"/>
                </a:lnTo>
                <a:lnTo>
                  <a:pt x="926591" y="7619"/>
                </a:lnTo>
                <a:lnTo>
                  <a:pt x="923543" y="7619"/>
                </a:lnTo>
                <a:lnTo>
                  <a:pt x="920495" y="4571"/>
                </a:lnTo>
                <a:close/>
              </a:path>
              <a:path w="7447915" h="7619">
                <a:moveTo>
                  <a:pt x="958595" y="6096"/>
                </a:moveTo>
                <a:lnTo>
                  <a:pt x="958595" y="1523"/>
                </a:lnTo>
                <a:lnTo>
                  <a:pt x="960119" y="1523"/>
                </a:lnTo>
                <a:lnTo>
                  <a:pt x="960119" y="0"/>
                </a:lnTo>
                <a:lnTo>
                  <a:pt x="963167" y="0"/>
                </a:lnTo>
                <a:lnTo>
                  <a:pt x="963167" y="1523"/>
                </a:lnTo>
                <a:lnTo>
                  <a:pt x="964691" y="1523"/>
                </a:lnTo>
                <a:lnTo>
                  <a:pt x="964691" y="6096"/>
                </a:lnTo>
                <a:lnTo>
                  <a:pt x="963167" y="7619"/>
                </a:lnTo>
                <a:lnTo>
                  <a:pt x="960119" y="7619"/>
                </a:lnTo>
                <a:lnTo>
                  <a:pt x="958595" y="6096"/>
                </a:lnTo>
                <a:close/>
              </a:path>
              <a:path w="7447915" h="7619">
                <a:moveTo>
                  <a:pt x="995171" y="6096"/>
                </a:moveTo>
                <a:lnTo>
                  <a:pt x="995171" y="1523"/>
                </a:lnTo>
                <a:lnTo>
                  <a:pt x="996695" y="1523"/>
                </a:lnTo>
                <a:lnTo>
                  <a:pt x="996695" y="0"/>
                </a:lnTo>
                <a:lnTo>
                  <a:pt x="999743" y="0"/>
                </a:lnTo>
                <a:lnTo>
                  <a:pt x="999743" y="1523"/>
                </a:lnTo>
                <a:lnTo>
                  <a:pt x="1001267" y="1523"/>
                </a:lnTo>
                <a:lnTo>
                  <a:pt x="1002791" y="3047"/>
                </a:lnTo>
                <a:lnTo>
                  <a:pt x="1002791" y="4571"/>
                </a:lnTo>
                <a:lnTo>
                  <a:pt x="999743" y="7619"/>
                </a:lnTo>
                <a:lnTo>
                  <a:pt x="996695" y="7619"/>
                </a:lnTo>
                <a:lnTo>
                  <a:pt x="995171" y="6096"/>
                </a:lnTo>
                <a:close/>
              </a:path>
              <a:path w="7447915" h="7619">
                <a:moveTo>
                  <a:pt x="1031748" y="6096"/>
                </a:moveTo>
                <a:lnTo>
                  <a:pt x="1031748" y="1523"/>
                </a:lnTo>
                <a:lnTo>
                  <a:pt x="1033271" y="1523"/>
                </a:lnTo>
                <a:lnTo>
                  <a:pt x="1034795" y="0"/>
                </a:lnTo>
                <a:lnTo>
                  <a:pt x="1036319" y="0"/>
                </a:lnTo>
                <a:lnTo>
                  <a:pt x="1039367" y="3047"/>
                </a:lnTo>
                <a:lnTo>
                  <a:pt x="1039367" y="4571"/>
                </a:lnTo>
                <a:lnTo>
                  <a:pt x="1037843" y="6096"/>
                </a:lnTo>
                <a:lnTo>
                  <a:pt x="1037843" y="7619"/>
                </a:lnTo>
                <a:lnTo>
                  <a:pt x="1033271" y="7619"/>
                </a:lnTo>
                <a:lnTo>
                  <a:pt x="1033271" y="6096"/>
                </a:lnTo>
                <a:lnTo>
                  <a:pt x="1031748" y="6096"/>
                </a:lnTo>
                <a:close/>
              </a:path>
              <a:path w="7447915" h="7619">
                <a:moveTo>
                  <a:pt x="1068323" y="6096"/>
                </a:moveTo>
                <a:lnTo>
                  <a:pt x="1068323" y="1523"/>
                </a:lnTo>
                <a:lnTo>
                  <a:pt x="1069848" y="1523"/>
                </a:lnTo>
                <a:lnTo>
                  <a:pt x="1071371" y="0"/>
                </a:lnTo>
                <a:lnTo>
                  <a:pt x="1072895" y="0"/>
                </a:lnTo>
                <a:lnTo>
                  <a:pt x="1074419" y="1523"/>
                </a:lnTo>
                <a:lnTo>
                  <a:pt x="1075943" y="1523"/>
                </a:lnTo>
                <a:lnTo>
                  <a:pt x="1075943" y="6096"/>
                </a:lnTo>
                <a:lnTo>
                  <a:pt x="1074419" y="6096"/>
                </a:lnTo>
                <a:lnTo>
                  <a:pt x="1074419" y="7619"/>
                </a:lnTo>
                <a:lnTo>
                  <a:pt x="1069848" y="7619"/>
                </a:lnTo>
                <a:lnTo>
                  <a:pt x="1069848" y="6096"/>
                </a:lnTo>
                <a:lnTo>
                  <a:pt x="1068323" y="6096"/>
                </a:lnTo>
                <a:close/>
              </a:path>
              <a:path w="7447915" h="7619">
                <a:moveTo>
                  <a:pt x="1104900" y="6096"/>
                </a:moveTo>
                <a:lnTo>
                  <a:pt x="1104900" y="1523"/>
                </a:lnTo>
                <a:lnTo>
                  <a:pt x="1106423" y="1523"/>
                </a:lnTo>
                <a:lnTo>
                  <a:pt x="1107948" y="0"/>
                </a:lnTo>
                <a:lnTo>
                  <a:pt x="1109471" y="0"/>
                </a:lnTo>
                <a:lnTo>
                  <a:pt x="1110995" y="1523"/>
                </a:lnTo>
                <a:lnTo>
                  <a:pt x="1112519" y="1523"/>
                </a:lnTo>
                <a:lnTo>
                  <a:pt x="1112519" y="6096"/>
                </a:lnTo>
                <a:lnTo>
                  <a:pt x="1110995" y="6096"/>
                </a:lnTo>
                <a:lnTo>
                  <a:pt x="1110995" y="7619"/>
                </a:lnTo>
                <a:lnTo>
                  <a:pt x="1106423" y="7619"/>
                </a:lnTo>
                <a:lnTo>
                  <a:pt x="1106423" y="6096"/>
                </a:lnTo>
                <a:lnTo>
                  <a:pt x="1104900" y="6096"/>
                </a:lnTo>
                <a:close/>
              </a:path>
              <a:path w="7447915" h="7619">
                <a:moveTo>
                  <a:pt x="1141475" y="4571"/>
                </a:moveTo>
                <a:lnTo>
                  <a:pt x="1141475" y="3047"/>
                </a:lnTo>
                <a:lnTo>
                  <a:pt x="1143000" y="1523"/>
                </a:lnTo>
                <a:lnTo>
                  <a:pt x="1144523" y="1523"/>
                </a:lnTo>
                <a:lnTo>
                  <a:pt x="1144523" y="0"/>
                </a:lnTo>
                <a:lnTo>
                  <a:pt x="1146048" y="0"/>
                </a:lnTo>
                <a:lnTo>
                  <a:pt x="1147571" y="1523"/>
                </a:lnTo>
                <a:lnTo>
                  <a:pt x="1149095" y="1523"/>
                </a:lnTo>
                <a:lnTo>
                  <a:pt x="1149095" y="6096"/>
                </a:lnTo>
                <a:lnTo>
                  <a:pt x="1147571" y="7619"/>
                </a:lnTo>
                <a:lnTo>
                  <a:pt x="1144523" y="7619"/>
                </a:lnTo>
                <a:lnTo>
                  <a:pt x="1141475" y="4571"/>
                </a:lnTo>
                <a:close/>
              </a:path>
              <a:path w="7447915" h="7619">
                <a:moveTo>
                  <a:pt x="1179575" y="6096"/>
                </a:moveTo>
                <a:lnTo>
                  <a:pt x="1179575" y="1523"/>
                </a:lnTo>
                <a:lnTo>
                  <a:pt x="1181100" y="1523"/>
                </a:lnTo>
                <a:lnTo>
                  <a:pt x="1181100" y="0"/>
                </a:lnTo>
                <a:lnTo>
                  <a:pt x="1184148" y="0"/>
                </a:lnTo>
                <a:lnTo>
                  <a:pt x="1184148" y="1523"/>
                </a:lnTo>
                <a:lnTo>
                  <a:pt x="1185671" y="1523"/>
                </a:lnTo>
                <a:lnTo>
                  <a:pt x="1185671" y="6096"/>
                </a:lnTo>
                <a:lnTo>
                  <a:pt x="1184148" y="7619"/>
                </a:lnTo>
                <a:lnTo>
                  <a:pt x="1181100" y="7619"/>
                </a:lnTo>
                <a:lnTo>
                  <a:pt x="1179575" y="6096"/>
                </a:lnTo>
                <a:close/>
              </a:path>
              <a:path w="7447915" h="7619">
                <a:moveTo>
                  <a:pt x="1216151" y="6096"/>
                </a:moveTo>
                <a:lnTo>
                  <a:pt x="1216151" y="1523"/>
                </a:lnTo>
                <a:lnTo>
                  <a:pt x="1217675" y="1523"/>
                </a:lnTo>
                <a:lnTo>
                  <a:pt x="1217675" y="0"/>
                </a:lnTo>
                <a:lnTo>
                  <a:pt x="1220723" y="0"/>
                </a:lnTo>
                <a:lnTo>
                  <a:pt x="1220723" y="1523"/>
                </a:lnTo>
                <a:lnTo>
                  <a:pt x="1222248" y="1523"/>
                </a:lnTo>
                <a:lnTo>
                  <a:pt x="1223771" y="3047"/>
                </a:lnTo>
                <a:lnTo>
                  <a:pt x="1223771" y="4571"/>
                </a:lnTo>
                <a:lnTo>
                  <a:pt x="1220723" y="7619"/>
                </a:lnTo>
                <a:lnTo>
                  <a:pt x="1217675" y="7619"/>
                </a:lnTo>
                <a:lnTo>
                  <a:pt x="1216151" y="6096"/>
                </a:lnTo>
                <a:close/>
              </a:path>
              <a:path w="7447915" h="7619">
                <a:moveTo>
                  <a:pt x="1252727" y="6096"/>
                </a:moveTo>
                <a:lnTo>
                  <a:pt x="1252727" y="1523"/>
                </a:lnTo>
                <a:lnTo>
                  <a:pt x="1254251" y="1523"/>
                </a:lnTo>
                <a:lnTo>
                  <a:pt x="1255775" y="0"/>
                </a:lnTo>
                <a:lnTo>
                  <a:pt x="1257300" y="0"/>
                </a:lnTo>
                <a:lnTo>
                  <a:pt x="1260348" y="3047"/>
                </a:lnTo>
                <a:lnTo>
                  <a:pt x="1260348" y="4571"/>
                </a:lnTo>
                <a:lnTo>
                  <a:pt x="1258823" y="6096"/>
                </a:lnTo>
                <a:lnTo>
                  <a:pt x="1258823" y="7619"/>
                </a:lnTo>
                <a:lnTo>
                  <a:pt x="1254251" y="7619"/>
                </a:lnTo>
                <a:lnTo>
                  <a:pt x="1254251" y="6096"/>
                </a:lnTo>
                <a:lnTo>
                  <a:pt x="1252727" y="6096"/>
                </a:lnTo>
                <a:close/>
              </a:path>
              <a:path w="7447915" h="7619">
                <a:moveTo>
                  <a:pt x="1289303" y="6096"/>
                </a:moveTo>
                <a:lnTo>
                  <a:pt x="1289303" y="1523"/>
                </a:lnTo>
                <a:lnTo>
                  <a:pt x="1290827" y="1523"/>
                </a:lnTo>
                <a:lnTo>
                  <a:pt x="1292351" y="0"/>
                </a:lnTo>
                <a:lnTo>
                  <a:pt x="1293875" y="0"/>
                </a:lnTo>
                <a:lnTo>
                  <a:pt x="1295400" y="1523"/>
                </a:lnTo>
                <a:lnTo>
                  <a:pt x="1296923" y="1523"/>
                </a:lnTo>
                <a:lnTo>
                  <a:pt x="1296923" y="6096"/>
                </a:lnTo>
                <a:lnTo>
                  <a:pt x="1295400" y="6096"/>
                </a:lnTo>
                <a:lnTo>
                  <a:pt x="1295400" y="7619"/>
                </a:lnTo>
                <a:lnTo>
                  <a:pt x="1290827" y="7619"/>
                </a:lnTo>
                <a:lnTo>
                  <a:pt x="1290827" y="6096"/>
                </a:lnTo>
                <a:lnTo>
                  <a:pt x="1289303" y="6096"/>
                </a:lnTo>
                <a:close/>
              </a:path>
              <a:path w="7447915" h="7619">
                <a:moveTo>
                  <a:pt x="1325880" y="6096"/>
                </a:moveTo>
                <a:lnTo>
                  <a:pt x="1325880" y="1523"/>
                </a:lnTo>
                <a:lnTo>
                  <a:pt x="1327403" y="1523"/>
                </a:lnTo>
                <a:lnTo>
                  <a:pt x="1328927" y="0"/>
                </a:lnTo>
                <a:lnTo>
                  <a:pt x="1330451" y="0"/>
                </a:lnTo>
                <a:lnTo>
                  <a:pt x="1331975" y="1523"/>
                </a:lnTo>
                <a:lnTo>
                  <a:pt x="1333500" y="1523"/>
                </a:lnTo>
                <a:lnTo>
                  <a:pt x="1333500" y="6096"/>
                </a:lnTo>
                <a:lnTo>
                  <a:pt x="1331975" y="6096"/>
                </a:lnTo>
                <a:lnTo>
                  <a:pt x="1331975" y="7619"/>
                </a:lnTo>
                <a:lnTo>
                  <a:pt x="1327403" y="7619"/>
                </a:lnTo>
                <a:lnTo>
                  <a:pt x="1327403" y="6096"/>
                </a:lnTo>
                <a:lnTo>
                  <a:pt x="1325880" y="6096"/>
                </a:lnTo>
                <a:close/>
              </a:path>
              <a:path w="7447915" h="7619">
                <a:moveTo>
                  <a:pt x="1362455" y="4571"/>
                </a:moveTo>
                <a:lnTo>
                  <a:pt x="1362455" y="3047"/>
                </a:lnTo>
                <a:lnTo>
                  <a:pt x="1363980" y="1523"/>
                </a:lnTo>
                <a:lnTo>
                  <a:pt x="1365503" y="1523"/>
                </a:lnTo>
                <a:lnTo>
                  <a:pt x="1365503" y="0"/>
                </a:lnTo>
                <a:lnTo>
                  <a:pt x="1367027" y="0"/>
                </a:lnTo>
                <a:lnTo>
                  <a:pt x="1368551" y="1523"/>
                </a:lnTo>
                <a:lnTo>
                  <a:pt x="1370075" y="1523"/>
                </a:lnTo>
                <a:lnTo>
                  <a:pt x="1370075" y="6096"/>
                </a:lnTo>
                <a:lnTo>
                  <a:pt x="1368551" y="7619"/>
                </a:lnTo>
                <a:lnTo>
                  <a:pt x="1365503" y="7619"/>
                </a:lnTo>
                <a:lnTo>
                  <a:pt x="1362455" y="4571"/>
                </a:lnTo>
                <a:close/>
              </a:path>
              <a:path w="7447915" h="7619">
                <a:moveTo>
                  <a:pt x="1400555" y="6096"/>
                </a:moveTo>
                <a:lnTo>
                  <a:pt x="1400555" y="1523"/>
                </a:lnTo>
                <a:lnTo>
                  <a:pt x="1402080" y="1523"/>
                </a:lnTo>
                <a:lnTo>
                  <a:pt x="1402080" y="0"/>
                </a:lnTo>
                <a:lnTo>
                  <a:pt x="1405127" y="0"/>
                </a:lnTo>
                <a:lnTo>
                  <a:pt x="1405127" y="1523"/>
                </a:lnTo>
                <a:lnTo>
                  <a:pt x="1406651" y="1523"/>
                </a:lnTo>
                <a:lnTo>
                  <a:pt x="1406651" y="6096"/>
                </a:lnTo>
                <a:lnTo>
                  <a:pt x="1405127" y="7619"/>
                </a:lnTo>
                <a:lnTo>
                  <a:pt x="1402080" y="7619"/>
                </a:lnTo>
                <a:lnTo>
                  <a:pt x="1400555" y="6096"/>
                </a:lnTo>
                <a:close/>
              </a:path>
              <a:path w="7447915" h="7619">
                <a:moveTo>
                  <a:pt x="1437132" y="6096"/>
                </a:moveTo>
                <a:lnTo>
                  <a:pt x="1437132" y="1523"/>
                </a:lnTo>
                <a:lnTo>
                  <a:pt x="1438655" y="1523"/>
                </a:lnTo>
                <a:lnTo>
                  <a:pt x="1438655" y="0"/>
                </a:lnTo>
                <a:lnTo>
                  <a:pt x="1441703" y="0"/>
                </a:lnTo>
                <a:lnTo>
                  <a:pt x="1441703" y="1523"/>
                </a:lnTo>
                <a:lnTo>
                  <a:pt x="1443227" y="1523"/>
                </a:lnTo>
                <a:lnTo>
                  <a:pt x="1444751" y="3047"/>
                </a:lnTo>
                <a:lnTo>
                  <a:pt x="1444751" y="4571"/>
                </a:lnTo>
                <a:lnTo>
                  <a:pt x="1441703" y="7619"/>
                </a:lnTo>
                <a:lnTo>
                  <a:pt x="1438655" y="7619"/>
                </a:lnTo>
                <a:lnTo>
                  <a:pt x="1437132" y="6096"/>
                </a:lnTo>
                <a:close/>
              </a:path>
              <a:path w="7447915" h="7619">
                <a:moveTo>
                  <a:pt x="1473707" y="6096"/>
                </a:moveTo>
                <a:lnTo>
                  <a:pt x="1473707" y="1523"/>
                </a:lnTo>
                <a:lnTo>
                  <a:pt x="1475232" y="1523"/>
                </a:lnTo>
                <a:lnTo>
                  <a:pt x="1476755" y="0"/>
                </a:lnTo>
                <a:lnTo>
                  <a:pt x="1478280" y="0"/>
                </a:lnTo>
                <a:lnTo>
                  <a:pt x="1479803" y="1523"/>
                </a:lnTo>
                <a:lnTo>
                  <a:pt x="1481327" y="1523"/>
                </a:lnTo>
                <a:lnTo>
                  <a:pt x="1481327" y="6096"/>
                </a:lnTo>
                <a:lnTo>
                  <a:pt x="1479803" y="6096"/>
                </a:lnTo>
                <a:lnTo>
                  <a:pt x="1479803" y="7619"/>
                </a:lnTo>
                <a:lnTo>
                  <a:pt x="1475232" y="7619"/>
                </a:lnTo>
                <a:lnTo>
                  <a:pt x="1475232" y="6096"/>
                </a:lnTo>
                <a:lnTo>
                  <a:pt x="1473707" y="6096"/>
                </a:lnTo>
                <a:close/>
              </a:path>
              <a:path w="7447915" h="7619">
                <a:moveTo>
                  <a:pt x="1510284" y="6096"/>
                </a:moveTo>
                <a:lnTo>
                  <a:pt x="1510284" y="1523"/>
                </a:lnTo>
                <a:lnTo>
                  <a:pt x="1511807" y="1523"/>
                </a:lnTo>
                <a:lnTo>
                  <a:pt x="1513332" y="0"/>
                </a:lnTo>
                <a:lnTo>
                  <a:pt x="1514855" y="0"/>
                </a:lnTo>
                <a:lnTo>
                  <a:pt x="1516380" y="1523"/>
                </a:lnTo>
                <a:lnTo>
                  <a:pt x="1517903" y="1523"/>
                </a:lnTo>
                <a:lnTo>
                  <a:pt x="1517903" y="6096"/>
                </a:lnTo>
                <a:lnTo>
                  <a:pt x="1516380" y="6096"/>
                </a:lnTo>
                <a:lnTo>
                  <a:pt x="1516380" y="7619"/>
                </a:lnTo>
                <a:lnTo>
                  <a:pt x="1511807" y="7619"/>
                </a:lnTo>
                <a:lnTo>
                  <a:pt x="1511807" y="6096"/>
                </a:lnTo>
                <a:lnTo>
                  <a:pt x="1510284" y="6096"/>
                </a:lnTo>
                <a:close/>
              </a:path>
              <a:path w="7447915" h="7619">
                <a:moveTo>
                  <a:pt x="1546859" y="6096"/>
                </a:moveTo>
                <a:lnTo>
                  <a:pt x="1546859" y="1523"/>
                </a:lnTo>
                <a:lnTo>
                  <a:pt x="1548384" y="1523"/>
                </a:lnTo>
                <a:lnTo>
                  <a:pt x="1549907" y="0"/>
                </a:lnTo>
                <a:lnTo>
                  <a:pt x="1551432" y="0"/>
                </a:lnTo>
                <a:lnTo>
                  <a:pt x="1552955" y="1523"/>
                </a:lnTo>
                <a:lnTo>
                  <a:pt x="1554480" y="1523"/>
                </a:lnTo>
                <a:lnTo>
                  <a:pt x="1554480" y="6096"/>
                </a:lnTo>
                <a:lnTo>
                  <a:pt x="1552955" y="6096"/>
                </a:lnTo>
                <a:lnTo>
                  <a:pt x="1552955" y="7619"/>
                </a:lnTo>
                <a:lnTo>
                  <a:pt x="1548384" y="7619"/>
                </a:lnTo>
                <a:lnTo>
                  <a:pt x="1548384" y="6096"/>
                </a:lnTo>
                <a:lnTo>
                  <a:pt x="1546859" y="6096"/>
                </a:lnTo>
                <a:close/>
              </a:path>
              <a:path w="7447915" h="7619">
                <a:moveTo>
                  <a:pt x="1583435" y="4571"/>
                </a:moveTo>
                <a:lnTo>
                  <a:pt x="1583435" y="3047"/>
                </a:lnTo>
                <a:lnTo>
                  <a:pt x="1584959" y="1523"/>
                </a:lnTo>
                <a:lnTo>
                  <a:pt x="1586484" y="1523"/>
                </a:lnTo>
                <a:lnTo>
                  <a:pt x="1586484" y="0"/>
                </a:lnTo>
                <a:lnTo>
                  <a:pt x="1589532" y="0"/>
                </a:lnTo>
                <a:lnTo>
                  <a:pt x="1589532" y="1523"/>
                </a:lnTo>
                <a:lnTo>
                  <a:pt x="1591055" y="1523"/>
                </a:lnTo>
                <a:lnTo>
                  <a:pt x="1591055" y="6096"/>
                </a:lnTo>
                <a:lnTo>
                  <a:pt x="1589532" y="7619"/>
                </a:lnTo>
                <a:lnTo>
                  <a:pt x="1586484" y="7619"/>
                </a:lnTo>
                <a:lnTo>
                  <a:pt x="1583435" y="4571"/>
                </a:lnTo>
                <a:close/>
              </a:path>
              <a:path w="7447915" h="7619">
                <a:moveTo>
                  <a:pt x="1621535" y="6096"/>
                </a:moveTo>
                <a:lnTo>
                  <a:pt x="1621535" y="1523"/>
                </a:lnTo>
                <a:lnTo>
                  <a:pt x="1623059" y="1523"/>
                </a:lnTo>
                <a:lnTo>
                  <a:pt x="1623059" y="0"/>
                </a:lnTo>
                <a:lnTo>
                  <a:pt x="1626107" y="0"/>
                </a:lnTo>
                <a:lnTo>
                  <a:pt x="1626107" y="1523"/>
                </a:lnTo>
                <a:lnTo>
                  <a:pt x="1627632" y="1523"/>
                </a:lnTo>
                <a:lnTo>
                  <a:pt x="1627632" y="6096"/>
                </a:lnTo>
                <a:lnTo>
                  <a:pt x="1626107" y="7619"/>
                </a:lnTo>
                <a:lnTo>
                  <a:pt x="1623059" y="7619"/>
                </a:lnTo>
                <a:lnTo>
                  <a:pt x="1621535" y="6096"/>
                </a:lnTo>
                <a:close/>
              </a:path>
              <a:path w="7447915" h="7619">
                <a:moveTo>
                  <a:pt x="1658111" y="6096"/>
                </a:moveTo>
                <a:lnTo>
                  <a:pt x="1658111" y="1523"/>
                </a:lnTo>
                <a:lnTo>
                  <a:pt x="1659635" y="1523"/>
                </a:lnTo>
                <a:lnTo>
                  <a:pt x="1661159" y="0"/>
                </a:lnTo>
                <a:lnTo>
                  <a:pt x="1662684" y="0"/>
                </a:lnTo>
                <a:lnTo>
                  <a:pt x="1662684" y="1523"/>
                </a:lnTo>
                <a:lnTo>
                  <a:pt x="1664207" y="1523"/>
                </a:lnTo>
                <a:lnTo>
                  <a:pt x="1665732" y="3047"/>
                </a:lnTo>
                <a:lnTo>
                  <a:pt x="1665732" y="4571"/>
                </a:lnTo>
                <a:lnTo>
                  <a:pt x="1662684" y="7619"/>
                </a:lnTo>
                <a:lnTo>
                  <a:pt x="1659635" y="7619"/>
                </a:lnTo>
                <a:lnTo>
                  <a:pt x="1658111" y="6096"/>
                </a:lnTo>
                <a:close/>
              </a:path>
              <a:path w="7447915" h="7619">
                <a:moveTo>
                  <a:pt x="1694687" y="6096"/>
                </a:moveTo>
                <a:lnTo>
                  <a:pt x="1694687" y="1523"/>
                </a:lnTo>
                <a:lnTo>
                  <a:pt x="1696211" y="1523"/>
                </a:lnTo>
                <a:lnTo>
                  <a:pt x="1697735" y="0"/>
                </a:lnTo>
                <a:lnTo>
                  <a:pt x="1699259" y="0"/>
                </a:lnTo>
                <a:lnTo>
                  <a:pt x="1700784" y="1523"/>
                </a:lnTo>
                <a:lnTo>
                  <a:pt x="1702307" y="1523"/>
                </a:lnTo>
                <a:lnTo>
                  <a:pt x="1702307" y="6096"/>
                </a:lnTo>
                <a:lnTo>
                  <a:pt x="1700784" y="6096"/>
                </a:lnTo>
                <a:lnTo>
                  <a:pt x="1700784" y="7619"/>
                </a:lnTo>
                <a:lnTo>
                  <a:pt x="1696211" y="7619"/>
                </a:lnTo>
                <a:lnTo>
                  <a:pt x="1696211" y="6096"/>
                </a:lnTo>
                <a:lnTo>
                  <a:pt x="1694687" y="6096"/>
                </a:lnTo>
                <a:close/>
              </a:path>
              <a:path w="7447915" h="7619">
                <a:moveTo>
                  <a:pt x="1731264" y="6096"/>
                </a:moveTo>
                <a:lnTo>
                  <a:pt x="1731264" y="1523"/>
                </a:lnTo>
                <a:lnTo>
                  <a:pt x="1732787" y="1523"/>
                </a:lnTo>
                <a:lnTo>
                  <a:pt x="1734311" y="0"/>
                </a:lnTo>
                <a:lnTo>
                  <a:pt x="1735835" y="0"/>
                </a:lnTo>
                <a:lnTo>
                  <a:pt x="1737359" y="1523"/>
                </a:lnTo>
                <a:lnTo>
                  <a:pt x="1738884" y="1523"/>
                </a:lnTo>
                <a:lnTo>
                  <a:pt x="1738884" y="6096"/>
                </a:lnTo>
                <a:lnTo>
                  <a:pt x="1737359" y="6096"/>
                </a:lnTo>
                <a:lnTo>
                  <a:pt x="1737359" y="7619"/>
                </a:lnTo>
                <a:lnTo>
                  <a:pt x="1732787" y="7619"/>
                </a:lnTo>
                <a:lnTo>
                  <a:pt x="1732787" y="6096"/>
                </a:lnTo>
                <a:lnTo>
                  <a:pt x="1731264" y="6096"/>
                </a:lnTo>
                <a:close/>
              </a:path>
              <a:path w="7447915" h="7619">
                <a:moveTo>
                  <a:pt x="1767839" y="4571"/>
                </a:moveTo>
                <a:lnTo>
                  <a:pt x="1767839" y="3047"/>
                </a:lnTo>
                <a:lnTo>
                  <a:pt x="1770887" y="0"/>
                </a:lnTo>
                <a:lnTo>
                  <a:pt x="1772411" y="0"/>
                </a:lnTo>
                <a:lnTo>
                  <a:pt x="1773935" y="1523"/>
                </a:lnTo>
                <a:lnTo>
                  <a:pt x="1775459" y="1523"/>
                </a:lnTo>
                <a:lnTo>
                  <a:pt x="1775459" y="6096"/>
                </a:lnTo>
                <a:lnTo>
                  <a:pt x="1773935" y="6096"/>
                </a:lnTo>
                <a:lnTo>
                  <a:pt x="1773935" y="7619"/>
                </a:lnTo>
                <a:lnTo>
                  <a:pt x="1769364" y="7619"/>
                </a:lnTo>
                <a:lnTo>
                  <a:pt x="1769364" y="6096"/>
                </a:lnTo>
                <a:lnTo>
                  <a:pt x="1767839" y="4571"/>
                </a:lnTo>
                <a:close/>
              </a:path>
              <a:path w="7447915" h="7619">
                <a:moveTo>
                  <a:pt x="1804416" y="4571"/>
                </a:moveTo>
                <a:lnTo>
                  <a:pt x="1804416" y="3047"/>
                </a:lnTo>
                <a:lnTo>
                  <a:pt x="1805939" y="1523"/>
                </a:lnTo>
                <a:lnTo>
                  <a:pt x="1807464" y="1523"/>
                </a:lnTo>
                <a:lnTo>
                  <a:pt x="1807464" y="0"/>
                </a:lnTo>
                <a:lnTo>
                  <a:pt x="1810511" y="0"/>
                </a:lnTo>
                <a:lnTo>
                  <a:pt x="1810511" y="1523"/>
                </a:lnTo>
                <a:lnTo>
                  <a:pt x="1812035" y="1523"/>
                </a:lnTo>
                <a:lnTo>
                  <a:pt x="1812035" y="6096"/>
                </a:lnTo>
                <a:lnTo>
                  <a:pt x="1810511" y="7619"/>
                </a:lnTo>
                <a:lnTo>
                  <a:pt x="1807464" y="7619"/>
                </a:lnTo>
                <a:lnTo>
                  <a:pt x="1804416" y="4571"/>
                </a:lnTo>
                <a:close/>
              </a:path>
              <a:path w="7447915" h="7619">
                <a:moveTo>
                  <a:pt x="1842516" y="6096"/>
                </a:moveTo>
                <a:lnTo>
                  <a:pt x="1842516" y="1523"/>
                </a:lnTo>
                <a:lnTo>
                  <a:pt x="1844039" y="1523"/>
                </a:lnTo>
                <a:lnTo>
                  <a:pt x="1844039" y="0"/>
                </a:lnTo>
                <a:lnTo>
                  <a:pt x="1847087" y="0"/>
                </a:lnTo>
                <a:lnTo>
                  <a:pt x="1847087" y="1523"/>
                </a:lnTo>
                <a:lnTo>
                  <a:pt x="1848611" y="1523"/>
                </a:lnTo>
                <a:lnTo>
                  <a:pt x="1848611" y="6096"/>
                </a:lnTo>
                <a:lnTo>
                  <a:pt x="1847087" y="7619"/>
                </a:lnTo>
                <a:lnTo>
                  <a:pt x="1844039" y="7619"/>
                </a:lnTo>
                <a:lnTo>
                  <a:pt x="1842516" y="6096"/>
                </a:lnTo>
                <a:close/>
              </a:path>
              <a:path w="7447915" h="7619">
                <a:moveTo>
                  <a:pt x="1879091" y="6096"/>
                </a:moveTo>
                <a:lnTo>
                  <a:pt x="1879091" y="1523"/>
                </a:lnTo>
                <a:lnTo>
                  <a:pt x="1880616" y="1523"/>
                </a:lnTo>
                <a:lnTo>
                  <a:pt x="1882139" y="0"/>
                </a:lnTo>
                <a:lnTo>
                  <a:pt x="1883664" y="0"/>
                </a:lnTo>
                <a:lnTo>
                  <a:pt x="1883664" y="1523"/>
                </a:lnTo>
                <a:lnTo>
                  <a:pt x="1885187" y="1523"/>
                </a:lnTo>
                <a:lnTo>
                  <a:pt x="1886711" y="3047"/>
                </a:lnTo>
                <a:lnTo>
                  <a:pt x="1886711" y="4571"/>
                </a:lnTo>
                <a:lnTo>
                  <a:pt x="1883664" y="7619"/>
                </a:lnTo>
                <a:lnTo>
                  <a:pt x="1880616" y="7619"/>
                </a:lnTo>
                <a:lnTo>
                  <a:pt x="1879091" y="6096"/>
                </a:lnTo>
                <a:close/>
              </a:path>
              <a:path w="7447915" h="7619">
                <a:moveTo>
                  <a:pt x="1915668" y="6096"/>
                </a:moveTo>
                <a:lnTo>
                  <a:pt x="1915668" y="1523"/>
                </a:lnTo>
                <a:lnTo>
                  <a:pt x="1917191" y="1523"/>
                </a:lnTo>
                <a:lnTo>
                  <a:pt x="1918716" y="0"/>
                </a:lnTo>
                <a:lnTo>
                  <a:pt x="1920239" y="0"/>
                </a:lnTo>
                <a:lnTo>
                  <a:pt x="1921764" y="1523"/>
                </a:lnTo>
                <a:lnTo>
                  <a:pt x="1923287" y="1523"/>
                </a:lnTo>
                <a:lnTo>
                  <a:pt x="1923287" y="6096"/>
                </a:lnTo>
                <a:lnTo>
                  <a:pt x="1921764" y="6096"/>
                </a:lnTo>
                <a:lnTo>
                  <a:pt x="1921764" y="7619"/>
                </a:lnTo>
                <a:lnTo>
                  <a:pt x="1917191" y="7619"/>
                </a:lnTo>
                <a:lnTo>
                  <a:pt x="1917191" y="6096"/>
                </a:lnTo>
                <a:lnTo>
                  <a:pt x="1915668" y="6096"/>
                </a:lnTo>
                <a:close/>
              </a:path>
              <a:path w="7447915" h="7619">
                <a:moveTo>
                  <a:pt x="1952243" y="6096"/>
                </a:moveTo>
                <a:lnTo>
                  <a:pt x="1952243" y="1523"/>
                </a:lnTo>
                <a:lnTo>
                  <a:pt x="1953768" y="1523"/>
                </a:lnTo>
                <a:lnTo>
                  <a:pt x="1955291" y="0"/>
                </a:lnTo>
                <a:lnTo>
                  <a:pt x="1956816" y="0"/>
                </a:lnTo>
                <a:lnTo>
                  <a:pt x="1958339" y="1523"/>
                </a:lnTo>
                <a:lnTo>
                  <a:pt x="1959864" y="1523"/>
                </a:lnTo>
                <a:lnTo>
                  <a:pt x="1959864" y="6096"/>
                </a:lnTo>
                <a:lnTo>
                  <a:pt x="1958339" y="6096"/>
                </a:lnTo>
                <a:lnTo>
                  <a:pt x="1958339" y="7619"/>
                </a:lnTo>
                <a:lnTo>
                  <a:pt x="1953768" y="7619"/>
                </a:lnTo>
                <a:lnTo>
                  <a:pt x="1953768" y="6096"/>
                </a:lnTo>
                <a:lnTo>
                  <a:pt x="1952243" y="6096"/>
                </a:lnTo>
                <a:close/>
              </a:path>
              <a:path w="7447915" h="7619">
                <a:moveTo>
                  <a:pt x="1988819" y="4571"/>
                </a:moveTo>
                <a:lnTo>
                  <a:pt x="1988819" y="3047"/>
                </a:lnTo>
                <a:lnTo>
                  <a:pt x="1991868" y="0"/>
                </a:lnTo>
                <a:lnTo>
                  <a:pt x="1993391" y="0"/>
                </a:lnTo>
                <a:lnTo>
                  <a:pt x="1994916" y="1523"/>
                </a:lnTo>
                <a:lnTo>
                  <a:pt x="1996439" y="1523"/>
                </a:lnTo>
                <a:lnTo>
                  <a:pt x="1996439" y="6096"/>
                </a:lnTo>
                <a:lnTo>
                  <a:pt x="1994916" y="6096"/>
                </a:lnTo>
                <a:lnTo>
                  <a:pt x="1994916" y="7619"/>
                </a:lnTo>
                <a:lnTo>
                  <a:pt x="1990343" y="7619"/>
                </a:lnTo>
                <a:lnTo>
                  <a:pt x="1990343" y="6096"/>
                </a:lnTo>
                <a:lnTo>
                  <a:pt x="1988819" y="4571"/>
                </a:lnTo>
                <a:close/>
              </a:path>
              <a:path w="7447915" h="7619">
                <a:moveTo>
                  <a:pt x="2025395" y="4571"/>
                </a:moveTo>
                <a:lnTo>
                  <a:pt x="2025395" y="3047"/>
                </a:lnTo>
                <a:lnTo>
                  <a:pt x="2026919" y="1523"/>
                </a:lnTo>
                <a:lnTo>
                  <a:pt x="2028443" y="1523"/>
                </a:lnTo>
                <a:lnTo>
                  <a:pt x="2028443" y="0"/>
                </a:lnTo>
                <a:lnTo>
                  <a:pt x="2031491" y="0"/>
                </a:lnTo>
                <a:lnTo>
                  <a:pt x="2031491" y="1523"/>
                </a:lnTo>
                <a:lnTo>
                  <a:pt x="2033016" y="1523"/>
                </a:lnTo>
                <a:lnTo>
                  <a:pt x="2033016" y="6096"/>
                </a:lnTo>
                <a:lnTo>
                  <a:pt x="2031491" y="7619"/>
                </a:lnTo>
                <a:lnTo>
                  <a:pt x="2028443" y="7619"/>
                </a:lnTo>
                <a:lnTo>
                  <a:pt x="2025395" y="4571"/>
                </a:lnTo>
                <a:close/>
              </a:path>
              <a:path w="7447915" h="7619">
                <a:moveTo>
                  <a:pt x="2063495" y="6096"/>
                </a:moveTo>
                <a:lnTo>
                  <a:pt x="2063495" y="1523"/>
                </a:lnTo>
                <a:lnTo>
                  <a:pt x="2065019" y="1523"/>
                </a:lnTo>
                <a:lnTo>
                  <a:pt x="2065019" y="0"/>
                </a:lnTo>
                <a:lnTo>
                  <a:pt x="2068068" y="0"/>
                </a:lnTo>
                <a:lnTo>
                  <a:pt x="2068068" y="1523"/>
                </a:lnTo>
                <a:lnTo>
                  <a:pt x="2069591" y="1523"/>
                </a:lnTo>
                <a:lnTo>
                  <a:pt x="2069591" y="6096"/>
                </a:lnTo>
                <a:lnTo>
                  <a:pt x="2068068" y="7619"/>
                </a:lnTo>
                <a:lnTo>
                  <a:pt x="2065019" y="7619"/>
                </a:lnTo>
                <a:lnTo>
                  <a:pt x="2063495" y="6096"/>
                </a:lnTo>
                <a:close/>
              </a:path>
              <a:path w="7447915" h="7619">
                <a:moveTo>
                  <a:pt x="2100071" y="6096"/>
                </a:moveTo>
                <a:lnTo>
                  <a:pt x="2100071" y="1523"/>
                </a:lnTo>
                <a:lnTo>
                  <a:pt x="2101595" y="1523"/>
                </a:lnTo>
                <a:lnTo>
                  <a:pt x="2103119" y="0"/>
                </a:lnTo>
                <a:lnTo>
                  <a:pt x="2104643" y="0"/>
                </a:lnTo>
                <a:lnTo>
                  <a:pt x="2104643" y="1523"/>
                </a:lnTo>
                <a:lnTo>
                  <a:pt x="2106168" y="1523"/>
                </a:lnTo>
                <a:lnTo>
                  <a:pt x="2107691" y="3047"/>
                </a:lnTo>
                <a:lnTo>
                  <a:pt x="2107691" y="4571"/>
                </a:lnTo>
                <a:lnTo>
                  <a:pt x="2104643" y="7619"/>
                </a:lnTo>
                <a:lnTo>
                  <a:pt x="2101595" y="7619"/>
                </a:lnTo>
                <a:lnTo>
                  <a:pt x="2101595" y="6096"/>
                </a:lnTo>
                <a:lnTo>
                  <a:pt x="2100071" y="6096"/>
                </a:lnTo>
                <a:close/>
              </a:path>
              <a:path w="7447915" h="7619">
                <a:moveTo>
                  <a:pt x="2136648" y="6096"/>
                </a:moveTo>
                <a:lnTo>
                  <a:pt x="2136648" y="1523"/>
                </a:lnTo>
                <a:lnTo>
                  <a:pt x="2138171" y="1523"/>
                </a:lnTo>
                <a:lnTo>
                  <a:pt x="2139695" y="0"/>
                </a:lnTo>
                <a:lnTo>
                  <a:pt x="2141219" y="0"/>
                </a:lnTo>
                <a:lnTo>
                  <a:pt x="2142743" y="1523"/>
                </a:lnTo>
                <a:lnTo>
                  <a:pt x="2144268" y="1523"/>
                </a:lnTo>
                <a:lnTo>
                  <a:pt x="2144268" y="6096"/>
                </a:lnTo>
                <a:lnTo>
                  <a:pt x="2142743" y="6096"/>
                </a:lnTo>
                <a:lnTo>
                  <a:pt x="2142743" y="7619"/>
                </a:lnTo>
                <a:lnTo>
                  <a:pt x="2138171" y="7619"/>
                </a:lnTo>
                <a:lnTo>
                  <a:pt x="2138171" y="6096"/>
                </a:lnTo>
                <a:lnTo>
                  <a:pt x="2136648" y="6096"/>
                </a:lnTo>
                <a:close/>
              </a:path>
              <a:path w="7447915" h="7619">
                <a:moveTo>
                  <a:pt x="2173223" y="6096"/>
                </a:moveTo>
                <a:lnTo>
                  <a:pt x="2173223" y="1523"/>
                </a:lnTo>
                <a:lnTo>
                  <a:pt x="2174748" y="1523"/>
                </a:lnTo>
                <a:lnTo>
                  <a:pt x="2176271" y="0"/>
                </a:lnTo>
                <a:lnTo>
                  <a:pt x="2177795" y="0"/>
                </a:lnTo>
                <a:lnTo>
                  <a:pt x="2179319" y="1523"/>
                </a:lnTo>
                <a:lnTo>
                  <a:pt x="2180843" y="1523"/>
                </a:lnTo>
                <a:lnTo>
                  <a:pt x="2180843" y="6096"/>
                </a:lnTo>
                <a:lnTo>
                  <a:pt x="2179319" y="6096"/>
                </a:lnTo>
                <a:lnTo>
                  <a:pt x="2179319" y="7619"/>
                </a:lnTo>
                <a:lnTo>
                  <a:pt x="2174748" y="7619"/>
                </a:lnTo>
                <a:lnTo>
                  <a:pt x="2174748" y="6096"/>
                </a:lnTo>
                <a:lnTo>
                  <a:pt x="2173223" y="6096"/>
                </a:lnTo>
                <a:close/>
              </a:path>
              <a:path w="7447915" h="7619">
                <a:moveTo>
                  <a:pt x="2209800" y="4571"/>
                </a:moveTo>
                <a:lnTo>
                  <a:pt x="2209800" y="3047"/>
                </a:lnTo>
                <a:lnTo>
                  <a:pt x="2212848" y="0"/>
                </a:lnTo>
                <a:lnTo>
                  <a:pt x="2214371" y="0"/>
                </a:lnTo>
                <a:lnTo>
                  <a:pt x="2215895" y="1523"/>
                </a:lnTo>
                <a:lnTo>
                  <a:pt x="2217419" y="1523"/>
                </a:lnTo>
                <a:lnTo>
                  <a:pt x="2217419" y="6096"/>
                </a:lnTo>
                <a:lnTo>
                  <a:pt x="2215895" y="6096"/>
                </a:lnTo>
                <a:lnTo>
                  <a:pt x="2215895" y="7619"/>
                </a:lnTo>
                <a:lnTo>
                  <a:pt x="2211323" y="7619"/>
                </a:lnTo>
                <a:lnTo>
                  <a:pt x="2211323" y="6096"/>
                </a:lnTo>
                <a:lnTo>
                  <a:pt x="2209800" y="4571"/>
                </a:lnTo>
                <a:close/>
              </a:path>
              <a:path w="7447915" h="7619">
                <a:moveTo>
                  <a:pt x="2246375" y="4571"/>
                </a:moveTo>
                <a:lnTo>
                  <a:pt x="2246375" y="3047"/>
                </a:lnTo>
                <a:lnTo>
                  <a:pt x="2247900" y="1523"/>
                </a:lnTo>
                <a:lnTo>
                  <a:pt x="2249423" y="1523"/>
                </a:lnTo>
                <a:lnTo>
                  <a:pt x="2249423" y="0"/>
                </a:lnTo>
                <a:lnTo>
                  <a:pt x="2252471" y="0"/>
                </a:lnTo>
                <a:lnTo>
                  <a:pt x="2252471" y="1523"/>
                </a:lnTo>
                <a:lnTo>
                  <a:pt x="2253995" y="1523"/>
                </a:lnTo>
                <a:lnTo>
                  <a:pt x="2253995" y="6096"/>
                </a:lnTo>
                <a:lnTo>
                  <a:pt x="2252471" y="7619"/>
                </a:lnTo>
                <a:lnTo>
                  <a:pt x="2249423" y="7619"/>
                </a:lnTo>
                <a:lnTo>
                  <a:pt x="2246375" y="4571"/>
                </a:lnTo>
                <a:close/>
              </a:path>
              <a:path w="7447915" h="7619">
                <a:moveTo>
                  <a:pt x="2284475" y="6096"/>
                </a:moveTo>
                <a:lnTo>
                  <a:pt x="2284475" y="1523"/>
                </a:lnTo>
                <a:lnTo>
                  <a:pt x="2286000" y="1523"/>
                </a:lnTo>
                <a:lnTo>
                  <a:pt x="2286000" y="0"/>
                </a:lnTo>
                <a:lnTo>
                  <a:pt x="2289048" y="0"/>
                </a:lnTo>
                <a:lnTo>
                  <a:pt x="2289048" y="1523"/>
                </a:lnTo>
                <a:lnTo>
                  <a:pt x="2290571" y="1523"/>
                </a:lnTo>
                <a:lnTo>
                  <a:pt x="2290571" y="6096"/>
                </a:lnTo>
                <a:lnTo>
                  <a:pt x="2289048" y="7619"/>
                </a:lnTo>
                <a:lnTo>
                  <a:pt x="2286000" y="7619"/>
                </a:lnTo>
                <a:lnTo>
                  <a:pt x="2284475" y="6096"/>
                </a:lnTo>
                <a:close/>
              </a:path>
              <a:path w="7447915" h="7619">
                <a:moveTo>
                  <a:pt x="2321052" y="6096"/>
                </a:moveTo>
                <a:lnTo>
                  <a:pt x="2321052" y="1523"/>
                </a:lnTo>
                <a:lnTo>
                  <a:pt x="2322575" y="1523"/>
                </a:lnTo>
                <a:lnTo>
                  <a:pt x="2324100" y="0"/>
                </a:lnTo>
                <a:lnTo>
                  <a:pt x="2325623" y="0"/>
                </a:lnTo>
                <a:lnTo>
                  <a:pt x="2325623" y="1523"/>
                </a:lnTo>
                <a:lnTo>
                  <a:pt x="2327148" y="1523"/>
                </a:lnTo>
                <a:lnTo>
                  <a:pt x="2328671" y="3047"/>
                </a:lnTo>
                <a:lnTo>
                  <a:pt x="2328671" y="4571"/>
                </a:lnTo>
                <a:lnTo>
                  <a:pt x="2325623" y="7619"/>
                </a:lnTo>
                <a:lnTo>
                  <a:pt x="2322575" y="7619"/>
                </a:lnTo>
                <a:lnTo>
                  <a:pt x="2322575" y="6096"/>
                </a:lnTo>
                <a:lnTo>
                  <a:pt x="2321052" y="6096"/>
                </a:lnTo>
                <a:close/>
              </a:path>
              <a:path w="7447915" h="7619">
                <a:moveTo>
                  <a:pt x="2357627" y="6096"/>
                </a:moveTo>
                <a:lnTo>
                  <a:pt x="2357627" y="1523"/>
                </a:lnTo>
                <a:lnTo>
                  <a:pt x="2359152" y="1523"/>
                </a:lnTo>
                <a:lnTo>
                  <a:pt x="2360675" y="0"/>
                </a:lnTo>
                <a:lnTo>
                  <a:pt x="2362200" y="0"/>
                </a:lnTo>
                <a:lnTo>
                  <a:pt x="2363723" y="1523"/>
                </a:lnTo>
                <a:lnTo>
                  <a:pt x="2365248" y="1523"/>
                </a:lnTo>
                <a:lnTo>
                  <a:pt x="2365248" y="6096"/>
                </a:lnTo>
                <a:lnTo>
                  <a:pt x="2363723" y="6096"/>
                </a:lnTo>
                <a:lnTo>
                  <a:pt x="2363723" y="7619"/>
                </a:lnTo>
                <a:lnTo>
                  <a:pt x="2359152" y="7619"/>
                </a:lnTo>
                <a:lnTo>
                  <a:pt x="2359152" y="6096"/>
                </a:lnTo>
                <a:lnTo>
                  <a:pt x="2357627" y="6096"/>
                </a:lnTo>
                <a:close/>
              </a:path>
              <a:path w="7447915" h="7619">
                <a:moveTo>
                  <a:pt x="2394203" y="6096"/>
                </a:moveTo>
                <a:lnTo>
                  <a:pt x="2394203" y="1523"/>
                </a:lnTo>
                <a:lnTo>
                  <a:pt x="2395727" y="1523"/>
                </a:lnTo>
                <a:lnTo>
                  <a:pt x="2397252" y="0"/>
                </a:lnTo>
                <a:lnTo>
                  <a:pt x="2398775" y="0"/>
                </a:lnTo>
                <a:lnTo>
                  <a:pt x="2400300" y="1523"/>
                </a:lnTo>
                <a:lnTo>
                  <a:pt x="2401823" y="1523"/>
                </a:lnTo>
                <a:lnTo>
                  <a:pt x="2401823" y="6096"/>
                </a:lnTo>
                <a:lnTo>
                  <a:pt x="2400300" y="6096"/>
                </a:lnTo>
                <a:lnTo>
                  <a:pt x="2400300" y="7619"/>
                </a:lnTo>
                <a:lnTo>
                  <a:pt x="2395727" y="7619"/>
                </a:lnTo>
                <a:lnTo>
                  <a:pt x="2395727" y="6096"/>
                </a:lnTo>
                <a:lnTo>
                  <a:pt x="2394203" y="6096"/>
                </a:lnTo>
                <a:close/>
              </a:path>
              <a:path w="7447915" h="7619">
                <a:moveTo>
                  <a:pt x="2430780" y="4571"/>
                </a:moveTo>
                <a:lnTo>
                  <a:pt x="2430780" y="3047"/>
                </a:lnTo>
                <a:lnTo>
                  <a:pt x="2432303" y="1523"/>
                </a:lnTo>
                <a:lnTo>
                  <a:pt x="2433827" y="1523"/>
                </a:lnTo>
                <a:lnTo>
                  <a:pt x="2433827" y="0"/>
                </a:lnTo>
                <a:lnTo>
                  <a:pt x="2435352" y="0"/>
                </a:lnTo>
                <a:lnTo>
                  <a:pt x="2436875" y="1523"/>
                </a:lnTo>
                <a:lnTo>
                  <a:pt x="2438400" y="1523"/>
                </a:lnTo>
                <a:lnTo>
                  <a:pt x="2438400" y="6096"/>
                </a:lnTo>
                <a:lnTo>
                  <a:pt x="2436875" y="6096"/>
                </a:lnTo>
                <a:lnTo>
                  <a:pt x="2436875" y="7619"/>
                </a:lnTo>
                <a:lnTo>
                  <a:pt x="2433827" y="7619"/>
                </a:lnTo>
                <a:lnTo>
                  <a:pt x="2430780" y="4571"/>
                </a:lnTo>
                <a:close/>
              </a:path>
              <a:path w="7447915" h="7619">
                <a:moveTo>
                  <a:pt x="2467355" y="4571"/>
                </a:moveTo>
                <a:lnTo>
                  <a:pt x="2467355" y="3047"/>
                </a:lnTo>
                <a:lnTo>
                  <a:pt x="2468880" y="1523"/>
                </a:lnTo>
                <a:lnTo>
                  <a:pt x="2470403" y="1523"/>
                </a:lnTo>
                <a:lnTo>
                  <a:pt x="2470403" y="0"/>
                </a:lnTo>
                <a:lnTo>
                  <a:pt x="2473452" y="0"/>
                </a:lnTo>
                <a:lnTo>
                  <a:pt x="2473452" y="1523"/>
                </a:lnTo>
                <a:lnTo>
                  <a:pt x="2474975" y="1523"/>
                </a:lnTo>
                <a:lnTo>
                  <a:pt x="2474975" y="6096"/>
                </a:lnTo>
                <a:lnTo>
                  <a:pt x="2473452" y="7619"/>
                </a:lnTo>
                <a:lnTo>
                  <a:pt x="2470403" y="7619"/>
                </a:lnTo>
                <a:lnTo>
                  <a:pt x="2467355" y="4571"/>
                </a:lnTo>
                <a:close/>
              </a:path>
              <a:path w="7447915" h="7619">
                <a:moveTo>
                  <a:pt x="2505455" y="6096"/>
                </a:moveTo>
                <a:lnTo>
                  <a:pt x="2505455" y="1523"/>
                </a:lnTo>
                <a:lnTo>
                  <a:pt x="2506980" y="1523"/>
                </a:lnTo>
                <a:lnTo>
                  <a:pt x="2506980" y="0"/>
                </a:lnTo>
                <a:lnTo>
                  <a:pt x="2510027" y="0"/>
                </a:lnTo>
                <a:lnTo>
                  <a:pt x="2510027" y="1523"/>
                </a:lnTo>
                <a:lnTo>
                  <a:pt x="2511552" y="1523"/>
                </a:lnTo>
                <a:lnTo>
                  <a:pt x="2511552" y="6096"/>
                </a:lnTo>
                <a:lnTo>
                  <a:pt x="2510027" y="7619"/>
                </a:lnTo>
                <a:lnTo>
                  <a:pt x="2506980" y="7619"/>
                </a:lnTo>
                <a:lnTo>
                  <a:pt x="2505455" y="6096"/>
                </a:lnTo>
                <a:close/>
              </a:path>
              <a:path w="7447915" h="7619">
                <a:moveTo>
                  <a:pt x="2542032" y="6096"/>
                </a:moveTo>
                <a:lnTo>
                  <a:pt x="2542032" y="1523"/>
                </a:lnTo>
                <a:lnTo>
                  <a:pt x="2543555" y="1523"/>
                </a:lnTo>
                <a:lnTo>
                  <a:pt x="2545080" y="0"/>
                </a:lnTo>
                <a:lnTo>
                  <a:pt x="2546603" y="0"/>
                </a:lnTo>
                <a:lnTo>
                  <a:pt x="2546603" y="1523"/>
                </a:lnTo>
                <a:lnTo>
                  <a:pt x="2548127" y="1523"/>
                </a:lnTo>
                <a:lnTo>
                  <a:pt x="2549652" y="3047"/>
                </a:lnTo>
                <a:lnTo>
                  <a:pt x="2549652" y="4571"/>
                </a:lnTo>
                <a:lnTo>
                  <a:pt x="2546603" y="7619"/>
                </a:lnTo>
                <a:lnTo>
                  <a:pt x="2543555" y="7619"/>
                </a:lnTo>
                <a:lnTo>
                  <a:pt x="2543555" y="6096"/>
                </a:lnTo>
                <a:lnTo>
                  <a:pt x="2542032" y="6096"/>
                </a:lnTo>
                <a:close/>
              </a:path>
              <a:path w="7447915" h="7619">
                <a:moveTo>
                  <a:pt x="2578607" y="6096"/>
                </a:moveTo>
                <a:lnTo>
                  <a:pt x="2578607" y="1523"/>
                </a:lnTo>
                <a:lnTo>
                  <a:pt x="2580132" y="1523"/>
                </a:lnTo>
                <a:lnTo>
                  <a:pt x="2581655" y="0"/>
                </a:lnTo>
                <a:lnTo>
                  <a:pt x="2583180" y="0"/>
                </a:lnTo>
                <a:lnTo>
                  <a:pt x="2584703" y="1523"/>
                </a:lnTo>
                <a:lnTo>
                  <a:pt x="2586227" y="1523"/>
                </a:lnTo>
                <a:lnTo>
                  <a:pt x="2586227" y="6096"/>
                </a:lnTo>
                <a:lnTo>
                  <a:pt x="2584703" y="6096"/>
                </a:lnTo>
                <a:lnTo>
                  <a:pt x="2584703" y="7619"/>
                </a:lnTo>
                <a:lnTo>
                  <a:pt x="2580132" y="7619"/>
                </a:lnTo>
                <a:lnTo>
                  <a:pt x="2580132" y="6096"/>
                </a:lnTo>
                <a:lnTo>
                  <a:pt x="2578607" y="6096"/>
                </a:lnTo>
                <a:close/>
              </a:path>
              <a:path w="7447915" h="7619">
                <a:moveTo>
                  <a:pt x="2615184" y="6096"/>
                </a:moveTo>
                <a:lnTo>
                  <a:pt x="2615184" y="1523"/>
                </a:lnTo>
                <a:lnTo>
                  <a:pt x="2616707" y="1523"/>
                </a:lnTo>
                <a:lnTo>
                  <a:pt x="2618232" y="0"/>
                </a:lnTo>
                <a:lnTo>
                  <a:pt x="2619755" y="0"/>
                </a:lnTo>
                <a:lnTo>
                  <a:pt x="2621280" y="1523"/>
                </a:lnTo>
                <a:lnTo>
                  <a:pt x="2622803" y="1523"/>
                </a:lnTo>
                <a:lnTo>
                  <a:pt x="2622803" y="6096"/>
                </a:lnTo>
                <a:lnTo>
                  <a:pt x="2621280" y="6096"/>
                </a:lnTo>
                <a:lnTo>
                  <a:pt x="2621280" y="7619"/>
                </a:lnTo>
                <a:lnTo>
                  <a:pt x="2616707" y="7619"/>
                </a:lnTo>
                <a:lnTo>
                  <a:pt x="2616707" y="6096"/>
                </a:lnTo>
                <a:lnTo>
                  <a:pt x="2615184" y="6096"/>
                </a:lnTo>
                <a:close/>
              </a:path>
              <a:path w="7447915" h="7619">
                <a:moveTo>
                  <a:pt x="2651759" y="4571"/>
                </a:moveTo>
                <a:lnTo>
                  <a:pt x="2651759" y="3047"/>
                </a:lnTo>
                <a:lnTo>
                  <a:pt x="2653284" y="1523"/>
                </a:lnTo>
                <a:lnTo>
                  <a:pt x="2654807" y="1523"/>
                </a:lnTo>
                <a:lnTo>
                  <a:pt x="2654807" y="0"/>
                </a:lnTo>
                <a:lnTo>
                  <a:pt x="2656332" y="0"/>
                </a:lnTo>
                <a:lnTo>
                  <a:pt x="2657855" y="1523"/>
                </a:lnTo>
                <a:lnTo>
                  <a:pt x="2659380" y="1523"/>
                </a:lnTo>
                <a:lnTo>
                  <a:pt x="2659380" y="6096"/>
                </a:lnTo>
                <a:lnTo>
                  <a:pt x="2657855" y="6096"/>
                </a:lnTo>
                <a:lnTo>
                  <a:pt x="2657855" y="7619"/>
                </a:lnTo>
                <a:lnTo>
                  <a:pt x="2654807" y="7619"/>
                </a:lnTo>
                <a:lnTo>
                  <a:pt x="2651759" y="4571"/>
                </a:lnTo>
                <a:close/>
              </a:path>
              <a:path w="7447915" h="7619">
                <a:moveTo>
                  <a:pt x="2689859" y="6096"/>
                </a:moveTo>
                <a:lnTo>
                  <a:pt x="2689859" y="1523"/>
                </a:lnTo>
                <a:lnTo>
                  <a:pt x="2691384" y="1523"/>
                </a:lnTo>
                <a:lnTo>
                  <a:pt x="2691384" y="0"/>
                </a:lnTo>
                <a:lnTo>
                  <a:pt x="2694432" y="0"/>
                </a:lnTo>
                <a:lnTo>
                  <a:pt x="2694432" y="1523"/>
                </a:lnTo>
                <a:lnTo>
                  <a:pt x="2695955" y="1523"/>
                </a:lnTo>
                <a:lnTo>
                  <a:pt x="2695955" y="6096"/>
                </a:lnTo>
                <a:lnTo>
                  <a:pt x="2694432" y="7619"/>
                </a:lnTo>
                <a:lnTo>
                  <a:pt x="2691384" y="7619"/>
                </a:lnTo>
                <a:lnTo>
                  <a:pt x="2689859" y="6096"/>
                </a:lnTo>
                <a:close/>
              </a:path>
              <a:path w="7447915" h="7619">
                <a:moveTo>
                  <a:pt x="2726435" y="6096"/>
                </a:moveTo>
                <a:lnTo>
                  <a:pt x="2726435" y="1523"/>
                </a:lnTo>
                <a:lnTo>
                  <a:pt x="2727959" y="1523"/>
                </a:lnTo>
                <a:lnTo>
                  <a:pt x="2727959" y="0"/>
                </a:lnTo>
                <a:lnTo>
                  <a:pt x="2731007" y="0"/>
                </a:lnTo>
                <a:lnTo>
                  <a:pt x="2731007" y="1523"/>
                </a:lnTo>
                <a:lnTo>
                  <a:pt x="2732532" y="1523"/>
                </a:lnTo>
                <a:lnTo>
                  <a:pt x="2734055" y="3047"/>
                </a:lnTo>
                <a:lnTo>
                  <a:pt x="2734055" y="4571"/>
                </a:lnTo>
                <a:lnTo>
                  <a:pt x="2731007" y="7619"/>
                </a:lnTo>
                <a:lnTo>
                  <a:pt x="2727959" y="7619"/>
                </a:lnTo>
                <a:lnTo>
                  <a:pt x="2726435" y="6096"/>
                </a:lnTo>
                <a:close/>
              </a:path>
              <a:path w="7447915" h="7619">
                <a:moveTo>
                  <a:pt x="2763011" y="6096"/>
                </a:moveTo>
                <a:lnTo>
                  <a:pt x="2763011" y="1523"/>
                </a:lnTo>
                <a:lnTo>
                  <a:pt x="2764535" y="1523"/>
                </a:lnTo>
                <a:lnTo>
                  <a:pt x="2766059" y="0"/>
                </a:lnTo>
                <a:lnTo>
                  <a:pt x="2767584" y="0"/>
                </a:lnTo>
                <a:lnTo>
                  <a:pt x="2770632" y="3047"/>
                </a:lnTo>
                <a:lnTo>
                  <a:pt x="2770632" y="4571"/>
                </a:lnTo>
                <a:lnTo>
                  <a:pt x="2769107" y="6096"/>
                </a:lnTo>
                <a:lnTo>
                  <a:pt x="2769107" y="7619"/>
                </a:lnTo>
                <a:lnTo>
                  <a:pt x="2764535" y="7619"/>
                </a:lnTo>
                <a:lnTo>
                  <a:pt x="2764535" y="6096"/>
                </a:lnTo>
                <a:lnTo>
                  <a:pt x="2763011" y="6096"/>
                </a:lnTo>
                <a:close/>
              </a:path>
              <a:path w="7447915" h="7619">
                <a:moveTo>
                  <a:pt x="2799587" y="6096"/>
                </a:moveTo>
                <a:lnTo>
                  <a:pt x="2799587" y="1523"/>
                </a:lnTo>
                <a:lnTo>
                  <a:pt x="2801111" y="1523"/>
                </a:lnTo>
                <a:lnTo>
                  <a:pt x="2802635" y="0"/>
                </a:lnTo>
                <a:lnTo>
                  <a:pt x="2804159" y="0"/>
                </a:lnTo>
                <a:lnTo>
                  <a:pt x="2805684" y="1523"/>
                </a:lnTo>
                <a:lnTo>
                  <a:pt x="2807207" y="1523"/>
                </a:lnTo>
                <a:lnTo>
                  <a:pt x="2807207" y="6096"/>
                </a:lnTo>
                <a:lnTo>
                  <a:pt x="2805684" y="6096"/>
                </a:lnTo>
                <a:lnTo>
                  <a:pt x="2805684" y="7619"/>
                </a:lnTo>
                <a:lnTo>
                  <a:pt x="2801111" y="7619"/>
                </a:lnTo>
                <a:lnTo>
                  <a:pt x="2801111" y="6096"/>
                </a:lnTo>
                <a:lnTo>
                  <a:pt x="2799587" y="6096"/>
                </a:lnTo>
                <a:close/>
              </a:path>
              <a:path w="7447915" h="7619">
                <a:moveTo>
                  <a:pt x="2836164" y="6096"/>
                </a:moveTo>
                <a:lnTo>
                  <a:pt x="2836164" y="1523"/>
                </a:lnTo>
                <a:lnTo>
                  <a:pt x="2837687" y="1523"/>
                </a:lnTo>
                <a:lnTo>
                  <a:pt x="2839211" y="0"/>
                </a:lnTo>
                <a:lnTo>
                  <a:pt x="2840735" y="0"/>
                </a:lnTo>
                <a:lnTo>
                  <a:pt x="2842259" y="1523"/>
                </a:lnTo>
                <a:lnTo>
                  <a:pt x="2843784" y="1523"/>
                </a:lnTo>
                <a:lnTo>
                  <a:pt x="2843784" y="6096"/>
                </a:lnTo>
                <a:lnTo>
                  <a:pt x="2842259" y="6096"/>
                </a:lnTo>
                <a:lnTo>
                  <a:pt x="2842259" y="7619"/>
                </a:lnTo>
                <a:lnTo>
                  <a:pt x="2837687" y="7619"/>
                </a:lnTo>
                <a:lnTo>
                  <a:pt x="2837687" y="6096"/>
                </a:lnTo>
                <a:lnTo>
                  <a:pt x="2836164" y="6096"/>
                </a:lnTo>
                <a:close/>
              </a:path>
              <a:path w="7447915" h="7619">
                <a:moveTo>
                  <a:pt x="2872739" y="4571"/>
                </a:moveTo>
                <a:lnTo>
                  <a:pt x="2872739" y="3047"/>
                </a:lnTo>
                <a:lnTo>
                  <a:pt x="2874264" y="1523"/>
                </a:lnTo>
                <a:lnTo>
                  <a:pt x="2875787" y="1523"/>
                </a:lnTo>
                <a:lnTo>
                  <a:pt x="2875787" y="0"/>
                </a:lnTo>
                <a:lnTo>
                  <a:pt x="2877311" y="0"/>
                </a:lnTo>
                <a:lnTo>
                  <a:pt x="2878835" y="1523"/>
                </a:lnTo>
                <a:lnTo>
                  <a:pt x="2880359" y="1523"/>
                </a:lnTo>
                <a:lnTo>
                  <a:pt x="2880359" y="6096"/>
                </a:lnTo>
                <a:lnTo>
                  <a:pt x="2878835" y="6096"/>
                </a:lnTo>
                <a:lnTo>
                  <a:pt x="2878835" y="7619"/>
                </a:lnTo>
                <a:lnTo>
                  <a:pt x="2875787" y="7619"/>
                </a:lnTo>
                <a:lnTo>
                  <a:pt x="2872739" y="4571"/>
                </a:lnTo>
                <a:close/>
              </a:path>
              <a:path w="7447915" h="7619">
                <a:moveTo>
                  <a:pt x="2910839" y="6096"/>
                </a:moveTo>
                <a:lnTo>
                  <a:pt x="2910839" y="1523"/>
                </a:lnTo>
                <a:lnTo>
                  <a:pt x="2912364" y="1523"/>
                </a:lnTo>
                <a:lnTo>
                  <a:pt x="2912364" y="0"/>
                </a:lnTo>
                <a:lnTo>
                  <a:pt x="2915411" y="0"/>
                </a:lnTo>
                <a:lnTo>
                  <a:pt x="2915411" y="1523"/>
                </a:lnTo>
                <a:lnTo>
                  <a:pt x="2916935" y="1523"/>
                </a:lnTo>
                <a:lnTo>
                  <a:pt x="2916935" y="6096"/>
                </a:lnTo>
                <a:lnTo>
                  <a:pt x="2915411" y="7619"/>
                </a:lnTo>
                <a:lnTo>
                  <a:pt x="2912364" y="7619"/>
                </a:lnTo>
                <a:lnTo>
                  <a:pt x="2910839" y="6096"/>
                </a:lnTo>
                <a:close/>
              </a:path>
              <a:path w="7447915" h="7619">
                <a:moveTo>
                  <a:pt x="2947416" y="6096"/>
                </a:moveTo>
                <a:lnTo>
                  <a:pt x="2947416" y="1523"/>
                </a:lnTo>
                <a:lnTo>
                  <a:pt x="2948939" y="1523"/>
                </a:lnTo>
                <a:lnTo>
                  <a:pt x="2948939" y="0"/>
                </a:lnTo>
                <a:lnTo>
                  <a:pt x="2951987" y="0"/>
                </a:lnTo>
                <a:lnTo>
                  <a:pt x="2951987" y="1523"/>
                </a:lnTo>
                <a:lnTo>
                  <a:pt x="2953511" y="1523"/>
                </a:lnTo>
                <a:lnTo>
                  <a:pt x="2955035" y="3047"/>
                </a:lnTo>
                <a:lnTo>
                  <a:pt x="2955035" y="4571"/>
                </a:lnTo>
                <a:lnTo>
                  <a:pt x="2951987" y="7619"/>
                </a:lnTo>
                <a:lnTo>
                  <a:pt x="2948939" y="7619"/>
                </a:lnTo>
                <a:lnTo>
                  <a:pt x="2947416" y="6096"/>
                </a:lnTo>
                <a:close/>
              </a:path>
              <a:path w="7447915" h="7619">
                <a:moveTo>
                  <a:pt x="2983991" y="6096"/>
                </a:moveTo>
                <a:lnTo>
                  <a:pt x="2983991" y="1523"/>
                </a:lnTo>
                <a:lnTo>
                  <a:pt x="2985516" y="1523"/>
                </a:lnTo>
                <a:lnTo>
                  <a:pt x="2987039" y="0"/>
                </a:lnTo>
                <a:lnTo>
                  <a:pt x="2988564" y="0"/>
                </a:lnTo>
                <a:lnTo>
                  <a:pt x="2991611" y="3047"/>
                </a:lnTo>
                <a:lnTo>
                  <a:pt x="2991611" y="4571"/>
                </a:lnTo>
                <a:lnTo>
                  <a:pt x="2990087" y="6096"/>
                </a:lnTo>
                <a:lnTo>
                  <a:pt x="2990087" y="7619"/>
                </a:lnTo>
                <a:lnTo>
                  <a:pt x="2985516" y="7619"/>
                </a:lnTo>
                <a:lnTo>
                  <a:pt x="2985516" y="6096"/>
                </a:lnTo>
                <a:lnTo>
                  <a:pt x="2983991" y="6096"/>
                </a:lnTo>
                <a:close/>
              </a:path>
              <a:path w="7447915" h="7619">
                <a:moveTo>
                  <a:pt x="3020568" y="6096"/>
                </a:moveTo>
                <a:lnTo>
                  <a:pt x="3020568" y="1523"/>
                </a:lnTo>
                <a:lnTo>
                  <a:pt x="3022091" y="1523"/>
                </a:lnTo>
                <a:lnTo>
                  <a:pt x="3023616" y="0"/>
                </a:lnTo>
                <a:lnTo>
                  <a:pt x="3025139" y="0"/>
                </a:lnTo>
                <a:lnTo>
                  <a:pt x="3026664" y="1523"/>
                </a:lnTo>
                <a:lnTo>
                  <a:pt x="3028187" y="1523"/>
                </a:lnTo>
                <a:lnTo>
                  <a:pt x="3028187" y="6096"/>
                </a:lnTo>
                <a:lnTo>
                  <a:pt x="3026664" y="6096"/>
                </a:lnTo>
                <a:lnTo>
                  <a:pt x="3026664" y="7619"/>
                </a:lnTo>
                <a:lnTo>
                  <a:pt x="3022091" y="7619"/>
                </a:lnTo>
                <a:lnTo>
                  <a:pt x="3022091" y="6096"/>
                </a:lnTo>
                <a:lnTo>
                  <a:pt x="3020568" y="6096"/>
                </a:lnTo>
                <a:close/>
              </a:path>
              <a:path w="7447915" h="7619">
                <a:moveTo>
                  <a:pt x="3057143" y="6096"/>
                </a:moveTo>
                <a:lnTo>
                  <a:pt x="3057143" y="1523"/>
                </a:lnTo>
                <a:lnTo>
                  <a:pt x="3058668" y="1523"/>
                </a:lnTo>
                <a:lnTo>
                  <a:pt x="3060191" y="0"/>
                </a:lnTo>
                <a:lnTo>
                  <a:pt x="3061716" y="0"/>
                </a:lnTo>
                <a:lnTo>
                  <a:pt x="3063239" y="1523"/>
                </a:lnTo>
                <a:lnTo>
                  <a:pt x="3064764" y="1523"/>
                </a:lnTo>
                <a:lnTo>
                  <a:pt x="3064764" y="6096"/>
                </a:lnTo>
                <a:lnTo>
                  <a:pt x="3063239" y="6096"/>
                </a:lnTo>
                <a:lnTo>
                  <a:pt x="3063239" y="7619"/>
                </a:lnTo>
                <a:lnTo>
                  <a:pt x="3058668" y="7619"/>
                </a:lnTo>
                <a:lnTo>
                  <a:pt x="3058668" y="6096"/>
                </a:lnTo>
                <a:lnTo>
                  <a:pt x="3057143" y="6096"/>
                </a:lnTo>
                <a:close/>
              </a:path>
              <a:path w="7447915" h="7619">
                <a:moveTo>
                  <a:pt x="3093719" y="4571"/>
                </a:moveTo>
                <a:lnTo>
                  <a:pt x="3093719" y="3047"/>
                </a:lnTo>
                <a:lnTo>
                  <a:pt x="3095243" y="1523"/>
                </a:lnTo>
                <a:lnTo>
                  <a:pt x="3096768" y="1523"/>
                </a:lnTo>
                <a:lnTo>
                  <a:pt x="3096768" y="0"/>
                </a:lnTo>
                <a:lnTo>
                  <a:pt x="3098291" y="0"/>
                </a:lnTo>
                <a:lnTo>
                  <a:pt x="3099816" y="1523"/>
                </a:lnTo>
                <a:lnTo>
                  <a:pt x="3101339" y="1523"/>
                </a:lnTo>
                <a:lnTo>
                  <a:pt x="3101339" y="6096"/>
                </a:lnTo>
                <a:lnTo>
                  <a:pt x="3099816" y="7619"/>
                </a:lnTo>
                <a:lnTo>
                  <a:pt x="3096768" y="7619"/>
                </a:lnTo>
                <a:lnTo>
                  <a:pt x="3093719" y="4571"/>
                </a:lnTo>
                <a:close/>
              </a:path>
              <a:path w="7447915" h="7619">
                <a:moveTo>
                  <a:pt x="3131819" y="6096"/>
                </a:moveTo>
                <a:lnTo>
                  <a:pt x="3131819" y="1523"/>
                </a:lnTo>
                <a:lnTo>
                  <a:pt x="3133343" y="1523"/>
                </a:lnTo>
                <a:lnTo>
                  <a:pt x="3133343" y="0"/>
                </a:lnTo>
                <a:lnTo>
                  <a:pt x="3136391" y="0"/>
                </a:lnTo>
                <a:lnTo>
                  <a:pt x="3136391" y="1523"/>
                </a:lnTo>
                <a:lnTo>
                  <a:pt x="3137916" y="1523"/>
                </a:lnTo>
                <a:lnTo>
                  <a:pt x="3137916" y="6096"/>
                </a:lnTo>
                <a:lnTo>
                  <a:pt x="3136391" y="7619"/>
                </a:lnTo>
                <a:lnTo>
                  <a:pt x="3133343" y="7619"/>
                </a:lnTo>
                <a:lnTo>
                  <a:pt x="3131819" y="6096"/>
                </a:lnTo>
                <a:close/>
              </a:path>
              <a:path w="7447915" h="7619">
                <a:moveTo>
                  <a:pt x="3168395" y="6096"/>
                </a:moveTo>
                <a:lnTo>
                  <a:pt x="3168395" y="1523"/>
                </a:lnTo>
                <a:lnTo>
                  <a:pt x="3169919" y="1523"/>
                </a:lnTo>
                <a:lnTo>
                  <a:pt x="3169919" y="0"/>
                </a:lnTo>
                <a:lnTo>
                  <a:pt x="3172968" y="0"/>
                </a:lnTo>
                <a:lnTo>
                  <a:pt x="3172968" y="1523"/>
                </a:lnTo>
                <a:lnTo>
                  <a:pt x="3174491" y="1523"/>
                </a:lnTo>
                <a:lnTo>
                  <a:pt x="3176016" y="3047"/>
                </a:lnTo>
                <a:lnTo>
                  <a:pt x="3176016" y="4571"/>
                </a:lnTo>
                <a:lnTo>
                  <a:pt x="3172968" y="7619"/>
                </a:lnTo>
                <a:lnTo>
                  <a:pt x="3169919" y="7619"/>
                </a:lnTo>
                <a:lnTo>
                  <a:pt x="3168395" y="6096"/>
                </a:lnTo>
                <a:close/>
              </a:path>
              <a:path w="7447915" h="7619">
                <a:moveTo>
                  <a:pt x="3204971" y="6096"/>
                </a:moveTo>
                <a:lnTo>
                  <a:pt x="3204971" y="1523"/>
                </a:lnTo>
                <a:lnTo>
                  <a:pt x="3206495" y="1523"/>
                </a:lnTo>
                <a:lnTo>
                  <a:pt x="3208019" y="0"/>
                </a:lnTo>
                <a:lnTo>
                  <a:pt x="3209543" y="0"/>
                </a:lnTo>
                <a:lnTo>
                  <a:pt x="3212591" y="3047"/>
                </a:lnTo>
                <a:lnTo>
                  <a:pt x="3212591" y="4571"/>
                </a:lnTo>
                <a:lnTo>
                  <a:pt x="3211068" y="6096"/>
                </a:lnTo>
                <a:lnTo>
                  <a:pt x="3211068" y="7619"/>
                </a:lnTo>
                <a:lnTo>
                  <a:pt x="3206495" y="7619"/>
                </a:lnTo>
                <a:lnTo>
                  <a:pt x="3206495" y="6096"/>
                </a:lnTo>
                <a:lnTo>
                  <a:pt x="3204971" y="6096"/>
                </a:lnTo>
                <a:close/>
              </a:path>
              <a:path w="7447915" h="7619">
                <a:moveTo>
                  <a:pt x="3241548" y="6096"/>
                </a:moveTo>
                <a:lnTo>
                  <a:pt x="3241548" y="1523"/>
                </a:lnTo>
                <a:lnTo>
                  <a:pt x="3243071" y="1523"/>
                </a:lnTo>
                <a:lnTo>
                  <a:pt x="3244595" y="0"/>
                </a:lnTo>
                <a:lnTo>
                  <a:pt x="3246119" y="0"/>
                </a:lnTo>
                <a:lnTo>
                  <a:pt x="3247643" y="1523"/>
                </a:lnTo>
                <a:lnTo>
                  <a:pt x="3249168" y="1523"/>
                </a:lnTo>
                <a:lnTo>
                  <a:pt x="3249168" y="6096"/>
                </a:lnTo>
                <a:lnTo>
                  <a:pt x="3247643" y="6096"/>
                </a:lnTo>
                <a:lnTo>
                  <a:pt x="3247643" y="7619"/>
                </a:lnTo>
                <a:lnTo>
                  <a:pt x="3243071" y="7619"/>
                </a:lnTo>
                <a:lnTo>
                  <a:pt x="3243071" y="6096"/>
                </a:lnTo>
                <a:lnTo>
                  <a:pt x="3241548" y="6096"/>
                </a:lnTo>
                <a:close/>
              </a:path>
              <a:path w="7447915" h="7619">
                <a:moveTo>
                  <a:pt x="3278123" y="6096"/>
                </a:moveTo>
                <a:lnTo>
                  <a:pt x="3278123" y="1523"/>
                </a:lnTo>
                <a:lnTo>
                  <a:pt x="3279648" y="1523"/>
                </a:lnTo>
                <a:lnTo>
                  <a:pt x="3281171" y="0"/>
                </a:lnTo>
                <a:lnTo>
                  <a:pt x="3282695" y="0"/>
                </a:lnTo>
                <a:lnTo>
                  <a:pt x="3284219" y="1523"/>
                </a:lnTo>
                <a:lnTo>
                  <a:pt x="3285743" y="1523"/>
                </a:lnTo>
                <a:lnTo>
                  <a:pt x="3285743" y="6096"/>
                </a:lnTo>
                <a:lnTo>
                  <a:pt x="3284219" y="6096"/>
                </a:lnTo>
                <a:lnTo>
                  <a:pt x="3284219" y="7619"/>
                </a:lnTo>
                <a:lnTo>
                  <a:pt x="3279648" y="7619"/>
                </a:lnTo>
                <a:lnTo>
                  <a:pt x="3279648" y="6096"/>
                </a:lnTo>
                <a:lnTo>
                  <a:pt x="3278123" y="6096"/>
                </a:lnTo>
                <a:close/>
              </a:path>
              <a:path w="7447915" h="7619">
                <a:moveTo>
                  <a:pt x="3314700" y="4571"/>
                </a:moveTo>
                <a:lnTo>
                  <a:pt x="3314700" y="3047"/>
                </a:lnTo>
                <a:lnTo>
                  <a:pt x="3316223" y="1523"/>
                </a:lnTo>
                <a:lnTo>
                  <a:pt x="3317748" y="1523"/>
                </a:lnTo>
                <a:lnTo>
                  <a:pt x="3317748" y="0"/>
                </a:lnTo>
                <a:lnTo>
                  <a:pt x="3319271" y="0"/>
                </a:lnTo>
                <a:lnTo>
                  <a:pt x="3320795" y="1523"/>
                </a:lnTo>
                <a:lnTo>
                  <a:pt x="3322319" y="1523"/>
                </a:lnTo>
                <a:lnTo>
                  <a:pt x="3322319" y="6096"/>
                </a:lnTo>
                <a:lnTo>
                  <a:pt x="3320795" y="7619"/>
                </a:lnTo>
                <a:lnTo>
                  <a:pt x="3317748" y="7619"/>
                </a:lnTo>
                <a:lnTo>
                  <a:pt x="3314700" y="4571"/>
                </a:lnTo>
                <a:close/>
              </a:path>
              <a:path w="7447915" h="7619">
                <a:moveTo>
                  <a:pt x="3352800" y="6096"/>
                </a:moveTo>
                <a:lnTo>
                  <a:pt x="3352800" y="1523"/>
                </a:lnTo>
                <a:lnTo>
                  <a:pt x="3354323" y="1523"/>
                </a:lnTo>
                <a:lnTo>
                  <a:pt x="3354323" y="0"/>
                </a:lnTo>
                <a:lnTo>
                  <a:pt x="3357371" y="0"/>
                </a:lnTo>
                <a:lnTo>
                  <a:pt x="3357371" y="1523"/>
                </a:lnTo>
                <a:lnTo>
                  <a:pt x="3358895" y="1523"/>
                </a:lnTo>
                <a:lnTo>
                  <a:pt x="3358895" y="6096"/>
                </a:lnTo>
                <a:lnTo>
                  <a:pt x="3357371" y="7619"/>
                </a:lnTo>
                <a:lnTo>
                  <a:pt x="3354323" y="7619"/>
                </a:lnTo>
                <a:lnTo>
                  <a:pt x="3352800" y="6096"/>
                </a:lnTo>
                <a:close/>
              </a:path>
              <a:path w="7447915" h="7619">
                <a:moveTo>
                  <a:pt x="3389375" y="6096"/>
                </a:moveTo>
                <a:lnTo>
                  <a:pt x="3389375" y="1523"/>
                </a:lnTo>
                <a:lnTo>
                  <a:pt x="3390900" y="1523"/>
                </a:lnTo>
                <a:lnTo>
                  <a:pt x="3390900" y="0"/>
                </a:lnTo>
                <a:lnTo>
                  <a:pt x="3393948" y="0"/>
                </a:lnTo>
                <a:lnTo>
                  <a:pt x="3393948" y="1523"/>
                </a:lnTo>
                <a:lnTo>
                  <a:pt x="3395471" y="1523"/>
                </a:lnTo>
                <a:lnTo>
                  <a:pt x="3396995" y="3047"/>
                </a:lnTo>
                <a:lnTo>
                  <a:pt x="3396995" y="4571"/>
                </a:lnTo>
                <a:lnTo>
                  <a:pt x="3393948" y="7619"/>
                </a:lnTo>
                <a:lnTo>
                  <a:pt x="3390900" y="7619"/>
                </a:lnTo>
                <a:lnTo>
                  <a:pt x="3389375" y="6096"/>
                </a:lnTo>
                <a:close/>
              </a:path>
              <a:path w="7447915" h="7619">
                <a:moveTo>
                  <a:pt x="3425952" y="6096"/>
                </a:moveTo>
                <a:lnTo>
                  <a:pt x="3425952" y="1523"/>
                </a:lnTo>
                <a:lnTo>
                  <a:pt x="3427475" y="1523"/>
                </a:lnTo>
                <a:lnTo>
                  <a:pt x="3429000" y="0"/>
                </a:lnTo>
                <a:lnTo>
                  <a:pt x="3430523" y="0"/>
                </a:lnTo>
                <a:lnTo>
                  <a:pt x="3432048" y="1523"/>
                </a:lnTo>
                <a:lnTo>
                  <a:pt x="3433571" y="1523"/>
                </a:lnTo>
                <a:lnTo>
                  <a:pt x="3433571" y="6096"/>
                </a:lnTo>
                <a:lnTo>
                  <a:pt x="3432048" y="6096"/>
                </a:lnTo>
                <a:lnTo>
                  <a:pt x="3432048" y="7619"/>
                </a:lnTo>
                <a:lnTo>
                  <a:pt x="3427475" y="7619"/>
                </a:lnTo>
                <a:lnTo>
                  <a:pt x="3427475" y="6096"/>
                </a:lnTo>
                <a:lnTo>
                  <a:pt x="3425952" y="6096"/>
                </a:lnTo>
                <a:close/>
              </a:path>
              <a:path w="7447915" h="7619">
                <a:moveTo>
                  <a:pt x="3462527" y="6096"/>
                </a:moveTo>
                <a:lnTo>
                  <a:pt x="3462527" y="1523"/>
                </a:lnTo>
                <a:lnTo>
                  <a:pt x="3464052" y="1523"/>
                </a:lnTo>
                <a:lnTo>
                  <a:pt x="3465575" y="0"/>
                </a:lnTo>
                <a:lnTo>
                  <a:pt x="3467100" y="0"/>
                </a:lnTo>
                <a:lnTo>
                  <a:pt x="3468623" y="1523"/>
                </a:lnTo>
                <a:lnTo>
                  <a:pt x="3470148" y="1523"/>
                </a:lnTo>
                <a:lnTo>
                  <a:pt x="3470148" y="6096"/>
                </a:lnTo>
                <a:lnTo>
                  <a:pt x="3468623" y="6096"/>
                </a:lnTo>
                <a:lnTo>
                  <a:pt x="3468623" y="7619"/>
                </a:lnTo>
                <a:lnTo>
                  <a:pt x="3464052" y="7619"/>
                </a:lnTo>
                <a:lnTo>
                  <a:pt x="3464052" y="6096"/>
                </a:lnTo>
                <a:lnTo>
                  <a:pt x="3462527" y="6096"/>
                </a:lnTo>
                <a:close/>
              </a:path>
              <a:path w="7447915" h="7619">
                <a:moveTo>
                  <a:pt x="3499103" y="6096"/>
                </a:moveTo>
                <a:lnTo>
                  <a:pt x="3499103" y="1523"/>
                </a:lnTo>
                <a:lnTo>
                  <a:pt x="3500627" y="1523"/>
                </a:lnTo>
                <a:lnTo>
                  <a:pt x="3502152" y="0"/>
                </a:lnTo>
                <a:lnTo>
                  <a:pt x="3503675" y="0"/>
                </a:lnTo>
                <a:lnTo>
                  <a:pt x="3505200" y="1523"/>
                </a:lnTo>
                <a:lnTo>
                  <a:pt x="3506723" y="1523"/>
                </a:lnTo>
                <a:lnTo>
                  <a:pt x="3506723" y="6096"/>
                </a:lnTo>
                <a:lnTo>
                  <a:pt x="3505200" y="6096"/>
                </a:lnTo>
                <a:lnTo>
                  <a:pt x="3505200" y="7619"/>
                </a:lnTo>
                <a:lnTo>
                  <a:pt x="3500627" y="7619"/>
                </a:lnTo>
                <a:lnTo>
                  <a:pt x="3500627" y="6096"/>
                </a:lnTo>
                <a:lnTo>
                  <a:pt x="3499103" y="6096"/>
                </a:lnTo>
                <a:close/>
              </a:path>
              <a:path w="7447915" h="7619">
                <a:moveTo>
                  <a:pt x="3535680" y="4571"/>
                </a:moveTo>
                <a:lnTo>
                  <a:pt x="3535680" y="3047"/>
                </a:lnTo>
                <a:lnTo>
                  <a:pt x="3537203" y="1523"/>
                </a:lnTo>
                <a:lnTo>
                  <a:pt x="3538727" y="1523"/>
                </a:lnTo>
                <a:lnTo>
                  <a:pt x="3538727" y="0"/>
                </a:lnTo>
                <a:lnTo>
                  <a:pt x="3541775" y="0"/>
                </a:lnTo>
                <a:lnTo>
                  <a:pt x="3541775" y="1523"/>
                </a:lnTo>
                <a:lnTo>
                  <a:pt x="3543300" y="1523"/>
                </a:lnTo>
                <a:lnTo>
                  <a:pt x="3543300" y="6096"/>
                </a:lnTo>
                <a:lnTo>
                  <a:pt x="3541775" y="7619"/>
                </a:lnTo>
                <a:lnTo>
                  <a:pt x="3538727" y="7619"/>
                </a:lnTo>
                <a:lnTo>
                  <a:pt x="3535680" y="4571"/>
                </a:lnTo>
                <a:close/>
              </a:path>
              <a:path w="7447915" h="7619">
                <a:moveTo>
                  <a:pt x="3573780" y="6096"/>
                </a:moveTo>
                <a:lnTo>
                  <a:pt x="3573780" y="1523"/>
                </a:lnTo>
                <a:lnTo>
                  <a:pt x="3575303" y="1523"/>
                </a:lnTo>
                <a:lnTo>
                  <a:pt x="3575303" y="0"/>
                </a:lnTo>
                <a:lnTo>
                  <a:pt x="3578352" y="0"/>
                </a:lnTo>
                <a:lnTo>
                  <a:pt x="3578352" y="1523"/>
                </a:lnTo>
                <a:lnTo>
                  <a:pt x="3579875" y="1523"/>
                </a:lnTo>
                <a:lnTo>
                  <a:pt x="3579875" y="6096"/>
                </a:lnTo>
                <a:lnTo>
                  <a:pt x="3578352" y="7619"/>
                </a:lnTo>
                <a:lnTo>
                  <a:pt x="3575303" y="7619"/>
                </a:lnTo>
                <a:lnTo>
                  <a:pt x="3573780" y="6096"/>
                </a:lnTo>
                <a:close/>
              </a:path>
              <a:path w="7447915" h="7619">
                <a:moveTo>
                  <a:pt x="3610355" y="6096"/>
                </a:moveTo>
                <a:lnTo>
                  <a:pt x="3610355" y="1523"/>
                </a:lnTo>
                <a:lnTo>
                  <a:pt x="3611880" y="1523"/>
                </a:lnTo>
                <a:lnTo>
                  <a:pt x="3613403" y="0"/>
                </a:lnTo>
                <a:lnTo>
                  <a:pt x="3614927" y="0"/>
                </a:lnTo>
                <a:lnTo>
                  <a:pt x="3614927" y="1523"/>
                </a:lnTo>
                <a:lnTo>
                  <a:pt x="3616452" y="1523"/>
                </a:lnTo>
                <a:lnTo>
                  <a:pt x="3617975" y="3047"/>
                </a:lnTo>
                <a:lnTo>
                  <a:pt x="3617975" y="4571"/>
                </a:lnTo>
                <a:lnTo>
                  <a:pt x="3614927" y="7619"/>
                </a:lnTo>
                <a:lnTo>
                  <a:pt x="3611880" y="7619"/>
                </a:lnTo>
                <a:lnTo>
                  <a:pt x="3610355" y="6096"/>
                </a:lnTo>
                <a:close/>
              </a:path>
              <a:path w="7447915" h="7619">
                <a:moveTo>
                  <a:pt x="3646932" y="6096"/>
                </a:moveTo>
                <a:lnTo>
                  <a:pt x="3646932" y="1523"/>
                </a:lnTo>
                <a:lnTo>
                  <a:pt x="3648455" y="1523"/>
                </a:lnTo>
                <a:lnTo>
                  <a:pt x="3649980" y="0"/>
                </a:lnTo>
                <a:lnTo>
                  <a:pt x="3651503" y="0"/>
                </a:lnTo>
                <a:lnTo>
                  <a:pt x="3653027" y="1523"/>
                </a:lnTo>
                <a:lnTo>
                  <a:pt x="3654552" y="1523"/>
                </a:lnTo>
                <a:lnTo>
                  <a:pt x="3654552" y="6096"/>
                </a:lnTo>
                <a:lnTo>
                  <a:pt x="3653027" y="6096"/>
                </a:lnTo>
                <a:lnTo>
                  <a:pt x="3653027" y="7619"/>
                </a:lnTo>
                <a:lnTo>
                  <a:pt x="3648455" y="7619"/>
                </a:lnTo>
                <a:lnTo>
                  <a:pt x="3648455" y="6096"/>
                </a:lnTo>
                <a:lnTo>
                  <a:pt x="3646932" y="6096"/>
                </a:lnTo>
                <a:close/>
              </a:path>
              <a:path w="7447915" h="7619">
                <a:moveTo>
                  <a:pt x="3683507" y="6096"/>
                </a:moveTo>
                <a:lnTo>
                  <a:pt x="3683507" y="1523"/>
                </a:lnTo>
                <a:lnTo>
                  <a:pt x="3685032" y="1523"/>
                </a:lnTo>
                <a:lnTo>
                  <a:pt x="3686555" y="0"/>
                </a:lnTo>
                <a:lnTo>
                  <a:pt x="3688080" y="0"/>
                </a:lnTo>
                <a:lnTo>
                  <a:pt x="3689603" y="1523"/>
                </a:lnTo>
                <a:lnTo>
                  <a:pt x="3691127" y="1523"/>
                </a:lnTo>
                <a:lnTo>
                  <a:pt x="3691127" y="6096"/>
                </a:lnTo>
                <a:lnTo>
                  <a:pt x="3689603" y="6096"/>
                </a:lnTo>
                <a:lnTo>
                  <a:pt x="3689603" y="7619"/>
                </a:lnTo>
                <a:lnTo>
                  <a:pt x="3685032" y="7619"/>
                </a:lnTo>
                <a:lnTo>
                  <a:pt x="3685032" y="6096"/>
                </a:lnTo>
                <a:lnTo>
                  <a:pt x="3683507" y="6096"/>
                </a:lnTo>
                <a:close/>
              </a:path>
              <a:path w="7447915" h="7619">
                <a:moveTo>
                  <a:pt x="3720084" y="4571"/>
                </a:moveTo>
                <a:lnTo>
                  <a:pt x="3720084" y="3047"/>
                </a:lnTo>
                <a:lnTo>
                  <a:pt x="3723132" y="0"/>
                </a:lnTo>
                <a:lnTo>
                  <a:pt x="3724655" y="0"/>
                </a:lnTo>
                <a:lnTo>
                  <a:pt x="3726180" y="1523"/>
                </a:lnTo>
                <a:lnTo>
                  <a:pt x="3727703" y="1523"/>
                </a:lnTo>
                <a:lnTo>
                  <a:pt x="3727703" y="6096"/>
                </a:lnTo>
                <a:lnTo>
                  <a:pt x="3726180" y="6096"/>
                </a:lnTo>
                <a:lnTo>
                  <a:pt x="3726180" y="7619"/>
                </a:lnTo>
                <a:lnTo>
                  <a:pt x="3721607" y="7619"/>
                </a:lnTo>
                <a:lnTo>
                  <a:pt x="3721607" y="6096"/>
                </a:lnTo>
                <a:lnTo>
                  <a:pt x="3720084" y="4571"/>
                </a:lnTo>
                <a:close/>
              </a:path>
              <a:path w="7447915" h="7619">
                <a:moveTo>
                  <a:pt x="3756659" y="4571"/>
                </a:moveTo>
                <a:lnTo>
                  <a:pt x="3756659" y="3047"/>
                </a:lnTo>
                <a:lnTo>
                  <a:pt x="3758184" y="1523"/>
                </a:lnTo>
                <a:lnTo>
                  <a:pt x="3759707" y="1523"/>
                </a:lnTo>
                <a:lnTo>
                  <a:pt x="3759707" y="0"/>
                </a:lnTo>
                <a:lnTo>
                  <a:pt x="3762755" y="0"/>
                </a:lnTo>
                <a:lnTo>
                  <a:pt x="3762755" y="1523"/>
                </a:lnTo>
                <a:lnTo>
                  <a:pt x="3764280" y="1523"/>
                </a:lnTo>
                <a:lnTo>
                  <a:pt x="3764280" y="6096"/>
                </a:lnTo>
                <a:lnTo>
                  <a:pt x="3762755" y="7619"/>
                </a:lnTo>
                <a:lnTo>
                  <a:pt x="3759707" y="7619"/>
                </a:lnTo>
                <a:lnTo>
                  <a:pt x="3756659" y="4571"/>
                </a:lnTo>
                <a:close/>
              </a:path>
              <a:path w="7447915" h="7619">
                <a:moveTo>
                  <a:pt x="3794759" y="6096"/>
                </a:moveTo>
                <a:lnTo>
                  <a:pt x="3794759" y="1523"/>
                </a:lnTo>
                <a:lnTo>
                  <a:pt x="3796284" y="1523"/>
                </a:lnTo>
                <a:lnTo>
                  <a:pt x="3796284" y="0"/>
                </a:lnTo>
                <a:lnTo>
                  <a:pt x="3799332" y="0"/>
                </a:lnTo>
                <a:lnTo>
                  <a:pt x="3799332" y="1523"/>
                </a:lnTo>
                <a:lnTo>
                  <a:pt x="3800855" y="1523"/>
                </a:lnTo>
                <a:lnTo>
                  <a:pt x="3800855" y="6096"/>
                </a:lnTo>
                <a:lnTo>
                  <a:pt x="3799332" y="7619"/>
                </a:lnTo>
                <a:lnTo>
                  <a:pt x="3796284" y="7619"/>
                </a:lnTo>
                <a:lnTo>
                  <a:pt x="3794759" y="6096"/>
                </a:lnTo>
                <a:close/>
              </a:path>
              <a:path w="7447915" h="7619">
                <a:moveTo>
                  <a:pt x="3831336" y="6096"/>
                </a:moveTo>
                <a:lnTo>
                  <a:pt x="3831336" y="1523"/>
                </a:lnTo>
                <a:lnTo>
                  <a:pt x="3832859" y="1523"/>
                </a:lnTo>
                <a:lnTo>
                  <a:pt x="3834384" y="0"/>
                </a:lnTo>
                <a:lnTo>
                  <a:pt x="3835907" y="0"/>
                </a:lnTo>
                <a:lnTo>
                  <a:pt x="3835907" y="1523"/>
                </a:lnTo>
                <a:lnTo>
                  <a:pt x="3837432" y="1523"/>
                </a:lnTo>
                <a:lnTo>
                  <a:pt x="3838955" y="3047"/>
                </a:lnTo>
                <a:lnTo>
                  <a:pt x="3838955" y="4571"/>
                </a:lnTo>
                <a:lnTo>
                  <a:pt x="3835907" y="7619"/>
                </a:lnTo>
                <a:lnTo>
                  <a:pt x="3832859" y="7619"/>
                </a:lnTo>
                <a:lnTo>
                  <a:pt x="3831336" y="6096"/>
                </a:lnTo>
                <a:close/>
              </a:path>
              <a:path w="7447915" h="7619">
                <a:moveTo>
                  <a:pt x="3867911" y="6096"/>
                </a:moveTo>
                <a:lnTo>
                  <a:pt x="3867911" y="1523"/>
                </a:lnTo>
                <a:lnTo>
                  <a:pt x="3869436" y="1523"/>
                </a:lnTo>
                <a:lnTo>
                  <a:pt x="3870959" y="0"/>
                </a:lnTo>
                <a:lnTo>
                  <a:pt x="3872484" y="0"/>
                </a:lnTo>
                <a:lnTo>
                  <a:pt x="3874007" y="1523"/>
                </a:lnTo>
                <a:lnTo>
                  <a:pt x="3875532" y="1523"/>
                </a:lnTo>
                <a:lnTo>
                  <a:pt x="3875532" y="6096"/>
                </a:lnTo>
                <a:lnTo>
                  <a:pt x="3874007" y="6096"/>
                </a:lnTo>
                <a:lnTo>
                  <a:pt x="3874007" y="7619"/>
                </a:lnTo>
                <a:lnTo>
                  <a:pt x="3869436" y="7619"/>
                </a:lnTo>
                <a:lnTo>
                  <a:pt x="3869436" y="6096"/>
                </a:lnTo>
                <a:lnTo>
                  <a:pt x="3867911" y="6096"/>
                </a:lnTo>
                <a:close/>
              </a:path>
              <a:path w="7447915" h="7619">
                <a:moveTo>
                  <a:pt x="3904487" y="6096"/>
                </a:moveTo>
                <a:lnTo>
                  <a:pt x="3904487" y="1523"/>
                </a:lnTo>
                <a:lnTo>
                  <a:pt x="3906011" y="1523"/>
                </a:lnTo>
                <a:lnTo>
                  <a:pt x="3907536" y="0"/>
                </a:lnTo>
                <a:lnTo>
                  <a:pt x="3909059" y="0"/>
                </a:lnTo>
                <a:lnTo>
                  <a:pt x="3910584" y="1523"/>
                </a:lnTo>
                <a:lnTo>
                  <a:pt x="3912107" y="1523"/>
                </a:lnTo>
                <a:lnTo>
                  <a:pt x="3912107" y="6096"/>
                </a:lnTo>
                <a:lnTo>
                  <a:pt x="3910584" y="6096"/>
                </a:lnTo>
                <a:lnTo>
                  <a:pt x="3910584" y="7619"/>
                </a:lnTo>
                <a:lnTo>
                  <a:pt x="3906011" y="7619"/>
                </a:lnTo>
                <a:lnTo>
                  <a:pt x="3906011" y="6096"/>
                </a:lnTo>
                <a:lnTo>
                  <a:pt x="3904487" y="6096"/>
                </a:lnTo>
                <a:close/>
              </a:path>
              <a:path w="7447915" h="7619">
                <a:moveTo>
                  <a:pt x="3941064" y="4571"/>
                </a:moveTo>
                <a:lnTo>
                  <a:pt x="3941064" y="3047"/>
                </a:lnTo>
                <a:lnTo>
                  <a:pt x="3944111" y="0"/>
                </a:lnTo>
                <a:lnTo>
                  <a:pt x="3945636" y="0"/>
                </a:lnTo>
                <a:lnTo>
                  <a:pt x="3947159" y="1523"/>
                </a:lnTo>
                <a:lnTo>
                  <a:pt x="3948684" y="1523"/>
                </a:lnTo>
                <a:lnTo>
                  <a:pt x="3948684" y="6096"/>
                </a:lnTo>
                <a:lnTo>
                  <a:pt x="3947159" y="6096"/>
                </a:lnTo>
                <a:lnTo>
                  <a:pt x="3947159" y="7619"/>
                </a:lnTo>
                <a:lnTo>
                  <a:pt x="3942587" y="7619"/>
                </a:lnTo>
                <a:lnTo>
                  <a:pt x="3942587" y="6096"/>
                </a:lnTo>
                <a:lnTo>
                  <a:pt x="3941064" y="4571"/>
                </a:lnTo>
                <a:close/>
              </a:path>
              <a:path w="7447915" h="7619">
                <a:moveTo>
                  <a:pt x="3977639" y="4571"/>
                </a:moveTo>
                <a:lnTo>
                  <a:pt x="3977639" y="3047"/>
                </a:lnTo>
                <a:lnTo>
                  <a:pt x="3979164" y="1523"/>
                </a:lnTo>
                <a:lnTo>
                  <a:pt x="3980687" y="1523"/>
                </a:lnTo>
                <a:lnTo>
                  <a:pt x="3980687" y="0"/>
                </a:lnTo>
                <a:lnTo>
                  <a:pt x="3983736" y="0"/>
                </a:lnTo>
                <a:lnTo>
                  <a:pt x="3983736" y="1523"/>
                </a:lnTo>
                <a:lnTo>
                  <a:pt x="3985259" y="1523"/>
                </a:lnTo>
                <a:lnTo>
                  <a:pt x="3985259" y="6096"/>
                </a:lnTo>
                <a:lnTo>
                  <a:pt x="3983736" y="7619"/>
                </a:lnTo>
                <a:lnTo>
                  <a:pt x="3980687" y="7619"/>
                </a:lnTo>
                <a:lnTo>
                  <a:pt x="3977639" y="4571"/>
                </a:lnTo>
                <a:close/>
              </a:path>
              <a:path w="7447915" h="7619">
                <a:moveTo>
                  <a:pt x="4015739" y="6096"/>
                </a:moveTo>
                <a:lnTo>
                  <a:pt x="4015739" y="1523"/>
                </a:lnTo>
                <a:lnTo>
                  <a:pt x="4017264" y="1523"/>
                </a:lnTo>
                <a:lnTo>
                  <a:pt x="4017264" y="0"/>
                </a:lnTo>
                <a:lnTo>
                  <a:pt x="4020311" y="0"/>
                </a:lnTo>
                <a:lnTo>
                  <a:pt x="4020311" y="1523"/>
                </a:lnTo>
                <a:lnTo>
                  <a:pt x="4021836" y="1523"/>
                </a:lnTo>
                <a:lnTo>
                  <a:pt x="4021836" y="6096"/>
                </a:lnTo>
                <a:lnTo>
                  <a:pt x="4020311" y="7619"/>
                </a:lnTo>
                <a:lnTo>
                  <a:pt x="4017264" y="7619"/>
                </a:lnTo>
                <a:lnTo>
                  <a:pt x="4015739" y="6096"/>
                </a:lnTo>
                <a:close/>
              </a:path>
              <a:path w="7447915" h="7619">
                <a:moveTo>
                  <a:pt x="4052316" y="6096"/>
                </a:moveTo>
                <a:lnTo>
                  <a:pt x="4052316" y="1523"/>
                </a:lnTo>
                <a:lnTo>
                  <a:pt x="4053839" y="1523"/>
                </a:lnTo>
                <a:lnTo>
                  <a:pt x="4055364" y="0"/>
                </a:lnTo>
                <a:lnTo>
                  <a:pt x="4056887" y="0"/>
                </a:lnTo>
                <a:lnTo>
                  <a:pt x="4056887" y="1523"/>
                </a:lnTo>
                <a:lnTo>
                  <a:pt x="4058411" y="1523"/>
                </a:lnTo>
                <a:lnTo>
                  <a:pt x="4059936" y="3047"/>
                </a:lnTo>
                <a:lnTo>
                  <a:pt x="4059936" y="4571"/>
                </a:lnTo>
                <a:lnTo>
                  <a:pt x="4056887" y="7619"/>
                </a:lnTo>
                <a:lnTo>
                  <a:pt x="4053839" y="7619"/>
                </a:lnTo>
                <a:lnTo>
                  <a:pt x="4053839" y="6096"/>
                </a:lnTo>
                <a:lnTo>
                  <a:pt x="4052316" y="6096"/>
                </a:lnTo>
                <a:close/>
              </a:path>
              <a:path w="7447915" h="7619">
                <a:moveTo>
                  <a:pt x="4088891" y="6096"/>
                </a:moveTo>
                <a:lnTo>
                  <a:pt x="4088891" y="1523"/>
                </a:lnTo>
                <a:lnTo>
                  <a:pt x="4090416" y="1523"/>
                </a:lnTo>
                <a:lnTo>
                  <a:pt x="4091939" y="0"/>
                </a:lnTo>
                <a:lnTo>
                  <a:pt x="4093464" y="0"/>
                </a:lnTo>
                <a:lnTo>
                  <a:pt x="4094987" y="1523"/>
                </a:lnTo>
                <a:lnTo>
                  <a:pt x="4096511" y="1523"/>
                </a:lnTo>
                <a:lnTo>
                  <a:pt x="4096511" y="6096"/>
                </a:lnTo>
                <a:lnTo>
                  <a:pt x="4094987" y="6096"/>
                </a:lnTo>
                <a:lnTo>
                  <a:pt x="4094987" y="7619"/>
                </a:lnTo>
                <a:lnTo>
                  <a:pt x="4090416" y="7619"/>
                </a:lnTo>
                <a:lnTo>
                  <a:pt x="4090416" y="6096"/>
                </a:lnTo>
                <a:lnTo>
                  <a:pt x="4088891" y="6096"/>
                </a:lnTo>
                <a:close/>
              </a:path>
              <a:path w="7447915" h="7619">
                <a:moveTo>
                  <a:pt x="4125468" y="6096"/>
                </a:moveTo>
                <a:lnTo>
                  <a:pt x="4125468" y="1523"/>
                </a:lnTo>
                <a:lnTo>
                  <a:pt x="4126991" y="1523"/>
                </a:lnTo>
                <a:lnTo>
                  <a:pt x="4128516" y="0"/>
                </a:lnTo>
                <a:lnTo>
                  <a:pt x="4130039" y="0"/>
                </a:lnTo>
                <a:lnTo>
                  <a:pt x="4131564" y="1523"/>
                </a:lnTo>
                <a:lnTo>
                  <a:pt x="4133087" y="1523"/>
                </a:lnTo>
                <a:lnTo>
                  <a:pt x="4133087" y="6096"/>
                </a:lnTo>
                <a:lnTo>
                  <a:pt x="4131564" y="6096"/>
                </a:lnTo>
                <a:lnTo>
                  <a:pt x="4131564" y="7619"/>
                </a:lnTo>
                <a:lnTo>
                  <a:pt x="4126991" y="7619"/>
                </a:lnTo>
                <a:lnTo>
                  <a:pt x="4126991" y="6096"/>
                </a:lnTo>
                <a:lnTo>
                  <a:pt x="4125468" y="6096"/>
                </a:lnTo>
                <a:close/>
              </a:path>
              <a:path w="7447915" h="7619">
                <a:moveTo>
                  <a:pt x="4162043" y="4571"/>
                </a:moveTo>
                <a:lnTo>
                  <a:pt x="4162043" y="3047"/>
                </a:lnTo>
                <a:lnTo>
                  <a:pt x="4165091" y="0"/>
                </a:lnTo>
                <a:lnTo>
                  <a:pt x="4166616" y="0"/>
                </a:lnTo>
                <a:lnTo>
                  <a:pt x="4168139" y="1523"/>
                </a:lnTo>
                <a:lnTo>
                  <a:pt x="4169664" y="1523"/>
                </a:lnTo>
                <a:lnTo>
                  <a:pt x="4169664" y="6096"/>
                </a:lnTo>
                <a:lnTo>
                  <a:pt x="4168139" y="6096"/>
                </a:lnTo>
                <a:lnTo>
                  <a:pt x="4168139" y="7619"/>
                </a:lnTo>
                <a:lnTo>
                  <a:pt x="4163568" y="7619"/>
                </a:lnTo>
                <a:lnTo>
                  <a:pt x="4163568" y="6096"/>
                </a:lnTo>
                <a:lnTo>
                  <a:pt x="4162043" y="4571"/>
                </a:lnTo>
                <a:close/>
              </a:path>
              <a:path w="7447915" h="7619">
                <a:moveTo>
                  <a:pt x="4198620" y="4571"/>
                </a:moveTo>
                <a:lnTo>
                  <a:pt x="4198620" y="3047"/>
                </a:lnTo>
                <a:lnTo>
                  <a:pt x="4200143" y="1523"/>
                </a:lnTo>
                <a:lnTo>
                  <a:pt x="4201668" y="1523"/>
                </a:lnTo>
                <a:lnTo>
                  <a:pt x="4201668" y="0"/>
                </a:lnTo>
                <a:lnTo>
                  <a:pt x="4204716" y="0"/>
                </a:lnTo>
                <a:lnTo>
                  <a:pt x="4204716" y="1523"/>
                </a:lnTo>
                <a:lnTo>
                  <a:pt x="4206239" y="1523"/>
                </a:lnTo>
                <a:lnTo>
                  <a:pt x="4206239" y="6096"/>
                </a:lnTo>
                <a:lnTo>
                  <a:pt x="4204716" y="7619"/>
                </a:lnTo>
                <a:lnTo>
                  <a:pt x="4201668" y="7619"/>
                </a:lnTo>
                <a:lnTo>
                  <a:pt x="4198620" y="4571"/>
                </a:lnTo>
                <a:close/>
              </a:path>
              <a:path w="7447915" h="7619">
                <a:moveTo>
                  <a:pt x="4236720" y="6096"/>
                </a:moveTo>
                <a:lnTo>
                  <a:pt x="4236720" y="1523"/>
                </a:lnTo>
                <a:lnTo>
                  <a:pt x="4238243" y="1523"/>
                </a:lnTo>
                <a:lnTo>
                  <a:pt x="4238243" y="0"/>
                </a:lnTo>
                <a:lnTo>
                  <a:pt x="4241291" y="0"/>
                </a:lnTo>
                <a:lnTo>
                  <a:pt x="4241291" y="1523"/>
                </a:lnTo>
                <a:lnTo>
                  <a:pt x="4242816" y="1523"/>
                </a:lnTo>
                <a:lnTo>
                  <a:pt x="4242816" y="6096"/>
                </a:lnTo>
                <a:lnTo>
                  <a:pt x="4241291" y="7619"/>
                </a:lnTo>
                <a:lnTo>
                  <a:pt x="4238243" y="7619"/>
                </a:lnTo>
                <a:lnTo>
                  <a:pt x="4236720" y="6096"/>
                </a:lnTo>
                <a:close/>
              </a:path>
              <a:path w="7447915" h="7619">
                <a:moveTo>
                  <a:pt x="4273295" y="6096"/>
                </a:moveTo>
                <a:lnTo>
                  <a:pt x="4273295" y="1523"/>
                </a:lnTo>
                <a:lnTo>
                  <a:pt x="4274820" y="1523"/>
                </a:lnTo>
                <a:lnTo>
                  <a:pt x="4276343" y="0"/>
                </a:lnTo>
                <a:lnTo>
                  <a:pt x="4277868" y="0"/>
                </a:lnTo>
                <a:lnTo>
                  <a:pt x="4277868" y="1523"/>
                </a:lnTo>
                <a:lnTo>
                  <a:pt x="4279391" y="1523"/>
                </a:lnTo>
                <a:lnTo>
                  <a:pt x="4280916" y="3047"/>
                </a:lnTo>
                <a:lnTo>
                  <a:pt x="4280916" y="4571"/>
                </a:lnTo>
                <a:lnTo>
                  <a:pt x="4277868" y="7619"/>
                </a:lnTo>
                <a:lnTo>
                  <a:pt x="4274820" y="7619"/>
                </a:lnTo>
                <a:lnTo>
                  <a:pt x="4274820" y="6096"/>
                </a:lnTo>
                <a:lnTo>
                  <a:pt x="4273295" y="6096"/>
                </a:lnTo>
                <a:close/>
              </a:path>
              <a:path w="7447915" h="7619">
                <a:moveTo>
                  <a:pt x="4309871" y="6096"/>
                </a:moveTo>
                <a:lnTo>
                  <a:pt x="4309871" y="1523"/>
                </a:lnTo>
                <a:lnTo>
                  <a:pt x="4311395" y="1523"/>
                </a:lnTo>
                <a:lnTo>
                  <a:pt x="4312920" y="0"/>
                </a:lnTo>
                <a:lnTo>
                  <a:pt x="4314443" y="0"/>
                </a:lnTo>
                <a:lnTo>
                  <a:pt x="4315968" y="1523"/>
                </a:lnTo>
                <a:lnTo>
                  <a:pt x="4317491" y="1523"/>
                </a:lnTo>
                <a:lnTo>
                  <a:pt x="4317491" y="6096"/>
                </a:lnTo>
                <a:lnTo>
                  <a:pt x="4315968" y="6096"/>
                </a:lnTo>
                <a:lnTo>
                  <a:pt x="4315968" y="7619"/>
                </a:lnTo>
                <a:lnTo>
                  <a:pt x="4311395" y="7619"/>
                </a:lnTo>
                <a:lnTo>
                  <a:pt x="4311395" y="6096"/>
                </a:lnTo>
                <a:lnTo>
                  <a:pt x="4309871" y="6096"/>
                </a:lnTo>
                <a:close/>
              </a:path>
              <a:path w="7447915" h="7619">
                <a:moveTo>
                  <a:pt x="4346448" y="6096"/>
                </a:moveTo>
                <a:lnTo>
                  <a:pt x="4346448" y="1523"/>
                </a:lnTo>
                <a:lnTo>
                  <a:pt x="4347971" y="1523"/>
                </a:lnTo>
                <a:lnTo>
                  <a:pt x="4349495" y="0"/>
                </a:lnTo>
                <a:lnTo>
                  <a:pt x="4351020" y="0"/>
                </a:lnTo>
                <a:lnTo>
                  <a:pt x="4352543" y="1523"/>
                </a:lnTo>
                <a:lnTo>
                  <a:pt x="4354068" y="1523"/>
                </a:lnTo>
                <a:lnTo>
                  <a:pt x="4354068" y="6096"/>
                </a:lnTo>
                <a:lnTo>
                  <a:pt x="4352543" y="6096"/>
                </a:lnTo>
                <a:lnTo>
                  <a:pt x="4352543" y="7619"/>
                </a:lnTo>
                <a:lnTo>
                  <a:pt x="4347971" y="7619"/>
                </a:lnTo>
                <a:lnTo>
                  <a:pt x="4347971" y="6096"/>
                </a:lnTo>
                <a:lnTo>
                  <a:pt x="4346448" y="6096"/>
                </a:lnTo>
                <a:close/>
              </a:path>
              <a:path w="7447915" h="7619">
                <a:moveTo>
                  <a:pt x="4383023" y="4571"/>
                </a:moveTo>
                <a:lnTo>
                  <a:pt x="4383023" y="3047"/>
                </a:lnTo>
                <a:lnTo>
                  <a:pt x="4384548" y="1523"/>
                </a:lnTo>
                <a:lnTo>
                  <a:pt x="4386071" y="1523"/>
                </a:lnTo>
                <a:lnTo>
                  <a:pt x="4386071" y="0"/>
                </a:lnTo>
                <a:lnTo>
                  <a:pt x="4387595" y="0"/>
                </a:lnTo>
                <a:lnTo>
                  <a:pt x="4389120" y="1523"/>
                </a:lnTo>
                <a:lnTo>
                  <a:pt x="4390643" y="1523"/>
                </a:lnTo>
                <a:lnTo>
                  <a:pt x="4390643" y="6096"/>
                </a:lnTo>
                <a:lnTo>
                  <a:pt x="4389120" y="6096"/>
                </a:lnTo>
                <a:lnTo>
                  <a:pt x="4389120" y="7619"/>
                </a:lnTo>
                <a:lnTo>
                  <a:pt x="4386071" y="7619"/>
                </a:lnTo>
                <a:lnTo>
                  <a:pt x="4383023" y="4571"/>
                </a:lnTo>
                <a:close/>
              </a:path>
              <a:path w="7447915" h="7619">
                <a:moveTo>
                  <a:pt x="4421123" y="6096"/>
                </a:moveTo>
                <a:lnTo>
                  <a:pt x="4421123" y="1523"/>
                </a:lnTo>
                <a:lnTo>
                  <a:pt x="4422648" y="1523"/>
                </a:lnTo>
                <a:lnTo>
                  <a:pt x="4422648" y="0"/>
                </a:lnTo>
                <a:lnTo>
                  <a:pt x="4425695" y="0"/>
                </a:lnTo>
                <a:lnTo>
                  <a:pt x="4425695" y="1523"/>
                </a:lnTo>
                <a:lnTo>
                  <a:pt x="4427220" y="1523"/>
                </a:lnTo>
                <a:lnTo>
                  <a:pt x="4427220" y="6096"/>
                </a:lnTo>
                <a:lnTo>
                  <a:pt x="4425695" y="7619"/>
                </a:lnTo>
                <a:lnTo>
                  <a:pt x="4422648" y="7619"/>
                </a:lnTo>
                <a:lnTo>
                  <a:pt x="4421123" y="6096"/>
                </a:lnTo>
                <a:close/>
              </a:path>
              <a:path w="7447915" h="7619">
                <a:moveTo>
                  <a:pt x="4457699" y="6096"/>
                </a:moveTo>
                <a:lnTo>
                  <a:pt x="4457699" y="1523"/>
                </a:lnTo>
                <a:lnTo>
                  <a:pt x="4459223" y="1523"/>
                </a:lnTo>
                <a:lnTo>
                  <a:pt x="4459223" y="0"/>
                </a:lnTo>
                <a:lnTo>
                  <a:pt x="4462271" y="0"/>
                </a:lnTo>
                <a:lnTo>
                  <a:pt x="4462271" y="1523"/>
                </a:lnTo>
                <a:lnTo>
                  <a:pt x="4463795" y="1523"/>
                </a:lnTo>
                <a:lnTo>
                  <a:pt x="4465320" y="3047"/>
                </a:lnTo>
                <a:lnTo>
                  <a:pt x="4465320" y="4571"/>
                </a:lnTo>
                <a:lnTo>
                  <a:pt x="4462271" y="7619"/>
                </a:lnTo>
                <a:lnTo>
                  <a:pt x="4459223" y="7619"/>
                </a:lnTo>
                <a:lnTo>
                  <a:pt x="4457699" y="6096"/>
                </a:lnTo>
                <a:close/>
              </a:path>
              <a:path w="7447915" h="7619">
                <a:moveTo>
                  <a:pt x="4494276" y="6096"/>
                </a:moveTo>
                <a:lnTo>
                  <a:pt x="4494276" y="1523"/>
                </a:lnTo>
                <a:lnTo>
                  <a:pt x="4495799" y="1523"/>
                </a:lnTo>
                <a:lnTo>
                  <a:pt x="4497323" y="0"/>
                </a:lnTo>
                <a:lnTo>
                  <a:pt x="4498847" y="0"/>
                </a:lnTo>
                <a:lnTo>
                  <a:pt x="4498847" y="1523"/>
                </a:lnTo>
                <a:lnTo>
                  <a:pt x="4500371" y="1523"/>
                </a:lnTo>
                <a:lnTo>
                  <a:pt x="4501895" y="3047"/>
                </a:lnTo>
                <a:lnTo>
                  <a:pt x="4501895" y="4571"/>
                </a:lnTo>
                <a:lnTo>
                  <a:pt x="4498847" y="7619"/>
                </a:lnTo>
                <a:lnTo>
                  <a:pt x="4495799" y="7619"/>
                </a:lnTo>
                <a:lnTo>
                  <a:pt x="4495799" y="6096"/>
                </a:lnTo>
                <a:lnTo>
                  <a:pt x="4494276" y="6096"/>
                </a:lnTo>
                <a:close/>
              </a:path>
              <a:path w="7447915" h="7619">
                <a:moveTo>
                  <a:pt x="4530852" y="6096"/>
                </a:moveTo>
                <a:lnTo>
                  <a:pt x="4530852" y="1523"/>
                </a:lnTo>
                <a:lnTo>
                  <a:pt x="4532376" y="1523"/>
                </a:lnTo>
                <a:lnTo>
                  <a:pt x="4533899" y="0"/>
                </a:lnTo>
                <a:lnTo>
                  <a:pt x="4535423" y="0"/>
                </a:lnTo>
                <a:lnTo>
                  <a:pt x="4536947" y="1523"/>
                </a:lnTo>
                <a:lnTo>
                  <a:pt x="4538471" y="1523"/>
                </a:lnTo>
                <a:lnTo>
                  <a:pt x="4538471" y="6096"/>
                </a:lnTo>
                <a:lnTo>
                  <a:pt x="4536947" y="6096"/>
                </a:lnTo>
                <a:lnTo>
                  <a:pt x="4536947" y="7619"/>
                </a:lnTo>
                <a:lnTo>
                  <a:pt x="4532376" y="7619"/>
                </a:lnTo>
                <a:lnTo>
                  <a:pt x="4532376" y="6096"/>
                </a:lnTo>
                <a:lnTo>
                  <a:pt x="4530852" y="6096"/>
                </a:lnTo>
                <a:close/>
              </a:path>
              <a:path w="7447915" h="7619">
                <a:moveTo>
                  <a:pt x="4567428" y="6096"/>
                </a:moveTo>
                <a:lnTo>
                  <a:pt x="4567428" y="1523"/>
                </a:lnTo>
                <a:lnTo>
                  <a:pt x="4568952" y="1523"/>
                </a:lnTo>
                <a:lnTo>
                  <a:pt x="4570476" y="0"/>
                </a:lnTo>
                <a:lnTo>
                  <a:pt x="4571999" y="0"/>
                </a:lnTo>
                <a:lnTo>
                  <a:pt x="4573523" y="1523"/>
                </a:lnTo>
                <a:lnTo>
                  <a:pt x="4575047" y="1523"/>
                </a:lnTo>
                <a:lnTo>
                  <a:pt x="4575047" y="6096"/>
                </a:lnTo>
                <a:lnTo>
                  <a:pt x="4573523" y="6096"/>
                </a:lnTo>
                <a:lnTo>
                  <a:pt x="4573523" y="7619"/>
                </a:lnTo>
                <a:lnTo>
                  <a:pt x="4568952" y="7619"/>
                </a:lnTo>
                <a:lnTo>
                  <a:pt x="4568952" y="6096"/>
                </a:lnTo>
                <a:lnTo>
                  <a:pt x="4567428" y="6096"/>
                </a:lnTo>
                <a:close/>
              </a:path>
              <a:path w="7447915" h="7619">
                <a:moveTo>
                  <a:pt x="4604003" y="4571"/>
                </a:moveTo>
                <a:lnTo>
                  <a:pt x="4604003" y="3047"/>
                </a:lnTo>
                <a:lnTo>
                  <a:pt x="4605528" y="1523"/>
                </a:lnTo>
                <a:lnTo>
                  <a:pt x="4607052" y="1523"/>
                </a:lnTo>
                <a:lnTo>
                  <a:pt x="4607052" y="0"/>
                </a:lnTo>
                <a:lnTo>
                  <a:pt x="4608576" y="0"/>
                </a:lnTo>
                <a:lnTo>
                  <a:pt x="4610099" y="1523"/>
                </a:lnTo>
                <a:lnTo>
                  <a:pt x="4611623" y="1523"/>
                </a:lnTo>
                <a:lnTo>
                  <a:pt x="4611623" y="6096"/>
                </a:lnTo>
                <a:lnTo>
                  <a:pt x="4610099" y="6096"/>
                </a:lnTo>
                <a:lnTo>
                  <a:pt x="4610099" y="7619"/>
                </a:lnTo>
                <a:lnTo>
                  <a:pt x="4607052" y="7619"/>
                </a:lnTo>
                <a:lnTo>
                  <a:pt x="4604003" y="4571"/>
                </a:lnTo>
                <a:close/>
              </a:path>
              <a:path w="7447915" h="7619">
                <a:moveTo>
                  <a:pt x="4642103" y="6096"/>
                </a:moveTo>
                <a:lnTo>
                  <a:pt x="4642103" y="1523"/>
                </a:lnTo>
                <a:lnTo>
                  <a:pt x="4643628" y="1523"/>
                </a:lnTo>
                <a:lnTo>
                  <a:pt x="4643628" y="0"/>
                </a:lnTo>
                <a:lnTo>
                  <a:pt x="4646676" y="0"/>
                </a:lnTo>
                <a:lnTo>
                  <a:pt x="4646676" y="1523"/>
                </a:lnTo>
                <a:lnTo>
                  <a:pt x="4648199" y="1523"/>
                </a:lnTo>
                <a:lnTo>
                  <a:pt x="4648199" y="6096"/>
                </a:lnTo>
                <a:lnTo>
                  <a:pt x="4646676" y="7619"/>
                </a:lnTo>
                <a:lnTo>
                  <a:pt x="4643628" y="7619"/>
                </a:lnTo>
                <a:lnTo>
                  <a:pt x="4642103" y="6096"/>
                </a:lnTo>
                <a:close/>
              </a:path>
              <a:path w="7447915" h="7619">
                <a:moveTo>
                  <a:pt x="4678679" y="6096"/>
                </a:moveTo>
                <a:lnTo>
                  <a:pt x="4678679" y="1523"/>
                </a:lnTo>
                <a:lnTo>
                  <a:pt x="4680203" y="1523"/>
                </a:lnTo>
                <a:lnTo>
                  <a:pt x="4680203" y="0"/>
                </a:lnTo>
                <a:lnTo>
                  <a:pt x="4683252" y="0"/>
                </a:lnTo>
                <a:lnTo>
                  <a:pt x="4683252" y="1523"/>
                </a:lnTo>
                <a:lnTo>
                  <a:pt x="4684776" y="1523"/>
                </a:lnTo>
                <a:lnTo>
                  <a:pt x="4686299" y="3047"/>
                </a:lnTo>
                <a:lnTo>
                  <a:pt x="4686299" y="4571"/>
                </a:lnTo>
                <a:lnTo>
                  <a:pt x="4683252" y="7619"/>
                </a:lnTo>
                <a:lnTo>
                  <a:pt x="4680203" y="7619"/>
                </a:lnTo>
                <a:lnTo>
                  <a:pt x="4678679" y="6096"/>
                </a:lnTo>
                <a:close/>
              </a:path>
              <a:path w="7447915" h="7619">
                <a:moveTo>
                  <a:pt x="4715255" y="6096"/>
                </a:moveTo>
                <a:lnTo>
                  <a:pt x="4715255" y="1523"/>
                </a:lnTo>
                <a:lnTo>
                  <a:pt x="4716779" y="1523"/>
                </a:lnTo>
                <a:lnTo>
                  <a:pt x="4718303" y="0"/>
                </a:lnTo>
                <a:lnTo>
                  <a:pt x="4719828" y="0"/>
                </a:lnTo>
                <a:lnTo>
                  <a:pt x="4722876" y="3047"/>
                </a:lnTo>
                <a:lnTo>
                  <a:pt x="4722876" y="4571"/>
                </a:lnTo>
                <a:lnTo>
                  <a:pt x="4721352" y="6096"/>
                </a:lnTo>
                <a:lnTo>
                  <a:pt x="4721352" y="7619"/>
                </a:lnTo>
                <a:lnTo>
                  <a:pt x="4716779" y="7619"/>
                </a:lnTo>
                <a:lnTo>
                  <a:pt x="4716779" y="6096"/>
                </a:lnTo>
                <a:lnTo>
                  <a:pt x="4715255" y="6096"/>
                </a:lnTo>
                <a:close/>
              </a:path>
              <a:path w="7447915" h="7619">
                <a:moveTo>
                  <a:pt x="4751831" y="6096"/>
                </a:moveTo>
                <a:lnTo>
                  <a:pt x="4751831" y="1523"/>
                </a:lnTo>
                <a:lnTo>
                  <a:pt x="4753355" y="1523"/>
                </a:lnTo>
                <a:lnTo>
                  <a:pt x="4754879" y="0"/>
                </a:lnTo>
                <a:lnTo>
                  <a:pt x="4756403" y="0"/>
                </a:lnTo>
                <a:lnTo>
                  <a:pt x="4757928" y="1523"/>
                </a:lnTo>
                <a:lnTo>
                  <a:pt x="4759452" y="1523"/>
                </a:lnTo>
                <a:lnTo>
                  <a:pt x="4759452" y="6096"/>
                </a:lnTo>
                <a:lnTo>
                  <a:pt x="4757928" y="6096"/>
                </a:lnTo>
                <a:lnTo>
                  <a:pt x="4757928" y="7619"/>
                </a:lnTo>
                <a:lnTo>
                  <a:pt x="4753355" y="7619"/>
                </a:lnTo>
                <a:lnTo>
                  <a:pt x="4753355" y="6096"/>
                </a:lnTo>
                <a:lnTo>
                  <a:pt x="4751831" y="6096"/>
                </a:lnTo>
                <a:close/>
              </a:path>
              <a:path w="7447915" h="7619">
                <a:moveTo>
                  <a:pt x="4788407" y="6096"/>
                </a:moveTo>
                <a:lnTo>
                  <a:pt x="4788407" y="1523"/>
                </a:lnTo>
                <a:lnTo>
                  <a:pt x="4789931" y="1523"/>
                </a:lnTo>
                <a:lnTo>
                  <a:pt x="4791455" y="0"/>
                </a:lnTo>
                <a:lnTo>
                  <a:pt x="4792979" y="0"/>
                </a:lnTo>
                <a:lnTo>
                  <a:pt x="4794504" y="1523"/>
                </a:lnTo>
                <a:lnTo>
                  <a:pt x="4796028" y="1523"/>
                </a:lnTo>
                <a:lnTo>
                  <a:pt x="4796028" y="6096"/>
                </a:lnTo>
                <a:lnTo>
                  <a:pt x="4794504" y="6096"/>
                </a:lnTo>
                <a:lnTo>
                  <a:pt x="4794504" y="7619"/>
                </a:lnTo>
                <a:lnTo>
                  <a:pt x="4789931" y="7619"/>
                </a:lnTo>
                <a:lnTo>
                  <a:pt x="4789931" y="6096"/>
                </a:lnTo>
                <a:lnTo>
                  <a:pt x="4788407" y="6096"/>
                </a:lnTo>
                <a:close/>
              </a:path>
              <a:path w="7447915" h="7619">
                <a:moveTo>
                  <a:pt x="4824984" y="4571"/>
                </a:moveTo>
                <a:lnTo>
                  <a:pt x="4824984" y="3047"/>
                </a:lnTo>
                <a:lnTo>
                  <a:pt x="4826507" y="1523"/>
                </a:lnTo>
                <a:lnTo>
                  <a:pt x="4828031" y="1523"/>
                </a:lnTo>
                <a:lnTo>
                  <a:pt x="4828031" y="0"/>
                </a:lnTo>
                <a:lnTo>
                  <a:pt x="4829555" y="0"/>
                </a:lnTo>
                <a:lnTo>
                  <a:pt x="4831079" y="1523"/>
                </a:lnTo>
                <a:lnTo>
                  <a:pt x="4832604" y="1523"/>
                </a:lnTo>
                <a:lnTo>
                  <a:pt x="4832604" y="6096"/>
                </a:lnTo>
                <a:lnTo>
                  <a:pt x="4831079" y="6096"/>
                </a:lnTo>
                <a:lnTo>
                  <a:pt x="4831079" y="7619"/>
                </a:lnTo>
                <a:lnTo>
                  <a:pt x="4828031" y="7619"/>
                </a:lnTo>
                <a:lnTo>
                  <a:pt x="4824984" y="4571"/>
                </a:lnTo>
                <a:close/>
              </a:path>
              <a:path w="7447915" h="7619">
                <a:moveTo>
                  <a:pt x="4863084" y="6096"/>
                </a:moveTo>
                <a:lnTo>
                  <a:pt x="4863084" y="1523"/>
                </a:lnTo>
                <a:lnTo>
                  <a:pt x="4864607" y="1523"/>
                </a:lnTo>
                <a:lnTo>
                  <a:pt x="4864607" y="0"/>
                </a:lnTo>
                <a:lnTo>
                  <a:pt x="4867655" y="0"/>
                </a:lnTo>
                <a:lnTo>
                  <a:pt x="4867655" y="1523"/>
                </a:lnTo>
                <a:lnTo>
                  <a:pt x="4869179" y="1523"/>
                </a:lnTo>
                <a:lnTo>
                  <a:pt x="4869179" y="6096"/>
                </a:lnTo>
                <a:lnTo>
                  <a:pt x="4867655" y="7619"/>
                </a:lnTo>
                <a:lnTo>
                  <a:pt x="4864607" y="7619"/>
                </a:lnTo>
                <a:lnTo>
                  <a:pt x="4863084" y="6096"/>
                </a:lnTo>
                <a:close/>
              </a:path>
              <a:path w="7447915" h="7619">
                <a:moveTo>
                  <a:pt x="4899660" y="6096"/>
                </a:moveTo>
                <a:lnTo>
                  <a:pt x="4899660" y="1523"/>
                </a:lnTo>
                <a:lnTo>
                  <a:pt x="4901184" y="1523"/>
                </a:lnTo>
                <a:lnTo>
                  <a:pt x="4901184" y="0"/>
                </a:lnTo>
                <a:lnTo>
                  <a:pt x="4904231" y="0"/>
                </a:lnTo>
                <a:lnTo>
                  <a:pt x="4904231" y="1523"/>
                </a:lnTo>
                <a:lnTo>
                  <a:pt x="4905755" y="1523"/>
                </a:lnTo>
                <a:lnTo>
                  <a:pt x="4907279" y="3047"/>
                </a:lnTo>
                <a:lnTo>
                  <a:pt x="4907279" y="4571"/>
                </a:lnTo>
                <a:lnTo>
                  <a:pt x="4904231" y="7619"/>
                </a:lnTo>
                <a:lnTo>
                  <a:pt x="4901184" y="7619"/>
                </a:lnTo>
                <a:lnTo>
                  <a:pt x="4899660" y="6096"/>
                </a:lnTo>
                <a:close/>
              </a:path>
              <a:path w="7447915" h="7619">
                <a:moveTo>
                  <a:pt x="4936236" y="6096"/>
                </a:moveTo>
                <a:lnTo>
                  <a:pt x="4936236" y="1523"/>
                </a:lnTo>
                <a:lnTo>
                  <a:pt x="4937760" y="1523"/>
                </a:lnTo>
                <a:lnTo>
                  <a:pt x="4939284" y="0"/>
                </a:lnTo>
                <a:lnTo>
                  <a:pt x="4940807" y="0"/>
                </a:lnTo>
                <a:lnTo>
                  <a:pt x="4943855" y="3047"/>
                </a:lnTo>
                <a:lnTo>
                  <a:pt x="4943855" y="4571"/>
                </a:lnTo>
                <a:lnTo>
                  <a:pt x="4942331" y="6096"/>
                </a:lnTo>
                <a:lnTo>
                  <a:pt x="4942331" y="7619"/>
                </a:lnTo>
                <a:lnTo>
                  <a:pt x="4937760" y="7619"/>
                </a:lnTo>
                <a:lnTo>
                  <a:pt x="4937760" y="6096"/>
                </a:lnTo>
                <a:lnTo>
                  <a:pt x="4936236" y="6096"/>
                </a:lnTo>
                <a:close/>
              </a:path>
              <a:path w="7447915" h="7619">
                <a:moveTo>
                  <a:pt x="4972812" y="6096"/>
                </a:moveTo>
                <a:lnTo>
                  <a:pt x="4972812" y="1523"/>
                </a:lnTo>
                <a:lnTo>
                  <a:pt x="4974336" y="1523"/>
                </a:lnTo>
                <a:lnTo>
                  <a:pt x="4975860" y="0"/>
                </a:lnTo>
                <a:lnTo>
                  <a:pt x="4977384" y="0"/>
                </a:lnTo>
                <a:lnTo>
                  <a:pt x="4978907" y="1523"/>
                </a:lnTo>
                <a:lnTo>
                  <a:pt x="4980431" y="1523"/>
                </a:lnTo>
                <a:lnTo>
                  <a:pt x="4980431" y="6096"/>
                </a:lnTo>
                <a:lnTo>
                  <a:pt x="4978907" y="6096"/>
                </a:lnTo>
                <a:lnTo>
                  <a:pt x="4978907" y="7619"/>
                </a:lnTo>
                <a:lnTo>
                  <a:pt x="4974336" y="7619"/>
                </a:lnTo>
                <a:lnTo>
                  <a:pt x="4974336" y="6096"/>
                </a:lnTo>
                <a:lnTo>
                  <a:pt x="4972812" y="6096"/>
                </a:lnTo>
                <a:close/>
              </a:path>
              <a:path w="7447915" h="7619">
                <a:moveTo>
                  <a:pt x="5009387" y="6096"/>
                </a:moveTo>
                <a:lnTo>
                  <a:pt x="5009387" y="1523"/>
                </a:lnTo>
                <a:lnTo>
                  <a:pt x="5010912" y="1523"/>
                </a:lnTo>
                <a:lnTo>
                  <a:pt x="5012436" y="0"/>
                </a:lnTo>
                <a:lnTo>
                  <a:pt x="5013960" y="0"/>
                </a:lnTo>
                <a:lnTo>
                  <a:pt x="5015484" y="1523"/>
                </a:lnTo>
                <a:lnTo>
                  <a:pt x="5017007" y="1523"/>
                </a:lnTo>
                <a:lnTo>
                  <a:pt x="5017007" y="6096"/>
                </a:lnTo>
                <a:lnTo>
                  <a:pt x="5015484" y="6096"/>
                </a:lnTo>
                <a:lnTo>
                  <a:pt x="5015484" y="7619"/>
                </a:lnTo>
                <a:lnTo>
                  <a:pt x="5010912" y="7619"/>
                </a:lnTo>
                <a:lnTo>
                  <a:pt x="5010912" y="6096"/>
                </a:lnTo>
                <a:lnTo>
                  <a:pt x="5009387" y="6096"/>
                </a:lnTo>
                <a:close/>
              </a:path>
              <a:path w="7447915" h="7619">
                <a:moveTo>
                  <a:pt x="5045963" y="4571"/>
                </a:moveTo>
                <a:lnTo>
                  <a:pt x="5045963" y="3047"/>
                </a:lnTo>
                <a:lnTo>
                  <a:pt x="5047487" y="1523"/>
                </a:lnTo>
                <a:lnTo>
                  <a:pt x="5049012" y="1523"/>
                </a:lnTo>
                <a:lnTo>
                  <a:pt x="5049012" y="0"/>
                </a:lnTo>
                <a:lnTo>
                  <a:pt x="5050536" y="0"/>
                </a:lnTo>
                <a:lnTo>
                  <a:pt x="5052060" y="1523"/>
                </a:lnTo>
                <a:lnTo>
                  <a:pt x="5053584" y="1523"/>
                </a:lnTo>
                <a:lnTo>
                  <a:pt x="5053584" y="6096"/>
                </a:lnTo>
                <a:lnTo>
                  <a:pt x="5052060" y="7619"/>
                </a:lnTo>
                <a:lnTo>
                  <a:pt x="5049012" y="7619"/>
                </a:lnTo>
                <a:lnTo>
                  <a:pt x="5045963" y="4571"/>
                </a:lnTo>
                <a:close/>
              </a:path>
              <a:path w="7447915" h="7619">
                <a:moveTo>
                  <a:pt x="5084063" y="6096"/>
                </a:moveTo>
                <a:lnTo>
                  <a:pt x="5084063" y="1523"/>
                </a:lnTo>
                <a:lnTo>
                  <a:pt x="5085587" y="1523"/>
                </a:lnTo>
                <a:lnTo>
                  <a:pt x="5085587" y="0"/>
                </a:lnTo>
                <a:lnTo>
                  <a:pt x="5088636" y="0"/>
                </a:lnTo>
                <a:lnTo>
                  <a:pt x="5088636" y="1523"/>
                </a:lnTo>
                <a:lnTo>
                  <a:pt x="5090160" y="1523"/>
                </a:lnTo>
                <a:lnTo>
                  <a:pt x="5090160" y="6096"/>
                </a:lnTo>
                <a:lnTo>
                  <a:pt x="5088636" y="7619"/>
                </a:lnTo>
                <a:lnTo>
                  <a:pt x="5085587" y="7619"/>
                </a:lnTo>
                <a:lnTo>
                  <a:pt x="5084063" y="6096"/>
                </a:lnTo>
                <a:close/>
              </a:path>
              <a:path w="7447915" h="7619">
                <a:moveTo>
                  <a:pt x="5120639" y="6096"/>
                </a:moveTo>
                <a:lnTo>
                  <a:pt x="5120639" y="1523"/>
                </a:lnTo>
                <a:lnTo>
                  <a:pt x="5122163" y="1523"/>
                </a:lnTo>
                <a:lnTo>
                  <a:pt x="5122163" y="0"/>
                </a:lnTo>
                <a:lnTo>
                  <a:pt x="5125212" y="0"/>
                </a:lnTo>
                <a:lnTo>
                  <a:pt x="5125212" y="1523"/>
                </a:lnTo>
                <a:lnTo>
                  <a:pt x="5126736" y="1523"/>
                </a:lnTo>
                <a:lnTo>
                  <a:pt x="5128260" y="3047"/>
                </a:lnTo>
                <a:lnTo>
                  <a:pt x="5128260" y="4571"/>
                </a:lnTo>
                <a:lnTo>
                  <a:pt x="5125212" y="7619"/>
                </a:lnTo>
                <a:lnTo>
                  <a:pt x="5122163" y="7619"/>
                </a:lnTo>
                <a:lnTo>
                  <a:pt x="5120639" y="6096"/>
                </a:lnTo>
                <a:close/>
              </a:path>
              <a:path w="7447915" h="7619">
                <a:moveTo>
                  <a:pt x="5157215" y="6096"/>
                </a:moveTo>
                <a:lnTo>
                  <a:pt x="5157215" y="1523"/>
                </a:lnTo>
                <a:lnTo>
                  <a:pt x="5158739" y="1523"/>
                </a:lnTo>
                <a:lnTo>
                  <a:pt x="5160263" y="0"/>
                </a:lnTo>
                <a:lnTo>
                  <a:pt x="5161787" y="0"/>
                </a:lnTo>
                <a:lnTo>
                  <a:pt x="5164836" y="3047"/>
                </a:lnTo>
                <a:lnTo>
                  <a:pt x="5164836" y="4571"/>
                </a:lnTo>
                <a:lnTo>
                  <a:pt x="5163312" y="6096"/>
                </a:lnTo>
                <a:lnTo>
                  <a:pt x="5163312" y="7619"/>
                </a:lnTo>
                <a:lnTo>
                  <a:pt x="5158739" y="7619"/>
                </a:lnTo>
                <a:lnTo>
                  <a:pt x="5158739" y="6096"/>
                </a:lnTo>
                <a:lnTo>
                  <a:pt x="5157215" y="6096"/>
                </a:lnTo>
                <a:close/>
              </a:path>
              <a:path w="7447915" h="7619">
                <a:moveTo>
                  <a:pt x="5193791" y="6096"/>
                </a:moveTo>
                <a:lnTo>
                  <a:pt x="5193791" y="1523"/>
                </a:lnTo>
                <a:lnTo>
                  <a:pt x="5195315" y="1523"/>
                </a:lnTo>
                <a:lnTo>
                  <a:pt x="5196839" y="0"/>
                </a:lnTo>
                <a:lnTo>
                  <a:pt x="5198363" y="0"/>
                </a:lnTo>
                <a:lnTo>
                  <a:pt x="5199887" y="1523"/>
                </a:lnTo>
                <a:lnTo>
                  <a:pt x="5201412" y="1523"/>
                </a:lnTo>
                <a:lnTo>
                  <a:pt x="5201412" y="6096"/>
                </a:lnTo>
                <a:lnTo>
                  <a:pt x="5199887" y="6096"/>
                </a:lnTo>
                <a:lnTo>
                  <a:pt x="5199887" y="7619"/>
                </a:lnTo>
                <a:lnTo>
                  <a:pt x="5195315" y="7619"/>
                </a:lnTo>
                <a:lnTo>
                  <a:pt x="5195315" y="6096"/>
                </a:lnTo>
                <a:lnTo>
                  <a:pt x="5193791" y="6096"/>
                </a:lnTo>
                <a:close/>
              </a:path>
              <a:path w="7447915" h="7619">
                <a:moveTo>
                  <a:pt x="5230368" y="6096"/>
                </a:moveTo>
                <a:lnTo>
                  <a:pt x="5230368" y="1523"/>
                </a:lnTo>
                <a:lnTo>
                  <a:pt x="5231891" y="1523"/>
                </a:lnTo>
                <a:lnTo>
                  <a:pt x="5233415" y="0"/>
                </a:lnTo>
                <a:lnTo>
                  <a:pt x="5234939" y="0"/>
                </a:lnTo>
                <a:lnTo>
                  <a:pt x="5236463" y="1523"/>
                </a:lnTo>
                <a:lnTo>
                  <a:pt x="5237987" y="1523"/>
                </a:lnTo>
                <a:lnTo>
                  <a:pt x="5237987" y="6096"/>
                </a:lnTo>
                <a:lnTo>
                  <a:pt x="5236463" y="6096"/>
                </a:lnTo>
                <a:lnTo>
                  <a:pt x="5236463" y="7619"/>
                </a:lnTo>
                <a:lnTo>
                  <a:pt x="5231891" y="7619"/>
                </a:lnTo>
                <a:lnTo>
                  <a:pt x="5231891" y="6096"/>
                </a:lnTo>
                <a:lnTo>
                  <a:pt x="5230368" y="6096"/>
                </a:lnTo>
                <a:close/>
              </a:path>
              <a:path w="7447915" h="7619">
                <a:moveTo>
                  <a:pt x="5266944" y="4571"/>
                </a:moveTo>
                <a:lnTo>
                  <a:pt x="5266944" y="3047"/>
                </a:lnTo>
                <a:lnTo>
                  <a:pt x="5268468" y="1523"/>
                </a:lnTo>
                <a:lnTo>
                  <a:pt x="5269991" y="1523"/>
                </a:lnTo>
                <a:lnTo>
                  <a:pt x="5269991" y="0"/>
                </a:lnTo>
                <a:lnTo>
                  <a:pt x="5271515" y="0"/>
                </a:lnTo>
                <a:lnTo>
                  <a:pt x="5273039" y="1523"/>
                </a:lnTo>
                <a:lnTo>
                  <a:pt x="5274563" y="1523"/>
                </a:lnTo>
                <a:lnTo>
                  <a:pt x="5274563" y="6096"/>
                </a:lnTo>
                <a:lnTo>
                  <a:pt x="5273039" y="7619"/>
                </a:lnTo>
                <a:lnTo>
                  <a:pt x="5269991" y="7619"/>
                </a:lnTo>
                <a:lnTo>
                  <a:pt x="5266944" y="4571"/>
                </a:lnTo>
                <a:close/>
              </a:path>
              <a:path w="7447915" h="7619">
                <a:moveTo>
                  <a:pt x="5305044" y="6096"/>
                </a:moveTo>
                <a:lnTo>
                  <a:pt x="5305044" y="1523"/>
                </a:lnTo>
                <a:lnTo>
                  <a:pt x="5306568" y="1523"/>
                </a:lnTo>
                <a:lnTo>
                  <a:pt x="5306568" y="0"/>
                </a:lnTo>
                <a:lnTo>
                  <a:pt x="5309615" y="0"/>
                </a:lnTo>
                <a:lnTo>
                  <a:pt x="5309615" y="1523"/>
                </a:lnTo>
                <a:lnTo>
                  <a:pt x="5311139" y="1523"/>
                </a:lnTo>
                <a:lnTo>
                  <a:pt x="5311139" y="6096"/>
                </a:lnTo>
                <a:lnTo>
                  <a:pt x="5309615" y="7619"/>
                </a:lnTo>
                <a:lnTo>
                  <a:pt x="5306568" y="7619"/>
                </a:lnTo>
                <a:lnTo>
                  <a:pt x="5305044" y="6096"/>
                </a:lnTo>
                <a:close/>
              </a:path>
              <a:path w="7447915" h="7619">
                <a:moveTo>
                  <a:pt x="5341620" y="6096"/>
                </a:moveTo>
                <a:lnTo>
                  <a:pt x="5341620" y="1523"/>
                </a:lnTo>
                <a:lnTo>
                  <a:pt x="5343144" y="1523"/>
                </a:lnTo>
                <a:lnTo>
                  <a:pt x="5343144" y="0"/>
                </a:lnTo>
                <a:lnTo>
                  <a:pt x="5346191" y="0"/>
                </a:lnTo>
                <a:lnTo>
                  <a:pt x="5346191" y="1523"/>
                </a:lnTo>
                <a:lnTo>
                  <a:pt x="5347715" y="1523"/>
                </a:lnTo>
                <a:lnTo>
                  <a:pt x="5349239" y="3047"/>
                </a:lnTo>
                <a:lnTo>
                  <a:pt x="5349239" y="4571"/>
                </a:lnTo>
                <a:lnTo>
                  <a:pt x="5346191" y="7619"/>
                </a:lnTo>
                <a:lnTo>
                  <a:pt x="5343144" y="7619"/>
                </a:lnTo>
                <a:lnTo>
                  <a:pt x="5341620" y="6096"/>
                </a:lnTo>
                <a:close/>
              </a:path>
              <a:path w="7447915" h="7619">
                <a:moveTo>
                  <a:pt x="5378196" y="6096"/>
                </a:moveTo>
                <a:lnTo>
                  <a:pt x="5378196" y="1523"/>
                </a:lnTo>
                <a:lnTo>
                  <a:pt x="5379720" y="1523"/>
                </a:lnTo>
                <a:lnTo>
                  <a:pt x="5381244" y="0"/>
                </a:lnTo>
                <a:lnTo>
                  <a:pt x="5382768" y="0"/>
                </a:lnTo>
                <a:lnTo>
                  <a:pt x="5384291" y="1523"/>
                </a:lnTo>
                <a:lnTo>
                  <a:pt x="5385815" y="1523"/>
                </a:lnTo>
                <a:lnTo>
                  <a:pt x="5385815" y="6096"/>
                </a:lnTo>
                <a:lnTo>
                  <a:pt x="5384291" y="6096"/>
                </a:lnTo>
                <a:lnTo>
                  <a:pt x="5384291" y="7619"/>
                </a:lnTo>
                <a:lnTo>
                  <a:pt x="5379720" y="7619"/>
                </a:lnTo>
                <a:lnTo>
                  <a:pt x="5379720" y="6096"/>
                </a:lnTo>
                <a:lnTo>
                  <a:pt x="5378196" y="6096"/>
                </a:lnTo>
                <a:close/>
              </a:path>
              <a:path w="7447915" h="7619">
                <a:moveTo>
                  <a:pt x="5414771" y="6096"/>
                </a:moveTo>
                <a:lnTo>
                  <a:pt x="5414771" y="1523"/>
                </a:lnTo>
                <a:lnTo>
                  <a:pt x="5416296" y="1523"/>
                </a:lnTo>
                <a:lnTo>
                  <a:pt x="5417820" y="0"/>
                </a:lnTo>
                <a:lnTo>
                  <a:pt x="5419344" y="0"/>
                </a:lnTo>
                <a:lnTo>
                  <a:pt x="5420868" y="1523"/>
                </a:lnTo>
                <a:lnTo>
                  <a:pt x="5422391" y="1523"/>
                </a:lnTo>
                <a:lnTo>
                  <a:pt x="5422391" y="6096"/>
                </a:lnTo>
                <a:lnTo>
                  <a:pt x="5420868" y="6096"/>
                </a:lnTo>
                <a:lnTo>
                  <a:pt x="5420868" y="7619"/>
                </a:lnTo>
                <a:lnTo>
                  <a:pt x="5416296" y="7619"/>
                </a:lnTo>
                <a:lnTo>
                  <a:pt x="5416296" y="6096"/>
                </a:lnTo>
                <a:lnTo>
                  <a:pt x="5414771" y="6096"/>
                </a:lnTo>
                <a:close/>
              </a:path>
              <a:path w="7447915" h="7619">
                <a:moveTo>
                  <a:pt x="5451347" y="6096"/>
                </a:moveTo>
                <a:lnTo>
                  <a:pt x="5451347" y="1523"/>
                </a:lnTo>
                <a:lnTo>
                  <a:pt x="5452871" y="1523"/>
                </a:lnTo>
                <a:lnTo>
                  <a:pt x="5454396" y="0"/>
                </a:lnTo>
                <a:lnTo>
                  <a:pt x="5455920" y="0"/>
                </a:lnTo>
                <a:lnTo>
                  <a:pt x="5457444" y="1523"/>
                </a:lnTo>
                <a:lnTo>
                  <a:pt x="5458968" y="1523"/>
                </a:lnTo>
                <a:lnTo>
                  <a:pt x="5458968" y="6096"/>
                </a:lnTo>
                <a:lnTo>
                  <a:pt x="5457444" y="6096"/>
                </a:lnTo>
                <a:lnTo>
                  <a:pt x="5457444" y="7619"/>
                </a:lnTo>
                <a:lnTo>
                  <a:pt x="5452871" y="7619"/>
                </a:lnTo>
                <a:lnTo>
                  <a:pt x="5452871" y="6096"/>
                </a:lnTo>
                <a:lnTo>
                  <a:pt x="5451347" y="6096"/>
                </a:lnTo>
                <a:close/>
              </a:path>
              <a:path w="7447915" h="7619">
                <a:moveTo>
                  <a:pt x="5487923" y="4571"/>
                </a:moveTo>
                <a:lnTo>
                  <a:pt x="5487923" y="3047"/>
                </a:lnTo>
                <a:lnTo>
                  <a:pt x="5489447" y="1523"/>
                </a:lnTo>
                <a:lnTo>
                  <a:pt x="5490971" y="1523"/>
                </a:lnTo>
                <a:lnTo>
                  <a:pt x="5490971" y="0"/>
                </a:lnTo>
                <a:lnTo>
                  <a:pt x="5494020" y="0"/>
                </a:lnTo>
                <a:lnTo>
                  <a:pt x="5494020" y="1523"/>
                </a:lnTo>
                <a:lnTo>
                  <a:pt x="5495544" y="1523"/>
                </a:lnTo>
                <a:lnTo>
                  <a:pt x="5495544" y="6096"/>
                </a:lnTo>
                <a:lnTo>
                  <a:pt x="5494020" y="7619"/>
                </a:lnTo>
                <a:lnTo>
                  <a:pt x="5490971" y="7619"/>
                </a:lnTo>
                <a:lnTo>
                  <a:pt x="5487923" y="4571"/>
                </a:lnTo>
                <a:close/>
              </a:path>
              <a:path w="7447915" h="7619">
                <a:moveTo>
                  <a:pt x="5526023" y="6096"/>
                </a:moveTo>
                <a:lnTo>
                  <a:pt x="5526023" y="1523"/>
                </a:lnTo>
                <a:lnTo>
                  <a:pt x="5527547" y="1523"/>
                </a:lnTo>
                <a:lnTo>
                  <a:pt x="5527547" y="0"/>
                </a:lnTo>
                <a:lnTo>
                  <a:pt x="5530596" y="0"/>
                </a:lnTo>
                <a:lnTo>
                  <a:pt x="5530596" y="1523"/>
                </a:lnTo>
                <a:lnTo>
                  <a:pt x="5532120" y="1523"/>
                </a:lnTo>
                <a:lnTo>
                  <a:pt x="5532120" y="6096"/>
                </a:lnTo>
                <a:lnTo>
                  <a:pt x="5530596" y="7619"/>
                </a:lnTo>
                <a:lnTo>
                  <a:pt x="5527547" y="7619"/>
                </a:lnTo>
                <a:lnTo>
                  <a:pt x="5526023" y="6096"/>
                </a:lnTo>
                <a:close/>
              </a:path>
              <a:path w="7447915" h="7619">
                <a:moveTo>
                  <a:pt x="5562599" y="6096"/>
                </a:moveTo>
                <a:lnTo>
                  <a:pt x="5562599" y="1523"/>
                </a:lnTo>
                <a:lnTo>
                  <a:pt x="5564123" y="1523"/>
                </a:lnTo>
                <a:lnTo>
                  <a:pt x="5565647" y="0"/>
                </a:lnTo>
                <a:lnTo>
                  <a:pt x="5567171" y="0"/>
                </a:lnTo>
                <a:lnTo>
                  <a:pt x="5567171" y="1523"/>
                </a:lnTo>
                <a:lnTo>
                  <a:pt x="5568696" y="1523"/>
                </a:lnTo>
                <a:lnTo>
                  <a:pt x="5570220" y="3047"/>
                </a:lnTo>
                <a:lnTo>
                  <a:pt x="5570220" y="4571"/>
                </a:lnTo>
                <a:lnTo>
                  <a:pt x="5567171" y="7619"/>
                </a:lnTo>
                <a:lnTo>
                  <a:pt x="5564123" y="7619"/>
                </a:lnTo>
                <a:lnTo>
                  <a:pt x="5562599" y="6096"/>
                </a:lnTo>
                <a:close/>
              </a:path>
              <a:path w="7447915" h="7619">
                <a:moveTo>
                  <a:pt x="5599176" y="6096"/>
                </a:moveTo>
                <a:lnTo>
                  <a:pt x="5599176" y="1523"/>
                </a:lnTo>
                <a:lnTo>
                  <a:pt x="5600699" y="1523"/>
                </a:lnTo>
                <a:lnTo>
                  <a:pt x="5602223" y="0"/>
                </a:lnTo>
                <a:lnTo>
                  <a:pt x="5603747" y="0"/>
                </a:lnTo>
                <a:lnTo>
                  <a:pt x="5605271" y="1523"/>
                </a:lnTo>
                <a:lnTo>
                  <a:pt x="5606796" y="1523"/>
                </a:lnTo>
                <a:lnTo>
                  <a:pt x="5606796" y="6096"/>
                </a:lnTo>
                <a:lnTo>
                  <a:pt x="5605271" y="6096"/>
                </a:lnTo>
                <a:lnTo>
                  <a:pt x="5605271" y="7619"/>
                </a:lnTo>
                <a:lnTo>
                  <a:pt x="5600699" y="7619"/>
                </a:lnTo>
                <a:lnTo>
                  <a:pt x="5600699" y="6096"/>
                </a:lnTo>
                <a:lnTo>
                  <a:pt x="5599176" y="6096"/>
                </a:lnTo>
                <a:close/>
              </a:path>
              <a:path w="7447915" h="7619">
                <a:moveTo>
                  <a:pt x="5635752" y="6096"/>
                </a:moveTo>
                <a:lnTo>
                  <a:pt x="5635752" y="1523"/>
                </a:lnTo>
                <a:lnTo>
                  <a:pt x="5637276" y="1523"/>
                </a:lnTo>
                <a:lnTo>
                  <a:pt x="5638799" y="0"/>
                </a:lnTo>
                <a:lnTo>
                  <a:pt x="5640323" y="0"/>
                </a:lnTo>
                <a:lnTo>
                  <a:pt x="5641847" y="1523"/>
                </a:lnTo>
                <a:lnTo>
                  <a:pt x="5643371" y="1523"/>
                </a:lnTo>
                <a:lnTo>
                  <a:pt x="5643371" y="6096"/>
                </a:lnTo>
                <a:lnTo>
                  <a:pt x="5641847" y="6096"/>
                </a:lnTo>
                <a:lnTo>
                  <a:pt x="5641847" y="7619"/>
                </a:lnTo>
                <a:lnTo>
                  <a:pt x="5637276" y="7619"/>
                </a:lnTo>
                <a:lnTo>
                  <a:pt x="5637276" y="6096"/>
                </a:lnTo>
                <a:lnTo>
                  <a:pt x="5635752" y="6096"/>
                </a:lnTo>
                <a:close/>
              </a:path>
              <a:path w="7447915" h="7619">
                <a:moveTo>
                  <a:pt x="5672328" y="4571"/>
                </a:moveTo>
                <a:lnTo>
                  <a:pt x="5672328" y="3047"/>
                </a:lnTo>
                <a:lnTo>
                  <a:pt x="5675376" y="0"/>
                </a:lnTo>
                <a:lnTo>
                  <a:pt x="5676899" y="0"/>
                </a:lnTo>
                <a:lnTo>
                  <a:pt x="5678423" y="1523"/>
                </a:lnTo>
                <a:lnTo>
                  <a:pt x="5679947" y="1523"/>
                </a:lnTo>
                <a:lnTo>
                  <a:pt x="5679947" y="6096"/>
                </a:lnTo>
                <a:lnTo>
                  <a:pt x="5678423" y="6096"/>
                </a:lnTo>
                <a:lnTo>
                  <a:pt x="5678423" y="7619"/>
                </a:lnTo>
                <a:lnTo>
                  <a:pt x="5673852" y="7619"/>
                </a:lnTo>
                <a:lnTo>
                  <a:pt x="5673852" y="6096"/>
                </a:lnTo>
                <a:lnTo>
                  <a:pt x="5672328" y="4571"/>
                </a:lnTo>
                <a:close/>
              </a:path>
              <a:path w="7447915" h="7619">
                <a:moveTo>
                  <a:pt x="5708904" y="4571"/>
                </a:moveTo>
                <a:lnTo>
                  <a:pt x="5708904" y="3047"/>
                </a:lnTo>
                <a:lnTo>
                  <a:pt x="5710428" y="1523"/>
                </a:lnTo>
                <a:lnTo>
                  <a:pt x="5711952" y="1523"/>
                </a:lnTo>
                <a:lnTo>
                  <a:pt x="5711952" y="0"/>
                </a:lnTo>
                <a:lnTo>
                  <a:pt x="5714999" y="0"/>
                </a:lnTo>
                <a:lnTo>
                  <a:pt x="5714999" y="1523"/>
                </a:lnTo>
                <a:lnTo>
                  <a:pt x="5716523" y="1523"/>
                </a:lnTo>
                <a:lnTo>
                  <a:pt x="5716523" y="6096"/>
                </a:lnTo>
                <a:lnTo>
                  <a:pt x="5714999" y="7619"/>
                </a:lnTo>
                <a:lnTo>
                  <a:pt x="5711952" y="7619"/>
                </a:lnTo>
                <a:lnTo>
                  <a:pt x="5708904" y="4571"/>
                </a:lnTo>
                <a:close/>
              </a:path>
              <a:path w="7447915" h="7619">
                <a:moveTo>
                  <a:pt x="5747004" y="6096"/>
                </a:moveTo>
                <a:lnTo>
                  <a:pt x="5747004" y="1523"/>
                </a:lnTo>
                <a:lnTo>
                  <a:pt x="5748528" y="1523"/>
                </a:lnTo>
                <a:lnTo>
                  <a:pt x="5748528" y="0"/>
                </a:lnTo>
                <a:lnTo>
                  <a:pt x="5751576" y="0"/>
                </a:lnTo>
                <a:lnTo>
                  <a:pt x="5751576" y="1523"/>
                </a:lnTo>
                <a:lnTo>
                  <a:pt x="5753099" y="1523"/>
                </a:lnTo>
                <a:lnTo>
                  <a:pt x="5753099" y="6096"/>
                </a:lnTo>
                <a:lnTo>
                  <a:pt x="5751576" y="7619"/>
                </a:lnTo>
                <a:lnTo>
                  <a:pt x="5748528" y="7619"/>
                </a:lnTo>
                <a:lnTo>
                  <a:pt x="5747004" y="6096"/>
                </a:lnTo>
                <a:close/>
              </a:path>
              <a:path w="7447915" h="7619">
                <a:moveTo>
                  <a:pt x="5783580" y="6096"/>
                </a:moveTo>
                <a:lnTo>
                  <a:pt x="5783580" y="1523"/>
                </a:lnTo>
                <a:lnTo>
                  <a:pt x="5785104" y="1523"/>
                </a:lnTo>
                <a:lnTo>
                  <a:pt x="5786628" y="0"/>
                </a:lnTo>
                <a:lnTo>
                  <a:pt x="5788152" y="0"/>
                </a:lnTo>
                <a:lnTo>
                  <a:pt x="5788152" y="1523"/>
                </a:lnTo>
                <a:lnTo>
                  <a:pt x="5789676" y="1523"/>
                </a:lnTo>
                <a:lnTo>
                  <a:pt x="5791199" y="3047"/>
                </a:lnTo>
                <a:lnTo>
                  <a:pt x="5791199" y="4571"/>
                </a:lnTo>
                <a:lnTo>
                  <a:pt x="5788152" y="7619"/>
                </a:lnTo>
                <a:lnTo>
                  <a:pt x="5785104" y="7619"/>
                </a:lnTo>
                <a:lnTo>
                  <a:pt x="5783580" y="6096"/>
                </a:lnTo>
                <a:close/>
              </a:path>
              <a:path w="7447915" h="7619">
                <a:moveTo>
                  <a:pt x="5820155" y="6096"/>
                </a:moveTo>
                <a:lnTo>
                  <a:pt x="5820155" y="1523"/>
                </a:lnTo>
                <a:lnTo>
                  <a:pt x="5821680" y="1523"/>
                </a:lnTo>
                <a:lnTo>
                  <a:pt x="5823204" y="0"/>
                </a:lnTo>
                <a:lnTo>
                  <a:pt x="5824728" y="0"/>
                </a:lnTo>
                <a:lnTo>
                  <a:pt x="5826252" y="1523"/>
                </a:lnTo>
                <a:lnTo>
                  <a:pt x="5827776" y="1523"/>
                </a:lnTo>
                <a:lnTo>
                  <a:pt x="5827776" y="6096"/>
                </a:lnTo>
                <a:lnTo>
                  <a:pt x="5826252" y="6096"/>
                </a:lnTo>
                <a:lnTo>
                  <a:pt x="5826252" y="7619"/>
                </a:lnTo>
                <a:lnTo>
                  <a:pt x="5821680" y="7619"/>
                </a:lnTo>
                <a:lnTo>
                  <a:pt x="5821680" y="6096"/>
                </a:lnTo>
                <a:lnTo>
                  <a:pt x="5820155" y="6096"/>
                </a:lnTo>
                <a:close/>
              </a:path>
              <a:path w="7447915" h="7619">
                <a:moveTo>
                  <a:pt x="5856731" y="6096"/>
                </a:moveTo>
                <a:lnTo>
                  <a:pt x="5856731" y="1523"/>
                </a:lnTo>
                <a:lnTo>
                  <a:pt x="5858255" y="1523"/>
                </a:lnTo>
                <a:lnTo>
                  <a:pt x="5859780" y="0"/>
                </a:lnTo>
                <a:lnTo>
                  <a:pt x="5861304" y="0"/>
                </a:lnTo>
                <a:lnTo>
                  <a:pt x="5862828" y="1523"/>
                </a:lnTo>
                <a:lnTo>
                  <a:pt x="5864352" y="1523"/>
                </a:lnTo>
                <a:lnTo>
                  <a:pt x="5864352" y="6096"/>
                </a:lnTo>
                <a:lnTo>
                  <a:pt x="5862828" y="6096"/>
                </a:lnTo>
                <a:lnTo>
                  <a:pt x="5862828" y="7619"/>
                </a:lnTo>
                <a:lnTo>
                  <a:pt x="5858255" y="7619"/>
                </a:lnTo>
                <a:lnTo>
                  <a:pt x="5858255" y="6096"/>
                </a:lnTo>
                <a:lnTo>
                  <a:pt x="5856731" y="6096"/>
                </a:lnTo>
                <a:close/>
              </a:path>
              <a:path w="7447915" h="7619">
                <a:moveTo>
                  <a:pt x="5893307" y="4571"/>
                </a:moveTo>
                <a:lnTo>
                  <a:pt x="5893307" y="3047"/>
                </a:lnTo>
                <a:lnTo>
                  <a:pt x="5896355" y="0"/>
                </a:lnTo>
                <a:lnTo>
                  <a:pt x="5897880" y="0"/>
                </a:lnTo>
                <a:lnTo>
                  <a:pt x="5899404" y="1523"/>
                </a:lnTo>
                <a:lnTo>
                  <a:pt x="5900928" y="1523"/>
                </a:lnTo>
                <a:lnTo>
                  <a:pt x="5900928" y="6096"/>
                </a:lnTo>
                <a:lnTo>
                  <a:pt x="5899404" y="6096"/>
                </a:lnTo>
                <a:lnTo>
                  <a:pt x="5899404" y="7619"/>
                </a:lnTo>
                <a:lnTo>
                  <a:pt x="5894831" y="7619"/>
                </a:lnTo>
                <a:lnTo>
                  <a:pt x="5894831" y="6096"/>
                </a:lnTo>
                <a:lnTo>
                  <a:pt x="5893307" y="4571"/>
                </a:lnTo>
                <a:close/>
              </a:path>
              <a:path w="7447915" h="7619">
                <a:moveTo>
                  <a:pt x="5929884" y="4571"/>
                </a:moveTo>
                <a:lnTo>
                  <a:pt x="5929884" y="3047"/>
                </a:lnTo>
                <a:lnTo>
                  <a:pt x="5931407" y="1523"/>
                </a:lnTo>
                <a:lnTo>
                  <a:pt x="5932931" y="1523"/>
                </a:lnTo>
                <a:lnTo>
                  <a:pt x="5932931" y="0"/>
                </a:lnTo>
                <a:lnTo>
                  <a:pt x="5935980" y="0"/>
                </a:lnTo>
                <a:lnTo>
                  <a:pt x="5935980" y="1523"/>
                </a:lnTo>
                <a:lnTo>
                  <a:pt x="5937504" y="1523"/>
                </a:lnTo>
                <a:lnTo>
                  <a:pt x="5937504" y="6096"/>
                </a:lnTo>
                <a:lnTo>
                  <a:pt x="5935980" y="7619"/>
                </a:lnTo>
                <a:lnTo>
                  <a:pt x="5932931" y="7619"/>
                </a:lnTo>
                <a:lnTo>
                  <a:pt x="5929884" y="4571"/>
                </a:lnTo>
                <a:close/>
              </a:path>
              <a:path w="7447915" h="7619">
                <a:moveTo>
                  <a:pt x="5967984" y="6096"/>
                </a:moveTo>
                <a:lnTo>
                  <a:pt x="5967984" y="1523"/>
                </a:lnTo>
                <a:lnTo>
                  <a:pt x="5969507" y="1523"/>
                </a:lnTo>
                <a:lnTo>
                  <a:pt x="5969507" y="0"/>
                </a:lnTo>
                <a:lnTo>
                  <a:pt x="5972555" y="0"/>
                </a:lnTo>
                <a:lnTo>
                  <a:pt x="5972555" y="1523"/>
                </a:lnTo>
                <a:lnTo>
                  <a:pt x="5974080" y="1523"/>
                </a:lnTo>
                <a:lnTo>
                  <a:pt x="5974080" y="6096"/>
                </a:lnTo>
                <a:lnTo>
                  <a:pt x="5972555" y="7619"/>
                </a:lnTo>
                <a:lnTo>
                  <a:pt x="5969507" y="7619"/>
                </a:lnTo>
                <a:lnTo>
                  <a:pt x="5967984" y="6096"/>
                </a:lnTo>
                <a:close/>
              </a:path>
              <a:path w="7447915" h="7619">
                <a:moveTo>
                  <a:pt x="6004560" y="6096"/>
                </a:moveTo>
                <a:lnTo>
                  <a:pt x="6004560" y="1523"/>
                </a:lnTo>
                <a:lnTo>
                  <a:pt x="6006084" y="1523"/>
                </a:lnTo>
                <a:lnTo>
                  <a:pt x="6007607" y="0"/>
                </a:lnTo>
                <a:lnTo>
                  <a:pt x="6009131" y="0"/>
                </a:lnTo>
                <a:lnTo>
                  <a:pt x="6009131" y="1523"/>
                </a:lnTo>
                <a:lnTo>
                  <a:pt x="6010655" y="1523"/>
                </a:lnTo>
                <a:lnTo>
                  <a:pt x="6012180" y="3047"/>
                </a:lnTo>
                <a:lnTo>
                  <a:pt x="6012180" y="4571"/>
                </a:lnTo>
                <a:lnTo>
                  <a:pt x="6009131" y="7619"/>
                </a:lnTo>
                <a:lnTo>
                  <a:pt x="6006084" y="7619"/>
                </a:lnTo>
                <a:lnTo>
                  <a:pt x="6006084" y="6096"/>
                </a:lnTo>
                <a:lnTo>
                  <a:pt x="6004560" y="6096"/>
                </a:lnTo>
                <a:close/>
              </a:path>
              <a:path w="7447915" h="7619">
                <a:moveTo>
                  <a:pt x="6041136" y="6096"/>
                </a:moveTo>
                <a:lnTo>
                  <a:pt x="6041136" y="1523"/>
                </a:lnTo>
                <a:lnTo>
                  <a:pt x="6042660" y="1523"/>
                </a:lnTo>
                <a:lnTo>
                  <a:pt x="6044184" y="0"/>
                </a:lnTo>
                <a:lnTo>
                  <a:pt x="6045707" y="0"/>
                </a:lnTo>
                <a:lnTo>
                  <a:pt x="6047231" y="1523"/>
                </a:lnTo>
                <a:lnTo>
                  <a:pt x="6048755" y="1523"/>
                </a:lnTo>
                <a:lnTo>
                  <a:pt x="6048755" y="6096"/>
                </a:lnTo>
                <a:lnTo>
                  <a:pt x="6047231" y="6096"/>
                </a:lnTo>
                <a:lnTo>
                  <a:pt x="6047231" y="7619"/>
                </a:lnTo>
                <a:lnTo>
                  <a:pt x="6042660" y="7619"/>
                </a:lnTo>
                <a:lnTo>
                  <a:pt x="6042660" y="6096"/>
                </a:lnTo>
                <a:lnTo>
                  <a:pt x="6041136" y="6096"/>
                </a:lnTo>
                <a:close/>
              </a:path>
              <a:path w="7447915" h="7619">
                <a:moveTo>
                  <a:pt x="6077712" y="6096"/>
                </a:moveTo>
                <a:lnTo>
                  <a:pt x="6077712" y="1523"/>
                </a:lnTo>
                <a:lnTo>
                  <a:pt x="6079236" y="1523"/>
                </a:lnTo>
                <a:lnTo>
                  <a:pt x="6080760" y="0"/>
                </a:lnTo>
                <a:lnTo>
                  <a:pt x="6082284" y="0"/>
                </a:lnTo>
                <a:lnTo>
                  <a:pt x="6083807" y="1523"/>
                </a:lnTo>
                <a:lnTo>
                  <a:pt x="6085331" y="1523"/>
                </a:lnTo>
                <a:lnTo>
                  <a:pt x="6085331" y="6096"/>
                </a:lnTo>
                <a:lnTo>
                  <a:pt x="6083807" y="6096"/>
                </a:lnTo>
                <a:lnTo>
                  <a:pt x="6083807" y="7619"/>
                </a:lnTo>
                <a:lnTo>
                  <a:pt x="6079236" y="7619"/>
                </a:lnTo>
                <a:lnTo>
                  <a:pt x="6079236" y="6096"/>
                </a:lnTo>
                <a:lnTo>
                  <a:pt x="6077712" y="6096"/>
                </a:lnTo>
                <a:close/>
              </a:path>
              <a:path w="7447915" h="7619">
                <a:moveTo>
                  <a:pt x="6114288" y="4571"/>
                </a:moveTo>
                <a:lnTo>
                  <a:pt x="6114288" y="3047"/>
                </a:lnTo>
                <a:lnTo>
                  <a:pt x="6117336" y="0"/>
                </a:lnTo>
                <a:lnTo>
                  <a:pt x="6118860" y="0"/>
                </a:lnTo>
                <a:lnTo>
                  <a:pt x="6120384" y="1523"/>
                </a:lnTo>
                <a:lnTo>
                  <a:pt x="6121907" y="1523"/>
                </a:lnTo>
                <a:lnTo>
                  <a:pt x="6121907" y="6096"/>
                </a:lnTo>
                <a:lnTo>
                  <a:pt x="6120384" y="6096"/>
                </a:lnTo>
                <a:lnTo>
                  <a:pt x="6120384" y="7619"/>
                </a:lnTo>
                <a:lnTo>
                  <a:pt x="6115812" y="7619"/>
                </a:lnTo>
                <a:lnTo>
                  <a:pt x="6115812" y="6096"/>
                </a:lnTo>
                <a:lnTo>
                  <a:pt x="6114288" y="4571"/>
                </a:lnTo>
                <a:close/>
              </a:path>
              <a:path w="7447915" h="7619">
                <a:moveTo>
                  <a:pt x="6150863" y="4571"/>
                </a:moveTo>
                <a:lnTo>
                  <a:pt x="6150863" y="3047"/>
                </a:lnTo>
                <a:lnTo>
                  <a:pt x="6152388" y="1523"/>
                </a:lnTo>
                <a:lnTo>
                  <a:pt x="6153912" y="1523"/>
                </a:lnTo>
                <a:lnTo>
                  <a:pt x="6153912" y="0"/>
                </a:lnTo>
                <a:lnTo>
                  <a:pt x="6156960" y="0"/>
                </a:lnTo>
                <a:lnTo>
                  <a:pt x="6156960" y="1523"/>
                </a:lnTo>
                <a:lnTo>
                  <a:pt x="6158484" y="1523"/>
                </a:lnTo>
                <a:lnTo>
                  <a:pt x="6158484" y="6096"/>
                </a:lnTo>
                <a:lnTo>
                  <a:pt x="6156960" y="7619"/>
                </a:lnTo>
                <a:lnTo>
                  <a:pt x="6153912" y="7619"/>
                </a:lnTo>
                <a:lnTo>
                  <a:pt x="6150863" y="4571"/>
                </a:lnTo>
                <a:close/>
              </a:path>
              <a:path w="7447915" h="7619">
                <a:moveTo>
                  <a:pt x="6188963" y="6096"/>
                </a:moveTo>
                <a:lnTo>
                  <a:pt x="6188963" y="1523"/>
                </a:lnTo>
                <a:lnTo>
                  <a:pt x="6190488" y="1523"/>
                </a:lnTo>
                <a:lnTo>
                  <a:pt x="6190488" y="0"/>
                </a:lnTo>
                <a:lnTo>
                  <a:pt x="6193536" y="0"/>
                </a:lnTo>
                <a:lnTo>
                  <a:pt x="6193536" y="1523"/>
                </a:lnTo>
                <a:lnTo>
                  <a:pt x="6195060" y="1523"/>
                </a:lnTo>
                <a:lnTo>
                  <a:pt x="6195060" y="6096"/>
                </a:lnTo>
                <a:lnTo>
                  <a:pt x="6193536" y="7619"/>
                </a:lnTo>
                <a:lnTo>
                  <a:pt x="6190488" y="7619"/>
                </a:lnTo>
                <a:lnTo>
                  <a:pt x="6188963" y="6096"/>
                </a:lnTo>
                <a:close/>
              </a:path>
              <a:path w="7447915" h="7619">
                <a:moveTo>
                  <a:pt x="6225539" y="6096"/>
                </a:moveTo>
                <a:lnTo>
                  <a:pt x="6225539" y="1523"/>
                </a:lnTo>
                <a:lnTo>
                  <a:pt x="6227063" y="1523"/>
                </a:lnTo>
                <a:lnTo>
                  <a:pt x="6228588" y="0"/>
                </a:lnTo>
                <a:lnTo>
                  <a:pt x="6230112" y="0"/>
                </a:lnTo>
                <a:lnTo>
                  <a:pt x="6230112" y="1523"/>
                </a:lnTo>
                <a:lnTo>
                  <a:pt x="6231636" y="1523"/>
                </a:lnTo>
                <a:lnTo>
                  <a:pt x="6233160" y="3047"/>
                </a:lnTo>
                <a:lnTo>
                  <a:pt x="6233160" y="4571"/>
                </a:lnTo>
                <a:lnTo>
                  <a:pt x="6230112" y="7619"/>
                </a:lnTo>
                <a:lnTo>
                  <a:pt x="6227063" y="7619"/>
                </a:lnTo>
                <a:lnTo>
                  <a:pt x="6227063" y="6096"/>
                </a:lnTo>
                <a:lnTo>
                  <a:pt x="6225539" y="6096"/>
                </a:lnTo>
                <a:close/>
              </a:path>
              <a:path w="7447915" h="7619">
                <a:moveTo>
                  <a:pt x="6262115" y="6096"/>
                </a:moveTo>
                <a:lnTo>
                  <a:pt x="6262115" y="1523"/>
                </a:lnTo>
                <a:lnTo>
                  <a:pt x="6263639" y="1523"/>
                </a:lnTo>
                <a:lnTo>
                  <a:pt x="6265163" y="0"/>
                </a:lnTo>
                <a:lnTo>
                  <a:pt x="6266688" y="0"/>
                </a:lnTo>
                <a:lnTo>
                  <a:pt x="6268212" y="1523"/>
                </a:lnTo>
                <a:lnTo>
                  <a:pt x="6269736" y="1523"/>
                </a:lnTo>
                <a:lnTo>
                  <a:pt x="6269736" y="6096"/>
                </a:lnTo>
                <a:lnTo>
                  <a:pt x="6268212" y="6096"/>
                </a:lnTo>
                <a:lnTo>
                  <a:pt x="6268212" y="7619"/>
                </a:lnTo>
                <a:lnTo>
                  <a:pt x="6263639" y="7619"/>
                </a:lnTo>
                <a:lnTo>
                  <a:pt x="6263639" y="6096"/>
                </a:lnTo>
                <a:lnTo>
                  <a:pt x="6262115" y="6096"/>
                </a:lnTo>
                <a:close/>
              </a:path>
              <a:path w="7447915" h="7619">
                <a:moveTo>
                  <a:pt x="6298691" y="6096"/>
                </a:moveTo>
                <a:lnTo>
                  <a:pt x="6298691" y="1523"/>
                </a:lnTo>
                <a:lnTo>
                  <a:pt x="6300215" y="1523"/>
                </a:lnTo>
                <a:lnTo>
                  <a:pt x="6301739" y="0"/>
                </a:lnTo>
                <a:lnTo>
                  <a:pt x="6303263" y="0"/>
                </a:lnTo>
                <a:lnTo>
                  <a:pt x="6304788" y="1523"/>
                </a:lnTo>
                <a:lnTo>
                  <a:pt x="6306312" y="1523"/>
                </a:lnTo>
                <a:lnTo>
                  <a:pt x="6306312" y="6096"/>
                </a:lnTo>
                <a:lnTo>
                  <a:pt x="6304788" y="6096"/>
                </a:lnTo>
                <a:lnTo>
                  <a:pt x="6304788" y="7619"/>
                </a:lnTo>
                <a:lnTo>
                  <a:pt x="6300215" y="7619"/>
                </a:lnTo>
                <a:lnTo>
                  <a:pt x="6300215" y="6096"/>
                </a:lnTo>
                <a:lnTo>
                  <a:pt x="6298691" y="6096"/>
                </a:lnTo>
                <a:close/>
              </a:path>
              <a:path w="7447915" h="7619">
                <a:moveTo>
                  <a:pt x="6335268" y="4571"/>
                </a:moveTo>
                <a:lnTo>
                  <a:pt x="6335268" y="3047"/>
                </a:lnTo>
                <a:lnTo>
                  <a:pt x="6336791" y="1523"/>
                </a:lnTo>
                <a:lnTo>
                  <a:pt x="6338315" y="1523"/>
                </a:lnTo>
                <a:lnTo>
                  <a:pt x="6338315" y="0"/>
                </a:lnTo>
                <a:lnTo>
                  <a:pt x="6339839" y="0"/>
                </a:lnTo>
                <a:lnTo>
                  <a:pt x="6341363" y="1523"/>
                </a:lnTo>
                <a:lnTo>
                  <a:pt x="6342888" y="1523"/>
                </a:lnTo>
                <a:lnTo>
                  <a:pt x="6342888" y="6096"/>
                </a:lnTo>
                <a:lnTo>
                  <a:pt x="6341363" y="6096"/>
                </a:lnTo>
                <a:lnTo>
                  <a:pt x="6341363" y="7619"/>
                </a:lnTo>
                <a:lnTo>
                  <a:pt x="6338315" y="7619"/>
                </a:lnTo>
                <a:lnTo>
                  <a:pt x="6335268" y="4571"/>
                </a:lnTo>
                <a:close/>
              </a:path>
              <a:path w="7447915" h="7619">
                <a:moveTo>
                  <a:pt x="6373368" y="6096"/>
                </a:moveTo>
                <a:lnTo>
                  <a:pt x="6373368" y="1523"/>
                </a:lnTo>
                <a:lnTo>
                  <a:pt x="6374891" y="1523"/>
                </a:lnTo>
                <a:lnTo>
                  <a:pt x="6374891" y="0"/>
                </a:lnTo>
                <a:lnTo>
                  <a:pt x="6377939" y="0"/>
                </a:lnTo>
                <a:lnTo>
                  <a:pt x="6377939" y="1523"/>
                </a:lnTo>
                <a:lnTo>
                  <a:pt x="6379463" y="1523"/>
                </a:lnTo>
                <a:lnTo>
                  <a:pt x="6379463" y="6096"/>
                </a:lnTo>
                <a:lnTo>
                  <a:pt x="6377939" y="7619"/>
                </a:lnTo>
                <a:lnTo>
                  <a:pt x="6374891" y="7619"/>
                </a:lnTo>
                <a:lnTo>
                  <a:pt x="6373368" y="6096"/>
                </a:lnTo>
                <a:close/>
              </a:path>
              <a:path w="7447915" h="7619">
                <a:moveTo>
                  <a:pt x="6409944" y="6096"/>
                </a:moveTo>
                <a:lnTo>
                  <a:pt x="6409944" y="1523"/>
                </a:lnTo>
                <a:lnTo>
                  <a:pt x="6411468" y="1523"/>
                </a:lnTo>
                <a:lnTo>
                  <a:pt x="6411468" y="0"/>
                </a:lnTo>
                <a:lnTo>
                  <a:pt x="6414515" y="0"/>
                </a:lnTo>
                <a:lnTo>
                  <a:pt x="6414515" y="1523"/>
                </a:lnTo>
                <a:lnTo>
                  <a:pt x="6416039" y="1523"/>
                </a:lnTo>
                <a:lnTo>
                  <a:pt x="6417563" y="3047"/>
                </a:lnTo>
                <a:lnTo>
                  <a:pt x="6417563" y="4571"/>
                </a:lnTo>
                <a:lnTo>
                  <a:pt x="6414515" y="7619"/>
                </a:lnTo>
                <a:lnTo>
                  <a:pt x="6411468" y="7619"/>
                </a:lnTo>
                <a:lnTo>
                  <a:pt x="6409944" y="6096"/>
                </a:lnTo>
                <a:close/>
              </a:path>
              <a:path w="7447915" h="7619">
                <a:moveTo>
                  <a:pt x="6446520" y="6096"/>
                </a:moveTo>
                <a:lnTo>
                  <a:pt x="6446520" y="1523"/>
                </a:lnTo>
                <a:lnTo>
                  <a:pt x="6448044" y="1523"/>
                </a:lnTo>
                <a:lnTo>
                  <a:pt x="6449568" y="0"/>
                </a:lnTo>
                <a:lnTo>
                  <a:pt x="6451091" y="0"/>
                </a:lnTo>
                <a:lnTo>
                  <a:pt x="6454139" y="3047"/>
                </a:lnTo>
                <a:lnTo>
                  <a:pt x="6454139" y="4571"/>
                </a:lnTo>
                <a:lnTo>
                  <a:pt x="6452615" y="6096"/>
                </a:lnTo>
                <a:lnTo>
                  <a:pt x="6452615" y="7619"/>
                </a:lnTo>
                <a:lnTo>
                  <a:pt x="6448044" y="7619"/>
                </a:lnTo>
                <a:lnTo>
                  <a:pt x="6448044" y="6096"/>
                </a:lnTo>
                <a:lnTo>
                  <a:pt x="6446520" y="6096"/>
                </a:lnTo>
                <a:close/>
              </a:path>
              <a:path w="7447915" h="7619">
                <a:moveTo>
                  <a:pt x="6483096" y="6096"/>
                </a:moveTo>
                <a:lnTo>
                  <a:pt x="6483096" y="1523"/>
                </a:lnTo>
                <a:lnTo>
                  <a:pt x="6484620" y="1523"/>
                </a:lnTo>
                <a:lnTo>
                  <a:pt x="6486144" y="0"/>
                </a:lnTo>
                <a:lnTo>
                  <a:pt x="6487668" y="0"/>
                </a:lnTo>
                <a:lnTo>
                  <a:pt x="6489191" y="1523"/>
                </a:lnTo>
                <a:lnTo>
                  <a:pt x="6490715" y="1523"/>
                </a:lnTo>
                <a:lnTo>
                  <a:pt x="6490715" y="6096"/>
                </a:lnTo>
                <a:lnTo>
                  <a:pt x="6489191" y="6096"/>
                </a:lnTo>
                <a:lnTo>
                  <a:pt x="6489191" y="7619"/>
                </a:lnTo>
                <a:lnTo>
                  <a:pt x="6484620" y="7619"/>
                </a:lnTo>
                <a:lnTo>
                  <a:pt x="6484620" y="6096"/>
                </a:lnTo>
                <a:lnTo>
                  <a:pt x="6483096" y="6096"/>
                </a:lnTo>
                <a:close/>
              </a:path>
              <a:path w="7447915" h="7619">
                <a:moveTo>
                  <a:pt x="6519672" y="6096"/>
                </a:moveTo>
                <a:lnTo>
                  <a:pt x="6519672" y="1523"/>
                </a:lnTo>
                <a:lnTo>
                  <a:pt x="6521196" y="1523"/>
                </a:lnTo>
                <a:lnTo>
                  <a:pt x="6522720" y="0"/>
                </a:lnTo>
                <a:lnTo>
                  <a:pt x="6524244" y="0"/>
                </a:lnTo>
                <a:lnTo>
                  <a:pt x="6525768" y="1523"/>
                </a:lnTo>
                <a:lnTo>
                  <a:pt x="6527291" y="1523"/>
                </a:lnTo>
                <a:lnTo>
                  <a:pt x="6527291" y="6096"/>
                </a:lnTo>
                <a:lnTo>
                  <a:pt x="6525768" y="6096"/>
                </a:lnTo>
                <a:lnTo>
                  <a:pt x="6525768" y="7619"/>
                </a:lnTo>
                <a:lnTo>
                  <a:pt x="6521196" y="7619"/>
                </a:lnTo>
                <a:lnTo>
                  <a:pt x="6521196" y="6096"/>
                </a:lnTo>
                <a:lnTo>
                  <a:pt x="6519672" y="6096"/>
                </a:lnTo>
                <a:close/>
              </a:path>
              <a:path w="7447915" h="7619">
                <a:moveTo>
                  <a:pt x="6556247" y="4571"/>
                </a:moveTo>
                <a:lnTo>
                  <a:pt x="6556247" y="3047"/>
                </a:lnTo>
                <a:lnTo>
                  <a:pt x="6557772" y="1523"/>
                </a:lnTo>
                <a:lnTo>
                  <a:pt x="6559296" y="1523"/>
                </a:lnTo>
                <a:lnTo>
                  <a:pt x="6559296" y="0"/>
                </a:lnTo>
                <a:lnTo>
                  <a:pt x="6560820" y="0"/>
                </a:lnTo>
                <a:lnTo>
                  <a:pt x="6562344" y="1523"/>
                </a:lnTo>
                <a:lnTo>
                  <a:pt x="6563868" y="1523"/>
                </a:lnTo>
                <a:lnTo>
                  <a:pt x="6563868" y="6096"/>
                </a:lnTo>
                <a:lnTo>
                  <a:pt x="6562344" y="6096"/>
                </a:lnTo>
                <a:lnTo>
                  <a:pt x="6562344" y="7619"/>
                </a:lnTo>
                <a:lnTo>
                  <a:pt x="6559296" y="7619"/>
                </a:lnTo>
                <a:lnTo>
                  <a:pt x="6556247" y="4571"/>
                </a:lnTo>
                <a:close/>
              </a:path>
              <a:path w="7447915" h="7619">
                <a:moveTo>
                  <a:pt x="6594347" y="6096"/>
                </a:moveTo>
                <a:lnTo>
                  <a:pt x="6594347" y="1523"/>
                </a:lnTo>
                <a:lnTo>
                  <a:pt x="6595872" y="1523"/>
                </a:lnTo>
                <a:lnTo>
                  <a:pt x="6595872" y="0"/>
                </a:lnTo>
                <a:lnTo>
                  <a:pt x="6598920" y="0"/>
                </a:lnTo>
                <a:lnTo>
                  <a:pt x="6598920" y="1523"/>
                </a:lnTo>
                <a:lnTo>
                  <a:pt x="6600444" y="1523"/>
                </a:lnTo>
                <a:lnTo>
                  <a:pt x="6600444" y="6096"/>
                </a:lnTo>
                <a:lnTo>
                  <a:pt x="6598920" y="7619"/>
                </a:lnTo>
                <a:lnTo>
                  <a:pt x="6595872" y="7619"/>
                </a:lnTo>
                <a:lnTo>
                  <a:pt x="6594347" y="6096"/>
                </a:lnTo>
                <a:close/>
              </a:path>
              <a:path w="7447915" h="7619">
                <a:moveTo>
                  <a:pt x="6630923" y="6096"/>
                </a:moveTo>
                <a:lnTo>
                  <a:pt x="6630923" y="1523"/>
                </a:lnTo>
                <a:lnTo>
                  <a:pt x="6632447" y="1523"/>
                </a:lnTo>
                <a:lnTo>
                  <a:pt x="6632447" y="0"/>
                </a:lnTo>
                <a:lnTo>
                  <a:pt x="6635496" y="0"/>
                </a:lnTo>
                <a:lnTo>
                  <a:pt x="6635496" y="1523"/>
                </a:lnTo>
                <a:lnTo>
                  <a:pt x="6637020" y="1523"/>
                </a:lnTo>
                <a:lnTo>
                  <a:pt x="6638544" y="3047"/>
                </a:lnTo>
                <a:lnTo>
                  <a:pt x="6638544" y="4571"/>
                </a:lnTo>
                <a:lnTo>
                  <a:pt x="6635496" y="7619"/>
                </a:lnTo>
                <a:lnTo>
                  <a:pt x="6632447" y="7619"/>
                </a:lnTo>
                <a:lnTo>
                  <a:pt x="6630923" y="6096"/>
                </a:lnTo>
                <a:close/>
              </a:path>
              <a:path w="7447915" h="7619">
                <a:moveTo>
                  <a:pt x="6667499" y="6096"/>
                </a:moveTo>
                <a:lnTo>
                  <a:pt x="6667499" y="1523"/>
                </a:lnTo>
                <a:lnTo>
                  <a:pt x="6669023" y="1523"/>
                </a:lnTo>
                <a:lnTo>
                  <a:pt x="6670547" y="0"/>
                </a:lnTo>
                <a:lnTo>
                  <a:pt x="6672072" y="0"/>
                </a:lnTo>
                <a:lnTo>
                  <a:pt x="6675120" y="3047"/>
                </a:lnTo>
                <a:lnTo>
                  <a:pt x="6675120" y="4571"/>
                </a:lnTo>
                <a:lnTo>
                  <a:pt x="6673596" y="6096"/>
                </a:lnTo>
                <a:lnTo>
                  <a:pt x="6673596" y="7619"/>
                </a:lnTo>
                <a:lnTo>
                  <a:pt x="6669023" y="7619"/>
                </a:lnTo>
                <a:lnTo>
                  <a:pt x="6669023" y="6096"/>
                </a:lnTo>
                <a:lnTo>
                  <a:pt x="6667499" y="6096"/>
                </a:lnTo>
                <a:close/>
              </a:path>
              <a:path w="7447915" h="7619">
                <a:moveTo>
                  <a:pt x="6704076" y="6096"/>
                </a:moveTo>
                <a:lnTo>
                  <a:pt x="6704076" y="1523"/>
                </a:lnTo>
                <a:lnTo>
                  <a:pt x="6705599" y="1523"/>
                </a:lnTo>
                <a:lnTo>
                  <a:pt x="6707123" y="0"/>
                </a:lnTo>
                <a:lnTo>
                  <a:pt x="6708647" y="0"/>
                </a:lnTo>
                <a:lnTo>
                  <a:pt x="6710172" y="1523"/>
                </a:lnTo>
                <a:lnTo>
                  <a:pt x="6711696" y="1523"/>
                </a:lnTo>
                <a:lnTo>
                  <a:pt x="6711696" y="6096"/>
                </a:lnTo>
                <a:lnTo>
                  <a:pt x="6710172" y="6096"/>
                </a:lnTo>
                <a:lnTo>
                  <a:pt x="6710172" y="7619"/>
                </a:lnTo>
                <a:lnTo>
                  <a:pt x="6705599" y="7619"/>
                </a:lnTo>
                <a:lnTo>
                  <a:pt x="6705599" y="6096"/>
                </a:lnTo>
                <a:lnTo>
                  <a:pt x="6704076" y="6096"/>
                </a:lnTo>
                <a:close/>
              </a:path>
              <a:path w="7447915" h="7619">
                <a:moveTo>
                  <a:pt x="6740652" y="6096"/>
                </a:moveTo>
                <a:lnTo>
                  <a:pt x="6740652" y="1523"/>
                </a:lnTo>
                <a:lnTo>
                  <a:pt x="6742176" y="1523"/>
                </a:lnTo>
                <a:lnTo>
                  <a:pt x="6743699" y="0"/>
                </a:lnTo>
                <a:lnTo>
                  <a:pt x="6745223" y="0"/>
                </a:lnTo>
                <a:lnTo>
                  <a:pt x="6746747" y="1523"/>
                </a:lnTo>
                <a:lnTo>
                  <a:pt x="6748272" y="1523"/>
                </a:lnTo>
                <a:lnTo>
                  <a:pt x="6748272" y="6096"/>
                </a:lnTo>
                <a:lnTo>
                  <a:pt x="6746747" y="6096"/>
                </a:lnTo>
                <a:lnTo>
                  <a:pt x="6746747" y="7619"/>
                </a:lnTo>
                <a:lnTo>
                  <a:pt x="6742176" y="7619"/>
                </a:lnTo>
                <a:lnTo>
                  <a:pt x="6742176" y="6096"/>
                </a:lnTo>
                <a:lnTo>
                  <a:pt x="6740652" y="6096"/>
                </a:lnTo>
                <a:close/>
              </a:path>
              <a:path w="7447915" h="7619">
                <a:moveTo>
                  <a:pt x="6777228" y="4571"/>
                </a:moveTo>
                <a:lnTo>
                  <a:pt x="6777228" y="3047"/>
                </a:lnTo>
                <a:lnTo>
                  <a:pt x="6778752" y="1523"/>
                </a:lnTo>
                <a:lnTo>
                  <a:pt x="6780276" y="1523"/>
                </a:lnTo>
                <a:lnTo>
                  <a:pt x="6780276" y="0"/>
                </a:lnTo>
                <a:lnTo>
                  <a:pt x="6781799" y="0"/>
                </a:lnTo>
                <a:lnTo>
                  <a:pt x="6783323" y="1523"/>
                </a:lnTo>
                <a:lnTo>
                  <a:pt x="6784847" y="1523"/>
                </a:lnTo>
                <a:lnTo>
                  <a:pt x="6784847" y="6096"/>
                </a:lnTo>
                <a:lnTo>
                  <a:pt x="6783323" y="7619"/>
                </a:lnTo>
                <a:lnTo>
                  <a:pt x="6780276" y="7619"/>
                </a:lnTo>
                <a:lnTo>
                  <a:pt x="6777228" y="4571"/>
                </a:lnTo>
                <a:close/>
              </a:path>
              <a:path w="7447915" h="7619">
                <a:moveTo>
                  <a:pt x="6815328" y="6096"/>
                </a:moveTo>
                <a:lnTo>
                  <a:pt x="6815328" y="1523"/>
                </a:lnTo>
                <a:lnTo>
                  <a:pt x="6816852" y="1523"/>
                </a:lnTo>
                <a:lnTo>
                  <a:pt x="6816852" y="0"/>
                </a:lnTo>
                <a:lnTo>
                  <a:pt x="6819899" y="0"/>
                </a:lnTo>
                <a:lnTo>
                  <a:pt x="6819899" y="1523"/>
                </a:lnTo>
                <a:lnTo>
                  <a:pt x="6821423" y="1523"/>
                </a:lnTo>
                <a:lnTo>
                  <a:pt x="6821423" y="6096"/>
                </a:lnTo>
                <a:lnTo>
                  <a:pt x="6819899" y="7619"/>
                </a:lnTo>
                <a:lnTo>
                  <a:pt x="6816852" y="7619"/>
                </a:lnTo>
                <a:lnTo>
                  <a:pt x="6815328" y="6096"/>
                </a:lnTo>
                <a:close/>
              </a:path>
              <a:path w="7447915" h="7619">
                <a:moveTo>
                  <a:pt x="6851904" y="6096"/>
                </a:moveTo>
                <a:lnTo>
                  <a:pt x="6851904" y="1523"/>
                </a:lnTo>
                <a:lnTo>
                  <a:pt x="6853428" y="1523"/>
                </a:lnTo>
                <a:lnTo>
                  <a:pt x="6853428" y="0"/>
                </a:lnTo>
                <a:lnTo>
                  <a:pt x="6856476" y="0"/>
                </a:lnTo>
                <a:lnTo>
                  <a:pt x="6856476" y="1523"/>
                </a:lnTo>
                <a:lnTo>
                  <a:pt x="6857999" y="1523"/>
                </a:lnTo>
                <a:lnTo>
                  <a:pt x="6859523" y="3047"/>
                </a:lnTo>
                <a:lnTo>
                  <a:pt x="6859523" y="4571"/>
                </a:lnTo>
                <a:lnTo>
                  <a:pt x="6856476" y="7619"/>
                </a:lnTo>
                <a:lnTo>
                  <a:pt x="6853428" y="7619"/>
                </a:lnTo>
                <a:lnTo>
                  <a:pt x="6851904" y="6096"/>
                </a:lnTo>
                <a:close/>
              </a:path>
              <a:path w="7447915" h="7619">
                <a:moveTo>
                  <a:pt x="6888480" y="6096"/>
                </a:moveTo>
                <a:lnTo>
                  <a:pt x="6888480" y="1523"/>
                </a:lnTo>
                <a:lnTo>
                  <a:pt x="6890004" y="1523"/>
                </a:lnTo>
                <a:lnTo>
                  <a:pt x="6891528" y="0"/>
                </a:lnTo>
                <a:lnTo>
                  <a:pt x="6893051" y="0"/>
                </a:lnTo>
                <a:lnTo>
                  <a:pt x="6896100" y="3047"/>
                </a:lnTo>
                <a:lnTo>
                  <a:pt x="6896100" y="4571"/>
                </a:lnTo>
                <a:lnTo>
                  <a:pt x="6894576" y="6096"/>
                </a:lnTo>
                <a:lnTo>
                  <a:pt x="6894576" y="7619"/>
                </a:lnTo>
                <a:lnTo>
                  <a:pt x="6890004" y="7619"/>
                </a:lnTo>
                <a:lnTo>
                  <a:pt x="6890004" y="6096"/>
                </a:lnTo>
                <a:lnTo>
                  <a:pt x="6888480" y="6096"/>
                </a:lnTo>
                <a:close/>
              </a:path>
              <a:path w="7447915" h="7619">
                <a:moveTo>
                  <a:pt x="6925055" y="6096"/>
                </a:moveTo>
                <a:lnTo>
                  <a:pt x="6925055" y="1523"/>
                </a:lnTo>
                <a:lnTo>
                  <a:pt x="6926580" y="1523"/>
                </a:lnTo>
                <a:lnTo>
                  <a:pt x="6928104" y="0"/>
                </a:lnTo>
                <a:lnTo>
                  <a:pt x="6929628" y="0"/>
                </a:lnTo>
                <a:lnTo>
                  <a:pt x="6931151" y="1523"/>
                </a:lnTo>
                <a:lnTo>
                  <a:pt x="6932676" y="1523"/>
                </a:lnTo>
                <a:lnTo>
                  <a:pt x="6932676" y="6096"/>
                </a:lnTo>
                <a:lnTo>
                  <a:pt x="6931151" y="6096"/>
                </a:lnTo>
                <a:lnTo>
                  <a:pt x="6931151" y="7619"/>
                </a:lnTo>
                <a:lnTo>
                  <a:pt x="6926580" y="7619"/>
                </a:lnTo>
                <a:lnTo>
                  <a:pt x="6926580" y="6096"/>
                </a:lnTo>
                <a:lnTo>
                  <a:pt x="6925055" y="6096"/>
                </a:lnTo>
                <a:close/>
              </a:path>
              <a:path w="7447915" h="7619">
                <a:moveTo>
                  <a:pt x="6961632" y="6096"/>
                </a:moveTo>
                <a:lnTo>
                  <a:pt x="6961632" y="1523"/>
                </a:lnTo>
                <a:lnTo>
                  <a:pt x="6963155" y="1523"/>
                </a:lnTo>
                <a:lnTo>
                  <a:pt x="6964680" y="0"/>
                </a:lnTo>
                <a:lnTo>
                  <a:pt x="6966204" y="0"/>
                </a:lnTo>
                <a:lnTo>
                  <a:pt x="6967728" y="1523"/>
                </a:lnTo>
                <a:lnTo>
                  <a:pt x="6969251" y="1523"/>
                </a:lnTo>
                <a:lnTo>
                  <a:pt x="6969251" y="6096"/>
                </a:lnTo>
                <a:lnTo>
                  <a:pt x="6967728" y="6096"/>
                </a:lnTo>
                <a:lnTo>
                  <a:pt x="6967728" y="7619"/>
                </a:lnTo>
                <a:lnTo>
                  <a:pt x="6963155" y="7619"/>
                </a:lnTo>
                <a:lnTo>
                  <a:pt x="6963155" y="6096"/>
                </a:lnTo>
                <a:lnTo>
                  <a:pt x="6961632" y="6096"/>
                </a:lnTo>
                <a:close/>
              </a:path>
              <a:path w="7447915" h="7619">
                <a:moveTo>
                  <a:pt x="6998208" y="4571"/>
                </a:moveTo>
                <a:lnTo>
                  <a:pt x="6998208" y="3047"/>
                </a:lnTo>
                <a:lnTo>
                  <a:pt x="6999732" y="1523"/>
                </a:lnTo>
                <a:lnTo>
                  <a:pt x="7001255" y="1523"/>
                </a:lnTo>
                <a:lnTo>
                  <a:pt x="7001255" y="0"/>
                </a:lnTo>
                <a:lnTo>
                  <a:pt x="7002780" y="0"/>
                </a:lnTo>
                <a:lnTo>
                  <a:pt x="7004304" y="1523"/>
                </a:lnTo>
                <a:lnTo>
                  <a:pt x="7005828" y="1523"/>
                </a:lnTo>
                <a:lnTo>
                  <a:pt x="7005828" y="6096"/>
                </a:lnTo>
                <a:lnTo>
                  <a:pt x="7004304" y="7619"/>
                </a:lnTo>
                <a:lnTo>
                  <a:pt x="7001255" y="7619"/>
                </a:lnTo>
                <a:lnTo>
                  <a:pt x="6998208" y="4571"/>
                </a:lnTo>
                <a:close/>
              </a:path>
              <a:path w="7447915" h="7619">
                <a:moveTo>
                  <a:pt x="7036308" y="6096"/>
                </a:moveTo>
                <a:lnTo>
                  <a:pt x="7036308" y="1523"/>
                </a:lnTo>
                <a:lnTo>
                  <a:pt x="7037832" y="1523"/>
                </a:lnTo>
                <a:lnTo>
                  <a:pt x="7037832" y="0"/>
                </a:lnTo>
                <a:lnTo>
                  <a:pt x="7040880" y="0"/>
                </a:lnTo>
                <a:lnTo>
                  <a:pt x="7040880" y="1523"/>
                </a:lnTo>
                <a:lnTo>
                  <a:pt x="7042404" y="1523"/>
                </a:lnTo>
                <a:lnTo>
                  <a:pt x="7042404" y="6096"/>
                </a:lnTo>
                <a:lnTo>
                  <a:pt x="7040880" y="7619"/>
                </a:lnTo>
                <a:lnTo>
                  <a:pt x="7037832" y="7619"/>
                </a:lnTo>
                <a:lnTo>
                  <a:pt x="7036308" y="6096"/>
                </a:lnTo>
                <a:close/>
              </a:path>
              <a:path w="7447915" h="7619">
                <a:moveTo>
                  <a:pt x="7072884" y="6096"/>
                </a:moveTo>
                <a:lnTo>
                  <a:pt x="7072884" y="1523"/>
                </a:lnTo>
                <a:lnTo>
                  <a:pt x="7074408" y="1523"/>
                </a:lnTo>
                <a:lnTo>
                  <a:pt x="7074408" y="0"/>
                </a:lnTo>
                <a:lnTo>
                  <a:pt x="7077456" y="0"/>
                </a:lnTo>
                <a:lnTo>
                  <a:pt x="7077456" y="1523"/>
                </a:lnTo>
                <a:lnTo>
                  <a:pt x="7078980" y="1523"/>
                </a:lnTo>
                <a:lnTo>
                  <a:pt x="7080504" y="3047"/>
                </a:lnTo>
                <a:lnTo>
                  <a:pt x="7080504" y="4571"/>
                </a:lnTo>
                <a:lnTo>
                  <a:pt x="7077456" y="7619"/>
                </a:lnTo>
                <a:lnTo>
                  <a:pt x="7074408" y="7619"/>
                </a:lnTo>
                <a:lnTo>
                  <a:pt x="7072884" y="6096"/>
                </a:lnTo>
                <a:close/>
              </a:path>
              <a:path w="7447915" h="7619">
                <a:moveTo>
                  <a:pt x="7109460" y="6096"/>
                </a:moveTo>
                <a:lnTo>
                  <a:pt x="7109460" y="1523"/>
                </a:lnTo>
                <a:lnTo>
                  <a:pt x="7110984" y="1523"/>
                </a:lnTo>
                <a:lnTo>
                  <a:pt x="7112508" y="0"/>
                </a:lnTo>
                <a:lnTo>
                  <a:pt x="7114032" y="0"/>
                </a:lnTo>
                <a:lnTo>
                  <a:pt x="7115556" y="1523"/>
                </a:lnTo>
                <a:lnTo>
                  <a:pt x="7117080" y="1523"/>
                </a:lnTo>
                <a:lnTo>
                  <a:pt x="7117080" y="6096"/>
                </a:lnTo>
                <a:lnTo>
                  <a:pt x="7115556" y="6096"/>
                </a:lnTo>
                <a:lnTo>
                  <a:pt x="7115556" y="7619"/>
                </a:lnTo>
                <a:lnTo>
                  <a:pt x="7110984" y="7619"/>
                </a:lnTo>
                <a:lnTo>
                  <a:pt x="7110984" y="6096"/>
                </a:lnTo>
                <a:lnTo>
                  <a:pt x="7109460" y="6096"/>
                </a:lnTo>
                <a:close/>
              </a:path>
              <a:path w="7447915" h="7619">
                <a:moveTo>
                  <a:pt x="7146036" y="6096"/>
                </a:moveTo>
                <a:lnTo>
                  <a:pt x="7146036" y="1523"/>
                </a:lnTo>
                <a:lnTo>
                  <a:pt x="7147560" y="1523"/>
                </a:lnTo>
                <a:lnTo>
                  <a:pt x="7149084" y="0"/>
                </a:lnTo>
                <a:lnTo>
                  <a:pt x="7150608" y="0"/>
                </a:lnTo>
                <a:lnTo>
                  <a:pt x="7152132" y="1523"/>
                </a:lnTo>
                <a:lnTo>
                  <a:pt x="7153656" y="1523"/>
                </a:lnTo>
                <a:lnTo>
                  <a:pt x="7153656" y="6096"/>
                </a:lnTo>
                <a:lnTo>
                  <a:pt x="7152132" y="6096"/>
                </a:lnTo>
                <a:lnTo>
                  <a:pt x="7152132" y="7619"/>
                </a:lnTo>
                <a:lnTo>
                  <a:pt x="7147560" y="7619"/>
                </a:lnTo>
                <a:lnTo>
                  <a:pt x="7147560" y="6096"/>
                </a:lnTo>
                <a:lnTo>
                  <a:pt x="7146036" y="6096"/>
                </a:lnTo>
                <a:close/>
              </a:path>
              <a:path w="7447915" h="7619">
                <a:moveTo>
                  <a:pt x="7182612" y="6096"/>
                </a:moveTo>
                <a:lnTo>
                  <a:pt x="7182612" y="1523"/>
                </a:lnTo>
                <a:lnTo>
                  <a:pt x="7184136" y="1523"/>
                </a:lnTo>
                <a:lnTo>
                  <a:pt x="7185660" y="0"/>
                </a:lnTo>
                <a:lnTo>
                  <a:pt x="7187184" y="0"/>
                </a:lnTo>
                <a:lnTo>
                  <a:pt x="7188708" y="1523"/>
                </a:lnTo>
                <a:lnTo>
                  <a:pt x="7190232" y="1523"/>
                </a:lnTo>
                <a:lnTo>
                  <a:pt x="7190232" y="6096"/>
                </a:lnTo>
                <a:lnTo>
                  <a:pt x="7188708" y="6096"/>
                </a:lnTo>
                <a:lnTo>
                  <a:pt x="7188708" y="7619"/>
                </a:lnTo>
                <a:lnTo>
                  <a:pt x="7184136" y="7619"/>
                </a:lnTo>
                <a:lnTo>
                  <a:pt x="7184136" y="6096"/>
                </a:lnTo>
                <a:lnTo>
                  <a:pt x="7182612" y="6096"/>
                </a:lnTo>
                <a:close/>
              </a:path>
              <a:path w="7447915" h="7619">
                <a:moveTo>
                  <a:pt x="7219188" y="4571"/>
                </a:moveTo>
                <a:lnTo>
                  <a:pt x="7219188" y="3047"/>
                </a:lnTo>
                <a:lnTo>
                  <a:pt x="7220712" y="1523"/>
                </a:lnTo>
                <a:lnTo>
                  <a:pt x="7222236" y="1523"/>
                </a:lnTo>
                <a:lnTo>
                  <a:pt x="7222236" y="0"/>
                </a:lnTo>
                <a:lnTo>
                  <a:pt x="7223760" y="0"/>
                </a:lnTo>
                <a:lnTo>
                  <a:pt x="7225284" y="1523"/>
                </a:lnTo>
                <a:lnTo>
                  <a:pt x="7226808" y="1523"/>
                </a:lnTo>
                <a:lnTo>
                  <a:pt x="7226808" y="6096"/>
                </a:lnTo>
                <a:lnTo>
                  <a:pt x="7225284" y="7619"/>
                </a:lnTo>
                <a:lnTo>
                  <a:pt x="7222236" y="7619"/>
                </a:lnTo>
                <a:lnTo>
                  <a:pt x="7219188" y="4571"/>
                </a:lnTo>
                <a:close/>
              </a:path>
              <a:path w="7447915" h="7619">
                <a:moveTo>
                  <a:pt x="7257288" y="6096"/>
                </a:moveTo>
                <a:lnTo>
                  <a:pt x="7257288" y="1523"/>
                </a:lnTo>
                <a:lnTo>
                  <a:pt x="7258812" y="1523"/>
                </a:lnTo>
                <a:lnTo>
                  <a:pt x="7258812" y="0"/>
                </a:lnTo>
                <a:lnTo>
                  <a:pt x="7261860" y="0"/>
                </a:lnTo>
                <a:lnTo>
                  <a:pt x="7261860" y="1523"/>
                </a:lnTo>
                <a:lnTo>
                  <a:pt x="7263384" y="1523"/>
                </a:lnTo>
                <a:lnTo>
                  <a:pt x="7263384" y="6096"/>
                </a:lnTo>
                <a:lnTo>
                  <a:pt x="7261860" y="7619"/>
                </a:lnTo>
                <a:lnTo>
                  <a:pt x="7258812" y="7619"/>
                </a:lnTo>
                <a:lnTo>
                  <a:pt x="7257288" y="6096"/>
                </a:lnTo>
                <a:close/>
              </a:path>
              <a:path w="7447915" h="7619">
                <a:moveTo>
                  <a:pt x="7293864" y="6096"/>
                </a:moveTo>
                <a:lnTo>
                  <a:pt x="7293864" y="1523"/>
                </a:lnTo>
                <a:lnTo>
                  <a:pt x="7295388" y="1523"/>
                </a:lnTo>
                <a:lnTo>
                  <a:pt x="7296912" y="0"/>
                </a:lnTo>
                <a:lnTo>
                  <a:pt x="7298436" y="0"/>
                </a:lnTo>
                <a:lnTo>
                  <a:pt x="7298436" y="1523"/>
                </a:lnTo>
                <a:lnTo>
                  <a:pt x="7299960" y="1523"/>
                </a:lnTo>
                <a:lnTo>
                  <a:pt x="7301484" y="3047"/>
                </a:lnTo>
                <a:lnTo>
                  <a:pt x="7301484" y="4571"/>
                </a:lnTo>
                <a:lnTo>
                  <a:pt x="7298436" y="7619"/>
                </a:lnTo>
                <a:lnTo>
                  <a:pt x="7295388" y="7619"/>
                </a:lnTo>
                <a:lnTo>
                  <a:pt x="7293864" y="6096"/>
                </a:lnTo>
                <a:close/>
              </a:path>
              <a:path w="7447915" h="7619">
                <a:moveTo>
                  <a:pt x="7330439" y="6096"/>
                </a:moveTo>
                <a:lnTo>
                  <a:pt x="7330439" y="1523"/>
                </a:lnTo>
                <a:lnTo>
                  <a:pt x="7331964" y="1523"/>
                </a:lnTo>
                <a:lnTo>
                  <a:pt x="7333488" y="0"/>
                </a:lnTo>
                <a:lnTo>
                  <a:pt x="7335012" y="0"/>
                </a:lnTo>
                <a:lnTo>
                  <a:pt x="7336536" y="1523"/>
                </a:lnTo>
                <a:lnTo>
                  <a:pt x="7338060" y="1523"/>
                </a:lnTo>
                <a:lnTo>
                  <a:pt x="7338060" y="6096"/>
                </a:lnTo>
                <a:lnTo>
                  <a:pt x="7336536" y="6096"/>
                </a:lnTo>
                <a:lnTo>
                  <a:pt x="7336536" y="7619"/>
                </a:lnTo>
                <a:lnTo>
                  <a:pt x="7331964" y="7619"/>
                </a:lnTo>
                <a:lnTo>
                  <a:pt x="7331964" y="6096"/>
                </a:lnTo>
                <a:lnTo>
                  <a:pt x="7330439" y="6096"/>
                </a:lnTo>
                <a:close/>
              </a:path>
              <a:path w="7447915" h="7619">
                <a:moveTo>
                  <a:pt x="7367016" y="6096"/>
                </a:moveTo>
                <a:lnTo>
                  <a:pt x="7367016" y="1523"/>
                </a:lnTo>
                <a:lnTo>
                  <a:pt x="7368539" y="1523"/>
                </a:lnTo>
                <a:lnTo>
                  <a:pt x="7370064" y="0"/>
                </a:lnTo>
                <a:lnTo>
                  <a:pt x="7371588" y="0"/>
                </a:lnTo>
                <a:lnTo>
                  <a:pt x="7373112" y="1523"/>
                </a:lnTo>
                <a:lnTo>
                  <a:pt x="7374636" y="1523"/>
                </a:lnTo>
                <a:lnTo>
                  <a:pt x="7374636" y="6096"/>
                </a:lnTo>
                <a:lnTo>
                  <a:pt x="7373112" y="6096"/>
                </a:lnTo>
                <a:lnTo>
                  <a:pt x="7373112" y="7619"/>
                </a:lnTo>
                <a:lnTo>
                  <a:pt x="7368539" y="7619"/>
                </a:lnTo>
                <a:lnTo>
                  <a:pt x="7368539" y="6096"/>
                </a:lnTo>
                <a:lnTo>
                  <a:pt x="7367016" y="6096"/>
                </a:lnTo>
                <a:close/>
              </a:path>
              <a:path w="7447915" h="7619">
                <a:moveTo>
                  <a:pt x="7403592" y="4571"/>
                </a:moveTo>
                <a:lnTo>
                  <a:pt x="7403592" y="3047"/>
                </a:lnTo>
                <a:lnTo>
                  <a:pt x="7406639" y="0"/>
                </a:lnTo>
                <a:lnTo>
                  <a:pt x="7408164" y="0"/>
                </a:lnTo>
                <a:lnTo>
                  <a:pt x="7409688" y="1523"/>
                </a:lnTo>
                <a:lnTo>
                  <a:pt x="7411212" y="1523"/>
                </a:lnTo>
                <a:lnTo>
                  <a:pt x="7411212" y="6096"/>
                </a:lnTo>
                <a:lnTo>
                  <a:pt x="7409688" y="6096"/>
                </a:lnTo>
                <a:lnTo>
                  <a:pt x="7409688" y="7619"/>
                </a:lnTo>
                <a:lnTo>
                  <a:pt x="7405116" y="7619"/>
                </a:lnTo>
                <a:lnTo>
                  <a:pt x="7405116" y="6096"/>
                </a:lnTo>
                <a:lnTo>
                  <a:pt x="7403592" y="4571"/>
                </a:lnTo>
                <a:close/>
              </a:path>
              <a:path w="7447915" h="7619">
                <a:moveTo>
                  <a:pt x="7440168" y="4571"/>
                </a:moveTo>
                <a:lnTo>
                  <a:pt x="7440168" y="3047"/>
                </a:lnTo>
                <a:lnTo>
                  <a:pt x="7441692" y="1523"/>
                </a:lnTo>
                <a:lnTo>
                  <a:pt x="7443216" y="1523"/>
                </a:lnTo>
                <a:lnTo>
                  <a:pt x="7443216" y="0"/>
                </a:lnTo>
                <a:lnTo>
                  <a:pt x="7446264" y="0"/>
                </a:lnTo>
                <a:lnTo>
                  <a:pt x="7446264" y="1523"/>
                </a:lnTo>
                <a:lnTo>
                  <a:pt x="7447788" y="1523"/>
                </a:lnTo>
                <a:lnTo>
                  <a:pt x="7447788" y="6096"/>
                </a:lnTo>
                <a:lnTo>
                  <a:pt x="7446264" y="7619"/>
                </a:lnTo>
                <a:lnTo>
                  <a:pt x="7443216" y="7619"/>
                </a:lnTo>
                <a:lnTo>
                  <a:pt x="7440168" y="4571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469392" y="1667255"/>
            <a:ext cx="201295" cy="64135"/>
            <a:chOff x="469392" y="1667255"/>
            <a:chExt cx="201295" cy="64135"/>
          </a:xfrm>
        </p:grpSpPr>
        <p:sp>
          <p:nvSpPr>
            <p:cNvPr id="17" name="object 17"/>
            <p:cNvSpPr/>
            <p:nvPr/>
          </p:nvSpPr>
          <p:spPr>
            <a:xfrm>
              <a:off x="469392" y="1667255"/>
              <a:ext cx="21590" cy="62865"/>
            </a:xfrm>
            <a:custGeom>
              <a:avLst/>
              <a:gdLst/>
              <a:ahLst/>
              <a:cxnLst/>
              <a:rect l="l" t="t" r="r" b="b"/>
              <a:pathLst>
                <a:path w="21590" h="62864">
                  <a:moveTo>
                    <a:pt x="0" y="16764"/>
                  </a:moveTo>
                  <a:lnTo>
                    <a:pt x="0" y="9144"/>
                  </a:lnTo>
                  <a:lnTo>
                    <a:pt x="3048" y="9144"/>
                  </a:lnTo>
                  <a:lnTo>
                    <a:pt x="6096" y="7620"/>
                  </a:lnTo>
                  <a:lnTo>
                    <a:pt x="7620" y="7620"/>
                  </a:lnTo>
                  <a:lnTo>
                    <a:pt x="9144" y="6096"/>
                  </a:lnTo>
                  <a:lnTo>
                    <a:pt x="10668" y="6096"/>
                  </a:lnTo>
                  <a:lnTo>
                    <a:pt x="13716" y="3048"/>
                  </a:lnTo>
                  <a:lnTo>
                    <a:pt x="15240" y="3048"/>
                  </a:lnTo>
                  <a:lnTo>
                    <a:pt x="18288" y="0"/>
                  </a:lnTo>
                  <a:lnTo>
                    <a:pt x="21336" y="0"/>
                  </a:lnTo>
                  <a:lnTo>
                    <a:pt x="21336" y="62484"/>
                  </a:lnTo>
                  <a:lnTo>
                    <a:pt x="15240" y="62484"/>
                  </a:lnTo>
                  <a:lnTo>
                    <a:pt x="15240" y="9144"/>
                  </a:lnTo>
                  <a:lnTo>
                    <a:pt x="12192" y="12192"/>
                  </a:lnTo>
                  <a:lnTo>
                    <a:pt x="10668" y="12192"/>
                  </a:lnTo>
                  <a:lnTo>
                    <a:pt x="9144" y="13716"/>
                  </a:lnTo>
                  <a:lnTo>
                    <a:pt x="7620" y="13716"/>
                  </a:lnTo>
                  <a:lnTo>
                    <a:pt x="6096" y="15240"/>
                  </a:lnTo>
                  <a:lnTo>
                    <a:pt x="4572" y="15240"/>
                  </a:lnTo>
                  <a:lnTo>
                    <a:pt x="3048" y="16764"/>
                  </a:lnTo>
                  <a:lnTo>
                    <a:pt x="0" y="16764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0539" y="1667255"/>
              <a:ext cx="160020" cy="64008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210811" y="6405371"/>
            <a:ext cx="547116" cy="97536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12420" y="3546347"/>
            <a:ext cx="97535" cy="829055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1722119" y="1691640"/>
            <a:ext cx="38100" cy="4645660"/>
            <a:chOff x="1722119" y="1691640"/>
            <a:chExt cx="38100" cy="4645660"/>
          </a:xfrm>
        </p:grpSpPr>
        <p:sp>
          <p:nvSpPr>
            <p:cNvPr id="22" name="object 22"/>
            <p:cNvSpPr/>
            <p:nvPr/>
          </p:nvSpPr>
          <p:spPr>
            <a:xfrm>
              <a:off x="1737359" y="1691640"/>
              <a:ext cx="6350" cy="4538980"/>
            </a:xfrm>
            <a:custGeom>
              <a:avLst/>
              <a:gdLst/>
              <a:ahLst/>
              <a:cxnLst/>
              <a:rect l="l" t="t" r="r" b="b"/>
              <a:pathLst>
                <a:path w="6350" h="4538980">
                  <a:moveTo>
                    <a:pt x="0" y="4536947"/>
                  </a:moveTo>
                  <a:lnTo>
                    <a:pt x="0" y="4532376"/>
                  </a:lnTo>
                  <a:lnTo>
                    <a:pt x="1523" y="4530852"/>
                  </a:lnTo>
                  <a:lnTo>
                    <a:pt x="4571" y="4530852"/>
                  </a:lnTo>
                  <a:lnTo>
                    <a:pt x="6095" y="4532376"/>
                  </a:lnTo>
                  <a:lnTo>
                    <a:pt x="6095" y="4536947"/>
                  </a:lnTo>
                  <a:lnTo>
                    <a:pt x="4571" y="4538472"/>
                  </a:lnTo>
                  <a:lnTo>
                    <a:pt x="1523" y="4538472"/>
                  </a:lnTo>
                  <a:lnTo>
                    <a:pt x="0" y="4536947"/>
                  </a:lnTo>
                  <a:close/>
                </a:path>
                <a:path w="6350" h="4538980">
                  <a:moveTo>
                    <a:pt x="0" y="4500372"/>
                  </a:moveTo>
                  <a:lnTo>
                    <a:pt x="0" y="4495799"/>
                  </a:lnTo>
                  <a:lnTo>
                    <a:pt x="1523" y="4494276"/>
                  </a:lnTo>
                  <a:lnTo>
                    <a:pt x="4571" y="4494276"/>
                  </a:lnTo>
                  <a:lnTo>
                    <a:pt x="6095" y="4495799"/>
                  </a:lnTo>
                  <a:lnTo>
                    <a:pt x="6095" y="4500372"/>
                  </a:lnTo>
                  <a:lnTo>
                    <a:pt x="4571" y="4501895"/>
                  </a:lnTo>
                  <a:lnTo>
                    <a:pt x="1523" y="4501895"/>
                  </a:lnTo>
                  <a:lnTo>
                    <a:pt x="0" y="4500372"/>
                  </a:lnTo>
                  <a:close/>
                </a:path>
                <a:path w="6350" h="4538980">
                  <a:moveTo>
                    <a:pt x="0" y="4463795"/>
                  </a:moveTo>
                  <a:lnTo>
                    <a:pt x="0" y="4459224"/>
                  </a:lnTo>
                  <a:lnTo>
                    <a:pt x="1523" y="4457699"/>
                  </a:lnTo>
                  <a:lnTo>
                    <a:pt x="4571" y="4457699"/>
                  </a:lnTo>
                  <a:lnTo>
                    <a:pt x="6095" y="4459224"/>
                  </a:lnTo>
                  <a:lnTo>
                    <a:pt x="6095" y="4463795"/>
                  </a:lnTo>
                  <a:lnTo>
                    <a:pt x="4571" y="4463795"/>
                  </a:lnTo>
                  <a:lnTo>
                    <a:pt x="4571" y="4465320"/>
                  </a:lnTo>
                  <a:lnTo>
                    <a:pt x="1523" y="4465320"/>
                  </a:lnTo>
                  <a:lnTo>
                    <a:pt x="1523" y="4463795"/>
                  </a:lnTo>
                  <a:lnTo>
                    <a:pt x="0" y="4463795"/>
                  </a:lnTo>
                  <a:close/>
                </a:path>
                <a:path w="6350" h="4538980">
                  <a:moveTo>
                    <a:pt x="0" y="4427220"/>
                  </a:moveTo>
                  <a:lnTo>
                    <a:pt x="0" y="4421124"/>
                  </a:lnTo>
                  <a:lnTo>
                    <a:pt x="6095" y="4421124"/>
                  </a:lnTo>
                  <a:lnTo>
                    <a:pt x="6095" y="4427220"/>
                  </a:lnTo>
                  <a:lnTo>
                    <a:pt x="4571" y="4427220"/>
                  </a:lnTo>
                  <a:lnTo>
                    <a:pt x="4571" y="4428744"/>
                  </a:lnTo>
                  <a:lnTo>
                    <a:pt x="1523" y="4428744"/>
                  </a:lnTo>
                  <a:lnTo>
                    <a:pt x="1523" y="4427220"/>
                  </a:lnTo>
                  <a:lnTo>
                    <a:pt x="0" y="4427220"/>
                  </a:lnTo>
                  <a:close/>
                </a:path>
                <a:path w="6350" h="4538980">
                  <a:moveTo>
                    <a:pt x="0" y="4390644"/>
                  </a:moveTo>
                  <a:lnTo>
                    <a:pt x="0" y="4384547"/>
                  </a:lnTo>
                  <a:lnTo>
                    <a:pt x="1523" y="4384547"/>
                  </a:lnTo>
                  <a:lnTo>
                    <a:pt x="1523" y="4383024"/>
                  </a:lnTo>
                  <a:lnTo>
                    <a:pt x="4571" y="4383024"/>
                  </a:lnTo>
                  <a:lnTo>
                    <a:pt x="4571" y="4384547"/>
                  </a:lnTo>
                  <a:lnTo>
                    <a:pt x="6095" y="4384547"/>
                  </a:lnTo>
                  <a:lnTo>
                    <a:pt x="6095" y="4390644"/>
                  </a:lnTo>
                  <a:lnTo>
                    <a:pt x="0" y="4390644"/>
                  </a:lnTo>
                  <a:close/>
                </a:path>
                <a:path w="6350" h="4538980">
                  <a:moveTo>
                    <a:pt x="0" y="4352544"/>
                  </a:moveTo>
                  <a:lnTo>
                    <a:pt x="0" y="4347972"/>
                  </a:lnTo>
                  <a:lnTo>
                    <a:pt x="1523" y="4347972"/>
                  </a:lnTo>
                  <a:lnTo>
                    <a:pt x="1523" y="4346447"/>
                  </a:lnTo>
                  <a:lnTo>
                    <a:pt x="4571" y="4346447"/>
                  </a:lnTo>
                  <a:lnTo>
                    <a:pt x="4571" y="4347972"/>
                  </a:lnTo>
                  <a:lnTo>
                    <a:pt x="6095" y="4347972"/>
                  </a:lnTo>
                  <a:lnTo>
                    <a:pt x="6095" y="4352544"/>
                  </a:lnTo>
                  <a:lnTo>
                    <a:pt x="4571" y="4354067"/>
                  </a:lnTo>
                  <a:lnTo>
                    <a:pt x="1523" y="4354067"/>
                  </a:lnTo>
                  <a:lnTo>
                    <a:pt x="0" y="4352544"/>
                  </a:lnTo>
                  <a:close/>
                </a:path>
                <a:path w="6350" h="4538980">
                  <a:moveTo>
                    <a:pt x="0" y="4315967"/>
                  </a:moveTo>
                  <a:lnTo>
                    <a:pt x="0" y="4311395"/>
                  </a:lnTo>
                  <a:lnTo>
                    <a:pt x="1523" y="4309872"/>
                  </a:lnTo>
                  <a:lnTo>
                    <a:pt x="4571" y="4309872"/>
                  </a:lnTo>
                  <a:lnTo>
                    <a:pt x="6095" y="4311395"/>
                  </a:lnTo>
                  <a:lnTo>
                    <a:pt x="6095" y="4315967"/>
                  </a:lnTo>
                  <a:lnTo>
                    <a:pt x="4571" y="4317492"/>
                  </a:lnTo>
                  <a:lnTo>
                    <a:pt x="1523" y="4317492"/>
                  </a:lnTo>
                  <a:lnTo>
                    <a:pt x="0" y="4315967"/>
                  </a:lnTo>
                  <a:close/>
                </a:path>
                <a:path w="6350" h="4538980">
                  <a:moveTo>
                    <a:pt x="0" y="4279392"/>
                  </a:moveTo>
                  <a:lnTo>
                    <a:pt x="0" y="4274820"/>
                  </a:lnTo>
                  <a:lnTo>
                    <a:pt x="1523" y="4273295"/>
                  </a:lnTo>
                  <a:lnTo>
                    <a:pt x="4571" y="4273295"/>
                  </a:lnTo>
                  <a:lnTo>
                    <a:pt x="6095" y="4274820"/>
                  </a:lnTo>
                  <a:lnTo>
                    <a:pt x="6095" y="4279392"/>
                  </a:lnTo>
                  <a:lnTo>
                    <a:pt x="4571" y="4280915"/>
                  </a:lnTo>
                  <a:lnTo>
                    <a:pt x="1523" y="4280915"/>
                  </a:lnTo>
                  <a:lnTo>
                    <a:pt x="0" y="4279392"/>
                  </a:lnTo>
                  <a:close/>
                </a:path>
                <a:path w="6350" h="4538980">
                  <a:moveTo>
                    <a:pt x="0" y="4242815"/>
                  </a:moveTo>
                  <a:lnTo>
                    <a:pt x="0" y="4238244"/>
                  </a:lnTo>
                  <a:lnTo>
                    <a:pt x="1523" y="4236720"/>
                  </a:lnTo>
                  <a:lnTo>
                    <a:pt x="4571" y="4236720"/>
                  </a:lnTo>
                  <a:lnTo>
                    <a:pt x="6095" y="4238244"/>
                  </a:lnTo>
                  <a:lnTo>
                    <a:pt x="6095" y="4242815"/>
                  </a:lnTo>
                  <a:lnTo>
                    <a:pt x="4571" y="4242815"/>
                  </a:lnTo>
                  <a:lnTo>
                    <a:pt x="4571" y="4244340"/>
                  </a:lnTo>
                  <a:lnTo>
                    <a:pt x="1523" y="4244340"/>
                  </a:lnTo>
                  <a:lnTo>
                    <a:pt x="1523" y="4242815"/>
                  </a:lnTo>
                  <a:lnTo>
                    <a:pt x="0" y="4242815"/>
                  </a:lnTo>
                  <a:close/>
                </a:path>
                <a:path w="6350" h="4538980">
                  <a:moveTo>
                    <a:pt x="0" y="4206240"/>
                  </a:moveTo>
                  <a:lnTo>
                    <a:pt x="0" y="4200144"/>
                  </a:lnTo>
                  <a:lnTo>
                    <a:pt x="6095" y="4200144"/>
                  </a:lnTo>
                  <a:lnTo>
                    <a:pt x="6095" y="4206240"/>
                  </a:lnTo>
                  <a:lnTo>
                    <a:pt x="0" y="4206240"/>
                  </a:lnTo>
                  <a:close/>
                </a:path>
                <a:path w="6350" h="4538980">
                  <a:moveTo>
                    <a:pt x="0" y="4169663"/>
                  </a:moveTo>
                  <a:lnTo>
                    <a:pt x="0" y="4163567"/>
                  </a:lnTo>
                  <a:lnTo>
                    <a:pt x="1523" y="4163567"/>
                  </a:lnTo>
                  <a:lnTo>
                    <a:pt x="1523" y="4162044"/>
                  </a:lnTo>
                  <a:lnTo>
                    <a:pt x="4571" y="4162044"/>
                  </a:lnTo>
                  <a:lnTo>
                    <a:pt x="4571" y="4163567"/>
                  </a:lnTo>
                  <a:lnTo>
                    <a:pt x="6095" y="4163567"/>
                  </a:lnTo>
                  <a:lnTo>
                    <a:pt x="6095" y="4169663"/>
                  </a:lnTo>
                  <a:lnTo>
                    <a:pt x="0" y="4169663"/>
                  </a:lnTo>
                  <a:close/>
                </a:path>
                <a:path w="6350" h="4538980">
                  <a:moveTo>
                    <a:pt x="0" y="4131563"/>
                  </a:moveTo>
                  <a:lnTo>
                    <a:pt x="0" y="4126992"/>
                  </a:lnTo>
                  <a:lnTo>
                    <a:pt x="1523" y="4126992"/>
                  </a:lnTo>
                  <a:lnTo>
                    <a:pt x="1523" y="4125467"/>
                  </a:lnTo>
                  <a:lnTo>
                    <a:pt x="4571" y="4125467"/>
                  </a:lnTo>
                  <a:lnTo>
                    <a:pt x="4571" y="4126992"/>
                  </a:lnTo>
                  <a:lnTo>
                    <a:pt x="6095" y="4126992"/>
                  </a:lnTo>
                  <a:lnTo>
                    <a:pt x="6095" y="4131563"/>
                  </a:lnTo>
                  <a:lnTo>
                    <a:pt x="4571" y="4133088"/>
                  </a:lnTo>
                  <a:lnTo>
                    <a:pt x="1523" y="4133088"/>
                  </a:lnTo>
                  <a:lnTo>
                    <a:pt x="0" y="4131563"/>
                  </a:lnTo>
                  <a:close/>
                </a:path>
                <a:path w="6350" h="4538980">
                  <a:moveTo>
                    <a:pt x="0" y="4094988"/>
                  </a:moveTo>
                  <a:lnTo>
                    <a:pt x="0" y="4090415"/>
                  </a:lnTo>
                  <a:lnTo>
                    <a:pt x="1523" y="4088892"/>
                  </a:lnTo>
                  <a:lnTo>
                    <a:pt x="4571" y="4088892"/>
                  </a:lnTo>
                  <a:lnTo>
                    <a:pt x="6095" y="4090415"/>
                  </a:lnTo>
                  <a:lnTo>
                    <a:pt x="6095" y="4094988"/>
                  </a:lnTo>
                  <a:lnTo>
                    <a:pt x="4571" y="4096511"/>
                  </a:lnTo>
                  <a:lnTo>
                    <a:pt x="1523" y="4096511"/>
                  </a:lnTo>
                  <a:lnTo>
                    <a:pt x="0" y="4094988"/>
                  </a:lnTo>
                  <a:close/>
                </a:path>
                <a:path w="6350" h="4538980">
                  <a:moveTo>
                    <a:pt x="0" y="4058411"/>
                  </a:moveTo>
                  <a:lnTo>
                    <a:pt x="0" y="4053840"/>
                  </a:lnTo>
                  <a:lnTo>
                    <a:pt x="1523" y="4052315"/>
                  </a:lnTo>
                  <a:lnTo>
                    <a:pt x="4571" y="4052315"/>
                  </a:lnTo>
                  <a:lnTo>
                    <a:pt x="6095" y="4053840"/>
                  </a:lnTo>
                  <a:lnTo>
                    <a:pt x="6095" y="4058411"/>
                  </a:lnTo>
                  <a:lnTo>
                    <a:pt x="4571" y="4059936"/>
                  </a:lnTo>
                  <a:lnTo>
                    <a:pt x="1523" y="4059936"/>
                  </a:lnTo>
                  <a:lnTo>
                    <a:pt x="0" y="4058411"/>
                  </a:lnTo>
                  <a:close/>
                </a:path>
                <a:path w="6350" h="4538980">
                  <a:moveTo>
                    <a:pt x="0" y="4021836"/>
                  </a:moveTo>
                  <a:lnTo>
                    <a:pt x="0" y="4017263"/>
                  </a:lnTo>
                  <a:lnTo>
                    <a:pt x="1523" y="4015740"/>
                  </a:lnTo>
                  <a:lnTo>
                    <a:pt x="4571" y="4015740"/>
                  </a:lnTo>
                  <a:lnTo>
                    <a:pt x="6095" y="4017263"/>
                  </a:lnTo>
                  <a:lnTo>
                    <a:pt x="6095" y="4021836"/>
                  </a:lnTo>
                  <a:lnTo>
                    <a:pt x="4571" y="4021836"/>
                  </a:lnTo>
                  <a:lnTo>
                    <a:pt x="4571" y="4023360"/>
                  </a:lnTo>
                  <a:lnTo>
                    <a:pt x="1523" y="4023360"/>
                  </a:lnTo>
                  <a:lnTo>
                    <a:pt x="1523" y="4021836"/>
                  </a:lnTo>
                  <a:lnTo>
                    <a:pt x="0" y="4021836"/>
                  </a:lnTo>
                  <a:close/>
                </a:path>
                <a:path w="6350" h="4538980">
                  <a:moveTo>
                    <a:pt x="0" y="3985260"/>
                  </a:moveTo>
                  <a:lnTo>
                    <a:pt x="0" y="3979163"/>
                  </a:lnTo>
                  <a:lnTo>
                    <a:pt x="6095" y="3979163"/>
                  </a:lnTo>
                  <a:lnTo>
                    <a:pt x="6095" y="3985260"/>
                  </a:lnTo>
                  <a:lnTo>
                    <a:pt x="0" y="3985260"/>
                  </a:lnTo>
                  <a:close/>
                </a:path>
                <a:path w="6350" h="4538980">
                  <a:moveTo>
                    <a:pt x="0" y="3948683"/>
                  </a:moveTo>
                  <a:lnTo>
                    <a:pt x="0" y="3942588"/>
                  </a:lnTo>
                  <a:lnTo>
                    <a:pt x="1523" y="3942588"/>
                  </a:lnTo>
                  <a:lnTo>
                    <a:pt x="1523" y="3941063"/>
                  </a:lnTo>
                  <a:lnTo>
                    <a:pt x="4571" y="3941063"/>
                  </a:lnTo>
                  <a:lnTo>
                    <a:pt x="4571" y="3942588"/>
                  </a:lnTo>
                  <a:lnTo>
                    <a:pt x="6095" y="3942588"/>
                  </a:lnTo>
                  <a:lnTo>
                    <a:pt x="6095" y="3948683"/>
                  </a:lnTo>
                  <a:lnTo>
                    <a:pt x="0" y="3948683"/>
                  </a:lnTo>
                  <a:close/>
                </a:path>
                <a:path w="6350" h="4538980">
                  <a:moveTo>
                    <a:pt x="0" y="3910583"/>
                  </a:moveTo>
                  <a:lnTo>
                    <a:pt x="0" y="3906011"/>
                  </a:lnTo>
                  <a:lnTo>
                    <a:pt x="1523" y="3906011"/>
                  </a:lnTo>
                  <a:lnTo>
                    <a:pt x="1523" y="3904488"/>
                  </a:lnTo>
                  <a:lnTo>
                    <a:pt x="4571" y="3904488"/>
                  </a:lnTo>
                  <a:lnTo>
                    <a:pt x="4571" y="3906011"/>
                  </a:lnTo>
                  <a:lnTo>
                    <a:pt x="6095" y="3906011"/>
                  </a:lnTo>
                  <a:lnTo>
                    <a:pt x="6095" y="3910583"/>
                  </a:lnTo>
                  <a:lnTo>
                    <a:pt x="4571" y="3912108"/>
                  </a:lnTo>
                  <a:lnTo>
                    <a:pt x="1523" y="3912108"/>
                  </a:lnTo>
                  <a:lnTo>
                    <a:pt x="0" y="3910583"/>
                  </a:lnTo>
                  <a:close/>
                </a:path>
                <a:path w="6350" h="4538980">
                  <a:moveTo>
                    <a:pt x="0" y="3874008"/>
                  </a:moveTo>
                  <a:lnTo>
                    <a:pt x="0" y="3869436"/>
                  </a:lnTo>
                  <a:lnTo>
                    <a:pt x="1523" y="3867911"/>
                  </a:lnTo>
                  <a:lnTo>
                    <a:pt x="4571" y="3867911"/>
                  </a:lnTo>
                  <a:lnTo>
                    <a:pt x="6095" y="3869436"/>
                  </a:lnTo>
                  <a:lnTo>
                    <a:pt x="6095" y="3874008"/>
                  </a:lnTo>
                  <a:lnTo>
                    <a:pt x="4571" y="3875531"/>
                  </a:lnTo>
                  <a:lnTo>
                    <a:pt x="1523" y="3875531"/>
                  </a:lnTo>
                  <a:lnTo>
                    <a:pt x="0" y="3874008"/>
                  </a:lnTo>
                  <a:close/>
                </a:path>
                <a:path w="6350" h="4538980">
                  <a:moveTo>
                    <a:pt x="0" y="3837431"/>
                  </a:moveTo>
                  <a:lnTo>
                    <a:pt x="0" y="3832860"/>
                  </a:lnTo>
                  <a:lnTo>
                    <a:pt x="1523" y="3831336"/>
                  </a:lnTo>
                  <a:lnTo>
                    <a:pt x="4571" y="3831336"/>
                  </a:lnTo>
                  <a:lnTo>
                    <a:pt x="6095" y="3832860"/>
                  </a:lnTo>
                  <a:lnTo>
                    <a:pt x="6095" y="3837431"/>
                  </a:lnTo>
                  <a:lnTo>
                    <a:pt x="4571" y="3838956"/>
                  </a:lnTo>
                  <a:lnTo>
                    <a:pt x="1523" y="3838956"/>
                  </a:lnTo>
                  <a:lnTo>
                    <a:pt x="0" y="3837431"/>
                  </a:lnTo>
                  <a:close/>
                </a:path>
                <a:path w="6350" h="4538980">
                  <a:moveTo>
                    <a:pt x="0" y="3800856"/>
                  </a:moveTo>
                  <a:lnTo>
                    <a:pt x="0" y="3794760"/>
                  </a:lnTo>
                  <a:lnTo>
                    <a:pt x="6095" y="3794760"/>
                  </a:lnTo>
                  <a:lnTo>
                    <a:pt x="6095" y="3800856"/>
                  </a:lnTo>
                  <a:lnTo>
                    <a:pt x="4571" y="3800856"/>
                  </a:lnTo>
                  <a:lnTo>
                    <a:pt x="4571" y="3802379"/>
                  </a:lnTo>
                  <a:lnTo>
                    <a:pt x="1523" y="3802379"/>
                  </a:lnTo>
                  <a:lnTo>
                    <a:pt x="1523" y="3800856"/>
                  </a:lnTo>
                  <a:lnTo>
                    <a:pt x="0" y="3800856"/>
                  </a:lnTo>
                  <a:close/>
                </a:path>
                <a:path w="6350" h="4538980">
                  <a:moveTo>
                    <a:pt x="0" y="3764279"/>
                  </a:moveTo>
                  <a:lnTo>
                    <a:pt x="0" y="3758183"/>
                  </a:lnTo>
                  <a:lnTo>
                    <a:pt x="6095" y="3758183"/>
                  </a:lnTo>
                  <a:lnTo>
                    <a:pt x="6095" y="3764279"/>
                  </a:lnTo>
                  <a:lnTo>
                    <a:pt x="0" y="3764279"/>
                  </a:lnTo>
                  <a:close/>
                </a:path>
                <a:path w="6350" h="4538980">
                  <a:moveTo>
                    <a:pt x="0" y="3727704"/>
                  </a:moveTo>
                  <a:lnTo>
                    <a:pt x="0" y="3721608"/>
                  </a:lnTo>
                  <a:lnTo>
                    <a:pt x="1523" y="3721608"/>
                  </a:lnTo>
                  <a:lnTo>
                    <a:pt x="1523" y="3720083"/>
                  </a:lnTo>
                  <a:lnTo>
                    <a:pt x="4571" y="3720083"/>
                  </a:lnTo>
                  <a:lnTo>
                    <a:pt x="4571" y="3721608"/>
                  </a:lnTo>
                  <a:lnTo>
                    <a:pt x="6095" y="3721608"/>
                  </a:lnTo>
                  <a:lnTo>
                    <a:pt x="6095" y="3727704"/>
                  </a:lnTo>
                  <a:lnTo>
                    <a:pt x="0" y="3727704"/>
                  </a:lnTo>
                  <a:close/>
                </a:path>
                <a:path w="6350" h="4538980">
                  <a:moveTo>
                    <a:pt x="0" y="3689604"/>
                  </a:moveTo>
                  <a:lnTo>
                    <a:pt x="0" y="3685031"/>
                  </a:lnTo>
                  <a:lnTo>
                    <a:pt x="1523" y="3685031"/>
                  </a:lnTo>
                  <a:lnTo>
                    <a:pt x="1523" y="3683508"/>
                  </a:lnTo>
                  <a:lnTo>
                    <a:pt x="4571" y="3683508"/>
                  </a:lnTo>
                  <a:lnTo>
                    <a:pt x="4571" y="3685031"/>
                  </a:lnTo>
                  <a:lnTo>
                    <a:pt x="6095" y="3685031"/>
                  </a:lnTo>
                  <a:lnTo>
                    <a:pt x="6095" y="3689604"/>
                  </a:lnTo>
                  <a:lnTo>
                    <a:pt x="4571" y="3691128"/>
                  </a:lnTo>
                  <a:lnTo>
                    <a:pt x="1523" y="3691128"/>
                  </a:lnTo>
                  <a:lnTo>
                    <a:pt x="0" y="3689604"/>
                  </a:lnTo>
                  <a:close/>
                </a:path>
                <a:path w="6350" h="4538980">
                  <a:moveTo>
                    <a:pt x="0" y="3653028"/>
                  </a:moveTo>
                  <a:lnTo>
                    <a:pt x="0" y="3648456"/>
                  </a:lnTo>
                  <a:lnTo>
                    <a:pt x="1523" y="3646931"/>
                  </a:lnTo>
                  <a:lnTo>
                    <a:pt x="4571" y="3646931"/>
                  </a:lnTo>
                  <a:lnTo>
                    <a:pt x="6095" y="3648456"/>
                  </a:lnTo>
                  <a:lnTo>
                    <a:pt x="6095" y="3653028"/>
                  </a:lnTo>
                  <a:lnTo>
                    <a:pt x="4571" y="3654552"/>
                  </a:lnTo>
                  <a:lnTo>
                    <a:pt x="1523" y="3654552"/>
                  </a:lnTo>
                  <a:lnTo>
                    <a:pt x="0" y="3653028"/>
                  </a:lnTo>
                  <a:close/>
                </a:path>
                <a:path w="6350" h="4538980">
                  <a:moveTo>
                    <a:pt x="0" y="3616452"/>
                  </a:moveTo>
                  <a:lnTo>
                    <a:pt x="0" y="3611879"/>
                  </a:lnTo>
                  <a:lnTo>
                    <a:pt x="1523" y="3610356"/>
                  </a:lnTo>
                  <a:lnTo>
                    <a:pt x="4571" y="3610356"/>
                  </a:lnTo>
                  <a:lnTo>
                    <a:pt x="6095" y="3611879"/>
                  </a:lnTo>
                  <a:lnTo>
                    <a:pt x="6095" y="3616452"/>
                  </a:lnTo>
                  <a:lnTo>
                    <a:pt x="4571" y="3617976"/>
                  </a:lnTo>
                  <a:lnTo>
                    <a:pt x="1523" y="3617976"/>
                  </a:lnTo>
                  <a:lnTo>
                    <a:pt x="0" y="3616452"/>
                  </a:lnTo>
                  <a:close/>
                </a:path>
                <a:path w="6350" h="4538980">
                  <a:moveTo>
                    <a:pt x="0" y="3579876"/>
                  </a:moveTo>
                  <a:lnTo>
                    <a:pt x="0" y="3573779"/>
                  </a:lnTo>
                  <a:lnTo>
                    <a:pt x="6095" y="3573779"/>
                  </a:lnTo>
                  <a:lnTo>
                    <a:pt x="6095" y="3579876"/>
                  </a:lnTo>
                  <a:lnTo>
                    <a:pt x="4571" y="3579876"/>
                  </a:lnTo>
                  <a:lnTo>
                    <a:pt x="4571" y="3581399"/>
                  </a:lnTo>
                  <a:lnTo>
                    <a:pt x="1523" y="3581399"/>
                  </a:lnTo>
                  <a:lnTo>
                    <a:pt x="1523" y="3579876"/>
                  </a:lnTo>
                  <a:lnTo>
                    <a:pt x="0" y="3579876"/>
                  </a:lnTo>
                  <a:close/>
                </a:path>
                <a:path w="6350" h="4538980">
                  <a:moveTo>
                    <a:pt x="0" y="3543299"/>
                  </a:moveTo>
                  <a:lnTo>
                    <a:pt x="0" y="3537204"/>
                  </a:lnTo>
                  <a:lnTo>
                    <a:pt x="6095" y="3537204"/>
                  </a:lnTo>
                  <a:lnTo>
                    <a:pt x="6095" y="3543299"/>
                  </a:lnTo>
                  <a:lnTo>
                    <a:pt x="0" y="3543299"/>
                  </a:lnTo>
                  <a:close/>
                </a:path>
                <a:path w="6350" h="4538980">
                  <a:moveTo>
                    <a:pt x="0" y="3506724"/>
                  </a:moveTo>
                  <a:lnTo>
                    <a:pt x="0" y="3500627"/>
                  </a:lnTo>
                  <a:lnTo>
                    <a:pt x="1523" y="3500627"/>
                  </a:lnTo>
                  <a:lnTo>
                    <a:pt x="1523" y="3499104"/>
                  </a:lnTo>
                  <a:lnTo>
                    <a:pt x="4571" y="3499104"/>
                  </a:lnTo>
                  <a:lnTo>
                    <a:pt x="4571" y="3500627"/>
                  </a:lnTo>
                  <a:lnTo>
                    <a:pt x="6095" y="3500627"/>
                  </a:lnTo>
                  <a:lnTo>
                    <a:pt x="6095" y="3506724"/>
                  </a:lnTo>
                  <a:lnTo>
                    <a:pt x="0" y="3506724"/>
                  </a:lnTo>
                  <a:close/>
                </a:path>
                <a:path w="6350" h="4538980">
                  <a:moveTo>
                    <a:pt x="0" y="3468624"/>
                  </a:moveTo>
                  <a:lnTo>
                    <a:pt x="0" y="3464052"/>
                  </a:lnTo>
                  <a:lnTo>
                    <a:pt x="1523" y="3462527"/>
                  </a:lnTo>
                  <a:lnTo>
                    <a:pt x="4571" y="3462527"/>
                  </a:lnTo>
                  <a:lnTo>
                    <a:pt x="6095" y="3464052"/>
                  </a:lnTo>
                  <a:lnTo>
                    <a:pt x="6095" y="3468624"/>
                  </a:lnTo>
                  <a:lnTo>
                    <a:pt x="4571" y="3470147"/>
                  </a:lnTo>
                  <a:lnTo>
                    <a:pt x="1523" y="3470147"/>
                  </a:lnTo>
                  <a:lnTo>
                    <a:pt x="0" y="3468624"/>
                  </a:lnTo>
                  <a:close/>
                </a:path>
                <a:path w="6350" h="4538980">
                  <a:moveTo>
                    <a:pt x="0" y="3432047"/>
                  </a:moveTo>
                  <a:lnTo>
                    <a:pt x="0" y="3427476"/>
                  </a:lnTo>
                  <a:lnTo>
                    <a:pt x="1523" y="3425952"/>
                  </a:lnTo>
                  <a:lnTo>
                    <a:pt x="4571" y="3425952"/>
                  </a:lnTo>
                  <a:lnTo>
                    <a:pt x="6095" y="3427476"/>
                  </a:lnTo>
                  <a:lnTo>
                    <a:pt x="6095" y="3432047"/>
                  </a:lnTo>
                  <a:lnTo>
                    <a:pt x="4571" y="3433572"/>
                  </a:lnTo>
                  <a:lnTo>
                    <a:pt x="1523" y="3433572"/>
                  </a:lnTo>
                  <a:lnTo>
                    <a:pt x="0" y="3432047"/>
                  </a:lnTo>
                  <a:close/>
                </a:path>
                <a:path w="6350" h="4538980">
                  <a:moveTo>
                    <a:pt x="0" y="3395472"/>
                  </a:moveTo>
                  <a:lnTo>
                    <a:pt x="0" y="3390899"/>
                  </a:lnTo>
                  <a:lnTo>
                    <a:pt x="1523" y="3389376"/>
                  </a:lnTo>
                  <a:lnTo>
                    <a:pt x="4571" y="3389376"/>
                  </a:lnTo>
                  <a:lnTo>
                    <a:pt x="6095" y="3390899"/>
                  </a:lnTo>
                  <a:lnTo>
                    <a:pt x="6095" y="3395472"/>
                  </a:lnTo>
                  <a:lnTo>
                    <a:pt x="4571" y="3396995"/>
                  </a:lnTo>
                  <a:lnTo>
                    <a:pt x="1523" y="3396995"/>
                  </a:lnTo>
                  <a:lnTo>
                    <a:pt x="0" y="3395472"/>
                  </a:lnTo>
                  <a:close/>
                </a:path>
                <a:path w="6350" h="4538980">
                  <a:moveTo>
                    <a:pt x="0" y="3358895"/>
                  </a:moveTo>
                  <a:lnTo>
                    <a:pt x="0" y="3352799"/>
                  </a:lnTo>
                  <a:lnTo>
                    <a:pt x="6095" y="3352799"/>
                  </a:lnTo>
                  <a:lnTo>
                    <a:pt x="6095" y="3358895"/>
                  </a:lnTo>
                  <a:lnTo>
                    <a:pt x="4571" y="3358895"/>
                  </a:lnTo>
                  <a:lnTo>
                    <a:pt x="4571" y="3360420"/>
                  </a:lnTo>
                  <a:lnTo>
                    <a:pt x="1523" y="3360420"/>
                  </a:lnTo>
                  <a:lnTo>
                    <a:pt x="1523" y="3358895"/>
                  </a:lnTo>
                  <a:lnTo>
                    <a:pt x="0" y="3358895"/>
                  </a:lnTo>
                  <a:close/>
                </a:path>
                <a:path w="6350" h="4538980">
                  <a:moveTo>
                    <a:pt x="0" y="3322320"/>
                  </a:moveTo>
                  <a:lnTo>
                    <a:pt x="0" y="3316224"/>
                  </a:lnTo>
                  <a:lnTo>
                    <a:pt x="6095" y="3316224"/>
                  </a:lnTo>
                  <a:lnTo>
                    <a:pt x="6095" y="3322320"/>
                  </a:lnTo>
                  <a:lnTo>
                    <a:pt x="0" y="3322320"/>
                  </a:lnTo>
                  <a:close/>
                </a:path>
                <a:path w="6350" h="4538980">
                  <a:moveTo>
                    <a:pt x="0" y="3285744"/>
                  </a:moveTo>
                  <a:lnTo>
                    <a:pt x="0" y="3279647"/>
                  </a:lnTo>
                  <a:lnTo>
                    <a:pt x="1523" y="3279647"/>
                  </a:lnTo>
                  <a:lnTo>
                    <a:pt x="1523" y="3278124"/>
                  </a:lnTo>
                  <a:lnTo>
                    <a:pt x="4571" y="3278124"/>
                  </a:lnTo>
                  <a:lnTo>
                    <a:pt x="4571" y="3279647"/>
                  </a:lnTo>
                  <a:lnTo>
                    <a:pt x="6095" y="3279647"/>
                  </a:lnTo>
                  <a:lnTo>
                    <a:pt x="6095" y="3285744"/>
                  </a:lnTo>
                  <a:lnTo>
                    <a:pt x="0" y="3285744"/>
                  </a:lnTo>
                  <a:close/>
                </a:path>
                <a:path w="6350" h="4538980">
                  <a:moveTo>
                    <a:pt x="0" y="3247644"/>
                  </a:moveTo>
                  <a:lnTo>
                    <a:pt x="0" y="3243072"/>
                  </a:lnTo>
                  <a:lnTo>
                    <a:pt x="1523" y="3241547"/>
                  </a:lnTo>
                  <a:lnTo>
                    <a:pt x="4571" y="3241547"/>
                  </a:lnTo>
                  <a:lnTo>
                    <a:pt x="6095" y="3243072"/>
                  </a:lnTo>
                  <a:lnTo>
                    <a:pt x="6095" y="3247644"/>
                  </a:lnTo>
                  <a:lnTo>
                    <a:pt x="4571" y="3249167"/>
                  </a:lnTo>
                  <a:lnTo>
                    <a:pt x="1523" y="3249167"/>
                  </a:lnTo>
                  <a:lnTo>
                    <a:pt x="0" y="3247644"/>
                  </a:lnTo>
                  <a:close/>
                </a:path>
                <a:path w="6350" h="4538980">
                  <a:moveTo>
                    <a:pt x="0" y="3211067"/>
                  </a:moveTo>
                  <a:lnTo>
                    <a:pt x="0" y="3206495"/>
                  </a:lnTo>
                  <a:lnTo>
                    <a:pt x="1523" y="3204972"/>
                  </a:lnTo>
                  <a:lnTo>
                    <a:pt x="4571" y="3204972"/>
                  </a:lnTo>
                  <a:lnTo>
                    <a:pt x="6095" y="3206495"/>
                  </a:lnTo>
                  <a:lnTo>
                    <a:pt x="6095" y="3211067"/>
                  </a:lnTo>
                  <a:lnTo>
                    <a:pt x="4571" y="3212592"/>
                  </a:lnTo>
                  <a:lnTo>
                    <a:pt x="1523" y="3212592"/>
                  </a:lnTo>
                  <a:lnTo>
                    <a:pt x="0" y="3211067"/>
                  </a:lnTo>
                  <a:close/>
                </a:path>
                <a:path w="6350" h="4538980">
                  <a:moveTo>
                    <a:pt x="0" y="3174492"/>
                  </a:moveTo>
                  <a:lnTo>
                    <a:pt x="0" y="3169919"/>
                  </a:lnTo>
                  <a:lnTo>
                    <a:pt x="1523" y="3168395"/>
                  </a:lnTo>
                  <a:lnTo>
                    <a:pt x="4571" y="3168395"/>
                  </a:lnTo>
                  <a:lnTo>
                    <a:pt x="6095" y="3169919"/>
                  </a:lnTo>
                  <a:lnTo>
                    <a:pt x="6095" y="3174492"/>
                  </a:lnTo>
                  <a:lnTo>
                    <a:pt x="4571" y="3174492"/>
                  </a:lnTo>
                  <a:lnTo>
                    <a:pt x="4571" y="3176016"/>
                  </a:lnTo>
                  <a:lnTo>
                    <a:pt x="1523" y="3176016"/>
                  </a:lnTo>
                  <a:lnTo>
                    <a:pt x="1523" y="3174492"/>
                  </a:lnTo>
                  <a:lnTo>
                    <a:pt x="0" y="3174492"/>
                  </a:lnTo>
                  <a:close/>
                </a:path>
                <a:path w="6350" h="4538980">
                  <a:moveTo>
                    <a:pt x="0" y="3137916"/>
                  </a:moveTo>
                  <a:lnTo>
                    <a:pt x="0" y="3131819"/>
                  </a:lnTo>
                  <a:lnTo>
                    <a:pt x="6095" y="3131819"/>
                  </a:lnTo>
                  <a:lnTo>
                    <a:pt x="6095" y="3137916"/>
                  </a:lnTo>
                  <a:lnTo>
                    <a:pt x="4571" y="3137916"/>
                  </a:lnTo>
                  <a:lnTo>
                    <a:pt x="4571" y="3139440"/>
                  </a:lnTo>
                  <a:lnTo>
                    <a:pt x="1523" y="3139440"/>
                  </a:lnTo>
                  <a:lnTo>
                    <a:pt x="1523" y="3137916"/>
                  </a:lnTo>
                  <a:lnTo>
                    <a:pt x="0" y="3137916"/>
                  </a:lnTo>
                  <a:close/>
                </a:path>
                <a:path w="6350" h="4538980">
                  <a:moveTo>
                    <a:pt x="0" y="3101340"/>
                  </a:moveTo>
                  <a:lnTo>
                    <a:pt x="0" y="3095244"/>
                  </a:lnTo>
                  <a:lnTo>
                    <a:pt x="6095" y="3095244"/>
                  </a:lnTo>
                  <a:lnTo>
                    <a:pt x="6095" y="3101340"/>
                  </a:lnTo>
                  <a:lnTo>
                    <a:pt x="0" y="3101340"/>
                  </a:lnTo>
                  <a:close/>
                </a:path>
                <a:path w="6350" h="4538980">
                  <a:moveTo>
                    <a:pt x="0" y="3064763"/>
                  </a:moveTo>
                  <a:lnTo>
                    <a:pt x="0" y="3058668"/>
                  </a:lnTo>
                  <a:lnTo>
                    <a:pt x="1523" y="3058668"/>
                  </a:lnTo>
                  <a:lnTo>
                    <a:pt x="1523" y="3057144"/>
                  </a:lnTo>
                  <a:lnTo>
                    <a:pt x="4571" y="3057144"/>
                  </a:lnTo>
                  <a:lnTo>
                    <a:pt x="4571" y="3058668"/>
                  </a:lnTo>
                  <a:lnTo>
                    <a:pt x="6095" y="3058668"/>
                  </a:lnTo>
                  <a:lnTo>
                    <a:pt x="6095" y="3064763"/>
                  </a:lnTo>
                  <a:lnTo>
                    <a:pt x="0" y="3064763"/>
                  </a:lnTo>
                  <a:close/>
                </a:path>
                <a:path w="6350" h="4538980">
                  <a:moveTo>
                    <a:pt x="0" y="3026663"/>
                  </a:moveTo>
                  <a:lnTo>
                    <a:pt x="0" y="3022092"/>
                  </a:lnTo>
                  <a:lnTo>
                    <a:pt x="1523" y="3020568"/>
                  </a:lnTo>
                  <a:lnTo>
                    <a:pt x="4571" y="3020568"/>
                  </a:lnTo>
                  <a:lnTo>
                    <a:pt x="6095" y="3022092"/>
                  </a:lnTo>
                  <a:lnTo>
                    <a:pt x="6095" y="3026663"/>
                  </a:lnTo>
                  <a:lnTo>
                    <a:pt x="4571" y="3028187"/>
                  </a:lnTo>
                  <a:lnTo>
                    <a:pt x="1523" y="3028187"/>
                  </a:lnTo>
                  <a:lnTo>
                    <a:pt x="0" y="3026663"/>
                  </a:lnTo>
                  <a:close/>
                </a:path>
                <a:path w="6350" h="4538980">
                  <a:moveTo>
                    <a:pt x="0" y="2990087"/>
                  </a:moveTo>
                  <a:lnTo>
                    <a:pt x="0" y="2985516"/>
                  </a:lnTo>
                  <a:lnTo>
                    <a:pt x="1523" y="2983992"/>
                  </a:lnTo>
                  <a:lnTo>
                    <a:pt x="4571" y="2983992"/>
                  </a:lnTo>
                  <a:lnTo>
                    <a:pt x="6095" y="2985516"/>
                  </a:lnTo>
                  <a:lnTo>
                    <a:pt x="6095" y="2990087"/>
                  </a:lnTo>
                  <a:lnTo>
                    <a:pt x="4571" y="2991611"/>
                  </a:lnTo>
                  <a:lnTo>
                    <a:pt x="1523" y="2991611"/>
                  </a:lnTo>
                  <a:lnTo>
                    <a:pt x="0" y="2990087"/>
                  </a:lnTo>
                  <a:close/>
                </a:path>
                <a:path w="6350" h="4538980">
                  <a:moveTo>
                    <a:pt x="0" y="2953511"/>
                  </a:moveTo>
                  <a:lnTo>
                    <a:pt x="0" y="2948940"/>
                  </a:lnTo>
                  <a:lnTo>
                    <a:pt x="1523" y="2947416"/>
                  </a:lnTo>
                  <a:lnTo>
                    <a:pt x="4571" y="2947416"/>
                  </a:lnTo>
                  <a:lnTo>
                    <a:pt x="6095" y="2948940"/>
                  </a:lnTo>
                  <a:lnTo>
                    <a:pt x="6095" y="2953511"/>
                  </a:lnTo>
                  <a:lnTo>
                    <a:pt x="4571" y="2953511"/>
                  </a:lnTo>
                  <a:lnTo>
                    <a:pt x="4571" y="2955035"/>
                  </a:lnTo>
                  <a:lnTo>
                    <a:pt x="1523" y="2955035"/>
                  </a:lnTo>
                  <a:lnTo>
                    <a:pt x="1523" y="2953511"/>
                  </a:lnTo>
                  <a:lnTo>
                    <a:pt x="0" y="2953511"/>
                  </a:lnTo>
                  <a:close/>
                </a:path>
                <a:path w="6350" h="4538980">
                  <a:moveTo>
                    <a:pt x="0" y="2916935"/>
                  </a:moveTo>
                  <a:lnTo>
                    <a:pt x="0" y="2910840"/>
                  </a:lnTo>
                  <a:lnTo>
                    <a:pt x="6095" y="2910840"/>
                  </a:lnTo>
                  <a:lnTo>
                    <a:pt x="6095" y="2916935"/>
                  </a:lnTo>
                  <a:lnTo>
                    <a:pt x="4571" y="2916935"/>
                  </a:lnTo>
                  <a:lnTo>
                    <a:pt x="4571" y="2918460"/>
                  </a:lnTo>
                  <a:lnTo>
                    <a:pt x="1523" y="2918460"/>
                  </a:lnTo>
                  <a:lnTo>
                    <a:pt x="1523" y="2916935"/>
                  </a:lnTo>
                  <a:lnTo>
                    <a:pt x="0" y="2916935"/>
                  </a:lnTo>
                  <a:close/>
                </a:path>
                <a:path w="6350" h="4538980">
                  <a:moveTo>
                    <a:pt x="0" y="2880360"/>
                  </a:moveTo>
                  <a:lnTo>
                    <a:pt x="0" y="2874263"/>
                  </a:lnTo>
                  <a:lnTo>
                    <a:pt x="6095" y="2874263"/>
                  </a:lnTo>
                  <a:lnTo>
                    <a:pt x="6095" y="2880360"/>
                  </a:lnTo>
                  <a:lnTo>
                    <a:pt x="0" y="2880360"/>
                  </a:lnTo>
                  <a:close/>
                </a:path>
                <a:path w="6350" h="4538980">
                  <a:moveTo>
                    <a:pt x="0" y="2842260"/>
                  </a:moveTo>
                  <a:lnTo>
                    <a:pt x="0" y="2837687"/>
                  </a:lnTo>
                  <a:lnTo>
                    <a:pt x="1523" y="2837687"/>
                  </a:lnTo>
                  <a:lnTo>
                    <a:pt x="1523" y="2836163"/>
                  </a:lnTo>
                  <a:lnTo>
                    <a:pt x="4571" y="2836163"/>
                  </a:lnTo>
                  <a:lnTo>
                    <a:pt x="4571" y="2837687"/>
                  </a:lnTo>
                  <a:lnTo>
                    <a:pt x="6095" y="2837687"/>
                  </a:lnTo>
                  <a:lnTo>
                    <a:pt x="6095" y="2842260"/>
                  </a:lnTo>
                  <a:lnTo>
                    <a:pt x="4571" y="2843784"/>
                  </a:lnTo>
                  <a:lnTo>
                    <a:pt x="1523" y="2843784"/>
                  </a:lnTo>
                  <a:lnTo>
                    <a:pt x="0" y="2842260"/>
                  </a:lnTo>
                  <a:close/>
                </a:path>
                <a:path w="6350" h="4538980">
                  <a:moveTo>
                    <a:pt x="0" y="2805684"/>
                  </a:moveTo>
                  <a:lnTo>
                    <a:pt x="0" y="2801111"/>
                  </a:lnTo>
                  <a:lnTo>
                    <a:pt x="1523" y="2799587"/>
                  </a:lnTo>
                  <a:lnTo>
                    <a:pt x="4571" y="2799587"/>
                  </a:lnTo>
                  <a:lnTo>
                    <a:pt x="6095" y="2801111"/>
                  </a:lnTo>
                  <a:lnTo>
                    <a:pt x="6095" y="2805684"/>
                  </a:lnTo>
                  <a:lnTo>
                    <a:pt x="4571" y="2807208"/>
                  </a:lnTo>
                  <a:lnTo>
                    <a:pt x="1523" y="2807208"/>
                  </a:lnTo>
                  <a:lnTo>
                    <a:pt x="0" y="2805684"/>
                  </a:lnTo>
                  <a:close/>
                </a:path>
                <a:path w="6350" h="4538980">
                  <a:moveTo>
                    <a:pt x="0" y="2769108"/>
                  </a:moveTo>
                  <a:lnTo>
                    <a:pt x="0" y="2764535"/>
                  </a:lnTo>
                  <a:lnTo>
                    <a:pt x="1523" y="2763011"/>
                  </a:lnTo>
                  <a:lnTo>
                    <a:pt x="4571" y="2763011"/>
                  </a:lnTo>
                  <a:lnTo>
                    <a:pt x="6095" y="2764535"/>
                  </a:lnTo>
                  <a:lnTo>
                    <a:pt x="6095" y="2769108"/>
                  </a:lnTo>
                  <a:lnTo>
                    <a:pt x="4571" y="2770632"/>
                  </a:lnTo>
                  <a:lnTo>
                    <a:pt x="1523" y="2770632"/>
                  </a:lnTo>
                  <a:lnTo>
                    <a:pt x="0" y="2769108"/>
                  </a:lnTo>
                  <a:close/>
                </a:path>
                <a:path w="6350" h="4538980">
                  <a:moveTo>
                    <a:pt x="0" y="2732532"/>
                  </a:moveTo>
                  <a:lnTo>
                    <a:pt x="0" y="2727960"/>
                  </a:lnTo>
                  <a:lnTo>
                    <a:pt x="1523" y="2726435"/>
                  </a:lnTo>
                  <a:lnTo>
                    <a:pt x="4571" y="2726435"/>
                  </a:lnTo>
                  <a:lnTo>
                    <a:pt x="6095" y="2727960"/>
                  </a:lnTo>
                  <a:lnTo>
                    <a:pt x="6095" y="2732532"/>
                  </a:lnTo>
                  <a:lnTo>
                    <a:pt x="4571" y="2732532"/>
                  </a:lnTo>
                  <a:lnTo>
                    <a:pt x="4571" y="2734056"/>
                  </a:lnTo>
                  <a:lnTo>
                    <a:pt x="1523" y="2734056"/>
                  </a:lnTo>
                  <a:lnTo>
                    <a:pt x="1523" y="2732532"/>
                  </a:lnTo>
                  <a:lnTo>
                    <a:pt x="0" y="2732532"/>
                  </a:lnTo>
                  <a:close/>
                </a:path>
                <a:path w="6350" h="4538980">
                  <a:moveTo>
                    <a:pt x="0" y="2695956"/>
                  </a:moveTo>
                  <a:lnTo>
                    <a:pt x="0" y="2689860"/>
                  </a:lnTo>
                  <a:lnTo>
                    <a:pt x="6095" y="2689860"/>
                  </a:lnTo>
                  <a:lnTo>
                    <a:pt x="6095" y="2695956"/>
                  </a:lnTo>
                  <a:lnTo>
                    <a:pt x="4571" y="2695956"/>
                  </a:lnTo>
                  <a:lnTo>
                    <a:pt x="4571" y="2697479"/>
                  </a:lnTo>
                  <a:lnTo>
                    <a:pt x="1523" y="2697479"/>
                  </a:lnTo>
                  <a:lnTo>
                    <a:pt x="1523" y="2695956"/>
                  </a:lnTo>
                  <a:lnTo>
                    <a:pt x="0" y="2695956"/>
                  </a:lnTo>
                  <a:close/>
                </a:path>
                <a:path w="6350" h="4538980">
                  <a:moveTo>
                    <a:pt x="0" y="2659379"/>
                  </a:moveTo>
                  <a:lnTo>
                    <a:pt x="0" y="2653284"/>
                  </a:lnTo>
                  <a:lnTo>
                    <a:pt x="6095" y="2653284"/>
                  </a:lnTo>
                  <a:lnTo>
                    <a:pt x="6095" y="2659379"/>
                  </a:lnTo>
                  <a:lnTo>
                    <a:pt x="0" y="2659379"/>
                  </a:lnTo>
                  <a:close/>
                </a:path>
                <a:path w="6350" h="4538980">
                  <a:moveTo>
                    <a:pt x="0" y="2621279"/>
                  </a:moveTo>
                  <a:lnTo>
                    <a:pt x="0" y="2616708"/>
                  </a:lnTo>
                  <a:lnTo>
                    <a:pt x="1523" y="2616708"/>
                  </a:lnTo>
                  <a:lnTo>
                    <a:pt x="1523" y="2615184"/>
                  </a:lnTo>
                  <a:lnTo>
                    <a:pt x="4571" y="2615184"/>
                  </a:lnTo>
                  <a:lnTo>
                    <a:pt x="4571" y="2616708"/>
                  </a:lnTo>
                  <a:lnTo>
                    <a:pt x="6095" y="2616708"/>
                  </a:lnTo>
                  <a:lnTo>
                    <a:pt x="6095" y="2621279"/>
                  </a:lnTo>
                  <a:lnTo>
                    <a:pt x="4571" y="2622803"/>
                  </a:lnTo>
                  <a:lnTo>
                    <a:pt x="1523" y="2622803"/>
                  </a:lnTo>
                  <a:lnTo>
                    <a:pt x="0" y="2621279"/>
                  </a:lnTo>
                  <a:close/>
                </a:path>
                <a:path w="6350" h="4538980">
                  <a:moveTo>
                    <a:pt x="0" y="2584703"/>
                  </a:moveTo>
                  <a:lnTo>
                    <a:pt x="0" y="2580132"/>
                  </a:lnTo>
                  <a:lnTo>
                    <a:pt x="1523" y="2578608"/>
                  </a:lnTo>
                  <a:lnTo>
                    <a:pt x="4571" y="2578608"/>
                  </a:lnTo>
                  <a:lnTo>
                    <a:pt x="6095" y="2580132"/>
                  </a:lnTo>
                  <a:lnTo>
                    <a:pt x="6095" y="2584703"/>
                  </a:lnTo>
                  <a:lnTo>
                    <a:pt x="4571" y="2586227"/>
                  </a:lnTo>
                  <a:lnTo>
                    <a:pt x="1523" y="2586227"/>
                  </a:lnTo>
                  <a:lnTo>
                    <a:pt x="0" y="2584703"/>
                  </a:lnTo>
                  <a:close/>
                </a:path>
                <a:path w="6350" h="4538980">
                  <a:moveTo>
                    <a:pt x="0" y="2548127"/>
                  </a:moveTo>
                  <a:lnTo>
                    <a:pt x="0" y="2543556"/>
                  </a:lnTo>
                  <a:lnTo>
                    <a:pt x="1523" y="2542032"/>
                  </a:lnTo>
                  <a:lnTo>
                    <a:pt x="4571" y="2542032"/>
                  </a:lnTo>
                  <a:lnTo>
                    <a:pt x="6095" y="2543556"/>
                  </a:lnTo>
                  <a:lnTo>
                    <a:pt x="6095" y="2548127"/>
                  </a:lnTo>
                  <a:lnTo>
                    <a:pt x="4571" y="2549652"/>
                  </a:lnTo>
                  <a:lnTo>
                    <a:pt x="1523" y="2549652"/>
                  </a:lnTo>
                  <a:lnTo>
                    <a:pt x="0" y="2548127"/>
                  </a:lnTo>
                  <a:close/>
                </a:path>
                <a:path w="6350" h="4538980">
                  <a:moveTo>
                    <a:pt x="0" y="2511552"/>
                  </a:moveTo>
                  <a:lnTo>
                    <a:pt x="0" y="2506979"/>
                  </a:lnTo>
                  <a:lnTo>
                    <a:pt x="1523" y="2505456"/>
                  </a:lnTo>
                  <a:lnTo>
                    <a:pt x="4571" y="2505456"/>
                  </a:lnTo>
                  <a:lnTo>
                    <a:pt x="6095" y="2506979"/>
                  </a:lnTo>
                  <a:lnTo>
                    <a:pt x="6095" y="2511552"/>
                  </a:lnTo>
                  <a:lnTo>
                    <a:pt x="4571" y="2511552"/>
                  </a:lnTo>
                  <a:lnTo>
                    <a:pt x="4571" y="2513076"/>
                  </a:lnTo>
                  <a:lnTo>
                    <a:pt x="1523" y="2513076"/>
                  </a:lnTo>
                  <a:lnTo>
                    <a:pt x="1523" y="2511552"/>
                  </a:lnTo>
                  <a:lnTo>
                    <a:pt x="0" y="2511552"/>
                  </a:lnTo>
                  <a:close/>
                </a:path>
                <a:path w="6350" h="4538980">
                  <a:moveTo>
                    <a:pt x="0" y="2474976"/>
                  </a:moveTo>
                  <a:lnTo>
                    <a:pt x="0" y="2468879"/>
                  </a:lnTo>
                  <a:lnTo>
                    <a:pt x="6095" y="2468879"/>
                  </a:lnTo>
                  <a:lnTo>
                    <a:pt x="6095" y="2474976"/>
                  </a:lnTo>
                  <a:lnTo>
                    <a:pt x="0" y="2474976"/>
                  </a:lnTo>
                  <a:close/>
                </a:path>
                <a:path w="6350" h="4538980">
                  <a:moveTo>
                    <a:pt x="0" y="2438400"/>
                  </a:moveTo>
                  <a:lnTo>
                    <a:pt x="0" y="2432303"/>
                  </a:lnTo>
                  <a:lnTo>
                    <a:pt x="1523" y="2432303"/>
                  </a:lnTo>
                  <a:lnTo>
                    <a:pt x="1523" y="2430779"/>
                  </a:lnTo>
                  <a:lnTo>
                    <a:pt x="4571" y="2430779"/>
                  </a:lnTo>
                  <a:lnTo>
                    <a:pt x="4571" y="2432303"/>
                  </a:lnTo>
                  <a:lnTo>
                    <a:pt x="6095" y="2432303"/>
                  </a:lnTo>
                  <a:lnTo>
                    <a:pt x="6095" y="2438400"/>
                  </a:lnTo>
                  <a:lnTo>
                    <a:pt x="0" y="2438400"/>
                  </a:lnTo>
                  <a:close/>
                </a:path>
                <a:path w="6350" h="4538980">
                  <a:moveTo>
                    <a:pt x="0" y="2400300"/>
                  </a:moveTo>
                  <a:lnTo>
                    <a:pt x="0" y="2395727"/>
                  </a:lnTo>
                  <a:lnTo>
                    <a:pt x="1523" y="2395727"/>
                  </a:lnTo>
                  <a:lnTo>
                    <a:pt x="1523" y="2394203"/>
                  </a:lnTo>
                  <a:lnTo>
                    <a:pt x="4571" y="2394203"/>
                  </a:lnTo>
                  <a:lnTo>
                    <a:pt x="4571" y="2395727"/>
                  </a:lnTo>
                  <a:lnTo>
                    <a:pt x="6095" y="2395727"/>
                  </a:lnTo>
                  <a:lnTo>
                    <a:pt x="6095" y="2400300"/>
                  </a:lnTo>
                  <a:lnTo>
                    <a:pt x="4571" y="2401824"/>
                  </a:lnTo>
                  <a:lnTo>
                    <a:pt x="1523" y="2401824"/>
                  </a:lnTo>
                  <a:lnTo>
                    <a:pt x="0" y="2400300"/>
                  </a:lnTo>
                  <a:close/>
                </a:path>
                <a:path w="6350" h="4538980">
                  <a:moveTo>
                    <a:pt x="0" y="2363724"/>
                  </a:moveTo>
                  <a:lnTo>
                    <a:pt x="0" y="2359152"/>
                  </a:lnTo>
                  <a:lnTo>
                    <a:pt x="1523" y="2357627"/>
                  </a:lnTo>
                  <a:lnTo>
                    <a:pt x="4571" y="2357627"/>
                  </a:lnTo>
                  <a:lnTo>
                    <a:pt x="6095" y="2359152"/>
                  </a:lnTo>
                  <a:lnTo>
                    <a:pt x="6095" y="2363724"/>
                  </a:lnTo>
                  <a:lnTo>
                    <a:pt x="4571" y="2365248"/>
                  </a:lnTo>
                  <a:lnTo>
                    <a:pt x="1523" y="2365248"/>
                  </a:lnTo>
                  <a:lnTo>
                    <a:pt x="0" y="2363724"/>
                  </a:lnTo>
                  <a:close/>
                </a:path>
                <a:path w="6350" h="4538980">
                  <a:moveTo>
                    <a:pt x="0" y="2327148"/>
                  </a:moveTo>
                  <a:lnTo>
                    <a:pt x="0" y="2322576"/>
                  </a:lnTo>
                  <a:lnTo>
                    <a:pt x="1523" y="2321052"/>
                  </a:lnTo>
                  <a:lnTo>
                    <a:pt x="4571" y="2321052"/>
                  </a:lnTo>
                  <a:lnTo>
                    <a:pt x="6095" y="2322576"/>
                  </a:lnTo>
                  <a:lnTo>
                    <a:pt x="6095" y="2327148"/>
                  </a:lnTo>
                  <a:lnTo>
                    <a:pt x="4571" y="2328671"/>
                  </a:lnTo>
                  <a:lnTo>
                    <a:pt x="1523" y="2328671"/>
                  </a:lnTo>
                  <a:lnTo>
                    <a:pt x="0" y="2327148"/>
                  </a:lnTo>
                  <a:close/>
                </a:path>
                <a:path w="6350" h="4538980">
                  <a:moveTo>
                    <a:pt x="0" y="2290571"/>
                  </a:moveTo>
                  <a:lnTo>
                    <a:pt x="0" y="2286000"/>
                  </a:lnTo>
                  <a:lnTo>
                    <a:pt x="1523" y="2284476"/>
                  </a:lnTo>
                  <a:lnTo>
                    <a:pt x="4571" y="2284476"/>
                  </a:lnTo>
                  <a:lnTo>
                    <a:pt x="6095" y="2286000"/>
                  </a:lnTo>
                  <a:lnTo>
                    <a:pt x="6095" y="2290571"/>
                  </a:lnTo>
                  <a:lnTo>
                    <a:pt x="4571" y="2290571"/>
                  </a:lnTo>
                  <a:lnTo>
                    <a:pt x="4571" y="2292095"/>
                  </a:lnTo>
                  <a:lnTo>
                    <a:pt x="1523" y="2292095"/>
                  </a:lnTo>
                  <a:lnTo>
                    <a:pt x="1523" y="2290571"/>
                  </a:lnTo>
                  <a:lnTo>
                    <a:pt x="0" y="2290571"/>
                  </a:lnTo>
                  <a:close/>
                </a:path>
                <a:path w="6350" h="4538980">
                  <a:moveTo>
                    <a:pt x="0" y="2253995"/>
                  </a:moveTo>
                  <a:lnTo>
                    <a:pt x="0" y="2247900"/>
                  </a:lnTo>
                  <a:lnTo>
                    <a:pt x="6095" y="2247900"/>
                  </a:lnTo>
                  <a:lnTo>
                    <a:pt x="6095" y="2253995"/>
                  </a:lnTo>
                  <a:lnTo>
                    <a:pt x="0" y="2253995"/>
                  </a:lnTo>
                  <a:close/>
                </a:path>
                <a:path w="6350" h="4538980">
                  <a:moveTo>
                    <a:pt x="0" y="2217419"/>
                  </a:moveTo>
                  <a:lnTo>
                    <a:pt x="0" y="2211324"/>
                  </a:lnTo>
                  <a:lnTo>
                    <a:pt x="1523" y="2211324"/>
                  </a:lnTo>
                  <a:lnTo>
                    <a:pt x="1523" y="2209800"/>
                  </a:lnTo>
                  <a:lnTo>
                    <a:pt x="4571" y="2209800"/>
                  </a:lnTo>
                  <a:lnTo>
                    <a:pt x="4571" y="2211324"/>
                  </a:lnTo>
                  <a:lnTo>
                    <a:pt x="6095" y="2211324"/>
                  </a:lnTo>
                  <a:lnTo>
                    <a:pt x="6095" y="2217419"/>
                  </a:lnTo>
                  <a:lnTo>
                    <a:pt x="0" y="2217419"/>
                  </a:lnTo>
                  <a:close/>
                </a:path>
                <a:path w="6350" h="4538980">
                  <a:moveTo>
                    <a:pt x="0" y="2179319"/>
                  </a:moveTo>
                  <a:lnTo>
                    <a:pt x="0" y="2174748"/>
                  </a:lnTo>
                  <a:lnTo>
                    <a:pt x="1523" y="2174748"/>
                  </a:lnTo>
                  <a:lnTo>
                    <a:pt x="1523" y="2173224"/>
                  </a:lnTo>
                  <a:lnTo>
                    <a:pt x="4571" y="2173224"/>
                  </a:lnTo>
                  <a:lnTo>
                    <a:pt x="4571" y="2174748"/>
                  </a:lnTo>
                  <a:lnTo>
                    <a:pt x="6095" y="2174748"/>
                  </a:lnTo>
                  <a:lnTo>
                    <a:pt x="6095" y="2179319"/>
                  </a:lnTo>
                  <a:lnTo>
                    <a:pt x="4571" y="2180843"/>
                  </a:lnTo>
                  <a:lnTo>
                    <a:pt x="1523" y="2180843"/>
                  </a:lnTo>
                  <a:lnTo>
                    <a:pt x="0" y="2179319"/>
                  </a:lnTo>
                  <a:close/>
                </a:path>
                <a:path w="6350" h="4538980">
                  <a:moveTo>
                    <a:pt x="0" y="2142743"/>
                  </a:moveTo>
                  <a:lnTo>
                    <a:pt x="0" y="2138171"/>
                  </a:lnTo>
                  <a:lnTo>
                    <a:pt x="1523" y="2136648"/>
                  </a:lnTo>
                  <a:lnTo>
                    <a:pt x="4571" y="2136648"/>
                  </a:lnTo>
                  <a:lnTo>
                    <a:pt x="6095" y="2138171"/>
                  </a:lnTo>
                  <a:lnTo>
                    <a:pt x="6095" y="2142743"/>
                  </a:lnTo>
                  <a:lnTo>
                    <a:pt x="4571" y="2144268"/>
                  </a:lnTo>
                  <a:lnTo>
                    <a:pt x="1523" y="2144268"/>
                  </a:lnTo>
                  <a:lnTo>
                    <a:pt x="0" y="2142743"/>
                  </a:lnTo>
                  <a:close/>
                </a:path>
                <a:path w="6350" h="4538980">
                  <a:moveTo>
                    <a:pt x="0" y="2106168"/>
                  </a:moveTo>
                  <a:lnTo>
                    <a:pt x="0" y="2101595"/>
                  </a:lnTo>
                  <a:lnTo>
                    <a:pt x="1523" y="2100071"/>
                  </a:lnTo>
                  <a:lnTo>
                    <a:pt x="4571" y="2100071"/>
                  </a:lnTo>
                  <a:lnTo>
                    <a:pt x="6095" y="2101595"/>
                  </a:lnTo>
                  <a:lnTo>
                    <a:pt x="6095" y="2106168"/>
                  </a:lnTo>
                  <a:lnTo>
                    <a:pt x="4571" y="2107692"/>
                  </a:lnTo>
                  <a:lnTo>
                    <a:pt x="1523" y="2107692"/>
                  </a:lnTo>
                  <a:lnTo>
                    <a:pt x="0" y="2106168"/>
                  </a:lnTo>
                  <a:close/>
                </a:path>
                <a:path w="6350" h="4538980">
                  <a:moveTo>
                    <a:pt x="0" y="2069592"/>
                  </a:moveTo>
                  <a:lnTo>
                    <a:pt x="0" y="2065019"/>
                  </a:lnTo>
                  <a:lnTo>
                    <a:pt x="1523" y="2063495"/>
                  </a:lnTo>
                  <a:lnTo>
                    <a:pt x="4571" y="2063495"/>
                  </a:lnTo>
                  <a:lnTo>
                    <a:pt x="6095" y="2065019"/>
                  </a:lnTo>
                  <a:lnTo>
                    <a:pt x="6095" y="2069592"/>
                  </a:lnTo>
                  <a:lnTo>
                    <a:pt x="4571" y="2069592"/>
                  </a:lnTo>
                  <a:lnTo>
                    <a:pt x="4571" y="2071116"/>
                  </a:lnTo>
                  <a:lnTo>
                    <a:pt x="1523" y="2071116"/>
                  </a:lnTo>
                  <a:lnTo>
                    <a:pt x="1523" y="2069592"/>
                  </a:lnTo>
                  <a:lnTo>
                    <a:pt x="0" y="2069592"/>
                  </a:lnTo>
                  <a:close/>
                </a:path>
                <a:path w="6350" h="4538980">
                  <a:moveTo>
                    <a:pt x="0" y="2033016"/>
                  </a:moveTo>
                  <a:lnTo>
                    <a:pt x="0" y="2026919"/>
                  </a:lnTo>
                  <a:lnTo>
                    <a:pt x="6095" y="2026919"/>
                  </a:lnTo>
                  <a:lnTo>
                    <a:pt x="6095" y="2033016"/>
                  </a:lnTo>
                  <a:lnTo>
                    <a:pt x="0" y="2033016"/>
                  </a:lnTo>
                  <a:close/>
                </a:path>
                <a:path w="6350" h="4538980">
                  <a:moveTo>
                    <a:pt x="0" y="1996440"/>
                  </a:moveTo>
                  <a:lnTo>
                    <a:pt x="0" y="1990343"/>
                  </a:lnTo>
                  <a:lnTo>
                    <a:pt x="1523" y="1990343"/>
                  </a:lnTo>
                  <a:lnTo>
                    <a:pt x="1523" y="1988819"/>
                  </a:lnTo>
                  <a:lnTo>
                    <a:pt x="4571" y="1988819"/>
                  </a:lnTo>
                  <a:lnTo>
                    <a:pt x="4571" y="1990343"/>
                  </a:lnTo>
                  <a:lnTo>
                    <a:pt x="6095" y="1990343"/>
                  </a:lnTo>
                  <a:lnTo>
                    <a:pt x="6095" y="1996440"/>
                  </a:lnTo>
                  <a:lnTo>
                    <a:pt x="0" y="1996440"/>
                  </a:lnTo>
                  <a:close/>
                </a:path>
                <a:path w="6350" h="4538980">
                  <a:moveTo>
                    <a:pt x="0" y="1958340"/>
                  </a:moveTo>
                  <a:lnTo>
                    <a:pt x="0" y="1953768"/>
                  </a:lnTo>
                  <a:lnTo>
                    <a:pt x="1523" y="1953768"/>
                  </a:lnTo>
                  <a:lnTo>
                    <a:pt x="1523" y="1952243"/>
                  </a:lnTo>
                  <a:lnTo>
                    <a:pt x="4571" y="1952243"/>
                  </a:lnTo>
                  <a:lnTo>
                    <a:pt x="4571" y="1953768"/>
                  </a:lnTo>
                  <a:lnTo>
                    <a:pt x="6095" y="1953768"/>
                  </a:lnTo>
                  <a:lnTo>
                    <a:pt x="6095" y="1958340"/>
                  </a:lnTo>
                  <a:lnTo>
                    <a:pt x="4571" y="1959863"/>
                  </a:lnTo>
                  <a:lnTo>
                    <a:pt x="1523" y="1959863"/>
                  </a:lnTo>
                  <a:lnTo>
                    <a:pt x="0" y="1958340"/>
                  </a:lnTo>
                  <a:close/>
                </a:path>
                <a:path w="6350" h="4538980">
                  <a:moveTo>
                    <a:pt x="0" y="1921763"/>
                  </a:moveTo>
                  <a:lnTo>
                    <a:pt x="0" y="1917192"/>
                  </a:lnTo>
                  <a:lnTo>
                    <a:pt x="1523" y="1915668"/>
                  </a:lnTo>
                  <a:lnTo>
                    <a:pt x="4571" y="1915668"/>
                  </a:lnTo>
                  <a:lnTo>
                    <a:pt x="6095" y="1917192"/>
                  </a:lnTo>
                  <a:lnTo>
                    <a:pt x="6095" y="1921763"/>
                  </a:lnTo>
                  <a:lnTo>
                    <a:pt x="4571" y="1923287"/>
                  </a:lnTo>
                  <a:lnTo>
                    <a:pt x="1523" y="1923287"/>
                  </a:lnTo>
                  <a:lnTo>
                    <a:pt x="0" y="1921763"/>
                  </a:lnTo>
                  <a:close/>
                </a:path>
                <a:path w="6350" h="4538980">
                  <a:moveTo>
                    <a:pt x="0" y="1885187"/>
                  </a:moveTo>
                  <a:lnTo>
                    <a:pt x="0" y="1880616"/>
                  </a:lnTo>
                  <a:lnTo>
                    <a:pt x="1523" y="1879092"/>
                  </a:lnTo>
                  <a:lnTo>
                    <a:pt x="4571" y="1879092"/>
                  </a:lnTo>
                  <a:lnTo>
                    <a:pt x="6095" y="1880616"/>
                  </a:lnTo>
                  <a:lnTo>
                    <a:pt x="6095" y="1885187"/>
                  </a:lnTo>
                  <a:lnTo>
                    <a:pt x="4571" y="1886711"/>
                  </a:lnTo>
                  <a:lnTo>
                    <a:pt x="1523" y="1886711"/>
                  </a:lnTo>
                  <a:lnTo>
                    <a:pt x="0" y="1885187"/>
                  </a:lnTo>
                  <a:close/>
                </a:path>
                <a:path w="6350" h="4538980">
                  <a:moveTo>
                    <a:pt x="0" y="1848611"/>
                  </a:moveTo>
                  <a:lnTo>
                    <a:pt x="0" y="1842516"/>
                  </a:lnTo>
                  <a:lnTo>
                    <a:pt x="6095" y="1842516"/>
                  </a:lnTo>
                  <a:lnTo>
                    <a:pt x="6095" y="1848611"/>
                  </a:lnTo>
                  <a:lnTo>
                    <a:pt x="4571" y="1848611"/>
                  </a:lnTo>
                  <a:lnTo>
                    <a:pt x="4571" y="1850135"/>
                  </a:lnTo>
                  <a:lnTo>
                    <a:pt x="1523" y="1850135"/>
                  </a:lnTo>
                  <a:lnTo>
                    <a:pt x="1523" y="1848611"/>
                  </a:lnTo>
                  <a:lnTo>
                    <a:pt x="0" y="1848611"/>
                  </a:lnTo>
                  <a:close/>
                </a:path>
                <a:path w="6350" h="4538980">
                  <a:moveTo>
                    <a:pt x="0" y="1812035"/>
                  </a:moveTo>
                  <a:lnTo>
                    <a:pt x="0" y="1805940"/>
                  </a:lnTo>
                  <a:lnTo>
                    <a:pt x="6095" y="1805940"/>
                  </a:lnTo>
                  <a:lnTo>
                    <a:pt x="6095" y="1812035"/>
                  </a:lnTo>
                  <a:lnTo>
                    <a:pt x="0" y="1812035"/>
                  </a:lnTo>
                  <a:close/>
                </a:path>
                <a:path w="6350" h="4538980">
                  <a:moveTo>
                    <a:pt x="0" y="1775459"/>
                  </a:moveTo>
                  <a:lnTo>
                    <a:pt x="0" y="1769363"/>
                  </a:lnTo>
                  <a:lnTo>
                    <a:pt x="1523" y="1769363"/>
                  </a:lnTo>
                  <a:lnTo>
                    <a:pt x="1523" y="1767840"/>
                  </a:lnTo>
                  <a:lnTo>
                    <a:pt x="4571" y="1767840"/>
                  </a:lnTo>
                  <a:lnTo>
                    <a:pt x="4571" y="1769363"/>
                  </a:lnTo>
                  <a:lnTo>
                    <a:pt x="6095" y="1769363"/>
                  </a:lnTo>
                  <a:lnTo>
                    <a:pt x="6095" y="1775459"/>
                  </a:lnTo>
                  <a:lnTo>
                    <a:pt x="0" y="1775459"/>
                  </a:lnTo>
                  <a:close/>
                </a:path>
                <a:path w="6350" h="4538980">
                  <a:moveTo>
                    <a:pt x="0" y="1737359"/>
                  </a:moveTo>
                  <a:lnTo>
                    <a:pt x="0" y="1732787"/>
                  </a:lnTo>
                  <a:lnTo>
                    <a:pt x="1523" y="1732787"/>
                  </a:lnTo>
                  <a:lnTo>
                    <a:pt x="1523" y="1731263"/>
                  </a:lnTo>
                  <a:lnTo>
                    <a:pt x="4571" y="1731263"/>
                  </a:lnTo>
                  <a:lnTo>
                    <a:pt x="4571" y="1732787"/>
                  </a:lnTo>
                  <a:lnTo>
                    <a:pt x="6095" y="1732787"/>
                  </a:lnTo>
                  <a:lnTo>
                    <a:pt x="6095" y="1737359"/>
                  </a:lnTo>
                  <a:lnTo>
                    <a:pt x="4571" y="1738884"/>
                  </a:lnTo>
                  <a:lnTo>
                    <a:pt x="1523" y="1738884"/>
                  </a:lnTo>
                  <a:lnTo>
                    <a:pt x="0" y="1737359"/>
                  </a:lnTo>
                  <a:close/>
                </a:path>
                <a:path w="6350" h="4538980">
                  <a:moveTo>
                    <a:pt x="0" y="1700784"/>
                  </a:moveTo>
                  <a:lnTo>
                    <a:pt x="0" y="1696211"/>
                  </a:lnTo>
                  <a:lnTo>
                    <a:pt x="1523" y="1694687"/>
                  </a:lnTo>
                  <a:lnTo>
                    <a:pt x="4571" y="1694687"/>
                  </a:lnTo>
                  <a:lnTo>
                    <a:pt x="6095" y="1696211"/>
                  </a:lnTo>
                  <a:lnTo>
                    <a:pt x="6095" y="1700784"/>
                  </a:lnTo>
                  <a:lnTo>
                    <a:pt x="4571" y="1702308"/>
                  </a:lnTo>
                  <a:lnTo>
                    <a:pt x="1523" y="1702308"/>
                  </a:lnTo>
                  <a:lnTo>
                    <a:pt x="0" y="1700784"/>
                  </a:lnTo>
                  <a:close/>
                </a:path>
                <a:path w="6350" h="4538980">
                  <a:moveTo>
                    <a:pt x="0" y="1664208"/>
                  </a:moveTo>
                  <a:lnTo>
                    <a:pt x="0" y="1659635"/>
                  </a:lnTo>
                  <a:lnTo>
                    <a:pt x="1523" y="1658111"/>
                  </a:lnTo>
                  <a:lnTo>
                    <a:pt x="4571" y="1658111"/>
                  </a:lnTo>
                  <a:lnTo>
                    <a:pt x="6095" y="1659635"/>
                  </a:lnTo>
                  <a:lnTo>
                    <a:pt x="6095" y="1664208"/>
                  </a:lnTo>
                  <a:lnTo>
                    <a:pt x="4571" y="1665732"/>
                  </a:lnTo>
                  <a:lnTo>
                    <a:pt x="1523" y="1665732"/>
                  </a:lnTo>
                  <a:lnTo>
                    <a:pt x="0" y="1664208"/>
                  </a:lnTo>
                  <a:close/>
                </a:path>
                <a:path w="6350" h="4538980">
                  <a:moveTo>
                    <a:pt x="0" y="1627632"/>
                  </a:moveTo>
                  <a:lnTo>
                    <a:pt x="0" y="1621535"/>
                  </a:lnTo>
                  <a:lnTo>
                    <a:pt x="6095" y="1621535"/>
                  </a:lnTo>
                  <a:lnTo>
                    <a:pt x="6095" y="1627632"/>
                  </a:lnTo>
                  <a:lnTo>
                    <a:pt x="4571" y="1627632"/>
                  </a:lnTo>
                  <a:lnTo>
                    <a:pt x="4571" y="1629156"/>
                  </a:lnTo>
                  <a:lnTo>
                    <a:pt x="1523" y="1629156"/>
                  </a:lnTo>
                  <a:lnTo>
                    <a:pt x="1523" y="1627632"/>
                  </a:lnTo>
                  <a:lnTo>
                    <a:pt x="0" y="1627632"/>
                  </a:lnTo>
                  <a:close/>
                </a:path>
                <a:path w="6350" h="4538980">
                  <a:moveTo>
                    <a:pt x="0" y="1591056"/>
                  </a:moveTo>
                  <a:lnTo>
                    <a:pt x="0" y="1584959"/>
                  </a:lnTo>
                  <a:lnTo>
                    <a:pt x="6095" y="1584959"/>
                  </a:lnTo>
                  <a:lnTo>
                    <a:pt x="6095" y="1591056"/>
                  </a:lnTo>
                  <a:lnTo>
                    <a:pt x="0" y="1591056"/>
                  </a:lnTo>
                  <a:close/>
                </a:path>
                <a:path w="6350" h="4538980">
                  <a:moveTo>
                    <a:pt x="0" y="1554479"/>
                  </a:moveTo>
                  <a:lnTo>
                    <a:pt x="0" y="1548384"/>
                  </a:lnTo>
                  <a:lnTo>
                    <a:pt x="1523" y="1548384"/>
                  </a:lnTo>
                  <a:lnTo>
                    <a:pt x="1523" y="1546859"/>
                  </a:lnTo>
                  <a:lnTo>
                    <a:pt x="4571" y="1546859"/>
                  </a:lnTo>
                  <a:lnTo>
                    <a:pt x="4571" y="1548384"/>
                  </a:lnTo>
                  <a:lnTo>
                    <a:pt x="6095" y="1548384"/>
                  </a:lnTo>
                  <a:lnTo>
                    <a:pt x="6095" y="1554479"/>
                  </a:lnTo>
                  <a:lnTo>
                    <a:pt x="0" y="1554479"/>
                  </a:lnTo>
                  <a:close/>
                </a:path>
                <a:path w="6350" h="4538980">
                  <a:moveTo>
                    <a:pt x="0" y="1516379"/>
                  </a:moveTo>
                  <a:lnTo>
                    <a:pt x="0" y="1511808"/>
                  </a:lnTo>
                  <a:lnTo>
                    <a:pt x="1523" y="1510284"/>
                  </a:lnTo>
                  <a:lnTo>
                    <a:pt x="4571" y="1510284"/>
                  </a:lnTo>
                  <a:lnTo>
                    <a:pt x="6095" y="1511808"/>
                  </a:lnTo>
                  <a:lnTo>
                    <a:pt x="6095" y="1516379"/>
                  </a:lnTo>
                  <a:lnTo>
                    <a:pt x="4571" y="1517903"/>
                  </a:lnTo>
                  <a:lnTo>
                    <a:pt x="1523" y="1517903"/>
                  </a:lnTo>
                  <a:lnTo>
                    <a:pt x="0" y="1516379"/>
                  </a:lnTo>
                  <a:close/>
                </a:path>
                <a:path w="6350" h="4538980">
                  <a:moveTo>
                    <a:pt x="0" y="1479803"/>
                  </a:moveTo>
                  <a:lnTo>
                    <a:pt x="0" y="1475232"/>
                  </a:lnTo>
                  <a:lnTo>
                    <a:pt x="1523" y="1473708"/>
                  </a:lnTo>
                  <a:lnTo>
                    <a:pt x="4571" y="1473708"/>
                  </a:lnTo>
                  <a:lnTo>
                    <a:pt x="6095" y="1475232"/>
                  </a:lnTo>
                  <a:lnTo>
                    <a:pt x="6095" y="1479803"/>
                  </a:lnTo>
                  <a:lnTo>
                    <a:pt x="4571" y="1481327"/>
                  </a:lnTo>
                  <a:lnTo>
                    <a:pt x="1523" y="1481327"/>
                  </a:lnTo>
                  <a:lnTo>
                    <a:pt x="0" y="1479803"/>
                  </a:lnTo>
                  <a:close/>
                </a:path>
                <a:path w="6350" h="4538980">
                  <a:moveTo>
                    <a:pt x="0" y="1443227"/>
                  </a:moveTo>
                  <a:lnTo>
                    <a:pt x="0" y="1438656"/>
                  </a:lnTo>
                  <a:lnTo>
                    <a:pt x="1523" y="1437132"/>
                  </a:lnTo>
                  <a:lnTo>
                    <a:pt x="4571" y="1437132"/>
                  </a:lnTo>
                  <a:lnTo>
                    <a:pt x="6095" y="1438656"/>
                  </a:lnTo>
                  <a:lnTo>
                    <a:pt x="6095" y="1443227"/>
                  </a:lnTo>
                  <a:lnTo>
                    <a:pt x="4571" y="1444751"/>
                  </a:lnTo>
                  <a:lnTo>
                    <a:pt x="1523" y="1444751"/>
                  </a:lnTo>
                  <a:lnTo>
                    <a:pt x="0" y="1443227"/>
                  </a:lnTo>
                  <a:close/>
                </a:path>
                <a:path w="6350" h="4538980">
                  <a:moveTo>
                    <a:pt x="0" y="1406651"/>
                  </a:moveTo>
                  <a:lnTo>
                    <a:pt x="0" y="1400556"/>
                  </a:lnTo>
                  <a:lnTo>
                    <a:pt x="6095" y="1400556"/>
                  </a:lnTo>
                  <a:lnTo>
                    <a:pt x="6095" y="1406651"/>
                  </a:lnTo>
                  <a:lnTo>
                    <a:pt x="4571" y="1406651"/>
                  </a:lnTo>
                  <a:lnTo>
                    <a:pt x="4571" y="1408176"/>
                  </a:lnTo>
                  <a:lnTo>
                    <a:pt x="1523" y="1408176"/>
                  </a:lnTo>
                  <a:lnTo>
                    <a:pt x="1523" y="1406651"/>
                  </a:lnTo>
                  <a:lnTo>
                    <a:pt x="0" y="1406651"/>
                  </a:lnTo>
                  <a:close/>
                </a:path>
                <a:path w="6350" h="4538980">
                  <a:moveTo>
                    <a:pt x="0" y="1370076"/>
                  </a:moveTo>
                  <a:lnTo>
                    <a:pt x="0" y="1363979"/>
                  </a:lnTo>
                  <a:lnTo>
                    <a:pt x="6095" y="1363979"/>
                  </a:lnTo>
                  <a:lnTo>
                    <a:pt x="6095" y="1370076"/>
                  </a:lnTo>
                  <a:lnTo>
                    <a:pt x="0" y="1370076"/>
                  </a:lnTo>
                  <a:close/>
                </a:path>
                <a:path w="6350" h="4538980">
                  <a:moveTo>
                    <a:pt x="0" y="1333500"/>
                  </a:moveTo>
                  <a:lnTo>
                    <a:pt x="0" y="1327403"/>
                  </a:lnTo>
                  <a:lnTo>
                    <a:pt x="1523" y="1327403"/>
                  </a:lnTo>
                  <a:lnTo>
                    <a:pt x="1523" y="1325879"/>
                  </a:lnTo>
                  <a:lnTo>
                    <a:pt x="4571" y="1325879"/>
                  </a:lnTo>
                  <a:lnTo>
                    <a:pt x="4571" y="1327403"/>
                  </a:lnTo>
                  <a:lnTo>
                    <a:pt x="6095" y="1327403"/>
                  </a:lnTo>
                  <a:lnTo>
                    <a:pt x="6095" y="1333500"/>
                  </a:lnTo>
                  <a:lnTo>
                    <a:pt x="0" y="1333500"/>
                  </a:lnTo>
                  <a:close/>
                </a:path>
                <a:path w="6350" h="4538980">
                  <a:moveTo>
                    <a:pt x="0" y="1295400"/>
                  </a:moveTo>
                  <a:lnTo>
                    <a:pt x="0" y="1290827"/>
                  </a:lnTo>
                  <a:lnTo>
                    <a:pt x="1523" y="1289303"/>
                  </a:lnTo>
                  <a:lnTo>
                    <a:pt x="4571" y="1289303"/>
                  </a:lnTo>
                  <a:lnTo>
                    <a:pt x="6095" y="1290827"/>
                  </a:lnTo>
                  <a:lnTo>
                    <a:pt x="6095" y="1295400"/>
                  </a:lnTo>
                  <a:lnTo>
                    <a:pt x="4571" y="1296924"/>
                  </a:lnTo>
                  <a:lnTo>
                    <a:pt x="1523" y="1296924"/>
                  </a:lnTo>
                  <a:lnTo>
                    <a:pt x="0" y="1295400"/>
                  </a:lnTo>
                  <a:close/>
                </a:path>
                <a:path w="6350" h="4538980">
                  <a:moveTo>
                    <a:pt x="0" y="1258824"/>
                  </a:moveTo>
                  <a:lnTo>
                    <a:pt x="0" y="1254251"/>
                  </a:lnTo>
                  <a:lnTo>
                    <a:pt x="1523" y="1252727"/>
                  </a:lnTo>
                  <a:lnTo>
                    <a:pt x="4571" y="1252727"/>
                  </a:lnTo>
                  <a:lnTo>
                    <a:pt x="6095" y="1254251"/>
                  </a:lnTo>
                  <a:lnTo>
                    <a:pt x="6095" y="1258824"/>
                  </a:lnTo>
                  <a:lnTo>
                    <a:pt x="4571" y="1260348"/>
                  </a:lnTo>
                  <a:lnTo>
                    <a:pt x="1523" y="1260348"/>
                  </a:lnTo>
                  <a:lnTo>
                    <a:pt x="0" y="1258824"/>
                  </a:lnTo>
                  <a:close/>
                </a:path>
                <a:path w="6350" h="4538980">
                  <a:moveTo>
                    <a:pt x="0" y="1222248"/>
                  </a:moveTo>
                  <a:lnTo>
                    <a:pt x="0" y="1217675"/>
                  </a:lnTo>
                  <a:lnTo>
                    <a:pt x="1523" y="1216151"/>
                  </a:lnTo>
                  <a:lnTo>
                    <a:pt x="4571" y="1216151"/>
                  </a:lnTo>
                  <a:lnTo>
                    <a:pt x="6095" y="1217675"/>
                  </a:lnTo>
                  <a:lnTo>
                    <a:pt x="6095" y="1222248"/>
                  </a:lnTo>
                  <a:lnTo>
                    <a:pt x="4571" y="1222248"/>
                  </a:lnTo>
                  <a:lnTo>
                    <a:pt x="4571" y="1223771"/>
                  </a:lnTo>
                  <a:lnTo>
                    <a:pt x="1523" y="1223771"/>
                  </a:lnTo>
                  <a:lnTo>
                    <a:pt x="1523" y="1222248"/>
                  </a:lnTo>
                  <a:lnTo>
                    <a:pt x="0" y="1222248"/>
                  </a:lnTo>
                  <a:close/>
                </a:path>
                <a:path w="6350" h="4538980">
                  <a:moveTo>
                    <a:pt x="0" y="1185671"/>
                  </a:moveTo>
                  <a:lnTo>
                    <a:pt x="0" y="1179575"/>
                  </a:lnTo>
                  <a:lnTo>
                    <a:pt x="6095" y="1179575"/>
                  </a:lnTo>
                  <a:lnTo>
                    <a:pt x="6095" y="1185671"/>
                  </a:lnTo>
                  <a:lnTo>
                    <a:pt x="4571" y="1185671"/>
                  </a:lnTo>
                  <a:lnTo>
                    <a:pt x="4571" y="1187195"/>
                  </a:lnTo>
                  <a:lnTo>
                    <a:pt x="1523" y="1187195"/>
                  </a:lnTo>
                  <a:lnTo>
                    <a:pt x="1523" y="1185671"/>
                  </a:lnTo>
                  <a:lnTo>
                    <a:pt x="0" y="1185671"/>
                  </a:lnTo>
                  <a:close/>
                </a:path>
                <a:path w="6350" h="4538980">
                  <a:moveTo>
                    <a:pt x="0" y="1149095"/>
                  </a:moveTo>
                  <a:lnTo>
                    <a:pt x="0" y="1143000"/>
                  </a:lnTo>
                  <a:lnTo>
                    <a:pt x="6095" y="1143000"/>
                  </a:lnTo>
                  <a:lnTo>
                    <a:pt x="6095" y="1149095"/>
                  </a:lnTo>
                  <a:lnTo>
                    <a:pt x="0" y="1149095"/>
                  </a:lnTo>
                  <a:close/>
                </a:path>
                <a:path w="6350" h="4538980">
                  <a:moveTo>
                    <a:pt x="0" y="1112519"/>
                  </a:moveTo>
                  <a:lnTo>
                    <a:pt x="0" y="1106424"/>
                  </a:lnTo>
                  <a:lnTo>
                    <a:pt x="1523" y="1106424"/>
                  </a:lnTo>
                  <a:lnTo>
                    <a:pt x="1523" y="1104900"/>
                  </a:lnTo>
                  <a:lnTo>
                    <a:pt x="4571" y="1104900"/>
                  </a:lnTo>
                  <a:lnTo>
                    <a:pt x="4571" y="1106424"/>
                  </a:lnTo>
                  <a:lnTo>
                    <a:pt x="6095" y="1106424"/>
                  </a:lnTo>
                  <a:lnTo>
                    <a:pt x="6095" y="1112519"/>
                  </a:lnTo>
                  <a:lnTo>
                    <a:pt x="0" y="1112519"/>
                  </a:lnTo>
                  <a:close/>
                </a:path>
                <a:path w="6350" h="4538980">
                  <a:moveTo>
                    <a:pt x="0" y="1074419"/>
                  </a:moveTo>
                  <a:lnTo>
                    <a:pt x="0" y="1069848"/>
                  </a:lnTo>
                  <a:lnTo>
                    <a:pt x="1523" y="1068324"/>
                  </a:lnTo>
                  <a:lnTo>
                    <a:pt x="4571" y="1068324"/>
                  </a:lnTo>
                  <a:lnTo>
                    <a:pt x="6095" y="1069848"/>
                  </a:lnTo>
                  <a:lnTo>
                    <a:pt x="6095" y="1074419"/>
                  </a:lnTo>
                  <a:lnTo>
                    <a:pt x="4571" y="1075943"/>
                  </a:lnTo>
                  <a:lnTo>
                    <a:pt x="1523" y="1075943"/>
                  </a:lnTo>
                  <a:lnTo>
                    <a:pt x="0" y="1074419"/>
                  </a:lnTo>
                  <a:close/>
                </a:path>
                <a:path w="6350" h="4538980">
                  <a:moveTo>
                    <a:pt x="0" y="1037843"/>
                  </a:moveTo>
                  <a:lnTo>
                    <a:pt x="0" y="1033271"/>
                  </a:lnTo>
                  <a:lnTo>
                    <a:pt x="1523" y="1031748"/>
                  </a:lnTo>
                  <a:lnTo>
                    <a:pt x="4571" y="1031748"/>
                  </a:lnTo>
                  <a:lnTo>
                    <a:pt x="6095" y="1033271"/>
                  </a:lnTo>
                  <a:lnTo>
                    <a:pt x="6095" y="1037843"/>
                  </a:lnTo>
                  <a:lnTo>
                    <a:pt x="4571" y="1039367"/>
                  </a:lnTo>
                  <a:lnTo>
                    <a:pt x="1523" y="1039367"/>
                  </a:lnTo>
                  <a:lnTo>
                    <a:pt x="0" y="1037843"/>
                  </a:lnTo>
                  <a:close/>
                </a:path>
                <a:path w="6350" h="4538980">
                  <a:moveTo>
                    <a:pt x="0" y="1001267"/>
                  </a:moveTo>
                  <a:lnTo>
                    <a:pt x="0" y="996695"/>
                  </a:lnTo>
                  <a:lnTo>
                    <a:pt x="1523" y="995171"/>
                  </a:lnTo>
                  <a:lnTo>
                    <a:pt x="4571" y="995171"/>
                  </a:lnTo>
                  <a:lnTo>
                    <a:pt x="6095" y="996695"/>
                  </a:lnTo>
                  <a:lnTo>
                    <a:pt x="6095" y="1001267"/>
                  </a:lnTo>
                  <a:lnTo>
                    <a:pt x="4571" y="1001267"/>
                  </a:lnTo>
                  <a:lnTo>
                    <a:pt x="4571" y="1002792"/>
                  </a:lnTo>
                  <a:lnTo>
                    <a:pt x="1523" y="1002792"/>
                  </a:lnTo>
                  <a:lnTo>
                    <a:pt x="1523" y="1001267"/>
                  </a:lnTo>
                  <a:lnTo>
                    <a:pt x="0" y="1001267"/>
                  </a:lnTo>
                  <a:close/>
                </a:path>
                <a:path w="6350" h="4538980">
                  <a:moveTo>
                    <a:pt x="0" y="964692"/>
                  </a:moveTo>
                  <a:lnTo>
                    <a:pt x="0" y="958595"/>
                  </a:lnTo>
                  <a:lnTo>
                    <a:pt x="6095" y="958595"/>
                  </a:lnTo>
                  <a:lnTo>
                    <a:pt x="6095" y="964692"/>
                  </a:lnTo>
                  <a:lnTo>
                    <a:pt x="4571" y="964692"/>
                  </a:lnTo>
                  <a:lnTo>
                    <a:pt x="4571" y="966216"/>
                  </a:lnTo>
                  <a:lnTo>
                    <a:pt x="1523" y="966216"/>
                  </a:lnTo>
                  <a:lnTo>
                    <a:pt x="1523" y="964692"/>
                  </a:lnTo>
                  <a:lnTo>
                    <a:pt x="0" y="964692"/>
                  </a:lnTo>
                  <a:close/>
                </a:path>
                <a:path w="6350" h="4538980">
                  <a:moveTo>
                    <a:pt x="0" y="928116"/>
                  </a:moveTo>
                  <a:lnTo>
                    <a:pt x="0" y="922019"/>
                  </a:lnTo>
                  <a:lnTo>
                    <a:pt x="6095" y="922019"/>
                  </a:lnTo>
                  <a:lnTo>
                    <a:pt x="6095" y="928116"/>
                  </a:lnTo>
                  <a:lnTo>
                    <a:pt x="0" y="928116"/>
                  </a:lnTo>
                  <a:close/>
                </a:path>
                <a:path w="6350" h="4538980">
                  <a:moveTo>
                    <a:pt x="0" y="890016"/>
                  </a:moveTo>
                  <a:lnTo>
                    <a:pt x="0" y="885443"/>
                  </a:lnTo>
                  <a:lnTo>
                    <a:pt x="1523" y="885443"/>
                  </a:lnTo>
                  <a:lnTo>
                    <a:pt x="1523" y="883919"/>
                  </a:lnTo>
                  <a:lnTo>
                    <a:pt x="4571" y="883919"/>
                  </a:lnTo>
                  <a:lnTo>
                    <a:pt x="4571" y="885443"/>
                  </a:lnTo>
                  <a:lnTo>
                    <a:pt x="6095" y="885443"/>
                  </a:lnTo>
                  <a:lnTo>
                    <a:pt x="6095" y="890016"/>
                  </a:lnTo>
                  <a:lnTo>
                    <a:pt x="4571" y="891540"/>
                  </a:lnTo>
                  <a:lnTo>
                    <a:pt x="1523" y="891540"/>
                  </a:lnTo>
                  <a:lnTo>
                    <a:pt x="0" y="890016"/>
                  </a:lnTo>
                  <a:close/>
                </a:path>
                <a:path w="6350" h="4538980">
                  <a:moveTo>
                    <a:pt x="0" y="853440"/>
                  </a:moveTo>
                  <a:lnTo>
                    <a:pt x="0" y="848867"/>
                  </a:lnTo>
                  <a:lnTo>
                    <a:pt x="1523" y="847343"/>
                  </a:lnTo>
                  <a:lnTo>
                    <a:pt x="4571" y="847343"/>
                  </a:lnTo>
                  <a:lnTo>
                    <a:pt x="6095" y="848867"/>
                  </a:lnTo>
                  <a:lnTo>
                    <a:pt x="6095" y="853440"/>
                  </a:lnTo>
                  <a:lnTo>
                    <a:pt x="4571" y="854963"/>
                  </a:lnTo>
                  <a:lnTo>
                    <a:pt x="1523" y="854963"/>
                  </a:lnTo>
                  <a:lnTo>
                    <a:pt x="0" y="853440"/>
                  </a:lnTo>
                  <a:close/>
                </a:path>
                <a:path w="6350" h="4538980">
                  <a:moveTo>
                    <a:pt x="0" y="816863"/>
                  </a:moveTo>
                  <a:lnTo>
                    <a:pt x="0" y="812292"/>
                  </a:lnTo>
                  <a:lnTo>
                    <a:pt x="1523" y="810767"/>
                  </a:lnTo>
                  <a:lnTo>
                    <a:pt x="4571" y="810767"/>
                  </a:lnTo>
                  <a:lnTo>
                    <a:pt x="6095" y="812292"/>
                  </a:lnTo>
                  <a:lnTo>
                    <a:pt x="6095" y="816863"/>
                  </a:lnTo>
                  <a:lnTo>
                    <a:pt x="4571" y="818387"/>
                  </a:lnTo>
                  <a:lnTo>
                    <a:pt x="1523" y="818387"/>
                  </a:lnTo>
                  <a:lnTo>
                    <a:pt x="0" y="816863"/>
                  </a:lnTo>
                  <a:close/>
                </a:path>
                <a:path w="6350" h="4538980">
                  <a:moveTo>
                    <a:pt x="0" y="780287"/>
                  </a:moveTo>
                  <a:lnTo>
                    <a:pt x="0" y="775716"/>
                  </a:lnTo>
                  <a:lnTo>
                    <a:pt x="1523" y="774192"/>
                  </a:lnTo>
                  <a:lnTo>
                    <a:pt x="4571" y="774192"/>
                  </a:lnTo>
                  <a:lnTo>
                    <a:pt x="6095" y="775716"/>
                  </a:lnTo>
                  <a:lnTo>
                    <a:pt x="6095" y="780287"/>
                  </a:lnTo>
                  <a:lnTo>
                    <a:pt x="4571" y="780287"/>
                  </a:lnTo>
                  <a:lnTo>
                    <a:pt x="4571" y="781811"/>
                  </a:lnTo>
                  <a:lnTo>
                    <a:pt x="1523" y="781811"/>
                  </a:lnTo>
                  <a:lnTo>
                    <a:pt x="1523" y="780287"/>
                  </a:lnTo>
                  <a:lnTo>
                    <a:pt x="0" y="780287"/>
                  </a:lnTo>
                  <a:close/>
                </a:path>
                <a:path w="6350" h="4538980">
                  <a:moveTo>
                    <a:pt x="0" y="743711"/>
                  </a:moveTo>
                  <a:lnTo>
                    <a:pt x="0" y="737615"/>
                  </a:lnTo>
                  <a:lnTo>
                    <a:pt x="6095" y="737615"/>
                  </a:lnTo>
                  <a:lnTo>
                    <a:pt x="6095" y="743711"/>
                  </a:lnTo>
                  <a:lnTo>
                    <a:pt x="4571" y="743711"/>
                  </a:lnTo>
                  <a:lnTo>
                    <a:pt x="4571" y="745235"/>
                  </a:lnTo>
                  <a:lnTo>
                    <a:pt x="1523" y="745235"/>
                  </a:lnTo>
                  <a:lnTo>
                    <a:pt x="1523" y="743711"/>
                  </a:lnTo>
                  <a:lnTo>
                    <a:pt x="0" y="743711"/>
                  </a:lnTo>
                  <a:close/>
                </a:path>
                <a:path w="6350" h="4538980">
                  <a:moveTo>
                    <a:pt x="0" y="707135"/>
                  </a:moveTo>
                  <a:lnTo>
                    <a:pt x="0" y="701039"/>
                  </a:lnTo>
                  <a:lnTo>
                    <a:pt x="6095" y="701039"/>
                  </a:lnTo>
                  <a:lnTo>
                    <a:pt x="6095" y="707135"/>
                  </a:lnTo>
                  <a:lnTo>
                    <a:pt x="0" y="707135"/>
                  </a:lnTo>
                  <a:close/>
                </a:path>
                <a:path w="6350" h="4538980">
                  <a:moveTo>
                    <a:pt x="0" y="669035"/>
                  </a:moveTo>
                  <a:lnTo>
                    <a:pt x="0" y="664463"/>
                  </a:lnTo>
                  <a:lnTo>
                    <a:pt x="1523" y="664463"/>
                  </a:lnTo>
                  <a:lnTo>
                    <a:pt x="1523" y="662939"/>
                  </a:lnTo>
                  <a:lnTo>
                    <a:pt x="4571" y="662939"/>
                  </a:lnTo>
                  <a:lnTo>
                    <a:pt x="4571" y="664463"/>
                  </a:lnTo>
                  <a:lnTo>
                    <a:pt x="6095" y="664463"/>
                  </a:lnTo>
                  <a:lnTo>
                    <a:pt x="6095" y="669035"/>
                  </a:lnTo>
                  <a:lnTo>
                    <a:pt x="4571" y="670559"/>
                  </a:lnTo>
                  <a:lnTo>
                    <a:pt x="1523" y="670559"/>
                  </a:lnTo>
                  <a:lnTo>
                    <a:pt x="0" y="669035"/>
                  </a:lnTo>
                  <a:close/>
                </a:path>
                <a:path w="6350" h="4538980">
                  <a:moveTo>
                    <a:pt x="0" y="632459"/>
                  </a:moveTo>
                  <a:lnTo>
                    <a:pt x="0" y="627887"/>
                  </a:lnTo>
                  <a:lnTo>
                    <a:pt x="1523" y="626363"/>
                  </a:lnTo>
                  <a:lnTo>
                    <a:pt x="4571" y="626363"/>
                  </a:lnTo>
                  <a:lnTo>
                    <a:pt x="6095" y="627887"/>
                  </a:lnTo>
                  <a:lnTo>
                    <a:pt x="6095" y="632459"/>
                  </a:lnTo>
                  <a:lnTo>
                    <a:pt x="4571" y="633983"/>
                  </a:lnTo>
                  <a:lnTo>
                    <a:pt x="1523" y="633983"/>
                  </a:lnTo>
                  <a:lnTo>
                    <a:pt x="0" y="632459"/>
                  </a:lnTo>
                  <a:close/>
                </a:path>
                <a:path w="6350" h="4538980">
                  <a:moveTo>
                    <a:pt x="0" y="595883"/>
                  </a:moveTo>
                  <a:lnTo>
                    <a:pt x="0" y="591311"/>
                  </a:lnTo>
                  <a:lnTo>
                    <a:pt x="1523" y="589787"/>
                  </a:lnTo>
                  <a:lnTo>
                    <a:pt x="4571" y="589787"/>
                  </a:lnTo>
                  <a:lnTo>
                    <a:pt x="6095" y="591311"/>
                  </a:lnTo>
                  <a:lnTo>
                    <a:pt x="6095" y="595883"/>
                  </a:lnTo>
                  <a:lnTo>
                    <a:pt x="4571" y="597408"/>
                  </a:lnTo>
                  <a:lnTo>
                    <a:pt x="1523" y="597408"/>
                  </a:lnTo>
                  <a:lnTo>
                    <a:pt x="0" y="595883"/>
                  </a:lnTo>
                  <a:close/>
                </a:path>
                <a:path w="6350" h="4538980">
                  <a:moveTo>
                    <a:pt x="0" y="559308"/>
                  </a:moveTo>
                  <a:lnTo>
                    <a:pt x="0" y="554735"/>
                  </a:lnTo>
                  <a:lnTo>
                    <a:pt x="1523" y="553211"/>
                  </a:lnTo>
                  <a:lnTo>
                    <a:pt x="4571" y="553211"/>
                  </a:lnTo>
                  <a:lnTo>
                    <a:pt x="6095" y="554735"/>
                  </a:lnTo>
                  <a:lnTo>
                    <a:pt x="6095" y="559308"/>
                  </a:lnTo>
                  <a:lnTo>
                    <a:pt x="4571" y="559308"/>
                  </a:lnTo>
                  <a:lnTo>
                    <a:pt x="4571" y="560831"/>
                  </a:lnTo>
                  <a:lnTo>
                    <a:pt x="1523" y="560831"/>
                  </a:lnTo>
                  <a:lnTo>
                    <a:pt x="1523" y="559308"/>
                  </a:lnTo>
                  <a:lnTo>
                    <a:pt x="0" y="559308"/>
                  </a:lnTo>
                  <a:close/>
                </a:path>
                <a:path w="6350" h="4538980">
                  <a:moveTo>
                    <a:pt x="0" y="522731"/>
                  </a:moveTo>
                  <a:lnTo>
                    <a:pt x="0" y="516635"/>
                  </a:lnTo>
                  <a:lnTo>
                    <a:pt x="6095" y="516635"/>
                  </a:lnTo>
                  <a:lnTo>
                    <a:pt x="6095" y="522731"/>
                  </a:lnTo>
                  <a:lnTo>
                    <a:pt x="0" y="522731"/>
                  </a:lnTo>
                  <a:close/>
                </a:path>
                <a:path w="6350" h="4538980">
                  <a:moveTo>
                    <a:pt x="0" y="486155"/>
                  </a:moveTo>
                  <a:lnTo>
                    <a:pt x="0" y="480059"/>
                  </a:lnTo>
                  <a:lnTo>
                    <a:pt x="1523" y="480059"/>
                  </a:lnTo>
                  <a:lnTo>
                    <a:pt x="1523" y="478535"/>
                  </a:lnTo>
                  <a:lnTo>
                    <a:pt x="4571" y="478535"/>
                  </a:lnTo>
                  <a:lnTo>
                    <a:pt x="4571" y="480059"/>
                  </a:lnTo>
                  <a:lnTo>
                    <a:pt x="6095" y="480059"/>
                  </a:lnTo>
                  <a:lnTo>
                    <a:pt x="6095" y="486155"/>
                  </a:lnTo>
                  <a:lnTo>
                    <a:pt x="0" y="486155"/>
                  </a:lnTo>
                  <a:close/>
                </a:path>
                <a:path w="6350" h="4538980">
                  <a:moveTo>
                    <a:pt x="0" y="448055"/>
                  </a:moveTo>
                  <a:lnTo>
                    <a:pt x="0" y="443483"/>
                  </a:lnTo>
                  <a:lnTo>
                    <a:pt x="1523" y="443483"/>
                  </a:lnTo>
                  <a:lnTo>
                    <a:pt x="1523" y="441959"/>
                  </a:lnTo>
                  <a:lnTo>
                    <a:pt x="4571" y="441959"/>
                  </a:lnTo>
                  <a:lnTo>
                    <a:pt x="4571" y="443483"/>
                  </a:lnTo>
                  <a:lnTo>
                    <a:pt x="6095" y="443483"/>
                  </a:lnTo>
                  <a:lnTo>
                    <a:pt x="6095" y="448055"/>
                  </a:lnTo>
                  <a:lnTo>
                    <a:pt x="4571" y="449579"/>
                  </a:lnTo>
                  <a:lnTo>
                    <a:pt x="1523" y="449579"/>
                  </a:lnTo>
                  <a:lnTo>
                    <a:pt x="0" y="448055"/>
                  </a:lnTo>
                  <a:close/>
                </a:path>
                <a:path w="6350" h="4538980">
                  <a:moveTo>
                    <a:pt x="0" y="411479"/>
                  </a:moveTo>
                  <a:lnTo>
                    <a:pt x="0" y="406908"/>
                  </a:lnTo>
                  <a:lnTo>
                    <a:pt x="1523" y="405383"/>
                  </a:lnTo>
                  <a:lnTo>
                    <a:pt x="4571" y="405383"/>
                  </a:lnTo>
                  <a:lnTo>
                    <a:pt x="6095" y="406908"/>
                  </a:lnTo>
                  <a:lnTo>
                    <a:pt x="6095" y="411479"/>
                  </a:lnTo>
                  <a:lnTo>
                    <a:pt x="4571" y="413004"/>
                  </a:lnTo>
                  <a:lnTo>
                    <a:pt x="1523" y="413004"/>
                  </a:lnTo>
                  <a:lnTo>
                    <a:pt x="0" y="411479"/>
                  </a:lnTo>
                  <a:close/>
                </a:path>
                <a:path w="6350" h="4538980">
                  <a:moveTo>
                    <a:pt x="0" y="374904"/>
                  </a:moveTo>
                  <a:lnTo>
                    <a:pt x="0" y="370331"/>
                  </a:lnTo>
                  <a:lnTo>
                    <a:pt x="1523" y="368808"/>
                  </a:lnTo>
                  <a:lnTo>
                    <a:pt x="4571" y="368808"/>
                  </a:lnTo>
                  <a:lnTo>
                    <a:pt x="6095" y="370331"/>
                  </a:lnTo>
                  <a:lnTo>
                    <a:pt x="6095" y="374904"/>
                  </a:lnTo>
                  <a:lnTo>
                    <a:pt x="4571" y="376427"/>
                  </a:lnTo>
                  <a:lnTo>
                    <a:pt x="1523" y="376427"/>
                  </a:lnTo>
                  <a:lnTo>
                    <a:pt x="0" y="374904"/>
                  </a:lnTo>
                  <a:close/>
                </a:path>
                <a:path w="6350" h="4538980">
                  <a:moveTo>
                    <a:pt x="0" y="338327"/>
                  </a:moveTo>
                  <a:lnTo>
                    <a:pt x="0" y="333755"/>
                  </a:lnTo>
                  <a:lnTo>
                    <a:pt x="1523" y="332231"/>
                  </a:lnTo>
                  <a:lnTo>
                    <a:pt x="4571" y="332231"/>
                  </a:lnTo>
                  <a:lnTo>
                    <a:pt x="6095" y="333755"/>
                  </a:lnTo>
                  <a:lnTo>
                    <a:pt x="6095" y="338327"/>
                  </a:lnTo>
                  <a:lnTo>
                    <a:pt x="4571" y="338327"/>
                  </a:lnTo>
                  <a:lnTo>
                    <a:pt x="4571" y="339851"/>
                  </a:lnTo>
                  <a:lnTo>
                    <a:pt x="1523" y="339851"/>
                  </a:lnTo>
                  <a:lnTo>
                    <a:pt x="1523" y="338327"/>
                  </a:lnTo>
                  <a:lnTo>
                    <a:pt x="0" y="338327"/>
                  </a:lnTo>
                  <a:close/>
                </a:path>
                <a:path w="6350" h="4538980">
                  <a:moveTo>
                    <a:pt x="0" y="301751"/>
                  </a:moveTo>
                  <a:lnTo>
                    <a:pt x="0" y="295655"/>
                  </a:lnTo>
                  <a:lnTo>
                    <a:pt x="6095" y="295655"/>
                  </a:lnTo>
                  <a:lnTo>
                    <a:pt x="6095" y="301751"/>
                  </a:lnTo>
                  <a:lnTo>
                    <a:pt x="0" y="301751"/>
                  </a:lnTo>
                  <a:close/>
                </a:path>
                <a:path w="6350" h="4538980">
                  <a:moveTo>
                    <a:pt x="0" y="265175"/>
                  </a:moveTo>
                  <a:lnTo>
                    <a:pt x="0" y="259079"/>
                  </a:lnTo>
                  <a:lnTo>
                    <a:pt x="1523" y="259079"/>
                  </a:lnTo>
                  <a:lnTo>
                    <a:pt x="1523" y="257555"/>
                  </a:lnTo>
                  <a:lnTo>
                    <a:pt x="4571" y="257555"/>
                  </a:lnTo>
                  <a:lnTo>
                    <a:pt x="4571" y="259079"/>
                  </a:lnTo>
                  <a:lnTo>
                    <a:pt x="6095" y="259079"/>
                  </a:lnTo>
                  <a:lnTo>
                    <a:pt x="6095" y="265175"/>
                  </a:lnTo>
                  <a:lnTo>
                    <a:pt x="0" y="265175"/>
                  </a:lnTo>
                  <a:close/>
                </a:path>
                <a:path w="6350" h="4538980">
                  <a:moveTo>
                    <a:pt x="0" y="227075"/>
                  </a:moveTo>
                  <a:lnTo>
                    <a:pt x="0" y="222504"/>
                  </a:lnTo>
                  <a:lnTo>
                    <a:pt x="1523" y="222504"/>
                  </a:lnTo>
                  <a:lnTo>
                    <a:pt x="1523" y="220979"/>
                  </a:lnTo>
                  <a:lnTo>
                    <a:pt x="4571" y="220979"/>
                  </a:lnTo>
                  <a:lnTo>
                    <a:pt x="4571" y="222504"/>
                  </a:lnTo>
                  <a:lnTo>
                    <a:pt x="6095" y="222504"/>
                  </a:lnTo>
                  <a:lnTo>
                    <a:pt x="6095" y="227075"/>
                  </a:lnTo>
                  <a:lnTo>
                    <a:pt x="4571" y="228600"/>
                  </a:lnTo>
                  <a:lnTo>
                    <a:pt x="1523" y="228600"/>
                  </a:lnTo>
                  <a:lnTo>
                    <a:pt x="0" y="227075"/>
                  </a:lnTo>
                  <a:close/>
                </a:path>
                <a:path w="6350" h="4538980">
                  <a:moveTo>
                    <a:pt x="0" y="190500"/>
                  </a:moveTo>
                  <a:lnTo>
                    <a:pt x="0" y="185927"/>
                  </a:lnTo>
                  <a:lnTo>
                    <a:pt x="1523" y="184404"/>
                  </a:lnTo>
                  <a:lnTo>
                    <a:pt x="4571" y="184404"/>
                  </a:lnTo>
                  <a:lnTo>
                    <a:pt x="6095" y="185927"/>
                  </a:lnTo>
                  <a:lnTo>
                    <a:pt x="6095" y="190500"/>
                  </a:lnTo>
                  <a:lnTo>
                    <a:pt x="4571" y="192023"/>
                  </a:lnTo>
                  <a:lnTo>
                    <a:pt x="1523" y="192023"/>
                  </a:lnTo>
                  <a:lnTo>
                    <a:pt x="0" y="190500"/>
                  </a:lnTo>
                  <a:close/>
                </a:path>
                <a:path w="6350" h="4538980">
                  <a:moveTo>
                    <a:pt x="0" y="153923"/>
                  </a:moveTo>
                  <a:lnTo>
                    <a:pt x="0" y="149351"/>
                  </a:lnTo>
                  <a:lnTo>
                    <a:pt x="1523" y="147827"/>
                  </a:lnTo>
                  <a:lnTo>
                    <a:pt x="4571" y="147827"/>
                  </a:lnTo>
                  <a:lnTo>
                    <a:pt x="6095" y="149351"/>
                  </a:lnTo>
                  <a:lnTo>
                    <a:pt x="6095" y="153923"/>
                  </a:lnTo>
                  <a:lnTo>
                    <a:pt x="4571" y="155447"/>
                  </a:lnTo>
                  <a:lnTo>
                    <a:pt x="1523" y="155447"/>
                  </a:lnTo>
                  <a:lnTo>
                    <a:pt x="0" y="153923"/>
                  </a:lnTo>
                  <a:close/>
                </a:path>
                <a:path w="6350" h="4538980">
                  <a:moveTo>
                    <a:pt x="0" y="117347"/>
                  </a:moveTo>
                  <a:lnTo>
                    <a:pt x="0" y="111251"/>
                  </a:lnTo>
                  <a:lnTo>
                    <a:pt x="6095" y="111251"/>
                  </a:lnTo>
                  <a:lnTo>
                    <a:pt x="6095" y="117347"/>
                  </a:lnTo>
                  <a:lnTo>
                    <a:pt x="4571" y="117347"/>
                  </a:lnTo>
                  <a:lnTo>
                    <a:pt x="4571" y="118871"/>
                  </a:lnTo>
                  <a:lnTo>
                    <a:pt x="1523" y="118871"/>
                  </a:lnTo>
                  <a:lnTo>
                    <a:pt x="1523" y="117347"/>
                  </a:lnTo>
                  <a:lnTo>
                    <a:pt x="0" y="117347"/>
                  </a:lnTo>
                  <a:close/>
                </a:path>
                <a:path w="6350" h="4538980">
                  <a:moveTo>
                    <a:pt x="0" y="80771"/>
                  </a:moveTo>
                  <a:lnTo>
                    <a:pt x="0" y="74675"/>
                  </a:lnTo>
                  <a:lnTo>
                    <a:pt x="6095" y="74675"/>
                  </a:lnTo>
                  <a:lnTo>
                    <a:pt x="6095" y="80771"/>
                  </a:lnTo>
                  <a:lnTo>
                    <a:pt x="0" y="80771"/>
                  </a:lnTo>
                  <a:close/>
                </a:path>
                <a:path w="6350" h="4538980">
                  <a:moveTo>
                    <a:pt x="0" y="44195"/>
                  </a:moveTo>
                  <a:lnTo>
                    <a:pt x="0" y="38100"/>
                  </a:lnTo>
                  <a:lnTo>
                    <a:pt x="1523" y="38100"/>
                  </a:lnTo>
                  <a:lnTo>
                    <a:pt x="1523" y="36575"/>
                  </a:lnTo>
                  <a:lnTo>
                    <a:pt x="4571" y="36575"/>
                  </a:lnTo>
                  <a:lnTo>
                    <a:pt x="4571" y="38100"/>
                  </a:lnTo>
                  <a:lnTo>
                    <a:pt x="6095" y="38100"/>
                  </a:lnTo>
                  <a:lnTo>
                    <a:pt x="6095" y="44195"/>
                  </a:lnTo>
                  <a:lnTo>
                    <a:pt x="0" y="44195"/>
                  </a:lnTo>
                  <a:close/>
                </a:path>
                <a:path w="6350" h="4538980">
                  <a:moveTo>
                    <a:pt x="0" y="6095"/>
                  </a:moveTo>
                  <a:lnTo>
                    <a:pt x="0" y="1523"/>
                  </a:lnTo>
                  <a:lnTo>
                    <a:pt x="1523" y="1523"/>
                  </a:lnTo>
                  <a:lnTo>
                    <a:pt x="1523" y="0"/>
                  </a:lnTo>
                  <a:lnTo>
                    <a:pt x="4571" y="0"/>
                  </a:lnTo>
                  <a:lnTo>
                    <a:pt x="4571" y="1523"/>
                  </a:lnTo>
                  <a:lnTo>
                    <a:pt x="6095" y="1523"/>
                  </a:lnTo>
                  <a:lnTo>
                    <a:pt x="6095" y="6095"/>
                  </a:lnTo>
                  <a:lnTo>
                    <a:pt x="4571" y="7619"/>
                  </a:lnTo>
                  <a:lnTo>
                    <a:pt x="1523" y="7619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22119" y="6274308"/>
              <a:ext cx="38100" cy="62865"/>
            </a:xfrm>
            <a:custGeom>
              <a:avLst/>
              <a:gdLst/>
              <a:ahLst/>
              <a:cxnLst/>
              <a:rect l="l" t="t" r="r" b="b"/>
              <a:pathLst>
                <a:path w="38100" h="62864">
                  <a:moveTo>
                    <a:pt x="6096" y="62484"/>
                  </a:moveTo>
                  <a:lnTo>
                    <a:pt x="6096" y="56388"/>
                  </a:lnTo>
                  <a:lnTo>
                    <a:pt x="38100" y="56388"/>
                  </a:lnTo>
                  <a:lnTo>
                    <a:pt x="38100" y="62484"/>
                  </a:lnTo>
                  <a:lnTo>
                    <a:pt x="6096" y="62484"/>
                  </a:lnTo>
                  <a:close/>
                </a:path>
                <a:path w="38100" h="62864">
                  <a:moveTo>
                    <a:pt x="33528" y="22860"/>
                  </a:moveTo>
                  <a:lnTo>
                    <a:pt x="33528" y="9144"/>
                  </a:lnTo>
                  <a:lnTo>
                    <a:pt x="35052" y="10668"/>
                  </a:lnTo>
                  <a:lnTo>
                    <a:pt x="35052" y="21336"/>
                  </a:lnTo>
                  <a:lnTo>
                    <a:pt x="33528" y="22860"/>
                  </a:lnTo>
                  <a:close/>
                </a:path>
                <a:path w="38100" h="62864">
                  <a:moveTo>
                    <a:pt x="1524" y="13716"/>
                  </a:moveTo>
                  <a:lnTo>
                    <a:pt x="1524" y="6096"/>
                  </a:lnTo>
                  <a:lnTo>
                    <a:pt x="3048" y="3048"/>
                  </a:lnTo>
                  <a:lnTo>
                    <a:pt x="6096" y="1524"/>
                  </a:lnTo>
                  <a:lnTo>
                    <a:pt x="7620" y="1524"/>
                  </a:lnTo>
                  <a:lnTo>
                    <a:pt x="10668" y="0"/>
                  </a:lnTo>
                  <a:lnTo>
                    <a:pt x="24384" y="0"/>
                  </a:lnTo>
                  <a:lnTo>
                    <a:pt x="25908" y="1524"/>
                  </a:lnTo>
                  <a:lnTo>
                    <a:pt x="28956" y="3048"/>
                  </a:lnTo>
                  <a:lnTo>
                    <a:pt x="33528" y="7620"/>
                  </a:lnTo>
                  <a:lnTo>
                    <a:pt x="33528" y="27432"/>
                  </a:lnTo>
                  <a:lnTo>
                    <a:pt x="27432" y="33528"/>
                  </a:lnTo>
                  <a:lnTo>
                    <a:pt x="27432" y="12192"/>
                  </a:lnTo>
                  <a:lnTo>
                    <a:pt x="25908" y="10668"/>
                  </a:lnTo>
                  <a:lnTo>
                    <a:pt x="25908" y="9144"/>
                  </a:lnTo>
                  <a:lnTo>
                    <a:pt x="24384" y="9144"/>
                  </a:lnTo>
                  <a:lnTo>
                    <a:pt x="22860" y="7620"/>
                  </a:lnTo>
                  <a:lnTo>
                    <a:pt x="22860" y="6096"/>
                  </a:lnTo>
                  <a:lnTo>
                    <a:pt x="10668" y="6096"/>
                  </a:lnTo>
                  <a:lnTo>
                    <a:pt x="7620" y="9144"/>
                  </a:lnTo>
                  <a:lnTo>
                    <a:pt x="6096" y="9144"/>
                  </a:lnTo>
                  <a:lnTo>
                    <a:pt x="4572" y="10668"/>
                  </a:lnTo>
                  <a:lnTo>
                    <a:pt x="3048" y="10668"/>
                  </a:lnTo>
                  <a:lnTo>
                    <a:pt x="3048" y="12192"/>
                  </a:lnTo>
                  <a:lnTo>
                    <a:pt x="1524" y="13716"/>
                  </a:lnTo>
                  <a:close/>
                </a:path>
                <a:path w="38100" h="62864">
                  <a:moveTo>
                    <a:pt x="0" y="62484"/>
                  </a:moveTo>
                  <a:lnTo>
                    <a:pt x="0" y="50292"/>
                  </a:lnTo>
                  <a:lnTo>
                    <a:pt x="3048" y="47244"/>
                  </a:lnTo>
                  <a:lnTo>
                    <a:pt x="4572" y="44196"/>
                  </a:lnTo>
                  <a:lnTo>
                    <a:pt x="7620" y="41148"/>
                  </a:lnTo>
                  <a:lnTo>
                    <a:pt x="10668" y="39624"/>
                  </a:lnTo>
                  <a:lnTo>
                    <a:pt x="12192" y="38100"/>
                  </a:lnTo>
                  <a:lnTo>
                    <a:pt x="16764" y="35052"/>
                  </a:lnTo>
                  <a:lnTo>
                    <a:pt x="25908" y="25908"/>
                  </a:lnTo>
                  <a:lnTo>
                    <a:pt x="25908" y="24384"/>
                  </a:lnTo>
                  <a:lnTo>
                    <a:pt x="27432" y="22860"/>
                  </a:lnTo>
                  <a:lnTo>
                    <a:pt x="27432" y="33528"/>
                  </a:lnTo>
                  <a:lnTo>
                    <a:pt x="24384" y="36576"/>
                  </a:lnTo>
                  <a:lnTo>
                    <a:pt x="21336" y="38100"/>
                  </a:lnTo>
                  <a:lnTo>
                    <a:pt x="18288" y="41148"/>
                  </a:lnTo>
                  <a:lnTo>
                    <a:pt x="15240" y="42672"/>
                  </a:lnTo>
                  <a:lnTo>
                    <a:pt x="10668" y="47244"/>
                  </a:lnTo>
                  <a:lnTo>
                    <a:pt x="9144" y="47244"/>
                  </a:lnTo>
                  <a:lnTo>
                    <a:pt x="9144" y="48768"/>
                  </a:lnTo>
                  <a:lnTo>
                    <a:pt x="7620" y="50292"/>
                  </a:lnTo>
                  <a:lnTo>
                    <a:pt x="7620" y="51816"/>
                  </a:lnTo>
                  <a:lnTo>
                    <a:pt x="6096" y="53340"/>
                  </a:lnTo>
                  <a:lnTo>
                    <a:pt x="6096" y="62484"/>
                  </a:lnTo>
                  <a:lnTo>
                    <a:pt x="0" y="62484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3547872" y="1691640"/>
            <a:ext cx="44450" cy="4645660"/>
            <a:chOff x="3547872" y="1691640"/>
            <a:chExt cx="44450" cy="4645660"/>
          </a:xfrm>
        </p:grpSpPr>
        <p:sp>
          <p:nvSpPr>
            <p:cNvPr id="25" name="object 25"/>
            <p:cNvSpPr/>
            <p:nvPr/>
          </p:nvSpPr>
          <p:spPr>
            <a:xfrm>
              <a:off x="3567683" y="1691640"/>
              <a:ext cx="7620" cy="4538980"/>
            </a:xfrm>
            <a:custGeom>
              <a:avLst/>
              <a:gdLst/>
              <a:ahLst/>
              <a:cxnLst/>
              <a:rect l="l" t="t" r="r" b="b"/>
              <a:pathLst>
                <a:path w="7620" h="4538980">
                  <a:moveTo>
                    <a:pt x="6096" y="4536947"/>
                  </a:moveTo>
                  <a:lnTo>
                    <a:pt x="6096" y="4532376"/>
                  </a:lnTo>
                  <a:lnTo>
                    <a:pt x="7619" y="4532376"/>
                  </a:lnTo>
                  <a:lnTo>
                    <a:pt x="7619" y="4536947"/>
                  </a:lnTo>
                  <a:lnTo>
                    <a:pt x="6096" y="4536947"/>
                  </a:lnTo>
                  <a:close/>
                </a:path>
                <a:path w="7620" h="4538980">
                  <a:moveTo>
                    <a:pt x="1523" y="4538472"/>
                  </a:moveTo>
                  <a:lnTo>
                    <a:pt x="1523" y="4530852"/>
                  </a:lnTo>
                  <a:lnTo>
                    <a:pt x="6096" y="4530852"/>
                  </a:lnTo>
                  <a:lnTo>
                    <a:pt x="6096" y="4538472"/>
                  </a:lnTo>
                  <a:lnTo>
                    <a:pt x="1523" y="4538472"/>
                  </a:lnTo>
                  <a:close/>
                </a:path>
                <a:path w="7620" h="4538980">
                  <a:moveTo>
                    <a:pt x="0" y="4536947"/>
                  </a:moveTo>
                  <a:lnTo>
                    <a:pt x="0" y="4532376"/>
                  </a:lnTo>
                  <a:lnTo>
                    <a:pt x="1523" y="4532376"/>
                  </a:lnTo>
                  <a:lnTo>
                    <a:pt x="1523" y="4536947"/>
                  </a:lnTo>
                  <a:lnTo>
                    <a:pt x="0" y="4536947"/>
                  </a:lnTo>
                  <a:close/>
                </a:path>
                <a:path w="7620" h="4538980">
                  <a:moveTo>
                    <a:pt x="6096" y="4500372"/>
                  </a:moveTo>
                  <a:lnTo>
                    <a:pt x="6096" y="4495799"/>
                  </a:lnTo>
                  <a:lnTo>
                    <a:pt x="7619" y="4495799"/>
                  </a:lnTo>
                  <a:lnTo>
                    <a:pt x="7619" y="4500372"/>
                  </a:lnTo>
                  <a:lnTo>
                    <a:pt x="6096" y="4500372"/>
                  </a:lnTo>
                  <a:close/>
                </a:path>
                <a:path w="7620" h="4538980">
                  <a:moveTo>
                    <a:pt x="1523" y="4501895"/>
                  </a:moveTo>
                  <a:lnTo>
                    <a:pt x="1523" y="4494276"/>
                  </a:lnTo>
                  <a:lnTo>
                    <a:pt x="6096" y="4494276"/>
                  </a:lnTo>
                  <a:lnTo>
                    <a:pt x="6096" y="4501895"/>
                  </a:lnTo>
                  <a:lnTo>
                    <a:pt x="1523" y="4501895"/>
                  </a:lnTo>
                  <a:close/>
                </a:path>
                <a:path w="7620" h="4538980">
                  <a:moveTo>
                    <a:pt x="0" y="4500372"/>
                  </a:moveTo>
                  <a:lnTo>
                    <a:pt x="0" y="4495799"/>
                  </a:lnTo>
                  <a:lnTo>
                    <a:pt x="1523" y="4495799"/>
                  </a:lnTo>
                  <a:lnTo>
                    <a:pt x="1523" y="4500372"/>
                  </a:lnTo>
                  <a:lnTo>
                    <a:pt x="0" y="4500372"/>
                  </a:lnTo>
                  <a:close/>
                </a:path>
                <a:path w="7620" h="4538980">
                  <a:moveTo>
                    <a:pt x="0" y="4462272"/>
                  </a:moveTo>
                  <a:lnTo>
                    <a:pt x="0" y="4459224"/>
                  </a:lnTo>
                  <a:lnTo>
                    <a:pt x="1523" y="4459224"/>
                  </a:lnTo>
                  <a:lnTo>
                    <a:pt x="1523" y="4457699"/>
                  </a:lnTo>
                  <a:lnTo>
                    <a:pt x="6096" y="4457699"/>
                  </a:lnTo>
                  <a:lnTo>
                    <a:pt x="6096" y="4459224"/>
                  </a:lnTo>
                  <a:lnTo>
                    <a:pt x="7619" y="4459224"/>
                  </a:lnTo>
                  <a:lnTo>
                    <a:pt x="7619" y="4462272"/>
                  </a:lnTo>
                  <a:lnTo>
                    <a:pt x="4571" y="4465320"/>
                  </a:lnTo>
                  <a:lnTo>
                    <a:pt x="3048" y="4465320"/>
                  </a:lnTo>
                  <a:lnTo>
                    <a:pt x="0" y="4462272"/>
                  </a:lnTo>
                  <a:close/>
                </a:path>
                <a:path w="7620" h="4538980">
                  <a:moveTo>
                    <a:pt x="0" y="4425695"/>
                  </a:moveTo>
                  <a:lnTo>
                    <a:pt x="0" y="4422647"/>
                  </a:lnTo>
                  <a:lnTo>
                    <a:pt x="1523" y="4421124"/>
                  </a:lnTo>
                  <a:lnTo>
                    <a:pt x="6096" y="4421124"/>
                  </a:lnTo>
                  <a:lnTo>
                    <a:pt x="7619" y="4422647"/>
                  </a:lnTo>
                  <a:lnTo>
                    <a:pt x="7619" y="4425695"/>
                  </a:lnTo>
                  <a:lnTo>
                    <a:pt x="4571" y="4428744"/>
                  </a:lnTo>
                  <a:lnTo>
                    <a:pt x="3048" y="4428744"/>
                  </a:lnTo>
                  <a:lnTo>
                    <a:pt x="0" y="4425695"/>
                  </a:lnTo>
                  <a:close/>
                </a:path>
                <a:path w="7620" h="4538980">
                  <a:moveTo>
                    <a:pt x="0" y="4389120"/>
                  </a:moveTo>
                  <a:lnTo>
                    <a:pt x="0" y="4386072"/>
                  </a:lnTo>
                  <a:lnTo>
                    <a:pt x="3048" y="4383024"/>
                  </a:lnTo>
                  <a:lnTo>
                    <a:pt x="4571" y="4383024"/>
                  </a:lnTo>
                  <a:lnTo>
                    <a:pt x="7619" y="4386072"/>
                  </a:lnTo>
                  <a:lnTo>
                    <a:pt x="7619" y="4389120"/>
                  </a:lnTo>
                  <a:lnTo>
                    <a:pt x="6096" y="4390644"/>
                  </a:lnTo>
                  <a:lnTo>
                    <a:pt x="1523" y="4390644"/>
                  </a:lnTo>
                  <a:lnTo>
                    <a:pt x="0" y="4389120"/>
                  </a:lnTo>
                  <a:close/>
                </a:path>
                <a:path w="7620" h="4538980">
                  <a:moveTo>
                    <a:pt x="0" y="4352544"/>
                  </a:moveTo>
                  <a:lnTo>
                    <a:pt x="0" y="4349495"/>
                  </a:lnTo>
                  <a:lnTo>
                    <a:pt x="3048" y="4346447"/>
                  </a:lnTo>
                  <a:lnTo>
                    <a:pt x="4571" y="4346447"/>
                  </a:lnTo>
                  <a:lnTo>
                    <a:pt x="7619" y="4349495"/>
                  </a:lnTo>
                  <a:lnTo>
                    <a:pt x="7619" y="4352544"/>
                  </a:lnTo>
                  <a:lnTo>
                    <a:pt x="6096" y="4352544"/>
                  </a:lnTo>
                  <a:lnTo>
                    <a:pt x="6096" y="4354067"/>
                  </a:lnTo>
                  <a:lnTo>
                    <a:pt x="1523" y="4354067"/>
                  </a:lnTo>
                  <a:lnTo>
                    <a:pt x="1523" y="4352544"/>
                  </a:lnTo>
                  <a:lnTo>
                    <a:pt x="0" y="4352544"/>
                  </a:lnTo>
                  <a:close/>
                </a:path>
                <a:path w="7620" h="4538980">
                  <a:moveTo>
                    <a:pt x="6096" y="4315967"/>
                  </a:moveTo>
                  <a:lnTo>
                    <a:pt x="6096" y="4311395"/>
                  </a:lnTo>
                  <a:lnTo>
                    <a:pt x="7619" y="4311395"/>
                  </a:lnTo>
                  <a:lnTo>
                    <a:pt x="7619" y="4315967"/>
                  </a:lnTo>
                  <a:lnTo>
                    <a:pt x="6096" y="4315967"/>
                  </a:lnTo>
                  <a:close/>
                </a:path>
                <a:path w="7620" h="4538980">
                  <a:moveTo>
                    <a:pt x="1523" y="4317492"/>
                  </a:moveTo>
                  <a:lnTo>
                    <a:pt x="1523" y="4309872"/>
                  </a:lnTo>
                  <a:lnTo>
                    <a:pt x="6096" y="4309872"/>
                  </a:lnTo>
                  <a:lnTo>
                    <a:pt x="6096" y="4317492"/>
                  </a:lnTo>
                  <a:lnTo>
                    <a:pt x="1523" y="4317492"/>
                  </a:lnTo>
                  <a:close/>
                </a:path>
                <a:path w="7620" h="4538980">
                  <a:moveTo>
                    <a:pt x="0" y="4315967"/>
                  </a:moveTo>
                  <a:lnTo>
                    <a:pt x="0" y="4311395"/>
                  </a:lnTo>
                  <a:lnTo>
                    <a:pt x="1523" y="4311395"/>
                  </a:lnTo>
                  <a:lnTo>
                    <a:pt x="1523" y="4315967"/>
                  </a:lnTo>
                  <a:lnTo>
                    <a:pt x="0" y="4315967"/>
                  </a:lnTo>
                  <a:close/>
                </a:path>
                <a:path w="7620" h="4538980">
                  <a:moveTo>
                    <a:pt x="6096" y="4279392"/>
                  </a:moveTo>
                  <a:lnTo>
                    <a:pt x="6096" y="4274820"/>
                  </a:lnTo>
                  <a:lnTo>
                    <a:pt x="7619" y="4274820"/>
                  </a:lnTo>
                  <a:lnTo>
                    <a:pt x="7619" y="4279392"/>
                  </a:lnTo>
                  <a:lnTo>
                    <a:pt x="6096" y="4279392"/>
                  </a:lnTo>
                  <a:close/>
                </a:path>
                <a:path w="7620" h="4538980">
                  <a:moveTo>
                    <a:pt x="1523" y="4280915"/>
                  </a:moveTo>
                  <a:lnTo>
                    <a:pt x="1523" y="4273295"/>
                  </a:lnTo>
                  <a:lnTo>
                    <a:pt x="6096" y="4273295"/>
                  </a:lnTo>
                  <a:lnTo>
                    <a:pt x="6096" y="4280915"/>
                  </a:lnTo>
                  <a:lnTo>
                    <a:pt x="1523" y="4280915"/>
                  </a:lnTo>
                  <a:close/>
                </a:path>
                <a:path w="7620" h="4538980">
                  <a:moveTo>
                    <a:pt x="0" y="4279392"/>
                  </a:moveTo>
                  <a:lnTo>
                    <a:pt x="0" y="4274820"/>
                  </a:lnTo>
                  <a:lnTo>
                    <a:pt x="1523" y="4274820"/>
                  </a:lnTo>
                  <a:lnTo>
                    <a:pt x="1523" y="4279392"/>
                  </a:lnTo>
                  <a:lnTo>
                    <a:pt x="0" y="4279392"/>
                  </a:lnTo>
                  <a:close/>
                </a:path>
                <a:path w="7620" h="4538980">
                  <a:moveTo>
                    <a:pt x="0" y="4241292"/>
                  </a:moveTo>
                  <a:lnTo>
                    <a:pt x="0" y="4238244"/>
                  </a:lnTo>
                  <a:lnTo>
                    <a:pt x="1523" y="4238244"/>
                  </a:lnTo>
                  <a:lnTo>
                    <a:pt x="1523" y="4236720"/>
                  </a:lnTo>
                  <a:lnTo>
                    <a:pt x="6096" y="4236720"/>
                  </a:lnTo>
                  <a:lnTo>
                    <a:pt x="6096" y="4238244"/>
                  </a:lnTo>
                  <a:lnTo>
                    <a:pt x="7619" y="4238244"/>
                  </a:lnTo>
                  <a:lnTo>
                    <a:pt x="7619" y="4241292"/>
                  </a:lnTo>
                  <a:lnTo>
                    <a:pt x="4571" y="4244340"/>
                  </a:lnTo>
                  <a:lnTo>
                    <a:pt x="3048" y="4244340"/>
                  </a:lnTo>
                  <a:lnTo>
                    <a:pt x="0" y="4241292"/>
                  </a:lnTo>
                  <a:close/>
                </a:path>
                <a:path w="7620" h="4538980">
                  <a:moveTo>
                    <a:pt x="0" y="4204715"/>
                  </a:moveTo>
                  <a:lnTo>
                    <a:pt x="0" y="4201667"/>
                  </a:lnTo>
                  <a:lnTo>
                    <a:pt x="1523" y="4200144"/>
                  </a:lnTo>
                  <a:lnTo>
                    <a:pt x="6096" y="4200144"/>
                  </a:lnTo>
                  <a:lnTo>
                    <a:pt x="7619" y="4201667"/>
                  </a:lnTo>
                  <a:lnTo>
                    <a:pt x="7619" y="4204715"/>
                  </a:lnTo>
                  <a:lnTo>
                    <a:pt x="6096" y="4206240"/>
                  </a:lnTo>
                  <a:lnTo>
                    <a:pt x="1523" y="4206240"/>
                  </a:lnTo>
                  <a:lnTo>
                    <a:pt x="0" y="4204715"/>
                  </a:lnTo>
                  <a:close/>
                </a:path>
                <a:path w="7620" h="4538980">
                  <a:moveTo>
                    <a:pt x="0" y="4168140"/>
                  </a:moveTo>
                  <a:lnTo>
                    <a:pt x="0" y="4165092"/>
                  </a:lnTo>
                  <a:lnTo>
                    <a:pt x="3048" y="4162044"/>
                  </a:lnTo>
                  <a:lnTo>
                    <a:pt x="4571" y="4162044"/>
                  </a:lnTo>
                  <a:lnTo>
                    <a:pt x="7619" y="4165092"/>
                  </a:lnTo>
                  <a:lnTo>
                    <a:pt x="7619" y="4168140"/>
                  </a:lnTo>
                  <a:lnTo>
                    <a:pt x="6096" y="4169663"/>
                  </a:lnTo>
                  <a:lnTo>
                    <a:pt x="1523" y="4169663"/>
                  </a:lnTo>
                  <a:lnTo>
                    <a:pt x="0" y="4168140"/>
                  </a:lnTo>
                  <a:close/>
                </a:path>
                <a:path w="7620" h="4538980">
                  <a:moveTo>
                    <a:pt x="0" y="4131563"/>
                  </a:moveTo>
                  <a:lnTo>
                    <a:pt x="0" y="4126992"/>
                  </a:lnTo>
                  <a:lnTo>
                    <a:pt x="1523" y="4126992"/>
                  </a:lnTo>
                  <a:lnTo>
                    <a:pt x="3048" y="4125467"/>
                  </a:lnTo>
                  <a:lnTo>
                    <a:pt x="4571" y="4125467"/>
                  </a:lnTo>
                  <a:lnTo>
                    <a:pt x="6096" y="4126992"/>
                  </a:lnTo>
                  <a:lnTo>
                    <a:pt x="7619" y="4126992"/>
                  </a:lnTo>
                  <a:lnTo>
                    <a:pt x="7619" y="4131563"/>
                  </a:lnTo>
                  <a:lnTo>
                    <a:pt x="6096" y="4131563"/>
                  </a:lnTo>
                  <a:lnTo>
                    <a:pt x="6096" y="4133088"/>
                  </a:lnTo>
                  <a:lnTo>
                    <a:pt x="1523" y="4133088"/>
                  </a:lnTo>
                  <a:lnTo>
                    <a:pt x="1523" y="4131563"/>
                  </a:lnTo>
                  <a:lnTo>
                    <a:pt x="0" y="4131563"/>
                  </a:lnTo>
                  <a:close/>
                </a:path>
                <a:path w="7620" h="4538980">
                  <a:moveTo>
                    <a:pt x="6096" y="4094988"/>
                  </a:moveTo>
                  <a:lnTo>
                    <a:pt x="6096" y="4090415"/>
                  </a:lnTo>
                  <a:lnTo>
                    <a:pt x="7619" y="4090415"/>
                  </a:lnTo>
                  <a:lnTo>
                    <a:pt x="7619" y="4094988"/>
                  </a:lnTo>
                  <a:lnTo>
                    <a:pt x="6096" y="4094988"/>
                  </a:lnTo>
                  <a:close/>
                </a:path>
                <a:path w="7620" h="4538980">
                  <a:moveTo>
                    <a:pt x="1523" y="4096511"/>
                  </a:moveTo>
                  <a:lnTo>
                    <a:pt x="1523" y="4088892"/>
                  </a:lnTo>
                  <a:lnTo>
                    <a:pt x="6096" y="4088892"/>
                  </a:lnTo>
                  <a:lnTo>
                    <a:pt x="6096" y="4096511"/>
                  </a:lnTo>
                  <a:lnTo>
                    <a:pt x="1523" y="4096511"/>
                  </a:lnTo>
                  <a:close/>
                </a:path>
                <a:path w="7620" h="4538980">
                  <a:moveTo>
                    <a:pt x="0" y="4094988"/>
                  </a:moveTo>
                  <a:lnTo>
                    <a:pt x="0" y="4090415"/>
                  </a:lnTo>
                  <a:lnTo>
                    <a:pt x="1523" y="4090415"/>
                  </a:lnTo>
                  <a:lnTo>
                    <a:pt x="1523" y="4094988"/>
                  </a:lnTo>
                  <a:lnTo>
                    <a:pt x="0" y="4094988"/>
                  </a:lnTo>
                  <a:close/>
                </a:path>
                <a:path w="7620" h="4538980">
                  <a:moveTo>
                    <a:pt x="6096" y="4058411"/>
                  </a:moveTo>
                  <a:lnTo>
                    <a:pt x="6096" y="4053840"/>
                  </a:lnTo>
                  <a:lnTo>
                    <a:pt x="7619" y="4053840"/>
                  </a:lnTo>
                  <a:lnTo>
                    <a:pt x="7619" y="4058411"/>
                  </a:lnTo>
                  <a:lnTo>
                    <a:pt x="6096" y="4058411"/>
                  </a:lnTo>
                  <a:close/>
                </a:path>
                <a:path w="7620" h="4538980">
                  <a:moveTo>
                    <a:pt x="1523" y="4059936"/>
                  </a:moveTo>
                  <a:lnTo>
                    <a:pt x="1523" y="4052315"/>
                  </a:lnTo>
                  <a:lnTo>
                    <a:pt x="6096" y="4052315"/>
                  </a:lnTo>
                  <a:lnTo>
                    <a:pt x="6096" y="4059936"/>
                  </a:lnTo>
                  <a:lnTo>
                    <a:pt x="1523" y="4059936"/>
                  </a:lnTo>
                  <a:close/>
                </a:path>
                <a:path w="7620" h="4538980">
                  <a:moveTo>
                    <a:pt x="0" y="4058411"/>
                  </a:moveTo>
                  <a:lnTo>
                    <a:pt x="0" y="4053840"/>
                  </a:lnTo>
                  <a:lnTo>
                    <a:pt x="1523" y="4053840"/>
                  </a:lnTo>
                  <a:lnTo>
                    <a:pt x="1523" y="4058411"/>
                  </a:lnTo>
                  <a:lnTo>
                    <a:pt x="0" y="4058411"/>
                  </a:lnTo>
                  <a:close/>
                </a:path>
                <a:path w="7620" h="4538980">
                  <a:moveTo>
                    <a:pt x="0" y="4020311"/>
                  </a:moveTo>
                  <a:lnTo>
                    <a:pt x="0" y="4017263"/>
                  </a:lnTo>
                  <a:lnTo>
                    <a:pt x="1523" y="4017263"/>
                  </a:lnTo>
                  <a:lnTo>
                    <a:pt x="1523" y="4015740"/>
                  </a:lnTo>
                  <a:lnTo>
                    <a:pt x="6096" y="4015740"/>
                  </a:lnTo>
                  <a:lnTo>
                    <a:pt x="6096" y="4017263"/>
                  </a:lnTo>
                  <a:lnTo>
                    <a:pt x="7619" y="4017263"/>
                  </a:lnTo>
                  <a:lnTo>
                    <a:pt x="7619" y="4020311"/>
                  </a:lnTo>
                  <a:lnTo>
                    <a:pt x="4571" y="4023360"/>
                  </a:lnTo>
                  <a:lnTo>
                    <a:pt x="3048" y="4023360"/>
                  </a:lnTo>
                  <a:lnTo>
                    <a:pt x="0" y="4020311"/>
                  </a:lnTo>
                  <a:close/>
                </a:path>
                <a:path w="7620" h="4538980">
                  <a:moveTo>
                    <a:pt x="0" y="3983736"/>
                  </a:moveTo>
                  <a:lnTo>
                    <a:pt x="0" y="3980688"/>
                  </a:lnTo>
                  <a:lnTo>
                    <a:pt x="1523" y="3979163"/>
                  </a:lnTo>
                  <a:lnTo>
                    <a:pt x="6096" y="3979163"/>
                  </a:lnTo>
                  <a:lnTo>
                    <a:pt x="7619" y="3980688"/>
                  </a:lnTo>
                  <a:lnTo>
                    <a:pt x="7619" y="3983736"/>
                  </a:lnTo>
                  <a:lnTo>
                    <a:pt x="6096" y="3985260"/>
                  </a:lnTo>
                  <a:lnTo>
                    <a:pt x="1523" y="3985260"/>
                  </a:lnTo>
                  <a:lnTo>
                    <a:pt x="0" y="3983736"/>
                  </a:lnTo>
                  <a:close/>
                </a:path>
                <a:path w="7620" h="4538980">
                  <a:moveTo>
                    <a:pt x="0" y="3947160"/>
                  </a:moveTo>
                  <a:lnTo>
                    <a:pt x="0" y="3944111"/>
                  </a:lnTo>
                  <a:lnTo>
                    <a:pt x="3048" y="3941063"/>
                  </a:lnTo>
                  <a:lnTo>
                    <a:pt x="4571" y="3941063"/>
                  </a:lnTo>
                  <a:lnTo>
                    <a:pt x="7619" y="3944111"/>
                  </a:lnTo>
                  <a:lnTo>
                    <a:pt x="7619" y="3947160"/>
                  </a:lnTo>
                  <a:lnTo>
                    <a:pt x="6096" y="3948683"/>
                  </a:lnTo>
                  <a:lnTo>
                    <a:pt x="1523" y="3948683"/>
                  </a:lnTo>
                  <a:lnTo>
                    <a:pt x="0" y="3947160"/>
                  </a:lnTo>
                  <a:close/>
                </a:path>
                <a:path w="7620" h="4538980">
                  <a:moveTo>
                    <a:pt x="0" y="3910583"/>
                  </a:moveTo>
                  <a:lnTo>
                    <a:pt x="0" y="3906011"/>
                  </a:lnTo>
                  <a:lnTo>
                    <a:pt x="1523" y="3906011"/>
                  </a:lnTo>
                  <a:lnTo>
                    <a:pt x="3048" y="3904488"/>
                  </a:lnTo>
                  <a:lnTo>
                    <a:pt x="4571" y="3904488"/>
                  </a:lnTo>
                  <a:lnTo>
                    <a:pt x="6096" y="3906011"/>
                  </a:lnTo>
                  <a:lnTo>
                    <a:pt x="7619" y="3906011"/>
                  </a:lnTo>
                  <a:lnTo>
                    <a:pt x="7619" y="3910583"/>
                  </a:lnTo>
                  <a:lnTo>
                    <a:pt x="6096" y="3910583"/>
                  </a:lnTo>
                  <a:lnTo>
                    <a:pt x="6096" y="3912108"/>
                  </a:lnTo>
                  <a:lnTo>
                    <a:pt x="1523" y="3912108"/>
                  </a:lnTo>
                  <a:lnTo>
                    <a:pt x="1523" y="3910583"/>
                  </a:lnTo>
                  <a:lnTo>
                    <a:pt x="0" y="3910583"/>
                  </a:lnTo>
                  <a:close/>
                </a:path>
                <a:path w="7620" h="4538980">
                  <a:moveTo>
                    <a:pt x="6096" y="3874008"/>
                  </a:moveTo>
                  <a:lnTo>
                    <a:pt x="6096" y="3869436"/>
                  </a:lnTo>
                  <a:lnTo>
                    <a:pt x="7619" y="3869436"/>
                  </a:lnTo>
                  <a:lnTo>
                    <a:pt x="7619" y="3874008"/>
                  </a:lnTo>
                  <a:lnTo>
                    <a:pt x="6096" y="3874008"/>
                  </a:lnTo>
                  <a:close/>
                </a:path>
                <a:path w="7620" h="4538980">
                  <a:moveTo>
                    <a:pt x="1523" y="3875531"/>
                  </a:moveTo>
                  <a:lnTo>
                    <a:pt x="1523" y="3867911"/>
                  </a:lnTo>
                  <a:lnTo>
                    <a:pt x="6096" y="3867911"/>
                  </a:lnTo>
                  <a:lnTo>
                    <a:pt x="6096" y="3875531"/>
                  </a:lnTo>
                  <a:lnTo>
                    <a:pt x="1523" y="3875531"/>
                  </a:lnTo>
                  <a:close/>
                </a:path>
                <a:path w="7620" h="4538980">
                  <a:moveTo>
                    <a:pt x="0" y="3874008"/>
                  </a:moveTo>
                  <a:lnTo>
                    <a:pt x="0" y="3869436"/>
                  </a:lnTo>
                  <a:lnTo>
                    <a:pt x="1523" y="3869436"/>
                  </a:lnTo>
                  <a:lnTo>
                    <a:pt x="1523" y="3874008"/>
                  </a:lnTo>
                  <a:lnTo>
                    <a:pt x="0" y="3874008"/>
                  </a:lnTo>
                  <a:close/>
                </a:path>
                <a:path w="7620" h="4538980">
                  <a:moveTo>
                    <a:pt x="6096" y="3837431"/>
                  </a:moveTo>
                  <a:lnTo>
                    <a:pt x="6096" y="3832860"/>
                  </a:lnTo>
                  <a:lnTo>
                    <a:pt x="7619" y="3832860"/>
                  </a:lnTo>
                  <a:lnTo>
                    <a:pt x="7619" y="3837431"/>
                  </a:lnTo>
                  <a:lnTo>
                    <a:pt x="6096" y="3837431"/>
                  </a:lnTo>
                  <a:close/>
                </a:path>
                <a:path w="7620" h="4538980">
                  <a:moveTo>
                    <a:pt x="1523" y="3838956"/>
                  </a:moveTo>
                  <a:lnTo>
                    <a:pt x="1523" y="3831336"/>
                  </a:lnTo>
                  <a:lnTo>
                    <a:pt x="6096" y="3831336"/>
                  </a:lnTo>
                  <a:lnTo>
                    <a:pt x="6096" y="3838956"/>
                  </a:lnTo>
                  <a:lnTo>
                    <a:pt x="1523" y="3838956"/>
                  </a:lnTo>
                  <a:close/>
                </a:path>
                <a:path w="7620" h="4538980">
                  <a:moveTo>
                    <a:pt x="0" y="3837431"/>
                  </a:moveTo>
                  <a:lnTo>
                    <a:pt x="0" y="3832860"/>
                  </a:lnTo>
                  <a:lnTo>
                    <a:pt x="1523" y="3832860"/>
                  </a:lnTo>
                  <a:lnTo>
                    <a:pt x="1523" y="3837431"/>
                  </a:lnTo>
                  <a:lnTo>
                    <a:pt x="0" y="3837431"/>
                  </a:lnTo>
                  <a:close/>
                </a:path>
                <a:path w="7620" h="4538980">
                  <a:moveTo>
                    <a:pt x="0" y="3799331"/>
                  </a:moveTo>
                  <a:lnTo>
                    <a:pt x="0" y="3796283"/>
                  </a:lnTo>
                  <a:lnTo>
                    <a:pt x="1523" y="3794760"/>
                  </a:lnTo>
                  <a:lnTo>
                    <a:pt x="6096" y="3794760"/>
                  </a:lnTo>
                  <a:lnTo>
                    <a:pt x="7619" y="3796283"/>
                  </a:lnTo>
                  <a:lnTo>
                    <a:pt x="7619" y="3799331"/>
                  </a:lnTo>
                  <a:lnTo>
                    <a:pt x="4571" y="3802379"/>
                  </a:lnTo>
                  <a:lnTo>
                    <a:pt x="3048" y="3802379"/>
                  </a:lnTo>
                  <a:lnTo>
                    <a:pt x="0" y="3799331"/>
                  </a:lnTo>
                  <a:close/>
                </a:path>
                <a:path w="7620" h="4538980">
                  <a:moveTo>
                    <a:pt x="0" y="3762756"/>
                  </a:moveTo>
                  <a:lnTo>
                    <a:pt x="0" y="3759708"/>
                  </a:lnTo>
                  <a:lnTo>
                    <a:pt x="1523" y="3758183"/>
                  </a:lnTo>
                  <a:lnTo>
                    <a:pt x="6096" y="3758183"/>
                  </a:lnTo>
                  <a:lnTo>
                    <a:pt x="7619" y="3759708"/>
                  </a:lnTo>
                  <a:lnTo>
                    <a:pt x="7619" y="3762756"/>
                  </a:lnTo>
                  <a:lnTo>
                    <a:pt x="6096" y="3764279"/>
                  </a:lnTo>
                  <a:lnTo>
                    <a:pt x="1523" y="3764279"/>
                  </a:lnTo>
                  <a:lnTo>
                    <a:pt x="0" y="3762756"/>
                  </a:lnTo>
                  <a:close/>
                </a:path>
                <a:path w="7620" h="4538980">
                  <a:moveTo>
                    <a:pt x="0" y="3726179"/>
                  </a:moveTo>
                  <a:lnTo>
                    <a:pt x="0" y="3723131"/>
                  </a:lnTo>
                  <a:lnTo>
                    <a:pt x="3048" y="3720083"/>
                  </a:lnTo>
                  <a:lnTo>
                    <a:pt x="4571" y="3720083"/>
                  </a:lnTo>
                  <a:lnTo>
                    <a:pt x="7619" y="3723131"/>
                  </a:lnTo>
                  <a:lnTo>
                    <a:pt x="7619" y="3726179"/>
                  </a:lnTo>
                  <a:lnTo>
                    <a:pt x="6096" y="3727704"/>
                  </a:lnTo>
                  <a:lnTo>
                    <a:pt x="1523" y="3727704"/>
                  </a:lnTo>
                  <a:lnTo>
                    <a:pt x="0" y="3726179"/>
                  </a:lnTo>
                  <a:close/>
                </a:path>
                <a:path w="7620" h="4538980">
                  <a:moveTo>
                    <a:pt x="0" y="3689604"/>
                  </a:moveTo>
                  <a:lnTo>
                    <a:pt x="0" y="3685031"/>
                  </a:lnTo>
                  <a:lnTo>
                    <a:pt x="1523" y="3685031"/>
                  </a:lnTo>
                  <a:lnTo>
                    <a:pt x="3048" y="3683508"/>
                  </a:lnTo>
                  <a:lnTo>
                    <a:pt x="4571" y="3683508"/>
                  </a:lnTo>
                  <a:lnTo>
                    <a:pt x="6096" y="3685031"/>
                  </a:lnTo>
                  <a:lnTo>
                    <a:pt x="7619" y="3685031"/>
                  </a:lnTo>
                  <a:lnTo>
                    <a:pt x="7619" y="3689604"/>
                  </a:lnTo>
                  <a:lnTo>
                    <a:pt x="6096" y="3689604"/>
                  </a:lnTo>
                  <a:lnTo>
                    <a:pt x="6096" y="3691128"/>
                  </a:lnTo>
                  <a:lnTo>
                    <a:pt x="1523" y="3691128"/>
                  </a:lnTo>
                  <a:lnTo>
                    <a:pt x="1523" y="3689604"/>
                  </a:lnTo>
                  <a:lnTo>
                    <a:pt x="0" y="3689604"/>
                  </a:lnTo>
                  <a:close/>
                </a:path>
                <a:path w="7620" h="4538980">
                  <a:moveTo>
                    <a:pt x="6096" y="3653028"/>
                  </a:moveTo>
                  <a:lnTo>
                    <a:pt x="6096" y="3648456"/>
                  </a:lnTo>
                  <a:lnTo>
                    <a:pt x="7619" y="3648456"/>
                  </a:lnTo>
                  <a:lnTo>
                    <a:pt x="7619" y="3653028"/>
                  </a:lnTo>
                  <a:lnTo>
                    <a:pt x="6096" y="3653028"/>
                  </a:lnTo>
                  <a:close/>
                </a:path>
                <a:path w="7620" h="4538980">
                  <a:moveTo>
                    <a:pt x="1523" y="3654552"/>
                  </a:moveTo>
                  <a:lnTo>
                    <a:pt x="1523" y="3646931"/>
                  </a:lnTo>
                  <a:lnTo>
                    <a:pt x="6096" y="3646931"/>
                  </a:lnTo>
                  <a:lnTo>
                    <a:pt x="6096" y="3654552"/>
                  </a:lnTo>
                  <a:lnTo>
                    <a:pt x="1523" y="3654552"/>
                  </a:lnTo>
                  <a:close/>
                </a:path>
                <a:path w="7620" h="4538980">
                  <a:moveTo>
                    <a:pt x="0" y="3653028"/>
                  </a:moveTo>
                  <a:lnTo>
                    <a:pt x="0" y="3648456"/>
                  </a:lnTo>
                  <a:lnTo>
                    <a:pt x="1523" y="3648456"/>
                  </a:lnTo>
                  <a:lnTo>
                    <a:pt x="1523" y="3653028"/>
                  </a:lnTo>
                  <a:lnTo>
                    <a:pt x="0" y="3653028"/>
                  </a:lnTo>
                  <a:close/>
                </a:path>
                <a:path w="7620" h="4538980">
                  <a:moveTo>
                    <a:pt x="6096" y="3616452"/>
                  </a:moveTo>
                  <a:lnTo>
                    <a:pt x="6096" y="3611879"/>
                  </a:lnTo>
                  <a:lnTo>
                    <a:pt x="7619" y="3611879"/>
                  </a:lnTo>
                  <a:lnTo>
                    <a:pt x="7619" y="3616452"/>
                  </a:lnTo>
                  <a:lnTo>
                    <a:pt x="6096" y="3616452"/>
                  </a:lnTo>
                  <a:close/>
                </a:path>
                <a:path w="7620" h="4538980">
                  <a:moveTo>
                    <a:pt x="1523" y="3617976"/>
                  </a:moveTo>
                  <a:lnTo>
                    <a:pt x="1523" y="3610356"/>
                  </a:lnTo>
                  <a:lnTo>
                    <a:pt x="6096" y="3610356"/>
                  </a:lnTo>
                  <a:lnTo>
                    <a:pt x="6096" y="3617976"/>
                  </a:lnTo>
                  <a:lnTo>
                    <a:pt x="1523" y="3617976"/>
                  </a:lnTo>
                  <a:close/>
                </a:path>
                <a:path w="7620" h="4538980">
                  <a:moveTo>
                    <a:pt x="0" y="3616452"/>
                  </a:moveTo>
                  <a:lnTo>
                    <a:pt x="0" y="3611879"/>
                  </a:lnTo>
                  <a:lnTo>
                    <a:pt x="1523" y="3611879"/>
                  </a:lnTo>
                  <a:lnTo>
                    <a:pt x="1523" y="3616452"/>
                  </a:lnTo>
                  <a:lnTo>
                    <a:pt x="0" y="3616452"/>
                  </a:lnTo>
                  <a:close/>
                </a:path>
                <a:path w="7620" h="4538980">
                  <a:moveTo>
                    <a:pt x="0" y="3578352"/>
                  </a:moveTo>
                  <a:lnTo>
                    <a:pt x="0" y="3575304"/>
                  </a:lnTo>
                  <a:lnTo>
                    <a:pt x="1523" y="3573779"/>
                  </a:lnTo>
                  <a:lnTo>
                    <a:pt x="6096" y="3573779"/>
                  </a:lnTo>
                  <a:lnTo>
                    <a:pt x="7619" y="3575304"/>
                  </a:lnTo>
                  <a:lnTo>
                    <a:pt x="7619" y="3578352"/>
                  </a:lnTo>
                  <a:lnTo>
                    <a:pt x="4571" y="3581399"/>
                  </a:lnTo>
                  <a:lnTo>
                    <a:pt x="3048" y="3581399"/>
                  </a:lnTo>
                  <a:lnTo>
                    <a:pt x="0" y="3578352"/>
                  </a:lnTo>
                  <a:close/>
                </a:path>
                <a:path w="7620" h="4538980">
                  <a:moveTo>
                    <a:pt x="0" y="3541776"/>
                  </a:moveTo>
                  <a:lnTo>
                    <a:pt x="0" y="3538728"/>
                  </a:lnTo>
                  <a:lnTo>
                    <a:pt x="1523" y="3537204"/>
                  </a:lnTo>
                  <a:lnTo>
                    <a:pt x="6096" y="3537204"/>
                  </a:lnTo>
                  <a:lnTo>
                    <a:pt x="7619" y="3538728"/>
                  </a:lnTo>
                  <a:lnTo>
                    <a:pt x="7619" y="3541776"/>
                  </a:lnTo>
                  <a:lnTo>
                    <a:pt x="6096" y="3543299"/>
                  </a:lnTo>
                  <a:lnTo>
                    <a:pt x="1523" y="3543299"/>
                  </a:lnTo>
                  <a:lnTo>
                    <a:pt x="0" y="3541776"/>
                  </a:lnTo>
                  <a:close/>
                </a:path>
                <a:path w="7620" h="4538980">
                  <a:moveTo>
                    <a:pt x="0" y="3505199"/>
                  </a:moveTo>
                  <a:lnTo>
                    <a:pt x="0" y="3502152"/>
                  </a:lnTo>
                  <a:lnTo>
                    <a:pt x="3048" y="3499104"/>
                  </a:lnTo>
                  <a:lnTo>
                    <a:pt x="4571" y="3499104"/>
                  </a:lnTo>
                  <a:lnTo>
                    <a:pt x="7619" y="3502152"/>
                  </a:lnTo>
                  <a:lnTo>
                    <a:pt x="7619" y="3505199"/>
                  </a:lnTo>
                  <a:lnTo>
                    <a:pt x="6096" y="3506724"/>
                  </a:lnTo>
                  <a:lnTo>
                    <a:pt x="1523" y="3506724"/>
                  </a:lnTo>
                  <a:lnTo>
                    <a:pt x="0" y="3505199"/>
                  </a:lnTo>
                  <a:close/>
                </a:path>
                <a:path w="7620" h="4538980">
                  <a:moveTo>
                    <a:pt x="6096" y="3468624"/>
                  </a:moveTo>
                  <a:lnTo>
                    <a:pt x="6096" y="3464052"/>
                  </a:lnTo>
                  <a:lnTo>
                    <a:pt x="7619" y="3464052"/>
                  </a:lnTo>
                  <a:lnTo>
                    <a:pt x="7619" y="3468624"/>
                  </a:lnTo>
                  <a:lnTo>
                    <a:pt x="6096" y="3468624"/>
                  </a:lnTo>
                  <a:close/>
                </a:path>
                <a:path w="7620" h="4538980">
                  <a:moveTo>
                    <a:pt x="1523" y="3470147"/>
                  </a:moveTo>
                  <a:lnTo>
                    <a:pt x="1523" y="3462527"/>
                  </a:lnTo>
                  <a:lnTo>
                    <a:pt x="6096" y="3462527"/>
                  </a:lnTo>
                  <a:lnTo>
                    <a:pt x="6096" y="3470147"/>
                  </a:lnTo>
                  <a:lnTo>
                    <a:pt x="1523" y="3470147"/>
                  </a:lnTo>
                  <a:close/>
                </a:path>
                <a:path w="7620" h="4538980">
                  <a:moveTo>
                    <a:pt x="0" y="3468624"/>
                  </a:moveTo>
                  <a:lnTo>
                    <a:pt x="0" y="3464052"/>
                  </a:lnTo>
                  <a:lnTo>
                    <a:pt x="1523" y="3464052"/>
                  </a:lnTo>
                  <a:lnTo>
                    <a:pt x="1523" y="3468624"/>
                  </a:lnTo>
                  <a:lnTo>
                    <a:pt x="0" y="3468624"/>
                  </a:lnTo>
                  <a:close/>
                </a:path>
                <a:path w="7620" h="4538980">
                  <a:moveTo>
                    <a:pt x="6096" y="3432047"/>
                  </a:moveTo>
                  <a:lnTo>
                    <a:pt x="6096" y="3427476"/>
                  </a:lnTo>
                  <a:lnTo>
                    <a:pt x="7619" y="3427476"/>
                  </a:lnTo>
                  <a:lnTo>
                    <a:pt x="7619" y="3432047"/>
                  </a:lnTo>
                  <a:lnTo>
                    <a:pt x="6096" y="3432047"/>
                  </a:lnTo>
                  <a:close/>
                </a:path>
                <a:path w="7620" h="4538980">
                  <a:moveTo>
                    <a:pt x="1523" y="3433572"/>
                  </a:moveTo>
                  <a:lnTo>
                    <a:pt x="1523" y="3425952"/>
                  </a:lnTo>
                  <a:lnTo>
                    <a:pt x="6096" y="3425952"/>
                  </a:lnTo>
                  <a:lnTo>
                    <a:pt x="6096" y="3433572"/>
                  </a:lnTo>
                  <a:lnTo>
                    <a:pt x="1523" y="3433572"/>
                  </a:lnTo>
                  <a:close/>
                </a:path>
                <a:path w="7620" h="4538980">
                  <a:moveTo>
                    <a:pt x="0" y="3432047"/>
                  </a:moveTo>
                  <a:lnTo>
                    <a:pt x="0" y="3427476"/>
                  </a:lnTo>
                  <a:lnTo>
                    <a:pt x="1523" y="3427476"/>
                  </a:lnTo>
                  <a:lnTo>
                    <a:pt x="1523" y="3432047"/>
                  </a:lnTo>
                  <a:lnTo>
                    <a:pt x="0" y="3432047"/>
                  </a:lnTo>
                  <a:close/>
                </a:path>
                <a:path w="7620" h="4538980">
                  <a:moveTo>
                    <a:pt x="6096" y="3395472"/>
                  </a:moveTo>
                  <a:lnTo>
                    <a:pt x="6096" y="3390899"/>
                  </a:lnTo>
                  <a:lnTo>
                    <a:pt x="7619" y="3390899"/>
                  </a:lnTo>
                  <a:lnTo>
                    <a:pt x="7619" y="3395472"/>
                  </a:lnTo>
                  <a:lnTo>
                    <a:pt x="6096" y="3395472"/>
                  </a:lnTo>
                  <a:close/>
                </a:path>
                <a:path w="7620" h="4538980">
                  <a:moveTo>
                    <a:pt x="1523" y="3396995"/>
                  </a:moveTo>
                  <a:lnTo>
                    <a:pt x="1523" y="3389376"/>
                  </a:lnTo>
                  <a:lnTo>
                    <a:pt x="6096" y="3389376"/>
                  </a:lnTo>
                  <a:lnTo>
                    <a:pt x="6096" y="3396995"/>
                  </a:lnTo>
                  <a:lnTo>
                    <a:pt x="1523" y="3396995"/>
                  </a:lnTo>
                  <a:close/>
                </a:path>
                <a:path w="7620" h="4538980">
                  <a:moveTo>
                    <a:pt x="0" y="3395472"/>
                  </a:moveTo>
                  <a:lnTo>
                    <a:pt x="0" y="3390899"/>
                  </a:lnTo>
                  <a:lnTo>
                    <a:pt x="1523" y="3390899"/>
                  </a:lnTo>
                  <a:lnTo>
                    <a:pt x="1523" y="3395472"/>
                  </a:lnTo>
                  <a:lnTo>
                    <a:pt x="0" y="3395472"/>
                  </a:lnTo>
                  <a:close/>
                </a:path>
                <a:path w="7620" h="4538980">
                  <a:moveTo>
                    <a:pt x="0" y="3357372"/>
                  </a:moveTo>
                  <a:lnTo>
                    <a:pt x="0" y="3354324"/>
                  </a:lnTo>
                  <a:lnTo>
                    <a:pt x="1523" y="3352799"/>
                  </a:lnTo>
                  <a:lnTo>
                    <a:pt x="6096" y="3352799"/>
                  </a:lnTo>
                  <a:lnTo>
                    <a:pt x="7619" y="3354324"/>
                  </a:lnTo>
                  <a:lnTo>
                    <a:pt x="7619" y="3357372"/>
                  </a:lnTo>
                  <a:lnTo>
                    <a:pt x="4571" y="3360420"/>
                  </a:lnTo>
                  <a:lnTo>
                    <a:pt x="3048" y="3360420"/>
                  </a:lnTo>
                  <a:lnTo>
                    <a:pt x="0" y="3357372"/>
                  </a:lnTo>
                  <a:close/>
                </a:path>
                <a:path w="7620" h="4538980">
                  <a:moveTo>
                    <a:pt x="0" y="3320795"/>
                  </a:moveTo>
                  <a:lnTo>
                    <a:pt x="0" y="3317747"/>
                  </a:lnTo>
                  <a:lnTo>
                    <a:pt x="1523" y="3316224"/>
                  </a:lnTo>
                  <a:lnTo>
                    <a:pt x="6096" y="3316224"/>
                  </a:lnTo>
                  <a:lnTo>
                    <a:pt x="7619" y="3317747"/>
                  </a:lnTo>
                  <a:lnTo>
                    <a:pt x="7619" y="3320795"/>
                  </a:lnTo>
                  <a:lnTo>
                    <a:pt x="6096" y="3322320"/>
                  </a:lnTo>
                  <a:lnTo>
                    <a:pt x="1523" y="3322320"/>
                  </a:lnTo>
                  <a:lnTo>
                    <a:pt x="0" y="3320795"/>
                  </a:lnTo>
                  <a:close/>
                </a:path>
                <a:path w="7620" h="4538980">
                  <a:moveTo>
                    <a:pt x="0" y="3284220"/>
                  </a:moveTo>
                  <a:lnTo>
                    <a:pt x="0" y="3281172"/>
                  </a:lnTo>
                  <a:lnTo>
                    <a:pt x="3048" y="3278124"/>
                  </a:lnTo>
                  <a:lnTo>
                    <a:pt x="4571" y="3278124"/>
                  </a:lnTo>
                  <a:lnTo>
                    <a:pt x="7619" y="3281172"/>
                  </a:lnTo>
                  <a:lnTo>
                    <a:pt x="7619" y="3284220"/>
                  </a:lnTo>
                  <a:lnTo>
                    <a:pt x="6096" y="3285744"/>
                  </a:lnTo>
                  <a:lnTo>
                    <a:pt x="1523" y="3285744"/>
                  </a:lnTo>
                  <a:lnTo>
                    <a:pt x="0" y="3284220"/>
                  </a:lnTo>
                  <a:close/>
                </a:path>
                <a:path w="7620" h="4538980">
                  <a:moveTo>
                    <a:pt x="6096" y="3247644"/>
                  </a:moveTo>
                  <a:lnTo>
                    <a:pt x="6096" y="3243072"/>
                  </a:lnTo>
                  <a:lnTo>
                    <a:pt x="7619" y="3243072"/>
                  </a:lnTo>
                  <a:lnTo>
                    <a:pt x="7619" y="3247644"/>
                  </a:lnTo>
                  <a:lnTo>
                    <a:pt x="6096" y="3247644"/>
                  </a:lnTo>
                  <a:close/>
                </a:path>
                <a:path w="7620" h="4538980">
                  <a:moveTo>
                    <a:pt x="1523" y="3249167"/>
                  </a:moveTo>
                  <a:lnTo>
                    <a:pt x="1523" y="3241547"/>
                  </a:lnTo>
                  <a:lnTo>
                    <a:pt x="6096" y="3241547"/>
                  </a:lnTo>
                  <a:lnTo>
                    <a:pt x="6096" y="3249167"/>
                  </a:lnTo>
                  <a:lnTo>
                    <a:pt x="1523" y="3249167"/>
                  </a:lnTo>
                  <a:close/>
                </a:path>
                <a:path w="7620" h="4538980">
                  <a:moveTo>
                    <a:pt x="0" y="3247644"/>
                  </a:moveTo>
                  <a:lnTo>
                    <a:pt x="0" y="3243072"/>
                  </a:lnTo>
                  <a:lnTo>
                    <a:pt x="1523" y="3243072"/>
                  </a:lnTo>
                  <a:lnTo>
                    <a:pt x="1523" y="3247644"/>
                  </a:lnTo>
                  <a:lnTo>
                    <a:pt x="0" y="3247644"/>
                  </a:lnTo>
                  <a:close/>
                </a:path>
                <a:path w="7620" h="4538980">
                  <a:moveTo>
                    <a:pt x="6096" y="3211067"/>
                  </a:moveTo>
                  <a:lnTo>
                    <a:pt x="6096" y="3206495"/>
                  </a:lnTo>
                  <a:lnTo>
                    <a:pt x="7619" y="3206495"/>
                  </a:lnTo>
                  <a:lnTo>
                    <a:pt x="7619" y="3211067"/>
                  </a:lnTo>
                  <a:lnTo>
                    <a:pt x="6096" y="3211067"/>
                  </a:lnTo>
                  <a:close/>
                </a:path>
                <a:path w="7620" h="4538980">
                  <a:moveTo>
                    <a:pt x="1523" y="3212592"/>
                  </a:moveTo>
                  <a:lnTo>
                    <a:pt x="1523" y="3204972"/>
                  </a:lnTo>
                  <a:lnTo>
                    <a:pt x="6096" y="3204972"/>
                  </a:lnTo>
                  <a:lnTo>
                    <a:pt x="6096" y="3212592"/>
                  </a:lnTo>
                  <a:lnTo>
                    <a:pt x="1523" y="3212592"/>
                  </a:lnTo>
                  <a:close/>
                </a:path>
                <a:path w="7620" h="4538980">
                  <a:moveTo>
                    <a:pt x="0" y="3211067"/>
                  </a:moveTo>
                  <a:lnTo>
                    <a:pt x="0" y="3206495"/>
                  </a:lnTo>
                  <a:lnTo>
                    <a:pt x="1523" y="3206495"/>
                  </a:lnTo>
                  <a:lnTo>
                    <a:pt x="1523" y="3211067"/>
                  </a:lnTo>
                  <a:lnTo>
                    <a:pt x="0" y="3211067"/>
                  </a:lnTo>
                  <a:close/>
                </a:path>
                <a:path w="7620" h="4538980">
                  <a:moveTo>
                    <a:pt x="0" y="3174492"/>
                  </a:moveTo>
                  <a:lnTo>
                    <a:pt x="0" y="3169919"/>
                  </a:lnTo>
                  <a:lnTo>
                    <a:pt x="1523" y="3169919"/>
                  </a:lnTo>
                  <a:lnTo>
                    <a:pt x="1523" y="3168395"/>
                  </a:lnTo>
                  <a:lnTo>
                    <a:pt x="6096" y="3168395"/>
                  </a:lnTo>
                  <a:lnTo>
                    <a:pt x="6096" y="3169919"/>
                  </a:lnTo>
                  <a:lnTo>
                    <a:pt x="7619" y="3169919"/>
                  </a:lnTo>
                  <a:lnTo>
                    <a:pt x="7619" y="3174492"/>
                  </a:lnTo>
                  <a:lnTo>
                    <a:pt x="6096" y="3174492"/>
                  </a:lnTo>
                  <a:lnTo>
                    <a:pt x="4571" y="3176016"/>
                  </a:lnTo>
                  <a:lnTo>
                    <a:pt x="3048" y="3176016"/>
                  </a:lnTo>
                  <a:lnTo>
                    <a:pt x="1523" y="3174492"/>
                  </a:lnTo>
                  <a:lnTo>
                    <a:pt x="0" y="3174492"/>
                  </a:lnTo>
                  <a:close/>
                </a:path>
                <a:path w="7620" h="4538980">
                  <a:moveTo>
                    <a:pt x="0" y="3136392"/>
                  </a:moveTo>
                  <a:lnTo>
                    <a:pt x="0" y="3133344"/>
                  </a:lnTo>
                  <a:lnTo>
                    <a:pt x="1523" y="3131819"/>
                  </a:lnTo>
                  <a:lnTo>
                    <a:pt x="6096" y="3131819"/>
                  </a:lnTo>
                  <a:lnTo>
                    <a:pt x="7619" y="3133344"/>
                  </a:lnTo>
                  <a:lnTo>
                    <a:pt x="7619" y="3136392"/>
                  </a:lnTo>
                  <a:lnTo>
                    <a:pt x="4571" y="3139440"/>
                  </a:lnTo>
                  <a:lnTo>
                    <a:pt x="3048" y="3139440"/>
                  </a:lnTo>
                  <a:lnTo>
                    <a:pt x="0" y="3136392"/>
                  </a:lnTo>
                  <a:close/>
                </a:path>
                <a:path w="7620" h="4538980">
                  <a:moveTo>
                    <a:pt x="0" y="3099816"/>
                  </a:moveTo>
                  <a:lnTo>
                    <a:pt x="0" y="3096768"/>
                  </a:lnTo>
                  <a:lnTo>
                    <a:pt x="1523" y="3095244"/>
                  </a:lnTo>
                  <a:lnTo>
                    <a:pt x="6096" y="3095244"/>
                  </a:lnTo>
                  <a:lnTo>
                    <a:pt x="7619" y="3096768"/>
                  </a:lnTo>
                  <a:lnTo>
                    <a:pt x="7619" y="3099816"/>
                  </a:lnTo>
                  <a:lnTo>
                    <a:pt x="6096" y="3101340"/>
                  </a:lnTo>
                  <a:lnTo>
                    <a:pt x="1523" y="3101340"/>
                  </a:lnTo>
                  <a:lnTo>
                    <a:pt x="0" y="3099816"/>
                  </a:lnTo>
                  <a:close/>
                </a:path>
                <a:path w="7620" h="4538980">
                  <a:moveTo>
                    <a:pt x="0" y="3063240"/>
                  </a:moveTo>
                  <a:lnTo>
                    <a:pt x="0" y="3060192"/>
                  </a:lnTo>
                  <a:lnTo>
                    <a:pt x="3048" y="3057144"/>
                  </a:lnTo>
                  <a:lnTo>
                    <a:pt x="4571" y="3057144"/>
                  </a:lnTo>
                  <a:lnTo>
                    <a:pt x="7619" y="3060192"/>
                  </a:lnTo>
                  <a:lnTo>
                    <a:pt x="7619" y="3063240"/>
                  </a:lnTo>
                  <a:lnTo>
                    <a:pt x="6096" y="3064763"/>
                  </a:lnTo>
                  <a:lnTo>
                    <a:pt x="1523" y="3064763"/>
                  </a:lnTo>
                  <a:lnTo>
                    <a:pt x="0" y="3063240"/>
                  </a:lnTo>
                  <a:close/>
                </a:path>
                <a:path w="7620" h="4538980">
                  <a:moveTo>
                    <a:pt x="6096" y="3026663"/>
                  </a:moveTo>
                  <a:lnTo>
                    <a:pt x="6096" y="3022092"/>
                  </a:lnTo>
                  <a:lnTo>
                    <a:pt x="7619" y="3022092"/>
                  </a:lnTo>
                  <a:lnTo>
                    <a:pt x="7619" y="3026663"/>
                  </a:lnTo>
                  <a:lnTo>
                    <a:pt x="6096" y="3026663"/>
                  </a:lnTo>
                  <a:close/>
                </a:path>
                <a:path w="7620" h="4538980">
                  <a:moveTo>
                    <a:pt x="1523" y="3028187"/>
                  </a:moveTo>
                  <a:lnTo>
                    <a:pt x="1523" y="3020568"/>
                  </a:lnTo>
                  <a:lnTo>
                    <a:pt x="6096" y="3020568"/>
                  </a:lnTo>
                  <a:lnTo>
                    <a:pt x="6096" y="3028187"/>
                  </a:lnTo>
                  <a:lnTo>
                    <a:pt x="1523" y="3028187"/>
                  </a:lnTo>
                  <a:close/>
                </a:path>
                <a:path w="7620" h="4538980">
                  <a:moveTo>
                    <a:pt x="0" y="3026663"/>
                  </a:moveTo>
                  <a:lnTo>
                    <a:pt x="0" y="3022092"/>
                  </a:lnTo>
                  <a:lnTo>
                    <a:pt x="1523" y="3022092"/>
                  </a:lnTo>
                  <a:lnTo>
                    <a:pt x="1523" y="3026663"/>
                  </a:lnTo>
                  <a:lnTo>
                    <a:pt x="0" y="3026663"/>
                  </a:lnTo>
                  <a:close/>
                </a:path>
                <a:path w="7620" h="4538980">
                  <a:moveTo>
                    <a:pt x="6096" y="2990087"/>
                  </a:moveTo>
                  <a:lnTo>
                    <a:pt x="6096" y="2985516"/>
                  </a:lnTo>
                  <a:lnTo>
                    <a:pt x="7619" y="2985516"/>
                  </a:lnTo>
                  <a:lnTo>
                    <a:pt x="7619" y="2990087"/>
                  </a:lnTo>
                  <a:lnTo>
                    <a:pt x="6096" y="2990087"/>
                  </a:lnTo>
                  <a:close/>
                </a:path>
                <a:path w="7620" h="4538980">
                  <a:moveTo>
                    <a:pt x="1523" y="2991611"/>
                  </a:moveTo>
                  <a:lnTo>
                    <a:pt x="1523" y="2983992"/>
                  </a:lnTo>
                  <a:lnTo>
                    <a:pt x="6096" y="2983992"/>
                  </a:lnTo>
                  <a:lnTo>
                    <a:pt x="6096" y="2991611"/>
                  </a:lnTo>
                  <a:lnTo>
                    <a:pt x="1523" y="2991611"/>
                  </a:lnTo>
                  <a:close/>
                </a:path>
                <a:path w="7620" h="4538980">
                  <a:moveTo>
                    <a:pt x="0" y="2990087"/>
                  </a:moveTo>
                  <a:lnTo>
                    <a:pt x="0" y="2985516"/>
                  </a:lnTo>
                  <a:lnTo>
                    <a:pt x="1523" y="2985516"/>
                  </a:lnTo>
                  <a:lnTo>
                    <a:pt x="1523" y="2990087"/>
                  </a:lnTo>
                  <a:lnTo>
                    <a:pt x="0" y="2990087"/>
                  </a:lnTo>
                  <a:close/>
                </a:path>
                <a:path w="7620" h="4538980">
                  <a:moveTo>
                    <a:pt x="0" y="2953511"/>
                  </a:moveTo>
                  <a:lnTo>
                    <a:pt x="0" y="2948940"/>
                  </a:lnTo>
                  <a:lnTo>
                    <a:pt x="1523" y="2948940"/>
                  </a:lnTo>
                  <a:lnTo>
                    <a:pt x="1523" y="2947416"/>
                  </a:lnTo>
                  <a:lnTo>
                    <a:pt x="6096" y="2947416"/>
                  </a:lnTo>
                  <a:lnTo>
                    <a:pt x="6096" y="2948940"/>
                  </a:lnTo>
                  <a:lnTo>
                    <a:pt x="7619" y="2948940"/>
                  </a:lnTo>
                  <a:lnTo>
                    <a:pt x="7619" y="2953511"/>
                  </a:lnTo>
                  <a:lnTo>
                    <a:pt x="6096" y="2953511"/>
                  </a:lnTo>
                  <a:lnTo>
                    <a:pt x="4571" y="2955035"/>
                  </a:lnTo>
                  <a:lnTo>
                    <a:pt x="3048" y="2955035"/>
                  </a:lnTo>
                  <a:lnTo>
                    <a:pt x="1523" y="2953511"/>
                  </a:lnTo>
                  <a:lnTo>
                    <a:pt x="0" y="2953511"/>
                  </a:lnTo>
                  <a:close/>
                </a:path>
                <a:path w="7620" h="4538980">
                  <a:moveTo>
                    <a:pt x="0" y="2915411"/>
                  </a:moveTo>
                  <a:lnTo>
                    <a:pt x="0" y="2912363"/>
                  </a:lnTo>
                  <a:lnTo>
                    <a:pt x="1523" y="2910840"/>
                  </a:lnTo>
                  <a:lnTo>
                    <a:pt x="6096" y="2910840"/>
                  </a:lnTo>
                  <a:lnTo>
                    <a:pt x="7619" y="2912363"/>
                  </a:lnTo>
                  <a:lnTo>
                    <a:pt x="7619" y="2915411"/>
                  </a:lnTo>
                  <a:lnTo>
                    <a:pt x="4571" y="2918460"/>
                  </a:lnTo>
                  <a:lnTo>
                    <a:pt x="3048" y="2918460"/>
                  </a:lnTo>
                  <a:lnTo>
                    <a:pt x="0" y="2915411"/>
                  </a:lnTo>
                  <a:close/>
                </a:path>
                <a:path w="7620" h="4538980">
                  <a:moveTo>
                    <a:pt x="0" y="2878835"/>
                  </a:moveTo>
                  <a:lnTo>
                    <a:pt x="0" y="2875787"/>
                  </a:lnTo>
                  <a:lnTo>
                    <a:pt x="1523" y="2874263"/>
                  </a:lnTo>
                  <a:lnTo>
                    <a:pt x="6096" y="2874263"/>
                  </a:lnTo>
                  <a:lnTo>
                    <a:pt x="7619" y="2875787"/>
                  </a:lnTo>
                  <a:lnTo>
                    <a:pt x="7619" y="2878835"/>
                  </a:lnTo>
                  <a:lnTo>
                    <a:pt x="6096" y="2880360"/>
                  </a:lnTo>
                  <a:lnTo>
                    <a:pt x="1523" y="2880360"/>
                  </a:lnTo>
                  <a:lnTo>
                    <a:pt x="0" y="2878835"/>
                  </a:lnTo>
                  <a:close/>
                </a:path>
                <a:path w="7620" h="4538980">
                  <a:moveTo>
                    <a:pt x="0" y="2842260"/>
                  </a:moveTo>
                  <a:lnTo>
                    <a:pt x="0" y="2839211"/>
                  </a:lnTo>
                  <a:lnTo>
                    <a:pt x="3048" y="2836163"/>
                  </a:lnTo>
                  <a:lnTo>
                    <a:pt x="4571" y="2836163"/>
                  </a:lnTo>
                  <a:lnTo>
                    <a:pt x="7619" y="2839211"/>
                  </a:lnTo>
                  <a:lnTo>
                    <a:pt x="7619" y="2842260"/>
                  </a:lnTo>
                  <a:lnTo>
                    <a:pt x="6096" y="2842260"/>
                  </a:lnTo>
                  <a:lnTo>
                    <a:pt x="6096" y="2843784"/>
                  </a:lnTo>
                  <a:lnTo>
                    <a:pt x="1523" y="2843784"/>
                  </a:lnTo>
                  <a:lnTo>
                    <a:pt x="1523" y="2842260"/>
                  </a:lnTo>
                  <a:lnTo>
                    <a:pt x="0" y="2842260"/>
                  </a:lnTo>
                  <a:close/>
                </a:path>
                <a:path w="7620" h="4538980">
                  <a:moveTo>
                    <a:pt x="6096" y="2805684"/>
                  </a:moveTo>
                  <a:lnTo>
                    <a:pt x="6096" y="2801111"/>
                  </a:lnTo>
                  <a:lnTo>
                    <a:pt x="7619" y="2801111"/>
                  </a:lnTo>
                  <a:lnTo>
                    <a:pt x="7619" y="2805684"/>
                  </a:lnTo>
                  <a:lnTo>
                    <a:pt x="6096" y="2805684"/>
                  </a:lnTo>
                  <a:close/>
                </a:path>
                <a:path w="7620" h="4538980">
                  <a:moveTo>
                    <a:pt x="1523" y="2807208"/>
                  </a:moveTo>
                  <a:lnTo>
                    <a:pt x="1523" y="2799587"/>
                  </a:lnTo>
                  <a:lnTo>
                    <a:pt x="6096" y="2799587"/>
                  </a:lnTo>
                  <a:lnTo>
                    <a:pt x="6096" y="2807208"/>
                  </a:lnTo>
                  <a:lnTo>
                    <a:pt x="1523" y="2807208"/>
                  </a:lnTo>
                  <a:close/>
                </a:path>
                <a:path w="7620" h="4538980">
                  <a:moveTo>
                    <a:pt x="0" y="2805684"/>
                  </a:moveTo>
                  <a:lnTo>
                    <a:pt x="0" y="2801111"/>
                  </a:lnTo>
                  <a:lnTo>
                    <a:pt x="1523" y="2801111"/>
                  </a:lnTo>
                  <a:lnTo>
                    <a:pt x="1523" y="2805684"/>
                  </a:lnTo>
                  <a:lnTo>
                    <a:pt x="0" y="2805684"/>
                  </a:lnTo>
                  <a:close/>
                </a:path>
                <a:path w="7620" h="4538980">
                  <a:moveTo>
                    <a:pt x="6096" y="2769108"/>
                  </a:moveTo>
                  <a:lnTo>
                    <a:pt x="6096" y="2764535"/>
                  </a:lnTo>
                  <a:lnTo>
                    <a:pt x="7619" y="2764535"/>
                  </a:lnTo>
                  <a:lnTo>
                    <a:pt x="7619" y="2769108"/>
                  </a:lnTo>
                  <a:lnTo>
                    <a:pt x="6096" y="2769108"/>
                  </a:lnTo>
                  <a:close/>
                </a:path>
                <a:path w="7620" h="4538980">
                  <a:moveTo>
                    <a:pt x="1523" y="2770632"/>
                  </a:moveTo>
                  <a:lnTo>
                    <a:pt x="1523" y="2763011"/>
                  </a:lnTo>
                  <a:lnTo>
                    <a:pt x="6096" y="2763011"/>
                  </a:lnTo>
                  <a:lnTo>
                    <a:pt x="6096" y="2770632"/>
                  </a:lnTo>
                  <a:lnTo>
                    <a:pt x="1523" y="2770632"/>
                  </a:lnTo>
                  <a:close/>
                </a:path>
                <a:path w="7620" h="4538980">
                  <a:moveTo>
                    <a:pt x="0" y="2769108"/>
                  </a:moveTo>
                  <a:lnTo>
                    <a:pt x="0" y="2764535"/>
                  </a:lnTo>
                  <a:lnTo>
                    <a:pt x="1523" y="2764535"/>
                  </a:lnTo>
                  <a:lnTo>
                    <a:pt x="1523" y="2769108"/>
                  </a:lnTo>
                  <a:lnTo>
                    <a:pt x="0" y="2769108"/>
                  </a:lnTo>
                  <a:close/>
                </a:path>
                <a:path w="7620" h="4538980">
                  <a:moveTo>
                    <a:pt x="0" y="2732532"/>
                  </a:moveTo>
                  <a:lnTo>
                    <a:pt x="0" y="2727960"/>
                  </a:lnTo>
                  <a:lnTo>
                    <a:pt x="1523" y="2727960"/>
                  </a:lnTo>
                  <a:lnTo>
                    <a:pt x="1523" y="2726435"/>
                  </a:lnTo>
                  <a:lnTo>
                    <a:pt x="6096" y="2726435"/>
                  </a:lnTo>
                  <a:lnTo>
                    <a:pt x="6096" y="2727960"/>
                  </a:lnTo>
                  <a:lnTo>
                    <a:pt x="7619" y="2727960"/>
                  </a:lnTo>
                  <a:lnTo>
                    <a:pt x="7619" y="2732532"/>
                  </a:lnTo>
                  <a:lnTo>
                    <a:pt x="6096" y="2732532"/>
                  </a:lnTo>
                  <a:lnTo>
                    <a:pt x="4571" y="2734056"/>
                  </a:lnTo>
                  <a:lnTo>
                    <a:pt x="3048" y="2734056"/>
                  </a:lnTo>
                  <a:lnTo>
                    <a:pt x="1523" y="2732532"/>
                  </a:lnTo>
                  <a:lnTo>
                    <a:pt x="0" y="2732532"/>
                  </a:lnTo>
                  <a:close/>
                </a:path>
                <a:path w="7620" h="4538980">
                  <a:moveTo>
                    <a:pt x="0" y="2694432"/>
                  </a:moveTo>
                  <a:lnTo>
                    <a:pt x="0" y="2691384"/>
                  </a:lnTo>
                  <a:lnTo>
                    <a:pt x="1523" y="2689860"/>
                  </a:lnTo>
                  <a:lnTo>
                    <a:pt x="6096" y="2689860"/>
                  </a:lnTo>
                  <a:lnTo>
                    <a:pt x="7619" y="2691384"/>
                  </a:lnTo>
                  <a:lnTo>
                    <a:pt x="7619" y="2694432"/>
                  </a:lnTo>
                  <a:lnTo>
                    <a:pt x="4571" y="2697479"/>
                  </a:lnTo>
                  <a:lnTo>
                    <a:pt x="3048" y="2697479"/>
                  </a:lnTo>
                  <a:lnTo>
                    <a:pt x="0" y="2694432"/>
                  </a:lnTo>
                  <a:close/>
                </a:path>
                <a:path w="7620" h="4538980">
                  <a:moveTo>
                    <a:pt x="0" y="2657856"/>
                  </a:moveTo>
                  <a:lnTo>
                    <a:pt x="0" y="2654808"/>
                  </a:lnTo>
                  <a:lnTo>
                    <a:pt x="1523" y="2653284"/>
                  </a:lnTo>
                  <a:lnTo>
                    <a:pt x="6096" y="2653284"/>
                  </a:lnTo>
                  <a:lnTo>
                    <a:pt x="7619" y="2654808"/>
                  </a:lnTo>
                  <a:lnTo>
                    <a:pt x="7619" y="2657856"/>
                  </a:lnTo>
                  <a:lnTo>
                    <a:pt x="6096" y="2659379"/>
                  </a:lnTo>
                  <a:lnTo>
                    <a:pt x="1523" y="2659379"/>
                  </a:lnTo>
                  <a:lnTo>
                    <a:pt x="0" y="2657856"/>
                  </a:lnTo>
                  <a:close/>
                </a:path>
                <a:path w="7620" h="4538980">
                  <a:moveTo>
                    <a:pt x="0" y="2621279"/>
                  </a:moveTo>
                  <a:lnTo>
                    <a:pt x="0" y="2618232"/>
                  </a:lnTo>
                  <a:lnTo>
                    <a:pt x="3048" y="2615184"/>
                  </a:lnTo>
                  <a:lnTo>
                    <a:pt x="4571" y="2615184"/>
                  </a:lnTo>
                  <a:lnTo>
                    <a:pt x="7619" y="2618232"/>
                  </a:lnTo>
                  <a:lnTo>
                    <a:pt x="7619" y="2621279"/>
                  </a:lnTo>
                  <a:lnTo>
                    <a:pt x="6096" y="2621279"/>
                  </a:lnTo>
                  <a:lnTo>
                    <a:pt x="6096" y="2622803"/>
                  </a:lnTo>
                  <a:lnTo>
                    <a:pt x="1523" y="2622803"/>
                  </a:lnTo>
                  <a:lnTo>
                    <a:pt x="1523" y="2621279"/>
                  </a:lnTo>
                  <a:lnTo>
                    <a:pt x="0" y="2621279"/>
                  </a:lnTo>
                  <a:close/>
                </a:path>
                <a:path w="7620" h="4538980">
                  <a:moveTo>
                    <a:pt x="6096" y="2584703"/>
                  </a:moveTo>
                  <a:lnTo>
                    <a:pt x="6096" y="2580132"/>
                  </a:lnTo>
                  <a:lnTo>
                    <a:pt x="7619" y="2580132"/>
                  </a:lnTo>
                  <a:lnTo>
                    <a:pt x="7619" y="2584703"/>
                  </a:lnTo>
                  <a:lnTo>
                    <a:pt x="6096" y="2584703"/>
                  </a:lnTo>
                  <a:close/>
                </a:path>
                <a:path w="7620" h="4538980">
                  <a:moveTo>
                    <a:pt x="1523" y="2586227"/>
                  </a:moveTo>
                  <a:lnTo>
                    <a:pt x="1523" y="2578608"/>
                  </a:lnTo>
                  <a:lnTo>
                    <a:pt x="6096" y="2578608"/>
                  </a:lnTo>
                  <a:lnTo>
                    <a:pt x="6096" y="2586227"/>
                  </a:lnTo>
                  <a:lnTo>
                    <a:pt x="1523" y="2586227"/>
                  </a:lnTo>
                  <a:close/>
                </a:path>
                <a:path w="7620" h="4538980">
                  <a:moveTo>
                    <a:pt x="0" y="2584703"/>
                  </a:moveTo>
                  <a:lnTo>
                    <a:pt x="0" y="2580132"/>
                  </a:lnTo>
                  <a:lnTo>
                    <a:pt x="1523" y="2580132"/>
                  </a:lnTo>
                  <a:lnTo>
                    <a:pt x="1523" y="2584703"/>
                  </a:lnTo>
                  <a:lnTo>
                    <a:pt x="0" y="2584703"/>
                  </a:lnTo>
                  <a:close/>
                </a:path>
                <a:path w="7620" h="4538980">
                  <a:moveTo>
                    <a:pt x="6096" y="2548127"/>
                  </a:moveTo>
                  <a:lnTo>
                    <a:pt x="6096" y="2543556"/>
                  </a:lnTo>
                  <a:lnTo>
                    <a:pt x="7619" y="2543556"/>
                  </a:lnTo>
                  <a:lnTo>
                    <a:pt x="7619" y="2548127"/>
                  </a:lnTo>
                  <a:lnTo>
                    <a:pt x="6096" y="2548127"/>
                  </a:lnTo>
                  <a:close/>
                </a:path>
                <a:path w="7620" h="4538980">
                  <a:moveTo>
                    <a:pt x="1523" y="2549652"/>
                  </a:moveTo>
                  <a:lnTo>
                    <a:pt x="1523" y="2542032"/>
                  </a:lnTo>
                  <a:lnTo>
                    <a:pt x="6096" y="2542032"/>
                  </a:lnTo>
                  <a:lnTo>
                    <a:pt x="6096" y="2549652"/>
                  </a:lnTo>
                  <a:lnTo>
                    <a:pt x="1523" y="2549652"/>
                  </a:lnTo>
                  <a:close/>
                </a:path>
                <a:path w="7620" h="4538980">
                  <a:moveTo>
                    <a:pt x="0" y="2548127"/>
                  </a:moveTo>
                  <a:lnTo>
                    <a:pt x="0" y="2543556"/>
                  </a:lnTo>
                  <a:lnTo>
                    <a:pt x="1523" y="2543556"/>
                  </a:lnTo>
                  <a:lnTo>
                    <a:pt x="1523" y="2548127"/>
                  </a:lnTo>
                  <a:lnTo>
                    <a:pt x="0" y="2548127"/>
                  </a:lnTo>
                  <a:close/>
                </a:path>
                <a:path w="7620" h="4538980">
                  <a:moveTo>
                    <a:pt x="0" y="2510027"/>
                  </a:moveTo>
                  <a:lnTo>
                    <a:pt x="0" y="2506979"/>
                  </a:lnTo>
                  <a:lnTo>
                    <a:pt x="1523" y="2506979"/>
                  </a:lnTo>
                  <a:lnTo>
                    <a:pt x="1523" y="2505456"/>
                  </a:lnTo>
                  <a:lnTo>
                    <a:pt x="6096" y="2505456"/>
                  </a:lnTo>
                  <a:lnTo>
                    <a:pt x="6096" y="2506979"/>
                  </a:lnTo>
                  <a:lnTo>
                    <a:pt x="7619" y="2506979"/>
                  </a:lnTo>
                  <a:lnTo>
                    <a:pt x="7619" y="2510027"/>
                  </a:lnTo>
                  <a:lnTo>
                    <a:pt x="4571" y="2513076"/>
                  </a:lnTo>
                  <a:lnTo>
                    <a:pt x="3048" y="2513076"/>
                  </a:lnTo>
                  <a:lnTo>
                    <a:pt x="0" y="2510027"/>
                  </a:lnTo>
                  <a:close/>
                </a:path>
                <a:path w="7620" h="4538980">
                  <a:moveTo>
                    <a:pt x="0" y="2473452"/>
                  </a:moveTo>
                  <a:lnTo>
                    <a:pt x="0" y="2470403"/>
                  </a:lnTo>
                  <a:lnTo>
                    <a:pt x="1523" y="2468879"/>
                  </a:lnTo>
                  <a:lnTo>
                    <a:pt x="6096" y="2468879"/>
                  </a:lnTo>
                  <a:lnTo>
                    <a:pt x="7619" y="2470403"/>
                  </a:lnTo>
                  <a:lnTo>
                    <a:pt x="7619" y="2473452"/>
                  </a:lnTo>
                  <a:lnTo>
                    <a:pt x="6096" y="2474976"/>
                  </a:lnTo>
                  <a:lnTo>
                    <a:pt x="1523" y="2474976"/>
                  </a:lnTo>
                  <a:lnTo>
                    <a:pt x="0" y="2473452"/>
                  </a:lnTo>
                  <a:close/>
                </a:path>
                <a:path w="7620" h="4538980">
                  <a:moveTo>
                    <a:pt x="0" y="2436876"/>
                  </a:moveTo>
                  <a:lnTo>
                    <a:pt x="0" y="2433827"/>
                  </a:lnTo>
                  <a:lnTo>
                    <a:pt x="3048" y="2430779"/>
                  </a:lnTo>
                  <a:lnTo>
                    <a:pt x="4571" y="2430779"/>
                  </a:lnTo>
                  <a:lnTo>
                    <a:pt x="7619" y="2433827"/>
                  </a:lnTo>
                  <a:lnTo>
                    <a:pt x="7619" y="2436876"/>
                  </a:lnTo>
                  <a:lnTo>
                    <a:pt x="6096" y="2438400"/>
                  </a:lnTo>
                  <a:lnTo>
                    <a:pt x="1523" y="2438400"/>
                  </a:lnTo>
                  <a:lnTo>
                    <a:pt x="0" y="2436876"/>
                  </a:lnTo>
                  <a:close/>
                </a:path>
                <a:path w="7620" h="4538980">
                  <a:moveTo>
                    <a:pt x="0" y="2400300"/>
                  </a:moveTo>
                  <a:lnTo>
                    <a:pt x="0" y="2397252"/>
                  </a:lnTo>
                  <a:lnTo>
                    <a:pt x="3048" y="2394203"/>
                  </a:lnTo>
                  <a:lnTo>
                    <a:pt x="4571" y="2394203"/>
                  </a:lnTo>
                  <a:lnTo>
                    <a:pt x="7619" y="2397252"/>
                  </a:lnTo>
                  <a:lnTo>
                    <a:pt x="7619" y="2400300"/>
                  </a:lnTo>
                  <a:lnTo>
                    <a:pt x="6096" y="2400300"/>
                  </a:lnTo>
                  <a:lnTo>
                    <a:pt x="6096" y="2401824"/>
                  </a:lnTo>
                  <a:lnTo>
                    <a:pt x="1523" y="2401824"/>
                  </a:lnTo>
                  <a:lnTo>
                    <a:pt x="1523" y="2400300"/>
                  </a:lnTo>
                  <a:lnTo>
                    <a:pt x="0" y="2400300"/>
                  </a:lnTo>
                  <a:close/>
                </a:path>
                <a:path w="7620" h="4538980">
                  <a:moveTo>
                    <a:pt x="6096" y="2363724"/>
                  </a:moveTo>
                  <a:lnTo>
                    <a:pt x="6096" y="2359152"/>
                  </a:lnTo>
                  <a:lnTo>
                    <a:pt x="7619" y="2359152"/>
                  </a:lnTo>
                  <a:lnTo>
                    <a:pt x="7619" y="2363724"/>
                  </a:lnTo>
                  <a:lnTo>
                    <a:pt x="6096" y="2363724"/>
                  </a:lnTo>
                  <a:close/>
                </a:path>
                <a:path w="7620" h="4538980">
                  <a:moveTo>
                    <a:pt x="1523" y="2365248"/>
                  </a:moveTo>
                  <a:lnTo>
                    <a:pt x="1523" y="2357627"/>
                  </a:lnTo>
                  <a:lnTo>
                    <a:pt x="6096" y="2357627"/>
                  </a:lnTo>
                  <a:lnTo>
                    <a:pt x="6096" y="2365248"/>
                  </a:lnTo>
                  <a:lnTo>
                    <a:pt x="1523" y="2365248"/>
                  </a:lnTo>
                  <a:close/>
                </a:path>
                <a:path w="7620" h="4538980">
                  <a:moveTo>
                    <a:pt x="0" y="2363724"/>
                  </a:moveTo>
                  <a:lnTo>
                    <a:pt x="0" y="2359152"/>
                  </a:lnTo>
                  <a:lnTo>
                    <a:pt x="1523" y="2359152"/>
                  </a:lnTo>
                  <a:lnTo>
                    <a:pt x="1523" y="2363724"/>
                  </a:lnTo>
                  <a:lnTo>
                    <a:pt x="0" y="2363724"/>
                  </a:lnTo>
                  <a:close/>
                </a:path>
                <a:path w="7620" h="4538980">
                  <a:moveTo>
                    <a:pt x="6096" y="2327148"/>
                  </a:moveTo>
                  <a:lnTo>
                    <a:pt x="6096" y="2322576"/>
                  </a:lnTo>
                  <a:lnTo>
                    <a:pt x="7619" y="2322576"/>
                  </a:lnTo>
                  <a:lnTo>
                    <a:pt x="7619" y="2327148"/>
                  </a:lnTo>
                  <a:lnTo>
                    <a:pt x="6096" y="2327148"/>
                  </a:lnTo>
                  <a:close/>
                </a:path>
                <a:path w="7620" h="4538980">
                  <a:moveTo>
                    <a:pt x="1523" y="2328671"/>
                  </a:moveTo>
                  <a:lnTo>
                    <a:pt x="1523" y="2321052"/>
                  </a:lnTo>
                  <a:lnTo>
                    <a:pt x="6096" y="2321052"/>
                  </a:lnTo>
                  <a:lnTo>
                    <a:pt x="6096" y="2328671"/>
                  </a:lnTo>
                  <a:lnTo>
                    <a:pt x="1523" y="2328671"/>
                  </a:lnTo>
                  <a:close/>
                </a:path>
                <a:path w="7620" h="4538980">
                  <a:moveTo>
                    <a:pt x="0" y="2327148"/>
                  </a:moveTo>
                  <a:lnTo>
                    <a:pt x="0" y="2322576"/>
                  </a:lnTo>
                  <a:lnTo>
                    <a:pt x="1523" y="2322576"/>
                  </a:lnTo>
                  <a:lnTo>
                    <a:pt x="1523" y="2327148"/>
                  </a:lnTo>
                  <a:lnTo>
                    <a:pt x="0" y="2327148"/>
                  </a:lnTo>
                  <a:close/>
                </a:path>
                <a:path w="7620" h="4538980">
                  <a:moveTo>
                    <a:pt x="0" y="2289048"/>
                  </a:moveTo>
                  <a:lnTo>
                    <a:pt x="0" y="2286000"/>
                  </a:lnTo>
                  <a:lnTo>
                    <a:pt x="1523" y="2286000"/>
                  </a:lnTo>
                  <a:lnTo>
                    <a:pt x="1523" y="2284476"/>
                  </a:lnTo>
                  <a:lnTo>
                    <a:pt x="6096" y="2284476"/>
                  </a:lnTo>
                  <a:lnTo>
                    <a:pt x="6096" y="2286000"/>
                  </a:lnTo>
                  <a:lnTo>
                    <a:pt x="7619" y="2286000"/>
                  </a:lnTo>
                  <a:lnTo>
                    <a:pt x="7619" y="2289048"/>
                  </a:lnTo>
                  <a:lnTo>
                    <a:pt x="4571" y="2292095"/>
                  </a:lnTo>
                  <a:lnTo>
                    <a:pt x="3048" y="2292095"/>
                  </a:lnTo>
                  <a:lnTo>
                    <a:pt x="0" y="2289048"/>
                  </a:lnTo>
                  <a:close/>
                </a:path>
                <a:path w="7620" h="4538980">
                  <a:moveTo>
                    <a:pt x="0" y="2252471"/>
                  </a:moveTo>
                  <a:lnTo>
                    <a:pt x="0" y="2249424"/>
                  </a:lnTo>
                  <a:lnTo>
                    <a:pt x="1523" y="2247900"/>
                  </a:lnTo>
                  <a:lnTo>
                    <a:pt x="6096" y="2247900"/>
                  </a:lnTo>
                  <a:lnTo>
                    <a:pt x="7619" y="2249424"/>
                  </a:lnTo>
                  <a:lnTo>
                    <a:pt x="7619" y="2252471"/>
                  </a:lnTo>
                  <a:lnTo>
                    <a:pt x="6096" y="2253995"/>
                  </a:lnTo>
                  <a:lnTo>
                    <a:pt x="1523" y="2253995"/>
                  </a:lnTo>
                  <a:lnTo>
                    <a:pt x="0" y="2252471"/>
                  </a:lnTo>
                  <a:close/>
                </a:path>
                <a:path w="7620" h="4538980">
                  <a:moveTo>
                    <a:pt x="0" y="2215895"/>
                  </a:moveTo>
                  <a:lnTo>
                    <a:pt x="0" y="2212848"/>
                  </a:lnTo>
                  <a:lnTo>
                    <a:pt x="3048" y="2209800"/>
                  </a:lnTo>
                  <a:lnTo>
                    <a:pt x="4571" y="2209800"/>
                  </a:lnTo>
                  <a:lnTo>
                    <a:pt x="7619" y="2212848"/>
                  </a:lnTo>
                  <a:lnTo>
                    <a:pt x="7619" y="2215895"/>
                  </a:lnTo>
                  <a:lnTo>
                    <a:pt x="6096" y="2217419"/>
                  </a:lnTo>
                  <a:lnTo>
                    <a:pt x="1523" y="2217419"/>
                  </a:lnTo>
                  <a:lnTo>
                    <a:pt x="0" y="2215895"/>
                  </a:lnTo>
                  <a:close/>
                </a:path>
                <a:path w="7620" h="4538980">
                  <a:moveTo>
                    <a:pt x="0" y="2179319"/>
                  </a:moveTo>
                  <a:lnTo>
                    <a:pt x="0" y="2174748"/>
                  </a:lnTo>
                  <a:lnTo>
                    <a:pt x="1523" y="2174748"/>
                  </a:lnTo>
                  <a:lnTo>
                    <a:pt x="3048" y="2173224"/>
                  </a:lnTo>
                  <a:lnTo>
                    <a:pt x="4571" y="2173224"/>
                  </a:lnTo>
                  <a:lnTo>
                    <a:pt x="6096" y="2174748"/>
                  </a:lnTo>
                  <a:lnTo>
                    <a:pt x="7619" y="2174748"/>
                  </a:lnTo>
                  <a:lnTo>
                    <a:pt x="7619" y="2179319"/>
                  </a:lnTo>
                  <a:lnTo>
                    <a:pt x="6096" y="2179319"/>
                  </a:lnTo>
                  <a:lnTo>
                    <a:pt x="6096" y="2180843"/>
                  </a:lnTo>
                  <a:lnTo>
                    <a:pt x="1523" y="2180843"/>
                  </a:lnTo>
                  <a:lnTo>
                    <a:pt x="1523" y="2179319"/>
                  </a:lnTo>
                  <a:lnTo>
                    <a:pt x="0" y="2179319"/>
                  </a:lnTo>
                  <a:close/>
                </a:path>
                <a:path w="7620" h="4538980">
                  <a:moveTo>
                    <a:pt x="6096" y="2142743"/>
                  </a:moveTo>
                  <a:lnTo>
                    <a:pt x="6096" y="2138171"/>
                  </a:lnTo>
                  <a:lnTo>
                    <a:pt x="7619" y="2138171"/>
                  </a:lnTo>
                  <a:lnTo>
                    <a:pt x="7619" y="2142743"/>
                  </a:lnTo>
                  <a:lnTo>
                    <a:pt x="6096" y="2142743"/>
                  </a:lnTo>
                  <a:close/>
                </a:path>
                <a:path w="7620" h="4538980">
                  <a:moveTo>
                    <a:pt x="1523" y="2144268"/>
                  </a:moveTo>
                  <a:lnTo>
                    <a:pt x="1523" y="2136648"/>
                  </a:lnTo>
                  <a:lnTo>
                    <a:pt x="6096" y="2136648"/>
                  </a:lnTo>
                  <a:lnTo>
                    <a:pt x="6096" y="2144268"/>
                  </a:lnTo>
                  <a:lnTo>
                    <a:pt x="1523" y="2144268"/>
                  </a:lnTo>
                  <a:close/>
                </a:path>
                <a:path w="7620" h="4538980">
                  <a:moveTo>
                    <a:pt x="0" y="2142743"/>
                  </a:moveTo>
                  <a:lnTo>
                    <a:pt x="0" y="2138171"/>
                  </a:lnTo>
                  <a:lnTo>
                    <a:pt x="1523" y="2138171"/>
                  </a:lnTo>
                  <a:lnTo>
                    <a:pt x="1523" y="2142743"/>
                  </a:lnTo>
                  <a:lnTo>
                    <a:pt x="0" y="2142743"/>
                  </a:lnTo>
                  <a:close/>
                </a:path>
                <a:path w="7620" h="4538980">
                  <a:moveTo>
                    <a:pt x="6096" y="2106168"/>
                  </a:moveTo>
                  <a:lnTo>
                    <a:pt x="6096" y="2101595"/>
                  </a:lnTo>
                  <a:lnTo>
                    <a:pt x="7619" y="2101595"/>
                  </a:lnTo>
                  <a:lnTo>
                    <a:pt x="7619" y="2106168"/>
                  </a:lnTo>
                  <a:lnTo>
                    <a:pt x="6096" y="2106168"/>
                  </a:lnTo>
                  <a:close/>
                </a:path>
                <a:path w="7620" h="4538980">
                  <a:moveTo>
                    <a:pt x="1523" y="2107692"/>
                  </a:moveTo>
                  <a:lnTo>
                    <a:pt x="1523" y="2100071"/>
                  </a:lnTo>
                  <a:lnTo>
                    <a:pt x="6096" y="2100071"/>
                  </a:lnTo>
                  <a:lnTo>
                    <a:pt x="6096" y="2107692"/>
                  </a:lnTo>
                  <a:lnTo>
                    <a:pt x="1523" y="2107692"/>
                  </a:lnTo>
                  <a:close/>
                </a:path>
                <a:path w="7620" h="4538980">
                  <a:moveTo>
                    <a:pt x="0" y="2106168"/>
                  </a:moveTo>
                  <a:lnTo>
                    <a:pt x="0" y="2101595"/>
                  </a:lnTo>
                  <a:lnTo>
                    <a:pt x="1523" y="2101595"/>
                  </a:lnTo>
                  <a:lnTo>
                    <a:pt x="1523" y="2106168"/>
                  </a:lnTo>
                  <a:lnTo>
                    <a:pt x="0" y="2106168"/>
                  </a:lnTo>
                  <a:close/>
                </a:path>
                <a:path w="7620" h="4538980">
                  <a:moveTo>
                    <a:pt x="0" y="2068068"/>
                  </a:moveTo>
                  <a:lnTo>
                    <a:pt x="0" y="2065019"/>
                  </a:lnTo>
                  <a:lnTo>
                    <a:pt x="1523" y="2065019"/>
                  </a:lnTo>
                  <a:lnTo>
                    <a:pt x="1523" y="2063495"/>
                  </a:lnTo>
                  <a:lnTo>
                    <a:pt x="6096" y="2063495"/>
                  </a:lnTo>
                  <a:lnTo>
                    <a:pt x="6096" y="2065019"/>
                  </a:lnTo>
                  <a:lnTo>
                    <a:pt x="7619" y="2065019"/>
                  </a:lnTo>
                  <a:lnTo>
                    <a:pt x="7619" y="2068068"/>
                  </a:lnTo>
                  <a:lnTo>
                    <a:pt x="4571" y="2071116"/>
                  </a:lnTo>
                  <a:lnTo>
                    <a:pt x="3048" y="2071116"/>
                  </a:lnTo>
                  <a:lnTo>
                    <a:pt x="0" y="2068068"/>
                  </a:lnTo>
                  <a:close/>
                </a:path>
                <a:path w="7620" h="4538980">
                  <a:moveTo>
                    <a:pt x="0" y="2031492"/>
                  </a:moveTo>
                  <a:lnTo>
                    <a:pt x="0" y="2028443"/>
                  </a:lnTo>
                  <a:lnTo>
                    <a:pt x="1523" y="2026919"/>
                  </a:lnTo>
                  <a:lnTo>
                    <a:pt x="6096" y="2026919"/>
                  </a:lnTo>
                  <a:lnTo>
                    <a:pt x="7619" y="2028443"/>
                  </a:lnTo>
                  <a:lnTo>
                    <a:pt x="7619" y="2031492"/>
                  </a:lnTo>
                  <a:lnTo>
                    <a:pt x="6096" y="2033016"/>
                  </a:lnTo>
                  <a:lnTo>
                    <a:pt x="1523" y="2033016"/>
                  </a:lnTo>
                  <a:lnTo>
                    <a:pt x="0" y="2031492"/>
                  </a:lnTo>
                  <a:close/>
                </a:path>
                <a:path w="7620" h="4538980">
                  <a:moveTo>
                    <a:pt x="0" y="1994916"/>
                  </a:moveTo>
                  <a:lnTo>
                    <a:pt x="0" y="1991868"/>
                  </a:lnTo>
                  <a:lnTo>
                    <a:pt x="3048" y="1988819"/>
                  </a:lnTo>
                  <a:lnTo>
                    <a:pt x="4571" y="1988819"/>
                  </a:lnTo>
                  <a:lnTo>
                    <a:pt x="7619" y="1991868"/>
                  </a:lnTo>
                  <a:lnTo>
                    <a:pt x="7619" y="1994916"/>
                  </a:lnTo>
                  <a:lnTo>
                    <a:pt x="6096" y="1996440"/>
                  </a:lnTo>
                  <a:lnTo>
                    <a:pt x="1523" y="1996440"/>
                  </a:lnTo>
                  <a:lnTo>
                    <a:pt x="0" y="1994916"/>
                  </a:lnTo>
                  <a:close/>
                </a:path>
                <a:path w="7620" h="4538980">
                  <a:moveTo>
                    <a:pt x="0" y="1958340"/>
                  </a:moveTo>
                  <a:lnTo>
                    <a:pt x="0" y="1953768"/>
                  </a:lnTo>
                  <a:lnTo>
                    <a:pt x="1523" y="1953768"/>
                  </a:lnTo>
                  <a:lnTo>
                    <a:pt x="3048" y="1952243"/>
                  </a:lnTo>
                  <a:lnTo>
                    <a:pt x="4571" y="1952243"/>
                  </a:lnTo>
                  <a:lnTo>
                    <a:pt x="6096" y="1953768"/>
                  </a:lnTo>
                  <a:lnTo>
                    <a:pt x="7619" y="1953768"/>
                  </a:lnTo>
                  <a:lnTo>
                    <a:pt x="7619" y="1958340"/>
                  </a:lnTo>
                  <a:lnTo>
                    <a:pt x="6096" y="1958340"/>
                  </a:lnTo>
                  <a:lnTo>
                    <a:pt x="6096" y="1959863"/>
                  </a:lnTo>
                  <a:lnTo>
                    <a:pt x="1523" y="1959863"/>
                  </a:lnTo>
                  <a:lnTo>
                    <a:pt x="1523" y="1958340"/>
                  </a:lnTo>
                  <a:lnTo>
                    <a:pt x="0" y="1958340"/>
                  </a:lnTo>
                  <a:close/>
                </a:path>
                <a:path w="7620" h="4538980">
                  <a:moveTo>
                    <a:pt x="6096" y="1921763"/>
                  </a:moveTo>
                  <a:lnTo>
                    <a:pt x="6096" y="1917192"/>
                  </a:lnTo>
                  <a:lnTo>
                    <a:pt x="7619" y="1917192"/>
                  </a:lnTo>
                  <a:lnTo>
                    <a:pt x="7619" y="1921763"/>
                  </a:lnTo>
                  <a:lnTo>
                    <a:pt x="6096" y="1921763"/>
                  </a:lnTo>
                  <a:close/>
                </a:path>
                <a:path w="7620" h="4538980">
                  <a:moveTo>
                    <a:pt x="1523" y="1923287"/>
                  </a:moveTo>
                  <a:lnTo>
                    <a:pt x="1523" y="1915668"/>
                  </a:lnTo>
                  <a:lnTo>
                    <a:pt x="6096" y="1915668"/>
                  </a:lnTo>
                  <a:lnTo>
                    <a:pt x="6096" y="1923287"/>
                  </a:lnTo>
                  <a:lnTo>
                    <a:pt x="1523" y="1923287"/>
                  </a:lnTo>
                  <a:close/>
                </a:path>
                <a:path w="7620" h="4538980">
                  <a:moveTo>
                    <a:pt x="0" y="1921763"/>
                  </a:moveTo>
                  <a:lnTo>
                    <a:pt x="0" y="1917192"/>
                  </a:lnTo>
                  <a:lnTo>
                    <a:pt x="1523" y="1917192"/>
                  </a:lnTo>
                  <a:lnTo>
                    <a:pt x="1523" y="1921763"/>
                  </a:lnTo>
                  <a:lnTo>
                    <a:pt x="0" y="1921763"/>
                  </a:lnTo>
                  <a:close/>
                </a:path>
                <a:path w="7620" h="4538980">
                  <a:moveTo>
                    <a:pt x="6096" y="1885187"/>
                  </a:moveTo>
                  <a:lnTo>
                    <a:pt x="6096" y="1880616"/>
                  </a:lnTo>
                  <a:lnTo>
                    <a:pt x="7619" y="1880616"/>
                  </a:lnTo>
                  <a:lnTo>
                    <a:pt x="7619" y="1885187"/>
                  </a:lnTo>
                  <a:lnTo>
                    <a:pt x="6096" y="1885187"/>
                  </a:lnTo>
                  <a:close/>
                </a:path>
                <a:path w="7620" h="4538980">
                  <a:moveTo>
                    <a:pt x="1523" y="1886711"/>
                  </a:moveTo>
                  <a:lnTo>
                    <a:pt x="1523" y="1879092"/>
                  </a:lnTo>
                  <a:lnTo>
                    <a:pt x="6096" y="1879092"/>
                  </a:lnTo>
                  <a:lnTo>
                    <a:pt x="6096" y="1886711"/>
                  </a:lnTo>
                  <a:lnTo>
                    <a:pt x="1523" y="1886711"/>
                  </a:lnTo>
                  <a:close/>
                </a:path>
                <a:path w="7620" h="4538980">
                  <a:moveTo>
                    <a:pt x="0" y="1885187"/>
                  </a:moveTo>
                  <a:lnTo>
                    <a:pt x="0" y="1880616"/>
                  </a:lnTo>
                  <a:lnTo>
                    <a:pt x="1523" y="1880616"/>
                  </a:lnTo>
                  <a:lnTo>
                    <a:pt x="1523" y="1885187"/>
                  </a:lnTo>
                  <a:lnTo>
                    <a:pt x="0" y="1885187"/>
                  </a:lnTo>
                  <a:close/>
                </a:path>
                <a:path w="7620" h="4538980">
                  <a:moveTo>
                    <a:pt x="0" y="1847087"/>
                  </a:moveTo>
                  <a:lnTo>
                    <a:pt x="0" y="1844040"/>
                  </a:lnTo>
                  <a:lnTo>
                    <a:pt x="1523" y="1842516"/>
                  </a:lnTo>
                  <a:lnTo>
                    <a:pt x="6096" y="1842516"/>
                  </a:lnTo>
                  <a:lnTo>
                    <a:pt x="7619" y="1844040"/>
                  </a:lnTo>
                  <a:lnTo>
                    <a:pt x="7619" y="1847087"/>
                  </a:lnTo>
                  <a:lnTo>
                    <a:pt x="4571" y="1850135"/>
                  </a:lnTo>
                  <a:lnTo>
                    <a:pt x="3048" y="1850135"/>
                  </a:lnTo>
                  <a:lnTo>
                    <a:pt x="0" y="1847087"/>
                  </a:lnTo>
                  <a:close/>
                </a:path>
                <a:path w="7620" h="4538980">
                  <a:moveTo>
                    <a:pt x="0" y="1810511"/>
                  </a:moveTo>
                  <a:lnTo>
                    <a:pt x="0" y="1807463"/>
                  </a:lnTo>
                  <a:lnTo>
                    <a:pt x="1523" y="1805940"/>
                  </a:lnTo>
                  <a:lnTo>
                    <a:pt x="6096" y="1805940"/>
                  </a:lnTo>
                  <a:lnTo>
                    <a:pt x="7619" y="1807463"/>
                  </a:lnTo>
                  <a:lnTo>
                    <a:pt x="7619" y="1810511"/>
                  </a:lnTo>
                  <a:lnTo>
                    <a:pt x="6096" y="1812035"/>
                  </a:lnTo>
                  <a:lnTo>
                    <a:pt x="1523" y="1812035"/>
                  </a:lnTo>
                  <a:lnTo>
                    <a:pt x="0" y="1810511"/>
                  </a:lnTo>
                  <a:close/>
                </a:path>
                <a:path w="7620" h="4538980">
                  <a:moveTo>
                    <a:pt x="0" y="1773935"/>
                  </a:moveTo>
                  <a:lnTo>
                    <a:pt x="0" y="1770887"/>
                  </a:lnTo>
                  <a:lnTo>
                    <a:pt x="3048" y="1767840"/>
                  </a:lnTo>
                  <a:lnTo>
                    <a:pt x="4571" y="1767840"/>
                  </a:lnTo>
                  <a:lnTo>
                    <a:pt x="7619" y="1770887"/>
                  </a:lnTo>
                  <a:lnTo>
                    <a:pt x="7619" y="1773935"/>
                  </a:lnTo>
                  <a:lnTo>
                    <a:pt x="6096" y="1775459"/>
                  </a:lnTo>
                  <a:lnTo>
                    <a:pt x="1523" y="1775459"/>
                  </a:lnTo>
                  <a:lnTo>
                    <a:pt x="0" y="1773935"/>
                  </a:lnTo>
                  <a:close/>
                </a:path>
                <a:path w="7620" h="4538980">
                  <a:moveTo>
                    <a:pt x="0" y="1737359"/>
                  </a:moveTo>
                  <a:lnTo>
                    <a:pt x="0" y="1732787"/>
                  </a:lnTo>
                  <a:lnTo>
                    <a:pt x="1523" y="1732787"/>
                  </a:lnTo>
                  <a:lnTo>
                    <a:pt x="3048" y="1731263"/>
                  </a:lnTo>
                  <a:lnTo>
                    <a:pt x="4571" y="1731263"/>
                  </a:lnTo>
                  <a:lnTo>
                    <a:pt x="6096" y="1732787"/>
                  </a:lnTo>
                  <a:lnTo>
                    <a:pt x="7619" y="1732787"/>
                  </a:lnTo>
                  <a:lnTo>
                    <a:pt x="7619" y="1737359"/>
                  </a:lnTo>
                  <a:lnTo>
                    <a:pt x="6096" y="1737359"/>
                  </a:lnTo>
                  <a:lnTo>
                    <a:pt x="6096" y="1738884"/>
                  </a:lnTo>
                  <a:lnTo>
                    <a:pt x="1523" y="1738884"/>
                  </a:lnTo>
                  <a:lnTo>
                    <a:pt x="1523" y="1737359"/>
                  </a:lnTo>
                  <a:lnTo>
                    <a:pt x="0" y="1737359"/>
                  </a:lnTo>
                  <a:close/>
                </a:path>
                <a:path w="7620" h="4538980">
                  <a:moveTo>
                    <a:pt x="6096" y="1700784"/>
                  </a:moveTo>
                  <a:lnTo>
                    <a:pt x="6096" y="1696211"/>
                  </a:lnTo>
                  <a:lnTo>
                    <a:pt x="7619" y="1696211"/>
                  </a:lnTo>
                  <a:lnTo>
                    <a:pt x="7619" y="1700784"/>
                  </a:lnTo>
                  <a:lnTo>
                    <a:pt x="6096" y="1700784"/>
                  </a:lnTo>
                  <a:close/>
                </a:path>
                <a:path w="7620" h="4538980">
                  <a:moveTo>
                    <a:pt x="1523" y="1702308"/>
                  </a:moveTo>
                  <a:lnTo>
                    <a:pt x="1523" y="1694687"/>
                  </a:lnTo>
                  <a:lnTo>
                    <a:pt x="6096" y="1694687"/>
                  </a:lnTo>
                  <a:lnTo>
                    <a:pt x="6096" y="1702308"/>
                  </a:lnTo>
                  <a:lnTo>
                    <a:pt x="1523" y="1702308"/>
                  </a:lnTo>
                  <a:close/>
                </a:path>
                <a:path w="7620" h="4538980">
                  <a:moveTo>
                    <a:pt x="0" y="1700784"/>
                  </a:moveTo>
                  <a:lnTo>
                    <a:pt x="0" y="1696211"/>
                  </a:lnTo>
                  <a:lnTo>
                    <a:pt x="1523" y="1696211"/>
                  </a:lnTo>
                  <a:lnTo>
                    <a:pt x="1523" y="1700784"/>
                  </a:lnTo>
                  <a:lnTo>
                    <a:pt x="0" y="1700784"/>
                  </a:lnTo>
                  <a:close/>
                </a:path>
                <a:path w="7620" h="4538980">
                  <a:moveTo>
                    <a:pt x="6096" y="1664208"/>
                  </a:moveTo>
                  <a:lnTo>
                    <a:pt x="6096" y="1659635"/>
                  </a:lnTo>
                  <a:lnTo>
                    <a:pt x="7619" y="1659635"/>
                  </a:lnTo>
                  <a:lnTo>
                    <a:pt x="7619" y="1664208"/>
                  </a:lnTo>
                  <a:lnTo>
                    <a:pt x="6096" y="1664208"/>
                  </a:lnTo>
                  <a:close/>
                </a:path>
                <a:path w="7620" h="4538980">
                  <a:moveTo>
                    <a:pt x="1523" y="1665732"/>
                  </a:moveTo>
                  <a:lnTo>
                    <a:pt x="1523" y="1658111"/>
                  </a:lnTo>
                  <a:lnTo>
                    <a:pt x="6096" y="1658111"/>
                  </a:lnTo>
                  <a:lnTo>
                    <a:pt x="6096" y="1665732"/>
                  </a:lnTo>
                  <a:lnTo>
                    <a:pt x="1523" y="1665732"/>
                  </a:lnTo>
                  <a:close/>
                </a:path>
                <a:path w="7620" h="4538980">
                  <a:moveTo>
                    <a:pt x="0" y="1664208"/>
                  </a:moveTo>
                  <a:lnTo>
                    <a:pt x="0" y="1659635"/>
                  </a:lnTo>
                  <a:lnTo>
                    <a:pt x="1523" y="1659635"/>
                  </a:lnTo>
                  <a:lnTo>
                    <a:pt x="1523" y="1664208"/>
                  </a:lnTo>
                  <a:lnTo>
                    <a:pt x="0" y="1664208"/>
                  </a:lnTo>
                  <a:close/>
                </a:path>
                <a:path w="7620" h="4538980">
                  <a:moveTo>
                    <a:pt x="0" y="1626108"/>
                  </a:moveTo>
                  <a:lnTo>
                    <a:pt x="0" y="1623059"/>
                  </a:lnTo>
                  <a:lnTo>
                    <a:pt x="1523" y="1621535"/>
                  </a:lnTo>
                  <a:lnTo>
                    <a:pt x="6096" y="1621535"/>
                  </a:lnTo>
                  <a:lnTo>
                    <a:pt x="7619" y="1623059"/>
                  </a:lnTo>
                  <a:lnTo>
                    <a:pt x="7619" y="1626108"/>
                  </a:lnTo>
                  <a:lnTo>
                    <a:pt x="4571" y="1629156"/>
                  </a:lnTo>
                  <a:lnTo>
                    <a:pt x="3048" y="1629156"/>
                  </a:lnTo>
                  <a:lnTo>
                    <a:pt x="0" y="1626108"/>
                  </a:lnTo>
                  <a:close/>
                </a:path>
                <a:path w="7620" h="4538980">
                  <a:moveTo>
                    <a:pt x="0" y="1589532"/>
                  </a:moveTo>
                  <a:lnTo>
                    <a:pt x="0" y="1586484"/>
                  </a:lnTo>
                  <a:lnTo>
                    <a:pt x="1523" y="1584959"/>
                  </a:lnTo>
                  <a:lnTo>
                    <a:pt x="6096" y="1584959"/>
                  </a:lnTo>
                  <a:lnTo>
                    <a:pt x="7619" y="1586484"/>
                  </a:lnTo>
                  <a:lnTo>
                    <a:pt x="7619" y="1589532"/>
                  </a:lnTo>
                  <a:lnTo>
                    <a:pt x="6096" y="1591056"/>
                  </a:lnTo>
                  <a:lnTo>
                    <a:pt x="1523" y="1591056"/>
                  </a:lnTo>
                  <a:lnTo>
                    <a:pt x="0" y="1589532"/>
                  </a:lnTo>
                  <a:close/>
                </a:path>
                <a:path w="7620" h="4538980">
                  <a:moveTo>
                    <a:pt x="0" y="1552956"/>
                  </a:moveTo>
                  <a:lnTo>
                    <a:pt x="0" y="1549908"/>
                  </a:lnTo>
                  <a:lnTo>
                    <a:pt x="3048" y="1546859"/>
                  </a:lnTo>
                  <a:lnTo>
                    <a:pt x="4571" y="1546859"/>
                  </a:lnTo>
                  <a:lnTo>
                    <a:pt x="7619" y="1549908"/>
                  </a:lnTo>
                  <a:lnTo>
                    <a:pt x="7619" y="1552956"/>
                  </a:lnTo>
                  <a:lnTo>
                    <a:pt x="6096" y="1554479"/>
                  </a:lnTo>
                  <a:lnTo>
                    <a:pt x="1523" y="1554479"/>
                  </a:lnTo>
                  <a:lnTo>
                    <a:pt x="0" y="1552956"/>
                  </a:lnTo>
                  <a:close/>
                </a:path>
                <a:path w="7620" h="4538980">
                  <a:moveTo>
                    <a:pt x="6096" y="1516379"/>
                  </a:moveTo>
                  <a:lnTo>
                    <a:pt x="6096" y="1511808"/>
                  </a:lnTo>
                  <a:lnTo>
                    <a:pt x="7619" y="1511808"/>
                  </a:lnTo>
                  <a:lnTo>
                    <a:pt x="7619" y="1516379"/>
                  </a:lnTo>
                  <a:lnTo>
                    <a:pt x="6096" y="1516379"/>
                  </a:lnTo>
                  <a:close/>
                </a:path>
                <a:path w="7620" h="4538980">
                  <a:moveTo>
                    <a:pt x="1523" y="1517903"/>
                  </a:moveTo>
                  <a:lnTo>
                    <a:pt x="1523" y="1510284"/>
                  </a:lnTo>
                  <a:lnTo>
                    <a:pt x="6096" y="1510284"/>
                  </a:lnTo>
                  <a:lnTo>
                    <a:pt x="6096" y="1517903"/>
                  </a:lnTo>
                  <a:lnTo>
                    <a:pt x="1523" y="1517903"/>
                  </a:lnTo>
                  <a:close/>
                </a:path>
                <a:path w="7620" h="4538980">
                  <a:moveTo>
                    <a:pt x="0" y="1516379"/>
                  </a:moveTo>
                  <a:lnTo>
                    <a:pt x="0" y="1511808"/>
                  </a:lnTo>
                  <a:lnTo>
                    <a:pt x="1523" y="1511808"/>
                  </a:lnTo>
                  <a:lnTo>
                    <a:pt x="1523" y="1516379"/>
                  </a:lnTo>
                  <a:lnTo>
                    <a:pt x="0" y="1516379"/>
                  </a:lnTo>
                  <a:close/>
                </a:path>
                <a:path w="7620" h="4538980">
                  <a:moveTo>
                    <a:pt x="6096" y="1479803"/>
                  </a:moveTo>
                  <a:lnTo>
                    <a:pt x="6096" y="1475232"/>
                  </a:lnTo>
                  <a:lnTo>
                    <a:pt x="7619" y="1475232"/>
                  </a:lnTo>
                  <a:lnTo>
                    <a:pt x="7619" y="1479803"/>
                  </a:lnTo>
                  <a:lnTo>
                    <a:pt x="6096" y="1479803"/>
                  </a:lnTo>
                  <a:close/>
                </a:path>
                <a:path w="7620" h="4538980">
                  <a:moveTo>
                    <a:pt x="1523" y="1481327"/>
                  </a:moveTo>
                  <a:lnTo>
                    <a:pt x="1523" y="1473708"/>
                  </a:lnTo>
                  <a:lnTo>
                    <a:pt x="6096" y="1473708"/>
                  </a:lnTo>
                  <a:lnTo>
                    <a:pt x="6096" y="1481327"/>
                  </a:lnTo>
                  <a:lnTo>
                    <a:pt x="1523" y="1481327"/>
                  </a:lnTo>
                  <a:close/>
                </a:path>
                <a:path w="7620" h="4538980">
                  <a:moveTo>
                    <a:pt x="0" y="1479803"/>
                  </a:moveTo>
                  <a:lnTo>
                    <a:pt x="0" y="1475232"/>
                  </a:lnTo>
                  <a:lnTo>
                    <a:pt x="1523" y="1475232"/>
                  </a:lnTo>
                  <a:lnTo>
                    <a:pt x="1523" y="1479803"/>
                  </a:lnTo>
                  <a:lnTo>
                    <a:pt x="0" y="1479803"/>
                  </a:lnTo>
                  <a:close/>
                </a:path>
                <a:path w="7620" h="4538980">
                  <a:moveTo>
                    <a:pt x="6096" y="1443227"/>
                  </a:moveTo>
                  <a:lnTo>
                    <a:pt x="6096" y="1438656"/>
                  </a:lnTo>
                  <a:lnTo>
                    <a:pt x="7619" y="1438656"/>
                  </a:lnTo>
                  <a:lnTo>
                    <a:pt x="7619" y="1443227"/>
                  </a:lnTo>
                  <a:lnTo>
                    <a:pt x="6096" y="1443227"/>
                  </a:lnTo>
                  <a:close/>
                </a:path>
                <a:path w="7620" h="4538980">
                  <a:moveTo>
                    <a:pt x="1523" y="1444751"/>
                  </a:moveTo>
                  <a:lnTo>
                    <a:pt x="1523" y="1437132"/>
                  </a:lnTo>
                  <a:lnTo>
                    <a:pt x="6096" y="1437132"/>
                  </a:lnTo>
                  <a:lnTo>
                    <a:pt x="6096" y="1444751"/>
                  </a:lnTo>
                  <a:lnTo>
                    <a:pt x="1523" y="1444751"/>
                  </a:lnTo>
                  <a:close/>
                </a:path>
                <a:path w="7620" h="4538980">
                  <a:moveTo>
                    <a:pt x="0" y="1443227"/>
                  </a:moveTo>
                  <a:lnTo>
                    <a:pt x="0" y="1438656"/>
                  </a:lnTo>
                  <a:lnTo>
                    <a:pt x="1523" y="1438656"/>
                  </a:lnTo>
                  <a:lnTo>
                    <a:pt x="1523" y="1443227"/>
                  </a:lnTo>
                  <a:lnTo>
                    <a:pt x="0" y="1443227"/>
                  </a:lnTo>
                  <a:close/>
                </a:path>
                <a:path w="7620" h="4538980">
                  <a:moveTo>
                    <a:pt x="0" y="1405127"/>
                  </a:moveTo>
                  <a:lnTo>
                    <a:pt x="0" y="1402079"/>
                  </a:lnTo>
                  <a:lnTo>
                    <a:pt x="1523" y="1400556"/>
                  </a:lnTo>
                  <a:lnTo>
                    <a:pt x="6096" y="1400556"/>
                  </a:lnTo>
                  <a:lnTo>
                    <a:pt x="7619" y="1402079"/>
                  </a:lnTo>
                  <a:lnTo>
                    <a:pt x="7619" y="1405127"/>
                  </a:lnTo>
                  <a:lnTo>
                    <a:pt x="4571" y="1408176"/>
                  </a:lnTo>
                  <a:lnTo>
                    <a:pt x="3048" y="1408176"/>
                  </a:lnTo>
                  <a:lnTo>
                    <a:pt x="0" y="1405127"/>
                  </a:lnTo>
                  <a:close/>
                </a:path>
                <a:path w="7620" h="4538980">
                  <a:moveTo>
                    <a:pt x="0" y="1368551"/>
                  </a:moveTo>
                  <a:lnTo>
                    <a:pt x="0" y="1365503"/>
                  </a:lnTo>
                  <a:lnTo>
                    <a:pt x="1523" y="1363979"/>
                  </a:lnTo>
                  <a:lnTo>
                    <a:pt x="6096" y="1363979"/>
                  </a:lnTo>
                  <a:lnTo>
                    <a:pt x="7619" y="1365503"/>
                  </a:lnTo>
                  <a:lnTo>
                    <a:pt x="7619" y="1368551"/>
                  </a:lnTo>
                  <a:lnTo>
                    <a:pt x="6096" y="1370076"/>
                  </a:lnTo>
                  <a:lnTo>
                    <a:pt x="1523" y="1370076"/>
                  </a:lnTo>
                  <a:lnTo>
                    <a:pt x="0" y="1368551"/>
                  </a:lnTo>
                  <a:close/>
                </a:path>
                <a:path w="7620" h="4538980">
                  <a:moveTo>
                    <a:pt x="0" y="1331976"/>
                  </a:moveTo>
                  <a:lnTo>
                    <a:pt x="0" y="1328927"/>
                  </a:lnTo>
                  <a:lnTo>
                    <a:pt x="3048" y="1325879"/>
                  </a:lnTo>
                  <a:lnTo>
                    <a:pt x="4571" y="1325879"/>
                  </a:lnTo>
                  <a:lnTo>
                    <a:pt x="7619" y="1328927"/>
                  </a:lnTo>
                  <a:lnTo>
                    <a:pt x="7619" y="1331976"/>
                  </a:lnTo>
                  <a:lnTo>
                    <a:pt x="6096" y="1333500"/>
                  </a:lnTo>
                  <a:lnTo>
                    <a:pt x="1523" y="1333500"/>
                  </a:lnTo>
                  <a:lnTo>
                    <a:pt x="0" y="1331976"/>
                  </a:lnTo>
                  <a:close/>
                </a:path>
                <a:path w="7620" h="4538980">
                  <a:moveTo>
                    <a:pt x="6096" y="1295400"/>
                  </a:moveTo>
                  <a:lnTo>
                    <a:pt x="6096" y="1290827"/>
                  </a:lnTo>
                  <a:lnTo>
                    <a:pt x="7619" y="1290827"/>
                  </a:lnTo>
                  <a:lnTo>
                    <a:pt x="7619" y="1295400"/>
                  </a:lnTo>
                  <a:lnTo>
                    <a:pt x="6096" y="1295400"/>
                  </a:lnTo>
                  <a:close/>
                </a:path>
                <a:path w="7620" h="4538980">
                  <a:moveTo>
                    <a:pt x="1523" y="1296924"/>
                  </a:moveTo>
                  <a:lnTo>
                    <a:pt x="1523" y="1289303"/>
                  </a:lnTo>
                  <a:lnTo>
                    <a:pt x="6096" y="1289303"/>
                  </a:lnTo>
                  <a:lnTo>
                    <a:pt x="6096" y="1296924"/>
                  </a:lnTo>
                  <a:lnTo>
                    <a:pt x="1523" y="1296924"/>
                  </a:lnTo>
                  <a:close/>
                </a:path>
                <a:path w="7620" h="4538980">
                  <a:moveTo>
                    <a:pt x="0" y="1295400"/>
                  </a:moveTo>
                  <a:lnTo>
                    <a:pt x="0" y="1290827"/>
                  </a:lnTo>
                  <a:lnTo>
                    <a:pt x="1523" y="1290827"/>
                  </a:lnTo>
                  <a:lnTo>
                    <a:pt x="1523" y="1295400"/>
                  </a:lnTo>
                  <a:lnTo>
                    <a:pt x="0" y="1295400"/>
                  </a:lnTo>
                  <a:close/>
                </a:path>
                <a:path w="7620" h="4538980">
                  <a:moveTo>
                    <a:pt x="6096" y="1258824"/>
                  </a:moveTo>
                  <a:lnTo>
                    <a:pt x="6096" y="1254251"/>
                  </a:lnTo>
                  <a:lnTo>
                    <a:pt x="7619" y="1254251"/>
                  </a:lnTo>
                  <a:lnTo>
                    <a:pt x="7619" y="1258824"/>
                  </a:lnTo>
                  <a:lnTo>
                    <a:pt x="6096" y="1258824"/>
                  </a:lnTo>
                  <a:close/>
                </a:path>
                <a:path w="7620" h="4538980">
                  <a:moveTo>
                    <a:pt x="1523" y="1260348"/>
                  </a:moveTo>
                  <a:lnTo>
                    <a:pt x="1523" y="1252727"/>
                  </a:lnTo>
                  <a:lnTo>
                    <a:pt x="6096" y="1252727"/>
                  </a:lnTo>
                  <a:lnTo>
                    <a:pt x="6096" y="1260348"/>
                  </a:lnTo>
                  <a:lnTo>
                    <a:pt x="1523" y="1260348"/>
                  </a:lnTo>
                  <a:close/>
                </a:path>
                <a:path w="7620" h="4538980">
                  <a:moveTo>
                    <a:pt x="0" y="1258824"/>
                  </a:moveTo>
                  <a:lnTo>
                    <a:pt x="0" y="1254251"/>
                  </a:lnTo>
                  <a:lnTo>
                    <a:pt x="1523" y="1254251"/>
                  </a:lnTo>
                  <a:lnTo>
                    <a:pt x="1523" y="1258824"/>
                  </a:lnTo>
                  <a:lnTo>
                    <a:pt x="0" y="1258824"/>
                  </a:lnTo>
                  <a:close/>
                </a:path>
                <a:path w="7620" h="4538980">
                  <a:moveTo>
                    <a:pt x="0" y="1222248"/>
                  </a:moveTo>
                  <a:lnTo>
                    <a:pt x="0" y="1217675"/>
                  </a:lnTo>
                  <a:lnTo>
                    <a:pt x="1523" y="1217675"/>
                  </a:lnTo>
                  <a:lnTo>
                    <a:pt x="1523" y="1216151"/>
                  </a:lnTo>
                  <a:lnTo>
                    <a:pt x="6096" y="1216151"/>
                  </a:lnTo>
                  <a:lnTo>
                    <a:pt x="6096" y="1217675"/>
                  </a:lnTo>
                  <a:lnTo>
                    <a:pt x="7619" y="1217675"/>
                  </a:lnTo>
                  <a:lnTo>
                    <a:pt x="7619" y="1222248"/>
                  </a:lnTo>
                  <a:lnTo>
                    <a:pt x="6096" y="1222248"/>
                  </a:lnTo>
                  <a:lnTo>
                    <a:pt x="4571" y="1223771"/>
                  </a:lnTo>
                  <a:lnTo>
                    <a:pt x="3048" y="1223771"/>
                  </a:lnTo>
                  <a:lnTo>
                    <a:pt x="1523" y="1222248"/>
                  </a:lnTo>
                  <a:lnTo>
                    <a:pt x="0" y="1222248"/>
                  </a:lnTo>
                  <a:close/>
                </a:path>
                <a:path w="7620" h="4538980">
                  <a:moveTo>
                    <a:pt x="0" y="1184148"/>
                  </a:moveTo>
                  <a:lnTo>
                    <a:pt x="0" y="1181100"/>
                  </a:lnTo>
                  <a:lnTo>
                    <a:pt x="1523" y="1179575"/>
                  </a:lnTo>
                  <a:lnTo>
                    <a:pt x="6096" y="1179575"/>
                  </a:lnTo>
                  <a:lnTo>
                    <a:pt x="7619" y="1181100"/>
                  </a:lnTo>
                  <a:lnTo>
                    <a:pt x="7619" y="1184148"/>
                  </a:lnTo>
                  <a:lnTo>
                    <a:pt x="4571" y="1187195"/>
                  </a:lnTo>
                  <a:lnTo>
                    <a:pt x="3048" y="1187195"/>
                  </a:lnTo>
                  <a:lnTo>
                    <a:pt x="0" y="1184148"/>
                  </a:lnTo>
                  <a:close/>
                </a:path>
                <a:path w="7620" h="4538980">
                  <a:moveTo>
                    <a:pt x="0" y="1147571"/>
                  </a:moveTo>
                  <a:lnTo>
                    <a:pt x="0" y="1144524"/>
                  </a:lnTo>
                  <a:lnTo>
                    <a:pt x="1523" y="1143000"/>
                  </a:lnTo>
                  <a:lnTo>
                    <a:pt x="6096" y="1143000"/>
                  </a:lnTo>
                  <a:lnTo>
                    <a:pt x="7619" y="1144524"/>
                  </a:lnTo>
                  <a:lnTo>
                    <a:pt x="7619" y="1147571"/>
                  </a:lnTo>
                  <a:lnTo>
                    <a:pt x="6096" y="1149095"/>
                  </a:lnTo>
                  <a:lnTo>
                    <a:pt x="1523" y="1149095"/>
                  </a:lnTo>
                  <a:lnTo>
                    <a:pt x="0" y="1147571"/>
                  </a:lnTo>
                  <a:close/>
                </a:path>
                <a:path w="7620" h="4538980">
                  <a:moveTo>
                    <a:pt x="0" y="1110995"/>
                  </a:moveTo>
                  <a:lnTo>
                    <a:pt x="0" y="1107948"/>
                  </a:lnTo>
                  <a:lnTo>
                    <a:pt x="3048" y="1104900"/>
                  </a:lnTo>
                  <a:lnTo>
                    <a:pt x="4571" y="1104900"/>
                  </a:lnTo>
                  <a:lnTo>
                    <a:pt x="7619" y="1107948"/>
                  </a:lnTo>
                  <a:lnTo>
                    <a:pt x="7619" y="1110995"/>
                  </a:lnTo>
                  <a:lnTo>
                    <a:pt x="6096" y="1112519"/>
                  </a:lnTo>
                  <a:lnTo>
                    <a:pt x="1523" y="1112519"/>
                  </a:lnTo>
                  <a:lnTo>
                    <a:pt x="0" y="1110995"/>
                  </a:lnTo>
                  <a:close/>
                </a:path>
                <a:path w="7620" h="4538980">
                  <a:moveTo>
                    <a:pt x="6096" y="1074419"/>
                  </a:moveTo>
                  <a:lnTo>
                    <a:pt x="6096" y="1069848"/>
                  </a:lnTo>
                  <a:lnTo>
                    <a:pt x="7619" y="1069848"/>
                  </a:lnTo>
                  <a:lnTo>
                    <a:pt x="7619" y="1074419"/>
                  </a:lnTo>
                  <a:lnTo>
                    <a:pt x="6096" y="1074419"/>
                  </a:lnTo>
                  <a:close/>
                </a:path>
                <a:path w="7620" h="4538980">
                  <a:moveTo>
                    <a:pt x="1523" y="1075943"/>
                  </a:moveTo>
                  <a:lnTo>
                    <a:pt x="1523" y="1068324"/>
                  </a:lnTo>
                  <a:lnTo>
                    <a:pt x="6096" y="1068324"/>
                  </a:lnTo>
                  <a:lnTo>
                    <a:pt x="6096" y="1075943"/>
                  </a:lnTo>
                  <a:lnTo>
                    <a:pt x="1523" y="1075943"/>
                  </a:lnTo>
                  <a:close/>
                </a:path>
                <a:path w="7620" h="4538980">
                  <a:moveTo>
                    <a:pt x="0" y="1074419"/>
                  </a:moveTo>
                  <a:lnTo>
                    <a:pt x="0" y="1069848"/>
                  </a:lnTo>
                  <a:lnTo>
                    <a:pt x="1523" y="1069848"/>
                  </a:lnTo>
                  <a:lnTo>
                    <a:pt x="1523" y="1074419"/>
                  </a:lnTo>
                  <a:lnTo>
                    <a:pt x="0" y="1074419"/>
                  </a:lnTo>
                  <a:close/>
                </a:path>
                <a:path w="7620" h="4538980">
                  <a:moveTo>
                    <a:pt x="6096" y="1037843"/>
                  </a:moveTo>
                  <a:lnTo>
                    <a:pt x="6096" y="1033271"/>
                  </a:lnTo>
                  <a:lnTo>
                    <a:pt x="7619" y="1033271"/>
                  </a:lnTo>
                  <a:lnTo>
                    <a:pt x="7619" y="1037843"/>
                  </a:lnTo>
                  <a:lnTo>
                    <a:pt x="6096" y="1037843"/>
                  </a:lnTo>
                  <a:close/>
                </a:path>
                <a:path w="7620" h="4538980">
                  <a:moveTo>
                    <a:pt x="1523" y="1039367"/>
                  </a:moveTo>
                  <a:lnTo>
                    <a:pt x="1523" y="1031748"/>
                  </a:lnTo>
                  <a:lnTo>
                    <a:pt x="6096" y="1031748"/>
                  </a:lnTo>
                  <a:lnTo>
                    <a:pt x="6096" y="1039367"/>
                  </a:lnTo>
                  <a:lnTo>
                    <a:pt x="1523" y="1039367"/>
                  </a:lnTo>
                  <a:close/>
                </a:path>
                <a:path w="7620" h="4538980">
                  <a:moveTo>
                    <a:pt x="0" y="1037843"/>
                  </a:moveTo>
                  <a:lnTo>
                    <a:pt x="0" y="1033271"/>
                  </a:lnTo>
                  <a:lnTo>
                    <a:pt x="1523" y="1033271"/>
                  </a:lnTo>
                  <a:lnTo>
                    <a:pt x="1523" y="1037843"/>
                  </a:lnTo>
                  <a:lnTo>
                    <a:pt x="0" y="1037843"/>
                  </a:lnTo>
                  <a:close/>
                </a:path>
                <a:path w="7620" h="4538980">
                  <a:moveTo>
                    <a:pt x="0" y="1001267"/>
                  </a:moveTo>
                  <a:lnTo>
                    <a:pt x="0" y="996695"/>
                  </a:lnTo>
                  <a:lnTo>
                    <a:pt x="1523" y="996695"/>
                  </a:lnTo>
                  <a:lnTo>
                    <a:pt x="1523" y="995171"/>
                  </a:lnTo>
                  <a:lnTo>
                    <a:pt x="6096" y="995171"/>
                  </a:lnTo>
                  <a:lnTo>
                    <a:pt x="6096" y="996695"/>
                  </a:lnTo>
                  <a:lnTo>
                    <a:pt x="7619" y="996695"/>
                  </a:lnTo>
                  <a:lnTo>
                    <a:pt x="7619" y="1001267"/>
                  </a:lnTo>
                  <a:lnTo>
                    <a:pt x="6096" y="1001267"/>
                  </a:lnTo>
                  <a:lnTo>
                    <a:pt x="4571" y="1002792"/>
                  </a:lnTo>
                  <a:lnTo>
                    <a:pt x="3048" y="1002792"/>
                  </a:lnTo>
                  <a:lnTo>
                    <a:pt x="1523" y="1001267"/>
                  </a:lnTo>
                  <a:lnTo>
                    <a:pt x="0" y="1001267"/>
                  </a:lnTo>
                  <a:close/>
                </a:path>
                <a:path w="7620" h="4538980">
                  <a:moveTo>
                    <a:pt x="0" y="963167"/>
                  </a:moveTo>
                  <a:lnTo>
                    <a:pt x="0" y="960119"/>
                  </a:lnTo>
                  <a:lnTo>
                    <a:pt x="1523" y="958595"/>
                  </a:lnTo>
                  <a:lnTo>
                    <a:pt x="6096" y="958595"/>
                  </a:lnTo>
                  <a:lnTo>
                    <a:pt x="7619" y="960119"/>
                  </a:lnTo>
                  <a:lnTo>
                    <a:pt x="7619" y="963167"/>
                  </a:lnTo>
                  <a:lnTo>
                    <a:pt x="4571" y="966216"/>
                  </a:lnTo>
                  <a:lnTo>
                    <a:pt x="3048" y="966216"/>
                  </a:lnTo>
                  <a:lnTo>
                    <a:pt x="0" y="963167"/>
                  </a:lnTo>
                  <a:close/>
                </a:path>
                <a:path w="7620" h="4538980">
                  <a:moveTo>
                    <a:pt x="0" y="926592"/>
                  </a:moveTo>
                  <a:lnTo>
                    <a:pt x="0" y="923543"/>
                  </a:lnTo>
                  <a:lnTo>
                    <a:pt x="1523" y="922019"/>
                  </a:lnTo>
                  <a:lnTo>
                    <a:pt x="6096" y="922019"/>
                  </a:lnTo>
                  <a:lnTo>
                    <a:pt x="7619" y="923543"/>
                  </a:lnTo>
                  <a:lnTo>
                    <a:pt x="7619" y="926592"/>
                  </a:lnTo>
                  <a:lnTo>
                    <a:pt x="6096" y="928116"/>
                  </a:lnTo>
                  <a:lnTo>
                    <a:pt x="1523" y="928116"/>
                  </a:lnTo>
                  <a:lnTo>
                    <a:pt x="0" y="926592"/>
                  </a:lnTo>
                  <a:close/>
                </a:path>
                <a:path w="7620" h="4538980">
                  <a:moveTo>
                    <a:pt x="0" y="890016"/>
                  </a:moveTo>
                  <a:lnTo>
                    <a:pt x="0" y="886967"/>
                  </a:lnTo>
                  <a:lnTo>
                    <a:pt x="3048" y="883919"/>
                  </a:lnTo>
                  <a:lnTo>
                    <a:pt x="4571" y="883919"/>
                  </a:lnTo>
                  <a:lnTo>
                    <a:pt x="7619" y="886967"/>
                  </a:lnTo>
                  <a:lnTo>
                    <a:pt x="7619" y="890016"/>
                  </a:lnTo>
                  <a:lnTo>
                    <a:pt x="6096" y="890016"/>
                  </a:lnTo>
                  <a:lnTo>
                    <a:pt x="6096" y="891540"/>
                  </a:lnTo>
                  <a:lnTo>
                    <a:pt x="1523" y="891540"/>
                  </a:lnTo>
                  <a:lnTo>
                    <a:pt x="1523" y="890016"/>
                  </a:lnTo>
                  <a:lnTo>
                    <a:pt x="0" y="890016"/>
                  </a:lnTo>
                  <a:close/>
                </a:path>
                <a:path w="7620" h="4538980">
                  <a:moveTo>
                    <a:pt x="6096" y="853440"/>
                  </a:moveTo>
                  <a:lnTo>
                    <a:pt x="6096" y="848867"/>
                  </a:lnTo>
                  <a:lnTo>
                    <a:pt x="7619" y="848867"/>
                  </a:lnTo>
                  <a:lnTo>
                    <a:pt x="7619" y="853440"/>
                  </a:lnTo>
                  <a:lnTo>
                    <a:pt x="6096" y="853440"/>
                  </a:lnTo>
                  <a:close/>
                </a:path>
                <a:path w="7620" h="4538980">
                  <a:moveTo>
                    <a:pt x="1523" y="854963"/>
                  </a:moveTo>
                  <a:lnTo>
                    <a:pt x="1523" y="847343"/>
                  </a:lnTo>
                  <a:lnTo>
                    <a:pt x="6096" y="847343"/>
                  </a:lnTo>
                  <a:lnTo>
                    <a:pt x="6096" y="854963"/>
                  </a:lnTo>
                  <a:lnTo>
                    <a:pt x="1523" y="854963"/>
                  </a:lnTo>
                  <a:close/>
                </a:path>
                <a:path w="7620" h="4538980">
                  <a:moveTo>
                    <a:pt x="0" y="853440"/>
                  </a:moveTo>
                  <a:lnTo>
                    <a:pt x="0" y="848867"/>
                  </a:lnTo>
                  <a:lnTo>
                    <a:pt x="1523" y="848867"/>
                  </a:lnTo>
                  <a:lnTo>
                    <a:pt x="1523" y="853440"/>
                  </a:lnTo>
                  <a:lnTo>
                    <a:pt x="0" y="853440"/>
                  </a:lnTo>
                  <a:close/>
                </a:path>
                <a:path w="7620" h="4538980">
                  <a:moveTo>
                    <a:pt x="6096" y="816863"/>
                  </a:moveTo>
                  <a:lnTo>
                    <a:pt x="6096" y="812292"/>
                  </a:lnTo>
                  <a:lnTo>
                    <a:pt x="7619" y="812292"/>
                  </a:lnTo>
                  <a:lnTo>
                    <a:pt x="7619" y="816863"/>
                  </a:lnTo>
                  <a:lnTo>
                    <a:pt x="6096" y="816863"/>
                  </a:lnTo>
                  <a:close/>
                </a:path>
                <a:path w="7620" h="4538980">
                  <a:moveTo>
                    <a:pt x="1523" y="818387"/>
                  </a:moveTo>
                  <a:lnTo>
                    <a:pt x="1523" y="810767"/>
                  </a:lnTo>
                  <a:lnTo>
                    <a:pt x="6096" y="810767"/>
                  </a:lnTo>
                  <a:lnTo>
                    <a:pt x="6096" y="818387"/>
                  </a:lnTo>
                  <a:lnTo>
                    <a:pt x="1523" y="818387"/>
                  </a:lnTo>
                  <a:close/>
                </a:path>
                <a:path w="7620" h="4538980">
                  <a:moveTo>
                    <a:pt x="0" y="816863"/>
                  </a:moveTo>
                  <a:lnTo>
                    <a:pt x="0" y="812292"/>
                  </a:lnTo>
                  <a:lnTo>
                    <a:pt x="1523" y="812292"/>
                  </a:lnTo>
                  <a:lnTo>
                    <a:pt x="1523" y="816863"/>
                  </a:lnTo>
                  <a:lnTo>
                    <a:pt x="0" y="816863"/>
                  </a:lnTo>
                  <a:close/>
                </a:path>
                <a:path w="7620" h="4538980">
                  <a:moveTo>
                    <a:pt x="0" y="780287"/>
                  </a:moveTo>
                  <a:lnTo>
                    <a:pt x="0" y="775716"/>
                  </a:lnTo>
                  <a:lnTo>
                    <a:pt x="1523" y="775716"/>
                  </a:lnTo>
                  <a:lnTo>
                    <a:pt x="1523" y="774192"/>
                  </a:lnTo>
                  <a:lnTo>
                    <a:pt x="6096" y="774192"/>
                  </a:lnTo>
                  <a:lnTo>
                    <a:pt x="6096" y="775716"/>
                  </a:lnTo>
                  <a:lnTo>
                    <a:pt x="7619" y="775716"/>
                  </a:lnTo>
                  <a:lnTo>
                    <a:pt x="7619" y="780287"/>
                  </a:lnTo>
                  <a:lnTo>
                    <a:pt x="6096" y="780287"/>
                  </a:lnTo>
                  <a:lnTo>
                    <a:pt x="4571" y="781811"/>
                  </a:lnTo>
                  <a:lnTo>
                    <a:pt x="3048" y="781811"/>
                  </a:lnTo>
                  <a:lnTo>
                    <a:pt x="1523" y="780287"/>
                  </a:lnTo>
                  <a:lnTo>
                    <a:pt x="0" y="780287"/>
                  </a:lnTo>
                  <a:close/>
                </a:path>
                <a:path w="7620" h="4538980">
                  <a:moveTo>
                    <a:pt x="0" y="742188"/>
                  </a:moveTo>
                  <a:lnTo>
                    <a:pt x="0" y="739139"/>
                  </a:lnTo>
                  <a:lnTo>
                    <a:pt x="1523" y="737615"/>
                  </a:lnTo>
                  <a:lnTo>
                    <a:pt x="6096" y="737615"/>
                  </a:lnTo>
                  <a:lnTo>
                    <a:pt x="7619" y="739139"/>
                  </a:lnTo>
                  <a:lnTo>
                    <a:pt x="7619" y="742188"/>
                  </a:lnTo>
                  <a:lnTo>
                    <a:pt x="4571" y="745235"/>
                  </a:lnTo>
                  <a:lnTo>
                    <a:pt x="3048" y="745235"/>
                  </a:lnTo>
                  <a:lnTo>
                    <a:pt x="0" y="742188"/>
                  </a:lnTo>
                  <a:close/>
                </a:path>
                <a:path w="7620" h="4538980">
                  <a:moveTo>
                    <a:pt x="0" y="705611"/>
                  </a:moveTo>
                  <a:lnTo>
                    <a:pt x="0" y="702563"/>
                  </a:lnTo>
                  <a:lnTo>
                    <a:pt x="1523" y="701039"/>
                  </a:lnTo>
                  <a:lnTo>
                    <a:pt x="6096" y="701039"/>
                  </a:lnTo>
                  <a:lnTo>
                    <a:pt x="7619" y="702563"/>
                  </a:lnTo>
                  <a:lnTo>
                    <a:pt x="7619" y="705611"/>
                  </a:lnTo>
                  <a:lnTo>
                    <a:pt x="6096" y="707135"/>
                  </a:lnTo>
                  <a:lnTo>
                    <a:pt x="1523" y="707135"/>
                  </a:lnTo>
                  <a:lnTo>
                    <a:pt x="0" y="705611"/>
                  </a:lnTo>
                  <a:close/>
                </a:path>
                <a:path w="7620" h="4538980">
                  <a:moveTo>
                    <a:pt x="0" y="669035"/>
                  </a:moveTo>
                  <a:lnTo>
                    <a:pt x="0" y="665988"/>
                  </a:lnTo>
                  <a:lnTo>
                    <a:pt x="3048" y="662939"/>
                  </a:lnTo>
                  <a:lnTo>
                    <a:pt x="4571" y="662939"/>
                  </a:lnTo>
                  <a:lnTo>
                    <a:pt x="7619" y="665988"/>
                  </a:lnTo>
                  <a:lnTo>
                    <a:pt x="7619" y="669035"/>
                  </a:lnTo>
                  <a:lnTo>
                    <a:pt x="6096" y="669035"/>
                  </a:lnTo>
                  <a:lnTo>
                    <a:pt x="6096" y="670559"/>
                  </a:lnTo>
                  <a:lnTo>
                    <a:pt x="1523" y="670559"/>
                  </a:lnTo>
                  <a:lnTo>
                    <a:pt x="1523" y="669035"/>
                  </a:lnTo>
                  <a:lnTo>
                    <a:pt x="0" y="669035"/>
                  </a:lnTo>
                  <a:close/>
                </a:path>
                <a:path w="7620" h="4538980">
                  <a:moveTo>
                    <a:pt x="6096" y="632459"/>
                  </a:moveTo>
                  <a:lnTo>
                    <a:pt x="6096" y="627887"/>
                  </a:lnTo>
                  <a:lnTo>
                    <a:pt x="7619" y="627887"/>
                  </a:lnTo>
                  <a:lnTo>
                    <a:pt x="7619" y="632459"/>
                  </a:lnTo>
                  <a:lnTo>
                    <a:pt x="6096" y="632459"/>
                  </a:lnTo>
                  <a:close/>
                </a:path>
                <a:path w="7620" h="4538980">
                  <a:moveTo>
                    <a:pt x="1523" y="633983"/>
                  </a:moveTo>
                  <a:lnTo>
                    <a:pt x="1523" y="626363"/>
                  </a:lnTo>
                  <a:lnTo>
                    <a:pt x="6096" y="626363"/>
                  </a:lnTo>
                  <a:lnTo>
                    <a:pt x="6096" y="633983"/>
                  </a:lnTo>
                  <a:lnTo>
                    <a:pt x="1523" y="633983"/>
                  </a:lnTo>
                  <a:close/>
                </a:path>
                <a:path w="7620" h="4538980">
                  <a:moveTo>
                    <a:pt x="0" y="632459"/>
                  </a:moveTo>
                  <a:lnTo>
                    <a:pt x="0" y="627887"/>
                  </a:lnTo>
                  <a:lnTo>
                    <a:pt x="1523" y="627887"/>
                  </a:lnTo>
                  <a:lnTo>
                    <a:pt x="1523" y="632459"/>
                  </a:lnTo>
                  <a:lnTo>
                    <a:pt x="0" y="632459"/>
                  </a:lnTo>
                  <a:close/>
                </a:path>
                <a:path w="7620" h="4538980">
                  <a:moveTo>
                    <a:pt x="6096" y="595883"/>
                  </a:moveTo>
                  <a:lnTo>
                    <a:pt x="6096" y="591311"/>
                  </a:lnTo>
                  <a:lnTo>
                    <a:pt x="7619" y="591311"/>
                  </a:lnTo>
                  <a:lnTo>
                    <a:pt x="7619" y="595883"/>
                  </a:lnTo>
                  <a:lnTo>
                    <a:pt x="6096" y="595883"/>
                  </a:lnTo>
                  <a:close/>
                </a:path>
                <a:path w="7620" h="4538980">
                  <a:moveTo>
                    <a:pt x="1523" y="597408"/>
                  </a:moveTo>
                  <a:lnTo>
                    <a:pt x="1523" y="589787"/>
                  </a:lnTo>
                  <a:lnTo>
                    <a:pt x="6096" y="589787"/>
                  </a:lnTo>
                  <a:lnTo>
                    <a:pt x="6096" y="597408"/>
                  </a:lnTo>
                  <a:lnTo>
                    <a:pt x="1523" y="597408"/>
                  </a:lnTo>
                  <a:close/>
                </a:path>
                <a:path w="7620" h="4538980">
                  <a:moveTo>
                    <a:pt x="0" y="595883"/>
                  </a:moveTo>
                  <a:lnTo>
                    <a:pt x="0" y="591311"/>
                  </a:lnTo>
                  <a:lnTo>
                    <a:pt x="1523" y="591311"/>
                  </a:lnTo>
                  <a:lnTo>
                    <a:pt x="1523" y="595883"/>
                  </a:lnTo>
                  <a:lnTo>
                    <a:pt x="0" y="595883"/>
                  </a:lnTo>
                  <a:close/>
                </a:path>
                <a:path w="7620" h="4538980">
                  <a:moveTo>
                    <a:pt x="0" y="557783"/>
                  </a:moveTo>
                  <a:lnTo>
                    <a:pt x="0" y="554735"/>
                  </a:lnTo>
                  <a:lnTo>
                    <a:pt x="1523" y="554735"/>
                  </a:lnTo>
                  <a:lnTo>
                    <a:pt x="1523" y="553211"/>
                  </a:lnTo>
                  <a:lnTo>
                    <a:pt x="6096" y="553211"/>
                  </a:lnTo>
                  <a:lnTo>
                    <a:pt x="6096" y="554735"/>
                  </a:lnTo>
                  <a:lnTo>
                    <a:pt x="7619" y="554735"/>
                  </a:lnTo>
                  <a:lnTo>
                    <a:pt x="7619" y="557783"/>
                  </a:lnTo>
                  <a:lnTo>
                    <a:pt x="4571" y="560831"/>
                  </a:lnTo>
                  <a:lnTo>
                    <a:pt x="3048" y="560831"/>
                  </a:lnTo>
                  <a:lnTo>
                    <a:pt x="0" y="557783"/>
                  </a:lnTo>
                  <a:close/>
                </a:path>
                <a:path w="7620" h="4538980">
                  <a:moveTo>
                    <a:pt x="0" y="521208"/>
                  </a:moveTo>
                  <a:lnTo>
                    <a:pt x="0" y="518159"/>
                  </a:lnTo>
                  <a:lnTo>
                    <a:pt x="1523" y="516635"/>
                  </a:lnTo>
                  <a:lnTo>
                    <a:pt x="6096" y="516635"/>
                  </a:lnTo>
                  <a:lnTo>
                    <a:pt x="7619" y="518159"/>
                  </a:lnTo>
                  <a:lnTo>
                    <a:pt x="7619" y="521208"/>
                  </a:lnTo>
                  <a:lnTo>
                    <a:pt x="6096" y="522731"/>
                  </a:lnTo>
                  <a:lnTo>
                    <a:pt x="1523" y="522731"/>
                  </a:lnTo>
                  <a:lnTo>
                    <a:pt x="0" y="521208"/>
                  </a:lnTo>
                  <a:close/>
                </a:path>
                <a:path w="7620" h="4538980">
                  <a:moveTo>
                    <a:pt x="0" y="484631"/>
                  </a:moveTo>
                  <a:lnTo>
                    <a:pt x="0" y="481583"/>
                  </a:lnTo>
                  <a:lnTo>
                    <a:pt x="3048" y="478535"/>
                  </a:lnTo>
                  <a:lnTo>
                    <a:pt x="4571" y="478535"/>
                  </a:lnTo>
                  <a:lnTo>
                    <a:pt x="7619" y="481583"/>
                  </a:lnTo>
                  <a:lnTo>
                    <a:pt x="7619" y="484631"/>
                  </a:lnTo>
                  <a:lnTo>
                    <a:pt x="6096" y="486155"/>
                  </a:lnTo>
                  <a:lnTo>
                    <a:pt x="1523" y="486155"/>
                  </a:lnTo>
                  <a:lnTo>
                    <a:pt x="0" y="484631"/>
                  </a:lnTo>
                  <a:close/>
                </a:path>
                <a:path w="7620" h="4538980">
                  <a:moveTo>
                    <a:pt x="0" y="448055"/>
                  </a:moveTo>
                  <a:lnTo>
                    <a:pt x="0" y="443483"/>
                  </a:lnTo>
                  <a:lnTo>
                    <a:pt x="1523" y="443483"/>
                  </a:lnTo>
                  <a:lnTo>
                    <a:pt x="3048" y="441959"/>
                  </a:lnTo>
                  <a:lnTo>
                    <a:pt x="4571" y="441959"/>
                  </a:lnTo>
                  <a:lnTo>
                    <a:pt x="6096" y="443483"/>
                  </a:lnTo>
                  <a:lnTo>
                    <a:pt x="7619" y="443483"/>
                  </a:lnTo>
                  <a:lnTo>
                    <a:pt x="7619" y="448055"/>
                  </a:lnTo>
                  <a:lnTo>
                    <a:pt x="6096" y="448055"/>
                  </a:lnTo>
                  <a:lnTo>
                    <a:pt x="6096" y="449579"/>
                  </a:lnTo>
                  <a:lnTo>
                    <a:pt x="1523" y="449579"/>
                  </a:lnTo>
                  <a:lnTo>
                    <a:pt x="1523" y="448055"/>
                  </a:lnTo>
                  <a:lnTo>
                    <a:pt x="0" y="448055"/>
                  </a:lnTo>
                  <a:close/>
                </a:path>
                <a:path w="7620" h="4538980">
                  <a:moveTo>
                    <a:pt x="6096" y="411479"/>
                  </a:moveTo>
                  <a:lnTo>
                    <a:pt x="6096" y="406908"/>
                  </a:lnTo>
                  <a:lnTo>
                    <a:pt x="7619" y="406908"/>
                  </a:lnTo>
                  <a:lnTo>
                    <a:pt x="7619" y="411479"/>
                  </a:lnTo>
                  <a:lnTo>
                    <a:pt x="6096" y="411479"/>
                  </a:lnTo>
                  <a:close/>
                </a:path>
                <a:path w="7620" h="4538980">
                  <a:moveTo>
                    <a:pt x="1523" y="413004"/>
                  </a:moveTo>
                  <a:lnTo>
                    <a:pt x="1523" y="405383"/>
                  </a:lnTo>
                  <a:lnTo>
                    <a:pt x="6096" y="405383"/>
                  </a:lnTo>
                  <a:lnTo>
                    <a:pt x="6096" y="413004"/>
                  </a:lnTo>
                  <a:lnTo>
                    <a:pt x="1523" y="413004"/>
                  </a:lnTo>
                  <a:close/>
                </a:path>
                <a:path w="7620" h="4538980">
                  <a:moveTo>
                    <a:pt x="0" y="411479"/>
                  </a:moveTo>
                  <a:lnTo>
                    <a:pt x="0" y="406908"/>
                  </a:lnTo>
                  <a:lnTo>
                    <a:pt x="1523" y="406908"/>
                  </a:lnTo>
                  <a:lnTo>
                    <a:pt x="1523" y="411479"/>
                  </a:lnTo>
                  <a:lnTo>
                    <a:pt x="0" y="411479"/>
                  </a:lnTo>
                  <a:close/>
                </a:path>
                <a:path w="7620" h="4538980">
                  <a:moveTo>
                    <a:pt x="6096" y="374904"/>
                  </a:moveTo>
                  <a:lnTo>
                    <a:pt x="6096" y="370331"/>
                  </a:lnTo>
                  <a:lnTo>
                    <a:pt x="7619" y="370331"/>
                  </a:lnTo>
                  <a:lnTo>
                    <a:pt x="7619" y="374904"/>
                  </a:lnTo>
                  <a:lnTo>
                    <a:pt x="6096" y="374904"/>
                  </a:lnTo>
                  <a:close/>
                </a:path>
                <a:path w="7620" h="4538980">
                  <a:moveTo>
                    <a:pt x="1523" y="376427"/>
                  </a:moveTo>
                  <a:lnTo>
                    <a:pt x="1523" y="368808"/>
                  </a:lnTo>
                  <a:lnTo>
                    <a:pt x="6096" y="368808"/>
                  </a:lnTo>
                  <a:lnTo>
                    <a:pt x="6096" y="376427"/>
                  </a:lnTo>
                  <a:lnTo>
                    <a:pt x="1523" y="376427"/>
                  </a:lnTo>
                  <a:close/>
                </a:path>
                <a:path w="7620" h="4538980">
                  <a:moveTo>
                    <a:pt x="0" y="374904"/>
                  </a:moveTo>
                  <a:lnTo>
                    <a:pt x="0" y="370331"/>
                  </a:lnTo>
                  <a:lnTo>
                    <a:pt x="1523" y="370331"/>
                  </a:lnTo>
                  <a:lnTo>
                    <a:pt x="1523" y="374904"/>
                  </a:lnTo>
                  <a:lnTo>
                    <a:pt x="0" y="374904"/>
                  </a:lnTo>
                  <a:close/>
                </a:path>
                <a:path w="7620" h="4538980">
                  <a:moveTo>
                    <a:pt x="0" y="336804"/>
                  </a:moveTo>
                  <a:lnTo>
                    <a:pt x="0" y="333755"/>
                  </a:lnTo>
                  <a:lnTo>
                    <a:pt x="1523" y="333755"/>
                  </a:lnTo>
                  <a:lnTo>
                    <a:pt x="1523" y="332231"/>
                  </a:lnTo>
                  <a:lnTo>
                    <a:pt x="6096" y="332231"/>
                  </a:lnTo>
                  <a:lnTo>
                    <a:pt x="6096" y="333755"/>
                  </a:lnTo>
                  <a:lnTo>
                    <a:pt x="7619" y="333755"/>
                  </a:lnTo>
                  <a:lnTo>
                    <a:pt x="7619" y="336804"/>
                  </a:lnTo>
                  <a:lnTo>
                    <a:pt x="4571" y="339851"/>
                  </a:lnTo>
                  <a:lnTo>
                    <a:pt x="3048" y="339851"/>
                  </a:lnTo>
                  <a:lnTo>
                    <a:pt x="0" y="336804"/>
                  </a:lnTo>
                  <a:close/>
                </a:path>
                <a:path w="7620" h="4538980">
                  <a:moveTo>
                    <a:pt x="0" y="300227"/>
                  </a:moveTo>
                  <a:lnTo>
                    <a:pt x="0" y="297179"/>
                  </a:lnTo>
                  <a:lnTo>
                    <a:pt x="1523" y="295655"/>
                  </a:lnTo>
                  <a:lnTo>
                    <a:pt x="6096" y="295655"/>
                  </a:lnTo>
                  <a:lnTo>
                    <a:pt x="7619" y="297179"/>
                  </a:lnTo>
                  <a:lnTo>
                    <a:pt x="7619" y="300227"/>
                  </a:lnTo>
                  <a:lnTo>
                    <a:pt x="6096" y="301751"/>
                  </a:lnTo>
                  <a:lnTo>
                    <a:pt x="1523" y="301751"/>
                  </a:lnTo>
                  <a:lnTo>
                    <a:pt x="0" y="300227"/>
                  </a:lnTo>
                  <a:close/>
                </a:path>
                <a:path w="7620" h="4538980">
                  <a:moveTo>
                    <a:pt x="0" y="263651"/>
                  </a:moveTo>
                  <a:lnTo>
                    <a:pt x="0" y="260604"/>
                  </a:lnTo>
                  <a:lnTo>
                    <a:pt x="3048" y="257555"/>
                  </a:lnTo>
                  <a:lnTo>
                    <a:pt x="4571" y="257555"/>
                  </a:lnTo>
                  <a:lnTo>
                    <a:pt x="7619" y="260604"/>
                  </a:lnTo>
                  <a:lnTo>
                    <a:pt x="7619" y="263651"/>
                  </a:lnTo>
                  <a:lnTo>
                    <a:pt x="6096" y="265175"/>
                  </a:lnTo>
                  <a:lnTo>
                    <a:pt x="1523" y="265175"/>
                  </a:lnTo>
                  <a:lnTo>
                    <a:pt x="0" y="263651"/>
                  </a:lnTo>
                  <a:close/>
                </a:path>
                <a:path w="7620" h="4538980">
                  <a:moveTo>
                    <a:pt x="0" y="227075"/>
                  </a:moveTo>
                  <a:lnTo>
                    <a:pt x="0" y="222504"/>
                  </a:lnTo>
                  <a:lnTo>
                    <a:pt x="1523" y="222504"/>
                  </a:lnTo>
                  <a:lnTo>
                    <a:pt x="3048" y="220979"/>
                  </a:lnTo>
                  <a:lnTo>
                    <a:pt x="4571" y="220979"/>
                  </a:lnTo>
                  <a:lnTo>
                    <a:pt x="6096" y="222504"/>
                  </a:lnTo>
                  <a:lnTo>
                    <a:pt x="7619" y="222504"/>
                  </a:lnTo>
                  <a:lnTo>
                    <a:pt x="7619" y="227075"/>
                  </a:lnTo>
                  <a:lnTo>
                    <a:pt x="6096" y="227075"/>
                  </a:lnTo>
                  <a:lnTo>
                    <a:pt x="6096" y="228600"/>
                  </a:lnTo>
                  <a:lnTo>
                    <a:pt x="1523" y="228600"/>
                  </a:lnTo>
                  <a:lnTo>
                    <a:pt x="1523" y="227075"/>
                  </a:lnTo>
                  <a:lnTo>
                    <a:pt x="0" y="227075"/>
                  </a:lnTo>
                  <a:close/>
                </a:path>
                <a:path w="7620" h="4538980">
                  <a:moveTo>
                    <a:pt x="6096" y="190500"/>
                  </a:moveTo>
                  <a:lnTo>
                    <a:pt x="6096" y="185927"/>
                  </a:lnTo>
                  <a:lnTo>
                    <a:pt x="7619" y="185927"/>
                  </a:lnTo>
                  <a:lnTo>
                    <a:pt x="7619" y="190500"/>
                  </a:lnTo>
                  <a:lnTo>
                    <a:pt x="6096" y="190500"/>
                  </a:lnTo>
                  <a:close/>
                </a:path>
                <a:path w="7620" h="4538980">
                  <a:moveTo>
                    <a:pt x="1523" y="192023"/>
                  </a:moveTo>
                  <a:lnTo>
                    <a:pt x="1523" y="184404"/>
                  </a:lnTo>
                  <a:lnTo>
                    <a:pt x="6096" y="184404"/>
                  </a:lnTo>
                  <a:lnTo>
                    <a:pt x="6096" y="192023"/>
                  </a:lnTo>
                  <a:lnTo>
                    <a:pt x="1523" y="192023"/>
                  </a:lnTo>
                  <a:close/>
                </a:path>
                <a:path w="7620" h="4538980">
                  <a:moveTo>
                    <a:pt x="0" y="190500"/>
                  </a:moveTo>
                  <a:lnTo>
                    <a:pt x="0" y="185927"/>
                  </a:lnTo>
                  <a:lnTo>
                    <a:pt x="1523" y="185927"/>
                  </a:lnTo>
                  <a:lnTo>
                    <a:pt x="1523" y="190500"/>
                  </a:lnTo>
                  <a:lnTo>
                    <a:pt x="0" y="190500"/>
                  </a:lnTo>
                  <a:close/>
                </a:path>
                <a:path w="7620" h="4538980">
                  <a:moveTo>
                    <a:pt x="6096" y="153923"/>
                  </a:moveTo>
                  <a:lnTo>
                    <a:pt x="6096" y="149351"/>
                  </a:lnTo>
                  <a:lnTo>
                    <a:pt x="7619" y="149351"/>
                  </a:lnTo>
                  <a:lnTo>
                    <a:pt x="7619" y="153923"/>
                  </a:lnTo>
                  <a:lnTo>
                    <a:pt x="6096" y="153923"/>
                  </a:lnTo>
                  <a:close/>
                </a:path>
                <a:path w="7620" h="4538980">
                  <a:moveTo>
                    <a:pt x="1523" y="155447"/>
                  </a:moveTo>
                  <a:lnTo>
                    <a:pt x="1523" y="147827"/>
                  </a:lnTo>
                  <a:lnTo>
                    <a:pt x="6096" y="147827"/>
                  </a:lnTo>
                  <a:lnTo>
                    <a:pt x="6096" y="155447"/>
                  </a:lnTo>
                  <a:lnTo>
                    <a:pt x="1523" y="155447"/>
                  </a:lnTo>
                  <a:close/>
                </a:path>
                <a:path w="7620" h="4538980">
                  <a:moveTo>
                    <a:pt x="0" y="153923"/>
                  </a:moveTo>
                  <a:lnTo>
                    <a:pt x="0" y="149351"/>
                  </a:lnTo>
                  <a:lnTo>
                    <a:pt x="1523" y="149351"/>
                  </a:lnTo>
                  <a:lnTo>
                    <a:pt x="1523" y="153923"/>
                  </a:lnTo>
                  <a:lnTo>
                    <a:pt x="0" y="153923"/>
                  </a:lnTo>
                  <a:close/>
                </a:path>
                <a:path w="7620" h="4538980">
                  <a:moveTo>
                    <a:pt x="0" y="115823"/>
                  </a:moveTo>
                  <a:lnTo>
                    <a:pt x="0" y="112775"/>
                  </a:lnTo>
                  <a:lnTo>
                    <a:pt x="1523" y="111251"/>
                  </a:lnTo>
                  <a:lnTo>
                    <a:pt x="6096" y="111251"/>
                  </a:lnTo>
                  <a:lnTo>
                    <a:pt x="7619" y="112775"/>
                  </a:lnTo>
                  <a:lnTo>
                    <a:pt x="7619" y="115823"/>
                  </a:lnTo>
                  <a:lnTo>
                    <a:pt x="4571" y="118871"/>
                  </a:lnTo>
                  <a:lnTo>
                    <a:pt x="3048" y="118871"/>
                  </a:lnTo>
                  <a:lnTo>
                    <a:pt x="0" y="115823"/>
                  </a:lnTo>
                  <a:close/>
                </a:path>
                <a:path w="7620" h="4538980">
                  <a:moveTo>
                    <a:pt x="0" y="79247"/>
                  </a:moveTo>
                  <a:lnTo>
                    <a:pt x="0" y="76200"/>
                  </a:lnTo>
                  <a:lnTo>
                    <a:pt x="1523" y="74675"/>
                  </a:lnTo>
                  <a:lnTo>
                    <a:pt x="6096" y="74675"/>
                  </a:lnTo>
                  <a:lnTo>
                    <a:pt x="7619" y="76200"/>
                  </a:lnTo>
                  <a:lnTo>
                    <a:pt x="7619" y="79247"/>
                  </a:lnTo>
                  <a:lnTo>
                    <a:pt x="6096" y="80771"/>
                  </a:lnTo>
                  <a:lnTo>
                    <a:pt x="1523" y="80771"/>
                  </a:lnTo>
                  <a:lnTo>
                    <a:pt x="0" y="79247"/>
                  </a:lnTo>
                  <a:close/>
                </a:path>
                <a:path w="7620" h="4538980">
                  <a:moveTo>
                    <a:pt x="0" y="42671"/>
                  </a:moveTo>
                  <a:lnTo>
                    <a:pt x="0" y="39623"/>
                  </a:lnTo>
                  <a:lnTo>
                    <a:pt x="3048" y="36575"/>
                  </a:lnTo>
                  <a:lnTo>
                    <a:pt x="4571" y="36575"/>
                  </a:lnTo>
                  <a:lnTo>
                    <a:pt x="7619" y="39623"/>
                  </a:lnTo>
                  <a:lnTo>
                    <a:pt x="7619" y="42671"/>
                  </a:lnTo>
                  <a:lnTo>
                    <a:pt x="6096" y="44195"/>
                  </a:lnTo>
                  <a:lnTo>
                    <a:pt x="1523" y="44195"/>
                  </a:lnTo>
                  <a:lnTo>
                    <a:pt x="0" y="42671"/>
                  </a:lnTo>
                  <a:close/>
                </a:path>
                <a:path w="7620" h="4538980">
                  <a:moveTo>
                    <a:pt x="0" y="6095"/>
                  </a:moveTo>
                  <a:lnTo>
                    <a:pt x="0" y="1523"/>
                  </a:lnTo>
                  <a:lnTo>
                    <a:pt x="1523" y="1523"/>
                  </a:lnTo>
                  <a:lnTo>
                    <a:pt x="3048" y="0"/>
                  </a:lnTo>
                  <a:lnTo>
                    <a:pt x="4571" y="0"/>
                  </a:lnTo>
                  <a:lnTo>
                    <a:pt x="6096" y="1523"/>
                  </a:lnTo>
                  <a:lnTo>
                    <a:pt x="7619" y="1523"/>
                  </a:lnTo>
                  <a:lnTo>
                    <a:pt x="7619" y="6095"/>
                  </a:lnTo>
                  <a:lnTo>
                    <a:pt x="6096" y="6095"/>
                  </a:lnTo>
                  <a:lnTo>
                    <a:pt x="6096" y="7619"/>
                  </a:lnTo>
                  <a:lnTo>
                    <a:pt x="1523" y="7619"/>
                  </a:lnTo>
                  <a:lnTo>
                    <a:pt x="1523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547872" y="6274307"/>
              <a:ext cx="44450" cy="62865"/>
            </a:xfrm>
            <a:custGeom>
              <a:avLst/>
              <a:gdLst/>
              <a:ahLst/>
              <a:cxnLst/>
              <a:rect l="l" t="t" r="r" b="b"/>
              <a:pathLst>
                <a:path w="44450" h="62864">
                  <a:moveTo>
                    <a:pt x="36576" y="47244"/>
                  </a:moveTo>
                  <a:lnTo>
                    <a:pt x="36576" y="41148"/>
                  </a:lnTo>
                  <a:lnTo>
                    <a:pt x="44196" y="41148"/>
                  </a:lnTo>
                  <a:lnTo>
                    <a:pt x="44196" y="47244"/>
                  </a:lnTo>
                  <a:lnTo>
                    <a:pt x="36576" y="47244"/>
                  </a:lnTo>
                  <a:close/>
                </a:path>
                <a:path w="44450" h="62864">
                  <a:moveTo>
                    <a:pt x="0" y="47244"/>
                  </a:moveTo>
                  <a:lnTo>
                    <a:pt x="0" y="41148"/>
                  </a:lnTo>
                  <a:lnTo>
                    <a:pt x="12192" y="28956"/>
                  </a:lnTo>
                  <a:lnTo>
                    <a:pt x="13716" y="24384"/>
                  </a:lnTo>
                  <a:lnTo>
                    <a:pt x="19812" y="18288"/>
                  </a:lnTo>
                  <a:lnTo>
                    <a:pt x="21336" y="13716"/>
                  </a:lnTo>
                  <a:lnTo>
                    <a:pt x="22860" y="10668"/>
                  </a:lnTo>
                  <a:lnTo>
                    <a:pt x="25908" y="7620"/>
                  </a:lnTo>
                  <a:lnTo>
                    <a:pt x="27432" y="4572"/>
                  </a:lnTo>
                  <a:lnTo>
                    <a:pt x="28956" y="0"/>
                  </a:lnTo>
                  <a:lnTo>
                    <a:pt x="36576" y="0"/>
                  </a:lnTo>
                  <a:lnTo>
                    <a:pt x="36576" y="62484"/>
                  </a:lnTo>
                  <a:lnTo>
                    <a:pt x="28956" y="62484"/>
                  </a:lnTo>
                  <a:lnTo>
                    <a:pt x="28956" y="10668"/>
                  </a:lnTo>
                  <a:lnTo>
                    <a:pt x="27432" y="15240"/>
                  </a:lnTo>
                  <a:lnTo>
                    <a:pt x="25908" y="18288"/>
                  </a:lnTo>
                  <a:lnTo>
                    <a:pt x="22860" y="21336"/>
                  </a:lnTo>
                  <a:lnTo>
                    <a:pt x="19812" y="27432"/>
                  </a:lnTo>
                  <a:lnTo>
                    <a:pt x="18288" y="28956"/>
                  </a:lnTo>
                  <a:lnTo>
                    <a:pt x="16764" y="32004"/>
                  </a:lnTo>
                  <a:lnTo>
                    <a:pt x="9144" y="39624"/>
                  </a:lnTo>
                  <a:lnTo>
                    <a:pt x="9144" y="47244"/>
                  </a:lnTo>
                  <a:lnTo>
                    <a:pt x="0" y="47244"/>
                  </a:lnTo>
                  <a:close/>
                </a:path>
                <a:path w="44450" h="62864">
                  <a:moveTo>
                    <a:pt x="9144" y="47244"/>
                  </a:moveTo>
                  <a:lnTo>
                    <a:pt x="9144" y="41148"/>
                  </a:lnTo>
                  <a:lnTo>
                    <a:pt x="28956" y="41148"/>
                  </a:lnTo>
                  <a:lnTo>
                    <a:pt x="28956" y="47244"/>
                  </a:lnTo>
                  <a:lnTo>
                    <a:pt x="9144" y="47244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5384291" y="1691640"/>
            <a:ext cx="38100" cy="4646930"/>
            <a:chOff x="5384291" y="1691640"/>
            <a:chExt cx="38100" cy="4646930"/>
          </a:xfrm>
        </p:grpSpPr>
        <p:sp>
          <p:nvSpPr>
            <p:cNvPr id="28" name="object 28"/>
            <p:cNvSpPr/>
            <p:nvPr/>
          </p:nvSpPr>
          <p:spPr>
            <a:xfrm>
              <a:off x="5399531" y="1691640"/>
              <a:ext cx="6350" cy="4538980"/>
            </a:xfrm>
            <a:custGeom>
              <a:avLst/>
              <a:gdLst/>
              <a:ahLst/>
              <a:cxnLst/>
              <a:rect l="l" t="t" r="r" b="b"/>
              <a:pathLst>
                <a:path w="6350" h="4538980">
                  <a:moveTo>
                    <a:pt x="0" y="4536947"/>
                  </a:moveTo>
                  <a:lnTo>
                    <a:pt x="0" y="4532376"/>
                  </a:lnTo>
                  <a:lnTo>
                    <a:pt x="1524" y="4530852"/>
                  </a:lnTo>
                  <a:lnTo>
                    <a:pt x="4571" y="4530852"/>
                  </a:lnTo>
                  <a:lnTo>
                    <a:pt x="6095" y="4532376"/>
                  </a:lnTo>
                  <a:lnTo>
                    <a:pt x="6095" y="4536947"/>
                  </a:lnTo>
                  <a:lnTo>
                    <a:pt x="4571" y="4538472"/>
                  </a:lnTo>
                  <a:lnTo>
                    <a:pt x="1524" y="4538472"/>
                  </a:lnTo>
                  <a:lnTo>
                    <a:pt x="0" y="4536947"/>
                  </a:lnTo>
                  <a:close/>
                </a:path>
                <a:path w="6350" h="4538980">
                  <a:moveTo>
                    <a:pt x="0" y="4500372"/>
                  </a:moveTo>
                  <a:lnTo>
                    <a:pt x="0" y="4495799"/>
                  </a:lnTo>
                  <a:lnTo>
                    <a:pt x="1524" y="4494276"/>
                  </a:lnTo>
                  <a:lnTo>
                    <a:pt x="4571" y="4494276"/>
                  </a:lnTo>
                  <a:lnTo>
                    <a:pt x="6095" y="4495799"/>
                  </a:lnTo>
                  <a:lnTo>
                    <a:pt x="6095" y="4500372"/>
                  </a:lnTo>
                  <a:lnTo>
                    <a:pt x="4571" y="4501895"/>
                  </a:lnTo>
                  <a:lnTo>
                    <a:pt x="1524" y="4501895"/>
                  </a:lnTo>
                  <a:lnTo>
                    <a:pt x="0" y="4500372"/>
                  </a:lnTo>
                  <a:close/>
                </a:path>
                <a:path w="6350" h="4538980">
                  <a:moveTo>
                    <a:pt x="0" y="4463795"/>
                  </a:moveTo>
                  <a:lnTo>
                    <a:pt x="0" y="4459224"/>
                  </a:lnTo>
                  <a:lnTo>
                    <a:pt x="1524" y="4457699"/>
                  </a:lnTo>
                  <a:lnTo>
                    <a:pt x="4571" y="4457699"/>
                  </a:lnTo>
                  <a:lnTo>
                    <a:pt x="6095" y="4459224"/>
                  </a:lnTo>
                  <a:lnTo>
                    <a:pt x="6095" y="4463795"/>
                  </a:lnTo>
                  <a:lnTo>
                    <a:pt x="4571" y="4463795"/>
                  </a:lnTo>
                  <a:lnTo>
                    <a:pt x="4571" y="4465320"/>
                  </a:lnTo>
                  <a:lnTo>
                    <a:pt x="1524" y="4465320"/>
                  </a:lnTo>
                  <a:lnTo>
                    <a:pt x="1524" y="4463795"/>
                  </a:lnTo>
                  <a:lnTo>
                    <a:pt x="0" y="4463795"/>
                  </a:lnTo>
                  <a:close/>
                </a:path>
                <a:path w="6350" h="4538980">
                  <a:moveTo>
                    <a:pt x="0" y="4427220"/>
                  </a:moveTo>
                  <a:lnTo>
                    <a:pt x="0" y="4421124"/>
                  </a:lnTo>
                  <a:lnTo>
                    <a:pt x="6095" y="4421124"/>
                  </a:lnTo>
                  <a:lnTo>
                    <a:pt x="6095" y="4427220"/>
                  </a:lnTo>
                  <a:lnTo>
                    <a:pt x="4571" y="4427220"/>
                  </a:lnTo>
                  <a:lnTo>
                    <a:pt x="4571" y="4428744"/>
                  </a:lnTo>
                  <a:lnTo>
                    <a:pt x="1524" y="4428744"/>
                  </a:lnTo>
                  <a:lnTo>
                    <a:pt x="1524" y="4427220"/>
                  </a:lnTo>
                  <a:lnTo>
                    <a:pt x="0" y="4427220"/>
                  </a:lnTo>
                  <a:close/>
                </a:path>
                <a:path w="6350" h="4538980">
                  <a:moveTo>
                    <a:pt x="0" y="4390644"/>
                  </a:moveTo>
                  <a:lnTo>
                    <a:pt x="0" y="4384547"/>
                  </a:lnTo>
                  <a:lnTo>
                    <a:pt x="1524" y="4384547"/>
                  </a:lnTo>
                  <a:lnTo>
                    <a:pt x="1524" y="4383024"/>
                  </a:lnTo>
                  <a:lnTo>
                    <a:pt x="4571" y="4383024"/>
                  </a:lnTo>
                  <a:lnTo>
                    <a:pt x="4571" y="4384547"/>
                  </a:lnTo>
                  <a:lnTo>
                    <a:pt x="6095" y="4384547"/>
                  </a:lnTo>
                  <a:lnTo>
                    <a:pt x="6095" y="4390644"/>
                  </a:lnTo>
                  <a:lnTo>
                    <a:pt x="0" y="4390644"/>
                  </a:lnTo>
                  <a:close/>
                </a:path>
                <a:path w="6350" h="4538980">
                  <a:moveTo>
                    <a:pt x="0" y="4352544"/>
                  </a:moveTo>
                  <a:lnTo>
                    <a:pt x="0" y="4347972"/>
                  </a:lnTo>
                  <a:lnTo>
                    <a:pt x="1524" y="4347972"/>
                  </a:lnTo>
                  <a:lnTo>
                    <a:pt x="1524" y="4346447"/>
                  </a:lnTo>
                  <a:lnTo>
                    <a:pt x="4571" y="4346447"/>
                  </a:lnTo>
                  <a:lnTo>
                    <a:pt x="4571" y="4347972"/>
                  </a:lnTo>
                  <a:lnTo>
                    <a:pt x="6095" y="4347972"/>
                  </a:lnTo>
                  <a:lnTo>
                    <a:pt x="6095" y="4352544"/>
                  </a:lnTo>
                  <a:lnTo>
                    <a:pt x="4571" y="4354067"/>
                  </a:lnTo>
                  <a:lnTo>
                    <a:pt x="1524" y="4354067"/>
                  </a:lnTo>
                  <a:lnTo>
                    <a:pt x="0" y="4352544"/>
                  </a:lnTo>
                  <a:close/>
                </a:path>
                <a:path w="6350" h="4538980">
                  <a:moveTo>
                    <a:pt x="0" y="4315967"/>
                  </a:moveTo>
                  <a:lnTo>
                    <a:pt x="0" y="4311395"/>
                  </a:lnTo>
                  <a:lnTo>
                    <a:pt x="1524" y="4309872"/>
                  </a:lnTo>
                  <a:lnTo>
                    <a:pt x="4571" y="4309872"/>
                  </a:lnTo>
                  <a:lnTo>
                    <a:pt x="6095" y="4311395"/>
                  </a:lnTo>
                  <a:lnTo>
                    <a:pt x="6095" y="4315967"/>
                  </a:lnTo>
                  <a:lnTo>
                    <a:pt x="4571" y="4317492"/>
                  </a:lnTo>
                  <a:lnTo>
                    <a:pt x="1524" y="4317492"/>
                  </a:lnTo>
                  <a:lnTo>
                    <a:pt x="0" y="4315967"/>
                  </a:lnTo>
                  <a:close/>
                </a:path>
                <a:path w="6350" h="4538980">
                  <a:moveTo>
                    <a:pt x="0" y="4279392"/>
                  </a:moveTo>
                  <a:lnTo>
                    <a:pt x="0" y="4274820"/>
                  </a:lnTo>
                  <a:lnTo>
                    <a:pt x="1524" y="4273295"/>
                  </a:lnTo>
                  <a:lnTo>
                    <a:pt x="4571" y="4273295"/>
                  </a:lnTo>
                  <a:lnTo>
                    <a:pt x="6095" y="4274820"/>
                  </a:lnTo>
                  <a:lnTo>
                    <a:pt x="6095" y="4279392"/>
                  </a:lnTo>
                  <a:lnTo>
                    <a:pt x="4571" y="4280915"/>
                  </a:lnTo>
                  <a:lnTo>
                    <a:pt x="1524" y="4280915"/>
                  </a:lnTo>
                  <a:lnTo>
                    <a:pt x="0" y="4279392"/>
                  </a:lnTo>
                  <a:close/>
                </a:path>
                <a:path w="6350" h="4538980">
                  <a:moveTo>
                    <a:pt x="0" y="4242815"/>
                  </a:moveTo>
                  <a:lnTo>
                    <a:pt x="0" y="4238244"/>
                  </a:lnTo>
                  <a:lnTo>
                    <a:pt x="1524" y="4236720"/>
                  </a:lnTo>
                  <a:lnTo>
                    <a:pt x="4571" y="4236720"/>
                  </a:lnTo>
                  <a:lnTo>
                    <a:pt x="6095" y="4238244"/>
                  </a:lnTo>
                  <a:lnTo>
                    <a:pt x="6095" y="4242815"/>
                  </a:lnTo>
                  <a:lnTo>
                    <a:pt x="4571" y="4242815"/>
                  </a:lnTo>
                  <a:lnTo>
                    <a:pt x="4571" y="4244340"/>
                  </a:lnTo>
                  <a:lnTo>
                    <a:pt x="1524" y="4244340"/>
                  </a:lnTo>
                  <a:lnTo>
                    <a:pt x="1524" y="4242815"/>
                  </a:lnTo>
                  <a:lnTo>
                    <a:pt x="0" y="4242815"/>
                  </a:lnTo>
                  <a:close/>
                </a:path>
                <a:path w="6350" h="4538980">
                  <a:moveTo>
                    <a:pt x="0" y="4206240"/>
                  </a:moveTo>
                  <a:lnTo>
                    <a:pt x="0" y="4200144"/>
                  </a:lnTo>
                  <a:lnTo>
                    <a:pt x="6095" y="4200144"/>
                  </a:lnTo>
                  <a:lnTo>
                    <a:pt x="6095" y="4206240"/>
                  </a:lnTo>
                  <a:lnTo>
                    <a:pt x="0" y="4206240"/>
                  </a:lnTo>
                  <a:close/>
                </a:path>
                <a:path w="6350" h="4538980">
                  <a:moveTo>
                    <a:pt x="0" y="4169663"/>
                  </a:moveTo>
                  <a:lnTo>
                    <a:pt x="0" y="4163567"/>
                  </a:lnTo>
                  <a:lnTo>
                    <a:pt x="1524" y="4163567"/>
                  </a:lnTo>
                  <a:lnTo>
                    <a:pt x="1524" y="4162044"/>
                  </a:lnTo>
                  <a:lnTo>
                    <a:pt x="4571" y="4162044"/>
                  </a:lnTo>
                  <a:lnTo>
                    <a:pt x="4571" y="4163567"/>
                  </a:lnTo>
                  <a:lnTo>
                    <a:pt x="6095" y="4163567"/>
                  </a:lnTo>
                  <a:lnTo>
                    <a:pt x="6095" y="4169663"/>
                  </a:lnTo>
                  <a:lnTo>
                    <a:pt x="0" y="4169663"/>
                  </a:lnTo>
                  <a:close/>
                </a:path>
                <a:path w="6350" h="4538980">
                  <a:moveTo>
                    <a:pt x="0" y="4131563"/>
                  </a:moveTo>
                  <a:lnTo>
                    <a:pt x="0" y="4126992"/>
                  </a:lnTo>
                  <a:lnTo>
                    <a:pt x="1524" y="4126992"/>
                  </a:lnTo>
                  <a:lnTo>
                    <a:pt x="1524" y="4125467"/>
                  </a:lnTo>
                  <a:lnTo>
                    <a:pt x="4571" y="4125467"/>
                  </a:lnTo>
                  <a:lnTo>
                    <a:pt x="4571" y="4126992"/>
                  </a:lnTo>
                  <a:lnTo>
                    <a:pt x="6095" y="4126992"/>
                  </a:lnTo>
                  <a:lnTo>
                    <a:pt x="6095" y="4131563"/>
                  </a:lnTo>
                  <a:lnTo>
                    <a:pt x="4571" y="4133088"/>
                  </a:lnTo>
                  <a:lnTo>
                    <a:pt x="1524" y="4133088"/>
                  </a:lnTo>
                  <a:lnTo>
                    <a:pt x="0" y="4131563"/>
                  </a:lnTo>
                  <a:close/>
                </a:path>
                <a:path w="6350" h="4538980">
                  <a:moveTo>
                    <a:pt x="0" y="4094988"/>
                  </a:moveTo>
                  <a:lnTo>
                    <a:pt x="0" y="4090415"/>
                  </a:lnTo>
                  <a:lnTo>
                    <a:pt x="1524" y="4088892"/>
                  </a:lnTo>
                  <a:lnTo>
                    <a:pt x="4571" y="4088892"/>
                  </a:lnTo>
                  <a:lnTo>
                    <a:pt x="6095" y="4090415"/>
                  </a:lnTo>
                  <a:lnTo>
                    <a:pt x="6095" y="4094988"/>
                  </a:lnTo>
                  <a:lnTo>
                    <a:pt x="4571" y="4096511"/>
                  </a:lnTo>
                  <a:lnTo>
                    <a:pt x="1524" y="4096511"/>
                  </a:lnTo>
                  <a:lnTo>
                    <a:pt x="0" y="4094988"/>
                  </a:lnTo>
                  <a:close/>
                </a:path>
                <a:path w="6350" h="4538980">
                  <a:moveTo>
                    <a:pt x="0" y="4058411"/>
                  </a:moveTo>
                  <a:lnTo>
                    <a:pt x="0" y="4053840"/>
                  </a:lnTo>
                  <a:lnTo>
                    <a:pt x="1524" y="4052315"/>
                  </a:lnTo>
                  <a:lnTo>
                    <a:pt x="4571" y="4052315"/>
                  </a:lnTo>
                  <a:lnTo>
                    <a:pt x="6095" y="4053840"/>
                  </a:lnTo>
                  <a:lnTo>
                    <a:pt x="6095" y="4058411"/>
                  </a:lnTo>
                  <a:lnTo>
                    <a:pt x="4571" y="4059936"/>
                  </a:lnTo>
                  <a:lnTo>
                    <a:pt x="1524" y="4059936"/>
                  </a:lnTo>
                  <a:lnTo>
                    <a:pt x="0" y="4058411"/>
                  </a:lnTo>
                  <a:close/>
                </a:path>
                <a:path w="6350" h="4538980">
                  <a:moveTo>
                    <a:pt x="0" y="4021836"/>
                  </a:moveTo>
                  <a:lnTo>
                    <a:pt x="0" y="4017263"/>
                  </a:lnTo>
                  <a:lnTo>
                    <a:pt x="1524" y="4015740"/>
                  </a:lnTo>
                  <a:lnTo>
                    <a:pt x="4571" y="4015740"/>
                  </a:lnTo>
                  <a:lnTo>
                    <a:pt x="6095" y="4017263"/>
                  </a:lnTo>
                  <a:lnTo>
                    <a:pt x="6095" y="4021836"/>
                  </a:lnTo>
                  <a:lnTo>
                    <a:pt x="4571" y="4021836"/>
                  </a:lnTo>
                  <a:lnTo>
                    <a:pt x="4571" y="4023360"/>
                  </a:lnTo>
                  <a:lnTo>
                    <a:pt x="1524" y="4023360"/>
                  </a:lnTo>
                  <a:lnTo>
                    <a:pt x="1524" y="4021836"/>
                  </a:lnTo>
                  <a:lnTo>
                    <a:pt x="0" y="4021836"/>
                  </a:lnTo>
                  <a:close/>
                </a:path>
                <a:path w="6350" h="4538980">
                  <a:moveTo>
                    <a:pt x="0" y="3985260"/>
                  </a:moveTo>
                  <a:lnTo>
                    <a:pt x="0" y="3979163"/>
                  </a:lnTo>
                  <a:lnTo>
                    <a:pt x="6095" y="3979163"/>
                  </a:lnTo>
                  <a:lnTo>
                    <a:pt x="6095" y="3985260"/>
                  </a:lnTo>
                  <a:lnTo>
                    <a:pt x="0" y="3985260"/>
                  </a:lnTo>
                  <a:close/>
                </a:path>
                <a:path w="6350" h="4538980">
                  <a:moveTo>
                    <a:pt x="0" y="3948683"/>
                  </a:moveTo>
                  <a:lnTo>
                    <a:pt x="0" y="3942588"/>
                  </a:lnTo>
                  <a:lnTo>
                    <a:pt x="1524" y="3942588"/>
                  </a:lnTo>
                  <a:lnTo>
                    <a:pt x="1524" y="3941063"/>
                  </a:lnTo>
                  <a:lnTo>
                    <a:pt x="4571" y="3941063"/>
                  </a:lnTo>
                  <a:lnTo>
                    <a:pt x="4571" y="3942588"/>
                  </a:lnTo>
                  <a:lnTo>
                    <a:pt x="6095" y="3942588"/>
                  </a:lnTo>
                  <a:lnTo>
                    <a:pt x="6095" y="3948683"/>
                  </a:lnTo>
                  <a:lnTo>
                    <a:pt x="0" y="3948683"/>
                  </a:lnTo>
                  <a:close/>
                </a:path>
                <a:path w="6350" h="4538980">
                  <a:moveTo>
                    <a:pt x="0" y="3910583"/>
                  </a:moveTo>
                  <a:lnTo>
                    <a:pt x="0" y="3906011"/>
                  </a:lnTo>
                  <a:lnTo>
                    <a:pt x="1524" y="3906011"/>
                  </a:lnTo>
                  <a:lnTo>
                    <a:pt x="1524" y="3904488"/>
                  </a:lnTo>
                  <a:lnTo>
                    <a:pt x="4571" y="3904488"/>
                  </a:lnTo>
                  <a:lnTo>
                    <a:pt x="4571" y="3906011"/>
                  </a:lnTo>
                  <a:lnTo>
                    <a:pt x="6095" y="3906011"/>
                  </a:lnTo>
                  <a:lnTo>
                    <a:pt x="6095" y="3910583"/>
                  </a:lnTo>
                  <a:lnTo>
                    <a:pt x="4571" y="3912108"/>
                  </a:lnTo>
                  <a:lnTo>
                    <a:pt x="1524" y="3912108"/>
                  </a:lnTo>
                  <a:lnTo>
                    <a:pt x="0" y="3910583"/>
                  </a:lnTo>
                  <a:close/>
                </a:path>
                <a:path w="6350" h="4538980">
                  <a:moveTo>
                    <a:pt x="0" y="3874008"/>
                  </a:moveTo>
                  <a:lnTo>
                    <a:pt x="0" y="3869436"/>
                  </a:lnTo>
                  <a:lnTo>
                    <a:pt x="1524" y="3867911"/>
                  </a:lnTo>
                  <a:lnTo>
                    <a:pt x="4571" y="3867911"/>
                  </a:lnTo>
                  <a:lnTo>
                    <a:pt x="6095" y="3869436"/>
                  </a:lnTo>
                  <a:lnTo>
                    <a:pt x="6095" y="3874008"/>
                  </a:lnTo>
                  <a:lnTo>
                    <a:pt x="4571" y="3875531"/>
                  </a:lnTo>
                  <a:lnTo>
                    <a:pt x="1524" y="3875531"/>
                  </a:lnTo>
                  <a:lnTo>
                    <a:pt x="0" y="3874008"/>
                  </a:lnTo>
                  <a:close/>
                </a:path>
                <a:path w="6350" h="4538980">
                  <a:moveTo>
                    <a:pt x="0" y="3837431"/>
                  </a:moveTo>
                  <a:lnTo>
                    <a:pt x="0" y="3832860"/>
                  </a:lnTo>
                  <a:lnTo>
                    <a:pt x="1524" y="3831336"/>
                  </a:lnTo>
                  <a:lnTo>
                    <a:pt x="4571" y="3831336"/>
                  </a:lnTo>
                  <a:lnTo>
                    <a:pt x="6095" y="3832860"/>
                  </a:lnTo>
                  <a:lnTo>
                    <a:pt x="6095" y="3837431"/>
                  </a:lnTo>
                  <a:lnTo>
                    <a:pt x="4571" y="3838956"/>
                  </a:lnTo>
                  <a:lnTo>
                    <a:pt x="1524" y="3838956"/>
                  </a:lnTo>
                  <a:lnTo>
                    <a:pt x="0" y="3837431"/>
                  </a:lnTo>
                  <a:close/>
                </a:path>
                <a:path w="6350" h="4538980">
                  <a:moveTo>
                    <a:pt x="0" y="3800856"/>
                  </a:moveTo>
                  <a:lnTo>
                    <a:pt x="0" y="3794760"/>
                  </a:lnTo>
                  <a:lnTo>
                    <a:pt x="6095" y="3794760"/>
                  </a:lnTo>
                  <a:lnTo>
                    <a:pt x="6095" y="3800856"/>
                  </a:lnTo>
                  <a:lnTo>
                    <a:pt x="4571" y="3800856"/>
                  </a:lnTo>
                  <a:lnTo>
                    <a:pt x="4571" y="3802379"/>
                  </a:lnTo>
                  <a:lnTo>
                    <a:pt x="1524" y="3802379"/>
                  </a:lnTo>
                  <a:lnTo>
                    <a:pt x="1524" y="3800856"/>
                  </a:lnTo>
                  <a:lnTo>
                    <a:pt x="0" y="3800856"/>
                  </a:lnTo>
                  <a:close/>
                </a:path>
                <a:path w="6350" h="4538980">
                  <a:moveTo>
                    <a:pt x="0" y="3764279"/>
                  </a:moveTo>
                  <a:lnTo>
                    <a:pt x="0" y="3758183"/>
                  </a:lnTo>
                  <a:lnTo>
                    <a:pt x="6095" y="3758183"/>
                  </a:lnTo>
                  <a:lnTo>
                    <a:pt x="6095" y="3764279"/>
                  </a:lnTo>
                  <a:lnTo>
                    <a:pt x="0" y="3764279"/>
                  </a:lnTo>
                  <a:close/>
                </a:path>
                <a:path w="6350" h="4538980">
                  <a:moveTo>
                    <a:pt x="0" y="3727704"/>
                  </a:moveTo>
                  <a:lnTo>
                    <a:pt x="0" y="3721608"/>
                  </a:lnTo>
                  <a:lnTo>
                    <a:pt x="1524" y="3721608"/>
                  </a:lnTo>
                  <a:lnTo>
                    <a:pt x="1524" y="3720083"/>
                  </a:lnTo>
                  <a:lnTo>
                    <a:pt x="4571" y="3720083"/>
                  </a:lnTo>
                  <a:lnTo>
                    <a:pt x="4571" y="3721608"/>
                  </a:lnTo>
                  <a:lnTo>
                    <a:pt x="6095" y="3721608"/>
                  </a:lnTo>
                  <a:lnTo>
                    <a:pt x="6095" y="3727704"/>
                  </a:lnTo>
                  <a:lnTo>
                    <a:pt x="0" y="3727704"/>
                  </a:lnTo>
                  <a:close/>
                </a:path>
                <a:path w="6350" h="4538980">
                  <a:moveTo>
                    <a:pt x="0" y="3689604"/>
                  </a:moveTo>
                  <a:lnTo>
                    <a:pt x="0" y="3685031"/>
                  </a:lnTo>
                  <a:lnTo>
                    <a:pt x="1524" y="3685031"/>
                  </a:lnTo>
                  <a:lnTo>
                    <a:pt x="1524" y="3683508"/>
                  </a:lnTo>
                  <a:lnTo>
                    <a:pt x="4571" y="3683508"/>
                  </a:lnTo>
                  <a:lnTo>
                    <a:pt x="4571" y="3685031"/>
                  </a:lnTo>
                  <a:lnTo>
                    <a:pt x="6095" y="3685031"/>
                  </a:lnTo>
                  <a:lnTo>
                    <a:pt x="6095" y="3689604"/>
                  </a:lnTo>
                  <a:lnTo>
                    <a:pt x="4571" y="3691128"/>
                  </a:lnTo>
                  <a:lnTo>
                    <a:pt x="1524" y="3691128"/>
                  </a:lnTo>
                  <a:lnTo>
                    <a:pt x="0" y="3689604"/>
                  </a:lnTo>
                  <a:close/>
                </a:path>
                <a:path w="6350" h="4538980">
                  <a:moveTo>
                    <a:pt x="0" y="3653028"/>
                  </a:moveTo>
                  <a:lnTo>
                    <a:pt x="0" y="3648456"/>
                  </a:lnTo>
                  <a:lnTo>
                    <a:pt x="1524" y="3646931"/>
                  </a:lnTo>
                  <a:lnTo>
                    <a:pt x="4571" y="3646931"/>
                  </a:lnTo>
                  <a:lnTo>
                    <a:pt x="6095" y="3648456"/>
                  </a:lnTo>
                  <a:lnTo>
                    <a:pt x="6095" y="3653028"/>
                  </a:lnTo>
                  <a:lnTo>
                    <a:pt x="4571" y="3654552"/>
                  </a:lnTo>
                  <a:lnTo>
                    <a:pt x="1524" y="3654552"/>
                  </a:lnTo>
                  <a:lnTo>
                    <a:pt x="0" y="3653028"/>
                  </a:lnTo>
                  <a:close/>
                </a:path>
                <a:path w="6350" h="4538980">
                  <a:moveTo>
                    <a:pt x="0" y="3616452"/>
                  </a:moveTo>
                  <a:lnTo>
                    <a:pt x="0" y="3611879"/>
                  </a:lnTo>
                  <a:lnTo>
                    <a:pt x="1524" y="3610356"/>
                  </a:lnTo>
                  <a:lnTo>
                    <a:pt x="4571" y="3610356"/>
                  </a:lnTo>
                  <a:lnTo>
                    <a:pt x="6095" y="3611879"/>
                  </a:lnTo>
                  <a:lnTo>
                    <a:pt x="6095" y="3616452"/>
                  </a:lnTo>
                  <a:lnTo>
                    <a:pt x="4571" y="3617976"/>
                  </a:lnTo>
                  <a:lnTo>
                    <a:pt x="1524" y="3617976"/>
                  </a:lnTo>
                  <a:lnTo>
                    <a:pt x="0" y="3616452"/>
                  </a:lnTo>
                  <a:close/>
                </a:path>
                <a:path w="6350" h="4538980">
                  <a:moveTo>
                    <a:pt x="0" y="3579876"/>
                  </a:moveTo>
                  <a:lnTo>
                    <a:pt x="0" y="3573779"/>
                  </a:lnTo>
                  <a:lnTo>
                    <a:pt x="6095" y="3573779"/>
                  </a:lnTo>
                  <a:lnTo>
                    <a:pt x="6095" y="3579876"/>
                  </a:lnTo>
                  <a:lnTo>
                    <a:pt x="4571" y="3579876"/>
                  </a:lnTo>
                  <a:lnTo>
                    <a:pt x="4571" y="3581399"/>
                  </a:lnTo>
                  <a:lnTo>
                    <a:pt x="1524" y="3581399"/>
                  </a:lnTo>
                  <a:lnTo>
                    <a:pt x="1524" y="3579876"/>
                  </a:lnTo>
                  <a:lnTo>
                    <a:pt x="0" y="3579876"/>
                  </a:lnTo>
                  <a:close/>
                </a:path>
                <a:path w="6350" h="4538980">
                  <a:moveTo>
                    <a:pt x="0" y="3543299"/>
                  </a:moveTo>
                  <a:lnTo>
                    <a:pt x="0" y="3537204"/>
                  </a:lnTo>
                  <a:lnTo>
                    <a:pt x="6095" y="3537204"/>
                  </a:lnTo>
                  <a:lnTo>
                    <a:pt x="6095" y="3543299"/>
                  </a:lnTo>
                  <a:lnTo>
                    <a:pt x="0" y="3543299"/>
                  </a:lnTo>
                  <a:close/>
                </a:path>
                <a:path w="6350" h="4538980">
                  <a:moveTo>
                    <a:pt x="0" y="3506724"/>
                  </a:moveTo>
                  <a:lnTo>
                    <a:pt x="0" y="3500627"/>
                  </a:lnTo>
                  <a:lnTo>
                    <a:pt x="1524" y="3500627"/>
                  </a:lnTo>
                  <a:lnTo>
                    <a:pt x="1524" y="3499104"/>
                  </a:lnTo>
                  <a:lnTo>
                    <a:pt x="4571" y="3499104"/>
                  </a:lnTo>
                  <a:lnTo>
                    <a:pt x="4571" y="3500627"/>
                  </a:lnTo>
                  <a:lnTo>
                    <a:pt x="6095" y="3500627"/>
                  </a:lnTo>
                  <a:lnTo>
                    <a:pt x="6095" y="3506724"/>
                  </a:lnTo>
                  <a:lnTo>
                    <a:pt x="0" y="3506724"/>
                  </a:lnTo>
                  <a:close/>
                </a:path>
                <a:path w="6350" h="4538980">
                  <a:moveTo>
                    <a:pt x="0" y="3468624"/>
                  </a:moveTo>
                  <a:lnTo>
                    <a:pt x="0" y="3464052"/>
                  </a:lnTo>
                  <a:lnTo>
                    <a:pt x="1524" y="3462527"/>
                  </a:lnTo>
                  <a:lnTo>
                    <a:pt x="4571" y="3462527"/>
                  </a:lnTo>
                  <a:lnTo>
                    <a:pt x="6095" y="3464052"/>
                  </a:lnTo>
                  <a:lnTo>
                    <a:pt x="6095" y="3468624"/>
                  </a:lnTo>
                  <a:lnTo>
                    <a:pt x="4571" y="3470147"/>
                  </a:lnTo>
                  <a:lnTo>
                    <a:pt x="1524" y="3470147"/>
                  </a:lnTo>
                  <a:lnTo>
                    <a:pt x="0" y="3468624"/>
                  </a:lnTo>
                  <a:close/>
                </a:path>
                <a:path w="6350" h="4538980">
                  <a:moveTo>
                    <a:pt x="0" y="3432047"/>
                  </a:moveTo>
                  <a:lnTo>
                    <a:pt x="0" y="3427476"/>
                  </a:lnTo>
                  <a:lnTo>
                    <a:pt x="1524" y="3425952"/>
                  </a:lnTo>
                  <a:lnTo>
                    <a:pt x="4571" y="3425952"/>
                  </a:lnTo>
                  <a:lnTo>
                    <a:pt x="6095" y="3427476"/>
                  </a:lnTo>
                  <a:lnTo>
                    <a:pt x="6095" y="3432047"/>
                  </a:lnTo>
                  <a:lnTo>
                    <a:pt x="4571" y="3433572"/>
                  </a:lnTo>
                  <a:lnTo>
                    <a:pt x="1524" y="3433572"/>
                  </a:lnTo>
                  <a:lnTo>
                    <a:pt x="0" y="3432047"/>
                  </a:lnTo>
                  <a:close/>
                </a:path>
                <a:path w="6350" h="4538980">
                  <a:moveTo>
                    <a:pt x="0" y="3395472"/>
                  </a:moveTo>
                  <a:lnTo>
                    <a:pt x="0" y="3390899"/>
                  </a:lnTo>
                  <a:lnTo>
                    <a:pt x="1524" y="3389376"/>
                  </a:lnTo>
                  <a:lnTo>
                    <a:pt x="4571" y="3389376"/>
                  </a:lnTo>
                  <a:lnTo>
                    <a:pt x="6095" y="3390899"/>
                  </a:lnTo>
                  <a:lnTo>
                    <a:pt x="6095" y="3395472"/>
                  </a:lnTo>
                  <a:lnTo>
                    <a:pt x="4571" y="3396995"/>
                  </a:lnTo>
                  <a:lnTo>
                    <a:pt x="1524" y="3396995"/>
                  </a:lnTo>
                  <a:lnTo>
                    <a:pt x="0" y="3395472"/>
                  </a:lnTo>
                  <a:close/>
                </a:path>
                <a:path w="6350" h="4538980">
                  <a:moveTo>
                    <a:pt x="0" y="3358895"/>
                  </a:moveTo>
                  <a:lnTo>
                    <a:pt x="0" y="3352799"/>
                  </a:lnTo>
                  <a:lnTo>
                    <a:pt x="6095" y="3352799"/>
                  </a:lnTo>
                  <a:lnTo>
                    <a:pt x="6095" y="3358895"/>
                  </a:lnTo>
                  <a:lnTo>
                    <a:pt x="4571" y="3358895"/>
                  </a:lnTo>
                  <a:lnTo>
                    <a:pt x="4571" y="3360420"/>
                  </a:lnTo>
                  <a:lnTo>
                    <a:pt x="1524" y="3360420"/>
                  </a:lnTo>
                  <a:lnTo>
                    <a:pt x="1524" y="3358895"/>
                  </a:lnTo>
                  <a:lnTo>
                    <a:pt x="0" y="3358895"/>
                  </a:lnTo>
                  <a:close/>
                </a:path>
                <a:path w="6350" h="4538980">
                  <a:moveTo>
                    <a:pt x="0" y="3322320"/>
                  </a:moveTo>
                  <a:lnTo>
                    <a:pt x="0" y="3316224"/>
                  </a:lnTo>
                  <a:lnTo>
                    <a:pt x="6095" y="3316224"/>
                  </a:lnTo>
                  <a:lnTo>
                    <a:pt x="6095" y="3322320"/>
                  </a:lnTo>
                  <a:lnTo>
                    <a:pt x="0" y="3322320"/>
                  </a:lnTo>
                  <a:close/>
                </a:path>
                <a:path w="6350" h="4538980">
                  <a:moveTo>
                    <a:pt x="0" y="3285744"/>
                  </a:moveTo>
                  <a:lnTo>
                    <a:pt x="0" y="3279647"/>
                  </a:lnTo>
                  <a:lnTo>
                    <a:pt x="1524" y="3279647"/>
                  </a:lnTo>
                  <a:lnTo>
                    <a:pt x="1524" y="3278124"/>
                  </a:lnTo>
                  <a:lnTo>
                    <a:pt x="4571" y="3278124"/>
                  </a:lnTo>
                  <a:lnTo>
                    <a:pt x="4571" y="3279647"/>
                  </a:lnTo>
                  <a:lnTo>
                    <a:pt x="6095" y="3279647"/>
                  </a:lnTo>
                  <a:lnTo>
                    <a:pt x="6095" y="3285744"/>
                  </a:lnTo>
                  <a:lnTo>
                    <a:pt x="0" y="3285744"/>
                  </a:lnTo>
                  <a:close/>
                </a:path>
                <a:path w="6350" h="4538980">
                  <a:moveTo>
                    <a:pt x="0" y="3247644"/>
                  </a:moveTo>
                  <a:lnTo>
                    <a:pt x="0" y="3243072"/>
                  </a:lnTo>
                  <a:lnTo>
                    <a:pt x="1524" y="3241547"/>
                  </a:lnTo>
                  <a:lnTo>
                    <a:pt x="4571" y="3241547"/>
                  </a:lnTo>
                  <a:lnTo>
                    <a:pt x="6095" y="3243072"/>
                  </a:lnTo>
                  <a:lnTo>
                    <a:pt x="6095" y="3247644"/>
                  </a:lnTo>
                  <a:lnTo>
                    <a:pt x="4571" y="3249167"/>
                  </a:lnTo>
                  <a:lnTo>
                    <a:pt x="1524" y="3249167"/>
                  </a:lnTo>
                  <a:lnTo>
                    <a:pt x="0" y="3247644"/>
                  </a:lnTo>
                  <a:close/>
                </a:path>
                <a:path w="6350" h="4538980">
                  <a:moveTo>
                    <a:pt x="0" y="3211067"/>
                  </a:moveTo>
                  <a:lnTo>
                    <a:pt x="0" y="3206495"/>
                  </a:lnTo>
                  <a:lnTo>
                    <a:pt x="1524" y="3204972"/>
                  </a:lnTo>
                  <a:lnTo>
                    <a:pt x="4571" y="3204972"/>
                  </a:lnTo>
                  <a:lnTo>
                    <a:pt x="6095" y="3206495"/>
                  </a:lnTo>
                  <a:lnTo>
                    <a:pt x="6095" y="3211067"/>
                  </a:lnTo>
                  <a:lnTo>
                    <a:pt x="4571" y="3212592"/>
                  </a:lnTo>
                  <a:lnTo>
                    <a:pt x="1524" y="3212592"/>
                  </a:lnTo>
                  <a:lnTo>
                    <a:pt x="0" y="3211067"/>
                  </a:lnTo>
                  <a:close/>
                </a:path>
                <a:path w="6350" h="4538980">
                  <a:moveTo>
                    <a:pt x="0" y="3174492"/>
                  </a:moveTo>
                  <a:lnTo>
                    <a:pt x="0" y="3169919"/>
                  </a:lnTo>
                  <a:lnTo>
                    <a:pt x="1524" y="3168395"/>
                  </a:lnTo>
                  <a:lnTo>
                    <a:pt x="4571" y="3168395"/>
                  </a:lnTo>
                  <a:lnTo>
                    <a:pt x="6095" y="3169919"/>
                  </a:lnTo>
                  <a:lnTo>
                    <a:pt x="6095" y="3174492"/>
                  </a:lnTo>
                  <a:lnTo>
                    <a:pt x="4571" y="3174492"/>
                  </a:lnTo>
                  <a:lnTo>
                    <a:pt x="4571" y="3176016"/>
                  </a:lnTo>
                  <a:lnTo>
                    <a:pt x="1524" y="3176016"/>
                  </a:lnTo>
                  <a:lnTo>
                    <a:pt x="1524" y="3174492"/>
                  </a:lnTo>
                  <a:lnTo>
                    <a:pt x="0" y="3174492"/>
                  </a:lnTo>
                  <a:close/>
                </a:path>
                <a:path w="6350" h="4538980">
                  <a:moveTo>
                    <a:pt x="0" y="3137916"/>
                  </a:moveTo>
                  <a:lnTo>
                    <a:pt x="0" y="3131819"/>
                  </a:lnTo>
                  <a:lnTo>
                    <a:pt x="6095" y="3131819"/>
                  </a:lnTo>
                  <a:lnTo>
                    <a:pt x="6095" y="3137916"/>
                  </a:lnTo>
                  <a:lnTo>
                    <a:pt x="4571" y="3137916"/>
                  </a:lnTo>
                  <a:lnTo>
                    <a:pt x="4571" y="3139440"/>
                  </a:lnTo>
                  <a:lnTo>
                    <a:pt x="1524" y="3139440"/>
                  </a:lnTo>
                  <a:lnTo>
                    <a:pt x="1524" y="3137916"/>
                  </a:lnTo>
                  <a:lnTo>
                    <a:pt x="0" y="3137916"/>
                  </a:lnTo>
                  <a:close/>
                </a:path>
                <a:path w="6350" h="4538980">
                  <a:moveTo>
                    <a:pt x="0" y="3101340"/>
                  </a:moveTo>
                  <a:lnTo>
                    <a:pt x="0" y="3095244"/>
                  </a:lnTo>
                  <a:lnTo>
                    <a:pt x="6095" y="3095244"/>
                  </a:lnTo>
                  <a:lnTo>
                    <a:pt x="6095" y="3101340"/>
                  </a:lnTo>
                  <a:lnTo>
                    <a:pt x="0" y="3101340"/>
                  </a:lnTo>
                  <a:close/>
                </a:path>
                <a:path w="6350" h="4538980">
                  <a:moveTo>
                    <a:pt x="0" y="3064763"/>
                  </a:moveTo>
                  <a:lnTo>
                    <a:pt x="0" y="3058668"/>
                  </a:lnTo>
                  <a:lnTo>
                    <a:pt x="1524" y="3058668"/>
                  </a:lnTo>
                  <a:lnTo>
                    <a:pt x="1524" y="3057144"/>
                  </a:lnTo>
                  <a:lnTo>
                    <a:pt x="4571" y="3057144"/>
                  </a:lnTo>
                  <a:lnTo>
                    <a:pt x="4571" y="3058668"/>
                  </a:lnTo>
                  <a:lnTo>
                    <a:pt x="6095" y="3058668"/>
                  </a:lnTo>
                  <a:lnTo>
                    <a:pt x="6095" y="3064763"/>
                  </a:lnTo>
                  <a:lnTo>
                    <a:pt x="0" y="3064763"/>
                  </a:lnTo>
                  <a:close/>
                </a:path>
                <a:path w="6350" h="4538980">
                  <a:moveTo>
                    <a:pt x="0" y="3026663"/>
                  </a:moveTo>
                  <a:lnTo>
                    <a:pt x="0" y="3022092"/>
                  </a:lnTo>
                  <a:lnTo>
                    <a:pt x="1524" y="3020568"/>
                  </a:lnTo>
                  <a:lnTo>
                    <a:pt x="4571" y="3020568"/>
                  </a:lnTo>
                  <a:lnTo>
                    <a:pt x="6095" y="3022092"/>
                  </a:lnTo>
                  <a:lnTo>
                    <a:pt x="6095" y="3026663"/>
                  </a:lnTo>
                  <a:lnTo>
                    <a:pt x="4571" y="3028187"/>
                  </a:lnTo>
                  <a:lnTo>
                    <a:pt x="1524" y="3028187"/>
                  </a:lnTo>
                  <a:lnTo>
                    <a:pt x="0" y="3026663"/>
                  </a:lnTo>
                  <a:close/>
                </a:path>
                <a:path w="6350" h="4538980">
                  <a:moveTo>
                    <a:pt x="0" y="2990087"/>
                  </a:moveTo>
                  <a:lnTo>
                    <a:pt x="0" y="2985516"/>
                  </a:lnTo>
                  <a:lnTo>
                    <a:pt x="1524" y="2983992"/>
                  </a:lnTo>
                  <a:lnTo>
                    <a:pt x="4571" y="2983992"/>
                  </a:lnTo>
                  <a:lnTo>
                    <a:pt x="6095" y="2985516"/>
                  </a:lnTo>
                  <a:lnTo>
                    <a:pt x="6095" y="2990087"/>
                  </a:lnTo>
                  <a:lnTo>
                    <a:pt x="4571" y="2991611"/>
                  </a:lnTo>
                  <a:lnTo>
                    <a:pt x="1524" y="2991611"/>
                  </a:lnTo>
                  <a:lnTo>
                    <a:pt x="0" y="2990087"/>
                  </a:lnTo>
                  <a:close/>
                </a:path>
                <a:path w="6350" h="4538980">
                  <a:moveTo>
                    <a:pt x="0" y="2953511"/>
                  </a:moveTo>
                  <a:lnTo>
                    <a:pt x="0" y="2948940"/>
                  </a:lnTo>
                  <a:lnTo>
                    <a:pt x="1524" y="2947416"/>
                  </a:lnTo>
                  <a:lnTo>
                    <a:pt x="4571" y="2947416"/>
                  </a:lnTo>
                  <a:lnTo>
                    <a:pt x="6095" y="2948940"/>
                  </a:lnTo>
                  <a:lnTo>
                    <a:pt x="6095" y="2953511"/>
                  </a:lnTo>
                  <a:lnTo>
                    <a:pt x="4571" y="2953511"/>
                  </a:lnTo>
                  <a:lnTo>
                    <a:pt x="4571" y="2955035"/>
                  </a:lnTo>
                  <a:lnTo>
                    <a:pt x="1524" y="2955035"/>
                  </a:lnTo>
                  <a:lnTo>
                    <a:pt x="1524" y="2953511"/>
                  </a:lnTo>
                  <a:lnTo>
                    <a:pt x="0" y="2953511"/>
                  </a:lnTo>
                  <a:close/>
                </a:path>
                <a:path w="6350" h="4538980">
                  <a:moveTo>
                    <a:pt x="0" y="2916935"/>
                  </a:moveTo>
                  <a:lnTo>
                    <a:pt x="0" y="2910840"/>
                  </a:lnTo>
                  <a:lnTo>
                    <a:pt x="6095" y="2910840"/>
                  </a:lnTo>
                  <a:lnTo>
                    <a:pt x="6095" y="2916935"/>
                  </a:lnTo>
                  <a:lnTo>
                    <a:pt x="4571" y="2916935"/>
                  </a:lnTo>
                  <a:lnTo>
                    <a:pt x="4571" y="2918460"/>
                  </a:lnTo>
                  <a:lnTo>
                    <a:pt x="1524" y="2918460"/>
                  </a:lnTo>
                  <a:lnTo>
                    <a:pt x="1524" y="2916935"/>
                  </a:lnTo>
                  <a:lnTo>
                    <a:pt x="0" y="2916935"/>
                  </a:lnTo>
                  <a:close/>
                </a:path>
                <a:path w="6350" h="4538980">
                  <a:moveTo>
                    <a:pt x="0" y="2880360"/>
                  </a:moveTo>
                  <a:lnTo>
                    <a:pt x="0" y="2874263"/>
                  </a:lnTo>
                  <a:lnTo>
                    <a:pt x="6095" y="2874263"/>
                  </a:lnTo>
                  <a:lnTo>
                    <a:pt x="6095" y="2880360"/>
                  </a:lnTo>
                  <a:lnTo>
                    <a:pt x="0" y="2880360"/>
                  </a:lnTo>
                  <a:close/>
                </a:path>
                <a:path w="6350" h="4538980">
                  <a:moveTo>
                    <a:pt x="0" y="2842260"/>
                  </a:moveTo>
                  <a:lnTo>
                    <a:pt x="0" y="2837687"/>
                  </a:lnTo>
                  <a:lnTo>
                    <a:pt x="1524" y="2837687"/>
                  </a:lnTo>
                  <a:lnTo>
                    <a:pt x="1524" y="2836163"/>
                  </a:lnTo>
                  <a:lnTo>
                    <a:pt x="4571" y="2836163"/>
                  </a:lnTo>
                  <a:lnTo>
                    <a:pt x="4571" y="2837687"/>
                  </a:lnTo>
                  <a:lnTo>
                    <a:pt x="6095" y="2837687"/>
                  </a:lnTo>
                  <a:lnTo>
                    <a:pt x="6095" y="2842260"/>
                  </a:lnTo>
                  <a:lnTo>
                    <a:pt x="4571" y="2843784"/>
                  </a:lnTo>
                  <a:lnTo>
                    <a:pt x="1524" y="2843784"/>
                  </a:lnTo>
                  <a:lnTo>
                    <a:pt x="0" y="2842260"/>
                  </a:lnTo>
                  <a:close/>
                </a:path>
                <a:path w="6350" h="4538980">
                  <a:moveTo>
                    <a:pt x="0" y="2805684"/>
                  </a:moveTo>
                  <a:lnTo>
                    <a:pt x="0" y="2801111"/>
                  </a:lnTo>
                  <a:lnTo>
                    <a:pt x="1524" y="2799587"/>
                  </a:lnTo>
                  <a:lnTo>
                    <a:pt x="4571" y="2799587"/>
                  </a:lnTo>
                  <a:lnTo>
                    <a:pt x="6095" y="2801111"/>
                  </a:lnTo>
                  <a:lnTo>
                    <a:pt x="6095" y="2805684"/>
                  </a:lnTo>
                  <a:lnTo>
                    <a:pt x="4571" y="2807208"/>
                  </a:lnTo>
                  <a:lnTo>
                    <a:pt x="1524" y="2807208"/>
                  </a:lnTo>
                  <a:lnTo>
                    <a:pt x="0" y="2805684"/>
                  </a:lnTo>
                  <a:close/>
                </a:path>
                <a:path w="6350" h="4538980">
                  <a:moveTo>
                    <a:pt x="0" y="2769108"/>
                  </a:moveTo>
                  <a:lnTo>
                    <a:pt x="0" y="2764535"/>
                  </a:lnTo>
                  <a:lnTo>
                    <a:pt x="1524" y="2763011"/>
                  </a:lnTo>
                  <a:lnTo>
                    <a:pt x="4571" y="2763011"/>
                  </a:lnTo>
                  <a:lnTo>
                    <a:pt x="6095" y="2764535"/>
                  </a:lnTo>
                  <a:lnTo>
                    <a:pt x="6095" y="2769108"/>
                  </a:lnTo>
                  <a:lnTo>
                    <a:pt x="4571" y="2770632"/>
                  </a:lnTo>
                  <a:lnTo>
                    <a:pt x="1524" y="2770632"/>
                  </a:lnTo>
                  <a:lnTo>
                    <a:pt x="0" y="2769108"/>
                  </a:lnTo>
                  <a:close/>
                </a:path>
                <a:path w="6350" h="4538980">
                  <a:moveTo>
                    <a:pt x="0" y="2732532"/>
                  </a:moveTo>
                  <a:lnTo>
                    <a:pt x="0" y="2727960"/>
                  </a:lnTo>
                  <a:lnTo>
                    <a:pt x="1524" y="2726435"/>
                  </a:lnTo>
                  <a:lnTo>
                    <a:pt x="4571" y="2726435"/>
                  </a:lnTo>
                  <a:lnTo>
                    <a:pt x="6095" y="2727960"/>
                  </a:lnTo>
                  <a:lnTo>
                    <a:pt x="6095" y="2732532"/>
                  </a:lnTo>
                  <a:lnTo>
                    <a:pt x="4571" y="2732532"/>
                  </a:lnTo>
                  <a:lnTo>
                    <a:pt x="4571" y="2734056"/>
                  </a:lnTo>
                  <a:lnTo>
                    <a:pt x="1524" y="2734056"/>
                  </a:lnTo>
                  <a:lnTo>
                    <a:pt x="1524" y="2732532"/>
                  </a:lnTo>
                  <a:lnTo>
                    <a:pt x="0" y="2732532"/>
                  </a:lnTo>
                  <a:close/>
                </a:path>
                <a:path w="6350" h="4538980">
                  <a:moveTo>
                    <a:pt x="0" y="2695956"/>
                  </a:moveTo>
                  <a:lnTo>
                    <a:pt x="0" y="2689860"/>
                  </a:lnTo>
                  <a:lnTo>
                    <a:pt x="6095" y="2689860"/>
                  </a:lnTo>
                  <a:lnTo>
                    <a:pt x="6095" y="2695956"/>
                  </a:lnTo>
                  <a:lnTo>
                    <a:pt x="4571" y="2695956"/>
                  </a:lnTo>
                  <a:lnTo>
                    <a:pt x="4571" y="2697479"/>
                  </a:lnTo>
                  <a:lnTo>
                    <a:pt x="1524" y="2697479"/>
                  </a:lnTo>
                  <a:lnTo>
                    <a:pt x="1524" y="2695956"/>
                  </a:lnTo>
                  <a:lnTo>
                    <a:pt x="0" y="2695956"/>
                  </a:lnTo>
                  <a:close/>
                </a:path>
                <a:path w="6350" h="4538980">
                  <a:moveTo>
                    <a:pt x="0" y="2659379"/>
                  </a:moveTo>
                  <a:lnTo>
                    <a:pt x="0" y="2653284"/>
                  </a:lnTo>
                  <a:lnTo>
                    <a:pt x="6095" y="2653284"/>
                  </a:lnTo>
                  <a:lnTo>
                    <a:pt x="6095" y="2659379"/>
                  </a:lnTo>
                  <a:lnTo>
                    <a:pt x="0" y="2659379"/>
                  </a:lnTo>
                  <a:close/>
                </a:path>
                <a:path w="6350" h="4538980">
                  <a:moveTo>
                    <a:pt x="0" y="2621279"/>
                  </a:moveTo>
                  <a:lnTo>
                    <a:pt x="0" y="2616708"/>
                  </a:lnTo>
                  <a:lnTo>
                    <a:pt x="1524" y="2616708"/>
                  </a:lnTo>
                  <a:lnTo>
                    <a:pt x="1524" y="2615184"/>
                  </a:lnTo>
                  <a:lnTo>
                    <a:pt x="4571" y="2615184"/>
                  </a:lnTo>
                  <a:lnTo>
                    <a:pt x="4571" y="2616708"/>
                  </a:lnTo>
                  <a:lnTo>
                    <a:pt x="6095" y="2616708"/>
                  </a:lnTo>
                  <a:lnTo>
                    <a:pt x="6095" y="2621279"/>
                  </a:lnTo>
                  <a:lnTo>
                    <a:pt x="4571" y="2622803"/>
                  </a:lnTo>
                  <a:lnTo>
                    <a:pt x="1524" y="2622803"/>
                  </a:lnTo>
                  <a:lnTo>
                    <a:pt x="0" y="2621279"/>
                  </a:lnTo>
                  <a:close/>
                </a:path>
                <a:path w="6350" h="4538980">
                  <a:moveTo>
                    <a:pt x="0" y="2584703"/>
                  </a:moveTo>
                  <a:lnTo>
                    <a:pt x="0" y="2580132"/>
                  </a:lnTo>
                  <a:lnTo>
                    <a:pt x="1524" y="2578608"/>
                  </a:lnTo>
                  <a:lnTo>
                    <a:pt x="4571" y="2578608"/>
                  </a:lnTo>
                  <a:lnTo>
                    <a:pt x="6095" y="2580132"/>
                  </a:lnTo>
                  <a:lnTo>
                    <a:pt x="6095" y="2584703"/>
                  </a:lnTo>
                  <a:lnTo>
                    <a:pt x="4571" y="2586227"/>
                  </a:lnTo>
                  <a:lnTo>
                    <a:pt x="1524" y="2586227"/>
                  </a:lnTo>
                  <a:lnTo>
                    <a:pt x="0" y="2584703"/>
                  </a:lnTo>
                  <a:close/>
                </a:path>
                <a:path w="6350" h="4538980">
                  <a:moveTo>
                    <a:pt x="0" y="2548127"/>
                  </a:moveTo>
                  <a:lnTo>
                    <a:pt x="0" y="2543556"/>
                  </a:lnTo>
                  <a:lnTo>
                    <a:pt x="1524" y="2542032"/>
                  </a:lnTo>
                  <a:lnTo>
                    <a:pt x="4571" y="2542032"/>
                  </a:lnTo>
                  <a:lnTo>
                    <a:pt x="6095" y="2543556"/>
                  </a:lnTo>
                  <a:lnTo>
                    <a:pt x="6095" y="2548127"/>
                  </a:lnTo>
                  <a:lnTo>
                    <a:pt x="4571" y="2549652"/>
                  </a:lnTo>
                  <a:lnTo>
                    <a:pt x="1524" y="2549652"/>
                  </a:lnTo>
                  <a:lnTo>
                    <a:pt x="0" y="2548127"/>
                  </a:lnTo>
                  <a:close/>
                </a:path>
                <a:path w="6350" h="4538980">
                  <a:moveTo>
                    <a:pt x="0" y="2511552"/>
                  </a:moveTo>
                  <a:lnTo>
                    <a:pt x="0" y="2506979"/>
                  </a:lnTo>
                  <a:lnTo>
                    <a:pt x="1524" y="2505456"/>
                  </a:lnTo>
                  <a:lnTo>
                    <a:pt x="4571" y="2505456"/>
                  </a:lnTo>
                  <a:lnTo>
                    <a:pt x="6095" y="2506979"/>
                  </a:lnTo>
                  <a:lnTo>
                    <a:pt x="6095" y="2511552"/>
                  </a:lnTo>
                  <a:lnTo>
                    <a:pt x="4571" y="2511552"/>
                  </a:lnTo>
                  <a:lnTo>
                    <a:pt x="4571" y="2513076"/>
                  </a:lnTo>
                  <a:lnTo>
                    <a:pt x="1524" y="2513076"/>
                  </a:lnTo>
                  <a:lnTo>
                    <a:pt x="1524" y="2511552"/>
                  </a:lnTo>
                  <a:lnTo>
                    <a:pt x="0" y="2511552"/>
                  </a:lnTo>
                  <a:close/>
                </a:path>
                <a:path w="6350" h="4538980">
                  <a:moveTo>
                    <a:pt x="0" y="2474976"/>
                  </a:moveTo>
                  <a:lnTo>
                    <a:pt x="0" y="2468879"/>
                  </a:lnTo>
                  <a:lnTo>
                    <a:pt x="6095" y="2468879"/>
                  </a:lnTo>
                  <a:lnTo>
                    <a:pt x="6095" y="2474976"/>
                  </a:lnTo>
                  <a:lnTo>
                    <a:pt x="0" y="2474976"/>
                  </a:lnTo>
                  <a:close/>
                </a:path>
                <a:path w="6350" h="4538980">
                  <a:moveTo>
                    <a:pt x="0" y="2438400"/>
                  </a:moveTo>
                  <a:lnTo>
                    <a:pt x="0" y="2432303"/>
                  </a:lnTo>
                  <a:lnTo>
                    <a:pt x="1524" y="2432303"/>
                  </a:lnTo>
                  <a:lnTo>
                    <a:pt x="1524" y="2430779"/>
                  </a:lnTo>
                  <a:lnTo>
                    <a:pt x="4571" y="2430779"/>
                  </a:lnTo>
                  <a:lnTo>
                    <a:pt x="4571" y="2432303"/>
                  </a:lnTo>
                  <a:lnTo>
                    <a:pt x="6095" y="2432303"/>
                  </a:lnTo>
                  <a:lnTo>
                    <a:pt x="6095" y="2438400"/>
                  </a:lnTo>
                  <a:lnTo>
                    <a:pt x="0" y="2438400"/>
                  </a:lnTo>
                  <a:close/>
                </a:path>
                <a:path w="6350" h="4538980">
                  <a:moveTo>
                    <a:pt x="0" y="2400300"/>
                  </a:moveTo>
                  <a:lnTo>
                    <a:pt x="0" y="2395727"/>
                  </a:lnTo>
                  <a:lnTo>
                    <a:pt x="1524" y="2395727"/>
                  </a:lnTo>
                  <a:lnTo>
                    <a:pt x="1524" y="2394203"/>
                  </a:lnTo>
                  <a:lnTo>
                    <a:pt x="4571" y="2394203"/>
                  </a:lnTo>
                  <a:lnTo>
                    <a:pt x="4571" y="2395727"/>
                  </a:lnTo>
                  <a:lnTo>
                    <a:pt x="6095" y="2395727"/>
                  </a:lnTo>
                  <a:lnTo>
                    <a:pt x="6095" y="2400300"/>
                  </a:lnTo>
                  <a:lnTo>
                    <a:pt x="4571" y="2401824"/>
                  </a:lnTo>
                  <a:lnTo>
                    <a:pt x="1524" y="2401824"/>
                  </a:lnTo>
                  <a:lnTo>
                    <a:pt x="0" y="2400300"/>
                  </a:lnTo>
                  <a:close/>
                </a:path>
                <a:path w="6350" h="4538980">
                  <a:moveTo>
                    <a:pt x="0" y="2363724"/>
                  </a:moveTo>
                  <a:lnTo>
                    <a:pt x="0" y="2359152"/>
                  </a:lnTo>
                  <a:lnTo>
                    <a:pt x="1524" y="2357627"/>
                  </a:lnTo>
                  <a:lnTo>
                    <a:pt x="4571" y="2357627"/>
                  </a:lnTo>
                  <a:lnTo>
                    <a:pt x="6095" y="2359152"/>
                  </a:lnTo>
                  <a:lnTo>
                    <a:pt x="6095" y="2363724"/>
                  </a:lnTo>
                  <a:lnTo>
                    <a:pt x="4571" y="2365248"/>
                  </a:lnTo>
                  <a:lnTo>
                    <a:pt x="1524" y="2365248"/>
                  </a:lnTo>
                  <a:lnTo>
                    <a:pt x="0" y="2363724"/>
                  </a:lnTo>
                  <a:close/>
                </a:path>
                <a:path w="6350" h="4538980">
                  <a:moveTo>
                    <a:pt x="0" y="2327148"/>
                  </a:moveTo>
                  <a:lnTo>
                    <a:pt x="0" y="2322576"/>
                  </a:lnTo>
                  <a:lnTo>
                    <a:pt x="1524" y="2321052"/>
                  </a:lnTo>
                  <a:lnTo>
                    <a:pt x="4571" y="2321052"/>
                  </a:lnTo>
                  <a:lnTo>
                    <a:pt x="6095" y="2322576"/>
                  </a:lnTo>
                  <a:lnTo>
                    <a:pt x="6095" y="2327148"/>
                  </a:lnTo>
                  <a:lnTo>
                    <a:pt x="4571" y="2328671"/>
                  </a:lnTo>
                  <a:lnTo>
                    <a:pt x="1524" y="2328671"/>
                  </a:lnTo>
                  <a:lnTo>
                    <a:pt x="0" y="2327148"/>
                  </a:lnTo>
                  <a:close/>
                </a:path>
                <a:path w="6350" h="4538980">
                  <a:moveTo>
                    <a:pt x="0" y="2290571"/>
                  </a:moveTo>
                  <a:lnTo>
                    <a:pt x="0" y="2286000"/>
                  </a:lnTo>
                  <a:lnTo>
                    <a:pt x="1524" y="2284476"/>
                  </a:lnTo>
                  <a:lnTo>
                    <a:pt x="4571" y="2284476"/>
                  </a:lnTo>
                  <a:lnTo>
                    <a:pt x="6095" y="2286000"/>
                  </a:lnTo>
                  <a:lnTo>
                    <a:pt x="6095" y="2290571"/>
                  </a:lnTo>
                  <a:lnTo>
                    <a:pt x="4571" y="2290571"/>
                  </a:lnTo>
                  <a:lnTo>
                    <a:pt x="4571" y="2292095"/>
                  </a:lnTo>
                  <a:lnTo>
                    <a:pt x="1524" y="2292095"/>
                  </a:lnTo>
                  <a:lnTo>
                    <a:pt x="1524" y="2290571"/>
                  </a:lnTo>
                  <a:lnTo>
                    <a:pt x="0" y="2290571"/>
                  </a:lnTo>
                  <a:close/>
                </a:path>
                <a:path w="6350" h="4538980">
                  <a:moveTo>
                    <a:pt x="0" y="2253995"/>
                  </a:moveTo>
                  <a:lnTo>
                    <a:pt x="0" y="2247900"/>
                  </a:lnTo>
                  <a:lnTo>
                    <a:pt x="6095" y="2247900"/>
                  </a:lnTo>
                  <a:lnTo>
                    <a:pt x="6095" y="2253995"/>
                  </a:lnTo>
                  <a:lnTo>
                    <a:pt x="0" y="2253995"/>
                  </a:lnTo>
                  <a:close/>
                </a:path>
                <a:path w="6350" h="4538980">
                  <a:moveTo>
                    <a:pt x="0" y="2217419"/>
                  </a:moveTo>
                  <a:lnTo>
                    <a:pt x="0" y="2211324"/>
                  </a:lnTo>
                  <a:lnTo>
                    <a:pt x="1524" y="2211324"/>
                  </a:lnTo>
                  <a:lnTo>
                    <a:pt x="1524" y="2209800"/>
                  </a:lnTo>
                  <a:lnTo>
                    <a:pt x="4571" y="2209800"/>
                  </a:lnTo>
                  <a:lnTo>
                    <a:pt x="4571" y="2211324"/>
                  </a:lnTo>
                  <a:lnTo>
                    <a:pt x="6095" y="2211324"/>
                  </a:lnTo>
                  <a:lnTo>
                    <a:pt x="6095" y="2217419"/>
                  </a:lnTo>
                  <a:lnTo>
                    <a:pt x="0" y="2217419"/>
                  </a:lnTo>
                  <a:close/>
                </a:path>
                <a:path w="6350" h="4538980">
                  <a:moveTo>
                    <a:pt x="0" y="2179319"/>
                  </a:moveTo>
                  <a:lnTo>
                    <a:pt x="0" y="2174748"/>
                  </a:lnTo>
                  <a:lnTo>
                    <a:pt x="1524" y="2174748"/>
                  </a:lnTo>
                  <a:lnTo>
                    <a:pt x="1524" y="2173224"/>
                  </a:lnTo>
                  <a:lnTo>
                    <a:pt x="4571" y="2173224"/>
                  </a:lnTo>
                  <a:lnTo>
                    <a:pt x="4571" y="2174748"/>
                  </a:lnTo>
                  <a:lnTo>
                    <a:pt x="6095" y="2174748"/>
                  </a:lnTo>
                  <a:lnTo>
                    <a:pt x="6095" y="2179319"/>
                  </a:lnTo>
                  <a:lnTo>
                    <a:pt x="4571" y="2180843"/>
                  </a:lnTo>
                  <a:lnTo>
                    <a:pt x="1524" y="2180843"/>
                  </a:lnTo>
                  <a:lnTo>
                    <a:pt x="0" y="2179319"/>
                  </a:lnTo>
                  <a:close/>
                </a:path>
                <a:path w="6350" h="4538980">
                  <a:moveTo>
                    <a:pt x="0" y="2142743"/>
                  </a:moveTo>
                  <a:lnTo>
                    <a:pt x="0" y="2138171"/>
                  </a:lnTo>
                  <a:lnTo>
                    <a:pt x="1524" y="2136648"/>
                  </a:lnTo>
                  <a:lnTo>
                    <a:pt x="4571" y="2136648"/>
                  </a:lnTo>
                  <a:lnTo>
                    <a:pt x="6095" y="2138171"/>
                  </a:lnTo>
                  <a:lnTo>
                    <a:pt x="6095" y="2142743"/>
                  </a:lnTo>
                  <a:lnTo>
                    <a:pt x="4571" y="2144268"/>
                  </a:lnTo>
                  <a:lnTo>
                    <a:pt x="1524" y="2144268"/>
                  </a:lnTo>
                  <a:lnTo>
                    <a:pt x="0" y="2142743"/>
                  </a:lnTo>
                  <a:close/>
                </a:path>
                <a:path w="6350" h="4538980">
                  <a:moveTo>
                    <a:pt x="0" y="2106168"/>
                  </a:moveTo>
                  <a:lnTo>
                    <a:pt x="0" y="2101595"/>
                  </a:lnTo>
                  <a:lnTo>
                    <a:pt x="1524" y="2100071"/>
                  </a:lnTo>
                  <a:lnTo>
                    <a:pt x="4571" y="2100071"/>
                  </a:lnTo>
                  <a:lnTo>
                    <a:pt x="6095" y="2101595"/>
                  </a:lnTo>
                  <a:lnTo>
                    <a:pt x="6095" y="2106168"/>
                  </a:lnTo>
                  <a:lnTo>
                    <a:pt x="4571" y="2107692"/>
                  </a:lnTo>
                  <a:lnTo>
                    <a:pt x="1524" y="2107692"/>
                  </a:lnTo>
                  <a:lnTo>
                    <a:pt x="0" y="2106168"/>
                  </a:lnTo>
                  <a:close/>
                </a:path>
                <a:path w="6350" h="4538980">
                  <a:moveTo>
                    <a:pt x="0" y="2069592"/>
                  </a:moveTo>
                  <a:lnTo>
                    <a:pt x="0" y="2065019"/>
                  </a:lnTo>
                  <a:lnTo>
                    <a:pt x="1524" y="2063495"/>
                  </a:lnTo>
                  <a:lnTo>
                    <a:pt x="4571" y="2063495"/>
                  </a:lnTo>
                  <a:lnTo>
                    <a:pt x="6095" y="2065019"/>
                  </a:lnTo>
                  <a:lnTo>
                    <a:pt x="6095" y="2069592"/>
                  </a:lnTo>
                  <a:lnTo>
                    <a:pt x="4571" y="2069592"/>
                  </a:lnTo>
                  <a:lnTo>
                    <a:pt x="4571" y="2071116"/>
                  </a:lnTo>
                  <a:lnTo>
                    <a:pt x="1524" y="2071116"/>
                  </a:lnTo>
                  <a:lnTo>
                    <a:pt x="1524" y="2069592"/>
                  </a:lnTo>
                  <a:lnTo>
                    <a:pt x="0" y="2069592"/>
                  </a:lnTo>
                  <a:close/>
                </a:path>
                <a:path w="6350" h="4538980">
                  <a:moveTo>
                    <a:pt x="0" y="2033016"/>
                  </a:moveTo>
                  <a:lnTo>
                    <a:pt x="0" y="2026919"/>
                  </a:lnTo>
                  <a:lnTo>
                    <a:pt x="6095" y="2026919"/>
                  </a:lnTo>
                  <a:lnTo>
                    <a:pt x="6095" y="2033016"/>
                  </a:lnTo>
                  <a:lnTo>
                    <a:pt x="0" y="2033016"/>
                  </a:lnTo>
                  <a:close/>
                </a:path>
                <a:path w="6350" h="4538980">
                  <a:moveTo>
                    <a:pt x="0" y="1996440"/>
                  </a:moveTo>
                  <a:lnTo>
                    <a:pt x="0" y="1990343"/>
                  </a:lnTo>
                  <a:lnTo>
                    <a:pt x="1524" y="1990343"/>
                  </a:lnTo>
                  <a:lnTo>
                    <a:pt x="1524" y="1988819"/>
                  </a:lnTo>
                  <a:lnTo>
                    <a:pt x="4571" y="1988819"/>
                  </a:lnTo>
                  <a:lnTo>
                    <a:pt x="4571" y="1990343"/>
                  </a:lnTo>
                  <a:lnTo>
                    <a:pt x="6095" y="1990343"/>
                  </a:lnTo>
                  <a:lnTo>
                    <a:pt x="6095" y="1996440"/>
                  </a:lnTo>
                  <a:lnTo>
                    <a:pt x="0" y="1996440"/>
                  </a:lnTo>
                  <a:close/>
                </a:path>
                <a:path w="6350" h="4538980">
                  <a:moveTo>
                    <a:pt x="0" y="1958340"/>
                  </a:moveTo>
                  <a:lnTo>
                    <a:pt x="0" y="1953768"/>
                  </a:lnTo>
                  <a:lnTo>
                    <a:pt x="1524" y="1953768"/>
                  </a:lnTo>
                  <a:lnTo>
                    <a:pt x="1524" y="1952243"/>
                  </a:lnTo>
                  <a:lnTo>
                    <a:pt x="4571" y="1952243"/>
                  </a:lnTo>
                  <a:lnTo>
                    <a:pt x="4571" y="1953768"/>
                  </a:lnTo>
                  <a:lnTo>
                    <a:pt x="6095" y="1953768"/>
                  </a:lnTo>
                  <a:lnTo>
                    <a:pt x="6095" y="1958340"/>
                  </a:lnTo>
                  <a:lnTo>
                    <a:pt x="4571" y="1959863"/>
                  </a:lnTo>
                  <a:lnTo>
                    <a:pt x="1524" y="1959863"/>
                  </a:lnTo>
                  <a:lnTo>
                    <a:pt x="0" y="1958340"/>
                  </a:lnTo>
                  <a:close/>
                </a:path>
                <a:path w="6350" h="4538980">
                  <a:moveTo>
                    <a:pt x="0" y="1921763"/>
                  </a:moveTo>
                  <a:lnTo>
                    <a:pt x="0" y="1917192"/>
                  </a:lnTo>
                  <a:lnTo>
                    <a:pt x="1524" y="1915668"/>
                  </a:lnTo>
                  <a:lnTo>
                    <a:pt x="4571" y="1915668"/>
                  </a:lnTo>
                  <a:lnTo>
                    <a:pt x="6095" y="1917192"/>
                  </a:lnTo>
                  <a:lnTo>
                    <a:pt x="6095" y="1921763"/>
                  </a:lnTo>
                  <a:lnTo>
                    <a:pt x="4571" y="1923287"/>
                  </a:lnTo>
                  <a:lnTo>
                    <a:pt x="1524" y="1923287"/>
                  </a:lnTo>
                  <a:lnTo>
                    <a:pt x="0" y="1921763"/>
                  </a:lnTo>
                  <a:close/>
                </a:path>
                <a:path w="6350" h="4538980">
                  <a:moveTo>
                    <a:pt x="0" y="1885187"/>
                  </a:moveTo>
                  <a:lnTo>
                    <a:pt x="0" y="1880616"/>
                  </a:lnTo>
                  <a:lnTo>
                    <a:pt x="1524" y="1879092"/>
                  </a:lnTo>
                  <a:lnTo>
                    <a:pt x="4571" y="1879092"/>
                  </a:lnTo>
                  <a:lnTo>
                    <a:pt x="6095" y="1880616"/>
                  </a:lnTo>
                  <a:lnTo>
                    <a:pt x="6095" y="1885187"/>
                  </a:lnTo>
                  <a:lnTo>
                    <a:pt x="4571" y="1886711"/>
                  </a:lnTo>
                  <a:lnTo>
                    <a:pt x="1524" y="1886711"/>
                  </a:lnTo>
                  <a:lnTo>
                    <a:pt x="0" y="1885187"/>
                  </a:lnTo>
                  <a:close/>
                </a:path>
                <a:path w="6350" h="4538980">
                  <a:moveTo>
                    <a:pt x="0" y="1848611"/>
                  </a:moveTo>
                  <a:lnTo>
                    <a:pt x="0" y="1842516"/>
                  </a:lnTo>
                  <a:lnTo>
                    <a:pt x="6095" y="1842516"/>
                  </a:lnTo>
                  <a:lnTo>
                    <a:pt x="6095" y="1848611"/>
                  </a:lnTo>
                  <a:lnTo>
                    <a:pt x="4571" y="1848611"/>
                  </a:lnTo>
                  <a:lnTo>
                    <a:pt x="4571" y="1850135"/>
                  </a:lnTo>
                  <a:lnTo>
                    <a:pt x="1524" y="1850135"/>
                  </a:lnTo>
                  <a:lnTo>
                    <a:pt x="1524" y="1848611"/>
                  </a:lnTo>
                  <a:lnTo>
                    <a:pt x="0" y="1848611"/>
                  </a:lnTo>
                  <a:close/>
                </a:path>
                <a:path w="6350" h="4538980">
                  <a:moveTo>
                    <a:pt x="0" y="1812035"/>
                  </a:moveTo>
                  <a:lnTo>
                    <a:pt x="0" y="1805940"/>
                  </a:lnTo>
                  <a:lnTo>
                    <a:pt x="6095" y="1805940"/>
                  </a:lnTo>
                  <a:lnTo>
                    <a:pt x="6095" y="1812035"/>
                  </a:lnTo>
                  <a:lnTo>
                    <a:pt x="0" y="1812035"/>
                  </a:lnTo>
                  <a:close/>
                </a:path>
                <a:path w="6350" h="4538980">
                  <a:moveTo>
                    <a:pt x="0" y="1775459"/>
                  </a:moveTo>
                  <a:lnTo>
                    <a:pt x="0" y="1769363"/>
                  </a:lnTo>
                  <a:lnTo>
                    <a:pt x="1524" y="1769363"/>
                  </a:lnTo>
                  <a:lnTo>
                    <a:pt x="1524" y="1767840"/>
                  </a:lnTo>
                  <a:lnTo>
                    <a:pt x="4571" y="1767840"/>
                  </a:lnTo>
                  <a:lnTo>
                    <a:pt x="4571" y="1769363"/>
                  </a:lnTo>
                  <a:lnTo>
                    <a:pt x="6095" y="1769363"/>
                  </a:lnTo>
                  <a:lnTo>
                    <a:pt x="6095" y="1775459"/>
                  </a:lnTo>
                  <a:lnTo>
                    <a:pt x="0" y="1775459"/>
                  </a:lnTo>
                  <a:close/>
                </a:path>
                <a:path w="6350" h="4538980">
                  <a:moveTo>
                    <a:pt x="0" y="1737359"/>
                  </a:moveTo>
                  <a:lnTo>
                    <a:pt x="0" y="1732787"/>
                  </a:lnTo>
                  <a:lnTo>
                    <a:pt x="1524" y="1732787"/>
                  </a:lnTo>
                  <a:lnTo>
                    <a:pt x="1524" y="1731263"/>
                  </a:lnTo>
                  <a:lnTo>
                    <a:pt x="4571" y="1731263"/>
                  </a:lnTo>
                  <a:lnTo>
                    <a:pt x="4571" y="1732787"/>
                  </a:lnTo>
                  <a:lnTo>
                    <a:pt x="6095" y="1732787"/>
                  </a:lnTo>
                  <a:lnTo>
                    <a:pt x="6095" y="1737359"/>
                  </a:lnTo>
                  <a:lnTo>
                    <a:pt x="4571" y="1738884"/>
                  </a:lnTo>
                  <a:lnTo>
                    <a:pt x="1524" y="1738884"/>
                  </a:lnTo>
                  <a:lnTo>
                    <a:pt x="0" y="1737359"/>
                  </a:lnTo>
                  <a:close/>
                </a:path>
                <a:path w="6350" h="4538980">
                  <a:moveTo>
                    <a:pt x="0" y="1700784"/>
                  </a:moveTo>
                  <a:lnTo>
                    <a:pt x="0" y="1696211"/>
                  </a:lnTo>
                  <a:lnTo>
                    <a:pt x="1524" y="1694687"/>
                  </a:lnTo>
                  <a:lnTo>
                    <a:pt x="4571" y="1694687"/>
                  </a:lnTo>
                  <a:lnTo>
                    <a:pt x="6095" y="1696211"/>
                  </a:lnTo>
                  <a:lnTo>
                    <a:pt x="6095" y="1700784"/>
                  </a:lnTo>
                  <a:lnTo>
                    <a:pt x="4571" y="1702308"/>
                  </a:lnTo>
                  <a:lnTo>
                    <a:pt x="1524" y="1702308"/>
                  </a:lnTo>
                  <a:lnTo>
                    <a:pt x="0" y="1700784"/>
                  </a:lnTo>
                  <a:close/>
                </a:path>
                <a:path w="6350" h="4538980">
                  <a:moveTo>
                    <a:pt x="0" y="1664208"/>
                  </a:moveTo>
                  <a:lnTo>
                    <a:pt x="0" y="1659635"/>
                  </a:lnTo>
                  <a:lnTo>
                    <a:pt x="1524" y="1658111"/>
                  </a:lnTo>
                  <a:lnTo>
                    <a:pt x="4571" y="1658111"/>
                  </a:lnTo>
                  <a:lnTo>
                    <a:pt x="6095" y="1659635"/>
                  </a:lnTo>
                  <a:lnTo>
                    <a:pt x="6095" y="1664208"/>
                  </a:lnTo>
                  <a:lnTo>
                    <a:pt x="4571" y="1665732"/>
                  </a:lnTo>
                  <a:lnTo>
                    <a:pt x="1524" y="1665732"/>
                  </a:lnTo>
                  <a:lnTo>
                    <a:pt x="0" y="1664208"/>
                  </a:lnTo>
                  <a:close/>
                </a:path>
                <a:path w="6350" h="4538980">
                  <a:moveTo>
                    <a:pt x="0" y="1627632"/>
                  </a:moveTo>
                  <a:lnTo>
                    <a:pt x="0" y="1621535"/>
                  </a:lnTo>
                  <a:lnTo>
                    <a:pt x="6095" y="1621535"/>
                  </a:lnTo>
                  <a:lnTo>
                    <a:pt x="6095" y="1627632"/>
                  </a:lnTo>
                  <a:lnTo>
                    <a:pt x="4571" y="1627632"/>
                  </a:lnTo>
                  <a:lnTo>
                    <a:pt x="4571" y="1629156"/>
                  </a:lnTo>
                  <a:lnTo>
                    <a:pt x="1524" y="1629156"/>
                  </a:lnTo>
                  <a:lnTo>
                    <a:pt x="1524" y="1627632"/>
                  </a:lnTo>
                  <a:lnTo>
                    <a:pt x="0" y="1627632"/>
                  </a:lnTo>
                  <a:close/>
                </a:path>
                <a:path w="6350" h="4538980">
                  <a:moveTo>
                    <a:pt x="0" y="1591056"/>
                  </a:moveTo>
                  <a:lnTo>
                    <a:pt x="0" y="1584959"/>
                  </a:lnTo>
                  <a:lnTo>
                    <a:pt x="6095" y="1584959"/>
                  </a:lnTo>
                  <a:lnTo>
                    <a:pt x="6095" y="1591056"/>
                  </a:lnTo>
                  <a:lnTo>
                    <a:pt x="0" y="1591056"/>
                  </a:lnTo>
                  <a:close/>
                </a:path>
                <a:path w="6350" h="4538980">
                  <a:moveTo>
                    <a:pt x="0" y="1554479"/>
                  </a:moveTo>
                  <a:lnTo>
                    <a:pt x="0" y="1548384"/>
                  </a:lnTo>
                  <a:lnTo>
                    <a:pt x="1524" y="1548384"/>
                  </a:lnTo>
                  <a:lnTo>
                    <a:pt x="1524" y="1546859"/>
                  </a:lnTo>
                  <a:lnTo>
                    <a:pt x="4571" y="1546859"/>
                  </a:lnTo>
                  <a:lnTo>
                    <a:pt x="4571" y="1548384"/>
                  </a:lnTo>
                  <a:lnTo>
                    <a:pt x="6095" y="1548384"/>
                  </a:lnTo>
                  <a:lnTo>
                    <a:pt x="6095" y="1554479"/>
                  </a:lnTo>
                  <a:lnTo>
                    <a:pt x="0" y="1554479"/>
                  </a:lnTo>
                  <a:close/>
                </a:path>
                <a:path w="6350" h="4538980">
                  <a:moveTo>
                    <a:pt x="0" y="1516379"/>
                  </a:moveTo>
                  <a:lnTo>
                    <a:pt x="0" y="1511808"/>
                  </a:lnTo>
                  <a:lnTo>
                    <a:pt x="1524" y="1510284"/>
                  </a:lnTo>
                  <a:lnTo>
                    <a:pt x="4571" y="1510284"/>
                  </a:lnTo>
                  <a:lnTo>
                    <a:pt x="6095" y="1511808"/>
                  </a:lnTo>
                  <a:lnTo>
                    <a:pt x="6095" y="1516379"/>
                  </a:lnTo>
                  <a:lnTo>
                    <a:pt x="4571" y="1517903"/>
                  </a:lnTo>
                  <a:lnTo>
                    <a:pt x="1524" y="1517903"/>
                  </a:lnTo>
                  <a:lnTo>
                    <a:pt x="0" y="1516379"/>
                  </a:lnTo>
                  <a:close/>
                </a:path>
                <a:path w="6350" h="4538980">
                  <a:moveTo>
                    <a:pt x="0" y="1479803"/>
                  </a:moveTo>
                  <a:lnTo>
                    <a:pt x="0" y="1475232"/>
                  </a:lnTo>
                  <a:lnTo>
                    <a:pt x="1524" y="1473708"/>
                  </a:lnTo>
                  <a:lnTo>
                    <a:pt x="4571" y="1473708"/>
                  </a:lnTo>
                  <a:lnTo>
                    <a:pt x="6095" y="1475232"/>
                  </a:lnTo>
                  <a:lnTo>
                    <a:pt x="6095" y="1479803"/>
                  </a:lnTo>
                  <a:lnTo>
                    <a:pt x="4571" y="1481327"/>
                  </a:lnTo>
                  <a:lnTo>
                    <a:pt x="1524" y="1481327"/>
                  </a:lnTo>
                  <a:lnTo>
                    <a:pt x="0" y="1479803"/>
                  </a:lnTo>
                  <a:close/>
                </a:path>
                <a:path w="6350" h="4538980">
                  <a:moveTo>
                    <a:pt x="0" y="1443227"/>
                  </a:moveTo>
                  <a:lnTo>
                    <a:pt x="0" y="1438656"/>
                  </a:lnTo>
                  <a:lnTo>
                    <a:pt x="1524" y="1437132"/>
                  </a:lnTo>
                  <a:lnTo>
                    <a:pt x="4571" y="1437132"/>
                  </a:lnTo>
                  <a:lnTo>
                    <a:pt x="6095" y="1438656"/>
                  </a:lnTo>
                  <a:lnTo>
                    <a:pt x="6095" y="1443227"/>
                  </a:lnTo>
                  <a:lnTo>
                    <a:pt x="4571" y="1444751"/>
                  </a:lnTo>
                  <a:lnTo>
                    <a:pt x="1524" y="1444751"/>
                  </a:lnTo>
                  <a:lnTo>
                    <a:pt x="0" y="1443227"/>
                  </a:lnTo>
                  <a:close/>
                </a:path>
                <a:path w="6350" h="4538980">
                  <a:moveTo>
                    <a:pt x="0" y="1406651"/>
                  </a:moveTo>
                  <a:lnTo>
                    <a:pt x="0" y="1400556"/>
                  </a:lnTo>
                  <a:lnTo>
                    <a:pt x="6095" y="1400556"/>
                  </a:lnTo>
                  <a:lnTo>
                    <a:pt x="6095" y="1406651"/>
                  </a:lnTo>
                  <a:lnTo>
                    <a:pt x="4571" y="1406651"/>
                  </a:lnTo>
                  <a:lnTo>
                    <a:pt x="4571" y="1408176"/>
                  </a:lnTo>
                  <a:lnTo>
                    <a:pt x="1524" y="1408176"/>
                  </a:lnTo>
                  <a:lnTo>
                    <a:pt x="1524" y="1406651"/>
                  </a:lnTo>
                  <a:lnTo>
                    <a:pt x="0" y="1406651"/>
                  </a:lnTo>
                  <a:close/>
                </a:path>
                <a:path w="6350" h="4538980">
                  <a:moveTo>
                    <a:pt x="0" y="1370076"/>
                  </a:moveTo>
                  <a:lnTo>
                    <a:pt x="0" y="1363979"/>
                  </a:lnTo>
                  <a:lnTo>
                    <a:pt x="6095" y="1363979"/>
                  </a:lnTo>
                  <a:lnTo>
                    <a:pt x="6095" y="1370076"/>
                  </a:lnTo>
                  <a:lnTo>
                    <a:pt x="0" y="1370076"/>
                  </a:lnTo>
                  <a:close/>
                </a:path>
                <a:path w="6350" h="4538980">
                  <a:moveTo>
                    <a:pt x="0" y="1333500"/>
                  </a:moveTo>
                  <a:lnTo>
                    <a:pt x="0" y="1327403"/>
                  </a:lnTo>
                  <a:lnTo>
                    <a:pt x="1524" y="1327403"/>
                  </a:lnTo>
                  <a:lnTo>
                    <a:pt x="1524" y="1325879"/>
                  </a:lnTo>
                  <a:lnTo>
                    <a:pt x="4571" y="1325879"/>
                  </a:lnTo>
                  <a:lnTo>
                    <a:pt x="4571" y="1327403"/>
                  </a:lnTo>
                  <a:lnTo>
                    <a:pt x="6095" y="1327403"/>
                  </a:lnTo>
                  <a:lnTo>
                    <a:pt x="6095" y="1333500"/>
                  </a:lnTo>
                  <a:lnTo>
                    <a:pt x="0" y="1333500"/>
                  </a:lnTo>
                  <a:close/>
                </a:path>
                <a:path w="6350" h="4538980">
                  <a:moveTo>
                    <a:pt x="0" y="1295400"/>
                  </a:moveTo>
                  <a:lnTo>
                    <a:pt x="0" y="1290827"/>
                  </a:lnTo>
                  <a:lnTo>
                    <a:pt x="1524" y="1289303"/>
                  </a:lnTo>
                  <a:lnTo>
                    <a:pt x="4571" y="1289303"/>
                  </a:lnTo>
                  <a:lnTo>
                    <a:pt x="6095" y="1290827"/>
                  </a:lnTo>
                  <a:lnTo>
                    <a:pt x="6095" y="1295400"/>
                  </a:lnTo>
                  <a:lnTo>
                    <a:pt x="4571" y="1296924"/>
                  </a:lnTo>
                  <a:lnTo>
                    <a:pt x="1524" y="1296924"/>
                  </a:lnTo>
                  <a:lnTo>
                    <a:pt x="0" y="1295400"/>
                  </a:lnTo>
                  <a:close/>
                </a:path>
                <a:path w="6350" h="4538980">
                  <a:moveTo>
                    <a:pt x="0" y="1258824"/>
                  </a:moveTo>
                  <a:lnTo>
                    <a:pt x="0" y="1254251"/>
                  </a:lnTo>
                  <a:lnTo>
                    <a:pt x="1524" y="1252727"/>
                  </a:lnTo>
                  <a:lnTo>
                    <a:pt x="4571" y="1252727"/>
                  </a:lnTo>
                  <a:lnTo>
                    <a:pt x="6095" y="1254251"/>
                  </a:lnTo>
                  <a:lnTo>
                    <a:pt x="6095" y="1258824"/>
                  </a:lnTo>
                  <a:lnTo>
                    <a:pt x="4571" y="1260348"/>
                  </a:lnTo>
                  <a:lnTo>
                    <a:pt x="1524" y="1260348"/>
                  </a:lnTo>
                  <a:lnTo>
                    <a:pt x="0" y="1258824"/>
                  </a:lnTo>
                  <a:close/>
                </a:path>
                <a:path w="6350" h="4538980">
                  <a:moveTo>
                    <a:pt x="0" y="1222248"/>
                  </a:moveTo>
                  <a:lnTo>
                    <a:pt x="0" y="1217675"/>
                  </a:lnTo>
                  <a:lnTo>
                    <a:pt x="1524" y="1216151"/>
                  </a:lnTo>
                  <a:lnTo>
                    <a:pt x="4571" y="1216151"/>
                  </a:lnTo>
                  <a:lnTo>
                    <a:pt x="6095" y="1217675"/>
                  </a:lnTo>
                  <a:lnTo>
                    <a:pt x="6095" y="1222248"/>
                  </a:lnTo>
                  <a:lnTo>
                    <a:pt x="4571" y="1222248"/>
                  </a:lnTo>
                  <a:lnTo>
                    <a:pt x="4571" y="1223771"/>
                  </a:lnTo>
                  <a:lnTo>
                    <a:pt x="1524" y="1223771"/>
                  </a:lnTo>
                  <a:lnTo>
                    <a:pt x="1524" y="1222248"/>
                  </a:lnTo>
                  <a:lnTo>
                    <a:pt x="0" y="1222248"/>
                  </a:lnTo>
                  <a:close/>
                </a:path>
                <a:path w="6350" h="4538980">
                  <a:moveTo>
                    <a:pt x="0" y="1185671"/>
                  </a:moveTo>
                  <a:lnTo>
                    <a:pt x="0" y="1179575"/>
                  </a:lnTo>
                  <a:lnTo>
                    <a:pt x="6095" y="1179575"/>
                  </a:lnTo>
                  <a:lnTo>
                    <a:pt x="6095" y="1185671"/>
                  </a:lnTo>
                  <a:lnTo>
                    <a:pt x="4571" y="1185671"/>
                  </a:lnTo>
                  <a:lnTo>
                    <a:pt x="4571" y="1187195"/>
                  </a:lnTo>
                  <a:lnTo>
                    <a:pt x="1524" y="1187195"/>
                  </a:lnTo>
                  <a:lnTo>
                    <a:pt x="1524" y="1185671"/>
                  </a:lnTo>
                  <a:lnTo>
                    <a:pt x="0" y="1185671"/>
                  </a:lnTo>
                  <a:close/>
                </a:path>
                <a:path w="6350" h="4538980">
                  <a:moveTo>
                    <a:pt x="0" y="1149095"/>
                  </a:moveTo>
                  <a:lnTo>
                    <a:pt x="0" y="1143000"/>
                  </a:lnTo>
                  <a:lnTo>
                    <a:pt x="6095" y="1143000"/>
                  </a:lnTo>
                  <a:lnTo>
                    <a:pt x="6095" y="1149095"/>
                  </a:lnTo>
                  <a:lnTo>
                    <a:pt x="0" y="1149095"/>
                  </a:lnTo>
                  <a:close/>
                </a:path>
                <a:path w="6350" h="4538980">
                  <a:moveTo>
                    <a:pt x="0" y="1112519"/>
                  </a:moveTo>
                  <a:lnTo>
                    <a:pt x="0" y="1106424"/>
                  </a:lnTo>
                  <a:lnTo>
                    <a:pt x="1524" y="1106424"/>
                  </a:lnTo>
                  <a:lnTo>
                    <a:pt x="1524" y="1104900"/>
                  </a:lnTo>
                  <a:lnTo>
                    <a:pt x="4571" y="1104900"/>
                  </a:lnTo>
                  <a:lnTo>
                    <a:pt x="4571" y="1106424"/>
                  </a:lnTo>
                  <a:lnTo>
                    <a:pt x="6095" y="1106424"/>
                  </a:lnTo>
                  <a:lnTo>
                    <a:pt x="6095" y="1112519"/>
                  </a:lnTo>
                  <a:lnTo>
                    <a:pt x="0" y="1112519"/>
                  </a:lnTo>
                  <a:close/>
                </a:path>
                <a:path w="6350" h="4538980">
                  <a:moveTo>
                    <a:pt x="0" y="1074419"/>
                  </a:moveTo>
                  <a:lnTo>
                    <a:pt x="0" y="1069848"/>
                  </a:lnTo>
                  <a:lnTo>
                    <a:pt x="1524" y="1068324"/>
                  </a:lnTo>
                  <a:lnTo>
                    <a:pt x="4571" y="1068324"/>
                  </a:lnTo>
                  <a:lnTo>
                    <a:pt x="6095" y="1069848"/>
                  </a:lnTo>
                  <a:lnTo>
                    <a:pt x="6095" y="1074419"/>
                  </a:lnTo>
                  <a:lnTo>
                    <a:pt x="4571" y="1075943"/>
                  </a:lnTo>
                  <a:lnTo>
                    <a:pt x="1524" y="1075943"/>
                  </a:lnTo>
                  <a:lnTo>
                    <a:pt x="0" y="1074419"/>
                  </a:lnTo>
                  <a:close/>
                </a:path>
                <a:path w="6350" h="4538980">
                  <a:moveTo>
                    <a:pt x="0" y="1037843"/>
                  </a:moveTo>
                  <a:lnTo>
                    <a:pt x="0" y="1033271"/>
                  </a:lnTo>
                  <a:lnTo>
                    <a:pt x="1524" y="1031748"/>
                  </a:lnTo>
                  <a:lnTo>
                    <a:pt x="4571" y="1031748"/>
                  </a:lnTo>
                  <a:lnTo>
                    <a:pt x="6095" y="1033271"/>
                  </a:lnTo>
                  <a:lnTo>
                    <a:pt x="6095" y="1037843"/>
                  </a:lnTo>
                  <a:lnTo>
                    <a:pt x="4571" y="1039367"/>
                  </a:lnTo>
                  <a:lnTo>
                    <a:pt x="1524" y="1039367"/>
                  </a:lnTo>
                  <a:lnTo>
                    <a:pt x="0" y="1037843"/>
                  </a:lnTo>
                  <a:close/>
                </a:path>
                <a:path w="6350" h="4538980">
                  <a:moveTo>
                    <a:pt x="0" y="1001267"/>
                  </a:moveTo>
                  <a:lnTo>
                    <a:pt x="0" y="996695"/>
                  </a:lnTo>
                  <a:lnTo>
                    <a:pt x="1524" y="995171"/>
                  </a:lnTo>
                  <a:lnTo>
                    <a:pt x="4571" y="995171"/>
                  </a:lnTo>
                  <a:lnTo>
                    <a:pt x="6095" y="996695"/>
                  </a:lnTo>
                  <a:lnTo>
                    <a:pt x="6095" y="1001267"/>
                  </a:lnTo>
                  <a:lnTo>
                    <a:pt x="4571" y="1001267"/>
                  </a:lnTo>
                  <a:lnTo>
                    <a:pt x="4571" y="1002792"/>
                  </a:lnTo>
                  <a:lnTo>
                    <a:pt x="1524" y="1002792"/>
                  </a:lnTo>
                  <a:lnTo>
                    <a:pt x="1524" y="1001267"/>
                  </a:lnTo>
                  <a:lnTo>
                    <a:pt x="0" y="1001267"/>
                  </a:lnTo>
                  <a:close/>
                </a:path>
                <a:path w="6350" h="4538980">
                  <a:moveTo>
                    <a:pt x="0" y="964692"/>
                  </a:moveTo>
                  <a:lnTo>
                    <a:pt x="0" y="958595"/>
                  </a:lnTo>
                  <a:lnTo>
                    <a:pt x="6095" y="958595"/>
                  </a:lnTo>
                  <a:lnTo>
                    <a:pt x="6095" y="964692"/>
                  </a:lnTo>
                  <a:lnTo>
                    <a:pt x="4571" y="964692"/>
                  </a:lnTo>
                  <a:lnTo>
                    <a:pt x="4571" y="966216"/>
                  </a:lnTo>
                  <a:lnTo>
                    <a:pt x="1524" y="966216"/>
                  </a:lnTo>
                  <a:lnTo>
                    <a:pt x="1524" y="964692"/>
                  </a:lnTo>
                  <a:lnTo>
                    <a:pt x="0" y="964692"/>
                  </a:lnTo>
                  <a:close/>
                </a:path>
                <a:path w="6350" h="4538980">
                  <a:moveTo>
                    <a:pt x="0" y="928116"/>
                  </a:moveTo>
                  <a:lnTo>
                    <a:pt x="0" y="922019"/>
                  </a:lnTo>
                  <a:lnTo>
                    <a:pt x="6095" y="922019"/>
                  </a:lnTo>
                  <a:lnTo>
                    <a:pt x="6095" y="928116"/>
                  </a:lnTo>
                  <a:lnTo>
                    <a:pt x="0" y="928116"/>
                  </a:lnTo>
                  <a:close/>
                </a:path>
                <a:path w="6350" h="4538980">
                  <a:moveTo>
                    <a:pt x="0" y="890016"/>
                  </a:moveTo>
                  <a:lnTo>
                    <a:pt x="0" y="885443"/>
                  </a:lnTo>
                  <a:lnTo>
                    <a:pt x="1524" y="885443"/>
                  </a:lnTo>
                  <a:lnTo>
                    <a:pt x="1524" y="883919"/>
                  </a:lnTo>
                  <a:lnTo>
                    <a:pt x="4571" y="883919"/>
                  </a:lnTo>
                  <a:lnTo>
                    <a:pt x="4571" y="885443"/>
                  </a:lnTo>
                  <a:lnTo>
                    <a:pt x="6095" y="885443"/>
                  </a:lnTo>
                  <a:lnTo>
                    <a:pt x="6095" y="890016"/>
                  </a:lnTo>
                  <a:lnTo>
                    <a:pt x="4571" y="891540"/>
                  </a:lnTo>
                  <a:lnTo>
                    <a:pt x="1524" y="891540"/>
                  </a:lnTo>
                  <a:lnTo>
                    <a:pt x="0" y="890016"/>
                  </a:lnTo>
                  <a:close/>
                </a:path>
                <a:path w="6350" h="4538980">
                  <a:moveTo>
                    <a:pt x="0" y="853440"/>
                  </a:moveTo>
                  <a:lnTo>
                    <a:pt x="0" y="848867"/>
                  </a:lnTo>
                  <a:lnTo>
                    <a:pt x="1524" y="847343"/>
                  </a:lnTo>
                  <a:lnTo>
                    <a:pt x="4571" y="847343"/>
                  </a:lnTo>
                  <a:lnTo>
                    <a:pt x="6095" y="848867"/>
                  </a:lnTo>
                  <a:lnTo>
                    <a:pt x="6095" y="853440"/>
                  </a:lnTo>
                  <a:lnTo>
                    <a:pt x="4571" y="854963"/>
                  </a:lnTo>
                  <a:lnTo>
                    <a:pt x="1524" y="854963"/>
                  </a:lnTo>
                  <a:lnTo>
                    <a:pt x="0" y="853440"/>
                  </a:lnTo>
                  <a:close/>
                </a:path>
                <a:path w="6350" h="4538980">
                  <a:moveTo>
                    <a:pt x="0" y="816863"/>
                  </a:moveTo>
                  <a:lnTo>
                    <a:pt x="0" y="812292"/>
                  </a:lnTo>
                  <a:lnTo>
                    <a:pt x="1524" y="810767"/>
                  </a:lnTo>
                  <a:lnTo>
                    <a:pt x="4571" y="810767"/>
                  </a:lnTo>
                  <a:lnTo>
                    <a:pt x="6095" y="812292"/>
                  </a:lnTo>
                  <a:lnTo>
                    <a:pt x="6095" y="816863"/>
                  </a:lnTo>
                  <a:lnTo>
                    <a:pt x="4571" y="818387"/>
                  </a:lnTo>
                  <a:lnTo>
                    <a:pt x="1524" y="818387"/>
                  </a:lnTo>
                  <a:lnTo>
                    <a:pt x="0" y="816863"/>
                  </a:lnTo>
                  <a:close/>
                </a:path>
                <a:path w="6350" h="4538980">
                  <a:moveTo>
                    <a:pt x="0" y="780287"/>
                  </a:moveTo>
                  <a:lnTo>
                    <a:pt x="0" y="775716"/>
                  </a:lnTo>
                  <a:lnTo>
                    <a:pt x="1524" y="774192"/>
                  </a:lnTo>
                  <a:lnTo>
                    <a:pt x="4571" y="774192"/>
                  </a:lnTo>
                  <a:lnTo>
                    <a:pt x="6095" y="775716"/>
                  </a:lnTo>
                  <a:lnTo>
                    <a:pt x="6095" y="780287"/>
                  </a:lnTo>
                  <a:lnTo>
                    <a:pt x="4571" y="780287"/>
                  </a:lnTo>
                  <a:lnTo>
                    <a:pt x="4571" y="781811"/>
                  </a:lnTo>
                  <a:lnTo>
                    <a:pt x="1524" y="781811"/>
                  </a:lnTo>
                  <a:lnTo>
                    <a:pt x="1524" y="780287"/>
                  </a:lnTo>
                  <a:lnTo>
                    <a:pt x="0" y="780287"/>
                  </a:lnTo>
                  <a:close/>
                </a:path>
                <a:path w="6350" h="4538980">
                  <a:moveTo>
                    <a:pt x="0" y="743711"/>
                  </a:moveTo>
                  <a:lnTo>
                    <a:pt x="0" y="737615"/>
                  </a:lnTo>
                  <a:lnTo>
                    <a:pt x="6095" y="737615"/>
                  </a:lnTo>
                  <a:lnTo>
                    <a:pt x="6095" y="743711"/>
                  </a:lnTo>
                  <a:lnTo>
                    <a:pt x="4571" y="743711"/>
                  </a:lnTo>
                  <a:lnTo>
                    <a:pt x="4571" y="745235"/>
                  </a:lnTo>
                  <a:lnTo>
                    <a:pt x="1524" y="745235"/>
                  </a:lnTo>
                  <a:lnTo>
                    <a:pt x="1524" y="743711"/>
                  </a:lnTo>
                  <a:lnTo>
                    <a:pt x="0" y="743711"/>
                  </a:lnTo>
                  <a:close/>
                </a:path>
                <a:path w="6350" h="4538980">
                  <a:moveTo>
                    <a:pt x="0" y="707135"/>
                  </a:moveTo>
                  <a:lnTo>
                    <a:pt x="0" y="701039"/>
                  </a:lnTo>
                  <a:lnTo>
                    <a:pt x="6095" y="701039"/>
                  </a:lnTo>
                  <a:lnTo>
                    <a:pt x="6095" y="707135"/>
                  </a:lnTo>
                  <a:lnTo>
                    <a:pt x="0" y="707135"/>
                  </a:lnTo>
                  <a:close/>
                </a:path>
                <a:path w="6350" h="4538980">
                  <a:moveTo>
                    <a:pt x="0" y="669035"/>
                  </a:moveTo>
                  <a:lnTo>
                    <a:pt x="0" y="664463"/>
                  </a:lnTo>
                  <a:lnTo>
                    <a:pt x="1524" y="664463"/>
                  </a:lnTo>
                  <a:lnTo>
                    <a:pt x="1524" y="662939"/>
                  </a:lnTo>
                  <a:lnTo>
                    <a:pt x="4571" y="662939"/>
                  </a:lnTo>
                  <a:lnTo>
                    <a:pt x="4571" y="664463"/>
                  </a:lnTo>
                  <a:lnTo>
                    <a:pt x="6095" y="664463"/>
                  </a:lnTo>
                  <a:lnTo>
                    <a:pt x="6095" y="669035"/>
                  </a:lnTo>
                  <a:lnTo>
                    <a:pt x="4571" y="670559"/>
                  </a:lnTo>
                  <a:lnTo>
                    <a:pt x="1524" y="670559"/>
                  </a:lnTo>
                  <a:lnTo>
                    <a:pt x="0" y="669035"/>
                  </a:lnTo>
                  <a:close/>
                </a:path>
                <a:path w="6350" h="4538980">
                  <a:moveTo>
                    <a:pt x="0" y="632459"/>
                  </a:moveTo>
                  <a:lnTo>
                    <a:pt x="0" y="627887"/>
                  </a:lnTo>
                  <a:lnTo>
                    <a:pt x="1524" y="626363"/>
                  </a:lnTo>
                  <a:lnTo>
                    <a:pt x="4571" y="626363"/>
                  </a:lnTo>
                  <a:lnTo>
                    <a:pt x="6095" y="627887"/>
                  </a:lnTo>
                  <a:lnTo>
                    <a:pt x="6095" y="632459"/>
                  </a:lnTo>
                  <a:lnTo>
                    <a:pt x="4571" y="633983"/>
                  </a:lnTo>
                  <a:lnTo>
                    <a:pt x="1524" y="633983"/>
                  </a:lnTo>
                  <a:lnTo>
                    <a:pt x="0" y="632459"/>
                  </a:lnTo>
                  <a:close/>
                </a:path>
                <a:path w="6350" h="4538980">
                  <a:moveTo>
                    <a:pt x="0" y="595883"/>
                  </a:moveTo>
                  <a:lnTo>
                    <a:pt x="0" y="591311"/>
                  </a:lnTo>
                  <a:lnTo>
                    <a:pt x="1524" y="589787"/>
                  </a:lnTo>
                  <a:lnTo>
                    <a:pt x="4571" y="589787"/>
                  </a:lnTo>
                  <a:lnTo>
                    <a:pt x="6095" y="591311"/>
                  </a:lnTo>
                  <a:lnTo>
                    <a:pt x="6095" y="595883"/>
                  </a:lnTo>
                  <a:lnTo>
                    <a:pt x="4571" y="597408"/>
                  </a:lnTo>
                  <a:lnTo>
                    <a:pt x="1524" y="597408"/>
                  </a:lnTo>
                  <a:lnTo>
                    <a:pt x="0" y="595883"/>
                  </a:lnTo>
                  <a:close/>
                </a:path>
                <a:path w="6350" h="4538980">
                  <a:moveTo>
                    <a:pt x="0" y="559308"/>
                  </a:moveTo>
                  <a:lnTo>
                    <a:pt x="0" y="554735"/>
                  </a:lnTo>
                  <a:lnTo>
                    <a:pt x="1524" y="553211"/>
                  </a:lnTo>
                  <a:lnTo>
                    <a:pt x="4571" y="553211"/>
                  </a:lnTo>
                  <a:lnTo>
                    <a:pt x="6095" y="554735"/>
                  </a:lnTo>
                  <a:lnTo>
                    <a:pt x="6095" y="559308"/>
                  </a:lnTo>
                  <a:lnTo>
                    <a:pt x="4571" y="559308"/>
                  </a:lnTo>
                  <a:lnTo>
                    <a:pt x="4571" y="560831"/>
                  </a:lnTo>
                  <a:lnTo>
                    <a:pt x="1524" y="560831"/>
                  </a:lnTo>
                  <a:lnTo>
                    <a:pt x="1524" y="559308"/>
                  </a:lnTo>
                  <a:lnTo>
                    <a:pt x="0" y="559308"/>
                  </a:lnTo>
                  <a:close/>
                </a:path>
                <a:path w="6350" h="4538980">
                  <a:moveTo>
                    <a:pt x="0" y="522731"/>
                  </a:moveTo>
                  <a:lnTo>
                    <a:pt x="0" y="516635"/>
                  </a:lnTo>
                  <a:lnTo>
                    <a:pt x="6095" y="516635"/>
                  </a:lnTo>
                  <a:lnTo>
                    <a:pt x="6095" y="522731"/>
                  </a:lnTo>
                  <a:lnTo>
                    <a:pt x="0" y="522731"/>
                  </a:lnTo>
                  <a:close/>
                </a:path>
                <a:path w="6350" h="4538980">
                  <a:moveTo>
                    <a:pt x="0" y="486155"/>
                  </a:moveTo>
                  <a:lnTo>
                    <a:pt x="0" y="480059"/>
                  </a:lnTo>
                  <a:lnTo>
                    <a:pt x="1524" y="480059"/>
                  </a:lnTo>
                  <a:lnTo>
                    <a:pt x="1524" y="478535"/>
                  </a:lnTo>
                  <a:lnTo>
                    <a:pt x="4571" y="478535"/>
                  </a:lnTo>
                  <a:lnTo>
                    <a:pt x="4571" y="480059"/>
                  </a:lnTo>
                  <a:lnTo>
                    <a:pt x="6095" y="480059"/>
                  </a:lnTo>
                  <a:lnTo>
                    <a:pt x="6095" y="486155"/>
                  </a:lnTo>
                  <a:lnTo>
                    <a:pt x="0" y="486155"/>
                  </a:lnTo>
                  <a:close/>
                </a:path>
                <a:path w="6350" h="4538980">
                  <a:moveTo>
                    <a:pt x="0" y="448055"/>
                  </a:moveTo>
                  <a:lnTo>
                    <a:pt x="0" y="443483"/>
                  </a:lnTo>
                  <a:lnTo>
                    <a:pt x="1524" y="443483"/>
                  </a:lnTo>
                  <a:lnTo>
                    <a:pt x="1524" y="441959"/>
                  </a:lnTo>
                  <a:lnTo>
                    <a:pt x="4571" y="441959"/>
                  </a:lnTo>
                  <a:lnTo>
                    <a:pt x="4571" y="443483"/>
                  </a:lnTo>
                  <a:lnTo>
                    <a:pt x="6095" y="443483"/>
                  </a:lnTo>
                  <a:lnTo>
                    <a:pt x="6095" y="448055"/>
                  </a:lnTo>
                  <a:lnTo>
                    <a:pt x="4571" y="449579"/>
                  </a:lnTo>
                  <a:lnTo>
                    <a:pt x="1524" y="449579"/>
                  </a:lnTo>
                  <a:lnTo>
                    <a:pt x="0" y="448055"/>
                  </a:lnTo>
                  <a:close/>
                </a:path>
                <a:path w="6350" h="4538980">
                  <a:moveTo>
                    <a:pt x="0" y="411479"/>
                  </a:moveTo>
                  <a:lnTo>
                    <a:pt x="0" y="406908"/>
                  </a:lnTo>
                  <a:lnTo>
                    <a:pt x="1524" y="405383"/>
                  </a:lnTo>
                  <a:lnTo>
                    <a:pt x="4571" y="405383"/>
                  </a:lnTo>
                  <a:lnTo>
                    <a:pt x="6095" y="406908"/>
                  </a:lnTo>
                  <a:lnTo>
                    <a:pt x="6095" y="411479"/>
                  </a:lnTo>
                  <a:lnTo>
                    <a:pt x="4571" y="413004"/>
                  </a:lnTo>
                  <a:lnTo>
                    <a:pt x="1524" y="413004"/>
                  </a:lnTo>
                  <a:lnTo>
                    <a:pt x="0" y="411479"/>
                  </a:lnTo>
                  <a:close/>
                </a:path>
                <a:path w="6350" h="4538980">
                  <a:moveTo>
                    <a:pt x="0" y="374904"/>
                  </a:moveTo>
                  <a:lnTo>
                    <a:pt x="0" y="370331"/>
                  </a:lnTo>
                  <a:lnTo>
                    <a:pt x="1524" y="368808"/>
                  </a:lnTo>
                  <a:lnTo>
                    <a:pt x="4571" y="368808"/>
                  </a:lnTo>
                  <a:lnTo>
                    <a:pt x="6095" y="370331"/>
                  </a:lnTo>
                  <a:lnTo>
                    <a:pt x="6095" y="374904"/>
                  </a:lnTo>
                  <a:lnTo>
                    <a:pt x="4571" y="376427"/>
                  </a:lnTo>
                  <a:lnTo>
                    <a:pt x="1524" y="376427"/>
                  </a:lnTo>
                  <a:lnTo>
                    <a:pt x="0" y="374904"/>
                  </a:lnTo>
                  <a:close/>
                </a:path>
                <a:path w="6350" h="4538980">
                  <a:moveTo>
                    <a:pt x="0" y="338327"/>
                  </a:moveTo>
                  <a:lnTo>
                    <a:pt x="0" y="333755"/>
                  </a:lnTo>
                  <a:lnTo>
                    <a:pt x="1524" y="332231"/>
                  </a:lnTo>
                  <a:lnTo>
                    <a:pt x="4571" y="332231"/>
                  </a:lnTo>
                  <a:lnTo>
                    <a:pt x="6095" y="333755"/>
                  </a:lnTo>
                  <a:lnTo>
                    <a:pt x="6095" y="338327"/>
                  </a:lnTo>
                  <a:lnTo>
                    <a:pt x="4571" y="338327"/>
                  </a:lnTo>
                  <a:lnTo>
                    <a:pt x="4571" y="339851"/>
                  </a:lnTo>
                  <a:lnTo>
                    <a:pt x="1524" y="339851"/>
                  </a:lnTo>
                  <a:lnTo>
                    <a:pt x="1524" y="338327"/>
                  </a:lnTo>
                  <a:lnTo>
                    <a:pt x="0" y="338327"/>
                  </a:lnTo>
                  <a:close/>
                </a:path>
                <a:path w="6350" h="4538980">
                  <a:moveTo>
                    <a:pt x="0" y="301751"/>
                  </a:moveTo>
                  <a:lnTo>
                    <a:pt x="0" y="295655"/>
                  </a:lnTo>
                  <a:lnTo>
                    <a:pt x="6095" y="295655"/>
                  </a:lnTo>
                  <a:lnTo>
                    <a:pt x="6095" y="301751"/>
                  </a:lnTo>
                  <a:lnTo>
                    <a:pt x="0" y="301751"/>
                  </a:lnTo>
                  <a:close/>
                </a:path>
                <a:path w="6350" h="4538980">
                  <a:moveTo>
                    <a:pt x="0" y="265175"/>
                  </a:moveTo>
                  <a:lnTo>
                    <a:pt x="0" y="259079"/>
                  </a:lnTo>
                  <a:lnTo>
                    <a:pt x="1524" y="259079"/>
                  </a:lnTo>
                  <a:lnTo>
                    <a:pt x="1524" y="257555"/>
                  </a:lnTo>
                  <a:lnTo>
                    <a:pt x="4571" y="257555"/>
                  </a:lnTo>
                  <a:lnTo>
                    <a:pt x="4571" y="259079"/>
                  </a:lnTo>
                  <a:lnTo>
                    <a:pt x="6095" y="259079"/>
                  </a:lnTo>
                  <a:lnTo>
                    <a:pt x="6095" y="265175"/>
                  </a:lnTo>
                  <a:lnTo>
                    <a:pt x="0" y="265175"/>
                  </a:lnTo>
                  <a:close/>
                </a:path>
                <a:path w="6350" h="4538980">
                  <a:moveTo>
                    <a:pt x="0" y="227075"/>
                  </a:moveTo>
                  <a:lnTo>
                    <a:pt x="0" y="222504"/>
                  </a:lnTo>
                  <a:lnTo>
                    <a:pt x="1524" y="222504"/>
                  </a:lnTo>
                  <a:lnTo>
                    <a:pt x="1524" y="220979"/>
                  </a:lnTo>
                  <a:lnTo>
                    <a:pt x="4571" y="220979"/>
                  </a:lnTo>
                  <a:lnTo>
                    <a:pt x="4571" y="222504"/>
                  </a:lnTo>
                  <a:lnTo>
                    <a:pt x="6095" y="222504"/>
                  </a:lnTo>
                  <a:lnTo>
                    <a:pt x="6095" y="227075"/>
                  </a:lnTo>
                  <a:lnTo>
                    <a:pt x="4571" y="228600"/>
                  </a:lnTo>
                  <a:lnTo>
                    <a:pt x="1524" y="228600"/>
                  </a:lnTo>
                  <a:lnTo>
                    <a:pt x="0" y="227075"/>
                  </a:lnTo>
                  <a:close/>
                </a:path>
                <a:path w="6350" h="4538980">
                  <a:moveTo>
                    <a:pt x="0" y="190500"/>
                  </a:moveTo>
                  <a:lnTo>
                    <a:pt x="0" y="185927"/>
                  </a:lnTo>
                  <a:lnTo>
                    <a:pt x="1524" y="184404"/>
                  </a:lnTo>
                  <a:lnTo>
                    <a:pt x="4571" y="184404"/>
                  </a:lnTo>
                  <a:lnTo>
                    <a:pt x="6095" y="185927"/>
                  </a:lnTo>
                  <a:lnTo>
                    <a:pt x="6095" y="190500"/>
                  </a:lnTo>
                  <a:lnTo>
                    <a:pt x="4571" y="192023"/>
                  </a:lnTo>
                  <a:lnTo>
                    <a:pt x="1524" y="192023"/>
                  </a:lnTo>
                  <a:lnTo>
                    <a:pt x="0" y="190500"/>
                  </a:lnTo>
                  <a:close/>
                </a:path>
                <a:path w="6350" h="4538980">
                  <a:moveTo>
                    <a:pt x="0" y="153923"/>
                  </a:moveTo>
                  <a:lnTo>
                    <a:pt x="0" y="149351"/>
                  </a:lnTo>
                  <a:lnTo>
                    <a:pt x="1524" y="147827"/>
                  </a:lnTo>
                  <a:lnTo>
                    <a:pt x="4571" y="147827"/>
                  </a:lnTo>
                  <a:lnTo>
                    <a:pt x="6095" y="149351"/>
                  </a:lnTo>
                  <a:lnTo>
                    <a:pt x="6095" y="153923"/>
                  </a:lnTo>
                  <a:lnTo>
                    <a:pt x="4571" y="155447"/>
                  </a:lnTo>
                  <a:lnTo>
                    <a:pt x="1524" y="155447"/>
                  </a:lnTo>
                  <a:lnTo>
                    <a:pt x="0" y="153923"/>
                  </a:lnTo>
                  <a:close/>
                </a:path>
                <a:path w="6350" h="4538980">
                  <a:moveTo>
                    <a:pt x="0" y="117347"/>
                  </a:moveTo>
                  <a:lnTo>
                    <a:pt x="0" y="111251"/>
                  </a:lnTo>
                  <a:lnTo>
                    <a:pt x="6095" y="111251"/>
                  </a:lnTo>
                  <a:lnTo>
                    <a:pt x="6095" y="117347"/>
                  </a:lnTo>
                  <a:lnTo>
                    <a:pt x="4571" y="117347"/>
                  </a:lnTo>
                  <a:lnTo>
                    <a:pt x="4571" y="118871"/>
                  </a:lnTo>
                  <a:lnTo>
                    <a:pt x="1524" y="118871"/>
                  </a:lnTo>
                  <a:lnTo>
                    <a:pt x="1524" y="117347"/>
                  </a:lnTo>
                  <a:lnTo>
                    <a:pt x="0" y="117347"/>
                  </a:lnTo>
                  <a:close/>
                </a:path>
                <a:path w="6350" h="4538980">
                  <a:moveTo>
                    <a:pt x="0" y="80771"/>
                  </a:moveTo>
                  <a:lnTo>
                    <a:pt x="0" y="74675"/>
                  </a:lnTo>
                  <a:lnTo>
                    <a:pt x="6095" y="74675"/>
                  </a:lnTo>
                  <a:lnTo>
                    <a:pt x="6095" y="80771"/>
                  </a:lnTo>
                  <a:lnTo>
                    <a:pt x="0" y="80771"/>
                  </a:lnTo>
                  <a:close/>
                </a:path>
                <a:path w="6350" h="4538980">
                  <a:moveTo>
                    <a:pt x="0" y="44195"/>
                  </a:moveTo>
                  <a:lnTo>
                    <a:pt x="0" y="38100"/>
                  </a:lnTo>
                  <a:lnTo>
                    <a:pt x="1524" y="38100"/>
                  </a:lnTo>
                  <a:lnTo>
                    <a:pt x="1524" y="36575"/>
                  </a:lnTo>
                  <a:lnTo>
                    <a:pt x="4571" y="36575"/>
                  </a:lnTo>
                  <a:lnTo>
                    <a:pt x="4571" y="38100"/>
                  </a:lnTo>
                  <a:lnTo>
                    <a:pt x="6095" y="38100"/>
                  </a:lnTo>
                  <a:lnTo>
                    <a:pt x="6095" y="44195"/>
                  </a:lnTo>
                  <a:lnTo>
                    <a:pt x="0" y="44195"/>
                  </a:lnTo>
                  <a:close/>
                </a:path>
                <a:path w="6350" h="4538980">
                  <a:moveTo>
                    <a:pt x="0" y="6095"/>
                  </a:moveTo>
                  <a:lnTo>
                    <a:pt x="0" y="1523"/>
                  </a:lnTo>
                  <a:lnTo>
                    <a:pt x="1524" y="1523"/>
                  </a:lnTo>
                  <a:lnTo>
                    <a:pt x="1524" y="0"/>
                  </a:lnTo>
                  <a:lnTo>
                    <a:pt x="4571" y="0"/>
                  </a:lnTo>
                  <a:lnTo>
                    <a:pt x="4571" y="1523"/>
                  </a:lnTo>
                  <a:lnTo>
                    <a:pt x="6095" y="1523"/>
                  </a:lnTo>
                  <a:lnTo>
                    <a:pt x="6095" y="6095"/>
                  </a:lnTo>
                  <a:lnTo>
                    <a:pt x="4571" y="7619"/>
                  </a:lnTo>
                  <a:lnTo>
                    <a:pt x="1524" y="7619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384291" y="6274308"/>
              <a:ext cx="38100" cy="64135"/>
            </a:xfrm>
            <a:custGeom>
              <a:avLst/>
              <a:gdLst/>
              <a:ahLst/>
              <a:cxnLst/>
              <a:rect l="l" t="t" r="r" b="b"/>
              <a:pathLst>
                <a:path w="38100" h="64135">
                  <a:moveTo>
                    <a:pt x="6096" y="57912"/>
                  </a:moveTo>
                  <a:lnTo>
                    <a:pt x="6096" y="32004"/>
                  </a:lnTo>
                  <a:lnTo>
                    <a:pt x="9144" y="25908"/>
                  </a:lnTo>
                  <a:lnTo>
                    <a:pt x="13716" y="24384"/>
                  </a:lnTo>
                  <a:lnTo>
                    <a:pt x="25908" y="24384"/>
                  </a:lnTo>
                  <a:lnTo>
                    <a:pt x="28956" y="25908"/>
                  </a:lnTo>
                  <a:lnTo>
                    <a:pt x="30480" y="25908"/>
                  </a:lnTo>
                  <a:lnTo>
                    <a:pt x="35052" y="30480"/>
                  </a:lnTo>
                  <a:lnTo>
                    <a:pt x="36576" y="33528"/>
                  </a:lnTo>
                  <a:lnTo>
                    <a:pt x="38100" y="35052"/>
                  </a:lnTo>
                  <a:lnTo>
                    <a:pt x="38100" y="48768"/>
                  </a:lnTo>
                  <a:lnTo>
                    <a:pt x="36576" y="51816"/>
                  </a:lnTo>
                  <a:lnTo>
                    <a:pt x="36576" y="53340"/>
                  </a:lnTo>
                  <a:lnTo>
                    <a:pt x="35052" y="56388"/>
                  </a:lnTo>
                  <a:lnTo>
                    <a:pt x="32004" y="59436"/>
                  </a:lnTo>
                  <a:lnTo>
                    <a:pt x="32004" y="41148"/>
                  </a:lnTo>
                  <a:lnTo>
                    <a:pt x="30480" y="39624"/>
                  </a:lnTo>
                  <a:lnTo>
                    <a:pt x="30480" y="36576"/>
                  </a:lnTo>
                  <a:lnTo>
                    <a:pt x="27432" y="33528"/>
                  </a:lnTo>
                  <a:lnTo>
                    <a:pt x="27432" y="32004"/>
                  </a:lnTo>
                  <a:lnTo>
                    <a:pt x="25908" y="32004"/>
                  </a:lnTo>
                  <a:lnTo>
                    <a:pt x="24384" y="30480"/>
                  </a:lnTo>
                  <a:lnTo>
                    <a:pt x="13716" y="30480"/>
                  </a:lnTo>
                  <a:lnTo>
                    <a:pt x="9144" y="35052"/>
                  </a:lnTo>
                  <a:lnTo>
                    <a:pt x="9144" y="36576"/>
                  </a:lnTo>
                  <a:lnTo>
                    <a:pt x="7620" y="38100"/>
                  </a:lnTo>
                  <a:lnTo>
                    <a:pt x="7620" y="60960"/>
                  </a:lnTo>
                  <a:lnTo>
                    <a:pt x="6096" y="57912"/>
                  </a:lnTo>
                  <a:close/>
                </a:path>
                <a:path w="38100" h="64135">
                  <a:moveTo>
                    <a:pt x="0" y="47244"/>
                  </a:moveTo>
                  <a:lnTo>
                    <a:pt x="0" y="24384"/>
                  </a:lnTo>
                  <a:lnTo>
                    <a:pt x="1524" y="21336"/>
                  </a:lnTo>
                  <a:lnTo>
                    <a:pt x="1524" y="16764"/>
                  </a:lnTo>
                  <a:lnTo>
                    <a:pt x="4572" y="12192"/>
                  </a:lnTo>
                  <a:lnTo>
                    <a:pt x="7620" y="6096"/>
                  </a:lnTo>
                  <a:lnTo>
                    <a:pt x="10668" y="4572"/>
                  </a:lnTo>
                  <a:lnTo>
                    <a:pt x="13716" y="1524"/>
                  </a:lnTo>
                  <a:lnTo>
                    <a:pt x="16764" y="0"/>
                  </a:lnTo>
                  <a:lnTo>
                    <a:pt x="32004" y="0"/>
                  </a:lnTo>
                  <a:lnTo>
                    <a:pt x="35052" y="1524"/>
                  </a:lnTo>
                  <a:lnTo>
                    <a:pt x="35052" y="7620"/>
                  </a:lnTo>
                  <a:lnTo>
                    <a:pt x="32004" y="6096"/>
                  </a:lnTo>
                  <a:lnTo>
                    <a:pt x="19812" y="6096"/>
                  </a:lnTo>
                  <a:lnTo>
                    <a:pt x="16764" y="7620"/>
                  </a:lnTo>
                  <a:lnTo>
                    <a:pt x="12192" y="12192"/>
                  </a:lnTo>
                  <a:lnTo>
                    <a:pt x="7620" y="21336"/>
                  </a:lnTo>
                  <a:lnTo>
                    <a:pt x="7620" y="24384"/>
                  </a:lnTo>
                  <a:lnTo>
                    <a:pt x="6096" y="27432"/>
                  </a:lnTo>
                  <a:lnTo>
                    <a:pt x="6096" y="57912"/>
                  </a:lnTo>
                  <a:lnTo>
                    <a:pt x="4572" y="56388"/>
                  </a:lnTo>
                  <a:lnTo>
                    <a:pt x="0" y="47244"/>
                  </a:lnTo>
                  <a:close/>
                </a:path>
                <a:path w="38100" h="64135">
                  <a:moveTo>
                    <a:pt x="7620" y="60960"/>
                  </a:moveTo>
                  <a:lnTo>
                    <a:pt x="7620" y="48768"/>
                  </a:lnTo>
                  <a:lnTo>
                    <a:pt x="9144" y="50292"/>
                  </a:lnTo>
                  <a:lnTo>
                    <a:pt x="9144" y="51816"/>
                  </a:lnTo>
                  <a:lnTo>
                    <a:pt x="15240" y="57912"/>
                  </a:lnTo>
                  <a:lnTo>
                    <a:pt x="22860" y="57912"/>
                  </a:lnTo>
                  <a:lnTo>
                    <a:pt x="24384" y="56388"/>
                  </a:lnTo>
                  <a:lnTo>
                    <a:pt x="25908" y="56388"/>
                  </a:lnTo>
                  <a:lnTo>
                    <a:pt x="27432" y="54864"/>
                  </a:lnTo>
                  <a:lnTo>
                    <a:pt x="27432" y="53340"/>
                  </a:lnTo>
                  <a:lnTo>
                    <a:pt x="28956" y="51816"/>
                  </a:lnTo>
                  <a:lnTo>
                    <a:pt x="30480" y="51816"/>
                  </a:lnTo>
                  <a:lnTo>
                    <a:pt x="30480" y="47244"/>
                  </a:lnTo>
                  <a:lnTo>
                    <a:pt x="32004" y="45720"/>
                  </a:lnTo>
                  <a:lnTo>
                    <a:pt x="32004" y="59436"/>
                  </a:lnTo>
                  <a:lnTo>
                    <a:pt x="28956" y="60960"/>
                  </a:lnTo>
                  <a:lnTo>
                    <a:pt x="27432" y="62484"/>
                  </a:lnTo>
                  <a:lnTo>
                    <a:pt x="24384" y="62484"/>
                  </a:lnTo>
                  <a:lnTo>
                    <a:pt x="21336" y="64008"/>
                  </a:lnTo>
                  <a:lnTo>
                    <a:pt x="16764" y="64008"/>
                  </a:lnTo>
                  <a:lnTo>
                    <a:pt x="10668" y="60960"/>
                  </a:lnTo>
                  <a:lnTo>
                    <a:pt x="7620" y="60960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7213092" y="1691640"/>
            <a:ext cx="932815" cy="4646930"/>
            <a:chOff x="7213092" y="1691640"/>
            <a:chExt cx="932815" cy="4646930"/>
          </a:xfrm>
        </p:grpSpPr>
        <p:sp>
          <p:nvSpPr>
            <p:cNvPr id="31" name="object 31"/>
            <p:cNvSpPr/>
            <p:nvPr/>
          </p:nvSpPr>
          <p:spPr>
            <a:xfrm>
              <a:off x="7229856" y="1691640"/>
              <a:ext cx="7620" cy="4538980"/>
            </a:xfrm>
            <a:custGeom>
              <a:avLst/>
              <a:gdLst/>
              <a:ahLst/>
              <a:cxnLst/>
              <a:rect l="l" t="t" r="r" b="b"/>
              <a:pathLst>
                <a:path w="7620" h="4538980">
                  <a:moveTo>
                    <a:pt x="6095" y="4536947"/>
                  </a:moveTo>
                  <a:lnTo>
                    <a:pt x="6095" y="4532376"/>
                  </a:lnTo>
                  <a:lnTo>
                    <a:pt x="7619" y="4532376"/>
                  </a:lnTo>
                  <a:lnTo>
                    <a:pt x="7619" y="4536947"/>
                  </a:lnTo>
                  <a:lnTo>
                    <a:pt x="6095" y="4536947"/>
                  </a:lnTo>
                  <a:close/>
                </a:path>
                <a:path w="7620" h="4538980">
                  <a:moveTo>
                    <a:pt x="1524" y="4538472"/>
                  </a:moveTo>
                  <a:lnTo>
                    <a:pt x="1524" y="4530852"/>
                  </a:lnTo>
                  <a:lnTo>
                    <a:pt x="6095" y="4530852"/>
                  </a:lnTo>
                  <a:lnTo>
                    <a:pt x="6095" y="4538472"/>
                  </a:lnTo>
                  <a:lnTo>
                    <a:pt x="1524" y="4538472"/>
                  </a:lnTo>
                  <a:close/>
                </a:path>
                <a:path w="7620" h="4538980">
                  <a:moveTo>
                    <a:pt x="0" y="4536947"/>
                  </a:moveTo>
                  <a:lnTo>
                    <a:pt x="0" y="4532376"/>
                  </a:lnTo>
                  <a:lnTo>
                    <a:pt x="1524" y="4532376"/>
                  </a:lnTo>
                  <a:lnTo>
                    <a:pt x="1524" y="4536947"/>
                  </a:lnTo>
                  <a:lnTo>
                    <a:pt x="0" y="4536947"/>
                  </a:lnTo>
                  <a:close/>
                </a:path>
                <a:path w="7620" h="4538980">
                  <a:moveTo>
                    <a:pt x="6095" y="4500372"/>
                  </a:moveTo>
                  <a:lnTo>
                    <a:pt x="6095" y="4495799"/>
                  </a:lnTo>
                  <a:lnTo>
                    <a:pt x="7619" y="4495799"/>
                  </a:lnTo>
                  <a:lnTo>
                    <a:pt x="7619" y="4500372"/>
                  </a:lnTo>
                  <a:lnTo>
                    <a:pt x="6095" y="4500372"/>
                  </a:lnTo>
                  <a:close/>
                </a:path>
                <a:path w="7620" h="4538980">
                  <a:moveTo>
                    <a:pt x="1524" y="4501895"/>
                  </a:moveTo>
                  <a:lnTo>
                    <a:pt x="1524" y="4494276"/>
                  </a:lnTo>
                  <a:lnTo>
                    <a:pt x="6095" y="4494276"/>
                  </a:lnTo>
                  <a:lnTo>
                    <a:pt x="6095" y="4501895"/>
                  </a:lnTo>
                  <a:lnTo>
                    <a:pt x="1524" y="4501895"/>
                  </a:lnTo>
                  <a:close/>
                </a:path>
                <a:path w="7620" h="4538980">
                  <a:moveTo>
                    <a:pt x="0" y="4500372"/>
                  </a:moveTo>
                  <a:lnTo>
                    <a:pt x="0" y="4495799"/>
                  </a:lnTo>
                  <a:lnTo>
                    <a:pt x="1524" y="4495799"/>
                  </a:lnTo>
                  <a:lnTo>
                    <a:pt x="1524" y="4500372"/>
                  </a:lnTo>
                  <a:lnTo>
                    <a:pt x="0" y="4500372"/>
                  </a:lnTo>
                  <a:close/>
                </a:path>
                <a:path w="7620" h="4538980">
                  <a:moveTo>
                    <a:pt x="0" y="4462272"/>
                  </a:moveTo>
                  <a:lnTo>
                    <a:pt x="0" y="4459224"/>
                  </a:lnTo>
                  <a:lnTo>
                    <a:pt x="1524" y="4459224"/>
                  </a:lnTo>
                  <a:lnTo>
                    <a:pt x="1524" y="4457699"/>
                  </a:lnTo>
                  <a:lnTo>
                    <a:pt x="6095" y="4457699"/>
                  </a:lnTo>
                  <a:lnTo>
                    <a:pt x="6095" y="4459224"/>
                  </a:lnTo>
                  <a:lnTo>
                    <a:pt x="7619" y="4459224"/>
                  </a:lnTo>
                  <a:lnTo>
                    <a:pt x="7619" y="4462272"/>
                  </a:lnTo>
                  <a:lnTo>
                    <a:pt x="4571" y="4465320"/>
                  </a:lnTo>
                  <a:lnTo>
                    <a:pt x="3047" y="4465320"/>
                  </a:lnTo>
                  <a:lnTo>
                    <a:pt x="0" y="4462272"/>
                  </a:lnTo>
                  <a:close/>
                </a:path>
                <a:path w="7620" h="4538980">
                  <a:moveTo>
                    <a:pt x="0" y="4425695"/>
                  </a:moveTo>
                  <a:lnTo>
                    <a:pt x="0" y="4422647"/>
                  </a:lnTo>
                  <a:lnTo>
                    <a:pt x="1524" y="4421124"/>
                  </a:lnTo>
                  <a:lnTo>
                    <a:pt x="6095" y="4421124"/>
                  </a:lnTo>
                  <a:lnTo>
                    <a:pt x="7619" y="4422647"/>
                  </a:lnTo>
                  <a:lnTo>
                    <a:pt x="7619" y="4425695"/>
                  </a:lnTo>
                  <a:lnTo>
                    <a:pt x="4571" y="4428744"/>
                  </a:lnTo>
                  <a:lnTo>
                    <a:pt x="3047" y="4428744"/>
                  </a:lnTo>
                  <a:lnTo>
                    <a:pt x="0" y="4425695"/>
                  </a:lnTo>
                  <a:close/>
                </a:path>
                <a:path w="7620" h="4538980">
                  <a:moveTo>
                    <a:pt x="0" y="4389120"/>
                  </a:moveTo>
                  <a:lnTo>
                    <a:pt x="0" y="4386072"/>
                  </a:lnTo>
                  <a:lnTo>
                    <a:pt x="3047" y="4383024"/>
                  </a:lnTo>
                  <a:lnTo>
                    <a:pt x="4571" y="4383024"/>
                  </a:lnTo>
                  <a:lnTo>
                    <a:pt x="7619" y="4386072"/>
                  </a:lnTo>
                  <a:lnTo>
                    <a:pt x="7619" y="4389120"/>
                  </a:lnTo>
                  <a:lnTo>
                    <a:pt x="6095" y="4390644"/>
                  </a:lnTo>
                  <a:lnTo>
                    <a:pt x="1524" y="4390644"/>
                  </a:lnTo>
                  <a:lnTo>
                    <a:pt x="0" y="4389120"/>
                  </a:lnTo>
                  <a:close/>
                </a:path>
                <a:path w="7620" h="4538980">
                  <a:moveTo>
                    <a:pt x="0" y="4352544"/>
                  </a:moveTo>
                  <a:lnTo>
                    <a:pt x="0" y="4349495"/>
                  </a:lnTo>
                  <a:lnTo>
                    <a:pt x="3047" y="4346447"/>
                  </a:lnTo>
                  <a:lnTo>
                    <a:pt x="4571" y="4346447"/>
                  </a:lnTo>
                  <a:lnTo>
                    <a:pt x="7619" y="4349495"/>
                  </a:lnTo>
                  <a:lnTo>
                    <a:pt x="7619" y="4352544"/>
                  </a:lnTo>
                  <a:lnTo>
                    <a:pt x="6095" y="4352544"/>
                  </a:lnTo>
                  <a:lnTo>
                    <a:pt x="6095" y="4354067"/>
                  </a:lnTo>
                  <a:lnTo>
                    <a:pt x="1524" y="4354067"/>
                  </a:lnTo>
                  <a:lnTo>
                    <a:pt x="1524" y="4352544"/>
                  </a:lnTo>
                  <a:lnTo>
                    <a:pt x="0" y="4352544"/>
                  </a:lnTo>
                  <a:close/>
                </a:path>
                <a:path w="7620" h="4538980">
                  <a:moveTo>
                    <a:pt x="6095" y="4315967"/>
                  </a:moveTo>
                  <a:lnTo>
                    <a:pt x="6095" y="4311395"/>
                  </a:lnTo>
                  <a:lnTo>
                    <a:pt x="7619" y="4311395"/>
                  </a:lnTo>
                  <a:lnTo>
                    <a:pt x="7619" y="4315967"/>
                  </a:lnTo>
                  <a:lnTo>
                    <a:pt x="6095" y="4315967"/>
                  </a:lnTo>
                  <a:close/>
                </a:path>
                <a:path w="7620" h="4538980">
                  <a:moveTo>
                    <a:pt x="1524" y="4317492"/>
                  </a:moveTo>
                  <a:lnTo>
                    <a:pt x="1524" y="4309872"/>
                  </a:lnTo>
                  <a:lnTo>
                    <a:pt x="6095" y="4309872"/>
                  </a:lnTo>
                  <a:lnTo>
                    <a:pt x="6095" y="4317492"/>
                  </a:lnTo>
                  <a:lnTo>
                    <a:pt x="1524" y="4317492"/>
                  </a:lnTo>
                  <a:close/>
                </a:path>
                <a:path w="7620" h="4538980">
                  <a:moveTo>
                    <a:pt x="0" y="4315967"/>
                  </a:moveTo>
                  <a:lnTo>
                    <a:pt x="0" y="4311395"/>
                  </a:lnTo>
                  <a:lnTo>
                    <a:pt x="1524" y="4311395"/>
                  </a:lnTo>
                  <a:lnTo>
                    <a:pt x="1524" y="4315967"/>
                  </a:lnTo>
                  <a:lnTo>
                    <a:pt x="0" y="4315967"/>
                  </a:lnTo>
                  <a:close/>
                </a:path>
                <a:path w="7620" h="4538980">
                  <a:moveTo>
                    <a:pt x="6095" y="4279392"/>
                  </a:moveTo>
                  <a:lnTo>
                    <a:pt x="6095" y="4274820"/>
                  </a:lnTo>
                  <a:lnTo>
                    <a:pt x="7619" y="4274820"/>
                  </a:lnTo>
                  <a:lnTo>
                    <a:pt x="7619" y="4279392"/>
                  </a:lnTo>
                  <a:lnTo>
                    <a:pt x="6095" y="4279392"/>
                  </a:lnTo>
                  <a:close/>
                </a:path>
                <a:path w="7620" h="4538980">
                  <a:moveTo>
                    <a:pt x="1524" y="4280915"/>
                  </a:moveTo>
                  <a:lnTo>
                    <a:pt x="1524" y="4273295"/>
                  </a:lnTo>
                  <a:lnTo>
                    <a:pt x="6095" y="4273295"/>
                  </a:lnTo>
                  <a:lnTo>
                    <a:pt x="6095" y="4280915"/>
                  </a:lnTo>
                  <a:lnTo>
                    <a:pt x="1524" y="4280915"/>
                  </a:lnTo>
                  <a:close/>
                </a:path>
                <a:path w="7620" h="4538980">
                  <a:moveTo>
                    <a:pt x="0" y="4279392"/>
                  </a:moveTo>
                  <a:lnTo>
                    <a:pt x="0" y="4274820"/>
                  </a:lnTo>
                  <a:lnTo>
                    <a:pt x="1524" y="4274820"/>
                  </a:lnTo>
                  <a:lnTo>
                    <a:pt x="1524" y="4279392"/>
                  </a:lnTo>
                  <a:lnTo>
                    <a:pt x="0" y="4279392"/>
                  </a:lnTo>
                  <a:close/>
                </a:path>
                <a:path w="7620" h="4538980">
                  <a:moveTo>
                    <a:pt x="0" y="4241292"/>
                  </a:moveTo>
                  <a:lnTo>
                    <a:pt x="0" y="4238244"/>
                  </a:lnTo>
                  <a:lnTo>
                    <a:pt x="1524" y="4238244"/>
                  </a:lnTo>
                  <a:lnTo>
                    <a:pt x="1524" y="4236720"/>
                  </a:lnTo>
                  <a:lnTo>
                    <a:pt x="6095" y="4236720"/>
                  </a:lnTo>
                  <a:lnTo>
                    <a:pt x="6095" y="4238244"/>
                  </a:lnTo>
                  <a:lnTo>
                    <a:pt x="7619" y="4238244"/>
                  </a:lnTo>
                  <a:lnTo>
                    <a:pt x="7619" y="4241292"/>
                  </a:lnTo>
                  <a:lnTo>
                    <a:pt x="4571" y="4244340"/>
                  </a:lnTo>
                  <a:lnTo>
                    <a:pt x="3047" y="4244340"/>
                  </a:lnTo>
                  <a:lnTo>
                    <a:pt x="0" y="4241292"/>
                  </a:lnTo>
                  <a:close/>
                </a:path>
                <a:path w="7620" h="4538980">
                  <a:moveTo>
                    <a:pt x="0" y="4204715"/>
                  </a:moveTo>
                  <a:lnTo>
                    <a:pt x="0" y="4201667"/>
                  </a:lnTo>
                  <a:lnTo>
                    <a:pt x="1524" y="4200144"/>
                  </a:lnTo>
                  <a:lnTo>
                    <a:pt x="6095" y="4200144"/>
                  </a:lnTo>
                  <a:lnTo>
                    <a:pt x="7619" y="4201667"/>
                  </a:lnTo>
                  <a:lnTo>
                    <a:pt x="7619" y="4204715"/>
                  </a:lnTo>
                  <a:lnTo>
                    <a:pt x="6095" y="4206240"/>
                  </a:lnTo>
                  <a:lnTo>
                    <a:pt x="1524" y="4206240"/>
                  </a:lnTo>
                  <a:lnTo>
                    <a:pt x="0" y="4204715"/>
                  </a:lnTo>
                  <a:close/>
                </a:path>
                <a:path w="7620" h="4538980">
                  <a:moveTo>
                    <a:pt x="0" y="4168140"/>
                  </a:moveTo>
                  <a:lnTo>
                    <a:pt x="0" y="4165092"/>
                  </a:lnTo>
                  <a:lnTo>
                    <a:pt x="3047" y="4162044"/>
                  </a:lnTo>
                  <a:lnTo>
                    <a:pt x="4571" y="4162044"/>
                  </a:lnTo>
                  <a:lnTo>
                    <a:pt x="7619" y="4165092"/>
                  </a:lnTo>
                  <a:lnTo>
                    <a:pt x="7619" y="4168140"/>
                  </a:lnTo>
                  <a:lnTo>
                    <a:pt x="6095" y="4169663"/>
                  </a:lnTo>
                  <a:lnTo>
                    <a:pt x="1524" y="4169663"/>
                  </a:lnTo>
                  <a:lnTo>
                    <a:pt x="0" y="4168140"/>
                  </a:lnTo>
                  <a:close/>
                </a:path>
                <a:path w="7620" h="4538980">
                  <a:moveTo>
                    <a:pt x="0" y="4131563"/>
                  </a:moveTo>
                  <a:lnTo>
                    <a:pt x="0" y="4126992"/>
                  </a:lnTo>
                  <a:lnTo>
                    <a:pt x="1524" y="4126992"/>
                  </a:lnTo>
                  <a:lnTo>
                    <a:pt x="3047" y="4125467"/>
                  </a:lnTo>
                  <a:lnTo>
                    <a:pt x="4571" y="4125467"/>
                  </a:lnTo>
                  <a:lnTo>
                    <a:pt x="6095" y="4126992"/>
                  </a:lnTo>
                  <a:lnTo>
                    <a:pt x="7619" y="4126992"/>
                  </a:lnTo>
                  <a:lnTo>
                    <a:pt x="7619" y="4131563"/>
                  </a:lnTo>
                  <a:lnTo>
                    <a:pt x="6095" y="4131563"/>
                  </a:lnTo>
                  <a:lnTo>
                    <a:pt x="6095" y="4133088"/>
                  </a:lnTo>
                  <a:lnTo>
                    <a:pt x="1524" y="4133088"/>
                  </a:lnTo>
                  <a:lnTo>
                    <a:pt x="1524" y="4131563"/>
                  </a:lnTo>
                  <a:lnTo>
                    <a:pt x="0" y="4131563"/>
                  </a:lnTo>
                  <a:close/>
                </a:path>
                <a:path w="7620" h="4538980">
                  <a:moveTo>
                    <a:pt x="6095" y="4094988"/>
                  </a:moveTo>
                  <a:lnTo>
                    <a:pt x="6095" y="4090415"/>
                  </a:lnTo>
                  <a:lnTo>
                    <a:pt x="7619" y="4090415"/>
                  </a:lnTo>
                  <a:lnTo>
                    <a:pt x="7619" y="4094988"/>
                  </a:lnTo>
                  <a:lnTo>
                    <a:pt x="6095" y="4094988"/>
                  </a:lnTo>
                  <a:close/>
                </a:path>
                <a:path w="7620" h="4538980">
                  <a:moveTo>
                    <a:pt x="1524" y="4096511"/>
                  </a:moveTo>
                  <a:lnTo>
                    <a:pt x="1524" y="4088892"/>
                  </a:lnTo>
                  <a:lnTo>
                    <a:pt x="6095" y="4088892"/>
                  </a:lnTo>
                  <a:lnTo>
                    <a:pt x="6095" y="4096511"/>
                  </a:lnTo>
                  <a:lnTo>
                    <a:pt x="1524" y="4096511"/>
                  </a:lnTo>
                  <a:close/>
                </a:path>
                <a:path w="7620" h="4538980">
                  <a:moveTo>
                    <a:pt x="0" y="4094988"/>
                  </a:moveTo>
                  <a:lnTo>
                    <a:pt x="0" y="4090415"/>
                  </a:lnTo>
                  <a:lnTo>
                    <a:pt x="1524" y="4090415"/>
                  </a:lnTo>
                  <a:lnTo>
                    <a:pt x="1524" y="4094988"/>
                  </a:lnTo>
                  <a:lnTo>
                    <a:pt x="0" y="4094988"/>
                  </a:lnTo>
                  <a:close/>
                </a:path>
                <a:path w="7620" h="4538980">
                  <a:moveTo>
                    <a:pt x="6095" y="4058411"/>
                  </a:moveTo>
                  <a:lnTo>
                    <a:pt x="6095" y="4053840"/>
                  </a:lnTo>
                  <a:lnTo>
                    <a:pt x="7619" y="4053840"/>
                  </a:lnTo>
                  <a:lnTo>
                    <a:pt x="7619" y="4058411"/>
                  </a:lnTo>
                  <a:lnTo>
                    <a:pt x="6095" y="4058411"/>
                  </a:lnTo>
                  <a:close/>
                </a:path>
                <a:path w="7620" h="4538980">
                  <a:moveTo>
                    <a:pt x="1524" y="4059936"/>
                  </a:moveTo>
                  <a:lnTo>
                    <a:pt x="1524" y="4052315"/>
                  </a:lnTo>
                  <a:lnTo>
                    <a:pt x="6095" y="4052315"/>
                  </a:lnTo>
                  <a:lnTo>
                    <a:pt x="6095" y="4059936"/>
                  </a:lnTo>
                  <a:lnTo>
                    <a:pt x="1524" y="4059936"/>
                  </a:lnTo>
                  <a:close/>
                </a:path>
                <a:path w="7620" h="4538980">
                  <a:moveTo>
                    <a:pt x="0" y="4058411"/>
                  </a:moveTo>
                  <a:lnTo>
                    <a:pt x="0" y="4053840"/>
                  </a:lnTo>
                  <a:lnTo>
                    <a:pt x="1524" y="4053840"/>
                  </a:lnTo>
                  <a:lnTo>
                    <a:pt x="1524" y="4058411"/>
                  </a:lnTo>
                  <a:lnTo>
                    <a:pt x="0" y="4058411"/>
                  </a:lnTo>
                  <a:close/>
                </a:path>
                <a:path w="7620" h="4538980">
                  <a:moveTo>
                    <a:pt x="0" y="4020311"/>
                  </a:moveTo>
                  <a:lnTo>
                    <a:pt x="0" y="4017263"/>
                  </a:lnTo>
                  <a:lnTo>
                    <a:pt x="1524" y="4017263"/>
                  </a:lnTo>
                  <a:lnTo>
                    <a:pt x="1524" y="4015740"/>
                  </a:lnTo>
                  <a:lnTo>
                    <a:pt x="6095" y="4015740"/>
                  </a:lnTo>
                  <a:lnTo>
                    <a:pt x="6095" y="4017263"/>
                  </a:lnTo>
                  <a:lnTo>
                    <a:pt x="7619" y="4017263"/>
                  </a:lnTo>
                  <a:lnTo>
                    <a:pt x="7619" y="4020311"/>
                  </a:lnTo>
                  <a:lnTo>
                    <a:pt x="4571" y="4023360"/>
                  </a:lnTo>
                  <a:lnTo>
                    <a:pt x="3047" y="4023360"/>
                  </a:lnTo>
                  <a:lnTo>
                    <a:pt x="0" y="4020311"/>
                  </a:lnTo>
                  <a:close/>
                </a:path>
                <a:path w="7620" h="4538980">
                  <a:moveTo>
                    <a:pt x="0" y="3983736"/>
                  </a:moveTo>
                  <a:lnTo>
                    <a:pt x="0" y="3980688"/>
                  </a:lnTo>
                  <a:lnTo>
                    <a:pt x="1524" y="3979163"/>
                  </a:lnTo>
                  <a:lnTo>
                    <a:pt x="6095" y="3979163"/>
                  </a:lnTo>
                  <a:lnTo>
                    <a:pt x="7619" y="3980688"/>
                  </a:lnTo>
                  <a:lnTo>
                    <a:pt x="7619" y="3983736"/>
                  </a:lnTo>
                  <a:lnTo>
                    <a:pt x="6095" y="3985260"/>
                  </a:lnTo>
                  <a:lnTo>
                    <a:pt x="1524" y="3985260"/>
                  </a:lnTo>
                  <a:lnTo>
                    <a:pt x="0" y="3983736"/>
                  </a:lnTo>
                  <a:close/>
                </a:path>
                <a:path w="7620" h="4538980">
                  <a:moveTo>
                    <a:pt x="0" y="3947160"/>
                  </a:moveTo>
                  <a:lnTo>
                    <a:pt x="0" y="3944111"/>
                  </a:lnTo>
                  <a:lnTo>
                    <a:pt x="3047" y="3941063"/>
                  </a:lnTo>
                  <a:lnTo>
                    <a:pt x="4571" y="3941063"/>
                  </a:lnTo>
                  <a:lnTo>
                    <a:pt x="7619" y="3944111"/>
                  </a:lnTo>
                  <a:lnTo>
                    <a:pt x="7619" y="3947160"/>
                  </a:lnTo>
                  <a:lnTo>
                    <a:pt x="6095" y="3948683"/>
                  </a:lnTo>
                  <a:lnTo>
                    <a:pt x="1524" y="3948683"/>
                  </a:lnTo>
                  <a:lnTo>
                    <a:pt x="0" y="3947160"/>
                  </a:lnTo>
                  <a:close/>
                </a:path>
                <a:path w="7620" h="4538980">
                  <a:moveTo>
                    <a:pt x="0" y="3910583"/>
                  </a:moveTo>
                  <a:lnTo>
                    <a:pt x="0" y="3906011"/>
                  </a:lnTo>
                  <a:lnTo>
                    <a:pt x="1524" y="3906011"/>
                  </a:lnTo>
                  <a:lnTo>
                    <a:pt x="3047" y="3904488"/>
                  </a:lnTo>
                  <a:lnTo>
                    <a:pt x="4571" y="3904488"/>
                  </a:lnTo>
                  <a:lnTo>
                    <a:pt x="6095" y="3906011"/>
                  </a:lnTo>
                  <a:lnTo>
                    <a:pt x="7619" y="3906011"/>
                  </a:lnTo>
                  <a:lnTo>
                    <a:pt x="7619" y="3910583"/>
                  </a:lnTo>
                  <a:lnTo>
                    <a:pt x="6095" y="3910583"/>
                  </a:lnTo>
                  <a:lnTo>
                    <a:pt x="6095" y="3912108"/>
                  </a:lnTo>
                  <a:lnTo>
                    <a:pt x="1524" y="3912108"/>
                  </a:lnTo>
                  <a:lnTo>
                    <a:pt x="1524" y="3910583"/>
                  </a:lnTo>
                  <a:lnTo>
                    <a:pt x="0" y="3910583"/>
                  </a:lnTo>
                  <a:close/>
                </a:path>
                <a:path w="7620" h="4538980">
                  <a:moveTo>
                    <a:pt x="6095" y="3874008"/>
                  </a:moveTo>
                  <a:lnTo>
                    <a:pt x="6095" y="3869436"/>
                  </a:lnTo>
                  <a:lnTo>
                    <a:pt x="7619" y="3869436"/>
                  </a:lnTo>
                  <a:lnTo>
                    <a:pt x="7619" y="3874008"/>
                  </a:lnTo>
                  <a:lnTo>
                    <a:pt x="6095" y="3874008"/>
                  </a:lnTo>
                  <a:close/>
                </a:path>
                <a:path w="7620" h="4538980">
                  <a:moveTo>
                    <a:pt x="1524" y="3875531"/>
                  </a:moveTo>
                  <a:lnTo>
                    <a:pt x="1524" y="3867911"/>
                  </a:lnTo>
                  <a:lnTo>
                    <a:pt x="6095" y="3867911"/>
                  </a:lnTo>
                  <a:lnTo>
                    <a:pt x="6095" y="3875531"/>
                  </a:lnTo>
                  <a:lnTo>
                    <a:pt x="1524" y="3875531"/>
                  </a:lnTo>
                  <a:close/>
                </a:path>
                <a:path w="7620" h="4538980">
                  <a:moveTo>
                    <a:pt x="0" y="3874008"/>
                  </a:moveTo>
                  <a:lnTo>
                    <a:pt x="0" y="3869436"/>
                  </a:lnTo>
                  <a:lnTo>
                    <a:pt x="1524" y="3869436"/>
                  </a:lnTo>
                  <a:lnTo>
                    <a:pt x="1524" y="3874008"/>
                  </a:lnTo>
                  <a:lnTo>
                    <a:pt x="0" y="3874008"/>
                  </a:lnTo>
                  <a:close/>
                </a:path>
                <a:path w="7620" h="4538980">
                  <a:moveTo>
                    <a:pt x="6095" y="3837431"/>
                  </a:moveTo>
                  <a:lnTo>
                    <a:pt x="6095" y="3832860"/>
                  </a:lnTo>
                  <a:lnTo>
                    <a:pt x="7619" y="3832860"/>
                  </a:lnTo>
                  <a:lnTo>
                    <a:pt x="7619" y="3837431"/>
                  </a:lnTo>
                  <a:lnTo>
                    <a:pt x="6095" y="3837431"/>
                  </a:lnTo>
                  <a:close/>
                </a:path>
                <a:path w="7620" h="4538980">
                  <a:moveTo>
                    <a:pt x="1524" y="3838956"/>
                  </a:moveTo>
                  <a:lnTo>
                    <a:pt x="1524" y="3831336"/>
                  </a:lnTo>
                  <a:lnTo>
                    <a:pt x="6095" y="3831336"/>
                  </a:lnTo>
                  <a:lnTo>
                    <a:pt x="6095" y="3838956"/>
                  </a:lnTo>
                  <a:lnTo>
                    <a:pt x="1524" y="3838956"/>
                  </a:lnTo>
                  <a:close/>
                </a:path>
                <a:path w="7620" h="4538980">
                  <a:moveTo>
                    <a:pt x="0" y="3837431"/>
                  </a:moveTo>
                  <a:lnTo>
                    <a:pt x="0" y="3832860"/>
                  </a:lnTo>
                  <a:lnTo>
                    <a:pt x="1524" y="3832860"/>
                  </a:lnTo>
                  <a:lnTo>
                    <a:pt x="1524" y="3837431"/>
                  </a:lnTo>
                  <a:lnTo>
                    <a:pt x="0" y="3837431"/>
                  </a:lnTo>
                  <a:close/>
                </a:path>
                <a:path w="7620" h="4538980">
                  <a:moveTo>
                    <a:pt x="0" y="3799331"/>
                  </a:moveTo>
                  <a:lnTo>
                    <a:pt x="0" y="3796283"/>
                  </a:lnTo>
                  <a:lnTo>
                    <a:pt x="1524" y="3794760"/>
                  </a:lnTo>
                  <a:lnTo>
                    <a:pt x="6095" y="3794760"/>
                  </a:lnTo>
                  <a:lnTo>
                    <a:pt x="7619" y="3796283"/>
                  </a:lnTo>
                  <a:lnTo>
                    <a:pt x="7619" y="3799331"/>
                  </a:lnTo>
                  <a:lnTo>
                    <a:pt x="4571" y="3802379"/>
                  </a:lnTo>
                  <a:lnTo>
                    <a:pt x="3047" y="3802379"/>
                  </a:lnTo>
                  <a:lnTo>
                    <a:pt x="0" y="3799331"/>
                  </a:lnTo>
                  <a:close/>
                </a:path>
                <a:path w="7620" h="4538980">
                  <a:moveTo>
                    <a:pt x="0" y="3762756"/>
                  </a:moveTo>
                  <a:lnTo>
                    <a:pt x="0" y="3759708"/>
                  </a:lnTo>
                  <a:lnTo>
                    <a:pt x="1524" y="3758183"/>
                  </a:lnTo>
                  <a:lnTo>
                    <a:pt x="6095" y="3758183"/>
                  </a:lnTo>
                  <a:lnTo>
                    <a:pt x="7619" y="3759708"/>
                  </a:lnTo>
                  <a:lnTo>
                    <a:pt x="7619" y="3762756"/>
                  </a:lnTo>
                  <a:lnTo>
                    <a:pt x="6095" y="3764279"/>
                  </a:lnTo>
                  <a:lnTo>
                    <a:pt x="1524" y="3764279"/>
                  </a:lnTo>
                  <a:lnTo>
                    <a:pt x="0" y="3762756"/>
                  </a:lnTo>
                  <a:close/>
                </a:path>
                <a:path w="7620" h="4538980">
                  <a:moveTo>
                    <a:pt x="0" y="3726179"/>
                  </a:moveTo>
                  <a:lnTo>
                    <a:pt x="0" y="3723131"/>
                  </a:lnTo>
                  <a:lnTo>
                    <a:pt x="3047" y="3720083"/>
                  </a:lnTo>
                  <a:lnTo>
                    <a:pt x="4571" y="3720083"/>
                  </a:lnTo>
                  <a:lnTo>
                    <a:pt x="7619" y="3723131"/>
                  </a:lnTo>
                  <a:lnTo>
                    <a:pt x="7619" y="3726179"/>
                  </a:lnTo>
                  <a:lnTo>
                    <a:pt x="6095" y="3727704"/>
                  </a:lnTo>
                  <a:lnTo>
                    <a:pt x="1524" y="3727704"/>
                  </a:lnTo>
                  <a:lnTo>
                    <a:pt x="0" y="3726179"/>
                  </a:lnTo>
                  <a:close/>
                </a:path>
                <a:path w="7620" h="4538980">
                  <a:moveTo>
                    <a:pt x="0" y="3689604"/>
                  </a:moveTo>
                  <a:lnTo>
                    <a:pt x="0" y="3685031"/>
                  </a:lnTo>
                  <a:lnTo>
                    <a:pt x="1524" y="3685031"/>
                  </a:lnTo>
                  <a:lnTo>
                    <a:pt x="3047" y="3683508"/>
                  </a:lnTo>
                  <a:lnTo>
                    <a:pt x="4571" y="3683508"/>
                  </a:lnTo>
                  <a:lnTo>
                    <a:pt x="6095" y="3685031"/>
                  </a:lnTo>
                  <a:lnTo>
                    <a:pt x="7619" y="3685031"/>
                  </a:lnTo>
                  <a:lnTo>
                    <a:pt x="7619" y="3689604"/>
                  </a:lnTo>
                  <a:lnTo>
                    <a:pt x="6095" y="3689604"/>
                  </a:lnTo>
                  <a:lnTo>
                    <a:pt x="6095" y="3691128"/>
                  </a:lnTo>
                  <a:lnTo>
                    <a:pt x="1524" y="3691128"/>
                  </a:lnTo>
                  <a:lnTo>
                    <a:pt x="1524" y="3689604"/>
                  </a:lnTo>
                  <a:lnTo>
                    <a:pt x="0" y="3689604"/>
                  </a:lnTo>
                  <a:close/>
                </a:path>
                <a:path w="7620" h="4538980">
                  <a:moveTo>
                    <a:pt x="6095" y="3653028"/>
                  </a:moveTo>
                  <a:lnTo>
                    <a:pt x="6095" y="3648456"/>
                  </a:lnTo>
                  <a:lnTo>
                    <a:pt x="7619" y="3648456"/>
                  </a:lnTo>
                  <a:lnTo>
                    <a:pt x="7619" y="3653028"/>
                  </a:lnTo>
                  <a:lnTo>
                    <a:pt x="6095" y="3653028"/>
                  </a:lnTo>
                  <a:close/>
                </a:path>
                <a:path w="7620" h="4538980">
                  <a:moveTo>
                    <a:pt x="1524" y="3654552"/>
                  </a:moveTo>
                  <a:lnTo>
                    <a:pt x="1524" y="3646931"/>
                  </a:lnTo>
                  <a:lnTo>
                    <a:pt x="6095" y="3646931"/>
                  </a:lnTo>
                  <a:lnTo>
                    <a:pt x="6095" y="3654552"/>
                  </a:lnTo>
                  <a:lnTo>
                    <a:pt x="1524" y="3654552"/>
                  </a:lnTo>
                  <a:close/>
                </a:path>
                <a:path w="7620" h="4538980">
                  <a:moveTo>
                    <a:pt x="0" y="3653028"/>
                  </a:moveTo>
                  <a:lnTo>
                    <a:pt x="0" y="3648456"/>
                  </a:lnTo>
                  <a:lnTo>
                    <a:pt x="1524" y="3648456"/>
                  </a:lnTo>
                  <a:lnTo>
                    <a:pt x="1524" y="3653028"/>
                  </a:lnTo>
                  <a:lnTo>
                    <a:pt x="0" y="3653028"/>
                  </a:lnTo>
                  <a:close/>
                </a:path>
                <a:path w="7620" h="4538980">
                  <a:moveTo>
                    <a:pt x="6095" y="3616452"/>
                  </a:moveTo>
                  <a:lnTo>
                    <a:pt x="6095" y="3611879"/>
                  </a:lnTo>
                  <a:lnTo>
                    <a:pt x="7619" y="3611879"/>
                  </a:lnTo>
                  <a:lnTo>
                    <a:pt x="7619" y="3616452"/>
                  </a:lnTo>
                  <a:lnTo>
                    <a:pt x="6095" y="3616452"/>
                  </a:lnTo>
                  <a:close/>
                </a:path>
                <a:path w="7620" h="4538980">
                  <a:moveTo>
                    <a:pt x="1524" y="3617976"/>
                  </a:moveTo>
                  <a:lnTo>
                    <a:pt x="1524" y="3610356"/>
                  </a:lnTo>
                  <a:lnTo>
                    <a:pt x="6095" y="3610356"/>
                  </a:lnTo>
                  <a:lnTo>
                    <a:pt x="6095" y="3617976"/>
                  </a:lnTo>
                  <a:lnTo>
                    <a:pt x="1524" y="3617976"/>
                  </a:lnTo>
                  <a:close/>
                </a:path>
                <a:path w="7620" h="4538980">
                  <a:moveTo>
                    <a:pt x="0" y="3616452"/>
                  </a:moveTo>
                  <a:lnTo>
                    <a:pt x="0" y="3611879"/>
                  </a:lnTo>
                  <a:lnTo>
                    <a:pt x="1524" y="3611879"/>
                  </a:lnTo>
                  <a:lnTo>
                    <a:pt x="1524" y="3616452"/>
                  </a:lnTo>
                  <a:lnTo>
                    <a:pt x="0" y="3616452"/>
                  </a:lnTo>
                  <a:close/>
                </a:path>
                <a:path w="7620" h="4538980">
                  <a:moveTo>
                    <a:pt x="0" y="3578352"/>
                  </a:moveTo>
                  <a:lnTo>
                    <a:pt x="0" y="3575304"/>
                  </a:lnTo>
                  <a:lnTo>
                    <a:pt x="1524" y="3573779"/>
                  </a:lnTo>
                  <a:lnTo>
                    <a:pt x="6095" y="3573779"/>
                  </a:lnTo>
                  <a:lnTo>
                    <a:pt x="7619" y="3575304"/>
                  </a:lnTo>
                  <a:lnTo>
                    <a:pt x="7619" y="3578352"/>
                  </a:lnTo>
                  <a:lnTo>
                    <a:pt x="4571" y="3581399"/>
                  </a:lnTo>
                  <a:lnTo>
                    <a:pt x="3047" y="3581399"/>
                  </a:lnTo>
                  <a:lnTo>
                    <a:pt x="0" y="3578352"/>
                  </a:lnTo>
                  <a:close/>
                </a:path>
                <a:path w="7620" h="4538980">
                  <a:moveTo>
                    <a:pt x="0" y="3541776"/>
                  </a:moveTo>
                  <a:lnTo>
                    <a:pt x="0" y="3538728"/>
                  </a:lnTo>
                  <a:lnTo>
                    <a:pt x="1524" y="3537204"/>
                  </a:lnTo>
                  <a:lnTo>
                    <a:pt x="6095" y="3537204"/>
                  </a:lnTo>
                  <a:lnTo>
                    <a:pt x="7619" y="3538728"/>
                  </a:lnTo>
                  <a:lnTo>
                    <a:pt x="7619" y="3541776"/>
                  </a:lnTo>
                  <a:lnTo>
                    <a:pt x="6095" y="3543299"/>
                  </a:lnTo>
                  <a:lnTo>
                    <a:pt x="1524" y="3543299"/>
                  </a:lnTo>
                  <a:lnTo>
                    <a:pt x="0" y="3541776"/>
                  </a:lnTo>
                  <a:close/>
                </a:path>
                <a:path w="7620" h="4538980">
                  <a:moveTo>
                    <a:pt x="0" y="3505199"/>
                  </a:moveTo>
                  <a:lnTo>
                    <a:pt x="0" y="3502152"/>
                  </a:lnTo>
                  <a:lnTo>
                    <a:pt x="3047" y="3499104"/>
                  </a:lnTo>
                  <a:lnTo>
                    <a:pt x="4571" y="3499104"/>
                  </a:lnTo>
                  <a:lnTo>
                    <a:pt x="7619" y="3502152"/>
                  </a:lnTo>
                  <a:lnTo>
                    <a:pt x="7619" y="3505199"/>
                  </a:lnTo>
                  <a:lnTo>
                    <a:pt x="6095" y="3506724"/>
                  </a:lnTo>
                  <a:lnTo>
                    <a:pt x="1524" y="3506724"/>
                  </a:lnTo>
                  <a:lnTo>
                    <a:pt x="0" y="3505199"/>
                  </a:lnTo>
                  <a:close/>
                </a:path>
                <a:path w="7620" h="4538980">
                  <a:moveTo>
                    <a:pt x="6095" y="3468624"/>
                  </a:moveTo>
                  <a:lnTo>
                    <a:pt x="6095" y="3464052"/>
                  </a:lnTo>
                  <a:lnTo>
                    <a:pt x="7619" y="3464052"/>
                  </a:lnTo>
                  <a:lnTo>
                    <a:pt x="7619" y="3468624"/>
                  </a:lnTo>
                  <a:lnTo>
                    <a:pt x="6095" y="3468624"/>
                  </a:lnTo>
                  <a:close/>
                </a:path>
                <a:path w="7620" h="4538980">
                  <a:moveTo>
                    <a:pt x="1524" y="3470147"/>
                  </a:moveTo>
                  <a:lnTo>
                    <a:pt x="1524" y="3462527"/>
                  </a:lnTo>
                  <a:lnTo>
                    <a:pt x="6095" y="3462527"/>
                  </a:lnTo>
                  <a:lnTo>
                    <a:pt x="6095" y="3470147"/>
                  </a:lnTo>
                  <a:lnTo>
                    <a:pt x="1524" y="3470147"/>
                  </a:lnTo>
                  <a:close/>
                </a:path>
                <a:path w="7620" h="4538980">
                  <a:moveTo>
                    <a:pt x="0" y="3468624"/>
                  </a:moveTo>
                  <a:lnTo>
                    <a:pt x="0" y="3464052"/>
                  </a:lnTo>
                  <a:lnTo>
                    <a:pt x="1524" y="3464052"/>
                  </a:lnTo>
                  <a:lnTo>
                    <a:pt x="1524" y="3468624"/>
                  </a:lnTo>
                  <a:lnTo>
                    <a:pt x="0" y="3468624"/>
                  </a:lnTo>
                  <a:close/>
                </a:path>
                <a:path w="7620" h="4538980">
                  <a:moveTo>
                    <a:pt x="6095" y="3432047"/>
                  </a:moveTo>
                  <a:lnTo>
                    <a:pt x="6095" y="3427476"/>
                  </a:lnTo>
                  <a:lnTo>
                    <a:pt x="7619" y="3427476"/>
                  </a:lnTo>
                  <a:lnTo>
                    <a:pt x="7619" y="3432047"/>
                  </a:lnTo>
                  <a:lnTo>
                    <a:pt x="6095" y="3432047"/>
                  </a:lnTo>
                  <a:close/>
                </a:path>
                <a:path w="7620" h="4538980">
                  <a:moveTo>
                    <a:pt x="1524" y="3433572"/>
                  </a:moveTo>
                  <a:lnTo>
                    <a:pt x="1524" y="3425952"/>
                  </a:lnTo>
                  <a:lnTo>
                    <a:pt x="6095" y="3425952"/>
                  </a:lnTo>
                  <a:lnTo>
                    <a:pt x="6095" y="3433572"/>
                  </a:lnTo>
                  <a:lnTo>
                    <a:pt x="1524" y="3433572"/>
                  </a:lnTo>
                  <a:close/>
                </a:path>
                <a:path w="7620" h="4538980">
                  <a:moveTo>
                    <a:pt x="0" y="3432047"/>
                  </a:moveTo>
                  <a:lnTo>
                    <a:pt x="0" y="3427476"/>
                  </a:lnTo>
                  <a:lnTo>
                    <a:pt x="1524" y="3427476"/>
                  </a:lnTo>
                  <a:lnTo>
                    <a:pt x="1524" y="3432047"/>
                  </a:lnTo>
                  <a:lnTo>
                    <a:pt x="0" y="3432047"/>
                  </a:lnTo>
                  <a:close/>
                </a:path>
                <a:path w="7620" h="4538980">
                  <a:moveTo>
                    <a:pt x="6095" y="3395472"/>
                  </a:moveTo>
                  <a:lnTo>
                    <a:pt x="6095" y="3390899"/>
                  </a:lnTo>
                  <a:lnTo>
                    <a:pt x="7619" y="3390899"/>
                  </a:lnTo>
                  <a:lnTo>
                    <a:pt x="7619" y="3395472"/>
                  </a:lnTo>
                  <a:lnTo>
                    <a:pt x="6095" y="3395472"/>
                  </a:lnTo>
                  <a:close/>
                </a:path>
                <a:path w="7620" h="4538980">
                  <a:moveTo>
                    <a:pt x="1524" y="3396995"/>
                  </a:moveTo>
                  <a:lnTo>
                    <a:pt x="1524" y="3389376"/>
                  </a:lnTo>
                  <a:lnTo>
                    <a:pt x="6095" y="3389376"/>
                  </a:lnTo>
                  <a:lnTo>
                    <a:pt x="6095" y="3396995"/>
                  </a:lnTo>
                  <a:lnTo>
                    <a:pt x="1524" y="3396995"/>
                  </a:lnTo>
                  <a:close/>
                </a:path>
                <a:path w="7620" h="4538980">
                  <a:moveTo>
                    <a:pt x="0" y="3395472"/>
                  </a:moveTo>
                  <a:lnTo>
                    <a:pt x="0" y="3390899"/>
                  </a:lnTo>
                  <a:lnTo>
                    <a:pt x="1524" y="3390899"/>
                  </a:lnTo>
                  <a:lnTo>
                    <a:pt x="1524" y="3395472"/>
                  </a:lnTo>
                  <a:lnTo>
                    <a:pt x="0" y="3395472"/>
                  </a:lnTo>
                  <a:close/>
                </a:path>
                <a:path w="7620" h="4538980">
                  <a:moveTo>
                    <a:pt x="0" y="3357372"/>
                  </a:moveTo>
                  <a:lnTo>
                    <a:pt x="0" y="3354324"/>
                  </a:lnTo>
                  <a:lnTo>
                    <a:pt x="1524" y="3352799"/>
                  </a:lnTo>
                  <a:lnTo>
                    <a:pt x="6095" y="3352799"/>
                  </a:lnTo>
                  <a:lnTo>
                    <a:pt x="7619" y="3354324"/>
                  </a:lnTo>
                  <a:lnTo>
                    <a:pt x="7619" y="3357372"/>
                  </a:lnTo>
                  <a:lnTo>
                    <a:pt x="4571" y="3360420"/>
                  </a:lnTo>
                  <a:lnTo>
                    <a:pt x="3047" y="3360420"/>
                  </a:lnTo>
                  <a:lnTo>
                    <a:pt x="0" y="3357372"/>
                  </a:lnTo>
                  <a:close/>
                </a:path>
                <a:path w="7620" h="4538980">
                  <a:moveTo>
                    <a:pt x="0" y="3320795"/>
                  </a:moveTo>
                  <a:lnTo>
                    <a:pt x="0" y="3317747"/>
                  </a:lnTo>
                  <a:lnTo>
                    <a:pt x="1524" y="3316224"/>
                  </a:lnTo>
                  <a:lnTo>
                    <a:pt x="6095" y="3316224"/>
                  </a:lnTo>
                  <a:lnTo>
                    <a:pt x="7619" y="3317747"/>
                  </a:lnTo>
                  <a:lnTo>
                    <a:pt x="7619" y="3320795"/>
                  </a:lnTo>
                  <a:lnTo>
                    <a:pt x="6095" y="3322320"/>
                  </a:lnTo>
                  <a:lnTo>
                    <a:pt x="1524" y="3322320"/>
                  </a:lnTo>
                  <a:lnTo>
                    <a:pt x="0" y="3320795"/>
                  </a:lnTo>
                  <a:close/>
                </a:path>
                <a:path w="7620" h="4538980">
                  <a:moveTo>
                    <a:pt x="0" y="3284220"/>
                  </a:moveTo>
                  <a:lnTo>
                    <a:pt x="0" y="3281172"/>
                  </a:lnTo>
                  <a:lnTo>
                    <a:pt x="3047" y="3278124"/>
                  </a:lnTo>
                  <a:lnTo>
                    <a:pt x="4571" y="3278124"/>
                  </a:lnTo>
                  <a:lnTo>
                    <a:pt x="7619" y="3281172"/>
                  </a:lnTo>
                  <a:lnTo>
                    <a:pt x="7619" y="3284220"/>
                  </a:lnTo>
                  <a:lnTo>
                    <a:pt x="6095" y="3285744"/>
                  </a:lnTo>
                  <a:lnTo>
                    <a:pt x="1524" y="3285744"/>
                  </a:lnTo>
                  <a:lnTo>
                    <a:pt x="0" y="3284220"/>
                  </a:lnTo>
                  <a:close/>
                </a:path>
                <a:path w="7620" h="4538980">
                  <a:moveTo>
                    <a:pt x="6095" y="3247644"/>
                  </a:moveTo>
                  <a:lnTo>
                    <a:pt x="6095" y="3243072"/>
                  </a:lnTo>
                  <a:lnTo>
                    <a:pt x="7619" y="3243072"/>
                  </a:lnTo>
                  <a:lnTo>
                    <a:pt x="7619" y="3247644"/>
                  </a:lnTo>
                  <a:lnTo>
                    <a:pt x="6095" y="3247644"/>
                  </a:lnTo>
                  <a:close/>
                </a:path>
                <a:path w="7620" h="4538980">
                  <a:moveTo>
                    <a:pt x="1524" y="3249167"/>
                  </a:moveTo>
                  <a:lnTo>
                    <a:pt x="1524" y="3241547"/>
                  </a:lnTo>
                  <a:lnTo>
                    <a:pt x="6095" y="3241547"/>
                  </a:lnTo>
                  <a:lnTo>
                    <a:pt x="6095" y="3249167"/>
                  </a:lnTo>
                  <a:lnTo>
                    <a:pt x="1524" y="3249167"/>
                  </a:lnTo>
                  <a:close/>
                </a:path>
                <a:path w="7620" h="4538980">
                  <a:moveTo>
                    <a:pt x="0" y="3247644"/>
                  </a:moveTo>
                  <a:lnTo>
                    <a:pt x="0" y="3243072"/>
                  </a:lnTo>
                  <a:lnTo>
                    <a:pt x="1524" y="3243072"/>
                  </a:lnTo>
                  <a:lnTo>
                    <a:pt x="1524" y="3247644"/>
                  </a:lnTo>
                  <a:lnTo>
                    <a:pt x="0" y="3247644"/>
                  </a:lnTo>
                  <a:close/>
                </a:path>
                <a:path w="7620" h="4538980">
                  <a:moveTo>
                    <a:pt x="6095" y="3211067"/>
                  </a:moveTo>
                  <a:lnTo>
                    <a:pt x="6095" y="3206495"/>
                  </a:lnTo>
                  <a:lnTo>
                    <a:pt x="7619" y="3206495"/>
                  </a:lnTo>
                  <a:lnTo>
                    <a:pt x="7619" y="3211067"/>
                  </a:lnTo>
                  <a:lnTo>
                    <a:pt x="6095" y="3211067"/>
                  </a:lnTo>
                  <a:close/>
                </a:path>
                <a:path w="7620" h="4538980">
                  <a:moveTo>
                    <a:pt x="1524" y="3212592"/>
                  </a:moveTo>
                  <a:lnTo>
                    <a:pt x="1524" y="3204972"/>
                  </a:lnTo>
                  <a:lnTo>
                    <a:pt x="6095" y="3204972"/>
                  </a:lnTo>
                  <a:lnTo>
                    <a:pt x="6095" y="3212592"/>
                  </a:lnTo>
                  <a:lnTo>
                    <a:pt x="1524" y="3212592"/>
                  </a:lnTo>
                  <a:close/>
                </a:path>
                <a:path w="7620" h="4538980">
                  <a:moveTo>
                    <a:pt x="0" y="3211067"/>
                  </a:moveTo>
                  <a:lnTo>
                    <a:pt x="0" y="3206495"/>
                  </a:lnTo>
                  <a:lnTo>
                    <a:pt x="1524" y="3206495"/>
                  </a:lnTo>
                  <a:lnTo>
                    <a:pt x="1524" y="3211067"/>
                  </a:lnTo>
                  <a:lnTo>
                    <a:pt x="0" y="3211067"/>
                  </a:lnTo>
                  <a:close/>
                </a:path>
                <a:path w="7620" h="4538980">
                  <a:moveTo>
                    <a:pt x="0" y="3174492"/>
                  </a:moveTo>
                  <a:lnTo>
                    <a:pt x="0" y="3169919"/>
                  </a:lnTo>
                  <a:lnTo>
                    <a:pt x="1524" y="3169919"/>
                  </a:lnTo>
                  <a:lnTo>
                    <a:pt x="1524" y="3168395"/>
                  </a:lnTo>
                  <a:lnTo>
                    <a:pt x="6095" y="3168395"/>
                  </a:lnTo>
                  <a:lnTo>
                    <a:pt x="6095" y="3169919"/>
                  </a:lnTo>
                  <a:lnTo>
                    <a:pt x="7619" y="3169919"/>
                  </a:lnTo>
                  <a:lnTo>
                    <a:pt x="7619" y="3174492"/>
                  </a:lnTo>
                  <a:lnTo>
                    <a:pt x="6095" y="3174492"/>
                  </a:lnTo>
                  <a:lnTo>
                    <a:pt x="4571" y="3176016"/>
                  </a:lnTo>
                  <a:lnTo>
                    <a:pt x="3047" y="3176016"/>
                  </a:lnTo>
                  <a:lnTo>
                    <a:pt x="1524" y="3174492"/>
                  </a:lnTo>
                  <a:lnTo>
                    <a:pt x="0" y="3174492"/>
                  </a:lnTo>
                  <a:close/>
                </a:path>
                <a:path w="7620" h="4538980">
                  <a:moveTo>
                    <a:pt x="0" y="3136392"/>
                  </a:moveTo>
                  <a:lnTo>
                    <a:pt x="0" y="3133344"/>
                  </a:lnTo>
                  <a:lnTo>
                    <a:pt x="1524" y="3131819"/>
                  </a:lnTo>
                  <a:lnTo>
                    <a:pt x="6095" y="3131819"/>
                  </a:lnTo>
                  <a:lnTo>
                    <a:pt x="7619" y="3133344"/>
                  </a:lnTo>
                  <a:lnTo>
                    <a:pt x="7619" y="3136392"/>
                  </a:lnTo>
                  <a:lnTo>
                    <a:pt x="4571" y="3139440"/>
                  </a:lnTo>
                  <a:lnTo>
                    <a:pt x="3047" y="3139440"/>
                  </a:lnTo>
                  <a:lnTo>
                    <a:pt x="0" y="3136392"/>
                  </a:lnTo>
                  <a:close/>
                </a:path>
                <a:path w="7620" h="4538980">
                  <a:moveTo>
                    <a:pt x="0" y="3099816"/>
                  </a:moveTo>
                  <a:lnTo>
                    <a:pt x="0" y="3096768"/>
                  </a:lnTo>
                  <a:lnTo>
                    <a:pt x="1524" y="3095244"/>
                  </a:lnTo>
                  <a:lnTo>
                    <a:pt x="6095" y="3095244"/>
                  </a:lnTo>
                  <a:lnTo>
                    <a:pt x="7619" y="3096768"/>
                  </a:lnTo>
                  <a:lnTo>
                    <a:pt x="7619" y="3099816"/>
                  </a:lnTo>
                  <a:lnTo>
                    <a:pt x="6095" y="3101340"/>
                  </a:lnTo>
                  <a:lnTo>
                    <a:pt x="1524" y="3101340"/>
                  </a:lnTo>
                  <a:lnTo>
                    <a:pt x="0" y="3099816"/>
                  </a:lnTo>
                  <a:close/>
                </a:path>
                <a:path w="7620" h="4538980">
                  <a:moveTo>
                    <a:pt x="0" y="3063240"/>
                  </a:moveTo>
                  <a:lnTo>
                    <a:pt x="0" y="3060192"/>
                  </a:lnTo>
                  <a:lnTo>
                    <a:pt x="3047" y="3057144"/>
                  </a:lnTo>
                  <a:lnTo>
                    <a:pt x="4571" y="3057144"/>
                  </a:lnTo>
                  <a:lnTo>
                    <a:pt x="7619" y="3060192"/>
                  </a:lnTo>
                  <a:lnTo>
                    <a:pt x="7619" y="3063240"/>
                  </a:lnTo>
                  <a:lnTo>
                    <a:pt x="6095" y="3064763"/>
                  </a:lnTo>
                  <a:lnTo>
                    <a:pt x="1524" y="3064763"/>
                  </a:lnTo>
                  <a:lnTo>
                    <a:pt x="0" y="3063240"/>
                  </a:lnTo>
                  <a:close/>
                </a:path>
                <a:path w="7620" h="4538980">
                  <a:moveTo>
                    <a:pt x="6095" y="3026663"/>
                  </a:moveTo>
                  <a:lnTo>
                    <a:pt x="6095" y="3022092"/>
                  </a:lnTo>
                  <a:lnTo>
                    <a:pt x="7619" y="3022092"/>
                  </a:lnTo>
                  <a:lnTo>
                    <a:pt x="7619" y="3026663"/>
                  </a:lnTo>
                  <a:lnTo>
                    <a:pt x="6095" y="3026663"/>
                  </a:lnTo>
                  <a:close/>
                </a:path>
                <a:path w="7620" h="4538980">
                  <a:moveTo>
                    <a:pt x="1524" y="3028187"/>
                  </a:moveTo>
                  <a:lnTo>
                    <a:pt x="1524" y="3020568"/>
                  </a:lnTo>
                  <a:lnTo>
                    <a:pt x="6095" y="3020568"/>
                  </a:lnTo>
                  <a:lnTo>
                    <a:pt x="6095" y="3028187"/>
                  </a:lnTo>
                  <a:lnTo>
                    <a:pt x="1524" y="3028187"/>
                  </a:lnTo>
                  <a:close/>
                </a:path>
                <a:path w="7620" h="4538980">
                  <a:moveTo>
                    <a:pt x="0" y="3026663"/>
                  </a:moveTo>
                  <a:lnTo>
                    <a:pt x="0" y="3022092"/>
                  </a:lnTo>
                  <a:lnTo>
                    <a:pt x="1524" y="3022092"/>
                  </a:lnTo>
                  <a:lnTo>
                    <a:pt x="1524" y="3026663"/>
                  </a:lnTo>
                  <a:lnTo>
                    <a:pt x="0" y="3026663"/>
                  </a:lnTo>
                  <a:close/>
                </a:path>
                <a:path w="7620" h="4538980">
                  <a:moveTo>
                    <a:pt x="6095" y="2990087"/>
                  </a:moveTo>
                  <a:lnTo>
                    <a:pt x="6095" y="2985516"/>
                  </a:lnTo>
                  <a:lnTo>
                    <a:pt x="7619" y="2985516"/>
                  </a:lnTo>
                  <a:lnTo>
                    <a:pt x="7619" y="2990087"/>
                  </a:lnTo>
                  <a:lnTo>
                    <a:pt x="6095" y="2990087"/>
                  </a:lnTo>
                  <a:close/>
                </a:path>
                <a:path w="7620" h="4538980">
                  <a:moveTo>
                    <a:pt x="1524" y="2991611"/>
                  </a:moveTo>
                  <a:lnTo>
                    <a:pt x="1524" y="2983992"/>
                  </a:lnTo>
                  <a:lnTo>
                    <a:pt x="6095" y="2983992"/>
                  </a:lnTo>
                  <a:lnTo>
                    <a:pt x="6095" y="2991611"/>
                  </a:lnTo>
                  <a:lnTo>
                    <a:pt x="1524" y="2991611"/>
                  </a:lnTo>
                  <a:close/>
                </a:path>
                <a:path w="7620" h="4538980">
                  <a:moveTo>
                    <a:pt x="0" y="2990087"/>
                  </a:moveTo>
                  <a:lnTo>
                    <a:pt x="0" y="2985516"/>
                  </a:lnTo>
                  <a:lnTo>
                    <a:pt x="1524" y="2985516"/>
                  </a:lnTo>
                  <a:lnTo>
                    <a:pt x="1524" y="2990087"/>
                  </a:lnTo>
                  <a:lnTo>
                    <a:pt x="0" y="2990087"/>
                  </a:lnTo>
                  <a:close/>
                </a:path>
                <a:path w="7620" h="4538980">
                  <a:moveTo>
                    <a:pt x="0" y="2953511"/>
                  </a:moveTo>
                  <a:lnTo>
                    <a:pt x="0" y="2948940"/>
                  </a:lnTo>
                  <a:lnTo>
                    <a:pt x="1524" y="2948940"/>
                  </a:lnTo>
                  <a:lnTo>
                    <a:pt x="1524" y="2947416"/>
                  </a:lnTo>
                  <a:lnTo>
                    <a:pt x="6095" y="2947416"/>
                  </a:lnTo>
                  <a:lnTo>
                    <a:pt x="6095" y="2948940"/>
                  </a:lnTo>
                  <a:lnTo>
                    <a:pt x="7619" y="2948940"/>
                  </a:lnTo>
                  <a:lnTo>
                    <a:pt x="7619" y="2953511"/>
                  </a:lnTo>
                  <a:lnTo>
                    <a:pt x="6095" y="2953511"/>
                  </a:lnTo>
                  <a:lnTo>
                    <a:pt x="4571" y="2955035"/>
                  </a:lnTo>
                  <a:lnTo>
                    <a:pt x="3047" y="2955035"/>
                  </a:lnTo>
                  <a:lnTo>
                    <a:pt x="1524" y="2953511"/>
                  </a:lnTo>
                  <a:lnTo>
                    <a:pt x="0" y="2953511"/>
                  </a:lnTo>
                  <a:close/>
                </a:path>
                <a:path w="7620" h="4538980">
                  <a:moveTo>
                    <a:pt x="0" y="2915411"/>
                  </a:moveTo>
                  <a:lnTo>
                    <a:pt x="0" y="2912363"/>
                  </a:lnTo>
                  <a:lnTo>
                    <a:pt x="1524" y="2910840"/>
                  </a:lnTo>
                  <a:lnTo>
                    <a:pt x="6095" y="2910840"/>
                  </a:lnTo>
                  <a:lnTo>
                    <a:pt x="7619" y="2912363"/>
                  </a:lnTo>
                  <a:lnTo>
                    <a:pt x="7619" y="2915411"/>
                  </a:lnTo>
                  <a:lnTo>
                    <a:pt x="4571" y="2918460"/>
                  </a:lnTo>
                  <a:lnTo>
                    <a:pt x="3047" y="2918460"/>
                  </a:lnTo>
                  <a:lnTo>
                    <a:pt x="0" y="2915411"/>
                  </a:lnTo>
                  <a:close/>
                </a:path>
                <a:path w="7620" h="4538980">
                  <a:moveTo>
                    <a:pt x="0" y="2878835"/>
                  </a:moveTo>
                  <a:lnTo>
                    <a:pt x="0" y="2875787"/>
                  </a:lnTo>
                  <a:lnTo>
                    <a:pt x="1524" y="2874263"/>
                  </a:lnTo>
                  <a:lnTo>
                    <a:pt x="6095" y="2874263"/>
                  </a:lnTo>
                  <a:lnTo>
                    <a:pt x="7619" y="2875787"/>
                  </a:lnTo>
                  <a:lnTo>
                    <a:pt x="7619" y="2878835"/>
                  </a:lnTo>
                  <a:lnTo>
                    <a:pt x="6095" y="2880360"/>
                  </a:lnTo>
                  <a:lnTo>
                    <a:pt x="1524" y="2880360"/>
                  </a:lnTo>
                  <a:lnTo>
                    <a:pt x="0" y="2878835"/>
                  </a:lnTo>
                  <a:close/>
                </a:path>
                <a:path w="7620" h="4538980">
                  <a:moveTo>
                    <a:pt x="0" y="2842260"/>
                  </a:moveTo>
                  <a:lnTo>
                    <a:pt x="0" y="2839211"/>
                  </a:lnTo>
                  <a:lnTo>
                    <a:pt x="3047" y="2836163"/>
                  </a:lnTo>
                  <a:lnTo>
                    <a:pt x="4571" y="2836163"/>
                  </a:lnTo>
                  <a:lnTo>
                    <a:pt x="7619" y="2839211"/>
                  </a:lnTo>
                  <a:lnTo>
                    <a:pt x="7619" y="2842260"/>
                  </a:lnTo>
                  <a:lnTo>
                    <a:pt x="6095" y="2842260"/>
                  </a:lnTo>
                  <a:lnTo>
                    <a:pt x="6095" y="2843784"/>
                  </a:lnTo>
                  <a:lnTo>
                    <a:pt x="1524" y="2843784"/>
                  </a:lnTo>
                  <a:lnTo>
                    <a:pt x="1524" y="2842260"/>
                  </a:lnTo>
                  <a:lnTo>
                    <a:pt x="0" y="2842260"/>
                  </a:lnTo>
                  <a:close/>
                </a:path>
                <a:path w="7620" h="4538980">
                  <a:moveTo>
                    <a:pt x="6095" y="2805684"/>
                  </a:moveTo>
                  <a:lnTo>
                    <a:pt x="6095" y="2801111"/>
                  </a:lnTo>
                  <a:lnTo>
                    <a:pt x="7619" y="2801111"/>
                  </a:lnTo>
                  <a:lnTo>
                    <a:pt x="7619" y="2805684"/>
                  </a:lnTo>
                  <a:lnTo>
                    <a:pt x="6095" y="2805684"/>
                  </a:lnTo>
                  <a:close/>
                </a:path>
                <a:path w="7620" h="4538980">
                  <a:moveTo>
                    <a:pt x="1524" y="2807208"/>
                  </a:moveTo>
                  <a:lnTo>
                    <a:pt x="1524" y="2799587"/>
                  </a:lnTo>
                  <a:lnTo>
                    <a:pt x="6095" y="2799587"/>
                  </a:lnTo>
                  <a:lnTo>
                    <a:pt x="6095" y="2807208"/>
                  </a:lnTo>
                  <a:lnTo>
                    <a:pt x="1524" y="2807208"/>
                  </a:lnTo>
                  <a:close/>
                </a:path>
                <a:path w="7620" h="4538980">
                  <a:moveTo>
                    <a:pt x="0" y="2805684"/>
                  </a:moveTo>
                  <a:lnTo>
                    <a:pt x="0" y="2801111"/>
                  </a:lnTo>
                  <a:lnTo>
                    <a:pt x="1524" y="2801111"/>
                  </a:lnTo>
                  <a:lnTo>
                    <a:pt x="1524" y="2805684"/>
                  </a:lnTo>
                  <a:lnTo>
                    <a:pt x="0" y="2805684"/>
                  </a:lnTo>
                  <a:close/>
                </a:path>
                <a:path w="7620" h="4538980">
                  <a:moveTo>
                    <a:pt x="6095" y="2769108"/>
                  </a:moveTo>
                  <a:lnTo>
                    <a:pt x="6095" y="2764535"/>
                  </a:lnTo>
                  <a:lnTo>
                    <a:pt x="7619" y="2764535"/>
                  </a:lnTo>
                  <a:lnTo>
                    <a:pt x="7619" y="2769108"/>
                  </a:lnTo>
                  <a:lnTo>
                    <a:pt x="6095" y="2769108"/>
                  </a:lnTo>
                  <a:close/>
                </a:path>
                <a:path w="7620" h="4538980">
                  <a:moveTo>
                    <a:pt x="1524" y="2770632"/>
                  </a:moveTo>
                  <a:lnTo>
                    <a:pt x="1524" y="2763011"/>
                  </a:lnTo>
                  <a:lnTo>
                    <a:pt x="6095" y="2763011"/>
                  </a:lnTo>
                  <a:lnTo>
                    <a:pt x="6095" y="2770632"/>
                  </a:lnTo>
                  <a:lnTo>
                    <a:pt x="1524" y="2770632"/>
                  </a:lnTo>
                  <a:close/>
                </a:path>
                <a:path w="7620" h="4538980">
                  <a:moveTo>
                    <a:pt x="0" y="2769108"/>
                  </a:moveTo>
                  <a:lnTo>
                    <a:pt x="0" y="2764535"/>
                  </a:lnTo>
                  <a:lnTo>
                    <a:pt x="1524" y="2764535"/>
                  </a:lnTo>
                  <a:lnTo>
                    <a:pt x="1524" y="2769108"/>
                  </a:lnTo>
                  <a:lnTo>
                    <a:pt x="0" y="2769108"/>
                  </a:lnTo>
                  <a:close/>
                </a:path>
                <a:path w="7620" h="4538980">
                  <a:moveTo>
                    <a:pt x="0" y="2732532"/>
                  </a:moveTo>
                  <a:lnTo>
                    <a:pt x="0" y="2727960"/>
                  </a:lnTo>
                  <a:lnTo>
                    <a:pt x="1524" y="2727960"/>
                  </a:lnTo>
                  <a:lnTo>
                    <a:pt x="1524" y="2726435"/>
                  </a:lnTo>
                  <a:lnTo>
                    <a:pt x="6095" y="2726435"/>
                  </a:lnTo>
                  <a:lnTo>
                    <a:pt x="6095" y="2727960"/>
                  </a:lnTo>
                  <a:lnTo>
                    <a:pt x="7619" y="2727960"/>
                  </a:lnTo>
                  <a:lnTo>
                    <a:pt x="7619" y="2732532"/>
                  </a:lnTo>
                  <a:lnTo>
                    <a:pt x="6095" y="2732532"/>
                  </a:lnTo>
                  <a:lnTo>
                    <a:pt x="4571" y="2734056"/>
                  </a:lnTo>
                  <a:lnTo>
                    <a:pt x="3047" y="2734056"/>
                  </a:lnTo>
                  <a:lnTo>
                    <a:pt x="1524" y="2732532"/>
                  </a:lnTo>
                  <a:lnTo>
                    <a:pt x="0" y="2732532"/>
                  </a:lnTo>
                  <a:close/>
                </a:path>
                <a:path w="7620" h="4538980">
                  <a:moveTo>
                    <a:pt x="0" y="2694432"/>
                  </a:moveTo>
                  <a:lnTo>
                    <a:pt x="0" y="2691384"/>
                  </a:lnTo>
                  <a:lnTo>
                    <a:pt x="1524" y="2689860"/>
                  </a:lnTo>
                  <a:lnTo>
                    <a:pt x="6095" y="2689860"/>
                  </a:lnTo>
                  <a:lnTo>
                    <a:pt x="7619" y="2691384"/>
                  </a:lnTo>
                  <a:lnTo>
                    <a:pt x="7619" y="2694432"/>
                  </a:lnTo>
                  <a:lnTo>
                    <a:pt x="4571" y="2697479"/>
                  </a:lnTo>
                  <a:lnTo>
                    <a:pt x="3047" y="2697479"/>
                  </a:lnTo>
                  <a:lnTo>
                    <a:pt x="0" y="2694432"/>
                  </a:lnTo>
                  <a:close/>
                </a:path>
                <a:path w="7620" h="4538980">
                  <a:moveTo>
                    <a:pt x="0" y="2657856"/>
                  </a:moveTo>
                  <a:lnTo>
                    <a:pt x="0" y="2654808"/>
                  </a:lnTo>
                  <a:lnTo>
                    <a:pt x="1524" y="2653284"/>
                  </a:lnTo>
                  <a:lnTo>
                    <a:pt x="6095" y="2653284"/>
                  </a:lnTo>
                  <a:lnTo>
                    <a:pt x="7619" y="2654808"/>
                  </a:lnTo>
                  <a:lnTo>
                    <a:pt x="7619" y="2657856"/>
                  </a:lnTo>
                  <a:lnTo>
                    <a:pt x="6095" y="2659379"/>
                  </a:lnTo>
                  <a:lnTo>
                    <a:pt x="1524" y="2659379"/>
                  </a:lnTo>
                  <a:lnTo>
                    <a:pt x="0" y="2657856"/>
                  </a:lnTo>
                  <a:close/>
                </a:path>
                <a:path w="7620" h="4538980">
                  <a:moveTo>
                    <a:pt x="0" y="2621279"/>
                  </a:moveTo>
                  <a:lnTo>
                    <a:pt x="0" y="2618232"/>
                  </a:lnTo>
                  <a:lnTo>
                    <a:pt x="3047" y="2615184"/>
                  </a:lnTo>
                  <a:lnTo>
                    <a:pt x="4571" y="2615184"/>
                  </a:lnTo>
                  <a:lnTo>
                    <a:pt x="7619" y="2618232"/>
                  </a:lnTo>
                  <a:lnTo>
                    <a:pt x="7619" y="2621279"/>
                  </a:lnTo>
                  <a:lnTo>
                    <a:pt x="6095" y="2621279"/>
                  </a:lnTo>
                  <a:lnTo>
                    <a:pt x="6095" y="2622803"/>
                  </a:lnTo>
                  <a:lnTo>
                    <a:pt x="1524" y="2622803"/>
                  </a:lnTo>
                  <a:lnTo>
                    <a:pt x="1524" y="2621279"/>
                  </a:lnTo>
                  <a:lnTo>
                    <a:pt x="0" y="2621279"/>
                  </a:lnTo>
                  <a:close/>
                </a:path>
                <a:path w="7620" h="4538980">
                  <a:moveTo>
                    <a:pt x="6095" y="2584703"/>
                  </a:moveTo>
                  <a:lnTo>
                    <a:pt x="6095" y="2580132"/>
                  </a:lnTo>
                  <a:lnTo>
                    <a:pt x="7619" y="2580132"/>
                  </a:lnTo>
                  <a:lnTo>
                    <a:pt x="7619" y="2584703"/>
                  </a:lnTo>
                  <a:lnTo>
                    <a:pt x="6095" y="2584703"/>
                  </a:lnTo>
                  <a:close/>
                </a:path>
                <a:path w="7620" h="4538980">
                  <a:moveTo>
                    <a:pt x="1524" y="2586227"/>
                  </a:moveTo>
                  <a:lnTo>
                    <a:pt x="1524" y="2578608"/>
                  </a:lnTo>
                  <a:lnTo>
                    <a:pt x="6095" y="2578608"/>
                  </a:lnTo>
                  <a:lnTo>
                    <a:pt x="6095" y="2586227"/>
                  </a:lnTo>
                  <a:lnTo>
                    <a:pt x="1524" y="2586227"/>
                  </a:lnTo>
                  <a:close/>
                </a:path>
                <a:path w="7620" h="4538980">
                  <a:moveTo>
                    <a:pt x="0" y="2584703"/>
                  </a:moveTo>
                  <a:lnTo>
                    <a:pt x="0" y="2580132"/>
                  </a:lnTo>
                  <a:lnTo>
                    <a:pt x="1524" y="2580132"/>
                  </a:lnTo>
                  <a:lnTo>
                    <a:pt x="1524" y="2584703"/>
                  </a:lnTo>
                  <a:lnTo>
                    <a:pt x="0" y="2584703"/>
                  </a:lnTo>
                  <a:close/>
                </a:path>
                <a:path w="7620" h="4538980">
                  <a:moveTo>
                    <a:pt x="6095" y="2548127"/>
                  </a:moveTo>
                  <a:lnTo>
                    <a:pt x="6095" y="2543556"/>
                  </a:lnTo>
                  <a:lnTo>
                    <a:pt x="7619" y="2543556"/>
                  </a:lnTo>
                  <a:lnTo>
                    <a:pt x="7619" y="2548127"/>
                  </a:lnTo>
                  <a:lnTo>
                    <a:pt x="6095" y="2548127"/>
                  </a:lnTo>
                  <a:close/>
                </a:path>
                <a:path w="7620" h="4538980">
                  <a:moveTo>
                    <a:pt x="1524" y="2549652"/>
                  </a:moveTo>
                  <a:lnTo>
                    <a:pt x="1524" y="2542032"/>
                  </a:lnTo>
                  <a:lnTo>
                    <a:pt x="6095" y="2542032"/>
                  </a:lnTo>
                  <a:lnTo>
                    <a:pt x="6095" y="2549652"/>
                  </a:lnTo>
                  <a:lnTo>
                    <a:pt x="1524" y="2549652"/>
                  </a:lnTo>
                  <a:close/>
                </a:path>
                <a:path w="7620" h="4538980">
                  <a:moveTo>
                    <a:pt x="0" y="2548127"/>
                  </a:moveTo>
                  <a:lnTo>
                    <a:pt x="0" y="2543556"/>
                  </a:lnTo>
                  <a:lnTo>
                    <a:pt x="1524" y="2543556"/>
                  </a:lnTo>
                  <a:lnTo>
                    <a:pt x="1524" y="2548127"/>
                  </a:lnTo>
                  <a:lnTo>
                    <a:pt x="0" y="2548127"/>
                  </a:lnTo>
                  <a:close/>
                </a:path>
                <a:path w="7620" h="4538980">
                  <a:moveTo>
                    <a:pt x="0" y="2510027"/>
                  </a:moveTo>
                  <a:lnTo>
                    <a:pt x="0" y="2506979"/>
                  </a:lnTo>
                  <a:lnTo>
                    <a:pt x="1524" y="2506979"/>
                  </a:lnTo>
                  <a:lnTo>
                    <a:pt x="1524" y="2505456"/>
                  </a:lnTo>
                  <a:lnTo>
                    <a:pt x="6095" y="2505456"/>
                  </a:lnTo>
                  <a:lnTo>
                    <a:pt x="6095" y="2506979"/>
                  </a:lnTo>
                  <a:lnTo>
                    <a:pt x="7619" y="2506979"/>
                  </a:lnTo>
                  <a:lnTo>
                    <a:pt x="7619" y="2510027"/>
                  </a:lnTo>
                  <a:lnTo>
                    <a:pt x="4571" y="2513076"/>
                  </a:lnTo>
                  <a:lnTo>
                    <a:pt x="3047" y="2513076"/>
                  </a:lnTo>
                  <a:lnTo>
                    <a:pt x="0" y="2510027"/>
                  </a:lnTo>
                  <a:close/>
                </a:path>
                <a:path w="7620" h="4538980">
                  <a:moveTo>
                    <a:pt x="0" y="2473452"/>
                  </a:moveTo>
                  <a:lnTo>
                    <a:pt x="0" y="2470403"/>
                  </a:lnTo>
                  <a:lnTo>
                    <a:pt x="1524" y="2468879"/>
                  </a:lnTo>
                  <a:lnTo>
                    <a:pt x="6095" y="2468879"/>
                  </a:lnTo>
                  <a:lnTo>
                    <a:pt x="7619" y="2470403"/>
                  </a:lnTo>
                  <a:lnTo>
                    <a:pt x="7619" y="2473452"/>
                  </a:lnTo>
                  <a:lnTo>
                    <a:pt x="6095" y="2474976"/>
                  </a:lnTo>
                  <a:lnTo>
                    <a:pt x="1524" y="2474976"/>
                  </a:lnTo>
                  <a:lnTo>
                    <a:pt x="0" y="2473452"/>
                  </a:lnTo>
                  <a:close/>
                </a:path>
                <a:path w="7620" h="4538980">
                  <a:moveTo>
                    <a:pt x="0" y="2436876"/>
                  </a:moveTo>
                  <a:lnTo>
                    <a:pt x="0" y="2433827"/>
                  </a:lnTo>
                  <a:lnTo>
                    <a:pt x="3047" y="2430779"/>
                  </a:lnTo>
                  <a:lnTo>
                    <a:pt x="4571" y="2430779"/>
                  </a:lnTo>
                  <a:lnTo>
                    <a:pt x="7619" y="2433827"/>
                  </a:lnTo>
                  <a:lnTo>
                    <a:pt x="7619" y="2436876"/>
                  </a:lnTo>
                  <a:lnTo>
                    <a:pt x="6095" y="2438400"/>
                  </a:lnTo>
                  <a:lnTo>
                    <a:pt x="1524" y="2438400"/>
                  </a:lnTo>
                  <a:lnTo>
                    <a:pt x="0" y="2436876"/>
                  </a:lnTo>
                  <a:close/>
                </a:path>
                <a:path w="7620" h="4538980">
                  <a:moveTo>
                    <a:pt x="0" y="2400300"/>
                  </a:moveTo>
                  <a:lnTo>
                    <a:pt x="0" y="2397252"/>
                  </a:lnTo>
                  <a:lnTo>
                    <a:pt x="3047" y="2394203"/>
                  </a:lnTo>
                  <a:lnTo>
                    <a:pt x="4571" y="2394203"/>
                  </a:lnTo>
                  <a:lnTo>
                    <a:pt x="7619" y="2397252"/>
                  </a:lnTo>
                  <a:lnTo>
                    <a:pt x="7619" y="2400300"/>
                  </a:lnTo>
                  <a:lnTo>
                    <a:pt x="6095" y="2400300"/>
                  </a:lnTo>
                  <a:lnTo>
                    <a:pt x="6095" y="2401824"/>
                  </a:lnTo>
                  <a:lnTo>
                    <a:pt x="1524" y="2401824"/>
                  </a:lnTo>
                  <a:lnTo>
                    <a:pt x="1524" y="2400300"/>
                  </a:lnTo>
                  <a:lnTo>
                    <a:pt x="0" y="2400300"/>
                  </a:lnTo>
                  <a:close/>
                </a:path>
                <a:path w="7620" h="4538980">
                  <a:moveTo>
                    <a:pt x="6095" y="2363724"/>
                  </a:moveTo>
                  <a:lnTo>
                    <a:pt x="6095" y="2359152"/>
                  </a:lnTo>
                  <a:lnTo>
                    <a:pt x="7619" y="2359152"/>
                  </a:lnTo>
                  <a:lnTo>
                    <a:pt x="7619" y="2363724"/>
                  </a:lnTo>
                  <a:lnTo>
                    <a:pt x="6095" y="2363724"/>
                  </a:lnTo>
                  <a:close/>
                </a:path>
                <a:path w="7620" h="4538980">
                  <a:moveTo>
                    <a:pt x="1524" y="2365248"/>
                  </a:moveTo>
                  <a:lnTo>
                    <a:pt x="1524" y="2357627"/>
                  </a:lnTo>
                  <a:lnTo>
                    <a:pt x="6095" y="2357627"/>
                  </a:lnTo>
                  <a:lnTo>
                    <a:pt x="6095" y="2365248"/>
                  </a:lnTo>
                  <a:lnTo>
                    <a:pt x="1524" y="2365248"/>
                  </a:lnTo>
                  <a:close/>
                </a:path>
                <a:path w="7620" h="4538980">
                  <a:moveTo>
                    <a:pt x="0" y="2363724"/>
                  </a:moveTo>
                  <a:lnTo>
                    <a:pt x="0" y="2359152"/>
                  </a:lnTo>
                  <a:lnTo>
                    <a:pt x="1524" y="2359152"/>
                  </a:lnTo>
                  <a:lnTo>
                    <a:pt x="1524" y="2363724"/>
                  </a:lnTo>
                  <a:lnTo>
                    <a:pt x="0" y="2363724"/>
                  </a:lnTo>
                  <a:close/>
                </a:path>
                <a:path w="7620" h="4538980">
                  <a:moveTo>
                    <a:pt x="6095" y="2327148"/>
                  </a:moveTo>
                  <a:lnTo>
                    <a:pt x="6095" y="2322576"/>
                  </a:lnTo>
                  <a:lnTo>
                    <a:pt x="7619" y="2322576"/>
                  </a:lnTo>
                  <a:lnTo>
                    <a:pt x="7619" y="2327148"/>
                  </a:lnTo>
                  <a:lnTo>
                    <a:pt x="6095" y="2327148"/>
                  </a:lnTo>
                  <a:close/>
                </a:path>
                <a:path w="7620" h="4538980">
                  <a:moveTo>
                    <a:pt x="1524" y="2328671"/>
                  </a:moveTo>
                  <a:lnTo>
                    <a:pt x="1524" y="2321052"/>
                  </a:lnTo>
                  <a:lnTo>
                    <a:pt x="6095" y="2321052"/>
                  </a:lnTo>
                  <a:lnTo>
                    <a:pt x="6095" y="2328671"/>
                  </a:lnTo>
                  <a:lnTo>
                    <a:pt x="1524" y="2328671"/>
                  </a:lnTo>
                  <a:close/>
                </a:path>
                <a:path w="7620" h="4538980">
                  <a:moveTo>
                    <a:pt x="0" y="2327148"/>
                  </a:moveTo>
                  <a:lnTo>
                    <a:pt x="0" y="2322576"/>
                  </a:lnTo>
                  <a:lnTo>
                    <a:pt x="1524" y="2322576"/>
                  </a:lnTo>
                  <a:lnTo>
                    <a:pt x="1524" y="2327148"/>
                  </a:lnTo>
                  <a:lnTo>
                    <a:pt x="0" y="2327148"/>
                  </a:lnTo>
                  <a:close/>
                </a:path>
                <a:path w="7620" h="4538980">
                  <a:moveTo>
                    <a:pt x="0" y="2289048"/>
                  </a:moveTo>
                  <a:lnTo>
                    <a:pt x="0" y="2286000"/>
                  </a:lnTo>
                  <a:lnTo>
                    <a:pt x="1524" y="2286000"/>
                  </a:lnTo>
                  <a:lnTo>
                    <a:pt x="1524" y="2284476"/>
                  </a:lnTo>
                  <a:lnTo>
                    <a:pt x="6095" y="2284476"/>
                  </a:lnTo>
                  <a:lnTo>
                    <a:pt x="6095" y="2286000"/>
                  </a:lnTo>
                  <a:lnTo>
                    <a:pt x="7619" y="2286000"/>
                  </a:lnTo>
                  <a:lnTo>
                    <a:pt x="7619" y="2289048"/>
                  </a:lnTo>
                  <a:lnTo>
                    <a:pt x="4571" y="2292095"/>
                  </a:lnTo>
                  <a:lnTo>
                    <a:pt x="3047" y="2292095"/>
                  </a:lnTo>
                  <a:lnTo>
                    <a:pt x="0" y="2289048"/>
                  </a:lnTo>
                  <a:close/>
                </a:path>
                <a:path w="7620" h="4538980">
                  <a:moveTo>
                    <a:pt x="0" y="2252471"/>
                  </a:moveTo>
                  <a:lnTo>
                    <a:pt x="0" y="2249424"/>
                  </a:lnTo>
                  <a:lnTo>
                    <a:pt x="1524" y="2247900"/>
                  </a:lnTo>
                  <a:lnTo>
                    <a:pt x="6095" y="2247900"/>
                  </a:lnTo>
                  <a:lnTo>
                    <a:pt x="7619" y="2249424"/>
                  </a:lnTo>
                  <a:lnTo>
                    <a:pt x="7619" y="2252471"/>
                  </a:lnTo>
                  <a:lnTo>
                    <a:pt x="6095" y="2253995"/>
                  </a:lnTo>
                  <a:lnTo>
                    <a:pt x="1524" y="2253995"/>
                  </a:lnTo>
                  <a:lnTo>
                    <a:pt x="0" y="2252471"/>
                  </a:lnTo>
                  <a:close/>
                </a:path>
                <a:path w="7620" h="4538980">
                  <a:moveTo>
                    <a:pt x="0" y="2215895"/>
                  </a:moveTo>
                  <a:lnTo>
                    <a:pt x="0" y="2212848"/>
                  </a:lnTo>
                  <a:lnTo>
                    <a:pt x="3047" y="2209800"/>
                  </a:lnTo>
                  <a:lnTo>
                    <a:pt x="4571" y="2209800"/>
                  </a:lnTo>
                  <a:lnTo>
                    <a:pt x="7619" y="2212848"/>
                  </a:lnTo>
                  <a:lnTo>
                    <a:pt x="7619" y="2215895"/>
                  </a:lnTo>
                  <a:lnTo>
                    <a:pt x="6095" y="2217419"/>
                  </a:lnTo>
                  <a:lnTo>
                    <a:pt x="1524" y="2217419"/>
                  </a:lnTo>
                  <a:lnTo>
                    <a:pt x="0" y="2215895"/>
                  </a:lnTo>
                  <a:close/>
                </a:path>
                <a:path w="7620" h="4538980">
                  <a:moveTo>
                    <a:pt x="0" y="2179319"/>
                  </a:moveTo>
                  <a:lnTo>
                    <a:pt x="0" y="2174748"/>
                  </a:lnTo>
                  <a:lnTo>
                    <a:pt x="1524" y="2174748"/>
                  </a:lnTo>
                  <a:lnTo>
                    <a:pt x="3047" y="2173224"/>
                  </a:lnTo>
                  <a:lnTo>
                    <a:pt x="4571" y="2173224"/>
                  </a:lnTo>
                  <a:lnTo>
                    <a:pt x="6095" y="2174748"/>
                  </a:lnTo>
                  <a:lnTo>
                    <a:pt x="7619" y="2174748"/>
                  </a:lnTo>
                  <a:lnTo>
                    <a:pt x="7619" y="2179319"/>
                  </a:lnTo>
                  <a:lnTo>
                    <a:pt x="6095" y="2179319"/>
                  </a:lnTo>
                  <a:lnTo>
                    <a:pt x="6095" y="2180843"/>
                  </a:lnTo>
                  <a:lnTo>
                    <a:pt x="1524" y="2180843"/>
                  </a:lnTo>
                  <a:lnTo>
                    <a:pt x="1524" y="2179319"/>
                  </a:lnTo>
                  <a:lnTo>
                    <a:pt x="0" y="2179319"/>
                  </a:lnTo>
                  <a:close/>
                </a:path>
                <a:path w="7620" h="4538980">
                  <a:moveTo>
                    <a:pt x="6095" y="2142743"/>
                  </a:moveTo>
                  <a:lnTo>
                    <a:pt x="6095" y="2138171"/>
                  </a:lnTo>
                  <a:lnTo>
                    <a:pt x="7619" y="2138171"/>
                  </a:lnTo>
                  <a:lnTo>
                    <a:pt x="7619" y="2142743"/>
                  </a:lnTo>
                  <a:lnTo>
                    <a:pt x="6095" y="2142743"/>
                  </a:lnTo>
                  <a:close/>
                </a:path>
                <a:path w="7620" h="4538980">
                  <a:moveTo>
                    <a:pt x="1524" y="2144268"/>
                  </a:moveTo>
                  <a:lnTo>
                    <a:pt x="1524" y="2136648"/>
                  </a:lnTo>
                  <a:lnTo>
                    <a:pt x="6095" y="2136648"/>
                  </a:lnTo>
                  <a:lnTo>
                    <a:pt x="6095" y="2144268"/>
                  </a:lnTo>
                  <a:lnTo>
                    <a:pt x="1524" y="2144268"/>
                  </a:lnTo>
                  <a:close/>
                </a:path>
                <a:path w="7620" h="4538980">
                  <a:moveTo>
                    <a:pt x="0" y="2142743"/>
                  </a:moveTo>
                  <a:lnTo>
                    <a:pt x="0" y="2138171"/>
                  </a:lnTo>
                  <a:lnTo>
                    <a:pt x="1524" y="2138171"/>
                  </a:lnTo>
                  <a:lnTo>
                    <a:pt x="1524" y="2142743"/>
                  </a:lnTo>
                  <a:lnTo>
                    <a:pt x="0" y="2142743"/>
                  </a:lnTo>
                  <a:close/>
                </a:path>
                <a:path w="7620" h="4538980">
                  <a:moveTo>
                    <a:pt x="6095" y="2106168"/>
                  </a:moveTo>
                  <a:lnTo>
                    <a:pt x="6095" y="2101595"/>
                  </a:lnTo>
                  <a:lnTo>
                    <a:pt x="7619" y="2101595"/>
                  </a:lnTo>
                  <a:lnTo>
                    <a:pt x="7619" y="2106168"/>
                  </a:lnTo>
                  <a:lnTo>
                    <a:pt x="6095" y="2106168"/>
                  </a:lnTo>
                  <a:close/>
                </a:path>
                <a:path w="7620" h="4538980">
                  <a:moveTo>
                    <a:pt x="1524" y="2107692"/>
                  </a:moveTo>
                  <a:lnTo>
                    <a:pt x="1524" y="2100071"/>
                  </a:lnTo>
                  <a:lnTo>
                    <a:pt x="6095" y="2100071"/>
                  </a:lnTo>
                  <a:lnTo>
                    <a:pt x="6095" y="2107692"/>
                  </a:lnTo>
                  <a:lnTo>
                    <a:pt x="1524" y="2107692"/>
                  </a:lnTo>
                  <a:close/>
                </a:path>
                <a:path w="7620" h="4538980">
                  <a:moveTo>
                    <a:pt x="0" y="2106168"/>
                  </a:moveTo>
                  <a:lnTo>
                    <a:pt x="0" y="2101595"/>
                  </a:lnTo>
                  <a:lnTo>
                    <a:pt x="1524" y="2101595"/>
                  </a:lnTo>
                  <a:lnTo>
                    <a:pt x="1524" y="2106168"/>
                  </a:lnTo>
                  <a:lnTo>
                    <a:pt x="0" y="2106168"/>
                  </a:lnTo>
                  <a:close/>
                </a:path>
                <a:path w="7620" h="4538980">
                  <a:moveTo>
                    <a:pt x="0" y="2068068"/>
                  </a:moveTo>
                  <a:lnTo>
                    <a:pt x="0" y="2065019"/>
                  </a:lnTo>
                  <a:lnTo>
                    <a:pt x="1524" y="2065019"/>
                  </a:lnTo>
                  <a:lnTo>
                    <a:pt x="1524" y="2063495"/>
                  </a:lnTo>
                  <a:lnTo>
                    <a:pt x="6095" y="2063495"/>
                  </a:lnTo>
                  <a:lnTo>
                    <a:pt x="6095" y="2065019"/>
                  </a:lnTo>
                  <a:lnTo>
                    <a:pt x="7619" y="2065019"/>
                  </a:lnTo>
                  <a:lnTo>
                    <a:pt x="7619" y="2068068"/>
                  </a:lnTo>
                  <a:lnTo>
                    <a:pt x="4571" y="2071116"/>
                  </a:lnTo>
                  <a:lnTo>
                    <a:pt x="3047" y="2071116"/>
                  </a:lnTo>
                  <a:lnTo>
                    <a:pt x="0" y="2068068"/>
                  </a:lnTo>
                  <a:close/>
                </a:path>
                <a:path w="7620" h="4538980">
                  <a:moveTo>
                    <a:pt x="0" y="2031492"/>
                  </a:moveTo>
                  <a:lnTo>
                    <a:pt x="0" y="2028443"/>
                  </a:lnTo>
                  <a:lnTo>
                    <a:pt x="1524" y="2026919"/>
                  </a:lnTo>
                  <a:lnTo>
                    <a:pt x="6095" y="2026919"/>
                  </a:lnTo>
                  <a:lnTo>
                    <a:pt x="7619" y="2028443"/>
                  </a:lnTo>
                  <a:lnTo>
                    <a:pt x="7619" y="2031492"/>
                  </a:lnTo>
                  <a:lnTo>
                    <a:pt x="6095" y="2033016"/>
                  </a:lnTo>
                  <a:lnTo>
                    <a:pt x="1524" y="2033016"/>
                  </a:lnTo>
                  <a:lnTo>
                    <a:pt x="0" y="2031492"/>
                  </a:lnTo>
                  <a:close/>
                </a:path>
                <a:path w="7620" h="4538980">
                  <a:moveTo>
                    <a:pt x="0" y="1994916"/>
                  </a:moveTo>
                  <a:lnTo>
                    <a:pt x="0" y="1991868"/>
                  </a:lnTo>
                  <a:lnTo>
                    <a:pt x="3047" y="1988819"/>
                  </a:lnTo>
                  <a:lnTo>
                    <a:pt x="4571" y="1988819"/>
                  </a:lnTo>
                  <a:lnTo>
                    <a:pt x="7619" y="1991868"/>
                  </a:lnTo>
                  <a:lnTo>
                    <a:pt x="7619" y="1994916"/>
                  </a:lnTo>
                  <a:lnTo>
                    <a:pt x="6095" y="1996440"/>
                  </a:lnTo>
                  <a:lnTo>
                    <a:pt x="1524" y="1996440"/>
                  </a:lnTo>
                  <a:lnTo>
                    <a:pt x="0" y="1994916"/>
                  </a:lnTo>
                  <a:close/>
                </a:path>
                <a:path w="7620" h="4538980">
                  <a:moveTo>
                    <a:pt x="0" y="1958340"/>
                  </a:moveTo>
                  <a:lnTo>
                    <a:pt x="0" y="1953768"/>
                  </a:lnTo>
                  <a:lnTo>
                    <a:pt x="1524" y="1953768"/>
                  </a:lnTo>
                  <a:lnTo>
                    <a:pt x="3047" y="1952243"/>
                  </a:lnTo>
                  <a:lnTo>
                    <a:pt x="4571" y="1952243"/>
                  </a:lnTo>
                  <a:lnTo>
                    <a:pt x="6095" y="1953768"/>
                  </a:lnTo>
                  <a:lnTo>
                    <a:pt x="7619" y="1953768"/>
                  </a:lnTo>
                  <a:lnTo>
                    <a:pt x="7619" y="1958340"/>
                  </a:lnTo>
                  <a:lnTo>
                    <a:pt x="6095" y="1958340"/>
                  </a:lnTo>
                  <a:lnTo>
                    <a:pt x="6095" y="1959863"/>
                  </a:lnTo>
                  <a:lnTo>
                    <a:pt x="1524" y="1959863"/>
                  </a:lnTo>
                  <a:lnTo>
                    <a:pt x="1524" y="1958340"/>
                  </a:lnTo>
                  <a:lnTo>
                    <a:pt x="0" y="1958340"/>
                  </a:lnTo>
                  <a:close/>
                </a:path>
                <a:path w="7620" h="4538980">
                  <a:moveTo>
                    <a:pt x="6095" y="1921763"/>
                  </a:moveTo>
                  <a:lnTo>
                    <a:pt x="6095" y="1917192"/>
                  </a:lnTo>
                  <a:lnTo>
                    <a:pt x="7619" y="1917192"/>
                  </a:lnTo>
                  <a:lnTo>
                    <a:pt x="7619" y="1921763"/>
                  </a:lnTo>
                  <a:lnTo>
                    <a:pt x="6095" y="1921763"/>
                  </a:lnTo>
                  <a:close/>
                </a:path>
                <a:path w="7620" h="4538980">
                  <a:moveTo>
                    <a:pt x="1524" y="1923287"/>
                  </a:moveTo>
                  <a:lnTo>
                    <a:pt x="1524" y="1915668"/>
                  </a:lnTo>
                  <a:lnTo>
                    <a:pt x="6095" y="1915668"/>
                  </a:lnTo>
                  <a:lnTo>
                    <a:pt x="6095" y="1923287"/>
                  </a:lnTo>
                  <a:lnTo>
                    <a:pt x="1524" y="1923287"/>
                  </a:lnTo>
                  <a:close/>
                </a:path>
                <a:path w="7620" h="4538980">
                  <a:moveTo>
                    <a:pt x="0" y="1921763"/>
                  </a:moveTo>
                  <a:lnTo>
                    <a:pt x="0" y="1917192"/>
                  </a:lnTo>
                  <a:lnTo>
                    <a:pt x="1524" y="1917192"/>
                  </a:lnTo>
                  <a:lnTo>
                    <a:pt x="1524" y="1921763"/>
                  </a:lnTo>
                  <a:lnTo>
                    <a:pt x="0" y="1921763"/>
                  </a:lnTo>
                  <a:close/>
                </a:path>
                <a:path w="7620" h="4538980">
                  <a:moveTo>
                    <a:pt x="6095" y="1885187"/>
                  </a:moveTo>
                  <a:lnTo>
                    <a:pt x="6095" y="1880616"/>
                  </a:lnTo>
                  <a:lnTo>
                    <a:pt x="7619" y="1880616"/>
                  </a:lnTo>
                  <a:lnTo>
                    <a:pt x="7619" y="1885187"/>
                  </a:lnTo>
                  <a:lnTo>
                    <a:pt x="6095" y="1885187"/>
                  </a:lnTo>
                  <a:close/>
                </a:path>
                <a:path w="7620" h="4538980">
                  <a:moveTo>
                    <a:pt x="1524" y="1886711"/>
                  </a:moveTo>
                  <a:lnTo>
                    <a:pt x="1524" y="1879092"/>
                  </a:lnTo>
                  <a:lnTo>
                    <a:pt x="6095" y="1879092"/>
                  </a:lnTo>
                  <a:lnTo>
                    <a:pt x="6095" y="1886711"/>
                  </a:lnTo>
                  <a:lnTo>
                    <a:pt x="1524" y="1886711"/>
                  </a:lnTo>
                  <a:close/>
                </a:path>
                <a:path w="7620" h="4538980">
                  <a:moveTo>
                    <a:pt x="0" y="1885187"/>
                  </a:moveTo>
                  <a:lnTo>
                    <a:pt x="0" y="1880616"/>
                  </a:lnTo>
                  <a:lnTo>
                    <a:pt x="1524" y="1880616"/>
                  </a:lnTo>
                  <a:lnTo>
                    <a:pt x="1524" y="1885187"/>
                  </a:lnTo>
                  <a:lnTo>
                    <a:pt x="0" y="1885187"/>
                  </a:lnTo>
                  <a:close/>
                </a:path>
                <a:path w="7620" h="4538980">
                  <a:moveTo>
                    <a:pt x="0" y="1847087"/>
                  </a:moveTo>
                  <a:lnTo>
                    <a:pt x="0" y="1844040"/>
                  </a:lnTo>
                  <a:lnTo>
                    <a:pt x="1524" y="1842516"/>
                  </a:lnTo>
                  <a:lnTo>
                    <a:pt x="6095" y="1842516"/>
                  </a:lnTo>
                  <a:lnTo>
                    <a:pt x="7619" y="1844040"/>
                  </a:lnTo>
                  <a:lnTo>
                    <a:pt x="7619" y="1847087"/>
                  </a:lnTo>
                  <a:lnTo>
                    <a:pt x="4571" y="1850135"/>
                  </a:lnTo>
                  <a:lnTo>
                    <a:pt x="3047" y="1850135"/>
                  </a:lnTo>
                  <a:lnTo>
                    <a:pt x="0" y="1847087"/>
                  </a:lnTo>
                  <a:close/>
                </a:path>
                <a:path w="7620" h="4538980">
                  <a:moveTo>
                    <a:pt x="0" y="1810511"/>
                  </a:moveTo>
                  <a:lnTo>
                    <a:pt x="0" y="1807463"/>
                  </a:lnTo>
                  <a:lnTo>
                    <a:pt x="1524" y="1805940"/>
                  </a:lnTo>
                  <a:lnTo>
                    <a:pt x="6095" y="1805940"/>
                  </a:lnTo>
                  <a:lnTo>
                    <a:pt x="7619" y="1807463"/>
                  </a:lnTo>
                  <a:lnTo>
                    <a:pt x="7619" y="1810511"/>
                  </a:lnTo>
                  <a:lnTo>
                    <a:pt x="6095" y="1812035"/>
                  </a:lnTo>
                  <a:lnTo>
                    <a:pt x="1524" y="1812035"/>
                  </a:lnTo>
                  <a:lnTo>
                    <a:pt x="0" y="1810511"/>
                  </a:lnTo>
                  <a:close/>
                </a:path>
                <a:path w="7620" h="4538980">
                  <a:moveTo>
                    <a:pt x="0" y="1773935"/>
                  </a:moveTo>
                  <a:lnTo>
                    <a:pt x="0" y="1770887"/>
                  </a:lnTo>
                  <a:lnTo>
                    <a:pt x="3047" y="1767840"/>
                  </a:lnTo>
                  <a:lnTo>
                    <a:pt x="4571" y="1767840"/>
                  </a:lnTo>
                  <a:lnTo>
                    <a:pt x="7619" y="1770887"/>
                  </a:lnTo>
                  <a:lnTo>
                    <a:pt x="7619" y="1773935"/>
                  </a:lnTo>
                  <a:lnTo>
                    <a:pt x="6095" y="1775459"/>
                  </a:lnTo>
                  <a:lnTo>
                    <a:pt x="1524" y="1775459"/>
                  </a:lnTo>
                  <a:lnTo>
                    <a:pt x="0" y="1773935"/>
                  </a:lnTo>
                  <a:close/>
                </a:path>
                <a:path w="7620" h="4538980">
                  <a:moveTo>
                    <a:pt x="0" y="1737359"/>
                  </a:moveTo>
                  <a:lnTo>
                    <a:pt x="0" y="1732787"/>
                  </a:lnTo>
                  <a:lnTo>
                    <a:pt x="1524" y="1732787"/>
                  </a:lnTo>
                  <a:lnTo>
                    <a:pt x="3047" y="1731263"/>
                  </a:lnTo>
                  <a:lnTo>
                    <a:pt x="4571" y="1731263"/>
                  </a:lnTo>
                  <a:lnTo>
                    <a:pt x="6095" y="1732787"/>
                  </a:lnTo>
                  <a:lnTo>
                    <a:pt x="7619" y="1732787"/>
                  </a:lnTo>
                  <a:lnTo>
                    <a:pt x="7619" y="1737359"/>
                  </a:lnTo>
                  <a:lnTo>
                    <a:pt x="6095" y="1737359"/>
                  </a:lnTo>
                  <a:lnTo>
                    <a:pt x="6095" y="1738884"/>
                  </a:lnTo>
                  <a:lnTo>
                    <a:pt x="1524" y="1738884"/>
                  </a:lnTo>
                  <a:lnTo>
                    <a:pt x="1524" y="1737359"/>
                  </a:lnTo>
                  <a:lnTo>
                    <a:pt x="0" y="1737359"/>
                  </a:lnTo>
                  <a:close/>
                </a:path>
                <a:path w="7620" h="4538980">
                  <a:moveTo>
                    <a:pt x="6095" y="1700784"/>
                  </a:moveTo>
                  <a:lnTo>
                    <a:pt x="6095" y="1696211"/>
                  </a:lnTo>
                  <a:lnTo>
                    <a:pt x="7619" y="1696211"/>
                  </a:lnTo>
                  <a:lnTo>
                    <a:pt x="7619" y="1700784"/>
                  </a:lnTo>
                  <a:lnTo>
                    <a:pt x="6095" y="1700784"/>
                  </a:lnTo>
                  <a:close/>
                </a:path>
                <a:path w="7620" h="4538980">
                  <a:moveTo>
                    <a:pt x="1524" y="1702308"/>
                  </a:moveTo>
                  <a:lnTo>
                    <a:pt x="1524" y="1694687"/>
                  </a:lnTo>
                  <a:lnTo>
                    <a:pt x="6095" y="1694687"/>
                  </a:lnTo>
                  <a:lnTo>
                    <a:pt x="6095" y="1702308"/>
                  </a:lnTo>
                  <a:lnTo>
                    <a:pt x="1524" y="1702308"/>
                  </a:lnTo>
                  <a:close/>
                </a:path>
                <a:path w="7620" h="4538980">
                  <a:moveTo>
                    <a:pt x="0" y="1700784"/>
                  </a:moveTo>
                  <a:lnTo>
                    <a:pt x="0" y="1696211"/>
                  </a:lnTo>
                  <a:lnTo>
                    <a:pt x="1524" y="1696211"/>
                  </a:lnTo>
                  <a:lnTo>
                    <a:pt x="1524" y="1700784"/>
                  </a:lnTo>
                  <a:lnTo>
                    <a:pt x="0" y="1700784"/>
                  </a:lnTo>
                  <a:close/>
                </a:path>
                <a:path w="7620" h="4538980">
                  <a:moveTo>
                    <a:pt x="6095" y="1664208"/>
                  </a:moveTo>
                  <a:lnTo>
                    <a:pt x="6095" y="1659635"/>
                  </a:lnTo>
                  <a:lnTo>
                    <a:pt x="7619" y="1659635"/>
                  </a:lnTo>
                  <a:lnTo>
                    <a:pt x="7619" y="1664208"/>
                  </a:lnTo>
                  <a:lnTo>
                    <a:pt x="6095" y="1664208"/>
                  </a:lnTo>
                  <a:close/>
                </a:path>
                <a:path w="7620" h="4538980">
                  <a:moveTo>
                    <a:pt x="1524" y="1665732"/>
                  </a:moveTo>
                  <a:lnTo>
                    <a:pt x="1524" y="1658111"/>
                  </a:lnTo>
                  <a:lnTo>
                    <a:pt x="6095" y="1658111"/>
                  </a:lnTo>
                  <a:lnTo>
                    <a:pt x="6095" y="1665732"/>
                  </a:lnTo>
                  <a:lnTo>
                    <a:pt x="1524" y="1665732"/>
                  </a:lnTo>
                  <a:close/>
                </a:path>
                <a:path w="7620" h="4538980">
                  <a:moveTo>
                    <a:pt x="0" y="1664208"/>
                  </a:moveTo>
                  <a:lnTo>
                    <a:pt x="0" y="1659635"/>
                  </a:lnTo>
                  <a:lnTo>
                    <a:pt x="1524" y="1659635"/>
                  </a:lnTo>
                  <a:lnTo>
                    <a:pt x="1524" y="1664208"/>
                  </a:lnTo>
                  <a:lnTo>
                    <a:pt x="0" y="1664208"/>
                  </a:lnTo>
                  <a:close/>
                </a:path>
                <a:path w="7620" h="4538980">
                  <a:moveTo>
                    <a:pt x="0" y="1626108"/>
                  </a:moveTo>
                  <a:lnTo>
                    <a:pt x="0" y="1623059"/>
                  </a:lnTo>
                  <a:lnTo>
                    <a:pt x="1524" y="1621535"/>
                  </a:lnTo>
                  <a:lnTo>
                    <a:pt x="6095" y="1621535"/>
                  </a:lnTo>
                  <a:lnTo>
                    <a:pt x="7619" y="1623059"/>
                  </a:lnTo>
                  <a:lnTo>
                    <a:pt x="7619" y="1626108"/>
                  </a:lnTo>
                  <a:lnTo>
                    <a:pt x="4571" y="1629156"/>
                  </a:lnTo>
                  <a:lnTo>
                    <a:pt x="3047" y="1629156"/>
                  </a:lnTo>
                  <a:lnTo>
                    <a:pt x="0" y="1626108"/>
                  </a:lnTo>
                  <a:close/>
                </a:path>
                <a:path w="7620" h="4538980">
                  <a:moveTo>
                    <a:pt x="0" y="1589532"/>
                  </a:moveTo>
                  <a:lnTo>
                    <a:pt x="0" y="1586484"/>
                  </a:lnTo>
                  <a:lnTo>
                    <a:pt x="1524" y="1584959"/>
                  </a:lnTo>
                  <a:lnTo>
                    <a:pt x="6095" y="1584959"/>
                  </a:lnTo>
                  <a:lnTo>
                    <a:pt x="7619" y="1586484"/>
                  </a:lnTo>
                  <a:lnTo>
                    <a:pt x="7619" y="1589532"/>
                  </a:lnTo>
                  <a:lnTo>
                    <a:pt x="6095" y="1591056"/>
                  </a:lnTo>
                  <a:lnTo>
                    <a:pt x="1524" y="1591056"/>
                  </a:lnTo>
                  <a:lnTo>
                    <a:pt x="0" y="1589532"/>
                  </a:lnTo>
                  <a:close/>
                </a:path>
                <a:path w="7620" h="4538980">
                  <a:moveTo>
                    <a:pt x="0" y="1552956"/>
                  </a:moveTo>
                  <a:lnTo>
                    <a:pt x="0" y="1549908"/>
                  </a:lnTo>
                  <a:lnTo>
                    <a:pt x="3047" y="1546859"/>
                  </a:lnTo>
                  <a:lnTo>
                    <a:pt x="4571" y="1546859"/>
                  </a:lnTo>
                  <a:lnTo>
                    <a:pt x="7619" y="1549908"/>
                  </a:lnTo>
                  <a:lnTo>
                    <a:pt x="7619" y="1552956"/>
                  </a:lnTo>
                  <a:lnTo>
                    <a:pt x="6095" y="1554479"/>
                  </a:lnTo>
                  <a:lnTo>
                    <a:pt x="1524" y="1554479"/>
                  </a:lnTo>
                  <a:lnTo>
                    <a:pt x="0" y="1552956"/>
                  </a:lnTo>
                  <a:close/>
                </a:path>
                <a:path w="7620" h="4538980">
                  <a:moveTo>
                    <a:pt x="6095" y="1516379"/>
                  </a:moveTo>
                  <a:lnTo>
                    <a:pt x="6095" y="1511808"/>
                  </a:lnTo>
                  <a:lnTo>
                    <a:pt x="7619" y="1511808"/>
                  </a:lnTo>
                  <a:lnTo>
                    <a:pt x="7619" y="1516379"/>
                  </a:lnTo>
                  <a:lnTo>
                    <a:pt x="6095" y="1516379"/>
                  </a:lnTo>
                  <a:close/>
                </a:path>
                <a:path w="7620" h="4538980">
                  <a:moveTo>
                    <a:pt x="1524" y="1517903"/>
                  </a:moveTo>
                  <a:lnTo>
                    <a:pt x="1524" y="1510284"/>
                  </a:lnTo>
                  <a:lnTo>
                    <a:pt x="6095" y="1510284"/>
                  </a:lnTo>
                  <a:lnTo>
                    <a:pt x="6095" y="1517903"/>
                  </a:lnTo>
                  <a:lnTo>
                    <a:pt x="1524" y="1517903"/>
                  </a:lnTo>
                  <a:close/>
                </a:path>
                <a:path w="7620" h="4538980">
                  <a:moveTo>
                    <a:pt x="0" y="1516379"/>
                  </a:moveTo>
                  <a:lnTo>
                    <a:pt x="0" y="1511808"/>
                  </a:lnTo>
                  <a:lnTo>
                    <a:pt x="1524" y="1511808"/>
                  </a:lnTo>
                  <a:lnTo>
                    <a:pt x="1524" y="1516379"/>
                  </a:lnTo>
                  <a:lnTo>
                    <a:pt x="0" y="1516379"/>
                  </a:lnTo>
                  <a:close/>
                </a:path>
                <a:path w="7620" h="4538980">
                  <a:moveTo>
                    <a:pt x="6095" y="1479803"/>
                  </a:moveTo>
                  <a:lnTo>
                    <a:pt x="6095" y="1475232"/>
                  </a:lnTo>
                  <a:lnTo>
                    <a:pt x="7619" y="1475232"/>
                  </a:lnTo>
                  <a:lnTo>
                    <a:pt x="7619" y="1479803"/>
                  </a:lnTo>
                  <a:lnTo>
                    <a:pt x="6095" y="1479803"/>
                  </a:lnTo>
                  <a:close/>
                </a:path>
                <a:path w="7620" h="4538980">
                  <a:moveTo>
                    <a:pt x="1524" y="1481327"/>
                  </a:moveTo>
                  <a:lnTo>
                    <a:pt x="1524" y="1473708"/>
                  </a:lnTo>
                  <a:lnTo>
                    <a:pt x="6095" y="1473708"/>
                  </a:lnTo>
                  <a:lnTo>
                    <a:pt x="6095" y="1481327"/>
                  </a:lnTo>
                  <a:lnTo>
                    <a:pt x="1524" y="1481327"/>
                  </a:lnTo>
                  <a:close/>
                </a:path>
                <a:path w="7620" h="4538980">
                  <a:moveTo>
                    <a:pt x="0" y="1479803"/>
                  </a:moveTo>
                  <a:lnTo>
                    <a:pt x="0" y="1475232"/>
                  </a:lnTo>
                  <a:lnTo>
                    <a:pt x="1524" y="1475232"/>
                  </a:lnTo>
                  <a:lnTo>
                    <a:pt x="1524" y="1479803"/>
                  </a:lnTo>
                  <a:lnTo>
                    <a:pt x="0" y="1479803"/>
                  </a:lnTo>
                  <a:close/>
                </a:path>
                <a:path w="7620" h="4538980">
                  <a:moveTo>
                    <a:pt x="6095" y="1443227"/>
                  </a:moveTo>
                  <a:lnTo>
                    <a:pt x="6095" y="1438656"/>
                  </a:lnTo>
                  <a:lnTo>
                    <a:pt x="7619" y="1438656"/>
                  </a:lnTo>
                  <a:lnTo>
                    <a:pt x="7619" y="1443227"/>
                  </a:lnTo>
                  <a:lnTo>
                    <a:pt x="6095" y="1443227"/>
                  </a:lnTo>
                  <a:close/>
                </a:path>
                <a:path w="7620" h="4538980">
                  <a:moveTo>
                    <a:pt x="1524" y="1444751"/>
                  </a:moveTo>
                  <a:lnTo>
                    <a:pt x="1524" y="1437132"/>
                  </a:lnTo>
                  <a:lnTo>
                    <a:pt x="6095" y="1437132"/>
                  </a:lnTo>
                  <a:lnTo>
                    <a:pt x="6095" y="1444751"/>
                  </a:lnTo>
                  <a:lnTo>
                    <a:pt x="1524" y="1444751"/>
                  </a:lnTo>
                  <a:close/>
                </a:path>
                <a:path w="7620" h="4538980">
                  <a:moveTo>
                    <a:pt x="0" y="1443227"/>
                  </a:moveTo>
                  <a:lnTo>
                    <a:pt x="0" y="1438656"/>
                  </a:lnTo>
                  <a:lnTo>
                    <a:pt x="1524" y="1438656"/>
                  </a:lnTo>
                  <a:lnTo>
                    <a:pt x="1524" y="1443227"/>
                  </a:lnTo>
                  <a:lnTo>
                    <a:pt x="0" y="1443227"/>
                  </a:lnTo>
                  <a:close/>
                </a:path>
                <a:path w="7620" h="4538980">
                  <a:moveTo>
                    <a:pt x="0" y="1405127"/>
                  </a:moveTo>
                  <a:lnTo>
                    <a:pt x="0" y="1402079"/>
                  </a:lnTo>
                  <a:lnTo>
                    <a:pt x="1524" y="1400556"/>
                  </a:lnTo>
                  <a:lnTo>
                    <a:pt x="6095" y="1400556"/>
                  </a:lnTo>
                  <a:lnTo>
                    <a:pt x="7619" y="1402079"/>
                  </a:lnTo>
                  <a:lnTo>
                    <a:pt x="7619" y="1405127"/>
                  </a:lnTo>
                  <a:lnTo>
                    <a:pt x="4571" y="1408176"/>
                  </a:lnTo>
                  <a:lnTo>
                    <a:pt x="3047" y="1408176"/>
                  </a:lnTo>
                  <a:lnTo>
                    <a:pt x="0" y="1405127"/>
                  </a:lnTo>
                  <a:close/>
                </a:path>
                <a:path w="7620" h="4538980">
                  <a:moveTo>
                    <a:pt x="0" y="1368551"/>
                  </a:moveTo>
                  <a:lnTo>
                    <a:pt x="0" y="1365503"/>
                  </a:lnTo>
                  <a:lnTo>
                    <a:pt x="1524" y="1363979"/>
                  </a:lnTo>
                  <a:lnTo>
                    <a:pt x="6095" y="1363979"/>
                  </a:lnTo>
                  <a:lnTo>
                    <a:pt x="7619" y="1365503"/>
                  </a:lnTo>
                  <a:lnTo>
                    <a:pt x="7619" y="1368551"/>
                  </a:lnTo>
                  <a:lnTo>
                    <a:pt x="6095" y="1370076"/>
                  </a:lnTo>
                  <a:lnTo>
                    <a:pt x="1524" y="1370076"/>
                  </a:lnTo>
                  <a:lnTo>
                    <a:pt x="0" y="1368551"/>
                  </a:lnTo>
                  <a:close/>
                </a:path>
                <a:path w="7620" h="4538980">
                  <a:moveTo>
                    <a:pt x="0" y="1331976"/>
                  </a:moveTo>
                  <a:lnTo>
                    <a:pt x="0" y="1328927"/>
                  </a:lnTo>
                  <a:lnTo>
                    <a:pt x="3047" y="1325879"/>
                  </a:lnTo>
                  <a:lnTo>
                    <a:pt x="4571" y="1325879"/>
                  </a:lnTo>
                  <a:lnTo>
                    <a:pt x="7619" y="1328927"/>
                  </a:lnTo>
                  <a:lnTo>
                    <a:pt x="7619" y="1331976"/>
                  </a:lnTo>
                  <a:lnTo>
                    <a:pt x="6095" y="1333500"/>
                  </a:lnTo>
                  <a:lnTo>
                    <a:pt x="1524" y="1333500"/>
                  </a:lnTo>
                  <a:lnTo>
                    <a:pt x="0" y="1331976"/>
                  </a:lnTo>
                  <a:close/>
                </a:path>
                <a:path w="7620" h="4538980">
                  <a:moveTo>
                    <a:pt x="6095" y="1295400"/>
                  </a:moveTo>
                  <a:lnTo>
                    <a:pt x="6095" y="1290827"/>
                  </a:lnTo>
                  <a:lnTo>
                    <a:pt x="7619" y="1290827"/>
                  </a:lnTo>
                  <a:lnTo>
                    <a:pt x="7619" y="1295400"/>
                  </a:lnTo>
                  <a:lnTo>
                    <a:pt x="6095" y="1295400"/>
                  </a:lnTo>
                  <a:close/>
                </a:path>
                <a:path w="7620" h="4538980">
                  <a:moveTo>
                    <a:pt x="1524" y="1296924"/>
                  </a:moveTo>
                  <a:lnTo>
                    <a:pt x="1524" y="1289303"/>
                  </a:lnTo>
                  <a:lnTo>
                    <a:pt x="6095" y="1289303"/>
                  </a:lnTo>
                  <a:lnTo>
                    <a:pt x="6095" y="1296924"/>
                  </a:lnTo>
                  <a:lnTo>
                    <a:pt x="1524" y="1296924"/>
                  </a:lnTo>
                  <a:close/>
                </a:path>
                <a:path w="7620" h="4538980">
                  <a:moveTo>
                    <a:pt x="0" y="1295400"/>
                  </a:moveTo>
                  <a:lnTo>
                    <a:pt x="0" y="1290827"/>
                  </a:lnTo>
                  <a:lnTo>
                    <a:pt x="1524" y="1290827"/>
                  </a:lnTo>
                  <a:lnTo>
                    <a:pt x="1524" y="1295400"/>
                  </a:lnTo>
                  <a:lnTo>
                    <a:pt x="0" y="1295400"/>
                  </a:lnTo>
                  <a:close/>
                </a:path>
                <a:path w="7620" h="4538980">
                  <a:moveTo>
                    <a:pt x="6095" y="1258824"/>
                  </a:moveTo>
                  <a:lnTo>
                    <a:pt x="6095" y="1254251"/>
                  </a:lnTo>
                  <a:lnTo>
                    <a:pt x="7619" y="1254251"/>
                  </a:lnTo>
                  <a:lnTo>
                    <a:pt x="7619" y="1258824"/>
                  </a:lnTo>
                  <a:lnTo>
                    <a:pt x="6095" y="1258824"/>
                  </a:lnTo>
                  <a:close/>
                </a:path>
                <a:path w="7620" h="4538980">
                  <a:moveTo>
                    <a:pt x="1524" y="1260348"/>
                  </a:moveTo>
                  <a:lnTo>
                    <a:pt x="1524" y="1252727"/>
                  </a:lnTo>
                  <a:lnTo>
                    <a:pt x="6095" y="1252727"/>
                  </a:lnTo>
                  <a:lnTo>
                    <a:pt x="6095" y="1260348"/>
                  </a:lnTo>
                  <a:lnTo>
                    <a:pt x="1524" y="1260348"/>
                  </a:lnTo>
                  <a:close/>
                </a:path>
                <a:path w="7620" h="4538980">
                  <a:moveTo>
                    <a:pt x="0" y="1258824"/>
                  </a:moveTo>
                  <a:lnTo>
                    <a:pt x="0" y="1254251"/>
                  </a:lnTo>
                  <a:lnTo>
                    <a:pt x="1524" y="1254251"/>
                  </a:lnTo>
                  <a:lnTo>
                    <a:pt x="1524" y="1258824"/>
                  </a:lnTo>
                  <a:lnTo>
                    <a:pt x="0" y="1258824"/>
                  </a:lnTo>
                  <a:close/>
                </a:path>
                <a:path w="7620" h="4538980">
                  <a:moveTo>
                    <a:pt x="0" y="1222248"/>
                  </a:moveTo>
                  <a:lnTo>
                    <a:pt x="0" y="1217675"/>
                  </a:lnTo>
                  <a:lnTo>
                    <a:pt x="1524" y="1217675"/>
                  </a:lnTo>
                  <a:lnTo>
                    <a:pt x="1524" y="1216151"/>
                  </a:lnTo>
                  <a:lnTo>
                    <a:pt x="6095" y="1216151"/>
                  </a:lnTo>
                  <a:lnTo>
                    <a:pt x="6095" y="1217675"/>
                  </a:lnTo>
                  <a:lnTo>
                    <a:pt x="7619" y="1217675"/>
                  </a:lnTo>
                  <a:lnTo>
                    <a:pt x="7619" y="1222248"/>
                  </a:lnTo>
                  <a:lnTo>
                    <a:pt x="6095" y="1222248"/>
                  </a:lnTo>
                  <a:lnTo>
                    <a:pt x="4571" y="1223771"/>
                  </a:lnTo>
                  <a:lnTo>
                    <a:pt x="3047" y="1223771"/>
                  </a:lnTo>
                  <a:lnTo>
                    <a:pt x="1524" y="1222248"/>
                  </a:lnTo>
                  <a:lnTo>
                    <a:pt x="0" y="1222248"/>
                  </a:lnTo>
                  <a:close/>
                </a:path>
                <a:path w="7620" h="4538980">
                  <a:moveTo>
                    <a:pt x="0" y="1184148"/>
                  </a:moveTo>
                  <a:lnTo>
                    <a:pt x="0" y="1181100"/>
                  </a:lnTo>
                  <a:lnTo>
                    <a:pt x="1524" y="1179575"/>
                  </a:lnTo>
                  <a:lnTo>
                    <a:pt x="6095" y="1179575"/>
                  </a:lnTo>
                  <a:lnTo>
                    <a:pt x="7619" y="1181100"/>
                  </a:lnTo>
                  <a:lnTo>
                    <a:pt x="7619" y="1184148"/>
                  </a:lnTo>
                  <a:lnTo>
                    <a:pt x="4571" y="1187195"/>
                  </a:lnTo>
                  <a:lnTo>
                    <a:pt x="3047" y="1187195"/>
                  </a:lnTo>
                  <a:lnTo>
                    <a:pt x="0" y="1184148"/>
                  </a:lnTo>
                  <a:close/>
                </a:path>
                <a:path w="7620" h="4538980">
                  <a:moveTo>
                    <a:pt x="0" y="1147571"/>
                  </a:moveTo>
                  <a:lnTo>
                    <a:pt x="0" y="1144524"/>
                  </a:lnTo>
                  <a:lnTo>
                    <a:pt x="1524" y="1143000"/>
                  </a:lnTo>
                  <a:lnTo>
                    <a:pt x="6095" y="1143000"/>
                  </a:lnTo>
                  <a:lnTo>
                    <a:pt x="7619" y="1144524"/>
                  </a:lnTo>
                  <a:lnTo>
                    <a:pt x="7619" y="1147571"/>
                  </a:lnTo>
                  <a:lnTo>
                    <a:pt x="6095" y="1149095"/>
                  </a:lnTo>
                  <a:lnTo>
                    <a:pt x="1524" y="1149095"/>
                  </a:lnTo>
                  <a:lnTo>
                    <a:pt x="0" y="1147571"/>
                  </a:lnTo>
                  <a:close/>
                </a:path>
                <a:path w="7620" h="4538980">
                  <a:moveTo>
                    <a:pt x="0" y="1110995"/>
                  </a:moveTo>
                  <a:lnTo>
                    <a:pt x="0" y="1107948"/>
                  </a:lnTo>
                  <a:lnTo>
                    <a:pt x="3047" y="1104900"/>
                  </a:lnTo>
                  <a:lnTo>
                    <a:pt x="4571" y="1104900"/>
                  </a:lnTo>
                  <a:lnTo>
                    <a:pt x="7619" y="1107948"/>
                  </a:lnTo>
                  <a:lnTo>
                    <a:pt x="7619" y="1110995"/>
                  </a:lnTo>
                  <a:lnTo>
                    <a:pt x="6095" y="1112519"/>
                  </a:lnTo>
                  <a:lnTo>
                    <a:pt x="1524" y="1112519"/>
                  </a:lnTo>
                  <a:lnTo>
                    <a:pt x="0" y="1110995"/>
                  </a:lnTo>
                  <a:close/>
                </a:path>
                <a:path w="7620" h="4538980">
                  <a:moveTo>
                    <a:pt x="6095" y="1074419"/>
                  </a:moveTo>
                  <a:lnTo>
                    <a:pt x="6095" y="1069848"/>
                  </a:lnTo>
                  <a:lnTo>
                    <a:pt x="7619" y="1069848"/>
                  </a:lnTo>
                  <a:lnTo>
                    <a:pt x="7619" y="1074419"/>
                  </a:lnTo>
                  <a:lnTo>
                    <a:pt x="6095" y="1074419"/>
                  </a:lnTo>
                  <a:close/>
                </a:path>
                <a:path w="7620" h="4538980">
                  <a:moveTo>
                    <a:pt x="1524" y="1075943"/>
                  </a:moveTo>
                  <a:lnTo>
                    <a:pt x="1524" y="1068324"/>
                  </a:lnTo>
                  <a:lnTo>
                    <a:pt x="6095" y="1068324"/>
                  </a:lnTo>
                  <a:lnTo>
                    <a:pt x="6095" y="1075943"/>
                  </a:lnTo>
                  <a:lnTo>
                    <a:pt x="1524" y="1075943"/>
                  </a:lnTo>
                  <a:close/>
                </a:path>
                <a:path w="7620" h="4538980">
                  <a:moveTo>
                    <a:pt x="0" y="1074419"/>
                  </a:moveTo>
                  <a:lnTo>
                    <a:pt x="0" y="1069848"/>
                  </a:lnTo>
                  <a:lnTo>
                    <a:pt x="1524" y="1069848"/>
                  </a:lnTo>
                  <a:lnTo>
                    <a:pt x="1524" y="1074419"/>
                  </a:lnTo>
                  <a:lnTo>
                    <a:pt x="0" y="1074419"/>
                  </a:lnTo>
                  <a:close/>
                </a:path>
                <a:path w="7620" h="4538980">
                  <a:moveTo>
                    <a:pt x="6095" y="1037843"/>
                  </a:moveTo>
                  <a:lnTo>
                    <a:pt x="6095" y="1033271"/>
                  </a:lnTo>
                  <a:lnTo>
                    <a:pt x="7619" y="1033271"/>
                  </a:lnTo>
                  <a:lnTo>
                    <a:pt x="7619" y="1037843"/>
                  </a:lnTo>
                  <a:lnTo>
                    <a:pt x="6095" y="1037843"/>
                  </a:lnTo>
                  <a:close/>
                </a:path>
                <a:path w="7620" h="4538980">
                  <a:moveTo>
                    <a:pt x="1524" y="1039367"/>
                  </a:moveTo>
                  <a:lnTo>
                    <a:pt x="1524" y="1031748"/>
                  </a:lnTo>
                  <a:lnTo>
                    <a:pt x="6095" y="1031748"/>
                  </a:lnTo>
                  <a:lnTo>
                    <a:pt x="6095" y="1039367"/>
                  </a:lnTo>
                  <a:lnTo>
                    <a:pt x="1524" y="1039367"/>
                  </a:lnTo>
                  <a:close/>
                </a:path>
                <a:path w="7620" h="4538980">
                  <a:moveTo>
                    <a:pt x="0" y="1037843"/>
                  </a:moveTo>
                  <a:lnTo>
                    <a:pt x="0" y="1033271"/>
                  </a:lnTo>
                  <a:lnTo>
                    <a:pt x="1524" y="1033271"/>
                  </a:lnTo>
                  <a:lnTo>
                    <a:pt x="1524" y="1037843"/>
                  </a:lnTo>
                  <a:lnTo>
                    <a:pt x="0" y="1037843"/>
                  </a:lnTo>
                  <a:close/>
                </a:path>
                <a:path w="7620" h="4538980">
                  <a:moveTo>
                    <a:pt x="0" y="1001267"/>
                  </a:moveTo>
                  <a:lnTo>
                    <a:pt x="0" y="996695"/>
                  </a:lnTo>
                  <a:lnTo>
                    <a:pt x="1524" y="996695"/>
                  </a:lnTo>
                  <a:lnTo>
                    <a:pt x="1524" y="995171"/>
                  </a:lnTo>
                  <a:lnTo>
                    <a:pt x="6095" y="995171"/>
                  </a:lnTo>
                  <a:lnTo>
                    <a:pt x="6095" y="996695"/>
                  </a:lnTo>
                  <a:lnTo>
                    <a:pt x="7619" y="996695"/>
                  </a:lnTo>
                  <a:lnTo>
                    <a:pt x="7619" y="1001267"/>
                  </a:lnTo>
                  <a:lnTo>
                    <a:pt x="6095" y="1001267"/>
                  </a:lnTo>
                  <a:lnTo>
                    <a:pt x="4571" y="1002792"/>
                  </a:lnTo>
                  <a:lnTo>
                    <a:pt x="3047" y="1002792"/>
                  </a:lnTo>
                  <a:lnTo>
                    <a:pt x="1524" y="1001267"/>
                  </a:lnTo>
                  <a:lnTo>
                    <a:pt x="0" y="1001267"/>
                  </a:lnTo>
                  <a:close/>
                </a:path>
                <a:path w="7620" h="4538980">
                  <a:moveTo>
                    <a:pt x="0" y="963167"/>
                  </a:moveTo>
                  <a:lnTo>
                    <a:pt x="0" y="960119"/>
                  </a:lnTo>
                  <a:lnTo>
                    <a:pt x="1524" y="958595"/>
                  </a:lnTo>
                  <a:lnTo>
                    <a:pt x="6095" y="958595"/>
                  </a:lnTo>
                  <a:lnTo>
                    <a:pt x="7619" y="960119"/>
                  </a:lnTo>
                  <a:lnTo>
                    <a:pt x="7619" y="963167"/>
                  </a:lnTo>
                  <a:lnTo>
                    <a:pt x="4571" y="966216"/>
                  </a:lnTo>
                  <a:lnTo>
                    <a:pt x="3047" y="966216"/>
                  </a:lnTo>
                  <a:lnTo>
                    <a:pt x="0" y="963167"/>
                  </a:lnTo>
                  <a:close/>
                </a:path>
                <a:path w="7620" h="4538980">
                  <a:moveTo>
                    <a:pt x="0" y="926592"/>
                  </a:moveTo>
                  <a:lnTo>
                    <a:pt x="0" y="923543"/>
                  </a:lnTo>
                  <a:lnTo>
                    <a:pt x="1524" y="922019"/>
                  </a:lnTo>
                  <a:lnTo>
                    <a:pt x="6095" y="922019"/>
                  </a:lnTo>
                  <a:lnTo>
                    <a:pt x="7619" y="923543"/>
                  </a:lnTo>
                  <a:lnTo>
                    <a:pt x="7619" y="926592"/>
                  </a:lnTo>
                  <a:lnTo>
                    <a:pt x="6095" y="928116"/>
                  </a:lnTo>
                  <a:lnTo>
                    <a:pt x="1524" y="928116"/>
                  </a:lnTo>
                  <a:lnTo>
                    <a:pt x="0" y="926592"/>
                  </a:lnTo>
                  <a:close/>
                </a:path>
                <a:path w="7620" h="4538980">
                  <a:moveTo>
                    <a:pt x="0" y="890016"/>
                  </a:moveTo>
                  <a:lnTo>
                    <a:pt x="0" y="886967"/>
                  </a:lnTo>
                  <a:lnTo>
                    <a:pt x="3047" y="883919"/>
                  </a:lnTo>
                  <a:lnTo>
                    <a:pt x="4571" y="883919"/>
                  </a:lnTo>
                  <a:lnTo>
                    <a:pt x="7619" y="886967"/>
                  </a:lnTo>
                  <a:lnTo>
                    <a:pt x="7619" y="890016"/>
                  </a:lnTo>
                  <a:lnTo>
                    <a:pt x="6095" y="890016"/>
                  </a:lnTo>
                  <a:lnTo>
                    <a:pt x="6095" y="891540"/>
                  </a:lnTo>
                  <a:lnTo>
                    <a:pt x="1524" y="891540"/>
                  </a:lnTo>
                  <a:lnTo>
                    <a:pt x="1524" y="890016"/>
                  </a:lnTo>
                  <a:lnTo>
                    <a:pt x="0" y="890016"/>
                  </a:lnTo>
                  <a:close/>
                </a:path>
                <a:path w="7620" h="4538980">
                  <a:moveTo>
                    <a:pt x="6095" y="853440"/>
                  </a:moveTo>
                  <a:lnTo>
                    <a:pt x="6095" y="848867"/>
                  </a:lnTo>
                  <a:lnTo>
                    <a:pt x="7619" y="848867"/>
                  </a:lnTo>
                  <a:lnTo>
                    <a:pt x="7619" y="853440"/>
                  </a:lnTo>
                  <a:lnTo>
                    <a:pt x="6095" y="853440"/>
                  </a:lnTo>
                  <a:close/>
                </a:path>
                <a:path w="7620" h="4538980">
                  <a:moveTo>
                    <a:pt x="1524" y="854963"/>
                  </a:moveTo>
                  <a:lnTo>
                    <a:pt x="1524" y="847343"/>
                  </a:lnTo>
                  <a:lnTo>
                    <a:pt x="6095" y="847343"/>
                  </a:lnTo>
                  <a:lnTo>
                    <a:pt x="6095" y="854963"/>
                  </a:lnTo>
                  <a:lnTo>
                    <a:pt x="1524" y="854963"/>
                  </a:lnTo>
                  <a:close/>
                </a:path>
                <a:path w="7620" h="4538980">
                  <a:moveTo>
                    <a:pt x="0" y="853440"/>
                  </a:moveTo>
                  <a:lnTo>
                    <a:pt x="0" y="848867"/>
                  </a:lnTo>
                  <a:lnTo>
                    <a:pt x="1524" y="848867"/>
                  </a:lnTo>
                  <a:lnTo>
                    <a:pt x="1524" y="853440"/>
                  </a:lnTo>
                  <a:lnTo>
                    <a:pt x="0" y="853440"/>
                  </a:lnTo>
                  <a:close/>
                </a:path>
                <a:path w="7620" h="4538980">
                  <a:moveTo>
                    <a:pt x="6095" y="816863"/>
                  </a:moveTo>
                  <a:lnTo>
                    <a:pt x="6095" y="812292"/>
                  </a:lnTo>
                  <a:lnTo>
                    <a:pt x="7619" y="812292"/>
                  </a:lnTo>
                  <a:lnTo>
                    <a:pt x="7619" y="816863"/>
                  </a:lnTo>
                  <a:lnTo>
                    <a:pt x="6095" y="816863"/>
                  </a:lnTo>
                  <a:close/>
                </a:path>
                <a:path w="7620" h="4538980">
                  <a:moveTo>
                    <a:pt x="1524" y="818387"/>
                  </a:moveTo>
                  <a:lnTo>
                    <a:pt x="1524" y="810767"/>
                  </a:lnTo>
                  <a:lnTo>
                    <a:pt x="6095" y="810767"/>
                  </a:lnTo>
                  <a:lnTo>
                    <a:pt x="6095" y="818387"/>
                  </a:lnTo>
                  <a:lnTo>
                    <a:pt x="1524" y="818387"/>
                  </a:lnTo>
                  <a:close/>
                </a:path>
                <a:path w="7620" h="4538980">
                  <a:moveTo>
                    <a:pt x="0" y="816863"/>
                  </a:moveTo>
                  <a:lnTo>
                    <a:pt x="0" y="812292"/>
                  </a:lnTo>
                  <a:lnTo>
                    <a:pt x="1524" y="812292"/>
                  </a:lnTo>
                  <a:lnTo>
                    <a:pt x="1524" y="816863"/>
                  </a:lnTo>
                  <a:lnTo>
                    <a:pt x="0" y="816863"/>
                  </a:lnTo>
                  <a:close/>
                </a:path>
                <a:path w="7620" h="4538980">
                  <a:moveTo>
                    <a:pt x="0" y="780287"/>
                  </a:moveTo>
                  <a:lnTo>
                    <a:pt x="0" y="775716"/>
                  </a:lnTo>
                  <a:lnTo>
                    <a:pt x="1524" y="775716"/>
                  </a:lnTo>
                  <a:lnTo>
                    <a:pt x="1524" y="774192"/>
                  </a:lnTo>
                  <a:lnTo>
                    <a:pt x="6095" y="774192"/>
                  </a:lnTo>
                  <a:lnTo>
                    <a:pt x="6095" y="775716"/>
                  </a:lnTo>
                  <a:lnTo>
                    <a:pt x="7619" y="775716"/>
                  </a:lnTo>
                  <a:lnTo>
                    <a:pt x="7619" y="780287"/>
                  </a:lnTo>
                  <a:lnTo>
                    <a:pt x="6095" y="780287"/>
                  </a:lnTo>
                  <a:lnTo>
                    <a:pt x="4571" y="781811"/>
                  </a:lnTo>
                  <a:lnTo>
                    <a:pt x="3047" y="781811"/>
                  </a:lnTo>
                  <a:lnTo>
                    <a:pt x="1524" y="780287"/>
                  </a:lnTo>
                  <a:lnTo>
                    <a:pt x="0" y="780287"/>
                  </a:lnTo>
                  <a:close/>
                </a:path>
                <a:path w="7620" h="4538980">
                  <a:moveTo>
                    <a:pt x="0" y="742188"/>
                  </a:moveTo>
                  <a:lnTo>
                    <a:pt x="0" y="739139"/>
                  </a:lnTo>
                  <a:lnTo>
                    <a:pt x="1524" y="737615"/>
                  </a:lnTo>
                  <a:lnTo>
                    <a:pt x="6095" y="737615"/>
                  </a:lnTo>
                  <a:lnTo>
                    <a:pt x="7619" y="739139"/>
                  </a:lnTo>
                  <a:lnTo>
                    <a:pt x="7619" y="742188"/>
                  </a:lnTo>
                  <a:lnTo>
                    <a:pt x="4571" y="745235"/>
                  </a:lnTo>
                  <a:lnTo>
                    <a:pt x="3047" y="745235"/>
                  </a:lnTo>
                  <a:lnTo>
                    <a:pt x="0" y="742188"/>
                  </a:lnTo>
                  <a:close/>
                </a:path>
                <a:path w="7620" h="4538980">
                  <a:moveTo>
                    <a:pt x="0" y="705611"/>
                  </a:moveTo>
                  <a:lnTo>
                    <a:pt x="0" y="702563"/>
                  </a:lnTo>
                  <a:lnTo>
                    <a:pt x="1524" y="701039"/>
                  </a:lnTo>
                  <a:lnTo>
                    <a:pt x="6095" y="701039"/>
                  </a:lnTo>
                  <a:lnTo>
                    <a:pt x="7619" y="702563"/>
                  </a:lnTo>
                  <a:lnTo>
                    <a:pt x="7619" y="705611"/>
                  </a:lnTo>
                  <a:lnTo>
                    <a:pt x="6095" y="707135"/>
                  </a:lnTo>
                  <a:lnTo>
                    <a:pt x="1524" y="707135"/>
                  </a:lnTo>
                  <a:lnTo>
                    <a:pt x="0" y="705611"/>
                  </a:lnTo>
                  <a:close/>
                </a:path>
                <a:path w="7620" h="4538980">
                  <a:moveTo>
                    <a:pt x="0" y="669035"/>
                  </a:moveTo>
                  <a:lnTo>
                    <a:pt x="0" y="665988"/>
                  </a:lnTo>
                  <a:lnTo>
                    <a:pt x="3047" y="662939"/>
                  </a:lnTo>
                  <a:lnTo>
                    <a:pt x="4571" y="662939"/>
                  </a:lnTo>
                  <a:lnTo>
                    <a:pt x="7619" y="665988"/>
                  </a:lnTo>
                  <a:lnTo>
                    <a:pt x="7619" y="669035"/>
                  </a:lnTo>
                  <a:lnTo>
                    <a:pt x="6095" y="669035"/>
                  </a:lnTo>
                  <a:lnTo>
                    <a:pt x="6095" y="670559"/>
                  </a:lnTo>
                  <a:lnTo>
                    <a:pt x="1524" y="670559"/>
                  </a:lnTo>
                  <a:lnTo>
                    <a:pt x="1524" y="669035"/>
                  </a:lnTo>
                  <a:lnTo>
                    <a:pt x="0" y="669035"/>
                  </a:lnTo>
                  <a:close/>
                </a:path>
                <a:path w="7620" h="4538980">
                  <a:moveTo>
                    <a:pt x="6095" y="632459"/>
                  </a:moveTo>
                  <a:lnTo>
                    <a:pt x="6095" y="627887"/>
                  </a:lnTo>
                  <a:lnTo>
                    <a:pt x="7619" y="627887"/>
                  </a:lnTo>
                  <a:lnTo>
                    <a:pt x="7619" y="632459"/>
                  </a:lnTo>
                  <a:lnTo>
                    <a:pt x="6095" y="632459"/>
                  </a:lnTo>
                  <a:close/>
                </a:path>
                <a:path w="7620" h="4538980">
                  <a:moveTo>
                    <a:pt x="1524" y="633983"/>
                  </a:moveTo>
                  <a:lnTo>
                    <a:pt x="1524" y="626363"/>
                  </a:lnTo>
                  <a:lnTo>
                    <a:pt x="6095" y="626363"/>
                  </a:lnTo>
                  <a:lnTo>
                    <a:pt x="6095" y="633983"/>
                  </a:lnTo>
                  <a:lnTo>
                    <a:pt x="1524" y="633983"/>
                  </a:lnTo>
                  <a:close/>
                </a:path>
                <a:path w="7620" h="4538980">
                  <a:moveTo>
                    <a:pt x="0" y="632459"/>
                  </a:moveTo>
                  <a:lnTo>
                    <a:pt x="0" y="627887"/>
                  </a:lnTo>
                  <a:lnTo>
                    <a:pt x="1524" y="627887"/>
                  </a:lnTo>
                  <a:lnTo>
                    <a:pt x="1524" y="632459"/>
                  </a:lnTo>
                  <a:lnTo>
                    <a:pt x="0" y="632459"/>
                  </a:lnTo>
                  <a:close/>
                </a:path>
                <a:path w="7620" h="4538980">
                  <a:moveTo>
                    <a:pt x="6095" y="595883"/>
                  </a:moveTo>
                  <a:lnTo>
                    <a:pt x="6095" y="591311"/>
                  </a:lnTo>
                  <a:lnTo>
                    <a:pt x="7619" y="591311"/>
                  </a:lnTo>
                  <a:lnTo>
                    <a:pt x="7619" y="595883"/>
                  </a:lnTo>
                  <a:lnTo>
                    <a:pt x="6095" y="595883"/>
                  </a:lnTo>
                  <a:close/>
                </a:path>
                <a:path w="7620" h="4538980">
                  <a:moveTo>
                    <a:pt x="1524" y="597408"/>
                  </a:moveTo>
                  <a:lnTo>
                    <a:pt x="1524" y="589787"/>
                  </a:lnTo>
                  <a:lnTo>
                    <a:pt x="6095" y="589787"/>
                  </a:lnTo>
                  <a:lnTo>
                    <a:pt x="6095" y="597408"/>
                  </a:lnTo>
                  <a:lnTo>
                    <a:pt x="1524" y="597408"/>
                  </a:lnTo>
                  <a:close/>
                </a:path>
                <a:path w="7620" h="4538980">
                  <a:moveTo>
                    <a:pt x="0" y="595883"/>
                  </a:moveTo>
                  <a:lnTo>
                    <a:pt x="0" y="591311"/>
                  </a:lnTo>
                  <a:lnTo>
                    <a:pt x="1524" y="591311"/>
                  </a:lnTo>
                  <a:lnTo>
                    <a:pt x="1524" y="595883"/>
                  </a:lnTo>
                  <a:lnTo>
                    <a:pt x="0" y="595883"/>
                  </a:lnTo>
                  <a:close/>
                </a:path>
                <a:path w="7620" h="4538980">
                  <a:moveTo>
                    <a:pt x="0" y="557783"/>
                  </a:moveTo>
                  <a:lnTo>
                    <a:pt x="0" y="554735"/>
                  </a:lnTo>
                  <a:lnTo>
                    <a:pt x="1524" y="554735"/>
                  </a:lnTo>
                  <a:lnTo>
                    <a:pt x="1524" y="553211"/>
                  </a:lnTo>
                  <a:lnTo>
                    <a:pt x="6095" y="553211"/>
                  </a:lnTo>
                  <a:lnTo>
                    <a:pt x="6095" y="554735"/>
                  </a:lnTo>
                  <a:lnTo>
                    <a:pt x="7619" y="554735"/>
                  </a:lnTo>
                  <a:lnTo>
                    <a:pt x="7619" y="557783"/>
                  </a:lnTo>
                  <a:lnTo>
                    <a:pt x="4571" y="560831"/>
                  </a:lnTo>
                  <a:lnTo>
                    <a:pt x="3047" y="560831"/>
                  </a:lnTo>
                  <a:lnTo>
                    <a:pt x="0" y="557783"/>
                  </a:lnTo>
                  <a:close/>
                </a:path>
                <a:path w="7620" h="4538980">
                  <a:moveTo>
                    <a:pt x="0" y="521208"/>
                  </a:moveTo>
                  <a:lnTo>
                    <a:pt x="0" y="518159"/>
                  </a:lnTo>
                  <a:lnTo>
                    <a:pt x="1524" y="516635"/>
                  </a:lnTo>
                  <a:lnTo>
                    <a:pt x="6095" y="516635"/>
                  </a:lnTo>
                  <a:lnTo>
                    <a:pt x="7619" y="518159"/>
                  </a:lnTo>
                  <a:lnTo>
                    <a:pt x="7619" y="521208"/>
                  </a:lnTo>
                  <a:lnTo>
                    <a:pt x="6095" y="522731"/>
                  </a:lnTo>
                  <a:lnTo>
                    <a:pt x="1524" y="522731"/>
                  </a:lnTo>
                  <a:lnTo>
                    <a:pt x="0" y="521208"/>
                  </a:lnTo>
                  <a:close/>
                </a:path>
                <a:path w="7620" h="4538980">
                  <a:moveTo>
                    <a:pt x="0" y="484631"/>
                  </a:moveTo>
                  <a:lnTo>
                    <a:pt x="0" y="481583"/>
                  </a:lnTo>
                  <a:lnTo>
                    <a:pt x="3047" y="478535"/>
                  </a:lnTo>
                  <a:lnTo>
                    <a:pt x="4571" y="478535"/>
                  </a:lnTo>
                  <a:lnTo>
                    <a:pt x="7619" y="481583"/>
                  </a:lnTo>
                  <a:lnTo>
                    <a:pt x="7619" y="484631"/>
                  </a:lnTo>
                  <a:lnTo>
                    <a:pt x="6095" y="486155"/>
                  </a:lnTo>
                  <a:lnTo>
                    <a:pt x="1524" y="486155"/>
                  </a:lnTo>
                  <a:lnTo>
                    <a:pt x="0" y="484631"/>
                  </a:lnTo>
                  <a:close/>
                </a:path>
                <a:path w="7620" h="4538980">
                  <a:moveTo>
                    <a:pt x="0" y="448055"/>
                  </a:moveTo>
                  <a:lnTo>
                    <a:pt x="0" y="443483"/>
                  </a:lnTo>
                  <a:lnTo>
                    <a:pt x="1524" y="443483"/>
                  </a:lnTo>
                  <a:lnTo>
                    <a:pt x="3047" y="441959"/>
                  </a:lnTo>
                  <a:lnTo>
                    <a:pt x="4571" y="441959"/>
                  </a:lnTo>
                  <a:lnTo>
                    <a:pt x="6095" y="443483"/>
                  </a:lnTo>
                  <a:lnTo>
                    <a:pt x="7619" y="443483"/>
                  </a:lnTo>
                  <a:lnTo>
                    <a:pt x="7619" y="448055"/>
                  </a:lnTo>
                  <a:lnTo>
                    <a:pt x="6095" y="448055"/>
                  </a:lnTo>
                  <a:lnTo>
                    <a:pt x="6095" y="449579"/>
                  </a:lnTo>
                  <a:lnTo>
                    <a:pt x="1524" y="449579"/>
                  </a:lnTo>
                  <a:lnTo>
                    <a:pt x="1524" y="448055"/>
                  </a:lnTo>
                  <a:lnTo>
                    <a:pt x="0" y="448055"/>
                  </a:lnTo>
                  <a:close/>
                </a:path>
                <a:path w="7620" h="4538980">
                  <a:moveTo>
                    <a:pt x="6095" y="411479"/>
                  </a:moveTo>
                  <a:lnTo>
                    <a:pt x="6095" y="406908"/>
                  </a:lnTo>
                  <a:lnTo>
                    <a:pt x="7619" y="406908"/>
                  </a:lnTo>
                  <a:lnTo>
                    <a:pt x="7619" y="411479"/>
                  </a:lnTo>
                  <a:lnTo>
                    <a:pt x="6095" y="411479"/>
                  </a:lnTo>
                  <a:close/>
                </a:path>
                <a:path w="7620" h="4538980">
                  <a:moveTo>
                    <a:pt x="1524" y="413004"/>
                  </a:moveTo>
                  <a:lnTo>
                    <a:pt x="1524" y="405383"/>
                  </a:lnTo>
                  <a:lnTo>
                    <a:pt x="6095" y="405383"/>
                  </a:lnTo>
                  <a:lnTo>
                    <a:pt x="6095" y="413004"/>
                  </a:lnTo>
                  <a:lnTo>
                    <a:pt x="1524" y="413004"/>
                  </a:lnTo>
                  <a:close/>
                </a:path>
                <a:path w="7620" h="4538980">
                  <a:moveTo>
                    <a:pt x="0" y="411479"/>
                  </a:moveTo>
                  <a:lnTo>
                    <a:pt x="0" y="406908"/>
                  </a:lnTo>
                  <a:lnTo>
                    <a:pt x="1524" y="406908"/>
                  </a:lnTo>
                  <a:lnTo>
                    <a:pt x="1524" y="411479"/>
                  </a:lnTo>
                  <a:lnTo>
                    <a:pt x="0" y="411479"/>
                  </a:lnTo>
                  <a:close/>
                </a:path>
                <a:path w="7620" h="4538980">
                  <a:moveTo>
                    <a:pt x="6095" y="374904"/>
                  </a:moveTo>
                  <a:lnTo>
                    <a:pt x="6095" y="370331"/>
                  </a:lnTo>
                  <a:lnTo>
                    <a:pt x="7619" y="370331"/>
                  </a:lnTo>
                  <a:lnTo>
                    <a:pt x="7619" y="374904"/>
                  </a:lnTo>
                  <a:lnTo>
                    <a:pt x="6095" y="374904"/>
                  </a:lnTo>
                  <a:close/>
                </a:path>
                <a:path w="7620" h="4538980">
                  <a:moveTo>
                    <a:pt x="1524" y="376427"/>
                  </a:moveTo>
                  <a:lnTo>
                    <a:pt x="1524" y="368808"/>
                  </a:lnTo>
                  <a:lnTo>
                    <a:pt x="6095" y="368808"/>
                  </a:lnTo>
                  <a:lnTo>
                    <a:pt x="6095" y="376427"/>
                  </a:lnTo>
                  <a:lnTo>
                    <a:pt x="1524" y="376427"/>
                  </a:lnTo>
                  <a:close/>
                </a:path>
                <a:path w="7620" h="4538980">
                  <a:moveTo>
                    <a:pt x="0" y="374904"/>
                  </a:moveTo>
                  <a:lnTo>
                    <a:pt x="0" y="370331"/>
                  </a:lnTo>
                  <a:lnTo>
                    <a:pt x="1524" y="370331"/>
                  </a:lnTo>
                  <a:lnTo>
                    <a:pt x="1524" y="374904"/>
                  </a:lnTo>
                  <a:lnTo>
                    <a:pt x="0" y="374904"/>
                  </a:lnTo>
                  <a:close/>
                </a:path>
                <a:path w="7620" h="4538980">
                  <a:moveTo>
                    <a:pt x="0" y="336804"/>
                  </a:moveTo>
                  <a:lnTo>
                    <a:pt x="0" y="333755"/>
                  </a:lnTo>
                  <a:lnTo>
                    <a:pt x="1524" y="333755"/>
                  </a:lnTo>
                  <a:lnTo>
                    <a:pt x="1524" y="332231"/>
                  </a:lnTo>
                  <a:lnTo>
                    <a:pt x="6095" y="332231"/>
                  </a:lnTo>
                  <a:lnTo>
                    <a:pt x="6095" y="333755"/>
                  </a:lnTo>
                  <a:lnTo>
                    <a:pt x="7619" y="333755"/>
                  </a:lnTo>
                  <a:lnTo>
                    <a:pt x="7619" y="336804"/>
                  </a:lnTo>
                  <a:lnTo>
                    <a:pt x="4571" y="339851"/>
                  </a:lnTo>
                  <a:lnTo>
                    <a:pt x="3047" y="339851"/>
                  </a:lnTo>
                  <a:lnTo>
                    <a:pt x="0" y="336804"/>
                  </a:lnTo>
                  <a:close/>
                </a:path>
                <a:path w="7620" h="4538980">
                  <a:moveTo>
                    <a:pt x="0" y="300227"/>
                  </a:moveTo>
                  <a:lnTo>
                    <a:pt x="0" y="297179"/>
                  </a:lnTo>
                  <a:lnTo>
                    <a:pt x="1524" y="295655"/>
                  </a:lnTo>
                  <a:lnTo>
                    <a:pt x="6095" y="295655"/>
                  </a:lnTo>
                  <a:lnTo>
                    <a:pt x="7619" y="297179"/>
                  </a:lnTo>
                  <a:lnTo>
                    <a:pt x="7619" y="300227"/>
                  </a:lnTo>
                  <a:lnTo>
                    <a:pt x="6095" y="301751"/>
                  </a:lnTo>
                  <a:lnTo>
                    <a:pt x="1524" y="301751"/>
                  </a:lnTo>
                  <a:lnTo>
                    <a:pt x="0" y="300227"/>
                  </a:lnTo>
                  <a:close/>
                </a:path>
                <a:path w="7620" h="4538980">
                  <a:moveTo>
                    <a:pt x="0" y="263651"/>
                  </a:moveTo>
                  <a:lnTo>
                    <a:pt x="0" y="260604"/>
                  </a:lnTo>
                  <a:lnTo>
                    <a:pt x="3047" y="257555"/>
                  </a:lnTo>
                  <a:lnTo>
                    <a:pt x="4571" y="257555"/>
                  </a:lnTo>
                  <a:lnTo>
                    <a:pt x="7619" y="260604"/>
                  </a:lnTo>
                  <a:lnTo>
                    <a:pt x="7619" y="263651"/>
                  </a:lnTo>
                  <a:lnTo>
                    <a:pt x="6095" y="265175"/>
                  </a:lnTo>
                  <a:lnTo>
                    <a:pt x="1524" y="265175"/>
                  </a:lnTo>
                  <a:lnTo>
                    <a:pt x="0" y="263651"/>
                  </a:lnTo>
                  <a:close/>
                </a:path>
                <a:path w="7620" h="4538980">
                  <a:moveTo>
                    <a:pt x="0" y="227075"/>
                  </a:moveTo>
                  <a:lnTo>
                    <a:pt x="0" y="222504"/>
                  </a:lnTo>
                  <a:lnTo>
                    <a:pt x="1524" y="222504"/>
                  </a:lnTo>
                  <a:lnTo>
                    <a:pt x="3047" y="220979"/>
                  </a:lnTo>
                  <a:lnTo>
                    <a:pt x="4571" y="220979"/>
                  </a:lnTo>
                  <a:lnTo>
                    <a:pt x="6095" y="222504"/>
                  </a:lnTo>
                  <a:lnTo>
                    <a:pt x="7619" y="222504"/>
                  </a:lnTo>
                  <a:lnTo>
                    <a:pt x="7619" y="227075"/>
                  </a:lnTo>
                  <a:lnTo>
                    <a:pt x="6095" y="227075"/>
                  </a:lnTo>
                  <a:lnTo>
                    <a:pt x="6095" y="228600"/>
                  </a:lnTo>
                  <a:lnTo>
                    <a:pt x="1524" y="228600"/>
                  </a:lnTo>
                  <a:lnTo>
                    <a:pt x="1524" y="227075"/>
                  </a:lnTo>
                  <a:lnTo>
                    <a:pt x="0" y="227075"/>
                  </a:lnTo>
                  <a:close/>
                </a:path>
                <a:path w="7620" h="4538980">
                  <a:moveTo>
                    <a:pt x="6095" y="190500"/>
                  </a:moveTo>
                  <a:lnTo>
                    <a:pt x="6095" y="185927"/>
                  </a:lnTo>
                  <a:lnTo>
                    <a:pt x="7619" y="185927"/>
                  </a:lnTo>
                  <a:lnTo>
                    <a:pt x="7619" y="190500"/>
                  </a:lnTo>
                  <a:lnTo>
                    <a:pt x="6095" y="190500"/>
                  </a:lnTo>
                  <a:close/>
                </a:path>
                <a:path w="7620" h="4538980">
                  <a:moveTo>
                    <a:pt x="1524" y="192023"/>
                  </a:moveTo>
                  <a:lnTo>
                    <a:pt x="1524" y="184404"/>
                  </a:lnTo>
                  <a:lnTo>
                    <a:pt x="6095" y="184404"/>
                  </a:lnTo>
                  <a:lnTo>
                    <a:pt x="6095" y="192023"/>
                  </a:lnTo>
                  <a:lnTo>
                    <a:pt x="1524" y="192023"/>
                  </a:lnTo>
                  <a:close/>
                </a:path>
                <a:path w="7620" h="4538980">
                  <a:moveTo>
                    <a:pt x="0" y="190500"/>
                  </a:moveTo>
                  <a:lnTo>
                    <a:pt x="0" y="185927"/>
                  </a:lnTo>
                  <a:lnTo>
                    <a:pt x="1524" y="185927"/>
                  </a:lnTo>
                  <a:lnTo>
                    <a:pt x="1524" y="190500"/>
                  </a:lnTo>
                  <a:lnTo>
                    <a:pt x="0" y="190500"/>
                  </a:lnTo>
                  <a:close/>
                </a:path>
                <a:path w="7620" h="4538980">
                  <a:moveTo>
                    <a:pt x="6095" y="153923"/>
                  </a:moveTo>
                  <a:lnTo>
                    <a:pt x="6095" y="149351"/>
                  </a:lnTo>
                  <a:lnTo>
                    <a:pt x="7619" y="149351"/>
                  </a:lnTo>
                  <a:lnTo>
                    <a:pt x="7619" y="153923"/>
                  </a:lnTo>
                  <a:lnTo>
                    <a:pt x="6095" y="153923"/>
                  </a:lnTo>
                  <a:close/>
                </a:path>
                <a:path w="7620" h="4538980">
                  <a:moveTo>
                    <a:pt x="1524" y="155447"/>
                  </a:moveTo>
                  <a:lnTo>
                    <a:pt x="1524" y="147827"/>
                  </a:lnTo>
                  <a:lnTo>
                    <a:pt x="6095" y="147827"/>
                  </a:lnTo>
                  <a:lnTo>
                    <a:pt x="6095" y="155447"/>
                  </a:lnTo>
                  <a:lnTo>
                    <a:pt x="1524" y="155447"/>
                  </a:lnTo>
                  <a:close/>
                </a:path>
                <a:path w="7620" h="4538980">
                  <a:moveTo>
                    <a:pt x="0" y="153923"/>
                  </a:moveTo>
                  <a:lnTo>
                    <a:pt x="0" y="149351"/>
                  </a:lnTo>
                  <a:lnTo>
                    <a:pt x="1524" y="149351"/>
                  </a:lnTo>
                  <a:lnTo>
                    <a:pt x="1524" y="153923"/>
                  </a:lnTo>
                  <a:lnTo>
                    <a:pt x="0" y="153923"/>
                  </a:lnTo>
                  <a:close/>
                </a:path>
                <a:path w="7620" h="4538980">
                  <a:moveTo>
                    <a:pt x="0" y="115823"/>
                  </a:moveTo>
                  <a:lnTo>
                    <a:pt x="0" y="112775"/>
                  </a:lnTo>
                  <a:lnTo>
                    <a:pt x="1524" y="111251"/>
                  </a:lnTo>
                  <a:lnTo>
                    <a:pt x="6095" y="111251"/>
                  </a:lnTo>
                  <a:lnTo>
                    <a:pt x="7619" y="112775"/>
                  </a:lnTo>
                  <a:lnTo>
                    <a:pt x="7619" y="115823"/>
                  </a:lnTo>
                  <a:lnTo>
                    <a:pt x="4571" y="118871"/>
                  </a:lnTo>
                  <a:lnTo>
                    <a:pt x="3047" y="118871"/>
                  </a:lnTo>
                  <a:lnTo>
                    <a:pt x="0" y="115823"/>
                  </a:lnTo>
                  <a:close/>
                </a:path>
                <a:path w="7620" h="4538980">
                  <a:moveTo>
                    <a:pt x="0" y="79247"/>
                  </a:moveTo>
                  <a:lnTo>
                    <a:pt x="0" y="76200"/>
                  </a:lnTo>
                  <a:lnTo>
                    <a:pt x="1524" y="74675"/>
                  </a:lnTo>
                  <a:lnTo>
                    <a:pt x="6095" y="74675"/>
                  </a:lnTo>
                  <a:lnTo>
                    <a:pt x="7619" y="76200"/>
                  </a:lnTo>
                  <a:lnTo>
                    <a:pt x="7619" y="79247"/>
                  </a:lnTo>
                  <a:lnTo>
                    <a:pt x="6095" y="80771"/>
                  </a:lnTo>
                  <a:lnTo>
                    <a:pt x="1524" y="80771"/>
                  </a:lnTo>
                  <a:lnTo>
                    <a:pt x="0" y="79247"/>
                  </a:lnTo>
                  <a:close/>
                </a:path>
                <a:path w="7620" h="4538980">
                  <a:moveTo>
                    <a:pt x="0" y="42671"/>
                  </a:moveTo>
                  <a:lnTo>
                    <a:pt x="0" y="39623"/>
                  </a:lnTo>
                  <a:lnTo>
                    <a:pt x="3047" y="36575"/>
                  </a:lnTo>
                  <a:lnTo>
                    <a:pt x="4571" y="36575"/>
                  </a:lnTo>
                  <a:lnTo>
                    <a:pt x="7619" y="39623"/>
                  </a:lnTo>
                  <a:lnTo>
                    <a:pt x="7619" y="42671"/>
                  </a:lnTo>
                  <a:lnTo>
                    <a:pt x="6095" y="44195"/>
                  </a:lnTo>
                  <a:lnTo>
                    <a:pt x="1524" y="44195"/>
                  </a:lnTo>
                  <a:lnTo>
                    <a:pt x="0" y="42671"/>
                  </a:lnTo>
                  <a:close/>
                </a:path>
                <a:path w="7620" h="4538980">
                  <a:moveTo>
                    <a:pt x="0" y="6095"/>
                  </a:moveTo>
                  <a:lnTo>
                    <a:pt x="0" y="1523"/>
                  </a:lnTo>
                  <a:lnTo>
                    <a:pt x="1524" y="1523"/>
                  </a:lnTo>
                  <a:lnTo>
                    <a:pt x="3047" y="0"/>
                  </a:lnTo>
                  <a:lnTo>
                    <a:pt x="4571" y="0"/>
                  </a:lnTo>
                  <a:lnTo>
                    <a:pt x="6095" y="1523"/>
                  </a:lnTo>
                  <a:lnTo>
                    <a:pt x="7619" y="1523"/>
                  </a:lnTo>
                  <a:lnTo>
                    <a:pt x="7619" y="6095"/>
                  </a:lnTo>
                  <a:lnTo>
                    <a:pt x="6095" y="6095"/>
                  </a:lnTo>
                  <a:lnTo>
                    <a:pt x="6095" y="7619"/>
                  </a:lnTo>
                  <a:lnTo>
                    <a:pt x="1524" y="7619"/>
                  </a:lnTo>
                  <a:lnTo>
                    <a:pt x="1524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213092" y="6274308"/>
              <a:ext cx="41275" cy="64135"/>
            </a:xfrm>
            <a:custGeom>
              <a:avLst/>
              <a:gdLst/>
              <a:ahLst/>
              <a:cxnLst/>
              <a:rect l="l" t="t" r="r" b="b"/>
              <a:pathLst>
                <a:path w="41275" h="64135">
                  <a:moveTo>
                    <a:pt x="39624" y="50292"/>
                  </a:moveTo>
                  <a:lnTo>
                    <a:pt x="39624" y="39624"/>
                  </a:lnTo>
                  <a:lnTo>
                    <a:pt x="41148" y="42672"/>
                  </a:lnTo>
                  <a:lnTo>
                    <a:pt x="41148" y="47244"/>
                  </a:lnTo>
                  <a:lnTo>
                    <a:pt x="39624" y="50292"/>
                  </a:lnTo>
                  <a:close/>
                </a:path>
                <a:path w="41275" h="64135">
                  <a:moveTo>
                    <a:pt x="7620" y="59436"/>
                  </a:moveTo>
                  <a:lnTo>
                    <a:pt x="7620" y="47244"/>
                  </a:lnTo>
                  <a:lnTo>
                    <a:pt x="9144" y="48768"/>
                  </a:lnTo>
                  <a:lnTo>
                    <a:pt x="9144" y="51816"/>
                  </a:lnTo>
                  <a:lnTo>
                    <a:pt x="10668" y="53340"/>
                  </a:lnTo>
                  <a:lnTo>
                    <a:pt x="12192" y="53340"/>
                  </a:lnTo>
                  <a:lnTo>
                    <a:pt x="12192" y="54864"/>
                  </a:lnTo>
                  <a:lnTo>
                    <a:pt x="13716" y="56388"/>
                  </a:lnTo>
                  <a:lnTo>
                    <a:pt x="16764" y="56388"/>
                  </a:lnTo>
                  <a:lnTo>
                    <a:pt x="18288" y="57912"/>
                  </a:lnTo>
                  <a:lnTo>
                    <a:pt x="22860" y="57912"/>
                  </a:lnTo>
                  <a:lnTo>
                    <a:pt x="24384" y="56388"/>
                  </a:lnTo>
                  <a:lnTo>
                    <a:pt x="27432" y="56388"/>
                  </a:lnTo>
                  <a:lnTo>
                    <a:pt x="32004" y="51816"/>
                  </a:lnTo>
                  <a:lnTo>
                    <a:pt x="32004" y="50292"/>
                  </a:lnTo>
                  <a:lnTo>
                    <a:pt x="33528" y="48768"/>
                  </a:lnTo>
                  <a:lnTo>
                    <a:pt x="33528" y="32004"/>
                  </a:lnTo>
                  <a:lnTo>
                    <a:pt x="35052" y="33528"/>
                  </a:lnTo>
                  <a:lnTo>
                    <a:pt x="36576" y="33528"/>
                  </a:lnTo>
                  <a:lnTo>
                    <a:pt x="38100" y="35052"/>
                  </a:lnTo>
                  <a:lnTo>
                    <a:pt x="38100" y="36576"/>
                  </a:lnTo>
                  <a:lnTo>
                    <a:pt x="39624" y="38100"/>
                  </a:lnTo>
                  <a:lnTo>
                    <a:pt x="39624" y="53340"/>
                  </a:lnTo>
                  <a:lnTo>
                    <a:pt x="32004" y="60960"/>
                  </a:lnTo>
                  <a:lnTo>
                    <a:pt x="28956" y="62484"/>
                  </a:lnTo>
                  <a:lnTo>
                    <a:pt x="25908" y="62484"/>
                  </a:lnTo>
                  <a:lnTo>
                    <a:pt x="24384" y="64008"/>
                  </a:lnTo>
                  <a:lnTo>
                    <a:pt x="18288" y="64008"/>
                  </a:lnTo>
                  <a:lnTo>
                    <a:pt x="15240" y="62484"/>
                  </a:lnTo>
                  <a:lnTo>
                    <a:pt x="12192" y="62484"/>
                  </a:lnTo>
                  <a:lnTo>
                    <a:pt x="10668" y="60960"/>
                  </a:lnTo>
                  <a:lnTo>
                    <a:pt x="7620" y="59436"/>
                  </a:lnTo>
                  <a:close/>
                </a:path>
                <a:path w="41275" h="64135">
                  <a:moveTo>
                    <a:pt x="3048" y="18288"/>
                  </a:moveTo>
                  <a:lnTo>
                    <a:pt x="3048" y="10668"/>
                  </a:lnTo>
                  <a:lnTo>
                    <a:pt x="6096" y="7620"/>
                  </a:lnTo>
                  <a:lnTo>
                    <a:pt x="6096" y="6096"/>
                  </a:lnTo>
                  <a:lnTo>
                    <a:pt x="9144" y="3048"/>
                  </a:lnTo>
                  <a:lnTo>
                    <a:pt x="12192" y="1524"/>
                  </a:lnTo>
                  <a:lnTo>
                    <a:pt x="13716" y="1524"/>
                  </a:lnTo>
                  <a:lnTo>
                    <a:pt x="15240" y="0"/>
                  </a:lnTo>
                  <a:lnTo>
                    <a:pt x="25908" y="0"/>
                  </a:lnTo>
                  <a:lnTo>
                    <a:pt x="27432" y="1524"/>
                  </a:lnTo>
                  <a:lnTo>
                    <a:pt x="30480" y="1524"/>
                  </a:lnTo>
                  <a:lnTo>
                    <a:pt x="36576" y="7620"/>
                  </a:lnTo>
                  <a:lnTo>
                    <a:pt x="36576" y="9144"/>
                  </a:lnTo>
                  <a:lnTo>
                    <a:pt x="38100" y="10668"/>
                  </a:lnTo>
                  <a:lnTo>
                    <a:pt x="38100" y="18288"/>
                  </a:lnTo>
                  <a:lnTo>
                    <a:pt x="36576" y="21336"/>
                  </a:lnTo>
                  <a:lnTo>
                    <a:pt x="35052" y="22860"/>
                  </a:lnTo>
                  <a:lnTo>
                    <a:pt x="33528" y="25908"/>
                  </a:lnTo>
                  <a:lnTo>
                    <a:pt x="32004" y="27432"/>
                  </a:lnTo>
                  <a:lnTo>
                    <a:pt x="30480" y="28194"/>
                  </a:lnTo>
                  <a:lnTo>
                    <a:pt x="30480" y="12192"/>
                  </a:lnTo>
                  <a:lnTo>
                    <a:pt x="28956" y="10668"/>
                  </a:lnTo>
                  <a:lnTo>
                    <a:pt x="28956" y="9144"/>
                  </a:lnTo>
                  <a:lnTo>
                    <a:pt x="27432" y="9144"/>
                  </a:lnTo>
                  <a:lnTo>
                    <a:pt x="27432" y="7620"/>
                  </a:lnTo>
                  <a:lnTo>
                    <a:pt x="25908" y="7620"/>
                  </a:lnTo>
                  <a:lnTo>
                    <a:pt x="24384" y="6096"/>
                  </a:lnTo>
                  <a:lnTo>
                    <a:pt x="16764" y="6096"/>
                  </a:lnTo>
                  <a:lnTo>
                    <a:pt x="15240" y="7620"/>
                  </a:lnTo>
                  <a:lnTo>
                    <a:pt x="13716" y="7620"/>
                  </a:lnTo>
                  <a:lnTo>
                    <a:pt x="13716" y="9144"/>
                  </a:lnTo>
                  <a:lnTo>
                    <a:pt x="12192" y="9144"/>
                  </a:lnTo>
                  <a:lnTo>
                    <a:pt x="12192" y="10668"/>
                  </a:lnTo>
                  <a:lnTo>
                    <a:pt x="10668" y="12192"/>
                  </a:lnTo>
                  <a:lnTo>
                    <a:pt x="10668" y="28194"/>
                  </a:lnTo>
                  <a:lnTo>
                    <a:pt x="9144" y="27432"/>
                  </a:lnTo>
                  <a:lnTo>
                    <a:pt x="7620" y="25908"/>
                  </a:lnTo>
                  <a:lnTo>
                    <a:pt x="6096" y="22860"/>
                  </a:lnTo>
                  <a:lnTo>
                    <a:pt x="4572" y="21336"/>
                  </a:lnTo>
                  <a:lnTo>
                    <a:pt x="3048" y="18288"/>
                  </a:lnTo>
                  <a:close/>
                </a:path>
                <a:path w="41275" h="64135">
                  <a:moveTo>
                    <a:pt x="13716" y="33528"/>
                  </a:moveTo>
                  <a:lnTo>
                    <a:pt x="13716" y="24384"/>
                  </a:lnTo>
                  <a:lnTo>
                    <a:pt x="15240" y="24384"/>
                  </a:lnTo>
                  <a:lnTo>
                    <a:pt x="16764" y="25908"/>
                  </a:lnTo>
                  <a:lnTo>
                    <a:pt x="24384" y="25908"/>
                  </a:lnTo>
                  <a:lnTo>
                    <a:pt x="25908" y="24384"/>
                  </a:lnTo>
                  <a:lnTo>
                    <a:pt x="27432" y="24384"/>
                  </a:lnTo>
                  <a:lnTo>
                    <a:pt x="27432" y="22860"/>
                  </a:lnTo>
                  <a:lnTo>
                    <a:pt x="28956" y="22860"/>
                  </a:lnTo>
                  <a:lnTo>
                    <a:pt x="28956" y="28956"/>
                  </a:lnTo>
                  <a:lnTo>
                    <a:pt x="30480" y="28956"/>
                  </a:lnTo>
                  <a:lnTo>
                    <a:pt x="33528" y="30480"/>
                  </a:lnTo>
                  <a:lnTo>
                    <a:pt x="33528" y="41148"/>
                  </a:lnTo>
                  <a:lnTo>
                    <a:pt x="32004" y="39624"/>
                  </a:lnTo>
                  <a:lnTo>
                    <a:pt x="32004" y="38100"/>
                  </a:lnTo>
                  <a:lnTo>
                    <a:pt x="27432" y="33528"/>
                  </a:lnTo>
                  <a:lnTo>
                    <a:pt x="25908" y="33528"/>
                  </a:lnTo>
                  <a:lnTo>
                    <a:pt x="24384" y="32004"/>
                  </a:lnTo>
                  <a:lnTo>
                    <a:pt x="16764" y="32004"/>
                  </a:lnTo>
                  <a:lnTo>
                    <a:pt x="15240" y="33528"/>
                  </a:lnTo>
                  <a:lnTo>
                    <a:pt x="13716" y="33528"/>
                  </a:lnTo>
                  <a:close/>
                </a:path>
                <a:path w="41275" h="64135">
                  <a:moveTo>
                    <a:pt x="28956" y="28956"/>
                  </a:moveTo>
                  <a:lnTo>
                    <a:pt x="28956" y="21336"/>
                  </a:lnTo>
                  <a:lnTo>
                    <a:pt x="30480" y="19812"/>
                  </a:lnTo>
                  <a:lnTo>
                    <a:pt x="30480" y="28194"/>
                  </a:lnTo>
                  <a:lnTo>
                    <a:pt x="28956" y="28956"/>
                  </a:lnTo>
                  <a:close/>
                </a:path>
                <a:path w="41275" h="64135">
                  <a:moveTo>
                    <a:pt x="1524" y="53340"/>
                  </a:moveTo>
                  <a:lnTo>
                    <a:pt x="1524" y="38100"/>
                  </a:lnTo>
                  <a:lnTo>
                    <a:pt x="3048" y="36576"/>
                  </a:lnTo>
                  <a:lnTo>
                    <a:pt x="3048" y="35052"/>
                  </a:lnTo>
                  <a:lnTo>
                    <a:pt x="4572" y="33528"/>
                  </a:lnTo>
                  <a:lnTo>
                    <a:pt x="6096" y="33528"/>
                  </a:lnTo>
                  <a:lnTo>
                    <a:pt x="10668" y="28956"/>
                  </a:lnTo>
                  <a:lnTo>
                    <a:pt x="12192" y="28956"/>
                  </a:lnTo>
                  <a:lnTo>
                    <a:pt x="12192" y="22860"/>
                  </a:lnTo>
                  <a:lnTo>
                    <a:pt x="13716" y="22860"/>
                  </a:lnTo>
                  <a:lnTo>
                    <a:pt x="13716" y="35052"/>
                  </a:lnTo>
                  <a:lnTo>
                    <a:pt x="12192" y="35052"/>
                  </a:lnTo>
                  <a:lnTo>
                    <a:pt x="10668" y="36576"/>
                  </a:lnTo>
                  <a:lnTo>
                    <a:pt x="10668" y="38100"/>
                  </a:lnTo>
                  <a:lnTo>
                    <a:pt x="9144" y="39624"/>
                  </a:lnTo>
                  <a:lnTo>
                    <a:pt x="9144" y="41148"/>
                  </a:lnTo>
                  <a:lnTo>
                    <a:pt x="7620" y="42672"/>
                  </a:lnTo>
                  <a:lnTo>
                    <a:pt x="7620" y="59436"/>
                  </a:lnTo>
                  <a:lnTo>
                    <a:pt x="1524" y="53340"/>
                  </a:lnTo>
                  <a:close/>
                </a:path>
                <a:path w="41275" h="64135">
                  <a:moveTo>
                    <a:pt x="10668" y="28194"/>
                  </a:moveTo>
                  <a:lnTo>
                    <a:pt x="10668" y="19812"/>
                  </a:lnTo>
                  <a:lnTo>
                    <a:pt x="12192" y="21336"/>
                  </a:lnTo>
                  <a:lnTo>
                    <a:pt x="12192" y="28956"/>
                  </a:lnTo>
                  <a:lnTo>
                    <a:pt x="10668" y="28194"/>
                  </a:lnTo>
                  <a:close/>
                </a:path>
                <a:path w="41275" h="64135">
                  <a:moveTo>
                    <a:pt x="0" y="47244"/>
                  </a:moveTo>
                  <a:lnTo>
                    <a:pt x="0" y="44196"/>
                  </a:lnTo>
                  <a:lnTo>
                    <a:pt x="1524" y="42672"/>
                  </a:lnTo>
                  <a:lnTo>
                    <a:pt x="1524" y="50292"/>
                  </a:lnTo>
                  <a:lnTo>
                    <a:pt x="0" y="47244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0110" y="1697736"/>
              <a:ext cx="915670" cy="4521708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824483" y="1697736"/>
            <a:ext cx="2743200" cy="4521835"/>
            <a:chOff x="824483" y="1697736"/>
            <a:chExt cx="2743200" cy="4521835"/>
          </a:xfrm>
        </p:grpSpPr>
        <p:sp>
          <p:nvSpPr>
            <p:cNvPr id="35" name="object 35"/>
            <p:cNvSpPr/>
            <p:nvPr/>
          </p:nvSpPr>
          <p:spPr>
            <a:xfrm>
              <a:off x="824483" y="1697736"/>
              <a:ext cx="2743200" cy="4521835"/>
            </a:xfrm>
            <a:custGeom>
              <a:avLst/>
              <a:gdLst/>
              <a:ahLst/>
              <a:cxnLst/>
              <a:rect l="l" t="t" r="r" b="b"/>
              <a:pathLst>
                <a:path w="2743200" h="4521835">
                  <a:moveTo>
                    <a:pt x="914400" y="4521708"/>
                  </a:moveTo>
                  <a:lnTo>
                    <a:pt x="914400" y="4494276"/>
                  </a:lnTo>
                  <a:lnTo>
                    <a:pt x="927100" y="4495799"/>
                  </a:lnTo>
                  <a:lnTo>
                    <a:pt x="927100" y="2243328"/>
                  </a:lnTo>
                  <a:lnTo>
                    <a:pt x="1828800" y="0"/>
                  </a:lnTo>
                  <a:lnTo>
                    <a:pt x="2743200" y="4521708"/>
                  </a:lnTo>
                  <a:lnTo>
                    <a:pt x="2552700" y="4521708"/>
                  </a:lnTo>
                  <a:lnTo>
                    <a:pt x="2552700" y="3619499"/>
                  </a:lnTo>
                  <a:lnTo>
                    <a:pt x="2540000" y="3616451"/>
                  </a:lnTo>
                  <a:lnTo>
                    <a:pt x="2540000" y="4521708"/>
                  </a:lnTo>
                  <a:lnTo>
                    <a:pt x="2514600" y="4521708"/>
                  </a:lnTo>
                  <a:lnTo>
                    <a:pt x="2514600" y="3616451"/>
                  </a:lnTo>
                  <a:lnTo>
                    <a:pt x="2501900" y="3616451"/>
                  </a:lnTo>
                  <a:lnTo>
                    <a:pt x="2501900" y="4521708"/>
                  </a:lnTo>
                  <a:lnTo>
                    <a:pt x="2476500" y="4521708"/>
                  </a:lnTo>
                  <a:lnTo>
                    <a:pt x="2476500" y="3616451"/>
                  </a:lnTo>
                  <a:lnTo>
                    <a:pt x="2463800" y="3619499"/>
                  </a:lnTo>
                  <a:lnTo>
                    <a:pt x="2463800" y="4521708"/>
                  </a:lnTo>
                  <a:lnTo>
                    <a:pt x="2438400" y="4521708"/>
                  </a:lnTo>
                  <a:lnTo>
                    <a:pt x="2438400" y="3617976"/>
                  </a:lnTo>
                  <a:lnTo>
                    <a:pt x="2425700" y="3617976"/>
                  </a:lnTo>
                  <a:lnTo>
                    <a:pt x="2425700" y="4521708"/>
                  </a:lnTo>
                  <a:lnTo>
                    <a:pt x="2400300" y="4521708"/>
                  </a:lnTo>
                  <a:lnTo>
                    <a:pt x="2400300" y="3619499"/>
                  </a:lnTo>
                  <a:lnTo>
                    <a:pt x="2387600" y="3619499"/>
                  </a:lnTo>
                  <a:lnTo>
                    <a:pt x="2387600" y="4521708"/>
                  </a:lnTo>
                  <a:lnTo>
                    <a:pt x="2260600" y="4521708"/>
                  </a:lnTo>
                  <a:lnTo>
                    <a:pt x="2260600" y="2715767"/>
                  </a:lnTo>
                  <a:lnTo>
                    <a:pt x="2247900" y="2712720"/>
                  </a:lnTo>
                  <a:lnTo>
                    <a:pt x="2247900" y="4521708"/>
                  </a:lnTo>
                  <a:lnTo>
                    <a:pt x="2222500" y="4521708"/>
                  </a:lnTo>
                  <a:lnTo>
                    <a:pt x="2222500" y="2714244"/>
                  </a:lnTo>
                  <a:lnTo>
                    <a:pt x="2209800" y="2712720"/>
                  </a:lnTo>
                  <a:lnTo>
                    <a:pt x="2209800" y="4521708"/>
                  </a:lnTo>
                  <a:lnTo>
                    <a:pt x="2184400" y="4521708"/>
                  </a:lnTo>
                  <a:lnTo>
                    <a:pt x="2184400" y="1808988"/>
                  </a:lnTo>
                  <a:lnTo>
                    <a:pt x="2171700" y="1808988"/>
                  </a:lnTo>
                  <a:lnTo>
                    <a:pt x="2171700" y="4521708"/>
                  </a:lnTo>
                  <a:lnTo>
                    <a:pt x="2146300" y="4521708"/>
                  </a:lnTo>
                  <a:lnTo>
                    <a:pt x="2146300" y="1808988"/>
                  </a:lnTo>
                  <a:lnTo>
                    <a:pt x="2133600" y="1808988"/>
                  </a:lnTo>
                  <a:lnTo>
                    <a:pt x="2133600" y="4521708"/>
                  </a:lnTo>
                  <a:lnTo>
                    <a:pt x="2108200" y="4521708"/>
                  </a:lnTo>
                  <a:lnTo>
                    <a:pt x="2108200" y="1808988"/>
                  </a:lnTo>
                  <a:lnTo>
                    <a:pt x="2095500" y="1808988"/>
                  </a:lnTo>
                  <a:lnTo>
                    <a:pt x="2095500" y="4521708"/>
                  </a:lnTo>
                  <a:lnTo>
                    <a:pt x="2070100" y="4521708"/>
                  </a:lnTo>
                  <a:lnTo>
                    <a:pt x="2070100" y="1810512"/>
                  </a:lnTo>
                  <a:lnTo>
                    <a:pt x="2057400" y="1810512"/>
                  </a:lnTo>
                  <a:lnTo>
                    <a:pt x="2057400" y="4521708"/>
                  </a:lnTo>
                  <a:lnTo>
                    <a:pt x="1854200" y="4521708"/>
                  </a:lnTo>
                  <a:lnTo>
                    <a:pt x="1854200" y="906779"/>
                  </a:lnTo>
                  <a:lnTo>
                    <a:pt x="1841500" y="905255"/>
                  </a:lnTo>
                  <a:lnTo>
                    <a:pt x="1841500" y="4521708"/>
                  </a:lnTo>
                  <a:lnTo>
                    <a:pt x="1816100" y="4521708"/>
                  </a:lnTo>
                  <a:lnTo>
                    <a:pt x="1816100" y="905255"/>
                  </a:lnTo>
                  <a:lnTo>
                    <a:pt x="1803400" y="905255"/>
                  </a:lnTo>
                  <a:lnTo>
                    <a:pt x="1803400" y="4521708"/>
                  </a:lnTo>
                  <a:lnTo>
                    <a:pt x="1778000" y="4521708"/>
                  </a:lnTo>
                  <a:lnTo>
                    <a:pt x="1778000" y="905255"/>
                  </a:lnTo>
                  <a:lnTo>
                    <a:pt x="1765300" y="905255"/>
                  </a:lnTo>
                  <a:lnTo>
                    <a:pt x="1765300" y="4521708"/>
                  </a:lnTo>
                  <a:lnTo>
                    <a:pt x="1739900" y="4521708"/>
                  </a:lnTo>
                  <a:lnTo>
                    <a:pt x="1739900" y="905255"/>
                  </a:lnTo>
                  <a:lnTo>
                    <a:pt x="1727200" y="905255"/>
                  </a:lnTo>
                  <a:lnTo>
                    <a:pt x="1727200" y="4521708"/>
                  </a:lnTo>
                  <a:lnTo>
                    <a:pt x="1701800" y="4521708"/>
                  </a:lnTo>
                  <a:lnTo>
                    <a:pt x="1701800" y="905255"/>
                  </a:lnTo>
                  <a:lnTo>
                    <a:pt x="1689100" y="905255"/>
                  </a:lnTo>
                  <a:lnTo>
                    <a:pt x="1689100" y="4521708"/>
                  </a:lnTo>
                  <a:lnTo>
                    <a:pt x="1663700" y="4521708"/>
                  </a:lnTo>
                  <a:lnTo>
                    <a:pt x="1663700" y="905255"/>
                  </a:lnTo>
                  <a:lnTo>
                    <a:pt x="1651000" y="906779"/>
                  </a:lnTo>
                  <a:lnTo>
                    <a:pt x="1651000" y="4521708"/>
                  </a:lnTo>
                  <a:lnTo>
                    <a:pt x="1485900" y="4521708"/>
                  </a:lnTo>
                  <a:lnTo>
                    <a:pt x="1485900" y="906779"/>
                  </a:lnTo>
                  <a:lnTo>
                    <a:pt x="1473200" y="905255"/>
                  </a:lnTo>
                  <a:lnTo>
                    <a:pt x="1473200" y="4521708"/>
                  </a:lnTo>
                  <a:lnTo>
                    <a:pt x="1447800" y="4521708"/>
                  </a:lnTo>
                  <a:lnTo>
                    <a:pt x="1447800" y="1808988"/>
                  </a:lnTo>
                  <a:lnTo>
                    <a:pt x="1435100" y="1808988"/>
                  </a:lnTo>
                  <a:lnTo>
                    <a:pt x="1435100" y="4521708"/>
                  </a:lnTo>
                  <a:lnTo>
                    <a:pt x="1409700" y="4521708"/>
                  </a:lnTo>
                  <a:lnTo>
                    <a:pt x="1409700" y="1808988"/>
                  </a:lnTo>
                  <a:lnTo>
                    <a:pt x="1397000" y="1808988"/>
                  </a:lnTo>
                  <a:lnTo>
                    <a:pt x="1397000" y="4521708"/>
                  </a:lnTo>
                  <a:lnTo>
                    <a:pt x="1371600" y="4521708"/>
                  </a:lnTo>
                  <a:lnTo>
                    <a:pt x="1371600" y="1808988"/>
                  </a:lnTo>
                  <a:lnTo>
                    <a:pt x="1358900" y="1808988"/>
                  </a:lnTo>
                  <a:lnTo>
                    <a:pt x="1358900" y="4521708"/>
                  </a:lnTo>
                  <a:lnTo>
                    <a:pt x="1333500" y="4521708"/>
                  </a:lnTo>
                  <a:lnTo>
                    <a:pt x="1333500" y="1808988"/>
                  </a:lnTo>
                  <a:lnTo>
                    <a:pt x="1320800" y="1810512"/>
                  </a:lnTo>
                  <a:lnTo>
                    <a:pt x="1320800" y="4521708"/>
                  </a:lnTo>
                  <a:lnTo>
                    <a:pt x="1295400" y="4521708"/>
                  </a:lnTo>
                  <a:lnTo>
                    <a:pt x="1295400" y="1808988"/>
                  </a:lnTo>
                  <a:lnTo>
                    <a:pt x="1282700" y="1812036"/>
                  </a:lnTo>
                  <a:lnTo>
                    <a:pt x="1282700" y="4521708"/>
                  </a:lnTo>
                  <a:lnTo>
                    <a:pt x="1155700" y="4521708"/>
                  </a:lnTo>
                  <a:lnTo>
                    <a:pt x="1155700" y="1812036"/>
                  </a:lnTo>
                  <a:lnTo>
                    <a:pt x="1143000" y="1808988"/>
                  </a:lnTo>
                  <a:lnTo>
                    <a:pt x="1143000" y="4521708"/>
                  </a:lnTo>
                  <a:lnTo>
                    <a:pt x="1117600" y="4521708"/>
                  </a:lnTo>
                  <a:lnTo>
                    <a:pt x="1117600" y="1810512"/>
                  </a:lnTo>
                  <a:lnTo>
                    <a:pt x="1104900" y="1808988"/>
                  </a:lnTo>
                  <a:lnTo>
                    <a:pt x="1104900" y="4521708"/>
                  </a:lnTo>
                  <a:lnTo>
                    <a:pt x="1079500" y="4521708"/>
                  </a:lnTo>
                  <a:lnTo>
                    <a:pt x="1079500" y="2712720"/>
                  </a:lnTo>
                  <a:lnTo>
                    <a:pt x="1066800" y="2712720"/>
                  </a:lnTo>
                  <a:lnTo>
                    <a:pt x="1066800" y="4521708"/>
                  </a:lnTo>
                  <a:lnTo>
                    <a:pt x="1041400" y="4521708"/>
                  </a:lnTo>
                  <a:lnTo>
                    <a:pt x="1041400" y="2712720"/>
                  </a:lnTo>
                  <a:lnTo>
                    <a:pt x="1028700" y="2712720"/>
                  </a:lnTo>
                  <a:lnTo>
                    <a:pt x="1028700" y="4521708"/>
                  </a:lnTo>
                  <a:lnTo>
                    <a:pt x="1003300" y="4521708"/>
                  </a:lnTo>
                  <a:lnTo>
                    <a:pt x="1003300" y="2712720"/>
                  </a:lnTo>
                  <a:lnTo>
                    <a:pt x="990600" y="2712720"/>
                  </a:lnTo>
                  <a:lnTo>
                    <a:pt x="990600" y="4521708"/>
                  </a:lnTo>
                  <a:lnTo>
                    <a:pt x="965200" y="4521708"/>
                  </a:lnTo>
                  <a:lnTo>
                    <a:pt x="965200" y="2714244"/>
                  </a:lnTo>
                  <a:lnTo>
                    <a:pt x="952500" y="2714244"/>
                  </a:lnTo>
                  <a:lnTo>
                    <a:pt x="952500" y="4521708"/>
                  </a:lnTo>
                  <a:lnTo>
                    <a:pt x="914400" y="4521708"/>
                  </a:lnTo>
                  <a:close/>
                </a:path>
                <a:path w="2743200" h="4521835">
                  <a:moveTo>
                    <a:pt x="2540000" y="4521708"/>
                  </a:moveTo>
                  <a:lnTo>
                    <a:pt x="2540000" y="3624071"/>
                  </a:lnTo>
                  <a:lnTo>
                    <a:pt x="2552700" y="3624071"/>
                  </a:lnTo>
                  <a:lnTo>
                    <a:pt x="2552700" y="4521708"/>
                  </a:lnTo>
                  <a:lnTo>
                    <a:pt x="2540000" y="4521708"/>
                  </a:lnTo>
                  <a:close/>
                </a:path>
                <a:path w="2743200" h="4521835">
                  <a:moveTo>
                    <a:pt x="2501900" y="4521708"/>
                  </a:moveTo>
                  <a:lnTo>
                    <a:pt x="2501900" y="3624071"/>
                  </a:lnTo>
                  <a:lnTo>
                    <a:pt x="2514600" y="3624071"/>
                  </a:lnTo>
                  <a:lnTo>
                    <a:pt x="2514600" y="4521708"/>
                  </a:lnTo>
                  <a:lnTo>
                    <a:pt x="2501900" y="4521708"/>
                  </a:lnTo>
                  <a:close/>
                </a:path>
                <a:path w="2743200" h="4521835">
                  <a:moveTo>
                    <a:pt x="2463800" y="4521708"/>
                  </a:moveTo>
                  <a:lnTo>
                    <a:pt x="2463800" y="3624071"/>
                  </a:lnTo>
                  <a:lnTo>
                    <a:pt x="2476500" y="3624071"/>
                  </a:lnTo>
                  <a:lnTo>
                    <a:pt x="2476500" y="4521708"/>
                  </a:lnTo>
                  <a:lnTo>
                    <a:pt x="2463800" y="4521708"/>
                  </a:lnTo>
                  <a:close/>
                </a:path>
                <a:path w="2743200" h="4521835">
                  <a:moveTo>
                    <a:pt x="2425700" y="4521708"/>
                  </a:moveTo>
                  <a:lnTo>
                    <a:pt x="2425700" y="3624071"/>
                  </a:lnTo>
                  <a:lnTo>
                    <a:pt x="2438400" y="3624071"/>
                  </a:lnTo>
                  <a:lnTo>
                    <a:pt x="2438400" y="4521708"/>
                  </a:lnTo>
                  <a:lnTo>
                    <a:pt x="2425700" y="4521708"/>
                  </a:lnTo>
                  <a:close/>
                </a:path>
                <a:path w="2743200" h="4521835">
                  <a:moveTo>
                    <a:pt x="2387600" y="4521708"/>
                  </a:moveTo>
                  <a:lnTo>
                    <a:pt x="2387600" y="3622548"/>
                  </a:lnTo>
                  <a:lnTo>
                    <a:pt x="2400300" y="3622548"/>
                  </a:lnTo>
                  <a:lnTo>
                    <a:pt x="2400300" y="4521708"/>
                  </a:lnTo>
                  <a:lnTo>
                    <a:pt x="2387600" y="4521708"/>
                  </a:lnTo>
                  <a:close/>
                </a:path>
                <a:path w="2743200" h="4521835">
                  <a:moveTo>
                    <a:pt x="2247900" y="3619499"/>
                  </a:moveTo>
                  <a:lnTo>
                    <a:pt x="2247900" y="2720339"/>
                  </a:lnTo>
                  <a:lnTo>
                    <a:pt x="2260600" y="2717291"/>
                  </a:lnTo>
                  <a:lnTo>
                    <a:pt x="2260600" y="3619499"/>
                  </a:lnTo>
                  <a:lnTo>
                    <a:pt x="2247900" y="3619499"/>
                  </a:lnTo>
                  <a:close/>
                </a:path>
                <a:path w="2743200" h="4521835">
                  <a:moveTo>
                    <a:pt x="2247900" y="4521708"/>
                  </a:moveTo>
                  <a:lnTo>
                    <a:pt x="2247900" y="3622548"/>
                  </a:lnTo>
                  <a:lnTo>
                    <a:pt x="2260600" y="3622548"/>
                  </a:lnTo>
                  <a:lnTo>
                    <a:pt x="2260600" y="4521708"/>
                  </a:lnTo>
                  <a:lnTo>
                    <a:pt x="2247900" y="4521708"/>
                  </a:lnTo>
                  <a:close/>
                </a:path>
                <a:path w="2743200" h="4521835">
                  <a:moveTo>
                    <a:pt x="2209800" y="3617976"/>
                  </a:moveTo>
                  <a:lnTo>
                    <a:pt x="2209800" y="2720339"/>
                  </a:lnTo>
                  <a:lnTo>
                    <a:pt x="2222500" y="2718815"/>
                  </a:lnTo>
                  <a:lnTo>
                    <a:pt x="2222500" y="3617976"/>
                  </a:lnTo>
                  <a:lnTo>
                    <a:pt x="2209800" y="3617976"/>
                  </a:lnTo>
                  <a:close/>
                </a:path>
                <a:path w="2743200" h="4521835">
                  <a:moveTo>
                    <a:pt x="2209800" y="4521708"/>
                  </a:moveTo>
                  <a:lnTo>
                    <a:pt x="2209800" y="3624071"/>
                  </a:lnTo>
                  <a:lnTo>
                    <a:pt x="2222500" y="3624071"/>
                  </a:lnTo>
                  <a:lnTo>
                    <a:pt x="2222500" y="4521708"/>
                  </a:lnTo>
                  <a:lnTo>
                    <a:pt x="2209800" y="4521708"/>
                  </a:lnTo>
                  <a:close/>
                </a:path>
                <a:path w="2743200" h="4521835">
                  <a:moveTo>
                    <a:pt x="2171700" y="2712720"/>
                  </a:moveTo>
                  <a:lnTo>
                    <a:pt x="2171700" y="1816607"/>
                  </a:lnTo>
                  <a:lnTo>
                    <a:pt x="2184400" y="1816607"/>
                  </a:lnTo>
                  <a:lnTo>
                    <a:pt x="2184400" y="2712720"/>
                  </a:lnTo>
                  <a:lnTo>
                    <a:pt x="2171700" y="2712720"/>
                  </a:lnTo>
                  <a:close/>
                </a:path>
                <a:path w="2743200" h="4521835">
                  <a:moveTo>
                    <a:pt x="2171700" y="3616451"/>
                  </a:moveTo>
                  <a:lnTo>
                    <a:pt x="2171700" y="2720339"/>
                  </a:lnTo>
                  <a:lnTo>
                    <a:pt x="2184400" y="2720339"/>
                  </a:lnTo>
                  <a:lnTo>
                    <a:pt x="2184400" y="3616451"/>
                  </a:lnTo>
                  <a:lnTo>
                    <a:pt x="2171700" y="3616451"/>
                  </a:lnTo>
                  <a:close/>
                </a:path>
                <a:path w="2743200" h="4521835">
                  <a:moveTo>
                    <a:pt x="2171700" y="4521708"/>
                  </a:moveTo>
                  <a:lnTo>
                    <a:pt x="2171700" y="3624071"/>
                  </a:lnTo>
                  <a:lnTo>
                    <a:pt x="2184400" y="3624071"/>
                  </a:lnTo>
                  <a:lnTo>
                    <a:pt x="2184400" y="4521708"/>
                  </a:lnTo>
                  <a:lnTo>
                    <a:pt x="2171700" y="4521708"/>
                  </a:lnTo>
                  <a:close/>
                </a:path>
                <a:path w="2743200" h="4521835">
                  <a:moveTo>
                    <a:pt x="2133600" y="2712720"/>
                  </a:moveTo>
                  <a:lnTo>
                    <a:pt x="2133600" y="1816607"/>
                  </a:lnTo>
                  <a:lnTo>
                    <a:pt x="2146300" y="1816607"/>
                  </a:lnTo>
                  <a:lnTo>
                    <a:pt x="2146300" y="2712720"/>
                  </a:lnTo>
                  <a:lnTo>
                    <a:pt x="2133600" y="2712720"/>
                  </a:lnTo>
                  <a:close/>
                </a:path>
                <a:path w="2743200" h="4521835">
                  <a:moveTo>
                    <a:pt x="2133600" y="3616451"/>
                  </a:moveTo>
                  <a:lnTo>
                    <a:pt x="2133600" y="2720339"/>
                  </a:lnTo>
                  <a:lnTo>
                    <a:pt x="2146300" y="2720339"/>
                  </a:lnTo>
                  <a:lnTo>
                    <a:pt x="2146300" y="3616451"/>
                  </a:lnTo>
                  <a:lnTo>
                    <a:pt x="2133600" y="3616451"/>
                  </a:lnTo>
                  <a:close/>
                </a:path>
                <a:path w="2743200" h="4521835">
                  <a:moveTo>
                    <a:pt x="2133600" y="4521708"/>
                  </a:moveTo>
                  <a:lnTo>
                    <a:pt x="2133600" y="3624071"/>
                  </a:lnTo>
                  <a:lnTo>
                    <a:pt x="2146300" y="3624071"/>
                  </a:lnTo>
                  <a:lnTo>
                    <a:pt x="2146300" y="4521708"/>
                  </a:lnTo>
                  <a:lnTo>
                    <a:pt x="2133600" y="4521708"/>
                  </a:lnTo>
                  <a:close/>
                </a:path>
                <a:path w="2743200" h="4521835">
                  <a:moveTo>
                    <a:pt x="2095500" y="2712720"/>
                  </a:moveTo>
                  <a:lnTo>
                    <a:pt x="2095500" y="1815083"/>
                  </a:lnTo>
                  <a:lnTo>
                    <a:pt x="2108200" y="1816607"/>
                  </a:lnTo>
                  <a:lnTo>
                    <a:pt x="2108200" y="2712720"/>
                  </a:lnTo>
                  <a:lnTo>
                    <a:pt x="2095500" y="2712720"/>
                  </a:lnTo>
                  <a:close/>
                </a:path>
                <a:path w="2743200" h="4521835">
                  <a:moveTo>
                    <a:pt x="2095500" y="3619499"/>
                  </a:moveTo>
                  <a:lnTo>
                    <a:pt x="2095500" y="2720339"/>
                  </a:lnTo>
                  <a:lnTo>
                    <a:pt x="2108200" y="2720339"/>
                  </a:lnTo>
                  <a:lnTo>
                    <a:pt x="2108200" y="3616451"/>
                  </a:lnTo>
                  <a:lnTo>
                    <a:pt x="2095500" y="3619499"/>
                  </a:lnTo>
                  <a:close/>
                </a:path>
                <a:path w="2743200" h="4521835">
                  <a:moveTo>
                    <a:pt x="2095500" y="4521708"/>
                  </a:moveTo>
                  <a:lnTo>
                    <a:pt x="2095500" y="3624071"/>
                  </a:lnTo>
                  <a:lnTo>
                    <a:pt x="2108200" y="3624071"/>
                  </a:lnTo>
                  <a:lnTo>
                    <a:pt x="2108200" y="4521708"/>
                  </a:lnTo>
                  <a:lnTo>
                    <a:pt x="2095500" y="4521708"/>
                  </a:lnTo>
                  <a:close/>
                </a:path>
                <a:path w="2743200" h="4521835">
                  <a:moveTo>
                    <a:pt x="2057400" y="2714244"/>
                  </a:moveTo>
                  <a:lnTo>
                    <a:pt x="2057400" y="1815083"/>
                  </a:lnTo>
                  <a:lnTo>
                    <a:pt x="2070100" y="1815083"/>
                  </a:lnTo>
                  <a:lnTo>
                    <a:pt x="2070100" y="2714244"/>
                  </a:lnTo>
                  <a:lnTo>
                    <a:pt x="2057400" y="2714244"/>
                  </a:lnTo>
                  <a:close/>
                </a:path>
                <a:path w="2743200" h="4521835">
                  <a:moveTo>
                    <a:pt x="2057400" y="3619499"/>
                  </a:moveTo>
                  <a:lnTo>
                    <a:pt x="2057400" y="2718815"/>
                  </a:lnTo>
                  <a:lnTo>
                    <a:pt x="2070100" y="2718815"/>
                  </a:lnTo>
                  <a:lnTo>
                    <a:pt x="2070100" y="3616451"/>
                  </a:lnTo>
                  <a:lnTo>
                    <a:pt x="2057400" y="3619499"/>
                  </a:lnTo>
                  <a:close/>
                </a:path>
                <a:path w="2743200" h="4521835">
                  <a:moveTo>
                    <a:pt x="2057400" y="4521708"/>
                  </a:moveTo>
                  <a:lnTo>
                    <a:pt x="2057400" y="3622548"/>
                  </a:lnTo>
                  <a:lnTo>
                    <a:pt x="2070100" y="3624071"/>
                  </a:lnTo>
                  <a:lnTo>
                    <a:pt x="2070100" y="4521708"/>
                  </a:lnTo>
                  <a:lnTo>
                    <a:pt x="2057400" y="4521708"/>
                  </a:lnTo>
                  <a:close/>
                </a:path>
                <a:path w="2743200" h="4521835">
                  <a:moveTo>
                    <a:pt x="1841500" y="1810512"/>
                  </a:moveTo>
                  <a:lnTo>
                    <a:pt x="1841500" y="911352"/>
                  </a:lnTo>
                  <a:lnTo>
                    <a:pt x="1854200" y="909828"/>
                  </a:lnTo>
                  <a:lnTo>
                    <a:pt x="1854200" y="1810512"/>
                  </a:lnTo>
                  <a:lnTo>
                    <a:pt x="1841500" y="1810512"/>
                  </a:lnTo>
                  <a:close/>
                </a:path>
                <a:path w="2743200" h="4521835">
                  <a:moveTo>
                    <a:pt x="1841500" y="2714244"/>
                  </a:moveTo>
                  <a:lnTo>
                    <a:pt x="1841500" y="1815083"/>
                  </a:lnTo>
                  <a:lnTo>
                    <a:pt x="1854200" y="1815083"/>
                  </a:lnTo>
                  <a:lnTo>
                    <a:pt x="1854200" y="2714244"/>
                  </a:lnTo>
                  <a:lnTo>
                    <a:pt x="1841500" y="2714244"/>
                  </a:lnTo>
                  <a:close/>
                </a:path>
                <a:path w="2743200" h="4521835">
                  <a:moveTo>
                    <a:pt x="1841500" y="3616451"/>
                  </a:moveTo>
                  <a:lnTo>
                    <a:pt x="1841500" y="2718815"/>
                  </a:lnTo>
                  <a:lnTo>
                    <a:pt x="1854200" y="2718815"/>
                  </a:lnTo>
                  <a:lnTo>
                    <a:pt x="1854200" y="3619499"/>
                  </a:lnTo>
                  <a:lnTo>
                    <a:pt x="1841500" y="3616451"/>
                  </a:lnTo>
                  <a:close/>
                </a:path>
                <a:path w="2743200" h="4521835">
                  <a:moveTo>
                    <a:pt x="1841500" y="4521708"/>
                  </a:moveTo>
                  <a:lnTo>
                    <a:pt x="1841500" y="3624071"/>
                  </a:lnTo>
                  <a:lnTo>
                    <a:pt x="1854200" y="3622548"/>
                  </a:lnTo>
                  <a:lnTo>
                    <a:pt x="1854200" y="4521708"/>
                  </a:lnTo>
                  <a:lnTo>
                    <a:pt x="1841500" y="4521708"/>
                  </a:lnTo>
                  <a:close/>
                </a:path>
                <a:path w="2743200" h="4521835">
                  <a:moveTo>
                    <a:pt x="1803400" y="1808988"/>
                  </a:moveTo>
                  <a:lnTo>
                    <a:pt x="1803400" y="911352"/>
                  </a:lnTo>
                  <a:lnTo>
                    <a:pt x="1816100" y="911352"/>
                  </a:lnTo>
                  <a:lnTo>
                    <a:pt x="1816100" y="1812036"/>
                  </a:lnTo>
                  <a:lnTo>
                    <a:pt x="1803400" y="1808988"/>
                  </a:lnTo>
                  <a:close/>
                </a:path>
                <a:path w="2743200" h="4521835">
                  <a:moveTo>
                    <a:pt x="1803400" y="2712720"/>
                  </a:moveTo>
                  <a:lnTo>
                    <a:pt x="1803400" y="1815083"/>
                  </a:lnTo>
                  <a:lnTo>
                    <a:pt x="1816100" y="1815083"/>
                  </a:lnTo>
                  <a:lnTo>
                    <a:pt x="1816100" y="2715767"/>
                  </a:lnTo>
                  <a:lnTo>
                    <a:pt x="1803400" y="2712720"/>
                  </a:lnTo>
                  <a:close/>
                </a:path>
                <a:path w="2743200" h="4521835">
                  <a:moveTo>
                    <a:pt x="1803400" y="3617976"/>
                  </a:moveTo>
                  <a:lnTo>
                    <a:pt x="1803400" y="2720339"/>
                  </a:lnTo>
                  <a:lnTo>
                    <a:pt x="1816100" y="2717291"/>
                  </a:lnTo>
                  <a:lnTo>
                    <a:pt x="1816100" y="3617976"/>
                  </a:lnTo>
                  <a:lnTo>
                    <a:pt x="1803400" y="3617976"/>
                  </a:lnTo>
                  <a:close/>
                </a:path>
                <a:path w="2743200" h="4521835">
                  <a:moveTo>
                    <a:pt x="1803400" y="4521708"/>
                  </a:moveTo>
                  <a:lnTo>
                    <a:pt x="1803400" y="3624071"/>
                  </a:lnTo>
                  <a:lnTo>
                    <a:pt x="1816100" y="3624071"/>
                  </a:lnTo>
                  <a:lnTo>
                    <a:pt x="1816100" y="4521708"/>
                  </a:lnTo>
                  <a:lnTo>
                    <a:pt x="1803400" y="4521708"/>
                  </a:lnTo>
                  <a:close/>
                </a:path>
                <a:path w="2743200" h="4521835">
                  <a:moveTo>
                    <a:pt x="1765300" y="1808988"/>
                  </a:moveTo>
                  <a:lnTo>
                    <a:pt x="1765300" y="911352"/>
                  </a:lnTo>
                  <a:lnTo>
                    <a:pt x="1778000" y="911352"/>
                  </a:lnTo>
                  <a:lnTo>
                    <a:pt x="1778000" y="1808988"/>
                  </a:lnTo>
                  <a:lnTo>
                    <a:pt x="1765300" y="1808988"/>
                  </a:lnTo>
                  <a:close/>
                </a:path>
                <a:path w="2743200" h="4521835">
                  <a:moveTo>
                    <a:pt x="1765300" y="2712720"/>
                  </a:moveTo>
                  <a:lnTo>
                    <a:pt x="1765300" y="1816607"/>
                  </a:lnTo>
                  <a:lnTo>
                    <a:pt x="1778000" y="1816607"/>
                  </a:lnTo>
                  <a:lnTo>
                    <a:pt x="1778000" y="2712720"/>
                  </a:lnTo>
                  <a:lnTo>
                    <a:pt x="1765300" y="2712720"/>
                  </a:lnTo>
                  <a:close/>
                </a:path>
                <a:path w="2743200" h="4521835">
                  <a:moveTo>
                    <a:pt x="1765300" y="3616451"/>
                  </a:moveTo>
                  <a:lnTo>
                    <a:pt x="1765300" y="2720339"/>
                  </a:lnTo>
                  <a:lnTo>
                    <a:pt x="1778000" y="2720339"/>
                  </a:lnTo>
                  <a:lnTo>
                    <a:pt x="1778000" y="3616451"/>
                  </a:lnTo>
                  <a:lnTo>
                    <a:pt x="1765300" y="3616451"/>
                  </a:lnTo>
                  <a:close/>
                </a:path>
                <a:path w="2743200" h="4521835">
                  <a:moveTo>
                    <a:pt x="1765300" y="4521708"/>
                  </a:moveTo>
                  <a:lnTo>
                    <a:pt x="1765300" y="3624071"/>
                  </a:lnTo>
                  <a:lnTo>
                    <a:pt x="1778000" y="3624071"/>
                  </a:lnTo>
                  <a:lnTo>
                    <a:pt x="1778000" y="4521708"/>
                  </a:lnTo>
                  <a:lnTo>
                    <a:pt x="1765300" y="4521708"/>
                  </a:lnTo>
                  <a:close/>
                </a:path>
                <a:path w="2743200" h="4521835">
                  <a:moveTo>
                    <a:pt x="1727200" y="1808988"/>
                  </a:moveTo>
                  <a:lnTo>
                    <a:pt x="1727200" y="911352"/>
                  </a:lnTo>
                  <a:lnTo>
                    <a:pt x="1739900" y="911352"/>
                  </a:lnTo>
                  <a:lnTo>
                    <a:pt x="1739900" y="1808988"/>
                  </a:lnTo>
                  <a:lnTo>
                    <a:pt x="1727200" y="1808988"/>
                  </a:lnTo>
                  <a:close/>
                </a:path>
                <a:path w="2743200" h="4521835">
                  <a:moveTo>
                    <a:pt x="1727200" y="2712720"/>
                  </a:moveTo>
                  <a:lnTo>
                    <a:pt x="1727200" y="1816607"/>
                  </a:lnTo>
                  <a:lnTo>
                    <a:pt x="1739900" y="1816607"/>
                  </a:lnTo>
                  <a:lnTo>
                    <a:pt x="1739900" y="2712720"/>
                  </a:lnTo>
                  <a:lnTo>
                    <a:pt x="1727200" y="2712720"/>
                  </a:lnTo>
                  <a:close/>
                </a:path>
                <a:path w="2743200" h="4521835">
                  <a:moveTo>
                    <a:pt x="1727200" y="3616451"/>
                  </a:moveTo>
                  <a:lnTo>
                    <a:pt x="1727200" y="2720339"/>
                  </a:lnTo>
                  <a:lnTo>
                    <a:pt x="1739900" y="2720339"/>
                  </a:lnTo>
                  <a:lnTo>
                    <a:pt x="1739900" y="3616451"/>
                  </a:lnTo>
                  <a:lnTo>
                    <a:pt x="1727200" y="3616451"/>
                  </a:lnTo>
                  <a:close/>
                </a:path>
                <a:path w="2743200" h="4521835">
                  <a:moveTo>
                    <a:pt x="1727200" y="4521708"/>
                  </a:moveTo>
                  <a:lnTo>
                    <a:pt x="1727200" y="3624071"/>
                  </a:lnTo>
                  <a:lnTo>
                    <a:pt x="1739900" y="3624071"/>
                  </a:lnTo>
                  <a:lnTo>
                    <a:pt x="1739900" y="4521708"/>
                  </a:lnTo>
                  <a:lnTo>
                    <a:pt x="1727200" y="4521708"/>
                  </a:lnTo>
                  <a:close/>
                </a:path>
                <a:path w="2743200" h="4521835">
                  <a:moveTo>
                    <a:pt x="1689100" y="1808988"/>
                  </a:moveTo>
                  <a:lnTo>
                    <a:pt x="1689100" y="911352"/>
                  </a:lnTo>
                  <a:lnTo>
                    <a:pt x="1701800" y="911352"/>
                  </a:lnTo>
                  <a:lnTo>
                    <a:pt x="1701800" y="1808988"/>
                  </a:lnTo>
                  <a:lnTo>
                    <a:pt x="1689100" y="1808988"/>
                  </a:lnTo>
                  <a:close/>
                </a:path>
                <a:path w="2743200" h="4521835">
                  <a:moveTo>
                    <a:pt x="1689100" y="2712720"/>
                  </a:moveTo>
                  <a:lnTo>
                    <a:pt x="1689100" y="1813560"/>
                  </a:lnTo>
                  <a:lnTo>
                    <a:pt x="1701800" y="1816607"/>
                  </a:lnTo>
                  <a:lnTo>
                    <a:pt x="1701800" y="2712720"/>
                  </a:lnTo>
                  <a:lnTo>
                    <a:pt x="1689100" y="2712720"/>
                  </a:lnTo>
                  <a:close/>
                </a:path>
                <a:path w="2743200" h="4521835">
                  <a:moveTo>
                    <a:pt x="1689100" y="3617976"/>
                  </a:moveTo>
                  <a:lnTo>
                    <a:pt x="1689100" y="2720339"/>
                  </a:lnTo>
                  <a:lnTo>
                    <a:pt x="1701800" y="2720339"/>
                  </a:lnTo>
                  <a:lnTo>
                    <a:pt x="1701800" y="3616451"/>
                  </a:lnTo>
                  <a:lnTo>
                    <a:pt x="1689100" y="3617976"/>
                  </a:lnTo>
                  <a:close/>
                </a:path>
                <a:path w="2743200" h="4521835">
                  <a:moveTo>
                    <a:pt x="1689100" y="4521708"/>
                  </a:moveTo>
                  <a:lnTo>
                    <a:pt x="1689100" y="3624071"/>
                  </a:lnTo>
                  <a:lnTo>
                    <a:pt x="1701800" y="3624071"/>
                  </a:lnTo>
                  <a:lnTo>
                    <a:pt x="1701800" y="4521708"/>
                  </a:lnTo>
                  <a:lnTo>
                    <a:pt x="1689100" y="4521708"/>
                  </a:lnTo>
                  <a:close/>
                </a:path>
                <a:path w="2743200" h="4521835">
                  <a:moveTo>
                    <a:pt x="1651000" y="1810512"/>
                  </a:moveTo>
                  <a:lnTo>
                    <a:pt x="1651000" y="909828"/>
                  </a:lnTo>
                  <a:lnTo>
                    <a:pt x="1663700" y="911352"/>
                  </a:lnTo>
                  <a:lnTo>
                    <a:pt x="1663700" y="1810512"/>
                  </a:lnTo>
                  <a:lnTo>
                    <a:pt x="1651000" y="1810512"/>
                  </a:lnTo>
                  <a:close/>
                </a:path>
                <a:path w="2743200" h="4521835">
                  <a:moveTo>
                    <a:pt x="1651000" y="2714244"/>
                  </a:moveTo>
                  <a:lnTo>
                    <a:pt x="1651000" y="1815083"/>
                  </a:lnTo>
                  <a:lnTo>
                    <a:pt x="1663700" y="1815083"/>
                  </a:lnTo>
                  <a:lnTo>
                    <a:pt x="1663700" y="2714244"/>
                  </a:lnTo>
                  <a:lnTo>
                    <a:pt x="1651000" y="2714244"/>
                  </a:lnTo>
                  <a:close/>
                </a:path>
                <a:path w="2743200" h="4521835">
                  <a:moveTo>
                    <a:pt x="1651000" y="3619499"/>
                  </a:moveTo>
                  <a:lnTo>
                    <a:pt x="1651000" y="2718815"/>
                  </a:lnTo>
                  <a:lnTo>
                    <a:pt x="1663700" y="2718815"/>
                  </a:lnTo>
                  <a:lnTo>
                    <a:pt x="1663700" y="3616451"/>
                  </a:lnTo>
                  <a:lnTo>
                    <a:pt x="1651000" y="3619499"/>
                  </a:lnTo>
                  <a:close/>
                </a:path>
                <a:path w="2743200" h="4521835">
                  <a:moveTo>
                    <a:pt x="1651000" y="4521708"/>
                  </a:moveTo>
                  <a:lnTo>
                    <a:pt x="1651000" y="3622548"/>
                  </a:lnTo>
                  <a:lnTo>
                    <a:pt x="1663700" y="3624071"/>
                  </a:lnTo>
                  <a:lnTo>
                    <a:pt x="1663700" y="4521708"/>
                  </a:lnTo>
                  <a:lnTo>
                    <a:pt x="1651000" y="4521708"/>
                  </a:lnTo>
                  <a:close/>
                </a:path>
                <a:path w="2743200" h="4521835">
                  <a:moveTo>
                    <a:pt x="1473200" y="1810512"/>
                  </a:moveTo>
                  <a:lnTo>
                    <a:pt x="1473200" y="911352"/>
                  </a:lnTo>
                  <a:lnTo>
                    <a:pt x="1485900" y="909828"/>
                  </a:lnTo>
                  <a:lnTo>
                    <a:pt x="1485900" y="1810512"/>
                  </a:lnTo>
                  <a:lnTo>
                    <a:pt x="1473200" y="1810512"/>
                  </a:lnTo>
                  <a:close/>
                </a:path>
                <a:path w="2743200" h="4521835">
                  <a:moveTo>
                    <a:pt x="1473200" y="2714244"/>
                  </a:moveTo>
                  <a:lnTo>
                    <a:pt x="1473200" y="1815083"/>
                  </a:lnTo>
                  <a:lnTo>
                    <a:pt x="1485900" y="1815083"/>
                  </a:lnTo>
                  <a:lnTo>
                    <a:pt x="1485900" y="2714244"/>
                  </a:lnTo>
                  <a:lnTo>
                    <a:pt x="1473200" y="2714244"/>
                  </a:lnTo>
                  <a:close/>
                </a:path>
                <a:path w="2743200" h="4521835">
                  <a:moveTo>
                    <a:pt x="1473200" y="3616451"/>
                  </a:moveTo>
                  <a:lnTo>
                    <a:pt x="1473200" y="2718815"/>
                  </a:lnTo>
                  <a:lnTo>
                    <a:pt x="1485900" y="2718815"/>
                  </a:lnTo>
                  <a:lnTo>
                    <a:pt x="1485900" y="3619499"/>
                  </a:lnTo>
                  <a:lnTo>
                    <a:pt x="1473200" y="3616451"/>
                  </a:lnTo>
                  <a:close/>
                </a:path>
                <a:path w="2743200" h="4521835">
                  <a:moveTo>
                    <a:pt x="1473200" y="4521708"/>
                  </a:moveTo>
                  <a:lnTo>
                    <a:pt x="1473200" y="3624071"/>
                  </a:lnTo>
                  <a:lnTo>
                    <a:pt x="1485900" y="3622548"/>
                  </a:lnTo>
                  <a:lnTo>
                    <a:pt x="1485900" y="4521708"/>
                  </a:lnTo>
                  <a:lnTo>
                    <a:pt x="1473200" y="4521708"/>
                  </a:lnTo>
                  <a:close/>
                </a:path>
                <a:path w="2743200" h="4521835">
                  <a:moveTo>
                    <a:pt x="1435100" y="2712720"/>
                  </a:moveTo>
                  <a:lnTo>
                    <a:pt x="1435100" y="1816607"/>
                  </a:lnTo>
                  <a:lnTo>
                    <a:pt x="1447800" y="1815083"/>
                  </a:lnTo>
                  <a:lnTo>
                    <a:pt x="1447800" y="2712720"/>
                  </a:lnTo>
                  <a:lnTo>
                    <a:pt x="1435100" y="2712720"/>
                  </a:lnTo>
                  <a:close/>
                </a:path>
                <a:path w="2743200" h="4521835">
                  <a:moveTo>
                    <a:pt x="1435100" y="3616451"/>
                  </a:moveTo>
                  <a:lnTo>
                    <a:pt x="1435100" y="2720339"/>
                  </a:lnTo>
                  <a:lnTo>
                    <a:pt x="1447800" y="2720339"/>
                  </a:lnTo>
                  <a:lnTo>
                    <a:pt x="1447800" y="3619499"/>
                  </a:lnTo>
                  <a:lnTo>
                    <a:pt x="1435100" y="3616451"/>
                  </a:lnTo>
                  <a:close/>
                </a:path>
                <a:path w="2743200" h="4521835">
                  <a:moveTo>
                    <a:pt x="1435100" y="4521708"/>
                  </a:moveTo>
                  <a:lnTo>
                    <a:pt x="1435100" y="3624071"/>
                  </a:lnTo>
                  <a:lnTo>
                    <a:pt x="1447800" y="3624071"/>
                  </a:lnTo>
                  <a:lnTo>
                    <a:pt x="1447800" y="4521708"/>
                  </a:lnTo>
                  <a:lnTo>
                    <a:pt x="1435100" y="4521708"/>
                  </a:lnTo>
                  <a:close/>
                </a:path>
                <a:path w="2743200" h="4521835">
                  <a:moveTo>
                    <a:pt x="1397000" y="2712720"/>
                  </a:moveTo>
                  <a:lnTo>
                    <a:pt x="1397000" y="1816607"/>
                  </a:lnTo>
                  <a:lnTo>
                    <a:pt x="1409700" y="1816607"/>
                  </a:lnTo>
                  <a:lnTo>
                    <a:pt x="1409700" y="2712720"/>
                  </a:lnTo>
                  <a:lnTo>
                    <a:pt x="1397000" y="2712720"/>
                  </a:lnTo>
                  <a:close/>
                </a:path>
                <a:path w="2743200" h="4521835">
                  <a:moveTo>
                    <a:pt x="1397000" y="3616451"/>
                  </a:moveTo>
                  <a:lnTo>
                    <a:pt x="1397000" y="2720339"/>
                  </a:lnTo>
                  <a:lnTo>
                    <a:pt x="1409700" y="2720339"/>
                  </a:lnTo>
                  <a:lnTo>
                    <a:pt x="1409700" y="3616451"/>
                  </a:lnTo>
                  <a:lnTo>
                    <a:pt x="1397000" y="3616451"/>
                  </a:lnTo>
                  <a:close/>
                </a:path>
                <a:path w="2743200" h="4521835">
                  <a:moveTo>
                    <a:pt x="1397000" y="4521708"/>
                  </a:moveTo>
                  <a:lnTo>
                    <a:pt x="1397000" y="3624071"/>
                  </a:lnTo>
                  <a:lnTo>
                    <a:pt x="1409700" y="3624071"/>
                  </a:lnTo>
                  <a:lnTo>
                    <a:pt x="1409700" y="4521708"/>
                  </a:lnTo>
                  <a:lnTo>
                    <a:pt x="1397000" y="4521708"/>
                  </a:lnTo>
                  <a:close/>
                </a:path>
                <a:path w="2743200" h="4521835">
                  <a:moveTo>
                    <a:pt x="1358900" y="2712720"/>
                  </a:moveTo>
                  <a:lnTo>
                    <a:pt x="1358900" y="1816607"/>
                  </a:lnTo>
                  <a:lnTo>
                    <a:pt x="1371600" y="1816607"/>
                  </a:lnTo>
                  <a:lnTo>
                    <a:pt x="1371600" y="2712720"/>
                  </a:lnTo>
                  <a:lnTo>
                    <a:pt x="1358900" y="2712720"/>
                  </a:lnTo>
                  <a:close/>
                </a:path>
                <a:path w="2743200" h="4521835">
                  <a:moveTo>
                    <a:pt x="1358900" y="3616451"/>
                  </a:moveTo>
                  <a:lnTo>
                    <a:pt x="1358900" y="2720339"/>
                  </a:lnTo>
                  <a:lnTo>
                    <a:pt x="1371600" y="2720339"/>
                  </a:lnTo>
                  <a:lnTo>
                    <a:pt x="1371600" y="3616451"/>
                  </a:lnTo>
                  <a:lnTo>
                    <a:pt x="1358900" y="3616451"/>
                  </a:lnTo>
                  <a:close/>
                </a:path>
                <a:path w="2743200" h="4521835">
                  <a:moveTo>
                    <a:pt x="1358900" y="4521708"/>
                  </a:moveTo>
                  <a:lnTo>
                    <a:pt x="1358900" y="3624071"/>
                  </a:lnTo>
                  <a:lnTo>
                    <a:pt x="1371600" y="3624071"/>
                  </a:lnTo>
                  <a:lnTo>
                    <a:pt x="1371600" y="4521708"/>
                  </a:lnTo>
                  <a:lnTo>
                    <a:pt x="1358900" y="4521708"/>
                  </a:lnTo>
                  <a:close/>
                </a:path>
                <a:path w="2743200" h="4521835">
                  <a:moveTo>
                    <a:pt x="1320800" y="2714244"/>
                  </a:moveTo>
                  <a:lnTo>
                    <a:pt x="1320800" y="1815083"/>
                  </a:lnTo>
                  <a:lnTo>
                    <a:pt x="1333500" y="1815083"/>
                  </a:lnTo>
                  <a:lnTo>
                    <a:pt x="1333500" y="2712720"/>
                  </a:lnTo>
                  <a:lnTo>
                    <a:pt x="1320800" y="2714244"/>
                  </a:lnTo>
                  <a:close/>
                </a:path>
                <a:path w="2743200" h="4521835">
                  <a:moveTo>
                    <a:pt x="1320800" y="3617976"/>
                  </a:moveTo>
                  <a:lnTo>
                    <a:pt x="1320800" y="2718815"/>
                  </a:lnTo>
                  <a:lnTo>
                    <a:pt x="1333500" y="2720339"/>
                  </a:lnTo>
                  <a:lnTo>
                    <a:pt x="1333500" y="3617976"/>
                  </a:lnTo>
                  <a:lnTo>
                    <a:pt x="1320800" y="3617976"/>
                  </a:lnTo>
                  <a:close/>
                </a:path>
                <a:path w="2743200" h="4521835">
                  <a:moveTo>
                    <a:pt x="1320800" y="4521708"/>
                  </a:moveTo>
                  <a:lnTo>
                    <a:pt x="1320800" y="3624071"/>
                  </a:lnTo>
                  <a:lnTo>
                    <a:pt x="1333500" y="3624071"/>
                  </a:lnTo>
                  <a:lnTo>
                    <a:pt x="1333500" y="4521708"/>
                  </a:lnTo>
                  <a:lnTo>
                    <a:pt x="1320800" y="4521708"/>
                  </a:lnTo>
                  <a:close/>
                </a:path>
                <a:path w="2743200" h="4521835">
                  <a:moveTo>
                    <a:pt x="1282700" y="2715767"/>
                  </a:moveTo>
                  <a:lnTo>
                    <a:pt x="1282700" y="1813560"/>
                  </a:lnTo>
                  <a:lnTo>
                    <a:pt x="1295400" y="1815083"/>
                  </a:lnTo>
                  <a:lnTo>
                    <a:pt x="1295400" y="2712720"/>
                  </a:lnTo>
                  <a:lnTo>
                    <a:pt x="1282700" y="2715767"/>
                  </a:lnTo>
                  <a:close/>
                </a:path>
                <a:path w="2743200" h="4521835">
                  <a:moveTo>
                    <a:pt x="1282700" y="3619499"/>
                  </a:moveTo>
                  <a:lnTo>
                    <a:pt x="1282700" y="2717291"/>
                  </a:lnTo>
                  <a:lnTo>
                    <a:pt x="1295400" y="2720339"/>
                  </a:lnTo>
                  <a:lnTo>
                    <a:pt x="1295400" y="3619499"/>
                  </a:lnTo>
                  <a:lnTo>
                    <a:pt x="1282700" y="3619499"/>
                  </a:lnTo>
                  <a:close/>
                </a:path>
                <a:path w="2743200" h="4521835">
                  <a:moveTo>
                    <a:pt x="1282700" y="4521708"/>
                  </a:moveTo>
                  <a:lnTo>
                    <a:pt x="1282700" y="3622548"/>
                  </a:lnTo>
                  <a:lnTo>
                    <a:pt x="1295400" y="3622548"/>
                  </a:lnTo>
                  <a:lnTo>
                    <a:pt x="1295400" y="4521708"/>
                  </a:lnTo>
                  <a:lnTo>
                    <a:pt x="1282700" y="4521708"/>
                  </a:lnTo>
                  <a:close/>
                </a:path>
                <a:path w="2743200" h="4521835">
                  <a:moveTo>
                    <a:pt x="1143000" y="2712720"/>
                  </a:moveTo>
                  <a:lnTo>
                    <a:pt x="1143000" y="1815083"/>
                  </a:lnTo>
                  <a:lnTo>
                    <a:pt x="1155700" y="1813560"/>
                  </a:lnTo>
                  <a:lnTo>
                    <a:pt x="1155700" y="2715767"/>
                  </a:lnTo>
                  <a:lnTo>
                    <a:pt x="1143000" y="2712720"/>
                  </a:lnTo>
                  <a:close/>
                </a:path>
                <a:path w="2743200" h="4521835">
                  <a:moveTo>
                    <a:pt x="1143000" y="3619499"/>
                  </a:moveTo>
                  <a:lnTo>
                    <a:pt x="1143000" y="2720339"/>
                  </a:lnTo>
                  <a:lnTo>
                    <a:pt x="1155700" y="2717291"/>
                  </a:lnTo>
                  <a:lnTo>
                    <a:pt x="1155700" y="3619499"/>
                  </a:lnTo>
                  <a:lnTo>
                    <a:pt x="1143000" y="3619499"/>
                  </a:lnTo>
                  <a:close/>
                </a:path>
                <a:path w="2743200" h="4521835">
                  <a:moveTo>
                    <a:pt x="1143000" y="4521708"/>
                  </a:moveTo>
                  <a:lnTo>
                    <a:pt x="1143000" y="3622548"/>
                  </a:lnTo>
                  <a:lnTo>
                    <a:pt x="1155700" y="3622548"/>
                  </a:lnTo>
                  <a:lnTo>
                    <a:pt x="1155700" y="4521708"/>
                  </a:lnTo>
                  <a:lnTo>
                    <a:pt x="1143000" y="4521708"/>
                  </a:lnTo>
                  <a:close/>
                </a:path>
                <a:path w="2743200" h="4521835">
                  <a:moveTo>
                    <a:pt x="1104900" y="2712720"/>
                  </a:moveTo>
                  <a:lnTo>
                    <a:pt x="1104900" y="1815083"/>
                  </a:lnTo>
                  <a:lnTo>
                    <a:pt x="1117600" y="1815083"/>
                  </a:lnTo>
                  <a:lnTo>
                    <a:pt x="1117600" y="2714244"/>
                  </a:lnTo>
                  <a:lnTo>
                    <a:pt x="1104900" y="2712720"/>
                  </a:lnTo>
                  <a:close/>
                </a:path>
                <a:path w="2743200" h="4521835">
                  <a:moveTo>
                    <a:pt x="1104900" y="3617976"/>
                  </a:moveTo>
                  <a:lnTo>
                    <a:pt x="1104900" y="2720339"/>
                  </a:lnTo>
                  <a:lnTo>
                    <a:pt x="1117600" y="2718815"/>
                  </a:lnTo>
                  <a:lnTo>
                    <a:pt x="1117600" y="3617976"/>
                  </a:lnTo>
                  <a:lnTo>
                    <a:pt x="1104900" y="3617976"/>
                  </a:lnTo>
                  <a:close/>
                </a:path>
                <a:path w="2743200" h="4521835">
                  <a:moveTo>
                    <a:pt x="1104900" y="4521708"/>
                  </a:moveTo>
                  <a:lnTo>
                    <a:pt x="1104900" y="3624071"/>
                  </a:lnTo>
                  <a:lnTo>
                    <a:pt x="1117600" y="3624071"/>
                  </a:lnTo>
                  <a:lnTo>
                    <a:pt x="1117600" y="4521708"/>
                  </a:lnTo>
                  <a:lnTo>
                    <a:pt x="1104900" y="4521708"/>
                  </a:lnTo>
                  <a:close/>
                </a:path>
                <a:path w="2743200" h="4521835">
                  <a:moveTo>
                    <a:pt x="1066800" y="3616451"/>
                  </a:moveTo>
                  <a:lnTo>
                    <a:pt x="1066800" y="2720339"/>
                  </a:lnTo>
                  <a:lnTo>
                    <a:pt x="1079500" y="2720339"/>
                  </a:lnTo>
                  <a:lnTo>
                    <a:pt x="1079500" y="3617976"/>
                  </a:lnTo>
                  <a:lnTo>
                    <a:pt x="1066800" y="3616451"/>
                  </a:lnTo>
                  <a:close/>
                </a:path>
                <a:path w="2743200" h="4521835">
                  <a:moveTo>
                    <a:pt x="1066800" y="4521708"/>
                  </a:moveTo>
                  <a:lnTo>
                    <a:pt x="1066800" y="3624071"/>
                  </a:lnTo>
                  <a:lnTo>
                    <a:pt x="1079500" y="3624071"/>
                  </a:lnTo>
                  <a:lnTo>
                    <a:pt x="1079500" y="4521708"/>
                  </a:lnTo>
                  <a:lnTo>
                    <a:pt x="1066800" y="4521708"/>
                  </a:lnTo>
                  <a:close/>
                </a:path>
                <a:path w="2743200" h="4521835">
                  <a:moveTo>
                    <a:pt x="1028700" y="3616451"/>
                  </a:moveTo>
                  <a:lnTo>
                    <a:pt x="1028700" y="2720339"/>
                  </a:lnTo>
                  <a:lnTo>
                    <a:pt x="1041400" y="2720339"/>
                  </a:lnTo>
                  <a:lnTo>
                    <a:pt x="1041400" y="3616451"/>
                  </a:lnTo>
                  <a:lnTo>
                    <a:pt x="1028700" y="3616451"/>
                  </a:lnTo>
                  <a:close/>
                </a:path>
                <a:path w="2743200" h="4521835">
                  <a:moveTo>
                    <a:pt x="1028700" y="4521708"/>
                  </a:moveTo>
                  <a:lnTo>
                    <a:pt x="1028700" y="3624071"/>
                  </a:lnTo>
                  <a:lnTo>
                    <a:pt x="1041400" y="3624071"/>
                  </a:lnTo>
                  <a:lnTo>
                    <a:pt x="1041400" y="4521708"/>
                  </a:lnTo>
                  <a:lnTo>
                    <a:pt x="1028700" y="4521708"/>
                  </a:lnTo>
                  <a:close/>
                </a:path>
                <a:path w="2743200" h="4521835">
                  <a:moveTo>
                    <a:pt x="990600" y="3619499"/>
                  </a:moveTo>
                  <a:lnTo>
                    <a:pt x="990600" y="2720339"/>
                  </a:lnTo>
                  <a:lnTo>
                    <a:pt x="1003300" y="2720339"/>
                  </a:lnTo>
                  <a:lnTo>
                    <a:pt x="1003300" y="3616451"/>
                  </a:lnTo>
                  <a:lnTo>
                    <a:pt x="990600" y="3619499"/>
                  </a:lnTo>
                  <a:close/>
                </a:path>
                <a:path w="2743200" h="4521835">
                  <a:moveTo>
                    <a:pt x="990600" y="4521708"/>
                  </a:moveTo>
                  <a:lnTo>
                    <a:pt x="990600" y="3624071"/>
                  </a:lnTo>
                  <a:lnTo>
                    <a:pt x="1003300" y="3624071"/>
                  </a:lnTo>
                  <a:lnTo>
                    <a:pt x="1003300" y="4521708"/>
                  </a:lnTo>
                  <a:lnTo>
                    <a:pt x="990600" y="4521708"/>
                  </a:lnTo>
                  <a:close/>
                </a:path>
                <a:path w="2743200" h="4521835">
                  <a:moveTo>
                    <a:pt x="952500" y="3619499"/>
                  </a:moveTo>
                  <a:lnTo>
                    <a:pt x="952500" y="2718815"/>
                  </a:lnTo>
                  <a:lnTo>
                    <a:pt x="965200" y="2718815"/>
                  </a:lnTo>
                  <a:lnTo>
                    <a:pt x="965200" y="3616451"/>
                  </a:lnTo>
                  <a:lnTo>
                    <a:pt x="952500" y="3619499"/>
                  </a:lnTo>
                  <a:close/>
                </a:path>
                <a:path w="2743200" h="4521835">
                  <a:moveTo>
                    <a:pt x="952500" y="4521708"/>
                  </a:moveTo>
                  <a:lnTo>
                    <a:pt x="952500" y="3622548"/>
                  </a:lnTo>
                  <a:lnTo>
                    <a:pt x="965200" y="3624071"/>
                  </a:lnTo>
                  <a:lnTo>
                    <a:pt x="965200" y="4521708"/>
                  </a:lnTo>
                  <a:lnTo>
                    <a:pt x="952500" y="4521708"/>
                  </a:lnTo>
                  <a:close/>
                </a:path>
                <a:path w="2743200" h="4521835">
                  <a:moveTo>
                    <a:pt x="736882" y="2714278"/>
                  </a:moveTo>
                  <a:lnTo>
                    <a:pt x="927100" y="2247899"/>
                  </a:lnTo>
                  <a:lnTo>
                    <a:pt x="927100" y="2278380"/>
                  </a:lnTo>
                  <a:lnTo>
                    <a:pt x="914400" y="2279904"/>
                  </a:lnTo>
                  <a:lnTo>
                    <a:pt x="914400" y="4521708"/>
                  </a:lnTo>
                  <a:lnTo>
                    <a:pt x="749300" y="4521708"/>
                  </a:lnTo>
                  <a:lnTo>
                    <a:pt x="749300" y="2715767"/>
                  </a:lnTo>
                  <a:lnTo>
                    <a:pt x="736882" y="2714278"/>
                  </a:lnTo>
                  <a:close/>
                </a:path>
                <a:path w="2743200" h="4521835">
                  <a:moveTo>
                    <a:pt x="914400" y="2316480"/>
                  </a:moveTo>
                  <a:lnTo>
                    <a:pt x="914400" y="2284475"/>
                  </a:lnTo>
                  <a:lnTo>
                    <a:pt x="927100" y="2284475"/>
                  </a:lnTo>
                  <a:lnTo>
                    <a:pt x="927100" y="2314956"/>
                  </a:lnTo>
                  <a:lnTo>
                    <a:pt x="914400" y="2316480"/>
                  </a:lnTo>
                  <a:close/>
                </a:path>
                <a:path w="2743200" h="4521835">
                  <a:moveTo>
                    <a:pt x="914400" y="2353056"/>
                  </a:moveTo>
                  <a:lnTo>
                    <a:pt x="914400" y="2321052"/>
                  </a:lnTo>
                  <a:lnTo>
                    <a:pt x="927100" y="2322575"/>
                  </a:lnTo>
                  <a:lnTo>
                    <a:pt x="927100" y="2351531"/>
                  </a:lnTo>
                  <a:lnTo>
                    <a:pt x="914400" y="2353056"/>
                  </a:lnTo>
                  <a:close/>
                </a:path>
                <a:path w="2743200" h="4521835">
                  <a:moveTo>
                    <a:pt x="914400" y="2389631"/>
                  </a:moveTo>
                  <a:lnTo>
                    <a:pt x="914400" y="2357628"/>
                  </a:lnTo>
                  <a:lnTo>
                    <a:pt x="927100" y="2359152"/>
                  </a:lnTo>
                  <a:lnTo>
                    <a:pt x="927100" y="2389631"/>
                  </a:lnTo>
                  <a:lnTo>
                    <a:pt x="914400" y="2389631"/>
                  </a:lnTo>
                  <a:close/>
                </a:path>
                <a:path w="2743200" h="4521835">
                  <a:moveTo>
                    <a:pt x="914400" y="2426207"/>
                  </a:moveTo>
                  <a:lnTo>
                    <a:pt x="914400" y="2394204"/>
                  </a:lnTo>
                  <a:lnTo>
                    <a:pt x="927100" y="2395728"/>
                  </a:lnTo>
                  <a:lnTo>
                    <a:pt x="927100" y="2426207"/>
                  </a:lnTo>
                  <a:lnTo>
                    <a:pt x="914400" y="2426207"/>
                  </a:lnTo>
                  <a:close/>
                </a:path>
                <a:path w="2743200" h="4521835">
                  <a:moveTo>
                    <a:pt x="914400" y="2462783"/>
                  </a:moveTo>
                  <a:lnTo>
                    <a:pt x="914400" y="2432304"/>
                  </a:lnTo>
                  <a:lnTo>
                    <a:pt x="927100" y="2432304"/>
                  </a:lnTo>
                  <a:lnTo>
                    <a:pt x="927100" y="2462783"/>
                  </a:lnTo>
                  <a:lnTo>
                    <a:pt x="914400" y="2462783"/>
                  </a:lnTo>
                  <a:close/>
                </a:path>
                <a:path w="2743200" h="4521835">
                  <a:moveTo>
                    <a:pt x="914400" y="2500883"/>
                  </a:moveTo>
                  <a:lnTo>
                    <a:pt x="914400" y="2468880"/>
                  </a:lnTo>
                  <a:lnTo>
                    <a:pt x="927100" y="2468880"/>
                  </a:lnTo>
                  <a:lnTo>
                    <a:pt x="927100" y="2499360"/>
                  </a:lnTo>
                  <a:lnTo>
                    <a:pt x="914400" y="2500883"/>
                  </a:lnTo>
                  <a:close/>
                </a:path>
                <a:path w="2743200" h="4521835">
                  <a:moveTo>
                    <a:pt x="914400" y="2537460"/>
                  </a:moveTo>
                  <a:lnTo>
                    <a:pt x="914400" y="2505456"/>
                  </a:lnTo>
                  <a:lnTo>
                    <a:pt x="927100" y="2505456"/>
                  </a:lnTo>
                  <a:lnTo>
                    <a:pt x="927100" y="2535936"/>
                  </a:lnTo>
                  <a:lnTo>
                    <a:pt x="914400" y="2537460"/>
                  </a:lnTo>
                  <a:close/>
                </a:path>
                <a:path w="2743200" h="4521835">
                  <a:moveTo>
                    <a:pt x="914400" y="2574036"/>
                  </a:moveTo>
                  <a:lnTo>
                    <a:pt x="914400" y="2542031"/>
                  </a:lnTo>
                  <a:lnTo>
                    <a:pt x="927100" y="2543556"/>
                  </a:lnTo>
                  <a:lnTo>
                    <a:pt x="927100" y="2572512"/>
                  </a:lnTo>
                  <a:lnTo>
                    <a:pt x="914400" y="2574036"/>
                  </a:lnTo>
                  <a:close/>
                </a:path>
                <a:path w="2743200" h="4521835">
                  <a:moveTo>
                    <a:pt x="914400" y="2610612"/>
                  </a:moveTo>
                  <a:lnTo>
                    <a:pt x="914400" y="2578607"/>
                  </a:lnTo>
                  <a:lnTo>
                    <a:pt x="927100" y="2580131"/>
                  </a:lnTo>
                  <a:lnTo>
                    <a:pt x="927100" y="2610612"/>
                  </a:lnTo>
                  <a:lnTo>
                    <a:pt x="914400" y="2610612"/>
                  </a:lnTo>
                  <a:close/>
                </a:path>
                <a:path w="2743200" h="4521835">
                  <a:moveTo>
                    <a:pt x="914400" y="2647188"/>
                  </a:moveTo>
                  <a:lnTo>
                    <a:pt x="914400" y="2615183"/>
                  </a:lnTo>
                  <a:lnTo>
                    <a:pt x="927100" y="2616707"/>
                  </a:lnTo>
                  <a:lnTo>
                    <a:pt x="927100" y="2647188"/>
                  </a:lnTo>
                  <a:lnTo>
                    <a:pt x="914400" y="2647188"/>
                  </a:lnTo>
                  <a:close/>
                </a:path>
                <a:path w="2743200" h="4521835">
                  <a:moveTo>
                    <a:pt x="914400" y="2683764"/>
                  </a:moveTo>
                  <a:lnTo>
                    <a:pt x="914400" y="2653283"/>
                  </a:lnTo>
                  <a:lnTo>
                    <a:pt x="927100" y="2653283"/>
                  </a:lnTo>
                  <a:lnTo>
                    <a:pt x="927100" y="2683764"/>
                  </a:lnTo>
                  <a:lnTo>
                    <a:pt x="914400" y="2683764"/>
                  </a:lnTo>
                  <a:close/>
                </a:path>
                <a:path w="2743200" h="4521835">
                  <a:moveTo>
                    <a:pt x="914400" y="2721864"/>
                  </a:moveTo>
                  <a:lnTo>
                    <a:pt x="914400" y="2689860"/>
                  </a:lnTo>
                  <a:lnTo>
                    <a:pt x="927100" y="2689860"/>
                  </a:lnTo>
                  <a:lnTo>
                    <a:pt x="927100" y="2720339"/>
                  </a:lnTo>
                  <a:lnTo>
                    <a:pt x="914400" y="2721864"/>
                  </a:lnTo>
                  <a:close/>
                </a:path>
                <a:path w="2743200" h="4521835">
                  <a:moveTo>
                    <a:pt x="914400" y="2758439"/>
                  </a:moveTo>
                  <a:lnTo>
                    <a:pt x="914400" y="2726436"/>
                  </a:lnTo>
                  <a:lnTo>
                    <a:pt x="927100" y="2726436"/>
                  </a:lnTo>
                  <a:lnTo>
                    <a:pt x="927100" y="2756915"/>
                  </a:lnTo>
                  <a:lnTo>
                    <a:pt x="914400" y="2758439"/>
                  </a:lnTo>
                  <a:close/>
                </a:path>
                <a:path w="2743200" h="4521835">
                  <a:moveTo>
                    <a:pt x="914400" y="2795015"/>
                  </a:moveTo>
                  <a:lnTo>
                    <a:pt x="914400" y="2763012"/>
                  </a:lnTo>
                  <a:lnTo>
                    <a:pt x="927100" y="2764536"/>
                  </a:lnTo>
                  <a:lnTo>
                    <a:pt x="927100" y="2793491"/>
                  </a:lnTo>
                  <a:lnTo>
                    <a:pt x="914400" y="2795015"/>
                  </a:lnTo>
                  <a:close/>
                </a:path>
                <a:path w="2743200" h="4521835">
                  <a:moveTo>
                    <a:pt x="914400" y="2831591"/>
                  </a:moveTo>
                  <a:lnTo>
                    <a:pt x="914400" y="2799588"/>
                  </a:lnTo>
                  <a:lnTo>
                    <a:pt x="927100" y="2801112"/>
                  </a:lnTo>
                  <a:lnTo>
                    <a:pt x="927100" y="2831591"/>
                  </a:lnTo>
                  <a:lnTo>
                    <a:pt x="914400" y="2831591"/>
                  </a:lnTo>
                  <a:close/>
                </a:path>
                <a:path w="2743200" h="4521835">
                  <a:moveTo>
                    <a:pt x="914400" y="2868167"/>
                  </a:moveTo>
                  <a:lnTo>
                    <a:pt x="914400" y="2836164"/>
                  </a:lnTo>
                  <a:lnTo>
                    <a:pt x="927100" y="2837688"/>
                  </a:lnTo>
                  <a:lnTo>
                    <a:pt x="927100" y="2868167"/>
                  </a:lnTo>
                  <a:lnTo>
                    <a:pt x="914400" y="2868167"/>
                  </a:lnTo>
                  <a:close/>
                </a:path>
                <a:path w="2743200" h="4521835">
                  <a:moveTo>
                    <a:pt x="914400" y="2904744"/>
                  </a:moveTo>
                  <a:lnTo>
                    <a:pt x="914400" y="2874264"/>
                  </a:lnTo>
                  <a:lnTo>
                    <a:pt x="927100" y="2874264"/>
                  </a:lnTo>
                  <a:lnTo>
                    <a:pt x="927100" y="2904744"/>
                  </a:lnTo>
                  <a:lnTo>
                    <a:pt x="914400" y="2904744"/>
                  </a:lnTo>
                  <a:close/>
                </a:path>
                <a:path w="2743200" h="4521835">
                  <a:moveTo>
                    <a:pt x="914400" y="2942844"/>
                  </a:moveTo>
                  <a:lnTo>
                    <a:pt x="914400" y="2910840"/>
                  </a:lnTo>
                  <a:lnTo>
                    <a:pt x="927100" y="2910840"/>
                  </a:lnTo>
                  <a:lnTo>
                    <a:pt x="927100" y="2941320"/>
                  </a:lnTo>
                  <a:lnTo>
                    <a:pt x="914400" y="2942844"/>
                  </a:lnTo>
                  <a:close/>
                </a:path>
                <a:path w="2743200" h="4521835">
                  <a:moveTo>
                    <a:pt x="914400" y="2979420"/>
                  </a:moveTo>
                  <a:lnTo>
                    <a:pt x="914400" y="2947415"/>
                  </a:lnTo>
                  <a:lnTo>
                    <a:pt x="927100" y="2947415"/>
                  </a:lnTo>
                  <a:lnTo>
                    <a:pt x="927100" y="2977896"/>
                  </a:lnTo>
                  <a:lnTo>
                    <a:pt x="914400" y="2979420"/>
                  </a:lnTo>
                  <a:close/>
                </a:path>
                <a:path w="2743200" h="4521835">
                  <a:moveTo>
                    <a:pt x="914400" y="3015996"/>
                  </a:moveTo>
                  <a:lnTo>
                    <a:pt x="914400" y="2983991"/>
                  </a:lnTo>
                  <a:lnTo>
                    <a:pt x="927100" y="2985515"/>
                  </a:lnTo>
                  <a:lnTo>
                    <a:pt x="927100" y="3014472"/>
                  </a:lnTo>
                  <a:lnTo>
                    <a:pt x="914400" y="3015996"/>
                  </a:lnTo>
                  <a:close/>
                </a:path>
                <a:path w="2743200" h="4521835">
                  <a:moveTo>
                    <a:pt x="914400" y="3052572"/>
                  </a:moveTo>
                  <a:lnTo>
                    <a:pt x="914400" y="3020567"/>
                  </a:lnTo>
                  <a:lnTo>
                    <a:pt x="927100" y="3022091"/>
                  </a:lnTo>
                  <a:lnTo>
                    <a:pt x="927100" y="3052572"/>
                  </a:lnTo>
                  <a:lnTo>
                    <a:pt x="914400" y="3052572"/>
                  </a:lnTo>
                  <a:close/>
                </a:path>
                <a:path w="2743200" h="4521835">
                  <a:moveTo>
                    <a:pt x="914400" y="3089148"/>
                  </a:moveTo>
                  <a:lnTo>
                    <a:pt x="914400" y="3058667"/>
                  </a:lnTo>
                  <a:lnTo>
                    <a:pt x="927100" y="3058667"/>
                  </a:lnTo>
                  <a:lnTo>
                    <a:pt x="927100" y="3089148"/>
                  </a:lnTo>
                  <a:lnTo>
                    <a:pt x="914400" y="3089148"/>
                  </a:lnTo>
                  <a:close/>
                </a:path>
                <a:path w="2743200" h="4521835">
                  <a:moveTo>
                    <a:pt x="914400" y="3125723"/>
                  </a:moveTo>
                  <a:lnTo>
                    <a:pt x="914400" y="3095244"/>
                  </a:lnTo>
                  <a:lnTo>
                    <a:pt x="927100" y="3095244"/>
                  </a:lnTo>
                  <a:lnTo>
                    <a:pt x="927100" y="3125723"/>
                  </a:lnTo>
                  <a:lnTo>
                    <a:pt x="914400" y="3125723"/>
                  </a:lnTo>
                  <a:close/>
                </a:path>
                <a:path w="2743200" h="4521835">
                  <a:moveTo>
                    <a:pt x="914400" y="3163823"/>
                  </a:moveTo>
                  <a:lnTo>
                    <a:pt x="914400" y="3131820"/>
                  </a:lnTo>
                  <a:lnTo>
                    <a:pt x="927100" y="3131820"/>
                  </a:lnTo>
                  <a:lnTo>
                    <a:pt x="927100" y="3162299"/>
                  </a:lnTo>
                  <a:lnTo>
                    <a:pt x="914400" y="3163823"/>
                  </a:lnTo>
                  <a:close/>
                </a:path>
                <a:path w="2743200" h="4521835">
                  <a:moveTo>
                    <a:pt x="914400" y="3200399"/>
                  </a:moveTo>
                  <a:lnTo>
                    <a:pt x="914400" y="3168396"/>
                  </a:lnTo>
                  <a:lnTo>
                    <a:pt x="927100" y="3168396"/>
                  </a:lnTo>
                  <a:lnTo>
                    <a:pt x="927100" y="3198876"/>
                  </a:lnTo>
                  <a:lnTo>
                    <a:pt x="914400" y="3200399"/>
                  </a:lnTo>
                  <a:close/>
                </a:path>
                <a:path w="2743200" h="4521835">
                  <a:moveTo>
                    <a:pt x="914400" y="3236976"/>
                  </a:moveTo>
                  <a:lnTo>
                    <a:pt x="914400" y="3204971"/>
                  </a:lnTo>
                  <a:lnTo>
                    <a:pt x="927100" y="3206496"/>
                  </a:lnTo>
                  <a:lnTo>
                    <a:pt x="927100" y="3235451"/>
                  </a:lnTo>
                  <a:lnTo>
                    <a:pt x="914400" y="3236976"/>
                  </a:lnTo>
                  <a:close/>
                </a:path>
                <a:path w="2743200" h="4521835">
                  <a:moveTo>
                    <a:pt x="914400" y="3273551"/>
                  </a:moveTo>
                  <a:lnTo>
                    <a:pt x="914400" y="3241548"/>
                  </a:lnTo>
                  <a:lnTo>
                    <a:pt x="927100" y="3243071"/>
                  </a:lnTo>
                  <a:lnTo>
                    <a:pt x="927100" y="3273551"/>
                  </a:lnTo>
                  <a:lnTo>
                    <a:pt x="914400" y="3273551"/>
                  </a:lnTo>
                  <a:close/>
                </a:path>
                <a:path w="2743200" h="4521835">
                  <a:moveTo>
                    <a:pt x="914400" y="3310128"/>
                  </a:moveTo>
                  <a:lnTo>
                    <a:pt x="914400" y="3279648"/>
                  </a:lnTo>
                  <a:lnTo>
                    <a:pt x="927100" y="3279648"/>
                  </a:lnTo>
                  <a:lnTo>
                    <a:pt x="927100" y="3310128"/>
                  </a:lnTo>
                  <a:lnTo>
                    <a:pt x="914400" y="3310128"/>
                  </a:lnTo>
                  <a:close/>
                </a:path>
                <a:path w="2743200" h="4521835">
                  <a:moveTo>
                    <a:pt x="914400" y="3346703"/>
                  </a:moveTo>
                  <a:lnTo>
                    <a:pt x="914400" y="3316224"/>
                  </a:lnTo>
                  <a:lnTo>
                    <a:pt x="927100" y="3316224"/>
                  </a:lnTo>
                  <a:lnTo>
                    <a:pt x="927100" y="3346703"/>
                  </a:lnTo>
                  <a:lnTo>
                    <a:pt x="914400" y="3346703"/>
                  </a:lnTo>
                  <a:close/>
                </a:path>
                <a:path w="2743200" h="4521835">
                  <a:moveTo>
                    <a:pt x="914400" y="3384803"/>
                  </a:moveTo>
                  <a:lnTo>
                    <a:pt x="914400" y="3352799"/>
                  </a:lnTo>
                  <a:lnTo>
                    <a:pt x="927100" y="3352799"/>
                  </a:lnTo>
                  <a:lnTo>
                    <a:pt x="927100" y="3383280"/>
                  </a:lnTo>
                  <a:lnTo>
                    <a:pt x="914400" y="3384803"/>
                  </a:lnTo>
                  <a:close/>
                </a:path>
                <a:path w="2743200" h="4521835">
                  <a:moveTo>
                    <a:pt x="914400" y="3421380"/>
                  </a:moveTo>
                  <a:lnTo>
                    <a:pt x="914400" y="3389376"/>
                  </a:lnTo>
                  <a:lnTo>
                    <a:pt x="927100" y="3390899"/>
                  </a:lnTo>
                  <a:lnTo>
                    <a:pt x="927100" y="3419856"/>
                  </a:lnTo>
                  <a:lnTo>
                    <a:pt x="914400" y="3421380"/>
                  </a:lnTo>
                  <a:close/>
                </a:path>
                <a:path w="2743200" h="4521835">
                  <a:moveTo>
                    <a:pt x="914400" y="3457956"/>
                  </a:moveTo>
                  <a:lnTo>
                    <a:pt x="914400" y="3425951"/>
                  </a:lnTo>
                  <a:lnTo>
                    <a:pt x="927100" y="3427476"/>
                  </a:lnTo>
                  <a:lnTo>
                    <a:pt x="927100" y="3456432"/>
                  </a:lnTo>
                  <a:lnTo>
                    <a:pt x="914400" y="3457956"/>
                  </a:lnTo>
                  <a:close/>
                </a:path>
                <a:path w="2743200" h="4521835">
                  <a:moveTo>
                    <a:pt x="914400" y="3494532"/>
                  </a:moveTo>
                  <a:lnTo>
                    <a:pt x="914400" y="3462528"/>
                  </a:lnTo>
                  <a:lnTo>
                    <a:pt x="927100" y="3464051"/>
                  </a:lnTo>
                  <a:lnTo>
                    <a:pt x="927100" y="3494532"/>
                  </a:lnTo>
                  <a:lnTo>
                    <a:pt x="914400" y="3494532"/>
                  </a:lnTo>
                  <a:close/>
                </a:path>
                <a:path w="2743200" h="4521835">
                  <a:moveTo>
                    <a:pt x="914400" y="3531108"/>
                  </a:moveTo>
                  <a:lnTo>
                    <a:pt x="914400" y="3500628"/>
                  </a:lnTo>
                  <a:lnTo>
                    <a:pt x="927100" y="3500628"/>
                  </a:lnTo>
                  <a:lnTo>
                    <a:pt x="927100" y="3531108"/>
                  </a:lnTo>
                  <a:lnTo>
                    <a:pt x="914400" y="3531108"/>
                  </a:lnTo>
                  <a:close/>
                </a:path>
                <a:path w="2743200" h="4521835">
                  <a:moveTo>
                    <a:pt x="914400" y="3567683"/>
                  </a:moveTo>
                  <a:lnTo>
                    <a:pt x="914400" y="3537203"/>
                  </a:lnTo>
                  <a:lnTo>
                    <a:pt x="927100" y="3537203"/>
                  </a:lnTo>
                  <a:lnTo>
                    <a:pt x="927100" y="3567683"/>
                  </a:lnTo>
                  <a:lnTo>
                    <a:pt x="914400" y="3567683"/>
                  </a:lnTo>
                  <a:close/>
                </a:path>
                <a:path w="2743200" h="4521835">
                  <a:moveTo>
                    <a:pt x="914400" y="3605783"/>
                  </a:moveTo>
                  <a:lnTo>
                    <a:pt x="914400" y="3573780"/>
                  </a:lnTo>
                  <a:lnTo>
                    <a:pt x="927100" y="3573780"/>
                  </a:lnTo>
                  <a:lnTo>
                    <a:pt x="927100" y="3604260"/>
                  </a:lnTo>
                  <a:lnTo>
                    <a:pt x="914400" y="3605783"/>
                  </a:lnTo>
                  <a:close/>
                </a:path>
                <a:path w="2743200" h="4521835">
                  <a:moveTo>
                    <a:pt x="914400" y="3642360"/>
                  </a:moveTo>
                  <a:lnTo>
                    <a:pt x="914400" y="3610356"/>
                  </a:lnTo>
                  <a:lnTo>
                    <a:pt x="927100" y="3611880"/>
                  </a:lnTo>
                  <a:lnTo>
                    <a:pt x="927100" y="3640835"/>
                  </a:lnTo>
                  <a:lnTo>
                    <a:pt x="914400" y="3642360"/>
                  </a:lnTo>
                  <a:close/>
                </a:path>
                <a:path w="2743200" h="4521835">
                  <a:moveTo>
                    <a:pt x="914400" y="3678935"/>
                  </a:moveTo>
                  <a:lnTo>
                    <a:pt x="914400" y="3646932"/>
                  </a:lnTo>
                  <a:lnTo>
                    <a:pt x="927100" y="3648456"/>
                  </a:lnTo>
                  <a:lnTo>
                    <a:pt x="927100" y="3678935"/>
                  </a:lnTo>
                  <a:lnTo>
                    <a:pt x="914400" y="3678935"/>
                  </a:lnTo>
                  <a:close/>
                </a:path>
                <a:path w="2743200" h="4521835">
                  <a:moveTo>
                    <a:pt x="914400" y="3715512"/>
                  </a:moveTo>
                  <a:lnTo>
                    <a:pt x="914400" y="3683508"/>
                  </a:lnTo>
                  <a:lnTo>
                    <a:pt x="927100" y="3685032"/>
                  </a:lnTo>
                  <a:lnTo>
                    <a:pt x="927100" y="3715512"/>
                  </a:lnTo>
                  <a:lnTo>
                    <a:pt x="914400" y="3715512"/>
                  </a:lnTo>
                  <a:close/>
                </a:path>
                <a:path w="2743200" h="4521835">
                  <a:moveTo>
                    <a:pt x="914400" y="3752087"/>
                  </a:moveTo>
                  <a:lnTo>
                    <a:pt x="914400" y="3721608"/>
                  </a:lnTo>
                  <a:lnTo>
                    <a:pt x="927100" y="3721608"/>
                  </a:lnTo>
                  <a:lnTo>
                    <a:pt x="927100" y="3752087"/>
                  </a:lnTo>
                  <a:lnTo>
                    <a:pt x="914400" y="3752087"/>
                  </a:lnTo>
                  <a:close/>
                </a:path>
                <a:path w="2743200" h="4521835">
                  <a:moveTo>
                    <a:pt x="914400" y="3788664"/>
                  </a:moveTo>
                  <a:lnTo>
                    <a:pt x="914400" y="3758183"/>
                  </a:lnTo>
                  <a:lnTo>
                    <a:pt x="927100" y="3758183"/>
                  </a:lnTo>
                  <a:lnTo>
                    <a:pt x="927100" y="3788664"/>
                  </a:lnTo>
                  <a:lnTo>
                    <a:pt x="914400" y="3788664"/>
                  </a:lnTo>
                  <a:close/>
                </a:path>
                <a:path w="2743200" h="4521835">
                  <a:moveTo>
                    <a:pt x="914400" y="3826764"/>
                  </a:moveTo>
                  <a:lnTo>
                    <a:pt x="914400" y="3794760"/>
                  </a:lnTo>
                  <a:lnTo>
                    <a:pt x="927100" y="3794760"/>
                  </a:lnTo>
                  <a:lnTo>
                    <a:pt x="927100" y="3825240"/>
                  </a:lnTo>
                  <a:lnTo>
                    <a:pt x="914400" y="3826764"/>
                  </a:lnTo>
                  <a:close/>
                </a:path>
                <a:path w="2743200" h="4521835">
                  <a:moveTo>
                    <a:pt x="914400" y="3863340"/>
                  </a:moveTo>
                  <a:lnTo>
                    <a:pt x="914400" y="3831335"/>
                  </a:lnTo>
                  <a:lnTo>
                    <a:pt x="927100" y="3832860"/>
                  </a:lnTo>
                  <a:lnTo>
                    <a:pt x="927100" y="3861816"/>
                  </a:lnTo>
                  <a:lnTo>
                    <a:pt x="914400" y="3863340"/>
                  </a:lnTo>
                  <a:close/>
                </a:path>
                <a:path w="2743200" h="4521835">
                  <a:moveTo>
                    <a:pt x="914400" y="3899916"/>
                  </a:moveTo>
                  <a:lnTo>
                    <a:pt x="914400" y="3867912"/>
                  </a:lnTo>
                  <a:lnTo>
                    <a:pt x="927100" y="3869435"/>
                  </a:lnTo>
                  <a:lnTo>
                    <a:pt x="927100" y="3899916"/>
                  </a:lnTo>
                  <a:lnTo>
                    <a:pt x="914400" y="3899916"/>
                  </a:lnTo>
                  <a:close/>
                </a:path>
                <a:path w="2743200" h="4521835">
                  <a:moveTo>
                    <a:pt x="914400" y="3936492"/>
                  </a:moveTo>
                  <a:lnTo>
                    <a:pt x="914400" y="3904487"/>
                  </a:lnTo>
                  <a:lnTo>
                    <a:pt x="927100" y="3906012"/>
                  </a:lnTo>
                  <a:lnTo>
                    <a:pt x="927100" y="3936492"/>
                  </a:lnTo>
                  <a:lnTo>
                    <a:pt x="914400" y="3936492"/>
                  </a:lnTo>
                  <a:close/>
                </a:path>
                <a:path w="2743200" h="4521835">
                  <a:moveTo>
                    <a:pt x="914400" y="3973067"/>
                  </a:moveTo>
                  <a:lnTo>
                    <a:pt x="914400" y="3942587"/>
                  </a:lnTo>
                  <a:lnTo>
                    <a:pt x="927100" y="3942587"/>
                  </a:lnTo>
                  <a:lnTo>
                    <a:pt x="927100" y="3973067"/>
                  </a:lnTo>
                  <a:lnTo>
                    <a:pt x="914400" y="3973067"/>
                  </a:lnTo>
                  <a:close/>
                </a:path>
                <a:path w="2743200" h="4521835">
                  <a:moveTo>
                    <a:pt x="914400" y="4011167"/>
                  </a:moveTo>
                  <a:lnTo>
                    <a:pt x="914400" y="3979164"/>
                  </a:lnTo>
                  <a:lnTo>
                    <a:pt x="927100" y="3979164"/>
                  </a:lnTo>
                  <a:lnTo>
                    <a:pt x="927100" y="4009644"/>
                  </a:lnTo>
                  <a:lnTo>
                    <a:pt x="914400" y="4011167"/>
                  </a:lnTo>
                  <a:close/>
                </a:path>
                <a:path w="2743200" h="4521835">
                  <a:moveTo>
                    <a:pt x="914400" y="4047744"/>
                  </a:moveTo>
                  <a:lnTo>
                    <a:pt x="914400" y="4015740"/>
                  </a:lnTo>
                  <a:lnTo>
                    <a:pt x="927100" y="4015740"/>
                  </a:lnTo>
                  <a:lnTo>
                    <a:pt x="927100" y="4046219"/>
                  </a:lnTo>
                  <a:lnTo>
                    <a:pt x="914400" y="4047744"/>
                  </a:lnTo>
                  <a:close/>
                </a:path>
                <a:path w="2743200" h="4521835">
                  <a:moveTo>
                    <a:pt x="914400" y="4084319"/>
                  </a:moveTo>
                  <a:lnTo>
                    <a:pt x="914400" y="4052316"/>
                  </a:lnTo>
                  <a:lnTo>
                    <a:pt x="927100" y="4053840"/>
                  </a:lnTo>
                  <a:lnTo>
                    <a:pt x="927100" y="4082796"/>
                  </a:lnTo>
                  <a:lnTo>
                    <a:pt x="914400" y="4084319"/>
                  </a:lnTo>
                  <a:close/>
                </a:path>
                <a:path w="2743200" h="4521835">
                  <a:moveTo>
                    <a:pt x="914400" y="4120896"/>
                  </a:moveTo>
                  <a:lnTo>
                    <a:pt x="914400" y="4088892"/>
                  </a:lnTo>
                  <a:lnTo>
                    <a:pt x="927100" y="4090416"/>
                  </a:lnTo>
                  <a:lnTo>
                    <a:pt x="927100" y="4120896"/>
                  </a:lnTo>
                  <a:lnTo>
                    <a:pt x="914400" y="4120896"/>
                  </a:lnTo>
                  <a:close/>
                </a:path>
                <a:path w="2743200" h="4521835">
                  <a:moveTo>
                    <a:pt x="914400" y="4157471"/>
                  </a:moveTo>
                  <a:lnTo>
                    <a:pt x="914400" y="4125467"/>
                  </a:lnTo>
                  <a:lnTo>
                    <a:pt x="927100" y="4126992"/>
                  </a:lnTo>
                  <a:lnTo>
                    <a:pt x="927100" y="4157471"/>
                  </a:lnTo>
                  <a:lnTo>
                    <a:pt x="914400" y="4157471"/>
                  </a:lnTo>
                  <a:close/>
                </a:path>
                <a:path w="2743200" h="4521835">
                  <a:moveTo>
                    <a:pt x="914400" y="4194048"/>
                  </a:moveTo>
                  <a:lnTo>
                    <a:pt x="914400" y="4163567"/>
                  </a:lnTo>
                  <a:lnTo>
                    <a:pt x="927100" y="4163567"/>
                  </a:lnTo>
                  <a:lnTo>
                    <a:pt x="927100" y="4194048"/>
                  </a:lnTo>
                  <a:lnTo>
                    <a:pt x="914400" y="4194048"/>
                  </a:lnTo>
                  <a:close/>
                </a:path>
                <a:path w="2743200" h="4521835">
                  <a:moveTo>
                    <a:pt x="914400" y="4232148"/>
                  </a:moveTo>
                  <a:lnTo>
                    <a:pt x="914400" y="4200144"/>
                  </a:lnTo>
                  <a:lnTo>
                    <a:pt x="927100" y="4200144"/>
                  </a:lnTo>
                  <a:lnTo>
                    <a:pt x="927100" y="4230624"/>
                  </a:lnTo>
                  <a:lnTo>
                    <a:pt x="914400" y="4232148"/>
                  </a:lnTo>
                  <a:close/>
                </a:path>
                <a:path w="2743200" h="4521835">
                  <a:moveTo>
                    <a:pt x="914400" y="4268724"/>
                  </a:moveTo>
                  <a:lnTo>
                    <a:pt x="914400" y="4236719"/>
                  </a:lnTo>
                  <a:lnTo>
                    <a:pt x="927100" y="4236719"/>
                  </a:lnTo>
                  <a:lnTo>
                    <a:pt x="927100" y="4267199"/>
                  </a:lnTo>
                  <a:lnTo>
                    <a:pt x="914400" y="4268724"/>
                  </a:lnTo>
                  <a:close/>
                </a:path>
                <a:path w="2743200" h="4521835">
                  <a:moveTo>
                    <a:pt x="914400" y="4305299"/>
                  </a:moveTo>
                  <a:lnTo>
                    <a:pt x="914400" y="4273296"/>
                  </a:lnTo>
                  <a:lnTo>
                    <a:pt x="927100" y="4274819"/>
                  </a:lnTo>
                  <a:lnTo>
                    <a:pt x="927100" y="4303776"/>
                  </a:lnTo>
                  <a:lnTo>
                    <a:pt x="914400" y="4305299"/>
                  </a:lnTo>
                  <a:close/>
                </a:path>
                <a:path w="2743200" h="4521835">
                  <a:moveTo>
                    <a:pt x="914400" y="4341876"/>
                  </a:moveTo>
                  <a:lnTo>
                    <a:pt x="914400" y="4309871"/>
                  </a:lnTo>
                  <a:lnTo>
                    <a:pt x="927100" y="4311396"/>
                  </a:lnTo>
                  <a:lnTo>
                    <a:pt x="927100" y="4341876"/>
                  </a:lnTo>
                  <a:lnTo>
                    <a:pt x="914400" y="4341876"/>
                  </a:lnTo>
                  <a:close/>
                </a:path>
                <a:path w="2743200" h="4521835">
                  <a:moveTo>
                    <a:pt x="914400" y="4378451"/>
                  </a:moveTo>
                  <a:lnTo>
                    <a:pt x="914400" y="4346448"/>
                  </a:lnTo>
                  <a:lnTo>
                    <a:pt x="927100" y="4347971"/>
                  </a:lnTo>
                  <a:lnTo>
                    <a:pt x="927100" y="4378451"/>
                  </a:lnTo>
                  <a:lnTo>
                    <a:pt x="914400" y="4378451"/>
                  </a:lnTo>
                  <a:close/>
                </a:path>
                <a:path w="2743200" h="4521835">
                  <a:moveTo>
                    <a:pt x="914400" y="4415028"/>
                  </a:moveTo>
                  <a:lnTo>
                    <a:pt x="914400" y="4384548"/>
                  </a:lnTo>
                  <a:lnTo>
                    <a:pt x="927100" y="4384548"/>
                  </a:lnTo>
                  <a:lnTo>
                    <a:pt x="927100" y="4415028"/>
                  </a:lnTo>
                  <a:lnTo>
                    <a:pt x="914400" y="4415028"/>
                  </a:lnTo>
                  <a:close/>
                </a:path>
                <a:path w="2743200" h="4521835">
                  <a:moveTo>
                    <a:pt x="914400" y="4453128"/>
                  </a:moveTo>
                  <a:lnTo>
                    <a:pt x="914400" y="4421124"/>
                  </a:lnTo>
                  <a:lnTo>
                    <a:pt x="927100" y="4421124"/>
                  </a:lnTo>
                  <a:lnTo>
                    <a:pt x="927100" y="4451603"/>
                  </a:lnTo>
                  <a:lnTo>
                    <a:pt x="914400" y="4453128"/>
                  </a:lnTo>
                  <a:close/>
                </a:path>
                <a:path w="2743200" h="4521835">
                  <a:moveTo>
                    <a:pt x="914400" y="4489703"/>
                  </a:moveTo>
                  <a:lnTo>
                    <a:pt x="914400" y="4457699"/>
                  </a:lnTo>
                  <a:lnTo>
                    <a:pt x="927100" y="4457699"/>
                  </a:lnTo>
                  <a:lnTo>
                    <a:pt x="927100" y="4488180"/>
                  </a:lnTo>
                  <a:lnTo>
                    <a:pt x="914400" y="4489703"/>
                  </a:lnTo>
                  <a:close/>
                </a:path>
                <a:path w="2743200" h="4521835">
                  <a:moveTo>
                    <a:pt x="736600" y="3619499"/>
                  </a:moveTo>
                  <a:lnTo>
                    <a:pt x="736600" y="2718815"/>
                  </a:lnTo>
                  <a:lnTo>
                    <a:pt x="749300" y="2717291"/>
                  </a:lnTo>
                  <a:lnTo>
                    <a:pt x="749300" y="3619499"/>
                  </a:lnTo>
                  <a:lnTo>
                    <a:pt x="736600" y="3619499"/>
                  </a:lnTo>
                  <a:close/>
                </a:path>
                <a:path w="2743200" h="4521835">
                  <a:moveTo>
                    <a:pt x="368866" y="3616587"/>
                  </a:moveTo>
                  <a:lnTo>
                    <a:pt x="736600" y="2714971"/>
                  </a:lnTo>
                  <a:lnTo>
                    <a:pt x="736600" y="3622548"/>
                  </a:lnTo>
                  <a:lnTo>
                    <a:pt x="749300" y="3622548"/>
                  </a:lnTo>
                  <a:lnTo>
                    <a:pt x="749300" y="4521708"/>
                  </a:lnTo>
                  <a:lnTo>
                    <a:pt x="711200" y="4521708"/>
                  </a:lnTo>
                  <a:lnTo>
                    <a:pt x="711200" y="3617976"/>
                  </a:lnTo>
                  <a:lnTo>
                    <a:pt x="698500" y="3617976"/>
                  </a:lnTo>
                  <a:lnTo>
                    <a:pt x="698500" y="4521708"/>
                  </a:lnTo>
                  <a:lnTo>
                    <a:pt x="673100" y="4521708"/>
                  </a:lnTo>
                  <a:lnTo>
                    <a:pt x="673100" y="3616451"/>
                  </a:lnTo>
                  <a:lnTo>
                    <a:pt x="660400" y="3616451"/>
                  </a:lnTo>
                  <a:lnTo>
                    <a:pt x="660400" y="4521708"/>
                  </a:lnTo>
                  <a:lnTo>
                    <a:pt x="635000" y="4521708"/>
                  </a:lnTo>
                  <a:lnTo>
                    <a:pt x="635000" y="3616451"/>
                  </a:lnTo>
                  <a:lnTo>
                    <a:pt x="622300" y="3616451"/>
                  </a:lnTo>
                  <a:lnTo>
                    <a:pt x="622300" y="4521708"/>
                  </a:lnTo>
                  <a:lnTo>
                    <a:pt x="596900" y="4521708"/>
                  </a:lnTo>
                  <a:lnTo>
                    <a:pt x="596900" y="3616451"/>
                  </a:lnTo>
                  <a:lnTo>
                    <a:pt x="584200" y="3619499"/>
                  </a:lnTo>
                  <a:lnTo>
                    <a:pt x="584200" y="4521708"/>
                  </a:lnTo>
                  <a:lnTo>
                    <a:pt x="558800" y="4521708"/>
                  </a:lnTo>
                  <a:lnTo>
                    <a:pt x="558800" y="3616451"/>
                  </a:lnTo>
                  <a:lnTo>
                    <a:pt x="546100" y="3619499"/>
                  </a:lnTo>
                  <a:lnTo>
                    <a:pt x="546100" y="4521708"/>
                  </a:lnTo>
                  <a:lnTo>
                    <a:pt x="381000" y="4521708"/>
                  </a:lnTo>
                  <a:lnTo>
                    <a:pt x="381000" y="3619499"/>
                  </a:lnTo>
                  <a:lnTo>
                    <a:pt x="368866" y="3616587"/>
                  </a:lnTo>
                  <a:close/>
                </a:path>
                <a:path w="2743200" h="4521835">
                  <a:moveTo>
                    <a:pt x="736600" y="2714971"/>
                  </a:moveTo>
                  <a:lnTo>
                    <a:pt x="736600" y="2714244"/>
                  </a:lnTo>
                  <a:lnTo>
                    <a:pt x="736882" y="2714278"/>
                  </a:lnTo>
                  <a:lnTo>
                    <a:pt x="736600" y="2714971"/>
                  </a:lnTo>
                  <a:close/>
                </a:path>
                <a:path w="2743200" h="4521835">
                  <a:moveTo>
                    <a:pt x="698500" y="4521708"/>
                  </a:moveTo>
                  <a:lnTo>
                    <a:pt x="698500" y="3624071"/>
                  </a:lnTo>
                  <a:lnTo>
                    <a:pt x="711200" y="3624071"/>
                  </a:lnTo>
                  <a:lnTo>
                    <a:pt x="711200" y="4521708"/>
                  </a:lnTo>
                  <a:lnTo>
                    <a:pt x="698500" y="4521708"/>
                  </a:lnTo>
                  <a:close/>
                </a:path>
                <a:path w="2743200" h="4521835">
                  <a:moveTo>
                    <a:pt x="660400" y="4521708"/>
                  </a:moveTo>
                  <a:lnTo>
                    <a:pt x="660400" y="3624071"/>
                  </a:lnTo>
                  <a:lnTo>
                    <a:pt x="673100" y="3624071"/>
                  </a:lnTo>
                  <a:lnTo>
                    <a:pt x="673100" y="4521708"/>
                  </a:lnTo>
                  <a:lnTo>
                    <a:pt x="660400" y="4521708"/>
                  </a:lnTo>
                  <a:close/>
                </a:path>
                <a:path w="2743200" h="4521835">
                  <a:moveTo>
                    <a:pt x="622300" y="4521708"/>
                  </a:moveTo>
                  <a:lnTo>
                    <a:pt x="622300" y="3624071"/>
                  </a:lnTo>
                  <a:lnTo>
                    <a:pt x="635000" y="3624071"/>
                  </a:lnTo>
                  <a:lnTo>
                    <a:pt x="635000" y="4521708"/>
                  </a:lnTo>
                  <a:lnTo>
                    <a:pt x="622300" y="4521708"/>
                  </a:lnTo>
                  <a:close/>
                </a:path>
                <a:path w="2743200" h="4521835">
                  <a:moveTo>
                    <a:pt x="584200" y="4521708"/>
                  </a:moveTo>
                  <a:lnTo>
                    <a:pt x="584200" y="3624071"/>
                  </a:lnTo>
                  <a:lnTo>
                    <a:pt x="596900" y="3624071"/>
                  </a:lnTo>
                  <a:lnTo>
                    <a:pt x="596900" y="4521708"/>
                  </a:lnTo>
                  <a:lnTo>
                    <a:pt x="584200" y="4521708"/>
                  </a:lnTo>
                  <a:close/>
                </a:path>
                <a:path w="2743200" h="4521835">
                  <a:moveTo>
                    <a:pt x="546100" y="4521708"/>
                  </a:moveTo>
                  <a:lnTo>
                    <a:pt x="546100" y="3622548"/>
                  </a:lnTo>
                  <a:lnTo>
                    <a:pt x="558800" y="3624071"/>
                  </a:lnTo>
                  <a:lnTo>
                    <a:pt x="558800" y="4521708"/>
                  </a:lnTo>
                  <a:lnTo>
                    <a:pt x="546100" y="4521708"/>
                  </a:lnTo>
                  <a:close/>
                </a:path>
                <a:path w="2743200" h="4521835">
                  <a:moveTo>
                    <a:pt x="0" y="4521708"/>
                  </a:moveTo>
                  <a:lnTo>
                    <a:pt x="368300" y="3621024"/>
                  </a:lnTo>
                  <a:lnTo>
                    <a:pt x="368300" y="3624071"/>
                  </a:lnTo>
                  <a:lnTo>
                    <a:pt x="381000" y="3622548"/>
                  </a:lnTo>
                  <a:lnTo>
                    <a:pt x="381000" y="4521708"/>
                  </a:lnTo>
                  <a:lnTo>
                    <a:pt x="0" y="4521708"/>
                  </a:lnTo>
                  <a:close/>
                </a:path>
                <a:path w="2743200" h="4521835">
                  <a:moveTo>
                    <a:pt x="368300" y="3617976"/>
                  </a:moveTo>
                  <a:lnTo>
                    <a:pt x="368300" y="3616451"/>
                  </a:lnTo>
                  <a:lnTo>
                    <a:pt x="368866" y="3616587"/>
                  </a:lnTo>
                  <a:lnTo>
                    <a:pt x="368300" y="3617976"/>
                  </a:lnTo>
                  <a:close/>
                </a:path>
              </a:pathLst>
            </a:custGeom>
            <a:solidFill>
              <a:srgbClr val="9393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185671" y="5314187"/>
              <a:ext cx="2181225" cy="7620"/>
            </a:xfrm>
            <a:custGeom>
              <a:avLst/>
              <a:gdLst/>
              <a:ahLst/>
              <a:cxnLst/>
              <a:rect l="l" t="t" r="r" b="b"/>
              <a:pathLst>
                <a:path w="2181225" h="7620">
                  <a:moveTo>
                    <a:pt x="2173224" y="6096"/>
                  </a:moveTo>
                  <a:lnTo>
                    <a:pt x="2173224" y="3048"/>
                  </a:lnTo>
                  <a:lnTo>
                    <a:pt x="2176272" y="0"/>
                  </a:lnTo>
                  <a:lnTo>
                    <a:pt x="2177796" y="0"/>
                  </a:lnTo>
                  <a:lnTo>
                    <a:pt x="2180844" y="3048"/>
                  </a:lnTo>
                  <a:lnTo>
                    <a:pt x="2180844" y="6096"/>
                  </a:lnTo>
                  <a:lnTo>
                    <a:pt x="2179320" y="7619"/>
                  </a:lnTo>
                  <a:lnTo>
                    <a:pt x="2174748" y="7619"/>
                  </a:lnTo>
                  <a:lnTo>
                    <a:pt x="2173224" y="6096"/>
                  </a:lnTo>
                  <a:close/>
                </a:path>
                <a:path w="2181225" h="7620">
                  <a:moveTo>
                    <a:pt x="2136648" y="6096"/>
                  </a:moveTo>
                  <a:lnTo>
                    <a:pt x="2136648" y="3048"/>
                  </a:lnTo>
                  <a:lnTo>
                    <a:pt x="2139696" y="0"/>
                  </a:lnTo>
                  <a:lnTo>
                    <a:pt x="2141220" y="0"/>
                  </a:lnTo>
                  <a:lnTo>
                    <a:pt x="2144268" y="3048"/>
                  </a:lnTo>
                  <a:lnTo>
                    <a:pt x="2144268" y="6096"/>
                  </a:lnTo>
                  <a:lnTo>
                    <a:pt x="2142744" y="7619"/>
                  </a:lnTo>
                  <a:lnTo>
                    <a:pt x="2138172" y="7619"/>
                  </a:lnTo>
                  <a:lnTo>
                    <a:pt x="2136648" y="6096"/>
                  </a:lnTo>
                  <a:close/>
                </a:path>
                <a:path w="2181225" h="7620">
                  <a:moveTo>
                    <a:pt x="2106168" y="6096"/>
                  </a:moveTo>
                  <a:lnTo>
                    <a:pt x="2106168" y="3048"/>
                  </a:lnTo>
                  <a:lnTo>
                    <a:pt x="2107692" y="3048"/>
                  </a:lnTo>
                  <a:lnTo>
                    <a:pt x="2107692" y="6096"/>
                  </a:lnTo>
                  <a:lnTo>
                    <a:pt x="2106168" y="6096"/>
                  </a:lnTo>
                  <a:close/>
                </a:path>
                <a:path w="2181225" h="7620">
                  <a:moveTo>
                    <a:pt x="2100072" y="6096"/>
                  </a:moveTo>
                  <a:lnTo>
                    <a:pt x="2100072" y="3048"/>
                  </a:lnTo>
                  <a:lnTo>
                    <a:pt x="2103120" y="0"/>
                  </a:lnTo>
                  <a:lnTo>
                    <a:pt x="2104644" y="0"/>
                  </a:lnTo>
                  <a:lnTo>
                    <a:pt x="2104644" y="1524"/>
                  </a:lnTo>
                  <a:lnTo>
                    <a:pt x="2106168" y="1524"/>
                  </a:lnTo>
                  <a:lnTo>
                    <a:pt x="2106168" y="7619"/>
                  </a:lnTo>
                  <a:lnTo>
                    <a:pt x="2101596" y="7619"/>
                  </a:lnTo>
                  <a:lnTo>
                    <a:pt x="2100072" y="6096"/>
                  </a:lnTo>
                  <a:close/>
                </a:path>
                <a:path w="2181225" h="7620">
                  <a:moveTo>
                    <a:pt x="2063496" y="7619"/>
                  </a:moveTo>
                  <a:lnTo>
                    <a:pt x="2063496" y="1524"/>
                  </a:lnTo>
                  <a:lnTo>
                    <a:pt x="2065020" y="1524"/>
                  </a:lnTo>
                  <a:lnTo>
                    <a:pt x="2065020" y="0"/>
                  </a:lnTo>
                  <a:lnTo>
                    <a:pt x="2068068" y="0"/>
                  </a:lnTo>
                  <a:lnTo>
                    <a:pt x="2068068" y="1524"/>
                  </a:lnTo>
                  <a:lnTo>
                    <a:pt x="2069592" y="1524"/>
                  </a:lnTo>
                  <a:lnTo>
                    <a:pt x="2069592" y="7619"/>
                  </a:lnTo>
                  <a:lnTo>
                    <a:pt x="2063496" y="7619"/>
                  </a:lnTo>
                  <a:close/>
                </a:path>
                <a:path w="2181225" h="7620">
                  <a:moveTo>
                    <a:pt x="2026920" y="7619"/>
                  </a:moveTo>
                  <a:lnTo>
                    <a:pt x="2026920" y="1524"/>
                  </a:lnTo>
                  <a:lnTo>
                    <a:pt x="2028444" y="1524"/>
                  </a:lnTo>
                  <a:lnTo>
                    <a:pt x="2028444" y="0"/>
                  </a:lnTo>
                  <a:lnTo>
                    <a:pt x="2031492" y="0"/>
                  </a:lnTo>
                  <a:lnTo>
                    <a:pt x="2031492" y="1524"/>
                  </a:lnTo>
                  <a:lnTo>
                    <a:pt x="2033016" y="1524"/>
                  </a:lnTo>
                  <a:lnTo>
                    <a:pt x="2033016" y="7619"/>
                  </a:lnTo>
                  <a:lnTo>
                    <a:pt x="2026920" y="7619"/>
                  </a:lnTo>
                  <a:close/>
                </a:path>
                <a:path w="2181225" h="7620">
                  <a:moveTo>
                    <a:pt x="2025396" y="6096"/>
                  </a:moveTo>
                  <a:lnTo>
                    <a:pt x="2025396" y="3048"/>
                  </a:lnTo>
                  <a:lnTo>
                    <a:pt x="2026920" y="3048"/>
                  </a:lnTo>
                  <a:lnTo>
                    <a:pt x="2026920" y="6096"/>
                  </a:lnTo>
                  <a:lnTo>
                    <a:pt x="2025396" y="6096"/>
                  </a:lnTo>
                  <a:close/>
                </a:path>
                <a:path w="2181225" h="7620">
                  <a:moveTo>
                    <a:pt x="1990344" y="7619"/>
                  </a:moveTo>
                  <a:lnTo>
                    <a:pt x="1990344" y="1524"/>
                  </a:lnTo>
                  <a:lnTo>
                    <a:pt x="1991868" y="1524"/>
                  </a:lnTo>
                  <a:lnTo>
                    <a:pt x="1991868" y="0"/>
                  </a:lnTo>
                  <a:lnTo>
                    <a:pt x="1993392" y="0"/>
                  </a:lnTo>
                  <a:lnTo>
                    <a:pt x="1996440" y="3048"/>
                  </a:lnTo>
                  <a:lnTo>
                    <a:pt x="1996440" y="6096"/>
                  </a:lnTo>
                  <a:lnTo>
                    <a:pt x="1994916" y="7619"/>
                  </a:lnTo>
                  <a:lnTo>
                    <a:pt x="1990344" y="7619"/>
                  </a:lnTo>
                  <a:close/>
                </a:path>
                <a:path w="2181225" h="7620">
                  <a:moveTo>
                    <a:pt x="1988820" y="6096"/>
                  </a:moveTo>
                  <a:lnTo>
                    <a:pt x="1988820" y="3048"/>
                  </a:lnTo>
                  <a:lnTo>
                    <a:pt x="1990344" y="3048"/>
                  </a:lnTo>
                  <a:lnTo>
                    <a:pt x="1990344" y="6096"/>
                  </a:lnTo>
                  <a:lnTo>
                    <a:pt x="1988820" y="6096"/>
                  </a:lnTo>
                  <a:close/>
                </a:path>
                <a:path w="2181225" h="7620">
                  <a:moveTo>
                    <a:pt x="1952244" y="6096"/>
                  </a:moveTo>
                  <a:lnTo>
                    <a:pt x="1952244" y="3048"/>
                  </a:lnTo>
                  <a:lnTo>
                    <a:pt x="1955292" y="0"/>
                  </a:lnTo>
                  <a:lnTo>
                    <a:pt x="1956816" y="0"/>
                  </a:lnTo>
                  <a:lnTo>
                    <a:pt x="1959864" y="3048"/>
                  </a:lnTo>
                  <a:lnTo>
                    <a:pt x="1959864" y="6096"/>
                  </a:lnTo>
                  <a:lnTo>
                    <a:pt x="1958340" y="7619"/>
                  </a:lnTo>
                  <a:lnTo>
                    <a:pt x="1953768" y="7619"/>
                  </a:lnTo>
                  <a:lnTo>
                    <a:pt x="1952244" y="6096"/>
                  </a:lnTo>
                  <a:close/>
                </a:path>
                <a:path w="2181225" h="7620">
                  <a:moveTo>
                    <a:pt x="1915668" y="6096"/>
                  </a:moveTo>
                  <a:lnTo>
                    <a:pt x="1915668" y="3048"/>
                  </a:lnTo>
                  <a:lnTo>
                    <a:pt x="1918716" y="0"/>
                  </a:lnTo>
                  <a:lnTo>
                    <a:pt x="1920240" y="0"/>
                  </a:lnTo>
                  <a:lnTo>
                    <a:pt x="1923288" y="3048"/>
                  </a:lnTo>
                  <a:lnTo>
                    <a:pt x="1923288" y="6096"/>
                  </a:lnTo>
                  <a:lnTo>
                    <a:pt x="1921764" y="7619"/>
                  </a:lnTo>
                  <a:lnTo>
                    <a:pt x="1917192" y="7619"/>
                  </a:lnTo>
                  <a:lnTo>
                    <a:pt x="1915668" y="6096"/>
                  </a:lnTo>
                  <a:close/>
                </a:path>
                <a:path w="2181225" h="7620">
                  <a:moveTo>
                    <a:pt x="1885188" y="6096"/>
                  </a:moveTo>
                  <a:lnTo>
                    <a:pt x="1885188" y="3048"/>
                  </a:lnTo>
                  <a:lnTo>
                    <a:pt x="1886712" y="3048"/>
                  </a:lnTo>
                  <a:lnTo>
                    <a:pt x="1886712" y="6096"/>
                  </a:lnTo>
                  <a:lnTo>
                    <a:pt x="1885188" y="6096"/>
                  </a:lnTo>
                  <a:close/>
                </a:path>
                <a:path w="2181225" h="7620">
                  <a:moveTo>
                    <a:pt x="1879092" y="6096"/>
                  </a:moveTo>
                  <a:lnTo>
                    <a:pt x="1879092" y="3048"/>
                  </a:lnTo>
                  <a:lnTo>
                    <a:pt x="1882140" y="0"/>
                  </a:lnTo>
                  <a:lnTo>
                    <a:pt x="1883664" y="0"/>
                  </a:lnTo>
                  <a:lnTo>
                    <a:pt x="1883664" y="1524"/>
                  </a:lnTo>
                  <a:lnTo>
                    <a:pt x="1885188" y="1524"/>
                  </a:lnTo>
                  <a:lnTo>
                    <a:pt x="1885188" y="7619"/>
                  </a:lnTo>
                  <a:lnTo>
                    <a:pt x="1880616" y="7619"/>
                  </a:lnTo>
                  <a:lnTo>
                    <a:pt x="1879092" y="6096"/>
                  </a:lnTo>
                  <a:close/>
                </a:path>
                <a:path w="2181225" h="7620">
                  <a:moveTo>
                    <a:pt x="1842516" y="7619"/>
                  </a:moveTo>
                  <a:lnTo>
                    <a:pt x="1842516" y="1524"/>
                  </a:lnTo>
                  <a:lnTo>
                    <a:pt x="1844040" y="1524"/>
                  </a:lnTo>
                  <a:lnTo>
                    <a:pt x="1844040" y="0"/>
                  </a:lnTo>
                  <a:lnTo>
                    <a:pt x="1847088" y="0"/>
                  </a:lnTo>
                  <a:lnTo>
                    <a:pt x="1847088" y="1524"/>
                  </a:lnTo>
                  <a:lnTo>
                    <a:pt x="1848612" y="1524"/>
                  </a:lnTo>
                  <a:lnTo>
                    <a:pt x="1848612" y="7619"/>
                  </a:lnTo>
                  <a:lnTo>
                    <a:pt x="1842516" y="7619"/>
                  </a:lnTo>
                  <a:close/>
                </a:path>
                <a:path w="2181225" h="7620">
                  <a:moveTo>
                    <a:pt x="1805940" y="7619"/>
                  </a:moveTo>
                  <a:lnTo>
                    <a:pt x="1805940" y="1524"/>
                  </a:lnTo>
                  <a:lnTo>
                    <a:pt x="1807464" y="1524"/>
                  </a:lnTo>
                  <a:lnTo>
                    <a:pt x="1807464" y="0"/>
                  </a:lnTo>
                  <a:lnTo>
                    <a:pt x="1810512" y="0"/>
                  </a:lnTo>
                  <a:lnTo>
                    <a:pt x="1810512" y="1524"/>
                  </a:lnTo>
                  <a:lnTo>
                    <a:pt x="1812035" y="1524"/>
                  </a:lnTo>
                  <a:lnTo>
                    <a:pt x="1812035" y="7619"/>
                  </a:lnTo>
                  <a:lnTo>
                    <a:pt x="1805940" y="7619"/>
                  </a:lnTo>
                  <a:close/>
                </a:path>
                <a:path w="2181225" h="7620">
                  <a:moveTo>
                    <a:pt x="1804416" y="6096"/>
                  </a:moveTo>
                  <a:lnTo>
                    <a:pt x="1804416" y="3048"/>
                  </a:lnTo>
                  <a:lnTo>
                    <a:pt x="1805940" y="3048"/>
                  </a:lnTo>
                  <a:lnTo>
                    <a:pt x="1805940" y="6096"/>
                  </a:lnTo>
                  <a:lnTo>
                    <a:pt x="1804416" y="6096"/>
                  </a:lnTo>
                  <a:close/>
                </a:path>
                <a:path w="2181225" h="7620">
                  <a:moveTo>
                    <a:pt x="1769364" y="7619"/>
                  </a:moveTo>
                  <a:lnTo>
                    <a:pt x="1769364" y="1524"/>
                  </a:lnTo>
                  <a:lnTo>
                    <a:pt x="1770888" y="0"/>
                  </a:lnTo>
                  <a:lnTo>
                    <a:pt x="1772412" y="0"/>
                  </a:lnTo>
                  <a:lnTo>
                    <a:pt x="1775460" y="3048"/>
                  </a:lnTo>
                  <a:lnTo>
                    <a:pt x="1775460" y="6096"/>
                  </a:lnTo>
                  <a:lnTo>
                    <a:pt x="1773935" y="7619"/>
                  </a:lnTo>
                  <a:lnTo>
                    <a:pt x="1769364" y="7619"/>
                  </a:lnTo>
                  <a:close/>
                </a:path>
                <a:path w="2181225" h="7620">
                  <a:moveTo>
                    <a:pt x="1767840" y="6096"/>
                  </a:moveTo>
                  <a:lnTo>
                    <a:pt x="1767840" y="3048"/>
                  </a:lnTo>
                  <a:lnTo>
                    <a:pt x="1769364" y="3048"/>
                  </a:lnTo>
                  <a:lnTo>
                    <a:pt x="1769364" y="6096"/>
                  </a:lnTo>
                  <a:lnTo>
                    <a:pt x="1767840" y="6096"/>
                  </a:lnTo>
                  <a:close/>
                </a:path>
                <a:path w="2181225" h="7620">
                  <a:moveTo>
                    <a:pt x="1731264" y="6096"/>
                  </a:moveTo>
                  <a:lnTo>
                    <a:pt x="1731264" y="3048"/>
                  </a:lnTo>
                  <a:lnTo>
                    <a:pt x="1734312" y="0"/>
                  </a:lnTo>
                  <a:lnTo>
                    <a:pt x="1735835" y="0"/>
                  </a:lnTo>
                  <a:lnTo>
                    <a:pt x="1738884" y="3048"/>
                  </a:lnTo>
                  <a:lnTo>
                    <a:pt x="1738884" y="6096"/>
                  </a:lnTo>
                  <a:lnTo>
                    <a:pt x="1737360" y="7619"/>
                  </a:lnTo>
                  <a:lnTo>
                    <a:pt x="1732788" y="7619"/>
                  </a:lnTo>
                  <a:lnTo>
                    <a:pt x="1731264" y="6096"/>
                  </a:lnTo>
                  <a:close/>
                </a:path>
                <a:path w="2181225" h="7620">
                  <a:moveTo>
                    <a:pt x="1694688" y="6096"/>
                  </a:moveTo>
                  <a:lnTo>
                    <a:pt x="1694688" y="3048"/>
                  </a:lnTo>
                  <a:lnTo>
                    <a:pt x="1697735" y="0"/>
                  </a:lnTo>
                  <a:lnTo>
                    <a:pt x="1699260" y="0"/>
                  </a:lnTo>
                  <a:lnTo>
                    <a:pt x="1702308" y="3048"/>
                  </a:lnTo>
                  <a:lnTo>
                    <a:pt x="1702308" y="6096"/>
                  </a:lnTo>
                  <a:lnTo>
                    <a:pt x="1700784" y="7619"/>
                  </a:lnTo>
                  <a:lnTo>
                    <a:pt x="1696212" y="7619"/>
                  </a:lnTo>
                  <a:lnTo>
                    <a:pt x="1694688" y="6096"/>
                  </a:lnTo>
                  <a:close/>
                </a:path>
                <a:path w="2181225" h="7620">
                  <a:moveTo>
                    <a:pt x="1664208" y="6096"/>
                  </a:moveTo>
                  <a:lnTo>
                    <a:pt x="1664208" y="3048"/>
                  </a:lnTo>
                  <a:lnTo>
                    <a:pt x="1665732" y="3048"/>
                  </a:lnTo>
                  <a:lnTo>
                    <a:pt x="1665732" y="6096"/>
                  </a:lnTo>
                  <a:lnTo>
                    <a:pt x="1664208" y="6096"/>
                  </a:lnTo>
                  <a:close/>
                </a:path>
                <a:path w="2181225" h="7620">
                  <a:moveTo>
                    <a:pt x="1658112" y="6096"/>
                  </a:moveTo>
                  <a:lnTo>
                    <a:pt x="1658112" y="3048"/>
                  </a:lnTo>
                  <a:lnTo>
                    <a:pt x="1661160" y="0"/>
                  </a:lnTo>
                  <a:lnTo>
                    <a:pt x="1662684" y="0"/>
                  </a:lnTo>
                  <a:lnTo>
                    <a:pt x="1662684" y="1524"/>
                  </a:lnTo>
                  <a:lnTo>
                    <a:pt x="1664208" y="1524"/>
                  </a:lnTo>
                  <a:lnTo>
                    <a:pt x="1664208" y="7619"/>
                  </a:lnTo>
                  <a:lnTo>
                    <a:pt x="1659635" y="7619"/>
                  </a:lnTo>
                  <a:lnTo>
                    <a:pt x="1658112" y="6096"/>
                  </a:lnTo>
                  <a:close/>
                </a:path>
                <a:path w="2181225" h="7620">
                  <a:moveTo>
                    <a:pt x="1621535" y="7619"/>
                  </a:moveTo>
                  <a:lnTo>
                    <a:pt x="1621535" y="1524"/>
                  </a:lnTo>
                  <a:lnTo>
                    <a:pt x="1623060" y="1524"/>
                  </a:lnTo>
                  <a:lnTo>
                    <a:pt x="1623060" y="0"/>
                  </a:lnTo>
                  <a:lnTo>
                    <a:pt x="1626108" y="0"/>
                  </a:lnTo>
                  <a:lnTo>
                    <a:pt x="1626108" y="1524"/>
                  </a:lnTo>
                  <a:lnTo>
                    <a:pt x="1627632" y="1524"/>
                  </a:lnTo>
                  <a:lnTo>
                    <a:pt x="1627632" y="7619"/>
                  </a:lnTo>
                  <a:lnTo>
                    <a:pt x="1621535" y="7619"/>
                  </a:lnTo>
                  <a:close/>
                </a:path>
                <a:path w="2181225" h="7620">
                  <a:moveTo>
                    <a:pt x="1584960" y="7619"/>
                  </a:moveTo>
                  <a:lnTo>
                    <a:pt x="1584960" y="1524"/>
                  </a:lnTo>
                  <a:lnTo>
                    <a:pt x="1586484" y="1524"/>
                  </a:lnTo>
                  <a:lnTo>
                    <a:pt x="1586484" y="0"/>
                  </a:lnTo>
                  <a:lnTo>
                    <a:pt x="1589532" y="0"/>
                  </a:lnTo>
                  <a:lnTo>
                    <a:pt x="1589532" y="1524"/>
                  </a:lnTo>
                  <a:lnTo>
                    <a:pt x="1591056" y="1524"/>
                  </a:lnTo>
                  <a:lnTo>
                    <a:pt x="1591056" y="7619"/>
                  </a:lnTo>
                  <a:lnTo>
                    <a:pt x="1584960" y="7619"/>
                  </a:lnTo>
                  <a:close/>
                </a:path>
                <a:path w="2181225" h="7620">
                  <a:moveTo>
                    <a:pt x="1583435" y="6096"/>
                  </a:moveTo>
                  <a:lnTo>
                    <a:pt x="1583435" y="3048"/>
                  </a:lnTo>
                  <a:lnTo>
                    <a:pt x="1584960" y="3048"/>
                  </a:lnTo>
                  <a:lnTo>
                    <a:pt x="1584960" y="6096"/>
                  </a:lnTo>
                  <a:lnTo>
                    <a:pt x="1583435" y="6096"/>
                  </a:lnTo>
                  <a:close/>
                </a:path>
                <a:path w="2181225" h="7620">
                  <a:moveTo>
                    <a:pt x="1548384" y="7619"/>
                  </a:moveTo>
                  <a:lnTo>
                    <a:pt x="1548384" y="1524"/>
                  </a:lnTo>
                  <a:lnTo>
                    <a:pt x="1549908" y="0"/>
                  </a:lnTo>
                  <a:lnTo>
                    <a:pt x="1551432" y="0"/>
                  </a:lnTo>
                  <a:lnTo>
                    <a:pt x="1554480" y="3048"/>
                  </a:lnTo>
                  <a:lnTo>
                    <a:pt x="1554480" y="6096"/>
                  </a:lnTo>
                  <a:lnTo>
                    <a:pt x="1552956" y="7619"/>
                  </a:lnTo>
                  <a:lnTo>
                    <a:pt x="1548384" y="7619"/>
                  </a:lnTo>
                  <a:close/>
                </a:path>
                <a:path w="2181225" h="7620">
                  <a:moveTo>
                    <a:pt x="1546860" y="6096"/>
                  </a:moveTo>
                  <a:lnTo>
                    <a:pt x="1546860" y="3048"/>
                  </a:lnTo>
                  <a:lnTo>
                    <a:pt x="1548384" y="3048"/>
                  </a:lnTo>
                  <a:lnTo>
                    <a:pt x="1548384" y="6096"/>
                  </a:lnTo>
                  <a:lnTo>
                    <a:pt x="1546860" y="6096"/>
                  </a:lnTo>
                  <a:close/>
                </a:path>
                <a:path w="2181225" h="7620">
                  <a:moveTo>
                    <a:pt x="1510284" y="6096"/>
                  </a:moveTo>
                  <a:lnTo>
                    <a:pt x="1510284" y="3048"/>
                  </a:lnTo>
                  <a:lnTo>
                    <a:pt x="1513332" y="0"/>
                  </a:lnTo>
                  <a:lnTo>
                    <a:pt x="1514856" y="0"/>
                  </a:lnTo>
                  <a:lnTo>
                    <a:pt x="1517904" y="3048"/>
                  </a:lnTo>
                  <a:lnTo>
                    <a:pt x="1517904" y="6096"/>
                  </a:lnTo>
                  <a:lnTo>
                    <a:pt x="1516380" y="7619"/>
                  </a:lnTo>
                  <a:lnTo>
                    <a:pt x="1511808" y="7619"/>
                  </a:lnTo>
                  <a:lnTo>
                    <a:pt x="1510284" y="6096"/>
                  </a:lnTo>
                  <a:close/>
                </a:path>
                <a:path w="2181225" h="7620">
                  <a:moveTo>
                    <a:pt x="1473708" y="6096"/>
                  </a:moveTo>
                  <a:lnTo>
                    <a:pt x="1473708" y="3048"/>
                  </a:lnTo>
                  <a:lnTo>
                    <a:pt x="1476756" y="0"/>
                  </a:lnTo>
                  <a:lnTo>
                    <a:pt x="1478280" y="0"/>
                  </a:lnTo>
                  <a:lnTo>
                    <a:pt x="1481328" y="3048"/>
                  </a:lnTo>
                  <a:lnTo>
                    <a:pt x="1481328" y="6096"/>
                  </a:lnTo>
                  <a:lnTo>
                    <a:pt x="1479804" y="7619"/>
                  </a:lnTo>
                  <a:lnTo>
                    <a:pt x="1475232" y="7619"/>
                  </a:lnTo>
                  <a:lnTo>
                    <a:pt x="1473708" y="6096"/>
                  </a:lnTo>
                  <a:close/>
                </a:path>
                <a:path w="2181225" h="7620">
                  <a:moveTo>
                    <a:pt x="1443228" y="6096"/>
                  </a:moveTo>
                  <a:lnTo>
                    <a:pt x="1443228" y="3048"/>
                  </a:lnTo>
                  <a:lnTo>
                    <a:pt x="1444751" y="3048"/>
                  </a:lnTo>
                  <a:lnTo>
                    <a:pt x="1444751" y="6096"/>
                  </a:lnTo>
                  <a:lnTo>
                    <a:pt x="1443228" y="6096"/>
                  </a:lnTo>
                  <a:close/>
                </a:path>
                <a:path w="2181225" h="7620">
                  <a:moveTo>
                    <a:pt x="1437132" y="7619"/>
                  </a:moveTo>
                  <a:lnTo>
                    <a:pt x="1437132" y="1524"/>
                  </a:lnTo>
                  <a:lnTo>
                    <a:pt x="1438656" y="1524"/>
                  </a:lnTo>
                  <a:lnTo>
                    <a:pt x="1440180" y="0"/>
                  </a:lnTo>
                  <a:lnTo>
                    <a:pt x="1441704" y="0"/>
                  </a:lnTo>
                  <a:lnTo>
                    <a:pt x="1441704" y="1524"/>
                  </a:lnTo>
                  <a:lnTo>
                    <a:pt x="1443228" y="1524"/>
                  </a:lnTo>
                  <a:lnTo>
                    <a:pt x="1443228" y="7619"/>
                  </a:lnTo>
                  <a:lnTo>
                    <a:pt x="1437132" y="7619"/>
                  </a:lnTo>
                  <a:close/>
                </a:path>
                <a:path w="2181225" h="7620">
                  <a:moveTo>
                    <a:pt x="1400556" y="7619"/>
                  </a:moveTo>
                  <a:lnTo>
                    <a:pt x="1400556" y="1524"/>
                  </a:lnTo>
                  <a:lnTo>
                    <a:pt x="1402080" y="1524"/>
                  </a:lnTo>
                  <a:lnTo>
                    <a:pt x="1402080" y="0"/>
                  </a:lnTo>
                  <a:lnTo>
                    <a:pt x="1405128" y="0"/>
                  </a:lnTo>
                  <a:lnTo>
                    <a:pt x="1405128" y="1524"/>
                  </a:lnTo>
                  <a:lnTo>
                    <a:pt x="1406651" y="1524"/>
                  </a:lnTo>
                  <a:lnTo>
                    <a:pt x="1406651" y="7619"/>
                  </a:lnTo>
                  <a:lnTo>
                    <a:pt x="1400556" y="7619"/>
                  </a:lnTo>
                  <a:close/>
                </a:path>
                <a:path w="2181225" h="7620">
                  <a:moveTo>
                    <a:pt x="1363980" y="7619"/>
                  </a:moveTo>
                  <a:lnTo>
                    <a:pt x="1363980" y="1524"/>
                  </a:lnTo>
                  <a:lnTo>
                    <a:pt x="1365504" y="1524"/>
                  </a:lnTo>
                  <a:lnTo>
                    <a:pt x="1365504" y="0"/>
                  </a:lnTo>
                  <a:lnTo>
                    <a:pt x="1368551" y="0"/>
                  </a:lnTo>
                  <a:lnTo>
                    <a:pt x="1368551" y="1524"/>
                  </a:lnTo>
                  <a:lnTo>
                    <a:pt x="1370076" y="1524"/>
                  </a:lnTo>
                  <a:lnTo>
                    <a:pt x="1370076" y="7619"/>
                  </a:lnTo>
                  <a:lnTo>
                    <a:pt x="1363980" y="7619"/>
                  </a:lnTo>
                  <a:close/>
                </a:path>
                <a:path w="2181225" h="7620">
                  <a:moveTo>
                    <a:pt x="1362456" y="6096"/>
                  </a:moveTo>
                  <a:lnTo>
                    <a:pt x="1362456" y="3048"/>
                  </a:lnTo>
                  <a:lnTo>
                    <a:pt x="1363980" y="3048"/>
                  </a:lnTo>
                  <a:lnTo>
                    <a:pt x="1363980" y="6096"/>
                  </a:lnTo>
                  <a:lnTo>
                    <a:pt x="1362456" y="6096"/>
                  </a:lnTo>
                  <a:close/>
                </a:path>
                <a:path w="2181225" h="7620">
                  <a:moveTo>
                    <a:pt x="1327404" y="7619"/>
                  </a:moveTo>
                  <a:lnTo>
                    <a:pt x="1327404" y="1524"/>
                  </a:lnTo>
                  <a:lnTo>
                    <a:pt x="1328928" y="0"/>
                  </a:lnTo>
                  <a:lnTo>
                    <a:pt x="1330451" y="0"/>
                  </a:lnTo>
                  <a:lnTo>
                    <a:pt x="1333500" y="3048"/>
                  </a:lnTo>
                  <a:lnTo>
                    <a:pt x="1333500" y="6096"/>
                  </a:lnTo>
                  <a:lnTo>
                    <a:pt x="1331976" y="7619"/>
                  </a:lnTo>
                  <a:lnTo>
                    <a:pt x="1327404" y="7619"/>
                  </a:lnTo>
                  <a:close/>
                </a:path>
                <a:path w="2181225" h="7620">
                  <a:moveTo>
                    <a:pt x="1325880" y="6096"/>
                  </a:moveTo>
                  <a:lnTo>
                    <a:pt x="1325880" y="3048"/>
                  </a:lnTo>
                  <a:lnTo>
                    <a:pt x="1327404" y="3048"/>
                  </a:lnTo>
                  <a:lnTo>
                    <a:pt x="1327404" y="6096"/>
                  </a:lnTo>
                  <a:lnTo>
                    <a:pt x="1325880" y="6096"/>
                  </a:lnTo>
                  <a:close/>
                </a:path>
                <a:path w="2181225" h="7620">
                  <a:moveTo>
                    <a:pt x="1289304" y="6096"/>
                  </a:moveTo>
                  <a:lnTo>
                    <a:pt x="1289304" y="3048"/>
                  </a:lnTo>
                  <a:lnTo>
                    <a:pt x="1292351" y="0"/>
                  </a:lnTo>
                  <a:lnTo>
                    <a:pt x="1293876" y="0"/>
                  </a:lnTo>
                  <a:lnTo>
                    <a:pt x="1296924" y="3048"/>
                  </a:lnTo>
                  <a:lnTo>
                    <a:pt x="1296924" y="6096"/>
                  </a:lnTo>
                  <a:lnTo>
                    <a:pt x="1295400" y="7619"/>
                  </a:lnTo>
                  <a:lnTo>
                    <a:pt x="1290828" y="7619"/>
                  </a:lnTo>
                  <a:lnTo>
                    <a:pt x="1289304" y="6096"/>
                  </a:lnTo>
                  <a:close/>
                </a:path>
                <a:path w="2181225" h="7620">
                  <a:moveTo>
                    <a:pt x="1252728" y="6096"/>
                  </a:moveTo>
                  <a:lnTo>
                    <a:pt x="1252728" y="3048"/>
                  </a:lnTo>
                  <a:lnTo>
                    <a:pt x="1255776" y="0"/>
                  </a:lnTo>
                  <a:lnTo>
                    <a:pt x="1257300" y="0"/>
                  </a:lnTo>
                  <a:lnTo>
                    <a:pt x="1260348" y="3048"/>
                  </a:lnTo>
                  <a:lnTo>
                    <a:pt x="1260348" y="6096"/>
                  </a:lnTo>
                  <a:lnTo>
                    <a:pt x="1258824" y="7619"/>
                  </a:lnTo>
                  <a:lnTo>
                    <a:pt x="1254251" y="7619"/>
                  </a:lnTo>
                  <a:lnTo>
                    <a:pt x="1252728" y="6096"/>
                  </a:lnTo>
                  <a:close/>
                </a:path>
                <a:path w="2181225" h="7620">
                  <a:moveTo>
                    <a:pt x="1222248" y="6096"/>
                  </a:moveTo>
                  <a:lnTo>
                    <a:pt x="1222248" y="3048"/>
                  </a:lnTo>
                  <a:lnTo>
                    <a:pt x="1223772" y="3048"/>
                  </a:lnTo>
                  <a:lnTo>
                    <a:pt x="1223772" y="6096"/>
                  </a:lnTo>
                  <a:lnTo>
                    <a:pt x="1222248" y="6096"/>
                  </a:lnTo>
                  <a:close/>
                </a:path>
                <a:path w="2181225" h="7620">
                  <a:moveTo>
                    <a:pt x="1216151" y="7619"/>
                  </a:moveTo>
                  <a:lnTo>
                    <a:pt x="1216151" y="1524"/>
                  </a:lnTo>
                  <a:lnTo>
                    <a:pt x="1217676" y="1524"/>
                  </a:lnTo>
                  <a:lnTo>
                    <a:pt x="1219200" y="0"/>
                  </a:lnTo>
                  <a:lnTo>
                    <a:pt x="1220724" y="0"/>
                  </a:lnTo>
                  <a:lnTo>
                    <a:pt x="1220724" y="1524"/>
                  </a:lnTo>
                  <a:lnTo>
                    <a:pt x="1222248" y="1524"/>
                  </a:lnTo>
                  <a:lnTo>
                    <a:pt x="1222248" y="7619"/>
                  </a:lnTo>
                  <a:lnTo>
                    <a:pt x="1216151" y="7619"/>
                  </a:lnTo>
                  <a:close/>
                </a:path>
                <a:path w="2181225" h="7620">
                  <a:moveTo>
                    <a:pt x="1179576" y="7619"/>
                  </a:moveTo>
                  <a:lnTo>
                    <a:pt x="1179576" y="1524"/>
                  </a:lnTo>
                  <a:lnTo>
                    <a:pt x="1181100" y="1524"/>
                  </a:lnTo>
                  <a:lnTo>
                    <a:pt x="1181100" y="0"/>
                  </a:lnTo>
                  <a:lnTo>
                    <a:pt x="1184148" y="0"/>
                  </a:lnTo>
                  <a:lnTo>
                    <a:pt x="1184148" y="1524"/>
                  </a:lnTo>
                  <a:lnTo>
                    <a:pt x="1185672" y="1524"/>
                  </a:lnTo>
                  <a:lnTo>
                    <a:pt x="1185672" y="7619"/>
                  </a:lnTo>
                  <a:lnTo>
                    <a:pt x="1179576" y="7619"/>
                  </a:lnTo>
                  <a:close/>
                </a:path>
                <a:path w="2181225" h="7620">
                  <a:moveTo>
                    <a:pt x="1143000" y="7619"/>
                  </a:moveTo>
                  <a:lnTo>
                    <a:pt x="1143000" y="1524"/>
                  </a:lnTo>
                  <a:lnTo>
                    <a:pt x="1144524" y="1524"/>
                  </a:lnTo>
                  <a:lnTo>
                    <a:pt x="1144524" y="0"/>
                  </a:lnTo>
                  <a:lnTo>
                    <a:pt x="1147572" y="0"/>
                  </a:lnTo>
                  <a:lnTo>
                    <a:pt x="1147572" y="1524"/>
                  </a:lnTo>
                  <a:lnTo>
                    <a:pt x="1149096" y="1524"/>
                  </a:lnTo>
                  <a:lnTo>
                    <a:pt x="1149096" y="7619"/>
                  </a:lnTo>
                  <a:lnTo>
                    <a:pt x="1143000" y="7619"/>
                  </a:lnTo>
                  <a:close/>
                </a:path>
                <a:path w="2181225" h="7620">
                  <a:moveTo>
                    <a:pt x="1141476" y="6096"/>
                  </a:moveTo>
                  <a:lnTo>
                    <a:pt x="1141476" y="3048"/>
                  </a:lnTo>
                  <a:lnTo>
                    <a:pt x="1143000" y="3048"/>
                  </a:lnTo>
                  <a:lnTo>
                    <a:pt x="1143000" y="6096"/>
                  </a:lnTo>
                  <a:lnTo>
                    <a:pt x="1141476" y="6096"/>
                  </a:lnTo>
                  <a:close/>
                </a:path>
                <a:path w="2181225" h="7620">
                  <a:moveTo>
                    <a:pt x="1104900" y="6096"/>
                  </a:moveTo>
                  <a:lnTo>
                    <a:pt x="1104900" y="3048"/>
                  </a:lnTo>
                  <a:lnTo>
                    <a:pt x="1107948" y="0"/>
                  </a:lnTo>
                  <a:lnTo>
                    <a:pt x="1109472" y="0"/>
                  </a:lnTo>
                  <a:lnTo>
                    <a:pt x="1112520" y="3048"/>
                  </a:lnTo>
                  <a:lnTo>
                    <a:pt x="1112520" y="6096"/>
                  </a:lnTo>
                  <a:lnTo>
                    <a:pt x="1110996" y="7619"/>
                  </a:lnTo>
                  <a:lnTo>
                    <a:pt x="1106424" y="7619"/>
                  </a:lnTo>
                  <a:lnTo>
                    <a:pt x="1104900" y="6096"/>
                  </a:lnTo>
                  <a:close/>
                </a:path>
                <a:path w="2181225" h="7620">
                  <a:moveTo>
                    <a:pt x="1068324" y="6096"/>
                  </a:moveTo>
                  <a:lnTo>
                    <a:pt x="1068324" y="3048"/>
                  </a:lnTo>
                  <a:lnTo>
                    <a:pt x="1071372" y="0"/>
                  </a:lnTo>
                  <a:lnTo>
                    <a:pt x="1072896" y="0"/>
                  </a:lnTo>
                  <a:lnTo>
                    <a:pt x="1075944" y="3048"/>
                  </a:lnTo>
                  <a:lnTo>
                    <a:pt x="1075944" y="6096"/>
                  </a:lnTo>
                  <a:lnTo>
                    <a:pt x="1074420" y="7619"/>
                  </a:lnTo>
                  <a:lnTo>
                    <a:pt x="1069848" y="7619"/>
                  </a:lnTo>
                  <a:lnTo>
                    <a:pt x="1068324" y="6096"/>
                  </a:lnTo>
                  <a:close/>
                </a:path>
                <a:path w="2181225" h="7620">
                  <a:moveTo>
                    <a:pt x="1031748" y="6096"/>
                  </a:moveTo>
                  <a:lnTo>
                    <a:pt x="1031748" y="3048"/>
                  </a:lnTo>
                  <a:lnTo>
                    <a:pt x="1034796" y="0"/>
                  </a:lnTo>
                  <a:lnTo>
                    <a:pt x="1036320" y="0"/>
                  </a:lnTo>
                  <a:lnTo>
                    <a:pt x="1039367" y="3048"/>
                  </a:lnTo>
                  <a:lnTo>
                    <a:pt x="1039367" y="6096"/>
                  </a:lnTo>
                  <a:lnTo>
                    <a:pt x="1037844" y="7619"/>
                  </a:lnTo>
                  <a:lnTo>
                    <a:pt x="1033272" y="7619"/>
                  </a:lnTo>
                  <a:lnTo>
                    <a:pt x="1031748" y="6096"/>
                  </a:lnTo>
                  <a:close/>
                </a:path>
                <a:path w="2181225" h="7620">
                  <a:moveTo>
                    <a:pt x="1001267" y="6096"/>
                  </a:moveTo>
                  <a:lnTo>
                    <a:pt x="1001267" y="3048"/>
                  </a:lnTo>
                  <a:lnTo>
                    <a:pt x="1002792" y="3048"/>
                  </a:lnTo>
                  <a:lnTo>
                    <a:pt x="1002792" y="6096"/>
                  </a:lnTo>
                  <a:lnTo>
                    <a:pt x="1001267" y="6096"/>
                  </a:lnTo>
                  <a:close/>
                </a:path>
                <a:path w="2181225" h="7620">
                  <a:moveTo>
                    <a:pt x="995172" y="7619"/>
                  </a:moveTo>
                  <a:lnTo>
                    <a:pt x="995172" y="1524"/>
                  </a:lnTo>
                  <a:lnTo>
                    <a:pt x="996696" y="1524"/>
                  </a:lnTo>
                  <a:lnTo>
                    <a:pt x="996696" y="0"/>
                  </a:lnTo>
                  <a:lnTo>
                    <a:pt x="999744" y="0"/>
                  </a:lnTo>
                  <a:lnTo>
                    <a:pt x="999744" y="1524"/>
                  </a:lnTo>
                  <a:lnTo>
                    <a:pt x="1001267" y="1524"/>
                  </a:lnTo>
                  <a:lnTo>
                    <a:pt x="1001267" y="7619"/>
                  </a:lnTo>
                  <a:lnTo>
                    <a:pt x="995172" y="7619"/>
                  </a:lnTo>
                  <a:close/>
                </a:path>
                <a:path w="2181225" h="7620">
                  <a:moveTo>
                    <a:pt x="958596" y="7619"/>
                  </a:moveTo>
                  <a:lnTo>
                    <a:pt x="958596" y="1524"/>
                  </a:lnTo>
                  <a:lnTo>
                    <a:pt x="960120" y="1524"/>
                  </a:lnTo>
                  <a:lnTo>
                    <a:pt x="960120" y="0"/>
                  </a:lnTo>
                  <a:lnTo>
                    <a:pt x="963167" y="0"/>
                  </a:lnTo>
                  <a:lnTo>
                    <a:pt x="963167" y="1524"/>
                  </a:lnTo>
                  <a:lnTo>
                    <a:pt x="964692" y="1524"/>
                  </a:lnTo>
                  <a:lnTo>
                    <a:pt x="964692" y="7619"/>
                  </a:lnTo>
                  <a:lnTo>
                    <a:pt x="958596" y="7619"/>
                  </a:lnTo>
                  <a:close/>
                </a:path>
                <a:path w="2181225" h="7620">
                  <a:moveTo>
                    <a:pt x="922020" y="7619"/>
                  </a:moveTo>
                  <a:lnTo>
                    <a:pt x="922020" y="1524"/>
                  </a:lnTo>
                  <a:lnTo>
                    <a:pt x="923544" y="1524"/>
                  </a:lnTo>
                  <a:lnTo>
                    <a:pt x="923544" y="0"/>
                  </a:lnTo>
                  <a:lnTo>
                    <a:pt x="925067" y="0"/>
                  </a:lnTo>
                  <a:lnTo>
                    <a:pt x="926592" y="1524"/>
                  </a:lnTo>
                  <a:lnTo>
                    <a:pt x="928116" y="1524"/>
                  </a:lnTo>
                  <a:lnTo>
                    <a:pt x="928116" y="7619"/>
                  </a:lnTo>
                  <a:lnTo>
                    <a:pt x="922020" y="7619"/>
                  </a:lnTo>
                  <a:close/>
                </a:path>
                <a:path w="2181225" h="7620">
                  <a:moveTo>
                    <a:pt x="920496" y="6096"/>
                  </a:moveTo>
                  <a:lnTo>
                    <a:pt x="920496" y="3048"/>
                  </a:lnTo>
                  <a:lnTo>
                    <a:pt x="922020" y="3048"/>
                  </a:lnTo>
                  <a:lnTo>
                    <a:pt x="922020" y="6096"/>
                  </a:lnTo>
                  <a:lnTo>
                    <a:pt x="920496" y="6096"/>
                  </a:lnTo>
                  <a:close/>
                </a:path>
                <a:path w="2181225" h="7620">
                  <a:moveTo>
                    <a:pt x="883920" y="6096"/>
                  </a:moveTo>
                  <a:lnTo>
                    <a:pt x="883920" y="3048"/>
                  </a:lnTo>
                  <a:lnTo>
                    <a:pt x="886967" y="0"/>
                  </a:lnTo>
                  <a:lnTo>
                    <a:pt x="888492" y="0"/>
                  </a:lnTo>
                  <a:lnTo>
                    <a:pt x="891540" y="3048"/>
                  </a:lnTo>
                  <a:lnTo>
                    <a:pt x="891540" y="6096"/>
                  </a:lnTo>
                  <a:lnTo>
                    <a:pt x="890016" y="7619"/>
                  </a:lnTo>
                  <a:lnTo>
                    <a:pt x="885444" y="7619"/>
                  </a:lnTo>
                  <a:lnTo>
                    <a:pt x="883920" y="6096"/>
                  </a:lnTo>
                  <a:close/>
                </a:path>
                <a:path w="2181225" h="7620">
                  <a:moveTo>
                    <a:pt x="847344" y="6096"/>
                  </a:moveTo>
                  <a:lnTo>
                    <a:pt x="847344" y="3048"/>
                  </a:lnTo>
                  <a:lnTo>
                    <a:pt x="850392" y="0"/>
                  </a:lnTo>
                  <a:lnTo>
                    <a:pt x="851916" y="0"/>
                  </a:lnTo>
                  <a:lnTo>
                    <a:pt x="854964" y="3048"/>
                  </a:lnTo>
                  <a:lnTo>
                    <a:pt x="854964" y="6096"/>
                  </a:lnTo>
                  <a:lnTo>
                    <a:pt x="853440" y="7619"/>
                  </a:lnTo>
                  <a:lnTo>
                    <a:pt x="848867" y="7619"/>
                  </a:lnTo>
                  <a:lnTo>
                    <a:pt x="847344" y="6096"/>
                  </a:lnTo>
                  <a:close/>
                </a:path>
                <a:path w="2181225" h="7620">
                  <a:moveTo>
                    <a:pt x="816864" y="6096"/>
                  </a:moveTo>
                  <a:lnTo>
                    <a:pt x="816864" y="3048"/>
                  </a:lnTo>
                  <a:lnTo>
                    <a:pt x="818388" y="3048"/>
                  </a:lnTo>
                  <a:lnTo>
                    <a:pt x="818388" y="6096"/>
                  </a:lnTo>
                  <a:lnTo>
                    <a:pt x="816864" y="6096"/>
                  </a:lnTo>
                  <a:close/>
                </a:path>
                <a:path w="2181225" h="7620">
                  <a:moveTo>
                    <a:pt x="810767" y="6096"/>
                  </a:moveTo>
                  <a:lnTo>
                    <a:pt x="810767" y="3048"/>
                  </a:lnTo>
                  <a:lnTo>
                    <a:pt x="813816" y="0"/>
                  </a:lnTo>
                  <a:lnTo>
                    <a:pt x="815340" y="0"/>
                  </a:lnTo>
                  <a:lnTo>
                    <a:pt x="816864" y="1524"/>
                  </a:lnTo>
                  <a:lnTo>
                    <a:pt x="816864" y="7619"/>
                  </a:lnTo>
                  <a:lnTo>
                    <a:pt x="812292" y="7619"/>
                  </a:lnTo>
                  <a:lnTo>
                    <a:pt x="810767" y="6096"/>
                  </a:lnTo>
                  <a:close/>
                </a:path>
                <a:path w="2181225" h="7620">
                  <a:moveTo>
                    <a:pt x="780288" y="6096"/>
                  </a:moveTo>
                  <a:lnTo>
                    <a:pt x="780288" y="3048"/>
                  </a:lnTo>
                  <a:lnTo>
                    <a:pt x="781812" y="3048"/>
                  </a:lnTo>
                  <a:lnTo>
                    <a:pt x="781812" y="6096"/>
                  </a:lnTo>
                  <a:lnTo>
                    <a:pt x="780288" y="6096"/>
                  </a:lnTo>
                  <a:close/>
                </a:path>
                <a:path w="2181225" h="7620">
                  <a:moveTo>
                    <a:pt x="774192" y="7619"/>
                  </a:moveTo>
                  <a:lnTo>
                    <a:pt x="774192" y="1524"/>
                  </a:lnTo>
                  <a:lnTo>
                    <a:pt x="775716" y="1524"/>
                  </a:lnTo>
                  <a:lnTo>
                    <a:pt x="775716" y="0"/>
                  </a:lnTo>
                  <a:lnTo>
                    <a:pt x="778764" y="0"/>
                  </a:lnTo>
                  <a:lnTo>
                    <a:pt x="778764" y="1524"/>
                  </a:lnTo>
                  <a:lnTo>
                    <a:pt x="780288" y="1524"/>
                  </a:lnTo>
                  <a:lnTo>
                    <a:pt x="780288" y="7619"/>
                  </a:lnTo>
                  <a:lnTo>
                    <a:pt x="774192" y="7619"/>
                  </a:lnTo>
                  <a:close/>
                </a:path>
                <a:path w="2181225" h="7620">
                  <a:moveTo>
                    <a:pt x="737616" y="7619"/>
                  </a:moveTo>
                  <a:lnTo>
                    <a:pt x="737616" y="1524"/>
                  </a:lnTo>
                  <a:lnTo>
                    <a:pt x="739140" y="1524"/>
                  </a:lnTo>
                  <a:lnTo>
                    <a:pt x="739140" y="0"/>
                  </a:lnTo>
                  <a:lnTo>
                    <a:pt x="742188" y="0"/>
                  </a:lnTo>
                  <a:lnTo>
                    <a:pt x="742188" y="1524"/>
                  </a:lnTo>
                  <a:lnTo>
                    <a:pt x="743712" y="1524"/>
                  </a:lnTo>
                  <a:lnTo>
                    <a:pt x="743712" y="7619"/>
                  </a:lnTo>
                  <a:lnTo>
                    <a:pt x="737616" y="7619"/>
                  </a:lnTo>
                  <a:close/>
                </a:path>
                <a:path w="2181225" h="7620">
                  <a:moveTo>
                    <a:pt x="701040" y="7619"/>
                  </a:moveTo>
                  <a:lnTo>
                    <a:pt x="701040" y="1524"/>
                  </a:lnTo>
                  <a:lnTo>
                    <a:pt x="702564" y="1524"/>
                  </a:lnTo>
                  <a:lnTo>
                    <a:pt x="702564" y="0"/>
                  </a:lnTo>
                  <a:lnTo>
                    <a:pt x="704088" y="0"/>
                  </a:lnTo>
                  <a:lnTo>
                    <a:pt x="705612" y="1524"/>
                  </a:lnTo>
                  <a:lnTo>
                    <a:pt x="707135" y="1524"/>
                  </a:lnTo>
                  <a:lnTo>
                    <a:pt x="707135" y="7619"/>
                  </a:lnTo>
                  <a:lnTo>
                    <a:pt x="701040" y="7619"/>
                  </a:lnTo>
                  <a:close/>
                </a:path>
                <a:path w="2181225" h="7620">
                  <a:moveTo>
                    <a:pt x="699516" y="6096"/>
                  </a:moveTo>
                  <a:lnTo>
                    <a:pt x="699516" y="3048"/>
                  </a:lnTo>
                  <a:lnTo>
                    <a:pt x="701040" y="3048"/>
                  </a:lnTo>
                  <a:lnTo>
                    <a:pt x="701040" y="6096"/>
                  </a:lnTo>
                  <a:lnTo>
                    <a:pt x="699516" y="6096"/>
                  </a:lnTo>
                  <a:close/>
                </a:path>
                <a:path w="2181225" h="7620">
                  <a:moveTo>
                    <a:pt x="662940" y="6096"/>
                  </a:moveTo>
                  <a:lnTo>
                    <a:pt x="662940" y="3048"/>
                  </a:lnTo>
                  <a:lnTo>
                    <a:pt x="665988" y="0"/>
                  </a:lnTo>
                  <a:lnTo>
                    <a:pt x="667512" y="0"/>
                  </a:lnTo>
                  <a:lnTo>
                    <a:pt x="670560" y="3048"/>
                  </a:lnTo>
                  <a:lnTo>
                    <a:pt x="670560" y="6096"/>
                  </a:lnTo>
                  <a:lnTo>
                    <a:pt x="669035" y="7619"/>
                  </a:lnTo>
                  <a:lnTo>
                    <a:pt x="664464" y="7619"/>
                  </a:lnTo>
                  <a:lnTo>
                    <a:pt x="662940" y="6096"/>
                  </a:lnTo>
                  <a:close/>
                </a:path>
                <a:path w="2181225" h="7620">
                  <a:moveTo>
                    <a:pt x="626364" y="6096"/>
                  </a:moveTo>
                  <a:lnTo>
                    <a:pt x="626364" y="3048"/>
                  </a:lnTo>
                  <a:lnTo>
                    <a:pt x="629412" y="0"/>
                  </a:lnTo>
                  <a:lnTo>
                    <a:pt x="630935" y="0"/>
                  </a:lnTo>
                  <a:lnTo>
                    <a:pt x="633983" y="3048"/>
                  </a:lnTo>
                  <a:lnTo>
                    <a:pt x="633983" y="6096"/>
                  </a:lnTo>
                  <a:lnTo>
                    <a:pt x="632460" y="7619"/>
                  </a:lnTo>
                  <a:lnTo>
                    <a:pt x="627888" y="7619"/>
                  </a:lnTo>
                  <a:lnTo>
                    <a:pt x="626364" y="6096"/>
                  </a:lnTo>
                  <a:close/>
                </a:path>
                <a:path w="2181225" h="7620">
                  <a:moveTo>
                    <a:pt x="595883" y="6096"/>
                  </a:moveTo>
                  <a:lnTo>
                    <a:pt x="595883" y="3048"/>
                  </a:lnTo>
                  <a:lnTo>
                    <a:pt x="597408" y="3048"/>
                  </a:lnTo>
                  <a:lnTo>
                    <a:pt x="597408" y="6096"/>
                  </a:lnTo>
                  <a:lnTo>
                    <a:pt x="595883" y="6096"/>
                  </a:lnTo>
                  <a:close/>
                </a:path>
                <a:path w="2181225" h="7620">
                  <a:moveTo>
                    <a:pt x="589788" y="6096"/>
                  </a:moveTo>
                  <a:lnTo>
                    <a:pt x="589788" y="3048"/>
                  </a:lnTo>
                  <a:lnTo>
                    <a:pt x="592835" y="0"/>
                  </a:lnTo>
                  <a:lnTo>
                    <a:pt x="594360" y="0"/>
                  </a:lnTo>
                  <a:lnTo>
                    <a:pt x="595883" y="1524"/>
                  </a:lnTo>
                  <a:lnTo>
                    <a:pt x="595883" y="7619"/>
                  </a:lnTo>
                  <a:lnTo>
                    <a:pt x="591312" y="7619"/>
                  </a:lnTo>
                  <a:lnTo>
                    <a:pt x="589788" y="6096"/>
                  </a:lnTo>
                  <a:close/>
                </a:path>
                <a:path w="2181225" h="7620">
                  <a:moveTo>
                    <a:pt x="559308" y="6096"/>
                  </a:moveTo>
                  <a:lnTo>
                    <a:pt x="559308" y="3048"/>
                  </a:lnTo>
                  <a:lnTo>
                    <a:pt x="560832" y="3048"/>
                  </a:lnTo>
                  <a:lnTo>
                    <a:pt x="560832" y="6096"/>
                  </a:lnTo>
                  <a:lnTo>
                    <a:pt x="559308" y="6096"/>
                  </a:lnTo>
                  <a:close/>
                </a:path>
                <a:path w="2181225" h="7620">
                  <a:moveTo>
                    <a:pt x="553212" y="7619"/>
                  </a:moveTo>
                  <a:lnTo>
                    <a:pt x="553212" y="1524"/>
                  </a:lnTo>
                  <a:lnTo>
                    <a:pt x="554735" y="1524"/>
                  </a:lnTo>
                  <a:lnTo>
                    <a:pt x="554735" y="0"/>
                  </a:lnTo>
                  <a:lnTo>
                    <a:pt x="557783" y="0"/>
                  </a:lnTo>
                  <a:lnTo>
                    <a:pt x="557783" y="1524"/>
                  </a:lnTo>
                  <a:lnTo>
                    <a:pt x="559308" y="1524"/>
                  </a:lnTo>
                  <a:lnTo>
                    <a:pt x="559308" y="7619"/>
                  </a:lnTo>
                  <a:lnTo>
                    <a:pt x="553212" y="7619"/>
                  </a:lnTo>
                  <a:close/>
                </a:path>
                <a:path w="2181225" h="7620">
                  <a:moveTo>
                    <a:pt x="516635" y="7619"/>
                  </a:moveTo>
                  <a:lnTo>
                    <a:pt x="516635" y="1524"/>
                  </a:lnTo>
                  <a:lnTo>
                    <a:pt x="518160" y="1524"/>
                  </a:lnTo>
                  <a:lnTo>
                    <a:pt x="518160" y="0"/>
                  </a:lnTo>
                  <a:lnTo>
                    <a:pt x="521208" y="0"/>
                  </a:lnTo>
                  <a:lnTo>
                    <a:pt x="521208" y="1524"/>
                  </a:lnTo>
                  <a:lnTo>
                    <a:pt x="522732" y="1524"/>
                  </a:lnTo>
                  <a:lnTo>
                    <a:pt x="522732" y="7619"/>
                  </a:lnTo>
                  <a:lnTo>
                    <a:pt x="516635" y="7619"/>
                  </a:lnTo>
                  <a:close/>
                </a:path>
                <a:path w="2181225" h="7620">
                  <a:moveTo>
                    <a:pt x="480060" y="7619"/>
                  </a:moveTo>
                  <a:lnTo>
                    <a:pt x="480060" y="1524"/>
                  </a:lnTo>
                  <a:lnTo>
                    <a:pt x="481583" y="1524"/>
                  </a:lnTo>
                  <a:lnTo>
                    <a:pt x="481583" y="0"/>
                  </a:lnTo>
                  <a:lnTo>
                    <a:pt x="483108" y="0"/>
                  </a:lnTo>
                  <a:lnTo>
                    <a:pt x="486156" y="3048"/>
                  </a:lnTo>
                  <a:lnTo>
                    <a:pt x="486156" y="6096"/>
                  </a:lnTo>
                  <a:lnTo>
                    <a:pt x="484632" y="7619"/>
                  </a:lnTo>
                  <a:lnTo>
                    <a:pt x="480060" y="7619"/>
                  </a:lnTo>
                  <a:close/>
                </a:path>
                <a:path w="2181225" h="7620">
                  <a:moveTo>
                    <a:pt x="478535" y="6096"/>
                  </a:moveTo>
                  <a:lnTo>
                    <a:pt x="478535" y="3048"/>
                  </a:lnTo>
                  <a:lnTo>
                    <a:pt x="480060" y="3048"/>
                  </a:lnTo>
                  <a:lnTo>
                    <a:pt x="480060" y="6096"/>
                  </a:lnTo>
                  <a:lnTo>
                    <a:pt x="478535" y="6096"/>
                  </a:lnTo>
                  <a:close/>
                </a:path>
                <a:path w="2181225" h="7620">
                  <a:moveTo>
                    <a:pt x="441960" y="6096"/>
                  </a:moveTo>
                  <a:lnTo>
                    <a:pt x="441960" y="3048"/>
                  </a:lnTo>
                  <a:lnTo>
                    <a:pt x="445008" y="0"/>
                  </a:lnTo>
                  <a:lnTo>
                    <a:pt x="446532" y="0"/>
                  </a:lnTo>
                  <a:lnTo>
                    <a:pt x="449580" y="3048"/>
                  </a:lnTo>
                  <a:lnTo>
                    <a:pt x="449580" y="6096"/>
                  </a:lnTo>
                  <a:lnTo>
                    <a:pt x="448056" y="7619"/>
                  </a:lnTo>
                  <a:lnTo>
                    <a:pt x="443483" y="7619"/>
                  </a:lnTo>
                  <a:lnTo>
                    <a:pt x="441960" y="6096"/>
                  </a:lnTo>
                  <a:close/>
                </a:path>
                <a:path w="2181225" h="7620">
                  <a:moveTo>
                    <a:pt x="405383" y="6096"/>
                  </a:moveTo>
                  <a:lnTo>
                    <a:pt x="405383" y="3048"/>
                  </a:lnTo>
                  <a:lnTo>
                    <a:pt x="408432" y="0"/>
                  </a:lnTo>
                  <a:lnTo>
                    <a:pt x="409956" y="0"/>
                  </a:lnTo>
                  <a:lnTo>
                    <a:pt x="413004" y="3048"/>
                  </a:lnTo>
                  <a:lnTo>
                    <a:pt x="413004" y="6096"/>
                  </a:lnTo>
                  <a:lnTo>
                    <a:pt x="411480" y="7619"/>
                  </a:lnTo>
                  <a:lnTo>
                    <a:pt x="406908" y="7619"/>
                  </a:lnTo>
                  <a:lnTo>
                    <a:pt x="405383" y="6096"/>
                  </a:lnTo>
                  <a:close/>
                </a:path>
                <a:path w="2181225" h="7620">
                  <a:moveTo>
                    <a:pt x="374904" y="6096"/>
                  </a:moveTo>
                  <a:lnTo>
                    <a:pt x="374904" y="3048"/>
                  </a:lnTo>
                  <a:lnTo>
                    <a:pt x="376428" y="3048"/>
                  </a:lnTo>
                  <a:lnTo>
                    <a:pt x="376428" y="6096"/>
                  </a:lnTo>
                  <a:lnTo>
                    <a:pt x="374904" y="6096"/>
                  </a:lnTo>
                  <a:close/>
                </a:path>
                <a:path w="2181225" h="7620">
                  <a:moveTo>
                    <a:pt x="368808" y="6096"/>
                  </a:moveTo>
                  <a:lnTo>
                    <a:pt x="368808" y="3048"/>
                  </a:lnTo>
                  <a:lnTo>
                    <a:pt x="371856" y="0"/>
                  </a:lnTo>
                  <a:lnTo>
                    <a:pt x="373380" y="0"/>
                  </a:lnTo>
                  <a:lnTo>
                    <a:pt x="374904" y="1524"/>
                  </a:lnTo>
                  <a:lnTo>
                    <a:pt x="374904" y="7619"/>
                  </a:lnTo>
                  <a:lnTo>
                    <a:pt x="370332" y="7619"/>
                  </a:lnTo>
                  <a:lnTo>
                    <a:pt x="368808" y="6096"/>
                  </a:lnTo>
                  <a:close/>
                </a:path>
                <a:path w="2181225" h="7620">
                  <a:moveTo>
                    <a:pt x="338328" y="6096"/>
                  </a:moveTo>
                  <a:lnTo>
                    <a:pt x="338328" y="3048"/>
                  </a:lnTo>
                  <a:lnTo>
                    <a:pt x="339851" y="3048"/>
                  </a:lnTo>
                  <a:lnTo>
                    <a:pt x="339851" y="6096"/>
                  </a:lnTo>
                  <a:lnTo>
                    <a:pt x="338328" y="6096"/>
                  </a:lnTo>
                  <a:close/>
                </a:path>
                <a:path w="2181225" h="7620">
                  <a:moveTo>
                    <a:pt x="332232" y="7619"/>
                  </a:moveTo>
                  <a:lnTo>
                    <a:pt x="332232" y="1524"/>
                  </a:lnTo>
                  <a:lnTo>
                    <a:pt x="333756" y="1524"/>
                  </a:lnTo>
                  <a:lnTo>
                    <a:pt x="333756" y="0"/>
                  </a:lnTo>
                  <a:lnTo>
                    <a:pt x="336804" y="0"/>
                  </a:lnTo>
                  <a:lnTo>
                    <a:pt x="336804" y="1524"/>
                  </a:lnTo>
                  <a:lnTo>
                    <a:pt x="338328" y="1524"/>
                  </a:lnTo>
                  <a:lnTo>
                    <a:pt x="338328" y="7619"/>
                  </a:lnTo>
                  <a:lnTo>
                    <a:pt x="332232" y="7619"/>
                  </a:lnTo>
                  <a:close/>
                </a:path>
                <a:path w="2181225" h="7620">
                  <a:moveTo>
                    <a:pt x="295656" y="7619"/>
                  </a:moveTo>
                  <a:lnTo>
                    <a:pt x="295656" y="1524"/>
                  </a:lnTo>
                  <a:lnTo>
                    <a:pt x="297180" y="1524"/>
                  </a:lnTo>
                  <a:lnTo>
                    <a:pt x="297180" y="0"/>
                  </a:lnTo>
                  <a:lnTo>
                    <a:pt x="300228" y="0"/>
                  </a:lnTo>
                  <a:lnTo>
                    <a:pt x="300228" y="1524"/>
                  </a:lnTo>
                  <a:lnTo>
                    <a:pt x="301751" y="1524"/>
                  </a:lnTo>
                  <a:lnTo>
                    <a:pt x="301751" y="7619"/>
                  </a:lnTo>
                  <a:lnTo>
                    <a:pt x="295656" y="7619"/>
                  </a:lnTo>
                  <a:close/>
                </a:path>
                <a:path w="2181225" h="7620">
                  <a:moveTo>
                    <a:pt x="259080" y="7619"/>
                  </a:moveTo>
                  <a:lnTo>
                    <a:pt x="259080" y="1524"/>
                  </a:lnTo>
                  <a:lnTo>
                    <a:pt x="260604" y="1524"/>
                  </a:lnTo>
                  <a:lnTo>
                    <a:pt x="260604" y="0"/>
                  </a:lnTo>
                  <a:lnTo>
                    <a:pt x="262128" y="0"/>
                  </a:lnTo>
                  <a:lnTo>
                    <a:pt x="265176" y="3048"/>
                  </a:lnTo>
                  <a:lnTo>
                    <a:pt x="265176" y="6096"/>
                  </a:lnTo>
                  <a:lnTo>
                    <a:pt x="263651" y="7619"/>
                  </a:lnTo>
                  <a:lnTo>
                    <a:pt x="259080" y="7619"/>
                  </a:lnTo>
                  <a:close/>
                </a:path>
                <a:path w="2181225" h="7620">
                  <a:moveTo>
                    <a:pt x="257556" y="6096"/>
                  </a:moveTo>
                  <a:lnTo>
                    <a:pt x="257556" y="3048"/>
                  </a:lnTo>
                  <a:lnTo>
                    <a:pt x="259080" y="3048"/>
                  </a:lnTo>
                  <a:lnTo>
                    <a:pt x="259080" y="6096"/>
                  </a:lnTo>
                  <a:lnTo>
                    <a:pt x="257556" y="6096"/>
                  </a:lnTo>
                  <a:close/>
                </a:path>
                <a:path w="2181225" h="7620">
                  <a:moveTo>
                    <a:pt x="220980" y="6096"/>
                  </a:moveTo>
                  <a:lnTo>
                    <a:pt x="220980" y="3048"/>
                  </a:lnTo>
                  <a:lnTo>
                    <a:pt x="224028" y="0"/>
                  </a:lnTo>
                  <a:lnTo>
                    <a:pt x="225551" y="0"/>
                  </a:lnTo>
                  <a:lnTo>
                    <a:pt x="228600" y="3048"/>
                  </a:lnTo>
                  <a:lnTo>
                    <a:pt x="228600" y="6096"/>
                  </a:lnTo>
                  <a:lnTo>
                    <a:pt x="227076" y="7619"/>
                  </a:lnTo>
                  <a:lnTo>
                    <a:pt x="222504" y="7619"/>
                  </a:lnTo>
                  <a:lnTo>
                    <a:pt x="220980" y="6096"/>
                  </a:lnTo>
                  <a:close/>
                </a:path>
                <a:path w="2181225" h="7620">
                  <a:moveTo>
                    <a:pt x="184404" y="6096"/>
                  </a:moveTo>
                  <a:lnTo>
                    <a:pt x="184404" y="3048"/>
                  </a:lnTo>
                  <a:lnTo>
                    <a:pt x="187451" y="0"/>
                  </a:lnTo>
                  <a:lnTo>
                    <a:pt x="188976" y="0"/>
                  </a:lnTo>
                  <a:lnTo>
                    <a:pt x="192024" y="3048"/>
                  </a:lnTo>
                  <a:lnTo>
                    <a:pt x="192024" y="6096"/>
                  </a:lnTo>
                  <a:lnTo>
                    <a:pt x="190500" y="7619"/>
                  </a:lnTo>
                  <a:lnTo>
                    <a:pt x="185928" y="7619"/>
                  </a:lnTo>
                  <a:lnTo>
                    <a:pt x="184404" y="6096"/>
                  </a:lnTo>
                  <a:close/>
                </a:path>
                <a:path w="2181225" h="7620">
                  <a:moveTo>
                    <a:pt x="153924" y="6096"/>
                  </a:moveTo>
                  <a:lnTo>
                    <a:pt x="153924" y="3048"/>
                  </a:lnTo>
                  <a:lnTo>
                    <a:pt x="155448" y="3048"/>
                  </a:lnTo>
                  <a:lnTo>
                    <a:pt x="155448" y="6096"/>
                  </a:lnTo>
                  <a:lnTo>
                    <a:pt x="153924" y="6096"/>
                  </a:lnTo>
                  <a:close/>
                </a:path>
                <a:path w="2181225" h="7620">
                  <a:moveTo>
                    <a:pt x="147828" y="6096"/>
                  </a:moveTo>
                  <a:lnTo>
                    <a:pt x="147828" y="3048"/>
                  </a:lnTo>
                  <a:lnTo>
                    <a:pt x="150876" y="0"/>
                  </a:lnTo>
                  <a:lnTo>
                    <a:pt x="152400" y="0"/>
                  </a:lnTo>
                  <a:lnTo>
                    <a:pt x="152400" y="1524"/>
                  </a:lnTo>
                  <a:lnTo>
                    <a:pt x="153924" y="1524"/>
                  </a:lnTo>
                  <a:lnTo>
                    <a:pt x="153924" y="7619"/>
                  </a:lnTo>
                  <a:lnTo>
                    <a:pt x="149351" y="7619"/>
                  </a:lnTo>
                  <a:lnTo>
                    <a:pt x="147828" y="6096"/>
                  </a:lnTo>
                  <a:close/>
                </a:path>
                <a:path w="2181225" h="7620">
                  <a:moveTo>
                    <a:pt x="111251" y="7619"/>
                  </a:moveTo>
                  <a:lnTo>
                    <a:pt x="111251" y="1524"/>
                  </a:lnTo>
                  <a:lnTo>
                    <a:pt x="112776" y="1524"/>
                  </a:lnTo>
                  <a:lnTo>
                    <a:pt x="112776" y="0"/>
                  </a:lnTo>
                  <a:lnTo>
                    <a:pt x="115824" y="0"/>
                  </a:lnTo>
                  <a:lnTo>
                    <a:pt x="115824" y="1524"/>
                  </a:lnTo>
                  <a:lnTo>
                    <a:pt x="117348" y="1524"/>
                  </a:lnTo>
                  <a:lnTo>
                    <a:pt x="117348" y="7619"/>
                  </a:lnTo>
                  <a:lnTo>
                    <a:pt x="111251" y="7619"/>
                  </a:lnTo>
                  <a:close/>
                </a:path>
                <a:path w="2181225" h="7620">
                  <a:moveTo>
                    <a:pt x="74676" y="7619"/>
                  </a:moveTo>
                  <a:lnTo>
                    <a:pt x="74676" y="1524"/>
                  </a:lnTo>
                  <a:lnTo>
                    <a:pt x="76200" y="1524"/>
                  </a:lnTo>
                  <a:lnTo>
                    <a:pt x="76200" y="0"/>
                  </a:lnTo>
                  <a:lnTo>
                    <a:pt x="79248" y="0"/>
                  </a:lnTo>
                  <a:lnTo>
                    <a:pt x="79248" y="1524"/>
                  </a:lnTo>
                  <a:lnTo>
                    <a:pt x="80772" y="1524"/>
                  </a:lnTo>
                  <a:lnTo>
                    <a:pt x="80772" y="7619"/>
                  </a:lnTo>
                  <a:lnTo>
                    <a:pt x="74676" y="7619"/>
                  </a:lnTo>
                  <a:close/>
                </a:path>
                <a:path w="2181225" h="7620">
                  <a:moveTo>
                    <a:pt x="73151" y="6096"/>
                  </a:moveTo>
                  <a:lnTo>
                    <a:pt x="73151" y="3048"/>
                  </a:lnTo>
                  <a:lnTo>
                    <a:pt x="74676" y="3048"/>
                  </a:lnTo>
                  <a:lnTo>
                    <a:pt x="74676" y="6096"/>
                  </a:lnTo>
                  <a:lnTo>
                    <a:pt x="73151" y="6096"/>
                  </a:lnTo>
                  <a:close/>
                </a:path>
                <a:path w="2181225" h="7620">
                  <a:moveTo>
                    <a:pt x="38100" y="7619"/>
                  </a:moveTo>
                  <a:lnTo>
                    <a:pt x="38100" y="1524"/>
                  </a:lnTo>
                  <a:lnTo>
                    <a:pt x="39624" y="1524"/>
                  </a:lnTo>
                  <a:lnTo>
                    <a:pt x="39624" y="0"/>
                  </a:lnTo>
                  <a:lnTo>
                    <a:pt x="41148" y="0"/>
                  </a:lnTo>
                  <a:lnTo>
                    <a:pt x="44196" y="3048"/>
                  </a:lnTo>
                  <a:lnTo>
                    <a:pt x="44196" y="6096"/>
                  </a:lnTo>
                  <a:lnTo>
                    <a:pt x="42672" y="7619"/>
                  </a:lnTo>
                  <a:lnTo>
                    <a:pt x="38100" y="7619"/>
                  </a:lnTo>
                  <a:close/>
                </a:path>
                <a:path w="2181225" h="7620">
                  <a:moveTo>
                    <a:pt x="36576" y="6096"/>
                  </a:moveTo>
                  <a:lnTo>
                    <a:pt x="36576" y="3048"/>
                  </a:lnTo>
                  <a:lnTo>
                    <a:pt x="38100" y="3048"/>
                  </a:lnTo>
                  <a:lnTo>
                    <a:pt x="38100" y="6096"/>
                  </a:lnTo>
                  <a:lnTo>
                    <a:pt x="36576" y="6096"/>
                  </a:lnTo>
                  <a:close/>
                </a:path>
                <a:path w="2181225" h="7620">
                  <a:moveTo>
                    <a:pt x="0" y="6096"/>
                  </a:moveTo>
                  <a:lnTo>
                    <a:pt x="0" y="4572"/>
                  </a:lnTo>
                  <a:lnTo>
                    <a:pt x="1524" y="1524"/>
                  </a:lnTo>
                  <a:lnTo>
                    <a:pt x="3048" y="0"/>
                  </a:lnTo>
                  <a:lnTo>
                    <a:pt x="4572" y="0"/>
                  </a:lnTo>
                  <a:lnTo>
                    <a:pt x="7620" y="3048"/>
                  </a:lnTo>
                  <a:lnTo>
                    <a:pt x="7620" y="6096"/>
                  </a:lnTo>
                  <a:lnTo>
                    <a:pt x="6096" y="7619"/>
                  </a:lnTo>
                  <a:lnTo>
                    <a:pt x="1524" y="7619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7C7C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54479" y="4410456"/>
              <a:ext cx="1627632" cy="761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23287" y="3506724"/>
              <a:ext cx="1074419" cy="7619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737347" y="2603004"/>
              <a:ext cx="1076325" cy="3590925"/>
            </a:xfrm>
            <a:custGeom>
              <a:avLst/>
              <a:gdLst/>
              <a:ahLst/>
              <a:cxnLst/>
              <a:rect l="l" t="t" r="r" b="b"/>
              <a:pathLst>
                <a:path w="1076325" h="3590925">
                  <a:moveTo>
                    <a:pt x="6096" y="3584435"/>
                  </a:moveTo>
                  <a:lnTo>
                    <a:pt x="4572" y="3582924"/>
                  </a:lnTo>
                  <a:lnTo>
                    <a:pt x="1524" y="3582924"/>
                  </a:lnTo>
                  <a:lnTo>
                    <a:pt x="0" y="3584435"/>
                  </a:lnTo>
                  <a:lnTo>
                    <a:pt x="0" y="3589020"/>
                  </a:lnTo>
                  <a:lnTo>
                    <a:pt x="1524" y="3590544"/>
                  </a:lnTo>
                  <a:lnTo>
                    <a:pt x="4572" y="3590544"/>
                  </a:lnTo>
                  <a:lnTo>
                    <a:pt x="6096" y="3589020"/>
                  </a:lnTo>
                  <a:lnTo>
                    <a:pt x="6096" y="3584435"/>
                  </a:lnTo>
                  <a:close/>
                </a:path>
                <a:path w="1076325" h="3590925">
                  <a:moveTo>
                    <a:pt x="6096" y="3547872"/>
                  </a:moveTo>
                  <a:lnTo>
                    <a:pt x="4572" y="3546335"/>
                  </a:lnTo>
                  <a:lnTo>
                    <a:pt x="1524" y="3546335"/>
                  </a:lnTo>
                  <a:lnTo>
                    <a:pt x="0" y="3547872"/>
                  </a:lnTo>
                  <a:lnTo>
                    <a:pt x="0" y="3552444"/>
                  </a:lnTo>
                  <a:lnTo>
                    <a:pt x="1524" y="3552444"/>
                  </a:lnTo>
                  <a:lnTo>
                    <a:pt x="1524" y="3553968"/>
                  </a:lnTo>
                  <a:lnTo>
                    <a:pt x="4572" y="3553968"/>
                  </a:lnTo>
                  <a:lnTo>
                    <a:pt x="4572" y="3552444"/>
                  </a:lnTo>
                  <a:lnTo>
                    <a:pt x="6096" y="3552444"/>
                  </a:lnTo>
                  <a:lnTo>
                    <a:pt x="6096" y="3547872"/>
                  </a:lnTo>
                  <a:close/>
                </a:path>
                <a:path w="1076325" h="3590925">
                  <a:moveTo>
                    <a:pt x="6096" y="3509772"/>
                  </a:moveTo>
                  <a:lnTo>
                    <a:pt x="0" y="3509772"/>
                  </a:lnTo>
                  <a:lnTo>
                    <a:pt x="0" y="3515868"/>
                  </a:lnTo>
                  <a:lnTo>
                    <a:pt x="1524" y="3515868"/>
                  </a:lnTo>
                  <a:lnTo>
                    <a:pt x="1524" y="3517392"/>
                  </a:lnTo>
                  <a:lnTo>
                    <a:pt x="4572" y="3517392"/>
                  </a:lnTo>
                  <a:lnTo>
                    <a:pt x="4572" y="3515868"/>
                  </a:lnTo>
                  <a:lnTo>
                    <a:pt x="6096" y="3515868"/>
                  </a:lnTo>
                  <a:lnTo>
                    <a:pt x="6096" y="3509772"/>
                  </a:lnTo>
                  <a:close/>
                </a:path>
                <a:path w="1076325" h="3590925">
                  <a:moveTo>
                    <a:pt x="6096" y="3473196"/>
                  </a:moveTo>
                  <a:lnTo>
                    <a:pt x="4572" y="3473196"/>
                  </a:lnTo>
                  <a:lnTo>
                    <a:pt x="4572" y="3471672"/>
                  </a:lnTo>
                  <a:lnTo>
                    <a:pt x="1524" y="3471672"/>
                  </a:lnTo>
                  <a:lnTo>
                    <a:pt x="1524" y="3473196"/>
                  </a:lnTo>
                  <a:lnTo>
                    <a:pt x="0" y="3473196"/>
                  </a:lnTo>
                  <a:lnTo>
                    <a:pt x="0" y="3479292"/>
                  </a:lnTo>
                  <a:lnTo>
                    <a:pt x="6096" y="3479292"/>
                  </a:lnTo>
                  <a:lnTo>
                    <a:pt x="6096" y="3473196"/>
                  </a:lnTo>
                  <a:close/>
                </a:path>
                <a:path w="1076325" h="3590925">
                  <a:moveTo>
                    <a:pt x="6096" y="3436620"/>
                  </a:moveTo>
                  <a:lnTo>
                    <a:pt x="4572" y="3436620"/>
                  </a:lnTo>
                  <a:lnTo>
                    <a:pt x="4572" y="3435096"/>
                  </a:lnTo>
                  <a:lnTo>
                    <a:pt x="1524" y="3435096"/>
                  </a:lnTo>
                  <a:lnTo>
                    <a:pt x="1524" y="3436620"/>
                  </a:lnTo>
                  <a:lnTo>
                    <a:pt x="0" y="3436620"/>
                  </a:lnTo>
                  <a:lnTo>
                    <a:pt x="0" y="3441192"/>
                  </a:lnTo>
                  <a:lnTo>
                    <a:pt x="1524" y="3442703"/>
                  </a:lnTo>
                  <a:lnTo>
                    <a:pt x="4572" y="3442703"/>
                  </a:lnTo>
                  <a:lnTo>
                    <a:pt x="6096" y="3441192"/>
                  </a:lnTo>
                  <a:lnTo>
                    <a:pt x="6096" y="3436620"/>
                  </a:lnTo>
                  <a:close/>
                </a:path>
                <a:path w="1076325" h="3590925">
                  <a:moveTo>
                    <a:pt x="6096" y="3400044"/>
                  </a:moveTo>
                  <a:lnTo>
                    <a:pt x="4572" y="3398520"/>
                  </a:lnTo>
                  <a:lnTo>
                    <a:pt x="1524" y="3398520"/>
                  </a:lnTo>
                  <a:lnTo>
                    <a:pt x="0" y="3400044"/>
                  </a:lnTo>
                  <a:lnTo>
                    <a:pt x="0" y="3404603"/>
                  </a:lnTo>
                  <a:lnTo>
                    <a:pt x="1524" y="3406140"/>
                  </a:lnTo>
                  <a:lnTo>
                    <a:pt x="4572" y="3406140"/>
                  </a:lnTo>
                  <a:lnTo>
                    <a:pt x="6096" y="3404603"/>
                  </a:lnTo>
                  <a:lnTo>
                    <a:pt x="6096" y="3400044"/>
                  </a:lnTo>
                  <a:close/>
                </a:path>
                <a:path w="1076325" h="3590925">
                  <a:moveTo>
                    <a:pt x="6096" y="3363468"/>
                  </a:moveTo>
                  <a:lnTo>
                    <a:pt x="4572" y="3361944"/>
                  </a:lnTo>
                  <a:lnTo>
                    <a:pt x="1524" y="3361944"/>
                  </a:lnTo>
                  <a:lnTo>
                    <a:pt x="0" y="3363468"/>
                  </a:lnTo>
                  <a:lnTo>
                    <a:pt x="0" y="3368040"/>
                  </a:lnTo>
                  <a:lnTo>
                    <a:pt x="1524" y="3369551"/>
                  </a:lnTo>
                  <a:lnTo>
                    <a:pt x="4572" y="3369551"/>
                  </a:lnTo>
                  <a:lnTo>
                    <a:pt x="6096" y="3368040"/>
                  </a:lnTo>
                  <a:lnTo>
                    <a:pt x="6096" y="3363468"/>
                  </a:lnTo>
                  <a:close/>
                </a:path>
                <a:path w="1076325" h="3590925">
                  <a:moveTo>
                    <a:pt x="6096" y="3326892"/>
                  </a:moveTo>
                  <a:lnTo>
                    <a:pt x="4572" y="3325368"/>
                  </a:lnTo>
                  <a:lnTo>
                    <a:pt x="1524" y="3325368"/>
                  </a:lnTo>
                  <a:lnTo>
                    <a:pt x="0" y="3326892"/>
                  </a:lnTo>
                  <a:lnTo>
                    <a:pt x="0" y="3331451"/>
                  </a:lnTo>
                  <a:lnTo>
                    <a:pt x="1524" y="3331451"/>
                  </a:lnTo>
                  <a:lnTo>
                    <a:pt x="1524" y="3332988"/>
                  </a:lnTo>
                  <a:lnTo>
                    <a:pt x="4572" y="3332988"/>
                  </a:lnTo>
                  <a:lnTo>
                    <a:pt x="4572" y="3331451"/>
                  </a:lnTo>
                  <a:lnTo>
                    <a:pt x="6096" y="3331451"/>
                  </a:lnTo>
                  <a:lnTo>
                    <a:pt x="6096" y="3326892"/>
                  </a:lnTo>
                  <a:close/>
                </a:path>
                <a:path w="1076325" h="3590925">
                  <a:moveTo>
                    <a:pt x="6096" y="3288792"/>
                  </a:moveTo>
                  <a:lnTo>
                    <a:pt x="0" y="3288792"/>
                  </a:lnTo>
                  <a:lnTo>
                    <a:pt x="0" y="3294888"/>
                  </a:lnTo>
                  <a:lnTo>
                    <a:pt x="6096" y="3294888"/>
                  </a:lnTo>
                  <a:lnTo>
                    <a:pt x="6096" y="3288792"/>
                  </a:lnTo>
                  <a:close/>
                </a:path>
                <a:path w="1076325" h="3590925">
                  <a:moveTo>
                    <a:pt x="6096" y="3252203"/>
                  </a:moveTo>
                  <a:lnTo>
                    <a:pt x="4572" y="3252203"/>
                  </a:lnTo>
                  <a:lnTo>
                    <a:pt x="4572" y="3250692"/>
                  </a:lnTo>
                  <a:lnTo>
                    <a:pt x="1524" y="3250692"/>
                  </a:lnTo>
                  <a:lnTo>
                    <a:pt x="1524" y="3252203"/>
                  </a:lnTo>
                  <a:lnTo>
                    <a:pt x="0" y="3252203"/>
                  </a:lnTo>
                  <a:lnTo>
                    <a:pt x="0" y="3258312"/>
                  </a:lnTo>
                  <a:lnTo>
                    <a:pt x="6096" y="3258312"/>
                  </a:lnTo>
                  <a:lnTo>
                    <a:pt x="6096" y="3252203"/>
                  </a:lnTo>
                  <a:close/>
                </a:path>
                <a:path w="1076325" h="3590925">
                  <a:moveTo>
                    <a:pt x="6096" y="3215640"/>
                  </a:moveTo>
                  <a:lnTo>
                    <a:pt x="4572" y="3215640"/>
                  </a:lnTo>
                  <a:lnTo>
                    <a:pt x="4572" y="3214103"/>
                  </a:lnTo>
                  <a:lnTo>
                    <a:pt x="1524" y="3214103"/>
                  </a:lnTo>
                  <a:lnTo>
                    <a:pt x="1524" y="3215640"/>
                  </a:lnTo>
                  <a:lnTo>
                    <a:pt x="0" y="3215640"/>
                  </a:lnTo>
                  <a:lnTo>
                    <a:pt x="0" y="3220212"/>
                  </a:lnTo>
                  <a:lnTo>
                    <a:pt x="1524" y="3221736"/>
                  </a:lnTo>
                  <a:lnTo>
                    <a:pt x="4572" y="3221736"/>
                  </a:lnTo>
                  <a:lnTo>
                    <a:pt x="6096" y="3220212"/>
                  </a:lnTo>
                  <a:lnTo>
                    <a:pt x="6096" y="3215640"/>
                  </a:lnTo>
                  <a:close/>
                </a:path>
                <a:path w="1076325" h="3590925">
                  <a:moveTo>
                    <a:pt x="6096" y="3179051"/>
                  </a:moveTo>
                  <a:lnTo>
                    <a:pt x="4572" y="3177540"/>
                  </a:lnTo>
                  <a:lnTo>
                    <a:pt x="1524" y="3177540"/>
                  </a:lnTo>
                  <a:lnTo>
                    <a:pt x="0" y="3179051"/>
                  </a:lnTo>
                  <a:lnTo>
                    <a:pt x="0" y="3183636"/>
                  </a:lnTo>
                  <a:lnTo>
                    <a:pt x="1524" y="3185160"/>
                  </a:lnTo>
                  <a:lnTo>
                    <a:pt x="4572" y="3185160"/>
                  </a:lnTo>
                  <a:lnTo>
                    <a:pt x="6096" y="3183636"/>
                  </a:lnTo>
                  <a:lnTo>
                    <a:pt x="6096" y="3179051"/>
                  </a:lnTo>
                  <a:close/>
                </a:path>
                <a:path w="1076325" h="3590925">
                  <a:moveTo>
                    <a:pt x="6096" y="3142488"/>
                  </a:moveTo>
                  <a:lnTo>
                    <a:pt x="4572" y="3140951"/>
                  </a:lnTo>
                  <a:lnTo>
                    <a:pt x="1524" y="3140951"/>
                  </a:lnTo>
                  <a:lnTo>
                    <a:pt x="0" y="3142488"/>
                  </a:lnTo>
                  <a:lnTo>
                    <a:pt x="0" y="3147060"/>
                  </a:lnTo>
                  <a:lnTo>
                    <a:pt x="1524" y="3148584"/>
                  </a:lnTo>
                  <a:lnTo>
                    <a:pt x="4572" y="3148584"/>
                  </a:lnTo>
                  <a:lnTo>
                    <a:pt x="6096" y="3147060"/>
                  </a:lnTo>
                  <a:lnTo>
                    <a:pt x="6096" y="3142488"/>
                  </a:lnTo>
                  <a:close/>
                </a:path>
                <a:path w="1076325" h="3590925">
                  <a:moveTo>
                    <a:pt x="6096" y="3105912"/>
                  </a:moveTo>
                  <a:lnTo>
                    <a:pt x="4572" y="3104388"/>
                  </a:lnTo>
                  <a:lnTo>
                    <a:pt x="1524" y="3104388"/>
                  </a:lnTo>
                  <a:lnTo>
                    <a:pt x="0" y="3105912"/>
                  </a:lnTo>
                  <a:lnTo>
                    <a:pt x="0" y="3110484"/>
                  </a:lnTo>
                  <a:lnTo>
                    <a:pt x="1524" y="3110484"/>
                  </a:lnTo>
                  <a:lnTo>
                    <a:pt x="1524" y="3112008"/>
                  </a:lnTo>
                  <a:lnTo>
                    <a:pt x="4572" y="3112008"/>
                  </a:lnTo>
                  <a:lnTo>
                    <a:pt x="4572" y="3110484"/>
                  </a:lnTo>
                  <a:lnTo>
                    <a:pt x="6096" y="3110484"/>
                  </a:lnTo>
                  <a:lnTo>
                    <a:pt x="6096" y="3105912"/>
                  </a:lnTo>
                  <a:close/>
                </a:path>
                <a:path w="1076325" h="3590925">
                  <a:moveTo>
                    <a:pt x="6096" y="3067812"/>
                  </a:moveTo>
                  <a:lnTo>
                    <a:pt x="0" y="3067812"/>
                  </a:lnTo>
                  <a:lnTo>
                    <a:pt x="0" y="3073908"/>
                  </a:lnTo>
                  <a:lnTo>
                    <a:pt x="6096" y="3073908"/>
                  </a:lnTo>
                  <a:lnTo>
                    <a:pt x="6096" y="3067812"/>
                  </a:lnTo>
                  <a:close/>
                </a:path>
                <a:path w="1076325" h="3590925">
                  <a:moveTo>
                    <a:pt x="6096" y="3031236"/>
                  </a:moveTo>
                  <a:lnTo>
                    <a:pt x="4572" y="3031236"/>
                  </a:lnTo>
                  <a:lnTo>
                    <a:pt x="4572" y="3029712"/>
                  </a:lnTo>
                  <a:lnTo>
                    <a:pt x="1524" y="3029712"/>
                  </a:lnTo>
                  <a:lnTo>
                    <a:pt x="1524" y="3031236"/>
                  </a:lnTo>
                  <a:lnTo>
                    <a:pt x="0" y="3031236"/>
                  </a:lnTo>
                  <a:lnTo>
                    <a:pt x="0" y="3037319"/>
                  </a:lnTo>
                  <a:lnTo>
                    <a:pt x="6096" y="3037319"/>
                  </a:lnTo>
                  <a:lnTo>
                    <a:pt x="6096" y="3031236"/>
                  </a:lnTo>
                  <a:close/>
                </a:path>
                <a:path w="1076325" h="3590925">
                  <a:moveTo>
                    <a:pt x="6096" y="2994660"/>
                  </a:moveTo>
                  <a:lnTo>
                    <a:pt x="4572" y="2994660"/>
                  </a:lnTo>
                  <a:lnTo>
                    <a:pt x="4572" y="2993136"/>
                  </a:lnTo>
                  <a:lnTo>
                    <a:pt x="1524" y="2993136"/>
                  </a:lnTo>
                  <a:lnTo>
                    <a:pt x="1524" y="2994660"/>
                  </a:lnTo>
                  <a:lnTo>
                    <a:pt x="0" y="2994660"/>
                  </a:lnTo>
                  <a:lnTo>
                    <a:pt x="0" y="2999219"/>
                  </a:lnTo>
                  <a:lnTo>
                    <a:pt x="1524" y="3000756"/>
                  </a:lnTo>
                  <a:lnTo>
                    <a:pt x="4572" y="3000756"/>
                  </a:lnTo>
                  <a:lnTo>
                    <a:pt x="6096" y="2999219"/>
                  </a:lnTo>
                  <a:lnTo>
                    <a:pt x="6096" y="2994660"/>
                  </a:lnTo>
                  <a:close/>
                </a:path>
                <a:path w="1076325" h="3590925">
                  <a:moveTo>
                    <a:pt x="6096" y="2958084"/>
                  </a:moveTo>
                  <a:lnTo>
                    <a:pt x="4572" y="2956560"/>
                  </a:lnTo>
                  <a:lnTo>
                    <a:pt x="1524" y="2956560"/>
                  </a:lnTo>
                  <a:lnTo>
                    <a:pt x="0" y="2958084"/>
                  </a:lnTo>
                  <a:lnTo>
                    <a:pt x="0" y="2962656"/>
                  </a:lnTo>
                  <a:lnTo>
                    <a:pt x="1524" y="2964167"/>
                  </a:lnTo>
                  <a:lnTo>
                    <a:pt x="4572" y="2964167"/>
                  </a:lnTo>
                  <a:lnTo>
                    <a:pt x="6096" y="2962656"/>
                  </a:lnTo>
                  <a:lnTo>
                    <a:pt x="6096" y="2958084"/>
                  </a:lnTo>
                  <a:close/>
                </a:path>
                <a:path w="1076325" h="3590925">
                  <a:moveTo>
                    <a:pt x="6096" y="2921508"/>
                  </a:moveTo>
                  <a:lnTo>
                    <a:pt x="4572" y="2919984"/>
                  </a:lnTo>
                  <a:lnTo>
                    <a:pt x="1524" y="2919984"/>
                  </a:lnTo>
                  <a:lnTo>
                    <a:pt x="0" y="2921508"/>
                  </a:lnTo>
                  <a:lnTo>
                    <a:pt x="0" y="2926067"/>
                  </a:lnTo>
                  <a:lnTo>
                    <a:pt x="1524" y="2927604"/>
                  </a:lnTo>
                  <a:lnTo>
                    <a:pt x="4572" y="2927604"/>
                  </a:lnTo>
                  <a:lnTo>
                    <a:pt x="6096" y="2926067"/>
                  </a:lnTo>
                  <a:lnTo>
                    <a:pt x="6096" y="2921508"/>
                  </a:lnTo>
                  <a:close/>
                </a:path>
                <a:path w="1076325" h="3590925">
                  <a:moveTo>
                    <a:pt x="6096" y="2883408"/>
                  </a:moveTo>
                  <a:lnTo>
                    <a:pt x="0" y="2883408"/>
                  </a:lnTo>
                  <a:lnTo>
                    <a:pt x="0" y="2889504"/>
                  </a:lnTo>
                  <a:lnTo>
                    <a:pt x="1524" y="2889504"/>
                  </a:lnTo>
                  <a:lnTo>
                    <a:pt x="1524" y="2891028"/>
                  </a:lnTo>
                  <a:lnTo>
                    <a:pt x="4572" y="2891028"/>
                  </a:lnTo>
                  <a:lnTo>
                    <a:pt x="4572" y="2889504"/>
                  </a:lnTo>
                  <a:lnTo>
                    <a:pt x="6096" y="2889504"/>
                  </a:lnTo>
                  <a:lnTo>
                    <a:pt x="6096" y="2883408"/>
                  </a:lnTo>
                  <a:close/>
                </a:path>
                <a:path w="1076325" h="3590925">
                  <a:moveTo>
                    <a:pt x="6096" y="2846819"/>
                  </a:moveTo>
                  <a:lnTo>
                    <a:pt x="0" y="2846819"/>
                  </a:lnTo>
                  <a:lnTo>
                    <a:pt x="0" y="2852928"/>
                  </a:lnTo>
                  <a:lnTo>
                    <a:pt x="6096" y="2852928"/>
                  </a:lnTo>
                  <a:lnTo>
                    <a:pt x="6096" y="2846819"/>
                  </a:lnTo>
                  <a:close/>
                </a:path>
                <a:path w="1076325" h="3590925">
                  <a:moveTo>
                    <a:pt x="6096" y="2810256"/>
                  </a:moveTo>
                  <a:lnTo>
                    <a:pt x="4572" y="2810256"/>
                  </a:lnTo>
                  <a:lnTo>
                    <a:pt x="4572" y="2808719"/>
                  </a:lnTo>
                  <a:lnTo>
                    <a:pt x="1524" y="2808719"/>
                  </a:lnTo>
                  <a:lnTo>
                    <a:pt x="1524" y="2810256"/>
                  </a:lnTo>
                  <a:lnTo>
                    <a:pt x="0" y="2810256"/>
                  </a:lnTo>
                  <a:lnTo>
                    <a:pt x="0" y="2816352"/>
                  </a:lnTo>
                  <a:lnTo>
                    <a:pt x="6096" y="2816352"/>
                  </a:lnTo>
                  <a:lnTo>
                    <a:pt x="6096" y="2810256"/>
                  </a:lnTo>
                  <a:close/>
                </a:path>
                <a:path w="1076325" h="3590925">
                  <a:moveTo>
                    <a:pt x="6096" y="2773667"/>
                  </a:moveTo>
                  <a:lnTo>
                    <a:pt x="4572" y="2773667"/>
                  </a:lnTo>
                  <a:lnTo>
                    <a:pt x="4572" y="2772156"/>
                  </a:lnTo>
                  <a:lnTo>
                    <a:pt x="1524" y="2772156"/>
                  </a:lnTo>
                  <a:lnTo>
                    <a:pt x="1524" y="2773667"/>
                  </a:lnTo>
                  <a:lnTo>
                    <a:pt x="0" y="2773667"/>
                  </a:lnTo>
                  <a:lnTo>
                    <a:pt x="0" y="2778252"/>
                  </a:lnTo>
                  <a:lnTo>
                    <a:pt x="1524" y="2779776"/>
                  </a:lnTo>
                  <a:lnTo>
                    <a:pt x="4572" y="2779776"/>
                  </a:lnTo>
                  <a:lnTo>
                    <a:pt x="6096" y="2778252"/>
                  </a:lnTo>
                  <a:lnTo>
                    <a:pt x="6096" y="2773667"/>
                  </a:lnTo>
                  <a:close/>
                </a:path>
                <a:path w="1076325" h="3590925">
                  <a:moveTo>
                    <a:pt x="6096" y="2737104"/>
                  </a:moveTo>
                  <a:lnTo>
                    <a:pt x="4572" y="2735567"/>
                  </a:lnTo>
                  <a:lnTo>
                    <a:pt x="1524" y="2735567"/>
                  </a:lnTo>
                  <a:lnTo>
                    <a:pt x="0" y="2737104"/>
                  </a:lnTo>
                  <a:lnTo>
                    <a:pt x="0" y="2741676"/>
                  </a:lnTo>
                  <a:lnTo>
                    <a:pt x="1524" y="2743200"/>
                  </a:lnTo>
                  <a:lnTo>
                    <a:pt x="4572" y="2743200"/>
                  </a:lnTo>
                  <a:lnTo>
                    <a:pt x="6096" y="2741676"/>
                  </a:lnTo>
                  <a:lnTo>
                    <a:pt x="6096" y="2737104"/>
                  </a:lnTo>
                  <a:close/>
                </a:path>
                <a:path w="1076325" h="3590925">
                  <a:moveTo>
                    <a:pt x="6096" y="2700528"/>
                  </a:moveTo>
                  <a:lnTo>
                    <a:pt x="4572" y="2699004"/>
                  </a:lnTo>
                  <a:lnTo>
                    <a:pt x="1524" y="2699004"/>
                  </a:lnTo>
                  <a:lnTo>
                    <a:pt x="0" y="2700528"/>
                  </a:lnTo>
                  <a:lnTo>
                    <a:pt x="0" y="2705100"/>
                  </a:lnTo>
                  <a:lnTo>
                    <a:pt x="1524" y="2706624"/>
                  </a:lnTo>
                  <a:lnTo>
                    <a:pt x="4572" y="2706624"/>
                  </a:lnTo>
                  <a:lnTo>
                    <a:pt x="6096" y="2705100"/>
                  </a:lnTo>
                  <a:lnTo>
                    <a:pt x="6096" y="2700528"/>
                  </a:lnTo>
                  <a:close/>
                </a:path>
                <a:path w="1076325" h="3590925">
                  <a:moveTo>
                    <a:pt x="6096" y="2662428"/>
                  </a:moveTo>
                  <a:lnTo>
                    <a:pt x="0" y="2662428"/>
                  </a:lnTo>
                  <a:lnTo>
                    <a:pt x="0" y="2668524"/>
                  </a:lnTo>
                  <a:lnTo>
                    <a:pt x="1524" y="2668524"/>
                  </a:lnTo>
                  <a:lnTo>
                    <a:pt x="1524" y="2670035"/>
                  </a:lnTo>
                  <a:lnTo>
                    <a:pt x="4572" y="2670035"/>
                  </a:lnTo>
                  <a:lnTo>
                    <a:pt x="4572" y="2668524"/>
                  </a:lnTo>
                  <a:lnTo>
                    <a:pt x="6096" y="2668524"/>
                  </a:lnTo>
                  <a:lnTo>
                    <a:pt x="6096" y="2662428"/>
                  </a:lnTo>
                  <a:close/>
                </a:path>
                <a:path w="1076325" h="3590925">
                  <a:moveTo>
                    <a:pt x="6096" y="2625852"/>
                  </a:moveTo>
                  <a:lnTo>
                    <a:pt x="0" y="2625852"/>
                  </a:lnTo>
                  <a:lnTo>
                    <a:pt x="0" y="2631935"/>
                  </a:lnTo>
                  <a:lnTo>
                    <a:pt x="6096" y="2631935"/>
                  </a:lnTo>
                  <a:lnTo>
                    <a:pt x="6096" y="2625852"/>
                  </a:lnTo>
                  <a:close/>
                </a:path>
                <a:path w="1076325" h="3590925">
                  <a:moveTo>
                    <a:pt x="6096" y="2589276"/>
                  </a:moveTo>
                  <a:lnTo>
                    <a:pt x="4572" y="2589276"/>
                  </a:lnTo>
                  <a:lnTo>
                    <a:pt x="4572" y="2587752"/>
                  </a:lnTo>
                  <a:lnTo>
                    <a:pt x="1524" y="2587752"/>
                  </a:lnTo>
                  <a:lnTo>
                    <a:pt x="1524" y="2589276"/>
                  </a:lnTo>
                  <a:lnTo>
                    <a:pt x="0" y="2589276"/>
                  </a:lnTo>
                  <a:lnTo>
                    <a:pt x="0" y="2595372"/>
                  </a:lnTo>
                  <a:lnTo>
                    <a:pt x="6096" y="2595372"/>
                  </a:lnTo>
                  <a:lnTo>
                    <a:pt x="6096" y="2589276"/>
                  </a:lnTo>
                  <a:close/>
                </a:path>
                <a:path w="1076325" h="3590925">
                  <a:moveTo>
                    <a:pt x="6096" y="2552700"/>
                  </a:moveTo>
                  <a:lnTo>
                    <a:pt x="4572" y="2551176"/>
                  </a:lnTo>
                  <a:lnTo>
                    <a:pt x="1524" y="2551176"/>
                  </a:lnTo>
                  <a:lnTo>
                    <a:pt x="0" y="2552700"/>
                  </a:lnTo>
                  <a:lnTo>
                    <a:pt x="0" y="2557272"/>
                  </a:lnTo>
                  <a:lnTo>
                    <a:pt x="1524" y="2558783"/>
                  </a:lnTo>
                  <a:lnTo>
                    <a:pt x="4572" y="2558783"/>
                  </a:lnTo>
                  <a:lnTo>
                    <a:pt x="6096" y="2557272"/>
                  </a:lnTo>
                  <a:lnTo>
                    <a:pt x="6096" y="2552700"/>
                  </a:lnTo>
                  <a:close/>
                </a:path>
                <a:path w="1076325" h="3590925">
                  <a:moveTo>
                    <a:pt x="6096" y="2516124"/>
                  </a:moveTo>
                  <a:lnTo>
                    <a:pt x="4572" y="2514600"/>
                  </a:lnTo>
                  <a:lnTo>
                    <a:pt x="1524" y="2514600"/>
                  </a:lnTo>
                  <a:lnTo>
                    <a:pt x="0" y="2516124"/>
                  </a:lnTo>
                  <a:lnTo>
                    <a:pt x="0" y="2520683"/>
                  </a:lnTo>
                  <a:lnTo>
                    <a:pt x="1524" y="2522220"/>
                  </a:lnTo>
                  <a:lnTo>
                    <a:pt x="4572" y="2522220"/>
                  </a:lnTo>
                  <a:lnTo>
                    <a:pt x="6096" y="2520683"/>
                  </a:lnTo>
                  <a:lnTo>
                    <a:pt x="6096" y="2516124"/>
                  </a:lnTo>
                  <a:close/>
                </a:path>
                <a:path w="1076325" h="3590925">
                  <a:moveTo>
                    <a:pt x="6096" y="2479535"/>
                  </a:moveTo>
                  <a:lnTo>
                    <a:pt x="4572" y="2478024"/>
                  </a:lnTo>
                  <a:lnTo>
                    <a:pt x="1524" y="2478024"/>
                  </a:lnTo>
                  <a:lnTo>
                    <a:pt x="0" y="2479535"/>
                  </a:lnTo>
                  <a:lnTo>
                    <a:pt x="0" y="2484120"/>
                  </a:lnTo>
                  <a:lnTo>
                    <a:pt x="1524" y="2485644"/>
                  </a:lnTo>
                  <a:lnTo>
                    <a:pt x="4572" y="2485644"/>
                  </a:lnTo>
                  <a:lnTo>
                    <a:pt x="6096" y="2484120"/>
                  </a:lnTo>
                  <a:lnTo>
                    <a:pt x="6096" y="2479535"/>
                  </a:lnTo>
                  <a:close/>
                </a:path>
                <a:path w="1076325" h="3590925">
                  <a:moveTo>
                    <a:pt x="6096" y="2441435"/>
                  </a:moveTo>
                  <a:lnTo>
                    <a:pt x="0" y="2441435"/>
                  </a:lnTo>
                  <a:lnTo>
                    <a:pt x="0" y="2447544"/>
                  </a:lnTo>
                  <a:lnTo>
                    <a:pt x="1524" y="2447544"/>
                  </a:lnTo>
                  <a:lnTo>
                    <a:pt x="1524" y="2449068"/>
                  </a:lnTo>
                  <a:lnTo>
                    <a:pt x="4572" y="2449068"/>
                  </a:lnTo>
                  <a:lnTo>
                    <a:pt x="4572" y="2447544"/>
                  </a:lnTo>
                  <a:lnTo>
                    <a:pt x="6096" y="2447544"/>
                  </a:lnTo>
                  <a:lnTo>
                    <a:pt x="6096" y="2441435"/>
                  </a:lnTo>
                  <a:close/>
                </a:path>
                <a:path w="1076325" h="3590925">
                  <a:moveTo>
                    <a:pt x="6096" y="2404872"/>
                  </a:moveTo>
                  <a:lnTo>
                    <a:pt x="0" y="2404872"/>
                  </a:lnTo>
                  <a:lnTo>
                    <a:pt x="0" y="2410968"/>
                  </a:lnTo>
                  <a:lnTo>
                    <a:pt x="6096" y="2410968"/>
                  </a:lnTo>
                  <a:lnTo>
                    <a:pt x="6096" y="2404872"/>
                  </a:lnTo>
                  <a:close/>
                </a:path>
                <a:path w="1076325" h="3590925">
                  <a:moveTo>
                    <a:pt x="6096" y="2368283"/>
                  </a:moveTo>
                  <a:lnTo>
                    <a:pt x="4572" y="2368283"/>
                  </a:lnTo>
                  <a:lnTo>
                    <a:pt x="4572" y="2366772"/>
                  </a:lnTo>
                  <a:lnTo>
                    <a:pt x="1524" y="2366772"/>
                  </a:lnTo>
                  <a:lnTo>
                    <a:pt x="1524" y="2368283"/>
                  </a:lnTo>
                  <a:lnTo>
                    <a:pt x="0" y="2368283"/>
                  </a:lnTo>
                  <a:lnTo>
                    <a:pt x="0" y="2374392"/>
                  </a:lnTo>
                  <a:lnTo>
                    <a:pt x="6096" y="2374392"/>
                  </a:lnTo>
                  <a:lnTo>
                    <a:pt x="6096" y="2368283"/>
                  </a:lnTo>
                  <a:close/>
                </a:path>
                <a:path w="1076325" h="3590925">
                  <a:moveTo>
                    <a:pt x="6096" y="2331720"/>
                  </a:moveTo>
                  <a:lnTo>
                    <a:pt x="4572" y="2330183"/>
                  </a:lnTo>
                  <a:lnTo>
                    <a:pt x="1524" y="2330183"/>
                  </a:lnTo>
                  <a:lnTo>
                    <a:pt x="0" y="2331720"/>
                  </a:lnTo>
                  <a:lnTo>
                    <a:pt x="0" y="2336292"/>
                  </a:lnTo>
                  <a:lnTo>
                    <a:pt x="1524" y="2337803"/>
                  </a:lnTo>
                  <a:lnTo>
                    <a:pt x="4572" y="2337803"/>
                  </a:lnTo>
                  <a:lnTo>
                    <a:pt x="6096" y="2336292"/>
                  </a:lnTo>
                  <a:lnTo>
                    <a:pt x="6096" y="2331720"/>
                  </a:lnTo>
                  <a:close/>
                </a:path>
                <a:path w="1076325" h="3590925">
                  <a:moveTo>
                    <a:pt x="6096" y="2295144"/>
                  </a:moveTo>
                  <a:lnTo>
                    <a:pt x="4572" y="2293620"/>
                  </a:lnTo>
                  <a:lnTo>
                    <a:pt x="1524" y="2293620"/>
                  </a:lnTo>
                  <a:lnTo>
                    <a:pt x="0" y="2295144"/>
                  </a:lnTo>
                  <a:lnTo>
                    <a:pt x="0" y="2299703"/>
                  </a:lnTo>
                  <a:lnTo>
                    <a:pt x="1524" y="2301240"/>
                  </a:lnTo>
                  <a:lnTo>
                    <a:pt x="4572" y="2301240"/>
                  </a:lnTo>
                  <a:lnTo>
                    <a:pt x="6096" y="2299703"/>
                  </a:lnTo>
                  <a:lnTo>
                    <a:pt x="6096" y="2295144"/>
                  </a:lnTo>
                  <a:close/>
                </a:path>
                <a:path w="1076325" h="3590925">
                  <a:moveTo>
                    <a:pt x="6096" y="2258568"/>
                  </a:moveTo>
                  <a:lnTo>
                    <a:pt x="4572" y="2257044"/>
                  </a:lnTo>
                  <a:lnTo>
                    <a:pt x="1524" y="2257044"/>
                  </a:lnTo>
                  <a:lnTo>
                    <a:pt x="0" y="2258568"/>
                  </a:lnTo>
                  <a:lnTo>
                    <a:pt x="0" y="2263140"/>
                  </a:lnTo>
                  <a:lnTo>
                    <a:pt x="1524" y="2263140"/>
                  </a:lnTo>
                  <a:lnTo>
                    <a:pt x="1524" y="2264664"/>
                  </a:lnTo>
                  <a:lnTo>
                    <a:pt x="4572" y="2264664"/>
                  </a:lnTo>
                  <a:lnTo>
                    <a:pt x="4572" y="2263140"/>
                  </a:lnTo>
                  <a:lnTo>
                    <a:pt x="6096" y="2263140"/>
                  </a:lnTo>
                  <a:lnTo>
                    <a:pt x="6096" y="2258568"/>
                  </a:lnTo>
                  <a:close/>
                </a:path>
                <a:path w="1076325" h="3590925">
                  <a:moveTo>
                    <a:pt x="6096" y="2220468"/>
                  </a:moveTo>
                  <a:lnTo>
                    <a:pt x="0" y="2220468"/>
                  </a:lnTo>
                  <a:lnTo>
                    <a:pt x="0" y="2226564"/>
                  </a:lnTo>
                  <a:lnTo>
                    <a:pt x="1524" y="2226564"/>
                  </a:lnTo>
                  <a:lnTo>
                    <a:pt x="1524" y="2228088"/>
                  </a:lnTo>
                  <a:lnTo>
                    <a:pt x="4572" y="2228088"/>
                  </a:lnTo>
                  <a:lnTo>
                    <a:pt x="4572" y="2226564"/>
                  </a:lnTo>
                  <a:lnTo>
                    <a:pt x="6096" y="2226564"/>
                  </a:lnTo>
                  <a:lnTo>
                    <a:pt x="6096" y="2220468"/>
                  </a:lnTo>
                  <a:close/>
                </a:path>
                <a:path w="1076325" h="3590925">
                  <a:moveTo>
                    <a:pt x="6096" y="2183892"/>
                  </a:moveTo>
                  <a:lnTo>
                    <a:pt x="0" y="2183892"/>
                  </a:lnTo>
                  <a:lnTo>
                    <a:pt x="0" y="2189988"/>
                  </a:lnTo>
                  <a:lnTo>
                    <a:pt x="6096" y="2189988"/>
                  </a:lnTo>
                  <a:lnTo>
                    <a:pt x="6096" y="2183892"/>
                  </a:lnTo>
                  <a:close/>
                </a:path>
                <a:path w="1076325" h="3590925">
                  <a:moveTo>
                    <a:pt x="6096" y="2147316"/>
                  </a:moveTo>
                  <a:lnTo>
                    <a:pt x="4572" y="2147316"/>
                  </a:lnTo>
                  <a:lnTo>
                    <a:pt x="4572" y="2145792"/>
                  </a:lnTo>
                  <a:lnTo>
                    <a:pt x="1524" y="2145792"/>
                  </a:lnTo>
                  <a:lnTo>
                    <a:pt x="1524" y="2147316"/>
                  </a:lnTo>
                  <a:lnTo>
                    <a:pt x="0" y="2147316"/>
                  </a:lnTo>
                  <a:lnTo>
                    <a:pt x="0" y="2153399"/>
                  </a:lnTo>
                  <a:lnTo>
                    <a:pt x="6096" y="2153399"/>
                  </a:lnTo>
                  <a:lnTo>
                    <a:pt x="6096" y="2147316"/>
                  </a:lnTo>
                  <a:close/>
                </a:path>
                <a:path w="1076325" h="3590925">
                  <a:moveTo>
                    <a:pt x="6096" y="2110740"/>
                  </a:moveTo>
                  <a:lnTo>
                    <a:pt x="4572" y="2109216"/>
                  </a:lnTo>
                  <a:lnTo>
                    <a:pt x="1524" y="2109216"/>
                  </a:lnTo>
                  <a:lnTo>
                    <a:pt x="0" y="2110740"/>
                  </a:lnTo>
                  <a:lnTo>
                    <a:pt x="0" y="2115299"/>
                  </a:lnTo>
                  <a:lnTo>
                    <a:pt x="1524" y="2116836"/>
                  </a:lnTo>
                  <a:lnTo>
                    <a:pt x="4572" y="2116836"/>
                  </a:lnTo>
                  <a:lnTo>
                    <a:pt x="6096" y="2115299"/>
                  </a:lnTo>
                  <a:lnTo>
                    <a:pt x="6096" y="2110740"/>
                  </a:lnTo>
                  <a:close/>
                </a:path>
                <a:path w="1076325" h="3590925">
                  <a:moveTo>
                    <a:pt x="6096" y="2074164"/>
                  </a:moveTo>
                  <a:lnTo>
                    <a:pt x="4572" y="2072640"/>
                  </a:lnTo>
                  <a:lnTo>
                    <a:pt x="1524" y="2072640"/>
                  </a:lnTo>
                  <a:lnTo>
                    <a:pt x="0" y="2074164"/>
                  </a:lnTo>
                  <a:lnTo>
                    <a:pt x="0" y="2078736"/>
                  </a:lnTo>
                  <a:lnTo>
                    <a:pt x="1524" y="2080260"/>
                  </a:lnTo>
                  <a:lnTo>
                    <a:pt x="4572" y="2080260"/>
                  </a:lnTo>
                  <a:lnTo>
                    <a:pt x="6096" y="2078736"/>
                  </a:lnTo>
                  <a:lnTo>
                    <a:pt x="6096" y="2074164"/>
                  </a:lnTo>
                  <a:close/>
                </a:path>
                <a:path w="1076325" h="3590925">
                  <a:moveTo>
                    <a:pt x="6096" y="2037588"/>
                  </a:moveTo>
                  <a:lnTo>
                    <a:pt x="4572" y="2036064"/>
                  </a:lnTo>
                  <a:lnTo>
                    <a:pt x="1524" y="2036064"/>
                  </a:lnTo>
                  <a:lnTo>
                    <a:pt x="0" y="2037588"/>
                  </a:lnTo>
                  <a:lnTo>
                    <a:pt x="0" y="2042160"/>
                  </a:lnTo>
                  <a:lnTo>
                    <a:pt x="1524" y="2042160"/>
                  </a:lnTo>
                  <a:lnTo>
                    <a:pt x="1524" y="2043684"/>
                  </a:lnTo>
                  <a:lnTo>
                    <a:pt x="4572" y="2043684"/>
                  </a:lnTo>
                  <a:lnTo>
                    <a:pt x="4572" y="2042160"/>
                  </a:lnTo>
                  <a:lnTo>
                    <a:pt x="6096" y="2042160"/>
                  </a:lnTo>
                  <a:lnTo>
                    <a:pt x="6096" y="2037588"/>
                  </a:lnTo>
                  <a:close/>
                </a:path>
                <a:path w="1076325" h="3590925">
                  <a:moveTo>
                    <a:pt x="6096" y="1999488"/>
                  </a:moveTo>
                  <a:lnTo>
                    <a:pt x="0" y="1999488"/>
                  </a:lnTo>
                  <a:lnTo>
                    <a:pt x="0" y="2005584"/>
                  </a:lnTo>
                  <a:lnTo>
                    <a:pt x="1524" y="2005584"/>
                  </a:lnTo>
                  <a:lnTo>
                    <a:pt x="1524" y="2007108"/>
                  </a:lnTo>
                  <a:lnTo>
                    <a:pt x="4572" y="2007108"/>
                  </a:lnTo>
                  <a:lnTo>
                    <a:pt x="4572" y="2005584"/>
                  </a:lnTo>
                  <a:lnTo>
                    <a:pt x="6096" y="2005584"/>
                  </a:lnTo>
                  <a:lnTo>
                    <a:pt x="6096" y="1999488"/>
                  </a:lnTo>
                  <a:close/>
                </a:path>
                <a:path w="1076325" h="3590925">
                  <a:moveTo>
                    <a:pt x="6096" y="1962899"/>
                  </a:moveTo>
                  <a:lnTo>
                    <a:pt x="0" y="1962899"/>
                  </a:lnTo>
                  <a:lnTo>
                    <a:pt x="0" y="1969008"/>
                  </a:lnTo>
                  <a:lnTo>
                    <a:pt x="6096" y="1969008"/>
                  </a:lnTo>
                  <a:lnTo>
                    <a:pt x="6096" y="1962899"/>
                  </a:lnTo>
                  <a:close/>
                </a:path>
                <a:path w="1076325" h="3590925">
                  <a:moveTo>
                    <a:pt x="6096" y="1926336"/>
                  </a:moveTo>
                  <a:lnTo>
                    <a:pt x="4572" y="1926336"/>
                  </a:lnTo>
                  <a:lnTo>
                    <a:pt x="4572" y="1924799"/>
                  </a:lnTo>
                  <a:lnTo>
                    <a:pt x="1524" y="1924799"/>
                  </a:lnTo>
                  <a:lnTo>
                    <a:pt x="1524" y="1926336"/>
                  </a:lnTo>
                  <a:lnTo>
                    <a:pt x="0" y="1926336"/>
                  </a:lnTo>
                  <a:lnTo>
                    <a:pt x="0" y="1930908"/>
                  </a:lnTo>
                  <a:lnTo>
                    <a:pt x="1524" y="1932432"/>
                  </a:lnTo>
                  <a:lnTo>
                    <a:pt x="4572" y="1932432"/>
                  </a:lnTo>
                  <a:lnTo>
                    <a:pt x="6096" y="1930908"/>
                  </a:lnTo>
                  <a:lnTo>
                    <a:pt x="6096" y="1926336"/>
                  </a:lnTo>
                  <a:close/>
                </a:path>
                <a:path w="1076325" h="3590925">
                  <a:moveTo>
                    <a:pt x="6096" y="1889760"/>
                  </a:moveTo>
                  <a:lnTo>
                    <a:pt x="4572" y="1888236"/>
                  </a:lnTo>
                  <a:lnTo>
                    <a:pt x="1524" y="1888236"/>
                  </a:lnTo>
                  <a:lnTo>
                    <a:pt x="0" y="1889760"/>
                  </a:lnTo>
                  <a:lnTo>
                    <a:pt x="0" y="1894332"/>
                  </a:lnTo>
                  <a:lnTo>
                    <a:pt x="1524" y="1895856"/>
                  </a:lnTo>
                  <a:lnTo>
                    <a:pt x="4572" y="1895856"/>
                  </a:lnTo>
                  <a:lnTo>
                    <a:pt x="6096" y="1894332"/>
                  </a:lnTo>
                  <a:lnTo>
                    <a:pt x="6096" y="1889760"/>
                  </a:lnTo>
                  <a:close/>
                </a:path>
                <a:path w="1076325" h="3590925">
                  <a:moveTo>
                    <a:pt x="6096" y="1853184"/>
                  </a:moveTo>
                  <a:lnTo>
                    <a:pt x="4572" y="1851660"/>
                  </a:lnTo>
                  <a:lnTo>
                    <a:pt x="1524" y="1851660"/>
                  </a:lnTo>
                  <a:lnTo>
                    <a:pt x="0" y="1853184"/>
                  </a:lnTo>
                  <a:lnTo>
                    <a:pt x="0" y="1857756"/>
                  </a:lnTo>
                  <a:lnTo>
                    <a:pt x="1524" y="1859280"/>
                  </a:lnTo>
                  <a:lnTo>
                    <a:pt x="4572" y="1859280"/>
                  </a:lnTo>
                  <a:lnTo>
                    <a:pt x="6096" y="1857756"/>
                  </a:lnTo>
                  <a:lnTo>
                    <a:pt x="6096" y="1853184"/>
                  </a:lnTo>
                  <a:close/>
                </a:path>
                <a:path w="1076325" h="3590925">
                  <a:moveTo>
                    <a:pt x="6096" y="1816608"/>
                  </a:moveTo>
                  <a:lnTo>
                    <a:pt x="4572" y="1815084"/>
                  </a:lnTo>
                  <a:lnTo>
                    <a:pt x="1524" y="1815084"/>
                  </a:lnTo>
                  <a:lnTo>
                    <a:pt x="0" y="1816608"/>
                  </a:lnTo>
                  <a:lnTo>
                    <a:pt x="0" y="1821180"/>
                  </a:lnTo>
                  <a:lnTo>
                    <a:pt x="1524" y="1821180"/>
                  </a:lnTo>
                  <a:lnTo>
                    <a:pt x="1524" y="1822704"/>
                  </a:lnTo>
                  <a:lnTo>
                    <a:pt x="4572" y="1822704"/>
                  </a:lnTo>
                  <a:lnTo>
                    <a:pt x="4572" y="1821180"/>
                  </a:lnTo>
                  <a:lnTo>
                    <a:pt x="6096" y="1821180"/>
                  </a:lnTo>
                  <a:lnTo>
                    <a:pt x="6096" y="1816608"/>
                  </a:lnTo>
                  <a:close/>
                </a:path>
                <a:path w="1076325" h="3590925">
                  <a:moveTo>
                    <a:pt x="6096" y="1778508"/>
                  </a:moveTo>
                  <a:lnTo>
                    <a:pt x="0" y="1778508"/>
                  </a:lnTo>
                  <a:lnTo>
                    <a:pt x="0" y="1784604"/>
                  </a:lnTo>
                  <a:lnTo>
                    <a:pt x="1524" y="1784604"/>
                  </a:lnTo>
                  <a:lnTo>
                    <a:pt x="1524" y="1786128"/>
                  </a:lnTo>
                  <a:lnTo>
                    <a:pt x="4572" y="1786128"/>
                  </a:lnTo>
                  <a:lnTo>
                    <a:pt x="4572" y="1784604"/>
                  </a:lnTo>
                  <a:lnTo>
                    <a:pt x="6096" y="1784604"/>
                  </a:lnTo>
                  <a:lnTo>
                    <a:pt x="6096" y="1778508"/>
                  </a:lnTo>
                  <a:close/>
                </a:path>
                <a:path w="1076325" h="3590925">
                  <a:moveTo>
                    <a:pt x="6096" y="1741932"/>
                  </a:moveTo>
                  <a:lnTo>
                    <a:pt x="0" y="1741932"/>
                  </a:lnTo>
                  <a:lnTo>
                    <a:pt x="0" y="1748028"/>
                  </a:lnTo>
                  <a:lnTo>
                    <a:pt x="6096" y="1748028"/>
                  </a:lnTo>
                  <a:lnTo>
                    <a:pt x="6096" y="1741932"/>
                  </a:lnTo>
                  <a:close/>
                </a:path>
                <a:path w="1076325" h="3590925">
                  <a:moveTo>
                    <a:pt x="6096" y="1705356"/>
                  </a:moveTo>
                  <a:lnTo>
                    <a:pt x="4572" y="1705356"/>
                  </a:lnTo>
                  <a:lnTo>
                    <a:pt x="4572" y="1703832"/>
                  </a:lnTo>
                  <a:lnTo>
                    <a:pt x="1524" y="1703832"/>
                  </a:lnTo>
                  <a:lnTo>
                    <a:pt x="1524" y="1705356"/>
                  </a:lnTo>
                  <a:lnTo>
                    <a:pt x="0" y="1705356"/>
                  </a:lnTo>
                  <a:lnTo>
                    <a:pt x="0" y="1709928"/>
                  </a:lnTo>
                  <a:lnTo>
                    <a:pt x="1524" y="1711452"/>
                  </a:lnTo>
                  <a:lnTo>
                    <a:pt x="4572" y="1711452"/>
                  </a:lnTo>
                  <a:lnTo>
                    <a:pt x="6096" y="1709928"/>
                  </a:lnTo>
                  <a:lnTo>
                    <a:pt x="6096" y="1705356"/>
                  </a:lnTo>
                  <a:close/>
                </a:path>
                <a:path w="1076325" h="3590925">
                  <a:moveTo>
                    <a:pt x="6096" y="1668780"/>
                  </a:moveTo>
                  <a:lnTo>
                    <a:pt x="4572" y="1667256"/>
                  </a:lnTo>
                  <a:lnTo>
                    <a:pt x="1524" y="1667256"/>
                  </a:lnTo>
                  <a:lnTo>
                    <a:pt x="0" y="1668780"/>
                  </a:lnTo>
                  <a:lnTo>
                    <a:pt x="0" y="1673352"/>
                  </a:lnTo>
                  <a:lnTo>
                    <a:pt x="1524" y="1674876"/>
                  </a:lnTo>
                  <a:lnTo>
                    <a:pt x="4572" y="1674876"/>
                  </a:lnTo>
                  <a:lnTo>
                    <a:pt x="6096" y="1673352"/>
                  </a:lnTo>
                  <a:lnTo>
                    <a:pt x="6096" y="1668780"/>
                  </a:lnTo>
                  <a:close/>
                </a:path>
                <a:path w="1076325" h="3590925">
                  <a:moveTo>
                    <a:pt x="6096" y="1632204"/>
                  </a:moveTo>
                  <a:lnTo>
                    <a:pt x="4572" y="1630680"/>
                  </a:lnTo>
                  <a:lnTo>
                    <a:pt x="1524" y="1630680"/>
                  </a:lnTo>
                  <a:lnTo>
                    <a:pt x="0" y="1632204"/>
                  </a:lnTo>
                  <a:lnTo>
                    <a:pt x="0" y="1636776"/>
                  </a:lnTo>
                  <a:lnTo>
                    <a:pt x="1524" y="1638300"/>
                  </a:lnTo>
                  <a:lnTo>
                    <a:pt x="4572" y="1638300"/>
                  </a:lnTo>
                  <a:lnTo>
                    <a:pt x="6096" y="1636776"/>
                  </a:lnTo>
                  <a:lnTo>
                    <a:pt x="6096" y="1632204"/>
                  </a:lnTo>
                  <a:close/>
                </a:path>
                <a:path w="1076325" h="3590925">
                  <a:moveTo>
                    <a:pt x="6096" y="1595628"/>
                  </a:moveTo>
                  <a:lnTo>
                    <a:pt x="4572" y="1594104"/>
                  </a:lnTo>
                  <a:lnTo>
                    <a:pt x="1524" y="1594104"/>
                  </a:lnTo>
                  <a:lnTo>
                    <a:pt x="0" y="1595628"/>
                  </a:lnTo>
                  <a:lnTo>
                    <a:pt x="0" y="1600200"/>
                  </a:lnTo>
                  <a:lnTo>
                    <a:pt x="1524" y="1600200"/>
                  </a:lnTo>
                  <a:lnTo>
                    <a:pt x="1524" y="1601724"/>
                  </a:lnTo>
                  <a:lnTo>
                    <a:pt x="4572" y="1601724"/>
                  </a:lnTo>
                  <a:lnTo>
                    <a:pt x="4572" y="1600200"/>
                  </a:lnTo>
                  <a:lnTo>
                    <a:pt x="6096" y="1600200"/>
                  </a:lnTo>
                  <a:lnTo>
                    <a:pt x="6096" y="1595628"/>
                  </a:lnTo>
                  <a:close/>
                </a:path>
                <a:path w="1076325" h="3590925">
                  <a:moveTo>
                    <a:pt x="6096" y="1557528"/>
                  </a:moveTo>
                  <a:lnTo>
                    <a:pt x="0" y="1557528"/>
                  </a:lnTo>
                  <a:lnTo>
                    <a:pt x="0" y="1563624"/>
                  </a:lnTo>
                  <a:lnTo>
                    <a:pt x="6096" y="1563624"/>
                  </a:lnTo>
                  <a:lnTo>
                    <a:pt x="6096" y="1557528"/>
                  </a:lnTo>
                  <a:close/>
                </a:path>
                <a:path w="1076325" h="3590925">
                  <a:moveTo>
                    <a:pt x="6096" y="1520952"/>
                  </a:moveTo>
                  <a:lnTo>
                    <a:pt x="4572" y="1520952"/>
                  </a:lnTo>
                  <a:lnTo>
                    <a:pt x="4572" y="1519428"/>
                  </a:lnTo>
                  <a:lnTo>
                    <a:pt x="1524" y="1519428"/>
                  </a:lnTo>
                  <a:lnTo>
                    <a:pt x="1524" y="1520952"/>
                  </a:lnTo>
                  <a:lnTo>
                    <a:pt x="0" y="1520952"/>
                  </a:lnTo>
                  <a:lnTo>
                    <a:pt x="0" y="1527048"/>
                  </a:lnTo>
                  <a:lnTo>
                    <a:pt x="6096" y="1527048"/>
                  </a:lnTo>
                  <a:lnTo>
                    <a:pt x="6096" y="1520952"/>
                  </a:lnTo>
                  <a:close/>
                </a:path>
                <a:path w="1076325" h="3590925">
                  <a:moveTo>
                    <a:pt x="6096" y="1484376"/>
                  </a:moveTo>
                  <a:lnTo>
                    <a:pt x="4572" y="1484376"/>
                  </a:lnTo>
                  <a:lnTo>
                    <a:pt x="4572" y="1482852"/>
                  </a:lnTo>
                  <a:lnTo>
                    <a:pt x="1524" y="1482852"/>
                  </a:lnTo>
                  <a:lnTo>
                    <a:pt x="1524" y="1484376"/>
                  </a:lnTo>
                  <a:lnTo>
                    <a:pt x="0" y="1484376"/>
                  </a:lnTo>
                  <a:lnTo>
                    <a:pt x="0" y="1488948"/>
                  </a:lnTo>
                  <a:lnTo>
                    <a:pt x="1524" y="1490472"/>
                  </a:lnTo>
                  <a:lnTo>
                    <a:pt x="4572" y="1490472"/>
                  </a:lnTo>
                  <a:lnTo>
                    <a:pt x="6096" y="1488948"/>
                  </a:lnTo>
                  <a:lnTo>
                    <a:pt x="6096" y="1484376"/>
                  </a:lnTo>
                  <a:close/>
                </a:path>
                <a:path w="1076325" h="3590925">
                  <a:moveTo>
                    <a:pt x="6096" y="1447800"/>
                  </a:moveTo>
                  <a:lnTo>
                    <a:pt x="4572" y="1446276"/>
                  </a:lnTo>
                  <a:lnTo>
                    <a:pt x="1524" y="1446276"/>
                  </a:lnTo>
                  <a:lnTo>
                    <a:pt x="0" y="1447800"/>
                  </a:lnTo>
                  <a:lnTo>
                    <a:pt x="0" y="1452372"/>
                  </a:lnTo>
                  <a:lnTo>
                    <a:pt x="1524" y="1453896"/>
                  </a:lnTo>
                  <a:lnTo>
                    <a:pt x="4572" y="1453896"/>
                  </a:lnTo>
                  <a:lnTo>
                    <a:pt x="6096" y="1452372"/>
                  </a:lnTo>
                  <a:lnTo>
                    <a:pt x="6096" y="1447800"/>
                  </a:lnTo>
                  <a:close/>
                </a:path>
                <a:path w="1076325" h="3590925">
                  <a:moveTo>
                    <a:pt x="6096" y="1411224"/>
                  </a:moveTo>
                  <a:lnTo>
                    <a:pt x="4572" y="1409700"/>
                  </a:lnTo>
                  <a:lnTo>
                    <a:pt x="1524" y="1409700"/>
                  </a:lnTo>
                  <a:lnTo>
                    <a:pt x="0" y="1411224"/>
                  </a:lnTo>
                  <a:lnTo>
                    <a:pt x="0" y="1415796"/>
                  </a:lnTo>
                  <a:lnTo>
                    <a:pt x="1524" y="1417307"/>
                  </a:lnTo>
                  <a:lnTo>
                    <a:pt x="4572" y="1417307"/>
                  </a:lnTo>
                  <a:lnTo>
                    <a:pt x="6096" y="1415796"/>
                  </a:lnTo>
                  <a:lnTo>
                    <a:pt x="6096" y="1411224"/>
                  </a:lnTo>
                  <a:close/>
                </a:path>
                <a:path w="1076325" h="3590925">
                  <a:moveTo>
                    <a:pt x="6096" y="1374648"/>
                  </a:moveTo>
                  <a:lnTo>
                    <a:pt x="4572" y="1373124"/>
                  </a:lnTo>
                  <a:lnTo>
                    <a:pt x="1524" y="1373124"/>
                  </a:lnTo>
                  <a:lnTo>
                    <a:pt x="0" y="1374648"/>
                  </a:lnTo>
                  <a:lnTo>
                    <a:pt x="0" y="1379207"/>
                  </a:lnTo>
                  <a:lnTo>
                    <a:pt x="1524" y="1379207"/>
                  </a:lnTo>
                  <a:lnTo>
                    <a:pt x="1524" y="1380744"/>
                  </a:lnTo>
                  <a:lnTo>
                    <a:pt x="4572" y="1380744"/>
                  </a:lnTo>
                  <a:lnTo>
                    <a:pt x="4572" y="1379207"/>
                  </a:lnTo>
                  <a:lnTo>
                    <a:pt x="6096" y="1379207"/>
                  </a:lnTo>
                  <a:lnTo>
                    <a:pt x="6096" y="1374648"/>
                  </a:lnTo>
                  <a:close/>
                </a:path>
                <a:path w="1076325" h="3590925">
                  <a:moveTo>
                    <a:pt x="6096" y="1338072"/>
                  </a:moveTo>
                  <a:lnTo>
                    <a:pt x="4572" y="1342644"/>
                  </a:lnTo>
                  <a:lnTo>
                    <a:pt x="6096" y="1342644"/>
                  </a:lnTo>
                  <a:lnTo>
                    <a:pt x="6096" y="1338072"/>
                  </a:lnTo>
                  <a:close/>
                </a:path>
                <a:path w="1076325" h="3590925">
                  <a:moveTo>
                    <a:pt x="560844" y="1524"/>
                  </a:moveTo>
                  <a:lnTo>
                    <a:pt x="559308" y="0"/>
                  </a:lnTo>
                  <a:lnTo>
                    <a:pt x="554736" y="0"/>
                  </a:lnTo>
                  <a:lnTo>
                    <a:pt x="553212" y="1524"/>
                  </a:lnTo>
                  <a:lnTo>
                    <a:pt x="553212" y="4572"/>
                  </a:lnTo>
                  <a:lnTo>
                    <a:pt x="554736" y="6096"/>
                  </a:lnTo>
                  <a:lnTo>
                    <a:pt x="559308" y="6096"/>
                  </a:lnTo>
                  <a:lnTo>
                    <a:pt x="560844" y="4572"/>
                  </a:lnTo>
                  <a:lnTo>
                    <a:pt x="560844" y="1524"/>
                  </a:lnTo>
                  <a:close/>
                </a:path>
                <a:path w="1076325" h="3590925">
                  <a:moveTo>
                    <a:pt x="597408" y="0"/>
                  </a:moveTo>
                  <a:lnTo>
                    <a:pt x="591312" y="0"/>
                  </a:lnTo>
                  <a:lnTo>
                    <a:pt x="591312" y="1524"/>
                  </a:lnTo>
                  <a:lnTo>
                    <a:pt x="589788" y="1524"/>
                  </a:lnTo>
                  <a:lnTo>
                    <a:pt x="589788" y="4572"/>
                  </a:lnTo>
                  <a:lnTo>
                    <a:pt x="591312" y="4572"/>
                  </a:lnTo>
                  <a:lnTo>
                    <a:pt x="591312" y="6096"/>
                  </a:lnTo>
                  <a:lnTo>
                    <a:pt x="597408" y="6096"/>
                  </a:lnTo>
                  <a:lnTo>
                    <a:pt x="597408" y="0"/>
                  </a:lnTo>
                  <a:close/>
                </a:path>
                <a:path w="1076325" h="3590925">
                  <a:moveTo>
                    <a:pt x="633984" y="0"/>
                  </a:moveTo>
                  <a:lnTo>
                    <a:pt x="627888" y="0"/>
                  </a:lnTo>
                  <a:lnTo>
                    <a:pt x="627888" y="6096"/>
                  </a:lnTo>
                  <a:lnTo>
                    <a:pt x="633984" y="6096"/>
                  </a:lnTo>
                  <a:lnTo>
                    <a:pt x="633984" y="0"/>
                  </a:lnTo>
                  <a:close/>
                </a:path>
                <a:path w="1076325" h="3590925">
                  <a:moveTo>
                    <a:pt x="672084" y="1524"/>
                  </a:moveTo>
                  <a:lnTo>
                    <a:pt x="670560" y="1524"/>
                  </a:lnTo>
                  <a:lnTo>
                    <a:pt x="670560" y="0"/>
                  </a:lnTo>
                  <a:lnTo>
                    <a:pt x="664464" y="0"/>
                  </a:lnTo>
                  <a:lnTo>
                    <a:pt x="664464" y="6096"/>
                  </a:lnTo>
                  <a:lnTo>
                    <a:pt x="670560" y="6096"/>
                  </a:lnTo>
                  <a:lnTo>
                    <a:pt x="670560" y="4572"/>
                  </a:lnTo>
                  <a:lnTo>
                    <a:pt x="672084" y="4572"/>
                  </a:lnTo>
                  <a:lnTo>
                    <a:pt x="672084" y="1524"/>
                  </a:lnTo>
                  <a:close/>
                </a:path>
                <a:path w="1076325" h="3590925">
                  <a:moveTo>
                    <a:pt x="708660" y="1524"/>
                  </a:moveTo>
                  <a:lnTo>
                    <a:pt x="707136" y="0"/>
                  </a:lnTo>
                  <a:lnTo>
                    <a:pt x="702564" y="0"/>
                  </a:lnTo>
                  <a:lnTo>
                    <a:pt x="701040" y="1524"/>
                  </a:lnTo>
                  <a:lnTo>
                    <a:pt x="701040" y="4572"/>
                  </a:lnTo>
                  <a:lnTo>
                    <a:pt x="702564" y="6096"/>
                  </a:lnTo>
                  <a:lnTo>
                    <a:pt x="707136" y="6096"/>
                  </a:lnTo>
                  <a:lnTo>
                    <a:pt x="708660" y="4572"/>
                  </a:lnTo>
                  <a:lnTo>
                    <a:pt x="708660" y="1524"/>
                  </a:lnTo>
                  <a:close/>
                </a:path>
                <a:path w="1076325" h="3590925">
                  <a:moveTo>
                    <a:pt x="745236" y="1524"/>
                  </a:moveTo>
                  <a:lnTo>
                    <a:pt x="743712" y="0"/>
                  </a:lnTo>
                  <a:lnTo>
                    <a:pt x="739140" y="0"/>
                  </a:lnTo>
                  <a:lnTo>
                    <a:pt x="737628" y="1524"/>
                  </a:lnTo>
                  <a:lnTo>
                    <a:pt x="737628" y="4572"/>
                  </a:lnTo>
                  <a:lnTo>
                    <a:pt x="739140" y="6096"/>
                  </a:lnTo>
                  <a:lnTo>
                    <a:pt x="743712" y="6096"/>
                  </a:lnTo>
                  <a:lnTo>
                    <a:pt x="745236" y="4572"/>
                  </a:lnTo>
                  <a:lnTo>
                    <a:pt x="745236" y="1524"/>
                  </a:lnTo>
                  <a:close/>
                </a:path>
                <a:path w="1076325" h="3590925">
                  <a:moveTo>
                    <a:pt x="781812" y="1524"/>
                  </a:moveTo>
                  <a:lnTo>
                    <a:pt x="780288" y="0"/>
                  </a:lnTo>
                  <a:lnTo>
                    <a:pt x="775728" y="0"/>
                  </a:lnTo>
                  <a:lnTo>
                    <a:pt x="775728" y="1524"/>
                  </a:lnTo>
                  <a:lnTo>
                    <a:pt x="774192" y="1524"/>
                  </a:lnTo>
                  <a:lnTo>
                    <a:pt x="774192" y="4572"/>
                  </a:lnTo>
                  <a:lnTo>
                    <a:pt x="775728" y="4572"/>
                  </a:lnTo>
                  <a:lnTo>
                    <a:pt x="775728" y="6096"/>
                  </a:lnTo>
                  <a:lnTo>
                    <a:pt x="780288" y="6096"/>
                  </a:lnTo>
                  <a:lnTo>
                    <a:pt x="781812" y="4572"/>
                  </a:lnTo>
                  <a:lnTo>
                    <a:pt x="781812" y="1524"/>
                  </a:lnTo>
                  <a:close/>
                </a:path>
                <a:path w="1076325" h="3590925">
                  <a:moveTo>
                    <a:pt x="818388" y="0"/>
                  </a:moveTo>
                  <a:lnTo>
                    <a:pt x="812292" y="0"/>
                  </a:lnTo>
                  <a:lnTo>
                    <a:pt x="812292" y="1524"/>
                  </a:lnTo>
                  <a:lnTo>
                    <a:pt x="810768" y="1524"/>
                  </a:lnTo>
                  <a:lnTo>
                    <a:pt x="810768" y="4572"/>
                  </a:lnTo>
                  <a:lnTo>
                    <a:pt x="812292" y="4572"/>
                  </a:lnTo>
                  <a:lnTo>
                    <a:pt x="812292" y="6096"/>
                  </a:lnTo>
                  <a:lnTo>
                    <a:pt x="818388" y="6096"/>
                  </a:lnTo>
                  <a:lnTo>
                    <a:pt x="818388" y="0"/>
                  </a:lnTo>
                  <a:close/>
                </a:path>
                <a:path w="1076325" h="3590925">
                  <a:moveTo>
                    <a:pt x="854964" y="0"/>
                  </a:moveTo>
                  <a:lnTo>
                    <a:pt x="848868" y="0"/>
                  </a:lnTo>
                  <a:lnTo>
                    <a:pt x="848868" y="6096"/>
                  </a:lnTo>
                  <a:lnTo>
                    <a:pt x="854964" y="6096"/>
                  </a:lnTo>
                  <a:lnTo>
                    <a:pt x="854964" y="0"/>
                  </a:lnTo>
                  <a:close/>
                </a:path>
                <a:path w="1076325" h="3590925">
                  <a:moveTo>
                    <a:pt x="893064" y="1524"/>
                  </a:moveTo>
                  <a:lnTo>
                    <a:pt x="891540" y="1524"/>
                  </a:lnTo>
                  <a:lnTo>
                    <a:pt x="891540" y="0"/>
                  </a:lnTo>
                  <a:lnTo>
                    <a:pt x="885444" y="0"/>
                  </a:lnTo>
                  <a:lnTo>
                    <a:pt x="885444" y="6096"/>
                  </a:lnTo>
                  <a:lnTo>
                    <a:pt x="891540" y="6096"/>
                  </a:lnTo>
                  <a:lnTo>
                    <a:pt x="891540" y="4572"/>
                  </a:lnTo>
                  <a:lnTo>
                    <a:pt x="893064" y="4572"/>
                  </a:lnTo>
                  <a:lnTo>
                    <a:pt x="893064" y="1524"/>
                  </a:lnTo>
                  <a:close/>
                </a:path>
                <a:path w="1076325" h="3590925">
                  <a:moveTo>
                    <a:pt x="929640" y="1524"/>
                  </a:moveTo>
                  <a:lnTo>
                    <a:pt x="928128" y="0"/>
                  </a:lnTo>
                  <a:lnTo>
                    <a:pt x="923544" y="0"/>
                  </a:lnTo>
                  <a:lnTo>
                    <a:pt x="922020" y="1524"/>
                  </a:lnTo>
                  <a:lnTo>
                    <a:pt x="922020" y="4572"/>
                  </a:lnTo>
                  <a:lnTo>
                    <a:pt x="923544" y="6096"/>
                  </a:lnTo>
                  <a:lnTo>
                    <a:pt x="928128" y="6096"/>
                  </a:lnTo>
                  <a:lnTo>
                    <a:pt x="929640" y="4572"/>
                  </a:lnTo>
                  <a:lnTo>
                    <a:pt x="929640" y="1524"/>
                  </a:lnTo>
                  <a:close/>
                </a:path>
                <a:path w="1076325" h="3590925">
                  <a:moveTo>
                    <a:pt x="966228" y="1524"/>
                  </a:moveTo>
                  <a:lnTo>
                    <a:pt x="964692" y="0"/>
                  </a:lnTo>
                  <a:lnTo>
                    <a:pt x="960120" y="0"/>
                  </a:lnTo>
                  <a:lnTo>
                    <a:pt x="958596" y="1524"/>
                  </a:lnTo>
                  <a:lnTo>
                    <a:pt x="958596" y="4572"/>
                  </a:lnTo>
                  <a:lnTo>
                    <a:pt x="960120" y="6096"/>
                  </a:lnTo>
                  <a:lnTo>
                    <a:pt x="964692" y="6096"/>
                  </a:lnTo>
                  <a:lnTo>
                    <a:pt x="966228" y="4572"/>
                  </a:lnTo>
                  <a:lnTo>
                    <a:pt x="966228" y="1524"/>
                  </a:lnTo>
                  <a:close/>
                </a:path>
                <a:path w="1076325" h="3590925">
                  <a:moveTo>
                    <a:pt x="1002792" y="1524"/>
                  </a:moveTo>
                  <a:lnTo>
                    <a:pt x="1001268" y="0"/>
                  </a:lnTo>
                  <a:lnTo>
                    <a:pt x="996696" y="0"/>
                  </a:lnTo>
                  <a:lnTo>
                    <a:pt x="996696" y="1524"/>
                  </a:lnTo>
                  <a:lnTo>
                    <a:pt x="995172" y="1524"/>
                  </a:lnTo>
                  <a:lnTo>
                    <a:pt x="995172" y="4572"/>
                  </a:lnTo>
                  <a:lnTo>
                    <a:pt x="996696" y="4572"/>
                  </a:lnTo>
                  <a:lnTo>
                    <a:pt x="996696" y="6096"/>
                  </a:lnTo>
                  <a:lnTo>
                    <a:pt x="1001268" y="6096"/>
                  </a:lnTo>
                  <a:lnTo>
                    <a:pt x="1002792" y="4572"/>
                  </a:lnTo>
                  <a:lnTo>
                    <a:pt x="1002792" y="1524"/>
                  </a:lnTo>
                  <a:close/>
                </a:path>
                <a:path w="1076325" h="3590925">
                  <a:moveTo>
                    <a:pt x="1039368" y="0"/>
                  </a:moveTo>
                  <a:lnTo>
                    <a:pt x="1033272" y="0"/>
                  </a:lnTo>
                  <a:lnTo>
                    <a:pt x="1033272" y="1524"/>
                  </a:lnTo>
                  <a:lnTo>
                    <a:pt x="1031748" y="1524"/>
                  </a:lnTo>
                  <a:lnTo>
                    <a:pt x="1031748" y="4572"/>
                  </a:lnTo>
                  <a:lnTo>
                    <a:pt x="1033272" y="4572"/>
                  </a:lnTo>
                  <a:lnTo>
                    <a:pt x="1033272" y="6096"/>
                  </a:lnTo>
                  <a:lnTo>
                    <a:pt x="1039368" y="6096"/>
                  </a:lnTo>
                  <a:lnTo>
                    <a:pt x="1039368" y="0"/>
                  </a:lnTo>
                  <a:close/>
                </a:path>
                <a:path w="1076325" h="3590925">
                  <a:moveTo>
                    <a:pt x="1075944" y="0"/>
                  </a:moveTo>
                  <a:lnTo>
                    <a:pt x="1069848" y="0"/>
                  </a:lnTo>
                  <a:lnTo>
                    <a:pt x="1069848" y="6096"/>
                  </a:lnTo>
                  <a:lnTo>
                    <a:pt x="1075944" y="6096"/>
                  </a:lnTo>
                  <a:lnTo>
                    <a:pt x="1075944" y="0"/>
                  </a:lnTo>
                  <a:close/>
                </a:path>
              </a:pathLst>
            </a:custGeom>
            <a:solidFill>
              <a:srgbClr val="7C7C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6316979" y="1697736"/>
            <a:ext cx="1828800" cy="4521835"/>
            <a:chOff x="6316979" y="1697736"/>
            <a:chExt cx="1828800" cy="4521835"/>
          </a:xfrm>
        </p:grpSpPr>
        <p:pic>
          <p:nvPicPr>
            <p:cNvPr id="41" name="object 4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16979" y="1697736"/>
              <a:ext cx="1828800" cy="4521708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7229856" y="1697736"/>
              <a:ext cx="7620" cy="4495800"/>
            </a:xfrm>
            <a:custGeom>
              <a:avLst/>
              <a:gdLst/>
              <a:ahLst/>
              <a:cxnLst/>
              <a:rect l="l" t="t" r="r" b="b"/>
              <a:pathLst>
                <a:path w="7620" h="4495800">
                  <a:moveTo>
                    <a:pt x="1524" y="4495799"/>
                  </a:moveTo>
                  <a:lnTo>
                    <a:pt x="1524" y="4488180"/>
                  </a:lnTo>
                  <a:lnTo>
                    <a:pt x="6095" y="4488180"/>
                  </a:lnTo>
                  <a:lnTo>
                    <a:pt x="6095" y="4495799"/>
                  </a:lnTo>
                  <a:lnTo>
                    <a:pt x="1524" y="4495799"/>
                  </a:lnTo>
                  <a:close/>
                </a:path>
                <a:path w="7620" h="4495800">
                  <a:moveTo>
                    <a:pt x="0" y="4494276"/>
                  </a:moveTo>
                  <a:lnTo>
                    <a:pt x="0" y="4489703"/>
                  </a:lnTo>
                  <a:lnTo>
                    <a:pt x="1524" y="4489703"/>
                  </a:lnTo>
                  <a:lnTo>
                    <a:pt x="1524" y="4494276"/>
                  </a:lnTo>
                  <a:lnTo>
                    <a:pt x="0" y="4494276"/>
                  </a:lnTo>
                  <a:close/>
                </a:path>
                <a:path w="7620" h="4495800">
                  <a:moveTo>
                    <a:pt x="0" y="4456176"/>
                  </a:moveTo>
                  <a:lnTo>
                    <a:pt x="0" y="4453128"/>
                  </a:lnTo>
                  <a:lnTo>
                    <a:pt x="1524" y="4453128"/>
                  </a:lnTo>
                  <a:lnTo>
                    <a:pt x="1524" y="4451603"/>
                  </a:lnTo>
                  <a:lnTo>
                    <a:pt x="6095" y="4451603"/>
                  </a:lnTo>
                  <a:lnTo>
                    <a:pt x="6095" y="4453128"/>
                  </a:lnTo>
                  <a:lnTo>
                    <a:pt x="7619" y="4453128"/>
                  </a:lnTo>
                  <a:lnTo>
                    <a:pt x="7619" y="4456176"/>
                  </a:lnTo>
                  <a:lnTo>
                    <a:pt x="4571" y="4459224"/>
                  </a:lnTo>
                  <a:lnTo>
                    <a:pt x="3047" y="4459224"/>
                  </a:lnTo>
                  <a:lnTo>
                    <a:pt x="0" y="4456176"/>
                  </a:lnTo>
                  <a:close/>
                </a:path>
                <a:path w="7620" h="4495800">
                  <a:moveTo>
                    <a:pt x="0" y="4419599"/>
                  </a:moveTo>
                  <a:lnTo>
                    <a:pt x="0" y="4416551"/>
                  </a:lnTo>
                  <a:lnTo>
                    <a:pt x="1524" y="4415028"/>
                  </a:lnTo>
                  <a:lnTo>
                    <a:pt x="6095" y="4415028"/>
                  </a:lnTo>
                  <a:lnTo>
                    <a:pt x="7619" y="4416551"/>
                  </a:lnTo>
                  <a:lnTo>
                    <a:pt x="7619" y="4419599"/>
                  </a:lnTo>
                  <a:lnTo>
                    <a:pt x="4571" y="4422648"/>
                  </a:lnTo>
                  <a:lnTo>
                    <a:pt x="3047" y="4422648"/>
                  </a:lnTo>
                  <a:lnTo>
                    <a:pt x="0" y="4419599"/>
                  </a:lnTo>
                  <a:close/>
                </a:path>
                <a:path w="7620" h="4495800">
                  <a:moveTo>
                    <a:pt x="0" y="4383024"/>
                  </a:moveTo>
                  <a:lnTo>
                    <a:pt x="0" y="4379976"/>
                  </a:lnTo>
                  <a:lnTo>
                    <a:pt x="3047" y="4376928"/>
                  </a:lnTo>
                  <a:lnTo>
                    <a:pt x="4571" y="4376928"/>
                  </a:lnTo>
                  <a:lnTo>
                    <a:pt x="7619" y="4379976"/>
                  </a:lnTo>
                  <a:lnTo>
                    <a:pt x="7619" y="4383024"/>
                  </a:lnTo>
                  <a:lnTo>
                    <a:pt x="6095" y="4384548"/>
                  </a:lnTo>
                  <a:lnTo>
                    <a:pt x="1524" y="4384548"/>
                  </a:lnTo>
                  <a:lnTo>
                    <a:pt x="0" y="4383024"/>
                  </a:lnTo>
                  <a:close/>
                </a:path>
                <a:path w="7620" h="4495800">
                  <a:moveTo>
                    <a:pt x="0" y="4346448"/>
                  </a:moveTo>
                  <a:lnTo>
                    <a:pt x="0" y="4343399"/>
                  </a:lnTo>
                  <a:lnTo>
                    <a:pt x="3047" y="4340351"/>
                  </a:lnTo>
                  <a:lnTo>
                    <a:pt x="4571" y="4340351"/>
                  </a:lnTo>
                  <a:lnTo>
                    <a:pt x="7619" y="4343399"/>
                  </a:lnTo>
                  <a:lnTo>
                    <a:pt x="7619" y="4346448"/>
                  </a:lnTo>
                  <a:lnTo>
                    <a:pt x="6095" y="4346448"/>
                  </a:lnTo>
                  <a:lnTo>
                    <a:pt x="6095" y="4347971"/>
                  </a:lnTo>
                  <a:lnTo>
                    <a:pt x="1524" y="4347971"/>
                  </a:lnTo>
                  <a:lnTo>
                    <a:pt x="1524" y="4346448"/>
                  </a:lnTo>
                  <a:lnTo>
                    <a:pt x="0" y="4346448"/>
                  </a:lnTo>
                  <a:close/>
                </a:path>
                <a:path w="7620" h="4495800">
                  <a:moveTo>
                    <a:pt x="6095" y="4309871"/>
                  </a:moveTo>
                  <a:lnTo>
                    <a:pt x="6095" y="4305299"/>
                  </a:lnTo>
                  <a:lnTo>
                    <a:pt x="7619" y="4305299"/>
                  </a:lnTo>
                  <a:lnTo>
                    <a:pt x="7619" y="4309871"/>
                  </a:lnTo>
                  <a:lnTo>
                    <a:pt x="6095" y="4309871"/>
                  </a:lnTo>
                  <a:close/>
                </a:path>
                <a:path w="7620" h="4495800">
                  <a:moveTo>
                    <a:pt x="1524" y="4311396"/>
                  </a:moveTo>
                  <a:lnTo>
                    <a:pt x="1524" y="4303776"/>
                  </a:lnTo>
                  <a:lnTo>
                    <a:pt x="6095" y="4303776"/>
                  </a:lnTo>
                  <a:lnTo>
                    <a:pt x="6095" y="4311396"/>
                  </a:lnTo>
                  <a:lnTo>
                    <a:pt x="1524" y="4311396"/>
                  </a:lnTo>
                  <a:close/>
                </a:path>
                <a:path w="7620" h="4495800">
                  <a:moveTo>
                    <a:pt x="0" y="4309871"/>
                  </a:moveTo>
                  <a:lnTo>
                    <a:pt x="0" y="4305299"/>
                  </a:lnTo>
                  <a:lnTo>
                    <a:pt x="1524" y="4305299"/>
                  </a:lnTo>
                  <a:lnTo>
                    <a:pt x="1524" y="4309871"/>
                  </a:lnTo>
                  <a:lnTo>
                    <a:pt x="0" y="4309871"/>
                  </a:lnTo>
                  <a:close/>
                </a:path>
                <a:path w="7620" h="4495800">
                  <a:moveTo>
                    <a:pt x="6095" y="4273296"/>
                  </a:moveTo>
                  <a:lnTo>
                    <a:pt x="6095" y="4268724"/>
                  </a:lnTo>
                  <a:lnTo>
                    <a:pt x="7619" y="4268724"/>
                  </a:lnTo>
                  <a:lnTo>
                    <a:pt x="7619" y="4273296"/>
                  </a:lnTo>
                  <a:lnTo>
                    <a:pt x="6095" y="4273296"/>
                  </a:lnTo>
                  <a:close/>
                </a:path>
                <a:path w="7620" h="4495800">
                  <a:moveTo>
                    <a:pt x="1524" y="4274819"/>
                  </a:moveTo>
                  <a:lnTo>
                    <a:pt x="1524" y="4267199"/>
                  </a:lnTo>
                  <a:lnTo>
                    <a:pt x="6095" y="4267199"/>
                  </a:lnTo>
                  <a:lnTo>
                    <a:pt x="6095" y="4274819"/>
                  </a:lnTo>
                  <a:lnTo>
                    <a:pt x="1524" y="4274819"/>
                  </a:lnTo>
                  <a:close/>
                </a:path>
                <a:path w="7620" h="4495800">
                  <a:moveTo>
                    <a:pt x="0" y="4273296"/>
                  </a:moveTo>
                  <a:lnTo>
                    <a:pt x="0" y="4268724"/>
                  </a:lnTo>
                  <a:lnTo>
                    <a:pt x="1524" y="4268724"/>
                  </a:lnTo>
                  <a:lnTo>
                    <a:pt x="1524" y="4273296"/>
                  </a:lnTo>
                  <a:lnTo>
                    <a:pt x="0" y="4273296"/>
                  </a:lnTo>
                  <a:close/>
                </a:path>
                <a:path w="7620" h="4495800">
                  <a:moveTo>
                    <a:pt x="0" y="4235196"/>
                  </a:moveTo>
                  <a:lnTo>
                    <a:pt x="0" y="4232148"/>
                  </a:lnTo>
                  <a:lnTo>
                    <a:pt x="1524" y="4232148"/>
                  </a:lnTo>
                  <a:lnTo>
                    <a:pt x="1524" y="4230624"/>
                  </a:lnTo>
                  <a:lnTo>
                    <a:pt x="6095" y="4230624"/>
                  </a:lnTo>
                  <a:lnTo>
                    <a:pt x="6095" y="4232148"/>
                  </a:lnTo>
                  <a:lnTo>
                    <a:pt x="7619" y="4232148"/>
                  </a:lnTo>
                  <a:lnTo>
                    <a:pt x="7619" y="4235196"/>
                  </a:lnTo>
                  <a:lnTo>
                    <a:pt x="4571" y="4238244"/>
                  </a:lnTo>
                  <a:lnTo>
                    <a:pt x="3047" y="4238244"/>
                  </a:lnTo>
                  <a:lnTo>
                    <a:pt x="0" y="4235196"/>
                  </a:lnTo>
                  <a:close/>
                </a:path>
                <a:path w="7620" h="4495800">
                  <a:moveTo>
                    <a:pt x="0" y="4198619"/>
                  </a:moveTo>
                  <a:lnTo>
                    <a:pt x="0" y="4195571"/>
                  </a:lnTo>
                  <a:lnTo>
                    <a:pt x="1524" y="4194048"/>
                  </a:lnTo>
                  <a:lnTo>
                    <a:pt x="6095" y="4194048"/>
                  </a:lnTo>
                  <a:lnTo>
                    <a:pt x="7619" y="4195571"/>
                  </a:lnTo>
                  <a:lnTo>
                    <a:pt x="7619" y="4198619"/>
                  </a:lnTo>
                  <a:lnTo>
                    <a:pt x="6095" y="4200144"/>
                  </a:lnTo>
                  <a:lnTo>
                    <a:pt x="1524" y="4200144"/>
                  </a:lnTo>
                  <a:lnTo>
                    <a:pt x="0" y="4198619"/>
                  </a:lnTo>
                  <a:close/>
                </a:path>
                <a:path w="7620" h="4495800">
                  <a:moveTo>
                    <a:pt x="0" y="4162044"/>
                  </a:moveTo>
                  <a:lnTo>
                    <a:pt x="0" y="4158996"/>
                  </a:lnTo>
                  <a:lnTo>
                    <a:pt x="3047" y="4155948"/>
                  </a:lnTo>
                  <a:lnTo>
                    <a:pt x="4571" y="4155948"/>
                  </a:lnTo>
                  <a:lnTo>
                    <a:pt x="7619" y="4158996"/>
                  </a:lnTo>
                  <a:lnTo>
                    <a:pt x="7619" y="4162044"/>
                  </a:lnTo>
                  <a:lnTo>
                    <a:pt x="6095" y="4163567"/>
                  </a:lnTo>
                  <a:lnTo>
                    <a:pt x="1524" y="4163567"/>
                  </a:lnTo>
                  <a:lnTo>
                    <a:pt x="0" y="4162044"/>
                  </a:lnTo>
                  <a:close/>
                </a:path>
                <a:path w="7620" h="4495800">
                  <a:moveTo>
                    <a:pt x="0" y="4125467"/>
                  </a:moveTo>
                  <a:lnTo>
                    <a:pt x="0" y="4120896"/>
                  </a:lnTo>
                  <a:lnTo>
                    <a:pt x="1524" y="4120896"/>
                  </a:lnTo>
                  <a:lnTo>
                    <a:pt x="3047" y="4119371"/>
                  </a:lnTo>
                  <a:lnTo>
                    <a:pt x="4571" y="4119371"/>
                  </a:lnTo>
                  <a:lnTo>
                    <a:pt x="6095" y="4120896"/>
                  </a:lnTo>
                  <a:lnTo>
                    <a:pt x="7619" y="4120896"/>
                  </a:lnTo>
                  <a:lnTo>
                    <a:pt x="7619" y="4125467"/>
                  </a:lnTo>
                  <a:lnTo>
                    <a:pt x="6095" y="4125467"/>
                  </a:lnTo>
                  <a:lnTo>
                    <a:pt x="6095" y="4126992"/>
                  </a:lnTo>
                  <a:lnTo>
                    <a:pt x="1524" y="4126992"/>
                  </a:lnTo>
                  <a:lnTo>
                    <a:pt x="1524" y="4125467"/>
                  </a:lnTo>
                  <a:lnTo>
                    <a:pt x="0" y="4125467"/>
                  </a:lnTo>
                  <a:close/>
                </a:path>
                <a:path w="7620" h="4495800">
                  <a:moveTo>
                    <a:pt x="6095" y="4088892"/>
                  </a:moveTo>
                  <a:lnTo>
                    <a:pt x="6095" y="4084319"/>
                  </a:lnTo>
                  <a:lnTo>
                    <a:pt x="7619" y="4084319"/>
                  </a:lnTo>
                  <a:lnTo>
                    <a:pt x="7619" y="4088892"/>
                  </a:lnTo>
                  <a:lnTo>
                    <a:pt x="6095" y="4088892"/>
                  </a:lnTo>
                  <a:close/>
                </a:path>
                <a:path w="7620" h="4495800">
                  <a:moveTo>
                    <a:pt x="1524" y="4090416"/>
                  </a:moveTo>
                  <a:lnTo>
                    <a:pt x="1524" y="4082796"/>
                  </a:lnTo>
                  <a:lnTo>
                    <a:pt x="6095" y="4082796"/>
                  </a:lnTo>
                  <a:lnTo>
                    <a:pt x="6095" y="4090416"/>
                  </a:lnTo>
                  <a:lnTo>
                    <a:pt x="1524" y="4090416"/>
                  </a:lnTo>
                  <a:close/>
                </a:path>
                <a:path w="7620" h="4495800">
                  <a:moveTo>
                    <a:pt x="0" y="4088892"/>
                  </a:moveTo>
                  <a:lnTo>
                    <a:pt x="0" y="4084319"/>
                  </a:lnTo>
                  <a:lnTo>
                    <a:pt x="1524" y="4084319"/>
                  </a:lnTo>
                  <a:lnTo>
                    <a:pt x="1524" y="4088892"/>
                  </a:lnTo>
                  <a:lnTo>
                    <a:pt x="0" y="4088892"/>
                  </a:lnTo>
                  <a:close/>
                </a:path>
                <a:path w="7620" h="4495800">
                  <a:moveTo>
                    <a:pt x="6095" y="4052316"/>
                  </a:moveTo>
                  <a:lnTo>
                    <a:pt x="6095" y="4047744"/>
                  </a:lnTo>
                  <a:lnTo>
                    <a:pt x="7619" y="4047744"/>
                  </a:lnTo>
                  <a:lnTo>
                    <a:pt x="7619" y="4052316"/>
                  </a:lnTo>
                  <a:lnTo>
                    <a:pt x="6095" y="4052316"/>
                  </a:lnTo>
                  <a:close/>
                </a:path>
                <a:path w="7620" h="4495800">
                  <a:moveTo>
                    <a:pt x="1524" y="4053840"/>
                  </a:moveTo>
                  <a:lnTo>
                    <a:pt x="1524" y="4046219"/>
                  </a:lnTo>
                  <a:lnTo>
                    <a:pt x="6095" y="4046219"/>
                  </a:lnTo>
                  <a:lnTo>
                    <a:pt x="6095" y="4053840"/>
                  </a:lnTo>
                  <a:lnTo>
                    <a:pt x="1524" y="4053840"/>
                  </a:lnTo>
                  <a:close/>
                </a:path>
                <a:path w="7620" h="4495800">
                  <a:moveTo>
                    <a:pt x="0" y="4052316"/>
                  </a:moveTo>
                  <a:lnTo>
                    <a:pt x="0" y="4047744"/>
                  </a:lnTo>
                  <a:lnTo>
                    <a:pt x="1524" y="4047744"/>
                  </a:lnTo>
                  <a:lnTo>
                    <a:pt x="1524" y="4052316"/>
                  </a:lnTo>
                  <a:lnTo>
                    <a:pt x="0" y="4052316"/>
                  </a:lnTo>
                  <a:close/>
                </a:path>
                <a:path w="7620" h="4495800">
                  <a:moveTo>
                    <a:pt x="0" y="4014216"/>
                  </a:moveTo>
                  <a:lnTo>
                    <a:pt x="0" y="4011167"/>
                  </a:lnTo>
                  <a:lnTo>
                    <a:pt x="1524" y="4011167"/>
                  </a:lnTo>
                  <a:lnTo>
                    <a:pt x="1524" y="4009644"/>
                  </a:lnTo>
                  <a:lnTo>
                    <a:pt x="6095" y="4009644"/>
                  </a:lnTo>
                  <a:lnTo>
                    <a:pt x="6095" y="4011167"/>
                  </a:lnTo>
                  <a:lnTo>
                    <a:pt x="7619" y="4011167"/>
                  </a:lnTo>
                  <a:lnTo>
                    <a:pt x="7619" y="4014216"/>
                  </a:lnTo>
                  <a:lnTo>
                    <a:pt x="4571" y="4017264"/>
                  </a:lnTo>
                  <a:lnTo>
                    <a:pt x="3047" y="4017264"/>
                  </a:lnTo>
                  <a:lnTo>
                    <a:pt x="0" y="4014216"/>
                  </a:lnTo>
                  <a:close/>
                </a:path>
                <a:path w="7620" h="4495800">
                  <a:moveTo>
                    <a:pt x="0" y="3977640"/>
                  </a:moveTo>
                  <a:lnTo>
                    <a:pt x="0" y="3974592"/>
                  </a:lnTo>
                  <a:lnTo>
                    <a:pt x="1524" y="3973067"/>
                  </a:lnTo>
                  <a:lnTo>
                    <a:pt x="6095" y="3973067"/>
                  </a:lnTo>
                  <a:lnTo>
                    <a:pt x="7619" y="3974592"/>
                  </a:lnTo>
                  <a:lnTo>
                    <a:pt x="7619" y="3977640"/>
                  </a:lnTo>
                  <a:lnTo>
                    <a:pt x="6095" y="3979164"/>
                  </a:lnTo>
                  <a:lnTo>
                    <a:pt x="1524" y="3979164"/>
                  </a:lnTo>
                  <a:lnTo>
                    <a:pt x="0" y="3977640"/>
                  </a:lnTo>
                  <a:close/>
                </a:path>
                <a:path w="7620" h="4495800">
                  <a:moveTo>
                    <a:pt x="0" y="3941064"/>
                  </a:moveTo>
                  <a:lnTo>
                    <a:pt x="0" y="3938016"/>
                  </a:lnTo>
                  <a:lnTo>
                    <a:pt x="3047" y="3934967"/>
                  </a:lnTo>
                  <a:lnTo>
                    <a:pt x="4571" y="3934967"/>
                  </a:lnTo>
                  <a:lnTo>
                    <a:pt x="7619" y="3938016"/>
                  </a:lnTo>
                  <a:lnTo>
                    <a:pt x="7619" y="3941064"/>
                  </a:lnTo>
                  <a:lnTo>
                    <a:pt x="6095" y="3942587"/>
                  </a:lnTo>
                  <a:lnTo>
                    <a:pt x="1524" y="3942587"/>
                  </a:lnTo>
                  <a:lnTo>
                    <a:pt x="0" y="3941064"/>
                  </a:lnTo>
                  <a:close/>
                </a:path>
                <a:path w="7620" h="4495800">
                  <a:moveTo>
                    <a:pt x="0" y="3904487"/>
                  </a:moveTo>
                  <a:lnTo>
                    <a:pt x="0" y="3899916"/>
                  </a:lnTo>
                  <a:lnTo>
                    <a:pt x="1524" y="3899916"/>
                  </a:lnTo>
                  <a:lnTo>
                    <a:pt x="3047" y="3898392"/>
                  </a:lnTo>
                  <a:lnTo>
                    <a:pt x="4571" y="3898392"/>
                  </a:lnTo>
                  <a:lnTo>
                    <a:pt x="6095" y="3899916"/>
                  </a:lnTo>
                  <a:lnTo>
                    <a:pt x="7619" y="3899916"/>
                  </a:lnTo>
                  <a:lnTo>
                    <a:pt x="7619" y="3904487"/>
                  </a:lnTo>
                  <a:lnTo>
                    <a:pt x="6095" y="3904487"/>
                  </a:lnTo>
                  <a:lnTo>
                    <a:pt x="6095" y="3906012"/>
                  </a:lnTo>
                  <a:lnTo>
                    <a:pt x="1524" y="3906012"/>
                  </a:lnTo>
                  <a:lnTo>
                    <a:pt x="1524" y="3904487"/>
                  </a:lnTo>
                  <a:lnTo>
                    <a:pt x="0" y="3904487"/>
                  </a:lnTo>
                  <a:close/>
                </a:path>
                <a:path w="7620" h="4495800">
                  <a:moveTo>
                    <a:pt x="6095" y="3867912"/>
                  </a:moveTo>
                  <a:lnTo>
                    <a:pt x="6095" y="3863340"/>
                  </a:lnTo>
                  <a:lnTo>
                    <a:pt x="7619" y="3863340"/>
                  </a:lnTo>
                  <a:lnTo>
                    <a:pt x="7619" y="3867912"/>
                  </a:lnTo>
                  <a:lnTo>
                    <a:pt x="6095" y="3867912"/>
                  </a:lnTo>
                  <a:close/>
                </a:path>
                <a:path w="7620" h="4495800">
                  <a:moveTo>
                    <a:pt x="1524" y="3869435"/>
                  </a:moveTo>
                  <a:lnTo>
                    <a:pt x="1524" y="3861816"/>
                  </a:lnTo>
                  <a:lnTo>
                    <a:pt x="6095" y="3861816"/>
                  </a:lnTo>
                  <a:lnTo>
                    <a:pt x="6095" y="3869435"/>
                  </a:lnTo>
                  <a:lnTo>
                    <a:pt x="1524" y="3869435"/>
                  </a:lnTo>
                  <a:close/>
                </a:path>
                <a:path w="7620" h="4495800">
                  <a:moveTo>
                    <a:pt x="0" y="3867912"/>
                  </a:moveTo>
                  <a:lnTo>
                    <a:pt x="0" y="3863340"/>
                  </a:lnTo>
                  <a:lnTo>
                    <a:pt x="1524" y="3863340"/>
                  </a:lnTo>
                  <a:lnTo>
                    <a:pt x="1524" y="3867912"/>
                  </a:lnTo>
                  <a:lnTo>
                    <a:pt x="0" y="3867912"/>
                  </a:lnTo>
                  <a:close/>
                </a:path>
                <a:path w="7620" h="4495800">
                  <a:moveTo>
                    <a:pt x="6095" y="3831335"/>
                  </a:moveTo>
                  <a:lnTo>
                    <a:pt x="6095" y="3826764"/>
                  </a:lnTo>
                  <a:lnTo>
                    <a:pt x="7619" y="3826764"/>
                  </a:lnTo>
                  <a:lnTo>
                    <a:pt x="7619" y="3831335"/>
                  </a:lnTo>
                  <a:lnTo>
                    <a:pt x="6095" y="3831335"/>
                  </a:lnTo>
                  <a:close/>
                </a:path>
                <a:path w="7620" h="4495800">
                  <a:moveTo>
                    <a:pt x="1524" y="3832860"/>
                  </a:moveTo>
                  <a:lnTo>
                    <a:pt x="1524" y="3825240"/>
                  </a:lnTo>
                  <a:lnTo>
                    <a:pt x="6095" y="3825240"/>
                  </a:lnTo>
                  <a:lnTo>
                    <a:pt x="6095" y="3832860"/>
                  </a:lnTo>
                  <a:lnTo>
                    <a:pt x="1524" y="3832860"/>
                  </a:lnTo>
                  <a:close/>
                </a:path>
                <a:path w="7620" h="4495800">
                  <a:moveTo>
                    <a:pt x="0" y="3831335"/>
                  </a:moveTo>
                  <a:lnTo>
                    <a:pt x="0" y="3826764"/>
                  </a:lnTo>
                  <a:lnTo>
                    <a:pt x="1524" y="3826764"/>
                  </a:lnTo>
                  <a:lnTo>
                    <a:pt x="1524" y="3831335"/>
                  </a:lnTo>
                  <a:lnTo>
                    <a:pt x="0" y="3831335"/>
                  </a:lnTo>
                  <a:close/>
                </a:path>
                <a:path w="7620" h="4495800">
                  <a:moveTo>
                    <a:pt x="0" y="3793235"/>
                  </a:moveTo>
                  <a:lnTo>
                    <a:pt x="0" y="3790187"/>
                  </a:lnTo>
                  <a:lnTo>
                    <a:pt x="1524" y="3788664"/>
                  </a:lnTo>
                  <a:lnTo>
                    <a:pt x="6095" y="3788664"/>
                  </a:lnTo>
                  <a:lnTo>
                    <a:pt x="7619" y="3790187"/>
                  </a:lnTo>
                  <a:lnTo>
                    <a:pt x="7619" y="3793235"/>
                  </a:lnTo>
                  <a:lnTo>
                    <a:pt x="4571" y="3796283"/>
                  </a:lnTo>
                  <a:lnTo>
                    <a:pt x="3047" y="3796283"/>
                  </a:lnTo>
                  <a:lnTo>
                    <a:pt x="0" y="3793235"/>
                  </a:lnTo>
                  <a:close/>
                </a:path>
                <a:path w="7620" h="4495800">
                  <a:moveTo>
                    <a:pt x="0" y="3756660"/>
                  </a:moveTo>
                  <a:lnTo>
                    <a:pt x="0" y="3753612"/>
                  </a:lnTo>
                  <a:lnTo>
                    <a:pt x="1524" y="3752087"/>
                  </a:lnTo>
                  <a:lnTo>
                    <a:pt x="6095" y="3752087"/>
                  </a:lnTo>
                  <a:lnTo>
                    <a:pt x="7619" y="3753612"/>
                  </a:lnTo>
                  <a:lnTo>
                    <a:pt x="7619" y="3756660"/>
                  </a:lnTo>
                  <a:lnTo>
                    <a:pt x="6095" y="3758183"/>
                  </a:lnTo>
                  <a:lnTo>
                    <a:pt x="1524" y="3758183"/>
                  </a:lnTo>
                  <a:lnTo>
                    <a:pt x="0" y="3756660"/>
                  </a:lnTo>
                  <a:close/>
                </a:path>
                <a:path w="7620" h="4495800">
                  <a:moveTo>
                    <a:pt x="0" y="3720083"/>
                  </a:moveTo>
                  <a:lnTo>
                    <a:pt x="0" y="3717035"/>
                  </a:lnTo>
                  <a:lnTo>
                    <a:pt x="3047" y="3713987"/>
                  </a:lnTo>
                  <a:lnTo>
                    <a:pt x="4571" y="3713987"/>
                  </a:lnTo>
                  <a:lnTo>
                    <a:pt x="7619" y="3717035"/>
                  </a:lnTo>
                  <a:lnTo>
                    <a:pt x="7619" y="3720083"/>
                  </a:lnTo>
                  <a:lnTo>
                    <a:pt x="6095" y="3721608"/>
                  </a:lnTo>
                  <a:lnTo>
                    <a:pt x="1524" y="3721608"/>
                  </a:lnTo>
                  <a:lnTo>
                    <a:pt x="0" y="3720083"/>
                  </a:lnTo>
                  <a:close/>
                </a:path>
                <a:path w="7620" h="4495800">
                  <a:moveTo>
                    <a:pt x="0" y="3683508"/>
                  </a:moveTo>
                  <a:lnTo>
                    <a:pt x="0" y="3678935"/>
                  </a:lnTo>
                  <a:lnTo>
                    <a:pt x="1524" y="3678935"/>
                  </a:lnTo>
                  <a:lnTo>
                    <a:pt x="3047" y="3677412"/>
                  </a:lnTo>
                  <a:lnTo>
                    <a:pt x="4571" y="3677412"/>
                  </a:lnTo>
                  <a:lnTo>
                    <a:pt x="6095" y="3678935"/>
                  </a:lnTo>
                  <a:lnTo>
                    <a:pt x="7619" y="3678935"/>
                  </a:lnTo>
                  <a:lnTo>
                    <a:pt x="7619" y="3683508"/>
                  </a:lnTo>
                  <a:lnTo>
                    <a:pt x="6095" y="3683508"/>
                  </a:lnTo>
                  <a:lnTo>
                    <a:pt x="6095" y="3685032"/>
                  </a:lnTo>
                  <a:lnTo>
                    <a:pt x="1524" y="3685032"/>
                  </a:lnTo>
                  <a:lnTo>
                    <a:pt x="1524" y="3683508"/>
                  </a:lnTo>
                  <a:lnTo>
                    <a:pt x="0" y="3683508"/>
                  </a:lnTo>
                  <a:close/>
                </a:path>
                <a:path w="7620" h="4495800">
                  <a:moveTo>
                    <a:pt x="6095" y="3646932"/>
                  </a:moveTo>
                  <a:lnTo>
                    <a:pt x="6095" y="3642360"/>
                  </a:lnTo>
                  <a:lnTo>
                    <a:pt x="7619" y="3642360"/>
                  </a:lnTo>
                  <a:lnTo>
                    <a:pt x="7619" y="3646932"/>
                  </a:lnTo>
                  <a:lnTo>
                    <a:pt x="6095" y="3646932"/>
                  </a:lnTo>
                  <a:close/>
                </a:path>
                <a:path w="7620" h="4495800">
                  <a:moveTo>
                    <a:pt x="1524" y="3648456"/>
                  </a:moveTo>
                  <a:lnTo>
                    <a:pt x="1524" y="3640835"/>
                  </a:lnTo>
                  <a:lnTo>
                    <a:pt x="6095" y="3640835"/>
                  </a:lnTo>
                  <a:lnTo>
                    <a:pt x="6095" y="3648456"/>
                  </a:lnTo>
                  <a:lnTo>
                    <a:pt x="1524" y="3648456"/>
                  </a:lnTo>
                  <a:close/>
                </a:path>
                <a:path w="7620" h="4495800">
                  <a:moveTo>
                    <a:pt x="0" y="3646932"/>
                  </a:moveTo>
                  <a:lnTo>
                    <a:pt x="0" y="3642360"/>
                  </a:lnTo>
                  <a:lnTo>
                    <a:pt x="1524" y="3642360"/>
                  </a:lnTo>
                  <a:lnTo>
                    <a:pt x="1524" y="3646932"/>
                  </a:lnTo>
                  <a:lnTo>
                    <a:pt x="0" y="3646932"/>
                  </a:lnTo>
                  <a:close/>
                </a:path>
                <a:path w="7620" h="4495800">
                  <a:moveTo>
                    <a:pt x="6095" y="3610356"/>
                  </a:moveTo>
                  <a:lnTo>
                    <a:pt x="6095" y="3605783"/>
                  </a:lnTo>
                  <a:lnTo>
                    <a:pt x="7619" y="3605783"/>
                  </a:lnTo>
                  <a:lnTo>
                    <a:pt x="7619" y="3610356"/>
                  </a:lnTo>
                  <a:lnTo>
                    <a:pt x="6095" y="3610356"/>
                  </a:lnTo>
                  <a:close/>
                </a:path>
                <a:path w="7620" h="4495800">
                  <a:moveTo>
                    <a:pt x="1524" y="3611880"/>
                  </a:moveTo>
                  <a:lnTo>
                    <a:pt x="1524" y="3604260"/>
                  </a:lnTo>
                  <a:lnTo>
                    <a:pt x="6095" y="3604260"/>
                  </a:lnTo>
                  <a:lnTo>
                    <a:pt x="6095" y="3611880"/>
                  </a:lnTo>
                  <a:lnTo>
                    <a:pt x="1524" y="3611880"/>
                  </a:lnTo>
                  <a:close/>
                </a:path>
                <a:path w="7620" h="4495800">
                  <a:moveTo>
                    <a:pt x="0" y="3610356"/>
                  </a:moveTo>
                  <a:lnTo>
                    <a:pt x="0" y="3605783"/>
                  </a:lnTo>
                  <a:lnTo>
                    <a:pt x="1524" y="3605783"/>
                  </a:lnTo>
                  <a:lnTo>
                    <a:pt x="1524" y="3610356"/>
                  </a:lnTo>
                  <a:lnTo>
                    <a:pt x="0" y="3610356"/>
                  </a:lnTo>
                  <a:close/>
                </a:path>
                <a:path w="7620" h="4495800">
                  <a:moveTo>
                    <a:pt x="0" y="3572256"/>
                  </a:moveTo>
                  <a:lnTo>
                    <a:pt x="0" y="3569208"/>
                  </a:lnTo>
                  <a:lnTo>
                    <a:pt x="1524" y="3567683"/>
                  </a:lnTo>
                  <a:lnTo>
                    <a:pt x="6095" y="3567683"/>
                  </a:lnTo>
                  <a:lnTo>
                    <a:pt x="7619" y="3569208"/>
                  </a:lnTo>
                  <a:lnTo>
                    <a:pt x="7619" y="3572256"/>
                  </a:lnTo>
                  <a:lnTo>
                    <a:pt x="4571" y="3575303"/>
                  </a:lnTo>
                  <a:lnTo>
                    <a:pt x="3047" y="3575303"/>
                  </a:lnTo>
                  <a:lnTo>
                    <a:pt x="0" y="3572256"/>
                  </a:lnTo>
                  <a:close/>
                </a:path>
                <a:path w="7620" h="4495800">
                  <a:moveTo>
                    <a:pt x="0" y="3535680"/>
                  </a:moveTo>
                  <a:lnTo>
                    <a:pt x="0" y="3532632"/>
                  </a:lnTo>
                  <a:lnTo>
                    <a:pt x="1524" y="3531108"/>
                  </a:lnTo>
                  <a:lnTo>
                    <a:pt x="6095" y="3531108"/>
                  </a:lnTo>
                  <a:lnTo>
                    <a:pt x="7619" y="3532632"/>
                  </a:lnTo>
                  <a:lnTo>
                    <a:pt x="7619" y="3535680"/>
                  </a:lnTo>
                  <a:lnTo>
                    <a:pt x="6095" y="3537203"/>
                  </a:lnTo>
                  <a:lnTo>
                    <a:pt x="1524" y="3537203"/>
                  </a:lnTo>
                  <a:lnTo>
                    <a:pt x="0" y="3535680"/>
                  </a:lnTo>
                  <a:close/>
                </a:path>
                <a:path w="7620" h="4495800">
                  <a:moveTo>
                    <a:pt x="0" y="3499103"/>
                  </a:moveTo>
                  <a:lnTo>
                    <a:pt x="0" y="3496056"/>
                  </a:lnTo>
                  <a:lnTo>
                    <a:pt x="3047" y="3493008"/>
                  </a:lnTo>
                  <a:lnTo>
                    <a:pt x="4571" y="3493008"/>
                  </a:lnTo>
                  <a:lnTo>
                    <a:pt x="7619" y="3496056"/>
                  </a:lnTo>
                  <a:lnTo>
                    <a:pt x="7619" y="3499103"/>
                  </a:lnTo>
                  <a:lnTo>
                    <a:pt x="6095" y="3500628"/>
                  </a:lnTo>
                  <a:lnTo>
                    <a:pt x="1524" y="3500628"/>
                  </a:lnTo>
                  <a:lnTo>
                    <a:pt x="0" y="3499103"/>
                  </a:lnTo>
                  <a:close/>
                </a:path>
                <a:path w="7620" h="4495800">
                  <a:moveTo>
                    <a:pt x="6095" y="3462528"/>
                  </a:moveTo>
                  <a:lnTo>
                    <a:pt x="6095" y="3457956"/>
                  </a:lnTo>
                  <a:lnTo>
                    <a:pt x="7619" y="3457956"/>
                  </a:lnTo>
                  <a:lnTo>
                    <a:pt x="7619" y="3462528"/>
                  </a:lnTo>
                  <a:lnTo>
                    <a:pt x="6095" y="3462528"/>
                  </a:lnTo>
                  <a:close/>
                </a:path>
                <a:path w="7620" h="4495800">
                  <a:moveTo>
                    <a:pt x="1524" y="3464051"/>
                  </a:moveTo>
                  <a:lnTo>
                    <a:pt x="1524" y="3456432"/>
                  </a:lnTo>
                  <a:lnTo>
                    <a:pt x="6095" y="3456432"/>
                  </a:lnTo>
                  <a:lnTo>
                    <a:pt x="6095" y="3464051"/>
                  </a:lnTo>
                  <a:lnTo>
                    <a:pt x="1524" y="3464051"/>
                  </a:lnTo>
                  <a:close/>
                </a:path>
                <a:path w="7620" h="4495800">
                  <a:moveTo>
                    <a:pt x="0" y="3462528"/>
                  </a:moveTo>
                  <a:lnTo>
                    <a:pt x="0" y="3457956"/>
                  </a:lnTo>
                  <a:lnTo>
                    <a:pt x="1524" y="3457956"/>
                  </a:lnTo>
                  <a:lnTo>
                    <a:pt x="1524" y="3462528"/>
                  </a:lnTo>
                  <a:lnTo>
                    <a:pt x="0" y="3462528"/>
                  </a:lnTo>
                  <a:close/>
                </a:path>
                <a:path w="7620" h="4495800">
                  <a:moveTo>
                    <a:pt x="6095" y="3425951"/>
                  </a:moveTo>
                  <a:lnTo>
                    <a:pt x="6095" y="3421380"/>
                  </a:lnTo>
                  <a:lnTo>
                    <a:pt x="7619" y="3421380"/>
                  </a:lnTo>
                  <a:lnTo>
                    <a:pt x="7619" y="3425951"/>
                  </a:lnTo>
                  <a:lnTo>
                    <a:pt x="6095" y="3425951"/>
                  </a:lnTo>
                  <a:close/>
                </a:path>
                <a:path w="7620" h="4495800">
                  <a:moveTo>
                    <a:pt x="1524" y="3427476"/>
                  </a:moveTo>
                  <a:lnTo>
                    <a:pt x="1524" y="3419856"/>
                  </a:lnTo>
                  <a:lnTo>
                    <a:pt x="6095" y="3419856"/>
                  </a:lnTo>
                  <a:lnTo>
                    <a:pt x="6095" y="3427476"/>
                  </a:lnTo>
                  <a:lnTo>
                    <a:pt x="1524" y="3427476"/>
                  </a:lnTo>
                  <a:close/>
                </a:path>
                <a:path w="7620" h="4495800">
                  <a:moveTo>
                    <a:pt x="0" y="3425951"/>
                  </a:moveTo>
                  <a:lnTo>
                    <a:pt x="0" y="3421380"/>
                  </a:lnTo>
                  <a:lnTo>
                    <a:pt x="1524" y="3421380"/>
                  </a:lnTo>
                  <a:lnTo>
                    <a:pt x="1524" y="3425951"/>
                  </a:lnTo>
                  <a:lnTo>
                    <a:pt x="0" y="3425951"/>
                  </a:lnTo>
                  <a:close/>
                </a:path>
                <a:path w="7620" h="4495800">
                  <a:moveTo>
                    <a:pt x="6095" y="3389376"/>
                  </a:moveTo>
                  <a:lnTo>
                    <a:pt x="6095" y="3384803"/>
                  </a:lnTo>
                  <a:lnTo>
                    <a:pt x="7619" y="3384803"/>
                  </a:lnTo>
                  <a:lnTo>
                    <a:pt x="7619" y="3389376"/>
                  </a:lnTo>
                  <a:lnTo>
                    <a:pt x="6095" y="3389376"/>
                  </a:lnTo>
                  <a:close/>
                </a:path>
                <a:path w="7620" h="4495800">
                  <a:moveTo>
                    <a:pt x="1524" y="3390899"/>
                  </a:moveTo>
                  <a:lnTo>
                    <a:pt x="1524" y="3383280"/>
                  </a:lnTo>
                  <a:lnTo>
                    <a:pt x="6095" y="3383280"/>
                  </a:lnTo>
                  <a:lnTo>
                    <a:pt x="6095" y="3390899"/>
                  </a:lnTo>
                  <a:lnTo>
                    <a:pt x="1524" y="3390899"/>
                  </a:lnTo>
                  <a:close/>
                </a:path>
                <a:path w="7620" h="4495800">
                  <a:moveTo>
                    <a:pt x="0" y="3389376"/>
                  </a:moveTo>
                  <a:lnTo>
                    <a:pt x="0" y="3384803"/>
                  </a:lnTo>
                  <a:lnTo>
                    <a:pt x="1524" y="3384803"/>
                  </a:lnTo>
                  <a:lnTo>
                    <a:pt x="1524" y="3389376"/>
                  </a:lnTo>
                  <a:lnTo>
                    <a:pt x="0" y="3389376"/>
                  </a:lnTo>
                  <a:close/>
                </a:path>
                <a:path w="7620" h="4495800">
                  <a:moveTo>
                    <a:pt x="0" y="3351276"/>
                  </a:moveTo>
                  <a:lnTo>
                    <a:pt x="0" y="3348228"/>
                  </a:lnTo>
                  <a:lnTo>
                    <a:pt x="1524" y="3346703"/>
                  </a:lnTo>
                  <a:lnTo>
                    <a:pt x="6095" y="3346703"/>
                  </a:lnTo>
                  <a:lnTo>
                    <a:pt x="7619" y="3348228"/>
                  </a:lnTo>
                  <a:lnTo>
                    <a:pt x="7619" y="3351276"/>
                  </a:lnTo>
                  <a:lnTo>
                    <a:pt x="4571" y="3354324"/>
                  </a:lnTo>
                  <a:lnTo>
                    <a:pt x="3047" y="3354324"/>
                  </a:lnTo>
                  <a:lnTo>
                    <a:pt x="0" y="3351276"/>
                  </a:lnTo>
                  <a:close/>
                </a:path>
                <a:path w="7620" h="4495800">
                  <a:moveTo>
                    <a:pt x="0" y="3314699"/>
                  </a:moveTo>
                  <a:lnTo>
                    <a:pt x="0" y="3311651"/>
                  </a:lnTo>
                  <a:lnTo>
                    <a:pt x="1524" y="3310128"/>
                  </a:lnTo>
                  <a:lnTo>
                    <a:pt x="6095" y="3310128"/>
                  </a:lnTo>
                  <a:lnTo>
                    <a:pt x="7619" y="3311651"/>
                  </a:lnTo>
                  <a:lnTo>
                    <a:pt x="7619" y="3314699"/>
                  </a:lnTo>
                  <a:lnTo>
                    <a:pt x="6095" y="3316224"/>
                  </a:lnTo>
                  <a:lnTo>
                    <a:pt x="1524" y="3316224"/>
                  </a:lnTo>
                  <a:lnTo>
                    <a:pt x="0" y="3314699"/>
                  </a:lnTo>
                  <a:close/>
                </a:path>
                <a:path w="7620" h="4495800">
                  <a:moveTo>
                    <a:pt x="0" y="3278124"/>
                  </a:moveTo>
                  <a:lnTo>
                    <a:pt x="0" y="3275076"/>
                  </a:lnTo>
                  <a:lnTo>
                    <a:pt x="3047" y="3272028"/>
                  </a:lnTo>
                  <a:lnTo>
                    <a:pt x="4571" y="3272028"/>
                  </a:lnTo>
                  <a:lnTo>
                    <a:pt x="7619" y="3275076"/>
                  </a:lnTo>
                  <a:lnTo>
                    <a:pt x="7619" y="3278124"/>
                  </a:lnTo>
                  <a:lnTo>
                    <a:pt x="6095" y="3279648"/>
                  </a:lnTo>
                  <a:lnTo>
                    <a:pt x="1524" y="3279648"/>
                  </a:lnTo>
                  <a:lnTo>
                    <a:pt x="0" y="3278124"/>
                  </a:lnTo>
                  <a:close/>
                </a:path>
                <a:path w="7620" h="4495800">
                  <a:moveTo>
                    <a:pt x="6095" y="3241548"/>
                  </a:moveTo>
                  <a:lnTo>
                    <a:pt x="6095" y="3236976"/>
                  </a:lnTo>
                  <a:lnTo>
                    <a:pt x="7619" y="3236976"/>
                  </a:lnTo>
                  <a:lnTo>
                    <a:pt x="7619" y="3241548"/>
                  </a:lnTo>
                  <a:lnTo>
                    <a:pt x="6095" y="3241548"/>
                  </a:lnTo>
                  <a:close/>
                </a:path>
                <a:path w="7620" h="4495800">
                  <a:moveTo>
                    <a:pt x="1524" y="3243071"/>
                  </a:moveTo>
                  <a:lnTo>
                    <a:pt x="1524" y="3235451"/>
                  </a:lnTo>
                  <a:lnTo>
                    <a:pt x="6095" y="3235451"/>
                  </a:lnTo>
                  <a:lnTo>
                    <a:pt x="6095" y="3243071"/>
                  </a:lnTo>
                  <a:lnTo>
                    <a:pt x="1524" y="3243071"/>
                  </a:lnTo>
                  <a:close/>
                </a:path>
                <a:path w="7620" h="4495800">
                  <a:moveTo>
                    <a:pt x="0" y="3241548"/>
                  </a:moveTo>
                  <a:lnTo>
                    <a:pt x="0" y="3236976"/>
                  </a:lnTo>
                  <a:lnTo>
                    <a:pt x="1524" y="3236976"/>
                  </a:lnTo>
                  <a:lnTo>
                    <a:pt x="1524" y="3241548"/>
                  </a:lnTo>
                  <a:lnTo>
                    <a:pt x="0" y="3241548"/>
                  </a:lnTo>
                  <a:close/>
                </a:path>
                <a:path w="7620" h="4495800">
                  <a:moveTo>
                    <a:pt x="6095" y="3204971"/>
                  </a:moveTo>
                  <a:lnTo>
                    <a:pt x="6095" y="3200399"/>
                  </a:lnTo>
                  <a:lnTo>
                    <a:pt x="7619" y="3200399"/>
                  </a:lnTo>
                  <a:lnTo>
                    <a:pt x="7619" y="3204971"/>
                  </a:lnTo>
                  <a:lnTo>
                    <a:pt x="6095" y="3204971"/>
                  </a:lnTo>
                  <a:close/>
                </a:path>
                <a:path w="7620" h="4495800">
                  <a:moveTo>
                    <a:pt x="1524" y="3206496"/>
                  </a:moveTo>
                  <a:lnTo>
                    <a:pt x="1524" y="3198876"/>
                  </a:lnTo>
                  <a:lnTo>
                    <a:pt x="6095" y="3198876"/>
                  </a:lnTo>
                  <a:lnTo>
                    <a:pt x="6095" y="3206496"/>
                  </a:lnTo>
                  <a:lnTo>
                    <a:pt x="1524" y="3206496"/>
                  </a:lnTo>
                  <a:close/>
                </a:path>
                <a:path w="7620" h="4495800">
                  <a:moveTo>
                    <a:pt x="0" y="3204971"/>
                  </a:moveTo>
                  <a:lnTo>
                    <a:pt x="0" y="3200399"/>
                  </a:lnTo>
                  <a:lnTo>
                    <a:pt x="1524" y="3200399"/>
                  </a:lnTo>
                  <a:lnTo>
                    <a:pt x="1524" y="3204971"/>
                  </a:lnTo>
                  <a:lnTo>
                    <a:pt x="0" y="3204971"/>
                  </a:lnTo>
                  <a:close/>
                </a:path>
                <a:path w="7620" h="4495800">
                  <a:moveTo>
                    <a:pt x="0" y="3168396"/>
                  </a:moveTo>
                  <a:lnTo>
                    <a:pt x="0" y="3163823"/>
                  </a:lnTo>
                  <a:lnTo>
                    <a:pt x="1524" y="3163823"/>
                  </a:lnTo>
                  <a:lnTo>
                    <a:pt x="1524" y="3162299"/>
                  </a:lnTo>
                  <a:lnTo>
                    <a:pt x="6095" y="3162299"/>
                  </a:lnTo>
                  <a:lnTo>
                    <a:pt x="6095" y="3163823"/>
                  </a:lnTo>
                  <a:lnTo>
                    <a:pt x="7619" y="3163823"/>
                  </a:lnTo>
                  <a:lnTo>
                    <a:pt x="7619" y="3168396"/>
                  </a:lnTo>
                  <a:lnTo>
                    <a:pt x="6095" y="3168396"/>
                  </a:lnTo>
                  <a:lnTo>
                    <a:pt x="4571" y="3169920"/>
                  </a:lnTo>
                  <a:lnTo>
                    <a:pt x="3047" y="3169920"/>
                  </a:lnTo>
                  <a:lnTo>
                    <a:pt x="1524" y="3168396"/>
                  </a:lnTo>
                  <a:lnTo>
                    <a:pt x="0" y="3168396"/>
                  </a:lnTo>
                  <a:close/>
                </a:path>
                <a:path w="7620" h="4495800">
                  <a:moveTo>
                    <a:pt x="0" y="3130296"/>
                  </a:moveTo>
                  <a:lnTo>
                    <a:pt x="0" y="3127248"/>
                  </a:lnTo>
                  <a:lnTo>
                    <a:pt x="1524" y="3125723"/>
                  </a:lnTo>
                  <a:lnTo>
                    <a:pt x="6095" y="3125723"/>
                  </a:lnTo>
                  <a:lnTo>
                    <a:pt x="7619" y="3127248"/>
                  </a:lnTo>
                  <a:lnTo>
                    <a:pt x="7619" y="3130296"/>
                  </a:lnTo>
                  <a:lnTo>
                    <a:pt x="4571" y="3133344"/>
                  </a:lnTo>
                  <a:lnTo>
                    <a:pt x="3047" y="3133344"/>
                  </a:lnTo>
                  <a:lnTo>
                    <a:pt x="0" y="3130296"/>
                  </a:lnTo>
                  <a:close/>
                </a:path>
                <a:path w="7620" h="4495800">
                  <a:moveTo>
                    <a:pt x="0" y="3093720"/>
                  </a:moveTo>
                  <a:lnTo>
                    <a:pt x="0" y="3090672"/>
                  </a:lnTo>
                  <a:lnTo>
                    <a:pt x="1524" y="3089148"/>
                  </a:lnTo>
                  <a:lnTo>
                    <a:pt x="6095" y="3089148"/>
                  </a:lnTo>
                  <a:lnTo>
                    <a:pt x="7619" y="3090672"/>
                  </a:lnTo>
                  <a:lnTo>
                    <a:pt x="7619" y="3093720"/>
                  </a:lnTo>
                  <a:lnTo>
                    <a:pt x="6095" y="3095244"/>
                  </a:lnTo>
                  <a:lnTo>
                    <a:pt x="1524" y="3095244"/>
                  </a:lnTo>
                  <a:lnTo>
                    <a:pt x="0" y="3093720"/>
                  </a:lnTo>
                  <a:close/>
                </a:path>
                <a:path w="7620" h="4495800">
                  <a:moveTo>
                    <a:pt x="0" y="3057144"/>
                  </a:moveTo>
                  <a:lnTo>
                    <a:pt x="0" y="3054096"/>
                  </a:lnTo>
                  <a:lnTo>
                    <a:pt x="3047" y="3051048"/>
                  </a:lnTo>
                  <a:lnTo>
                    <a:pt x="4571" y="3051048"/>
                  </a:lnTo>
                  <a:lnTo>
                    <a:pt x="7619" y="3054096"/>
                  </a:lnTo>
                  <a:lnTo>
                    <a:pt x="7619" y="3057144"/>
                  </a:lnTo>
                  <a:lnTo>
                    <a:pt x="6095" y="3058667"/>
                  </a:lnTo>
                  <a:lnTo>
                    <a:pt x="1524" y="3058667"/>
                  </a:lnTo>
                  <a:lnTo>
                    <a:pt x="0" y="3057144"/>
                  </a:lnTo>
                  <a:close/>
                </a:path>
                <a:path w="7620" h="4495800">
                  <a:moveTo>
                    <a:pt x="6095" y="3020567"/>
                  </a:moveTo>
                  <a:lnTo>
                    <a:pt x="6095" y="3015996"/>
                  </a:lnTo>
                  <a:lnTo>
                    <a:pt x="7619" y="3015996"/>
                  </a:lnTo>
                  <a:lnTo>
                    <a:pt x="7619" y="3020567"/>
                  </a:lnTo>
                  <a:lnTo>
                    <a:pt x="6095" y="3020567"/>
                  </a:lnTo>
                  <a:close/>
                </a:path>
                <a:path w="7620" h="4495800">
                  <a:moveTo>
                    <a:pt x="1524" y="3022091"/>
                  </a:moveTo>
                  <a:lnTo>
                    <a:pt x="1524" y="3014472"/>
                  </a:lnTo>
                  <a:lnTo>
                    <a:pt x="6095" y="3014472"/>
                  </a:lnTo>
                  <a:lnTo>
                    <a:pt x="6095" y="3022091"/>
                  </a:lnTo>
                  <a:lnTo>
                    <a:pt x="1524" y="3022091"/>
                  </a:lnTo>
                  <a:close/>
                </a:path>
                <a:path w="7620" h="4495800">
                  <a:moveTo>
                    <a:pt x="0" y="3020567"/>
                  </a:moveTo>
                  <a:lnTo>
                    <a:pt x="0" y="3015996"/>
                  </a:lnTo>
                  <a:lnTo>
                    <a:pt x="1524" y="3015996"/>
                  </a:lnTo>
                  <a:lnTo>
                    <a:pt x="1524" y="3020567"/>
                  </a:lnTo>
                  <a:lnTo>
                    <a:pt x="0" y="3020567"/>
                  </a:lnTo>
                  <a:close/>
                </a:path>
                <a:path w="7620" h="4495800">
                  <a:moveTo>
                    <a:pt x="6095" y="2983991"/>
                  </a:moveTo>
                  <a:lnTo>
                    <a:pt x="6095" y="2979420"/>
                  </a:lnTo>
                  <a:lnTo>
                    <a:pt x="7619" y="2979420"/>
                  </a:lnTo>
                  <a:lnTo>
                    <a:pt x="7619" y="2983991"/>
                  </a:lnTo>
                  <a:lnTo>
                    <a:pt x="6095" y="2983991"/>
                  </a:lnTo>
                  <a:close/>
                </a:path>
                <a:path w="7620" h="4495800">
                  <a:moveTo>
                    <a:pt x="1524" y="2985515"/>
                  </a:moveTo>
                  <a:lnTo>
                    <a:pt x="1524" y="2977896"/>
                  </a:lnTo>
                  <a:lnTo>
                    <a:pt x="6095" y="2977896"/>
                  </a:lnTo>
                  <a:lnTo>
                    <a:pt x="6095" y="2985515"/>
                  </a:lnTo>
                  <a:lnTo>
                    <a:pt x="1524" y="2985515"/>
                  </a:lnTo>
                  <a:close/>
                </a:path>
                <a:path w="7620" h="4495800">
                  <a:moveTo>
                    <a:pt x="0" y="2983991"/>
                  </a:moveTo>
                  <a:lnTo>
                    <a:pt x="0" y="2979420"/>
                  </a:lnTo>
                  <a:lnTo>
                    <a:pt x="1524" y="2979420"/>
                  </a:lnTo>
                  <a:lnTo>
                    <a:pt x="1524" y="2983991"/>
                  </a:lnTo>
                  <a:lnTo>
                    <a:pt x="0" y="2983991"/>
                  </a:lnTo>
                  <a:close/>
                </a:path>
                <a:path w="7620" h="4495800">
                  <a:moveTo>
                    <a:pt x="0" y="2947415"/>
                  </a:moveTo>
                  <a:lnTo>
                    <a:pt x="0" y="2942844"/>
                  </a:lnTo>
                  <a:lnTo>
                    <a:pt x="1524" y="2942844"/>
                  </a:lnTo>
                  <a:lnTo>
                    <a:pt x="1524" y="2941320"/>
                  </a:lnTo>
                  <a:lnTo>
                    <a:pt x="6095" y="2941320"/>
                  </a:lnTo>
                  <a:lnTo>
                    <a:pt x="6095" y="2942844"/>
                  </a:lnTo>
                  <a:lnTo>
                    <a:pt x="7619" y="2942844"/>
                  </a:lnTo>
                  <a:lnTo>
                    <a:pt x="7619" y="2947415"/>
                  </a:lnTo>
                  <a:lnTo>
                    <a:pt x="6095" y="2947415"/>
                  </a:lnTo>
                  <a:lnTo>
                    <a:pt x="4571" y="2948940"/>
                  </a:lnTo>
                  <a:lnTo>
                    <a:pt x="3047" y="2948940"/>
                  </a:lnTo>
                  <a:lnTo>
                    <a:pt x="1524" y="2947415"/>
                  </a:lnTo>
                  <a:lnTo>
                    <a:pt x="0" y="2947415"/>
                  </a:lnTo>
                  <a:close/>
                </a:path>
                <a:path w="7620" h="4495800">
                  <a:moveTo>
                    <a:pt x="0" y="2909315"/>
                  </a:moveTo>
                  <a:lnTo>
                    <a:pt x="0" y="2906267"/>
                  </a:lnTo>
                  <a:lnTo>
                    <a:pt x="1524" y="2904744"/>
                  </a:lnTo>
                  <a:lnTo>
                    <a:pt x="6095" y="2904744"/>
                  </a:lnTo>
                  <a:lnTo>
                    <a:pt x="7619" y="2906267"/>
                  </a:lnTo>
                  <a:lnTo>
                    <a:pt x="7619" y="2909315"/>
                  </a:lnTo>
                  <a:lnTo>
                    <a:pt x="4571" y="2912364"/>
                  </a:lnTo>
                  <a:lnTo>
                    <a:pt x="3047" y="2912364"/>
                  </a:lnTo>
                  <a:lnTo>
                    <a:pt x="0" y="2909315"/>
                  </a:lnTo>
                  <a:close/>
                </a:path>
                <a:path w="7620" h="4495800">
                  <a:moveTo>
                    <a:pt x="0" y="2872739"/>
                  </a:moveTo>
                  <a:lnTo>
                    <a:pt x="0" y="2869691"/>
                  </a:lnTo>
                  <a:lnTo>
                    <a:pt x="1524" y="2868167"/>
                  </a:lnTo>
                  <a:lnTo>
                    <a:pt x="6095" y="2868167"/>
                  </a:lnTo>
                  <a:lnTo>
                    <a:pt x="7619" y="2869691"/>
                  </a:lnTo>
                  <a:lnTo>
                    <a:pt x="7619" y="2872739"/>
                  </a:lnTo>
                  <a:lnTo>
                    <a:pt x="6095" y="2874264"/>
                  </a:lnTo>
                  <a:lnTo>
                    <a:pt x="1524" y="2874264"/>
                  </a:lnTo>
                  <a:lnTo>
                    <a:pt x="0" y="2872739"/>
                  </a:lnTo>
                  <a:close/>
                </a:path>
                <a:path w="7620" h="4495800">
                  <a:moveTo>
                    <a:pt x="0" y="2836164"/>
                  </a:moveTo>
                  <a:lnTo>
                    <a:pt x="0" y="2833115"/>
                  </a:lnTo>
                  <a:lnTo>
                    <a:pt x="3047" y="2830067"/>
                  </a:lnTo>
                  <a:lnTo>
                    <a:pt x="4571" y="2830067"/>
                  </a:lnTo>
                  <a:lnTo>
                    <a:pt x="7619" y="2833115"/>
                  </a:lnTo>
                  <a:lnTo>
                    <a:pt x="7619" y="2836164"/>
                  </a:lnTo>
                  <a:lnTo>
                    <a:pt x="6095" y="2836164"/>
                  </a:lnTo>
                  <a:lnTo>
                    <a:pt x="6095" y="2837688"/>
                  </a:lnTo>
                  <a:lnTo>
                    <a:pt x="1524" y="2837688"/>
                  </a:lnTo>
                  <a:lnTo>
                    <a:pt x="1524" y="2836164"/>
                  </a:lnTo>
                  <a:lnTo>
                    <a:pt x="0" y="2836164"/>
                  </a:lnTo>
                  <a:close/>
                </a:path>
                <a:path w="7620" h="4495800">
                  <a:moveTo>
                    <a:pt x="6095" y="2799588"/>
                  </a:moveTo>
                  <a:lnTo>
                    <a:pt x="6095" y="2795015"/>
                  </a:lnTo>
                  <a:lnTo>
                    <a:pt x="7619" y="2795015"/>
                  </a:lnTo>
                  <a:lnTo>
                    <a:pt x="7619" y="2799588"/>
                  </a:lnTo>
                  <a:lnTo>
                    <a:pt x="6095" y="2799588"/>
                  </a:lnTo>
                  <a:close/>
                </a:path>
                <a:path w="7620" h="4495800">
                  <a:moveTo>
                    <a:pt x="1524" y="2801112"/>
                  </a:moveTo>
                  <a:lnTo>
                    <a:pt x="1524" y="2793491"/>
                  </a:lnTo>
                  <a:lnTo>
                    <a:pt x="6095" y="2793491"/>
                  </a:lnTo>
                  <a:lnTo>
                    <a:pt x="6095" y="2801112"/>
                  </a:lnTo>
                  <a:lnTo>
                    <a:pt x="1524" y="2801112"/>
                  </a:lnTo>
                  <a:close/>
                </a:path>
                <a:path w="7620" h="4495800">
                  <a:moveTo>
                    <a:pt x="0" y="2799588"/>
                  </a:moveTo>
                  <a:lnTo>
                    <a:pt x="0" y="2795015"/>
                  </a:lnTo>
                  <a:lnTo>
                    <a:pt x="1524" y="2795015"/>
                  </a:lnTo>
                  <a:lnTo>
                    <a:pt x="1524" y="2799588"/>
                  </a:lnTo>
                  <a:lnTo>
                    <a:pt x="0" y="2799588"/>
                  </a:lnTo>
                  <a:close/>
                </a:path>
                <a:path w="7620" h="4495800">
                  <a:moveTo>
                    <a:pt x="6095" y="2763012"/>
                  </a:moveTo>
                  <a:lnTo>
                    <a:pt x="6095" y="2758439"/>
                  </a:lnTo>
                  <a:lnTo>
                    <a:pt x="7619" y="2758439"/>
                  </a:lnTo>
                  <a:lnTo>
                    <a:pt x="7619" y="2763012"/>
                  </a:lnTo>
                  <a:lnTo>
                    <a:pt x="6095" y="2763012"/>
                  </a:lnTo>
                  <a:close/>
                </a:path>
                <a:path w="7620" h="4495800">
                  <a:moveTo>
                    <a:pt x="1524" y="2764536"/>
                  </a:moveTo>
                  <a:lnTo>
                    <a:pt x="1524" y="2756915"/>
                  </a:lnTo>
                  <a:lnTo>
                    <a:pt x="6095" y="2756915"/>
                  </a:lnTo>
                  <a:lnTo>
                    <a:pt x="6095" y="2764536"/>
                  </a:lnTo>
                  <a:lnTo>
                    <a:pt x="1524" y="2764536"/>
                  </a:lnTo>
                  <a:close/>
                </a:path>
                <a:path w="7620" h="4495800">
                  <a:moveTo>
                    <a:pt x="0" y="2763012"/>
                  </a:moveTo>
                  <a:lnTo>
                    <a:pt x="0" y="2758439"/>
                  </a:lnTo>
                  <a:lnTo>
                    <a:pt x="1524" y="2758439"/>
                  </a:lnTo>
                  <a:lnTo>
                    <a:pt x="1524" y="2763012"/>
                  </a:lnTo>
                  <a:lnTo>
                    <a:pt x="0" y="2763012"/>
                  </a:lnTo>
                  <a:close/>
                </a:path>
                <a:path w="7620" h="4495800">
                  <a:moveTo>
                    <a:pt x="0" y="2726436"/>
                  </a:moveTo>
                  <a:lnTo>
                    <a:pt x="0" y="2721864"/>
                  </a:lnTo>
                  <a:lnTo>
                    <a:pt x="1524" y="2721864"/>
                  </a:lnTo>
                  <a:lnTo>
                    <a:pt x="1524" y="2720339"/>
                  </a:lnTo>
                  <a:lnTo>
                    <a:pt x="6095" y="2720339"/>
                  </a:lnTo>
                  <a:lnTo>
                    <a:pt x="6095" y="2721864"/>
                  </a:lnTo>
                  <a:lnTo>
                    <a:pt x="7619" y="2721864"/>
                  </a:lnTo>
                  <a:lnTo>
                    <a:pt x="7619" y="2726436"/>
                  </a:lnTo>
                  <a:lnTo>
                    <a:pt x="6095" y="2726436"/>
                  </a:lnTo>
                  <a:lnTo>
                    <a:pt x="4571" y="2727960"/>
                  </a:lnTo>
                  <a:lnTo>
                    <a:pt x="3047" y="2727960"/>
                  </a:lnTo>
                  <a:lnTo>
                    <a:pt x="1524" y="2726436"/>
                  </a:lnTo>
                  <a:lnTo>
                    <a:pt x="0" y="2726436"/>
                  </a:lnTo>
                  <a:close/>
                </a:path>
                <a:path w="7620" h="4495800">
                  <a:moveTo>
                    <a:pt x="0" y="2688336"/>
                  </a:moveTo>
                  <a:lnTo>
                    <a:pt x="0" y="2685288"/>
                  </a:lnTo>
                  <a:lnTo>
                    <a:pt x="1524" y="2683764"/>
                  </a:lnTo>
                  <a:lnTo>
                    <a:pt x="6095" y="2683764"/>
                  </a:lnTo>
                  <a:lnTo>
                    <a:pt x="7619" y="2685288"/>
                  </a:lnTo>
                  <a:lnTo>
                    <a:pt x="7619" y="2688336"/>
                  </a:lnTo>
                  <a:lnTo>
                    <a:pt x="4571" y="2691383"/>
                  </a:lnTo>
                  <a:lnTo>
                    <a:pt x="3047" y="2691383"/>
                  </a:lnTo>
                  <a:lnTo>
                    <a:pt x="0" y="2688336"/>
                  </a:lnTo>
                  <a:close/>
                </a:path>
                <a:path w="7620" h="4495800">
                  <a:moveTo>
                    <a:pt x="0" y="2651760"/>
                  </a:moveTo>
                  <a:lnTo>
                    <a:pt x="0" y="2648712"/>
                  </a:lnTo>
                  <a:lnTo>
                    <a:pt x="1524" y="2647188"/>
                  </a:lnTo>
                  <a:lnTo>
                    <a:pt x="6095" y="2647188"/>
                  </a:lnTo>
                  <a:lnTo>
                    <a:pt x="7619" y="2648712"/>
                  </a:lnTo>
                  <a:lnTo>
                    <a:pt x="7619" y="2651760"/>
                  </a:lnTo>
                  <a:lnTo>
                    <a:pt x="6095" y="2653283"/>
                  </a:lnTo>
                  <a:lnTo>
                    <a:pt x="1524" y="2653283"/>
                  </a:lnTo>
                  <a:lnTo>
                    <a:pt x="0" y="2651760"/>
                  </a:lnTo>
                  <a:close/>
                </a:path>
                <a:path w="7620" h="4495800">
                  <a:moveTo>
                    <a:pt x="0" y="2615183"/>
                  </a:moveTo>
                  <a:lnTo>
                    <a:pt x="0" y="2612136"/>
                  </a:lnTo>
                  <a:lnTo>
                    <a:pt x="3047" y="2609088"/>
                  </a:lnTo>
                  <a:lnTo>
                    <a:pt x="4571" y="2609088"/>
                  </a:lnTo>
                  <a:lnTo>
                    <a:pt x="7619" y="2612136"/>
                  </a:lnTo>
                  <a:lnTo>
                    <a:pt x="7619" y="2615183"/>
                  </a:lnTo>
                  <a:lnTo>
                    <a:pt x="6095" y="2615183"/>
                  </a:lnTo>
                  <a:lnTo>
                    <a:pt x="6095" y="2616707"/>
                  </a:lnTo>
                  <a:lnTo>
                    <a:pt x="1524" y="2616707"/>
                  </a:lnTo>
                  <a:lnTo>
                    <a:pt x="1524" y="2615183"/>
                  </a:lnTo>
                  <a:lnTo>
                    <a:pt x="0" y="2615183"/>
                  </a:lnTo>
                  <a:close/>
                </a:path>
                <a:path w="7620" h="4495800">
                  <a:moveTo>
                    <a:pt x="6095" y="2578607"/>
                  </a:moveTo>
                  <a:lnTo>
                    <a:pt x="6095" y="2574036"/>
                  </a:lnTo>
                  <a:lnTo>
                    <a:pt x="7619" y="2574036"/>
                  </a:lnTo>
                  <a:lnTo>
                    <a:pt x="7619" y="2578607"/>
                  </a:lnTo>
                  <a:lnTo>
                    <a:pt x="6095" y="2578607"/>
                  </a:lnTo>
                  <a:close/>
                </a:path>
                <a:path w="7620" h="4495800">
                  <a:moveTo>
                    <a:pt x="1524" y="2580131"/>
                  </a:moveTo>
                  <a:lnTo>
                    <a:pt x="1524" y="2572512"/>
                  </a:lnTo>
                  <a:lnTo>
                    <a:pt x="6095" y="2572512"/>
                  </a:lnTo>
                  <a:lnTo>
                    <a:pt x="6095" y="2580131"/>
                  </a:lnTo>
                  <a:lnTo>
                    <a:pt x="1524" y="2580131"/>
                  </a:lnTo>
                  <a:close/>
                </a:path>
                <a:path w="7620" h="4495800">
                  <a:moveTo>
                    <a:pt x="0" y="2578607"/>
                  </a:moveTo>
                  <a:lnTo>
                    <a:pt x="0" y="2574036"/>
                  </a:lnTo>
                  <a:lnTo>
                    <a:pt x="1524" y="2574036"/>
                  </a:lnTo>
                  <a:lnTo>
                    <a:pt x="1524" y="2578607"/>
                  </a:lnTo>
                  <a:lnTo>
                    <a:pt x="0" y="2578607"/>
                  </a:lnTo>
                  <a:close/>
                </a:path>
                <a:path w="7620" h="4495800">
                  <a:moveTo>
                    <a:pt x="6095" y="2542031"/>
                  </a:moveTo>
                  <a:lnTo>
                    <a:pt x="6095" y="2537460"/>
                  </a:lnTo>
                  <a:lnTo>
                    <a:pt x="7619" y="2537460"/>
                  </a:lnTo>
                  <a:lnTo>
                    <a:pt x="7619" y="2542031"/>
                  </a:lnTo>
                  <a:lnTo>
                    <a:pt x="6095" y="2542031"/>
                  </a:lnTo>
                  <a:close/>
                </a:path>
                <a:path w="7620" h="4495800">
                  <a:moveTo>
                    <a:pt x="1524" y="2543556"/>
                  </a:moveTo>
                  <a:lnTo>
                    <a:pt x="1524" y="2535936"/>
                  </a:lnTo>
                  <a:lnTo>
                    <a:pt x="6095" y="2535936"/>
                  </a:lnTo>
                  <a:lnTo>
                    <a:pt x="6095" y="2543556"/>
                  </a:lnTo>
                  <a:lnTo>
                    <a:pt x="1524" y="2543556"/>
                  </a:lnTo>
                  <a:close/>
                </a:path>
                <a:path w="7620" h="4495800">
                  <a:moveTo>
                    <a:pt x="0" y="2542031"/>
                  </a:moveTo>
                  <a:lnTo>
                    <a:pt x="0" y="2537460"/>
                  </a:lnTo>
                  <a:lnTo>
                    <a:pt x="1524" y="2537460"/>
                  </a:lnTo>
                  <a:lnTo>
                    <a:pt x="1524" y="2542031"/>
                  </a:lnTo>
                  <a:lnTo>
                    <a:pt x="0" y="2542031"/>
                  </a:lnTo>
                  <a:close/>
                </a:path>
                <a:path w="7620" h="4495800">
                  <a:moveTo>
                    <a:pt x="0" y="2503931"/>
                  </a:moveTo>
                  <a:lnTo>
                    <a:pt x="0" y="2500883"/>
                  </a:lnTo>
                  <a:lnTo>
                    <a:pt x="1524" y="2500883"/>
                  </a:lnTo>
                  <a:lnTo>
                    <a:pt x="1524" y="2499360"/>
                  </a:lnTo>
                  <a:lnTo>
                    <a:pt x="6095" y="2499360"/>
                  </a:lnTo>
                  <a:lnTo>
                    <a:pt x="6095" y="2500883"/>
                  </a:lnTo>
                  <a:lnTo>
                    <a:pt x="7619" y="2500883"/>
                  </a:lnTo>
                  <a:lnTo>
                    <a:pt x="7619" y="2503931"/>
                  </a:lnTo>
                  <a:lnTo>
                    <a:pt x="4571" y="2506980"/>
                  </a:lnTo>
                  <a:lnTo>
                    <a:pt x="3047" y="2506980"/>
                  </a:lnTo>
                  <a:lnTo>
                    <a:pt x="0" y="2503931"/>
                  </a:lnTo>
                  <a:close/>
                </a:path>
                <a:path w="7620" h="4495800">
                  <a:moveTo>
                    <a:pt x="0" y="2467356"/>
                  </a:moveTo>
                  <a:lnTo>
                    <a:pt x="0" y="2464307"/>
                  </a:lnTo>
                  <a:lnTo>
                    <a:pt x="1524" y="2462783"/>
                  </a:lnTo>
                  <a:lnTo>
                    <a:pt x="6095" y="2462783"/>
                  </a:lnTo>
                  <a:lnTo>
                    <a:pt x="7619" y="2464307"/>
                  </a:lnTo>
                  <a:lnTo>
                    <a:pt x="7619" y="2467356"/>
                  </a:lnTo>
                  <a:lnTo>
                    <a:pt x="6095" y="2468880"/>
                  </a:lnTo>
                  <a:lnTo>
                    <a:pt x="1524" y="2468880"/>
                  </a:lnTo>
                  <a:lnTo>
                    <a:pt x="0" y="2467356"/>
                  </a:lnTo>
                  <a:close/>
                </a:path>
                <a:path w="7620" h="4495800">
                  <a:moveTo>
                    <a:pt x="0" y="2430780"/>
                  </a:moveTo>
                  <a:lnTo>
                    <a:pt x="0" y="2427731"/>
                  </a:lnTo>
                  <a:lnTo>
                    <a:pt x="3047" y="2424683"/>
                  </a:lnTo>
                  <a:lnTo>
                    <a:pt x="4571" y="2424683"/>
                  </a:lnTo>
                  <a:lnTo>
                    <a:pt x="7619" y="2427731"/>
                  </a:lnTo>
                  <a:lnTo>
                    <a:pt x="7619" y="2430780"/>
                  </a:lnTo>
                  <a:lnTo>
                    <a:pt x="6095" y="2432304"/>
                  </a:lnTo>
                  <a:lnTo>
                    <a:pt x="1524" y="2432304"/>
                  </a:lnTo>
                  <a:lnTo>
                    <a:pt x="0" y="2430780"/>
                  </a:lnTo>
                  <a:close/>
                </a:path>
                <a:path w="7620" h="4495800">
                  <a:moveTo>
                    <a:pt x="0" y="2394204"/>
                  </a:moveTo>
                  <a:lnTo>
                    <a:pt x="0" y="2391156"/>
                  </a:lnTo>
                  <a:lnTo>
                    <a:pt x="3047" y="2388107"/>
                  </a:lnTo>
                  <a:lnTo>
                    <a:pt x="4571" y="2388107"/>
                  </a:lnTo>
                  <a:lnTo>
                    <a:pt x="7619" y="2391156"/>
                  </a:lnTo>
                  <a:lnTo>
                    <a:pt x="7619" y="2394204"/>
                  </a:lnTo>
                  <a:lnTo>
                    <a:pt x="6095" y="2394204"/>
                  </a:lnTo>
                  <a:lnTo>
                    <a:pt x="6095" y="2395728"/>
                  </a:lnTo>
                  <a:lnTo>
                    <a:pt x="1524" y="2395728"/>
                  </a:lnTo>
                  <a:lnTo>
                    <a:pt x="1524" y="2394204"/>
                  </a:lnTo>
                  <a:lnTo>
                    <a:pt x="0" y="2394204"/>
                  </a:lnTo>
                  <a:close/>
                </a:path>
                <a:path w="7620" h="4495800">
                  <a:moveTo>
                    <a:pt x="6095" y="2357628"/>
                  </a:moveTo>
                  <a:lnTo>
                    <a:pt x="6095" y="2353056"/>
                  </a:lnTo>
                  <a:lnTo>
                    <a:pt x="7619" y="2353056"/>
                  </a:lnTo>
                  <a:lnTo>
                    <a:pt x="7619" y="2357628"/>
                  </a:lnTo>
                  <a:lnTo>
                    <a:pt x="6095" y="2357628"/>
                  </a:lnTo>
                  <a:close/>
                </a:path>
                <a:path w="7620" h="4495800">
                  <a:moveTo>
                    <a:pt x="1524" y="2359152"/>
                  </a:moveTo>
                  <a:lnTo>
                    <a:pt x="1524" y="2351531"/>
                  </a:lnTo>
                  <a:lnTo>
                    <a:pt x="6095" y="2351531"/>
                  </a:lnTo>
                  <a:lnTo>
                    <a:pt x="6095" y="2359152"/>
                  </a:lnTo>
                  <a:lnTo>
                    <a:pt x="1524" y="2359152"/>
                  </a:lnTo>
                  <a:close/>
                </a:path>
                <a:path w="7620" h="4495800">
                  <a:moveTo>
                    <a:pt x="0" y="2357628"/>
                  </a:moveTo>
                  <a:lnTo>
                    <a:pt x="0" y="2353056"/>
                  </a:lnTo>
                  <a:lnTo>
                    <a:pt x="1524" y="2353056"/>
                  </a:lnTo>
                  <a:lnTo>
                    <a:pt x="1524" y="2357628"/>
                  </a:lnTo>
                  <a:lnTo>
                    <a:pt x="0" y="2357628"/>
                  </a:lnTo>
                  <a:close/>
                </a:path>
                <a:path w="7620" h="4495800">
                  <a:moveTo>
                    <a:pt x="6095" y="2321052"/>
                  </a:moveTo>
                  <a:lnTo>
                    <a:pt x="6095" y="2316480"/>
                  </a:lnTo>
                  <a:lnTo>
                    <a:pt x="7619" y="2316480"/>
                  </a:lnTo>
                  <a:lnTo>
                    <a:pt x="7619" y="2321052"/>
                  </a:lnTo>
                  <a:lnTo>
                    <a:pt x="6095" y="2321052"/>
                  </a:lnTo>
                  <a:close/>
                </a:path>
                <a:path w="7620" h="4495800">
                  <a:moveTo>
                    <a:pt x="1524" y="2322575"/>
                  </a:moveTo>
                  <a:lnTo>
                    <a:pt x="1524" y="2314956"/>
                  </a:lnTo>
                  <a:lnTo>
                    <a:pt x="6095" y="2314956"/>
                  </a:lnTo>
                  <a:lnTo>
                    <a:pt x="6095" y="2322575"/>
                  </a:lnTo>
                  <a:lnTo>
                    <a:pt x="1524" y="2322575"/>
                  </a:lnTo>
                  <a:close/>
                </a:path>
                <a:path w="7620" h="4495800">
                  <a:moveTo>
                    <a:pt x="0" y="2321052"/>
                  </a:moveTo>
                  <a:lnTo>
                    <a:pt x="0" y="2316480"/>
                  </a:lnTo>
                  <a:lnTo>
                    <a:pt x="1524" y="2316480"/>
                  </a:lnTo>
                  <a:lnTo>
                    <a:pt x="1524" y="2321052"/>
                  </a:lnTo>
                  <a:lnTo>
                    <a:pt x="0" y="2321052"/>
                  </a:lnTo>
                  <a:close/>
                </a:path>
                <a:path w="7620" h="4495800">
                  <a:moveTo>
                    <a:pt x="0" y="2282952"/>
                  </a:moveTo>
                  <a:lnTo>
                    <a:pt x="0" y="2279904"/>
                  </a:lnTo>
                  <a:lnTo>
                    <a:pt x="1524" y="2279904"/>
                  </a:lnTo>
                  <a:lnTo>
                    <a:pt x="1524" y="2278380"/>
                  </a:lnTo>
                  <a:lnTo>
                    <a:pt x="6095" y="2278380"/>
                  </a:lnTo>
                  <a:lnTo>
                    <a:pt x="6095" y="2279904"/>
                  </a:lnTo>
                  <a:lnTo>
                    <a:pt x="7619" y="2279904"/>
                  </a:lnTo>
                  <a:lnTo>
                    <a:pt x="7619" y="2282952"/>
                  </a:lnTo>
                  <a:lnTo>
                    <a:pt x="4571" y="2285999"/>
                  </a:lnTo>
                  <a:lnTo>
                    <a:pt x="3047" y="2285999"/>
                  </a:lnTo>
                  <a:lnTo>
                    <a:pt x="0" y="2282952"/>
                  </a:lnTo>
                  <a:close/>
                </a:path>
                <a:path w="7620" h="4495800">
                  <a:moveTo>
                    <a:pt x="0" y="2246375"/>
                  </a:moveTo>
                  <a:lnTo>
                    <a:pt x="0" y="2243328"/>
                  </a:lnTo>
                  <a:lnTo>
                    <a:pt x="1524" y="2241804"/>
                  </a:lnTo>
                  <a:lnTo>
                    <a:pt x="6095" y="2241804"/>
                  </a:lnTo>
                  <a:lnTo>
                    <a:pt x="7619" y="2243328"/>
                  </a:lnTo>
                  <a:lnTo>
                    <a:pt x="7619" y="2246375"/>
                  </a:lnTo>
                  <a:lnTo>
                    <a:pt x="6095" y="2247899"/>
                  </a:lnTo>
                  <a:lnTo>
                    <a:pt x="1524" y="2247899"/>
                  </a:lnTo>
                  <a:lnTo>
                    <a:pt x="0" y="2246375"/>
                  </a:lnTo>
                  <a:close/>
                </a:path>
                <a:path w="7620" h="4495800">
                  <a:moveTo>
                    <a:pt x="0" y="2209799"/>
                  </a:moveTo>
                  <a:lnTo>
                    <a:pt x="0" y="2206752"/>
                  </a:lnTo>
                  <a:lnTo>
                    <a:pt x="3047" y="2203704"/>
                  </a:lnTo>
                  <a:lnTo>
                    <a:pt x="4571" y="2203704"/>
                  </a:lnTo>
                  <a:lnTo>
                    <a:pt x="7619" y="2206752"/>
                  </a:lnTo>
                  <a:lnTo>
                    <a:pt x="7619" y="2209799"/>
                  </a:lnTo>
                  <a:lnTo>
                    <a:pt x="6095" y="2211323"/>
                  </a:lnTo>
                  <a:lnTo>
                    <a:pt x="1524" y="2211323"/>
                  </a:lnTo>
                  <a:lnTo>
                    <a:pt x="0" y="2209799"/>
                  </a:lnTo>
                  <a:close/>
                </a:path>
                <a:path w="7620" h="4495800">
                  <a:moveTo>
                    <a:pt x="0" y="2173223"/>
                  </a:moveTo>
                  <a:lnTo>
                    <a:pt x="0" y="2168652"/>
                  </a:lnTo>
                  <a:lnTo>
                    <a:pt x="1524" y="2168652"/>
                  </a:lnTo>
                  <a:lnTo>
                    <a:pt x="3047" y="2167128"/>
                  </a:lnTo>
                  <a:lnTo>
                    <a:pt x="4571" y="2167128"/>
                  </a:lnTo>
                  <a:lnTo>
                    <a:pt x="6095" y="2168652"/>
                  </a:lnTo>
                  <a:lnTo>
                    <a:pt x="7619" y="2168652"/>
                  </a:lnTo>
                  <a:lnTo>
                    <a:pt x="7619" y="2173223"/>
                  </a:lnTo>
                  <a:lnTo>
                    <a:pt x="6095" y="2173223"/>
                  </a:lnTo>
                  <a:lnTo>
                    <a:pt x="6095" y="2174747"/>
                  </a:lnTo>
                  <a:lnTo>
                    <a:pt x="1524" y="2174747"/>
                  </a:lnTo>
                  <a:lnTo>
                    <a:pt x="1524" y="2173223"/>
                  </a:lnTo>
                  <a:lnTo>
                    <a:pt x="0" y="2173223"/>
                  </a:lnTo>
                  <a:close/>
                </a:path>
                <a:path w="7620" h="4495800">
                  <a:moveTo>
                    <a:pt x="6095" y="2136647"/>
                  </a:moveTo>
                  <a:lnTo>
                    <a:pt x="6095" y="2132075"/>
                  </a:lnTo>
                  <a:lnTo>
                    <a:pt x="7619" y="2132075"/>
                  </a:lnTo>
                  <a:lnTo>
                    <a:pt x="7619" y="2136647"/>
                  </a:lnTo>
                  <a:lnTo>
                    <a:pt x="6095" y="2136647"/>
                  </a:lnTo>
                  <a:close/>
                </a:path>
                <a:path w="7620" h="4495800">
                  <a:moveTo>
                    <a:pt x="1524" y="2138172"/>
                  </a:moveTo>
                  <a:lnTo>
                    <a:pt x="1524" y="2130552"/>
                  </a:lnTo>
                  <a:lnTo>
                    <a:pt x="6095" y="2130552"/>
                  </a:lnTo>
                  <a:lnTo>
                    <a:pt x="6095" y="2138172"/>
                  </a:lnTo>
                  <a:lnTo>
                    <a:pt x="1524" y="2138172"/>
                  </a:lnTo>
                  <a:close/>
                </a:path>
                <a:path w="7620" h="4495800">
                  <a:moveTo>
                    <a:pt x="0" y="2136647"/>
                  </a:moveTo>
                  <a:lnTo>
                    <a:pt x="0" y="2132075"/>
                  </a:lnTo>
                  <a:lnTo>
                    <a:pt x="1524" y="2132075"/>
                  </a:lnTo>
                  <a:lnTo>
                    <a:pt x="1524" y="2136647"/>
                  </a:lnTo>
                  <a:lnTo>
                    <a:pt x="0" y="2136647"/>
                  </a:lnTo>
                  <a:close/>
                </a:path>
                <a:path w="7620" h="4495800">
                  <a:moveTo>
                    <a:pt x="6095" y="2100072"/>
                  </a:moveTo>
                  <a:lnTo>
                    <a:pt x="6095" y="2095499"/>
                  </a:lnTo>
                  <a:lnTo>
                    <a:pt x="7619" y="2095499"/>
                  </a:lnTo>
                  <a:lnTo>
                    <a:pt x="7619" y="2100072"/>
                  </a:lnTo>
                  <a:lnTo>
                    <a:pt x="6095" y="2100072"/>
                  </a:lnTo>
                  <a:close/>
                </a:path>
                <a:path w="7620" h="4495800">
                  <a:moveTo>
                    <a:pt x="1524" y="2101596"/>
                  </a:moveTo>
                  <a:lnTo>
                    <a:pt x="1524" y="2093975"/>
                  </a:lnTo>
                  <a:lnTo>
                    <a:pt x="6095" y="2093975"/>
                  </a:lnTo>
                  <a:lnTo>
                    <a:pt x="6095" y="2101596"/>
                  </a:lnTo>
                  <a:lnTo>
                    <a:pt x="1524" y="2101596"/>
                  </a:lnTo>
                  <a:close/>
                </a:path>
                <a:path w="7620" h="4495800">
                  <a:moveTo>
                    <a:pt x="0" y="2100072"/>
                  </a:moveTo>
                  <a:lnTo>
                    <a:pt x="0" y="2095499"/>
                  </a:lnTo>
                  <a:lnTo>
                    <a:pt x="1524" y="2095499"/>
                  </a:lnTo>
                  <a:lnTo>
                    <a:pt x="1524" y="2100072"/>
                  </a:lnTo>
                  <a:lnTo>
                    <a:pt x="0" y="2100072"/>
                  </a:lnTo>
                  <a:close/>
                </a:path>
                <a:path w="7620" h="4495800">
                  <a:moveTo>
                    <a:pt x="0" y="2061972"/>
                  </a:moveTo>
                  <a:lnTo>
                    <a:pt x="0" y="2058923"/>
                  </a:lnTo>
                  <a:lnTo>
                    <a:pt x="1524" y="2058923"/>
                  </a:lnTo>
                  <a:lnTo>
                    <a:pt x="1524" y="2057399"/>
                  </a:lnTo>
                  <a:lnTo>
                    <a:pt x="6095" y="2057399"/>
                  </a:lnTo>
                  <a:lnTo>
                    <a:pt x="6095" y="2058923"/>
                  </a:lnTo>
                  <a:lnTo>
                    <a:pt x="7619" y="2058923"/>
                  </a:lnTo>
                  <a:lnTo>
                    <a:pt x="7619" y="2061972"/>
                  </a:lnTo>
                  <a:lnTo>
                    <a:pt x="4571" y="2065020"/>
                  </a:lnTo>
                  <a:lnTo>
                    <a:pt x="3047" y="2065020"/>
                  </a:lnTo>
                  <a:lnTo>
                    <a:pt x="0" y="2061972"/>
                  </a:lnTo>
                  <a:close/>
                </a:path>
                <a:path w="7620" h="4495800">
                  <a:moveTo>
                    <a:pt x="0" y="2025396"/>
                  </a:moveTo>
                  <a:lnTo>
                    <a:pt x="0" y="2022347"/>
                  </a:lnTo>
                  <a:lnTo>
                    <a:pt x="1524" y="2020823"/>
                  </a:lnTo>
                  <a:lnTo>
                    <a:pt x="6095" y="2020823"/>
                  </a:lnTo>
                  <a:lnTo>
                    <a:pt x="7619" y="2022347"/>
                  </a:lnTo>
                  <a:lnTo>
                    <a:pt x="7619" y="2025396"/>
                  </a:lnTo>
                  <a:lnTo>
                    <a:pt x="6095" y="2026920"/>
                  </a:lnTo>
                  <a:lnTo>
                    <a:pt x="1524" y="2026920"/>
                  </a:lnTo>
                  <a:lnTo>
                    <a:pt x="0" y="2025396"/>
                  </a:lnTo>
                  <a:close/>
                </a:path>
                <a:path w="7620" h="4495800">
                  <a:moveTo>
                    <a:pt x="0" y="1988820"/>
                  </a:moveTo>
                  <a:lnTo>
                    <a:pt x="0" y="1985772"/>
                  </a:lnTo>
                  <a:lnTo>
                    <a:pt x="3047" y="1982723"/>
                  </a:lnTo>
                  <a:lnTo>
                    <a:pt x="4571" y="1982723"/>
                  </a:lnTo>
                  <a:lnTo>
                    <a:pt x="7619" y="1985772"/>
                  </a:lnTo>
                  <a:lnTo>
                    <a:pt x="7619" y="1988820"/>
                  </a:lnTo>
                  <a:lnTo>
                    <a:pt x="6095" y="1990344"/>
                  </a:lnTo>
                  <a:lnTo>
                    <a:pt x="1524" y="1990344"/>
                  </a:lnTo>
                  <a:lnTo>
                    <a:pt x="0" y="1988820"/>
                  </a:lnTo>
                  <a:close/>
                </a:path>
                <a:path w="7620" h="4495800">
                  <a:moveTo>
                    <a:pt x="0" y="1952244"/>
                  </a:moveTo>
                  <a:lnTo>
                    <a:pt x="0" y="1947672"/>
                  </a:lnTo>
                  <a:lnTo>
                    <a:pt x="1524" y="1947672"/>
                  </a:lnTo>
                  <a:lnTo>
                    <a:pt x="3047" y="1946147"/>
                  </a:lnTo>
                  <a:lnTo>
                    <a:pt x="4571" y="1946147"/>
                  </a:lnTo>
                  <a:lnTo>
                    <a:pt x="6095" y="1947672"/>
                  </a:lnTo>
                  <a:lnTo>
                    <a:pt x="7619" y="1947672"/>
                  </a:lnTo>
                  <a:lnTo>
                    <a:pt x="7619" y="1952244"/>
                  </a:lnTo>
                  <a:lnTo>
                    <a:pt x="6095" y="1952244"/>
                  </a:lnTo>
                  <a:lnTo>
                    <a:pt x="6095" y="1953767"/>
                  </a:lnTo>
                  <a:lnTo>
                    <a:pt x="1524" y="1953767"/>
                  </a:lnTo>
                  <a:lnTo>
                    <a:pt x="1524" y="1952244"/>
                  </a:lnTo>
                  <a:lnTo>
                    <a:pt x="0" y="1952244"/>
                  </a:lnTo>
                  <a:close/>
                </a:path>
                <a:path w="7620" h="4495800">
                  <a:moveTo>
                    <a:pt x="6095" y="1915667"/>
                  </a:moveTo>
                  <a:lnTo>
                    <a:pt x="6095" y="1911096"/>
                  </a:lnTo>
                  <a:lnTo>
                    <a:pt x="7619" y="1911096"/>
                  </a:lnTo>
                  <a:lnTo>
                    <a:pt x="7619" y="1915667"/>
                  </a:lnTo>
                  <a:lnTo>
                    <a:pt x="6095" y="1915667"/>
                  </a:lnTo>
                  <a:close/>
                </a:path>
                <a:path w="7620" h="4495800">
                  <a:moveTo>
                    <a:pt x="1524" y="1917191"/>
                  </a:moveTo>
                  <a:lnTo>
                    <a:pt x="1524" y="1909572"/>
                  </a:lnTo>
                  <a:lnTo>
                    <a:pt x="6095" y="1909572"/>
                  </a:lnTo>
                  <a:lnTo>
                    <a:pt x="6095" y="1917191"/>
                  </a:lnTo>
                  <a:lnTo>
                    <a:pt x="1524" y="1917191"/>
                  </a:lnTo>
                  <a:close/>
                </a:path>
                <a:path w="7620" h="4495800">
                  <a:moveTo>
                    <a:pt x="0" y="1915667"/>
                  </a:moveTo>
                  <a:lnTo>
                    <a:pt x="0" y="1911096"/>
                  </a:lnTo>
                  <a:lnTo>
                    <a:pt x="1524" y="1911096"/>
                  </a:lnTo>
                  <a:lnTo>
                    <a:pt x="1524" y="1915667"/>
                  </a:lnTo>
                  <a:lnTo>
                    <a:pt x="0" y="1915667"/>
                  </a:lnTo>
                  <a:close/>
                </a:path>
                <a:path w="7620" h="4495800">
                  <a:moveTo>
                    <a:pt x="6095" y="1879091"/>
                  </a:moveTo>
                  <a:lnTo>
                    <a:pt x="6095" y="1874520"/>
                  </a:lnTo>
                  <a:lnTo>
                    <a:pt x="7619" y="1874520"/>
                  </a:lnTo>
                  <a:lnTo>
                    <a:pt x="7619" y="1879091"/>
                  </a:lnTo>
                  <a:lnTo>
                    <a:pt x="6095" y="1879091"/>
                  </a:lnTo>
                  <a:close/>
                </a:path>
                <a:path w="7620" h="4495800">
                  <a:moveTo>
                    <a:pt x="1524" y="1880615"/>
                  </a:moveTo>
                  <a:lnTo>
                    <a:pt x="1524" y="1872996"/>
                  </a:lnTo>
                  <a:lnTo>
                    <a:pt x="6095" y="1872996"/>
                  </a:lnTo>
                  <a:lnTo>
                    <a:pt x="6095" y="1880615"/>
                  </a:lnTo>
                  <a:lnTo>
                    <a:pt x="1524" y="1880615"/>
                  </a:lnTo>
                  <a:close/>
                </a:path>
                <a:path w="7620" h="4495800">
                  <a:moveTo>
                    <a:pt x="0" y="1879091"/>
                  </a:moveTo>
                  <a:lnTo>
                    <a:pt x="0" y="1874520"/>
                  </a:lnTo>
                  <a:lnTo>
                    <a:pt x="1524" y="1874520"/>
                  </a:lnTo>
                  <a:lnTo>
                    <a:pt x="1524" y="1879091"/>
                  </a:lnTo>
                  <a:lnTo>
                    <a:pt x="0" y="1879091"/>
                  </a:lnTo>
                  <a:close/>
                </a:path>
                <a:path w="7620" h="4495800">
                  <a:moveTo>
                    <a:pt x="0" y="1840991"/>
                  </a:moveTo>
                  <a:lnTo>
                    <a:pt x="0" y="1837944"/>
                  </a:lnTo>
                  <a:lnTo>
                    <a:pt x="1524" y="1836420"/>
                  </a:lnTo>
                  <a:lnTo>
                    <a:pt x="6095" y="1836420"/>
                  </a:lnTo>
                  <a:lnTo>
                    <a:pt x="7619" y="1837944"/>
                  </a:lnTo>
                  <a:lnTo>
                    <a:pt x="7619" y="1840991"/>
                  </a:lnTo>
                  <a:lnTo>
                    <a:pt x="4571" y="1844039"/>
                  </a:lnTo>
                  <a:lnTo>
                    <a:pt x="3047" y="1844039"/>
                  </a:lnTo>
                  <a:lnTo>
                    <a:pt x="0" y="1840991"/>
                  </a:lnTo>
                  <a:close/>
                </a:path>
                <a:path w="7620" h="4495800">
                  <a:moveTo>
                    <a:pt x="0" y="1804415"/>
                  </a:moveTo>
                  <a:lnTo>
                    <a:pt x="0" y="1801367"/>
                  </a:lnTo>
                  <a:lnTo>
                    <a:pt x="1524" y="1799844"/>
                  </a:lnTo>
                  <a:lnTo>
                    <a:pt x="6095" y="1799844"/>
                  </a:lnTo>
                  <a:lnTo>
                    <a:pt x="7619" y="1801367"/>
                  </a:lnTo>
                  <a:lnTo>
                    <a:pt x="7619" y="1804415"/>
                  </a:lnTo>
                  <a:lnTo>
                    <a:pt x="6095" y="1805939"/>
                  </a:lnTo>
                  <a:lnTo>
                    <a:pt x="1524" y="1805939"/>
                  </a:lnTo>
                  <a:lnTo>
                    <a:pt x="0" y="1804415"/>
                  </a:lnTo>
                  <a:close/>
                </a:path>
                <a:path w="7620" h="4495800">
                  <a:moveTo>
                    <a:pt x="0" y="1767839"/>
                  </a:moveTo>
                  <a:lnTo>
                    <a:pt x="0" y="1764791"/>
                  </a:lnTo>
                  <a:lnTo>
                    <a:pt x="3047" y="1761744"/>
                  </a:lnTo>
                  <a:lnTo>
                    <a:pt x="4571" y="1761744"/>
                  </a:lnTo>
                  <a:lnTo>
                    <a:pt x="7619" y="1764791"/>
                  </a:lnTo>
                  <a:lnTo>
                    <a:pt x="7619" y="1767839"/>
                  </a:lnTo>
                  <a:lnTo>
                    <a:pt x="6095" y="1769364"/>
                  </a:lnTo>
                  <a:lnTo>
                    <a:pt x="1524" y="1769364"/>
                  </a:lnTo>
                  <a:lnTo>
                    <a:pt x="0" y="1767839"/>
                  </a:lnTo>
                  <a:close/>
                </a:path>
                <a:path w="7620" h="4495800">
                  <a:moveTo>
                    <a:pt x="0" y="1731264"/>
                  </a:moveTo>
                  <a:lnTo>
                    <a:pt x="0" y="1726691"/>
                  </a:lnTo>
                  <a:lnTo>
                    <a:pt x="1524" y="1726691"/>
                  </a:lnTo>
                  <a:lnTo>
                    <a:pt x="3047" y="1725167"/>
                  </a:lnTo>
                  <a:lnTo>
                    <a:pt x="4571" y="1725167"/>
                  </a:lnTo>
                  <a:lnTo>
                    <a:pt x="6095" y="1726691"/>
                  </a:lnTo>
                  <a:lnTo>
                    <a:pt x="7619" y="1726691"/>
                  </a:lnTo>
                  <a:lnTo>
                    <a:pt x="7619" y="1731264"/>
                  </a:lnTo>
                  <a:lnTo>
                    <a:pt x="6095" y="1731264"/>
                  </a:lnTo>
                  <a:lnTo>
                    <a:pt x="6095" y="1732788"/>
                  </a:lnTo>
                  <a:lnTo>
                    <a:pt x="1524" y="1732788"/>
                  </a:lnTo>
                  <a:lnTo>
                    <a:pt x="1524" y="1731264"/>
                  </a:lnTo>
                  <a:lnTo>
                    <a:pt x="0" y="1731264"/>
                  </a:lnTo>
                  <a:close/>
                </a:path>
                <a:path w="7620" h="4495800">
                  <a:moveTo>
                    <a:pt x="6095" y="1694688"/>
                  </a:moveTo>
                  <a:lnTo>
                    <a:pt x="6095" y="1690115"/>
                  </a:lnTo>
                  <a:lnTo>
                    <a:pt x="7619" y="1690115"/>
                  </a:lnTo>
                  <a:lnTo>
                    <a:pt x="7619" y="1694688"/>
                  </a:lnTo>
                  <a:lnTo>
                    <a:pt x="6095" y="1694688"/>
                  </a:lnTo>
                  <a:close/>
                </a:path>
                <a:path w="7620" h="4495800">
                  <a:moveTo>
                    <a:pt x="1524" y="1696212"/>
                  </a:moveTo>
                  <a:lnTo>
                    <a:pt x="1524" y="1688591"/>
                  </a:lnTo>
                  <a:lnTo>
                    <a:pt x="6095" y="1688591"/>
                  </a:lnTo>
                  <a:lnTo>
                    <a:pt x="6095" y="1696212"/>
                  </a:lnTo>
                  <a:lnTo>
                    <a:pt x="1524" y="1696212"/>
                  </a:lnTo>
                  <a:close/>
                </a:path>
                <a:path w="7620" h="4495800">
                  <a:moveTo>
                    <a:pt x="0" y="1694688"/>
                  </a:moveTo>
                  <a:lnTo>
                    <a:pt x="0" y="1690115"/>
                  </a:lnTo>
                  <a:lnTo>
                    <a:pt x="1524" y="1690115"/>
                  </a:lnTo>
                  <a:lnTo>
                    <a:pt x="1524" y="1694688"/>
                  </a:lnTo>
                  <a:lnTo>
                    <a:pt x="0" y="1694688"/>
                  </a:lnTo>
                  <a:close/>
                </a:path>
                <a:path w="7620" h="4495800">
                  <a:moveTo>
                    <a:pt x="6095" y="1658112"/>
                  </a:moveTo>
                  <a:lnTo>
                    <a:pt x="6095" y="1653539"/>
                  </a:lnTo>
                  <a:lnTo>
                    <a:pt x="7619" y="1653539"/>
                  </a:lnTo>
                  <a:lnTo>
                    <a:pt x="7619" y="1658112"/>
                  </a:lnTo>
                  <a:lnTo>
                    <a:pt x="6095" y="1658112"/>
                  </a:lnTo>
                  <a:close/>
                </a:path>
                <a:path w="7620" h="4495800">
                  <a:moveTo>
                    <a:pt x="1524" y="1659636"/>
                  </a:moveTo>
                  <a:lnTo>
                    <a:pt x="1524" y="1652015"/>
                  </a:lnTo>
                  <a:lnTo>
                    <a:pt x="6095" y="1652015"/>
                  </a:lnTo>
                  <a:lnTo>
                    <a:pt x="6095" y="1659636"/>
                  </a:lnTo>
                  <a:lnTo>
                    <a:pt x="1524" y="1659636"/>
                  </a:lnTo>
                  <a:close/>
                </a:path>
                <a:path w="7620" h="4495800">
                  <a:moveTo>
                    <a:pt x="0" y="1658112"/>
                  </a:moveTo>
                  <a:lnTo>
                    <a:pt x="0" y="1653539"/>
                  </a:lnTo>
                  <a:lnTo>
                    <a:pt x="1524" y="1653539"/>
                  </a:lnTo>
                  <a:lnTo>
                    <a:pt x="1524" y="1658112"/>
                  </a:lnTo>
                  <a:lnTo>
                    <a:pt x="0" y="1658112"/>
                  </a:lnTo>
                  <a:close/>
                </a:path>
                <a:path w="7620" h="4495800">
                  <a:moveTo>
                    <a:pt x="0" y="1620012"/>
                  </a:moveTo>
                  <a:lnTo>
                    <a:pt x="0" y="1616964"/>
                  </a:lnTo>
                  <a:lnTo>
                    <a:pt x="1524" y="1615439"/>
                  </a:lnTo>
                  <a:lnTo>
                    <a:pt x="6095" y="1615439"/>
                  </a:lnTo>
                  <a:lnTo>
                    <a:pt x="7619" y="1616964"/>
                  </a:lnTo>
                  <a:lnTo>
                    <a:pt x="7619" y="1620012"/>
                  </a:lnTo>
                  <a:lnTo>
                    <a:pt x="4571" y="1623060"/>
                  </a:lnTo>
                  <a:lnTo>
                    <a:pt x="3047" y="1623060"/>
                  </a:lnTo>
                  <a:lnTo>
                    <a:pt x="0" y="1620012"/>
                  </a:lnTo>
                  <a:close/>
                </a:path>
                <a:path w="7620" h="4495800">
                  <a:moveTo>
                    <a:pt x="0" y="1583436"/>
                  </a:moveTo>
                  <a:lnTo>
                    <a:pt x="0" y="1580388"/>
                  </a:lnTo>
                  <a:lnTo>
                    <a:pt x="1524" y="1578863"/>
                  </a:lnTo>
                  <a:lnTo>
                    <a:pt x="6095" y="1578863"/>
                  </a:lnTo>
                  <a:lnTo>
                    <a:pt x="7619" y="1580388"/>
                  </a:lnTo>
                  <a:lnTo>
                    <a:pt x="7619" y="1583436"/>
                  </a:lnTo>
                  <a:lnTo>
                    <a:pt x="6095" y="1584960"/>
                  </a:lnTo>
                  <a:lnTo>
                    <a:pt x="1524" y="1584960"/>
                  </a:lnTo>
                  <a:lnTo>
                    <a:pt x="0" y="1583436"/>
                  </a:lnTo>
                  <a:close/>
                </a:path>
                <a:path w="7620" h="4495800">
                  <a:moveTo>
                    <a:pt x="0" y="1546860"/>
                  </a:moveTo>
                  <a:lnTo>
                    <a:pt x="0" y="1543812"/>
                  </a:lnTo>
                  <a:lnTo>
                    <a:pt x="3047" y="1540763"/>
                  </a:lnTo>
                  <a:lnTo>
                    <a:pt x="4571" y="1540763"/>
                  </a:lnTo>
                  <a:lnTo>
                    <a:pt x="7619" y="1543812"/>
                  </a:lnTo>
                  <a:lnTo>
                    <a:pt x="7619" y="1546860"/>
                  </a:lnTo>
                  <a:lnTo>
                    <a:pt x="6095" y="1548383"/>
                  </a:lnTo>
                  <a:lnTo>
                    <a:pt x="1524" y="1548383"/>
                  </a:lnTo>
                  <a:lnTo>
                    <a:pt x="0" y="1546860"/>
                  </a:lnTo>
                  <a:close/>
                </a:path>
                <a:path w="7620" h="4495800">
                  <a:moveTo>
                    <a:pt x="6095" y="1510283"/>
                  </a:moveTo>
                  <a:lnTo>
                    <a:pt x="6095" y="1505712"/>
                  </a:lnTo>
                  <a:lnTo>
                    <a:pt x="7619" y="1505712"/>
                  </a:lnTo>
                  <a:lnTo>
                    <a:pt x="7619" y="1510283"/>
                  </a:lnTo>
                  <a:lnTo>
                    <a:pt x="6095" y="1510283"/>
                  </a:lnTo>
                  <a:close/>
                </a:path>
                <a:path w="7620" h="4495800">
                  <a:moveTo>
                    <a:pt x="1524" y="1511807"/>
                  </a:moveTo>
                  <a:lnTo>
                    <a:pt x="1524" y="1504188"/>
                  </a:lnTo>
                  <a:lnTo>
                    <a:pt x="6095" y="1504188"/>
                  </a:lnTo>
                  <a:lnTo>
                    <a:pt x="6095" y="1511807"/>
                  </a:lnTo>
                  <a:lnTo>
                    <a:pt x="1524" y="1511807"/>
                  </a:lnTo>
                  <a:close/>
                </a:path>
                <a:path w="7620" h="4495800">
                  <a:moveTo>
                    <a:pt x="0" y="1510283"/>
                  </a:moveTo>
                  <a:lnTo>
                    <a:pt x="0" y="1505712"/>
                  </a:lnTo>
                  <a:lnTo>
                    <a:pt x="1524" y="1505712"/>
                  </a:lnTo>
                  <a:lnTo>
                    <a:pt x="1524" y="1510283"/>
                  </a:lnTo>
                  <a:lnTo>
                    <a:pt x="0" y="1510283"/>
                  </a:lnTo>
                  <a:close/>
                </a:path>
                <a:path w="7620" h="4495800">
                  <a:moveTo>
                    <a:pt x="6095" y="1473707"/>
                  </a:moveTo>
                  <a:lnTo>
                    <a:pt x="6095" y="1469136"/>
                  </a:lnTo>
                  <a:lnTo>
                    <a:pt x="7619" y="1469136"/>
                  </a:lnTo>
                  <a:lnTo>
                    <a:pt x="7619" y="1473707"/>
                  </a:lnTo>
                  <a:lnTo>
                    <a:pt x="6095" y="1473707"/>
                  </a:lnTo>
                  <a:close/>
                </a:path>
                <a:path w="7620" h="4495800">
                  <a:moveTo>
                    <a:pt x="1524" y="1475231"/>
                  </a:moveTo>
                  <a:lnTo>
                    <a:pt x="1524" y="1467612"/>
                  </a:lnTo>
                  <a:lnTo>
                    <a:pt x="6095" y="1467612"/>
                  </a:lnTo>
                  <a:lnTo>
                    <a:pt x="6095" y="1475231"/>
                  </a:lnTo>
                  <a:lnTo>
                    <a:pt x="1524" y="1475231"/>
                  </a:lnTo>
                  <a:close/>
                </a:path>
                <a:path w="7620" h="4495800">
                  <a:moveTo>
                    <a:pt x="0" y="1473707"/>
                  </a:moveTo>
                  <a:lnTo>
                    <a:pt x="0" y="1469136"/>
                  </a:lnTo>
                  <a:lnTo>
                    <a:pt x="1524" y="1469136"/>
                  </a:lnTo>
                  <a:lnTo>
                    <a:pt x="1524" y="1473707"/>
                  </a:lnTo>
                  <a:lnTo>
                    <a:pt x="0" y="1473707"/>
                  </a:lnTo>
                  <a:close/>
                </a:path>
                <a:path w="7620" h="4495800">
                  <a:moveTo>
                    <a:pt x="6095" y="1437131"/>
                  </a:moveTo>
                  <a:lnTo>
                    <a:pt x="6095" y="1432560"/>
                  </a:lnTo>
                  <a:lnTo>
                    <a:pt x="7619" y="1432560"/>
                  </a:lnTo>
                  <a:lnTo>
                    <a:pt x="7619" y="1437131"/>
                  </a:lnTo>
                  <a:lnTo>
                    <a:pt x="6095" y="1437131"/>
                  </a:lnTo>
                  <a:close/>
                </a:path>
                <a:path w="7620" h="4495800">
                  <a:moveTo>
                    <a:pt x="1524" y="1438655"/>
                  </a:moveTo>
                  <a:lnTo>
                    <a:pt x="1524" y="1431036"/>
                  </a:lnTo>
                  <a:lnTo>
                    <a:pt x="6095" y="1431036"/>
                  </a:lnTo>
                  <a:lnTo>
                    <a:pt x="6095" y="1438655"/>
                  </a:lnTo>
                  <a:lnTo>
                    <a:pt x="1524" y="1438655"/>
                  </a:lnTo>
                  <a:close/>
                </a:path>
                <a:path w="7620" h="4495800">
                  <a:moveTo>
                    <a:pt x="0" y="1437131"/>
                  </a:moveTo>
                  <a:lnTo>
                    <a:pt x="0" y="1432560"/>
                  </a:lnTo>
                  <a:lnTo>
                    <a:pt x="1524" y="1432560"/>
                  </a:lnTo>
                  <a:lnTo>
                    <a:pt x="1524" y="1437131"/>
                  </a:lnTo>
                  <a:lnTo>
                    <a:pt x="0" y="1437131"/>
                  </a:lnTo>
                  <a:close/>
                </a:path>
                <a:path w="7620" h="4495800">
                  <a:moveTo>
                    <a:pt x="0" y="1399031"/>
                  </a:moveTo>
                  <a:lnTo>
                    <a:pt x="0" y="1395983"/>
                  </a:lnTo>
                  <a:lnTo>
                    <a:pt x="1524" y="1394460"/>
                  </a:lnTo>
                  <a:lnTo>
                    <a:pt x="6095" y="1394460"/>
                  </a:lnTo>
                  <a:lnTo>
                    <a:pt x="7619" y="1395983"/>
                  </a:lnTo>
                  <a:lnTo>
                    <a:pt x="7619" y="1399031"/>
                  </a:lnTo>
                  <a:lnTo>
                    <a:pt x="4571" y="1402080"/>
                  </a:lnTo>
                  <a:lnTo>
                    <a:pt x="3047" y="1402080"/>
                  </a:lnTo>
                  <a:lnTo>
                    <a:pt x="0" y="1399031"/>
                  </a:lnTo>
                  <a:close/>
                </a:path>
                <a:path w="7620" h="4495800">
                  <a:moveTo>
                    <a:pt x="0" y="1362455"/>
                  </a:moveTo>
                  <a:lnTo>
                    <a:pt x="0" y="1359407"/>
                  </a:lnTo>
                  <a:lnTo>
                    <a:pt x="1524" y="1357883"/>
                  </a:lnTo>
                  <a:lnTo>
                    <a:pt x="6095" y="1357883"/>
                  </a:lnTo>
                  <a:lnTo>
                    <a:pt x="7619" y="1359407"/>
                  </a:lnTo>
                  <a:lnTo>
                    <a:pt x="7619" y="1362455"/>
                  </a:lnTo>
                  <a:lnTo>
                    <a:pt x="6095" y="1363980"/>
                  </a:lnTo>
                  <a:lnTo>
                    <a:pt x="1524" y="1363980"/>
                  </a:lnTo>
                  <a:lnTo>
                    <a:pt x="0" y="1362455"/>
                  </a:lnTo>
                  <a:close/>
                </a:path>
                <a:path w="7620" h="4495800">
                  <a:moveTo>
                    <a:pt x="0" y="1325880"/>
                  </a:moveTo>
                  <a:lnTo>
                    <a:pt x="0" y="1322831"/>
                  </a:lnTo>
                  <a:lnTo>
                    <a:pt x="3047" y="1319783"/>
                  </a:lnTo>
                  <a:lnTo>
                    <a:pt x="4571" y="1319783"/>
                  </a:lnTo>
                  <a:lnTo>
                    <a:pt x="7619" y="1322831"/>
                  </a:lnTo>
                  <a:lnTo>
                    <a:pt x="7619" y="1325880"/>
                  </a:lnTo>
                  <a:lnTo>
                    <a:pt x="6095" y="1327404"/>
                  </a:lnTo>
                  <a:lnTo>
                    <a:pt x="1524" y="1327404"/>
                  </a:lnTo>
                  <a:lnTo>
                    <a:pt x="0" y="1325880"/>
                  </a:lnTo>
                  <a:close/>
                </a:path>
                <a:path w="7620" h="4495800">
                  <a:moveTo>
                    <a:pt x="6095" y="1289304"/>
                  </a:moveTo>
                  <a:lnTo>
                    <a:pt x="6095" y="1284731"/>
                  </a:lnTo>
                  <a:lnTo>
                    <a:pt x="7619" y="1284731"/>
                  </a:lnTo>
                  <a:lnTo>
                    <a:pt x="7619" y="1289304"/>
                  </a:lnTo>
                  <a:lnTo>
                    <a:pt x="6095" y="1289304"/>
                  </a:lnTo>
                  <a:close/>
                </a:path>
                <a:path w="7620" h="4495800">
                  <a:moveTo>
                    <a:pt x="1524" y="1290828"/>
                  </a:moveTo>
                  <a:lnTo>
                    <a:pt x="1524" y="1283207"/>
                  </a:lnTo>
                  <a:lnTo>
                    <a:pt x="6095" y="1283207"/>
                  </a:lnTo>
                  <a:lnTo>
                    <a:pt x="6095" y="1290828"/>
                  </a:lnTo>
                  <a:lnTo>
                    <a:pt x="1524" y="1290828"/>
                  </a:lnTo>
                  <a:close/>
                </a:path>
                <a:path w="7620" h="4495800">
                  <a:moveTo>
                    <a:pt x="0" y="1289304"/>
                  </a:moveTo>
                  <a:lnTo>
                    <a:pt x="0" y="1284731"/>
                  </a:lnTo>
                  <a:lnTo>
                    <a:pt x="1524" y="1284731"/>
                  </a:lnTo>
                  <a:lnTo>
                    <a:pt x="1524" y="1289304"/>
                  </a:lnTo>
                  <a:lnTo>
                    <a:pt x="0" y="1289304"/>
                  </a:lnTo>
                  <a:close/>
                </a:path>
                <a:path w="7620" h="4495800">
                  <a:moveTo>
                    <a:pt x="6095" y="1252728"/>
                  </a:moveTo>
                  <a:lnTo>
                    <a:pt x="6095" y="1248155"/>
                  </a:lnTo>
                  <a:lnTo>
                    <a:pt x="7619" y="1248155"/>
                  </a:lnTo>
                  <a:lnTo>
                    <a:pt x="7619" y="1252728"/>
                  </a:lnTo>
                  <a:lnTo>
                    <a:pt x="6095" y="1252728"/>
                  </a:lnTo>
                  <a:close/>
                </a:path>
                <a:path w="7620" h="4495800">
                  <a:moveTo>
                    <a:pt x="1524" y="1254252"/>
                  </a:moveTo>
                  <a:lnTo>
                    <a:pt x="1524" y="1246631"/>
                  </a:lnTo>
                  <a:lnTo>
                    <a:pt x="6095" y="1246631"/>
                  </a:lnTo>
                  <a:lnTo>
                    <a:pt x="6095" y="1254252"/>
                  </a:lnTo>
                  <a:lnTo>
                    <a:pt x="1524" y="1254252"/>
                  </a:lnTo>
                  <a:close/>
                </a:path>
                <a:path w="7620" h="4495800">
                  <a:moveTo>
                    <a:pt x="0" y="1252728"/>
                  </a:moveTo>
                  <a:lnTo>
                    <a:pt x="0" y="1248155"/>
                  </a:lnTo>
                  <a:lnTo>
                    <a:pt x="1524" y="1248155"/>
                  </a:lnTo>
                  <a:lnTo>
                    <a:pt x="1524" y="1252728"/>
                  </a:lnTo>
                  <a:lnTo>
                    <a:pt x="0" y="1252728"/>
                  </a:lnTo>
                  <a:close/>
                </a:path>
                <a:path w="7620" h="4495800">
                  <a:moveTo>
                    <a:pt x="0" y="1216152"/>
                  </a:moveTo>
                  <a:lnTo>
                    <a:pt x="0" y="1211580"/>
                  </a:lnTo>
                  <a:lnTo>
                    <a:pt x="1524" y="1211580"/>
                  </a:lnTo>
                  <a:lnTo>
                    <a:pt x="1524" y="1210055"/>
                  </a:lnTo>
                  <a:lnTo>
                    <a:pt x="6095" y="1210055"/>
                  </a:lnTo>
                  <a:lnTo>
                    <a:pt x="6095" y="1211580"/>
                  </a:lnTo>
                  <a:lnTo>
                    <a:pt x="7619" y="1211580"/>
                  </a:lnTo>
                  <a:lnTo>
                    <a:pt x="7619" y="1216152"/>
                  </a:lnTo>
                  <a:lnTo>
                    <a:pt x="6095" y="1216152"/>
                  </a:lnTo>
                  <a:lnTo>
                    <a:pt x="4571" y="1217675"/>
                  </a:lnTo>
                  <a:lnTo>
                    <a:pt x="3047" y="1217675"/>
                  </a:lnTo>
                  <a:lnTo>
                    <a:pt x="1524" y="1216152"/>
                  </a:lnTo>
                  <a:lnTo>
                    <a:pt x="0" y="1216152"/>
                  </a:lnTo>
                  <a:close/>
                </a:path>
                <a:path w="7620" h="4495800">
                  <a:moveTo>
                    <a:pt x="0" y="1178052"/>
                  </a:moveTo>
                  <a:lnTo>
                    <a:pt x="0" y="1175004"/>
                  </a:lnTo>
                  <a:lnTo>
                    <a:pt x="1524" y="1173480"/>
                  </a:lnTo>
                  <a:lnTo>
                    <a:pt x="6095" y="1173480"/>
                  </a:lnTo>
                  <a:lnTo>
                    <a:pt x="7619" y="1175004"/>
                  </a:lnTo>
                  <a:lnTo>
                    <a:pt x="7619" y="1178052"/>
                  </a:lnTo>
                  <a:lnTo>
                    <a:pt x="4571" y="1181099"/>
                  </a:lnTo>
                  <a:lnTo>
                    <a:pt x="3047" y="1181099"/>
                  </a:lnTo>
                  <a:lnTo>
                    <a:pt x="0" y="1178052"/>
                  </a:lnTo>
                  <a:close/>
                </a:path>
                <a:path w="7620" h="4495800">
                  <a:moveTo>
                    <a:pt x="0" y="1141475"/>
                  </a:moveTo>
                  <a:lnTo>
                    <a:pt x="0" y="1138428"/>
                  </a:lnTo>
                  <a:lnTo>
                    <a:pt x="1524" y="1136904"/>
                  </a:lnTo>
                  <a:lnTo>
                    <a:pt x="6095" y="1136904"/>
                  </a:lnTo>
                  <a:lnTo>
                    <a:pt x="7619" y="1138428"/>
                  </a:lnTo>
                  <a:lnTo>
                    <a:pt x="7619" y="1141475"/>
                  </a:lnTo>
                  <a:lnTo>
                    <a:pt x="6095" y="1142999"/>
                  </a:lnTo>
                  <a:lnTo>
                    <a:pt x="1524" y="1142999"/>
                  </a:lnTo>
                  <a:lnTo>
                    <a:pt x="0" y="1141475"/>
                  </a:lnTo>
                  <a:close/>
                </a:path>
                <a:path w="7620" h="4495800">
                  <a:moveTo>
                    <a:pt x="0" y="1104899"/>
                  </a:moveTo>
                  <a:lnTo>
                    <a:pt x="0" y="1101852"/>
                  </a:lnTo>
                  <a:lnTo>
                    <a:pt x="3047" y="1098804"/>
                  </a:lnTo>
                  <a:lnTo>
                    <a:pt x="4571" y="1098804"/>
                  </a:lnTo>
                  <a:lnTo>
                    <a:pt x="7619" y="1101852"/>
                  </a:lnTo>
                  <a:lnTo>
                    <a:pt x="7619" y="1104899"/>
                  </a:lnTo>
                  <a:lnTo>
                    <a:pt x="6095" y="1106423"/>
                  </a:lnTo>
                  <a:lnTo>
                    <a:pt x="1524" y="1106423"/>
                  </a:lnTo>
                  <a:lnTo>
                    <a:pt x="0" y="1104899"/>
                  </a:lnTo>
                  <a:close/>
                </a:path>
                <a:path w="7620" h="4495800">
                  <a:moveTo>
                    <a:pt x="6095" y="1068323"/>
                  </a:moveTo>
                  <a:lnTo>
                    <a:pt x="6095" y="1063752"/>
                  </a:lnTo>
                  <a:lnTo>
                    <a:pt x="7619" y="1063752"/>
                  </a:lnTo>
                  <a:lnTo>
                    <a:pt x="7619" y="1068323"/>
                  </a:lnTo>
                  <a:lnTo>
                    <a:pt x="6095" y="1068323"/>
                  </a:lnTo>
                  <a:close/>
                </a:path>
                <a:path w="7620" h="4495800">
                  <a:moveTo>
                    <a:pt x="1524" y="1069847"/>
                  </a:moveTo>
                  <a:lnTo>
                    <a:pt x="1524" y="1062228"/>
                  </a:lnTo>
                  <a:lnTo>
                    <a:pt x="6095" y="1062228"/>
                  </a:lnTo>
                  <a:lnTo>
                    <a:pt x="6095" y="1069847"/>
                  </a:lnTo>
                  <a:lnTo>
                    <a:pt x="1524" y="1069847"/>
                  </a:lnTo>
                  <a:close/>
                </a:path>
                <a:path w="7620" h="4495800">
                  <a:moveTo>
                    <a:pt x="0" y="1068323"/>
                  </a:moveTo>
                  <a:lnTo>
                    <a:pt x="0" y="1063752"/>
                  </a:lnTo>
                  <a:lnTo>
                    <a:pt x="1524" y="1063752"/>
                  </a:lnTo>
                  <a:lnTo>
                    <a:pt x="1524" y="1068323"/>
                  </a:lnTo>
                  <a:lnTo>
                    <a:pt x="0" y="1068323"/>
                  </a:lnTo>
                  <a:close/>
                </a:path>
                <a:path w="7620" h="4495800">
                  <a:moveTo>
                    <a:pt x="6095" y="1031747"/>
                  </a:moveTo>
                  <a:lnTo>
                    <a:pt x="6095" y="1027175"/>
                  </a:lnTo>
                  <a:lnTo>
                    <a:pt x="7619" y="1027175"/>
                  </a:lnTo>
                  <a:lnTo>
                    <a:pt x="7619" y="1031747"/>
                  </a:lnTo>
                  <a:lnTo>
                    <a:pt x="6095" y="1031747"/>
                  </a:lnTo>
                  <a:close/>
                </a:path>
                <a:path w="7620" h="4495800">
                  <a:moveTo>
                    <a:pt x="1524" y="1033271"/>
                  </a:moveTo>
                  <a:lnTo>
                    <a:pt x="1524" y="1025652"/>
                  </a:lnTo>
                  <a:lnTo>
                    <a:pt x="6095" y="1025652"/>
                  </a:lnTo>
                  <a:lnTo>
                    <a:pt x="6095" y="1033271"/>
                  </a:lnTo>
                  <a:lnTo>
                    <a:pt x="1524" y="1033271"/>
                  </a:lnTo>
                  <a:close/>
                </a:path>
                <a:path w="7620" h="4495800">
                  <a:moveTo>
                    <a:pt x="0" y="1031747"/>
                  </a:moveTo>
                  <a:lnTo>
                    <a:pt x="0" y="1027175"/>
                  </a:lnTo>
                  <a:lnTo>
                    <a:pt x="1524" y="1027175"/>
                  </a:lnTo>
                  <a:lnTo>
                    <a:pt x="1524" y="1031747"/>
                  </a:lnTo>
                  <a:lnTo>
                    <a:pt x="0" y="1031747"/>
                  </a:lnTo>
                  <a:close/>
                </a:path>
                <a:path w="7620" h="4495800">
                  <a:moveTo>
                    <a:pt x="0" y="995171"/>
                  </a:moveTo>
                  <a:lnTo>
                    <a:pt x="0" y="990599"/>
                  </a:lnTo>
                  <a:lnTo>
                    <a:pt x="1524" y="990599"/>
                  </a:lnTo>
                  <a:lnTo>
                    <a:pt x="1524" y="989075"/>
                  </a:lnTo>
                  <a:lnTo>
                    <a:pt x="6095" y="989075"/>
                  </a:lnTo>
                  <a:lnTo>
                    <a:pt x="6095" y="990599"/>
                  </a:lnTo>
                  <a:lnTo>
                    <a:pt x="7619" y="990599"/>
                  </a:lnTo>
                  <a:lnTo>
                    <a:pt x="7619" y="995171"/>
                  </a:lnTo>
                  <a:lnTo>
                    <a:pt x="6095" y="995171"/>
                  </a:lnTo>
                  <a:lnTo>
                    <a:pt x="4571" y="996696"/>
                  </a:lnTo>
                  <a:lnTo>
                    <a:pt x="3047" y="996696"/>
                  </a:lnTo>
                  <a:lnTo>
                    <a:pt x="1524" y="995171"/>
                  </a:lnTo>
                  <a:lnTo>
                    <a:pt x="0" y="995171"/>
                  </a:lnTo>
                  <a:close/>
                </a:path>
                <a:path w="7620" h="4495800">
                  <a:moveTo>
                    <a:pt x="0" y="957071"/>
                  </a:moveTo>
                  <a:lnTo>
                    <a:pt x="0" y="954023"/>
                  </a:lnTo>
                  <a:lnTo>
                    <a:pt x="1524" y="952499"/>
                  </a:lnTo>
                  <a:lnTo>
                    <a:pt x="6095" y="952499"/>
                  </a:lnTo>
                  <a:lnTo>
                    <a:pt x="7619" y="954023"/>
                  </a:lnTo>
                  <a:lnTo>
                    <a:pt x="7619" y="957071"/>
                  </a:lnTo>
                  <a:lnTo>
                    <a:pt x="4571" y="960120"/>
                  </a:lnTo>
                  <a:lnTo>
                    <a:pt x="3047" y="960120"/>
                  </a:lnTo>
                  <a:lnTo>
                    <a:pt x="0" y="957071"/>
                  </a:lnTo>
                  <a:close/>
                </a:path>
                <a:path w="7620" h="4495800">
                  <a:moveTo>
                    <a:pt x="0" y="920496"/>
                  </a:moveTo>
                  <a:lnTo>
                    <a:pt x="0" y="917447"/>
                  </a:lnTo>
                  <a:lnTo>
                    <a:pt x="1524" y="915923"/>
                  </a:lnTo>
                  <a:lnTo>
                    <a:pt x="6095" y="915923"/>
                  </a:lnTo>
                  <a:lnTo>
                    <a:pt x="7619" y="917447"/>
                  </a:lnTo>
                  <a:lnTo>
                    <a:pt x="7619" y="920496"/>
                  </a:lnTo>
                  <a:lnTo>
                    <a:pt x="6095" y="922020"/>
                  </a:lnTo>
                  <a:lnTo>
                    <a:pt x="1524" y="922020"/>
                  </a:lnTo>
                  <a:lnTo>
                    <a:pt x="0" y="920496"/>
                  </a:lnTo>
                  <a:close/>
                </a:path>
                <a:path w="7620" h="4495800">
                  <a:moveTo>
                    <a:pt x="0" y="883920"/>
                  </a:moveTo>
                  <a:lnTo>
                    <a:pt x="0" y="880871"/>
                  </a:lnTo>
                  <a:lnTo>
                    <a:pt x="3047" y="877823"/>
                  </a:lnTo>
                  <a:lnTo>
                    <a:pt x="4571" y="877823"/>
                  </a:lnTo>
                  <a:lnTo>
                    <a:pt x="7619" y="880871"/>
                  </a:lnTo>
                  <a:lnTo>
                    <a:pt x="7619" y="883920"/>
                  </a:lnTo>
                  <a:lnTo>
                    <a:pt x="6095" y="883920"/>
                  </a:lnTo>
                  <a:lnTo>
                    <a:pt x="6095" y="885444"/>
                  </a:lnTo>
                  <a:lnTo>
                    <a:pt x="1524" y="885444"/>
                  </a:lnTo>
                  <a:lnTo>
                    <a:pt x="1524" y="883920"/>
                  </a:lnTo>
                  <a:lnTo>
                    <a:pt x="0" y="883920"/>
                  </a:lnTo>
                  <a:close/>
                </a:path>
                <a:path w="7620" h="4495800">
                  <a:moveTo>
                    <a:pt x="6095" y="847344"/>
                  </a:moveTo>
                  <a:lnTo>
                    <a:pt x="6095" y="842771"/>
                  </a:lnTo>
                  <a:lnTo>
                    <a:pt x="7619" y="842771"/>
                  </a:lnTo>
                  <a:lnTo>
                    <a:pt x="7619" y="847344"/>
                  </a:lnTo>
                  <a:lnTo>
                    <a:pt x="6095" y="847344"/>
                  </a:lnTo>
                  <a:close/>
                </a:path>
                <a:path w="7620" h="4495800">
                  <a:moveTo>
                    <a:pt x="1524" y="848867"/>
                  </a:moveTo>
                  <a:lnTo>
                    <a:pt x="1524" y="841247"/>
                  </a:lnTo>
                  <a:lnTo>
                    <a:pt x="6095" y="841247"/>
                  </a:lnTo>
                  <a:lnTo>
                    <a:pt x="6095" y="848867"/>
                  </a:lnTo>
                  <a:lnTo>
                    <a:pt x="1524" y="848867"/>
                  </a:lnTo>
                  <a:close/>
                </a:path>
                <a:path w="7620" h="4495800">
                  <a:moveTo>
                    <a:pt x="0" y="847344"/>
                  </a:moveTo>
                  <a:lnTo>
                    <a:pt x="0" y="842771"/>
                  </a:lnTo>
                  <a:lnTo>
                    <a:pt x="1524" y="842771"/>
                  </a:lnTo>
                  <a:lnTo>
                    <a:pt x="1524" y="847344"/>
                  </a:lnTo>
                  <a:lnTo>
                    <a:pt x="0" y="847344"/>
                  </a:lnTo>
                  <a:close/>
                </a:path>
                <a:path w="7620" h="4495800">
                  <a:moveTo>
                    <a:pt x="6095" y="810767"/>
                  </a:moveTo>
                  <a:lnTo>
                    <a:pt x="6095" y="806196"/>
                  </a:lnTo>
                  <a:lnTo>
                    <a:pt x="7619" y="806196"/>
                  </a:lnTo>
                  <a:lnTo>
                    <a:pt x="7619" y="810767"/>
                  </a:lnTo>
                  <a:lnTo>
                    <a:pt x="6095" y="810767"/>
                  </a:lnTo>
                  <a:close/>
                </a:path>
                <a:path w="7620" h="4495800">
                  <a:moveTo>
                    <a:pt x="1524" y="812291"/>
                  </a:moveTo>
                  <a:lnTo>
                    <a:pt x="1524" y="804671"/>
                  </a:lnTo>
                  <a:lnTo>
                    <a:pt x="6095" y="804671"/>
                  </a:lnTo>
                  <a:lnTo>
                    <a:pt x="6095" y="812291"/>
                  </a:lnTo>
                  <a:lnTo>
                    <a:pt x="1524" y="812291"/>
                  </a:lnTo>
                  <a:close/>
                </a:path>
                <a:path w="7620" h="4495800">
                  <a:moveTo>
                    <a:pt x="0" y="810767"/>
                  </a:moveTo>
                  <a:lnTo>
                    <a:pt x="0" y="806196"/>
                  </a:lnTo>
                  <a:lnTo>
                    <a:pt x="1524" y="806196"/>
                  </a:lnTo>
                  <a:lnTo>
                    <a:pt x="1524" y="810767"/>
                  </a:lnTo>
                  <a:lnTo>
                    <a:pt x="0" y="810767"/>
                  </a:lnTo>
                  <a:close/>
                </a:path>
                <a:path w="7620" h="4495800">
                  <a:moveTo>
                    <a:pt x="0" y="774191"/>
                  </a:moveTo>
                  <a:lnTo>
                    <a:pt x="0" y="769620"/>
                  </a:lnTo>
                  <a:lnTo>
                    <a:pt x="1524" y="769620"/>
                  </a:lnTo>
                  <a:lnTo>
                    <a:pt x="1524" y="768096"/>
                  </a:lnTo>
                  <a:lnTo>
                    <a:pt x="6095" y="768096"/>
                  </a:lnTo>
                  <a:lnTo>
                    <a:pt x="6095" y="769620"/>
                  </a:lnTo>
                  <a:lnTo>
                    <a:pt x="7619" y="769620"/>
                  </a:lnTo>
                  <a:lnTo>
                    <a:pt x="7619" y="774191"/>
                  </a:lnTo>
                  <a:lnTo>
                    <a:pt x="6095" y="774191"/>
                  </a:lnTo>
                  <a:lnTo>
                    <a:pt x="4571" y="775715"/>
                  </a:lnTo>
                  <a:lnTo>
                    <a:pt x="3047" y="775715"/>
                  </a:lnTo>
                  <a:lnTo>
                    <a:pt x="1524" y="774191"/>
                  </a:lnTo>
                  <a:lnTo>
                    <a:pt x="0" y="774191"/>
                  </a:lnTo>
                  <a:close/>
                </a:path>
                <a:path w="7620" h="4495800">
                  <a:moveTo>
                    <a:pt x="0" y="736092"/>
                  </a:moveTo>
                  <a:lnTo>
                    <a:pt x="0" y="733043"/>
                  </a:lnTo>
                  <a:lnTo>
                    <a:pt x="1524" y="731519"/>
                  </a:lnTo>
                  <a:lnTo>
                    <a:pt x="6095" y="731519"/>
                  </a:lnTo>
                  <a:lnTo>
                    <a:pt x="7619" y="733043"/>
                  </a:lnTo>
                  <a:lnTo>
                    <a:pt x="7619" y="736092"/>
                  </a:lnTo>
                  <a:lnTo>
                    <a:pt x="4571" y="739139"/>
                  </a:lnTo>
                  <a:lnTo>
                    <a:pt x="3047" y="739139"/>
                  </a:lnTo>
                  <a:lnTo>
                    <a:pt x="0" y="736092"/>
                  </a:lnTo>
                  <a:close/>
                </a:path>
                <a:path w="7620" h="4495800">
                  <a:moveTo>
                    <a:pt x="0" y="699515"/>
                  </a:moveTo>
                  <a:lnTo>
                    <a:pt x="0" y="696467"/>
                  </a:lnTo>
                  <a:lnTo>
                    <a:pt x="1524" y="694943"/>
                  </a:lnTo>
                  <a:lnTo>
                    <a:pt x="6095" y="694943"/>
                  </a:lnTo>
                  <a:lnTo>
                    <a:pt x="7619" y="696467"/>
                  </a:lnTo>
                  <a:lnTo>
                    <a:pt x="7619" y="699515"/>
                  </a:lnTo>
                  <a:lnTo>
                    <a:pt x="6095" y="701039"/>
                  </a:lnTo>
                  <a:lnTo>
                    <a:pt x="1524" y="701039"/>
                  </a:lnTo>
                  <a:lnTo>
                    <a:pt x="0" y="699515"/>
                  </a:lnTo>
                  <a:close/>
                </a:path>
                <a:path w="7620" h="4495800">
                  <a:moveTo>
                    <a:pt x="0" y="662939"/>
                  </a:moveTo>
                  <a:lnTo>
                    <a:pt x="0" y="659892"/>
                  </a:lnTo>
                  <a:lnTo>
                    <a:pt x="3047" y="656843"/>
                  </a:lnTo>
                  <a:lnTo>
                    <a:pt x="4571" y="656843"/>
                  </a:lnTo>
                  <a:lnTo>
                    <a:pt x="7619" y="659892"/>
                  </a:lnTo>
                  <a:lnTo>
                    <a:pt x="7619" y="662939"/>
                  </a:lnTo>
                  <a:lnTo>
                    <a:pt x="6095" y="662939"/>
                  </a:lnTo>
                  <a:lnTo>
                    <a:pt x="6095" y="664463"/>
                  </a:lnTo>
                  <a:lnTo>
                    <a:pt x="1524" y="664463"/>
                  </a:lnTo>
                  <a:lnTo>
                    <a:pt x="1524" y="662939"/>
                  </a:lnTo>
                  <a:lnTo>
                    <a:pt x="0" y="662939"/>
                  </a:lnTo>
                  <a:close/>
                </a:path>
                <a:path w="7620" h="4495800">
                  <a:moveTo>
                    <a:pt x="6095" y="626363"/>
                  </a:moveTo>
                  <a:lnTo>
                    <a:pt x="6095" y="621792"/>
                  </a:lnTo>
                  <a:lnTo>
                    <a:pt x="7619" y="621792"/>
                  </a:lnTo>
                  <a:lnTo>
                    <a:pt x="7619" y="626363"/>
                  </a:lnTo>
                  <a:lnTo>
                    <a:pt x="6095" y="626363"/>
                  </a:lnTo>
                  <a:close/>
                </a:path>
                <a:path w="7620" h="4495800">
                  <a:moveTo>
                    <a:pt x="1524" y="627888"/>
                  </a:moveTo>
                  <a:lnTo>
                    <a:pt x="1524" y="620267"/>
                  </a:lnTo>
                  <a:lnTo>
                    <a:pt x="6095" y="620267"/>
                  </a:lnTo>
                  <a:lnTo>
                    <a:pt x="6095" y="627888"/>
                  </a:lnTo>
                  <a:lnTo>
                    <a:pt x="1524" y="627888"/>
                  </a:lnTo>
                  <a:close/>
                </a:path>
                <a:path w="7620" h="4495800">
                  <a:moveTo>
                    <a:pt x="0" y="626363"/>
                  </a:moveTo>
                  <a:lnTo>
                    <a:pt x="0" y="621792"/>
                  </a:lnTo>
                  <a:lnTo>
                    <a:pt x="1524" y="621792"/>
                  </a:lnTo>
                  <a:lnTo>
                    <a:pt x="1524" y="626363"/>
                  </a:lnTo>
                  <a:lnTo>
                    <a:pt x="0" y="626363"/>
                  </a:lnTo>
                  <a:close/>
                </a:path>
                <a:path w="7620" h="4495800">
                  <a:moveTo>
                    <a:pt x="6095" y="589788"/>
                  </a:moveTo>
                  <a:lnTo>
                    <a:pt x="6095" y="585215"/>
                  </a:lnTo>
                  <a:lnTo>
                    <a:pt x="7619" y="585215"/>
                  </a:lnTo>
                  <a:lnTo>
                    <a:pt x="7619" y="589788"/>
                  </a:lnTo>
                  <a:lnTo>
                    <a:pt x="6095" y="589788"/>
                  </a:lnTo>
                  <a:close/>
                </a:path>
                <a:path w="7620" h="4495800">
                  <a:moveTo>
                    <a:pt x="1524" y="591312"/>
                  </a:moveTo>
                  <a:lnTo>
                    <a:pt x="1524" y="583692"/>
                  </a:lnTo>
                  <a:lnTo>
                    <a:pt x="6095" y="583692"/>
                  </a:lnTo>
                  <a:lnTo>
                    <a:pt x="6095" y="591312"/>
                  </a:lnTo>
                  <a:lnTo>
                    <a:pt x="1524" y="591312"/>
                  </a:lnTo>
                  <a:close/>
                </a:path>
                <a:path w="7620" h="4495800">
                  <a:moveTo>
                    <a:pt x="0" y="589788"/>
                  </a:moveTo>
                  <a:lnTo>
                    <a:pt x="0" y="585215"/>
                  </a:lnTo>
                  <a:lnTo>
                    <a:pt x="1524" y="585215"/>
                  </a:lnTo>
                  <a:lnTo>
                    <a:pt x="1524" y="589788"/>
                  </a:lnTo>
                  <a:lnTo>
                    <a:pt x="0" y="589788"/>
                  </a:lnTo>
                  <a:close/>
                </a:path>
                <a:path w="7620" h="4495800">
                  <a:moveTo>
                    <a:pt x="0" y="551688"/>
                  </a:moveTo>
                  <a:lnTo>
                    <a:pt x="0" y="548639"/>
                  </a:lnTo>
                  <a:lnTo>
                    <a:pt x="1524" y="548639"/>
                  </a:lnTo>
                  <a:lnTo>
                    <a:pt x="1524" y="547115"/>
                  </a:lnTo>
                  <a:lnTo>
                    <a:pt x="6095" y="547115"/>
                  </a:lnTo>
                  <a:lnTo>
                    <a:pt x="6095" y="548639"/>
                  </a:lnTo>
                  <a:lnTo>
                    <a:pt x="7619" y="548639"/>
                  </a:lnTo>
                  <a:lnTo>
                    <a:pt x="7619" y="551688"/>
                  </a:lnTo>
                  <a:lnTo>
                    <a:pt x="4571" y="554735"/>
                  </a:lnTo>
                  <a:lnTo>
                    <a:pt x="3047" y="554735"/>
                  </a:lnTo>
                  <a:lnTo>
                    <a:pt x="0" y="551688"/>
                  </a:lnTo>
                  <a:close/>
                </a:path>
                <a:path w="7620" h="4495800">
                  <a:moveTo>
                    <a:pt x="0" y="515112"/>
                  </a:moveTo>
                  <a:lnTo>
                    <a:pt x="0" y="512063"/>
                  </a:lnTo>
                  <a:lnTo>
                    <a:pt x="1524" y="510539"/>
                  </a:lnTo>
                  <a:lnTo>
                    <a:pt x="6095" y="510539"/>
                  </a:lnTo>
                  <a:lnTo>
                    <a:pt x="7619" y="512063"/>
                  </a:lnTo>
                  <a:lnTo>
                    <a:pt x="7619" y="515112"/>
                  </a:lnTo>
                  <a:lnTo>
                    <a:pt x="6095" y="516635"/>
                  </a:lnTo>
                  <a:lnTo>
                    <a:pt x="1524" y="516635"/>
                  </a:lnTo>
                  <a:lnTo>
                    <a:pt x="0" y="515112"/>
                  </a:lnTo>
                  <a:close/>
                </a:path>
                <a:path w="7620" h="4495800">
                  <a:moveTo>
                    <a:pt x="0" y="478535"/>
                  </a:moveTo>
                  <a:lnTo>
                    <a:pt x="0" y="475488"/>
                  </a:lnTo>
                  <a:lnTo>
                    <a:pt x="3047" y="472439"/>
                  </a:lnTo>
                  <a:lnTo>
                    <a:pt x="4571" y="472439"/>
                  </a:lnTo>
                  <a:lnTo>
                    <a:pt x="7619" y="475488"/>
                  </a:lnTo>
                  <a:lnTo>
                    <a:pt x="7619" y="478535"/>
                  </a:lnTo>
                  <a:lnTo>
                    <a:pt x="6095" y="480059"/>
                  </a:lnTo>
                  <a:lnTo>
                    <a:pt x="1524" y="480059"/>
                  </a:lnTo>
                  <a:lnTo>
                    <a:pt x="0" y="478535"/>
                  </a:lnTo>
                  <a:close/>
                </a:path>
                <a:path w="7620" h="4495800">
                  <a:moveTo>
                    <a:pt x="0" y="441959"/>
                  </a:moveTo>
                  <a:lnTo>
                    <a:pt x="0" y="437388"/>
                  </a:lnTo>
                  <a:lnTo>
                    <a:pt x="1524" y="437388"/>
                  </a:lnTo>
                  <a:lnTo>
                    <a:pt x="3047" y="435863"/>
                  </a:lnTo>
                  <a:lnTo>
                    <a:pt x="4571" y="435863"/>
                  </a:lnTo>
                  <a:lnTo>
                    <a:pt x="6095" y="437388"/>
                  </a:lnTo>
                  <a:lnTo>
                    <a:pt x="7619" y="437388"/>
                  </a:lnTo>
                  <a:lnTo>
                    <a:pt x="7619" y="441959"/>
                  </a:lnTo>
                  <a:lnTo>
                    <a:pt x="6095" y="441959"/>
                  </a:lnTo>
                  <a:lnTo>
                    <a:pt x="6095" y="443483"/>
                  </a:lnTo>
                  <a:lnTo>
                    <a:pt x="1524" y="443483"/>
                  </a:lnTo>
                  <a:lnTo>
                    <a:pt x="1524" y="441959"/>
                  </a:lnTo>
                  <a:lnTo>
                    <a:pt x="0" y="441959"/>
                  </a:lnTo>
                  <a:close/>
                </a:path>
                <a:path w="7620" h="4495800">
                  <a:moveTo>
                    <a:pt x="6095" y="405383"/>
                  </a:moveTo>
                  <a:lnTo>
                    <a:pt x="6095" y="400812"/>
                  </a:lnTo>
                  <a:lnTo>
                    <a:pt x="7619" y="400812"/>
                  </a:lnTo>
                  <a:lnTo>
                    <a:pt x="7619" y="405383"/>
                  </a:lnTo>
                  <a:lnTo>
                    <a:pt x="6095" y="405383"/>
                  </a:lnTo>
                  <a:close/>
                </a:path>
                <a:path w="7620" h="4495800">
                  <a:moveTo>
                    <a:pt x="1524" y="406908"/>
                  </a:moveTo>
                  <a:lnTo>
                    <a:pt x="1524" y="399288"/>
                  </a:lnTo>
                  <a:lnTo>
                    <a:pt x="6095" y="399288"/>
                  </a:lnTo>
                  <a:lnTo>
                    <a:pt x="6095" y="406908"/>
                  </a:lnTo>
                  <a:lnTo>
                    <a:pt x="1524" y="406908"/>
                  </a:lnTo>
                  <a:close/>
                </a:path>
                <a:path w="7620" h="4495800">
                  <a:moveTo>
                    <a:pt x="0" y="405383"/>
                  </a:moveTo>
                  <a:lnTo>
                    <a:pt x="0" y="400812"/>
                  </a:lnTo>
                  <a:lnTo>
                    <a:pt x="1524" y="400812"/>
                  </a:lnTo>
                  <a:lnTo>
                    <a:pt x="1524" y="405383"/>
                  </a:lnTo>
                  <a:lnTo>
                    <a:pt x="0" y="405383"/>
                  </a:lnTo>
                  <a:close/>
                </a:path>
                <a:path w="7620" h="4495800">
                  <a:moveTo>
                    <a:pt x="6095" y="368808"/>
                  </a:moveTo>
                  <a:lnTo>
                    <a:pt x="6095" y="364235"/>
                  </a:lnTo>
                  <a:lnTo>
                    <a:pt x="7619" y="364235"/>
                  </a:lnTo>
                  <a:lnTo>
                    <a:pt x="7619" y="368808"/>
                  </a:lnTo>
                  <a:lnTo>
                    <a:pt x="6095" y="368808"/>
                  </a:lnTo>
                  <a:close/>
                </a:path>
                <a:path w="7620" h="4495800">
                  <a:moveTo>
                    <a:pt x="1524" y="370331"/>
                  </a:moveTo>
                  <a:lnTo>
                    <a:pt x="1524" y="362712"/>
                  </a:lnTo>
                  <a:lnTo>
                    <a:pt x="6095" y="362712"/>
                  </a:lnTo>
                  <a:lnTo>
                    <a:pt x="6095" y="370331"/>
                  </a:lnTo>
                  <a:lnTo>
                    <a:pt x="1524" y="370331"/>
                  </a:lnTo>
                  <a:close/>
                </a:path>
                <a:path w="7620" h="4495800">
                  <a:moveTo>
                    <a:pt x="0" y="368808"/>
                  </a:moveTo>
                  <a:lnTo>
                    <a:pt x="0" y="364235"/>
                  </a:lnTo>
                  <a:lnTo>
                    <a:pt x="1524" y="364235"/>
                  </a:lnTo>
                  <a:lnTo>
                    <a:pt x="1524" y="368808"/>
                  </a:lnTo>
                  <a:lnTo>
                    <a:pt x="0" y="368808"/>
                  </a:lnTo>
                  <a:close/>
                </a:path>
                <a:path w="7620" h="4495800">
                  <a:moveTo>
                    <a:pt x="0" y="330708"/>
                  </a:moveTo>
                  <a:lnTo>
                    <a:pt x="0" y="327659"/>
                  </a:lnTo>
                  <a:lnTo>
                    <a:pt x="1524" y="327659"/>
                  </a:lnTo>
                  <a:lnTo>
                    <a:pt x="1524" y="326135"/>
                  </a:lnTo>
                  <a:lnTo>
                    <a:pt x="6095" y="326135"/>
                  </a:lnTo>
                  <a:lnTo>
                    <a:pt x="6095" y="327659"/>
                  </a:lnTo>
                  <a:lnTo>
                    <a:pt x="7619" y="327659"/>
                  </a:lnTo>
                  <a:lnTo>
                    <a:pt x="7619" y="330708"/>
                  </a:lnTo>
                  <a:lnTo>
                    <a:pt x="4571" y="333755"/>
                  </a:lnTo>
                  <a:lnTo>
                    <a:pt x="3047" y="333755"/>
                  </a:lnTo>
                  <a:lnTo>
                    <a:pt x="0" y="330708"/>
                  </a:lnTo>
                  <a:close/>
                </a:path>
                <a:path w="7620" h="4495800">
                  <a:moveTo>
                    <a:pt x="0" y="294131"/>
                  </a:moveTo>
                  <a:lnTo>
                    <a:pt x="0" y="291083"/>
                  </a:lnTo>
                  <a:lnTo>
                    <a:pt x="1524" y="289559"/>
                  </a:lnTo>
                  <a:lnTo>
                    <a:pt x="6095" y="289559"/>
                  </a:lnTo>
                  <a:lnTo>
                    <a:pt x="7619" y="291083"/>
                  </a:lnTo>
                  <a:lnTo>
                    <a:pt x="7619" y="294131"/>
                  </a:lnTo>
                  <a:lnTo>
                    <a:pt x="6095" y="295655"/>
                  </a:lnTo>
                  <a:lnTo>
                    <a:pt x="1524" y="295655"/>
                  </a:lnTo>
                  <a:lnTo>
                    <a:pt x="0" y="294131"/>
                  </a:lnTo>
                  <a:close/>
                </a:path>
                <a:path w="7620" h="4495800">
                  <a:moveTo>
                    <a:pt x="0" y="257555"/>
                  </a:moveTo>
                  <a:lnTo>
                    <a:pt x="0" y="254508"/>
                  </a:lnTo>
                  <a:lnTo>
                    <a:pt x="3047" y="251459"/>
                  </a:lnTo>
                  <a:lnTo>
                    <a:pt x="4571" y="251459"/>
                  </a:lnTo>
                  <a:lnTo>
                    <a:pt x="7619" y="254508"/>
                  </a:lnTo>
                  <a:lnTo>
                    <a:pt x="7619" y="257555"/>
                  </a:lnTo>
                  <a:lnTo>
                    <a:pt x="6095" y="259079"/>
                  </a:lnTo>
                  <a:lnTo>
                    <a:pt x="1524" y="259079"/>
                  </a:lnTo>
                  <a:lnTo>
                    <a:pt x="0" y="257555"/>
                  </a:lnTo>
                  <a:close/>
                </a:path>
                <a:path w="7620" h="4495800">
                  <a:moveTo>
                    <a:pt x="0" y="220979"/>
                  </a:moveTo>
                  <a:lnTo>
                    <a:pt x="0" y="216408"/>
                  </a:lnTo>
                  <a:lnTo>
                    <a:pt x="1524" y="216408"/>
                  </a:lnTo>
                  <a:lnTo>
                    <a:pt x="3047" y="214883"/>
                  </a:lnTo>
                  <a:lnTo>
                    <a:pt x="4571" y="214883"/>
                  </a:lnTo>
                  <a:lnTo>
                    <a:pt x="6095" y="216408"/>
                  </a:lnTo>
                  <a:lnTo>
                    <a:pt x="7619" y="216408"/>
                  </a:lnTo>
                  <a:lnTo>
                    <a:pt x="7619" y="220979"/>
                  </a:lnTo>
                  <a:lnTo>
                    <a:pt x="6095" y="220979"/>
                  </a:lnTo>
                  <a:lnTo>
                    <a:pt x="6095" y="222504"/>
                  </a:lnTo>
                  <a:lnTo>
                    <a:pt x="1524" y="222504"/>
                  </a:lnTo>
                  <a:lnTo>
                    <a:pt x="1524" y="220979"/>
                  </a:lnTo>
                  <a:lnTo>
                    <a:pt x="0" y="220979"/>
                  </a:lnTo>
                  <a:close/>
                </a:path>
                <a:path w="7620" h="4495800">
                  <a:moveTo>
                    <a:pt x="6095" y="184404"/>
                  </a:moveTo>
                  <a:lnTo>
                    <a:pt x="6095" y="179831"/>
                  </a:lnTo>
                  <a:lnTo>
                    <a:pt x="7619" y="179831"/>
                  </a:lnTo>
                  <a:lnTo>
                    <a:pt x="7619" y="184404"/>
                  </a:lnTo>
                  <a:lnTo>
                    <a:pt x="6095" y="184404"/>
                  </a:lnTo>
                  <a:close/>
                </a:path>
                <a:path w="7620" h="4495800">
                  <a:moveTo>
                    <a:pt x="1524" y="185927"/>
                  </a:moveTo>
                  <a:lnTo>
                    <a:pt x="1524" y="178308"/>
                  </a:lnTo>
                  <a:lnTo>
                    <a:pt x="6095" y="178308"/>
                  </a:lnTo>
                  <a:lnTo>
                    <a:pt x="6095" y="185927"/>
                  </a:lnTo>
                  <a:lnTo>
                    <a:pt x="1524" y="185927"/>
                  </a:lnTo>
                  <a:close/>
                </a:path>
                <a:path w="7620" h="4495800">
                  <a:moveTo>
                    <a:pt x="0" y="184404"/>
                  </a:moveTo>
                  <a:lnTo>
                    <a:pt x="0" y="179831"/>
                  </a:lnTo>
                  <a:lnTo>
                    <a:pt x="1524" y="179831"/>
                  </a:lnTo>
                  <a:lnTo>
                    <a:pt x="1524" y="184404"/>
                  </a:lnTo>
                  <a:lnTo>
                    <a:pt x="0" y="184404"/>
                  </a:lnTo>
                  <a:close/>
                </a:path>
                <a:path w="7620" h="4495800">
                  <a:moveTo>
                    <a:pt x="6095" y="147827"/>
                  </a:moveTo>
                  <a:lnTo>
                    <a:pt x="6095" y="143255"/>
                  </a:lnTo>
                  <a:lnTo>
                    <a:pt x="7619" y="143255"/>
                  </a:lnTo>
                  <a:lnTo>
                    <a:pt x="7619" y="147827"/>
                  </a:lnTo>
                  <a:lnTo>
                    <a:pt x="6095" y="147827"/>
                  </a:lnTo>
                  <a:close/>
                </a:path>
                <a:path w="7620" h="4495800">
                  <a:moveTo>
                    <a:pt x="1524" y="149351"/>
                  </a:moveTo>
                  <a:lnTo>
                    <a:pt x="1524" y="141731"/>
                  </a:lnTo>
                  <a:lnTo>
                    <a:pt x="6095" y="141731"/>
                  </a:lnTo>
                  <a:lnTo>
                    <a:pt x="6095" y="149351"/>
                  </a:lnTo>
                  <a:lnTo>
                    <a:pt x="1524" y="149351"/>
                  </a:lnTo>
                  <a:close/>
                </a:path>
                <a:path w="7620" h="4495800">
                  <a:moveTo>
                    <a:pt x="0" y="147827"/>
                  </a:moveTo>
                  <a:lnTo>
                    <a:pt x="0" y="143255"/>
                  </a:lnTo>
                  <a:lnTo>
                    <a:pt x="1524" y="143255"/>
                  </a:lnTo>
                  <a:lnTo>
                    <a:pt x="1524" y="147827"/>
                  </a:lnTo>
                  <a:lnTo>
                    <a:pt x="0" y="147827"/>
                  </a:lnTo>
                  <a:close/>
                </a:path>
                <a:path w="7620" h="4495800">
                  <a:moveTo>
                    <a:pt x="0" y="109727"/>
                  </a:moveTo>
                  <a:lnTo>
                    <a:pt x="0" y="106679"/>
                  </a:lnTo>
                  <a:lnTo>
                    <a:pt x="1524" y="105155"/>
                  </a:lnTo>
                  <a:lnTo>
                    <a:pt x="6095" y="105155"/>
                  </a:lnTo>
                  <a:lnTo>
                    <a:pt x="7619" y="106679"/>
                  </a:lnTo>
                  <a:lnTo>
                    <a:pt x="7619" y="109727"/>
                  </a:lnTo>
                  <a:lnTo>
                    <a:pt x="4571" y="112775"/>
                  </a:lnTo>
                  <a:lnTo>
                    <a:pt x="3047" y="112775"/>
                  </a:lnTo>
                  <a:lnTo>
                    <a:pt x="0" y="109727"/>
                  </a:lnTo>
                  <a:close/>
                </a:path>
                <a:path w="7620" h="4495800">
                  <a:moveTo>
                    <a:pt x="0" y="73151"/>
                  </a:moveTo>
                  <a:lnTo>
                    <a:pt x="0" y="70104"/>
                  </a:lnTo>
                  <a:lnTo>
                    <a:pt x="1524" y="68579"/>
                  </a:lnTo>
                  <a:lnTo>
                    <a:pt x="6095" y="68579"/>
                  </a:lnTo>
                  <a:lnTo>
                    <a:pt x="7619" y="70104"/>
                  </a:lnTo>
                  <a:lnTo>
                    <a:pt x="7619" y="73151"/>
                  </a:lnTo>
                  <a:lnTo>
                    <a:pt x="6095" y="74675"/>
                  </a:lnTo>
                  <a:lnTo>
                    <a:pt x="1524" y="74675"/>
                  </a:lnTo>
                  <a:lnTo>
                    <a:pt x="0" y="73151"/>
                  </a:lnTo>
                  <a:close/>
                </a:path>
                <a:path w="7620" h="4495800">
                  <a:moveTo>
                    <a:pt x="0" y="36575"/>
                  </a:moveTo>
                  <a:lnTo>
                    <a:pt x="0" y="33527"/>
                  </a:lnTo>
                  <a:lnTo>
                    <a:pt x="3047" y="30479"/>
                  </a:lnTo>
                  <a:lnTo>
                    <a:pt x="4571" y="30479"/>
                  </a:lnTo>
                  <a:lnTo>
                    <a:pt x="7619" y="33527"/>
                  </a:lnTo>
                  <a:lnTo>
                    <a:pt x="7619" y="36575"/>
                  </a:lnTo>
                  <a:lnTo>
                    <a:pt x="6095" y="38100"/>
                  </a:lnTo>
                  <a:lnTo>
                    <a:pt x="1524" y="38100"/>
                  </a:lnTo>
                  <a:lnTo>
                    <a:pt x="0" y="36575"/>
                  </a:lnTo>
                  <a:close/>
                </a:path>
                <a:path w="7620" h="4495800">
                  <a:moveTo>
                    <a:pt x="1524" y="1523"/>
                  </a:moveTo>
                  <a:lnTo>
                    <a:pt x="1524" y="0"/>
                  </a:lnTo>
                  <a:lnTo>
                    <a:pt x="6095" y="0"/>
                  </a:lnTo>
                  <a:lnTo>
                    <a:pt x="6095" y="1523"/>
                  </a:lnTo>
                  <a:lnTo>
                    <a:pt x="1524" y="1523"/>
                  </a:lnTo>
                  <a:close/>
                </a:path>
              </a:pathLst>
            </a:custGeom>
            <a:solidFill>
              <a:srgbClr val="D69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809243" y="1690115"/>
            <a:ext cx="7348855" cy="4538980"/>
            <a:chOff x="809243" y="1690115"/>
            <a:chExt cx="7348855" cy="4538980"/>
          </a:xfrm>
        </p:grpSpPr>
        <p:pic>
          <p:nvPicPr>
            <p:cNvPr id="44" name="object 4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654807" y="1697736"/>
              <a:ext cx="1828800" cy="4521708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567683" y="1728216"/>
              <a:ext cx="7620" cy="4465320"/>
            </a:xfrm>
            <a:custGeom>
              <a:avLst/>
              <a:gdLst/>
              <a:ahLst/>
              <a:cxnLst/>
              <a:rect l="l" t="t" r="r" b="b"/>
              <a:pathLst>
                <a:path w="7620" h="4465320">
                  <a:moveTo>
                    <a:pt x="6096" y="4463796"/>
                  </a:moveTo>
                  <a:lnTo>
                    <a:pt x="6096" y="4459223"/>
                  </a:lnTo>
                  <a:lnTo>
                    <a:pt x="7619" y="4459223"/>
                  </a:lnTo>
                  <a:lnTo>
                    <a:pt x="7619" y="4463796"/>
                  </a:lnTo>
                  <a:lnTo>
                    <a:pt x="6096" y="4463796"/>
                  </a:lnTo>
                  <a:close/>
                </a:path>
                <a:path w="7620" h="4465320">
                  <a:moveTo>
                    <a:pt x="1523" y="4465320"/>
                  </a:moveTo>
                  <a:lnTo>
                    <a:pt x="1523" y="4457700"/>
                  </a:lnTo>
                  <a:lnTo>
                    <a:pt x="6096" y="4457700"/>
                  </a:lnTo>
                  <a:lnTo>
                    <a:pt x="6096" y="4465320"/>
                  </a:lnTo>
                  <a:lnTo>
                    <a:pt x="1523" y="4465320"/>
                  </a:lnTo>
                  <a:close/>
                </a:path>
                <a:path w="7620" h="4465320">
                  <a:moveTo>
                    <a:pt x="0" y="4463796"/>
                  </a:moveTo>
                  <a:lnTo>
                    <a:pt x="0" y="4459223"/>
                  </a:lnTo>
                  <a:lnTo>
                    <a:pt x="1523" y="4459223"/>
                  </a:lnTo>
                  <a:lnTo>
                    <a:pt x="1523" y="4463796"/>
                  </a:lnTo>
                  <a:lnTo>
                    <a:pt x="0" y="4463796"/>
                  </a:lnTo>
                  <a:close/>
                </a:path>
                <a:path w="7620" h="4465320">
                  <a:moveTo>
                    <a:pt x="0" y="4425696"/>
                  </a:moveTo>
                  <a:lnTo>
                    <a:pt x="0" y="4422648"/>
                  </a:lnTo>
                  <a:lnTo>
                    <a:pt x="1523" y="4422648"/>
                  </a:lnTo>
                  <a:lnTo>
                    <a:pt x="1523" y="4421123"/>
                  </a:lnTo>
                  <a:lnTo>
                    <a:pt x="6096" y="4421123"/>
                  </a:lnTo>
                  <a:lnTo>
                    <a:pt x="6096" y="4422648"/>
                  </a:lnTo>
                  <a:lnTo>
                    <a:pt x="7619" y="4422648"/>
                  </a:lnTo>
                  <a:lnTo>
                    <a:pt x="7619" y="4425696"/>
                  </a:lnTo>
                  <a:lnTo>
                    <a:pt x="4571" y="4428744"/>
                  </a:lnTo>
                  <a:lnTo>
                    <a:pt x="3048" y="4428744"/>
                  </a:lnTo>
                  <a:lnTo>
                    <a:pt x="0" y="4425696"/>
                  </a:lnTo>
                  <a:close/>
                </a:path>
                <a:path w="7620" h="4465320">
                  <a:moveTo>
                    <a:pt x="0" y="4389120"/>
                  </a:moveTo>
                  <a:lnTo>
                    <a:pt x="0" y="4386071"/>
                  </a:lnTo>
                  <a:lnTo>
                    <a:pt x="1523" y="4384548"/>
                  </a:lnTo>
                  <a:lnTo>
                    <a:pt x="6096" y="4384548"/>
                  </a:lnTo>
                  <a:lnTo>
                    <a:pt x="7619" y="4386071"/>
                  </a:lnTo>
                  <a:lnTo>
                    <a:pt x="7619" y="4389120"/>
                  </a:lnTo>
                  <a:lnTo>
                    <a:pt x="4571" y="4392168"/>
                  </a:lnTo>
                  <a:lnTo>
                    <a:pt x="3048" y="4392168"/>
                  </a:lnTo>
                  <a:lnTo>
                    <a:pt x="0" y="4389120"/>
                  </a:lnTo>
                  <a:close/>
                </a:path>
                <a:path w="7620" h="4465320">
                  <a:moveTo>
                    <a:pt x="0" y="4352544"/>
                  </a:moveTo>
                  <a:lnTo>
                    <a:pt x="0" y="4349496"/>
                  </a:lnTo>
                  <a:lnTo>
                    <a:pt x="3048" y="4346448"/>
                  </a:lnTo>
                  <a:lnTo>
                    <a:pt x="4571" y="4346448"/>
                  </a:lnTo>
                  <a:lnTo>
                    <a:pt x="7619" y="4349496"/>
                  </a:lnTo>
                  <a:lnTo>
                    <a:pt x="7619" y="4352544"/>
                  </a:lnTo>
                  <a:lnTo>
                    <a:pt x="6096" y="4354068"/>
                  </a:lnTo>
                  <a:lnTo>
                    <a:pt x="1523" y="4354068"/>
                  </a:lnTo>
                  <a:lnTo>
                    <a:pt x="0" y="4352544"/>
                  </a:lnTo>
                  <a:close/>
                </a:path>
                <a:path w="7620" h="4465320">
                  <a:moveTo>
                    <a:pt x="0" y="4315968"/>
                  </a:moveTo>
                  <a:lnTo>
                    <a:pt x="0" y="4312920"/>
                  </a:lnTo>
                  <a:lnTo>
                    <a:pt x="3048" y="4309871"/>
                  </a:lnTo>
                  <a:lnTo>
                    <a:pt x="4571" y="4309871"/>
                  </a:lnTo>
                  <a:lnTo>
                    <a:pt x="7619" y="4312920"/>
                  </a:lnTo>
                  <a:lnTo>
                    <a:pt x="7619" y="4315968"/>
                  </a:lnTo>
                  <a:lnTo>
                    <a:pt x="6096" y="4315968"/>
                  </a:lnTo>
                  <a:lnTo>
                    <a:pt x="6096" y="4317491"/>
                  </a:lnTo>
                  <a:lnTo>
                    <a:pt x="1523" y="4317491"/>
                  </a:lnTo>
                  <a:lnTo>
                    <a:pt x="1523" y="4315968"/>
                  </a:lnTo>
                  <a:lnTo>
                    <a:pt x="0" y="4315968"/>
                  </a:lnTo>
                  <a:close/>
                </a:path>
                <a:path w="7620" h="4465320">
                  <a:moveTo>
                    <a:pt x="6096" y="4279391"/>
                  </a:moveTo>
                  <a:lnTo>
                    <a:pt x="6096" y="4274820"/>
                  </a:lnTo>
                  <a:lnTo>
                    <a:pt x="7619" y="4274820"/>
                  </a:lnTo>
                  <a:lnTo>
                    <a:pt x="7619" y="4279391"/>
                  </a:lnTo>
                  <a:lnTo>
                    <a:pt x="6096" y="4279391"/>
                  </a:lnTo>
                  <a:close/>
                </a:path>
                <a:path w="7620" h="4465320">
                  <a:moveTo>
                    <a:pt x="1523" y="4280916"/>
                  </a:moveTo>
                  <a:lnTo>
                    <a:pt x="1523" y="4273296"/>
                  </a:lnTo>
                  <a:lnTo>
                    <a:pt x="6096" y="4273296"/>
                  </a:lnTo>
                  <a:lnTo>
                    <a:pt x="6096" y="4280916"/>
                  </a:lnTo>
                  <a:lnTo>
                    <a:pt x="1523" y="4280916"/>
                  </a:lnTo>
                  <a:close/>
                </a:path>
                <a:path w="7620" h="4465320">
                  <a:moveTo>
                    <a:pt x="0" y="4279391"/>
                  </a:moveTo>
                  <a:lnTo>
                    <a:pt x="0" y="4274820"/>
                  </a:lnTo>
                  <a:lnTo>
                    <a:pt x="1523" y="4274820"/>
                  </a:lnTo>
                  <a:lnTo>
                    <a:pt x="1523" y="4279391"/>
                  </a:lnTo>
                  <a:lnTo>
                    <a:pt x="0" y="4279391"/>
                  </a:lnTo>
                  <a:close/>
                </a:path>
                <a:path w="7620" h="4465320">
                  <a:moveTo>
                    <a:pt x="6096" y="4242816"/>
                  </a:moveTo>
                  <a:lnTo>
                    <a:pt x="6096" y="4238244"/>
                  </a:lnTo>
                  <a:lnTo>
                    <a:pt x="7619" y="4238244"/>
                  </a:lnTo>
                  <a:lnTo>
                    <a:pt x="7619" y="4242816"/>
                  </a:lnTo>
                  <a:lnTo>
                    <a:pt x="6096" y="4242816"/>
                  </a:lnTo>
                  <a:close/>
                </a:path>
                <a:path w="7620" h="4465320">
                  <a:moveTo>
                    <a:pt x="1523" y="4244339"/>
                  </a:moveTo>
                  <a:lnTo>
                    <a:pt x="1523" y="4236720"/>
                  </a:lnTo>
                  <a:lnTo>
                    <a:pt x="6096" y="4236720"/>
                  </a:lnTo>
                  <a:lnTo>
                    <a:pt x="6096" y="4244339"/>
                  </a:lnTo>
                  <a:lnTo>
                    <a:pt x="1523" y="4244339"/>
                  </a:lnTo>
                  <a:close/>
                </a:path>
                <a:path w="7620" h="4465320">
                  <a:moveTo>
                    <a:pt x="0" y="4242816"/>
                  </a:moveTo>
                  <a:lnTo>
                    <a:pt x="0" y="4238244"/>
                  </a:lnTo>
                  <a:lnTo>
                    <a:pt x="1523" y="4238244"/>
                  </a:lnTo>
                  <a:lnTo>
                    <a:pt x="1523" y="4242816"/>
                  </a:lnTo>
                  <a:lnTo>
                    <a:pt x="0" y="4242816"/>
                  </a:lnTo>
                  <a:close/>
                </a:path>
                <a:path w="7620" h="4465320">
                  <a:moveTo>
                    <a:pt x="0" y="4204716"/>
                  </a:moveTo>
                  <a:lnTo>
                    <a:pt x="0" y="4201668"/>
                  </a:lnTo>
                  <a:lnTo>
                    <a:pt x="1523" y="4201668"/>
                  </a:lnTo>
                  <a:lnTo>
                    <a:pt x="1523" y="4200144"/>
                  </a:lnTo>
                  <a:lnTo>
                    <a:pt x="6096" y="4200144"/>
                  </a:lnTo>
                  <a:lnTo>
                    <a:pt x="6096" y="4201668"/>
                  </a:lnTo>
                  <a:lnTo>
                    <a:pt x="7619" y="4201668"/>
                  </a:lnTo>
                  <a:lnTo>
                    <a:pt x="7619" y="4204716"/>
                  </a:lnTo>
                  <a:lnTo>
                    <a:pt x="4571" y="4207764"/>
                  </a:lnTo>
                  <a:lnTo>
                    <a:pt x="3048" y="4207764"/>
                  </a:lnTo>
                  <a:lnTo>
                    <a:pt x="0" y="4204716"/>
                  </a:lnTo>
                  <a:close/>
                </a:path>
                <a:path w="7620" h="4465320">
                  <a:moveTo>
                    <a:pt x="0" y="4168139"/>
                  </a:moveTo>
                  <a:lnTo>
                    <a:pt x="0" y="4165091"/>
                  </a:lnTo>
                  <a:lnTo>
                    <a:pt x="1523" y="4163568"/>
                  </a:lnTo>
                  <a:lnTo>
                    <a:pt x="6096" y="4163568"/>
                  </a:lnTo>
                  <a:lnTo>
                    <a:pt x="7619" y="4165091"/>
                  </a:lnTo>
                  <a:lnTo>
                    <a:pt x="7619" y="4168139"/>
                  </a:lnTo>
                  <a:lnTo>
                    <a:pt x="6096" y="4169664"/>
                  </a:lnTo>
                  <a:lnTo>
                    <a:pt x="1523" y="4169664"/>
                  </a:lnTo>
                  <a:lnTo>
                    <a:pt x="0" y="4168139"/>
                  </a:lnTo>
                  <a:close/>
                </a:path>
                <a:path w="7620" h="4465320">
                  <a:moveTo>
                    <a:pt x="0" y="4131564"/>
                  </a:moveTo>
                  <a:lnTo>
                    <a:pt x="0" y="4128516"/>
                  </a:lnTo>
                  <a:lnTo>
                    <a:pt x="3048" y="4125468"/>
                  </a:lnTo>
                  <a:lnTo>
                    <a:pt x="4571" y="4125468"/>
                  </a:lnTo>
                  <a:lnTo>
                    <a:pt x="7619" y="4128516"/>
                  </a:lnTo>
                  <a:lnTo>
                    <a:pt x="7619" y="4131564"/>
                  </a:lnTo>
                  <a:lnTo>
                    <a:pt x="6096" y="4133087"/>
                  </a:lnTo>
                  <a:lnTo>
                    <a:pt x="1523" y="4133087"/>
                  </a:lnTo>
                  <a:lnTo>
                    <a:pt x="0" y="4131564"/>
                  </a:lnTo>
                  <a:close/>
                </a:path>
                <a:path w="7620" h="4465320">
                  <a:moveTo>
                    <a:pt x="0" y="4094987"/>
                  </a:moveTo>
                  <a:lnTo>
                    <a:pt x="0" y="4090416"/>
                  </a:lnTo>
                  <a:lnTo>
                    <a:pt x="1523" y="4090416"/>
                  </a:lnTo>
                  <a:lnTo>
                    <a:pt x="3048" y="4088891"/>
                  </a:lnTo>
                  <a:lnTo>
                    <a:pt x="4571" y="4088891"/>
                  </a:lnTo>
                  <a:lnTo>
                    <a:pt x="6096" y="4090416"/>
                  </a:lnTo>
                  <a:lnTo>
                    <a:pt x="7619" y="4090416"/>
                  </a:lnTo>
                  <a:lnTo>
                    <a:pt x="7619" y="4094987"/>
                  </a:lnTo>
                  <a:lnTo>
                    <a:pt x="6096" y="4094987"/>
                  </a:lnTo>
                  <a:lnTo>
                    <a:pt x="6096" y="4096512"/>
                  </a:lnTo>
                  <a:lnTo>
                    <a:pt x="1523" y="4096512"/>
                  </a:lnTo>
                  <a:lnTo>
                    <a:pt x="1523" y="4094987"/>
                  </a:lnTo>
                  <a:lnTo>
                    <a:pt x="0" y="4094987"/>
                  </a:lnTo>
                  <a:close/>
                </a:path>
                <a:path w="7620" h="4465320">
                  <a:moveTo>
                    <a:pt x="6096" y="4058412"/>
                  </a:moveTo>
                  <a:lnTo>
                    <a:pt x="6096" y="4053839"/>
                  </a:lnTo>
                  <a:lnTo>
                    <a:pt x="7619" y="4053839"/>
                  </a:lnTo>
                  <a:lnTo>
                    <a:pt x="7619" y="4058412"/>
                  </a:lnTo>
                  <a:lnTo>
                    <a:pt x="6096" y="4058412"/>
                  </a:lnTo>
                  <a:close/>
                </a:path>
                <a:path w="7620" h="4465320">
                  <a:moveTo>
                    <a:pt x="1523" y="4059936"/>
                  </a:moveTo>
                  <a:lnTo>
                    <a:pt x="1523" y="4052316"/>
                  </a:lnTo>
                  <a:lnTo>
                    <a:pt x="6096" y="4052316"/>
                  </a:lnTo>
                  <a:lnTo>
                    <a:pt x="6096" y="4059936"/>
                  </a:lnTo>
                  <a:lnTo>
                    <a:pt x="1523" y="4059936"/>
                  </a:lnTo>
                  <a:close/>
                </a:path>
                <a:path w="7620" h="4465320">
                  <a:moveTo>
                    <a:pt x="0" y="4058412"/>
                  </a:moveTo>
                  <a:lnTo>
                    <a:pt x="0" y="4053839"/>
                  </a:lnTo>
                  <a:lnTo>
                    <a:pt x="1523" y="4053839"/>
                  </a:lnTo>
                  <a:lnTo>
                    <a:pt x="1523" y="4058412"/>
                  </a:lnTo>
                  <a:lnTo>
                    <a:pt x="0" y="4058412"/>
                  </a:lnTo>
                  <a:close/>
                </a:path>
                <a:path w="7620" h="4465320">
                  <a:moveTo>
                    <a:pt x="6096" y="4021836"/>
                  </a:moveTo>
                  <a:lnTo>
                    <a:pt x="6096" y="4017264"/>
                  </a:lnTo>
                  <a:lnTo>
                    <a:pt x="7619" y="4017264"/>
                  </a:lnTo>
                  <a:lnTo>
                    <a:pt x="7619" y="4021836"/>
                  </a:lnTo>
                  <a:lnTo>
                    <a:pt x="6096" y="4021836"/>
                  </a:lnTo>
                  <a:close/>
                </a:path>
                <a:path w="7620" h="4465320">
                  <a:moveTo>
                    <a:pt x="1523" y="4023360"/>
                  </a:moveTo>
                  <a:lnTo>
                    <a:pt x="1523" y="4015739"/>
                  </a:lnTo>
                  <a:lnTo>
                    <a:pt x="6096" y="4015739"/>
                  </a:lnTo>
                  <a:lnTo>
                    <a:pt x="6096" y="4023360"/>
                  </a:lnTo>
                  <a:lnTo>
                    <a:pt x="1523" y="4023360"/>
                  </a:lnTo>
                  <a:close/>
                </a:path>
                <a:path w="7620" h="4465320">
                  <a:moveTo>
                    <a:pt x="0" y="4021836"/>
                  </a:moveTo>
                  <a:lnTo>
                    <a:pt x="0" y="4017264"/>
                  </a:lnTo>
                  <a:lnTo>
                    <a:pt x="1523" y="4017264"/>
                  </a:lnTo>
                  <a:lnTo>
                    <a:pt x="1523" y="4021836"/>
                  </a:lnTo>
                  <a:lnTo>
                    <a:pt x="0" y="4021836"/>
                  </a:lnTo>
                  <a:close/>
                </a:path>
                <a:path w="7620" h="4465320">
                  <a:moveTo>
                    <a:pt x="0" y="3983736"/>
                  </a:moveTo>
                  <a:lnTo>
                    <a:pt x="0" y="3980687"/>
                  </a:lnTo>
                  <a:lnTo>
                    <a:pt x="1523" y="3980687"/>
                  </a:lnTo>
                  <a:lnTo>
                    <a:pt x="1523" y="3979164"/>
                  </a:lnTo>
                  <a:lnTo>
                    <a:pt x="6096" y="3979164"/>
                  </a:lnTo>
                  <a:lnTo>
                    <a:pt x="6096" y="3980687"/>
                  </a:lnTo>
                  <a:lnTo>
                    <a:pt x="7619" y="3980687"/>
                  </a:lnTo>
                  <a:lnTo>
                    <a:pt x="7619" y="3983736"/>
                  </a:lnTo>
                  <a:lnTo>
                    <a:pt x="4571" y="3986784"/>
                  </a:lnTo>
                  <a:lnTo>
                    <a:pt x="3048" y="3986784"/>
                  </a:lnTo>
                  <a:lnTo>
                    <a:pt x="0" y="3983736"/>
                  </a:lnTo>
                  <a:close/>
                </a:path>
                <a:path w="7620" h="4465320">
                  <a:moveTo>
                    <a:pt x="0" y="3947160"/>
                  </a:moveTo>
                  <a:lnTo>
                    <a:pt x="0" y="3944112"/>
                  </a:lnTo>
                  <a:lnTo>
                    <a:pt x="1523" y="3942587"/>
                  </a:lnTo>
                  <a:lnTo>
                    <a:pt x="6096" y="3942587"/>
                  </a:lnTo>
                  <a:lnTo>
                    <a:pt x="7619" y="3944112"/>
                  </a:lnTo>
                  <a:lnTo>
                    <a:pt x="7619" y="3947160"/>
                  </a:lnTo>
                  <a:lnTo>
                    <a:pt x="6096" y="3948684"/>
                  </a:lnTo>
                  <a:lnTo>
                    <a:pt x="1523" y="3948684"/>
                  </a:lnTo>
                  <a:lnTo>
                    <a:pt x="0" y="3947160"/>
                  </a:lnTo>
                  <a:close/>
                </a:path>
                <a:path w="7620" h="4465320">
                  <a:moveTo>
                    <a:pt x="0" y="3910584"/>
                  </a:moveTo>
                  <a:lnTo>
                    <a:pt x="0" y="3907536"/>
                  </a:lnTo>
                  <a:lnTo>
                    <a:pt x="3048" y="3904487"/>
                  </a:lnTo>
                  <a:lnTo>
                    <a:pt x="4571" y="3904487"/>
                  </a:lnTo>
                  <a:lnTo>
                    <a:pt x="7619" y="3907536"/>
                  </a:lnTo>
                  <a:lnTo>
                    <a:pt x="7619" y="3910584"/>
                  </a:lnTo>
                  <a:lnTo>
                    <a:pt x="6096" y="3912107"/>
                  </a:lnTo>
                  <a:lnTo>
                    <a:pt x="1523" y="3912107"/>
                  </a:lnTo>
                  <a:lnTo>
                    <a:pt x="0" y="3910584"/>
                  </a:lnTo>
                  <a:close/>
                </a:path>
                <a:path w="7620" h="4465320">
                  <a:moveTo>
                    <a:pt x="0" y="3874007"/>
                  </a:moveTo>
                  <a:lnTo>
                    <a:pt x="0" y="3869436"/>
                  </a:lnTo>
                  <a:lnTo>
                    <a:pt x="1523" y="3869436"/>
                  </a:lnTo>
                  <a:lnTo>
                    <a:pt x="3048" y="3867912"/>
                  </a:lnTo>
                  <a:lnTo>
                    <a:pt x="4571" y="3867912"/>
                  </a:lnTo>
                  <a:lnTo>
                    <a:pt x="6096" y="3869436"/>
                  </a:lnTo>
                  <a:lnTo>
                    <a:pt x="7619" y="3869436"/>
                  </a:lnTo>
                  <a:lnTo>
                    <a:pt x="7619" y="3874007"/>
                  </a:lnTo>
                  <a:lnTo>
                    <a:pt x="6096" y="3874007"/>
                  </a:lnTo>
                  <a:lnTo>
                    <a:pt x="6096" y="3875532"/>
                  </a:lnTo>
                  <a:lnTo>
                    <a:pt x="1523" y="3875532"/>
                  </a:lnTo>
                  <a:lnTo>
                    <a:pt x="1523" y="3874007"/>
                  </a:lnTo>
                  <a:lnTo>
                    <a:pt x="0" y="3874007"/>
                  </a:lnTo>
                  <a:close/>
                </a:path>
                <a:path w="7620" h="4465320">
                  <a:moveTo>
                    <a:pt x="6096" y="3837432"/>
                  </a:moveTo>
                  <a:lnTo>
                    <a:pt x="6096" y="3832860"/>
                  </a:lnTo>
                  <a:lnTo>
                    <a:pt x="7619" y="3832860"/>
                  </a:lnTo>
                  <a:lnTo>
                    <a:pt x="7619" y="3837432"/>
                  </a:lnTo>
                  <a:lnTo>
                    <a:pt x="6096" y="3837432"/>
                  </a:lnTo>
                  <a:close/>
                </a:path>
                <a:path w="7620" h="4465320">
                  <a:moveTo>
                    <a:pt x="1523" y="3838955"/>
                  </a:moveTo>
                  <a:lnTo>
                    <a:pt x="1523" y="3831336"/>
                  </a:lnTo>
                  <a:lnTo>
                    <a:pt x="6096" y="3831336"/>
                  </a:lnTo>
                  <a:lnTo>
                    <a:pt x="6096" y="3838955"/>
                  </a:lnTo>
                  <a:lnTo>
                    <a:pt x="1523" y="3838955"/>
                  </a:lnTo>
                  <a:close/>
                </a:path>
                <a:path w="7620" h="4465320">
                  <a:moveTo>
                    <a:pt x="0" y="3837432"/>
                  </a:moveTo>
                  <a:lnTo>
                    <a:pt x="0" y="3832860"/>
                  </a:lnTo>
                  <a:lnTo>
                    <a:pt x="1523" y="3832860"/>
                  </a:lnTo>
                  <a:lnTo>
                    <a:pt x="1523" y="3837432"/>
                  </a:lnTo>
                  <a:lnTo>
                    <a:pt x="0" y="3837432"/>
                  </a:lnTo>
                  <a:close/>
                </a:path>
                <a:path w="7620" h="4465320">
                  <a:moveTo>
                    <a:pt x="6096" y="3800855"/>
                  </a:moveTo>
                  <a:lnTo>
                    <a:pt x="6096" y="3796284"/>
                  </a:lnTo>
                  <a:lnTo>
                    <a:pt x="7619" y="3796284"/>
                  </a:lnTo>
                  <a:lnTo>
                    <a:pt x="7619" y="3800855"/>
                  </a:lnTo>
                  <a:lnTo>
                    <a:pt x="6096" y="3800855"/>
                  </a:lnTo>
                  <a:close/>
                </a:path>
                <a:path w="7620" h="4465320">
                  <a:moveTo>
                    <a:pt x="1523" y="3802380"/>
                  </a:moveTo>
                  <a:lnTo>
                    <a:pt x="1523" y="3794760"/>
                  </a:lnTo>
                  <a:lnTo>
                    <a:pt x="6096" y="3794760"/>
                  </a:lnTo>
                  <a:lnTo>
                    <a:pt x="6096" y="3802380"/>
                  </a:lnTo>
                  <a:lnTo>
                    <a:pt x="1523" y="3802380"/>
                  </a:lnTo>
                  <a:close/>
                </a:path>
                <a:path w="7620" h="4465320">
                  <a:moveTo>
                    <a:pt x="0" y="3800855"/>
                  </a:moveTo>
                  <a:lnTo>
                    <a:pt x="0" y="3796284"/>
                  </a:lnTo>
                  <a:lnTo>
                    <a:pt x="1523" y="3796284"/>
                  </a:lnTo>
                  <a:lnTo>
                    <a:pt x="1523" y="3800855"/>
                  </a:lnTo>
                  <a:lnTo>
                    <a:pt x="0" y="3800855"/>
                  </a:lnTo>
                  <a:close/>
                </a:path>
                <a:path w="7620" h="4465320">
                  <a:moveTo>
                    <a:pt x="0" y="3762755"/>
                  </a:moveTo>
                  <a:lnTo>
                    <a:pt x="0" y="3759707"/>
                  </a:lnTo>
                  <a:lnTo>
                    <a:pt x="1523" y="3758184"/>
                  </a:lnTo>
                  <a:lnTo>
                    <a:pt x="6096" y="3758184"/>
                  </a:lnTo>
                  <a:lnTo>
                    <a:pt x="7619" y="3759707"/>
                  </a:lnTo>
                  <a:lnTo>
                    <a:pt x="7619" y="3762755"/>
                  </a:lnTo>
                  <a:lnTo>
                    <a:pt x="4571" y="3765803"/>
                  </a:lnTo>
                  <a:lnTo>
                    <a:pt x="3048" y="3765803"/>
                  </a:lnTo>
                  <a:lnTo>
                    <a:pt x="0" y="3762755"/>
                  </a:lnTo>
                  <a:close/>
                </a:path>
                <a:path w="7620" h="4465320">
                  <a:moveTo>
                    <a:pt x="0" y="3726180"/>
                  </a:moveTo>
                  <a:lnTo>
                    <a:pt x="0" y="3723132"/>
                  </a:lnTo>
                  <a:lnTo>
                    <a:pt x="1523" y="3721607"/>
                  </a:lnTo>
                  <a:lnTo>
                    <a:pt x="6096" y="3721607"/>
                  </a:lnTo>
                  <a:lnTo>
                    <a:pt x="7619" y="3723132"/>
                  </a:lnTo>
                  <a:lnTo>
                    <a:pt x="7619" y="3726180"/>
                  </a:lnTo>
                  <a:lnTo>
                    <a:pt x="6096" y="3727703"/>
                  </a:lnTo>
                  <a:lnTo>
                    <a:pt x="1523" y="3727703"/>
                  </a:lnTo>
                  <a:lnTo>
                    <a:pt x="0" y="3726180"/>
                  </a:lnTo>
                  <a:close/>
                </a:path>
                <a:path w="7620" h="4465320">
                  <a:moveTo>
                    <a:pt x="0" y="3689603"/>
                  </a:moveTo>
                  <a:lnTo>
                    <a:pt x="0" y="3686555"/>
                  </a:lnTo>
                  <a:lnTo>
                    <a:pt x="3048" y="3683507"/>
                  </a:lnTo>
                  <a:lnTo>
                    <a:pt x="4571" y="3683507"/>
                  </a:lnTo>
                  <a:lnTo>
                    <a:pt x="7619" y="3686555"/>
                  </a:lnTo>
                  <a:lnTo>
                    <a:pt x="7619" y="3689603"/>
                  </a:lnTo>
                  <a:lnTo>
                    <a:pt x="6096" y="3691128"/>
                  </a:lnTo>
                  <a:lnTo>
                    <a:pt x="1523" y="3691128"/>
                  </a:lnTo>
                  <a:lnTo>
                    <a:pt x="0" y="3689603"/>
                  </a:lnTo>
                  <a:close/>
                </a:path>
                <a:path w="7620" h="4465320">
                  <a:moveTo>
                    <a:pt x="0" y="3653028"/>
                  </a:moveTo>
                  <a:lnTo>
                    <a:pt x="0" y="3648455"/>
                  </a:lnTo>
                  <a:lnTo>
                    <a:pt x="1523" y="3648455"/>
                  </a:lnTo>
                  <a:lnTo>
                    <a:pt x="3048" y="3646932"/>
                  </a:lnTo>
                  <a:lnTo>
                    <a:pt x="4571" y="3646932"/>
                  </a:lnTo>
                  <a:lnTo>
                    <a:pt x="6096" y="3648455"/>
                  </a:lnTo>
                  <a:lnTo>
                    <a:pt x="7619" y="3648455"/>
                  </a:lnTo>
                  <a:lnTo>
                    <a:pt x="7619" y="3653028"/>
                  </a:lnTo>
                  <a:lnTo>
                    <a:pt x="6096" y="3653028"/>
                  </a:lnTo>
                  <a:lnTo>
                    <a:pt x="6096" y="3654552"/>
                  </a:lnTo>
                  <a:lnTo>
                    <a:pt x="1523" y="3654552"/>
                  </a:lnTo>
                  <a:lnTo>
                    <a:pt x="1523" y="3653028"/>
                  </a:lnTo>
                  <a:lnTo>
                    <a:pt x="0" y="3653028"/>
                  </a:lnTo>
                  <a:close/>
                </a:path>
                <a:path w="7620" h="4465320">
                  <a:moveTo>
                    <a:pt x="6096" y="3616452"/>
                  </a:moveTo>
                  <a:lnTo>
                    <a:pt x="6096" y="3611880"/>
                  </a:lnTo>
                  <a:lnTo>
                    <a:pt x="7619" y="3611880"/>
                  </a:lnTo>
                  <a:lnTo>
                    <a:pt x="7619" y="3616452"/>
                  </a:lnTo>
                  <a:lnTo>
                    <a:pt x="6096" y="3616452"/>
                  </a:lnTo>
                  <a:close/>
                </a:path>
                <a:path w="7620" h="4465320">
                  <a:moveTo>
                    <a:pt x="1523" y="3617976"/>
                  </a:moveTo>
                  <a:lnTo>
                    <a:pt x="1523" y="3610355"/>
                  </a:lnTo>
                  <a:lnTo>
                    <a:pt x="6096" y="3610355"/>
                  </a:lnTo>
                  <a:lnTo>
                    <a:pt x="6096" y="3617976"/>
                  </a:lnTo>
                  <a:lnTo>
                    <a:pt x="1523" y="3617976"/>
                  </a:lnTo>
                  <a:close/>
                </a:path>
                <a:path w="7620" h="4465320">
                  <a:moveTo>
                    <a:pt x="0" y="3616452"/>
                  </a:moveTo>
                  <a:lnTo>
                    <a:pt x="0" y="3611880"/>
                  </a:lnTo>
                  <a:lnTo>
                    <a:pt x="1523" y="3611880"/>
                  </a:lnTo>
                  <a:lnTo>
                    <a:pt x="1523" y="3616452"/>
                  </a:lnTo>
                  <a:lnTo>
                    <a:pt x="0" y="3616452"/>
                  </a:lnTo>
                  <a:close/>
                </a:path>
                <a:path w="7620" h="4465320">
                  <a:moveTo>
                    <a:pt x="6096" y="3579876"/>
                  </a:moveTo>
                  <a:lnTo>
                    <a:pt x="6096" y="3575303"/>
                  </a:lnTo>
                  <a:lnTo>
                    <a:pt x="7619" y="3575303"/>
                  </a:lnTo>
                  <a:lnTo>
                    <a:pt x="7619" y="3579876"/>
                  </a:lnTo>
                  <a:lnTo>
                    <a:pt x="6096" y="3579876"/>
                  </a:lnTo>
                  <a:close/>
                </a:path>
                <a:path w="7620" h="4465320">
                  <a:moveTo>
                    <a:pt x="1523" y="3581400"/>
                  </a:moveTo>
                  <a:lnTo>
                    <a:pt x="1523" y="3573780"/>
                  </a:lnTo>
                  <a:lnTo>
                    <a:pt x="6096" y="3573780"/>
                  </a:lnTo>
                  <a:lnTo>
                    <a:pt x="6096" y="3581400"/>
                  </a:lnTo>
                  <a:lnTo>
                    <a:pt x="1523" y="3581400"/>
                  </a:lnTo>
                  <a:close/>
                </a:path>
                <a:path w="7620" h="4465320">
                  <a:moveTo>
                    <a:pt x="0" y="3579876"/>
                  </a:moveTo>
                  <a:lnTo>
                    <a:pt x="0" y="3575303"/>
                  </a:lnTo>
                  <a:lnTo>
                    <a:pt x="1523" y="3575303"/>
                  </a:lnTo>
                  <a:lnTo>
                    <a:pt x="1523" y="3579876"/>
                  </a:lnTo>
                  <a:lnTo>
                    <a:pt x="0" y="3579876"/>
                  </a:lnTo>
                  <a:close/>
                </a:path>
                <a:path w="7620" h="4465320">
                  <a:moveTo>
                    <a:pt x="0" y="3541776"/>
                  </a:moveTo>
                  <a:lnTo>
                    <a:pt x="0" y="3538728"/>
                  </a:lnTo>
                  <a:lnTo>
                    <a:pt x="1523" y="3537203"/>
                  </a:lnTo>
                  <a:lnTo>
                    <a:pt x="6096" y="3537203"/>
                  </a:lnTo>
                  <a:lnTo>
                    <a:pt x="7619" y="3538728"/>
                  </a:lnTo>
                  <a:lnTo>
                    <a:pt x="7619" y="3541776"/>
                  </a:lnTo>
                  <a:lnTo>
                    <a:pt x="4571" y="3544823"/>
                  </a:lnTo>
                  <a:lnTo>
                    <a:pt x="3048" y="3544823"/>
                  </a:lnTo>
                  <a:lnTo>
                    <a:pt x="0" y="3541776"/>
                  </a:lnTo>
                  <a:close/>
                </a:path>
                <a:path w="7620" h="4465320">
                  <a:moveTo>
                    <a:pt x="0" y="3505200"/>
                  </a:moveTo>
                  <a:lnTo>
                    <a:pt x="0" y="3502152"/>
                  </a:lnTo>
                  <a:lnTo>
                    <a:pt x="1523" y="3500628"/>
                  </a:lnTo>
                  <a:lnTo>
                    <a:pt x="6096" y="3500628"/>
                  </a:lnTo>
                  <a:lnTo>
                    <a:pt x="7619" y="3502152"/>
                  </a:lnTo>
                  <a:lnTo>
                    <a:pt x="7619" y="3505200"/>
                  </a:lnTo>
                  <a:lnTo>
                    <a:pt x="6096" y="3506723"/>
                  </a:lnTo>
                  <a:lnTo>
                    <a:pt x="1523" y="3506723"/>
                  </a:lnTo>
                  <a:lnTo>
                    <a:pt x="0" y="3505200"/>
                  </a:lnTo>
                  <a:close/>
                </a:path>
                <a:path w="7620" h="4465320">
                  <a:moveTo>
                    <a:pt x="0" y="3468623"/>
                  </a:moveTo>
                  <a:lnTo>
                    <a:pt x="0" y="3465576"/>
                  </a:lnTo>
                  <a:lnTo>
                    <a:pt x="3048" y="3462528"/>
                  </a:lnTo>
                  <a:lnTo>
                    <a:pt x="4571" y="3462528"/>
                  </a:lnTo>
                  <a:lnTo>
                    <a:pt x="7619" y="3465576"/>
                  </a:lnTo>
                  <a:lnTo>
                    <a:pt x="7619" y="3468623"/>
                  </a:lnTo>
                  <a:lnTo>
                    <a:pt x="6096" y="3470148"/>
                  </a:lnTo>
                  <a:lnTo>
                    <a:pt x="1523" y="3470148"/>
                  </a:lnTo>
                  <a:lnTo>
                    <a:pt x="0" y="3468623"/>
                  </a:lnTo>
                  <a:close/>
                </a:path>
                <a:path w="7620" h="4465320">
                  <a:moveTo>
                    <a:pt x="6096" y="3432048"/>
                  </a:moveTo>
                  <a:lnTo>
                    <a:pt x="6096" y="3427476"/>
                  </a:lnTo>
                  <a:lnTo>
                    <a:pt x="7619" y="3427476"/>
                  </a:lnTo>
                  <a:lnTo>
                    <a:pt x="7619" y="3432048"/>
                  </a:lnTo>
                  <a:lnTo>
                    <a:pt x="6096" y="3432048"/>
                  </a:lnTo>
                  <a:close/>
                </a:path>
                <a:path w="7620" h="4465320">
                  <a:moveTo>
                    <a:pt x="1523" y="3433571"/>
                  </a:moveTo>
                  <a:lnTo>
                    <a:pt x="1523" y="3425952"/>
                  </a:lnTo>
                  <a:lnTo>
                    <a:pt x="6096" y="3425952"/>
                  </a:lnTo>
                  <a:lnTo>
                    <a:pt x="6096" y="3433571"/>
                  </a:lnTo>
                  <a:lnTo>
                    <a:pt x="1523" y="3433571"/>
                  </a:lnTo>
                  <a:close/>
                </a:path>
                <a:path w="7620" h="4465320">
                  <a:moveTo>
                    <a:pt x="0" y="3432048"/>
                  </a:moveTo>
                  <a:lnTo>
                    <a:pt x="0" y="3427476"/>
                  </a:lnTo>
                  <a:lnTo>
                    <a:pt x="1523" y="3427476"/>
                  </a:lnTo>
                  <a:lnTo>
                    <a:pt x="1523" y="3432048"/>
                  </a:lnTo>
                  <a:lnTo>
                    <a:pt x="0" y="3432048"/>
                  </a:lnTo>
                  <a:close/>
                </a:path>
                <a:path w="7620" h="4465320">
                  <a:moveTo>
                    <a:pt x="6096" y="3395471"/>
                  </a:moveTo>
                  <a:lnTo>
                    <a:pt x="6096" y="3390900"/>
                  </a:lnTo>
                  <a:lnTo>
                    <a:pt x="7619" y="3390900"/>
                  </a:lnTo>
                  <a:lnTo>
                    <a:pt x="7619" y="3395471"/>
                  </a:lnTo>
                  <a:lnTo>
                    <a:pt x="6096" y="3395471"/>
                  </a:lnTo>
                  <a:close/>
                </a:path>
                <a:path w="7620" h="4465320">
                  <a:moveTo>
                    <a:pt x="1523" y="3396996"/>
                  </a:moveTo>
                  <a:lnTo>
                    <a:pt x="1523" y="3389376"/>
                  </a:lnTo>
                  <a:lnTo>
                    <a:pt x="6096" y="3389376"/>
                  </a:lnTo>
                  <a:lnTo>
                    <a:pt x="6096" y="3396996"/>
                  </a:lnTo>
                  <a:lnTo>
                    <a:pt x="1523" y="3396996"/>
                  </a:lnTo>
                  <a:close/>
                </a:path>
                <a:path w="7620" h="4465320">
                  <a:moveTo>
                    <a:pt x="0" y="3395471"/>
                  </a:moveTo>
                  <a:lnTo>
                    <a:pt x="0" y="3390900"/>
                  </a:lnTo>
                  <a:lnTo>
                    <a:pt x="1523" y="3390900"/>
                  </a:lnTo>
                  <a:lnTo>
                    <a:pt x="1523" y="3395471"/>
                  </a:lnTo>
                  <a:lnTo>
                    <a:pt x="0" y="3395471"/>
                  </a:lnTo>
                  <a:close/>
                </a:path>
                <a:path w="7620" h="4465320">
                  <a:moveTo>
                    <a:pt x="6096" y="3358896"/>
                  </a:moveTo>
                  <a:lnTo>
                    <a:pt x="6096" y="3354323"/>
                  </a:lnTo>
                  <a:lnTo>
                    <a:pt x="7619" y="3354323"/>
                  </a:lnTo>
                  <a:lnTo>
                    <a:pt x="7619" y="3358896"/>
                  </a:lnTo>
                  <a:lnTo>
                    <a:pt x="6096" y="3358896"/>
                  </a:lnTo>
                  <a:close/>
                </a:path>
                <a:path w="7620" h="4465320">
                  <a:moveTo>
                    <a:pt x="1523" y="3360419"/>
                  </a:moveTo>
                  <a:lnTo>
                    <a:pt x="1523" y="3352800"/>
                  </a:lnTo>
                  <a:lnTo>
                    <a:pt x="6096" y="3352800"/>
                  </a:lnTo>
                  <a:lnTo>
                    <a:pt x="6096" y="3360419"/>
                  </a:lnTo>
                  <a:lnTo>
                    <a:pt x="1523" y="3360419"/>
                  </a:lnTo>
                  <a:close/>
                </a:path>
                <a:path w="7620" h="4465320">
                  <a:moveTo>
                    <a:pt x="0" y="3358896"/>
                  </a:moveTo>
                  <a:lnTo>
                    <a:pt x="0" y="3354323"/>
                  </a:lnTo>
                  <a:lnTo>
                    <a:pt x="1523" y="3354323"/>
                  </a:lnTo>
                  <a:lnTo>
                    <a:pt x="1523" y="3358896"/>
                  </a:lnTo>
                  <a:lnTo>
                    <a:pt x="0" y="3358896"/>
                  </a:lnTo>
                  <a:close/>
                </a:path>
                <a:path w="7620" h="4465320">
                  <a:moveTo>
                    <a:pt x="0" y="3320796"/>
                  </a:moveTo>
                  <a:lnTo>
                    <a:pt x="0" y="3317748"/>
                  </a:lnTo>
                  <a:lnTo>
                    <a:pt x="1523" y="3316223"/>
                  </a:lnTo>
                  <a:lnTo>
                    <a:pt x="6096" y="3316223"/>
                  </a:lnTo>
                  <a:lnTo>
                    <a:pt x="7619" y="3317748"/>
                  </a:lnTo>
                  <a:lnTo>
                    <a:pt x="7619" y="3320796"/>
                  </a:lnTo>
                  <a:lnTo>
                    <a:pt x="4571" y="3323844"/>
                  </a:lnTo>
                  <a:lnTo>
                    <a:pt x="3048" y="3323844"/>
                  </a:lnTo>
                  <a:lnTo>
                    <a:pt x="0" y="3320796"/>
                  </a:lnTo>
                  <a:close/>
                </a:path>
                <a:path w="7620" h="4465320">
                  <a:moveTo>
                    <a:pt x="0" y="3284219"/>
                  </a:moveTo>
                  <a:lnTo>
                    <a:pt x="0" y="3281171"/>
                  </a:lnTo>
                  <a:lnTo>
                    <a:pt x="1523" y="3279648"/>
                  </a:lnTo>
                  <a:lnTo>
                    <a:pt x="6096" y="3279648"/>
                  </a:lnTo>
                  <a:lnTo>
                    <a:pt x="7619" y="3281171"/>
                  </a:lnTo>
                  <a:lnTo>
                    <a:pt x="7619" y="3284219"/>
                  </a:lnTo>
                  <a:lnTo>
                    <a:pt x="6096" y="3285744"/>
                  </a:lnTo>
                  <a:lnTo>
                    <a:pt x="1523" y="3285744"/>
                  </a:lnTo>
                  <a:lnTo>
                    <a:pt x="0" y="3284219"/>
                  </a:lnTo>
                  <a:close/>
                </a:path>
                <a:path w="7620" h="4465320">
                  <a:moveTo>
                    <a:pt x="0" y="3247644"/>
                  </a:moveTo>
                  <a:lnTo>
                    <a:pt x="0" y="3244596"/>
                  </a:lnTo>
                  <a:lnTo>
                    <a:pt x="3048" y="3241548"/>
                  </a:lnTo>
                  <a:lnTo>
                    <a:pt x="4571" y="3241548"/>
                  </a:lnTo>
                  <a:lnTo>
                    <a:pt x="7619" y="3244596"/>
                  </a:lnTo>
                  <a:lnTo>
                    <a:pt x="7619" y="3247644"/>
                  </a:lnTo>
                  <a:lnTo>
                    <a:pt x="6096" y="3249168"/>
                  </a:lnTo>
                  <a:lnTo>
                    <a:pt x="1523" y="3249168"/>
                  </a:lnTo>
                  <a:lnTo>
                    <a:pt x="0" y="3247644"/>
                  </a:lnTo>
                  <a:close/>
                </a:path>
                <a:path w="7620" h="4465320">
                  <a:moveTo>
                    <a:pt x="6096" y="3211068"/>
                  </a:moveTo>
                  <a:lnTo>
                    <a:pt x="6096" y="3206496"/>
                  </a:lnTo>
                  <a:lnTo>
                    <a:pt x="7619" y="3206496"/>
                  </a:lnTo>
                  <a:lnTo>
                    <a:pt x="7619" y="3211068"/>
                  </a:lnTo>
                  <a:lnTo>
                    <a:pt x="6096" y="3211068"/>
                  </a:lnTo>
                  <a:close/>
                </a:path>
                <a:path w="7620" h="4465320">
                  <a:moveTo>
                    <a:pt x="1523" y="3212591"/>
                  </a:moveTo>
                  <a:lnTo>
                    <a:pt x="1523" y="3204971"/>
                  </a:lnTo>
                  <a:lnTo>
                    <a:pt x="6096" y="3204971"/>
                  </a:lnTo>
                  <a:lnTo>
                    <a:pt x="6096" y="3212591"/>
                  </a:lnTo>
                  <a:lnTo>
                    <a:pt x="1523" y="3212591"/>
                  </a:lnTo>
                  <a:close/>
                </a:path>
                <a:path w="7620" h="4465320">
                  <a:moveTo>
                    <a:pt x="0" y="3211068"/>
                  </a:moveTo>
                  <a:lnTo>
                    <a:pt x="0" y="3206496"/>
                  </a:lnTo>
                  <a:lnTo>
                    <a:pt x="1523" y="3206496"/>
                  </a:lnTo>
                  <a:lnTo>
                    <a:pt x="1523" y="3211068"/>
                  </a:lnTo>
                  <a:lnTo>
                    <a:pt x="0" y="3211068"/>
                  </a:lnTo>
                  <a:close/>
                </a:path>
                <a:path w="7620" h="4465320">
                  <a:moveTo>
                    <a:pt x="6096" y="3174491"/>
                  </a:moveTo>
                  <a:lnTo>
                    <a:pt x="6096" y="3169919"/>
                  </a:lnTo>
                  <a:lnTo>
                    <a:pt x="7619" y="3169919"/>
                  </a:lnTo>
                  <a:lnTo>
                    <a:pt x="7619" y="3174491"/>
                  </a:lnTo>
                  <a:lnTo>
                    <a:pt x="6096" y="3174491"/>
                  </a:lnTo>
                  <a:close/>
                </a:path>
                <a:path w="7620" h="4465320">
                  <a:moveTo>
                    <a:pt x="1523" y="3176016"/>
                  </a:moveTo>
                  <a:lnTo>
                    <a:pt x="1523" y="3168396"/>
                  </a:lnTo>
                  <a:lnTo>
                    <a:pt x="6096" y="3168396"/>
                  </a:lnTo>
                  <a:lnTo>
                    <a:pt x="6096" y="3176016"/>
                  </a:lnTo>
                  <a:lnTo>
                    <a:pt x="1523" y="3176016"/>
                  </a:lnTo>
                  <a:close/>
                </a:path>
                <a:path w="7620" h="4465320">
                  <a:moveTo>
                    <a:pt x="0" y="3174491"/>
                  </a:moveTo>
                  <a:lnTo>
                    <a:pt x="0" y="3169919"/>
                  </a:lnTo>
                  <a:lnTo>
                    <a:pt x="1523" y="3169919"/>
                  </a:lnTo>
                  <a:lnTo>
                    <a:pt x="1523" y="3174491"/>
                  </a:lnTo>
                  <a:lnTo>
                    <a:pt x="0" y="3174491"/>
                  </a:lnTo>
                  <a:close/>
                </a:path>
                <a:path w="7620" h="4465320">
                  <a:moveTo>
                    <a:pt x="0" y="3137916"/>
                  </a:moveTo>
                  <a:lnTo>
                    <a:pt x="0" y="3133344"/>
                  </a:lnTo>
                  <a:lnTo>
                    <a:pt x="1523" y="3133344"/>
                  </a:lnTo>
                  <a:lnTo>
                    <a:pt x="1523" y="3131819"/>
                  </a:lnTo>
                  <a:lnTo>
                    <a:pt x="6096" y="3131819"/>
                  </a:lnTo>
                  <a:lnTo>
                    <a:pt x="6096" y="3133344"/>
                  </a:lnTo>
                  <a:lnTo>
                    <a:pt x="7619" y="3133344"/>
                  </a:lnTo>
                  <a:lnTo>
                    <a:pt x="7619" y="3137916"/>
                  </a:lnTo>
                  <a:lnTo>
                    <a:pt x="6096" y="3137916"/>
                  </a:lnTo>
                  <a:lnTo>
                    <a:pt x="4571" y="3139440"/>
                  </a:lnTo>
                  <a:lnTo>
                    <a:pt x="3048" y="3139440"/>
                  </a:lnTo>
                  <a:lnTo>
                    <a:pt x="1523" y="3137916"/>
                  </a:lnTo>
                  <a:lnTo>
                    <a:pt x="0" y="3137916"/>
                  </a:lnTo>
                  <a:close/>
                </a:path>
                <a:path w="7620" h="4465320">
                  <a:moveTo>
                    <a:pt x="0" y="3099816"/>
                  </a:moveTo>
                  <a:lnTo>
                    <a:pt x="0" y="3096768"/>
                  </a:lnTo>
                  <a:lnTo>
                    <a:pt x="1523" y="3095244"/>
                  </a:lnTo>
                  <a:lnTo>
                    <a:pt x="6096" y="3095244"/>
                  </a:lnTo>
                  <a:lnTo>
                    <a:pt x="7619" y="3096768"/>
                  </a:lnTo>
                  <a:lnTo>
                    <a:pt x="7619" y="3099816"/>
                  </a:lnTo>
                  <a:lnTo>
                    <a:pt x="4571" y="3102864"/>
                  </a:lnTo>
                  <a:lnTo>
                    <a:pt x="3048" y="3102864"/>
                  </a:lnTo>
                  <a:lnTo>
                    <a:pt x="0" y="3099816"/>
                  </a:lnTo>
                  <a:close/>
                </a:path>
                <a:path w="7620" h="4465320">
                  <a:moveTo>
                    <a:pt x="0" y="3063240"/>
                  </a:moveTo>
                  <a:lnTo>
                    <a:pt x="0" y="3060192"/>
                  </a:lnTo>
                  <a:lnTo>
                    <a:pt x="1523" y="3058668"/>
                  </a:lnTo>
                  <a:lnTo>
                    <a:pt x="6096" y="3058668"/>
                  </a:lnTo>
                  <a:lnTo>
                    <a:pt x="7619" y="3060192"/>
                  </a:lnTo>
                  <a:lnTo>
                    <a:pt x="7619" y="3063240"/>
                  </a:lnTo>
                  <a:lnTo>
                    <a:pt x="6096" y="3064764"/>
                  </a:lnTo>
                  <a:lnTo>
                    <a:pt x="1523" y="3064764"/>
                  </a:lnTo>
                  <a:lnTo>
                    <a:pt x="0" y="3063240"/>
                  </a:lnTo>
                  <a:close/>
                </a:path>
                <a:path w="7620" h="4465320">
                  <a:moveTo>
                    <a:pt x="0" y="3026664"/>
                  </a:moveTo>
                  <a:lnTo>
                    <a:pt x="0" y="3023616"/>
                  </a:lnTo>
                  <a:lnTo>
                    <a:pt x="3048" y="3020568"/>
                  </a:lnTo>
                  <a:lnTo>
                    <a:pt x="4571" y="3020568"/>
                  </a:lnTo>
                  <a:lnTo>
                    <a:pt x="7619" y="3023616"/>
                  </a:lnTo>
                  <a:lnTo>
                    <a:pt x="7619" y="3026664"/>
                  </a:lnTo>
                  <a:lnTo>
                    <a:pt x="6096" y="3028187"/>
                  </a:lnTo>
                  <a:lnTo>
                    <a:pt x="1523" y="3028187"/>
                  </a:lnTo>
                  <a:lnTo>
                    <a:pt x="0" y="3026664"/>
                  </a:lnTo>
                  <a:close/>
                </a:path>
                <a:path w="7620" h="4465320">
                  <a:moveTo>
                    <a:pt x="6096" y="2990087"/>
                  </a:moveTo>
                  <a:lnTo>
                    <a:pt x="6096" y="2985516"/>
                  </a:lnTo>
                  <a:lnTo>
                    <a:pt x="7619" y="2985516"/>
                  </a:lnTo>
                  <a:lnTo>
                    <a:pt x="7619" y="2990087"/>
                  </a:lnTo>
                  <a:lnTo>
                    <a:pt x="6096" y="2990087"/>
                  </a:lnTo>
                  <a:close/>
                </a:path>
                <a:path w="7620" h="4465320">
                  <a:moveTo>
                    <a:pt x="1523" y="2991611"/>
                  </a:moveTo>
                  <a:lnTo>
                    <a:pt x="1523" y="2983992"/>
                  </a:lnTo>
                  <a:lnTo>
                    <a:pt x="6096" y="2983992"/>
                  </a:lnTo>
                  <a:lnTo>
                    <a:pt x="6096" y="2991611"/>
                  </a:lnTo>
                  <a:lnTo>
                    <a:pt x="1523" y="2991611"/>
                  </a:lnTo>
                  <a:close/>
                </a:path>
                <a:path w="7620" h="4465320">
                  <a:moveTo>
                    <a:pt x="0" y="2990087"/>
                  </a:moveTo>
                  <a:lnTo>
                    <a:pt x="0" y="2985516"/>
                  </a:lnTo>
                  <a:lnTo>
                    <a:pt x="1523" y="2985516"/>
                  </a:lnTo>
                  <a:lnTo>
                    <a:pt x="1523" y="2990087"/>
                  </a:lnTo>
                  <a:lnTo>
                    <a:pt x="0" y="2990087"/>
                  </a:lnTo>
                  <a:close/>
                </a:path>
                <a:path w="7620" h="4465320">
                  <a:moveTo>
                    <a:pt x="6096" y="2953511"/>
                  </a:moveTo>
                  <a:lnTo>
                    <a:pt x="6096" y="2948940"/>
                  </a:lnTo>
                  <a:lnTo>
                    <a:pt x="7619" y="2948940"/>
                  </a:lnTo>
                  <a:lnTo>
                    <a:pt x="7619" y="2953511"/>
                  </a:lnTo>
                  <a:lnTo>
                    <a:pt x="6096" y="2953511"/>
                  </a:lnTo>
                  <a:close/>
                </a:path>
                <a:path w="7620" h="4465320">
                  <a:moveTo>
                    <a:pt x="1523" y="2955036"/>
                  </a:moveTo>
                  <a:lnTo>
                    <a:pt x="1523" y="2947416"/>
                  </a:lnTo>
                  <a:lnTo>
                    <a:pt x="6096" y="2947416"/>
                  </a:lnTo>
                  <a:lnTo>
                    <a:pt x="6096" y="2955036"/>
                  </a:lnTo>
                  <a:lnTo>
                    <a:pt x="1523" y="2955036"/>
                  </a:lnTo>
                  <a:close/>
                </a:path>
                <a:path w="7620" h="4465320">
                  <a:moveTo>
                    <a:pt x="0" y="2953511"/>
                  </a:moveTo>
                  <a:lnTo>
                    <a:pt x="0" y="2948940"/>
                  </a:lnTo>
                  <a:lnTo>
                    <a:pt x="1523" y="2948940"/>
                  </a:lnTo>
                  <a:lnTo>
                    <a:pt x="1523" y="2953511"/>
                  </a:lnTo>
                  <a:lnTo>
                    <a:pt x="0" y="2953511"/>
                  </a:lnTo>
                  <a:close/>
                </a:path>
                <a:path w="7620" h="4465320">
                  <a:moveTo>
                    <a:pt x="0" y="2916936"/>
                  </a:moveTo>
                  <a:lnTo>
                    <a:pt x="0" y="2912364"/>
                  </a:lnTo>
                  <a:lnTo>
                    <a:pt x="1523" y="2912364"/>
                  </a:lnTo>
                  <a:lnTo>
                    <a:pt x="1523" y="2910840"/>
                  </a:lnTo>
                  <a:lnTo>
                    <a:pt x="6096" y="2910840"/>
                  </a:lnTo>
                  <a:lnTo>
                    <a:pt x="6096" y="2912364"/>
                  </a:lnTo>
                  <a:lnTo>
                    <a:pt x="7619" y="2912364"/>
                  </a:lnTo>
                  <a:lnTo>
                    <a:pt x="7619" y="2916936"/>
                  </a:lnTo>
                  <a:lnTo>
                    <a:pt x="6096" y="2916936"/>
                  </a:lnTo>
                  <a:lnTo>
                    <a:pt x="4571" y="2918460"/>
                  </a:lnTo>
                  <a:lnTo>
                    <a:pt x="3048" y="2918460"/>
                  </a:lnTo>
                  <a:lnTo>
                    <a:pt x="1523" y="2916936"/>
                  </a:lnTo>
                  <a:lnTo>
                    <a:pt x="0" y="2916936"/>
                  </a:lnTo>
                  <a:close/>
                </a:path>
                <a:path w="7620" h="4465320">
                  <a:moveTo>
                    <a:pt x="0" y="2878836"/>
                  </a:moveTo>
                  <a:lnTo>
                    <a:pt x="0" y="2875787"/>
                  </a:lnTo>
                  <a:lnTo>
                    <a:pt x="1523" y="2874264"/>
                  </a:lnTo>
                  <a:lnTo>
                    <a:pt x="6096" y="2874264"/>
                  </a:lnTo>
                  <a:lnTo>
                    <a:pt x="7619" y="2875787"/>
                  </a:lnTo>
                  <a:lnTo>
                    <a:pt x="7619" y="2878836"/>
                  </a:lnTo>
                  <a:lnTo>
                    <a:pt x="4571" y="2881884"/>
                  </a:lnTo>
                  <a:lnTo>
                    <a:pt x="3048" y="2881884"/>
                  </a:lnTo>
                  <a:lnTo>
                    <a:pt x="0" y="2878836"/>
                  </a:lnTo>
                  <a:close/>
                </a:path>
                <a:path w="7620" h="4465320">
                  <a:moveTo>
                    <a:pt x="0" y="2842260"/>
                  </a:moveTo>
                  <a:lnTo>
                    <a:pt x="0" y="2839211"/>
                  </a:lnTo>
                  <a:lnTo>
                    <a:pt x="1523" y="2837687"/>
                  </a:lnTo>
                  <a:lnTo>
                    <a:pt x="6096" y="2837687"/>
                  </a:lnTo>
                  <a:lnTo>
                    <a:pt x="7619" y="2839211"/>
                  </a:lnTo>
                  <a:lnTo>
                    <a:pt x="7619" y="2842260"/>
                  </a:lnTo>
                  <a:lnTo>
                    <a:pt x="6096" y="2843784"/>
                  </a:lnTo>
                  <a:lnTo>
                    <a:pt x="1523" y="2843784"/>
                  </a:lnTo>
                  <a:lnTo>
                    <a:pt x="0" y="2842260"/>
                  </a:lnTo>
                  <a:close/>
                </a:path>
                <a:path w="7620" h="4465320">
                  <a:moveTo>
                    <a:pt x="0" y="2805684"/>
                  </a:moveTo>
                  <a:lnTo>
                    <a:pt x="0" y="2802635"/>
                  </a:lnTo>
                  <a:lnTo>
                    <a:pt x="3048" y="2799587"/>
                  </a:lnTo>
                  <a:lnTo>
                    <a:pt x="4571" y="2799587"/>
                  </a:lnTo>
                  <a:lnTo>
                    <a:pt x="7619" y="2802635"/>
                  </a:lnTo>
                  <a:lnTo>
                    <a:pt x="7619" y="2805684"/>
                  </a:lnTo>
                  <a:lnTo>
                    <a:pt x="6096" y="2805684"/>
                  </a:lnTo>
                  <a:lnTo>
                    <a:pt x="6096" y="2807208"/>
                  </a:lnTo>
                  <a:lnTo>
                    <a:pt x="1523" y="2807208"/>
                  </a:lnTo>
                  <a:lnTo>
                    <a:pt x="1523" y="2805684"/>
                  </a:lnTo>
                  <a:lnTo>
                    <a:pt x="0" y="2805684"/>
                  </a:lnTo>
                  <a:close/>
                </a:path>
                <a:path w="7620" h="4465320">
                  <a:moveTo>
                    <a:pt x="6096" y="2769108"/>
                  </a:moveTo>
                  <a:lnTo>
                    <a:pt x="6096" y="2764535"/>
                  </a:lnTo>
                  <a:lnTo>
                    <a:pt x="7619" y="2764535"/>
                  </a:lnTo>
                  <a:lnTo>
                    <a:pt x="7619" y="2769108"/>
                  </a:lnTo>
                  <a:lnTo>
                    <a:pt x="6096" y="2769108"/>
                  </a:lnTo>
                  <a:close/>
                </a:path>
                <a:path w="7620" h="4465320">
                  <a:moveTo>
                    <a:pt x="1523" y="2770632"/>
                  </a:moveTo>
                  <a:lnTo>
                    <a:pt x="1523" y="2763011"/>
                  </a:lnTo>
                  <a:lnTo>
                    <a:pt x="6096" y="2763011"/>
                  </a:lnTo>
                  <a:lnTo>
                    <a:pt x="6096" y="2770632"/>
                  </a:lnTo>
                  <a:lnTo>
                    <a:pt x="1523" y="2770632"/>
                  </a:lnTo>
                  <a:close/>
                </a:path>
                <a:path w="7620" h="4465320">
                  <a:moveTo>
                    <a:pt x="0" y="2769108"/>
                  </a:moveTo>
                  <a:lnTo>
                    <a:pt x="0" y="2764535"/>
                  </a:lnTo>
                  <a:lnTo>
                    <a:pt x="1523" y="2764535"/>
                  </a:lnTo>
                  <a:lnTo>
                    <a:pt x="1523" y="2769108"/>
                  </a:lnTo>
                  <a:lnTo>
                    <a:pt x="0" y="2769108"/>
                  </a:lnTo>
                  <a:close/>
                </a:path>
                <a:path w="7620" h="4465320">
                  <a:moveTo>
                    <a:pt x="6096" y="2732532"/>
                  </a:moveTo>
                  <a:lnTo>
                    <a:pt x="6096" y="2727960"/>
                  </a:lnTo>
                  <a:lnTo>
                    <a:pt x="7619" y="2727960"/>
                  </a:lnTo>
                  <a:lnTo>
                    <a:pt x="7619" y="2732532"/>
                  </a:lnTo>
                  <a:lnTo>
                    <a:pt x="6096" y="2732532"/>
                  </a:lnTo>
                  <a:close/>
                </a:path>
                <a:path w="7620" h="4465320">
                  <a:moveTo>
                    <a:pt x="1523" y="2734056"/>
                  </a:moveTo>
                  <a:lnTo>
                    <a:pt x="1523" y="2726435"/>
                  </a:lnTo>
                  <a:lnTo>
                    <a:pt x="6096" y="2726435"/>
                  </a:lnTo>
                  <a:lnTo>
                    <a:pt x="6096" y="2734056"/>
                  </a:lnTo>
                  <a:lnTo>
                    <a:pt x="1523" y="2734056"/>
                  </a:lnTo>
                  <a:close/>
                </a:path>
                <a:path w="7620" h="4465320">
                  <a:moveTo>
                    <a:pt x="0" y="2732532"/>
                  </a:moveTo>
                  <a:lnTo>
                    <a:pt x="0" y="2727960"/>
                  </a:lnTo>
                  <a:lnTo>
                    <a:pt x="1523" y="2727960"/>
                  </a:lnTo>
                  <a:lnTo>
                    <a:pt x="1523" y="2732532"/>
                  </a:lnTo>
                  <a:lnTo>
                    <a:pt x="0" y="2732532"/>
                  </a:lnTo>
                  <a:close/>
                </a:path>
                <a:path w="7620" h="4465320">
                  <a:moveTo>
                    <a:pt x="0" y="2695956"/>
                  </a:moveTo>
                  <a:lnTo>
                    <a:pt x="0" y="2691384"/>
                  </a:lnTo>
                  <a:lnTo>
                    <a:pt x="1523" y="2691384"/>
                  </a:lnTo>
                  <a:lnTo>
                    <a:pt x="1523" y="2689860"/>
                  </a:lnTo>
                  <a:lnTo>
                    <a:pt x="6096" y="2689860"/>
                  </a:lnTo>
                  <a:lnTo>
                    <a:pt x="6096" y="2691384"/>
                  </a:lnTo>
                  <a:lnTo>
                    <a:pt x="7619" y="2691384"/>
                  </a:lnTo>
                  <a:lnTo>
                    <a:pt x="7619" y="2695956"/>
                  </a:lnTo>
                  <a:lnTo>
                    <a:pt x="6096" y="2695956"/>
                  </a:lnTo>
                  <a:lnTo>
                    <a:pt x="4571" y="2697480"/>
                  </a:lnTo>
                  <a:lnTo>
                    <a:pt x="3048" y="2697480"/>
                  </a:lnTo>
                  <a:lnTo>
                    <a:pt x="1523" y="2695956"/>
                  </a:lnTo>
                  <a:lnTo>
                    <a:pt x="0" y="2695956"/>
                  </a:lnTo>
                  <a:close/>
                </a:path>
                <a:path w="7620" h="4465320">
                  <a:moveTo>
                    <a:pt x="0" y="2657856"/>
                  </a:moveTo>
                  <a:lnTo>
                    <a:pt x="0" y="2654808"/>
                  </a:lnTo>
                  <a:lnTo>
                    <a:pt x="1523" y="2653284"/>
                  </a:lnTo>
                  <a:lnTo>
                    <a:pt x="6096" y="2653284"/>
                  </a:lnTo>
                  <a:lnTo>
                    <a:pt x="7619" y="2654808"/>
                  </a:lnTo>
                  <a:lnTo>
                    <a:pt x="7619" y="2657856"/>
                  </a:lnTo>
                  <a:lnTo>
                    <a:pt x="4571" y="2660903"/>
                  </a:lnTo>
                  <a:lnTo>
                    <a:pt x="3048" y="2660903"/>
                  </a:lnTo>
                  <a:lnTo>
                    <a:pt x="0" y="2657856"/>
                  </a:lnTo>
                  <a:close/>
                </a:path>
                <a:path w="7620" h="4465320">
                  <a:moveTo>
                    <a:pt x="0" y="2621280"/>
                  </a:moveTo>
                  <a:lnTo>
                    <a:pt x="0" y="2618232"/>
                  </a:lnTo>
                  <a:lnTo>
                    <a:pt x="1523" y="2616708"/>
                  </a:lnTo>
                  <a:lnTo>
                    <a:pt x="6096" y="2616708"/>
                  </a:lnTo>
                  <a:lnTo>
                    <a:pt x="7619" y="2618232"/>
                  </a:lnTo>
                  <a:lnTo>
                    <a:pt x="7619" y="2621280"/>
                  </a:lnTo>
                  <a:lnTo>
                    <a:pt x="6096" y="2622803"/>
                  </a:lnTo>
                  <a:lnTo>
                    <a:pt x="1523" y="2622803"/>
                  </a:lnTo>
                  <a:lnTo>
                    <a:pt x="0" y="2621280"/>
                  </a:lnTo>
                  <a:close/>
                </a:path>
                <a:path w="7620" h="4465320">
                  <a:moveTo>
                    <a:pt x="0" y="2584703"/>
                  </a:moveTo>
                  <a:lnTo>
                    <a:pt x="0" y="2581656"/>
                  </a:lnTo>
                  <a:lnTo>
                    <a:pt x="3048" y="2578608"/>
                  </a:lnTo>
                  <a:lnTo>
                    <a:pt x="4571" y="2578608"/>
                  </a:lnTo>
                  <a:lnTo>
                    <a:pt x="7619" y="2581656"/>
                  </a:lnTo>
                  <a:lnTo>
                    <a:pt x="7619" y="2584703"/>
                  </a:lnTo>
                  <a:lnTo>
                    <a:pt x="6096" y="2584703"/>
                  </a:lnTo>
                  <a:lnTo>
                    <a:pt x="6096" y="2586227"/>
                  </a:lnTo>
                  <a:lnTo>
                    <a:pt x="1523" y="2586227"/>
                  </a:lnTo>
                  <a:lnTo>
                    <a:pt x="1523" y="2584703"/>
                  </a:lnTo>
                  <a:lnTo>
                    <a:pt x="0" y="2584703"/>
                  </a:lnTo>
                  <a:close/>
                </a:path>
                <a:path w="7620" h="4465320">
                  <a:moveTo>
                    <a:pt x="6096" y="2548127"/>
                  </a:moveTo>
                  <a:lnTo>
                    <a:pt x="6096" y="2543556"/>
                  </a:lnTo>
                  <a:lnTo>
                    <a:pt x="7619" y="2543556"/>
                  </a:lnTo>
                  <a:lnTo>
                    <a:pt x="7619" y="2548127"/>
                  </a:lnTo>
                  <a:lnTo>
                    <a:pt x="6096" y="2548127"/>
                  </a:lnTo>
                  <a:close/>
                </a:path>
                <a:path w="7620" h="4465320">
                  <a:moveTo>
                    <a:pt x="1523" y="2549652"/>
                  </a:moveTo>
                  <a:lnTo>
                    <a:pt x="1523" y="2542032"/>
                  </a:lnTo>
                  <a:lnTo>
                    <a:pt x="6096" y="2542032"/>
                  </a:lnTo>
                  <a:lnTo>
                    <a:pt x="6096" y="2549652"/>
                  </a:lnTo>
                  <a:lnTo>
                    <a:pt x="1523" y="2549652"/>
                  </a:lnTo>
                  <a:close/>
                </a:path>
                <a:path w="7620" h="4465320">
                  <a:moveTo>
                    <a:pt x="0" y="2548127"/>
                  </a:moveTo>
                  <a:lnTo>
                    <a:pt x="0" y="2543556"/>
                  </a:lnTo>
                  <a:lnTo>
                    <a:pt x="1523" y="2543556"/>
                  </a:lnTo>
                  <a:lnTo>
                    <a:pt x="1523" y="2548127"/>
                  </a:lnTo>
                  <a:lnTo>
                    <a:pt x="0" y="2548127"/>
                  </a:lnTo>
                  <a:close/>
                </a:path>
                <a:path w="7620" h="4465320">
                  <a:moveTo>
                    <a:pt x="6096" y="2511552"/>
                  </a:moveTo>
                  <a:lnTo>
                    <a:pt x="6096" y="2506980"/>
                  </a:lnTo>
                  <a:lnTo>
                    <a:pt x="7619" y="2506980"/>
                  </a:lnTo>
                  <a:lnTo>
                    <a:pt x="7619" y="2511552"/>
                  </a:lnTo>
                  <a:lnTo>
                    <a:pt x="6096" y="2511552"/>
                  </a:lnTo>
                  <a:close/>
                </a:path>
                <a:path w="7620" h="4465320">
                  <a:moveTo>
                    <a:pt x="1523" y="2513076"/>
                  </a:moveTo>
                  <a:lnTo>
                    <a:pt x="1523" y="2505456"/>
                  </a:lnTo>
                  <a:lnTo>
                    <a:pt x="6096" y="2505456"/>
                  </a:lnTo>
                  <a:lnTo>
                    <a:pt x="6096" y="2513076"/>
                  </a:lnTo>
                  <a:lnTo>
                    <a:pt x="1523" y="2513076"/>
                  </a:lnTo>
                  <a:close/>
                </a:path>
                <a:path w="7620" h="4465320">
                  <a:moveTo>
                    <a:pt x="0" y="2511552"/>
                  </a:moveTo>
                  <a:lnTo>
                    <a:pt x="0" y="2506980"/>
                  </a:lnTo>
                  <a:lnTo>
                    <a:pt x="1523" y="2506980"/>
                  </a:lnTo>
                  <a:lnTo>
                    <a:pt x="1523" y="2511552"/>
                  </a:lnTo>
                  <a:lnTo>
                    <a:pt x="0" y="2511552"/>
                  </a:lnTo>
                  <a:close/>
                </a:path>
                <a:path w="7620" h="4465320">
                  <a:moveTo>
                    <a:pt x="0" y="2473452"/>
                  </a:moveTo>
                  <a:lnTo>
                    <a:pt x="0" y="2470403"/>
                  </a:lnTo>
                  <a:lnTo>
                    <a:pt x="1523" y="2470403"/>
                  </a:lnTo>
                  <a:lnTo>
                    <a:pt x="1523" y="2468880"/>
                  </a:lnTo>
                  <a:lnTo>
                    <a:pt x="6096" y="2468880"/>
                  </a:lnTo>
                  <a:lnTo>
                    <a:pt x="6096" y="2470403"/>
                  </a:lnTo>
                  <a:lnTo>
                    <a:pt x="7619" y="2470403"/>
                  </a:lnTo>
                  <a:lnTo>
                    <a:pt x="7619" y="2473452"/>
                  </a:lnTo>
                  <a:lnTo>
                    <a:pt x="4571" y="2476500"/>
                  </a:lnTo>
                  <a:lnTo>
                    <a:pt x="3048" y="2476500"/>
                  </a:lnTo>
                  <a:lnTo>
                    <a:pt x="0" y="2473452"/>
                  </a:lnTo>
                  <a:close/>
                </a:path>
                <a:path w="7620" h="4465320">
                  <a:moveTo>
                    <a:pt x="0" y="2436876"/>
                  </a:moveTo>
                  <a:lnTo>
                    <a:pt x="0" y="2433827"/>
                  </a:lnTo>
                  <a:lnTo>
                    <a:pt x="1523" y="2432303"/>
                  </a:lnTo>
                  <a:lnTo>
                    <a:pt x="6096" y="2432303"/>
                  </a:lnTo>
                  <a:lnTo>
                    <a:pt x="7619" y="2433827"/>
                  </a:lnTo>
                  <a:lnTo>
                    <a:pt x="7619" y="2436876"/>
                  </a:lnTo>
                  <a:lnTo>
                    <a:pt x="6096" y="2438400"/>
                  </a:lnTo>
                  <a:lnTo>
                    <a:pt x="1523" y="2438400"/>
                  </a:lnTo>
                  <a:lnTo>
                    <a:pt x="0" y="2436876"/>
                  </a:lnTo>
                  <a:close/>
                </a:path>
                <a:path w="7620" h="4465320">
                  <a:moveTo>
                    <a:pt x="0" y="2400300"/>
                  </a:moveTo>
                  <a:lnTo>
                    <a:pt x="0" y="2397252"/>
                  </a:lnTo>
                  <a:lnTo>
                    <a:pt x="3048" y="2394203"/>
                  </a:lnTo>
                  <a:lnTo>
                    <a:pt x="4571" y="2394203"/>
                  </a:lnTo>
                  <a:lnTo>
                    <a:pt x="7619" y="2397252"/>
                  </a:lnTo>
                  <a:lnTo>
                    <a:pt x="7619" y="2400300"/>
                  </a:lnTo>
                  <a:lnTo>
                    <a:pt x="6096" y="2401824"/>
                  </a:lnTo>
                  <a:lnTo>
                    <a:pt x="1523" y="2401824"/>
                  </a:lnTo>
                  <a:lnTo>
                    <a:pt x="0" y="2400300"/>
                  </a:lnTo>
                  <a:close/>
                </a:path>
                <a:path w="7620" h="4465320">
                  <a:moveTo>
                    <a:pt x="0" y="2363724"/>
                  </a:moveTo>
                  <a:lnTo>
                    <a:pt x="0" y="2360676"/>
                  </a:lnTo>
                  <a:lnTo>
                    <a:pt x="3048" y="2357627"/>
                  </a:lnTo>
                  <a:lnTo>
                    <a:pt x="4571" y="2357627"/>
                  </a:lnTo>
                  <a:lnTo>
                    <a:pt x="7619" y="2360676"/>
                  </a:lnTo>
                  <a:lnTo>
                    <a:pt x="7619" y="2363724"/>
                  </a:lnTo>
                  <a:lnTo>
                    <a:pt x="6096" y="2363724"/>
                  </a:lnTo>
                  <a:lnTo>
                    <a:pt x="6096" y="2365248"/>
                  </a:lnTo>
                  <a:lnTo>
                    <a:pt x="1523" y="2365248"/>
                  </a:lnTo>
                  <a:lnTo>
                    <a:pt x="1523" y="2363724"/>
                  </a:lnTo>
                  <a:lnTo>
                    <a:pt x="0" y="2363724"/>
                  </a:lnTo>
                  <a:close/>
                </a:path>
                <a:path w="7620" h="4465320">
                  <a:moveTo>
                    <a:pt x="6096" y="2327148"/>
                  </a:moveTo>
                  <a:lnTo>
                    <a:pt x="6096" y="2322576"/>
                  </a:lnTo>
                  <a:lnTo>
                    <a:pt x="7619" y="2322576"/>
                  </a:lnTo>
                  <a:lnTo>
                    <a:pt x="7619" y="2327148"/>
                  </a:lnTo>
                  <a:lnTo>
                    <a:pt x="6096" y="2327148"/>
                  </a:lnTo>
                  <a:close/>
                </a:path>
                <a:path w="7620" h="4465320">
                  <a:moveTo>
                    <a:pt x="1523" y="2328672"/>
                  </a:moveTo>
                  <a:lnTo>
                    <a:pt x="1523" y="2321052"/>
                  </a:lnTo>
                  <a:lnTo>
                    <a:pt x="6096" y="2321052"/>
                  </a:lnTo>
                  <a:lnTo>
                    <a:pt x="6096" y="2328672"/>
                  </a:lnTo>
                  <a:lnTo>
                    <a:pt x="1523" y="2328672"/>
                  </a:lnTo>
                  <a:close/>
                </a:path>
                <a:path w="7620" h="4465320">
                  <a:moveTo>
                    <a:pt x="0" y="2327148"/>
                  </a:moveTo>
                  <a:lnTo>
                    <a:pt x="0" y="2322576"/>
                  </a:lnTo>
                  <a:lnTo>
                    <a:pt x="1523" y="2322576"/>
                  </a:lnTo>
                  <a:lnTo>
                    <a:pt x="1523" y="2327148"/>
                  </a:lnTo>
                  <a:lnTo>
                    <a:pt x="0" y="2327148"/>
                  </a:lnTo>
                  <a:close/>
                </a:path>
                <a:path w="7620" h="4465320">
                  <a:moveTo>
                    <a:pt x="6096" y="2290572"/>
                  </a:moveTo>
                  <a:lnTo>
                    <a:pt x="6096" y="2286000"/>
                  </a:lnTo>
                  <a:lnTo>
                    <a:pt x="7619" y="2286000"/>
                  </a:lnTo>
                  <a:lnTo>
                    <a:pt x="7619" y="2290572"/>
                  </a:lnTo>
                  <a:lnTo>
                    <a:pt x="6096" y="2290572"/>
                  </a:lnTo>
                  <a:close/>
                </a:path>
                <a:path w="7620" h="4465320">
                  <a:moveTo>
                    <a:pt x="1523" y="2292095"/>
                  </a:moveTo>
                  <a:lnTo>
                    <a:pt x="1523" y="2284476"/>
                  </a:lnTo>
                  <a:lnTo>
                    <a:pt x="6096" y="2284476"/>
                  </a:lnTo>
                  <a:lnTo>
                    <a:pt x="6096" y="2292095"/>
                  </a:lnTo>
                  <a:lnTo>
                    <a:pt x="1523" y="2292095"/>
                  </a:lnTo>
                  <a:close/>
                </a:path>
                <a:path w="7620" h="4465320">
                  <a:moveTo>
                    <a:pt x="0" y="2290572"/>
                  </a:moveTo>
                  <a:lnTo>
                    <a:pt x="0" y="2286000"/>
                  </a:lnTo>
                  <a:lnTo>
                    <a:pt x="1523" y="2286000"/>
                  </a:lnTo>
                  <a:lnTo>
                    <a:pt x="1523" y="2290572"/>
                  </a:lnTo>
                  <a:lnTo>
                    <a:pt x="0" y="2290572"/>
                  </a:lnTo>
                  <a:close/>
                </a:path>
                <a:path w="7620" h="4465320">
                  <a:moveTo>
                    <a:pt x="0" y="2252472"/>
                  </a:moveTo>
                  <a:lnTo>
                    <a:pt x="0" y="2249424"/>
                  </a:lnTo>
                  <a:lnTo>
                    <a:pt x="1523" y="2249424"/>
                  </a:lnTo>
                  <a:lnTo>
                    <a:pt x="1523" y="2247900"/>
                  </a:lnTo>
                  <a:lnTo>
                    <a:pt x="6096" y="2247900"/>
                  </a:lnTo>
                  <a:lnTo>
                    <a:pt x="6096" y="2249424"/>
                  </a:lnTo>
                  <a:lnTo>
                    <a:pt x="7619" y="2249424"/>
                  </a:lnTo>
                  <a:lnTo>
                    <a:pt x="7619" y="2252472"/>
                  </a:lnTo>
                  <a:lnTo>
                    <a:pt x="4571" y="2255519"/>
                  </a:lnTo>
                  <a:lnTo>
                    <a:pt x="3048" y="2255519"/>
                  </a:lnTo>
                  <a:lnTo>
                    <a:pt x="0" y="2252472"/>
                  </a:lnTo>
                  <a:close/>
                </a:path>
                <a:path w="7620" h="4465320">
                  <a:moveTo>
                    <a:pt x="0" y="2215895"/>
                  </a:moveTo>
                  <a:lnTo>
                    <a:pt x="0" y="2212848"/>
                  </a:lnTo>
                  <a:lnTo>
                    <a:pt x="1523" y="2211324"/>
                  </a:lnTo>
                  <a:lnTo>
                    <a:pt x="6096" y="2211324"/>
                  </a:lnTo>
                  <a:lnTo>
                    <a:pt x="7619" y="2212848"/>
                  </a:lnTo>
                  <a:lnTo>
                    <a:pt x="7619" y="2215895"/>
                  </a:lnTo>
                  <a:lnTo>
                    <a:pt x="6096" y="2217419"/>
                  </a:lnTo>
                  <a:lnTo>
                    <a:pt x="1523" y="2217419"/>
                  </a:lnTo>
                  <a:lnTo>
                    <a:pt x="0" y="2215895"/>
                  </a:lnTo>
                  <a:close/>
                </a:path>
                <a:path w="7620" h="4465320">
                  <a:moveTo>
                    <a:pt x="0" y="2179319"/>
                  </a:moveTo>
                  <a:lnTo>
                    <a:pt x="0" y="2176272"/>
                  </a:lnTo>
                  <a:lnTo>
                    <a:pt x="3048" y="2173224"/>
                  </a:lnTo>
                  <a:lnTo>
                    <a:pt x="4571" y="2173224"/>
                  </a:lnTo>
                  <a:lnTo>
                    <a:pt x="7619" y="2176272"/>
                  </a:lnTo>
                  <a:lnTo>
                    <a:pt x="7619" y="2179319"/>
                  </a:lnTo>
                  <a:lnTo>
                    <a:pt x="6096" y="2180843"/>
                  </a:lnTo>
                  <a:lnTo>
                    <a:pt x="1523" y="2180843"/>
                  </a:lnTo>
                  <a:lnTo>
                    <a:pt x="0" y="2179319"/>
                  </a:lnTo>
                  <a:close/>
                </a:path>
                <a:path w="7620" h="4465320">
                  <a:moveTo>
                    <a:pt x="0" y="2142743"/>
                  </a:moveTo>
                  <a:lnTo>
                    <a:pt x="0" y="2138172"/>
                  </a:lnTo>
                  <a:lnTo>
                    <a:pt x="1523" y="2138172"/>
                  </a:lnTo>
                  <a:lnTo>
                    <a:pt x="3048" y="2136648"/>
                  </a:lnTo>
                  <a:lnTo>
                    <a:pt x="4571" y="2136648"/>
                  </a:lnTo>
                  <a:lnTo>
                    <a:pt x="6096" y="2138172"/>
                  </a:lnTo>
                  <a:lnTo>
                    <a:pt x="7619" y="2138172"/>
                  </a:lnTo>
                  <a:lnTo>
                    <a:pt x="7619" y="2142743"/>
                  </a:lnTo>
                  <a:lnTo>
                    <a:pt x="6096" y="2142743"/>
                  </a:lnTo>
                  <a:lnTo>
                    <a:pt x="6096" y="2144268"/>
                  </a:lnTo>
                  <a:lnTo>
                    <a:pt x="1523" y="2144268"/>
                  </a:lnTo>
                  <a:lnTo>
                    <a:pt x="1523" y="2142743"/>
                  </a:lnTo>
                  <a:lnTo>
                    <a:pt x="0" y="2142743"/>
                  </a:lnTo>
                  <a:close/>
                </a:path>
                <a:path w="7620" h="4465320">
                  <a:moveTo>
                    <a:pt x="6096" y="2106168"/>
                  </a:moveTo>
                  <a:lnTo>
                    <a:pt x="6096" y="2101595"/>
                  </a:lnTo>
                  <a:lnTo>
                    <a:pt x="7619" y="2101595"/>
                  </a:lnTo>
                  <a:lnTo>
                    <a:pt x="7619" y="2106168"/>
                  </a:lnTo>
                  <a:lnTo>
                    <a:pt x="6096" y="2106168"/>
                  </a:lnTo>
                  <a:close/>
                </a:path>
                <a:path w="7620" h="4465320">
                  <a:moveTo>
                    <a:pt x="1523" y="2107692"/>
                  </a:moveTo>
                  <a:lnTo>
                    <a:pt x="1523" y="2100072"/>
                  </a:lnTo>
                  <a:lnTo>
                    <a:pt x="6096" y="2100072"/>
                  </a:lnTo>
                  <a:lnTo>
                    <a:pt x="6096" y="2107692"/>
                  </a:lnTo>
                  <a:lnTo>
                    <a:pt x="1523" y="2107692"/>
                  </a:lnTo>
                  <a:close/>
                </a:path>
                <a:path w="7620" h="4465320">
                  <a:moveTo>
                    <a:pt x="0" y="2106168"/>
                  </a:moveTo>
                  <a:lnTo>
                    <a:pt x="0" y="2101595"/>
                  </a:lnTo>
                  <a:lnTo>
                    <a:pt x="1523" y="2101595"/>
                  </a:lnTo>
                  <a:lnTo>
                    <a:pt x="1523" y="2106168"/>
                  </a:lnTo>
                  <a:lnTo>
                    <a:pt x="0" y="2106168"/>
                  </a:lnTo>
                  <a:close/>
                </a:path>
                <a:path w="7620" h="4465320">
                  <a:moveTo>
                    <a:pt x="6096" y="2069592"/>
                  </a:moveTo>
                  <a:lnTo>
                    <a:pt x="6096" y="2065019"/>
                  </a:lnTo>
                  <a:lnTo>
                    <a:pt x="7619" y="2065019"/>
                  </a:lnTo>
                  <a:lnTo>
                    <a:pt x="7619" y="2069592"/>
                  </a:lnTo>
                  <a:lnTo>
                    <a:pt x="6096" y="2069592"/>
                  </a:lnTo>
                  <a:close/>
                </a:path>
                <a:path w="7620" h="4465320">
                  <a:moveTo>
                    <a:pt x="1523" y="2071116"/>
                  </a:moveTo>
                  <a:lnTo>
                    <a:pt x="1523" y="2063495"/>
                  </a:lnTo>
                  <a:lnTo>
                    <a:pt x="6096" y="2063495"/>
                  </a:lnTo>
                  <a:lnTo>
                    <a:pt x="6096" y="2071116"/>
                  </a:lnTo>
                  <a:lnTo>
                    <a:pt x="1523" y="2071116"/>
                  </a:lnTo>
                  <a:close/>
                </a:path>
                <a:path w="7620" h="4465320">
                  <a:moveTo>
                    <a:pt x="0" y="2069592"/>
                  </a:moveTo>
                  <a:lnTo>
                    <a:pt x="0" y="2065019"/>
                  </a:lnTo>
                  <a:lnTo>
                    <a:pt x="1523" y="2065019"/>
                  </a:lnTo>
                  <a:lnTo>
                    <a:pt x="1523" y="2069592"/>
                  </a:lnTo>
                  <a:lnTo>
                    <a:pt x="0" y="2069592"/>
                  </a:lnTo>
                  <a:close/>
                </a:path>
                <a:path w="7620" h="4465320">
                  <a:moveTo>
                    <a:pt x="0" y="2031492"/>
                  </a:moveTo>
                  <a:lnTo>
                    <a:pt x="0" y="2028443"/>
                  </a:lnTo>
                  <a:lnTo>
                    <a:pt x="1523" y="2028443"/>
                  </a:lnTo>
                  <a:lnTo>
                    <a:pt x="1523" y="2026919"/>
                  </a:lnTo>
                  <a:lnTo>
                    <a:pt x="6096" y="2026919"/>
                  </a:lnTo>
                  <a:lnTo>
                    <a:pt x="6096" y="2028443"/>
                  </a:lnTo>
                  <a:lnTo>
                    <a:pt x="7619" y="2028443"/>
                  </a:lnTo>
                  <a:lnTo>
                    <a:pt x="7619" y="2031492"/>
                  </a:lnTo>
                  <a:lnTo>
                    <a:pt x="4571" y="2034540"/>
                  </a:lnTo>
                  <a:lnTo>
                    <a:pt x="3048" y="2034540"/>
                  </a:lnTo>
                  <a:lnTo>
                    <a:pt x="0" y="2031492"/>
                  </a:lnTo>
                  <a:close/>
                </a:path>
                <a:path w="7620" h="4465320">
                  <a:moveTo>
                    <a:pt x="0" y="1994916"/>
                  </a:moveTo>
                  <a:lnTo>
                    <a:pt x="0" y="1991868"/>
                  </a:lnTo>
                  <a:lnTo>
                    <a:pt x="1523" y="1990343"/>
                  </a:lnTo>
                  <a:lnTo>
                    <a:pt x="6096" y="1990343"/>
                  </a:lnTo>
                  <a:lnTo>
                    <a:pt x="7619" y="1991868"/>
                  </a:lnTo>
                  <a:lnTo>
                    <a:pt x="7619" y="1994916"/>
                  </a:lnTo>
                  <a:lnTo>
                    <a:pt x="6096" y="1996440"/>
                  </a:lnTo>
                  <a:lnTo>
                    <a:pt x="1523" y="1996440"/>
                  </a:lnTo>
                  <a:lnTo>
                    <a:pt x="0" y="1994916"/>
                  </a:lnTo>
                  <a:close/>
                </a:path>
                <a:path w="7620" h="4465320">
                  <a:moveTo>
                    <a:pt x="0" y="1958340"/>
                  </a:moveTo>
                  <a:lnTo>
                    <a:pt x="0" y="1955292"/>
                  </a:lnTo>
                  <a:lnTo>
                    <a:pt x="3048" y="1952243"/>
                  </a:lnTo>
                  <a:lnTo>
                    <a:pt x="4571" y="1952243"/>
                  </a:lnTo>
                  <a:lnTo>
                    <a:pt x="7619" y="1955292"/>
                  </a:lnTo>
                  <a:lnTo>
                    <a:pt x="7619" y="1958340"/>
                  </a:lnTo>
                  <a:lnTo>
                    <a:pt x="6096" y="1959864"/>
                  </a:lnTo>
                  <a:lnTo>
                    <a:pt x="1523" y="1959864"/>
                  </a:lnTo>
                  <a:lnTo>
                    <a:pt x="0" y="1958340"/>
                  </a:lnTo>
                  <a:close/>
                </a:path>
                <a:path w="7620" h="4465320">
                  <a:moveTo>
                    <a:pt x="0" y="1921764"/>
                  </a:moveTo>
                  <a:lnTo>
                    <a:pt x="0" y="1917192"/>
                  </a:lnTo>
                  <a:lnTo>
                    <a:pt x="1523" y="1917192"/>
                  </a:lnTo>
                  <a:lnTo>
                    <a:pt x="3048" y="1915668"/>
                  </a:lnTo>
                  <a:lnTo>
                    <a:pt x="4571" y="1915668"/>
                  </a:lnTo>
                  <a:lnTo>
                    <a:pt x="6096" y="1917192"/>
                  </a:lnTo>
                  <a:lnTo>
                    <a:pt x="7619" y="1917192"/>
                  </a:lnTo>
                  <a:lnTo>
                    <a:pt x="7619" y="1921764"/>
                  </a:lnTo>
                  <a:lnTo>
                    <a:pt x="6096" y="1921764"/>
                  </a:lnTo>
                  <a:lnTo>
                    <a:pt x="6096" y="1923287"/>
                  </a:lnTo>
                  <a:lnTo>
                    <a:pt x="1523" y="1923287"/>
                  </a:lnTo>
                  <a:lnTo>
                    <a:pt x="1523" y="1921764"/>
                  </a:lnTo>
                  <a:lnTo>
                    <a:pt x="0" y="1921764"/>
                  </a:lnTo>
                  <a:close/>
                </a:path>
                <a:path w="7620" h="4465320">
                  <a:moveTo>
                    <a:pt x="6096" y="1885187"/>
                  </a:moveTo>
                  <a:lnTo>
                    <a:pt x="6096" y="1880616"/>
                  </a:lnTo>
                  <a:lnTo>
                    <a:pt x="7619" y="1880616"/>
                  </a:lnTo>
                  <a:lnTo>
                    <a:pt x="7619" y="1885187"/>
                  </a:lnTo>
                  <a:lnTo>
                    <a:pt x="6096" y="1885187"/>
                  </a:lnTo>
                  <a:close/>
                </a:path>
                <a:path w="7620" h="4465320">
                  <a:moveTo>
                    <a:pt x="1523" y="1886711"/>
                  </a:moveTo>
                  <a:lnTo>
                    <a:pt x="1523" y="1879092"/>
                  </a:lnTo>
                  <a:lnTo>
                    <a:pt x="6096" y="1879092"/>
                  </a:lnTo>
                  <a:lnTo>
                    <a:pt x="6096" y="1886711"/>
                  </a:lnTo>
                  <a:lnTo>
                    <a:pt x="1523" y="1886711"/>
                  </a:lnTo>
                  <a:close/>
                </a:path>
                <a:path w="7620" h="4465320">
                  <a:moveTo>
                    <a:pt x="0" y="1885187"/>
                  </a:moveTo>
                  <a:lnTo>
                    <a:pt x="0" y="1880616"/>
                  </a:lnTo>
                  <a:lnTo>
                    <a:pt x="1523" y="1880616"/>
                  </a:lnTo>
                  <a:lnTo>
                    <a:pt x="1523" y="1885187"/>
                  </a:lnTo>
                  <a:lnTo>
                    <a:pt x="0" y="1885187"/>
                  </a:lnTo>
                  <a:close/>
                </a:path>
                <a:path w="7620" h="4465320">
                  <a:moveTo>
                    <a:pt x="6096" y="1848611"/>
                  </a:moveTo>
                  <a:lnTo>
                    <a:pt x="6096" y="1844040"/>
                  </a:lnTo>
                  <a:lnTo>
                    <a:pt x="7619" y="1844040"/>
                  </a:lnTo>
                  <a:lnTo>
                    <a:pt x="7619" y="1848611"/>
                  </a:lnTo>
                  <a:lnTo>
                    <a:pt x="6096" y="1848611"/>
                  </a:lnTo>
                  <a:close/>
                </a:path>
                <a:path w="7620" h="4465320">
                  <a:moveTo>
                    <a:pt x="1523" y="1850135"/>
                  </a:moveTo>
                  <a:lnTo>
                    <a:pt x="1523" y="1842516"/>
                  </a:lnTo>
                  <a:lnTo>
                    <a:pt x="6096" y="1842516"/>
                  </a:lnTo>
                  <a:lnTo>
                    <a:pt x="6096" y="1850135"/>
                  </a:lnTo>
                  <a:lnTo>
                    <a:pt x="1523" y="1850135"/>
                  </a:lnTo>
                  <a:close/>
                </a:path>
                <a:path w="7620" h="4465320">
                  <a:moveTo>
                    <a:pt x="0" y="1848611"/>
                  </a:moveTo>
                  <a:lnTo>
                    <a:pt x="0" y="1844040"/>
                  </a:lnTo>
                  <a:lnTo>
                    <a:pt x="1523" y="1844040"/>
                  </a:lnTo>
                  <a:lnTo>
                    <a:pt x="1523" y="1848611"/>
                  </a:lnTo>
                  <a:lnTo>
                    <a:pt x="0" y="1848611"/>
                  </a:lnTo>
                  <a:close/>
                </a:path>
                <a:path w="7620" h="4465320">
                  <a:moveTo>
                    <a:pt x="0" y="1810511"/>
                  </a:moveTo>
                  <a:lnTo>
                    <a:pt x="0" y="1807464"/>
                  </a:lnTo>
                  <a:lnTo>
                    <a:pt x="1523" y="1805940"/>
                  </a:lnTo>
                  <a:lnTo>
                    <a:pt x="6096" y="1805940"/>
                  </a:lnTo>
                  <a:lnTo>
                    <a:pt x="7619" y="1807464"/>
                  </a:lnTo>
                  <a:lnTo>
                    <a:pt x="7619" y="1810511"/>
                  </a:lnTo>
                  <a:lnTo>
                    <a:pt x="4571" y="1813559"/>
                  </a:lnTo>
                  <a:lnTo>
                    <a:pt x="3048" y="1813559"/>
                  </a:lnTo>
                  <a:lnTo>
                    <a:pt x="0" y="1810511"/>
                  </a:lnTo>
                  <a:close/>
                </a:path>
                <a:path w="7620" h="4465320">
                  <a:moveTo>
                    <a:pt x="0" y="1773935"/>
                  </a:moveTo>
                  <a:lnTo>
                    <a:pt x="0" y="1770887"/>
                  </a:lnTo>
                  <a:lnTo>
                    <a:pt x="1523" y="1769364"/>
                  </a:lnTo>
                  <a:lnTo>
                    <a:pt x="6096" y="1769364"/>
                  </a:lnTo>
                  <a:lnTo>
                    <a:pt x="7619" y="1770887"/>
                  </a:lnTo>
                  <a:lnTo>
                    <a:pt x="7619" y="1773935"/>
                  </a:lnTo>
                  <a:lnTo>
                    <a:pt x="6096" y="1775459"/>
                  </a:lnTo>
                  <a:lnTo>
                    <a:pt x="1523" y="1775459"/>
                  </a:lnTo>
                  <a:lnTo>
                    <a:pt x="0" y="1773935"/>
                  </a:lnTo>
                  <a:close/>
                </a:path>
                <a:path w="7620" h="4465320">
                  <a:moveTo>
                    <a:pt x="0" y="1737359"/>
                  </a:moveTo>
                  <a:lnTo>
                    <a:pt x="0" y="1734311"/>
                  </a:lnTo>
                  <a:lnTo>
                    <a:pt x="3048" y="1731264"/>
                  </a:lnTo>
                  <a:lnTo>
                    <a:pt x="4571" y="1731264"/>
                  </a:lnTo>
                  <a:lnTo>
                    <a:pt x="7619" y="1734311"/>
                  </a:lnTo>
                  <a:lnTo>
                    <a:pt x="7619" y="1737359"/>
                  </a:lnTo>
                  <a:lnTo>
                    <a:pt x="6096" y="1738884"/>
                  </a:lnTo>
                  <a:lnTo>
                    <a:pt x="1523" y="1738884"/>
                  </a:lnTo>
                  <a:lnTo>
                    <a:pt x="0" y="1737359"/>
                  </a:lnTo>
                  <a:close/>
                </a:path>
                <a:path w="7620" h="4465320">
                  <a:moveTo>
                    <a:pt x="0" y="1700784"/>
                  </a:moveTo>
                  <a:lnTo>
                    <a:pt x="0" y="1696211"/>
                  </a:lnTo>
                  <a:lnTo>
                    <a:pt x="1523" y="1696211"/>
                  </a:lnTo>
                  <a:lnTo>
                    <a:pt x="3048" y="1694687"/>
                  </a:lnTo>
                  <a:lnTo>
                    <a:pt x="4571" y="1694687"/>
                  </a:lnTo>
                  <a:lnTo>
                    <a:pt x="6096" y="1696211"/>
                  </a:lnTo>
                  <a:lnTo>
                    <a:pt x="7619" y="1696211"/>
                  </a:lnTo>
                  <a:lnTo>
                    <a:pt x="7619" y="1700784"/>
                  </a:lnTo>
                  <a:lnTo>
                    <a:pt x="6096" y="1700784"/>
                  </a:lnTo>
                  <a:lnTo>
                    <a:pt x="6096" y="1702308"/>
                  </a:lnTo>
                  <a:lnTo>
                    <a:pt x="1523" y="1702308"/>
                  </a:lnTo>
                  <a:lnTo>
                    <a:pt x="1523" y="1700784"/>
                  </a:lnTo>
                  <a:lnTo>
                    <a:pt x="0" y="1700784"/>
                  </a:lnTo>
                  <a:close/>
                </a:path>
                <a:path w="7620" h="4465320">
                  <a:moveTo>
                    <a:pt x="6096" y="1664208"/>
                  </a:moveTo>
                  <a:lnTo>
                    <a:pt x="6096" y="1659635"/>
                  </a:lnTo>
                  <a:lnTo>
                    <a:pt x="7619" y="1659635"/>
                  </a:lnTo>
                  <a:lnTo>
                    <a:pt x="7619" y="1664208"/>
                  </a:lnTo>
                  <a:lnTo>
                    <a:pt x="6096" y="1664208"/>
                  </a:lnTo>
                  <a:close/>
                </a:path>
                <a:path w="7620" h="4465320">
                  <a:moveTo>
                    <a:pt x="1523" y="1665732"/>
                  </a:moveTo>
                  <a:lnTo>
                    <a:pt x="1523" y="1658111"/>
                  </a:lnTo>
                  <a:lnTo>
                    <a:pt x="6096" y="1658111"/>
                  </a:lnTo>
                  <a:lnTo>
                    <a:pt x="6096" y="1665732"/>
                  </a:lnTo>
                  <a:lnTo>
                    <a:pt x="1523" y="1665732"/>
                  </a:lnTo>
                  <a:close/>
                </a:path>
                <a:path w="7620" h="4465320">
                  <a:moveTo>
                    <a:pt x="0" y="1664208"/>
                  </a:moveTo>
                  <a:lnTo>
                    <a:pt x="0" y="1659635"/>
                  </a:lnTo>
                  <a:lnTo>
                    <a:pt x="1523" y="1659635"/>
                  </a:lnTo>
                  <a:lnTo>
                    <a:pt x="1523" y="1664208"/>
                  </a:lnTo>
                  <a:lnTo>
                    <a:pt x="0" y="1664208"/>
                  </a:lnTo>
                  <a:close/>
                </a:path>
                <a:path w="7620" h="4465320">
                  <a:moveTo>
                    <a:pt x="6096" y="1627632"/>
                  </a:moveTo>
                  <a:lnTo>
                    <a:pt x="6096" y="1623059"/>
                  </a:lnTo>
                  <a:lnTo>
                    <a:pt x="7619" y="1623059"/>
                  </a:lnTo>
                  <a:lnTo>
                    <a:pt x="7619" y="1627632"/>
                  </a:lnTo>
                  <a:lnTo>
                    <a:pt x="6096" y="1627632"/>
                  </a:lnTo>
                  <a:close/>
                </a:path>
                <a:path w="7620" h="4465320">
                  <a:moveTo>
                    <a:pt x="1523" y="1629156"/>
                  </a:moveTo>
                  <a:lnTo>
                    <a:pt x="1523" y="1621535"/>
                  </a:lnTo>
                  <a:lnTo>
                    <a:pt x="6096" y="1621535"/>
                  </a:lnTo>
                  <a:lnTo>
                    <a:pt x="6096" y="1629156"/>
                  </a:lnTo>
                  <a:lnTo>
                    <a:pt x="1523" y="1629156"/>
                  </a:lnTo>
                  <a:close/>
                </a:path>
                <a:path w="7620" h="4465320">
                  <a:moveTo>
                    <a:pt x="0" y="1627632"/>
                  </a:moveTo>
                  <a:lnTo>
                    <a:pt x="0" y="1623059"/>
                  </a:lnTo>
                  <a:lnTo>
                    <a:pt x="1523" y="1623059"/>
                  </a:lnTo>
                  <a:lnTo>
                    <a:pt x="1523" y="1627632"/>
                  </a:lnTo>
                  <a:lnTo>
                    <a:pt x="0" y="1627632"/>
                  </a:lnTo>
                  <a:close/>
                </a:path>
                <a:path w="7620" h="4465320">
                  <a:moveTo>
                    <a:pt x="0" y="1589532"/>
                  </a:moveTo>
                  <a:lnTo>
                    <a:pt x="0" y="1586484"/>
                  </a:lnTo>
                  <a:lnTo>
                    <a:pt x="1523" y="1584959"/>
                  </a:lnTo>
                  <a:lnTo>
                    <a:pt x="6096" y="1584959"/>
                  </a:lnTo>
                  <a:lnTo>
                    <a:pt x="7619" y="1586484"/>
                  </a:lnTo>
                  <a:lnTo>
                    <a:pt x="7619" y="1589532"/>
                  </a:lnTo>
                  <a:lnTo>
                    <a:pt x="4571" y="1592580"/>
                  </a:lnTo>
                  <a:lnTo>
                    <a:pt x="3048" y="1592580"/>
                  </a:lnTo>
                  <a:lnTo>
                    <a:pt x="0" y="1589532"/>
                  </a:lnTo>
                  <a:close/>
                </a:path>
                <a:path w="7620" h="4465320">
                  <a:moveTo>
                    <a:pt x="0" y="1552956"/>
                  </a:moveTo>
                  <a:lnTo>
                    <a:pt x="0" y="1549908"/>
                  </a:lnTo>
                  <a:lnTo>
                    <a:pt x="1523" y="1548384"/>
                  </a:lnTo>
                  <a:lnTo>
                    <a:pt x="6096" y="1548384"/>
                  </a:lnTo>
                  <a:lnTo>
                    <a:pt x="7619" y="1549908"/>
                  </a:lnTo>
                  <a:lnTo>
                    <a:pt x="7619" y="1552956"/>
                  </a:lnTo>
                  <a:lnTo>
                    <a:pt x="6096" y="1554480"/>
                  </a:lnTo>
                  <a:lnTo>
                    <a:pt x="1523" y="1554480"/>
                  </a:lnTo>
                  <a:lnTo>
                    <a:pt x="0" y="1552956"/>
                  </a:lnTo>
                  <a:close/>
                </a:path>
                <a:path w="7620" h="4465320">
                  <a:moveTo>
                    <a:pt x="0" y="1516380"/>
                  </a:moveTo>
                  <a:lnTo>
                    <a:pt x="0" y="1513332"/>
                  </a:lnTo>
                  <a:lnTo>
                    <a:pt x="3048" y="1510284"/>
                  </a:lnTo>
                  <a:lnTo>
                    <a:pt x="4571" y="1510284"/>
                  </a:lnTo>
                  <a:lnTo>
                    <a:pt x="7619" y="1513332"/>
                  </a:lnTo>
                  <a:lnTo>
                    <a:pt x="7619" y="1516380"/>
                  </a:lnTo>
                  <a:lnTo>
                    <a:pt x="6096" y="1517903"/>
                  </a:lnTo>
                  <a:lnTo>
                    <a:pt x="1523" y="1517903"/>
                  </a:lnTo>
                  <a:lnTo>
                    <a:pt x="0" y="1516380"/>
                  </a:lnTo>
                  <a:close/>
                </a:path>
                <a:path w="7620" h="4465320">
                  <a:moveTo>
                    <a:pt x="6096" y="1479803"/>
                  </a:moveTo>
                  <a:lnTo>
                    <a:pt x="6096" y="1475232"/>
                  </a:lnTo>
                  <a:lnTo>
                    <a:pt x="7619" y="1475232"/>
                  </a:lnTo>
                  <a:lnTo>
                    <a:pt x="7619" y="1479803"/>
                  </a:lnTo>
                  <a:lnTo>
                    <a:pt x="6096" y="1479803"/>
                  </a:lnTo>
                  <a:close/>
                </a:path>
                <a:path w="7620" h="4465320">
                  <a:moveTo>
                    <a:pt x="1523" y="1481327"/>
                  </a:moveTo>
                  <a:lnTo>
                    <a:pt x="1523" y="1473708"/>
                  </a:lnTo>
                  <a:lnTo>
                    <a:pt x="6096" y="1473708"/>
                  </a:lnTo>
                  <a:lnTo>
                    <a:pt x="6096" y="1481327"/>
                  </a:lnTo>
                  <a:lnTo>
                    <a:pt x="1523" y="1481327"/>
                  </a:lnTo>
                  <a:close/>
                </a:path>
                <a:path w="7620" h="4465320">
                  <a:moveTo>
                    <a:pt x="0" y="1479803"/>
                  </a:moveTo>
                  <a:lnTo>
                    <a:pt x="0" y="1475232"/>
                  </a:lnTo>
                  <a:lnTo>
                    <a:pt x="1523" y="1475232"/>
                  </a:lnTo>
                  <a:lnTo>
                    <a:pt x="1523" y="1479803"/>
                  </a:lnTo>
                  <a:lnTo>
                    <a:pt x="0" y="1479803"/>
                  </a:lnTo>
                  <a:close/>
                </a:path>
                <a:path w="7620" h="4465320">
                  <a:moveTo>
                    <a:pt x="6096" y="1443227"/>
                  </a:moveTo>
                  <a:lnTo>
                    <a:pt x="6096" y="1438656"/>
                  </a:lnTo>
                  <a:lnTo>
                    <a:pt x="7619" y="1438656"/>
                  </a:lnTo>
                  <a:lnTo>
                    <a:pt x="7619" y="1443227"/>
                  </a:lnTo>
                  <a:lnTo>
                    <a:pt x="6096" y="1443227"/>
                  </a:lnTo>
                  <a:close/>
                </a:path>
                <a:path w="7620" h="4465320">
                  <a:moveTo>
                    <a:pt x="1523" y="1444751"/>
                  </a:moveTo>
                  <a:lnTo>
                    <a:pt x="1523" y="1437132"/>
                  </a:lnTo>
                  <a:lnTo>
                    <a:pt x="6096" y="1437132"/>
                  </a:lnTo>
                  <a:lnTo>
                    <a:pt x="6096" y="1444751"/>
                  </a:lnTo>
                  <a:lnTo>
                    <a:pt x="1523" y="1444751"/>
                  </a:lnTo>
                  <a:close/>
                </a:path>
                <a:path w="7620" h="4465320">
                  <a:moveTo>
                    <a:pt x="0" y="1443227"/>
                  </a:moveTo>
                  <a:lnTo>
                    <a:pt x="0" y="1438656"/>
                  </a:lnTo>
                  <a:lnTo>
                    <a:pt x="1523" y="1438656"/>
                  </a:lnTo>
                  <a:lnTo>
                    <a:pt x="1523" y="1443227"/>
                  </a:lnTo>
                  <a:lnTo>
                    <a:pt x="0" y="1443227"/>
                  </a:lnTo>
                  <a:close/>
                </a:path>
                <a:path w="7620" h="4465320">
                  <a:moveTo>
                    <a:pt x="6096" y="1406651"/>
                  </a:moveTo>
                  <a:lnTo>
                    <a:pt x="6096" y="1402080"/>
                  </a:lnTo>
                  <a:lnTo>
                    <a:pt x="7619" y="1402080"/>
                  </a:lnTo>
                  <a:lnTo>
                    <a:pt x="7619" y="1406651"/>
                  </a:lnTo>
                  <a:lnTo>
                    <a:pt x="6096" y="1406651"/>
                  </a:lnTo>
                  <a:close/>
                </a:path>
                <a:path w="7620" h="4465320">
                  <a:moveTo>
                    <a:pt x="1523" y="1408176"/>
                  </a:moveTo>
                  <a:lnTo>
                    <a:pt x="1523" y="1400556"/>
                  </a:lnTo>
                  <a:lnTo>
                    <a:pt x="6096" y="1400556"/>
                  </a:lnTo>
                  <a:lnTo>
                    <a:pt x="6096" y="1408176"/>
                  </a:lnTo>
                  <a:lnTo>
                    <a:pt x="1523" y="1408176"/>
                  </a:lnTo>
                  <a:close/>
                </a:path>
                <a:path w="7620" h="4465320">
                  <a:moveTo>
                    <a:pt x="0" y="1406651"/>
                  </a:moveTo>
                  <a:lnTo>
                    <a:pt x="0" y="1402080"/>
                  </a:lnTo>
                  <a:lnTo>
                    <a:pt x="1523" y="1402080"/>
                  </a:lnTo>
                  <a:lnTo>
                    <a:pt x="1523" y="1406651"/>
                  </a:lnTo>
                  <a:lnTo>
                    <a:pt x="0" y="1406651"/>
                  </a:lnTo>
                  <a:close/>
                </a:path>
                <a:path w="7620" h="4465320">
                  <a:moveTo>
                    <a:pt x="0" y="1368551"/>
                  </a:moveTo>
                  <a:lnTo>
                    <a:pt x="0" y="1365503"/>
                  </a:lnTo>
                  <a:lnTo>
                    <a:pt x="1523" y="1363980"/>
                  </a:lnTo>
                  <a:lnTo>
                    <a:pt x="6096" y="1363980"/>
                  </a:lnTo>
                  <a:lnTo>
                    <a:pt x="7619" y="1365503"/>
                  </a:lnTo>
                  <a:lnTo>
                    <a:pt x="7619" y="1368551"/>
                  </a:lnTo>
                  <a:lnTo>
                    <a:pt x="4571" y="1371600"/>
                  </a:lnTo>
                  <a:lnTo>
                    <a:pt x="3048" y="1371600"/>
                  </a:lnTo>
                  <a:lnTo>
                    <a:pt x="0" y="1368551"/>
                  </a:lnTo>
                  <a:close/>
                </a:path>
                <a:path w="7620" h="4465320">
                  <a:moveTo>
                    <a:pt x="0" y="1331976"/>
                  </a:moveTo>
                  <a:lnTo>
                    <a:pt x="0" y="1328927"/>
                  </a:lnTo>
                  <a:lnTo>
                    <a:pt x="1523" y="1327403"/>
                  </a:lnTo>
                  <a:lnTo>
                    <a:pt x="6096" y="1327403"/>
                  </a:lnTo>
                  <a:lnTo>
                    <a:pt x="7619" y="1328927"/>
                  </a:lnTo>
                  <a:lnTo>
                    <a:pt x="7619" y="1331976"/>
                  </a:lnTo>
                  <a:lnTo>
                    <a:pt x="6096" y="1333500"/>
                  </a:lnTo>
                  <a:lnTo>
                    <a:pt x="1523" y="1333500"/>
                  </a:lnTo>
                  <a:lnTo>
                    <a:pt x="0" y="1331976"/>
                  </a:lnTo>
                  <a:close/>
                </a:path>
                <a:path w="7620" h="4465320">
                  <a:moveTo>
                    <a:pt x="0" y="1295400"/>
                  </a:moveTo>
                  <a:lnTo>
                    <a:pt x="0" y="1292351"/>
                  </a:lnTo>
                  <a:lnTo>
                    <a:pt x="3048" y="1289303"/>
                  </a:lnTo>
                  <a:lnTo>
                    <a:pt x="4571" y="1289303"/>
                  </a:lnTo>
                  <a:lnTo>
                    <a:pt x="7619" y="1292351"/>
                  </a:lnTo>
                  <a:lnTo>
                    <a:pt x="7619" y="1295400"/>
                  </a:lnTo>
                  <a:lnTo>
                    <a:pt x="6096" y="1296924"/>
                  </a:lnTo>
                  <a:lnTo>
                    <a:pt x="1523" y="1296924"/>
                  </a:lnTo>
                  <a:lnTo>
                    <a:pt x="0" y="1295400"/>
                  </a:lnTo>
                  <a:close/>
                </a:path>
                <a:path w="7620" h="4465320">
                  <a:moveTo>
                    <a:pt x="6096" y="1258824"/>
                  </a:moveTo>
                  <a:lnTo>
                    <a:pt x="6096" y="1254251"/>
                  </a:lnTo>
                  <a:lnTo>
                    <a:pt x="7619" y="1254251"/>
                  </a:lnTo>
                  <a:lnTo>
                    <a:pt x="7619" y="1258824"/>
                  </a:lnTo>
                  <a:lnTo>
                    <a:pt x="6096" y="1258824"/>
                  </a:lnTo>
                  <a:close/>
                </a:path>
                <a:path w="7620" h="4465320">
                  <a:moveTo>
                    <a:pt x="1523" y="1260348"/>
                  </a:moveTo>
                  <a:lnTo>
                    <a:pt x="1523" y="1252727"/>
                  </a:lnTo>
                  <a:lnTo>
                    <a:pt x="6096" y="1252727"/>
                  </a:lnTo>
                  <a:lnTo>
                    <a:pt x="6096" y="1260348"/>
                  </a:lnTo>
                  <a:lnTo>
                    <a:pt x="1523" y="1260348"/>
                  </a:lnTo>
                  <a:close/>
                </a:path>
                <a:path w="7620" h="4465320">
                  <a:moveTo>
                    <a:pt x="0" y="1258824"/>
                  </a:moveTo>
                  <a:lnTo>
                    <a:pt x="0" y="1254251"/>
                  </a:lnTo>
                  <a:lnTo>
                    <a:pt x="1523" y="1254251"/>
                  </a:lnTo>
                  <a:lnTo>
                    <a:pt x="1523" y="1258824"/>
                  </a:lnTo>
                  <a:lnTo>
                    <a:pt x="0" y="1258824"/>
                  </a:lnTo>
                  <a:close/>
                </a:path>
                <a:path w="7620" h="4465320">
                  <a:moveTo>
                    <a:pt x="6096" y="1222248"/>
                  </a:moveTo>
                  <a:lnTo>
                    <a:pt x="6096" y="1217676"/>
                  </a:lnTo>
                  <a:lnTo>
                    <a:pt x="7619" y="1217676"/>
                  </a:lnTo>
                  <a:lnTo>
                    <a:pt x="7619" y="1222248"/>
                  </a:lnTo>
                  <a:lnTo>
                    <a:pt x="6096" y="1222248"/>
                  </a:lnTo>
                  <a:close/>
                </a:path>
                <a:path w="7620" h="4465320">
                  <a:moveTo>
                    <a:pt x="1523" y="1223772"/>
                  </a:moveTo>
                  <a:lnTo>
                    <a:pt x="1523" y="1216151"/>
                  </a:lnTo>
                  <a:lnTo>
                    <a:pt x="6096" y="1216151"/>
                  </a:lnTo>
                  <a:lnTo>
                    <a:pt x="6096" y="1223772"/>
                  </a:lnTo>
                  <a:lnTo>
                    <a:pt x="1523" y="1223772"/>
                  </a:lnTo>
                  <a:close/>
                </a:path>
                <a:path w="7620" h="4465320">
                  <a:moveTo>
                    <a:pt x="0" y="1222248"/>
                  </a:moveTo>
                  <a:lnTo>
                    <a:pt x="0" y="1217676"/>
                  </a:lnTo>
                  <a:lnTo>
                    <a:pt x="1523" y="1217676"/>
                  </a:lnTo>
                  <a:lnTo>
                    <a:pt x="1523" y="1222248"/>
                  </a:lnTo>
                  <a:lnTo>
                    <a:pt x="0" y="1222248"/>
                  </a:lnTo>
                  <a:close/>
                </a:path>
                <a:path w="7620" h="4465320">
                  <a:moveTo>
                    <a:pt x="0" y="1185672"/>
                  </a:moveTo>
                  <a:lnTo>
                    <a:pt x="0" y="1181100"/>
                  </a:lnTo>
                  <a:lnTo>
                    <a:pt x="1523" y="1181100"/>
                  </a:lnTo>
                  <a:lnTo>
                    <a:pt x="1523" y="1179576"/>
                  </a:lnTo>
                  <a:lnTo>
                    <a:pt x="6096" y="1179576"/>
                  </a:lnTo>
                  <a:lnTo>
                    <a:pt x="6096" y="1181100"/>
                  </a:lnTo>
                  <a:lnTo>
                    <a:pt x="7619" y="1181100"/>
                  </a:lnTo>
                  <a:lnTo>
                    <a:pt x="7619" y="1185672"/>
                  </a:lnTo>
                  <a:lnTo>
                    <a:pt x="6096" y="1185672"/>
                  </a:lnTo>
                  <a:lnTo>
                    <a:pt x="4571" y="1187195"/>
                  </a:lnTo>
                  <a:lnTo>
                    <a:pt x="3048" y="1187195"/>
                  </a:lnTo>
                  <a:lnTo>
                    <a:pt x="1523" y="1185672"/>
                  </a:lnTo>
                  <a:lnTo>
                    <a:pt x="0" y="1185672"/>
                  </a:lnTo>
                  <a:close/>
                </a:path>
                <a:path w="7620" h="4465320">
                  <a:moveTo>
                    <a:pt x="0" y="1147572"/>
                  </a:moveTo>
                  <a:lnTo>
                    <a:pt x="0" y="1144524"/>
                  </a:lnTo>
                  <a:lnTo>
                    <a:pt x="1523" y="1143000"/>
                  </a:lnTo>
                  <a:lnTo>
                    <a:pt x="6096" y="1143000"/>
                  </a:lnTo>
                  <a:lnTo>
                    <a:pt x="7619" y="1144524"/>
                  </a:lnTo>
                  <a:lnTo>
                    <a:pt x="7619" y="1147572"/>
                  </a:lnTo>
                  <a:lnTo>
                    <a:pt x="4571" y="1150619"/>
                  </a:lnTo>
                  <a:lnTo>
                    <a:pt x="3048" y="1150619"/>
                  </a:lnTo>
                  <a:lnTo>
                    <a:pt x="0" y="1147572"/>
                  </a:lnTo>
                  <a:close/>
                </a:path>
                <a:path w="7620" h="4465320">
                  <a:moveTo>
                    <a:pt x="0" y="1110995"/>
                  </a:moveTo>
                  <a:lnTo>
                    <a:pt x="0" y="1107948"/>
                  </a:lnTo>
                  <a:lnTo>
                    <a:pt x="1523" y="1106424"/>
                  </a:lnTo>
                  <a:lnTo>
                    <a:pt x="6096" y="1106424"/>
                  </a:lnTo>
                  <a:lnTo>
                    <a:pt x="7619" y="1107948"/>
                  </a:lnTo>
                  <a:lnTo>
                    <a:pt x="7619" y="1110995"/>
                  </a:lnTo>
                  <a:lnTo>
                    <a:pt x="6096" y="1112519"/>
                  </a:lnTo>
                  <a:lnTo>
                    <a:pt x="1523" y="1112519"/>
                  </a:lnTo>
                  <a:lnTo>
                    <a:pt x="0" y="1110995"/>
                  </a:lnTo>
                  <a:close/>
                </a:path>
                <a:path w="7620" h="4465320">
                  <a:moveTo>
                    <a:pt x="0" y="1074419"/>
                  </a:moveTo>
                  <a:lnTo>
                    <a:pt x="0" y="1071372"/>
                  </a:lnTo>
                  <a:lnTo>
                    <a:pt x="3048" y="1068324"/>
                  </a:lnTo>
                  <a:lnTo>
                    <a:pt x="4571" y="1068324"/>
                  </a:lnTo>
                  <a:lnTo>
                    <a:pt x="7619" y="1071372"/>
                  </a:lnTo>
                  <a:lnTo>
                    <a:pt x="7619" y="1074419"/>
                  </a:lnTo>
                  <a:lnTo>
                    <a:pt x="6096" y="1075943"/>
                  </a:lnTo>
                  <a:lnTo>
                    <a:pt x="1523" y="1075943"/>
                  </a:lnTo>
                  <a:lnTo>
                    <a:pt x="0" y="1074419"/>
                  </a:lnTo>
                  <a:close/>
                </a:path>
                <a:path w="7620" h="4465320">
                  <a:moveTo>
                    <a:pt x="6096" y="1037843"/>
                  </a:moveTo>
                  <a:lnTo>
                    <a:pt x="6096" y="1033272"/>
                  </a:lnTo>
                  <a:lnTo>
                    <a:pt x="7619" y="1033272"/>
                  </a:lnTo>
                  <a:lnTo>
                    <a:pt x="7619" y="1037843"/>
                  </a:lnTo>
                  <a:lnTo>
                    <a:pt x="6096" y="1037843"/>
                  </a:lnTo>
                  <a:close/>
                </a:path>
                <a:path w="7620" h="4465320">
                  <a:moveTo>
                    <a:pt x="1523" y="1039367"/>
                  </a:moveTo>
                  <a:lnTo>
                    <a:pt x="1523" y="1031748"/>
                  </a:lnTo>
                  <a:lnTo>
                    <a:pt x="6096" y="1031748"/>
                  </a:lnTo>
                  <a:lnTo>
                    <a:pt x="6096" y="1039367"/>
                  </a:lnTo>
                  <a:lnTo>
                    <a:pt x="1523" y="1039367"/>
                  </a:lnTo>
                  <a:close/>
                </a:path>
                <a:path w="7620" h="4465320">
                  <a:moveTo>
                    <a:pt x="0" y="1037843"/>
                  </a:moveTo>
                  <a:lnTo>
                    <a:pt x="0" y="1033272"/>
                  </a:lnTo>
                  <a:lnTo>
                    <a:pt x="1523" y="1033272"/>
                  </a:lnTo>
                  <a:lnTo>
                    <a:pt x="1523" y="1037843"/>
                  </a:lnTo>
                  <a:lnTo>
                    <a:pt x="0" y="1037843"/>
                  </a:lnTo>
                  <a:close/>
                </a:path>
                <a:path w="7620" h="4465320">
                  <a:moveTo>
                    <a:pt x="6096" y="1001267"/>
                  </a:moveTo>
                  <a:lnTo>
                    <a:pt x="6096" y="996695"/>
                  </a:lnTo>
                  <a:lnTo>
                    <a:pt x="7619" y="996695"/>
                  </a:lnTo>
                  <a:lnTo>
                    <a:pt x="7619" y="1001267"/>
                  </a:lnTo>
                  <a:lnTo>
                    <a:pt x="6096" y="1001267"/>
                  </a:lnTo>
                  <a:close/>
                </a:path>
                <a:path w="7620" h="4465320">
                  <a:moveTo>
                    <a:pt x="1523" y="1002792"/>
                  </a:moveTo>
                  <a:lnTo>
                    <a:pt x="1523" y="995172"/>
                  </a:lnTo>
                  <a:lnTo>
                    <a:pt x="6096" y="995172"/>
                  </a:lnTo>
                  <a:lnTo>
                    <a:pt x="6096" y="1002792"/>
                  </a:lnTo>
                  <a:lnTo>
                    <a:pt x="1523" y="1002792"/>
                  </a:lnTo>
                  <a:close/>
                </a:path>
                <a:path w="7620" h="4465320">
                  <a:moveTo>
                    <a:pt x="0" y="1001267"/>
                  </a:moveTo>
                  <a:lnTo>
                    <a:pt x="0" y="996695"/>
                  </a:lnTo>
                  <a:lnTo>
                    <a:pt x="1523" y="996695"/>
                  </a:lnTo>
                  <a:lnTo>
                    <a:pt x="1523" y="1001267"/>
                  </a:lnTo>
                  <a:lnTo>
                    <a:pt x="0" y="1001267"/>
                  </a:lnTo>
                  <a:close/>
                </a:path>
                <a:path w="7620" h="4465320">
                  <a:moveTo>
                    <a:pt x="0" y="964692"/>
                  </a:moveTo>
                  <a:lnTo>
                    <a:pt x="0" y="960119"/>
                  </a:lnTo>
                  <a:lnTo>
                    <a:pt x="1523" y="960119"/>
                  </a:lnTo>
                  <a:lnTo>
                    <a:pt x="1523" y="958595"/>
                  </a:lnTo>
                  <a:lnTo>
                    <a:pt x="6096" y="958595"/>
                  </a:lnTo>
                  <a:lnTo>
                    <a:pt x="6096" y="960119"/>
                  </a:lnTo>
                  <a:lnTo>
                    <a:pt x="7619" y="960119"/>
                  </a:lnTo>
                  <a:lnTo>
                    <a:pt x="7619" y="964692"/>
                  </a:lnTo>
                  <a:lnTo>
                    <a:pt x="6096" y="964692"/>
                  </a:lnTo>
                  <a:lnTo>
                    <a:pt x="4571" y="966216"/>
                  </a:lnTo>
                  <a:lnTo>
                    <a:pt x="3048" y="966216"/>
                  </a:lnTo>
                  <a:lnTo>
                    <a:pt x="1523" y="964692"/>
                  </a:lnTo>
                  <a:lnTo>
                    <a:pt x="0" y="964692"/>
                  </a:lnTo>
                  <a:close/>
                </a:path>
                <a:path w="7620" h="4465320">
                  <a:moveTo>
                    <a:pt x="0" y="926592"/>
                  </a:moveTo>
                  <a:lnTo>
                    <a:pt x="0" y="923543"/>
                  </a:lnTo>
                  <a:lnTo>
                    <a:pt x="1523" y="922019"/>
                  </a:lnTo>
                  <a:lnTo>
                    <a:pt x="6096" y="922019"/>
                  </a:lnTo>
                  <a:lnTo>
                    <a:pt x="7619" y="923543"/>
                  </a:lnTo>
                  <a:lnTo>
                    <a:pt x="7619" y="926592"/>
                  </a:lnTo>
                  <a:lnTo>
                    <a:pt x="4571" y="929640"/>
                  </a:lnTo>
                  <a:lnTo>
                    <a:pt x="3048" y="929640"/>
                  </a:lnTo>
                  <a:lnTo>
                    <a:pt x="0" y="926592"/>
                  </a:lnTo>
                  <a:close/>
                </a:path>
                <a:path w="7620" h="4465320">
                  <a:moveTo>
                    <a:pt x="0" y="890016"/>
                  </a:moveTo>
                  <a:lnTo>
                    <a:pt x="0" y="886967"/>
                  </a:lnTo>
                  <a:lnTo>
                    <a:pt x="1523" y="885443"/>
                  </a:lnTo>
                  <a:lnTo>
                    <a:pt x="6096" y="885443"/>
                  </a:lnTo>
                  <a:lnTo>
                    <a:pt x="7619" y="886967"/>
                  </a:lnTo>
                  <a:lnTo>
                    <a:pt x="7619" y="890016"/>
                  </a:lnTo>
                  <a:lnTo>
                    <a:pt x="6096" y="891540"/>
                  </a:lnTo>
                  <a:lnTo>
                    <a:pt x="1523" y="891540"/>
                  </a:lnTo>
                  <a:lnTo>
                    <a:pt x="0" y="890016"/>
                  </a:lnTo>
                  <a:close/>
                </a:path>
                <a:path w="7620" h="4465320">
                  <a:moveTo>
                    <a:pt x="0" y="853440"/>
                  </a:moveTo>
                  <a:lnTo>
                    <a:pt x="0" y="850392"/>
                  </a:lnTo>
                  <a:lnTo>
                    <a:pt x="3048" y="847343"/>
                  </a:lnTo>
                  <a:lnTo>
                    <a:pt x="4571" y="847343"/>
                  </a:lnTo>
                  <a:lnTo>
                    <a:pt x="7619" y="850392"/>
                  </a:lnTo>
                  <a:lnTo>
                    <a:pt x="7619" y="853440"/>
                  </a:lnTo>
                  <a:lnTo>
                    <a:pt x="6096" y="853440"/>
                  </a:lnTo>
                  <a:lnTo>
                    <a:pt x="6096" y="854964"/>
                  </a:lnTo>
                  <a:lnTo>
                    <a:pt x="1523" y="854964"/>
                  </a:lnTo>
                  <a:lnTo>
                    <a:pt x="1523" y="853440"/>
                  </a:lnTo>
                  <a:lnTo>
                    <a:pt x="0" y="853440"/>
                  </a:lnTo>
                  <a:close/>
                </a:path>
                <a:path w="7620" h="4465320">
                  <a:moveTo>
                    <a:pt x="6096" y="816864"/>
                  </a:moveTo>
                  <a:lnTo>
                    <a:pt x="6096" y="812292"/>
                  </a:lnTo>
                  <a:lnTo>
                    <a:pt x="7619" y="812292"/>
                  </a:lnTo>
                  <a:lnTo>
                    <a:pt x="7619" y="816864"/>
                  </a:lnTo>
                  <a:lnTo>
                    <a:pt x="6096" y="816864"/>
                  </a:lnTo>
                  <a:close/>
                </a:path>
                <a:path w="7620" h="4465320">
                  <a:moveTo>
                    <a:pt x="1523" y="818387"/>
                  </a:moveTo>
                  <a:lnTo>
                    <a:pt x="1523" y="810767"/>
                  </a:lnTo>
                  <a:lnTo>
                    <a:pt x="6096" y="810767"/>
                  </a:lnTo>
                  <a:lnTo>
                    <a:pt x="6096" y="818387"/>
                  </a:lnTo>
                  <a:lnTo>
                    <a:pt x="1523" y="818387"/>
                  </a:lnTo>
                  <a:close/>
                </a:path>
                <a:path w="7620" h="4465320">
                  <a:moveTo>
                    <a:pt x="0" y="816864"/>
                  </a:moveTo>
                  <a:lnTo>
                    <a:pt x="0" y="812292"/>
                  </a:lnTo>
                  <a:lnTo>
                    <a:pt x="1523" y="812292"/>
                  </a:lnTo>
                  <a:lnTo>
                    <a:pt x="1523" y="816864"/>
                  </a:lnTo>
                  <a:lnTo>
                    <a:pt x="0" y="816864"/>
                  </a:lnTo>
                  <a:close/>
                </a:path>
                <a:path w="7620" h="4465320">
                  <a:moveTo>
                    <a:pt x="6096" y="780287"/>
                  </a:moveTo>
                  <a:lnTo>
                    <a:pt x="6096" y="775716"/>
                  </a:lnTo>
                  <a:lnTo>
                    <a:pt x="7619" y="775716"/>
                  </a:lnTo>
                  <a:lnTo>
                    <a:pt x="7619" y="780287"/>
                  </a:lnTo>
                  <a:lnTo>
                    <a:pt x="6096" y="780287"/>
                  </a:lnTo>
                  <a:close/>
                </a:path>
                <a:path w="7620" h="4465320">
                  <a:moveTo>
                    <a:pt x="1523" y="781811"/>
                  </a:moveTo>
                  <a:lnTo>
                    <a:pt x="1523" y="774192"/>
                  </a:lnTo>
                  <a:lnTo>
                    <a:pt x="6096" y="774192"/>
                  </a:lnTo>
                  <a:lnTo>
                    <a:pt x="6096" y="781811"/>
                  </a:lnTo>
                  <a:lnTo>
                    <a:pt x="1523" y="781811"/>
                  </a:lnTo>
                  <a:close/>
                </a:path>
                <a:path w="7620" h="4465320">
                  <a:moveTo>
                    <a:pt x="0" y="780287"/>
                  </a:moveTo>
                  <a:lnTo>
                    <a:pt x="0" y="775716"/>
                  </a:lnTo>
                  <a:lnTo>
                    <a:pt x="1523" y="775716"/>
                  </a:lnTo>
                  <a:lnTo>
                    <a:pt x="1523" y="780287"/>
                  </a:lnTo>
                  <a:lnTo>
                    <a:pt x="0" y="780287"/>
                  </a:lnTo>
                  <a:close/>
                </a:path>
                <a:path w="7620" h="4465320">
                  <a:moveTo>
                    <a:pt x="0" y="743711"/>
                  </a:moveTo>
                  <a:lnTo>
                    <a:pt x="0" y="739140"/>
                  </a:lnTo>
                  <a:lnTo>
                    <a:pt x="1523" y="739140"/>
                  </a:lnTo>
                  <a:lnTo>
                    <a:pt x="1523" y="737616"/>
                  </a:lnTo>
                  <a:lnTo>
                    <a:pt x="6096" y="737616"/>
                  </a:lnTo>
                  <a:lnTo>
                    <a:pt x="6096" y="739140"/>
                  </a:lnTo>
                  <a:lnTo>
                    <a:pt x="7619" y="739140"/>
                  </a:lnTo>
                  <a:lnTo>
                    <a:pt x="7619" y="743711"/>
                  </a:lnTo>
                  <a:lnTo>
                    <a:pt x="6096" y="743711"/>
                  </a:lnTo>
                  <a:lnTo>
                    <a:pt x="4571" y="745235"/>
                  </a:lnTo>
                  <a:lnTo>
                    <a:pt x="3048" y="745235"/>
                  </a:lnTo>
                  <a:lnTo>
                    <a:pt x="1523" y="743711"/>
                  </a:lnTo>
                  <a:lnTo>
                    <a:pt x="0" y="743711"/>
                  </a:lnTo>
                  <a:close/>
                </a:path>
                <a:path w="7620" h="4465320">
                  <a:moveTo>
                    <a:pt x="0" y="705612"/>
                  </a:moveTo>
                  <a:lnTo>
                    <a:pt x="0" y="702563"/>
                  </a:lnTo>
                  <a:lnTo>
                    <a:pt x="1523" y="701039"/>
                  </a:lnTo>
                  <a:lnTo>
                    <a:pt x="6096" y="701039"/>
                  </a:lnTo>
                  <a:lnTo>
                    <a:pt x="7619" y="702563"/>
                  </a:lnTo>
                  <a:lnTo>
                    <a:pt x="7619" y="705612"/>
                  </a:lnTo>
                  <a:lnTo>
                    <a:pt x="4571" y="708659"/>
                  </a:lnTo>
                  <a:lnTo>
                    <a:pt x="3048" y="708659"/>
                  </a:lnTo>
                  <a:lnTo>
                    <a:pt x="0" y="705612"/>
                  </a:lnTo>
                  <a:close/>
                </a:path>
                <a:path w="7620" h="4465320">
                  <a:moveTo>
                    <a:pt x="0" y="669035"/>
                  </a:moveTo>
                  <a:lnTo>
                    <a:pt x="0" y="665988"/>
                  </a:lnTo>
                  <a:lnTo>
                    <a:pt x="1523" y="664463"/>
                  </a:lnTo>
                  <a:lnTo>
                    <a:pt x="6096" y="664463"/>
                  </a:lnTo>
                  <a:lnTo>
                    <a:pt x="7619" y="665988"/>
                  </a:lnTo>
                  <a:lnTo>
                    <a:pt x="7619" y="669035"/>
                  </a:lnTo>
                  <a:lnTo>
                    <a:pt x="6096" y="670559"/>
                  </a:lnTo>
                  <a:lnTo>
                    <a:pt x="1523" y="670559"/>
                  </a:lnTo>
                  <a:lnTo>
                    <a:pt x="0" y="669035"/>
                  </a:lnTo>
                  <a:close/>
                </a:path>
                <a:path w="7620" h="4465320">
                  <a:moveTo>
                    <a:pt x="0" y="632459"/>
                  </a:moveTo>
                  <a:lnTo>
                    <a:pt x="0" y="629412"/>
                  </a:lnTo>
                  <a:lnTo>
                    <a:pt x="3048" y="626363"/>
                  </a:lnTo>
                  <a:lnTo>
                    <a:pt x="4571" y="626363"/>
                  </a:lnTo>
                  <a:lnTo>
                    <a:pt x="7619" y="629412"/>
                  </a:lnTo>
                  <a:lnTo>
                    <a:pt x="7619" y="632459"/>
                  </a:lnTo>
                  <a:lnTo>
                    <a:pt x="6096" y="632459"/>
                  </a:lnTo>
                  <a:lnTo>
                    <a:pt x="6096" y="633983"/>
                  </a:lnTo>
                  <a:lnTo>
                    <a:pt x="1523" y="633983"/>
                  </a:lnTo>
                  <a:lnTo>
                    <a:pt x="1523" y="632459"/>
                  </a:lnTo>
                  <a:lnTo>
                    <a:pt x="0" y="632459"/>
                  </a:lnTo>
                  <a:close/>
                </a:path>
                <a:path w="7620" h="4465320">
                  <a:moveTo>
                    <a:pt x="6096" y="595883"/>
                  </a:moveTo>
                  <a:lnTo>
                    <a:pt x="6096" y="591312"/>
                  </a:lnTo>
                  <a:lnTo>
                    <a:pt x="7619" y="591312"/>
                  </a:lnTo>
                  <a:lnTo>
                    <a:pt x="7619" y="595883"/>
                  </a:lnTo>
                  <a:lnTo>
                    <a:pt x="6096" y="595883"/>
                  </a:lnTo>
                  <a:close/>
                </a:path>
                <a:path w="7620" h="4465320">
                  <a:moveTo>
                    <a:pt x="1523" y="597408"/>
                  </a:moveTo>
                  <a:lnTo>
                    <a:pt x="1523" y="589788"/>
                  </a:lnTo>
                  <a:lnTo>
                    <a:pt x="6096" y="589788"/>
                  </a:lnTo>
                  <a:lnTo>
                    <a:pt x="6096" y="597408"/>
                  </a:lnTo>
                  <a:lnTo>
                    <a:pt x="1523" y="597408"/>
                  </a:lnTo>
                  <a:close/>
                </a:path>
                <a:path w="7620" h="4465320">
                  <a:moveTo>
                    <a:pt x="0" y="595883"/>
                  </a:moveTo>
                  <a:lnTo>
                    <a:pt x="0" y="591312"/>
                  </a:lnTo>
                  <a:lnTo>
                    <a:pt x="1523" y="591312"/>
                  </a:lnTo>
                  <a:lnTo>
                    <a:pt x="1523" y="595883"/>
                  </a:lnTo>
                  <a:lnTo>
                    <a:pt x="0" y="595883"/>
                  </a:lnTo>
                  <a:close/>
                </a:path>
                <a:path w="7620" h="4465320">
                  <a:moveTo>
                    <a:pt x="6096" y="559308"/>
                  </a:moveTo>
                  <a:lnTo>
                    <a:pt x="6096" y="554735"/>
                  </a:lnTo>
                  <a:lnTo>
                    <a:pt x="7619" y="554735"/>
                  </a:lnTo>
                  <a:lnTo>
                    <a:pt x="7619" y="559308"/>
                  </a:lnTo>
                  <a:lnTo>
                    <a:pt x="6096" y="559308"/>
                  </a:lnTo>
                  <a:close/>
                </a:path>
                <a:path w="7620" h="4465320">
                  <a:moveTo>
                    <a:pt x="1523" y="560832"/>
                  </a:moveTo>
                  <a:lnTo>
                    <a:pt x="1523" y="553212"/>
                  </a:lnTo>
                  <a:lnTo>
                    <a:pt x="6096" y="553212"/>
                  </a:lnTo>
                  <a:lnTo>
                    <a:pt x="6096" y="560832"/>
                  </a:lnTo>
                  <a:lnTo>
                    <a:pt x="1523" y="560832"/>
                  </a:lnTo>
                  <a:close/>
                </a:path>
                <a:path w="7620" h="4465320">
                  <a:moveTo>
                    <a:pt x="0" y="559308"/>
                  </a:moveTo>
                  <a:lnTo>
                    <a:pt x="0" y="554735"/>
                  </a:lnTo>
                  <a:lnTo>
                    <a:pt x="1523" y="554735"/>
                  </a:lnTo>
                  <a:lnTo>
                    <a:pt x="1523" y="559308"/>
                  </a:lnTo>
                  <a:lnTo>
                    <a:pt x="0" y="559308"/>
                  </a:lnTo>
                  <a:close/>
                </a:path>
                <a:path w="7620" h="4465320">
                  <a:moveTo>
                    <a:pt x="0" y="521208"/>
                  </a:moveTo>
                  <a:lnTo>
                    <a:pt x="0" y="518159"/>
                  </a:lnTo>
                  <a:lnTo>
                    <a:pt x="1523" y="518159"/>
                  </a:lnTo>
                  <a:lnTo>
                    <a:pt x="1523" y="516635"/>
                  </a:lnTo>
                  <a:lnTo>
                    <a:pt x="6096" y="516635"/>
                  </a:lnTo>
                  <a:lnTo>
                    <a:pt x="6096" y="518159"/>
                  </a:lnTo>
                  <a:lnTo>
                    <a:pt x="7619" y="518159"/>
                  </a:lnTo>
                  <a:lnTo>
                    <a:pt x="7619" y="521208"/>
                  </a:lnTo>
                  <a:lnTo>
                    <a:pt x="4571" y="524255"/>
                  </a:lnTo>
                  <a:lnTo>
                    <a:pt x="3048" y="524255"/>
                  </a:lnTo>
                  <a:lnTo>
                    <a:pt x="0" y="521208"/>
                  </a:lnTo>
                  <a:close/>
                </a:path>
                <a:path w="7620" h="4465320">
                  <a:moveTo>
                    <a:pt x="0" y="484632"/>
                  </a:moveTo>
                  <a:lnTo>
                    <a:pt x="0" y="481583"/>
                  </a:lnTo>
                  <a:lnTo>
                    <a:pt x="1523" y="480059"/>
                  </a:lnTo>
                  <a:lnTo>
                    <a:pt x="6096" y="480059"/>
                  </a:lnTo>
                  <a:lnTo>
                    <a:pt x="7619" y="481583"/>
                  </a:lnTo>
                  <a:lnTo>
                    <a:pt x="7619" y="484632"/>
                  </a:lnTo>
                  <a:lnTo>
                    <a:pt x="6096" y="486155"/>
                  </a:lnTo>
                  <a:lnTo>
                    <a:pt x="1523" y="486155"/>
                  </a:lnTo>
                  <a:lnTo>
                    <a:pt x="0" y="484632"/>
                  </a:lnTo>
                  <a:close/>
                </a:path>
                <a:path w="7620" h="4465320">
                  <a:moveTo>
                    <a:pt x="0" y="448055"/>
                  </a:moveTo>
                  <a:lnTo>
                    <a:pt x="0" y="445008"/>
                  </a:lnTo>
                  <a:lnTo>
                    <a:pt x="3048" y="441959"/>
                  </a:lnTo>
                  <a:lnTo>
                    <a:pt x="4571" y="441959"/>
                  </a:lnTo>
                  <a:lnTo>
                    <a:pt x="7619" y="445008"/>
                  </a:lnTo>
                  <a:lnTo>
                    <a:pt x="7619" y="448055"/>
                  </a:lnTo>
                  <a:lnTo>
                    <a:pt x="6096" y="449579"/>
                  </a:lnTo>
                  <a:lnTo>
                    <a:pt x="1523" y="449579"/>
                  </a:lnTo>
                  <a:lnTo>
                    <a:pt x="0" y="448055"/>
                  </a:lnTo>
                  <a:close/>
                </a:path>
                <a:path w="7620" h="4465320">
                  <a:moveTo>
                    <a:pt x="0" y="411479"/>
                  </a:moveTo>
                  <a:lnTo>
                    <a:pt x="0" y="406908"/>
                  </a:lnTo>
                  <a:lnTo>
                    <a:pt x="1523" y="406908"/>
                  </a:lnTo>
                  <a:lnTo>
                    <a:pt x="3048" y="405383"/>
                  </a:lnTo>
                  <a:lnTo>
                    <a:pt x="4571" y="405383"/>
                  </a:lnTo>
                  <a:lnTo>
                    <a:pt x="6096" y="406908"/>
                  </a:lnTo>
                  <a:lnTo>
                    <a:pt x="7619" y="406908"/>
                  </a:lnTo>
                  <a:lnTo>
                    <a:pt x="7619" y="411479"/>
                  </a:lnTo>
                  <a:lnTo>
                    <a:pt x="6096" y="411479"/>
                  </a:lnTo>
                  <a:lnTo>
                    <a:pt x="6096" y="413004"/>
                  </a:lnTo>
                  <a:lnTo>
                    <a:pt x="1523" y="413004"/>
                  </a:lnTo>
                  <a:lnTo>
                    <a:pt x="1523" y="411479"/>
                  </a:lnTo>
                  <a:lnTo>
                    <a:pt x="0" y="411479"/>
                  </a:lnTo>
                  <a:close/>
                </a:path>
                <a:path w="7620" h="4465320">
                  <a:moveTo>
                    <a:pt x="6096" y="374904"/>
                  </a:moveTo>
                  <a:lnTo>
                    <a:pt x="6096" y="370332"/>
                  </a:lnTo>
                  <a:lnTo>
                    <a:pt x="7619" y="370332"/>
                  </a:lnTo>
                  <a:lnTo>
                    <a:pt x="7619" y="374904"/>
                  </a:lnTo>
                  <a:lnTo>
                    <a:pt x="6096" y="374904"/>
                  </a:lnTo>
                  <a:close/>
                </a:path>
                <a:path w="7620" h="4465320">
                  <a:moveTo>
                    <a:pt x="1523" y="376428"/>
                  </a:moveTo>
                  <a:lnTo>
                    <a:pt x="1523" y="368808"/>
                  </a:lnTo>
                  <a:lnTo>
                    <a:pt x="6096" y="368808"/>
                  </a:lnTo>
                  <a:lnTo>
                    <a:pt x="6096" y="376428"/>
                  </a:lnTo>
                  <a:lnTo>
                    <a:pt x="1523" y="376428"/>
                  </a:lnTo>
                  <a:close/>
                </a:path>
                <a:path w="7620" h="4465320">
                  <a:moveTo>
                    <a:pt x="0" y="374904"/>
                  </a:moveTo>
                  <a:lnTo>
                    <a:pt x="0" y="370332"/>
                  </a:lnTo>
                  <a:lnTo>
                    <a:pt x="1523" y="370332"/>
                  </a:lnTo>
                  <a:lnTo>
                    <a:pt x="1523" y="374904"/>
                  </a:lnTo>
                  <a:lnTo>
                    <a:pt x="0" y="374904"/>
                  </a:lnTo>
                  <a:close/>
                </a:path>
                <a:path w="7620" h="4465320">
                  <a:moveTo>
                    <a:pt x="6096" y="338328"/>
                  </a:moveTo>
                  <a:lnTo>
                    <a:pt x="6096" y="333755"/>
                  </a:lnTo>
                  <a:lnTo>
                    <a:pt x="7619" y="333755"/>
                  </a:lnTo>
                  <a:lnTo>
                    <a:pt x="7619" y="338328"/>
                  </a:lnTo>
                  <a:lnTo>
                    <a:pt x="6096" y="338328"/>
                  </a:lnTo>
                  <a:close/>
                </a:path>
                <a:path w="7620" h="4465320">
                  <a:moveTo>
                    <a:pt x="1523" y="339851"/>
                  </a:moveTo>
                  <a:lnTo>
                    <a:pt x="1523" y="332232"/>
                  </a:lnTo>
                  <a:lnTo>
                    <a:pt x="6096" y="332232"/>
                  </a:lnTo>
                  <a:lnTo>
                    <a:pt x="6096" y="339851"/>
                  </a:lnTo>
                  <a:lnTo>
                    <a:pt x="1523" y="339851"/>
                  </a:lnTo>
                  <a:close/>
                </a:path>
                <a:path w="7620" h="4465320">
                  <a:moveTo>
                    <a:pt x="0" y="338328"/>
                  </a:moveTo>
                  <a:lnTo>
                    <a:pt x="0" y="333755"/>
                  </a:lnTo>
                  <a:lnTo>
                    <a:pt x="1523" y="333755"/>
                  </a:lnTo>
                  <a:lnTo>
                    <a:pt x="1523" y="338328"/>
                  </a:lnTo>
                  <a:lnTo>
                    <a:pt x="0" y="338328"/>
                  </a:lnTo>
                  <a:close/>
                </a:path>
                <a:path w="7620" h="4465320">
                  <a:moveTo>
                    <a:pt x="0" y="300228"/>
                  </a:moveTo>
                  <a:lnTo>
                    <a:pt x="0" y="297179"/>
                  </a:lnTo>
                  <a:lnTo>
                    <a:pt x="1523" y="297179"/>
                  </a:lnTo>
                  <a:lnTo>
                    <a:pt x="1523" y="295655"/>
                  </a:lnTo>
                  <a:lnTo>
                    <a:pt x="6096" y="295655"/>
                  </a:lnTo>
                  <a:lnTo>
                    <a:pt x="6096" y="297179"/>
                  </a:lnTo>
                  <a:lnTo>
                    <a:pt x="7619" y="297179"/>
                  </a:lnTo>
                  <a:lnTo>
                    <a:pt x="7619" y="300228"/>
                  </a:lnTo>
                  <a:lnTo>
                    <a:pt x="4571" y="303275"/>
                  </a:lnTo>
                  <a:lnTo>
                    <a:pt x="3048" y="303275"/>
                  </a:lnTo>
                  <a:lnTo>
                    <a:pt x="0" y="300228"/>
                  </a:lnTo>
                  <a:close/>
                </a:path>
                <a:path w="7620" h="4465320">
                  <a:moveTo>
                    <a:pt x="0" y="263651"/>
                  </a:moveTo>
                  <a:lnTo>
                    <a:pt x="0" y="260604"/>
                  </a:lnTo>
                  <a:lnTo>
                    <a:pt x="1523" y="259079"/>
                  </a:lnTo>
                  <a:lnTo>
                    <a:pt x="6096" y="259079"/>
                  </a:lnTo>
                  <a:lnTo>
                    <a:pt x="7619" y="260604"/>
                  </a:lnTo>
                  <a:lnTo>
                    <a:pt x="7619" y="263651"/>
                  </a:lnTo>
                  <a:lnTo>
                    <a:pt x="6096" y="265175"/>
                  </a:lnTo>
                  <a:lnTo>
                    <a:pt x="1523" y="265175"/>
                  </a:lnTo>
                  <a:lnTo>
                    <a:pt x="0" y="263651"/>
                  </a:lnTo>
                  <a:close/>
                </a:path>
                <a:path w="7620" h="4465320">
                  <a:moveTo>
                    <a:pt x="0" y="227075"/>
                  </a:moveTo>
                  <a:lnTo>
                    <a:pt x="0" y="224028"/>
                  </a:lnTo>
                  <a:lnTo>
                    <a:pt x="3048" y="220979"/>
                  </a:lnTo>
                  <a:lnTo>
                    <a:pt x="4571" y="220979"/>
                  </a:lnTo>
                  <a:lnTo>
                    <a:pt x="7619" y="224028"/>
                  </a:lnTo>
                  <a:lnTo>
                    <a:pt x="7619" y="227075"/>
                  </a:lnTo>
                  <a:lnTo>
                    <a:pt x="6096" y="228600"/>
                  </a:lnTo>
                  <a:lnTo>
                    <a:pt x="1523" y="228600"/>
                  </a:lnTo>
                  <a:lnTo>
                    <a:pt x="0" y="227075"/>
                  </a:lnTo>
                  <a:close/>
                </a:path>
                <a:path w="7620" h="4465320">
                  <a:moveTo>
                    <a:pt x="0" y="190500"/>
                  </a:moveTo>
                  <a:lnTo>
                    <a:pt x="0" y="185928"/>
                  </a:lnTo>
                  <a:lnTo>
                    <a:pt x="1523" y="185928"/>
                  </a:lnTo>
                  <a:lnTo>
                    <a:pt x="3048" y="184404"/>
                  </a:lnTo>
                  <a:lnTo>
                    <a:pt x="4571" y="184404"/>
                  </a:lnTo>
                  <a:lnTo>
                    <a:pt x="6096" y="185928"/>
                  </a:lnTo>
                  <a:lnTo>
                    <a:pt x="7619" y="185928"/>
                  </a:lnTo>
                  <a:lnTo>
                    <a:pt x="7619" y="190500"/>
                  </a:lnTo>
                  <a:lnTo>
                    <a:pt x="6096" y="190500"/>
                  </a:lnTo>
                  <a:lnTo>
                    <a:pt x="6096" y="192024"/>
                  </a:lnTo>
                  <a:lnTo>
                    <a:pt x="1523" y="192024"/>
                  </a:lnTo>
                  <a:lnTo>
                    <a:pt x="1523" y="190500"/>
                  </a:lnTo>
                  <a:lnTo>
                    <a:pt x="0" y="190500"/>
                  </a:lnTo>
                  <a:close/>
                </a:path>
                <a:path w="7620" h="4465320">
                  <a:moveTo>
                    <a:pt x="6096" y="153924"/>
                  </a:moveTo>
                  <a:lnTo>
                    <a:pt x="6096" y="149351"/>
                  </a:lnTo>
                  <a:lnTo>
                    <a:pt x="7619" y="149351"/>
                  </a:lnTo>
                  <a:lnTo>
                    <a:pt x="7619" y="153924"/>
                  </a:lnTo>
                  <a:lnTo>
                    <a:pt x="6096" y="153924"/>
                  </a:lnTo>
                  <a:close/>
                </a:path>
                <a:path w="7620" h="4465320">
                  <a:moveTo>
                    <a:pt x="1523" y="155447"/>
                  </a:moveTo>
                  <a:lnTo>
                    <a:pt x="1523" y="147828"/>
                  </a:lnTo>
                  <a:lnTo>
                    <a:pt x="6096" y="147828"/>
                  </a:lnTo>
                  <a:lnTo>
                    <a:pt x="6096" y="155447"/>
                  </a:lnTo>
                  <a:lnTo>
                    <a:pt x="1523" y="155447"/>
                  </a:lnTo>
                  <a:close/>
                </a:path>
                <a:path w="7620" h="4465320">
                  <a:moveTo>
                    <a:pt x="0" y="153924"/>
                  </a:moveTo>
                  <a:lnTo>
                    <a:pt x="0" y="149351"/>
                  </a:lnTo>
                  <a:lnTo>
                    <a:pt x="1523" y="149351"/>
                  </a:lnTo>
                  <a:lnTo>
                    <a:pt x="1523" y="153924"/>
                  </a:lnTo>
                  <a:lnTo>
                    <a:pt x="0" y="153924"/>
                  </a:lnTo>
                  <a:close/>
                </a:path>
                <a:path w="7620" h="4465320">
                  <a:moveTo>
                    <a:pt x="6096" y="117347"/>
                  </a:moveTo>
                  <a:lnTo>
                    <a:pt x="6096" y="112775"/>
                  </a:lnTo>
                  <a:lnTo>
                    <a:pt x="7619" y="112775"/>
                  </a:lnTo>
                  <a:lnTo>
                    <a:pt x="7619" y="117347"/>
                  </a:lnTo>
                  <a:lnTo>
                    <a:pt x="6096" y="117347"/>
                  </a:lnTo>
                  <a:close/>
                </a:path>
                <a:path w="7620" h="4465320">
                  <a:moveTo>
                    <a:pt x="1523" y="118871"/>
                  </a:moveTo>
                  <a:lnTo>
                    <a:pt x="1523" y="111251"/>
                  </a:lnTo>
                  <a:lnTo>
                    <a:pt x="6096" y="111251"/>
                  </a:lnTo>
                  <a:lnTo>
                    <a:pt x="6096" y="118871"/>
                  </a:lnTo>
                  <a:lnTo>
                    <a:pt x="1523" y="118871"/>
                  </a:lnTo>
                  <a:close/>
                </a:path>
                <a:path w="7620" h="4465320">
                  <a:moveTo>
                    <a:pt x="0" y="117347"/>
                  </a:moveTo>
                  <a:lnTo>
                    <a:pt x="0" y="112775"/>
                  </a:lnTo>
                  <a:lnTo>
                    <a:pt x="1523" y="112775"/>
                  </a:lnTo>
                  <a:lnTo>
                    <a:pt x="1523" y="117347"/>
                  </a:lnTo>
                  <a:lnTo>
                    <a:pt x="0" y="117347"/>
                  </a:lnTo>
                  <a:close/>
                </a:path>
                <a:path w="7620" h="4465320">
                  <a:moveTo>
                    <a:pt x="0" y="79247"/>
                  </a:moveTo>
                  <a:lnTo>
                    <a:pt x="0" y="76200"/>
                  </a:lnTo>
                  <a:lnTo>
                    <a:pt x="1523" y="74675"/>
                  </a:lnTo>
                  <a:lnTo>
                    <a:pt x="6096" y="74675"/>
                  </a:lnTo>
                  <a:lnTo>
                    <a:pt x="7619" y="76200"/>
                  </a:lnTo>
                  <a:lnTo>
                    <a:pt x="7619" y="79247"/>
                  </a:lnTo>
                  <a:lnTo>
                    <a:pt x="4571" y="82296"/>
                  </a:lnTo>
                  <a:lnTo>
                    <a:pt x="3048" y="82296"/>
                  </a:lnTo>
                  <a:lnTo>
                    <a:pt x="0" y="79247"/>
                  </a:lnTo>
                  <a:close/>
                </a:path>
                <a:path w="7620" h="4465320">
                  <a:moveTo>
                    <a:pt x="0" y="42671"/>
                  </a:moveTo>
                  <a:lnTo>
                    <a:pt x="0" y="39624"/>
                  </a:lnTo>
                  <a:lnTo>
                    <a:pt x="1523" y="38100"/>
                  </a:lnTo>
                  <a:lnTo>
                    <a:pt x="6096" y="38100"/>
                  </a:lnTo>
                  <a:lnTo>
                    <a:pt x="7619" y="39624"/>
                  </a:lnTo>
                  <a:lnTo>
                    <a:pt x="7619" y="42671"/>
                  </a:lnTo>
                  <a:lnTo>
                    <a:pt x="6096" y="44196"/>
                  </a:lnTo>
                  <a:lnTo>
                    <a:pt x="1523" y="44196"/>
                  </a:lnTo>
                  <a:lnTo>
                    <a:pt x="0" y="42671"/>
                  </a:lnTo>
                  <a:close/>
                </a:path>
                <a:path w="7620" h="4465320">
                  <a:moveTo>
                    <a:pt x="0" y="6096"/>
                  </a:moveTo>
                  <a:lnTo>
                    <a:pt x="0" y="3047"/>
                  </a:lnTo>
                  <a:lnTo>
                    <a:pt x="3048" y="0"/>
                  </a:lnTo>
                  <a:lnTo>
                    <a:pt x="4571" y="0"/>
                  </a:lnTo>
                  <a:lnTo>
                    <a:pt x="6096" y="1524"/>
                  </a:lnTo>
                  <a:lnTo>
                    <a:pt x="7619" y="6096"/>
                  </a:lnTo>
                  <a:lnTo>
                    <a:pt x="6096" y="7620"/>
                  </a:lnTo>
                  <a:lnTo>
                    <a:pt x="1523" y="7620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937B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85131" y="1697736"/>
              <a:ext cx="1828800" cy="452170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1435" y="1697736"/>
              <a:ext cx="1830324" cy="4521708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737359" y="1697736"/>
              <a:ext cx="6350" cy="2247900"/>
            </a:xfrm>
            <a:custGeom>
              <a:avLst/>
              <a:gdLst/>
              <a:ahLst/>
              <a:cxnLst/>
              <a:rect l="l" t="t" r="r" b="b"/>
              <a:pathLst>
                <a:path w="6350" h="2247900">
                  <a:moveTo>
                    <a:pt x="0" y="2247899"/>
                  </a:moveTo>
                  <a:lnTo>
                    <a:pt x="0" y="2241804"/>
                  </a:lnTo>
                  <a:lnTo>
                    <a:pt x="6095" y="2241804"/>
                  </a:lnTo>
                  <a:lnTo>
                    <a:pt x="6095" y="2243328"/>
                  </a:lnTo>
                  <a:lnTo>
                    <a:pt x="4571" y="2247899"/>
                  </a:lnTo>
                  <a:lnTo>
                    <a:pt x="0" y="2247899"/>
                  </a:lnTo>
                  <a:close/>
                </a:path>
                <a:path w="6350" h="2247900">
                  <a:moveTo>
                    <a:pt x="0" y="2211323"/>
                  </a:moveTo>
                  <a:lnTo>
                    <a:pt x="0" y="2205228"/>
                  </a:lnTo>
                  <a:lnTo>
                    <a:pt x="1523" y="2205228"/>
                  </a:lnTo>
                  <a:lnTo>
                    <a:pt x="1523" y="2203704"/>
                  </a:lnTo>
                  <a:lnTo>
                    <a:pt x="4571" y="2203704"/>
                  </a:lnTo>
                  <a:lnTo>
                    <a:pt x="4571" y="2205228"/>
                  </a:lnTo>
                  <a:lnTo>
                    <a:pt x="6095" y="2205228"/>
                  </a:lnTo>
                  <a:lnTo>
                    <a:pt x="6095" y="2211323"/>
                  </a:lnTo>
                  <a:lnTo>
                    <a:pt x="0" y="2211323"/>
                  </a:lnTo>
                  <a:close/>
                </a:path>
                <a:path w="6350" h="2247900">
                  <a:moveTo>
                    <a:pt x="0" y="2173223"/>
                  </a:moveTo>
                  <a:lnTo>
                    <a:pt x="0" y="2168652"/>
                  </a:lnTo>
                  <a:lnTo>
                    <a:pt x="1523" y="2168652"/>
                  </a:lnTo>
                  <a:lnTo>
                    <a:pt x="1523" y="2167128"/>
                  </a:lnTo>
                  <a:lnTo>
                    <a:pt x="4571" y="2167128"/>
                  </a:lnTo>
                  <a:lnTo>
                    <a:pt x="4571" y="2168652"/>
                  </a:lnTo>
                  <a:lnTo>
                    <a:pt x="6095" y="2168652"/>
                  </a:lnTo>
                  <a:lnTo>
                    <a:pt x="6095" y="2173223"/>
                  </a:lnTo>
                  <a:lnTo>
                    <a:pt x="4571" y="2174747"/>
                  </a:lnTo>
                  <a:lnTo>
                    <a:pt x="1523" y="2174747"/>
                  </a:lnTo>
                  <a:lnTo>
                    <a:pt x="0" y="2173223"/>
                  </a:lnTo>
                  <a:close/>
                </a:path>
                <a:path w="6350" h="2247900">
                  <a:moveTo>
                    <a:pt x="0" y="2136647"/>
                  </a:moveTo>
                  <a:lnTo>
                    <a:pt x="0" y="2132075"/>
                  </a:lnTo>
                  <a:lnTo>
                    <a:pt x="1523" y="2130552"/>
                  </a:lnTo>
                  <a:lnTo>
                    <a:pt x="4571" y="2130552"/>
                  </a:lnTo>
                  <a:lnTo>
                    <a:pt x="6095" y="2132075"/>
                  </a:lnTo>
                  <a:lnTo>
                    <a:pt x="6095" y="2136647"/>
                  </a:lnTo>
                  <a:lnTo>
                    <a:pt x="4571" y="2138172"/>
                  </a:lnTo>
                  <a:lnTo>
                    <a:pt x="1523" y="2138172"/>
                  </a:lnTo>
                  <a:lnTo>
                    <a:pt x="0" y="2136647"/>
                  </a:lnTo>
                  <a:close/>
                </a:path>
                <a:path w="6350" h="2247900">
                  <a:moveTo>
                    <a:pt x="0" y="2100072"/>
                  </a:moveTo>
                  <a:lnTo>
                    <a:pt x="0" y="2095499"/>
                  </a:lnTo>
                  <a:lnTo>
                    <a:pt x="1523" y="2093975"/>
                  </a:lnTo>
                  <a:lnTo>
                    <a:pt x="4571" y="2093975"/>
                  </a:lnTo>
                  <a:lnTo>
                    <a:pt x="6095" y="2095499"/>
                  </a:lnTo>
                  <a:lnTo>
                    <a:pt x="6095" y="2100072"/>
                  </a:lnTo>
                  <a:lnTo>
                    <a:pt x="4571" y="2101596"/>
                  </a:lnTo>
                  <a:lnTo>
                    <a:pt x="1523" y="2101596"/>
                  </a:lnTo>
                  <a:lnTo>
                    <a:pt x="0" y="2100072"/>
                  </a:lnTo>
                  <a:close/>
                </a:path>
                <a:path w="6350" h="2247900">
                  <a:moveTo>
                    <a:pt x="0" y="2063496"/>
                  </a:moveTo>
                  <a:lnTo>
                    <a:pt x="0" y="2058923"/>
                  </a:lnTo>
                  <a:lnTo>
                    <a:pt x="1523" y="2057399"/>
                  </a:lnTo>
                  <a:lnTo>
                    <a:pt x="4571" y="2057399"/>
                  </a:lnTo>
                  <a:lnTo>
                    <a:pt x="6095" y="2058923"/>
                  </a:lnTo>
                  <a:lnTo>
                    <a:pt x="6095" y="2063496"/>
                  </a:lnTo>
                  <a:lnTo>
                    <a:pt x="4571" y="2063496"/>
                  </a:lnTo>
                  <a:lnTo>
                    <a:pt x="4571" y="2065020"/>
                  </a:lnTo>
                  <a:lnTo>
                    <a:pt x="1523" y="2065020"/>
                  </a:lnTo>
                  <a:lnTo>
                    <a:pt x="1523" y="2063496"/>
                  </a:lnTo>
                  <a:lnTo>
                    <a:pt x="0" y="2063496"/>
                  </a:lnTo>
                  <a:close/>
                </a:path>
                <a:path w="6350" h="2247900">
                  <a:moveTo>
                    <a:pt x="0" y="2026920"/>
                  </a:moveTo>
                  <a:lnTo>
                    <a:pt x="0" y="2020823"/>
                  </a:lnTo>
                  <a:lnTo>
                    <a:pt x="6095" y="2020823"/>
                  </a:lnTo>
                  <a:lnTo>
                    <a:pt x="6095" y="2026920"/>
                  </a:lnTo>
                  <a:lnTo>
                    <a:pt x="0" y="2026920"/>
                  </a:lnTo>
                  <a:close/>
                </a:path>
                <a:path w="6350" h="2247900">
                  <a:moveTo>
                    <a:pt x="0" y="1990344"/>
                  </a:moveTo>
                  <a:lnTo>
                    <a:pt x="0" y="1984247"/>
                  </a:lnTo>
                  <a:lnTo>
                    <a:pt x="1523" y="1984247"/>
                  </a:lnTo>
                  <a:lnTo>
                    <a:pt x="1523" y="1982723"/>
                  </a:lnTo>
                  <a:lnTo>
                    <a:pt x="4571" y="1982723"/>
                  </a:lnTo>
                  <a:lnTo>
                    <a:pt x="4571" y="1984247"/>
                  </a:lnTo>
                  <a:lnTo>
                    <a:pt x="6095" y="1984247"/>
                  </a:lnTo>
                  <a:lnTo>
                    <a:pt x="6095" y="1990344"/>
                  </a:lnTo>
                  <a:lnTo>
                    <a:pt x="0" y="1990344"/>
                  </a:lnTo>
                  <a:close/>
                </a:path>
                <a:path w="6350" h="2247900">
                  <a:moveTo>
                    <a:pt x="0" y="1952244"/>
                  </a:moveTo>
                  <a:lnTo>
                    <a:pt x="0" y="1947672"/>
                  </a:lnTo>
                  <a:lnTo>
                    <a:pt x="1523" y="1947672"/>
                  </a:lnTo>
                  <a:lnTo>
                    <a:pt x="1523" y="1946147"/>
                  </a:lnTo>
                  <a:lnTo>
                    <a:pt x="4571" y="1946147"/>
                  </a:lnTo>
                  <a:lnTo>
                    <a:pt x="4571" y="1947672"/>
                  </a:lnTo>
                  <a:lnTo>
                    <a:pt x="6095" y="1947672"/>
                  </a:lnTo>
                  <a:lnTo>
                    <a:pt x="6095" y="1952244"/>
                  </a:lnTo>
                  <a:lnTo>
                    <a:pt x="4571" y="1953767"/>
                  </a:lnTo>
                  <a:lnTo>
                    <a:pt x="1523" y="1953767"/>
                  </a:lnTo>
                  <a:lnTo>
                    <a:pt x="0" y="1952244"/>
                  </a:lnTo>
                  <a:close/>
                </a:path>
                <a:path w="6350" h="2247900">
                  <a:moveTo>
                    <a:pt x="0" y="1915667"/>
                  </a:moveTo>
                  <a:lnTo>
                    <a:pt x="0" y="1911096"/>
                  </a:lnTo>
                  <a:lnTo>
                    <a:pt x="1523" y="1909572"/>
                  </a:lnTo>
                  <a:lnTo>
                    <a:pt x="4571" y="1909572"/>
                  </a:lnTo>
                  <a:lnTo>
                    <a:pt x="6095" y="1911096"/>
                  </a:lnTo>
                  <a:lnTo>
                    <a:pt x="6095" y="1915667"/>
                  </a:lnTo>
                  <a:lnTo>
                    <a:pt x="4571" y="1917191"/>
                  </a:lnTo>
                  <a:lnTo>
                    <a:pt x="1523" y="1917191"/>
                  </a:lnTo>
                  <a:lnTo>
                    <a:pt x="0" y="1915667"/>
                  </a:lnTo>
                  <a:close/>
                </a:path>
                <a:path w="6350" h="2247900">
                  <a:moveTo>
                    <a:pt x="0" y="1879091"/>
                  </a:moveTo>
                  <a:lnTo>
                    <a:pt x="0" y="1874520"/>
                  </a:lnTo>
                  <a:lnTo>
                    <a:pt x="1523" y="1872996"/>
                  </a:lnTo>
                  <a:lnTo>
                    <a:pt x="4571" y="1872996"/>
                  </a:lnTo>
                  <a:lnTo>
                    <a:pt x="6095" y="1874520"/>
                  </a:lnTo>
                  <a:lnTo>
                    <a:pt x="6095" y="1879091"/>
                  </a:lnTo>
                  <a:lnTo>
                    <a:pt x="4571" y="1880615"/>
                  </a:lnTo>
                  <a:lnTo>
                    <a:pt x="1523" y="1880615"/>
                  </a:lnTo>
                  <a:lnTo>
                    <a:pt x="0" y="1879091"/>
                  </a:lnTo>
                  <a:close/>
                </a:path>
                <a:path w="6350" h="2247900">
                  <a:moveTo>
                    <a:pt x="0" y="1842515"/>
                  </a:moveTo>
                  <a:lnTo>
                    <a:pt x="0" y="1836420"/>
                  </a:lnTo>
                  <a:lnTo>
                    <a:pt x="6095" y="1836420"/>
                  </a:lnTo>
                  <a:lnTo>
                    <a:pt x="6095" y="1842515"/>
                  </a:lnTo>
                  <a:lnTo>
                    <a:pt x="4571" y="1842515"/>
                  </a:lnTo>
                  <a:lnTo>
                    <a:pt x="4571" y="1844039"/>
                  </a:lnTo>
                  <a:lnTo>
                    <a:pt x="1523" y="1844039"/>
                  </a:lnTo>
                  <a:lnTo>
                    <a:pt x="1523" y="1842515"/>
                  </a:lnTo>
                  <a:lnTo>
                    <a:pt x="0" y="1842515"/>
                  </a:lnTo>
                  <a:close/>
                </a:path>
                <a:path w="6350" h="2247900">
                  <a:moveTo>
                    <a:pt x="0" y="1805939"/>
                  </a:moveTo>
                  <a:lnTo>
                    <a:pt x="0" y="1799844"/>
                  </a:lnTo>
                  <a:lnTo>
                    <a:pt x="6095" y="1799844"/>
                  </a:lnTo>
                  <a:lnTo>
                    <a:pt x="6095" y="1805939"/>
                  </a:lnTo>
                  <a:lnTo>
                    <a:pt x="0" y="1805939"/>
                  </a:lnTo>
                  <a:close/>
                </a:path>
                <a:path w="6350" h="2247900">
                  <a:moveTo>
                    <a:pt x="0" y="1769364"/>
                  </a:moveTo>
                  <a:lnTo>
                    <a:pt x="0" y="1763267"/>
                  </a:lnTo>
                  <a:lnTo>
                    <a:pt x="1523" y="1763267"/>
                  </a:lnTo>
                  <a:lnTo>
                    <a:pt x="1523" y="1761744"/>
                  </a:lnTo>
                  <a:lnTo>
                    <a:pt x="4571" y="1761744"/>
                  </a:lnTo>
                  <a:lnTo>
                    <a:pt x="4571" y="1763267"/>
                  </a:lnTo>
                  <a:lnTo>
                    <a:pt x="6095" y="1763267"/>
                  </a:lnTo>
                  <a:lnTo>
                    <a:pt x="6095" y="1769364"/>
                  </a:lnTo>
                  <a:lnTo>
                    <a:pt x="0" y="1769364"/>
                  </a:lnTo>
                  <a:close/>
                </a:path>
                <a:path w="6350" h="2247900">
                  <a:moveTo>
                    <a:pt x="0" y="1731264"/>
                  </a:moveTo>
                  <a:lnTo>
                    <a:pt x="0" y="1726691"/>
                  </a:lnTo>
                  <a:lnTo>
                    <a:pt x="1523" y="1726691"/>
                  </a:lnTo>
                  <a:lnTo>
                    <a:pt x="1523" y="1725167"/>
                  </a:lnTo>
                  <a:lnTo>
                    <a:pt x="4571" y="1725167"/>
                  </a:lnTo>
                  <a:lnTo>
                    <a:pt x="4571" y="1726691"/>
                  </a:lnTo>
                  <a:lnTo>
                    <a:pt x="6095" y="1726691"/>
                  </a:lnTo>
                  <a:lnTo>
                    <a:pt x="6095" y="1731264"/>
                  </a:lnTo>
                  <a:lnTo>
                    <a:pt x="4571" y="1732788"/>
                  </a:lnTo>
                  <a:lnTo>
                    <a:pt x="1523" y="1732788"/>
                  </a:lnTo>
                  <a:lnTo>
                    <a:pt x="0" y="1731264"/>
                  </a:lnTo>
                  <a:close/>
                </a:path>
                <a:path w="6350" h="2247900">
                  <a:moveTo>
                    <a:pt x="0" y="1694688"/>
                  </a:moveTo>
                  <a:lnTo>
                    <a:pt x="0" y="1690115"/>
                  </a:lnTo>
                  <a:lnTo>
                    <a:pt x="1523" y="1688591"/>
                  </a:lnTo>
                  <a:lnTo>
                    <a:pt x="4571" y="1688591"/>
                  </a:lnTo>
                  <a:lnTo>
                    <a:pt x="6095" y="1690115"/>
                  </a:lnTo>
                  <a:lnTo>
                    <a:pt x="6095" y="1694688"/>
                  </a:lnTo>
                  <a:lnTo>
                    <a:pt x="4571" y="1696212"/>
                  </a:lnTo>
                  <a:lnTo>
                    <a:pt x="1523" y="1696212"/>
                  </a:lnTo>
                  <a:lnTo>
                    <a:pt x="0" y="1694688"/>
                  </a:lnTo>
                  <a:close/>
                </a:path>
                <a:path w="6350" h="2247900">
                  <a:moveTo>
                    <a:pt x="0" y="1658112"/>
                  </a:moveTo>
                  <a:lnTo>
                    <a:pt x="0" y="1653539"/>
                  </a:lnTo>
                  <a:lnTo>
                    <a:pt x="1523" y="1652015"/>
                  </a:lnTo>
                  <a:lnTo>
                    <a:pt x="4571" y="1652015"/>
                  </a:lnTo>
                  <a:lnTo>
                    <a:pt x="6095" y="1653539"/>
                  </a:lnTo>
                  <a:lnTo>
                    <a:pt x="6095" y="1658112"/>
                  </a:lnTo>
                  <a:lnTo>
                    <a:pt x="4571" y="1659636"/>
                  </a:lnTo>
                  <a:lnTo>
                    <a:pt x="1523" y="1659636"/>
                  </a:lnTo>
                  <a:lnTo>
                    <a:pt x="0" y="1658112"/>
                  </a:lnTo>
                  <a:close/>
                </a:path>
                <a:path w="6350" h="2247900">
                  <a:moveTo>
                    <a:pt x="0" y="1621536"/>
                  </a:moveTo>
                  <a:lnTo>
                    <a:pt x="0" y="1615439"/>
                  </a:lnTo>
                  <a:lnTo>
                    <a:pt x="6095" y="1615439"/>
                  </a:lnTo>
                  <a:lnTo>
                    <a:pt x="6095" y="1621536"/>
                  </a:lnTo>
                  <a:lnTo>
                    <a:pt x="4571" y="1621536"/>
                  </a:lnTo>
                  <a:lnTo>
                    <a:pt x="4571" y="1623060"/>
                  </a:lnTo>
                  <a:lnTo>
                    <a:pt x="1523" y="1623060"/>
                  </a:lnTo>
                  <a:lnTo>
                    <a:pt x="1523" y="1621536"/>
                  </a:lnTo>
                  <a:lnTo>
                    <a:pt x="0" y="1621536"/>
                  </a:lnTo>
                  <a:close/>
                </a:path>
                <a:path w="6350" h="2247900">
                  <a:moveTo>
                    <a:pt x="0" y="1584960"/>
                  </a:moveTo>
                  <a:lnTo>
                    <a:pt x="0" y="1578863"/>
                  </a:lnTo>
                  <a:lnTo>
                    <a:pt x="6095" y="1578863"/>
                  </a:lnTo>
                  <a:lnTo>
                    <a:pt x="6095" y="1584960"/>
                  </a:lnTo>
                  <a:lnTo>
                    <a:pt x="0" y="1584960"/>
                  </a:lnTo>
                  <a:close/>
                </a:path>
                <a:path w="6350" h="2247900">
                  <a:moveTo>
                    <a:pt x="0" y="1548383"/>
                  </a:moveTo>
                  <a:lnTo>
                    <a:pt x="0" y="1542288"/>
                  </a:lnTo>
                  <a:lnTo>
                    <a:pt x="1523" y="1542288"/>
                  </a:lnTo>
                  <a:lnTo>
                    <a:pt x="1523" y="1540763"/>
                  </a:lnTo>
                  <a:lnTo>
                    <a:pt x="4571" y="1540763"/>
                  </a:lnTo>
                  <a:lnTo>
                    <a:pt x="4571" y="1542288"/>
                  </a:lnTo>
                  <a:lnTo>
                    <a:pt x="6095" y="1542288"/>
                  </a:lnTo>
                  <a:lnTo>
                    <a:pt x="6095" y="1548383"/>
                  </a:lnTo>
                  <a:lnTo>
                    <a:pt x="0" y="1548383"/>
                  </a:lnTo>
                  <a:close/>
                </a:path>
                <a:path w="6350" h="2247900">
                  <a:moveTo>
                    <a:pt x="0" y="1510283"/>
                  </a:moveTo>
                  <a:lnTo>
                    <a:pt x="0" y="1505712"/>
                  </a:lnTo>
                  <a:lnTo>
                    <a:pt x="1523" y="1504188"/>
                  </a:lnTo>
                  <a:lnTo>
                    <a:pt x="4571" y="1504188"/>
                  </a:lnTo>
                  <a:lnTo>
                    <a:pt x="6095" y="1505712"/>
                  </a:lnTo>
                  <a:lnTo>
                    <a:pt x="6095" y="1510283"/>
                  </a:lnTo>
                  <a:lnTo>
                    <a:pt x="4571" y="1511807"/>
                  </a:lnTo>
                  <a:lnTo>
                    <a:pt x="1523" y="1511807"/>
                  </a:lnTo>
                  <a:lnTo>
                    <a:pt x="0" y="1510283"/>
                  </a:lnTo>
                  <a:close/>
                </a:path>
                <a:path w="6350" h="2247900">
                  <a:moveTo>
                    <a:pt x="0" y="1473707"/>
                  </a:moveTo>
                  <a:lnTo>
                    <a:pt x="0" y="1469136"/>
                  </a:lnTo>
                  <a:lnTo>
                    <a:pt x="1523" y="1467612"/>
                  </a:lnTo>
                  <a:lnTo>
                    <a:pt x="4571" y="1467612"/>
                  </a:lnTo>
                  <a:lnTo>
                    <a:pt x="6095" y="1469136"/>
                  </a:lnTo>
                  <a:lnTo>
                    <a:pt x="6095" y="1473707"/>
                  </a:lnTo>
                  <a:lnTo>
                    <a:pt x="4571" y="1475231"/>
                  </a:lnTo>
                  <a:lnTo>
                    <a:pt x="1523" y="1475231"/>
                  </a:lnTo>
                  <a:lnTo>
                    <a:pt x="0" y="1473707"/>
                  </a:lnTo>
                  <a:close/>
                </a:path>
                <a:path w="6350" h="2247900">
                  <a:moveTo>
                    <a:pt x="0" y="1437131"/>
                  </a:moveTo>
                  <a:lnTo>
                    <a:pt x="0" y="1432560"/>
                  </a:lnTo>
                  <a:lnTo>
                    <a:pt x="1523" y="1431036"/>
                  </a:lnTo>
                  <a:lnTo>
                    <a:pt x="4571" y="1431036"/>
                  </a:lnTo>
                  <a:lnTo>
                    <a:pt x="6095" y="1432560"/>
                  </a:lnTo>
                  <a:lnTo>
                    <a:pt x="6095" y="1437131"/>
                  </a:lnTo>
                  <a:lnTo>
                    <a:pt x="4571" y="1438655"/>
                  </a:lnTo>
                  <a:lnTo>
                    <a:pt x="1523" y="1438655"/>
                  </a:lnTo>
                  <a:lnTo>
                    <a:pt x="0" y="1437131"/>
                  </a:lnTo>
                  <a:close/>
                </a:path>
                <a:path w="6350" h="2247900">
                  <a:moveTo>
                    <a:pt x="0" y="1400555"/>
                  </a:moveTo>
                  <a:lnTo>
                    <a:pt x="0" y="1394460"/>
                  </a:lnTo>
                  <a:lnTo>
                    <a:pt x="6095" y="1394460"/>
                  </a:lnTo>
                  <a:lnTo>
                    <a:pt x="6095" y="1400555"/>
                  </a:lnTo>
                  <a:lnTo>
                    <a:pt x="4571" y="1400555"/>
                  </a:lnTo>
                  <a:lnTo>
                    <a:pt x="4571" y="1402080"/>
                  </a:lnTo>
                  <a:lnTo>
                    <a:pt x="1523" y="1402080"/>
                  </a:lnTo>
                  <a:lnTo>
                    <a:pt x="1523" y="1400555"/>
                  </a:lnTo>
                  <a:lnTo>
                    <a:pt x="0" y="1400555"/>
                  </a:lnTo>
                  <a:close/>
                </a:path>
                <a:path w="6350" h="2247900">
                  <a:moveTo>
                    <a:pt x="0" y="1363980"/>
                  </a:moveTo>
                  <a:lnTo>
                    <a:pt x="0" y="1357883"/>
                  </a:lnTo>
                  <a:lnTo>
                    <a:pt x="6095" y="1357883"/>
                  </a:lnTo>
                  <a:lnTo>
                    <a:pt x="6095" y="1363980"/>
                  </a:lnTo>
                  <a:lnTo>
                    <a:pt x="0" y="1363980"/>
                  </a:lnTo>
                  <a:close/>
                </a:path>
                <a:path w="6350" h="2247900">
                  <a:moveTo>
                    <a:pt x="0" y="1327404"/>
                  </a:moveTo>
                  <a:lnTo>
                    <a:pt x="0" y="1321307"/>
                  </a:lnTo>
                  <a:lnTo>
                    <a:pt x="1523" y="1321307"/>
                  </a:lnTo>
                  <a:lnTo>
                    <a:pt x="1523" y="1319783"/>
                  </a:lnTo>
                  <a:lnTo>
                    <a:pt x="4571" y="1319783"/>
                  </a:lnTo>
                  <a:lnTo>
                    <a:pt x="4571" y="1321307"/>
                  </a:lnTo>
                  <a:lnTo>
                    <a:pt x="6095" y="1321307"/>
                  </a:lnTo>
                  <a:lnTo>
                    <a:pt x="6095" y="1327404"/>
                  </a:lnTo>
                  <a:lnTo>
                    <a:pt x="0" y="1327404"/>
                  </a:lnTo>
                  <a:close/>
                </a:path>
                <a:path w="6350" h="2247900">
                  <a:moveTo>
                    <a:pt x="0" y="1289304"/>
                  </a:moveTo>
                  <a:lnTo>
                    <a:pt x="0" y="1284731"/>
                  </a:lnTo>
                  <a:lnTo>
                    <a:pt x="1523" y="1283207"/>
                  </a:lnTo>
                  <a:lnTo>
                    <a:pt x="4571" y="1283207"/>
                  </a:lnTo>
                  <a:lnTo>
                    <a:pt x="6095" y="1284731"/>
                  </a:lnTo>
                  <a:lnTo>
                    <a:pt x="6095" y="1289304"/>
                  </a:lnTo>
                  <a:lnTo>
                    <a:pt x="4571" y="1290828"/>
                  </a:lnTo>
                  <a:lnTo>
                    <a:pt x="1523" y="1290828"/>
                  </a:lnTo>
                  <a:lnTo>
                    <a:pt x="0" y="1289304"/>
                  </a:lnTo>
                  <a:close/>
                </a:path>
                <a:path w="6350" h="2247900">
                  <a:moveTo>
                    <a:pt x="0" y="1252728"/>
                  </a:moveTo>
                  <a:lnTo>
                    <a:pt x="0" y="1248155"/>
                  </a:lnTo>
                  <a:lnTo>
                    <a:pt x="1523" y="1246631"/>
                  </a:lnTo>
                  <a:lnTo>
                    <a:pt x="4571" y="1246631"/>
                  </a:lnTo>
                  <a:lnTo>
                    <a:pt x="6095" y="1248155"/>
                  </a:lnTo>
                  <a:lnTo>
                    <a:pt x="6095" y="1252728"/>
                  </a:lnTo>
                  <a:lnTo>
                    <a:pt x="4571" y="1254252"/>
                  </a:lnTo>
                  <a:lnTo>
                    <a:pt x="1523" y="1254252"/>
                  </a:lnTo>
                  <a:lnTo>
                    <a:pt x="0" y="1252728"/>
                  </a:lnTo>
                  <a:close/>
                </a:path>
                <a:path w="6350" h="2247900">
                  <a:moveTo>
                    <a:pt x="0" y="1216152"/>
                  </a:moveTo>
                  <a:lnTo>
                    <a:pt x="0" y="1211580"/>
                  </a:lnTo>
                  <a:lnTo>
                    <a:pt x="1523" y="1210055"/>
                  </a:lnTo>
                  <a:lnTo>
                    <a:pt x="4571" y="1210055"/>
                  </a:lnTo>
                  <a:lnTo>
                    <a:pt x="6095" y="1211580"/>
                  </a:lnTo>
                  <a:lnTo>
                    <a:pt x="6095" y="1216152"/>
                  </a:lnTo>
                  <a:lnTo>
                    <a:pt x="4571" y="1216152"/>
                  </a:lnTo>
                  <a:lnTo>
                    <a:pt x="4571" y="1217675"/>
                  </a:lnTo>
                  <a:lnTo>
                    <a:pt x="1523" y="1217675"/>
                  </a:lnTo>
                  <a:lnTo>
                    <a:pt x="1523" y="1216152"/>
                  </a:lnTo>
                  <a:lnTo>
                    <a:pt x="0" y="1216152"/>
                  </a:lnTo>
                  <a:close/>
                </a:path>
                <a:path w="6350" h="2247900">
                  <a:moveTo>
                    <a:pt x="0" y="1179575"/>
                  </a:moveTo>
                  <a:lnTo>
                    <a:pt x="0" y="1173480"/>
                  </a:lnTo>
                  <a:lnTo>
                    <a:pt x="6095" y="1173480"/>
                  </a:lnTo>
                  <a:lnTo>
                    <a:pt x="6095" y="1179575"/>
                  </a:lnTo>
                  <a:lnTo>
                    <a:pt x="4571" y="1179575"/>
                  </a:lnTo>
                  <a:lnTo>
                    <a:pt x="4571" y="1181099"/>
                  </a:lnTo>
                  <a:lnTo>
                    <a:pt x="1523" y="1181099"/>
                  </a:lnTo>
                  <a:lnTo>
                    <a:pt x="1523" y="1179575"/>
                  </a:lnTo>
                  <a:lnTo>
                    <a:pt x="0" y="1179575"/>
                  </a:lnTo>
                  <a:close/>
                </a:path>
                <a:path w="6350" h="2247900">
                  <a:moveTo>
                    <a:pt x="0" y="1142999"/>
                  </a:moveTo>
                  <a:lnTo>
                    <a:pt x="0" y="1136904"/>
                  </a:lnTo>
                  <a:lnTo>
                    <a:pt x="6095" y="1136904"/>
                  </a:lnTo>
                  <a:lnTo>
                    <a:pt x="6095" y="1142999"/>
                  </a:lnTo>
                  <a:lnTo>
                    <a:pt x="0" y="1142999"/>
                  </a:lnTo>
                  <a:close/>
                </a:path>
                <a:path w="6350" h="2247900">
                  <a:moveTo>
                    <a:pt x="0" y="1106423"/>
                  </a:moveTo>
                  <a:lnTo>
                    <a:pt x="0" y="1100328"/>
                  </a:lnTo>
                  <a:lnTo>
                    <a:pt x="1523" y="1100328"/>
                  </a:lnTo>
                  <a:lnTo>
                    <a:pt x="1523" y="1098804"/>
                  </a:lnTo>
                  <a:lnTo>
                    <a:pt x="4571" y="1098804"/>
                  </a:lnTo>
                  <a:lnTo>
                    <a:pt x="4571" y="1100328"/>
                  </a:lnTo>
                  <a:lnTo>
                    <a:pt x="6095" y="1100328"/>
                  </a:lnTo>
                  <a:lnTo>
                    <a:pt x="6095" y="1106423"/>
                  </a:lnTo>
                  <a:lnTo>
                    <a:pt x="0" y="1106423"/>
                  </a:lnTo>
                  <a:close/>
                </a:path>
                <a:path w="6350" h="2247900">
                  <a:moveTo>
                    <a:pt x="0" y="1068323"/>
                  </a:moveTo>
                  <a:lnTo>
                    <a:pt x="0" y="1063752"/>
                  </a:lnTo>
                  <a:lnTo>
                    <a:pt x="1523" y="1062228"/>
                  </a:lnTo>
                  <a:lnTo>
                    <a:pt x="4571" y="1062228"/>
                  </a:lnTo>
                  <a:lnTo>
                    <a:pt x="6095" y="1063752"/>
                  </a:lnTo>
                  <a:lnTo>
                    <a:pt x="6095" y="1068323"/>
                  </a:lnTo>
                  <a:lnTo>
                    <a:pt x="4571" y="1069847"/>
                  </a:lnTo>
                  <a:lnTo>
                    <a:pt x="1523" y="1069847"/>
                  </a:lnTo>
                  <a:lnTo>
                    <a:pt x="0" y="1068323"/>
                  </a:lnTo>
                  <a:close/>
                </a:path>
                <a:path w="6350" h="2247900">
                  <a:moveTo>
                    <a:pt x="0" y="1031747"/>
                  </a:moveTo>
                  <a:lnTo>
                    <a:pt x="0" y="1027175"/>
                  </a:lnTo>
                  <a:lnTo>
                    <a:pt x="1523" y="1025652"/>
                  </a:lnTo>
                  <a:lnTo>
                    <a:pt x="4571" y="1025652"/>
                  </a:lnTo>
                  <a:lnTo>
                    <a:pt x="6095" y="1027175"/>
                  </a:lnTo>
                  <a:lnTo>
                    <a:pt x="6095" y="1031747"/>
                  </a:lnTo>
                  <a:lnTo>
                    <a:pt x="4571" y="1033271"/>
                  </a:lnTo>
                  <a:lnTo>
                    <a:pt x="1523" y="1033271"/>
                  </a:lnTo>
                  <a:lnTo>
                    <a:pt x="0" y="1031747"/>
                  </a:lnTo>
                  <a:close/>
                </a:path>
                <a:path w="6350" h="2247900">
                  <a:moveTo>
                    <a:pt x="0" y="995171"/>
                  </a:moveTo>
                  <a:lnTo>
                    <a:pt x="0" y="990599"/>
                  </a:lnTo>
                  <a:lnTo>
                    <a:pt x="1523" y="989075"/>
                  </a:lnTo>
                  <a:lnTo>
                    <a:pt x="4571" y="989075"/>
                  </a:lnTo>
                  <a:lnTo>
                    <a:pt x="6095" y="990599"/>
                  </a:lnTo>
                  <a:lnTo>
                    <a:pt x="6095" y="995171"/>
                  </a:lnTo>
                  <a:lnTo>
                    <a:pt x="4571" y="995171"/>
                  </a:lnTo>
                  <a:lnTo>
                    <a:pt x="4571" y="996696"/>
                  </a:lnTo>
                  <a:lnTo>
                    <a:pt x="1523" y="996696"/>
                  </a:lnTo>
                  <a:lnTo>
                    <a:pt x="1523" y="995171"/>
                  </a:lnTo>
                  <a:lnTo>
                    <a:pt x="0" y="995171"/>
                  </a:lnTo>
                  <a:close/>
                </a:path>
                <a:path w="6350" h="2247900">
                  <a:moveTo>
                    <a:pt x="0" y="958596"/>
                  </a:moveTo>
                  <a:lnTo>
                    <a:pt x="0" y="952499"/>
                  </a:lnTo>
                  <a:lnTo>
                    <a:pt x="6095" y="952499"/>
                  </a:lnTo>
                  <a:lnTo>
                    <a:pt x="6095" y="958596"/>
                  </a:lnTo>
                  <a:lnTo>
                    <a:pt x="4571" y="958596"/>
                  </a:lnTo>
                  <a:lnTo>
                    <a:pt x="4571" y="960120"/>
                  </a:lnTo>
                  <a:lnTo>
                    <a:pt x="1523" y="960120"/>
                  </a:lnTo>
                  <a:lnTo>
                    <a:pt x="1523" y="958596"/>
                  </a:lnTo>
                  <a:lnTo>
                    <a:pt x="0" y="958596"/>
                  </a:lnTo>
                  <a:close/>
                </a:path>
                <a:path w="6350" h="2247900">
                  <a:moveTo>
                    <a:pt x="0" y="922020"/>
                  </a:moveTo>
                  <a:lnTo>
                    <a:pt x="0" y="915923"/>
                  </a:lnTo>
                  <a:lnTo>
                    <a:pt x="6095" y="915923"/>
                  </a:lnTo>
                  <a:lnTo>
                    <a:pt x="6095" y="922020"/>
                  </a:lnTo>
                  <a:lnTo>
                    <a:pt x="0" y="922020"/>
                  </a:lnTo>
                  <a:close/>
                </a:path>
                <a:path w="6350" h="2247900">
                  <a:moveTo>
                    <a:pt x="0" y="883920"/>
                  </a:moveTo>
                  <a:lnTo>
                    <a:pt x="0" y="879347"/>
                  </a:lnTo>
                  <a:lnTo>
                    <a:pt x="1523" y="879347"/>
                  </a:lnTo>
                  <a:lnTo>
                    <a:pt x="1523" y="877823"/>
                  </a:lnTo>
                  <a:lnTo>
                    <a:pt x="4571" y="877823"/>
                  </a:lnTo>
                  <a:lnTo>
                    <a:pt x="4571" y="879347"/>
                  </a:lnTo>
                  <a:lnTo>
                    <a:pt x="6095" y="879347"/>
                  </a:lnTo>
                  <a:lnTo>
                    <a:pt x="6095" y="883920"/>
                  </a:lnTo>
                  <a:lnTo>
                    <a:pt x="4571" y="885444"/>
                  </a:lnTo>
                  <a:lnTo>
                    <a:pt x="1523" y="885444"/>
                  </a:lnTo>
                  <a:lnTo>
                    <a:pt x="0" y="883920"/>
                  </a:lnTo>
                  <a:close/>
                </a:path>
                <a:path w="6350" h="2247900">
                  <a:moveTo>
                    <a:pt x="0" y="847344"/>
                  </a:moveTo>
                  <a:lnTo>
                    <a:pt x="0" y="842771"/>
                  </a:lnTo>
                  <a:lnTo>
                    <a:pt x="1523" y="841247"/>
                  </a:lnTo>
                  <a:lnTo>
                    <a:pt x="4571" y="841247"/>
                  </a:lnTo>
                  <a:lnTo>
                    <a:pt x="6095" y="842771"/>
                  </a:lnTo>
                  <a:lnTo>
                    <a:pt x="6095" y="847344"/>
                  </a:lnTo>
                  <a:lnTo>
                    <a:pt x="4571" y="848867"/>
                  </a:lnTo>
                  <a:lnTo>
                    <a:pt x="1523" y="848867"/>
                  </a:lnTo>
                  <a:lnTo>
                    <a:pt x="0" y="847344"/>
                  </a:lnTo>
                  <a:close/>
                </a:path>
                <a:path w="6350" h="2247900">
                  <a:moveTo>
                    <a:pt x="0" y="810767"/>
                  </a:moveTo>
                  <a:lnTo>
                    <a:pt x="0" y="806196"/>
                  </a:lnTo>
                  <a:lnTo>
                    <a:pt x="1523" y="804671"/>
                  </a:lnTo>
                  <a:lnTo>
                    <a:pt x="4571" y="804671"/>
                  </a:lnTo>
                  <a:lnTo>
                    <a:pt x="6095" y="806196"/>
                  </a:lnTo>
                  <a:lnTo>
                    <a:pt x="6095" y="810767"/>
                  </a:lnTo>
                  <a:lnTo>
                    <a:pt x="4571" y="812291"/>
                  </a:lnTo>
                  <a:lnTo>
                    <a:pt x="1523" y="812291"/>
                  </a:lnTo>
                  <a:lnTo>
                    <a:pt x="0" y="810767"/>
                  </a:lnTo>
                  <a:close/>
                </a:path>
                <a:path w="6350" h="2247900">
                  <a:moveTo>
                    <a:pt x="0" y="774191"/>
                  </a:moveTo>
                  <a:lnTo>
                    <a:pt x="0" y="769620"/>
                  </a:lnTo>
                  <a:lnTo>
                    <a:pt x="1523" y="768096"/>
                  </a:lnTo>
                  <a:lnTo>
                    <a:pt x="4571" y="768096"/>
                  </a:lnTo>
                  <a:lnTo>
                    <a:pt x="6095" y="769620"/>
                  </a:lnTo>
                  <a:lnTo>
                    <a:pt x="6095" y="774191"/>
                  </a:lnTo>
                  <a:lnTo>
                    <a:pt x="4571" y="774191"/>
                  </a:lnTo>
                  <a:lnTo>
                    <a:pt x="4571" y="775715"/>
                  </a:lnTo>
                  <a:lnTo>
                    <a:pt x="1523" y="775715"/>
                  </a:lnTo>
                  <a:lnTo>
                    <a:pt x="1523" y="774191"/>
                  </a:lnTo>
                  <a:lnTo>
                    <a:pt x="0" y="774191"/>
                  </a:lnTo>
                  <a:close/>
                </a:path>
                <a:path w="6350" h="2247900">
                  <a:moveTo>
                    <a:pt x="0" y="737615"/>
                  </a:moveTo>
                  <a:lnTo>
                    <a:pt x="0" y="731519"/>
                  </a:lnTo>
                  <a:lnTo>
                    <a:pt x="6095" y="731519"/>
                  </a:lnTo>
                  <a:lnTo>
                    <a:pt x="6095" y="737615"/>
                  </a:lnTo>
                  <a:lnTo>
                    <a:pt x="4571" y="737615"/>
                  </a:lnTo>
                  <a:lnTo>
                    <a:pt x="4571" y="739139"/>
                  </a:lnTo>
                  <a:lnTo>
                    <a:pt x="1523" y="739139"/>
                  </a:lnTo>
                  <a:lnTo>
                    <a:pt x="1523" y="737615"/>
                  </a:lnTo>
                  <a:lnTo>
                    <a:pt x="0" y="737615"/>
                  </a:lnTo>
                  <a:close/>
                </a:path>
                <a:path w="6350" h="2247900">
                  <a:moveTo>
                    <a:pt x="0" y="701039"/>
                  </a:moveTo>
                  <a:lnTo>
                    <a:pt x="0" y="694943"/>
                  </a:lnTo>
                  <a:lnTo>
                    <a:pt x="6095" y="694943"/>
                  </a:lnTo>
                  <a:lnTo>
                    <a:pt x="6095" y="701039"/>
                  </a:lnTo>
                  <a:lnTo>
                    <a:pt x="0" y="701039"/>
                  </a:lnTo>
                  <a:close/>
                </a:path>
                <a:path w="6350" h="2247900">
                  <a:moveTo>
                    <a:pt x="0" y="662939"/>
                  </a:moveTo>
                  <a:lnTo>
                    <a:pt x="0" y="658367"/>
                  </a:lnTo>
                  <a:lnTo>
                    <a:pt x="1523" y="658367"/>
                  </a:lnTo>
                  <a:lnTo>
                    <a:pt x="1523" y="656843"/>
                  </a:lnTo>
                  <a:lnTo>
                    <a:pt x="4571" y="656843"/>
                  </a:lnTo>
                  <a:lnTo>
                    <a:pt x="4571" y="658367"/>
                  </a:lnTo>
                  <a:lnTo>
                    <a:pt x="6095" y="658367"/>
                  </a:lnTo>
                  <a:lnTo>
                    <a:pt x="6095" y="662939"/>
                  </a:lnTo>
                  <a:lnTo>
                    <a:pt x="4571" y="664463"/>
                  </a:lnTo>
                  <a:lnTo>
                    <a:pt x="1523" y="664463"/>
                  </a:lnTo>
                  <a:lnTo>
                    <a:pt x="0" y="662939"/>
                  </a:lnTo>
                  <a:close/>
                </a:path>
                <a:path w="6350" h="2247900">
                  <a:moveTo>
                    <a:pt x="0" y="626363"/>
                  </a:moveTo>
                  <a:lnTo>
                    <a:pt x="0" y="621792"/>
                  </a:lnTo>
                  <a:lnTo>
                    <a:pt x="1523" y="620267"/>
                  </a:lnTo>
                  <a:lnTo>
                    <a:pt x="4571" y="620267"/>
                  </a:lnTo>
                  <a:lnTo>
                    <a:pt x="6095" y="621792"/>
                  </a:lnTo>
                  <a:lnTo>
                    <a:pt x="6095" y="626363"/>
                  </a:lnTo>
                  <a:lnTo>
                    <a:pt x="4571" y="627888"/>
                  </a:lnTo>
                  <a:lnTo>
                    <a:pt x="1523" y="627888"/>
                  </a:lnTo>
                  <a:lnTo>
                    <a:pt x="0" y="626363"/>
                  </a:lnTo>
                  <a:close/>
                </a:path>
                <a:path w="6350" h="2247900">
                  <a:moveTo>
                    <a:pt x="0" y="589788"/>
                  </a:moveTo>
                  <a:lnTo>
                    <a:pt x="0" y="585215"/>
                  </a:lnTo>
                  <a:lnTo>
                    <a:pt x="1523" y="583692"/>
                  </a:lnTo>
                  <a:lnTo>
                    <a:pt x="4571" y="583692"/>
                  </a:lnTo>
                  <a:lnTo>
                    <a:pt x="6095" y="585215"/>
                  </a:lnTo>
                  <a:lnTo>
                    <a:pt x="6095" y="589788"/>
                  </a:lnTo>
                  <a:lnTo>
                    <a:pt x="4571" y="591312"/>
                  </a:lnTo>
                  <a:lnTo>
                    <a:pt x="1523" y="591312"/>
                  </a:lnTo>
                  <a:lnTo>
                    <a:pt x="0" y="589788"/>
                  </a:lnTo>
                  <a:close/>
                </a:path>
                <a:path w="6350" h="2247900">
                  <a:moveTo>
                    <a:pt x="0" y="553212"/>
                  </a:moveTo>
                  <a:lnTo>
                    <a:pt x="0" y="548639"/>
                  </a:lnTo>
                  <a:lnTo>
                    <a:pt x="1523" y="547115"/>
                  </a:lnTo>
                  <a:lnTo>
                    <a:pt x="4571" y="547115"/>
                  </a:lnTo>
                  <a:lnTo>
                    <a:pt x="6095" y="548639"/>
                  </a:lnTo>
                  <a:lnTo>
                    <a:pt x="6095" y="553212"/>
                  </a:lnTo>
                  <a:lnTo>
                    <a:pt x="4571" y="553212"/>
                  </a:lnTo>
                  <a:lnTo>
                    <a:pt x="4571" y="554735"/>
                  </a:lnTo>
                  <a:lnTo>
                    <a:pt x="1523" y="554735"/>
                  </a:lnTo>
                  <a:lnTo>
                    <a:pt x="1523" y="553212"/>
                  </a:lnTo>
                  <a:lnTo>
                    <a:pt x="0" y="553212"/>
                  </a:lnTo>
                  <a:close/>
                </a:path>
                <a:path w="6350" h="2247900">
                  <a:moveTo>
                    <a:pt x="0" y="516635"/>
                  </a:moveTo>
                  <a:lnTo>
                    <a:pt x="0" y="510539"/>
                  </a:lnTo>
                  <a:lnTo>
                    <a:pt x="6095" y="510539"/>
                  </a:lnTo>
                  <a:lnTo>
                    <a:pt x="6095" y="516635"/>
                  </a:lnTo>
                  <a:lnTo>
                    <a:pt x="0" y="516635"/>
                  </a:lnTo>
                  <a:close/>
                </a:path>
                <a:path w="6350" h="2247900">
                  <a:moveTo>
                    <a:pt x="0" y="480059"/>
                  </a:moveTo>
                  <a:lnTo>
                    <a:pt x="0" y="473963"/>
                  </a:lnTo>
                  <a:lnTo>
                    <a:pt x="1523" y="473963"/>
                  </a:lnTo>
                  <a:lnTo>
                    <a:pt x="1523" y="472439"/>
                  </a:lnTo>
                  <a:lnTo>
                    <a:pt x="4571" y="472439"/>
                  </a:lnTo>
                  <a:lnTo>
                    <a:pt x="4571" y="473963"/>
                  </a:lnTo>
                  <a:lnTo>
                    <a:pt x="6095" y="473963"/>
                  </a:lnTo>
                  <a:lnTo>
                    <a:pt x="6095" y="480059"/>
                  </a:lnTo>
                  <a:lnTo>
                    <a:pt x="0" y="480059"/>
                  </a:lnTo>
                  <a:close/>
                </a:path>
                <a:path w="6350" h="2247900">
                  <a:moveTo>
                    <a:pt x="0" y="441959"/>
                  </a:moveTo>
                  <a:lnTo>
                    <a:pt x="0" y="437388"/>
                  </a:lnTo>
                  <a:lnTo>
                    <a:pt x="1523" y="437388"/>
                  </a:lnTo>
                  <a:lnTo>
                    <a:pt x="1523" y="435863"/>
                  </a:lnTo>
                  <a:lnTo>
                    <a:pt x="4571" y="435863"/>
                  </a:lnTo>
                  <a:lnTo>
                    <a:pt x="4571" y="437388"/>
                  </a:lnTo>
                  <a:lnTo>
                    <a:pt x="6095" y="437388"/>
                  </a:lnTo>
                  <a:lnTo>
                    <a:pt x="6095" y="441959"/>
                  </a:lnTo>
                  <a:lnTo>
                    <a:pt x="4571" y="443483"/>
                  </a:lnTo>
                  <a:lnTo>
                    <a:pt x="1523" y="443483"/>
                  </a:lnTo>
                  <a:lnTo>
                    <a:pt x="0" y="441959"/>
                  </a:lnTo>
                  <a:close/>
                </a:path>
                <a:path w="6350" h="2247900">
                  <a:moveTo>
                    <a:pt x="0" y="405383"/>
                  </a:moveTo>
                  <a:lnTo>
                    <a:pt x="0" y="400812"/>
                  </a:lnTo>
                  <a:lnTo>
                    <a:pt x="1523" y="399288"/>
                  </a:lnTo>
                  <a:lnTo>
                    <a:pt x="4571" y="399288"/>
                  </a:lnTo>
                  <a:lnTo>
                    <a:pt x="6095" y="400812"/>
                  </a:lnTo>
                  <a:lnTo>
                    <a:pt x="6095" y="405383"/>
                  </a:lnTo>
                  <a:lnTo>
                    <a:pt x="4571" y="406908"/>
                  </a:lnTo>
                  <a:lnTo>
                    <a:pt x="1523" y="406908"/>
                  </a:lnTo>
                  <a:lnTo>
                    <a:pt x="0" y="405383"/>
                  </a:lnTo>
                  <a:close/>
                </a:path>
                <a:path w="6350" h="2247900">
                  <a:moveTo>
                    <a:pt x="0" y="368808"/>
                  </a:moveTo>
                  <a:lnTo>
                    <a:pt x="0" y="364235"/>
                  </a:lnTo>
                  <a:lnTo>
                    <a:pt x="1523" y="362712"/>
                  </a:lnTo>
                  <a:lnTo>
                    <a:pt x="4571" y="362712"/>
                  </a:lnTo>
                  <a:lnTo>
                    <a:pt x="6095" y="364235"/>
                  </a:lnTo>
                  <a:lnTo>
                    <a:pt x="6095" y="368808"/>
                  </a:lnTo>
                  <a:lnTo>
                    <a:pt x="4571" y="370331"/>
                  </a:lnTo>
                  <a:lnTo>
                    <a:pt x="1523" y="370331"/>
                  </a:lnTo>
                  <a:lnTo>
                    <a:pt x="0" y="368808"/>
                  </a:lnTo>
                  <a:close/>
                </a:path>
                <a:path w="6350" h="2247900">
                  <a:moveTo>
                    <a:pt x="0" y="332231"/>
                  </a:moveTo>
                  <a:lnTo>
                    <a:pt x="0" y="327659"/>
                  </a:lnTo>
                  <a:lnTo>
                    <a:pt x="1523" y="326135"/>
                  </a:lnTo>
                  <a:lnTo>
                    <a:pt x="4571" y="326135"/>
                  </a:lnTo>
                  <a:lnTo>
                    <a:pt x="6095" y="327659"/>
                  </a:lnTo>
                  <a:lnTo>
                    <a:pt x="6095" y="332231"/>
                  </a:lnTo>
                  <a:lnTo>
                    <a:pt x="4571" y="332231"/>
                  </a:lnTo>
                  <a:lnTo>
                    <a:pt x="4571" y="333755"/>
                  </a:lnTo>
                  <a:lnTo>
                    <a:pt x="1523" y="333755"/>
                  </a:lnTo>
                  <a:lnTo>
                    <a:pt x="1523" y="332231"/>
                  </a:lnTo>
                  <a:lnTo>
                    <a:pt x="0" y="332231"/>
                  </a:lnTo>
                  <a:close/>
                </a:path>
                <a:path w="6350" h="2247900">
                  <a:moveTo>
                    <a:pt x="0" y="295655"/>
                  </a:moveTo>
                  <a:lnTo>
                    <a:pt x="0" y="289559"/>
                  </a:lnTo>
                  <a:lnTo>
                    <a:pt x="6095" y="289559"/>
                  </a:lnTo>
                  <a:lnTo>
                    <a:pt x="6095" y="295655"/>
                  </a:lnTo>
                  <a:lnTo>
                    <a:pt x="0" y="295655"/>
                  </a:lnTo>
                  <a:close/>
                </a:path>
                <a:path w="6350" h="2247900">
                  <a:moveTo>
                    <a:pt x="0" y="259079"/>
                  </a:moveTo>
                  <a:lnTo>
                    <a:pt x="0" y="252983"/>
                  </a:lnTo>
                  <a:lnTo>
                    <a:pt x="1523" y="252983"/>
                  </a:lnTo>
                  <a:lnTo>
                    <a:pt x="1523" y="251459"/>
                  </a:lnTo>
                  <a:lnTo>
                    <a:pt x="4571" y="251459"/>
                  </a:lnTo>
                  <a:lnTo>
                    <a:pt x="4571" y="252983"/>
                  </a:lnTo>
                  <a:lnTo>
                    <a:pt x="6095" y="252983"/>
                  </a:lnTo>
                  <a:lnTo>
                    <a:pt x="6095" y="259079"/>
                  </a:lnTo>
                  <a:lnTo>
                    <a:pt x="0" y="259079"/>
                  </a:lnTo>
                  <a:close/>
                </a:path>
                <a:path w="6350" h="2247900">
                  <a:moveTo>
                    <a:pt x="0" y="220979"/>
                  </a:moveTo>
                  <a:lnTo>
                    <a:pt x="0" y="216408"/>
                  </a:lnTo>
                  <a:lnTo>
                    <a:pt x="1523" y="216408"/>
                  </a:lnTo>
                  <a:lnTo>
                    <a:pt x="1523" y="214883"/>
                  </a:lnTo>
                  <a:lnTo>
                    <a:pt x="4571" y="214883"/>
                  </a:lnTo>
                  <a:lnTo>
                    <a:pt x="4571" y="216408"/>
                  </a:lnTo>
                  <a:lnTo>
                    <a:pt x="6095" y="216408"/>
                  </a:lnTo>
                  <a:lnTo>
                    <a:pt x="6095" y="220979"/>
                  </a:lnTo>
                  <a:lnTo>
                    <a:pt x="4571" y="222504"/>
                  </a:lnTo>
                  <a:lnTo>
                    <a:pt x="1523" y="222504"/>
                  </a:lnTo>
                  <a:lnTo>
                    <a:pt x="0" y="220979"/>
                  </a:lnTo>
                  <a:close/>
                </a:path>
                <a:path w="6350" h="2247900">
                  <a:moveTo>
                    <a:pt x="0" y="184404"/>
                  </a:moveTo>
                  <a:lnTo>
                    <a:pt x="0" y="179831"/>
                  </a:lnTo>
                  <a:lnTo>
                    <a:pt x="1523" y="178308"/>
                  </a:lnTo>
                  <a:lnTo>
                    <a:pt x="4571" y="178308"/>
                  </a:lnTo>
                  <a:lnTo>
                    <a:pt x="6095" y="179831"/>
                  </a:lnTo>
                  <a:lnTo>
                    <a:pt x="6095" y="184404"/>
                  </a:lnTo>
                  <a:lnTo>
                    <a:pt x="4571" y="185927"/>
                  </a:lnTo>
                  <a:lnTo>
                    <a:pt x="1523" y="185927"/>
                  </a:lnTo>
                  <a:lnTo>
                    <a:pt x="0" y="184404"/>
                  </a:lnTo>
                  <a:close/>
                </a:path>
                <a:path w="6350" h="2247900">
                  <a:moveTo>
                    <a:pt x="0" y="147827"/>
                  </a:moveTo>
                  <a:lnTo>
                    <a:pt x="0" y="143255"/>
                  </a:lnTo>
                  <a:lnTo>
                    <a:pt x="1523" y="141731"/>
                  </a:lnTo>
                  <a:lnTo>
                    <a:pt x="4571" y="141731"/>
                  </a:lnTo>
                  <a:lnTo>
                    <a:pt x="6095" y="143255"/>
                  </a:lnTo>
                  <a:lnTo>
                    <a:pt x="6095" y="147827"/>
                  </a:lnTo>
                  <a:lnTo>
                    <a:pt x="4571" y="149351"/>
                  </a:lnTo>
                  <a:lnTo>
                    <a:pt x="1523" y="149351"/>
                  </a:lnTo>
                  <a:lnTo>
                    <a:pt x="0" y="147827"/>
                  </a:lnTo>
                  <a:close/>
                </a:path>
                <a:path w="6350" h="2247900">
                  <a:moveTo>
                    <a:pt x="0" y="111251"/>
                  </a:moveTo>
                  <a:lnTo>
                    <a:pt x="0" y="105155"/>
                  </a:lnTo>
                  <a:lnTo>
                    <a:pt x="6095" y="105155"/>
                  </a:lnTo>
                  <a:lnTo>
                    <a:pt x="6095" y="111251"/>
                  </a:lnTo>
                  <a:lnTo>
                    <a:pt x="4571" y="111251"/>
                  </a:lnTo>
                  <a:lnTo>
                    <a:pt x="4571" y="112775"/>
                  </a:lnTo>
                  <a:lnTo>
                    <a:pt x="1523" y="112775"/>
                  </a:lnTo>
                  <a:lnTo>
                    <a:pt x="1523" y="111251"/>
                  </a:lnTo>
                  <a:lnTo>
                    <a:pt x="0" y="111251"/>
                  </a:lnTo>
                  <a:close/>
                </a:path>
                <a:path w="6350" h="2247900">
                  <a:moveTo>
                    <a:pt x="0" y="74675"/>
                  </a:moveTo>
                  <a:lnTo>
                    <a:pt x="0" y="68579"/>
                  </a:lnTo>
                  <a:lnTo>
                    <a:pt x="6095" y="68579"/>
                  </a:lnTo>
                  <a:lnTo>
                    <a:pt x="6095" y="74675"/>
                  </a:lnTo>
                  <a:lnTo>
                    <a:pt x="0" y="74675"/>
                  </a:lnTo>
                  <a:close/>
                </a:path>
                <a:path w="6350" h="2247900">
                  <a:moveTo>
                    <a:pt x="0" y="38100"/>
                  </a:moveTo>
                  <a:lnTo>
                    <a:pt x="0" y="32004"/>
                  </a:lnTo>
                  <a:lnTo>
                    <a:pt x="1523" y="32004"/>
                  </a:lnTo>
                  <a:lnTo>
                    <a:pt x="1523" y="30479"/>
                  </a:lnTo>
                  <a:lnTo>
                    <a:pt x="4571" y="30479"/>
                  </a:lnTo>
                  <a:lnTo>
                    <a:pt x="4571" y="32004"/>
                  </a:lnTo>
                  <a:lnTo>
                    <a:pt x="6095" y="32004"/>
                  </a:lnTo>
                  <a:lnTo>
                    <a:pt x="6095" y="38100"/>
                  </a:lnTo>
                  <a:lnTo>
                    <a:pt x="0" y="38100"/>
                  </a:lnTo>
                  <a:close/>
                </a:path>
                <a:path w="6350" h="2247900">
                  <a:moveTo>
                    <a:pt x="0" y="0"/>
                  </a:moveTo>
                  <a:lnTo>
                    <a:pt x="6095" y="0"/>
                  </a:lnTo>
                  <a:lnTo>
                    <a:pt x="4571" y="1523"/>
                  </a:lnTo>
                  <a:lnTo>
                    <a:pt x="1523" y="1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C90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569207" y="1697736"/>
              <a:ext cx="3660648" cy="4521708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810767" y="1690115"/>
              <a:ext cx="7347584" cy="4538980"/>
            </a:xfrm>
            <a:custGeom>
              <a:avLst/>
              <a:gdLst/>
              <a:ahLst/>
              <a:cxnLst/>
              <a:rect l="l" t="t" r="r" b="b"/>
              <a:pathLst>
                <a:path w="7347584" h="4538980">
                  <a:moveTo>
                    <a:pt x="0" y="4535424"/>
                  </a:moveTo>
                  <a:lnTo>
                    <a:pt x="0" y="4523232"/>
                  </a:lnTo>
                  <a:lnTo>
                    <a:pt x="4572" y="4518660"/>
                  </a:lnTo>
                  <a:lnTo>
                    <a:pt x="6409944" y="4518660"/>
                  </a:lnTo>
                  <a:lnTo>
                    <a:pt x="7324344" y="6096"/>
                  </a:lnTo>
                  <a:lnTo>
                    <a:pt x="7325868" y="0"/>
                  </a:lnTo>
                  <a:lnTo>
                    <a:pt x="7343775" y="0"/>
                  </a:lnTo>
                  <a:lnTo>
                    <a:pt x="7347204" y="4572"/>
                  </a:lnTo>
                  <a:lnTo>
                    <a:pt x="7345680" y="10668"/>
                  </a:lnTo>
                  <a:lnTo>
                    <a:pt x="6429756" y="4530852"/>
                  </a:lnTo>
                  <a:lnTo>
                    <a:pt x="6428232" y="4536948"/>
                  </a:lnTo>
                  <a:lnTo>
                    <a:pt x="6426708" y="4538472"/>
                  </a:lnTo>
                  <a:lnTo>
                    <a:pt x="3048" y="4538472"/>
                  </a:lnTo>
                  <a:lnTo>
                    <a:pt x="0" y="4535424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09243" y="1690115"/>
              <a:ext cx="7348855" cy="4538980"/>
            </a:xfrm>
            <a:custGeom>
              <a:avLst/>
              <a:gdLst/>
              <a:ahLst/>
              <a:cxnLst/>
              <a:rect l="l" t="t" r="r" b="b"/>
              <a:pathLst>
                <a:path w="7348855" h="4538980">
                  <a:moveTo>
                    <a:pt x="0" y="4530852"/>
                  </a:moveTo>
                  <a:lnTo>
                    <a:pt x="1524" y="4524756"/>
                  </a:lnTo>
                  <a:lnTo>
                    <a:pt x="1833372" y="4572"/>
                  </a:lnTo>
                  <a:lnTo>
                    <a:pt x="1834896" y="0"/>
                  </a:lnTo>
                  <a:lnTo>
                    <a:pt x="1851660" y="0"/>
                  </a:lnTo>
                  <a:lnTo>
                    <a:pt x="1853184" y="1524"/>
                  </a:lnTo>
                  <a:lnTo>
                    <a:pt x="1853184" y="6095"/>
                  </a:lnTo>
                  <a:lnTo>
                    <a:pt x="2767584" y="4518660"/>
                  </a:lnTo>
                  <a:lnTo>
                    <a:pt x="6411468" y="4518660"/>
                  </a:lnTo>
                  <a:lnTo>
                    <a:pt x="7325868" y="6095"/>
                  </a:lnTo>
                  <a:lnTo>
                    <a:pt x="7327392" y="0"/>
                  </a:lnTo>
                  <a:lnTo>
                    <a:pt x="7345299" y="0"/>
                  </a:lnTo>
                  <a:lnTo>
                    <a:pt x="7348728" y="4572"/>
                  </a:lnTo>
                  <a:lnTo>
                    <a:pt x="7347204" y="10667"/>
                  </a:lnTo>
                  <a:lnTo>
                    <a:pt x="6431280" y="4530852"/>
                  </a:lnTo>
                  <a:lnTo>
                    <a:pt x="6429756" y="4536948"/>
                  </a:lnTo>
                  <a:lnTo>
                    <a:pt x="6428232" y="4538472"/>
                  </a:lnTo>
                  <a:lnTo>
                    <a:pt x="2751582" y="4538472"/>
                  </a:lnTo>
                  <a:lnTo>
                    <a:pt x="2749296" y="4536948"/>
                  </a:lnTo>
                  <a:lnTo>
                    <a:pt x="2747772" y="4530852"/>
                  </a:lnTo>
                  <a:lnTo>
                    <a:pt x="1839468" y="45719"/>
                  </a:lnTo>
                  <a:lnTo>
                    <a:pt x="22860" y="4532376"/>
                  </a:lnTo>
                  <a:lnTo>
                    <a:pt x="19812" y="4538472"/>
                  </a:lnTo>
                  <a:lnTo>
                    <a:pt x="7620" y="4538472"/>
                  </a:lnTo>
                  <a:lnTo>
                    <a:pt x="1524" y="4536948"/>
                  </a:lnTo>
                  <a:lnTo>
                    <a:pt x="0" y="4530852"/>
                  </a:lnTo>
                  <a:close/>
                </a:path>
              </a:pathLst>
            </a:custGeom>
            <a:solidFill>
              <a:srgbClr val="112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09243" y="1690115"/>
              <a:ext cx="7347584" cy="4538980"/>
            </a:xfrm>
            <a:custGeom>
              <a:avLst/>
              <a:gdLst/>
              <a:ahLst/>
              <a:cxnLst/>
              <a:rect l="l" t="t" r="r" b="b"/>
              <a:pathLst>
                <a:path w="7347584" h="4538980">
                  <a:moveTo>
                    <a:pt x="0" y="4530852"/>
                  </a:moveTo>
                  <a:lnTo>
                    <a:pt x="1524" y="4524756"/>
                  </a:lnTo>
                  <a:lnTo>
                    <a:pt x="1833372" y="4572"/>
                  </a:lnTo>
                  <a:lnTo>
                    <a:pt x="1834896" y="0"/>
                  </a:lnTo>
                  <a:lnTo>
                    <a:pt x="1851659" y="0"/>
                  </a:lnTo>
                  <a:lnTo>
                    <a:pt x="1853184" y="1524"/>
                  </a:lnTo>
                  <a:lnTo>
                    <a:pt x="1853184" y="6096"/>
                  </a:lnTo>
                  <a:lnTo>
                    <a:pt x="2767584" y="4518660"/>
                  </a:lnTo>
                  <a:lnTo>
                    <a:pt x="5495544" y="4518660"/>
                  </a:lnTo>
                  <a:lnTo>
                    <a:pt x="6409944" y="6096"/>
                  </a:lnTo>
                  <a:lnTo>
                    <a:pt x="6411468" y="0"/>
                  </a:lnTo>
                  <a:lnTo>
                    <a:pt x="7345680" y="0"/>
                  </a:lnTo>
                  <a:lnTo>
                    <a:pt x="7347204" y="1524"/>
                  </a:lnTo>
                  <a:lnTo>
                    <a:pt x="7347204" y="13716"/>
                  </a:lnTo>
                  <a:lnTo>
                    <a:pt x="7342632" y="19812"/>
                  </a:lnTo>
                  <a:lnTo>
                    <a:pt x="6429756" y="19812"/>
                  </a:lnTo>
                  <a:lnTo>
                    <a:pt x="5515356" y="4530852"/>
                  </a:lnTo>
                  <a:lnTo>
                    <a:pt x="5515356" y="4536948"/>
                  </a:lnTo>
                  <a:lnTo>
                    <a:pt x="5513070" y="4538472"/>
                  </a:lnTo>
                  <a:lnTo>
                    <a:pt x="2751581" y="4538472"/>
                  </a:lnTo>
                  <a:lnTo>
                    <a:pt x="2749296" y="4536948"/>
                  </a:lnTo>
                  <a:lnTo>
                    <a:pt x="2747772" y="4530852"/>
                  </a:lnTo>
                  <a:lnTo>
                    <a:pt x="1839468" y="45720"/>
                  </a:lnTo>
                  <a:lnTo>
                    <a:pt x="22860" y="4532376"/>
                  </a:lnTo>
                  <a:lnTo>
                    <a:pt x="19812" y="4538472"/>
                  </a:lnTo>
                  <a:lnTo>
                    <a:pt x="7620" y="4538472"/>
                  </a:lnTo>
                  <a:lnTo>
                    <a:pt x="1524" y="4536948"/>
                  </a:lnTo>
                  <a:lnTo>
                    <a:pt x="0" y="4530852"/>
                  </a:lnTo>
                  <a:close/>
                </a:path>
              </a:pathLst>
            </a:custGeom>
            <a:solidFill>
              <a:srgbClr val="E66B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09243" y="1690115"/>
              <a:ext cx="7347584" cy="4538980"/>
            </a:xfrm>
            <a:custGeom>
              <a:avLst/>
              <a:gdLst/>
              <a:ahLst/>
              <a:cxnLst/>
              <a:rect l="l" t="t" r="r" b="b"/>
              <a:pathLst>
                <a:path w="7347584" h="4538980">
                  <a:moveTo>
                    <a:pt x="0" y="4530852"/>
                  </a:moveTo>
                  <a:lnTo>
                    <a:pt x="1524" y="4524756"/>
                  </a:lnTo>
                  <a:lnTo>
                    <a:pt x="1833372" y="4572"/>
                  </a:lnTo>
                  <a:lnTo>
                    <a:pt x="1834896" y="0"/>
                  </a:lnTo>
                  <a:lnTo>
                    <a:pt x="2769108" y="0"/>
                  </a:lnTo>
                  <a:lnTo>
                    <a:pt x="2769108" y="6096"/>
                  </a:lnTo>
                  <a:lnTo>
                    <a:pt x="3683508" y="4518660"/>
                  </a:lnTo>
                  <a:lnTo>
                    <a:pt x="5495544" y="4518660"/>
                  </a:lnTo>
                  <a:lnTo>
                    <a:pt x="6409944" y="6096"/>
                  </a:lnTo>
                  <a:lnTo>
                    <a:pt x="6411468" y="0"/>
                  </a:lnTo>
                  <a:lnTo>
                    <a:pt x="7345680" y="0"/>
                  </a:lnTo>
                  <a:lnTo>
                    <a:pt x="7347204" y="1524"/>
                  </a:lnTo>
                  <a:lnTo>
                    <a:pt x="7347204" y="13716"/>
                  </a:lnTo>
                  <a:lnTo>
                    <a:pt x="7342632" y="19812"/>
                  </a:lnTo>
                  <a:lnTo>
                    <a:pt x="6429756" y="19812"/>
                  </a:lnTo>
                  <a:lnTo>
                    <a:pt x="5515356" y="4530852"/>
                  </a:lnTo>
                  <a:lnTo>
                    <a:pt x="5515356" y="4536948"/>
                  </a:lnTo>
                  <a:lnTo>
                    <a:pt x="5513070" y="4538472"/>
                  </a:lnTo>
                  <a:lnTo>
                    <a:pt x="3665981" y="4538472"/>
                  </a:lnTo>
                  <a:lnTo>
                    <a:pt x="3663696" y="4536948"/>
                  </a:lnTo>
                  <a:lnTo>
                    <a:pt x="3663696" y="4530852"/>
                  </a:lnTo>
                  <a:lnTo>
                    <a:pt x="2749296" y="19812"/>
                  </a:lnTo>
                  <a:lnTo>
                    <a:pt x="1850136" y="19812"/>
                  </a:lnTo>
                  <a:lnTo>
                    <a:pt x="22860" y="4532376"/>
                  </a:lnTo>
                  <a:lnTo>
                    <a:pt x="19812" y="4538472"/>
                  </a:lnTo>
                  <a:lnTo>
                    <a:pt x="7620" y="4538472"/>
                  </a:lnTo>
                  <a:lnTo>
                    <a:pt x="1524" y="4536948"/>
                  </a:lnTo>
                  <a:lnTo>
                    <a:pt x="0" y="4530852"/>
                  </a:lnTo>
                  <a:close/>
                </a:path>
              </a:pathLst>
            </a:custGeom>
            <a:solidFill>
              <a:srgbClr val="6B0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09243" y="1690115"/>
              <a:ext cx="7347584" cy="4538980"/>
            </a:xfrm>
            <a:custGeom>
              <a:avLst/>
              <a:gdLst/>
              <a:ahLst/>
              <a:cxnLst/>
              <a:rect l="l" t="t" r="r" b="b"/>
              <a:pathLst>
                <a:path w="7347584" h="4538980">
                  <a:moveTo>
                    <a:pt x="0" y="4530852"/>
                  </a:moveTo>
                  <a:lnTo>
                    <a:pt x="1524" y="4524756"/>
                  </a:lnTo>
                  <a:lnTo>
                    <a:pt x="1833372" y="4572"/>
                  </a:lnTo>
                  <a:lnTo>
                    <a:pt x="1834896" y="0"/>
                  </a:lnTo>
                  <a:lnTo>
                    <a:pt x="2769108" y="0"/>
                  </a:lnTo>
                  <a:lnTo>
                    <a:pt x="2769108" y="6096"/>
                  </a:lnTo>
                  <a:lnTo>
                    <a:pt x="3674364" y="4472940"/>
                  </a:lnTo>
                  <a:lnTo>
                    <a:pt x="4578096" y="6096"/>
                  </a:lnTo>
                  <a:lnTo>
                    <a:pt x="4579620" y="0"/>
                  </a:lnTo>
                  <a:lnTo>
                    <a:pt x="4599432" y="0"/>
                  </a:lnTo>
                  <a:lnTo>
                    <a:pt x="4600956" y="6096"/>
                  </a:lnTo>
                  <a:lnTo>
                    <a:pt x="5504688" y="4472940"/>
                  </a:lnTo>
                  <a:lnTo>
                    <a:pt x="6409944" y="6096"/>
                  </a:lnTo>
                  <a:lnTo>
                    <a:pt x="6411468" y="0"/>
                  </a:lnTo>
                  <a:lnTo>
                    <a:pt x="7345680" y="0"/>
                  </a:lnTo>
                  <a:lnTo>
                    <a:pt x="7347204" y="1524"/>
                  </a:lnTo>
                  <a:lnTo>
                    <a:pt x="7347204" y="13716"/>
                  </a:lnTo>
                  <a:lnTo>
                    <a:pt x="7342632" y="19812"/>
                  </a:lnTo>
                  <a:lnTo>
                    <a:pt x="6429756" y="19812"/>
                  </a:lnTo>
                  <a:lnTo>
                    <a:pt x="5515356" y="4530852"/>
                  </a:lnTo>
                  <a:lnTo>
                    <a:pt x="5515356" y="4536948"/>
                  </a:lnTo>
                  <a:lnTo>
                    <a:pt x="5513070" y="4538472"/>
                  </a:lnTo>
                  <a:lnTo>
                    <a:pt x="5497829" y="4538472"/>
                  </a:lnTo>
                  <a:lnTo>
                    <a:pt x="5495544" y="4536948"/>
                  </a:lnTo>
                  <a:lnTo>
                    <a:pt x="5494020" y="4530852"/>
                  </a:lnTo>
                  <a:lnTo>
                    <a:pt x="4590288" y="64008"/>
                  </a:lnTo>
                  <a:lnTo>
                    <a:pt x="3685032" y="4530852"/>
                  </a:lnTo>
                  <a:lnTo>
                    <a:pt x="3683508" y="4536948"/>
                  </a:lnTo>
                  <a:lnTo>
                    <a:pt x="3681222" y="4538472"/>
                  </a:lnTo>
                  <a:lnTo>
                    <a:pt x="3665981" y="4538472"/>
                  </a:lnTo>
                  <a:lnTo>
                    <a:pt x="3663696" y="4536948"/>
                  </a:lnTo>
                  <a:lnTo>
                    <a:pt x="3663696" y="4530852"/>
                  </a:lnTo>
                  <a:lnTo>
                    <a:pt x="2749296" y="19812"/>
                  </a:lnTo>
                  <a:lnTo>
                    <a:pt x="1850136" y="19812"/>
                  </a:lnTo>
                  <a:lnTo>
                    <a:pt x="22860" y="4532376"/>
                  </a:lnTo>
                  <a:lnTo>
                    <a:pt x="19812" y="4538472"/>
                  </a:lnTo>
                  <a:lnTo>
                    <a:pt x="7620" y="4538472"/>
                  </a:lnTo>
                  <a:lnTo>
                    <a:pt x="1524" y="4536948"/>
                  </a:lnTo>
                  <a:lnTo>
                    <a:pt x="0" y="4530852"/>
                  </a:lnTo>
                  <a:close/>
                </a:path>
              </a:pathLst>
            </a:custGeom>
            <a:solidFill>
              <a:srgbClr val="DF44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10767" y="1690115"/>
              <a:ext cx="7345680" cy="4538980"/>
            </a:xfrm>
            <a:custGeom>
              <a:avLst/>
              <a:gdLst/>
              <a:ahLst/>
              <a:cxnLst/>
              <a:rect l="l" t="t" r="r" b="b"/>
              <a:pathLst>
                <a:path w="7345680" h="4538980">
                  <a:moveTo>
                    <a:pt x="0" y="13716"/>
                  </a:moveTo>
                  <a:lnTo>
                    <a:pt x="0" y="1524"/>
                  </a:lnTo>
                  <a:lnTo>
                    <a:pt x="1524" y="0"/>
                  </a:lnTo>
                  <a:lnTo>
                    <a:pt x="2767584" y="0"/>
                  </a:lnTo>
                  <a:lnTo>
                    <a:pt x="2767584" y="6096"/>
                  </a:lnTo>
                  <a:lnTo>
                    <a:pt x="3672840" y="4472940"/>
                  </a:lnTo>
                  <a:lnTo>
                    <a:pt x="4576572" y="6096"/>
                  </a:lnTo>
                  <a:lnTo>
                    <a:pt x="4578096" y="0"/>
                  </a:lnTo>
                  <a:lnTo>
                    <a:pt x="4597908" y="0"/>
                  </a:lnTo>
                  <a:lnTo>
                    <a:pt x="4599432" y="6096"/>
                  </a:lnTo>
                  <a:lnTo>
                    <a:pt x="5503164" y="4472940"/>
                  </a:lnTo>
                  <a:lnTo>
                    <a:pt x="6408420" y="6096"/>
                  </a:lnTo>
                  <a:lnTo>
                    <a:pt x="6409944" y="0"/>
                  </a:lnTo>
                  <a:lnTo>
                    <a:pt x="7344156" y="0"/>
                  </a:lnTo>
                  <a:lnTo>
                    <a:pt x="7345680" y="1524"/>
                  </a:lnTo>
                  <a:lnTo>
                    <a:pt x="7345680" y="13716"/>
                  </a:lnTo>
                  <a:lnTo>
                    <a:pt x="7341108" y="19812"/>
                  </a:lnTo>
                  <a:lnTo>
                    <a:pt x="6428232" y="19812"/>
                  </a:lnTo>
                  <a:lnTo>
                    <a:pt x="5513832" y="4530852"/>
                  </a:lnTo>
                  <a:lnTo>
                    <a:pt x="5513832" y="4536948"/>
                  </a:lnTo>
                  <a:lnTo>
                    <a:pt x="5511546" y="4538472"/>
                  </a:lnTo>
                  <a:lnTo>
                    <a:pt x="5496305" y="4538472"/>
                  </a:lnTo>
                  <a:lnTo>
                    <a:pt x="5494020" y="4536948"/>
                  </a:lnTo>
                  <a:lnTo>
                    <a:pt x="5492496" y="4530852"/>
                  </a:lnTo>
                  <a:lnTo>
                    <a:pt x="4588764" y="64008"/>
                  </a:lnTo>
                  <a:lnTo>
                    <a:pt x="3683508" y="4530852"/>
                  </a:lnTo>
                  <a:lnTo>
                    <a:pt x="3681984" y="4536948"/>
                  </a:lnTo>
                  <a:lnTo>
                    <a:pt x="3679698" y="4538472"/>
                  </a:lnTo>
                  <a:lnTo>
                    <a:pt x="3664457" y="4538472"/>
                  </a:lnTo>
                  <a:lnTo>
                    <a:pt x="3662172" y="4536948"/>
                  </a:lnTo>
                  <a:lnTo>
                    <a:pt x="3662172" y="4530852"/>
                  </a:lnTo>
                  <a:lnTo>
                    <a:pt x="2747772" y="19812"/>
                  </a:lnTo>
                  <a:lnTo>
                    <a:pt x="4572" y="19812"/>
                  </a:lnTo>
                  <a:lnTo>
                    <a:pt x="0" y="13716"/>
                  </a:lnTo>
                  <a:close/>
                </a:path>
              </a:pathLst>
            </a:custGeom>
            <a:solidFill>
              <a:srgbClr val="74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10767" y="1690115"/>
              <a:ext cx="7345680" cy="4538980"/>
            </a:xfrm>
            <a:custGeom>
              <a:avLst/>
              <a:gdLst/>
              <a:ahLst/>
              <a:cxnLst/>
              <a:rect l="l" t="t" r="r" b="b"/>
              <a:pathLst>
                <a:path w="7345680" h="4538980">
                  <a:moveTo>
                    <a:pt x="0" y="13716"/>
                  </a:moveTo>
                  <a:lnTo>
                    <a:pt x="0" y="1524"/>
                  </a:lnTo>
                  <a:lnTo>
                    <a:pt x="1524" y="0"/>
                  </a:lnTo>
                  <a:lnTo>
                    <a:pt x="2767584" y="0"/>
                  </a:lnTo>
                  <a:lnTo>
                    <a:pt x="2767584" y="6096"/>
                  </a:lnTo>
                  <a:lnTo>
                    <a:pt x="3672840" y="4472940"/>
                  </a:lnTo>
                  <a:lnTo>
                    <a:pt x="4576572" y="6096"/>
                  </a:lnTo>
                  <a:lnTo>
                    <a:pt x="4578096" y="0"/>
                  </a:lnTo>
                  <a:lnTo>
                    <a:pt x="7344156" y="0"/>
                  </a:lnTo>
                  <a:lnTo>
                    <a:pt x="7345680" y="1524"/>
                  </a:lnTo>
                  <a:lnTo>
                    <a:pt x="7345680" y="13716"/>
                  </a:lnTo>
                  <a:lnTo>
                    <a:pt x="7341108" y="19812"/>
                  </a:lnTo>
                  <a:lnTo>
                    <a:pt x="4597908" y="19812"/>
                  </a:lnTo>
                  <a:lnTo>
                    <a:pt x="3683508" y="4530852"/>
                  </a:lnTo>
                  <a:lnTo>
                    <a:pt x="3681984" y="4536948"/>
                  </a:lnTo>
                  <a:lnTo>
                    <a:pt x="3679698" y="4538472"/>
                  </a:lnTo>
                  <a:lnTo>
                    <a:pt x="3664457" y="4538472"/>
                  </a:lnTo>
                  <a:lnTo>
                    <a:pt x="3662172" y="4536948"/>
                  </a:lnTo>
                  <a:lnTo>
                    <a:pt x="3662172" y="4530852"/>
                  </a:lnTo>
                  <a:lnTo>
                    <a:pt x="2747772" y="19812"/>
                  </a:lnTo>
                  <a:lnTo>
                    <a:pt x="4572" y="19812"/>
                  </a:lnTo>
                  <a:lnTo>
                    <a:pt x="0" y="13716"/>
                  </a:lnTo>
                  <a:close/>
                </a:path>
              </a:pathLst>
            </a:custGeom>
            <a:solidFill>
              <a:srgbClr val="D8B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10767" y="1690115"/>
              <a:ext cx="7345680" cy="20320"/>
            </a:xfrm>
            <a:custGeom>
              <a:avLst/>
              <a:gdLst/>
              <a:ahLst/>
              <a:cxnLst/>
              <a:rect l="l" t="t" r="r" b="b"/>
              <a:pathLst>
                <a:path w="7345680" h="20319">
                  <a:moveTo>
                    <a:pt x="0" y="13716"/>
                  </a:moveTo>
                  <a:lnTo>
                    <a:pt x="0" y="1524"/>
                  </a:lnTo>
                  <a:lnTo>
                    <a:pt x="1524" y="0"/>
                  </a:lnTo>
                  <a:lnTo>
                    <a:pt x="7344156" y="0"/>
                  </a:lnTo>
                  <a:lnTo>
                    <a:pt x="7345680" y="1524"/>
                  </a:lnTo>
                  <a:lnTo>
                    <a:pt x="7345680" y="13716"/>
                  </a:lnTo>
                  <a:lnTo>
                    <a:pt x="7341107" y="19812"/>
                  </a:lnTo>
                  <a:lnTo>
                    <a:pt x="4572" y="19812"/>
                  </a:lnTo>
                  <a:lnTo>
                    <a:pt x="0" y="13716"/>
                  </a:lnTo>
                  <a:close/>
                </a:path>
              </a:pathLst>
            </a:custGeom>
            <a:solidFill>
              <a:srgbClr val="D64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8" name="object 58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00227" y="1485900"/>
            <a:ext cx="463295" cy="73152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30580" y="1485899"/>
            <a:ext cx="3290316" cy="96012"/>
          </a:xfrm>
          <a:prstGeom prst="rect">
            <a:avLst/>
          </a:prstGeom>
        </p:spPr>
      </p:pic>
      <p:sp>
        <p:nvSpPr>
          <p:cNvPr id="60" name="object 60"/>
          <p:cNvSpPr/>
          <p:nvPr/>
        </p:nvSpPr>
        <p:spPr>
          <a:xfrm>
            <a:off x="8518652" y="2947416"/>
            <a:ext cx="5080" cy="40005"/>
          </a:xfrm>
          <a:custGeom>
            <a:avLst/>
            <a:gdLst/>
            <a:ahLst/>
            <a:cxnLst/>
            <a:rect l="l" t="t" r="r" b="b"/>
            <a:pathLst>
              <a:path w="5079" h="40005">
                <a:moveTo>
                  <a:pt x="5079" y="0"/>
                </a:moveTo>
                <a:lnTo>
                  <a:pt x="5079" y="39624"/>
                </a:lnTo>
                <a:lnTo>
                  <a:pt x="0" y="39624"/>
                </a:lnTo>
                <a:lnTo>
                  <a:pt x="0" y="0"/>
                </a:lnTo>
                <a:lnTo>
                  <a:pt x="5079" y="0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513571" y="2767583"/>
            <a:ext cx="5080" cy="40005"/>
          </a:xfrm>
          <a:custGeom>
            <a:avLst/>
            <a:gdLst/>
            <a:ahLst/>
            <a:cxnLst/>
            <a:rect l="l" t="t" r="r" b="b"/>
            <a:pathLst>
              <a:path w="5079" h="40005">
                <a:moveTo>
                  <a:pt x="5079" y="0"/>
                </a:moveTo>
                <a:lnTo>
                  <a:pt x="5079" y="39623"/>
                </a:lnTo>
                <a:lnTo>
                  <a:pt x="0" y="39623"/>
                </a:lnTo>
                <a:lnTo>
                  <a:pt x="0" y="0"/>
                </a:lnTo>
                <a:lnTo>
                  <a:pt x="5079" y="0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513571" y="2947416"/>
            <a:ext cx="5080" cy="40005"/>
          </a:xfrm>
          <a:custGeom>
            <a:avLst/>
            <a:gdLst/>
            <a:ahLst/>
            <a:cxnLst/>
            <a:rect l="l" t="t" r="r" b="b"/>
            <a:pathLst>
              <a:path w="5079" h="40005">
                <a:moveTo>
                  <a:pt x="5079" y="0"/>
                </a:moveTo>
                <a:lnTo>
                  <a:pt x="5079" y="39624"/>
                </a:lnTo>
                <a:lnTo>
                  <a:pt x="0" y="39624"/>
                </a:lnTo>
                <a:lnTo>
                  <a:pt x="0" y="0"/>
                </a:lnTo>
                <a:lnTo>
                  <a:pt x="5079" y="0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441182" y="2767583"/>
            <a:ext cx="72390" cy="40005"/>
          </a:xfrm>
          <a:custGeom>
            <a:avLst/>
            <a:gdLst/>
            <a:ahLst/>
            <a:cxnLst/>
            <a:rect l="l" t="t" r="r" b="b"/>
            <a:pathLst>
              <a:path w="72390" h="40005">
                <a:moveTo>
                  <a:pt x="72389" y="0"/>
                </a:moveTo>
                <a:lnTo>
                  <a:pt x="72389" y="39623"/>
                </a:lnTo>
                <a:lnTo>
                  <a:pt x="0" y="39623"/>
                </a:lnTo>
                <a:lnTo>
                  <a:pt x="0" y="0"/>
                </a:lnTo>
                <a:lnTo>
                  <a:pt x="72389" y="0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441182" y="2857500"/>
            <a:ext cx="72390" cy="40005"/>
          </a:xfrm>
          <a:custGeom>
            <a:avLst/>
            <a:gdLst/>
            <a:ahLst/>
            <a:cxnLst/>
            <a:rect l="l" t="t" r="r" b="b"/>
            <a:pathLst>
              <a:path w="72390" h="40005">
                <a:moveTo>
                  <a:pt x="72389" y="0"/>
                </a:moveTo>
                <a:lnTo>
                  <a:pt x="72389" y="39623"/>
                </a:lnTo>
                <a:lnTo>
                  <a:pt x="0" y="39623"/>
                </a:lnTo>
                <a:lnTo>
                  <a:pt x="0" y="0"/>
                </a:lnTo>
                <a:lnTo>
                  <a:pt x="72389" y="0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5" name="object 65"/>
          <p:cNvGrpSpPr/>
          <p:nvPr/>
        </p:nvGrpSpPr>
        <p:grpSpPr>
          <a:xfrm>
            <a:off x="8391652" y="2753867"/>
            <a:ext cx="1075690" cy="307975"/>
            <a:chOff x="8391652" y="2753867"/>
            <a:chExt cx="1075690" cy="307975"/>
          </a:xfrm>
        </p:grpSpPr>
        <p:sp>
          <p:nvSpPr>
            <p:cNvPr id="66" name="object 66"/>
            <p:cNvSpPr/>
            <p:nvPr/>
          </p:nvSpPr>
          <p:spPr>
            <a:xfrm>
              <a:off x="8391652" y="2767596"/>
              <a:ext cx="121920" cy="219710"/>
            </a:xfrm>
            <a:custGeom>
              <a:avLst/>
              <a:gdLst/>
              <a:ahLst/>
              <a:cxnLst/>
              <a:rect l="l" t="t" r="r" b="b"/>
              <a:pathLst>
                <a:path w="121920" h="219710">
                  <a:moveTo>
                    <a:pt x="121920" y="179832"/>
                  </a:moveTo>
                  <a:lnTo>
                    <a:pt x="49530" y="179832"/>
                  </a:lnTo>
                  <a:lnTo>
                    <a:pt x="49530" y="0"/>
                  </a:lnTo>
                  <a:lnTo>
                    <a:pt x="0" y="0"/>
                  </a:lnTo>
                  <a:lnTo>
                    <a:pt x="0" y="219456"/>
                  </a:lnTo>
                  <a:lnTo>
                    <a:pt x="49530" y="219456"/>
                  </a:lnTo>
                  <a:lnTo>
                    <a:pt x="121920" y="219456"/>
                  </a:lnTo>
                  <a:lnTo>
                    <a:pt x="121920" y="179832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554212" y="2827019"/>
              <a:ext cx="249936" cy="16002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843772" y="2827019"/>
              <a:ext cx="163068" cy="233172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9035796" y="2753867"/>
              <a:ext cx="50800" cy="234950"/>
            </a:xfrm>
            <a:custGeom>
              <a:avLst/>
              <a:gdLst/>
              <a:ahLst/>
              <a:cxnLst/>
              <a:rect l="l" t="t" r="r" b="b"/>
              <a:pathLst>
                <a:path w="50800" h="234950">
                  <a:moveTo>
                    <a:pt x="0" y="234696"/>
                  </a:moveTo>
                  <a:lnTo>
                    <a:pt x="0" y="0"/>
                  </a:lnTo>
                  <a:lnTo>
                    <a:pt x="50291" y="0"/>
                  </a:lnTo>
                  <a:lnTo>
                    <a:pt x="50291" y="234696"/>
                  </a:lnTo>
                  <a:lnTo>
                    <a:pt x="0" y="234696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116568" y="2827019"/>
              <a:ext cx="350520" cy="234696"/>
            </a:xfrm>
            <a:prstGeom prst="rect">
              <a:avLst/>
            </a:prstGeom>
          </p:spPr>
        </p:pic>
      </p:grpSp>
      <p:grpSp>
        <p:nvGrpSpPr>
          <p:cNvPr id="71" name="object 71"/>
          <p:cNvGrpSpPr/>
          <p:nvPr/>
        </p:nvGrpSpPr>
        <p:grpSpPr>
          <a:xfrm>
            <a:off x="8377428" y="3246119"/>
            <a:ext cx="320040" cy="165100"/>
            <a:chOff x="8377428" y="3246119"/>
            <a:chExt cx="320040" cy="165100"/>
          </a:xfrm>
        </p:grpSpPr>
        <p:pic>
          <p:nvPicPr>
            <p:cNvPr id="72" name="object 7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377428" y="3246119"/>
              <a:ext cx="150876" cy="164592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548116" y="3246119"/>
              <a:ext cx="149352" cy="164592"/>
            </a:xfrm>
            <a:prstGeom prst="rect">
              <a:avLst/>
            </a:prstGeom>
          </p:spPr>
        </p:pic>
      </p:grpSp>
      <p:grpSp>
        <p:nvGrpSpPr>
          <p:cNvPr id="74" name="object 74"/>
          <p:cNvGrpSpPr/>
          <p:nvPr/>
        </p:nvGrpSpPr>
        <p:grpSpPr>
          <a:xfrm>
            <a:off x="8392668" y="3595116"/>
            <a:ext cx="1057910" cy="304800"/>
            <a:chOff x="8392668" y="3595116"/>
            <a:chExt cx="1057910" cy="304800"/>
          </a:xfrm>
        </p:grpSpPr>
        <p:pic>
          <p:nvPicPr>
            <p:cNvPr id="75" name="object 7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392668" y="3607308"/>
              <a:ext cx="332231" cy="224027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755380" y="3666743"/>
              <a:ext cx="163068" cy="233172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939784" y="3666744"/>
              <a:ext cx="169164" cy="164592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140952" y="3622548"/>
              <a:ext cx="228599" cy="208787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9393936" y="3595116"/>
              <a:ext cx="56515" cy="231775"/>
            </a:xfrm>
            <a:custGeom>
              <a:avLst/>
              <a:gdLst/>
              <a:ahLst/>
              <a:cxnLst/>
              <a:rect l="l" t="t" r="r" b="b"/>
              <a:pathLst>
                <a:path w="56515" h="231775">
                  <a:moveTo>
                    <a:pt x="0" y="32004"/>
                  </a:moveTo>
                  <a:lnTo>
                    <a:pt x="0" y="18288"/>
                  </a:lnTo>
                  <a:lnTo>
                    <a:pt x="3048" y="12192"/>
                  </a:lnTo>
                  <a:lnTo>
                    <a:pt x="7620" y="7620"/>
                  </a:lnTo>
                  <a:lnTo>
                    <a:pt x="13716" y="3048"/>
                  </a:lnTo>
                  <a:lnTo>
                    <a:pt x="19812" y="0"/>
                  </a:lnTo>
                  <a:lnTo>
                    <a:pt x="36576" y="0"/>
                  </a:lnTo>
                  <a:lnTo>
                    <a:pt x="42672" y="3048"/>
                  </a:lnTo>
                  <a:lnTo>
                    <a:pt x="48768" y="7620"/>
                  </a:lnTo>
                  <a:lnTo>
                    <a:pt x="53340" y="12192"/>
                  </a:lnTo>
                  <a:lnTo>
                    <a:pt x="56388" y="18288"/>
                  </a:lnTo>
                  <a:lnTo>
                    <a:pt x="56388" y="32004"/>
                  </a:lnTo>
                  <a:lnTo>
                    <a:pt x="53340" y="38100"/>
                  </a:lnTo>
                  <a:lnTo>
                    <a:pt x="48768" y="42672"/>
                  </a:lnTo>
                  <a:lnTo>
                    <a:pt x="42672" y="47244"/>
                  </a:lnTo>
                  <a:lnTo>
                    <a:pt x="36576" y="50292"/>
                  </a:lnTo>
                  <a:lnTo>
                    <a:pt x="19812" y="50292"/>
                  </a:lnTo>
                  <a:lnTo>
                    <a:pt x="13716" y="47244"/>
                  </a:lnTo>
                  <a:lnTo>
                    <a:pt x="7620" y="42672"/>
                  </a:lnTo>
                  <a:lnTo>
                    <a:pt x="3048" y="38100"/>
                  </a:lnTo>
                  <a:lnTo>
                    <a:pt x="0" y="32004"/>
                  </a:lnTo>
                  <a:close/>
                </a:path>
                <a:path w="56515" h="231775">
                  <a:moveTo>
                    <a:pt x="3048" y="231648"/>
                  </a:moveTo>
                  <a:lnTo>
                    <a:pt x="3048" y="74676"/>
                  </a:lnTo>
                  <a:lnTo>
                    <a:pt x="51816" y="74676"/>
                  </a:lnTo>
                  <a:lnTo>
                    <a:pt x="51816" y="231648"/>
                  </a:lnTo>
                  <a:lnTo>
                    <a:pt x="3048" y="23164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0" name="object 80"/>
          <p:cNvGrpSpPr/>
          <p:nvPr/>
        </p:nvGrpSpPr>
        <p:grpSpPr>
          <a:xfrm>
            <a:off x="8386571" y="4085844"/>
            <a:ext cx="344805" cy="234950"/>
            <a:chOff x="8386571" y="4085844"/>
            <a:chExt cx="344805" cy="234950"/>
          </a:xfrm>
        </p:grpSpPr>
        <p:pic>
          <p:nvPicPr>
            <p:cNvPr id="81" name="object 8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386571" y="4085844"/>
              <a:ext cx="152400" cy="161544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567927" y="4085844"/>
              <a:ext cx="163068" cy="234638"/>
            </a:xfrm>
            <a:prstGeom prst="rect">
              <a:avLst/>
            </a:prstGeom>
          </p:spPr>
        </p:pic>
      </p:grpSp>
      <p:grpSp>
        <p:nvGrpSpPr>
          <p:cNvPr id="83" name="object 83"/>
          <p:cNvGrpSpPr/>
          <p:nvPr/>
        </p:nvGrpSpPr>
        <p:grpSpPr>
          <a:xfrm>
            <a:off x="8380476" y="4443983"/>
            <a:ext cx="1179830" cy="227329"/>
            <a:chOff x="8380476" y="4443983"/>
            <a:chExt cx="1179830" cy="227329"/>
          </a:xfrm>
        </p:grpSpPr>
        <p:pic>
          <p:nvPicPr>
            <p:cNvPr id="84" name="object 8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380476" y="4443983"/>
              <a:ext cx="269747" cy="227075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677655" y="4507991"/>
              <a:ext cx="102107" cy="15849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801100" y="4509515"/>
              <a:ext cx="150875" cy="161543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983980" y="4462271"/>
              <a:ext cx="256032" cy="208788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264396" y="4509515"/>
              <a:ext cx="150875" cy="161543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456419" y="4507991"/>
              <a:ext cx="103631" cy="158496"/>
            </a:xfrm>
            <a:prstGeom prst="rect">
              <a:avLst/>
            </a:prstGeom>
          </p:spPr>
        </p:pic>
      </p:grpSp>
      <p:pic>
        <p:nvPicPr>
          <p:cNvPr id="90" name="object 90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8377428" y="4925567"/>
            <a:ext cx="150876" cy="164592"/>
          </a:xfrm>
          <a:prstGeom prst="rect">
            <a:avLst/>
          </a:prstGeom>
        </p:spPr>
      </p:pic>
      <p:grpSp>
        <p:nvGrpSpPr>
          <p:cNvPr id="91" name="object 91"/>
          <p:cNvGrpSpPr/>
          <p:nvPr/>
        </p:nvGrpSpPr>
        <p:grpSpPr>
          <a:xfrm>
            <a:off x="9610343" y="1158239"/>
            <a:ext cx="266700" cy="5455920"/>
            <a:chOff x="9610343" y="1158239"/>
            <a:chExt cx="266700" cy="5455920"/>
          </a:xfrm>
        </p:grpSpPr>
        <p:sp>
          <p:nvSpPr>
            <p:cNvPr id="92" name="object 92"/>
            <p:cNvSpPr/>
            <p:nvPr/>
          </p:nvSpPr>
          <p:spPr>
            <a:xfrm>
              <a:off x="9610343" y="1158239"/>
              <a:ext cx="266700" cy="5455920"/>
            </a:xfrm>
            <a:custGeom>
              <a:avLst/>
              <a:gdLst/>
              <a:ahLst/>
              <a:cxnLst/>
              <a:rect l="l" t="t" r="r" b="b"/>
              <a:pathLst>
                <a:path w="266700" h="5455920">
                  <a:moveTo>
                    <a:pt x="0" y="5455920"/>
                  </a:moveTo>
                  <a:lnTo>
                    <a:pt x="0" y="0"/>
                  </a:lnTo>
                  <a:lnTo>
                    <a:pt x="266700" y="0"/>
                  </a:lnTo>
                  <a:lnTo>
                    <a:pt x="266700" y="5455920"/>
                  </a:lnTo>
                  <a:lnTo>
                    <a:pt x="0" y="5455920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9610343" y="1158239"/>
              <a:ext cx="9525" cy="5455920"/>
            </a:xfrm>
            <a:custGeom>
              <a:avLst/>
              <a:gdLst/>
              <a:ahLst/>
              <a:cxnLst/>
              <a:rect l="l" t="t" r="r" b="b"/>
              <a:pathLst>
                <a:path w="9525" h="5455920">
                  <a:moveTo>
                    <a:pt x="0" y="5455920"/>
                  </a:moveTo>
                  <a:lnTo>
                    <a:pt x="0" y="0"/>
                  </a:lnTo>
                  <a:lnTo>
                    <a:pt x="9143" y="0"/>
                  </a:lnTo>
                  <a:lnTo>
                    <a:pt x="9143" y="5455920"/>
                  </a:lnTo>
                  <a:lnTo>
                    <a:pt x="0" y="545592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9723119" y="1274063"/>
              <a:ext cx="52069" cy="58419"/>
            </a:xfrm>
            <a:custGeom>
              <a:avLst/>
              <a:gdLst/>
              <a:ahLst/>
              <a:cxnLst/>
              <a:rect l="l" t="t" r="r" b="b"/>
              <a:pathLst>
                <a:path w="52070" h="58419">
                  <a:moveTo>
                    <a:pt x="44196" y="1524"/>
                  </a:moveTo>
                  <a:lnTo>
                    <a:pt x="45720" y="0"/>
                  </a:lnTo>
                  <a:lnTo>
                    <a:pt x="48768" y="0"/>
                  </a:lnTo>
                  <a:lnTo>
                    <a:pt x="51816" y="3048"/>
                  </a:lnTo>
                  <a:lnTo>
                    <a:pt x="51816" y="6096"/>
                  </a:lnTo>
                  <a:lnTo>
                    <a:pt x="50292" y="7620"/>
                  </a:lnTo>
                  <a:lnTo>
                    <a:pt x="50292" y="3048"/>
                  </a:lnTo>
                  <a:lnTo>
                    <a:pt x="48768" y="3048"/>
                  </a:lnTo>
                  <a:lnTo>
                    <a:pt x="48768" y="1524"/>
                  </a:lnTo>
                  <a:lnTo>
                    <a:pt x="47244" y="1524"/>
                  </a:lnTo>
                  <a:lnTo>
                    <a:pt x="45720" y="3048"/>
                  </a:lnTo>
                  <a:lnTo>
                    <a:pt x="44196" y="1524"/>
                  </a:lnTo>
                  <a:close/>
                </a:path>
                <a:path w="52070" h="58419">
                  <a:moveTo>
                    <a:pt x="26720" y="29822"/>
                  </a:moveTo>
                  <a:lnTo>
                    <a:pt x="27432" y="30384"/>
                  </a:lnTo>
                  <a:lnTo>
                    <a:pt x="50292" y="51816"/>
                  </a:lnTo>
                  <a:lnTo>
                    <a:pt x="51816" y="53340"/>
                  </a:lnTo>
                  <a:lnTo>
                    <a:pt x="51816" y="54864"/>
                  </a:lnTo>
                  <a:lnTo>
                    <a:pt x="50292" y="56388"/>
                  </a:lnTo>
                  <a:lnTo>
                    <a:pt x="50292" y="54864"/>
                  </a:lnTo>
                  <a:lnTo>
                    <a:pt x="47244" y="51816"/>
                  </a:lnTo>
                  <a:lnTo>
                    <a:pt x="45720" y="50088"/>
                  </a:lnTo>
                  <a:lnTo>
                    <a:pt x="26720" y="29822"/>
                  </a:lnTo>
                  <a:close/>
                </a:path>
                <a:path w="52070" h="58419">
                  <a:moveTo>
                    <a:pt x="21336" y="30480"/>
                  </a:moveTo>
                  <a:lnTo>
                    <a:pt x="21336" y="28956"/>
                  </a:lnTo>
                  <a:lnTo>
                    <a:pt x="47244" y="3048"/>
                  </a:lnTo>
                  <a:lnTo>
                    <a:pt x="50292" y="3048"/>
                  </a:lnTo>
                  <a:lnTo>
                    <a:pt x="50292" y="4572"/>
                  </a:lnTo>
                  <a:lnTo>
                    <a:pt x="48768" y="6096"/>
                  </a:lnTo>
                  <a:lnTo>
                    <a:pt x="48768" y="4572"/>
                  </a:lnTo>
                  <a:lnTo>
                    <a:pt x="24384" y="28956"/>
                  </a:lnTo>
                  <a:lnTo>
                    <a:pt x="24384" y="33348"/>
                  </a:lnTo>
                  <a:lnTo>
                    <a:pt x="21336" y="30480"/>
                  </a:lnTo>
                  <a:close/>
                </a:path>
                <a:path w="52070" h="58419">
                  <a:moveTo>
                    <a:pt x="48768" y="6096"/>
                  </a:moveTo>
                  <a:lnTo>
                    <a:pt x="50292" y="4572"/>
                  </a:lnTo>
                  <a:lnTo>
                    <a:pt x="50292" y="7620"/>
                  </a:lnTo>
                  <a:lnTo>
                    <a:pt x="48768" y="6096"/>
                  </a:lnTo>
                  <a:close/>
                </a:path>
                <a:path w="52070" h="58419">
                  <a:moveTo>
                    <a:pt x="25908" y="28956"/>
                  </a:moveTo>
                  <a:lnTo>
                    <a:pt x="48768" y="6096"/>
                  </a:lnTo>
                  <a:lnTo>
                    <a:pt x="50292" y="7620"/>
                  </a:lnTo>
                  <a:lnTo>
                    <a:pt x="26720" y="29718"/>
                  </a:lnTo>
                  <a:lnTo>
                    <a:pt x="25908" y="28956"/>
                  </a:lnTo>
                  <a:close/>
                </a:path>
                <a:path w="52070" h="58419">
                  <a:moveTo>
                    <a:pt x="24384" y="33348"/>
                  </a:moveTo>
                  <a:lnTo>
                    <a:pt x="24384" y="28956"/>
                  </a:lnTo>
                  <a:lnTo>
                    <a:pt x="45720" y="50292"/>
                  </a:lnTo>
                  <a:lnTo>
                    <a:pt x="47244" y="51714"/>
                  </a:lnTo>
                  <a:lnTo>
                    <a:pt x="48768" y="53340"/>
                  </a:lnTo>
                  <a:lnTo>
                    <a:pt x="50292" y="54864"/>
                  </a:lnTo>
                  <a:lnTo>
                    <a:pt x="48768" y="56388"/>
                  </a:lnTo>
                  <a:lnTo>
                    <a:pt x="48768" y="54864"/>
                  </a:lnTo>
                  <a:lnTo>
                    <a:pt x="47244" y="54864"/>
                  </a:lnTo>
                  <a:lnTo>
                    <a:pt x="24384" y="33348"/>
                  </a:lnTo>
                  <a:close/>
                </a:path>
                <a:path w="52070" h="58419">
                  <a:moveTo>
                    <a:pt x="48768" y="56388"/>
                  </a:moveTo>
                  <a:lnTo>
                    <a:pt x="50292" y="54864"/>
                  </a:lnTo>
                  <a:lnTo>
                    <a:pt x="50292" y="56388"/>
                  </a:lnTo>
                  <a:lnTo>
                    <a:pt x="48768" y="56388"/>
                  </a:lnTo>
                  <a:close/>
                </a:path>
                <a:path w="52070" h="58419">
                  <a:moveTo>
                    <a:pt x="18288" y="30480"/>
                  </a:moveTo>
                  <a:lnTo>
                    <a:pt x="18288" y="28956"/>
                  </a:lnTo>
                  <a:lnTo>
                    <a:pt x="19812" y="27432"/>
                  </a:lnTo>
                  <a:lnTo>
                    <a:pt x="19812" y="28956"/>
                  </a:lnTo>
                  <a:lnTo>
                    <a:pt x="21336" y="30480"/>
                  </a:lnTo>
                  <a:lnTo>
                    <a:pt x="45720" y="56388"/>
                  </a:lnTo>
                  <a:lnTo>
                    <a:pt x="50292" y="56388"/>
                  </a:lnTo>
                  <a:lnTo>
                    <a:pt x="48768" y="57912"/>
                  </a:lnTo>
                  <a:lnTo>
                    <a:pt x="45720" y="57912"/>
                  </a:lnTo>
                  <a:lnTo>
                    <a:pt x="18288" y="30480"/>
                  </a:lnTo>
                  <a:close/>
                </a:path>
                <a:path w="52070" h="58419">
                  <a:moveTo>
                    <a:pt x="48768" y="57912"/>
                  </a:moveTo>
                  <a:lnTo>
                    <a:pt x="50292" y="56388"/>
                  </a:lnTo>
                  <a:lnTo>
                    <a:pt x="50292" y="57912"/>
                  </a:lnTo>
                  <a:lnTo>
                    <a:pt x="48768" y="57912"/>
                  </a:lnTo>
                  <a:close/>
                </a:path>
                <a:path w="52070" h="58419">
                  <a:moveTo>
                    <a:pt x="19812" y="28956"/>
                  </a:moveTo>
                  <a:lnTo>
                    <a:pt x="47244" y="1524"/>
                  </a:lnTo>
                  <a:lnTo>
                    <a:pt x="48768" y="1524"/>
                  </a:lnTo>
                  <a:lnTo>
                    <a:pt x="48768" y="3048"/>
                  </a:lnTo>
                  <a:lnTo>
                    <a:pt x="47244" y="3048"/>
                  </a:lnTo>
                  <a:lnTo>
                    <a:pt x="21336" y="28956"/>
                  </a:lnTo>
                  <a:lnTo>
                    <a:pt x="21336" y="30480"/>
                  </a:lnTo>
                  <a:lnTo>
                    <a:pt x="19812" y="28956"/>
                  </a:lnTo>
                  <a:close/>
                </a:path>
                <a:path w="52070" h="58419">
                  <a:moveTo>
                    <a:pt x="24384" y="28956"/>
                  </a:moveTo>
                  <a:lnTo>
                    <a:pt x="48768" y="4572"/>
                  </a:lnTo>
                  <a:lnTo>
                    <a:pt x="48768" y="6096"/>
                  </a:lnTo>
                  <a:lnTo>
                    <a:pt x="25908" y="28956"/>
                  </a:lnTo>
                  <a:lnTo>
                    <a:pt x="25908" y="30480"/>
                  </a:lnTo>
                  <a:lnTo>
                    <a:pt x="24384" y="28956"/>
                  </a:lnTo>
                  <a:close/>
                </a:path>
                <a:path w="52070" h="58419">
                  <a:moveTo>
                    <a:pt x="45720" y="56388"/>
                  </a:moveTo>
                  <a:lnTo>
                    <a:pt x="47244" y="54864"/>
                  </a:lnTo>
                  <a:lnTo>
                    <a:pt x="48768" y="54864"/>
                  </a:lnTo>
                  <a:lnTo>
                    <a:pt x="48768" y="56388"/>
                  </a:lnTo>
                  <a:lnTo>
                    <a:pt x="45720" y="56388"/>
                  </a:lnTo>
                  <a:close/>
                </a:path>
                <a:path w="52070" h="58419">
                  <a:moveTo>
                    <a:pt x="25908" y="30480"/>
                  </a:moveTo>
                  <a:lnTo>
                    <a:pt x="26720" y="29822"/>
                  </a:lnTo>
                  <a:lnTo>
                    <a:pt x="47244" y="51714"/>
                  </a:lnTo>
                  <a:lnTo>
                    <a:pt x="45720" y="50292"/>
                  </a:lnTo>
                  <a:lnTo>
                    <a:pt x="25908" y="30480"/>
                  </a:lnTo>
                  <a:close/>
                </a:path>
                <a:path w="52070" h="58419">
                  <a:moveTo>
                    <a:pt x="21336" y="30480"/>
                  </a:moveTo>
                  <a:lnTo>
                    <a:pt x="47244" y="54864"/>
                  </a:lnTo>
                  <a:lnTo>
                    <a:pt x="45720" y="56388"/>
                  </a:lnTo>
                  <a:lnTo>
                    <a:pt x="21336" y="30480"/>
                  </a:lnTo>
                  <a:close/>
                </a:path>
                <a:path w="52070" h="58419">
                  <a:moveTo>
                    <a:pt x="19812" y="28956"/>
                  </a:moveTo>
                  <a:lnTo>
                    <a:pt x="19812" y="25908"/>
                  </a:lnTo>
                  <a:lnTo>
                    <a:pt x="44196" y="1524"/>
                  </a:lnTo>
                  <a:lnTo>
                    <a:pt x="45720" y="3048"/>
                  </a:lnTo>
                  <a:lnTo>
                    <a:pt x="19812" y="28956"/>
                  </a:lnTo>
                  <a:close/>
                </a:path>
                <a:path w="52070" h="58419">
                  <a:moveTo>
                    <a:pt x="25908" y="1524"/>
                  </a:moveTo>
                  <a:lnTo>
                    <a:pt x="28956" y="0"/>
                  </a:lnTo>
                  <a:lnTo>
                    <a:pt x="30480" y="0"/>
                  </a:lnTo>
                  <a:lnTo>
                    <a:pt x="33528" y="3048"/>
                  </a:lnTo>
                  <a:lnTo>
                    <a:pt x="33528" y="6096"/>
                  </a:lnTo>
                  <a:lnTo>
                    <a:pt x="32004" y="7620"/>
                  </a:lnTo>
                  <a:lnTo>
                    <a:pt x="32004" y="3048"/>
                  </a:lnTo>
                  <a:lnTo>
                    <a:pt x="30480" y="3048"/>
                  </a:lnTo>
                  <a:lnTo>
                    <a:pt x="30480" y="1524"/>
                  </a:lnTo>
                  <a:lnTo>
                    <a:pt x="28956" y="1524"/>
                  </a:lnTo>
                  <a:lnTo>
                    <a:pt x="27432" y="3048"/>
                  </a:lnTo>
                  <a:lnTo>
                    <a:pt x="27432" y="1524"/>
                  </a:lnTo>
                  <a:lnTo>
                    <a:pt x="26720" y="2193"/>
                  </a:lnTo>
                  <a:lnTo>
                    <a:pt x="26720" y="2336"/>
                  </a:lnTo>
                  <a:lnTo>
                    <a:pt x="25908" y="1524"/>
                  </a:lnTo>
                  <a:close/>
                </a:path>
                <a:path w="52070" h="58419">
                  <a:moveTo>
                    <a:pt x="9144" y="30581"/>
                  </a:moveTo>
                  <a:lnTo>
                    <a:pt x="9906" y="29718"/>
                  </a:lnTo>
                  <a:lnTo>
                    <a:pt x="33528" y="53340"/>
                  </a:lnTo>
                  <a:lnTo>
                    <a:pt x="33528" y="54864"/>
                  </a:lnTo>
                  <a:lnTo>
                    <a:pt x="32004" y="56388"/>
                  </a:lnTo>
                  <a:lnTo>
                    <a:pt x="32004" y="54864"/>
                  </a:lnTo>
                  <a:lnTo>
                    <a:pt x="28956" y="51816"/>
                  </a:lnTo>
                  <a:lnTo>
                    <a:pt x="27432" y="50088"/>
                  </a:lnTo>
                  <a:lnTo>
                    <a:pt x="9144" y="30581"/>
                  </a:lnTo>
                  <a:close/>
                </a:path>
                <a:path w="52070" h="58419">
                  <a:moveTo>
                    <a:pt x="3048" y="30480"/>
                  </a:moveTo>
                  <a:lnTo>
                    <a:pt x="3048" y="28956"/>
                  </a:lnTo>
                  <a:lnTo>
                    <a:pt x="28956" y="3048"/>
                  </a:lnTo>
                  <a:lnTo>
                    <a:pt x="32004" y="3048"/>
                  </a:lnTo>
                  <a:lnTo>
                    <a:pt x="32004" y="4572"/>
                  </a:lnTo>
                  <a:lnTo>
                    <a:pt x="30480" y="6096"/>
                  </a:lnTo>
                  <a:lnTo>
                    <a:pt x="30480" y="4572"/>
                  </a:lnTo>
                  <a:lnTo>
                    <a:pt x="6096" y="28956"/>
                  </a:lnTo>
                  <a:lnTo>
                    <a:pt x="6096" y="33348"/>
                  </a:lnTo>
                  <a:lnTo>
                    <a:pt x="3048" y="30480"/>
                  </a:lnTo>
                  <a:close/>
                </a:path>
                <a:path w="52070" h="58419">
                  <a:moveTo>
                    <a:pt x="30480" y="6096"/>
                  </a:moveTo>
                  <a:lnTo>
                    <a:pt x="32004" y="4572"/>
                  </a:lnTo>
                  <a:lnTo>
                    <a:pt x="32004" y="7620"/>
                  </a:lnTo>
                  <a:lnTo>
                    <a:pt x="30480" y="6096"/>
                  </a:lnTo>
                  <a:close/>
                </a:path>
                <a:path w="52070" h="58419">
                  <a:moveTo>
                    <a:pt x="7620" y="28956"/>
                  </a:moveTo>
                  <a:lnTo>
                    <a:pt x="30480" y="6096"/>
                  </a:lnTo>
                  <a:lnTo>
                    <a:pt x="32004" y="7620"/>
                  </a:lnTo>
                  <a:lnTo>
                    <a:pt x="9906" y="29718"/>
                  </a:lnTo>
                  <a:lnTo>
                    <a:pt x="9144" y="28956"/>
                  </a:lnTo>
                  <a:lnTo>
                    <a:pt x="7620" y="28956"/>
                  </a:lnTo>
                  <a:close/>
                </a:path>
                <a:path w="52070" h="58419">
                  <a:moveTo>
                    <a:pt x="6096" y="33348"/>
                  </a:moveTo>
                  <a:lnTo>
                    <a:pt x="6096" y="28956"/>
                  </a:lnTo>
                  <a:lnTo>
                    <a:pt x="27432" y="50292"/>
                  </a:lnTo>
                  <a:lnTo>
                    <a:pt x="28956" y="51714"/>
                  </a:lnTo>
                  <a:lnTo>
                    <a:pt x="30480" y="53340"/>
                  </a:lnTo>
                  <a:lnTo>
                    <a:pt x="32004" y="54864"/>
                  </a:lnTo>
                  <a:lnTo>
                    <a:pt x="30480" y="56388"/>
                  </a:lnTo>
                  <a:lnTo>
                    <a:pt x="30480" y="54864"/>
                  </a:lnTo>
                  <a:lnTo>
                    <a:pt x="28956" y="54864"/>
                  </a:lnTo>
                  <a:lnTo>
                    <a:pt x="6096" y="33348"/>
                  </a:lnTo>
                  <a:close/>
                </a:path>
                <a:path w="52070" h="58419">
                  <a:moveTo>
                    <a:pt x="30480" y="56388"/>
                  </a:moveTo>
                  <a:lnTo>
                    <a:pt x="32004" y="54864"/>
                  </a:lnTo>
                  <a:lnTo>
                    <a:pt x="32004" y="56388"/>
                  </a:lnTo>
                  <a:lnTo>
                    <a:pt x="30480" y="56388"/>
                  </a:lnTo>
                  <a:close/>
                </a:path>
                <a:path w="52070" h="58419">
                  <a:moveTo>
                    <a:pt x="27432" y="57912"/>
                  </a:moveTo>
                  <a:lnTo>
                    <a:pt x="27432" y="56388"/>
                  </a:lnTo>
                  <a:lnTo>
                    <a:pt x="32004" y="56388"/>
                  </a:lnTo>
                  <a:lnTo>
                    <a:pt x="30480" y="57912"/>
                  </a:lnTo>
                  <a:lnTo>
                    <a:pt x="27432" y="57912"/>
                  </a:lnTo>
                  <a:close/>
                </a:path>
                <a:path w="52070" h="58419">
                  <a:moveTo>
                    <a:pt x="30480" y="57912"/>
                  </a:moveTo>
                  <a:lnTo>
                    <a:pt x="32004" y="56388"/>
                  </a:lnTo>
                  <a:lnTo>
                    <a:pt x="32004" y="57912"/>
                  </a:lnTo>
                  <a:lnTo>
                    <a:pt x="30480" y="57912"/>
                  </a:lnTo>
                  <a:close/>
                </a:path>
                <a:path w="52070" h="58419">
                  <a:moveTo>
                    <a:pt x="1524" y="28956"/>
                  </a:moveTo>
                  <a:lnTo>
                    <a:pt x="28956" y="1524"/>
                  </a:lnTo>
                  <a:lnTo>
                    <a:pt x="30480" y="1524"/>
                  </a:lnTo>
                  <a:lnTo>
                    <a:pt x="30480" y="3048"/>
                  </a:lnTo>
                  <a:lnTo>
                    <a:pt x="28956" y="3048"/>
                  </a:lnTo>
                  <a:lnTo>
                    <a:pt x="3048" y="28956"/>
                  </a:lnTo>
                  <a:lnTo>
                    <a:pt x="3048" y="30480"/>
                  </a:lnTo>
                  <a:lnTo>
                    <a:pt x="1524" y="28956"/>
                  </a:lnTo>
                  <a:close/>
                </a:path>
                <a:path w="52070" h="58419">
                  <a:moveTo>
                    <a:pt x="6096" y="28956"/>
                  </a:moveTo>
                  <a:lnTo>
                    <a:pt x="30480" y="4572"/>
                  </a:lnTo>
                  <a:lnTo>
                    <a:pt x="30480" y="6096"/>
                  </a:lnTo>
                  <a:lnTo>
                    <a:pt x="7620" y="28956"/>
                  </a:lnTo>
                  <a:lnTo>
                    <a:pt x="7620" y="30480"/>
                  </a:lnTo>
                  <a:lnTo>
                    <a:pt x="6096" y="28956"/>
                  </a:lnTo>
                  <a:close/>
                </a:path>
                <a:path w="52070" h="58419">
                  <a:moveTo>
                    <a:pt x="27432" y="56388"/>
                  </a:moveTo>
                  <a:lnTo>
                    <a:pt x="28956" y="54864"/>
                  </a:lnTo>
                  <a:lnTo>
                    <a:pt x="30480" y="54864"/>
                  </a:lnTo>
                  <a:lnTo>
                    <a:pt x="30480" y="56388"/>
                  </a:lnTo>
                  <a:lnTo>
                    <a:pt x="27432" y="56388"/>
                  </a:lnTo>
                  <a:close/>
                </a:path>
                <a:path w="52070" h="58419">
                  <a:moveTo>
                    <a:pt x="7620" y="30480"/>
                  </a:moveTo>
                  <a:lnTo>
                    <a:pt x="7620" y="28956"/>
                  </a:lnTo>
                  <a:lnTo>
                    <a:pt x="28956" y="51714"/>
                  </a:lnTo>
                  <a:lnTo>
                    <a:pt x="27432" y="50292"/>
                  </a:lnTo>
                  <a:lnTo>
                    <a:pt x="7620" y="30480"/>
                  </a:lnTo>
                  <a:close/>
                </a:path>
                <a:path w="52070" h="58419">
                  <a:moveTo>
                    <a:pt x="3048" y="30480"/>
                  </a:moveTo>
                  <a:lnTo>
                    <a:pt x="28956" y="54864"/>
                  </a:lnTo>
                  <a:lnTo>
                    <a:pt x="27432" y="56388"/>
                  </a:lnTo>
                  <a:lnTo>
                    <a:pt x="26720" y="55718"/>
                  </a:lnTo>
                  <a:lnTo>
                    <a:pt x="25908" y="54768"/>
                  </a:lnTo>
                  <a:lnTo>
                    <a:pt x="3048" y="30480"/>
                  </a:lnTo>
                  <a:close/>
                </a:path>
                <a:path w="52070" h="58419">
                  <a:moveTo>
                    <a:pt x="1524" y="28956"/>
                  </a:moveTo>
                  <a:lnTo>
                    <a:pt x="1524" y="25908"/>
                  </a:lnTo>
                  <a:lnTo>
                    <a:pt x="27432" y="1524"/>
                  </a:lnTo>
                  <a:lnTo>
                    <a:pt x="27432" y="3048"/>
                  </a:lnTo>
                  <a:lnTo>
                    <a:pt x="26720" y="2336"/>
                  </a:lnTo>
                  <a:lnTo>
                    <a:pt x="26720" y="3759"/>
                  </a:lnTo>
                  <a:lnTo>
                    <a:pt x="1524" y="28956"/>
                  </a:lnTo>
                  <a:close/>
                </a:path>
                <a:path w="52070" h="58419">
                  <a:moveTo>
                    <a:pt x="26720" y="3759"/>
                  </a:moveTo>
                  <a:lnTo>
                    <a:pt x="26720" y="2336"/>
                  </a:lnTo>
                  <a:lnTo>
                    <a:pt x="27432" y="3048"/>
                  </a:lnTo>
                  <a:lnTo>
                    <a:pt x="26720" y="3759"/>
                  </a:lnTo>
                  <a:close/>
                </a:path>
                <a:path w="52070" h="58419">
                  <a:moveTo>
                    <a:pt x="25908" y="30480"/>
                  </a:moveTo>
                  <a:lnTo>
                    <a:pt x="25908" y="28956"/>
                  </a:lnTo>
                  <a:lnTo>
                    <a:pt x="26720" y="29822"/>
                  </a:lnTo>
                  <a:lnTo>
                    <a:pt x="25908" y="30480"/>
                  </a:lnTo>
                  <a:close/>
                </a:path>
                <a:path w="52070" h="58419">
                  <a:moveTo>
                    <a:pt x="0" y="30480"/>
                  </a:moveTo>
                  <a:lnTo>
                    <a:pt x="0" y="28956"/>
                  </a:lnTo>
                  <a:lnTo>
                    <a:pt x="1524" y="27432"/>
                  </a:lnTo>
                  <a:lnTo>
                    <a:pt x="1524" y="28956"/>
                  </a:lnTo>
                  <a:lnTo>
                    <a:pt x="3048" y="30480"/>
                  </a:lnTo>
                  <a:lnTo>
                    <a:pt x="26720" y="55632"/>
                  </a:lnTo>
                  <a:lnTo>
                    <a:pt x="25908" y="54953"/>
                  </a:lnTo>
                  <a:lnTo>
                    <a:pt x="1524" y="32004"/>
                  </a:lnTo>
                  <a:lnTo>
                    <a:pt x="0" y="30480"/>
                  </a:lnTo>
                  <a:close/>
                </a:path>
                <a:path w="52070" h="58419">
                  <a:moveTo>
                    <a:pt x="7620" y="28956"/>
                  </a:moveTo>
                  <a:lnTo>
                    <a:pt x="9144" y="28956"/>
                  </a:lnTo>
                  <a:lnTo>
                    <a:pt x="9906" y="29718"/>
                  </a:lnTo>
                  <a:lnTo>
                    <a:pt x="9144" y="30480"/>
                  </a:lnTo>
                  <a:lnTo>
                    <a:pt x="7620" y="289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685019" y="1463039"/>
              <a:ext cx="102108" cy="8061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356" y="1414272"/>
            <a:ext cx="9695687" cy="91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1356" y="2385060"/>
            <a:ext cx="9695687" cy="3850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81356" y="1158239"/>
            <a:ext cx="9695815" cy="5455920"/>
            <a:chOff x="181356" y="1158239"/>
            <a:chExt cx="9695815" cy="545592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356" y="1421891"/>
              <a:ext cx="9695687" cy="3230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356" y="1737359"/>
              <a:ext cx="9695687" cy="64922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81356" y="1158239"/>
              <a:ext cx="9431020" cy="5455920"/>
            </a:xfrm>
            <a:custGeom>
              <a:avLst/>
              <a:gdLst/>
              <a:ahLst/>
              <a:cxnLst/>
              <a:rect l="l" t="t" r="r" b="b"/>
              <a:pathLst>
                <a:path w="9431020" h="5455920">
                  <a:moveTo>
                    <a:pt x="0" y="5455920"/>
                  </a:moveTo>
                  <a:lnTo>
                    <a:pt x="0" y="0"/>
                  </a:lnTo>
                  <a:lnTo>
                    <a:pt x="9430511" y="0"/>
                  </a:lnTo>
                  <a:lnTo>
                    <a:pt x="9430511" y="5455920"/>
                  </a:lnTo>
                  <a:lnTo>
                    <a:pt x="0" y="54559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8703" y="1263396"/>
              <a:ext cx="1882140" cy="11277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81227" y="1502663"/>
              <a:ext cx="7620" cy="4723130"/>
            </a:xfrm>
            <a:custGeom>
              <a:avLst/>
              <a:gdLst/>
              <a:ahLst/>
              <a:cxnLst/>
              <a:rect l="l" t="t" r="r" b="b"/>
              <a:pathLst>
                <a:path w="7620" h="4723130">
                  <a:moveTo>
                    <a:pt x="6095" y="4721352"/>
                  </a:moveTo>
                  <a:lnTo>
                    <a:pt x="6095" y="4716780"/>
                  </a:lnTo>
                  <a:lnTo>
                    <a:pt x="7619" y="4716780"/>
                  </a:lnTo>
                  <a:lnTo>
                    <a:pt x="7619" y="4721352"/>
                  </a:lnTo>
                  <a:lnTo>
                    <a:pt x="6095" y="4721352"/>
                  </a:lnTo>
                  <a:close/>
                </a:path>
                <a:path w="7620" h="4723130">
                  <a:moveTo>
                    <a:pt x="1523" y="4722875"/>
                  </a:moveTo>
                  <a:lnTo>
                    <a:pt x="1523" y="4715256"/>
                  </a:lnTo>
                  <a:lnTo>
                    <a:pt x="6095" y="4715256"/>
                  </a:lnTo>
                  <a:lnTo>
                    <a:pt x="6095" y="4722875"/>
                  </a:lnTo>
                  <a:lnTo>
                    <a:pt x="1523" y="4722875"/>
                  </a:lnTo>
                  <a:close/>
                </a:path>
                <a:path w="7620" h="4723130">
                  <a:moveTo>
                    <a:pt x="0" y="4721352"/>
                  </a:moveTo>
                  <a:lnTo>
                    <a:pt x="0" y="4716780"/>
                  </a:lnTo>
                  <a:lnTo>
                    <a:pt x="1523" y="4716780"/>
                  </a:lnTo>
                  <a:lnTo>
                    <a:pt x="1523" y="4721352"/>
                  </a:lnTo>
                  <a:lnTo>
                    <a:pt x="0" y="4721352"/>
                  </a:lnTo>
                  <a:close/>
                </a:path>
                <a:path w="7620" h="4723130">
                  <a:moveTo>
                    <a:pt x="0" y="4683252"/>
                  </a:moveTo>
                  <a:lnTo>
                    <a:pt x="0" y="4680204"/>
                  </a:lnTo>
                  <a:lnTo>
                    <a:pt x="1523" y="4678680"/>
                  </a:lnTo>
                  <a:lnTo>
                    <a:pt x="6095" y="4678680"/>
                  </a:lnTo>
                  <a:lnTo>
                    <a:pt x="7619" y="4680204"/>
                  </a:lnTo>
                  <a:lnTo>
                    <a:pt x="7619" y="4683252"/>
                  </a:lnTo>
                  <a:lnTo>
                    <a:pt x="4571" y="4686300"/>
                  </a:lnTo>
                  <a:lnTo>
                    <a:pt x="3048" y="4686300"/>
                  </a:lnTo>
                  <a:lnTo>
                    <a:pt x="0" y="4683252"/>
                  </a:lnTo>
                  <a:close/>
                </a:path>
                <a:path w="7620" h="4723130">
                  <a:moveTo>
                    <a:pt x="0" y="4646675"/>
                  </a:moveTo>
                  <a:lnTo>
                    <a:pt x="0" y="4643628"/>
                  </a:lnTo>
                  <a:lnTo>
                    <a:pt x="1523" y="4642104"/>
                  </a:lnTo>
                  <a:lnTo>
                    <a:pt x="6095" y="4642104"/>
                  </a:lnTo>
                  <a:lnTo>
                    <a:pt x="7619" y="4643628"/>
                  </a:lnTo>
                  <a:lnTo>
                    <a:pt x="7619" y="4646675"/>
                  </a:lnTo>
                  <a:lnTo>
                    <a:pt x="6095" y="4648200"/>
                  </a:lnTo>
                  <a:lnTo>
                    <a:pt x="1523" y="4648200"/>
                  </a:lnTo>
                  <a:lnTo>
                    <a:pt x="0" y="4646675"/>
                  </a:lnTo>
                  <a:close/>
                </a:path>
                <a:path w="7620" h="4723130">
                  <a:moveTo>
                    <a:pt x="0" y="4610100"/>
                  </a:moveTo>
                  <a:lnTo>
                    <a:pt x="0" y="4607052"/>
                  </a:lnTo>
                  <a:lnTo>
                    <a:pt x="3048" y="4604004"/>
                  </a:lnTo>
                  <a:lnTo>
                    <a:pt x="4571" y="4604004"/>
                  </a:lnTo>
                  <a:lnTo>
                    <a:pt x="7619" y="4607052"/>
                  </a:lnTo>
                  <a:lnTo>
                    <a:pt x="7619" y="4610100"/>
                  </a:lnTo>
                  <a:lnTo>
                    <a:pt x="6095" y="4611624"/>
                  </a:lnTo>
                  <a:lnTo>
                    <a:pt x="1523" y="4611624"/>
                  </a:lnTo>
                  <a:lnTo>
                    <a:pt x="0" y="4610100"/>
                  </a:lnTo>
                  <a:close/>
                </a:path>
                <a:path w="7620" h="4723130">
                  <a:moveTo>
                    <a:pt x="0" y="4573524"/>
                  </a:moveTo>
                  <a:lnTo>
                    <a:pt x="0" y="4568952"/>
                  </a:lnTo>
                  <a:lnTo>
                    <a:pt x="1523" y="4568952"/>
                  </a:lnTo>
                  <a:lnTo>
                    <a:pt x="3048" y="4567428"/>
                  </a:lnTo>
                  <a:lnTo>
                    <a:pt x="4571" y="4567428"/>
                  </a:lnTo>
                  <a:lnTo>
                    <a:pt x="6095" y="4568952"/>
                  </a:lnTo>
                  <a:lnTo>
                    <a:pt x="7619" y="4568952"/>
                  </a:lnTo>
                  <a:lnTo>
                    <a:pt x="7619" y="4573524"/>
                  </a:lnTo>
                  <a:lnTo>
                    <a:pt x="6095" y="4573524"/>
                  </a:lnTo>
                  <a:lnTo>
                    <a:pt x="6095" y="4575048"/>
                  </a:lnTo>
                  <a:lnTo>
                    <a:pt x="1523" y="4575048"/>
                  </a:lnTo>
                  <a:lnTo>
                    <a:pt x="1523" y="4573524"/>
                  </a:lnTo>
                  <a:lnTo>
                    <a:pt x="0" y="4573524"/>
                  </a:lnTo>
                  <a:close/>
                </a:path>
                <a:path w="7620" h="4723130">
                  <a:moveTo>
                    <a:pt x="6095" y="4536948"/>
                  </a:moveTo>
                  <a:lnTo>
                    <a:pt x="6095" y="4532375"/>
                  </a:lnTo>
                  <a:lnTo>
                    <a:pt x="7619" y="4532375"/>
                  </a:lnTo>
                  <a:lnTo>
                    <a:pt x="7619" y="4536948"/>
                  </a:lnTo>
                  <a:lnTo>
                    <a:pt x="6095" y="4536948"/>
                  </a:lnTo>
                  <a:close/>
                </a:path>
                <a:path w="7620" h="4723130">
                  <a:moveTo>
                    <a:pt x="1523" y="4538472"/>
                  </a:moveTo>
                  <a:lnTo>
                    <a:pt x="1523" y="4530852"/>
                  </a:lnTo>
                  <a:lnTo>
                    <a:pt x="6095" y="4530852"/>
                  </a:lnTo>
                  <a:lnTo>
                    <a:pt x="6095" y="4538472"/>
                  </a:lnTo>
                  <a:lnTo>
                    <a:pt x="1523" y="4538472"/>
                  </a:lnTo>
                  <a:close/>
                </a:path>
                <a:path w="7620" h="4723130">
                  <a:moveTo>
                    <a:pt x="0" y="4536948"/>
                  </a:moveTo>
                  <a:lnTo>
                    <a:pt x="0" y="4532375"/>
                  </a:lnTo>
                  <a:lnTo>
                    <a:pt x="1523" y="4532375"/>
                  </a:lnTo>
                  <a:lnTo>
                    <a:pt x="1523" y="4536948"/>
                  </a:lnTo>
                  <a:lnTo>
                    <a:pt x="0" y="4536948"/>
                  </a:lnTo>
                  <a:close/>
                </a:path>
                <a:path w="7620" h="4723130">
                  <a:moveTo>
                    <a:pt x="6095" y="4500372"/>
                  </a:moveTo>
                  <a:lnTo>
                    <a:pt x="6095" y="4495800"/>
                  </a:lnTo>
                  <a:lnTo>
                    <a:pt x="7619" y="4495800"/>
                  </a:lnTo>
                  <a:lnTo>
                    <a:pt x="7619" y="4500372"/>
                  </a:lnTo>
                  <a:lnTo>
                    <a:pt x="6095" y="4500372"/>
                  </a:lnTo>
                  <a:close/>
                </a:path>
                <a:path w="7620" h="4723130">
                  <a:moveTo>
                    <a:pt x="1523" y="4501896"/>
                  </a:moveTo>
                  <a:lnTo>
                    <a:pt x="1523" y="4494275"/>
                  </a:lnTo>
                  <a:lnTo>
                    <a:pt x="6095" y="4494275"/>
                  </a:lnTo>
                  <a:lnTo>
                    <a:pt x="6095" y="4501896"/>
                  </a:lnTo>
                  <a:lnTo>
                    <a:pt x="1523" y="4501896"/>
                  </a:lnTo>
                  <a:close/>
                </a:path>
                <a:path w="7620" h="4723130">
                  <a:moveTo>
                    <a:pt x="0" y="4500372"/>
                  </a:moveTo>
                  <a:lnTo>
                    <a:pt x="0" y="4495800"/>
                  </a:lnTo>
                  <a:lnTo>
                    <a:pt x="1523" y="4495800"/>
                  </a:lnTo>
                  <a:lnTo>
                    <a:pt x="1523" y="4500372"/>
                  </a:lnTo>
                  <a:lnTo>
                    <a:pt x="0" y="4500372"/>
                  </a:lnTo>
                  <a:close/>
                </a:path>
                <a:path w="7620" h="4723130">
                  <a:moveTo>
                    <a:pt x="0" y="4462272"/>
                  </a:moveTo>
                  <a:lnTo>
                    <a:pt x="0" y="4459224"/>
                  </a:lnTo>
                  <a:lnTo>
                    <a:pt x="1523" y="4457700"/>
                  </a:lnTo>
                  <a:lnTo>
                    <a:pt x="6095" y="4457700"/>
                  </a:lnTo>
                  <a:lnTo>
                    <a:pt x="7619" y="4459224"/>
                  </a:lnTo>
                  <a:lnTo>
                    <a:pt x="7619" y="4462272"/>
                  </a:lnTo>
                  <a:lnTo>
                    <a:pt x="4571" y="4465320"/>
                  </a:lnTo>
                  <a:lnTo>
                    <a:pt x="3048" y="4465320"/>
                  </a:lnTo>
                  <a:lnTo>
                    <a:pt x="0" y="4462272"/>
                  </a:lnTo>
                  <a:close/>
                </a:path>
                <a:path w="7620" h="4723130">
                  <a:moveTo>
                    <a:pt x="0" y="4425696"/>
                  </a:moveTo>
                  <a:lnTo>
                    <a:pt x="0" y="4422648"/>
                  </a:lnTo>
                  <a:lnTo>
                    <a:pt x="1523" y="4421124"/>
                  </a:lnTo>
                  <a:lnTo>
                    <a:pt x="6095" y="4421124"/>
                  </a:lnTo>
                  <a:lnTo>
                    <a:pt x="7619" y="4422648"/>
                  </a:lnTo>
                  <a:lnTo>
                    <a:pt x="7619" y="4425696"/>
                  </a:lnTo>
                  <a:lnTo>
                    <a:pt x="6095" y="4427220"/>
                  </a:lnTo>
                  <a:lnTo>
                    <a:pt x="1523" y="4427220"/>
                  </a:lnTo>
                  <a:lnTo>
                    <a:pt x="0" y="4425696"/>
                  </a:lnTo>
                  <a:close/>
                </a:path>
                <a:path w="7620" h="4723130">
                  <a:moveTo>
                    <a:pt x="0" y="4389120"/>
                  </a:moveTo>
                  <a:lnTo>
                    <a:pt x="0" y="4386072"/>
                  </a:lnTo>
                  <a:lnTo>
                    <a:pt x="3048" y="4383024"/>
                  </a:lnTo>
                  <a:lnTo>
                    <a:pt x="4571" y="4383024"/>
                  </a:lnTo>
                  <a:lnTo>
                    <a:pt x="7619" y="4386072"/>
                  </a:lnTo>
                  <a:lnTo>
                    <a:pt x="7619" y="4389120"/>
                  </a:lnTo>
                  <a:lnTo>
                    <a:pt x="6095" y="4390643"/>
                  </a:lnTo>
                  <a:lnTo>
                    <a:pt x="1523" y="4390643"/>
                  </a:lnTo>
                  <a:lnTo>
                    <a:pt x="0" y="4389120"/>
                  </a:lnTo>
                  <a:close/>
                </a:path>
                <a:path w="7620" h="4723130">
                  <a:moveTo>
                    <a:pt x="6095" y="4352543"/>
                  </a:moveTo>
                  <a:lnTo>
                    <a:pt x="6095" y="4347972"/>
                  </a:lnTo>
                  <a:lnTo>
                    <a:pt x="7619" y="4347972"/>
                  </a:lnTo>
                  <a:lnTo>
                    <a:pt x="7619" y="4352543"/>
                  </a:lnTo>
                  <a:lnTo>
                    <a:pt x="6095" y="4352543"/>
                  </a:lnTo>
                  <a:close/>
                </a:path>
                <a:path w="7620" h="4723130">
                  <a:moveTo>
                    <a:pt x="1523" y="4354068"/>
                  </a:moveTo>
                  <a:lnTo>
                    <a:pt x="1523" y="4346448"/>
                  </a:lnTo>
                  <a:lnTo>
                    <a:pt x="6095" y="4346448"/>
                  </a:lnTo>
                  <a:lnTo>
                    <a:pt x="6095" y="4354068"/>
                  </a:lnTo>
                  <a:lnTo>
                    <a:pt x="1523" y="4354068"/>
                  </a:lnTo>
                  <a:close/>
                </a:path>
                <a:path w="7620" h="4723130">
                  <a:moveTo>
                    <a:pt x="0" y="4352543"/>
                  </a:moveTo>
                  <a:lnTo>
                    <a:pt x="0" y="4347972"/>
                  </a:lnTo>
                  <a:lnTo>
                    <a:pt x="1523" y="4347972"/>
                  </a:lnTo>
                  <a:lnTo>
                    <a:pt x="1523" y="4352543"/>
                  </a:lnTo>
                  <a:lnTo>
                    <a:pt x="0" y="4352543"/>
                  </a:lnTo>
                  <a:close/>
                </a:path>
                <a:path w="7620" h="4723130">
                  <a:moveTo>
                    <a:pt x="6095" y="4315968"/>
                  </a:moveTo>
                  <a:lnTo>
                    <a:pt x="6095" y="4311396"/>
                  </a:lnTo>
                  <a:lnTo>
                    <a:pt x="7619" y="4311396"/>
                  </a:lnTo>
                  <a:lnTo>
                    <a:pt x="7619" y="4315968"/>
                  </a:lnTo>
                  <a:lnTo>
                    <a:pt x="6095" y="4315968"/>
                  </a:lnTo>
                  <a:close/>
                </a:path>
                <a:path w="7620" h="4723130">
                  <a:moveTo>
                    <a:pt x="1523" y="4317491"/>
                  </a:moveTo>
                  <a:lnTo>
                    <a:pt x="1523" y="4309872"/>
                  </a:lnTo>
                  <a:lnTo>
                    <a:pt x="6095" y="4309872"/>
                  </a:lnTo>
                  <a:lnTo>
                    <a:pt x="6095" y="4317491"/>
                  </a:lnTo>
                  <a:lnTo>
                    <a:pt x="1523" y="4317491"/>
                  </a:lnTo>
                  <a:close/>
                </a:path>
                <a:path w="7620" h="4723130">
                  <a:moveTo>
                    <a:pt x="0" y="4315968"/>
                  </a:moveTo>
                  <a:lnTo>
                    <a:pt x="0" y="4311396"/>
                  </a:lnTo>
                  <a:lnTo>
                    <a:pt x="1523" y="4311396"/>
                  </a:lnTo>
                  <a:lnTo>
                    <a:pt x="1523" y="4315968"/>
                  </a:lnTo>
                  <a:lnTo>
                    <a:pt x="0" y="4315968"/>
                  </a:lnTo>
                  <a:close/>
                </a:path>
                <a:path w="7620" h="4723130">
                  <a:moveTo>
                    <a:pt x="6095" y="4279391"/>
                  </a:moveTo>
                  <a:lnTo>
                    <a:pt x="6095" y="4274820"/>
                  </a:lnTo>
                  <a:lnTo>
                    <a:pt x="7619" y="4274820"/>
                  </a:lnTo>
                  <a:lnTo>
                    <a:pt x="7619" y="4279391"/>
                  </a:lnTo>
                  <a:lnTo>
                    <a:pt x="6095" y="4279391"/>
                  </a:lnTo>
                  <a:close/>
                </a:path>
                <a:path w="7620" h="4723130">
                  <a:moveTo>
                    <a:pt x="1523" y="4280916"/>
                  </a:moveTo>
                  <a:lnTo>
                    <a:pt x="1523" y="4273296"/>
                  </a:lnTo>
                  <a:lnTo>
                    <a:pt x="6095" y="4273296"/>
                  </a:lnTo>
                  <a:lnTo>
                    <a:pt x="6095" y="4280916"/>
                  </a:lnTo>
                  <a:lnTo>
                    <a:pt x="1523" y="4280916"/>
                  </a:lnTo>
                  <a:close/>
                </a:path>
                <a:path w="7620" h="4723130">
                  <a:moveTo>
                    <a:pt x="0" y="4279391"/>
                  </a:moveTo>
                  <a:lnTo>
                    <a:pt x="0" y="4274820"/>
                  </a:lnTo>
                  <a:lnTo>
                    <a:pt x="1523" y="4274820"/>
                  </a:lnTo>
                  <a:lnTo>
                    <a:pt x="1523" y="4279391"/>
                  </a:lnTo>
                  <a:lnTo>
                    <a:pt x="0" y="4279391"/>
                  </a:lnTo>
                  <a:close/>
                </a:path>
                <a:path w="7620" h="4723130">
                  <a:moveTo>
                    <a:pt x="0" y="4241291"/>
                  </a:moveTo>
                  <a:lnTo>
                    <a:pt x="0" y="4238243"/>
                  </a:lnTo>
                  <a:lnTo>
                    <a:pt x="1523" y="4236720"/>
                  </a:lnTo>
                  <a:lnTo>
                    <a:pt x="6095" y="4236720"/>
                  </a:lnTo>
                  <a:lnTo>
                    <a:pt x="7619" y="4238243"/>
                  </a:lnTo>
                  <a:lnTo>
                    <a:pt x="7619" y="4241291"/>
                  </a:lnTo>
                  <a:lnTo>
                    <a:pt x="4571" y="4244340"/>
                  </a:lnTo>
                  <a:lnTo>
                    <a:pt x="3048" y="4244340"/>
                  </a:lnTo>
                  <a:lnTo>
                    <a:pt x="0" y="4241291"/>
                  </a:lnTo>
                  <a:close/>
                </a:path>
                <a:path w="7620" h="4723130">
                  <a:moveTo>
                    <a:pt x="0" y="4204716"/>
                  </a:moveTo>
                  <a:lnTo>
                    <a:pt x="0" y="4201668"/>
                  </a:lnTo>
                  <a:lnTo>
                    <a:pt x="1523" y="4200143"/>
                  </a:lnTo>
                  <a:lnTo>
                    <a:pt x="6095" y="4200143"/>
                  </a:lnTo>
                  <a:lnTo>
                    <a:pt x="7619" y="4201668"/>
                  </a:lnTo>
                  <a:lnTo>
                    <a:pt x="7619" y="4204716"/>
                  </a:lnTo>
                  <a:lnTo>
                    <a:pt x="6095" y="4206240"/>
                  </a:lnTo>
                  <a:lnTo>
                    <a:pt x="1523" y="4206240"/>
                  </a:lnTo>
                  <a:lnTo>
                    <a:pt x="0" y="4204716"/>
                  </a:lnTo>
                  <a:close/>
                </a:path>
                <a:path w="7620" h="4723130">
                  <a:moveTo>
                    <a:pt x="0" y="4168140"/>
                  </a:moveTo>
                  <a:lnTo>
                    <a:pt x="0" y="4165091"/>
                  </a:lnTo>
                  <a:lnTo>
                    <a:pt x="3048" y="4162043"/>
                  </a:lnTo>
                  <a:lnTo>
                    <a:pt x="4571" y="4162043"/>
                  </a:lnTo>
                  <a:lnTo>
                    <a:pt x="7619" y="4165091"/>
                  </a:lnTo>
                  <a:lnTo>
                    <a:pt x="7619" y="4168140"/>
                  </a:lnTo>
                  <a:lnTo>
                    <a:pt x="6095" y="4169664"/>
                  </a:lnTo>
                  <a:lnTo>
                    <a:pt x="1523" y="4169664"/>
                  </a:lnTo>
                  <a:lnTo>
                    <a:pt x="0" y="4168140"/>
                  </a:lnTo>
                  <a:close/>
                </a:path>
                <a:path w="7620" h="4723130">
                  <a:moveTo>
                    <a:pt x="6095" y="4131564"/>
                  </a:moveTo>
                  <a:lnTo>
                    <a:pt x="6095" y="4126991"/>
                  </a:lnTo>
                  <a:lnTo>
                    <a:pt x="7619" y="4126991"/>
                  </a:lnTo>
                  <a:lnTo>
                    <a:pt x="7619" y="4131564"/>
                  </a:lnTo>
                  <a:lnTo>
                    <a:pt x="6095" y="4131564"/>
                  </a:lnTo>
                  <a:close/>
                </a:path>
                <a:path w="7620" h="4723130">
                  <a:moveTo>
                    <a:pt x="1523" y="4133088"/>
                  </a:moveTo>
                  <a:lnTo>
                    <a:pt x="1523" y="4125468"/>
                  </a:lnTo>
                  <a:lnTo>
                    <a:pt x="6095" y="4125468"/>
                  </a:lnTo>
                  <a:lnTo>
                    <a:pt x="6095" y="4133088"/>
                  </a:lnTo>
                  <a:lnTo>
                    <a:pt x="1523" y="4133088"/>
                  </a:lnTo>
                  <a:close/>
                </a:path>
                <a:path w="7620" h="4723130">
                  <a:moveTo>
                    <a:pt x="0" y="4131564"/>
                  </a:moveTo>
                  <a:lnTo>
                    <a:pt x="0" y="4126991"/>
                  </a:lnTo>
                  <a:lnTo>
                    <a:pt x="1523" y="4126991"/>
                  </a:lnTo>
                  <a:lnTo>
                    <a:pt x="1523" y="4131564"/>
                  </a:lnTo>
                  <a:lnTo>
                    <a:pt x="0" y="4131564"/>
                  </a:lnTo>
                  <a:close/>
                </a:path>
                <a:path w="7620" h="4723130">
                  <a:moveTo>
                    <a:pt x="6095" y="4094988"/>
                  </a:moveTo>
                  <a:lnTo>
                    <a:pt x="6095" y="4090416"/>
                  </a:lnTo>
                  <a:lnTo>
                    <a:pt x="7619" y="4090416"/>
                  </a:lnTo>
                  <a:lnTo>
                    <a:pt x="7619" y="4094988"/>
                  </a:lnTo>
                  <a:lnTo>
                    <a:pt x="6095" y="4094988"/>
                  </a:lnTo>
                  <a:close/>
                </a:path>
                <a:path w="7620" h="4723130">
                  <a:moveTo>
                    <a:pt x="1523" y="4096512"/>
                  </a:moveTo>
                  <a:lnTo>
                    <a:pt x="1523" y="4088891"/>
                  </a:lnTo>
                  <a:lnTo>
                    <a:pt x="6095" y="4088891"/>
                  </a:lnTo>
                  <a:lnTo>
                    <a:pt x="6095" y="4096512"/>
                  </a:lnTo>
                  <a:lnTo>
                    <a:pt x="1523" y="4096512"/>
                  </a:lnTo>
                  <a:close/>
                </a:path>
                <a:path w="7620" h="4723130">
                  <a:moveTo>
                    <a:pt x="0" y="4094988"/>
                  </a:moveTo>
                  <a:lnTo>
                    <a:pt x="0" y="4090416"/>
                  </a:lnTo>
                  <a:lnTo>
                    <a:pt x="1523" y="4090416"/>
                  </a:lnTo>
                  <a:lnTo>
                    <a:pt x="1523" y="4094988"/>
                  </a:lnTo>
                  <a:lnTo>
                    <a:pt x="0" y="4094988"/>
                  </a:lnTo>
                  <a:close/>
                </a:path>
                <a:path w="7620" h="4723130">
                  <a:moveTo>
                    <a:pt x="0" y="4058412"/>
                  </a:moveTo>
                  <a:lnTo>
                    <a:pt x="0" y="4053840"/>
                  </a:lnTo>
                  <a:lnTo>
                    <a:pt x="1523" y="4053840"/>
                  </a:lnTo>
                  <a:lnTo>
                    <a:pt x="1523" y="4052316"/>
                  </a:lnTo>
                  <a:lnTo>
                    <a:pt x="6095" y="4052316"/>
                  </a:lnTo>
                  <a:lnTo>
                    <a:pt x="6095" y="4053840"/>
                  </a:lnTo>
                  <a:lnTo>
                    <a:pt x="7619" y="4053840"/>
                  </a:lnTo>
                  <a:lnTo>
                    <a:pt x="7619" y="4058412"/>
                  </a:lnTo>
                  <a:lnTo>
                    <a:pt x="6095" y="4058412"/>
                  </a:lnTo>
                  <a:lnTo>
                    <a:pt x="4571" y="4059936"/>
                  </a:lnTo>
                  <a:lnTo>
                    <a:pt x="3048" y="4059936"/>
                  </a:lnTo>
                  <a:lnTo>
                    <a:pt x="1523" y="4058412"/>
                  </a:lnTo>
                  <a:lnTo>
                    <a:pt x="0" y="4058412"/>
                  </a:lnTo>
                  <a:close/>
                </a:path>
                <a:path w="7620" h="4723130">
                  <a:moveTo>
                    <a:pt x="0" y="4020312"/>
                  </a:moveTo>
                  <a:lnTo>
                    <a:pt x="0" y="4017264"/>
                  </a:lnTo>
                  <a:lnTo>
                    <a:pt x="1523" y="4015740"/>
                  </a:lnTo>
                  <a:lnTo>
                    <a:pt x="6095" y="4015740"/>
                  </a:lnTo>
                  <a:lnTo>
                    <a:pt x="7619" y="4017264"/>
                  </a:lnTo>
                  <a:lnTo>
                    <a:pt x="7619" y="4020312"/>
                  </a:lnTo>
                  <a:lnTo>
                    <a:pt x="4571" y="4023359"/>
                  </a:lnTo>
                  <a:lnTo>
                    <a:pt x="3048" y="4023359"/>
                  </a:lnTo>
                  <a:lnTo>
                    <a:pt x="0" y="4020312"/>
                  </a:lnTo>
                  <a:close/>
                </a:path>
                <a:path w="7620" h="4723130">
                  <a:moveTo>
                    <a:pt x="0" y="3983736"/>
                  </a:moveTo>
                  <a:lnTo>
                    <a:pt x="0" y="3980688"/>
                  </a:lnTo>
                  <a:lnTo>
                    <a:pt x="1523" y="3979164"/>
                  </a:lnTo>
                  <a:lnTo>
                    <a:pt x="6095" y="3979164"/>
                  </a:lnTo>
                  <a:lnTo>
                    <a:pt x="7619" y="3980688"/>
                  </a:lnTo>
                  <a:lnTo>
                    <a:pt x="7619" y="3983736"/>
                  </a:lnTo>
                  <a:lnTo>
                    <a:pt x="6095" y="3985259"/>
                  </a:lnTo>
                  <a:lnTo>
                    <a:pt x="1523" y="3985259"/>
                  </a:lnTo>
                  <a:lnTo>
                    <a:pt x="0" y="3983736"/>
                  </a:lnTo>
                  <a:close/>
                </a:path>
                <a:path w="7620" h="4723130">
                  <a:moveTo>
                    <a:pt x="0" y="3947159"/>
                  </a:moveTo>
                  <a:lnTo>
                    <a:pt x="0" y="3944112"/>
                  </a:lnTo>
                  <a:lnTo>
                    <a:pt x="3048" y="3941064"/>
                  </a:lnTo>
                  <a:lnTo>
                    <a:pt x="4571" y="3941064"/>
                  </a:lnTo>
                  <a:lnTo>
                    <a:pt x="7619" y="3944112"/>
                  </a:lnTo>
                  <a:lnTo>
                    <a:pt x="7619" y="3947159"/>
                  </a:lnTo>
                  <a:lnTo>
                    <a:pt x="6095" y="3948684"/>
                  </a:lnTo>
                  <a:lnTo>
                    <a:pt x="1523" y="3948684"/>
                  </a:lnTo>
                  <a:lnTo>
                    <a:pt x="0" y="3947159"/>
                  </a:lnTo>
                  <a:close/>
                </a:path>
                <a:path w="7620" h="4723130">
                  <a:moveTo>
                    <a:pt x="6095" y="3910584"/>
                  </a:moveTo>
                  <a:lnTo>
                    <a:pt x="6095" y="3906012"/>
                  </a:lnTo>
                  <a:lnTo>
                    <a:pt x="7619" y="3906012"/>
                  </a:lnTo>
                  <a:lnTo>
                    <a:pt x="7619" y="3910584"/>
                  </a:lnTo>
                  <a:lnTo>
                    <a:pt x="6095" y="3910584"/>
                  </a:lnTo>
                  <a:close/>
                </a:path>
                <a:path w="7620" h="4723130">
                  <a:moveTo>
                    <a:pt x="1523" y="3912107"/>
                  </a:moveTo>
                  <a:lnTo>
                    <a:pt x="1523" y="3904488"/>
                  </a:lnTo>
                  <a:lnTo>
                    <a:pt x="6095" y="3904488"/>
                  </a:lnTo>
                  <a:lnTo>
                    <a:pt x="6095" y="3912107"/>
                  </a:lnTo>
                  <a:lnTo>
                    <a:pt x="1523" y="3912107"/>
                  </a:lnTo>
                  <a:close/>
                </a:path>
                <a:path w="7620" h="4723130">
                  <a:moveTo>
                    <a:pt x="0" y="3910584"/>
                  </a:moveTo>
                  <a:lnTo>
                    <a:pt x="0" y="3906012"/>
                  </a:lnTo>
                  <a:lnTo>
                    <a:pt x="1523" y="3906012"/>
                  </a:lnTo>
                  <a:lnTo>
                    <a:pt x="1523" y="3910584"/>
                  </a:lnTo>
                  <a:lnTo>
                    <a:pt x="0" y="3910584"/>
                  </a:lnTo>
                  <a:close/>
                </a:path>
                <a:path w="7620" h="4723130">
                  <a:moveTo>
                    <a:pt x="6095" y="3874007"/>
                  </a:moveTo>
                  <a:lnTo>
                    <a:pt x="6095" y="3869436"/>
                  </a:lnTo>
                  <a:lnTo>
                    <a:pt x="7619" y="3869436"/>
                  </a:lnTo>
                  <a:lnTo>
                    <a:pt x="7619" y="3874007"/>
                  </a:lnTo>
                  <a:lnTo>
                    <a:pt x="6095" y="3874007"/>
                  </a:lnTo>
                  <a:close/>
                </a:path>
                <a:path w="7620" h="4723130">
                  <a:moveTo>
                    <a:pt x="1523" y="3875532"/>
                  </a:moveTo>
                  <a:lnTo>
                    <a:pt x="1523" y="3867912"/>
                  </a:lnTo>
                  <a:lnTo>
                    <a:pt x="6095" y="3867912"/>
                  </a:lnTo>
                  <a:lnTo>
                    <a:pt x="6095" y="3875532"/>
                  </a:lnTo>
                  <a:lnTo>
                    <a:pt x="1523" y="3875532"/>
                  </a:lnTo>
                  <a:close/>
                </a:path>
                <a:path w="7620" h="4723130">
                  <a:moveTo>
                    <a:pt x="0" y="3874007"/>
                  </a:moveTo>
                  <a:lnTo>
                    <a:pt x="0" y="3869436"/>
                  </a:lnTo>
                  <a:lnTo>
                    <a:pt x="1523" y="3869436"/>
                  </a:lnTo>
                  <a:lnTo>
                    <a:pt x="1523" y="3874007"/>
                  </a:lnTo>
                  <a:lnTo>
                    <a:pt x="0" y="3874007"/>
                  </a:lnTo>
                  <a:close/>
                </a:path>
                <a:path w="7620" h="4723130">
                  <a:moveTo>
                    <a:pt x="0" y="3837432"/>
                  </a:moveTo>
                  <a:lnTo>
                    <a:pt x="0" y="3832859"/>
                  </a:lnTo>
                  <a:lnTo>
                    <a:pt x="1523" y="3832859"/>
                  </a:lnTo>
                  <a:lnTo>
                    <a:pt x="1523" y="3831336"/>
                  </a:lnTo>
                  <a:lnTo>
                    <a:pt x="6095" y="3831336"/>
                  </a:lnTo>
                  <a:lnTo>
                    <a:pt x="6095" y="3832859"/>
                  </a:lnTo>
                  <a:lnTo>
                    <a:pt x="7619" y="3832859"/>
                  </a:lnTo>
                  <a:lnTo>
                    <a:pt x="7619" y="3837432"/>
                  </a:lnTo>
                  <a:lnTo>
                    <a:pt x="6095" y="3837432"/>
                  </a:lnTo>
                  <a:lnTo>
                    <a:pt x="4571" y="3838956"/>
                  </a:lnTo>
                  <a:lnTo>
                    <a:pt x="3048" y="3838956"/>
                  </a:lnTo>
                  <a:lnTo>
                    <a:pt x="1523" y="3837432"/>
                  </a:lnTo>
                  <a:lnTo>
                    <a:pt x="0" y="3837432"/>
                  </a:lnTo>
                  <a:close/>
                </a:path>
                <a:path w="7620" h="4723130">
                  <a:moveTo>
                    <a:pt x="0" y="3799332"/>
                  </a:moveTo>
                  <a:lnTo>
                    <a:pt x="0" y="3796284"/>
                  </a:lnTo>
                  <a:lnTo>
                    <a:pt x="1523" y="3794759"/>
                  </a:lnTo>
                  <a:lnTo>
                    <a:pt x="6095" y="3794759"/>
                  </a:lnTo>
                  <a:lnTo>
                    <a:pt x="7619" y="3796284"/>
                  </a:lnTo>
                  <a:lnTo>
                    <a:pt x="7619" y="3799332"/>
                  </a:lnTo>
                  <a:lnTo>
                    <a:pt x="4571" y="3802380"/>
                  </a:lnTo>
                  <a:lnTo>
                    <a:pt x="3048" y="3802380"/>
                  </a:lnTo>
                  <a:lnTo>
                    <a:pt x="0" y="3799332"/>
                  </a:lnTo>
                  <a:close/>
                </a:path>
                <a:path w="7620" h="4723130">
                  <a:moveTo>
                    <a:pt x="0" y="3762756"/>
                  </a:moveTo>
                  <a:lnTo>
                    <a:pt x="0" y="3759707"/>
                  </a:lnTo>
                  <a:lnTo>
                    <a:pt x="1523" y="3758184"/>
                  </a:lnTo>
                  <a:lnTo>
                    <a:pt x="6095" y="3758184"/>
                  </a:lnTo>
                  <a:lnTo>
                    <a:pt x="7619" y="3759707"/>
                  </a:lnTo>
                  <a:lnTo>
                    <a:pt x="7619" y="3762756"/>
                  </a:lnTo>
                  <a:lnTo>
                    <a:pt x="6095" y="3764280"/>
                  </a:lnTo>
                  <a:lnTo>
                    <a:pt x="1523" y="3764280"/>
                  </a:lnTo>
                  <a:lnTo>
                    <a:pt x="0" y="3762756"/>
                  </a:lnTo>
                  <a:close/>
                </a:path>
                <a:path w="7620" h="4723130">
                  <a:moveTo>
                    <a:pt x="0" y="3726180"/>
                  </a:moveTo>
                  <a:lnTo>
                    <a:pt x="0" y="3723132"/>
                  </a:lnTo>
                  <a:lnTo>
                    <a:pt x="3048" y="3720084"/>
                  </a:lnTo>
                  <a:lnTo>
                    <a:pt x="4571" y="3720084"/>
                  </a:lnTo>
                  <a:lnTo>
                    <a:pt x="7619" y="3723132"/>
                  </a:lnTo>
                  <a:lnTo>
                    <a:pt x="7619" y="3726180"/>
                  </a:lnTo>
                  <a:lnTo>
                    <a:pt x="6095" y="3726180"/>
                  </a:lnTo>
                  <a:lnTo>
                    <a:pt x="6095" y="3727704"/>
                  </a:lnTo>
                  <a:lnTo>
                    <a:pt x="1523" y="3727704"/>
                  </a:lnTo>
                  <a:lnTo>
                    <a:pt x="1523" y="3726180"/>
                  </a:lnTo>
                  <a:lnTo>
                    <a:pt x="0" y="3726180"/>
                  </a:lnTo>
                  <a:close/>
                </a:path>
                <a:path w="7620" h="4723130">
                  <a:moveTo>
                    <a:pt x="6095" y="3689604"/>
                  </a:moveTo>
                  <a:lnTo>
                    <a:pt x="6095" y="3685032"/>
                  </a:lnTo>
                  <a:lnTo>
                    <a:pt x="7619" y="3685032"/>
                  </a:lnTo>
                  <a:lnTo>
                    <a:pt x="7619" y="3689604"/>
                  </a:lnTo>
                  <a:lnTo>
                    <a:pt x="6095" y="3689604"/>
                  </a:lnTo>
                  <a:close/>
                </a:path>
                <a:path w="7620" h="4723130">
                  <a:moveTo>
                    <a:pt x="1523" y="3691128"/>
                  </a:moveTo>
                  <a:lnTo>
                    <a:pt x="1523" y="3683507"/>
                  </a:lnTo>
                  <a:lnTo>
                    <a:pt x="6095" y="3683507"/>
                  </a:lnTo>
                  <a:lnTo>
                    <a:pt x="6095" y="3691128"/>
                  </a:lnTo>
                  <a:lnTo>
                    <a:pt x="1523" y="3691128"/>
                  </a:lnTo>
                  <a:close/>
                </a:path>
                <a:path w="7620" h="4723130">
                  <a:moveTo>
                    <a:pt x="0" y="3689604"/>
                  </a:moveTo>
                  <a:lnTo>
                    <a:pt x="0" y="3685032"/>
                  </a:lnTo>
                  <a:lnTo>
                    <a:pt x="1523" y="3685032"/>
                  </a:lnTo>
                  <a:lnTo>
                    <a:pt x="1523" y="3689604"/>
                  </a:lnTo>
                  <a:lnTo>
                    <a:pt x="0" y="3689604"/>
                  </a:lnTo>
                  <a:close/>
                </a:path>
                <a:path w="7620" h="4723130">
                  <a:moveTo>
                    <a:pt x="6095" y="3653028"/>
                  </a:moveTo>
                  <a:lnTo>
                    <a:pt x="6095" y="3648456"/>
                  </a:lnTo>
                  <a:lnTo>
                    <a:pt x="7619" y="3648456"/>
                  </a:lnTo>
                  <a:lnTo>
                    <a:pt x="7619" y="3653028"/>
                  </a:lnTo>
                  <a:lnTo>
                    <a:pt x="6095" y="3653028"/>
                  </a:lnTo>
                  <a:close/>
                </a:path>
                <a:path w="7620" h="4723130">
                  <a:moveTo>
                    <a:pt x="1523" y="3654552"/>
                  </a:moveTo>
                  <a:lnTo>
                    <a:pt x="1523" y="3646932"/>
                  </a:lnTo>
                  <a:lnTo>
                    <a:pt x="6095" y="3646932"/>
                  </a:lnTo>
                  <a:lnTo>
                    <a:pt x="6095" y="3654552"/>
                  </a:lnTo>
                  <a:lnTo>
                    <a:pt x="1523" y="3654552"/>
                  </a:lnTo>
                  <a:close/>
                </a:path>
                <a:path w="7620" h="4723130">
                  <a:moveTo>
                    <a:pt x="0" y="3653028"/>
                  </a:moveTo>
                  <a:lnTo>
                    <a:pt x="0" y="3648456"/>
                  </a:lnTo>
                  <a:lnTo>
                    <a:pt x="1523" y="3648456"/>
                  </a:lnTo>
                  <a:lnTo>
                    <a:pt x="1523" y="3653028"/>
                  </a:lnTo>
                  <a:lnTo>
                    <a:pt x="0" y="3653028"/>
                  </a:lnTo>
                  <a:close/>
                </a:path>
                <a:path w="7620" h="4723130">
                  <a:moveTo>
                    <a:pt x="0" y="3616452"/>
                  </a:moveTo>
                  <a:lnTo>
                    <a:pt x="0" y="3611880"/>
                  </a:lnTo>
                  <a:lnTo>
                    <a:pt x="1523" y="3611880"/>
                  </a:lnTo>
                  <a:lnTo>
                    <a:pt x="1523" y="3610356"/>
                  </a:lnTo>
                  <a:lnTo>
                    <a:pt x="6095" y="3610356"/>
                  </a:lnTo>
                  <a:lnTo>
                    <a:pt x="6095" y="3611880"/>
                  </a:lnTo>
                  <a:lnTo>
                    <a:pt x="7619" y="3611880"/>
                  </a:lnTo>
                  <a:lnTo>
                    <a:pt x="7619" y="3616452"/>
                  </a:lnTo>
                  <a:lnTo>
                    <a:pt x="6095" y="3616452"/>
                  </a:lnTo>
                  <a:lnTo>
                    <a:pt x="4571" y="3617975"/>
                  </a:lnTo>
                  <a:lnTo>
                    <a:pt x="3048" y="3617975"/>
                  </a:lnTo>
                  <a:lnTo>
                    <a:pt x="1523" y="3616452"/>
                  </a:lnTo>
                  <a:lnTo>
                    <a:pt x="0" y="3616452"/>
                  </a:lnTo>
                  <a:close/>
                </a:path>
                <a:path w="7620" h="4723130">
                  <a:moveTo>
                    <a:pt x="0" y="3578352"/>
                  </a:moveTo>
                  <a:lnTo>
                    <a:pt x="0" y="3575304"/>
                  </a:lnTo>
                  <a:lnTo>
                    <a:pt x="1523" y="3573780"/>
                  </a:lnTo>
                  <a:lnTo>
                    <a:pt x="6095" y="3573780"/>
                  </a:lnTo>
                  <a:lnTo>
                    <a:pt x="7619" y="3575304"/>
                  </a:lnTo>
                  <a:lnTo>
                    <a:pt x="7619" y="3578352"/>
                  </a:lnTo>
                  <a:lnTo>
                    <a:pt x="4571" y="3581400"/>
                  </a:lnTo>
                  <a:lnTo>
                    <a:pt x="3048" y="3581400"/>
                  </a:lnTo>
                  <a:lnTo>
                    <a:pt x="0" y="3578352"/>
                  </a:lnTo>
                  <a:close/>
                </a:path>
                <a:path w="7620" h="4723130">
                  <a:moveTo>
                    <a:pt x="0" y="3541775"/>
                  </a:moveTo>
                  <a:lnTo>
                    <a:pt x="0" y="3538728"/>
                  </a:lnTo>
                  <a:lnTo>
                    <a:pt x="1523" y="3537204"/>
                  </a:lnTo>
                  <a:lnTo>
                    <a:pt x="6095" y="3537204"/>
                  </a:lnTo>
                  <a:lnTo>
                    <a:pt x="7619" y="3538728"/>
                  </a:lnTo>
                  <a:lnTo>
                    <a:pt x="7619" y="3541775"/>
                  </a:lnTo>
                  <a:lnTo>
                    <a:pt x="6095" y="3543300"/>
                  </a:lnTo>
                  <a:lnTo>
                    <a:pt x="1523" y="3543300"/>
                  </a:lnTo>
                  <a:lnTo>
                    <a:pt x="0" y="3541775"/>
                  </a:lnTo>
                  <a:close/>
                </a:path>
                <a:path w="7620" h="4723130">
                  <a:moveTo>
                    <a:pt x="0" y="3505200"/>
                  </a:moveTo>
                  <a:lnTo>
                    <a:pt x="0" y="3502152"/>
                  </a:lnTo>
                  <a:lnTo>
                    <a:pt x="3048" y="3499104"/>
                  </a:lnTo>
                  <a:lnTo>
                    <a:pt x="4571" y="3499104"/>
                  </a:lnTo>
                  <a:lnTo>
                    <a:pt x="7619" y="3502152"/>
                  </a:lnTo>
                  <a:lnTo>
                    <a:pt x="7619" y="3505200"/>
                  </a:lnTo>
                  <a:lnTo>
                    <a:pt x="6095" y="3505200"/>
                  </a:lnTo>
                  <a:lnTo>
                    <a:pt x="6095" y="3506723"/>
                  </a:lnTo>
                  <a:lnTo>
                    <a:pt x="1523" y="3506723"/>
                  </a:lnTo>
                  <a:lnTo>
                    <a:pt x="1523" y="3505200"/>
                  </a:lnTo>
                  <a:lnTo>
                    <a:pt x="0" y="3505200"/>
                  </a:lnTo>
                  <a:close/>
                </a:path>
                <a:path w="7620" h="4723130">
                  <a:moveTo>
                    <a:pt x="6095" y="3468623"/>
                  </a:moveTo>
                  <a:lnTo>
                    <a:pt x="6095" y="3464052"/>
                  </a:lnTo>
                  <a:lnTo>
                    <a:pt x="7619" y="3464052"/>
                  </a:lnTo>
                  <a:lnTo>
                    <a:pt x="7619" y="3468623"/>
                  </a:lnTo>
                  <a:lnTo>
                    <a:pt x="6095" y="3468623"/>
                  </a:lnTo>
                  <a:close/>
                </a:path>
                <a:path w="7620" h="4723130">
                  <a:moveTo>
                    <a:pt x="1523" y="3470148"/>
                  </a:moveTo>
                  <a:lnTo>
                    <a:pt x="1523" y="3462528"/>
                  </a:lnTo>
                  <a:lnTo>
                    <a:pt x="6095" y="3462528"/>
                  </a:lnTo>
                  <a:lnTo>
                    <a:pt x="6095" y="3470148"/>
                  </a:lnTo>
                  <a:lnTo>
                    <a:pt x="1523" y="3470148"/>
                  </a:lnTo>
                  <a:close/>
                </a:path>
                <a:path w="7620" h="4723130">
                  <a:moveTo>
                    <a:pt x="0" y="3468623"/>
                  </a:moveTo>
                  <a:lnTo>
                    <a:pt x="0" y="3464052"/>
                  </a:lnTo>
                  <a:lnTo>
                    <a:pt x="1523" y="3464052"/>
                  </a:lnTo>
                  <a:lnTo>
                    <a:pt x="1523" y="3468623"/>
                  </a:lnTo>
                  <a:lnTo>
                    <a:pt x="0" y="3468623"/>
                  </a:lnTo>
                  <a:close/>
                </a:path>
                <a:path w="7620" h="4723130">
                  <a:moveTo>
                    <a:pt x="6095" y="3432048"/>
                  </a:moveTo>
                  <a:lnTo>
                    <a:pt x="6095" y="3427475"/>
                  </a:lnTo>
                  <a:lnTo>
                    <a:pt x="7619" y="3427475"/>
                  </a:lnTo>
                  <a:lnTo>
                    <a:pt x="7619" y="3432048"/>
                  </a:lnTo>
                  <a:lnTo>
                    <a:pt x="6095" y="3432048"/>
                  </a:lnTo>
                  <a:close/>
                </a:path>
                <a:path w="7620" h="4723130">
                  <a:moveTo>
                    <a:pt x="1523" y="3433572"/>
                  </a:moveTo>
                  <a:lnTo>
                    <a:pt x="1523" y="3425952"/>
                  </a:lnTo>
                  <a:lnTo>
                    <a:pt x="6095" y="3425952"/>
                  </a:lnTo>
                  <a:lnTo>
                    <a:pt x="6095" y="3433572"/>
                  </a:lnTo>
                  <a:lnTo>
                    <a:pt x="1523" y="3433572"/>
                  </a:lnTo>
                  <a:close/>
                </a:path>
                <a:path w="7620" h="4723130">
                  <a:moveTo>
                    <a:pt x="0" y="3432048"/>
                  </a:moveTo>
                  <a:lnTo>
                    <a:pt x="0" y="3427475"/>
                  </a:lnTo>
                  <a:lnTo>
                    <a:pt x="1523" y="3427475"/>
                  </a:lnTo>
                  <a:lnTo>
                    <a:pt x="1523" y="3432048"/>
                  </a:lnTo>
                  <a:lnTo>
                    <a:pt x="0" y="3432048"/>
                  </a:lnTo>
                  <a:close/>
                </a:path>
                <a:path w="7620" h="4723130">
                  <a:moveTo>
                    <a:pt x="0" y="3393948"/>
                  </a:moveTo>
                  <a:lnTo>
                    <a:pt x="0" y="3390900"/>
                  </a:lnTo>
                  <a:lnTo>
                    <a:pt x="1523" y="3390900"/>
                  </a:lnTo>
                  <a:lnTo>
                    <a:pt x="1523" y="3389375"/>
                  </a:lnTo>
                  <a:lnTo>
                    <a:pt x="6095" y="3389375"/>
                  </a:lnTo>
                  <a:lnTo>
                    <a:pt x="6095" y="3390900"/>
                  </a:lnTo>
                  <a:lnTo>
                    <a:pt x="7619" y="3390900"/>
                  </a:lnTo>
                  <a:lnTo>
                    <a:pt x="7619" y="3393948"/>
                  </a:lnTo>
                  <a:lnTo>
                    <a:pt x="4571" y="3396996"/>
                  </a:lnTo>
                  <a:lnTo>
                    <a:pt x="3048" y="3396996"/>
                  </a:lnTo>
                  <a:lnTo>
                    <a:pt x="0" y="3393948"/>
                  </a:lnTo>
                  <a:close/>
                </a:path>
                <a:path w="7620" h="4723130">
                  <a:moveTo>
                    <a:pt x="0" y="3357372"/>
                  </a:moveTo>
                  <a:lnTo>
                    <a:pt x="0" y="3354324"/>
                  </a:lnTo>
                  <a:lnTo>
                    <a:pt x="1523" y="3352800"/>
                  </a:lnTo>
                  <a:lnTo>
                    <a:pt x="6095" y="3352800"/>
                  </a:lnTo>
                  <a:lnTo>
                    <a:pt x="7619" y="3354324"/>
                  </a:lnTo>
                  <a:lnTo>
                    <a:pt x="7619" y="3357372"/>
                  </a:lnTo>
                  <a:lnTo>
                    <a:pt x="4571" y="3360420"/>
                  </a:lnTo>
                  <a:lnTo>
                    <a:pt x="3048" y="3360420"/>
                  </a:lnTo>
                  <a:lnTo>
                    <a:pt x="0" y="3357372"/>
                  </a:lnTo>
                  <a:close/>
                </a:path>
                <a:path w="7620" h="4723130">
                  <a:moveTo>
                    <a:pt x="0" y="3320796"/>
                  </a:moveTo>
                  <a:lnTo>
                    <a:pt x="0" y="3317748"/>
                  </a:lnTo>
                  <a:lnTo>
                    <a:pt x="3048" y="3314700"/>
                  </a:lnTo>
                  <a:lnTo>
                    <a:pt x="4571" y="3314700"/>
                  </a:lnTo>
                  <a:lnTo>
                    <a:pt x="7619" y="3317748"/>
                  </a:lnTo>
                  <a:lnTo>
                    <a:pt x="7619" y="3320796"/>
                  </a:lnTo>
                  <a:lnTo>
                    <a:pt x="6095" y="3322320"/>
                  </a:lnTo>
                  <a:lnTo>
                    <a:pt x="1523" y="3322320"/>
                  </a:lnTo>
                  <a:lnTo>
                    <a:pt x="0" y="3320796"/>
                  </a:lnTo>
                  <a:close/>
                </a:path>
                <a:path w="7620" h="4723130">
                  <a:moveTo>
                    <a:pt x="0" y="3284220"/>
                  </a:moveTo>
                  <a:lnTo>
                    <a:pt x="0" y="3281172"/>
                  </a:lnTo>
                  <a:lnTo>
                    <a:pt x="3048" y="3278124"/>
                  </a:lnTo>
                  <a:lnTo>
                    <a:pt x="4571" y="3278124"/>
                  </a:lnTo>
                  <a:lnTo>
                    <a:pt x="7619" y="3281172"/>
                  </a:lnTo>
                  <a:lnTo>
                    <a:pt x="7619" y="3284220"/>
                  </a:lnTo>
                  <a:lnTo>
                    <a:pt x="6095" y="3284220"/>
                  </a:lnTo>
                  <a:lnTo>
                    <a:pt x="6095" y="3285744"/>
                  </a:lnTo>
                  <a:lnTo>
                    <a:pt x="1523" y="3285744"/>
                  </a:lnTo>
                  <a:lnTo>
                    <a:pt x="1523" y="3284220"/>
                  </a:lnTo>
                  <a:lnTo>
                    <a:pt x="0" y="3284220"/>
                  </a:lnTo>
                  <a:close/>
                </a:path>
                <a:path w="7620" h="4723130">
                  <a:moveTo>
                    <a:pt x="6095" y="3247644"/>
                  </a:moveTo>
                  <a:lnTo>
                    <a:pt x="6095" y="3243072"/>
                  </a:lnTo>
                  <a:lnTo>
                    <a:pt x="7619" y="3243072"/>
                  </a:lnTo>
                  <a:lnTo>
                    <a:pt x="7619" y="3247644"/>
                  </a:lnTo>
                  <a:lnTo>
                    <a:pt x="6095" y="3247644"/>
                  </a:lnTo>
                  <a:close/>
                </a:path>
                <a:path w="7620" h="4723130">
                  <a:moveTo>
                    <a:pt x="1523" y="3249168"/>
                  </a:moveTo>
                  <a:lnTo>
                    <a:pt x="1523" y="3241548"/>
                  </a:lnTo>
                  <a:lnTo>
                    <a:pt x="6095" y="3241548"/>
                  </a:lnTo>
                  <a:lnTo>
                    <a:pt x="6095" y="3249168"/>
                  </a:lnTo>
                  <a:lnTo>
                    <a:pt x="1523" y="3249168"/>
                  </a:lnTo>
                  <a:close/>
                </a:path>
                <a:path w="7620" h="4723130">
                  <a:moveTo>
                    <a:pt x="0" y="3247644"/>
                  </a:moveTo>
                  <a:lnTo>
                    <a:pt x="0" y="3243072"/>
                  </a:lnTo>
                  <a:lnTo>
                    <a:pt x="1523" y="3243072"/>
                  </a:lnTo>
                  <a:lnTo>
                    <a:pt x="1523" y="3247644"/>
                  </a:lnTo>
                  <a:lnTo>
                    <a:pt x="0" y="3247644"/>
                  </a:lnTo>
                  <a:close/>
                </a:path>
                <a:path w="7620" h="4723130">
                  <a:moveTo>
                    <a:pt x="6095" y="3211068"/>
                  </a:moveTo>
                  <a:lnTo>
                    <a:pt x="6095" y="3206496"/>
                  </a:lnTo>
                  <a:lnTo>
                    <a:pt x="7619" y="3206496"/>
                  </a:lnTo>
                  <a:lnTo>
                    <a:pt x="7619" y="3211068"/>
                  </a:lnTo>
                  <a:lnTo>
                    <a:pt x="6095" y="3211068"/>
                  </a:lnTo>
                  <a:close/>
                </a:path>
                <a:path w="7620" h="4723130">
                  <a:moveTo>
                    <a:pt x="1523" y="3212592"/>
                  </a:moveTo>
                  <a:lnTo>
                    <a:pt x="1523" y="3204972"/>
                  </a:lnTo>
                  <a:lnTo>
                    <a:pt x="6095" y="3204972"/>
                  </a:lnTo>
                  <a:lnTo>
                    <a:pt x="6095" y="3212592"/>
                  </a:lnTo>
                  <a:lnTo>
                    <a:pt x="1523" y="3212592"/>
                  </a:lnTo>
                  <a:close/>
                </a:path>
                <a:path w="7620" h="4723130">
                  <a:moveTo>
                    <a:pt x="0" y="3211068"/>
                  </a:moveTo>
                  <a:lnTo>
                    <a:pt x="0" y="3206496"/>
                  </a:lnTo>
                  <a:lnTo>
                    <a:pt x="1523" y="3206496"/>
                  </a:lnTo>
                  <a:lnTo>
                    <a:pt x="1523" y="3211068"/>
                  </a:lnTo>
                  <a:lnTo>
                    <a:pt x="0" y="3211068"/>
                  </a:lnTo>
                  <a:close/>
                </a:path>
                <a:path w="7620" h="4723130">
                  <a:moveTo>
                    <a:pt x="0" y="3172968"/>
                  </a:moveTo>
                  <a:lnTo>
                    <a:pt x="0" y="3169920"/>
                  </a:lnTo>
                  <a:lnTo>
                    <a:pt x="1523" y="3169920"/>
                  </a:lnTo>
                  <a:lnTo>
                    <a:pt x="1523" y="3168396"/>
                  </a:lnTo>
                  <a:lnTo>
                    <a:pt x="6095" y="3168396"/>
                  </a:lnTo>
                  <a:lnTo>
                    <a:pt x="6095" y="3169920"/>
                  </a:lnTo>
                  <a:lnTo>
                    <a:pt x="7619" y="3169920"/>
                  </a:lnTo>
                  <a:lnTo>
                    <a:pt x="7619" y="3172968"/>
                  </a:lnTo>
                  <a:lnTo>
                    <a:pt x="4571" y="3176016"/>
                  </a:lnTo>
                  <a:lnTo>
                    <a:pt x="3048" y="3176016"/>
                  </a:lnTo>
                  <a:lnTo>
                    <a:pt x="0" y="3172968"/>
                  </a:lnTo>
                  <a:close/>
                </a:path>
                <a:path w="7620" h="4723130">
                  <a:moveTo>
                    <a:pt x="0" y="3136392"/>
                  </a:moveTo>
                  <a:lnTo>
                    <a:pt x="0" y="3133344"/>
                  </a:lnTo>
                  <a:lnTo>
                    <a:pt x="1523" y="3131820"/>
                  </a:lnTo>
                  <a:lnTo>
                    <a:pt x="6095" y="3131820"/>
                  </a:lnTo>
                  <a:lnTo>
                    <a:pt x="7619" y="3133344"/>
                  </a:lnTo>
                  <a:lnTo>
                    <a:pt x="7619" y="3136392"/>
                  </a:lnTo>
                  <a:lnTo>
                    <a:pt x="6095" y="3137916"/>
                  </a:lnTo>
                  <a:lnTo>
                    <a:pt x="1523" y="3137916"/>
                  </a:lnTo>
                  <a:lnTo>
                    <a:pt x="0" y="3136392"/>
                  </a:lnTo>
                  <a:close/>
                </a:path>
                <a:path w="7620" h="4723130">
                  <a:moveTo>
                    <a:pt x="0" y="3099816"/>
                  </a:moveTo>
                  <a:lnTo>
                    <a:pt x="0" y="3096768"/>
                  </a:lnTo>
                  <a:lnTo>
                    <a:pt x="3048" y="3093720"/>
                  </a:lnTo>
                  <a:lnTo>
                    <a:pt x="4571" y="3093720"/>
                  </a:lnTo>
                  <a:lnTo>
                    <a:pt x="7619" y="3096768"/>
                  </a:lnTo>
                  <a:lnTo>
                    <a:pt x="7619" y="3099816"/>
                  </a:lnTo>
                  <a:lnTo>
                    <a:pt x="6095" y="3101339"/>
                  </a:lnTo>
                  <a:lnTo>
                    <a:pt x="1523" y="3101339"/>
                  </a:lnTo>
                  <a:lnTo>
                    <a:pt x="0" y="3099816"/>
                  </a:lnTo>
                  <a:close/>
                </a:path>
                <a:path w="7620" h="4723130">
                  <a:moveTo>
                    <a:pt x="0" y="3063239"/>
                  </a:moveTo>
                  <a:lnTo>
                    <a:pt x="0" y="3058668"/>
                  </a:lnTo>
                  <a:lnTo>
                    <a:pt x="1523" y="3058668"/>
                  </a:lnTo>
                  <a:lnTo>
                    <a:pt x="3048" y="3057144"/>
                  </a:lnTo>
                  <a:lnTo>
                    <a:pt x="4571" y="3057144"/>
                  </a:lnTo>
                  <a:lnTo>
                    <a:pt x="6095" y="3058668"/>
                  </a:lnTo>
                  <a:lnTo>
                    <a:pt x="7619" y="3058668"/>
                  </a:lnTo>
                  <a:lnTo>
                    <a:pt x="7619" y="3063239"/>
                  </a:lnTo>
                  <a:lnTo>
                    <a:pt x="6095" y="3063239"/>
                  </a:lnTo>
                  <a:lnTo>
                    <a:pt x="6095" y="3064764"/>
                  </a:lnTo>
                  <a:lnTo>
                    <a:pt x="1523" y="3064764"/>
                  </a:lnTo>
                  <a:lnTo>
                    <a:pt x="1523" y="3063239"/>
                  </a:lnTo>
                  <a:lnTo>
                    <a:pt x="0" y="3063239"/>
                  </a:lnTo>
                  <a:close/>
                </a:path>
                <a:path w="7620" h="4723130">
                  <a:moveTo>
                    <a:pt x="6095" y="3026664"/>
                  </a:moveTo>
                  <a:lnTo>
                    <a:pt x="6095" y="3022092"/>
                  </a:lnTo>
                  <a:lnTo>
                    <a:pt x="7619" y="3022092"/>
                  </a:lnTo>
                  <a:lnTo>
                    <a:pt x="7619" y="3026664"/>
                  </a:lnTo>
                  <a:lnTo>
                    <a:pt x="6095" y="3026664"/>
                  </a:lnTo>
                  <a:close/>
                </a:path>
                <a:path w="7620" h="4723130">
                  <a:moveTo>
                    <a:pt x="1523" y="3028188"/>
                  </a:moveTo>
                  <a:lnTo>
                    <a:pt x="1523" y="3020568"/>
                  </a:lnTo>
                  <a:lnTo>
                    <a:pt x="6095" y="3020568"/>
                  </a:lnTo>
                  <a:lnTo>
                    <a:pt x="6095" y="3028188"/>
                  </a:lnTo>
                  <a:lnTo>
                    <a:pt x="1523" y="3028188"/>
                  </a:lnTo>
                  <a:close/>
                </a:path>
                <a:path w="7620" h="4723130">
                  <a:moveTo>
                    <a:pt x="0" y="3026664"/>
                  </a:moveTo>
                  <a:lnTo>
                    <a:pt x="0" y="3022092"/>
                  </a:lnTo>
                  <a:lnTo>
                    <a:pt x="1523" y="3022092"/>
                  </a:lnTo>
                  <a:lnTo>
                    <a:pt x="1523" y="3026664"/>
                  </a:lnTo>
                  <a:lnTo>
                    <a:pt x="0" y="3026664"/>
                  </a:lnTo>
                  <a:close/>
                </a:path>
                <a:path w="7620" h="4723130">
                  <a:moveTo>
                    <a:pt x="6095" y="2990088"/>
                  </a:moveTo>
                  <a:lnTo>
                    <a:pt x="6095" y="2985516"/>
                  </a:lnTo>
                  <a:lnTo>
                    <a:pt x="7619" y="2985516"/>
                  </a:lnTo>
                  <a:lnTo>
                    <a:pt x="7619" y="2990088"/>
                  </a:lnTo>
                  <a:lnTo>
                    <a:pt x="6095" y="2990088"/>
                  </a:lnTo>
                  <a:close/>
                </a:path>
                <a:path w="7620" h="4723130">
                  <a:moveTo>
                    <a:pt x="1523" y="2991612"/>
                  </a:moveTo>
                  <a:lnTo>
                    <a:pt x="1523" y="2983992"/>
                  </a:lnTo>
                  <a:lnTo>
                    <a:pt x="6095" y="2983992"/>
                  </a:lnTo>
                  <a:lnTo>
                    <a:pt x="6095" y="2991612"/>
                  </a:lnTo>
                  <a:lnTo>
                    <a:pt x="1523" y="2991612"/>
                  </a:lnTo>
                  <a:close/>
                </a:path>
                <a:path w="7620" h="4723130">
                  <a:moveTo>
                    <a:pt x="0" y="2990088"/>
                  </a:moveTo>
                  <a:lnTo>
                    <a:pt x="0" y="2985516"/>
                  </a:lnTo>
                  <a:lnTo>
                    <a:pt x="1523" y="2985516"/>
                  </a:lnTo>
                  <a:lnTo>
                    <a:pt x="1523" y="2990088"/>
                  </a:lnTo>
                  <a:lnTo>
                    <a:pt x="0" y="2990088"/>
                  </a:lnTo>
                  <a:close/>
                </a:path>
                <a:path w="7620" h="4723130">
                  <a:moveTo>
                    <a:pt x="0" y="2951988"/>
                  </a:moveTo>
                  <a:lnTo>
                    <a:pt x="0" y="2948939"/>
                  </a:lnTo>
                  <a:lnTo>
                    <a:pt x="1523" y="2948939"/>
                  </a:lnTo>
                  <a:lnTo>
                    <a:pt x="1523" y="2947416"/>
                  </a:lnTo>
                  <a:lnTo>
                    <a:pt x="6095" y="2947416"/>
                  </a:lnTo>
                  <a:lnTo>
                    <a:pt x="6095" y="2948939"/>
                  </a:lnTo>
                  <a:lnTo>
                    <a:pt x="7619" y="2948939"/>
                  </a:lnTo>
                  <a:lnTo>
                    <a:pt x="7619" y="2951988"/>
                  </a:lnTo>
                  <a:lnTo>
                    <a:pt x="4571" y="2955036"/>
                  </a:lnTo>
                  <a:lnTo>
                    <a:pt x="3048" y="2955036"/>
                  </a:lnTo>
                  <a:lnTo>
                    <a:pt x="0" y="2951988"/>
                  </a:lnTo>
                  <a:close/>
                </a:path>
                <a:path w="7620" h="4723130">
                  <a:moveTo>
                    <a:pt x="0" y="2915412"/>
                  </a:moveTo>
                  <a:lnTo>
                    <a:pt x="0" y="2912364"/>
                  </a:lnTo>
                  <a:lnTo>
                    <a:pt x="1523" y="2910839"/>
                  </a:lnTo>
                  <a:lnTo>
                    <a:pt x="6095" y="2910839"/>
                  </a:lnTo>
                  <a:lnTo>
                    <a:pt x="7619" y="2912364"/>
                  </a:lnTo>
                  <a:lnTo>
                    <a:pt x="7619" y="2915412"/>
                  </a:lnTo>
                  <a:lnTo>
                    <a:pt x="6095" y="2916936"/>
                  </a:lnTo>
                  <a:lnTo>
                    <a:pt x="1523" y="2916936"/>
                  </a:lnTo>
                  <a:lnTo>
                    <a:pt x="0" y="2915412"/>
                  </a:lnTo>
                  <a:close/>
                </a:path>
                <a:path w="7620" h="4723130">
                  <a:moveTo>
                    <a:pt x="0" y="2878836"/>
                  </a:moveTo>
                  <a:lnTo>
                    <a:pt x="0" y="2875788"/>
                  </a:lnTo>
                  <a:lnTo>
                    <a:pt x="3048" y="2872739"/>
                  </a:lnTo>
                  <a:lnTo>
                    <a:pt x="4571" y="2872739"/>
                  </a:lnTo>
                  <a:lnTo>
                    <a:pt x="7619" y="2875788"/>
                  </a:lnTo>
                  <a:lnTo>
                    <a:pt x="7619" y="2878836"/>
                  </a:lnTo>
                  <a:lnTo>
                    <a:pt x="6095" y="2880360"/>
                  </a:lnTo>
                  <a:lnTo>
                    <a:pt x="1523" y="2880360"/>
                  </a:lnTo>
                  <a:lnTo>
                    <a:pt x="0" y="2878836"/>
                  </a:lnTo>
                  <a:close/>
                </a:path>
                <a:path w="7620" h="4723130">
                  <a:moveTo>
                    <a:pt x="0" y="2842260"/>
                  </a:moveTo>
                  <a:lnTo>
                    <a:pt x="0" y="2837688"/>
                  </a:lnTo>
                  <a:lnTo>
                    <a:pt x="1523" y="2837688"/>
                  </a:lnTo>
                  <a:lnTo>
                    <a:pt x="3048" y="2836164"/>
                  </a:lnTo>
                  <a:lnTo>
                    <a:pt x="4571" y="2836164"/>
                  </a:lnTo>
                  <a:lnTo>
                    <a:pt x="6095" y="2837688"/>
                  </a:lnTo>
                  <a:lnTo>
                    <a:pt x="7619" y="2837688"/>
                  </a:lnTo>
                  <a:lnTo>
                    <a:pt x="7619" y="2842260"/>
                  </a:lnTo>
                  <a:lnTo>
                    <a:pt x="6095" y="2842260"/>
                  </a:lnTo>
                  <a:lnTo>
                    <a:pt x="6095" y="2843784"/>
                  </a:lnTo>
                  <a:lnTo>
                    <a:pt x="1523" y="2843784"/>
                  </a:lnTo>
                  <a:lnTo>
                    <a:pt x="1523" y="2842260"/>
                  </a:lnTo>
                  <a:lnTo>
                    <a:pt x="0" y="2842260"/>
                  </a:lnTo>
                  <a:close/>
                </a:path>
                <a:path w="7620" h="4723130">
                  <a:moveTo>
                    <a:pt x="6095" y="2805684"/>
                  </a:moveTo>
                  <a:lnTo>
                    <a:pt x="6095" y="2801112"/>
                  </a:lnTo>
                  <a:lnTo>
                    <a:pt x="7619" y="2801112"/>
                  </a:lnTo>
                  <a:lnTo>
                    <a:pt x="7619" y="2805684"/>
                  </a:lnTo>
                  <a:lnTo>
                    <a:pt x="6095" y="2805684"/>
                  </a:lnTo>
                  <a:close/>
                </a:path>
                <a:path w="7620" h="4723130">
                  <a:moveTo>
                    <a:pt x="1523" y="2807208"/>
                  </a:moveTo>
                  <a:lnTo>
                    <a:pt x="1523" y="2799588"/>
                  </a:lnTo>
                  <a:lnTo>
                    <a:pt x="6095" y="2799588"/>
                  </a:lnTo>
                  <a:lnTo>
                    <a:pt x="6095" y="2807208"/>
                  </a:lnTo>
                  <a:lnTo>
                    <a:pt x="1523" y="2807208"/>
                  </a:lnTo>
                  <a:close/>
                </a:path>
                <a:path w="7620" h="4723130">
                  <a:moveTo>
                    <a:pt x="0" y="2805684"/>
                  </a:moveTo>
                  <a:lnTo>
                    <a:pt x="0" y="2801112"/>
                  </a:lnTo>
                  <a:lnTo>
                    <a:pt x="1523" y="2801112"/>
                  </a:lnTo>
                  <a:lnTo>
                    <a:pt x="1523" y="2805684"/>
                  </a:lnTo>
                  <a:lnTo>
                    <a:pt x="0" y="2805684"/>
                  </a:lnTo>
                  <a:close/>
                </a:path>
                <a:path w="7620" h="4723130">
                  <a:moveTo>
                    <a:pt x="6095" y="2769108"/>
                  </a:moveTo>
                  <a:lnTo>
                    <a:pt x="6095" y="2764536"/>
                  </a:lnTo>
                  <a:lnTo>
                    <a:pt x="7619" y="2764536"/>
                  </a:lnTo>
                  <a:lnTo>
                    <a:pt x="7619" y="2769108"/>
                  </a:lnTo>
                  <a:lnTo>
                    <a:pt x="6095" y="2769108"/>
                  </a:lnTo>
                  <a:close/>
                </a:path>
                <a:path w="7620" h="4723130">
                  <a:moveTo>
                    <a:pt x="1523" y="2770632"/>
                  </a:moveTo>
                  <a:lnTo>
                    <a:pt x="1523" y="2763012"/>
                  </a:lnTo>
                  <a:lnTo>
                    <a:pt x="6095" y="2763012"/>
                  </a:lnTo>
                  <a:lnTo>
                    <a:pt x="6095" y="2770632"/>
                  </a:lnTo>
                  <a:lnTo>
                    <a:pt x="1523" y="2770632"/>
                  </a:lnTo>
                  <a:close/>
                </a:path>
                <a:path w="7620" h="4723130">
                  <a:moveTo>
                    <a:pt x="0" y="2769108"/>
                  </a:moveTo>
                  <a:lnTo>
                    <a:pt x="0" y="2764536"/>
                  </a:lnTo>
                  <a:lnTo>
                    <a:pt x="1523" y="2764536"/>
                  </a:lnTo>
                  <a:lnTo>
                    <a:pt x="1523" y="2769108"/>
                  </a:lnTo>
                  <a:lnTo>
                    <a:pt x="0" y="2769108"/>
                  </a:lnTo>
                  <a:close/>
                </a:path>
                <a:path w="7620" h="4723130">
                  <a:moveTo>
                    <a:pt x="0" y="2731008"/>
                  </a:moveTo>
                  <a:lnTo>
                    <a:pt x="0" y="2727960"/>
                  </a:lnTo>
                  <a:lnTo>
                    <a:pt x="1523" y="2726436"/>
                  </a:lnTo>
                  <a:lnTo>
                    <a:pt x="6095" y="2726436"/>
                  </a:lnTo>
                  <a:lnTo>
                    <a:pt x="7619" y="2727960"/>
                  </a:lnTo>
                  <a:lnTo>
                    <a:pt x="7619" y="2731008"/>
                  </a:lnTo>
                  <a:lnTo>
                    <a:pt x="4571" y="2734056"/>
                  </a:lnTo>
                  <a:lnTo>
                    <a:pt x="3048" y="2734056"/>
                  </a:lnTo>
                  <a:lnTo>
                    <a:pt x="0" y="2731008"/>
                  </a:lnTo>
                  <a:close/>
                </a:path>
                <a:path w="7620" h="4723130">
                  <a:moveTo>
                    <a:pt x="0" y="2694432"/>
                  </a:moveTo>
                  <a:lnTo>
                    <a:pt x="0" y="2691384"/>
                  </a:lnTo>
                  <a:lnTo>
                    <a:pt x="1523" y="2689860"/>
                  </a:lnTo>
                  <a:lnTo>
                    <a:pt x="6095" y="2689860"/>
                  </a:lnTo>
                  <a:lnTo>
                    <a:pt x="7619" y="2691384"/>
                  </a:lnTo>
                  <a:lnTo>
                    <a:pt x="7619" y="2694432"/>
                  </a:lnTo>
                  <a:lnTo>
                    <a:pt x="6095" y="2695956"/>
                  </a:lnTo>
                  <a:lnTo>
                    <a:pt x="1523" y="2695956"/>
                  </a:lnTo>
                  <a:lnTo>
                    <a:pt x="0" y="2694432"/>
                  </a:lnTo>
                  <a:close/>
                </a:path>
                <a:path w="7620" h="4723130">
                  <a:moveTo>
                    <a:pt x="0" y="2657856"/>
                  </a:moveTo>
                  <a:lnTo>
                    <a:pt x="0" y="2654808"/>
                  </a:lnTo>
                  <a:lnTo>
                    <a:pt x="3048" y="2651760"/>
                  </a:lnTo>
                  <a:lnTo>
                    <a:pt x="4571" y="2651760"/>
                  </a:lnTo>
                  <a:lnTo>
                    <a:pt x="7619" y="2654808"/>
                  </a:lnTo>
                  <a:lnTo>
                    <a:pt x="7619" y="2657856"/>
                  </a:lnTo>
                  <a:lnTo>
                    <a:pt x="6095" y="2659380"/>
                  </a:lnTo>
                  <a:lnTo>
                    <a:pt x="1523" y="2659380"/>
                  </a:lnTo>
                  <a:lnTo>
                    <a:pt x="0" y="2657856"/>
                  </a:lnTo>
                  <a:close/>
                </a:path>
                <a:path w="7620" h="4723130">
                  <a:moveTo>
                    <a:pt x="0" y="2621280"/>
                  </a:moveTo>
                  <a:lnTo>
                    <a:pt x="0" y="2616708"/>
                  </a:lnTo>
                  <a:lnTo>
                    <a:pt x="1523" y="2616708"/>
                  </a:lnTo>
                  <a:lnTo>
                    <a:pt x="3048" y="2615184"/>
                  </a:lnTo>
                  <a:lnTo>
                    <a:pt x="4571" y="2615184"/>
                  </a:lnTo>
                  <a:lnTo>
                    <a:pt x="6095" y="2616708"/>
                  </a:lnTo>
                  <a:lnTo>
                    <a:pt x="7619" y="2616708"/>
                  </a:lnTo>
                  <a:lnTo>
                    <a:pt x="7619" y="2621280"/>
                  </a:lnTo>
                  <a:lnTo>
                    <a:pt x="6095" y="2621280"/>
                  </a:lnTo>
                  <a:lnTo>
                    <a:pt x="6095" y="2622804"/>
                  </a:lnTo>
                  <a:lnTo>
                    <a:pt x="1523" y="2622804"/>
                  </a:lnTo>
                  <a:lnTo>
                    <a:pt x="1523" y="2621280"/>
                  </a:lnTo>
                  <a:lnTo>
                    <a:pt x="0" y="2621280"/>
                  </a:lnTo>
                  <a:close/>
                </a:path>
                <a:path w="7620" h="4723130">
                  <a:moveTo>
                    <a:pt x="6095" y="2584704"/>
                  </a:moveTo>
                  <a:lnTo>
                    <a:pt x="6095" y="2580132"/>
                  </a:lnTo>
                  <a:lnTo>
                    <a:pt x="7619" y="2580132"/>
                  </a:lnTo>
                  <a:lnTo>
                    <a:pt x="7619" y="2584704"/>
                  </a:lnTo>
                  <a:lnTo>
                    <a:pt x="6095" y="2584704"/>
                  </a:lnTo>
                  <a:close/>
                </a:path>
                <a:path w="7620" h="4723130">
                  <a:moveTo>
                    <a:pt x="1523" y="2586228"/>
                  </a:moveTo>
                  <a:lnTo>
                    <a:pt x="1523" y="2578608"/>
                  </a:lnTo>
                  <a:lnTo>
                    <a:pt x="6095" y="2578608"/>
                  </a:lnTo>
                  <a:lnTo>
                    <a:pt x="6095" y="2586228"/>
                  </a:lnTo>
                  <a:lnTo>
                    <a:pt x="1523" y="2586228"/>
                  </a:lnTo>
                  <a:close/>
                </a:path>
                <a:path w="7620" h="4723130">
                  <a:moveTo>
                    <a:pt x="0" y="2584704"/>
                  </a:moveTo>
                  <a:lnTo>
                    <a:pt x="0" y="2580132"/>
                  </a:lnTo>
                  <a:lnTo>
                    <a:pt x="1523" y="2580132"/>
                  </a:lnTo>
                  <a:lnTo>
                    <a:pt x="1523" y="2584704"/>
                  </a:lnTo>
                  <a:lnTo>
                    <a:pt x="0" y="2584704"/>
                  </a:lnTo>
                  <a:close/>
                </a:path>
                <a:path w="7620" h="4723130">
                  <a:moveTo>
                    <a:pt x="6095" y="2548128"/>
                  </a:moveTo>
                  <a:lnTo>
                    <a:pt x="6095" y="2543556"/>
                  </a:lnTo>
                  <a:lnTo>
                    <a:pt x="7619" y="2543556"/>
                  </a:lnTo>
                  <a:lnTo>
                    <a:pt x="7619" y="2548128"/>
                  </a:lnTo>
                  <a:lnTo>
                    <a:pt x="6095" y="2548128"/>
                  </a:lnTo>
                  <a:close/>
                </a:path>
                <a:path w="7620" h="4723130">
                  <a:moveTo>
                    <a:pt x="1523" y="2549652"/>
                  </a:moveTo>
                  <a:lnTo>
                    <a:pt x="1523" y="2542032"/>
                  </a:lnTo>
                  <a:lnTo>
                    <a:pt x="6095" y="2542032"/>
                  </a:lnTo>
                  <a:lnTo>
                    <a:pt x="6095" y="2549652"/>
                  </a:lnTo>
                  <a:lnTo>
                    <a:pt x="1523" y="2549652"/>
                  </a:lnTo>
                  <a:close/>
                </a:path>
                <a:path w="7620" h="4723130">
                  <a:moveTo>
                    <a:pt x="0" y="2548128"/>
                  </a:moveTo>
                  <a:lnTo>
                    <a:pt x="0" y="2543556"/>
                  </a:lnTo>
                  <a:lnTo>
                    <a:pt x="1523" y="2543556"/>
                  </a:lnTo>
                  <a:lnTo>
                    <a:pt x="1523" y="2548128"/>
                  </a:lnTo>
                  <a:lnTo>
                    <a:pt x="0" y="2548128"/>
                  </a:lnTo>
                  <a:close/>
                </a:path>
                <a:path w="7620" h="4723130">
                  <a:moveTo>
                    <a:pt x="0" y="2510028"/>
                  </a:moveTo>
                  <a:lnTo>
                    <a:pt x="0" y="2506980"/>
                  </a:lnTo>
                  <a:lnTo>
                    <a:pt x="1523" y="2505456"/>
                  </a:lnTo>
                  <a:lnTo>
                    <a:pt x="6095" y="2505456"/>
                  </a:lnTo>
                  <a:lnTo>
                    <a:pt x="7619" y="2506980"/>
                  </a:lnTo>
                  <a:lnTo>
                    <a:pt x="7619" y="2510028"/>
                  </a:lnTo>
                  <a:lnTo>
                    <a:pt x="4571" y="2513076"/>
                  </a:lnTo>
                  <a:lnTo>
                    <a:pt x="3048" y="2513076"/>
                  </a:lnTo>
                  <a:lnTo>
                    <a:pt x="0" y="2510028"/>
                  </a:lnTo>
                  <a:close/>
                </a:path>
                <a:path w="7620" h="4723130">
                  <a:moveTo>
                    <a:pt x="0" y="2473452"/>
                  </a:moveTo>
                  <a:lnTo>
                    <a:pt x="0" y="2470404"/>
                  </a:lnTo>
                  <a:lnTo>
                    <a:pt x="1523" y="2468880"/>
                  </a:lnTo>
                  <a:lnTo>
                    <a:pt x="6095" y="2468880"/>
                  </a:lnTo>
                  <a:lnTo>
                    <a:pt x="7619" y="2470404"/>
                  </a:lnTo>
                  <a:lnTo>
                    <a:pt x="7619" y="2473452"/>
                  </a:lnTo>
                  <a:lnTo>
                    <a:pt x="6095" y="2474976"/>
                  </a:lnTo>
                  <a:lnTo>
                    <a:pt x="1523" y="2474976"/>
                  </a:lnTo>
                  <a:lnTo>
                    <a:pt x="0" y="2473452"/>
                  </a:lnTo>
                  <a:close/>
                </a:path>
                <a:path w="7620" h="4723130">
                  <a:moveTo>
                    <a:pt x="0" y="2436876"/>
                  </a:moveTo>
                  <a:lnTo>
                    <a:pt x="0" y="2433828"/>
                  </a:lnTo>
                  <a:lnTo>
                    <a:pt x="3048" y="2430780"/>
                  </a:lnTo>
                  <a:lnTo>
                    <a:pt x="4571" y="2430780"/>
                  </a:lnTo>
                  <a:lnTo>
                    <a:pt x="7619" y="2433828"/>
                  </a:lnTo>
                  <a:lnTo>
                    <a:pt x="7619" y="2436876"/>
                  </a:lnTo>
                  <a:lnTo>
                    <a:pt x="6095" y="2438400"/>
                  </a:lnTo>
                  <a:lnTo>
                    <a:pt x="1523" y="2438400"/>
                  </a:lnTo>
                  <a:lnTo>
                    <a:pt x="0" y="2436876"/>
                  </a:lnTo>
                  <a:close/>
                </a:path>
                <a:path w="7620" h="4723130">
                  <a:moveTo>
                    <a:pt x="6095" y="2400300"/>
                  </a:moveTo>
                  <a:lnTo>
                    <a:pt x="6095" y="2395728"/>
                  </a:lnTo>
                  <a:lnTo>
                    <a:pt x="7619" y="2395728"/>
                  </a:lnTo>
                  <a:lnTo>
                    <a:pt x="7619" y="2400300"/>
                  </a:lnTo>
                  <a:lnTo>
                    <a:pt x="6095" y="2400300"/>
                  </a:lnTo>
                  <a:close/>
                </a:path>
                <a:path w="7620" h="4723130">
                  <a:moveTo>
                    <a:pt x="1523" y="2401824"/>
                  </a:moveTo>
                  <a:lnTo>
                    <a:pt x="1523" y="2394204"/>
                  </a:lnTo>
                  <a:lnTo>
                    <a:pt x="6095" y="2394204"/>
                  </a:lnTo>
                  <a:lnTo>
                    <a:pt x="6095" y="2401824"/>
                  </a:lnTo>
                  <a:lnTo>
                    <a:pt x="1523" y="2401824"/>
                  </a:lnTo>
                  <a:close/>
                </a:path>
                <a:path w="7620" h="4723130">
                  <a:moveTo>
                    <a:pt x="0" y="2400300"/>
                  </a:moveTo>
                  <a:lnTo>
                    <a:pt x="0" y="2395728"/>
                  </a:lnTo>
                  <a:lnTo>
                    <a:pt x="1523" y="2395728"/>
                  </a:lnTo>
                  <a:lnTo>
                    <a:pt x="1523" y="2400300"/>
                  </a:lnTo>
                  <a:lnTo>
                    <a:pt x="0" y="2400300"/>
                  </a:lnTo>
                  <a:close/>
                </a:path>
                <a:path w="7620" h="4723130">
                  <a:moveTo>
                    <a:pt x="6095" y="2363724"/>
                  </a:moveTo>
                  <a:lnTo>
                    <a:pt x="6095" y="2359152"/>
                  </a:lnTo>
                  <a:lnTo>
                    <a:pt x="7619" y="2359152"/>
                  </a:lnTo>
                  <a:lnTo>
                    <a:pt x="7619" y="2363724"/>
                  </a:lnTo>
                  <a:lnTo>
                    <a:pt x="6095" y="2363724"/>
                  </a:lnTo>
                  <a:close/>
                </a:path>
                <a:path w="7620" h="4723130">
                  <a:moveTo>
                    <a:pt x="1523" y="2365247"/>
                  </a:moveTo>
                  <a:lnTo>
                    <a:pt x="1523" y="2357628"/>
                  </a:lnTo>
                  <a:lnTo>
                    <a:pt x="6095" y="2357628"/>
                  </a:lnTo>
                  <a:lnTo>
                    <a:pt x="6095" y="2365247"/>
                  </a:lnTo>
                  <a:lnTo>
                    <a:pt x="1523" y="2365247"/>
                  </a:lnTo>
                  <a:close/>
                </a:path>
                <a:path w="7620" h="4723130">
                  <a:moveTo>
                    <a:pt x="0" y="2363724"/>
                  </a:moveTo>
                  <a:lnTo>
                    <a:pt x="0" y="2359152"/>
                  </a:lnTo>
                  <a:lnTo>
                    <a:pt x="1523" y="2359152"/>
                  </a:lnTo>
                  <a:lnTo>
                    <a:pt x="1523" y="2363724"/>
                  </a:lnTo>
                  <a:lnTo>
                    <a:pt x="0" y="2363724"/>
                  </a:lnTo>
                  <a:close/>
                </a:path>
                <a:path w="7620" h="4723130">
                  <a:moveTo>
                    <a:pt x="6095" y="2327147"/>
                  </a:moveTo>
                  <a:lnTo>
                    <a:pt x="6095" y="2322576"/>
                  </a:lnTo>
                  <a:lnTo>
                    <a:pt x="7619" y="2322576"/>
                  </a:lnTo>
                  <a:lnTo>
                    <a:pt x="7619" y="2327147"/>
                  </a:lnTo>
                  <a:lnTo>
                    <a:pt x="6095" y="2327147"/>
                  </a:lnTo>
                  <a:close/>
                </a:path>
                <a:path w="7620" h="4723130">
                  <a:moveTo>
                    <a:pt x="1523" y="2328672"/>
                  </a:moveTo>
                  <a:lnTo>
                    <a:pt x="1523" y="2321052"/>
                  </a:lnTo>
                  <a:lnTo>
                    <a:pt x="6095" y="2321052"/>
                  </a:lnTo>
                  <a:lnTo>
                    <a:pt x="6095" y="2328672"/>
                  </a:lnTo>
                  <a:lnTo>
                    <a:pt x="1523" y="2328672"/>
                  </a:lnTo>
                  <a:close/>
                </a:path>
                <a:path w="7620" h="4723130">
                  <a:moveTo>
                    <a:pt x="0" y="2327147"/>
                  </a:moveTo>
                  <a:lnTo>
                    <a:pt x="0" y="2322576"/>
                  </a:lnTo>
                  <a:lnTo>
                    <a:pt x="1523" y="2322576"/>
                  </a:lnTo>
                  <a:lnTo>
                    <a:pt x="1523" y="2327147"/>
                  </a:lnTo>
                  <a:lnTo>
                    <a:pt x="0" y="2327147"/>
                  </a:lnTo>
                  <a:close/>
                </a:path>
                <a:path w="7620" h="4723130">
                  <a:moveTo>
                    <a:pt x="0" y="2289047"/>
                  </a:moveTo>
                  <a:lnTo>
                    <a:pt x="0" y="2286000"/>
                  </a:lnTo>
                  <a:lnTo>
                    <a:pt x="1523" y="2284476"/>
                  </a:lnTo>
                  <a:lnTo>
                    <a:pt x="6095" y="2284476"/>
                  </a:lnTo>
                  <a:lnTo>
                    <a:pt x="7619" y="2286000"/>
                  </a:lnTo>
                  <a:lnTo>
                    <a:pt x="7619" y="2289047"/>
                  </a:lnTo>
                  <a:lnTo>
                    <a:pt x="4571" y="2292096"/>
                  </a:lnTo>
                  <a:lnTo>
                    <a:pt x="3048" y="2292096"/>
                  </a:lnTo>
                  <a:lnTo>
                    <a:pt x="0" y="2289047"/>
                  </a:lnTo>
                  <a:close/>
                </a:path>
                <a:path w="7620" h="4723130">
                  <a:moveTo>
                    <a:pt x="0" y="2252472"/>
                  </a:moveTo>
                  <a:lnTo>
                    <a:pt x="0" y="2249424"/>
                  </a:lnTo>
                  <a:lnTo>
                    <a:pt x="1523" y="2247900"/>
                  </a:lnTo>
                  <a:lnTo>
                    <a:pt x="6095" y="2247900"/>
                  </a:lnTo>
                  <a:lnTo>
                    <a:pt x="7619" y="2249424"/>
                  </a:lnTo>
                  <a:lnTo>
                    <a:pt x="7619" y="2252472"/>
                  </a:lnTo>
                  <a:lnTo>
                    <a:pt x="6095" y="2253996"/>
                  </a:lnTo>
                  <a:lnTo>
                    <a:pt x="1523" y="2253996"/>
                  </a:lnTo>
                  <a:lnTo>
                    <a:pt x="0" y="2252472"/>
                  </a:lnTo>
                  <a:close/>
                </a:path>
                <a:path w="7620" h="4723130">
                  <a:moveTo>
                    <a:pt x="0" y="2215896"/>
                  </a:moveTo>
                  <a:lnTo>
                    <a:pt x="0" y="2212847"/>
                  </a:lnTo>
                  <a:lnTo>
                    <a:pt x="3048" y="2209800"/>
                  </a:lnTo>
                  <a:lnTo>
                    <a:pt x="4571" y="2209800"/>
                  </a:lnTo>
                  <a:lnTo>
                    <a:pt x="7619" y="2212847"/>
                  </a:lnTo>
                  <a:lnTo>
                    <a:pt x="7619" y="2215896"/>
                  </a:lnTo>
                  <a:lnTo>
                    <a:pt x="6095" y="2217420"/>
                  </a:lnTo>
                  <a:lnTo>
                    <a:pt x="1523" y="2217420"/>
                  </a:lnTo>
                  <a:lnTo>
                    <a:pt x="0" y="2215896"/>
                  </a:lnTo>
                  <a:close/>
                </a:path>
                <a:path w="7620" h="4723130">
                  <a:moveTo>
                    <a:pt x="6095" y="2179320"/>
                  </a:moveTo>
                  <a:lnTo>
                    <a:pt x="6095" y="2174747"/>
                  </a:lnTo>
                  <a:lnTo>
                    <a:pt x="7619" y="2174747"/>
                  </a:lnTo>
                  <a:lnTo>
                    <a:pt x="7619" y="2179320"/>
                  </a:lnTo>
                  <a:lnTo>
                    <a:pt x="6095" y="2179320"/>
                  </a:lnTo>
                  <a:close/>
                </a:path>
                <a:path w="7620" h="4723130">
                  <a:moveTo>
                    <a:pt x="1523" y="2180844"/>
                  </a:moveTo>
                  <a:lnTo>
                    <a:pt x="1523" y="2173224"/>
                  </a:lnTo>
                  <a:lnTo>
                    <a:pt x="6095" y="2173224"/>
                  </a:lnTo>
                  <a:lnTo>
                    <a:pt x="6095" y="2180844"/>
                  </a:lnTo>
                  <a:lnTo>
                    <a:pt x="1523" y="2180844"/>
                  </a:lnTo>
                  <a:close/>
                </a:path>
                <a:path w="7620" h="4723130">
                  <a:moveTo>
                    <a:pt x="0" y="2179320"/>
                  </a:moveTo>
                  <a:lnTo>
                    <a:pt x="0" y="2174747"/>
                  </a:lnTo>
                  <a:lnTo>
                    <a:pt x="1523" y="2174747"/>
                  </a:lnTo>
                  <a:lnTo>
                    <a:pt x="1523" y="2179320"/>
                  </a:lnTo>
                  <a:lnTo>
                    <a:pt x="0" y="2179320"/>
                  </a:lnTo>
                  <a:close/>
                </a:path>
                <a:path w="7620" h="4723130">
                  <a:moveTo>
                    <a:pt x="6095" y="2142744"/>
                  </a:moveTo>
                  <a:lnTo>
                    <a:pt x="6095" y="2138172"/>
                  </a:lnTo>
                  <a:lnTo>
                    <a:pt x="7619" y="2138172"/>
                  </a:lnTo>
                  <a:lnTo>
                    <a:pt x="7619" y="2142744"/>
                  </a:lnTo>
                  <a:lnTo>
                    <a:pt x="6095" y="2142744"/>
                  </a:lnTo>
                  <a:close/>
                </a:path>
                <a:path w="7620" h="4723130">
                  <a:moveTo>
                    <a:pt x="1523" y="2144268"/>
                  </a:moveTo>
                  <a:lnTo>
                    <a:pt x="1523" y="2136647"/>
                  </a:lnTo>
                  <a:lnTo>
                    <a:pt x="6095" y="2136647"/>
                  </a:lnTo>
                  <a:lnTo>
                    <a:pt x="6095" y="2144268"/>
                  </a:lnTo>
                  <a:lnTo>
                    <a:pt x="1523" y="2144268"/>
                  </a:lnTo>
                  <a:close/>
                </a:path>
                <a:path w="7620" h="4723130">
                  <a:moveTo>
                    <a:pt x="0" y="2142744"/>
                  </a:moveTo>
                  <a:lnTo>
                    <a:pt x="0" y="2138172"/>
                  </a:lnTo>
                  <a:lnTo>
                    <a:pt x="1523" y="2138172"/>
                  </a:lnTo>
                  <a:lnTo>
                    <a:pt x="1523" y="2142744"/>
                  </a:lnTo>
                  <a:lnTo>
                    <a:pt x="0" y="2142744"/>
                  </a:lnTo>
                  <a:close/>
                </a:path>
                <a:path w="7620" h="4723130">
                  <a:moveTo>
                    <a:pt x="0" y="2106168"/>
                  </a:moveTo>
                  <a:lnTo>
                    <a:pt x="0" y="2101596"/>
                  </a:lnTo>
                  <a:lnTo>
                    <a:pt x="1523" y="2101596"/>
                  </a:lnTo>
                  <a:lnTo>
                    <a:pt x="1523" y="2100072"/>
                  </a:lnTo>
                  <a:lnTo>
                    <a:pt x="6095" y="2100072"/>
                  </a:lnTo>
                  <a:lnTo>
                    <a:pt x="6095" y="2101596"/>
                  </a:lnTo>
                  <a:lnTo>
                    <a:pt x="7619" y="2101596"/>
                  </a:lnTo>
                  <a:lnTo>
                    <a:pt x="7619" y="2106168"/>
                  </a:lnTo>
                  <a:lnTo>
                    <a:pt x="6095" y="2106168"/>
                  </a:lnTo>
                  <a:lnTo>
                    <a:pt x="4571" y="2107692"/>
                  </a:lnTo>
                  <a:lnTo>
                    <a:pt x="3048" y="2107692"/>
                  </a:lnTo>
                  <a:lnTo>
                    <a:pt x="1523" y="2106168"/>
                  </a:lnTo>
                  <a:lnTo>
                    <a:pt x="0" y="2106168"/>
                  </a:lnTo>
                  <a:close/>
                </a:path>
                <a:path w="7620" h="4723130">
                  <a:moveTo>
                    <a:pt x="0" y="2068068"/>
                  </a:moveTo>
                  <a:lnTo>
                    <a:pt x="0" y="2065020"/>
                  </a:lnTo>
                  <a:lnTo>
                    <a:pt x="1523" y="2063496"/>
                  </a:lnTo>
                  <a:lnTo>
                    <a:pt x="6095" y="2063496"/>
                  </a:lnTo>
                  <a:lnTo>
                    <a:pt x="7619" y="2065020"/>
                  </a:lnTo>
                  <a:lnTo>
                    <a:pt x="7619" y="2068068"/>
                  </a:lnTo>
                  <a:lnTo>
                    <a:pt x="4571" y="2071116"/>
                  </a:lnTo>
                  <a:lnTo>
                    <a:pt x="3048" y="2071116"/>
                  </a:lnTo>
                  <a:lnTo>
                    <a:pt x="0" y="2068068"/>
                  </a:lnTo>
                  <a:close/>
                </a:path>
                <a:path w="7620" h="4723130">
                  <a:moveTo>
                    <a:pt x="0" y="2031492"/>
                  </a:moveTo>
                  <a:lnTo>
                    <a:pt x="0" y="2028444"/>
                  </a:lnTo>
                  <a:lnTo>
                    <a:pt x="1523" y="2026920"/>
                  </a:lnTo>
                  <a:lnTo>
                    <a:pt x="6095" y="2026920"/>
                  </a:lnTo>
                  <a:lnTo>
                    <a:pt x="7619" y="2028444"/>
                  </a:lnTo>
                  <a:lnTo>
                    <a:pt x="7619" y="2031492"/>
                  </a:lnTo>
                  <a:lnTo>
                    <a:pt x="6095" y="2033016"/>
                  </a:lnTo>
                  <a:lnTo>
                    <a:pt x="1523" y="2033016"/>
                  </a:lnTo>
                  <a:lnTo>
                    <a:pt x="0" y="2031492"/>
                  </a:lnTo>
                  <a:close/>
                </a:path>
                <a:path w="7620" h="4723130">
                  <a:moveTo>
                    <a:pt x="0" y="1994916"/>
                  </a:moveTo>
                  <a:lnTo>
                    <a:pt x="0" y="1991868"/>
                  </a:lnTo>
                  <a:lnTo>
                    <a:pt x="3048" y="1988820"/>
                  </a:lnTo>
                  <a:lnTo>
                    <a:pt x="4571" y="1988820"/>
                  </a:lnTo>
                  <a:lnTo>
                    <a:pt x="7619" y="1991868"/>
                  </a:lnTo>
                  <a:lnTo>
                    <a:pt x="7619" y="1994916"/>
                  </a:lnTo>
                  <a:lnTo>
                    <a:pt x="6095" y="1996439"/>
                  </a:lnTo>
                  <a:lnTo>
                    <a:pt x="1523" y="1996439"/>
                  </a:lnTo>
                  <a:lnTo>
                    <a:pt x="0" y="1994916"/>
                  </a:lnTo>
                  <a:close/>
                </a:path>
                <a:path w="7620" h="4723130">
                  <a:moveTo>
                    <a:pt x="6095" y="1958339"/>
                  </a:moveTo>
                  <a:lnTo>
                    <a:pt x="6095" y="1953768"/>
                  </a:lnTo>
                  <a:lnTo>
                    <a:pt x="7619" y="1953768"/>
                  </a:lnTo>
                  <a:lnTo>
                    <a:pt x="7619" y="1958339"/>
                  </a:lnTo>
                  <a:lnTo>
                    <a:pt x="6095" y="1958339"/>
                  </a:lnTo>
                  <a:close/>
                </a:path>
                <a:path w="7620" h="4723130">
                  <a:moveTo>
                    <a:pt x="1523" y="1959864"/>
                  </a:moveTo>
                  <a:lnTo>
                    <a:pt x="1523" y="1952244"/>
                  </a:lnTo>
                  <a:lnTo>
                    <a:pt x="6095" y="1952244"/>
                  </a:lnTo>
                  <a:lnTo>
                    <a:pt x="6095" y="1959864"/>
                  </a:lnTo>
                  <a:lnTo>
                    <a:pt x="1523" y="1959864"/>
                  </a:lnTo>
                  <a:close/>
                </a:path>
                <a:path w="7620" h="4723130">
                  <a:moveTo>
                    <a:pt x="0" y="1958339"/>
                  </a:moveTo>
                  <a:lnTo>
                    <a:pt x="0" y="1953768"/>
                  </a:lnTo>
                  <a:lnTo>
                    <a:pt x="1523" y="1953768"/>
                  </a:lnTo>
                  <a:lnTo>
                    <a:pt x="1523" y="1958339"/>
                  </a:lnTo>
                  <a:lnTo>
                    <a:pt x="0" y="1958339"/>
                  </a:lnTo>
                  <a:close/>
                </a:path>
                <a:path w="7620" h="4723130">
                  <a:moveTo>
                    <a:pt x="6095" y="1921764"/>
                  </a:moveTo>
                  <a:lnTo>
                    <a:pt x="6095" y="1917192"/>
                  </a:lnTo>
                  <a:lnTo>
                    <a:pt x="7619" y="1917192"/>
                  </a:lnTo>
                  <a:lnTo>
                    <a:pt x="7619" y="1921764"/>
                  </a:lnTo>
                  <a:lnTo>
                    <a:pt x="6095" y="1921764"/>
                  </a:lnTo>
                  <a:close/>
                </a:path>
                <a:path w="7620" h="4723130">
                  <a:moveTo>
                    <a:pt x="1523" y="1923288"/>
                  </a:moveTo>
                  <a:lnTo>
                    <a:pt x="1523" y="1915668"/>
                  </a:lnTo>
                  <a:lnTo>
                    <a:pt x="6095" y="1915668"/>
                  </a:lnTo>
                  <a:lnTo>
                    <a:pt x="6095" y="1923288"/>
                  </a:lnTo>
                  <a:lnTo>
                    <a:pt x="1523" y="1923288"/>
                  </a:lnTo>
                  <a:close/>
                </a:path>
                <a:path w="7620" h="4723130">
                  <a:moveTo>
                    <a:pt x="0" y="1921764"/>
                  </a:moveTo>
                  <a:lnTo>
                    <a:pt x="0" y="1917192"/>
                  </a:lnTo>
                  <a:lnTo>
                    <a:pt x="1523" y="1917192"/>
                  </a:lnTo>
                  <a:lnTo>
                    <a:pt x="1523" y="1921764"/>
                  </a:lnTo>
                  <a:lnTo>
                    <a:pt x="0" y="1921764"/>
                  </a:lnTo>
                  <a:close/>
                </a:path>
                <a:path w="7620" h="4723130">
                  <a:moveTo>
                    <a:pt x="0" y="1885188"/>
                  </a:moveTo>
                  <a:lnTo>
                    <a:pt x="0" y="1880616"/>
                  </a:lnTo>
                  <a:lnTo>
                    <a:pt x="1523" y="1880616"/>
                  </a:lnTo>
                  <a:lnTo>
                    <a:pt x="1523" y="1879092"/>
                  </a:lnTo>
                  <a:lnTo>
                    <a:pt x="6095" y="1879092"/>
                  </a:lnTo>
                  <a:lnTo>
                    <a:pt x="6095" y="1880616"/>
                  </a:lnTo>
                  <a:lnTo>
                    <a:pt x="7619" y="1880616"/>
                  </a:lnTo>
                  <a:lnTo>
                    <a:pt x="7619" y="1885188"/>
                  </a:lnTo>
                  <a:lnTo>
                    <a:pt x="6095" y="1885188"/>
                  </a:lnTo>
                  <a:lnTo>
                    <a:pt x="4571" y="1886712"/>
                  </a:lnTo>
                  <a:lnTo>
                    <a:pt x="3048" y="1886712"/>
                  </a:lnTo>
                  <a:lnTo>
                    <a:pt x="1523" y="1885188"/>
                  </a:lnTo>
                  <a:lnTo>
                    <a:pt x="0" y="1885188"/>
                  </a:lnTo>
                  <a:close/>
                </a:path>
                <a:path w="7620" h="4723130">
                  <a:moveTo>
                    <a:pt x="0" y="1847088"/>
                  </a:moveTo>
                  <a:lnTo>
                    <a:pt x="0" y="1844039"/>
                  </a:lnTo>
                  <a:lnTo>
                    <a:pt x="1523" y="1842516"/>
                  </a:lnTo>
                  <a:lnTo>
                    <a:pt x="6095" y="1842516"/>
                  </a:lnTo>
                  <a:lnTo>
                    <a:pt x="7619" y="1844039"/>
                  </a:lnTo>
                  <a:lnTo>
                    <a:pt x="7619" y="1847088"/>
                  </a:lnTo>
                  <a:lnTo>
                    <a:pt x="4571" y="1850136"/>
                  </a:lnTo>
                  <a:lnTo>
                    <a:pt x="3048" y="1850136"/>
                  </a:lnTo>
                  <a:lnTo>
                    <a:pt x="0" y="1847088"/>
                  </a:lnTo>
                  <a:close/>
                </a:path>
                <a:path w="7620" h="4723130">
                  <a:moveTo>
                    <a:pt x="0" y="1810512"/>
                  </a:moveTo>
                  <a:lnTo>
                    <a:pt x="0" y="1807463"/>
                  </a:lnTo>
                  <a:lnTo>
                    <a:pt x="1523" y="1805939"/>
                  </a:lnTo>
                  <a:lnTo>
                    <a:pt x="6095" y="1805939"/>
                  </a:lnTo>
                  <a:lnTo>
                    <a:pt x="7619" y="1807463"/>
                  </a:lnTo>
                  <a:lnTo>
                    <a:pt x="7619" y="1810512"/>
                  </a:lnTo>
                  <a:lnTo>
                    <a:pt x="6095" y="1812036"/>
                  </a:lnTo>
                  <a:lnTo>
                    <a:pt x="1523" y="1812036"/>
                  </a:lnTo>
                  <a:lnTo>
                    <a:pt x="0" y="1810512"/>
                  </a:lnTo>
                  <a:close/>
                </a:path>
                <a:path w="7620" h="4723130">
                  <a:moveTo>
                    <a:pt x="0" y="1773936"/>
                  </a:moveTo>
                  <a:lnTo>
                    <a:pt x="0" y="1770888"/>
                  </a:lnTo>
                  <a:lnTo>
                    <a:pt x="3048" y="1767839"/>
                  </a:lnTo>
                  <a:lnTo>
                    <a:pt x="4571" y="1767839"/>
                  </a:lnTo>
                  <a:lnTo>
                    <a:pt x="7619" y="1770888"/>
                  </a:lnTo>
                  <a:lnTo>
                    <a:pt x="7619" y="1773936"/>
                  </a:lnTo>
                  <a:lnTo>
                    <a:pt x="6095" y="1773936"/>
                  </a:lnTo>
                  <a:lnTo>
                    <a:pt x="6095" y="1775460"/>
                  </a:lnTo>
                  <a:lnTo>
                    <a:pt x="1523" y="1775460"/>
                  </a:lnTo>
                  <a:lnTo>
                    <a:pt x="1523" y="1773936"/>
                  </a:lnTo>
                  <a:lnTo>
                    <a:pt x="0" y="1773936"/>
                  </a:lnTo>
                  <a:close/>
                </a:path>
                <a:path w="7620" h="4723130">
                  <a:moveTo>
                    <a:pt x="6095" y="1737360"/>
                  </a:moveTo>
                  <a:lnTo>
                    <a:pt x="6095" y="1732788"/>
                  </a:lnTo>
                  <a:lnTo>
                    <a:pt x="7619" y="1732788"/>
                  </a:lnTo>
                  <a:lnTo>
                    <a:pt x="7619" y="1737360"/>
                  </a:lnTo>
                  <a:lnTo>
                    <a:pt x="6095" y="1737360"/>
                  </a:lnTo>
                  <a:close/>
                </a:path>
                <a:path w="7620" h="4723130">
                  <a:moveTo>
                    <a:pt x="1523" y="1738884"/>
                  </a:moveTo>
                  <a:lnTo>
                    <a:pt x="1523" y="1731263"/>
                  </a:lnTo>
                  <a:lnTo>
                    <a:pt x="6095" y="1731263"/>
                  </a:lnTo>
                  <a:lnTo>
                    <a:pt x="6095" y="1738884"/>
                  </a:lnTo>
                  <a:lnTo>
                    <a:pt x="1523" y="1738884"/>
                  </a:lnTo>
                  <a:close/>
                </a:path>
                <a:path w="7620" h="4723130">
                  <a:moveTo>
                    <a:pt x="0" y="1737360"/>
                  </a:moveTo>
                  <a:lnTo>
                    <a:pt x="0" y="1732788"/>
                  </a:lnTo>
                  <a:lnTo>
                    <a:pt x="1523" y="1732788"/>
                  </a:lnTo>
                  <a:lnTo>
                    <a:pt x="1523" y="1737360"/>
                  </a:lnTo>
                  <a:lnTo>
                    <a:pt x="0" y="1737360"/>
                  </a:lnTo>
                  <a:close/>
                </a:path>
                <a:path w="7620" h="4723130">
                  <a:moveTo>
                    <a:pt x="6095" y="1700784"/>
                  </a:moveTo>
                  <a:lnTo>
                    <a:pt x="6095" y="1696212"/>
                  </a:lnTo>
                  <a:lnTo>
                    <a:pt x="7619" y="1696212"/>
                  </a:lnTo>
                  <a:lnTo>
                    <a:pt x="7619" y="1700784"/>
                  </a:lnTo>
                  <a:lnTo>
                    <a:pt x="6095" y="1700784"/>
                  </a:lnTo>
                  <a:close/>
                </a:path>
                <a:path w="7620" h="4723130">
                  <a:moveTo>
                    <a:pt x="1523" y="1702308"/>
                  </a:moveTo>
                  <a:lnTo>
                    <a:pt x="1523" y="1694688"/>
                  </a:lnTo>
                  <a:lnTo>
                    <a:pt x="6095" y="1694688"/>
                  </a:lnTo>
                  <a:lnTo>
                    <a:pt x="6095" y="1702308"/>
                  </a:lnTo>
                  <a:lnTo>
                    <a:pt x="1523" y="1702308"/>
                  </a:lnTo>
                  <a:close/>
                </a:path>
                <a:path w="7620" h="4723130">
                  <a:moveTo>
                    <a:pt x="0" y="1700784"/>
                  </a:moveTo>
                  <a:lnTo>
                    <a:pt x="0" y="1696212"/>
                  </a:lnTo>
                  <a:lnTo>
                    <a:pt x="1523" y="1696212"/>
                  </a:lnTo>
                  <a:lnTo>
                    <a:pt x="1523" y="1700784"/>
                  </a:lnTo>
                  <a:lnTo>
                    <a:pt x="0" y="1700784"/>
                  </a:lnTo>
                  <a:close/>
                </a:path>
                <a:path w="7620" h="4723130">
                  <a:moveTo>
                    <a:pt x="0" y="1664208"/>
                  </a:moveTo>
                  <a:lnTo>
                    <a:pt x="0" y="1659636"/>
                  </a:lnTo>
                  <a:lnTo>
                    <a:pt x="1523" y="1659636"/>
                  </a:lnTo>
                  <a:lnTo>
                    <a:pt x="1523" y="1658112"/>
                  </a:lnTo>
                  <a:lnTo>
                    <a:pt x="6095" y="1658112"/>
                  </a:lnTo>
                  <a:lnTo>
                    <a:pt x="6095" y="1659636"/>
                  </a:lnTo>
                  <a:lnTo>
                    <a:pt x="7619" y="1659636"/>
                  </a:lnTo>
                  <a:lnTo>
                    <a:pt x="7619" y="1664208"/>
                  </a:lnTo>
                  <a:lnTo>
                    <a:pt x="6095" y="1664208"/>
                  </a:lnTo>
                  <a:lnTo>
                    <a:pt x="4571" y="1665732"/>
                  </a:lnTo>
                  <a:lnTo>
                    <a:pt x="3048" y="1665732"/>
                  </a:lnTo>
                  <a:lnTo>
                    <a:pt x="1523" y="1664208"/>
                  </a:lnTo>
                  <a:lnTo>
                    <a:pt x="0" y="1664208"/>
                  </a:lnTo>
                  <a:close/>
                </a:path>
                <a:path w="7620" h="4723130">
                  <a:moveTo>
                    <a:pt x="0" y="1626108"/>
                  </a:moveTo>
                  <a:lnTo>
                    <a:pt x="0" y="1623060"/>
                  </a:lnTo>
                  <a:lnTo>
                    <a:pt x="1523" y="1621536"/>
                  </a:lnTo>
                  <a:lnTo>
                    <a:pt x="6095" y="1621536"/>
                  </a:lnTo>
                  <a:lnTo>
                    <a:pt x="7619" y="1623060"/>
                  </a:lnTo>
                  <a:lnTo>
                    <a:pt x="7619" y="1626108"/>
                  </a:lnTo>
                  <a:lnTo>
                    <a:pt x="4571" y="1629155"/>
                  </a:lnTo>
                  <a:lnTo>
                    <a:pt x="3048" y="1629155"/>
                  </a:lnTo>
                  <a:lnTo>
                    <a:pt x="0" y="1626108"/>
                  </a:lnTo>
                  <a:close/>
                </a:path>
                <a:path w="7620" h="4723130">
                  <a:moveTo>
                    <a:pt x="0" y="1589532"/>
                  </a:moveTo>
                  <a:lnTo>
                    <a:pt x="0" y="1586484"/>
                  </a:lnTo>
                  <a:lnTo>
                    <a:pt x="1523" y="1584960"/>
                  </a:lnTo>
                  <a:lnTo>
                    <a:pt x="6095" y="1584960"/>
                  </a:lnTo>
                  <a:lnTo>
                    <a:pt x="7619" y="1586484"/>
                  </a:lnTo>
                  <a:lnTo>
                    <a:pt x="7619" y="1589532"/>
                  </a:lnTo>
                  <a:lnTo>
                    <a:pt x="6095" y="1591055"/>
                  </a:lnTo>
                  <a:lnTo>
                    <a:pt x="1523" y="1591055"/>
                  </a:lnTo>
                  <a:lnTo>
                    <a:pt x="0" y="1589532"/>
                  </a:lnTo>
                  <a:close/>
                </a:path>
                <a:path w="7620" h="4723130">
                  <a:moveTo>
                    <a:pt x="0" y="1552955"/>
                  </a:moveTo>
                  <a:lnTo>
                    <a:pt x="0" y="1549908"/>
                  </a:lnTo>
                  <a:lnTo>
                    <a:pt x="3048" y="1546860"/>
                  </a:lnTo>
                  <a:lnTo>
                    <a:pt x="4571" y="1546860"/>
                  </a:lnTo>
                  <a:lnTo>
                    <a:pt x="7619" y="1549908"/>
                  </a:lnTo>
                  <a:lnTo>
                    <a:pt x="7619" y="1552955"/>
                  </a:lnTo>
                  <a:lnTo>
                    <a:pt x="6095" y="1552955"/>
                  </a:lnTo>
                  <a:lnTo>
                    <a:pt x="6095" y="1554480"/>
                  </a:lnTo>
                  <a:lnTo>
                    <a:pt x="1523" y="1554480"/>
                  </a:lnTo>
                  <a:lnTo>
                    <a:pt x="1523" y="1552955"/>
                  </a:lnTo>
                  <a:lnTo>
                    <a:pt x="0" y="1552955"/>
                  </a:lnTo>
                  <a:close/>
                </a:path>
                <a:path w="7620" h="4723130">
                  <a:moveTo>
                    <a:pt x="6095" y="1516380"/>
                  </a:moveTo>
                  <a:lnTo>
                    <a:pt x="6095" y="1511808"/>
                  </a:lnTo>
                  <a:lnTo>
                    <a:pt x="7619" y="1511808"/>
                  </a:lnTo>
                  <a:lnTo>
                    <a:pt x="7619" y="1516380"/>
                  </a:lnTo>
                  <a:lnTo>
                    <a:pt x="6095" y="1516380"/>
                  </a:lnTo>
                  <a:close/>
                </a:path>
                <a:path w="7620" h="4723130">
                  <a:moveTo>
                    <a:pt x="1523" y="1517904"/>
                  </a:moveTo>
                  <a:lnTo>
                    <a:pt x="1523" y="1510284"/>
                  </a:lnTo>
                  <a:lnTo>
                    <a:pt x="6095" y="1510284"/>
                  </a:lnTo>
                  <a:lnTo>
                    <a:pt x="6095" y="1517904"/>
                  </a:lnTo>
                  <a:lnTo>
                    <a:pt x="1523" y="1517904"/>
                  </a:lnTo>
                  <a:close/>
                </a:path>
                <a:path w="7620" h="4723130">
                  <a:moveTo>
                    <a:pt x="0" y="1516380"/>
                  </a:moveTo>
                  <a:lnTo>
                    <a:pt x="0" y="1511808"/>
                  </a:lnTo>
                  <a:lnTo>
                    <a:pt x="1523" y="1511808"/>
                  </a:lnTo>
                  <a:lnTo>
                    <a:pt x="1523" y="1516380"/>
                  </a:lnTo>
                  <a:lnTo>
                    <a:pt x="0" y="1516380"/>
                  </a:lnTo>
                  <a:close/>
                </a:path>
                <a:path w="7620" h="4723130">
                  <a:moveTo>
                    <a:pt x="6095" y="1479804"/>
                  </a:moveTo>
                  <a:lnTo>
                    <a:pt x="6095" y="1475232"/>
                  </a:lnTo>
                  <a:lnTo>
                    <a:pt x="7619" y="1475232"/>
                  </a:lnTo>
                  <a:lnTo>
                    <a:pt x="7619" y="1479804"/>
                  </a:lnTo>
                  <a:lnTo>
                    <a:pt x="6095" y="1479804"/>
                  </a:lnTo>
                  <a:close/>
                </a:path>
                <a:path w="7620" h="4723130">
                  <a:moveTo>
                    <a:pt x="1523" y="1481328"/>
                  </a:moveTo>
                  <a:lnTo>
                    <a:pt x="1523" y="1473708"/>
                  </a:lnTo>
                  <a:lnTo>
                    <a:pt x="6095" y="1473708"/>
                  </a:lnTo>
                  <a:lnTo>
                    <a:pt x="6095" y="1481328"/>
                  </a:lnTo>
                  <a:lnTo>
                    <a:pt x="1523" y="1481328"/>
                  </a:lnTo>
                  <a:close/>
                </a:path>
                <a:path w="7620" h="4723130">
                  <a:moveTo>
                    <a:pt x="0" y="1479804"/>
                  </a:moveTo>
                  <a:lnTo>
                    <a:pt x="0" y="1475232"/>
                  </a:lnTo>
                  <a:lnTo>
                    <a:pt x="1523" y="1475232"/>
                  </a:lnTo>
                  <a:lnTo>
                    <a:pt x="1523" y="1479804"/>
                  </a:lnTo>
                  <a:lnTo>
                    <a:pt x="0" y="1479804"/>
                  </a:lnTo>
                  <a:close/>
                </a:path>
                <a:path w="7620" h="4723130">
                  <a:moveTo>
                    <a:pt x="0" y="1441704"/>
                  </a:moveTo>
                  <a:lnTo>
                    <a:pt x="0" y="1438655"/>
                  </a:lnTo>
                  <a:lnTo>
                    <a:pt x="1523" y="1438655"/>
                  </a:lnTo>
                  <a:lnTo>
                    <a:pt x="1523" y="1437132"/>
                  </a:lnTo>
                  <a:lnTo>
                    <a:pt x="6095" y="1437132"/>
                  </a:lnTo>
                  <a:lnTo>
                    <a:pt x="6095" y="1438655"/>
                  </a:lnTo>
                  <a:lnTo>
                    <a:pt x="7619" y="1438655"/>
                  </a:lnTo>
                  <a:lnTo>
                    <a:pt x="7619" y="1441704"/>
                  </a:lnTo>
                  <a:lnTo>
                    <a:pt x="4571" y="1444752"/>
                  </a:lnTo>
                  <a:lnTo>
                    <a:pt x="3048" y="1444752"/>
                  </a:lnTo>
                  <a:lnTo>
                    <a:pt x="0" y="1441704"/>
                  </a:lnTo>
                  <a:close/>
                </a:path>
                <a:path w="7620" h="4723130">
                  <a:moveTo>
                    <a:pt x="0" y="1405128"/>
                  </a:moveTo>
                  <a:lnTo>
                    <a:pt x="0" y="1402080"/>
                  </a:lnTo>
                  <a:lnTo>
                    <a:pt x="1523" y="1400555"/>
                  </a:lnTo>
                  <a:lnTo>
                    <a:pt x="6095" y="1400555"/>
                  </a:lnTo>
                  <a:lnTo>
                    <a:pt x="7619" y="1402080"/>
                  </a:lnTo>
                  <a:lnTo>
                    <a:pt x="7619" y="1405128"/>
                  </a:lnTo>
                  <a:lnTo>
                    <a:pt x="6095" y="1406652"/>
                  </a:lnTo>
                  <a:lnTo>
                    <a:pt x="1523" y="1406652"/>
                  </a:lnTo>
                  <a:lnTo>
                    <a:pt x="0" y="1405128"/>
                  </a:lnTo>
                  <a:close/>
                </a:path>
                <a:path w="7620" h="4723130">
                  <a:moveTo>
                    <a:pt x="0" y="1368552"/>
                  </a:moveTo>
                  <a:lnTo>
                    <a:pt x="0" y="1365504"/>
                  </a:lnTo>
                  <a:lnTo>
                    <a:pt x="3048" y="1362455"/>
                  </a:lnTo>
                  <a:lnTo>
                    <a:pt x="4571" y="1362455"/>
                  </a:lnTo>
                  <a:lnTo>
                    <a:pt x="7619" y="1365504"/>
                  </a:lnTo>
                  <a:lnTo>
                    <a:pt x="7619" y="1368552"/>
                  </a:lnTo>
                  <a:lnTo>
                    <a:pt x="6095" y="1370076"/>
                  </a:lnTo>
                  <a:lnTo>
                    <a:pt x="1523" y="1370076"/>
                  </a:lnTo>
                  <a:lnTo>
                    <a:pt x="0" y="1368552"/>
                  </a:lnTo>
                  <a:close/>
                </a:path>
                <a:path w="7620" h="4723130">
                  <a:moveTo>
                    <a:pt x="0" y="1331976"/>
                  </a:moveTo>
                  <a:lnTo>
                    <a:pt x="0" y="1328928"/>
                  </a:lnTo>
                  <a:lnTo>
                    <a:pt x="3048" y="1325880"/>
                  </a:lnTo>
                  <a:lnTo>
                    <a:pt x="4571" y="1325880"/>
                  </a:lnTo>
                  <a:lnTo>
                    <a:pt x="7619" y="1328928"/>
                  </a:lnTo>
                  <a:lnTo>
                    <a:pt x="7619" y="1331976"/>
                  </a:lnTo>
                  <a:lnTo>
                    <a:pt x="6095" y="1331976"/>
                  </a:lnTo>
                  <a:lnTo>
                    <a:pt x="6095" y="1333500"/>
                  </a:lnTo>
                  <a:lnTo>
                    <a:pt x="1523" y="1333500"/>
                  </a:lnTo>
                  <a:lnTo>
                    <a:pt x="1523" y="1331976"/>
                  </a:lnTo>
                  <a:lnTo>
                    <a:pt x="0" y="1331976"/>
                  </a:lnTo>
                  <a:close/>
                </a:path>
                <a:path w="7620" h="4723130">
                  <a:moveTo>
                    <a:pt x="6095" y="1295400"/>
                  </a:moveTo>
                  <a:lnTo>
                    <a:pt x="6095" y="1290828"/>
                  </a:lnTo>
                  <a:lnTo>
                    <a:pt x="7619" y="1290828"/>
                  </a:lnTo>
                  <a:lnTo>
                    <a:pt x="7619" y="1295400"/>
                  </a:lnTo>
                  <a:lnTo>
                    <a:pt x="6095" y="1295400"/>
                  </a:lnTo>
                  <a:close/>
                </a:path>
                <a:path w="7620" h="4723130">
                  <a:moveTo>
                    <a:pt x="1523" y="1296924"/>
                  </a:moveTo>
                  <a:lnTo>
                    <a:pt x="1523" y="1289304"/>
                  </a:lnTo>
                  <a:lnTo>
                    <a:pt x="6095" y="1289304"/>
                  </a:lnTo>
                  <a:lnTo>
                    <a:pt x="6095" y="1296924"/>
                  </a:lnTo>
                  <a:lnTo>
                    <a:pt x="1523" y="1296924"/>
                  </a:lnTo>
                  <a:close/>
                </a:path>
                <a:path w="7620" h="4723130">
                  <a:moveTo>
                    <a:pt x="0" y="1295400"/>
                  </a:moveTo>
                  <a:lnTo>
                    <a:pt x="0" y="1290828"/>
                  </a:lnTo>
                  <a:lnTo>
                    <a:pt x="1523" y="1290828"/>
                  </a:lnTo>
                  <a:lnTo>
                    <a:pt x="1523" y="1295400"/>
                  </a:lnTo>
                  <a:lnTo>
                    <a:pt x="0" y="1295400"/>
                  </a:lnTo>
                  <a:close/>
                </a:path>
                <a:path w="7620" h="4723130">
                  <a:moveTo>
                    <a:pt x="6095" y="1258824"/>
                  </a:moveTo>
                  <a:lnTo>
                    <a:pt x="6095" y="1254252"/>
                  </a:lnTo>
                  <a:lnTo>
                    <a:pt x="7619" y="1254252"/>
                  </a:lnTo>
                  <a:lnTo>
                    <a:pt x="7619" y="1258824"/>
                  </a:lnTo>
                  <a:lnTo>
                    <a:pt x="6095" y="1258824"/>
                  </a:lnTo>
                  <a:close/>
                </a:path>
                <a:path w="7620" h="4723130">
                  <a:moveTo>
                    <a:pt x="1523" y="1260347"/>
                  </a:moveTo>
                  <a:lnTo>
                    <a:pt x="1523" y="1252728"/>
                  </a:lnTo>
                  <a:lnTo>
                    <a:pt x="6095" y="1252728"/>
                  </a:lnTo>
                  <a:lnTo>
                    <a:pt x="6095" y="1260347"/>
                  </a:lnTo>
                  <a:lnTo>
                    <a:pt x="1523" y="1260347"/>
                  </a:lnTo>
                  <a:close/>
                </a:path>
                <a:path w="7620" h="4723130">
                  <a:moveTo>
                    <a:pt x="0" y="1258824"/>
                  </a:moveTo>
                  <a:lnTo>
                    <a:pt x="0" y="1254252"/>
                  </a:lnTo>
                  <a:lnTo>
                    <a:pt x="1523" y="1254252"/>
                  </a:lnTo>
                  <a:lnTo>
                    <a:pt x="1523" y="1258824"/>
                  </a:lnTo>
                  <a:lnTo>
                    <a:pt x="0" y="1258824"/>
                  </a:lnTo>
                  <a:close/>
                </a:path>
                <a:path w="7620" h="4723130">
                  <a:moveTo>
                    <a:pt x="0" y="1220724"/>
                  </a:moveTo>
                  <a:lnTo>
                    <a:pt x="0" y="1217676"/>
                  </a:lnTo>
                  <a:lnTo>
                    <a:pt x="1523" y="1217676"/>
                  </a:lnTo>
                  <a:lnTo>
                    <a:pt x="1523" y="1216152"/>
                  </a:lnTo>
                  <a:lnTo>
                    <a:pt x="6095" y="1216152"/>
                  </a:lnTo>
                  <a:lnTo>
                    <a:pt x="6095" y="1217676"/>
                  </a:lnTo>
                  <a:lnTo>
                    <a:pt x="7619" y="1217676"/>
                  </a:lnTo>
                  <a:lnTo>
                    <a:pt x="7619" y="1220724"/>
                  </a:lnTo>
                  <a:lnTo>
                    <a:pt x="4571" y="1223771"/>
                  </a:lnTo>
                  <a:lnTo>
                    <a:pt x="3048" y="1223771"/>
                  </a:lnTo>
                  <a:lnTo>
                    <a:pt x="0" y="1220724"/>
                  </a:lnTo>
                  <a:close/>
                </a:path>
                <a:path w="7620" h="4723130">
                  <a:moveTo>
                    <a:pt x="0" y="1184147"/>
                  </a:moveTo>
                  <a:lnTo>
                    <a:pt x="0" y="1181100"/>
                  </a:lnTo>
                  <a:lnTo>
                    <a:pt x="1523" y="1179576"/>
                  </a:lnTo>
                  <a:lnTo>
                    <a:pt x="6095" y="1179576"/>
                  </a:lnTo>
                  <a:lnTo>
                    <a:pt x="7619" y="1181100"/>
                  </a:lnTo>
                  <a:lnTo>
                    <a:pt x="7619" y="1184147"/>
                  </a:lnTo>
                  <a:lnTo>
                    <a:pt x="6095" y="1185671"/>
                  </a:lnTo>
                  <a:lnTo>
                    <a:pt x="1523" y="1185671"/>
                  </a:lnTo>
                  <a:lnTo>
                    <a:pt x="0" y="1184147"/>
                  </a:lnTo>
                  <a:close/>
                </a:path>
                <a:path w="7620" h="4723130">
                  <a:moveTo>
                    <a:pt x="0" y="1147571"/>
                  </a:moveTo>
                  <a:lnTo>
                    <a:pt x="0" y="1144524"/>
                  </a:lnTo>
                  <a:lnTo>
                    <a:pt x="3048" y="1141476"/>
                  </a:lnTo>
                  <a:lnTo>
                    <a:pt x="4571" y="1141476"/>
                  </a:lnTo>
                  <a:lnTo>
                    <a:pt x="7619" y="1144524"/>
                  </a:lnTo>
                  <a:lnTo>
                    <a:pt x="7619" y="1147571"/>
                  </a:lnTo>
                  <a:lnTo>
                    <a:pt x="6095" y="1149096"/>
                  </a:lnTo>
                  <a:lnTo>
                    <a:pt x="1523" y="1149096"/>
                  </a:lnTo>
                  <a:lnTo>
                    <a:pt x="0" y="1147571"/>
                  </a:lnTo>
                  <a:close/>
                </a:path>
                <a:path w="7620" h="4723130">
                  <a:moveTo>
                    <a:pt x="0" y="1110996"/>
                  </a:moveTo>
                  <a:lnTo>
                    <a:pt x="0" y="1106424"/>
                  </a:lnTo>
                  <a:lnTo>
                    <a:pt x="1523" y="1106424"/>
                  </a:lnTo>
                  <a:lnTo>
                    <a:pt x="3048" y="1104900"/>
                  </a:lnTo>
                  <a:lnTo>
                    <a:pt x="4571" y="1104900"/>
                  </a:lnTo>
                  <a:lnTo>
                    <a:pt x="6095" y="1106424"/>
                  </a:lnTo>
                  <a:lnTo>
                    <a:pt x="7619" y="1106424"/>
                  </a:lnTo>
                  <a:lnTo>
                    <a:pt x="7619" y="1110996"/>
                  </a:lnTo>
                  <a:lnTo>
                    <a:pt x="6095" y="1110996"/>
                  </a:lnTo>
                  <a:lnTo>
                    <a:pt x="6095" y="1112520"/>
                  </a:lnTo>
                  <a:lnTo>
                    <a:pt x="1523" y="1112520"/>
                  </a:lnTo>
                  <a:lnTo>
                    <a:pt x="1523" y="1110996"/>
                  </a:lnTo>
                  <a:lnTo>
                    <a:pt x="0" y="1110996"/>
                  </a:lnTo>
                  <a:close/>
                </a:path>
                <a:path w="7620" h="4723130">
                  <a:moveTo>
                    <a:pt x="6095" y="1074420"/>
                  </a:moveTo>
                  <a:lnTo>
                    <a:pt x="6095" y="1069847"/>
                  </a:lnTo>
                  <a:lnTo>
                    <a:pt x="7619" y="1069847"/>
                  </a:lnTo>
                  <a:lnTo>
                    <a:pt x="7619" y="1074420"/>
                  </a:lnTo>
                  <a:lnTo>
                    <a:pt x="6095" y="1074420"/>
                  </a:lnTo>
                  <a:close/>
                </a:path>
                <a:path w="7620" h="4723130">
                  <a:moveTo>
                    <a:pt x="1523" y="1075944"/>
                  </a:moveTo>
                  <a:lnTo>
                    <a:pt x="1523" y="1068324"/>
                  </a:lnTo>
                  <a:lnTo>
                    <a:pt x="6095" y="1068324"/>
                  </a:lnTo>
                  <a:lnTo>
                    <a:pt x="6095" y="1075944"/>
                  </a:lnTo>
                  <a:lnTo>
                    <a:pt x="1523" y="1075944"/>
                  </a:lnTo>
                  <a:close/>
                </a:path>
                <a:path w="7620" h="4723130">
                  <a:moveTo>
                    <a:pt x="0" y="1074420"/>
                  </a:moveTo>
                  <a:lnTo>
                    <a:pt x="0" y="1069847"/>
                  </a:lnTo>
                  <a:lnTo>
                    <a:pt x="1523" y="1069847"/>
                  </a:lnTo>
                  <a:lnTo>
                    <a:pt x="1523" y="1074420"/>
                  </a:lnTo>
                  <a:lnTo>
                    <a:pt x="0" y="1074420"/>
                  </a:lnTo>
                  <a:close/>
                </a:path>
                <a:path w="7620" h="4723130">
                  <a:moveTo>
                    <a:pt x="6095" y="1037844"/>
                  </a:moveTo>
                  <a:lnTo>
                    <a:pt x="6095" y="1033271"/>
                  </a:lnTo>
                  <a:lnTo>
                    <a:pt x="7619" y="1033271"/>
                  </a:lnTo>
                  <a:lnTo>
                    <a:pt x="7619" y="1037844"/>
                  </a:lnTo>
                  <a:lnTo>
                    <a:pt x="6095" y="1037844"/>
                  </a:lnTo>
                  <a:close/>
                </a:path>
                <a:path w="7620" h="4723130">
                  <a:moveTo>
                    <a:pt x="1523" y="1039368"/>
                  </a:moveTo>
                  <a:lnTo>
                    <a:pt x="1523" y="1031747"/>
                  </a:lnTo>
                  <a:lnTo>
                    <a:pt x="6095" y="1031747"/>
                  </a:lnTo>
                  <a:lnTo>
                    <a:pt x="6095" y="1039368"/>
                  </a:lnTo>
                  <a:lnTo>
                    <a:pt x="1523" y="1039368"/>
                  </a:lnTo>
                  <a:close/>
                </a:path>
                <a:path w="7620" h="4723130">
                  <a:moveTo>
                    <a:pt x="0" y="1037844"/>
                  </a:moveTo>
                  <a:lnTo>
                    <a:pt x="0" y="1033271"/>
                  </a:lnTo>
                  <a:lnTo>
                    <a:pt x="1523" y="1033271"/>
                  </a:lnTo>
                  <a:lnTo>
                    <a:pt x="1523" y="1037844"/>
                  </a:lnTo>
                  <a:lnTo>
                    <a:pt x="0" y="1037844"/>
                  </a:lnTo>
                  <a:close/>
                </a:path>
                <a:path w="7620" h="4723130">
                  <a:moveTo>
                    <a:pt x="0" y="999744"/>
                  </a:moveTo>
                  <a:lnTo>
                    <a:pt x="0" y="996696"/>
                  </a:lnTo>
                  <a:lnTo>
                    <a:pt x="1523" y="996696"/>
                  </a:lnTo>
                  <a:lnTo>
                    <a:pt x="1523" y="995171"/>
                  </a:lnTo>
                  <a:lnTo>
                    <a:pt x="6095" y="995171"/>
                  </a:lnTo>
                  <a:lnTo>
                    <a:pt x="6095" y="996696"/>
                  </a:lnTo>
                  <a:lnTo>
                    <a:pt x="7619" y="996696"/>
                  </a:lnTo>
                  <a:lnTo>
                    <a:pt x="7619" y="999744"/>
                  </a:lnTo>
                  <a:lnTo>
                    <a:pt x="4571" y="1002792"/>
                  </a:lnTo>
                  <a:lnTo>
                    <a:pt x="3048" y="1002792"/>
                  </a:lnTo>
                  <a:lnTo>
                    <a:pt x="0" y="999744"/>
                  </a:lnTo>
                  <a:close/>
                </a:path>
                <a:path w="7620" h="4723130">
                  <a:moveTo>
                    <a:pt x="0" y="963168"/>
                  </a:moveTo>
                  <a:lnTo>
                    <a:pt x="0" y="960120"/>
                  </a:lnTo>
                  <a:lnTo>
                    <a:pt x="1523" y="958596"/>
                  </a:lnTo>
                  <a:lnTo>
                    <a:pt x="6095" y="958596"/>
                  </a:lnTo>
                  <a:lnTo>
                    <a:pt x="7619" y="960120"/>
                  </a:lnTo>
                  <a:lnTo>
                    <a:pt x="7619" y="963168"/>
                  </a:lnTo>
                  <a:lnTo>
                    <a:pt x="6095" y="964692"/>
                  </a:lnTo>
                  <a:lnTo>
                    <a:pt x="1523" y="964692"/>
                  </a:lnTo>
                  <a:lnTo>
                    <a:pt x="0" y="963168"/>
                  </a:lnTo>
                  <a:close/>
                </a:path>
                <a:path w="7620" h="4723130">
                  <a:moveTo>
                    <a:pt x="0" y="926592"/>
                  </a:moveTo>
                  <a:lnTo>
                    <a:pt x="0" y="923544"/>
                  </a:lnTo>
                  <a:lnTo>
                    <a:pt x="3048" y="920496"/>
                  </a:lnTo>
                  <a:lnTo>
                    <a:pt x="4571" y="920496"/>
                  </a:lnTo>
                  <a:lnTo>
                    <a:pt x="7619" y="923544"/>
                  </a:lnTo>
                  <a:lnTo>
                    <a:pt x="7619" y="926592"/>
                  </a:lnTo>
                  <a:lnTo>
                    <a:pt x="6095" y="928116"/>
                  </a:lnTo>
                  <a:lnTo>
                    <a:pt x="1523" y="928116"/>
                  </a:lnTo>
                  <a:lnTo>
                    <a:pt x="0" y="926592"/>
                  </a:lnTo>
                  <a:close/>
                </a:path>
                <a:path w="7620" h="4723130">
                  <a:moveTo>
                    <a:pt x="0" y="890016"/>
                  </a:moveTo>
                  <a:lnTo>
                    <a:pt x="0" y="885444"/>
                  </a:lnTo>
                  <a:lnTo>
                    <a:pt x="1523" y="885444"/>
                  </a:lnTo>
                  <a:lnTo>
                    <a:pt x="3048" y="883920"/>
                  </a:lnTo>
                  <a:lnTo>
                    <a:pt x="4571" y="883920"/>
                  </a:lnTo>
                  <a:lnTo>
                    <a:pt x="6095" y="885444"/>
                  </a:lnTo>
                  <a:lnTo>
                    <a:pt x="7619" y="885444"/>
                  </a:lnTo>
                  <a:lnTo>
                    <a:pt x="7619" y="890016"/>
                  </a:lnTo>
                  <a:lnTo>
                    <a:pt x="6095" y="890016"/>
                  </a:lnTo>
                  <a:lnTo>
                    <a:pt x="6095" y="891540"/>
                  </a:lnTo>
                  <a:lnTo>
                    <a:pt x="1523" y="891540"/>
                  </a:lnTo>
                  <a:lnTo>
                    <a:pt x="1523" y="890016"/>
                  </a:lnTo>
                  <a:lnTo>
                    <a:pt x="0" y="890016"/>
                  </a:lnTo>
                  <a:close/>
                </a:path>
                <a:path w="7620" h="4723130">
                  <a:moveTo>
                    <a:pt x="6095" y="853440"/>
                  </a:moveTo>
                  <a:lnTo>
                    <a:pt x="6095" y="848868"/>
                  </a:lnTo>
                  <a:lnTo>
                    <a:pt x="7619" y="848868"/>
                  </a:lnTo>
                  <a:lnTo>
                    <a:pt x="7619" y="853440"/>
                  </a:lnTo>
                  <a:lnTo>
                    <a:pt x="6095" y="853440"/>
                  </a:lnTo>
                  <a:close/>
                </a:path>
                <a:path w="7620" h="4723130">
                  <a:moveTo>
                    <a:pt x="1523" y="854964"/>
                  </a:moveTo>
                  <a:lnTo>
                    <a:pt x="1523" y="847344"/>
                  </a:lnTo>
                  <a:lnTo>
                    <a:pt x="6095" y="847344"/>
                  </a:lnTo>
                  <a:lnTo>
                    <a:pt x="6095" y="854964"/>
                  </a:lnTo>
                  <a:lnTo>
                    <a:pt x="1523" y="854964"/>
                  </a:lnTo>
                  <a:close/>
                </a:path>
                <a:path w="7620" h="4723130">
                  <a:moveTo>
                    <a:pt x="0" y="853440"/>
                  </a:moveTo>
                  <a:lnTo>
                    <a:pt x="0" y="848868"/>
                  </a:lnTo>
                  <a:lnTo>
                    <a:pt x="1523" y="848868"/>
                  </a:lnTo>
                  <a:lnTo>
                    <a:pt x="1523" y="853440"/>
                  </a:lnTo>
                  <a:lnTo>
                    <a:pt x="0" y="853440"/>
                  </a:lnTo>
                  <a:close/>
                </a:path>
                <a:path w="7620" h="4723130">
                  <a:moveTo>
                    <a:pt x="6095" y="816864"/>
                  </a:moveTo>
                  <a:lnTo>
                    <a:pt x="6095" y="812292"/>
                  </a:lnTo>
                  <a:lnTo>
                    <a:pt x="7619" y="812292"/>
                  </a:lnTo>
                  <a:lnTo>
                    <a:pt x="7619" y="816864"/>
                  </a:lnTo>
                  <a:lnTo>
                    <a:pt x="6095" y="816864"/>
                  </a:lnTo>
                  <a:close/>
                </a:path>
                <a:path w="7620" h="4723130">
                  <a:moveTo>
                    <a:pt x="1523" y="818388"/>
                  </a:moveTo>
                  <a:lnTo>
                    <a:pt x="1523" y="810768"/>
                  </a:lnTo>
                  <a:lnTo>
                    <a:pt x="6095" y="810768"/>
                  </a:lnTo>
                  <a:lnTo>
                    <a:pt x="6095" y="818388"/>
                  </a:lnTo>
                  <a:lnTo>
                    <a:pt x="1523" y="818388"/>
                  </a:lnTo>
                  <a:close/>
                </a:path>
                <a:path w="7620" h="4723130">
                  <a:moveTo>
                    <a:pt x="0" y="816864"/>
                  </a:moveTo>
                  <a:lnTo>
                    <a:pt x="0" y="812292"/>
                  </a:lnTo>
                  <a:lnTo>
                    <a:pt x="1523" y="812292"/>
                  </a:lnTo>
                  <a:lnTo>
                    <a:pt x="1523" y="816864"/>
                  </a:lnTo>
                  <a:lnTo>
                    <a:pt x="0" y="816864"/>
                  </a:lnTo>
                  <a:close/>
                </a:path>
                <a:path w="7620" h="4723130">
                  <a:moveTo>
                    <a:pt x="0" y="778764"/>
                  </a:moveTo>
                  <a:lnTo>
                    <a:pt x="0" y="775716"/>
                  </a:lnTo>
                  <a:lnTo>
                    <a:pt x="1523" y="774192"/>
                  </a:lnTo>
                  <a:lnTo>
                    <a:pt x="6095" y="774192"/>
                  </a:lnTo>
                  <a:lnTo>
                    <a:pt x="7619" y="775716"/>
                  </a:lnTo>
                  <a:lnTo>
                    <a:pt x="7619" y="778764"/>
                  </a:lnTo>
                  <a:lnTo>
                    <a:pt x="4571" y="781812"/>
                  </a:lnTo>
                  <a:lnTo>
                    <a:pt x="3048" y="781812"/>
                  </a:lnTo>
                  <a:lnTo>
                    <a:pt x="0" y="778764"/>
                  </a:lnTo>
                  <a:close/>
                </a:path>
                <a:path w="7620" h="4723130">
                  <a:moveTo>
                    <a:pt x="0" y="742188"/>
                  </a:moveTo>
                  <a:lnTo>
                    <a:pt x="0" y="739140"/>
                  </a:lnTo>
                  <a:lnTo>
                    <a:pt x="1523" y="737616"/>
                  </a:lnTo>
                  <a:lnTo>
                    <a:pt x="6095" y="737616"/>
                  </a:lnTo>
                  <a:lnTo>
                    <a:pt x="7619" y="739140"/>
                  </a:lnTo>
                  <a:lnTo>
                    <a:pt x="7619" y="742188"/>
                  </a:lnTo>
                  <a:lnTo>
                    <a:pt x="6095" y="743712"/>
                  </a:lnTo>
                  <a:lnTo>
                    <a:pt x="1523" y="743712"/>
                  </a:lnTo>
                  <a:lnTo>
                    <a:pt x="0" y="742188"/>
                  </a:lnTo>
                  <a:close/>
                </a:path>
                <a:path w="7620" h="4723130">
                  <a:moveTo>
                    <a:pt x="0" y="705612"/>
                  </a:moveTo>
                  <a:lnTo>
                    <a:pt x="0" y="702564"/>
                  </a:lnTo>
                  <a:lnTo>
                    <a:pt x="3048" y="699516"/>
                  </a:lnTo>
                  <a:lnTo>
                    <a:pt x="4571" y="699516"/>
                  </a:lnTo>
                  <a:lnTo>
                    <a:pt x="7619" y="702564"/>
                  </a:lnTo>
                  <a:lnTo>
                    <a:pt x="7619" y="705612"/>
                  </a:lnTo>
                  <a:lnTo>
                    <a:pt x="6095" y="707136"/>
                  </a:lnTo>
                  <a:lnTo>
                    <a:pt x="1523" y="707136"/>
                  </a:lnTo>
                  <a:lnTo>
                    <a:pt x="0" y="705612"/>
                  </a:lnTo>
                  <a:close/>
                </a:path>
                <a:path w="7620" h="4723130">
                  <a:moveTo>
                    <a:pt x="0" y="669036"/>
                  </a:moveTo>
                  <a:lnTo>
                    <a:pt x="0" y="664464"/>
                  </a:lnTo>
                  <a:lnTo>
                    <a:pt x="1523" y="664464"/>
                  </a:lnTo>
                  <a:lnTo>
                    <a:pt x="3048" y="662940"/>
                  </a:lnTo>
                  <a:lnTo>
                    <a:pt x="4571" y="662940"/>
                  </a:lnTo>
                  <a:lnTo>
                    <a:pt x="6095" y="664464"/>
                  </a:lnTo>
                  <a:lnTo>
                    <a:pt x="7619" y="664464"/>
                  </a:lnTo>
                  <a:lnTo>
                    <a:pt x="7619" y="669036"/>
                  </a:lnTo>
                  <a:lnTo>
                    <a:pt x="6095" y="669036"/>
                  </a:lnTo>
                  <a:lnTo>
                    <a:pt x="6095" y="670560"/>
                  </a:lnTo>
                  <a:lnTo>
                    <a:pt x="1523" y="670560"/>
                  </a:lnTo>
                  <a:lnTo>
                    <a:pt x="1523" y="669036"/>
                  </a:lnTo>
                  <a:lnTo>
                    <a:pt x="0" y="669036"/>
                  </a:lnTo>
                  <a:close/>
                </a:path>
                <a:path w="7620" h="4723130">
                  <a:moveTo>
                    <a:pt x="6095" y="632460"/>
                  </a:moveTo>
                  <a:lnTo>
                    <a:pt x="6095" y="627887"/>
                  </a:lnTo>
                  <a:lnTo>
                    <a:pt x="7619" y="627887"/>
                  </a:lnTo>
                  <a:lnTo>
                    <a:pt x="7619" y="632460"/>
                  </a:lnTo>
                  <a:lnTo>
                    <a:pt x="6095" y="632460"/>
                  </a:lnTo>
                  <a:close/>
                </a:path>
                <a:path w="7620" h="4723130">
                  <a:moveTo>
                    <a:pt x="1523" y="633984"/>
                  </a:moveTo>
                  <a:lnTo>
                    <a:pt x="1523" y="626364"/>
                  </a:lnTo>
                  <a:lnTo>
                    <a:pt x="6095" y="626364"/>
                  </a:lnTo>
                  <a:lnTo>
                    <a:pt x="6095" y="633984"/>
                  </a:lnTo>
                  <a:lnTo>
                    <a:pt x="1523" y="633984"/>
                  </a:lnTo>
                  <a:close/>
                </a:path>
                <a:path w="7620" h="4723130">
                  <a:moveTo>
                    <a:pt x="0" y="632460"/>
                  </a:moveTo>
                  <a:lnTo>
                    <a:pt x="0" y="627887"/>
                  </a:lnTo>
                  <a:lnTo>
                    <a:pt x="1523" y="627887"/>
                  </a:lnTo>
                  <a:lnTo>
                    <a:pt x="1523" y="632460"/>
                  </a:lnTo>
                  <a:lnTo>
                    <a:pt x="0" y="632460"/>
                  </a:lnTo>
                  <a:close/>
                </a:path>
                <a:path w="7620" h="4723130">
                  <a:moveTo>
                    <a:pt x="6095" y="595884"/>
                  </a:moveTo>
                  <a:lnTo>
                    <a:pt x="6095" y="591312"/>
                  </a:lnTo>
                  <a:lnTo>
                    <a:pt x="7619" y="591312"/>
                  </a:lnTo>
                  <a:lnTo>
                    <a:pt x="7619" y="595884"/>
                  </a:lnTo>
                  <a:lnTo>
                    <a:pt x="6095" y="595884"/>
                  </a:lnTo>
                  <a:close/>
                </a:path>
                <a:path w="7620" h="4723130">
                  <a:moveTo>
                    <a:pt x="1523" y="597408"/>
                  </a:moveTo>
                  <a:lnTo>
                    <a:pt x="1523" y="589787"/>
                  </a:lnTo>
                  <a:lnTo>
                    <a:pt x="6095" y="589787"/>
                  </a:lnTo>
                  <a:lnTo>
                    <a:pt x="6095" y="597408"/>
                  </a:lnTo>
                  <a:lnTo>
                    <a:pt x="1523" y="597408"/>
                  </a:lnTo>
                  <a:close/>
                </a:path>
                <a:path w="7620" h="4723130">
                  <a:moveTo>
                    <a:pt x="0" y="595884"/>
                  </a:moveTo>
                  <a:lnTo>
                    <a:pt x="0" y="591312"/>
                  </a:lnTo>
                  <a:lnTo>
                    <a:pt x="1523" y="591312"/>
                  </a:lnTo>
                  <a:lnTo>
                    <a:pt x="1523" y="595884"/>
                  </a:lnTo>
                  <a:lnTo>
                    <a:pt x="0" y="595884"/>
                  </a:lnTo>
                  <a:close/>
                </a:path>
                <a:path w="7620" h="4723130">
                  <a:moveTo>
                    <a:pt x="0" y="557784"/>
                  </a:moveTo>
                  <a:lnTo>
                    <a:pt x="0" y="554736"/>
                  </a:lnTo>
                  <a:lnTo>
                    <a:pt x="1523" y="553212"/>
                  </a:lnTo>
                  <a:lnTo>
                    <a:pt x="6095" y="553212"/>
                  </a:lnTo>
                  <a:lnTo>
                    <a:pt x="7619" y="554736"/>
                  </a:lnTo>
                  <a:lnTo>
                    <a:pt x="7619" y="557784"/>
                  </a:lnTo>
                  <a:lnTo>
                    <a:pt x="4571" y="560832"/>
                  </a:lnTo>
                  <a:lnTo>
                    <a:pt x="3048" y="560832"/>
                  </a:lnTo>
                  <a:lnTo>
                    <a:pt x="0" y="557784"/>
                  </a:lnTo>
                  <a:close/>
                </a:path>
                <a:path w="7620" h="4723130">
                  <a:moveTo>
                    <a:pt x="0" y="521208"/>
                  </a:moveTo>
                  <a:lnTo>
                    <a:pt x="0" y="518160"/>
                  </a:lnTo>
                  <a:lnTo>
                    <a:pt x="1523" y="516636"/>
                  </a:lnTo>
                  <a:lnTo>
                    <a:pt x="6095" y="516636"/>
                  </a:lnTo>
                  <a:lnTo>
                    <a:pt x="7619" y="518160"/>
                  </a:lnTo>
                  <a:lnTo>
                    <a:pt x="7619" y="521208"/>
                  </a:lnTo>
                  <a:lnTo>
                    <a:pt x="6095" y="522732"/>
                  </a:lnTo>
                  <a:lnTo>
                    <a:pt x="1523" y="522732"/>
                  </a:lnTo>
                  <a:lnTo>
                    <a:pt x="0" y="521208"/>
                  </a:lnTo>
                  <a:close/>
                </a:path>
                <a:path w="7620" h="4723130">
                  <a:moveTo>
                    <a:pt x="0" y="484632"/>
                  </a:moveTo>
                  <a:lnTo>
                    <a:pt x="0" y="481584"/>
                  </a:lnTo>
                  <a:lnTo>
                    <a:pt x="3048" y="478536"/>
                  </a:lnTo>
                  <a:lnTo>
                    <a:pt x="4571" y="478536"/>
                  </a:lnTo>
                  <a:lnTo>
                    <a:pt x="7619" y="481584"/>
                  </a:lnTo>
                  <a:lnTo>
                    <a:pt x="7619" y="484632"/>
                  </a:lnTo>
                  <a:lnTo>
                    <a:pt x="6095" y="486156"/>
                  </a:lnTo>
                  <a:lnTo>
                    <a:pt x="1523" y="486156"/>
                  </a:lnTo>
                  <a:lnTo>
                    <a:pt x="0" y="484632"/>
                  </a:lnTo>
                  <a:close/>
                </a:path>
                <a:path w="7620" h="4723130">
                  <a:moveTo>
                    <a:pt x="6095" y="448056"/>
                  </a:moveTo>
                  <a:lnTo>
                    <a:pt x="6095" y="443484"/>
                  </a:lnTo>
                  <a:lnTo>
                    <a:pt x="7619" y="443484"/>
                  </a:lnTo>
                  <a:lnTo>
                    <a:pt x="7619" y="448056"/>
                  </a:lnTo>
                  <a:lnTo>
                    <a:pt x="6095" y="448056"/>
                  </a:lnTo>
                  <a:close/>
                </a:path>
                <a:path w="7620" h="4723130">
                  <a:moveTo>
                    <a:pt x="1523" y="449580"/>
                  </a:moveTo>
                  <a:lnTo>
                    <a:pt x="1523" y="441960"/>
                  </a:lnTo>
                  <a:lnTo>
                    <a:pt x="6095" y="441960"/>
                  </a:lnTo>
                  <a:lnTo>
                    <a:pt x="6095" y="449580"/>
                  </a:lnTo>
                  <a:lnTo>
                    <a:pt x="1523" y="449580"/>
                  </a:lnTo>
                  <a:close/>
                </a:path>
                <a:path w="7620" h="4723130">
                  <a:moveTo>
                    <a:pt x="0" y="448056"/>
                  </a:moveTo>
                  <a:lnTo>
                    <a:pt x="0" y="443484"/>
                  </a:lnTo>
                  <a:lnTo>
                    <a:pt x="1523" y="443484"/>
                  </a:lnTo>
                  <a:lnTo>
                    <a:pt x="1523" y="448056"/>
                  </a:lnTo>
                  <a:lnTo>
                    <a:pt x="0" y="448056"/>
                  </a:lnTo>
                  <a:close/>
                </a:path>
                <a:path w="7620" h="4723130">
                  <a:moveTo>
                    <a:pt x="6095" y="411480"/>
                  </a:moveTo>
                  <a:lnTo>
                    <a:pt x="6095" y="406908"/>
                  </a:lnTo>
                  <a:lnTo>
                    <a:pt x="7619" y="406908"/>
                  </a:lnTo>
                  <a:lnTo>
                    <a:pt x="7619" y="411480"/>
                  </a:lnTo>
                  <a:lnTo>
                    <a:pt x="6095" y="411480"/>
                  </a:lnTo>
                  <a:close/>
                </a:path>
                <a:path w="7620" h="4723130">
                  <a:moveTo>
                    <a:pt x="1523" y="413004"/>
                  </a:moveTo>
                  <a:lnTo>
                    <a:pt x="1523" y="405384"/>
                  </a:lnTo>
                  <a:lnTo>
                    <a:pt x="6095" y="405384"/>
                  </a:lnTo>
                  <a:lnTo>
                    <a:pt x="6095" y="413004"/>
                  </a:lnTo>
                  <a:lnTo>
                    <a:pt x="1523" y="413004"/>
                  </a:lnTo>
                  <a:close/>
                </a:path>
                <a:path w="7620" h="4723130">
                  <a:moveTo>
                    <a:pt x="0" y="411480"/>
                  </a:moveTo>
                  <a:lnTo>
                    <a:pt x="0" y="406908"/>
                  </a:lnTo>
                  <a:lnTo>
                    <a:pt x="1523" y="406908"/>
                  </a:lnTo>
                  <a:lnTo>
                    <a:pt x="1523" y="411480"/>
                  </a:lnTo>
                  <a:lnTo>
                    <a:pt x="0" y="411480"/>
                  </a:lnTo>
                  <a:close/>
                </a:path>
                <a:path w="7620" h="4723130">
                  <a:moveTo>
                    <a:pt x="6095" y="374904"/>
                  </a:moveTo>
                  <a:lnTo>
                    <a:pt x="6095" y="370332"/>
                  </a:lnTo>
                  <a:lnTo>
                    <a:pt x="7619" y="370332"/>
                  </a:lnTo>
                  <a:lnTo>
                    <a:pt x="7619" y="374904"/>
                  </a:lnTo>
                  <a:lnTo>
                    <a:pt x="6095" y="374904"/>
                  </a:lnTo>
                  <a:close/>
                </a:path>
                <a:path w="7620" h="4723130">
                  <a:moveTo>
                    <a:pt x="1523" y="376428"/>
                  </a:moveTo>
                  <a:lnTo>
                    <a:pt x="1523" y="368808"/>
                  </a:lnTo>
                  <a:lnTo>
                    <a:pt x="6095" y="368808"/>
                  </a:lnTo>
                  <a:lnTo>
                    <a:pt x="6095" y="376428"/>
                  </a:lnTo>
                  <a:lnTo>
                    <a:pt x="1523" y="376428"/>
                  </a:lnTo>
                  <a:close/>
                </a:path>
                <a:path w="7620" h="4723130">
                  <a:moveTo>
                    <a:pt x="0" y="374904"/>
                  </a:moveTo>
                  <a:lnTo>
                    <a:pt x="0" y="370332"/>
                  </a:lnTo>
                  <a:lnTo>
                    <a:pt x="1523" y="370332"/>
                  </a:lnTo>
                  <a:lnTo>
                    <a:pt x="1523" y="374904"/>
                  </a:lnTo>
                  <a:lnTo>
                    <a:pt x="0" y="374904"/>
                  </a:lnTo>
                  <a:close/>
                </a:path>
                <a:path w="7620" h="4723130">
                  <a:moveTo>
                    <a:pt x="0" y="336804"/>
                  </a:moveTo>
                  <a:lnTo>
                    <a:pt x="0" y="333756"/>
                  </a:lnTo>
                  <a:lnTo>
                    <a:pt x="1523" y="332232"/>
                  </a:lnTo>
                  <a:lnTo>
                    <a:pt x="6095" y="332232"/>
                  </a:lnTo>
                  <a:lnTo>
                    <a:pt x="7619" y="333756"/>
                  </a:lnTo>
                  <a:lnTo>
                    <a:pt x="7619" y="336804"/>
                  </a:lnTo>
                  <a:lnTo>
                    <a:pt x="4571" y="339852"/>
                  </a:lnTo>
                  <a:lnTo>
                    <a:pt x="3048" y="339852"/>
                  </a:lnTo>
                  <a:lnTo>
                    <a:pt x="0" y="336804"/>
                  </a:lnTo>
                  <a:close/>
                </a:path>
                <a:path w="7620" h="4723130">
                  <a:moveTo>
                    <a:pt x="0" y="300228"/>
                  </a:moveTo>
                  <a:lnTo>
                    <a:pt x="0" y="297180"/>
                  </a:lnTo>
                  <a:lnTo>
                    <a:pt x="1523" y="295656"/>
                  </a:lnTo>
                  <a:lnTo>
                    <a:pt x="6095" y="295656"/>
                  </a:lnTo>
                  <a:lnTo>
                    <a:pt x="7619" y="297180"/>
                  </a:lnTo>
                  <a:lnTo>
                    <a:pt x="7619" y="300228"/>
                  </a:lnTo>
                  <a:lnTo>
                    <a:pt x="6095" y="301752"/>
                  </a:lnTo>
                  <a:lnTo>
                    <a:pt x="1523" y="301752"/>
                  </a:lnTo>
                  <a:lnTo>
                    <a:pt x="0" y="300228"/>
                  </a:lnTo>
                  <a:close/>
                </a:path>
                <a:path w="7620" h="4723130">
                  <a:moveTo>
                    <a:pt x="0" y="263652"/>
                  </a:moveTo>
                  <a:lnTo>
                    <a:pt x="0" y="260604"/>
                  </a:lnTo>
                  <a:lnTo>
                    <a:pt x="3048" y="257556"/>
                  </a:lnTo>
                  <a:lnTo>
                    <a:pt x="4571" y="257556"/>
                  </a:lnTo>
                  <a:lnTo>
                    <a:pt x="7619" y="260604"/>
                  </a:lnTo>
                  <a:lnTo>
                    <a:pt x="7619" y="263652"/>
                  </a:lnTo>
                  <a:lnTo>
                    <a:pt x="6095" y="265176"/>
                  </a:lnTo>
                  <a:lnTo>
                    <a:pt x="1523" y="265176"/>
                  </a:lnTo>
                  <a:lnTo>
                    <a:pt x="0" y="263652"/>
                  </a:lnTo>
                  <a:close/>
                </a:path>
                <a:path w="7620" h="4723130">
                  <a:moveTo>
                    <a:pt x="6095" y="227076"/>
                  </a:moveTo>
                  <a:lnTo>
                    <a:pt x="6095" y="222504"/>
                  </a:lnTo>
                  <a:lnTo>
                    <a:pt x="7619" y="222504"/>
                  </a:lnTo>
                  <a:lnTo>
                    <a:pt x="7619" y="227076"/>
                  </a:lnTo>
                  <a:lnTo>
                    <a:pt x="6095" y="227076"/>
                  </a:lnTo>
                  <a:close/>
                </a:path>
                <a:path w="7620" h="4723130">
                  <a:moveTo>
                    <a:pt x="1523" y="228600"/>
                  </a:moveTo>
                  <a:lnTo>
                    <a:pt x="1523" y="220980"/>
                  </a:lnTo>
                  <a:lnTo>
                    <a:pt x="6095" y="220980"/>
                  </a:lnTo>
                  <a:lnTo>
                    <a:pt x="6095" y="228600"/>
                  </a:lnTo>
                  <a:lnTo>
                    <a:pt x="1523" y="228600"/>
                  </a:lnTo>
                  <a:close/>
                </a:path>
                <a:path w="7620" h="4723130">
                  <a:moveTo>
                    <a:pt x="0" y="227076"/>
                  </a:moveTo>
                  <a:lnTo>
                    <a:pt x="0" y="222504"/>
                  </a:lnTo>
                  <a:lnTo>
                    <a:pt x="1523" y="222504"/>
                  </a:lnTo>
                  <a:lnTo>
                    <a:pt x="1523" y="227076"/>
                  </a:lnTo>
                  <a:lnTo>
                    <a:pt x="0" y="227076"/>
                  </a:lnTo>
                  <a:close/>
                </a:path>
                <a:path w="7620" h="4723130">
                  <a:moveTo>
                    <a:pt x="6095" y="190500"/>
                  </a:moveTo>
                  <a:lnTo>
                    <a:pt x="6095" y="185928"/>
                  </a:lnTo>
                  <a:lnTo>
                    <a:pt x="7619" y="185928"/>
                  </a:lnTo>
                  <a:lnTo>
                    <a:pt x="7619" y="190500"/>
                  </a:lnTo>
                  <a:lnTo>
                    <a:pt x="6095" y="190500"/>
                  </a:lnTo>
                  <a:close/>
                </a:path>
                <a:path w="7620" h="4723130">
                  <a:moveTo>
                    <a:pt x="1523" y="192024"/>
                  </a:moveTo>
                  <a:lnTo>
                    <a:pt x="1523" y="184404"/>
                  </a:lnTo>
                  <a:lnTo>
                    <a:pt x="6095" y="184404"/>
                  </a:lnTo>
                  <a:lnTo>
                    <a:pt x="6095" y="192024"/>
                  </a:lnTo>
                  <a:lnTo>
                    <a:pt x="1523" y="192024"/>
                  </a:lnTo>
                  <a:close/>
                </a:path>
                <a:path w="7620" h="4723130">
                  <a:moveTo>
                    <a:pt x="0" y="190500"/>
                  </a:moveTo>
                  <a:lnTo>
                    <a:pt x="0" y="185928"/>
                  </a:lnTo>
                  <a:lnTo>
                    <a:pt x="1523" y="185928"/>
                  </a:lnTo>
                  <a:lnTo>
                    <a:pt x="1523" y="190500"/>
                  </a:lnTo>
                  <a:lnTo>
                    <a:pt x="0" y="190500"/>
                  </a:lnTo>
                  <a:close/>
                </a:path>
                <a:path w="7620" h="4723130">
                  <a:moveTo>
                    <a:pt x="0" y="153924"/>
                  </a:moveTo>
                  <a:lnTo>
                    <a:pt x="0" y="149352"/>
                  </a:lnTo>
                  <a:lnTo>
                    <a:pt x="1523" y="149352"/>
                  </a:lnTo>
                  <a:lnTo>
                    <a:pt x="1523" y="147828"/>
                  </a:lnTo>
                  <a:lnTo>
                    <a:pt x="6095" y="147828"/>
                  </a:lnTo>
                  <a:lnTo>
                    <a:pt x="6095" y="149352"/>
                  </a:lnTo>
                  <a:lnTo>
                    <a:pt x="7619" y="149352"/>
                  </a:lnTo>
                  <a:lnTo>
                    <a:pt x="7619" y="153924"/>
                  </a:lnTo>
                  <a:lnTo>
                    <a:pt x="6095" y="153924"/>
                  </a:lnTo>
                  <a:lnTo>
                    <a:pt x="4571" y="155448"/>
                  </a:lnTo>
                  <a:lnTo>
                    <a:pt x="3048" y="155448"/>
                  </a:lnTo>
                  <a:lnTo>
                    <a:pt x="1523" y="153924"/>
                  </a:lnTo>
                  <a:lnTo>
                    <a:pt x="0" y="153924"/>
                  </a:lnTo>
                  <a:close/>
                </a:path>
                <a:path w="7620" h="4723130">
                  <a:moveTo>
                    <a:pt x="0" y="115824"/>
                  </a:moveTo>
                  <a:lnTo>
                    <a:pt x="0" y="112776"/>
                  </a:lnTo>
                  <a:lnTo>
                    <a:pt x="1523" y="111252"/>
                  </a:lnTo>
                  <a:lnTo>
                    <a:pt x="6095" y="111252"/>
                  </a:lnTo>
                  <a:lnTo>
                    <a:pt x="7619" y="112776"/>
                  </a:lnTo>
                  <a:lnTo>
                    <a:pt x="7619" y="115824"/>
                  </a:lnTo>
                  <a:lnTo>
                    <a:pt x="4571" y="118872"/>
                  </a:lnTo>
                  <a:lnTo>
                    <a:pt x="3048" y="118872"/>
                  </a:lnTo>
                  <a:lnTo>
                    <a:pt x="0" y="115824"/>
                  </a:lnTo>
                  <a:close/>
                </a:path>
                <a:path w="7620" h="4723130">
                  <a:moveTo>
                    <a:pt x="0" y="79248"/>
                  </a:moveTo>
                  <a:lnTo>
                    <a:pt x="0" y="76200"/>
                  </a:lnTo>
                  <a:lnTo>
                    <a:pt x="1523" y="74676"/>
                  </a:lnTo>
                  <a:lnTo>
                    <a:pt x="6095" y="74676"/>
                  </a:lnTo>
                  <a:lnTo>
                    <a:pt x="7619" y="76200"/>
                  </a:lnTo>
                  <a:lnTo>
                    <a:pt x="7619" y="79248"/>
                  </a:lnTo>
                  <a:lnTo>
                    <a:pt x="6095" y="80772"/>
                  </a:lnTo>
                  <a:lnTo>
                    <a:pt x="1523" y="80772"/>
                  </a:lnTo>
                  <a:lnTo>
                    <a:pt x="0" y="79248"/>
                  </a:lnTo>
                  <a:close/>
                </a:path>
                <a:path w="7620" h="4723130">
                  <a:moveTo>
                    <a:pt x="0" y="42672"/>
                  </a:moveTo>
                  <a:lnTo>
                    <a:pt x="0" y="39624"/>
                  </a:lnTo>
                  <a:lnTo>
                    <a:pt x="3048" y="36576"/>
                  </a:lnTo>
                  <a:lnTo>
                    <a:pt x="4571" y="36576"/>
                  </a:lnTo>
                  <a:lnTo>
                    <a:pt x="7619" y="39624"/>
                  </a:lnTo>
                  <a:lnTo>
                    <a:pt x="7619" y="42672"/>
                  </a:lnTo>
                  <a:lnTo>
                    <a:pt x="6095" y="44195"/>
                  </a:lnTo>
                  <a:lnTo>
                    <a:pt x="1523" y="44195"/>
                  </a:lnTo>
                  <a:lnTo>
                    <a:pt x="0" y="42672"/>
                  </a:lnTo>
                  <a:close/>
                </a:path>
                <a:path w="7620" h="4723130">
                  <a:moveTo>
                    <a:pt x="6095" y="6095"/>
                  </a:moveTo>
                  <a:lnTo>
                    <a:pt x="6095" y="1524"/>
                  </a:lnTo>
                  <a:lnTo>
                    <a:pt x="7619" y="1524"/>
                  </a:lnTo>
                  <a:lnTo>
                    <a:pt x="7619" y="6095"/>
                  </a:lnTo>
                  <a:lnTo>
                    <a:pt x="6095" y="6095"/>
                  </a:lnTo>
                  <a:close/>
                </a:path>
                <a:path w="7620" h="4723130">
                  <a:moveTo>
                    <a:pt x="1523" y="7620"/>
                  </a:moveTo>
                  <a:lnTo>
                    <a:pt x="1523" y="0"/>
                  </a:lnTo>
                  <a:lnTo>
                    <a:pt x="6095" y="0"/>
                  </a:lnTo>
                  <a:lnTo>
                    <a:pt x="6095" y="7620"/>
                  </a:lnTo>
                  <a:lnTo>
                    <a:pt x="1523" y="7620"/>
                  </a:lnTo>
                  <a:close/>
                </a:path>
                <a:path w="7620" h="4723130">
                  <a:moveTo>
                    <a:pt x="0" y="6095"/>
                  </a:moveTo>
                  <a:lnTo>
                    <a:pt x="0" y="1524"/>
                  </a:lnTo>
                  <a:lnTo>
                    <a:pt x="1523" y="1524"/>
                  </a:lnTo>
                  <a:lnTo>
                    <a:pt x="1523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64463" y="6269735"/>
              <a:ext cx="41275" cy="64135"/>
            </a:xfrm>
            <a:custGeom>
              <a:avLst/>
              <a:gdLst/>
              <a:ahLst/>
              <a:cxnLst/>
              <a:rect l="l" t="t" r="r" b="b"/>
              <a:pathLst>
                <a:path w="41275" h="64135">
                  <a:moveTo>
                    <a:pt x="1524" y="45720"/>
                  </a:moveTo>
                  <a:lnTo>
                    <a:pt x="7620" y="4572"/>
                  </a:lnTo>
                  <a:lnTo>
                    <a:pt x="21336" y="0"/>
                  </a:lnTo>
                  <a:lnTo>
                    <a:pt x="29575" y="1762"/>
                  </a:lnTo>
                  <a:lnTo>
                    <a:pt x="35814" y="7239"/>
                  </a:lnTo>
                  <a:lnTo>
                    <a:pt x="39766" y="16716"/>
                  </a:lnTo>
                  <a:lnTo>
                    <a:pt x="41148" y="30480"/>
                  </a:lnTo>
                  <a:lnTo>
                    <a:pt x="41148" y="36576"/>
                  </a:lnTo>
                  <a:lnTo>
                    <a:pt x="39624" y="41148"/>
                  </a:lnTo>
                  <a:lnTo>
                    <a:pt x="39624" y="44196"/>
                  </a:lnTo>
                  <a:lnTo>
                    <a:pt x="38100" y="48768"/>
                  </a:lnTo>
                  <a:lnTo>
                    <a:pt x="33528" y="57912"/>
                  </a:lnTo>
                  <a:lnTo>
                    <a:pt x="33528" y="32004"/>
                  </a:lnTo>
                  <a:lnTo>
                    <a:pt x="32694" y="20002"/>
                  </a:lnTo>
                  <a:lnTo>
                    <a:pt x="30289" y="11430"/>
                  </a:lnTo>
                  <a:lnTo>
                    <a:pt x="26455" y="6286"/>
                  </a:lnTo>
                  <a:lnTo>
                    <a:pt x="21336" y="4572"/>
                  </a:lnTo>
                  <a:lnTo>
                    <a:pt x="15335" y="6286"/>
                  </a:lnTo>
                  <a:lnTo>
                    <a:pt x="11049" y="11430"/>
                  </a:lnTo>
                  <a:lnTo>
                    <a:pt x="8477" y="20002"/>
                  </a:lnTo>
                  <a:lnTo>
                    <a:pt x="7620" y="32004"/>
                  </a:lnTo>
                  <a:lnTo>
                    <a:pt x="7620" y="57912"/>
                  </a:lnTo>
                  <a:lnTo>
                    <a:pt x="6096" y="54864"/>
                  </a:lnTo>
                  <a:lnTo>
                    <a:pt x="4572" y="53340"/>
                  </a:lnTo>
                  <a:lnTo>
                    <a:pt x="3048" y="48768"/>
                  </a:lnTo>
                  <a:lnTo>
                    <a:pt x="1524" y="45720"/>
                  </a:lnTo>
                  <a:close/>
                </a:path>
                <a:path w="41275" h="64135">
                  <a:moveTo>
                    <a:pt x="7620" y="57912"/>
                  </a:moveTo>
                  <a:lnTo>
                    <a:pt x="7620" y="32004"/>
                  </a:lnTo>
                  <a:lnTo>
                    <a:pt x="8477" y="43124"/>
                  </a:lnTo>
                  <a:lnTo>
                    <a:pt x="11049" y="51244"/>
                  </a:lnTo>
                  <a:lnTo>
                    <a:pt x="15335" y="56221"/>
                  </a:lnTo>
                  <a:lnTo>
                    <a:pt x="21336" y="57912"/>
                  </a:lnTo>
                  <a:lnTo>
                    <a:pt x="26455" y="56221"/>
                  </a:lnTo>
                  <a:lnTo>
                    <a:pt x="30289" y="51244"/>
                  </a:lnTo>
                  <a:lnTo>
                    <a:pt x="32694" y="43124"/>
                  </a:lnTo>
                  <a:lnTo>
                    <a:pt x="33528" y="32004"/>
                  </a:lnTo>
                  <a:lnTo>
                    <a:pt x="33528" y="57912"/>
                  </a:lnTo>
                  <a:lnTo>
                    <a:pt x="32004" y="59436"/>
                  </a:lnTo>
                  <a:lnTo>
                    <a:pt x="22860" y="64008"/>
                  </a:lnTo>
                  <a:lnTo>
                    <a:pt x="16764" y="64008"/>
                  </a:lnTo>
                  <a:lnTo>
                    <a:pt x="13716" y="62484"/>
                  </a:lnTo>
                  <a:lnTo>
                    <a:pt x="12192" y="60960"/>
                  </a:lnTo>
                  <a:lnTo>
                    <a:pt x="9144" y="59436"/>
                  </a:lnTo>
                  <a:lnTo>
                    <a:pt x="7620" y="57912"/>
                  </a:lnTo>
                  <a:close/>
                </a:path>
                <a:path w="41275" h="64135">
                  <a:moveTo>
                    <a:pt x="0" y="38100"/>
                  </a:moveTo>
                  <a:lnTo>
                    <a:pt x="0" y="27432"/>
                  </a:lnTo>
                  <a:lnTo>
                    <a:pt x="1524" y="22860"/>
                  </a:lnTo>
                  <a:lnTo>
                    <a:pt x="1524" y="41148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87167" y="1502663"/>
              <a:ext cx="6350" cy="4723130"/>
            </a:xfrm>
            <a:custGeom>
              <a:avLst/>
              <a:gdLst/>
              <a:ahLst/>
              <a:cxnLst/>
              <a:rect l="l" t="t" r="r" b="b"/>
              <a:pathLst>
                <a:path w="6350" h="4723130">
                  <a:moveTo>
                    <a:pt x="0" y="4721352"/>
                  </a:moveTo>
                  <a:lnTo>
                    <a:pt x="0" y="4716780"/>
                  </a:lnTo>
                  <a:lnTo>
                    <a:pt x="1524" y="4715256"/>
                  </a:lnTo>
                  <a:lnTo>
                    <a:pt x="4571" y="4715256"/>
                  </a:lnTo>
                  <a:lnTo>
                    <a:pt x="6096" y="4716780"/>
                  </a:lnTo>
                  <a:lnTo>
                    <a:pt x="6096" y="4721352"/>
                  </a:lnTo>
                  <a:lnTo>
                    <a:pt x="4571" y="4722875"/>
                  </a:lnTo>
                  <a:lnTo>
                    <a:pt x="1524" y="4722875"/>
                  </a:lnTo>
                  <a:lnTo>
                    <a:pt x="0" y="4721352"/>
                  </a:lnTo>
                  <a:close/>
                </a:path>
                <a:path w="6350" h="4723130">
                  <a:moveTo>
                    <a:pt x="0" y="4684775"/>
                  </a:moveTo>
                  <a:lnTo>
                    <a:pt x="0" y="4678680"/>
                  </a:lnTo>
                  <a:lnTo>
                    <a:pt x="6096" y="4678680"/>
                  </a:lnTo>
                  <a:lnTo>
                    <a:pt x="6096" y="4684775"/>
                  </a:lnTo>
                  <a:lnTo>
                    <a:pt x="4571" y="4684775"/>
                  </a:lnTo>
                  <a:lnTo>
                    <a:pt x="4571" y="4686300"/>
                  </a:lnTo>
                  <a:lnTo>
                    <a:pt x="1524" y="4686300"/>
                  </a:lnTo>
                  <a:lnTo>
                    <a:pt x="1524" y="4684775"/>
                  </a:lnTo>
                  <a:lnTo>
                    <a:pt x="0" y="4684775"/>
                  </a:lnTo>
                  <a:close/>
                </a:path>
                <a:path w="6350" h="4723130">
                  <a:moveTo>
                    <a:pt x="0" y="4648200"/>
                  </a:moveTo>
                  <a:lnTo>
                    <a:pt x="0" y="4642104"/>
                  </a:lnTo>
                  <a:lnTo>
                    <a:pt x="6096" y="4642104"/>
                  </a:lnTo>
                  <a:lnTo>
                    <a:pt x="6096" y="4648200"/>
                  </a:lnTo>
                  <a:lnTo>
                    <a:pt x="0" y="4648200"/>
                  </a:lnTo>
                  <a:close/>
                </a:path>
                <a:path w="6350" h="4723130">
                  <a:moveTo>
                    <a:pt x="0" y="4611624"/>
                  </a:moveTo>
                  <a:lnTo>
                    <a:pt x="0" y="4605528"/>
                  </a:lnTo>
                  <a:lnTo>
                    <a:pt x="1524" y="4605528"/>
                  </a:lnTo>
                  <a:lnTo>
                    <a:pt x="1524" y="4604004"/>
                  </a:lnTo>
                  <a:lnTo>
                    <a:pt x="4571" y="4604004"/>
                  </a:lnTo>
                  <a:lnTo>
                    <a:pt x="4571" y="4605528"/>
                  </a:lnTo>
                  <a:lnTo>
                    <a:pt x="6096" y="4605528"/>
                  </a:lnTo>
                  <a:lnTo>
                    <a:pt x="6096" y="4611624"/>
                  </a:lnTo>
                  <a:lnTo>
                    <a:pt x="0" y="4611624"/>
                  </a:lnTo>
                  <a:close/>
                </a:path>
                <a:path w="6350" h="4723130">
                  <a:moveTo>
                    <a:pt x="0" y="4573524"/>
                  </a:moveTo>
                  <a:lnTo>
                    <a:pt x="0" y="4568952"/>
                  </a:lnTo>
                  <a:lnTo>
                    <a:pt x="1524" y="4568952"/>
                  </a:lnTo>
                  <a:lnTo>
                    <a:pt x="1524" y="4567428"/>
                  </a:lnTo>
                  <a:lnTo>
                    <a:pt x="4571" y="4567428"/>
                  </a:lnTo>
                  <a:lnTo>
                    <a:pt x="4571" y="4568952"/>
                  </a:lnTo>
                  <a:lnTo>
                    <a:pt x="6096" y="4568952"/>
                  </a:lnTo>
                  <a:lnTo>
                    <a:pt x="6096" y="4573524"/>
                  </a:lnTo>
                  <a:lnTo>
                    <a:pt x="4571" y="4575048"/>
                  </a:lnTo>
                  <a:lnTo>
                    <a:pt x="1524" y="4575048"/>
                  </a:lnTo>
                  <a:lnTo>
                    <a:pt x="0" y="4573524"/>
                  </a:lnTo>
                  <a:close/>
                </a:path>
                <a:path w="6350" h="4723130">
                  <a:moveTo>
                    <a:pt x="0" y="4536948"/>
                  </a:moveTo>
                  <a:lnTo>
                    <a:pt x="0" y="4532375"/>
                  </a:lnTo>
                  <a:lnTo>
                    <a:pt x="1524" y="4530852"/>
                  </a:lnTo>
                  <a:lnTo>
                    <a:pt x="4571" y="4530852"/>
                  </a:lnTo>
                  <a:lnTo>
                    <a:pt x="6096" y="4532375"/>
                  </a:lnTo>
                  <a:lnTo>
                    <a:pt x="6096" y="4536948"/>
                  </a:lnTo>
                  <a:lnTo>
                    <a:pt x="4571" y="4538472"/>
                  </a:lnTo>
                  <a:lnTo>
                    <a:pt x="1524" y="4538472"/>
                  </a:lnTo>
                  <a:lnTo>
                    <a:pt x="0" y="4536948"/>
                  </a:lnTo>
                  <a:close/>
                </a:path>
                <a:path w="6350" h="4723130">
                  <a:moveTo>
                    <a:pt x="0" y="4500372"/>
                  </a:moveTo>
                  <a:lnTo>
                    <a:pt x="0" y="4495800"/>
                  </a:lnTo>
                  <a:lnTo>
                    <a:pt x="1524" y="4494275"/>
                  </a:lnTo>
                  <a:lnTo>
                    <a:pt x="4571" y="4494275"/>
                  </a:lnTo>
                  <a:lnTo>
                    <a:pt x="6096" y="4495800"/>
                  </a:lnTo>
                  <a:lnTo>
                    <a:pt x="6096" y="4500372"/>
                  </a:lnTo>
                  <a:lnTo>
                    <a:pt x="4571" y="4501896"/>
                  </a:lnTo>
                  <a:lnTo>
                    <a:pt x="1524" y="4501896"/>
                  </a:lnTo>
                  <a:lnTo>
                    <a:pt x="0" y="4500372"/>
                  </a:lnTo>
                  <a:close/>
                </a:path>
                <a:path w="6350" h="4723130">
                  <a:moveTo>
                    <a:pt x="0" y="4463796"/>
                  </a:moveTo>
                  <a:lnTo>
                    <a:pt x="0" y="4457700"/>
                  </a:lnTo>
                  <a:lnTo>
                    <a:pt x="6096" y="4457700"/>
                  </a:lnTo>
                  <a:lnTo>
                    <a:pt x="6096" y="4463796"/>
                  </a:lnTo>
                  <a:lnTo>
                    <a:pt x="4571" y="4463796"/>
                  </a:lnTo>
                  <a:lnTo>
                    <a:pt x="4571" y="4465320"/>
                  </a:lnTo>
                  <a:lnTo>
                    <a:pt x="1524" y="4465320"/>
                  </a:lnTo>
                  <a:lnTo>
                    <a:pt x="1524" y="4463796"/>
                  </a:lnTo>
                  <a:lnTo>
                    <a:pt x="0" y="4463796"/>
                  </a:lnTo>
                  <a:close/>
                </a:path>
                <a:path w="6350" h="4723130">
                  <a:moveTo>
                    <a:pt x="0" y="4427220"/>
                  </a:moveTo>
                  <a:lnTo>
                    <a:pt x="0" y="4421124"/>
                  </a:lnTo>
                  <a:lnTo>
                    <a:pt x="6096" y="4421124"/>
                  </a:lnTo>
                  <a:lnTo>
                    <a:pt x="6096" y="4427220"/>
                  </a:lnTo>
                  <a:lnTo>
                    <a:pt x="0" y="4427220"/>
                  </a:lnTo>
                  <a:close/>
                </a:path>
                <a:path w="6350" h="4723130">
                  <a:moveTo>
                    <a:pt x="0" y="4390643"/>
                  </a:moveTo>
                  <a:lnTo>
                    <a:pt x="0" y="4384548"/>
                  </a:lnTo>
                  <a:lnTo>
                    <a:pt x="1524" y="4384548"/>
                  </a:lnTo>
                  <a:lnTo>
                    <a:pt x="1524" y="4383024"/>
                  </a:lnTo>
                  <a:lnTo>
                    <a:pt x="4571" y="4383024"/>
                  </a:lnTo>
                  <a:lnTo>
                    <a:pt x="4571" y="4384548"/>
                  </a:lnTo>
                  <a:lnTo>
                    <a:pt x="6096" y="4384548"/>
                  </a:lnTo>
                  <a:lnTo>
                    <a:pt x="6096" y="4390643"/>
                  </a:lnTo>
                  <a:lnTo>
                    <a:pt x="0" y="4390643"/>
                  </a:lnTo>
                  <a:close/>
                </a:path>
                <a:path w="6350" h="4723130">
                  <a:moveTo>
                    <a:pt x="0" y="4352543"/>
                  </a:moveTo>
                  <a:lnTo>
                    <a:pt x="0" y="4347972"/>
                  </a:lnTo>
                  <a:lnTo>
                    <a:pt x="1524" y="4346448"/>
                  </a:lnTo>
                  <a:lnTo>
                    <a:pt x="4571" y="4346448"/>
                  </a:lnTo>
                  <a:lnTo>
                    <a:pt x="6096" y="4347972"/>
                  </a:lnTo>
                  <a:lnTo>
                    <a:pt x="6096" y="4352543"/>
                  </a:lnTo>
                  <a:lnTo>
                    <a:pt x="4571" y="4354068"/>
                  </a:lnTo>
                  <a:lnTo>
                    <a:pt x="1524" y="4354068"/>
                  </a:lnTo>
                  <a:lnTo>
                    <a:pt x="0" y="4352543"/>
                  </a:lnTo>
                  <a:close/>
                </a:path>
                <a:path w="6350" h="4723130">
                  <a:moveTo>
                    <a:pt x="0" y="4315968"/>
                  </a:moveTo>
                  <a:lnTo>
                    <a:pt x="0" y="4311396"/>
                  </a:lnTo>
                  <a:lnTo>
                    <a:pt x="1524" y="4309872"/>
                  </a:lnTo>
                  <a:lnTo>
                    <a:pt x="4571" y="4309872"/>
                  </a:lnTo>
                  <a:lnTo>
                    <a:pt x="6096" y="4311396"/>
                  </a:lnTo>
                  <a:lnTo>
                    <a:pt x="6096" y="4315968"/>
                  </a:lnTo>
                  <a:lnTo>
                    <a:pt x="4571" y="4317491"/>
                  </a:lnTo>
                  <a:lnTo>
                    <a:pt x="1524" y="4317491"/>
                  </a:lnTo>
                  <a:lnTo>
                    <a:pt x="0" y="4315968"/>
                  </a:lnTo>
                  <a:close/>
                </a:path>
                <a:path w="6350" h="4723130">
                  <a:moveTo>
                    <a:pt x="0" y="4279391"/>
                  </a:moveTo>
                  <a:lnTo>
                    <a:pt x="0" y="4274820"/>
                  </a:lnTo>
                  <a:lnTo>
                    <a:pt x="1524" y="4273296"/>
                  </a:lnTo>
                  <a:lnTo>
                    <a:pt x="4571" y="4273296"/>
                  </a:lnTo>
                  <a:lnTo>
                    <a:pt x="6096" y="4274820"/>
                  </a:lnTo>
                  <a:lnTo>
                    <a:pt x="6096" y="4279391"/>
                  </a:lnTo>
                  <a:lnTo>
                    <a:pt x="4571" y="4280916"/>
                  </a:lnTo>
                  <a:lnTo>
                    <a:pt x="1524" y="4280916"/>
                  </a:lnTo>
                  <a:lnTo>
                    <a:pt x="0" y="4279391"/>
                  </a:lnTo>
                  <a:close/>
                </a:path>
                <a:path w="6350" h="4723130">
                  <a:moveTo>
                    <a:pt x="0" y="4242816"/>
                  </a:moveTo>
                  <a:lnTo>
                    <a:pt x="0" y="4236720"/>
                  </a:lnTo>
                  <a:lnTo>
                    <a:pt x="6096" y="4236720"/>
                  </a:lnTo>
                  <a:lnTo>
                    <a:pt x="6096" y="4242816"/>
                  </a:lnTo>
                  <a:lnTo>
                    <a:pt x="4571" y="4242816"/>
                  </a:lnTo>
                  <a:lnTo>
                    <a:pt x="4571" y="4244340"/>
                  </a:lnTo>
                  <a:lnTo>
                    <a:pt x="1524" y="4244340"/>
                  </a:lnTo>
                  <a:lnTo>
                    <a:pt x="1524" y="4242816"/>
                  </a:lnTo>
                  <a:lnTo>
                    <a:pt x="0" y="4242816"/>
                  </a:lnTo>
                  <a:close/>
                </a:path>
                <a:path w="6350" h="4723130">
                  <a:moveTo>
                    <a:pt x="0" y="4206240"/>
                  </a:moveTo>
                  <a:lnTo>
                    <a:pt x="0" y="4200143"/>
                  </a:lnTo>
                  <a:lnTo>
                    <a:pt x="6096" y="4200143"/>
                  </a:lnTo>
                  <a:lnTo>
                    <a:pt x="6096" y="4206240"/>
                  </a:lnTo>
                  <a:lnTo>
                    <a:pt x="0" y="4206240"/>
                  </a:lnTo>
                  <a:close/>
                </a:path>
                <a:path w="6350" h="4723130">
                  <a:moveTo>
                    <a:pt x="0" y="4169664"/>
                  </a:moveTo>
                  <a:lnTo>
                    <a:pt x="0" y="4163568"/>
                  </a:lnTo>
                  <a:lnTo>
                    <a:pt x="1524" y="4163568"/>
                  </a:lnTo>
                  <a:lnTo>
                    <a:pt x="1524" y="4162043"/>
                  </a:lnTo>
                  <a:lnTo>
                    <a:pt x="4571" y="4162043"/>
                  </a:lnTo>
                  <a:lnTo>
                    <a:pt x="4571" y="4163568"/>
                  </a:lnTo>
                  <a:lnTo>
                    <a:pt x="6096" y="4163568"/>
                  </a:lnTo>
                  <a:lnTo>
                    <a:pt x="6096" y="4169664"/>
                  </a:lnTo>
                  <a:lnTo>
                    <a:pt x="0" y="4169664"/>
                  </a:lnTo>
                  <a:close/>
                </a:path>
                <a:path w="6350" h="4723130">
                  <a:moveTo>
                    <a:pt x="0" y="4131564"/>
                  </a:moveTo>
                  <a:lnTo>
                    <a:pt x="0" y="4126991"/>
                  </a:lnTo>
                  <a:lnTo>
                    <a:pt x="1524" y="4125468"/>
                  </a:lnTo>
                  <a:lnTo>
                    <a:pt x="4571" y="4125468"/>
                  </a:lnTo>
                  <a:lnTo>
                    <a:pt x="6096" y="4126991"/>
                  </a:lnTo>
                  <a:lnTo>
                    <a:pt x="6096" y="4131564"/>
                  </a:lnTo>
                  <a:lnTo>
                    <a:pt x="4571" y="4133088"/>
                  </a:lnTo>
                  <a:lnTo>
                    <a:pt x="1524" y="4133088"/>
                  </a:lnTo>
                  <a:lnTo>
                    <a:pt x="0" y="4131564"/>
                  </a:lnTo>
                  <a:close/>
                </a:path>
                <a:path w="6350" h="4723130">
                  <a:moveTo>
                    <a:pt x="0" y="4094988"/>
                  </a:moveTo>
                  <a:lnTo>
                    <a:pt x="0" y="4090416"/>
                  </a:lnTo>
                  <a:lnTo>
                    <a:pt x="1524" y="4088891"/>
                  </a:lnTo>
                  <a:lnTo>
                    <a:pt x="4571" y="4088891"/>
                  </a:lnTo>
                  <a:lnTo>
                    <a:pt x="6096" y="4090416"/>
                  </a:lnTo>
                  <a:lnTo>
                    <a:pt x="6096" y="4094988"/>
                  </a:lnTo>
                  <a:lnTo>
                    <a:pt x="4571" y="4096512"/>
                  </a:lnTo>
                  <a:lnTo>
                    <a:pt x="1524" y="4096512"/>
                  </a:lnTo>
                  <a:lnTo>
                    <a:pt x="0" y="4094988"/>
                  </a:lnTo>
                  <a:close/>
                </a:path>
                <a:path w="6350" h="4723130">
                  <a:moveTo>
                    <a:pt x="0" y="4058412"/>
                  </a:moveTo>
                  <a:lnTo>
                    <a:pt x="0" y="4053840"/>
                  </a:lnTo>
                  <a:lnTo>
                    <a:pt x="1524" y="4052316"/>
                  </a:lnTo>
                  <a:lnTo>
                    <a:pt x="4571" y="4052316"/>
                  </a:lnTo>
                  <a:lnTo>
                    <a:pt x="6096" y="4053840"/>
                  </a:lnTo>
                  <a:lnTo>
                    <a:pt x="6096" y="4058412"/>
                  </a:lnTo>
                  <a:lnTo>
                    <a:pt x="4571" y="4058412"/>
                  </a:lnTo>
                  <a:lnTo>
                    <a:pt x="4571" y="4059936"/>
                  </a:lnTo>
                  <a:lnTo>
                    <a:pt x="1524" y="4059936"/>
                  </a:lnTo>
                  <a:lnTo>
                    <a:pt x="1524" y="4058412"/>
                  </a:lnTo>
                  <a:lnTo>
                    <a:pt x="0" y="4058412"/>
                  </a:lnTo>
                  <a:close/>
                </a:path>
                <a:path w="6350" h="4723130">
                  <a:moveTo>
                    <a:pt x="0" y="4021836"/>
                  </a:moveTo>
                  <a:lnTo>
                    <a:pt x="0" y="4015740"/>
                  </a:lnTo>
                  <a:lnTo>
                    <a:pt x="6096" y="4015740"/>
                  </a:lnTo>
                  <a:lnTo>
                    <a:pt x="6096" y="4021836"/>
                  </a:lnTo>
                  <a:lnTo>
                    <a:pt x="4571" y="4021836"/>
                  </a:lnTo>
                  <a:lnTo>
                    <a:pt x="4571" y="4023359"/>
                  </a:lnTo>
                  <a:lnTo>
                    <a:pt x="1524" y="4023359"/>
                  </a:lnTo>
                  <a:lnTo>
                    <a:pt x="1524" y="4021836"/>
                  </a:lnTo>
                  <a:lnTo>
                    <a:pt x="0" y="4021836"/>
                  </a:lnTo>
                  <a:close/>
                </a:path>
                <a:path w="6350" h="4723130">
                  <a:moveTo>
                    <a:pt x="0" y="3985259"/>
                  </a:moveTo>
                  <a:lnTo>
                    <a:pt x="0" y="3979164"/>
                  </a:lnTo>
                  <a:lnTo>
                    <a:pt x="6096" y="3979164"/>
                  </a:lnTo>
                  <a:lnTo>
                    <a:pt x="6096" y="3985259"/>
                  </a:lnTo>
                  <a:lnTo>
                    <a:pt x="0" y="3985259"/>
                  </a:lnTo>
                  <a:close/>
                </a:path>
                <a:path w="6350" h="4723130">
                  <a:moveTo>
                    <a:pt x="0" y="3948684"/>
                  </a:moveTo>
                  <a:lnTo>
                    <a:pt x="0" y="3942588"/>
                  </a:lnTo>
                  <a:lnTo>
                    <a:pt x="1524" y="3942588"/>
                  </a:lnTo>
                  <a:lnTo>
                    <a:pt x="1524" y="3941064"/>
                  </a:lnTo>
                  <a:lnTo>
                    <a:pt x="4571" y="3941064"/>
                  </a:lnTo>
                  <a:lnTo>
                    <a:pt x="4571" y="3942588"/>
                  </a:lnTo>
                  <a:lnTo>
                    <a:pt x="6096" y="3942588"/>
                  </a:lnTo>
                  <a:lnTo>
                    <a:pt x="6096" y="3948684"/>
                  </a:lnTo>
                  <a:lnTo>
                    <a:pt x="0" y="3948684"/>
                  </a:lnTo>
                  <a:close/>
                </a:path>
                <a:path w="6350" h="4723130">
                  <a:moveTo>
                    <a:pt x="0" y="3910584"/>
                  </a:moveTo>
                  <a:lnTo>
                    <a:pt x="0" y="3906012"/>
                  </a:lnTo>
                  <a:lnTo>
                    <a:pt x="1524" y="3904488"/>
                  </a:lnTo>
                  <a:lnTo>
                    <a:pt x="4571" y="3904488"/>
                  </a:lnTo>
                  <a:lnTo>
                    <a:pt x="6096" y="3906012"/>
                  </a:lnTo>
                  <a:lnTo>
                    <a:pt x="6096" y="3910584"/>
                  </a:lnTo>
                  <a:lnTo>
                    <a:pt x="4571" y="3912107"/>
                  </a:lnTo>
                  <a:lnTo>
                    <a:pt x="1524" y="3912107"/>
                  </a:lnTo>
                  <a:lnTo>
                    <a:pt x="0" y="3910584"/>
                  </a:lnTo>
                  <a:close/>
                </a:path>
                <a:path w="6350" h="4723130">
                  <a:moveTo>
                    <a:pt x="0" y="3874007"/>
                  </a:moveTo>
                  <a:lnTo>
                    <a:pt x="0" y="3869436"/>
                  </a:lnTo>
                  <a:lnTo>
                    <a:pt x="1524" y="3867912"/>
                  </a:lnTo>
                  <a:lnTo>
                    <a:pt x="4571" y="3867912"/>
                  </a:lnTo>
                  <a:lnTo>
                    <a:pt x="6096" y="3869436"/>
                  </a:lnTo>
                  <a:lnTo>
                    <a:pt x="6096" y="3874007"/>
                  </a:lnTo>
                  <a:lnTo>
                    <a:pt x="4571" y="3875532"/>
                  </a:lnTo>
                  <a:lnTo>
                    <a:pt x="1524" y="3875532"/>
                  </a:lnTo>
                  <a:lnTo>
                    <a:pt x="0" y="3874007"/>
                  </a:lnTo>
                  <a:close/>
                </a:path>
                <a:path w="6350" h="4723130">
                  <a:moveTo>
                    <a:pt x="0" y="3837432"/>
                  </a:moveTo>
                  <a:lnTo>
                    <a:pt x="0" y="3832859"/>
                  </a:lnTo>
                  <a:lnTo>
                    <a:pt x="1524" y="3831336"/>
                  </a:lnTo>
                  <a:lnTo>
                    <a:pt x="4571" y="3831336"/>
                  </a:lnTo>
                  <a:lnTo>
                    <a:pt x="6096" y="3832859"/>
                  </a:lnTo>
                  <a:lnTo>
                    <a:pt x="6096" y="3837432"/>
                  </a:lnTo>
                  <a:lnTo>
                    <a:pt x="4571" y="3837432"/>
                  </a:lnTo>
                  <a:lnTo>
                    <a:pt x="4571" y="3838956"/>
                  </a:lnTo>
                  <a:lnTo>
                    <a:pt x="1524" y="3838956"/>
                  </a:lnTo>
                  <a:lnTo>
                    <a:pt x="1524" y="3837432"/>
                  </a:lnTo>
                  <a:lnTo>
                    <a:pt x="0" y="3837432"/>
                  </a:lnTo>
                  <a:close/>
                </a:path>
                <a:path w="6350" h="4723130">
                  <a:moveTo>
                    <a:pt x="0" y="3800856"/>
                  </a:moveTo>
                  <a:lnTo>
                    <a:pt x="0" y="3794759"/>
                  </a:lnTo>
                  <a:lnTo>
                    <a:pt x="6096" y="3794759"/>
                  </a:lnTo>
                  <a:lnTo>
                    <a:pt x="6096" y="3800856"/>
                  </a:lnTo>
                  <a:lnTo>
                    <a:pt x="4571" y="3800856"/>
                  </a:lnTo>
                  <a:lnTo>
                    <a:pt x="4571" y="3802380"/>
                  </a:lnTo>
                  <a:lnTo>
                    <a:pt x="1524" y="3802380"/>
                  </a:lnTo>
                  <a:lnTo>
                    <a:pt x="1524" y="3800856"/>
                  </a:lnTo>
                  <a:lnTo>
                    <a:pt x="0" y="3800856"/>
                  </a:lnTo>
                  <a:close/>
                </a:path>
                <a:path w="6350" h="4723130">
                  <a:moveTo>
                    <a:pt x="0" y="3764280"/>
                  </a:moveTo>
                  <a:lnTo>
                    <a:pt x="0" y="3758184"/>
                  </a:lnTo>
                  <a:lnTo>
                    <a:pt x="6096" y="3758184"/>
                  </a:lnTo>
                  <a:lnTo>
                    <a:pt x="6096" y="3764280"/>
                  </a:lnTo>
                  <a:lnTo>
                    <a:pt x="0" y="3764280"/>
                  </a:lnTo>
                  <a:close/>
                </a:path>
                <a:path w="6350" h="4723130">
                  <a:moveTo>
                    <a:pt x="0" y="3726180"/>
                  </a:moveTo>
                  <a:lnTo>
                    <a:pt x="0" y="3721607"/>
                  </a:lnTo>
                  <a:lnTo>
                    <a:pt x="1524" y="3721607"/>
                  </a:lnTo>
                  <a:lnTo>
                    <a:pt x="1524" y="3720084"/>
                  </a:lnTo>
                  <a:lnTo>
                    <a:pt x="4571" y="3720084"/>
                  </a:lnTo>
                  <a:lnTo>
                    <a:pt x="4571" y="3721607"/>
                  </a:lnTo>
                  <a:lnTo>
                    <a:pt x="6096" y="3721607"/>
                  </a:lnTo>
                  <a:lnTo>
                    <a:pt x="6096" y="3726180"/>
                  </a:lnTo>
                  <a:lnTo>
                    <a:pt x="4571" y="3727704"/>
                  </a:lnTo>
                  <a:lnTo>
                    <a:pt x="1524" y="3727704"/>
                  </a:lnTo>
                  <a:lnTo>
                    <a:pt x="0" y="3726180"/>
                  </a:lnTo>
                  <a:close/>
                </a:path>
                <a:path w="6350" h="4723130">
                  <a:moveTo>
                    <a:pt x="0" y="3689604"/>
                  </a:moveTo>
                  <a:lnTo>
                    <a:pt x="0" y="3685032"/>
                  </a:lnTo>
                  <a:lnTo>
                    <a:pt x="1524" y="3683507"/>
                  </a:lnTo>
                  <a:lnTo>
                    <a:pt x="4571" y="3683507"/>
                  </a:lnTo>
                  <a:lnTo>
                    <a:pt x="6096" y="3685032"/>
                  </a:lnTo>
                  <a:lnTo>
                    <a:pt x="6096" y="3689604"/>
                  </a:lnTo>
                  <a:lnTo>
                    <a:pt x="4571" y="3691128"/>
                  </a:lnTo>
                  <a:lnTo>
                    <a:pt x="1524" y="3691128"/>
                  </a:lnTo>
                  <a:lnTo>
                    <a:pt x="0" y="3689604"/>
                  </a:lnTo>
                  <a:close/>
                </a:path>
                <a:path w="6350" h="4723130">
                  <a:moveTo>
                    <a:pt x="0" y="3653028"/>
                  </a:moveTo>
                  <a:lnTo>
                    <a:pt x="0" y="3648456"/>
                  </a:lnTo>
                  <a:lnTo>
                    <a:pt x="1524" y="3646932"/>
                  </a:lnTo>
                  <a:lnTo>
                    <a:pt x="4571" y="3646932"/>
                  </a:lnTo>
                  <a:lnTo>
                    <a:pt x="6096" y="3648456"/>
                  </a:lnTo>
                  <a:lnTo>
                    <a:pt x="6096" y="3653028"/>
                  </a:lnTo>
                  <a:lnTo>
                    <a:pt x="4571" y="3654552"/>
                  </a:lnTo>
                  <a:lnTo>
                    <a:pt x="1524" y="3654552"/>
                  </a:lnTo>
                  <a:lnTo>
                    <a:pt x="0" y="3653028"/>
                  </a:lnTo>
                  <a:close/>
                </a:path>
                <a:path w="6350" h="4723130">
                  <a:moveTo>
                    <a:pt x="0" y="3616452"/>
                  </a:moveTo>
                  <a:lnTo>
                    <a:pt x="0" y="3611880"/>
                  </a:lnTo>
                  <a:lnTo>
                    <a:pt x="1524" y="3610356"/>
                  </a:lnTo>
                  <a:lnTo>
                    <a:pt x="4571" y="3610356"/>
                  </a:lnTo>
                  <a:lnTo>
                    <a:pt x="6096" y="3611880"/>
                  </a:lnTo>
                  <a:lnTo>
                    <a:pt x="6096" y="3616452"/>
                  </a:lnTo>
                  <a:lnTo>
                    <a:pt x="4571" y="3616452"/>
                  </a:lnTo>
                  <a:lnTo>
                    <a:pt x="4571" y="3617975"/>
                  </a:lnTo>
                  <a:lnTo>
                    <a:pt x="1524" y="3617975"/>
                  </a:lnTo>
                  <a:lnTo>
                    <a:pt x="1524" y="3616452"/>
                  </a:lnTo>
                  <a:lnTo>
                    <a:pt x="0" y="3616452"/>
                  </a:lnTo>
                  <a:close/>
                </a:path>
                <a:path w="6350" h="4723130">
                  <a:moveTo>
                    <a:pt x="0" y="3579875"/>
                  </a:moveTo>
                  <a:lnTo>
                    <a:pt x="0" y="3573780"/>
                  </a:lnTo>
                  <a:lnTo>
                    <a:pt x="6096" y="3573780"/>
                  </a:lnTo>
                  <a:lnTo>
                    <a:pt x="6096" y="3579875"/>
                  </a:lnTo>
                  <a:lnTo>
                    <a:pt x="4571" y="3579875"/>
                  </a:lnTo>
                  <a:lnTo>
                    <a:pt x="4571" y="3581400"/>
                  </a:lnTo>
                  <a:lnTo>
                    <a:pt x="1524" y="3581400"/>
                  </a:lnTo>
                  <a:lnTo>
                    <a:pt x="1524" y="3579875"/>
                  </a:lnTo>
                  <a:lnTo>
                    <a:pt x="0" y="3579875"/>
                  </a:lnTo>
                  <a:close/>
                </a:path>
                <a:path w="6350" h="4723130">
                  <a:moveTo>
                    <a:pt x="0" y="3543300"/>
                  </a:moveTo>
                  <a:lnTo>
                    <a:pt x="0" y="3537204"/>
                  </a:lnTo>
                  <a:lnTo>
                    <a:pt x="6096" y="3537204"/>
                  </a:lnTo>
                  <a:lnTo>
                    <a:pt x="6096" y="3543300"/>
                  </a:lnTo>
                  <a:lnTo>
                    <a:pt x="0" y="3543300"/>
                  </a:lnTo>
                  <a:close/>
                </a:path>
                <a:path w="6350" h="4723130">
                  <a:moveTo>
                    <a:pt x="0" y="3505200"/>
                  </a:moveTo>
                  <a:lnTo>
                    <a:pt x="0" y="3500628"/>
                  </a:lnTo>
                  <a:lnTo>
                    <a:pt x="1524" y="3500628"/>
                  </a:lnTo>
                  <a:lnTo>
                    <a:pt x="1524" y="3499104"/>
                  </a:lnTo>
                  <a:lnTo>
                    <a:pt x="4571" y="3499104"/>
                  </a:lnTo>
                  <a:lnTo>
                    <a:pt x="4571" y="3500628"/>
                  </a:lnTo>
                  <a:lnTo>
                    <a:pt x="6096" y="3500628"/>
                  </a:lnTo>
                  <a:lnTo>
                    <a:pt x="6096" y="3505200"/>
                  </a:lnTo>
                  <a:lnTo>
                    <a:pt x="4571" y="3506723"/>
                  </a:lnTo>
                  <a:lnTo>
                    <a:pt x="1524" y="3506723"/>
                  </a:lnTo>
                  <a:lnTo>
                    <a:pt x="0" y="3505200"/>
                  </a:lnTo>
                  <a:close/>
                </a:path>
                <a:path w="6350" h="4723130">
                  <a:moveTo>
                    <a:pt x="0" y="3468623"/>
                  </a:moveTo>
                  <a:lnTo>
                    <a:pt x="0" y="3464052"/>
                  </a:lnTo>
                  <a:lnTo>
                    <a:pt x="1524" y="3462528"/>
                  </a:lnTo>
                  <a:lnTo>
                    <a:pt x="4571" y="3462528"/>
                  </a:lnTo>
                  <a:lnTo>
                    <a:pt x="6096" y="3464052"/>
                  </a:lnTo>
                  <a:lnTo>
                    <a:pt x="6096" y="3468623"/>
                  </a:lnTo>
                  <a:lnTo>
                    <a:pt x="4571" y="3470148"/>
                  </a:lnTo>
                  <a:lnTo>
                    <a:pt x="1524" y="3470148"/>
                  </a:lnTo>
                  <a:lnTo>
                    <a:pt x="0" y="3468623"/>
                  </a:lnTo>
                  <a:close/>
                </a:path>
                <a:path w="6350" h="4723130">
                  <a:moveTo>
                    <a:pt x="0" y="3432048"/>
                  </a:moveTo>
                  <a:lnTo>
                    <a:pt x="0" y="3427475"/>
                  </a:lnTo>
                  <a:lnTo>
                    <a:pt x="1524" y="3425952"/>
                  </a:lnTo>
                  <a:lnTo>
                    <a:pt x="4571" y="3425952"/>
                  </a:lnTo>
                  <a:lnTo>
                    <a:pt x="6096" y="3427475"/>
                  </a:lnTo>
                  <a:lnTo>
                    <a:pt x="6096" y="3432048"/>
                  </a:lnTo>
                  <a:lnTo>
                    <a:pt x="4571" y="3433572"/>
                  </a:lnTo>
                  <a:lnTo>
                    <a:pt x="1524" y="3433572"/>
                  </a:lnTo>
                  <a:lnTo>
                    <a:pt x="0" y="3432048"/>
                  </a:lnTo>
                  <a:close/>
                </a:path>
                <a:path w="6350" h="4723130">
                  <a:moveTo>
                    <a:pt x="0" y="3395472"/>
                  </a:moveTo>
                  <a:lnTo>
                    <a:pt x="0" y="3390900"/>
                  </a:lnTo>
                  <a:lnTo>
                    <a:pt x="1524" y="3389375"/>
                  </a:lnTo>
                  <a:lnTo>
                    <a:pt x="4571" y="3389375"/>
                  </a:lnTo>
                  <a:lnTo>
                    <a:pt x="6096" y="3390900"/>
                  </a:lnTo>
                  <a:lnTo>
                    <a:pt x="6096" y="3395472"/>
                  </a:lnTo>
                  <a:lnTo>
                    <a:pt x="4571" y="3395472"/>
                  </a:lnTo>
                  <a:lnTo>
                    <a:pt x="4571" y="3396996"/>
                  </a:lnTo>
                  <a:lnTo>
                    <a:pt x="1524" y="3396996"/>
                  </a:lnTo>
                  <a:lnTo>
                    <a:pt x="1524" y="3395472"/>
                  </a:lnTo>
                  <a:lnTo>
                    <a:pt x="0" y="3395472"/>
                  </a:lnTo>
                  <a:close/>
                </a:path>
                <a:path w="6350" h="4723130">
                  <a:moveTo>
                    <a:pt x="0" y="3358896"/>
                  </a:moveTo>
                  <a:lnTo>
                    <a:pt x="0" y="3352800"/>
                  </a:lnTo>
                  <a:lnTo>
                    <a:pt x="6096" y="3352800"/>
                  </a:lnTo>
                  <a:lnTo>
                    <a:pt x="6096" y="3358896"/>
                  </a:lnTo>
                  <a:lnTo>
                    <a:pt x="4571" y="3358896"/>
                  </a:lnTo>
                  <a:lnTo>
                    <a:pt x="4571" y="3360420"/>
                  </a:lnTo>
                  <a:lnTo>
                    <a:pt x="1524" y="3360420"/>
                  </a:lnTo>
                  <a:lnTo>
                    <a:pt x="1524" y="3358896"/>
                  </a:lnTo>
                  <a:lnTo>
                    <a:pt x="0" y="3358896"/>
                  </a:lnTo>
                  <a:close/>
                </a:path>
                <a:path w="6350" h="4723130">
                  <a:moveTo>
                    <a:pt x="0" y="3322320"/>
                  </a:moveTo>
                  <a:lnTo>
                    <a:pt x="0" y="3316224"/>
                  </a:lnTo>
                  <a:lnTo>
                    <a:pt x="1524" y="3316224"/>
                  </a:lnTo>
                  <a:lnTo>
                    <a:pt x="1524" y="3314700"/>
                  </a:lnTo>
                  <a:lnTo>
                    <a:pt x="4571" y="3314700"/>
                  </a:lnTo>
                  <a:lnTo>
                    <a:pt x="4571" y="3316224"/>
                  </a:lnTo>
                  <a:lnTo>
                    <a:pt x="6096" y="3316224"/>
                  </a:lnTo>
                  <a:lnTo>
                    <a:pt x="6096" y="3322320"/>
                  </a:lnTo>
                  <a:lnTo>
                    <a:pt x="0" y="3322320"/>
                  </a:lnTo>
                  <a:close/>
                </a:path>
                <a:path w="6350" h="4723130">
                  <a:moveTo>
                    <a:pt x="0" y="3284220"/>
                  </a:moveTo>
                  <a:lnTo>
                    <a:pt x="0" y="3279648"/>
                  </a:lnTo>
                  <a:lnTo>
                    <a:pt x="1524" y="3279648"/>
                  </a:lnTo>
                  <a:lnTo>
                    <a:pt x="1524" y="3278124"/>
                  </a:lnTo>
                  <a:lnTo>
                    <a:pt x="4571" y="3278124"/>
                  </a:lnTo>
                  <a:lnTo>
                    <a:pt x="4571" y="3279648"/>
                  </a:lnTo>
                  <a:lnTo>
                    <a:pt x="6096" y="3279648"/>
                  </a:lnTo>
                  <a:lnTo>
                    <a:pt x="6096" y="3284220"/>
                  </a:lnTo>
                  <a:lnTo>
                    <a:pt x="4571" y="3285744"/>
                  </a:lnTo>
                  <a:lnTo>
                    <a:pt x="1524" y="3285744"/>
                  </a:lnTo>
                  <a:lnTo>
                    <a:pt x="0" y="3284220"/>
                  </a:lnTo>
                  <a:close/>
                </a:path>
                <a:path w="6350" h="4723130">
                  <a:moveTo>
                    <a:pt x="0" y="3247644"/>
                  </a:moveTo>
                  <a:lnTo>
                    <a:pt x="0" y="3243072"/>
                  </a:lnTo>
                  <a:lnTo>
                    <a:pt x="1524" y="3241548"/>
                  </a:lnTo>
                  <a:lnTo>
                    <a:pt x="4571" y="3241548"/>
                  </a:lnTo>
                  <a:lnTo>
                    <a:pt x="6096" y="3243072"/>
                  </a:lnTo>
                  <a:lnTo>
                    <a:pt x="6096" y="3247644"/>
                  </a:lnTo>
                  <a:lnTo>
                    <a:pt x="4571" y="3249168"/>
                  </a:lnTo>
                  <a:lnTo>
                    <a:pt x="1524" y="3249168"/>
                  </a:lnTo>
                  <a:lnTo>
                    <a:pt x="0" y="3247644"/>
                  </a:lnTo>
                  <a:close/>
                </a:path>
                <a:path w="6350" h="4723130">
                  <a:moveTo>
                    <a:pt x="0" y="3211068"/>
                  </a:moveTo>
                  <a:lnTo>
                    <a:pt x="0" y="3206496"/>
                  </a:lnTo>
                  <a:lnTo>
                    <a:pt x="1524" y="3204972"/>
                  </a:lnTo>
                  <a:lnTo>
                    <a:pt x="4571" y="3204972"/>
                  </a:lnTo>
                  <a:lnTo>
                    <a:pt x="6096" y="3206496"/>
                  </a:lnTo>
                  <a:lnTo>
                    <a:pt x="6096" y="3211068"/>
                  </a:lnTo>
                  <a:lnTo>
                    <a:pt x="4571" y="3212592"/>
                  </a:lnTo>
                  <a:lnTo>
                    <a:pt x="1524" y="3212592"/>
                  </a:lnTo>
                  <a:lnTo>
                    <a:pt x="0" y="3211068"/>
                  </a:lnTo>
                  <a:close/>
                </a:path>
                <a:path w="6350" h="4723130">
                  <a:moveTo>
                    <a:pt x="0" y="3174492"/>
                  </a:moveTo>
                  <a:lnTo>
                    <a:pt x="0" y="3169920"/>
                  </a:lnTo>
                  <a:lnTo>
                    <a:pt x="1524" y="3168396"/>
                  </a:lnTo>
                  <a:lnTo>
                    <a:pt x="4571" y="3168396"/>
                  </a:lnTo>
                  <a:lnTo>
                    <a:pt x="6096" y="3169920"/>
                  </a:lnTo>
                  <a:lnTo>
                    <a:pt x="6096" y="3174492"/>
                  </a:lnTo>
                  <a:lnTo>
                    <a:pt x="4571" y="3174492"/>
                  </a:lnTo>
                  <a:lnTo>
                    <a:pt x="4571" y="3176016"/>
                  </a:lnTo>
                  <a:lnTo>
                    <a:pt x="1524" y="3176016"/>
                  </a:lnTo>
                  <a:lnTo>
                    <a:pt x="1524" y="3174492"/>
                  </a:lnTo>
                  <a:lnTo>
                    <a:pt x="0" y="3174492"/>
                  </a:lnTo>
                  <a:close/>
                </a:path>
                <a:path w="6350" h="4723130">
                  <a:moveTo>
                    <a:pt x="0" y="3137916"/>
                  </a:moveTo>
                  <a:lnTo>
                    <a:pt x="0" y="3131820"/>
                  </a:lnTo>
                  <a:lnTo>
                    <a:pt x="6096" y="3131820"/>
                  </a:lnTo>
                  <a:lnTo>
                    <a:pt x="6096" y="3137916"/>
                  </a:lnTo>
                  <a:lnTo>
                    <a:pt x="0" y="3137916"/>
                  </a:lnTo>
                  <a:close/>
                </a:path>
                <a:path w="6350" h="4723130">
                  <a:moveTo>
                    <a:pt x="0" y="3101339"/>
                  </a:moveTo>
                  <a:lnTo>
                    <a:pt x="0" y="3095244"/>
                  </a:lnTo>
                  <a:lnTo>
                    <a:pt x="1524" y="3095244"/>
                  </a:lnTo>
                  <a:lnTo>
                    <a:pt x="1524" y="3093720"/>
                  </a:lnTo>
                  <a:lnTo>
                    <a:pt x="4571" y="3093720"/>
                  </a:lnTo>
                  <a:lnTo>
                    <a:pt x="4571" y="3095244"/>
                  </a:lnTo>
                  <a:lnTo>
                    <a:pt x="6096" y="3095244"/>
                  </a:lnTo>
                  <a:lnTo>
                    <a:pt x="6096" y="3101339"/>
                  </a:lnTo>
                  <a:lnTo>
                    <a:pt x="0" y="3101339"/>
                  </a:lnTo>
                  <a:close/>
                </a:path>
                <a:path w="6350" h="4723130">
                  <a:moveTo>
                    <a:pt x="0" y="3063239"/>
                  </a:moveTo>
                  <a:lnTo>
                    <a:pt x="0" y="3058668"/>
                  </a:lnTo>
                  <a:lnTo>
                    <a:pt x="1524" y="3058668"/>
                  </a:lnTo>
                  <a:lnTo>
                    <a:pt x="1524" y="3057144"/>
                  </a:lnTo>
                  <a:lnTo>
                    <a:pt x="4571" y="3057144"/>
                  </a:lnTo>
                  <a:lnTo>
                    <a:pt x="4571" y="3058668"/>
                  </a:lnTo>
                  <a:lnTo>
                    <a:pt x="6096" y="3058668"/>
                  </a:lnTo>
                  <a:lnTo>
                    <a:pt x="6096" y="3063239"/>
                  </a:lnTo>
                  <a:lnTo>
                    <a:pt x="4571" y="3064764"/>
                  </a:lnTo>
                  <a:lnTo>
                    <a:pt x="1524" y="3064764"/>
                  </a:lnTo>
                  <a:lnTo>
                    <a:pt x="0" y="3063239"/>
                  </a:lnTo>
                  <a:close/>
                </a:path>
                <a:path w="6350" h="4723130">
                  <a:moveTo>
                    <a:pt x="0" y="3026664"/>
                  </a:moveTo>
                  <a:lnTo>
                    <a:pt x="0" y="3022092"/>
                  </a:lnTo>
                  <a:lnTo>
                    <a:pt x="1524" y="3020568"/>
                  </a:lnTo>
                  <a:lnTo>
                    <a:pt x="4571" y="3020568"/>
                  </a:lnTo>
                  <a:lnTo>
                    <a:pt x="6096" y="3022092"/>
                  </a:lnTo>
                  <a:lnTo>
                    <a:pt x="6096" y="3026664"/>
                  </a:lnTo>
                  <a:lnTo>
                    <a:pt x="4571" y="3028188"/>
                  </a:lnTo>
                  <a:lnTo>
                    <a:pt x="1524" y="3028188"/>
                  </a:lnTo>
                  <a:lnTo>
                    <a:pt x="0" y="3026664"/>
                  </a:lnTo>
                  <a:close/>
                </a:path>
                <a:path w="6350" h="4723130">
                  <a:moveTo>
                    <a:pt x="0" y="2990088"/>
                  </a:moveTo>
                  <a:lnTo>
                    <a:pt x="0" y="2985516"/>
                  </a:lnTo>
                  <a:lnTo>
                    <a:pt x="1524" y="2983992"/>
                  </a:lnTo>
                  <a:lnTo>
                    <a:pt x="4571" y="2983992"/>
                  </a:lnTo>
                  <a:lnTo>
                    <a:pt x="6096" y="2985516"/>
                  </a:lnTo>
                  <a:lnTo>
                    <a:pt x="6096" y="2990088"/>
                  </a:lnTo>
                  <a:lnTo>
                    <a:pt x="4571" y="2991612"/>
                  </a:lnTo>
                  <a:lnTo>
                    <a:pt x="1524" y="2991612"/>
                  </a:lnTo>
                  <a:lnTo>
                    <a:pt x="0" y="2990088"/>
                  </a:lnTo>
                  <a:close/>
                </a:path>
                <a:path w="6350" h="4723130">
                  <a:moveTo>
                    <a:pt x="0" y="2953512"/>
                  </a:moveTo>
                  <a:lnTo>
                    <a:pt x="0" y="2948939"/>
                  </a:lnTo>
                  <a:lnTo>
                    <a:pt x="1524" y="2947416"/>
                  </a:lnTo>
                  <a:lnTo>
                    <a:pt x="4571" y="2947416"/>
                  </a:lnTo>
                  <a:lnTo>
                    <a:pt x="6096" y="2948939"/>
                  </a:lnTo>
                  <a:lnTo>
                    <a:pt x="6096" y="2953512"/>
                  </a:lnTo>
                  <a:lnTo>
                    <a:pt x="4571" y="2953512"/>
                  </a:lnTo>
                  <a:lnTo>
                    <a:pt x="4571" y="2955036"/>
                  </a:lnTo>
                  <a:lnTo>
                    <a:pt x="1524" y="2955036"/>
                  </a:lnTo>
                  <a:lnTo>
                    <a:pt x="1524" y="2953512"/>
                  </a:lnTo>
                  <a:lnTo>
                    <a:pt x="0" y="2953512"/>
                  </a:lnTo>
                  <a:close/>
                </a:path>
                <a:path w="6350" h="4723130">
                  <a:moveTo>
                    <a:pt x="0" y="2916936"/>
                  </a:moveTo>
                  <a:lnTo>
                    <a:pt x="0" y="2910839"/>
                  </a:lnTo>
                  <a:lnTo>
                    <a:pt x="6096" y="2910839"/>
                  </a:lnTo>
                  <a:lnTo>
                    <a:pt x="6096" y="2916936"/>
                  </a:lnTo>
                  <a:lnTo>
                    <a:pt x="0" y="2916936"/>
                  </a:lnTo>
                  <a:close/>
                </a:path>
                <a:path w="6350" h="4723130">
                  <a:moveTo>
                    <a:pt x="0" y="2880360"/>
                  </a:moveTo>
                  <a:lnTo>
                    <a:pt x="0" y="2874264"/>
                  </a:lnTo>
                  <a:lnTo>
                    <a:pt x="1524" y="2874264"/>
                  </a:lnTo>
                  <a:lnTo>
                    <a:pt x="1524" y="2872739"/>
                  </a:lnTo>
                  <a:lnTo>
                    <a:pt x="4571" y="2872739"/>
                  </a:lnTo>
                  <a:lnTo>
                    <a:pt x="4571" y="2874264"/>
                  </a:lnTo>
                  <a:lnTo>
                    <a:pt x="6096" y="2874264"/>
                  </a:lnTo>
                  <a:lnTo>
                    <a:pt x="6096" y="2880360"/>
                  </a:lnTo>
                  <a:lnTo>
                    <a:pt x="0" y="2880360"/>
                  </a:lnTo>
                  <a:close/>
                </a:path>
                <a:path w="6350" h="4723130">
                  <a:moveTo>
                    <a:pt x="0" y="2842260"/>
                  </a:moveTo>
                  <a:lnTo>
                    <a:pt x="0" y="2837688"/>
                  </a:lnTo>
                  <a:lnTo>
                    <a:pt x="1524" y="2837688"/>
                  </a:lnTo>
                  <a:lnTo>
                    <a:pt x="1524" y="2836164"/>
                  </a:lnTo>
                  <a:lnTo>
                    <a:pt x="4571" y="2836164"/>
                  </a:lnTo>
                  <a:lnTo>
                    <a:pt x="4571" y="2837688"/>
                  </a:lnTo>
                  <a:lnTo>
                    <a:pt x="6096" y="2837688"/>
                  </a:lnTo>
                  <a:lnTo>
                    <a:pt x="6096" y="2842260"/>
                  </a:lnTo>
                  <a:lnTo>
                    <a:pt x="4571" y="2843784"/>
                  </a:lnTo>
                  <a:lnTo>
                    <a:pt x="1524" y="2843784"/>
                  </a:lnTo>
                  <a:lnTo>
                    <a:pt x="0" y="2842260"/>
                  </a:lnTo>
                  <a:close/>
                </a:path>
                <a:path w="6350" h="4723130">
                  <a:moveTo>
                    <a:pt x="0" y="2805684"/>
                  </a:moveTo>
                  <a:lnTo>
                    <a:pt x="0" y="2801112"/>
                  </a:lnTo>
                  <a:lnTo>
                    <a:pt x="1524" y="2799588"/>
                  </a:lnTo>
                  <a:lnTo>
                    <a:pt x="4571" y="2799588"/>
                  </a:lnTo>
                  <a:lnTo>
                    <a:pt x="6096" y="2801112"/>
                  </a:lnTo>
                  <a:lnTo>
                    <a:pt x="6096" y="2805684"/>
                  </a:lnTo>
                  <a:lnTo>
                    <a:pt x="4571" y="2807208"/>
                  </a:lnTo>
                  <a:lnTo>
                    <a:pt x="1524" y="2807208"/>
                  </a:lnTo>
                  <a:lnTo>
                    <a:pt x="0" y="2805684"/>
                  </a:lnTo>
                  <a:close/>
                </a:path>
                <a:path w="6350" h="4723130">
                  <a:moveTo>
                    <a:pt x="0" y="2769108"/>
                  </a:moveTo>
                  <a:lnTo>
                    <a:pt x="0" y="2764536"/>
                  </a:lnTo>
                  <a:lnTo>
                    <a:pt x="1524" y="2763012"/>
                  </a:lnTo>
                  <a:lnTo>
                    <a:pt x="4571" y="2763012"/>
                  </a:lnTo>
                  <a:lnTo>
                    <a:pt x="6096" y="2764536"/>
                  </a:lnTo>
                  <a:lnTo>
                    <a:pt x="6096" y="2769108"/>
                  </a:lnTo>
                  <a:lnTo>
                    <a:pt x="4571" y="2770632"/>
                  </a:lnTo>
                  <a:lnTo>
                    <a:pt x="1524" y="2770632"/>
                  </a:lnTo>
                  <a:lnTo>
                    <a:pt x="0" y="2769108"/>
                  </a:lnTo>
                  <a:close/>
                </a:path>
                <a:path w="6350" h="4723130">
                  <a:moveTo>
                    <a:pt x="0" y="2732532"/>
                  </a:moveTo>
                  <a:lnTo>
                    <a:pt x="0" y="2726436"/>
                  </a:lnTo>
                  <a:lnTo>
                    <a:pt x="6096" y="2726436"/>
                  </a:lnTo>
                  <a:lnTo>
                    <a:pt x="6096" y="2732532"/>
                  </a:lnTo>
                  <a:lnTo>
                    <a:pt x="4571" y="2732532"/>
                  </a:lnTo>
                  <a:lnTo>
                    <a:pt x="4571" y="2734056"/>
                  </a:lnTo>
                  <a:lnTo>
                    <a:pt x="1524" y="2734056"/>
                  </a:lnTo>
                  <a:lnTo>
                    <a:pt x="1524" y="2732532"/>
                  </a:lnTo>
                  <a:lnTo>
                    <a:pt x="0" y="2732532"/>
                  </a:lnTo>
                  <a:close/>
                </a:path>
                <a:path w="6350" h="4723130">
                  <a:moveTo>
                    <a:pt x="0" y="2695956"/>
                  </a:moveTo>
                  <a:lnTo>
                    <a:pt x="0" y="2689860"/>
                  </a:lnTo>
                  <a:lnTo>
                    <a:pt x="6096" y="2689860"/>
                  </a:lnTo>
                  <a:lnTo>
                    <a:pt x="6096" y="2695956"/>
                  </a:lnTo>
                  <a:lnTo>
                    <a:pt x="0" y="2695956"/>
                  </a:lnTo>
                  <a:close/>
                </a:path>
                <a:path w="6350" h="4723130">
                  <a:moveTo>
                    <a:pt x="0" y="2659380"/>
                  </a:moveTo>
                  <a:lnTo>
                    <a:pt x="0" y="2653284"/>
                  </a:lnTo>
                  <a:lnTo>
                    <a:pt x="1524" y="2653284"/>
                  </a:lnTo>
                  <a:lnTo>
                    <a:pt x="1524" y="2651760"/>
                  </a:lnTo>
                  <a:lnTo>
                    <a:pt x="4571" y="2651760"/>
                  </a:lnTo>
                  <a:lnTo>
                    <a:pt x="4571" y="2653284"/>
                  </a:lnTo>
                  <a:lnTo>
                    <a:pt x="6096" y="2653284"/>
                  </a:lnTo>
                  <a:lnTo>
                    <a:pt x="6096" y="2659380"/>
                  </a:lnTo>
                  <a:lnTo>
                    <a:pt x="0" y="2659380"/>
                  </a:lnTo>
                  <a:close/>
                </a:path>
                <a:path w="6350" h="4723130">
                  <a:moveTo>
                    <a:pt x="0" y="2621280"/>
                  </a:moveTo>
                  <a:lnTo>
                    <a:pt x="0" y="2616708"/>
                  </a:lnTo>
                  <a:lnTo>
                    <a:pt x="1524" y="2616708"/>
                  </a:lnTo>
                  <a:lnTo>
                    <a:pt x="1524" y="2615184"/>
                  </a:lnTo>
                  <a:lnTo>
                    <a:pt x="4571" y="2615184"/>
                  </a:lnTo>
                  <a:lnTo>
                    <a:pt x="4571" y="2616708"/>
                  </a:lnTo>
                  <a:lnTo>
                    <a:pt x="6096" y="2616708"/>
                  </a:lnTo>
                  <a:lnTo>
                    <a:pt x="6096" y="2621280"/>
                  </a:lnTo>
                  <a:lnTo>
                    <a:pt x="4571" y="2622804"/>
                  </a:lnTo>
                  <a:lnTo>
                    <a:pt x="1524" y="2622804"/>
                  </a:lnTo>
                  <a:lnTo>
                    <a:pt x="0" y="2621280"/>
                  </a:lnTo>
                  <a:close/>
                </a:path>
                <a:path w="6350" h="4723130">
                  <a:moveTo>
                    <a:pt x="0" y="2584704"/>
                  </a:moveTo>
                  <a:lnTo>
                    <a:pt x="0" y="2580132"/>
                  </a:lnTo>
                  <a:lnTo>
                    <a:pt x="1524" y="2578608"/>
                  </a:lnTo>
                  <a:lnTo>
                    <a:pt x="4571" y="2578608"/>
                  </a:lnTo>
                  <a:lnTo>
                    <a:pt x="6096" y="2580132"/>
                  </a:lnTo>
                  <a:lnTo>
                    <a:pt x="6096" y="2584704"/>
                  </a:lnTo>
                  <a:lnTo>
                    <a:pt x="4571" y="2586228"/>
                  </a:lnTo>
                  <a:lnTo>
                    <a:pt x="1524" y="2586228"/>
                  </a:lnTo>
                  <a:lnTo>
                    <a:pt x="0" y="2584704"/>
                  </a:lnTo>
                  <a:close/>
                </a:path>
                <a:path w="6350" h="4723130">
                  <a:moveTo>
                    <a:pt x="0" y="2548128"/>
                  </a:moveTo>
                  <a:lnTo>
                    <a:pt x="0" y="2543556"/>
                  </a:lnTo>
                  <a:lnTo>
                    <a:pt x="1524" y="2542032"/>
                  </a:lnTo>
                  <a:lnTo>
                    <a:pt x="4571" y="2542032"/>
                  </a:lnTo>
                  <a:lnTo>
                    <a:pt x="6096" y="2543556"/>
                  </a:lnTo>
                  <a:lnTo>
                    <a:pt x="6096" y="2548128"/>
                  </a:lnTo>
                  <a:lnTo>
                    <a:pt x="4571" y="2549652"/>
                  </a:lnTo>
                  <a:lnTo>
                    <a:pt x="1524" y="2549652"/>
                  </a:lnTo>
                  <a:lnTo>
                    <a:pt x="0" y="2548128"/>
                  </a:lnTo>
                  <a:close/>
                </a:path>
                <a:path w="6350" h="4723130">
                  <a:moveTo>
                    <a:pt x="0" y="2511552"/>
                  </a:moveTo>
                  <a:lnTo>
                    <a:pt x="0" y="2505456"/>
                  </a:lnTo>
                  <a:lnTo>
                    <a:pt x="6096" y="2505456"/>
                  </a:lnTo>
                  <a:lnTo>
                    <a:pt x="6096" y="2511552"/>
                  </a:lnTo>
                  <a:lnTo>
                    <a:pt x="4571" y="2511552"/>
                  </a:lnTo>
                  <a:lnTo>
                    <a:pt x="4571" y="2513076"/>
                  </a:lnTo>
                  <a:lnTo>
                    <a:pt x="1524" y="2513076"/>
                  </a:lnTo>
                  <a:lnTo>
                    <a:pt x="1524" y="2511552"/>
                  </a:lnTo>
                  <a:lnTo>
                    <a:pt x="0" y="2511552"/>
                  </a:lnTo>
                  <a:close/>
                </a:path>
                <a:path w="6350" h="4723130">
                  <a:moveTo>
                    <a:pt x="0" y="2474976"/>
                  </a:moveTo>
                  <a:lnTo>
                    <a:pt x="0" y="2468880"/>
                  </a:lnTo>
                  <a:lnTo>
                    <a:pt x="6096" y="2468880"/>
                  </a:lnTo>
                  <a:lnTo>
                    <a:pt x="6096" y="2474976"/>
                  </a:lnTo>
                  <a:lnTo>
                    <a:pt x="0" y="2474976"/>
                  </a:lnTo>
                  <a:close/>
                </a:path>
                <a:path w="6350" h="4723130">
                  <a:moveTo>
                    <a:pt x="0" y="2438400"/>
                  </a:moveTo>
                  <a:lnTo>
                    <a:pt x="0" y="2432304"/>
                  </a:lnTo>
                  <a:lnTo>
                    <a:pt x="1524" y="2432304"/>
                  </a:lnTo>
                  <a:lnTo>
                    <a:pt x="1524" y="2430780"/>
                  </a:lnTo>
                  <a:lnTo>
                    <a:pt x="4571" y="2430780"/>
                  </a:lnTo>
                  <a:lnTo>
                    <a:pt x="4571" y="2432304"/>
                  </a:lnTo>
                  <a:lnTo>
                    <a:pt x="6096" y="2432304"/>
                  </a:lnTo>
                  <a:lnTo>
                    <a:pt x="6096" y="2438400"/>
                  </a:lnTo>
                  <a:lnTo>
                    <a:pt x="0" y="2438400"/>
                  </a:lnTo>
                  <a:close/>
                </a:path>
                <a:path w="6350" h="4723130">
                  <a:moveTo>
                    <a:pt x="0" y="2400300"/>
                  </a:moveTo>
                  <a:lnTo>
                    <a:pt x="0" y="2395728"/>
                  </a:lnTo>
                  <a:lnTo>
                    <a:pt x="1524" y="2394204"/>
                  </a:lnTo>
                  <a:lnTo>
                    <a:pt x="4571" y="2394204"/>
                  </a:lnTo>
                  <a:lnTo>
                    <a:pt x="6096" y="2395728"/>
                  </a:lnTo>
                  <a:lnTo>
                    <a:pt x="6096" y="2400300"/>
                  </a:lnTo>
                  <a:lnTo>
                    <a:pt x="4571" y="2401824"/>
                  </a:lnTo>
                  <a:lnTo>
                    <a:pt x="1524" y="2401824"/>
                  </a:lnTo>
                  <a:lnTo>
                    <a:pt x="0" y="2400300"/>
                  </a:lnTo>
                  <a:close/>
                </a:path>
                <a:path w="6350" h="4723130">
                  <a:moveTo>
                    <a:pt x="0" y="2363724"/>
                  </a:moveTo>
                  <a:lnTo>
                    <a:pt x="0" y="2359152"/>
                  </a:lnTo>
                  <a:lnTo>
                    <a:pt x="1524" y="2357628"/>
                  </a:lnTo>
                  <a:lnTo>
                    <a:pt x="4571" y="2357628"/>
                  </a:lnTo>
                  <a:lnTo>
                    <a:pt x="6096" y="2359152"/>
                  </a:lnTo>
                  <a:lnTo>
                    <a:pt x="6096" y="2363724"/>
                  </a:lnTo>
                  <a:lnTo>
                    <a:pt x="4571" y="2365247"/>
                  </a:lnTo>
                  <a:lnTo>
                    <a:pt x="1524" y="2365247"/>
                  </a:lnTo>
                  <a:lnTo>
                    <a:pt x="0" y="2363724"/>
                  </a:lnTo>
                  <a:close/>
                </a:path>
                <a:path w="6350" h="4723130">
                  <a:moveTo>
                    <a:pt x="0" y="2327147"/>
                  </a:moveTo>
                  <a:lnTo>
                    <a:pt x="0" y="2322576"/>
                  </a:lnTo>
                  <a:lnTo>
                    <a:pt x="1524" y="2321052"/>
                  </a:lnTo>
                  <a:lnTo>
                    <a:pt x="4571" y="2321052"/>
                  </a:lnTo>
                  <a:lnTo>
                    <a:pt x="6096" y="2322576"/>
                  </a:lnTo>
                  <a:lnTo>
                    <a:pt x="6096" y="2327147"/>
                  </a:lnTo>
                  <a:lnTo>
                    <a:pt x="4571" y="2328672"/>
                  </a:lnTo>
                  <a:lnTo>
                    <a:pt x="1524" y="2328672"/>
                  </a:lnTo>
                  <a:lnTo>
                    <a:pt x="0" y="2327147"/>
                  </a:lnTo>
                  <a:close/>
                </a:path>
                <a:path w="6350" h="4723130">
                  <a:moveTo>
                    <a:pt x="0" y="2290572"/>
                  </a:moveTo>
                  <a:lnTo>
                    <a:pt x="0" y="2284476"/>
                  </a:lnTo>
                  <a:lnTo>
                    <a:pt x="6096" y="2284476"/>
                  </a:lnTo>
                  <a:lnTo>
                    <a:pt x="6096" y="2290572"/>
                  </a:lnTo>
                  <a:lnTo>
                    <a:pt x="4571" y="2290572"/>
                  </a:lnTo>
                  <a:lnTo>
                    <a:pt x="4571" y="2292096"/>
                  </a:lnTo>
                  <a:lnTo>
                    <a:pt x="1524" y="2292096"/>
                  </a:lnTo>
                  <a:lnTo>
                    <a:pt x="1524" y="2290572"/>
                  </a:lnTo>
                  <a:lnTo>
                    <a:pt x="0" y="2290572"/>
                  </a:lnTo>
                  <a:close/>
                </a:path>
                <a:path w="6350" h="4723130">
                  <a:moveTo>
                    <a:pt x="0" y="2253996"/>
                  </a:moveTo>
                  <a:lnTo>
                    <a:pt x="0" y="2247900"/>
                  </a:lnTo>
                  <a:lnTo>
                    <a:pt x="6096" y="2247900"/>
                  </a:lnTo>
                  <a:lnTo>
                    <a:pt x="6096" y="2253996"/>
                  </a:lnTo>
                  <a:lnTo>
                    <a:pt x="0" y="2253996"/>
                  </a:lnTo>
                  <a:close/>
                </a:path>
                <a:path w="6350" h="4723130">
                  <a:moveTo>
                    <a:pt x="0" y="2217420"/>
                  </a:moveTo>
                  <a:lnTo>
                    <a:pt x="0" y="2211324"/>
                  </a:lnTo>
                  <a:lnTo>
                    <a:pt x="1524" y="2211324"/>
                  </a:lnTo>
                  <a:lnTo>
                    <a:pt x="1524" y="2209800"/>
                  </a:lnTo>
                  <a:lnTo>
                    <a:pt x="4571" y="2209800"/>
                  </a:lnTo>
                  <a:lnTo>
                    <a:pt x="4571" y="2211324"/>
                  </a:lnTo>
                  <a:lnTo>
                    <a:pt x="6096" y="2211324"/>
                  </a:lnTo>
                  <a:lnTo>
                    <a:pt x="6096" y="2217420"/>
                  </a:lnTo>
                  <a:lnTo>
                    <a:pt x="0" y="2217420"/>
                  </a:lnTo>
                  <a:close/>
                </a:path>
                <a:path w="6350" h="4723130">
                  <a:moveTo>
                    <a:pt x="0" y="2179320"/>
                  </a:moveTo>
                  <a:lnTo>
                    <a:pt x="0" y="2174747"/>
                  </a:lnTo>
                  <a:lnTo>
                    <a:pt x="1524" y="2173224"/>
                  </a:lnTo>
                  <a:lnTo>
                    <a:pt x="4571" y="2173224"/>
                  </a:lnTo>
                  <a:lnTo>
                    <a:pt x="6096" y="2174747"/>
                  </a:lnTo>
                  <a:lnTo>
                    <a:pt x="6096" y="2179320"/>
                  </a:lnTo>
                  <a:lnTo>
                    <a:pt x="4571" y="2180844"/>
                  </a:lnTo>
                  <a:lnTo>
                    <a:pt x="1524" y="2180844"/>
                  </a:lnTo>
                  <a:lnTo>
                    <a:pt x="0" y="2179320"/>
                  </a:lnTo>
                  <a:close/>
                </a:path>
                <a:path w="6350" h="4723130">
                  <a:moveTo>
                    <a:pt x="0" y="2142744"/>
                  </a:moveTo>
                  <a:lnTo>
                    <a:pt x="0" y="2138172"/>
                  </a:lnTo>
                  <a:lnTo>
                    <a:pt x="1524" y="2136647"/>
                  </a:lnTo>
                  <a:lnTo>
                    <a:pt x="4571" y="2136647"/>
                  </a:lnTo>
                  <a:lnTo>
                    <a:pt x="6096" y="2138172"/>
                  </a:lnTo>
                  <a:lnTo>
                    <a:pt x="6096" y="2142744"/>
                  </a:lnTo>
                  <a:lnTo>
                    <a:pt x="4571" y="2144268"/>
                  </a:lnTo>
                  <a:lnTo>
                    <a:pt x="1524" y="2144268"/>
                  </a:lnTo>
                  <a:lnTo>
                    <a:pt x="0" y="2142744"/>
                  </a:lnTo>
                  <a:close/>
                </a:path>
                <a:path w="6350" h="4723130">
                  <a:moveTo>
                    <a:pt x="0" y="2106168"/>
                  </a:moveTo>
                  <a:lnTo>
                    <a:pt x="0" y="2101596"/>
                  </a:lnTo>
                  <a:lnTo>
                    <a:pt x="1524" y="2100072"/>
                  </a:lnTo>
                  <a:lnTo>
                    <a:pt x="4571" y="2100072"/>
                  </a:lnTo>
                  <a:lnTo>
                    <a:pt x="6096" y="2101596"/>
                  </a:lnTo>
                  <a:lnTo>
                    <a:pt x="6096" y="2106168"/>
                  </a:lnTo>
                  <a:lnTo>
                    <a:pt x="4571" y="2106168"/>
                  </a:lnTo>
                  <a:lnTo>
                    <a:pt x="4571" y="2107692"/>
                  </a:lnTo>
                  <a:lnTo>
                    <a:pt x="1524" y="2107692"/>
                  </a:lnTo>
                  <a:lnTo>
                    <a:pt x="1524" y="2106168"/>
                  </a:lnTo>
                  <a:lnTo>
                    <a:pt x="0" y="2106168"/>
                  </a:lnTo>
                  <a:close/>
                </a:path>
                <a:path w="6350" h="4723130">
                  <a:moveTo>
                    <a:pt x="0" y="2069592"/>
                  </a:moveTo>
                  <a:lnTo>
                    <a:pt x="0" y="2063496"/>
                  </a:lnTo>
                  <a:lnTo>
                    <a:pt x="6096" y="2063496"/>
                  </a:lnTo>
                  <a:lnTo>
                    <a:pt x="6096" y="2069592"/>
                  </a:lnTo>
                  <a:lnTo>
                    <a:pt x="4571" y="2069592"/>
                  </a:lnTo>
                  <a:lnTo>
                    <a:pt x="4571" y="2071116"/>
                  </a:lnTo>
                  <a:lnTo>
                    <a:pt x="1524" y="2071116"/>
                  </a:lnTo>
                  <a:lnTo>
                    <a:pt x="1524" y="2069592"/>
                  </a:lnTo>
                  <a:lnTo>
                    <a:pt x="0" y="2069592"/>
                  </a:lnTo>
                  <a:close/>
                </a:path>
                <a:path w="6350" h="4723130">
                  <a:moveTo>
                    <a:pt x="0" y="2033016"/>
                  </a:moveTo>
                  <a:lnTo>
                    <a:pt x="0" y="2026920"/>
                  </a:lnTo>
                  <a:lnTo>
                    <a:pt x="6096" y="2026920"/>
                  </a:lnTo>
                  <a:lnTo>
                    <a:pt x="6096" y="2033016"/>
                  </a:lnTo>
                  <a:lnTo>
                    <a:pt x="0" y="2033016"/>
                  </a:lnTo>
                  <a:close/>
                </a:path>
                <a:path w="6350" h="4723130">
                  <a:moveTo>
                    <a:pt x="0" y="1996439"/>
                  </a:moveTo>
                  <a:lnTo>
                    <a:pt x="0" y="1990344"/>
                  </a:lnTo>
                  <a:lnTo>
                    <a:pt x="1524" y="1990344"/>
                  </a:lnTo>
                  <a:lnTo>
                    <a:pt x="1524" y="1988820"/>
                  </a:lnTo>
                  <a:lnTo>
                    <a:pt x="4571" y="1988820"/>
                  </a:lnTo>
                  <a:lnTo>
                    <a:pt x="4571" y="1990344"/>
                  </a:lnTo>
                  <a:lnTo>
                    <a:pt x="6096" y="1990344"/>
                  </a:lnTo>
                  <a:lnTo>
                    <a:pt x="6096" y="1996439"/>
                  </a:lnTo>
                  <a:lnTo>
                    <a:pt x="0" y="1996439"/>
                  </a:lnTo>
                  <a:close/>
                </a:path>
                <a:path w="6350" h="4723130">
                  <a:moveTo>
                    <a:pt x="0" y="1958339"/>
                  </a:moveTo>
                  <a:lnTo>
                    <a:pt x="0" y="1953768"/>
                  </a:lnTo>
                  <a:lnTo>
                    <a:pt x="1524" y="1952244"/>
                  </a:lnTo>
                  <a:lnTo>
                    <a:pt x="4571" y="1952244"/>
                  </a:lnTo>
                  <a:lnTo>
                    <a:pt x="6096" y="1953768"/>
                  </a:lnTo>
                  <a:lnTo>
                    <a:pt x="6096" y="1958339"/>
                  </a:lnTo>
                  <a:lnTo>
                    <a:pt x="4571" y="1959864"/>
                  </a:lnTo>
                  <a:lnTo>
                    <a:pt x="1524" y="1959864"/>
                  </a:lnTo>
                  <a:lnTo>
                    <a:pt x="0" y="1958339"/>
                  </a:lnTo>
                  <a:close/>
                </a:path>
                <a:path w="6350" h="4723130">
                  <a:moveTo>
                    <a:pt x="0" y="1921764"/>
                  </a:moveTo>
                  <a:lnTo>
                    <a:pt x="0" y="1917192"/>
                  </a:lnTo>
                  <a:lnTo>
                    <a:pt x="1524" y="1915668"/>
                  </a:lnTo>
                  <a:lnTo>
                    <a:pt x="4571" y="1915668"/>
                  </a:lnTo>
                  <a:lnTo>
                    <a:pt x="6096" y="1917192"/>
                  </a:lnTo>
                  <a:lnTo>
                    <a:pt x="6096" y="1921764"/>
                  </a:lnTo>
                  <a:lnTo>
                    <a:pt x="4571" y="1923288"/>
                  </a:lnTo>
                  <a:lnTo>
                    <a:pt x="1524" y="1923288"/>
                  </a:lnTo>
                  <a:lnTo>
                    <a:pt x="0" y="1921764"/>
                  </a:lnTo>
                  <a:close/>
                </a:path>
                <a:path w="6350" h="4723130">
                  <a:moveTo>
                    <a:pt x="0" y="1885188"/>
                  </a:moveTo>
                  <a:lnTo>
                    <a:pt x="0" y="1880616"/>
                  </a:lnTo>
                  <a:lnTo>
                    <a:pt x="1524" y="1879092"/>
                  </a:lnTo>
                  <a:lnTo>
                    <a:pt x="4571" y="1879092"/>
                  </a:lnTo>
                  <a:lnTo>
                    <a:pt x="6096" y="1880616"/>
                  </a:lnTo>
                  <a:lnTo>
                    <a:pt x="6096" y="1885188"/>
                  </a:lnTo>
                  <a:lnTo>
                    <a:pt x="4571" y="1885188"/>
                  </a:lnTo>
                  <a:lnTo>
                    <a:pt x="4571" y="1886712"/>
                  </a:lnTo>
                  <a:lnTo>
                    <a:pt x="1524" y="1886712"/>
                  </a:lnTo>
                  <a:lnTo>
                    <a:pt x="1524" y="1885188"/>
                  </a:lnTo>
                  <a:lnTo>
                    <a:pt x="0" y="1885188"/>
                  </a:lnTo>
                  <a:close/>
                </a:path>
                <a:path w="6350" h="4723130">
                  <a:moveTo>
                    <a:pt x="0" y="1848612"/>
                  </a:moveTo>
                  <a:lnTo>
                    <a:pt x="0" y="1842516"/>
                  </a:lnTo>
                  <a:lnTo>
                    <a:pt x="6096" y="1842516"/>
                  </a:lnTo>
                  <a:lnTo>
                    <a:pt x="6096" y="1848612"/>
                  </a:lnTo>
                  <a:lnTo>
                    <a:pt x="4571" y="1848612"/>
                  </a:lnTo>
                  <a:lnTo>
                    <a:pt x="4571" y="1850136"/>
                  </a:lnTo>
                  <a:lnTo>
                    <a:pt x="1524" y="1850136"/>
                  </a:lnTo>
                  <a:lnTo>
                    <a:pt x="1524" y="1848612"/>
                  </a:lnTo>
                  <a:lnTo>
                    <a:pt x="0" y="1848612"/>
                  </a:lnTo>
                  <a:close/>
                </a:path>
                <a:path w="6350" h="4723130">
                  <a:moveTo>
                    <a:pt x="0" y="1812036"/>
                  </a:moveTo>
                  <a:lnTo>
                    <a:pt x="0" y="1805939"/>
                  </a:lnTo>
                  <a:lnTo>
                    <a:pt x="6096" y="1805939"/>
                  </a:lnTo>
                  <a:lnTo>
                    <a:pt x="6096" y="1812036"/>
                  </a:lnTo>
                  <a:lnTo>
                    <a:pt x="0" y="1812036"/>
                  </a:lnTo>
                  <a:close/>
                </a:path>
                <a:path w="6350" h="4723130">
                  <a:moveTo>
                    <a:pt x="0" y="1773936"/>
                  </a:moveTo>
                  <a:lnTo>
                    <a:pt x="0" y="1769363"/>
                  </a:lnTo>
                  <a:lnTo>
                    <a:pt x="1524" y="1769363"/>
                  </a:lnTo>
                  <a:lnTo>
                    <a:pt x="1524" y="1767839"/>
                  </a:lnTo>
                  <a:lnTo>
                    <a:pt x="4571" y="1767839"/>
                  </a:lnTo>
                  <a:lnTo>
                    <a:pt x="4571" y="1769363"/>
                  </a:lnTo>
                  <a:lnTo>
                    <a:pt x="6096" y="1769363"/>
                  </a:lnTo>
                  <a:lnTo>
                    <a:pt x="6096" y="1773936"/>
                  </a:lnTo>
                  <a:lnTo>
                    <a:pt x="4571" y="1775460"/>
                  </a:lnTo>
                  <a:lnTo>
                    <a:pt x="1524" y="1775460"/>
                  </a:lnTo>
                  <a:lnTo>
                    <a:pt x="0" y="1773936"/>
                  </a:lnTo>
                  <a:close/>
                </a:path>
                <a:path w="6350" h="4723130">
                  <a:moveTo>
                    <a:pt x="0" y="1737360"/>
                  </a:moveTo>
                  <a:lnTo>
                    <a:pt x="0" y="1732788"/>
                  </a:lnTo>
                  <a:lnTo>
                    <a:pt x="1524" y="1731263"/>
                  </a:lnTo>
                  <a:lnTo>
                    <a:pt x="4571" y="1731263"/>
                  </a:lnTo>
                  <a:lnTo>
                    <a:pt x="6096" y="1732788"/>
                  </a:lnTo>
                  <a:lnTo>
                    <a:pt x="6096" y="1737360"/>
                  </a:lnTo>
                  <a:lnTo>
                    <a:pt x="4571" y="1738884"/>
                  </a:lnTo>
                  <a:lnTo>
                    <a:pt x="1524" y="1738884"/>
                  </a:lnTo>
                  <a:lnTo>
                    <a:pt x="0" y="1737360"/>
                  </a:lnTo>
                  <a:close/>
                </a:path>
                <a:path w="6350" h="4723130">
                  <a:moveTo>
                    <a:pt x="0" y="1700784"/>
                  </a:moveTo>
                  <a:lnTo>
                    <a:pt x="0" y="1696212"/>
                  </a:lnTo>
                  <a:lnTo>
                    <a:pt x="1524" y="1694688"/>
                  </a:lnTo>
                  <a:lnTo>
                    <a:pt x="4571" y="1694688"/>
                  </a:lnTo>
                  <a:lnTo>
                    <a:pt x="6096" y="1696212"/>
                  </a:lnTo>
                  <a:lnTo>
                    <a:pt x="6096" y="1700784"/>
                  </a:lnTo>
                  <a:lnTo>
                    <a:pt x="4571" y="1702308"/>
                  </a:lnTo>
                  <a:lnTo>
                    <a:pt x="1524" y="1702308"/>
                  </a:lnTo>
                  <a:lnTo>
                    <a:pt x="0" y="1700784"/>
                  </a:lnTo>
                  <a:close/>
                </a:path>
                <a:path w="6350" h="4723130">
                  <a:moveTo>
                    <a:pt x="0" y="1664208"/>
                  </a:moveTo>
                  <a:lnTo>
                    <a:pt x="0" y="1659636"/>
                  </a:lnTo>
                  <a:lnTo>
                    <a:pt x="1524" y="1658112"/>
                  </a:lnTo>
                  <a:lnTo>
                    <a:pt x="4571" y="1658112"/>
                  </a:lnTo>
                  <a:lnTo>
                    <a:pt x="6096" y="1659636"/>
                  </a:lnTo>
                  <a:lnTo>
                    <a:pt x="6096" y="1664208"/>
                  </a:lnTo>
                  <a:lnTo>
                    <a:pt x="4571" y="1664208"/>
                  </a:lnTo>
                  <a:lnTo>
                    <a:pt x="4571" y="1665732"/>
                  </a:lnTo>
                  <a:lnTo>
                    <a:pt x="1524" y="1665732"/>
                  </a:lnTo>
                  <a:lnTo>
                    <a:pt x="1524" y="1664208"/>
                  </a:lnTo>
                  <a:lnTo>
                    <a:pt x="0" y="1664208"/>
                  </a:lnTo>
                  <a:close/>
                </a:path>
                <a:path w="6350" h="4723130">
                  <a:moveTo>
                    <a:pt x="0" y="1627632"/>
                  </a:moveTo>
                  <a:lnTo>
                    <a:pt x="0" y="1621536"/>
                  </a:lnTo>
                  <a:lnTo>
                    <a:pt x="6096" y="1621536"/>
                  </a:lnTo>
                  <a:lnTo>
                    <a:pt x="6096" y="1627632"/>
                  </a:lnTo>
                  <a:lnTo>
                    <a:pt x="4571" y="1627632"/>
                  </a:lnTo>
                  <a:lnTo>
                    <a:pt x="4571" y="1629155"/>
                  </a:lnTo>
                  <a:lnTo>
                    <a:pt x="1524" y="1629155"/>
                  </a:lnTo>
                  <a:lnTo>
                    <a:pt x="1524" y="1627632"/>
                  </a:lnTo>
                  <a:lnTo>
                    <a:pt x="0" y="1627632"/>
                  </a:lnTo>
                  <a:close/>
                </a:path>
                <a:path w="6350" h="4723130">
                  <a:moveTo>
                    <a:pt x="0" y="1591055"/>
                  </a:moveTo>
                  <a:lnTo>
                    <a:pt x="0" y="1584960"/>
                  </a:lnTo>
                  <a:lnTo>
                    <a:pt x="6096" y="1584960"/>
                  </a:lnTo>
                  <a:lnTo>
                    <a:pt x="6096" y="1591055"/>
                  </a:lnTo>
                  <a:lnTo>
                    <a:pt x="0" y="1591055"/>
                  </a:lnTo>
                  <a:close/>
                </a:path>
                <a:path w="6350" h="4723130">
                  <a:moveTo>
                    <a:pt x="0" y="1552955"/>
                  </a:moveTo>
                  <a:lnTo>
                    <a:pt x="0" y="1548384"/>
                  </a:lnTo>
                  <a:lnTo>
                    <a:pt x="1524" y="1548384"/>
                  </a:lnTo>
                  <a:lnTo>
                    <a:pt x="1524" y="1546860"/>
                  </a:lnTo>
                  <a:lnTo>
                    <a:pt x="4571" y="1546860"/>
                  </a:lnTo>
                  <a:lnTo>
                    <a:pt x="4571" y="1548384"/>
                  </a:lnTo>
                  <a:lnTo>
                    <a:pt x="6096" y="1548384"/>
                  </a:lnTo>
                  <a:lnTo>
                    <a:pt x="6096" y="1552955"/>
                  </a:lnTo>
                  <a:lnTo>
                    <a:pt x="4571" y="1554480"/>
                  </a:lnTo>
                  <a:lnTo>
                    <a:pt x="1524" y="1554480"/>
                  </a:lnTo>
                  <a:lnTo>
                    <a:pt x="0" y="1552955"/>
                  </a:lnTo>
                  <a:close/>
                </a:path>
                <a:path w="6350" h="4723130">
                  <a:moveTo>
                    <a:pt x="0" y="1516380"/>
                  </a:moveTo>
                  <a:lnTo>
                    <a:pt x="0" y="1511808"/>
                  </a:lnTo>
                  <a:lnTo>
                    <a:pt x="1524" y="1510284"/>
                  </a:lnTo>
                  <a:lnTo>
                    <a:pt x="4571" y="1510284"/>
                  </a:lnTo>
                  <a:lnTo>
                    <a:pt x="6096" y="1511808"/>
                  </a:lnTo>
                  <a:lnTo>
                    <a:pt x="6096" y="1516380"/>
                  </a:lnTo>
                  <a:lnTo>
                    <a:pt x="4571" y="1517904"/>
                  </a:lnTo>
                  <a:lnTo>
                    <a:pt x="1524" y="1517904"/>
                  </a:lnTo>
                  <a:lnTo>
                    <a:pt x="0" y="1516380"/>
                  </a:lnTo>
                  <a:close/>
                </a:path>
                <a:path w="6350" h="4723130">
                  <a:moveTo>
                    <a:pt x="0" y="1479804"/>
                  </a:moveTo>
                  <a:lnTo>
                    <a:pt x="0" y="1475232"/>
                  </a:lnTo>
                  <a:lnTo>
                    <a:pt x="1524" y="1473708"/>
                  </a:lnTo>
                  <a:lnTo>
                    <a:pt x="4571" y="1473708"/>
                  </a:lnTo>
                  <a:lnTo>
                    <a:pt x="6096" y="1475232"/>
                  </a:lnTo>
                  <a:lnTo>
                    <a:pt x="6096" y="1479804"/>
                  </a:lnTo>
                  <a:lnTo>
                    <a:pt x="4571" y="1481328"/>
                  </a:lnTo>
                  <a:lnTo>
                    <a:pt x="1524" y="1481328"/>
                  </a:lnTo>
                  <a:lnTo>
                    <a:pt x="0" y="1479804"/>
                  </a:lnTo>
                  <a:close/>
                </a:path>
                <a:path w="6350" h="4723130">
                  <a:moveTo>
                    <a:pt x="0" y="1443228"/>
                  </a:moveTo>
                  <a:lnTo>
                    <a:pt x="0" y="1438655"/>
                  </a:lnTo>
                  <a:lnTo>
                    <a:pt x="1524" y="1437132"/>
                  </a:lnTo>
                  <a:lnTo>
                    <a:pt x="4571" y="1437132"/>
                  </a:lnTo>
                  <a:lnTo>
                    <a:pt x="6096" y="1438655"/>
                  </a:lnTo>
                  <a:lnTo>
                    <a:pt x="6096" y="1443228"/>
                  </a:lnTo>
                  <a:lnTo>
                    <a:pt x="4571" y="1443228"/>
                  </a:lnTo>
                  <a:lnTo>
                    <a:pt x="4571" y="1444752"/>
                  </a:lnTo>
                  <a:lnTo>
                    <a:pt x="1524" y="1444752"/>
                  </a:lnTo>
                  <a:lnTo>
                    <a:pt x="1524" y="1443228"/>
                  </a:lnTo>
                  <a:lnTo>
                    <a:pt x="0" y="1443228"/>
                  </a:lnTo>
                  <a:close/>
                </a:path>
                <a:path w="6350" h="4723130">
                  <a:moveTo>
                    <a:pt x="0" y="1406652"/>
                  </a:moveTo>
                  <a:lnTo>
                    <a:pt x="0" y="1400555"/>
                  </a:lnTo>
                  <a:lnTo>
                    <a:pt x="6096" y="1400555"/>
                  </a:lnTo>
                  <a:lnTo>
                    <a:pt x="6096" y="1406652"/>
                  </a:lnTo>
                  <a:lnTo>
                    <a:pt x="0" y="1406652"/>
                  </a:lnTo>
                  <a:close/>
                </a:path>
                <a:path w="6350" h="4723130">
                  <a:moveTo>
                    <a:pt x="0" y="1370076"/>
                  </a:moveTo>
                  <a:lnTo>
                    <a:pt x="0" y="1363980"/>
                  </a:lnTo>
                  <a:lnTo>
                    <a:pt x="1524" y="1363980"/>
                  </a:lnTo>
                  <a:lnTo>
                    <a:pt x="1524" y="1362455"/>
                  </a:lnTo>
                  <a:lnTo>
                    <a:pt x="4571" y="1362455"/>
                  </a:lnTo>
                  <a:lnTo>
                    <a:pt x="4571" y="1363980"/>
                  </a:lnTo>
                  <a:lnTo>
                    <a:pt x="6096" y="1363980"/>
                  </a:lnTo>
                  <a:lnTo>
                    <a:pt x="6096" y="1370076"/>
                  </a:lnTo>
                  <a:lnTo>
                    <a:pt x="0" y="1370076"/>
                  </a:lnTo>
                  <a:close/>
                </a:path>
                <a:path w="6350" h="4723130">
                  <a:moveTo>
                    <a:pt x="0" y="1331976"/>
                  </a:moveTo>
                  <a:lnTo>
                    <a:pt x="0" y="1327404"/>
                  </a:lnTo>
                  <a:lnTo>
                    <a:pt x="1524" y="1327404"/>
                  </a:lnTo>
                  <a:lnTo>
                    <a:pt x="1524" y="1325880"/>
                  </a:lnTo>
                  <a:lnTo>
                    <a:pt x="4571" y="1325880"/>
                  </a:lnTo>
                  <a:lnTo>
                    <a:pt x="4571" y="1327404"/>
                  </a:lnTo>
                  <a:lnTo>
                    <a:pt x="6096" y="1327404"/>
                  </a:lnTo>
                  <a:lnTo>
                    <a:pt x="6096" y="1331976"/>
                  </a:lnTo>
                  <a:lnTo>
                    <a:pt x="4571" y="1333500"/>
                  </a:lnTo>
                  <a:lnTo>
                    <a:pt x="1524" y="1333500"/>
                  </a:lnTo>
                  <a:lnTo>
                    <a:pt x="0" y="1331976"/>
                  </a:lnTo>
                  <a:close/>
                </a:path>
                <a:path w="6350" h="4723130">
                  <a:moveTo>
                    <a:pt x="0" y="1295400"/>
                  </a:moveTo>
                  <a:lnTo>
                    <a:pt x="0" y="1290828"/>
                  </a:lnTo>
                  <a:lnTo>
                    <a:pt x="1524" y="1289304"/>
                  </a:lnTo>
                  <a:lnTo>
                    <a:pt x="4571" y="1289304"/>
                  </a:lnTo>
                  <a:lnTo>
                    <a:pt x="6096" y="1290828"/>
                  </a:lnTo>
                  <a:lnTo>
                    <a:pt x="6096" y="1295400"/>
                  </a:lnTo>
                  <a:lnTo>
                    <a:pt x="4571" y="1296924"/>
                  </a:lnTo>
                  <a:lnTo>
                    <a:pt x="1524" y="1296924"/>
                  </a:lnTo>
                  <a:lnTo>
                    <a:pt x="0" y="1295400"/>
                  </a:lnTo>
                  <a:close/>
                </a:path>
                <a:path w="6350" h="4723130">
                  <a:moveTo>
                    <a:pt x="0" y="1258824"/>
                  </a:moveTo>
                  <a:lnTo>
                    <a:pt x="0" y="1254252"/>
                  </a:lnTo>
                  <a:lnTo>
                    <a:pt x="1524" y="1252728"/>
                  </a:lnTo>
                  <a:lnTo>
                    <a:pt x="4571" y="1252728"/>
                  </a:lnTo>
                  <a:lnTo>
                    <a:pt x="6096" y="1254252"/>
                  </a:lnTo>
                  <a:lnTo>
                    <a:pt x="6096" y="1258824"/>
                  </a:lnTo>
                  <a:lnTo>
                    <a:pt x="4571" y="1260347"/>
                  </a:lnTo>
                  <a:lnTo>
                    <a:pt x="1524" y="1260347"/>
                  </a:lnTo>
                  <a:lnTo>
                    <a:pt x="0" y="1258824"/>
                  </a:lnTo>
                  <a:close/>
                </a:path>
                <a:path w="6350" h="4723130">
                  <a:moveTo>
                    <a:pt x="0" y="1222247"/>
                  </a:moveTo>
                  <a:lnTo>
                    <a:pt x="0" y="1217676"/>
                  </a:lnTo>
                  <a:lnTo>
                    <a:pt x="1524" y="1216152"/>
                  </a:lnTo>
                  <a:lnTo>
                    <a:pt x="4571" y="1216152"/>
                  </a:lnTo>
                  <a:lnTo>
                    <a:pt x="6096" y="1217676"/>
                  </a:lnTo>
                  <a:lnTo>
                    <a:pt x="6096" y="1222247"/>
                  </a:lnTo>
                  <a:lnTo>
                    <a:pt x="4571" y="1222247"/>
                  </a:lnTo>
                  <a:lnTo>
                    <a:pt x="4571" y="1223771"/>
                  </a:lnTo>
                  <a:lnTo>
                    <a:pt x="1524" y="1223771"/>
                  </a:lnTo>
                  <a:lnTo>
                    <a:pt x="1524" y="1222247"/>
                  </a:lnTo>
                  <a:lnTo>
                    <a:pt x="0" y="1222247"/>
                  </a:lnTo>
                  <a:close/>
                </a:path>
                <a:path w="6350" h="4723130">
                  <a:moveTo>
                    <a:pt x="0" y="1185671"/>
                  </a:moveTo>
                  <a:lnTo>
                    <a:pt x="0" y="1179576"/>
                  </a:lnTo>
                  <a:lnTo>
                    <a:pt x="6096" y="1179576"/>
                  </a:lnTo>
                  <a:lnTo>
                    <a:pt x="6096" y="1185671"/>
                  </a:lnTo>
                  <a:lnTo>
                    <a:pt x="0" y="1185671"/>
                  </a:lnTo>
                  <a:close/>
                </a:path>
                <a:path w="6350" h="4723130">
                  <a:moveTo>
                    <a:pt x="0" y="1149096"/>
                  </a:moveTo>
                  <a:lnTo>
                    <a:pt x="0" y="1143000"/>
                  </a:lnTo>
                  <a:lnTo>
                    <a:pt x="1524" y="1143000"/>
                  </a:lnTo>
                  <a:lnTo>
                    <a:pt x="1524" y="1141476"/>
                  </a:lnTo>
                  <a:lnTo>
                    <a:pt x="4571" y="1141476"/>
                  </a:lnTo>
                  <a:lnTo>
                    <a:pt x="4571" y="1143000"/>
                  </a:lnTo>
                  <a:lnTo>
                    <a:pt x="6096" y="1143000"/>
                  </a:lnTo>
                  <a:lnTo>
                    <a:pt x="6096" y="1149096"/>
                  </a:lnTo>
                  <a:lnTo>
                    <a:pt x="0" y="1149096"/>
                  </a:lnTo>
                  <a:close/>
                </a:path>
                <a:path w="6350" h="4723130">
                  <a:moveTo>
                    <a:pt x="0" y="1110996"/>
                  </a:moveTo>
                  <a:lnTo>
                    <a:pt x="0" y="1106424"/>
                  </a:lnTo>
                  <a:lnTo>
                    <a:pt x="1524" y="1106424"/>
                  </a:lnTo>
                  <a:lnTo>
                    <a:pt x="1524" y="1104900"/>
                  </a:lnTo>
                  <a:lnTo>
                    <a:pt x="4571" y="1104900"/>
                  </a:lnTo>
                  <a:lnTo>
                    <a:pt x="4571" y="1106424"/>
                  </a:lnTo>
                  <a:lnTo>
                    <a:pt x="6096" y="1106424"/>
                  </a:lnTo>
                  <a:lnTo>
                    <a:pt x="6096" y="1110996"/>
                  </a:lnTo>
                  <a:lnTo>
                    <a:pt x="4571" y="1112520"/>
                  </a:lnTo>
                  <a:lnTo>
                    <a:pt x="1524" y="1112520"/>
                  </a:lnTo>
                  <a:lnTo>
                    <a:pt x="0" y="1110996"/>
                  </a:lnTo>
                  <a:close/>
                </a:path>
                <a:path w="6350" h="4723130">
                  <a:moveTo>
                    <a:pt x="0" y="1074420"/>
                  </a:moveTo>
                  <a:lnTo>
                    <a:pt x="0" y="1069847"/>
                  </a:lnTo>
                  <a:lnTo>
                    <a:pt x="1524" y="1068324"/>
                  </a:lnTo>
                  <a:lnTo>
                    <a:pt x="4571" y="1068324"/>
                  </a:lnTo>
                  <a:lnTo>
                    <a:pt x="6096" y="1069847"/>
                  </a:lnTo>
                  <a:lnTo>
                    <a:pt x="6096" y="1074420"/>
                  </a:lnTo>
                  <a:lnTo>
                    <a:pt x="4571" y="1075944"/>
                  </a:lnTo>
                  <a:lnTo>
                    <a:pt x="1524" y="1075944"/>
                  </a:lnTo>
                  <a:lnTo>
                    <a:pt x="0" y="1074420"/>
                  </a:lnTo>
                  <a:close/>
                </a:path>
                <a:path w="6350" h="4723130">
                  <a:moveTo>
                    <a:pt x="0" y="1037844"/>
                  </a:moveTo>
                  <a:lnTo>
                    <a:pt x="0" y="1033271"/>
                  </a:lnTo>
                  <a:lnTo>
                    <a:pt x="1524" y="1031747"/>
                  </a:lnTo>
                  <a:lnTo>
                    <a:pt x="4571" y="1031747"/>
                  </a:lnTo>
                  <a:lnTo>
                    <a:pt x="6096" y="1033271"/>
                  </a:lnTo>
                  <a:lnTo>
                    <a:pt x="6096" y="1037844"/>
                  </a:lnTo>
                  <a:lnTo>
                    <a:pt x="4571" y="1039368"/>
                  </a:lnTo>
                  <a:lnTo>
                    <a:pt x="1524" y="1039368"/>
                  </a:lnTo>
                  <a:lnTo>
                    <a:pt x="0" y="1037844"/>
                  </a:lnTo>
                  <a:close/>
                </a:path>
                <a:path w="6350" h="4723130">
                  <a:moveTo>
                    <a:pt x="0" y="1001268"/>
                  </a:moveTo>
                  <a:lnTo>
                    <a:pt x="0" y="996696"/>
                  </a:lnTo>
                  <a:lnTo>
                    <a:pt x="1524" y="995171"/>
                  </a:lnTo>
                  <a:lnTo>
                    <a:pt x="4571" y="995171"/>
                  </a:lnTo>
                  <a:lnTo>
                    <a:pt x="6096" y="996696"/>
                  </a:lnTo>
                  <a:lnTo>
                    <a:pt x="6096" y="1001268"/>
                  </a:lnTo>
                  <a:lnTo>
                    <a:pt x="4571" y="1001268"/>
                  </a:lnTo>
                  <a:lnTo>
                    <a:pt x="4571" y="1002792"/>
                  </a:lnTo>
                  <a:lnTo>
                    <a:pt x="1524" y="1002792"/>
                  </a:lnTo>
                  <a:lnTo>
                    <a:pt x="1524" y="1001268"/>
                  </a:lnTo>
                  <a:lnTo>
                    <a:pt x="0" y="1001268"/>
                  </a:lnTo>
                  <a:close/>
                </a:path>
                <a:path w="6350" h="4723130">
                  <a:moveTo>
                    <a:pt x="0" y="964692"/>
                  </a:moveTo>
                  <a:lnTo>
                    <a:pt x="0" y="958596"/>
                  </a:lnTo>
                  <a:lnTo>
                    <a:pt x="6096" y="958596"/>
                  </a:lnTo>
                  <a:lnTo>
                    <a:pt x="6096" y="964692"/>
                  </a:lnTo>
                  <a:lnTo>
                    <a:pt x="0" y="964692"/>
                  </a:lnTo>
                  <a:close/>
                </a:path>
                <a:path w="6350" h="4723130">
                  <a:moveTo>
                    <a:pt x="0" y="928116"/>
                  </a:moveTo>
                  <a:lnTo>
                    <a:pt x="0" y="922020"/>
                  </a:lnTo>
                  <a:lnTo>
                    <a:pt x="1524" y="922020"/>
                  </a:lnTo>
                  <a:lnTo>
                    <a:pt x="1524" y="920496"/>
                  </a:lnTo>
                  <a:lnTo>
                    <a:pt x="4571" y="920496"/>
                  </a:lnTo>
                  <a:lnTo>
                    <a:pt x="4571" y="922020"/>
                  </a:lnTo>
                  <a:lnTo>
                    <a:pt x="6096" y="922020"/>
                  </a:lnTo>
                  <a:lnTo>
                    <a:pt x="6096" y="928116"/>
                  </a:lnTo>
                  <a:lnTo>
                    <a:pt x="0" y="928116"/>
                  </a:lnTo>
                  <a:close/>
                </a:path>
                <a:path w="6350" h="4723130">
                  <a:moveTo>
                    <a:pt x="0" y="890016"/>
                  </a:moveTo>
                  <a:lnTo>
                    <a:pt x="0" y="885444"/>
                  </a:lnTo>
                  <a:lnTo>
                    <a:pt x="1524" y="885444"/>
                  </a:lnTo>
                  <a:lnTo>
                    <a:pt x="1524" y="883920"/>
                  </a:lnTo>
                  <a:lnTo>
                    <a:pt x="4571" y="883920"/>
                  </a:lnTo>
                  <a:lnTo>
                    <a:pt x="4571" y="885444"/>
                  </a:lnTo>
                  <a:lnTo>
                    <a:pt x="6096" y="885444"/>
                  </a:lnTo>
                  <a:lnTo>
                    <a:pt x="6096" y="890016"/>
                  </a:lnTo>
                  <a:lnTo>
                    <a:pt x="4571" y="891540"/>
                  </a:lnTo>
                  <a:lnTo>
                    <a:pt x="1524" y="891540"/>
                  </a:lnTo>
                  <a:lnTo>
                    <a:pt x="0" y="890016"/>
                  </a:lnTo>
                  <a:close/>
                </a:path>
                <a:path w="6350" h="4723130">
                  <a:moveTo>
                    <a:pt x="0" y="853440"/>
                  </a:moveTo>
                  <a:lnTo>
                    <a:pt x="0" y="848868"/>
                  </a:lnTo>
                  <a:lnTo>
                    <a:pt x="1524" y="847344"/>
                  </a:lnTo>
                  <a:lnTo>
                    <a:pt x="4571" y="847344"/>
                  </a:lnTo>
                  <a:lnTo>
                    <a:pt x="6096" y="848868"/>
                  </a:lnTo>
                  <a:lnTo>
                    <a:pt x="6096" y="853440"/>
                  </a:lnTo>
                  <a:lnTo>
                    <a:pt x="4571" y="854964"/>
                  </a:lnTo>
                  <a:lnTo>
                    <a:pt x="1524" y="854964"/>
                  </a:lnTo>
                  <a:lnTo>
                    <a:pt x="0" y="853440"/>
                  </a:lnTo>
                  <a:close/>
                </a:path>
                <a:path w="6350" h="4723130">
                  <a:moveTo>
                    <a:pt x="0" y="816864"/>
                  </a:moveTo>
                  <a:lnTo>
                    <a:pt x="0" y="812292"/>
                  </a:lnTo>
                  <a:lnTo>
                    <a:pt x="1524" y="810768"/>
                  </a:lnTo>
                  <a:lnTo>
                    <a:pt x="4571" y="810768"/>
                  </a:lnTo>
                  <a:lnTo>
                    <a:pt x="6096" y="812292"/>
                  </a:lnTo>
                  <a:lnTo>
                    <a:pt x="6096" y="816864"/>
                  </a:lnTo>
                  <a:lnTo>
                    <a:pt x="4571" y="818388"/>
                  </a:lnTo>
                  <a:lnTo>
                    <a:pt x="1524" y="818388"/>
                  </a:lnTo>
                  <a:lnTo>
                    <a:pt x="0" y="816864"/>
                  </a:lnTo>
                  <a:close/>
                </a:path>
                <a:path w="6350" h="4723130">
                  <a:moveTo>
                    <a:pt x="0" y="780288"/>
                  </a:moveTo>
                  <a:lnTo>
                    <a:pt x="0" y="774192"/>
                  </a:lnTo>
                  <a:lnTo>
                    <a:pt x="6096" y="774192"/>
                  </a:lnTo>
                  <a:lnTo>
                    <a:pt x="6096" y="780288"/>
                  </a:lnTo>
                  <a:lnTo>
                    <a:pt x="4571" y="780288"/>
                  </a:lnTo>
                  <a:lnTo>
                    <a:pt x="4571" y="781812"/>
                  </a:lnTo>
                  <a:lnTo>
                    <a:pt x="1524" y="781812"/>
                  </a:lnTo>
                  <a:lnTo>
                    <a:pt x="1524" y="780288"/>
                  </a:lnTo>
                  <a:lnTo>
                    <a:pt x="0" y="780288"/>
                  </a:lnTo>
                  <a:close/>
                </a:path>
                <a:path w="6350" h="4723130">
                  <a:moveTo>
                    <a:pt x="0" y="743712"/>
                  </a:moveTo>
                  <a:lnTo>
                    <a:pt x="0" y="737616"/>
                  </a:lnTo>
                  <a:lnTo>
                    <a:pt x="6096" y="737616"/>
                  </a:lnTo>
                  <a:lnTo>
                    <a:pt x="6096" y="743712"/>
                  </a:lnTo>
                  <a:lnTo>
                    <a:pt x="0" y="743712"/>
                  </a:lnTo>
                  <a:close/>
                </a:path>
                <a:path w="6350" h="4723130">
                  <a:moveTo>
                    <a:pt x="0" y="707136"/>
                  </a:moveTo>
                  <a:lnTo>
                    <a:pt x="0" y="701040"/>
                  </a:lnTo>
                  <a:lnTo>
                    <a:pt x="1524" y="701040"/>
                  </a:lnTo>
                  <a:lnTo>
                    <a:pt x="1524" y="699516"/>
                  </a:lnTo>
                  <a:lnTo>
                    <a:pt x="4571" y="699516"/>
                  </a:lnTo>
                  <a:lnTo>
                    <a:pt x="4571" y="701040"/>
                  </a:lnTo>
                  <a:lnTo>
                    <a:pt x="6096" y="701040"/>
                  </a:lnTo>
                  <a:lnTo>
                    <a:pt x="6096" y="707136"/>
                  </a:lnTo>
                  <a:lnTo>
                    <a:pt x="0" y="707136"/>
                  </a:lnTo>
                  <a:close/>
                </a:path>
                <a:path w="6350" h="4723130">
                  <a:moveTo>
                    <a:pt x="0" y="669036"/>
                  </a:moveTo>
                  <a:lnTo>
                    <a:pt x="0" y="664464"/>
                  </a:lnTo>
                  <a:lnTo>
                    <a:pt x="1524" y="664464"/>
                  </a:lnTo>
                  <a:lnTo>
                    <a:pt x="1524" y="662940"/>
                  </a:lnTo>
                  <a:lnTo>
                    <a:pt x="4571" y="662940"/>
                  </a:lnTo>
                  <a:lnTo>
                    <a:pt x="4571" y="664464"/>
                  </a:lnTo>
                  <a:lnTo>
                    <a:pt x="6096" y="664464"/>
                  </a:lnTo>
                  <a:lnTo>
                    <a:pt x="6096" y="669036"/>
                  </a:lnTo>
                  <a:lnTo>
                    <a:pt x="4571" y="670560"/>
                  </a:lnTo>
                  <a:lnTo>
                    <a:pt x="1524" y="670560"/>
                  </a:lnTo>
                  <a:lnTo>
                    <a:pt x="0" y="669036"/>
                  </a:lnTo>
                  <a:close/>
                </a:path>
                <a:path w="6350" h="4723130">
                  <a:moveTo>
                    <a:pt x="0" y="632460"/>
                  </a:moveTo>
                  <a:lnTo>
                    <a:pt x="0" y="627887"/>
                  </a:lnTo>
                  <a:lnTo>
                    <a:pt x="1524" y="626364"/>
                  </a:lnTo>
                  <a:lnTo>
                    <a:pt x="4571" y="626364"/>
                  </a:lnTo>
                  <a:lnTo>
                    <a:pt x="6096" y="627887"/>
                  </a:lnTo>
                  <a:lnTo>
                    <a:pt x="6096" y="632460"/>
                  </a:lnTo>
                  <a:lnTo>
                    <a:pt x="4571" y="633984"/>
                  </a:lnTo>
                  <a:lnTo>
                    <a:pt x="1524" y="633984"/>
                  </a:lnTo>
                  <a:lnTo>
                    <a:pt x="0" y="632460"/>
                  </a:lnTo>
                  <a:close/>
                </a:path>
                <a:path w="6350" h="4723130">
                  <a:moveTo>
                    <a:pt x="0" y="595884"/>
                  </a:moveTo>
                  <a:lnTo>
                    <a:pt x="0" y="591312"/>
                  </a:lnTo>
                  <a:lnTo>
                    <a:pt x="1524" y="589787"/>
                  </a:lnTo>
                  <a:lnTo>
                    <a:pt x="4571" y="589787"/>
                  </a:lnTo>
                  <a:lnTo>
                    <a:pt x="6096" y="591312"/>
                  </a:lnTo>
                  <a:lnTo>
                    <a:pt x="6096" y="595884"/>
                  </a:lnTo>
                  <a:lnTo>
                    <a:pt x="4571" y="597408"/>
                  </a:lnTo>
                  <a:lnTo>
                    <a:pt x="1524" y="597408"/>
                  </a:lnTo>
                  <a:lnTo>
                    <a:pt x="0" y="595884"/>
                  </a:lnTo>
                  <a:close/>
                </a:path>
                <a:path w="6350" h="4723130">
                  <a:moveTo>
                    <a:pt x="0" y="559308"/>
                  </a:moveTo>
                  <a:lnTo>
                    <a:pt x="0" y="553212"/>
                  </a:lnTo>
                  <a:lnTo>
                    <a:pt x="6096" y="553212"/>
                  </a:lnTo>
                  <a:lnTo>
                    <a:pt x="6096" y="559308"/>
                  </a:lnTo>
                  <a:lnTo>
                    <a:pt x="4571" y="559308"/>
                  </a:lnTo>
                  <a:lnTo>
                    <a:pt x="4571" y="560832"/>
                  </a:lnTo>
                  <a:lnTo>
                    <a:pt x="1524" y="560832"/>
                  </a:lnTo>
                  <a:lnTo>
                    <a:pt x="1524" y="559308"/>
                  </a:lnTo>
                  <a:lnTo>
                    <a:pt x="0" y="559308"/>
                  </a:lnTo>
                  <a:close/>
                </a:path>
                <a:path w="6350" h="4723130">
                  <a:moveTo>
                    <a:pt x="0" y="522732"/>
                  </a:moveTo>
                  <a:lnTo>
                    <a:pt x="0" y="516636"/>
                  </a:lnTo>
                  <a:lnTo>
                    <a:pt x="6096" y="516636"/>
                  </a:lnTo>
                  <a:lnTo>
                    <a:pt x="6096" y="522732"/>
                  </a:lnTo>
                  <a:lnTo>
                    <a:pt x="0" y="522732"/>
                  </a:lnTo>
                  <a:close/>
                </a:path>
                <a:path w="6350" h="4723130">
                  <a:moveTo>
                    <a:pt x="0" y="486156"/>
                  </a:moveTo>
                  <a:lnTo>
                    <a:pt x="0" y="480060"/>
                  </a:lnTo>
                  <a:lnTo>
                    <a:pt x="1524" y="480060"/>
                  </a:lnTo>
                  <a:lnTo>
                    <a:pt x="1524" y="478536"/>
                  </a:lnTo>
                  <a:lnTo>
                    <a:pt x="4571" y="478536"/>
                  </a:lnTo>
                  <a:lnTo>
                    <a:pt x="4571" y="480060"/>
                  </a:lnTo>
                  <a:lnTo>
                    <a:pt x="6096" y="480060"/>
                  </a:lnTo>
                  <a:lnTo>
                    <a:pt x="6096" y="486156"/>
                  </a:lnTo>
                  <a:lnTo>
                    <a:pt x="0" y="486156"/>
                  </a:lnTo>
                  <a:close/>
                </a:path>
                <a:path w="6350" h="4723130">
                  <a:moveTo>
                    <a:pt x="0" y="448056"/>
                  </a:moveTo>
                  <a:lnTo>
                    <a:pt x="0" y="443484"/>
                  </a:lnTo>
                  <a:lnTo>
                    <a:pt x="1524" y="441960"/>
                  </a:lnTo>
                  <a:lnTo>
                    <a:pt x="4571" y="441960"/>
                  </a:lnTo>
                  <a:lnTo>
                    <a:pt x="6096" y="443484"/>
                  </a:lnTo>
                  <a:lnTo>
                    <a:pt x="6096" y="448056"/>
                  </a:lnTo>
                  <a:lnTo>
                    <a:pt x="4571" y="449580"/>
                  </a:lnTo>
                  <a:lnTo>
                    <a:pt x="1524" y="449580"/>
                  </a:lnTo>
                  <a:lnTo>
                    <a:pt x="0" y="448056"/>
                  </a:lnTo>
                  <a:close/>
                </a:path>
                <a:path w="6350" h="4723130">
                  <a:moveTo>
                    <a:pt x="0" y="411480"/>
                  </a:moveTo>
                  <a:lnTo>
                    <a:pt x="0" y="406908"/>
                  </a:lnTo>
                  <a:lnTo>
                    <a:pt x="1524" y="405384"/>
                  </a:lnTo>
                  <a:lnTo>
                    <a:pt x="4571" y="405384"/>
                  </a:lnTo>
                  <a:lnTo>
                    <a:pt x="6096" y="406908"/>
                  </a:lnTo>
                  <a:lnTo>
                    <a:pt x="6096" y="411480"/>
                  </a:lnTo>
                  <a:lnTo>
                    <a:pt x="4571" y="413004"/>
                  </a:lnTo>
                  <a:lnTo>
                    <a:pt x="1524" y="413004"/>
                  </a:lnTo>
                  <a:lnTo>
                    <a:pt x="0" y="411480"/>
                  </a:lnTo>
                  <a:close/>
                </a:path>
                <a:path w="6350" h="4723130">
                  <a:moveTo>
                    <a:pt x="0" y="374904"/>
                  </a:moveTo>
                  <a:lnTo>
                    <a:pt x="0" y="370332"/>
                  </a:lnTo>
                  <a:lnTo>
                    <a:pt x="1524" y="368808"/>
                  </a:lnTo>
                  <a:lnTo>
                    <a:pt x="4571" y="368808"/>
                  </a:lnTo>
                  <a:lnTo>
                    <a:pt x="6096" y="370332"/>
                  </a:lnTo>
                  <a:lnTo>
                    <a:pt x="6096" y="374904"/>
                  </a:lnTo>
                  <a:lnTo>
                    <a:pt x="4571" y="376428"/>
                  </a:lnTo>
                  <a:lnTo>
                    <a:pt x="1524" y="376428"/>
                  </a:lnTo>
                  <a:lnTo>
                    <a:pt x="0" y="374904"/>
                  </a:lnTo>
                  <a:close/>
                </a:path>
                <a:path w="6350" h="4723130">
                  <a:moveTo>
                    <a:pt x="0" y="338328"/>
                  </a:moveTo>
                  <a:lnTo>
                    <a:pt x="0" y="332232"/>
                  </a:lnTo>
                  <a:lnTo>
                    <a:pt x="6096" y="332232"/>
                  </a:lnTo>
                  <a:lnTo>
                    <a:pt x="6096" y="338328"/>
                  </a:lnTo>
                  <a:lnTo>
                    <a:pt x="4571" y="338328"/>
                  </a:lnTo>
                  <a:lnTo>
                    <a:pt x="4571" y="339852"/>
                  </a:lnTo>
                  <a:lnTo>
                    <a:pt x="1524" y="339852"/>
                  </a:lnTo>
                  <a:lnTo>
                    <a:pt x="1524" y="338328"/>
                  </a:lnTo>
                  <a:lnTo>
                    <a:pt x="0" y="338328"/>
                  </a:lnTo>
                  <a:close/>
                </a:path>
                <a:path w="6350" h="4723130">
                  <a:moveTo>
                    <a:pt x="0" y="301752"/>
                  </a:moveTo>
                  <a:lnTo>
                    <a:pt x="0" y="295656"/>
                  </a:lnTo>
                  <a:lnTo>
                    <a:pt x="6096" y="295656"/>
                  </a:lnTo>
                  <a:lnTo>
                    <a:pt x="6096" y="301752"/>
                  </a:lnTo>
                  <a:lnTo>
                    <a:pt x="0" y="301752"/>
                  </a:lnTo>
                  <a:close/>
                </a:path>
                <a:path w="6350" h="4723130">
                  <a:moveTo>
                    <a:pt x="0" y="265176"/>
                  </a:moveTo>
                  <a:lnTo>
                    <a:pt x="0" y="259080"/>
                  </a:lnTo>
                  <a:lnTo>
                    <a:pt x="1524" y="259080"/>
                  </a:lnTo>
                  <a:lnTo>
                    <a:pt x="1524" y="257556"/>
                  </a:lnTo>
                  <a:lnTo>
                    <a:pt x="4571" y="257556"/>
                  </a:lnTo>
                  <a:lnTo>
                    <a:pt x="4571" y="259080"/>
                  </a:lnTo>
                  <a:lnTo>
                    <a:pt x="6096" y="259080"/>
                  </a:lnTo>
                  <a:lnTo>
                    <a:pt x="6096" y="265176"/>
                  </a:lnTo>
                  <a:lnTo>
                    <a:pt x="0" y="265176"/>
                  </a:lnTo>
                  <a:close/>
                </a:path>
                <a:path w="6350" h="4723130">
                  <a:moveTo>
                    <a:pt x="0" y="227076"/>
                  </a:moveTo>
                  <a:lnTo>
                    <a:pt x="0" y="222504"/>
                  </a:lnTo>
                  <a:lnTo>
                    <a:pt x="1524" y="220980"/>
                  </a:lnTo>
                  <a:lnTo>
                    <a:pt x="4571" y="220980"/>
                  </a:lnTo>
                  <a:lnTo>
                    <a:pt x="6096" y="222504"/>
                  </a:lnTo>
                  <a:lnTo>
                    <a:pt x="6096" y="227076"/>
                  </a:lnTo>
                  <a:lnTo>
                    <a:pt x="4571" y="228600"/>
                  </a:lnTo>
                  <a:lnTo>
                    <a:pt x="1524" y="228600"/>
                  </a:lnTo>
                  <a:lnTo>
                    <a:pt x="0" y="227076"/>
                  </a:lnTo>
                  <a:close/>
                </a:path>
                <a:path w="6350" h="4723130">
                  <a:moveTo>
                    <a:pt x="0" y="190500"/>
                  </a:moveTo>
                  <a:lnTo>
                    <a:pt x="0" y="185928"/>
                  </a:lnTo>
                  <a:lnTo>
                    <a:pt x="1524" y="184404"/>
                  </a:lnTo>
                  <a:lnTo>
                    <a:pt x="4571" y="184404"/>
                  </a:lnTo>
                  <a:lnTo>
                    <a:pt x="6096" y="185928"/>
                  </a:lnTo>
                  <a:lnTo>
                    <a:pt x="6096" y="190500"/>
                  </a:lnTo>
                  <a:lnTo>
                    <a:pt x="4571" y="192024"/>
                  </a:lnTo>
                  <a:lnTo>
                    <a:pt x="1524" y="192024"/>
                  </a:lnTo>
                  <a:lnTo>
                    <a:pt x="0" y="190500"/>
                  </a:lnTo>
                  <a:close/>
                </a:path>
                <a:path w="6350" h="4723130">
                  <a:moveTo>
                    <a:pt x="0" y="153924"/>
                  </a:moveTo>
                  <a:lnTo>
                    <a:pt x="0" y="149352"/>
                  </a:lnTo>
                  <a:lnTo>
                    <a:pt x="1524" y="147828"/>
                  </a:lnTo>
                  <a:lnTo>
                    <a:pt x="4571" y="147828"/>
                  </a:lnTo>
                  <a:lnTo>
                    <a:pt x="6096" y="149352"/>
                  </a:lnTo>
                  <a:lnTo>
                    <a:pt x="6096" y="153924"/>
                  </a:lnTo>
                  <a:lnTo>
                    <a:pt x="4571" y="153924"/>
                  </a:lnTo>
                  <a:lnTo>
                    <a:pt x="4571" y="155448"/>
                  </a:lnTo>
                  <a:lnTo>
                    <a:pt x="1524" y="155448"/>
                  </a:lnTo>
                  <a:lnTo>
                    <a:pt x="1524" y="153924"/>
                  </a:lnTo>
                  <a:lnTo>
                    <a:pt x="0" y="153924"/>
                  </a:lnTo>
                  <a:close/>
                </a:path>
                <a:path w="6350" h="4723130">
                  <a:moveTo>
                    <a:pt x="0" y="117348"/>
                  </a:moveTo>
                  <a:lnTo>
                    <a:pt x="0" y="111252"/>
                  </a:lnTo>
                  <a:lnTo>
                    <a:pt x="6096" y="111252"/>
                  </a:lnTo>
                  <a:lnTo>
                    <a:pt x="6096" y="117348"/>
                  </a:lnTo>
                  <a:lnTo>
                    <a:pt x="4571" y="117348"/>
                  </a:lnTo>
                  <a:lnTo>
                    <a:pt x="4571" y="118872"/>
                  </a:lnTo>
                  <a:lnTo>
                    <a:pt x="1524" y="118872"/>
                  </a:lnTo>
                  <a:lnTo>
                    <a:pt x="1524" y="117348"/>
                  </a:lnTo>
                  <a:lnTo>
                    <a:pt x="0" y="117348"/>
                  </a:lnTo>
                  <a:close/>
                </a:path>
                <a:path w="6350" h="4723130">
                  <a:moveTo>
                    <a:pt x="0" y="80772"/>
                  </a:moveTo>
                  <a:lnTo>
                    <a:pt x="0" y="74676"/>
                  </a:lnTo>
                  <a:lnTo>
                    <a:pt x="6096" y="74676"/>
                  </a:lnTo>
                  <a:lnTo>
                    <a:pt x="6096" y="80772"/>
                  </a:lnTo>
                  <a:lnTo>
                    <a:pt x="0" y="80772"/>
                  </a:lnTo>
                  <a:close/>
                </a:path>
                <a:path w="6350" h="4723130">
                  <a:moveTo>
                    <a:pt x="0" y="44195"/>
                  </a:moveTo>
                  <a:lnTo>
                    <a:pt x="0" y="38100"/>
                  </a:lnTo>
                  <a:lnTo>
                    <a:pt x="1524" y="38100"/>
                  </a:lnTo>
                  <a:lnTo>
                    <a:pt x="1524" y="36576"/>
                  </a:lnTo>
                  <a:lnTo>
                    <a:pt x="4571" y="36576"/>
                  </a:lnTo>
                  <a:lnTo>
                    <a:pt x="4571" y="38100"/>
                  </a:lnTo>
                  <a:lnTo>
                    <a:pt x="6096" y="38100"/>
                  </a:lnTo>
                  <a:lnTo>
                    <a:pt x="6096" y="44195"/>
                  </a:lnTo>
                  <a:lnTo>
                    <a:pt x="0" y="44195"/>
                  </a:lnTo>
                  <a:close/>
                </a:path>
                <a:path w="6350" h="4723130">
                  <a:moveTo>
                    <a:pt x="0" y="6095"/>
                  </a:moveTo>
                  <a:lnTo>
                    <a:pt x="0" y="1524"/>
                  </a:lnTo>
                  <a:lnTo>
                    <a:pt x="1524" y="0"/>
                  </a:lnTo>
                  <a:lnTo>
                    <a:pt x="4571" y="0"/>
                  </a:lnTo>
                  <a:lnTo>
                    <a:pt x="6096" y="1524"/>
                  </a:lnTo>
                  <a:lnTo>
                    <a:pt x="6096" y="6095"/>
                  </a:lnTo>
                  <a:lnTo>
                    <a:pt x="4571" y="7620"/>
                  </a:lnTo>
                  <a:lnTo>
                    <a:pt x="1524" y="7620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47544" y="6269735"/>
              <a:ext cx="86867" cy="6400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291583" y="1502663"/>
              <a:ext cx="7620" cy="4723130"/>
            </a:xfrm>
            <a:custGeom>
              <a:avLst/>
              <a:gdLst/>
              <a:ahLst/>
              <a:cxnLst/>
              <a:rect l="l" t="t" r="r" b="b"/>
              <a:pathLst>
                <a:path w="7620" h="4723130">
                  <a:moveTo>
                    <a:pt x="6096" y="4721352"/>
                  </a:moveTo>
                  <a:lnTo>
                    <a:pt x="6096" y="4716780"/>
                  </a:lnTo>
                  <a:lnTo>
                    <a:pt x="7619" y="4716780"/>
                  </a:lnTo>
                  <a:lnTo>
                    <a:pt x="7619" y="4721352"/>
                  </a:lnTo>
                  <a:lnTo>
                    <a:pt x="6096" y="4721352"/>
                  </a:lnTo>
                  <a:close/>
                </a:path>
                <a:path w="7620" h="4723130">
                  <a:moveTo>
                    <a:pt x="1523" y="4722875"/>
                  </a:moveTo>
                  <a:lnTo>
                    <a:pt x="1523" y="4715256"/>
                  </a:lnTo>
                  <a:lnTo>
                    <a:pt x="6096" y="4715256"/>
                  </a:lnTo>
                  <a:lnTo>
                    <a:pt x="6096" y="4722875"/>
                  </a:lnTo>
                  <a:lnTo>
                    <a:pt x="1523" y="4722875"/>
                  </a:lnTo>
                  <a:close/>
                </a:path>
                <a:path w="7620" h="4723130">
                  <a:moveTo>
                    <a:pt x="0" y="4721352"/>
                  </a:moveTo>
                  <a:lnTo>
                    <a:pt x="0" y="4716780"/>
                  </a:lnTo>
                  <a:lnTo>
                    <a:pt x="1523" y="4716780"/>
                  </a:lnTo>
                  <a:lnTo>
                    <a:pt x="1523" y="4721352"/>
                  </a:lnTo>
                  <a:lnTo>
                    <a:pt x="0" y="4721352"/>
                  </a:lnTo>
                  <a:close/>
                </a:path>
                <a:path w="7620" h="4723130">
                  <a:moveTo>
                    <a:pt x="0" y="4683252"/>
                  </a:moveTo>
                  <a:lnTo>
                    <a:pt x="0" y="4680204"/>
                  </a:lnTo>
                  <a:lnTo>
                    <a:pt x="1523" y="4678680"/>
                  </a:lnTo>
                  <a:lnTo>
                    <a:pt x="6096" y="4678680"/>
                  </a:lnTo>
                  <a:lnTo>
                    <a:pt x="7619" y="4680204"/>
                  </a:lnTo>
                  <a:lnTo>
                    <a:pt x="7619" y="4683252"/>
                  </a:lnTo>
                  <a:lnTo>
                    <a:pt x="4571" y="4686300"/>
                  </a:lnTo>
                  <a:lnTo>
                    <a:pt x="3048" y="4686300"/>
                  </a:lnTo>
                  <a:lnTo>
                    <a:pt x="0" y="4683252"/>
                  </a:lnTo>
                  <a:close/>
                </a:path>
                <a:path w="7620" h="4723130">
                  <a:moveTo>
                    <a:pt x="0" y="4646675"/>
                  </a:moveTo>
                  <a:lnTo>
                    <a:pt x="0" y="4643628"/>
                  </a:lnTo>
                  <a:lnTo>
                    <a:pt x="1523" y="4642104"/>
                  </a:lnTo>
                  <a:lnTo>
                    <a:pt x="6096" y="4642104"/>
                  </a:lnTo>
                  <a:lnTo>
                    <a:pt x="7619" y="4643628"/>
                  </a:lnTo>
                  <a:lnTo>
                    <a:pt x="7619" y="4646675"/>
                  </a:lnTo>
                  <a:lnTo>
                    <a:pt x="6096" y="4648200"/>
                  </a:lnTo>
                  <a:lnTo>
                    <a:pt x="1523" y="4648200"/>
                  </a:lnTo>
                  <a:lnTo>
                    <a:pt x="0" y="4646675"/>
                  </a:lnTo>
                  <a:close/>
                </a:path>
                <a:path w="7620" h="4723130">
                  <a:moveTo>
                    <a:pt x="0" y="4610100"/>
                  </a:moveTo>
                  <a:lnTo>
                    <a:pt x="0" y="4607052"/>
                  </a:lnTo>
                  <a:lnTo>
                    <a:pt x="3048" y="4604004"/>
                  </a:lnTo>
                  <a:lnTo>
                    <a:pt x="4571" y="4604004"/>
                  </a:lnTo>
                  <a:lnTo>
                    <a:pt x="7619" y="4607052"/>
                  </a:lnTo>
                  <a:lnTo>
                    <a:pt x="7619" y="4610100"/>
                  </a:lnTo>
                  <a:lnTo>
                    <a:pt x="6096" y="4611624"/>
                  </a:lnTo>
                  <a:lnTo>
                    <a:pt x="1523" y="4611624"/>
                  </a:lnTo>
                  <a:lnTo>
                    <a:pt x="0" y="4610100"/>
                  </a:lnTo>
                  <a:close/>
                </a:path>
                <a:path w="7620" h="4723130">
                  <a:moveTo>
                    <a:pt x="0" y="4573524"/>
                  </a:moveTo>
                  <a:lnTo>
                    <a:pt x="0" y="4568952"/>
                  </a:lnTo>
                  <a:lnTo>
                    <a:pt x="1523" y="4568952"/>
                  </a:lnTo>
                  <a:lnTo>
                    <a:pt x="3048" y="4567428"/>
                  </a:lnTo>
                  <a:lnTo>
                    <a:pt x="4571" y="4567428"/>
                  </a:lnTo>
                  <a:lnTo>
                    <a:pt x="6096" y="4568952"/>
                  </a:lnTo>
                  <a:lnTo>
                    <a:pt x="7619" y="4568952"/>
                  </a:lnTo>
                  <a:lnTo>
                    <a:pt x="7619" y="4573524"/>
                  </a:lnTo>
                  <a:lnTo>
                    <a:pt x="6096" y="4573524"/>
                  </a:lnTo>
                  <a:lnTo>
                    <a:pt x="6096" y="4575048"/>
                  </a:lnTo>
                  <a:lnTo>
                    <a:pt x="1523" y="4575048"/>
                  </a:lnTo>
                  <a:lnTo>
                    <a:pt x="1523" y="4573524"/>
                  </a:lnTo>
                  <a:lnTo>
                    <a:pt x="0" y="4573524"/>
                  </a:lnTo>
                  <a:close/>
                </a:path>
                <a:path w="7620" h="4723130">
                  <a:moveTo>
                    <a:pt x="6096" y="4536948"/>
                  </a:moveTo>
                  <a:lnTo>
                    <a:pt x="6096" y="4532375"/>
                  </a:lnTo>
                  <a:lnTo>
                    <a:pt x="7619" y="4532375"/>
                  </a:lnTo>
                  <a:lnTo>
                    <a:pt x="7619" y="4536948"/>
                  </a:lnTo>
                  <a:lnTo>
                    <a:pt x="6096" y="4536948"/>
                  </a:lnTo>
                  <a:close/>
                </a:path>
                <a:path w="7620" h="4723130">
                  <a:moveTo>
                    <a:pt x="1523" y="4538472"/>
                  </a:moveTo>
                  <a:lnTo>
                    <a:pt x="1523" y="4530852"/>
                  </a:lnTo>
                  <a:lnTo>
                    <a:pt x="6096" y="4530852"/>
                  </a:lnTo>
                  <a:lnTo>
                    <a:pt x="6096" y="4538472"/>
                  </a:lnTo>
                  <a:lnTo>
                    <a:pt x="1523" y="4538472"/>
                  </a:lnTo>
                  <a:close/>
                </a:path>
                <a:path w="7620" h="4723130">
                  <a:moveTo>
                    <a:pt x="0" y="4536948"/>
                  </a:moveTo>
                  <a:lnTo>
                    <a:pt x="0" y="4532375"/>
                  </a:lnTo>
                  <a:lnTo>
                    <a:pt x="1523" y="4532375"/>
                  </a:lnTo>
                  <a:lnTo>
                    <a:pt x="1523" y="4536948"/>
                  </a:lnTo>
                  <a:lnTo>
                    <a:pt x="0" y="4536948"/>
                  </a:lnTo>
                  <a:close/>
                </a:path>
                <a:path w="7620" h="4723130">
                  <a:moveTo>
                    <a:pt x="6096" y="4500372"/>
                  </a:moveTo>
                  <a:lnTo>
                    <a:pt x="6096" y="4495800"/>
                  </a:lnTo>
                  <a:lnTo>
                    <a:pt x="7619" y="4495800"/>
                  </a:lnTo>
                  <a:lnTo>
                    <a:pt x="7619" y="4500372"/>
                  </a:lnTo>
                  <a:lnTo>
                    <a:pt x="6096" y="4500372"/>
                  </a:lnTo>
                  <a:close/>
                </a:path>
                <a:path w="7620" h="4723130">
                  <a:moveTo>
                    <a:pt x="1523" y="4501896"/>
                  </a:moveTo>
                  <a:lnTo>
                    <a:pt x="1523" y="4494275"/>
                  </a:lnTo>
                  <a:lnTo>
                    <a:pt x="6096" y="4494275"/>
                  </a:lnTo>
                  <a:lnTo>
                    <a:pt x="6096" y="4501896"/>
                  </a:lnTo>
                  <a:lnTo>
                    <a:pt x="1523" y="4501896"/>
                  </a:lnTo>
                  <a:close/>
                </a:path>
                <a:path w="7620" h="4723130">
                  <a:moveTo>
                    <a:pt x="0" y="4500372"/>
                  </a:moveTo>
                  <a:lnTo>
                    <a:pt x="0" y="4495800"/>
                  </a:lnTo>
                  <a:lnTo>
                    <a:pt x="1523" y="4495800"/>
                  </a:lnTo>
                  <a:lnTo>
                    <a:pt x="1523" y="4500372"/>
                  </a:lnTo>
                  <a:lnTo>
                    <a:pt x="0" y="4500372"/>
                  </a:lnTo>
                  <a:close/>
                </a:path>
                <a:path w="7620" h="4723130">
                  <a:moveTo>
                    <a:pt x="0" y="4462272"/>
                  </a:moveTo>
                  <a:lnTo>
                    <a:pt x="0" y="4459224"/>
                  </a:lnTo>
                  <a:lnTo>
                    <a:pt x="1523" y="4457700"/>
                  </a:lnTo>
                  <a:lnTo>
                    <a:pt x="6096" y="4457700"/>
                  </a:lnTo>
                  <a:lnTo>
                    <a:pt x="7619" y="4459224"/>
                  </a:lnTo>
                  <a:lnTo>
                    <a:pt x="7619" y="4462272"/>
                  </a:lnTo>
                  <a:lnTo>
                    <a:pt x="4571" y="4465320"/>
                  </a:lnTo>
                  <a:lnTo>
                    <a:pt x="3048" y="4465320"/>
                  </a:lnTo>
                  <a:lnTo>
                    <a:pt x="0" y="4462272"/>
                  </a:lnTo>
                  <a:close/>
                </a:path>
                <a:path w="7620" h="4723130">
                  <a:moveTo>
                    <a:pt x="0" y="4425696"/>
                  </a:moveTo>
                  <a:lnTo>
                    <a:pt x="0" y="4422648"/>
                  </a:lnTo>
                  <a:lnTo>
                    <a:pt x="1523" y="4421124"/>
                  </a:lnTo>
                  <a:lnTo>
                    <a:pt x="6096" y="4421124"/>
                  </a:lnTo>
                  <a:lnTo>
                    <a:pt x="7619" y="4422648"/>
                  </a:lnTo>
                  <a:lnTo>
                    <a:pt x="7619" y="4425696"/>
                  </a:lnTo>
                  <a:lnTo>
                    <a:pt x="6096" y="4427220"/>
                  </a:lnTo>
                  <a:lnTo>
                    <a:pt x="1523" y="4427220"/>
                  </a:lnTo>
                  <a:lnTo>
                    <a:pt x="0" y="4425696"/>
                  </a:lnTo>
                  <a:close/>
                </a:path>
                <a:path w="7620" h="4723130">
                  <a:moveTo>
                    <a:pt x="0" y="4389120"/>
                  </a:moveTo>
                  <a:lnTo>
                    <a:pt x="0" y="4386072"/>
                  </a:lnTo>
                  <a:lnTo>
                    <a:pt x="3048" y="4383024"/>
                  </a:lnTo>
                  <a:lnTo>
                    <a:pt x="4571" y="4383024"/>
                  </a:lnTo>
                  <a:lnTo>
                    <a:pt x="7619" y="4386072"/>
                  </a:lnTo>
                  <a:lnTo>
                    <a:pt x="7619" y="4389120"/>
                  </a:lnTo>
                  <a:lnTo>
                    <a:pt x="6096" y="4390643"/>
                  </a:lnTo>
                  <a:lnTo>
                    <a:pt x="1523" y="4390643"/>
                  </a:lnTo>
                  <a:lnTo>
                    <a:pt x="0" y="4389120"/>
                  </a:lnTo>
                  <a:close/>
                </a:path>
                <a:path w="7620" h="4723130">
                  <a:moveTo>
                    <a:pt x="6096" y="4352543"/>
                  </a:moveTo>
                  <a:lnTo>
                    <a:pt x="6096" y="4347972"/>
                  </a:lnTo>
                  <a:lnTo>
                    <a:pt x="7619" y="4347972"/>
                  </a:lnTo>
                  <a:lnTo>
                    <a:pt x="7619" y="4352543"/>
                  </a:lnTo>
                  <a:lnTo>
                    <a:pt x="6096" y="4352543"/>
                  </a:lnTo>
                  <a:close/>
                </a:path>
                <a:path w="7620" h="4723130">
                  <a:moveTo>
                    <a:pt x="1523" y="4354068"/>
                  </a:moveTo>
                  <a:lnTo>
                    <a:pt x="1523" y="4346448"/>
                  </a:lnTo>
                  <a:lnTo>
                    <a:pt x="6096" y="4346448"/>
                  </a:lnTo>
                  <a:lnTo>
                    <a:pt x="6096" y="4354068"/>
                  </a:lnTo>
                  <a:lnTo>
                    <a:pt x="1523" y="4354068"/>
                  </a:lnTo>
                  <a:close/>
                </a:path>
                <a:path w="7620" h="4723130">
                  <a:moveTo>
                    <a:pt x="0" y="4352543"/>
                  </a:moveTo>
                  <a:lnTo>
                    <a:pt x="0" y="4347972"/>
                  </a:lnTo>
                  <a:lnTo>
                    <a:pt x="1523" y="4347972"/>
                  </a:lnTo>
                  <a:lnTo>
                    <a:pt x="1523" y="4352543"/>
                  </a:lnTo>
                  <a:lnTo>
                    <a:pt x="0" y="4352543"/>
                  </a:lnTo>
                  <a:close/>
                </a:path>
                <a:path w="7620" h="4723130">
                  <a:moveTo>
                    <a:pt x="6096" y="4315968"/>
                  </a:moveTo>
                  <a:lnTo>
                    <a:pt x="6096" y="4311396"/>
                  </a:lnTo>
                  <a:lnTo>
                    <a:pt x="7619" y="4311396"/>
                  </a:lnTo>
                  <a:lnTo>
                    <a:pt x="7619" y="4315968"/>
                  </a:lnTo>
                  <a:lnTo>
                    <a:pt x="6096" y="4315968"/>
                  </a:lnTo>
                  <a:close/>
                </a:path>
                <a:path w="7620" h="4723130">
                  <a:moveTo>
                    <a:pt x="1523" y="4317491"/>
                  </a:moveTo>
                  <a:lnTo>
                    <a:pt x="1523" y="4309872"/>
                  </a:lnTo>
                  <a:lnTo>
                    <a:pt x="6096" y="4309872"/>
                  </a:lnTo>
                  <a:lnTo>
                    <a:pt x="6096" y="4317491"/>
                  </a:lnTo>
                  <a:lnTo>
                    <a:pt x="1523" y="4317491"/>
                  </a:lnTo>
                  <a:close/>
                </a:path>
                <a:path w="7620" h="4723130">
                  <a:moveTo>
                    <a:pt x="0" y="4315968"/>
                  </a:moveTo>
                  <a:lnTo>
                    <a:pt x="0" y="4311396"/>
                  </a:lnTo>
                  <a:lnTo>
                    <a:pt x="1523" y="4311396"/>
                  </a:lnTo>
                  <a:lnTo>
                    <a:pt x="1523" y="4315968"/>
                  </a:lnTo>
                  <a:lnTo>
                    <a:pt x="0" y="4315968"/>
                  </a:lnTo>
                  <a:close/>
                </a:path>
                <a:path w="7620" h="4723130">
                  <a:moveTo>
                    <a:pt x="6096" y="4279391"/>
                  </a:moveTo>
                  <a:lnTo>
                    <a:pt x="6096" y="4274820"/>
                  </a:lnTo>
                  <a:lnTo>
                    <a:pt x="7619" y="4274820"/>
                  </a:lnTo>
                  <a:lnTo>
                    <a:pt x="7619" y="4279391"/>
                  </a:lnTo>
                  <a:lnTo>
                    <a:pt x="6096" y="4279391"/>
                  </a:lnTo>
                  <a:close/>
                </a:path>
                <a:path w="7620" h="4723130">
                  <a:moveTo>
                    <a:pt x="1523" y="4280916"/>
                  </a:moveTo>
                  <a:lnTo>
                    <a:pt x="1523" y="4273296"/>
                  </a:lnTo>
                  <a:lnTo>
                    <a:pt x="6096" y="4273296"/>
                  </a:lnTo>
                  <a:lnTo>
                    <a:pt x="6096" y="4280916"/>
                  </a:lnTo>
                  <a:lnTo>
                    <a:pt x="1523" y="4280916"/>
                  </a:lnTo>
                  <a:close/>
                </a:path>
                <a:path w="7620" h="4723130">
                  <a:moveTo>
                    <a:pt x="0" y="4279391"/>
                  </a:moveTo>
                  <a:lnTo>
                    <a:pt x="0" y="4274820"/>
                  </a:lnTo>
                  <a:lnTo>
                    <a:pt x="1523" y="4274820"/>
                  </a:lnTo>
                  <a:lnTo>
                    <a:pt x="1523" y="4279391"/>
                  </a:lnTo>
                  <a:lnTo>
                    <a:pt x="0" y="4279391"/>
                  </a:lnTo>
                  <a:close/>
                </a:path>
                <a:path w="7620" h="4723130">
                  <a:moveTo>
                    <a:pt x="0" y="4241291"/>
                  </a:moveTo>
                  <a:lnTo>
                    <a:pt x="0" y="4238243"/>
                  </a:lnTo>
                  <a:lnTo>
                    <a:pt x="1523" y="4236720"/>
                  </a:lnTo>
                  <a:lnTo>
                    <a:pt x="6096" y="4236720"/>
                  </a:lnTo>
                  <a:lnTo>
                    <a:pt x="7619" y="4238243"/>
                  </a:lnTo>
                  <a:lnTo>
                    <a:pt x="7619" y="4241291"/>
                  </a:lnTo>
                  <a:lnTo>
                    <a:pt x="4571" y="4244340"/>
                  </a:lnTo>
                  <a:lnTo>
                    <a:pt x="3048" y="4244340"/>
                  </a:lnTo>
                  <a:lnTo>
                    <a:pt x="0" y="4241291"/>
                  </a:lnTo>
                  <a:close/>
                </a:path>
                <a:path w="7620" h="4723130">
                  <a:moveTo>
                    <a:pt x="0" y="4204716"/>
                  </a:moveTo>
                  <a:lnTo>
                    <a:pt x="0" y="4201668"/>
                  </a:lnTo>
                  <a:lnTo>
                    <a:pt x="1523" y="4200143"/>
                  </a:lnTo>
                  <a:lnTo>
                    <a:pt x="6096" y="4200143"/>
                  </a:lnTo>
                  <a:lnTo>
                    <a:pt x="7619" y="4201668"/>
                  </a:lnTo>
                  <a:lnTo>
                    <a:pt x="7619" y="4204716"/>
                  </a:lnTo>
                  <a:lnTo>
                    <a:pt x="6096" y="4206240"/>
                  </a:lnTo>
                  <a:lnTo>
                    <a:pt x="1523" y="4206240"/>
                  </a:lnTo>
                  <a:lnTo>
                    <a:pt x="0" y="4204716"/>
                  </a:lnTo>
                  <a:close/>
                </a:path>
                <a:path w="7620" h="4723130">
                  <a:moveTo>
                    <a:pt x="0" y="4168140"/>
                  </a:moveTo>
                  <a:lnTo>
                    <a:pt x="0" y="4165091"/>
                  </a:lnTo>
                  <a:lnTo>
                    <a:pt x="3048" y="4162043"/>
                  </a:lnTo>
                  <a:lnTo>
                    <a:pt x="4571" y="4162043"/>
                  </a:lnTo>
                  <a:lnTo>
                    <a:pt x="7619" y="4165091"/>
                  </a:lnTo>
                  <a:lnTo>
                    <a:pt x="7619" y="4168140"/>
                  </a:lnTo>
                  <a:lnTo>
                    <a:pt x="6096" y="4169664"/>
                  </a:lnTo>
                  <a:lnTo>
                    <a:pt x="1523" y="4169664"/>
                  </a:lnTo>
                  <a:lnTo>
                    <a:pt x="0" y="4168140"/>
                  </a:lnTo>
                  <a:close/>
                </a:path>
                <a:path w="7620" h="4723130">
                  <a:moveTo>
                    <a:pt x="6096" y="4131564"/>
                  </a:moveTo>
                  <a:lnTo>
                    <a:pt x="6096" y="4126991"/>
                  </a:lnTo>
                  <a:lnTo>
                    <a:pt x="7619" y="4126991"/>
                  </a:lnTo>
                  <a:lnTo>
                    <a:pt x="7619" y="4131564"/>
                  </a:lnTo>
                  <a:lnTo>
                    <a:pt x="6096" y="4131564"/>
                  </a:lnTo>
                  <a:close/>
                </a:path>
                <a:path w="7620" h="4723130">
                  <a:moveTo>
                    <a:pt x="1523" y="4133088"/>
                  </a:moveTo>
                  <a:lnTo>
                    <a:pt x="1523" y="4125468"/>
                  </a:lnTo>
                  <a:lnTo>
                    <a:pt x="6096" y="4125468"/>
                  </a:lnTo>
                  <a:lnTo>
                    <a:pt x="6096" y="4133088"/>
                  </a:lnTo>
                  <a:lnTo>
                    <a:pt x="1523" y="4133088"/>
                  </a:lnTo>
                  <a:close/>
                </a:path>
                <a:path w="7620" h="4723130">
                  <a:moveTo>
                    <a:pt x="0" y="4131564"/>
                  </a:moveTo>
                  <a:lnTo>
                    <a:pt x="0" y="4126991"/>
                  </a:lnTo>
                  <a:lnTo>
                    <a:pt x="1523" y="4126991"/>
                  </a:lnTo>
                  <a:lnTo>
                    <a:pt x="1523" y="4131564"/>
                  </a:lnTo>
                  <a:lnTo>
                    <a:pt x="0" y="4131564"/>
                  </a:lnTo>
                  <a:close/>
                </a:path>
                <a:path w="7620" h="4723130">
                  <a:moveTo>
                    <a:pt x="6096" y="4094988"/>
                  </a:moveTo>
                  <a:lnTo>
                    <a:pt x="6096" y="4090416"/>
                  </a:lnTo>
                  <a:lnTo>
                    <a:pt x="7619" y="4090416"/>
                  </a:lnTo>
                  <a:lnTo>
                    <a:pt x="7619" y="4094988"/>
                  </a:lnTo>
                  <a:lnTo>
                    <a:pt x="6096" y="4094988"/>
                  </a:lnTo>
                  <a:close/>
                </a:path>
                <a:path w="7620" h="4723130">
                  <a:moveTo>
                    <a:pt x="1523" y="4096512"/>
                  </a:moveTo>
                  <a:lnTo>
                    <a:pt x="1523" y="4088891"/>
                  </a:lnTo>
                  <a:lnTo>
                    <a:pt x="6096" y="4088891"/>
                  </a:lnTo>
                  <a:lnTo>
                    <a:pt x="6096" y="4096512"/>
                  </a:lnTo>
                  <a:lnTo>
                    <a:pt x="1523" y="4096512"/>
                  </a:lnTo>
                  <a:close/>
                </a:path>
                <a:path w="7620" h="4723130">
                  <a:moveTo>
                    <a:pt x="0" y="4094988"/>
                  </a:moveTo>
                  <a:lnTo>
                    <a:pt x="0" y="4090416"/>
                  </a:lnTo>
                  <a:lnTo>
                    <a:pt x="1523" y="4090416"/>
                  </a:lnTo>
                  <a:lnTo>
                    <a:pt x="1523" y="4094988"/>
                  </a:lnTo>
                  <a:lnTo>
                    <a:pt x="0" y="4094988"/>
                  </a:lnTo>
                  <a:close/>
                </a:path>
                <a:path w="7620" h="4723130">
                  <a:moveTo>
                    <a:pt x="0" y="4058412"/>
                  </a:moveTo>
                  <a:lnTo>
                    <a:pt x="0" y="4053840"/>
                  </a:lnTo>
                  <a:lnTo>
                    <a:pt x="1523" y="4053840"/>
                  </a:lnTo>
                  <a:lnTo>
                    <a:pt x="1523" y="4052316"/>
                  </a:lnTo>
                  <a:lnTo>
                    <a:pt x="6096" y="4052316"/>
                  </a:lnTo>
                  <a:lnTo>
                    <a:pt x="6096" y="4053840"/>
                  </a:lnTo>
                  <a:lnTo>
                    <a:pt x="7619" y="4053840"/>
                  </a:lnTo>
                  <a:lnTo>
                    <a:pt x="7619" y="4058412"/>
                  </a:lnTo>
                  <a:lnTo>
                    <a:pt x="6096" y="4058412"/>
                  </a:lnTo>
                  <a:lnTo>
                    <a:pt x="4571" y="4059936"/>
                  </a:lnTo>
                  <a:lnTo>
                    <a:pt x="3048" y="4059936"/>
                  </a:lnTo>
                  <a:lnTo>
                    <a:pt x="1523" y="4058412"/>
                  </a:lnTo>
                  <a:lnTo>
                    <a:pt x="0" y="4058412"/>
                  </a:lnTo>
                  <a:close/>
                </a:path>
                <a:path w="7620" h="4723130">
                  <a:moveTo>
                    <a:pt x="0" y="4020312"/>
                  </a:moveTo>
                  <a:lnTo>
                    <a:pt x="0" y="4017264"/>
                  </a:lnTo>
                  <a:lnTo>
                    <a:pt x="1523" y="4015740"/>
                  </a:lnTo>
                  <a:lnTo>
                    <a:pt x="6096" y="4015740"/>
                  </a:lnTo>
                  <a:lnTo>
                    <a:pt x="7619" y="4017264"/>
                  </a:lnTo>
                  <a:lnTo>
                    <a:pt x="7619" y="4020312"/>
                  </a:lnTo>
                  <a:lnTo>
                    <a:pt x="4571" y="4023359"/>
                  </a:lnTo>
                  <a:lnTo>
                    <a:pt x="3048" y="4023359"/>
                  </a:lnTo>
                  <a:lnTo>
                    <a:pt x="0" y="4020312"/>
                  </a:lnTo>
                  <a:close/>
                </a:path>
                <a:path w="7620" h="4723130">
                  <a:moveTo>
                    <a:pt x="0" y="3983736"/>
                  </a:moveTo>
                  <a:lnTo>
                    <a:pt x="0" y="3980688"/>
                  </a:lnTo>
                  <a:lnTo>
                    <a:pt x="1523" y="3979164"/>
                  </a:lnTo>
                  <a:lnTo>
                    <a:pt x="6096" y="3979164"/>
                  </a:lnTo>
                  <a:lnTo>
                    <a:pt x="7619" y="3980688"/>
                  </a:lnTo>
                  <a:lnTo>
                    <a:pt x="7619" y="3983736"/>
                  </a:lnTo>
                  <a:lnTo>
                    <a:pt x="6096" y="3985259"/>
                  </a:lnTo>
                  <a:lnTo>
                    <a:pt x="1523" y="3985259"/>
                  </a:lnTo>
                  <a:lnTo>
                    <a:pt x="0" y="3983736"/>
                  </a:lnTo>
                  <a:close/>
                </a:path>
                <a:path w="7620" h="4723130">
                  <a:moveTo>
                    <a:pt x="0" y="3947159"/>
                  </a:moveTo>
                  <a:lnTo>
                    <a:pt x="0" y="3944112"/>
                  </a:lnTo>
                  <a:lnTo>
                    <a:pt x="3048" y="3941064"/>
                  </a:lnTo>
                  <a:lnTo>
                    <a:pt x="4571" y="3941064"/>
                  </a:lnTo>
                  <a:lnTo>
                    <a:pt x="7619" y="3944112"/>
                  </a:lnTo>
                  <a:lnTo>
                    <a:pt x="7619" y="3947159"/>
                  </a:lnTo>
                  <a:lnTo>
                    <a:pt x="6096" y="3948684"/>
                  </a:lnTo>
                  <a:lnTo>
                    <a:pt x="1523" y="3948684"/>
                  </a:lnTo>
                  <a:lnTo>
                    <a:pt x="0" y="3947159"/>
                  </a:lnTo>
                  <a:close/>
                </a:path>
                <a:path w="7620" h="4723130">
                  <a:moveTo>
                    <a:pt x="6096" y="3910584"/>
                  </a:moveTo>
                  <a:lnTo>
                    <a:pt x="6096" y="3906012"/>
                  </a:lnTo>
                  <a:lnTo>
                    <a:pt x="7619" y="3906012"/>
                  </a:lnTo>
                  <a:lnTo>
                    <a:pt x="7619" y="3910584"/>
                  </a:lnTo>
                  <a:lnTo>
                    <a:pt x="6096" y="3910584"/>
                  </a:lnTo>
                  <a:close/>
                </a:path>
                <a:path w="7620" h="4723130">
                  <a:moveTo>
                    <a:pt x="1523" y="3912107"/>
                  </a:moveTo>
                  <a:lnTo>
                    <a:pt x="1523" y="3904488"/>
                  </a:lnTo>
                  <a:lnTo>
                    <a:pt x="6096" y="3904488"/>
                  </a:lnTo>
                  <a:lnTo>
                    <a:pt x="6096" y="3912107"/>
                  </a:lnTo>
                  <a:lnTo>
                    <a:pt x="1523" y="3912107"/>
                  </a:lnTo>
                  <a:close/>
                </a:path>
                <a:path w="7620" h="4723130">
                  <a:moveTo>
                    <a:pt x="0" y="3910584"/>
                  </a:moveTo>
                  <a:lnTo>
                    <a:pt x="0" y="3906012"/>
                  </a:lnTo>
                  <a:lnTo>
                    <a:pt x="1523" y="3906012"/>
                  </a:lnTo>
                  <a:lnTo>
                    <a:pt x="1523" y="3910584"/>
                  </a:lnTo>
                  <a:lnTo>
                    <a:pt x="0" y="3910584"/>
                  </a:lnTo>
                  <a:close/>
                </a:path>
                <a:path w="7620" h="4723130">
                  <a:moveTo>
                    <a:pt x="6096" y="3874007"/>
                  </a:moveTo>
                  <a:lnTo>
                    <a:pt x="6096" y="3869436"/>
                  </a:lnTo>
                  <a:lnTo>
                    <a:pt x="7619" y="3869436"/>
                  </a:lnTo>
                  <a:lnTo>
                    <a:pt x="7619" y="3874007"/>
                  </a:lnTo>
                  <a:lnTo>
                    <a:pt x="6096" y="3874007"/>
                  </a:lnTo>
                  <a:close/>
                </a:path>
                <a:path w="7620" h="4723130">
                  <a:moveTo>
                    <a:pt x="1523" y="3875532"/>
                  </a:moveTo>
                  <a:lnTo>
                    <a:pt x="1523" y="3867912"/>
                  </a:lnTo>
                  <a:lnTo>
                    <a:pt x="6096" y="3867912"/>
                  </a:lnTo>
                  <a:lnTo>
                    <a:pt x="6096" y="3875532"/>
                  </a:lnTo>
                  <a:lnTo>
                    <a:pt x="1523" y="3875532"/>
                  </a:lnTo>
                  <a:close/>
                </a:path>
                <a:path w="7620" h="4723130">
                  <a:moveTo>
                    <a:pt x="0" y="3874007"/>
                  </a:moveTo>
                  <a:lnTo>
                    <a:pt x="0" y="3869436"/>
                  </a:lnTo>
                  <a:lnTo>
                    <a:pt x="1523" y="3869436"/>
                  </a:lnTo>
                  <a:lnTo>
                    <a:pt x="1523" y="3874007"/>
                  </a:lnTo>
                  <a:lnTo>
                    <a:pt x="0" y="3874007"/>
                  </a:lnTo>
                  <a:close/>
                </a:path>
                <a:path w="7620" h="4723130">
                  <a:moveTo>
                    <a:pt x="0" y="3837432"/>
                  </a:moveTo>
                  <a:lnTo>
                    <a:pt x="0" y="3832859"/>
                  </a:lnTo>
                  <a:lnTo>
                    <a:pt x="1523" y="3832859"/>
                  </a:lnTo>
                  <a:lnTo>
                    <a:pt x="1523" y="3831336"/>
                  </a:lnTo>
                  <a:lnTo>
                    <a:pt x="6096" y="3831336"/>
                  </a:lnTo>
                  <a:lnTo>
                    <a:pt x="6096" y="3832859"/>
                  </a:lnTo>
                  <a:lnTo>
                    <a:pt x="7619" y="3832859"/>
                  </a:lnTo>
                  <a:lnTo>
                    <a:pt x="7619" y="3837432"/>
                  </a:lnTo>
                  <a:lnTo>
                    <a:pt x="6096" y="3837432"/>
                  </a:lnTo>
                  <a:lnTo>
                    <a:pt x="4571" y="3838956"/>
                  </a:lnTo>
                  <a:lnTo>
                    <a:pt x="3048" y="3838956"/>
                  </a:lnTo>
                  <a:lnTo>
                    <a:pt x="1523" y="3837432"/>
                  </a:lnTo>
                  <a:lnTo>
                    <a:pt x="0" y="3837432"/>
                  </a:lnTo>
                  <a:close/>
                </a:path>
                <a:path w="7620" h="4723130">
                  <a:moveTo>
                    <a:pt x="0" y="3799332"/>
                  </a:moveTo>
                  <a:lnTo>
                    <a:pt x="0" y="3796284"/>
                  </a:lnTo>
                  <a:lnTo>
                    <a:pt x="1523" y="3794759"/>
                  </a:lnTo>
                  <a:lnTo>
                    <a:pt x="6096" y="3794759"/>
                  </a:lnTo>
                  <a:lnTo>
                    <a:pt x="7619" y="3796284"/>
                  </a:lnTo>
                  <a:lnTo>
                    <a:pt x="7619" y="3799332"/>
                  </a:lnTo>
                  <a:lnTo>
                    <a:pt x="4571" y="3802380"/>
                  </a:lnTo>
                  <a:lnTo>
                    <a:pt x="3048" y="3802380"/>
                  </a:lnTo>
                  <a:lnTo>
                    <a:pt x="0" y="3799332"/>
                  </a:lnTo>
                  <a:close/>
                </a:path>
                <a:path w="7620" h="4723130">
                  <a:moveTo>
                    <a:pt x="0" y="3762756"/>
                  </a:moveTo>
                  <a:lnTo>
                    <a:pt x="0" y="3759707"/>
                  </a:lnTo>
                  <a:lnTo>
                    <a:pt x="1523" y="3758184"/>
                  </a:lnTo>
                  <a:lnTo>
                    <a:pt x="6096" y="3758184"/>
                  </a:lnTo>
                  <a:lnTo>
                    <a:pt x="7619" y="3759707"/>
                  </a:lnTo>
                  <a:lnTo>
                    <a:pt x="7619" y="3762756"/>
                  </a:lnTo>
                  <a:lnTo>
                    <a:pt x="6096" y="3764280"/>
                  </a:lnTo>
                  <a:lnTo>
                    <a:pt x="1523" y="3764280"/>
                  </a:lnTo>
                  <a:lnTo>
                    <a:pt x="0" y="3762756"/>
                  </a:lnTo>
                  <a:close/>
                </a:path>
                <a:path w="7620" h="4723130">
                  <a:moveTo>
                    <a:pt x="0" y="3726180"/>
                  </a:moveTo>
                  <a:lnTo>
                    <a:pt x="0" y="3723132"/>
                  </a:lnTo>
                  <a:lnTo>
                    <a:pt x="3048" y="3720084"/>
                  </a:lnTo>
                  <a:lnTo>
                    <a:pt x="4571" y="3720084"/>
                  </a:lnTo>
                  <a:lnTo>
                    <a:pt x="7619" y="3723132"/>
                  </a:lnTo>
                  <a:lnTo>
                    <a:pt x="7619" y="3726180"/>
                  </a:lnTo>
                  <a:lnTo>
                    <a:pt x="6096" y="3726180"/>
                  </a:lnTo>
                  <a:lnTo>
                    <a:pt x="6096" y="3727704"/>
                  </a:lnTo>
                  <a:lnTo>
                    <a:pt x="1523" y="3727704"/>
                  </a:lnTo>
                  <a:lnTo>
                    <a:pt x="1523" y="3726180"/>
                  </a:lnTo>
                  <a:lnTo>
                    <a:pt x="0" y="3726180"/>
                  </a:lnTo>
                  <a:close/>
                </a:path>
                <a:path w="7620" h="4723130">
                  <a:moveTo>
                    <a:pt x="6096" y="3689604"/>
                  </a:moveTo>
                  <a:lnTo>
                    <a:pt x="6096" y="3685032"/>
                  </a:lnTo>
                  <a:lnTo>
                    <a:pt x="7619" y="3685032"/>
                  </a:lnTo>
                  <a:lnTo>
                    <a:pt x="7619" y="3689604"/>
                  </a:lnTo>
                  <a:lnTo>
                    <a:pt x="6096" y="3689604"/>
                  </a:lnTo>
                  <a:close/>
                </a:path>
                <a:path w="7620" h="4723130">
                  <a:moveTo>
                    <a:pt x="1523" y="3691128"/>
                  </a:moveTo>
                  <a:lnTo>
                    <a:pt x="1523" y="3683507"/>
                  </a:lnTo>
                  <a:lnTo>
                    <a:pt x="6096" y="3683507"/>
                  </a:lnTo>
                  <a:lnTo>
                    <a:pt x="6096" y="3691128"/>
                  </a:lnTo>
                  <a:lnTo>
                    <a:pt x="1523" y="3691128"/>
                  </a:lnTo>
                  <a:close/>
                </a:path>
                <a:path w="7620" h="4723130">
                  <a:moveTo>
                    <a:pt x="0" y="3689604"/>
                  </a:moveTo>
                  <a:lnTo>
                    <a:pt x="0" y="3685032"/>
                  </a:lnTo>
                  <a:lnTo>
                    <a:pt x="1523" y="3685032"/>
                  </a:lnTo>
                  <a:lnTo>
                    <a:pt x="1523" y="3689604"/>
                  </a:lnTo>
                  <a:lnTo>
                    <a:pt x="0" y="3689604"/>
                  </a:lnTo>
                  <a:close/>
                </a:path>
                <a:path w="7620" h="4723130">
                  <a:moveTo>
                    <a:pt x="6096" y="3653028"/>
                  </a:moveTo>
                  <a:lnTo>
                    <a:pt x="6096" y="3648456"/>
                  </a:lnTo>
                  <a:lnTo>
                    <a:pt x="7619" y="3648456"/>
                  </a:lnTo>
                  <a:lnTo>
                    <a:pt x="7619" y="3653028"/>
                  </a:lnTo>
                  <a:lnTo>
                    <a:pt x="6096" y="3653028"/>
                  </a:lnTo>
                  <a:close/>
                </a:path>
                <a:path w="7620" h="4723130">
                  <a:moveTo>
                    <a:pt x="1523" y="3654552"/>
                  </a:moveTo>
                  <a:lnTo>
                    <a:pt x="1523" y="3646932"/>
                  </a:lnTo>
                  <a:lnTo>
                    <a:pt x="6096" y="3646932"/>
                  </a:lnTo>
                  <a:lnTo>
                    <a:pt x="6096" y="3654552"/>
                  </a:lnTo>
                  <a:lnTo>
                    <a:pt x="1523" y="3654552"/>
                  </a:lnTo>
                  <a:close/>
                </a:path>
                <a:path w="7620" h="4723130">
                  <a:moveTo>
                    <a:pt x="0" y="3653028"/>
                  </a:moveTo>
                  <a:lnTo>
                    <a:pt x="0" y="3648456"/>
                  </a:lnTo>
                  <a:lnTo>
                    <a:pt x="1523" y="3648456"/>
                  </a:lnTo>
                  <a:lnTo>
                    <a:pt x="1523" y="3653028"/>
                  </a:lnTo>
                  <a:lnTo>
                    <a:pt x="0" y="3653028"/>
                  </a:lnTo>
                  <a:close/>
                </a:path>
                <a:path w="7620" h="4723130">
                  <a:moveTo>
                    <a:pt x="0" y="3616452"/>
                  </a:moveTo>
                  <a:lnTo>
                    <a:pt x="0" y="3611880"/>
                  </a:lnTo>
                  <a:lnTo>
                    <a:pt x="1523" y="3611880"/>
                  </a:lnTo>
                  <a:lnTo>
                    <a:pt x="1523" y="3610356"/>
                  </a:lnTo>
                  <a:lnTo>
                    <a:pt x="6096" y="3610356"/>
                  </a:lnTo>
                  <a:lnTo>
                    <a:pt x="6096" y="3611880"/>
                  </a:lnTo>
                  <a:lnTo>
                    <a:pt x="7619" y="3611880"/>
                  </a:lnTo>
                  <a:lnTo>
                    <a:pt x="7619" y="3616452"/>
                  </a:lnTo>
                  <a:lnTo>
                    <a:pt x="6096" y="3616452"/>
                  </a:lnTo>
                  <a:lnTo>
                    <a:pt x="4571" y="3617975"/>
                  </a:lnTo>
                  <a:lnTo>
                    <a:pt x="3048" y="3617975"/>
                  </a:lnTo>
                  <a:lnTo>
                    <a:pt x="1523" y="3616452"/>
                  </a:lnTo>
                  <a:lnTo>
                    <a:pt x="0" y="3616452"/>
                  </a:lnTo>
                  <a:close/>
                </a:path>
                <a:path w="7620" h="4723130">
                  <a:moveTo>
                    <a:pt x="0" y="3578352"/>
                  </a:moveTo>
                  <a:lnTo>
                    <a:pt x="0" y="3575304"/>
                  </a:lnTo>
                  <a:lnTo>
                    <a:pt x="1523" y="3573780"/>
                  </a:lnTo>
                  <a:lnTo>
                    <a:pt x="6096" y="3573780"/>
                  </a:lnTo>
                  <a:lnTo>
                    <a:pt x="7619" y="3575304"/>
                  </a:lnTo>
                  <a:lnTo>
                    <a:pt x="7619" y="3578352"/>
                  </a:lnTo>
                  <a:lnTo>
                    <a:pt x="4571" y="3581400"/>
                  </a:lnTo>
                  <a:lnTo>
                    <a:pt x="3048" y="3581400"/>
                  </a:lnTo>
                  <a:lnTo>
                    <a:pt x="0" y="3578352"/>
                  </a:lnTo>
                  <a:close/>
                </a:path>
                <a:path w="7620" h="4723130">
                  <a:moveTo>
                    <a:pt x="0" y="3541775"/>
                  </a:moveTo>
                  <a:lnTo>
                    <a:pt x="0" y="3538728"/>
                  </a:lnTo>
                  <a:lnTo>
                    <a:pt x="1523" y="3537204"/>
                  </a:lnTo>
                  <a:lnTo>
                    <a:pt x="6096" y="3537204"/>
                  </a:lnTo>
                  <a:lnTo>
                    <a:pt x="7619" y="3538728"/>
                  </a:lnTo>
                  <a:lnTo>
                    <a:pt x="7619" y="3541775"/>
                  </a:lnTo>
                  <a:lnTo>
                    <a:pt x="6096" y="3543300"/>
                  </a:lnTo>
                  <a:lnTo>
                    <a:pt x="1523" y="3543300"/>
                  </a:lnTo>
                  <a:lnTo>
                    <a:pt x="0" y="3541775"/>
                  </a:lnTo>
                  <a:close/>
                </a:path>
                <a:path w="7620" h="4723130">
                  <a:moveTo>
                    <a:pt x="0" y="3505200"/>
                  </a:moveTo>
                  <a:lnTo>
                    <a:pt x="0" y="3502152"/>
                  </a:lnTo>
                  <a:lnTo>
                    <a:pt x="3048" y="3499104"/>
                  </a:lnTo>
                  <a:lnTo>
                    <a:pt x="4571" y="3499104"/>
                  </a:lnTo>
                  <a:lnTo>
                    <a:pt x="7619" y="3502152"/>
                  </a:lnTo>
                  <a:lnTo>
                    <a:pt x="7619" y="3505200"/>
                  </a:lnTo>
                  <a:lnTo>
                    <a:pt x="6096" y="3505200"/>
                  </a:lnTo>
                  <a:lnTo>
                    <a:pt x="6096" y="3506723"/>
                  </a:lnTo>
                  <a:lnTo>
                    <a:pt x="1523" y="3506723"/>
                  </a:lnTo>
                  <a:lnTo>
                    <a:pt x="1523" y="3505200"/>
                  </a:lnTo>
                  <a:lnTo>
                    <a:pt x="0" y="3505200"/>
                  </a:lnTo>
                  <a:close/>
                </a:path>
                <a:path w="7620" h="4723130">
                  <a:moveTo>
                    <a:pt x="6096" y="3468623"/>
                  </a:moveTo>
                  <a:lnTo>
                    <a:pt x="6096" y="3464052"/>
                  </a:lnTo>
                  <a:lnTo>
                    <a:pt x="7619" y="3464052"/>
                  </a:lnTo>
                  <a:lnTo>
                    <a:pt x="7619" y="3468623"/>
                  </a:lnTo>
                  <a:lnTo>
                    <a:pt x="6096" y="3468623"/>
                  </a:lnTo>
                  <a:close/>
                </a:path>
                <a:path w="7620" h="4723130">
                  <a:moveTo>
                    <a:pt x="1523" y="3470148"/>
                  </a:moveTo>
                  <a:lnTo>
                    <a:pt x="1523" y="3462528"/>
                  </a:lnTo>
                  <a:lnTo>
                    <a:pt x="6096" y="3462528"/>
                  </a:lnTo>
                  <a:lnTo>
                    <a:pt x="6096" y="3470148"/>
                  </a:lnTo>
                  <a:lnTo>
                    <a:pt x="1523" y="3470148"/>
                  </a:lnTo>
                  <a:close/>
                </a:path>
                <a:path w="7620" h="4723130">
                  <a:moveTo>
                    <a:pt x="0" y="3468623"/>
                  </a:moveTo>
                  <a:lnTo>
                    <a:pt x="0" y="3464052"/>
                  </a:lnTo>
                  <a:lnTo>
                    <a:pt x="1523" y="3464052"/>
                  </a:lnTo>
                  <a:lnTo>
                    <a:pt x="1523" y="3468623"/>
                  </a:lnTo>
                  <a:lnTo>
                    <a:pt x="0" y="3468623"/>
                  </a:lnTo>
                  <a:close/>
                </a:path>
                <a:path w="7620" h="4723130">
                  <a:moveTo>
                    <a:pt x="6096" y="3432048"/>
                  </a:moveTo>
                  <a:lnTo>
                    <a:pt x="6096" y="3427475"/>
                  </a:lnTo>
                  <a:lnTo>
                    <a:pt x="7619" y="3427475"/>
                  </a:lnTo>
                  <a:lnTo>
                    <a:pt x="7619" y="3432048"/>
                  </a:lnTo>
                  <a:lnTo>
                    <a:pt x="6096" y="3432048"/>
                  </a:lnTo>
                  <a:close/>
                </a:path>
                <a:path w="7620" h="4723130">
                  <a:moveTo>
                    <a:pt x="1523" y="3433572"/>
                  </a:moveTo>
                  <a:lnTo>
                    <a:pt x="1523" y="3425952"/>
                  </a:lnTo>
                  <a:lnTo>
                    <a:pt x="6096" y="3425952"/>
                  </a:lnTo>
                  <a:lnTo>
                    <a:pt x="6096" y="3433572"/>
                  </a:lnTo>
                  <a:lnTo>
                    <a:pt x="1523" y="3433572"/>
                  </a:lnTo>
                  <a:close/>
                </a:path>
                <a:path w="7620" h="4723130">
                  <a:moveTo>
                    <a:pt x="0" y="3432048"/>
                  </a:moveTo>
                  <a:lnTo>
                    <a:pt x="0" y="3427475"/>
                  </a:lnTo>
                  <a:lnTo>
                    <a:pt x="1523" y="3427475"/>
                  </a:lnTo>
                  <a:lnTo>
                    <a:pt x="1523" y="3432048"/>
                  </a:lnTo>
                  <a:lnTo>
                    <a:pt x="0" y="3432048"/>
                  </a:lnTo>
                  <a:close/>
                </a:path>
                <a:path w="7620" h="4723130">
                  <a:moveTo>
                    <a:pt x="0" y="3393948"/>
                  </a:moveTo>
                  <a:lnTo>
                    <a:pt x="0" y="3390900"/>
                  </a:lnTo>
                  <a:lnTo>
                    <a:pt x="1523" y="3390900"/>
                  </a:lnTo>
                  <a:lnTo>
                    <a:pt x="1523" y="3389375"/>
                  </a:lnTo>
                  <a:lnTo>
                    <a:pt x="6096" y="3389375"/>
                  </a:lnTo>
                  <a:lnTo>
                    <a:pt x="6096" y="3390900"/>
                  </a:lnTo>
                  <a:lnTo>
                    <a:pt x="7619" y="3390900"/>
                  </a:lnTo>
                  <a:lnTo>
                    <a:pt x="7619" y="3393948"/>
                  </a:lnTo>
                  <a:lnTo>
                    <a:pt x="4571" y="3396996"/>
                  </a:lnTo>
                  <a:lnTo>
                    <a:pt x="3048" y="3396996"/>
                  </a:lnTo>
                  <a:lnTo>
                    <a:pt x="0" y="3393948"/>
                  </a:lnTo>
                  <a:close/>
                </a:path>
                <a:path w="7620" h="4723130">
                  <a:moveTo>
                    <a:pt x="0" y="3357372"/>
                  </a:moveTo>
                  <a:lnTo>
                    <a:pt x="0" y="3354324"/>
                  </a:lnTo>
                  <a:lnTo>
                    <a:pt x="1523" y="3352800"/>
                  </a:lnTo>
                  <a:lnTo>
                    <a:pt x="6096" y="3352800"/>
                  </a:lnTo>
                  <a:lnTo>
                    <a:pt x="7619" y="3354324"/>
                  </a:lnTo>
                  <a:lnTo>
                    <a:pt x="7619" y="3357372"/>
                  </a:lnTo>
                  <a:lnTo>
                    <a:pt x="4571" y="3360420"/>
                  </a:lnTo>
                  <a:lnTo>
                    <a:pt x="3048" y="3360420"/>
                  </a:lnTo>
                  <a:lnTo>
                    <a:pt x="0" y="3357372"/>
                  </a:lnTo>
                  <a:close/>
                </a:path>
                <a:path w="7620" h="4723130">
                  <a:moveTo>
                    <a:pt x="0" y="3320796"/>
                  </a:moveTo>
                  <a:lnTo>
                    <a:pt x="0" y="3317748"/>
                  </a:lnTo>
                  <a:lnTo>
                    <a:pt x="3048" y="3314700"/>
                  </a:lnTo>
                  <a:lnTo>
                    <a:pt x="4571" y="3314700"/>
                  </a:lnTo>
                  <a:lnTo>
                    <a:pt x="7619" y="3317748"/>
                  </a:lnTo>
                  <a:lnTo>
                    <a:pt x="7619" y="3320796"/>
                  </a:lnTo>
                  <a:lnTo>
                    <a:pt x="6096" y="3322320"/>
                  </a:lnTo>
                  <a:lnTo>
                    <a:pt x="1523" y="3322320"/>
                  </a:lnTo>
                  <a:lnTo>
                    <a:pt x="0" y="3320796"/>
                  </a:lnTo>
                  <a:close/>
                </a:path>
                <a:path w="7620" h="4723130">
                  <a:moveTo>
                    <a:pt x="0" y="3284220"/>
                  </a:moveTo>
                  <a:lnTo>
                    <a:pt x="0" y="3281172"/>
                  </a:lnTo>
                  <a:lnTo>
                    <a:pt x="3048" y="3278124"/>
                  </a:lnTo>
                  <a:lnTo>
                    <a:pt x="4571" y="3278124"/>
                  </a:lnTo>
                  <a:lnTo>
                    <a:pt x="7619" y="3281172"/>
                  </a:lnTo>
                  <a:lnTo>
                    <a:pt x="7619" y="3284220"/>
                  </a:lnTo>
                  <a:lnTo>
                    <a:pt x="6096" y="3284220"/>
                  </a:lnTo>
                  <a:lnTo>
                    <a:pt x="6096" y="3285744"/>
                  </a:lnTo>
                  <a:lnTo>
                    <a:pt x="1523" y="3285744"/>
                  </a:lnTo>
                  <a:lnTo>
                    <a:pt x="1523" y="3284220"/>
                  </a:lnTo>
                  <a:lnTo>
                    <a:pt x="0" y="3284220"/>
                  </a:lnTo>
                  <a:close/>
                </a:path>
                <a:path w="7620" h="4723130">
                  <a:moveTo>
                    <a:pt x="6096" y="3247644"/>
                  </a:moveTo>
                  <a:lnTo>
                    <a:pt x="6096" y="3243072"/>
                  </a:lnTo>
                  <a:lnTo>
                    <a:pt x="7619" y="3243072"/>
                  </a:lnTo>
                  <a:lnTo>
                    <a:pt x="7619" y="3247644"/>
                  </a:lnTo>
                  <a:lnTo>
                    <a:pt x="6096" y="3247644"/>
                  </a:lnTo>
                  <a:close/>
                </a:path>
                <a:path w="7620" h="4723130">
                  <a:moveTo>
                    <a:pt x="1523" y="3249168"/>
                  </a:moveTo>
                  <a:lnTo>
                    <a:pt x="1523" y="3241548"/>
                  </a:lnTo>
                  <a:lnTo>
                    <a:pt x="6096" y="3241548"/>
                  </a:lnTo>
                  <a:lnTo>
                    <a:pt x="6096" y="3249168"/>
                  </a:lnTo>
                  <a:lnTo>
                    <a:pt x="1523" y="3249168"/>
                  </a:lnTo>
                  <a:close/>
                </a:path>
                <a:path w="7620" h="4723130">
                  <a:moveTo>
                    <a:pt x="0" y="3247644"/>
                  </a:moveTo>
                  <a:lnTo>
                    <a:pt x="0" y="3243072"/>
                  </a:lnTo>
                  <a:lnTo>
                    <a:pt x="1523" y="3243072"/>
                  </a:lnTo>
                  <a:lnTo>
                    <a:pt x="1523" y="3247644"/>
                  </a:lnTo>
                  <a:lnTo>
                    <a:pt x="0" y="3247644"/>
                  </a:lnTo>
                  <a:close/>
                </a:path>
                <a:path w="7620" h="4723130">
                  <a:moveTo>
                    <a:pt x="6096" y="3211068"/>
                  </a:moveTo>
                  <a:lnTo>
                    <a:pt x="6096" y="3206496"/>
                  </a:lnTo>
                  <a:lnTo>
                    <a:pt x="7619" y="3206496"/>
                  </a:lnTo>
                  <a:lnTo>
                    <a:pt x="7619" y="3211068"/>
                  </a:lnTo>
                  <a:lnTo>
                    <a:pt x="6096" y="3211068"/>
                  </a:lnTo>
                  <a:close/>
                </a:path>
                <a:path w="7620" h="4723130">
                  <a:moveTo>
                    <a:pt x="1523" y="3212592"/>
                  </a:moveTo>
                  <a:lnTo>
                    <a:pt x="1523" y="3204972"/>
                  </a:lnTo>
                  <a:lnTo>
                    <a:pt x="6096" y="3204972"/>
                  </a:lnTo>
                  <a:lnTo>
                    <a:pt x="6096" y="3212592"/>
                  </a:lnTo>
                  <a:lnTo>
                    <a:pt x="1523" y="3212592"/>
                  </a:lnTo>
                  <a:close/>
                </a:path>
                <a:path w="7620" h="4723130">
                  <a:moveTo>
                    <a:pt x="0" y="3211068"/>
                  </a:moveTo>
                  <a:lnTo>
                    <a:pt x="0" y="3206496"/>
                  </a:lnTo>
                  <a:lnTo>
                    <a:pt x="1523" y="3206496"/>
                  </a:lnTo>
                  <a:lnTo>
                    <a:pt x="1523" y="3211068"/>
                  </a:lnTo>
                  <a:lnTo>
                    <a:pt x="0" y="3211068"/>
                  </a:lnTo>
                  <a:close/>
                </a:path>
                <a:path w="7620" h="4723130">
                  <a:moveTo>
                    <a:pt x="0" y="3172968"/>
                  </a:moveTo>
                  <a:lnTo>
                    <a:pt x="0" y="3169920"/>
                  </a:lnTo>
                  <a:lnTo>
                    <a:pt x="1523" y="3169920"/>
                  </a:lnTo>
                  <a:lnTo>
                    <a:pt x="1523" y="3168396"/>
                  </a:lnTo>
                  <a:lnTo>
                    <a:pt x="6096" y="3168396"/>
                  </a:lnTo>
                  <a:lnTo>
                    <a:pt x="6096" y="3169920"/>
                  </a:lnTo>
                  <a:lnTo>
                    <a:pt x="7619" y="3169920"/>
                  </a:lnTo>
                  <a:lnTo>
                    <a:pt x="7619" y="3172968"/>
                  </a:lnTo>
                  <a:lnTo>
                    <a:pt x="4571" y="3176016"/>
                  </a:lnTo>
                  <a:lnTo>
                    <a:pt x="3048" y="3176016"/>
                  </a:lnTo>
                  <a:lnTo>
                    <a:pt x="0" y="3172968"/>
                  </a:lnTo>
                  <a:close/>
                </a:path>
                <a:path w="7620" h="4723130">
                  <a:moveTo>
                    <a:pt x="0" y="3136392"/>
                  </a:moveTo>
                  <a:lnTo>
                    <a:pt x="0" y="3133344"/>
                  </a:lnTo>
                  <a:lnTo>
                    <a:pt x="1523" y="3131820"/>
                  </a:lnTo>
                  <a:lnTo>
                    <a:pt x="6096" y="3131820"/>
                  </a:lnTo>
                  <a:lnTo>
                    <a:pt x="7619" y="3133344"/>
                  </a:lnTo>
                  <a:lnTo>
                    <a:pt x="7619" y="3136392"/>
                  </a:lnTo>
                  <a:lnTo>
                    <a:pt x="6096" y="3137916"/>
                  </a:lnTo>
                  <a:lnTo>
                    <a:pt x="1523" y="3137916"/>
                  </a:lnTo>
                  <a:lnTo>
                    <a:pt x="0" y="3136392"/>
                  </a:lnTo>
                  <a:close/>
                </a:path>
                <a:path w="7620" h="4723130">
                  <a:moveTo>
                    <a:pt x="0" y="3099816"/>
                  </a:moveTo>
                  <a:lnTo>
                    <a:pt x="0" y="3096768"/>
                  </a:lnTo>
                  <a:lnTo>
                    <a:pt x="3048" y="3093720"/>
                  </a:lnTo>
                  <a:lnTo>
                    <a:pt x="4571" y="3093720"/>
                  </a:lnTo>
                  <a:lnTo>
                    <a:pt x="7619" y="3096768"/>
                  </a:lnTo>
                  <a:lnTo>
                    <a:pt x="7619" y="3099816"/>
                  </a:lnTo>
                  <a:lnTo>
                    <a:pt x="6096" y="3101339"/>
                  </a:lnTo>
                  <a:lnTo>
                    <a:pt x="1523" y="3101339"/>
                  </a:lnTo>
                  <a:lnTo>
                    <a:pt x="0" y="3099816"/>
                  </a:lnTo>
                  <a:close/>
                </a:path>
                <a:path w="7620" h="4723130">
                  <a:moveTo>
                    <a:pt x="0" y="3063239"/>
                  </a:moveTo>
                  <a:lnTo>
                    <a:pt x="0" y="3058668"/>
                  </a:lnTo>
                  <a:lnTo>
                    <a:pt x="1523" y="3058668"/>
                  </a:lnTo>
                  <a:lnTo>
                    <a:pt x="3048" y="3057144"/>
                  </a:lnTo>
                  <a:lnTo>
                    <a:pt x="4571" y="3057144"/>
                  </a:lnTo>
                  <a:lnTo>
                    <a:pt x="6096" y="3058668"/>
                  </a:lnTo>
                  <a:lnTo>
                    <a:pt x="7619" y="3058668"/>
                  </a:lnTo>
                  <a:lnTo>
                    <a:pt x="7619" y="3063239"/>
                  </a:lnTo>
                  <a:lnTo>
                    <a:pt x="6096" y="3063239"/>
                  </a:lnTo>
                  <a:lnTo>
                    <a:pt x="6096" y="3064764"/>
                  </a:lnTo>
                  <a:lnTo>
                    <a:pt x="1523" y="3064764"/>
                  </a:lnTo>
                  <a:lnTo>
                    <a:pt x="1523" y="3063239"/>
                  </a:lnTo>
                  <a:lnTo>
                    <a:pt x="0" y="3063239"/>
                  </a:lnTo>
                  <a:close/>
                </a:path>
                <a:path w="7620" h="4723130">
                  <a:moveTo>
                    <a:pt x="6096" y="3026664"/>
                  </a:moveTo>
                  <a:lnTo>
                    <a:pt x="6096" y="3022092"/>
                  </a:lnTo>
                  <a:lnTo>
                    <a:pt x="7619" y="3022092"/>
                  </a:lnTo>
                  <a:lnTo>
                    <a:pt x="7619" y="3026664"/>
                  </a:lnTo>
                  <a:lnTo>
                    <a:pt x="6096" y="3026664"/>
                  </a:lnTo>
                  <a:close/>
                </a:path>
                <a:path w="7620" h="4723130">
                  <a:moveTo>
                    <a:pt x="1523" y="3028188"/>
                  </a:moveTo>
                  <a:lnTo>
                    <a:pt x="1523" y="3020568"/>
                  </a:lnTo>
                  <a:lnTo>
                    <a:pt x="6096" y="3020568"/>
                  </a:lnTo>
                  <a:lnTo>
                    <a:pt x="6096" y="3028188"/>
                  </a:lnTo>
                  <a:lnTo>
                    <a:pt x="1523" y="3028188"/>
                  </a:lnTo>
                  <a:close/>
                </a:path>
                <a:path w="7620" h="4723130">
                  <a:moveTo>
                    <a:pt x="0" y="3026664"/>
                  </a:moveTo>
                  <a:lnTo>
                    <a:pt x="0" y="3022092"/>
                  </a:lnTo>
                  <a:lnTo>
                    <a:pt x="1523" y="3022092"/>
                  </a:lnTo>
                  <a:lnTo>
                    <a:pt x="1523" y="3026664"/>
                  </a:lnTo>
                  <a:lnTo>
                    <a:pt x="0" y="3026664"/>
                  </a:lnTo>
                  <a:close/>
                </a:path>
                <a:path w="7620" h="4723130">
                  <a:moveTo>
                    <a:pt x="6096" y="2990088"/>
                  </a:moveTo>
                  <a:lnTo>
                    <a:pt x="6096" y="2985516"/>
                  </a:lnTo>
                  <a:lnTo>
                    <a:pt x="7619" y="2985516"/>
                  </a:lnTo>
                  <a:lnTo>
                    <a:pt x="7619" y="2990088"/>
                  </a:lnTo>
                  <a:lnTo>
                    <a:pt x="6096" y="2990088"/>
                  </a:lnTo>
                  <a:close/>
                </a:path>
                <a:path w="7620" h="4723130">
                  <a:moveTo>
                    <a:pt x="1523" y="2991612"/>
                  </a:moveTo>
                  <a:lnTo>
                    <a:pt x="1523" y="2983992"/>
                  </a:lnTo>
                  <a:lnTo>
                    <a:pt x="6096" y="2983992"/>
                  </a:lnTo>
                  <a:lnTo>
                    <a:pt x="6096" y="2991612"/>
                  </a:lnTo>
                  <a:lnTo>
                    <a:pt x="1523" y="2991612"/>
                  </a:lnTo>
                  <a:close/>
                </a:path>
                <a:path w="7620" h="4723130">
                  <a:moveTo>
                    <a:pt x="0" y="2990088"/>
                  </a:moveTo>
                  <a:lnTo>
                    <a:pt x="0" y="2985516"/>
                  </a:lnTo>
                  <a:lnTo>
                    <a:pt x="1523" y="2985516"/>
                  </a:lnTo>
                  <a:lnTo>
                    <a:pt x="1523" y="2990088"/>
                  </a:lnTo>
                  <a:lnTo>
                    <a:pt x="0" y="2990088"/>
                  </a:lnTo>
                  <a:close/>
                </a:path>
                <a:path w="7620" h="4723130">
                  <a:moveTo>
                    <a:pt x="0" y="2951988"/>
                  </a:moveTo>
                  <a:lnTo>
                    <a:pt x="0" y="2948939"/>
                  </a:lnTo>
                  <a:lnTo>
                    <a:pt x="1523" y="2948939"/>
                  </a:lnTo>
                  <a:lnTo>
                    <a:pt x="1523" y="2947416"/>
                  </a:lnTo>
                  <a:lnTo>
                    <a:pt x="6096" y="2947416"/>
                  </a:lnTo>
                  <a:lnTo>
                    <a:pt x="6096" y="2948939"/>
                  </a:lnTo>
                  <a:lnTo>
                    <a:pt x="7619" y="2948939"/>
                  </a:lnTo>
                  <a:lnTo>
                    <a:pt x="7619" y="2951988"/>
                  </a:lnTo>
                  <a:lnTo>
                    <a:pt x="4571" y="2955036"/>
                  </a:lnTo>
                  <a:lnTo>
                    <a:pt x="3048" y="2955036"/>
                  </a:lnTo>
                  <a:lnTo>
                    <a:pt x="0" y="2951988"/>
                  </a:lnTo>
                  <a:close/>
                </a:path>
                <a:path w="7620" h="4723130">
                  <a:moveTo>
                    <a:pt x="0" y="2915412"/>
                  </a:moveTo>
                  <a:lnTo>
                    <a:pt x="0" y="2912364"/>
                  </a:lnTo>
                  <a:lnTo>
                    <a:pt x="1523" y="2910839"/>
                  </a:lnTo>
                  <a:lnTo>
                    <a:pt x="6096" y="2910839"/>
                  </a:lnTo>
                  <a:lnTo>
                    <a:pt x="7619" y="2912364"/>
                  </a:lnTo>
                  <a:lnTo>
                    <a:pt x="7619" y="2915412"/>
                  </a:lnTo>
                  <a:lnTo>
                    <a:pt x="6096" y="2916936"/>
                  </a:lnTo>
                  <a:lnTo>
                    <a:pt x="1523" y="2916936"/>
                  </a:lnTo>
                  <a:lnTo>
                    <a:pt x="0" y="2915412"/>
                  </a:lnTo>
                  <a:close/>
                </a:path>
                <a:path w="7620" h="4723130">
                  <a:moveTo>
                    <a:pt x="0" y="2878836"/>
                  </a:moveTo>
                  <a:lnTo>
                    <a:pt x="0" y="2875788"/>
                  </a:lnTo>
                  <a:lnTo>
                    <a:pt x="3048" y="2872739"/>
                  </a:lnTo>
                  <a:lnTo>
                    <a:pt x="4571" y="2872739"/>
                  </a:lnTo>
                  <a:lnTo>
                    <a:pt x="7619" y="2875788"/>
                  </a:lnTo>
                  <a:lnTo>
                    <a:pt x="7619" y="2878836"/>
                  </a:lnTo>
                  <a:lnTo>
                    <a:pt x="6096" y="2880360"/>
                  </a:lnTo>
                  <a:lnTo>
                    <a:pt x="1523" y="2880360"/>
                  </a:lnTo>
                  <a:lnTo>
                    <a:pt x="0" y="2878836"/>
                  </a:lnTo>
                  <a:close/>
                </a:path>
                <a:path w="7620" h="4723130">
                  <a:moveTo>
                    <a:pt x="0" y="2842260"/>
                  </a:moveTo>
                  <a:lnTo>
                    <a:pt x="0" y="2837688"/>
                  </a:lnTo>
                  <a:lnTo>
                    <a:pt x="1523" y="2837688"/>
                  </a:lnTo>
                  <a:lnTo>
                    <a:pt x="3048" y="2836164"/>
                  </a:lnTo>
                  <a:lnTo>
                    <a:pt x="4571" y="2836164"/>
                  </a:lnTo>
                  <a:lnTo>
                    <a:pt x="6096" y="2837688"/>
                  </a:lnTo>
                  <a:lnTo>
                    <a:pt x="7619" y="2837688"/>
                  </a:lnTo>
                  <a:lnTo>
                    <a:pt x="7619" y="2842260"/>
                  </a:lnTo>
                  <a:lnTo>
                    <a:pt x="6096" y="2842260"/>
                  </a:lnTo>
                  <a:lnTo>
                    <a:pt x="6096" y="2843784"/>
                  </a:lnTo>
                  <a:lnTo>
                    <a:pt x="1523" y="2843784"/>
                  </a:lnTo>
                  <a:lnTo>
                    <a:pt x="1523" y="2842260"/>
                  </a:lnTo>
                  <a:lnTo>
                    <a:pt x="0" y="2842260"/>
                  </a:lnTo>
                  <a:close/>
                </a:path>
                <a:path w="7620" h="4723130">
                  <a:moveTo>
                    <a:pt x="6096" y="2805684"/>
                  </a:moveTo>
                  <a:lnTo>
                    <a:pt x="6096" y="2801112"/>
                  </a:lnTo>
                  <a:lnTo>
                    <a:pt x="7619" y="2801112"/>
                  </a:lnTo>
                  <a:lnTo>
                    <a:pt x="7619" y="2805684"/>
                  </a:lnTo>
                  <a:lnTo>
                    <a:pt x="6096" y="2805684"/>
                  </a:lnTo>
                  <a:close/>
                </a:path>
                <a:path w="7620" h="4723130">
                  <a:moveTo>
                    <a:pt x="1523" y="2807208"/>
                  </a:moveTo>
                  <a:lnTo>
                    <a:pt x="1523" y="2799588"/>
                  </a:lnTo>
                  <a:lnTo>
                    <a:pt x="6096" y="2799588"/>
                  </a:lnTo>
                  <a:lnTo>
                    <a:pt x="6096" y="2807208"/>
                  </a:lnTo>
                  <a:lnTo>
                    <a:pt x="1523" y="2807208"/>
                  </a:lnTo>
                  <a:close/>
                </a:path>
                <a:path w="7620" h="4723130">
                  <a:moveTo>
                    <a:pt x="0" y="2805684"/>
                  </a:moveTo>
                  <a:lnTo>
                    <a:pt x="0" y="2801112"/>
                  </a:lnTo>
                  <a:lnTo>
                    <a:pt x="1523" y="2801112"/>
                  </a:lnTo>
                  <a:lnTo>
                    <a:pt x="1523" y="2805684"/>
                  </a:lnTo>
                  <a:lnTo>
                    <a:pt x="0" y="2805684"/>
                  </a:lnTo>
                  <a:close/>
                </a:path>
                <a:path w="7620" h="4723130">
                  <a:moveTo>
                    <a:pt x="6096" y="2769108"/>
                  </a:moveTo>
                  <a:lnTo>
                    <a:pt x="6096" y="2764536"/>
                  </a:lnTo>
                  <a:lnTo>
                    <a:pt x="7619" y="2764536"/>
                  </a:lnTo>
                  <a:lnTo>
                    <a:pt x="7619" y="2769108"/>
                  </a:lnTo>
                  <a:lnTo>
                    <a:pt x="6096" y="2769108"/>
                  </a:lnTo>
                  <a:close/>
                </a:path>
                <a:path w="7620" h="4723130">
                  <a:moveTo>
                    <a:pt x="1523" y="2770632"/>
                  </a:moveTo>
                  <a:lnTo>
                    <a:pt x="1523" y="2763012"/>
                  </a:lnTo>
                  <a:lnTo>
                    <a:pt x="6096" y="2763012"/>
                  </a:lnTo>
                  <a:lnTo>
                    <a:pt x="6096" y="2770632"/>
                  </a:lnTo>
                  <a:lnTo>
                    <a:pt x="1523" y="2770632"/>
                  </a:lnTo>
                  <a:close/>
                </a:path>
                <a:path w="7620" h="4723130">
                  <a:moveTo>
                    <a:pt x="0" y="2769108"/>
                  </a:moveTo>
                  <a:lnTo>
                    <a:pt x="0" y="2764536"/>
                  </a:lnTo>
                  <a:lnTo>
                    <a:pt x="1523" y="2764536"/>
                  </a:lnTo>
                  <a:lnTo>
                    <a:pt x="1523" y="2769108"/>
                  </a:lnTo>
                  <a:lnTo>
                    <a:pt x="0" y="2769108"/>
                  </a:lnTo>
                  <a:close/>
                </a:path>
                <a:path w="7620" h="4723130">
                  <a:moveTo>
                    <a:pt x="0" y="2731008"/>
                  </a:moveTo>
                  <a:lnTo>
                    <a:pt x="0" y="2727960"/>
                  </a:lnTo>
                  <a:lnTo>
                    <a:pt x="1523" y="2726436"/>
                  </a:lnTo>
                  <a:lnTo>
                    <a:pt x="6096" y="2726436"/>
                  </a:lnTo>
                  <a:lnTo>
                    <a:pt x="7619" y="2727960"/>
                  </a:lnTo>
                  <a:lnTo>
                    <a:pt x="7619" y="2731008"/>
                  </a:lnTo>
                  <a:lnTo>
                    <a:pt x="4571" y="2734056"/>
                  </a:lnTo>
                  <a:lnTo>
                    <a:pt x="3048" y="2734056"/>
                  </a:lnTo>
                  <a:lnTo>
                    <a:pt x="0" y="2731008"/>
                  </a:lnTo>
                  <a:close/>
                </a:path>
                <a:path w="7620" h="4723130">
                  <a:moveTo>
                    <a:pt x="0" y="2694432"/>
                  </a:moveTo>
                  <a:lnTo>
                    <a:pt x="0" y="2691384"/>
                  </a:lnTo>
                  <a:lnTo>
                    <a:pt x="1523" y="2689860"/>
                  </a:lnTo>
                  <a:lnTo>
                    <a:pt x="6096" y="2689860"/>
                  </a:lnTo>
                  <a:lnTo>
                    <a:pt x="7619" y="2691384"/>
                  </a:lnTo>
                  <a:lnTo>
                    <a:pt x="7619" y="2694432"/>
                  </a:lnTo>
                  <a:lnTo>
                    <a:pt x="6096" y="2695956"/>
                  </a:lnTo>
                  <a:lnTo>
                    <a:pt x="1523" y="2695956"/>
                  </a:lnTo>
                  <a:lnTo>
                    <a:pt x="0" y="2694432"/>
                  </a:lnTo>
                  <a:close/>
                </a:path>
                <a:path w="7620" h="4723130">
                  <a:moveTo>
                    <a:pt x="0" y="2657856"/>
                  </a:moveTo>
                  <a:lnTo>
                    <a:pt x="0" y="2654808"/>
                  </a:lnTo>
                  <a:lnTo>
                    <a:pt x="3048" y="2651760"/>
                  </a:lnTo>
                  <a:lnTo>
                    <a:pt x="4571" y="2651760"/>
                  </a:lnTo>
                  <a:lnTo>
                    <a:pt x="7619" y="2654808"/>
                  </a:lnTo>
                  <a:lnTo>
                    <a:pt x="7619" y="2657856"/>
                  </a:lnTo>
                  <a:lnTo>
                    <a:pt x="6096" y="2659380"/>
                  </a:lnTo>
                  <a:lnTo>
                    <a:pt x="1523" y="2659380"/>
                  </a:lnTo>
                  <a:lnTo>
                    <a:pt x="0" y="2657856"/>
                  </a:lnTo>
                  <a:close/>
                </a:path>
                <a:path w="7620" h="4723130">
                  <a:moveTo>
                    <a:pt x="0" y="2621280"/>
                  </a:moveTo>
                  <a:lnTo>
                    <a:pt x="0" y="2616708"/>
                  </a:lnTo>
                  <a:lnTo>
                    <a:pt x="1523" y="2616708"/>
                  </a:lnTo>
                  <a:lnTo>
                    <a:pt x="3048" y="2615184"/>
                  </a:lnTo>
                  <a:lnTo>
                    <a:pt x="4571" y="2615184"/>
                  </a:lnTo>
                  <a:lnTo>
                    <a:pt x="6096" y="2616708"/>
                  </a:lnTo>
                  <a:lnTo>
                    <a:pt x="7619" y="2616708"/>
                  </a:lnTo>
                  <a:lnTo>
                    <a:pt x="7619" y="2621280"/>
                  </a:lnTo>
                  <a:lnTo>
                    <a:pt x="6096" y="2621280"/>
                  </a:lnTo>
                  <a:lnTo>
                    <a:pt x="6096" y="2622804"/>
                  </a:lnTo>
                  <a:lnTo>
                    <a:pt x="1523" y="2622804"/>
                  </a:lnTo>
                  <a:lnTo>
                    <a:pt x="1523" y="2621280"/>
                  </a:lnTo>
                  <a:lnTo>
                    <a:pt x="0" y="2621280"/>
                  </a:lnTo>
                  <a:close/>
                </a:path>
                <a:path w="7620" h="4723130">
                  <a:moveTo>
                    <a:pt x="6096" y="2584704"/>
                  </a:moveTo>
                  <a:lnTo>
                    <a:pt x="6096" y="2580132"/>
                  </a:lnTo>
                  <a:lnTo>
                    <a:pt x="7619" y="2580132"/>
                  </a:lnTo>
                  <a:lnTo>
                    <a:pt x="7619" y="2584704"/>
                  </a:lnTo>
                  <a:lnTo>
                    <a:pt x="6096" y="2584704"/>
                  </a:lnTo>
                  <a:close/>
                </a:path>
                <a:path w="7620" h="4723130">
                  <a:moveTo>
                    <a:pt x="1523" y="2586228"/>
                  </a:moveTo>
                  <a:lnTo>
                    <a:pt x="1523" y="2578608"/>
                  </a:lnTo>
                  <a:lnTo>
                    <a:pt x="6096" y="2578608"/>
                  </a:lnTo>
                  <a:lnTo>
                    <a:pt x="6096" y="2586228"/>
                  </a:lnTo>
                  <a:lnTo>
                    <a:pt x="1523" y="2586228"/>
                  </a:lnTo>
                  <a:close/>
                </a:path>
                <a:path w="7620" h="4723130">
                  <a:moveTo>
                    <a:pt x="0" y="2584704"/>
                  </a:moveTo>
                  <a:lnTo>
                    <a:pt x="0" y="2580132"/>
                  </a:lnTo>
                  <a:lnTo>
                    <a:pt x="1523" y="2580132"/>
                  </a:lnTo>
                  <a:lnTo>
                    <a:pt x="1523" y="2584704"/>
                  </a:lnTo>
                  <a:lnTo>
                    <a:pt x="0" y="2584704"/>
                  </a:lnTo>
                  <a:close/>
                </a:path>
                <a:path w="7620" h="4723130">
                  <a:moveTo>
                    <a:pt x="6096" y="2548128"/>
                  </a:moveTo>
                  <a:lnTo>
                    <a:pt x="6096" y="2543556"/>
                  </a:lnTo>
                  <a:lnTo>
                    <a:pt x="7619" y="2543556"/>
                  </a:lnTo>
                  <a:lnTo>
                    <a:pt x="7619" y="2548128"/>
                  </a:lnTo>
                  <a:lnTo>
                    <a:pt x="6096" y="2548128"/>
                  </a:lnTo>
                  <a:close/>
                </a:path>
                <a:path w="7620" h="4723130">
                  <a:moveTo>
                    <a:pt x="1523" y="2549652"/>
                  </a:moveTo>
                  <a:lnTo>
                    <a:pt x="1523" y="2542032"/>
                  </a:lnTo>
                  <a:lnTo>
                    <a:pt x="6096" y="2542032"/>
                  </a:lnTo>
                  <a:lnTo>
                    <a:pt x="6096" y="2549652"/>
                  </a:lnTo>
                  <a:lnTo>
                    <a:pt x="1523" y="2549652"/>
                  </a:lnTo>
                  <a:close/>
                </a:path>
                <a:path w="7620" h="4723130">
                  <a:moveTo>
                    <a:pt x="0" y="2548128"/>
                  </a:moveTo>
                  <a:lnTo>
                    <a:pt x="0" y="2543556"/>
                  </a:lnTo>
                  <a:lnTo>
                    <a:pt x="1523" y="2543556"/>
                  </a:lnTo>
                  <a:lnTo>
                    <a:pt x="1523" y="2548128"/>
                  </a:lnTo>
                  <a:lnTo>
                    <a:pt x="0" y="2548128"/>
                  </a:lnTo>
                  <a:close/>
                </a:path>
                <a:path w="7620" h="4723130">
                  <a:moveTo>
                    <a:pt x="0" y="2510028"/>
                  </a:moveTo>
                  <a:lnTo>
                    <a:pt x="0" y="2506980"/>
                  </a:lnTo>
                  <a:lnTo>
                    <a:pt x="1523" y="2505456"/>
                  </a:lnTo>
                  <a:lnTo>
                    <a:pt x="6096" y="2505456"/>
                  </a:lnTo>
                  <a:lnTo>
                    <a:pt x="7619" y="2506980"/>
                  </a:lnTo>
                  <a:lnTo>
                    <a:pt x="7619" y="2510028"/>
                  </a:lnTo>
                  <a:lnTo>
                    <a:pt x="4571" y="2513076"/>
                  </a:lnTo>
                  <a:lnTo>
                    <a:pt x="3048" y="2513076"/>
                  </a:lnTo>
                  <a:lnTo>
                    <a:pt x="0" y="2510028"/>
                  </a:lnTo>
                  <a:close/>
                </a:path>
                <a:path w="7620" h="4723130">
                  <a:moveTo>
                    <a:pt x="0" y="2473452"/>
                  </a:moveTo>
                  <a:lnTo>
                    <a:pt x="0" y="2470404"/>
                  </a:lnTo>
                  <a:lnTo>
                    <a:pt x="1523" y="2468880"/>
                  </a:lnTo>
                  <a:lnTo>
                    <a:pt x="6096" y="2468880"/>
                  </a:lnTo>
                  <a:lnTo>
                    <a:pt x="7619" y="2470404"/>
                  </a:lnTo>
                  <a:lnTo>
                    <a:pt x="7619" y="2473452"/>
                  </a:lnTo>
                  <a:lnTo>
                    <a:pt x="6096" y="2474976"/>
                  </a:lnTo>
                  <a:lnTo>
                    <a:pt x="1523" y="2474976"/>
                  </a:lnTo>
                  <a:lnTo>
                    <a:pt x="0" y="2473452"/>
                  </a:lnTo>
                  <a:close/>
                </a:path>
                <a:path w="7620" h="4723130">
                  <a:moveTo>
                    <a:pt x="0" y="2436876"/>
                  </a:moveTo>
                  <a:lnTo>
                    <a:pt x="0" y="2433828"/>
                  </a:lnTo>
                  <a:lnTo>
                    <a:pt x="3048" y="2430780"/>
                  </a:lnTo>
                  <a:lnTo>
                    <a:pt x="4571" y="2430780"/>
                  </a:lnTo>
                  <a:lnTo>
                    <a:pt x="7619" y="2433828"/>
                  </a:lnTo>
                  <a:lnTo>
                    <a:pt x="7619" y="2436876"/>
                  </a:lnTo>
                  <a:lnTo>
                    <a:pt x="6096" y="2438400"/>
                  </a:lnTo>
                  <a:lnTo>
                    <a:pt x="1523" y="2438400"/>
                  </a:lnTo>
                  <a:lnTo>
                    <a:pt x="0" y="2436876"/>
                  </a:lnTo>
                  <a:close/>
                </a:path>
                <a:path w="7620" h="4723130">
                  <a:moveTo>
                    <a:pt x="6096" y="2400300"/>
                  </a:moveTo>
                  <a:lnTo>
                    <a:pt x="6096" y="2395728"/>
                  </a:lnTo>
                  <a:lnTo>
                    <a:pt x="7619" y="2395728"/>
                  </a:lnTo>
                  <a:lnTo>
                    <a:pt x="7619" y="2400300"/>
                  </a:lnTo>
                  <a:lnTo>
                    <a:pt x="6096" y="2400300"/>
                  </a:lnTo>
                  <a:close/>
                </a:path>
                <a:path w="7620" h="4723130">
                  <a:moveTo>
                    <a:pt x="1523" y="2401824"/>
                  </a:moveTo>
                  <a:lnTo>
                    <a:pt x="1523" y="2394204"/>
                  </a:lnTo>
                  <a:lnTo>
                    <a:pt x="6096" y="2394204"/>
                  </a:lnTo>
                  <a:lnTo>
                    <a:pt x="6096" y="2401824"/>
                  </a:lnTo>
                  <a:lnTo>
                    <a:pt x="1523" y="2401824"/>
                  </a:lnTo>
                  <a:close/>
                </a:path>
                <a:path w="7620" h="4723130">
                  <a:moveTo>
                    <a:pt x="0" y="2400300"/>
                  </a:moveTo>
                  <a:lnTo>
                    <a:pt x="0" y="2395728"/>
                  </a:lnTo>
                  <a:lnTo>
                    <a:pt x="1523" y="2395728"/>
                  </a:lnTo>
                  <a:lnTo>
                    <a:pt x="1523" y="2400300"/>
                  </a:lnTo>
                  <a:lnTo>
                    <a:pt x="0" y="2400300"/>
                  </a:lnTo>
                  <a:close/>
                </a:path>
                <a:path w="7620" h="4723130">
                  <a:moveTo>
                    <a:pt x="6096" y="2363724"/>
                  </a:moveTo>
                  <a:lnTo>
                    <a:pt x="6096" y="2359152"/>
                  </a:lnTo>
                  <a:lnTo>
                    <a:pt x="7619" y="2359152"/>
                  </a:lnTo>
                  <a:lnTo>
                    <a:pt x="7619" y="2363724"/>
                  </a:lnTo>
                  <a:lnTo>
                    <a:pt x="6096" y="2363724"/>
                  </a:lnTo>
                  <a:close/>
                </a:path>
                <a:path w="7620" h="4723130">
                  <a:moveTo>
                    <a:pt x="1523" y="2365247"/>
                  </a:moveTo>
                  <a:lnTo>
                    <a:pt x="1523" y="2357628"/>
                  </a:lnTo>
                  <a:lnTo>
                    <a:pt x="6096" y="2357628"/>
                  </a:lnTo>
                  <a:lnTo>
                    <a:pt x="6096" y="2365247"/>
                  </a:lnTo>
                  <a:lnTo>
                    <a:pt x="1523" y="2365247"/>
                  </a:lnTo>
                  <a:close/>
                </a:path>
                <a:path w="7620" h="4723130">
                  <a:moveTo>
                    <a:pt x="0" y="2363724"/>
                  </a:moveTo>
                  <a:lnTo>
                    <a:pt x="0" y="2359152"/>
                  </a:lnTo>
                  <a:lnTo>
                    <a:pt x="1523" y="2359152"/>
                  </a:lnTo>
                  <a:lnTo>
                    <a:pt x="1523" y="2363724"/>
                  </a:lnTo>
                  <a:lnTo>
                    <a:pt x="0" y="2363724"/>
                  </a:lnTo>
                  <a:close/>
                </a:path>
                <a:path w="7620" h="4723130">
                  <a:moveTo>
                    <a:pt x="6096" y="2327147"/>
                  </a:moveTo>
                  <a:lnTo>
                    <a:pt x="6096" y="2322576"/>
                  </a:lnTo>
                  <a:lnTo>
                    <a:pt x="7619" y="2322576"/>
                  </a:lnTo>
                  <a:lnTo>
                    <a:pt x="7619" y="2327147"/>
                  </a:lnTo>
                  <a:lnTo>
                    <a:pt x="6096" y="2327147"/>
                  </a:lnTo>
                  <a:close/>
                </a:path>
                <a:path w="7620" h="4723130">
                  <a:moveTo>
                    <a:pt x="1523" y="2328672"/>
                  </a:moveTo>
                  <a:lnTo>
                    <a:pt x="1523" y="2321052"/>
                  </a:lnTo>
                  <a:lnTo>
                    <a:pt x="6096" y="2321052"/>
                  </a:lnTo>
                  <a:lnTo>
                    <a:pt x="6096" y="2328672"/>
                  </a:lnTo>
                  <a:lnTo>
                    <a:pt x="1523" y="2328672"/>
                  </a:lnTo>
                  <a:close/>
                </a:path>
                <a:path w="7620" h="4723130">
                  <a:moveTo>
                    <a:pt x="0" y="2327147"/>
                  </a:moveTo>
                  <a:lnTo>
                    <a:pt x="0" y="2322576"/>
                  </a:lnTo>
                  <a:lnTo>
                    <a:pt x="1523" y="2322576"/>
                  </a:lnTo>
                  <a:lnTo>
                    <a:pt x="1523" y="2327147"/>
                  </a:lnTo>
                  <a:lnTo>
                    <a:pt x="0" y="2327147"/>
                  </a:lnTo>
                  <a:close/>
                </a:path>
                <a:path w="7620" h="4723130">
                  <a:moveTo>
                    <a:pt x="0" y="2289047"/>
                  </a:moveTo>
                  <a:lnTo>
                    <a:pt x="0" y="2286000"/>
                  </a:lnTo>
                  <a:lnTo>
                    <a:pt x="1523" y="2284476"/>
                  </a:lnTo>
                  <a:lnTo>
                    <a:pt x="6096" y="2284476"/>
                  </a:lnTo>
                  <a:lnTo>
                    <a:pt x="7619" y="2286000"/>
                  </a:lnTo>
                  <a:lnTo>
                    <a:pt x="7619" y="2289047"/>
                  </a:lnTo>
                  <a:lnTo>
                    <a:pt x="4571" y="2292096"/>
                  </a:lnTo>
                  <a:lnTo>
                    <a:pt x="3048" y="2292096"/>
                  </a:lnTo>
                  <a:lnTo>
                    <a:pt x="0" y="2289047"/>
                  </a:lnTo>
                  <a:close/>
                </a:path>
                <a:path w="7620" h="4723130">
                  <a:moveTo>
                    <a:pt x="0" y="2252472"/>
                  </a:moveTo>
                  <a:lnTo>
                    <a:pt x="0" y="2249424"/>
                  </a:lnTo>
                  <a:lnTo>
                    <a:pt x="1523" y="2247900"/>
                  </a:lnTo>
                  <a:lnTo>
                    <a:pt x="6096" y="2247900"/>
                  </a:lnTo>
                  <a:lnTo>
                    <a:pt x="7619" y="2249424"/>
                  </a:lnTo>
                  <a:lnTo>
                    <a:pt x="7619" y="2252472"/>
                  </a:lnTo>
                  <a:lnTo>
                    <a:pt x="6096" y="2253996"/>
                  </a:lnTo>
                  <a:lnTo>
                    <a:pt x="1523" y="2253996"/>
                  </a:lnTo>
                  <a:lnTo>
                    <a:pt x="0" y="2252472"/>
                  </a:lnTo>
                  <a:close/>
                </a:path>
                <a:path w="7620" h="4723130">
                  <a:moveTo>
                    <a:pt x="0" y="2215896"/>
                  </a:moveTo>
                  <a:lnTo>
                    <a:pt x="0" y="2212847"/>
                  </a:lnTo>
                  <a:lnTo>
                    <a:pt x="3048" y="2209800"/>
                  </a:lnTo>
                  <a:lnTo>
                    <a:pt x="4571" y="2209800"/>
                  </a:lnTo>
                  <a:lnTo>
                    <a:pt x="7619" y="2212847"/>
                  </a:lnTo>
                  <a:lnTo>
                    <a:pt x="7619" y="2215896"/>
                  </a:lnTo>
                  <a:lnTo>
                    <a:pt x="6096" y="2217420"/>
                  </a:lnTo>
                  <a:lnTo>
                    <a:pt x="1523" y="2217420"/>
                  </a:lnTo>
                  <a:lnTo>
                    <a:pt x="0" y="2215896"/>
                  </a:lnTo>
                  <a:close/>
                </a:path>
                <a:path w="7620" h="4723130">
                  <a:moveTo>
                    <a:pt x="6096" y="2179320"/>
                  </a:moveTo>
                  <a:lnTo>
                    <a:pt x="6096" y="2174747"/>
                  </a:lnTo>
                  <a:lnTo>
                    <a:pt x="7619" y="2174747"/>
                  </a:lnTo>
                  <a:lnTo>
                    <a:pt x="7619" y="2179320"/>
                  </a:lnTo>
                  <a:lnTo>
                    <a:pt x="6096" y="2179320"/>
                  </a:lnTo>
                  <a:close/>
                </a:path>
                <a:path w="7620" h="4723130">
                  <a:moveTo>
                    <a:pt x="1523" y="2180844"/>
                  </a:moveTo>
                  <a:lnTo>
                    <a:pt x="1523" y="2173224"/>
                  </a:lnTo>
                  <a:lnTo>
                    <a:pt x="6096" y="2173224"/>
                  </a:lnTo>
                  <a:lnTo>
                    <a:pt x="6096" y="2180844"/>
                  </a:lnTo>
                  <a:lnTo>
                    <a:pt x="1523" y="2180844"/>
                  </a:lnTo>
                  <a:close/>
                </a:path>
                <a:path w="7620" h="4723130">
                  <a:moveTo>
                    <a:pt x="0" y="2179320"/>
                  </a:moveTo>
                  <a:lnTo>
                    <a:pt x="0" y="2174747"/>
                  </a:lnTo>
                  <a:lnTo>
                    <a:pt x="1523" y="2174747"/>
                  </a:lnTo>
                  <a:lnTo>
                    <a:pt x="1523" y="2179320"/>
                  </a:lnTo>
                  <a:lnTo>
                    <a:pt x="0" y="2179320"/>
                  </a:lnTo>
                  <a:close/>
                </a:path>
                <a:path w="7620" h="4723130">
                  <a:moveTo>
                    <a:pt x="6096" y="2142744"/>
                  </a:moveTo>
                  <a:lnTo>
                    <a:pt x="6096" y="2138172"/>
                  </a:lnTo>
                  <a:lnTo>
                    <a:pt x="7619" y="2138172"/>
                  </a:lnTo>
                  <a:lnTo>
                    <a:pt x="7619" y="2142744"/>
                  </a:lnTo>
                  <a:lnTo>
                    <a:pt x="6096" y="2142744"/>
                  </a:lnTo>
                  <a:close/>
                </a:path>
                <a:path w="7620" h="4723130">
                  <a:moveTo>
                    <a:pt x="1523" y="2144268"/>
                  </a:moveTo>
                  <a:lnTo>
                    <a:pt x="1523" y="2136647"/>
                  </a:lnTo>
                  <a:lnTo>
                    <a:pt x="6096" y="2136647"/>
                  </a:lnTo>
                  <a:lnTo>
                    <a:pt x="6096" y="2144268"/>
                  </a:lnTo>
                  <a:lnTo>
                    <a:pt x="1523" y="2144268"/>
                  </a:lnTo>
                  <a:close/>
                </a:path>
                <a:path w="7620" h="4723130">
                  <a:moveTo>
                    <a:pt x="0" y="2142744"/>
                  </a:moveTo>
                  <a:lnTo>
                    <a:pt x="0" y="2138172"/>
                  </a:lnTo>
                  <a:lnTo>
                    <a:pt x="1523" y="2138172"/>
                  </a:lnTo>
                  <a:lnTo>
                    <a:pt x="1523" y="2142744"/>
                  </a:lnTo>
                  <a:lnTo>
                    <a:pt x="0" y="2142744"/>
                  </a:lnTo>
                  <a:close/>
                </a:path>
                <a:path w="7620" h="4723130">
                  <a:moveTo>
                    <a:pt x="0" y="2106168"/>
                  </a:moveTo>
                  <a:lnTo>
                    <a:pt x="0" y="2101596"/>
                  </a:lnTo>
                  <a:lnTo>
                    <a:pt x="1523" y="2101596"/>
                  </a:lnTo>
                  <a:lnTo>
                    <a:pt x="1523" y="2100072"/>
                  </a:lnTo>
                  <a:lnTo>
                    <a:pt x="6096" y="2100072"/>
                  </a:lnTo>
                  <a:lnTo>
                    <a:pt x="6096" y="2101596"/>
                  </a:lnTo>
                  <a:lnTo>
                    <a:pt x="7619" y="2101596"/>
                  </a:lnTo>
                  <a:lnTo>
                    <a:pt x="7619" y="2106168"/>
                  </a:lnTo>
                  <a:lnTo>
                    <a:pt x="6096" y="2106168"/>
                  </a:lnTo>
                  <a:lnTo>
                    <a:pt x="4571" y="2107692"/>
                  </a:lnTo>
                  <a:lnTo>
                    <a:pt x="3048" y="2107692"/>
                  </a:lnTo>
                  <a:lnTo>
                    <a:pt x="1523" y="2106168"/>
                  </a:lnTo>
                  <a:lnTo>
                    <a:pt x="0" y="2106168"/>
                  </a:lnTo>
                  <a:close/>
                </a:path>
                <a:path w="7620" h="4723130">
                  <a:moveTo>
                    <a:pt x="0" y="2068068"/>
                  </a:moveTo>
                  <a:lnTo>
                    <a:pt x="0" y="2065020"/>
                  </a:lnTo>
                  <a:lnTo>
                    <a:pt x="1523" y="2063496"/>
                  </a:lnTo>
                  <a:lnTo>
                    <a:pt x="6096" y="2063496"/>
                  </a:lnTo>
                  <a:lnTo>
                    <a:pt x="7619" y="2065020"/>
                  </a:lnTo>
                  <a:lnTo>
                    <a:pt x="7619" y="2068068"/>
                  </a:lnTo>
                  <a:lnTo>
                    <a:pt x="4571" y="2071116"/>
                  </a:lnTo>
                  <a:lnTo>
                    <a:pt x="3048" y="2071116"/>
                  </a:lnTo>
                  <a:lnTo>
                    <a:pt x="0" y="2068068"/>
                  </a:lnTo>
                  <a:close/>
                </a:path>
                <a:path w="7620" h="4723130">
                  <a:moveTo>
                    <a:pt x="0" y="2031492"/>
                  </a:moveTo>
                  <a:lnTo>
                    <a:pt x="0" y="2028444"/>
                  </a:lnTo>
                  <a:lnTo>
                    <a:pt x="1523" y="2026920"/>
                  </a:lnTo>
                  <a:lnTo>
                    <a:pt x="6096" y="2026920"/>
                  </a:lnTo>
                  <a:lnTo>
                    <a:pt x="7619" y="2028444"/>
                  </a:lnTo>
                  <a:lnTo>
                    <a:pt x="7619" y="2031492"/>
                  </a:lnTo>
                  <a:lnTo>
                    <a:pt x="6096" y="2033016"/>
                  </a:lnTo>
                  <a:lnTo>
                    <a:pt x="1523" y="2033016"/>
                  </a:lnTo>
                  <a:lnTo>
                    <a:pt x="0" y="2031492"/>
                  </a:lnTo>
                  <a:close/>
                </a:path>
                <a:path w="7620" h="4723130">
                  <a:moveTo>
                    <a:pt x="0" y="1994916"/>
                  </a:moveTo>
                  <a:lnTo>
                    <a:pt x="0" y="1991868"/>
                  </a:lnTo>
                  <a:lnTo>
                    <a:pt x="3048" y="1988820"/>
                  </a:lnTo>
                  <a:lnTo>
                    <a:pt x="4571" y="1988820"/>
                  </a:lnTo>
                  <a:lnTo>
                    <a:pt x="7619" y="1991868"/>
                  </a:lnTo>
                  <a:lnTo>
                    <a:pt x="7619" y="1994916"/>
                  </a:lnTo>
                  <a:lnTo>
                    <a:pt x="6096" y="1996439"/>
                  </a:lnTo>
                  <a:lnTo>
                    <a:pt x="1523" y="1996439"/>
                  </a:lnTo>
                  <a:lnTo>
                    <a:pt x="0" y="1994916"/>
                  </a:lnTo>
                  <a:close/>
                </a:path>
                <a:path w="7620" h="4723130">
                  <a:moveTo>
                    <a:pt x="6096" y="1958339"/>
                  </a:moveTo>
                  <a:lnTo>
                    <a:pt x="6096" y="1953768"/>
                  </a:lnTo>
                  <a:lnTo>
                    <a:pt x="7619" y="1953768"/>
                  </a:lnTo>
                  <a:lnTo>
                    <a:pt x="7619" y="1958339"/>
                  </a:lnTo>
                  <a:lnTo>
                    <a:pt x="6096" y="1958339"/>
                  </a:lnTo>
                  <a:close/>
                </a:path>
                <a:path w="7620" h="4723130">
                  <a:moveTo>
                    <a:pt x="1523" y="1959864"/>
                  </a:moveTo>
                  <a:lnTo>
                    <a:pt x="1523" y="1952244"/>
                  </a:lnTo>
                  <a:lnTo>
                    <a:pt x="6096" y="1952244"/>
                  </a:lnTo>
                  <a:lnTo>
                    <a:pt x="6096" y="1959864"/>
                  </a:lnTo>
                  <a:lnTo>
                    <a:pt x="1523" y="1959864"/>
                  </a:lnTo>
                  <a:close/>
                </a:path>
                <a:path w="7620" h="4723130">
                  <a:moveTo>
                    <a:pt x="0" y="1958339"/>
                  </a:moveTo>
                  <a:lnTo>
                    <a:pt x="0" y="1953768"/>
                  </a:lnTo>
                  <a:lnTo>
                    <a:pt x="1523" y="1953768"/>
                  </a:lnTo>
                  <a:lnTo>
                    <a:pt x="1523" y="1958339"/>
                  </a:lnTo>
                  <a:lnTo>
                    <a:pt x="0" y="1958339"/>
                  </a:lnTo>
                  <a:close/>
                </a:path>
                <a:path w="7620" h="4723130">
                  <a:moveTo>
                    <a:pt x="6096" y="1921764"/>
                  </a:moveTo>
                  <a:lnTo>
                    <a:pt x="6096" y="1917192"/>
                  </a:lnTo>
                  <a:lnTo>
                    <a:pt x="7619" y="1917192"/>
                  </a:lnTo>
                  <a:lnTo>
                    <a:pt x="7619" y="1921764"/>
                  </a:lnTo>
                  <a:lnTo>
                    <a:pt x="6096" y="1921764"/>
                  </a:lnTo>
                  <a:close/>
                </a:path>
                <a:path w="7620" h="4723130">
                  <a:moveTo>
                    <a:pt x="1523" y="1923288"/>
                  </a:moveTo>
                  <a:lnTo>
                    <a:pt x="1523" y="1915668"/>
                  </a:lnTo>
                  <a:lnTo>
                    <a:pt x="6096" y="1915668"/>
                  </a:lnTo>
                  <a:lnTo>
                    <a:pt x="6096" y="1923288"/>
                  </a:lnTo>
                  <a:lnTo>
                    <a:pt x="1523" y="1923288"/>
                  </a:lnTo>
                  <a:close/>
                </a:path>
                <a:path w="7620" h="4723130">
                  <a:moveTo>
                    <a:pt x="0" y="1921764"/>
                  </a:moveTo>
                  <a:lnTo>
                    <a:pt x="0" y="1917192"/>
                  </a:lnTo>
                  <a:lnTo>
                    <a:pt x="1523" y="1917192"/>
                  </a:lnTo>
                  <a:lnTo>
                    <a:pt x="1523" y="1921764"/>
                  </a:lnTo>
                  <a:lnTo>
                    <a:pt x="0" y="1921764"/>
                  </a:lnTo>
                  <a:close/>
                </a:path>
                <a:path w="7620" h="4723130">
                  <a:moveTo>
                    <a:pt x="0" y="1885188"/>
                  </a:moveTo>
                  <a:lnTo>
                    <a:pt x="0" y="1880616"/>
                  </a:lnTo>
                  <a:lnTo>
                    <a:pt x="1523" y="1880616"/>
                  </a:lnTo>
                  <a:lnTo>
                    <a:pt x="1523" y="1879092"/>
                  </a:lnTo>
                  <a:lnTo>
                    <a:pt x="6096" y="1879092"/>
                  </a:lnTo>
                  <a:lnTo>
                    <a:pt x="6096" y="1880616"/>
                  </a:lnTo>
                  <a:lnTo>
                    <a:pt x="7619" y="1880616"/>
                  </a:lnTo>
                  <a:lnTo>
                    <a:pt x="7619" y="1885188"/>
                  </a:lnTo>
                  <a:lnTo>
                    <a:pt x="6096" y="1885188"/>
                  </a:lnTo>
                  <a:lnTo>
                    <a:pt x="4571" y="1886712"/>
                  </a:lnTo>
                  <a:lnTo>
                    <a:pt x="3048" y="1886712"/>
                  </a:lnTo>
                  <a:lnTo>
                    <a:pt x="1523" y="1885188"/>
                  </a:lnTo>
                  <a:lnTo>
                    <a:pt x="0" y="1885188"/>
                  </a:lnTo>
                  <a:close/>
                </a:path>
                <a:path w="7620" h="4723130">
                  <a:moveTo>
                    <a:pt x="0" y="1847088"/>
                  </a:moveTo>
                  <a:lnTo>
                    <a:pt x="0" y="1844039"/>
                  </a:lnTo>
                  <a:lnTo>
                    <a:pt x="1523" y="1842516"/>
                  </a:lnTo>
                  <a:lnTo>
                    <a:pt x="6096" y="1842516"/>
                  </a:lnTo>
                  <a:lnTo>
                    <a:pt x="7619" y="1844039"/>
                  </a:lnTo>
                  <a:lnTo>
                    <a:pt x="7619" y="1847088"/>
                  </a:lnTo>
                  <a:lnTo>
                    <a:pt x="4571" y="1850136"/>
                  </a:lnTo>
                  <a:lnTo>
                    <a:pt x="3048" y="1850136"/>
                  </a:lnTo>
                  <a:lnTo>
                    <a:pt x="0" y="1847088"/>
                  </a:lnTo>
                  <a:close/>
                </a:path>
                <a:path w="7620" h="4723130">
                  <a:moveTo>
                    <a:pt x="0" y="1810512"/>
                  </a:moveTo>
                  <a:lnTo>
                    <a:pt x="0" y="1807463"/>
                  </a:lnTo>
                  <a:lnTo>
                    <a:pt x="1523" y="1805939"/>
                  </a:lnTo>
                  <a:lnTo>
                    <a:pt x="6096" y="1805939"/>
                  </a:lnTo>
                  <a:lnTo>
                    <a:pt x="7619" y="1807463"/>
                  </a:lnTo>
                  <a:lnTo>
                    <a:pt x="7619" y="1810512"/>
                  </a:lnTo>
                  <a:lnTo>
                    <a:pt x="6096" y="1812036"/>
                  </a:lnTo>
                  <a:lnTo>
                    <a:pt x="1523" y="1812036"/>
                  </a:lnTo>
                  <a:lnTo>
                    <a:pt x="0" y="1810512"/>
                  </a:lnTo>
                  <a:close/>
                </a:path>
                <a:path w="7620" h="4723130">
                  <a:moveTo>
                    <a:pt x="0" y="1773936"/>
                  </a:moveTo>
                  <a:lnTo>
                    <a:pt x="0" y="1770888"/>
                  </a:lnTo>
                  <a:lnTo>
                    <a:pt x="3048" y="1767839"/>
                  </a:lnTo>
                  <a:lnTo>
                    <a:pt x="4571" y="1767839"/>
                  </a:lnTo>
                  <a:lnTo>
                    <a:pt x="7619" y="1770888"/>
                  </a:lnTo>
                  <a:lnTo>
                    <a:pt x="7619" y="1773936"/>
                  </a:lnTo>
                  <a:lnTo>
                    <a:pt x="6096" y="1773936"/>
                  </a:lnTo>
                  <a:lnTo>
                    <a:pt x="6096" y="1775460"/>
                  </a:lnTo>
                  <a:lnTo>
                    <a:pt x="1523" y="1775460"/>
                  </a:lnTo>
                  <a:lnTo>
                    <a:pt x="1523" y="1773936"/>
                  </a:lnTo>
                  <a:lnTo>
                    <a:pt x="0" y="1773936"/>
                  </a:lnTo>
                  <a:close/>
                </a:path>
                <a:path w="7620" h="4723130">
                  <a:moveTo>
                    <a:pt x="6096" y="1737360"/>
                  </a:moveTo>
                  <a:lnTo>
                    <a:pt x="6096" y="1732788"/>
                  </a:lnTo>
                  <a:lnTo>
                    <a:pt x="7619" y="1732788"/>
                  </a:lnTo>
                  <a:lnTo>
                    <a:pt x="7619" y="1737360"/>
                  </a:lnTo>
                  <a:lnTo>
                    <a:pt x="6096" y="1737360"/>
                  </a:lnTo>
                  <a:close/>
                </a:path>
                <a:path w="7620" h="4723130">
                  <a:moveTo>
                    <a:pt x="1523" y="1738884"/>
                  </a:moveTo>
                  <a:lnTo>
                    <a:pt x="1523" y="1731263"/>
                  </a:lnTo>
                  <a:lnTo>
                    <a:pt x="6096" y="1731263"/>
                  </a:lnTo>
                  <a:lnTo>
                    <a:pt x="6096" y="1738884"/>
                  </a:lnTo>
                  <a:lnTo>
                    <a:pt x="1523" y="1738884"/>
                  </a:lnTo>
                  <a:close/>
                </a:path>
                <a:path w="7620" h="4723130">
                  <a:moveTo>
                    <a:pt x="0" y="1737360"/>
                  </a:moveTo>
                  <a:lnTo>
                    <a:pt x="0" y="1732788"/>
                  </a:lnTo>
                  <a:lnTo>
                    <a:pt x="1523" y="1732788"/>
                  </a:lnTo>
                  <a:lnTo>
                    <a:pt x="1523" y="1737360"/>
                  </a:lnTo>
                  <a:lnTo>
                    <a:pt x="0" y="1737360"/>
                  </a:lnTo>
                  <a:close/>
                </a:path>
                <a:path w="7620" h="4723130">
                  <a:moveTo>
                    <a:pt x="6096" y="1700784"/>
                  </a:moveTo>
                  <a:lnTo>
                    <a:pt x="6096" y="1696212"/>
                  </a:lnTo>
                  <a:lnTo>
                    <a:pt x="7619" y="1696212"/>
                  </a:lnTo>
                  <a:lnTo>
                    <a:pt x="7619" y="1700784"/>
                  </a:lnTo>
                  <a:lnTo>
                    <a:pt x="6096" y="1700784"/>
                  </a:lnTo>
                  <a:close/>
                </a:path>
                <a:path w="7620" h="4723130">
                  <a:moveTo>
                    <a:pt x="1523" y="1702308"/>
                  </a:moveTo>
                  <a:lnTo>
                    <a:pt x="1523" y="1694688"/>
                  </a:lnTo>
                  <a:lnTo>
                    <a:pt x="6096" y="1694688"/>
                  </a:lnTo>
                  <a:lnTo>
                    <a:pt x="6096" y="1702308"/>
                  </a:lnTo>
                  <a:lnTo>
                    <a:pt x="1523" y="1702308"/>
                  </a:lnTo>
                  <a:close/>
                </a:path>
                <a:path w="7620" h="4723130">
                  <a:moveTo>
                    <a:pt x="0" y="1700784"/>
                  </a:moveTo>
                  <a:lnTo>
                    <a:pt x="0" y="1696212"/>
                  </a:lnTo>
                  <a:lnTo>
                    <a:pt x="1523" y="1696212"/>
                  </a:lnTo>
                  <a:lnTo>
                    <a:pt x="1523" y="1700784"/>
                  </a:lnTo>
                  <a:lnTo>
                    <a:pt x="0" y="1700784"/>
                  </a:lnTo>
                  <a:close/>
                </a:path>
                <a:path w="7620" h="4723130">
                  <a:moveTo>
                    <a:pt x="0" y="1664208"/>
                  </a:moveTo>
                  <a:lnTo>
                    <a:pt x="0" y="1659636"/>
                  </a:lnTo>
                  <a:lnTo>
                    <a:pt x="1523" y="1659636"/>
                  </a:lnTo>
                  <a:lnTo>
                    <a:pt x="1523" y="1658112"/>
                  </a:lnTo>
                  <a:lnTo>
                    <a:pt x="6096" y="1658112"/>
                  </a:lnTo>
                  <a:lnTo>
                    <a:pt x="6096" y="1659636"/>
                  </a:lnTo>
                  <a:lnTo>
                    <a:pt x="7619" y="1659636"/>
                  </a:lnTo>
                  <a:lnTo>
                    <a:pt x="7619" y="1664208"/>
                  </a:lnTo>
                  <a:lnTo>
                    <a:pt x="6096" y="1664208"/>
                  </a:lnTo>
                  <a:lnTo>
                    <a:pt x="4571" y="1665732"/>
                  </a:lnTo>
                  <a:lnTo>
                    <a:pt x="3048" y="1665732"/>
                  </a:lnTo>
                  <a:lnTo>
                    <a:pt x="1523" y="1664208"/>
                  </a:lnTo>
                  <a:lnTo>
                    <a:pt x="0" y="1664208"/>
                  </a:lnTo>
                  <a:close/>
                </a:path>
                <a:path w="7620" h="4723130">
                  <a:moveTo>
                    <a:pt x="0" y="1626108"/>
                  </a:moveTo>
                  <a:lnTo>
                    <a:pt x="0" y="1623060"/>
                  </a:lnTo>
                  <a:lnTo>
                    <a:pt x="1523" y="1621536"/>
                  </a:lnTo>
                  <a:lnTo>
                    <a:pt x="6096" y="1621536"/>
                  </a:lnTo>
                  <a:lnTo>
                    <a:pt x="7619" y="1623060"/>
                  </a:lnTo>
                  <a:lnTo>
                    <a:pt x="7619" y="1626108"/>
                  </a:lnTo>
                  <a:lnTo>
                    <a:pt x="4571" y="1629155"/>
                  </a:lnTo>
                  <a:lnTo>
                    <a:pt x="3048" y="1629155"/>
                  </a:lnTo>
                  <a:lnTo>
                    <a:pt x="0" y="1626108"/>
                  </a:lnTo>
                  <a:close/>
                </a:path>
                <a:path w="7620" h="4723130">
                  <a:moveTo>
                    <a:pt x="0" y="1589532"/>
                  </a:moveTo>
                  <a:lnTo>
                    <a:pt x="0" y="1586484"/>
                  </a:lnTo>
                  <a:lnTo>
                    <a:pt x="1523" y="1584960"/>
                  </a:lnTo>
                  <a:lnTo>
                    <a:pt x="6096" y="1584960"/>
                  </a:lnTo>
                  <a:lnTo>
                    <a:pt x="7619" y="1586484"/>
                  </a:lnTo>
                  <a:lnTo>
                    <a:pt x="7619" y="1589532"/>
                  </a:lnTo>
                  <a:lnTo>
                    <a:pt x="6096" y="1591055"/>
                  </a:lnTo>
                  <a:lnTo>
                    <a:pt x="1523" y="1591055"/>
                  </a:lnTo>
                  <a:lnTo>
                    <a:pt x="0" y="1589532"/>
                  </a:lnTo>
                  <a:close/>
                </a:path>
                <a:path w="7620" h="4723130">
                  <a:moveTo>
                    <a:pt x="0" y="1552955"/>
                  </a:moveTo>
                  <a:lnTo>
                    <a:pt x="0" y="1549908"/>
                  </a:lnTo>
                  <a:lnTo>
                    <a:pt x="3048" y="1546860"/>
                  </a:lnTo>
                  <a:lnTo>
                    <a:pt x="4571" y="1546860"/>
                  </a:lnTo>
                  <a:lnTo>
                    <a:pt x="7619" y="1549908"/>
                  </a:lnTo>
                  <a:lnTo>
                    <a:pt x="7619" y="1552955"/>
                  </a:lnTo>
                  <a:lnTo>
                    <a:pt x="6096" y="1552955"/>
                  </a:lnTo>
                  <a:lnTo>
                    <a:pt x="6096" y="1554480"/>
                  </a:lnTo>
                  <a:lnTo>
                    <a:pt x="1523" y="1554480"/>
                  </a:lnTo>
                  <a:lnTo>
                    <a:pt x="1523" y="1552955"/>
                  </a:lnTo>
                  <a:lnTo>
                    <a:pt x="0" y="1552955"/>
                  </a:lnTo>
                  <a:close/>
                </a:path>
                <a:path w="7620" h="4723130">
                  <a:moveTo>
                    <a:pt x="6096" y="1516380"/>
                  </a:moveTo>
                  <a:lnTo>
                    <a:pt x="6096" y="1511808"/>
                  </a:lnTo>
                  <a:lnTo>
                    <a:pt x="7619" y="1511808"/>
                  </a:lnTo>
                  <a:lnTo>
                    <a:pt x="7619" y="1516380"/>
                  </a:lnTo>
                  <a:lnTo>
                    <a:pt x="6096" y="1516380"/>
                  </a:lnTo>
                  <a:close/>
                </a:path>
                <a:path w="7620" h="4723130">
                  <a:moveTo>
                    <a:pt x="1523" y="1517904"/>
                  </a:moveTo>
                  <a:lnTo>
                    <a:pt x="1523" y="1510284"/>
                  </a:lnTo>
                  <a:lnTo>
                    <a:pt x="6096" y="1510284"/>
                  </a:lnTo>
                  <a:lnTo>
                    <a:pt x="6096" y="1517904"/>
                  </a:lnTo>
                  <a:lnTo>
                    <a:pt x="1523" y="1517904"/>
                  </a:lnTo>
                  <a:close/>
                </a:path>
                <a:path w="7620" h="4723130">
                  <a:moveTo>
                    <a:pt x="0" y="1516380"/>
                  </a:moveTo>
                  <a:lnTo>
                    <a:pt x="0" y="1511808"/>
                  </a:lnTo>
                  <a:lnTo>
                    <a:pt x="1523" y="1511808"/>
                  </a:lnTo>
                  <a:lnTo>
                    <a:pt x="1523" y="1516380"/>
                  </a:lnTo>
                  <a:lnTo>
                    <a:pt x="0" y="1516380"/>
                  </a:lnTo>
                  <a:close/>
                </a:path>
                <a:path w="7620" h="4723130">
                  <a:moveTo>
                    <a:pt x="6096" y="1479804"/>
                  </a:moveTo>
                  <a:lnTo>
                    <a:pt x="6096" y="1475232"/>
                  </a:lnTo>
                  <a:lnTo>
                    <a:pt x="7619" y="1475232"/>
                  </a:lnTo>
                  <a:lnTo>
                    <a:pt x="7619" y="1479804"/>
                  </a:lnTo>
                  <a:lnTo>
                    <a:pt x="6096" y="1479804"/>
                  </a:lnTo>
                  <a:close/>
                </a:path>
                <a:path w="7620" h="4723130">
                  <a:moveTo>
                    <a:pt x="1523" y="1481328"/>
                  </a:moveTo>
                  <a:lnTo>
                    <a:pt x="1523" y="1473708"/>
                  </a:lnTo>
                  <a:lnTo>
                    <a:pt x="6096" y="1473708"/>
                  </a:lnTo>
                  <a:lnTo>
                    <a:pt x="6096" y="1481328"/>
                  </a:lnTo>
                  <a:lnTo>
                    <a:pt x="1523" y="1481328"/>
                  </a:lnTo>
                  <a:close/>
                </a:path>
                <a:path w="7620" h="4723130">
                  <a:moveTo>
                    <a:pt x="0" y="1479804"/>
                  </a:moveTo>
                  <a:lnTo>
                    <a:pt x="0" y="1475232"/>
                  </a:lnTo>
                  <a:lnTo>
                    <a:pt x="1523" y="1475232"/>
                  </a:lnTo>
                  <a:lnTo>
                    <a:pt x="1523" y="1479804"/>
                  </a:lnTo>
                  <a:lnTo>
                    <a:pt x="0" y="1479804"/>
                  </a:lnTo>
                  <a:close/>
                </a:path>
                <a:path w="7620" h="4723130">
                  <a:moveTo>
                    <a:pt x="0" y="1441704"/>
                  </a:moveTo>
                  <a:lnTo>
                    <a:pt x="0" y="1438655"/>
                  </a:lnTo>
                  <a:lnTo>
                    <a:pt x="1523" y="1438655"/>
                  </a:lnTo>
                  <a:lnTo>
                    <a:pt x="1523" y="1437132"/>
                  </a:lnTo>
                  <a:lnTo>
                    <a:pt x="6096" y="1437132"/>
                  </a:lnTo>
                  <a:lnTo>
                    <a:pt x="6096" y="1438655"/>
                  </a:lnTo>
                  <a:lnTo>
                    <a:pt x="7619" y="1438655"/>
                  </a:lnTo>
                  <a:lnTo>
                    <a:pt x="7619" y="1441704"/>
                  </a:lnTo>
                  <a:lnTo>
                    <a:pt x="4571" y="1444752"/>
                  </a:lnTo>
                  <a:lnTo>
                    <a:pt x="3048" y="1444752"/>
                  </a:lnTo>
                  <a:lnTo>
                    <a:pt x="0" y="1441704"/>
                  </a:lnTo>
                  <a:close/>
                </a:path>
                <a:path w="7620" h="4723130">
                  <a:moveTo>
                    <a:pt x="0" y="1405128"/>
                  </a:moveTo>
                  <a:lnTo>
                    <a:pt x="0" y="1402080"/>
                  </a:lnTo>
                  <a:lnTo>
                    <a:pt x="1523" y="1400555"/>
                  </a:lnTo>
                  <a:lnTo>
                    <a:pt x="6096" y="1400555"/>
                  </a:lnTo>
                  <a:lnTo>
                    <a:pt x="7619" y="1402080"/>
                  </a:lnTo>
                  <a:lnTo>
                    <a:pt x="7619" y="1405128"/>
                  </a:lnTo>
                  <a:lnTo>
                    <a:pt x="6096" y="1406652"/>
                  </a:lnTo>
                  <a:lnTo>
                    <a:pt x="1523" y="1406652"/>
                  </a:lnTo>
                  <a:lnTo>
                    <a:pt x="0" y="1405128"/>
                  </a:lnTo>
                  <a:close/>
                </a:path>
                <a:path w="7620" h="4723130">
                  <a:moveTo>
                    <a:pt x="0" y="1368552"/>
                  </a:moveTo>
                  <a:lnTo>
                    <a:pt x="0" y="1365504"/>
                  </a:lnTo>
                  <a:lnTo>
                    <a:pt x="3048" y="1362455"/>
                  </a:lnTo>
                  <a:lnTo>
                    <a:pt x="4571" y="1362455"/>
                  </a:lnTo>
                  <a:lnTo>
                    <a:pt x="7619" y="1365504"/>
                  </a:lnTo>
                  <a:lnTo>
                    <a:pt x="7619" y="1368552"/>
                  </a:lnTo>
                  <a:lnTo>
                    <a:pt x="6096" y="1370076"/>
                  </a:lnTo>
                  <a:lnTo>
                    <a:pt x="1523" y="1370076"/>
                  </a:lnTo>
                  <a:lnTo>
                    <a:pt x="0" y="1368552"/>
                  </a:lnTo>
                  <a:close/>
                </a:path>
                <a:path w="7620" h="4723130">
                  <a:moveTo>
                    <a:pt x="0" y="1331976"/>
                  </a:moveTo>
                  <a:lnTo>
                    <a:pt x="0" y="1328928"/>
                  </a:lnTo>
                  <a:lnTo>
                    <a:pt x="3048" y="1325880"/>
                  </a:lnTo>
                  <a:lnTo>
                    <a:pt x="4571" y="1325880"/>
                  </a:lnTo>
                  <a:lnTo>
                    <a:pt x="7619" y="1328928"/>
                  </a:lnTo>
                  <a:lnTo>
                    <a:pt x="7619" y="1331976"/>
                  </a:lnTo>
                  <a:lnTo>
                    <a:pt x="6096" y="1331976"/>
                  </a:lnTo>
                  <a:lnTo>
                    <a:pt x="6096" y="1333500"/>
                  </a:lnTo>
                  <a:lnTo>
                    <a:pt x="1523" y="1333500"/>
                  </a:lnTo>
                  <a:lnTo>
                    <a:pt x="1523" y="1331976"/>
                  </a:lnTo>
                  <a:lnTo>
                    <a:pt x="0" y="1331976"/>
                  </a:lnTo>
                  <a:close/>
                </a:path>
                <a:path w="7620" h="4723130">
                  <a:moveTo>
                    <a:pt x="6096" y="1295400"/>
                  </a:moveTo>
                  <a:lnTo>
                    <a:pt x="6096" y="1290828"/>
                  </a:lnTo>
                  <a:lnTo>
                    <a:pt x="7619" y="1290828"/>
                  </a:lnTo>
                  <a:lnTo>
                    <a:pt x="7619" y="1295400"/>
                  </a:lnTo>
                  <a:lnTo>
                    <a:pt x="6096" y="1295400"/>
                  </a:lnTo>
                  <a:close/>
                </a:path>
                <a:path w="7620" h="4723130">
                  <a:moveTo>
                    <a:pt x="1523" y="1296924"/>
                  </a:moveTo>
                  <a:lnTo>
                    <a:pt x="1523" y="1289304"/>
                  </a:lnTo>
                  <a:lnTo>
                    <a:pt x="6096" y="1289304"/>
                  </a:lnTo>
                  <a:lnTo>
                    <a:pt x="6096" y="1296924"/>
                  </a:lnTo>
                  <a:lnTo>
                    <a:pt x="1523" y="1296924"/>
                  </a:lnTo>
                  <a:close/>
                </a:path>
                <a:path w="7620" h="4723130">
                  <a:moveTo>
                    <a:pt x="0" y="1295400"/>
                  </a:moveTo>
                  <a:lnTo>
                    <a:pt x="0" y="1290828"/>
                  </a:lnTo>
                  <a:lnTo>
                    <a:pt x="1523" y="1290828"/>
                  </a:lnTo>
                  <a:lnTo>
                    <a:pt x="1523" y="1295400"/>
                  </a:lnTo>
                  <a:lnTo>
                    <a:pt x="0" y="1295400"/>
                  </a:lnTo>
                  <a:close/>
                </a:path>
                <a:path w="7620" h="4723130">
                  <a:moveTo>
                    <a:pt x="6096" y="1258824"/>
                  </a:moveTo>
                  <a:lnTo>
                    <a:pt x="6096" y="1254252"/>
                  </a:lnTo>
                  <a:lnTo>
                    <a:pt x="7619" y="1254252"/>
                  </a:lnTo>
                  <a:lnTo>
                    <a:pt x="7619" y="1258824"/>
                  </a:lnTo>
                  <a:lnTo>
                    <a:pt x="6096" y="1258824"/>
                  </a:lnTo>
                  <a:close/>
                </a:path>
                <a:path w="7620" h="4723130">
                  <a:moveTo>
                    <a:pt x="1523" y="1260347"/>
                  </a:moveTo>
                  <a:lnTo>
                    <a:pt x="1523" y="1252728"/>
                  </a:lnTo>
                  <a:lnTo>
                    <a:pt x="6096" y="1252728"/>
                  </a:lnTo>
                  <a:lnTo>
                    <a:pt x="6096" y="1260347"/>
                  </a:lnTo>
                  <a:lnTo>
                    <a:pt x="1523" y="1260347"/>
                  </a:lnTo>
                  <a:close/>
                </a:path>
                <a:path w="7620" h="4723130">
                  <a:moveTo>
                    <a:pt x="0" y="1258824"/>
                  </a:moveTo>
                  <a:lnTo>
                    <a:pt x="0" y="1254252"/>
                  </a:lnTo>
                  <a:lnTo>
                    <a:pt x="1523" y="1254252"/>
                  </a:lnTo>
                  <a:lnTo>
                    <a:pt x="1523" y="1258824"/>
                  </a:lnTo>
                  <a:lnTo>
                    <a:pt x="0" y="1258824"/>
                  </a:lnTo>
                  <a:close/>
                </a:path>
                <a:path w="7620" h="4723130">
                  <a:moveTo>
                    <a:pt x="0" y="1220724"/>
                  </a:moveTo>
                  <a:lnTo>
                    <a:pt x="0" y="1217676"/>
                  </a:lnTo>
                  <a:lnTo>
                    <a:pt x="1523" y="1217676"/>
                  </a:lnTo>
                  <a:lnTo>
                    <a:pt x="1523" y="1216152"/>
                  </a:lnTo>
                  <a:lnTo>
                    <a:pt x="6096" y="1216152"/>
                  </a:lnTo>
                  <a:lnTo>
                    <a:pt x="6096" y="1217676"/>
                  </a:lnTo>
                  <a:lnTo>
                    <a:pt x="7619" y="1217676"/>
                  </a:lnTo>
                  <a:lnTo>
                    <a:pt x="7619" y="1220724"/>
                  </a:lnTo>
                  <a:lnTo>
                    <a:pt x="4571" y="1223771"/>
                  </a:lnTo>
                  <a:lnTo>
                    <a:pt x="3048" y="1223771"/>
                  </a:lnTo>
                  <a:lnTo>
                    <a:pt x="0" y="1220724"/>
                  </a:lnTo>
                  <a:close/>
                </a:path>
                <a:path w="7620" h="4723130">
                  <a:moveTo>
                    <a:pt x="0" y="1184147"/>
                  </a:moveTo>
                  <a:lnTo>
                    <a:pt x="0" y="1181100"/>
                  </a:lnTo>
                  <a:lnTo>
                    <a:pt x="1523" y="1179576"/>
                  </a:lnTo>
                  <a:lnTo>
                    <a:pt x="6096" y="1179576"/>
                  </a:lnTo>
                  <a:lnTo>
                    <a:pt x="7619" y="1181100"/>
                  </a:lnTo>
                  <a:lnTo>
                    <a:pt x="7619" y="1184147"/>
                  </a:lnTo>
                  <a:lnTo>
                    <a:pt x="6096" y="1185671"/>
                  </a:lnTo>
                  <a:lnTo>
                    <a:pt x="1523" y="1185671"/>
                  </a:lnTo>
                  <a:lnTo>
                    <a:pt x="0" y="1184147"/>
                  </a:lnTo>
                  <a:close/>
                </a:path>
                <a:path w="7620" h="4723130">
                  <a:moveTo>
                    <a:pt x="0" y="1147571"/>
                  </a:moveTo>
                  <a:lnTo>
                    <a:pt x="0" y="1144524"/>
                  </a:lnTo>
                  <a:lnTo>
                    <a:pt x="3048" y="1141476"/>
                  </a:lnTo>
                  <a:lnTo>
                    <a:pt x="4571" y="1141476"/>
                  </a:lnTo>
                  <a:lnTo>
                    <a:pt x="7619" y="1144524"/>
                  </a:lnTo>
                  <a:lnTo>
                    <a:pt x="7619" y="1147571"/>
                  </a:lnTo>
                  <a:lnTo>
                    <a:pt x="6096" y="1149096"/>
                  </a:lnTo>
                  <a:lnTo>
                    <a:pt x="1523" y="1149096"/>
                  </a:lnTo>
                  <a:lnTo>
                    <a:pt x="0" y="1147571"/>
                  </a:lnTo>
                  <a:close/>
                </a:path>
                <a:path w="7620" h="4723130">
                  <a:moveTo>
                    <a:pt x="0" y="1110996"/>
                  </a:moveTo>
                  <a:lnTo>
                    <a:pt x="0" y="1106424"/>
                  </a:lnTo>
                  <a:lnTo>
                    <a:pt x="1523" y="1106424"/>
                  </a:lnTo>
                  <a:lnTo>
                    <a:pt x="3048" y="1104900"/>
                  </a:lnTo>
                  <a:lnTo>
                    <a:pt x="4571" y="1104900"/>
                  </a:lnTo>
                  <a:lnTo>
                    <a:pt x="6096" y="1106424"/>
                  </a:lnTo>
                  <a:lnTo>
                    <a:pt x="7619" y="1106424"/>
                  </a:lnTo>
                  <a:lnTo>
                    <a:pt x="7619" y="1110996"/>
                  </a:lnTo>
                  <a:lnTo>
                    <a:pt x="6096" y="1110996"/>
                  </a:lnTo>
                  <a:lnTo>
                    <a:pt x="6096" y="1112520"/>
                  </a:lnTo>
                  <a:lnTo>
                    <a:pt x="1523" y="1112520"/>
                  </a:lnTo>
                  <a:lnTo>
                    <a:pt x="1523" y="1110996"/>
                  </a:lnTo>
                  <a:lnTo>
                    <a:pt x="0" y="1110996"/>
                  </a:lnTo>
                  <a:close/>
                </a:path>
                <a:path w="7620" h="4723130">
                  <a:moveTo>
                    <a:pt x="6096" y="1074420"/>
                  </a:moveTo>
                  <a:lnTo>
                    <a:pt x="6096" y="1069847"/>
                  </a:lnTo>
                  <a:lnTo>
                    <a:pt x="7619" y="1069847"/>
                  </a:lnTo>
                  <a:lnTo>
                    <a:pt x="7619" y="1074420"/>
                  </a:lnTo>
                  <a:lnTo>
                    <a:pt x="6096" y="1074420"/>
                  </a:lnTo>
                  <a:close/>
                </a:path>
                <a:path w="7620" h="4723130">
                  <a:moveTo>
                    <a:pt x="1523" y="1075944"/>
                  </a:moveTo>
                  <a:lnTo>
                    <a:pt x="1523" y="1068324"/>
                  </a:lnTo>
                  <a:lnTo>
                    <a:pt x="6096" y="1068324"/>
                  </a:lnTo>
                  <a:lnTo>
                    <a:pt x="6096" y="1075944"/>
                  </a:lnTo>
                  <a:lnTo>
                    <a:pt x="1523" y="1075944"/>
                  </a:lnTo>
                  <a:close/>
                </a:path>
                <a:path w="7620" h="4723130">
                  <a:moveTo>
                    <a:pt x="0" y="1074420"/>
                  </a:moveTo>
                  <a:lnTo>
                    <a:pt x="0" y="1069847"/>
                  </a:lnTo>
                  <a:lnTo>
                    <a:pt x="1523" y="1069847"/>
                  </a:lnTo>
                  <a:lnTo>
                    <a:pt x="1523" y="1074420"/>
                  </a:lnTo>
                  <a:lnTo>
                    <a:pt x="0" y="1074420"/>
                  </a:lnTo>
                  <a:close/>
                </a:path>
                <a:path w="7620" h="4723130">
                  <a:moveTo>
                    <a:pt x="6096" y="1037844"/>
                  </a:moveTo>
                  <a:lnTo>
                    <a:pt x="6096" y="1033271"/>
                  </a:lnTo>
                  <a:lnTo>
                    <a:pt x="7619" y="1033271"/>
                  </a:lnTo>
                  <a:lnTo>
                    <a:pt x="7619" y="1037844"/>
                  </a:lnTo>
                  <a:lnTo>
                    <a:pt x="6096" y="1037844"/>
                  </a:lnTo>
                  <a:close/>
                </a:path>
                <a:path w="7620" h="4723130">
                  <a:moveTo>
                    <a:pt x="1523" y="1039368"/>
                  </a:moveTo>
                  <a:lnTo>
                    <a:pt x="1523" y="1031747"/>
                  </a:lnTo>
                  <a:lnTo>
                    <a:pt x="6096" y="1031747"/>
                  </a:lnTo>
                  <a:lnTo>
                    <a:pt x="6096" y="1039368"/>
                  </a:lnTo>
                  <a:lnTo>
                    <a:pt x="1523" y="1039368"/>
                  </a:lnTo>
                  <a:close/>
                </a:path>
                <a:path w="7620" h="4723130">
                  <a:moveTo>
                    <a:pt x="0" y="1037844"/>
                  </a:moveTo>
                  <a:lnTo>
                    <a:pt x="0" y="1033271"/>
                  </a:lnTo>
                  <a:lnTo>
                    <a:pt x="1523" y="1033271"/>
                  </a:lnTo>
                  <a:lnTo>
                    <a:pt x="1523" y="1037844"/>
                  </a:lnTo>
                  <a:lnTo>
                    <a:pt x="0" y="1037844"/>
                  </a:lnTo>
                  <a:close/>
                </a:path>
                <a:path w="7620" h="4723130">
                  <a:moveTo>
                    <a:pt x="0" y="999744"/>
                  </a:moveTo>
                  <a:lnTo>
                    <a:pt x="0" y="996696"/>
                  </a:lnTo>
                  <a:lnTo>
                    <a:pt x="1523" y="996696"/>
                  </a:lnTo>
                  <a:lnTo>
                    <a:pt x="1523" y="995171"/>
                  </a:lnTo>
                  <a:lnTo>
                    <a:pt x="6096" y="995171"/>
                  </a:lnTo>
                  <a:lnTo>
                    <a:pt x="6096" y="996696"/>
                  </a:lnTo>
                  <a:lnTo>
                    <a:pt x="7619" y="996696"/>
                  </a:lnTo>
                  <a:lnTo>
                    <a:pt x="7619" y="999744"/>
                  </a:lnTo>
                  <a:lnTo>
                    <a:pt x="4571" y="1002792"/>
                  </a:lnTo>
                  <a:lnTo>
                    <a:pt x="3048" y="1002792"/>
                  </a:lnTo>
                  <a:lnTo>
                    <a:pt x="0" y="999744"/>
                  </a:lnTo>
                  <a:close/>
                </a:path>
                <a:path w="7620" h="4723130">
                  <a:moveTo>
                    <a:pt x="0" y="963168"/>
                  </a:moveTo>
                  <a:lnTo>
                    <a:pt x="0" y="960120"/>
                  </a:lnTo>
                  <a:lnTo>
                    <a:pt x="1523" y="958596"/>
                  </a:lnTo>
                  <a:lnTo>
                    <a:pt x="6096" y="958596"/>
                  </a:lnTo>
                  <a:lnTo>
                    <a:pt x="7619" y="960120"/>
                  </a:lnTo>
                  <a:lnTo>
                    <a:pt x="7619" y="963168"/>
                  </a:lnTo>
                  <a:lnTo>
                    <a:pt x="6096" y="964692"/>
                  </a:lnTo>
                  <a:lnTo>
                    <a:pt x="1523" y="964692"/>
                  </a:lnTo>
                  <a:lnTo>
                    <a:pt x="0" y="963168"/>
                  </a:lnTo>
                  <a:close/>
                </a:path>
                <a:path w="7620" h="4723130">
                  <a:moveTo>
                    <a:pt x="0" y="926592"/>
                  </a:moveTo>
                  <a:lnTo>
                    <a:pt x="0" y="923544"/>
                  </a:lnTo>
                  <a:lnTo>
                    <a:pt x="3048" y="920496"/>
                  </a:lnTo>
                  <a:lnTo>
                    <a:pt x="4571" y="920496"/>
                  </a:lnTo>
                  <a:lnTo>
                    <a:pt x="7619" y="923544"/>
                  </a:lnTo>
                  <a:lnTo>
                    <a:pt x="7619" y="926592"/>
                  </a:lnTo>
                  <a:lnTo>
                    <a:pt x="6096" y="928116"/>
                  </a:lnTo>
                  <a:lnTo>
                    <a:pt x="1523" y="928116"/>
                  </a:lnTo>
                  <a:lnTo>
                    <a:pt x="0" y="926592"/>
                  </a:lnTo>
                  <a:close/>
                </a:path>
                <a:path w="7620" h="4723130">
                  <a:moveTo>
                    <a:pt x="0" y="890016"/>
                  </a:moveTo>
                  <a:lnTo>
                    <a:pt x="0" y="885444"/>
                  </a:lnTo>
                  <a:lnTo>
                    <a:pt x="1523" y="885444"/>
                  </a:lnTo>
                  <a:lnTo>
                    <a:pt x="3048" y="883920"/>
                  </a:lnTo>
                  <a:lnTo>
                    <a:pt x="4571" y="883920"/>
                  </a:lnTo>
                  <a:lnTo>
                    <a:pt x="6096" y="885444"/>
                  </a:lnTo>
                  <a:lnTo>
                    <a:pt x="7619" y="885444"/>
                  </a:lnTo>
                  <a:lnTo>
                    <a:pt x="7619" y="890016"/>
                  </a:lnTo>
                  <a:lnTo>
                    <a:pt x="6096" y="890016"/>
                  </a:lnTo>
                  <a:lnTo>
                    <a:pt x="6096" y="891540"/>
                  </a:lnTo>
                  <a:lnTo>
                    <a:pt x="1523" y="891540"/>
                  </a:lnTo>
                  <a:lnTo>
                    <a:pt x="1523" y="890016"/>
                  </a:lnTo>
                  <a:lnTo>
                    <a:pt x="0" y="890016"/>
                  </a:lnTo>
                  <a:close/>
                </a:path>
                <a:path w="7620" h="4723130">
                  <a:moveTo>
                    <a:pt x="6096" y="853440"/>
                  </a:moveTo>
                  <a:lnTo>
                    <a:pt x="6096" y="848868"/>
                  </a:lnTo>
                  <a:lnTo>
                    <a:pt x="7619" y="848868"/>
                  </a:lnTo>
                  <a:lnTo>
                    <a:pt x="7619" y="853440"/>
                  </a:lnTo>
                  <a:lnTo>
                    <a:pt x="6096" y="853440"/>
                  </a:lnTo>
                  <a:close/>
                </a:path>
                <a:path w="7620" h="4723130">
                  <a:moveTo>
                    <a:pt x="1523" y="854964"/>
                  </a:moveTo>
                  <a:lnTo>
                    <a:pt x="1523" y="847344"/>
                  </a:lnTo>
                  <a:lnTo>
                    <a:pt x="6096" y="847344"/>
                  </a:lnTo>
                  <a:lnTo>
                    <a:pt x="6096" y="854964"/>
                  </a:lnTo>
                  <a:lnTo>
                    <a:pt x="1523" y="854964"/>
                  </a:lnTo>
                  <a:close/>
                </a:path>
                <a:path w="7620" h="4723130">
                  <a:moveTo>
                    <a:pt x="0" y="853440"/>
                  </a:moveTo>
                  <a:lnTo>
                    <a:pt x="0" y="848868"/>
                  </a:lnTo>
                  <a:lnTo>
                    <a:pt x="1523" y="848868"/>
                  </a:lnTo>
                  <a:lnTo>
                    <a:pt x="1523" y="853440"/>
                  </a:lnTo>
                  <a:lnTo>
                    <a:pt x="0" y="853440"/>
                  </a:lnTo>
                  <a:close/>
                </a:path>
                <a:path w="7620" h="4723130">
                  <a:moveTo>
                    <a:pt x="6096" y="816864"/>
                  </a:moveTo>
                  <a:lnTo>
                    <a:pt x="6096" y="812292"/>
                  </a:lnTo>
                  <a:lnTo>
                    <a:pt x="7619" y="812292"/>
                  </a:lnTo>
                  <a:lnTo>
                    <a:pt x="7619" y="816864"/>
                  </a:lnTo>
                  <a:lnTo>
                    <a:pt x="6096" y="816864"/>
                  </a:lnTo>
                  <a:close/>
                </a:path>
                <a:path w="7620" h="4723130">
                  <a:moveTo>
                    <a:pt x="1523" y="818388"/>
                  </a:moveTo>
                  <a:lnTo>
                    <a:pt x="1523" y="810768"/>
                  </a:lnTo>
                  <a:lnTo>
                    <a:pt x="6096" y="810768"/>
                  </a:lnTo>
                  <a:lnTo>
                    <a:pt x="6096" y="818388"/>
                  </a:lnTo>
                  <a:lnTo>
                    <a:pt x="1523" y="818388"/>
                  </a:lnTo>
                  <a:close/>
                </a:path>
                <a:path w="7620" h="4723130">
                  <a:moveTo>
                    <a:pt x="0" y="816864"/>
                  </a:moveTo>
                  <a:lnTo>
                    <a:pt x="0" y="812292"/>
                  </a:lnTo>
                  <a:lnTo>
                    <a:pt x="1523" y="812292"/>
                  </a:lnTo>
                  <a:lnTo>
                    <a:pt x="1523" y="816864"/>
                  </a:lnTo>
                  <a:lnTo>
                    <a:pt x="0" y="816864"/>
                  </a:lnTo>
                  <a:close/>
                </a:path>
                <a:path w="7620" h="4723130">
                  <a:moveTo>
                    <a:pt x="0" y="778764"/>
                  </a:moveTo>
                  <a:lnTo>
                    <a:pt x="0" y="775716"/>
                  </a:lnTo>
                  <a:lnTo>
                    <a:pt x="1523" y="774192"/>
                  </a:lnTo>
                  <a:lnTo>
                    <a:pt x="6096" y="774192"/>
                  </a:lnTo>
                  <a:lnTo>
                    <a:pt x="7619" y="775716"/>
                  </a:lnTo>
                  <a:lnTo>
                    <a:pt x="7619" y="778764"/>
                  </a:lnTo>
                  <a:lnTo>
                    <a:pt x="4571" y="781812"/>
                  </a:lnTo>
                  <a:lnTo>
                    <a:pt x="3048" y="781812"/>
                  </a:lnTo>
                  <a:lnTo>
                    <a:pt x="0" y="778764"/>
                  </a:lnTo>
                  <a:close/>
                </a:path>
                <a:path w="7620" h="4723130">
                  <a:moveTo>
                    <a:pt x="0" y="742188"/>
                  </a:moveTo>
                  <a:lnTo>
                    <a:pt x="0" y="739140"/>
                  </a:lnTo>
                  <a:lnTo>
                    <a:pt x="1523" y="737616"/>
                  </a:lnTo>
                  <a:lnTo>
                    <a:pt x="6096" y="737616"/>
                  </a:lnTo>
                  <a:lnTo>
                    <a:pt x="7619" y="739140"/>
                  </a:lnTo>
                  <a:lnTo>
                    <a:pt x="7619" y="742188"/>
                  </a:lnTo>
                  <a:lnTo>
                    <a:pt x="6096" y="743712"/>
                  </a:lnTo>
                  <a:lnTo>
                    <a:pt x="1523" y="743712"/>
                  </a:lnTo>
                  <a:lnTo>
                    <a:pt x="0" y="742188"/>
                  </a:lnTo>
                  <a:close/>
                </a:path>
                <a:path w="7620" h="4723130">
                  <a:moveTo>
                    <a:pt x="0" y="705612"/>
                  </a:moveTo>
                  <a:lnTo>
                    <a:pt x="0" y="702564"/>
                  </a:lnTo>
                  <a:lnTo>
                    <a:pt x="3048" y="699516"/>
                  </a:lnTo>
                  <a:lnTo>
                    <a:pt x="4571" y="699516"/>
                  </a:lnTo>
                  <a:lnTo>
                    <a:pt x="7619" y="702564"/>
                  </a:lnTo>
                  <a:lnTo>
                    <a:pt x="7619" y="705612"/>
                  </a:lnTo>
                  <a:lnTo>
                    <a:pt x="6096" y="707136"/>
                  </a:lnTo>
                  <a:lnTo>
                    <a:pt x="1523" y="707136"/>
                  </a:lnTo>
                  <a:lnTo>
                    <a:pt x="0" y="705612"/>
                  </a:lnTo>
                  <a:close/>
                </a:path>
                <a:path w="7620" h="4723130">
                  <a:moveTo>
                    <a:pt x="0" y="669036"/>
                  </a:moveTo>
                  <a:lnTo>
                    <a:pt x="0" y="664464"/>
                  </a:lnTo>
                  <a:lnTo>
                    <a:pt x="1523" y="664464"/>
                  </a:lnTo>
                  <a:lnTo>
                    <a:pt x="3048" y="662940"/>
                  </a:lnTo>
                  <a:lnTo>
                    <a:pt x="4571" y="662940"/>
                  </a:lnTo>
                  <a:lnTo>
                    <a:pt x="6096" y="664464"/>
                  </a:lnTo>
                  <a:lnTo>
                    <a:pt x="7619" y="664464"/>
                  </a:lnTo>
                  <a:lnTo>
                    <a:pt x="7619" y="669036"/>
                  </a:lnTo>
                  <a:lnTo>
                    <a:pt x="6096" y="669036"/>
                  </a:lnTo>
                  <a:lnTo>
                    <a:pt x="6096" y="670560"/>
                  </a:lnTo>
                  <a:lnTo>
                    <a:pt x="1523" y="670560"/>
                  </a:lnTo>
                  <a:lnTo>
                    <a:pt x="1523" y="669036"/>
                  </a:lnTo>
                  <a:lnTo>
                    <a:pt x="0" y="669036"/>
                  </a:lnTo>
                  <a:close/>
                </a:path>
                <a:path w="7620" h="4723130">
                  <a:moveTo>
                    <a:pt x="6096" y="632460"/>
                  </a:moveTo>
                  <a:lnTo>
                    <a:pt x="6096" y="627887"/>
                  </a:lnTo>
                  <a:lnTo>
                    <a:pt x="7619" y="627887"/>
                  </a:lnTo>
                  <a:lnTo>
                    <a:pt x="7619" y="632460"/>
                  </a:lnTo>
                  <a:lnTo>
                    <a:pt x="6096" y="632460"/>
                  </a:lnTo>
                  <a:close/>
                </a:path>
                <a:path w="7620" h="4723130">
                  <a:moveTo>
                    <a:pt x="1523" y="633984"/>
                  </a:moveTo>
                  <a:lnTo>
                    <a:pt x="1523" y="626364"/>
                  </a:lnTo>
                  <a:lnTo>
                    <a:pt x="6096" y="626364"/>
                  </a:lnTo>
                  <a:lnTo>
                    <a:pt x="6096" y="633984"/>
                  </a:lnTo>
                  <a:lnTo>
                    <a:pt x="1523" y="633984"/>
                  </a:lnTo>
                  <a:close/>
                </a:path>
                <a:path w="7620" h="4723130">
                  <a:moveTo>
                    <a:pt x="0" y="632460"/>
                  </a:moveTo>
                  <a:lnTo>
                    <a:pt x="0" y="627887"/>
                  </a:lnTo>
                  <a:lnTo>
                    <a:pt x="1523" y="627887"/>
                  </a:lnTo>
                  <a:lnTo>
                    <a:pt x="1523" y="632460"/>
                  </a:lnTo>
                  <a:lnTo>
                    <a:pt x="0" y="632460"/>
                  </a:lnTo>
                  <a:close/>
                </a:path>
                <a:path w="7620" h="4723130">
                  <a:moveTo>
                    <a:pt x="6096" y="595884"/>
                  </a:moveTo>
                  <a:lnTo>
                    <a:pt x="6096" y="591312"/>
                  </a:lnTo>
                  <a:lnTo>
                    <a:pt x="7619" y="591312"/>
                  </a:lnTo>
                  <a:lnTo>
                    <a:pt x="7619" y="595884"/>
                  </a:lnTo>
                  <a:lnTo>
                    <a:pt x="6096" y="595884"/>
                  </a:lnTo>
                  <a:close/>
                </a:path>
                <a:path w="7620" h="4723130">
                  <a:moveTo>
                    <a:pt x="1523" y="597408"/>
                  </a:moveTo>
                  <a:lnTo>
                    <a:pt x="1523" y="589787"/>
                  </a:lnTo>
                  <a:lnTo>
                    <a:pt x="6096" y="589787"/>
                  </a:lnTo>
                  <a:lnTo>
                    <a:pt x="6096" y="597408"/>
                  </a:lnTo>
                  <a:lnTo>
                    <a:pt x="1523" y="597408"/>
                  </a:lnTo>
                  <a:close/>
                </a:path>
                <a:path w="7620" h="4723130">
                  <a:moveTo>
                    <a:pt x="0" y="595884"/>
                  </a:moveTo>
                  <a:lnTo>
                    <a:pt x="0" y="591312"/>
                  </a:lnTo>
                  <a:lnTo>
                    <a:pt x="1523" y="591312"/>
                  </a:lnTo>
                  <a:lnTo>
                    <a:pt x="1523" y="595884"/>
                  </a:lnTo>
                  <a:lnTo>
                    <a:pt x="0" y="595884"/>
                  </a:lnTo>
                  <a:close/>
                </a:path>
                <a:path w="7620" h="4723130">
                  <a:moveTo>
                    <a:pt x="0" y="557784"/>
                  </a:moveTo>
                  <a:lnTo>
                    <a:pt x="0" y="554736"/>
                  </a:lnTo>
                  <a:lnTo>
                    <a:pt x="1523" y="553212"/>
                  </a:lnTo>
                  <a:lnTo>
                    <a:pt x="6096" y="553212"/>
                  </a:lnTo>
                  <a:lnTo>
                    <a:pt x="7619" y="554736"/>
                  </a:lnTo>
                  <a:lnTo>
                    <a:pt x="7619" y="557784"/>
                  </a:lnTo>
                  <a:lnTo>
                    <a:pt x="4571" y="560832"/>
                  </a:lnTo>
                  <a:lnTo>
                    <a:pt x="3048" y="560832"/>
                  </a:lnTo>
                  <a:lnTo>
                    <a:pt x="0" y="557784"/>
                  </a:lnTo>
                  <a:close/>
                </a:path>
                <a:path w="7620" h="4723130">
                  <a:moveTo>
                    <a:pt x="0" y="521208"/>
                  </a:moveTo>
                  <a:lnTo>
                    <a:pt x="0" y="518160"/>
                  </a:lnTo>
                  <a:lnTo>
                    <a:pt x="1523" y="516636"/>
                  </a:lnTo>
                  <a:lnTo>
                    <a:pt x="6096" y="516636"/>
                  </a:lnTo>
                  <a:lnTo>
                    <a:pt x="7619" y="518160"/>
                  </a:lnTo>
                  <a:lnTo>
                    <a:pt x="7619" y="521208"/>
                  </a:lnTo>
                  <a:lnTo>
                    <a:pt x="6096" y="522732"/>
                  </a:lnTo>
                  <a:lnTo>
                    <a:pt x="1523" y="522732"/>
                  </a:lnTo>
                  <a:lnTo>
                    <a:pt x="0" y="521208"/>
                  </a:lnTo>
                  <a:close/>
                </a:path>
                <a:path w="7620" h="4723130">
                  <a:moveTo>
                    <a:pt x="0" y="484632"/>
                  </a:moveTo>
                  <a:lnTo>
                    <a:pt x="0" y="481584"/>
                  </a:lnTo>
                  <a:lnTo>
                    <a:pt x="3048" y="478536"/>
                  </a:lnTo>
                  <a:lnTo>
                    <a:pt x="4571" y="478536"/>
                  </a:lnTo>
                  <a:lnTo>
                    <a:pt x="7619" y="481584"/>
                  </a:lnTo>
                  <a:lnTo>
                    <a:pt x="7619" y="484632"/>
                  </a:lnTo>
                  <a:lnTo>
                    <a:pt x="6096" y="486156"/>
                  </a:lnTo>
                  <a:lnTo>
                    <a:pt x="1523" y="486156"/>
                  </a:lnTo>
                  <a:lnTo>
                    <a:pt x="0" y="484632"/>
                  </a:lnTo>
                  <a:close/>
                </a:path>
                <a:path w="7620" h="4723130">
                  <a:moveTo>
                    <a:pt x="6096" y="448056"/>
                  </a:moveTo>
                  <a:lnTo>
                    <a:pt x="6096" y="443484"/>
                  </a:lnTo>
                  <a:lnTo>
                    <a:pt x="7619" y="443484"/>
                  </a:lnTo>
                  <a:lnTo>
                    <a:pt x="7619" y="448056"/>
                  </a:lnTo>
                  <a:lnTo>
                    <a:pt x="6096" y="448056"/>
                  </a:lnTo>
                  <a:close/>
                </a:path>
                <a:path w="7620" h="4723130">
                  <a:moveTo>
                    <a:pt x="1523" y="449580"/>
                  </a:moveTo>
                  <a:lnTo>
                    <a:pt x="1523" y="441960"/>
                  </a:lnTo>
                  <a:lnTo>
                    <a:pt x="6096" y="441960"/>
                  </a:lnTo>
                  <a:lnTo>
                    <a:pt x="6096" y="449580"/>
                  </a:lnTo>
                  <a:lnTo>
                    <a:pt x="1523" y="449580"/>
                  </a:lnTo>
                  <a:close/>
                </a:path>
                <a:path w="7620" h="4723130">
                  <a:moveTo>
                    <a:pt x="0" y="448056"/>
                  </a:moveTo>
                  <a:lnTo>
                    <a:pt x="0" y="443484"/>
                  </a:lnTo>
                  <a:lnTo>
                    <a:pt x="1523" y="443484"/>
                  </a:lnTo>
                  <a:lnTo>
                    <a:pt x="1523" y="448056"/>
                  </a:lnTo>
                  <a:lnTo>
                    <a:pt x="0" y="448056"/>
                  </a:lnTo>
                  <a:close/>
                </a:path>
                <a:path w="7620" h="4723130">
                  <a:moveTo>
                    <a:pt x="6096" y="411480"/>
                  </a:moveTo>
                  <a:lnTo>
                    <a:pt x="6096" y="406908"/>
                  </a:lnTo>
                  <a:lnTo>
                    <a:pt x="7619" y="406908"/>
                  </a:lnTo>
                  <a:lnTo>
                    <a:pt x="7619" y="411480"/>
                  </a:lnTo>
                  <a:lnTo>
                    <a:pt x="6096" y="411480"/>
                  </a:lnTo>
                  <a:close/>
                </a:path>
                <a:path w="7620" h="4723130">
                  <a:moveTo>
                    <a:pt x="1523" y="413004"/>
                  </a:moveTo>
                  <a:lnTo>
                    <a:pt x="1523" y="405384"/>
                  </a:lnTo>
                  <a:lnTo>
                    <a:pt x="6096" y="405384"/>
                  </a:lnTo>
                  <a:lnTo>
                    <a:pt x="6096" y="413004"/>
                  </a:lnTo>
                  <a:lnTo>
                    <a:pt x="1523" y="413004"/>
                  </a:lnTo>
                  <a:close/>
                </a:path>
                <a:path w="7620" h="4723130">
                  <a:moveTo>
                    <a:pt x="0" y="411480"/>
                  </a:moveTo>
                  <a:lnTo>
                    <a:pt x="0" y="406908"/>
                  </a:lnTo>
                  <a:lnTo>
                    <a:pt x="1523" y="406908"/>
                  </a:lnTo>
                  <a:lnTo>
                    <a:pt x="1523" y="411480"/>
                  </a:lnTo>
                  <a:lnTo>
                    <a:pt x="0" y="411480"/>
                  </a:lnTo>
                  <a:close/>
                </a:path>
                <a:path w="7620" h="4723130">
                  <a:moveTo>
                    <a:pt x="6096" y="374904"/>
                  </a:moveTo>
                  <a:lnTo>
                    <a:pt x="6096" y="370332"/>
                  </a:lnTo>
                  <a:lnTo>
                    <a:pt x="7619" y="370332"/>
                  </a:lnTo>
                  <a:lnTo>
                    <a:pt x="7619" y="374904"/>
                  </a:lnTo>
                  <a:lnTo>
                    <a:pt x="6096" y="374904"/>
                  </a:lnTo>
                  <a:close/>
                </a:path>
                <a:path w="7620" h="4723130">
                  <a:moveTo>
                    <a:pt x="1523" y="376428"/>
                  </a:moveTo>
                  <a:lnTo>
                    <a:pt x="1523" y="368808"/>
                  </a:lnTo>
                  <a:lnTo>
                    <a:pt x="6096" y="368808"/>
                  </a:lnTo>
                  <a:lnTo>
                    <a:pt x="6096" y="376428"/>
                  </a:lnTo>
                  <a:lnTo>
                    <a:pt x="1523" y="376428"/>
                  </a:lnTo>
                  <a:close/>
                </a:path>
                <a:path w="7620" h="4723130">
                  <a:moveTo>
                    <a:pt x="0" y="374904"/>
                  </a:moveTo>
                  <a:lnTo>
                    <a:pt x="0" y="370332"/>
                  </a:lnTo>
                  <a:lnTo>
                    <a:pt x="1523" y="370332"/>
                  </a:lnTo>
                  <a:lnTo>
                    <a:pt x="1523" y="374904"/>
                  </a:lnTo>
                  <a:lnTo>
                    <a:pt x="0" y="374904"/>
                  </a:lnTo>
                  <a:close/>
                </a:path>
                <a:path w="7620" h="4723130">
                  <a:moveTo>
                    <a:pt x="0" y="336804"/>
                  </a:moveTo>
                  <a:lnTo>
                    <a:pt x="0" y="333756"/>
                  </a:lnTo>
                  <a:lnTo>
                    <a:pt x="1523" y="332232"/>
                  </a:lnTo>
                  <a:lnTo>
                    <a:pt x="6096" y="332232"/>
                  </a:lnTo>
                  <a:lnTo>
                    <a:pt x="7619" y="333756"/>
                  </a:lnTo>
                  <a:lnTo>
                    <a:pt x="7619" y="336804"/>
                  </a:lnTo>
                  <a:lnTo>
                    <a:pt x="4571" y="339852"/>
                  </a:lnTo>
                  <a:lnTo>
                    <a:pt x="3048" y="339852"/>
                  </a:lnTo>
                  <a:lnTo>
                    <a:pt x="0" y="336804"/>
                  </a:lnTo>
                  <a:close/>
                </a:path>
                <a:path w="7620" h="4723130">
                  <a:moveTo>
                    <a:pt x="0" y="300228"/>
                  </a:moveTo>
                  <a:lnTo>
                    <a:pt x="0" y="297180"/>
                  </a:lnTo>
                  <a:lnTo>
                    <a:pt x="1523" y="295656"/>
                  </a:lnTo>
                  <a:lnTo>
                    <a:pt x="6096" y="295656"/>
                  </a:lnTo>
                  <a:lnTo>
                    <a:pt x="7619" y="297180"/>
                  </a:lnTo>
                  <a:lnTo>
                    <a:pt x="7619" y="300228"/>
                  </a:lnTo>
                  <a:lnTo>
                    <a:pt x="6096" y="301752"/>
                  </a:lnTo>
                  <a:lnTo>
                    <a:pt x="1523" y="301752"/>
                  </a:lnTo>
                  <a:lnTo>
                    <a:pt x="0" y="300228"/>
                  </a:lnTo>
                  <a:close/>
                </a:path>
                <a:path w="7620" h="4723130">
                  <a:moveTo>
                    <a:pt x="0" y="263652"/>
                  </a:moveTo>
                  <a:lnTo>
                    <a:pt x="0" y="260604"/>
                  </a:lnTo>
                  <a:lnTo>
                    <a:pt x="3048" y="257556"/>
                  </a:lnTo>
                  <a:lnTo>
                    <a:pt x="4571" y="257556"/>
                  </a:lnTo>
                  <a:lnTo>
                    <a:pt x="7619" y="260604"/>
                  </a:lnTo>
                  <a:lnTo>
                    <a:pt x="7619" y="263652"/>
                  </a:lnTo>
                  <a:lnTo>
                    <a:pt x="6096" y="265176"/>
                  </a:lnTo>
                  <a:lnTo>
                    <a:pt x="1523" y="265176"/>
                  </a:lnTo>
                  <a:lnTo>
                    <a:pt x="0" y="263652"/>
                  </a:lnTo>
                  <a:close/>
                </a:path>
                <a:path w="7620" h="4723130">
                  <a:moveTo>
                    <a:pt x="6096" y="227076"/>
                  </a:moveTo>
                  <a:lnTo>
                    <a:pt x="6096" y="222504"/>
                  </a:lnTo>
                  <a:lnTo>
                    <a:pt x="7619" y="222504"/>
                  </a:lnTo>
                  <a:lnTo>
                    <a:pt x="7619" y="227076"/>
                  </a:lnTo>
                  <a:lnTo>
                    <a:pt x="6096" y="227076"/>
                  </a:lnTo>
                  <a:close/>
                </a:path>
                <a:path w="7620" h="4723130">
                  <a:moveTo>
                    <a:pt x="1523" y="228600"/>
                  </a:moveTo>
                  <a:lnTo>
                    <a:pt x="1523" y="220980"/>
                  </a:lnTo>
                  <a:lnTo>
                    <a:pt x="6096" y="220980"/>
                  </a:lnTo>
                  <a:lnTo>
                    <a:pt x="6096" y="228600"/>
                  </a:lnTo>
                  <a:lnTo>
                    <a:pt x="1523" y="228600"/>
                  </a:lnTo>
                  <a:close/>
                </a:path>
                <a:path w="7620" h="4723130">
                  <a:moveTo>
                    <a:pt x="0" y="227076"/>
                  </a:moveTo>
                  <a:lnTo>
                    <a:pt x="0" y="222504"/>
                  </a:lnTo>
                  <a:lnTo>
                    <a:pt x="1523" y="222504"/>
                  </a:lnTo>
                  <a:lnTo>
                    <a:pt x="1523" y="227076"/>
                  </a:lnTo>
                  <a:lnTo>
                    <a:pt x="0" y="227076"/>
                  </a:lnTo>
                  <a:close/>
                </a:path>
                <a:path w="7620" h="4723130">
                  <a:moveTo>
                    <a:pt x="6096" y="190500"/>
                  </a:moveTo>
                  <a:lnTo>
                    <a:pt x="6096" y="185928"/>
                  </a:lnTo>
                  <a:lnTo>
                    <a:pt x="7619" y="185928"/>
                  </a:lnTo>
                  <a:lnTo>
                    <a:pt x="7619" y="190500"/>
                  </a:lnTo>
                  <a:lnTo>
                    <a:pt x="6096" y="190500"/>
                  </a:lnTo>
                  <a:close/>
                </a:path>
                <a:path w="7620" h="4723130">
                  <a:moveTo>
                    <a:pt x="1523" y="192024"/>
                  </a:moveTo>
                  <a:lnTo>
                    <a:pt x="1523" y="184404"/>
                  </a:lnTo>
                  <a:lnTo>
                    <a:pt x="6096" y="184404"/>
                  </a:lnTo>
                  <a:lnTo>
                    <a:pt x="6096" y="192024"/>
                  </a:lnTo>
                  <a:lnTo>
                    <a:pt x="1523" y="192024"/>
                  </a:lnTo>
                  <a:close/>
                </a:path>
                <a:path w="7620" h="4723130">
                  <a:moveTo>
                    <a:pt x="0" y="190500"/>
                  </a:moveTo>
                  <a:lnTo>
                    <a:pt x="0" y="185928"/>
                  </a:lnTo>
                  <a:lnTo>
                    <a:pt x="1523" y="185928"/>
                  </a:lnTo>
                  <a:lnTo>
                    <a:pt x="1523" y="190500"/>
                  </a:lnTo>
                  <a:lnTo>
                    <a:pt x="0" y="190500"/>
                  </a:lnTo>
                  <a:close/>
                </a:path>
                <a:path w="7620" h="4723130">
                  <a:moveTo>
                    <a:pt x="0" y="153924"/>
                  </a:moveTo>
                  <a:lnTo>
                    <a:pt x="0" y="149352"/>
                  </a:lnTo>
                  <a:lnTo>
                    <a:pt x="1523" y="149352"/>
                  </a:lnTo>
                  <a:lnTo>
                    <a:pt x="1523" y="147828"/>
                  </a:lnTo>
                  <a:lnTo>
                    <a:pt x="6096" y="147828"/>
                  </a:lnTo>
                  <a:lnTo>
                    <a:pt x="6096" y="149352"/>
                  </a:lnTo>
                  <a:lnTo>
                    <a:pt x="7619" y="149352"/>
                  </a:lnTo>
                  <a:lnTo>
                    <a:pt x="7619" y="153924"/>
                  </a:lnTo>
                  <a:lnTo>
                    <a:pt x="6096" y="153924"/>
                  </a:lnTo>
                  <a:lnTo>
                    <a:pt x="4571" y="155448"/>
                  </a:lnTo>
                  <a:lnTo>
                    <a:pt x="3048" y="155448"/>
                  </a:lnTo>
                  <a:lnTo>
                    <a:pt x="1523" y="153924"/>
                  </a:lnTo>
                  <a:lnTo>
                    <a:pt x="0" y="153924"/>
                  </a:lnTo>
                  <a:close/>
                </a:path>
                <a:path w="7620" h="4723130">
                  <a:moveTo>
                    <a:pt x="0" y="115824"/>
                  </a:moveTo>
                  <a:lnTo>
                    <a:pt x="0" y="112776"/>
                  </a:lnTo>
                  <a:lnTo>
                    <a:pt x="1523" y="111252"/>
                  </a:lnTo>
                  <a:lnTo>
                    <a:pt x="6096" y="111252"/>
                  </a:lnTo>
                  <a:lnTo>
                    <a:pt x="7619" y="112776"/>
                  </a:lnTo>
                  <a:lnTo>
                    <a:pt x="7619" y="115824"/>
                  </a:lnTo>
                  <a:lnTo>
                    <a:pt x="4571" y="118872"/>
                  </a:lnTo>
                  <a:lnTo>
                    <a:pt x="3048" y="118872"/>
                  </a:lnTo>
                  <a:lnTo>
                    <a:pt x="0" y="115824"/>
                  </a:lnTo>
                  <a:close/>
                </a:path>
                <a:path w="7620" h="4723130">
                  <a:moveTo>
                    <a:pt x="0" y="79248"/>
                  </a:moveTo>
                  <a:lnTo>
                    <a:pt x="0" y="76200"/>
                  </a:lnTo>
                  <a:lnTo>
                    <a:pt x="1523" y="74676"/>
                  </a:lnTo>
                  <a:lnTo>
                    <a:pt x="6096" y="74676"/>
                  </a:lnTo>
                  <a:lnTo>
                    <a:pt x="7619" y="76200"/>
                  </a:lnTo>
                  <a:lnTo>
                    <a:pt x="7619" y="79248"/>
                  </a:lnTo>
                  <a:lnTo>
                    <a:pt x="6096" y="80772"/>
                  </a:lnTo>
                  <a:lnTo>
                    <a:pt x="1523" y="80772"/>
                  </a:lnTo>
                  <a:lnTo>
                    <a:pt x="0" y="79248"/>
                  </a:lnTo>
                  <a:close/>
                </a:path>
                <a:path w="7620" h="4723130">
                  <a:moveTo>
                    <a:pt x="0" y="42672"/>
                  </a:moveTo>
                  <a:lnTo>
                    <a:pt x="0" y="39624"/>
                  </a:lnTo>
                  <a:lnTo>
                    <a:pt x="3048" y="36576"/>
                  </a:lnTo>
                  <a:lnTo>
                    <a:pt x="4571" y="36576"/>
                  </a:lnTo>
                  <a:lnTo>
                    <a:pt x="7619" y="39624"/>
                  </a:lnTo>
                  <a:lnTo>
                    <a:pt x="7619" y="42672"/>
                  </a:lnTo>
                  <a:lnTo>
                    <a:pt x="6096" y="44195"/>
                  </a:lnTo>
                  <a:lnTo>
                    <a:pt x="1523" y="44195"/>
                  </a:lnTo>
                  <a:lnTo>
                    <a:pt x="0" y="42672"/>
                  </a:lnTo>
                  <a:close/>
                </a:path>
                <a:path w="7620" h="4723130">
                  <a:moveTo>
                    <a:pt x="6096" y="6095"/>
                  </a:moveTo>
                  <a:lnTo>
                    <a:pt x="6096" y="1524"/>
                  </a:lnTo>
                  <a:lnTo>
                    <a:pt x="7619" y="1524"/>
                  </a:lnTo>
                  <a:lnTo>
                    <a:pt x="7619" y="6095"/>
                  </a:lnTo>
                  <a:lnTo>
                    <a:pt x="6096" y="6095"/>
                  </a:lnTo>
                  <a:close/>
                </a:path>
                <a:path w="7620" h="4723130">
                  <a:moveTo>
                    <a:pt x="1523" y="7620"/>
                  </a:moveTo>
                  <a:lnTo>
                    <a:pt x="1523" y="0"/>
                  </a:lnTo>
                  <a:lnTo>
                    <a:pt x="6096" y="0"/>
                  </a:lnTo>
                  <a:lnTo>
                    <a:pt x="6096" y="7620"/>
                  </a:lnTo>
                  <a:lnTo>
                    <a:pt x="1523" y="7620"/>
                  </a:lnTo>
                  <a:close/>
                </a:path>
                <a:path w="7620" h="4723130">
                  <a:moveTo>
                    <a:pt x="0" y="6095"/>
                  </a:moveTo>
                  <a:lnTo>
                    <a:pt x="0" y="1524"/>
                  </a:lnTo>
                  <a:lnTo>
                    <a:pt x="1523" y="1524"/>
                  </a:lnTo>
                  <a:lnTo>
                    <a:pt x="1523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48912" y="6269735"/>
              <a:ext cx="89915" cy="6400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097523" y="1502663"/>
              <a:ext cx="7620" cy="4723130"/>
            </a:xfrm>
            <a:custGeom>
              <a:avLst/>
              <a:gdLst/>
              <a:ahLst/>
              <a:cxnLst/>
              <a:rect l="l" t="t" r="r" b="b"/>
              <a:pathLst>
                <a:path w="7620" h="4723130">
                  <a:moveTo>
                    <a:pt x="0" y="4721352"/>
                  </a:moveTo>
                  <a:lnTo>
                    <a:pt x="0" y="4716780"/>
                  </a:lnTo>
                  <a:lnTo>
                    <a:pt x="1524" y="4715256"/>
                  </a:lnTo>
                  <a:lnTo>
                    <a:pt x="4572" y="4715256"/>
                  </a:lnTo>
                  <a:lnTo>
                    <a:pt x="7619" y="4718304"/>
                  </a:lnTo>
                  <a:lnTo>
                    <a:pt x="7619" y="4719828"/>
                  </a:lnTo>
                  <a:lnTo>
                    <a:pt x="4572" y="4722875"/>
                  </a:lnTo>
                  <a:lnTo>
                    <a:pt x="1524" y="4722875"/>
                  </a:lnTo>
                  <a:lnTo>
                    <a:pt x="0" y="4721352"/>
                  </a:lnTo>
                  <a:close/>
                </a:path>
                <a:path w="7620" h="4723130">
                  <a:moveTo>
                    <a:pt x="6095" y="4683252"/>
                  </a:moveTo>
                  <a:lnTo>
                    <a:pt x="6095" y="4680204"/>
                  </a:lnTo>
                  <a:lnTo>
                    <a:pt x="7619" y="4681728"/>
                  </a:lnTo>
                  <a:lnTo>
                    <a:pt x="7619" y="4683252"/>
                  </a:lnTo>
                  <a:lnTo>
                    <a:pt x="6095" y="4683252"/>
                  </a:lnTo>
                  <a:close/>
                </a:path>
                <a:path w="7620" h="4723130">
                  <a:moveTo>
                    <a:pt x="0" y="4684775"/>
                  </a:moveTo>
                  <a:lnTo>
                    <a:pt x="0" y="4678680"/>
                  </a:lnTo>
                  <a:lnTo>
                    <a:pt x="6095" y="4678680"/>
                  </a:lnTo>
                  <a:lnTo>
                    <a:pt x="6095" y="4684775"/>
                  </a:lnTo>
                  <a:lnTo>
                    <a:pt x="4572" y="4684775"/>
                  </a:lnTo>
                  <a:lnTo>
                    <a:pt x="4572" y="4686300"/>
                  </a:lnTo>
                  <a:lnTo>
                    <a:pt x="1524" y="4686300"/>
                  </a:lnTo>
                  <a:lnTo>
                    <a:pt x="1524" y="4684775"/>
                  </a:lnTo>
                  <a:lnTo>
                    <a:pt x="0" y="4684775"/>
                  </a:lnTo>
                  <a:close/>
                </a:path>
                <a:path w="7620" h="4723130">
                  <a:moveTo>
                    <a:pt x="6095" y="4646675"/>
                  </a:moveTo>
                  <a:lnTo>
                    <a:pt x="6095" y="4643628"/>
                  </a:lnTo>
                  <a:lnTo>
                    <a:pt x="7619" y="4643628"/>
                  </a:lnTo>
                  <a:lnTo>
                    <a:pt x="7619" y="4646675"/>
                  </a:lnTo>
                  <a:lnTo>
                    <a:pt x="6095" y="4646675"/>
                  </a:lnTo>
                  <a:close/>
                </a:path>
                <a:path w="7620" h="4723130">
                  <a:moveTo>
                    <a:pt x="0" y="4648200"/>
                  </a:moveTo>
                  <a:lnTo>
                    <a:pt x="0" y="4642104"/>
                  </a:lnTo>
                  <a:lnTo>
                    <a:pt x="6095" y="4642104"/>
                  </a:lnTo>
                  <a:lnTo>
                    <a:pt x="6095" y="4648200"/>
                  </a:lnTo>
                  <a:lnTo>
                    <a:pt x="0" y="4648200"/>
                  </a:lnTo>
                  <a:close/>
                </a:path>
                <a:path w="7620" h="4723130">
                  <a:moveTo>
                    <a:pt x="6095" y="4610100"/>
                  </a:moveTo>
                  <a:lnTo>
                    <a:pt x="6095" y="4607052"/>
                  </a:lnTo>
                  <a:lnTo>
                    <a:pt x="7619" y="4607052"/>
                  </a:lnTo>
                  <a:lnTo>
                    <a:pt x="7619" y="4610100"/>
                  </a:lnTo>
                  <a:lnTo>
                    <a:pt x="6095" y="4610100"/>
                  </a:lnTo>
                  <a:close/>
                </a:path>
                <a:path w="7620" h="4723130">
                  <a:moveTo>
                    <a:pt x="0" y="4611624"/>
                  </a:moveTo>
                  <a:lnTo>
                    <a:pt x="0" y="4605528"/>
                  </a:lnTo>
                  <a:lnTo>
                    <a:pt x="1524" y="4605528"/>
                  </a:lnTo>
                  <a:lnTo>
                    <a:pt x="1524" y="4604004"/>
                  </a:lnTo>
                  <a:lnTo>
                    <a:pt x="4572" y="4604004"/>
                  </a:lnTo>
                  <a:lnTo>
                    <a:pt x="4572" y="4605528"/>
                  </a:lnTo>
                  <a:lnTo>
                    <a:pt x="6095" y="4605528"/>
                  </a:lnTo>
                  <a:lnTo>
                    <a:pt x="6095" y="4611624"/>
                  </a:lnTo>
                  <a:lnTo>
                    <a:pt x="0" y="4611624"/>
                  </a:lnTo>
                  <a:close/>
                </a:path>
                <a:path w="7620" h="4723130">
                  <a:moveTo>
                    <a:pt x="0" y="4573524"/>
                  </a:moveTo>
                  <a:lnTo>
                    <a:pt x="0" y="4568952"/>
                  </a:lnTo>
                  <a:lnTo>
                    <a:pt x="1524" y="4568952"/>
                  </a:lnTo>
                  <a:lnTo>
                    <a:pt x="1524" y="4567428"/>
                  </a:lnTo>
                  <a:lnTo>
                    <a:pt x="4572" y="4567428"/>
                  </a:lnTo>
                  <a:lnTo>
                    <a:pt x="4572" y="4568952"/>
                  </a:lnTo>
                  <a:lnTo>
                    <a:pt x="6095" y="4568952"/>
                  </a:lnTo>
                  <a:lnTo>
                    <a:pt x="7619" y="4570475"/>
                  </a:lnTo>
                  <a:lnTo>
                    <a:pt x="7619" y="4572000"/>
                  </a:lnTo>
                  <a:lnTo>
                    <a:pt x="4572" y="4575048"/>
                  </a:lnTo>
                  <a:lnTo>
                    <a:pt x="1524" y="4575048"/>
                  </a:lnTo>
                  <a:lnTo>
                    <a:pt x="0" y="4573524"/>
                  </a:lnTo>
                  <a:close/>
                </a:path>
                <a:path w="7620" h="4723130">
                  <a:moveTo>
                    <a:pt x="0" y="4536948"/>
                  </a:moveTo>
                  <a:lnTo>
                    <a:pt x="0" y="4532375"/>
                  </a:lnTo>
                  <a:lnTo>
                    <a:pt x="1524" y="4530852"/>
                  </a:lnTo>
                  <a:lnTo>
                    <a:pt x="4572" y="4530852"/>
                  </a:lnTo>
                  <a:lnTo>
                    <a:pt x="7619" y="4533900"/>
                  </a:lnTo>
                  <a:lnTo>
                    <a:pt x="7619" y="4535424"/>
                  </a:lnTo>
                  <a:lnTo>
                    <a:pt x="4572" y="4538472"/>
                  </a:lnTo>
                  <a:lnTo>
                    <a:pt x="1524" y="4538472"/>
                  </a:lnTo>
                  <a:lnTo>
                    <a:pt x="0" y="4536948"/>
                  </a:lnTo>
                  <a:close/>
                </a:path>
                <a:path w="7620" h="4723130">
                  <a:moveTo>
                    <a:pt x="0" y="4500372"/>
                  </a:moveTo>
                  <a:lnTo>
                    <a:pt x="0" y="4495800"/>
                  </a:lnTo>
                  <a:lnTo>
                    <a:pt x="1524" y="4494275"/>
                  </a:lnTo>
                  <a:lnTo>
                    <a:pt x="4572" y="4494275"/>
                  </a:lnTo>
                  <a:lnTo>
                    <a:pt x="7619" y="4497324"/>
                  </a:lnTo>
                  <a:lnTo>
                    <a:pt x="7619" y="4498848"/>
                  </a:lnTo>
                  <a:lnTo>
                    <a:pt x="4572" y="4501896"/>
                  </a:lnTo>
                  <a:lnTo>
                    <a:pt x="1524" y="4501896"/>
                  </a:lnTo>
                  <a:lnTo>
                    <a:pt x="0" y="4500372"/>
                  </a:lnTo>
                  <a:close/>
                </a:path>
                <a:path w="7620" h="4723130">
                  <a:moveTo>
                    <a:pt x="6095" y="4462272"/>
                  </a:moveTo>
                  <a:lnTo>
                    <a:pt x="6095" y="4459224"/>
                  </a:lnTo>
                  <a:lnTo>
                    <a:pt x="7619" y="4460748"/>
                  </a:lnTo>
                  <a:lnTo>
                    <a:pt x="7619" y="4462272"/>
                  </a:lnTo>
                  <a:lnTo>
                    <a:pt x="6095" y="4462272"/>
                  </a:lnTo>
                  <a:close/>
                </a:path>
                <a:path w="7620" h="4723130">
                  <a:moveTo>
                    <a:pt x="0" y="4463796"/>
                  </a:moveTo>
                  <a:lnTo>
                    <a:pt x="0" y="4457700"/>
                  </a:lnTo>
                  <a:lnTo>
                    <a:pt x="6095" y="4457700"/>
                  </a:lnTo>
                  <a:lnTo>
                    <a:pt x="6095" y="4463796"/>
                  </a:lnTo>
                  <a:lnTo>
                    <a:pt x="4572" y="4463796"/>
                  </a:lnTo>
                  <a:lnTo>
                    <a:pt x="4572" y="4465320"/>
                  </a:lnTo>
                  <a:lnTo>
                    <a:pt x="1524" y="4465320"/>
                  </a:lnTo>
                  <a:lnTo>
                    <a:pt x="1524" y="4463796"/>
                  </a:lnTo>
                  <a:lnTo>
                    <a:pt x="0" y="4463796"/>
                  </a:lnTo>
                  <a:close/>
                </a:path>
                <a:path w="7620" h="4723130">
                  <a:moveTo>
                    <a:pt x="6095" y="4425696"/>
                  </a:moveTo>
                  <a:lnTo>
                    <a:pt x="6095" y="4422648"/>
                  </a:lnTo>
                  <a:lnTo>
                    <a:pt x="7619" y="4422648"/>
                  </a:lnTo>
                  <a:lnTo>
                    <a:pt x="7619" y="4425696"/>
                  </a:lnTo>
                  <a:lnTo>
                    <a:pt x="6095" y="4425696"/>
                  </a:lnTo>
                  <a:close/>
                </a:path>
                <a:path w="7620" h="4723130">
                  <a:moveTo>
                    <a:pt x="0" y="4427220"/>
                  </a:moveTo>
                  <a:lnTo>
                    <a:pt x="0" y="4421124"/>
                  </a:lnTo>
                  <a:lnTo>
                    <a:pt x="6095" y="4421124"/>
                  </a:lnTo>
                  <a:lnTo>
                    <a:pt x="6095" y="4427220"/>
                  </a:lnTo>
                  <a:lnTo>
                    <a:pt x="0" y="4427220"/>
                  </a:lnTo>
                  <a:close/>
                </a:path>
                <a:path w="7620" h="4723130">
                  <a:moveTo>
                    <a:pt x="6095" y="4389120"/>
                  </a:moveTo>
                  <a:lnTo>
                    <a:pt x="6095" y="4386072"/>
                  </a:lnTo>
                  <a:lnTo>
                    <a:pt x="7619" y="4386072"/>
                  </a:lnTo>
                  <a:lnTo>
                    <a:pt x="7619" y="4389120"/>
                  </a:lnTo>
                  <a:lnTo>
                    <a:pt x="6095" y="4389120"/>
                  </a:lnTo>
                  <a:close/>
                </a:path>
                <a:path w="7620" h="4723130">
                  <a:moveTo>
                    <a:pt x="0" y="4390643"/>
                  </a:moveTo>
                  <a:lnTo>
                    <a:pt x="0" y="4384548"/>
                  </a:lnTo>
                  <a:lnTo>
                    <a:pt x="1524" y="4384548"/>
                  </a:lnTo>
                  <a:lnTo>
                    <a:pt x="1524" y="4383024"/>
                  </a:lnTo>
                  <a:lnTo>
                    <a:pt x="4572" y="4383024"/>
                  </a:lnTo>
                  <a:lnTo>
                    <a:pt x="4572" y="4384548"/>
                  </a:lnTo>
                  <a:lnTo>
                    <a:pt x="6095" y="4384548"/>
                  </a:lnTo>
                  <a:lnTo>
                    <a:pt x="6095" y="4390643"/>
                  </a:lnTo>
                  <a:lnTo>
                    <a:pt x="0" y="4390643"/>
                  </a:lnTo>
                  <a:close/>
                </a:path>
                <a:path w="7620" h="4723130">
                  <a:moveTo>
                    <a:pt x="0" y="4352543"/>
                  </a:moveTo>
                  <a:lnTo>
                    <a:pt x="0" y="4347972"/>
                  </a:lnTo>
                  <a:lnTo>
                    <a:pt x="1524" y="4346448"/>
                  </a:lnTo>
                  <a:lnTo>
                    <a:pt x="4572" y="4346448"/>
                  </a:lnTo>
                  <a:lnTo>
                    <a:pt x="7619" y="4349496"/>
                  </a:lnTo>
                  <a:lnTo>
                    <a:pt x="7619" y="4351020"/>
                  </a:lnTo>
                  <a:lnTo>
                    <a:pt x="4572" y="4354068"/>
                  </a:lnTo>
                  <a:lnTo>
                    <a:pt x="1524" y="4354068"/>
                  </a:lnTo>
                  <a:lnTo>
                    <a:pt x="0" y="4352543"/>
                  </a:lnTo>
                  <a:close/>
                </a:path>
                <a:path w="7620" h="4723130">
                  <a:moveTo>
                    <a:pt x="0" y="4315968"/>
                  </a:moveTo>
                  <a:lnTo>
                    <a:pt x="0" y="4311396"/>
                  </a:lnTo>
                  <a:lnTo>
                    <a:pt x="1524" y="4309872"/>
                  </a:lnTo>
                  <a:lnTo>
                    <a:pt x="4572" y="4309872"/>
                  </a:lnTo>
                  <a:lnTo>
                    <a:pt x="7619" y="4312920"/>
                  </a:lnTo>
                  <a:lnTo>
                    <a:pt x="7619" y="4314443"/>
                  </a:lnTo>
                  <a:lnTo>
                    <a:pt x="4572" y="4317491"/>
                  </a:lnTo>
                  <a:lnTo>
                    <a:pt x="1524" y="4317491"/>
                  </a:lnTo>
                  <a:lnTo>
                    <a:pt x="0" y="4315968"/>
                  </a:lnTo>
                  <a:close/>
                </a:path>
                <a:path w="7620" h="4723130">
                  <a:moveTo>
                    <a:pt x="0" y="4279391"/>
                  </a:moveTo>
                  <a:lnTo>
                    <a:pt x="0" y="4274820"/>
                  </a:lnTo>
                  <a:lnTo>
                    <a:pt x="1524" y="4273296"/>
                  </a:lnTo>
                  <a:lnTo>
                    <a:pt x="4572" y="4273296"/>
                  </a:lnTo>
                  <a:lnTo>
                    <a:pt x="7619" y="4276343"/>
                  </a:lnTo>
                  <a:lnTo>
                    <a:pt x="7619" y="4277868"/>
                  </a:lnTo>
                  <a:lnTo>
                    <a:pt x="4572" y="4280916"/>
                  </a:lnTo>
                  <a:lnTo>
                    <a:pt x="1524" y="4280916"/>
                  </a:lnTo>
                  <a:lnTo>
                    <a:pt x="0" y="4279391"/>
                  </a:lnTo>
                  <a:close/>
                </a:path>
                <a:path w="7620" h="4723130">
                  <a:moveTo>
                    <a:pt x="6095" y="4241291"/>
                  </a:moveTo>
                  <a:lnTo>
                    <a:pt x="6095" y="4238243"/>
                  </a:lnTo>
                  <a:lnTo>
                    <a:pt x="7619" y="4238243"/>
                  </a:lnTo>
                  <a:lnTo>
                    <a:pt x="7619" y="4241291"/>
                  </a:lnTo>
                  <a:lnTo>
                    <a:pt x="6095" y="4241291"/>
                  </a:lnTo>
                  <a:close/>
                </a:path>
                <a:path w="7620" h="4723130">
                  <a:moveTo>
                    <a:pt x="0" y="4242816"/>
                  </a:moveTo>
                  <a:lnTo>
                    <a:pt x="0" y="4236720"/>
                  </a:lnTo>
                  <a:lnTo>
                    <a:pt x="6095" y="4236720"/>
                  </a:lnTo>
                  <a:lnTo>
                    <a:pt x="6095" y="4242816"/>
                  </a:lnTo>
                  <a:lnTo>
                    <a:pt x="4572" y="4242816"/>
                  </a:lnTo>
                  <a:lnTo>
                    <a:pt x="4572" y="4244340"/>
                  </a:lnTo>
                  <a:lnTo>
                    <a:pt x="1524" y="4244340"/>
                  </a:lnTo>
                  <a:lnTo>
                    <a:pt x="1524" y="4242816"/>
                  </a:lnTo>
                  <a:lnTo>
                    <a:pt x="0" y="4242816"/>
                  </a:lnTo>
                  <a:close/>
                </a:path>
                <a:path w="7620" h="4723130">
                  <a:moveTo>
                    <a:pt x="6095" y="4204716"/>
                  </a:moveTo>
                  <a:lnTo>
                    <a:pt x="6095" y="4201668"/>
                  </a:lnTo>
                  <a:lnTo>
                    <a:pt x="7619" y="4201668"/>
                  </a:lnTo>
                  <a:lnTo>
                    <a:pt x="7619" y="4204716"/>
                  </a:lnTo>
                  <a:lnTo>
                    <a:pt x="6095" y="4204716"/>
                  </a:lnTo>
                  <a:close/>
                </a:path>
                <a:path w="7620" h="4723130">
                  <a:moveTo>
                    <a:pt x="0" y="4206240"/>
                  </a:moveTo>
                  <a:lnTo>
                    <a:pt x="0" y="4200143"/>
                  </a:lnTo>
                  <a:lnTo>
                    <a:pt x="6095" y="4200143"/>
                  </a:lnTo>
                  <a:lnTo>
                    <a:pt x="6095" y="4206240"/>
                  </a:lnTo>
                  <a:lnTo>
                    <a:pt x="0" y="4206240"/>
                  </a:lnTo>
                  <a:close/>
                </a:path>
                <a:path w="7620" h="4723130">
                  <a:moveTo>
                    <a:pt x="6095" y="4168140"/>
                  </a:moveTo>
                  <a:lnTo>
                    <a:pt x="6095" y="4165091"/>
                  </a:lnTo>
                  <a:lnTo>
                    <a:pt x="7619" y="4165091"/>
                  </a:lnTo>
                  <a:lnTo>
                    <a:pt x="7619" y="4166616"/>
                  </a:lnTo>
                  <a:lnTo>
                    <a:pt x="6095" y="4168140"/>
                  </a:lnTo>
                  <a:close/>
                </a:path>
                <a:path w="7620" h="4723130">
                  <a:moveTo>
                    <a:pt x="0" y="4169664"/>
                  </a:moveTo>
                  <a:lnTo>
                    <a:pt x="0" y="4163568"/>
                  </a:lnTo>
                  <a:lnTo>
                    <a:pt x="1524" y="4163568"/>
                  </a:lnTo>
                  <a:lnTo>
                    <a:pt x="1524" y="4162043"/>
                  </a:lnTo>
                  <a:lnTo>
                    <a:pt x="4572" y="4162043"/>
                  </a:lnTo>
                  <a:lnTo>
                    <a:pt x="4572" y="4163568"/>
                  </a:lnTo>
                  <a:lnTo>
                    <a:pt x="6095" y="4163568"/>
                  </a:lnTo>
                  <a:lnTo>
                    <a:pt x="6095" y="4169664"/>
                  </a:lnTo>
                  <a:lnTo>
                    <a:pt x="0" y="4169664"/>
                  </a:lnTo>
                  <a:close/>
                </a:path>
                <a:path w="7620" h="4723130">
                  <a:moveTo>
                    <a:pt x="0" y="4131564"/>
                  </a:moveTo>
                  <a:lnTo>
                    <a:pt x="0" y="4126991"/>
                  </a:lnTo>
                  <a:lnTo>
                    <a:pt x="1524" y="4125468"/>
                  </a:lnTo>
                  <a:lnTo>
                    <a:pt x="4572" y="4125468"/>
                  </a:lnTo>
                  <a:lnTo>
                    <a:pt x="7619" y="4128516"/>
                  </a:lnTo>
                  <a:lnTo>
                    <a:pt x="7619" y="4130040"/>
                  </a:lnTo>
                  <a:lnTo>
                    <a:pt x="4572" y="4133088"/>
                  </a:lnTo>
                  <a:lnTo>
                    <a:pt x="1524" y="4133088"/>
                  </a:lnTo>
                  <a:lnTo>
                    <a:pt x="0" y="4131564"/>
                  </a:lnTo>
                  <a:close/>
                </a:path>
                <a:path w="7620" h="4723130">
                  <a:moveTo>
                    <a:pt x="0" y="4094988"/>
                  </a:moveTo>
                  <a:lnTo>
                    <a:pt x="0" y="4090416"/>
                  </a:lnTo>
                  <a:lnTo>
                    <a:pt x="1524" y="4088891"/>
                  </a:lnTo>
                  <a:lnTo>
                    <a:pt x="4572" y="4088891"/>
                  </a:lnTo>
                  <a:lnTo>
                    <a:pt x="7619" y="4091940"/>
                  </a:lnTo>
                  <a:lnTo>
                    <a:pt x="7619" y="4093464"/>
                  </a:lnTo>
                  <a:lnTo>
                    <a:pt x="4572" y="4096512"/>
                  </a:lnTo>
                  <a:lnTo>
                    <a:pt x="1524" y="4096512"/>
                  </a:lnTo>
                  <a:lnTo>
                    <a:pt x="0" y="4094988"/>
                  </a:lnTo>
                  <a:close/>
                </a:path>
                <a:path w="7620" h="4723130">
                  <a:moveTo>
                    <a:pt x="0" y="4058412"/>
                  </a:moveTo>
                  <a:lnTo>
                    <a:pt x="0" y="4053840"/>
                  </a:lnTo>
                  <a:lnTo>
                    <a:pt x="1524" y="4052316"/>
                  </a:lnTo>
                  <a:lnTo>
                    <a:pt x="4572" y="4052316"/>
                  </a:lnTo>
                  <a:lnTo>
                    <a:pt x="7619" y="4055364"/>
                  </a:lnTo>
                  <a:lnTo>
                    <a:pt x="7619" y="4056888"/>
                  </a:lnTo>
                  <a:lnTo>
                    <a:pt x="6095" y="4058412"/>
                  </a:lnTo>
                  <a:lnTo>
                    <a:pt x="4572" y="4058412"/>
                  </a:lnTo>
                  <a:lnTo>
                    <a:pt x="4572" y="4059936"/>
                  </a:lnTo>
                  <a:lnTo>
                    <a:pt x="1524" y="4059936"/>
                  </a:lnTo>
                  <a:lnTo>
                    <a:pt x="1524" y="4058412"/>
                  </a:lnTo>
                  <a:lnTo>
                    <a:pt x="0" y="4058412"/>
                  </a:lnTo>
                  <a:close/>
                </a:path>
                <a:path w="7620" h="4723130">
                  <a:moveTo>
                    <a:pt x="6095" y="4020312"/>
                  </a:moveTo>
                  <a:lnTo>
                    <a:pt x="6095" y="4017264"/>
                  </a:lnTo>
                  <a:lnTo>
                    <a:pt x="7619" y="4017264"/>
                  </a:lnTo>
                  <a:lnTo>
                    <a:pt x="7619" y="4020312"/>
                  </a:lnTo>
                  <a:lnTo>
                    <a:pt x="6095" y="4020312"/>
                  </a:lnTo>
                  <a:close/>
                </a:path>
                <a:path w="7620" h="4723130">
                  <a:moveTo>
                    <a:pt x="0" y="4021836"/>
                  </a:moveTo>
                  <a:lnTo>
                    <a:pt x="0" y="4015740"/>
                  </a:lnTo>
                  <a:lnTo>
                    <a:pt x="6095" y="4015740"/>
                  </a:lnTo>
                  <a:lnTo>
                    <a:pt x="6095" y="4021836"/>
                  </a:lnTo>
                  <a:lnTo>
                    <a:pt x="4572" y="4021836"/>
                  </a:lnTo>
                  <a:lnTo>
                    <a:pt x="4572" y="4023359"/>
                  </a:lnTo>
                  <a:lnTo>
                    <a:pt x="1524" y="4023359"/>
                  </a:lnTo>
                  <a:lnTo>
                    <a:pt x="1524" y="4021836"/>
                  </a:lnTo>
                  <a:lnTo>
                    <a:pt x="0" y="4021836"/>
                  </a:lnTo>
                  <a:close/>
                </a:path>
                <a:path w="7620" h="4723130">
                  <a:moveTo>
                    <a:pt x="6095" y="3983736"/>
                  </a:moveTo>
                  <a:lnTo>
                    <a:pt x="6095" y="3980688"/>
                  </a:lnTo>
                  <a:lnTo>
                    <a:pt x="7619" y="3980688"/>
                  </a:lnTo>
                  <a:lnTo>
                    <a:pt x="7619" y="3983736"/>
                  </a:lnTo>
                  <a:lnTo>
                    <a:pt x="6095" y="3983736"/>
                  </a:lnTo>
                  <a:close/>
                </a:path>
                <a:path w="7620" h="4723130">
                  <a:moveTo>
                    <a:pt x="0" y="3985259"/>
                  </a:moveTo>
                  <a:lnTo>
                    <a:pt x="0" y="3979164"/>
                  </a:lnTo>
                  <a:lnTo>
                    <a:pt x="6095" y="3979164"/>
                  </a:lnTo>
                  <a:lnTo>
                    <a:pt x="6095" y="3985259"/>
                  </a:lnTo>
                  <a:lnTo>
                    <a:pt x="0" y="3985259"/>
                  </a:lnTo>
                  <a:close/>
                </a:path>
                <a:path w="7620" h="4723130">
                  <a:moveTo>
                    <a:pt x="6095" y="3947159"/>
                  </a:moveTo>
                  <a:lnTo>
                    <a:pt x="6095" y="3944112"/>
                  </a:lnTo>
                  <a:lnTo>
                    <a:pt x="7619" y="3944112"/>
                  </a:lnTo>
                  <a:lnTo>
                    <a:pt x="7619" y="3945636"/>
                  </a:lnTo>
                  <a:lnTo>
                    <a:pt x="6095" y="3947159"/>
                  </a:lnTo>
                  <a:close/>
                </a:path>
                <a:path w="7620" h="4723130">
                  <a:moveTo>
                    <a:pt x="0" y="3948684"/>
                  </a:moveTo>
                  <a:lnTo>
                    <a:pt x="0" y="3942588"/>
                  </a:lnTo>
                  <a:lnTo>
                    <a:pt x="1524" y="3942588"/>
                  </a:lnTo>
                  <a:lnTo>
                    <a:pt x="1524" y="3941064"/>
                  </a:lnTo>
                  <a:lnTo>
                    <a:pt x="4572" y="3941064"/>
                  </a:lnTo>
                  <a:lnTo>
                    <a:pt x="4572" y="3942588"/>
                  </a:lnTo>
                  <a:lnTo>
                    <a:pt x="6095" y="3942588"/>
                  </a:lnTo>
                  <a:lnTo>
                    <a:pt x="6095" y="3948684"/>
                  </a:lnTo>
                  <a:lnTo>
                    <a:pt x="0" y="3948684"/>
                  </a:lnTo>
                  <a:close/>
                </a:path>
                <a:path w="7620" h="4723130">
                  <a:moveTo>
                    <a:pt x="0" y="3910584"/>
                  </a:moveTo>
                  <a:lnTo>
                    <a:pt x="0" y="3906012"/>
                  </a:lnTo>
                  <a:lnTo>
                    <a:pt x="1524" y="3904488"/>
                  </a:lnTo>
                  <a:lnTo>
                    <a:pt x="4572" y="3904488"/>
                  </a:lnTo>
                  <a:lnTo>
                    <a:pt x="7619" y="3907536"/>
                  </a:lnTo>
                  <a:lnTo>
                    <a:pt x="7619" y="3909059"/>
                  </a:lnTo>
                  <a:lnTo>
                    <a:pt x="4572" y="3912107"/>
                  </a:lnTo>
                  <a:lnTo>
                    <a:pt x="1524" y="3912107"/>
                  </a:lnTo>
                  <a:lnTo>
                    <a:pt x="0" y="3910584"/>
                  </a:lnTo>
                  <a:close/>
                </a:path>
                <a:path w="7620" h="4723130">
                  <a:moveTo>
                    <a:pt x="0" y="3874007"/>
                  </a:moveTo>
                  <a:lnTo>
                    <a:pt x="0" y="3869436"/>
                  </a:lnTo>
                  <a:lnTo>
                    <a:pt x="1524" y="3867912"/>
                  </a:lnTo>
                  <a:lnTo>
                    <a:pt x="4572" y="3867912"/>
                  </a:lnTo>
                  <a:lnTo>
                    <a:pt x="7619" y="3870959"/>
                  </a:lnTo>
                  <a:lnTo>
                    <a:pt x="7619" y="3872484"/>
                  </a:lnTo>
                  <a:lnTo>
                    <a:pt x="4572" y="3875532"/>
                  </a:lnTo>
                  <a:lnTo>
                    <a:pt x="1524" y="3875532"/>
                  </a:lnTo>
                  <a:lnTo>
                    <a:pt x="0" y="3874007"/>
                  </a:lnTo>
                  <a:close/>
                </a:path>
                <a:path w="7620" h="4723130">
                  <a:moveTo>
                    <a:pt x="0" y="3837432"/>
                  </a:moveTo>
                  <a:lnTo>
                    <a:pt x="0" y="3832859"/>
                  </a:lnTo>
                  <a:lnTo>
                    <a:pt x="1524" y="3831336"/>
                  </a:lnTo>
                  <a:lnTo>
                    <a:pt x="4572" y="3831336"/>
                  </a:lnTo>
                  <a:lnTo>
                    <a:pt x="7619" y="3834384"/>
                  </a:lnTo>
                  <a:lnTo>
                    <a:pt x="7619" y="3835907"/>
                  </a:lnTo>
                  <a:lnTo>
                    <a:pt x="6095" y="3837432"/>
                  </a:lnTo>
                  <a:lnTo>
                    <a:pt x="4572" y="3837432"/>
                  </a:lnTo>
                  <a:lnTo>
                    <a:pt x="4572" y="3838956"/>
                  </a:lnTo>
                  <a:lnTo>
                    <a:pt x="1524" y="3838956"/>
                  </a:lnTo>
                  <a:lnTo>
                    <a:pt x="1524" y="3837432"/>
                  </a:lnTo>
                  <a:lnTo>
                    <a:pt x="0" y="3837432"/>
                  </a:lnTo>
                  <a:close/>
                </a:path>
                <a:path w="7620" h="4723130">
                  <a:moveTo>
                    <a:pt x="6095" y="3799332"/>
                  </a:moveTo>
                  <a:lnTo>
                    <a:pt x="6095" y="3796284"/>
                  </a:lnTo>
                  <a:lnTo>
                    <a:pt x="7619" y="3796284"/>
                  </a:lnTo>
                  <a:lnTo>
                    <a:pt x="7619" y="3799332"/>
                  </a:lnTo>
                  <a:lnTo>
                    <a:pt x="6095" y="3799332"/>
                  </a:lnTo>
                  <a:close/>
                </a:path>
                <a:path w="7620" h="4723130">
                  <a:moveTo>
                    <a:pt x="0" y="3800856"/>
                  </a:moveTo>
                  <a:lnTo>
                    <a:pt x="0" y="3794759"/>
                  </a:lnTo>
                  <a:lnTo>
                    <a:pt x="6095" y="3794759"/>
                  </a:lnTo>
                  <a:lnTo>
                    <a:pt x="6095" y="3800856"/>
                  </a:lnTo>
                  <a:lnTo>
                    <a:pt x="4572" y="3800856"/>
                  </a:lnTo>
                  <a:lnTo>
                    <a:pt x="4572" y="3802380"/>
                  </a:lnTo>
                  <a:lnTo>
                    <a:pt x="1524" y="3802380"/>
                  </a:lnTo>
                  <a:lnTo>
                    <a:pt x="1524" y="3800856"/>
                  </a:lnTo>
                  <a:lnTo>
                    <a:pt x="0" y="3800856"/>
                  </a:lnTo>
                  <a:close/>
                </a:path>
                <a:path w="7620" h="4723130">
                  <a:moveTo>
                    <a:pt x="6095" y="3762756"/>
                  </a:moveTo>
                  <a:lnTo>
                    <a:pt x="6095" y="3759707"/>
                  </a:lnTo>
                  <a:lnTo>
                    <a:pt x="7619" y="3759707"/>
                  </a:lnTo>
                  <a:lnTo>
                    <a:pt x="7619" y="3762756"/>
                  </a:lnTo>
                  <a:lnTo>
                    <a:pt x="6095" y="3762756"/>
                  </a:lnTo>
                  <a:close/>
                </a:path>
                <a:path w="7620" h="4723130">
                  <a:moveTo>
                    <a:pt x="0" y="3764280"/>
                  </a:moveTo>
                  <a:lnTo>
                    <a:pt x="0" y="3758184"/>
                  </a:lnTo>
                  <a:lnTo>
                    <a:pt x="6095" y="3758184"/>
                  </a:lnTo>
                  <a:lnTo>
                    <a:pt x="6095" y="3764280"/>
                  </a:lnTo>
                  <a:lnTo>
                    <a:pt x="0" y="3764280"/>
                  </a:lnTo>
                  <a:close/>
                </a:path>
                <a:path w="7620" h="4723130">
                  <a:moveTo>
                    <a:pt x="0" y="3726180"/>
                  </a:moveTo>
                  <a:lnTo>
                    <a:pt x="0" y="3721607"/>
                  </a:lnTo>
                  <a:lnTo>
                    <a:pt x="1524" y="3721607"/>
                  </a:lnTo>
                  <a:lnTo>
                    <a:pt x="1524" y="3720084"/>
                  </a:lnTo>
                  <a:lnTo>
                    <a:pt x="4572" y="3720084"/>
                  </a:lnTo>
                  <a:lnTo>
                    <a:pt x="4572" y="3721607"/>
                  </a:lnTo>
                  <a:lnTo>
                    <a:pt x="6095" y="3721607"/>
                  </a:lnTo>
                  <a:lnTo>
                    <a:pt x="6095" y="3723132"/>
                  </a:lnTo>
                  <a:lnTo>
                    <a:pt x="7619" y="3723132"/>
                  </a:lnTo>
                  <a:lnTo>
                    <a:pt x="7619" y="3724656"/>
                  </a:lnTo>
                  <a:lnTo>
                    <a:pt x="4572" y="3727704"/>
                  </a:lnTo>
                  <a:lnTo>
                    <a:pt x="1524" y="3727704"/>
                  </a:lnTo>
                  <a:lnTo>
                    <a:pt x="0" y="3726180"/>
                  </a:lnTo>
                  <a:close/>
                </a:path>
                <a:path w="7620" h="4723130">
                  <a:moveTo>
                    <a:pt x="0" y="3689604"/>
                  </a:moveTo>
                  <a:lnTo>
                    <a:pt x="0" y="3685032"/>
                  </a:lnTo>
                  <a:lnTo>
                    <a:pt x="1524" y="3683507"/>
                  </a:lnTo>
                  <a:lnTo>
                    <a:pt x="4572" y="3683507"/>
                  </a:lnTo>
                  <a:lnTo>
                    <a:pt x="7619" y="3686556"/>
                  </a:lnTo>
                  <a:lnTo>
                    <a:pt x="7619" y="3688080"/>
                  </a:lnTo>
                  <a:lnTo>
                    <a:pt x="4572" y="3691128"/>
                  </a:lnTo>
                  <a:lnTo>
                    <a:pt x="1524" y="3691128"/>
                  </a:lnTo>
                  <a:lnTo>
                    <a:pt x="0" y="3689604"/>
                  </a:lnTo>
                  <a:close/>
                </a:path>
                <a:path w="7620" h="4723130">
                  <a:moveTo>
                    <a:pt x="0" y="3653028"/>
                  </a:moveTo>
                  <a:lnTo>
                    <a:pt x="0" y="3648456"/>
                  </a:lnTo>
                  <a:lnTo>
                    <a:pt x="1524" y="3646932"/>
                  </a:lnTo>
                  <a:lnTo>
                    <a:pt x="4572" y="3646932"/>
                  </a:lnTo>
                  <a:lnTo>
                    <a:pt x="7619" y="3649980"/>
                  </a:lnTo>
                  <a:lnTo>
                    <a:pt x="7619" y="3651504"/>
                  </a:lnTo>
                  <a:lnTo>
                    <a:pt x="4572" y="3654552"/>
                  </a:lnTo>
                  <a:lnTo>
                    <a:pt x="1524" y="3654552"/>
                  </a:lnTo>
                  <a:lnTo>
                    <a:pt x="0" y="3653028"/>
                  </a:lnTo>
                  <a:close/>
                </a:path>
                <a:path w="7620" h="4723130">
                  <a:moveTo>
                    <a:pt x="0" y="3616452"/>
                  </a:moveTo>
                  <a:lnTo>
                    <a:pt x="0" y="3611880"/>
                  </a:lnTo>
                  <a:lnTo>
                    <a:pt x="1524" y="3610356"/>
                  </a:lnTo>
                  <a:lnTo>
                    <a:pt x="4572" y="3610356"/>
                  </a:lnTo>
                  <a:lnTo>
                    <a:pt x="7619" y="3613404"/>
                  </a:lnTo>
                  <a:lnTo>
                    <a:pt x="7619" y="3614928"/>
                  </a:lnTo>
                  <a:lnTo>
                    <a:pt x="6095" y="3616452"/>
                  </a:lnTo>
                  <a:lnTo>
                    <a:pt x="4572" y="3616452"/>
                  </a:lnTo>
                  <a:lnTo>
                    <a:pt x="4572" y="3617975"/>
                  </a:lnTo>
                  <a:lnTo>
                    <a:pt x="1524" y="3617975"/>
                  </a:lnTo>
                  <a:lnTo>
                    <a:pt x="1524" y="3616452"/>
                  </a:lnTo>
                  <a:lnTo>
                    <a:pt x="0" y="3616452"/>
                  </a:lnTo>
                  <a:close/>
                </a:path>
                <a:path w="7620" h="4723130">
                  <a:moveTo>
                    <a:pt x="6095" y="3578352"/>
                  </a:moveTo>
                  <a:lnTo>
                    <a:pt x="6095" y="3575304"/>
                  </a:lnTo>
                  <a:lnTo>
                    <a:pt x="7619" y="3575304"/>
                  </a:lnTo>
                  <a:lnTo>
                    <a:pt x="7619" y="3578352"/>
                  </a:lnTo>
                  <a:lnTo>
                    <a:pt x="6095" y="3578352"/>
                  </a:lnTo>
                  <a:close/>
                </a:path>
                <a:path w="7620" h="4723130">
                  <a:moveTo>
                    <a:pt x="0" y="3579875"/>
                  </a:moveTo>
                  <a:lnTo>
                    <a:pt x="0" y="3573780"/>
                  </a:lnTo>
                  <a:lnTo>
                    <a:pt x="6095" y="3573780"/>
                  </a:lnTo>
                  <a:lnTo>
                    <a:pt x="6095" y="3579875"/>
                  </a:lnTo>
                  <a:lnTo>
                    <a:pt x="4572" y="3579875"/>
                  </a:lnTo>
                  <a:lnTo>
                    <a:pt x="4572" y="3581400"/>
                  </a:lnTo>
                  <a:lnTo>
                    <a:pt x="1524" y="3581400"/>
                  </a:lnTo>
                  <a:lnTo>
                    <a:pt x="1524" y="3579875"/>
                  </a:lnTo>
                  <a:lnTo>
                    <a:pt x="0" y="3579875"/>
                  </a:lnTo>
                  <a:close/>
                </a:path>
                <a:path w="7620" h="4723130">
                  <a:moveTo>
                    <a:pt x="6095" y="3541775"/>
                  </a:moveTo>
                  <a:lnTo>
                    <a:pt x="6095" y="3538728"/>
                  </a:lnTo>
                  <a:lnTo>
                    <a:pt x="7619" y="3538728"/>
                  </a:lnTo>
                  <a:lnTo>
                    <a:pt x="7619" y="3541775"/>
                  </a:lnTo>
                  <a:lnTo>
                    <a:pt x="6095" y="3541775"/>
                  </a:lnTo>
                  <a:close/>
                </a:path>
                <a:path w="7620" h="4723130">
                  <a:moveTo>
                    <a:pt x="0" y="3543300"/>
                  </a:moveTo>
                  <a:lnTo>
                    <a:pt x="0" y="3537204"/>
                  </a:lnTo>
                  <a:lnTo>
                    <a:pt x="6095" y="3537204"/>
                  </a:lnTo>
                  <a:lnTo>
                    <a:pt x="6095" y="3543300"/>
                  </a:lnTo>
                  <a:lnTo>
                    <a:pt x="0" y="3543300"/>
                  </a:lnTo>
                  <a:close/>
                </a:path>
                <a:path w="7620" h="4723130">
                  <a:moveTo>
                    <a:pt x="0" y="3505200"/>
                  </a:moveTo>
                  <a:lnTo>
                    <a:pt x="0" y="3500628"/>
                  </a:lnTo>
                  <a:lnTo>
                    <a:pt x="1524" y="3500628"/>
                  </a:lnTo>
                  <a:lnTo>
                    <a:pt x="1524" y="3499104"/>
                  </a:lnTo>
                  <a:lnTo>
                    <a:pt x="4572" y="3499104"/>
                  </a:lnTo>
                  <a:lnTo>
                    <a:pt x="4572" y="3500628"/>
                  </a:lnTo>
                  <a:lnTo>
                    <a:pt x="6095" y="3500628"/>
                  </a:lnTo>
                  <a:lnTo>
                    <a:pt x="6095" y="3502152"/>
                  </a:lnTo>
                  <a:lnTo>
                    <a:pt x="7619" y="3502152"/>
                  </a:lnTo>
                  <a:lnTo>
                    <a:pt x="7619" y="3503675"/>
                  </a:lnTo>
                  <a:lnTo>
                    <a:pt x="4572" y="3506723"/>
                  </a:lnTo>
                  <a:lnTo>
                    <a:pt x="1524" y="3506723"/>
                  </a:lnTo>
                  <a:lnTo>
                    <a:pt x="0" y="3505200"/>
                  </a:lnTo>
                  <a:close/>
                </a:path>
                <a:path w="7620" h="4723130">
                  <a:moveTo>
                    <a:pt x="0" y="3468623"/>
                  </a:moveTo>
                  <a:lnTo>
                    <a:pt x="0" y="3464052"/>
                  </a:lnTo>
                  <a:lnTo>
                    <a:pt x="1524" y="3462528"/>
                  </a:lnTo>
                  <a:lnTo>
                    <a:pt x="4572" y="3462528"/>
                  </a:lnTo>
                  <a:lnTo>
                    <a:pt x="7619" y="3465575"/>
                  </a:lnTo>
                  <a:lnTo>
                    <a:pt x="7619" y="3467100"/>
                  </a:lnTo>
                  <a:lnTo>
                    <a:pt x="4572" y="3470148"/>
                  </a:lnTo>
                  <a:lnTo>
                    <a:pt x="1524" y="3470148"/>
                  </a:lnTo>
                  <a:lnTo>
                    <a:pt x="0" y="3468623"/>
                  </a:lnTo>
                  <a:close/>
                </a:path>
                <a:path w="7620" h="4723130">
                  <a:moveTo>
                    <a:pt x="0" y="3432048"/>
                  </a:moveTo>
                  <a:lnTo>
                    <a:pt x="0" y="3427475"/>
                  </a:lnTo>
                  <a:lnTo>
                    <a:pt x="1524" y="3425952"/>
                  </a:lnTo>
                  <a:lnTo>
                    <a:pt x="4572" y="3425952"/>
                  </a:lnTo>
                  <a:lnTo>
                    <a:pt x="7619" y="3429000"/>
                  </a:lnTo>
                  <a:lnTo>
                    <a:pt x="7619" y="3430523"/>
                  </a:lnTo>
                  <a:lnTo>
                    <a:pt x="4572" y="3433572"/>
                  </a:lnTo>
                  <a:lnTo>
                    <a:pt x="1524" y="3433572"/>
                  </a:lnTo>
                  <a:lnTo>
                    <a:pt x="0" y="3432048"/>
                  </a:lnTo>
                  <a:close/>
                </a:path>
                <a:path w="7620" h="4723130">
                  <a:moveTo>
                    <a:pt x="0" y="3395472"/>
                  </a:moveTo>
                  <a:lnTo>
                    <a:pt x="0" y="3390900"/>
                  </a:lnTo>
                  <a:lnTo>
                    <a:pt x="1524" y="3389375"/>
                  </a:lnTo>
                  <a:lnTo>
                    <a:pt x="4572" y="3389375"/>
                  </a:lnTo>
                  <a:lnTo>
                    <a:pt x="7619" y="3392423"/>
                  </a:lnTo>
                  <a:lnTo>
                    <a:pt x="7619" y="3393948"/>
                  </a:lnTo>
                  <a:lnTo>
                    <a:pt x="6095" y="3393948"/>
                  </a:lnTo>
                  <a:lnTo>
                    <a:pt x="6095" y="3395472"/>
                  </a:lnTo>
                  <a:lnTo>
                    <a:pt x="4572" y="3395472"/>
                  </a:lnTo>
                  <a:lnTo>
                    <a:pt x="4572" y="3396996"/>
                  </a:lnTo>
                  <a:lnTo>
                    <a:pt x="1524" y="3396996"/>
                  </a:lnTo>
                  <a:lnTo>
                    <a:pt x="1524" y="3395472"/>
                  </a:lnTo>
                  <a:lnTo>
                    <a:pt x="0" y="3395472"/>
                  </a:lnTo>
                  <a:close/>
                </a:path>
                <a:path w="7620" h="4723130">
                  <a:moveTo>
                    <a:pt x="6095" y="3357372"/>
                  </a:moveTo>
                  <a:lnTo>
                    <a:pt x="6095" y="3354324"/>
                  </a:lnTo>
                  <a:lnTo>
                    <a:pt x="7619" y="3354324"/>
                  </a:lnTo>
                  <a:lnTo>
                    <a:pt x="7619" y="3357372"/>
                  </a:lnTo>
                  <a:lnTo>
                    <a:pt x="6095" y="3357372"/>
                  </a:lnTo>
                  <a:close/>
                </a:path>
                <a:path w="7620" h="4723130">
                  <a:moveTo>
                    <a:pt x="0" y="3358896"/>
                  </a:moveTo>
                  <a:lnTo>
                    <a:pt x="0" y="3352800"/>
                  </a:lnTo>
                  <a:lnTo>
                    <a:pt x="6095" y="3352800"/>
                  </a:lnTo>
                  <a:lnTo>
                    <a:pt x="6095" y="3358896"/>
                  </a:lnTo>
                  <a:lnTo>
                    <a:pt x="4572" y="3358896"/>
                  </a:lnTo>
                  <a:lnTo>
                    <a:pt x="4572" y="3360420"/>
                  </a:lnTo>
                  <a:lnTo>
                    <a:pt x="1524" y="3360420"/>
                  </a:lnTo>
                  <a:lnTo>
                    <a:pt x="1524" y="3358896"/>
                  </a:lnTo>
                  <a:lnTo>
                    <a:pt x="0" y="3358896"/>
                  </a:lnTo>
                  <a:close/>
                </a:path>
                <a:path w="7620" h="4723130">
                  <a:moveTo>
                    <a:pt x="6095" y="3320796"/>
                  </a:moveTo>
                  <a:lnTo>
                    <a:pt x="6095" y="3317748"/>
                  </a:lnTo>
                  <a:lnTo>
                    <a:pt x="7619" y="3317748"/>
                  </a:lnTo>
                  <a:lnTo>
                    <a:pt x="7619" y="3320796"/>
                  </a:lnTo>
                  <a:lnTo>
                    <a:pt x="6095" y="3320796"/>
                  </a:lnTo>
                  <a:close/>
                </a:path>
                <a:path w="7620" h="4723130">
                  <a:moveTo>
                    <a:pt x="0" y="3322320"/>
                  </a:moveTo>
                  <a:lnTo>
                    <a:pt x="0" y="3316224"/>
                  </a:lnTo>
                  <a:lnTo>
                    <a:pt x="1524" y="3316224"/>
                  </a:lnTo>
                  <a:lnTo>
                    <a:pt x="1524" y="3314700"/>
                  </a:lnTo>
                  <a:lnTo>
                    <a:pt x="4572" y="3314700"/>
                  </a:lnTo>
                  <a:lnTo>
                    <a:pt x="4572" y="3316224"/>
                  </a:lnTo>
                  <a:lnTo>
                    <a:pt x="6095" y="3316224"/>
                  </a:lnTo>
                  <a:lnTo>
                    <a:pt x="6095" y="3322320"/>
                  </a:lnTo>
                  <a:lnTo>
                    <a:pt x="0" y="3322320"/>
                  </a:lnTo>
                  <a:close/>
                </a:path>
                <a:path w="7620" h="4723130">
                  <a:moveTo>
                    <a:pt x="0" y="3284220"/>
                  </a:moveTo>
                  <a:lnTo>
                    <a:pt x="0" y="3279648"/>
                  </a:lnTo>
                  <a:lnTo>
                    <a:pt x="1524" y="3279648"/>
                  </a:lnTo>
                  <a:lnTo>
                    <a:pt x="1524" y="3278124"/>
                  </a:lnTo>
                  <a:lnTo>
                    <a:pt x="4572" y="3278124"/>
                  </a:lnTo>
                  <a:lnTo>
                    <a:pt x="4572" y="3279648"/>
                  </a:lnTo>
                  <a:lnTo>
                    <a:pt x="6095" y="3279648"/>
                  </a:lnTo>
                  <a:lnTo>
                    <a:pt x="6095" y="3281172"/>
                  </a:lnTo>
                  <a:lnTo>
                    <a:pt x="7619" y="3281172"/>
                  </a:lnTo>
                  <a:lnTo>
                    <a:pt x="7619" y="3282696"/>
                  </a:lnTo>
                  <a:lnTo>
                    <a:pt x="4572" y="3285744"/>
                  </a:lnTo>
                  <a:lnTo>
                    <a:pt x="1524" y="3285744"/>
                  </a:lnTo>
                  <a:lnTo>
                    <a:pt x="0" y="3284220"/>
                  </a:lnTo>
                  <a:close/>
                </a:path>
                <a:path w="7620" h="4723130">
                  <a:moveTo>
                    <a:pt x="0" y="3247644"/>
                  </a:moveTo>
                  <a:lnTo>
                    <a:pt x="0" y="3243072"/>
                  </a:lnTo>
                  <a:lnTo>
                    <a:pt x="1524" y="3241548"/>
                  </a:lnTo>
                  <a:lnTo>
                    <a:pt x="4572" y="3241548"/>
                  </a:lnTo>
                  <a:lnTo>
                    <a:pt x="7619" y="3244596"/>
                  </a:lnTo>
                  <a:lnTo>
                    <a:pt x="7619" y="3246120"/>
                  </a:lnTo>
                  <a:lnTo>
                    <a:pt x="4572" y="3249168"/>
                  </a:lnTo>
                  <a:lnTo>
                    <a:pt x="1524" y="3249168"/>
                  </a:lnTo>
                  <a:lnTo>
                    <a:pt x="0" y="3247644"/>
                  </a:lnTo>
                  <a:close/>
                </a:path>
                <a:path w="7620" h="4723130">
                  <a:moveTo>
                    <a:pt x="0" y="3211068"/>
                  </a:moveTo>
                  <a:lnTo>
                    <a:pt x="0" y="3206496"/>
                  </a:lnTo>
                  <a:lnTo>
                    <a:pt x="1524" y="3204972"/>
                  </a:lnTo>
                  <a:lnTo>
                    <a:pt x="4572" y="3204972"/>
                  </a:lnTo>
                  <a:lnTo>
                    <a:pt x="7619" y="3208020"/>
                  </a:lnTo>
                  <a:lnTo>
                    <a:pt x="7619" y="3209544"/>
                  </a:lnTo>
                  <a:lnTo>
                    <a:pt x="4572" y="3212592"/>
                  </a:lnTo>
                  <a:lnTo>
                    <a:pt x="1524" y="3212592"/>
                  </a:lnTo>
                  <a:lnTo>
                    <a:pt x="0" y="3211068"/>
                  </a:lnTo>
                  <a:close/>
                </a:path>
                <a:path w="7620" h="4723130">
                  <a:moveTo>
                    <a:pt x="0" y="3174492"/>
                  </a:moveTo>
                  <a:lnTo>
                    <a:pt x="0" y="3169920"/>
                  </a:lnTo>
                  <a:lnTo>
                    <a:pt x="1524" y="3168396"/>
                  </a:lnTo>
                  <a:lnTo>
                    <a:pt x="4572" y="3168396"/>
                  </a:lnTo>
                  <a:lnTo>
                    <a:pt x="7619" y="3171444"/>
                  </a:lnTo>
                  <a:lnTo>
                    <a:pt x="7619" y="3172968"/>
                  </a:lnTo>
                  <a:lnTo>
                    <a:pt x="6095" y="3172968"/>
                  </a:lnTo>
                  <a:lnTo>
                    <a:pt x="6095" y="3174492"/>
                  </a:lnTo>
                  <a:lnTo>
                    <a:pt x="4572" y="3174492"/>
                  </a:lnTo>
                  <a:lnTo>
                    <a:pt x="4572" y="3176016"/>
                  </a:lnTo>
                  <a:lnTo>
                    <a:pt x="1524" y="3176016"/>
                  </a:lnTo>
                  <a:lnTo>
                    <a:pt x="1524" y="3174492"/>
                  </a:lnTo>
                  <a:lnTo>
                    <a:pt x="0" y="3174492"/>
                  </a:lnTo>
                  <a:close/>
                </a:path>
                <a:path w="7620" h="4723130">
                  <a:moveTo>
                    <a:pt x="6095" y="3136392"/>
                  </a:moveTo>
                  <a:lnTo>
                    <a:pt x="6095" y="3133344"/>
                  </a:lnTo>
                  <a:lnTo>
                    <a:pt x="7619" y="3133344"/>
                  </a:lnTo>
                  <a:lnTo>
                    <a:pt x="7619" y="3136392"/>
                  </a:lnTo>
                  <a:lnTo>
                    <a:pt x="6095" y="3136392"/>
                  </a:lnTo>
                  <a:close/>
                </a:path>
                <a:path w="7620" h="4723130">
                  <a:moveTo>
                    <a:pt x="0" y="3137916"/>
                  </a:moveTo>
                  <a:lnTo>
                    <a:pt x="0" y="3131820"/>
                  </a:lnTo>
                  <a:lnTo>
                    <a:pt x="6095" y="3131820"/>
                  </a:lnTo>
                  <a:lnTo>
                    <a:pt x="6095" y="3137916"/>
                  </a:lnTo>
                  <a:lnTo>
                    <a:pt x="0" y="3137916"/>
                  </a:lnTo>
                  <a:close/>
                </a:path>
                <a:path w="7620" h="4723130">
                  <a:moveTo>
                    <a:pt x="6095" y="3099816"/>
                  </a:moveTo>
                  <a:lnTo>
                    <a:pt x="6095" y="3096768"/>
                  </a:lnTo>
                  <a:lnTo>
                    <a:pt x="7619" y="3096768"/>
                  </a:lnTo>
                  <a:lnTo>
                    <a:pt x="7619" y="3099816"/>
                  </a:lnTo>
                  <a:lnTo>
                    <a:pt x="6095" y="3099816"/>
                  </a:lnTo>
                  <a:close/>
                </a:path>
                <a:path w="7620" h="4723130">
                  <a:moveTo>
                    <a:pt x="0" y="3101339"/>
                  </a:moveTo>
                  <a:lnTo>
                    <a:pt x="0" y="3095244"/>
                  </a:lnTo>
                  <a:lnTo>
                    <a:pt x="1524" y="3095244"/>
                  </a:lnTo>
                  <a:lnTo>
                    <a:pt x="1524" y="3093720"/>
                  </a:lnTo>
                  <a:lnTo>
                    <a:pt x="4572" y="3093720"/>
                  </a:lnTo>
                  <a:lnTo>
                    <a:pt x="4572" y="3095244"/>
                  </a:lnTo>
                  <a:lnTo>
                    <a:pt x="6095" y="3095244"/>
                  </a:lnTo>
                  <a:lnTo>
                    <a:pt x="6095" y="3101339"/>
                  </a:lnTo>
                  <a:lnTo>
                    <a:pt x="0" y="3101339"/>
                  </a:lnTo>
                  <a:close/>
                </a:path>
                <a:path w="7620" h="4723130">
                  <a:moveTo>
                    <a:pt x="0" y="3063239"/>
                  </a:moveTo>
                  <a:lnTo>
                    <a:pt x="0" y="3058668"/>
                  </a:lnTo>
                  <a:lnTo>
                    <a:pt x="1524" y="3058668"/>
                  </a:lnTo>
                  <a:lnTo>
                    <a:pt x="1524" y="3057144"/>
                  </a:lnTo>
                  <a:lnTo>
                    <a:pt x="4572" y="3057144"/>
                  </a:lnTo>
                  <a:lnTo>
                    <a:pt x="4572" y="3058668"/>
                  </a:lnTo>
                  <a:lnTo>
                    <a:pt x="6095" y="3058668"/>
                  </a:lnTo>
                  <a:lnTo>
                    <a:pt x="7619" y="3060192"/>
                  </a:lnTo>
                  <a:lnTo>
                    <a:pt x="7619" y="3061716"/>
                  </a:lnTo>
                  <a:lnTo>
                    <a:pt x="4572" y="3064764"/>
                  </a:lnTo>
                  <a:lnTo>
                    <a:pt x="1524" y="3064764"/>
                  </a:lnTo>
                  <a:lnTo>
                    <a:pt x="0" y="3063239"/>
                  </a:lnTo>
                  <a:close/>
                </a:path>
                <a:path w="7620" h="4723130">
                  <a:moveTo>
                    <a:pt x="0" y="3026664"/>
                  </a:moveTo>
                  <a:lnTo>
                    <a:pt x="0" y="3022092"/>
                  </a:lnTo>
                  <a:lnTo>
                    <a:pt x="1524" y="3020568"/>
                  </a:lnTo>
                  <a:lnTo>
                    <a:pt x="4572" y="3020568"/>
                  </a:lnTo>
                  <a:lnTo>
                    <a:pt x="7619" y="3023616"/>
                  </a:lnTo>
                  <a:lnTo>
                    <a:pt x="7619" y="3025139"/>
                  </a:lnTo>
                  <a:lnTo>
                    <a:pt x="4572" y="3028188"/>
                  </a:lnTo>
                  <a:lnTo>
                    <a:pt x="1524" y="3028188"/>
                  </a:lnTo>
                  <a:lnTo>
                    <a:pt x="0" y="3026664"/>
                  </a:lnTo>
                  <a:close/>
                </a:path>
                <a:path w="7620" h="4723130">
                  <a:moveTo>
                    <a:pt x="0" y="2990088"/>
                  </a:moveTo>
                  <a:lnTo>
                    <a:pt x="0" y="2985516"/>
                  </a:lnTo>
                  <a:lnTo>
                    <a:pt x="1524" y="2983992"/>
                  </a:lnTo>
                  <a:lnTo>
                    <a:pt x="4572" y="2983992"/>
                  </a:lnTo>
                  <a:lnTo>
                    <a:pt x="7619" y="2987039"/>
                  </a:lnTo>
                  <a:lnTo>
                    <a:pt x="7619" y="2988564"/>
                  </a:lnTo>
                  <a:lnTo>
                    <a:pt x="4572" y="2991612"/>
                  </a:lnTo>
                  <a:lnTo>
                    <a:pt x="1524" y="2991612"/>
                  </a:lnTo>
                  <a:lnTo>
                    <a:pt x="0" y="2990088"/>
                  </a:lnTo>
                  <a:close/>
                </a:path>
                <a:path w="7620" h="4723130">
                  <a:moveTo>
                    <a:pt x="0" y="2953512"/>
                  </a:moveTo>
                  <a:lnTo>
                    <a:pt x="0" y="2948939"/>
                  </a:lnTo>
                  <a:lnTo>
                    <a:pt x="1524" y="2947416"/>
                  </a:lnTo>
                  <a:lnTo>
                    <a:pt x="4572" y="2947416"/>
                  </a:lnTo>
                  <a:lnTo>
                    <a:pt x="7619" y="2950464"/>
                  </a:lnTo>
                  <a:lnTo>
                    <a:pt x="7619" y="2951988"/>
                  </a:lnTo>
                  <a:lnTo>
                    <a:pt x="6095" y="2951988"/>
                  </a:lnTo>
                  <a:lnTo>
                    <a:pt x="6095" y="2953512"/>
                  </a:lnTo>
                  <a:lnTo>
                    <a:pt x="4572" y="2953512"/>
                  </a:lnTo>
                  <a:lnTo>
                    <a:pt x="4572" y="2955036"/>
                  </a:lnTo>
                  <a:lnTo>
                    <a:pt x="1524" y="2955036"/>
                  </a:lnTo>
                  <a:lnTo>
                    <a:pt x="1524" y="2953512"/>
                  </a:lnTo>
                  <a:lnTo>
                    <a:pt x="0" y="2953512"/>
                  </a:lnTo>
                  <a:close/>
                </a:path>
                <a:path w="7620" h="4723130">
                  <a:moveTo>
                    <a:pt x="6095" y="2915412"/>
                  </a:moveTo>
                  <a:lnTo>
                    <a:pt x="6095" y="2912364"/>
                  </a:lnTo>
                  <a:lnTo>
                    <a:pt x="7619" y="2912364"/>
                  </a:lnTo>
                  <a:lnTo>
                    <a:pt x="7619" y="2915412"/>
                  </a:lnTo>
                  <a:lnTo>
                    <a:pt x="6095" y="2915412"/>
                  </a:lnTo>
                  <a:close/>
                </a:path>
                <a:path w="7620" h="4723130">
                  <a:moveTo>
                    <a:pt x="0" y="2916936"/>
                  </a:moveTo>
                  <a:lnTo>
                    <a:pt x="0" y="2910839"/>
                  </a:lnTo>
                  <a:lnTo>
                    <a:pt x="6095" y="2910839"/>
                  </a:lnTo>
                  <a:lnTo>
                    <a:pt x="6095" y="2916936"/>
                  </a:lnTo>
                  <a:lnTo>
                    <a:pt x="0" y="2916936"/>
                  </a:lnTo>
                  <a:close/>
                </a:path>
                <a:path w="7620" h="4723130">
                  <a:moveTo>
                    <a:pt x="6095" y="2878836"/>
                  </a:moveTo>
                  <a:lnTo>
                    <a:pt x="6095" y="2875788"/>
                  </a:lnTo>
                  <a:lnTo>
                    <a:pt x="7619" y="2875788"/>
                  </a:lnTo>
                  <a:lnTo>
                    <a:pt x="7619" y="2878836"/>
                  </a:lnTo>
                  <a:lnTo>
                    <a:pt x="6095" y="2878836"/>
                  </a:lnTo>
                  <a:close/>
                </a:path>
                <a:path w="7620" h="4723130">
                  <a:moveTo>
                    <a:pt x="0" y="2880360"/>
                  </a:moveTo>
                  <a:lnTo>
                    <a:pt x="0" y="2874264"/>
                  </a:lnTo>
                  <a:lnTo>
                    <a:pt x="1524" y="2874264"/>
                  </a:lnTo>
                  <a:lnTo>
                    <a:pt x="1524" y="2872739"/>
                  </a:lnTo>
                  <a:lnTo>
                    <a:pt x="4572" y="2872739"/>
                  </a:lnTo>
                  <a:lnTo>
                    <a:pt x="4572" y="2874264"/>
                  </a:lnTo>
                  <a:lnTo>
                    <a:pt x="6095" y="2874264"/>
                  </a:lnTo>
                  <a:lnTo>
                    <a:pt x="6095" y="2880360"/>
                  </a:lnTo>
                  <a:lnTo>
                    <a:pt x="0" y="2880360"/>
                  </a:lnTo>
                  <a:close/>
                </a:path>
                <a:path w="7620" h="4723130">
                  <a:moveTo>
                    <a:pt x="0" y="2842260"/>
                  </a:moveTo>
                  <a:lnTo>
                    <a:pt x="0" y="2837688"/>
                  </a:lnTo>
                  <a:lnTo>
                    <a:pt x="1524" y="2837688"/>
                  </a:lnTo>
                  <a:lnTo>
                    <a:pt x="1524" y="2836164"/>
                  </a:lnTo>
                  <a:lnTo>
                    <a:pt x="4572" y="2836164"/>
                  </a:lnTo>
                  <a:lnTo>
                    <a:pt x="4572" y="2837688"/>
                  </a:lnTo>
                  <a:lnTo>
                    <a:pt x="6095" y="2837688"/>
                  </a:lnTo>
                  <a:lnTo>
                    <a:pt x="7619" y="2839212"/>
                  </a:lnTo>
                  <a:lnTo>
                    <a:pt x="7619" y="2840736"/>
                  </a:lnTo>
                  <a:lnTo>
                    <a:pt x="4572" y="2843784"/>
                  </a:lnTo>
                  <a:lnTo>
                    <a:pt x="1524" y="2843784"/>
                  </a:lnTo>
                  <a:lnTo>
                    <a:pt x="0" y="2842260"/>
                  </a:lnTo>
                  <a:close/>
                </a:path>
                <a:path w="7620" h="4723130">
                  <a:moveTo>
                    <a:pt x="0" y="2805684"/>
                  </a:moveTo>
                  <a:lnTo>
                    <a:pt x="0" y="2801112"/>
                  </a:lnTo>
                  <a:lnTo>
                    <a:pt x="1524" y="2799588"/>
                  </a:lnTo>
                  <a:lnTo>
                    <a:pt x="4572" y="2799588"/>
                  </a:lnTo>
                  <a:lnTo>
                    <a:pt x="7619" y="2802636"/>
                  </a:lnTo>
                  <a:lnTo>
                    <a:pt x="7619" y="2804160"/>
                  </a:lnTo>
                  <a:lnTo>
                    <a:pt x="4572" y="2807208"/>
                  </a:lnTo>
                  <a:lnTo>
                    <a:pt x="1524" y="2807208"/>
                  </a:lnTo>
                  <a:lnTo>
                    <a:pt x="0" y="2805684"/>
                  </a:lnTo>
                  <a:close/>
                </a:path>
                <a:path w="7620" h="4723130">
                  <a:moveTo>
                    <a:pt x="0" y="2769108"/>
                  </a:moveTo>
                  <a:lnTo>
                    <a:pt x="0" y="2764536"/>
                  </a:lnTo>
                  <a:lnTo>
                    <a:pt x="1524" y="2763012"/>
                  </a:lnTo>
                  <a:lnTo>
                    <a:pt x="4572" y="2763012"/>
                  </a:lnTo>
                  <a:lnTo>
                    <a:pt x="7619" y="2766060"/>
                  </a:lnTo>
                  <a:lnTo>
                    <a:pt x="7619" y="2767584"/>
                  </a:lnTo>
                  <a:lnTo>
                    <a:pt x="4572" y="2770632"/>
                  </a:lnTo>
                  <a:lnTo>
                    <a:pt x="1524" y="2770632"/>
                  </a:lnTo>
                  <a:lnTo>
                    <a:pt x="0" y="2769108"/>
                  </a:lnTo>
                  <a:close/>
                </a:path>
                <a:path w="7620" h="4723130">
                  <a:moveTo>
                    <a:pt x="6095" y="2731008"/>
                  </a:moveTo>
                  <a:lnTo>
                    <a:pt x="6095" y="2727960"/>
                  </a:lnTo>
                  <a:lnTo>
                    <a:pt x="7619" y="2729484"/>
                  </a:lnTo>
                  <a:lnTo>
                    <a:pt x="7619" y="2731008"/>
                  </a:lnTo>
                  <a:lnTo>
                    <a:pt x="6095" y="2731008"/>
                  </a:lnTo>
                  <a:close/>
                </a:path>
                <a:path w="7620" h="4723130">
                  <a:moveTo>
                    <a:pt x="0" y="2732532"/>
                  </a:moveTo>
                  <a:lnTo>
                    <a:pt x="0" y="2726436"/>
                  </a:lnTo>
                  <a:lnTo>
                    <a:pt x="6095" y="2726436"/>
                  </a:lnTo>
                  <a:lnTo>
                    <a:pt x="6095" y="2732532"/>
                  </a:lnTo>
                  <a:lnTo>
                    <a:pt x="4572" y="2732532"/>
                  </a:lnTo>
                  <a:lnTo>
                    <a:pt x="4572" y="2734056"/>
                  </a:lnTo>
                  <a:lnTo>
                    <a:pt x="1524" y="2734056"/>
                  </a:lnTo>
                  <a:lnTo>
                    <a:pt x="1524" y="2732532"/>
                  </a:lnTo>
                  <a:lnTo>
                    <a:pt x="0" y="2732532"/>
                  </a:lnTo>
                  <a:close/>
                </a:path>
                <a:path w="7620" h="4723130">
                  <a:moveTo>
                    <a:pt x="6095" y="2694432"/>
                  </a:moveTo>
                  <a:lnTo>
                    <a:pt x="6095" y="2691384"/>
                  </a:lnTo>
                  <a:lnTo>
                    <a:pt x="7619" y="2691384"/>
                  </a:lnTo>
                  <a:lnTo>
                    <a:pt x="7619" y="2694432"/>
                  </a:lnTo>
                  <a:lnTo>
                    <a:pt x="6095" y="2694432"/>
                  </a:lnTo>
                  <a:close/>
                </a:path>
                <a:path w="7620" h="4723130">
                  <a:moveTo>
                    <a:pt x="0" y="2695956"/>
                  </a:moveTo>
                  <a:lnTo>
                    <a:pt x="0" y="2689860"/>
                  </a:lnTo>
                  <a:lnTo>
                    <a:pt x="6095" y="2689860"/>
                  </a:lnTo>
                  <a:lnTo>
                    <a:pt x="6095" y="2695956"/>
                  </a:lnTo>
                  <a:lnTo>
                    <a:pt x="0" y="2695956"/>
                  </a:lnTo>
                  <a:close/>
                </a:path>
                <a:path w="7620" h="4723130">
                  <a:moveTo>
                    <a:pt x="6095" y="2657856"/>
                  </a:moveTo>
                  <a:lnTo>
                    <a:pt x="6095" y="2654808"/>
                  </a:lnTo>
                  <a:lnTo>
                    <a:pt x="7619" y="2654808"/>
                  </a:lnTo>
                  <a:lnTo>
                    <a:pt x="7619" y="2657856"/>
                  </a:lnTo>
                  <a:lnTo>
                    <a:pt x="6095" y="2657856"/>
                  </a:lnTo>
                  <a:close/>
                </a:path>
                <a:path w="7620" h="4723130">
                  <a:moveTo>
                    <a:pt x="0" y="2659380"/>
                  </a:moveTo>
                  <a:lnTo>
                    <a:pt x="0" y="2653284"/>
                  </a:lnTo>
                  <a:lnTo>
                    <a:pt x="1524" y="2653284"/>
                  </a:lnTo>
                  <a:lnTo>
                    <a:pt x="1524" y="2651760"/>
                  </a:lnTo>
                  <a:lnTo>
                    <a:pt x="4572" y="2651760"/>
                  </a:lnTo>
                  <a:lnTo>
                    <a:pt x="4572" y="2653284"/>
                  </a:lnTo>
                  <a:lnTo>
                    <a:pt x="6095" y="2653284"/>
                  </a:lnTo>
                  <a:lnTo>
                    <a:pt x="6095" y="2659380"/>
                  </a:lnTo>
                  <a:lnTo>
                    <a:pt x="0" y="2659380"/>
                  </a:lnTo>
                  <a:close/>
                </a:path>
                <a:path w="7620" h="4723130">
                  <a:moveTo>
                    <a:pt x="0" y="2621280"/>
                  </a:moveTo>
                  <a:lnTo>
                    <a:pt x="0" y="2616708"/>
                  </a:lnTo>
                  <a:lnTo>
                    <a:pt x="1524" y="2616708"/>
                  </a:lnTo>
                  <a:lnTo>
                    <a:pt x="1524" y="2615184"/>
                  </a:lnTo>
                  <a:lnTo>
                    <a:pt x="4572" y="2615184"/>
                  </a:lnTo>
                  <a:lnTo>
                    <a:pt x="4572" y="2616708"/>
                  </a:lnTo>
                  <a:lnTo>
                    <a:pt x="6095" y="2616708"/>
                  </a:lnTo>
                  <a:lnTo>
                    <a:pt x="7619" y="2618232"/>
                  </a:lnTo>
                  <a:lnTo>
                    <a:pt x="7619" y="2619756"/>
                  </a:lnTo>
                  <a:lnTo>
                    <a:pt x="4572" y="2622804"/>
                  </a:lnTo>
                  <a:lnTo>
                    <a:pt x="1524" y="2622804"/>
                  </a:lnTo>
                  <a:lnTo>
                    <a:pt x="0" y="2621280"/>
                  </a:lnTo>
                  <a:close/>
                </a:path>
                <a:path w="7620" h="4723130">
                  <a:moveTo>
                    <a:pt x="0" y="2584704"/>
                  </a:moveTo>
                  <a:lnTo>
                    <a:pt x="0" y="2580132"/>
                  </a:lnTo>
                  <a:lnTo>
                    <a:pt x="1524" y="2578608"/>
                  </a:lnTo>
                  <a:lnTo>
                    <a:pt x="4572" y="2578608"/>
                  </a:lnTo>
                  <a:lnTo>
                    <a:pt x="7619" y="2581656"/>
                  </a:lnTo>
                  <a:lnTo>
                    <a:pt x="7619" y="2583180"/>
                  </a:lnTo>
                  <a:lnTo>
                    <a:pt x="4572" y="2586228"/>
                  </a:lnTo>
                  <a:lnTo>
                    <a:pt x="1524" y="2586228"/>
                  </a:lnTo>
                  <a:lnTo>
                    <a:pt x="0" y="2584704"/>
                  </a:lnTo>
                  <a:close/>
                </a:path>
                <a:path w="7620" h="4723130">
                  <a:moveTo>
                    <a:pt x="0" y="2548128"/>
                  </a:moveTo>
                  <a:lnTo>
                    <a:pt x="0" y="2543556"/>
                  </a:lnTo>
                  <a:lnTo>
                    <a:pt x="1524" y="2542032"/>
                  </a:lnTo>
                  <a:lnTo>
                    <a:pt x="4572" y="2542032"/>
                  </a:lnTo>
                  <a:lnTo>
                    <a:pt x="7619" y="2545080"/>
                  </a:lnTo>
                  <a:lnTo>
                    <a:pt x="7619" y="2546604"/>
                  </a:lnTo>
                  <a:lnTo>
                    <a:pt x="4572" y="2549652"/>
                  </a:lnTo>
                  <a:lnTo>
                    <a:pt x="1524" y="2549652"/>
                  </a:lnTo>
                  <a:lnTo>
                    <a:pt x="0" y="2548128"/>
                  </a:lnTo>
                  <a:close/>
                </a:path>
                <a:path w="7620" h="4723130">
                  <a:moveTo>
                    <a:pt x="6095" y="2510028"/>
                  </a:moveTo>
                  <a:lnTo>
                    <a:pt x="6095" y="2506980"/>
                  </a:lnTo>
                  <a:lnTo>
                    <a:pt x="7619" y="2508504"/>
                  </a:lnTo>
                  <a:lnTo>
                    <a:pt x="7619" y="2510028"/>
                  </a:lnTo>
                  <a:lnTo>
                    <a:pt x="6095" y="2510028"/>
                  </a:lnTo>
                  <a:close/>
                </a:path>
                <a:path w="7620" h="4723130">
                  <a:moveTo>
                    <a:pt x="0" y="2511552"/>
                  </a:moveTo>
                  <a:lnTo>
                    <a:pt x="0" y="2505456"/>
                  </a:lnTo>
                  <a:lnTo>
                    <a:pt x="6095" y="2505456"/>
                  </a:lnTo>
                  <a:lnTo>
                    <a:pt x="6095" y="2511552"/>
                  </a:lnTo>
                  <a:lnTo>
                    <a:pt x="4572" y="2511552"/>
                  </a:lnTo>
                  <a:lnTo>
                    <a:pt x="4572" y="2513076"/>
                  </a:lnTo>
                  <a:lnTo>
                    <a:pt x="1524" y="2513076"/>
                  </a:lnTo>
                  <a:lnTo>
                    <a:pt x="1524" y="2511552"/>
                  </a:lnTo>
                  <a:lnTo>
                    <a:pt x="0" y="2511552"/>
                  </a:lnTo>
                  <a:close/>
                </a:path>
                <a:path w="7620" h="4723130">
                  <a:moveTo>
                    <a:pt x="6095" y="2473452"/>
                  </a:moveTo>
                  <a:lnTo>
                    <a:pt x="6095" y="2470404"/>
                  </a:lnTo>
                  <a:lnTo>
                    <a:pt x="7619" y="2470404"/>
                  </a:lnTo>
                  <a:lnTo>
                    <a:pt x="7619" y="2473452"/>
                  </a:lnTo>
                  <a:lnTo>
                    <a:pt x="6095" y="2473452"/>
                  </a:lnTo>
                  <a:close/>
                </a:path>
                <a:path w="7620" h="4723130">
                  <a:moveTo>
                    <a:pt x="0" y="2474976"/>
                  </a:moveTo>
                  <a:lnTo>
                    <a:pt x="0" y="2468880"/>
                  </a:lnTo>
                  <a:lnTo>
                    <a:pt x="6095" y="2468880"/>
                  </a:lnTo>
                  <a:lnTo>
                    <a:pt x="6095" y="2474976"/>
                  </a:lnTo>
                  <a:lnTo>
                    <a:pt x="0" y="2474976"/>
                  </a:lnTo>
                  <a:close/>
                </a:path>
                <a:path w="7620" h="4723130">
                  <a:moveTo>
                    <a:pt x="6095" y="2436876"/>
                  </a:moveTo>
                  <a:lnTo>
                    <a:pt x="6095" y="2433828"/>
                  </a:lnTo>
                  <a:lnTo>
                    <a:pt x="7619" y="2433828"/>
                  </a:lnTo>
                  <a:lnTo>
                    <a:pt x="7619" y="2436876"/>
                  </a:lnTo>
                  <a:lnTo>
                    <a:pt x="6095" y="2436876"/>
                  </a:lnTo>
                  <a:close/>
                </a:path>
                <a:path w="7620" h="4723130">
                  <a:moveTo>
                    <a:pt x="0" y="2438400"/>
                  </a:moveTo>
                  <a:lnTo>
                    <a:pt x="0" y="2432304"/>
                  </a:lnTo>
                  <a:lnTo>
                    <a:pt x="1524" y="2432304"/>
                  </a:lnTo>
                  <a:lnTo>
                    <a:pt x="1524" y="2430780"/>
                  </a:lnTo>
                  <a:lnTo>
                    <a:pt x="4572" y="2430780"/>
                  </a:lnTo>
                  <a:lnTo>
                    <a:pt x="4572" y="2432304"/>
                  </a:lnTo>
                  <a:lnTo>
                    <a:pt x="6095" y="2432304"/>
                  </a:lnTo>
                  <a:lnTo>
                    <a:pt x="6095" y="2438400"/>
                  </a:lnTo>
                  <a:lnTo>
                    <a:pt x="0" y="2438400"/>
                  </a:lnTo>
                  <a:close/>
                </a:path>
                <a:path w="7620" h="4723130">
                  <a:moveTo>
                    <a:pt x="0" y="2400300"/>
                  </a:moveTo>
                  <a:lnTo>
                    <a:pt x="0" y="2395728"/>
                  </a:lnTo>
                  <a:lnTo>
                    <a:pt x="1524" y="2394204"/>
                  </a:lnTo>
                  <a:lnTo>
                    <a:pt x="4572" y="2394204"/>
                  </a:lnTo>
                  <a:lnTo>
                    <a:pt x="7619" y="2397252"/>
                  </a:lnTo>
                  <a:lnTo>
                    <a:pt x="7619" y="2398776"/>
                  </a:lnTo>
                  <a:lnTo>
                    <a:pt x="4572" y="2401824"/>
                  </a:lnTo>
                  <a:lnTo>
                    <a:pt x="1524" y="2401824"/>
                  </a:lnTo>
                  <a:lnTo>
                    <a:pt x="0" y="2400300"/>
                  </a:lnTo>
                  <a:close/>
                </a:path>
                <a:path w="7620" h="4723130">
                  <a:moveTo>
                    <a:pt x="0" y="2363724"/>
                  </a:moveTo>
                  <a:lnTo>
                    <a:pt x="0" y="2359152"/>
                  </a:lnTo>
                  <a:lnTo>
                    <a:pt x="1524" y="2357628"/>
                  </a:lnTo>
                  <a:lnTo>
                    <a:pt x="4572" y="2357628"/>
                  </a:lnTo>
                  <a:lnTo>
                    <a:pt x="7619" y="2360676"/>
                  </a:lnTo>
                  <a:lnTo>
                    <a:pt x="7619" y="2362200"/>
                  </a:lnTo>
                  <a:lnTo>
                    <a:pt x="4572" y="2365247"/>
                  </a:lnTo>
                  <a:lnTo>
                    <a:pt x="1524" y="2365247"/>
                  </a:lnTo>
                  <a:lnTo>
                    <a:pt x="0" y="2363724"/>
                  </a:lnTo>
                  <a:close/>
                </a:path>
                <a:path w="7620" h="4723130">
                  <a:moveTo>
                    <a:pt x="0" y="2327147"/>
                  </a:moveTo>
                  <a:lnTo>
                    <a:pt x="0" y="2322576"/>
                  </a:lnTo>
                  <a:lnTo>
                    <a:pt x="1524" y="2321052"/>
                  </a:lnTo>
                  <a:lnTo>
                    <a:pt x="4572" y="2321052"/>
                  </a:lnTo>
                  <a:lnTo>
                    <a:pt x="7619" y="2324100"/>
                  </a:lnTo>
                  <a:lnTo>
                    <a:pt x="7619" y="2325624"/>
                  </a:lnTo>
                  <a:lnTo>
                    <a:pt x="4572" y="2328672"/>
                  </a:lnTo>
                  <a:lnTo>
                    <a:pt x="1524" y="2328672"/>
                  </a:lnTo>
                  <a:lnTo>
                    <a:pt x="0" y="2327147"/>
                  </a:lnTo>
                  <a:close/>
                </a:path>
                <a:path w="7620" h="4723130">
                  <a:moveTo>
                    <a:pt x="6095" y="2289047"/>
                  </a:moveTo>
                  <a:lnTo>
                    <a:pt x="6095" y="2286000"/>
                  </a:lnTo>
                  <a:lnTo>
                    <a:pt x="7619" y="2286000"/>
                  </a:lnTo>
                  <a:lnTo>
                    <a:pt x="7619" y="2289047"/>
                  </a:lnTo>
                  <a:lnTo>
                    <a:pt x="6095" y="2289047"/>
                  </a:lnTo>
                  <a:close/>
                </a:path>
                <a:path w="7620" h="4723130">
                  <a:moveTo>
                    <a:pt x="0" y="2290572"/>
                  </a:moveTo>
                  <a:lnTo>
                    <a:pt x="0" y="2284476"/>
                  </a:lnTo>
                  <a:lnTo>
                    <a:pt x="6095" y="2284476"/>
                  </a:lnTo>
                  <a:lnTo>
                    <a:pt x="6095" y="2290572"/>
                  </a:lnTo>
                  <a:lnTo>
                    <a:pt x="4572" y="2290572"/>
                  </a:lnTo>
                  <a:lnTo>
                    <a:pt x="4572" y="2292096"/>
                  </a:lnTo>
                  <a:lnTo>
                    <a:pt x="1524" y="2292096"/>
                  </a:lnTo>
                  <a:lnTo>
                    <a:pt x="1524" y="2290572"/>
                  </a:lnTo>
                  <a:lnTo>
                    <a:pt x="0" y="2290572"/>
                  </a:lnTo>
                  <a:close/>
                </a:path>
                <a:path w="7620" h="4723130">
                  <a:moveTo>
                    <a:pt x="6095" y="2252472"/>
                  </a:moveTo>
                  <a:lnTo>
                    <a:pt x="6095" y="2249424"/>
                  </a:lnTo>
                  <a:lnTo>
                    <a:pt x="7619" y="2249424"/>
                  </a:lnTo>
                  <a:lnTo>
                    <a:pt x="7619" y="2252472"/>
                  </a:lnTo>
                  <a:lnTo>
                    <a:pt x="6095" y="2252472"/>
                  </a:lnTo>
                  <a:close/>
                </a:path>
                <a:path w="7620" h="4723130">
                  <a:moveTo>
                    <a:pt x="0" y="2253996"/>
                  </a:moveTo>
                  <a:lnTo>
                    <a:pt x="0" y="2247900"/>
                  </a:lnTo>
                  <a:lnTo>
                    <a:pt x="6095" y="2247900"/>
                  </a:lnTo>
                  <a:lnTo>
                    <a:pt x="6095" y="2253996"/>
                  </a:lnTo>
                  <a:lnTo>
                    <a:pt x="0" y="2253996"/>
                  </a:lnTo>
                  <a:close/>
                </a:path>
                <a:path w="7620" h="4723130">
                  <a:moveTo>
                    <a:pt x="6095" y="2215896"/>
                  </a:moveTo>
                  <a:lnTo>
                    <a:pt x="6095" y="2212847"/>
                  </a:lnTo>
                  <a:lnTo>
                    <a:pt x="7619" y="2212847"/>
                  </a:lnTo>
                  <a:lnTo>
                    <a:pt x="7619" y="2214372"/>
                  </a:lnTo>
                  <a:lnTo>
                    <a:pt x="6095" y="2215896"/>
                  </a:lnTo>
                  <a:close/>
                </a:path>
                <a:path w="7620" h="4723130">
                  <a:moveTo>
                    <a:pt x="0" y="2217420"/>
                  </a:moveTo>
                  <a:lnTo>
                    <a:pt x="0" y="2211324"/>
                  </a:lnTo>
                  <a:lnTo>
                    <a:pt x="1524" y="2211324"/>
                  </a:lnTo>
                  <a:lnTo>
                    <a:pt x="1524" y="2209800"/>
                  </a:lnTo>
                  <a:lnTo>
                    <a:pt x="4572" y="2209800"/>
                  </a:lnTo>
                  <a:lnTo>
                    <a:pt x="4572" y="2211324"/>
                  </a:lnTo>
                  <a:lnTo>
                    <a:pt x="6095" y="2211324"/>
                  </a:lnTo>
                  <a:lnTo>
                    <a:pt x="6095" y="2217420"/>
                  </a:lnTo>
                  <a:lnTo>
                    <a:pt x="0" y="2217420"/>
                  </a:lnTo>
                  <a:close/>
                </a:path>
                <a:path w="7620" h="4723130">
                  <a:moveTo>
                    <a:pt x="0" y="2179320"/>
                  </a:moveTo>
                  <a:lnTo>
                    <a:pt x="0" y="2174747"/>
                  </a:lnTo>
                  <a:lnTo>
                    <a:pt x="1524" y="2173224"/>
                  </a:lnTo>
                  <a:lnTo>
                    <a:pt x="4572" y="2173224"/>
                  </a:lnTo>
                  <a:lnTo>
                    <a:pt x="7619" y="2176272"/>
                  </a:lnTo>
                  <a:lnTo>
                    <a:pt x="7619" y="2177796"/>
                  </a:lnTo>
                  <a:lnTo>
                    <a:pt x="4572" y="2180844"/>
                  </a:lnTo>
                  <a:lnTo>
                    <a:pt x="1524" y="2180844"/>
                  </a:lnTo>
                  <a:lnTo>
                    <a:pt x="0" y="2179320"/>
                  </a:lnTo>
                  <a:close/>
                </a:path>
                <a:path w="7620" h="4723130">
                  <a:moveTo>
                    <a:pt x="0" y="2142744"/>
                  </a:moveTo>
                  <a:lnTo>
                    <a:pt x="0" y="2138172"/>
                  </a:lnTo>
                  <a:lnTo>
                    <a:pt x="1524" y="2136647"/>
                  </a:lnTo>
                  <a:lnTo>
                    <a:pt x="4572" y="2136647"/>
                  </a:lnTo>
                  <a:lnTo>
                    <a:pt x="7619" y="2139696"/>
                  </a:lnTo>
                  <a:lnTo>
                    <a:pt x="7619" y="2141220"/>
                  </a:lnTo>
                  <a:lnTo>
                    <a:pt x="4572" y="2144268"/>
                  </a:lnTo>
                  <a:lnTo>
                    <a:pt x="1524" y="2144268"/>
                  </a:lnTo>
                  <a:lnTo>
                    <a:pt x="0" y="2142744"/>
                  </a:lnTo>
                  <a:close/>
                </a:path>
                <a:path w="7620" h="4723130">
                  <a:moveTo>
                    <a:pt x="0" y="2106168"/>
                  </a:moveTo>
                  <a:lnTo>
                    <a:pt x="0" y="2101596"/>
                  </a:lnTo>
                  <a:lnTo>
                    <a:pt x="1524" y="2100072"/>
                  </a:lnTo>
                  <a:lnTo>
                    <a:pt x="4572" y="2100072"/>
                  </a:lnTo>
                  <a:lnTo>
                    <a:pt x="7619" y="2103120"/>
                  </a:lnTo>
                  <a:lnTo>
                    <a:pt x="7619" y="2104644"/>
                  </a:lnTo>
                  <a:lnTo>
                    <a:pt x="6095" y="2106168"/>
                  </a:lnTo>
                  <a:lnTo>
                    <a:pt x="4572" y="2106168"/>
                  </a:lnTo>
                  <a:lnTo>
                    <a:pt x="4572" y="2107692"/>
                  </a:lnTo>
                  <a:lnTo>
                    <a:pt x="1524" y="2107692"/>
                  </a:lnTo>
                  <a:lnTo>
                    <a:pt x="1524" y="2106168"/>
                  </a:lnTo>
                  <a:lnTo>
                    <a:pt x="0" y="2106168"/>
                  </a:lnTo>
                  <a:close/>
                </a:path>
                <a:path w="7620" h="4723130">
                  <a:moveTo>
                    <a:pt x="6095" y="2068068"/>
                  </a:moveTo>
                  <a:lnTo>
                    <a:pt x="6095" y="2065020"/>
                  </a:lnTo>
                  <a:lnTo>
                    <a:pt x="7619" y="2065020"/>
                  </a:lnTo>
                  <a:lnTo>
                    <a:pt x="7619" y="2068068"/>
                  </a:lnTo>
                  <a:lnTo>
                    <a:pt x="6095" y="2068068"/>
                  </a:lnTo>
                  <a:close/>
                </a:path>
                <a:path w="7620" h="4723130">
                  <a:moveTo>
                    <a:pt x="0" y="2069592"/>
                  </a:moveTo>
                  <a:lnTo>
                    <a:pt x="0" y="2063496"/>
                  </a:lnTo>
                  <a:lnTo>
                    <a:pt x="6095" y="2063496"/>
                  </a:lnTo>
                  <a:lnTo>
                    <a:pt x="6095" y="2069592"/>
                  </a:lnTo>
                  <a:lnTo>
                    <a:pt x="4572" y="2069592"/>
                  </a:lnTo>
                  <a:lnTo>
                    <a:pt x="4572" y="2071116"/>
                  </a:lnTo>
                  <a:lnTo>
                    <a:pt x="1524" y="2071116"/>
                  </a:lnTo>
                  <a:lnTo>
                    <a:pt x="1524" y="2069592"/>
                  </a:lnTo>
                  <a:lnTo>
                    <a:pt x="0" y="2069592"/>
                  </a:lnTo>
                  <a:close/>
                </a:path>
                <a:path w="7620" h="4723130">
                  <a:moveTo>
                    <a:pt x="6095" y="2031492"/>
                  </a:moveTo>
                  <a:lnTo>
                    <a:pt x="6095" y="2028444"/>
                  </a:lnTo>
                  <a:lnTo>
                    <a:pt x="7619" y="2028444"/>
                  </a:lnTo>
                  <a:lnTo>
                    <a:pt x="7619" y="2031492"/>
                  </a:lnTo>
                  <a:lnTo>
                    <a:pt x="6095" y="2031492"/>
                  </a:lnTo>
                  <a:close/>
                </a:path>
                <a:path w="7620" h="4723130">
                  <a:moveTo>
                    <a:pt x="0" y="2033016"/>
                  </a:moveTo>
                  <a:lnTo>
                    <a:pt x="0" y="2026920"/>
                  </a:lnTo>
                  <a:lnTo>
                    <a:pt x="6095" y="2026920"/>
                  </a:lnTo>
                  <a:lnTo>
                    <a:pt x="6095" y="2033016"/>
                  </a:lnTo>
                  <a:lnTo>
                    <a:pt x="0" y="2033016"/>
                  </a:lnTo>
                  <a:close/>
                </a:path>
                <a:path w="7620" h="4723130">
                  <a:moveTo>
                    <a:pt x="6095" y="1994916"/>
                  </a:moveTo>
                  <a:lnTo>
                    <a:pt x="6095" y="1991868"/>
                  </a:lnTo>
                  <a:lnTo>
                    <a:pt x="7619" y="1991868"/>
                  </a:lnTo>
                  <a:lnTo>
                    <a:pt x="7619" y="1993392"/>
                  </a:lnTo>
                  <a:lnTo>
                    <a:pt x="6095" y="1994916"/>
                  </a:lnTo>
                  <a:close/>
                </a:path>
                <a:path w="7620" h="4723130">
                  <a:moveTo>
                    <a:pt x="0" y="1996439"/>
                  </a:moveTo>
                  <a:lnTo>
                    <a:pt x="0" y="1990344"/>
                  </a:lnTo>
                  <a:lnTo>
                    <a:pt x="1524" y="1990344"/>
                  </a:lnTo>
                  <a:lnTo>
                    <a:pt x="1524" y="1988820"/>
                  </a:lnTo>
                  <a:lnTo>
                    <a:pt x="4572" y="1988820"/>
                  </a:lnTo>
                  <a:lnTo>
                    <a:pt x="4572" y="1990344"/>
                  </a:lnTo>
                  <a:lnTo>
                    <a:pt x="6095" y="1990344"/>
                  </a:lnTo>
                  <a:lnTo>
                    <a:pt x="6095" y="1996439"/>
                  </a:lnTo>
                  <a:lnTo>
                    <a:pt x="0" y="1996439"/>
                  </a:lnTo>
                  <a:close/>
                </a:path>
                <a:path w="7620" h="4723130">
                  <a:moveTo>
                    <a:pt x="0" y="1958339"/>
                  </a:moveTo>
                  <a:lnTo>
                    <a:pt x="0" y="1953768"/>
                  </a:lnTo>
                  <a:lnTo>
                    <a:pt x="1524" y="1952244"/>
                  </a:lnTo>
                  <a:lnTo>
                    <a:pt x="4572" y="1952244"/>
                  </a:lnTo>
                  <a:lnTo>
                    <a:pt x="7619" y="1955292"/>
                  </a:lnTo>
                  <a:lnTo>
                    <a:pt x="7619" y="1956816"/>
                  </a:lnTo>
                  <a:lnTo>
                    <a:pt x="4572" y="1959864"/>
                  </a:lnTo>
                  <a:lnTo>
                    <a:pt x="1524" y="1959864"/>
                  </a:lnTo>
                  <a:lnTo>
                    <a:pt x="0" y="1958339"/>
                  </a:lnTo>
                  <a:close/>
                </a:path>
                <a:path w="7620" h="4723130">
                  <a:moveTo>
                    <a:pt x="0" y="1921764"/>
                  </a:moveTo>
                  <a:lnTo>
                    <a:pt x="0" y="1917192"/>
                  </a:lnTo>
                  <a:lnTo>
                    <a:pt x="1524" y="1915668"/>
                  </a:lnTo>
                  <a:lnTo>
                    <a:pt x="4572" y="1915668"/>
                  </a:lnTo>
                  <a:lnTo>
                    <a:pt x="7619" y="1918716"/>
                  </a:lnTo>
                  <a:lnTo>
                    <a:pt x="7619" y="1920239"/>
                  </a:lnTo>
                  <a:lnTo>
                    <a:pt x="4572" y="1923288"/>
                  </a:lnTo>
                  <a:lnTo>
                    <a:pt x="1524" y="1923288"/>
                  </a:lnTo>
                  <a:lnTo>
                    <a:pt x="0" y="1921764"/>
                  </a:lnTo>
                  <a:close/>
                </a:path>
                <a:path w="7620" h="4723130">
                  <a:moveTo>
                    <a:pt x="0" y="1885188"/>
                  </a:moveTo>
                  <a:lnTo>
                    <a:pt x="0" y="1880616"/>
                  </a:lnTo>
                  <a:lnTo>
                    <a:pt x="1524" y="1879092"/>
                  </a:lnTo>
                  <a:lnTo>
                    <a:pt x="4572" y="1879092"/>
                  </a:lnTo>
                  <a:lnTo>
                    <a:pt x="7619" y="1882139"/>
                  </a:lnTo>
                  <a:lnTo>
                    <a:pt x="7619" y="1883663"/>
                  </a:lnTo>
                  <a:lnTo>
                    <a:pt x="6095" y="1885188"/>
                  </a:lnTo>
                  <a:lnTo>
                    <a:pt x="4572" y="1885188"/>
                  </a:lnTo>
                  <a:lnTo>
                    <a:pt x="4572" y="1886712"/>
                  </a:lnTo>
                  <a:lnTo>
                    <a:pt x="1524" y="1886712"/>
                  </a:lnTo>
                  <a:lnTo>
                    <a:pt x="1524" y="1885188"/>
                  </a:lnTo>
                  <a:lnTo>
                    <a:pt x="0" y="1885188"/>
                  </a:lnTo>
                  <a:close/>
                </a:path>
                <a:path w="7620" h="4723130">
                  <a:moveTo>
                    <a:pt x="6095" y="1847088"/>
                  </a:moveTo>
                  <a:lnTo>
                    <a:pt x="6095" y="1844039"/>
                  </a:lnTo>
                  <a:lnTo>
                    <a:pt x="7619" y="1844039"/>
                  </a:lnTo>
                  <a:lnTo>
                    <a:pt x="7619" y="1847088"/>
                  </a:lnTo>
                  <a:lnTo>
                    <a:pt x="6095" y="1847088"/>
                  </a:lnTo>
                  <a:close/>
                </a:path>
                <a:path w="7620" h="4723130">
                  <a:moveTo>
                    <a:pt x="0" y="1848612"/>
                  </a:moveTo>
                  <a:lnTo>
                    <a:pt x="0" y="1842516"/>
                  </a:lnTo>
                  <a:lnTo>
                    <a:pt x="6095" y="1842516"/>
                  </a:lnTo>
                  <a:lnTo>
                    <a:pt x="6095" y="1848612"/>
                  </a:lnTo>
                  <a:lnTo>
                    <a:pt x="4572" y="1848612"/>
                  </a:lnTo>
                  <a:lnTo>
                    <a:pt x="4572" y="1850136"/>
                  </a:lnTo>
                  <a:lnTo>
                    <a:pt x="1524" y="1850136"/>
                  </a:lnTo>
                  <a:lnTo>
                    <a:pt x="1524" y="1848612"/>
                  </a:lnTo>
                  <a:lnTo>
                    <a:pt x="0" y="1848612"/>
                  </a:lnTo>
                  <a:close/>
                </a:path>
                <a:path w="7620" h="4723130">
                  <a:moveTo>
                    <a:pt x="6095" y="1810512"/>
                  </a:moveTo>
                  <a:lnTo>
                    <a:pt x="6095" y="1807463"/>
                  </a:lnTo>
                  <a:lnTo>
                    <a:pt x="7619" y="1807463"/>
                  </a:lnTo>
                  <a:lnTo>
                    <a:pt x="7619" y="1810512"/>
                  </a:lnTo>
                  <a:lnTo>
                    <a:pt x="6095" y="1810512"/>
                  </a:lnTo>
                  <a:close/>
                </a:path>
                <a:path w="7620" h="4723130">
                  <a:moveTo>
                    <a:pt x="0" y="1812036"/>
                  </a:moveTo>
                  <a:lnTo>
                    <a:pt x="0" y="1805939"/>
                  </a:lnTo>
                  <a:lnTo>
                    <a:pt x="6095" y="1805939"/>
                  </a:lnTo>
                  <a:lnTo>
                    <a:pt x="6095" y="1812036"/>
                  </a:lnTo>
                  <a:lnTo>
                    <a:pt x="0" y="1812036"/>
                  </a:lnTo>
                  <a:close/>
                </a:path>
                <a:path w="7620" h="4723130">
                  <a:moveTo>
                    <a:pt x="0" y="1773936"/>
                  </a:moveTo>
                  <a:lnTo>
                    <a:pt x="0" y="1769363"/>
                  </a:lnTo>
                  <a:lnTo>
                    <a:pt x="1524" y="1769363"/>
                  </a:lnTo>
                  <a:lnTo>
                    <a:pt x="1524" y="1767839"/>
                  </a:lnTo>
                  <a:lnTo>
                    <a:pt x="4572" y="1767839"/>
                  </a:lnTo>
                  <a:lnTo>
                    <a:pt x="4572" y="1769363"/>
                  </a:lnTo>
                  <a:lnTo>
                    <a:pt x="6095" y="1769363"/>
                  </a:lnTo>
                  <a:lnTo>
                    <a:pt x="6095" y="1770888"/>
                  </a:lnTo>
                  <a:lnTo>
                    <a:pt x="7619" y="1770888"/>
                  </a:lnTo>
                  <a:lnTo>
                    <a:pt x="7619" y="1772412"/>
                  </a:lnTo>
                  <a:lnTo>
                    <a:pt x="4572" y="1775460"/>
                  </a:lnTo>
                  <a:lnTo>
                    <a:pt x="1524" y="1775460"/>
                  </a:lnTo>
                  <a:lnTo>
                    <a:pt x="0" y="1773936"/>
                  </a:lnTo>
                  <a:close/>
                </a:path>
                <a:path w="7620" h="4723130">
                  <a:moveTo>
                    <a:pt x="0" y="1737360"/>
                  </a:moveTo>
                  <a:lnTo>
                    <a:pt x="0" y="1732788"/>
                  </a:lnTo>
                  <a:lnTo>
                    <a:pt x="1524" y="1731263"/>
                  </a:lnTo>
                  <a:lnTo>
                    <a:pt x="4572" y="1731263"/>
                  </a:lnTo>
                  <a:lnTo>
                    <a:pt x="7619" y="1734312"/>
                  </a:lnTo>
                  <a:lnTo>
                    <a:pt x="7619" y="1735836"/>
                  </a:lnTo>
                  <a:lnTo>
                    <a:pt x="4572" y="1738884"/>
                  </a:lnTo>
                  <a:lnTo>
                    <a:pt x="1524" y="1738884"/>
                  </a:lnTo>
                  <a:lnTo>
                    <a:pt x="0" y="1737360"/>
                  </a:lnTo>
                  <a:close/>
                </a:path>
                <a:path w="7620" h="4723130">
                  <a:moveTo>
                    <a:pt x="0" y="1700784"/>
                  </a:moveTo>
                  <a:lnTo>
                    <a:pt x="0" y="1696212"/>
                  </a:lnTo>
                  <a:lnTo>
                    <a:pt x="1524" y="1694688"/>
                  </a:lnTo>
                  <a:lnTo>
                    <a:pt x="4572" y="1694688"/>
                  </a:lnTo>
                  <a:lnTo>
                    <a:pt x="7619" y="1697736"/>
                  </a:lnTo>
                  <a:lnTo>
                    <a:pt x="7619" y="1699260"/>
                  </a:lnTo>
                  <a:lnTo>
                    <a:pt x="4572" y="1702308"/>
                  </a:lnTo>
                  <a:lnTo>
                    <a:pt x="1524" y="1702308"/>
                  </a:lnTo>
                  <a:lnTo>
                    <a:pt x="0" y="1700784"/>
                  </a:lnTo>
                  <a:close/>
                </a:path>
                <a:path w="7620" h="4723130">
                  <a:moveTo>
                    <a:pt x="0" y="1664208"/>
                  </a:moveTo>
                  <a:lnTo>
                    <a:pt x="0" y="1659636"/>
                  </a:lnTo>
                  <a:lnTo>
                    <a:pt x="1524" y="1658112"/>
                  </a:lnTo>
                  <a:lnTo>
                    <a:pt x="4572" y="1658112"/>
                  </a:lnTo>
                  <a:lnTo>
                    <a:pt x="7619" y="1661160"/>
                  </a:lnTo>
                  <a:lnTo>
                    <a:pt x="7619" y="1662684"/>
                  </a:lnTo>
                  <a:lnTo>
                    <a:pt x="6095" y="1664208"/>
                  </a:lnTo>
                  <a:lnTo>
                    <a:pt x="4572" y="1664208"/>
                  </a:lnTo>
                  <a:lnTo>
                    <a:pt x="4572" y="1665732"/>
                  </a:lnTo>
                  <a:lnTo>
                    <a:pt x="1524" y="1665732"/>
                  </a:lnTo>
                  <a:lnTo>
                    <a:pt x="1524" y="1664208"/>
                  </a:lnTo>
                  <a:lnTo>
                    <a:pt x="0" y="1664208"/>
                  </a:lnTo>
                  <a:close/>
                </a:path>
                <a:path w="7620" h="4723130">
                  <a:moveTo>
                    <a:pt x="6095" y="1626108"/>
                  </a:moveTo>
                  <a:lnTo>
                    <a:pt x="6095" y="1623060"/>
                  </a:lnTo>
                  <a:lnTo>
                    <a:pt x="7619" y="1623060"/>
                  </a:lnTo>
                  <a:lnTo>
                    <a:pt x="7619" y="1626108"/>
                  </a:lnTo>
                  <a:lnTo>
                    <a:pt x="6095" y="1626108"/>
                  </a:lnTo>
                  <a:close/>
                </a:path>
                <a:path w="7620" h="4723130">
                  <a:moveTo>
                    <a:pt x="0" y="1627632"/>
                  </a:moveTo>
                  <a:lnTo>
                    <a:pt x="0" y="1621536"/>
                  </a:lnTo>
                  <a:lnTo>
                    <a:pt x="6095" y="1621536"/>
                  </a:lnTo>
                  <a:lnTo>
                    <a:pt x="6095" y="1627632"/>
                  </a:lnTo>
                  <a:lnTo>
                    <a:pt x="4572" y="1627632"/>
                  </a:lnTo>
                  <a:lnTo>
                    <a:pt x="4572" y="1629155"/>
                  </a:lnTo>
                  <a:lnTo>
                    <a:pt x="1524" y="1629155"/>
                  </a:lnTo>
                  <a:lnTo>
                    <a:pt x="1524" y="1627632"/>
                  </a:lnTo>
                  <a:lnTo>
                    <a:pt x="0" y="1627632"/>
                  </a:lnTo>
                  <a:close/>
                </a:path>
                <a:path w="7620" h="4723130">
                  <a:moveTo>
                    <a:pt x="6095" y="1589532"/>
                  </a:moveTo>
                  <a:lnTo>
                    <a:pt x="6095" y="1586484"/>
                  </a:lnTo>
                  <a:lnTo>
                    <a:pt x="7619" y="1586484"/>
                  </a:lnTo>
                  <a:lnTo>
                    <a:pt x="7619" y="1589532"/>
                  </a:lnTo>
                  <a:lnTo>
                    <a:pt x="6095" y="1589532"/>
                  </a:lnTo>
                  <a:close/>
                </a:path>
                <a:path w="7620" h="4723130">
                  <a:moveTo>
                    <a:pt x="0" y="1591055"/>
                  </a:moveTo>
                  <a:lnTo>
                    <a:pt x="0" y="1584960"/>
                  </a:lnTo>
                  <a:lnTo>
                    <a:pt x="6095" y="1584960"/>
                  </a:lnTo>
                  <a:lnTo>
                    <a:pt x="6095" y="1591055"/>
                  </a:lnTo>
                  <a:lnTo>
                    <a:pt x="0" y="1591055"/>
                  </a:lnTo>
                  <a:close/>
                </a:path>
                <a:path w="7620" h="4723130">
                  <a:moveTo>
                    <a:pt x="0" y="1552955"/>
                  </a:moveTo>
                  <a:lnTo>
                    <a:pt x="0" y="1548384"/>
                  </a:lnTo>
                  <a:lnTo>
                    <a:pt x="1524" y="1548384"/>
                  </a:lnTo>
                  <a:lnTo>
                    <a:pt x="1524" y="1546860"/>
                  </a:lnTo>
                  <a:lnTo>
                    <a:pt x="4572" y="1546860"/>
                  </a:lnTo>
                  <a:lnTo>
                    <a:pt x="4572" y="1548384"/>
                  </a:lnTo>
                  <a:lnTo>
                    <a:pt x="6095" y="1548384"/>
                  </a:lnTo>
                  <a:lnTo>
                    <a:pt x="6095" y="1549908"/>
                  </a:lnTo>
                  <a:lnTo>
                    <a:pt x="7619" y="1549908"/>
                  </a:lnTo>
                  <a:lnTo>
                    <a:pt x="7619" y="1551432"/>
                  </a:lnTo>
                  <a:lnTo>
                    <a:pt x="4572" y="1554480"/>
                  </a:lnTo>
                  <a:lnTo>
                    <a:pt x="1524" y="1554480"/>
                  </a:lnTo>
                  <a:lnTo>
                    <a:pt x="0" y="1552955"/>
                  </a:lnTo>
                  <a:close/>
                </a:path>
                <a:path w="7620" h="4723130">
                  <a:moveTo>
                    <a:pt x="0" y="1516380"/>
                  </a:moveTo>
                  <a:lnTo>
                    <a:pt x="0" y="1511808"/>
                  </a:lnTo>
                  <a:lnTo>
                    <a:pt x="1524" y="1510284"/>
                  </a:lnTo>
                  <a:lnTo>
                    <a:pt x="4572" y="1510284"/>
                  </a:lnTo>
                  <a:lnTo>
                    <a:pt x="7619" y="1513332"/>
                  </a:lnTo>
                  <a:lnTo>
                    <a:pt x="7619" y="1514855"/>
                  </a:lnTo>
                  <a:lnTo>
                    <a:pt x="4572" y="1517904"/>
                  </a:lnTo>
                  <a:lnTo>
                    <a:pt x="1524" y="1517904"/>
                  </a:lnTo>
                  <a:lnTo>
                    <a:pt x="0" y="1516380"/>
                  </a:lnTo>
                  <a:close/>
                </a:path>
                <a:path w="7620" h="4723130">
                  <a:moveTo>
                    <a:pt x="0" y="1479804"/>
                  </a:moveTo>
                  <a:lnTo>
                    <a:pt x="0" y="1475232"/>
                  </a:lnTo>
                  <a:lnTo>
                    <a:pt x="1524" y="1473708"/>
                  </a:lnTo>
                  <a:lnTo>
                    <a:pt x="4572" y="1473708"/>
                  </a:lnTo>
                  <a:lnTo>
                    <a:pt x="7619" y="1476755"/>
                  </a:lnTo>
                  <a:lnTo>
                    <a:pt x="7619" y="1478280"/>
                  </a:lnTo>
                  <a:lnTo>
                    <a:pt x="4572" y="1481328"/>
                  </a:lnTo>
                  <a:lnTo>
                    <a:pt x="1524" y="1481328"/>
                  </a:lnTo>
                  <a:lnTo>
                    <a:pt x="0" y="1479804"/>
                  </a:lnTo>
                  <a:close/>
                </a:path>
                <a:path w="7620" h="4723130">
                  <a:moveTo>
                    <a:pt x="0" y="1443228"/>
                  </a:moveTo>
                  <a:lnTo>
                    <a:pt x="0" y="1438655"/>
                  </a:lnTo>
                  <a:lnTo>
                    <a:pt x="1524" y="1437132"/>
                  </a:lnTo>
                  <a:lnTo>
                    <a:pt x="4572" y="1437132"/>
                  </a:lnTo>
                  <a:lnTo>
                    <a:pt x="7619" y="1440180"/>
                  </a:lnTo>
                  <a:lnTo>
                    <a:pt x="7619" y="1441704"/>
                  </a:lnTo>
                  <a:lnTo>
                    <a:pt x="6095" y="1441704"/>
                  </a:lnTo>
                  <a:lnTo>
                    <a:pt x="6095" y="1443228"/>
                  </a:lnTo>
                  <a:lnTo>
                    <a:pt x="4572" y="1443228"/>
                  </a:lnTo>
                  <a:lnTo>
                    <a:pt x="4572" y="1444752"/>
                  </a:lnTo>
                  <a:lnTo>
                    <a:pt x="1524" y="1444752"/>
                  </a:lnTo>
                  <a:lnTo>
                    <a:pt x="1524" y="1443228"/>
                  </a:lnTo>
                  <a:lnTo>
                    <a:pt x="0" y="1443228"/>
                  </a:lnTo>
                  <a:close/>
                </a:path>
                <a:path w="7620" h="4723130">
                  <a:moveTo>
                    <a:pt x="6095" y="1405128"/>
                  </a:moveTo>
                  <a:lnTo>
                    <a:pt x="6095" y="1402080"/>
                  </a:lnTo>
                  <a:lnTo>
                    <a:pt x="7619" y="1402080"/>
                  </a:lnTo>
                  <a:lnTo>
                    <a:pt x="7619" y="1405128"/>
                  </a:lnTo>
                  <a:lnTo>
                    <a:pt x="6095" y="1405128"/>
                  </a:lnTo>
                  <a:close/>
                </a:path>
                <a:path w="7620" h="4723130">
                  <a:moveTo>
                    <a:pt x="0" y="1406652"/>
                  </a:moveTo>
                  <a:lnTo>
                    <a:pt x="0" y="1400555"/>
                  </a:lnTo>
                  <a:lnTo>
                    <a:pt x="6095" y="1400555"/>
                  </a:lnTo>
                  <a:lnTo>
                    <a:pt x="6095" y="1406652"/>
                  </a:lnTo>
                  <a:lnTo>
                    <a:pt x="0" y="1406652"/>
                  </a:lnTo>
                  <a:close/>
                </a:path>
                <a:path w="7620" h="4723130">
                  <a:moveTo>
                    <a:pt x="6095" y="1368552"/>
                  </a:moveTo>
                  <a:lnTo>
                    <a:pt x="6095" y="1365504"/>
                  </a:lnTo>
                  <a:lnTo>
                    <a:pt x="7619" y="1365504"/>
                  </a:lnTo>
                  <a:lnTo>
                    <a:pt x="7619" y="1368552"/>
                  </a:lnTo>
                  <a:lnTo>
                    <a:pt x="6095" y="1368552"/>
                  </a:lnTo>
                  <a:close/>
                </a:path>
                <a:path w="7620" h="4723130">
                  <a:moveTo>
                    <a:pt x="0" y="1370076"/>
                  </a:moveTo>
                  <a:lnTo>
                    <a:pt x="0" y="1363980"/>
                  </a:lnTo>
                  <a:lnTo>
                    <a:pt x="1524" y="1363980"/>
                  </a:lnTo>
                  <a:lnTo>
                    <a:pt x="1524" y="1362455"/>
                  </a:lnTo>
                  <a:lnTo>
                    <a:pt x="4572" y="1362455"/>
                  </a:lnTo>
                  <a:lnTo>
                    <a:pt x="4572" y="1363980"/>
                  </a:lnTo>
                  <a:lnTo>
                    <a:pt x="6095" y="1363980"/>
                  </a:lnTo>
                  <a:lnTo>
                    <a:pt x="6095" y="1370076"/>
                  </a:lnTo>
                  <a:lnTo>
                    <a:pt x="0" y="1370076"/>
                  </a:lnTo>
                  <a:close/>
                </a:path>
                <a:path w="7620" h="4723130">
                  <a:moveTo>
                    <a:pt x="0" y="1331976"/>
                  </a:moveTo>
                  <a:lnTo>
                    <a:pt x="0" y="1327404"/>
                  </a:lnTo>
                  <a:lnTo>
                    <a:pt x="1524" y="1327404"/>
                  </a:lnTo>
                  <a:lnTo>
                    <a:pt x="1524" y="1325880"/>
                  </a:lnTo>
                  <a:lnTo>
                    <a:pt x="4572" y="1325880"/>
                  </a:lnTo>
                  <a:lnTo>
                    <a:pt x="4572" y="1327404"/>
                  </a:lnTo>
                  <a:lnTo>
                    <a:pt x="6095" y="1327404"/>
                  </a:lnTo>
                  <a:lnTo>
                    <a:pt x="6095" y="1328928"/>
                  </a:lnTo>
                  <a:lnTo>
                    <a:pt x="7619" y="1328928"/>
                  </a:lnTo>
                  <a:lnTo>
                    <a:pt x="7619" y="1330452"/>
                  </a:lnTo>
                  <a:lnTo>
                    <a:pt x="4572" y="1333500"/>
                  </a:lnTo>
                  <a:lnTo>
                    <a:pt x="1524" y="1333500"/>
                  </a:lnTo>
                  <a:lnTo>
                    <a:pt x="0" y="1331976"/>
                  </a:lnTo>
                  <a:close/>
                </a:path>
                <a:path w="7620" h="4723130">
                  <a:moveTo>
                    <a:pt x="0" y="1295400"/>
                  </a:moveTo>
                  <a:lnTo>
                    <a:pt x="0" y="1290828"/>
                  </a:lnTo>
                  <a:lnTo>
                    <a:pt x="1524" y="1289304"/>
                  </a:lnTo>
                  <a:lnTo>
                    <a:pt x="4572" y="1289304"/>
                  </a:lnTo>
                  <a:lnTo>
                    <a:pt x="7619" y="1292352"/>
                  </a:lnTo>
                  <a:lnTo>
                    <a:pt x="7619" y="1293876"/>
                  </a:lnTo>
                  <a:lnTo>
                    <a:pt x="4572" y="1296924"/>
                  </a:lnTo>
                  <a:lnTo>
                    <a:pt x="1524" y="1296924"/>
                  </a:lnTo>
                  <a:lnTo>
                    <a:pt x="0" y="1295400"/>
                  </a:lnTo>
                  <a:close/>
                </a:path>
                <a:path w="7620" h="4723130">
                  <a:moveTo>
                    <a:pt x="0" y="1258824"/>
                  </a:moveTo>
                  <a:lnTo>
                    <a:pt x="0" y="1254252"/>
                  </a:lnTo>
                  <a:lnTo>
                    <a:pt x="1524" y="1252728"/>
                  </a:lnTo>
                  <a:lnTo>
                    <a:pt x="4572" y="1252728"/>
                  </a:lnTo>
                  <a:lnTo>
                    <a:pt x="7619" y="1255776"/>
                  </a:lnTo>
                  <a:lnTo>
                    <a:pt x="7619" y="1257300"/>
                  </a:lnTo>
                  <a:lnTo>
                    <a:pt x="4572" y="1260347"/>
                  </a:lnTo>
                  <a:lnTo>
                    <a:pt x="1524" y="1260347"/>
                  </a:lnTo>
                  <a:lnTo>
                    <a:pt x="0" y="1258824"/>
                  </a:lnTo>
                  <a:close/>
                </a:path>
                <a:path w="7620" h="4723130">
                  <a:moveTo>
                    <a:pt x="0" y="1222247"/>
                  </a:moveTo>
                  <a:lnTo>
                    <a:pt x="0" y="1217676"/>
                  </a:lnTo>
                  <a:lnTo>
                    <a:pt x="1524" y="1216152"/>
                  </a:lnTo>
                  <a:lnTo>
                    <a:pt x="4572" y="1216152"/>
                  </a:lnTo>
                  <a:lnTo>
                    <a:pt x="7619" y="1219200"/>
                  </a:lnTo>
                  <a:lnTo>
                    <a:pt x="7619" y="1220724"/>
                  </a:lnTo>
                  <a:lnTo>
                    <a:pt x="6095" y="1220724"/>
                  </a:lnTo>
                  <a:lnTo>
                    <a:pt x="6095" y="1222247"/>
                  </a:lnTo>
                  <a:lnTo>
                    <a:pt x="4572" y="1222247"/>
                  </a:lnTo>
                  <a:lnTo>
                    <a:pt x="4572" y="1223771"/>
                  </a:lnTo>
                  <a:lnTo>
                    <a:pt x="1524" y="1223771"/>
                  </a:lnTo>
                  <a:lnTo>
                    <a:pt x="1524" y="1222247"/>
                  </a:lnTo>
                  <a:lnTo>
                    <a:pt x="0" y="1222247"/>
                  </a:lnTo>
                  <a:close/>
                </a:path>
                <a:path w="7620" h="4723130">
                  <a:moveTo>
                    <a:pt x="6095" y="1184147"/>
                  </a:moveTo>
                  <a:lnTo>
                    <a:pt x="6095" y="1181100"/>
                  </a:lnTo>
                  <a:lnTo>
                    <a:pt x="7619" y="1181100"/>
                  </a:lnTo>
                  <a:lnTo>
                    <a:pt x="7619" y="1184147"/>
                  </a:lnTo>
                  <a:lnTo>
                    <a:pt x="6095" y="1184147"/>
                  </a:lnTo>
                  <a:close/>
                </a:path>
                <a:path w="7620" h="4723130">
                  <a:moveTo>
                    <a:pt x="0" y="1185671"/>
                  </a:moveTo>
                  <a:lnTo>
                    <a:pt x="0" y="1179576"/>
                  </a:lnTo>
                  <a:lnTo>
                    <a:pt x="6095" y="1179576"/>
                  </a:lnTo>
                  <a:lnTo>
                    <a:pt x="6095" y="1185671"/>
                  </a:lnTo>
                  <a:lnTo>
                    <a:pt x="0" y="1185671"/>
                  </a:lnTo>
                  <a:close/>
                </a:path>
                <a:path w="7620" h="4723130">
                  <a:moveTo>
                    <a:pt x="6095" y="1147571"/>
                  </a:moveTo>
                  <a:lnTo>
                    <a:pt x="6095" y="1144524"/>
                  </a:lnTo>
                  <a:lnTo>
                    <a:pt x="7619" y="1144524"/>
                  </a:lnTo>
                  <a:lnTo>
                    <a:pt x="7619" y="1147571"/>
                  </a:lnTo>
                  <a:lnTo>
                    <a:pt x="6095" y="1147571"/>
                  </a:lnTo>
                  <a:close/>
                </a:path>
                <a:path w="7620" h="4723130">
                  <a:moveTo>
                    <a:pt x="0" y="1149096"/>
                  </a:moveTo>
                  <a:lnTo>
                    <a:pt x="0" y="1143000"/>
                  </a:lnTo>
                  <a:lnTo>
                    <a:pt x="1524" y="1143000"/>
                  </a:lnTo>
                  <a:lnTo>
                    <a:pt x="1524" y="1141476"/>
                  </a:lnTo>
                  <a:lnTo>
                    <a:pt x="4572" y="1141476"/>
                  </a:lnTo>
                  <a:lnTo>
                    <a:pt x="4572" y="1143000"/>
                  </a:lnTo>
                  <a:lnTo>
                    <a:pt x="6095" y="1143000"/>
                  </a:lnTo>
                  <a:lnTo>
                    <a:pt x="6095" y="1149096"/>
                  </a:lnTo>
                  <a:lnTo>
                    <a:pt x="0" y="1149096"/>
                  </a:lnTo>
                  <a:close/>
                </a:path>
                <a:path w="7620" h="4723130">
                  <a:moveTo>
                    <a:pt x="0" y="1110996"/>
                  </a:moveTo>
                  <a:lnTo>
                    <a:pt x="0" y="1106424"/>
                  </a:lnTo>
                  <a:lnTo>
                    <a:pt x="1524" y="1106424"/>
                  </a:lnTo>
                  <a:lnTo>
                    <a:pt x="1524" y="1104900"/>
                  </a:lnTo>
                  <a:lnTo>
                    <a:pt x="4572" y="1104900"/>
                  </a:lnTo>
                  <a:lnTo>
                    <a:pt x="4572" y="1106424"/>
                  </a:lnTo>
                  <a:lnTo>
                    <a:pt x="6095" y="1106424"/>
                  </a:lnTo>
                  <a:lnTo>
                    <a:pt x="7619" y="1107947"/>
                  </a:lnTo>
                  <a:lnTo>
                    <a:pt x="7619" y="1109471"/>
                  </a:lnTo>
                  <a:lnTo>
                    <a:pt x="4572" y="1112520"/>
                  </a:lnTo>
                  <a:lnTo>
                    <a:pt x="1524" y="1112520"/>
                  </a:lnTo>
                  <a:lnTo>
                    <a:pt x="0" y="1110996"/>
                  </a:lnTo>
                  <a:close/>
                </a:path>
                <a:path w="7620" h="4723130">
                  <a:moveTo>
                    <a:pt x="0" y="1074420"/>
                  </a:moveTo>
                  <a:lnTo>
                    <a:pt x="0" y="1069847"/>
                  </a:lnTo>
                  <a:lnTo>
                    <a:pt x="1524" y="1068324"/>
                  </a:lnTo>
                  <a:lnTo>
                    <a:pt x="4572" y="1068324"/>
                  </a:lnTo>
                  <a:lnTo>
                    <a:pt x="7619" y="1071371"/>
                  </a:lnTo>
                  <a:lnTo>
                    <a:pt x="7619" y="1072896"/>
                  </a:lnTo>
                  <a:lnTo>
                    <a:pt x="4572" y="1075944"/>
                  </a:lnTo>
                  <a:lnTo>
                    <a:pt x="1524" y="1075944"/>
                  </a:lnTo>
                  <a:lnTo>
                    <a:pt x="0" y="1074420"/>
                  </a:lnTo>
                  <a:close/>
                </a:path>
                <a:path w="7620" h="4723130">
                  <a:moveTo>
                    <a:pt x="0" y="1037844"/>
                  </a:moveTo>
                  <a:lnTo>
                    <a:pt x="0" y="1033271"/>
                  </a:lnTo>
                  <a:lnTo>
                    <a:pt x="1524" y="1031747"/>
                  </a:lnTo>
                  <a:lnTo>
                    <a:pt x="4572" y="1031747"/>
                  </a:lnTo>
                  <a:lnTo>
                    <a:pt x="7619" y="1034796"/>
                  </a:lnTo>
                  <a:lnTo>
                    <a:pt x="7619" y="1036320"/>
                  </a:lnTo>
                  <a:lnTo>
                    <a:pt x="4572" y="1039368"/>
                  </a:lnTo>
                  <a:lnTo>
                    <a:pt x="1524" y="1039368"/>
                  </a:lnTo>
                  <a:lnTo>
                    <a:pt x="0" y="1037844"/>
                  </a:lnTo>
                  <a:close/>
                </a:path>
                <a:path w="7620" h="4723130">
                  <a:moveTo>
                    <a:pt x="0" y="1001268"/>
                  </a:moveTo>
                  <a:lnTo>
                    <a:pt x="0" y="996696"/>
                  </a:lnTo>
                  <a:lnTo>
                    <a:pt x="1524" y="995171"/>
                  </a:lnTo>
                  <a:lnTo>
                    <a:pt x="4572" y="995171"/>
                  </a:lnTo>
                  <a:lnTo>
                    <a:pt x="7619" y="998220"/>
                  </a:lnTo>
                  <a:lnTo>
                    <a:pt x="7619" y="999744"/>
                  </a:lnTo>
                  <a:lnTo>
                    <a:pt x="6095" y="999744"/>
                  </a:lnTo>
                  <a:lnTo>
                    <a:pt x="6095" y="1001268"/>
                  </a:lnTo>
                  <a:lnTo>
                    <a:pt x="4572" y="1001268"/>
                  </a:lnTo>
                  <a:lnTo>
                    <a:pt x="4572" y="1002792"/>
                  </a:lnTo>
                  <a:lnTo>
                    <a:pt x="1524" y="1002792"/>
                  </a:lnTo>
                  <a:lnTo>
                    <a:pt x="1524" y="1001268"/>
                  </a:lnTo>
                  <a:lnTo>
                    <a:pt x="0" y="1001268"/>
                  </a:lnTo>
                  <a:close/>
                </a:path>
                <a:path w="7620" h="4723130">
                  <a:moveTo>
                    <a:pt x="6095" y="963168"/>
                  </a:moveTo>
                  <a:lnTo>
                    <a:pt x="6095" y="960120"/>
                  </a:lnTo>
                  <a:lnTo>
                    <a:pt x="7619" y="960120"/>
                  </a:lnTo>
                  <a:lnTo>
                    <a:pt x="7619" y="963168"/>
                  </a:lnTo>
                  <a:lnTo>
                    <a:pt x="6095" y="963168"/>
                  </a:lnTo>
                  <a:close/>
                </a:path>
                <a:path w="7620" h="4723130">
                  <a:moveTo>
                    <a:pt x="0" y="964692"/>
                  </a:moveTo>
                  <a:lnTo>
                    <a:pt x="0" y="958596"/>
                  </a:lnTo>
                  <a:lnTo>
                    <a:pt x="6095" y="958596"/>
                  </a:lnTo>
                  <a:lnTo>
                    <a:pt x="6095" y="964692"/>
                  </a:lnTo>
                  <a:lnTo>
                    <a:pt x="0" y="964692"/>
                  </a:lnTo>
                  <a:close/>
                </a:path>
                <a:path w="7620" h="4723130">
                  <a:moveTo>
                    <a:pt x="6095" y="926592"/>
                  </a:moveTo>
                  <a:lnTo>
                    <a:pt x="6095" y="923544"/>
                  </a:lnTo>
                  <a:lnTo>
                    <a:pt x="7619" y="923544"/>
                  </a:lnTo>
                  <a:lnTo>
                    <a:pt x="7619" y="926592"/>
                  </a:lnTo>
                  <a:lnTo>
                    <a:pt x="6095" y="926592"/>
                  </a:lnTo>
                  <a:close/>
                </a:path>
                <a:path w="7620" h="4723130">
                  <a:moveTo>
                    <a:pt x="0" y="928116"/>
                  </a:moveTo>
                  <a:lnTo>
                    <a:pt x="0" y="922020"/>
                  </a:lnTo>
                  <a:lnTo>
                    <a:pt x="1524" y="922020"/>
                  </a:lnTo>
                  <a:lnTo>
                    <a:pt x="1524" y="920496"/>
                  </a:lnTo>
                  <a:lnTo>
                    <a:pt x="4572" y="920496"/>
                  </a:lnTo>
                  <a:lnTo>
                    <a:pt x="4572" y="922020"/>
                  </a:lnTo>
                  <a:lnTo>
                    <a:pt x="6095" y="922020"/>
                  </a:lnTo>
                  <a:lnTo>
                    <a:pt x="6095" y="928116"/>
                  </a:lnTo>
                  <a:lnTo>
                    <a:pt x="0" y="928116"/>
                  </a:lnTo>
                  <a:close/>
                </a:path>
                <a:path w="7620" h="4723130">
                  <a:moveTo>
                    <a:pt x="0" y="890016"/>
                  </a:moveTo>
                  <a:lnTo>
                    <a:pt x="0" y="885444"/>
                  </a:lnTo>
                  <a:lnTo>
                    <a:pt x="1524" y="885444"/>
                  </a:lnTo>
                  <a:lnTo>
                    <a:pt x="1524" y="883920"/>
                  </a:lnTo>
                  <a:lnTo>
                    <a:pt x="4572" y="883920"/>
                  </a:lnTo>
                  <a:lnTo>
                    <a:pt x="4572" y="885444"/>
                  </a:lnTo>
                  <a:lnTo>
                    <a:pt x="6095" y="885444"/>
                  </a:lnTo>
                  <a:lnTo>
                    <a:pt x="7619" y="886968"/>
                  </a:lnTo>
                  <a:lnTo>
                    <a:pt x="7619" y="888492"/>
                  </a:lnTo>
                  <a:lnTo>
                    <a:pt x="4572" y="891540"/>
                  </a:lnTo>
                  <a:lnTo>
                    <a:pt x="1524" y="891540"/>
                  </a:lnTo>
                  <a:lnTo>
                    <a:pt x="0" y="890016"/>
                  </a:lnTo>
                  <a:close/>
                </a:path>
                <a:path w="7620" h="4723130">
                  <a:moveTo>
                    <a:pt x="0" y="853440"/>
                  </a:moveTo>
                  <a:lnTo>
                    <a:pt x="0" y="848868"/>
                  </a:lnTo>
                  <a:lnTo>
                    <a:pt x="1524" y="847344"/>
                  </a:lnTo>
                  <a:lnTo>
                    <a:pt x="4572" y="847344"/>
                  </a:lnTo>
                  <a:lnTo>
                    <a:pt x="7619" y="850392"/>
                  </a:lnTo>
                  <a:lnTo>
                    <a:pt x="7619" y="851916"/>
                  </a:lnTo>
                  <a:lnTo>
                    <a:pt x="4572" y="854964"/>
                  </a:lnTo>
                  <a:lnTo>
                    <a:pt x="1524" y="854964"/>
                  </a:lnTo>
                  <a:lnTo>
                    <a:pt x="0" y="853440"/>
                  </a:lnTo>
                  <a:close/>
                </a:path>
                <a:path w="7620" h="4723130">
                  <a:moveTo>
                    <a:pt x="0" y="816864"/>
                  </a:moveTo>
                  <a:lnTo>
                    <a:pt x="0" y="812292"/>
                  </a:lnTo>
                  <a:lnTo>
                    <a:pt x="1524" y="810768"/>
                  </a:lnTo>
                  <a:lnTo>
                    <a:pt x="4572" y="810768"/>
                  </a:lnTo>
                  <a:lnTo>
                    <a:pt x="7619" y="813816"/>
                  </a:lnTo>
                  <a:lnTo>
                    <a:pt x="7619" y="815340"/>
                  </a:lnTo>
                  <a:lnTo>
                    <a:pt x="4572" y="818388"/>
                  </a:lnTo>
                  <a:lnTo>
                    <a:pt x="1524" y="818388"/>
                  </a:lnTo>
                  <a:lnTo>
                    <a:pt x="0" y="816864"/>
                  </a:lnTo>
                  <a:close/>
                </a:path>
                <a:path w="7620" h="4723130">
                  <a:moveTo>
                    <a:pt x="6095" y="778764"/>
                  </a:moveTo>
                  <a:lnTo>
                    <a:pt x="6095" y="775716"/>
                  </a:lnTo>
                  <a:lnTo>
                    <a:pt x="7619" y="777240"/>
                  </a:lnTo>
                  <a:lnTo>
                    <a:pt x="7619" y="778764"/>
                  </a:lnTo>
                  <a:lnTo>
                    <a:pt x="6095" y="778764"/>
                  </a:lnTo>
                  <a:close/>
                </a:path>
                <a:path w="7620" h="4723130">
                  <a:moveTo>
                    <a:pt x="0" y="780288"/>
                  </a:moveTo>
                  <a:lnTo>
                    <a:pt x="0" y="774192"/>
                  </a:lnTo>
                  <a:lnTo>
                    <a:pt x="6095" y="774192"/>
                  </a:lnTo>
                  <a:lnTo>
                    <a:pt x="6095" y="780288"/>
                  </a:lnTo>
                  <a:lnTo>
                    <a:pt x="4572" y="780288"/>
                  </a:lnTo>
                  <a:lnTo>
                    <a:pt x="4572" y="781812"/>
                  </a:lnTo>
                  <a:lnTo>
                    <a:pt x="1524" y="781812"/>
                  </a:lnTo>
                  <a:lnTo>
                    <a:pt x="1524" y="780288"/>
                  </a:lnTo>
                  <a:lnTo>
                    <a:pt x="0" y="780288"/>
                  </a:lnTo>
                  <a:close/>
                </a:path>
                <a:path w="7620" h="4723130">
                  <a:moveTo>
                    <a:pt x="6095" y="742188"/>
                  </a:moveTo>
                  <a:lnTo>
                    <a:pt x="6095" y="739140"/>
                  </a:lnTo>
                  <a:lnTo>
                    <a:pt x="7619" y="739140"/>
                  </a:lnTo>
                  <a:lnTo>
                    <a:pt x="7619" y="742188"/>
                  </a:lnTo>
                  <a:lnTo>
                    <a:pt x="6095" y="742188"/>
                  </a:lnTo>
                  <a:close/>
                </a:path>
                <a:path w="7620" h="4723130">
                  <a:moveTo>
                    <a:pt x="0" y="743712"/>
                  </a:moveTo>
                  <a:lnTo>
                    <a:pt x="0" y="737616"/>
                  </a:lnTo>
                  <a:lnTo>
                    <a:pt x="6095" y="737616"/>
                  </a:lnTo>
                  <a:lnTo>
                    <a:pt x="6095" y="743712"/>
                  </a:lnTo>
                  <a:lnTo>
                    <a:pt x="0" y="743712"/>
                  </a:lnTo>
                  <a:close/>
                </a:path>
                <a:path w="7620" h="4723130">
                  <a:moveTo>
                    <a:pt x="6095" y="705612"/>
                  </a:moveTo>
                  <a:lnTo>
                    <a:pt x="6095" y="702564"/>
                  </a:lnTo>
                  <a:lnTo>
                    <a:pt x="7619" y="702564"/>
                  </a:lnTo>
                  <a:lnTo>
                    <a:pt x="7619" y="705612"/>
                  </a:lnTo>
                  <a:lnTo>
                    <a:pt x="6095" y="705612"/>
                  </a:lnTo>
                  <a:close/>
                </a:path>
                <a:path w="7620" h="4723130">
                  <a:moveTo>
                    <a:pt x="0" y="707136"/>
                  </a:moveTo>
                  <a:lnTo>
                    <a:pt x="0" y="701040"/>
                  </a:lnTo>
                  <a:lnTo>
                    <a:pt x="1524" y="701040"/>
                  </a:lnTo>
                  <a:lnTo>
                    <a:pt x="1524" y="699516"/>
                  </a:lnTo>
                  <a:lnTo>
                    <a:pt x="4572" y="699516"/>
                  </a:lnTo>
                  <a:lnTo>
                    <a:pt x="4572" y="701040"/>
                  </a:lnTo>
                  <a:lnTo>
                    <a:pt x="6095" y="701040"/>
                  </a:lnTo>
                  <a:lnTo>
                    <a:pt x="6095" y="707136"/>
                  </a:lnTo>
                  <a:lnTo>
                    <a:pt x="0" y="707136"/>
                  </a:lnTo>
                  <a:close/>
                </a:path>
                <a:path w="7620" h="4723130">
                  <a:moveTo>
                    <a:pt x="0" y="669036"/>
                  </a:moveTo>
                  <a:lnTo>
                    <a:pt x="0" y="664464"/>
                  </a:lnTo>
                  <a:lnTo>
                    <a:pt x="1524" y="664464"/>
                  </a:lnTo>
                  <a:lnTo>
                    <a:pt x="1524" y="662940"/>
                  </a:lnTo>
                  <a:lnTo>
                    <a:pt x="4572" y="662940"/>
                  </a:lnTo>
                  <a:lnTo>
                    <a:pt x="4572" y="664464"/>
                  </a:lnTo>
                  <a:lnTo>
                    <a:pt x="6095" y="664464"/>
                  </a:lnTo>
                  <a:lnTo>
                    <a:pt x="7619" y="665988"/>
                  </a:lnTo>
                  <a:lnTo>
                    <a:pt x="7619" y="667512"/>
                  </a:lnTo>
                  <a:lnTo>
                    <a:pt x="4572" y="670560"/>
                  </a:lnTo>
                  <a:lnTo>
                    <a:pt x="1524" y="670560"/>
                  </a:lnTo>
                  <a:lnTo>
                    <a:pt x="0" y="669036"/>
                  </a:lnTo>
                  <a:close/>
                </a:path>
                <a:path w="7620" h="4723130">
                  <a:moveTo>
                    <a:pt x="0" y="632460"/>
                  </a:moveTo>
                  <a:lnTo>
                    <a:pt x="0" y="627887"/>
                  </a:lnTo>
                  <a:lnTo>
                    <a:pt x="1524" y="626364"/>
                  </a:lnTo>
                  <a:lnTo>
                    <a:pt x="4572" y="626364"/>
                  </a:lnTo>
                  <a:lnTo>
                    <a:pt x="7619" y="629412"/>
                  </a:lnTo>
                  <a:lnTo>
                    <a:pt x="7619" y="630936"/>
                  </a:lnTo>
                  <a:lnTo>
                    <a:pt x="4572" y="633984"/>
                  </a:lnTo>
                  <a:lnTo>
                    <a:pt x="1524" y="633984"/>
                  </a:lnTo>
                  <a:lnTo>
                    <a:pt x="0" y="632460"/>
                  </a:lnTo>
                  <a:close/>
                </a:path>
                <a:path w="7620" h="4723130">
                  <a:moveTo>
                    <a:pt x="0" y="595884"/>
                  </a:moveTo>
                  <a:lnTo>
                    <a:pt x="0" y="591312"/>
                  </a:lnTo>
                  <a:lnTo>
                    <a:pt x="1524" y="589787"/>
                  </a:lnTo>
                  <a:lnTo>
                    <a:pt x="4572" y="589787"/>
                  </a:lnTo>
                  <a:lnTo>
                    <a:pt x="7619" y="592836"/>
                  </a:lnTo>
                  <a:lnTo>
                    <a:pt x="7619" y="594360"/>
                  </a:lnTo>
                  <a:lnTo>
                    <a:pt x="4572" y="597408"/>
                  </a:lnTo>
                  <a:lnTo>
                    <a:pt x="1524" y="597408"/>
                  </a:lnTo>
                  <a:lnTo>
                    <a:pt x="0" y="595884"/>
                  </a:lnTo>
                  <a:close/>
                </a:path>
                <a:path w="7620" h="4723130">
                  <a:moveTo>
                    <a:pt x="6095" y="557784"/>
                  </a:moveTo>
                  <a:lnTo>
                    <a:pt x="6095" y="554736"/>
                  </a:lnTo>
                  <a:lnTo>
                    <a:pt x="7619" y="556260"/>
                  </a:lnTo>
                  <a:lnTo>
                    <a:pt x="7619" y="557784"/>
                  </a:lnTo>
                  <a:lnTo>
                    <a:pt x="6095" y="557784"/>
                  </a:lnTo>
                  <a:close/>
                </a:path>
                <a:path w="7620" h="4723130">
                  <a:moveTo>
                    <a:pt x="0" y="559308"/>
                  </a:moveTo>
                  <a:lnTo>
                    <a:pt x="0" y="553212"/>
                  </a:lnTo>
                  <a:lnTo>
                    <a:pt x="6095" y="553212"/>
                  </a:lnTo>
                  <a:lnTo>
                    <a:pt x="6095" y="559308"/>
                  </a:lnTo>
                  <a:lnTo>
                    <a:pt x="4572" y="559308"/>
                  </a:lnTo>
                  <a:lnTo>
                    <a:pt x="4572" y="560832"/>
                  </a:lnTo>
                  <a:lnTo>
                    <a:pt x="1524" y="560832"/>
                  </a:lnTo>
                  <a:lnTo>
                    <a:pt x="1524" y="559308"/>
                  </a:lnTo>
                  <a:lnTo>
                    <a:pt x="0" y="559308"/>
                  </a:lnTo>
                  <a:close/>
                </a:path>
                <a:path w="7620" h="4723130">
                  <a:moveTo>
                    <a:pt x="6095" y="521208"/>
                  </a:moveTo>
                  <a:lnTo>
                    <a:pt x="6095" y="518160"/>
                  </a:lnTo>
                  <a:lnTo>
                    <a:pt x="7619" y="518160"/>
                  </a:lnTo>
                  <a:lnTo>
                    <a:pt x="7619" y="521208"/>
                  </a:lnTo>
                  <a:lnTo>
                    <a:pt x="6095" y="521208"/>
                  </a:lnTo>
                  <a:close/>
                </a:path>
                <a:path w="7620" h="4723130">
                  <a:moveTo>
                    <a:pt x="0" y="522732"/>
                  </a:moveTo>
                  <a:lnTo>
                    <a:pt x="0" y="516636"/>
                  </a:lnTo>
                  <a:lnTo>
                    <a:pt x="6095" y="516636"/>
                  </a:lnTo>
                  <a:lnTo>
                    <a:pt x="6095" y="522732"/>
                  </a:lnTo>
                  <a:lnTo>
                    <a:pt x="0" y="522732"/>
                  </a:lnTo>
                  <a:close/>
                </a:path>
                <a:path w="7620" h="4723130">
                  <a:moveTo>
                    <a:pt x="6095" y="484632"/>
                  </a:moveTo>
                  <a:lnTo>
                    <a:pt x="6095" y="481584"/>
                  </a:lnTo>
                  <a:lnTo>
                    <a:pt x="7619" y="481584"/>
                  </a:lnTo>
                  <a:lnTo>
                    <a:pt x="7619" y="483108"/>
                  </a:lnTo>
                  <a:lnTo>
                    <a:pt x="6095" y="484632"/>
                  </a:lnTo>
                  <a:close/>
                </a:path>
                <a:path w="7620" h="4723130">
                  <a:moveTo>
                    <a:pt x="0" y="486156"/>
                  </a:moveTo>
                  <a:lnTo>
                    <a:pt x="0" y="480060"/>
                  </a:lnTo>
                  <a:lnTo>
                    <a:pt x="1524" y="480060"/>
                  </a:lnTo>
                  <a:lnTo>
                    <a:pt x="1524" y="478536"/>
                  </a:lnTo>
                  <a:lnTo>
                    <a:pt x="4572" y="478536"/>
                  </a:lnTo>
                  <a:lnTo>
                    <a:pt x="4572" y="480060"/>
                  </a:lnTo>
                  <a:lnTo>
                    <a:pt x="6095" y="480060"/>
                  </a:lnTo>
                  <a:lnTo>
                    <a:pt x="6095" y="486156"/>
                  </a:lnTo>
                  <a:lnTo>
                    <a:pt x="0" y="486156"/>
                  </a:lnTo>
                  <a:close/>
                </a:path>
                <a:path w="7620" h="4723130">
                  <a:moveTo>
                    <a:pt x="0" y="448056"/>
                  </a:moveTo>
                  <a:lnTo>
                    <a:pt x="0" y="443484"/>
                  </a:lnTo>
                  <a:lnTo>
                    <a:pt x="1524" y="441960"/>
                  </a:lnTo>
                  <a:lnTo>
                    <a:pt x="4572" y="441960"/>
                  </a:lnTo>
                  <a:lnTo>
                    <a:pt x="7619" y="445008"/>
                  </a:lnTo>
                  <a:lnTo>
                    <a:pt x="7619" y="446532"/>
                  </a:lnTo>
                  <a:lnTo>
                    <a:pt x="4572" y="449580"/>
                  </a:lnTo>
                  <a:lnTo>
                    <a:pt x="1524" y="449580"/>
                  </a:lnTo>
                  <a:lnTo>
                    <a:pt x="0" y="448056"/>
                  </a:lnTo>
                  <a:close/>
                </a:path>
                <a:path w="7620" h="4723130">
                  <a:moveTo>
                    <a:pt x="0" y="411480"/>
                  </a:moveTo>
                  <a:lnTo>
                    <a:pt x="0" y="406908"/>
                  </a:lnTo>
                  <a:lnTo>
                    <a:pt x="1524" y="405384"/>
                  </a:lnTo>
                  <a:lnTo>
                    <a:pt x="4572" y="405384"/>
                  </a:lnTo>
                  <a:lnTo>
                    <a:pt x="7619" y="408432"/>
                  </a:lnTo>
                  <a:lnTo>
                    <a:pt x="7619" y="409956"/>
                  </a:lnTo>
                  <a:lnTo>
                    <a:pt x="4572" y="413004"/>
                  </a:lnTo>
                  <a:lnTo>
                    <a:pt x="1524" y="413004"/>
                  </a:lnTo>
                  <a:lnTo>
                    <a:pt x="0" y="411480"/>
                  </a:lnTo>
                  <a:close/>
                </a:path>
                <a:path w="7620" h="4723130">
                  <a:moveTo>
                    <a:pt x="0" y="374904"/>
                  </a:moveTo>
                  <a:lnTo>
                    <a:pt x="0" y="370332"/>
                  </a:lnTo>
                  <a:lnTo>
                    <a:pt x="1524" y="368808"/>
                  </a:lnTo>
                  <a:lnTo>
                    <a:pt x="4572" y="368808"/>
                  </a:lnTo>
                  <a:lnTo>
                    <a:pt x="7619" y="371856"/>
                  </a:lnTo>
                  <a:lnTo>
                    <a:pt x="7619" y="373380"/>
                  </a:lnTo>
                  <a:lnTo>
                    <a:pt x="4572" y="376428"/>
                  </a:lnTo>
                  <a:lnTo>
                    <a:pt x="1524" y="376428"/>
                  </a:lnTo>
                  <a:lnTo>
                    <a:pt x="0" y="374904"/>
                  </a:lnTo>
                  <a:close/>
                </a:path>
                <a:path w="7620" h="4723130">
                  <a:moveTo>
                    <a:pt x="6095" y="336804"/>
                  </a:moveTo>
                  <a:lnTo>
                    <a:pt x="6095" y="333756"/>
                  </a:lnTo>
                  <a:lnTo>
                    <a:pt x="7619" y="333756"/>
                  </a:lnTo>
                  <a:lnTo>
                    <a:pt x="7619" y="336804"/>
                  </a:lnTo>
                  <a:lnTo>
                    <a:pt x="6095" y="336804"/>
                  </a:lnTo>
                  <a:close/>
                </a:path>
                <a:path w="7620" h="4723130">
                  <a:moveTo>
                    <a:pt x="0" y="338328"/>
                  </a:moveTo>
                  <a:lnTo>
                    <a:pt x="0" y="332232"/>
                  </a:lnTo>
                  <a:lnTo>
                    <a:pt x="6095" y="332232"/>
                  </a:lnTo>
                  <a:lnTo>
                    <a:pt x="6095" y="338328"/>
                  </a:lnTo>
                  <a:lnTo>
                    <a:pt x="4572" y="338328"/>
                  </a:lnTo>
                  <a:lnTo>
                    <a:pt x="4572" y="339852"/>
                  </a:lnTo>
                  <a:lnTo>
                    <a:pt x="1524" y="339852"/>
                  </a:lnTo>
                  <a:lnTo>
                    <a:pt x="1524" y="338328"/>
                  </a:lnTo>
                  <a:lnTo>
                    <a:pt x="0" y="338328"/>
                  </a:lnTo>
                  <a:close/>
                </a:path>
                <a:path w="7620" h="4723130">
                  <a:moveTo>
                    <a:pt x="6095" y="300228"/>
                  </a:moveTo>
                  <a:lnTo>
                    <a:pt x="6095" y="297180"/>
                  </a:lnTo>
                  <a:lnTo>
                    <a:pt x="7619" y="297180"/>
                  </a:lnTo>
                  <a:lnTo>
                    <a:pt x="7619" y="300228"/>
                  </a:lnTo>
                  <a:lnTo>
                    <a:pt x="6095" y="300228"/>
                  </a:lnTo>
                  <a:close/>
                </a:path>
                <a:path w="7620" h="4723130">
                  <a:moveTo>
                    <a:pt x="0" y="301752"/>
                  </a:moveTo>
                  <a:lnTo>
                    <a:pt x="0" y="295656"/>
                  </a:lnTo>
                  <a:lnTo>
                    <a:pt x="6095" y="295656"/>
                  </a:lnTo>
                  <a:lnTo>
                    <a:pt x="6095" y="301752"/>
                  </a:lnTo>
                  <a:lnTo>
                    <a:pt x="0" y="301752"/>
                  </a:lnTo>
                  <a:close/>
                </a:path>
                <a:path w="7620" h="4723130">
                  <a:moveTo>
                    <a:pt x="6095" y="263652"/>
                  </a:moveTo>
                  <a:lnTo>
                    <a:pt x="6095" y="260604"/>
                  </a:lnTo>
                  <a:lnTo>
                    <a:pt x="7619" y="260604"/>
                  </a:lnTo>
                  <a:lnTo>
                    <a:pt x="7619" y="262128"/>
                  </a:lnTo>
                  <a:lnTo>
                    <a:pt x="6095" y="263652"/>
                  </a:lnTo>
                  <a:close/>
                </a:path>
                <a:path w="7620" h="4723130">
                  <a:moveTo>
                    <a:pt x="0" y="265176"/>
                  </a:moveTo>
                  <a:lnTo>
                    <a:pt x="0" y="259080"/>
                  </a:lnTo>
                  <a:lnTo>
                    <a:pt x="1524" y="259080"/>
                  </a:lnTo>
                  <a:lnTo>
                    <a:pt x="1524" y="257556"/>
                  </a:lnTo>
                  <a:lnTo>
                    <a:pt x="4572" y="257556"/>
                  </a:lnTo>
                  <a:lnTo>
                    <a:pt x="4572" y="259080"/>
                  </a:lnTo>
                  <a:lnTo>
                    <a:pt x="6095" y="259080"/>
                  </a:lnTo>
                  <a:lnTo>
                    <a:pt x="6095" y="265176"/>
                  </a:lnTo>
                  <a:lnTo>
                    <a:pt x="0" y="265176"/>
                  </a:lnTo>
                  <a:close/>
                </a:path>
                <a:path w="7620" h="4723130">
                  <a:moveTo>
                    <a:pt x="0" y="227076"/>
                  </a:moveTo>
                  <a:lnTo>
                    <a:pt x="0" y="222504"/>
                  </a:lnTo>
                  <a:lnTo>
                    <a:pt x="1524" y="220980"/>
                  </a:lnTo>
                  <a:lnTo>
                    <a:pt x="4572" y="220980"/>
                  </a:lnTo>
                  <a:lnTo>
                    <a:pt x="7619" y="224028"/>
                  </a:lnTo>
                  <a:lnTo>
                    <a:pt x="7619" y="225552"/>
                  </a:lnTo>
                  <a:lnTo>
                    <a:pt x="4572" y="228600"/>
                  </a:lnTo>
                  <a:lnTo>
                    <a:pt x="1524" y="228600"/>
                  </a:lnTo>
                  <a:lnTo>
                    <a:pt x="0" y="227076"/>
                  </a:lnTo>
                  <a:close/>
                </a:path>
                <a:path w="7620" h="4723130">
                  <a:moveTo>
                    <a:pt x="0" y="190500"/>
                  </a:moveTo>
                  <a:lnTo>
                    <a:pt x="0" y="185928"/>
                  </a:lnTo>
                  <a:lnTo>
                    <a:pt x="1524" y="184404"/>
                  </a:lnTo>
                  <a:lnTo>
                    <a:pt x="4572" y="184404"/>
                  </a:lnTo>
                  <a:lnTo>
                    <a:pt x="7619" y="187452"/>
                  </a:lnTo>
                  <a:lnTo>
                    <a:pt x="7619" y="188976"/>
                  </a:lnTo>
                  <a:lnTo>
                    <a:pt x="4572" y="192024"/>
                  </a:lnTo>
                  <a:lnTo>
                    <a:pt x="1524" y="192024"/>
                  </a:lnTo>
                  <a:lnTo>
                    <a:pt x="0" y="190500"/>
                  </a:lnTo>
                  <a:close/>
                </a:path>
                <a:path w="7620" h="4723130">
                  <a:moveTo>
                    <a:pt x="0" y="153924"/>
                  </a:moveTo>
                  <a:lnTo>
                    <a:pt x="0" y="149352"/>
                  </a:lnTo>
                  <a:lnTo>
                    <a:pt x="1524" y="147828"/>
                  </a:lnTo>
                  <a:lnTo>
                    <a:pt x="4572" y="147828"/>
                  </a:lnTo>
                  <a:lnTo>
                    <a:pt x="7619" y="150876"/>
                  </a:lnTo>
                  <a:lnTo>
                    <a:pt x="7619" y="152400"/>
                  </a:lnTo>
                  <a:lnTo>
                    <a:pt x="6095" y="153924"/>
                  </a:lnTo>
                  <a:lnTo>
                    <a:pt x="4572" y="153924"/>
                  </a:lnTo>
                  <a:lnTo>
                    <a:pt x="4572" y="155448"/>
                  </a:lnTo>
                  <a:lnTo>
                    <a:pt x="1524" y="155448"/>
                  </a:lnTo>
                  <a:lnTo>
                    <a:pt x="1524" y="153924"/>
                  </a:lnTo>
                  <a:lnTo>
                    <a:pt x="0" y="153924"/>
                  </a:lnTo>
                  <a:close/>
                </a:path>
                <a:path w="7620" h="4723130">
                  <a:moveTo>
                    <a:pt x="6095" y="115824"/>
                  </a:moveTo>
                  <a:lnTo>
                    <a:pt x="6095" y="112776"/>
                  </a:lnTo>
                  <a:lnTo>
                    <a:pt x="7619" y="112776"/>
                  </a:lnTo>
                  <a:lnTo>
                    <a:pt x="7619" y="115824"/>
                  </a:lnTo>
                  <a:lnTo>
                    <a:pt x="6095" y="115824"/>
                  </a:lnTo>
                  <a:close/>
                </a:path>
                <a:path w="7620" h="4723130">
                  <a:moveTo>
                    <a:pt x="0" y="117348"/>
                  </a:moveTo>
                  <a:lnTo>
                    <a:pt x="0" y="111252"/>
                  </a:lnTo>
                  <a:lnTo>
                    <a:pt x="6095" y="111252"/>
                  </a:lnTo>
                  <a:lnTo>
                    <a:pt x="6095" y="117348"/>
                  </a:lnTo>
                  <a:lnTo>
                    <a:pt x="4572" y="117348"/>
                  </a:lnTo>
                  <a:lnTo>
                    <a:pt x="4572" y="118872"/>
                  </a:lnTo>
                  <a:lnTo>
                    <a:pt x="1524" y="118872"/>
                  </a:lnTo>
                  <a:lnTo>
                    <a:pt x="1524" y="117348"/>
                  </a:lnTo>
                  <a:lnTo>
                    <a:pt x="0" y="117348"/>
                  </a:lnTo>
                  <a:close/>
                </a:path>
                <a:path w="7620" h="4723130">
                  <a:moveTo>
                    <a:pt x="6095" y="79248"/>
                  </a:moveTo>
                  <a:lnTo>
                    <a:pt x="6095" y="76200"/>
                  </a:lnTo>
                  <a:lnTo>
                    <a:pt x="7619" y="76200"/>
                  </a:lnTo>
                  <a:lnTo>
                    <a:pt x="7619" y="79248"/>
                  </a:lnTo>
                  <a:lnTo>
                    <a:pt x="6095" y="79248"/>
                  </a:lnTo>
                  <a:close/>
                </a:path>
                <a:path w="7620" h="4723130">
                  <a:moveTo>
                    <a:pt x="0" y="80772"/>
                  </a:moveTo>
                  <a:lnTo>
                    <a:pt x="0" y="74676"/>
                  </a:lnTo>
                  <a:lnTo>
                    <a:pt x="6095" y="74676"/>
                  </a:lnTo>
                  <a:lnTo>
                    <a:pt x="6095" y="80772"/>
                  </a:lnTo>
                  <a:lnTo>
                    <a:pt x="0" y="80772"/>
                  </a:lnTo>
                  <a:close/>
                </a:path>
                <a:path w="7620" h="4723130">
                  <a:moveTo>
                    <a:pt x="6095" y="42672"/>
                  </a:moveTo>
                  <a:lnTo>
                    <a:pt x="6095" y="39624"/>
                  </a:lnTo>
                  <a:lnTo>
                    <a:pt x="7619" y="39624"/>
                  </a:lnTo>
                  <a:lnTo>
                    <a:pt x="7619" y="41148"/>
                  </a:lnTo>
                  <a:lnTo>
                    <a:pt x="6095" y="42672"/>
                  </a:lnTo>
                  <a:close/>
                </a:path>
                <a:path w="7620" h="4723130">
                  <a:moveTo>
                    <a:pt x="0" y="44195"/>
                  </a:moveTo>
                  <a:lnTo>
                    <a:pt x="0" y="38100"/>
                  </a:lnTo>
                  <a:lnTo>
                    <a:pt x="1524" y="38100"/>
                  </a:lnTo>
                  <a:lnTo>
                    <a:pt x="1524" y="36576"/>
                  </a:lnTo>
                  <a:lnTo>
                    <a:pt x="4572" y="36576"/>
                  </a:lnTo>
                  <a:lnTo>
                    <a:pt x="4572" y="38100"/>
                  </a:lnTo>
                  <a:lnTo>
                    <a:pt x="6095" y="38100"/>
                  </a:lnTo>
                  <a:lnTo>
                    <a:pt x="6095" y="44195"/>
                  </a:lnTo>
                  <a:lnTo>
                    <a:pt x="0" y="44195"/>
                  </a:lnTo>
                  <a:close/>
                </a:path>
                <a:path w="7620" h="4723130">
                  <a:moveTo>
                    <a:pt x="0" y="6095"/>
                  </a:moveTo>
                  <a:lnTo>
                    <a:pt x="0" y="1524"/>
                  </a:lnTo>
                  <a:lnTo>
                    <a:pt x="1524" y="0"/>
                  </a:lnTo>
                  <a:lnTo>
                    <a:pt x="4572" y="0"/>
                  </a:lnTo>
                  <a:lnTo>
                    <a:pt x="7619" y="3048"/>
                  </a:lnTo>
                  <a:lnTo>
                    <a:pt x="7619" y="4572"/>
                  </a:lnTo>
                  <a:lnTo>
                    <a:pt x="4572" y="7620"/>
                  </a:lnTo>
                  <a:lnTo>
                    <a:pt x="1524" y="7620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57900" y="6269735"/>
              <a:ext cx="86868" cy="6400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901940" y="1502663"/>
              <a:ext cx="7620" cy="4723130"/>
            </a:xfrm>
            <a:custGeom>
              <a:avLst/>
              <a:gdLst/>
              <a:ahLst/>
              <a:cxnLst/>
              <a:rect l="l" t="t" r="r" b="b"/>
              <a:pathLst>
                <a:path w="7620" h="4723130">
                  <a:moveTo>
                    <a:pt x="6095" y="4721352"/>
                  </a:moveTo>
                  <a:lnTo>
                    <a:pt x="6095" y="4716780"/>
                  </a:lnTo>
                  <a:lnTo>
                    <a:pt x="7619" y="4716780"/>
                  </a:lnTo>
                  <a:lnTo>
                    <a:pt x="7619" y="4721352"/>
                  </a:lnTo>
                  <a:lnTo>
                    <a:pt x="6095" y="4721352"/>
                  </a:lnTo>
                  <a:close/>
                </a:path>
                <a:path w="7620" h="4723130">
                  <a:moveTo>
                    <a:pt x="1523" y="4722875"/>
                  </a:moveTo>
                  <a:lnTo>
                    <a:pt x="1523" y="4715256"/>
                  </a:lnTo>
                  <a:lnTo>
                    <a:pt x="6095" y="4715256"/>
                  </a:lnTo>
                  <a:lnTo>
                    <a:pt x="6095" y="4722875"/>
                  </a:lnTo>
                  <a:lnTo>
                    <a:pt x="1523" y="4722875"/>
                  </a:lnTo>
                  <a:close/>
                </a:path>
                <a:path w="7620" h="4723130">
                  <a:moveTo>
                    <a:pt x="0" y="4719828"/>
                  </a:moveTo>
                  <a:lnTo>
                    <a:pt x="0" y="4718304"/>
                  </a:lnTo>
                  <a:lnTo>
                    <a:pt x="1523" y="4716780"/>
                  </a:lnTo>
                  <a:lnTo>
                    <a:pt x="1523" y="4721352"/>
                  </a:lnTo>
                  <a:lnTo>
                    <a:pt x="0" y="4719828"/>
                  </a:lnTo>
                  <a:close/>
                </a:path>
                <a:path w="7620" h="4723130">
                  <a:moveTo>
                    <a:pt x="1523" y="4684775"/>
                  </a:moveTo>
                  <a:lnTo>
                    <a:pt x="1523" y="4678680"/>
                  </a:lnTo>
                  <a:lnTo>
                    <a:pt x="6095" y="4678680"/>
                  </a:lnTo>
                  <a:lnTo>
                    <a:pt x="7619" y="4680204"/>
                  </a:lnTo>
                  <a:lnTo>
                    <a:pt x="7619" y="4683252"/>
                  </a:lnTo>
                  <a:lnTo>
                    <a:pt x="4571" y="4686300"/>
                  </a:lnTo>
                  <a:lnTo>
                    <a:pt x="3047" y="4686300"/>
                  </a:lnTo>
                  <a:lnTo>
                    <a:pt x="1523" y="4684775"/>
                  </a:lnTo>
                  <a:close/>
                </a:path>
                <a:path w="7620" h="4723130">
                  <a:moveTo>
                    <a:pt x="0" y="4683252"/>
                  </a:moveTo>
                  <a:lnTo>
                    <a:pt x="0" y="4681728"/>
                  </a:lnTo>
                  <a:lnTo>
                    <a:pt x="1523" y="4680204"/>
                  </a:lnTo>
                  <a:lnTo>
                    <a:pt x="1523" y="4683252"/>
                  </a:lnTo>
                  <a:lnTo>
                    <a:pt x="0" y="4683252"/>
                  </a:lnTo>
                  <a:close/>
                </a:path>
                <a:path w="7620" h="4723130">
                  <a:moveTo>
                    <a:pt x="1523" y="4648200"/>
                  </a:moveTo>
                  <a:lnTo>
                    <a:pt x="1523" y="4642104"/>
                  </a:lnTo>
                  <a:lnTo>
                    <a:pt x="6095" y="4642104"/>
                  </a:lnTo>
                  <a:lnTo>
                    <a:pt x="7619" y="4643628"/>
                  </a:lnTo>
                  <a:lnTo>
                    <a:pt x="7619" y="4646675"/>
                  </a:lnTo>
                  <a:lnTo>
                    <a:pt x="6095" y="4648200"/>
                  </a:lnTo>
                  <a:lnTo>
                    <a:pt x="1523" y="4648200"/>
                  </a:lnTo>
                  <a:close/>
                </a:path>
                <a:path w="7620" h="4723130">
                  <a:moveTo>
                    <a:pt x="0" y="4646675"/>
                  </a:moveTo>
                  <a:lnTo>
                    <a:pt x="0" y="4643628"/>
                  </a:lnTo>
                  <a:lnTo>
                    <a:pt x="1523" y="4643628"/>
                  </a:lnTo>
                  <a:lnTo>
                    <a:pt x="1523" y="4646675"/>
                  </a:lnTo>
                  <a:lnTo>
                    <a:pt x="0" y="4646675"/>
                  </a:lnTo>
                  <a:close/>
                </a:path>
                <a:path w="7620" h="4723130">
                  <a:moveTo>
                    <a:pt x="1523" y="4611624"/>
                  </a:moveTo>
                  <a:lnTo>
                    <a:pt x="1523" y="4605528"/>
                  </a:lnTo>
                  <a:lnTo>
                    <a:pt x="3047" y="4604004"/>
                  </a:lnTo>
                  <a:lnTo>
                    <a:pt x="4571" y="4604004"/>
                  </a:lnTo>
                  <a:lnTo>
                    <a:pt x="7619" y="4607052"/>
                  </a:lnTo>
                  <a:lnTo>
                    <a:pt x="7619" y="4610100"/>
                  </a:lnTo>
                  <a:lnTo>
                    <a:pt x="6095" y="4611624"/>
                  </a:lnTo>
                  <a:lnTo>
                    <a:pt x="1523" y="4611624"/>
                  </a:lnTo>
                  <a:close/>
                </a:path>
                <a:path w="7620" h="4723130">
                  <a:moveTo>
                    <a:pt x="0" y="4610100"/>
                  </a:moveTo>
                  <a:lnTo>
                    <a:pt x="0" y="4607052"/>
                  </a:lnTo>
                  <a:lnTo>
                    <a:pt x="1523" y="4607052"/>
                  </a:lnTo>
                  <a:lnTo>
                    <a:pt x="1523" y="4610100"/>
                  </a:lnTo>
                  <a:lnTo>
                    <a:pt x="0" y="4610100"/>
                  </a:lnTo>
                  <a:close/>
                </a:path>
                <a:path w="7620" h="4723130">
                  <a:moveTo>
                    <a:pt x="0" y="4572000"/>
                  </a:moveTo>
                  <a:lnTo>
                    <a:pt x="0" y="4570475"/>
                  </a:lnTo>
                  <a:lnTo>
                    <a:pt x="3047" y="4567428"/>
                  </a:lnTo>
                  <a:lnTo>
                    <a:pt x="4571" y="4567428"/>
                  </a:lnTo>
                  <a:lnTo>
                    <a:pt x="6095" y="4568952"/>
                  </a:lnTo>
                  <a:lnTo>
                    <a:pt x="7619" y="4568952"/>
                  </a:lnTo>
                  <a:lnTo>
                    <a:pt x="7619" y="4573524"/>
                  </a:lnTo>
                  <a:lnTo>
                    <a:pt x="6095" y="4573524"/>
                  </a:lnTo>
                  <a:lnTo>
                    <a:pt x="6095" y="4575048"/>
                  </a:lnTo>
                  <a:lnTo>
                    <a:pt x="1523" y="4575048"/>
                  </a:lnTo>
                  <a:lnTo>
                    <a:pt x="1523" y="4573524"/>
                  </a:lnTo>
                  <a:lnTo>
                    <a:pt x="0" y="4572000"/>
                  </a:lnTo>
                  <a:close/>
                </a:path>
                <a:path w="7620" h="4723130">
                  <a:moveTo>
                    <a:pt x="6095" y="4536948"/>
                  </a:moveTo>
                  <a:lnTo>
                    <a:pt x="6095" y="4532375"/>
                  </a:lnTo>
                  <a:lnTo>
                    <a:pt x="7619" y="4532375"/>
                  </a:lnTo>
                  <a:lnTo>
                    <a:pt x="7619" y="4536948"/>
                  </a:lnTo>
                  <a:lnTo>
                    <a:pt x="6095" y="4536948"/>
                  </a:lnTo>
                  <a:close/>
                </a:path>
                <a:path w="7620" h="4723130">
                  <a:moveTo>
                    <a:pt x="1523" y="4538472"/>
                  </a:moveTo>
                  <a:lnTo>
                    <a:pt x="1523" y="4530852"/>
                  </a:lnTo>
                  <a:lnTo>
                    <a:pt x="6095" y="4530852"/>
                  </a:lnTo>
                  <a:lnTo>
                    <a:pt x="6095" y="4538472"/>
                  </a:lnTo>
                  <a:lnTo>
                    <a:pt x="1523" y="4538472"/>
                  </a:lnTo>
                  <a:close/>
                </a:path>
                <a:path w="7620" h="4723130">
                  <a:moveTo>
                    <a:pt x="0" y="4535424"/>
                  </a:moveTo>
                  <a:lnTo>
                    <a:pt x="0" y="4533900"/>
                  </a:lnTo>
                  <a:lnTo>
                    <a:pt x="1523" y="4532375"/>
                  </a:lnTo>
                  <a:lnTo>
                    <a:pt x="1523" y="4536948"/>
                  </a:lnTo>
                  <a:lnTo>
                    <a:pt x="0" y="4535424"/>
                  </a:lnTo>
                  <a:close/>
                </a:path>
                <a:path w="7620" h="4723130">
                  <a:moveTo>
                    <a:pt x="6095" y="4500372"/>
                  </a:moveTo>
                  <a:lnTo>
                    <a:pt x="6095" y="4495800"/>
                  </a:lnTo>
                  <a:lnTo>
                    <a:pt x="7619" y="4495800"/>
                  </a:lnTo>
                  <a:lnTo>
                    <a:pt x="7619" y="4500372"/>
                  </a:lnTo>
                  <a:lnTo>
                    <a:pt x="6095" y="4500372"/>
                  </a:lnTo>
                  <a:close/>
                </a:path>
                <a:path w="7620" h="4723130">
                  <a:moveTo>
                    <a:pt x="1523" y="4501896"/>
                  </a:moveTo>
                  <a:lnTo>
                    <a:pt x="1523" y="4494275"/>
                  </a:lnTo>
                  <a:lnTo>
                    <a:pt x="6095" y="4494275"/>
                  </a:lnTo>
                  <a:lnTo>
                    <a:pt x="6095" y="4501896"/>
                  </a:lnTo>
                  <a:lnTo>
                    <a:pt x="1523" y="4501896"/>
                  </a:lnTo>
                  <a:close/>
                </a:path>
                <a:path w="7620" h="4723130">
                  <a:moveTo>
                    <a:pt x="0" y="4498848"/>
                  </a:moveTo>
                  <a:lnTo>
                    <a:pt x="0" y="4497324"/>
                  </a:lnTo>
                  <a:lnTo>
                    <a:pt x="1523" y="4495800"/>
                  </a:lnTo>
                  <a:lnTo>
                    <a:pt x="1523" y="4500372"/>
                  </a:lnTo>
                  <a:lnTo>
                    <a:pt x="0" y="4498848"/>
                  </a:lnTo>
                  <a:close/>
                </a:path>
                <a:path w="7620" h="4723130">
                  <a:moveTo>
                    <a:pt x="1523" y="4463796"/>
                  </a:moveTo>
                  <a:lnTo>
                    <a:pt x="1523" y="4457700"/>
                  </a:lnTo>
                  <a:lnTo>
                    <a:pt x="6095" y="4457700"/>
                  </a:lnTo>
                  <a:lnTo>
                    <a:pt x="7619" y="4459224"/>
                  </a:lnTo>
                  <a:lnTo>
                    <a:pt x="7619" y="4462272"/>
                  </a:lnTo>
                  <a:lnTo>
                    <a:pt x="4571" y="4465320"/>
                  </a:lnTo>
                  <a:lnTo>
                    <a:pt x="3047" y="4465320"/>
                  </a:lnTo>
                  <a:lnTo>
                    <a:pt x="1523" y="4463796"/>
                  </a:lnTo>
                  <a:close/>
                </a:path>
                <a:path w="7620" h="4723130">
                  <a:moveTo>
                    <a:pt x="0" y="4462272"/>
                  </a:moveTo>
                  <a:lnTo>
                    <a:pt x="0" y="4460748"/>
                  </a:lnTo>
                  <a:lnTo>
                    <a:pt x="1523" y="4459224"/>
                  </a:lnTo>
                  <a:lnTo>
                    <a:pt x="1523" y="4462272"/>
                  </a:lnTo>
                  <a:lnTo>
                    <a:pt x="0" y="4462272"/>
                  </a:lnTo>
                  <a:close/>
                </a:path>
                <a:path w="7620" h="4723130">
                  <a:moveTo>
                    <a:pt x="1523" y="4427220"/>
                  </a:moveTo>
                  <a:lnTo>
                    <a:pt x="1523" y="4421124"/>
                  </a:lnTo>
                  <a:lnTo>
                    <a:pt x="6095" y="4421124"/>
                  </a:lnTo>
                  <a:lnTo>
                    <a:pt x="7619" y="4422648"/>
                  </a:lnTo>
                  <a:lnTo>
                    <a:pt x="7619" y="4425696"/>
                  </a:lnTo>
                  <a:lnTo>
                    <a:pt x="6095" y="4427220"/>
                  </a:lnTo>
                  <a:lnTo>
                    <a:pt x="1523" y="4427220"/>
                  </a:lnTo>
                  <a:close/>
                </a:path>
                <a:path w="7620" h="4723130">
                  <a:moveTo>
                    <a:pt x="0" y="4425696"/>
                  </a:moveTo>
                  <a:lnTo>
                    <a:pt x="0" y="4422648"/>
                  </a:lnTo>
                  <a:lnTo>
                    <a:pt x="1523" y="4422648"/>
                  </a:lnTo>
                  <a:lnTo>
                    <a:pt x="1523" y="4425696"/>
                  </a:lnTo>
                  <a:lnTo>
                    <a:pt x="0" y="4425696"/>
                  </a:lnTo>
                  <a:close/>
                </a:path>
                <a:path w="7620" h="4723130">
                  <a:moveTo>
                    <a:pt x="1523" y="4390643"/>
                  </a:moveTo>
                  <a:lnTo>
                    <a:pt x="1523" y="4384548"/>
                  </a:lnTo>
                  <a:lnTo>
                    <a:pt x="3047" y="4383024"/>
                  </a:lnTo>
                  <a:lnTo>
                    <a:pt x="4571" y="4383024"/>
                  </a:lnTo>
                  <a:lnTo>
                    <a:pt x="7619" y="4386072"/>
                  </a:lnTo>
                  <a:lnTo>
                    <a:pt x="7619" y="4389120"/>
                  </a:lnTo>
                  <a:lnTo>
                    <a:pt x="6095" y="4390643"/>
                  </a:lnTo>
                  <a:lnTo>
                    <a:pt x="1523" y="4390643"/>
                  </a:lnTo>
                  <a:close/>
                </a:path>
                <a:path w="7620" h="4723130">
                  <a:moveTo>
                    <a:pt x="0" y="4389120"/>
                  </a:moveTo>
                  <a:lnTo>
                    <a:pt x="0" y="4386072"/>
                  </a:lnTo>
                  <a:lnTo>
                    <a:pt x="1523" y="4386072"/>
                  </a:lnTo>
                  <a:lnTo>
                    <a:pt x="1523" y="4389120"/>
                  </a:lnTo>
                  <a:lnTo>
                    <a:pt x="0" y="4389120"/>
                  </a:lnTo>
                  <a:close/>
                </a:path>
                <a:path w="7620" h="4723130">
                  <a:moveTo>
                    <a:pt x="6095" y="4352543"/>
                  </a:moveTo>
                  <a:lnTo>
                    <a:pt x="6095" y="4347972"/>
                  </a:lnTo>
                  <a:lnTo>
                    <a:pt x="7619" y="4347972"/>
                  </a:lnTo>
                  <a:lnTo>
                    <a:pt x="7619" y="4352543"/>
                  </a:lnTo>
                  <a:lnTo>
                    <a:pt x="6095" y="4352543"/>
                  </a:lnTo>
                  <a:close/>
                </a:path>
                <a:path w="7620" h="4723130">
                  <a:moveTo>
                    <a:pt x="1523" y="4354068"/>
                  </a:moveTo>
                  <a:lnTo>
                    <a:pt x="1523" y="4346448"/>
                  </a:lnTo>
                  <a:lnTo>
                    <a:pt x="6095" y="4346448"/>
                  </a:lnTo>
                  <a:lnTo>
                    <a:pt x="6095" y="4354068"/>
                  </a:lnTo>
                  <a:lnTo>
                    <a:pt x="1523" y="4354068"/>
                  </a:lnTo>
                  <a:close/>
                </a:path>
                <a:path w="7620" h="4723130">
                  <a:moveTo>
                    <a:pt x="0" y="4351020"/>
                  </a:moveTo>
                  <a:lnTo>
                    <a:pt x="0" y="4349496"/>
                  </a:lnTo>
                  <a:lnTo>
                    <a:pt x="1523" y="4347972"/>
                  </a:lnTo>
                  <a:lnTo>
                    <a:pt x="1523" y="4352543"/>
                  </a:lnTo>
                  <a:lnTo>
                    <a:pt x="0" y="4351020"/>
                  </a:lnTo>
                  <a:close/>
                </a:path>
                <a:path w="7620" h="4723130">
                  <a:moveTo>
                    <a:pt x="6095" y="4315968"/>
                  </a:moveTo>
                  <a:lnTo>
                    <a:pt x="6095" y="4311396"/>
                  </a:lnTo>
                  <a:lnTo>
                    <a:pt x="7619" y="4311396"/>
                  </a:lnTo>
                  <a:lnTo>
                    <a:pt x="7619" y="4315968"/>
                  </a:lnTo>
                  <a:lnTo>
                    <a:pt x="6095" y="4315968"/>
                  </a:lnTo>
                  <a:close/>
                </a:path>
                <a:path w="7620" h="4723130">
                  <a:moveTo>
                    <a:pt x="1523" y="4317491"/>
                  </a:moveTo>
                  <a:lnTo>
                    <a:pt x="1523" y="4309872"/>
                  </a:lnTo>
                  <a:lnTo>
                    <a:pt x="6095" y="4309872"/>
                  </a:lnTo>
                  <a:lnTo>
                    <a:pt x="6095" y="4317491"/>
                  </a:lnTo>
                  <a:lnTo>
                    <a:pt x="1523" y="4317491"/>
                  </a:lnTo>
                  <a:close/>
                </a:path>
                <a:path w="7620" h="4723130">
                  <a:moveTo>
                    <a:pt x="0" y="4314443"/>
                  </a:moveTo>
                  <a:lnTo>
                    <a:pt x="0" y="4312920"/>
                  </a:lnTo>
                  <a:lnTo>
                    <a:pt x="1523" y="4311396"/>
                  </a:lnTo>
                  <a:lnTo>
                    <a:pt x="1523" y="4315968"/>
                  </a:lnTo>
                  <a:lnTo>
                    <a:pt x="0" y="4314443"/>
                  </a:lnTo>
                  <a:close/>
                </a:path>
                <a:path w="7620" h="4723130">
                  <a:moveTo>
                    <a:pt x="6095" y="4279391"/>
                  </a:moveTo>
                  <a:lnTo>
                    <a:pt x="6095" y="4274820"/>
                  </a:lnTo>
                  <a:lnTo>
                    <a:pt x="7619" y="4274820"/>
                  </a:lnTo>
                  <a:lnTo>
                    <a:pt x="7619" y="4279391"/>
                  </a:lnTo>
                  <a:lnTo>
                    <a:pt x="6095" y="4279391"/>
                  </a:lnTo>
                  <a:close/>
                </a:path>
                <a:path w="7620" h="4723130">
                  <a:moveTo>
                    <a:pt x="1523" y="4280916"/>
                  </a:moveTo>
                  <a:lnTo>
                    <a:pt x="1523" y="4273296"/>
                  </a:lnTo>
                  <a:lnTo>
                    <a:pt x="6095" y="4273296"/>
                  </a:lnTo>
                  <a:lnTo>
                    <a:pt x="6095" y="4280916"/>
                  </a:lnTo>
                  <a:lnTo>
                    <a:pt x="1523" y="4280916"/>
                  </a:lnTo>
                  <a:close/>
                </a:path>
                <a:path w="7620" h="4723130">
                  <a:moveTo>
                    <a:pt x="0" y="4277868"/>
                  </a:moveTo>
                  <a:lnTo>
                    <a:pt x="0" y="4276343"/>
                  </a:lnTo>
                  <a:lnTo>
                    <a:pt x="1523" y="4274820"/>
                  </a:lnTo>
                  <a:lnTo>
                    <a:pt x="1523" y="4279391"/>
                  </a:lnTo>
                  <a:lnTo>
                    <a:pt x="0" y="4277868"/>
                  </a:lnTo>
                  <a:close/>
                </a:path>
                <a:path w="7620" h="4723130">
                  <a:moveTo>
                    <a:pt x="1523" y="4242816"/>
                  </a:moveTo>
                  <a:lnTo>
                    <a:pt x="1523" y="4236720"/>
                  </a:lnTo>
                  <a:lnTo>
                    <a:pt x="6095" y="4236720"/>
                  </a:lnTo>
                  <a:lnTo>
                    <a:pt x="7619" y="4238243"/>
                  </a:lnTo>
                  <a:lnTo>
                    <a:pt x="7619" y="4241291"/>
                  </a:lnTo>
                  <a:lnTo>
                    <a:pt x="4571" y="4244340"/>
                  </a:lnTo>
                  <a:lnTo>
                    <a:pt x="3047" y="4244340"/>
                  </a:lnTo>
                  <a:lnTo>
                    <a:pt x="1523" y="4242816"/>
                  </a:lnTo>
                  <a:close/>
                </a:path>
                <a:path w="7620" h="4723130">
                  <a:moveTo>
                    <a:pt x="0" y="4241291"/>
                  </a:moveTo>
                  <a:lnTo>
                    <a:pt x="0" y="4238243"/>
                  </a:lnTo>
                  <a:lnTo>
                    <a:pt x="1523" y="4238243"/>
                  </a:lnTo>
                  <a:lnTo>
                    <a:pt x="1523" y="4241291"/>
                  </a:lnTo>
                  <a:lnTo>
                    <a:pt x="0" y="4241291"/>
                  </a:lnTo>
                  <a:close/>
                </a:path>
                <a:path w="7620" h="4723130">
                  <a:moveTo>
                    <a:pt x="1523" y="4206240"/>
                  </a:moveTo>
                  <a:lnTo>
                    <a:pt x="1523" y="4200143"/>
                  </a:lnTo>
                  <a:lnTo>
                    <a:pt x="6095" y="4200143"/>
                  </a:lnTo>
                  <a:lnTo>
                    <a:pt x="7619" y="4201668"/>
                  </a:lnTo>
                  <a:lnTo>
                    <a:pt x="7619" y="4204716"/>
                  </a:lnTo>
                  <a:lnTo>
                    <a:pt x="6095" y="4206240"/>
                  </a:lnTo>
                  <a:lnTo>
                    <a:pt x="1523" y="4206240"/>
                  </a:lnTo>
                  <a:close/>
                </a:path>
                <a:path w="7620" h="4723130">
                  <a:moveTo>
                    <a:pt x="0" y="4204716"/>
                  </a:moveTo>
                  <a:lnTo>
                    <a:pt x="0" y="4201668"/>
                  </a:lnTo>
                  <a:lnTo>
                    <a:pt x="1523" y="4201668"/>
                  </a:lnTo>
                  <a:lnTo>
                    <a:pt x="1523" y="4204716"/>
                  </a:lnTo>
                  <a:lnTo>
                    <a:pt x="0" y="4204716"/>
                  </a:lnTo>
                  <a:close/>
                </a:path>
                <a:path w="7620" h="4723130">
                  <a:moveTo>
                    <a:pt x="1523" y="4169664"/>
                  </a:moveTo>
                  <a:lnTo>
                    <a:pt x="1523" y="4163568"/>
                  </a:lnTo>
                  <a:lnTo>
                    <a:pt x="3047" y="4162043"/>
                  </a:lnTo>
                  <a:lnTo>
                    <a:pt x="4571" y="4162043"/>
                  </a:lnTo>
                  <a:lnTo>
                    <a:pt x="7619" y="4165091"/>
                  </a:lnTo>
                  <a:lnTo>
                    <a:pt x="7619" y="4168140"/>
                  </a:lnTo>
                  <a:lnTo>
                    <a:pt x="6095" y="4169664"/>
                  </a:lnTo>
                  <a:lnTo>
                    <a:pt x="1523" y="4169664"/>
                  </a:lnTo>
                  <a:close/>
                </a:path>
                <a:path w="7620" h="4723130">
                  <a:moveTo>
                    <a:pt x="0" y="4166616"/>
                  </a:moveTo>
                  <a:lnTo>
                    <a:pt x="0" y="4165091"/>
                  </a:lnTo>
                  <a:lnTo>
                    <a:pt x="1523" y="4165091"/>
                  </a:lnTo>
                  <a:lnTo>
                    <a:pt x="1523" y="4168140"/>
                  </a:lnTo>
                  <a:lnTo>
                    <a:pt x="0" y="4166616"/>
                  </a:lnTo>
                  <a:close/>
                </a:path>
                <a:path w="7620" h="4723130">
                  <a:moveTo>
                    <a:pt x="6095" y="4131564"/>
                  </a:moveTo>
                  <a:lnTo>
                    <a:pt x="6095" y="4126991"/>
                  </a:lnTo>
                  <a:lnTo>
                    <a:pt x="7619" y="4126991"/>
                  </a:lnTo>
                  <a:lnTo>
                    <a:pt x="7619" y="4131564"/>
                  </a:lnTo>
                  <a:lnTo>
                    <a:pt x="6095" y="4131564"/>
                  </a:lnTo>
                  <a:close/>
                </a:path>
                <a:path w="7620" h="4723130">
                  <a:moveTo>
                    <a:pt x="1523" y="4133088"/>
                  </a:moveTo>
                  <a:lnTo>
                    <a:pt x="1523" y="4125468"/>
                  </a:lnTo>
                  <a:lnTo>
                    <a:pt x="6095" y="4125468"/>
                  </a:lnTo>
                  <a:lnTo>
                    <a:pt x="6095" y="4133088"/>
                  </a:lnTo>
                  <a:lnTo>
                    <a:pt x="1523" y="4133088"/>
                  </a:lnTo>
                  <a:close/>
                </a:path>
                <a:path w="7620" h="4723130">
                  <a:moveTo>
                    <a:pt x="0" y="4130040"/>
                  </a:moveTo>
                  <a:lnTo>
                    <a:pt x="0" y="4128516"/>
                  </a:lnTo>
                  <a:lnTo>
                    <a:pt x="1523" y="4126991"/>
                  </a:lnTo>
                  <a:lnTo>
                    <a:pt x="1523" y="4131564"/>
                  </a:lnTo>
                  <a:lnTo>
                    <a:pt x="0" y="4130040"/>
                  </a:lnTo>
                  <a:close/>
                </a:path>
                <a:path w="7620" h="4723130">
                  <a:moveTo>
                    <a:pt x="6095" y="4094988"/>
                  </a:moveTo>
                  <a:lnTo>
                    <a:pt x="6095" y="4090416"/>
                  </a:lnTo>
                  <a:lnTo>
                    <a:pt x="7619" y="4090416"/>
                  </a:lnTo>
                  <a:lnTo>
                    <a:pt x="7619" y="4094988"/>
                  </a:lnTo>
                  <a:lnTo>
                    <a:pt x="6095" y="4094988"/>
                  </a:lnTo>
                  <a:close/>
                </a:path>
                <a:path w="7620" h="4723130">
                  <a:moveTo>
                    <a:pt x="1523" y="4096512"/>
                  </a:moveTo>
                  <a:lnTo>
                    <a:pt x="1523" y="4088891"/>
                  </a:lnTo>
                  <a:lnTo>
                    <a:pt x="6095" y="4088891"/>
                  </a:lnTo>
                  <a:lnTo>
                    <a:pt x="6095" y="4096512"/>
                  </a:lnTo>
                  <a:lnTo>
                    <a:pt x="1523" y="4096512"/>
                  </a:lnTo>
                  <a:close/>
                </a:path>
                <a:path w="7620" h="4723130">
                  <a:moveTo>
                    <a:pt x="0" y="4093464"/>
                  </a:moveTo>
                  <a:lnTo>
                    <a:pt x="0" y="4091940"/>
                  </a:lnTo>
                  <a:lnTo>
                    <a:pt x="1523" y="4090416"/>
                  </a:lnTo>
                  <a:lnTo>
                    <a:pt x="1523" y="4094988"/>
                  </a:lnTo>
                  <a:lnTo>
                    <a:pt x="0" y="4093464"/>
                  </a:lnTo>
                  <a:close/>
                </a:path>
                <a:path w="7620" h="4723130">
                  <a:moveTo>
                    <a:pt x="0" y="4056888"/>
                  </a:moveTo>
                  <a:lnTo>
                    <a:pt x="0" y="4055364"/>
                  </a:lnTo>
                  <a:lnTo>
                    <a:pt x="1523" y="4053840"/>
                  </a:lnTo>
                  <a:lnTo>
                    <a:pt x="1523" y="4052316"/>
                  </a:lnTo>
                  <a:lnTo>
                    <a:pt x="6095" y="4052316"/>
                  </a:lnTo>
                  <a:lnTo>
                    <a:pt x="6095" y="4053840"/>
                  </a:lnTo>
                  <a:lnTo>
                    <a:pt x="7619" y="4053840"/>
                  </a:lnTo>
                  <a:lnTo>
                    <a:pt x="7619" y="4058412"/>
                  </a:lnTo>
                  <a:lnTo>
                    <a:pt x="6095" y="4058412"/>
                  </a:lnTo>
                  <a:lnTo>
                    <a:pt x="4571" y="4059936"/>
                  </a:lnTo>
                  <a:lnTo>
                    <a:pt x="3047" y="4059936"/>
                  </a:lnTo>
                  <a:lnTo>
                    <a:pt x="0" y="4056888"/>
                  </a:lnTo>
                  <a:close/>
                </a:path>
                <a:path w="7620" h="4723130">
                  <a:moveTo>
                    <a:pt x="1523" y="4021836"/>
                  </a:moveTo>
                  <a:lnTo>
                    <a:pt x="1523" y="4015740"/>
                  </a:lnTo>
                  <a:lnTo>
                    <a:pt x="6095" y="4015740"/>
                  </a:lnTo>
                  <a:lnTo>
                    <a:pt x="7619" y="4017264"/>
                  </a:lnTo>
                  <a:lnTo>
                    <a:pt x="7619" y="4020312"/>
                  </a:lnTo>
                  <a:lnTo>
                    <a:pt x="4571" y="4023359"/>
                  </a:lnTo>
                  <a:lnTo>
                    <a:pt x="3047" y="4023359"/>
                  </a:lnTo>
                  <a:lnTo>
                    <a:pt x="1523" y="4021836"/>
                  </a:lnTo>
                  <a:close/>
                </a:path>
                <a:path w="7620" h="4723130">
                  <a:moveTo>
                    <a:pt x="0" y="4020312"/>
                  </a:moveTo>
                  <a:lnTo>
                    <a:pt x="0" y="4017264"/>
                  </a:lnTo>
                  <a:lnTo>
                    <a:pt x="1523" y="4017264"/>
                  </a:lnTo>
                  <a:lnTo>
                    <a:pt x="1523" y="4020312"/>
                  </a:lnTo>
                  <a:lnTo>
                    <a:pt x="0" y="4020312"/>
                  </a:lnTo>
                  <a:close/>
                </a:path>
                <a:path w="7620" h="4723130">
                  <a:moveTo>
                    <a:pt x="1523" y="3985259"/>
                  </a:moveTo>
                  <a:lnTo>
                    <a:pt x="1523" y="3979164"/>
                  </a:lnTo>
                  <a:lnTo>
                    <a:pt x="6095" y="3979164"/>
                  </a:lnTo>
                  <a:lnTo>
                    <a:pt x="7619" y="3980688"/>
                  </a:lnTo>
                  <a:lnTo>
                    <a:pt x="7619" y="3983736"/>
                  </a:lnTo>
                  <a:lnTo>
                    <a:pt x="6095" y="3985259"/>
                  </a:lnTo>
                  <a:lnTo>
                    <a:pt x="1523" y="3985259"/>
                  </a:lnTo>
                  <a:close/>
                </a:path>
                <a:path w="7620" h="4723130">
                  <a:moveTo>
                    <a:pt x="0" y="3983736"/>
                  </a:moveTo>
                  <a:lnTo>
                    <a:pt x="0" y="3980688"/>
                  </a:lnTo>
                  <a:lnTo>
                    <a:pt x="1523" y="3980688"/>
                  </a:lnTo>
                  <a:lnTo>
                    <a:pt x="1523" y="3983736"/>
                  </a:lnTo>
                  <a:lnTo>
                    <a:pt x="0" y="3983736"/>
                  </a:lnTo>
                  <a:close/>
                </a:path>
                <a:path w="7620" h="4723130">
                  <a:moveTo>
                    <a:pt x="1523" y="3948684"/>
                  </a:moveTo>
                  <a:lnTo>
                    <a:pt x="1523" y="3942588"/>
                  </a:lnTo>
                  <a:lnTo>
                    <a:pt x="3047" y="3941064"/>
                  </a:lnTo>
                  <a:lnTo>
                    <a:pt x="4571" y="3941064"/>
                  </a:lnTo>
                  <a:lnTo>
                    <a:pt x="7619" y="3944112"/>
                  </a:lnTo>
                  <a:lnTo>
                    <a:pt x="7619" y="3947159"/>
                  </a:lnTo>
                  <a:lnTo>
                    <a:pt x="6095" y="3948684"/>
                  </a:lnTo>
                  <a:lnTo>
                    <a:pt x="1523" y="3948684"/>
                  </a:lnTo>
                  <a:close/>
                </a:path>
                <a:path w="7620" h="4723130">
                  <a:moveTo>
                    <a:pt x="0" y="3945636"/>
                  </a:moveTo>
                  <a:lnTo>
                    <a:pt x="0" y="3944112"/>
                  </a:lnTo>
                  <a:lnTo>
                    <a:pt x="1523" y="3944112"/>
                  </a:lnTo>
                  <a:lnTo>
                    <a:pt x="1523" y="3947159"/>
                  </a:lnTo>
                  <a:lnTo>
                    <a:pt x="0" y="3945636"/>
                  </a:lnTo>
                  <a:close/>
                </a:path>
                <a:path w="7620" h="4723130">
                  <a:moveTo>
                    <a:pt x="6095" y="3910584"/>
                  </a:moveTo>
                  <a:lnTo>
                    <a:pt x="6095" y="3906012"/>
                  </a:lnTo>
                  <a:lnTo>
                    <a:pt x="7619" y="3906012"/>
                  </a:lnTo>
                  <a:lnTo>
                    <a:pt x="7619" y="3910584"/>
                  </a:lnTo>
                  <a:lnTo>
                    <a:pt x="6095" y="3910584"/>
                  </a:lnTo>
                  <a:close/>
                </a:path>
                <a:path w="7620" h="4723130">
                  <a:moveTo>
                    <a:pt x="1523" y="3912107"/>
                  </a:moveTo>
                  <a:lnTo>
                    <a:pt x="1523" y="3904488"/>
                  </a:lnTo>
                  <a:lnTo>
                    <a:pt x="6095" y="3904488"/>
                  </a:lnTo>
                  <a:lnTo>
                    <a:pt x="6095" y="3912107"/>
                  </a:lnTo>
                  <a:lnTo>
                    <a:pt x="1523" y="3912107"/>
                  </a:lnTo>
                  <a:close/>
                </a:path>
                <a:path w="7620" h="4723130">
                  <a:moveTo>
                    <a:pt x="0" y="3909059"/>
                  </a:moveTo>
                  <a:lnTo>
                    <a:pt x="0" y="3907536"/>
                  </a:lnTo>
                  <a:lnTo>
                    <a:pt x="1523" y="3906012"/>
                  </a:lnTo>
                  <a:lnTo>
                    <a:pt x="1523" y="3910584"/>
                  </a:lnTo>
                  <a:lnTo>
                    <a:pt x="0" y="3909059"/>
                  </a:lnTo>
                  <a:close/>
                </a:path>
                <a:path w="7620" h="4723130">
                  <a:moveTo>
                    <a:pt x="6095" y="3874007"/>
                  </a:moveTo>
                  <a:lnTo>
                    <a:pt x="6095" y="3869436"/>
                  </a:lnTo>
                  <a:lnTo>
                    <a:pt x="7619" y="3869436"/>
                  </a:lnTo>
                  <a:lnTo>
                    <a:pt x="7619" y="3874007"/>
                  </a:lnTo>
                  <a:lnTo>
                    <a:pt x="6095" y="3874007"/>
                  </a:lnTo>
                  <a:close/>
                </a:path>
                <a:path w="7620" h="4723130">
                  <a:moveTo>
                    <a:pt x="1523" y="3875532"/>
                  </a:moveTo>
                  <a:lnTo>
                    <a:pt x="1523" y="3867912"/>
                  </a:lnTo>
                  <a:lnTo>
                    <a:pt x="6095" y="3867912"/>
                  </a:lnTo>
                  <a:lnTo>
                    <a:pt x="6095" y="3875532"/>
                  </a:lnTo>
                  <a:lnTo>
                    <a:pt x="1523" y="3875532"/>
                  </a:lnTo>
                  <a:close/>
                </a:path>
                <a:path w="7620" h="4723130">
                  <a:moveTo>
                    <a:pt x="0" y="3872484"/>
                  </a:moveTo>
                  <a:lnTo>
                    <a:pt x="0" y="3870959"/>
                  </a:lnTo>
                  <a:lnTo>
                    <a:pt x="1523" y="3869436"/>
                  </a:lnTo>
                  <a:lnTo>
                    <a:pt x="1523" y="3874007"/>
                  </a:lnTo>
                  <a:lnTo>
                    <a:pt x="0" y="3872484"/>
                  </a:lnTo>
                  <a:close/>
                </a:path>
                <a:path w="7620" h="4723130">
                  <a:moveTo>
                    <a:pt x="0" y="3835907"/>
                  </a:moveTo>
                  <a:lnTo>
                    <a:pt x="0" y="3834384"/>
                  </a:lnTo>
                  <a:lnTo>
                    <a:pt x="1523" y="3832859"/>
                  </a:lnTo>
                  <a:lnTo>
                    <a:pt x="1523" y="3831336"/>
                  </a:lnTo>
                  <a:lnTo>
                    <a:pt x="6095" y="3831336"/>
                  </a:lnTo>
                  <a:lnTo>
                    <a:pt x="6095" y="3832859"/>
                  </a:lnTo>
                  <a:lnTo>
                    <a:pt x="7619" y="3832859"/>
                  </a:lnTo>
                  <a:lnTo>
                    <a:pt x="7619" y="3837432"/>
                  </a:lnTo>
                  <a:lnTo>
                    <a:pt x="6095" y="3837432"/>
                  </a:lnTo>
                  <a:lnTo>
                    <a:pt x="4571" y="3838956"/>
                  </a:lnTo>
                  <a:lnTo>
                    <a:pt x="3047" y="3838956"/>
                  </a:lnTo>
                  <a:lnTo>
                    <a:pt x="0" y="3835907"/>
                  </a:lnTo>
                  <a:close/>
                </a:path>
                <a:path w="7620" h="4723130">
                  <a:moveTo>
                    <a:pt x="1523" y="3800856"/>
                  </a:moveTo>
                  <a:lnTo>
                    <a:pt x="1523" y="3794759"/>
                  </a:lnTo>
                  <a:lnTo>
                    <a:pt x="6095" y="3794759"/>
                  </a:lnTo>
                  <a:lnTo>
                    <a:pt x="7619" y="3796284"/>
                  </a:lnTo>
                  <a:lnTo>
                    <a:pt x="7619" y="3799332"/>
                  </a:lnTo>
                  <a:lnTo>
                    <a:pt x="4571" y="3802380"/>
                  </a:lnTo>
                  <a:lnTo>
                    <a:pt x="3047" y="3802380"/>
                  </a:lnTo>
                  <a:lnTo>
                    <a:pt x="1523" y="3800856"/>
                  </a:lnTo>
                  <a:close/>
                </a:path>
                <a:path w="7620" h="4723130">
                  <a:moveTo>
                    <a:pt x="0" y="3799332"/>
                  </a:moveTo>
                  <a:lnTo>
                    <a:pt x="0" y="3796284"/>
                  </a:lnTo>
                  <a:lnTo>
                    <a:pt x="1523" y="3796284"/>
                  </a:lnTo>
                  <a:lnTo>
                    <a:pt x="1523" y="3799332"/>
                  </a:lnTo>
                  <a:lnTo>
                    <a:pt x="0" y="3799332"/>
                  </a:lnTo>
                  <a:close/>
                </a:path>
                <a:path w="7620" h="4723130">
                  <a:moveTo>
                    <a:pt x="1523" y="3764280"/>
                  </a:moveTo>
                  <a:lnTo>
                    <a:pt x="1523" y="3758184"/>
                  </a:lnTo>
                  <a:lnTo>
                    <a:pt x="6095" y="3758184"/>
                  </a:lnTo>
                  <a:lnTo>
                    <a:pt x="7619" y="3759707"/>
                  </a:lnTo>
                  <a:lnTo>
                    <a:pt x="7619" y="3762756"/>
                  </a:lnTo>
                  <a:lnTo>
                    <a:pt x="6095" y="3764280"/>
                  </a:lnTo>
                  <a:lnTo>
                    <a:pt x="1523" y="3764280"/>
                  </a:lnTo>
                  <a:close/>
                </a:path>
                <a:path w="7620" h="4723130">
                  <a:moveTo>
                    <a:pt x="0" y="3762756"/>
                  </a:moveTo>
                  <a:lnTo>
                    <a:pt x="0" y="3759707"/>
                  </a:lnTo>
                  <a:lnTo>
                    <a:pt x="1523" y="3759707"/>
                  </a:lnTo>
                  <a:lnTo>
                    <a:pt x="1523" y="3762756"/>
                  </a:lnTo>
                  <a:lnTo>
                    <a:pt x="0" y="3762756"/>
                  </a:lnTo>
                  <a:close/>
                </a:path>
                <a:path w="7620" h="4723130">
                  <a:moveTo>
                    <a:pt x="1523" y="3727704"/>
                  </a:moveTo>
                  <a:lnTo>
                    <a:pt x="1523" y="3721607"/>
                  </a:lnTo>
                  <a:lnTo>
                    <a:pt x="3047" y="3720084"/>
                  </a:lnTo>
                  <a:lnTo>
                    <a:pt x="4571" y="3720084"/>
                  </a:lnTo>
                  <a:lnTo>
                    <a:pt x="7619" y="3723132"/>
                  </a:lnTo>
                  <a:lnTo>
                    <a:pt x="7619" y="3726180"/>
                  </a:lnTo>
                  <a:lnTo>
                    <a:pt x="6095" y="3726180"/>
                  </a:lnTo>
                  <a:lnTo>
                    <a:pt x="6095" y="3727704"/>
                  </a:lnTo>
                  <a:lnTo>
                    <a:pt x="1523" y="3727704"/>
                  </a:lnTo>
                  <a:close/>
                </a:path>
                <a:path w="7620" h="4723130">
                  <a:moveTo>
                    <a:pt x="0" y="3724656"/>
                  </a:moveTo>
                  <a:lnTo>
                    <a:pt x="0" y="3723132"/>
                  </a:lnTo>
                  <a:lnTo>
                    <a:pt x="1523" y="3723132"/>
                  </a:lnTo>
                  <a:lnTo>
                    <a:pt x="1523" y="3726180"/>
                  </a:lnTo>
                  <a:lnTo>
                    <a:pt x="0" y="3724656"/>
                  </a:lnTo>
                  <a:close/>
                </a:path>
                <a:path w="7620" h="4723130">
                  <a:moveTo>
                    <a:pt x="6095" y="3689604"/>
                  </a:moveTo>
                  <a:lnTo>
                    <a:pt x="6095" y="3685032"/>
                  </a:lnTo>
                  <a:lnTo>
                    <a:pt x="7619" y="3685032"/>
                  </a:lnTo>
                  <a:lnTo>
                    <a:pt x="7619" y="3689604"/>
                  </a:lnTo>
                  <a:lnTo>
                    <a:pt x="6095" y="3689604"/>
                  </a:lnTo>
                  <a:close/>
                </a:path>
                <a:path w="7620" h="4723130">
                  <a:moveTo>
                    <a:pt x="1523" y="3691128"/>
                  </a:moveTo>
                  <a:lnTo>
                    <a:pt x="1523" y="3683507"/>
                  </a:lnTo>
                  <a:lnTo>
                    <a:pt x="6095" y="3683507"/>
                  </a:lnTo>
                  <a:lnTo>
                    <a:pt x="6095" y="3691128"/>
                  </a:lnTo>
                  <a:lnTo>
                    <a:pt x="1523" y="3691128"/>
                  </a:lnTo>
                  <a:close/>
                </a:path>
                <a:path w="7620" h="4723130">
                  <a:moveTo>
                    <a:pt x="0" y="3688080"/>
                  </a:moveTo>
                  <a:lnTo>
                    <a:pt x="0" y="3686556"/>
                  </a:lnTo>
                  <a:lnTo>
                    <a:pt x="1523" y="3685032"/>
                  </a:lnTo>
                  <a:lnTo>
                    <a:pt x="1523" y="3689604"/>
                  </a:lnTo>
                  <a:lnTo>
                    <a:pt x="0" y="3688080"/>
                  </a:lnTo>
                  <a:close/>
                </a:path>
                <a:path w="7620" h="4723130">
                  <a:moveTo>
                    <a:pt x="6095" y="3653028"/>
                  </a:moveTo>
                  <a:lnTo>
                    <a:pt x="6095" y="3648456"/>
                  </a:lnTo>
                  <a:lnTo>
                    <a:pt x="7619" y="3648456"/>
                  </a:lnTo>
                  <a:lnTo>
                    <a:pt x="7619" y="3653028"/>
                  </a:lnTo>
                  <a:lnTo>
                    <a:pt x="6095" y="3653028"/>
                  </a:lnTo>
                  <a:close/>
                </a:path>
                <a:path w="7620" h="4723130">
                  <a:moveTo>
                    <a:pt x="1523" y="3654552"/>
                  </a:moveTo>
                  <a:lnTo>
                    <a:pt x="1523" y="3646932"/>
                  </a:lnTo>
                  <a:lnTo>
                    <a:pt x="6095" y="3646932"/>
                  </a:lnTo>
                  <a:lnTo>
                    <a:pt x="6095" y="3654552"/>
                  </a:lnTo>
                  <a:lnTo>
                    <a:pt x="1523" y="3654552"/>
                  </a:lnTo>
                  <a:close/>
                </a:path>
                <a:path w="7620" h="4723130">
                  <a:moveTo>
                    <a:pt x="0" y="3651504"/>
                  </a:moveTo>
                  <a:lnTo>
                    <a:pt x="0" y="3649980"/>
                  </a:lnTo>
                  <a:lnTo>
                    <a:pt x="1523" y="3648456"/>
                  </a:lnTo>
                  <a:lnTo>
                    <a:pt x="1523" y="3653028"/>
                  </a:lnTo>
                  <a:lnTo>
                    <a:pt x="0" y="3651504"/>
                  </a:lnTo>
                  <a:close/>
                </a:path>
                <a:path w="7620" h="4723130">
                  <a:moveTo>
                    <a:pt x="0" y="3614928"/>
                  </a:moveTo>
                  <a:lnTo>
                    <a:pt x="0" y="3613404"/>
                  </a:lnTo>
                  <a:lnTo>
                    <a:pt x="1523" y="3611880"/>
                  </a:lnTo>
                  <a:lnTo>
                    <a:pt x="1523" y="3610356"/>
                  </a:lnTo>
                  <a:lnTo>
                    <a:pt x="6095" y="3610356"/>
                  </a:lnTo>
                  <a:lnTo>
                    <a:pt x="6095" y="3611880"/>
                  </a:lnTo>
                  <a:lnTo>
                    <a:pt x="7619" y="3611880"/>
                  </a:lnTo>
                  <a:lnTo>
                    <a:pt x="7619" y="3616452"/>
                  </a:lnTo>
                  <a:lnTo>
                    <a:pt x="6095" y="3616452"/>
                  </a:lnTo>
                  <a:lnTo>
                    <a:pt x="4571" y="3617975"/>
                  </a:lnTo>
                  <a:lnTo>
                    <a:pt x="3047" y="3617975"/>
                  </a:lnTo>
                  <a:lnTo>
                    <a:pt x="0" y="3614928"/>
                  </a:lnTo>
                  <a:close/>
                </a:path>
                <a:path w="7620" h="4723130">
                  <a:moveTo>
                    <a:pt x="1523" y="3579875"/>
                  </a:moveTo>
                  <a:lnTo>
                    <a:pt x="1523" y="3573780"/>
                  </a:lnTo>
                  <a:lnTo>
                    <a:pt x="6095" y="3573780"/>
                  </a:lnTo>
                  <a:lnTo>
                    <a:pt x="7619" y="3575304"/>
                  </a:lnTo>
                  <a:lnTo>
                    <a:pt x="7619" y="3578352"/>
                  </a:lnTo>
                  <a:lnTo>
                    <a:pt x="4571" y="3581400"/>
                  </a:lnTo>
                  <a:lnTo>
                    <a:pt x="3047" y="3581400"/>
                  </a:lnTo>
                  <a:lnTo>
                    <a:pt x="1523" y="3579875"/>
                  </a:lnTo>
                  <a:close/>
                </a:path>
                <a:path w="7620" h="4723130">
                  <a:moveTo>
                    <a:pt x="0" y="3578352"/>
                  </a:moveTo>
                  <a:lnTo>
                    <a:pt x="0" y="3575304"/>
                  </a:lnTo>
                  <a:lnTo>
                    <a:pt x="1523" y="3575304"/>
                  </a:lnTo>
                  <a:lnTo>
                    <a:pt x="1523" y="3578352"/>
                  </a:lnTo>
                  <a:lnTo>
                    <a:pt x="0" y="3578352"/>
                  </a:lnTo>
                  <a:close/>
                </a:path>
                <a:path w="7620" h="4723130">
                  <a:moveTo>
                    <a:pt x="1523" y="3543300"/>
                  </a:moveTo>
                  <a:lnTo>
                    <a:pt x="1523" y="3537204"/>
                  </a:lnTo>
                  <a:lnTo>
                    <a:pt x="6095" y="3537204"/>
                  </a:lnTo>
                  <a:lnTo>
                    <a:pt x="7619" y="3538728"/>
                  </a:lnTo>
                  <a:lnTo>
                    <a:pt x="7619" y="3541775"/>
                  </a:lnTo>
                  <a:lnTo>
                    <a:pt x="6095" y="3543300"/>
                  </a:lnTo>
                  <a:lnTo>
                    <a:pt x="1523" y="3543300"/>
                  </a:lnTo>
                  <a:close/>
                </a:path>
                <a:path w="7620" h="4723130">
                  <a:moveTo>
                    <a:pt x="0" y="3541775"/>
                  </a:moveTo>
                  <a:lnTo>
                    <a:pt x="0" y="3538728"/>
                  </a:lnTo>
                  <a:lnTo>
                    <a:pt x="1523" y="3538728"/>
                  </a:lnTo>
                  <a:lnTo>
                    <a:pt x="1523" y="3541775"/>
                  </a:lnTo>
                  <a:lnTo>
                    <a:pt x="0" y="3541775"/>
                  </a:lnTo>
                  <a:close/>
                </a:path>
                <a:path w="7620" h="4723130">
                  <a:moveTo>
                    <a:pt x="1523" y="3506723"/>
                  </a:moveTo>
                  <a:lnTo>
                    <a:pt x="1523" y="3500628"/>
                  </a:lnTo>
                  <a:lnTo>
                    <a:pt x="3047" y="3499104"/>
                  </a:lnTo>
                  <a:lnTo>
                    <a:pt x="4571" y="3499104"/>
                  </a:lnTo>
                  <a:lnTo>
                    <a:pt x="7619" y="3502152"/>
                  </a:lnTo>
                  <a:lnTo>
                    <a:pt x="7619" y="3505200"/>
                  </a:lnTo>
                  <a:lnTo>
                    <a:pt x="6095" y="3505200"/>
                  </a:lnTo>
                  <a:lnTo>
                    <a:pt x="6095" y="3506723"/>
                  </a:lnTo>
                  <a:lnTo>
                    <a:pt x="1523" y="3506723"/>
                  </a:lnTo>
                  <a:close/>
                </a:path>
                <a:path w="7620" h="4723130">
                  <a:moveTo>
                    <a:pt x="0" y="3503675"/>
                  </a:moveTo>
                  <a:lnTo>
                    <a:pt x="0" y="3502152"/>
                  </a:lnTo>
                  <a:lnTo>
                    <a:pt x="1523" y="3502152"/>
                  </a:lnTo>
                  <a:lnTo>
                    <a:pt x="1523" y="3505200"/>
                  </a:lnTo>
                  <a:lnTo>
                    <a:pt x="0" y="3503675"/>
                  </a:lnTo>
                  <a:close/>
                </a:path>
                <a:path w="7620" h="4723130">
                  <a:moveTo>
                    <a:pt x="6095" y="3468623"/>
                  </a:moveTo>
                  <a:lnTo>
                    <a:pt x="6095" y="3464052"/>
                  </a:lnTo>
                  <a:lnTo>
                    <a:pt x="7619" y="3464052"/>
                  </a:lnTo>
                  <a:lnTo>
                    <a:pt x="7619" y="3468623"/>
                  </a:lnTo>
                  <a:lnTo>
                    <a:pt x="6095" y="3468623"/>
                  </a:lnTo>
                  <a:close/>
                </a:path>
                <a:path w="7620" h="4723130">
                  <a:moveTo>
                    <a:pt x="1523" y="3470148"/>
                  </a:moveTo>
                  <a:lnTo>
                    <a:pt x="1523" y="3462528"/>
                  </a:lnTo>
                  <a:lnTo>
                    <a:pt x="6095" y="3462528"/>
                  </a:lnTo>
                  <a:lnTo>
                    <a:pt x="6095" y="3470148"/>
                  </a:lnTo>
                  <a:lnTo>
                    <a:pt x="1523" y="3470148"/>
                  </a:lnTo>
                  <a:close/>
                </a:path>
                <a:path w="7620" h="4723130">
                  <a:moveTo>
                    <a:pt x="0" y="3467100"/>
                  </a:moveTo>
                  <a:lnTo>
                    <a:pt x="0" y="3465575"/>
                  </a:lnTo>
                  <a:lnTo>
                    <a:pt x="1523" y="3464052"/>
                  </a:lnTo>
                  <a:lnTo>
                    <a:pt x="1523" y="3468623"/>
                  </a:lnTo>
                  <a:lnTo>
                    <a:pt x="0" y="3467100"/>
                  </a:lnTo>
                  <a:close/>
                </a:path>
                <a:path w="7620" h="4723130">
                  <a:moveTo>
                    <a:pt x="6095" y="3432048"/>
                  </a:moveTo>
                  <a:lnTo>
                    <a:pt x="6095" y="3427475"/>
                  </a:lnTo>
                  <a:lnTo>
                    <a:pt x="7619" y="3427475"/>
                  </a:lnTo>
                  <a:lnTo>
                    <a:pt x="7619" y="3432048"/>
                  </a:lnTo>
                  <a:lnTo>
                    <a:pt x="6095" y="3432048"/>
                  </a:lnTo>
                  <a:close/>
                </a:path>
                <a:path w="7620" h="4723130">
                  <a:moveTo>
                    <a:pt x="1523" y="3433572"/>
                  </a:moveTo>
                  <a:lnTo>
                    <a:pt x="1523" y="3425952"/>
                  </a:lnTo>
                  <a:lnTo>
                    <a:pt x="6095" y="3425952"/>
                  </a:lnTo>
                  <a:lnTo>
                    <a:pt x="6095" y="3433572"/>
                  </a:lnTo>
                  <a:lnTo>
                    <a:pt x="1523" y="3433572"/>
                  </a:lnTo>
                  <a:close/>
                </a:path>
                <a:path w="7620" h="4723130">
                  <a:moveTo>
                    <a:pt x="0" y="3430523"/>
                  </a:moveTo>
                  <a:lnTo>
                    <a:pt x="0" y="3429000"/>
                  </a:lnTo>
                  <a:lnTo>
                    <a:pt x="1523" y="3427475"/>
                  </a:lnTo>
                  <a:lnTo>
                    <a:pt x="1523" y="3432048"/>
                  </a:lnTo>
                  <a:lnTo>
                    <a:pt x="0" y="3430523"/>
                  </a:lnTo>
                  <a:close/>
                </a:path>
                <a:path w="7620" h="4723130">
                  <a:moveTo>
                    <a:pt x="1523" y="3395472"/>
                  </a:moveTo>
                  <a:lnTo>
                    <a:pt x="1523" y="3389375"/>
                  </a:lnTo>
                  <a:lnTo>
                    <a:pt x="6095" y="3389375"/>
                  </a:lnTo>
                  <a:lnTo>
                    <a:pt x="6095" y="3390900"/>
                  </a:lnTo>
                  <a:lnTo>
                    <a:pt x="7619" y="3390900"/>
                  </a:lnTo>
                  <a:lnTo>
                    <a:pt x="7619" y="3393948"/>
                  </a:lnTo>
                  <a:lnTo>
                    <a:pt x="4571" y="3396996"/>
                  </a:lnTo>
                  <a:lnTo>
                    <a:pt x="3047" y="3396996"/>
                  </a:lnTo>
                  <a:lnTo>
                    <a:pt x="1523" y="3395472"/>
                  </a:lnTo>
                  <a:close/>
                </a:path>
                <a:path w="7620" h="4723130">
                  <a:moveTo>
                    <a:pt x="0" y="3393948"/>
                  </a:moveTo>
                  <a:lnTo>
                    <a:pt x="0" y="3392423"/>
                  </a:lnTo>
                  <a:lnTo>
                    <a:pt x="1523" y="3390900"/>
                  </a:lnTo>
                  <a:lnTo>
                    <a:pt x="1523" y="3393948"/>
                  </a:lnTo>
                  <a:lnTo>
                    <a:pt x="0" y="3393948"/>
                  </a:lnTo>
                  <a:close/>
                </a:path>
                <a:path w="7620" h="4723130">
                  <a:moveTo>
                    <a:pt x="1523" y="3358896"/>
                  </a:moveTo>
                  <a:lnTo>
                    <a:pt x="1523" y="3352800"/>
                  </a:lnTo>
                  <a:lnTo>
                    <a:pt x="6095" y="3352800"/>
                  </a:lnTo>
                  <a:lnTo>
                    <a:pt x="7619" y="3354324"/>
                  </a:lnTo>
                  <a:lnTo>
                    <a:pt x="7619" y="3357372"/>
                  </a:lnTo>
                  <a:lnTo>
                    <a:pt x="4571" y="3360420"/>
                  </a:lnTo>
                  <a:lnTo>
                    <a:pt x="3047" y="3360420"/>
                  </a:lnTo>
                  <a:lnTo>
                    <a:pt x="1523" y="3358896"/>
                  </a:lnTo>
                  <a:close/>
                </a:path>
                <a:path w="7620" h="4723130">
                  <a:moveTo>
                    <a:pt x="0" y="3357372"/>
                  </a:moveTo>
                  <a:lnTo>
                    <a:pt x="0" y="3354324"/>
                  </a:lnTo>
                  <a:lnTo>
                    <a:pt x="1523" y="3354324"/>
                  </a:lnTo>
                  <a:lnTo>
                    <a:pt x="1523" y="3357372"/>
                  </a:lnTo>
                  <a:lnTo>
                    <a:pt x="0" y="3357372"/>
                  </a:lnTo>
                  <a:close/>
                </a:path>
                <a:path w="7620" h="4723130">
                  <a:moveTo>
                    <a:pt x="1523" y="3322320"/>
                  </a:moveTo>
                  <a:lnTo>
                    <a:pt x="1523" y="3316224"/>
                  </a:lnTo>
                  <a:lnTo>
                    <a:pt x="3047" y="3314700"/>
                  </a:lnTo>
                  <a:lnTo>
                    <a:pt x="4571" y="3314700"/>
                  </a:lnTo>
                  <a:lnTo>
                    <a:pt x="7619" y="3317748"/>
                  </a:lnTo>
                  <a:lnTo>
                    <a:pt x="7619" y="3320796"/>
                  </a:lnTo>
                  <a:lnTo>
                    <a:pt x="6095" y="3322320"/>
                  </a:lnTo>
                  <a:lnTo>
                    <a:pt x="1523" y="3322320"/>
                  </a:lnTo>
                  <a:close/>
                </a:path>
                <a:path w="7620" h="4723130">
                  <a:moveTo>
                    <a:pt x="0" y="3320796"/>
                  </a:moveTo>
                  <a:lnTo>
                    <a:pt x="0" y="3317748"/>
                  </a:lnTo>
                  <a:lnTo>
                    <a:pt x="1523" y="3317748"/>
                  </a:lnTo>
                  <a:lnTo>
                    <a:pt x="1523" y="3320796"/>
                  </a:lnTo>
                  <a:lnTo>
                    <a:pt x="0" y="3320796"/>
                  </a:lnTo>
                  <a:close/>
                </a:path>
                <a:path w="7620" h="4723130">
                  <a:moveTo>
                    <a:pt x="1523" y="3285744"/>
                  </a:moveTo>
                  <a:lnTo>
                    <a:pt x="1523" y="3279648"/>
                  </a:lnTo>
                  <a:lnTo>
                    <a:pt x="3047" y="3278124"/>
                  </a:lnTo>
                  <a:lnTo>
                    <a:pt x="4571" y="3278124"/>
                  </a:lnTo>
                  <a:lnTo>
                    <a:pt x="7619" y="3281172"/>
                  </a:lnTo>
                  <a:lnTo>
                    <a:pt x="7619" y="3284220"/>
                  </a:lnTo>
                  <a:lnTo>
                    <a:pt x="6095" y="3284220"/>
                  </a:lnTo>
                  <a:lnTo>
                    <a:pt x="6095" y="3285744"/>
                  </a:lnTo>
                  <a:lnTo>
                    <a:pt x="1523" y="3285744"/>
                  </a:lnTo>
                  <a:close/>
                </a:path>
                <a:path w="7620" h="4723130">
                  <a:moveTo>
                    <a:pt x="0" y="3282696"/>
                  </a:moveTo>
                  <a:lnTo>
                    <a:pt x="0" y="3281172"/>
                  </a:lnTo>
                  <a:lnTo>
                    <a:pt x="1523" y="3281172"/>
                  </a:lnTo>
                  <a:lnTo>
                    <a:pt x="1523" y="3284220"/>
                  </a:lnTo>
                  <a:lnTo>
                    <a:pt x="0" y="3282696"/>
                  </a:lnTo>
                  <a:close/>
                </a:path>
                <a:path w="7620" h="4723130">
                  <a:moveTo>
                    <a:pt x="6095" y="3247644"/>
                  </a:moveTo>
                  <a:lnTo>
                    <a:pt x="6095" y="3243072"/>
                  </a:lnTo>
                  <a:lnTo>
                    <a:pt x="7619" y="3243072"/>
                  </a:lnTo>
                  <a:lnTo>
                    <a:pt x="7619" y="3247644"/>
                  </a:lnTo>
                  <a:lnTo>
                    <a:pt x="6095" y="3247644"/>
                  </a:lnTo>
                  <a:close/>
                </a:path>
                <a:path w="7620" h="4723130">
                  <a:moveTo>
                    <a:pt x="1523" y="3249168"/>
                  </a:moveTo>
                  <a:lnTo>
                    <a:pt x="1523" y="3241548"/>
                  </a:lnTo>
                  <a:lnTo>
                    <a:pt x="6095" y="3241548"/>
                  </a:lnTo>
                  <a:lnTo>
                    <a:pt x="6095" y="3249168"/>
                  </a:lnTo>
                  <a:lnTo>
                    <a:pt x="1523" y="3249168"/>
                  </a:lnTo>
                  <a:close/>
                </a:path>
                <a:path w="7620" h="4723130">
                  <a:moveTo>
                    <a:pt x="0" y="3246120"/>
                  </a:moveTo>
                  <a:lnTo>
                    <a:pt x="0" y="3244596"/>
                  </a:lnTo>
                  <a:lnTo>
                    <a:pt x="1523" y="3243072"/>
                  </a:lnTo>
                  <a:lnTo>
                    <a:pt x="1523" y="3247644"/>
                  </a:lnTo>
                  <a:lnTo>
                    <a:pt x="0" y="3246120"/>
                  </a:lnTo>
                  <a:close/>
                </a:path>
                <a:path w="7620" h="4723130">
                  <a:moveTo>
                    <a:pt x="6095" y="3211068"/>
                  </a:moveTo>
                  <a:lnTo>
                    <a:pt x="6095" y="3206496"/>
                  </a:lnTo>
                  <a:lnTo>
                    <a:pt x="7619" y="3206496"/>
                  </a:lnTo>
                  <a:lnTo>
                    <a:pt x="7619" y="3211068"/>
                  </a:lnTo>
                  <a:lnTo>
                    <a:pt x="6095" y="3211068"/>
                  </a:lnTo>
                  <a:close/>
                </a:path>
                <a:path w="7620" h="4723130">
                  <a:moveTo>
                    <a:pt x="1523" y="3212592"/>
                  </a:moveTo>
                  <a:lnTo>
                    <a:pt x="1523" y="3204972"/>
                  </a:lnTo>
                  <a:lnTo>
                    <a:pt x="6095" y="3204972"/>
                  </a:lnTo>
                  <a:lnTo>
                    <a:pt x="6095" y="3212592"/>
                  </a:lnTo>
                  <a:lnTo>
                    <a:pt x="1523" y="3212592"/>
                  </a:lnTo>
                  <a:close/>
                </a:path>
                <a:path w="7620" h="4723130">
                  <a:moveTo>
                    <a:pt x="0" y="3209544"/>
                  </a:moveTo>
                  <a:lnTo>
                    <a:pt x="0" y="3208020"/>
                  </a:lnTo>
                  <a:lnTo>
                    <a:pt x="1523" y="3206496"/>
                  </a:lnTo>
                  <a:lnTo>
                    <a:pt x="1523" y="3211068"/>
                  </a:lnTo>
                  <a:lnTo>
                    <a:pt x="0" y="3209544"/>
                  </a:lnTo>
                  <a:close/>
                </a:path>
                <a:path w="7620" h="4723130">
                  <a:moveTo>
                    <a:pt x="1523" y="3174492"/>
                  </a:moveTo>
                  <a:lnTo>
                    <a:pt x="1523" y="3168396"/>
                  </a:lnTo>
                  <a:lnTo>
                    <a:pt x="6095" y="3168396"/>
                  </a:lnTo>
                  <a:lnTo>
                    <a:pt x="6095" y="3169920"/>
                  </a:lnTo>
                  <a:lnTo>
                    <a:pt x="7619" y="3169920"/>
                  </a:lnTo>
                  <a:lnTo>
                    <a:pt x="7619" y="3172968"/>
                  </a:lnTo>
                  <a:lnTo>
                    <a:pt x="4571" y="3176016"/>
                  </a:lnTo>
                  <a:lnTo>
                    <a:pt x="3047" y="3176016"/>
                  </a:lnTo>
                  <a:lnTo>
                    <a:pt x="1523" y="3174492"/>
                  </a:lnTo>
                  <a:close/>
                </a:path>
                <a:path w="7620" h="4723130">
                  <a:moveTo>
                    <a:pt x="0" y="3172968"/>
                  </a:moveTo>
                  <a:lnTo>
                    <a:pt x="0" y="3171444"/>
                  </a:lnTo>
                  <a:lnTo>
                    <a:pt x="1523" y="3169920"/>
                  </a:lnTo>
                  <a:lnTo>
                    <a:pt x="1523" y="3172968"/>
                  </a:lnTo>
                  <a:lnTo>
                    <a:pt x="0" y="3172968"/>
                  </a:lnTo>
                  <a:close/>
                </a:path>
                <a:path w="7620" h="4723130">
                  <a:moveTo>
                    <a:pt x="1523" y="3137916"/>
                  </a:moveTo>
                  <a:lnTo>
                    <a:pt x="1523" y="3131820"/>
                  </a:lnTo>
                  <a:lnTo>
                    <a:pt x="6095" y="3131820"/>
                  </a:lnTo>
                  <a:lnTo>
                    <a:pt x="7619" y="3133344"/>
                  </a:lnTo>
                  <a:lnTo>
                    <a:pt x="7619" y="3136392"/>
                  </a:lnTo>
                  <a:lnTo>
                    <a:pt x="6095" y="3137916"/>
                  </a:lnTo>
                  <a:lnTo>
                    <a:pt x="1523" y="3137916"/>
                  </a:lnTo>
                  <a:close/>
                </a:path>
                <a:path w="7620" h="4723130">
                  <a:moveTo>
                    <a:pt x="0" y="3136392"/>
                  </a:moveTo>
                  <a:lnTo>
                    <a:pt x="0" y="3133344"/>
                  </a:lnTo>
                  <a:lnTo>
                    <a:pt x="1523" y="3133344"/>
                  </a:lnTo>
                  <a:lnTo>
                    <a:pt x="1523" y="3136392"/>
                  </a:lnTo>
                  <a:lnTo>
                    <a:pt x="0" y="3136392"/>
                  </a:lnTo>
                  <a:close/>
                </a:path>
                <a:path w="7620" h="4723130">
                  <a:moveTo>
                    <a:pt x="1523" y="3101339"/>
                  </a:moveTo>
                  <a:lnTo>
                    <a:pt x="1523" y="3095244"/>
                  </a:lnTo>
                  <a:lnTo>
                    <a:pt x="3047" y="3093720"/>
                  </a:lnTo>
                  <a:lnTo>
                    <a:pt x="4571" y="3093720"/>
                  </a:lnTo>
                  <a:lnTo>
                    <a:pt x="7619" y="3096768"/>
                  </a:lnTo>
                  <a:lnTo>
                    <a:pt x="7619" y="3099816"/>
                  </a:lnTo>
                  <a:lnTo>
                    <a:pt x="6095" y="3101339"/>
                  </a:lnTo>
                  <a:lnTo>
                    <a:pt x="1523" y="3101339"/>
                  </a:lnTo>
                  <a:close/>
                </a:path>
                <a:path w="7620" h="4723130">
                  <a:moveTo>
                    <a:pt x="0" y="3099816"/>
                  </a:moveTo>
                  <a:lnTo>
                    <a:pt x="0" y="3096768"/>
                  </a:lnTo>
                  <a:lnTo>
                    <a:pt x="1523" y="3096768"/>
                  </a:lnTo>
                  <a:lnTo>
                    <a:pt x="1523" y="3099816"/>
                  </a:lnTo>
                  <a:lnTo>
                    <a:pt x="0" y="3099816"/>
                  </a:lnTo>
                  <a:close/>
                </a:path>
                <a:path w="7620" h="4723130">
                  <a:moveTo>
                    <a:pt x="0" y="3061716"/>
                  </a:moveTo>
                  <a:lnTo>
                    <a:pt x="0" y="3060192"/>
                  </a:lnTo>
                  <a:lnTo>
                    <a:pt x="3047" y="3057144"/>
                  </a:lnTo>
                  <a:lnTo>
                    <a:pt x="4571" y="3057144"/>
                  </a:lnTo>
                  <a:lnTo>
                    <a:pt x="6095" y="3058668"/>
                  </a:lnTo>
                  <a:lnTo>
                    <a:pt x="7619" y="3058668"/>
                  </a:lnTo>
                  <a:lnTo>
                    <a:pt x="7619" y="3063239"/>
                  </a:lnTo>
                  <a:lnTo>
                    <a:pt x="6095" y="3063239"/>
                  </a:lnTo>
                  <a:lnTo>
                    <a:pt x="6095" y="3064764"/>
                  </a:lnTo>
                  <a:lnTo>
                    <a:pt x="1523" y="3064764"/>
                  </a:lnTo>
                  <a:lnTo>
                    <a:pt x="1523" y="3063239"/>
                  </a:lnTo>
                  <a:lnTo>
                    <a:pt x="0" y="3061716"/>
                  </a:lnTo>
                  <a:close/>
                </a:path>
                <a:path w="7620" h="4723130">
                  <a:moveTo>
                    <a:pt x="6095" y="3026664"/>
                  </a:moveTo>
                  <a:lnTo>
                    <a:pt x="6095" y="3022092"/>
                  </a:lnTo>
                  <a:lnTo>
                    <a:pt x="7619" y="3022092"/>
                  </a:lnTo>
                  <a:lnTo>
                    <a:pt x="7619" y="3026664"/>
                  </a:lnTo>
                  <a:lnTo>
                    <a:pt x="6095" y="3026664"/>
                  </a:lnTo>
                  <a:close/>
                </a:path>
                <a:path w="7620" h="4723130">
                  <a:moveTo>
                    <a:pt x="1523" y="3028188"/>
                  </a:moveTo>
                  <a:lnTo>
                    <a:pt x="1523" y="3020568"/>
                  </a:lnTo>
                  <a:lnTo>
                    <a:pt x="6095" y="3020568"/>
                  </a:lnTo>
                  <a:lnTo>
                    <a:pt x="6095" y="3028188"/>
                  </a:lnTo>
                  <a:lnTo>
                    <a:pt x="1523" y="3028188"/>
                  </a:lnTo>
                  <a:close/>
                </a:path>
                <a:path w="7620" h="4723130">
                  <a:moveTo>
                    <a:pt x="0" y="3025139"/>
                  </a:moveTo>
                  <a:lnTo>
                    <a:pt x="0" y="3023616"/>
                  </a:lnTo>
                  <a:lnTo>
                    <a:pt x="1523" y="3022092"/>
                  </a:lnTo>
                  <a:lnTo>
                    <a:pt x="1523" y="3026664"/>
                  </a:lnTo>
                  <a:lnTo>
                    <a:pt x="0" y="3025139"/>
                  </a:lnTo>
                  <a:close/>
                </a:path>
                <a:path w="7620" h="4723130">
                  <a:moveTo>
                    <a:pt x="6095" y="2990088"/>
                  </a:moveTo>
                  <a:lnTo>
                    <a:pt x="6095" y="2985516"/>
                  </a:lnTo>
                  <a:lnTo>
                    <a:pt x="7619" y="2985516"/>
                  </a:lnTo>
                  <a:lnTo>
                    <a:pt x="7619" y="2990088"/>
                  </a:lnTo>
                  <a:lnTo>
                    <a:pt x="6095" y="2990088"/>
                  </a:lnTo>
                  <a:close/>
                </a:path>
                <a:path w="7620" h="4723130">
                  <a:moveTo>
                    <a:pt x="1523" y="2991612"/>
                  </a:moveTo>
                  <a:lnTo>
                    <a:pt x="1523" y="2983992"/>
                  </a:lnTo>
                  <a:lnTo>
                    <a:pt x="6095" y="2983992"/>
                  </a:lnTo>
                  <a:lnTo>
                    <a:pt x="6095" y="2991612"/>
                  </a:lnTo>
                  <a:lnTo>
                    <a:pt x="1523" y="2991612"/>
                  </a:lnTo>
                  <a:close/>
                </a:path>
                <a:path w="7620" h="4723130">
                  <a:moveTo>
                    <a:pt x="0" y="2988564"/>
                  </a:moveTo>
                  <a:lnTo>
                    <a:pt x="0" y="2987039"/>
                  </a:lnTo>
                  <a:lnTo>
                    <a:pt x="1523" y="2985516"/>
                  </a:lnTo>
                  <a:lnTo>
                    <a:pt x="1523" y="2990088"/>
                  </a:lnTo>
                  <a:lnTo>
                    <a:pt x="0" y="2988564"/>
                  </a:lnTo>
                  <a:close/>
                </a:path>
                <a:path w="7620" h="4723130">
                  <a:moveTo>
                    <a:pt x="1523" y="2953512"/>
                  </a:moveTo>
                  <a:lnTo>
                    <a:pt x="1523" y="2947416"/>
                  </a:lnTo>
                  <a:lnTo>
                    <a:pt x="6095" y="2947416"/>
                  </a:lnTo>
                  <a:lnTo>
                    <a:pt x="6095" y="2948939"/>
                  </a:lnTo>
                  <a:lnTo>
                    <a:pt x="7619" y="2948939"/>
                  </a:lnTo>
                  <a:lnTo>
                    <a:pt x="7619" y="2951988"/>
                  </a:lnTo>
                  <a:lnTo>
                    <a:pt x="4571" y="2955036"/>
                  </a:lnTo>
                  <a:lnTo>
                    <a:pt x="3047" y="2955036"/>
                  </a:lnTo>
                  <a:lnTo>
                    <a:pt x="1523" y="2953512"/>
                  </a:lnTo>
                  <a:close/>
                </a:path>
                <a:path w="7620" h="4723130">
                  <a:moveTo>
                    <a:pt x="0" y="2951988"/>
                  </a:moveTo>
                  <a:lnTo>
                    <a:pt x="0" y="2950464"/>
                  </a:lnTo>
                  <a:lnTo>
                    <a:pt x="1523" y="2948939"/>
                  </a:lnTo>
                  <a:lnTo>
                    <a:pt x="1523" y="2951988"/>
                  </a:lnTo>
                  <a:lnTo>
                    <a:pt x="0" y="2951988"/>
                  </a:lnTo>
                  <a:close/>
                </a:path>
                <a:path w="7620" h="4723130">
                  <a:moveTo>
                    <a:pt x="1523" y="2916936"/>
                  </a:moveTo>
                  <a:lnTo>
                    <a:pt x="1523" y="2910839"/>
                  </a:lnTo>
                  <a:lnTo>
                    <a:pt x="6095" y="2910839"/>
                  </a:lnTo>
                  <a:lnTo>
                    <a:pt x="7619" y="2912364"/>
                  </a:lnTo>
                  <a:lnTo>
                    <a:pt x="7619" y="2915412"/>
                  </a:lnTo>
                  <a:lnTo>
                    <a:pt x="6095" y="2916936"/>
                  </a:lnTo>
                  <a:lnTo>
                    <a:pt x="1523" y="2916936"/>
                  </a:lnTo>
                  <a:close/>
                </a:path>
                <a:path w="7620" h="4723130">
                  <a:moveTo>
                    <a:pt x="0" y="2915412"/>
                  </a:moveTo>
                  <a:lnTo>
                    <a:pt x="0" y="2912364"/>
                  </a:lnTo>
                  <a:lnTo>
                    <a:pt x="1523" y="2912364"/>
                  </a:lnTo>
                  <a:lnTo>
                    <a:pt x="1523" y="2915412"/>
                  </a:lnTo>
                  <a:lnTo>
                    <a:pt x="0" y="2915412"/>
                  </a:lnTo>
                  <a:close/>
                </a:path>
                <a:path w="7620" h="4723130">
                  <a:moveTo>
                    <a:pt x="1523" y="2880360"/>
                  </a:moveTo>
                  <a:lnTo>
                    <a:pt x="1523" y="2874264"/>
                  </a:lnTo>
                  <a:lnTo>
                    <a:pt x="3047" y="2872739"/>
                  </a:lnTo>
                  <a:lnTo>
                    <a:pt x="4571" y="2872739"/>
                  </a:lnTo>
                  <a:lnTo>
                    <a:pt x="7619" y="2875788"/>
                  </a:lnTo>
                  <a:lnTo>
                    <a:pt x="7619" y="2878836"/>
                  </a:lnTo>
                  <a:lnTo>
                    <a:pt x="6095" y="2880360"/>
                  </a:lnTo>
                  <a:lnTo>
                    <a:pt x="1523" y="2880360"/>
                  </a:lnTo>
                  <a:close/>
                </a:path>
                <a:path w="7620" h="4723130">
                  <a:moveTo>
                    <a:pt x="0" y="2878836"/>
                  </a:moveTo>
                  <a:lnTo>
                    <a:pt x="0" y="2875788"/>
                  </a:lnTo>
                  <a:lnTo>
                    <a:pt x="1523" y="2875788"/>
                  </a:lnTo>
                  <a:lnTo>
                    <a:pt x="1523" y="2878836"/>
                  </a:lnTo>
                  <a:lnTo>
                    <a:pt x="0" y="2878836"/>
                  </a:lnTo>
                  <a:close/>
                </a:path>
                <a:path w="7620" h="4723130">
                  <a:moveTo>
                    <a:pt x="0" y="2840736"/>
                  </a:moveTo>
                  <a:lnTo>
                    <a:pt x="0" y="2839212"/>
                  </a:lnTo>
                  <a:lnTo>
                    <a:pt x="3047" y="2836164"/>
                  </a:lnTo>
                  <a:lnTo>
                    <a:pt x="4571" y="2836164"/>
                  </a:lnTo>
                  <a:lnTo>
                    <a:pt x="6095" y="2837688"/>
                  </a:lnTo>
                  <a:lnTo>
                    <a:pt x="7619" y="2837688"/>
                  </a:lnTo>
                  <a:lnTo>
                    <a:pt x="7619" y="2842260"/>
                  </a:lnTo>
                  <a:lnTo>
                    <a:pt x="6095" y="2842260"/>
                  </a:lnTo>
                  <a:lnTo>
                    <a:pt x="6095" y="2843784"/>
                  </a:lnTo>
                  <a:lnTo>
                    <a:pt x="1523" y="2843784"/>
                  </a:lnTo>
                  <a:lnTo>
                    <a:pt x="1523" y="2842260"/>
                  </a:lnTo>
                  <a:lnTo>
                    <a:pt x="0" y="2840736"/>
                  </a:lnTo>
                  <a:close/>
                </a:path>
                <a:path w="7620" h="4723130">
                  <a:moveTo>
                    <a:pt x="6095" y="2805684"/>
                  </a:moveTo>
                  <a:lnTo>
                    <a:pt x="6095" y="2801112"/>
                  </a:lnTo>
                  <a:lnTo>
                    <a:pt x="7619" y="2801112"/>
                  </a:lnTo>
                  <a:lnTo>
                    <a:pt x="7619" y="2805684"/>
                  </a:lnTo>
                  <a:lnTo>
                    <a:pt x="6095" y="2805684"/>
                  </a:lnTo>
                  <a:close/>
                </a:path>
                <a:path w="7620" h="4723130">
                  <a:moveTo>
                    <a:pt x="1523" y="2807208"/>
                  </a:moveTo>
                  <a:lnTo>
                    <a:pt x="1523" y="2799588"/>
                  </a:lnTo>
                  <a:lnTo>
                    <a:pt x="6095" y="2799588"/>
                  </a:lnTo>
                  <a:lnTo>
                    <a:pt x="6095" y="2807208"/>
                  </a:lnTo>
                  <a:lnTo>
                    <a:pt x="1523" y="2807208"/>
                  </a:lnTo>
                  <a:close/>
                </a:path>
                <a:path w="7620" h="4723130">
                  <a:moveTo>
                    <a:pt x="0" y="2804160"/>
                  </a:moveTo>
                  <a:lnTo>
                    <a:pt x="0" y="2802636"/>
                  </a:lnTo>
                  <a:lnTo>
                    <a:pt x="1523" y="2801112"/>
                  </a:lnTo>
                  <a:lnTo>
                    <a:pt x="1523" y="2805684"/>
                  </a:lnTo>
                  <a:lnTo>
                    <a:pt x="0" y="2804160"/>
                  </a:lnTo>
                  <a:close/>
                </a:path>
                <a:path w="7620" h="4723130">
                  <a:moveTo>
                    <a:pt x="6095" y="2769108"/>
                  </a:moveTo>
                  <a:lnTo>
                    <a:pt x="6095" y="2764536"/>
                  </a:lnTo>
                  <a:lnTo>
                    <a:pt x="7619" y="2764536"/>
                  </a:lnTo>
                  <a:lnTo>
                    <a:pt x="7619" y="2769108"/>
                  </a:lnTo>
                  <a:lnTo>
                    <a:pt x="6095" y="2769108"/>
                  </a:lnTo>
                  <a:close/>
                </a:path>
                <a:path w="7620" h="4723130">
                  <a:moveTo>
                    <a:pt x="1523" y="2770632"/>
                  </a:moveTo>
                  <a:lnTo>
                    <a:pt x="1523" y="2763012"/>
                  </a:lnTo>
                  <a:lnTo>
                    <a:pt x="6095" y="2763012"/>
                  </a:lnTo>
                  <a:lnTo>
                    <a:pt x="6095" y="2770632"/>
                  </a:lnTo>
                  <a:lnTo>
                    <a:pt x="1523" y="2770632"/>
                  </a:lnTo>
                  <a:close/>
                </a:path>
                <a:path w="7620" h="4723130">
                  <a:moveTo>
                    <a:pt x="0" y="2767584"/>
                  </a:moveTo>
                  <a:lnTo>
                    <a:pt x="0" y="2766060"/>
                  </a:lnTo>
                  <a:lnTo>
                    <a:pt x="1523" y="2764536"/>
                  </a:lnTo>
                  <a:lnTo>
                    <a:pt x="1523" y="2769108"/>
                  </a:lnTo>
                  <a:lnTo>
                    <a:pt x="0" y="2767584"/>
                  </a:lnTo>
                  <a:close/>
                </a:path>
                <a:path w="7620" h="4723130">
                  <a:moveTo>
                    <a:pt x="1523" y="2732532"/>
                  </a:moveTo>
                  <a:lnTo>
                    <a:pt x="1523" y="2726436"/>
                  </a:lnTo>
                  <a:lnTo>
                    <a:pt x="6095" y="2726436"/>
                  </a:lnTo>
                  <a:lnTo>
                    <a:pt x="7619" y="2727960"/>
                  </a:lnTo>
                  <a:lnTo>
                    <a:pt x="7619" y="2731008"/>
                  </a:lnTo>
                  <a:lnTo>
                    <a:pt x="4571" y="2734056"/>
                  </a:lnTo>
                  <a:lnTo>
                    <a:pt x="3047" y="2734056"/>
                  </a:lnTo>
                  <a:lnTo>
                    <a:pt x="1523" y="2732532"/>
                  </a:lnTo>
                  <a:close/>
                </a:path>
                <a:path w="7620" h="4723130">
                  <a:moveTo>
                    <a:pt x="0" y="2731008"/>
                  </a:moveTo>
                  <a:lnTo>
                    <a:pt x="0" y="2729484"/>
                  </a:lnTo>
                  <a:lnTo>
                    <a:pt x="1523" y="2727960"/>
                  </a:lnTo>
                  <a:lnTo>
                    <a:pt x="1523" y="2731008"/>
                  </a:lnTo>
                  <a:lnTo>
                    <a:pt x="0" y="2731008"/>
                  </a:lnTo>
                  <a:close/>
                </a:path>
                <a:path w="7620" h="4723130">
                  <a:moveTo>
                    <a:pt x="1523" y="2695956"/>
                  </a:moveTo>
                  <a:lnTo>
                    <a:pt x="1523" y="2689860"/>
                  </a:lnTo>
                  <a:lnTo>
                    <a:pt x="6095" y="2689860"/>
                  </a:lnTo>
                  <a:lnTo>
                    <a:pt x="7619" y="2691384"/>
                  </a:lnTo>
                  <a:lnTo>
                    <a:pt x="7619" y="2694432"/>
                  </a:lnTo>
                  <a:lnTo>
                    <a:pt x="6095" y="2695956"/>
                  </a:lnTo>
                  <a:lnTo>
                    <a:pt x="1523" y="2695956"/>
                  </a:lnTo>
                  <a:close/>
                </a:path>
                <a:path w="7620" h="4723130">
                  <a:moveTo>
                    <a:pt x="0" y="2694432"/>
                  </a:moveTo>
                  <a:lnTo>
                    <a:pt x="0" y="2691384"/>
                  </a:lnTo>
                  <a:lnTo>
                    <a:pt x="1523" y="2691384"/>
                  </a:lnTo>
                  <a:lnTo>
                    <a:pt x="1523" y="2694432"/>
                  </a:lnTo>
                  <a:lnTo>
                    <a:pt x="0" y="2694432"/>
                  </a:lnTo>
                  <a:close/>
                </a:path>
                <a:path w="7620" h="4723130">
                  <a:moveTo>
                    <a:pt x="1523" y="2659380"/>
                  </a:moveTo>
                  <a:lnTo>
                    <a:pt x="1523" y="2653284"/>
                  </a:lnTo>
                  <a:lnTo>
                    <a:pt x="3047" y="2651760"/>
                  </a:lnTo>
                  <a:lnTo>
                    <a:pt x="4571" y="2651760"/>
                  </a:lnTo>
                  <a:lnTo>
                    <a:pt x="7619" y="2654808"/>
                  </a:lnTo>
                  <a:lnTo>
                    <a:pt x="7619" y="2657856"/>
                  </a:lnTo>
                  <a:lnTo>
                    <a:pt x="6095" y="2659380"/>
                  </a:lnTo>
                  <a:lnTo>
                    <a:pt x="1523" y="2659380"/>
                  </a:lnTo>
                  <a:close/>
                </a:path>
                <a:path w="7620" h="4723130">
                  <a:moveTo>
                    <a:pt x="0" y="2657856"/>
                  </a:moveTo>
                  <a:lnTo>
                    <a:pt x="0" y="2654808"/>
                  </a:lnTo>
                  <a:lnTo>
                    <a:pt x="1523" y="2654808"/>
                  </a:lnTo>
                  <a:lnTo>
                    <a:pt x="1523" y="2657856"/>
                  </a:lnTo>
                  <a:lnTo>
                    <a:pt x="0" y="2657856"/>
                  </a:lnTo>
                  <a:close/>
                </a:path>
                <a:path w="7620" h="4723130">
                  <a:moveTo>
                    <a:pt x="0" y="2619756"/>
                  </a:moveTo>
                  <a:lnTo>
                    <a:pt x="0" y="2618232"/>
                  </a:lnTo>
                  <a:lnTo>
                    <a:pt x="3047" y="2615184"/>
                  </a:lnTo>
                  <a:lnTo>
                    <a:pt x="4571" y="2615184"/>
                  </a:lnTo>
                  <a:lnTo>
                    <a:pt x="6095" y="2616708"/>
                  </a:lnTo>
                  <a:lnTo>
                    <a:pt x="7619" y="2616708"/>
                  </a:lnTo>
                  <a:lnTo>
                    <a:pt x="7619" y="2621280"/>
                  </a:lnTo>
                  <a:lnTo>
                    <a:pt x="6095" y="2621280"/>
                  </a:lnTo>
                  <a:lnTo>
                    <a:pt x="6095" y="2622804"/>
                  </a:lnTo>
                  <a:lnTo>
                    <a:pt x="1523" y="2622804"/>
                  </a:lnTo>
                  <a:lnTo>
                    <a:pt x="1523" y="2621280"/>
                  </a:lnTo>
                  <a:lnTo>
                    <a:pt x="0" y="2619756"/>
                  </a:lnTo>
                  <a:close/>
                </a:path>
                <a:path w="7620" h="4723130">
                  <a:moveTo>
                    <a:pt x="6095" y="2584704"/>
                  </a:moveTo>
                  <a:lnTo>
                    <a:pt x="6095" y="2580132"/>
                  </a:lnTo>
                  <a:lnTo>
                    <a:pt x="7619" y="2580132"/>
                  </a:lnTo>
                  <a:lnTo>
                    <a:pt x="7619" y="2584704"/>
                  </a:lnTo>
                  <a:lnTo>
                    <a:pt x="6095" y="2584704"/>
                  </a:lnTo>
                  <a:close/>
                </a:path>
                <a:path w="7620" h="4723130">
                  <a:moveTo>
                    <a:pt x="1523" y="2586228"/>
                  </a:moveTo>
                  <a:lnTo>
                    <a:pt x="1523" y="2578608"/>
                  </a:lnTo>
                  <a:lnTo>
                    <a:pt x="6095" y="2578608"/>
                  </a:lnTo>
                  <a:lnTo>
                    <a:pt x="6095" y="2586228"/>
                  </a:lnTo>
                  <a:lnTo>
                    <a:pt x="1523" y="2586228"/>
                  </a:lnTo>
                  <a:close/>
                </a:path>
                <a:path w="7620" h="4723130">
                  <a:moveTo>
                    <a:pt x="0" y="2583180"/>
                  </a:moveTo>
                  <a:lnTo>
                    <a:pt x="0" y="2581656"/>
                  </a:lnTo>
                  <a:lnTo>
                    <a:pt x="1523" y="2580132"/>
                  </a:lnTo>
                  <a:lnTo>
                    <a:pt x="1523" y="2584704"/>
                  </a:lnTo>
                  <a:lnTo>
                    <a:pt x="0" y="2583180"/>
                  </a:lnTo>
                  <a:close/>
                </a:path>
                <a:path w="7620" h="4723130">
                  <a:moveTo>
                    <a:pt x="6095" y="2548128"/>
                  </a:moveTo>
                  <a:lnTo>
                    <a:pt x="6095" y="2543556"/>
                  </a:lnTo>
                  <a:lnTo>
                    <a:pt x="7619" y="2543556"/>
                  </a:lnTo>
                  <a:lnTo>
                    <a:pt x="7619" y="2548128"/>
                  </a:lnTo>
                  <a:lnTo>
                    <a:pt x="6095" y="2548128"/>
                  </a:lnTo>
                  <a:close/>
                </a:path>
                <a:path w="7620" h="4723130">
                  <a:moveTo>
                    <a:pt x="1523" y="2549652"/>
                  </a:moveTo>
                  <a:lnTo>
                    <a:pt x="1523" y="2542032"/>
                  </a:lnTo>
                  <a:lnTo>
                    <a:pt x="6095" y="2542032"/>
                  </a:lnTo>
                  <a:lnTo>
                    <a:pt x="6095" y="2549652"/>
                  </a:lnTo>
                  <a:lnTo>
                    <a:pt x="1523" y="2549652"/>
                  </a:lnTo>
                  <a:close/>
                </a:path>
                <a:path w="7620" h="4723130">
                  <a:moveTo>
                    <a:pt x="0" y="2546604"/>
                  </a:moveTo>
                  <a:lnTo>
                    <a:pt x="0" y="2545080"/>
                  </a:lnTo>
                  <a:lnTo>
                    <a:pt x="1523" y="2543556"/>
                  </a:lnTo>
                  <a:lnTo>
                    <a:pt x="1523" y="2548128"/>
                  </a:lnTo>
                  <a:lnTo>
                    <a:pt x="0" y="2546604"/>
                  </a:lnTo>
                  <a:close/>
                </a:path>
                <a:path w="7620" h="4723130">
                  <a:moveTo>
                    <a:pt x="1523" y="2511552"/>
                  </a:moveTo>
                  <a:lnTo>
                    <a:pt x="1523" y="2505456"/>
                  </a:lnTo>
                  <a:lnTo>
                    <a:pt x="6095" y="2505456"/>
                  </a:lnTo>
                  <a:lnTo>
                    <a:pt x="7619" y="2506980"/>
                  </a:lnTo>
                  <a:lnTo>
                    <a:pt x="7619" y="2510028"/>
                  </a:lnTo>
                  <a:lnTo>
                    <a:pt x="4571" y="2513076"/>
                  </a:lnTo>
                  <a:lnTo>
                    <a:pt x="3047" y="2513076"/>
                  </a:lnTo>
                  <a:lnTo>
                    <a:pt x="1523" y="2511552"/>
                  </a:lnTo>
                  <a:close/>
                </a:path>
                <a:path w="7620" h="4723130">
                  <a:moveTo>
                    <a:pt x="0" y="2510028"/>
                  </a:moveTo>
                  <a:lnTo>
                    <a:pt x="0" y="2508504"/>
                  </a:lnTo>
                  <a:lnTo>
                    <a:pt x="1523" y="2506980"/>
                  </a:lnTo>
                  <a:lnTo>
                    <a:pt x="1523" y="2510028"/>
                  </a:lnTo>
                  <a:lnTo>
                    <a:pt x="0" y="2510028"/>
                  </a:lnTo>
                  <a:close/>
                </a:path>
                <a:path w="7620" h="4723130">
                  <a:moveTo>
                    <a:pt x="1523" y="2474976"/>
                  </a:moveTo>
                  <a:lnTo>
                    <a:pt x="1523" y="2468880"/>
                  </a:lnTo>
                  <a:lnTo>
                    <a:pt x="6095" y="2468880"/>
                  </a:lnTo>
                  <a:lnTo>
                    <a:pt x="7619" y="2470404"/>
                  </a:lnTo>
                  <a:lnTo>
                    <a:pt x="7619" y="2473452"/>
                  </a:lnTo>
                  <a:lnTo>
                    <a:pt x="6095" y="2474976"/>
                  </a:lnTo>
                  <a:lnTo>
                    <a:pt x="1523" y="2474976"/>
                  </a:lnTo>
                  <a:close/>
                </a:path>
                <a:path w="7620" h="4723130">
                  <a:moveTo>
                    <a:pt x="0" y="2473452"/>
                  </a:moveTo>
                  <a:lnTo>
                    <a:pt x="0" y="2470404"/>
                  </a:lnTo>
                  <a:lnTo>
                    <a:pt x="1523" y="2470404"/>
                  </a:lnTo>
                  <a:lnTo>
                    <a:pt x="1523" y="2473452"/>
                  </a:lnTo>
                  <a:lnTo>
                    <a:pt x="0" y="2473452"/>
                  </a:lnTo>
                  <a:close/>
                </a:path>
                <a:path w="7620" h="4723130">
                  <a:moveTo>
                    <a:pt x="1523" y="2438400"/>
                  </a:moveTo>
                  <a:lnTo>
                    <a:pt x="1523" y="2432304"/>
                  </a:lnTo>
                  <a:lnTo>
                    <a:pt x="3047" y="2430780"/>
                  </a:lnTo>
                  <a:lnTo>
                    <a:pt x="4571" y="2430780"/>
                  </a:lnTo>
                  <a:lnTo>
                    <a:pt x="7619" y="2433828"/>
                  </a:lnTo>
                  <a:lnTo>
                    <a:pt x="7619" y="2436876"/>
                  </a:lnTo>
                  <a:lnTo>
                    <a:pt x="6095" y="2438400"/>
                  </a:lnTo>
                  <a:lnTo>
                    <a:pt x="1523" y="2438400"/>
                  </a:lnTo>
                  <a:close/>
                </a:path>
                <a:path w="7620" h="4723130">
                  <a:moveTo>
                    <a:pt x="0" y="2436876"/>
                  </a:moveTo>
                  <a:lnTo>
                    <a:pt x="0" y="2433828"/>
                  </a:lnTo>
                  <a:lnTo>
                    <a:pt x="1523" y="2433828"/>
                  </a:lnTo>
                  <a:lnTo>
                    <a:pt x="1523" y="2436876"/>
                  </a:lnTo>
                  <a:lnTo>
                    <a:pt x="0" y="2436876"/>
                  </a:lnTo>
                  <a:close/>
                </a:path>
                <a:path w="7620" h="4723130">
                  <a:moveTo>
                    <a:pt x="6095" y="2400300"/>
                  </a:moveTo>
                  <a:lnTo>
                    <a:pt x="6095" y="2395728"/>
                  </a:lnTo>
                  <a:lnTo>
                    <a:pt x="7619" y="2395728"/>
                  </a:lnTo>
                  <a:lnTo>
                    <a:pt x="7619" y="2400300"/>
                  </a:lnTo>
                  <a:lnTo>
                    <a:pt x="6095" y="2400300"/>
                  </a:lnTo>
                  <a:close/>
                </a:path>
                <a:path w="7620" h="4723130">
                  <a:moveTo>
                    <a:pt x="1523" y="2401824"/>
                  </a:moveTo>
                  <a:lnTo>
                    <a:pt x="1523" y="2394204"/>
                  </a:lnTo>
                  <a:lnTo>
                    <a:pt x="6095" y="2394204"/>
                  </a:lnTo>
                  <a:lnTo>
                    <a:pt x="6095" y="2401824"/>
                  </a:lnTo>
                  <a:lnTo>
                    <a:pt x="1523" y="2401824"/>
                  </a:lnTo>
                  <a:close/>
                </a:path>
                <a:path w="7620" h="4723130">
                  <a:moveTo>
                    <a:pt x="0" y="2398776"/>
                  </a:moveTo>
                  <a:lnTo>
                    <a:pt x="0" y="2397252"/>
                  </a:lnTo>
                  <a:lnTo>
                    <a:pt x="1523" y="2395728"/>
                  </a:lnTo>
                  <a:lnTo>
                    <a:pt x="1523" y="2400300"/>
                  </a:lnTo>
                  <a:lnTo>
                    <a:pt x="0" y="2398776"/>
                  </a:lnTo>
                  <a:close/>
                </a:path>
                <a:path w="7620" h="4723130">
                  <a:moveTo>
                    <a:pt x="6095" y="2363724"/>
                  </a:moveTo>
                  <a:lnTo>
                    <a:pt x="6095" y="2359152"/>
                  </a:lnTo>
                  <a:lnTo>
                    <a:pt x="7619" y="2359152"/>
                  </a:lnTo>
                  <a:lnTo>
                    <a:pt x="7619" y="2363724"/>
                  </a:lnTo>
                  <a:lnTo>
                    <a:pt x="6095" y="2363724"/>
                  </a:lnTo>
                  <a:close/>
                </a:path>
                <a:path w="7620" h="4723130">
                  <a:moveTo>
                    <a:pt x="1523" y="2365247"/>
                  </a:moveTo>
                  <a:lnTo>
                    <a:pt x="1523" y="2357628"/>
                  </a:lnTo>
                  <a:lnTo>
                    <a:pt x="6095" y="2357628"/>
                  </a:lnTo>
                  <a:lnTo>
                    <a:pt x="6095" y="2365247"/>
                  </a:lnTo>
                  <a:lnTo>
                    <a:pt x="1523" y="2365247"/>
                  </a:lnTo>
                  <a:close/>
                </a:path>
                <a:path w="7620" h="4723130">
                  <a:moveTo>
                    <a:pt x="0" y="2362200"/>
                  </a:moveTo>
                  <a:lnTo>
                    <a:pt x="0" y="2360676"/>
                  </a:lnTo>
                  <a:lnTo>
                    <a:pt x="1523" y="2359152"/>
                  </a:lnTo>
                  <a:lnTo>
                    <a:pt x="1523" y="2363724"/>
                  </a:lnTo>
                  <a:lnTo>
                    <a:pt x="0" y="2362200"/>
                  </a:lnTo>
                  <a:close/>
                </a:path>
                <a:path w="7620" h="4723130">
                  <a:moveTo>
                    <a:pt x="6095" y="2327147"/>
                  </a:moveTo>
                  <a:lnTo>
                    <a:pt x="6095" y="2322576"/>
                  </a:lnTo>
                  <a:lnTo>
                    <a:pt x="7619" y="2322576"/>
                  </a:lnTo>
                  <a:lnTo>
                    <a:pt x="7619" y="2327147"/>
                  </a:lnTo>
                  <a:lnTo>
                    <a:pt x="6095" y="2327147"/>
                  </a:lnTo>
                  <a:close/>
                </a:path>
                <a:path w="7620" h="4723130">
                  <a:moveTo>
                    <a:pt x="1523" y="2328672"/>
                  </a:moveTo>
                  <a:lnTo>
                    <a:pt x="1523" y="2321052"/>
                  </a:lnTo>
                  <a:lnTo>
                    <a:pt x="6095" y="2321052"/>
                  </a:lnTo>
                  <a:lnTo>
                    <a:pt x="6095" y="2328672"/>
                  </a:lnTo>
                  <a:lnTo>
                    <a:pt x="1523" y="2328672"/>
                  </a:lnTo>
                  <a:close/>
                </a:path>
                <a:path w="7620" h="4723130">
                  <a:moveTo>
                    <a:pt x="0" y="2325624"/>
                  </a:moveTo>
                  <a:lnTo>
                    <a:pt x="0" y="2324100"/>
                  </a:lnTo>
                  <a:lnTo>
                    <a:pt x="1523" y="2322576"/>
                  </a:lnTo>
                  <a:lnTo>
                    <a:pt x="1523" y="2327147"/>
                  </a:lnTo>
                  <a:lnTo>
                    <a:pt x="0" y="2325624"/>
                  </a:lnTo>
                  <a:close/>
                </a:path>
                <a:path w="7620" h="4723130">
                  <a:moveTo>
                    <a:pt x="1523" y="2290572"/>
                  </a:moveTo>
                  <a:lnTo>
                    <a:pt x="1523" y="2284476"/>
                  </a:lnTo>
                  <a:lnTo>
                    <a:pt x="6095" y="2284476"/>
                  </a:lnTo>
                  <a:lnTo>
                    <a:pt x="7619" y="2286000"/>
                  </a:lnTo>
                  <a:lnTo>
                    <a:pt x="7619" y="2289047"/>
                  </a:lnTo>
                  <a:lnTo>
                    <a:pt x="4571" y="2292096"/>
                  </a:lnTo>
                  <a:lnTo>
                    <a:pt x="3047" y="2292096"/>
                  </a:lnTo>
                  <a:lnTo>
                    <a:pt x="1523" y="2290572"/>
                  </a:lnTo>
                  <a:close/>
                </a:path>
                <a:path w="7620" h="4723130">
                  <a:moveTo>
                    <a:pt x="0" y="2289047"/>
                  </a:moveTo>
                  <a:lnTo>
                    <a:pt x="0" y="2286000"/>
                  </a:lnTo>
                  <a:lnTo>
                    <a:pt x="1523" y="2286000"/>
                  </a:lnTo>
                  <a:lnTo>
                    <a:pt x="1523" y="2289047"/>
                  </a:lnTo>
                  <a:lnTo>
                    <a:pt x="0" y="2289047"/>
                  </a:lnTo>
                  <a:close/>
                </a:path>
                <a:path w="7620" h="4723130">
                  <a:moveTo>
                    <a:pt x="1523" y="2253996"/>
                  </a:moveTo>
                  <a:lnTo>
                    <a:pt x="1523" y="2247900"/>
                  </a:lnTo>
                  <a:lnTo>
                    <a:pt x="6095" y="2247900"/>
                  </a:lnTo>
                  <a:lnTo>
                    <a:pt x="7619" y="2249424"/>
                  </a:lnTo>
                  <a:lnTo>
                    <a:pt x="7619" y="2252472"/>
                  </a:lnTo>
                  <a:lnTo>
                    <a:pt x="6095" y="2253996"/>
                  </a:lnTo>
                  <a:lnTo>
                    <a:pt x="1523" y="2253996"/>
                  </a:lnTo>
                  <a:close/>
                </a:path>
                <a:path w="7620" h="4723130">
                  <a:moveTo>
                    <a:pt x="0" y="2252472"/>
                  </a:moveTo>
                  <a:lnTo>
                    <a:pt x="0" y="2249424"/>
                  </a:lnTo>
                  <a:lnTo>
                    <a:pt x="1523" y="2249424"/>
                  </a:lnTo>
                  <a:lnTo>
                    <a:pt x="1523" y="2252472"/>
                  </a:lnTo>
                  <a:lnTo>
                    <a:pt x="0" y="2252472"/>
                  </a:lnTo>
                  <a:close/>
                </a:path>
                <a:path w="7620" h="4723130">
                  <a:moveTo>
                    <a:pt x="1523" y="2217420"/>
                  </a:moveTo>
                  <a:lnTo>
                    <a:pt x="1523" y="2211324"/>
                  </a:lnTo>
                  <a:lnTo>
                    <a:pt x="3047" y="2209800"/>
                  </a:lnTo>
                  <a:lnTo>
                    <a:pt x="4571" y="2209800"/>
                  </a:lnTo>
                  <a:lnTo>
                    <a:pt x="7619" y="2212847"/>
                  </a:lnTo>
                  <a:lnTo>
                    <a:pt x="7619" y="2215896"/>
                  </a:lnTo>
                  <a:lnTo>
                    <a:pt x="6095" y="2217420"/>
                  </a:lnTo>
                  <a:lnTo>
                    <a:pt x="1523" y="2217420"/>
                  </a:lnTo>
                  <a:close/>
                </a:path>
                <a:path w="7620" h="4723130">
                  <a:moveTo>
                    <a:pt x="0" y="2214372"/>
                  </a:moveTo>
                  <a:lnTo>
                    <a:pt x="0" y="2212847"/>
                  </a:lnTo>
                  <a:lnTo>
                    <a:pt x="1523" y="2212847"/>
                  </a:lnTo>
                  <a:lnTo>
                    <a:pt x="1523" y="2215896"/>
                  </a:lnTo>
                  <a:lnTo>
                    <a:pt x="0" y="2214372"/>
                  </a:lnTo>
                  <a:close/>
                </a:path>
                <a:path w="7620" h="4723130">
                  <a:moveTo>
                    <a:pt x="6095" y="2179320"/>
                  </a:moveTo>
                  <a:lnTo>
                    <a:pt x="6095" y="2174747"/>
                  </a:lnTo>
                  <a:lnTo>
                    <a:pt x="7619" y="2174747"/>
                  </a:lnTo>
                  <a:lnTo>
                    <a:pt x="7619" y="2179320"/>
                  </a:lnTo>
                  <a:lnTo>
                    <a:pt x="6095" y="2179320"/>
                  </a:lnTo>
                  <a:close/>
                </a:path>
                <a:path w="7620" h="4723130">
                  <a:moveTo>
                    <a:pt x="1523" y="2180844"/>
                  </a:moveTo>
                  <a:lnTo>
                    <a:pt x="1523" y="2173224"/>
                  </a:lnTo>
                  <a:lnTo>
                    <a:pt x="6095" y="2173224"/>
                  </a:lnTo>
                  <a:lnTo>
                    <a:pt x="6095" y="2180844"/>
                  </a:lnTo>
                  <a:lnTo>
                    <a:pt x="1523" y="2180844"/>
                  </a:lnTo>
                  <a:close/>
                </a:path>
                <a:path w="7620" h="4723130">
                  <a:moveTo>
                    <a:pt x="0" y="2177796"/>
                  </a:moveTo>
                  <a:lnTo>
                    <a:pt x="0" y="2176272"/>
                  </a:lnTo>
                  <a:lnTo>
                    <a:pt x="1523" y="2174747"/>
                  </a:lnTo>
                  <a:lnTo>
                    <a:pt x="1523" y="2179320"/>
                  </a:lnTo>
                  <a:lnTo>
                    <a:pt x="0" y="2177796"/>
                  </a:lnTo>
                  <a:close/>
                </a:path>
                <a:path w="7620" h="4723130">
                  <a:moveTo>
                    <a:pt x="6095" y="2142744"/>
                  </a:moveTo>
                  <a:lnTo>
                    <a:pt x="6095" y="2138172"/>
                  </a:lnTo>
                  <a:lnTo>
                    <a:pt x="7619" y="2138172"/>
                  </a:lnTo>
                  <a:lnTo>
                    <a:pt x="7619" y="2142744"/>
                  </a:lnTo>
                  <a:lnTo>
                    <a:pt x="6095" y="2142744"/>
                  </a:lnTo>
                  <a:close/>
                </a:path>
                <a:path w="7620" h="4723130">
                  <a:moveTo>
                    <a:pt x="1523" y="2144268"/>
                  </a:moveTo>
                  <a:lnTo>
                    <a:pt x="1523" y="2136647"/>
                  </a:lnTo>
                  <a:lnTo>
                    <a:pt x="6095" y="2136647"/>
                  </a:lnTo>
                  <a:lnTo>
                    <a:pt x="6095" y="2144268"/>
                  </a:lnTo>
                  <a:lnTo>
                    <a:pt x="1523" y="2144268"/>
                  </a:lnTo>
                  <a:close/>
                </a:path>
                <a:path w="7620" h="4723130">
                  <a:moveTo>
                    <a:pt x="0" y="2141220"/>
                  </a:moveTo>
                  <a:lnTo>
                    <a:pt x="0" y="2139696"/>
                  </a:lnTo>
                  <a:lnTo>
                    <a:pt x="1523" y="2138172"/>
                  </a:lnTo>
                  <a:lnTo>
                    <a:pt x="1523" y="2142744"/>
                  </a:lnTo>
                  <a:lnTo>
                    <a:pt x="0" y="2141220"/>
                  </a:lnTo>
                  <a:close/>
                </a:path>
                <a:path w="7620" h="4723130">
                  <a:moveTo>
                    <a:pt x="0" y="2104644"/>
                  </a:moveTo>
                  <a:lnTo>
                    <a:pt x="0" y="2103120"/>
                  </a:lnTo>
                  <a:lnTo>
                    <a:pt x="1523" y="2101596"/>
                  </a:lnTo>
                  <a:lnTo>
                    <a:pt x="1523" y="2100072"/>
                  </a:lnTo>
                  <a:lnTo>
                    <a:pt x="6095" y="2100072"/>
                  </a:lnTo>
                  <a:lnTo>
                    <a:pt x="6095" y="2101596"/>
                  </a:lnTo>
                  <a:lnTo>
                    <a:pt x="7619" y="2101596"/>
                  </a:lnTo>
                  <a:lnTo>
                    <a:pt x="7619" y="2106168"/>
                  </a:lnTo>
                  <a:lnTo>
                    <a:pt x="6095" y="2106168"/>
                  </a:lnTo>
                  <a:lnTo>
                    <a:pt x="4571" y="2107692"/>
                  </a:lnTo>
                  <a:lnTo>
                    <a:pt x="3047" y="2107692"/>
                  </a:lnTo>
                  <a:lnTo>
                    <a:pt x="0" y="2104644"/>
                  </a:lnTo>
                  <a:close/>
                </a:path>
                <a:path w="7620" h="4723130">
                  <a:moveTo>
                    <a:pt x="1523" y="2069592"/>
                  </a:moveTo>
                  <a:lnTo>
                    <a:pt x="1523" y="2063496"/>
                  </a:lnTo>
                  <a:lnTo>
                    <a:pt x="6095" y="2063496"/>
                  </a:lnTo>
                  <a:lnTo>
                    <a:pt x="7619" y="2065020"/>
                  </a:lnTo>
                  <a:lnTo>
                    <a:pt x="7619" y="2068068"/>
                  </a:lnTo>
                  <a:lnTo>
                    <a:pt x="4571" y="2071116"/>
                  </a:lnTo>
                  <a:lnTo>
                    <a:pt x="3047" y="2071116"/>
                  </a:lnTo>
                  <a:lnTo>
                    <a:pt x="1523" y="2069592"/>
                  </a:lnTo>
                  <a:close/>
                </a:path>
                <a:path w="7620" h="4723130">
                  <a:moveTo>
                    <a:pt x="0" y="2068068"/>
                  </a:moveTo>
                  <a:lnTo>
                    <a:pt x="0" y="2065020"/>
                  </a:lnTo>
                  <a:lnTo>
                    <a:pt x="1523" y="2065020"/>
                  </a:lnTo>
                  <a:lnTo>
                    <a:pt x="1523" y="2068068"/>
                  </a:lnTo>
                  <a:lnTo>
                    <a:pt x="0" y="2068068"/>
                  </a:lnTo>
                  <a:close/>
                </a:path>
                <a:path w="7620" h="4723130">
                  <a:moveTo>
                    <a:pt x="1523" y="2033016"/>
                  </a:moveTo>
                  <a:lnTo>
                    <a:pt x="1523" y="2026920"/>
                  </a:lnTo>
                  <a:lnTo>
                    <a:pt x="6095" y="2026920"/>
                  </a:lnTo>
                  <a:lnTo>
                    <a:pt x="7619" y="2028444"/>
                  </a:lnTo>
                  <a:lnTo>
                    <a:pt x="7619" y="2031492"/>
                  </a:lnTo>
                  <a:lnTo>
                    <a:pt x="6095" y="2033016"/>
                  </a:lnTo>
                  <a:lnTo>
                    <a:pt x="1523" y="2033016"/>
                  </a:lnTo>
                  <a:close/>
                </a:path>
                <a:path w="7620" h="4723130">
                  <a:moveTo>
                    <a:pt x="0" y="2031492"/>
                  </a:moveTo>
                  <a:lnTo>
                    <a:pt x="0" y="2028444"/>
                  </a:lnTo>
                  <a:lnTo>
                    <a:pt x="1523" y="2028444"/>
                  </a:lnTo>
                  <a:lnTo>
                    <a:pt x="1523" y="2031492"/>
                  </a:lnTo>
                  <a:lnTo>
                    <a:pt x="0" y="2031492"/>
                  </a:lnTo>
                  <a:close/>
                </a:path>
                <a:path w="7620" h="4723130">
                  <a:moveTo>
                    <a:pt x="1523" y="1996439"/>
                  </a:moveTo>
                  <a:lnTo>
                    <a:pt x="1523" y="1990344"/>
                  </a:lnTo>
                  <a:lnTo>
                    <a:pt x="3047" y="1988820"/>
                  </a:lnTo>
                  <a:lnTo>
                    <a:pt x="4571" y="1988820"/>
                  </a:lnTo>
                  <a:lnTo>
                    <a:pt x="7619" y="1991868"/>
                  </a:lnTo>
                  <a:lnTo>
                    <a:pt x="7619" y="1994916"/>
                  </a:lnTo>
                  <a:lnTo>
                    <a:pt x="6095" y="1996439"/>
                  </a:lnTo>
                  <a:lnTo>
                    <a:pt x="1523" y="1996439"/>
                  </a:lnTo>
                  <a:close/>
                </a:path>
                <a:path w="7620" h="4723130">
                  <a:moveTo>
                    <a:pt x="0" y="1993392"/>
                  </a:moveTo>
                  <a:lnTo>
                    <a:pt x="0" y="1991868"/>
                  </a:lnTo>
                  <a:lnTo>
                    <a:pt x="1523" y="1991868"/>
                  </a:lnTo>
                  <a:lnTo>
                    <a:pt x="1523" y="1994916"/>
                  </a:lnTo>
                  <a:lnTo>
                    <a:pt x="0" y="1993392"/>
                  </a:lnTo>
                  <a:close/>
                </a:path>
                <a:path w="7620" h="4723130">
                  <a:moveTo>
                    <a:pt x="6095" y="1958339"/>
                  </a:moveTo>
                  <a:lnTo>
                    <a:pt x="6095" y="1953768"/>
                  </a:lnTo>
                  <a:lnTo>
                    <a:pt x="7619" y="1953768"/>
                  </a:lnTo>
                  <a:lnTo>
                    <a:pt x="7619" y="1958339"/>
                  </a:lnTo>
                  <a:lnTo>
                    <a:pt x="6095" y="1958339"/>
                  </a:lnTo>
                  <a:close/>
                </a:path>
                <a:path w="7620" h="4723130">
                  <a:moveTo>
                    <a:pt x="1523" y="1959864"/>
                  </a:moveTo>
                  <a:lnTo>
                    <a:pt x="1523" y="1952244"/>
                  </a:lnTo>
                  <a:lnTo>
                    <a:pt x="6095" y="1952244"/>
                  </a:lnTo>
                  <a:lnTo>
                    <a:pt x="6095" y="1959864"/>
                  </a:lnTo>
                  <a:lnTo>
                    <a:pt x="1523" y="1959864"/>
                  </a:lnTo>
                  <a:close/>
                </a:path>
                <a:path w="7620" h="4723130">
                  <a:moveTo>
                    <a:pt x="0" y="1956816"/>
                  </a:moveTo>
                  <a:lnTo>
                    <a:pt x="0" y="1955292"/>
                  </a:lnTo>
                  <a:lnTo>
                    <a:pt x="1523" y="1953768"/>
                  </a:lnTo>
                  <a:lnTo>
                    <a:pt x="1523" y="1958339"/>
                  </a:lnTo>
                  <a:lnTo>
                    <a:pt x="0" y="1956816"/>
                  </a:lnTo>
                  <a:close/>
                </a:path>
                <a:path w="7620" h="4723130">
                  <a:moveTo>
                    <a:pt x="6095" y="1921764"/>
                  </a:moveTo>
                  <a:lnTo>
                    <a:pt x="6095" y="1917192"/>
                  </a:lnTo>
                  <a:lnTo>
                    <a:pt x="7619" y="1917192"/>
                  </a:lnTo>
                  <a:lnTo>
                    <a:pt x="7619" y="1921764"/>
                  </a:lnTo>
                  <a:lnTo>
                    <a:pt x="6095" y="1921764"/>
                  </a:lnTo>
                  <a:close/>
                </a:path>
                <a:path w="7620" h="4723130">
                  <a:moveTo>
                    <a:pt x="1523" y="1923288"/>
                  </a:moveTo>
                  <a:lnTo>
                    <a:pt x="1523" y="1915668"/>
                  </a:lnTo>
                  <a:lnTo>
                    <a:pt x="6095" y="1915668"/>
                  </a:lnTo>
                  <a:lnTo>
                    <a:pt x="6095" y="1923288"/>
                  </a:lnTo>
                  <a:lnTo>
                    <a:pt x="1523" y="1923288"/>
                  </a:lnTo>
                  <a:close/>
                </a:path>
                <a:path w="7620" h="4723130">
                  <a:moveTo>
                    <a:pt x="0" y="1920239"/>
                  </a:moveTo>
                  <a:lnTo>
                    <a:pt x="0" y="1918716"/>
                  </a:lnTo>
                  <a:lnTo>
                    <a:pt x="1523" y="1917192"/>
                  </a:lnTo>
                  <a:lnTo>
                    <a:pt x="1523" y="1921764"/>
                  </a:lnTo>
                  <a:lnTo>
                    <a:pt x="0" y="1920239"/>
                  </a:lnTo>
                  <a:close/>
                </a:path>
                <a:path w="7620" h="4723130">
                  <a:moveTo>
                    <a:pt x="0" y="1883663"/>
                  </a:moveTo>
                  <a:lnTo>
                    <a:pt x="0" y="1882139"/>
                  </a:lnTo>
                  <a:lnTo>
                    <a:pt x="1523" y="1880616"/>
                  </a:lnTo>
                  <a:lnTo>
                    <a:pt x="1523" y="1879092"/>
                  </a:lnTo>
                  <a:lnTo>
                    <a:pt x="6095" y="1879092"/>
                  </a:lnTo>
                  <a:lnTo>
                    <a:pt x="6095" y="1880616"/>
                  </a:lnTo>
                  <a:lnTo>
                    <a:pt x="7619" y="1880616"/>
                  </a:lnTo>
                  <a:lnTo>
                    <a:pt x="7619" y="1885188"/>
                  </a:lnTo>
                  <a:lnTo>
                    <a:pt x="6095" y="1885188"/>
                  </a:lnTo>
                  <a:lnTo>
                    <a:pt x="4571" y="1886712"/>
                  </a:lnTo>
                  <a:lnTo>
                    <a:pt x="3047" y="1886712"/>
                  </a:lnTo>
                  <a:lnTo>
                    <a:pt x="0" y="1883663"/>
                  </a:lnTo>
                  <a:close/>
                </a:path>
                <a:path w="7620" h="4723130">
                  <a:moveTo>
                    <a:pt x="1523" y="1848612"/>
                  </a:moveTo>
                  <a:lnTo>
                    <a:pt x="1523" y="1842516"/>
                  </a:lnTo>
                  <a:lnTo>
                    <a:pt x="6095" y="1842516"/>
                  </a:lnTo>
                  <a:lnTo>
                    <a:pt x="7619" y="1844039"/>
                  </a:lnTo>
                  <a:lnTo>
                    <a:pt x="7619" y="1847088"/>
                  </a:lnTo>
                  <a:lnTo>
                    <a:pt x="4571" y="1850136"/>
                  </a:lnTo>
                  <a:lnTo>
                    <a:pt x="3047" y="1850136"/>
                  </a:lnTo>
                  <a:lnTo>
                    <a:pt x="1523" y="1848612"/>
                  </a:lnTo>
                  <a:close/>
                </a:path>
                <a:path w="7620" h="4723130">
                  <a:moveTo>
                    <a:pt x="0" y="1847088"/>
                  </a:moveTo>
                  <a:lnTo>
                    <a:pt x="0" y="1844039"/>
                  </a:lnTo>
                  <a:lnTo>
                    <a:pt x="1523" y="1844039"/>
                  </a:lnTo>
                  <a:lnTo>
                    <a:pt x="1523" y="1847088"/>
                  </a:lnTo>
                  <a:lnTo>
                    <a:pt x="0" y="1847088"/>
                  </a:lnTo>
                  <a:close/>
                </a:path>
                <a:path w="7620" h="4723130">
                  <a:moveTo>
                    <a:pt x="1523" y="1812036"/>
                  </a:moveTo>
                  <a:lnTo>
                    <a:pt x="1523" y="1805939"/>
                  </a:lnTo>
                  <a:lnTo>
                    <a:pt x="6095" y="1805939"/>
                  </a:lnTo>
                  <a:lnTo>
                    <a:pt x="7619" y="1807463"/>
                  </a:lnTo>
                  <a:lnTo>
                    <a:pt x="7619" y="1810512"/>
                  </a:lnTo>
                  <a:lnTo>
                    <a:pt x="6095" y="1812036"/>
                  </a:lnTo>
                  <a:lnTo>
                    <a:pt x="1523" y="1812036"/>
                  </a:lnTo>
                  <a:close/>
                </a:path>
                <a:path w="7620" h="4723130">
                  <a:moveTo>
                    <a:pt x="0" y="1810512"/>
                  </a:moveTo>
                  <a:lnTo>
                    <a:pt x="0" y="1807463"/>
                  </a:lnTo>
                  <a:lnTo>
                    <a:pt x="1523" y="1807463"/>
                  </a:lnTo>
                  <a:lnTo>
                    <a:pt x="1523" y="1810512"/>
                  </a:lnTo>
                  <a:lnTo>
                    <a:pt x="0" y="1810512"/>
                  </a:lnTo>
                  <a:close/>
                </a:path>
                <a:path w="7620" h="4723130">
                  <a:moveTo>
                    <a:pt x="1523" y="1775460"/>
                  </a:moveTo>
                  <a:lnTo>
                    <a:pt x="1523" y="1769363"/>
                  </a:lnTo>
                  <a:lnTo>
                    <a:pt x="3047" y="1767839"/>
                  </a:lnTo>
                  <a:lnTo>
                    <a:pt x="4571" y="1767839"/>
                  </a:lnTo>
                  <a:lnTo>
                    <a:pt x="7619" y="1770888"/>
                  </a:lnTo>
                  <a:lnTo>
                    <a:pt x="7619" y="1773936"/>
                  </a:lnTo>
                  <a:lnTo>
                    <a:pt x="6095" y="1773936"/>
                  </a:lnTo>
                  <a:lnTo>
                    <a:pt x="6095" y="1775460"/>
                  </a:lnTo>
                  <a:lnTo>
                    <a:pt x="1523" y="1775460"/>
                  </a:lnTo>
                  <a:close/>
                </a:path>
                <a:path w="7620" h="4723130">
                  <a:moveTo>
                    <a:pt x="0" y="1772412"/>
                  </a:moveTo>
                  <a:lnTo>
                    <a:pt x="0" y="1770888"/>
                  </a:lnTo>
                  <a:lnTo>
                    <a:pt x="1523" y="1770888"/>
                  </a:lnTo>
                  <a:lnTo>
                    <a:pt x="1523" y="1773936"/>
                  </a:lnTo>
                  <a:lnTo>
                    <a:pt x="0" y="1772412"/>
                  </a:lnTo>
                  <a:close/>
                </a:path>
                <a:path w="7620" h="4723130">
                  <a:moveTo>
                    <a:pt x="6095" y="1737360"/>
                  </a:moveTo>
                  <a:lnTo>
                    <a:pt x="6095" y="1732788"/>
                  </a:lnTo>
                  <a:lnTo>
                    <a:pt x="7619" y="1732788"/>
                  </a:lnTo>
                  <a:lnTo>
                    <a:pt x="7619" y="1737360"/>
                  </a:lnTo>
                  <a:lnTo>
                    <a:pt x="6095" y="1737360"/>
                  </a:lnTo>
                  <a:close/>
                </a:path>
                <a:path w="7620" h="4723130">
                  <a:moveTo>
                    <a:pt x="1523" y="1738884"/>
                  </a:moveTo>
                  <a:lnTo>
                    <a:pt x="1523" y="1731263"/>
                  </a:lnTo>
                  <a:lnTo>
                    <a:pt x="6095" y="1731263"/>
                  </a:lnTo>
                  <a:lnTo>
                    <a:pt x="6095" y="1738884"/>
                  </a:lnTo>
                  <a:lnTo>
                    <a:pt x="1523" y="1738884"/>
                  </a:lnTo>
                  <a:close/>
                </a:path>
                <a:path w="7620" h="4723130">
                  <a:moveTo>
                    <a:pt x="0" y="1735836"/>
                  </a:moveTo>
                  <a:lnTo>
                    <a:pt x="0" y="1734312"/>
                  </a:lnTo>
                  <a:lnTo>
                    <a:pt x="1523" y="1732788"/>
                  </a:lnTo>
                  <a:lnTo>
                    <a:pt x="1523" y="1737360"/>
                  </a:lnTo>
                  <a:lnTo>
                    <a:pt x="0" y="1735836"/>
                  </a:lnTo>
                  <a:close/>
                </a:path>
                <a:path w="7620" h="4723130">
                  <a:moveTo>
                    <a:pt x="6095" y="1700784"/>
                  </a:moveTo>
                  <a:lnTo>
                    <a:pt x="6095" y="1696212"/>
                  </a:lnTo>
                  <a:lnTo>
                    <a:pt x="7619" y="1696212"/>
                  </a:lnTo>
                  <a:lnTo>
                    <a:pt x="7619" y="1700784"/>
                  </a:lnTo>
                  <a:lnTo>
                    <a:pt x="6095" y="1700784"/>
                  </a:lnTo>
                  <a:close/>
                </a:path>
                <a:path w="7620" h="4723130">
                  <a:moveTo>
                    <a:pt x="1523" y="1702308"/>
                  </a:moveTo>
                  <a:lnTo>
                    <a:pt x="1523" y="1694688"/>
                  </a:lnTo>
                  <a:lnTo>
                    <a:pt x="6095" y="1694688"/>
                  </a:lnTo>
                  <a:lnTo>
                    <a:pt x="6095" y="1702308"/>
                  </a:lnTo>
                  <a:lnTo>
                    <a:pt x="1523" y="1702308"/>
                  </a:lnTo>
                  <a:close/>
                </a:path>
                <a:path w="7620" h="4723130">
                  <a:moveTo>
                    <a:pt x="0" y="1699260"/>
                  </a:moveTo>
                  <a:lnTo>
                    <a:pt x="0" y="1697736"/>
                  </a:lnTo>
                  <a:lnTo>
                    <a:pt x="1523" y="1696212"/>
                  </a:lnTo>
                  <a:lnTo>
                    <a:pt x="1523" y="1700784"/>
                  </a:lnTo>
                  <a:lnTo>
                    <a:pt x="0" y="1699260"/>
                  </a:lnTo>
                  <a:close/>
                </a:path>
                <a:path w="7620" h="4723130">
                  <a:moveTo>
                    <a:pt x="0" y="1662684"/>
                  </a:moveTo>
                  <a:lnTo>
                    <a:pt x="0" y="1661160"/>
                  </a:lnTo>
                  <a:lnTo>
                    <a:pt x="1523" y="1659636"/>
                  </a:lnTo>
                  <a:lnTo>
                    <a:pt x="1523" y="1658112"/>
                  </a:lnTo>
                  <a:lnTo>
                    <a:pt x="6095" y="1658112"/>
                  </a:lnTo>
                  <a:lnTo>
                    <a:pt x="6095" y="1659636"/>
                  </a:lnTo>
                  <a:lnTo>
                    <a:pt x="7619" y="1659636"/>
                  </a:lnTo>
                  <a:lnTo>
                    <a:pt x="7619" y="1664208"/>
                  </a:lnTo>
                  <a:lnTo>
                    <a:pt x="6095" y="1664208"/>
                  </a:lnTo>
                  <a:lnTo>
                    <a:pt x="4571" y="1665732"/>
                  </a:lnTo>
                  <a:lnTo>
                    <a:pt x="3047" y="1665732"/>
                  </a:lnTo>
                  <a:lnTo>
                    <a:pt x="0" y="1662684"/>
                  </a:lnTo>
                  <a:close/>
                </a:path>
                <a:path w="7620" h="4723130">
                  <a:moveTo>
                    <a:pt x="1523" y="1627632"/>
                  </a:moveTo>
                  <a:lnTo>
                    <a:pt x="1523" y="1621536"/>
                  </a:lnTo>
                  <a:lnTo>
                    <a:pt x="6095" y="1621536"/>
                  </a:lnTo>
                  <a:lnTo>
                    <a:pt x="7619" y="1623060"/>
                  </a:lnTo>
                  <a:lnTo>
                    <a:pt x="7619" y="1626108"/>
                  </a:lnTo>
                  <a:lnTo>
                    <a:pt x="4571" y="1629155"/>
                  </a:lnTo>
                  <a:lnTo>
                    <a:pt x="3047" y="1629155"/>
                  </a:lnTo>
                  <a:lnTo>
                    <a:pt x="1523" y="1627632"/>
                  </a:lnTo>
                  <a:close/>
                </a:path>
                <a:path w="7620" h="4723130">
                  <a:moveTo>
                    <a:pt x="0" y="1626108"/>
                  </a:moveTo>
                  <a:lnTo>
                    <a:pt x="0" y="1623060"/>
                  </a:lnTo>
                  <a:lnTo>
                    <a:pt x="1523" y="1623060"/>
                  </a:lnTo>
                  <a:lnTo>
                    <a:pt x="1523" y="1626108"/>
                  </a:lnTo>
                  <a:lnTo>
                    <a:pt x="0" y="1626108"/>
                  </a:lnTo>
                  <a:close/>
                </a:path>
                <a:path w="7620" h="4723130">
                  <a:moveTo>
                    <a:pt x="1523" y="1591055"/>
                  </a:moveTo>
                  <a:lnTo>
                    <a:pt x="1523" y="1584960"/>
                  </a:lnTo>
                  <a:lnTo>
                    <a:pt x="6095" y="1584960"/>
                  </a:lnTo>
                  <a:lnTo>
                    <a:pt x="7619" y="1586484"/>
                  </a:lnTo>
                  <a:lnTo>
                    <a:pt x="7619" y="1589532"/>
                  </a:lnTo>
                  <a:lnTo>
                    <a:pt x="6095" y="1591055"/>
                  </a:lnTo>
                  <a:lnTo>
                    <a:pt x="1523" y="1591055"/>
                  </a:lnTo>
                  <a:close/>
                </a:path>
                <a:path w="7620" h="4723130">
                  <a:moveTo>
                    <a:pt x="0" y="1589532"/>
                  </a:moveTo>
                  <a:lnTo>
                    <a:pt x="0" y="1586484"/>
                  </a:lnTo>
                  <a:lnTo>
                    <a:pt x="1523" y="1586484"/>
                  </a:lnTo>
                  <a:lnTo>
                    <a:pt x="1523" y="1589532"/>
                  </a:lnTo>
                  <a:lnTo>
                    <a:pt x="0" y="1589532"/>
                  </a:lnTo>
                  <a:close/>
                </a:path>
                <a:path w="7620" h="4723130">
                  <a:moveTo>
                    <a:pt x="1523" y="1554480"/>
                  </a:moveTo>
                  <a:lnTo>
                    <a:pt x="1523" y="1548384"/>
                  </a:lnTo>
                  <a:lnTo>
                    <a:pt x="3047" y="1546860"/>
                  </a:lnTo>
                  <a:lnTo>
                    <a:pt x="4571" y="1546860"/>
                  </a:lnTo>
                  <a:lnTo>
                    <a:pt x="7619" y="1549908"/>
                  </a:lnTo>
                  <a:lnTo>
                    <a:pt x="7619" y="1552955"/>
                  </a:lnTo>
                  <a:lnTo>
                    <a:pt x="6095" y="1552955"/>
                  </a:lnTo>
                  <a:lnTo>
                    <a:pt x="6095" y="1554480"/>
                  </a:lnTo>
                  <a:lnTo>
                    <a:pt x="1523" y="1554480"/>
                  </a:lnTo>
                  <a:close/>
                </a:path>
                <a:path w="7620" h="4723130">
                  <a:moveTo>
                    <a:pt x="0" y="1551432"/>
                  </a:moveTo>
                  <a:lnTo>
                    <a:pt x="0" y="1549908"/>
                  </a:lnTo>
                  <a:lnTo>
                    <a:pt x="1523" y="1549908"/>
                  </a:lnTo>
                  <a:lnTo>
                    <a:pt x="1523" y="1552955"/>
                  </a:lnTo>
                  <a:lnTo>
                    <a:pt x="0" y="1551432"/>
                  </a:lnTo>
                  <a:close/>
                </a:path>
                <a:path w="7620" h="4723130">
                  <a:moveTo>
                    <a:pt x="6095" y="1516380"/>
                  </a:moveTo>
                  <a:lnTo>
                    <a:pt x="6095" y="1511808"/>
                  </a:lnTo>
                  <a:lnTo>
                    <a:pt x="7619" y="1511808"/>
                  </a:lnTo>
                  <a:lnTo>
                    <a:pt x="7619" y="1516380"/>
                  </a:lnTo>
                  <a:lnTo>
                    <a:pt x="6095" y="1516380"/>
                  </a:lnTo>
                  <a:close/>
                </a:path>
                <a:path w="7620" h="4723130">
                  <a:moveTo>
                    <a:pt x="1523" y="1517904"/>
                  </a:moveTo>
                  <a:lnTo>
                    <a:pt x="1523" y="1510284"/>
                  </a:lnTo>
                  <a:lnTo>
                    <a:pt x="6095" y="1510284"/>
                  </a:lnTo>
                  <a:lnTo>
                    <a:pt x="6095" y="1517904"/>
                  </a:lnTo>
                  <a:lnTo>
                    <a:pt x="1523" y="1517904"/>
                  </a:lnTo>
                  <a:close/>
                </a:path>
                <a:path w="7620" h="4723130">
                  <a:moveTo>
                    <a:pt x="0" y="1514855"/>
                  </a:moveTo>
                  <a:lnTo>
                    <a:pt x="0" y="1513332"/>
                  </a:lnTo>
                  <a:lnTo>
                    <a:pt x="1523" y="1511808"/>
                  </a:lnTo>
                  <a:lnTo>
                    <a:pt x="1523" y="1516380"/>
                  </a:lnTo>
                  <a:lnTo>
                    <a:pt x="0" y="1514855"/>
                  </a:lnTo>
                  <a:close/>
                </a:path>
                <a:path w="7620" h="4723130">
                  <a:moveTo>
                    <a:pt x="6095" y="1479804"/>
                  </a:moveTo>
                  <a:lnTo>
                    <a:pt x="6095" y="1475232"/>
                  </a:lnTo>
                  <a:lnTo>
                    <a:pt x="7619" y="1475232"/>
                  </a:lnTo>
                  <a:lnTo>
                    <a:pt x="7619" y="1479804"/>
                  </a:lnTo>
                  <a:lnTo>
                    <a:pt x="6095" y="1479804"/>
                  </a:lnTo>
                  <a:close/>
                </a:path>
                <a:path w="7620" h="4723130">
                  <a:moveTo>
                    <a:pt x="1523" y="1481328"/>
                  </a:moveTo>
                  <a:lnTo>
                    <a:pt x="1523" y="1473708"/>
                  </a:lnTo>
                  <a:lnTo>
                    <a:pt x="6095" y="1473708"/>
                  </a:lnTo>
                  <a:lnTo>
                    <a:pt x="6095" y="1481328"/>
                  </a:lnTo>
                  <a:lnTo>
                    <a:pt x="1523" y="1481328"/>
                  </a:lnTo>
                  <a:close/>
                </a:path>
                <a:path w="7620" h="4723130">
                  <a:moveTo>
                    <a:pt x="0" y="1478280"/>
                  </a:moveTo>
                  <a:lnTo>
                    <a:pt x="0" y="1476755"/>
                  </a:lnTo>
                  <a:lnTo>
                    <a:pt x="1523" y="1475232"/>
                  </a:lnTo>
                  <a:lnTo>
                    <a:pt x="1523" y="1479804"/>
                  </a:lnTo>
                  <a:lnTo>
                    <a:pt x="0" y="1478280"/>
                  </a:lnTo>
                  <a:close/>
                </a:path>
                <a:path w="7620" h="4723130">
                  <a:moveTo>
                    <a:pt x="1523" y="1443228"/>
                  </a:moveTo>
                  <a:lnTo>
                    <a:pt x="1523" y="1437132"/>
                  </a:lnTo>
                  <a:lnTo>
                    <a:pt x="6095" y="1437132"/>
                  </a:lnTo>
                  <a:lnTo>
                    <a:pt x="6095" y="1438655"/>
                  </a:lnTo>
                  <a:lnTo>
                    <a:pt x="7619" y="1438655"/>
                  </a:lnTo>
                  <a:lnTo>
                    <a:pt x="7619" y="1441704"/>
                  </a:lnTo>
                  <a:lnTo>
                    <a:pt x="4571" y="1444752"/>
                  </a:lnTo>
                  <a:lnTo>
                    <a:pt x="3047" y="1444752"/>
                  </a:lnTo>
                  <a:lnTo>
                    <a:pt x="1523" y="1443228"/>
                  </a:lnTo>
                  <a:close/>
                </a:path>
                <a:path w="7620" h="4723130">
                  <a:moveTo>
                    <a:pt x="0" y="1441704"/>
                  </a:moveTo>
                  <a:lnTo>
                    <a:pt x="0" y="1440180"/>
                  </a:lnTo>
                  <a:lnTo>
                    <a:pt x="1523" y="1438655"/>
                  </a:lnTo>
                  <a:lnTo>
                    <a:pt x="1523" y="1441704"/>
                  </a:lnTo>
                  <a:lnTo>
                    <a:pt x="0" y="1441704"/>
                  </a:lnTo>
                  <a:close/>
                </a:path>
                <a:path w="7620" h="4723130">
                  <a:moveTo>
                    <a:pt x="1523" y="1406652"/>
                  </a:moveTo>
                  <a:lnTo>
                    <a:pt x="1523" y="1400555"/>
                  </a:lnTo>
                  <a:lnTo>
                    <a:pt x="6095" y="1400555"/>
                  </a:lnTo>
                  <a:lnTo>
                    <a:pt x="7619" y="1402080"/>
                  </a:lnTo>
                  <a:lnTo>
                    <a:pt x="7619" y="1405128"/>
                  </a:lnTo>
                  <a:lnTo>
                    <a:pt x="6095" y="1406652"/>
                  </a:lnTo>
                  <a:lnTo>
                    <a:pt x="1523" y="1406652"/>
                  </a:lnTo>
                  <a:close/>
                </a:path>
                <a:path w="7620" h="4723130">
                  <a:moveTo>
                    <a:pt x="0" y="1405128"/>
                  </a:moveTo>
                  <a:lnTo>
                    <a:pt x="0" y="1402080"/>
                  </a:lnTo>
                  <a:lnTo>
                    <a:pt x="1523" y="1402080"/>
                  </a:lnTo>
                  <a:lnTo>
                    <a:pt x="1523" y="1405128"/>
                  </a:lnTo>
                  <a:lnTo>
                    <a:pt x="0" y="1405128"/>
                  </a:lnTo>
                  <a:close/>
                </a:path>
                <a:path w="7620" h="4723130">
                  <a:moveTo>
                    <a:pt x="1523" y="1370076"/>
                  </a:moveTo>
                  <a:lnTo>
                    <a:pt x="1523" y="1363980"/>
                  </a:lnTo>
                  <a:lnTo>
                    <a:pt x="3047" y="1362455"/>
                  </a:lnTo>
                  <a:lnTo>
                    <a:pt x="4571" y="1362455"/>
                  </a:lnTo>
                  <a:lnTo>
                    <a:pt x="7619" y="1365504"/>
                  </a:lnTo>
                  <a:lnTo>
                    <a:pt x="7619" y="1368552"/>
                  </a:lnTo>
                  <a:lnTo>
                    <a:pt x="6095" y="1370076"/>
                  </a:lnTo>
                  <a:lnTo>
                    <a:pt x="1523" y="1370076"/>
                  </a:lnTo>
                  <a:close/>
                </a:path>
                <a:path w="7620" h="4723130">
                  <a:moveTo>
                    <a:pt x="0" y="1368552"/>
                  </a:moveTo>
                  <a:lnTo>
                    <a:pt x="0" y="1365504"/>
                  </a:lnTo>
                  <a:lnTo>
                    <a:pt x="1523" y="1365504"/>
                  </a:lnTo>
                  <a:lnTo>
                    <a:pt x="1523" y="1368552"/>
                  </a:lnTo>
                  <a:lnTo>
                    <a:pt x="0" y="1368552"/>
                  </a:lnTo>
                  <a:close/>
                </a:path>
                <a:path w="7620" h="4723130">
                  <a:moveTo>
                    <a:pt x="1523" y="1333500"/>
                  </a:moveTo>
                  <a:lnTo>
                    <a:pt x="1523" y="1327404"/>
                  </a:lnTo>
                  <a:lnTo>
                    <a:pt x="3047" y="1325880"/>
                  </a:lnTo>
                  <a:lnTo>
                    <a:pt x="4571" y="1325880"/>
                  </a:lnTo>
                  <a:lnTo>
                    <a:pt x="7619" y="1328928"/>
                  </a:lnTo>
                  <a:lnTo>
                    <a:pt x="7619" y="1331976"/>
                  </a:lnTo>
                  <a:lnTo>
                    <a:pt x="6095" y="1331976"/>
                  </a:lnTo>
                  <a:lnTo>
                    <a:pt x="6095" y="1333500"/>
                  </a:lnTo>
                  <a:lnTo>
                    <a:pt x="1523" y="1333500"/>
                  </a:lnTo>
                  <a:close/>
                </a:path>
                <a:path w="7620" h="4723130">
                  <a:moveTo>
                    <a:pt x="0" y="1330452"/>
                  </a:moveTo>
                  <a:lnTo>
                    <a:pt x="0" y="1328928"/>
                  </a:lnTo>
                  <a:lnTo>
                    <a:pt x="1523" y="1328928"/>
                  </a:lnTo>
                  <a:lnTo>
                    <a:pt x="1523" y="1331976"/>
                  </a:lnTo>
                  <a:lnTo>
                    <a:pt x="0" y="1330452"/>
                  </a:lnTo>
                  <a:close/>
                </a:path>
                <a:path w="7620" h="4723130">
                  <a:moveTo>
                    <a:pt x="6095" y="1295400"/>
                  </a:moveTo>
                  <a:lnTo>
                    <a:pt x="6095" y="1290828"/>
                  </a:lnTo>
                  <a:lnTo>
                    <a:pt x="7619" y="1290828"/>
                  </a:lnTo>
                  <a:lnTo>
                    <a:pt x="7619" y="1295400"/>
                  </a:lnTo>
                  <a:lnTo>
                    <a:pt x="6095" y="1295400"/>
                  </a:lnTo>
                  <a:close/>
                </a:path>
                <a:path w="7620" h="4723130">
                  <a:moveTo>
                    <a:pt x="1523" y="1296924"/>
                  </a:moveTo>
                  <a:lnTo>
                    <a:pt x="1523" y="1289304"/>
                  </a:lnTo>
                  <a:lnTo>
                    <a:pt x="6095" y="1289304"/>
                  </a:lnTo>
                  <a:lnTo>
                    <a:pt x="6095" y="1296924"/>
                  </a:lnTo>
                  <a:lnTo>
                    <a:pt x="1523" y="1296924"/>
                  </a:lnTo>
                  <a:close/>
                </a:path>
                <a:path w="7620" h="4723130">
                  <a:moveTo>
                    <a:pt x="0" y="1293876"/>
                  </a:moveTo>
                  <a:lnTo>
                    <a:pt x="0" y="1292352"/>
                  </a:lnTo>
                  <a:lnTo>
                    <a:pt x="1523" y="1290828"/>
                  </a:lnTo>
                  <a:lnTo>
                    <a:pt x="1523" y="1295400"/>
                  </a:lnTo>
                  <a:lnTo>
                    <a:pt x="0" y="1293876"/>
                  </a:lnTo>
                  <a:close/>
                </a:path>
                <a:path w="7620" h="4723130">
                  <a:moveTo>
                    <a:pt x="6095" y="1258824"/>
                  </a:moveTo>
                  <a:lnTo>
                    <a:pt x="6095" y="1254252"/>
                  </a:lnTo>
                  <a:lnTo>
                    <a:pt x="7619" y="1254252"/>
                  </a:lnTo>
                  <a:lnTo>
                    <a:pt x="7619" y="1258824"/>
                  </a:lnTo>
                  <a:lnTo>
                    <a:pt x="6095" y="1258824"/>
                  </a:lnTo>
                  <a:close/>
                </a:path>
                <a:path w="7620" h="4723130">
                  <a:moveTo>
                    <a:pt x="1523" y="1260347"/>
                  </a:moveTo>
                  <a:lnTo>
                    <a:pt x="1523" y="1252728"/>
                  </a:lnTo>
                  <a:lnTo>
                    <a:pt x="6095" y="1252728"/>
                  </a:lnTo>
                  <a:lnTo>
                    <a:pt x="6095" y="1260347"/>
                  </a:lnTo>
                  <a:lnTo>
                    <a:pt x="1523" y="1260347"/>
                  </a:lnTo>
                  <a:close/>
                </a:path>
                <a:path w="7620" h="4723130">
                  <a:moveTo>
                    <a:pt x="0" y="1257300"/>
                  </a:moveTo>
                  <a:lnTo>
                    <a:pt x="0" y="1255776"/>
                  </a:lnTo>
                  <a:lnTo>
                    <a:pt x="1523" y="1254252"/>
                  </a:lnTo>
                  <a:lnTo>
                    <a:pt x="1523" y="1258824"/>
                  </a:lnTo>
                  <a:lnTo>
                    <a:pt x="0" y="1257300"/>
                  </a:lnTo>
                  <a:close/>
                </a:path>
                <a:path w="7620" h="4723130">
                  <a:moveTo>
                    <a:pt x="1523" y="1222247"/>
                  </a:moveTo>
                  <a:lnTo>
                    <a:pt x="1523" y="1216152"/>
                  </a:lnTo>
                  <a:lnTo>
                    <a:pt x="6095" y="1216152"/>
                  </a:lnTo>
                  <a:lnTo>
                    <a:pt x="6095" y="1217676"/>
                  </a:lnTo>
                  <a:lnTo>
                    <a:pt x="7619" y="1217676"/>
                  </a:lnTo>
                  <a:lnTo>
                    <a:pt x="7619" y="1220724"/>
                  </a:lnTo>
                  <a:lnTo>
                    <a:pt x="4571" y="1223771"/>
                  </a:lnTo>
                  <a:lnTo>
                    <a:pt x="3047" y="1223771"/>
                  </a:lnTo>
                  <a:lnTo>
                    <a:pt x="1523" y="1222247"/>
                  </a:lnTo>
                  <a:close/>
                </a:path>
                <a:path w="7620" h="4723130">
                  <a:moveTo>
                    <a:pt x="0" y="1220724"/>
                  </a:moveTo>
                  <a:lnTo>
                    <a:pt x="0" y="1219200"/>
                  </a:lnTo>
                  <a:lnTo>
                    <a:pt x="1523" y="1217676"/>
                  </a:lnTo>
                  <a:lnTo>
                    <a:pt x="1523" y="1220724"/>
                  </a:lnTo>
                  <a:lnTo>
                    <a:pt x="0" y="1220724"/>
                  </a:lnTo>
                  <a:close/>
                </a:path>
                <a:path w="7620" h="4723130">
                  <a:moveTo>
                    <a:pt x="1523" y="1185671"/>
                  </a:moveTo>
                  <a:lnTo>
                    <a:pt x="1523" y="1179576"/>
                  </a:lnTo>
                  <a:lnTo>
                    <a:pt x="6095" y="1179576"/>
                  </a:lnTo>
                  <a:lnTo>
                    <a:pt x="7619" y="1181100"/>
                  </a:lnTo>
                  <a:lnTo>
                    <a:pt x="7619" y="1184147"/>
                  </a:lnTo>
                  <a:lnTo>
                    <a:pt x="6095" y="1185671"/>
                  </a:lnTo>
                  <a:lnTo>
                    <a:pt x="1523" y="1185671"/>
                  </a:lnTo>
                  <a:close/>
                </a:path>
                <a:path w="7620" h="4723130">
                  <a:moveTo>
                    <a:pt x="0" y="1184147"/>
                  </a:moveTo>
                  <a:lnTo>
                    <a:pt x="0" y="1181100"/>
                  </a:lnTo>
                  <a:lnTo>
                    <a:pt x="1523" y="1181100"/>
                  </a:lnTo>
                  <a:lnTo>
                    <a:pt x="1523" y="1184147"/>
                  </a:lnTo>
                  <a:lnTo>
                    <a:pt x="0" y="1184147"/>
                  </a:lnTo>
                  <a:close/>
                </a:path>
                <a:path w="7620" h="4723130">
                  <a:moveTo>
                    <a:pt x="1523" y="1149096"/>
                  </a:moveTo>
                  <a:lnTo>
                    <a:pt x="1523" y="1143000"/>
                  </a:lnTo>
                  <a:lnTo>
                    <a:pt x="3047" y="1141476"/>
                  </a:lnTo>
                  <a:lnTo>
                    <a:pt x="4571" y="1141476"/>
                  </a:lnTo>
                  <a:lnTo>
                    <a:pt x="7619" y="1144524"/>
                  </a:lnTo>
                  <a:lnTo>
                    <a:pt x="7619" y="1147571"/>
                  </a:lnTo>
                  <a:lnTo>
                    <a:pt x="6095" y="1149096"/>
                  </a:lnTo>
                  <a:lnTo>
                    <a:pt x="1523" y="1149096"/>
                  </a:lnTo>
                  <a:close/>
                </a:path>
                <a:path w="7620" h="4723130">
                  <a:moveTo>
                    <a:pt x="0" y="1147571"/>
                  </a:moveTo>
                  <a:lnTo>
                    <a:pt x="0" y="1144524"/>
                  </a:lnTo>
                  <a:lnTo>
                    <a:pt x="1523" y="1144524"/>
                  </a:lnTo>
                  <a:lnTo>
                    <a:pt x="1523" y="1147571"/>
                  </a:lnTo>
                  <a:lnTo>
                    <a:pt x="0" y="1147571"/>
                  </a:lnTo>
                  <a:close/>
                </a:path>
                <a:path w="7620" h="4723130">
                  <a:moveTo>
                    <a:pt x="0" y="1109471"/>
                  </a:moveTo>
                  <a:lnTo>
                    <a:pt x="0" y="1107947"/>
                  </a:lnTo>
                  <a:lnTo>
                    <a:pt x="3047" y="1104900"/>
                  </a:lnTo>
                  <a:lnTo>
                    <a:pt x="4571" y="1104900"/>
                  </a:lnTo>
                  <a:lnTo>
                    <a:pt x="6095" y="1106424"/>
                  </a:lnTo>
                  <a:lnTo>
                    <a:pt x="7619" y="1106424"/>
                  </a:lnTo>
                  <a:lnTo>
                    <a:pt x="7619" y="1110996"/>
                  </a:lnTo>
                  <a:lnTo>
                    <a:pt x="6095" y="1110996"/>
                  </a:lnTo>
                  <a:lnTo>
                    <a:pt x="6095" y="1112520"/>
                  </a:lnTo>
                  <a:lnTo>
                    <a:pt x="1523" y="1112520"/>
                  </a:lnTo>
                  <a:lnTo>
                    <a:pt x="1523" y="1110996"/>
                  </a:lnTo>
                  <a:lnTo>
                    <a:pt x="0" y="1109471"/>
                  </a:lnTo>
                  <a:close/>
                </a:path>
                <a:path w="7620" h="4723130">
                  <a:moveTo>
                    <a:pt x="6095" y="1074420"/>
                  </a:moveTo>
                  <a:lnTo>
                    <a:pt x="6095" y="1069847"/>
                  </a:lnTo>
                  <a:lnTo>
                    <a:pt x="7619" y="1069847"/>
                  </a:lnTo>
                  <a:lnTo>
                    <a:pt x="7619" y="1074420"/>
                  </a:lnTo>
                  <a:lnTo>
                    <a:pt x="6095" y="1074420"/>
                  </a:lnTo>
                  <a:close/>
                </a:path>
                <a:path w="7620" h="4723130">
                  <a:moveTo>
                    <a:pt x="1523" y="1075944"/>
                  </a:moveTo>
                  <a:lnTo>
                    <a:pt x="1523" y="1068324"/>
                  </a:lnTo>
                  <a:lnTo>
                    <a:pt x="6095" y="1068324"/>
                  </a:lnTo>
                  <a:lnTo>
                    <a:pt x="6095" y="1075944"/>
                  </a:lnTo>
                  <a:lnTo>
                    <a:pt x="1523" y="1075944"/>
                  </a:lnTo>
                  <a:close/>
                </a:path>
                <a:path w="7620" h="4723130">
                  <a:moveTo>
                    <a:pt x="0" y="1072896"/>
                  </a:moveTo>
                  <a:lnTo>
                    <a:pt x="0" y="1071371"/>
                  </a:lnTo>
                  <a:lnTo>
                    <a:pt x="1523" y="1069847"/>
                  </a:lnTo>
                  <a:lnTo>
                    <a:pt x="1523" y="1074420"/>
                  </a:lnTo>
                  <a:lnTo>
                    <a:pt x="0" y="1072896"/>
                  </a:lnTo>
                  <a:close/>
                </a:path>
                <a:path w="7620" h="4723130">
                  <a:moveTo>
                    <a:pt x="6095" y="1037844"/>
                  </a:moveTo>
                  <a:lnTo>
                    <a:pt x="6095" y="1033271"/>
                  </a:lnTo>
                  <a:lnTo>
                    <a:pt x="7619" y="1033271"/>
                  </a:lnTo>
                  <a:lnTo>
                    <a:pt x="7619" y="1037844"/>
                  </a:lnTo>
                  <a:lnTo>
                    <a:pt x="6095" y="1037844"/>
                  </a:lnTo>
                  <a:close/>
                </a:path>
                <a:path w="7620" h="4723130">
                  <a:moveTo>
                    <a:pt x="1523" y="1039368"/>
                  </a:moveTo>
                  <a:lnTo>
                    <a:pt x="1523" y="1031747"/>
                  </a:lnTo>
                  <a:lnTo>
                    <a:pt x="6095" y="1031747"/>
                  </a:lnTo>
                  <a:lnTo>
                    <a:pt x="6095" y="1039368"/>
                  </a:lnTo>
                  <a:lnTo>
                    <a:pt x="1523" y="1039368"/>
                  </a:lnTo>
                  <a:close/>
                </a:path>
                <a:path w="7620" h="4723130">
                  <a:moveTo>
                    <a:pt x="0" y="1036320"/>
                  </a:moveTo>
                  <a:lnTo>
                    <a:pt x="0" y="1034796"/>
                  </a:lnTo>
                  <a:lnTo>
                    <a:pt x="1523" y="1033271"/>
                  </a:lnTo>
                  <a:lnTo>
                    <a:pt x="1523" y="1037844"/>
                  </a:lnTo>
                  <a:lnTo>
                    <a:pt x="0" y="1036320"/>
                  </a:lnTo>
                  <a:close/>
                </a:path>
                <a:path w="7620" h="4723130">
                  <a:moveTo>
                    <a:pt x="1523" y="1001268"/>
                  </a:moveTo>
                  <a:lnTo>
                    <a:pt x="1523" y="995171"/>
                  </a:lnTo>
                  <a:lnTo>
                    <a:pt x="6095" y="995171"/>
                  </a:lnTo>
                  <a:lnTo>
                    <a:pt x="6095" y="996696"/>
                  </a:lnTo>
                  <a:lnTo>
                    <a:pt x="7619" y="996696"/>
                  </a:lnTo>
                  <a:lnTo>
                    <a:pt x="7619" y="999744"/>
                  </a:lnTo>
                  <a:lnTo>
                    <a:pt x="4571" y="1002792"/>
                  </a:lnTo>
                  <a:lnTo>
                    <a:pt x="3047" y="1002792"/>
                  </a:lnTo>
                  <a:lnTo>
                    <a:pt x="1523" y="1001268"/>
                  </a:lnTo>
                  <a:close/>
                </a:path>
                <a:path w="7620" h="4723130">
                  <a:moveTo>
                    <a:pt x="0" y="999744"/>
                  </a:moveTo>
                  <a:lnTo>
                    <a:pt x="0" y="998220"/>
                  </a:lnTo>
                  <a:lnTo>
                    <a:pt x="1523" y="996696"/>
                  </a:lnTo>
                  <a:lnTo>
                    <a:pt x="1523" y="999744"/>
                  </a:lnTo>
                  <a:lnTo>
                    <a:pt x="0" y="999744"/>
                  </a:lnTo>
                  <a:close/>
                </a:path>
                <a:path w="7620" h="4723130">
                  <a:moveTo>
                    <a:pt x="1523" y="964692"/>
                  </a:moveTo>
                  <a:lnTo>
                    <a:pt x="1523" y="958596"/>
                  </a:lnTo>
                  <a:lnTo>
                    <a:pt x="6095" y="958596"/>
                  </a:lnTo>
                  <a:lnTo>
                    <a:pt x="7619" y="960120"/>
                  </a:lnTo>
                  <a:lnTo>
                    <a:pt x="7619" y="963168"/>
                  </a:lnTo>
                  <a:lnTo>
                    <a:pt x="6095" y="964692"/>
                  </a:lnTo>
                  <a:lnTo>
                    <a:pt x="1523" y="964692"/>
                  </a:lnTo>
                  <a:close/>
                </a:path>
                <a:path w="7620" h="4723130">
                  <a:moveTo>
                    <a:pt x="0" y="963168"/>
                  </a:moveTo>
                  <a:lnTo>
                    <a:pt x="0" y="960120"/>
                  </a:lnTo>
                  <a:lnTo>
                    <a:pt x="1523" y="960120"/>
                  </a:lnTo>
                  <a:lnTo>
                    <a:pt x="1523" y="963168"/>
                  </a:lnTo>
                  <a:lnTo>
                    <a:pt x="0" y="963168"/>
                  </a:lnTo>
                  <a:close/>
                </a:path>
                <a:path w="7620" h="4723130">
                  <a:moveTo>
                    <a:pt x="1523" y="928116"/>
                  </a:moveTo>
                  <a:lnTo>
                    <a:pt x="1523" y="922020"/>
                  </a:lnTo>
                  <a:lnTo>
                    <a:pt x="3047" y="920496"/>
                  </a:lnTo>
                  <a:lnTo>
                    <a:pt x="4571" y="920496"/>
                  </a:lnTo>
                  <a:lnTo>
                    <a:pt x="7619" y="923544"/>
                  </a:lnTo>
                  <a:lnTo>
                    <a:pt x="7619" y="926592"/>
                  </a:lnTo>
                  <a:lnTo>
                    <a:pt x="6095" y="928116"/>
                  </a:lnTo>
                  <a:lnTo>
                    <a:pt x="1523" y="928116"/>
                  </a:lnTo>
                  <a:close/>
                </a:path>
                <a:path w="7620" h="4723130">
                  <a:moveTo>
                    <a:pt x="0" y="926592"/>
                  </a:moveTo>
                  <a:lnTo>
                    <a:pt x="0" y="923544"/>
                  </a:lnTo>
                  <a:lnTo>
                    <a:pt x="1523" y="923544"/>
                  </a:lnTo>
                  <a:lnTo>
                    <a:pt x="1523" y="926592"/>
                  </a:lnTo>
                  <a:lnTo>
                    <a:pt x="0" y="926592"/>
                  </a:lnTo>
                  <a:close/>
                </a:path>
                <a:path w="7620" h="4723130">
                  <a:moveTo>
                    <a:pt x="0" y="888492"/>
                  </a:moveTo>
                  <a:lnTo>
                    <a:pt x="0" y="886968"/>
                  </a:lnTo>
                  <a:lnTo>
                    <a:pt x="3047" y="883920"/>
                  </a:lnTo>
                  <a:lnTo>
                    <a:pt x="4571" y="883920"/>
                  </a:lnTo>
                  <a:lnTo>
                    <a:pt x="6095" y="885444"/>
                  </a:lnTo>
                  <a:lnTo>
                    <a:pt x="7619" y="885444"/>
                  </a:lnTo>
                  <a:lnTo>
                    <a:pt x="7619" y="890016"/>
                  </a:lnTo>
                  <a:lnTo>
                    <a:pt x="6095" y="890016"/>
                  </a:lnTo>
                  <a:lnTo>
                    <a:pt x="6095" y="891540"/>
                  </a:lnTo>
                  <a:lnTo>
                    <a:pt x="1523" y="891540"/>
                  </a:lnTo>
                  <a:lnTo>
                    <a:pt x="1523" y="890016"/>
                  </a:lnTo>
                  <a:lnTo>
                    <a:pt x="0" y="888492"/>
                  </a:lnTo>
                  <a:close/>
                </a:path>
                <a:path w="7620" h="4723130">
                  <a:moveTo>
                    <a:pt x="6095" y="853440"/>
                  </a:moveTo>
                  <a:lnTo>
                    <a:pt x="6095" y="848868"/>
                  </a:lnTo>
                  <a:lnTo>
                    <a:pt x="7619" y="848868"/>
                  </a:lnTo>
                  <a:lnTo>
                    <a:pt x="7619" y="853440"/>
                  </a:lnTo>
                  <a:lnTo>
                    <a:pt x="6095" y="853440"/>
                  </a:lnTo>
                  <a:close/>
                </a:path>
                <a:path w="7620" h="4723130">
                  <a:moveTo>
                    <a:pt x="1523" y="854964"/>
                  </a:moveTo>
                  <a:lnTo>
                    <a:pt x="1523" y="847344"/>
                  </a:lnTo>
                  <a:lnTo>
                    <a:pt x="6095" y="847344"/>
                  </a:lnTo>
                  <a:lnTo>
                    <a:pt x="6095" y="854964"/>
                  </a:lnTo>
                  <a:lnTo>
                    <a:pt x="1523" y="854964"/>
                  </a:lnTo>
                  <a:close/>
                </a:path>
                <a:path w="7620" h="4723130">
                  <a:moveTo>
                    <a:pt x="0" y="851916"/>
                  </a:moveTo>
                  <a:lnTo>
                    <a:pt x="0" y="850392"/>
                  </a:lnTo>
                  <a:lnTo>
                    <a:pt x="1523" y="848868"/>
                  </a:lnTo>
                  <a:lnTo>
                    <a:pt x="1523" y="853440"/>
                  </a:lnTo>
                  <a:lnTo>
                    <a:pt x="0" y="851916"/>
                  </a:lnTo>
                  <a:close/>
                </a:path>
                <a:path w="7620" h="4723130">
                  <a:moveTo>
                    <a:pt x="6095" y="816864"/>
                  </a:moveTo>
                  <a:lnTo>
                    <a:pt x="6095" y="812292"/>
                  </a:lnTo>
                  <a:lnTo>
                    <a:pt x="7619" y="812292"/>
                  </a:lnTo>
                  <a:lnTo>
                    <a:pt x="7619" y="816864"/>
                  </a:lnTo>
                  <a:lnTo>
                    <a:pt x="6095" y="816864"/>
                  </a:lnTo>
                  <a:close/>
                </a:path>
                <a:path w="7620" h="4723130">
                  <a:moveTo>
                    <a:pt x="1523" y="818388"/>
                  </a:moveTo>
                  <a:lnTo>
                    <a:pt x="1523" y="810768"/>
                  </a:lnTo>
                  <a:lnTo>
                    <a:pt x="6095" y="810768"/>
                  </a:lnTo>
                  <a:lnTo>
                    <a:pt x="6095" y="818388"/>
                  </a:lnTo>
                  <a:lnTo>
                    <a:pt x="1523" y="818388"/>
                  </a:lnTo>
                  <a:close/>
                </a:path>
                <a:path w="7620" h="4723130">
                  <a:moveTo>
                    <a:pt x="0" y="815340"/>
                  </a:moveTo>
                  <a:lnTo>
                    <a:pt x="0" y="813816"/>
                  </a:lnTo>
                  <a:lnTo>
                    <a:pt x="1523" y="812292"/>
                  </a:lnTo>
                  <a:lnTo>
                    <a:pt x="1523" y="816864"/>
                  </a:lnTo>
                  <a:lnTo>
                    <a:pt x="0" y="815340"/>
                  </a:lnTo>
                  <a:close/>
                </a:path>
                <a:path w="7620" h="4723130">
                  <a:moveTo>
                    <a:pt x="1523" y="780288"/>
                  </a:moveTo>
                  <a:lnTo>
                    <a:pt x="1523" y="774192"/>
                  </a:lnTo>
                  <a:lnTo>
                    <a:pt x="6095" y="774192"/>
                  </a:lnTo>
                  <a:lnTo>
                    <a:pt x="7619" y="775716"/>
                  </a:lnTo>
                  <a:lnTo>
                    <a:pt x="7619" y="778764"/>
                  </a:lnTo>
                  <a:lnTo>
                    <a:pt x="4571" y="781812"/>
                  </a:lnTo>
                  <a:lnTo>
                    <a:pt x="3047" y="781812"/>
                  </a:lnTo>
                  <a:lnTo>
                    <a:pt x="1523" y="780288"/>
                  </a:lnTo>
                  <a:close/>
                </a:path>
                <a:path w="7620" h="4723130">
                  <a:moveTo>
                    <a:pt x="0" y="778764"/>
                  </a:moveTo>
                  <a:lnTo>
                    <a:pt x="0" y="777240"/>
                  </a:lnTo>
                  <a:lnTo>
                    <a:pt x="1523" y="775716"/>
                  </a:lnTo>
                  <a:lnTo>
                    <a:pt x="1523" y="778764"/>
                  </a:lnTo>
                  <a:lnTo>
                    <a:pt x="0" y="778764"/>
                  </a:lnTo>
                  <a:close/>
                </a:path>
                <a:path w="7620" h="4723130">
                  <a:moveTo>
                    <a:pt x="1523" y="743712"/>
                  </a:moveTo>
                  <a:lnTo>
                    <a:pt x="1523" y="737616"/>
                  </a:lnTo>
                  <a:lnTo>
                    <a:pt x="6095" y="737616"/>
                  </a:lnTo>
                  <a:lnTo>
                    <a:pt x="7619" y="739140"/>
                  </a:lnTo>
                  <a:lnTo>
                    <a:pt x="7619" y="742188"/>
                  </a:lnTo>
                  <a:lnTo>
                    <a:pt x="6095" y="743712"/>
                  </a:lnTo>
                  <a:lnTo>
                    <a:pt x="1523" y="743712"/>
                  </a:lnTo>
                  <a:close/>
                </a:path>
                <a:path w="7620" h="4723130">
                  <a:moveTo>
                    <a:pt x="0" y="742188"/>
                  </a:moveTo>
                  <a:lnTo>
                    <a:pt x="0" y="739140"/>
                  </a:lnTo>
                  <a:lnTo>
                    <a:pt x="1523" y="739140"/>
                  </a:lnTo>
                  <a:lnTo>
                    <a:pt x="1523" y="742188"/>
                  </a:lnTo>
                  <a:lnTo>
                    <a:pt x="0" y="742188"/>
                  </a:lnTo>
                  <a:close/>
                </a:path>
                <a:path w="7620" h="4723130">
                  <a:moveTo>
                    <a:pt x="1523" y="707136"/>
                  </a:moveTo>
                  <a:lnTo>
                    <a:pt x="1523" y="701040"/>
                  </a:lnTo>
                  <a:lnTo>
                    <a:pt x="3047" y="699516"/>
                  </a:lnTo>
                  <a:lnTo>
                    <a:pt x="4571" y="699516"/>
                  </a:lnTo>
                  <a:lnTo>
                    <a:pt x="7619" y="702564"/>
                  </a:lnTo>
                  <a:lnTo>
                    <a:pt x="7619" y="705612"/>
                  </a:lnTo>
                  <a:lnTo>
                    <a:pt x="6095" y="707136"/>
                  </a:lnTo>
                  <a:lnTo>
                    <a:pt x="1523" y="707136"/>
                  </a:lnTo>
                  <a:close/>
                </a:path>
                <a:path w="7620" h="4723130">
                  <a:moveTo>
                    <a:pt x="0" y="705612"/>
                  </a:moveTo>
                  <a:lnTo>
                    <a:pt x="0" y="702564"/>
                  </a:lnTo>
                  <a:lnTo>
                    <a:pt x="1523" y="702564"/>
                  </a:lnTo>
                  <a:lnTo>
                    <a:pt x="1523" y="705612"/>
                  </a:lnTo>
                  <a:lnTo>
                    <a:pt x="0" y="705612"/>
                  </a:lnTo>
                  <a:close/>
                </a:path>
                <a:path w="7620" h="4723130">
                  <a:moveTo>
                    <a:pt x="0" y="667512"/>
                  </a:moveTo>
                  <a:lnTo>
                    <a:pt x="0" y="665988"/>
                  </a:lnTo>
                  <a:lnTo>
                    <a:pt x="3047" y="662940"/>
                  </a:lnTo>
                  <a:lnTo>
                    <a:pt x="4571" y="662940"/>
                  </a:lnTo>
                  <a:lnTo>
                    <a:pt x="6095" y="664464"/>
                  </a:lnTo>
                  <a:lnTo>
                    <a:pt x="7619" y="664464"/>
                  </a:lnTo>
                  <a:lnTo>
                    <a:pt x="7619" y="669036"/>
                  </a:lnTo>
                  <a:lnTo>
                    <a:pt x="6095" y="669036"/>
                  </a:lnTo>
                  <a:lnTo>
                    <a:pt x="6095" y="670560"/>
                  </a:lnTo>
                  <a:lnTo>
                    <a:pt x="1523" y="670560"/>
                  </a:lnTo>
                  <a:lnTo>
                    <a:pt x="1523" y="669036"/>
                  </a:lnTo>
                  <a:lnTo>
                    <a:pt x="0" y="667512"/>
                  </a:lnTo>
                  <a:close/>
                </a:path>
                <a:path w="7620" h="4723130">
                  <a:moveTo>
                    <a:pt x="6095" y="632460"/>
                  </a:moveTo>
                  <a:lnTo>
                    <a:pt x="6095" y="627887"/>
                  </a:lnTo>
                  <a:lnTo>
                    <a:pt x="7619" y="627887"/>
                  </a:lnTo>
                  <a:lnTo>
                    <a:pt x="7619" y="632460"/>
                  </a:lnTo>
                  <a:lnTo>
                    <a:pt x="6095" y="632460"/>
                  </a:lnTo>
                  <a:close/>
                </a:path>
                <a:path w="7620" h="4723130">
                  <a:moveTo>
                    <a:pt x="1523" y="633984"/>
                  </a:moveTo>
                  <a:lnTo>
                    <a:pt x="1523" y="626364"/>
                  </a:lnTo>
                  <a:lnTo>
                    <a:pt x="6095" y="626364"/>
                  </a:lnTo>
                  <a:lnTo>
                    <a:pt x="6095" y="633984"/>
                  </a:lnTo>
                  <a:lnTo>
                    <a:pt x="1523" y="633984"/>
                  </a:lnTo>
                  <a:close/>
                </a:path>
                <a:path w="7620" h="4723130">
                  <a:moveTo>
                    <a:pt x="0" y="630936"/>
                  </a:moveTo>
                  <a:lnTo>
                    <a:pt x="0" y="629412"/>
                  </a:lnTo>
                  <a:lnTo>
                    <a:pt x="1523" y="627887"/>
                  </a:lnTo>
                  <a:lnTo>
                    <a:pt x="1523" y="632460"/>
                  </a:lnTo>
                  <a:lnTo>
                    <a:pt x="0" y="630936"/>
                  </a:lnTo>
                  <a:close/>
                </a:path>
                <a:path w="7620" h="4723130">
                  <a:moveTo>
                    <a:pt x="6095" y="595884"/>
                  </a:moveTo>
                  <a:lnTo>
                    <a:pt x="6095" y="591312"/>
                  </a:lnTo>
                  <a:lnTo>
                    <a:pt x="7619" y="591312"/>
                  </a:lnTo>
                  <a:lnTo>
                    <a:pt x="7619" y="595884"/>
                  </a:lnTo>
                  <a:lnTo>
                    <a:pt x="6095" y="595884"/>
                  </a:lnTo>
                  <a:close/>
                </a:path>
                <a:path w="7620" h="4723130">
                  <a:moveTo>
                    <a:pt x="1523" y="597408"/>
                  </a:moveTo>
                  <a:lnTo>
                    <a:pt x="1523" y="589787"/>
                  </a:lnTo>
                  <a:lnTo>
                    <a:pt x="6095" y="589787"/>
                  </a:lnTo>
                  <a:lnTo>
                    <a:pt x="6095" y="597408"/>
                  </a:lnTo>
                  <a:lnTo>
                    <a:pt x="1523" y="597408"/>
                  </a:lnTo>
                  <a:close/>
                </a:path>
                <a:path w="7620" h="4723130">
                  <a:moveTo>
                    <a:pt x="0" y="594360"/>
                  </a:moveTo>
                  <a:lnTo>
                    <a:pt x="0" y="592836"/>
                  </a:lnTo>
                  <a:lnTo>
                    <a:pt x="1523" y="591312"/>
                  </a:lnTo>
                  <a:lnTo>
                    <a:pt x="1523" y="595884"/>
                  </a:lnTo>
                  <a:lnTo>
                    <a:pt x="0" y="594360"/>
                  </a:lnTo>
                  <a:close/>
                </a:path>
                <a:path w="7620" h="4723130">
                  <a:moveTo>
                    <a:pt x="1523" y="559308"/>
                  </a:moveTo>
                  <a:lnTo>
                    <a:pt x="1523" y="553212"/>
                  </a:lnTo>
                  <a:lnTo>
                    <a:pt x="6095" y="553212"/>
                  </a:lnTo>
                  <a:lnTo>
                    <a:pt x="7619" y="554736"/>
                  </a:lnTo>
                  <a:lnTo>
                    <a:pt x="7619" y="557784"/>
                  </a:lnTo>
                  <a:lnTo>
                    <a:pt x="4571" y="560832"/>
                  </a:lnTo>
                  <a:lnTo>
                    <a:pt x="3047" y="560832"/>
                  </a:lnTo>
                  <a:lnTo>
                    <a:pt x="1523" y="559308"/>
                  </a:lnTo>
                  <a:close/>
                </a:path>
                <a:path w="7620" h="4723130">
                  <a:moveTo>
                    <a:pt x="0" y="557784"/>
                  </a:moveTo>
                  <a:lnTo>
                    <a:pt x="0" y="556260"/>
                  </a:lnTo>
                  <a:lnTo>
                    <a:pt x="1523" y="554736"/>
                  </a:lnTo>
                  <a:lnTo>
                    <a:pt x="1523" y="557784"/>
                  </a:lnTo>
                  <a:lnTo>
                    <a:pt x="0" y="557784"/>
                  </a:lnTo>
                  <a:close/>
                </a:path>
                <a:path w="7620" h="4723130">
                  <a:moveTo>
                    <a:pt x="1523" y="522732"/>
                  </a:moveTo>
                  <a:lnTo>
                    <a:pt x="1523" y="516636"/>
                  </a:lnTo>
                  <a:lnTo>
                    <a:pt x="6095" y="516636"/>
                  </a:lnTo>
                  <a:lnTo>
                    <a:pt x="7619" y="518160"/>
                  </a:lnTo>
                  <a:lnTo>
                    <a:pt x="7619" y="521208"/>
                  </a:lnTo>
                  <a:lnTo>
                    <a:pt x="6095" y="522732"/>
                  </a:lnTo>
                  <a:lnTo>
                    <a:pt x="1523" y="522732"/>
                  </a:lnTo>
                  <a:close/>
                </a:path>
                <a:path w="7620" h="4723130">
                  <a:moveTo>
                    <a:pt x="0" y="521208"/>
                  </a:moveTo>
                  <a:lnTo>
                    <a:pt x="0" y="518160"/>
                  </a:lnTo>
                  <a:lnTo>
                    <a:pt x="1523" y="518160"/>
                  </a:lnTo>
                  <a:lnTo>
                    <a:pt x="1523" y="521208"/>
                  </a:lnTo>
                  <a:lnTo>
                    <a:pt x="0" y="521208"/>
                  </a:lnTo>
                  <a:close/>
                </a:path>
                <a:path w="7620" h="4723130">
                  <a:moveTo>
                    <a:pt x="1523" y="486156"/>
                  </a:moveTo>
                  <a:lnTo>
                    <a:pt x="1523" y="480060"/>
                  </a:lnTo>
                  <a:lnTo>
                    <a:pt x="3047" y="478536"/>
                  </a:lnTo>
                  <a:lnTo>
                    <a:pt x="4571" y="478536"/>
                  </a:lnTo>
                  <a:lnTo>
                    <a:pt x="7619" y="481584"/>
                  </a:lnTo>
                  <a:lnTo>
                    <a:pt x="7619" y="484632"/>
                  </a:lnTo>
                  <a:lnTo>
                    <a:pt x="6095" y="486156"/>
                  </a:lnTo>
                  <a:lnTo>
                    <a:pt x="1523" y="486156"/>
                  </a:lnTo>
                  <a:close/>
                </a:path>
                <a:path w="7620" h="4723130">
                  <a:moveTo>
                    <a:pt x="0" y="483108"/>
                  </a:moveTo>
                  <a:lnTo>
                    <a:pt x="0" y="481584"/>
                  </a:lnTo>
                  <a:lnTo>
                    <a:pt x="1523" y="481584"/>
                  </a:lnTo>
                  <a:lnTo>
                    <a:pt x="1523" y="484632"/>
                  </a:lnTo>
                  <a:lnTo>
                    <a:pt x="0" y="483108"/>
                  </a:lnTo>
                  <a:close/>
                </a:path>
                <a:path w="7620" h="4723130">
                  <a:moveTo>
                    <a:pt x="6095" y="448056"/>
                  </a:moveTo>
                  <a:lnTo>
                    <a:pt x="6095" y="443484"/>
                  </a:lnTo>
                  <a:lnTo>
                    <a:pt x="7619" y="443484"/>
                  </a:lnTo>
                  <a:lnTo>
                    <a:pt x="7619" y="448056"/>
                  </a:lnTo>
                  <a:lnTo>
                    <a:pt x="6095" y="448056"/>
                  </a:lnTo>
                  <a:close/>
                </a:path>
                <a:path w="7620" h="4723130">
                  <a:moveTo>
                    <a:pt x="1523" y="449580"/>
                  </a:moveTo>
                  <a:lnTo>
                    <a:pt x="1523" y="441960"/>
                  </a:lnTo>
                  <a:lnTo>
                    <a:pt x="6095" y="441960"/>
                  </a:lnTo>
                  <a:lnTo>
                    <a:pt x="6095" y="449580"/>
                  </a:lnTo>
                  <a:lnTo>
                    <a:pt x="1523" y="449580"/>
                  </a:lnTo>
                  <a:close/>
                </a:path>
                <a:path w="7620" h="4723130">
                  <a:moveTo>
                    <a:pt x="0" y="446532"/>
                  </a:moveTo>
                  <a:lnTo>
                    <a:pt x="0" y="445008"/>
                  </a:lnTo>
                  <a:lnTo>
                    <a:pt x="1523" y="443484"/>
                  </a:lnTo>
                  <a:lnTo>
                    <a:pt x="1523" y="448056"/>
                  </a:lnTo>
                  <a:lnTo>
                    <a:pt x="0" y="446532"/>
                  </a:lnTo>
                  <a:close/>
                </a:path>
                <a:path w="7620" h="4723130">
                  <a:moveTo>
                    <a:pt x="6095" y="411480"/>
                  </a:moveTo>
                  <a:lnTo>
                    <a:pt x="6095" y="406908"/>
                  </a:lnTo>
                  <a:lnTo>
                    <a:pt x="7619" y="406908"/>
                  </a:lnTo>
                  <a:lnTo>
                    <a:pt x="7619" y="411480"/>
                  </a:lnTo>
                  <a:lnTo>
                    <a:pt x="6095" y="411480"/>
                  </a:lnTo>
                  <a:close/>
                </a:path>
                <a:path w="7620" h="4723130">
                  <a:moveTo>
                    <a:pt x="1523" y="413004"/>
                  </a:moveTo>
                  <a:lnTo>
                    <a:pt x="1523" y="405384"/>
                  </a:lnTo>
                  <a:lnTo>
                    <a:pt x="6095" y="405384"/>
                  </a:lnTo>
                  <a:lnTo>
                    <a:pt x="6095" y="413004"/>
                  </a:lnTo>
                  <a:lnTo>
                    <a:pt x="1523" y="413004"/>
                  </a:lnTo>
                  <a:close/>
                </a:path>
                <a:path w="7620" h="4723130">
                  <a:moveTo>
                    <a:pt x="0" y="409956"/>
                  </a:moveTo>
                  <a:lnTo>
                    <a:pt x="0" y="408432"/>
                  </a:lnTo>
                  <a:lnTo>
                    <a:pt x="1523" y="406908"/>
                  </a:lnTo>
                  <a:lnTo>
                    <a:pt x="1523" y="411480"/>
                  </a:lnTo>
                  <a:lnTo>
                    <a:pt x="0" y="409956"/>
                  </a:lnTo>
                  <a:close/>
                </a:path>
                <a:path w="7620" h="4723130">
                  <a:moveTo>
                    <a:pt x="6095" y="374904"/>
                  </a:moveTo>
                  <a:lnTo>
                    <a:pt x="6095" y="370332"/>
                  </a:lnTo>
                  <a:lnTo>
                    <a:pt x="7619" y="370332"/>
                  </a:lnTo>
                  <a:lnTo>
                    <a:pt x="7619" y="374904"/>
                  </a:lnTo>
                  <a:lnTo>
                    <a:pt x="6095" y="374904"/>
                  </a:lnTo>
                  <a:close/>
                </a:path>
                <a:path w="7620" h="4723130">
                  <a:moveTo>
                    <a:pt x="1523" y="376428"/>
                  </a:moveTo>
                  <a:lnTo>
                    <a:pt x="1523" y="368808"/>
                  </a:lnTo>
                  <a:lnTo>
                    <a:pt x="6095" y="368808"/>
                  </a:lnTo>
                  <a:lnTo>
                    <a:pt x="6095" y="376428"/>
                  </a:lnTo>
                  <a:lnTo>
                    <a:pt x="1523" y="376428"/>
                  </a:lnTo>
                  <a:close/>
                </a:path>
                <a:path w="7620" h="4723130">
                  <a:moveTo>
                    <a:pt x="0" y="373380"/>
                  </a:moveTo>
                  <a:lnTo>
                    <a:pt x="0" y="371856"/>
                  </a:lnTo>
                  <a:lnTo>
                    <a:pt x="1523" y="370332"/>
                  </a:lnTo>
                  <a:lnTo>
                    <a:pt x="1523" y="374904"/>
                  </a:lnTo>
                  <a:lnTo>
                    <a:pt x="0" y="373380"/>
                  </a:lnTo>
                  <a:close/>
                </a:path>
                <a:path w="7620" h="4723130">
                  <a:moveTo>
                    <a:pt x="1523" y="338328"/>
                  </a:moveTo>
                  <a:lnTo>
                    <a:pt x="1523" y="332232"/>
                  </a:lnTo>
                  <a:lnTo>
                    <a:pt x="6095" y="332232"/>
                  </a:lnTo>
                  <a:lnTo>
                    <a:pt x="7619" y="333756"/>
                  </a:lnTo>
                  <a:lnTo>
                    <a:pt x="7619" y="336804"/>
                  </a:lnTo>
                  <a:lnTo>
                    <a:pt x="4571" y="339852"/>
                  </a:lnTo>
                  <a:lnTo>
                    <a:pt x="3047" y="339852"/>
                  </a:lnTo>
                  <a:lnTo>
                    <a:pt x="1523" y="338328"/>
                  </a:lnTo>
                  <a:close/>
                </a:path>
                <a:path w="7620" h="4723130">
                  <a:moveTo>
                    <a:pt x="0" y="336804"/>
                  </a:moveTo>
                  <a:lnTo>
                    <a:pt x="0" y="333756"/>
                  </a:lnTo>
                  <a:lnTo>
                    <a:pt x="1523" y="333756"/>
                  </a:lnTo>
                  <a:lnTo>
                    <a:pt x="1523" y="336804"/>
                  </a:lnTo>
                  <a:lnTo>
                    <a:pt x="0" y="336804"/>
                  </a:lnTo>
                  <a:close/>
                </a:path>
                <a:path w="7620" h="4723130">
                  <a:moveTo>
                    <a:pt x="1523" y="301752"/>
                  </a:moveTo>
                  <a:lnTo>
                    <a:pt x="1523" y="295656"/>
                  </a:lnTo>
                  <a:lnTo>
                    <a:pt x="6095" y="295656"/>
                  </a:lnTo>
                  <a:lnTo>
                    <a:pt x="7619" y="297180"/>
                  </a:lnTo>
                  <a:lnTo>
                    <a:pt x="7619" y="300228"/>
                  </a:lnTo>
                  <a:lnTo>
                    <a:pt x="6095" y="301752"/>
                  </a:lnTo>
                  <a:lnTo>
                    <a:pt x="1523" y="301752"/>
                  </a:lnTo>
                  <a:close/>
                </a:path>
                <a:path w="7620" h="4723130">
                  <a:moveTo>
                    <a:pt x="0" y="300228"/>
                  </a:moveTo>
                  <a:lnTo>
                    <a:pt x="0" y="297180"/>
                  </a:lnTo>
                  <a:lnTo>
                    <a:pt x="1523" y="297180"/>
                  </a:lnTo>
                  <a:lnTo>
                    <a:pt x="1523" y="300228"/>
                  </a:lnTo>
                  <a:lnTo>
                    <a:pt x="0" y="300228"/>
                  </a:lnTo>
                  <a:close/>
                </a:path>
                <a:path w="7620" h="4723130">
                  <a:moveTo>
                    <a:pt x="1523" y="265176"/>
                  </a:moveTo>
                  <a:lnTo>
                    <a:pt x="1523" y="259080"/>
                  </a:lnTo>
                  <a:lnTo>
                    <a:pt x="3047" y="257556"/>
                  </a:lnTo>
                  <a:lnTo>
                    <a:pt x="4571" y="257556"/>
                  </a:lnTo>
                  <a:lnTo>
                    <a:pt x="7619" y="260604"/>
                  </a:lnTo>
                  <a:lnTo>
                    <a:pt x="7619" y="263652"/>
                  </a:lnTo>
                  <a:lnTo>
                    <a:pt x="6095" y="265176"/>
                  </a:lnTo>
                  <a:lnTo>
                    <a:pt x="1523" y="265176"/>
                  </a:lnTo>
                  <a:close/>
                </a:path>
                <a:path w="7620" h="4723130">
                  <a:moveTo>
                    <a:pt x="0" y="262128"/>
                  </a:moveTo>
                  <a:lnTo>
                    <a:pt x="0" y="260604"/>
                  </a:lnTo>
                  <a:lnTo>
                    <a:pt x="1523" y="260604"/>
                  </a:lnTo>
                  <a:lnTo>
                    <a:pt x="1523" y="263652"/>
                  </a:lnTo>
                  <a:lnTo>
                    <a:pt x="0" y="262128"/>
                  </a:lnTo>
                  <a:close/>
                </a:path>
                <a:path w="7620" h="4723130">
                  <a:moveTo>
                    <a:pt x="6095" y="227076"/>
                  </a:moveTo>
                  <a:lnTo>
                    <a:pt x="6095" y="222504"/>
                  </a:lnTo>
                  <a:lnTo>
                    <a:pt x="7619" y="222504"/>
                  </a:lnTo>
                  <a:lnTo>
                    <a:pt x="7619" y="227076"/>
                  </a:lnTo>
                  <a:lnTo>
                    <a:pt x="6095" y="227076"/>
                  </a:lnTo>
                  <a:close/>
                </a:path>
                <a:path w="7620" h="4723130">
                  <a:moveTo>
                    <a:pt x="1523" y="228600"/>
                  </a:moveTo>
                  <a:lnTo>
                    <a:pt x="1523" y="220980"/>
                  </a:lnTo>
                  <a:lnTo>
                    <a:pt x="6095" y="220980"/>
                  </a:lnTo>
                  <a:lnTo>
                    <a:pt x="6095" y="228600"/>
                  </a:lnTo>
                  <a:lnTo>
                    <a:pt x="1523" y="228600"/>
                  </a:lnTo>
                  <a:close/>
                </a:path>
                <a:path w="7620" h="4723130">
                  <a:moveTo>
                    <a:pt x="0" y="225552"/>
                  </a:moveTo>
                  <a:lnTo>
                    <a:pt x="0" y="224028"/>
                  </a:lnTo>
                  <a:lnTo>
                    <a:pt x="1523" y="222504"/>
                  </a:lnTo>
                  <a:lnTo>
                    <a:pt x="1523" y="227076"/>
                  </a:lnTo>
                  <a:lnTo>
                    <a:pt x="0" y="225552"/>
                  </a:lnTo>
                  <a:close/>
                </a:path>
                <a:path w="7620" h="4723130">
                  <a:moveTo>
                    <a:pt x="6095" y="190500"/>
                  </a:moveTo>
                  <a:lnTo>
                    <a:pt x="6095" y="185928"/>
                  </a:lnTo>
                  <a:lnTo>
                    <a:pt x="7619" y="185928"/>
                  </a:lnTo>
                  <a:lnTo>
                    <a:pt x="7619" y="190500"/>
                  </a:lnTo>
                  <a:lnTo>
                    <a:pt x="6095" y="190500"/>
                  </a:lnTo>
                  <a:close/>
                </a:path>
                <a:path w="7620" h="4723130">
                  <a:moveTo>
                    <a:pt x="1523" y="192024"/>
                  </a:moveTo>
                  <a:lnTo>
                    <a:pt x="1523" y="184404"/>
                  </a:lnTo>
                  <a:lnTo>
                    <a:pt x="6095" y="184404"/>
                  </a:lnTo>
                  <a:lnTo>
                    <a:pt x="6095" y="192024"/>
                  </a:lnTo>
                  <a:lnTo>
                    <a:pt x="1523" y="192024"/>
                  </a:lnTo>
                  <a:close/>
                </a:path>
                <a:path w="7620" h="4723130">
                  <a:moveTo>
                    <a:pt x="0" y="188976"/>
                  </a:moveTo>
                  <a:lnTo>
                    <a:pt x="0" y="187452"/>
                  </a:lnTo>
                  <a:lnTo>
                    <a:pt x="1523" y="185928"/>
                  </a:lnTo>
                  <a:lnTo>
                    <a:pt x="1523" y="190500"/>
                  </a:lnTo>
                  <a:lnTo>
                    <a:pt x="0" y="188976"/>
                  </a:lnTo>
                  <a:close/>
                </a:path>
                <a:path w="7620" h="4723130">
                  <a:moveTo>
                    <a:pt x="0" y="152400"/>
                  </a:moveTo>
                  <a:lnTo>
                    <a:pt x="0" y="150876"/>
                  </a:lnTo>
                  <a:lnTo>
                    <a:pt x="1523" y="149352"/>
                  </a:lnTo>
                  <a:lnTo>
                    <a:pt x="1523" y="147828"/>
                  </a:lnTo>
                  <a:lnTo>
                    <a:pt x="6095" y="147828"/>
                  </a:lnTo>
                  <a:lnTo>
                    <a:pt x="6095" y="149352"/>
                  </a:lnTo>
                  <a:lnTo>
                    <a:pt x="7619" y="149352"/>
                  </a:lnTo>
                  <a:lnTo>
                    <a:pt x="7619" y="153924"/>
                  </a:lnTo>
                  <a:lnTo>
                    <a:pt x="6095" y="153924"/>
                  </a:lnTo>
                  <a:lnTo>
                    <a:pt x="4571" y="155448"/>
                  </a:lnTo>
                  <a:lnTo>
                    <a:pt x="3047" y="155448"/>
                  </a:lnTo>
                  <a:lnTo>
                    <a:pt x="0" y="152400"/>
                  </a:lnTo>
                  <a:close/>
                </a:path>
                <a:path w="7620" h="4723130">
                  <a:moveTo>
                    <a:pt x="1523" y="117348"/>
                  </a:moveTo>
                  <a:lnTo>
                    <a:pt x="1523" y="111252"/>
                  </a:lnTo>
                  <a:lnTo>
                    <a:pt x="6095" y="111252"/>
                  </a:lnTo>
                  <a:lnTo>
                    <a:pt x="7619" y="112776"/>
                  </a:lnTo>
                  <a:lnTo>
                    <a:pt x="7619" y="115824"/>
                  </a:lnTo>
                  <a:lnTo>
                    <a:pt x="4571" y="118872"/>
                  </a:lnTo>
                  <a:lnTo>
                    <a:pt x="3047" y="118872"/>
                  </a:lnTo>
                  <a:lnTo>
                    <a:pt x="1523" y="117348"/>
                  </a:lnTo>
                  <a:close/>
                </a:path>
                <a:path w="7620" h="4723130">
                  <a:moveTo>
                    <a:pt x="0" y="115824"/>
                  </a:moveTo>
                  <a:lnTo>
                    <a:pt x="0" y="112776"/>
                  </a:lnTo>
                  <a:lnTo>
                    <a:pt x="1523" y="112776"/>
                  </a:lnTo>
                  <a:lnTo>
                    <a:pt x="1523" y="115824"/>
                  </a:lnTo>
                  <a:lnTo>
                    <a:pt x="0" y="115824"/>
                  </a:lnTo>
                  <a:close/>
                </a:path>
                <a:path w="7620" h="4723130">
                  <a:moveTo>
                    <a:pt x="1523" y="80772"/>
                  </a:moveTo>
                  <a:lnTo>
                    <a:pt x="1523" y="74676"/>
                  </a:lnTo>
                  <a:lnTo>
                    <a:pt x="6095" y="74676"/>
                  </a:lnTo>
                  <a:lnTo>
                    <a:pt x="7619" y="76200"/>
                  </a:lnTo>
                  <a:lnTo>
                    <a:pt x="7619" y="79248"/>
                  </a:lnTo>
                  <a:lnTo>
                    <a:pt x="6095" y="80772"/>
                  </a:lnTo>
                  <a:lnTo>
                    <a:pt x="1523" y="80772"/>
                  </a:lnTo>
                  <a:close/>
                </a:path>
                <a:path w="7620" h="4723130">
                  <a:moveTo>
                    <a:pt x="0" y="79248"/>
                  </a:moveTo>
                  <a:lnTo>
                    <a:pt x="0" y="76200"/>
                  </a:lnTo>
                  <a:lnTo>
                    <a:pt x="1523" y="76200"/>
                  </a:lnTo>
                  <a:lnTo>
                    <a:pt x="1523" y="79248"/>
                  </a:lnTo>
                  <a:lnTo>
                    <a:pt x="0" y="79248"/>
                  </a:lnTo>
                  <a:close/>
                </a:path>
                <a:path w="7620" h="4723130">
                  <a:moveTo>
                    <a:pt x="1523" y="44195"/>
                  </a:moveTo>
                  <a:lnTo>
                    <a:pt x="1523" y="38100"/>
                  </a:lnTo>
                  <a:lnTo>
                    <a:pt x="3047" y="36576"/>
                  </a:lnTo>
                  <a:lnTo>
                    <a:pt x="4571" y="36576"/>
                  </a:lnTo>
                  <a:lnTo>
                    <a:pt x="7619" y="39624"/>
                  </a:lnTo>
                  <a:lnTo>
                    <a:pt x="7619" y="42672"/>
                  </a:lnTo>
                  <a:lnTo>
                    <a:pt x="6095" y="44195"/>
                  </a:lnTo>
                  <a:lnTo>
                    <a:pt x="1523" y="44195"/>
                  </a:lnTo>
                  <a:close/>
                </a:path>
                <a:path w="7620" h="4723130">
                  <a:moveTo>
                    <a:pt x="0" y="41148"/>
                  </a:moveTo>
                  <a:lnTo>
                    <a:pt x="0" y="39624"/>
                  </a:lnTo>
                  <a:lnTo>
                    <a:pt x="1523" y="39624"/>
                  </a:lnTo>
                  <a:lnTo>
                    <a:pt x="1523" y="42672"/>
                  </a:lnTo>
                  <a:lnTo>
                    <a:pt x="0" y="41148"/>
                  </a:lnTo>
                  <a:close/>
                </a:path>
                <a:path w="7620" h="4723130">
                  <a:moveTo>
                    <a:pt x="6095" y="6095"/>
                  </a:moveTo>
                  <a:lnTo>
                    <a:pt x="6095" y="1524"/>
                  </a:lnTo>
                  <a:lnTo>
                    <a:pt x="7619" y="1524"/>
                  </a:lnTo>
                  <a:lnTo>
                    <a:pt x="7619" y="6095"/>
                  </a:lnTo>
                  <a:lnTo>
                    <a:pt x="6095" y="6095"/>
                  </a:lnTo>
                  <a:close/>
                </a:path>
                <a:path w="7620" h="4723130">
                  <a:moveTo>
                    <a:pt x="1523" y="7620"/>
                  </a:moveTo>
                  <a:lnTo>
                    <a:pt x="1523" y="0"/>
                  </a:lnTo>
                  <a:lnTo>
                    <a:pt x="6095" y="0"/>
                  </a:lnTo>
                  <a:lnTo>
                    <a:pt x="6095" y="7620"/>
                  </a:lnTo>
                  <a:lnTo>
                    <a:pt x="1523" y="7620"/>
                  </a:lnTo>
                  <a:close/>
                </a:path>
                <a:path w="7620" h="4723130">
                  <a:moveTo>
                    <a:pt x="0" y="4572"/>
                  </a:moveTo>
                  <a:lnTo>
                    <a:pt x="0" y="3048"/>
                  </a:lnTo>
                  <a:lnTo>
                    <a:pt x="1523" y="1524"/>
                  </a:lnTo>
                  <a:lnTo>
                    <a:pt x="1523" y="6095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62316" y="6269735"/>
              <a:ext cx="88391" cy="6400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65803" y="6400799"/>
              <a:ext cx="1051559" cy="762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2420" y="3654551"/>
              <a:ext cx="97535" cy="38099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78179" y="6207251"/>
              <a:ext cx="7226934" cy="7620"/>
            </a:xfrm>
            <a:custGeom>
              <a:avLst/>
              <a:gdLst/>
              <a:ahLst/>
              <a:cxnLst/>
              <a:rect l="l" t="t" r="r" b="b"/>
              <a:pathLst>
                <a:path w="7226934" h="7620">
                  <a:moveTo>
                    <a:pt x="0" y="6096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6096"/>
                  </a:lnTo>
                  <a:lnTo>
                    <a:pt x="4571" y="6096"/>
                  </a:lnTo>
                  <a:lnTo>
                    <a:pt x="4571" y="7619"/>
                  </a:lnTo>
                  <a:lnTo>
                    <a:pt x="1523" y="7619"/>
                  </a:lnTo>
                  <a:lnTo>
                    <a:pt x="1523" y="6096"/>
                  </a:lnTo>
                  <a:lnTo>
                    <a:pt x="0" y="6096"/>
                  </a:lnTo>
                  <a:close/>
                </a:path>
                <a:path w="7226934" h="7620">
                  <a:moveTo>
                    <a:pt x="42671" y="4571"/>
                  </a:moveTo>
                  <a:lnTo>
                    <a:pt x="42671" y="1524"/>
                  </a:lnTo>
                  <a:lnTo>
                    <a:pt x="44196" y="3048"/>
                  </a:lnTo>
                  <a:lnTo>
                    <a:pt x="44196" y="4571"/>
                  </a:lnTo>
                  <a:lnTo>
                    <a:pt x="42671" y="4571"/>
                  </a:lnTo>
                  <a:close/>
                </a:path>
                <a:path w="7226934" h="7620">
                  <a:moveTo>
                    <a:pt x="36575" y="6096"/>
                  </a:moveTo>
                  <a:lnTo>
                    <a:pt x="36575" y="0"/>
                  </a:lnTo>
                  <a:lnTo>
                    <a:pt x="42671" y="0"/>
                  </a:lnTo>
                  <a:lnTo>
                    <a:pt x="42671" y="6096"/>
                  </a:lnTo>
                  <a:lnTo>
                    <a:pt x="41148" y="6096"/>
                  </a:lnTo>
                  <a:lnTo>
                    <a:pt x="41148" y="7619"/>
                  </a:lnTo>
                  <a:lnTo>
                    <a:pt x="39623" y="7619"/>
                  </a:lnTo>
                  <a:lnTo>
                    <a:pt x="38100" y="6096"/>
                  </a:lnTo>
                  <a:lnTo>
                    <a:pt x="36575" y="6096"/>
                  </a:lnTo>
                  <a:close/>
                </a:path>
                <a:path w="7226934" h="7620">
                  <a:moveTo>
                    <a:pt x="73151" y="4571"/>
                  </a:moveTo>
                  <a:lnTo>
                    <a:pt x="73151" y="1524"/>
                  </a:lnTo>
                  <a:lnTo>
                    <a:pt x="74675" y="0"/>
                  </a:lnTo>
                  <a:lnTo>
                    <a:pt x="79248" y="0"/>
                  </a:lnTo>
                  <a:lnTo>
                    <a:pt x="80771" y="1524"/>
                  </a:lnTo>
                  <a:lnTo>
                    <a:pt x="80771" y="4571"/>
                  </a:lnTo>
                  <a:lnTo>
                    <a:pt x="77723" y="7619"/>
                  </a:lnTo>
                  <a:lnTo>
                    <a:pt x="76200" y="7619"/>
                  </a:lnTo>
                  <a:lnTo>
                    <a:pt x="73151" y="4571"/>
                  </a:lnTo>
                  <a:close/>
                </a:path>
                <a:path w="7226934" h="7620">
                  <a:moveTo>
                    <a:pt x="109727" y="4571"/>
                  </a:moveTo>
                  <a:lnTo>
                    <a:pt x="109727" y="1524"/>
                  </a:lnTo>
                  <a:lnTo>
                    <a:pt x="111251" y="0"/>
                  </a:lnTo>
                  <a:lnTo>
                    <a:pt x="115823" y="0"/>
                  </a:lnTo>
                  <a:lnTo>
                    <a:pt x="117348" y="1524"/>
                  </a:lnTo>
                  <a:lnTo>
                    <a:pt x="117348" y="4571"/>
                  </a:lnTo>
                  <a:lnTo>
                    <a:pt x="114300" y="7619"/>
                  </a:lnTo>
                  <a:lnTo>
                    <a:pt x="112775" y="7619"/>
                  </a:lnTo>
                  <a:lnTo>
                    <a:pt x="109727" y="4571"/>
                  </a:lnTo>
                  <a:close/>
                </a:path>
                <a:path w="7226934" h="7620">
                  <a:moveTo>
                    <a:pt x="147827" y="6096"/>
                  </a:moveTo>
                  <a:lnTo>
                    <a:pt x="147827" y="0"/>
                  </a:lnTo>
                  <a:lnTo>
                    <a:pt x="152400" y="0"/>
                  </a:lnTo>
                  <a:lnTo>
                    <a:pt x="153923" y="1524"/>
                  </a:lnTo>
                  <a:lnTo>
                    <a:pt x="153923" y="4571"/>
                  </a:lnTo>
                  <a:lnTo>
                    <a:pt x="150875" y="7619"/>
                  </a:lnTo>
                  <a:lnTo>
                    <a:pt x="149351" y="7619"/>
                  </a:lnTo>
                  <a:lnTo>
                    <a:pt x="147827" y="6096"/>
                  </a:lnTo>
                  <a:close/>
                </a:path>
                <a:path w="7226934" h="7620">
                  <a:moveTo>
                    <a:pt x="146303" y="4571"/>
                  </a:moveTo>
                  <a:lnTo>
                    <a:pt x="146303" y="3048"/>
                  </a:lnTo>
                  <a:lnTo>
                    <a:pt x="147827" y="1524"/>
                  </a:lnTo>
                  <a:lnTo>
                    <a:pt x="147827" y="4571"/>
                  </a:lnTo>
                  <a:lnTo>
                    <a:pt x="146303" y="4571"/>
                  </a:lnTo>
                  <a:close/>
                </a:path>
                <a:path w="7226934" h="7620">
                  <a:moveTo>
                    <a:pt x="184403" y="6096"/>
                  </a:moveTo>
                  <a:lnTo>
                    <a:pt x="184403" y="0"/>
                  </a:lnTo>
                  <a:lnTo>
                    <a:pt x="190500" y="0"/>
                  </a:lnTo>
                  <a:lnTo>
                    <a:pt x="190500" y="6096"/>
                  </a:lnTo>
                  <a:lnTo>
                    <a:pt x="188975" y="6096"/>
                  </a:lnTo>
                  <a:lnTo>
                    <a:pt x="188975" y="7619"/>
                  </a:lnTo>
                  <a:lnTo>
                    <a:pt x="185927" y="7619"/>
                  </a:lnTo>
                  <a:lnTo>
                    <a:pt x="185927" y="6096"/>
                  </a:lnTo>
                  <a:lnTo>
                    <a:pt x="184403" y="6096"/>
                  </a:lnTo>
                  <a:close/>
                </a:path>
                <a:path w="7226934" h="7620">
                  <a:moveTo>
                    <a:pt x="182880" y="4571"/>
                  </a:moveTo>
                  <a:lnTo>
                    <a:pt x="182880" y="3048"/>
                  </a:lnTo>
                  <a:lnTo>
                    <a:pt x="184403" y="1524"/>
                  </a:lnTo>
                  <a:lnTo>
                    <a:pt x="184403" y="4571"/>
                  </a:lnTo>
                  <a:lnTo>
                    <a:pt x="182880" y="4571"/>
                  </a:lnTo>
                  <a:close/>
                </a:path>
                <a:path w="7226934" h="7620">
                  <a:moveTo>
                    <a:pt x="220980" y="6096"/>
                  </a:moveTo>
                  <a:lnTo>
                    <a:pt x="220980" y="0"/>
                  </a:lnTo>
                  <a:lnTo>
                    <a:pt x="227075" y="0"/>
                  </a:lnTo>
                  <a:lnTo>
                    <a:pt x="227075" y="6096"/>
                  </a:lnTo>
                  <a:lnTo>
                    <a:pt x="225551" y="6096"/>
                  </a:lnTo>
                  <a:lnTo>
                    <a:pt x="225551" y="7619"/>
                  </a:lnTo>
                  <a:lnTo>
                    <a:pt x="222503" y="7619"/>
                  </a:lnTo>
                  <a:lnTo>
                    <a:pt x="222503" y="6096"/>
                  </a:lnTo>
                  <a:lnTo>
                    <a:pt x="220980" y="6096"/>
                  </a:lnTo>
                  <a:close/>
                </a:path>
                <a:path w="7226934" h="7620">
                  <a:moveTo>
                    <a:pt x="263651" y="4571"/>
                  </a:moveTo>
                  <a:lnTo>
                    <a:pt x="263651" y="1524"/>
                  </a:lnTo>
                  <a:lnTo>
                    <a:pt x="265175" y="3048"/>
                  </a:lnTo>
                  <a:lnTo>
                    <a:pt x="265175" y="4571"/>
                  </a:lnTo>
                  <a:lnTo>
                    <a:pt x="263651" y="4571"/>
                  </a:lnTo>
                  <a:close/>
                </a:path>
                <a:path w="7226934" h="7620">
                  <a:moveTo>
                    <a:pt x="257555" y="4571"/>
                  </a:moveTo>
                  <a:lnTo>
                    <a:pt x="257555" y="1524"/>
                  </a:lnTo>
                  <a:lnTo>
                    <a:pt x="259080" y="0"/>
                  </a:lnTo>
                  <a:lnTo>
                    <a:pt x="263651" y="0"/>
                  </a:lnTo>
                  <a:lnTo>
                    <a:pt x="263651" y="6096"/>
                  </a:lnTo>
                  <a:lnTo>
                    <a:pt x="262127" y="6096"/>
                  </a:lnTo>
                  <a:lnTo>
                    <a:pt x="262127" y="7619"/>
                  </a:lnTo>
                  <a:lnTo>
                    <a:pt x="260603" y="7619"/>
                  </a:lnTo>
                  <a:lnTo>
                    <a:pt x="257555" y="4571"/>
                  </a:lnTo>
                  <a:close/>
                </a:path>
                <a:path w="7226934" h="7620">
                  <a:moveTo>
                    <a:pt x="294132" y="4571"/>
                  </a:moveTo>
                  <a:lnTo>
                    <a:pt x="294132" y="1524"/>
                  </a:lnTo>
                  <a:lnTo>
                    <a:pt x="295655" y="0"/>
                  </a:lnTo>
                  <a:lnTo>
                    <a:pt x="300227" y="0"/>
                  </a:lnTo>
                  <a:lnTo>
                    <a:pt x="301751" y="1524"/>
                  </a:lnTo>
                  <a:lnTo>
                    <a:pt x="301751" y="4571"/>
                  </a:lnTo>
                  <a:lnTo>
                    <a:pt x="298703" y="7619"/>
                  </a:lnTo>
                  <a:lnTo>
                    <a:pt x="297180" y="7619"/>
                  </a:lnTo>
                  <a:lnTo>
                    <a:pt x="294132" y="4571"/>
                  </a:lnTo>
                  <a:close/>
                </a:path>
                <a:path w="7226934" h="7620">
                  <a:moveTo>
                    <a:pt x="330707" y="4571"/>
                  </a:moveTo>
                  <a:lnTo>
                    <a:pt x="330707" y="1524"/>
                  </a:lnTo>
                  <a:lnTo>
                    <a:pt x="332232" y="0"/>
                  </a:lnTo>
                  <a:lnTo>
                    <a:pt x="336803" y="0"/>
                  </a:lnTo>
                  <a:lnTo>
                    <a:pt x="338327" y="1524"/>
                  </a:lnTo>
                  <a:lnTo>
                    <a:pt x="338327" y="4571"/>
                  </a:lnTo>
                  <a:lnTo>
                    <a:pt x="335280" y="7619"/>
                  </a:lnTo>
                  <a:lnTo>
                    <a:pt x="333755" y="7619"/>
                  </a:lnTo>
                  <a:lnTo>
                    <a:pt x="330707" y="4571"/>
                  </a:lnTo>
                  <a:close/>
                </a:path>
                <a:path w="7226934" h="7620">
                  <a:moveTo>
                    <a:pt x="368807" y="6096"/>
                  </a:moveTo>
                  <a:lnTo>
                    <a:pt x="368807" y="0"/>
                  </a:lnTo>
                  <a:lnTo>
                    <a:pt x="373380" y="0"/>
                  </a:lnTo>
                  <a:lnTo>
                    <a:pt x="374903" y="1524"/>
                  </a:lnTo>
                  <a:lnTo>
                    <a:pt x="374903" y="4571"/>
                  </a:lnTo>
                  <a:lnTo>
                    <a:pt x="371855" y="7619"/>
                  </a:lnTo>
                  <a:lnTo>
                    <a:pt x="370332" y="7619"/>
                  </a:lnTo>
                  <a:lnTo>
                    <a:pt x="368807" y="6096"/>
                  </a:lnTo>
                  <a:close/>
                </a:path>
                <a:path w="7226934" h="7620">
                  <a:moveTo>
                    <a:pt x="367283" y="4571"/>
                  </a:moveTo>
                  <a:lnTo>
                    <a:pt x="367283" y="3048"/>
                  </a:lnTo>
                  <a:lnTo>
                    <a:pt x="368807" y="1524"/>
                  </a:lnTo>
                  <a:lnTo>
                    <a:pt x="368807" y="4571"/>
                  </a:lnTo>
                  <a:lnTo>
                    <a:pt x="367283" y="4571"/>
                  </a:lnTo>
                  <a:close/>
                </a:path>
                <a:path w="7226934" h="7620">
                  <a:moveTo>
                    <a:pt x="405383" y="6096"/>
                  </a:moveTo>
                  <a:lnTo>
                    <a:pt x="405383" y="0"/>
                  </a:lnTo>
                  <a:lnTo>
                    <a:pt x="411480" y="0"/>
                  </a:lnTo>
                  <a:lnTo>
                    <a:pt x="411480" y="6096"/>
                  </a:lnTo>
                  <a:lnTo>
                    <a:pt x="409955" y="6096"/>
                  </a:lnTo>
                  <a:lnTo>
                    <a:pt x="409955" y="7619"/>
                  </a:lnTo>
                  <a:lnTo>
                    <a:pt x="406907" y="7619"/>
                  </a:lnTo>
                  <a:lnTo>
                    <a:pt x="406907" y="6096"/>
                  </a:lnTo>
                  <a:lnTo>
                    <a:pt x="405383" y="6096"/>
                  </a:lnTo>
                  <a:close/>
                </a:path>
                <a:path w="7226934" h="7620">
                  <a:moveTo>
                    <a:pt x="403859" y="4571"/>
                  </a:moveTo>
                  <a:lnTo>
                    <a:pt x="403859" y="3048"/>
                  </a:lnTo>
                  <a:lnTo>
                    <a:pt x="405383" y="1524"/>
                  </a:lnTo>
                  <a:lnTo>
                    <a:pt x="405383" y="4571"/>
                  </a:lnTo>
                  <a:lnTo>
                    <a:pt x="403859" y="4571"/>
                  </a:lnTo>
                  <a:close/>
                </a:path>
                <a:path w="7226934" h="7620">
                  <a:moveTo>
                    <a:pt x="441959" y="6096"/>
                  </a:moveTo>
                  <a:lnTo>
                    <a:pt x="441959" y="0"/>
                  </a:lnTo>
                  <a:lnTo>
                    <a:pt x="448055" y="0"/>
                  </a:lnTo>
                  <a:lnTo>
                    <a:pt x="448055" y="6096"/>
                  </a:lnTo>
                  <a:lnTo>
                    <a:pt x="446532" y="6096"/>
                  </a:lnTo>
                  <a:lnTo>
                    <a:pt x="446532" y="7619"/>
                  </a:lnTo>
                  <a:lnTo>
                    <a:pt x="443483" y="7619"/>
                  </a:lnTo>
                  <a:lnTo>
                    <a:pt x="443483" y="6096"/>
                  </a:lnTo>
                  <a:lnTo>
                    <a:pt x="441959" y="6096"/>
                  </a:lnTo>
                  <a:close/>
                </a:path>
                <a:path w="7226934" h="7620">
                  <a:moveTo>
                    <a:pt x="484632" y="4571"/>
                  </a:moveTo>
                  <a:lnTo>
                    <a:pt x="484632" y="1524"/>
                  </a:lnTo>
                  <a:lnTo>
                    <a:pt x="486155" y="3048"/>
                  </a:lnTo>
                  <a:lnTo>
                    <a:pt x="486155" y="4571"/>
                  </a:lnTo>
                  <a:lnTo>
                    <a:pt x="484632" y="4571"/>
                  </a:lnTo>
                  <a:close/>
                </a:path>
                <a:path w="7226934" h="7620">
                  <a:moveTo>
                    <a:pt x="478535" y="4571"/>
                  </a:moveTo>
                  <a:lnTo>
                    <a:pt x="478535" y="1524"/>
                  </a:lnTo>
                  <a:lnTo>
                    <a:pt x="480059" y="0"/>
                  </a:lnTo>
                  <a:lnTo>
                    <a:pt x="484632" y="0"/>
                  </a:lnTo>
                  <a:lnTo>
                    <a:pt x="484632" y="6096"/>
                  </a:lnTo>
                  <a:lnTo>
                    <a:pt x="483107" y="6096"/>
                  </a:lnTo>
                  <a:lnTo>
                    <a:pt x="483107" y="7619"/>
                  </a:lnTo>
                  <a:lnTo>
                    <a:pt x="481583" y="7619"/>
                  </a:lnTo>
                  <a:lnTo>
                    <a:pt x="478535" y="4571"/>
                  </a:lnTo>
                  <a:close/>
                </a:path>
                <a:path w="7226934" h="7620">
                  <a:moveTo>
                    <a:pt x="515112" y="4571"/>
                  </a:moveTo>
                  <a:lnTo>
                    <a:pt x="515112" y="1524"/>
                  </a:lnTo>
                  <a:lnTo>
                    <a:pt x="516635" y="0"/>
                  </a:lnTo>
                  <a:lnTo>
                    <a:pt x="521207" y="0"/>
                  </a:lnTo>
                  <a:lnTo>
                    <a:pt x="522732" y="1524"/>
                  </a:lnTo>
                  <a:lnTo>
                    <a:pt x="522732" y="4571"/>
                  </a:lnTo>
                  <a:lnTo>
                    <a:pt x="519683" y="7619"/>
                  </a:lnTo>
                  <a:lnTo>
                    <a:pt x="518159" y="7619"/>
                  </a:lnTo>
                  <a:lnTo>
                    <a:pt x="515112" y="4571"/>
                  </a:lnTo>
                  <a:close/>
                </a:path>
                <a:path w="7226934" h="7620">
                  <a:moveTo>
                    <a:pt x="551687" y="4571"/>
                  </a:moveTo>
                  <a:lnTo>
                    <a:pt x="551687" y="1524"/>
                  </a:lnTo>
                  <a:lnTo>
                    <a:pt x="553212" y="0"/>
                  </a:lnTo>
                  <a:lnTo>
                    <a:pt x="557783" y="0"/>
                  </a:lnTo>
                  <a:lnTo>
                    <a:pt x="559307" y="1524"/>
                  </a:lnTo>
                  <a:lnTo>
                    <a:pt x="559307" y="4571"/>
                  </a:lnTo>
                  <a:lnTo>
                    <a:pt x="556259" y="7619"/>
                  </a:lnTo>
                  <a:lnTo>
                    <a:pt x="554735" y="7619"/>
                  </a:lnTo>
                  <a:lnTo>
                    <a:pt x="551687" y="4571"/>
                  </a:lnTo>
                  <a:close/>
                </a:path>
                <a:path w="7226934" h="7620">
                  <a:moveTo>
                    <a:pt x="589787" y="6096"/>
                  </a:moveTo>
                  <a:lnTo>
                    <a:pt x="589787" y="0"/>
                  </a:lnTo>
                  <a:lnTo>
                    <a:pt x="594359" y="0"/>
                  </a:lnTo>
                  <a:lnTo>
                    <a:pt x="595883" y="1524"/>
                  </a:lnTo>
                  <a:lnTo>
                    <a:pt x="595883" y="4571"/>
                  </a:lnTo>
                  <a:lnTo>
                    <a:pt x="592835" y="7619"/>
                  </a:lnTo>
                  <a:lnTo>
                    <a:pt x="591312" y="7619"/>
                  </a:lnTo>
                  <a:lnTo>
                    <a:pt x="591312" y="6096"/>
                  </a:lnTo>
                  <a:lnTo>
                    <a:pt x="589787" y="6096"/>
                  </a:lnTo>
                  <a:close/>
                </a:path>
                <a:path w="7226934" h="7620">
                  <a:moveTo>
                    <a:pt x="588264" y="4571"/>
                  </a:moveTo>
                  <a:lnTo>
                    <a:pt x="588264" y="3048"/>
                  </a:lnTo>
                  <a:lnTo>
                    <a:pt x="589787" y="1524"/>
                  </a:lnTo>
                  <a:lnTo>
                    <a:pt x="589787" y="4571"/>
                  </a:lnTo>
                  <a:lnTo>
                    <a:pt x="588264" y="4571"/>
                  </a:lnTo>
                  <a:close/>
                </a:path>
                <a:path w="7226934" h="7620">
                  <a:moveTo>
                    <a:pt x="626364" y="6096"/>
                  </a:moveTo>
                  <a:lnTo>
                    <a:pt x="626364" y="0"/>
                  </a:lnTo>
                  <a:lnTo>
                    <a:pt x="632459" y="0"/>
                  </a:lnTo>
                  <a:lnTo>
                    <a:pt x="632459" y="6096"/>
                  </a:lnTo>
                  <a:lnTo>
                    <a:pt x="630935" y="6096"/>
                  </a:lnTo>
                  <a:lnTo>
                    <a:pt x="630935" y="7619"/>
                  </a:lnTo>
                  <a:lnTo>
                    <a:pt x="627887" y="7619"/>
                  </a:lnTo>
                  <a:lnTo>
                    <a:pt x="627887" y="6096"/>
                  </a:lnTo>
                  <a:lnTo>
                    <a:pt x="626364" y="6096"/>
                  </a:lnTo>
                  <a:close/>
                </a:path>
                <a:path w="7226934" h="7620">
                  <a:moveTo>
                    <a:pt x="624839" y="4571"/>
                  </a:moveTo>
                  <a:lnTo>
                    <a:pt x="624839" y="3048"/>
                  </a:lnTo>
                  <a:lnTo>
                    <a:pt x="626364" y="1524"/>
                  </a:lnTo>
                  <a:lnTo>
                    <a:pt x="626364" y="4571"/>
                  </a:lnTo>
                  <a:lnTo>
                    <a:pt x="624839" y="4571"/>
                  </a:lnTo>
                  <a:close/>
                </a:path>
                <a:path w="7226934" h="7620">
                  <a:moveTo>
                    <a:pt x="662939" y="6096"/>
                  </a:moveTo>
                  <a:lnTo>
                    <a:pt x="662939" y="0"/>
                  </a:lnTo>
                  <a:lnTo>
                    <a:pt x="669035" y="0"/>
                  </a:lnTo>
                  <a:lnTo>
                    <a:pt x="669035" y="6096"/>
                  </a:lnTo>
                  <a:lnTo>
                    <a:pt x="667512" y="6096"/>
                  </a:lnTo>
                  <a:lnTo>
                    <a:pt x="667512" y="7619"/>
                  </a:lnTo>
                  <a:lnTo>
                    <a:pt x="664464" y="7619"/>
                  </a:lnTo>
                  <a:lnTo>
                    <a:pt x="664464" y="6096"/>
                  </a:lnTo>
                  <a:lnTo>
                    <a:pt x="662939" y="6096"/>
                  </a:lnTo>
                  <a:close/>
                </a:path>
                <a:path w="7226934" h="7620">
                  <a:moveTo>
                    <a:pt x="705612" y="4571"/>
                  </a:moveTo>
                  <a:lnTo>
                    <a:pt x="705612" y="1524"/>
                  </a:lnTo>
                  <a:lnTo>
                    <a:pt x="707135" y="3048"/>
                  </a:lnTo>
                  <a:lnTo>
                    <a:pt x="707135" y="4571"/>
                  </a:lnTo>
                  <a:lnTo>
                    <a:pt x="705612" y="4571"/>
                  </a:lnTo>
                  <a:close/>
                </a:path>
                <a:path w="7226934" h="7620">
                  <a:moveTo>
                    <a:pt x="699516" y="4571"/>
                  </a:moveTo>
                  <a:lnTo>
                    <a:pt x="699516" y="1524"/>
                  </a:lnTo>
                  <a:lnTo>
                    <a:pt x="701039" y="0"/>
                  </a:lnTo>
                  <a:lnTo>
                    <a:pt x="705612" y="0"/>
                  </a:lnTo>
                  <a:lnTo>
                    <a:pt x="705612" y="6096"/>
                  </a:lnTo>
                  <a:lnTo>
                    <a:pt x="704087" y="6096"/>
                  </a:lnTo>
                  <a:lnTo>
                    <a:pt x="704087" y="7619"/>
                  </a:lnTo>
                  <a:lnTo>
                    <a:pt x="702564" y="7619"/>
                  </a:lnTo>
                  <a:lnTo>
                    <a:pt x="699516" y="4571"/>
                  </a:lnTo>
                  <a:close/>
                </a:path>
                <a:path w="7226934" h="7620">
                  <a:moveTo>
                    <a:pt x="736091" y="4571"/>
                  </a:moveTo>
                  <a:lnTo>
                    <a:pt x="736091" y="1524"/>
                  </a:lnTo>
                  <a:lnTo>
                    <a:pt x="737616" y="0"/>
                  </a:lnTo>
                  <a:lnTo>
                    <a:pt x="742187" y="0"/>
                  </a:lnTo>
                  <a:lnTo>
                    <a:pt x="743712" y="1524"/>
                  </a:lnTo>
                  <a:lnTo>
                    <a:pt x="743712" y="4571"/>
                  </a:lnTo>
                  <a:lnTo>
                    <a:pt x="740664" y="7619"/>
                  </a:lnTo>
                  <a:lnTo>
                    <a:pt x="739139" y="7619"/>
                  </a:lnTo>
                  <a:lnTo>
                    <a:pt x="736091" y="4571"/>
                  </a:lnTo>
                  <a:close/>
                </a:path>
                <a:path w="7226934" h="7620">
                  <a:moveTo>
                    <a:pt x="772667" y="4571"/>
                  </a:moveTo>
                  <a:lnTo>
                    <a:pt x="772667" y="1524"/>
                  </a:lnTo>
                  <a:lnTo>
                    <a:pt x="774191" y="0"/>
                  </a:lnTo>
                  <a:lnTo>
                    <a:pt x="778764" y="0"/>
                  </a:lnTo>
                  <a:lnTo>
                    <a:pt x="780287" y="1524"/>
                  </a:lnTo>
                  <a:lnTo>
                    <a:pt x="780287" y="4571"/>
                  </a:lnTo>
                  <a:lnTo>
                    <a:pt x="777239" y="7619"/>
                  </a:lnTo>
                  <a:lnTo>
                    <a:pt x="775716" y="7619"/>
                  </a:lnTo>
                  <a:lnTo>
                    <a:pt x="772667" y="4571"/>
                  </a:lnTo>
                  <a:close/>
                </a:path>
                <a:path w="7226934" h="7620">
                  <a:moveTo>
                    <a:pt x="810767" y="6096"/>
                  </a:moveTo>
                  <a:lnTo>
                    <a:pt x="810767" y="0"/>
                  </a:lnTo>
                  <a:lnTo>
                    <a:pt x="815339" y="0"/>
                  </a:lnTo>
                  <a:lnTo>
                    <a:pt x="816864" y="1524"/>
                  </a:lnTo>
                  <a:lnTo>
                    <a:pt x="816864" y="4571"/>
                  </a:lnTo>
                  <a:lnTo>
                    <a:pt x="813816" y="7619"/>
                  </a:lnTo>
                  <a:lnTo>
                    <a:pt x="812291" y="7619"/>
                  </a:lnTo>
                  <a:lnTo>
                    <a:pt x="812291" y="6096"/>
                  </a:lnTo>
                  <a:lnTo>
                    <a:pt x="810767" y="6096"/>
                  </a:lnTo>
                  <a:close/>
                </a:path>
                <a:path w="7226934" h="7620">
                  <a:moveTo>
                    <a:pt x="809243" y="4571"/>
                  </a:moveTo>
                  <a:lnTo>
                    <a:pt x="809243" y="3048"/>
                  </a:lnTo>
                  <a:lnTo>
                    <a:pt x="810767" y="1524"/>
                  </a:lnTo>
                  <a:lnTo>
                    <a:pt x="810767" y="4571"/>
                  </a:lnTo>
                  <a:lnTo>
                    <a:pt x="809243" y="4571"/>
                  </a:lnTo>
                  <a:close/>
                </a:path>
                <a:path w="7226934" h="7620">
                  <a:moveTo>
                    <a:pt x="847343" y="6096"/>
                  </a:moveTo>
                  <a:lnTo>
                    <a:pt x="847343" y="0"/>
                  </a:lnTo>
                  <a:lnTo>
                    <a:pt x="853439" y="0"/>
                  </a:lnTo>
                  <a:lnTo>
                    <a:pt x="853439" y="6096"/>
                  </a:lnTo>
                  <a:lnTo>
                    <a:pt x="851916" y="6096"/>
                  </a:lnTo>
                  <a:lnTo>
                    <a:pt x="851916" y="7619"/>
                  </a:lnTo>
                  <a:lnTo>
                    <a:pt x="848867" y="7619"/>
                  </a:lnTo>
                  <a:lnTo>
                    <a:pt x="848867" y="6096"/>
                  </a:lnTo>
                  <a:lnTo>
                    <a:pt x="847343" y="6096"/>
                  </a:lnTo>
                  <a:close/>
                </a:path>
                <a:path w="7226934" h="7620">
                  <a:moveTo>
                    <a:pt x="890016" y="4571"/>
                  </a:moveTo>
                  <a:lnTo>
                    <a:pt x="890016" y="1524"/>
                  </a:lnTo>
                  <a:lnTo>
                    <a:pt x="891539" y="3048"/>
                  </a:lnTo>
                  <a:lnTo>
                    <a:pt x="891539" y="4571"/>
                  </a:lnTo>
                  <a:lnTo>
                    <a:pt x="890016" y="4571"/>
                  </a:lnTo>
                  <a:close/>
                </a:path>
                <a:path w="7226934" h="7620">
                  <a:moveTo>
                    <a:pt x="883919" y="6096"/>
                  </a:moveTo>
                  <a:lnTo>
                    <a:pt x="883919" y="0"/>
                  </a:lnTo>
                  <a:lnTo>
                    <a:pt x="890016" y="0"/>
                  </a:lnTo>
                  <a:lnTo>
                    <a:pt x="890016" y="6096"/>
                  </a:lnTo>
                  <a:lnTo>
                    <a:pt x="888491" y="6096"/>
                  </a:lnTo>
                  <a:lnTo>
                    <a:pt x="888491" y="7619"/>
                  </a:lnTo>
                  <a:lnTo>
                    <a:pt x="885443" y="7619"/>
                  </a:lnTo>
                  <a:lnTo>
                    <a:pt x="885443" y="6096"/>
                  </a:lnTo>
                  <a:lnTo>
                    <a:pt x="883919" y="6096"/>
                  </a:lnTo>
                  <a:close/>
                </a:path>
                <a:path w="7226934" h="7620">
                  <a:moveTo>
                    <a:pt x="926591" y="4571"/>
                  </a:moveTo>
                  <a:lnTo>
                    <a:pt x="926591" y="1524"/>
                  </a:lnTo>
                  <a:lnTo>
                    <a:pt x="928116" y="3048"/>
                  </a:lnTo>
                  <a:lnTo>
                    <a:pt x="928116" y="4571"/>
                  </a:lnTo>
                  <a:lnTo>
                    <a:pt x="926591" y="4571"/>
                  </a:lnTo>
                  <a:close/>
                </a:path>
                <a:path w="7226934" h="7620">
                  <a:moveTo>
                    <a:pt x="920496" y="4571"/>
                  </a:moveTo>
                  <a:lnTo>
                    <a:pt x="920496" y="1524"/>
                  </a:lnTo>
                  <a:lnTo>
                    <a:pt x="922019" y="0"/>
                  </a:lnTo>
                  <a:lnTo>
                    <a:pt x="926591" y="0"/>
                  </a:lnTo>
                  <a:lnTo>
                    <a:pt x="926591" y="6096"/>
                  </a:lnTo>
                  <a:lnTo>
                    <a:pt x="925067" y="7619"/>
                  </a:lnTo>
                  <a:lnTo>
                    <a:pt x="923543" y="7619"/>
                  </a:lnTo>
                  <a:lnTo>
                    <a:pt x="920496" y="4571"/>
                  </a:lnTo>
                  <a:close/>
                </a:path>
                <a:path w="7226934" h="7620">
                  <a:moveTo>
                    <a:pt x="957071" y="4571"/>
                  </a:moveTo>
                  <a:lnTo>
                    <a:pt x="957071" y="1524"/>
                  </a:lnTo>
                  <a:lnTo>
                    <a:pt x="958596" y="0"/>
                  </a:lnTo>
                  <a:lnTo>
                    <a:pt x="963167" y="0"/>
                  </a:lnTo>
                  <a:lnTo>
                    <a:pt x="964691" y="1524"/>
                  </a:lnTo>
                  <a:lnTo>
                    <a:pt x="964691" y="4571"/>
                  </a:lnTo>
                  <a:lnTo>
                    <a:pt x="961643" y="7619"/>
                  </a:lnTo>
                  <a:lnTo>
                    <a:pt x="960119" y="7619"/>
                  </a:lnTo>
                  <a:lnTo>
                    <a:pt x="957071" y="4571"/>
                  </a:lnTo>
                  <a:close/>
                </a:path>
                <a:path w="7226934" h="7620">
                  <a:moveTo>
                    <a:pt x="993648" y="4571"/>
                  </a:moveTo>
                  <a:lnTo>
                    <a:pt x="993648" y="1524"/>
                  </a:lnTo>
                  <a:lnTo>
                    <a:pt x="995171" y="0"/>
                  </a:lnTo>
                  <a:lnTo>
                    <a:pt x="999743" y="0"/>
                  </a:lnTo>
                  <a:lnTo>
                    <a:pt x="1001267" y="1524"/>
                  </a:lnTo>
                  <a:lnTo>
                    <a:pt x="1001267" y="4571"/>
                  </a:lnTo>
                  <a:lnTo>
                    <a:pt x="998219" y="7619"/>
                  </a:lnTo>
                  <a:lnTo>
                    <a:pt x="996696" y="7619"/>
                  </a:lnTo>
                  <a:lnTo>
                    <a:pt x="993648" y="4571"/>
                  </a:lnTo>
                  <a:close/>
                </a:path>
                <a:path w="7226934" h="7620">
                  <a:moveTo>
                    <a:pt x="1031748" y="6096"/>
                  </a:moveTo>
                  <a:lnTo>
                    <a:pt x="1031748" y="0"/>
                  </a:lnTo>
                  <a:lnTo>
                    <a:pt x="1036319" y="0"/>
                  </a:lnTo>
                  <a:lnTo>
                    <a:pt x="1037843" y="1524"/>
                  </a:lnTo>
                  <a:lnTo>
                    <a:pt x="1037843" y="4571"/>
                  </a:lnTo>
                  <a:lnTo>
                    <a:pt x="1034796" y="7619"/>
                  </a:lnTo>
                  <a:lnTo>
                    <a:pt x="1033271" y="7619"/>
                  </a:lnTo>
                  <a:lnTo>
                    <a:pt x="1033271" y="6096"/>
                  </a:lnTo>
                  <a:lnTo>
                    <a:pt x="1031748" y="6096"/>
                  </a:lnTo>
                  <a:close/>
                </a:path>
                <a:path w="7226934" h="7620">
                  <a:moveTo>
                    <a:pt x="1030223" y="4571"/>
                  </a:moveTo>
                  <a:lnTo>
                    <a:pt x="1030223" y="3048"/>
                  </a:lnTo>
                  <a:lnTo>
                    <a:pt x="1031748" y="1524"/>
                  </a:lnTo>
                  <a:lnTo>
                    <a:pt x="1031748" y="4571"/>
                  </a:lnTo>
                  <a:lnTo>
                    <a:pt x="1030223" y="4571"/>
                  </a:lnTo>
                  <a:close/>
                </a:path>
                <a:path w="7226934" h="7620">
                  <a:moveTo>
                    <a:pt x="1068323" y="6096"/>
                  </a:moveTo>
                  <a:lnTo>
                    <a:pt x="1068323" y="0"/>
                  </a:lnTo>
                  <a:lnTo>
                    <a:pt x="1074419" y="0"/>
                  </a:lnTo>
                  <a:lnTo>
                    <a:pt x="1074419" y="6096"/>
                  </a:lnTo>
                  <a:lnTo>
                    <a:pt x="1072896" y="6096"/>
                  </a:lnTo>
                  <a:lnTo>
                    <a:pt x="1072896" y="7619"/>
                  </a:lnTo>
                  <a:lnTo>
                    <a:pt x="1069848" y="7619"/>
                  </a:lnTo>
                  <a:lnTo>
                    <a:pt x="1069848" y="6096"/>
                  </a:lnTo>
                  <a:lnTo>
                    <a:pt x="1068323" y="6096"/>
                  </a:lnTo>
                  <a:close/>
                </a:path>
                <a:path w="7226934" h="7620">
                  <a:moveTo>
                    <a:pt x="1110996" y="4571"/>
                  </a:moveTo>
                  <a:lnTo>
                    <a:pt x="1110996" y="1524"/>
                  </a:lnTo>
                  <a:lnTo>
                    <a:pt x="1112519" y="3048"/>
                  </a:lnTo>
                  <a:lnTo>
                    <a:pt x="1112519" y="4571"/>
                  </a:lnTo>
                  <a:lnTo>
                    <a:pt x="1110996" y="4571"/>
                  </a:lnTo>
                  <a:close/>
                </a:path>
                <a:path w="7226934" h="7620">
                  <a:moveTo>
                    <a:pt x="1104900" y="6096"/>
                  </a:moveTo>
                  <a:lnTo>
                    <a:pt x="1104900" y="0"/>
                  </a:lnTo>
                  <a:lnTo>
                    <a:pt x="1110996" y="0"/>
                  </a:lnTo>
                  <a:lnTo>
                    <a:pt x="1110996" y="6096"/>
                  </a:lnTo>
                  <a:lnTo>
                    <a:pt x="1109471" y="6096"/>
                  </a:lnTo>
                  <a:lnTo>
                    <a:pt x="1109471" y="7619"/>
                  </a:lnTo>
                  <a:lnTo>
                    <a:pt x="1106423" y="7619"/>
                  </a:lnTo>
                  <a:lnTo>
                    <a:pt x="1106423" y="6096"/>
                  </a:lnTo>
                  <a:lnTo>
                    <a:pt x="1104900" y="6096"/>
                  </a:lnTo>
                  <a:close/>
                </a:path>
                <a:path w="7226934" h="7620">
                  <a:moveTo>
                    <a:pt x="1147571" y="4571"/>
                  </a:moveTo>
                  <a:lnTo>
                    <a:pt x="1147571" y="1524"/>
                  </a:lnTo>
                  <a:lnTo>
                    <a:pt x="1149096" y="3048"/>
                  </a:lnTo>
                  <a:lnTo>
                    <a:pt x="1149096" y="4571"/>
                  </a:lnTo>
                  <a:lnTo>
                    <a:pt x="1147571" y="4571"/>
                  </a:lnTo>
                  <a:close/>
                </a:path>
                <a:path w="7226934" h="7620">
                  <a:moveTo>
                    <a:pt x="1141475" y="4571"/>
                  </a:moveTo>
                  <a:lnTo>
                    <a:pt x="1141475" y="1524"/>
                  </a:lnTo>
                  <a:lnTo>
                    <a:pt x="1143000" y="0"/>
                  </a:lnTo>
                  <a:lnTo>
                    <a:pt x="1147571" y="0"/>
                  </a:lnTo>
                  <a:lnTo>
                    <a:pt x="1147571" y="6096"/>
                  </a:lnTo>
                  <a:lnTo>
                    <a:pt x="1146048" y="7619"/>
                  </a:lnTo>
                  <a:lnTo>
                    <a:pt x="1144523" y="7619"/>
                  </a:lnTo>
                  <a:lnTo>
                    <a:pt x="1141475" y="4571"/>
                  </a:lnTo>
                  <a:close/>
                </a:path>
                <a:path w="7226934" h="7620">
                  <a:moveTo>
                    <a:pt x="1178051" y="4571"/>
                  </a:moveTo>
                  <a:lnTo>
                    <a:pt x="1178051" y="1524"/>
                  </a:lnTo>
                  <a:lnTo>
                    <a:pt x="1179575" y="0"/>
                  </a:lnTo>
                  <a:lnTo>
                    <a:pt x="1184148" y="0"/>
                  </a:lnTo>
                  <a:lnTo>
                    <a:pt x="1185671" y="1524"/>
                  </a:lnTo>
                  <a:lnTo>
                    <a:pt x="1185671" y="4571"/>
                  </a:lnTo>
                  <a:lnTo>
                    <a:pt x="1182623" y="7619"/>
                  </a:lnTo>
                  <a:lnTo>
                    <a:pt x="1181100" y="7619"/>
                  </a:lnTo>
                  <a:lnTo>
                    <a:pt x="1178051" y="4571"/>
                  </a:lnTo>
                  <a:close/>
                </a:path>
                <a:path w="7226934" h="7620">
                  <a:moveTo>
                    <a:pt x="1214627" y="4571"/>
                  </a:moveTo>
                  <a:lnTo>
                    <a:pt x="1214627" y="1524"/>
                  </a:lnTo>
                  <a:lnTo>
                    <a:pt x="1216151" y="0"/>
                  </a:lnTo>
                  <a:lnTo>
                    <a:pt x="1220723" y="0"/>
                  </a:lnTo>
                  <a:lnTo>
                    <a:pt x="1222248" y="1524"/>
                  </a:lnTo>
                  <a:lnTo>
                    <a:pt x="1222248" y="4571"/>
                  </a:lnTo>
                  <a:lnTo>
                    <a:pt x="1219200" y="7619"/>
                  </a:lnTo>
                  <a:lnTo>
                    <a:pt x="1217675" y="7619"/>
                  </a:lnTo>
                  <a:lnTo>
                    <a:pt x="1214627" y="4571"/>
                  </a:lnTo>
                  <a:close/>
                </a:path>
                <a:path w="7226934" h="7620">
                  <a:moveTo>
                    <a:pt x="1252727" y="6096"/>
                  </a:moveTo>
                  <a:lnTo>
                    <a:pt x="1252727" y="0"/>
                  </a:lnTo>
                  <a:lnTo>
                    <a:pt x="1258823" y="0"/>
                  </a:lnTo>
                  <a:lnTo>
                    <a:pt x="1258823" y="6096"/>
                  </a:lnTo>
                  <a:lnTo>
                    <a:pt x="1257300" y="6096"/>
                  </a:lnTo>
                  <a:lnTo>
                    <a:pt x="1255775" y="7619"/>
                  </a:lnTo>
                  <a:lnTo>
                    <a:pt x="1254251" y="7619"/>
                  </a:lnTo>
                  <a:lnTo>
                    <a:pt x="1254251" y="6096"/>
                  </a:lnTo>
                  <a:lnTo>
                    <a:pt x="1252727" y="6096"/>
                  </a:lnTo>
                  <a:close/>
                </a:path>
                <a:path w="7226934" h="7620">
                  <a:moveTo>
                    <a:pt x="1251203" y="4571"/>
                  </a:moveTo>
                  <a:lnTo>
                    <a:pt x="1251203" y="3048"/>
                  </a:lnTo>
                  <a:lnTo>
                    <a:pt x="1252727" y="1524"/>
                  </a:lnTo>
                  <a:lnTo>
                    <a:pt x="1252727" y="4571"/>
                  </a:lnTo>
                  <a:lnTo>
                    <a:pt x="1251203" y="4571"/>
                  </a:lnTo>
                  <a:close/>
                </a:path>
                <a:path w="7226934" h="7620">
                  <a:moveTo>
                    <a:pt x="1289303" y="6096"/>
                  </a:moveTo>
                  <a:lnTo>
                    <a:pt x="1289303" y="0"/>
                  </a:lnTo>
                  <a:lnTo>
                    <a:pt x="1295400" y="0"/>
                  </a:lnTo>
                  <a:lnTo>
                    <a:pt x="1295400" y="6096"/>
                  </a:lnTo>
                  <a:lnTo>
                    <a:pt x="1293875" y="6096"/>
                  </a:lnTo>
                  <a:lnTo>
                    <a:pt x="1293875" y="7619"/>
                  </a:lnTo>
                  <a:lnTo>
                    <a:pt x="1290827" y="7619"/>
                  </a:lnTo>
                  <a:lnTo>
                    <a:pt x="1290827" y="6096"/>
                  </a:lnTo>
                  <a:lnTo>
                    <a:pt x="1289303" y="6096"/>
                  </a:lnTo>
                  <a:close/>
                </a:path>
                <a:path w="7226934" h="7620">
                  <a:moveTo>
                    <a:pt x="1331975" y="4571"/>
                  </a:moveTo>
                  <a:lnTo>
                    <a:pt x="1331975" y="1524"/>
                  </a:lnTo>
                  <a:lnTo>
                    <a:pt x="1333500" y="3048"/>
                  </a:lnTo>
                  <a:lnTo>
                    <a:pt x="1333500" y="4571"/>
                  </a:lnTo>
                  <a:lnTo>
                    <a:pt x="1331975" y="4571"/>
                  </a:lnTo>
                  <a:close/>
                </a:path>
                <a:path w="7226934" h="7620">
                  <a:moveTo>
                    <a:pt x="1325880" y="6096"/>
                  </a:moveTo>
                  <a:lnTo>
                    <a:pt x="1325880" y="0"/>
                  </a:lnTo>
                  <a:lnTo>
                    <a:pt x="1331975" y="0"/>
                  </a:lnTo>
                  <a:lnTo>
                    <a:pt x="1331975" y="6096"/>
                  </a:lnTo>
                  <a:lnTo>
                    <a:pt x="1330451" y="6096"/>
                  </a:lnTo>
                  <a:lnTo>
                    <a:pt x="1330451" y="7619"/>
                  </a:lnTo>
                  <a:lnTo>
                    <a:pt x="1327403" y="7619"/>
                  </a:lnTo>
                  <a:lnTo>
                    <a:pt x="1327403" y="6096"/>
                  </a:lnTo>
                  <a:lnTo>
                    <a:pt x="1325880" y="6096"/>
                  </a:lnTo>
                  <a:close/>
                </a:path>
                <a:path w="7226934" h="7620">
                  <a:moveTo>
                    <a:pt x="1368551" y="4571"/>
                  </a:moveTo>
                  <a:lnTo>
                    <a:pt x="1368551" y="1524"/>
                  </a:lnTo>
                  <a:lnTo>
                    <a:pt x="1370075" y="3048"/>
                  </a:lnTo>
                  <a:lnTo>
                    <a:pt x="1370075" y="4571"/>
                  </a:lnTo>
                  <a:lnTo>
                    <a:pt x="1368551" y="4571"/>
                  </a:lnTo>
                  <a:close/>
                </a:path>
                <a:path w="7226934" h="7620">
                  <a:moveTo>
                    <a:pt x="1362455" y="4571"/>
                  </a:moveTo>
                  <a:lnTo>
                    <a:pt x="1362455" y="1524"/>
                  </a:lnTo>
                  <a:lnTo>
                    <a:pt x="1363980" y="0"/>
                  </a:lnTo>
                  <a:lnTo>
                    <a:pt x="1368551" y="0"/>
                  </a:lnTo>
                  <a:lnTo>
                    <a:pt x="1368551" y="6096"/>
                  </a:lnTo>
                  <a:lnTo>
                    <a:pt x="1367027" y="7619"/>
                  </a:lnTo>
                  <a:lnTo>
                    <a:pt x="1365503" y="7619"/>
                  </a:lnTo>
                  <a:lnTo>
                    <a:pt x="1362455" y="4571"/>
                  </a:lnTo>
                  <a:close/>
                </a:path>
                <a:path w="7226934" h="7620">
                  <a:moveTo>
                    <a:pt x="1399032" y="4571"/>
                  </a:moveTo>
                  <a:lnTo>
                    <a:pt x="1399032" y="1524"/>
                  </a:lnTo>
                  <a:lnTo>
                    <a:pt x="1400555" y="0"/>
                  </a:lnTo>
                  <a:lnTo>
                    <a:pt x="1405127" y="0"/>
                  </a:lnTo>
                  <a:lnTo>
                    <a:pt x="1406651" y="1524"/>
                  </a:lnTo>
                  <a:lnTo>
                    <a:pt x="1406651" y="4571"/>
                  </a:lnTo>
                  <a:lnTo>
                    <a:pt x="1403603" y="7619"/>
                  </a:lnTo>
                  <a:lnTo>
                    <a:pt x="1402080" y="7619"/>
                  </a:lnTo>
                  <a:lnTo>
                    <a:pt x="1399032" y="4571"/>
                  </a:lnTo>
                  <a:close/>
                </a:path>
                <a:path w="7226934" h="7620">
                  <a:moveTo>
                    <a:pt x="1435607" y="4571"/>
                  </a:moveTo>
                  <a:lnTo>
                    <a:pt x="1435607" y="1524"/>
                  </a:lnTo>
                  <a:lnTo>
                    <a:pt x="1437132" y="0"/>
                  </a:lnTo>
                  <a:lnTo>
                    <a:pt x="1441703" y="0"/>
                  </a:lnTo>
                  <a:lnTo>
                    <a:pt x="1443227" y="1524"/>
                  </a:lnTo>
                  <a:lnTo>
                    <a:pt x="1443227" y="4571"/>
                  </a:lnTo>
                  <a:lnTo>
                    <a:pt x="1440180" y="7619"/>
                  </a:lnTo>
                  <a:lnTo>
                    <a:pt x="1438655" y="7619"/>
                  </a:lnTo>
                  <a:lnTo>
                    <a:pt x="1435607" y="4571"/>
                  </a:lnTo>
                  <a:close/>
                </a:path>
                <a:path w="7226934" h="7620">
                  <a:moveTo>
                    <a:pt x="1473707" y="6096"/>
                  </a:moveTo>
                  <a:lnTo>
                    <a:pt x="1473707" y="0"/>
                  </a:lnTo>
                  <a:lnTo>
                    <a:pt x="1479803" y="0"/>
                  </a:lnTo>
                  <a:lnTo>
                    <a:pt x="1479803" y="6096"/>
                  </a:lnTo>
                  <a:lnTo>
                    <a:pt x="1478280" y="6096"/>
                  </a:lnTo>
                  <a:lnTo>
                    <a:pt x="1476755" y="7619"/>
                  </a:lnTo>
                  <a:lnTo>
                    <a:pt x="1475232" y="7619"/>
                  </a:lnTo>
                  <a:lnTo>
                    <a:pt x="1475232" y="6096"/>
                  </a:lnTo>
                  <a:lnTo>
                    <a:pt x="1473707" y="6096"/>
                  </a:lnTo>
                  <a:close/>
                </a:path>
                <a:path w="7226934" h="7620">
                  <a:moveTo>
                    <a:pt x="1472184" y="4571"/>
                  </a:moveTo>
                  <a:lnTo>
                    <a:pt x="1472184" y="3048"/>
                  </a:lnTo>
                  <a:lnTo>
                    <a:pt x="1473707" y="1524"/>
                  </a:lnTo>
                  <a:lnTo>
                    <a:pt x="1473707" y="4571"/>
                  </a:lnTo>
                  <a:lnTo>
                    <a:pt x="1472184" y="4571"/>
                  </a:lnTo>
                  <a:close/>
                </a:path>
                <a:path w="7226934" h="7620">
                  <a:moveTo>
                    <a:pt x="1510284" y="6096"/>
                  </a:moveTo>
                  <a:lnTo>
                    <a:pt x="1510284" y="0"/>
                  </a:lnTo>
                  <a:lnTo>
                    <a:pt x="1516380" y="0"/>
                  </a:lnTo>
                  <a:lnTo>
                    <a:pt x="1516380" y="6096"/>
                  </a:lnTo>
                  <a:lnTo>
                    <a:pt x="1514855" y="6096"/>
                  </a:lnTo>
                  <a:lnTo>
                    <a:pt x="1514855" y="7619"/>
                  </a:lnTo>
                  <a:lnTo>
                    <a:pt x="1511807" y="7619"/>
                  </a:lnTo>
                  <a:lnTo>
                    <a:pt x="1511807" y="6096"/>
                  </a:lnTo>
                  <a:lnTo>
                    <a:pt x="1510284" y="6096"/>
                  </a:lnTo>
                  <a:close/>
                </a:path>
                <a:path w="7226934" h="7620">
                  <a:moveTo>
                    <a:pt x="1552955" y="4571"/>
                  </a:moveTo>
                  <a:lnTo>
                    <a:pt x="1552955" y="1524"/>
                  </a:lnTo>
                  <a:lnTo>
                    <a:pt x="1554480" y="3048"/>
                  </a:lnTo>
                  <a:lnTo>
                    <a:pt x="1554480" y="4571"/>
                  </a:lnTo>
                  <a:lnTo>
                    <a:pt x="1552955" y="4571"/>
                  </a:lnTo>
                  <a:close/>
                </a:path>
                <a:path w="7226934" h="7620">
                  <a:moveTo>
                    <a:pt x="1546859" y="6096"/>
                  </a:moveTo>
                  <a:lnTo>
                    <a:pt x="1546859" y="0"/>
                  </a:lnTo>
                  <a:lnTo>
                    <a:pt x="1552955" y="0"/>
                  </a:lnTo>
                  <a:lnTo>
                    <a:pt x="1552955" y="6096"/>
                  </a:lnTo>
                  <a:lnTo>
                    <a:pt x="1551432" y="6096"/>
                  </a:lnTo>
                  <a:lnTo>
                    <a:pt x="1551432" y="7619"/>
                  </a:lnTo>
                  <a:lnTo>
                    <a:pt x="1548384" y="7619"/>
                  </a:lnTo>
                  <a:lnTo>
                    <a:pt x="1548384" y="6096"/>
                  </a:lnTo>
                  <a:lnTo>
                    <a:pt x="1546859" y="6096"/>
                  </a:lnTo>
                  <a:close/>
                </a:path>
                <a:path w="7226934" h="7620">
                  <a:moveTo>
                    <a:pt x="1583435" y="4571"/>
                  </a:moveTo>
                  <a:lnTo>
                    <a:pt x="1583435" y="1524"/>
                  </a:lnTo>
                  <a:lnTo>
                    <a:pt x="1584959" y="0"/>
                  </a:lnTo>
                  <a:lnTo>
                    <a:pt x="1589532" y="0"/>
                  </a:lnTo>
                  <a:lnTo>
                    <a:pt x="1591055" y="1524"/>
                  </a:lnTo>
                  <a:lnTo>
                    <a:pt x="1591055" y="4571"/>
                  </a:lnTo>
                  <a:lnTo>
                    <a:pt x="1588007" y="7619"/>
                  </a:lnTo>
                  <a:lnTo>
                    <a:pt x="1586484" y="7619"/>
                  </a:lnTo>
                  <a:lnTo>
                    <a:pt x="1583435" y="4571"/>
                  </a:lnTo>
                  <a:close/>
                </a:path>
                <a:path w="7226934" h="7620">
                  <a:moveTo>
                    <a:pt x="1620012" y="4571"/>
                  </a:moveTo>
                  <a:lnTo>
                    <a:pt x="1620012" y="1524"/>
                  </a:lnTo>
                  <a:lnTo>
                    <a:pt x="1621535" y="0"/>
                  </a:lnTo>
                  <a:lnTo>
                    <a:pt x="1626107" y="0"/>
                  </a:lnTo>
                  <a:lnTo>
                    <a:pt x="1627632" y="1524"/>
                  </a:lnTo>
                  <a:lnTo>
                    <a:pt x="1627632" y="4571"/>
                  </a:lnTo>
                  <a:lnTo>
                    <a:pt x="1624584" y="7619"/>
                  </a:lnTo>
                  <a:lnTo>
                    <a:pt x="1623059" y="7619"/>
                  </a:lnTo>
                  <a:lnTo>
                    <a:pt x="1620012" y="4571"/>
                  </a:lnTo>
                  <a:close/>
                </a:path>
                <a:path w="7226934" h="7620">
                  <a:moveTo>
                    <a:pt x="1656587" y="4571"/>
                  </a:moveTo>
                  <a:lnTo>
                    <a:pt x="1656587" y="1524"/>
                  </a:lnTo>
                  <a:lnTo>
                    <a:pt x="1658112" y="0"/>
                  </a:lnTo>
                  <a:lnTo>
                    <a:pt x="1662684" y="0"/>
                  </a:lnTo>
                  <a:lnTo>
                    <a:pt x="1664207" y="1524"/>
                  </a:lnTo>
                  <a:lnTo>
                    <a:pt x="1664207" y="4571"/>
                  </a:lnTo>
                  <a:lnTo>
                    <a:pt x="1661159" y="7619"/>
                  </a:lnTo>
                  <a:lnTo>
                    <a:pt x="1659635" y="7619"/>
                  </a:lnTo>
                  <a:lnTo>
                    <a:pt x="1656587" y="4571"/>
                  </a:lnTo>
                  <a:close/>
                </a:path>
                <a:path w="7226934" h="7620">
                  <a:moveTo>
                    <a:pt x="1694687" y="6096"/>
                  </a:moveTo>
                  <a:lnTo>
                    <a:pt x="1694687" y="0"/>
                  </a:lnTo>
                  <a:lnTo>
                    <a:pt x="1700784" y="0"/>
                  </a:lnTo>
                  <a:lnTo>
                    <a:pt x="1700784" y="6096"/>
                  </a:lnTo>
                  <a:lnTo>
                    <a:pt x="1699259" y="6096"/>
                  </a:lnTo>
                  <a:lnTo>
                    <a:pt x="1699259" y="7619"/>
                  </a:lnTo>
                  <a:lnTo>
                    <a:pt x="1696212" y="7619"/>
                  </a:lnTo>
                  <a:lnTo>
                    <a:pt x="1696212" y="6096"/>
                  </a:lnTo>
                  <a:lnTo>
                    <a:pt x="1694687" y="6096"/>
                  </a:lnTo>
                  <a:close/>
                </a:path>
                <a:path w="7226934" h="7620">
                  <a:moveTo>
                    <a:pt x="1693164" y="4571"/>
                  </a:moveTo>
                  <a:lnTo>
                    <a:pt x="1693164" y="3048"/>
                  </a:lnTo>
                  <a:lnTo>
                    <a:pt x="1694687" y="1524"/>
                  </a:lnTo>
                  <a:lnTo>
                    <a:pt x="1694687" y="4571"/>
                  </a:lnTo>
                  <a:lnTo>
                    <a:pt x="1693164" y="4571"/>
                  </a:lnTo>
                  <a:close/>
                </a:path>
                <a:path w="7226934" h="7620">
                  <a:moveTo>
                    <a:pt x="1731264" y="6096"/>
                  </a:moveTo>
                  <a:lnTo>
                    <a:pt x="1731264" y="0"/>
                  </a:lnTo>
                  <a:lnTo>
                    <a:pt x="1737359" y="0"/>
                  </a:lnTo>
                  <a:lnTo>
                    <a:pt x="1737359" y="6096"/>
                  </a:lnTo>
                  <a:lnTo>
                    <a:pt x="1735835" y="6096"/>
                  </a:lnTo>
                  <a:lnTo>
                    <a:pt x="1735835" y="7619"/>
                  </a:lnTo>
                  <a:lnTo>
                    <a:pt x="1732787" y="7619"/>
                  </a:lnTo>
                  <a:lnTo>
                    <a:pt x="1732787" y="6096"/>
                  </a:lnTo>
                  <a:lnTo>
                    <a:pt x="1731264" y="6096"/>
                  </a:lnTo>
                  <a:close/>
                </a:path>
                <a:path w="7226934" h="7620">
                  <a:moveTo>
                    <a:pt x="1773935" y="4571"/>
                  </a:moveTo>
                  <a:lnTo>
                    <a:pt x="1773935" y="1524"/>
                  </a:lnTo>
                  <a:lnTo>
                    <a:pt x="1775459" y="3048"/>
                  </a:lnTo>
                  <a:lnTo>
                    <a:pt x="1775459" y="4571"/>
                  </a:lnTo>
                  <a:lnTo>
                    <a:pt x="1773935" y="4571"/>
                  </a:lnTo>
                  <a:close/>
                </a:path>
                <a:path w="7226934" h="7620">
                  <a:moveTo>
                    <a:pt x="1767839" y="6096"/>
                  </a:moveTo>
                  <a:lnTo>
                    <a:pt x="1767839" y="0"/>
                  </a:lnTo>
                  <a:lnTo>
                    <a:pt x="1773935" y="0"/>
                  </a:lnTo>
                  <a:lnTo>
                    <a:pt x="1773935" y="6096"/>
                  </a:lnTo>
                  <a:lnTo>
                    <a:pt x="1772412" y="6096"/>
                  </a:lnTo>
                  <a:lnTo>
                    <a:pt x="1772412" y="7619"/>
                  </a:lnTo>
                  <a:lnTo>
                    <a:pt x="1770887" y="7619"/>
                  </a:lnTo>
                  <a:lnTo>
                    <a:pt x="1769364" y="6096"/>
                  </a:lnTo>
                  <a:lnTo>
                    <a:pt x="1767839" y="6096"/>
                  </a:lnTo>
                  <a:close/>
                </a:path>
                <a:path w="7226934" h="7620">
                  <a:moveTo>
                    <a:pt x="1804416" y="4571"/>
                  </a:moveTo>
                  <a:lnTo>
                    <a:pt x="1804416" y="1524"/>
                  </a:lnTo>
                  <a:lnTo>
                    <a:pt x="1805939" y="0"/>
                  </a:lnTo>
                  <a:lnTo>
                    <a:pt x="1810512" y="0"/>
                  </a:lnTo>
                  <a:lnTo>
                    <a:pt x="1812035" y="1524"/>
                  </a:lnTo>
                  <a:lnTo>
                    <a:pt x="1812035" y="4571"/>
                  </a:lnTo>
                  <a:lnTo>
                    <a:pt x="1808987" y="7619"/>
                  </a:lnTo>
                  <a:lnTo>
                    <a:pt x="1807464" y="7619"/>
                  </a:lnTo>
                  <a:lnTo>
                    <a:pt x="1804416" y="4571"/>
                  </a:lnTo>
                  <a:close/>
                </a:path>
                <a:path w="7226934" h="7620">
                  <a:moveTo>
                    <a:pt x="1840991" y="4571"/>
                  </a:moveTo>
                  <a:lnTo>
                    <a:pt x="1840991" y="1524"/>
                  </a:lnTo>
                  <a:lnTo>
                    <a:pt x="1842516" y="0"/>
                  </a:lnTo>
                  <a:lnTo>
                    <a:pt x="1847087" y="0"/>
                  </a:lnTo>
                  <a:lnTo>
                    <a:pt x="1848612" y="1524"/>
                  </a:lnTo>
                  <a:lnTo>
                    <a:pt x="1848612" y="4571"/>
                  </a:lnTo>
                  <a:lnTo>
                    <a:pt x="1845564" y="7619"/>
                  </a:lnTo>
                  <a:lnTo>
                    <a:pt x="1844039" y="7619"/>
                  </a:lnTo>
                  <a:lnTo>
                    <a:pt x="1840991" y="4571"/>
                  </a:lnTo>
                  <a:close/>
                </a:path>
                <a:path w="7226934" h="7620">
                  <a:moveTo>
                    <a:pt x="1879091" y="6096"/>
                  </a:moveTo>
                  <a:lnTo>
                    <a:pt x="1879091" y="0"/>
                  </a:lnTo>
                  <a:lnTo>
                    <a:pt x="1883664" y="0"/>
                  </a:lnTo>
                  <a:lnTo>
                    <a:pt x="1885187" y="1524"/>
                  </a:lnTo>
                  <a:lnTo>
                    <a:pt x="1885187" y="4571"/>
                  </a:lnTo>
                  <a:lnTo>
                    <a:pt x="1882139" y="7619"/>
                  </a:lnTo>
                  <a:lnTo>
                    <a:pt x="1880616" y="7619"/>
                  </a:lnTo>
                  <a:lnTo>
                    <a:pt x="1879091" y="6096"/>
                  </a:lnTo>
                  <a:close/>
                </a:path>
                <a:path w="7226934" h="7620">
                  <a:moveTo>
                    <a:pt x="1877568" y="4571"/>
                  </a:moveTo>
                  <a:lnTo>
                    <a:pt x="1877568" y="3048"/>
                  </a:lnTo>
                  <a:lnTo>
                    <a:pt x="1879091" y="1524"/>
                  </a:lnTo>
                  <a:lnTo>
                    <a:pt x="1879091" y="4571"/>
                  </a:lnTo>
                  <a:lnTo>
                    <a:pt x="1877568" y="4571"/>
                  </a:lnTo>
                  <a:close/>
                </a:path>
                <a:path w="7226934" h="7620">
                  <a:moveTo>
                    <a:pt x="1915668" y="6096"/>
                  </a:moveTo>
                  <a:lnTo>
                    <a:pt x="1915668" y="0"/>
                  </a:lnTo>
                  <a:lnTo>
                    <a:pt x="1921764" y="0"/>
                  </a:lnTo>
                  <a:lnTo>
                    <a:pt x="1921764" y="6096"/>
                  </a:lnTo>
                  <a:lnTo>
                    <a:pt x="1920239" y="6096"/>
                  </a:lnTo>
                  <a:lnTo>
                    <a:pt x="1920239" y="7619"/>
                  </a:lnTo>
                  <a:lnTo>
                    <a:pt x="1917191" y="7619"/>
                  </a:lnTo>
                  <a:lnTo>
                    <a:pt x="1917191" y="6096"/>
                  </a:lnTo>
                  <a:lnTo>
                    <a:pt x="1915668" y="6096"/>
                  </a:lnTo>
                  <a:close/>
                </a:path>
                <a:path w="7226934" h="7620">
                  <a:moveTo>
                    <a:pt x="1914143" y="4571"/>
                  </a:moveTo>
                  <a:lnTo>
                    <a:pt x="1914143" y="3048"/>
                  </a:lnTo>
                  <a:lnTo>
                    <a:pt x="1915668" y="1524"/>
                  </a:lnTo>
                  <a:lnTo>
                    <a:pt x="1915668" y="4571"/>
                  </a:lnTo>
                  <a:lnTo>
                    <a:pt x="1914143" y="4571"/>
                  </a:lnTo>
                  <a:close/>
                </a:path>
                <a:path w="7226934" h="7620">
                  <a:moveTo>
                    <a:pt x="1952243" y="6096"/>
                  </a:moveTo>
                  <a:lnTo>
                    <a:pt x="1952243" y="0"/>
                  </a:lnTo>
                  <a:lnTo>
                    <a:pt x="1958339" y="0"/>
                  </a:lnTo>
                  <a:lnTo>
                    <a:pt x="1958339" y="6096"/>
                  </a:lnTo>
                  <a:lnTo>
                    <a:pt x="1956816" y="6096"/>
                  </a:lnTo>
                  <a:lnTo>
                    <a:pt x="1956816" y="7619"/>
                  </a:lnTo>
                  <a:lnTo>
                    <a:pt x="1953768" y="7619"/>
                  </a:lnTo>
                  <a:lnTo>
                    <a:pt x="1953768" y="6096"/>
                  </a:lnTo>
                  <a:lnTo>
                    <a:pt x="1952243" y="6096"/>
                  </a:lnTo>
                  <a:close/>
                </a:path>
                <a:path w="7226934" h="7620">
                  <a:moveTo>
                    <a:pt x="1994916" y="4571"/>
                  </a:moveTo>
                  <a:lnTo>
                    <a:pt x="1994916" y="1524"/>
                  </a:lnTo>
                  <a:lnTo>
                    <a:pt x="1996439" y="3048"/>
                  </a:lnTo>
                  <a:lnTo>
                    <a:pt x="1996439" y="4571"/>
                  </a:lnTo>
                  <a:lnTo>
                    <a:pt x="1994916" y="4571"/>
                  </a:lnTo>
                  <a:close/>
                </a:path>
                <a:path w="7226934" h="7620">
                  <a:moveTo>
                    <a:pt x="1988819" y="6096"/>
                  </a:moveTo>
                  <a:lnTo>
                    <a:pt x="1988819" y="0"/>
                  </a:lnTo>
                  <a:lnTo>
                    <a:pt x="1994916" y="0"/>
                  </a:lnTo>
                  <a:lnTo>
                    <a:pt x="1994916" y="6096"/>
                  </a:lnTo>
                  <a:lnTo>
                    <a:pt x="1993391" y="6096"/>
                  </a:lnTo>
                  <a:lnTo>
                    <a:pt x="1993391" y="7619"/>
                  </a:lnTo>
                  <a:lnTo>
                    <a:pt x="1991868" y="7619"/>
                  </a:lnTo>
                  <a:lnTo>
                    <a:pt x="1990343" y="6096"/>
                  </a:lnTo>
                  <a:lnTo>
                    <a:pt x="1988819" y="6096"/>
                  </a:lnTo>
                  <a:close/>
                </a:path>
                <a:path w="7226934" h="7620">
                  <a:moveTo>
                    <a:pt x="2025396" y="4571"/>
                  </a:moveTo>
                  <a:lnTo>
                    <a:pt x="2025396" y="1524"/>
                  </a:lnTo>
                  <a:lnTo>
                    <a:pt x="2026919" y="0"/>
                  </a:lnTo>
                  <a:lnTo>
                    <a:pt x="2031491" y="0"/>
                  </a:lnTo>
                  <a:lnTo>
                    <a:pt x="2033016" y="1524"/>
                  </a:lnTo>
                  <a:lnTo>
                    <a:pt x="2033016" y="4571"/>
                  </a:lnTo>
                  <a:lnTo>
                    <a:pt x="2029968" y="7619"/>
                  </a:lnTo>
                  <a:lnTo>
                    <a:pt x="2028443" y="7619"/>
                  </a:lnTo>
                  <a:lnTo>
                    <a:pt x="2025396" y="4571"/>
                  </a:lnTo>
                  <a:close/>
                </a:path>
                <a:path w="7226934" h="7620">
                  <a:moveTo>
                    <a:pt x="2061971" y="4571"/>
                  </a:moveTo>
                  <a:lnTo>
                    <a:pt x="2061971" y="1524"/>
                  </a:lnTo>
                  <a:lnTo>
                    <a:pt x="2063496" y="0"/>
                  </a:lnTo>
                  <a:lnTo>
                    <a:pt x="2068068" y="0"/>
                  </a:lnTo>
                  <a:lnTo>
                    <a:pt x="2069591" y="1524"/>
                  </a:lnTo>
                  <a:lnTo>
                    <a:pt x="2069591" y="4571"/>
                  </a:lnTo>
                  <a:lnTo>
                    <a:pt x="2066543" y="7619"/>
                  </a:lnTo>
                  <a:lnTo>
                    <a:pt x="2065019" y="7619"/>
                  </a:lnTo>
                  <a:lnTo>
                    <a:pt x="2061971" y="4571"/>
                  </a:lnTo>
                  <a:close/>
                </a:path>
                <a:path w="7226934" h="7620">
                  <a:moveTo>
                    <a:pt x="2100071" y="6096"/>
                  </a:moveTo>
                  <a:lnTo>
                    <a:pt x="2100071" y="0"/>
                  </a:lnTo>
                  <a:lnTo>
                    <a:pt x="2104643" y="0"/>
                  </a:lnTo>
                  <a:lnTo>
                    <a:pt x="2106168" y="1524"/>
                  </a:lnTo>
                  <a:lnTo>
                    <a:pt x="2106168" y="4571"/>
                  </a:lnTo>
                  <a:lnTo>
                    <a:pt x="2103119" y="7619"/>
                  </a:lnTo>
                  <a:lnTo>
                    <a:pt x="2101596" y="7619"/>
                  </a:lnTo>
                  <a:lnTo>
                    <a:pt x="2100071" y="6096"/>
                  </a:lnTo>
                  <a:close/>
                </a:path>
                <a:path w="7226934" h="7620">
                  <a:moveTo>
                    <a:pt x="2098548" y="4571"/>
                  </a:moveTo>
                  <a:lnTo>
                    <a:pt x="2098548" y="3048"/>
                  </a:lnTo>
                  <a:lnTo>
                    <a:pt x="2100071" y="1524"/>
                  </a:lnTo>
                  <a:lnTo>
                    <a:pt x="2100071" y="4571"/>
                  </a:lnTo>
                  <a:lnTo>
                    <a:pt x="2098548" y="4571"/>
                  </a:lnTo>
                  <a:close/>
                </a:path>
                <a:path w="7226934" h="7620">
                  <a:moveTo>
                    <a:pt x="2136648" y="6096"/>
                  </a:moveTo>
                  <a:lnTo>
                    <a:pt x="2136648" y="0"/>
                  </a:lnTo>
                  <a:lnTo>
                    <a:pt x="2142743" y="0"/>
                  </a:lnTo>
                  <a:lnTo>
                    <a:pt x="2142743" y="6096"/>
                  </a:lnTo>
                  <a:lnTo>
                    <a:pt x="2141219" y="6096"/>
                  </a:lnTo>
                  <a:lnTo>
                    <a:pt x="2141219" y="7619"/>
                  </a:lnTo>
                  <a:lnTo>
                    <a:pt x="2138171" y="7619"/>
                  </a:lnTo>
                  <a:lnTo>
                    <a:pt x="2138171" y="6096"/>
                  </a:lnTo>
                  <a:lnTo>
                    <a:pt x="2136648" y="6096"/>
                  </a:lnTo>
                  <a:close/>
                </a:path>
                <a:path w="7226934" h="7620">
                  <a:moveTo>
                    <a:pt x="2135123" y="4571"/>
                  </a:moveTo>
                  <a:lnTo>
                    <a:pt x="2135123" y="3048"/>
                  </a:lnTo>
                  <a:lnTo>
                    <a:pt x="2136648" y="1524"/>
                  </a:lnTo>
                  <a:lnTo>
                    <a:pt x="2136648" y="4571"/>
                  </a:lnTo>
                  <a:lnTo>
                    <a:pt x="2135123" y="4571"/>
                  </a:lnTo>
                  <a:close/>
                </a:path>
                <a:path w="7226934" h="7620">
                  <a:moveTo>
                    <a:pt x="2173223" y="6096"/>
                  </a:moveTo>
                  <a:lnTo>
                    <a:pt x="2173223" y="0"/>
                  </a:lnTo>
                  <a:lnTo>
                    <a:pt x="2179319" y="0"/>
                  </a:lnTo>
                  <a:lnTo>
                    <a:pt x="2179319" y="6096"/>
                  </a:lnTo>
                  <a:lnTo>
                    <a:pt x="2177796" y="6096"/>
                  </a:lnTo>
                  <a:lnTo>
                    <a:pt x="2177796" y="7619"/>
                  </a:lnTo>
                  <a:lnTo>
                    <a:pt x="2174748" y="7619"/>
                  </a:lnTo>
                  <a:lnTo>
                    <a:pt x="2174748" y="6096"/>
                  </a:lnTo>
                  <a:lnTo>
                    <a:pt x="2173223" y="6096"/>
                  </a:lnTo>
                  <a:close/>
                </a:path>
                <a:path w="7226934" h="7620">
                  <a:moveTo>
                    <a:pt x="2215896" y="4571"/>
                  </a:moveTo>
                  <a:lnTo>
                    <a:pt x="2215896" y="1524"/>
                  </a:lnTo>
                  <a:lnTo>
                    <a:pt x="2217419" y="3048"/>
                  </a:lnTo>
                  <a:lnTo>
                    <a:pt x="2217419" y="4571"/>
                  </a:lnTo>
                  <a:lnTo>
                    <a:pt x="2215896" y="4571"/>
                  </a:lnTo>
                  <a:close/>
                </a:path>
                <a:path w="7226934" h="7620">
                  <a:moveTo>
                    <a:pt x="2209800" y="4571"/>
                  </a:moveTo>
                  <a:lnTo>
                    <a:pt x="2209800" y="1524"/>
                  </a:lnTo>
                  <a:lnTo>
                    <a:pt x="2211323" y="0"/>
                  </a:lnTo>
                  <a:lnTo>
                    <a:pt x="2215896" y="0"/>
                  </a:lnTo>
                  <a:lnTo>
                    <a:pt x="2215896" y="6096"/>
                  </a:lnTo>
                  <a:lnTo>
                    <a:pt x="2214371" y="6096"/>
                  </a:lnTo>
                  <a:lnTo>
                    <a:pt x="2214371" y="7619"/>
                  </a:lnTo>
                  <a:lnTo>
                    <a:pt x="2212848" y="7619"/>
                  </a:lnTo>
                  <a:lnTo>
                    <a:pt x="2209800" y="4571"/>
                  </a:lnTo>
                  <a:close/>
                </a:path>
                <a:path w="7226934" h="7620">
                  <a:moveTo>
                    <a:pt x="2246375" y="4571"/>
                  </a:moveTo>
                  <a:lnTo>
                    <a:pt x="2246375" y="1524"/>
                  </a:lnTo>
                  <a:lnTo>
                    <a:pt x="2247900" y="0"/>
                  </a:lnTo>
                  <a:lnTo>
                    <a:pt x="2252471" y="0"/>
                  </a:lnTo>
                  <a:lnTo>
                    <a:pt x="2253996" y="1524"/>
                  </a:lnTo>
                  <a:lnTo>
                    <a:pt x="2253996" y="4571"/>
                  </a:lnTo>
                  <a:lnTo>
                    <a:pt x="2250948" y="7619"/>
                  </a:lnTo>
                  <a:lnTo>
                    <a:pt x="2249423" y="7619"/>
                  </a:lnTo>
                  <a:lnTo>
                    <a:pt x="2246375" y="4571"/>
                  </a:lnTo>
                  <a:close/>
                </a:path>
                <a:path w="7226934" h="7620">
                  <a:moveTo>
                    <a:pt x="2282952" y="4571"/>
                  </a:moveTo>
                  <a:lnTo>
                    <a:pt x="2282952" y="1524"/>
                  </a:lnTo>
                  <a:lnTo>
                    <a:pt x="2284475" y="0"/>
                  </a:lnTo>
                  <a:lnTo>
                    <a:pt x="2289048" y="0"/>
                  </a:lnTo>
                  <a:lnTo>
                    <a:pt x="2290571" y="1524"/>
                  </a:lnTo>
                  <a:lnTo>
                    <a:pt x="2290571" y="4571"/>
                  </a:lnTo>
                  <a:lnTo>
                    <a:pt x="2287523" y="7619"/>
                  </a:lnTo>
                  <a:lnTo>
                    <a:pt x="2286000" y="7619"/>
                  </a:lnTo>
                  <a:lnTo>
                    <a:pt x="2282952" y="4571"/>
                  </a:lnTo>
                  <a:close/>
                </a:path>
                <a:path w="7226934" h="7620">
                  <a:moveTo>
                    <a:pt x="2321052" y="6096"/>
                  </a:moveTo>
                  <a:lnTo>
                    <a:pt x="2321052" y="0"/>
                  </a:lnTo>
                  <a:lnTo>
                    <a:pt x="2325623" y="0"/>
                  </a:lnTo>
                  <a:lnTo>
                    <a:pt x="2327148" y="1524"/>
                  </a:lnTo>
                  <a:lnTo>
                    <a:pt x="2327148" y="4571"/>
                  </a:lnTo>
                  <a:lnTo>
                    <a:pt x="2324100" y="7619"/>
                  </a:lnTo>
                  <a:lnTo>
                    <a:pt x="2322575" y="7619"/>
                  </a:lnTo>
                  <a:lnTo>
                    <a:pt x="2321052" y="6096"/>
                  </a:lnTo>
                  <a:close/>
                </a:path>
                <a:path w="7226934" h="7620">
                  <a:moveTo>
                    <a:pt x="2319527" y="4571"/>
                  </a:moveTo>
                  <a:lnTo>
                    <a:pt x="2319527" y="3048"/>
                  </a:lnTo>
                  <a:lnTo>
                    <a:pt x="2321052" y="1524"/>
                  </a:lnTo>
                  <a:lnTo>
                    <a:pt x="2321052" y="4571"/>
                  </a:lnTo>
                  <a:lnTo>
                    <a:pt x="2319527" y="4571"/>
                  </a:lnTo>
                  <a:close/>
                </a:path>
                <a:path w="7226934" h="7620">
                  <a:moveTo>
                    <a:pt x="2357627" y="6096"/>
                  </a:moveTo>
                  <a:lnTo>
                    <a:pt x="2357627" y="0"/>
                  </a:lnTo>
                  <a:lnTo>
                    <a:pt x="2363723" y="0"/>
                  </a:lnTo>
                  <a:lnTo>
                    <a:pt x="2363723" y="6096"/>
                  </a:lnTo>
                  <a:lnTo>
                    <a:pt x="2362200" y="6096"/>
                  </a:lnTo>
                  <a:lnTo>
                    <a:pt x="2362200" y="7619"/>
                  </a:lnTo>
                  <a:lnTo>
                    <a:pt x="2359152" y="7619"/>
                  </a:lnTo>
                  <a:lnTo>
                    <a:pt x="2359152" y="6096"/>
                  </a:lnTo>
                  <a:lnTo>
                    <a:pt x="2357627" y="6096"/>
                  </a:lnTo>
                  <a:close/>
                </a:path>
                <a:path w="7226934" h="7620">
                  <a:moveTo>
                    <a:pt x="2356103" y="4571"/>
                  </a:moveTo>
                  <a:lnTo>
                    <a:pt x="2356103" y="3048"/>
                  </a:lnTo>
                  <a:lnTo>
                    <a:pt x="2357627" y="1524"/>
                  </a:lnTo>
                  <a:lnTo>
                    <a:pt x="2357627" y="4571"/>
                  </a:lnTo>
                  <a:lnTo>
                    <a:pt x="2356103" y="4571"/>
                  </a:lnTo>
                  <a:close/>
                </a:path>
                <a:path w="7226934" h="7620">
                  <a:moveTo>
                    <a:pt x="2394203" y="6096"/>
                  </a:moveTo>
                  <a:lnTo>
                    <a:pt x="2394203" y="0"/>
                  </a:lnTo>
                  <a:lnTo>
                    <a:pt x="2400300" y="0"/>
                  </a:lnTo>
                  <a:lnTo>
                    <a:pt x="2400300" y="6096"/>
                  </a:lnTo>
                  <a:lnTo>
                    <a:pt x="2398775" y="6096"/>
                  </a:lnTo>
                  <a:lnTo>
                    <a:pt x="2398775" y="7619"/>
                  </a:lnTo>
                  <a:lnTo>
                    <a:pt x="2395727" y="7619"/>
                  </a:lnTo>
                  <a:lnTo>
                    <a:pt x="2395727" y="6096"/>
                  </a:lnTo>
                  <a:lnTo>
                    <a:pt x="2394203" y="6096"/>
                  </a:lnTo>
                  <a:close/>
                </a:path>
                <a:path w="7226934" h="7620">
                  <a:moveTo>
                    <a:pt x="2436875" y="4571"/>
                  </a:moveTo>
                  <a:lnTo>
                    <a:pt x="2436875" y="1524"/>
                  </a:lnTo>
                  <a:lnTo>
                    <a:pt x="2438400" y="3048"/>
                  </a:lnTo>
                  <a:lnTo>
                    <a:pt x="2438400" y="4571"/>
                  </a:lnTo>
                  <a:lnTo>
                    <a:pt x="2436875" y="4571"/>
                  </a:lnTo>
                  <a:close/>
                </a:path>
                <a:path w="7226934" h="7620">
                  <a:moveTo>
                    <a:pt x="2430780" y="4571"/>
                  </a:moveTo>
                  <a:lnTo>
                    <a:pt x="2430780" y="1524"/>
                  </a:lnTo>
                  <a:lnTo>
                    <a:pt x="2432303" y="0"/>
                  </a:lnTo>
                  <a:lnTo>
                    <a:pt x="2436875" y="0"/>
                  </a:lnTo>
                  <a:lnTo>
                    <a:pt x="2436875" y="6096"/>
                  </a:lnTo>
                  <a:lnTo>
                    <a:pt x="2435352" y="6096"/>
                  </a:lnTo>
                  <a:lnTo>
                    <a:pt x="2435352" y="7619"/>
                  </a:lnTo>
                  <a:lnTo>
                    <a:pt x="2433827" y="7619"/>
                  </a:lnTo>
                  <a:lnTo>
                    <a:pt x="2430780" y="4571"/>
                  </a:lnTo>
                  <a:close/>
                </a:path>
                <a:path w="7226934" h="7620">
                  <a:moveTo>
                    <a:pt x="2467355" y="4571"/>
                  </a:moveTo>
                  <a:lnTo>
                    <a:pt x="2467355" y="1524"/>
                  </a:lnTo>
                  <a:lnTo>
                    <a:pt x="2468880" y="0"/>
                  </a:lnTo>
                  <a:lnTo>
                    <a:pt x="2473452" y="0"/>
                  </a:lnTo>
                  <a:lnTo>
                    <a:pt x="2474975" y="1524"/>
                  </a:lnTo>
                  <a:lnTo>
                    <a:pt x="2474975" y="4571"/>
                  </a:lnTo>
                  <a:lnTo>
                    <a:pt x="2471927" y="7619"/>
                  </a:lnTo>
                  <a:lnTo>
                    <a:pt x="2470403" y="7619"/>
                  </a:lnTo>
                  <a:lnTo>
                    <a:pt x="2467355" y="4571"/>
                  </a:lnTo>
                  <a:close/>
                </a:path>
                <a:path w="7226934" h="7620">
                  <a:moveTo>
                    <a:pt x="2503932" y="4571"/>
                  </a:moveTo>
                  <a:lnTo>
                    <a:pt x="2503932" y="1524"/>
                  </a:lnTo>
                  <a:lnTo>
                    <a:pt x="2505455" y="0"/>
                  </a:lnTo>
                  <a:lnTo>
                    <a:pt x="2510027" y="0"/>
                  </a:lnTo>
                  <a:lnTo>
                    <a:pt x="2511552" y="1524"/>
                  </a:lnTo>
                  <a:lnTo>
                    <a:pt x="2511552" y="4571"/>
                  </a:lnTo>
                  <a:lnTo>
                    <a:pt x="2508503" y="7619"/>
                  </a:lnTo>
                  <a:lnTo>
                    <a:pt x="2506980" y="7619"/>
                  </a:lnTo>
                  <a:lnTo>
                    <a:pt x="2503932" y="4571"/>
                  </a:lnTo>
                  <a:close/>
                </a:path>
                <a:path w="7226934" h="7620">
                  <a:moveTo>
                    <a:pt x="2542032" y="6096"/>
                  </a:moveTo>
                  <a:lnTo>
                    <a:pt x="2542032" y="0"/>
                  </a:lnTo>
                  <a:lnTo>
                    <a:pt x="2546603" y="0"/>
                  </a:lnTo>
                  <a:lnTo>
                    <a:pt x="2548127" y="1524"/>
                  </a:lnTo>
                  <a:lnTo>
                    <a:pt x="2548127" y="4571"/>
                  </a:lnTo>
                  <a:lnTo>
                    <a:pt x="2545080" y="7619"/>
                  </a:lnTo>
                  <a:lnTo>
                    <a:pt x="2543555" y="7619"/>
                  </a:lnTo>
                  <a:lnTo>
                    <a:pt x="2543555" y="6096"/>
                  </a:lnTo>
                  <a:lnTo>
                    <a:pt x="2542032" y="6096"/>
                  </a:lnTo>
                  <a:close/>
                </a:path>
                <a:path w="7226934" h="7620">
                  <a:moveTo>
                    <a:pt x="2540507" y="4571"/>
                  </a:moveTo>
                  <a:lnTo>
                    <a:pt x="2540507" y="3048"/>
                  </a:lnTo>
                  <a:lnTo>
                    <a:pt x="2542032" y="1524"/>
                  </a:lnTo>
                  <a:lnTo>
                    <a:pt x="2542032" y="4571"/>
                  </a:lnTo>
                  <a:lnTo>
                    <a:pt x="2540507" y="4571"/>
                  </a:lnTo>
                  <a:close/>
                </a:path>
                <a:path w="7226934" h="7620">
                  <a:moveTo>
                    <a:pt x="2578607" y="6096"/>
                  </a:moveTo>
                  <a:lnTo>
                    <a:pt x="2578607" y="0"/>
                  </a:lnTo>
                  <a:lnTo>
                    <a:pt x="2584703" y="0"/>
                  </a:lnTo>
                  <a:lnTo>
                    <a:pt x="2584703" y="6096"/>
                  </a:lnTo>
                  <a:lnTo>
                    <a:pt x="2583180" y="6096"/>
                  </a:lnTo>
                  <a:lnTo>
                    <a:pt x="2583180" y="7619"/>
                  </a:lnTo>
                  <a:lnTo>
                    <a:pt x="2580132" y="7619"/>
                  </a:lnTo>
                  <a:lnTo>
                    <a:pt x="2580132" y="6096"/>
                  </a:lnTo>
                  <a:lnTo>
                    <a:pt x="2578607" y="6096"/>
                  </a:lnTo>
                  <a:close/>
                </a:path>
                <a:path w="7226934" h="7620">
                  <a:moveTo>
                    <a:pt x="2577084" y="4571"/>
                  </a:moveTo>
                  <a:lnTo>
                    <a:pt x="2577084" y="3048"/>
                  </a:lnTo>
                  <a:lnTo>
                    <a:pt x="2578607" y="1524"/>
                  </a:lnTo>
                  <a:lnTo>
                    <a:pt x="2578607" y="4571"/>
                  </a:lnTo>
                  <a:lnTo>
                    <a:pt x="2577084" y="4571"/>
                  </a:lnTo>
                  <a:close/>
                </a:path>
                <a:path w="7226934" h="7620">
                  <a:moveTo>
                    <a:pt x="2621280" y="4571"/>
                  </a:moveTo>
                  <a:lnTo>
                    <a:pt x="2621280" y="1524"/>
                  </a:lnTo>
                  <a:lnTo>
                    <a:pt x="2622803" y="3048"/>
                  </a:lnTo>
                  <a:lnTo>
                    <a:pt x="2622803" y="4571"/>
                  </a:lnTo>
                  <a:lnTo>
                    <a:pt x="2621280" y="4571"/>
                  </a:lnTo>
                  <a:close/>
                </a:path>
                <a:path w="7226934" h="7620">
                  <a:moveTo>
                    <a:pt x="2615184" y="6096"/>
                  </a:moveTo>
                  <a:lnTo>
                    <a:pt x="2615184" y="0"/>
                  </a:lnTo>
                  <a:lnTo>
                    <a:pt x="2621280" y="0"/>
                  </a:lnTo>
                  <a:lnTo>
                    <a:pt x="2621280" y="6096"/>
                  </a:lnTo>
                  <a:lnTo>
                    <a:pt x="2619755" y="6096"/>
                  </a:lnTo>
                  <a:lnTo>
                    <a:pt x="2619755" y="7619"/>
                  </a:lnTo>
                  <a:lnTo>
                    <a:pt x="2616707" y="7619"/>
                  </a:lnTo>
                  <a:lnTo>
                    <a:pt x="2616707" y="6096"/>
                  </a:lnTo>
                  <a:lnTo>
                    <a:pt x="2615184" y="6096"/>
                  </a:lnTo>
                  <a:close/>
                </a:path>
                <a:path w="7226934" h="7620">
                  <a:moveTo>
                    <a:pt x="2657855" y="4571"/>
                  </a:moveTo>
                  <a:lnTo>
                    <a:pt x="2657855" y="1524"/>
                  </a:lnTo>
                  <a:lnTo>
                    <a:pt x="2659380" y="3048"/>
                  </a:lnTo>
                  <a:lnTo>
                    <a:pt x="2659380" y="4571"/>
                  </a:lnTo>
                  <a:lnTo>
                    <a:pt x="2657855" y="4571"/>
                  </a:lnTo>
                  <a:close/>
                </a:path>
                <a:path w="7226934" h="7620">
                  <a:moveTo>
                    <a:pt x="2651759" y="4571"/>
                  </a:moveTo>
                  <a:lnTo>
                    <a:pt x="2651759" y="1524"/>
                  </a:lnTo>
                  <a:lnTo>
                    <a:pt x="2653284" y="0"/>
                  </a:lnTo>
                  <a:lnTo>
                    <a:pt x="2657855" y="0"/>
                  </a:lnTo>
                  <a:lnTo>
                    <a:pt x="2657855" y="6096"/>
                  </a:lnTo>
                  <a:lnTo>
                    <a:pt x="2656332" y="6096"/>
                  </a:lnTo>
                  <a:lnTo>
                    <a:pt x="2656332" y="7619"/>
                  </a:lnTo>
                  <a:lnTo>
                    <a:pt x="2654807" y="7619"/>
                  </a:lnTo>
                  <a:lnTo>
                    <a:pt x="2651759" y="4571"/>
                  </a:lnTo>
                  <a:close/>
                </a:path>
                <a:path w="7226934" h="7620">
                  <a:moveTo>
                    <a:pt x="2688335" y="4571"/>
                  </a:moveTo>
                  <a:lnTo>
                    <a:pt x="2688335" y="1524"/>
                  </a:lnTo>
                  <a:lnTo>
                    <a:pt x="2689859" y="0"/>
                  </a:lnTo>
                  <a:lnTo>
                    <a:pt x="2694432" y="0"/>
                  </a:lnTo>
                  <a:lnTo>
                    <a:pt x="2695955" y="1524"/>
                  </a:lnTo>
                  <a:lnTo>
                    <a:pt x="2695955" y="4571"/>
                  </a:lnTo>
                  <a:lnTo>
                    <a:pt x="2692907" y="7619"/>
                  </a:lnTo>
                  <a:lnTo>
                    <a:pt x="2691384" y="7619"/>
                  </a:lnTo>
                  <a:lnTo>
                    <a:pt x="2688335" y="4571"/>
                  </a:lnTo>
                  <a:close/>
                </a:path>
                <a:path w="7226934" h="7620">
                  <a:moveTo>
                    <a:pt x="2724912" y="4571"/>
                  </a:moveTo>
                  <a:lnTo>
                    <a:pt x="2724912" y="1524"/>
                  </a:lnTo>
                  <a:lnTo>
                    <a:pt x="2726435" y="0"/>
                  </a:lnTo>
                  <a:lnTo>
                    <a:pt x="2731007" y="0"/>
                  </a:lnTo>
                  <a:lnTo>
                    <a:pt x="2732532" y="1524"/>
                  </a:lnTo>
                  <a:lnTo>
                    <a:pt x="2732532" y="4571"/>
                  </a:lnTo>
                  <a:lnTo>
                    <a:pt x="2729484" y="7619"/>
                  </a:lnTo>
                  <a:lnTo>
                    <a:pt x="2727959" y="7619"/>
                  </a:lnTo>
                  <a:lnTo>
                    <a:pt x="2724912" y="4571"/>
                  </a:lnTo>
                  <a:close/>
                </a:path>
                <a:path w="7226934" h="7620">
                  <a:moveTo>
                    <a:pt x="2763012" y="6096"/>
                  </a:moveTo>
                  <a:lnTo>
                    <a:pt x="2763012" y="0"/>
                  </a:lnTo>
                  <a:lnTo>
                    <a:pt x="2767584" y="0"/>
                  </a:lnTo>
                  <a:lnTo>
                    <a:pt x="2769107" y="1524"/>
                  </a:lnTo>
                  <a:lnTo>
                    <a:pt x="2769107" y="4571"/>
                  </a:lnTo>
                  <a:lnTo>
                    <a:pt x="2766059" y="7619"/>
                  </a:lnTo>
                  <a:lnTo>
                    <a:pt x="2764535" y="7619"/>
                  </a:lnTo>
                  <a:lnTo>
                    <a:pt x="2764535" y="6096"/>
                  </a:lnTo>
                  <a:lnTo>
                    <a:pt x="2763012" y="6096"/>
                  </a:lnTo>
                  <a:close/>
                </a:path>
                <a:path w="7226934" h="7620">
                  <a:moveTo>
                    <a:pt x="2761487" y="4571"/>
                  </a:moveTo>
                  <a:lnTo>
                    <a:pt x="2761487" y="3048"/>
                  </a:lnTo>
                  <a:lnTo>
                    <a:pt x="2763012" y="1524"/>
                  </a:lnTo>
                  <a:lnTo>
                    <a:pt x="2763012" y="4571"/>
                  </a:lnTo>
                  <a:lnTo>
                    <a:pt x="2761487" y="4571"/>
                  </a:lnTo>
                  <a:close/>
                </a:path>
                <a:path w="7226934" h="7620">
                  <a:moveTo>
                    <a:pt x="2799587" y="6096"/>
                  </a:moveTo>
                  <a:lnTo>
                    <a:pt x="2799587" y="0"/>
                  </a:lnTo>
                  <a:lnTo>
                    <a:pt x="2805684" y="0"/>
                  </a:lnTo>
                  <a:lnTo>
                    <a:pt x="2805684" y="6096"/>
                  </a:lnTo>
                  <a:lnTo>
                    <a:pt x="2804159" y="6096"/>
                  </a:lnTo>
                  <a:lnTo>
                    <a:pt x="2804159" y="7619"/>
                  </a:lnTo>
                  <a:lnTo>
                    <a:pt x="2801112" y="7619"/>
                  </a:lnTo>
                  <a:lnTo>
                    <a:pt x="2801112" y="6096"/>
                  </a:lnTo>
                  <a:lnTo>
                    <a:pt x="2799587" y="6096"/>
                  </a:lnTo>
                  <a:close/>
                </a:path>
                <a:path w="7226934" h="7620">
                  <a:moveTo>
                    <a:pt x="2842259" y="4571"/>
                  </a:moveTo>
                  <a:lnTo>
                    <a:pt x="2842259" y="1524"/>
                  </a:lnTo>
                  <a:lnTo>
                    <a:pt x="2843784" y="3048"/>
                  </a:lnTo>
                  <a:lnTo>
                    <a:pt x="2843784" y="4571"/>
                  </a:lnTo>
                  <a:lnTo>
                    <a:pt x="2842259" y="4571"/>
                  </a:lnTo>
                  <a:close/>
                </a:path>
                <a:path w="7226934" h="7620">
                  <a:moveTo>
                    <a:pt x="2836164" y="6096"/>
                  </a:moveTo>
                  <a:lnTo>
                    <a:pt x="2836164" y="0"/>
                  </a:lnTo>
                  <a:lnTo>
                    <a:pt x="2842259" y="0"/>
                  </a:lnTo>
                  <a:lnTo>
                    <a:pt x="2842259" y="6096"/>
                  </a:lnTo>
                  <a:lnTo>
                    <a:pt x="2840735" y="6096"/>
                  </a:lnTo>
                  <a:lnTo>
                    <a:pt x="2840735" y="7619"/>
                  </a:lnTo>
                  <a:lnTo>
                    <a:pt x="2837687" y="7619"/>
                  </a:lnTo>
                  <a:lnTo>
                    <a:pt x="2837687" y="6096"/>
                  </a:lnTo>
                  <a:lnTo>
                    <a:pt x="2836164" y="6096"/>
                  </a:lnTo>
                  <a:close/>
                </a:path>
                <a:path w="7226934" h="7620">
                  <a:moveTo>
                    <a:pt x="2878835" y="4571"/>
                  </a:moveTo>
                  <a:lnTo>
                    <a:pt x="2878835" y="1524"/>
                  </a:lnTo>
                  <a:lnTo>
                    <a:pt x="2880359" y="3048"/>
                  </a:lnTo>
                  <a:lnTo>
                    <a:pt x="2880359" y="4571"/>
                  </a:lnTo>
                  <a:lnTo>
                    <a:pt x="2878835" y="4571"/>
                  </a:lnTo>
                  <a:close/>
                </a:path>
                <a:path w="7226934" h="7620">
                  <a:moveTo>
                    <a:pt x="2872739" y="4571"/>
                  </a:moveTo>
                  <a:lnTo>
                    <a:pt x="2872739" y="1524"/>
                  </a:lnTo>
                  <a:lnTo>
                    <a:pt x="2874264" y="0"/>
                  </a:lnTo>
                  <a:lnTo>
                    <a:pt x="2878835" y="0"/>
                  </a:lnTo>
                  <a:lnTo>
                    <a:pt x="2878835" y="6096"/>
                  </a:lnTo>
                  <a:lnTo>
                    <a:pt x="2877312" y="7619"/>
                  </a:lnTo>
                  <a:lnTo>
                    <a:pt x="2875787" y="7619"/>
                  </a:lnTo>
                  <a:lnTo>
                    <a:pt x="2872739" y="4571"/>
                  </a:lnTo>
                  <a:close/>
                </a:path>
                <a:path w="7226934" h="7620">
                  <a:moveTo>
                    <a:pt x="2909316" y="4571"/>
                  </a:moveTo>
                  <a:lnTo>
                    <a:pt x="2909316" y="1524"/>
                  </a:lnTo>
                  <a:lnTo>
                    <a:pt x="2910839" y="0"/>
                  </a:lnTo>
                  <a:lnTo>
                    <a:pt x="2915412" y="0"/>
                  </a:lnTo>
                  <a:lnTo>
                    <a:pt x="2916935" y="1524"/>
                  </a:lnTo>
                  <a:lnTo>
                    <a:pt x="2916935" y="4571"/>
                  </a:lnTo>
                  <a:lnTo>
                    <a:pt x="2913887" y="7619"/>
                  </a:lnTo>
                  <a:lnTo>
                    <a:pt x="2912364" y="7619"/>
                  </a:lnTo>
                  <a:lnTo>
                    <a:pt x="2909316" y="4571"/>
                  </a:lnTo>
                  <a:close/>
                </a:path>
                <a:path w="7226934" h="7620">
                  <a:moveTo>
                    <a:pt x="2945891" y="4571"/>
                  </a:moveTo>
                  <a:lnTo>
                    <a:pt x="2945891" y="1524"/>
                  </a:lnTo>
                  <a:lnTo>
                    <a:pt x="2947416" y="0"/>
                  </a:lnTo>
                  <a:lnTo>
                    <a:pt x="2951987" y="0"/>
                  </a:lnTo>
                  <a:lnTo>
                    <a:pt x="2953512" y="1524"/>
                  </a:lnTo>
                  <a:lnTo>
                    <a:pt x="2953512" y="4571"/>
                  </a:lnTo>
                  <a:lnTo>
                    <a:pt x="2950464" y="7619"/>
                  </a:lnTo>
                  <a:lnTo>
                    <a:pt x="2948939" y="7619"/>
                  </a:lnTo>
                  <a:lnTo>
                    <a:pt x="2945891" y="4571"/>
                  </a:lnTo>
                  <a:close/>
                </a:path>
                <a:path w="7226934" h="7620">
                  <a:moveTo>
                    <a:pt x="2983991" y="6096"/>
                  </a:moveTo>
                  <a:lnTo>
                    <a:pt x="2983991" y="0"/>
                  </a:lnTo>
                  <a:lnTo>
                    <a:pt x="2988564" y="0"/>
                  </a:lnTo>
                  <a:lnTo>
                    <a:pt x="2990087" y="1524"/>
                  </a:lnTo>
                  <a:lnTo>
                    <a:pt x="2990087" y="4571"/>
                  </a:lnTo>
                  <a:lnTo>
                    <a:pt x="2987039" y="7619"/>
                  </a:lnTo>
                  <a:lnTo>
                    <a:pt x="2985516" y="7619"/>
                  </a:lnTo>
                  <a:lnTo>
                    <a:pt x="2985516" y="6096"/>
                  </a:lnTo>
                  <a:lnTo>
                    <a:pt x="2983991" y="6096"/>
                  </a:lnTo>
                  <a:close/>
                </a:path>
                <a:path w="7226934" h="7620">
                  <a:moveTo>
                    <a:pt x="2982468" y="4571"/>
                  </a:moveTo>
                  <a:lnTo>
                    <a:pt x="2982468" y="3048"/>
                  </a:lnTo>
                  <a:lnTo>
                    <a:pt x="2983991" y="1524"/>
                  </a:lnTo>
                  <a:lnTo>
                    <a:pt x="2983991" y="4571"/>
                  </a:lnTo>
                  <a:lnTo>
                    <a:pt x="2982468" y="4571"/>
                  </a:lnTo>
                  <a:close/>
                </a:path>
                <a:path w="7226934" h="7620">
                  <a:moveTo>
                    <a:pt x="3020568" y="6096"/>
                  </a:moveTo>
                  <a:lnTo>
                    <a:pt x="3020568" y="0"/>
                  </a:lnTo>
                  <a:lnTo>
                    <a:pt x="3026664" y="0"/>
                  </a:lnTo>
                  <a:lnTo>
                    <a:pt x="3026664" y="6096"/>
                  </a:lnTo>
                  <a:lnTo>
                    <a:pt x="3025139" y="6096"/>
                  </a:lnTo>
                  <a:lnTo>
                    <a:pt x="3025139" y="7619"/>
                  </a:lnTo>
                  <a:lnTo>
                    <a:pt x="3022091" y="7619"/>
                  </a:lnTo>
                  <a:lnTo>
                    <a:pt x="3022091" y="6096"/>
                  </a:lnTo>
                  <a:lnTo>
                    <a:pt x="3020568" y="6096"/>
                  </a:lnTo>
                  <a:close/>
                </a:path>
                <a:path w="7226934" h="7620">
                  <a:moveTo>
                    <a:pt x="3063239" y="4571"/>
                  </a:moveTo>
                  <a:lnTo>
                    <a:pt x="3063239" y="1524"/>
                  </a:lnTo>
                  <a:lnTo>
                    <a:pt x="3064764" y="3048"/>
                  </a:lnTo>
                  <a:lnTo>
                    <a:pt x="3064764" y="4571"/>
                  </a:lnTo>
                  <a:lnTo>
                    <a:pt x="3063239" y="4571"/>
                  </a:lnTo>
                  <a:close/>
                </a:path>
                <a:path w="7226934" h="7620">
                  <a:moveTo>
                    <a:pt x="3057143" y="6096"/>
                  </a:moveTo>
                  <a:lnTo>
                    <a:pt x="3057143" y="0"/>
                  </a:lnTo>
                  <a:lnTo>
                    <a:pt x="3063239" y="0"/>
                  </a:lnTo>
                  <a:lnTo>
                    <a:pt x="3063239" y="6096"/>
                  </a:lnTo>
                  <a:lnTo>
                    <a:pt x="3061716" y="6096"/>
                  </a:lnTo>
                  <a:lnTo>
                    <a:pt x="3061716" y="7619"/>
                  </a:lnTo>
                  <a:lnTo>
                    <a:pt x="3058668" y="7619"/>
                  </a:lnTo>
                  <a:lnTo>
                    <a:pt x="3058668" y="6096"/>
                  </a:lnTo>
                  <a:lnTo>
                    <a:pt x="3057143" y="6096"/>
                  </a:lnTo>
                  <a:close/>
                </a:path>
                <a:path w="7226934" h="7620">
                  <a:moveTo>
                    <a:pt x="3099816" y="4571"/>
                  </a:moveTo>
                  <a:lnTo>
                    <a:pt x="3099816" y="1524"/>
                  </a:lnTo>
                  <a:lnTo>
                    <a:pt x="3101339" y="3048"/>
                  </a:lnTo>
                  <a:lnTo>
                    <a:pt x="3101339" y="4571"/>
                  </a:lnTo>
                  <a:lnTo>
                    <a:pt x="3099816" y="4571"/>
                  </a:lnTo>
                  <a:close/>
                </a:path>
                <a:path w="7226934" h="7620">
                  <a:moveTo>
                    <a:pt x="3093719" y="4571"/>
                  </a:moveTo>
                  <a:lnTo>
                    <a:pt x="3093719" y="1524"/>
                  </a:lnTo>
                  <a:lnTo>
                    <a:pt x="3095243" y="0"/>
                  </a:lnTo>
                  <a:lnTo>
                    <a:pt x="3099816" y="0"/>
                  </a:lnTo>
                  <a:lnTo>
                    <a:pt x="3099816" y="6096"/>
                  </a:lnTo>
                  <a:lnTo>
                    <a:pt x="3098291" y="7619"/>
                  </a:lnTo>
                  <a:lnTo>
                    <a:pt x="3096768" y="7619"/>
                  </a:lnTo>
                  <a:lnTo>
                    <a:pt x="3093719" y="4571"/>
                  </a:lnTo>
                  <a:close/>
                </a:path>
                <a:path w="7226934" h="7620">
                  <a:moveTo>
                    <a:pt x="3130296" y="4571"/>
                  </a:moveTo>
                  <a:lnTo>
                    <a:pt x="3130296" y="1524"/>
                  </a:lnTo>
                  <a:lnTo>
                    <a:pt x="3131819" y="0"/>
                  </a:lnTo>
                  <a:lnTo>
                    <a:pt x="3136391" y="0"/>
                  </a:lnTo>
                  <a:lnTo>
                    <a:pt x="3137916" y="1524"/>
                  </a:lnTo>
                  <a:lnTo>
                    <a:pt x="3137916" y="4571"/>
                  </a:lnTo>
                  <a:lnTo>
                    <a:pt x="3134868" y="7619"/>
                  </a:lnTo>
                  <a:lnTo>
                    <a:pt x="3133343" y="7619"/>
                  </a:lnTo>
                  <a:lnTo>
                    <a:pt x="3130296" y="4571"/>
                  </a:lnTo>
                  <a:close/>
                </a:path>
                <a:path w="7226934" h="7620">
                  <a:moveTo>
                    <a:pt x="3166871" y="4571"/>
                  </a:moveTo>
                  <a:lnTo>
                    <a:pt x="3166871" y="1524"/>
                  </a:lnTo>
                  <a:lnTo>
                    <a:pt x="3168396" y="0"/>
                  </a:lnTo>
                  <a:lnTo>
                    <a:pt x="3172968" y="0"/>
                  </a:lnTo>
                  <a:lnTo>
                    <a:pt x="3174491" y="1524"/>
                  </a:lnTo>
                  <a:lnTo>
                    <a:pt x="3174491" y="4571"/>
                  </a:lnTo>
                  <a:lnTo>
                    <a:pt x="3171443" y="7619"/>
                  </a:lnTo>
                  <a:lnTo>
                    <a:pt x="3169919" y="7619"/>
                  </a:lnTo>
                  <a:lnTo>
                    <a:pt x="3166871" y="4571"/>
                  </a:lnTo>
                  <a:close/>
                </a:path>
                <a:path w="7226934" h="7620">
                  <a:moveTo>
                    <a:pt x="3204971" y="6096"/>
                  </a:moveTo>
                  <a:lnTo>
                    <a:pt x="3204971" y="0"/>
                  </a:lnTo>
                  <a:lnTo>
                    <a:pt x="3211068" y="0"/>
                  </a:lnTo>
                  <a:lnTo>
                    <a:pt x="3211068" y="6096"/>
                  </a:lnTo>
                  <a:lnTo>
                    <a:pt x="3209543" y="6096"/>
                  </a:lnTo>
                  <a:lnTo>
                    <a:pt x="3208019" y="7619"/>
                  </a:lnTo>
                  <a:lnTo>
                    <a:pt x="3206496" y="7619"/>
                  </a:lnTo>
                  <a:lnTo>
                    <a:pt x="3206496" y="6096"/>
                  </a:lnTo>
                  <a:lnTo>
                    <a:pt x="3204971" y="6096"/>
                  </a:lnTo>
                  <a:close/>
                </a:path>
                <a:path w="7226934" h="7620">
                  <a:moveTo>
                    <a:pt x="3203448" y="4571"/>
                  </a:moveTo>
                  <a:lnTo>
                    <a:pt x="3203448" y="3048"/>
                  </a:lnTo>
                  <a:lnTo>
                    <a:pt x="3204971" y="1524"/>
                  </a:lnTo>
                  <a:lnTo>
                    <a:pt x="3204971" y="4571"/>
                  </a:lnTo>
                  <a:lnTo>
                    <a:pt x="3203448" y="4571"/>
                  </a:lnTo>
                  <a:close/>
                </a:path>
                <a:path w="7226934" h="7620">
                  <a:moveTo>
                    <a:pt x="3241548" y="6096"/>
                  </a:moveTo>
                  <a:lnTo>
                    <a:pt x="3241548" y="0"/>
                  </a:lnTo>
                  <a:lnTo>
                    <a:pt x="3247643" y="0"/>
                  </a:lnTo>
                  <a:lnTo>
                    <a:pt x="3247643" y="6096"/>
                  </a:lnTo>
                  <a:lnTo>
                    <a:pt x="3246119" y="6096"/>
                  </a:lnTo>
                  <a:lnTo>
                    <a:pt x="3246119" y="7619"/>
                  </a:lnTo>
                  <a:lnTo>
                    <a:pt x="3243071" y="7619"/>
                  </a:lnTo>
                  <a:lnTo>
                    <a:pt x="3243071" y="6096"/>
                  </a:lnTo>
                  <a:lnTo>
                    <a:pt x="3241548" y="6096"/>
                  </a:lnTo>
                  <a:close/>
                </a:path>
                <a:path w="7226934" h="7620">
                  <a:moveTo>
                    <a:pt x="3284219" y="4571"/>
                  </a:moveTo>
                  <a:lnTo>
                    <a:pt x="3284219" y="1524"/>
                  </a:lnTo>
                  <a:lnTo>
                    <a:pt x="3285743" y="3048"/>
                  </a:lnTo>
                  <a:lnTo>
                    <a:pt x="3285743" y="4571"/>
                  </a:lnTo>
                  <a:lnTo>
                    <a:pt x="3284219" y="4571"/>
                  </a:lnTo>
                  <a:close/>
                </a:path>
                <a:path w="7226934" h="7620">
                  <a:moveTo>
                    <a:pt x="3278123" y="6096"/>
                  </a:moveTo>
                  <a:lnTo>
                    <a:pt x="3278123" y="0"/>
                  </a:lnTo>
                  <a:lnTo>
                    <a:pt x="3284219" y="0"/>
                  </a:lnTo>
                  <a:lnTo>
                    <a:pt x="3284219" y="6096"/>
                  </a:lnTo>
                  <a:lnTo>
                    <a:pt x="3282696" y="6096"/>
                  </a:lnTo>
                  <a:lnTo>
                    <a:pt x="3282696" y="7619"/>
                  </a:lnTo>
                  <a:lnTo>
                    <a:pt x="3279648" y="7619"/>
                  </a:lnTo>
                  <a:lnTo>
                    <a:pt x="3279648" y="6096"/>
                  </a:lnTo>
                  <a:lnTo>
                    <a:pt x="3278123" y="6096"/>
                  </a:lnTo>
                  <a:close/>
                </a:path>
                <a:path w="7226934" h="7620">
                  <a:moveTo>
                    <a:pt x="3320796" y="4571"/>
                  </a:moveTo>
                  <a:lnTo>
                    <a:pt x="3320796" y="1524"/>
                  </a:lnTo>
                  <a:lnTo>
                    <a:pt x="3322319" y="3048"/>
                  </a:lnTo>
                  <a:lnTo>
                    <a:pt x="3322319" y="4571"/>
                  </a:lnTo>
                  <a:lnTo>
                    <a:pt x="3320796" y="4571"/>
                  </a:lnTo>
                  <a:close/>
                </a:path>
                <a:path w="7226934" h="7620">
                  <a:moveTo>
                    <a:pt x="3314700" y="4571"/>
                  </a:moveTo>
                  <a:lnTo>
                    <a:pt x="3314700" y="1524"/>
                  </a:lnTo>
                  <a:lnTo>
                    <a:pt x="3316223" y="0"/>
                  </a:lnTo>
                  <a:lnTo>
                    <a:pt x="3320796" y="0"/>
                  </a:lnTo>
                  <a:lnTo>
                    <a:pt x="3320796" y="6096"/>
                  </a:lnTo>
                  <a:lnTo>
                    <a:pt x="3319271" y="7619"/>
                  </a:lnTo>
                  <a:lnTo>
                    <a:pt x="3317748" y="7619"/>
                  </a:lnTo>
                  <a:lnTo>
                    <a:pt x="3314700" y="4571"/>
                  </a:lnTo>
                  <a:close/>
                </a:path>
                <a:path w="7226934" h="7620">
                  <a:moveTo>
                    <a:pt x="3351275" y="4571"/>
                  </a:moveTo>
                  <a:lnTo>
                    <a:pt x="3351275" y="1524"/>
                  </a:lnTo>
                  <a:lnTo>
                    <a:pt x="3352800" y="0"/>
                  </a:lnTo>
                  <a:lnTo>
                    <a:pt x="3357371" y="0"/>
                  </a:lnTo>
                  <a:lnTo>
                    <a:pt x="3358896" y="1524"/>
                  </a:lnTo>
                  <a:lnTo>
                    <a:pt x="3358896" y="4571"/>
                  </a:lnTo>
                  <a:lnTo>
                    <a:pt x="3355848" y="7619"/>
                  </a:lnTo>
                  <a:lnTo>
                    <a:pt x="3354323" y="7619"/>
                  </a:lnTo>
                  <a:lnTo>
                    <a:pt x="3351275" y="4571"/>
                  </a:lnTo>
                  <a:close/>
                </a:path>
                <a:path w="7226934" h="7620">
                  <a:moveTo>
                    <a:pt x="3387852" y="4571"/>
                  </a:moveTo>
                  <a:lnTo>
                    <a:pt x="3387852" y="1524"/>
                  </a:lnTo>
                  <a:lnTo>
                    <a:pt x="3389375" y="0"/>
                  </a:lnTo>
                  <a:lnTo>
                    <a:pt x="3393948" y="0"/>
                  </a:lnTo>
                  <a:lnTo>
                    <a:pt x="3395471" y="1524"/>
                  </a:lnTo>
                  <a:lnTo>
                    <a:pt x="3395471" y="4571"/>
                  </a:lnTo>
                  <a:lnTo>
                    <a:pt x="3392423" y="7619"/>
                  </a:lnTo>
                  <a:lnTo>
                    <a:pt x="3390900" y="7619"/>
                  </a:lnTo>
                  <a:lnTo>
                    <a:pt x="3387852" y="4571"/>
                  </a:lnTo>
                  <a:close/>
                </a:path>
                <a:path w="7226934" h="7620">
                  <a:moveTo>
                    <a:pt x="3425952" y="6096"/>
                  </a:moveTo>
                  <a:lnTo>
                    <a:pt x="3425952" y="0"/>
                  </a:lnTo>
                  <a:lnTo>
                    <a:pt x="3432048" y="0"/>
                  </a:lnTo>
                  <a:lnTo>
                    <a:pt x="3432048" y="6096"/>
                  </a:lnTo>
                  <a:lnTo>
                    <a:pt x="3430523" y="6096"/>
                  </a:lnTo>
                  <a:lnTo>
                    <a:pt x="3429000" y="7619"/>
                  </a:lnTo>
                  <a:lnTo>
                    <a:pt x="3427475" y="7619"/>
                  </a:lnTo>
                  <a:lnTo>
                    <a:pt x="3427475" y="6096"/>
                  </a:lnTo>
                  <a:lnTo>
                    <a:pt x="3425952" y="6096"/>
                  </a:lnTo>
                  <a:close/>
                </a:path>
                <a:path w="7226934" h="7620">
                  <a:moveTo>
                    <a:pt x="3424427" y="4571"/>
                  </a:moveTo>
                  <a:lnTo>
                    <a:pt x="3424427" y="3048"/>
                  </a:lnTo>
                  <a:lnTo>
                    <a:pt x="3425952" y="1524"/>
                  </a:lnTo>
                  <a:lnTo>
                    <a:pt x="3425952" y="4571"/>
                  </a:lnTo>
                  <a:lnTo>
                    <a:pt x="3424427" y="4571"/>
                  </a:lnTo>
                  <a:close/>
                </a:path>
                <a:path w="7226934" h="7620">
                  <a:moveTo>
                    <a:pt x="3462527" y="6096"/>
                  </a:moveTo>
                  <a:lnTo>
                    <a:pt x="3462527" y="0"/>
                  </a:lnTo>
                  <a:lnTo>
                    <a:pt x="3468623" y="0"/>
                  </a:lnTo>
                  <a:lnTo>
                    <a:pt x="3468623" y="6096"/>
                  </a:lnTo>
                  <a:lnTo>
                    <a:pt x="3467100" y="6096"/>
                  </a:lnTo>
                  <a:lnTo>
                    <a:pt x="3467100" y="7619"/>
                  </a:lnTo>
                  <a:lnTo>
                    <a:pt x="3464052" y="7619"/>
                  </a:lnTo>
                  <a:lnTo>
                    <a:pt x="3464052" y="6096"/>
                  </a:lnTo>
                  <a:lnTo>
                    <a:pt x="3462527" y="6096"/>
                  </a:lnTo>
                  <a:close/>
                </a:path>
                <a:path w="7226934" h="7620">
                  <a:moveTo>
                    <a:pt x="3505200" y="4571"/>
                  </a:moveTo>
                  <a:lnTo>
                    <a:pt x="3505200" y="1524"/>
                  </a:lnTo>
                  <a:lnTo>
                    <a:pt x="3506723" y="3048"/>
                  </a:lnTo>
                  <a:lnTo>
                    <a:pt x="3506723" y="4571"/>
                  </a:lnTo>
                  <a:lnTo>
                    <a:pt x="3505200" y="4571"/>
                  </a:lnTo>
                  <a:close/>
                </a:path>
                <a:path w="7226934" h="7620">
                  <a:moveTo>
                    <a:pt x="3499103" y="6096"/>
                  </a:moveTo>
                  <a:lnTo>
                    <a:pt x="3499103" y="0"/>
                  </a:lnTo>
                  <a:lnTo>
                    <a:pt x="3505200" y="0"/>
                  </a:lnTo>
                  <a:lnTo>
                    <a:pt x="3505200" y="6096"/>
                  </a:lnTo>
                  <a:lnTo>
                    <a:pt x="3503675" y="6096"/>
                  </a:lnTo>
                  <a:lnTo>
                    <a:pt x="3503675" y="7619"/>
                  </a:lnTo>
                  <a:lnTo>
                    <a:pt x="3500627" y="7619"/>
                  </a:lnTo>
                  <a:lnTo>
                    <a:pt x="3500627" y="6096"/>
                  </a:lnTo>
                  <a:lnTo>
                    <a:pt x="3499103" y="6096"/>
                  </a:lnTo>
                  <a:close/>
                </a:path>
                <a:path w="7226934" h="7620">
                  <a:moveTo>
                    <a:pt x="3535680" y="4571"/>
                  </a:moveTo>
                  <a:lnTo>
                    <a:pt x="3535680" y="1524"/>
                  </a:lnTo>
                  <a:lnTo>
                    <a:pt x="3537203" y="0"/>
                  </a:lnTo>
                  <a:lnTo>
                    <a:pt x="3541775" y="0"/>
                  </a:lnTo>
                  <a:lnTo>
                    <a:pt x="3543300" y="1524"/>
                  </a:lnTo>
                  <a:lnTo>
                    <a:pt x="3543300" y="4571"/>
                  </a:lnTo>
                  <a:lnTo>
                    <a:pt x="3540252" y="7619"/>
                  </a:lnTo>
                  <a:lnTo>
                    <a:pt x="3538727" y="7619"/>
                  </a:lnTo>
                  <a:lnTo>
                    <a:pt x="3535680" y="4571"/>
                  </a:lnTo>
                  <a:close/>
                </a:path>
                <a:path w="7226934" h="7620">
                  <a:moveTo>
                    <a:pt x="3572255" y="4571"/>
                  </a:moveTo>
                  <a:lnTo>
                    <a:pt x="3572255" y="1524"/>
                  </a:lnTo>
                  <a:lnTo>
                    <a:pt x="3573780" y="0"/>
                  </a:lnTo>
                  <a:lnTo>
                    <a:pt x="3578352" y="0"/>
                  </a:lnTo>
                  <a:lnTo>
                    <a:pt x="3579875" y="1524"/>
                  </a:lnTo>
                  <a:lnTo>
                    <a:pt x="3579875" y="4571"/>
                  </a:lnTo>
                  <a:lnTo>
                    <a:pt x="3576827" y="7619"/>
                  </a:lnTo>
                  <a:lnTo>
                    <a:pt x="3575303" y="7619"/>
                  </a:lnTo>
                  <a:lnTo>
                    <a:pt x="3572255" y="4571"/>
                  </a:lnTo>
                  <a:close/>
                </a:path>
                <a:path w="7226934" h="7620">
                  <a:moveTo>
                    <a:pt x="3608832" y="4571"/>
                  </a:moveTo>
                  <a:lnTo>
                    <a:pt x="3608832" y="1524"/>
                  </a:lnTo>
                  <a:lnTo>
                    <a:pt x="3610355" y="0"/>
                  </a:lnTo>
                  <a:lnTo>
                    <a:pt x="3614927" y="0"/>
                  </a:lnTo>
                  <a:lnTo>
                    <a:pt x="3616452" y="1524"/>
                  </a:lnTo>
                  <a:lnTo>
                    <a:pt x="3616452" y="4571"/>
                  </a:lnTo>
                  <a:lnTo>
                    <a:pt x="3613403" y="7619"/>
                  </a:lnTo>
                  <a:lnTo>
                    <a:pt x="3611880" y="7619"/>
                  </a:lnTo>
                  <a:lnTo>
                    <a:pt x="3608832" y="4571"/>
                  </a:lnTo>
                  <a:close/>
                </a:path>
                <a:path w="7226934" h="7620">
                  <a:moveTo>
                    <a:pt x="3646932" y="6096"/>
                  </a:moveTo>
                  <a:lnTo>
                    <a:pt x="3646932" y="0"/>
                  </a:lnTo>
                  <a:lnTo>
                    <a:pt x="3653027" y="0"/>
                  </a:lnTo>
                  <a:lnTo>
                    <a:pt x="3653027" y="6096"/>
                  </a:lnTo>
                  <a:lnTo>
                    <a:pt x="3651503" y="6096"/>
                  </a:lnTo>
                  <a:lnTo>
                    <a:pt x="3651503" y="7619"/>
                  </a:lnTo>
                  <a:lnTo>
                    <a:pt x="3648455" y="7619"/>
                  </a:lnTo>
                  <a:lnTo>
                    <a:pt x="3648455" y="6096"/>
                  </a:lnTo>
                  <a:lnTo>
                    <a:pt x="3646932" y="6096"/>
                  </a:lnTo>
                  <a:close/>
                </a:path>
                <a:path w="7226934" h="7620">
                  <a:moveTo>
                    <a:pt x="3645407" y="4571"/>
                  </a:moveTo>
                  <a:lnTo>
                    <a:pt x="3645407" y="3048"/>
                  </a:lnTo>
                  <a:lnTo>
                    <a:pt x="3646932" y="1524"/>
                  </a:lnTo>
                  <a:lnTo>
                    <a:pt x="3646932" y="4571"/>
                  </a:lnTo>
                  <a:lnTo>
                    <a:pt x="3645407" y="4571"/>
                  </a:lnTo>
                  <a:close/>
                </a:path>
                <a:path w="7226934" h="7620">
                  <a:moveTo>
                    <a:pt x="3683507" y="6096"/>
                  </a:moveTo>
                  <a:lnTo>
                    <a:pt x="3683507" y="0"/>
                  </a:lnTo>
                  <a:lnTo>
                    <a:pt x="3689603" y="0"/>
                  </a:lnTo>
                  <a:lnTo>
                    <a:pt x="3689603" y="6096"/>
                  </a:lnTo>
                  <a:lnTo>
                    <a:pt x="3688080" y="6096"/>
                  </a:lnTo>
                  <a:lnTo>
                    <a:pt x="3688080" y="7619"/>
                  </a:lnTo>
                  <a:lnTo>
                    <a:pt x="3685032" y="7619"/>
                  </a:lnTo>
                  <a:lnTo>
                    <a:pt x="3685032" y="6096"/>
                  </a:lnTo>
                  <a:lnTo>
                    <a:pt x="3683507" y="6096"/>
                  </a:lnTo>
                  <a:close/>
                </a:path>
                <a:path w="7226934" h="7620">
                  <a:moveTo>
                    <a:pt x="3726180" y="4571"/>
                  </a:moveTo>
                  <a:lnTo>
                    <a:pt x="3726180" y="1524"/>
                  </a:lnTo>
                  <a:lnTo>
                    <a:pt x="3727703" y="3048"/>
                  </a:lnTo>
                  <a:lnTo>
                    <a:pt x="3727703" y="4571"/>
                  </a:lnTo>
                  <a:lnTo>
                    <a:pt x="3726180" y="4571"/>
                  </a:lnTo>
                  <a:close/>
                </a:path>
                <a:path w="7226934" h="7620">
                  <a:moveTo>
                    <a:pt x="3720084" y="6096"/>
                  </a:moveTo>
                  <a:lnTo>
                    <a:pt x="3720084" y="0"/>
                  </a:lnTo>
                  <a:lnTo>
                    <a:pt x="3726180" y="0"/>
                  </a:lnTo>
                  <a:lnTo>
                    <a:pt x="3726180" y="6096"/>
                  </a:lnTo>
                  <a:lnTo>
                    <a:pt x="3724655" y="6096"/>
                  </a:lnTo>
                  <a:lnTo>
                    <a:pt x="3724655" y="7619"/>
                  </a:lnTo>
                  <a:lnTo>
                    <a:pt x="3723132" y="7619"/>
                  </a:lnTo>
                  <a:lnTo>
                    <a:pt x="3721607" y="6096"/>
                  </a:lnTo>
                  <a:lnTo>
                    <a:pt x="3720084" y="6096"/>
                  </a:lnTo>
                  <a:close/>
                </a:path>
                <a:path w="7226934" h="7620">
                  <a:moveTo>
                    <a:pt x="3756659" y="4571"/>
                  </a:moveTo>
                  <a:lnTo>
                    <a:pt x="3756659" y="1524"/>
                  </a:lnTo>
                  <a:lnTo>
                    <a:pt x="3758184" y="0"/>
                  </a:lnTo>
                  <a:lnTo>
                    <a:pt x="3762755" y="0"/>
                  </a:lnTo>
                  <a:lnTo>
                    <a:pt x="3764280" y="1524"/>
                  </a:lnTo>
                  <a:lnTo>
                    <a:pt x="3764280" y="4571"/>
                  </a:lnTo>
                  <a:lnTo>
                    <a:pt x="3761232" y="7619"/>
                  </a:lnTo>
                  <a:lnTo>
                    <a:pt x="3759707" y="7619"/>
                  </a:lnTo>
                  <a:lnTo>
                    <a:pt x="3756659" y="4571"/>
                  </a:lnTo>
                  <a:close/>
                </a:path>
                <a:path w="7226934" h="7620">
                  <a:moveTo>
                    <a:pt x="3793236" y="4571"/>
                  </a:moveTo>
                  <a:lnTo>
                    <a:pt x="3793236" y="1524"/>
                  </a:lnTo>
                  <a:lnTo>
                    <a:pt x="3794759" y="0"/>
                  </a:lnTo>
                  <a:lnTo>
                    <a:pt x="3799332" y="0"/>
                  </a:lnTo>
                  <a:lnTo>
                    <a:pt x="3800855" y="1524"/>
                  </a:lnTo>
                  <a:lnTo>
                    <a:pt x="3800855" y="4571"/>
                  </a:lnTo>
                  <a:lnTo>
                    <a:pt x="3797807" y="7619"/>
                  </a:lnTo>
                  <a:lnTo>
                    <a:pt x="3796284" y="7619"/>
                  </a:lnTo>
                  <a:lnTo>
                    <a:pt x="3793236" y="4571"/>
                  </a:lnTo>
                  <a:close/>
                </a:path>
                <a:path w="7226934" h="7620">
                  <a:moveTo>
                    <a:pt x="3831336" y="6096"/>
                  </a:moveTo>
                  <a:lnTo>
                    <a:pt x="3831336" y="0"/>
                  </a:lnTo>
                  <a:lnTo>
                    <a:pt x="3835907" y="0"/>
                  </a:lnTo>
                  <a:lnTo>
                    <a:pt x="3837432" y="1524"/>
                  </a:lnTo>
                  <a:lnTo>
                    <a:pt x="3837432" y="4571"/>
                  </a:lnTo>
                  <a:lnTo>
                    <a:pt x="3834384" y="7619"/>
                  </a:lnTo>
                  <a:lnTo>
                    <a:pt x="3832859" y="7619"/>
                  </a:lnTo>
                  <a:lnTo>
                    <a:pt x="3831336" y="6096"/>
                  </a:lnTo>
                  <a:close/>
                </a:path>
                <a:path w="7226934" h="7620">
                  <a:moveTo>
                    <a:pt x="3829812" y="4571"/>
                  </a:moveTo>
                  <a:lnTo>
                    <a:pt x="3829812" y="3048"/>
                  </a:lnTo>
                  <a:lnTo>
                    <a:pt x="3831336" y="1524"/>
                  </a:lnTo>
                  <a:lnTo>
                    <a:pt x="3831336" y="4571"/>
                  </a:lnTo>
                  <a:lnTo>
                    <a:pt x="3829812" y="4571"/>
                  </a:lnTo>
                  <a:close/>
                </a:path>
                <a:path w="7226934" h="7620">
                  <a:moveTo>
                    <a:pt x="3867912" y="6096"/>
                  </a:moveTo>
                  <a:lnTo>
                    <a:pt x="3867912" y="0"/>
                  </a:lnTo>
                  <a:lnTo>
                    <a:pt x="3874007" y="0"/>
                  </a:lnTo>
                  <a:lnTo>
                    <a:pt x="3874007" y="6096"/>
                  </a:lnTo>
                  <a:lnTo>
                    <a:pt x="3872484" y="6096"/>
                  </a:lnTo>
                  <a:lnTo>
                    <a:pt x="3872484" y="7619"/>
                  </a:lnTo>
                  <a:lnTo>
                    <a:pt x="3869436" y="7619"/>
                  </a:lnTo>
                  <a:lnTo>
                    <a:pt x="3869436" y="6096"/>
                  </a:lnTo>
                  <a:lnTo>
                    <a:pt x="3867912" y="6096"/>
                  </a:lnTo>
                  <a:close/>
                </a:path>
                <a:path w="7226934" h="7620">
                  <a:moveTo>
                    <a:pt x="3866387" y="4571"/>
                  </a:moveTo>
                  <a:lnTo>
                    <a:pt x="3866387" y="3048"/>
                  </a:lnTo>
                  <a:lnTo>
                    <a:pt x="3867912" y="1524"/>
                  </a:lnTo>
                  <a:lnTo>
                    <a:pt x="3867912" y="4571"/>
                  </a:lnTo>
                  <a:lnTo>
                    <a:pt x="3866387" y="4571"/>
                  </a:lnTo>
                  <a:close/>
                </a:path>
                <a:path w="7226934" h="7620">
                  <a:moveTo>
                    <a:pt x="3904487" y="6096"/>
                  </a:moveTo>
                  <a:lnTo>
                    <a:pt x="3904487" y="0"/>
                  </a:lnTo>
                  <a:lnTo>
                    <a:pt x="3910584" y="0"/>
                  </a:lnTo>
                  <a:lnTo>
                    <a:pt x="3910584" y="6096"/>
                  </a:lnTo>
                  <a:lnTo>
                    <a:pt x="3909059" y="6096"/>
                  </a:lnTo>
                  <a:lnTo>
                    <a:pt x="3909059" y="7619"/>
                  </a:lnTo>
                  <a:lnTo>
                    <a:pt x="3906012" y="7619"/>
                  </a:lnTo>
                  <a:lnTo>
                    <a:pt x="3906012" y="6096"/>
                  </a:lnTo>
                  <a:lnTo>
                    <a:pt x="3904487" y="6096"/>
                  </a:lnTo>
                  <a:close/>
                </a:path>
                <a:path w="7226934" h="7620">
                  <a:moveTo>
                    <a:pt x="3947159" y="4571"/>
                  </a:moveTo>
                  <a:lnTo>
                    <a:pt x="3947159" y="1524"/>
                  </a:lnTo>
                  <a:lnTo>
                    <a:pt x="3948684" y="3048"/>
                  </a:lnTo>
                  <a:lnTo>
                    <a:pt x="3948684" y="4571"/>
                  </a:lnTo>
                  <a:lnTo>
                    <a:pt x="3947159" y="4571"/>
                  </a:lnTo>
                  <a:close/>
                </a:path>
                <a:path w="7226934" h="7620">
                  <a:moveTo>
                    <a:pt x="3941064" y="6096"/>
                  </a:moveTo>
                  <a:lnTo>
                    <a:pt x="3941064" y="0"/>
                  </a:lnTo>
                  <a:lnTo>
                    <a:pt x="3947159" y="0"/>
                  </a:lnTo>
                  <a:lnTo>
                    <a:pt x="3947159" y="6096"/>
                  </a:lnTo>
                  <a:lnTo>
                    <a:pt x="3945636" y="6096"/>
                  </a:lnTo>
                  <a:lnTo>
                    <a:pt x="3945636" y="7619"/>
                  </a:lnTo>
                  <a:lnTo>
                    <a:pt x="3944112" y="7619"/>
                  </a:lnTo>
                  <a:lnTo>
                    <a:pt x="3942587" y="6096"/>
                  </a:lnTo>
                  <a:lnTo>
                    <a:pt x="3941064" y="6096"/>
                  </a:lnTo>
                  <a:close/>
                </a:path>
                <a:path w="7226934" h="7620">
                  <a:moveTo>
                    <a:pt x="3977639" y="4571"/>
                  </a:moveTo>
                  <a:lnTo>
                    <a:pt x="3977639" y="1524"/>
                  </a:lnTo>
                  <a:lnTo>
                    <a:pt x="3979164" y="0"/>
                  </a:lnTo>
                  <a:lnTo>
                    <a:pt x="3983736" y="0"/>
                  </a:lnTo>
                  <a:lnTo>
                    <a:pt x="3985259" y="1524"/>
                  </a:lnTo>
                  <a:lnTo>
                    <a:pt x="3985259" y="4571"/>
                  </a:lnTo>
                  <a:lnTo>
                    <a:pt x="3982212" y="7619"/>
                  </a:lnTo>
                  <a:lnTo>
                    <a:pt x="3980687" y="7619"/>
                  </a:lnTo>
                  <a:lnTo>
                    <a:pt x="3977639" y="4571"/>
                  </a:lnTo>
                  <a:close/>
                </a:path>
                <a:path w="7226934" h="7620">
                  <a:moveTo>
                    <a:pt x="4014216" y="4571"/>
                  </a:moveTo>
                  <a:lnTo>
                    <a:pt x="4014216" y="1524"/>
                  </a:lnTo>
                  <a:lnTo>
                    <a:pt x="4015739" y="0"/>
                  </a:lnTo>
                  <a:lnTo>
                    <a:pt x="4020312" y="0"/>
                  </a:lnTo>
                  <a:lnTo>
                    <a:pt x="4021836" y="1524"/>
                  </a:lnTo>
                  <a:lnTo>
                    <a:pt x="4021836" y="4571"/>
                  </a:lnTo>
                  <a:lnTo>
                    <a:pt x="4018787" y="7619"/>
                  </a:lnTo>
                  <a:lnTo>
                    <a:pt x="4017264" y="7619"/>
                  </a:lnTo>
                  <a:lnTo>
                    <a:pt x="4014216" y="4571"/>
                  </a:lnTo>
                  <a:close/>
                </a:path>
                <a:path w="7226934" h="7620">
                  <a:moveTo>
                    <a:pt x="4052316" y="6096"/>
                  </a:moveTo>
                  <a:lnTo>
                    <a:pt x="4052316" y="0"/>
                  </a:lnTo>
                  <a:lnTo>
                    <a:pt x="4056887" y="0"/>
                  </a:lnTo>
                  <a:lnTo>
                    <a:pt x="4058412" y="1524"/>
                  </a:lnTo>
                  <a:lnTo>
                    <a:pt x="4058412" y="4571"/>
                  </a:lnTo>
                  <a:lnTo>
                    <a:pt x="4055364" y="7619"/>
                  </a:lnTo>
                  <a:lnTo>
                    <a:pt x="4053839" y="7619"/>
                  </a:lnTo>
                  <a:lnTo>
                    <a:pt x="4052316" y="6096"/>
                  </a:lnTo>
                  <a:close/>
                </a:path>
                <a:path w="7226934" h="7620">
                  <a:moveTo>
                    <a:pt x="4050791" y="4571"/>
                  </a:moveTo>
                  <a:lnTo>
                    <a:pt x="4050791" y="3048"/>
                  </a:lnTo>
                  <a:lnTo>
                    <a:pt x="4052316" y="1524"/>
                  </a:lnTo>
                  <a:lnTo>
                    <a:pt x="4052316" y="4571"/>
                  </a:lnTo>
                  <a:lnTo>
                    <a:pt x="4050791" y="4571"/>
                  </a:lnTo>
                  <a:close/>
                </a:path>
                <a:path w="7226934" h="7620">
                  <a:moveTo>
                    <a:pt x="4088891" y="6096"/>
                  </a:moveTo>
                  <a:lnTo>
                    <a:pt x="4088891" y="0"/>
                  </a:lnTo>
                  <a:lnTo>
                    <a:pt x="4094987" y="0"/>
                  </a:lnTo>
                  <a:lnTo>
                    <a:pt x="4094987" y="6096"/>
                  </a:lnTo>
                  <a:lnTo>
                    <a:pt x="4093464" y="6096"/>
                  </a:lnTo>
                  <a:lnTo>
                    <a:pt x="4093464" y="7619"/>
                  </a:lnTo>
                  <a:lnTo>
                    <a:pt x="4090416" y="7619"/>
                  </a:lnTo>
                  <a:lnTo>
                    <a:pt x="4090416" y="6096"/>
                  </a:lnTo>
                  <a:lnTo>
                    <a:pt x="4088891" y="6096"/>
                  </a:lnTo>
                  <a:close/>
                </a:path>
                <a:path w="7226934" h="7620">
                  <a:moveTo>
                    <a:pt x="4087368" y="4571"/>
                  </a:moveTo>
                  <a:lnTo>
                    <a:pt x="4087368" y="3048"/>
                  </a:lnTo>
                  <a:lnTo>
                    <a:pt x="4088891" y="1524"/>
                  </a:lnTo>
                  <a:lnTo>
                    <a:pt x="4088891" y="4571"/>
                  </a:lnTo>
                  <a:lnTo>
                    <a:pt x="4087368" y="4571"/>
                  </a:lnTo>
                  <a:close/>
                </a:path>
                <a:path w="7226934" h="7620">
                  <a:moveTo>
                    <a:pt x="4125468" y="6096"/>
                  </a:moveTo>
                  <a:lnTo>
                    <a:pt x="4125468" y="0"/>
                  </a:lnTo>
                  <a:lnTo>
                    <a:pt x="4131564" y="0"/>
                  </a:lnTo>
                  <a:lnTo>
                    <a:pt x="4131564" y="6096"/>
                  </a:lnTo>
                  <a:lnTo>
                    <a:pt x="4130039" y="6096"/>
                  </a:lnTo>
                  <a:lnTo>
                    <a:pt x="4130039" y="7619"/>
                  </a:lnTo>
                  <a:lnTo>
                    <a:pt x="4126991" y="7619"/>
                  </a:lnTo>
                  <a:lnTo>
                    <a:pt x="4126991" y="6096"/>
                  </a:lnTo>
                  <a:lnTo>
                    <a:pt x="4125468" y="6096"/>
                  </a:lnTo>
                  <a:close/>
                </a:path>
                <a:path w="7226934" h="7620">
                  <a:moveTo>
                    <a:pt x="4168139" y="4571"/>
                  </a:moveTo>
                  <a:lnTo>
                    <a:pt x="4168139" y="1524"/>
                  </a:lnTo>
                  <a:lnTo>
                    <a:pt x="4169664" y="3048"/>
                  </a:lnTo>
                  <a:lnTo>
                    <a:pt x="4169664" y="4571"/>
                  </a:lnTo>
                  <a:lnTo>
                    <a:pt x="4168139" y="4571"/>
                  </a:lnTo>
                  <a:close/>
                </a:path>
                <a:path w="7226934" h="7620">
                  <a:moveTo>
                    <a:pt x="4162043" y="4571"/>
                  </a:moveTo>
                  <a:lnTo>
                    <a:pt x="4162043" y="1524"/>
                  </a:lnTo>
                  <a:lnTo>
                    <a:pt x="4163568" y="0"/>
                  </a:lnTo>
                  <a:lnTo>
                    <a:pt x="4168139" y="0"/>
                  </a:lnTo>
                  <a:lnTo>
                    <a:pt x="4168139" y="6096"/>
                  </a:lnTo>
                  <a:lnTo>
                    <a:pt x="4166616" y="6096"/>
                  </a:lnTo>
                  <a:lnTo>
                    <a:pt x="4166616" y="7619"/>
                  </a:lnTo>
                  <a:lnTo>
                    <a:pt x="4165091" y="7619"/>
                  </a:lnTo>
                  <a:lnTo>
                    <a:pt x="4162043" y="4571"/>
                  </a:lnTo>
                  <a:close/>
                </a:path>
                <a:path w="7226934" h="7620">
                  <a:moveTo>
                    <a:pt x="4198620" y="4571"/>
                  </a:moveTo>
                  <a:lnTo>
                    <a:pt x="4198620" y="1524"/>
                  </a:lnTo>
                  <a:lnTo>
                    <a:pt x="4200143" y="0"/>
                  </a:lnTo>
                  <a:lnTo>
                    <a:pt x="4204716" y="0"/>
                  </a:lnTo>
                  <a:lnTo>
                    <a:pt x="4206239" y="1524"/>
                  </a:lnTo>
                  <a:lnTo>
                    <a:pt x="4206239" y="4571"/>
                  </a:lnTo>
                  <a:lnTo>
                    <a:pt x="4203191" y="7619"/>
                  </a:lnTo>
                  <a:lnTo>
                    <a:pt x="4201668" y="7619"/>
                  </a:lnTo>
                  <a:lnTo>
                    <a:pt x="4198620" y="4571"/>
                  </a:lnTo>
                  <a:close/>
                </a:path>
                <a:path w="7226934" h="7620">
                  <a:moveTo>
                    <a:pt x="4235196" y="4571"/>
                  </a:moveTo>
                  <a:lnTo>
                    <a:pt x="4235196" y="1524"/>
                  </a:lnTo>
                  <a:lnTo>
                    <a:pt x="4236720" y="0"/>
                  </a:lnTo>
                  <a:lnTo>
                    <a:pt x="4241291" y="0"/>
                  </a:lnTo>
                  <a:lnTo>
                    <a:pt x="4242816" y="1524"/>
                  </a:lnTo>
                  <a:lnTo>
                    <a:pt x="4242816" y="4571"/>
                  </a:lnTo>
                  <a:lnTo>
                    <a:pt x="4239768" y="7619"/>
                  </a:lnTo>
                  <a:lnTo>
                    <a:pt x="4238243" y="7619"/>
                  </a:lnTo>
                  <a:lnTo>
                    <a:pt x="4235196" y="4571"/>
                  </a:lnTo>
                  <a:close/>
                </a:path>
                <a:path w="7226934" h="7620">
                  <a:moveTo>
                    <a:pt x="4273296" y="6096"/>
                  </a:moveTo>
                  <a:lnTo>
                    <a:pt x="4273296" y="0"/>
                  </a:lnTo>
                  <a:lnTo>
                    <a:pt x="4277868" y="0"/>
                  </a:lnTo>
                  <a:lnTo>
                    <a:pt x="4279391" y="1524"/>
                  </a:lnTo>
                  <a:lnTo>
                    <a:pt x="4279391" y="4571"/>
                  </a:lnTo>
                  <a:lnTo>
                    <a:pt x="4276343" y="7619"/>
                  </a:lnTo>
                  <a:lnTo>
                    <a:pt x="4274820" y="7619"/>
                  </a:lnTo>
                  <a:lnTo>
                    <a:pt x="4273296" y="6096"/>
                  </a:lnTo>
                  <a:close/>
                </a:path>
                <a:path w="7226934" h="7620">
                  <a:moveTo>
                    <a:pt x="4271771" y="4571"/>
                  </a:moveTo>
                  <a:lnTo>
                    <a:pt x="4271771" y="3048"/>
                  </a:lnTo>
                  <a:lnTo>
                    <a:pt x="4273296" y="1524"/>
                  </a:lnTo>
                  <a:lnTo>
                    <a:pt x="4273296" y="4571"/>
                  </a:lnTo>
                  <a:lnTo>
                    <a:pt x="4271771" y="4571"/>
                  </a:lnTo>
                  <a:close/>
                </a:path>
                <a:path w="7226934" h="7620">
                  <a:moveTo>
                    <a:pt x="4309871" y="6096"/>
                  </a:moveTo>
                  <a:lnTo>
                    <a:pt x="4309871" y="0"/>
                  </a:lnTo>
                  <a:lnTo>
                    <a:pt x="4315968" y="0"/>
                  </a:lnTo>
                  <a:lnTo>
                    <a:pt x="4315968" y="6096"/>
                  </a:lnTo>
                  <a:lnTo>
                    <a:pt x="4314443" y="6096"/>
                  </a:lnTo>
                  <a:lnTo>
                    <a:pt x="4314443" y="7619"/>
                  </a:lnTo>
                  <a:lnTo>
                    <a:pt x="4311396" y="7619"/>
                  </a:lnTo>
                  <a:lnTo>
                    <a:pt x="4311396" y="6096"/>
                  </a:lnTo>
                  <a:lnTo>
                    <a:pt x="4309871" y="6096"/>
                  </a:lnTo>
                  <a:close/>
                </a:path>
                <a:path w="7226934" h="7620">
                  <a:moveTo>
                    <a:pt x="4308348" y="4571"/>
                  </a:moveTo>
                  <a:lnTo>
                    <a:pt x="4308348" y="3048"/>
                  </a:lnTo>
                  <a:lnTo>
                    <a:pt x="4309871" y="1524"/>
                  </a:lnTo>
                  <a:lnTo>
                    <a:pt x="4309871" y="4571"/>
                  </a:lnTo>
                  <a:lnTo>
                    <a:pt x="4308348" y="4571"/>
                  </a:lnTo>
                  <a:close/>
                </a:path>
                <a:path w="7226934" h="7620">
                  <a:moveTo>
                    <a:pt x="4346448" y="6096"/>
                  </a:moveTo>
                  <a:lnTo>
                    <a:pt x="4346448" y="0"/>
                  </a:lnTo>
                  <a:lnTo>
                    <a:pt x="4352543" y="0"/>
                  </a:lnTo>
                  <a:lnTo>
                    <a:pt x="4352543" y="6096"/>
                  </a:lnTo>
                  <a:lnTo>
                    <a:pt x="4351020" y="6096"/>
                  </a:lnTo>
                  <a:lnTo>
                    <a:pt x="4351020" y="7619"/>
                  </a:lnTo>
                  <a:lnTo>
                    <a:pt x="4347971" y="7619"/>
                  </a:lnTo>
                  <a:lnTo>
                    <a:pt x="4347971" y="6096"/>
                  </a:lnTo>
                  <a:lnTo>
                    <a:pt x="4346448" y="6096"/>
                  </a:lnTo>
                  <a:close/>
                </a:path>
                <a:path w="7226934" h="7620">
                  <a:moveTo>
                    <a:pt x="4389120" y="4571"/>
                  </a:moveTo>
                  <a:lnTo>
                    <a:pt x="4389120" y="1524"/>
                  </a:lnTo>
                  <a:lnTo>
                    <a:pt x="4390643" y="3048"/>
                  </a:lnTo>
                  <a:lnTo>
                    <a:pt x="4390643" y="4571"/>
                  </a:lnTo>
                  <a:lnTo>
                    <a:pt x="4389120" y="4571"/>
                  </a:lnTo>
                  <a:close/>
                </a:path>
                <a:path w="7226934" h="7620">
                  <a:moveTo>
                    <a:pt x="4383023" y="4571"/>
                  </a:moveTo>
                  <a:lnTo>
                    <a:pt x="4383023" y="1524"/>
                  </a:lnTo>
                  <a:lnTo>
                    <a:pt x="4384548" y="0"/>
                  </a:lnTo>
                  <a:lnTo>
                    <a:pt x="4389120" y="0"/>
                  </a:lnTo>
                  <a:lnTo>
                    <a:pt x="4389120" y="6096"/>
                  </a:lnTo>
                  <a:lnTo>
                    <a:pt x="4387596" y="6096"/>
                  </a:lnTo>
                  <a:lnTo>
                    <a:pt x="4387596" y="7619"/>
                  </a:lnTo>
                  <a:lnTo>
                    <a:pt x="4386071" y="7619"/>
                  </a:lnTo>
                  <a:lnTo>
                    <a:pt x="4383023" y="4571"/>
                  </a:lnTo>
                  <a:close/>
                </a:path>
                <a:path w="7226934" h="7620">
                  <a:moveTo>
                    <a:pt x="4419600" y="4571"/>
                  </a:moveTo>
                  <a:lnTo>
                    <a:pt x="4419600" y="1524"/>
                  </a:lnTo>
                  <a:lnTo>
                    <a:pt x="4421123" y="0"/>
                  </a:lnTo>
                  <a:lnTo>
                    <a:pt x="4425696" y="0"/>
                  </a:lnTo>
                  <a:lnTo>
                    <a:pt x="4427220" y="1524"/>
                  </a:lnTo>
                  <a:lnTo>
                    <a:pt x="4427220" y="4571"/>
                  </a:lnTo>
                  <a:lnTo>
                    <a:pt x="4424171" y="7619"/>
                  </a:lnTo>
                  <a:lnTo>
                    <a:pt x="4422648" y="7619"/>
                  </a:lnTo>
                  <a:lnTo>
                    <a:pt x="4419600" y="4571"/>
                  </a:lnTo>
                  <a:close/>
                </a:path>
                <a:path w="7226934" h="7620">
                  <a:moveTo>
                    <a:pt x="4456175" y="4571"/>
                  </a:moveTo>
                  <a:lnTo>
                    <a:pt x="4456175" y="1524"/>
                  </a:lnTo>
                  <a:lnTo>
                    <a:pt x="4457700" y="0"/>
                  </a:lnTo>
                  <a:lnTo>
                    <a:pt x="4462271" y="0"/>
                  </a:lnTo>
                  <a:lnTo>
                    <a:pt x="4463796" y="1524"/>
                  </a:lnTo>
                  <a:lnTo>
                    <a:pt x="4463796" y="4571"/>
                  </a:lnTo>
                  <a:lnTo>
                    <a:pt x="4460748" y="7619"/>
                  </a:lnTo>
                  <a:lnTo>
                    <a:pt x="4459223" y="7619"/>
                  </a:lnTo>
                  <a:lnTo>
                    <a:pt x="4456175" y="4571"/>
                  </a:lnTo>
                  <a:close/>
                </a:path>
                <a:path w="7226934" h="7620">
                  <a:moveTo>
                    <a:pt x="4494275" y="6096"/>
                  </a:moveTo>
                  <a:lnTo>
                    <a:pt x="4494275" y="0"/>
                  </a:lnTo>
                  <a:lnTo>
                    <a:pt x="4498848" y="0"/>
                  </a:lnTo>
                  <a:lnTo>
                    <a:pt x="4500371" y="1524"/>
                  </a:lnTo>
                  <a:lnTo>
                    <a:pt x="4500371" y="4571"/>
                  </a:lnTo>
                  <a:lnTo>
                    <a:pt x="4497323" y="7619"/>
                  </a:lnTo>
                  <a:lnTo>
                    <a:pt x="4495800" y="7619"/>
                  </a:lnTo>
                  <a:lnTo>
                    <a:pt x="4495800" y="6096"/>
                  </a:lnTo>
                  <a:lnTo>
                    <a:pt x="4494275" y="6096"/>
                  </a:lnTo>
                  <a:close/>
                </a:path>
                <a:path w="7226934" h="7620">
                  <a:moveTo>
                    <a:pt x="4492752" y="4571"/>
                  </a:moveTo>
                  <a:lnTo>
                    <a:pt x="4492752" y="3048"/>
                  </a:lnTo>
                  <a:lnTo>
                    <a:pt x="4494275" y="1524"/>
                  </a:lnTo>
                  <a:lnTo>
                    <a:pt x="4494275" y="4571"/>
                  </a:lnTo>
                  <a:lnTo>
                    <a:pt x="4492752" y="4571"/>
                  </a:lnTo>
                  <a:close/>
                </a:path>
                <a:path w="7226934" h="7620">
                  <a:moveTo>
                    <a:pt x="4530852" y="6096"/>
                  </a:moveTo>
                  <a:lnTo>
                    <a:pt x="4530852" y="0"/>
                  </a:lnTo>
                  <a:lnTo>
                    <a:pt x="4536947" y="0"/>
                  </a:lnTo>
                  <a:lnTo>
                    <a:pt x="4536947" y="6096"/>
                  </a:lnTo>
                  <a:lnTo>
                    <a:pt x="4535423" y="6096"/>
                  </a:lnTo>
                  <a:lnTo>
                    <a:pt x="4535423" y="7619"/>
                  </a:lnTo>
                  <a:lnTo>
                    <a:pt x="4532376" y="7619"/>
                  </a:lnTo>
                  <a:lnTo>
                    <a:pt x="4532376" y="6096"/>
                  </a:lnTo>
                  <a:lnTo>
                    <a:pt x="4530852" y="6096"/>
                  </a:lnTo>
                  <a:close/>
                </a:path>
                <a:path w="7226934" h="7620">
                  <a:moveTo>
                    <a:pt x="4573523" y="4571"/>
                  </a:moveTo>
                  <a:lnTo>
                    <a:pt x="4573523" y="1524"/>
                  </a:lnTo>
                  <a:lnTo>
                    <a:pt x="4575047" y="3048"/>
                  </a:lnTo>
                  <a:lnTo>
                    <a:pt x="4575047" y="4571"/>
                  </a:lnTo>
                  <a:lnTo>
                    <a:pt x="4573523" y="4571"/>
                  </a:lnTo>
                  <a:close/>
                </a:path>
                <a:path w="7226934" h="7620">
                  <a:moveTo>
                    <a:pt x="4567428" y="6096"/>
                  </a:moveTo>
                  <a:lnTo>
                    <a:pt x="4567428" y="0"/>
                  </a:lnTo>
                  <a:lnTo>
                    <a:pt x="4573523" y="0"/>
                  </a:lnTo>
                  <a:lnTo>
                    <a:pt x="4573523" y="6096"/>
                  </a:lnTo>
                  <a:lnTo>
                    <a:pt x="4572000" y="6096"/>
                  </a:lnTo>
                  <a:lnTo>
                    <a:pt x="4572000" y="7619"/>
                  </a:lnTo>
                  <a:lnTo>
                    <a:pt x="4568952" y="7619"/>
                  </a:lnTo>
                  <a:lnTo>
                    <a:pt x="4568952" y="6096"/>
                  </a:lnTo>
                  <a:lnTo>
                    <a:pt x="4567428" y="6096"/>
                  </a:lnTo>
                  <a:close/>
                </a:path>
                <a:path w="7226934" h="7620">
                  <a:moveTo>
                    <a:pt x="4610100" y="4571"/>
                  </a:moveTo>
                  <a:lnTo>
                    <a:pt x="4610100" y="1524"/>
                  </a:lnTo>
                  <a:lnTo>
                    <a:pt x="4611623" y="3048"/>
                  </a:lnTo>
                  <a:lnTo>
                    <a:pt x="4611623" y="4571"/>
                  </a:lnTo>
                  <a:lnTo>
                    <a:pt x="4610100" y="4571"/>
                  </a:lnTo>
                  <a:close/>
                </a:path>
                <a:path w="7226934" h="7620">
                  <a:moveTo>
                    <a:pt x="4604004" y="4571"/>
                  </a:moveTo>
                  <a:lnTo>
                    <a:pt x="4604004" y="1524"/>
                  </a:lnTo>
                  <a:lnTo>
                    <a:pt x="4605528" y="0"/>
                  </a:lnTo>
                  <a:lnTo>
                    <a:pt x="4610100" y="0"/>
                  </a:lnTo>
                  <a:lnTo>
                    <a:pt x="4610100" y="6096"/>
                  </a:lnTo>
                  <a:lnTo>
                    <a:pt x="4608576" y="6096"/>
                  </a:lnTo>
                  <a:lnTo>
                    <a:pt x="4608576" y="7619"/>
                  </a:lnTo>
                  <a:lnTo>
                    <a:pt x="4607052" y="7619"/>
                  </a:lnTo>
                  <a:lnTo>
                    <a:pt x="4604004" y="4571"/>
                  </a:lnTo>
                  <a:close/>
                </a:path>
                <a:path w="7226934" h="7620">
                  <a:moveTo>
                    <a:pt x="4640579" y="4571"/>
                  </a:moveTo>
                  <a:lnTo>
                    <a:pt x="4640579" y="1524"/>
                  </a:lnTo>
                  <a:lnTo>
                    <a:pt x="4642104" y="0"/>
                  </a:lnTo>
                  <a:lnTo>
                    <a:pt x="4646676" y="0"/>
                  </a:lnTo>
                  <a:lnTo>
                    <a:pt x="4648200" y="1524"/>
                  </a:lnTo>
                  <a:lnTo>
                    <a:pt x="4648200" y="4571"/>
                  </a:lnTo>
                  <a:lnTo>
                    <a:pt x="4645152" y="7619"/>
                  </a:lnTo>
                  <a:lnTo>
                    <a:pt x="4643628" y="7619"/>
                  </a:lnTo>
                  <a:lnTo>
                    <a:pt x="4640579" y="4571"/>
                  </a:lnTo>
                  <a:close/>
                </a:path>
                <a:path w="7226934" h="7620">
                  <a:moveTo>
                    <a:pt x="4677155" y="4571"/>
                  </a:moveTo>
                  <a:lnTo>
                    <a:pt x="4677155" y="1524"/>
                  </a:lnTo>
                  <a:lnTo>
                    <a:pt x="4678679" y="0"/>
                  </a:lnTo>
                  <a:lnTo>
                    <a:pt x="4683252" y="0"/>
                  </a:lnTo>
                  <a:lnTo>
                    <a:pt x="4684776" y="1524"/>
                  </a:lnTo>
                  <a:lnTo>
                    <a:pt x="4684776" y="4571"/>
                  </a:lnTo>
                  <a:lnTo>
                    <a:pt x="4681728" y="7619"/>
                  </a:lnTo>
                  <a:lnTo>
                    <a:pt x="4680204" y="7619"/>
                  </a:lnTo>
                  <a:lnTo>
                    <a:pt x="4677155" y="4571"/>
                  </a:lnTo>
                  <a:close/>
                </a:path>
                <a:path w="7226934" h="7620">
                  <a:moveTo>
                    <a:pt x="4715255" y="6096"/>
                  </a:moveTo>
                  <a:lnTo>
                    <a:pt x="4715255" y="0"/>
                  </a:lnTo>
                  <a:lnTo>
                    <a:pt x="4719828" y="0"/>
                  </a:lnTo>
                  <a:lnTo>
                    <a:pt x="4721352" y="1524"/>
                  </a:lnTo>
                  <a:lnTo>
                    <a:pt x="4721352" y="4571"/>
                  </a:lnTo>
                  <a:lnTo>
                    <a:pt x="4718304" y="7619"/>
                  </a:lnTo>
                  <a:lnTo>
                    <a:pt x="4716779" y="7619"/>
                  </a:lnTo>
                  <a:lnTo>
                    <a:pt x="4716779" y="6096"/>
                  </a:lnTo>
                  <a:lnTo>
                    <a:pt x="4715255" y="6096"/>
                  </a:lnTo>
                  <a:close/>
                </a:path>
                <a:path w="7226934" h="7620">
                  <a:moveTo>
                    <a:pt x="4713731" y="4571"/>
                  </a:moveTo>
                  <a:lnTo>
                    <a:pt x="4713731" y="3048"/>
                  </a:lnTo>
                  <a:lnTo>
                    <a:pt x="4715255" y="1524"/>
                  </a:lnTo>
                  <a:lnTo>
                    <a:pt x="4715255" y="4571"/>
                  </a:lnTo>
                  <a:lnTo>
                    <a:pt x="4713731" y="4571"/>
                  </a:lnTo>
                  <a:close/>
                </a:path>
                <a:path w="7226934" h="7620">
                  <a:moveTo>
                    <a:pt x="4751831" y="6096"/>
                  </a:moveTo>
                  <a:lnTo>
                    <a:pt x="4751831" y="0"/>
                  </a:lnTo>
                  <a:lnTo>
                    <a:pt x="4757928" y="0"/>
                  </a:lnTo>
                  <a:lnTo>
                    <a:pt x="4757928" y="6096"/>
                  </a:lnTo>
                  <a:lnTo>
                    <a:pt x="4756404" y="6096"/>
                  </a:lnTo>
                  <a:lnTo>
                    <a:pt x="4756404" y="7619"/>
                  </a:lnTo>
                  <a:lnTo>
                    <a:pt x="4753355" y="7619"/>
                  </a:lnTo>
                  <a:lnTo>
                    <a:pt x="4753355" y="6096"/>
                  </a:lnTo>
                  <a:lnTo>
                    <a:pt x="4751831" y="6096"/>
                  </a:lnTo>
                  <a:close/>
                </a:path>
                <a:path w="7226934" h="7620">
                  <a:moveTo>
                    <a:pt x="4794504" y="4571"/>
                  </a:moveTo>
                  <a:lnTo>
                    <a:pt x="4794504" y="1524"/>
                  </a:lnTo>
                  <a:lnTo>
                    <a:pt x="4796028" y="3048"/>
                  </a:lnTo>
                  <a:lnTo>
                    <a:pt x="4796028" y="4571"/>
                  </a:lnTo>
                  <a:lnTo>
                    <a:pt x="4794504" y="4571"/>
                  </a:lnTo>
                  <a:close/>
                </a:path>
                <a:path w="7226934" h="7620">
                  <a:moveTo>
                    <a:pt x="4788408" y="6096"/>
                  </a:moveTo>
                  <a:lnTo>
                    <a:pt x="4788408" y="0"/>
                  </a:lnTo>
                  <a:lnTo>
                    <a:pt x="4794504" y="0"/>
                  </a:lnTo>
                  <a:lnTo>
                    <a:pt x="4794504" y="6096"/>
                  </a:lnTo>
                  <a:lnTo>
                    <a:pt x="4792979" y="6096"/>
                  </a:lnTo>
                  <a:lnTo>
                    <a:pt x="4792979" y="7619"/>
                  </a:lnTo>
                  <a:lnTo>
                    <a:pt x="4789931" y="7619"/>
                  </a:lnTo>
                  <a:lnTo>
                    <a:pt x="4789931" y="6096"/>
                  </a:lnTo>
                  <a:lnTo>
                    <a:pt x="4788408" y="6096"/>
                  </a:lnTo>
                  <a:close/>
                </a:path>
                <a:path w="7226934" h="7620">
                  <a:moveTo>
                    <a:pt x="4831079" y="4571"/>
                  </a:moveTo>
                  <a:lnTo>
                    <a:pt x="4831079" y="1524"/>
                  </a:lnTo>
                  <a:lnTo>
                    <a:pt x="4832604" y="3048"/>
                  </a:lnTo>
                  <a:lnTo>
                    <a:pt x="4832604" y="4571"/>
                  </a:lnTo>
                  <a:lnTo>
                    <a:pt x="4831079" y="4571"/>
                  </a:lnTo>
                  <a:close/>
                </a:path>
                <a:path w="7226934" h="7620">
                  <a:moveTo>
                    <a:pt x="4824984" y="4571"/>
                  </a:moveTo>
                  <a:lnTo>
                    <a:pt x="4824984" y="1524"/>
                  </a:lnTo>
                  <a:lnTo>
                    <a:pt x="4826508" y="0"/>
                  </a:lnTo>
                  <a:lnTo>
                    <a:pt x="4831079" y="0"/>
                  </a:lnTo>
                  <a:lnTo>
                    <a:pt x="4831079" y="6096"/>
                  </a:lnTo>
                  <a:lnTo>
                    <a:pt x="4829555" y="7619"/>
                  </a:lnTo>
                  <a:lnTo>
                    <a:pt x="4828031" y="7619"/>
                  </a:lnTo>
                  <a:lnTo>
                    <a:pt x="4824984" y="4571"/>
                  </a:lnTo>
                  <a:close/>
                </a:path>
                <a:path w="7226934" h="7620">
                  <a:moveTo>
                    <a:pt x="4861560" y="4571"/>
                  </a:moveTo>
                  <a:lnTo>
                    <a:pt x="4861560" y="1524"/>
                  </a:lnTo>
                  <a:lnTo>
                    <a:pt x="4863084" y="0"/>
                  </a:lnTo>
                  <a:lnTo>
                    <a:pt x="4867655" y="0"/>
                  </a:lnTo>
                  <a:lnTo>
                    <a:pt x="4869179" y="1524"/>
                  </a:lnTo>
                  <a:lnTo>
                    <a:pt x="4869179" y="4571"/>
                  </a:lnTo>
                  <a:lnTo>
                    <a:pt x="4866131" y="7619"/>
                  </a:lnTo>
                  <a:lnTo>
                    <a:pt x="4864608" y="7619"/>
                  </a:lnTo>
                  <a:lnTo>
                    <a:pt x="4861560" y="4571"/>
                  </a:lnTo>
                  <a:close/>
                </a:path>
                <a:path w="7226934" h="7620">
                  <a:moveTo>
                    <a:pt x="4898136" y="4571"/>
                  </a:moveTo>
                  <a:lnTo>
                    <a:pt x="4898136" y="1524"/>
                  </a:lnTo>
                  <a:lnTo>
                    <a:pt x="4899660" y="0"/>
                  </a:lnTo>
                  <a:lnTo>
                    <a:pt x="4904231" y="0"/>
                  </a:lnTo>
                  <a:lnTo>
                    <a:pt x="4905755" y="1524"/>
                  </a:lnTo>
                  <a:lnTo>
                    <a:pt x="4905755" y="4571"/>
                  </a:lnTo>
                  <a:lnTo>
                    <a:pt x="4902708" y="7619"/>
                  </a:lnTo>
                  <a:lnTo>
                    <a:pt x="4901184" y="7619"/>
                  </a:lnTo>
                  <a:lnTo>
                    <a:pt x="4898136" y="4571"/>
                  </a:lnTo>
                  <a:close/>
                </a:path>
                <a:path w="7226934" h="7620">
                  <a:moveTo>
                    <a:pt x="4936236" y="6096"/>
                  </a:moveTo>
                  <a:lnTo>
                    <a:pt x="4936236" y="0"/>
                  </a:lnTo>
                  <a:lnTo>
                    <a:pt x="4940808" y="0"/>
                  </a:lnTo>
                  <a:lnTo>
                    <a:pt x="4942331" y="1524"/>
                  </a:lnTo>
                  <a:lnTo>
                    <a:pt x="4942331" y="4571"/>
                  </a:lnTo>
                  <a:lnTo>
                    <a:pt x="4939284" y="7619"/>
                  </a:lnTo>
                  <a:lnTo>
                    <a:pt x="4937760" y="7619"/>
                  </a:lnTo>
                  <a:lnTo>
                    <a:pt x="4937760" y="6096"/>
                  </a:lnTo>
                  <a:lnTo>
                    <a:pt x="4936236" y="6096"/>
                  </a:lnTo>
                  <a:close/>
                </a:path>
                <a:path w="7226934" h="7620">
                  <a:moveTo>
                    <a:pt x="4934712" y="4571"/>
                  </a:moveTo>
                  <a:lnTo>
                    <a:pt x="4934712" y="3048"/>
                  </a:lnTo>
                  <a:lnTo>
                    <a:pt x="4936236" y="1524"/>
                  </a:lnTo>
                  <a:lnTo>
                    <a:pt x="4936236" y="4571"/>
                  </a:lnTo>
                  <a:lnTo>
                    <a:pt x="4934712" y="4571"/>
                  </a:lnTo>
                  <a:close/>
                </a:path>
                <a:path w="7226934" h="7620">
                  <a:moveTo>
                    <a:pt x="4972812" y="6096"/>
                  </a:moveTo>
                  <a:lnTo>
                    <a:pt x="4972812" y="0"/>
                  </a:lnTo>
                  <a:lnTo>
                    <a:pt x="4978908" y="0"/>
                  </a:lnTo>
                  <a:lnTo>
                    <a:pt x="4978908" y="6096"/>
                  </a:lnTo>
                  <a:lnTo>
                    <a:pt x="4977384" y="6096"/>
                  </a:lnTo>
                  <a:lnTo>
                    <a:pt x="4977384" y="7619"/>
                  </a:lnTo>
                  <a:lnTo>
                    <a:pt x="4974336" y="7619"/>
                  </a:lnTo>
                  <a:lnTo>
                    <a:pt x="4974336" y="6096"/>
                  </a:lnTo>
                  <a:lnTo>
                    <a:pt x="4972812" y="6096"/>
                  </a:lnTo>
                  <a:close/>
                </a:path>
                <a:path w="7226934" h="7620">
                  <a:moveTo>
                    <a:pt x="5015484" y="4571"/>
                  </a:moveTo>
                  <a:lnTo>
                    <a:pt x="5015484" y="1524"/>
                  </a:lnTo>
                  <a:lnTo>
                    <a:pt x="5017008" y="3048"/>
                  </a:lnTo>
                  <a:lnTo>
                    <a:pt x="5017008" y="4571"/>
                  </a:lnTo>
                  <a:lnTo>
                    <a:pt x="5015484" y="4571"/>
                  </a:lnTo>
                  <a:close/>
                </a:path>
                <a:path w="7226934" h="7620">
                  <a:moveTo>
                    <a:pt x="5009387" y="6096"/>
                  </a:moveTo>
                  <a:lnTo>
                    <a:pt x="5009387" y="0"/>
                  </a:lnTo>
                  <a:lnTo>
                    <a:pt x="5015484" y="0"/>
                  </a:lnTo>
                  <a:lnTo>
                    <a:pt x="5015484" y="6096"/>
                  </a:lnTo>
                  <a:lnTo>
                    <a:pt x="5013960" y="6096"/>
                  </a:lnTo>
                  <a:lnTo>
                    <a:pt x="5013960" y="7619"/>
                  </a:lnTo>
                  <a:lnTo>
                    <a:pt x="5010912" y="7619"/>
                  </a:lnTo>
                  <a:lnTo>
                    <a:pt x="5010912" y="6096"/>
                  </a:lnTo>
                  <a:lnTo>
                    <a:pt x="5009387" y="6096"/>
                  </a:lnTo>
                  <a:close/>
                </a:path>
                <a:path w="7226934" h="7620">
                  <a:moveTo>
                    <a:pt x="5052060" y="4571"/>
                  </a:moveTo>
                  <a:lnTo>
                    <a:pt x="5052060" y="1524"/>
                  </a:lnTo>
                  <a:lnTo>
                    <a:pt x="5053584" y="3048"/>
                  </a:lnTo>
                  <a:lnTo>
                    <a:pt x="5053584" y="4571"/>
                  </a:lnTo>
                  <a:lnTo>
                    <a:pt x="5052060" y="4571"/>
                  </a:lnTo>
                  <a:close/>
                </a:path>
                <a:path w="7226934" h="7620">
                  <a:moveTo>
                    <a:pt x="5045963" y="4571"/>
                  </a:moveTo>
                  <a:lnTo>
                    <a:pt x="5045963" y="1524"/>
                  </a:lnTo>
                  <a:lnTo>
                    <a:pt x="5047487" y="0"/>
                  </a:lnTo>
                  <a:lnTo>
                    <a:pt x="5052060" y="0"/>
                  </a:lnTo>
                  <a:lnTo>
                    <a:pt x="5052060" y="6096"/>
                  </a:lnTo>
                  <a:lnTo>
                    <a:pt x="5050536" y="7619"/>
                  </a:lnTo>
                  <a:lnTo>
                    <a:pt x="5049012" y="7619"/>
                  </a:lnTo>
                  <a:lnTo>
                    <a:pt x="5045963" y="4571"/>
                  </a:lnTo>
                  <a:close/>
                </a:path>
                <a:path w="7226934" h="7620">
                  <a:moveTo>
                    <a:pt x="5082539" y="4571"/>
                  </a:moveTo>
                  <a:lnTo>
                    <a:pt x="5082539" y="1524"/>
                  </a:lnTo>
                  <a:lnTo>
                    <a:pt x="5084063" y="0"/>
                  </a:lnTo>
                  <a:lnTo>
                    <a:pt x="5088636" y="0"/>
                  </a:lnTo>
                  <a:lnTo>
                    <a:pt x="5090160" y="1524"/>
                  </a:lnTo>
                  <a:lnTo>
                    <a:pt x="5090160" y="4571"/>
                  </a:lnTo>
                  <a:lnTo>
                    <a:pt x="5087112" y="7619"/>
                  </a:lnTo>
                  <a:lnTo>
                    <a:pt x="5085587" y="7619"/>
                  </a:lnTo>
                  <a:lnTo>
                    <a:pt x="5082539" y="4571"/>
                  </a:lnTo>
                  <a:close/>
                </a:path>
                <a:path w="7226934" h="7620">
                  <a:moveTo>
                    <a:pt x="5119116" y="4571"/>
                  </a:moveTo>
                  <a:lnTo>
                    <a:pt x="5119116" y="1524"/>
                  </a:lnTo>
                  <a:lnTo>
                    <a:pt x="5120639" y="0"/>
                  </a:lnTo>
                  <a:lnTo>
                    <a:pt x="5125212" y="0"/>
                  </a:lnTo>
                  <a:lnTo>
                    <a:pt x="5126736" y="1524"/>
                  </a:lnTo>
                  <a:lnTo>
                    <a:pt x="5126736" y="4571"/>
                  </a:lnTo>
                  <a:lnTo>
                    <a:pt x="5123687" y="7619"/>
                  </a:lnTo>
                  <a:lnTo>
                    <a:pt x="5122163" y="7619"/>
                  </a:lnTo>
                  <a:lnTo>
                    <a:pt x="5119116" y="4571"/>
                  </a:lnTo>
                  <a:close/>
                </a:path>
                <a:path w="7226934" h="7620">
                  <a:moveTo>
                    <a:pt x="5157216" y="6096"/>
                  </a:moveTo>
                  <a:lnTo>
                    <a:pt x="5157216" y="0"/>
                  </a:lnTo>
                  <a:lnTo>
                    <a:pt x="5163312" y="0"/>
                  </a:lnTo>
                  <a:lnTo>
                    <a:pt x="5163312" y="6096"/>
                  </a:lnTo>
                  <a:lnTo>
                    <a:pt x="5161787" y="6096"/>
                  </a:lnTo>
                  <a:lnTo>
                    <a:pt x="5160263" y="7619"/>
                  </a:lnTo>
                  <a:lnTo>
                    <a:pt x="5158739" y="7619"/>
                  </a:lnTo>
                  <a:lnTo>
                    <a:pt x="5158739" y="6096"/>
                  </a:lnTo>
                  <a:lnTo>
                    <a:pt x="5157216" y="6096"/>
                  </a:lnTo>
                  <a:close/>
                </a:path>
                <a:path w="7226934" h="7620">
                  <a:moveTo>
                    <a:pt x="5155692" y="4571"/>
                  </a:moveTo>
                  <a:lnTo>
                    <a:pt x="5155692" y="3048"/>
                  </a:lnTo>
                  <a:lnTo>
                    <a:pt x="5157216" y="1524"/>
                  </a:lnTo>
                  <a:lnTo>
                    <a:pt x="5157216" y="4571"/>
                  </a:lnTo>
                  <a:lnTo>
                    <a:pt x="5155692" y="4571"/>
                  </a:lnTo>
                  <a:close/>
                </a:path>
                <a:path w="7226934" h="7620">
                  <a:moveTo>
                    <a:pt x="5193792" y="6096"/>
                  </a:moveTo>
                  <a:lnTo>
                    <a:pt x="5193792" y="0"/>
                  </a:lnTo>
                  <a:lnTo>
                    <a:pt x="5199887" y="0"/>
                  </a:lnTo>
                  <a:lnTo>
                    <a:pt x="5199887" y="6096"/>
                  </a:lnTo>
                  <a:lnTo>
                    <a:pt x="5198363" y="6096"/>
                  </a:lnTo>
                  <a:lnTo>
                    <a:pt x="5198363" y="7619"/>
                  </a:lnTo>
                  <a:lnTo>
                    <a:pt x="5195316" y="7619"/>
                  </a:lnTo>
                  <a:lnTo>
                    <a:pt x="5195316" y="6096"/>
                  </a:lnTo>
                  <a:lnTo>
                    <a:pt x="5193792" y="6096"/>
                  </a:lnTo>
                  <a:close/>
                </a:path>
                <a:path w="7226934" h="7620">
                  <a:moveTo>
                    <a:pt x="5236463" y="4571"/>
                  </a:moveTo>
                  <a:lnTo>
                    <a:pt x="5236463" y="1524"/>
                  </a:lnTo>
                  <a:lnTo>
                    <a:pt x="5237987" y="3048"/>
                  </a:lnTo>
                  <a:lnTo>
                    <a:pt x="5237987" y="4571"/>
                  </a:lnTo>
                  <a:lnTo>
                    <a:pt x="5236463" y="4571"/>
                  </a:lnTo>
                  <a:close/>
                </a:path>
                <a:path w="7226934" h="7620">
                  <a:moveTo>
                    <a:pt x="5230368" y="6096"/>
                  </a:moveTo>
                  <a:lnTo>
                    <a:pt x="5230368" y="0"/>
                  </a:lnTo>
                  <a:lnTo>
                    <a:pt x="5236463" y="0"/>
                  </a:lnTo>
                  <a:lnTo>
                    <a:pt x="5236463" y="6096"/>
                  </a:lnTo>
                  <a:lnTo>
                    <a:pt x="5234939" y="6096"/>
                  </a:lnTo>
                  <a:lnTo>
                    <a:pt x="5234939" y="7619"/>
                  </a:lnTo>
                  <a:lnTo>
                    <a:pt x="5231892" y="7619"/>
                  </a:lnTo>
                  <a:lnTo>
                    <a:pt x="5231892" y="6096"/>
                  </a:lnTo>
                  <a:lnTo>
                    <a:pt x="5230368" y="6096"/>
                  </a:lnTo>
                  <a:close/>
                </a:path>
                <a:path w="7226934" h="7620">
                  <a:moveTo>
                    <a:pt x="5266944" y="4571"/>
                  </a:moveTo>
                  <a:lnTo>
                    <a:pt x="5266944" y="1524"/>
                  </a:lnTo>
                  <a:lnTo>
                    <a:pt x="5268468" y="0"/>
                  </a:lnTo>
                  <a:lnTo>
                    <a:pt x="5273039" y="0"/>
                  </a:lnTo>
                  <a:lnTo>
                    <a:pt x="5274563" y="1524"/>
                  </a:lnTo>
                  <a:lnTo>
                    <a:pt x="5274563" y="4571"/>
                  </a:lnTo>
                  <a:lnTo>
                    <a:pt x="5271516" y="7619"/>
                  </a:lnTo>
                  <a:lnTo>
                    <a:pt x="5269992" y="7619"/>
                  </a:lnTo>
                  <a:lnTo>
                    <a:pt x="5266944" y="4571"/>
                  </a:lnTo>
                  <a:close/>
                </a:path>
                <a:path w="7226934" h="7620">
                  <a:moveTo>
                    <a:pt x="5303520" y="4571"/>
                  </a:moveTo>
                  <a:lnTo>
                    <a:pt x="5303520" y="1524"/>
                  </a:lnTo>
                  <a:lnTo>
                    <a:pt x="5305044" y="0"/>
                  </a:lnTo>
                  <a:lnTo>
                    <a:pt x="5309616" y="0"/>
                  </a:lnTo>
                  <a:lnTo>
                    <a:pt x="5311139" y="1524"/>
                  </a:lnTo>
                  <a:lnTo>
                    <a:pt x="5311139" y="4571"/>
                  </a:lnTo>
                  <a:lnTo>
                    <a:pt x="5308092" y="7619"/>
                  </a:lnTo>
                  <a:lnTo>
                    <a:pt x="5306568" y="7619"/>
                  </a:lnTo>
                  <a:lnTo>
                    <a:pt x="5303520" y="4571"/>
                  </a:lnTo>
                  <a:close/>
                </a:path>
                <a:path w="7226934" h="7620">
                  <a:moveTo>
                    <a:pt x="5340096" y="4571"/>
                  </a:moveTo>
                  <a:lnTo>
                    <a:pt x="5340096" y="1524"/>
                  </a:lnTo>
                  <a:lnTo>
                    <a:pt x="5341620" y="0"/>
                  </a:lnTo>
                  <a:lnTo>
                    <a:pt x="5346192" y="0"/>
                  </a:lnTo>
                  <a:lnTo>
                    <a:pt x="5347716" y="1524"/>
                  </a:lnTo>
                  <a:lnTo>
                    <a:pt x="5347716" y="4571"/>
                  </a:lnTo>
                  <a:lnTo>
                    <a:pt x="5344668" y="7619"/>
                  </a:lnTo>
                  <a:lnTo>
                    <a:pt x="5343144" y="7619"/>
                  </a:lnTo>
                  <a:lnTo>
                    <a:pt x="5340096" y="4571"/>
                  </a:lnTo>
                  <a:close/>
                </a:path>
                <a:path w="7226934" h="7620">
                  <a:moveTo>
                    <a:pt x="5378196" y="6096"/>
                  </a:moveTo>
                  <a:lnTo>
                    <a:pt x="5378196" y="0"/>
                  </a:lnTo>
                  <a:lnTo>
                    <a:pt x="5384292" y="0"/>
                  </a:lnTo>
                  <a:lnTo>
                    <a:pt x="5384292" y="6096"/>
                  </a:lnTo>
                  <a:lnTo>
                    <a:pt x="5382768" y="6096"/>
                  </a:lnTo>
                  <a:lnTo>
                    <a:pt x="5381244" y="7619"/>
                  </a:lnTo>
                  <a:lnTo>
                    <a:pt x="5379720" y="7619"/>
                  </a:lnTo>
                  <a:lnTo>
                    <a:pt x="5379720" y="6096"/>
                  </a:lnTo>
                  <a:lnTo>
                    <a:pt x="5378196" y="6096"/>
                  </a:lnTo>
                  <a:close/>
                </a:path>
                <a:path w="7226934" h="7620">
                  <a:moveTo>
                    <a:pt x="5376671" y="4571"/>
                  </a:moveTo>
                  <a:lnTo>
                    <a:pt x="5376671" y="3048"/>
                  </a:lnTo>
                  <a:lnTo>
                    <a:pt x="5378196" y="1524"/>
                  </a:lnTo>
                  <a:lnTo>
                    <a:pt x="5378196" y="4571"/>
                  </a:lnTo>
                  <a:lnTo>
                    <a:pt x="5376671" y="4571"/>
                  </a:lnTo>
                  <a:close/>
                </a:path>
                <a:path w="7226934" h="7620">
                  <a:moveTo>
                    <a:pt x="5414771" y="6096"/>
                  </a:moveTo>
                  <a:lnTo>
                    <a:pt x="5414771" y="0"/>
                  </a:lnTo>
                  <a:lnTo>
                    <a:pt x="5420868" y="0"/>
                  </a:lnTo>
                  <a:lnTo>
                    <a:pt x="5420868" y="6096"/>
                  </a:lnTo>
                  <a:lnTo>
                    <a:pt x="5419344" y="6096"/>
                  </a:lnTo>
                  <a:lnTo>
                    <a:pt x="5419344" y="7619"/>
                  </a:lnTo>
                  <a:lnTo>
                    <a:pt x="5416296" y="7619"/>
                  </a:lnTo>
                  <a:lnTo>
                    <a:pt x="5416296" y="6096"/>
                  </a:lnTo>
                  <a:lnTo>
                    <a:pt x="5414771" y="6096"/>
                  </a:lnTo>
                  <a:close/>
                </a:path>
                <a:path w="7226934" h="7620">
                  <a:moveTo>
                    <a:pt x="5457444" y="4571"/>
                  </a:moveTo>
                  <a:lnTo>
                    <a:pt x="5457444" y="1524"/>
                  </a:lnTo>
                  <a:lnTo>
                    <a:pt x="5458968" y="3048"/>
                  </a:lnTo>
                  <a:lnTo>
                    <a:pt x="5458968" y="4571"/>
                  </a:lnTo>
                  <a:lnTo>
                    <a:pt x="5457444" y="4571"/>
                  </a:lnTo>
                  <a:close/>
                </a:path>
                <a:path w="7226934" h="7620">
                  <a:moveTo>
                    <a:pt x="5451347" y="6096"/>
                  </a:moveTo>
                  <a:lnTo>
                    <a:pt x="5451347" y="0"/>
                  </a:lnTo>
                  <a:lnTo>
                    <a:pt x="5457444" y="0"/>
                  </a:lnTo>
                  <a:lnTo>
                    <a:pt x="5457444" y="6096"/>
                  </a:lnTo>
                  <a:lnTo>
                    <a:pt x="5455920" y="6096"/>
                  </a:lnTo>
                  <a:lnTo>
                    <a:pt x="5455920" y="7619"/>
                  </a:lnTo>
                  <a:lnTo>
                    <a:pt x="5454396" y="7619"/>
                  </a:lnTo>
                  <a:lnTo>
                    <a:pt x="5452871" y="6096"/>
                  </a:lnTo>
                  <a:lnTo>
                    <a:pt x="5451347" y="6096"/>
                  </a:lnTo>
                  <a:close/>
                </a:path>
                <a:path w="7226934" h="7620">
                  <a:moveTo>
                    <a:pt x="5487923" y="4571"/>
                  </a:moveTo>
                  <a:lnTo>
                    <a:pt x="5487923" y="1524"/>
                  </a:lnTo>
                  <a:lnTo>
                    <a:pt x="5489447" y="0"/>
                  </a:lnTo>
                  <a:lnTo>
                    <a:pt x="5494020" y="0"/>
                  </a:lnTo>
                  <a:lnTo>
                    <a:pt x="5495544" y="1524"/>
                  </a:lnTo>
                  <a:lnTo>
                    <a:pt x="5495544" y="4571"/>
                  </a:lnTo>
                  <a:lnTo>
                    <a:pt x="5492496" y="7619"/>
                  </a:lnTo>
                  <a:lnTo>
                    <a:pt x="5490971" y="7619"/>
                  </a:lnTo>
                  <a:lnTo>
                    <a:pt x="5487923" y="4571"/>
                  </a:lnTo>
                  <a:close/>
                </a:path>
                <a:path w="7226934" h="7620">
                  <a:moveTo>
                    <a:pt x="5524500" y="4571"/>
                  </a:moveTo>
                  <a:lnTo>
                    <a:pt x="5524500" y="1524"/>
                  </a:lnTo>
                  <a:lnTo>
                    <a:pt x="5526023" y="0"/>
                  </a:lnTo>
                  <a:lnTo>
                    <a:pt x="5530596" y="0"/>
                  </a:lnTo>
                  <a:lnTo>
                    <a:pt x="5532120" y="1524"/>
                  </a:lnTo>
                  <a:lnTo>
                    <a:pt x="5532120" y="4571"/>
                  </a:lnTo>
                  <a:lnTo>
                    <a:pt x="5529071" y="7619"/>
                  </a:lnTo>
                  <a:lnTo>
                    <a:pt x="5527547" y="7619"/>
                  </a:lnTo>
                  <a:lnTo>
                    <a:pt x="5524500" y="4571"/>
                  </a:lnTo>
                  <a:close/>
                </a:path>
                <a:path w="7226934" h="7620">
                  <a:moveTo>
                    <a:pt x="5561076" y="4571"/>
                  </a:moveTo>
                  <a:lnTo>
                    <a:pt x="5561076" y="1524"/>
                  </a:lnTo>
                  <a:lnTo>
                    <a:pt x="5562600" y="0"/>
                  </a:lnTo>
                  <a:lnTo>
                    <a:pt x="5567171" y="0"/>
                  </a:lnTo>
                  <a:lnTo>
                    <a:pt x="5568696" y="1524"/>
                  </a:lnTo>
                  <a:lnTo>
                    <a:pt x="5568696" y="4571"/>
                  </a:lnTo>
                  <a:lnTo>
                    <a:pt x="5565647" y="7619"/>
                  </a:lnTo>
                  <a:lnTo>
                    <a:pt x="5564123" y="7619"/>
                  </a:lnTo>
                  <a:lnTo>
                    <a:pt x="5561076" y="4571"/>
                  </a:lnTo>
                  <a:close/>
                </a:path>
                <a:path w="7226934" h="7620">
                  <a:moveTo>
                    <a:pt x="5599176" y="6096"/>
                  </a:moveTo>
                  <a:lnTo>
                    <a:pt x="5599176" y="0"/>
                  </a:lnTo>
                  <a:lnTo>
                    <a:pt x="5605271" y="0"/>
                  </a:lnTo>
                  <a:lnTo>
                    <a:pt x="5605271" y="6096"/>
                  </a:lnTo>
                  <a:lnTo>
                    <a:pt x="5603747" y="6096"/>
                  </a:lnTo>
                  <a:lnTo>
                    <a:pt x="5603747" y="7619"/>
                  </a:lnTo>
                  <a:lnTo>
                    <a:pt x="5600700" y="7619"/>
                  </a:lnTo>
                  <a:lnTo>
                    <a:pt x="5600700" y="6096"/>
                  </a:lnTo>
                  <a:lnTo>
                    <a:pt x="5599176" y="6096"/>
                  </a:lnTo>
                  <a:close/>
                </a:path>
                <a:path w="7226934" h="7620">
                  <a:moveTo>
                    <a:pt x="5597652" y="4571"/>
                  </a:moveTo>
                  <a:lnTo>
                    <a:pt x="5597652" y="3048"/>
                  </a:lnTo>
                  <a:lnTo>
                    <a:pt x="5599176" y="1524"/>
                  </a:lnTo>
                  <a:lnTo>
                    <a:pt x="5599176" y="4571"/>
                  </a:lnTo>
                  <a:lnTo>
                    <a:pt x="5597652" y="4571"/>
                  </a:lnTo>
                  <a:close/>
                </a:path>
                <a:path w="7226934" h="7620">
                  <a:moveTo>
                    <a:pt x="5635752" y="6096"/>
                  </a:moveTo>
                  <a:lnTo>
                    <a:pt x="5635752" y="0"/>
                  </a:lnTo>
                  <a:lnTo>
                    <a:pt x="5641847" y="0"/>
                  </a:lnTo>
                  <a:lnTo>
                    <a:pt x="5641847" y="6096"/>
                  </a:lnTo>
                  <a:lnTo>
                    <a:pt x="5640323" y="6096"/>
                  </a:lnTo>
                  <a:lnTo>
                    <a:pt x="5640323" y="7619"/>
                  </a:lnTo>
                  <a:lnTo>
                    <a:pt x="5637276" y="7619"/>
                  </a:lnTo>
                  <a:lnTo>
                    <a:pt x="5637276" y="6096"/>
                  </a:lnTo>
                  <a:lnTo>
                    <a:pt x="5635752" y="6096"/>
                  </a:lnTo>
                  <a:close/>
                </a:path>
                <a:path w="7226934" h="7620">
                  <a:moveTo>
                    <a:pt x="5678423" y="4571"/>
                  </a:moveTo>
                  <a:lnTo>
                    <a:pt x="5678423" y="1524"/>
                  </a:lnTo>
                  <a:lnTo>
                    <a:pt x="5679947" y="3048"/>
                  </a:lnTo>
                  <a:lnTo>
                    <a:pt x="5679947" y="4571"/>
                  </a:lnTo>
                  <a:lnTo>
                    <a:pt x="5678423" y="4571"/>
                  </a:lnTo>
                  <a:close/>
                </a:path>
                <a:path w="7226934" h="7620">
                  <a:moveTo>
                    <a:pt x="5672328" y="6096"/>
                  </a:moveTo>
                  <a:lnTo>
                    <a:pt x="5672328" y="0"/>
                  </a:lnTo>
                  <a:lnTo>
                    <a:pt x="5678423" y="0"/>
                  </a:lnTo>
                  <a:lnTo>
                    <a:pt x="5678423" y="6096"/>
                  </a:lnTo>
                  <a:lnTo>
                    <a:pt x="5676900" y="6096"/>
                  </a:lnTo>
                  <a:lnTo>
                    <a:pt x="5676900" y="7619"/>
                  </a:lnTo>
                  <a:lnTo>
                    <a:pt x="5675376" y="7619"/>
                  </a:lnTo>
                  <a:lnTo>
                    <a:pt x="5673852" y="6096"/>
                  </a:lnTo>
                  <a:lnTo>
                    <a:pt x="5672328" y="6096"/>
                  </a:lnTo>
                  <a:close/>
                </a:path>
                <a:path w="7226934" h="7620">
                  <a:moveTo>
                    <a:pt x="5708904" y="4571"/>
                  </a:moveTo>
                  <a:lnTo>
                    <a:pt x="5708904" y="1524"/>
                  </a:lnTo>
                  <a:lnTo>
                    <a:pt x="5710428" y="0"/>
                  </a:lnTo>
                  <a:lnTo>
                    <a:pt x="5715000" y="0"/>
                  </a:lnTo>
                  <a:lnTo>
                    <a:pt x="5716523" y="1524"/>
                  </a:lnTo>
                  <a:lnTo>
                    <a:pt x="5716523" y="4571"/>
                  </a:lnTo>
                  <a:lnTo>
                    <a:pt x="5713476" y="7619"/>
                  </a:lnTo>
                  <a:lnTo>
                    <a:pt x="5711952" y="7619"/>
                  </a:lnTo>
                  <a:lnTo>
                    <a:pt x="5708904" y="4571"/>
                  </a:lnTo>
                  <a:close/>
                </a:path>
                <a:path w="7226934" h="7620">
                  <a:moveTo>
                    <a:pt x="5745479" y="4571"/>
                  </a:moveTo>
                  <a:lnTo>
                    <a:pt x="5745479" y="1524"/>
                  </a:lnTo>
                  <a:lnTo>
                    <a:pt x="5747004" y="0"/>
                  </a:lnTo>
                  <a:lnTo>
                    <a:pt x="5751576" y="0"/>
                  </a:lnTo>
                  <a:lnTo>
                    <a:pt x="5753100" y="1524"/>
                  </a:lnTo>
                  <a:lnTo>
                    <a:pt x="5753100" y="4571"/>
                  </a:lnTo>
                  <a:lnTo>
                    <a:pt x="5750052" y="7619"/>
                  </a:lnTo>
                  <a:lnTo>
                    <a:pt x="5748528" y="7619"/>
                  </a:lnTo>
                  <a:lnTo>
                    <a:pt x="5745479" y="4571"/>
                  </a:lnTo>
                  <a:close/>
                </a:path>
                <a:path w="7226934" h="7620">
                  <a:moveTo>
                    <a:pt x="5783580" y="6096"/>
                  </a:moveTo>
                  <a:lnTo>
                    <a:pt x="5783580" y="0"/>
                  </a:lnTo>
                  <a:lnTo>
                    <a:pt x="5788152" y="0"/>
                  </a:lnTo>
                  <a:lnTo>
                    <a:pt x="5789676" y="1524"/>
                  </a:lnTo>
                  <a:lnTo>
                    <a:pt x="5789676" y="4571"/>
                  </a:lnTo>
                  <a:lnTo>
                    <a:pt x="5786628" y="7619"/>
                  </a:lnTo>
                  <a:lnTo>
                    <a:pt x="5785104" y="7619"/>
                  </a:lnTo>
                  <a:lnTo>
                    <a:pt x="5783580" y="6096"/>
                  </a:lnTo>
                  <a:close/>
                </a:path>
                <a:path w="7226934" h="7620">
                  <a:moveTo>
                    <a:pt x="5782055" y="4571"/>
                  </a:moveTo>
                  <a:lnTo>
                    <a:pt x="5782055" y="3048"/>
                  </a:lnTo>
                  <a:lnTo>
                    <a:pt x="5783580" y="1524"/>
                  </a:lnTo>
                  <a:lnTo>
                    <a:pt x="5783580" y="4571"/>
                  </a:lnTo>
                  <a:lnTo>
                    <a:pt x="5782055" y="4571"/>
                  </a:lnTo>
                  <a:close/>
                </a:path>
                <a:path w="7226934" h="7620">
                  <a:moveTo>
                    <a:pt x="5820155" y="6096"/>
                  </a:moveTo>
                  <a:lnTo>
                    <a:pt x="5820155" y="0"/>
                  </a:lnTo>
                  <a:lnTo>
                    <a:pt x="5826252" y="0"/>
                  </a:lnTo>
                  <a:lnTo>
                    <a:pt x="5826252" y="6096"/>
                  </a:lnTo>
                  <a:lnTo>
                    <a:pt x="5824728" y="6096"/>
                  </a:lnTo>
                  <a:lnTo>
                    <a:pt x="5824728" y="7619"/>
                  </a:lnTo>
                  <a:lnTo>
                    <a:pt x="5821680" y="7619"/>
                  </a:lnTo>
                  <a:lnTo>
                    <a:pt x="5821680" y="6096"/>
                  </a:lnTo>
                  <a:lnTo>
                    <a:pt x="5820155" y="6096"/>
                  </a:lnTo>
                  <a:close/>
                </a:path>
                <a:path w="7226934" h="7620">
                  <a:moveTo>
                    <a:pt x="5818631" y="4571"/>
                  </a:moveTo>
                  <a:lnTo>
                    <a:pt x="5818631" y="3048"/>
                  </a:lnTo>
                  <a:lnTo>
                    <a:pt x="5820155" y="1524"/>
                  </a:lnTo>
                  <a:lnTo>
                    <a:pt x="5820155" y="4571"/>
                  </a:lnTo>
                  <a:lnTo>
                    <a:pt x="5818631" y="4571"/>
                  </a:lnTo>
                  <a:close/>
                </a:path>
                <a:path w="7226934" h="7620">
                  <a:moveTo>
                    <a:pt x="5856731" y="6096"/>
                  </a:moveTo>
                  <a:lnTo>
                    <a:pt x="5856731" y="0"/>
                  </a:lnTo>
                  <a:lnTo>
                    <a:pt x="5862828" y="0"/>
                  </a:lnTo>
                  <a:lnTo>
                    <a:pt x="5862828" y="6096"/>
                  </a:lnTo>
                  <a:lnTo>
                    <a:pt x="5861304" y="6096"/>
                  </a:lnTo>
                  <a:lnTo>
                    <a:pt x="5861304" y="7619"/>
                  </a:lnTo>
                  <a:lnTo>
                    <a:pt x="5858255" y="7619"/>
                  </a:lnTo>
                  <a:lnTo>
                    <a:pt x="5858255" y="6096"/>
                  </a:lnTo>
                  <a:lnTo>
                    <a:pt x="5856731" y="6096"/>
                  </a:lnTo>
                  <a:close/>
                </a:path>
                <a:path w="7226934" h="7620">
                  <a:moveTo>
                    <a:pt x="5899404" y="4571"/>
                  </a:moveTo>
                  <a:lnTo>
                    <a:pt x="5899404" y="1524"/>
                  </a:lnTo>
                  <a:lnTo>
                    <a:pt x="5900928" y="3048"/>
                  </a:lnTo>
                  <a:lnTo>
                    <a:pt x="5900928" y="4571"/>
                  </a:lnTo>
                  <a:lnTo>
                    <a:pt x="5899404" y="4571"/>
                  </a:lnTo>
                  <a:close/>
                </a:path>
                <a:path w="7226934" h="7620">
                  <a:moveTo>
                    <a:pt x="5893308" y="6096"/>
                  </a:moveTo>
                  <a:lnTo>
                    <a:pt x="5893308" y="0"/>
                  </a:lnTo>
                  <a:lnTo>
                    <a:pt x="5899404" y="0"/>
                  </a:lnTo>
                  <a:lnTo>
                    <a:pt x="5899404" y="6096"/>
                  </a:lnTo>
                  <a:lnTo>
                    <a:pt x="5897880" y="6096"/>
                  </a:lnTo>
                  <a:lnTo>
                    <a:pt x="5897880" y="7619"/>
                  </a:lnTo>
                  <a:lnTo>
                    <a:pt x="5896355" y="7619"/>
                  </a:lnTo>
                  <a:lnTo>
                    <a:pt x="5894831" y="6096"/>
                  </a:lnTo>
                  <a:lnTo>
                    <a:pt x="5893308" y="6096"/>
                  </a:lnTo>
                  <a:close/>
                </a:path>
                <a:path w="7226934" h="7620">
                  <a:moveTo>
                    <a:pt x="5929884" y="4571"/>
                  </a:moveTo>
                  <a:lnTo>
                    <a:pt x="5929884" y="1524"/>
                  </a:lnTo>
                  <a:lnTo>
                    <a:pt x="5931408" y="0"/>
                  </a:lnTo>
                  <a:lnTo>
                    <a:pt x="5935980" y="0"/>
                  </a:lnTo>
                  <a:lnTo>
                    <a:pt x="5937504" y="1524"/>
                  </a:lnTo>
                  <a:lnTo>
                    <a:pt x="5937504" y="4571"/>
                  </a:lnTo>
                  <a:lnTo>
                    <a:pt x="5934455" y="7619"/>
                  </a:lnTo>
                  <a:lnTo>
                    <a:pt x="5932931" y="7619"/>
                  </a:lnTo>
                  <a:lnTo>
                    <a:pt x="5929884" y="4571"/>
                  </a:lnTo>
                  <a:close/>
                </a:path>
                <a:path w="7226934" h="7620">
                  <a:moveTo>
                    <a:pt x="5966460" y="4571"/>
                  </a:moveTo>
                  <a:lnTo>
                    <a:pt x="5966460" y="1524"/>
                  </a:lnTo>
                  <a:lnTo>
                    <a:pt x="5967984" y="0"/>
                  </a:lnTo>
                  <a:lnTo>
                    <a:pt x="5972555" y="0"/>
                  </a:lnTo>
                  <a:lnTo>
                    <a:pt x="5974080" y="1524"/>
                  </a:lnTo>
                  <a:lnTo>
                    <a:pt x="5974080" y="4571"/>
                  </a:lnTo>
                  <a:lnTo>
                    <a:pt x="5971031" y="7619"/>
                  </a:lnTo>
                  <a:lnTo>
                    <a:pt x="5969508" y="7619"/>
                  </a:lnTo>
                  <a:lnTo>
                    <a:pt x="5966460" y="4571"/>
                  </a:lnTo>
                  <a:close/>
                </a:path>
                <a:path w="7226934" h="7620">
                  <a:moveTo>
                    <a:pt x="6004560" y="6096"/>
                  </a:moveTo>
                  <a:lnTo>
                    <a:pt x="6004560" y="0"/>
                  </a:lnTo>
                  <a:lnTo>
                    <a:pt x="6009131" y="0"/>
                  </a:lnTo>
                  <a:lnTo>
                    <a:pt x="6010655" y="1524"/>
                  </a:lnTo>
                  <a:lnTo>
                    <a:pt x="6010655" y="4571"/>
                  </a:lnTo>
                  <a:lnTo>
                    <a:pt x="6007608" y="7619"/>
                  </a:lnTo>
                  <a:lnTo>
                    <a:pt x="6006084" y="7619"/>
                  </a:lnTo>
                  <a:lnTo>
                    <a:pt x="6004560" y="6096"/>
                  </a:lnTo>
                  <a:close/>
                </a:path>
                <a:path w="7226934" h="7620">
                  <a:moveTo>
                    <a:pt x="6003036" y="4571"/>
                  </a:moveTo>
                  <a:lnTo>
                    <a:pt x="6003036" y="3048"/>
                  </a:lnTo>
                  <a:lnTo>
                    <a:pt x="6004560" y="1524"/>
                  </a:lnTo>
                  <a:lnTo>
                    <a:pt x="6004560" y="4571"/>
                  </a:lnTo>
                  <a:lnTo>
                    <a:pt x="6003036" y="4571"/>
                  </a:lnTo>
                  <a:close/>
                </a:path>
                <a:path w="7226934" h="7620">
                  <a:moveTo>
                    <a:pt x="6041136" y="6096"/>
                  </a:moveTo>
                  <a:lnTo>
                    <a:pt x="6041136" y="0"/>
                  </a:lnTo>
                  <a:lnTo>
                    <a:pt x="6047231" y="0"/>
                  </a:lnTo>
                  <a:lnTo>
                    <a:pt x="6047231" y="6096"/>
                  </a:lnTo>
                  <a:lnTo>
                    <a:pt x="6045708" y="6096"/>
                  </a:lnTo>
                  <a:lnTo>
                    <a:pt x="6045708" y="7619"/>
                  </a:lnTo>
                  <a:lnTo>
                    <a:pt x="6042660" y="7619"/>
                  </a:lnTo>
                  <a:lnTo>
                    <a:pt x="6042660" y="6096"/>
                  </a:lnTo>
                  <a:lnTo>
                    <a:pt x="6041136" y="6096"/>
                  </a:lnTo>
                  <a:close/>
                </a:path>
                <a:path w="7226934" h="7620">
                  <a:moveTo>
                    <a:pt x="6039612" y="4571"/>
                  </a:moveTo>
                  <a:lnTo>
                    <a:pt x="6039612" y="3048"/>
                  </a:lnTo>
                  <a:lnTo>
                    <a:pt x="6041136" y="1524"/>
                  </a:lnTo>
                  <a:lnTo>
                    <a:pt x="6041136" y="4571"/>
                  </a:lnTo>
                  <a:lnTo>
                    <a:pt x="6039612" y="4571"/>
                  </a:lnTo>
                  <a:close/>
                </a:path>
                <a:path w="7226934" h="7620">
                  <a:moveTo>
                    <a:pt x="6077712" y="6096"/>
                  </a:moveTo>
                  <a:lnTo>
                    <a:pt x="6077712" y="0"/>
                  </a:lnTo>
                  <a:lnTo>
                    <a:pt x="6083808" y="0"/>
                  </a:lnTo>
                  <a:lnTo>
                    <a:pt x="6083808" y="6096"/>
                  </a:lnTo>
                  <a:lnTo>
                    <a:pt x="6082284" y="6096"/>
                  </a:lnTo>
                  <a:lnTo>
                    <a:pt x="6082284" y="7619"/>
                  </a:lnTo>
                  <a:lnTo>
                    <a:pt x="6079236" y="7619"/>
                  </a:lnTo>
                  <a:lnTo>
                    <a:pt x="6079236" y="6096"/>
                  </a:lnTo>
                  <a:lnTo>
                    <a:pt x="6077712" y="6096"/>
                  </a:lnTo>
                  <a:close/>
                </a:path>
                <a:path w="7226934" h="7620">
                  <a:moveTo>
                    <a:pt x="6120384" y="4571"/>
                  </a:moveTo>
                  <a:lnTo>
                    <a:pt x="6120384" y="1524"/>
                  </a:lnTo>
                  <a:lnTo>
                    <a:pt x="6121908" y="3048"/>
                  </a:lnTo>
                  <a:lnTo>
                    <a:pt x="6121908" y="4571"/>
                  </a:lnTo>
                  <a:lnTo>
                    <a:pt x="6120384" y="4571"/>
                  </a:lnTo>
                  <a:close/>
                </a:path>
                <a:path w="7226934" h="7620">
                  <a:moveTo>
                    <a:pt x="6114288" y="4571"/>
                  </a:moveTo>
                  <a:lnTo>
                    <a:pt x="6114288" y="1524"/>
                  </a:lnTo>
                  <a:lnTo>
                    <a:pt x="6115812" y="0"/>
                  </a:lnTo>
                  <a:lnTo>
                    <a:pt x="6120384" y="0"/>
                  </a:lnTo>
                  <a:lnTo>
                    <a:pt x="6120384" y="6096"/>
                  </a:lnTo>
                  <a:lnTo>
                    <a:pt x="6118860" y="6096"/>
                  </a:lnTo>
                  <a:lnTo>
                    <a:pt x="6118860" y="7619"/>
                  </a:lnTo>
                  <a:lnTo>
                    <a:pt x="6117336" y="7619"/>
                  </a:lnTo>
                  <a:lnTo>
                    <a:pt x="6114288" y="4571"/>
                  </a:lnTo>
                  <a:close/>
                </a:path>
                <a:path w="7226934" h="7620">
                  <a:moveTo>
                    <a:pt x="6150863" y="4571"/>
                  </a:moveTo>
                  <a:lnTo>
                    <a:pt x="6150863" y="1524"/>
                  </a:lnTo>
                  <a:lnTo>
                    <a:pt x="6152388" y="0"/>
                  </a:lnTo>
                  <a:lnTo>
                    <a:pt x="6156960" y="0"/>
                  </a:lnTo>
                  <a:lnTo>
                    <a:pt x="6158484" y="1524"/>
                  </a:lnTo>
                  <a:lnTo>
                    <a:pt x="6158484" y="4571"/>
                  </a:lnTo>
                  <a:lnTo>
                    <a:pt x="6155436" y="7619"/>
                  </a:lnTo>
                  <a:lnTo>
                    <a:pt x="6153912" y="7619"/>
                  </a:lnTo>
                  <a:lnTo>
                    <a:pt x="6150863" y="4571"/>
                  </a:lnTo>
                  <a:close/>
                </a:path>
                <a:path w="7226934" h="7620">
                  <a:moveTo>
                    <a:pt x="6187439" y="4571"/>
                  </a:moveTo>
                  <a:lnTo>
                    <a:pt x="6187439" y="1524"/>
                  </a:lnTo>
                  <a:lnTo>
                    <a:pt x="6188963" y="0"/>
                  </a:lnTo>
                  <a:lnTo>
                    <a:pt x="6193536" y="0"/>
                  </a:lnTo>
                  <a:lnTo>
                    <a:pt x="6195060" y="1524"/>
                  </a:lnTo>
                  <a:lnTo>
                    <a:pt x="6195060" y="4571"/>
                  </a:lnTo>
                  <a:lnTo>
                    <a:pt x="6192012" y="7619"/>
                  </a:lnTo>
                  <a:lnTo>
                    <a:pt x="6190488" y="7619"/>
                  </a:lnTo>
                  <a:lnTo>
                    <a:pt x="6187439" y="4571"/>
                  </a:lnTo>
                  <a:close/>
                </a:path>
                <a:path w="7226934" h="7620">
                  <a:moveTo>
                    <a:pt x="6225539" y="6096"/>
                  </a:moveTo>
                  <a:lnTo>
                    <a:pt x="6225539" y="0"/>
                  </a:lnTo>
                  <a:lnTo>
                    <a:pt x="6230112" y="0"/>
                  </a:lnTo>
                  <a:lnTo>
                    <a:pt x="6231636" y="1524"/>
                  </a:lnTo>
                  <a:lnTo>
                    <a:pt x="6231636" y="4571"/>
                  </a:lnTo>
                  <a:lnTo>
                    <a:pt x="6228588" y="7619"/>
                  </a:lnTo>
                  <a:lnTo>
                    <a:pt x="6227063" y="7619"/>
                  </a:lnTo>
                  <a:lnTo>
                    <a:pt x="6227063" y="6096"/>
                  </a:lnTo>
                  <a:lnTo>
                    <a:pt x="6225539" y="6096"/>
                  </a:lnTo>
                  <a:close/>
                </a:path>
                <a:path w="7226934" h="7620">
                  <a:moveTo>
                    <a:pt x="6224016" y="4571"/>
                  </a:moveTo>
                  <a:lnTo>
                    <a:pt x="6224016" y="3048"/>
                  </a:lnTo>
                  <a:lnTo>
                    <a:pt x="6225539" y="1524"/>
                  </a:lnTo>
                  <a:lnTo>
                    <a:pt x="6225539" y="4571"/>
                  </a:lnTo>
                  <a:lnTo>
                    <a:pt x="6224016" y="4571"/>
                  </a:lnTo>
                  <a:close/>
                </a:path>
                <a:path w="7226934" h="7620">
                  <a:moveTo>
                    <a:pt x="6262116" y="6096"/>
                  </a:moveTo>
                  <a:lnTo>
                    <a:pt x="6262116" y="0"/>
                  </a:lnTo>
                  <a:lnTo>
                    <a:pt x="6268212" y="0"/>
                  </a:lnTo>
                  <a:lnTo>
                    <a:pt x="6268212" y="6096"/>
                  </a:lnTo>
                  <a:lnTo>
                    <a:pt x="6266688" y="6096"/>
                  </a:lnTo>
                  <a:lnTo>
                    <a:pt x="6266688" y="7619"/>
                  </a:lnTo>
                  <a:lnTo>
                    <a:pt x="6263639" y="7619"/>
                  </a:lnTo>
                  <a:lnTo>
                    <a:pt x="6263639" y="6096"/>
                  </a:lnTo>
                  <a:lnTo>
                    <a:pt x="6262116" y="6096"/>
                  </a:lnTo>
                  <a:close/>
                </a:path>
                <a:path w="7226934" h="7620">
                  <a:moveTo>
                    <a:pt x="6260592" y="4571"/>
                  </a:moveTo>
                  <a:lnTo>
                    <a:pt x="6260592" y="3048"/>
                  </a:lnTo>
                  <a:lnTo>
                    <a:pt x="6262116" y="1524"/>
                  </a:lnTo>
                  <a:lnTo>
                    <a:pt x="6262116" y="4571"/>
                  </a:lnTo>
                  <a:lnTo>
                    <a:pt x="6260592" y="4571"/>
                  </a:lnTo>
                  <a:close/>
                </a:path>
                <a:path w="7226934" h="7620">
                  <a:moveTo>
                    <a:pt x="6298692" y="6096"/>
                  </a:moveTo>
                  <a:lnTo>
                    <a:pt x="6298692" y="0"/>
                  </a:lnTo>
                  <a:lnTo>
                    <a:pt x="6304788" y="0"/>
                  </a:lnTo>
                  <a:lnTo>
                    <a:pt x="6304788" y="6096"/>
                  </a:lnTo>
                  <a:lnTo>
                    <a:pt x="6303263" y="6096"/>
                  </a:lnTo>
                  <a:lnTo>
                    <a:pt x="6303263" y="7619"/>
                  </a:lnTo>
                  <a:lnTo>
                    <a:pt x="6300216" y="7619"/>
                  </a:lnTo>
                  <a:lnTo>
                    <a:pt x="6300216" y="6096"/>
                  </a:lnTo>
                  <a:lnTo>
                    <a:pt x="6298692" y="6096"/>
                  </a:lnTo>
                  <a:close/>
                </a:path>
                <a:path w="7226934" h="7620">
                  <a:moveTo>
                    <a:pt x="6341363" y="4571"/>
                  </a:moveTo>
                  <a:lnTo>
                    <a:pt x="6341363" y="1524"/>
                  </a:lnTo>
                  <a:lnTo>
                    <a:pt x="6342888" y="3048"/>
                  </a:lnTo>
                  <a:lnTo>
                    <a:pt x="6342888" y="4571"/>
                  </a:lnTo>
                  <a:lnTo>
                    <a:pt x="6341363" y="4571"/>
                  </a:lnTo>
                  <a:close/>
                </a:path>
                <a:path w="7226934" h="7620">
                  <a:moveTo>
                    <a:pt x="6335268" y="4571"/>
                  </a:moveTo>
                  <a:lnTo>
                    <a:pt x="6335268" y="1524"/>
                  </a:lnTo>
                  <a:lnTo>
                    <a:pt x="6336792" y="0"/>
                  </a:lnTo>
                  <a:lnTo>
                    <a:pt x="6341363" y="0"/>
                  </a:lnTo>
                  <a:lnTo>
                    <a:pt x="6341363" y="6096"/>
                  </a:lnTo>
                  <a:lnTo>
                    <a:pt x="6339839" y="6096"/>
                  </a:lnTo>
                  <a:lnTo>
                    <a:pt x="6339839" y="7619"/>
                  </a:lnTo>
                  <a:lnTo>
                    <a:pt x="6338316" y="7619"/>
                  </a:lnTo>
                  <a:lnTo>
                    <a:pt x="6335268" y="4571"/>
                  </a:lnTo>
                  <a:close/>
                </a:path>
                <a:path w="7226934" h="7620">
                  <a:moveTo>
                    <a:pt x="6371844" y="4571"/>
                  </a:moveTo>
                  <a:lnTo>
                    <a:pt x="6371844" y="1524"/>
                  </a:lnTo>
                  <a:lnTo>
                    <a:pt x="6373368" y="0"/>
                  </a:lnTo>
                  <a:lnTo>
                    <a:pt x="6377939" y="0"/>
                  </a:lnTo>
                  <a:lnTo>
                    <a:pt x="6379463" y="1524"/>
                  </a:lnTo>
                  <a:lnTo>
                    <a:pt x="6379463" y="4571"/>
                  </a:lnTo>
                  <a:lnTo>
                    <a:pt x="6376416" y="7619"/>
                  </a:lnTo>
                  <a:lnTo>
                    <a:pt x="6374892" y="7619"/>
                  </a:lnTo>
                  <a:lnTo>
                    <a:pt x="6371844" y="4571"/>
                  </a:lnTo>
                  <a:close/>
                </a:path>
                <a:path w="7226934" h="7620">
                  <a:moveTo>
                    <a:pt x="6408420" y="4571"/>
                  </a:moveTo>
                  <a:lnTo>
                    <a:pt x="6408420" y="1524"/>
                  </a:lnTo>
                  <a:lnTo>
                    <a:pt x="6409944" y="0"/>
                  </a:lnTo>
                  <a:lnTo>
                    <a:pt x="6414516" y="0"/>
                  </a:lnTo>
                  <a:lnTo>
                    <a:pt x="6416039" y="1524"/>
                  </a:lnTo>
                  <a:lnTo>
                    <a:pt x="6416039" y="4571"/>
                  </a:lnTo>
                  <a:lnTo>
                    <a:pt x="6412992" y="7619"/>
                  </a:lnTo>
                  <a:lnTo>
                    <a:pt x="6411468" y="7619"/>
                  </a:lnTo>
                  <a:lnTo>
                    <a:pt x="6408420" y="4571"/>
                  </a:lnTo>
                  <a:close/>
                </a:path>
                <a:path w="7226934" h="7620">
                  <a:moveTo>
                    <a:pt x="6446520" y="6096"/>
                  </a:moveTo>
                  <a:lnTo>
                    <a:pt x="6446520" y="0"/>
                  </a:lnTo>
                  <a:lnTo>
                    <a:pt x="6451092" y="0"/>
                  </a:lnTo>
                  <a:lnTo>
                    <a:pt x="6452616" y="1524"/>
                  </a:lnTo>
                  <a:lnTo>
                    <a:pt x="6452616" y="4571"/>
                  </a:lnTo>
                  <a:lnTo>
                    <a:pt x="6449568" y="7619"/>
                  </a:lnTo>
                  <a:lnTo>
                    <a:pt x="6448044" y="7619"/>
                  </a:lnTo>
                  <a:lnTo>
                    <a:pt x="6448044" y="6096"/>
                  </a:lnTo>
                  <a:lnTo>
                    <a:pt x="6446520" y="6096"/>
                  </a:lnTo>
                  <a:close/>
                </a:path>
                <a:path w="7226934" h="7620">
                  <a:moveTo>
                    <a:pt x="6444996" y="4571"/>
                  </a:moveTo>
                  <a:lnTo>
                    <a:pt x="6444996" y="3048"/>
                  </a:lnTo>
                  <a:lnTo>
                    <a:pt x="6446520" y="1524"/>
                  </a:lnTo>
                  <a:lnTo>
                    <a:pt x="6446520" y="4571"/>
                  </a:lnTo>
                  <a:lnTo>
                    <a:pt x="6444996" y="4571"/>
                  </a:lnTo>
                  <a:close/>
                </a:path>
                <a:path w="7226934" h="7620">
                  <a:moveTo>
                    <a:pt x="6483096" y="6096"/>
                  </a:moveTo>
                  <a:lnTo>
                    <a:pt x="6483096" y="0"/>
                  </a:lnTo>
                  <a:lnTo>
                    <a:pt x="6489192" y="0"/>
                  </a:lnTo>
                  <a:lnTo>
                    <a:pt x="6489192" y="6096"/>
                  </a:lnTo>
                  <a:lnTo>
                    <a:pt x="6487668" y="6096"/>
                  </a:lnTo>
                  <a:lnTo>
                    <a:pt x="6487668" y="7619"/>
                  </a:lnTo>
                  <a:lnTo>
                    <a:pt x="6484620" y="7619"/>
                  </a:lnTo>
                  <a:lnTo>
                    <a:pt x="6484620" y="6096"/>
                  </a:lnTo>
                  <a:lnTo>
                    <a:pt x="6483096" y="6096"/>
                  </a:lnTo>
                  <a:close/>
                </a:path>
                <a:path w="7226934" h="7620">
                  <a:moveTo>
                    <a:pt x="6525768" y="4571"/>
                  </a:moveTo>
                  <a:lnTo>
                    <a:pt x="6525768" y="1524"/>
                  </a:lnTo>
                  <a:lnTo>
                    <a:pt x="6527292" y="3048"/>
                  </a:lnTo>
                  <a:lnTo>
                    <a:pt x="6527292" y="4571"/>
                  </a:lnTo>
                  <a:lnTo>
                    <a:pt x="6525768" y="4571"/>
                  </a:lnTo>
                  <a:close/>
                </a:path>
                <a:path w="7226934" h="7620">
                  <a:moveTo>
                    <a:pt x="6519672" y="6096"/>
                  </a:moveTo>
                  <a:lnTo>
                    <a:pt x="6519672" y="0"/>
                  </a:lnTo>
                  <a:lnTo>
                    <a:pt x="6525768" y="0"/>
                  </a:lnTo>
                  <a:lnTo>
                    <a:pt x="6525768" y="6096"/>
                  </a:lnTo>
                  <a:lnTo>
                    <a:pt x="6524244" y="6096"/>
                  </a:lnTo>
                  <a:lnTo>
                    <a:pt x="6524244" y="7619"/>
                  </a:lnTo>
                  <a:lnTo>
                    <a:pt x="6521196" y="7619"/>
                  </a:lnTo>
                  <a:lnTo>
                    <a:pt x="6521196" y="6096"/>
                  </a:lnTo>
                  <a:lnTo>
                    <a:pt x="6519672" y="6096"/>
                  </a:lnTo>
                  <a:close/>
                </a:path>
                <a:path w="7226934" h="7620">
                  <a:moveTo>
                    <a:pt x="6562344" y="4571"/>
                  </a:moveTo>
                  <a:lnTo>
                    <a:pt x="6562344" y="1524"/>
                  </a:lnTo>
                  <a:lnTo>
                    <a:pt x="6563868" y="3048"/>
                  </a:lnTo>
                  <a:lnTo>
                    <a:pt x="6563868" y="4571"/>
                  </a:lnTo>
                  <a:lnTo>
                    <a:pt x="6562344" y="4571"/>
                  </a:lnTo>
                  <a:close/>
                </a:path>
                <a:path w="7226934" h="7620">
                  <a:moveTo>
                    <a:pt x="6556247" y="4571"/>
                  </a:moveTo>
                  <a:lnTo>
                    <a:pt x="6556247" y="1524"/>
                  </a:lnTo>
                  <a:lnTo>
                    <a:pt x="6557772" y="0"/>
                  </a:lnTo>
                  <a:lnTo>
                    <a:pt x="6562344" y="0"/>
                  </a:lnTo>
                  <a:lnTo>
                    <a:pt x="6562344" y="6096"/>
                  </a:lnTo>
                  <a:lnTo>
                    <a:pt x="6560820" y="7619"/>
                  </a:lnTo>
                  <a:lnTo>
                    <a:pt x="6559296" y="7619"/>
                  </a:lnTo>
                  <a:lnTo>
                    <a:pt x="6556247" y="4571"/>
                  </a:lnTo>
                  <a:close/>
                </a:path>
                <a:path w="7226934" h="7620">
                  <a:moveTo>
                    <a:pt x="6592823" y="4571"/>
                  </a:moveTo>
                  <a:lnTo>
                    <a:pt x="6592823" y="1524"/>
                  </a:lnTo>
                  <a:lnTo>
                    <a:pt x="6594347" y="0"/>
                  </a:lnTo>
                  <a:lnTo>
                    <a:pt x="6598920" y="0"/>
                  </a:lnTo>
                  <a:lnTo>
                    <a:pt x="6600444" y="1524"/>
                  </a:lnTo>
                  <a:lnTo>
                    <a:pt x="6600444" y="4571"/>
                  </a:lnTo>
                  <a:lnTo>
                    <a:pt x="6597396" y="7619"/>
                  </a:lnTo>
                  <a:lnTo>
                    <a:pt x="6595872" y="7619"/>
                  </a:lnTo>
                  <a:lnTo>
                    <a:pt x="6592823" y="4571"/>
                  </a:lnTo>
                  <a:close/>
                </a:path>
                <a:path w="7226934" h="7620">
                  <a:moveTo>
                    <a:pt x="6629400" y="4571"/>
                  </a:moveTo>
                  <a:lnTo>
                    <a:pt x="6629400" y="1524"/>
                  </a:lnTo>
                  <a:lnTo>
                    <a:pt x="6630923" y="0"/>
                  </a:lnTo>
                  <a:lnTo>
                    <a:pt x="6635496" y="0"/>
                  </a:lnTo>
                  <a:lnTo>
                    <a:pt x="6637020" y="1524"/>
                  </a:lnTo>
                  <a:lnTo>
                    <a:pt x="6637020" y="4571"/>
                  </a:lnTo>
                  <a:lnTo>
                    <a:pt x="6633972" y="7619"/>
                  </a:lnTo>
                  <a:lnTo>
                    <a:pt x="6632447" y="7619"/>
                  </a:lnTo>
                  <a:lnTo>
                    <a:pt x="6629400" y="4571"/>
                  </a:lnTo>
                  <a:close/>
                </a:path>
                <a:path w="7226934" h="7620">
                  <a:moveTo>
                    <a:pt x="6667500" y="6096"/>
                  </a:moveTo>
                  <a:lnTo>
                    <a:pt x="6667500" y="0"/>
                  </a:lnTo>
                  <a:lnTo>
                    <a:pt x="6672072" y="0"/>
                  </a:lnTo>
                  <a:lnTo>
                    <a:pt x="6673596" y="1524"/>
                  </a:lnTo>
                  <a:lnTo>
                    <a:pt x="6673596" y="4571"/>
                  </a:lnTo>
                  <a:lnTo>
                    <a:pt x="6670547" y="7619"/>
                  </a:lnTo>
                  <a:lnTo>
                    <a:pt x="6669023" y="7619"/>
                  </a:lnTo>
                  <a:lnTo>
                    <a:pt x="6669023" y="6096"/>
                  </a:lnTo>
                  <a:lnTo>
                    <a:pt x="6667500" y="6096"/>
                  </a:lnTo>
                  <a:close/>
                </a:path>
                <a:path w="7226934" h="7620">
                  <a:moveTo>
                    <a:pt x="6665976" y="4571"/>
                  </a:moveTo>
                  <a:lnTo>
                    <a:pt x="6665976" y="3048"/>
                  </a:lnTo>
                  <a:lnTo>
                    <a:pt x="6667500" y="1524"/>
                  </a:lnTo>
                  <a:lnTo>
                    <a:pt x="6667500" y="4571"/>
                  </a:lnTo>
                  <a:lnTo>
                    <a:pt x="6665976" y="4571"/>
                  </a:lnTo>
                  <a:close/>
                </a:path>
                <a:path w="7226934" h="7620">
                  <a:moveTo>
                    <a:pt x="6704076" y="6096"/>
                  </a:moveTo>
                  <a:lnTo>
                    <a:pt x="6704076" y="0"/>
                  </a:lnTo>
                  <a:lnTo>
                    <a:pt x="6710172" y="0"/>
                  </a:lnTo>
                  <a:lnTo>
                    <a:pt x="6710172" y="6096"/>
                  </a:lnTo>
                  <a:lnTo>
                    <a:pt x="6708647" y="6096"/>
                  </a:lnTo>
                  <a:lnTo>
                    <a:pt x="6708647" y="7619"/>
                  </a:lnTo>
                  <a:lnTo>
                    <a:pt x="6705600" y="7619"/>
                  </a:lnTo>
                  <a:lnTo>
                    <a:pt x="6705600" y="6096"/>
                  </a:lnTo>
                  <a:lnTo>
                    <a:pt x="6704076" y="6096"/>
                  </a:lnTo>
                  <a:close/>
                </a:path>
                <a:path w="7226934" h="7620">
                  <a:moveTo>
                    <a:pt x="6746747" y="4571"/>
                  </a:moveTo>
                  <a:lnTo>
                    <a:pt x="6746747" y="1524"/>
                  </a:lnTo>
                  <a:lnTo>
                    <a:pt x="6748272" y="3048"/>
                  </a:lnTo>
                  <a:lnTo>
                    <a:pt x="6748272" y="4571"/>
                  </a:lnTo>
                  <a:lnTo>
                    <a:pt x="6746747" y="4571"/>
                  </a:lnTo>
                  <a:close/>
                </a:path>
                <a:path w="7226934" h="7620">
                  <a:moveTo>
                    <a:pt x="6740652" y="6096"/>
                  </a:moveTo>
                  <a:lnTo>
                    <a:pt x="6740652" y="0"/>
                  </a:lnTo>
                  <a:lnTo>
                    <a:pt x="6746747" y="0"/>
                  </a:lnTo>
                  <a:lnTo>
                    <a:pt x="6746747" y="6096"/>
                  </a:lnTo>
                  <a:lnTo>
                    <a:pt x="6745223" y="6096"/>
                  </a:lnTo>
                  <a:lnTo>
                    <a:pt x="6745223" y="7619"/>
                  </a:lnTo>
                  <a:lnTo>
                    <a:pt x="6742176" y="7619"/>
                  </a:lnTo>
                  <a:lnTo>
                    <a:pt x="6742176" y="6096"/>
                  </a:lnTo>
                  <a:lnTo>
                    <a:pt x="6740652" y="6096"/>
                  </a:lnTo>
                  <a:close/>
                </a:path>
                <a:path w="7226934" h="7620">
                  <a:moveTo>
                    <a:pt x="6783323" y="4571"/>
                  </a:moveTo>
                  <a:lnTo>
                    <a:pt x="6783323" y="1524"/>
                  </a:lnTo>
                  <a:lnTo>
                    <a:pt x="6784847" y="3048"/>
                  </a:lnTo>
                  <a:lnTo>
                    <a:pt x="6784847" y="4571"/>
                  </a:lnTo>
                  <a:lnTo>
                    <a:pt x="6783323" y="4571"/>
                  </a:lnTo>
                  <a:close/>
                </a:path>
                <a:path w="7226934" h="7620">
                  <a:moveTo>
                    <a:pt x="6777228" y="4571"/>
                  </a:moveTo>
                  <a:lnTo>
                    <a:pt x="6777228" y="1524"/>
                  </a:lnTo>
                  <a:lnTo>
                    <a:pt x="6778752" y="0"/>
                  </a:lnTo>
                  <a:lnTo>
                    <a:pt x="6783323" y="0"/>
                  </a:lnTo>
                  <a:lnTo>
                    <a:pt x="6783323" y="6096"/>
                  </a:lnTo>
                  <a:lnTo>
                    <a:pt x="6781800" y="7619"/>
                  </a:lnTo>
                  <a:lnTo>
                    <a:pt x="6780276" y="7619"/>
                  </a:lnTo>
                  <a:lnTo>
                    <a:pt x="6777228" y="4571"/>
                  </a:lnTo>
                  <a:close/>
                </a:path>
                <a:path w="7226934" h="7620">
                  <a:moveTo>
                    <a:pt x="6813804" y="4571"/>
                  </a:moveTo>
                  <a:lnTo>
                    <a:pt x="6813804" y="1524"/>
                  </a:lnTo>
                  <a:lnTo>
                    <a:pt x="6815328" y="0"/>
                  </a:lnTo>
                  <a:lnTo>
                    <a:pt x="6819900" y="0"/>
                  </a:lnTo>
                  <a:lnTo>
                    <a:pt x="6821423" y="1524"/>
                  </a:lnTo>
                  <a:lnTo>
                    <a:pt x="6821423" y="4571"/>
                  </a:lnTo>
                  <a:lnTo>
                    <a:pt x="6818376" y="7619"/>
                  </a:lnTo>
                  <a:lnTo>
                    <a:pt x="6816852" y="7619"/>
                  </a:lnTo>
                  <a:lnTo>
                    <a:pt x="6813804" y="4571"/>
                  </a:lnTo>
                  <a:close/>
                </a:path>
                <a:path w="7226934" h="7620">
                  <a:moveTo>
                    <a:pt x="6850380" y="4571"/>
                  </a:moveTo>
                  <a:lnTo>
                    <a:pt x="6850380" y="1524"/>
                  </a:lnTo>
                  <a:lnTo>
                    <a:pt x="6851904" y="0"/>
                  </a:lnTo>
                  <a:lnTo>
                    <a:pt x="6856476" y="0"/>
                  </a:lnTo>
                  <a:lnTo>
                    <a:pt x="6858000" y="1524"/>
                  </a:lnTo>
                  <a:lnTo>
                    <a:pt x="6858000" y="4571"/>
                  </a:lnTo>
                  <a:lnTo>
                    <a:pt x="6854952" y="7619"/>
                  </a:lnTo>
                  <a:lnTo>
                    <a:pt x="6853428" y="7619"/>
                  </a:lnTo>
                  <a:lnTo>
                    <a:pt x="6850380" y="4571"/>
                  </a:lnTo>
                  <a:close/>
                </a:path>
                <a:path w="7226934" h="7620">
                  <a:moveTo>
                    <a:pt x="6888480" y="6096"/>
                  </a:moveTo>
                  <a:lnTo>
                    <a:pt x="6888480" y="0"/>
                  </a:lnTo>
                  <a:lnTo>
                    <a:pt x="6894576" y="0"/>
                  </a:lnTo>
                  <a:lnTo>
                    <a:pt x="6894576" y="6096"/>
                  </a:lnTo>
                  <a:lnTo>
                    <a:pt x="6893052" y="6096"/>
                  </a:lnTo>
                  <a:lnTo>
                    <a:pt x="6891528" y="7619"/>
                  </a:lnTo>
                  <a:lnTo>
                    <a:pt x="6890004" y="7619"/>
                  </a:lnTo>
                  <a:lnTo>
                    <a:pt x="6890004" y="6096"/>
                  </a:lnTo>
                  <a:lnTo>
                    <a:pt x="6888480" y="6096"/>
                  </a:lnTo>
                  <a:close/>
                </a:path>
                <a:path w="7226934" h="7620">
                  <a:moveTo>
                    <a:pt x="6886955" y="4571"/>
                  </a:moveTo>
                  <a:lnTo>
                    <a:pt x="6886955" y="3048"/>
                  </a:lnTo>
                  <a:lnTo>
                    <a:pt x="6888480" y="1524"/>
                  </a:lnTo>
                  <a:lnTo>
                    <a:pt x="6888480" y="4571"/>
                  </a:lnTo>
                  <a:lnTo>
                    <a:pt x="6886955" y="4571"/>
                  </a:lnTo>
                  <a:close/>
                </a:path>
                <a:path w="7226934" h="7620">
                  <a:moveTo>
                    <a:pt x="6925055" y="6096"/>
                  </a:moveTo>
                  <a:lnTo>
                    <a:pt x="6925055" y="0"/>
                  </a:lnTo>
                  <a:lnTo>
                    <a:pt x="6931152" y="0"/>
                  </a:lnTo>
                  <a:lnTo>
                    <a:pt x="6931152" y="6096"/>
                  </a:lnTo>
                  <a:lnTo>
                    <a:pt x="6929628" y="6096"/>
                  </a:lnTo>
                  <a:lnTo>
                    <a:pt x="6929628" y="7619"/>
                  </a:lnTo>
                  <a:lnTo>
                    <a:pt x="6926580" y="7619"/>
                  </a:lnTo>
                  <a:lnTo>
                    <a:pt x="6926580" y="6096"/>
                  </a:lnTo>
                  <a:lnTo>
                    <a:pt x="6925055" y="6096"/>
                  </a:lnTo>
                  <a:close/>
                </a:path>
                <a:path w="7226934" h="7620">
                  <a:moveTo>
                    <a:pt x="6967728" y="4571"/>
                  </a:moveTo>
                  <a:lnTo>
                    <a:pt x="6967728" y="1524"/>
                  </a:lnTo>
                  <a:lnTo>
                    <a:pt x="6969252" y="3048"/>
                  </a:lnTo>
                  <a:lnTo>
                    <a:pt x="6969252" y="4571"/>
                  </a:lnTo>
                  <a:lnTo>
                    <a:pt x="6967728" y="4571"/>
                  </a:lnTo>
                  <a:close/>
                </a:path>
                <a:path w="7226934" h="7620">
                  <a:moveTo>
                    <a:pt x="6961632" y="6096"/>
                  </a:moveTo>
                  <a:lnTo>
                    <a:pt x="6961632" y="0"/>
                  </a:lnTo>
                  <a:lnTo>
                    <a:pt x="6967728" y="0"/>
                  </a:lnTo>
                  <a:lnTo>
                    <a:pt x="6967728" y="6096"/>
                  </a:lnTo>
                  <a:lnTo>
                    <a:pt x="6966204" y="6096"/>
                  </a:lnTo>
                  <a:lnTo>
                    <a:pt x="6966204" y="7619"/>
                  </a:lnTo>
                  <a:lnTo>
                    <a:pt x="6963156" y="7619"/>
                  </a:lnTo>
                  <a:lnTo>
                    <a:pt x="6963156" y="6096"/>
                  </a:lnTo>
                  <a:lnTo>
                    <a:pt x="6961632" y="6096"/>
                  </a:lnTo>
                  <a:close/>
                </a:path>
                <a:path w="7226934" h="7620">
                  <a:moveTo>
                    <a:pt x="7004304" y="4571"/>
                  </a:moveTo>
                  <a:lnTo>
                    <a:pt x="7004304" y="1524"/>
                  </a:lnTo>
                  <a:lnTo>
                    <a:pt x="7005828" y="3048"/>
                  </a:lnTo>
                  <a:lnTo>
                    <a:pt x="7005828" y="4571"/>
                  </a:lnTo>
                  <a:lnTo>
                    <a:pt x="7004304" y="4571"/>
                  </a:lnTo>
                  <a:close/>
                </a:path>
                <a:path w="7226934" h="7620">
                  <a:moveTo>
                    <a:pt x="6998208" y="4571"/>
                  </a:moveTo>
                  <a:lnTo>
                    <a:pt x="6998208" y="1524"/>
                  </a:lnTo>
                  <a:lnTo>
                    <a:pt x="6999732" y="0"/>
                  </a:lnTo>
                  <a:lnTo>
                    <a:pt x="7004304" y="0"/>
                  </a:lnTo>
                  <a:lnTo>
                    <a:pt x="7004304" y="6096"/>
                  </a:lnTo>
                  <a:lnTo>
                    <a:pt x="7002780" y="7619"/>
                  </a:lnTo>
                  <a:lnTo>
                    <a:pt x="7001256" y="7619"/>
                  </a:lnTo>
                  <a:lnTo>
                    <a:pt x="6998208" y="4571"/>
                  </a:lnTo>
                  <a:close/>
                </a:path>
                <a:path w="7226934" h="7620">
                  <a:moveTo>
                    <a:pt x="7034784" y="4571"/>
                  </a:moveTo>
                  <a:lnTo>
                    <a:pt x="7034784" y="1524"/>
                  </a:lnTo>
                  <a:lnTo>
                    <a:pt x="7036308" y="0"/>
                  </a:lnTo>
                  <a:lnTo>
                    <a:pt x="7040880" y="0"/>
                  </a:lnTo>
                  <a:lnTo>
                    <a:pt x="7042404" y="1524"/>
                  </a:lnTo>
                  <a:lnTo>
                    <a:pt x="7042404" y="4571"/>
                  </a:lnTo>
                  <a:lnTo>
                    <a:pt x="7039356" y="7619"/>
                  </a:lnTo>
                  <a:lnTo>
                    <a:pt x="7037832" y="7619"/>
                  </a:lnTo>
                  <a:lnTo>
                    <a:pt x="7034784" y="4571"/>
                  </a:lnTo>
                  <a:close/>
                </a:path>
                <a:path w="7226934" h="7620">
                  <a:moveTo>
                    <a:pt x="7071360" y="4571"/>
                  </a:moveTo>
                  <a:lnTo>
                    <a:pt x="7071360" y="1524"/>
                  </a:lnTo>
                  <a:lnTo>
                    <a:pt x="7072884" y="0"/>
                  </a:lnTo>
                  <a:lnTo>
                    <a:pt x="7077456" y="0"/>
                  </a:lnTo>
                  <a:lnTo>
                    <a:pt x="7078980" y="1524"/>
                  </a:lnTo>
                  <a:lnTo>
                    <a:pt x="7078980" y="4571"/>
                  </a:lnTo>
                  <a:lnTo>
                    <a:pt x="7075932" y="7619"/>
                  </a:lnTo>
                  <a:lnTo>
                    <a:pt x="7074408" y="7619"/>
                  </a:lnTo>
                  <a:lnTo>
                    <a:pt x="7071360" y="4571"/>
                  </a:lnTo>
                  <a:close/>
                </a:path>
                <a:path w="7226934" h="7620">
                  <a:moveTo>
                    <a:pt x="7109460" y="6096"/>
                  </a:moveTo>
                  <a:lnTo>
                    <a:pt x="7109460" y="0"/>
                  </a:lnTo>
                  <a:lnTo>
                    <a:pt x="7115556" y="0"/>
                  </a:lnTo>
                  <a:lnTo>
                    <a:pt x="7115556" y="6096"/>
                  </a:lnTo>
                  <a:lnTo>
                    <a:pt x="7114032" y="6096"/>
                  </a:lnTo>
                  <a:lnTo>
                    <a:pt x="7112508" y="7619"/>
                  </a:lnTo>
                  <a:lnTo>
                    <a:pt x="7110984" y="7619"/>
                  </a:lnTo>
                  <a:lnTo>
                    <a:pt x="7110984" y="6096"/>
                  </a:lnTo>
                  <a:lnTo>
                    <a:pt x="7109460" y="6096"/>
                  </a:lnTo>
                  <a:close/>
                </a:path>
                <a:path w="7226934" h="7620">
                  <a:moveTo>
                    <a:pt x="7107936" y="4571"/>
                  </a:moveTo>
                  <a:lnTo>
                    <a:pt x="7107936" y="3048"/>
                  </a:lnTo>
                  <a:lnTo>
                    <a:pt x="7109460" y="1524"/>
                  </a:lnTo>
                  <a:lnTo>
                    <a:pt x="7109460" y="4571"/>
                  </a:lnTo>
                  <a:lnTo>
                    <a:pt x="7107936" y="4571"/>
                  </a:lnTo>
                  <a:close/>
                </a:path>
                <a:path w="7226934" h="7620">
                  <a:moveTo>
                    <a:pt x="7146036" y="6096"/>
                  </a:moveTo>
                  <a:lnTo>
                    <a:pt x="7146036" y="0"/>
                  </a:lnTo>
                  <a:lnTo>
                    <a:pt x="7152132" y="0"/>
                  </a:lnTo>
                  <a:lnTo>
                    <a:pt x="7152132" y="6096"/>
                  </a:lnTo>
                  <a:lnTo>
                    <a:pt x="7150608" y="6096"/>
                  </a:lnTo>
                  <a:lnTo>
                    <a:pt x="7150608" y="7619"/>
                  </a:lnTo>
                  <a:lnTo>
                    <a:pt x="7147560" y="7619"/>
                  </a:lnTo>
                  <a:lnTo>
                    <a:pt x="7147560" y="6096"/>
                  </a:lnTo>
                  <a:lnTo>
                    <a:pt x="7146036" y="6096"/>
                  </a:lnTo>
                  <a:close/>
                </a:path>
                <a:path w="7226934" h="7620">
                  <a:moveTo>
                    <a:pt x="7188708" y="4571"/>
                  </a:moveTo>
                  <a:lnTo>
                    <a:pt x="7188708" y="1524"/>
                  </a:lnTo>
                  <a:lnTo>
                    <a:pt x="7190232" y="3048"/>
                  </a:lnTo>
                  <a:lnTo>
                    <a:pt x="7190232" y="4571"/>
                  </a:lnTo>
                  <a:lnTo>
                    <a:pt x="7188708" y="4571"/>
                  </a:lnTo>
                  <a:close/>
                </a:path>
                <a:path w="7226934" h="7620">
                  <a:moveTo>
                    <a:pt x="7182612" y="6096"/>
                  </a:moveTo>
                  <a:lnTo>
                    <a:pt x="7182612" y="0"/>
                  </a:lnTo>
                  <a:lnTo>
                    <a:pt x="7188708" y="0"/>
                  </a:lnTo>
                  <a:lnTo>
                    <a:pt x="7188708" y="6096"/>
                  </a:lnTo>
                  <a:lnTo>
                    <a:pt x="7187184" y="6096"/>
                  </a:lnTo>
                  <a:lnTo>
                    <a:pt x="7187184" y="7619"/>
                  </a:lnTo>
                  <a:lnTo>
                    <a:pt x="7184136" y="7619"/>
                  </a:lnTo>
                  <a:lnTo>
                    <a:pt x="7184136" y="6096"/>
                  </a:lnTo>
                  <a:lnTo>
                    <a:pt x="7182612" y="6096"/>
                  </a:lnTo>
                  <a:close/>
                </a:path>
                <a:path w="7226934" h="7620">
                  <a:moveTo>
                    <a:pt x="7219188" y="4571"/>
                  </a:moveTo>
                  <a:lnTo>
                    <a:pt x="7219188" y="1524"/>
                  </a:lnTo>
                  <a:lnTo>
                    <a:pt x="7220712" y="0"/>
                  </a:lnTo>
                  <a:lnTo>
                    <a:pt x="7225284" y="0"/>
                  </a:lnTo>
                  <a:lnTo>
                    <a:pt x="7226808" y="1524"/>
                  </a:lnTo>
                  <a:lnTo>
                    <a:pt x="7226808" y="4571"/>
                  </a:lnTo>
                  <a:lnTo>
                    <a:pt x="7223760" y="7619"/>
                  </a:lnTo>
                  <a:lnTo>
                    <a:pt x="7222236" y="7619"/>
                  </a:lnTo>
                  <a:lnTo>
                    <a:pt x="7219188" y="4571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63880" y="6176771"/>
              <a:ext cx="40005" cy="64135"/>
            </a:xfrm>
            <a:custGeom>
              <a:avLst/>
              <a:gdLst/>
              <a:ahLst/>
              <a:cxnLst/>
              <a:rect l="l" t="t" r="r" b="b"/>
              <a:pathLst>
                <a:path w="40004" h="64135">
                  <a:moveTo>
                    <a:pt x="1524" y="48768"/>
                  </a:moveTo>
                  <a:lnTo>
                    <a:pt x="1524" y="13716"/>
                  </a:lnTo>
                  <a:lnTo>
                    <a:pt x="4572" y="7620"/>
                  </a:lnTo>
                  <a:lnTo>
                    <a:pt x="9144" y="3048"/>
                  </a:lnTo>
                  <a:lnTo>
                    <a:pt x="12192" y="1524"/>
                  </a:lnTo>
                  <a:lnTo>
                    <a:pt x="13716" y="0"/>
                  </a:lnTo>
                  <a:lnTo>
                    <a:pt x="39624" y="30480"/>
                  </a:lnTo>
                  <a:lnTo>
                    <a:pt x="39624" y="41148"/>
                  </a:lnTo>
                  <a:lnTo>
                    <a:pt x="38100" y="44196"/>
                  </a:lnTo>
                  <a:lnTo>
                    <a:pt x="38100" y="48768"/>
                  </a:lnTo>
                  <a:lnTo>
                    <a:pt x="33528" y="57912"/>
                  </a:lnTo>
                  <a:lnTo>
                    <a:pt x="33528" y="32004"/>
                  </a:lnTo>
                  <a:lnTo>
                    <a:pt x="32670" y="20002"/>
                  </a:lnTo>
                  <a:lnTo>
                    <a:pt x="30099" y="11430"/>
                  </a:lnTo>
                  <a:lnTo>
                    <a:pt x="25908" y="6400"/>
                  </a:lnTo>
                  <a:lnTo>
                    <a:pt x="22860" y="5442"/>
                  </a:lnTo>
                  <a:lnTo>
                    <a:pt x="19812" y="4572"/>
                  </a:lnTo>
                  <a:lnTo>
                    <a:pt x="14692" y="6286"/>
                  </a:lnTo>
                  <a:lnTo>
                    <a:pt x="10858" y="11430"/>
                  </a:lnTo>
                  <a:lnTo>
                    <a:pt x="8453" y="20002"/>
                  </a:lnTo>
                  <a:lnTo>
                    <a:pt x="7620" y="32004"/>
                  </a:lnTo>
                  <a:lnTo>
                    <a:pt x="7620" y="58674"/>
                  </a:lnTo>
                  <a:lnTo>
                    <a:pt x="6096" y="57912"/>
                  </a:lnTo>
                  <a:lnTo>
                    <a:pt x="4572" y="54864"/>
                  </a:lnTo>
                  <a:lnTo>
                    <a:pt x="3048" y="53340"/>
                  </a:lnTo>
                  <a:lnTo>
                    <a:pt x="1524" y="48768"/>
                  </a:lnTo>
                  <a:close/>
                </a:path>
                <a:path w="40004" h="64135">
                  <a:moveTo>
                    <a:pt x="7620" y="58674"/>
                  </a:moveTo>
                  <a:lnTo>
                    <a:pt x="7620" y="32004"/>
                  </a:lnTo>
                  <a:lnTo>
                    <a:pt x="8239" y="43124"/>
                  </a:lnTo>
                  <a:lnTo>
                    <a:pt x="10287" y="51244"/>
                  </a:lnTo>
                  <a:lnTo>
                    <a:pt x="14049" y="56221"/>
                  </a:lnTo>
                  <a:lnTo>
                    <a:pt x="19812" y="57912"/>
                  </a:lnTo>
                  <a:lnTo>
                    <a:pt x="22860" y="57053"/>
                  </a:lnTo>
                  <a:lnTo>
                    <a:pt x="25908" y="56110"/>
                  </a:lnTo>
                  <a:lnTo>
                    <a:pt x="30099" y="51244"/>
                  </a:lnTo>
                  <a:lnTo>
                    <a:pt x="32670" y="43124"/>
                  </a:lnTo>
                  <a:lnTo>
                    <a:pt x="33528" y="32004"/>
                  </a:lnTo>
                  <a:lnTo>
                    <a:pt x="33528" y="57912"/>
                  </a:lnTo>
                  <a:lnTo>
                    <a:pt x="27432" y="60960"/>
                  </a:lnTo>
                  <a:lnTo>
                    <a:pt x="25908" y="62484"/>
                  </a:lnTo>
                  <a:lnTo>
                    <a:pt x="22860" y="64008"/>
                  </a:lnTo>
                  <a:lnTo>
                    <a:pt x="16764" y="64008"/>
                  </a:lnTo>
                  <a:lnTo>
                    <a:pt x="10858" y="61055"/>
                  </a:lnTo>
                  <a:lnTo>
                    <a:pt x="10668" y="60960"/>
                  </a:lnTo>
                  <a:lnTo>
                    <a:pt x="9144" y="59436"/>
                  </a:lnTo>
                  <a:lnTo>
                    <a:pt x="7620" y="58674"/>
                  </a:lnTo>
                  <a:close/>
                </a:path>
                <a:path w="40004" h="64135">
                  <a:moveTo>
                    <a:pt x="0" y="41148"/>
                  </a:moveTo>
                  <a:lnTo>
                    <a:pt x="0" y="22860"/>
                  </a:lnTo>
                  <a:lnTo>
                    <a:pt x="1524" y="18288"/>
                  </a:lnTo>
                  <a:lnTo>
                    <a:pt x="1524" y="45720"/>
                  </a:lnTo>
                  <a:lnTo>
                    <a:pt x="0" y="41148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78179" y="5532119"/>
              <a:ext cx="7226934" cy="7620"/>
            </a:xfrm>
            <a:custGeom>
              <a:avLst/>
              <a:gdLst/>
              <a:ahLst/>
              <a:cxnLst/>
              <a:rect l="l" t="t" r="r" b="b"/>
              <a:pathLst>
                <a:path w="7226934" h="7620">
                  <a:moveTo>
                    <a:pt x="0" y="6096"/>
                  </a:moveTo>
                  <a:lnTo>
                    <a:pt x="0" y="1524"/>
                  </a:lnTo>
                  <a:lnTo>
                    <a:pt x="1523" y="0"/>
                  </a:lnTo>
                  <a:lnTo>
                    <a:pt x="4571" y="0"/>
                  </a:lnTo>
                  <a:lnTo>
                    <a:pt x="6096" y="1524"/>
                  </a:lnTo>
                  <a:lnTo>
                    <a:pt x="6096" y="6096"/>
                  </a:lnTo>
                  <a:lnTo>
                    <a:pt x="4571" y="7619"/>
                  </a:lnTo>
                  <a:lnTo>
                    <a:pt x="1523" y="7619"/>
                  </a:lnTo>
                  <a:lnTo>
                    <a:pt x="0" y="6096"/>
                  </a:lnTo>
                  <a:close/>
                </a:path>
                <a:path w="7226934" h="7620">
                  <a:moveTo>
                    <a:pt x="36575" y="6096"/>
                  </a:moveTo>
                  <a:lnTo>
                    <a:pt x="36575" y="1524"/>
                  </a:lnTo>
                  <a:lnTo>
                    <a:pt x="38100" y="0"/>
                  </a:lnTo>
                  <a:lnTo>
                    <a:pt x="41148" y="0"/>
                  </a:lnTo>
                  <a:lnTo>
                    <a:pt x="44196" y="3048"/>
                  </a:lnTo>
                  <a:lnTo>
                    <a:pt x="44196" y="4572"/>
                  </a:lnTo>
                  <a:lnTo>
                    <a:pt x="41148" y="7619"/>
                  </a:lnTo>
                  <a:lnTo>
                    <a:pt x="38100" y="7619"/>
                  </a:lnTo>
                  <a:lnTo>
                    <a:pt x="36575" y="6096"/>
                  </a:lnTo>
                  <a:close/>
                </a:path>
                <a:path w="7226934" h="7620">
                  <a:moveTo>
                    <a:pt x="79248" y="6096"/>
                  </a:moveTo>
                  <a:lnTo>
                    <a:pt x="79248" y="1524"/>
                  </a:lnTo>
                  <a:lnTo>
                    <a:pt x="80771" y="1524"/>
                  </a:lnTo>
                  <a:lnTo>
                    <a:pt x="80771" y="6096"/>
                  </a:lnTo>
                  <a:lnTo>
                    <a:pt x="79248" y="6096"/>
                  </a:lnTo>
                  <a:close/>
                </a:path>
                <a:path w="7226934" h="7620">
                  <a:moveTo>
                    <a:pt x="74675" y="7619"/>
                  </a:moveTo>
                  <a:lnTo>
                    <a:pt x="74675" y="0"/>
                  </a:lnTo>
                  <a:lnTo>
                    <a:pt x="79248" y="0"/>
                  </a:lnTo>
                  <a:lnTo>
                    <a:pt x="79248" y="7619"/>
                  </a:lnTo>
                  <a:lnTo>
                    <a:pt x="74675" y="7619"/>
                  </a:lnTo>
                  <a:close/>
                </a:path>
                <a:path w="7226934" h="7620">
                  <a:moveTo>
                    <a:pt x="73151" y="6096"/>
                  </a:moveTo>
                  <a:lnTo>
                    <a:pt x="73151" y="1524"/>
                  </a:lnTo>
                  <a:lnTo>
                    <a:pt x="74675" y="1524"/>
                  </a:lnTo>
                  <a:lnTo>
                    <a:pt x="74675" y="6096"/>
                  </a:lnTo>
                  <a:lnTo>
                    <a:pt x="73151" y="6096"/>
                  </a:lnTo>
                  <a:close/>
                </a:path>
                <a:path w="7226934" h="7620">
                  <a:moveTo>
                    <a:pt x="115823" y="6096"/>
                  </a:moveTo>
                  <a:lnTo>
                    <a:pt x="115823" y="1524"/>
                  </a:lnTo>
                  <a:lnTo>
                    <a:pt x="117348" y="1524"/>
                  </a:lnTo>
                  <a:lnTo>
                    <a:pt x="117348" y="6096"/>
                  </a:lnTo>
                  <a:lnTo>
                    <a:pt x="115823" y="6096"/>
                  </a:lnTo>
                  <a:close/>
                </a:path>
                <a:path w="7226934" h="7620">
                  <a:moveTo>
                    <a:pt x="111251" y="7619"/>
                  </a:moveTo>
                  <a:lnTo>
                    <a:pt x="111251" y="0"/>
                  </a:lnTo>
                  <a:lnTo>
                    <a:pt x="115823" y="0"/>
                  </a:lnTo>
                  <a:lnTo>
                    <a:pt x="115823" y="7619"/>
                  </a:lnTo>
                  <a:lnTo>
                    <a:pt x="111251" y="7619"/>
                  </a:lnTo>
                  <a:close/>
                </a:path>
                <a:path w="7226934" h="7620">
                  <a:moveTo>
                    <a:pt x="109727" y="6096"/>
                  </a:moveTo>
                  <a:lnTo>
                    <a:pt x="109727" y="1524"/>
                  </a:lnTo>
                  <a:lnTo>
                    <a:pt x="111251" y="1524"/>
                  </a:lnTo>
                  <a:lnTo>
                    <a:pt x="111251" y="6096"/>
                  </a:lnTo>
                  <a:lnTo>
                    <a:pt x="109727" y="6096"/>
                  </a:lnTo>
                  <a:close/>
                </a:path>
                <a:path w="7226934" h="7620">
                  <a:moveTo>
                    <a:pt x="152400" y="6096"/>
                  </a:moveTo>
                  <a:lnTo>
                    <a:pt x="152400" y="1524"/>
                  </a:lnTo>
                  <a:lnTo>
                    <a:pt x="153923" y="1524"/>
                  </a:lnTo>
                  <a:lnTo>
                    <a:pt x="153923" y="6096"/>
                  </a:lnTo>
                  <a:lnTo>
                    <a:pt x="152400" y="6096"/>
                  </a:lnTo>
                  <a:close/>
                </a:path>
                <a:path w="7226934" h="7620">
                  <a:moveTo>
                    <a:pt x="147827" y="7619"/>
                  </a:moveTo>
                  <a:lnTo>
                    <a:pt x="147827" y="0"/>
                  </a:lnTo>
                  <a:lnTo>
                    <a:pt x="152400" y="0"/>
                  </a:lnTo>
                  <a:lnTo>
                    <a:pt x="152400" y="7619"/>
                  </a:lnTo>
                  <a:lnTo>
                    <a:pt x="147827" y="7619"/>
                  </a:lnTo>
                  <a:close/>
                </a:path>
                <a:path w="7226934" h="7620">
                  <a:moveTo>
                    <a:pt x="146303" y="4572"/>
                  </a:moveTo>
                  <a:lnTo>
                    <a:pt x="146303" y="3048"/>
                  </a:lnTo>
                  <a:lnTo>
                    <a:pt x="147827" y="1524"/>
                  </a:lnTo>
                  <a:lnTo>
                    <a:pt x="147827" y="6096"/>
                  </a:lnTo>
                  <a:lnTo>
                    <a:pt x="146303" y="4572"/>
                  </a:lnTo>
                  <a:close/>
                </a:path>
                <a:path w="7226934" h="7620">
                  <a:moveTo>
                    <a:pt x="182880" y="4572"/>
                  </a:moveTo>
                  <a:lnTo>
                    <a:pt x="182880" y="3048"/>
                  </a:lnTo>
                  <a:lnTo>
                    <a:pt x="185927" y="0"/>
                  </a:lnTo>
                  <a:lnTo>
                    <a:pt x="188975" y="0"/>
                  </a:lnTo>
                  <a:lnTo>
                    <a:pt x="190500" y="1524"/>
                  </a:lnTo>
                  <a:lnTo>
                    <a:pt x="190500" y="6096"/>
                  </a:lnTo>
                  <a:lnTo>
                    <a:pt x="188975" y="7619"/>
                  </a:lnTo>
                  <a:lnTo>
                    <a:pt x="185927" y="7619"/>
                  </a:lnTo>
                  <a:lnTo>
                    <a:pt x="182880" y="4572"/>
                  </a:lnTo>
                  <a:close/>
                </a:path>
                <a:path w="7226934" h="7620">
                  <a:moveTo>
                    <a:pt x="220980" y="6096"/>
                  </a:moveTo>
                  <a:lnTo>
                    <a:pt x="220980" y="1524"/>
                  </a:lnTo>
                  <a:lnTo>
                    <a:pt x="222503" y="0"/>
                  </a:lnTo>
                  <a:lnTo>
                    <a:pt x="225551" y="0"/>
                  </a:lnTo>
                  <a:lnTo>
                    <a:pt x="227075" y="1524"/>
                  </a:lnTo>
                  <a:lnTo>
                    <a:pt x="227075" y="6096"/>
                  </a:lnTo>
                  <a:lnTo>
                    <a:pt x="225551" y="7619"/>
                  </a:lnTo>
                  <a:lnTo>
                    <a:pt x="222503" y="7619"/>
                  </a:lnTo>
                  <a:lnTo>
                    <a:pt x="220980" y="6096"/>
                  </a:lnTo>
                  <a:close/>
                </a:path>
                <a:path w="7226934" h="7620">
                  <a:moveTo>
                    <a:pt x="259080" y="7619"/>
                  </a:moveTo>
                  <a:lnTo>
                    <a:pt x="259080" y="0"/>
                  </a:lnTo>
                  <a:lnTo>
                    <a:pt x="262127" y="0"/>
                  </a:lnTo>
                  <a:lnTo>
                    <a:pt x="265175" y="3048"/>
                  </a:lnTo>
                  <a:lnTo>
                    <a:pt x="265175" y="4572"/>
                  </a:lnTo>
                  <a:lnTo>
                    <a:pt x="262127" y="7619"/>
                  </a:lnTo>
                  <a:lnTo>
                    <a:pt x="259080" y="7619"/>
                  </a:lnTo>
                  <a:close/>
                </a:path>
                <a:path w="7226934" h="7620">
                  <a:moveTo>
                    <a:pt x="257555" y="6096"/>
                  </a:moveTo>
                  <a:lnTo>
                    <a:pt x="257555" y="1524"/>
                  </a:lnTo>
                  <a:lnTo>
                    <a:pt x="259080" y="1524"/>
                  </a:lnTo>
                  <a:lnTo>
                    <a:pt x="259080" y="6096"/>
                  </a:lnTo>
                  <a:lnTo>
                    <a:pt x="257555" y="6096"/>
                  </a:lnTo>
                  <a:close/>
                </a:path>
                <a:path w="7226934" h="7620">
                  <a:moveTo>
                    <a:pt x="300227" y="6096"/>
                  </a:moveTo>
                  <a:lnTo>
                    <a:pt x="300227" y="1524"/>
                  </a:lnTo>
                  <a:lnTo>
                    <a:pt x="301751" y="1524"/>
                  </a:lnTo>
                  <a:lnTo>
                    <a:pt x="301751" y="6096"/>
                  </a:lnTo>
                  <a:lnTo>
                    <a:pt x="300227" y="6096"/>
                  </a:lnTo>
                  <a:close/>
                </a:path>
                <a:path w="7226934" h="7620">
                  <a:moveTo>
                    <a:pt x="295655" y="7619"/>
                  </a:moveTo>
                  <a:lnTo>
                    <a:pt x="295655" y="0"/>
                  </a:lnTo>
                  <a:lnTo>
                    <a:pt x="300227" y="0"/>
                  </a:lnTo>
                  <a:lnTo>
                    <a:pt x="300227" y="7619"/>
                  </a:lnTo>
                  <a:lnTo>
                    <a:pt x="295655" y="7619"/>
                  </a:lnTo>
                  <a:close/>
                </a:path>
                <a:path w="7226934" h="7620">
                  <a:moveTo>
                    <a:pt x="294132" y="6096"/>
                  </a:moveTo>
                  <a:lnTo>
                    <a:pt x="294132" y="1524"/>
                  </a:lnTo>
                  <a:lnTo>
                    <a:pt x="295655" y="1524"/>
                  </a:lnTo>
                  <a:lnTo>
                    <a:pt x="295655" y="6096"/>
                  </a:lnTo>
                  <a:lnTo>
                    <a:pt x="294132" y="6096"/>
                  </a:lnTo>
                  <a:close/>
                </a:path>
                <a:path w="7226934" h="7620">
                  <a:moveTo>
                    <a:pt x="336803" y="6096"/>
                  </a:moveTo>
                  <a:lnTo>
                    <a:pt x="336803" y="1524"/>
                  </a:lnTo>
                  <a:lnTo>
                    <a:pt x="338327" y="1524"/>
                  </a:lnTo>
                  <a:lnTo>
                    <a:pt x="338327" y="6096"/>
                  </a:lnTo>
                  <a:lnTo>
                    <a:pt x="336803" y="6096"/>
                  </a:lnTo>
                  <a:close/>
                </a:path>
                <a:path w="7226934" h="7620">
                  <a:moveTo>
                    <a:pt x="332232" y="7619"/>
                  </a:moveTo>
                  <a:lnTo>
                    <a:pt x="332232" y="0"/>
                  </a:lnTo>
                  <a:lnTo>
                    <a:pt x="336803" y="0"/>
                  </a:lnTo>
                  <a:lnTo>
                    <a:pt x="336803" y="7619"/>
                  </a:lnTo>
                  <a:lnTo>
                    <a:pt x="332232" y="7619"/>
                  </a:lnTo>
                  <a:close/>
                </a:path>
                <a:path w="7226934" h="7620">
                  <a:moveTo>
                    <a:pt x="330707" y="6096"/>
                  </a:moveTo>
                  <a:lnTo>
                    <a:pt x="330707" y="1524"/>
                  </a:lnTo>
                  <a:lnTo>
                    <a:pt x="332232" y="1524"/>
                  </a:lnTo>
                  <a:lnTo>
                    <a:pt x="332232" y="6096"/>
                  </a:lnTo>
                  <a:lnTo>
                    <a:pt x="330707" y="6096"/>
                  </a:lnTo>
                  <a:close/>
                </a:path>
                <a:path w="7226934" h="7620">
                  <a:moveTo>
                    <a:pt x="373380" y="6096"/>
                  </a:moveTo>
                  <a:lnTo>
                    <a:pt x="373380" y="1524"/>
                  </a:lnTo>
                  <a:lnTo>
                    <a:pt x="374903" y="1524"/>
                  </a:lnTo>
                  <a:lnTo>
                    <a:pt x="374903" y="6096"/>
                  </a:lnTo>
                  <a:lnTo>
                    <a:pt x="373380" y="6096"/>
                  </a:lnTo>
                  <a:close/>
                </a:path>
                <a:path w="7226934" h="7620">
                  <a:moveTo>
                    <a:pt x="368807" y="7619"/>
                  </a:moveTo>
                  <a:lnTo>
                    <a:pt x="368807" y="0"/>
                  </a:lnTo>
                  <a:lnTo>
                    <a:pt x="373380" y="0"/>
                  </a:lnTo>
                  <a:lnTo>
                    <a:pt x="373380" y="7619"/>
                  </a:lnTo>
                  <a:lnTo>
                    <a:pt x="368807" y="7619"/>
                  </a:lnTo>
                  <a:close/>
                </a:path>
                <a:path w="7226934" h="7620">
                  <a:moveTo>
                    <a:pt x="367283" y="4572"/>
                  </a:moveTo>
                  <a:lnTo>
                    <a:pt x="367283" y="3048"/>
                  </a:lnTo>
                  <a:lnTo>
                    <a:pt x="368807" y="1524"/>
                  </a:lnTo>
                  <a:lnTo>
                    <a:pt x="368807" y="6096"/>
                  </a:lnTo>
                  <a:lnTo>
                    <a:pt x="367283" y="4572"/>
                  </a:lnTo>
                  <a:close/>
                </a:path>
                <a:path w="7226934" h="7620">
                  <a:moveTo>
                    <a:pt x="403859" y="4572"/>
                  </a:moveTo>
                  <a:lnTo>
                    <a:pt x="403859" y="3048"/>
                  </a:lnTo>
                  <a:lnTo>
                    <a:pt x="406907" y="0"/>
                  </a:lnTo>
                  <a:lnTo>
                    <a:pt x="409955" y="0"/>
                  </a:lnTo>
                  <a:lnTo>
                    <a:pt x="411480" y="1524"/>
                  </a:lnTo>
                  <a:lnTo>
                    <a:pt x="411480" y="6096"/>
                  </a:lnTo>
                  <a:lnTo>
                    <a:pt x="409955" y="7619"/>
                  </a:lnTo>
                  <a:lnTo>
                    <a:pt x="406907" y="7619"/>
                  </a:lnTo>
                  <a:lnTo>
                    <a:pt x="403859" y="4572"/>
                  </a:lnTo>
                  <a:close/>
                </a:path>
                <a:path w="7226934" h="7620">
                  <a:moveTo>
                    <a:pt x="441959" y="6096"/>
                  </a:moveTo>
                  <a:lnTo>
                    <a:pt x="441959" y="1524"/>
                  </a:lnTo>
                  <a:lnTo>
                    <a:pt x="443483" y="0"/>
                  </a:lnTo>
                  <a:lnTo>
                    <a:pt x="446532" y="0"/>
                  </a:lnTo>
                  <a:lnTo>
                    <a:pt x="448055" y="1524"/>
                  </a:lnTo>
                  <a:lnTo>
                    <a:pt x="448055" y="6096"/>
                  </a:lnTo>
                  <a:lnTo>
                    <a:pt x="446532" y="7619"/>
                  </a:lnTo>
                  <a:lnTo>
                    <a:pt x="443483" y="7619"/>
                  </a:lnTo>
                  <a:lnTo>
                    <a:pt x="441959" y="6096"/>
                  </a:lnTo>
                  <a:close/>
                </a:path>
                <a:path w="7226934" h="7620">
                  <a:moveTo>
                    <a:pt x="480059" y="7619"/>
                  </a:moveTo>
                  <a:lnTo>
                    <a:pt x="480059" y="0"/>
                  </a:lnTo>
                  <a:lnTo>
                    <a:pt x="483107" y="0"/>
                  </a:lnTo>
                  <a:lnTo>
                    <a:pt x="486155" y="3048"/>
                  </a:lnTo>
                  <a:lnTo>
                    <a:pt x="486155" y="4572"/>
                  </a:lnTo>
                  <a:lnTo>
                    <a:pt x="483107" y="7619"/>
                  </a:lnTo>
                  <a:lnTo>
                    <a:pt x="480059" y="7619"/>
                  </a:lnTo>
                  <a:close/>
                </a:path>
                <a:path w="7226934" h="7620">
                  <a:moveTo>
                    <a:pt x="478535" y="6096"/>
                  </a:moveTo>
                  <a:lnTo>
                    <a:pt x="478535" y="1524"/>
                  </a:lnTo>
                  <a:lnTo>
                    <a:pt x="480059" y="1524"/>
                  </a:lnTo>
                  <a:lnTo>
                    <a:pt x="480059" y="6096"/>
                  </a:lnTo>
                  <a:lnTo>
                    <a:pt x="478535" y="6096"/>
                  </a:lnTo>
                  <a:close/>
                </a:path>
                <a:path w="7226934" h="7620">
                  <a:moveTo>
                    <a:pt x="521207" y="6096"/>
                  </a:moveTo>
                  <a:lnTo>
                    <a:pt x="521207" y="1524"/>
                  </a:lnTo>
                  <a:lnTo>
                    <a:pt x="522732" y="1524"/>
                  </a:lnTo>
                  <a:lnTo>
                    <a:pt x="522732" y="6096"/>
                  </a:lnTo>
                  <a:lnTo>
                    <a:pt x="521207" y="6096"/>
                  </a:lnTo>
                  <a:close/>
                </a:path>
                <a:path w="7226934" h="7620">
                  <a:moveTo>
                    <a:pt x="516635" y="7619"/>
                  </a:moveTo>
                  <a:lnTo>
                    <a:pt x="516635" y="0"/>
                  </a:lnTo>
                  <a:lnTo>
                    <a:pt x="521207" y="0"/>
                  </a:lnTo>
                  <a:lnTo>
                    <a:pt x="521207" y="7619"/>
                  </a:lnTo>
                  <a:lnTo>
                    <a:pt x="516635" y="7619"/>
                  </a:lnTo>
                  <a:close/>
                </a:path>
                <a:path w="7226934" h="7620">
                  <a:moveTo>
                    <a:pt x="515112" y="6096"/>
                  </a:moveTo>
                  <a:lnTo>
                    <a:pt x="515112" y="1524"/>
                  </a:lnTo>
                  <a:lnTo>
                    <a:pt x="516635" y="1524"/>
                  </a:lnTo>
                  <a:lnTo>
                    <a:pt x="516635" y="6096"/>
                  </a:lnTo>
                  <a:lnTo>
                    <a:pt x="515112" y="6096"/>
                  </a:lnTo>
                  <a:close/>
                </a:path>
                <a:path w="7226934" h="7620">
                  <a:moveTo>
                    <a:pt x="557783" y="6096"/>
                  </a:moveTo>
                  <a:lnTo>
                    <a:pt x="557783" y="1524"/>
                  </a:lnTo>
                  <a:lnTo>
                    <a:pt x="559307" y="1524"/>
                  </a:lnTo>
                  <a:lnTo>
                    <a:pt x="559307" y="6096"/>
                  </a:lnTo>
                  <a:lnTo>
                    <a:pt x="557783" y="6096"/>
                  </a:lnTo>
                  <a:close/>
                </a:path>
                <a:path w="7226934" h="7620">
                  <a:moveTo>
                    <a:pt x="553212" y="7619"/>
                  </a:moveTo>
                  <a:lnTo>
                    <a:pt x="553212" y="0"/>
                  </a:lnTo>
                  <a:lnTo>
                    <a:pt x="557783" y="0"/>
                  </a:lnTo>
                  <a:lnTo>
                    <a:pt x="557783" y="7619"/>
                  </a:lnTo>
                  <a:lnTo>
                    <a:pt x="553212" y="7619"/>
                  </a:lnTo>
                  <a:close/>
                </a:path>
                <a:path w="7226934" h="7620">
                  <a:moveTo>
                    <a:pt x="551687" y="6096"/>
                  </a:moveTo>
                  <a:lnTo>
                    <a:pt x="551687" y="1524"/>
                  </a:lnTo>
                  <a:lnTo>
                    <a:pt x="553212" y="1524"/>
                  </a:lnTo>
                  <a:lnTo>
                    <a:pt x="553212" y="6096"/>
                  </a:lnTo>
                  <a:lnTo>
                    <a:pt x="551687" y="6096"/>
                  </a:lnTo>
                  <a:close/>
                </a:path>
                <a:path w="7226934" h="7620">
                  <a:moveTo>
                    <a:pt x="594359" y="6096"/>
                  </a:moveTo>
                  <a:lnTo>
                    <a:pt x="594359" y="1524"/>
                  </a:lnTo>
                  <a:lnTo>
                    <a:pt x="595883" y="1524"/>
                  </a:lnTo>
                  <a:lnTo>
                    <a:pt x="595883" y="6096"/>
                  </a:lnTo>
                  <a:lnTo>
                    <a:pt x="594359" y="6096"/>
                  </a:lnTo>
                  <a:close/>
                </a:path>
                <a:path w="7226934" h="7620">
                  <a:moveTo>
                    <a:pt x="588264" y="4572"/>
                  </a:moveTo>
                  <a:lnTo>
                    <a:pt x="588264" y="3048"/>
                  </a:lnTo>
                  <a:lnTo>
                    <a:pt x="591312" y="0"/>
                  </a:lnTo>
                  <a:lnTo>
                    <a:pt x="594359" y="0"/>
                  </a:lnTo>
                  <a:lnTo>
                    <a:pt x="594359" y="7619"/>
                  </a:lnTo>
                  <a:lnTo>
                    <a:pt x="591312" y="7619"/>
                  </a:lnTo>
                  <a:lnTo>
                    <a:pt x="588264" y="4572"/>
                  </a:lnTo>
                  <a:close/>
                </a:path>
                <a:path w="7226934" h="7620">
                  <a:moveTo>
                    <a:pt x="624839" y="4572"/>
                  </a:moveTo>
                  <a:lnTo>
                    <a:pt x="624839" y="3048"/>
                  </a:lnTo>
                  <a:lnTo>
                    <a:pt x="627887" y="0"/>
                  </a:lnTo>
                  <a:lnTo>
                    <a:pt x="630935" y="0"/>
                  </a:lnTo>
                  <a:lnTo>
                    <a:pt x="632459" y="1524"/>
                  </a:lnTo>
                  <a:lnTo>
                    <a:pt x="632459" y="6096"/>
                  </a:lnTo>
                  <a:lnTo>
                    <a:pt x="630935" y="7619"/>
                  </a:lnTo>
                  <a:lnTo>
                    <a:pt x="627887" y="7619"/>
                  </a:lnTo>
                  <a:lnTo>
                    <a:pt x="624839" y="4572"/>
                  </a:lnTo>
                  <a:close/>
                </a:path>
                <a:path w="7226934" h="7620">
                  <a:moveTo>
                    <a:pt x="662939" y="6096"/>
                  </a:moveTo>
                  <a:lnTo>
                    <a:pt x="662939" y="1524"/>
                  </a:lnTo>
                  <a:lnTo>
                    <a:pt x="664464" y="0"/>
                  </a:lnTo>
                  <a:lnTo>
                    <a:pt x="667512" y="0"/>
                  </a:lnTo>
                  <a:lnTo>
                    <a:pt x="669035" y="1524"/>
                  </a:lnTo>
                  <a:lnTo>
                    <a:pt x="669035" y="6096"/>
                  </a:lnTo>
                  <a:lnTo>
                    <a:pt x="667512" y="7619"/>
                  </a:lnTo>
                  <a:lnTo>
                    <a:pt x="664464" y="7619"/>
                  </a:lnTo>
                  <a:lnTo>
                    <a:pt x="662939" y="6096"/>
                  </a:lnTo>
                  <a:close/>
                </a:path>
                <a:path w="7226934" h="7620">
                  <a:moveTo>
                    <a:pt x="701039" y="7619"/>
                  </a:moveTo>
                  <a:lnTo>
                    <a:pt x="701039" y="0"/>
                  </a:lnTo>
                  <a:lnTo>
                    <a:pt x="704087" y="0"/>
                  </a:lnTo>
                  <a:lnTo>
                    <a:pt x="707135" y="3048"/>
                  </a:lnTo>
                  <a:lnTo>
                    <a:pt x="707135" y="4572"/>
                  </a:lnTo>
                  <a:lnTo>
                    <a:pt x="704087" y="7619"/>
                  </a:lnTo>
                  <a:lnTo>
                    <a:pt x="701039" y="7619"/>
                  </a:lnTo>
                  <a:close/>
                </a:path>
                <a:path w="7226934" h="7620">
                  <a:moveTo>
                    <a:pt x="699516" y="6096"/>
                  </a:moveTo>
                  <a:lnTo>
                    <a:pt x="699516" y="1524"/>
                  </a:lnTo>
                  <a:lnTo>
                    <a:pt x="701039" y="1524"/>
                  </a:lnTo>
                  <a:lnTo>
                    <a:pt x="701039" y="6096"/>
                  </a:lnTo>
                  <a:lnTo>
                    <a:pt x="699516" y="6096"/>
                  </a:lnTo>
                  <a:close/>
                </a:path>
                <a:path w="7226934" h="7620">
                  <a:moveTo>
                    <a:pt x="742187" y="6096"/>
                  </a:moveTo>
                  <a:lnTo>
                    <a:pt x="742187" y="1524"/>
                  </a:lnTo>
                  <a:lnTo>
                    <a:pt x="743712" y="1524"/>
                  </a:lnTo>
                  <a:lnTo>
                    <a:pt x="743712" y="6096"/>
                  </a:lnTo>
                  <a:lnTo>
                    <a:pt x="742187" y="6096"/>
                  </a:lnTo>
                  <a:close/>
                </a:path>
                <a:path w="7226934" h="7620">
                  <a:moveTo>
                    <a:pt x="737616" y="7619"/>
                  </a:moveTo>
                  <a:lnTo>
                    <a:pt x="737616" y="0"/>
                  </a:lnTo>
                  <a:lnTo>
                    <a:pt x="742187" y="0"/>
                  </a:lnTo>
                  <a:lnTo>
                    <a:pt x="742187" y="7619"/>
                  </a:lnTo>
                  <a:lnTo>
                    <a:pt x="737616" y="7619"/>
                  </a:lnTo>
                  <a:close/>
                </a:path>
                <a:path w="7226934" h="7620">
                  <a:moveTo>
                    <a:pt x="736091" y="6096"/>
                  </a:moveTo>
                  <a:lnTo>
                    <a:pt x="736091" y="1524"/>
                  </a:lnTo>
                  <a:lnTo>
                    <a:pt x="737616" y="1524"/>
                  </a:lnTo>
                  <a:lnTo>
                    <a:pt x="737616" y="6096"/>
                  </a:lnTo>
                  <a:lnTo>
                    <a:pt x="736091" y="6096"/>
                  </a:lnTo>
                  <a:close/>
                </a:path>
                <a:path w="7226934" h="7620">
                  <a:moveTo>
                    <a:pt x="778764" y="6096"/>
                  </a:moveTo>
                  <a:lnTo>
                    <a:pt x="778764" y="1524"/>
                  </a:lnTo>
                  <a:lnTo>
                    <a:pt x="780287" y="1524"/>
                  </a:lnTo>
                  <a:lnTo>
                    <a:pt x="780287" y="6096"/>
                  </a:lnTo>
                  <a:lnTo>
                    <a:pt x="778764" y="6096"/>
                  </a:lnTo>
                  <a:close/>
                </a:path>
                <a:path w="7226934" h="7620">
                  <a:moveTo>
                    <a:pt x="774191" y="7619"/>
                  </a:moveTo>
                  <a:lnTo>
                    <a:pt x="774191" y="0"/>
                  </a:lnTo>
                  <a:lnTo>
                    <a:pt x="778764" y="0"/>
                  </a:lnTo>
                  <a:lnTo>
                    <a:pt x="778764" y="7619"/>
                  </a:lnTo>
                  <a:lnTo>
                    <a:pt x="774191" y="7619"/>
                  </a:lnTo>
                  <a:close/>
                </a:path>
                <a:path w="7226934" h="7620">
                  <a:moveTo>
                    <a:pt x="772667" y="6096"/>
                  </a:moveTo>
                  <a:lnTo>
                    <a:pt x="772667" y="1524"/>
                  </a:lnTo>
                  <a:lnTo>
                    <a:pt x="774191" y="1524"/>
                  </a:lnTo>
                  <a:lnTo>
                    <a:pt x="774191" y="6096"/>
                  </a:lnTo>
                  <a:lnTo>
                    <a:pt x="772667" y="6096"/>
                  </a:lnTo>
                  <a:close/>
                </a:path>
                <a:path w="7226934" h="7620">
                  <a:moveTo>
                    <a:pt x="815339" y="6096"/>
                  </a:moveTo>
                  <a:lnTo>
                    <a:pt x="815339" y="1524"/>
                  </a:lnTo>
                  <a:lnTo>
                    <a:pt x="816864" y="1524"/>
                  </a:lnTo>
                  <a:lnTo>
                    <a:pt x="816864" y="6096"/>
                  </a:lnTo>
                  <a:lnTo>
                    <a:pt x="815339" y="6096"/>
                  </a:lnTo>
                  <a:close/>
                </a:path>
                <a:path w="7226934" h="7620">
                  <a:moveTo>
                    <a:pt x="809243" y="4572"/>
                  </a:moveTo>
                  <a:lnTo>
                    <a:pt x="809243" y="3048"/>
                  </a:lnTo>
                  <a:lnTo>
                    <a:pt x="812291" y="0"/>
                  </a:lnTo>
                  <a:lnTo>
                    <a:pt x="815339" y="0"/>
                  </a:lnTo>
                  <a:lnTo>
                    <a:pt x="815339" y="7619"/>
                  </a:lnTo>
                  <a:lnTo>
                    <a:pt x="812291" y="7619"/>
                  </a:lnTo>
                  <a:lnTo>
                    <a:pt x="809243" y="4572"/>
                  </a:lnTo>
                  <a:close/>
                </a:path>
                <a:path w="7226934" h="7620">
                  <a:moveTo>
                    <a:pt x="847343" y="6096"/>
                  </a:moveTo>
                  <a:lnTo>
                    <a:pt x="847343" y="1524"/>
                  </a:lnTo>
                  <a:lnTo>
                    <a:pt x="848867" y="0"/>
                  </a:lnTo>
                  <a:lnTo>
                    <a:pt x="851916" y="0"/>
                  </a:lnTo>
                  <a:lnTo>
                    <a:pt x="853439" y="1524"/>
                  </a:lnTo>
                  <a:lnTo>
                    <a:pt x="853439" y="6096"/>
                  </a:lnTo>
                  <a:lnTo>
                    <a:pt x="851916" y="7619"/>
                  </a:lnTo>
                  <a:lnTo>
                    <a:pt x="848867" y="7619"/>
                  </a:lnTo>
                  <a:lnTo>
                    <a:pt x="847343" y="6096"/>
                  </a:lnTo>
                  <a:close/>
                </a:path>
                <a:path w="7226934" h="7620">
                  <a:moveTo>
                    <a:pt x="883919" y="6096"/>
                  </a:moveTo>
                  <a:lnTo>
                    <a:pt x="883919" y="1524"/>
                  </a:lnTo>
                  <a:lnTo>
                    <a:pt x="885443" y="0"/>
                  </a:lnTo>
                  <a:lnTo>
                    <a:pt x="888491" y="0"/>
                  </a:lnTo>
                  <a:lnTo>
                    <a:pt x="891539" y="3048"/>
                  </a:lnTo>
                  <a:lnTo>
                    <a:pt x="891539" y="4572"/>
                  </a:lnTo>
                  <a:lnTo>
                    <a:pt x="888491" y="7619"/>
                  </a:lnTo>
                  <a:lnTo>
                    <a:pt x="885443" y="7619"/>
                  </a:lnTo>
                  <a:lnTo>
                    <a:pt x="883919" y="6096"/>
                  </a:lnTo>
                  <a:close/>
                </a:path>
                <a:path w="7226934" h="7620">
                  <a:moveTo>
                    <a:pt x="926591" y="6096"/>
                  </a:moveTo>
                  <a:lnTo>
                    <a:pt x="926591" y="1524"/>
                  </a:lnTo>
                  <a:lnTo>
                    <a:pt x="928116" y="3048"/>
                  </a:lnTo>
                  <a:lnTo>
                    <a:pt x="928116" y="4572"/>
                  </a:lnTo>
                  <a:lnTo>
                    <a:pt x="926591" y="6096"/>
                  </a:lnTo>
                  <a:close/>
                </a:path>
                <a:path w="7226934" h="7620">
                  <a:moveTo>
                    <a:pt x="922019" y="7619"/>
                  </a:moveTo>
                  <a:lnTo>
                    <a:pt x="922019" y="0"/>
                  </a:lnTo>
                  <a:lnTo>
                    <a:pt x="926591" y="0"/>
                  </a:lnTo>
                  <a:lnTo>
                    <a:pt x="926591" y="7619"/>
                  </a:lnTo>
                  <a:lnTo>
                    <a:pt x="922019" y="7619"/>
                  </a:lnTo>
                  <a:close/>
                </a:path>
                <a:path w="7226934" h="7620">
                  <a:moveTo>
                    <a:pt x="920496" y="6096"/>
                  </a:moveTo>
                  <a:lnTo>
                    <a:pt x="920496" y="1524"/>
                  </a:lnTo>
                  <a:lnTo>
                    <a:pt x="922019" y="1524"/>
                  </a:lnTo>
                  <a:lnTo>
                    <a:pt x="922019" y="6096"/>
                  </a:lnTo>
                  <a:lnTo>
                    <a:pt x="920496" y="6096"/>
                  </a:lnTo>
                  <a:close/>
                </a:path>
                <a:path w="7226934" h="7620">
                  <a:moveTo>
                    <a:pt x="963167" y="6096"/>
                  </a:moveTo>
                  <a:lnTo>
                    <a:pt x="963167" y="1524"/>
                  </a:lnTo>
                  <a:lnTo>
                    <a:pt x="964691" y="1524"/>
                  </a:lnTo>
                  <a:lnTo>
                    <a:pt x="964691" y="6096"/>
                  </a:lnTo>
                  <a:lnTo>
                    <a:pt x="963167" y="6096"/>
                  </a:lnTo>
                  <a:close/>
                </a:path>
                <a:path w="7226934" h="7620">
                  <a:moveTo>
                    <a:pt x="958596" y="7619"/>
                  </a:moveTo>
                  <a:lnTo>
                    <a:pt x="958596" y="0"/>
                  </a:lnTo>
                  <a:lnTo>
                    <a:pt x="963167" y="0"/>
                  </a:lnTo>
                  <a:lnTo>
                    <a:pt x="963167" y="7619"/>
                  </a:lnTo>
                  <a:lnTo>
                    <a:pt x="958596" y="7619"/>
                  </a:lnTo>
                  <a:close/>
                </a:path>
                <a:path w="7226934" h="7620">
                  <a:moveTo>
                    <a:pt x="957071" y="6096"/>
                  </a:moveTo>
                  <a:lnTo>
                    <a:pt x="957071" y="1524"/>
                  </a:lnTo>
                  <a:lnTo>
                    <a:pt x="958596" y="1524"/>
                  </a:lnTo>
                  <a:lnTo>
                    <a:pt x="958596" y="6096"/>
                  </a:lnTo>
                  <a:lnTo>
                    <a:pt x="957071" y="6096"/>
                  </a:lnTo>
                  <a:close/>
                </a:path>
                <a:path w="7226934" h="7620">
                  <a:moveTo>
                    <a:pt x="999743" y="6096"/>
                  </a:moveTo>
                  <a:lnTo>
                    <a:pt x="999743" y="1524"/>
                  </a:lnTo>
                  <a:lnTo>
                    <a:pt x="1001267" y="1524"/>
                  </a:lnTo>
                  <a:lnTo>
                    <a:pt x="1001267" y="6096"/>
                  </a:lnTo>
                  <a:lnTo>
                    <a:pt x="999743" y="6096"/>
                  </a:lnTo>
                  <a:close/>
                </a:path>
                <a:path w="7226934" h="7620">
                  <a:moveTo>
                    <a:pt x="995171" y="7619"/>
                  </a:moveTo>
                  <a:lnTo>
                    <a:pt x="995171" y="0"/>
                  </a:lnTo>
                  <a:lnTo>
                    <a:pt x="999743" y="0"/>
                  </a:lnTo>
                  <a:lnTo>
                    <a:pt x="999743" y="7619"/>
                  </a:lnTo>
                  <a:lnTo>
                    <a:pt x="995171" y="7619"/>
                  </a:lnTo>
                  <a:close/>
                </a:path>
                <a:path w="7226934" h="7620">
                  <a:moveTo>
                    <a:pt x="993648" y="6096"/>
                  </a:moveTo>
                  <a:lnTo>
                    <a:pt x="993648" y="1524"/>
                  </a:lnTo>
                  <a:lnTo>
                    <a:pt x="995171" y="1524"/>
                  </a:lnTo>
                  <a:lnTo>
                    <a:pt x="995171" y="6096"/>
                  </a:lnTo>
                  <a:lnTo>
                    <a:pt x="993648" y="6096"/>
                  </a:lnTo>
                  <a:close/>
                </a:path>
                <a:path w="7226934" h="7620">
                  <a:moveTo>
                    <a:pt x="1036319" y="6096"/>
                  </a:moveTo>
                  <a:lnTo>
                    <a:pt x="1036319" y="1524"/>
                  </a:lnTo>
                  <a:lnTo>
                    <a:pt x="1037843" y="1524"/>
                  </a:lnTo>
                  <a:lnTo>
                    <a:pt x="1037843" y="6096"/>
                  </a:lnTo>
                  <a:lnTo>
                    <a:pt x="1036319" y="6096"/>
                  </a:lnTo>
                  <a:close/>
                </a:path>
                <a:path w="7226934" h="7620">
                  <a:moveTo>
                    <a:pt x="1030223" y="4572"/>
                  </a:moveTo>
                  <a:lnTo>
                    <a:pt x="1030223" y="3048"/>
                  </a:lnTo>
                  <a:lnTo>
                    <a:pt x="1033271" y="0"/>
                  </a:lnTo>
                  <a:lnTo>
                    <a:pt x="1036319" y="0"/>
                  </a:lnTo>
                  <a:lnTo>
                    <a:pt x="1036319" y="7619"/>
                  </a:lnTo>
                  <a:lnTo>
                    <a:pt x="1033271" y="7619"/>
                  </a:lnTo>
                  <a:lnTo>
                    <a:pt x="1030223" y="4572"/>
                  </a:lnTo>
                  <a:close/>
                </a:path>
                <a:path w="7226934" h="7620">
                  <a:moveTo>
                    <a:pt x="1068323" y="6096"/>
                  </a:moveTo>
                  <a:lnTo>
                    <a:pt x="1068323" y="1524"/>
                  </a:lnTo>
                  <a:lnTo>
                    <a:pt x="1069848" y="0"/>
                  </a:lnTo>
                  <a:lnTo>
                    <a:pt x="1072896" y="0"/>
                  </a:lnTo>
                  <a:lnTo>
                    <a:pt x="1074419" y="1524"/>
                  </a:lnTo>
                  <a:lnTo>
                    <a:pt x="1074419" y="6096"/>
                  </a:lnTo>
                  <a:lnTo>
                    <a:pt x="1072896" y="7619"/>
                  </a:lnTo>
                  <a:lnTo>
                    <a:pt x="1069848" y="7619"/>
                  </a:lnTo>
                  <a:lnTo>
                    <a:pt x="1068323" y="6096"/>
                  </a:lnTo>
                  <a:close/>
                </a:path>
                <a:path w="7226934" h="7620">
                  <a:moveTo>
                    <a:pt x="1104900" y="6096"/>
                  </a:moveTo>
                  <a:lnTo>
                    <a:pt x="1104900" y="1524"/>
                  </a:lnTo>
                  <a:lnTo>
                    <a:pt x="1106423" y="0"/>
                  </a:lnTo>
                  <a:lnTo>
                    <a:pt x="1109471" y="0"/>
                  </a:lnTo>
                  <a:lnTo>
                    <a:pt x="1112519" y="3048"/>
                  </a:lnTo>
                  <a:lnTo>
                    <a:pt x="1112519" y="4572"/>
                  </a:lnTo>
                  <a:lnTo>
                    <a:pt x="1109471" y="7619"/>
                  </a:lnTo>
                  <a:lnTo>
                    <a:pt x="1106423" y="7619"/>
                  </a:lnTo>
                  <a:lnTo>
                    <a:pt x="1104900" y="6096"/>
                  </a:lnTo>
                  <a:close/>
                </a:path>
                <a:path w="7226934" h="7620">
                  <a:moveTo>
                    <a:pt x="1147571" y="6096"/>
                  </a:moveTo>
                  <a:lnTo>
                    <a:pt x="1147571" y="1524"/>
                  </a:lnTo>
                  <a:lnTo>
                    <a:pt x="1149096" y="3048"/>
                  </a:lnTo>
                  <a:lnTo>
                    <a:pt x="1149096" y="4572"/>
                  </a:lnTo>
                  <a:lnTo>
                    <a:pt x="1147571" y="6096"/>
                  </a:lnTo>
                  <a:close/>
                </a:path>
                <a:path w="7226934" h="7620">
                  <a:moveTo>
                    <a:pt x="1143000" y="7619"/>
                  </a:moveTo>
                  <a:lnTo>
                    <a:pt x="1143000" y="0"/>
                  </a:lnTo>
                  <a:lnTo>
                    <a:pt x="1147571" y="0"/>
                  </a:lnTo>
                  <a:lnTo>
                    <a:pt x="1147571" y="7619"/>
                  </a:lnTo>
                  <a:lnTo>
                    <a:pt x="1143000" y="7619"/>
                  </a:lnTo>
                  <a:close/>
                </a:path>
                <a:path w="7226934" h="7620">
                  <a:moveTo>
                    <a:pt x="1141475" y="6096"/>
                  </a:moveTo>
                  <a:lnTo>
                    <a:pt x="1141475" y="1524"/>
                  </a:lnTo>
                  <a:lnTo>
                    <a:pt x="1143000" y="1524"/>
                  </a:lnTo>
                  <a:lnTo>
                    <a:pt x="1143000" y="6096"/>
                  </a:lnTo>
                  <a:lnTo>
                    <a:pt x="1141475" y="6096"/>
                  </a:lnTo>
                  <a:close/>
                </a:path>
                <a:path w="7226934" h="7620">
                  <a:moveTo>
                    <a:pt x="1184148" y="6096"/>
                  </a:moveTo>
                  <a:lnTo>
                    <a:pt x="1184148" y="1524"/>
                  </a:lnTo>
                  <a:lnTo>
                    <a:pt x="1185671" y="1524"/>
                  </a:lnTo>
                  <a:lnTo>
                    <a:pt x="1185671" y="6096"/>
                  </a:lnTo>
                  <a:lnTo>
                    <a:pt x="1184148" y="6096"/>
                  </a:lnTo>
                  <a:close/>
                </a:path>
                <a:path w="7226934" h="7620">
                  <a:moveTo>
                    <a:pt x="1179575" y="7619"/>
                  </a:moveTo>
                  <a:lnTo>
                    <a:pt x="1179575" y="0"/>
                  </a:lnTo>
                  <a:lnTo>
                    <a:pt x="1184148" y="0"/>
                  </a:lnTo>
                  <a:lnTo>
                    <a:pt x="1184148" y="7619"/>
                  </a:lnTo>
                  <a:lnTo>
                    <a:pt x="1179575" y="7619"/>
                  </a:lnTo>
                  <a:close/>
                </a:path>
                <a:path w="7226934" h="7620">
                  <a:moveTo>
                    <a:pt x="1178051" y="6096"/>
                  </a:moveTo>
                  <a:lnTo>
                    <a:pt x="1178051" y="1524"/>
                  </a:lnTo>
                  <a:lnTo>
                    <a:pt x="1179575" y="1524"/>
                  </a:lnTo>
                  <a:lnTo>
                    <a:pt x="1179575" y="6096"/>
                  </a:lnTo>
                  <a:lnTo>
                    <a:pt x="1178051" y="6096"/>
                  </a:lnTo>
                  <a:close/>
                </a:path>
                <a:path w="7226934" h="7620">
                  <a:moveTo>
                    <a:pt x="1220723" y="6096"/>
                  </a:moveTo>
                  <a:lnTo>
                    <a:pt x="1220723" y="1524"/>
                  </a:lnTo>
                  <a:lnTo>
                    <a:pt x="1222248" y="1524"/>
                  </a:lnTo>
                  <a:lnTo>
                    <a:pt x="1222248" y="6096"/>
                  </a:lnTo>
                  <a:lnTo>
                    <a:pt x="1220723" y="6096"/>
                  </a:lnTo>
                  <a:close/>
                </a:path>
                <a:path w="7226934" h="7620">
                  <a:moveTo>
                    <a:pt x="1216151" y="7619"/>
                  </a:moveTo>
                  <a:lnTo>
                    <a:pt x="1216151" y="0"/>
                  </a:lnTo>
                  <a:lnTo>
                    <a:pt x="1220723" y="0"/>
                  </a:lnTo>
                  <a:lnTo>
                    <a:pt x="1220723" y="7619"/>
                  </a:lnTo>
                  <a:lnTo>
                    <a:pt x="1216151" y="7619"/>
                  </a:lnTo>
                  <a:close/>
                </a:path>
                <a:path w="7226934" h="7620">
                  <a:moveTo>
                    <a:pt x="1214627" y="6096"/>
                  </a:moveTo>
                  <a:lnTo>
                    <a:pt x="1214627" y="1524"/>
                  </a:lnTo>
                  <a:lnTo>
                    <a:pt x="1216151" y="1524"/>
                  </a:lnTo>
                  <a:lnTo>
                    <a:pt x="1216151" y="6096"/>
                  </a:lnTo>
                  <a:lnTo>
                    <a:pt x="1214627" y="6096"/>
                  </a:lnTo>
                  <a:close/>
                </a:path>
                <a:path w="7226934" h="7620">
                  <a:moveTo>
                    <a:pt x="1251203" y="4572"/>
                  </a:moveTo>
                  <a:lnTo>
                    <a:pt x="1251203" y="3048"/>
                  </a:lnTo>
                  <a:lnTo>
                    <a:pt x="1254251" y="0"/>
                  </a:lnTo>
                  <a:lnTo>
                    <a:pt x="1257300" y="0"/>
                  </a:lnTo>
                  <a:lnTo>
                    <a:pt x="1258823" y="1524"/>
                  </a:lnTo>
                  <a:lnTo>
                    <a:pt x="1258823" y="6096"/>
                  </a:lnTo>
                  <a:lnTo>
                    <a:pt x="1257300" y="7619"/>
                  </a:lnTo>
                  <a:lnTo>
                    <a:pt x="1254251" y="7619"/>
                  </a:lnTo>
                  <a:lnTo>
                    <a:pt x="1251203" y="4572"/>
                  </a:lnTo>
                  <a:close/>
                </a:path>
                <a:path w="7226934" h="7620">
                  <a:moveTo>
                    <a:pt x="1289303" y="6096"/>
                  </a:moveTo>
                  <a:lnTo>
                    <a:pt x="1289303" y="1524"/>
                  </a:lnTo>
                  <a:lnTo>
                    <a:pt x="1290827" y="0"/>
                  </a:lnTo>
                  <a:lnTo>
                    <a:pt x="1293875" y="0"/>
                  </a:lnTo>
                  <a:lnTo>
                    <a:pt x="1295400" y="1524"/>
                  </a:lnTo>
                  <a:lnTo>
                    <a:pt x="1295400" y="6096"/>
                  </a:lnTo>
                  <a:lnTo>
                    <a:pt x="1293875" y="7619"/>
                  </a:lnTo>
                  <a:lnTo>
                    <a:pt x="1290827" y="7619"/>
                  </a:lnTo>
                  <a:lnTo>
                    <a:pt x="1289303" y="6096"/>
                  </a:lnTo>
                  <a:close/>
                </a:path>
                <a:path w="7226934" h="7620">
                  <a:moveTo>
                    <a:pt x="1325880" y="6096"/>
                  </a:moveTo>
                  <a:lnTo>
                    <a:pt x="1325880" y="1524"/>
                  </a:lnTo>
                  <a:lnTo>
                    <a:pt x="1327403" y="0"/>
                  </a:lnTo>
                  <a:lnTo>
                    <a:pt x="1330451" y="0"/>
                  </a:lnTo>
                  <a:lnTo>
                    <a:pt x="1333500" y="3048"/>
                  </a:lnTo>
                  <a:lnTo>
                    <a:pt x="1333500" y="4572"/>
                  </a:lnTo>
                  <a:lnTo>
                    <a:pt x="1330451" y="7619"/>
                  </a:lnTo>
                  <a:lnTo>
                    <a:pt x="1327403" y="7619"/>
                  </a:lnTo>
                  <a:lnTo>
                    <a:pt x="1325880" y="6096"/>
                  </a:lnTo>
                  <a:close/>
                </a:path>
                <a:path w="7226934" h="7620">
                  <a:moveTo>
                    <a:pt x="1368551" y="6096"/>
                  </a:moveTo>
                  <a:lnTo>
                    <a:pt x="1368551" y="1524"/>
                  </a:lnTo>
                  <a:lnTo>
                    <a:pt x="1370075" y="3048"/>
                  </a:lnTo>
                  <a:lnTo>
                    <a:pt x="1370075" y="4572"/>
                  </a:lnTo>
                  <a:lnTo>
                    <a:pt x="1368551" y="6096"/>
                  </a:lnTo>
                  <a:close/>
                </a:path>
                <a:path w="7226934" h="7620">
                  <a:moveTo>
                    <a:pt x="1363980" y="7619"/>
                  </a:moveTo>
                  <a:lnTo>
                    <a:pt x="1363980" y="0"/>
                  </a:lnTo>
                  <a:lnTo>
                    <a:pt x="1368551" y="0"/>
                  </a:lnTo>
                  <a:lnTo>
                    <a:pt x="1368551" y="7619"/>
                  </a:lnTo>
                  <a:lnTo>
                    <a:pt x="1363980" y="7619"/>
                  </a:lnTo>
                  <a:close/>
                </a:path>
                <a:path w="7226934" h="7620">
                  <a:moveTo>
                    <a:pt x="1362455" y="6096"/>
                  </a:moveTo>
                  <a:lnTo>
                    <a:pt x="1362455" y="1524"/>
                  </a:lnTo>
                  <a:lnTo>
                    <a:pt x="1363980" y="1524"/>
                  </a:lnTo>
                  <a:lnTo>
                    <a:pt x="1363980" y="6096"/>
                  </a:lnTo>
                  <a:lnTo>
                    <a:pt x="1362455" y="6096"/>
                  </a:lnTo>
                  <a:close/>
                </a:path>
                <a:path w="7226934" h="7620">
                  <a:moveTo>
                    <a:pt x="1405127" y="6096"/>
                  </a:moveTo>
                  <a:lnTo>
                    <a:pt x="1405127" y="1524"/>
                  </a:lnTo>
                  <a:lnTo>
                    <a:pt x="1406651" y="1524"/>
                  </a:lnTo>
                  <a:lnTo>
                    <a:pt x="1406651" y="6096"/>
                  </a:lnTo>
                  <a:lnTo>
                    <a:pt x="1405127" y="6096"/>
                  </a:lnTo>
                  <a:close/>
                </a:path>
                <a:path w="7226934" h="7620">
                  <a:moveTo>
                    <a:pt x="1400555" y="7619"/>
                  </a:moveTo>
                  <a:lnTo>
                    <a:pt x="1400555" y="0"/>
                  </a:lnTo>
                  <a:lnTo>
                    <a:pt x="1405127" y="0"/>
                  </a:lnTo>
                  <a:lnTo>
                    <a:pt x="1405127" y="7619"/>
                  </a:lnTo>
                  <a:lnTo>
                    <a:pt x="1400555" y="7619"/>
                  </a:lnTo>
                  <a:close/>
                </a:path>
                <a:path w="7226934" h="7620">
                  <a:moveTo>
                    <a:pt x="1399032" y="6096"/>
                  </a:moveTo>
                  <a:lnTo>
                    <a:pt x="1399032" y="1524"/>
                  </a:lnTo>
                  <a:lnTo>
                    <a:pt x="1400555" y="1524"/>
                  </a:lnTo>
                  <a:lnTo>
                    <a:pt x="1400555" y="6096"/>
                  </a:lnTo>
                  <a:lnTo>
                    <a:pt x="1399032" y="6096"/>
                  </a:lnTo>
                  <a:close/>
                </a:path>
                <a:path w="7226934" h="7620">
                  <a:moveTo>
                    <a:pt x="1441703" y="6096"/>
                  </a:moveTo>
                  <a:lnTo>
                    <a:pt x="1441703" y="1524"/>
                  </a:lnTo>
                  <a:lnTo>
                    <a:pt x="1443227" y="1524"/>
                  </a:lnTo>
                  <a:lnTo>
                    <a:pt x="1443227" y="6096"/>
                  </a:lnTo>
                  <a:lnTo>
                    <a:pt x="1441703" y="6096"/>
                  </a:lnTo>
                  <a:close/>
                </a:path>
                <a:path w="7226934" h="7620">
                  <a:moveTo>
                    <a:pt x="1437132" y="7619"/>
                  </a:moveTo>
                  <a:lnTo>
                    <a:pt x="1437132" y="0"/>
                  </a:lnTo>
                  <a:lnTo>
                    <a:pt x="1441703" y="0"/>
                  </a:lnTo>
                  <a:lnTo>
                    <a:pt x="1441703" y="7619"/>
                  </a:lnTo>
                  <a:lnTo>
                    <a:pt x="1437132" y="7619"/>
                  </a:lnTo>
                  <a:close/>
                </a:path>
                <a:path w="7226934" h="7620">
                  <a:moveTo>
                    <a:pt x="1435607" y="6096"/>
                  </a:moveTo>
                  <a:lnTo>
                    <a:pt x="1435607" y="1524"/>
                  </a:lnTo>
                  <a:lnTo>
                    <a:pt x="1437132" y="1524"/>
                  </a:lnTo>
                  <a:lnTo>
                    <a:pt x="1437132" y="6096"/>
                  </a:lnTo>
                  <a:lnTo>
                    <a:pt x="1435607" y="6096"/>
                  </a:lnTo>
                  <a:close/>
                </a:path>
                <a:path w="7226934" h="7620">
                  <a:moveTo>
                    <a:pt x="1472184" y="4572"/>
                  </a:moveTo>
                  <a:lnTo>
                    <a:pt x="1472184" y="3048"/>
                  </a:lnTo>
                  <a:lnTo>
                    <a:pt x="1475232" y="0"/>
                  </a:lnTo>
                  <a:lnTo>
                    <a:pt x="1478280" y="0"/>
                  </a:lnTo>
                  <a:lnTo>
                    <a:pt x="1479803" y="1524"/>
                  </a:lnTo>
                  <a:lnTo>
                    <a:pt x="1479803" y="6096"/>
                  </a:lnTo>
                  <a:lnTo>
                    <a:pt x="1478280" y="7619"/>
                  </a:lnTo>
                  <a:lnTo>
                    <a:pt x="1475232" y="7619"/>
                  </a:lnTo>
                  <a:lnTo>
                    <a:pt x="1472184" y="4572"/>
                  </a:lnTo>
                  <a:close/>
                </a:path>
                <a:path w="7226934" h="7620">
                  <a:moveTo>
                    <a:pt x="1510284" y="6096"/>
                  </a:moveTo>
                  <a:lnTo>
                    <a:pt x="1510284" y="1524"/>
                  </a:lnTo>
                  <a:lnTo>
                    <a:pt x="1511807" y="0"/>
                  </a:lnTo>
                  <a:lnTo>
                    <a:pt x="1514855" y="0"/>
                  </a:lnTo>
                  <a:lnTo>
                    <a:pt x="1516380" y="1524"/>
                  </a:lnTo>
                  <a:lnTo>
                    <a:pt x="1516380" y="6096"/>
                  </a:lnTo>
                  <a:lnTo>
                    <a:pt x="1514855" y="7619"/>
                  </a:lnTo>
                  <a:lnTo>
                    <a:pt x="1511807" y="7619"/>
                  </a:lnTo>
                  <a:lnTo>
                    <a:pt x="1510284" y="6096"/>
                  </a:lnTo>
                  <a:close/>
                </a:path>
                <a:path w="7226934" h="7620">
                  <a:moveTo>
                    <a:pt x="1546859" y="6096"/>
                  </a:moveTo>
                  <a:lnTo>
                    <a:pt x="1546859" y="1524"/>
                  </a:lnTo>
                  <a:lnTo>
                    <a:pt x="1548384" y="0"/>
                  </a:lnTo>
                  <a:lnTo>
                    <a:pt x="1551432" y="0"/>
                  </a:lnTo>
                  <a:lnTo>
                    <a:pt x="1554480" y="3048"/>
                  </a:lnTo>
                  <a:lnTo>
                    <a:pt x="1554480" y="4572"/>
                  </a:lnTo>
                  <a:lnTo>
                    <a:pt x="1551432" y="7619"/>
                  </a:lnTo>
                  <a:lnTo>
                    <a:pt x="1548384" y="7619"/>
                  </a:lnTo>
                  <a:lnTo>
                    <a:pt x="1546859" y="6096"/>
                  </a:lnTo>
                  <a:close/>
                </a:path>
                <a:path w="7226934" h="7620">
                  <a:moveTo>
                    <a:pt x="1589532" y="6096"/>
                  </a:moveTo>
                  <a:lnTo>
                    <a:pt x="1589532" y="1524"/>
                  </a:lnTo>
                  <a:lnTo>
                    <a:pt x="1591055" y="1524"/>
                  </a:lnTo>
                  <a:lnTo>
                    <a:pt x="1591055" y="6096"/>
                  </a:lnTo>
                  <a:lnTo>
                    <a:pt x="1589532" y="6096"/>
                  </a:lnTo>
                  <a:close/>
                </a:path>
                <a:path w="7226934" h="7620">
                  <a:moveTo>
                    <a:pt x="1584959" y="7619"/>
                  </a:moveTo>
                  <a:lnTo>
                    <a:pt x="1584959" y="0"/>
                  </a:lnTo>
                  <a:lnTo>
                    <a:pt x="1589532" y="0"/>
                  </a:lnTo>
                  <a:lnTo>
                    <a:pt x="1589532" y="7619"/>
                  </a:lnTo>
                  <a:lnTo>
                    <a:pt x="1584959" y="7619"/>
                  </a:lnTo>
                  <a:close/>
                </a:path>
                <a:path w="7226934" h="7620">
                  <a:moveTo>
                    <a:pt x="1583435" y="6096"/>
                  </a:moveTo>
                  <a:lnTo>
                    <a:pt x="1583435" y="1524"/>
                  </a:lnTo>
                  <a:lnTo>
                    <a:pt x="1584959" y="1524"/>
                  </a:lnTo>
                  <a:lnTo>
                    <a:pt x="1584959" y="6096"/>
                  </a:lnTo>
                  <a:lnTo>
                    <a:pt x="1583435" y="6096"/>
                  </a:lnTo>
                  <a:close/>
                </a:path>
                <a:path w="7226934" h="7620">
                  <a:moveTo>
                    <a:pt x="1626107" y="6096"/>
                  </a:moveTo>
                  <a:lnTo>
                    <a:pt x="1626107" y="1524"/>
                  </a:lnTo>
                  <a:lnTo>
                    <a:pt x="1627632" y="1524"/>
                  </a:lnTo>
                  <a:lnTo>
                    <a:pt x="1627632" y="6096"/>
                  </a:lnTo>
                  <a:lnTo>
                    <a:pt x="1626107" y="6096"/>
                  </a:lnTo>
                  <a:close/>
                </a:path>
                <a:path w="7226934" h="7620">
                  <a:moveTo>
                    <a:pt x="1621535" y="7619"/>
                  </a:moveTo>
                  <a:lnTo>
                    <a:pt x="1621535" y="0"/>
                  </a:lnTo>
                  <a:lnTo>
                    <a:pt x="1626107" y="0"/>
                  </a:lnTo>
                  <a:lnTo>
                    <a:pt x="1626107" y="7619"/>
                  </a:lnTo>
                  <a:lnTo>
                    <a:pt x="1621535" y="7619"/>
                  </a:lnTo>
                  <a:close/>
                </a:path>
                <a:path w="7226934" h="7620">
                  <a:moveTo>
                    <a:pt x="1620012" y="6096"/>
                  </a:moveTo>
                  <a:lnTo>
                    <a:pt x="1620012" y="1524"/>
                  </a:lnTo>
                  <a:lnTo>
                    <a:pt x="1621535" y="1524"/>
                  </a:lnTo>
                  <a:lnTo>
                    <a:pt x="1621535" y="6096"/>
                  </a:lnTo>
                  <a:lnTo>
                    <a:pt x="1620012" y="6096"/>
                  </a:lnTo>
                  <a:close/>
                </a:path>
                <a:path w="7226934" h="7620">
                  <a:moveTo>
                    <a:pt x="1662684" y="6096"/>
                  </a:moveTo>
                  <a:lnTo>
                    <a:pt x="1662684" y="1524"/>
                  </a:lnTo>
                  <a:lnTo>
                    <a:pt x="1664207" y="1524"/>
                  </a:lnTo>
                  <a:lnTo>
                    <a:pt x="1664207" y="6096"/>
                  </a:lnTo>
                  <a:lnTo>
                    <a:pt x="1662684" y="6096"/>
                  </a:lnTo>
                  <a:close/>
                </a:path>
                <a:path w="7226934" h="7620">
                  <a:moveTo>
                    <a:pt x="1658112" y="7619"/>
                  </a:moveTo>
                  <a:lnTo>
                    <a:pt x="1658112" y="0"/>
                  </a:lnTo>
                  <a:lnTo>
                    <a:pt x="1662684" y="0"/>
                  </a:lnTo>
                  <a:lnTo>
                    <a:pt x="1662684" y="7619"/>
                  </a:lnTo>
                  <a:lnTo>
                    <a:pt x="1658112" y="7619"/>
                  </a:lnTo>
                  <a:close/>
                </a:path>
                <a:path w="7226934" h="7620">
                  <a:moveTo>
                    <a:pt x="1656587" y="6096"/>
                  </a:moveTo>
                  <a:lnTo>
                    <a:pt x="1656587" y="1524"/>
                  </a:lnTo>
                  <a:lnTo>
                    <a:pt x="1658112" y="1524"/>
                  </a:lnTo>
                  <a:lnTo>
                    <a:pt x="1658112" y="6096"/>
                  </a:lnTo>
                  <a:lnTo>
                    <a:pt x="1656587" y="6096"/>
                  </a:lnTo>
                  <a:close/>
                </a:path>
                <a:path w="7226934" h="7620">
                  <a:moveTo>
                    <a:pt x="1693164" y="4572"/>
                  </a:moveTo>
                  <a:lnTo>
                    <a:pt x="1693164" y="3048"/>
                  </a:lnTo>
                  <a:lnTo>
                    <a:pt x="1696212" y="0"/>
                  </a:lnTo>
                  <a:lnTo>
                    <a:pt x="1699259" y="0"/>
                  </a:lnTo>
                  <a:lnTo>
                    <a:pt x="1700784" y="1524"/>
                  </a:lnTo>
                  <a:lnTo>
                    <a:pt x="1700784" y="6096"/>
                  </a:lnTo>
                  <a:lnTo>
                    <a:pt x="1699259" y="7619"/>
                  </a:lnTo>
                  <a:lnTo>
                    <a:pt x="1696212" y="7619"/>
                  </a:lnTo>
                  <a:lnTo>
                    <a:pt x="1693164" y="4572"/>
                  </a:lnTo>
                  <a:close/>
                </a:path>
                <a:path w="7226934" h="7620">
                  <a:moveTo>
                    <a:pt x="1731264" y="6096"/>
                  </a:moveTo>
                  <a:lnTo>
                    <a:pt x="1731264" y="1524"/>
                  </a:lnTo>
                  <a:lnTo>
                    <a:pt x="1732787" y="0"/>
                  </a:lnTo>
                  <a:lnTo>
                    <a:pt x="1735835" y="0"/>
                  </a:lnTo>
                  <a:lnTo>
                    <a:pt x="1737359" y="1524"/>
                  </a:lnTo>
                  <a:lnTo>
                    <a:pt x="1737359" y="6096"/>
                  </a:lnTo>
                  <a:lnTo>
                    <a:pt x="1735835" y="7619"/>
                  </a:lnTo>
                  <a:lnTo>
                    <a:pt x="1732787" y="7619"/>
                  </a:lnTo>
                  <a:lnTo>
                    <a:pt x="1731264" y="6096"/>
                  </a:lnTo>
                  <a:close/>
                </a:path>
                <a:path w="7226934" h="7620">
                  <a:moveTo>
                    <a:pt x="1767839" y="6096"/>
                  </a:moveTo>
                  <a:lnTo>
                    <a:pt x="1767839" y="1524"/>
                  </a:lnTo>
                  <a:lnTo>
                    <a:pt x="1769364" y="0"/>
                  </a:lnTo>
                  <a:lnTo>
                    <a:pt x="1772412" y="0"/>
                  </a:lnTo>
                  <a:lnTo>
                    <a:pt x="1775459" y="3048"/>
                  </a:lnTo>
                  <a:lnTo>
                    <a:pt x="1775459" y="4572"/>
                  </a:lnTo>
                  <a:lnTo>
                    <a:pt x="1772412" y="7619"/>
                  </a:lnTo>
                  <a:lnTo>
                    <a:pt x="1769364" y="7619"/>
                  </a:lnTo>
                  <a:lnTo>
                    <a:pt x="1767839" y="6096"/>
                  </a:lnTo>
                  <a:close/>
                </a:path>
                <a:path w="7226934" h="7620">
                  <a:moveTo>
                    <a:pt x="1810512" y="6096"/>
                  </a:moveTo>
                  <a:lnTo>
                    <a:pt x="1810512" y="1524"/>
                  </a:lnTo>
                  <a:lnTo>
                    <a:pt x="1812035" y="1524"/>
                  </a:lnTo>
                  <a:lnTo>
                    <a:pt x="1812035" y="6096"/>
                  </a:lnTo>
                  <a:lnTo>
                    <a:pt x="1810512" y="6096"/>
                  </a:lnTo>
                  <a:close/>
                </a:path>
                <a:path w="7226934" h="7620">
                  <a:moveTo>
                    <a:pt x="1805939" y="7619"/>
                  </a:moveTo>
                  <a:lnTo>
                    <a:pt x="1805939" y="0"/>
                  </a:lnTo>
                  <a:lnTo>
                    <a:pt x="1810512" y="0"/>
                  </a:lnTo>
                  <a:lnTo>
                    <a:pt x="1810512" y="7619"/>
                  </a:lnTo>
                  <a:lnTo>
                    <a:pt x="1805939" y="7619"/>
                  </a:lnTo>
                  <a:close/>
                </a:path>
                <a:path w="7226934" h="7620">
                  <a:moveTo>
                    <a:pt x="1804416" y="6096"/>
                  </a:moveTo>
                  <a:lnTo>
                    <a:pt x="1804416" y="1524"/>
                  </a:lnTo>
                  <a:lnTo>
                    <a:pt x="1805939" y="1524"/>
                  </a:lnTo>
                  <a:lnTo>
                    <a:pt x="1805939" y="6096"/>
                  </a:lnTo>
                  <a:lnTo>
                    <a:pt x="1804416" y="6096"/>
                  </a:lnTo>
                  <a:close/>
                </a:path>
                <a:path w="7226934" h="7620">
                  <a:moveTo>
                    <a:pt x="1847087" y="6096"/>
                  </a:moveTo>
                  <a:lnTo>
                    <a:pt x="1847087" y="1524"/>
                  </a:lnTo>
                  <a:lnTo>
                    <a:pt x="1848612" y="1524"/>
                  </a:lnTo>
                  <a:lnTo>
                    <a:pt x="1848612" y="6096"/>
                  </a:lnTo>
                  <a:lnTo>
                    <a:pt x="1847087" y="6096"/>
                  </a:lnTo>
                  <a:close/>
                </a:path>
                <a:path w="7226934" h="7620">
                  <a:moveTo>
                    <a:pt x="1842516" y="7619"/>
                  </a:moveTo>
                  <a:lnTo>
                    <a:pt x="1842516" y="0"/>
                  </a:lnTo>
                  <a:lnTo>
                    <a:pt x="1847087" y="0"/>
                  </a:lnTo>
                  <a:lnTo>
                    <a:pt x="1847087" y="7619"/>
                  </a:lnTo>
                  <a:lnTo>
                    <a:pt x="1842516" y="7619"/>
                  </a:lnTo>
                  <a:close/>
                </a:path>
                <a:path w="7226934" h="7620">
                  <a:moveTo>
                    <a:pt x="1840991" y="6096"/>
                  </a:moveTo>
                  <a:lnTo>
                    <a:pt x="1840991" y="1524"/>
                  </a:lnTo>
                  <a:lnTo>
                    <a:pt x="1842516" y="1524"/>
                  </a:lnTo>
                  <a:lnTo>
                    <a:pt x="1842516" y="6096"/>
                  </a:lnTo>
                  <a:lnTo>
                    <a:pt x="1840991" y="6096"/>
                  </a:lnTo>
                  <a:close/>
                </a:path>
                <a:path w="7226934" h="7620">
                  <a:moveTo>
                    <a:pt x="1883664" y="6096"/>
                  </a:moveTo>
                  <a:lnTo>
                    <a:pt x="1883664" y="1524"/>
                  </a:lnTo>
                  <a:lnTo>
                    <a:pt x="1885187" y="1524"/>
                  </a:lnTo>
                  <a:lnTo>
                    <a:pt x="1885187" y="6096"/>
                  </a:lnTo>
                  <a:lnTo>
                    <a:pt x="1883664" y="6096"/>
                  </a:lnTo>
                  <a:close/>
                </a:path>
                <a:path w="7226934" h="7620">
                  <a:moveTo>
                    <a:pt x="1879091" y="7619"/>
                  </a:moveTo>
                  <a:lnTo>
                    <a:pt x="1879091" y="0"/>
                  </a:lnTo>
                  <a:lnTo>
                    <a:pt x="1883664" y="0"/>
                  </a:lnTo>
                  <a:lnTo>
                    <a:pt x="1883664" y="7619"/>
                  </a:lnTo>
                  <a:lnTo>
                    <a:pt x="1879091" y="7619"/>
                  </a:lnTo>
                  <a:close/>
                </a:path>
                <a:path w="7226934" h="7620">
                  <a:moveTo>
                    <a:pt x="1877568" y="4572"/>
                  </a:moveTo>
                  <a:lnTo>
                    <a:pt x="1877568" y="3048"/>
                  </a:lnTo>
                  <a:lnTo>
                    <a:pt x="1879091" y="1524"/>
                  </a:lnTo>
                  <a:lnTo>
                    <a:pt x="1879091" y="6096"/>
                  </a:lnTo>
                  <a:lnTo>
                    <a:pt x="1877568" y="4572"/>
                  </a:lnTo>
                  <a:close/>
                </a:path>
                <a:path w="7226934" h="7620">
                  <a:moveTo>
                    <a:pt x="1914143" y="4572"/>
                  </a:moveTo>
                  <a:lnTo>
                    <a:pt x="1914143" y="3048"/>
                  </a:lnTo>
                  <a:lnTo>
                    <a:pt x="1917191" y="0"/>
                  </a:lnTo>
                  <a:lnTo>
                    <a:pt x="1920239" y="0"/>
                  </a:lnTo>
                  <a:lnTo>
                    <a:pt x="1921764" y="1524"/>
                  </a:lnTo>
                  <a:lnTo>
                    <a:pt x="1921764" y="6096"/>
                  </a:lnTo>
                  <a:lnTo>
                    <a:pt x="1920239" y="7619"/>
                  </a:lnTo>
                  <a:lnTo>
                    <a:pt x="1917191" y="7619"/>
                  </a:lnTo>
                  <a:lnTo>
                    <a:pt x="1914143" y="4572"/>
                  </a:lnTo>
                  <a:close/>
                </a:path>
                <a:path w="7226934" h="7620">
                  <a:moveTo>
                    <a:pt x="1952243" y="6096"/>
                  </a:moveTo>
                  <a:lnTo>
                    <a:pt x="1952243" y="1524"/>
                  </a:lnTo>
                  <a:lnTo>
                    <a:pt x="1953768" y="0"/>
                  </a:lnTo>
                  <a:lnTo>
                    <a:pt x="1956816" y="0"/>
                  </a:lnTo>
                  <a:lnTo>
                    <a:pt x="1958339" y="1524"/>
                  </a:lnTo>
                  <a:lnTo>
                    <a:pt x="1958339" y="6096"/>
                  </a:lnTo>
                  <a:lnTo>
                    <a:pt x="1956816" y="7619"/>
                  </a:lnTo>
                  <a:lnTo>
                    <a:pt x="1953768" y="7619"/>
                  </a:lnTo>
                  <a:lnTo>
                    <a:pt x="1952243" y="6096"/>
                  </a:lnTo>
                  <a:close/>
                </a:path>
                <a:path w="7226934" h="7620">
                  <a:moveTo>
                    <a:pt x="1988819" y="6096"/>
                  </a:moveTo>
                  <a:lnTo>
                    <a:pt x="1988819" y="1524"/>
                  </a:lnTo>
                  <a:lnTo>
                    <a:pt x="1990343" y="0"/>
                  </a:lnTo>
                  <a:lnTo>
                    <a:pt x="1993391" y="0"/>
                  </a:lnTo>
                  <a:lnTo>
                    <a:pt x="1996439" y="3048"/>
                  </a:lnTo>
                  <a:lnTo>
                    <a:pt x="1996439" y="4572"/>
                  </a:lnTo>
                  <a:lnTo>
                    <a:pt x="1993391" y="7619"/>
                  </a:lnTo>
                  <a:lnTo>
                    <a:pt x="1990343" y="7619"/>
                  </a:lnTo>
                  <a:lnTo>
                    <a:pt x="1988819" y="6096"/>
                  </a:lnTo>
                  <a:close/>
                </a:path>
                <a:path w="7226934" h="7620">
                  <a:moveTo>
                    <a:pt x="2031491" y="6096"/>
                  </a:moveTo>
                  <a:lnTo>
                    <a:pt x="2031491" y="1524"/>
                  </a:lnTo>
                  <a:lnTo>
                    <a:pt x="2033016" y="1524"/>
                  </a:lnTo>
                  <a:lnTo>
                    <a:pt x="2033016" y="6096"/>
                  </a:lnTo>
                  <a:lnTo>
                    <a:pt x="2031491" y="6096"/>
                  </a:lnTo>
                  <a:close/>
                </a:path>
                <a:path w="7226934" h="7620">
                  <a:moveTo>
                    <a:pt x="2026919" y="7619"/>
                  </a:moveTo>
                  <a:lnTo>
                    <a:pt x="2026919" y="0"/>
                  </a:lnTo>
                  <a:lnTo>
                    <a:pt x="2031491" y="0"/>
                  </a:lnTo>
                  <a:lnTo>
                    <a:pt x="2031491" y="7619"/>
                  </a:lnTo>
                  <a:lnTo>
                    <a:pt x="2026919" y="7619"/>
                  </a:lnTo>
                  <a:close/>
                </a:path>
                <a:path w="7226934" h="7620">
                  <a:moveTo>
                    <a:pt x="2025396" y="6096"/>
                  </a:moveTo>
                  <a:lnTo>
                    <a:pt x="2025396" y="1524"/>
                  </a:lnTo>
                  <a:lnTo>
                    <a:pt x="2026919" y="1524"/>
                  </a:lnTo>
                  <a:lnTo>
                    <a:pt x="2026919" y="6096"/>
                  </a:lnTo>
                  <a:lnTo>
                    <a:pt x="2025396" y="6096"/>
                  </a:lnTo>
                  <a:close/>
                </a:path>
                <a:path w="7226934" h="7620">
                  <a:moveTo>
                    <a:pt x="2068068" y="6096"/>
                  </a:moveTo>
                  <a:lnTo>
                    <a:pt x="2068068" y="1524"/>
                  </a:lnTo>
                  <a:lnTo>
                    <a:pt x="2069591" y="1524"/>
                  </a:lnTo>
                  <a:lnTo>
                    <a:pt x="2069591" y="6096"/>
                  </a:lnTo>
                  <a:lnTo>
                    <a:pt x="2068068" y="6096"/>
                  </a:lnTo>
                  <a:close/>
                </a:path>
                <a:path w="7226934" h="7620">
                  <a:moveTo>
                    <a:pt x="2063496" y="7619"/>
                  </a:moveTo>
                  <a:lnTo>
                    <a:pt x="2063496" y="0"/>
                  </a:lnTo>
                  <a:lnTo>
                    <a:pt x="2068068" y="0"/>
                  </a:lnTo>
                  <a:lnTo>
                    <a:pt x="2068068" y="7619"/>
                  </a:lnTo>
                  <a:lnTo>
                    <a:pt x="2063496" y="7619"/>
                  </a:lnTo>
                  <a:close/>
                </a:path>
                <a:path w="7226934" h="7620">
                  <a:moveTo>
                    <a:pt x="2061971" y="6096"/>
                  </a:moveTo>
                  <a:lnTo>
                    <a:pt x="2061971" y="1524"/>
                  </a:lnTo>
                  <a:lnTo>
                    <a:pt x="2063496" y="1524"/>
                  </a:lnTo>
                  <a:lnTo>
                    <a:pt x="2063496" y="6096"/>
                  </a:lnTo>
                  <a:lnTo>
                    <a:pt x="2061971" y="6096"/>
                  </a:lnTo>
                  <a:close/>
                </a:path>
                <a:path w="7226934" h="7620">
                  <a:moveTo>
                    <a:pt x="2104643" y="6096"/>
                  </a:moveTo>
                  <a:lnTo>
                    <a:pt x="2104643" y="1524"/>
                  </a:lnTo>
                  <a:lnTo>
                    <a:pt x="2106168" y="1524"/>
                  </a:lnTo>
                  <a:lnTo>
                    <a:pt x="2106168" y="6096"/>
                  </a:lnTo>
                  <a:lnTo>
                    <a:pt x="2104643" y="6096"/>
                  </a:lnTo>
                  <a:close/>
                </a:path>
                <a:path w="7226934" h="7620">
                  <a:moveTo>
                    <a:pt x="2100071" y="7619"/>
                  </a:moveTo>
                  <a:lnTo>
                    <a:pt x="2100071" y="0"/>
                  </a:lnTo>
                  <a:lnTo>
                    <a:pt x="2104643" y="0"/>
                  </a:lnTo>
                  <a:lnTo>
                    <a:pt x="2104643" y="7619"/>
                  </a:lnTo>
                  <a:lnTo>
                    <a:pt x="2100071" y="7619"/>
                  </a:lnTo>
                  <a:close/>
                </a:path>
                <a:path w="7226934" h="7620">
                  <a:moveTo>
                    <a:pt x="2098548" y="4572"/>
                  </a:moveTo>
                  <a:lnTo>
                    <a:pt x="2098548" y="3048"/>
                  </a:lnTo>
                  <a:lnTo>
                    <a:pt x="2100071" y="1524"/>
                  </a:lnTo>
                  <a:lnTo>
                    <a:pt x="2100071" y="6096"/>
                  </a:lnTo>
                  <a:lnTo>
                    <a:pt x="2098548" y="4572"/>
                  </a:lnTo>
                  <a:close/>
                </a:path>
                <a:path w="7226934" h="7620">
                  <a:moveTo>
                    <a:pt x="2135123" y="4572"/>
                  </a:moveTo>
                  <a:lnTo>
                    <a:pt x="2135123" y="3048"/>
                  </a:lnTo>
                  <a:lnTo>
                    <a:pt x="2138171" y="0"/>
                  </a:lnTo>
                  <a:lnTo>
                    <a:pt x="2141219" y="0"/>
                  </a:lnTo>
                  <a:lnTo>
                    <a:pt x="2142743" y="1524"/>
                  </a:lnTo>
                  <a:lnTo>
                    <a:pt x="2142743" y="6096"/>
                  </a:lnTo>
                  <a:lnTo>
                    <a:pt x="2141219" y="7619"/>
                  </a:lnTo>
                  <a:lnTo>
                    <a:pt x="2138171" y="7619"/>
                  </a:lnTo>
                  <a:lnTo>
                    <a:pt x="2135123" y="4572"/>
                  </a:lnTo>
                  <a:close/>
                </a:path>
                <a:path w="7226934" h="7620">
                  <a:moveTo>
                    <a:pt x="2173223" y="6096"/>
                  </a:moveTo>
                  <a:lnTo>
                    <a:pt x="2173223" y="1524"/>
                  </a:lnTo>
                  <a:lnTo>
                    <a:pt x="2174748" y="0"/>
                  </a:lnTo>
                  <a:lnTo>
                    <a:pt x="2177796" y="0"/>
                  </a:lnTo>
                  <a:lnTo>
                    <a:pt x="2179319" y="1524"/>
                  </a:lnTo>
                  <a:lnTo>
                    <a:pt x="2179319" y="6096"/>
                  </a:lnTo>
                  <a:lnTo>
                    <a:pt x="2177796" y="7619"/>
                  </a:lnTo>
                  <a:lnTo>
                    <a:pt x="2174748" y="7619"/>
                  </a:lnTo>
                  <a:lnTo>
                    <a:pt x="2173223" y="6096"/>
                  </a:lnTo>
                  <a:close/>
                </a:path>
                <a:path w="7226934" h="7620">
                  <a:moveTo>
                    <a:pt x="2211323" y="7619"/>
                  </a:moveTo>
                  <a:lnTo>
                    <a:pt x="2211323" y="0"/>
                  </a:lnTo>
                  <a:lnTo>
                    <a:pt x="2214371" y="0"/>
                  </a:lnTo>
                  <a:lnTo>
                    <a:pt x="2217419" y="3048"/>
                  </a:lnTo>
                  <a:lnTo>
                    <a:pt x="2217419" y="4572"/>
                  </a:lnTo>
                  <a:lnTo>
                    <a:pt x="2214371" y="7619"/>
                  </a:lnTo>
                  <a:lnTo>
                    <a:pt x="2211323" y="7619"/>
                  </a:lnTo>
                  <a:close/>
                </a:path>
                <a:path w="7226934" h="7620">
                  <a:moveTo>
                    <a:pt x="2209800" y="6096"/>
                  </a:moveTo>
                  <a:lnTo>
                    <a:pt x="2209800" y="1524"/>
                  </a:lnTo>
                  <a:lnTo>
                    <a:pt x="2211323" y="1524"/>
                  </a:lnTo>
                  <a:lnTo>
                    <a:pt x="2211323" y="6096"/>
                  </a:lnTo>
                  <a:lnTo>
                    <a:pt x="2209800" y="6096"/>
                  </a:lnTo>
                  <a:close/>
                </a:path>
                <a:path w="7226934" h="7620">
                  <a:moveTo>
                    <a:pt x="2252471" y="6096"/>
                  </a:moveTo>
                  <a:lnTo>
                    <a:pt x="2252471" y="1524"/>
                  </a:lnTo>
                  <a:lnTo>
                    <a:pt x="2253996" y="1524"/>
                  </a:lnTo>
                  <a:lnTo>
                    <a:pt x="2253996" y="6096"/>
                  </a:lnTo>
                  <a:lnTo>
                    <a:pt x="2252471" y="6096"/>
                  </a:lnTo>
                  <a:close/>
                </a:path>
                <a:path w="7226934" h="7620">
                  <a:moveTo>
                    <a:pt x="2247900" y="7619"/>
                  </a:moveTo>
                  <a:lnTo>
                    <a:pt x="2247900" y="0"/>
                  </a:lnTo>
                  <a:lnTo>
                    <a:pt x="2252471" y="0"/>
                  </a:lnTo>
                  <a:lnTo>
                    <a:pt x="2252471" y="7619"/>
                  </a:lnTo>
                  <a:lnTo>
                    <a:pt x="2247900" y="7619"/>
                  </a:lnTo>
                  <a:close/>
                </a:path>
                <a:path w="7226934" h="7620">
                  <a:moveTo>
                    <a:pt x="2246375" y="6096"/>
                  </a:moveTo>
                  <a:lnTo>
                    <a:pt x="2246375" y="1524"/>
                  </a:lnTo>
                  <a:lnTo>
                    <a:pt x="2247900" y="1524"/>
                  </a:lnTo>
                  <a:lnTo>
                    <a:pt x="2247900" y="6096"/>
                  </a:lnTo>
                  <a:lnTo>
                    <a:pt x="2246375" y="6096"/>
                  </a:lnTo>
                  <a:close/>
                </a:path>
                <a:path w="7226934" h="7620">
                  <a:moveTo>
                    <a:pt x="2289048" y="6096"/>
                  </a:moveTo>
                  <a:lnTo>
                    <a:pt x="2289048" y="1524"/>
                  </a:lnTo>
                  <a:lnTo>
                    <a:pt x="2290571" y="1524"/>
                  </a:lnTo>
                  <a:lnTo>
                    <a:pt x="2290571" y="6096"/>
                  </a:lnTo>
                  <a:lnTo>
                    <a:pt x="2289048" y="6096"/>
                  </a:lnTo>
                  <a:close/>
                </a:path>
                <a:path w="7226934" h="7620">
                  <a:moveTo>
                    <a:pt x="2284475" y="7619"/>
                  </a:moveTo>
                  <a:lnTo>
                    <a:pt x="2284475" y="0"/>
                  </a:lnTo>
                  <a:lnTo>
                    <a:pt x="2289048" y="0"/>
                  </a:lnTo>
                  <a:lnTo>
                    <a:pt x="2289048" y="7619"/>
                  </a:lnTo>
                  <a:lnTo>
                    <a:pt x="2284475" y="7619"/>
                  </a:lnTo>
                  <a:close/>
                </a:path>
                <a:path w="7226934" h="7620">
                  <a:moveTo>
                    <a:pt x="2282952" y="6096"/>
                  </a:moveTo>
                  <a:lnTo>
                    <a:pt x="2282952" y="1524"/>
                  </a:lnTo>
                  <a:lnTo>
                    <a:pt x="2284475" y="1524"/>
                  </a:lnTo>
                  <a:lnTo>
                    <a:pt x="2284475" y="6096"/>
                  </a:lnTo>
                  <a:lnTo>
                    <a:pt x="2282952" y="6096"/>
                  </a:lnTo>
                  <a:close/>
                </a:path>
                <a:path w="7226934" h="7620">
                  <a:moveTo>
                    <a:pt x="2325623" y="6096"/>
                  </a:moveTo>
                  <a:lnTo>
                    <a:pt x="2325623" y="1524"/>
                  </a:lnTo>
                  <a:lnTo>
                    <a:pt x="2327148" y="1524"/>
                  </a:lnTo>
                  <a:lnTo>
                    <a:pt x="2327148" y="6096"/>
                  </a:lnTo>
                  <a:lnTo>
                    <a:pt x="2325623" y="6096"/>
                  </a:lnTo>
                  <a:close/>
                </a:path>
                <a:path w="7226934" h="7620">
                  <a:moveTo>
                    <a:pt x="2321052" y="7619"/>
                  </a:moveTo>
                  <a:lnTo>
                    <a:pt x="2321052" y="0"/>
                  </a:lnTo>
                  <a:lnTo>
                    <a:pt x="2325623" y="0"/>
                  </a:lnTo>
                  <a:lnTo>
                    <a:pt x="2325623" y="7619"/>
                  </a:lnTo>
                  <a:lnTo>
                    <a:pt x="2321052" y="7619"/>
                  </a:lnTo>
                  <a:close/>
                </a:path>
                <a:path w="7226934" h="7620">
                  <a:moveTo>
                    <a:pt x="2319527" y="4572"/>
                  </a:moveTo>
                  <a:lnTo>
                    <a:pt x="2319527" y="3048"/>
                  </a:lnTo>
                  <a:lnTo>
                    <a:pt x="2321052" y="1524"/>
                  </a:lnTo>
                  <a:lnTo>
                    <a:pt x="2321052" y="6096"/>
                  </a:lnTo>
                  <a:lnTo>
                    <a:pt x="2319527" y="4572"/>
                  </a:lnTo>
                  <a:close/>
                </a:path>
                <a:path w="7226934" h="7620">
                  <a:moveTo>
                    <a:pt x="2356103" y="4572"/>
                  </a:moveTo>
                  <a:lnTo>
                    <a:pt x="2356103" y="3048"/>
                  </a:lnTo>
                  <a:lnTo>
                    <a:pt x="2359152" y="0"/>
                  </a:lnTo>
                  <a:lnTo>
                    <a:pt x="2362200" y="0"/>
                  </a:lnTo>
                  <a:lnTo>
                    <a:pt x="2363723" y="1524"/>
                  </a:lnTo>
                  <a:lnTo>
                    <a:pt x="2363723" y="6096"/>
                  </a:lnTo>
                  <a:lnTo>
                    <a:pt x="2362200" y="7619"/>
                  </a:lnTo>
                  <a:lnTo>
                    <a:pt x="2359152" y="7619"/>
                  </a:lnTo>
                  <a:lnTo>
                    <a:pt x="2356103" y="4572"/>
                  </a:lnTo>
                  <a:close/>
                </a:path>
                <a:path w="7226934" h="7620">
                  <a:moveTo>
                    <a:pt x="2394203" y="6096"/>
                  </a:moveTo>
                  <a:lnTo>
                    <a:pt x="2394203" y="1524"/>
                  </a:lnTo>
                  <a:lnTo>
                    <a:pt x="2395727" y="0"/>
                  </a:lnTo>
                  <a:lnTo>
                    <a:pt x="2398775" y="0"/>
                  </a:lnTo>
                  <a:lnTo>
                    <a:pt x="2400300" y="1524"/>
                  </a:lnTo>
                  <a:lnTo>
                    <a:pt x="2400300" y="6096"/>
                  </a:lnTo>
                  <a:lnTo>
                    <a:pt x="2398775" y="7619"/>
                  </a:lnTo>
                  <a:lnTo>
                    <a:pt x="2395727" y="7619"/>
                  </a:lnTo>
                  <a:lnTo>
                    <a:pt x="2394203" y="6096"/>
                  </a:lnTo>
                  <a:close/>
                </a:path>
                <a:path w="7226934" h="7620">
                  <a:moveTo>
                    <a:pt x="2432303" y="7619"/>
                  </a:moveTo>
                  <a:lnTo>
                    <a:pt x="2432303" y="0"/>
                  </a:lnTo>
                  <a:lnTo>
                    <a:pt x="2435352" y="0"/>
                  </a:lnTo>
                  <a:lnTo>
                    <a:pt x="2438400" y="3048"/>
                  </a:lnTo>
                  <a:lnTo>
                    <a:pt x="2438400" y="4572"/>
                  </a:lnTo>
                  <a:lnTo>
                    <a:pt x="2435352" y="7619"/>
                  </a:lnTo>
                  <a:lnTo>
                    <a:pt x="2432303" y="7619"/>
                  </a:lnTo>
                  <a:close/>
                </a:path>
                <a:path w="7226934" h="7620">
                  <a:moveTo>
                    <a:pt x="2430780" y="6096"/>
                  </a:moveTo>
                  <a:lnTo>
                    <a:pt x="2430780" y="1524"/>
                  </a:lnTo>
                  <a:lnTo>
                    <a:pt x="2432303" y="1524"/>
                  </a:lnTo>
                  <a:lnTo>
                    <a:pt x="2432303" y="6096"/>
                  </a:lnTo>
                  <a:lnTo>
                    <a:pt x="2430780" y="6096"/>
                  </a:lnTo>
                  <a:close/>
                </a:path>
                <a:path w="7226934" h="7620">
                  <a:moveTo>
                    <a:pt x="2473452" y="6096"/>
                  </a:moveTo>
                  <a:lnTo>
                    <a:pt x="2473452" y="1524"/>
                  </a:lnTo>
                  <a:lnTo>
                    <a:pt x="2474975" y="1524"/>
                  </a:lnTo>
                  <a:lnTo>
                    <a:pt x="2474975" y="6096"/>
                  </a:lnTo>
                  <a:lnTo>
                    <a:pt x="2473452" y="6096"/>
                  </a:lnTo>
                  <a:close/>
                </a:path>
                <a:path w="7226934" h="7620">
                  <a:moveTo>
                    <a:pt x="2468880" y="7619"/>
                  </a:moveTo>
                  <a:lnTo>
                    <a:pt x="2468880" y="0"/>
                  </a:lnTo>
                  <a:lnTo>
                    <a:pt x="2473452" y="0"/>
                  </a:lnTo>
                  <a:lnTo>
                    <a:pt x="2473452" y="7619"/>
                  </a:lnTo>
                  <a:lnTo>
                    <a:pt x="2468880" y="7619"/>
                  </a:lnTo>
                  <a:close/>
                </a:path>
                <a:path w="7226934" h="7620">
                  <a:moveTo>
                    <a:pt x="2467355" y="6096"/>
                  </a:moveTo>
                  <a:lnTo>
                    <a:pt x="2467355" y="1524"/>
                  </a:lnTo>
                  <a:lnTo>
                    <a:pt x="2468880" y="1524"/>
                  </a:lnTo>
                  <a:lnTo>
                    <a:pt x="2468880" y="6096"/>
                  </a:lnTo>
                  <a:lnTo>
                    <a:pt x="2467355" y="6096"/>
                  </a:lnTo>
                  <a:close/>
                </a:path>
                <a:path w="7226934" h="7620">
                  <a:moveTo>
                    <a:pt x="2510027" y="6096"/>
                  </a:moveTo>
                  <a:lnTo>
                    <a:pt x="2510027" y="1524"/>
                  </a:lnTo>
                  <a:lnTo>
                    <a:pt x="2511552" y="1524"/>
                  </a:lnTo>
                  <a:lnTo>
                    <a:pt x="2511552" y="6096"/>
                  </a:lnTo>
                  <a:lnTo>
                    <a:pt x="2510027" y="6096"/>
                  </a:lnTo>
                  <a:close/>
                </a:path>
                <a:path w="7226934" h="7620">
                  <a:moveTo>
                    <a:pt x="2505455" y="7619"/>
                  </a:moveTo>
                  <a:lnTo>
                    <a:pt x="2505455" y="0"/>
                  </a:lnTo>
                  <a:lnTo>
                    <a:pt x="2510027" y="0"/>
                  </a:lnTo>
                  <a:lnTo>
                    <a:pt x="2510027" y="7619"/>
                  </a:lnTo>
                  <a:lnTo>
                    <a:pt x="2505455" y="7619"/>
                  </a:lnTo>
                  <a:close/>
                </a:path>
                <a:path w="7226934" h="7620">
                  <a:moveTo>
                    <a:pt x="2503932" y="6096"/>
                  </a:moveTo>
                  <a:lnTo>
                    <a:pt x="2503932" y="1524"/>
                  </a:lnTo>
                  <a:lnTo>
                    <a:pt x="2505455" y="1524"/>
                  </a:lnTo>
                  <a:lnTo>
                    <a:pt x="2505455" y="6096"/>
                  </a:lnTo>
                  <a:lnTo>
                    <a:pt x="2503932" y="6096"/>
                  </a:lnTo>
                  <a:close/>
                </a:path>
                <a:path w="7226934" h="7620">
                  <a:moveTo>
                    <a:pt x="2546603" y="6096"/>
                  </a:moveTo>
                  <a:lnTo>
                    <a:pt x="2546603" y="1524"/>
                  </a:lnTo>
                  <a:lnTo>
                    <a:pt x="2548127" y="1524"/>
                  </a:lnTo>
                  <a:lnTo>
                    <a:pt x="2548127" y="6096"/>
                  </a:lnTo>
                  <a:lnTo>
                    <a:pt x="2546603" y="6096"/>
                  </a:lnTo>
                  <a:close/>
                </a:path>
                <a:path w="7226934" h="7620">
                  <a:moveTo>
                    <a:pt x="2540507" y="4572"/>
                  </a:moveTo>
                  <a:lnTo>
                    <a:pt x="2540507" y="3048"/>
                  </a:lnTo>
                  <a:lnTo>
                    <a:pt x="2543555" y="0"/>
                  </a:lnTo>
                  <a:lnTo>
                    <a:pt x="2546603" y="0"/>
                  </a:lnTo>
                  <a:lnTo>
                    <a:pt x="2546603" y="7619"/>
                  </a:lnTo>
                  <a:lnTo>
                    <a:pt x="2543555" y="7619"/>
                  </a:lnTo>
                  <a:lnTo>
                    <a:pt x="2540507" y="4572"/>
                  </a:lnTo>
                  <a:close/>
                </a:path>
                <a:path w="7226934" h="7620">
                  <a:moveTo>
                    <a:pt x="2577084" y="4572"/>
                  </a:moveTo>
                  <a:lnTo>
                    <a:pt x="2577084" y="3048"/>
                  </a:lnTo>
                  <a:lnTo>
                    <a:pt x="2580132" y="0"/>
                  </a:lnTo>
                  <a:lnTo>
                    <a:pt x="2583180" y="0"/>
                  </a:lnTo>
                  <a:lnTo>
                    <a:pt x="2584703" y="1524"/>
                  </a:lnTo>
                  <a:lnTo>
                    <a:pt x="2584703" y="6096"/>
                  </a:lnTo>
                  <a:lnTo>
                    <a:pt x="2583180" y="7619"/>
                  </a:lnTo>
                  <a:lnTo>
                    <a:pt x="2580132" y="7619"/>
                  </a:lnTo>
                  <a:lnTo>
                    <a:pt x="2577084" y="4572"/>
                  </a:lnTo>
                  <a:close/>
                </a:path>
                <a:path w="7226934" h="7620">
                  <a:moveTo>
                    <a:pt x="2615184" y="6096"/>
                  </a:moveTo>
                  <a:lnTo>
                    <a:pt x="2615184" y="1524"/>
                  </a:lnTo>
                  <a:lnTo>
                    <a:pt x="2616707" y="0"/>
                  </a:lnTo>
                  <a:lnTo>
                    <a:pt x="2619755" y="0"/>
                  </a:lnTo>
                  <a:lnTo>
                    <a:pt x="2622803" y="3048"/>
                  </a:lnTo>
                  <a:lnTo>
                    <a:pt x="2622803" y="4572"/>
                  </a:lnTo>
                  <a:lnTo>
                    <a:pt x="2619755" y="7619"/>
                  </a:lnTo>
                  <a:lnTo>
                    <a:pt x="2616707" y="7619"/>
                  </a:lnTo>
                  <a:lnTo>
                    <a:pt x="2615184" y="6096"/>
                  </a:lnTo>
                  <a:close/>
                </a:path>
                <a:path w="7226934" h="7620">
                  <a:moveTo>
                    <a:pt x="2653284" y="7619"/>
                  </a:moveTo>
                  <a:lnTo>
                    <a:pt x="2653284" y="0"/>
                  </a:lnTo>
                  <a:lnTo>
                    <a:pt x="2656332" y="0"/>
                  </a:lnTo>
                  <a:lnTo>
                    <a:pt x="2659380" y="3048"/>
                  </a:lnTo>
                  <a:lnTo>
                    <a:pt x="2659380" y="4572"/>
                  </a:lnTo>
                  <a:lnTo>
                    <a:pt x="2656332" y="7619"/>
                  </a:lnTo>
                  <a:lnTo>
                    <a:pt x="2653284" y="7619"/>
                  </a:lnTo>
                  <a:close/>
                </a:path>
                <a:path w="7226934" h="7620">
                  <a:moveTo>
                    <a:pt x="2651759" y="6096"/>
                  </a:moveTo>
                  <a:lnTo>
                    <a:pt x="2651759" y="1524"/>
                  </a:lnTo>
                  <a:lnTo>
                    <a:pt x="2653284" y="1524"/>
                  </a:lnTo>
                  <a:lnTo>
                    <a:pt x="2653284" y="6096"/>
                  </a:lnTo>
                  <a:lnTo>
                    <a:pt x="2651759" y="6096"/>
                  </a:lnTo>
                  <a:close/>
                </a:path>
                <a:path w="7226934" h="7620">
                  <a:moveTo>
                    <a:pt x="2694432" y="6096"/>
                  </a:moveTo>
                  <a:lnTo>
                    <a:pt x="2694432" y="1524"/>
                  </a:lnTo>
                  <a:lnTo>
                    <a:pt x="2695955" y="1524"/>
                  </a:lnTo>
                  <a:lnTo>
                    <a:pt x="2695955" y="6096"/>
                  </a:lnTo>
                  <a:lnTo>
                    <a:pt x="2694432" y="6096"/>
                  </a:lnTo>
                  <a:close/>
                </a:path>
                <a:path w="7226934" h="7620">
                  <a:moveTo>
                    <a:pt x="2689859" y="7619"/>
                  </a:moveTo>
                  <a:lnTo>
                    <a:pt x="2689859" y="0"/>
                  </a:lnTo>
                  <a:lnTo>
                    <a:pt x="2694432" y="0"/>
                  </a:lnTo>
                  <a:lnTo>
                    <a:pt x="2694432" y="7619"/>
                  </a:lnTo>
                  <a:lnTo>
                    <a:pt x="2689859" y="7619"/>
                  </a:lnTo>
                  <a:close/>
                </a:path>
                <a:path w="7226934" h="7620">
                  <a:moveTo>
                    <a:pt x="2688335" y="6096"/>
                  </a:moveTo>
                  <a:lnTo>
                    <a:pt x="2688335" y="1524"/>
                  </a:lnTo>
                  <a:lnTo>
                    <a:pt x="2689859" y="1524"/>
                  </a:lnTo>
                  <a:lnTo>
                    <a:pt x="2689859" y="6096"/>
                  </a:lnTo>
                  <a:lnTo>
                    <a:pt x="2688335" y="6096"/>
                  </a:lnTo>
                  <a:close/>
                </a:path>
                <a:path w="7226934" h="7620">
                  <a:moveTo>
                    <a:pt x="2731007" y="6096"/>
                  </a:moveTo>
                  <a:lnTo>
                    <a:pt x="2731007" y="1524"/>
                  </a:lnTo>
                  <a:lnTo>
                    <a:pt x="2732532" y="1524"/>
                  </a:lnTo>
                  <a:lnTo>
                    <a:pt x="2732532" y="6096"/>
                  </a:lnTo>
                  <a:lnTo>
                    <a:pt x="2731007" y="6096"/>
                  </a:lnTo>
                  <a:close/>
                </a:path>
                <a:path w="7226934" h="7620">
                  <a:moveTo>
                    <a:pt x="2726435" y="7619"/>
                  </a:moveTo>
                  <a:lnTo>
                    <a:pt x="2726435" y="0"/>
                  </a:lnTo>
                  <a:lnTo>
                    <a:pt x="2731007" y="0"/>
                  </a:lnTo>
                  <a:lnTo>
                    <a:pt x="2731007" y="7619"/>
                  </a:lnTo>
                  <a:lnTo>
                    <a:pt x="2726435" y="7619"/>
                  </a:lnTo>
                  <a:close/>
                </a:path>
                <a:path w="7226934" h="7620">
                  <a:moveTo>
                    <a:pt x="2724912" y="6096"/>
                  </a:moveTo>
                  <a:lnTo>
                    <a:pt x="2724912" y="1524"/>
                  </a:lnTo>
                  <a:lnTo>
                    <a:pt x="2726435" y="1524"/>
                  </a:lnTo>
                  <a:lnTo>
                    <a:pt x="2726435" y="6096"/>
                  </a:lnTo>
                  <a:lnTo>
                    <a:pt x="2724912" y="6096"/>
                  </a:lnTo>
                  <a:close/>
                </a:path>
                <a:path w="7226934" h="7620">
                  <a:moveTo>
                    <a:pt x="2767584" y="6096"/>
                  </a:moveTo>
                  <a:lnTo>
                    <a:pt x="2767584" y="1524"/>
                  </a:lnTo>
                  <a:lnTo>
                    <a:pt x="2769107" y="1524"/>
                  </a:lnTo>
                  <a:lnTo>
                    <a:pt x="2769107" y="6096"/>
                  </a:lnTo>
                  <a:lnTo>
                    <a:pt x="2767584" y="6096"/>
                  </a:lnTo>
                  <a:close/>
                </a:path>
                <a:path w="7226934" h="7620">
                  <a:moveTo>
                    <a:pt x="2761487" y="4572"/>
                  </a:moveTo>
                  <a:lnTo>
                    <a:pt x="2761487" y="3048"/>
                  </a:lnTo>
                  <a:lnTo>
                    <a:pt x="2764535" y="0"/>
                  </a:lnTo>
                  <a:lnTo>
                    <a:pt x="2767584" y="0"/>
                  </a:lnTo>
                  <a:lnTo>
                    <a:pt x="2767584" y="7619"/>
                  </a:lnTo>
                  <a:lnTo>
                    <a:pt x="2764535" y="7619"/>
                  </a:lnTo>
                  <a:lnTo>
                    <a:pt x="2761487" y="4572"/>
                  </a:lnTo>
                  <a:close/>
                </a:path>
                <a:path w="7226934" h="7620">
                  <a:moveTo>
                    <a:pt x="2799587" y="6096"/>
                  </a:moveTo>
                  <a:lnTo>
                    <a:pt x="2799587" y="1524"/>
                  </a:lnTo>
                  <a:lnTo>
                    <a:pt x="2801112" y="0"/>
                  </a:lnTo>
                  <a:lnTo>
                    <a:pt x="2804159" y="0"/>
                  </a:lnTo>
                  <a:lnTo>
                    <a:pt x="2805684" y="1524"/>
                  </a:lnTo>
                  <a:lnTo>
                    <a:pt x="2805684" y="6096"/>
                  </a:lnTo>
                  <a:lnTo>
                    <a:pt x="2804159" y="7619"/>
                  </a:lnTo>
                  <a:lnTo>
                    <a:pt x="2801112" y="7619"/>
                  </a:lnTo>
                  <a:lnTo>
                    <a:pt x="2799587" y="6096"/>
                  </a:lnTo>
                  <a:close/>
                </a:path>
                <a:path w="7226934" h="7620">
                  <a:moveTo>
                    <a:pt x="2836164" y="6096"/>
                  </a:moveTo>
                  <a:lnTo>
                    <a:pt x="2836164" y="1524"/>
                  </a:lnTo>
                  <a:lnTo>
                    <a:pt x="2837687" y="0"/>
                  </a:lnTo>
                  <a:lnTo>
                    <a:pt x="2840735" y="0"/>
                  </a:lnTo>
                  <a:lnTo>
                    <a:pt x="2843784" y="3048"/>
                  </a:lnTo>
                  <a:lnTo>
                    <a:pt x="2843784" y="4572"/>
                  </a:lnTo>
                  <a:lnTo>
                    <a:pt x="2840735" y="7619"/>
                  </a:lnTo>
                  <a:lnTo>
                    <a:pt x="2837687" y="7619"/>
                  </a:lnTo>
                  <a:lnTo>
                    <a:pt x="2836164" y="6096"/>
                  </a:lnTo>
                  <a:close/>
                </a:path>
                <a:path w="7226934" h="7620">
                  <a:moveTo>
                    <a:pt x="2878835" y="6096"/>
                  </a:moveTo>
                  <a:lnTo>
                    <a:pt x="2878835" y="1524"/>
                  </a:lnTo>
                  <a:lnTo>
                    <a:pt x="2880359" y="3048"/>
                  </a:lnTo>
                  <a:lnTo>
                    <a:pt x="2880359" y="4572"/>
                  </a:lnTo>
                  <a:lnTo>
                    <a:pt x="2878835" y="6096"/>
                  </a:lnTo>
                  <a:close/>
                </a:path>
                <a:path w="7226934" h="7620">
                  <a:moveTo>
                    <a:pt x="2874264" y="7619"/>
                  </a:moveTo>
                  <a:lnTo>
                    <a:pt x="2874264" y="0"/>
                  </a:lnTo>
                  <a:lnTo>
                    <a:pt x="2878835" y="0"/>
                  </a:lnTo>
                  <a:lnTo>
                    <a:pt x="2878835" y="7619"/>
                  </a:lnTo>
                  <a:lnTo>
                    <a:pt x="2874264" y="7619"/>
                  </a:lnTo>
                  <a:close/>
                </a:path>
                <a:path w="7226934" h="7620">
                  <a:moveTo>
                    <a:pt x="2872739" y="6096"/>
                  </a:moveTo>
                  <a:lnTo>
                    <a:pt x="2872739" y="1524"/>
                  </a:lnTo>
                  <a:lnTo>
                    <a:pt x="2874264" y="1524"/>
                  </a:lnTo>
                  <a:lnTo>
                    <a:pt x="2874264" y="6096"/>
                  </a:lnTo>
                  <a:lnTo>
                    <a:pt x="2872739" y="6096"/>
                  </a:lnTo>
                  <a:close/>
                </a:path>
                <a:path w="7226934" h="7620">
                  <a:moveTo>
                    <a:pt x="2915412" y="6096"/>
                  </a:moveTo>
                  <a:lnTo>
                    <a:pt x="2915412" y="1524"/>
                  </a:lnTo>
                  <a:lnTo>
                    <a:pt x="2916935" y="1524"/>
                  </a:lnTo>
                  <a:lnTo>
                    <a:pt x="2916935" y="6096"/>
                  </a:lnTo>
                  <a:lnTo>
                    <a:pt x="2915412" y="6096"/>
                  </a:lnTo>
                  <a:close/>
                </a:path>
                <a:path w="7226934" h="7620">
                  <a:moveTo>
                    <a:pt x="2910839" y="7619"/>
                  </a:moveTo>
                  <a:lnTo>
                    <a:pt x="2910839" y="0"/>
                  </a:lnTo>
                  <a:lnTo>
                    <a:pt x="2915412" y="0"/>
                  </a:lnTo>
                  <a:lnTo>
                    <a:pt x="2915412" y="7619"/>
                  </a:lnTo>
                  <a:lnTo>
                    <a:pt x="2910839" y="7619"/>
                  </a:lnTo>
                  <a:close/>
                </a:path>
                <a:path w="7226934" h="7620">
                  <a:moveTo>
                    <a:pt x="2909316" y="6096"/>
                  </a:moveTo>
                  <a:lnTo>
                    <a:pt x="2909316" y="1524"/>
                  </a:lnTo>
                  <a:lnTo>
                    <a:pt x="2910839" y="1524"/>
                  </a:lnTo>
                  <a:lnTo>
                    <a:pt x="2910839" y="6096"/>
                  </a:lnTo>
                  <a:lnTo>
                    <a:pt x="2909316" y="6096"/>
                  </a:lnTo>
                  <a:close/>
                </a:path>
                <a:path w="7226934" h="7620">
                  <a:moveTo>
                    <a:pt x="2951987" y="6096"/>
                  </a:moveTo>
                  <a:lnTo>
                    <a:pt x="2951987" y="1524"/>
                  </a:lnTo>
                  <a:lnTo>
                    <a:pt x="2953512" y="1524"/>
                  </a:lnTo>
                  <a:lnTo>
                    <a:pt x="2953512" y="6096"/>
                  </a:lnTo>
                  <a:lnTo>
                    <a:pt x="2951987" y="6096"/>
                  </a:lnTo>
                  <a:close/>
                </a:path>
                <a:path w="7226934" h="7620">
                  <a:moveTo>
                    <a:pt x="2947416" y="7619"/>
                  </a:moveTo>
                  <a:lnTo>
                    <a:pt x="2947416" y="0"/>
                  </a:lnTo>
                  <a:lnTo>
                    <a:pt x="2951987" y="0"/>
                  </a:lnTo>
                  <a:lnTo>
                    <a:pt x="2951987" y="7619"/>
                  </a:lnTo>
                  <a:lnTo>
                    <a:pt x="2947416" y="7619"/>
                  </a:lnTo>
                  <a:close/>
                </a:path>
                <a:path w="7226934" h="7620">
                  <a:moveTo>
                    <a:pt x="2945891" y="6096"/>
                  </a:moveTo>
                  <a:lnTo>
                    <a:pt x="2945891" y="1524"/>
                  </a:lnTo>
                  <a:lnTo>
                    <a:pt x="2947416" y="1524"/>
                  </a:lnTo>
                  <a:lnTo>
                    <a:pt x="2947416" y="6096"/>
                  </a:lnTo>
                  <a:lnTo>
                    <a:pt x="2945891" y="6096"/>
                  </a:lnTo>
                  <a:close/>
                </a:path>
                <a:path w="7226934" h="7620">
                  <a:moveTo>
                    <a:pt x="2988564" y="6096"/>
                  </a:moveTo>
                  <a:lnTo>
                    <a:pt x="2988564" y="1524"/>
                  </a:lnTo>
                  <a:lnTo>
                    <a:pt x="2990087" y="1524"/>
                  </a:lnTo>
                  <a:lnTo>
                    <a:pt x="2990087" y="6096"/>
                  </a:lnTo>
                  <a:lnTo>
                    <a:pt x="2988564" y="6096"/>
                  </a:lnTo>
                  <a:close/>
                </a:path>
                <a:path w="7226934" h="7620">
                  <a:moveTo>
                    <a:pt x="2982468" y="4572"/>
                  </a:moveTo>
                  <a:lnTo>
                    <a:pt x="2982468" y="3048"/>
                  </a:lnTo>
                  <a:lnTo>
                    <a:pt x="2985516" y="0"/>
                  </a:lnTo>
                  <a:lnTo>
                    <a:pt x="2988564" y="0"/>
                  </a:lnTo>
                  <a:lnTo>
                    <a:pt x="2988564" y="7619"/>
                  </a:lnTo>
                  <a:lnTo>
                    <a:pt x="2985516" y="7619"/>
                  </a:lnTo>
                  <a:lnTo>
                    <a:pt x="2982468" y="4572"/>
                  </a:lnTo>
                  <a:close/>
                </a:path>
                <a:path w="7226934" h="7620">
                  <a:moveTo>
                    <a:pt x="3020568" y="6096"/>
                  </a:moveTo>
                  <a:lnTo>
                    <a:pt x="3020568" y="1524"/>
                  </a:lnTo>
                  <a:lnTo>
                    <a:pt x="3022091" y="0"/>
                  </a:lnTo>
                  <a:lnTo>
                    <a:pt x="3025139" y="0"/>
                  </a:lnTo>
                  <a:lnTo>
                    <a:pt x="3026664" y="1524"/>
                  </a:lnTo>
                  <a:lnTo>
                    <a:pt x="3026664" y="6096"/>
                  </a:lnTo>
                  <a:lnTo>
                    <a:pt x="3025139" y="7619"/>
                  </a:lnTo>
                  <a:lnTo>
                    <a:pt x="3022091" y="7619"/>
                  </a:lnTo>
                  <a:lnTo>
                    <a:pt x="3020568" y="6096"/>
                  </a:lnTo>
                  <a:close/>
                </a:path>
                <a:path w="7226934" h="7620">
                  <a:moveTo>
                    <a:pt x="3057143" y="6096"/>
                  </a:moveTo>
                  <a:lnTo>
                    <a:pt x="3057143" y="1524"/>
                  </a:lnTo>
                  <a:lnTo>
                    <a:pt x="3058668" y="0"/>
                  </a:lnTo>
                  <a:lnTo>
                    <a:pt x="3061716" y="0"/>
                  </a:lnTo>
                  <a:lnTo>
                    <a:pt x="3064764" y="3048"/>
                  </a:lnTo>
                  <a:lnTo>
                    <a:pt x="3064764" y="4572"/>
                  </a:lnTo>
                  <a:lnTo>
                    <a:pt x="3061716" y="7619"/>
                  </a:lnTo>
                  <a:lnTo>
                    <a:pt x="3058668" y="7619"/>
                  </a:lnTo>
                  <a:lnTo>
                    <a:pt x="3057143" y="6096"/>
                  </a:lnTo>
                  <a:close/>
                </a:path>
                <a:path w="7226934" h="7620">
                  <a:moveTo>
                    <a:pt x="3099816" y="6096"/>
                  </a:moveTo>
                  <a:lnTo>
                    <a:pt x="3099816" y="1524"/>
                  </a:lnTo>
                  <a:lnTo>
                    <a:pt x="3101339" y="3048"/>
                  </a:lnTo>
                  <a:lnTo>
                    <a:pt x="3101339" y="4572"/>
                  </a:lnTo>
                  <a:lnTo>
                    <a:pt x="3099816" y="6096"/>
                  </a:lnTo>
                  <a:close/>
                </a:path>
                <a:path w="7226934" h="7620">
                  <a:moveTo>
                    <a:pt x="3095243" y="7619"/>
                  </a:moveTo>
                  <a:lnTo>
                    <a:pt x="3095243" y="0"/>
                  </a:lnTo>
                  <a:lnTo>
                    <a:pt x="3099816" y="0"/>
                  </a:lnTo>
                  <a:lnTo>
                    <a:pt x="3099816" y="7619"/>
                  </a:lnTo>
                  <a:lnTo>
                    <a:pt x="3095243" y="7619"/>
                  </a:lnTo>
                  <a:close/>
                </a:path>
                <a:path w="7226934" h="7620">
                  <a:moveTo>
                    <a:pt x="3093719" y="6096"/>
                  </a:moveTo>
                  <a:lnTo>
                    <a:pt x="3093719" y="1524"/>
                  </a:lnTo>
                  <a:lnTo>
                    <a:pt x="3095243" y="1524"/>
                  </a:lnTo>
                  <a:lnTo>
                    <a:pt x="3095243" y="6096"/>
                  </a:lnTo>
                  <a:lnTo>
                    <a:pt x="3093719" y="6096"/>
                  </a:lnTo>
                  <a:close/>
                </a:path>
                <a:path w="7226934" h="7620">
                  <a:moveTo>
                    <a:pt x="3136391" y="6096"/>
                  </a:moveTo>
                  <a:lnTo>
                    <a:pt x="3136391" y="1524"/>
                  </a:lnTo>
                  <a:lnTo>
                    <a:pt x="3137916" y="1524"/>
                  </a:lnTo>
                  <a:lnTo>
                    <a:pt x="3137916" y="6096"/>
                  </a:lnTo>
                  <a:lnTo>
                    <a:pt x="3136391" y="6096"/>
                  </a:lnTo>
                  <a:close/>
                </a:path>
                <a:path w="7226934" h="7620">
                  <a:moveTo>
                    <a:pt x="3131819" y="7619"/>
                  </a:moveTo>
                  <a:lnTo>
                    <a:pt x="3131819" y="0"/>
                  </a:lnTo>
                  <a:lnTo>
                    <a:pt x="3136391" y="0"/>
                  </a:lnTo>
                  <a:lnTo>
                    <a:pt x="3136391" y="7619"/>
                  </a:lnTo>
                  <a:lnTo>
                    <a:pt x="3131819" y="7619"/>
                  </a:lnTo>
                  <a:close/>
                </a:path>
                <a:path w="7226934" h="7620">
                  <a:moveTo>
                    <a:pt x="3130296" y="6096"/>
                  </a:moveTo>
                  <a:lnTo>
                    <a:pt x="3130296" y="1524"/>
                  </a:lnTo>
                  <a:lnTo>
                    <a:pt x="3131819" y="1524"/>
                  </a:lnTo>
                  <a:lnTo>
                    <a:pt x="3131819" y="6096"/>
                  </a:lnTo>
                  <a:lnTo>
                    <a:pt x="3130296" y="6096"/>
                  </a:lnTo>
                  <a:close/>
                </a:path>
                <a:path w="7226934" h="7620">
                  <a:moveTo>
                    <a:pt x="3172968" y="6096"/>
                  </a:moveTo>
                  <a:lnTo>
                    <a:pt x="3172968" y="1524"/>
                  </a:lnTo>
                  <a:lnTo>
                    <a:pt x="3174491" y="1524"/>
                  </a:lnTo>
                  <a:lnTo>
                    <a:pt x="3174491" y="6096"/>
                  </a:lnTo>
                  <a:lnTo>
                    <a:pt x="3172968" y="6096"/>
                  </a:lnTo>
                  <a:close/>
                </a:path>
                <a:path w="7226934" h="7620">
                  <a:moveTo>
                    <a:pt x="3168396" y="7619"/>
                  </a:moveTo>
                  <a:lnTo>
                    <a:pt x="3168396" y="0"/>
                  </a:lnTo>
                  <a:lnTo>
                    <a:pt x="3172968" y="0"/>
                  </a:lnTo>
                  <a:lnTo>
                    <a:pt x="3172968" y="7619"/>
                  </a:lnTo>
                  <a:lnTo>
                    <a:pt x="3168396" y="7619"/>
                  </a:lnTo>
                  <a:close/>
                </a:path>
                <a:path w="7226934" h="7620">
                  <a:moveTo>
                    <a:pt x="3166871" y="6096"/>
                  </a:moveTo>
                  <a:lnTo>
                    <a:pt x="3166871" y="1524"/>
                  </a:lnTo>
                  <a:lnTo>
                    <a:pt x="3168396" y="1524"/>
                  </a:lnTo>
                  <a:lnTo>
                    <a:pt x="3168396" y="6096"/>
                  </a:lnTo>
                  <a:lnTo>
                    <a:pt x="3166871" y="6096"/>
                  </a:lnTo>
                  <a:close/>
                </a:path>
                <a:path w="7226934" h="7620">
                  <a:moveTo>
                    <a:pt x="3203448" y="4572"/>
                  </a:moveTo>
                  <a:lnTo>
                    <a:pt x="3203448" y="3048"/>
                  </a:lnTo>
                  <a:lnTo>
                    <a:pt x="3206496" y="0"/>
                  </a:lnTo>
                  <a:lnTo>
                    <a:pt x="3209543" y="0"/>
                  </a:lnTo>
                  <a:lnTo>
                    <a:pt x="3211068" y="1524"/>
                  </a:lnTo>
                  <a:lnTo>
                    <a:pt x="3211068" y="6096"/>
                  </a:lnTo>
                  <a:lnTo>
                    <a:pt x="3209543" y="7619"/>
                  </a:lnTo>
                  <a:lnTo>
                    <a:pt x="3206496" y="7619"/>
                  </a:lnTo>
                  <a:lnTo>
                    <a:pt x="3203448" y="4572"/>
                  </a:lnTo>
                  <a:close/>
                </a:path>
                <a:path w="7226934" h="7620">
                  <a:moveTo>
                    <a:pt x="3241548" y="6096"/>
                  </a:moveTo>
                  <a:lnTo>
                    <a:pt x="3241548" y="1524"/>
                  </a:lnTo>
                  <a:lnTo>
                    <a:pt x="3243071" y="0"/>
                  </a:lnTo>
                  <a:lnTo>
                    <a:pt x="3246119" y="0"/>
                  </a:lnTo>
                  <a:lnTo>
                    <a:pt x="3247643" y="1524"/>
                  </a:lnTo>
                  <a:lnTo>
                    <a:pt x="3247643" y="6096"/>
                  </a:lnTo>
                  <a:lnTo>
                    <a:pt x="3246119" y="7619"/>
                  </a:lnTo>
                  <a:lnTo>
                    <a:pt x="3243071" y="7619"/>
                  </a:lnTo>
                  <a:lnTo>
                    <a:pt x="3241548" y="6096"/>
                  </a:lnTo>
                  <a:close/>
                </a:path>
                <a:path w="7226934" h="7620">
                  <a:moveTo>
                    <a:pt x="3278123" y="6096"/>
                  </a:moveTo>
                  <a:lnTo>
                    <a:pt x="3278123" y="1524"/>
                  </a:lnTo>
                  <a:lnTo>
                    <a:pt x="3279648" y="0"/>
                  </a:lnTo>
                  <a:lnTo>
                    <a:pt x="3282696" y="0"/>
                  </a:lnTo>
                  <a:lnTo>
                    <a:pt x="3285743" y="3048"/>
                  </a:lnTo>
                  <a:lnTo>
                    <a:pt x="3285743" y="4572"/>
                  </a:lnTo>
                  <a:lnTo>
                    <a:pt x="3282696" y="7619"/>
                  </a:lnTo>
                  <a:lnTo>
                    <a:pt x="3279648" y="7619"/>
                  </a:lnTo>
                  <a:lnTo>
                    <a:pt x="3278123" y="6096"/>
                  </a:lnTo>
                  <a:close/>
                </a:path>
                <a:path w="7226934" h="7620">
                  <a:moveTo>
                    <a:pt x="3320796" y="6096"/>
                  </a:moveTo>
                  <a:lnTo>
                    <a:pt x="3320796" y="1524"/>
                  </a:lnTo>
                  <a:lnTo>
                    <a:pt x="3322319" y="3048"/>
                  </a:lnTo>
                  <a:lnTo>
                    <a:pt x="3322319" y="4572"/>
                  </a:lnTo>
                  <a:lnTo>
                    <a:pt x="3320796" y="6096"/>
                  </a:lnTo>
                  <a:close/>
                </a:path>
                <a:path w="7226934" h="7620">
                  <a:moveTo>
                    <a:pt x="3316223" y="7619"/>
                  </a:moveTo>
                  <a:lnTo>
                    <a:pt x="3316223" y="0"/>
                  </a:lnTo>
                  <a:lnTo>
                    <a:pt x="3320796" y="0"/>
                  </a:lnTo>
                  <a:lnTo>
                    <a:pt x="3320796" y="7619"/>
                  </a:lnTo>
                  <a:lnTo>
                    <a:pt x="3316223" y="7619"/>
                  </a:lnTo>
                  <a:close/>
                </a:path>
                <a:path w="7226934" h="7620">
                  <a:moveTo>
                    <a:pt x="3314700" y="6096"/>
                  </a:moveTo>
                  <a:lnTo>
                    <a:pt x="3314700" y="1524"/>
                  </a:lnTo>
                  <a:lnTo>
                    <a:pt x="3316223" y="1524"/>
                  </a:lnTo>
                  <a:lnTo>
                    <a:pt x="3316223" y="6096"/>
                  </a:lnTo>
                  <a:lnTo>
                    <a:pt x="3314700" y="6096"/>
                  </a:lnTo>
                  <a:close/>
                </a:path>
                <a:path w="7226934" h="7620">
                  <a:moveTo>
                    <a:pt x="3357371" y="6096"/>
                  </a:moveTo>
                  <a:lnTo>
                    <a:pt x="3357371" y="1524"/>
                  </a:lnTo>
                  <a:lnTo>
                    <a:pt x="3358896" y="1524"/>
                  </a:lnTo>
                  <a:lnTo>
                    <a:pt x="3358896" y="6096"/>
                  </a:lnTo>
                  <a:lnTo>
                    <a:pt x="3357371" y="6096"/>
                  </a:lnTo>
                  <a:close/>
                </a:path>
                <a:path w="7226934" h="7620">
                  <a:moveTo>
                    <a:pt x="3352800" y="7619"/>
                  </a:moveTo>
                  <a:lnTo>
                    <a:pt x="3352800" y="0"/>
                  </a:lnTo>
                  <a:lnTo>
                    <a:pt x="3357371" y="0"/>
                  </a:lnTo>
                  <a:lnTo>
                    <a:pt x="3357371" y="7619"/>
                  </a:lnTo>
                  <a:lnTo>
                    <a:pt x="3352800" y="7619"/>
                  </a:lnTo>
                  <a:close/>
                </a:path>
                <a:path w="7226934" h="7620">
                  <a:moveTo>
                    <a:pt x="3351275" y="6096"/>
                  </a:moveTo>
                  <a:lnTo>
                    <a:pt x="3351275" y="1524"/>
                  </a:lnTo>
                  <a:lnTo>
                    <a:pt x="3352800" y="1524"/>
                  </a:lnTo>
                  <a:lnTo>
                    <a:pt x="3352800" y="6096"/>
                  </a:lnTo>
                  <a:lnTo>
                    <a:pt x="3351275" y="6096"/>
                  </a:lnTo>
                  <a:close/>
                </a:path>
                <a:path w="7226934" h="7620">
                  <a:moveTo>
                    <a:pt x="3393948" y="6096"/>
                  </a:moveTo>
                  <a:lnTo>
                    <a:pt x="3393948" y="1524"/>
                  </a:lnTo>
                  <a:lnTo>
                    <a:pt x="3395471" y="1524"/>
                  </a:lnTo>
                  <a:lnTo>
                    <a:pt x="3395471" y="6096"/>
                  </a:lnTo>
                  <a:lnTo>
                    <a:pt x="3393948" y="6096"/>
                  </a:lnTo>
                  <a:close/>
                </a:path>
                <a:path w="7226934" h="7620">
                  <a:moveTo>
                    <a:pt x="3389375" y="7619"/>
                  </a:moveTo>
                  <a:lnTo>
                    <a:pt x="3389375" y="0"/>
                  </a:lnTo>
                  <a:lnTo>
                    <a:pt x="3393948" y="0"/>
                  </a:lnTo>
                  <a:lnTo>
                    <a:pt x="3393948" y="7619"/>
                  </a:lnTo>
                  <a:lnTo>
                    <a:pt x="3389375" y="7619"/>
                  </a:lnTo>
                  <a:close/>
                </a:path>
                <a:path w="7226934" h="7620">
                  <a:moveTo>
                    <a:pt x="3387852" y="6096"/>
                  </a:moveTo>
                  <a:lnTo>
                    <a:pt x="3387852" y="1524"/>
                  </a:lnTo>
                  <a:lnTo>
                    <a:pt x="3389375" y="1524"/>
                  </a:lnTo>
                  <a:lnTo>
                    <a:pt x="3389375" y="6096"/>
                  </a:lnTo>
                  <a:lnTo>
                    <a:pt x="3387852" y="6096"/>
                  </a:lnTo>
                  <a:close/>
                </a:path>
                <a:path w="7226934" h="7620">
                  <a:moveTo>
                    <a:pt x="3424427" y="4572"/>
                  </a:moveTo>
                  <a:lnTo>
                    <a:pt x="3424427" y="3048"/>
                  </a:lnTo>
                  <a:lnTo>
                    <a:pt x="3427475" y="0"/>
                  </a:lnTo>
                  <a:lnTo>
                    <a:pt x="3430523" y="0"/>
                  </a:lnTo>
                  <a:lnTo>
                    <a:pt x="3432048" y="1524"/>
                  </a:lnTo>
                  <a:lnTo>
                    <a:pt x="3432048" y="6096"/>
                  </a:lnTo>
                  <a:lnTo>
                    <a:pt x="3430523" y="7619"/>
                  </a:lnTo>
                  <a:lnTo>
                    <a:pt x="3427475" y="7619"/>
                  </a:lnTo>
                  <a:lnTo>
                    <a:pt x="3424427" y="4572"/>
                  </a:lnTo>
                  <a:close/>
                </a:path>
                <a:path w="7226934" h="7620">
                  <a:moveTo>
                    <a:pt x="3462527" y="6096"/>
                  </a:moveTo>
                  <a:lnTo>
                    <a:pt x="3462527" y="1524"/>
                  </a:lnTo>
                  <a:lnTo>
                    <a:pt x="3464052" y="0"/>
                  </a:lnTo>
                  <a:lnTo>
                    <a:pt x="3467100" y="0"/>
                  </a:lnTo>
                  <a:lnTo>
                    <a:pt x="3468623" y="1524"/>
                  </a:lnTo>
                  <a:lnTo>
                    <a:pt x="3468623" y="6096"/>
                  </a:lnTo>
                  <a:lnTo>
                    <a:pt x="3467100" y="7619"/>
                  </a:lnTo>
                  <a:lnTo>
                    <a:pt x="3464052" y="7619"/>
                  </a:lnTo>
                  <a:lnTo>
                    <a:pt x="3462527" y="6096"/>
                  </a:lnTo>
                  <a:close/>
                </a:path>
                <a:path w="7226934" h="7620">
                  <a:moveTo>
                    <a:pt x="3499103" y="6096"/>
                  </a:moveTo>
                  <a:lnTo>
                    <a:pt x="3499103" y="1524"/>
                  </a:lnTo>
                  <a:lnTo>
                    <a:pt x="3500627" y="0"/>
                  </a:lnTo>
                  <a:lnTo>
                    <a:pt x="3503675" y="0"/>
                  </a:lnTo>
                  <a:lnTo>
                    <a:pt x="3506723" y="3048"/>
                  </a:lnTo>
                  <a:lnTo>
                    <a:pt x="3506723" y="4572"/>
                  </a:lnTo>
                  <a:lnTo>
                    <a:pt x="3503675" y="7619"/>
                  </a:lnTo>
                  <a:lnTo>
                    <a:pt x="3500627" y="7619"/>
                  </a:lnTo>
                  <a:lnTo>
                    <a:pt x="3499103" y="6096"/>
                  </a:lnTo>
                  <a:close/>
                </a:path>
                <a:path w="7226934" h="7620">
                  <a:moveTo>
                    <a:pt x="3541775" y="6096"/>
                  </a:moveTo>
                  <a:lnTo>
                    <a:pt x="3541775" y="1524"/>
                  </a:lnTo>
                  <a:lnTo>
                    <a:pt x="3543300" y="1524"/>
                  </a:lnTo>
                  <a:lnTo>
                    <a:pt x="3543300" y="6096"/>
                  </a:lnTo>
                  <a:lnTo>
                    <a:pt x="3541775" y="6096"/>
                  </a:lnTo>
                  <a:close/>
                </a:path>
                <a:path w="7226934" h="7620">
                  <a:moveTo>
                    <a:pt x="3537203" y="7619"/>
                  </a:moveTo>
                  <a:lnTo>
                    <a:pt x="3537203" y="0"/>
                  </a:lnTo>
                  <a:lnTo>
                    <a:pt x="3541775" y="0"/>
                  </a:lnTo>
                  <a:lnTo>
                    <a:pt x="3541775" y="7619"/>
                  </a:lnTo>
                  <a:lnTo>
                    <a:pt x="3537203" y="7619"/>
                  </a:lnTo>
                  <a:close/>
                </a:path>
                <a:path w="7226934" h="7620">
                  <a:moveTo>
                    <a:pt x="3535680" y="6096"/>
                  </a:moveTo>
                  <a:lnTo>
                    <a:pt x="3535680" y="1524"/>
                  </a:lnTo>
                  <a:lnTo>
                    <a:pt x="3537203" y="1524"/>
                  </a:lnTo>
                  <a:lnTo>
                    <a:pt x="3537203" y="6096"/>
                  </a:lnTo>
                  <a:lnTo>
                    <a:pt x="3535680" y="6096"/>
                  </a:lnTo>
                  <a:close/>
                </a:path>
                <a:path w="7226934" h="7620">
                  <a:moveTo>
                    <a:pt x="3578352" y="6096"/>
                  </a:moveTo>
                  <a:lnTo>
                    <a:pt x="3578352" y="1524"/>
                  </a:lnTo>
                  <a:lnTo>
                    <a:pt x="3579875" y="1524"/>
                  </a:lnTo>
                  <a:lnTo>
                    <a:pt x="3579875" y="6096"/>
                  </a:lnTo>
                  <a:lnTo>
                    <a:pt x="3578352" y="6096"/>
                  </a:lnTo>
                  <a:close/>
                </a:path>
                <a:path w="7226934" h="7620">
                  <a:moveTo>
                    <a:pt x="3573780" y="7619"/>
                  </a:moveTo>
                  <a:lnTo>
                    <a:pt x="3573780" y="0"/>
                  </a:lnTo>
                  <a:lnTo>
                    <a:pt x="3578352" y="0"/>
                  </a:lnTo>
                  <a:lnTo>
                    <a:pt x="3578352" y="7619"/>
                  </a:lnTo>
                  <a:lnTo>
                    <a:pt x="3573780" y="7619"/>
                  </a:lnTo>
                  <a:close/>
                </a:path>
                <a:path w="7226934" h="7620">
                  <a:moveTo>
                    <a:pt x="3572255" y="6096"/>
                  </a:moveTo>
                  <a:lnTo>
                    <a:pt x="3572255" y="1524"/>
                  </a:lnTo>
                  <a:lnTo>
                    <a:pt x="3573780" y="1524"/>
                  </a:lnTo>
                  <a:lnTo>
                    <a:pt x="3573780" y="6096"/>
                  </a:lnTo>
                  <a:lnTo>
                    <a:pt x="3572255" y="6096"/>
                  </a:lnTo>
                  <a:close/>
                </a:path>
                <a:path w="7226934" h="7620">
                  <a:moveTo>
                    <a:pt x="3614927" y="6096"/>
                  </a:moveTo>
                  <a:lnTo>
                    <a:pt x="3614927" y="1524"/>
                  </a:lnTo>
                  <a:lnTo>
                    <a:pt x="3616452" y="1524"/>
                  </a:lnTo>
                  <a:lnTo>
                    <a:pt x="3616452" y="6096"/>
                  </a:lnTo>
                  <a:lnTo>
                    <a:pt x="3614927" y="6096"/>
                  </a:lnTo>
                  <a:close/>
                </a:path>
                <a:path w="7226934" h="7620">
                  <a:moveTo>
                    <a:pt x="3610355" y="7619"/>
                  </a:moveTo>
                  <a:lnTo>
                    <a:pt x="3610355" y="0"/>
                  </a:lnTo>
                  <a:lnTo>
                    <a:pt x="3614927" y="0"/>
                  </a:lnTo>
                  <a:lnTo>
                    <a:pt x="3614927" y="7619"/>
                  </a:lnTo>
                  <a:lnTo>
                    <a:pt x="3610355" y="7619"/>
                  </a:lnTo>
                  <a:close/>
                </a:path>
                <a:path w="7226934" h="7620">
                  <a:moveTo>
                    <a:pt x="3608832" y="6096"/>
                  </a:moveTo>
                  <a:lnTo>
                    <a:pt x="3608832" y="1524"/>
                  </a:lnTo>
                  <a:lnTo>
                    <a:pt x="3610355" y="1524"/>
                  </a:lnTo>
                  <a:lnTo>
                    <a:pt x="3610355" y="6096"/>
                  </a:lnTo>
                  <a:lnTo>
                    <a:pt x="3608832" y="6096"/>
                  </a:lnTo>
                  <a:close/>
                </a:path>
                <a:path w="7226934" h="7620">
                  <a:moveTo>
                    <a:pt x="3645407" y="4572"/>
                  </a:moveTo>
                  <a:lnTo>
                    <a:pt x="3645407" y="3048"/>
                  </a:lnTo>
                  <a:lnTo>
                    <a:pt x="3648455" y="0"/>
                  </a:lnTo>
                  <a:lnTo>
                    <a:pt x="3651503" y="0"/>
                  </a:lnTo>
                  <a:lnTo>
                    <a:pt x="3653027" y="1524"/>
                  </a:lnTo>
                  <a:lnTo>
                    <a:pt x="3653027" y="6096"/>
                  </a:lnTo>
                  <a:lnTo>
                    <a:pt x="3651503" y="7619"/>
                  </a:lnTo>
                  <a:lnTo>
                    <a:pt x="3648455" y="7619"/>
                  </a:lnTo>
                  <a:lnTo>
                    <a:pt x="3645407" y="4572"/>
                  </a:lnTo>
                  <a:close/>
                </a:path>
                <a:path w="7226934" h="7620">
                  <a:moveTo>
                    <a:pt x="3683507" y="6096"/>
                  </a:moveTo>
                  <a:lnTo>
                    <a:pt x="3683507" y="1524"/>
                  </a:lnTo>
                  <a:lnTo>
                    <a:pt x="3685032" y="0"/>
                  </a:lnTo>
                  <a:lnTo>
                    <a:pt x="3688080" y="0"/>
                  </a:lnTo>
                  <a:lnTo>
                    <a:pt x="3689603" y="1524"/>
                  </a:lnTo>
                  <a:lnTo>
                    <a:pt x="3689603" y="6096"/>
                  </a:lnTo>
                  <a:lnTo>
                    <a:pt x="3688080" y="7619"/>
                  </a:lnTo>
                  <a:lnTo>
                    <a:pt x="3685032" y="7619"/>
                  </a:lnTo>
                  <a:lnTo>
                    <a:pt x="3683507" y="6096"/>
                  </a:lnTo>
                  <a:close/>
                </a:path>
                <a:path w="7226934" h="7620">
                  <a:moveTo>
                    <a:pt x="3720084" y="6096"/>
                  </a:moveTo>
                  <a:lnTo>
                    <a:pt x="3720084" y="1524"/>
                  </a:lnTo>
                  <a:lnTo>
                    <a:pt x="3721607" y="0"/>
                  </a:lnTo>
                  <a:lnTo>
                    <a:pt x="3724655" y="0"/>
                  </a:lnTo>
                  <a:lnTo>
                    <a:pt x="3727703" y="3048"/>
                  </a:lnTo>
                  <a:lnTo>
                    <a:pt x="3727703" y="4572"/>
                  </a:lnTo>
                  <a:lnTo>
                    <a:pt x="3724655" y="7619"/>
                  </a:lnTo>
                  <a:lnTo>
                    <a:pt x="3721607" y="7619"/>
                  </a:lnTo>
                  <a:lnTo>
                    <a:pt x="3720084" y="6096"/>
                  </a:lnTo>
                  <a:close/>
                </a:path>
                <a:path w="7226934" h="7620">
                  <a:moveTo>
                    <a:pt x="3762755" y="6096"/>
                  </a:moveTo>
                  <a:lnTo>
                    <a:pt x="3762755" y="1524"/>
                  </a:lnTo>
                  <a:lnTo>
                    <a:pt x="3764280" y="1524"/>
                  </a:lnTo>
                  <a:lnTo>
                    <a:pt x="3764280" y="6096"/>
                  </a:lnTo>
                  <a:lnTo>
                    <a:pt x="3762755" y="6096"/>
                  </a:lnTo>
                  <a:close/>
                </a:path>
                <a:path w="7226934" h="7620">
                  <a:moveTo>
                    <a:pt x="3758184" y="7619"/>
                  </a:moveTo>
                  <a:lnTo>
                    <a:pt x="3758184" y="0"/>
                  </a:lnTo>
                  <a:lnTo>
                    <a:pt x="3762755" y="0"/>
                  </a:lnTo>
                  <a:lnTo>
                    <a:pt x="3762755" y="7619"/>
                  </a:lnTo>
                  <a:lnTo>
                    <a:pt x="3758184" y="7619"/>
                  </a:lnTo>
                  <a:close/>
                </a:path>
                <a:path w="7226934" h="7620">
                  <a:moveTo>
                    <a:pt x="3756659" y="6096"/>
                  </a:moveTo>
                  <a:lnTo>
                    <a:pt x="3756659" y="1524"/>
                  </a:lnTo>
                  <a:lnTo>
                    <a:pt x="3758184" y="1524"/>
                  </a:lnTo>
                  <a:lnTo>
                    <a:pt x="3758184" y="6096"/>
                  </a:lnTo>
                  <a:lnTo>
                    <a:pt x="3756659" y="6096"/>
                  </a:lnTo>
                  <a:close/>
                </a:path>
                <a:path w="7226934" h="7620">
                  <a:moveTo>
                    <a:pt x="3799332" y="6096"/>
                  </a:moveTo>
                  <a:lnTo>
                    <a:pt x="3799332" y="1524"/>
                  </a:lnTo>
                  <a:lnTo>
                    <a:pt x="3800855" y="1524"/>
                  </a:lnTo>
                  <a:lnTo>
                    <a:pt x="3800855" y="6096"/>
                  </a:lnTo>
                  <a:lnTo>
                    <a:pt x="3799332" y="6096"/>
                  </a:lnTo>
                  <a:close/>
                </a:path>
                <a:path w="7226934" h="7620">
                  <a:moveTo>
                    <a:pt x="3794759" y="7619"/>
                  </a:moveTo>
                  <a:lnTo>
                    <a:pt x="3794759" y="0"/>
                  </a:lnTo>
                  <a:lnTo>
                    <a:pt x="3799332" y="0"/>
                  </a:lnTo>
                  <a:lnTo>
                    <a:pt x="3799332" y="7619"/>
                  </a:lnTo>
                  <a:lnTo>
                    <a:pt x="3794759" y="7619"/>
                  </a:lnTo>
                  <a:close/>
                </a:path>
                <a:path w="7226934" h="7620">
                  <a:moveTo>
                    <a:pt x="3793236" y="6096"/>
                  </a:moveTo>
                  <a:lnTo>
                    <a:pt x="3793236" y="1524"/>
                  </a:lnTo>
                  <a:lnTo>
                    <a:pt x="3794759" y="1524"/>
                  </a:lnTo>
                  <a:lnTo>
                    <a:pt x="3794759" y="6096"/>
                  </a:lnTo>
                  <a:lnTo>
                    <a:pt x="3793236" y="6096"/>
                  </a:lnTo>
                  <a:close/>
                </a:path>
                <a:path w="7226934" h="7620">
                  <a:moveTo>
                    <a:pt x="3835907" y="6096"/>
                  </a:moveTo>
                  <a:lnTo>
                    <a:pt x="3835907" y="1524"/>
                  </a:lnTo>
                  <a:lnTo>
                    <a:pt x="3837432" y="1524"/>
                  </a:lnTo>
                  <a:lnTo>
                    <a:pt x="3837432" y="6096"/>
                  </a:lnTo>
                  <a:lnTo>
                    <a:pt x="3835907" y="6096"/>
                  </a:lnTo>
                  <a:close/>
                </a:path>
                <a:path w="7226934" h="7620">
                  <a:moveTo>
                    <a:pt x="3831336" y="7619"/>
                  </a:moveTo>
                  <a:lnTo>
                    <a:pt x="3831336" y="0"/>
                  </a:lnTo>
                  <a:lnTo>
                    <a:pt x="3835907" y="0"/>
                  </a:lnTo>
                  <a:lnTo>
                    <a:pt x="3835907" y="7619"/>
                  </a:lnTo>
                  <a:lnTo>
                    <a:pt x="3831336" y="7619"/>
                  </a:lnTo>
                  <a:close/>
                </a:path>
                <a:path w="7226934" h="7620">
                  <a:moveTo>
                    <a:pt x="3829812" y="4572"/>
                  </a:moveTo>
                  <a:lnTo>
                    <a:pt x="3829812" y="3048"/>
                  </a:lnTo>
                  <a:lnTo>
                    <a:pt x="3831336" y="1524"/>
                  </a:lnTo>
                  <a:lnTo>
                    <a:pt x="3831336" y="6096"/>
                  </a:lnTo>
                  <a:lnTo>
                    <a:pt x="3829812" y="4572"/>
                  </a:lnTo>
                  <a:close/>
                </a:path>
                <a:path w="7226934" h="7620">
                  <a:moveTo>
                    <a:pt x="3866387" y="4572"/>
                  </a:moveTo>
                  <a:lnTo>
                    <a:pt x="3866387" y="3048"/>
                  </a:lnTo>
                  <a:lnTo>
                    <a:pt x="3869436" y="0"/>
                  </a:lnTo>
                  <a:lnTo>
                    <a:pt x="3872484" y="0"/>
                  </a:lnTo>
                  <a:lnTo>
                    <a:pt x="3874007" y="1524"/>
                  </a:lnTo>
                  <a:lnTo>
                    <a:pt x="3874007" y="6096"/>
                  </a:lnTo>
                  <a:lnTo>
                    <a:pt x="3872484" y="7619"/>
                  </a:lnTo>
                  <a:lnTo>
                    <a:pt x="3869436" y="7619"/>
                  </a:lnTo>
                  <a:lnTo>
                    <a:pt x="3866387" y="4572"/>
                  </a:lnTo>
                  <a:close/>
                </a:path>
                <a:path w="7226934" h="7620">
                  <a:moveTo>
                    <a:pt x="3904487" y="6096"/>
                  </a:moveTo>
                  <a:lnTo>
                    <a:pt x="3904487" y="1524"/>
                  </a:lnTo>
                  <a:lnTo>
                    <a:pt x="3906012" y="0"/>
                  </a:lnTo>
                  <a:lnTo>
                    <a:pt x="3909059" y="0"/>
                  </a:lnTo>
                  <a:lnTo>
                    <a:pt x="3910584" y="1524"/>
                  </a:lnTo>
                  <a:lnTo>
                    <a:pt x="3910584" y="6096"/>
                  </a:lnTo>
                  <a:lnTo>
                    <a:pt x="3909059" y="7619"/>
                  </a:lnTo>
                  <a:lnTo>
                    <a:pt x="3906012" y="7619"/>
                  </a:lnTo>
                  <a:lnTo>
                    <a:pt x="3904487" y="6096"/>
                  </a:lnTo>
                  <a:close/>
                </a:path>
                <a:path w="7226934" h="7620">
                  <a:moveTo>
                    <a:pt x="3941064" y="6096"/>
                  </a:moveTo>
                  <a:lnTo>
                    <a:pt x="3941064" y="1524"/>
                  </a:lnTo>
                  <a:lnTo>
                    <a:pt x="3942587" y="0"/>
                  </a:lnTo>
                  <a:lnTo>
                    <a:pt x="3945636" y="0"/>
                  </a:lnTo>
                  <a:lnTo>
                    <a:pt x="3948684" y="3048"/>
                  </a:lnTo>
                  <a:lnTo>
                    <a:pt x="3948684" y="4572"/>
                  </a:lnTo>
                  <a:lnTo>
                    <a:pt x="3945636" y="7619"/>
                  </a:lnTo>
                  <a:lnTo>
                    <a:pt x="3942587" y="7619"/>
                  </a:lnTo>
                  <a:lnTo>
                    <a:pt x="3941064" y="6096"/>
                  </a:lnTo>
                  <a:close/>
                </a:path>
                <a:path w="7226934" h="7620">
                  <a:moveTo>
                    <a:pt x="3983736" y="6096"/>
                  </a:moveTo>
                  <a:lnTo>
                    <a:pt x="3983736" y="1524"/>
                  </a:lnTo>
                  <a:lnTo>
                    <a:pt x="3985259" y="1524"/>
                  </a:lnTo>
                  <a:lnTo>
                    <a:pt x="3985259" y="6096"/>
                  </a:lnTo>
                  <a:lnTo>
                    <a:pt x="3983736" y="6096"/>
                  </a:lnTo>
                  <a:close/>
                </a:path>
                <a:path w="7226934" h="7620">
                  <a:moveTo>
                    <a:pt x="3979164" y="7619"/>
                  </a:moveTo>
                  <a:lnTo>
                    <a:pt x="3979164" y="0"/>
                  </a:lnTo>
                  <a:lnTo>
                    <a:pt x="3983736" y="0"/>
                  </a:lnTo>
                  <a:lnTo>
                    <a:pt x="3983736" y="7619"/>
                  </a:lnTo>
                  <a:lnTo>
                    <a:pt x="3979164" y="7619"/>
                  </a:lnTo>
                  <a:close/>
                </a:path>
                <a:path w="7226934" h="7620">
                  <a:moveTo>
                    <a:pt x="3977639" y="6096"/>
                  </a:moveTo>
                  <a:lnTo>
                    <a:pt x="3977639" y="1524"/>
                  </a:lnTo>
                  <a:lnTo>
                    <a:pt x="3979164" y="1524"/>
                  </a:lnTo>
                  <a:lnTo>
                    <a:pt x="3979164" y="6096"/>
                  </a:lnTo>
                  <a:lnTo>
                    <a:pt x="3977639" y="6096"/>
                  </a:lnTo>
                  <a:close/>
                </a:path>
                <a:path w="7226934" h="7620">
                  <a:moveTo>
                    <a:pt x="4020312" y="6096"/>
                  </a:moveTo>
                  <a:lnTo>
                    <a:pt x="4020312" y="1524"/>
                  </a:lnTo>
                  <a:lnTo>
                    <a:pt x="4021836" y="1524"/>
                  </a:lnTo>
                  <a:lnTo>
                    <a:pt x="4021836" y="6096"/>
                  </a:lnTo>
                  <a:lnTo>
                    <a:pt x="4020312" y="6096"/>
                  </a:lnTo>
                  <a:close/>
                </a:path>
                <a:path w="7226934" h="7620">
                  <a:moveTo>
                    <a:pt x="4015739" y="7619"/>
                  </a:moveTo>
                  <a:lnTo>
                    <a:pt x="4015739" y="0"/>
                  </a:lnTo>
                  <a:lnTo>
                    <a:pt x="4020312" y="0"/>
                  </a:lnTo>
                  <a:lnTo>
                    <a:pt x="4020312" y="7619"/>
                  </a:lnTo>
                  <a:lnTo>
                    <a:pt x="4015739" y="7619"/>
                  </a:lnTo>
                  <a:close/>
                </a:path>
                <a:path w="7226934" h="7620">
                  <a:moveTo>
                    <a:pt x="4014216" y="6096"/>
                  </a:moveTo>
                  <a:lnTo>
                    <a:pt x="4014216" y="1524"/>
                  </a:lnTo>
                  <a:lnTo>
                    <a:pt x="4015739" y="1524"/>
                  </a:lnTo>
                  <a:lnTo>
                    <a:pt x="4015739" y="6096"/>
                  </a:lnTo>
                  <a:lnTo>
                    <a:pt x="4014216" y="6096"/>
                  </a:lnTo>
                  <a:close/>
                </a:path>
                <a:path w="7226934" h="7620">
                  <a:moveTo>
                    <a:pt x="4056887" y="6096"/>
                  </a:moveTo>
                  <a:lnTo>
                    <a:pt x="4056887" y="1524"/>
                  </a:lnTo>
                  <a:lnTo>
                    <a:pt x="4058412" y="1524"/>
                  </a:lnTo>
                  <a:lnTo>
                    <a:pt x="4058412" y="6096"/>
                  </a:lnTo>
                  <a:lnTo>
                    <a:pt x="4056887" y="6096"/>
                  </a:lnTo>
                  <a:close/>
                </a:path>
                <a:path w="7226934" h="7620">
                  <a:moveTo>
                    <a:pt x="4052316" y="7619"/>
                  </a:moveTo>
                  <a:lnTo>
                    <a:pt x="4052316" y="0"/>
                  </a:lnTo>
                  <a:lnTo>
                    <a:pt x="4056887" y="0"/>
                  </a:lnTo>
                  <a:lnTo>
                    <a:pt x="4056887" y="7619"/>
                  </a:lnTo>
                  <a:lnTo>
                    <a:pt x="4052316" y="7619"/>
                  </a:lnTo>
                  <a:close/>
                </a:path>
                <a:path w="7226934" h="7620">
                  <a:moveTo>
                    <a:pt x="4050791" y="4572"/>
                  </a:moveTo>
                  <a:lnTo>
                    <a:pt x="4050791" y="3048"/>
                  </a:lnTo>
                  <a:lnTo>
                    <a:pt x="4052316" y="1524"/>
                  </a:lnTo>
                  <a:lnTo>
                    <a:pt x="4052316" y="6096"/>
                  </a:lnTo>
                  <a:lnTo>
                    <a:pt x="4050791" y="4572"/>
                  </a:lnTo>
                  <a:close/>
                </a:path>
                <a:path w="7226934" h="7620">
                  <a:moveTo>
                    <a:pt x="4087368" y="4572"/>
                  </a:moveTo>
                  <a:lnTo>
                    <a:pt x="4087368" y="3048"/>
                  </a:lnTo>
                  <a:lnTo>
                    <a:pt x="4090416" y="0"/>
                  </a:lnTo>
                  <a:lnTo>
                    <a:pt x="4093464" y="0"/>
                  </a:lnTo>
                  <a:lnTo>
                    <a:pt x="4094987" y="1524"/>
                  </a:lnTo>
                  <a:lnTo>
                    <a:pt x="4094987" y="6096"/>
                  </a:lnTo>
                  <a:lnTo>
                    <a:pt x="4093464" y="7619"/>
                  </a:lnTo>
                  <a:lnTo>
                    <a:pt x="4090416" y="7619"/>
                  </a:lnTo>
                  <a:lnTo>
                    <a:pt x="4087368" y="4572"/>
                  </a:lnTo>
                  <a:close/>
                </a:path>
                <a:path w="7226934" h="7620">
                  <a:moveTo>
                    <a:pt x="4125468" y="6096"/>
                  </a:moveTo>
                  <a:lnTo>
                    <a:pt x="4125468" y="1524"/>
                  </a:lnTo>
                  <a:lnTo>
                    <a:pt x="4126991" y="0"/>
                  </a:lnTo>
                  <a:lnTo>
                    <a:pt x="4130039" y="0"/>
                  </a:lnTo>
                  <a:lnTo>
                    <a:pt x="4131564" y="1524"/>
                  </a:lnTo>
                  <a:lnTo>
                    <a:pt x="4131564" y="6096"/>
                  </a:lnTo>
                  <a:lnTo>
                    <a:pt x="4130039" y="7619"/>
                  </a:lnTo>
                  <a:lnTo>
                    <a:pt x="4126991" y="7619"/>
                  </a:lnTo>
                  <a:lnTo>
                    <a:pt x="4125468" y="6096"/>
                  </a:lnTo>
                  <a:close/>
                </a:path>
                <a:path w="7226934" h="7620">
                  <a:moveTo>
                    <a:pt x="4163568" y="7619"/>
                  </a:moveTo>
                  <a:lnTo>
                    <a:pt x="4163568" y="0"/>
                  </a:lnTo>
                  <a:lnTo>
                    <a:pt x="4166616" y="0"/>
                  </a:lnTo>
                  <a:lnTo>
                    <a:pt x="4169664" y="3048"/>
                  </a:lnTo>
                  <a:lnTo>
                    <a:pt x="4169664" y="4572"/>
                  </a:lnTo>
                  <a:lnTo>
                    <a:pt x="4166616" y="7619"/>
                  </a:lnTo>
                  <a:lnTo>
                    <a:pt x="4163568" y="7619"/>
                  </a:lnTo>
                  <a:close/>
                </a:path>
                <a:path w="7226934" h="7620">
                  <a:moveTo>
                    <a:pt x="4162043" y="6096"/>
                  </a:moveTo>
                  <a:lnTo>
                    <a:pt x="4162043" y="1524"/>
                  </a:lnTo>
                  <a:lnTo>
                    <a:pt x="4163568" y="1524"/>
                  </a:lnTo>
                  <a:lnTo>
                    <a:pt x="4163568" y="6096"/>
                  </a:lnTo>
                  <a:lnTo>
                    <a:pt x="4162043" y="6096"/>
                  </a:lnTo>
                  <a:close/>
                </a:path>
                <a:path w="7226934" h="7620">
                  <a:moveTo>
                    <a:pt x="4204716" y="6096"/>
                  </a:moveTo>
                  <a:lnTo>
                    <a:pt x="4204716" y="1524"/>
                  </a:lnTo>
                  <a:lnTo>
                    <a:pt x="4206239" y="1524"/>
                  </a:lnTo>
                  <a:lnTo>
                    <a:pt x="4206239" y="6096"/>
                  </a:lnTo>
                  <a:lnTo>
                    <a:pt x="4204716" y="6096"/>
                  </a:lnTo>
                  <a:close/>
                </a:path>
                <a:path w="7226934" h="7620">
                  <a:moveTo>
                    <a:pt x="4200143" y="7619"/>
                  </a:moveTo>
                  <a:lnTo>
                    <a:pt x="4200143" y="0"/>
                  </a:lnTo>
                  <a:lnTo>
                    <a:pt x="4204716" y="0"/>
                  </a:lnTo>
                  <a:lnTo>
                    <a:pt x="4204716" y="7619"/>
                  </a:lnTo>
                  <a:lnTo>
                    <a:pt x="4200143" y="7619"/>
                  </a:lnTo>
                  <a:close/>
                </a:path>
                <a:path w="7226934" h="7620">
                  <a:moveTo>
                    <a:pt x="4198620" y="6096"/>
                  </a:moveTo>
                  <a:lnTo>
                    <a:pt x="4198620" y="1524"/>
                  </a:lnTo>
                  <a:lnTo>
                    <a:pt x="4200143" y="1524"/>
                  </a:lnTo>
                  <a:lnTo>
                    <a:pt x="4200143" y="6096"/>
                  </a:lnTo>
                  <a:lnTo>
                    <a:pt x="4198620" y="6096"/>
                  </a:lnTo>
                  <a:close/>
                </a:path>
                <a:path w="7226934" h="7620">
                  <a:moveTo>
                    <a:pt x="4241291" y="6096"/>
                  </a:moveTo>
                  <a:lnTo>
                    <a:pt x="4241291" y="1524"/>
                  </a:lnTo>
                  <a:lnTo>
                    <a:pt x="4242816" y="1524"/>
                  </a:lnTo>
                  <a:lnTo>
                    <a:pt x="4242816" y="6096"/>
                  </a:lnTo>
                  <a:lnTo>
                    <a:pt x="4241291" y="6096"/>
                  </a:lnTo>
                  <a:close/>
                </a:path>
                <a:path w="7226934" h="7620">
                  <a:moveTo>
                    <a:pt x="4236720" y="7619"/>
                  </a:moveTo>
                  <a:lnTo>
                    <a:pt x="4236720" y="0"/>
                  </a:lnTo>
                  <a:lnTo>
                    <a:pt x="4241291" y="0"/>
                  </a:lnTo>
                  <a:lnTo>
                    <a:pt x="4241291" y="7619"/>
                  </a:lnTo>
                  <a:lnTo>
                    <a:pt x="4236720" y="7619"/>
                  </a:lnTo>
                  <a:close/>
                </a:path>
                <a:path w="7226934" h="7620">
                  <a:moveTo>
                    <a:pt x="4235196" y="6096"/>
                  </a:moveTo>
                  <a:lnTo>
                    <a:pt x="4235196" y="1524"/>
                  </a:lnTo>
                  <a:lnTo>
                    <a:pt x="4236720" y="1524"/>
                  </a:lnTo>
                  <a:lnTo>
                    <a:pt x="4236720" y="6096"/>
                  </a:lnTo>
                  <a:lnTo>
                    <a:pt x="4235196" y="6096"/>
                  </a:lnTo>
                  <a:close/>
                </a:path>
                <a:path w="7226934" h="7620">
                  <a:moveTo>
                    <a:pt x="4277868" y="6096"/>
                  </a:moveTo>
                  <a:lnTo>
                    <a:pt x="4277868" y="1524"/>
                  </a:lnTo>
                  <a:lnTo>
                    <a:pt x="4279391" y="1524"/>
                  </a:lnTo>
                  <a:lnTo>
                    <a:pt x="4279391" y="6096"/>
                  </a:lnTo>
                  <a:lnTo>
                    <a:pt x="4277868" y="6096"/>
                  </a:lnTo>
                  <a:close/>
                </a:path>
                <a:path w="7226934" h="7620">
                  <a:moveTo>
                    <a:pt x="4273296" y="7619"/>
                  </a:moveTo>
                  <a:lnTo>
                    <a:pt x="4273296" y="0"/>
                  </a:lnTo>
                  <a:lnTo>
                    <a:pt x="4277868" y="0"/>
                  </a:lnTo>
                  <a:lnTo>
                    <a:pt x="4277868" y="7619"/>
                  </a:lnTo>
                  <a:lnTo>
                    <a:pt x="4273296" y="7619"/>
                  </a:lnTo>
                  <a:close/>
                </a:path>
                <a:path w="7226934" h="7620">
                  <a:moveTo>
                    <a:pt x="4271771" y="4572"/>
                  </a:moveTo>
                  <a:lnTo>
                    <a:pt x="4271771" y="3048"/>
                  </a:lnTo>
                  <a:lnTo>
                    <a:pt x="4273296" y="1524"/>
                  </a:lnTo>
                  <a:lnTo>
                    <a:pt x="4273296" y="6096"/>
                  </a:lnTo>
                  <a:lnTo>
                    <a:pt x="4271771" y="4572"/>
                  </a:lnTo>
                  <a:close/>
                </a:path>
                <a:path w="7226934" h="7620">
                  <a:moveTo>
                    <a:pt x="4308348" y="4572"/>
                  </a:moveTo>
                  <a:lnTo>
                    <a:pt x="4308348" y="3048"/>
                  </a:lnTo>
                  <a:lnTo>
                    <a:pt x="4311396" y="0"/>
                  </a:lnTo>
                  <a:lnTo>
                    <a:pt x="4314443" y="0"/>
                  </a:lnTo>
                  <a:lnTo>
                    <a:pt x="4315968" y="1524"/>
                  </a:lnTo>
                  <a:lnTo>
                    <a:pt x="4315968" y="6096"/>
                  </a:lnTo>
                  <a:lnTo>
                    <a:pt x="4314443" y="7619"/>
                  </a:lnTo>
                  <a:lnTo>
                    <a:pt x="4311396" y="7619"/>
                  </a:lnTo>
                  <a:lnTo>
                    <a:pt x="4308348" y="4572"/>
                  </a:lnTo>
                  <a:close/>
                </a:path>
                <a:path w="7226934" h="7620">
                  <a:moveTo>
                    <a:pt x="4346448" y="6096"/>
                  </a:moveTo>
                  <a:lnTo>
                    <a:pt x="4346448" y="1524"/>
                  </a:lnTo>
                  <a:lnTo>
                    <a:pt x="4347971" y="0"/>
                  </a:lnTo>
                  <a:lnTo>
                    <a:pt x="4351020" y="0"/>
                  </a:lnTo>
                  <a:lnTo>
                    <a:pt x="4352543" y="1524"/>
                  </a:lnTo>
                  <a:lnTo>
                    <a:pt x="4352543" y="6096"/>
                  </a:lnTo>
                  <a:lnTo>
                    <a:pt x="4351020" y="7619"/>
                  </a:lnTo>
                  <a:lnTo>
                    <a:pt x="4347971" y="7619"/>
                  </a:lnTo>
                  <a:lnTo>
                    <a:pt x="4346448" y="6096"/>
                  </a:lnTo>
                  <a:close/>
                </a:path>
                <a:path w="7226934" h="7620">
                  <a:moveTo>
                    <a:pt x="4384548" y="7619"/>
                  </a:moveTo>
                  <a:lnTo>
                    <a:pt x="4384548" y="0"/>
                  </a:lnTo>
                  <a:lnTo>
                    <a:pt x="4387596" y="0"/>
                  </a:lnTo>
                  <a:lnTo>
                    <a:pt x="4390643" y="3048"/>
                  </a:lnTo>
                  <a:lnTo>
                    <a:pt x="4390643" y="4572"/>
                  </a:lnTo>
                  <a:lnTo>
                    <a:pt x="4387596" y="7619"/>
                  </a:lnTo>
                  <a:lnTo>
                    <a:pt x="4384548" y="7619"/>
                  </a:lnTo>
                  <a:close/>
                </a:path>
                <a:path w="7226934" h="7620">
                  <a:moveTo>
                    <a:pt x="4383023" y="6096"/>
                  </a:moveTo>
                  <a:lnTo>
                    <a:pt x="4383023" y="1524"/>
                  </a:lnTo>
                  <a:lnTo>
                    <a:pt x="4384548" y="1524"/>
                  </a:lnTo>
                  <a:lnTo>
                    <a:pt x="4384548" y="6096"/>
                  </a:lnTo>
                  <a:lnTo>
                    <a:pt x="4383023" y="6096"/>
                  </a:lnTo>
                  <a:close/>
                </a:path>
                <a:path w="7226934" h="7620">
                  <a:moveTo>
                    <a:pt x="4425696" y="6096"/>
                  </a:moveTo>
                  <a:lnTo>
                    <a:pt x="4425696" y="1524"/>
                  </a:lnTo>
                  <a:lnTo>
                    <a:pt x="4427220" y="1524"/>
                  </a:lnTo>
                  <a:lnTo>
                    <a:pt x="4427220" y="6096"/>
                  </a:lnTo>
                  <a:lnTo>
                    <a:pt x="4425696" y="6096"/>
                  </a:lnTo>
                  <a:close/>
                </a:path>
                <a:path w="7226934" h="7620">
                  <a:moveTo>
                    <a:pt x="4421123" y="7619"/>
                  </a:moveTo>
                  <a:lnTo>
                    <a:pt x="4421123" y="0"/>
                  </a:lnTo>
                  <a:lnTo>
                    <a:pt x="4425696" y="0"/>
                  </a:lnTo>
                  <a:lnTo>
                    <a:pt x="4425696" y="7619"/>
                  </a:lnTo>
                  <a:lnTo>
                    <a:pt x="4421123" y="7619"/>
                  </a:lnTo>
                  <a:close/>
                </a:path>
                <a:path w="7226934" h="7620">
                  <a:moveTo>
                    <a:pt x="4419600" y="6096"/>
                  </a:moveTo>
                  <a:lnTo>
                    <a:pt x="4419600" y="1524"/>
                  </a:lnTo>
                  <a:lnTo>
                    <a:pt x="4421123" y="1524"/>
                  </a:lnTo>
                  <a:lnTo>
                    <a:pt x="4421123" y="6096"/>
                  </a:lnTo>
                  <a:lnTo>
                    <a:pt x="4419600" y="6096"/>
                  </a:lnTo>
                  <a:close/>
                </a:path>
                <a:path w="7226934" h="7620">
                  <a:moveTo>
                    <a:pt x="4462271" y="6096"/>
                  </a:moveTo>
                  <a:lnTo>
                    <a:pt x="4462271" y="1524"/>
                  </a:lnTo>
                  <a:lnTo>
                    <a:pt x="4463796" y="1524"/>
                  </a:lnTo>
                  <a:lnTo>
                    <a:pt x="4463796" y="6096"/>
                  </a:lnTo>
                  <a:lnTo>
                    <a:pt x="4462271" y="6096"/>
                  </a:lnTo>
                  <a:close/>
                </a:path>
                <a:path w="7226934" h="7620">
                  <a:moveTo>
                    <a:pt x="4457700" y="7619"/>
                  </a:moveTo>
                  <a:lnTo>
                    <a:pt x="4457700" y="0"/>
                  </a:lnTo>
                  <a:lnTo>
                    <a:pt x="4462271" y="0"/>
                  </a:lnTo>
                  <a:lnTo>
                    <a:pt x="4462271" y="7619"/>
                  </a:lnTo>
                  <a:lnTo>
                    <a:pt x="4457700" y="7619"/>
                  </a:lnTo>
                  <a:close/>
                </a:path>
                <a:path w="7226934" h="7620">
                  <a:moveTo>
                    <a:pt x="4456175" y="6096"/>
                  </a:moveTo>
                  <a:lnTo>
                    <a:pt x="4456175" y="1524"/>
                  </a:lnTo>
                  <a:lnTo>
                    <a:pt x="4457700" y="1524"/>
                  </a:lnTo>
                  <a:lnTo>
                    <a:pt x="4457700" y="6096"/>
                  </a:lnTo>
                  <a:lnTo>
                    <a:pt x="4456175" y="6096"/>
                  </a:lnTo>
                  <a:close/>
                </a:path>
                <a:path w="7226934" h="7620">
                  <a:moveTo>
                    <a:pt x="4498848" y="6096"/>
                  </a:moveTo>
                  <a:lnTo>
                    <a:pt x="4498848" y="1524"/>
                  </a:lnTo>
                  <a:lnTo>
                    <a:pt x="4500371" y="1524"/>
                  </a:lnTo>
                  <a:lnTo>
                    <a:pt x="4500371" y="6096"/>
                  </a:lnTo>
                  <a:lnTo>
                    <a:pt x="4498848" y="6096"/>
                  </a:lnTo>
                  <a:close/>
                </a:path>
                <a:path w="7226934" h="7620">
                  <a:moveTo>
                    <a:pt x="4492752" y="4572"/>
                  </a:moveTo>
                  <a:lnTo>
                    <a:pt x="4492752" y="3048"/>
                  </a:lnTo>
                  <a:lnTo>
                    <a:pt x="4495800" y="0"/>
                  </a:lnTo>
                  <a:lnTo>
                    <a:pt x="4498848" y="0"/>
                  </a:lnTo>
                  <a:lnTo>
                    <a:pt x="4498848" y="7619"/>
                  </a:lnTo>
                  <a:lnTo>
                    <a:pt x="4495800" y="7619"/>
                  </a:lnTo>
                  <a:lnTo>
                    <a:pt x="4492752" y="4572"/>
                  </a:lnTo>
                  <a:close/>
                </a:path>
                <a:path w="7226934" h="7620">
                  <a:moveTo>
                    <a:pt x="4530852" y="6096"/>
                  </a:moveTo>
                  <a:lnTo>
                    <a:pt x="4530852" y="1524"/>
                  </a:lnTo>
                  <a:lnTo>
                    <a:pt x="4532376" y="0"/>
                  </a:lnTo>
                  <a:lnTo>
                    <a:pt x="4535423" y="0"/>
                  </a:lnTo>
                  <a:lnTo>
                    <a:pt x="4536947" y="1524"/>
                  </a:lnTo>
                  <a:lnTo>
                    <a:pt x="4536947" y="6096"/>
                  </a:lnTo>
                  <a:lnTo>
                    <a:pt x="4535423" y="7619"/>
                  </a:lnTo>
                  <a:lnTo>
                    <a:pt x="4532376" y="7619"/>
                  </a:lnTo>
                  <a:lnTo>
                    <a:pt x="4530852" y="6096"/>
                  </a:lnTo>
                  <a:close/>
                </a:path>
                <a:path w="7226934" h="7620">
                  <a:moveTo>
                    <a:pt x="4567428" y="6096"/>
                  </a:moveTo>
                  <a:lnTo>
                    <a:pt x="4567428" y="1524"/>
                  </a:lnTo>
                  <a:lnTo>
                    <a:pt x="4568952" y="0"/>
                  </a:lnTo>
                  <a:lnTo>
                    <a:pt x="4572000" y="0"/>
                  </a:lnTo>
                  <a:lnTo>
                    <a:pt x="4575047" y="3048"/>
                  </a:lnTo>
                  <a:lnTo>
                    <a:pt x="4575047" y="4572"/>
                  </a:lnTo>
                  <a:lnTo>
                    <a:pt x="4572000" y="7619"/>
                  </a:lnTo>
                  <a:lnTo>
                    <a:pt x="4568952" y="7619"/>
                  </a:lnTo>
                  <a:lnTo>
                    <a:pt x="4567428" y="6096"/>
                  </a:lnTo>
                  <a:close/>
                </a:path>
                <a:path w="7226934" h="7620">
                  <a:moveTo>
                    <a:pt x="4605528" y="7619"/>
                  </a:moveTo>
                  <a:lnTo>
                    <a:pt x="4605528" y="0"/>
                  </a:lnTo>
                  <a:lnTo>
                    <a:pt x="4608576" y="0"/>
                  </a:lnTo>
                  <a:lnTo>
                    <a:pt x="4611623" y="3048"/>
                  </a:lnTo>
                  <a:lnTo>
                    <a:pt x="4611623" y="4572"/>
                  </a:lnTo>
                  <a:lnTo>
                    <a:pt x="4608576" y="7619"/>
                  </a:lnTo>
                  <a:lnTo>
                    <a:pt x="4605528" y="7619"/>
                  </a:lnTo>
                  <a:close/>
                </a:path>
                <a:path w="7226934" h="7620">
                  <a:moveTo>
                    <a:pt x="4604004" y="6096"/>
                  </a:moveTo>
                  <a:lnTo>
                    <a:pt x="4604004" y="1524"/>
                  </a:lnTo>
                  <a:lnTo>
                    <a:pt x="4605528" y="1524"/>
                  </a:lnTo>
                  <a:lnTo>
                    <a:pt x="4605528" y="6096"/>
                  </a:lnTo>
                  <a:lnTo>
                    <a:pt x="4604004" y="6096"/>
                  </a:lnTo>
                  <a:close/>
                </a:path>
                <a:path w="7226934" h="7620">
                  <a:moveTo>
                    <a:pt x="4646676" y="6096"/>
                  </a:moveTo>
                  <a:lnTo>
                    <a:pt x="4646676" y="1524"/>
                  </a:lnTo>
                  <a:lnTo>
                    <a:pt x="4648200" y="1524"/>
                  </a:lnTo>
                  <a:lnTo>
                    <a:pt x="4648200" y="6096"/>
                  </a:lnTo>
                  <a:lnTo>
                    <a:pt x="4646676" y="6096"/>
                  </a:lnTo>
                  <a:close/>
                </a:path>
                <a:path w="7226934" h="7620">
                  <a:moveTo>
                    <a:pt x="4642104" y="7619"/>
                  </a:moveTo>
                  <a:lnTo>
                    <a:pt x="4642104" y="0"/>
                  </a:lnTo>
                  <a:lnTo>
                    <a:pt x="4646676" y="0"/>
                  </a:lnTo>
                  <a:lnTo>
                    <a:pt x="4646676" y="7619"/>
                  </a:lnTo>
                  <a:lnTo>
                    <a:pt x="4642104" y="7619"/>
                  </a:lnTo>
                  <a:close/>
                </a:path>
                <a:path w="7226934" h="7620">
                  <a:moveTo>
                    <a:pt x="4640579" y="6096"/>
                  </a:moveTo>
                  <a:lnTo>
                    <a:pt x="4640579" y="1524"/>
                  </a:lnTo>
                  <a:lnTo>
                    <a:pt x="4642104" y="1524"/>
                  </a:lnTo>
                  <a:lnTo>
                    <a:pt x="4642104" y="6096"/>
                  </a:lnTo>
                  <a:lnTo>
                    <a:pt x="4640579" y="6096"/>
                  </a:lnTo>
                  <a:close/>
                </a:path>
                <a:path w="7226934" h="7620">
                  <a:moveTo>
                    <a:pt x="4683252" y="6096"/>
                  </a:moveTo>
                  <a:lnTo>
                    <a:pt x="4683252" y="1524"/>
                  </a:lnTo>
                  <a:lnTo>
                    <a:pt x="4684776" y="1524"/>
                  </a:lnTo>
                  <a:lnTo>
                    <a:pt x="4684776" y="6096"/>
                  </a:lnTo>
                  <a:lnTo>
                    <a:pt x="4683252" y="6096"/>
                  </a:lnTo>
                  <a:close/>
                </a:path>
                <a:path w="7226934" h="7620">
                  <a:moveTo>
                    <a:pt x="4678679" y="7619"/>
                  </a:moveTo>
                  <a:lnTo>
                    <a:pt x="4678679" y="0"/>
                  </a:lnTo>
                  <a:lnTo>
                    <a:pt x="4683252" y="0"/>
                  </a:lnTo>
                  <a:lnTo>
                    <a:pt x="4683252" y="7619"/>
                  </a:lnTo>
                  <a:lnTo>
                    <a:pt x="4678679" y="7619"/>
                  </a:lnTo>
                  <a:close/>
                </a:path>
                <a:path w="7226934" h="7620">
                  <a:moveTo>
                    <a:pt x="4677155" y="6096"/>
                  </a:moveTo>
                  <a:lnTo>
                    <a:pt x="4677155" y="1524"/>
                  </a:lnTo>
                  <a:lnTo>
                    <a:pt x="4678679" y="1524"/>
                  </a:lnTo>
                  <a:lnTo>
                    <a:pt x="4678679" y="6096"/>
                  </a:lnTo>
                  <a:lnTo>
                    <a:pt x="4677155" y="6096"/>
                  </a:lnTo>
                  <a:close/>
                </a:path>
                <a:path w="7226934" h="7620">
                  <a:moveTo>
                    <a:pt x="4719828" y="6096"/>
                  </a:moveTo>
                  <a:lnTo>
                    <a:pt x="4719828" y="1524"/>
                  </a:lnTo>
                  <a:lnTo>
                    <a:pt x="4721352" y="1524"/>
                  </a:lnTo>
                  <a:lnTo>
                    <a:pt x="4721352" y="6096"/>
                  </a:lnTo>
                  <a:lnTo>
                    <a:pt x="4719828" y="6096"/>
                  </a:lnTo>
                  <a:close/>
                </a:path>
                <a:path w="7226934" h="7620">
                  <a:moveTo>
                    <a:pt x="4713731" y="4572"/>
                  </a:moveTo>
                  <a:lnTo>
                    <a:pt x="4713731" y="3048"/>
                  </a:lnTo>
                  <a:lnTo>
                    <a:pt x="4716779" y="0"/>
                  </a:lnTo>
                  <a:lnTo>
                    <a:pt x="4719828" y="0"/>
                  </a:lnTo>
                  <a:lnTo>
                    <a:pt x="4719828" y="7619"/>
                  </a:lnTo>
                  <a:lnTo>
                    <a:pt x="4716779" y="7619"/>
                  </a:lnTo>
                  <a:lnTo>
                    <a:pt x="4713731" y="4572"/>
                  </a:lnTo>
                  <a:close/>
                </a:path>
                <a:path w="7226934" h="7620">
                  <a:moveTo>
                    <a:pt x="4751831" y="6096"/>
                  </a:moveTo>
                  <a:lnTo>
                    <a:pt x="4751831" y="1524"/>
                  </a:lnTo>
                  <a:lnTo>
                    <a:pt x="4753355" y="0"/>
                  </a:lnTo>
                  <a:lnTo>
                    <a:pt x="4756404" y="0"/>
                  </a:lnTo>
                  <a:lnTo>
                    <a:pt x="4757928" y="1524"/>
                  </a:lnTo>
                  <a:lnTo>
                    <a:pt x="4757928" y="6096"/>
                  </a:lnTo>
                  <a:lnTo>
                    <a:pt x="4756404" y="7619"/>
                  </a:lnTo>
                  <a:lnTo>
                    <a:pt x="4753355" y="7619"/>
                  </a:lnTo>
                  <a:lnTo>
                    <a:pt x="4751831" y="6096"/>
                  </a:lnTo>
                  <a:close/>
                </a:path>
                <a:path w="7226934" h="7620">
                  <a:moveTo>
                    <a:pt x="4788408" y="6096"/>
                  </a:moveTo>
                  <a:lnTo>
                    <a:pt x="4788408" y="1524"/>
                  </a:lnTo>
                  <a:lnTo>
                    <a:pt x="4789931" y="0"/>
                  </a:lnTo>
                  <a:lnTo>
                    <a:pt x="4792979" y="0"/>
                  </a:lnTo>
                  <a:lnTo>
                    <a:pt x="4796028" y="3048"/>
                  </a:lnTo>
                  <a:lnTo>
                    <a:pt x="4796028" y="4572"/>
                  </a:lnTo>
                  <a:lnTo>
                    <a:pt x="4792979" y="7619"/>
                  </a:lnTo>
                  <a:lnTo>
                    <a:pt x="4789931" y="7619"/>
                  </a:lnTo>
                  <a:lnTo>
                    <a:pt x="4788408" y="6096"/>
                  </a:lnTo>
                  <a:close/>
                </a:path>
                <a:path w="7226934" h="7620">
                  <a:moveTo>
                    <a:pt x="4831079" y="6096"/>
                  </a:moveTo>
                  <a:lnTo>
                    <a:pt x="4831079" y="1524"/>
                  </a:lnTo>
                  <a:lnTo>
                    <a:pt x="4832604" y="3048"/>
                  </a:lnTo>
                  <a:lnTo>
                    <a:pt x="4832604" y="4572"/>
                  </a:lnTo>
                  <a:lnTo>
                    <a:pt x="4831079" y="6096"/>
                  </a:lnTo>
                  <a:close/>
                </a:path>
                <a:path w="7226934" h="7620">
                  <a:moveTo>
                    <a:pt x="4826508" y="7619"/>
                  </a:moveTo>
                  <a:lnTo>
                    <a:pt x="4826508" y="0"/>
                  </a:lnTo>
                  <a:lnTo>
                    <a:pt x="4831079" y="0"/>
                  </a:lnTo>
                  <a:lnTo>
                    <a:pt x="4831079" y="7619"/>
                  </a:lnTo>
                  <a:lnTo>
                    <a:pt x="4826508" y="7619"/>
                  </a:lnTo>
                  <a:close/>
                </a:path>
                <a:path w="7226934" h="7620">
                  <a:moveTo>
                    <a:pt x="4824984" y="6096"/>
                  </a:moveTo>
                  <a:lnTo>
                    <a:pt x="4824984" y="1524"/>
                  </a:lnTo>
                  <a:lnTo>
                    <a:pt x="4826508" y="1524"/>
                  </a:lnTo>
                  <a:lnTo>
                    <a:pt x="4826508" y="6096"/>
                  </a:lnTo>
                  <a:lnTo>
                    <a:pt x="4824984" y="6096"/>
                  </a:lnTo>
                  <a:close/>
                </a:path>
                <a:path w="7226934" h="7620">
                  <a:moveTo>
                    <a:pt x="4867655" y="6096"/>
                  </a:moveTo>
                  <a:lnTo>
                    <a:pt x="4867655" y="1524"/>
                  </a:lnTo>
                  <a:lnTo>
                    <a:pt x="4869179" y="1524"/>
                  </a:lnTo>
                  <a:lnTo>
                    <a:pt x="4869179" y="6096"/>
                  </a:lnTo>
                  <a:lnTo>
                    <a:pt x="4867655" y="6096"/>
                  </a:lnTo>
                  <a:close/>
                </a:path>
                <a:path w="7226934" h="7620">
                  <a:moveTo>
                    <a:pt x="4863084" y="7619"/>
                  </a:moveTo>
                  <a:lnTo>
                    <a:pt x="4863084" y="0"/>
                  </a:lnTo>
                  <a:lnTo>
                    <a:pt x="4867655" y="0"/>
                  </a:lnTo>
                  <a:lnTo>
                    <a:pt x="4867655" y="7619"/>
                  </a:lnTo>
                  <a:lnTo>
                    <a:pt x="4863084" y="7619"/>
                  </a:lnTo>
                  <a:close/>
                </a:path>
                <a:path w="7226934" h="7620">
                  <a:moveTo>
                    <a:pt x="4861560" y="6096"/>
                  </a:moveTo>
                  <a:lnTo>
                    <a:pt x="4861560" y="1524"/>
                  </a:lnTo>
                  <a:lnTo>
                    <a:pt x="4863084" y="1524"/>
                  </a:lnTo>
                  <a:lnTo>
                    <a:pt x="4863084" y="6096"/>
                  </a:lnTo>
                  <a:lnTo>
                    <a:pt x="4861560" y="6096"/>
                  </a:lnTo>
                  <a:close/>
                </a:path>
                <a:path w="7226934" h="7620">
                  <a:moveTo>
                    <a:pt x="4904231" y="6096"/>
                  </a:moveTo>
                  <a:lnTo>
                    <a:pt x="4904231" y="1524"/>
                  </a:lnTo>
                  <a:lnTo>
                    <a:pt x="4905755" y="1524"/>
                  </a:lnTo>
                  <a:lnTo>
                    <a:pt x="4905755" y="6096"/>
                  </a:lnTo>
                  <a:lnTo>
                    <a:pt x="4904231" y="6096"/>
                  </a:lnTo>
                  <a:close/>
                </a:path>
                <a:path w="7226934" h="7620">
                  <a:moveTo>
                    <a:pt x="4899660" y="7619"/>
                  </a:moveTo>
                  <a:lnTo>
                    <a:pt x="4899660" y="0"/>
                  </a:lnTo>
                  <a:lnTo>
                    <a:pt x="4904231" y="0"/>
                  </a:lnTo>
                  <a:lnTo>
                    <a:pt x="4904231" y="7619"/>
                  </a:lnTo>
                  <a:lnTo>
                    <a:pt x="4899660" y="7619"/>
                  </a:lnTo>
                  <a:close/>
                </a:path>
                <a:path w="7226934" h="7620">
                  <a:moveTo>
                    <a:pt x="4898136" y="6096"/>
                  </a:moveTo>
                  <a:lnTo>
                    <a:pt x="4898136" y="1524"/>
                  </a:lnTo>
                  <a:lnTo>
                    <a:pt x="4899660" y="1524"/>
                  </a:lnTo>
                  <a:lnTo>
                    <a:pt x="4899660" y="6096"/>
                  </a:lnTo>
                  <a:lnTo>
                    <a:pt x="4898136" y="6096"/>
                  </a:lnTo>
                  <a:close/>
                </a:path>
                <a:path w="7226934" h="7620">
                  <a:moveTo>
                    <a:pt x="4940808" y="6096"/>
                  </a:moveTo>
                  <a:lnTo>
                    <a:pt x="4940808" y="1524"/>
                  </a:lnTo>
                  <a:lnTo>
                    <a:pt x="4942331" y="1524"/>
                  </a:lnTo>
                  <a:lnTo>
                    <a:pt x="4942331" y="6096"/>
                  </a:lnTo>
                  <a:lnTo>
                    <a:pt x="4940808" y="6096"/>
                  </a:lnTo>
                  <a:close/>
                </a:path>
                <a:path w="7226934" h="7620">
                  <a:moveTo>
                    <a:pt x="4934712" y="4572"/>
                  </a:moveTo>
                  <a:lnTo>
                    <a:pt x="4934712" y="3048"/>
                  </a:lnTo>
                  <a:lnTo>
                    <a:pt x="4937760" y="0"/>
                  </a:lnTo>
                  <a:lnTo>
                    <a:pt x="4940808" y="0"/>
                  </a:lnTo>
                  <a:lnTo>
                    <a:pt x="4940808" y="7619"/>
                  </a:lnTo>
                  <a:lnTo>
                    <a:pt x="4937760" y="7619"/>
                  </a:lnTo>
                  <a:lnTo>
                    <a:pt x="4934712" y="4572"/>
                  </a:lnTo>
                  <a:close/>
                </a:path>
                <a:path w="7226934" h="7620">
                  <a:moveTo>
                    <a:pt x="4972812" y="6096"/>
                  </a:moveTo>
                  <a:lnTo>
                    <a:pt x="4972812" y="1524"/>
                  </a:lnTo>
                  <a:lnTo>
                    <a:pt x="4974336" y="0"/>
                  </a:lnTo>
                  <a:lnTo>
                    <a:pt x="4977384" y="0"/>
                  </a:lnTo>
                  <a:lnTo>
                    <a:pt x="4978908" y="1524"/>
                  </a:lnTo>
                  <a:lnTo>
                    <a:pt x="4978908" y="6096"/>
                  </a:lnTo>
                  <a:lnTo>
                    <a:pt x="4977384" y="7619"/>
                  </a:lnTo>
                  <a:lnTo>
                    <a:pt x="4974336" y="7619"/>
                  </a:lnTo>
                  <a:lnTo>
                    <a:pt x="4972812" y="6096"/>
                  </a:lnTo>
                  <a:close/>
                </a:path>
                <a:path w="7226934" h="7620">
                  <a:moveTo>
                    <a:pt x="5009387" y="6096"/>
                  </a:moveTo>
                  <a:lnTo>
                    <a:pt x="5009387" y="1524"/>
                  </a:lnTo>
                  <a:lnTo>
                    <a:pt x="5010912" y="0"/>
                  </a:lnTo>
                  <a:lnTo>
                    <a:pt x="5013960" y="0"/>
                  </a:lnTo>
                  <a:lnTo>
                    <a:pt x="5017008" y="3048"/>
                  </a:lnTo>
                  <a:lnTo>
                    <a:pt x="5017008" y="4572"/>
                  </a:lnTo>
                  <a:lnTo>
                    <a:pt x="5013960" y="7619"/>
                  </a:lnTo>
                  <a:lnTo>
                    <a:pt x="5010912" y="7619"/>
                  </a:lnTo>
                  <a:lnTo>
                    <a:pt x="5009387" y="6096"/>
                  </a:lnTo>
                  <a:close/>
                </a:path>
                <a:path w="7226934" h="7620">
                  <a:moveTo>
                    <a:pt x="5052060" y="6096"/>
                  </a:moveTo>
                  <a:lnTo>
                    <a:pt x="5052060" y="1524"/>
                  </a:lnTo>
                  <a:lnTo>
                    <a:pt x="5053584" y="3048"/>
                  </a:lnTo>
                  <a:lnTo>
                    <a:pt x="5053584" y="4572"/>
                  </a:lnTo>
                  <a:lnTo>
                    <a:pt x="5052060" y="6096"/>
                  </a:lnTo>
                  <a:close/>
                </a:path>
                <a:path w="7226934" h="7620">
                  <a:moveTo>
                    <a:pt x="5047487" y="7619"/>
                  </a:moveTo>
                  <a:lnTo>
                    <a:pt x="5047487" y="0"/>
                  </a:lnTo>
                  <a:lnTo>
                    <a:pt x="5052060" y="0"/>
                  </a:lnTo>
                  <a:lnTo>
                    <a:pt x="5052060" y="7619"/>
                  </a:lnTo>
                  <a:lnTo>
                    <a:pt x="5047487" y="7619"/>
                  </a:lnTo>
                  <a:close/>
                </a:path>
                <a:path w="7226934" h="7620">
                  <a:moveTo>
                    <a:pt x="5045963" y="6096"/>
                  </a:moveTo>
                  <a:lnTo>
                    <a:pt x="5045963" y="1524"/>
                  </a:lnTo>
                  <a:lnTo>
                    <a:pt x="5047487" y="1524"/>
                  </a:lnTo>
                  <a:lnTo>
                    <a:pt x="5047487" y="6096"/>
                  </a:lnTo>
                  <a:lnTo>
                    <a:pt x="5045963" y="6096"/>
                  </a:lnTo>
                  <a:close/>
                </a:path>
                <a:path w="7226934" h="7620">
                  <a:moveTo>
                    <a:pt x="5088636" y="6096"/>
                  </a:moveTo>
                  <a:lnTo>
                    <a:pt x="5088636" y="1524"/>
                  </a:lnTo>
                  <a:lnTo>
                    <a:pt x="5090160" y="1524"/>
                  </a:lnTo>
                  <a:lnTo>
                    <a:pt x="5090160" y="6096"/>
                  </a:lnTo>
                  <a:lnTo>
                    <a:pt x="5088636" y="6096"/>
                  </a:lnTo>
                  <a:close/>
                </a:path>
                <a:path w="7226934" h="7620">
                  <a:moveTo>
                    <a:pt x="5084063" y="7619"/>
                  </a:moveTo>
                  <a:lnTo>
                    <a:pt x="5084063" y="0"/>
                  </a:lnTo>
                  <a:lnTo>
                    <a:pt x="5088636" y="0"/>
                  </a:lnTo>
                  <a:lnTo>
                    <a:pt x="5088636" y="7619"/>
                  </a:lnTo>
                  <a:lnTo>
                    <a:pt x="5084063" y="7619"/>
                  </a:lnTo>
                  <a:close/>
                </a:path>
                <a:path w="7226934" h="7620">
                  <a:moveTo>
                    <a:pt x="5082539" y="6096"/>
                  </a:moveTo>
                  <a:lnTo>
                    <a:pt x="5082539" y="1524"/>
                  </a:lnTo>
                  <a:lnTo>
                    <a:pt x="5084063" y="1524"/>
                  </a:lnTo>
                  <a:lnTo>
                    <a:pt x="5084063" y="6096"/>
                  </a:lnTo>
                  <a:lnTo>
                    <a:pt x="5082539" y="6096"/>
                  </a:lnTo>
                  <a:close/>
                </a:path>
                <a:path w="7226934" h="7620">
                  <a:moveTo>
                    <a:pt x="5125212" y="6096"/>
                  </a:moveTo>
                  <a:lnTo>
                    <a:pt x="5125212" y="1524"/>
                  </a:lnTo>
                  <a:lnTo>
                    <a:pt x="5126736" y="1524"/>
                  </a:lnTo>
                  <a:lnTo>
                    <a:pt x="5126736" y="6096"/>
                  </a:lnTo>
                  <a:lnTo>
                    <a:pt x="5125212" y="6096"/>
                  </a:lnTo>
                  <a:close/>
                </a:path>
                <a:path w="7226934" h="7620">
                  <a:moveTo>
                    <a:pt x="5120639" y="7619"/>
                  </a:moveTo>
                  <a:lnTo>
                    <a:pt x="5120639" y="0"/>
                  </a:lnTo>
                  <a:lnTo>
                    <a:pt x="5125212" y="0"/>
                  </a:lnTo>
                  <a:lnTo>
                    <a:pt x="5125212" y="7619"/>
                  </a:lnTo>
                  <a:lnTo>
                    <a:pt x="5120639" y="7619"/>
                  </a:lnTo>
                  <a:close/>
                </a:path>
                <a:path w="7226934" h="7620">
                  <a:moveTo>
                    <a:pt x="5119116" y="6096"/>
                  </a:moveTo>
                  <a:lnTo>
                    <a:pt x="5119116" y="1524"/>
                  </a:lnTo>
                  <a:lnTo>
                    <a:pt x="5120639" y="1524"/>
                  </a:lnTo>
                  <a:lnTo>
                    <a:pt x="5120639" y="6096"/>
                  </a:lnTo>
                  <a:lnTo>
                    <a:pt x="5119116" y="6096"/>
                  </a:lnTo>
                  <a:close/>
                </a:path>
                <a:path w="7226934" h="7620">
                  <a:moveTo>
                    <a:pt x="5155692" y="4572"/>
                  </a:moveTo>
                  <a:lnTo>
                    <a:pt x="5155692" y="3048"/>
                  </a:lnTo>
                  <a:lnTo>
                    <a:pt x="5158739" y="0"/>
                  </a:lnTo>
                  <a:lnTo>
                    <a:pt x="5161787" y="0"/>
                  </a:lnTo>
                  <a:lnTo>
                    <a:pt x="5163312" y="1524"/>
                  </a:lnTo>
                  <a:lnTo>
                    <a:pt x="5163312" y="6096"/>
                  </a:lnTo>
                  <a:lnTo>
                    <a:pt x="5161787" y="7619"/>
                  </a:lnTo>
                  <a:lnTo>
                    <a:pt x="5158739" y="7619"/>
                  </a:lnTo>
                  <a:lnTo>
                    <a:pt x="5155692" y="4572"/>
                  </a:lnTo>
                  <a:close/>
                </a:path>
                <a:path w="7226934" h="7620">
                  <a:moveTo>
                    <a:pt x="5193792" y="6096"/>
                  </a:moveTo>
                  <a:lnTo>
                    <a:pt x="5193792" y="1524"/>
                  </a:lnTo>
                  <a:lnTo>
                    <a:pt x="5195316" y="0"/>
                  </a:lnTo>
                  <a:lnTo>
                    <a:pt x="5198363" y="0"/>
                  </a:lnTo>
                  <a:lnTo>
                    <a:pt x="5199887" y="1524"/>
                  </a:lnTo>
                  <a:lnTo>
                    <a:pt x="5199887" y="6096"/>
                  </a:lnTo>
                  <a:lnTo>
                    <a:pt x="5198363" y="7619"/>
                  </a:lnTo>
                  <a:lnTo>
                    <a:pt x="5195316" y="7619"/>
                  </a:lnTo>
                  <a:lnTo>
                    <a:pt x="5193792" y="6096"/>
                  </a:lnTo>
                  <a:close/>
                </a:path>
                <a:path w="7226934" h="7620">
                  <a:moveTo>
                    <a:pt x="5230368" y="6096"/>
                  </a:moveTo>
                  <a:lnTo>
                    <a:pt x="5230368" y="1524"/>
                  </a:lnTo>
                  <a:lnTo>
                    <a:pt x="5231892" y="0"/>
                  </a:lnTo>
                  <a:lnTo>
                    <a:pt x="5234939" y="0"/>
                  </a:lnTo>
                  <a:lnTo>
                    <a:pt x="5237987" y="3048"/>
                  </a:lnTo>
                  <a:lnTo>
                    <a:pt x="5237987" y="4572"/>
                  </a:lnTo>
                  <a:lnTo>
                    <a:pt x="5234939" y="7619"/>
                  </a:lnTo>
                  <a:lnTo>
                    <a:pt x="5231892" y="7619"/>
                  </a:lnTo>
                  <a:lnTo>
                    <a:pt x="5230368" y="6096"/>
                  </a:lnTo>
                  <a:close/>
                </a:path>
                <a:path w="7226934" h="7620">
                  <a:moveTo>
                    <a:pt x="5273039" y="6096"/>
                  </a:moveTo>
                  <a:lnTo>
                    <a:pt x="5273039" y="1524"/>
                  </a:lnTo>
                  <a:lnTo>
                    <a:pt x="5274563" y="1524"/>
                  </a:lnTo>
                  <a:lnTo>
                    <a:pt x="5274563" y="6096"/>
                  </a:lnTo>
                  <a:lnTo>
                    <a:pt x="5273039" y="6096"/>
                  </a:lnTo>
                  <a:close/>
                </a:path>
                <a:path w="7226934" h="7620">
                  <a:moveTo>
                    <a:pt x="5268468" y="7619"/>
                  </a:moveTo>
                  <a:lnTo>
                    <a:pt x="5268468" y="0"/>
                  </a:lnTo>
                  <a:lnTo>
                    <a:pt x="5273039" y="0"/>
                  </a:lnTo>
                  <a:lnTo>
                    <a:pt x="5273039" y="7619"/>
                  </a:lnTo>
                  <a:lnTo>
                    <a:pt x="5268468" y="7619"/>
                  </a:lnTo>
                  <a:close/>
                </a:path>
                <a:path w="7226934" h="7620">
                  <a:moveTo>
                    <a:pt x="5266944" y="6096"/>
                  </a:moveTo>
                  <a:lnTo>
                    <a:pt x="5266944" y="1524"/>
                  </a:lnTo>
                  <a:lnTo>
                    <a:pt x="5268468" y="1524"/>
                  </a:lnTo>
                  <a:lnTo>
                    <a:pt x="5268468" y="6096"/>
                  </a:lnTo>
                  <a:lnTo>
                    <a:pt x="5266944" y="6096"/>
                  </a:lnTo>
                  <a:close/>
                </a:path>
                <a:path w="7226934" h="7620">
                  <a:moveTo>
                    <a:pt x="5309616" y="6096"/>
                  </a:moveTo>
                  <a:lnTo>
                    <a:pt x="5309616" y="1524"/>
                  </a:lnTo>
                  <a:lnTo>
                    <a:pt x="5311139" y="1524"/>
                  </a:lnTo>
                  <a:lnTo>
                    <a:pt x="5311139" y="6096"/>
                  </a:lnTo>
                  <a:lnTo>
                    <a:pt x="5309616" y="6096"/>
                  </a:lnTo>
                  <a:close/>
                </a:path>
                <a:path w="7226934" h="7620">
                  <a:moveTo>
                    <a:pt x="5305044" y="7619"/>
                  </a:moveTo>
                  <a:lnTo>
                    <a:pt x="5305044" y="0"/>
                  </a:lnTo>
                  <a:lnTo>
                    <a:pt x="5309616" y="0"/>
                  </a:lnTo>
                  <a:lnTo>
                    <a:pt x="5309616" y="7619"/>
                  </a:lnTo>
                  <a:lnTo>
                    <a:pt x="5305044" y="7619"/>
                  </a:lnTo>
                  <a:close/>
                </a:path>
                <a:path w="7226934" h="7620">
                  <a:moveTo>
                    <a:pt x="5303520" y="6096"/>
                  </a:moveTo>
                  <a:lnTo>
                    <a:pt x="5303520" y="1524"/>
                  </a:lnTo>
                  <a:lnTo>
                    <a:pt x="5305044" y="1524"/>
                  </a:lnTo>
                  <a:lnTo>
                    <a:pt x="5305044" y="6096"/>
                  </a:lnTo>
                  <a:lnTo>
                    <a:pt x="5303520" y="6096"/>
                  </a:lnTo>
                  <a:close/>
                </a:path>
                <a:path w="7226934" h="7620">
                  <a:moveTo>
                    <a:pt x="5346192" y="6096"/>
                  </a:moveTo>
                  <a:lnTo>
                    <a:pt x="5346192" y="1524"/>
                  </a:lnTo>
                  <a:lnTo>
                    <a:pt x="5347716" y="1524"/>
                  </a:lnTo>
                  <a:lnTo>
                    <a:pt x="5347716" y="6096"/>
                  </a:lnTo>
                  <a:lnTo>
                    <a:pt x="5346192" y="6096"/>
                  </a:lnTo>
                  <a:close/>
                </a:path>
                <a:path w="7226934" h="7620">
                  <a:moveTo>
                    <a:pt x="5341620" y="7619"/>
                  </a:moveTo>
                  <a:lnTo>
                    <a:pt x="5341620" y="0"/>
                  </a:lnTo>
                  <a:lnTo>
                    <a:pt x="5346192" y="0"/>
                  </a:lnTo>
                  <a:lnTo>
                    <a:pt x="5346192" y="7619"/>
                  </a:lnTo>
                  <a:lnTo>
                    <a:pt x="5341620" y="7619"/>
                  </a:lnTo>
                  <a:close/>
                </a:path>
                <a:path w="7226934" h="7620">
                  <a:moveTo>
                    <a:pt x="5340096" y="6096"/>
                  </a:moveTo>
                  <a:lnTo>
                    <a:pt x="5340096" y="1524"/>
                  </a:lnTo>
                  <a:lnTo>
                    <a:pt x="5341620" y="1524"/>
                  </a:lnTo>
                  <a:lnTo>
                    <a:pt x="5341620" y="6096"/>
                  </a:lnTo>
                  <a:lnTo>
                    <a:pt x="5340096" y="6096"/>
                  </a:lnTo>
                  <a:close/>
                </a:path>
                <a:path w="7226934" h="7620">
                  <a:moveTo>
                    <a:pt x="5376671" y="4572"/>
                  </a:moveTo>
                  <a:lnTo>
                    <a:pt x="5376671" y="3048"/>
                  </a:lnTo>
                  <a:lnTo>
                    <a:pt x="5379720" y="0"/>
                  </a:lnTo>
                  <a:lnTo>
                    <a:pt x="5382768" y="0"/>
                  </a:lnTo>
                  <a:lnTo>
                    <a:pt x="5384292" y="1524"/>
                  </a:lnTo>
                  <a:lnTo>
                    <a:pt x="5384292" y="6096"/>
                  </a:lnTo>
                  <a:lnTo>
                    <a:pt x="5382768" y="7619"/>
                  </a:lnTo>
                  <a:lnTo>
                    <a:pt x="5379720" y="7619"/>
                  </a:lnTo>
                  <a:lnTo>
                    <a:pt x="5376671" y="4572"/>
                  </a:lnTo>
                  <a:close/>
                </a:path>
                <a:path w="7226934" h="7620">
                  <a:moveTo>
                    <a:pt x="5414771" y="6096"/>
                  </a:moveTo>
                  <a:lnTo>
                    <a:pt x="5414771" y="1524"/>
                  </a:lnTo>
                  <a:lnTo>
                    <a:pt x="5416296" y="0"/>
                  </a:lnTo>
                  <a:lnTo>
                    <a:pt x="5419344" y="0"/>
                  </a:lnTo>
                  <a:lnTo>
                    <a:pt x="5420868" y="1524"/>
                  </a:lnTo>
                  <a:lnTo>
                    <a:pt x="5420868" y="6096"/>
                  </a:lnTo>
                  <a:lnTo>
                    <a:pt x="5419344" y="7619"/>
                  </a:lnTo>
                  <a:lnTo>
                    <a:pt x="5416296" y="7619"/>
                  </a:lnTo>
                  <a:lnTo>
                    <a:pt x="5414771" y="6096"/>
                  </a:lnTo>
                  <a:close/>
                </a:path>
                <a:path w="7226934" h="7620">
                  <a:moveTo>
                    <a:pt x="5451347" y="6096"/>
                  </a:moveTo>
                  <a:lnTo>
                    <a:pt x="5451347" y="1524"/>
                  </a:lnTo>
                  <a:lnTo>
                    <a:pt x="5452871" y="0"/>
                  </a:lnTo>
                  <a:lnTo>
                    <a:pt x="5455920" y="0"/>
                  </a:lnTo>
                  <a:lnTo>
                    <a:pt x="5458968" y="3048"/>
                  </a:lnTo>
                  <a:lnTo>
                    <a:pt x="5458968" y="4572"/>
                  </a:lnTo>
                  <a:lnTo>
                    <a:pt x="5455920" y="7619"/>
                  </a:lnTo>
                  <a:lnTo>
                    <a:pt x="5452871" y="7619"/>
                  </a:lnTo>
                  <a:lnTo>
                    <a:pt x="5451347" y="6096"/>
                  </a:lnTo>
                  <a:close/>
                </a:path>
                <a:path w="7226934" h="7620">
                  <a:moveTo>
                    <a:pt x="5494020" y="6096"/>
                  </a:moveTo>
                  <a:lnTo>
                    <a:pt x="5494020" y="1524"/>
                  </a:lnTo>
                  <a:lnTo>
                    <a:pt x="5495544" y="1524"/>
                  </a:lnTo>
                  <a:lnTo>
                    <a:pt x="5495544" y="6096"/>
                  </a:lnTo>
                  <a:lnTo>
                    <a:pt x="5494020" y="6096"/>
                  </a:lnTo>
                  <a:close/>
                </a:path>
                <a:path w="7226934" h="7620">
                  <a:moveTo>
                    <a:pt x="5489447" y="7619"/>
                  </a:moveTo>
                  <a:lnTo>
                    <a:pt x="5489447" y="0"/>
                  </a:lnTo>
                  <a:lnTo>
                    <a:pt x="5494020" y="0"/>
                  </a:lnTo>
                  <a:lnTo>
                    <a:pt x="5494020" y="7619"/>
                  </a:lnTo>
                  <a:lnTo>
                    <a:pt x="5489447" y="7619"/>
                  </a:lnTo>
                  <a:close/>
                </a:path>
                <a:path w="7226934" h="7620">
                  <a:moveTo>
                    <a:pt x="5487923" y="6096"/>
                  </a:moveTo>
                  <a:lnTo>
                    <a:pt x="5487923" y="1524"/>
                  </a:lnTo>
                  <a:lnTo>
                    <a:pt x="5489447" y="1524"/>
                  </a:lnTo>
                  <a:lnTo>
                    <a:pt x="5489447" y="6096"/>
                  </a:lnTo>
                  <a:lnTo>
                    <a:pt x="5487923" y="6096"/>
                  </a:lnTo>
                  <a:close/>
                </a:path>
                <a:path w="7226934" h="7620">
                  <a:moveTo>
                    <a:pt x="5530596" y="6096"/>
                  </a:moveTo>
                  <a:lnTo>
                    <a:pt x="5530596" y="1524"/>
                  </a:lnTo>
                  <a:lnTo>
                    <a:pt x="5532120" y="1524"/>
                  </a:lnTo>
                  <a:lnTo>
                    <a:pt x="5532120" y="6096"/>
                  </a:lnTo>
                  <a:lnTo>
                    <a:pt x="5530596" y="6096"/>
                  </a:lnTo>
                  <a:close/>
                </a:path>
                <a:path w="7226934" h="7620">
                  <a:moveTo>
                    <a:pt x="5526023" y="7619"/>
                  </a:moveTo>
                  <a:lnTo>
                    <a:pt x="5526023" y="0"/>
                  </a:lnTo>
                  <a:lnTo>
                    <a:pt x="5530596" y="0"/>
                  </a:lnTo>
                  <a:lnTo>
                    <a:pt x="5530596" y="7619"/>
                  </a:lnTo>
                  <a:lnTo>
                    <a:pt x="5526023" y="7619"/>
                  </a:lnTo>
                  <a:close/>
                </a:path>
                <a:path w="7226934" h="7620">
                  <a:moveTo>
                    <a:pt x="5524500" y="6096"/>
                  </a:moveTo>
                  <a:lnTo>
                    <a:pt x="5524500" y="1524"/>
                  </a:lnTo>
                  <a:lnTo>
                    <a:pt x="5526023" y="1524"/>
                  </a:lnTo>
                  <a:lnTo>
                    <a:pt x="5526023" y="6096"/>
                  </a:lnTo>
                  <a:lnTo>
                    <a:pt x="5524500" y="6096"/>
                  </a:lnTo>
                  <a:close/>
                </a:path>
                <a:path w="7226934" h="7620">
                  <a:moveTo>
                    <a:pt x="5567171" y="6096"/>
                  </a:moveTo>
                  <a:lnTo>
                    <a:pt x="5567171" y="1524"/>
                  </a:lnTo>
                  <a:lnTo>
                    <a:pt x="5568696" y="1524"/>
                  </a:lnTo>
                  <a:lnTo>
                    <a:pt x="5568696" y="6096"/>
                  </a:lnTo>
                  <a:lnTo>
                    <a:pt x="5567171" y="6096"/>
                  </a:lnTo>
                  <a:close/>
                </a:path>
                <a:path w="7226934" h="7620">
                  <a:moveTo>
                    <a:pt x="5562600" y="7619"/>
                  </a:moveTo>
                  <a:lnTo>
                    <a:pt x="5562600" y="0"/>
                  </a:lnTo>
                  <a:lnTo>
                    <a:pt x="5567171" y="0"/>
                  </a:lnTo>
                  <a:lnTo>
                    <a:pt x="5567171" y="7619"/>
                  </a:lnTo>
                  <a:lnTo>
                    <a:pt x="5562600" y="7619"/>
                  </a:lnTo>
                  <a:close/>
                </a:path>
                <a:path w="7226934" h="7620">
                  <a:moveTo>
                    <a:pt x="5561076" y="6096"/>
                  </a:moveTo>
                  <a:lnTo>
                    <a:pt x="5561076" y="1524"/>
                  </a:lnTo>
                  <a:lnTo>
                    <a:pt x="5562600" y="1524"/>
                  </a:lnTo>
                  <a:lnTo>
                    <a:pt x="5562600" y="6096"/>
                  </a:lnTo>
                  <a:lnTo>
                    <a:pt x="5561076" y="6096"/>
                  </a:lnTo>
                  <a:close/>
                </a:path>
                <a:path w="7226934" h="7620">
                  <a:moveTo>
                    <a:pt x="5597652" y="4572"/>
                  </a:moveTo>
                  <a:lnTo>
                    <a:pt x="5597652" y="3048"/>
                  </a:lnTo>
                  <a:lnTo>
                    <a:pt x="5600700" y="0"/>
                  </a:lnTo>
                  <a:lnTo>
                    <a:pt x="5603747" y="0"/>
                  </a:lnTo>
                  <a:lnTo>
                    <a:pt x="5605271" y="1524"/>
                  </a:lnTo>
                  <a:lnTo>
                    <a:pt x="5605271" y="6096"/>
                  </a:lnTo>
                  <a:lnTo>
                    <a:pt x="5603747" y="7619"/>
                  </a:lnTo>
                  <a:lnTo>
                    <a:pt x="5600700" y="7619"/>
                  </a:lnTo>
                  <a:lnTo>
                    <a:pt x="5597652" y="4572"/>
                  </a:lnTo>
                  <a:close/>
                </a:path>
                <a:path w="7226934" h="7620">
                  <a:moveTo>
                    <a:pt x="5635752" y="6096"/>
                  </a:moveTo>
                  <a:lnTo>
                    <a:pt x="5635752" y="1524"/>
                  </a:lnTo>
                  <a:lnTo>
                    <a:pt x="5637276" y="0"/>
                  </a:lnTo>
                  <a:lnTo>
                    <a:pt x="5640323" y="0"/>
                  </a:lnTo>
                  <a:lnTo>
                    <a:pt x="5641847" y="1524"/>
                  </a:lnTo>
                  <a:lnTo>
                    <a:pt x="5641847" y="6096"/>
                  </a:lnTo>
                  <a:lnTo>
                    <a:pt x="5640323" y="7619"/>
                  </a:lnTo>
                  <a:lnTo>
                    <a:pt x="5637276" y="7619"/>
                  </a:lnTo>
                  <a:lnTo>
                    <a:pt x="5635752" y="6096"/>
                  </a:lnTo>
                  <a:close/>
                </a:path>
                <a:path w="7226934" h="7620">
                  <a:moveTo>
                    <a:pt x="5672328" y="6096"/>
                  </a:moveTo>
                  <a:lnTo>
                    <a:pt x="5672328" y="1524"/>
                  </a:lnTo>
                  <a:lnTo>
                    <a:pt x="5673852" y="0"/>
                  </a:lnTo>
                  <a:lnTo>
                    <a:pt x="5676900" y="0"/>
                  </a:lnTo>
                  <a:lnTo>
                    <a:pt x="5679947" y="3048"/>
                  </a:lnTo>
                  <a:lnTo>
                    <a:pt x="5679947" y="4572"/>
                  </a:lnTo>
                  <a:lnTo>
                    <a:pt x="5676900" y="7619"/>
                  </a:lnTo>
                  <a:lnTo>
                    <a:pt x="5673852" y="7619"/>
                  </a:lnTo>
                  <a:lnTo>
                    <a:pt x="5672328" y="6096"/>
                  </a:lnTo>
                  <a:close/>
                </a:path>
                <a:path w="7226934" h="7620">
                  <a:moveTo>
                    <a:pt x="5715000" y="6096"/>
                  </a:moveTo>
                  <a:lnTo>
                    <a:pt x="5715000" y="1524"/>
                  </a:lnTo>
                  <a:lnTo>
                    <a:pt x="5716523" y="1524"/>
                  </a:lnTo>
                  <a:lnTo>
                    <a:pt x="5716523" y="6096"/>
                  </a:lnTo>
                  <a:lnTo>
                    <a:pt x="5715000" y="6096"/>
                  </a:lnTo>
                  <a:close/>
                </a:path>
                <a:path w="7226934" h="7620">
                  <a:moveTo>
                    <a:pt x="5710428" y="7619"/>
                  </a:moveTo>
                  <a:lnTo>
                    <a:pt x="5710428" y="0"/>
                  </a:lnTo>
                  <a:lnTo>
                    <a:pt x="5715000" y="0"/>
                  </a:lnTo>
                  <a:lnTo>
                    <a:pt x="5715000" y="7619"/>
                  </a:lnTo>
                  <a:lnTo>
                    <a:pt x="5710428" y="7619"/>
                  </a:lnTo>
                  <a:close/>
                </a:path>
                <a:path w="7226934" h="7620">
                  <a:moveTo>
                    <a:pt x="5708904" y="6096"/>
                  </a:moveTo>
                  <a:lnTo>
                    <a:pt x="5708904" y="1524"/>
                  </a:lnTo>
                  <a:lnTo>
                    <a:pt x="5710428" y="1524"/>
                  </a:lnTo>
                  <a:lnTo>
                    <a:pt x="5710428" y="6096"/>
                  </a:lnTo>
                  <a:lnTo>
                    <a:pt x="5708904" y="6096"/>
                  </a:lnTo>
                  <a:close/>
                </a:path>
                <a:path w="7226934" h="7620">
                  <a:moveTo>
                    <a:pt x="5751576" y="6096"/>
                  </a:moveTo>
                  <a:lnTo>
                    <a:pt x="5751576" y="1524"/>
                  </a:lnTo>
                  <a:lnTo>
                    <a:pt x="5753100" y="1524"/>
                  </a:lnTo>
                  <a:lnTo>
                    <a:pt x="5753100" y="6096"/>
                  </a:lnTo>
                  <a:lnTo>
                    <a:pt x="5751576" y="6096"/>
                  </a:lnTo>
                  <a:close/>
                </a:path>
                <a:path w="7226934" h="7620">
                  <a:moveTo>
                    <a:pt x="5747004" y="7619"/>
                  </a:moveTo>
                  <a:lnTo>
                    <a:pt x="5747004" y="0"/>
                  </a:lnTo>
                  <a:lnTo>
                    <a:pt x="5751576" y="0"/>
                  </a:lnTo>
                  <a:lnTo>
                    <a:pt x="5751576" y="7619"/>
                  </a:lnTo>
                  <a:lnTo>
                    <a:pt x="5747004" y="7619"/>
                  </a:lnTo>
                  <a:close/>
                </a:path>
                <a:path w="7226934" h="7620">
                  <a:moveTo>
                    <a:pt x="5745479" y="6096"/>
                  </a:moveTo>
                  <a:lnTo>
                    <a:pt x="5745479" y="1524"/>
                  </a:lnTo>
                  <a:lnTo>
                    <a:pt x="5747004" y="1524"/>
                  </a:lnTo>
                  <a:lnTo>
                    <a:pt x="5747004" y="6096"/>
                  </a:lnTo>
                  <a:lnTo>
                    <a:pt x="5745479" y="6096"/>
                  </a:lnTo>
                  <a:close/>
                </a:path>
                <a:path w="7226934" h="7620">
                  <a:moveTo>
                    <a:pt x="5788152" y="6096"/>
                  </a:moveTo>
                  <a:lnTo>
                    <a:pt x="5788152" y="1524"/>
                  </a:lnTo>
                  <a:lnTo>
                    <a:pt x="5789676" y="1524"/>
                  </a:lnTo>
                  <a:lnTo>
                    <a:pt x="5789676" y="6096"/>
                  </a:lnTo>
                  <a:lnTo>
                    <a:pt x="5788152" y="6096"/>
                  </a:lnTo>
                  <a:close/>
                </a:path>
                <a:path w="7226934" h="7620">
                  <a:moveTo>
                    <a:pt x="5783580" y="7619"/>
                  </a:moveTo>
                  <a:lnTo>
                    <a:pt x="5783580" y="0"/>
                  </a:lnTo>
                  <a:lnTo>
                    <a:pt x="5788152" y="0"/>
                  </a:lnTo>
                  <a:lnTo>
                    <a:pt x="5788152" y="7619"/>
                  </a:lnTo>
                  <a:lnTo>
                    <a:pt x="5783580" y="7619"/>
                  </a:lnTo>
                  <a:close/>
                </a:path>
                <a:path w="7226934" h="7620">
                  <a:moveTo>
                    <a:pt x="5782055" y="4572"/>
                  </a:moveTo>
                  <a:lnTo>
                    <a:pt x="5782055" y="3048"/>
                  </a:lnTo>
                  <a:lnTo>
                    <a:pt x="5783580" y="1524"/>
                  </a:lnTo>
                  <a:lnTo>
                    <a:pt x="5783580" y="6096"/>
                  </a:lnTo>
                  <a:lnTo>
                    <a:pt x="5782055" y="4572"/>
                  </a:lnTo>
                  <a:close/>
                </a:path>
                <a:path w="7226934" h="7620">
                  <a:moveTo>
                    <a:pt x="5818631" y="4572"/>
                  </a:moveTo>
                  <a:lnTo>
                    <a:pt x="5818631" y="3048"/>
                  </a:lnTo>
                  <a:lnTo>
                    <a:pt x="5821680" y="0"/>
                  </a:lnTo>
                  <a:lnTo>
                    <a:pt x="5824728" y="0"/>
                  </a:lnTo>
                  <a:lnTo>
                    <a:pt x="5826252" y="1524"/>
                  </a:lnTo>
                  <a:lnTo>
                    <a:pt x="5826252" y="6096"/>
                  </a:lnTo>
                  <a:lnTo>
                    <a:pt x="5824728" y="7619"/>
                  </a:lnTo>
                  <a:lnTo>
                    <a:pt x="5821680" y="7619"/>
                  </a:lnTo>
                  <a:lnTo>
                    <a:pt x="5818631" y="4572"/>
                  </a:lnTo>
                  <a:close/>
                </a:path>
                <a:path w="7226934" h="7620">
                  <a:moveTo>
                    <a:pt x="5856731" y="6096"/>
                  </a:moveTo>
                  <a:lnTo>
                    <a:pt x="5856731" y="1524"/>
                  </a:lnTo>
                  <a:lnTo>
                    <a:pt x="5858255" y="0"/>
                  </a:lnTo>
                  <a:lnTo>
                    <a:pt x="5861304" y="0"/>
                  </a:lnTo>
                  <a:lnTo>
                    <a:pt x="5862828" y="1524"/>
                  </a:lnTo>
                  <a:lnTo>
                    <a:pt x="5862828" y="6096"/>
                  </a:lnTo>
                  <a:lnTo>
                    <a:pt x="5861304" y="7619"/>
                  </a:lnTo>
                  <a:lnTo>
                    <a:pt x="5858255" y="7619"/>
                  </a:lnTo>
                  <a:lnTo>
                    <a:pt x="5856731" y="6096"/>
                  </a:lnTo>
                  <a:close/>
                </a:path>
                <a:path w="7226934" h="7620">
                  <a:moveTo>
                    <a:pt x="5893308" y="6096"/>
                  </a:moveTo>
                  <a:lnTo>
                    <a:pt x="5893308" y="1524"/>
                  </a:lnTo>
                  <a:lnTo>
                    <a:pt x="5894831" y="0"/>
                  </a:lnTo>
                  <a:lnTo>
                    <a:pt x="5897880" y="0"/>
                  </a:lnTo>
                  <a:lnTo>
                    <a:pt x="5900928" y="3048"/>
                  </a:lnTo>
                  <a:lnTo>
                    <a:pt x="5900928" y="4572"/>
                  </a:lnTo>
                  <a:lnTo>
                    <a:pt x="5897880" y="7619"/>
                  </a:lnTo>
                  <a:lnTo>
                    <a:pt x="5894831" y="7619"/>
                  </a:lnTo>
                  <a:lnTo>
                    <a:pt x="5893308" y="6096"/>
                  </a:lnTo>
                  <a:close/>
                </a:path>
                <a:path w="7226934" h="7620">
                  <a:moveTo>
                    <a:pt x="5935980" y="6096"/>
                  </a:moveTo>
                  <a:lnTo>
                    <a:pt x="5935980" y="1524"/>
                  </a:lnTo>
                  <a:lnTo>
                    <a:pt x="5937504" y="1524"/>
                  </a:lnTo>
                  <a:lnTo>
                    <a:pt x="5937504" y="6096"/>
                  </a:lnTo>
                  <a:lnTo>
                    <a:pt x="5935980" y="6096"/>
                  </a:lnTo>
                  <a:close/>
                </a:path>
                <a:path w="7226934" h="7620">
                  <a:moveTo>
                    <a:pt x="5931408" y="7619"/>
                  </a:moveTo>
                  <a:lnTo>
                    <a:pt x="5931408" y="0"/>
                  </a:lnTo>
                  <a:lnTo>
                    <a:pt x="5935980" y="0"/>
                  </a:lnTo>
                  <a:lnTo>
                    <a:pt x="5935980" y="7619"/>
                  </a:lnTo>
                  <a:lnTo>
                    <a:pt x="5931408" y="7619"/>
                  </a:lnTo>
                  <a:close/>
                </a:path>
                <a:path w="7226934" h="7620">
                  <a:moveTo>
                    <a:pt x="5929884" y="6096"/>
                  </a:moveTo>
                  <a:lnTo>
                    <a:pt x="5929884" y="1524"/>
                  </a:lnTo>
                  <a:lnTo>
                    <a:pt x="5931408" y="1524"/>
                  </a:lnTo>
                  <a:lnTo>
                    <a:pt x="5931408" y="6096"/>
                  </a:lnTo>
                  <a:lnTo>
                    <a:pt x="5929884" y="6096"/>
                  </a:lnTo>
                  <a:close/>
                </a:path>
                <a:path w="7226934" h="7620">
                  <a:moveTo>
                    <a:pt x="5972555" y="6096"/>
                  </a:moveTo>
                  <a:lnTo>
                    <a:pt x="5972555" y="1524"/>
                  </a:lnTo>
                  <a:lnTo>
                    <a:pt x="5974080" y="1524"/>
                  </a:lnTo>
                  <a:lnTo>
                    <a:pt x="5974080" y="6096"/>
                  </a:lnTo>
                  <a:lnTo>
                    <a:pt x="5972555" y="6096"/>
                  </a:lnTo>
                  <a:close/>
                </a:path>
                <a:path w="7226934" h="7620">
                  <a:moveTo>
                    <a:pt x="5967984" y="7619"/>
                  </a:moveTo>
                  <a:lnTo>
                    <a:pt x="5967984" y="0"/>
                  </a:lnTo>
                  <a:lnTo>
                    <a:pt x="5972555" y="0"/>
                  </a:lnTo>
                  <a:lnTo>
                    <a:pt x="5972555" y="7619"/>
                  </a:lnTo>
                  <a:lnTo>
                    <a:pt x="5967984" y="7619"/>
                  </a:lnTo>
                  <a:close/>
                </a:path>
                <a:path w="7226934" h="7620">
                  <a:moveTo>
                    <a:pt x="5966460" y="6096"/>
                  </a:moveTo>
                  <a:lnTo>
                    <a:pt x="5966460" y="1524"/>
                  </a:lnTo>
                  <a:lnTo>
                    <a:pt x="5967984" y="1524"/>
                  </a:lnTo>
                  <a:lnTo>
                    <a:pt x="5967984" y="6096"/>
                  </a:lnTo>
                  <a:lnTo>
                    <a:pt x="5966460" y="6096"/>
                  </a:lnTo>
                  <a:close/>
                </a:path>
                <a:path w="7226934" h="7620">
                  <a:moveTo>
                    <a:pt x="6009131" y="6096"/>
                  </a:moveTo>
                  <a:lnTo>
                    <a:pt x="6009131" y="1524"/>
                  </a:lnTo>
                  <a:lnTo>
                    <a:pt x="6010655" y="1524"/>
                  </a:lnTo>
                  <a:lnTo>
                    <a:pt x="6010655" y="6096"/>
                  </a:lnTo>
                  <a:lnTo>
                    <a:pt x="6009131" y="6096"/>
                  </a:lnTo>
                  <a:close/>
                </a:path>
                <a:path w="7226934" h="7620">
                  <a:moveTo>
                    <a:pt x="6004560" y="7619"/>
                  </a:moveTo>
                  <a:lnTo>
                    <a:pt x="6004560" y="0"/>
                  </a:lnTo>
                  <a:lnTo>
                    <a:pt x="6009131" y="0"/>
                  </a:lnTo>
                  <a:lnTo>
                    <a:pt x="6009131" y="7619"/>
                  </a:lnTo>
                  <a:lnTo>
                    <a:pt x="6004560" y="7619"/>
                  </a:lnTo>
                  <a:close/>
                </a:path>
                <a:path w="7226934" h="7620">
                  <a:moveTo>
                    <a:pt x="6003036" y="4572"/>
                  </a:moveTo>
                  <a:lnTo>
                    <a:pt x="6003036" y="3048"/>
                  </a:lnTo>
                  <a:lnTo>
                    <a:pt x="6004560" y="1524"/>
                  </a:lnTo>
                  <a:lnTo>
                    <a:pt x="6004560" y="6096"/>
                  </a:lnTo>
                  <a:lnTo>
                    <a:pt x="6003036" y="4572"/>
                  </a:lnTo>
                  <a:close/>
                </a:path>
                <a:path w="7226934" h="7620">
                  <a:moveTo>
                    <a:pt x="6039612" y="4572"/>
                  </a:moveTo>
                  <a:lnTo>
                    <a:pt x="6039612" y="3048"/>
                  </a:lnTo>
                  <a:lnTo>
                    <a:pt x="6042660" y="0"/>
                  </a:lnTo>
                  <a:lnTo>
                    <a:pt x="6045708" y="0"/>
                  </a:lnTo>
                  <a:lnTo>
                    <a:pt x="6047231" y="1524"/>
                  </a:lnTo>
                  <a:lnTo>
                    <a:pt x="6047231" y="6096"/>
                  </a:lnTo>
                  <a:lnTo>
                    <a:pt x="6045708" y="7619"/>
                  </a:lnTo>
                  <a:lnTo>
                    <a:pt x="6042660" y="7619"/>
                  </a:lnTo>
                  <a:lnTo>
                    <a:pt x="6039612" y="4572"/>
                  </a:lnTo>
                  <a:close/>
                </a:path>
                <a:path w="7226934" h="7620">
                  <a:moveTo>
                    <a:pt x="6077712" y="6096"/>
                  </a:moveTo>
                  <a:lnTo>
                    <a:pt x="6077712" y="1524"/>
                  </a:lnTo>
                  <a:lnTo>
                    <a:pt x="6079236" y="0"/>
                  </a:lnTo>
                  <a:lnTo>
                    <a:pt x="6082284" y="0"/>
                  </a:lnTo>
                  <a:lnTo>
                    <a:pt x="6083808" y="1524"/>
                  </a:lnTo>
                  <a:lnTo>
                    <a:pt x="6083808" y="6096"/>
                  </a:lnTo>
                  <a:lnTo>
                    <a:pt x="6082284" y="7619"/>
                  </a:lnTo>
                  <a:lnTo>
                    <a:pt x="6079236" y="7619"/>
                  </a:lnTo>
                  <a:lnTo>
                    <a:pt x="6077712" y="6096"/>
                  </a:lnTo>
                  <a:close/>
                </a:path>
                <a:path w="7226934" h="7620">
                  <a:moveTo>
                    <a:pt x="6115812" y="7619"/>
                  </a:moveTo>
                  <a:lnTo>
                    <a:pt x="6115812" y="0"/>
                  </a:lnTo>
                  <a:lnTo>
                    <a:pt x="6118860" y="0"/>
                  </a:lnTo>
                  <a:lnTo>
                    <a:pt x="6121908" y="3048"/>
                  </a:lnTo>
                  <a:lnTo>
                    <a:pt x="6121908" y="4572"/>
                  </a:lnTo>
                  <a:lnTo>
                    <a:pt x="6118860" y="7619"/>
                  </a:lnTo>
                  <a:lnTo>
                    <a:pt x="6115812" y="7619"/>
                  </a:lnTo>
                  <a:close/>
                </a:path>
                <a:path w="7226934" h="7620">
                  <a:moveTo>
                    <a:pt x="6114288" y="6096"/>
                  </a:moveTo>
                  <a:lnTo>
                    <a:pt x="6114288" y="1524"/>
                  </a:lnTo>
                  <a:lnTo>
                    <a:pt x="6115812" y="1524"/>
                  </a:lnTo>
                  <a:lnTo>
                    <a:pt x="6115812" y="6096"/>
                  </a:lnTo>
                  <a:lnTo>
                    <a:pt x="6114288" y="6096"/>
                  </a:lnTo>
                  <a:close/>
                </a:path>
                <a:path w="7226934" h="7620">
                  <a:moveTo>
                    <a:pt x="6156960" y="6096"/>
                  </a:moveTo>
                  <a:lnTo>
                    <a:pt x="6156960" y="1524"/>
                  </a:lnTo>
                  <a:lnTo>
                    <a:pt x="6158484" y="1524"/>
                  </a:lnTo>
                  <a:lnTo>
                    <a:pt x="6158484" y="6096"/>
                  </a:lnTo>
                  <a:lnTo>
                    <a:pt x="6156960" y="6096"/>
                  </a:lnTo>
                  <a:close/>
                </a:path>
                <a:path w="7226934" h="7620">
                  <a:moveTo>
                    <a:pt x="6152388" y="7619"/>
                  </a:moveTo>
                  <a:lnTo>
                    <a:pt x="6152388" y="0"/>
                  </a:lnTo>
                  <a:lnTo>
                    <a:pt x="6156960" y="0"/>
                  </a:lnTo>
                  <a:lnTo>
                    <a:pt x="6156960" y="7619"/>
                  </a:lnTo>
                  <a:lnTo>
                    <a:pt x="6152388" y="7619"/>
                  </a:lnTo>
                  <a:close/>
                </a:path>
                <a:path w="7226934" h="7620">
                  <a:moveTo>
                    <a:pt x="6150863" y="6096"/>
                  </a:moveTo>
                  <a:lnTo>
                    <a:pt x="6150863" y="1524"/>
                  </a:lnTo>
                  <a:lnTo>
                    <a:pt x="6152388" y="1524"/>
                  </a:lnTo>
                  <a:lnTo>
                    <a:pt x="6152388" y="6096"/>
                  </a:lnTo>
                  <a:lnTo>
                    <a:pt x="6150863" y="6096"/>
                  </a:lnTo>
                  <a:close/>
                </a:path>
                <a:path w="7226934" h="7620">
                  <a:moveTo>
                    <a:pt x="6193536" y="6096"/>
                  </a:moveTo>
                  <a:lnTo>
                    <a:pt x="6193536" y="1524"/>
                  </a:lnTo>
                  <a:lnTo>
                    <a:pt x="6195060" y="1524"/>
                  </a:lnTo>
                  <a:lnTo>
                    <a:pt x="6195060" y="6096"/>
                  </a:lnTo>
                  <a:lnTo>
                    <a:pt x="6193536" y="6096"/>
                  </a:lnTo>
                  <a:close/>
                </a:path>
                <a:path w="7226934" h="7620">
                  <a:moveTo>
                    <a:pt x="6188963" y="7619"/>
                  </a:moveTo>
                  <a:lnTo>
                    <a:pt x="6188963" y="0"/>
                  </a:lnTo>
                  <a:lnTo>
                    <a:pt x="6193536" y="0"/>
                  </a:lnTo>
                  <a:lnTo>
                    <a:pt x="6193536" y="7619"/>
                  </a:lnTo>
                  <a:lnTo>
                    <a:pt x="6188963" y="7619"/>
                  </a:lnTo>
                  <a:close/>
                </a:path>
                <a:path w="7226934" h="7620">
                  <a:moveTo>
                    <a:pt x="6187439" y="6096"/>
                  </a:moveTo>
                  <a:lnTo>
                    <a:pt x="6187439" y="1524"/>
                  </a:lnTo>
                  <a:lnTo>
                    <a:pt x="6188963" y="1524"/>
                  </a:lnTo>
                  <a:lnTo>
                    <a:pt x="6188963" y="6096"/>
                  </a:lnTo>
                  <a:lnTo>
                    <a:pt x="6187439" y="6096"/>
                  </a:lnTo>
                  <a:close/>
                </a:path>
                <a:path w="7226934" h="7620">
                  <a:moveTo>
                    <a:pt x="6230112" y="6096"/>
                  </a:moveTo>
                  <a:lnTo>
                    <a:pt x="6230112" y="1524"/>
                  </a:lnTo>
                  <a:lnTo>
                    <a:pt x="6231636" y="1524"/>
                  </a:lnTo>
                  <a:lnTo>
                    <a:pt x="6231636" y="6096"/>
                  </a:lnTo>
                  <a:lnTo>
                    <a:pt x="6230112" y="6096"/>
                  </a:lnTo>
                  <a:close/>
                </a:path>
                <a:path w="7226934" h="7620">
                  <a:moveTo>
                    <a:pt x="6224016" y="4572"/>
                  </a:moveTo>
                  <a:lnTo>
                    <a:pt x="6224016" y="3048"/>
                  </a:lnTo>
                  <a:lnTo>
                    <a:pt x="6227063" y="0"/>
                  </a:lnTo>
                  <a:lnTo>
                    <a:pt x="6230112" y="0"/>
                  </a:lnTo>
                  <a:lnTo>
                    <a:pt x="6230112" y="7619"/>
                  </a:lnTo>
                  <a:lnTo>
                    <a:pt x="6227063" y="7619"/>
                  </a:lnTo>
                  <a:lnTo>
                    <a:pt x="6224016" y="4572"/>
                  </a:lnTo>
                  <a:close/>
                </a:path>
                <a:path w="7226934" h="7620">
                  <a:moveTo>
                    <a:pt x="6260592" y="4572"/>
                  </a:moveTo>
                  <a:lnTo>
                    <a:pt x="6260592" y="3048"/>
                  </a:lnTo>
                  <a:lnTo>
                    <a:pt x="6263639" y="0"/>
                  </a:lnTo>
                  <a:lnTo>
                    <a:pt x="6266688" y="0"/>
                  </a:lnTo>
                  <a:lnTo>
                    <a:pt x="6268212" y="1524"/>
                  </a:lnTo>
                  <a:lnTo>
                    <a:pt x="6268212" y="6096"/>
                  </a:lnTo>
                  <a:lnTo>
                    <a:pt x="6266688" y="7619"/>
                  </a:lnTo>
                  <a:lnTo>
                    <a:pt x="6263639" y="7619"/>
                  </a:lnTo>
                  <a:lnTo>
                    <a:pt x="6260592" y="4572"/>
                  </a:lnTo>
                  <a:close/>
                </a:path>
                <a:path w="7226934" h="7620">
                  <a:moveTo>
                    <a:pt x="6298692" y="6096"/>
                  </a:moveTo>
                  <a:lnTo>
                    <a:pt x="6298692" y="1524"/>
                  </a:lnTo>
                  <a:lnTo>
                    <a:pt x="6300216" y="0"/>
                  </a:lnTo>
                  <a:lnTo>
                    <a:pt x="6303263" y="0"/>
                  </a:lnTo>
                  <a:lnTo>
                    <a:pt x="6304788" y="1524"/>
                  </a:lnTo>
                  <a:lnTo>
                    <a:pt x="6304788" y="6096"/>
                  </a:lnTo>
                  <a:lnTo>
                    <a:pt x="6303263" y="7619"/>
                  </a:lnTo>
                  <a:lnTo>
                    <a:pt x="6300216" y="7619"/>
                  </a:lnTo>
                  <a:lnTo>
                    <a:pt x="6298692" y="6096"/>
                  </a:lnTo>
                  <a:close/>
                </a:path>
                <a:path w="7226934" h="7620">
                  <a:moveTo>
                    <a:pt x="6336792" y="7619"/>
                  </a:moveTo>
                  <a:lnTo>
                    <a:pt x="6336792" y="0"/>
                  </a:lnTo>
                  <a:lnTo>
                    <a:pt x="6339839" y="0"/>
                  </a:lnTo>
                  <a:lnTo>
                    <a:pt x="6342888" y="3048"/>
                  </a:lnTo>
                  <a:lnTo>
                    <a:pt x="6342888" y="4572"/>
                  </a:lnTo>
                  <a:lnTo>
                    <a:pt x="6339839" y="7619"/>
                  </a:lnTo>
                  <a:lnTo>
                    <a:pt x="6336792" y="7619"/>
                  </a:lnTo>
                  <a:close/>
                </a:path>
                <a:path w="7226934" h="7620">
                  <a:moveTo>
                    <a:pt x="6335268" y="6096"/>
                  </a:moveTo>
                  <a:lnTo>
                    <a:pt x="6335268" y="1524"/>
                  </a:lnTo>
                  <a:lnTo>
                    <a:pt x="6336792" y="1524"/>
                  </a:lnTo>
                  <a:lnTo>
                    <a:pt x="6336792" y="6096"/>
                  </a:lnTo>
                  <a:lnTo>
                    <a:pt x="6335268" y="6096"/>
                  </a:lnTo>
                  <a:close/>
                </a:path>
                <a:path w="7226934" h="7620">
                  <a:moveTo>
                    <a:pt x="6377939" y="6096"/>
                  </a:moveTo>
                  <a:lnTo>
                    <a:pt x="6377939" y="1524"/>
                  </a:lnTo>
                  <a:lnTo>
                    <a:pt x="6379463" y="1524"/>
                  </a:lnTo>
                  <a:lnTo>
                    <a:pt x="6379463" y="6096"/>
                  </a:lnTo>
                  <a:lnTo>
                    <a:pt x="6377939" y="6096"/>
                  </a:lnTo>
                  <a:close/>
                </a:path>
                <a:path w="7226934" h="7620">
                  <a:moveTo>
                    <a:pt x="6373368" y="7619"/>
                  </a:moveTo>
                  <a:lnTo>
                    <a:pt x="6373368" y="0"/>
                  </a:lnTo>
                  <a:lnTo>
                    <a:pt x="6377939" y="0"/>
                  </a:lnTo>
                  <a:lnTo>
                    <a:pt x="6377939" y="7619"/>
                  </a:lnTo>
                  <a:lnTo>
                    <a:pt x="6373368" y="7619"/>
                  </a:lnTo>
                  <a:close/>
                </a:path>
                <a:path w="7226934" h="7620">
                  <a:moveTo>
                    <a:pt x="6371844" y="6096"/>
                  </a:moveTo>
                  <a:lnTo>
                    <a:pt x="6371844" y="1524"/>
                  </a:lnTo>
                  <a:lnTo>
                    <a:pt x="6373368" y="1524"/>
                  </a:lnTo>
                  <a:lnTo>
                    <a:pt x="6373368" y="6096"/>
                  </a:lnTo>
                  <a:lnTo>
                    <a:pt x="6371844" y="6096"/>
                  </a:lnTo>
                  <a:close/>
                </a:path>
                <a:path w="7226934" h="7620">
                  <a:moveTo>
                    <a:pt x="6414516" y="6096"/>
                  </a:moveTo>
                  <a:lnTo>
                    <a:pt x="6414516" y="1524"/>
                  </a:lnTo>
                  <a:lnTo>
                    <a:pt x="6416039" y="1524"/>
                  </a:lnTo>
                  <a:lnTo>
                    <a:pt x="6416039" y="6096"/>
                  </a:lnTo>
                  <a:lnTo>
                    <a:pt x="6414516" y="6096"/>
                  </a:lnTo>
                  <a:close/>
                </a:path>
                <a:path w="7226934" h="7620">
                  <a:moveTo>
                    <a:pt x="6409944" y="7619"/>
                  </a:moveTo>
                  <a:lnTo>
                    <a:pt x="6409944" y="0"/>
                  </a:lnTo>
                  <a:lnTo>
                    <a:pt x="6414516" y="0"/>
                  </a:lnTo>
                  <a:lnTo>
                    <a:pt x="6414516" y="7619"/>
                  </a:lnTo>
                  <a:lnTo>
                    <a:pt x="6409944" y="7619"/>
                  </a:lnTo>
                  <a:close/>
                </a:path>
                <a:path w="7226934" h="7620">
                  <a:moveTo>
                    <a:pt x="6408420" y="6096"/>
                  </a:moveTo>
                  <a:lnTo>
                    <a:pt x="6408420" y="1524"/>
                  </a:lnTo>
                  <a:lnTo>
                    <a:pt x="6409944" y="1524"/>
                  </a:lnTo>
                  <a:lnTo>
                    <a:pt x="6409944" y="6096"/>
                  </a:lnTo>
                  <a:lnTo>
                    <a:pt x="6408420" y="6096"/>
                  </a:lnTo>
                  <a:close/>
                </a:path>
                <a:path w="7226934" h="7620">
                  <a:moveTo>
                    <a:pt x="6451092" y="6096"/>
                  </a:moveTo>
                  <a:lnTo>
                    <a:pt x="6451092" y="1524"/>
                  </a:lnTo>
                  <a:lnTo>
                    <a:pt x="6452616" y="1524"/>
                  </a:lnTo>
                  <a:lnTo>
                    <a:pt x="6452616" y="6096"/>
                  </a:lnTo>
                  <a:lnTo>
                    <a:pt x="6451092" y="6096"/>
                  </a:lnTo>
                  <a:close/>
                </a:path>
                <a:path w="7226934" h="7620">
                  <a:moveTo>
                    <a:pt x="6444996" y="4572"/>
                  </a:moveTo>
                  <a:lnTo>
                    <a:pt x="6444996" y="3048"/>
                  </a:lnTo>
                  <a:lnTo>
                    <a:pt x="6448044" y="0"/>
                  </a:lnTo>
                  <a:lnTo>
                    <a:pt x="6451092" y="0"/>
                  </a:lnTo>
                  <a:lnTo>
                    <a:pt x="6451092" y="7619"/>
                  </a:lnTo>
                  <a:lnTo>
                    <a:pt x="6448044" y="7619"/>
                  </a:lnTo>
                  <a:lnTo>
                    <a:pt x="6444996" y="4572"/>
                  </a:lnTo>
                  <a:close/>
                </a:path>
                <a:path w="7226934" h="7620">
                  <a:moveTo>
                    <a:pt x="6483096" y="6096"/>
                  </a:moveTo>
                  <a:lnTo>
                    <a:pt x="6483096" y="1524"/>
                  </a:lnTo>
                  <a:lnTo>
                    <a:pt x="6484620" y="0"/>
                  </a:lnTo>
                  <a:lnTo>
                    <a:pt x="6487668" y="0"/>
                  </a:lnTo>
                  <a:lnTo>
                    <a:pt x="6489192" y="1524"/>
                  </a:lnTo>
                  <a:lnTo>
                    <a:pt x="6489192" y="6096"/>
                  </a:lnTo>
                  <a:lnTo>
                    <a:pt x="6487668" y="7619"/>
                  </a:lnTo>
                  <a:lnTo>
                    <a:pt x="6484620" y="7619"/>
                  </a:lnTo>
                  <a:lnTo>
                    <a:pt x="6483096" y="6096"/>
                  </a:lnTo>
                  <a:close/>
                </a:path>
                <a:path w="7226934" h="7620">
                  <a:moveTo>
                    <a:pt x="6519672" y="6096"/>
                  </a:moveTo>
                  <a:lnTo>
                    <a:pt x="6519672" y="1524"/>
                  </a:lnTo>
                  <a:lnTo>
                    <a:pt x="6521196" y="0"/>
                  </a:lnTo>
                  <a:lnTo>
                    <a:pt x="6524244" y="0"/>
                  </a:lnTo>
                  <a:lnTo>
                    <a:pt x="6527292" y="3048"/>
                  </a:lnTo>
                  <a:lnTo>
                    <a:pt x="6527292" y="4572"/>
                  </a:lnTo>
                  <a:lnTo>
                    <a:pt x="6524244" y="7619"/>
                  </a:lnTo>
                  <a:lnTo>
                    <a:pt x="6521196" y="7619"/>
                  </a:lnTo>
                  <a:lnTo>
                    <a:pt x="6519672" y="6096"/>
                  </a:lnTo>
                  <a:close/>
                </a:path>
                <a:path w="7226934" h="7620">
                  <a:moveTo>
                    <a:pt x="6562344" y="6096"/>
                  </a:moveTo>
                  <a:lnTo>
                    <a:pt x="6562344" y="1524"/>
                  </a:lnTo>
                  <a:lnTo>
                    <a:pt x="6563868" y="3048"/>
                  </a:lnTo>
                  <a:lnTo>
                    <a:pt x="6563868" y="4572"/>
                  </a:lnTo>
                  <a:lnTo>
                    <a:pt x="6562344" y="6096"/>
                  </a:lnTo>
                  <a:close/>
                </a:path>
                <a:path w="7226934" h="7620">
                  <a:moveTo>
                    <a:pt x="6557772" y="7619"/>
                  </a:moveTo>
                  <a:lnTo>
                    <a:pt x="6557772" y="0"/>
                  </a:lnTo>
                  <a:lnTo>
                    <a:pt x="6562344" y="0"/>
                  </a:lnTo>
                  <a:lnTo>
                    <a:pt x="6562344" y="7619"/>
                  </a:lnTo>
                  <a:lnTo>
                    <a:pt x="6557772" y="7619"/>
                  </a:lnTo>
                  <a:close/>
                </a:path>
                <a:path w="7226934" h="7620">
                  <a:moveTo>
                    <a:pt x="6556247" y="6096"/>
                  </a:moveTo>
                  <a:lnTo>
                    <a:pt x="6556247" y="1524"/>
                  </a:lnTo>
                  <a:lnTo>
                    <a:pt x="6557772" y="1524"/>
                  </a:lnTo>
                  <a:lnTo>
                    <a:pt x="6557772" y="6096"/>
                  </a:lnTo>
                  <a:lnTo>
                    <a:pt x="6556247" y="6096"/>
                  </a:lnTo>
                  <a:close/>
                </a:path>
                <a:path w="7226934" h="7620">
                  <a:moveTo>
                    <a:pt x="6598920" y="6096"/>
                  </a:moveTo>
                  <a:lnTo>
                    <a:pt x="6598920" y="1524"/>
                  </a:lnTo>
                  <a:lnTo>
                    <a:pt x="6600444" y="1524"/>
                  </a:lnTo>
                  <a:lnTo>
                    <a:pt x="6600444" y="6096"/>
                  </a:lnTo>
                  <a:lnTo>
                    <a:pt x="6598920" y="6096"/>
                  </a:lnTo>
                  <a:close/>
                </a:path>
                <a:path w="7226934" h="7620">
                  <a:moveTo>
                    <a:pt x="6594347" y="7619"/>
                  </a:moveTo>
                  <a:lnTo>
                    <a:pt x="6594347" y="0"/>
                  </a:lnTo>
                  <a:lnTo>
                    <a:pt x="6598920" y="0"/>
                  </a:lnTo>
                  <a:lnTo>
                    <a:pt x="6598920" y="7619"/>
                  </a:lnTo>
                  <a:lnTo>
                    <a:pt x="6594347" y="7619"/>
                  </a:lnTo>
                  <a:close/>
                </a:path>
                <a:path w="7226934" h="7620">
                  <a:moveTo>
                    <a:pt x="6592823" y="6096"/>
                  </a:moveTo>
                  <a:lnTo>
                    <a:pt x="6592823" y="1524"/>
                  </a:lnTo>
                  <a:lnTo>
                    <a:pt x="6594347" y="1524"/>
                  </a:lnTo>
                  <a:lnTo>
                    <a:pt x="6594347" y="6096"/>
                  </a:lnTo>
                  <a:lnTo>
                    <a:pt x="6592823" y="6096"/>
                  </a:lnTo>
                  <a:close/>
                </a:path>
                <a:path w="7226934" h="7620">
                  <a:moveTo>
                    <a:pt x="6635496" y="6096"/>
                  </a:moveTo>
                  <a:lnTo>
                    <a:pt x="6635496" y="1524"/>
                  </a:lnTo>
                  <a:lnTo>
                    <a:pt x="6637020" y="1524"/>
                  </a:lnTo>
                  <a:lnTo>
                    <a:pt x="6637020" y="6096"/>
                  </a:lnTo>
                  <a:lnTo>
                    <a:pt x="6635496" y="6096"/>
                  </a:lnTo>
                  <a:close/>
                </a:path>
                <a:path w="7226934" h="7620">
                  <a:moveTo>
                    <a:pt x="6630923" y="7619"/>
                  </a:moveTo>
                  <a:lnTo>
                    <a:pt x="6630923" y="0"/>
                  </a:lnTo>
                  <a:lnTo>
                    <a:pt x="6635496" y="0"/>
                  </a:lnTo>
                  <a:lnTo>
                    <a:pt x="6635496" y="7619"/>
                  </a:lnTo>
                  <a:lnTo>
                    <a:pt x="6630923" y="7619"/>
                  </a:lnTo>
                  <a:close/>
                </a:path>
                <a:path w="7226934" h="7620">
                  <a:moveTo>
                    <a:pt x="6629400" y="6096"/>
                  </a:moveTo>
                  <a:lnTo>
                    <a:pt x="6629400" y="1524"/>
                  </a:lnTo>
                  <a:lnTo>
                    <a:pt x="6630923" y="1524"/>
                  </a:lnTo>
                  <a:lnTo>
                    <a:pt x="6630923" y="6096"/>
                  </a:lnTo>
                  <a:lnTo>
                    <a:pt x="6629400" y="6096"/>
                  </a:lnTo>
                  <a:close/>
                </a:path>
                <a:path w="7226934" h="7620">
                  <a:moveTo>
                    <a:pt x="6672072" y="6096"/>
                  </a:moveTo>
                  <a:lnTo>
                    <a:pt x="6672072" y="1524"/>
                  </a:lnTo>
                  <a:lnTo>
                    <a:pt x="6673596" y="1524"/>
                  </a:lnTo>
                  <a:lnTo>
                    <a:pt x="6673596" y="6096"/>
                  </a:lnTo>
                  <a:lnTo>
                    <a:pt x="6672072" y="6096"/>
                  </a:lnTo>
                  <a:close/>
                </a:path>
                <a:path w="7226934" h="7620">
                  <a:moveTo>
                    <a:pt x="6665976" y="4572"/>
                  </a:moveTo>
                  <a:lnTo>
                    <a:pt x="6665976" y="3048"/>
                  </a:lnTo>
                  <a:lnTo>
                    <a:pt x="6669023" y="0"/>
                  </a:lnTo>
                  <a:lnTo>
                    <a:pt x="6672072" y="0"/>
                  </a:lnTo>
                  <a:lnTo>
                    <a:pt x="6672072" y="7619"/>
                  </a:lnTo>
                  <a:lnTo>
                    <a:pt x="6669023" y="7619"/>
                  </a:lnTo>
                  <a:lnTo>
                    <a:pt x="6665976" y="4572"/>
                  </a:lnTo>
                  <a:close/>
                </a:path>
                <a:path w="7226934" h="7620">
                  <a:moveTo>
                    <a:pt x="6704076" y="6096"/>
                  </a:moveTo>
                  <a:lnTo>
                    <a:pt x="6704076" y="1524"/>
                  </a:lnTo>
                  <a:lnTo>
                    <a:pt x="6705600" y="0"/>
                  </a:lnTo>
                  <a:lnTo>
                    <a:pt x="6708647" y="0"/>
                  </a:lnTo>
                  <a:lnTo>
                    <a:pt x="6710172" y="1524"/>
                  </a:lnTo>
                  <a:lnTo>
                    <a:pt x="6710172" y="6096"/>
                  </a:lnTo>
                  <a:lnTo>
                    <a:pt x="6708647" y="7619"/>
                  </a:lnTo>
                  <a:lnTo>
                    <a:pt x="6705600" y="7619"/>
                  </a:lnTo>
                  <a:lnTo>
                    <a:pt x="6704076" y="6096"/>
                  </a:lnTo>
                  <a:close/>
                </a:path>
                <a:path w="7226934" h="7620">
                  <a:moveTo>
                    <a:pt x="6740652" y="6096"/>
                  </a:moveTo>
                  <a:lnTo>
                    <a:pt x="6740652" y="1524"/>
                  </a:lnTo>
                  <a:lnTo>
                    <a:pt x="6742176" y="0"/>
                  </a:lnTo>
                  <a:lnTo>
                    <a:pt x="6745223" y="0"/>
                  </a:lnTo>
                  <a:lnTo>
                    <a:pt x="6748272" y="3048"/>
                  </a:lnTo>
                  <a:lnTo>
                    <a:pt x="6748272" y="4572"/>
                  </a:lnTo>
                  <a:lnTo>
                    <a:pt x="6745223" y="7619"/>
                  </a:lnTo>
                  <a:lnTo>
                    <a:pt x="6742176" y="7619"/>
                  </a:lnTo>
                  <a:lnTo>
                    <a:pt x="6740652" y="6096"/>
                  </a:lnTo>
                  <a:close/>
                </a:path>
                <a:path w="7226934" h="7620">
                  <a:moveTo>
                    <a:pt x="6783323" y="6096"/>
                  </a:moveTo>
                  <a:lnTo>
                    <a:pt x="6783323" y="1524"/>
                  </a:lnTo>
                  <a:lnTo>
                    <a:pt x="6784847" y="3048"/>
                  </a:lnTo>
                  <a:lnTo>
                    <a:pt x="6784847" y="4572"/>
                  </a:lnTo>
                  <a:lnTo>
                    <a:pt x="6783323" y="6096"/>
                  </a:lnTo>
                  <a:close/>
                </a:path>
                <a:path w="7226934" h="7620">
                  <a:moveTo>
                    <a:pt x="6778752" y="7619"/>
                  </a:moveTo>
                  <a:lnTo>
                    <a:pt x="6778752" y="0"/>
                  </a:lnTo>
                  <a:lnTo>
                    <a:pt x="6783323" y="0"/>
                  </a:lnTo>
                  <a:lnTo>
                    <a:pt x="6783323" y="7619"/>
                  </a:lnTo>
                  <a:lnTo>
                    <a:pt x="6778752" y="7619"/>
                  </a:lnTo>
                  <a:close/>
                </a:path>
                <a:path w="7226934" h="7620">
                  <a:moveTo>
                    <a:pt x="6777228" y="6096"/>
                  </a:moveTo>
                  <a:lnTo>
                    <a:pt x="6777228" y="1524"/>
                  </a:lnTo>
                  <a:lnTo>
                    <a:pt x="6778752" y="1524"/>
                  </a:lnTo>
                  <a:lnTo>
                    <a:pt x="6778752" y="6096"/>
                  </a:lnTo>
                  <a:lnTo>
                    <a:pt x="6777228" y="6096"/>
                  </a:lnTo>
                  <a:close/>
                </a:path>
                <a:path w="7226934" h="7620">
                  <a:moveTo>
                    <a:pt x="6819900" y="6096"/>
                  </a:moveTo>
                  <a:lnTo>
                    <a:pt x="6819900" y="1524"/>
                  </a:lnTo>
                  <a:lnTo>
                    <a:pt x="6821423" y="1524"/>
                  </a:lnTo>
                  <a:lnTo>
                    <a:pt x="6821423" y="6096"/>
                  </a:lnTo>
                  <a:lnTo>
                    <a:pt x="6819900" y="6096"/>
                  </a:lnTo>
                  <a:close/>
                </a:path>
                <a:path w="7226934" h="7620">
                  <a:moveTo>
                    <a:pt x="6815328" y="7619"/>
                  </a:moveTo>
                  <a:lnTo>
                    <a:pt x="6815328" y="0"/>
                  </a:lnTo>
                  <a:lnTo>
                    <a:pt x="6819900" y="0"/>
                  </a:lnTo>
                  <a:lnTo>
                    <a:pt x="6819900" y="7619"/>
                  </a:lnTo>
                  <a:lnTo>
                    <a:pt x="6815328" y="7619"/>
                  </a:lnTo>
                  <a:close/>
                </a:path>
                <a:path w="7226934" h="7620">
                  <a:moveTo>
                    <a:pt x="6813804" y="6096"/>
                  </a:moveTo>
                  <a:lnTo>
                    <a:pt x="6813804" y="1524"/>
                  </a:lnTo>
                  <a:lnTo>
                    <a:pt x="6815328" y="1524"/>
                  </a:lnTo>
                  <a:lnTo>
                    <a:pt x="6815328" y="6096"/>
                  </a:lnTo>
                  <a:lnTo>
                    <a:pt x="6813804" y="6096"/>
                  </a:lnTo>
                  <a:close/>
                </a:path>
                <a:path w="7226934" h="7620">
                  <a:moveTo>
                    <a:pt x="6856476" y="6096"/>
                  </a:moveTo>
                  <a:lnTo>
                    <a:pt x="6856476" y="1524"/>
                  </a:lnTo>
                  <a:lnTo>
                    <a:pt x="6858000" y="1524"/>
                  </a:lnTo>
                  <a:lnTo>
                    <a:pt x="6858000" y="6096"/>
                  </a:lnTo>
                  <a:lnTo>
                    <a:pt x="6856476" y="6096"/>
                  </a:lnTo>
                  <a:close/>
                </a:path>
                <a:path w="7226934" h="7620">
                  <a:moveTo>
                    <a:pt x="6851904" y="7619"/>
                  </a:moveTo>
                  <a:lnTo>
                    <a:pt x="6851904" y="0"/>
                  </a:lnTo>
                  <a:lnTo>
                    <a:pt x="6856476" y="0"/>
                  </a:lnTo>
                  <a:lnTo>
                    <a:pt x="6856476" y="7619"/>
                  </a:lnTo>
                  <a:lnTo>
                    <a:pt x="6851904" y="7619"/>
                  </a:lnTo>
                  <a:close/>
                </a:path>
                <a:path w="7226934" h="7620">
                  <a:moveTo>
                    <a:pt x="6850380" y="6096"/>
                  </a:moveTo>
                  <a:lnTo>
                    <a:pt x="6850380" y="1524"/>
                  </a:lnTo>
                  <a:lnTo>
                    <a:pt x="6851904" y="1524"/>
                  </a:lnTo>
                  <a:lnTo>
                    <a:pt x="6851904" y="6096"/>
                  </a:lnTo>
                  <a:lnTo>
                    <a:pt x="6850380" y="6096"/>
                  </a:lnTo>
                  <a:close/>
                </a:path>
                <a:path w="7226934" h="7620">
                  <a:moveTo>
                    <a:pt x="6886955" y="4572"/>
                  </a:moveTo>
                  <a:lnTo>
                    <a:pt x="6886955" y="3048"/>
                  </a:lnTo>
                  <a:lnTo>
                    <a:pt x="6890004" y="0"/>
                  </a:lnTo>
                  <a:lnTo>
                    <a:pt x="6893052" y="0"/>
                  </a:lnTo>
                  <a:lnTo>
                    <a:pt x="6894576" y="1524"/>
                  </a:lnTo>
                  <a:lnTo>
                    <a:pt x="6894576" y="6096"/>
                  </a:lnTo>
                  <a:lnTo>
                    <a:pt x="6893052" y="7619"/>
                  </a:lnTo>
                  <a:lnTo>
                    <a:pt x="6890004" y="7619"/>
                  </a:lnTo>
                  <a:lnTo>
                    <a:pt x="6886955" y="4572"/>
                  </a:lnTo>
                  <a:close/>
                </a:path>
                <a:path w="7226934" h="7620">
                  <a:moveTo>
                    <a:pt x="6925055" y="6096"/>
                  </a:moveTo>
                  <a:lnTo>
                    <a:pt x="6925055" y="1524"/>
                  </a:lnTo>
                  <a:lnTo>
                    <a:pt x="6926580" y="0"/>
                  </a:lnTo>
                  <a:lnTo>
                    <a:pt x="6929628" y="0"/>
                  </a:lnTo>
                  <a:lnTo>
                    <a:pt x="6931152" y="1524"/>
                  </a:lnTo>
                  <a:lnTo>
                    <a:pt x="6931152" y="6096"/>
                  </a:lnTo>
                  <a:lnTo>
                    <a:pt x="6929628" y="7619"/>
                  </a:lnTo>
                  <a:lnTo>
                    <a:pt x="6926580" y="7619"/>
                  </a:lnTo>
                  <a:lnTo>
                    <a:pt x="6925055" y="6096"/>
                  </a:lnTo>
                  <a:close/>
                </a:path>
                <a:path w="7226934" h="7620">
                  <a:moveTo>
                    <a:pt x="6961632" y="6096"/>
                  </a:moveTo>
                  <a:lnTo>
                    <a:pt x="6961632" y="1524"/>
                  </a:lnTo>
                  <a:lnTo>
                    <a:pt x="6963156" y="0"/>
                  </a:lnTo>
                  <a:lnTo>
                    <a:pt x="6966204" y="0"/>
                  </a:lnTo>
                  <a:lnTo>
                    <a:pt x="6969252" y="3048"/>
                  </a:lnTo>
                  <a:lnTo>
                    <a:pt x="6969252" y="4572"/>
                  </a:lnTo>
                  <a:lnTo>
                    <a:pt x="6966204" y="7619"/>
                  </a:lnTo>
                  <a:lnTo>
                    <a:pt x="6963156" y="7619"/>
                  </a:lnTo>
                  <a:lnTo>
                    <a:pt x="6961632" y="6096"/>
                  </a:lnTo>
                  <a:close/>
                </a:path>
                <a:path w="7226934" h="7620">
                  <a:moveTo>
                    <a:pt x="7004304" y="6096"/>
                  </a:moveTo>
                  <a:lnTo>
                    <a:pt x="7004304" y="1524"/>
                  </a:lnTo>
                  <a:lnTo>
                    <a:pt x="7005828" y="3048"/>
                  </a:lnTo>
                  <a:lnTo>
                    <a:pt x="7005828" y="4572"/>
                  </a:lnTo>
                  <a:lnTo>
                    <a:pt x="7004304" y="6096"/>
                  </a:lnTo>
                  <a:close/>
                </a:path>
                <a:path w="7226934" h="7620">
                  <a:moveTo>
                    <a:pt x="6999732" y="7619"/>
                  </a:moveTo>
                  <a:lnTo>
                    <a:pt x="6999732" y="0"/>
                  </a:lnTo>
                  <a:lnTo>
                    <a:pt x="7004304" y="0"/>
                  </a:lnTo>
                  <a:lnTo>
                    <a:pt x="7004304" y="7619"/>
                  </a:lnTo>
                  <a:lnTo>
                    <a:pt x="6999732" y="7619"/>
                  </a:lnTo>
                  <a:close/>
                </a:path>
                <a:path w="7226934" h="7620">
                  <a:moveTo>
                    <a:pt x="6998208" y="6096"/>
                  </a:moveTo>
                  <a:lnTo>
                    <a:pt x="6998208" y="1524"/>
                  </a:lnTo>
                  <a:lnTo>
                    <a:pt x="6999732" y="1524"/>
                  </a:lnTo>
                  <a:lnTo>
                    <a:pt x="6999732" y="6096"/>
                  </a:lnTo>
                  <a:lnTo>
                    <a:pt x="6998208" y="6096"/>
                  </a:lnTo>
                  <a:close/>
                </a:path>
                <a:path w="7226934" h="7620">
                  <a:moveTo>
                    <a:pt x="7040880" y="6096"/>
                  </a:moveTo>
                  <a:lnTo>
                    <a:pt x="7040880" y="1524"/>
                  </a:lnTo>
                  <a:lnTo>
                    <a:pt x="7042404" y="1524"/>
                  </a:lnTo>
                  <a:lnTo>
                    <a:pt x="7042404" y="6096"/>
                  </a:lnTo>
                  <a:lnTo>
                    <a:pt x="7040880" y="6096"/>
                  </a:lnTo>
                  <a:close/>
                </a:path>
                <a:path w="7226934" h="7620">
                  <a:moveTo>
                    <a:pt x="7036308" y="7619"/>
                  </a:moveTo>
                  <a:lnTo>
                    <a:pt x="7036308" y="0"/>
                  </a:lnTo>
                  <a:lnTo>
                    <a:pt x="7040880" y="0"/>
                  </a:lnTo>
                  <a:lnTo>
                    <a:pt x="7040880" y="7619"/>
                  </a:lnTo>
                  <a:lnTo>
                    <a:pt x="7036308" y="7619"/>
                  </a:lnTo>
                  <a:close/>
                </a:path>
                <a:path w="7226934" h="7620">
                  <a:moveTo>
                    <a:pt x="7034784" y="6096"/>
                  </a:moveTo>
                  <a:lnTo>
                    <a:pt x="7034784" y="1524"/>
                  </a:lnTo>
                  <a:lnTo>
                    <a:pt x="7036308" y="1524"/>
                  </a:lnTo>
                  <a:lnTo>
                    <a:pt x="7036308" y="6096"/>
                  </a:lnTo>
                  <a:lnTo>
                    <a:pt x="7034784" y="6096"/>
                  </a:lnTo>
                  <a:close/>
                </a:path>
                <a:path w="7226934" h="7620">
                  <a:moveTo>
                    <a:pt x="7077456" y="6096"/>
                  </a:moveTo>
                  <a:lnTo>
                    <a:pt x="7077456" y="1524"/>
                  </a:lnTo>
                  <a:lnTo>
                    <a:pt x="7078980" y="1524"/>
                  </a:lnTo>
                  <a:lnTo>
                    <a:pt x="7078980" y="6096"/>
                  </a:lnTo>
                  <a:lnTo>
                    <a:pt x="7077456" y="6096"/>
                  </a:lnTo>
                  <a:close/>
                </a:path>
                <a:path w="7226934" h="7620">
                  <a:moveTo>
                    <a:pt x="7072884" y="7619"/>
                  </a:moveTo>
                  <a:lnTo>
                    <a:pt x="7072884" y="0"/>
                  </a:lnTo>
                  <a:lnTo>
                    <a:pt x="7077456" y="0"/>
                  </a:lnTo>
                  <a:lnTo>
                    <a:pt x="7077456" y="7619"/>
                  </a:lnTo>
                  <a:lnTo>
                    <a:pt x="7072884" y="7619"/>
                  </a:lnTo>
                  <a:close/>
                </a:path>
                <a:path w="7226934" h="7620">
                  <a:moveTo>
                    <a:pt x="7071360" y="6096"/>
                  </a:moveTo>
                  <a:lnTo>
                    <a:pt x="7071360" y="1524"/>
                  </a:lnTo>
                  <a:lnTo>
                    <a:pt x="7072884" y="1524"/>
                  </a:lnTo>
                  <a:lnTo>
                    <a:pt x="7072884" y="6096"/>
                  </a:lnTo>
                  <a:lnTo>
                    <a:pt x="7071360" y="6096"/>
                  </a:lnTo>
                  <a:close/>
                </a:path>
                <a:path w="7226934" h="7620">
                  <a:moveTo>
                    <a:pt x="7107936" y="4572"/>
                  </a:moveTo>
                  <a:lnTo>
                    <a:pt x="7107936" y="3048"/>
                  </a:lnTo>
                  <a:lnTo>
                    <a:pt x="7110984" y="0"/>
                  </a:lnTo>
                  <a:lnTo>
                    <a:pt x="7114032" y="0"/>
                  </a:lnTo>
                  <a:lnTo>
                    <a:pt x="7115556" y="1524"/>
                  </a:lnTo>
                  <a:lnTo>
                    <a:pt x="7115556" y="6096"/>
                  </a:lnTo>
                  <a:lnTo>
                    <a:pt x="7114032" y="7619"/>
                  </a:lnTo>
                  <a:lnTo>
                    <a:pt x="7110984" y="7619"/>
                  </a:lnTo>
                  <a:lnTo>
                    <a:pt x="7107936" y="4572"/>
                  </a:lnTo>
                  <a:close/>
                </a:path>
                <a:path w="7226934" h="7620">
                  <a:moveTo>
                    <a:pt x="7146036" y="6096"/>
                  </a:moveTo>
                  <a:lnTo>
                    <a:pt x="7146036" y="1524"/>
                  </a:lnTo>
                  <a:lnTo>
                    <a:pt x="7147560" y="0"/>
                  </a:lnTo>
                  <a:lnTo>
                    <a:pt x="7150608" y="0"/>
                  </a:lnTo>
                  <a:lnTo>
                    <a:pt x="7152132" y="1524"/>
                  </a:lnTo>
                  <a:lnTo>
                    <a:pt x="7152132" y="6096"/>
                  </a:lnTo>
                  <a:lnTo>
                    <a:pt x="7150608" y="7619"/>
                  </a:lnTo>
                  <a:lnTo>
                    <a:pt x="7147560" y="7619"/>
                  </a:lnTo>
                  <a:lnTo>
                    <a:pt x="7146036" y="6096"/>
                  </a:lnTo>
                  <a:close/>
                </a:path>
                <a:path w="7226934" h="7620">
                  <a:moveTo>
                    <a:pt x="7182612" y="6096"/>
                  </a:moveTo>
                  <a:lnTo>
                    <a:pt x="7182612" y="1524"/>
                  </a:lnTo>
                  <a:lnTo>
                    <a:pt x="7184136" y="0"/>
                  </a:lnTo>
                  <a:lnTo>
                    <a:pt x="7187184" y="0"/>
                  </a:lnTo>
                  <a:lnTo>
                    <a:pt x="7190232" y="3048"/>
                  </a:lnTo>
                  <a:lnTo>
                    <a:pt x="7190232" y="4572"/>
                  </a:lnTo>
                  <a:lnTo>
                    <a:pt x="7187184" y="7619"/>
                  </a:lnTo>
                  <a:lnTo>
                    <a:pt x="7184136" y="7619"/>
                  </a:lnTo>
                  <a:lnTo>
                    <a:pt x="7182612" y="6096"/>
                  </a:lnTo>
                  <a:close/>
                </a:path>
                <a:path w="7226934" h="7620">
                  <a:moveTo>
                    <a:pt x="7225284" y="6096"/>
                  </a:moveTo>
                  <a:lnTo>
                    <a:pt x="7225284" y="1524"/>
                  </a:lnTo>
                  <a:lnTo>
                    <a:pt x="7226808" y="1524"/>
                  </a:lnTo>
                  <a:lnTo>
                    <a:pt x="7226808" y="6096"/>
                  </a:lnTo>
                  <a:lnTo>
                    <a:pt x="7225284" y="6096"/>
                  </a:lnTo>
                  <a:close/>
                </a:path>
                <a:path w="7226934" h="7620">
                  <a:moveTo>
                    <a:pt x="7220712" y="7619"/>
                  </a:moveTo>
                  <a:lnTo>
                    <a:pt x="7220712" y="0"/>
                  </a:lnTo>
                  <a:lnTo>
                    <a:pt x="7225284" y="0"/>
                  </a:lnTo>
                  <a:lnTo>
                    <a:pt x="7225284" y="7619"/>
                  </a:lnTo>
                  <a:lnTo>
                    <a:pt x="7220712" y="7619"/>
                  </a:lnTo>
                  <a:close/>
                </a:path>
                <a:path w="7226934" h="7620">
                  <a:moveTo>
                    <a:pt x="7219188" y="6096"/>
                  </a:moveTo>
                  <a:lnTo>
                    <a:pt x="7219188" y="1524"/>
                  </a:lnTo>
                  <a:lnTo>
                    <a:pt x="7220712" y="1524"/>
                  </a:lnTo>
                  <a:lnTo>
                    <a:pt x="7220712" y="6096"/>
                  </a:lnTo>
                  <a:lnTo>
                    <a:pt x="7219188" y="6096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6636" y="5501639"/>
              <a:ext cx="86867" cy="6400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78179" y="4856988"/>
              <a:ext cx="7226934" cy="7620"/>
            </a:xfrm>
            <a:custGeom>
              <a:avLst/>
              <a:gdLst/>
              <a:ahLst/>
              <a:cxnLst/>
              <a:rect l="l" t="t" r="r" b="b"/>
              <a:pathLst>
                <a:path w="7226934" h="7620">
                  <a:moveTo>
                    <a:pt x="0" y="7619"/>
                  </a:moveTo>
                  <a:lnTo>
                    <a:pt x="0" y="1523"/>
                  </a:lnTo>
                  <a:lnTo>
                    <a:pt x="1523" y="1523"/>
                  </a:lnTo>
                  <a:lnTo>
                    <a:pt x="1523" y="0"/>
                  </a:lnTo>
                  <a:lnTo>
                    <a:pt x="4571" y="0"/>
                  </a:lnTo>
                  <a:lnTo>
                    <a:pt x="4571" y="1523"/>
                  </a:lnTo>
                  <a:lnTo>
                    <a:pt x="6096" y="1523"/>
                  </a:lnTo>
                  <a:lnTo>
                    <a:pt x="6096" y="7619"/>
                  </a:lnTo>
                  <a:lnTo>
                    <a:pt x="0" y="7619"/>
                  </a:lnTo>
                  <a:close/>
                </a:path>
                <a:path w="7226934" h="7620">
                  <a:moveTo>
                    <a:pt x="42671" y="6095"/>
                  </a:moveTo>
                  <a:lnTo>
                    <a:pt x="42671" y="3047"/>
                  </a:lnTo>
                  <a:lnTo>
                    <a:pt x="44196" y="3047"/>
                  </a:lnTo>
                  <a:lnTo>
                    <a:pt x="44196" y="6095"/>
                  </a:lnTo>
                  <a:lnTo>
                    <a:pt x="42671" y="6095"/>
                  </a:lnTo>
                  <a:close/>
                </a:path>
                <a:path w="7226934" h="7620">
                  <a:moveTo>
                    <a:pt x="36575" y="7619"/>
                  </a:moveTo>
                  <a:lnTo>
                    <a:pt x="36575" y="1523"/>
                  </a:lnTo>
                  <a:lnTo>
                    <a:pt x="38100" y="1523"/>
                  </a:lnTo>
                  <a:lnTo>
                    <a:pt x="39623" y="0"/>
                  </a:lnTo>
                  <a:lnTo>
                    <a:pt x="41148" y="0"/>
                  </a:lnTo>
                  <a:lnTo>
                    <a:pt x="41148" y="1523"/>
                  </a:lnTo>
                  <a:lnTo>
                    <a:pt x="42671" y="1523"/>
                  </a:lnTo>
                  <a:lnTo>
                    <a:pt x="42671" y="7619"/>
                  </a:lnTo>
                  <a:lnTo>
                    <a:pt x="36575" y="7619"/>
                  </a:lnTo>
                  <a:close/>
                </a:path>
                <a:path w="7226934" h="7620">
                  <a:moveTo>
                    <a:pt x="73151" y="6095"/>
                  </a:moveTo>
                  <a:lnTo>
                    <a:pt x="73151" y="3047"/>
                  </a:lnTo>
                  <a:lnTo>
                    <a:pt x="76200" y="0"/>
                  </a:lnTo>
                  <a:lnTo>
                    <a:pt x="77723" y="0"/>
                  </a:lnTo>
                  <a:lnTo>
                    <a:pt x="80771" y="3047"/>
                  </a:lnTo>
                  <a:lnTo>
                    <a:pt x="80771" y="6095"/>
                  </a:lnTo>
                  <a:lnTo>
                    <a:pt x="79248" y="7619"/>
                  </a:lnTo>
                  <a:lnTo>
                    <a:pt x="74675" y="7619"/>
                  </a:lnTo>
                  <a:lnTo>
                    <a:pt x="73151" y="6095"/>
                  </a:lnTo>
                  <a:close/>
                </a:path>
                <a:path w="7226934" h="7620">
                  <a:moveTo>
                    <a:pt x="109727" y="6095"/>
                  </a:moveTo>
                  <a:lnTo>
                    <a:pt x="109727" y="3047"/>
                  </a:lnTo>
                  <a:lnTo>
                    <a:pt x="112775" y="0"/>
                  </a:lnTo>
                  <a:lnTo>
                    <a:pt x="114300" y="0"/>
                  </a:lnTo>
                  <a:lnTo>
                    <a:pt x="117348" y="3047"/>
                  </a:lnTo>
                  <a:lnTo>
                    <a:pt x="117348" y="6095"/>
                  </a:lnTo>
                  <a:lnTo>
                    <a:pt x="115823" y="7619"/>
                  </a:lnTo>
                  <a:lnTo>
                    <a:pt x="111251" y="7619"/>
                  </a:lnTo>
                  <a:lnTo>
                    <a:pt x="109727" y="6095"/>
                  </a:lnTo>
                  <a:close/>
                </a:path>
                <a:path w="7226934" h="7620">
                  <a:moveTo>
                    <a:pt x="147827" y="7619"/>
                  </a:moveTo>
                  <a:lnTo>
                    <a:pt x="147827" y="1523"/>
                  </a:lnTo>
                  <a:lnTo>
                    <a:pt x="149351" y="0"/>
                  </a:lnTo>
                  <a:lnTo>
                    <a:pt x="150875" y="0"/>
                  </a:lnTo>
                  <a:lnTo>
                    <a:pt x="153923" y="3047"/>
                  </a:lnTo>
                  <a:lnTo>
                    <a:pt x="153923" y="6095"/>
                  </a:lnTo>
                  <a:lnTo>
                    <a:pt x="152400" y="7619"/>
                  </a:lnTo>
                  <a:lnTo>
                    <a:pt x="147827" y="7619"/>
                  </a:lnTo>
                  <a:close/>
                </a:path>
                <a:path w="7226934" h="7620">
                  <a:moveTo>
                    <a:pt x="146303" y="6095"/>
                  </a:moveTo>
                  <a:lnTo>
                    <a:pt x="146303" y="3047"/>
                  </a:lnTo>
                  <a:lnTo>
                    <a:pt x="147827" y="3047"/>
                  </a:lnTo>
                  <a:lnTo>
                    <a:pt x="147827" y="6095"/>
                  </a:lnTo>
                  <a:lnTo>
                    <a:pt x="146303" y="6095"/>
                  </a:lnTo>
                  <a:close/>
                </a:path>
                <a:path w="7226934" h="7620">
                  <a:moveTo>
                    <a:pt x="184403" y="7619"/>
                  </a:moveTo>
                  <a:lnTo>
                    <a:pt x="184403" y="1523"/>
                  </a:lnTo>
                  <a:lnTo>
                    <a:pt x="185927" y="1523"/>
                  </a:lnTo>
                  <a:lnTo>
                    <a:pt x="185927" y="0"/>
                  </a:lnTo>
                  <a:lnTo>
                    <a:pt x="188975" y="0"/>
                  </a:lnTo>
                  <a:lnTo>
                    <a:pt x="188975" y="1523"/>
                  </a:lnTo>
                  <a:lnTo>
                    <a:pt x="190500" y="1523"/>
                  </a:lnTo>
                  <a:lnTo>
                    <a:pt x="190500" y="7619"/>
                  </a:lnTo>
                  <a:lnTo>
                    <a:pt x="184403" y="7619"/>
                  </a:lnTo>
                  <a:close/>
                </a:path>
                <a:path w="7226934" h="7620">
                  <a:moveTo>
                    <a:pt x="182880" y="6095"/>
                  </a:moveTo>
                  <a:lnTo>
                    <a:pt x="182880" y="3047"/>
                  </a:lnTo>
                  <a:lnTo>
                    <a:pt x="184403" y="3047"/>
                  </a:lnTo>
                  <a:lnTo>
                    <a:pt x="184403" y="6095"/>
                  </a:lnTo>
                  <a:lnTo>
                    <a:pt x="182880" y="6095"/>
                  </a:lnTo>
                  <a:close/>
                </a:path>
                <a:path w="7226934" h="7620">
                  <a:moveTo>
                    <a:pt x="220980" y="7619"/>
                  </a:moveTo>
                  <a:lnTo>
                    <a:pt x="220980" y="1523"/>
                  </a:lnTo>
                  <a:lnTo>
                    <a:pt x="222503" y="1523"/>
                  </a:lnTo>
                  <a:lnTo>
                    <a:pt x="222503" y="0"/>
                  </a:lnTo>
                  <a:lnTo>
                    <a:pt x="225551" y="0"/>
                  </a:lnTo>
                  <a:lnTo>
                    <a:pt x="225551" y="1523"/>
                  </a:lnTo>
                  <a:lnTo>
                    <a:pt x="227075" y="1523"/>
                  </a:lnTo>
                  <a:lnTo>
                    <a:pt x="227075" y="7619"/>
                  </a:lnTo>
                  <a:lnTo>
                    <a:pt x="220980" y="7619"/>
                  </a:lnTo>
                  <a:close/>
                </a:path>
                <a:path w="7226934" h="7620">
                  <a:moveTo>
                    <a:pt x="263651" y="6095"/>
                  </a:moveTo>
                  <a:lnTo>
                    <a:pt x="263651" y="3047"/>
                  </a:lnTo>
                  <a:lnTo>
                    <a:pt x="265175" y="3047"/>
                  </a:lnTo>
                  <a:lnTo>
                    <a:pt x="265175" y="6095"/>
                  </a:lnTo>
                  <a:lnTo>
                    <a:pt x="263651" y="6095"/>
                  </a:lnTo>
                  <a:close/>
                </a:path>
                <a:path w="7226934" h="7620">
                  <a:moveTo>
                    <a:pt x="257555" y="6095"/>
                  </a:moveTo>
                  <a:lnTo>
                    <a:pt x="257555" y="3047"/>
                  </a:lnTo>
                  <a:lnTo>
                    <a:pt x="260603" y="0"/>
                  </a:lnTo>
                  <a:lnTo>
                    <a:pt x="262127" y="0"/>
                  </a:lnTo>
                  <a:lnTo>
                    <a:pt x="262127" y="1523"/>
                  </a:lnTo>
                  <a:lnTo>
                    <a:pt x="263651" y="1523"/>
                  </a:lnTo>
                  <a:lnTo>
                    <a:pt x="263651" y="7619"/>
                  </a:lnTo>
                  <a:lnTo>
                    <a:pt x="259080" y="7619"/>
                  </a:lnTo>
                  <a:lnTo>
                    <a:pt x="257555" y="6095"/>
                  </a:lnTo>
                  <a:close/>
                </a:path>
                <a:path w="7226934" h="7620">
                  <a:moveTo>
                    <a:pt x="294132" y="6095"/>
                  </a:moveTo>
                  <a:lnTo>
                    <a:pt x="294132" y="3047"/>
                  </a:lnTo>
                  <a:lnTo>
                    <a:pt x="297180" y="0"/>
                  </a:lnTo>
                  <a:lnTo>
                    <a:pt x="298703" y="0"/>
                  </a:lnTo>
                  <a:lnTo>
                    <a:pt x="301751" y="3047"/>
                  </a:lnTo>
                  <a:lnTo>
                    <a:pt x="301751" y="6095"/>
                  </a:lnTo>
                  <a:lnTo>
                    <a:pt x="300227" y="7619"/>
                  </a:lnTo>
                  <a:lnTo>
                    <a:pt x="295655" y="7619"/>
                  </a:lnTo>
                  <a:lnTo>
                    <a:pt x="294132" y="6095"/>
                  </a:lnTo>
                  <a:close/>
                </a:path>
                <a:path w="7226934" h="7620">
                  <a:moveTo>
                    <a:pt x="330707" y="6095"/>
                  </a:moveTo>
                  <a:lnTo>
                    <a:pt x="330707" y="3047"/>
                  </a:lnTo>
                  <a:lnTo>
                    <a:pt x="333755" y="0"/>
                  </a:lnTo>
                  <a:lnTo>
                    <a:pt x="335280" y="0"/>
                  </a:lnTo>
                  <a:lnTo>
                    <a:pt x="338327" y="3047"/>
                  </a:lnTo>
                  <a:lnTo>
                    <a:pt x="338327" y="6095"/>
                  </a:lnTo>
                  <a:lnTo>
                    <a:pt x="336803" y="7619"/>
                  </a:lnTo>
                  <a:lnTo>
                    <a:pt x="332232" y="7619"/>
                  </a:lnTo>
                  <a:lnTo>
                    <a:pt x="330707" y="6095"/>
                  </a:lnTo>
                  <a:close/>
                </a:path>
                <a:path w="7226934" h="7620">
                  <a:moveTo>
                    <a:pt x="368807" y="7619"/>
                  </a:moveTo>
                  <a:lnTo>
                    <a:pt x="368807" y="1523"/>
                  </a:lnTo>
                  <a:lnTo>
                    <a:pt x="370332" y="0"/>
                  </a:lnTo>
                  <a:lnTo>
                    <a:pt x="371855" y="0"/>
                  </a:lnTo>
                  <a:lnTo>
                    <a:pt x="374903" y="3047"/>
                  </a:lnTo>
                  <a:lnTo>
                    <a:pt x="374903" y="6095"/>
                  </a:lnTo>
                  <a:lnTo>
                    <a:pt x="373380" y="7619"/>
                  </a:lnTo>
                  <a:lnTo>
                    <a:pt x="368807" y="7619"/>
                  </a:lnTo>
                  <a:close/>
                </a:path>
                <a:path w="7226934" h="7620">
                  <a:moveTo>
                    <a:pt x="367283" y="6095"/>
                  </a:moveTo>
                  <a:lnTo>
                    <a:pt x="367283" y="3047"/>
                  </a:lnTo>
                  <a:lnTo>
                    <a:pt x="368807" y="3047"/>
                  </a:lnTo>
                  <a:lnTo>
                    <a:pt x="368807" y="6095"/>
                  </a:lnTo>
                  <a:lnTo>
                    <a:pt x="367283" y="6095"/>
                  </a:lnTo>
                  <a:close/>
                </a:path>
                <a:path w="7226934" h="7620">
                  <a:moveTo>
                    <a:pt x="405383" y="7619"/>
                  </a:moveTo>
                  <a:lnTo>
                    <a:pt x="405383" y="1523"/>
                  </a:lnTo>
                  <a:lnTo>
                    <a:pt x="406907" y="1523"/>
                  </a:lnTo>
                  <a:lnTo>
                    <a:pt x="406907" y="0"/>
                  </a:lnTo>
                  <a:lnTo>
                    <a:pt x="409955" y="0"/>
                  </a:lnTo>
                  <a:lnTo>
                    <a:pt x="409955" y="1523"/>
                  </a:lnTo>
                  <a:lnTo>
                    <a:pt x="411480" y="1523"/>
                  </a:lnTo>
                  <a:lnTo>
                    <a:pt x="411480" y="7619"/>
                  </a:lnTo>
                  <a:lnTo>
                    <a:pt x="405383" y="7619"/>
                  </a:lnTo>
                  <a:close/>
                </a:path>
                <a:path w="7226934" h="7620">
                  <a:moveTo>
                    <a:pt x="403859" y="6095"/>
                  </a:moveTo>
                  <a:lnTo>
                    <a:pt x="403859" y="3047"/>
                  </a:lnTo>
                  <a:lnTo>
                    <a:pt x="405383" y="3047"/>
                  </a:lnTo>
                  <a:lnTo>
                    <a:pt x="405383" y="6095"/>
                  </a:lnTo>
                  <a:lnTo>
                    <a:pt x="403859" y="6095"/>
                  </a:lnTo>
                  <a:close/>
                </a:path>
                <a:path w="7226934" h="7620">
                  <a:moveTo>
                    <a:pt x="441959" y="7619"/>
                  </a:moveTo>
                  <a:lnTo>
                    <a:pt x="441959" y="1523"/>
                  </a:lnTo>
                  <a:lnTo>
                    <a:pt x="443483" y="1523"/>
                  </a:lnTo>
                  <a:lnTo>
                    <a:pt x="443483" y="0"/>
                  </a:lnTo>
                  <a:lnTo>
                    <a:pt x="446532" y="0"/>
                  </a:lnTo>
                  <a:lnTo>
                    <a:pt x="446532" y="1523"/>
                  </a:lnTo>
                  <a:lnTo>
                    <a:pt x="448055" y="1523"/>
                  </a:lnTo>
                  <a:lnTo>
                    <a:pt x="448055" y="7619"/>
                  </a:lnTo>
                  <a:lnTo>
                    <a:pt x="441959" y="7619"/>
                  </a:lnTo>
                  <a:close/>
                </a:path>
                <a:path w="7226934" h="7620">
                  <a:moveTo>
                    <a:pt x="484632" y="6095"/>
                  </a:moveTo>
                  <a:lnTo>
                    <a:pt x="484632" y="3047"/>
                  </a:lnTo>
                  <a:lnTo>
                    <a:pt x="486155" y="3047"/>
                  </a:lnTo>
                  <a:lnTo>
                    <a:pt x="486155" y="6095"/>
                  </a:lnTo>
                  <a:lnTo>
                    <a:pt x="484632" y="6095"/>
                  </a:lnTo>
                  <a:close/>
                </a:path>
                <a:path w="7226934" h="7620">
                  <a:moveTo>
                    <a:pt x="478535" y="6095"/>
                  </a:moveTo>
                  <a:lnTo>
                    <a:pt x="478535" y="3047"/>
                  </a:lnTo>
                  <a:lnTo>
                    <a:pt x="481583" y="0"/>
                  </a:lnTo>
                  <a:lnTo>
                    <a:pt x="483107" y="0"/>
                  </a:lnTo>
                  <a:lnTo>
                    <a:pt x="483107" y="1523"/>
                  </a:lnTo>
                  <a:lnTo>
                    <a:pt x="484632" y="1523"/>
                  </a:lnTo>
                  <a:lnTo>
                    <a:pt x="484632" y="7619"/>
                  </a:lnTo>
                  <a:lnTo>
                    <a:pt x="480059" y="7619"/>
                  </a:lnTo>
                  <a:lnTo>
                    <a:pt x="478535" y="6095"/>
                  </a:lnTo>
                  <a:close/>
                </a:path>
                <a:path w="7226934" h="7620">
                  <a:moveTo>
                    <a:pt x="515112" y="6095"/>
                  </a:moveTo>
                  <a:lnTo>
                    <a:pt x="515112" y="3047"/>
                  </a:lnTo>
                  <a:lnTo>
                    <a:pt x="518159" y="0"/>
                  </a:lnTo>
                  <a:lnTo>
                    <a:pt x="519683" y="0"/>
                  </a:lnTo>
                  <a:lnTo>
                    <a:pt x="522732" y="3047"/>
                  </a:lnTo>
                  <a:lnTo>
                    <a:pt x="522732" y="6095"/>
                  </a:lnTo>
                  <a:lnTo>
                    <a:pt x="521207" y="7619"/>
                  </a:lnTo>
                  <a:lnTo>
                    <a:pt x="516635" y="7619"/>
                  </a:lnTo>
                  <a:lnTo>
                    <a:pt x="515112" y="6095"/>
                  </a:lnTo>
                  <a:close/>
                </a:path>
                <a:path w="7226934" h="7620">
                  <a:moveTo>
                    <a:pt x="551687" y="6095"/>
                  </a:moveTo>
                  <a:lnTo>
                    <a:pt x="551687" y="3047"/>
                  </a:lnTo>
                  <a:lnTo>
                    <a:pt x="554735" y="0"/>
                  </a:lnTo>
                  <a:lnTo>
                    <a:pt x="556259" y="0"/>
                  </a:lnTo>
                  <a:lnTo>
                    <a:pt x="559307" y="3047"/>
                  </a:lnTo>
                  <a:lnTo>
                    <a:pt x="559307" y="6095"/>
                  </a:lnTo>
                  <a:lnTo>
                    <a:pt x="557783" y="7619"/>
                  </a:lnTo>
                  <a:lnTo>
                    <a:pt x="553212" y="7619"/>
                  </a:lnTo>
                  <a:lnTo>
                    <a:pt x="551687" y="6095"/>
                  </a:lnTo>
                  <a:close/>
                </a:path>
                <a:path w="7226934" h="7620">
                  <a:moveTo>
                    <a:pt x="589787" y="7619"/>
                  </a:moveTo>
                  <a:lnTo>
                    <a:pt x="589787" y="1523"/>
                  </a:lnTo>
                  <a:lnTo>
                    <a:pt x="591312" y="1523"/>
                  </a:lnTo>
                  <a:lnTo>
                    <a:pt x="591312" y="0"/>
                  </a:lnTo>
                  <a:lnTo>
                    <a:pt x="592835" y="0"/>
                  </a:lnTo>
                  <a:lnTo>
                    <a:pt x="595883" y="3047"/>
                  </a:lnTo>
                  <a:lnTo>
                    <a:pt x="595883" y="6095"/>
                  </a:lnTo>
                  <a:lnTo>
                    <a:pt x="594359" y="7619"/>
                  </a:lnTo>
                  <a:lnTo>
                    <a:pt x="589787" y="7619"/>
                  </a:lnTo>
                  <a:close/>
                </a:path>
                <a:path w="7226934" h="7620">
                  <a:moveTo>
                    <a:pt x="588264" y="6095"/>
                  </a:moveTo>
                  <a:lnTo>
                    <a:pt x="588264" y="3047"/>
                  </a:lnTo>
                  <a:lnTo>
                    <a:pt x="589787" y="3047"/>
                  </a:lnTo>
                  <a:lnTo>
                    <a:pt x="589787" y="6095"/>
                  </a:lnTo>
                  <a:lnTo>
                    <a:pt x="588264" y="6095"/>
                  </a:lnTo>
                  <a:close/>
                </a:path>
                <a:path w="7226934" h="7620">
                  <a:moveTo>
                    <a:pt x="626364" y="7619"/>
                  </a:moveTo>
                  <a:lnTo>
                    <a:pt x="626364" y="1523"/>
                  </a:lnTo>
                  <a:lnTo>
                    <a:pt x="627887" y="1523"/>
                  </a:lnTo>
                  <a:lnTo>
                    <a:pt x="627887" y="0"/>
                  </a:lnTo>
                  <a:lnTo>
                    <a:pt x="630935" y="0"/>
                  </a:lnTo>
                  <a:lnTo>
                    <a:pt x="630935" y="1523"/>
                  </a:lnTo>
                  <a:lnTo>
                    <a:pt x="632459" y="1523"/>
                  </a:lnTo>
                  <a:lnTo>
                    <a:pt x="632459" y="7619"/>
                  </a:lnTo>
                  <a:lnTo>
                    <a:pt x="626364" y="7619"/>
                  </a:lnTo>
                  <a:close/>
                </a:path>
                <a:path w="7226934" h="7620">
                  <a:moveTo>
                    <a:pt x="624839" y="6095"/>
                  </a:moveTo>
                  <a:lnTo>
                    <a:pt x="624839" y="3047"/>
                  </a:lnTo>
                  <a:lnTo>
                    <a:pt x="626364" y="3047"/>
                  </a:lnTo>
                  <a:lnTo>
                    <a:pt x="626364" y="6095"/>
                  </a:lnTo>
                  <a:lnTo>
                    <a:pt x="624839" y="6095"/>
                  </a:lnTo>
                  <a:close/>
                </a:path>
                <a:path w="7226934" h="7620">
                  <a:moveTo>
                    <a:pt x="662939" y="7619"/>
                  </a:moveTo>
                  <a:lnTo>
                    <a:pt x="662939" y="1523"/>
                  </a:lnTo>
                  <a:lnTo>
                    <a:pt x="664464" y="1523"/>
                  </a:lnTo>
                  <a:lnTo>
                    <a:pt x="664464" y="0"/>
                  </a:lnTo>
                  <a:lnTo>
                    <a:pt x="667512" y="0"/>
                  </a:lnTo>
                  <a:lnTo>
                    <a:pt x="667512" y="1523"/>
                  </a:lnTo>
                  <a:lnTo>
                    <a:pt x="669035" y="1523"/>
                  </a:lnTo>
                  <a:lnTo>
                    <a:pt x="669035" y="7619"/>
                  </a:lnTo>
                  <a:lnTo>
                    <a:pt x="662939" y="7619"/>
                  </a:lnTo>
                  <a:close/>
                </a:path>
                <a:path w="7226934" h="7620">
                  <a:moveTo>
                    <a:pt x="705612" y="6095"/>
                  </a:moveTo>
                  <a:lnTo>
                    <a:pt x="705612" y="3047"/>
                  </a:lnTo>
                  <a:lnTo>
                    <a:pt x="707135" y="3047"/>
                  </a:lnTo>
                  <a:lnTo>
                    <a:pt x="707135" y="6095"/>
                  </a:lnTo>
                  <a:lnTo>
                    <a:pt x="705612" y="6095"/>
                  </a:lnTo>
                  <a:close/>
                </a:path>
                <a:path w="7226934" h="7620">
                  <a:moveTo>
                    <a:pt x="699516" y="6095"/>
                  </a:moveTo>
                  <a:lnTo>
                    <a:pt x="699516" y="3047"/>
                  </a:lnTo>
                  <a:lnTo>
                    <a:pt x="702564" y="0"/>
                  </a:lnTo>
                  <a:lnTo>
                    <a:pt x="704087" y="0"/>
                  </a:lnTo>
                  <a:lnTo>
                    <a:pt x="704087" y="1523"/>
                  </a:lnTo>
                  <a:lnTo>
                    <a:pt x="705612" y="1523"/>
                  </a:lnTo>
                  <a:lnTo>
                    <a:pt x="705612" y="7619"/>
                  </a:lnTo>
                  <a:lnTo>
                    <a:pt x="701039" y="7619"/>
                  </a:lnTo>
                  <a:lnTo>
                    <a:pt x="699516" y="6095"/>
                  </a:lnTo>
                  <a:close/>
                </a:path>
                <a:path w="7226934" h="7620">
                  <a:moveTo>
                    <a:pt x="736091" y="6095"/>
                  </a:moveTo>
                  <a:lnTo>
                    <a:pt x="736091" y="3047"/>
                  </a:lnTo>
                  <a:lnTo>
                    <a:pt x="739139" y="0"/>
                  </a:lnTo>
                  <a:lnTo>
                    <a:pt x="740664" y="0"/>
                  </a:lnTo>
                  <a:lnTo>
                    <a:pt x="743712" y="3047"/>
                  </a:lnTo>
                  <a:lnTo>
                    <a:pt x="743712" y="6095"/>
                  </a:lnTo>
                  <a:lnTo>
                    <a:pt x="742187" y="7619"/>
                  </a:lnTo>
                  <a:lnTo>
                    <a:pt x="737616" y="7619"/>
                  </a:lnTo>
                  <a:lnTo>
                    <a:pt x="736091" y="6095"/>
                  </a:lnTo>
                  <a:close/>
                </a:path>
                <a:path w="7226934" h="7620">
                  <a:moveTo>
                    <a:pt x="772667" y="6095"/>
                  </a:moveTo>
                  <a:lnTo>
                    <a:pt x="772667" y="3047"/>
                  </a:lnTo>
                  <a:lnTo>
                    <a:pt x="775716" y="0"/>
                  </a:lnTo>
                  <a:lnTo>
                    <a:pt x="777239" y="0"/>
                  </a:lnTo>
                  <a:lnTo>
                    <a:pt x="780287" y="3047"/>
                  </a:lnTo>
                  <a:lnTo>
                    <a:pt x="780287" y="6095"/>
                  </a:lnTo>
                  <a:lnTo>
                    <a:pt x="778764" y="7619"/>
                  </a:lnTo>
                  <a:lnTo>
                    <a:pt x="774191" y="7619"/>
                  </a:lnTo>
                  <a:lnTo>
                    <a:pt x="772667" y="6095"/>
                  </a:lnTo>
                  <a:close/>
                </a:path>
                <a:path w="7226934" h="7620">
                  <a:moveTo>
                    <a:pt x="810767" y="7619"/>
                  </a:moveTo>
                  <a:lnTo>
                    <a:pt x="810767" y="1523"/>
                  </a:lnTo>
                  <a:lnTo>
                    <a:pt x="812291" y="1523"/>
                  </a:lnTo>
                  <a:lnTo>
                    <a:pt x="812291" y="0"/>
                  </a:lnTo>
                  <a:lnTo>
                    <a:pt x="813816" y="0"/>
                  </a:lnTo>
                  <a:lnTo>
                    <a:pt x="816864" y="3047"/>
                  </a:lnTo>
                  <a:lnTo>
                    <a:pt x="816864" y="6095"/>
                  </a:lnTo>
                  <a:lnTo>
                    <a:pt x="815339" y="7619"/>
                  </a:lnTo>
                  <a:lnTo>
                    <a:pt x="810767" y="7619"/>
                  </a:lnTo>
                  <a:close/>
                </a:path>
                <a:path w="7226934" h="7620">
                  <a:moveTo>
                    <a:pt x="809243" y="6095"/>
                  </a:moveTo>
                  <a:lnTo>
                    <a:pt x="809243" y="3047"/>
                  </a:lnTo>
                  <a:lnTo>
                    <a:pt x="810767" y="3047"/>
                  </a:lnTo>
                  <a:lnTo>
                    <a:pt x="810767" y="6095"/>
                  </a:lnTo>
                  <a:lnTo>
                    <a:pt x="809243" y="6095"/>
                  </a:lnTo>
                  <a:close/>
                </a:path>
                <a:path w="7226934" h="7620">
                  <a:moveTo>
                    <a:pt x="847343" y="7619"/>
                  </a:moveTo>
                  <a:lnTo>
                    <a:pt x="847343" y="1523"/>
                  </a:lnTo>
                  <a:lnTo>
                    <a:pt x="848867" y="1523"/>
                  </a:lnTo>
                  <a:lnTo>
                    <a:pt x="848867" y="0"/>
                  </a:lnTo>
                  <a:lnTo>
                    <a:pt x="851916" y="0"/>
                  </a:lnTo>
                  <a:lnTo>
                    <a:pt x="851916" y="1523"/>
                  </a:lnTo>
                  <a:lnTo>
                    <a:pt x="853439" y="1523"/>
                  </a:lnTo>
                  <a:lnTo>
                    <a:pt x="853439" y="7619"/>
                  </a:lnTo>
                  <a:lnTo>
                    <a:pt x="847343" y="7619"/>
                  </a:lnTo>
                  <a:close/>
                </a:path>
                <a:path w="7226934" h="7620">
                  <a:moveTo>
                    <a:pt x="890016" y="6095"/>
                  </a:moveTo>
                  <a:lnTo>
                    <a:pt x="890016" y="3047"/>
                  </a:lnTo>
                  <a:lnTo>
                    <a:pt x="891539" y="3047"/>
                  </a:lnTo>
                  <a:lnTo>
                    <a:pt x="891539" y="6095"/>
                  </a:lnTo>
                  <a:lnTo>
                    <a:pt x="890016" y="6095"/>
                  </a:lnTo>
                  <a:close/>
                </a:path>
                <a:path w="7226934" h="7620">
                  <a:moveTo>
                    <a:pt x="883919" y="7619"/>
                  </a:moveTo>
                  <a:lnTo>
                    <a:pt x="883919" y="1523"/>
                  </a:lnTo>
                  <a:lnTo>
                    <a:pt x="885443" y="1523"/>
                  </a:lnTo>
                  <a:lnTo>
                    <a:pt x="885443" y="0"/>
                  </a:lnTo>
                  <a:lnTo>
                    <a:pt x="888491" y="0"/>
                  </a:lnTo>
                  <a:lnTo>
                    <a:pt x="888491" y="1523"/>
                  </a:lnTo>
                  <a:lnTo>
                    <a:pt x="890016" y="1523"/>
                  </a:lnTo>
                  <a:lnTo>
                    <a:pt x="890016" y="7619"/>
                  </a:lnTo>
                  <a:lnTo>
                    <a:pt x="883919" y="7619"/>
                  </a:lnTo>
                  <a:close/>
                </a:path>
                <a:path w="7226934" h="7620">
                  <a:moveTo>
                    <a:pt x="926591" y="6095"/>
                  </a:moveTo>
                  <a:lnTo>
                    <a:pt x="926591" y="3047"/>
                  </a:lnTo>
                  <a:lnTo>
                    <a:pt x="928116" y="3047"/>
                  </a:lnTo>
                  <a:lnTo>
                    <a:pt x="928116" y="6095"/>
                  </a:lnTo>
                  <a:lnTo>
                    <a:pt x="926591" y="6095"/>
                  </a:lnTo>
                  <a:close/>
                </a:path>
                <a:path w="7226934" h="7620">
                  <a:moveTo>
                    <a:pt x="920496" y="6095"/>
                  </a:moveTo>
                  <a:lnTo>
                    <a:pt x="920496" y="3047"/>
                  </a:lnTo>
                  <a:lnTo>
                    <a:pt x="923543" y="0"/>
                  </a:lnTo>
                  <a:lnTo>
                    <a:pt x="925067" y="0"/>
                  </a:lnTo>
                  <a:lnTo>
                    <a:pt x="926591" y="1523"/>
                  </a:lnTo>
                  <a:lnTo>
                    <a:pt x="926591" y="7619"/>
                  </a:lnTo>
                  <a:lnTo>
                    <a:pt x="922019" y="7619"/>
                  </a:lnTo>
                  <a:lnTo>
                    <a:pt x="920496" y="6095"/>
                  </a:lnTo>
                  <a:close/>
                </a:path>
                <a:path w="7226934" h="7620">
                  <a:moveTo>
                    <a:pt x="957071" y="6095"/>
                  </a:moveTo>
                  <a:lnTo>
                    <a:pt x="957071" y="3047"/>
                  </a:lnTo>
                  <a:lnTo>
                    <a:pt x="960119" y="0"/>
                  </a:lnTo>
                  <a:lnTo>
                    <a:pt x="961643" y="0"/>
                  </a:lnTo>
                  <a:lnTo>
                    <a:pt x="964691" y="3047"/>
                  </a:lnTo>
                  <a:lnTo>
                    <a:pt x="964691" y="6095"/>
                  </a:lnTo>
                  <a:lnTo>
                    <a:pt x="963167" y="7619"/>
                  </a:lnTo>
                  <a:lnTo>
                    <a:pt x="958596" y="7619"/>
                  </a:lnTo>
                  <a:lnTo>
                    <a:pt x="957071" y="6095"/>
                  </a:lnTo>
                  <a:close/>
                </a:path>
                <a:path w="7226934" h="7620">
                  <a:moveTo>
                    <a:pt x="993648" y="6095"/>
                  </a:moveTo>
                  <a:lnTo>
                    <a:pt x="993648" y="3047"/>
                  </a:lnTo>
                  <a:lnTo>
                    <a:pt x="996696" y="0"/>
                  </a:lnTo>
                  <a:lnTo>
                    <a:pt x="998219" y="0"/>
                  </a:lnTo>
                  <a:lnTo>
                    <a:pt x="1001267" y="3047"/>
                  </a:lnTo>
                  <a:lnTo>
                    <a:pt x="1001267" y="6095"/>
                  </a:lnTo>
                  <a:lnTo>
                    <a:pt x="999743" y="7619"/>
                  </a:lnTo>
                  <a:lnTo>
                    <a:pt x="995171" y="7619"/>
                  </a:lnTo>
                  <a:lnTo>
                    <a:pt x="993648" y="6095"/>
                  </a:lnTo>
                  <a:close/>
                </a:path>
                <a:path w="7226934" h="7620">
                  <a:moveTo>
                    <a:pt x="1031748" y="7619"/>
                  </a:moveTo>
                  <a:lnTo>
                    <a:pt x="1031748" y="1523"/>
                  </a:lnTo>
                  <a:lnTo>
                    <a:pt x="1033271" y="1523"/>
                  </a:lnTo>
                  <a:lnTo>
                    <a:pt x="1033271" y="0"/>
                  </a:lnTo>
                  <a:lnTo>
                    <a:pt x="1034796" y="0"/>
                  </a:lnTo>
                  <a:lnTo>
                    <a:pt x="1037843" y="3047"/>
                  </a:lnTo>
                  <a:lnTo>
                    <a:pt x="1037843" y="6095"/>
                  </a:lnTo>
                  <a:lnTo>
                    <a:pt x="1036319" y="7619"/>
                  </a:lnTo>
                  <a:lnTo>
                    <a:pt x="1031748" y="7619"/>
                  </a:lnTo>
                  <a:close/>
                </a:path>
                <a:path w="7226934" h="7620">
                  <a:moveTo>
                    <a:pt x="1030223" y="6095"/>
                  </a:moveTo>
                  <a:lnTo>
                    <a:pt x="1030223" y="3047"/>
                  </a:lnTo>
                  <a:lnTo>
                    <a:pt x="1031748" y="3047"/>
                  </a:lnTo>
                  <a:lnTo>
                    <a:pt x="1031748" y="6095"/>
                  </a:lnTo>
                  <a:lnTo>
                    <a:pt x="1030223" y="6095"/>
                  </a:lnTo>
                  <a:close/>
                </a:path>
                <a:path w="7226934" h="7620">
                  <a:moveTo>
                    <a:pt x="1068323" y="7619"/>
                  </a:moveTo>
                  <a:lnTo>
                    <a:pt x="1068323" y="1523"/>
                  </a:lnTo>
                  <a:lnTo>
                    <a:pt x="1069848" y="1523"/>
                  </a:lnTo>
                  <a:lnTo>
                    <a:pt x="1069848" y="0"/>
                  </a:lnTo>
                  <a:lnTo>
                    <a:pt x="1072896" y="0"/>
                  </a:lnTo>
                  <a:lnTo>
                    <a:pt x="1072896" y="1523"/>
                  </a:lnTo>
                  <a:lnTo>
                    <a:pt x="1074419" y="1523"/>
                  </a:lnTo>
                  <a:lnTo>
                    <a:pt x="1074419" y="7619"/>
                  </a:lnTo>
                  <a:lnTo>
                    <a:pt x="1068323" y="7619"/>
                  </a:lnTo>
                  <a:close/>
                </a:path>
                <a:path w="7226934" h="7620">
                  <a:moveTo>
                    <a:pt x="1110996" y="6095"/>
                  </a:moveTo>
                  <a:lnTo>
                    <a:pt x="1110996" y="3047"/>
                  </a:lnTo>
                  <a:lnTo>
                    <a:pt x="1112519" y="3047"/>
                  </a:lnTo>
                  <a:lnTo>
                    <a:pt x="1112519" y="6095"/>
                  </a:lnTo>
                  <a:lnTo>
                    <a:pt x="1110996" y="6095"/>
                  </a:lnTo>
                  <a:close/>
                </a:path>
                <a:path w="7226934" h="7620">
                  <a:moveTo>
                    <a:pt x="1104900" y="7619"/>
                  </a:moveTo>
                  <a:lnTo>
                    <a:pt x="1104900" y="1523"/>
                  </a:lnTo>
                  <a:lnTo>
                    <a:pt x="1106423" y="1523"/>
                  </a:lnTo>
                  <a:lnTo>
                    <a:pt x="1106423" y="0"/>
                  </a:lnTo>
                  <a:lnTo>
                    <a:pt x="1109471" y="0"/>
                  </a:lnTo>
                  <a:lnTo>
                    <a:pt x="1109471" y="1523"/>
                  </a:lnTo>
                  <a:lnTo>
                    <a:pt x="1110996" y="1523"/>
                  </a:lnTo>
                  <a:lnTo>
                    <a:pt x="1110996" y="7619"/>
                  </a:lnTo>
                  <a:lnTo>
                    <a:pt x="1104900" y="7619"/>
                  </a:lnTo>
                  <a:close/>
                </a:path>
                <a:path w="7226934" h="7620">
                  <a:moveTo>
                    <a:pt x="1147571" y="6095"/>
                  </a:moveTo>
                  <a:lnTo>
                    <a:pt x="1147571" y="3047"/>
                  </a:lnTo>
                  <a:lnTo>
                    <a:pt x="1149096" y="3047"/>
                  </a:lnTo>
                  <a:lnTo>
                    <a:pt x="1149096" y="6095"/>
                  </a:lnTo>
                  <a:lnTo>
                    <a:pt x="1147571" y="6095"/>
                  </a:lnTo>
                  <a:close/>
                </a:path>
                <a:path w="7226934" h="7620">
                  <a:moveTo>
                    <a:pt x="1141475" y="6095"/>
                  </a:moveTo>
                  <a:lnTo>
                    <a:pt x="1141475" y="3047"/>
                  </a:lnTo>
                  <a:lnTo>
                    <a:pt x="1144523" y="0"/>
                  </a:lnTo>
                  <a:lnTo>
                    <a:pt x="1146048" y="0"/>
                  </a:lnTo>
                  <a:lnTo>
                    <a:pt x="1147571" y="1523"/>
                  </a:lnTo>
                  <a:lnTo>
                    <a:pt x="1147571" y="7619"/>
                  </a:lnTo>
                  <a:lnTo>
                    <a:pt x="1143000" y="7619"/>
                  </a:lnTo>
                  <a:lnTo>
                    <a:pt x="1141475" y="6095"/>
                  </a:lnTo>
                  <a:close/>
                </a:path>
                <a:path w="7226934" h="7620">
                  <a:moveTo>
                    <a:pt x="1178051" y="6095"/>
                  </a:moveTo>
                  <a:lnTo>
                    <a:pt x="1178051" y="3047"/>
                  </a:lnTo>
                  <a:lnTo>
                    <a:pt x="1181100" y="0"/>
                  </a:lnTo>
                  <a:lnTo>
                    <a:pt x="1182623" y="0"/>
                  </a:lnTo>
                  <a:lnTo>
                    <a:pt x="1185671" y="3047"/>
                  </a:lnTo>
                  <a:lnTo>
                    <a:pt x="1185671" y="6095"/>
                  </a:lnTo>
                  <a:lnTo>
                    <a:pt x="1184148" y="7619"/>
                  </a:lnTo>
                  <a:lnTo>
                    <a:pt x="1179575" y="7619"/>
                  </a:lnTo>
                  <a:lnTo>
                    <a:pt x="1178051" y="6095"/>
                  </a:lnTo>
                  <a:close/>
                </a:path>
                <a:path w="7226934" h="7620">
                  <a:moveTo>
                    <a:pt x="1214627" y="6095"/>
                  </a:moveTo>
                  <a:lnTo>
                    <a:pt x="1214627" y="3047"/>
                  </a:lnTo>
                  <a:lnTo>
                    <a:pt x="1217675" y="0"/>
                  </a:lnTo>
                  <a:lnTo>
                    <a:pt x="1219200" y="0"/>
                  </a:lnTo>
                  <a:lnTo>
                    <a:pt x="1222248" y="3047"/>
                  </a:lnTo>
                  <a:lnTo>
                    <a:pt x="1222248" y="6095"/>
                  </a:lnTo>
                  <a:lnTo>
                    <a:pt x="1220723" y="7619"/>
                  </a:lnTo>
                  <a:lnTo>
                    <a:pt x="1216151" y="7619"/>
                  </a:lnTo>
                  <a:lnTo>
                    <a:pt x="1214627" y="6095"/>
                  </a:lnTo>
                  <a:close/>
                </a:path>
                <a:path w="7226934" h="7620">
                  <a:moveTo>
                    <a:pt x="1252727" y="7619"/>
                  </a:moveTo>
                  <a:lnTo>
                    <a:pt x="1252727" y="1523"/>
                  </a:lnTo>
                  <a:lnTo>
                    <a:pt x="1254251" y="1523"/>
                  </a:lnTo>
                  <a:lnTo>
                    <a:pt x="1254251" y="0"/>
                  </a:lnTo>
                  <a:lnTo>
                    <a:pt x="1255775" y="0"/>
                  </a:lnTo>
                  <a:lnTo>
                    <a:pt x="1257300" y="1523"/>
                  </a:lnTo>
                  <a:lnTo>
                    <a:pt x="1258823" y="1523"/>
                  </a:lnTo>
                  <a:lnTo>
                    <a:pt x="1258823" y="7619"/>
                  </a:lnTo>
                  <a:lnTo>
                    <a:pt x="1252727" y="7619"/>
                  </a:lnTo>
                  <a:close/>
                </a:path>
                <a:path w="7226934" h="7620">
                  <a:moveTo>
                    <a:pt x="1251203" y="6095"/>
                  </a:moveTo>
                  <a:lnTo>
                    <a:pt x="1251203" y="3047"/>
                  </a:lnTo>
                  <a:lnTo>
                    <a:pt x="1252727" y="3047"/>
                  </a:lnTo>
                  <a:lnTo>
                    <a:pt x="1252727" y="6095"/>
                  </a:lnTo>
                  <a:lnTo>
                    <a:pt x="1251203" y="6095"/>
                  </a:lnTo>
                  <a:close/>
                </a:path>
                <a:path w="7226934" h="7620">
                  <a:moveTo>
                    <a:pt x="1289303" y="7619"/>
                  </a:moveTo>
                  <a:lnTo>
                    <a:pt x="1289303" y="1523"/>
                  </a:lnTo>
                  <a:lnTo>
                    <a:pt x="1290827" y="1523"/>
                  </a:lnTo>
                  <a:lnTo>
                    <a:pt x="1290827" y="0"/>
                  </a:lnTo>
                  <a:lnTo>
                    <a:pt x="1293875" y="0"/>
                  </a:lnTo>
                  <a:lnTo>
                    <a:pt x="1293875" y="1523"/>
                  </a:lnTo>
                  <a:lnTo>
                    <a:pt x="1295400" y="1523"/>
                  </a:lnTo>
                  <a:lnTo>
                    <a:pt x="1295400" y="7619"/>
                  </a:lnTo>
                  <a:lnTo>
                    <a:pt x="1289303" y="7619"/>
                  </a:lnTo>
                  <a:close/>
                </a:path>
                <a:path w="7226934" h="7620">
                  <a:moveTo>
                    <a:pt x="1331975" y="6095"/>
                  </a:moveTo>
                  <a:lnTo>
                    <a:pt x="1331975" y="3047"/>
                  </a:lnTo>
                  <a:lnTo>
                    <a:pt x="1333500" y="3047"/>
                  </a:lnTo>
                  <a:lnTo>
                    <a:pt x="1333500" y="6095"/>
                  </a:lnTo>
                  <a:lnTo>
                    <a:pt x="1331975" y="6095"/>
                  </a:lnTo>
                  <a:close/>
                </a:path>
                <a:path w="7226934" h="7620">
                  <a:moveTo>
                    <a:pt x="1325880" y="7619"/>
                  </a:moveTo>
                  <a:lnTo>
                    <a:pt x="1325880" y="1523"/>
                  </a:lnTo>
                  <a:lnTo>
                    <a:pt x="1327403" y="1523"/>
                  </a:lnTo>
                  <a:lnTo>
                    <a:pt x="1327403" y="0"/>
                  </a:lnTo>
                  <a:lnTo>
                    <a:pt x="1330451" y="0"/>
                  </a:lnTo>
                  <a:lnTo>
                    <a:pt x="1330451" y="1523"/>
                  </a:lnTo>
                  <a:lnTo>
                    <a:pt x="1331975" y="1523"/>
                  </a:lnTo>
                  <a:lnTo>
                    <a:pt x="1331975" y="7619"/>
                  </a:lnTo>
                  <a:lnTo>
                    <a:pt x="1325880" y="7619"/>
                  </a:lnTo>
                  <a:close/>
                </a:path>
                <a:path w="7226934" h="7620">
                  <a:moveTo>
                    <a:pt x="1368551" y="6095"/>
                  </a:moveTo>
                  <a:lnTo>
                    <a:pt x="1368551" y="3047"/>
                  </a:lnTo>
                  <a:lnTo>
                    <a:pt x="1370075" y="3047"/>
                  </a:lnTo>
                  <a:lnTo>
                    <a:pt x="1370075" y="6095"/>
                  </a:lnTo>
                  <a:lnTo>
                    <a:pt x="1368551" y="6095"/>
                  </a:lnTo>
                  <a:close/>
                </a:path>
                <a:path w="7226934" h="7620">
                  <a:moveTo>
                    <a:pt x="1362455" y="6095"/>
                  </a:moveTo>
                  <a:lnTo>
                    <a:pt x="1362455" y="3047"/>
                  </a:lnTo>
                  <a:lnTo>
                    <a:pt x="1365503" y="0"/>
                  </a:lnTo>
                  <a:lnTo>
                    <a:pt x="1367027" y="0"/>
                  </a:lnTo>
                  <a:lnTo>
                    <a:pt x="1368551" y="1523"/>
                  </a:lnTo>
                  <a:lnTo>
                    <a:pt x="1368551" y="7619"/>
                  </a:lnTo>
                  <a:lnTo>
                    <a:pt x="1363980" y="7619"/>
                  </a:lnTo>
                  <a:lnTo>
                    <a:pt x="1362455" y="6095"/>
                  </a:lnTo>
                  <a:close/>
                </a:path>
                <a:path w="7226934" h="7620">
                  <a:moveTo>
                    <a:pt x="1399032" y="6095"/>
                  </a:moveTo>
                  <a:lnTo>
                    <a:pt x="1399032" y="3047"/>
                  </a:lnTo>
                  <a:lnTo>
                    <a:pt x="1402080" y="0"/>
                  </a:lnTo>
                  <a:lnTo>
                    <a:pt x="1403603" y="0"/>
                  </a:lnTo>
                  <a:lnTo>
                    <a:pt x="1406651" y="3047"/>
                  </a:lnTo>
                  <a:lnTo>
                    <a:pt x="1406651" y="6095"/>
                  </a:lnTo>
                  <a:lnTo>
                    <a:pt x="1405127" y="7619"/>
                  </a:lnTo>
                  <a:lnTo>
                    <a:pt x="1400555" y="7619"/>
                  </a:lnTo>
                  <a:lnTo>
                    <a:pt x="1399032" y="6095"/>
                  </a:lnTo>
                  <a:close/>
                </a:path>
                <a:path w="7226934" h="7620">
                  <a:moveTo>
                    <a:pt x="1435607" y="6095"/>
                  </a:moveTo>
                  <a:lnTo>
                    <a:pt x="1435607" y="3047"/>
                  </a:lnTo>
                  <a:lnTo>
                    <a:pt x="1438655" y="0"/>
                  </a:lnTo>
                  <a:lnTo>
                    <a:pt x="1440180" y="0"/>
                  </a:lnTo>
                  <a:lnTo>
                    <a:pt x="1443227" y="3047"/>
                  </a:lnTo>
                  <a:lnTo>
                    <a:pt x="1443227" y="6095"/>
                  </a:lnTo>
                  <a:lnTo>
                    <a:pt x="1441703" y="7619"/>
                  </a:lnTo>
                  <a:lnTo>
                    <a:pt x="1437132" y="7619"/>
                  </a:lnTo>
                  <a:lnTo>
                    <a:pt x="1435607" y="6095"/>
                  </a:lnTo>
                  <a:close/>
                </a:path>
                <a:path w="7226934" h="7620">
                  <a:moveTo>
                    <a:pt x="1473707" y="7619"/>
                  </a:moveTo>
                  <a:lnTo>
                    <a:pt x="1473707" y="1523"/>
                  </a:lnTo>
                  <a:lnTo>
                    <a:pt x="1475232" y="1523"/>
                  </a:lnTo>
                  <a:lnTo>
                    <a:pt x="1475232" y="0"/>
                  </a:lnTo>
                  <a:lnTo>
                    <a:pt x="1476755" y="0"/>
                  </a:lnTo>
                  <a:lnTo>
                    <a:pt x="1478280" y="1523"/>
                  </a:lnTo>
                  <a:lnTo>
                    <a:pt x="1479803" y="1523"/>
                  </a:lnTo>
                  <a:lnTo>
                    <a:pt x="1479803" y="7619"/>
                  </a:lnTo>
                  <a:lnTo>
                    <a:pt x="1473707" y="7619"/>
                  </a:lnTo>
                  <a:close/>
                </a:path>
                <a:path w="7226934" h="7620">
                  <a:moveTo>
                    <a:pt x="1472184" y="6095"/>
                  </a:moveTo>
                  <a:lnTo>
                    <a:pt x="1472184" y="3047"/>
                  </a:lnTo>
                  <a:lnTo>
                    <a:pt x="1473707" y="3047"/>
                  </a:lnTo>
                  <a:lnTo>
                    <a:pt x="1473707" y="6095"/>
                  </a:lnTo>
                  <a:lnTo>
                    <a:pt x="1472184" y="6095"/>
                  </a:lnTo>
                  <a:close/>
                </a:path>
                <a:path w="7226934" h="7620">
                  <a:moveTo>
                    <a:pt x="1510284" y="7619"/>
                  </a:moveTo>
                  <a:lnTo>
                    <a:pt x="1510284" y="1523"/>
                  </a:lnTo>
                  <a:lnTo>
                    <a:pt x="1511807" y="1523"/>
                  </a:lnTo>
                  <a:lnTo>
                    <a:pt x="1511807" y="0"/>
                  </a:lnTo>
                  <a:lnTo>
                    <a:pt x="1514855" y="0"/>
                  </a:lnTo>
                  <a:lnTo>
                    <a:pt x="1514855" y="1523"/>
                  </a:lnTo>
                  <a:lnTo>
                    <a:pt x="1516380" y="1523"/>
                  </a:lnTo>
                  <a:lnTo>
                    <a:pt x="1516380" y="7619"/>
                  </a:lnTo>
                  <a:lnTo>
                    <a:pt x="1510284" y="7619"/>
                  </a:lnTo>
                  <a:close/>
                </a:path>
                <a:path w="7226934" h="7620">
                  <a:moveTo>
                    <a:pt x="1552955" y="6095"/>
                  </a:moveTo>
                  <a:lnTo>
                    <a:pt x="1552955" y="3047"/>
                  </a:lnTo>
                  <a:lnTo>
                    <a:pt x="1554480" y="3047"/>
                  </a:lnTo>
                  <a:lnTo>
                    <a:pt x="1554480" y="6095"/>
                  </a:lnTo>
                  <a:lnTo>
                    <a:pt x="1552955" y="6095"/>
                  </a:lnTo>
                  <a:close/>
                </a:path>
                <a:path w="7226934" h="7620">
                  <a:moveTo>
                    <a:pt x="1546859" y="7619"/>
                  </a:moveTo>
                  <a:lnTo>
                    <a:pt x="1546859" y="1523"/>
                  </a:lnTo>
                  <a:lnTo>
                    <a:pt x="1548384" y="1523"/>
                  </a:lnTo>
                  <a:lnTo>
                    <a:pt x="1548384" y="0"/>
                  </a:lnTo>
                  <a:lnTo>
                    <a:pt x="1551432" y="0"/>
                  </a:lnTo>
                  <a:lnTo>
                    <a:pt x="1551432" y="1523"/>
                  </a:lnTo>
                  <a:lnTo>
                    <a:pt x="1552955" y="1523"/>
                  </a:lnTo>
                  <a:lnTo>
                    <a:pt x="1552955" y="7619"/>
                  </a:lnTo>
                  <a:lnTo>
                    <a:pt x="1546859" y="7619"/>
                  </a:lnTo>
                  <a:close/>
                </a:path>
                <a:path w="7226934" h="7620">
                  <a:moveTo>
                    <a:pt x="1583435" y="6095"/>
                  </a:moveTo>
                  <a:lnTo>
                    <a:pt x="1583435" y="3047"/>
                  </a:lnTo>
                  <a:lnTo>
                    <a:pt x="1586484" y="0"/>
                  </a:lnTo>
                  <a:lnTo>
                    <a:pt x="1588007" y="0"/>
                  </a:lnTo>
                  <a:lnTo>
                    <a:pt x="1591055" y="3047"/>
                  </a:lnTo>
                  <a:lnTo>
                    <a:pt x="1591055" y="6095"/>
                  </a:lnTo>
                  <a:lnTo>
                    <a:pt x="1589532" y="7619"/>
                  </a:lnTo>
                  <a:lnTo>
                    <a:pt x="1584959" y="7619"/>
                  </a:lnTo>
                  <a:lnTo>
                    <a:pt x="1583435" y="6095"/>
                  </a:lnTo>
                  <a:close/>
                </a:path>
                <a:path w="7226934" h="7620">
                  <a:moveTo>
                    <a:pt x="1620012" y="6095"/>
                  </a:moveTo>
                  <a:lnTo>
                    <a:pt x="1620012" y="3047"/>
                  </a:lnTo>
                  <a:lnTo>
                    <a:pt x="1623059" y="0"/>
                  </a:lnTo>
                  <a:lnTo>
                    <a:pt x="1624584" y="0"/>
                  </a:lnTo>
                  <a:lnTo>
                    <a:pt x="1627632" y="3047"/>
                  </a:lnTo>
                  <a:lnTo>
                    <a:pt x="1627632" y="6095"/>
                  </a:lnTo>
                  <a:lnTo>
                    <a:pt x="1626107" y="7619"/>
                  </a:lnTo>
                  <a:lnTo>
                    <a:pt x="1621535" y="7619"/>
                  </a:lnTo>
                  <a:lnTo>
                    <a:pt x="1620012" y="6095"/>
                  </a:lnTo>
                  <a:close/>
                </a:path>
                <a:path w="7226934" h="7620">
                  <a:moveTo>
                    <a:pt x="1656587" y="6095"/>
                  </a:moveTo>
                  <a:lnTo>
                    <a:pt x="1656587" y="3047"/>
                  </a:lnTo>
                  <a:lnTo>
                    <a:pt x="1659635" y="0"/>
                  </a:lnTo>
                  <a:lnTo>
                    <a:pt x="1661159" y="0"/>
                  </a:lnTo>
                  <a:lnTo>
                    <a:pt x="1664207" y="3047"/>
                  </a:lnTo>
                  <a:lnTo>
                    <a:pt x="1664207" y="6095"/>
                  </a:lnTo>
                  <a:lnTo>
                    <a:pt x="1662684" y="7619"/>
                  </a:lnTo>
                  <a:lnTo>
                    <a:pt x="1658112" y="7619"/>
                  </a:lnTo>
                  <a:lnTo>
                    <a:pt x="1656587" y="6095"/>
                  </a:lnTo>
                  <a:close/>
                </a:path>
                <a:path w="7226934" h="7620">
                  <a:moveTo>
                    <a:pt x="1694687" y="7619"/>
                  </a:moveTo>
                  <a:lnTo>
                    <a:pt x="1694687" y="1523"/>
                  </a:lnTo>
                  <a:lnTo>
                    <a:pt x="1696212" y="1523"/>
                  </a:lnTo>
                  <a:lnTo>
                    <a:pt x="1696212" y="0"/>
                  </a:lnTo>
                  <a:lnTo>
                    <a:pt x="1699259" y="0"/>
                  </a:lnTo>
                  <a:lnTo>
                    <a:pt x="1699259" y="1523"/>
                  </a:lnTo>
                  <a:lnTo>
                    <a:pt x="1700784" y="1523"/>
                  </a:lnTo>
                  <a:lnTo>
                    <a:pt x="1700784" y="7619"/>
                  </a:lnTo>
                  <a:lnTo>
                    <a:pt x="1694687" y="7619"/>
                  </a:lnTo>
                  <a:close/>
                </a:path>
                <a:path w="7226934" h="7620">
                  <a:moveTo>
                    <a:pt x="1693164" y="6095"/>
                  </a:moveTo>
                  <a:lnTo>
                    <a:pt x="1693164" y="3047"/>
                  </a:lnTo>
                  <a:lnTo>
                    <a:pt x="1694687" y="3047"/>
                  </a:lnTo>
                  <a:lnTo>
                    <a:pt x="1694687" y="6095"/>
                  </a:lnTo>
                  <a:lnTo>
                    <a:pt x="1693164" y="6095"/>
                  </a:lnTo>
                  <a:close/>
                </a:path>
                <a:path w="7226934" h="7620">
                  <a:moveTo>
                    <a:pt x="1731264" y="7619"/>
                  </a:moveTo>
                  <a:lnTo>
                    <a:pt x="1731264" y="1523"/>
                  </a:lnTo>
                  <a:lnTo>
                    <a:pt x="1732787" y="1523"/>
                  </a:lnTo>
                  <a:lnTo>
                    <a:pt x="1732787" y="0"/>
                  </a:lnTo>
                  <a:lnTo>
                    <a:pt x="1735835" y="0"/>
                  </a:lnTo>
                  <a:lnTo>
                    <a:pt x="1735835" y="1523"/>
                  </a:lnTo>
                  <a:lnTo>
                    <a:pt x="1737359" y="1523"/>
                  </a:lnTo>
                  <a:lnTo>
                    <a:pt x="1737359" y="7619"/>
                  </a:lnTo>
                  <a:lnTo>
                    <a:pt x="1731264" y="7619"/>
                  </a:lnTo>
                  <a:close/>
                </a:path>
                <a:path w="7226934" h="7620">
                  <a:moveTo>
                    <a:pt x="1773935" y="6095"/>
                  </a:moveTo>
                  <a:lnTo>
                    <a:pt x="1773935" y="3047"/>
                  </a:lnTo>
                  <a:lnTo>
                    <a:pt x="1775459" y="3047"/>
                  </a:lnTo>
                  <a:lnTo>
                    <a:pt x="1775459" y="6095"/>
                  </a:lnTo>
                  <a:lnTo>
                    <a:pt x="1773935" y="6095"/>
                  </a:lnTo>
                  <a:close/>
                </a:path>
                <a:path w="7226934" h="7620">
                  <a:moveTo>
                    <a:pt x="1767839" y="7619"/>
                  </a:moveTo>
                  <a:lnTo>
                    <a:pt x="1767839" y="1523"/>
                  </a:lnTo>
                  <a:lnTo>
                    <a:pt x="1769364" y="1523"/>
                  </a:lnTo>
                  <a:lnTo>
                    <a:pt x="1770887" y="0"/>
                  </a:lnTo>
                  <a:lnTo>
                    <a:pt x="1772412" y="0"/>
                  </a:lnTo>
                  <a:lnTo>
                    <a:pt x="1772412" y="1523"/>
                  </a:lnTo>
                  <a:lnTo>
                    <a:pt x="1773935" y="1523"/>
                  </a:lnTo>
                  <a:lnTo>
                    <a:pt x="1773935" y="7619"/>
                  </a:lnTo>
                  <a:lnTo>
                    <a:pt x="1767839" y="7619"/>
                  </a:lnTo>
                  <a:close/>
                </a:path>
                <a:path w="7226934" h="7620">
                  <a:moveTo>
                    <a:pt x="1804416" y="6095"/>
                  </a:moveTo>
                  <a:lnTo>
                    <a:pt x="1804416" y="3047"/>
                  </a:lnTo>
                  <a:lnTo>
                    <a:pt x="1807464" y="0"/>
                  </a:lnTo>
                  <a:lnTo>
                    <a:pt x="1808987" y="0"/>
                  </a:lnTo>
                  <a:lnTo>
                    <a:pt x="1812035" y="3047"/>
                  </a:lnTo>
                  <a:lnTo>
                    <a:pt x="1812035" y="6095"/>
                  </a:lnTo>
                  <a:lnTo>
                    <a:pt x="1810512" y="7619"/>
                  </a:lnTo>
                  <a:lnTo>
                    <a:pt x="1805939" y="7619"/>
                  </a:lnTo>
                  <a:lnTo>
                    <a:pt x="1804416" y="6095"/>
                  </a:lnTo>
                  <a:close/>
                </a:path>
                <a:path w="7226934" h="7620">
                  <a:moveTo>
                    <a:pt x="1840991" y="6095"/>
                  </a:moveTo>
                  <a:lnTo>
                    <a:pt x="1840991" y="3047"/>
                  </a:lnTo>
                  <a:lnTo>
                    <a:pt x="1844039" y="0"/>
                  </a:lnTo>
                  <a:lnTo>
                    <a:pt x="1845564" y="0"/>
                  </a:lnTo>
                  <a:lnTo>
                    <a:pt x="1848612" y="3047"/>
                  </a:lnTo>
                  <a:lnTo>
                    <a:pt x="1848612" y="6095"/>
                  </a:lnTo>
                  <a:lnTo>
                    <a:pt x="1847087" y="7619"/>
                  </a:lnTo>
                  <a:lnTo>
                    <a:pt x="1842516" y="7619"/>
                  </a:lnTo>
                  <a:lnTo>
                    <a:pt x="1840991" y="6095"/>
                  </a:lnTo>
                  <a:close/>
                </a:path>
                <a:path w="7226934" h="7620">
                  <a:moveTo>
                    <a:pt x="1879091" y="7619"/>
                  </a:moveTo>
                  <a:lnTo>
                    <a:pt x="1879091" y="1523"/>
                  </a:lnTo>
                  <a:lnTo>
                    <a:pt x="1880616" y="0"/>
                  </a:lnTo>
                  <a:lnTo>
                    <a:pt x="1882139" y="0"/>
                  </a:lnTo>
                  <a:lnTo>
                    <a:pt x="1885187" y="3047"/>
                  </a:lnTo>
                  <a:lnTo>
                    <a:pt x="1885187" y="6095"/>
                  </a:lnTo>
                  <a:lnTo>
                    <a:pt x="1883664" y="7619"/>
                  </a:lnTo>
                  <a:lnTo>
                    <a:pt x="1879091" y="7619"/>
                  </a:lnTo>
                  <a:close/>
                </a:path>
                <a:path w="7226934" h="7620">
                  <a:moveTo>
                    <a:pt x="1877568" y="6095"/>
                  </a:moveTo>
                  <a:lnTo>
                    <a:pt x="1877568" y="3047"/>
                  </a:lnTo>
                  <a:lnTo>
                    <a:pt x="1879091" y="3047"/>
                  </a:lnTo>
                  <a:lnTo>
                    <a:pt x="1879091" y="6095"/>
                  </a:lnTo>
                  <a:lnTo>
                    <a:pt x="1877568" y="6095"/>
                  </a:lnTo>
                  <a:close/>
                </a:path>
                <a:path w="7226934" h="7620">
                  <a:moveTo>
                    <a:pt x="1915668" y="7619"/>
                  </a:moveTo>
                  <a:lnTo>
                    <a:pt x="1915668" y="1523"/>
                  </a:lnTo>
                  <a:lnTo>
                    <a:pt x="1917191" y="1523"/>
                  </a:lnTo>
                  <a:lnTo>
                    <a:pt x="1917191" y="0"/>
                  </a:lnTo>
                  <a:lnTo>
                    <a:pt x="1920239" y="0"/>
                  </a:lnTo>
                  <a:lnTo>
                    <a:pt x="1920239" y="1523"/>
                  </a:lnTo>
                  <a:lnTo>
                    <a:pt x="1921764" y="1523"/>
                  </a:lnTo>
                  <a:lnTo>
                    <a:pt x="1921764" y="7619"/>
                  </a:lnTo>
                  <a:lnTo>
                    <a:pt x="1915668" y="7619"/>
                  </a:lnTo>
                  <a:close/>
                </a:path>
                <a:path w="7226934" h="7620">
                  <a:moveTo>
                    <a:pt x="1914143" y="6095"/>
                  </a:moveTo>
                  <a:lnTo>
                    <a:pt x="1914143" y="3047"/>
                  </a:lnTo>
                  <a:lnTo>
                    <a:pt x="1915668" y="3047"/>
                  </a:lnTo>
                  <a:lnTo>
                    <a:pt x="1915668" y="6095"/>
                  </a:lnTo>
                  <a:lnTo>
                    <a:pt x="1914143" y="6095"/>
                  </a:lnTo>
                  <a:close/>
                </a:path>
                <a:path w="7226934" h="7620">
                  <a:moveTo>
                    <a:pt x="1952243" y="7619"/>
                  </a:moveTo>
                  <a:lnTo>
                    <a:pt x="1952243" y="1523"/>
                  </a:lnTo>
                  <a:lnTo>
                    <a:pt x="1953768" y="1523"/>
                  </a:lnTo>
                  <a:lnTo>
                    <a:pt x="1953768" y="0"/>
                  </a:lnTo>
                  <a:lnTo>
                    <a:pt x="1956816" y="0"/>
                  </a:lnTo>
                  <a:lnTo>
                    <a:pt x="1956816" y="1523"/>
                  </a:lnTo>
                  <a:lnTo>
                    <a:pt x="1958339" y="1523"/>
                  </a:lnTo>
                  <a:lnTo>
                    <a:pt x="1958339" y="7619"/>
                  </a:lnTo>
                  <a:lnTo>
                    <a:pt x="1952243" y="7619"/>
                  </a:lnTo>
                  <a:close/>
                </a:path>
                <a:path w="7226934" h="7620">
                  <a:moveTo>
                    <a:pt x="1994916" y="6095"/>
                  </a:moveTo>
                  <a:lnTo>
                    <a:pt x="1994916" y="3047"/>
                  </a:lnTo>
                  <a:lnTo>
                    <a:pt x="1996439" y="3047"/>
                  </a:lnTo>
                  <a:lnTo>
                    <a:pt x="1996439" y="6095"/>
                  </a:lnTo>
                  <a:lnTo>
                    <a:pt x="1994916" y="6095"/>
                  </a:lnTo>
                  <a:close/>
                </a:path>
                <a:path w="7226934" h="7620">
                  <a:moveTo>
                    <a:pt x="1988819" y="7619"/>
                  </a:moveTo>
                  <a:lnTo>
                    <a:pt x="1988819" y="1523"/>
                  </a:lnTo>
                  <a:lnTo>
                    <a:pt x="1990343" y="1523"/>
                  </a:lnTo>
                  <a:lnTo>
                    <a:pt x="1991868" y="0"/>
                  </a:lnTo>
                  <a:lnTo>
                    <a:pt x="1993391" y="0"/>
                  </a:lnTo>
                  <a:lnTo>
                    <a:pt x="1993391" y="1523"/>
                  </a:lnTo>
                  <a:lnTo>
                    <a:pt x="1994916" y="1523"/>
                  </a:lnTo>
                  <a:lnTo>
                    <a:pt x="1994916" y="7619"/>
                  </a:lnTo>
                  <a:lnTo>
                    <a:pt x="1988819" y="7619"/>
                  </a:lnTo>
                  <a:close/>
                </a:path>
                <a:path w="7226934" h="7620">
                  <a:moveTo>
                    <a:pt x="2025396" y="6095"/>
                  </a:moveTo>
                  <a:lnTo>
                    <a:pt x="2025396" y="3047"/>
                  </a:lnTo>
                  <a:lnTo>
                    <a:pt x="2028443" y="0"/>
                  </a:lnTo>
                  <a:lnTo>
                    <a:pt x="2029968" y="0"/>
                  </a:lnTo>
                  <a:lnTo>
                    <a:pt x="2033016" y="3047"/>
                  </a:lnTo>
                  <a:lnTo>
                    <a:pt x="2033016" y="6095"/>
                  </a:lnTo>
                  <a:lnTo>
                    <a:pt x="2031491" y="7619"/>
                  </a:lnTo>
                  <a:lnTo>
                    <a:pt x="2026919" y="7619"/>
                  </a:lnTo>
                  <a:lnTo>
                    <a:pt x="2025396" y="6095"/>
                  </a:lnTo>
                  <a:close/>
                </a:path>
                <a:path w="7226934" h="7620">
                  <a:moveTo>
                    <a:pt x="2061971" y="6095"/>
                  </a:moveTo>
                  <a:lnTo>
                    <a:pt x="2061971" y="3047"/>
                  </a:lnTo>
                  <a:lnTo>
                    <a:pt x="2065019" y="0"/>
                  </a:lnTo>
                  <a:lnTo>
                    <a:pt x="2066543" y="0"/>
                  </a:lnTo>
                  <a:lnTo>
                    <a:pt x="2069591" y="3047"/>
                  </a:lnTo>
                  <a:lnTo>
                    <a:pt x="2069591" y="6095"/>
                  </a:lnTo>
                  <a:lnTo>
                    <a:pt x="2068068" y="7619"/>
                  </a:lnTo>
                  <a:lnTo>
                    <a:pt x="2063496" y="7619"/>
                  </a:lnTo>
                  <a:lnTo>
                    <a:pt x="2061971" y="6095"/>
                  </a:lnTo>
                  <a:close/>
                </a:path>
                <a:path w="7226934" h="7620">
                  <a:moveTo>
                    <a:pt x="2100071" y="7619"/>
                  </a:moveTo>
                  <a:lnTo>
                    <a:pt x="2100071" y="1523"/>
                  </a:lnTo>
                  <a:lnTo>
                    <a:pt x="2101596" y="0"/>
                  </a:lnTo>
                  <a:lnTo>
                    <a:pt x="2103119" y="0"/>
                  </a:lnTo>
                  <a:lnTo>
                    <a:pt x="2106168" y="3047"/>
                  </a:lnTo>
                  <a:lnTo>
                    <a:pt x="2106168" y="6095"/>
                  </a:lnTo>
                  <a:lnTo>
                    <a:pt x="2104643" y="7619"/>
                  </a:lnTo>
                  <a:lnTo>
                    <a:pt x="2100071" y="7619"/>
                  </a:lnTo>
                  <a:close/>
                </a:path>
                <a:path w="7226934" h="7620">
                  <a:moveTo>
                    <a:pt x="2098548" y="6095"/>
                  </a:moveTo>
                  <a:lnTo>
                    <a:pt x="2098548" y="3047"/>
                  </a:lnTo>
                  <a:lnTo>
                    <a:pt x="2100071" y="3047"/>
                  </a:lnTo>
                  <a:lnTo>
                    <a:pt x="2100071" y="6095"/>
                  </a:lnTo>
                  <a:lnTo>
                    <a:pt x="2098548" y="6095"/>
                  </a:lnTo>
                  <a:close/>
                </a:path>
                <a:path w="7226934" h="7620">
                  <a:moveTo>
                    <a:pt x="2136648" y="7619"/>
                  </a:moveTo>
                  <a:lnTo>
                    <a:pt x="2136648" y="1523"/>
                  </a:lnTo>
                  <a:lnTo>
                    <a:pt x="2138171" y="1523"/>
                  </a:lnTo>
                  <a:lnTo>
                    <a:pt x="2138171" y="0"/>
                  </a:lnTo>
                  <a:lnTo>
                    <a:pt x="2141219" y="0"/>
                  </a:lnTo>
                  <a:lnTo>
                    <a:pt x="2141219" y="1523"/>
                  </a:lnTo>
                  <a:lnTo>
                    <a:pt x="2142743" y="1523"/>
                  </a:lnTo>
                  <a:lnTo>
                    <a:pt x="2142743" y="7619"/>
                  </a:lnTo>
                  <a:lnTo>
                    <a:pt x="2136648" y="7619"/>
                  </a:lnTo>
                  <a:close/>
                </a:path>
                <a:path w="7226934" h="7620">
                  <a:moveTo>
                    <a:pt x="2135123" y="6095"/>
                  </a:moveTo>
                  <a:lnTo>
                    <a:pt x="2135123" y="3047"/>
                  </a:lnTo>
                  <a:lnTo>
                    <a:pt x="2136648" y="3047"/>
                  </a:lnTo>
                  <a:lnTo>
                    <a:pt x="2136648" y="6095"/>
                  </a:lnTo>
                  <a:lnTo>
                    <a:pt x="2135123" y="6095"/>
                  </a:lnTo>
                  <a:close/>
                </a:path>
                <a:path w="7226934" h="7620">
                  <a:moveTo>
                    <a:pt x="2173223" y="7619"/>
                  </a:moveTo>
                  <a:lnTo>
                    <a:pt x="2173223" y="1523"/>
                  </a:lnTo>
                  <a:lnTo>
                    <a:pt x="2174748" y="1523"/>
                  </a:lnTo>
                  <a:lnTo>
                    <a:pt x="2174748" y="0"/>
                  </a:lnTo>
                  <a:lnTo>
                    <a:pt x="2177796" y="0"/>
                  </a:lnTo>
                  <a:lnTo>
                    <a:pt x="2177796" y="1523"/>
                  </a:lnTo>
                  <a:lnTo>
                    <a:pt x="2179319" y="1523"/>
                  </a:lnTo>
                  <a:lnTo>
                    <a:pt x="2179319" y="7619"/>
                  </a:lnTo>
                  <a:lnTo>
                    <a:pt x="2173223" y="7619"/>
                  </a:lnTo>
                  <a:close/>
                </a:path>
                <a:path w="7226934" h="7620">
                  <a:moveTo>
                    <a:pt x="2215896" y="6095"/>
                  </a:moveTo>
                  <a:lnTo>
                    <a:pt x="2215896" y="3047"/>
                  </a:lnTo>
                  <a:lnTo>
                    <a:pt x="2217419" y="3047"/>
                  </a:lnTo>
                  <a:lnTo>
                    <a:pt x="2217419" y="6095"/>
                  </a:lnTo>
                  <a:lnTo>
                    <a:pt x="2215896" y="6095"/>
                  </a:lnTo>
                  <a:close/>
                </a:path>
                <a:path w="7226934" h="7620">
                  <a:moveTo>
                    <a:pt x="2209800" y="6095"/>
                  </a:moveTo>
                  <a:lnTo>
                    <a:pt x="2209800" y="3047"/>
                  </a:lnTo>
                  <a:lnTo>
                    <a:pt x="2212848" y="0"/>
                  </a:lnTo>
                  <a:lnTo>
                    <a:pt x="2214371" y="0"/>
                  </a:lnTo>
                  <a:lnTo>
                    <a:pt x="2214371" y="1523"/>
                  </a:lnTo>
                  <a:lnTo>
                    <a:pt x="2215896" y="1523"/>
                  </a:lnTo>
                  <a:lnTo>
                    <a:pt x="2215896" y="7619"/>
                  </a:lnTo>
                  <a:lnTo>
                    <a:pt x="2211323" y="7619"/>
                  </a:lnTo>
                  <a:lnTo>
                    <a:pt x="2209800" y="6095"/>
                  </a:lnTo>
                  <a:close/>
                </a:path>
                <a:path w="7226934" h="7620">
                  <a:moveTo>
                    <a:pt x="2246375" y="6095"/>
                  </a:moveTo>
                  <a:lnTo>
                    <a:pt x="2246375" y="3047"/>
                  </a:lnTo>
                  <a:lnTo>
                    <a:pt x="2249423" y="0"/>
                  </a:lnTo>
                  <a:lnTo>
                    <a:pt x="2250948" y="0"/>
                  </a:lnTo>
                  <a:lnTo>
                    <a:pt x="2253996" y="3047"/>
                  </a:lnTo>
                  <a:lnTo>
                    <a:pt x="2253996" y="6095"/>
                  </a:lnTo>
                  <a:lnTo>
                    <a:pt x="2252471" y="7619"/>
                  </a:lnTo>
                  <a:lnTo>
                    <a:pt x="2247900" y="7619"/>
                  </a:lnTo>
                  <a:lnTo>
                    <a:pt x="2246375" y="6095"/>
                  </a:lnTo>
                  <a:close/>
                </a:path>
                <a:path w="7226934" h="7620">
                  <a:moveTo>
                    <a:pt x="2282952" y="6095"/>
                  </a:moveTo>
                  <a:lnTo>
                    <a:pt x="2282952" y="3047"/>
                  </a:lnTo>
                  <a:lnTo>
                    <a:pt x="2286000" y="0"/>
                  </a:lnTo>
                  <a:lnTo>
                    <a:pt x="2287523" y="0"/>
                  </a:lnTo>
                  <a:lnTo>
                    <a:pt x="2290571" y="3047"/>
                  </a:lnTo>
                  <a:lnTo>
                    <a:pt x="2290571" y="6095"/>
                  </a:lnTo>
                  <a:lnTo>
                    <a:pt x="2289048" y="7619"/>
                  </a:lnTo>
                  <a:lnTo>
                    <a:pt x="2284475" y="7619"/>
                  </a:lnTo>
                  <a:lnTo>
                    <a:pt x="2282952" y="6095"/>
                  </a:lnTo>
                  <a:close/>
                </a:path>
                <a:path w="7226934" h="7620">
                  <a:moveTo>
                    <a:pt x="2321052" y="7619"/>
                  </a:moveTo>
                  <a:lnTo>
                    <a:pt x="2321052" y="1523"/>
                  </a:lnTo>
                  <a:lnTo>
                    <a:pt x="2322575" y="0"/>
                  </a:lnTo>
                  <a:lnTo>
                    <a:pt x="2324100" y="0"/>
                  </a:lnTo>
                  <a:lnTo>
                    <a:pt x="2327148" y="3047"/>
                  </a:lnTo>
                  <a:lnTo>
                    <a:pt x="2327148" y="6095"/>
                  </a:lnTo>
                  <a:lnTo>
                    <a:pt x="2325623" y="7619"/>
                  </a:lnTo>
                  <a:lnTo>
                    <a:pt x="2321052" y="7619"/>
                  </a:lnTo>
                  <a:close/>
                </a:path>
                <a:path w="7226934" h="7620">
                  <a:moveTo>
                    <a:pt x="2319527" y="6095"/>
                  </a:moveTo>
                  <a:lnTo>
                    <a:pt x="2319527" y="3047"/>
                  </a:lnTo>
                  <a:lnTo>
                    <a:pt x="2321052" y="3047"/>
                  </a:lnTo>
                  <a:lnTo>
                    <a:pt x="2321052" y="6095"/>
                  </a:lnTo>
                  <a:lnTo>
                    <a:pt x="2319527" y="6095"/>
                  </a:lnTo>
                  <a:close/>
                </a:path>
                <a:path w="7226934" h="7620">
                  <a:moveTo>
                    <a:pt x="2357627" y="7619"/>
                  </a:moveTo>
                  <a:lnTo>
                    <a:pt x="2357627" y="1523"/>
                  </a:lnTo>
                  <a:lnTo>
                    <a:pt x="2359152" y="1523"/>
                  </a:lnTo>
                  <a:lnTo>
                    <a:pt x="2359152" y="0"/>
                  </a:lnTo>
                  <a:lnTo>
                    <a:pt x="2362200" y="0"/>
                  </a:lnTo>
                  <a:lnTo>
                    <a:pt x="2362200" y="1523"/>
                  </a:lnTo>
                  <a:lnTo>
                    <a:pt x="2363723" y="1523"/>
                  </a:lnTo>
                  <a:lnTo>
                    <a:pt x="2363723" y="7619"/>
                  </a:lnTo>
                  <a:lnTo>
                    <a:pt x="2357627" y="7619"/>
                  </a:lnTo>
                  <a:close/>
                </a:path>
                <a:path w="7226934" h="7620">
                  <a:moveTo>
                    <a:pt x="2356103" y="6095"/>
                  </a:moveTo>
                  <a:lnTo>
                    <a:pt x="2356103" y="3047"/>
                  </a:lnTo>
                  <a:lnTo>
                    <a:pt x="2357627" y="3047"/>
                  </a:lnTo>
                  <a:lnTo>
                    <a:pt x="2357627" y="6095"/>
                  </a:lnTo>
                  <a:lnTo>
                    <a:pt x="2356103" y="6095"/>
                  </a:lnTo>
                  <a:close/>
                </a:path>
                <a:path w="7226934" h="7620">
                  <a:moveTo>
                    <a:pt x="2394203" y="7619"/>
                  </a:moveTo>
                  <a:lnTo>
                    <a:pt x="2394203" y="1523"/>
                  </a:lnTo>
                  <a:lnTo>
                    <a:pt x="2395727" y="1523"/>
                  </a:lnTo>
                  <a:lnTo>
                    <a:pt x="2395727" y="0"/>
                  </a:lnTo>
                  <a:lnTo>
                    <a:pt x="2398775" y="0"/>
                  </a:lnTo>
                  <a:lnTo>
                    <a:pt x="2398775" y="1523"/>
                  </a:lnTo>
                  <a:lnTo>
                    <a:pt x="2400300" y="1523"/>
                  </a:lnTo>
                  <a:lnTo>
                    <a:pt x="2400300" y="7619"/>
                  </a:lnTo>
                  <a:lnTo>
                    <a:pt x="2394203" y="7619"/>
                  </a:lnTo>
                  <a:close/>
                </a:path>
                <a:path w="7226934" h="7620">
                  <a:moveTo>
                    <a:pt x="2436875" y="6095"/>
                  </a:moveTo>
                  <a:lnTo>
                    <a:pt x="2436875" y="3047"/>
                  </a:lnTo>
                  <a:lnTo>
                    <a:pt x="2438400" y="3047"/>
                  </a:lnTo>
                  <a:lnTo>
                    <a:pt x="2438400" y="6095"/>
                  </a:lnTo>
                  <a:lnTo>
                    <a:pt x="2436875" y="6095"/>
                  </a:lnTo>
                  <a:close/>
                </a:path>
                <a:path w="7226934" h="7620">
                  <a:moveTo>
                    <a:pt x="2430780" y="6095"/>
                  </a:moveTo>
                  <a:lnTo>
                    <a:pt x="2430780" y="3047"/>
                  </a:lnTo>
                  <a:lnTo>
                    <a:pt x="2433827" y="0"/>
                  </a:lnTo>
                  <a:lnTo>
                    <a:pt x="2435352" y="0"/>
                  </a:lnTo>
                  <a:lnTo>
                    <a:pt x="2435352" y="1523"/>
                  </a:lnTo>
                  <a:lnTo>
                    <a:pt x="2436875" y="1523"/>
                  </a:lnTo>
                  <a:lnTo>
                    <a:pt x="2436875" y="7619"/>
                  </a:lnTo>
                  <a:lnTo>
                    <a:pt x="2432303" y="7619"/>
                  </a:lnTo>
                  <a:lnTo>
                    <a:pt x="2430780" y="6095"/>
                  </a:lnTo>
                  <a:close/>
                </a:path>
                <a:path w="7226934" h="7620">
                  <a:moveTo>
                    <a:pt x="2467355" y="6095"/>
                  </a:moveTo>
                  <a:lnTo>
                    <a:pt x="2467355" y="3047"/>
                  </a:lnTo>
                  <a:lnTo>
                    <a:pt x="2470403" y="0"/>
                  </a:lnTo>
                  <a:lnTo>
                    <a:pt x="2471927" y="0"/>
                  </a:lnTo>
                  <a:lnTo>
                    <a:pt x="2474975" y="3047"/>
                  </a:lnTo>
                  <a:lnTo>
                    <a:pt x="2474975" y="6095"/>
                  </a:lnTo>
                  <a:lnTo>
                    <a:pt x="2473452" y="7619"/>
                  </a:lnTo>
                  <a:lnTo>
                    <a:pt x="2468880" y="7619"/>
                  </a:lnTo>
                  <a:lnTo>
                    <a:pt x="2467355" y="6095"/>
                  </a:lnTo>
                  <a:close/>
                </a:path>
                <a:path w="7226934" h="7620">
                  <a:moveTo>
                    <a:pt x="2503932" y="6095"/>
                  </a:moveTo>
                  <a:lnTo>
                    <a:pt x="2503932" y="3047"/>
                  </a:lnTo>
                  <a:lnTo>
                    <a:pt x="2506980" y="0"/>
                  </a:lnTo>
                  <a:lnTo>
                    <a:pt x="2508503" y="0"/>
                  </a:lnTo>
                  <a:lnTo>
                    <a:pt x="2511552" y="3047"/>
                  </a:lnTo>
                  <a:lnTo>
                    <a:pt x="2511552" y="6095"/>
                  </a:lnTo>
                  <a:lnTo>
                    <a:pt x="2510027" y="7619"/>
                  </a:lnTo>
                  <a:lnTo>
                    <a:pt x="2505455" y="7619"/>
                  </a:lnTo>
                  <a:lnTo>
                    <a:pt x="2503932" y="6095"/>
                  </a:lnTo>
                  <a:close/>
                </a:path>
                <a:path w="7226934" h="7620">
                  <a:moveTo>
                    <a:pt x="2542032" y="7619"/>
                  </a:moveTo>
                  <a:lnTo>
                    <a:pt x="2542032" y="1523"/>
                  </a:lnTo>
                  <a:lnTo>
                    <a:pt x="2543555" y="1523"/>
                  </a:lnTo>
                  <a:lnTo>
                    <a:pt x="2543555" y="0"/>
                  </a:lnTo>
                  <a:lnTo>
                    <a:pt x="2545080" y="0"/>
                  </a:lnTo>
                  <a:lnTo>
                    <a:pt x="2548127" y="3047"/>
                  </a:lnTo>
                  <a:lnTo>
                    <a:pt x="2548127" y="6095"/>
                  </a:lnTo>
                  <a:lnTo>
                    <a:pt x="2546603" y="7619"/>
                  </a:lnTo>
                  <a:lnTo>
                    <a:pt x="2542032" y="7619"/>
                  </a:lnTo>
                  <a:close/>
                </a:path>
                <a:path w="7226934" h="7620">
                  <a:moveTo>
                    <a:pt x="2540507" y="6095"/>
                  </a:moveTo>
                  <a:lnTo>
                    <a:pt x="2540507" y="3047"/>
                  </a:lnTo>
                  <a:lnTo>
                    <a:pt x="2542032" y="3047"/>
                  </a:lnTo>
                  <a:lnTo>
                    <a:pt x="2542032" y="6095"/>
                  </a:lnTo>
                  <a:lnTo>
                    <a:pt x="2540507" y="6095"/>
                  </a:lnTo>
                  <a:close/>
                </a:path>
                <a:path w="7226934" h="7620">
                  <a:moveTo>
                    <a:pt x="2578607" y="7619"/>
                  </a:moveTo>
                  <a:lnTo>
                    <a:pt x="2578607" y="1523"/>
                  </a:lnTo>
                  <a:lnTo>
                    <a:pt x="2580132" y="1523"/>
                  </a:lnTo>
                  <a:lnTo>
                    <a:pt x="2580132" y="0"/>
                  </a:lnTo>
                  <a:lnTo>
                    <a:pt x="2583180" y="0"/>
                  </a:lnTo>
                  <a:lnTo>
                    <a:pt x="2583180" y="1523"/>
                  </a:lnTo>
                  <a:lnTo>
                    <a:pt x="2584703" y="1523"/>
                  </a:lnTo>
                  <a:lnTo>
                    <a:pt x="2584703" y="7619"/>
                  </a:lnTo>
                  <a:lnTo>
                    <a:pt x="2578607" y="7619"/>
                  </a:lnTo>
                  <a:close/>
                </a:path>
                <a:path w="7226934" h="7620">
                  <a:moveTo>
                    <a:pt x="2577084" y="6095"/>
                  </a:moveTo>
                  <a:lnTo>
                    <a:pt x="2577084" y="3047"/>
                  </a:lnTo>
                  <a:lnTo>
                    <a:pt x="2578607" y="3047"/>
                  </a:lnTo>
                  <a:lnTo>
                    <a:pt x="2578607" y="6095"/>
                  </a:lnTo>
                  <a:lnTo>
                    <a:pt x="2577084" y="6095"/>
                  </a:lnTo>
                  <a:close/>
                </a:path>
                <a:path w="7226934" h="7620">
                  <a:moveTo>
                    <a:pt x="2621280" y="6095"/>
                  </a:moveTo>
                  <a:lnTo>
                    <a:pt x="2621280" y="3047"/>
                  </a:lnTo>
                  <a:lnTo>
                    <a:pt x="2622803" y="3047"/>
                  </a:lnTo>
                  <a:lnTo>
                    <a:pt x="2622803" y="6095"/>
                  </a:lnTo>
                  <a:lnTo>
                    <a:pt x="2621280" y="6095"/>
                  </a:lnTo>
                  <a:close/>
                </a:path>
                <a:path w="7226934" h="7620">
                  <a:moveTo>
                    <a:pt x="2615184" y="7619"/>
                  </a:moveTo>
                  <a:lnTo>
                    <a:pt x="2615184" y="1523"/>
                  </a:lnTo>
                  <a:lnTo>
                    <a:pt x="2616707" y="1523"/>
                  </a:lnTo>
                  <a:lnTo>
                    <a:pt x="2616707" y="0"/>
                  </a:lnTo>
                  <a:lnTo>
                    <a:pt x="2619755" y="0"/>
                  </a:lnTo>
                  <a:lnTo>
                    <a:pt x="2619755" y="1523"/>
                  </a:lnTo>
                  <a:lnTo>
                    <a:pt x="2621280" y="1523"/>
                  </a:lnTo>
                  <a:lnTo>
                    <a:pt x="2621280" y="7619"/>
                  </a:lnTo>
                  <a:lnTo>
                    <a:pt x="2615184" y="7619"/>
                  </a:lnTo>
                  <a:close/>
                </a:path>
                <a:path w="7226934" h="7620">
                  <a:moveTo>
                    <a:pt x="2657855" y="6095"/>
                  </a:moveTo>
                  <a:lnTo>
                    <a:pt x="2657855" y="3047"/>
                  </a:lnTo>
                  <a:lnTo>
                    <a:pt x="2659380" y="3047"/>
                  </a:lnTo>
                  <a:lnTo>
                    <a:pt x="2659380" y="6095"/>
                  </a:lnTo>
                  <a:lnTo>
                    <a:pt x="2657855" y="6095"/>
                  </a:lnTo>
                  <a:close/>
                </a:path>
                <a:path w="7226934" h="7620">
                  <a:moveTo>
                    <a:pt x="2651759" y="6095"/>
                  </a:moveTo>
                  <a:lnTo>
                    <a:pt x="2651759" y="3047"/>
                  </a:lnTo>
                  <a:lnTo>
                    <a:pt x="2654807" y="0"/>
                  </a:lnTo>
                  <a:lnTo>
                    <a:pt x="2656332" y="0"/>
                  </a:lnTo>
                  <a:lnTo>
                    <a:pt x="2656332" y="1523"/>
                  </a:lnTo>
                  <a:lnTo>
                    <a:pt x="2657855" y="1523"/>
                  </a:lnTo>
                  <a:lnTo>
                    <a:pt x="2657855" y="7619"/>
                  </a:lnTo>
                  <a:lnTo>
                    <a:pt x="2653284" y="7619"/>
                  </a:lnTo>
                  <a:lnTo>
                    <a:pt x="2651759" y="6095"/>
                  </a:lnTo>
                  <a:close/>
                </a:path>
                <a:path w="7226934" h="7620">
                  <a:moveTo>
                    <a:pt x="2688335" y="6095"/>
                  </a:moveTo>
                  <a:lnTo>
                    <a:pt x="2688335" y="3047"/>
                  </a:lnTo>
                  <a:lnTo>
                    <a:pt x="2691384" y="0"/>
                  </a:lnTo>
                  <a:lnTo>
                    <a:pt x="2692907" y="0"/>
                  </a:lnTo>
                  <a:lnTo>
                    <a:pt x="2695955" y="3047"/>
                  </a:lnTo>
                  <a:lnTo>
                    <a:pt x="2695955" y="6095"/>
                  </a:lnTo>
                  <a:lnTo>
                    <a:pt x="2694432" y="7619"/>
                  </a:lnTo>
                  <a:lnTo>
                    <a:pt x="2689859" y="7619"/>
                  </a:lnTo>
                  <a:lnTo>
                    <a:pt x="2688335" y="6095"/>
                  </a:lnTo>
                  <a:close/>
                </a:path>
                <a:path w="7226934" h="7620">
                  <a:moveTo>
                    <a:pt x="2724912" y="6095"/>
                  </a:moveTo>
                  <a:lnTo>
                    <a:pt x="2724912" y="3047"/>
                  </a:lnTo>
                  <a:lnTo>
                    <a:pt x="2727959" y="0"/>
                  </a:lnTo>
                  <a:lnTo>
                    <a:pt x="2729484" y="0"/>
                  </a:lnTo>
                  <a:lnTo>
                    <a:pt x="2732532" y="3047"/>
                  </a:lnTo>
                  <a:lnTo>
                    <a:pt x="2732532" y="6095"/>
                  </a:lnTo>
                  <a:lnTo>
                    <a:pt x="2731007" y="7619"/>
                  </a:lnTo>
                  <a:lnTo>
                    <a:pt x="2726435" y="7619"/>
                  </a:lnTo>
                  <a:lnTo>
                    <a:pt x="2724912" y="6095"/>
                  </a:lnTo>
                  <a:close/>
                </a:path>
                <a:path w="7226934" h="7620">
                  <a:moveTo>
                    <a:pt x="2763012" y="7619"/>
                  </a:moveTo>
                  <a:lnTo>
                    <a:pt x="2763012" y="1523"/>
                  </a:lnTo>
                  <a:lnTo>
                    <a:pt x="2764535" y="1523"/>
                  </a:lnTo>
                  <a:lnTo>
                    <a:pt x="2764535" y="0"/>
                  </a:lnTo>
                  <a:lnTo>
                    <a:pt x="2766059" y="0"/>
                  </a:lnTo>
                  <a:lnTo>
                    <a:pt x="2769107" y="3047"/>
                  </a:lnTo>
                  <a:lnTo>
                    <a:pt x="2769107" y="6095"/>
                  </a:lnTo>
                  <a:lnTo>
                    <a:pt x="2767584" y="7619"/>
                  </a:lnTo>
                  <a:lnTo>
                    <a:pt x="2763012" y="7619"/>
                  </a:lnTo>
                  <a:close/>
                </a:path>
                <a:path w="7226934" h="7620">
                  <a:moveTo>
                    <a:pt x="2761487" y="6095"/>
                  </a:moveTo>
                  <a:lnTo>
                    <a:pt x="2761487" y="3047"/>
                  </a:lnTo>
                  <a:lnTo>
                    <a:pt x="2763012" y="3047"/>
                  </a:lnTo>
                  <a:lnTo>
                    <a:pt x="2763012" y="6095"/>
                  </a:lnTo>
                  <a:lnTo>
                    <a:pt x="2761487" y="6095"/>
                  </a:lnTo>
                  <a:close/>
                </a:path>
                <a:path w="7226934" h="7620">
                  <a:moveTo>
                    <a:pt x="2799587" y="7619"/>
                  </a:moveTo>
                  <a:lnTo>
                    <a:pt x="2799587" y="1523"/>
                  </a:lnTo>
                  <a:lnTo>
                    <a:pt x="2801112" y="1523"/>
                  </a:lnTo>
                  <a:lnTo>
                    <a:pt x="2801112" y="0"/>
                  </a:lnTo>
                  <a:lnTo>
                    <a:pt x="2804159" y="0"/>
                  </a:lnTo>
                  <a:lnTo>
                    <a:pt x="2804159" y="1523"/>
                  </a:lnTo>
                  <a:lnTo>
                    <a:pt x="2805684" y="1523"/>
                  </a:lnTo>
                  <a:lnTo>
                    <a:pt x="2805684" y="7619"/>
                  </a:lnTo>
                  <a:lnTo>
                    <a:pt x="2799587" y="7619"/>
                  </a:lnTo>
                  <a:close/>
                </a:path>
                <a:path w="7226934" h="7620">
                  <a:moveTo>
                    <a:pt x="2842259" y="6095"/>
                  </a:moveTo>
                  <a:lnTo>
                    <a:pt x="2842259" y="3047"/>
                  </a:lnTo>
                  <a:lnTo>
                    <a:pt x="2843784" y="3047"/>
                  </a:lnTo>
                  <a:lnTo>
                    <a:pt x="2843784" y="6095"/>
                  </a:lnTo>
                  <a:lnTo>
                    <a:pt x="2842259" y="6095"/>
                  </a:lnTo>
                  <a:close/>
                </a:path>
                <a:path w="7226934" h="7620">
                  <a:moveTo>
                    <a:pt x="2836164" y="7619"/>
                  </a:moveTo>
                  <a:lnTo>
                    <a:pt x="2836164" y="1523"/>
                  </a:lnTo>
                  <a:lnTo>
                    <a:pt x="2837687" y="1523"/>
                  </a:lnTo>
                  <a:lnTo>
                    <a:pt x="2837687" y="0"/>
                  </a:lnTo>
                  <a:lnTo>
                    <a:pt x="2840735" y="0"/>
                  </a:lnTo>
                  <a:lnTo>
                    <a:pt x="2840735" y="1523"/>
                  </a:lnTo>
                  <a:lnTo>
                    <a:pt x="2842259" y="1523"/>
                  </a:lnTo>
                  <a:lnTo>
                    <a:pt x="2842259" y="7619"/>
                  </a:lnTo>
                  <a:lnTo>
                    <a:pt x="2836164" y="7619"/>
                  </a:lnTo>
                  <a:close/>
                </a:path>
                <a:path w="7226934" h="7620">
                  <a:moveTo>
                    <a:pt x="2878835" y="6095"/>
                  </a:moveTo>
                  <a:lnTo>
                    <a:pt x="2878835" y="3047"/>
                  </a:lnTo>
                  <a:lnTo>
                    <a:pt x="2880359" y="3047"/>
                  </a:lnTo>
                  <a:lnTo>
                    <a:pt x="2880359" y="6095"/>
                  </a:lnTo>
                  <a:lnTo>
                    <a:pt x="2878835" y="6095"/>
                  </a:lnTo>
                  <a:close/>
                </a:path>
                <a:path w="7226934" h="7620">
                  <a:moveTo>
                    <a:pt x="2872739" y="6095"/>
                  </a:moveTo>
                  <a:lnTo>
                    <a:pt x="2872739" y="3047"/>
                  </a:lnTo>
                  <a:lnTo>
                    <a:pt x="2875787" y="0"/>
                  </a:lnTo>
                  <a:lnTo>
                    <a:pt x="2877312" y="0"/>
                  </a:lnTo>
                  <a:lnTo>
                    <a:pt x="2878835" y="1523"/>
                  </a:lnTo>
                  <a:lnTo>
                    <a:pt x="2878835" y="7619"/>
                  </a:lnTo>
                  <a:lnTo>
                    <a:pt x="2874264" y="7619"/>
                  </a:lnTo>
                  <a:lnTo>
                    <a:pt x="2872739" y="6095"/>
                  </a:lnTo>
                  <a:close/>
                </a:path>
                <a:path w="7226934" h="7620">
                  <a:moveTo>
                    <a:pt x="2909316" y="6095"/>
                  </a:moveTo>
                  <a:lnTo>
                    <a:pt x="2909316" y="3047"/>
                  </a:lnTo>
                  <a:lnTo>
                    <a:pt x="2912364" y="0"/>
                  </a:lnTo>
                  <a:lnTo>
                    <a:pt x="2913887" y="0"/>
                  </a:lnTo>
                  <a:lnTo>
                    <a:pt x="2916935" y="3047"/>
                  </a:lnTo>
                  <a:lnTo>
                    <a:pt x="2916935" y="6095"/>
                  </a:lnTo>
                  <a:lnTo>
                    <a:pt x="2915412" y="7619"/>
                  </a:lnTo>
                  <a:lnTo>
                    <a:pt x="2910839" y="7619"/>
                  </a:lnTo>
                  <a:lnTo>
                    <a:pt x="2909316" y="6095"/>
                  </a:lnTo>
                  <a:close/>
                </a:path>
                <a:path w="7226934" h="7620">
                  <a:moveTo>
                    <a:pt x="2945891" y="6095"/>
                  </a:moveTo>
                  <a:lnTo>
                    <a:pt x="2945891" y="3047"/>
                  </a:lnTo>
                  <a:lnTo>
                    <a:pt x="2948939" y="0"/>
                  </a:lnTo>
                  <a:lnTo>
                    <a:pt x="2950464" y="0"/>
                  </a:lnTo>
                  <a:lnTo>
                    <a:pt x="2953512" y="3047"/>
                  </a:lnTo>
                  <a:lnTo>
                    <a:pt x="2953512" y="6095"/>
                  </a:lnTo>
                  <a:lnTo>
                    <a:pt x="2951987" y="7619"/>
                  </a:lnTo>
                  <a:lnTo>
                    <a:pt x="2947416" y="7619"/>
                  </a:lnTo>
                  <a:lnTo>
                    <a:pt x="2945891" y="6095"/>
                  </a:lnTo>
                  <a:close/>
                </a:path>
                <a:path w="7226934" h="7620">
                  <a:moveTo>
                    <a:pt x="2983991" y="7619"/>
                  </a:moveTo>
                  <a:lnTo>
                    <a:pt x="2983991" y="1523"/>
                  </a:lnTo>
                  <a:lnTo>
                    <a:pt x="2985516" y="1523"/>
                  </a:lnTo>
                  <a:lnTo>
                    <a:pt x="2985516" y="0"/>
                  </a:lnTo>
                  <a:lnTo>
                    <a:pt x="2987039" y="0"/>
                  </a:lnTo>
                  <a:lnTo>
                    <a:pt x="2990087" y="3047"/>
                  </a:lnTo>
                  <a:lnTo>
                    <a:pt x="2990087" y="6095"/>
                  </a:lnTo>
                  <a:lnTo>
                    <a:pt x="2988564" y="7619"/>
                  </a:lnTo>
                  <a:lnTo>
                    <a:pt x="2983991" y="7619"/>
                  </a:lnTo>
                  <a:close/>
                </a:path>
                <a:path w="7226934" h="7620">
                  <a:moveTo>
                    <a:pt x="2982468" y="6095"/>
                  </a:moveTo>
                  <a:lnTo>
                    <a:pt x="2982468" y="3047"/>
                  </a:lnTo>
                  <a:lnTo>
                    <a:pt x="2983991" y="3047"/>
                  </a:lnTo>
                  <a:lnTo>
                    <a:pt x="2983991" y="6095"/>
                  </a:lnTo>
                  <a:lnTo>
                    <a:pt x="2982468" y="6095"/>
                  </a:lnTo>
                  <a:close/>
                </a:path>
                <a:path w="7226934" h="7620">
                  <a:moveTo>
                    <a:pt x="3020568" y="7619"/>
                  </a:moveTo>
                  <a:lnTo>
                    <a:pt x="3020568" y="1523"/>
                  </a:lnTo>
                  <a:lnTo>
                    <a:pt x="3022091" y="1523"/>
                  </a:lnTo>
                  <a:lnTo>
                    <a:pt x="3022091" y="0"/>
                  </a:lnTo>
                  <a:lnTo>
                    <a:pt x="3025139" y="0"/>
                  </a:lnTo>
                  <a:lnTo>
                    <a:pt x="3025139" y="1523"/>
                  </a:lnTo>
                  <a:lnTo>
                    <a:pt x="3026664" y="1523"/>
                  </a:lnTo>
                  <a:lnTo>
                    <a:pt x="3026664" y="7619"/>
                  </a:lnTo>
                  <a:lnTo>
                    <a:pt x="3020568" y="7619"/>
                  </a:lnTo>
                  <a:close/>
                </a:path>
                <a:path w="7226934" h="7620">
                  <a:moveTo>
                    <a:pt x="3063239" y="6095"/>
                  </a:moveTo>
                  <a:lnTo>
                    <a:pt x="3063239" y="3047"/>
                  </a:lnTo>
                  <a:lnTo>
                    <a:pt x="3064764" y="3047"/>
                  </a:lnTo>
                  <a:lnTo>
                    <a:pt x="3064764" y="6095"/>
                  </a:lnTo>
                  <a:lnTo>
                    <a:pt x="3063239" y="6095"/>
                  </a:lnTo>
                  <a:close/>
                </a:path>
                <a:path w="7226934" h="7620">
                  <a:moveTo>
                    <a:pt x="3057143" y="7619"/>
                  </a:moveTo>
                  <a:lnTo>
                    <a:pt x="3057143" y="1523"/>
                  </a:lnTo>
                  <a:lnTo>
                    <a:pt x="3058668" y="1523"/>
                  </a:lnTo>
                  <a:lnTo>
                    <a:pt x="3058668" y="0"/>
                  </a:lnTo>
                  <a:lnTo>
                    <a:pt x="3061716" y="0"/>
                  </a:lnTo>
                  <a:lnTo>
                    <a:pt x="3061716" y="1523"/>
                  </a:lnTo>
                  <a:lnTo>
                    <a:pt x="3063239" y="1523"/>
                  </a:lnTo>
                  <a:lnTo>
                    <a:pt x="3063239" y="7619"/>
                  </a:lnTo>
                  <a:lnTo>
                    <a:pt x="3057143" y="7619"/>
                  </a:lnTo>
                  <a:close/>
                </a:path>
                <a:path w="7226934" h="7620">
                  <a:moveTo>
                    <a:pt x="3099816" y="6095"/>
                  </a:moveTo>
                  <a:lnTo>
                    <a:pt x="3099816" y="3047"/>
                  </a:lnTo>
                  <a:lnTo>
                    <a:pt x="3101339" y="3047"/>
                  </a:lnTo>
                  <a:lnTo>
                    <a:pt x="3101339" y="6095"/>
                  </a:lnTo>
                  <a:lnTo>
                    <a:pt x="3099816" y="6095"/>
                  </a:lnTo>
                  <a:close/>
                </a:path>
                <a:path w="7226934" h="7620">
                  <a:moveTo>
                    <a:pt x="3093719" y="6095"/>
                  </a:moveTo>
                  <a:lnTo>
                    <a:pt x="3093719" y="3047"/>
                  </a:lnTo>
                  <a:lnTo>
                    <a:pt x="3096768" y="0"/>
                  </a:lnTo>
                  <a:lnTo>
                    <a:pt x="3098291" y="0"/>
                  </a:lnTo>
                  <a:lnTo>
                    <a:pt x="3099816" y="1523"/>
                  </a:lnTo>
                  <a:lnTo>
                    <a:pt x="3099816" y="7619"/>
                  </a:lnTo>
                  <a:lnTo>
                    <a:pt x="3095243" y="7619"/>
                  </a:lnTo>
                  <a:lnTo>
                    <a:pt x="3093719" y="6095"/>
                  </a:lnTo>
                  <a:close/>
                </a:path>
                <a:path w="7226934" h="7620">
                  <a:moveTo>
                    <a:pt x="3130296" y="6095"/>
                  </a:moveTo>
                  <a:lnTo>
                    <a:pt x="3130296" y="3047"/>
                  </a:lnTo>
                  <a:lnTo>
                    <a:pt x="3133343" y="0"/>
                  </a:lnTo>
                  <a:lnTo>
                    <a:pt x="3134868" y="0"/>
                  </a:lnTo>
                  <a:lnTo>
                    <a:pt x="3137916" y="3047"/>
                  </a:lnTo>
                  <a:lnTo>
                    <a:pt x="3137916" y="6095"/>
                  </a:lnTo>
                  <a:lnTo>
                    <a:pt x="3136391" y="7619"/>
                  </a:lnTo>
                  <a:lnTo>
                    <a:pt x="3131819" y="7619"/>
                  </a:lnTo>
                  <a:lnTo>
                    <a:pt x="3130296" y="6095"/>
                  </a:lnTo>
                  <a:close/>
                </a:path>
                <a:path w="7226934" h="7620">
                  <a:moveTo>
                    <a:pt x="3166871" y="6095"/>
                  </a:moveTo>
                  <a:lnTo>
                    <a:pt x="3166871" y="3047"/>
                  </a:lnTo>
                  <a:lnTo>
                    <a:pt x="3169919" y="0"/>
                  </a:lnTo>
                  <a:lnTo>
                    <a:pt x="3171443" y="0"/>
                  </a:lnTo>
                  <a:lnTo>
                    <a:pt x="3174491" y="3047"/>
                  </a:lnTo>
                  <a:lnTo>
                    <a:pt x="3174491" y="6095"/>
                  </a:lnTo>
                  <a:lnTo>
                    <a:pt x="3172968" y="7619"/>
                  </a:lnTo>
                  <a:lnTo>
                    <a:pt x="3168396" y="7619"/>
                  </a:lnTo>
                  <a:lnTo>
                    <a:pt x="3166871" y="6095"/>
                  </a:lnTo>
                  <a:close/>
                </a:path>
                <a:path w="7226934" h="7620">
                  <a:moveTo>
                    <a:pt x="3204971" y="7619"/>
                  </a:moveTo>
                  <a:lnTo>
                    <a:pt x="3204971" y="1523"/>
                  </a:lnTo>
                  <a:lnTo>
                    <a:pt x="3206496" y="1523"/>
                  </a:lnTo>
                  <a:lnTo>
                    <a:pt x="3206496" y="0"/>
                  </a:lnTo>
                  <a:lnTo>
                    <a:pt x="3208019" y="0"/>
                  </a:lnTo>
                  <a:lnTo>
                    <a:pt x="3209543" y="1523"/>
                  </a:lnTo>
                  <a:lnTo>
                    <a:pt x="3211068" y="1523"/>
                  </a:lnTo>
                  <a:lnTo>
                    <a:pt x="3211068" y="7619"/>
                  </a:lnTo>
                  <a:lnTo>
                    <a:pt x="3204971" y="7619"/>
                  </a:lnTo>
                  <a:close/>
                </a:path>
                <a:path w="7226934" h="7620">
                  <a:moveTo>
                    <a:pt x="3203448" y="6095"/>
                  </a:moveTo>
                  <a:lnTo>
                    <a:pt x="3203448" y="3047"/>
                  </a:lnTo>
                  <a:lnTo>
                    <a:pt x="3204971" y="3047"/>
                  </a:lnTo>
                  <a:lnTo>
                    <a:pt x="3204971" y="6095"/>
                  </a:lnTo>
                  <a:lnTo>
                    <a:pt x="3203448" y="6095"/>
                  </a:lnTo>
                  <a:close/>
                </a:path>
                <a:path w="7226934" h="7620">
                  <a:moveTo>
                    <a:pt x="3241548" y="7619"/>
                  </a:moveTo>
                  <a:lnTo>
                    <a:pt x="3241548" y="1523"/>
                  </a:lnTo>
                  <a:lnTo>
                    <a:pt x="3243071" y="1523"/>
                  </a:lnTo>
                  <a:lnTo>
                    <a:pt x="3243071" y="0"/>
                  </a:lnTo>
                  <a:lnTo>
                    <a:pt x="3246119" y="0"/>
                  </a:lnTo>
                  <a:lnTo>
                    <a:pt x="3246119" y="1523"/>
                  </a:lnTo>
                  <a:lnTo>
                    <a:pt x="3247643" y="1523"/>
                  </a:lnTo>
                  <a:lnTo>
                    <a:pt x="3247643" y="7619"/>
                  </a:lnTo>
                  <a:lnTo>
                    <a:pt x="3241548" y="7619"/>
                  </a:lnTo>
                  <a:close/>
                </a:path>
                <a:path w="7226934" h="7620">
                  <a:moveTo>
                    <a:pt x="3284219" y="6095"/>
                  </a:moveTo>
                  <a:lnTo>
                    <a:pt x="3284219" y="3047"/>
                  </a:lnTo>
                  <a:lnTo>
                    <a:pt x="3285743" y="3047"/>
                  </a:lnTo>
                  <a:lnTo>
                    <a:pt x="3285743" y="6095"/>
                  </a:lnTo>
                  <a:lnTo>
                    <a:pt x="3284219" y="6095"/>
                  </a:lnTo>
                  <a:close/>
                </a:path>
                <a:path w="7226934" h="7620">
                  <a:moveTo>
                    <a:pt x="3278123" y="7619"/>
                  </a:moveTo>
                  <a:lnTo>
                    <a:pt x="3278123" y="1523"/>
                  </a:lnTo>
                  <a:lnTo>
                    <a:pt x="3279648" y="1523"/>
                  </a:lnTo>
                  <a:lnTo>
                    <a:pt x="3279648" y="0"/>
                  </a:lnTo>
                  <a:lnTo>
                    <a:pt x="3282696" y="0"/>
                  </a:lnTo>
                  <a:lnTo>
                    <a:pt x="3282696" y="1523"/>
                  </a:lnTo>
                  <a:lnTo>
                    <a:pt x="3284219" y="1523"/>
                  </a:lnTo>
                  <a:lnTo>
                    <a:pt x="3284219" y="7619"/>
                  </a:lnTo>
                  <a:lnTo>
                    <a:pt x="3278123" y="7619"/>
                  </a:lnTo>
                  <a:close/>
                </a:path>
                <a:path w="7226934" h="7620">
                  <a:moveTo>
                    <a:pt x="3320796" y="6095"/>
                  </a:moveTo>
                  <a:lnTo>
                    <a:pt x="3320796" y="3047"/>
                  </a:lnTo>
                  <a:lnTo>
                    <a:pt x="3322319" y="3047"/>
                  </a:lnTo>
                  <a:lnTo>
                    <a:pt x="3322319" y="6095"/>
                  </a:lnTo>
                  <a:lnTo>
                    <a:pt x="3320796" y="6095"/>
                  </a:lnTo>
                  <a:close/>
                </a:path>
                <a:path w="7226934" h="7620">
                  <a:moveTo>
                    <a:pt x="3314700" y="6095"/>
                  </a:moveTo>
                  <a:lnTo>
                    <a:pt x="3314700" y="3047"/>
                  </a:lnTo>
                  <a:lnTo>
                    <a:pt x="3317748" y="0"/>
                  </a:lnTo>
                  <a:lnTo>
                    <a:pt x="3319271" y="0"/>
                  </a:lnTo>
                  <a:lnTo>
                    <a:pt x="3320796" y="1523"/>
                  </a:lnTo>
                  <a:lnTo>
                    <a:pt x="3320796" y="7619"/>
                  </a:lnTo>
                  <a:lnTo>
                    <a:pt x="3316223" y="7619"/>
                  </a:lnTo>
                  <a:lnTo>
                    <a:pt x="3314700" y="6095"/>
                  </a:lnTo>
                  <a:close/>
                </a:path>
                <a:path w="7226934" h="7620">
                  <a:moveTo>
                    <a:pt x="3351275" y="6095"/>
                  </a:moveTo>
                  <a:lnTo>
                    <a:pt x="3351275" y="3047"/>
                  </a:lnTo>
                  <a:lnTo>
                    <a:pt x="3354323" y="0"/>
                  </a:lnTo>
                  <a:lnTo>
                    <a:pt x="3355848" y="0"/>
                  </a:lnTo>
                  <a:lnTo>
                    <a:pt x="3358896" y="3047"/>
                  </a:lnTo>
                  <a:lnTo>
                    <a:pt x="3358896" y="6095"/>
                  </a:lnTo>
                  <a:lnTo>
                    <a:pt x="3357371" y="7619"/>
                  </a:lnTo>
                  <a:lnTo>
                    <a:pt x="3352800" y="7619"/>
                  </a:lnTo>
                  <a:lnTo>
                    <a:pt x="3351275" y="6095"/>
                  </a:lnTo>
                  <a:close/>
                </a:path>
                <a:path w="7226934" h="7620">
                  <a:moveTo>
                    <a:pt x="3387852" y="6095"/>
                  </a:moveTo>
                  <a:lnTo>
                    <a:pt x="3387852" y="3047"/>
                  </a:lnTo>
                  <a:lnTo>
                    <a:pt x="3390900" y="0"/>
                  </a:lnTo>
                  <a:lnTo>
                    <a:pt x="3392423" y="0"/>
                  </a:lnTo>
                  <a:lnTo>
                    <a:pt x="3395471" y="3047"/>
                  </a:lnTo>
                  <a:lnTo>
                    <a:pt x="3395471" y="6095"/>
                  </a:lnTo>
                  <a:lnTo>
                    <a:pt x="3393948" y="7619"/>
                  </a:lnTo>
                  <a:lnTo>
                    <a:pt x="3389375" y="7619"/>
                  </a:lnTo>
                  <a:lnTo>
                    <a:pt x="3387852" y="6095"/>
                  </a:lnTo>
                  <a:close/>
                </a:path>
                <a:path w="7226934" h="7620">
                  <a:moveTo>
                    <a:pt x="3425952" y="7619"/>
                  </a:moveTo>
                  <a:lnTo>
                    <a:pt x="3425952" y="1523"/>
                  </a:lnTo>
                  <a:lnTo>
                    <a:pt x="3427475" y="1523"/>
                  </a:lnTo>
                  <a:lnTo>
                    <a:pt x="3427475" y="0"/>
                  </a:lnTo>
                  <a:lnTo>
                    <a:pt x="3429000" y="0"/>
                  </a:lnTo>
                  <a:lnTo>
                    <a:pt x="3430523" y="1523"/>
                  </a:lnTo>
                  <a:lnTo>
                    <a:pt x="3432048" y="1523"/>
                  </a:lnTo>
                  <a:lnTo>
                    <a:pt x="3432048" y="7619"/>
                  </a:lnTo>
                  <a:lnTo>
                    <a:pt x="3425952" y="7619"/>
                  </a:lnTo>
                  <a:close/>
                </a:path>
                <a:path w="7226934" h="7620">
                  <a:moveTo>
                    <a:pt x="3424427" y="6095"/>
                  </a:moveTo>
                  <a:lnTo>
                    <a:pt x="3424427" y="3047"/>
                  </a:lnTo>
                  <a:lnTo>
                    <a:pt x="3425952" y="3047"/>
                  </a:lnTo>
                  <a:lnTo>
                    <a:pt x="3425952" y="6095"/>
                  </a:lnTo>
                  <a:lnTo>
                    <a:pt x="3424427" y="6095"/>
                  </a:lnTo>
                  <a:close/>
                </a:path>
                <a:path w="7226934" h="7620">
                  <a:moveTo>
                    <a:pt x="3462527" y="7619"/>
                  </a:moveTo>
                  <a:lnTo>
                    <a:pt x="3462527" y="1523"/>
                  </a:lnTo>
                  <a:lnTo>
                    <a:pt x="3464052" y="1523"/>
                  </a:lnTo>
                  <a:lnTo>
                    <a:pt x="3464052" y="0"/>
                  </a:lnTo>
                  <a:lnTo>
                    <a:pt x="3467100" y="0"/>
                  </a:lnTo>
                  <a:lnTo>
                    <a:pt x="3467100" y="1523"/>
                  </a:lnTo>
                  <a:lnTo>
                    <a:pt x="3468623" y="1523"/>
                  </a:lnTo>
                  <a:lnTo>
                    <a:pt x="3468623" y="7619"/>
                  </a:lnTo>
                  <a:lnTo>
                    <a:pt x="3462527" y="7619"/>
                  </a:lnTo>
                  <a:close/>
                </a:path>
                <a:path w="7226934" h="7620">
                  <a:moveTo>
                    <a:pt x="3505200" y="6095"/>
                  </a:moveTo>
                  <a:lnTo>
                    <a:pt x="3505200" y="3047"/>
                  </a:lnTo>
                  <a:lnTo>
                    <a:pt x="3506723" y="3047"/>
                  </a:lnTo>
                  <a:lnTo>
                    <a:pt x="3506723" y="6095"/>
                  </a:lnTo>
                  <a:lnTo>
                    <a:pt x="3505200" y="6095"/>
                  </a:lnTo>
                  <a:close/>
                </a:path>
                <a:path w="7226934" h="7620">
                  <a:moveTo>
                    <a:pt x="3499103" y="7619"/>
                  </a:moveTo>
                  <a:lnTo>
                    <a:pt x="3499103" y="1523"/>
                  </a:lnTo>
                  <a:lnTo>
                    <a:pt x="3500627" y="1523"/>
                  </a:lnTo>
                  <a:lnTo>
                    <a:pt x="3500627" y="0"/>
                  </a:lnTo>
                  <a:lnTo>
                    <a:pt x="3503675" y="0"/>
                  </a:lnTo>
                  <a:lnTo>
                    <a:pt x="3503675" y="1523"/>
                  </a:lnTo>
                  <a:lnTo>
                    <a:pt x="3505200" y="1523"/>
                  </a:lnTo>
                  <a:lnTo>
                    <a:pt x="3505200" y="7619"/>
                  </a:lnTo>
                  <a:lnTo>
                    <a:pt x="3499103" y="7619"/>
                  </a:lnTo>
                  <a:close/>
                </a:path>
                <a:path w="7226934" h="7620">
                  <a:moveTo>
                    <a:pt x="3535680" y="6095"/>
                  </a:moveTo>
                  <a:lnTo>
                    <a:pt x="3535680" y="3047"/>
                  </a:lnTo>
                  <a:lnTo>
                    <a:pt x="3538727" y="0"/>
                  </a:lnTo>
                  <a:lnTo>
                    <a:pt x="3540252" y="0"/>
                  </a:lnTo>
                  <a:lnTo>
                    <a:pt x="3543300" y="3047"/>
                  </a:lnTo>
                  <a:lnTo>
                    <a:pt x="3543300" y="6095"/>
                  </a:lnTo>
                  <a:lnTo>
                    <a:pt x="3541775" y="7619"/>
                  </a:lnTo>
                  <a:lnTo>
                    <a:pt x="3537203" y="7619"/>
                  </a:lnTo>
                  <a:lnTo>
                    <a:pt x="3535680" y="6095"/>
                  </a:lnTo>
                  <a:close/>
                </a:path>
                <a:path w="7226934" h="7620">
                  <a:moveTo>
                    <a:pt x="3572255" y="6095"/>
                  </a:moveTo>
                  <a:lnTo>
                    <a:pt x="3572255" y="3047"/>
                  </a:lnTo>
                  <a:lnTo>
                    <a:pt x="3575303" y="0"/>
                  </a:lnTo>
                  <a:lnTo>
                    <a:pt x="3576827" y="0"/>
                  </a:lnTo>
                  <a:lnTo>
                    <a:pt x="3579875" y="3047"/>
                  </a:lnTo>
                  <a:lnTo>
                    <a:pt x="3579875" y="6095"/>
                  </a:lnTo>
                  <a:lnTo>
                    <a:pt x="3578352" y="7619"/>
                  </a:lnTo>
                  <a:lnTo>
                    <a:pt x="3573780" y="7619"/>
                  </a:lnTo>
                  <a:lnTo>
                    <a:pt x="3572255" y="6095"/>
                  </a:lnTo>
                  <a:close/>
                </a:path>
                <a:path w="7226934" h="7620">
                  <a:moveTo>
                    <a:pt x="3608832" y="6095"/>
                  </a:moveTo>
                  <a:lnTo>
                    <a:pt x="3608832" y="3047"/>
                  </a:lnTo>
                  <a:lnTo>
                    <a:pt x="3611880" y="0"/>
                  </a:lnTo>
                  <a:lnTo>
                    <a:pt x="3613403" y="0"/>
                  </a:lnTo>
                  <a:lnTo>
                    <a:pt x="3616452" y="3047"/>
                  </a:lnTo>
                  <a:lnTo>
                    <a:pt x="3616452" y="6095"/>
                  </a:lnTo>
                  <a:lnTo>
                    <a:pt x="3614927" y="7619"/>
                  </a:lnTo>
                  <a:lnTo>
                    <a:pt x="3610355" y="7619"/>
                  </a:lnTo>
                  <a:lnTo>
                    <a:pt x="3608832" y="6095"/>
                  </a:lnTo>
                  <a:close/>
                </a:path>
                <a:path w="7226934" h="7620">
                  <a:moveTo>
                    <a:pt x="3646932" y="7619"/>
                  </a:moveTo>
                  <a:lnTo>
                    <a:pt x="3646932" y="1523"/>
                  </a:lnTo>
                  <a:lnTo>
                    <a:pt x="3648455" y="1523"/>
                  </a:lnTo>
                  <a:lnTo>
                    <a:pt x="3648455" y="0"/>
                  </a:lnTo>
                  <a:lnTo>
                    <a:pt x="3651503" y="0"/>
                  </a:lnTo>
                  <a:lnTo>
                    <a:pt x="3651503" y="1523"/>
                  </a:lnTo>
                  <a:lnTo>
                    <a:pt x="3653027" y="1523"/>
                  </a:lnTo>
                  <a:lnTo>
                    <a:pt x="3653027" y="7619"/>
                  </a:lnTo>
                  <a:lnTo>
                    <a:pt x="3646932" y="7619"/>
                  </a:lnTo>
                  <a:close/>
                </a:path>
                <a:path w="7226934" h="7620">
                  <a:moveTo>
                    <a:pt x="3645407" y="6095"/>
                  </a:moveTo>
                  <a:lnTo>
                    <a:pt x="3645407" y="3047"/>
                  </a:lnTo>
                  <a:lnTo>
                    <a:pt x="3646932" y="3047"/>
                  </a:lnTo>
                  <a:lnTo>
                    <a:pt x="3646932" y="6095"/>
                  </a:lnTo>
                  <a:lnTo>
                    <a:pt x="3645407" y="6095"/>
                  </a:lnTo>
                  <a:close/>
                </a:path>
                <a:path w="7226934" h="7620">
                  <a:moveTo>
                    <a:pt x="3683507" y="7619"/>
                  </a:moveTo>
                  <a:lnTo>
                    <a:pt x="3683507" y="1523"/>
                  </a:lnTo>
                  <a:lnTo>
                    <a:pt x="3685032" y="1523"/>
                  </a:lnTo>
                  <a:lnTo>
                    <a:pt x="3685032" y="0"/>
                  </a:lnTo>
                  <a:lnTo>
                    <a:pt x="3688080" y="0"/>
                  </a:lnTo>
                  <a:lnTo>
                    <a:pt x="3688080" y="1523"/>
                  </a:lnTo>
                  <a:lnTo>
                    <a:pt x="3689603" y="1523"/>
                  </a:lnTo>
                  <a:lnTo>
                    <a:pt x="3689603" y="7619"/>
                  </a:lnTo>
                  <a:lnTo>
                    <a:pt x="3683507" y="7619"/>
                  </a:lnTo>
                  <a:close/>
                </a:path>
                <a:path w="7226934" h="7620">
                  <a:moveTo>
                    <a:pt x="3726180" y="6095"/>
                  </a:moveTo>
                  <a:lnTo>
                    <a:pt x="3726180" y="3047"/>
                  </a:lnTo>
                  <a:lnTo>
                    <a:pt x="3727703" y="3047"/>
                  </a:lnTo>
                  <a:lnTo>
                    <a:pt x="3727703" y="6095"/>
                  </a:lnTo>
                  <a:lnTo>
                    <a:pt x="3726180" y="6095"/>
                  </a:lnTo>
                  <a:close/>
                </a:path>
                <a:path w="7226934" h="7620">
                  <a:moveTo>
                    <a:pt x="3720084" y="7619"/>
                  </a:moveTo>
                  <a:lnTo>
                    <a:pt x="3720084" y="1523"/>
                  </a:lnTo>
                  <a:lnTo>
                    <a:pt x="3721607" y="1523"/>
                  </a:lnTo>
                  <a:lnTo>
                    <a:pt x="3723132" y="0"/>
                  </a:lnTo>
                  <a:lnTo>
                    <a:pt x="3724655" y="0"/>
                  </a:lnTo>
                  <a:lnTo>
                    <a:pt x="3724655" y="1523"/>
                  </a:lnTo>
                  <a:lnTo>
                    <a:pt x="3726180" y="1523"/>
                  </a:lnTo>
                  <a:lnTo>
                    <a:pt x="3726180" y="7619"/>
                  </a:lnTo>
                  <a:lnTo>
                    <a:pt x="3720084" y="7619"/>
                  </a:lnTo>
                  <a:close/>
                </a:path>
                <a:path w="7226934" h="7620">
                  <a:moveTo>
                    <a:pt x="3756659" y="6095"/>
                  </a:moveTo>
                  <a:lnTo>
                    <a:pt x="3756659" y="3047"/>
                  </a:lnTo>
                  <a:lnTo>
                    <a:pt x="3759707" y="0"/>
                  </a:lnTo>
                  <a:lnTo>
                    <a:pt x="3761232" y="0"/>
                  </a:lnTo>
                  <a:lnTo>
                    <a:pt x="3764280" y="3047"/>
                  </a:lnTo>
                  <a:lnTo>
                    <a:pt x="3764280" y="6095"/>
                  </a:lnTo>
                  <a:lnTo>
                    <a:pt x="3762755" y="7619"/>
                  </a:lnTo>
                  <a:lnTo>
                    <a:pt x="3758184" y="7619"/>
                  </a:lnTo>
                  <a:lnTo>
                    <a:pt x="3756659" y="6095"/>
                  </a:lnTo>
                  <a:close/>
                </a:path>
                <a:path w="7226934" h="7620">
                  <a:moveTo>
                    <a:pt x="3793236" y="6095"/>
                  </a:moveTo>
                  <a:lnTo>
                    <a:pt x="3793236" y="3047"/>
                  </a:lnTo>
                  <a:lnTo>
                    <a:pt x="3796284" y="0"/>
                  </a:lnTo>
                  <a:lnTo>
                    <a:pt x="3797807" y="0"/>
                  </a:lnTo>
                  <a:lnTo>
                    <a:pt x="3800855" y="3047"/>
                  </a:lnTo>
                  <a:lnTo>
                    <a:pt x="3800855" y="6095"/>
                  </a:lnTo>
                  <a:lnTo>
                    <a:pt x="3799332" y="7619"/>
                  </a:lnTo>
                  <a:lnTo>
                    <a:pt x="3794759" y="7619"/>
                  </a:lnTo>
                  <a:lnTo>
                    <a:pt x="3793236" y="6095"/>
                  </a:lnTo>
                  <a:close/>
                </a:path>
                <a:path w="7226934" h="7620">
                  <a:moveTo>
                    <a:pt x="3831336" y="7619"/>
                  </a:moveTo>
                  <a:lnTo>
                    <a:pt x="3831336" y="1523"/>
                  </a:lnTo>
                  <a:lnTo>
                    <a:pt x="3832859" y="0"/>
                  </a:lnTo>
                  <a:lnTo>
                    <a:pt x="3834384" y="0"/>
                  </a:lnTo>
                  <a:lnTo>
                    <a:pt x="3837432" y="3047"/>
                  </a:lnTo>
                  <a:lnTo>
                    <a:pt x="3837432" y="6095"/>
                  </a:lnTo>
                  <a:lnTo>
                    <a:pt x="3835907" y="7619"/>
                  </a:lnTo>
                  <a:lnTo>
                    <a:pt x="3831336" y="7619"/>
                  </a:lnTo>
                  <a:close/>
                </a:path>
                <a:path w="7226934" h="7620">
                  <a:moveTo>
                    <a:pt x="3829812" y="6095"/>
                  </a:moveTo>
                  <a:lnTo>
                    <a:pt x="3829812" y="3047"/>
                  </a:lnTo>
                  <a:lnTo>
                    <a:pt x="3831336" y="3047"/>
                  </a:lnTo>
                  <a:lnTo>
                    <a:pt x="3831336" y="6095"/>
                  </a:lnTo>
                  <a:lnTo>
                    <a:pt x="3829812" y="6095"/>
                  </a:lnTo>
                  <a:close/>
                </a:path>
                <a:path w="7226934" h="7620">
                  <a:moveTo>
                    <a:pt x="3867912" y="7619"/>
                  </a:moveTo>
                  <a:lnTo>
                    <a:pt x="3867912" y="1523"/>
                  </a:lnTo>
                  <a:lnTo>
                    <a:pt x="3869436" y="1523"/>
                  </a:lnTo>
                  <a:lnTo>
                    <a:pt x="3869436" y="0"/>
                  </a:lnTo>
                  <a:lnTo>
                    <a:pt x="3872484" y="0"/>
                  </a:lnTo>
                  <a:lnTo>
                    <a:pt x="3872484" y="1523"/>
                  </a:lnTo>
                  <a:lnTo>
                    <a:pt x="3874007" y="1523"/>
                  </a:lnTo>
                  <a:lnTo>
                    <a:pt x="3874007" y="7619"/>
                  </a:lnTo>
                  <a:lnTo>
                    <a:pt x="3867912" y="7619"/>
                  </a:lnTo>
                  <a:close/>
                </a:path>
                <a:path w="7226934" h="7620">
                  <a:moveTo>
                    <a:pt x="3866387" y="6095"/>
                  </a:moveTo>
                  <a:lnTo>
                    <a:pt x="3866387" y="3047"/>
                  </a:lnTo>
                  <a:lnTo>
                    <a:pt x="3867912" y="3047"/>
                  </a:lnTo>
                  <a:lnTo>
                    <a:pt x="3867912" y="6095"/>
                  </a:lnTo>
                  <a:lnTo>
                    <a:pt x="3866387" y="6095"/>
                  </a:lnTo>
                  <a:close/>
                </a:path>
                <a:path w="7226934" h="7620">
                  <a:moveTo>
                    <a:pt x="3904487" y="7619"/>
                  </a:moveTo>
                  <a:lnTo>
                    <a:pt x="3904487" y="1523"/>
                  </a:lnTo>
                  <a:lnTo>
                    <a:pt x="3906012" y="1523"/>
                  </a:lnTo>
                  <a:lnTo>
                    <a:pt x="3906012" y="0"/>
                  </a:lnTo>
                  <a:lnTo>
                    <a:pt x="3909059" y="0"/>
                  </a:lnTo>
                  <a:lnTo>
                    <a:pt x="3909059" y="1523"/>
                  </a:lnTo>
                  <a:lnTo>
                    <a:pt x="3910584" y="1523"/>
                  </a:lnTo>
                  <a:lnTo>
                    <a:pt x="3910584" y="7619"/>
                  </a:lnTo>
                  <a:lnTo>
                    <a:pt x="3904487" y="7619"/>
                  </a:lnTo>
                  <a:close/>
                </a:path>
                <a:path w="7226934" h="7620">
                  <a:moveTo>
                    <a:pt x="3947159" y="6095"/>
                  </a:moveTo>
                  <a:lnTo>
                    <a:pt x="3947159" y="3047"/>
                  </a:lnTo>
                  <a:lnTo>
                    <a:pt x="3948684" y="3047"/>
                  </a:lnTo>
                  <a:lnTo>
                    <a:pt x="3948684" y="6095"/>
                  </a:lnTo>
                  <a:lnTo>
                    <a:pt x="3947159" y="6095"/>
                  </a:lnTo>
                  <a:close/>
                </a:path>
                <a:path w="7226934" h="7620">
                  <a:moveTo>
                    <a:pt x="3941064" y="7619"/>
                  </a:moveTo>
                  <a:lnTo>
                    <a:pt x="3941064" y="1523"/>
                  </a:lnTo>
                  <a:lnTo>
                    <a:pt x="3942587" y="1523"/>
                  </a:lnTo>
                  <a:lnTo>
                    <a:pt x="3944112" y="0"/>
                  </a:lnTo>
                  <a:lnTo>
                    <a:pt x="3945636" y="0"/>
                  </a:lnTo>
                  <a:lnTo>
                    <a:pt x="3945636" y="1523"/>
                  </a:lnTo>
                  <a:lnTo>
                    <a:pt x="3947159" y="1523"/>
                  </a:lnTo>
                  <a:lnTo>
                    <a:pt x="3947159" y="7619"/>
                  </a:lnTo>
                  <a:lnTo>
                    <a:pt x="3941064" y="7619"/>
                  </a:lnTo>
                  <a:close/>
                </a:path>
                <a:path w="7226934" h="7620">
                  <a:moveTo>
                    <a:pt x="3977639" y="6095"/>
                  </a:moveTo>
                  <a:lnTo>
                    <a:pt x="3977639" y="3047"/>
                  </a:lnTo>
                  <a:lnTo>
                    <a:pt x="3980687" y="0"/>
                  </a:lnTo>
                  <a:lnTo>
                    <a:pt x="3982212" y="0"/>
                  </a:lnTo>
                  <a:lnTo>
                    <a:pt x="3985259" y="3047"/>
                  </a:lnTo>
                  <a:lnTo>
                    <a:pt x="3985259" y="6095"/>
                  </a:lnTo>
                  <a:lnTo>
                    <a:pt x="3983736" y="7619"/>
                  </a:lnTo>
                  <a:lnTo>
                    <a:pt x="3979164" y="7619"/>
                  </a:lnTo>
                  <a:lnTo>
                    <a:pt x="3977639" y="6095"/>
                  </a:lnTo>
                  <a:close/>
                </a:path>
                <a:path w="7226934" h="7620">
                  <a:moveTo>
                    <a:pt x="4014216" y="6095"/>
                  </a:moveTo>
                  <a:lnTo>
                    <a:pt x="4014216" y="3047"/>
                  </a:lnTo>
                  <a:lnTo>
                    <a:pt x="4017264" y="0"/>
                  </a:lnTo>
                  <a:lnTo>
                    <a:pt x="4018787" y="0"/>
                  </a:lnTo>
                  <a:lnTo>
                    <a:pt x="4021836" y="3047"/>
                  </a:lnTo>
                  <a:lnTo>
                    <a:pt x="4021836" y="6095"/>
                  </a:lnTo>
                  <a:lnTo>
                    <a:pt x="4020312" y="7619"/>
                  </a:lnTo>
                  <a:lnTo>
                    <a:pt x="4015739" y="7619"/>
                  </a:lnTo>
                  <a:lnTo>
                    <a:pt x="4014216" y="6095"/>
                  </a:lnTo>
                  <a:close/>
                </a:path>
                <a:path w="7226934" h="7620">
                  <a:moveTo>
                    <a:pt x="4052316" y="7619"/>
                  </a:moveTo>
                  <a:lnTo>
                    <a:pt x="4052316" y="1523"/>
                  </a:lnTo>
                  <a:lnTo>
                    <a:pt x="4053839" y="0"/>
                  </a:lnTo>
                  <a:lnTo>
                    <a:pt x="4055364" y="0"/>
                  </a:lnTo>
                  <a:lnTo>
                    <a:pt x="4058412" y="3047"/>
                  </a:lnTo>
                  <a:lnTo>
                    <a:pt x="4058412" y="6095"/>
                  </a:lnTo>
                  <a:lnTo>
                    <a:pt x="4056887" y="7619"/>
                  </a:lnTo>
                  <a:lnTo>
                    <a:pt x="4052316" y="7619"/>
                  </a:lnTo>
                  <a:close/>
                </a:path>
                <a:path w="7226934" h="7620">
                  <a:moveTo>
                    <a:pt x="4050791" y="6095"/>
                  </a:moveTo>
                  <a:lnTo>
                    <a:pt x="4050791" y="3047"/>
                  </a:lnTo>
                  <a:lnTo>
                    <a:pt x="4052316" y="3047"/>
                  </a:lnTo>
                  <a:lnTo>
                    <a:pt x="4052316" y="6095"/>
                  </a:lnTo>
                  <a:lnTo>
                    <a:pt x="4050791" y="6095"/>
                  </a:lnTo>
                  <a:close/>
                </a:path>
                <a:path w="7226934" h="7620">
                  <a:moveTo>
                    <a:pt x="4088891" y="7619"/>
                  </a:moveTo>
                  <a:lnTo>
                    <a:pt x="4088891" y="1523"/>
                  </a:lnTo>
                  <a:lnTo>
                    <a:pt x="4090416" y="1523"/>
                  </a:lnTo>
                  <a:lnTo>
                    <a:pt x="4090416" y="0"/>
                  </a:lnTo>
                  <a:lnTo>
                    <a:pt x="4093464" y="0"/>
                  </a:lnTo>
                  <a:lnTo>
                    <a:pt x="4093464" y="1523"/>
                  </a:lnTo>
                  <a:lnTo>
                    <a:pt x="4094987" y="1523"/>
                  </a:lnTo>
                  <a:lnTo>
                    <a:pt x="4094987" y="7619"/>
                  </a:lnTo>
                  <a:lnTo>
                    <a:pt x="4088891" y="7619"/>
                  </a:lnTo>
                  <a:close/>
                </a:path>
                <a:path w="7226934" h="7620">
                  <a:moveTo>
                    <a:pt x="4087368" y="6095"/>
                  </a:moveTo>
                  <a:lnTo>
                    <a:pt x="4087368" y="3047"/>
                  </a:lnTo>
                  <a:lnTo>
                    <a:pt x="4088891" y="3047"/>
                  </a:lnTo>
                  <a:lnTo>
                    <a:pt x="4088891" y="6095"/>
                  </a:lnTo>
                  <a:lnTo>
                    <a:pt x="4087368" y="6095"/>
                  </a:lnTo>
                  <a:close/>
                </a:path>
                <a:path w="7226934" h="7620">
                  <a:moveTo>
                    <a:pt x="4125468" y="7619"/>
                  </a:moveTo>
                  <a:lnTo>
                    <a:pt x="4125468" y="1523"/>
                  </a:lnTo>
                  <a:lnTo>
                    <a:pt x="4126991" y="1523"/>
                  </a:lnTo>
                  <a:lnTo>
                    <a:pt x="4126991" y="0"/>
                  </a:lnTo>
                  <a:lnTo>
                    <a:pt x="4130039" y="0"/>
                  </a:lnTo>
                  <a:lnTo>
                    <a:pt x="4130039" y="1523"/>
                  </a:lnTo>
                  <a:lnTo>
                    <a:pt x="4131564" y="1523"/>
                  </a:lnTo>
                  <a:lnTo>
                    <a:pt x="4131564" y="7619"/>
                  </a:lnTo>
                  <a:lnTo>
                    <a:pt x="4125468" y="7619"/>
                  </a:lnTo>
                  <a:close/>
                </a:path>
                <a:path w="7226934" h="7620">
                  <a:moveTo>
                    <a:pt x="4168139" y="6095"/>
                  </a:moveTo>
                  <a:lnTo>
                    <a:pt x="4168139" y="3047"/>
                  </a:lnTo>
                  <a:lnTo>
                    <a:pt x="4169664" y="3047"/>
                  </a:lnTo>
                  <a:lnTo>
                    <a:pt x="4169664" y="6095"/>
                  </a:lnTo>
                  <a:lnTo>
                    <a:pt x="4168139" y="6095"/>
                  </a:lnTo>
                  <a:close/>
                </a:path>
                <a:path w="7226934" h="7620">
                  <a:moveTo>
                    <a:pt x="4162043" y="6095"/>
                  </a:moveTo>
                  <a:lnTo>
                    <a:pt x="4162043" y="3047"/>
                  </a:lnTo>
                  <a:lnTo>
                    <a:pt x="4165091" y="0"/>
                  </a:lnTo>
                  <a:lnTo>
                    <a:pt x="4166616" y="0"/>
                  </a:lnTo>
                  <a:lnTo>
                    <a:pt x="4166616" y="1523"/>
                  </a:lnTo>
                  <a:lnTo>
                    <a:pt x="4168139" y="1523"/>
                  </a:lnTo>
                  <a:lnTo>
                    <a:pt x="4168139" y="7619"/>
                  </a:lnTo>
                  <a:lnTo>
                    <a:pt x="4163568" y="7619"/>
                  </a:lnTo>
                  <a:lnTo>
                    <a:pt x="4162043" y="6095"/>
                  </a:lnTo>
                  <a:close/>
                </a:path>
                <a:path w="7226934" h="7620">
                  <a:moveTo>
                    <a:pt x="4198620" y="6095"/>
                  </a:moveTo>
                  <a:lnTo>
                    <a:pt x="4198620" y="3047"/>
                  </a:lnTo>
                  <a:lnTo>
                    <a:pt x="4201668" y="0"/>
                  </a:lnTo>
                  <a:lnTo>
                    <a:pt x="4203191" y="0"/>
                  </a:lnTo>
                  <a:lnTo>
                    <a:pt x="4206239" y="3047"/>
                  </a:lnTo>
                  <a:lnTo>
                    <a:pt x="4206239" y="6095"/>
                  </a:lnTo>
                  <a:lnTo>
                    <a:pt x="4204716" y="7619"/>
                  </a:lnTo>
                  <a:lnTo>
                    <a:pt x="4200143" y="7619"/>
                  </a:lnTo>
                  <a:lnTo>
                    <a:pt x="4198620" y="6095"/>
                  </a:lnTo>
                  <a:close/>
                </a:path>
                <a:path w="7226934" h="7620">
                  <a:moveTo>
                    <a:pt x="4235196" y="6095"/>
                  </a:moveTo>
                  <a:lnTo>
                    <a:pt x="4235196" y="3047"/>
                  </a:lnTo>
                  <a:lnTo>
                    <a:pt x="4238243" y="0"/>
                  </a:lnTo>
                  <a:lnTo>
                    <a:pt x="4239768" y="0"/>
                  </a:lnTo>
                  <a:lnTo>
                    <a:pt x="4242816" y="3047"/>
                  </a:lnTo>
                  <a:lnTo>
                    <a:pt x="4242816" y="6095"/>
                  </a:lnTo>
                  <a:lnTo>
                    <a:pt x="4241291" y="7619"/>
                  </a:lnTo>
                  <a:lnTo>
                    <a:pt x="4236720" y="7619"/>
                  </a:lnTo>
                  <a:lnTo>
                    <a:pt x="4235196" y="6095"/>
                  </a:lnTo>
                  <a:close/>
                </a:path>
                <a:path w="7226934" h="7620">
                  <a:moveTo>
                    <a:pt x="4273296" y="7619"/>
                  </a:moveTo>
                  <a:lnTo>
                    <a:pt x="4273296" y="1523"/>
                  </a:lnTo>
                  <a:lnTo>
                    <a:pt x="4274820" y="0"/>
                  </a:lnTo>
                  <a:lnTo>
                    <a:pt x="4276343" y="0"/>
                  </a:lnTo>
                  <a:lnTo>
                    <a:pt x="4279391" y="3047"/>
                  </a:lnTo>
                  <a:lnTo>
                    <a:pt x="4279391" y="6095"/>
                  </a:lnTo>
                  <a:lnTo>
                    <a:pt x="4277868" y="7619"/>
                  </a:lnTo>
                  <a:lnTo>
                    <a:pt x="4273296" y="7619"/>
                  </a:lnTo>
                  <a:close/>
                </a:path>
                <a:path w="7226934" h="7620">
                  <a:moveTo>
                    <a:pt x="4271771" y="6095"/>
                  </a:moveTo>
                  <a:lnTo>
                    <a:pt x="4271771" y="3047"/>
                  </a:lnTo>
                  <a:lnTo>
                    <a:pt x="4273296" y="3047"/>
                  </a:lnTo>
                  <a:lnTo>
                    <a:pt x="4273296" y="6095"/>
                  </a:lnTo>
                  <a:lnTo>
                    <a:pt x="4271771" y="6095"/>
                  </a:lnTo>
                  <a:close/>
                </a:path>
                <a:path w="7226934" h="7620">
                  <a:moveTo>
                    <a:pt x="4309871" y="7619"/>
                  </a:moveTo>
                  <a:lnTo>
                    <a:pt x="4309871" y="1523"/>
                  </a:lnTo>
                  <a:lnTo>
                    <a:pt x="4311396" y="1523"/>
                  </a:lnTo>
                  <a:lnTo>
                    <a:pt x="4311396" y="0"/>
                  </a:lnTo>
                  <a:lnTo>
                    <a:pt x="4314443" y="0"/>
                  </a:lnTo>
                  <a:lnTo>
                    <a:pt x="4314443" y="1523"/>
                  </a:lnTo>
                  <a:lnTo>
                    <a:pt x="4315968" y="1523"/>
                  </a:lnTo>
                  <a:lnTo>
                    <a:pt x="4315968" y="7619"/>
                  </a:lnTo>
                  <a:lnTo>
                    <a:pt x="4309871" y="7619"/>
                  </a:lnTo>
                  <a:close/>
                </a:path>
                <a:path w="7226934" h="7620">
                  <a:moveTo>
                    <a:pt x="4308348" y="6095"/>
                  </a:moveTo>
                  <a:lnTo>
                    <a:pt x="4308348" y="3047"/>
                  </a:lnTo>
                  <a:lnTo>
                    <a:pt x="4309871" y="3047"/>
                  </a:lnTo>
                  <a:lnTo>
                    <a:pt x="4309871" y="6095"/>
                  </a:lnTo>
                  <a:lnTo>
                    <a:pt x="4308348" y="6095"/>
                  </a:lnTo>
                  <a:close/>
                </a:path>
                <a:path w="7226934" h="7620">
                  <a:moveTo>
                    <a:pt x="4346448" y="7619"/>
                  </a:moveTo>
                  <a:lnTo>
                    <a:pt x="4346448" y="1523"/>
                  </a:lnTo>
                  <a:lnTo>
                    <a:pt x="4347971" y="1523"/>
                  </a:lnTo>
                  <a:lnTo>
                    <a:pt x="4347971" y="0"/>
                  </a:lnTo>
                  <a:lnTo>
                    <a:pt x="4351020" y="0"/>
                  </a:lnTo>
                  <a:lnTo>
                    <a:pt x="4351020" y="1523"/>
                  </a:lnTo>
                  <a:lnTo>
                    <a:pt x="4352543" y="1523"/>
                  </a:lnTo>
                  <a:lnTo>
                    <a:pt x="4352543" y="7619"/>
                  </a:lnTo>
                  <a:lnTo>
                    <a:pt x="4346448" y="7619"/>
                  </a:lnTo>
                  <a:close/>
                </a:path>
                <a:path w="7226934" h="7620">
                  <a:moveTo>
                    <a:pt x="4389120" y="6095"/>
                  </a:moveTo>
                  <a:lnTo>
                    <a:pt x="4389120" y="3047"/>
                  </a:lnTo>
                  <a:lnTo>
                    <a:pt x="4390643" y="3047"/>
                  </a:lnTo>
                  <a:lnTo>
                    <a:pt x="4390643" y="6095"/>
                  </a:lnTo>
                  <a:lnTo>
                    <a:pt x="4389120" y="6095"/>
                  </a:lnTo>
                  <a:close/>
                </a:path>
                <a:path w="7226934" h="7620">
                  <a:moveTo>
                    <a:pt x="4383023" y="6095"/>
                  </a:moveTo>
                  <a:lnTo>
                    <a:pt x="4383023" y="3047"/>
                  </a:lnTo>
                  <a:lnTo>
                    <a:pt x="4386071" y="0"/>
                  </a:lnTo>
                  <a:lnTo>
                    <a:pt x="4387596" y="0"/>
                  </a:lnTo>
                  <a:lnTo>
                    <a:pt x="4387596" y="1523"/>
                  </a:lnTo>
                  <a:lnTo>
                    <a:pt x="4389120" y="1523"/>
                  </a:lnTo>
                  <a:lnTo>
                    <a:pt x="4389120" y="7619"/>
                  </a:lnTo>
                  <a:lnTo>
                    <a:pt x="4384548" y="7619"/>
                  </a:lnTo>
                  <a:lnTo>
                    <a:pt x="4383023" y="6095"/>
                  </a:lnTo>
                  <a:close/>
                </a:path>
                <a:path w="7226934" h="7620">
                  <a:moveTo>
                    <a:pt x="4419600" y="6095"/>
                  </a:moveTo>
                  <a:lnTo>
                    <a:pt x="4419600" y="3047"/>
                  </a:lnTo>
                  <a:lnTo>
                    <a:pt x="4422648" y="0"/>
                  </a:lnTo>
                  <a:lnTo>
                    <a:pt x="4424171" y="0"/>
                  </a:lnTo>
                  <a:lnTo>
                    <a:pt x="4427220" y="3047"/>
                  </a:lnTo>
                  <a:lnTo>
                    <a:pt x="4427220" y="6095"/>
                  </a:lnTo>
                  <a:lnTo>
                    <a:pt x="4425696" y="7619"/>
                  </a:lnTo>
                  <a:lnTo>
                    <a:pt x="4421123" y="7619"/>
                  </a:lnTo>
                  <a:lnTo>
                    <a:pt x="4419600" y="6095"/>
                  </a:lnTo>
                  <a:close/>
                </a:path>
                <a:path w="7226934" h="7620">
                  <a:moveTo>
                    <a:pt x="4456175" y="6095"/>
                  </a:moveTo>
                  <a:lnTo>
                    <a:pt x="4456175" y="3047"/>
                  </a:lnTo>
                  <a:lnTo>
                    <a:pt x="4459223" y="0"/>
                  </a:lnTo>
                  <a:lnTo>
                    <a:pt x="4460748" y="0"/>
                  </a:lnTo>
                  <a:lnTo>
                    <a:pt x="4463796" y="3047"/>
                  </a:lnTo>
                  <a:lnTo>
                    <a:pt x="4463796" y="6095"/>
                  </a:lnTo>
                  <a:lnTo>
                    <a:pt x="4462271" y="7619"/>
                  </a:lnTo>
                  <a:lnTo>
                    <a:pt x="4457700" y="7619"/>
                  </a:lnTo>
                  <a:lnTo>
                    <a:pt x="4456175" y="6095"/>
                  </a:lnTo>
                  <a:close/>
                </a:path>
                <a:path w="7226934" h="7620">
                  <a:moveTo>
                    <a:pt x="4494275" y="7619"/>
                  </a:moveTo>
                  <a:lnTo>
                    <a:pt x="4494275" y="1523"/>
                  </a:lnTo>
                  <a:lnTo>
                    <a:pt x="4495800" y="1523"/>
                  </a:lnTo>
                  <a:lnTo>
                    <a:pt x="4495800" y="0"/>
                  </a:lnTo>
                  <a:lnTo>
                    <a:pt x="4497323" y="0"/>
                  </a:lnTo>
                  <a:lnTo>
                    <a:pt x="4500371" y="3047"/>
                  </a:lnTo>
                  <a:lnTo>
                    <a:pt x="4500371" y="6095"/>
                  </a:lnTo>
                  <a:lnTo>
                    <a:pt x="4498848" y="7619"/>
                  </a:lnTo>
                  <a:lnTo>
                    <a:pt x="4494275" y="7619"/>
                  </a:lnTo>
                  <a:close/>
                </a:path>
                <a:path w="7226934" h="7620">
                  <a:moveTo>
                    <a:pt x="4492752" y="6095"/>
                  </a:moveTo>
                  <a:lnTo>
                    <a:pt x="4492752" y="3047"/>
                  </a:lnTo>
                  <a:lnTo>
                    <a:pt x="4494275" y="3047"/>
                  </a:lnTo>
                  <a:lnTo>
                    <a:pt x="4494275" y="6095"/>
                  </a:lnTo>
                  <a:lnTo>
                    <a:pt x="4492752" y="6095"/>
                  </a:lnTo>
                  <a:close/>
                </a:path>
                <a:path w="7226934" h="7620">
                  <a:moveTo>
                    <a:pt x="4530852" y="7619"/>
                  </a:moveTo>
                  <a:lnTo>
                    <a:pt x="4530852" y="1523"/>
                  </a:lnTo>
                  <a:lnTo>
                    <a:pt x="4532376" y="1523"/>
                  </a:lnTo>
                  <a:lnTo>
                    <a:pt x="4532376" y="0"/>
                  </a:lnTo>
                  <a:lnTo>
                    <a:pt x="4535423" y="0"/>
                  </a:lnTo>
                  <a:lnTo>
                    <a:pt x="4535423" y="1523"/>
                  </a:lnTo>
                  <a:lnTo>
                    <a:pt x="4536947" y="1523"/>
                  </a:lnTo>
                  <a:lnTo>
                    <a:pt x="4536947" y="7619"/>
                  </a:lnTo>
                  <a:lnTo>
                    <a:pt x="4530852" y="7619"/>
                  </a:lnTo>
                  <a:close/>
                </a:path>
                <a:path w="7226934" h="7620">
                  <a:moveTo>
                    <a:pt x="4573523" y="6095"/>
                  </a:moveTo>
                  <a:lnTo>
                    <a:pt x="4573523" y="3047"/>
                  </a:lnTo>
                  <a:lnTo>
                    <a:pt x="4575047" y="3047"/>
                  </a:lnTo>
                  <a:lnTo>
                    <a:pt x="4575047" y="6095"/>
                  </a:lnTo>
                  <a:lnTo>
                    <a:pt x="4573523" y="6095"/>
                  </a:lnTo>
                  <a:close/>
                </a:path>
                <a:path w="7226934" h="7620">
                  <a:moveTo>
                    <a:pt x="4567428" y="7619"/>
                  </a:moveTo>
                  <a:lnTo>
                    <a:pt x="4567428" y="1523"/>
                  </a:lnTo>
                  <a:lnTo>
                    <a:pt x="4568952" y="1523"/>
                  </a:lnTo>
                  <a:lnTo>
                    <a:pt x="4568952" y="0"/>
                  </a:lnTo>
                  <a:lnTo>
                    <a:pt x="4572000" y="0"/>
                  </a:lnTo>
                  <a:lnTo>
                    <a:pt x="4572000" y="1523"/>
                  </a:lnTo>
                  <a:lnTo>
                    <a:pt x="4573523" y="1523"/>
                  </a:lnTo>
                  <a:lnTo>
                    <a:pt x="4573523" y="7619"/>
                  </a:lnTo>
                  <a:lnTo>
                    <a:pt x="4567428" y="7619"/>
                  </a:lnTo>
                  <a:close/>
                </a:path>
                <a:path w="7226934" h="7620">
                  <a:moveTo>
                    <a:pt x="4610100" y="6095"/>
                  </a:moveTo>
                  <a:lnTo>
                    <a:pt x="4610100" y="3047"/>
                  </a:lnTo>
                  <a:lnTo>
                    <a:pt x="4611623" y="3047"/>
                  </a:lnTo>
                  <a:lnTo>
                    <a:pt x="4611623" y="6095"/>
                  </a:lnTo>
                  <a:lnTo>
                    <a:pt x="4610100" y="6095"/>
                  </a:lnTo>
                  <a:close/>
                </a:path>
                <a:path w="7226934" h="7620">
                  <a:moveTo>
                    <a:pt x="4604004" y="6095"/>
                  </a:moveTo>
                  <a:lnTo>
                    <a:pt x="4604004" y="3047"/>
                  </a:lnTo>
                  <a:lnTo>
                    <a:pt x="4607052" y="0"/>
                  </a:lnTo>
                  <a:lnTo>
                    <a:pt x="4608576" y="0"/>
                  </a:lnTo>
                  <a:lnTo>
                    <a:pt x="4608576" y="1523"/>
                  </a:lnTo>
                  <a:lnTo>
                    <a:pt x="4610100" y="1523"/>
                  </a:lnTo>
                  <a:lnTo>
                    <a:pt x="4610100" y="7619"/>
                  </a:lnTo>
                  <a:lnTo>
                    <a:pt x="4605528" y="7619"/>
                  </a:lnTo>
                  <a:lnTo>
                    <a:pt x="4604004" y="6095"/>
                  </a:lnTo>
                  <a:close/>
                </a:path>
                <a:path w="7226934" h="7620">
                  <a:moveTo>
                    <a:pt x="4640579" y="6095"/>
                  </a:moveTo>
                  <a:lnTo>
                    <a:pt x="4640579" y="3047"/>
                  </a:lnTo>
                  <a:lnTo>
                    <a:pt x="4643628" y="0"/>
                  </a:lnTo>
                  <a:lnTo>
                    <a:pt x="4645152" y="0"/>
                  </a:lnTo>
                  <a:lnTo>
                    <a:pt x="4648200" y="3047"/>
                  </a:lnTo>
                  <a:lnTo>
                    <a:pt x="4648200" y="6095"/>
                  </a:lnTo>
                  <a:lnTo>
                    <a:pt x="4646676" y="7619"/>
                  </a:lnTo>
                  <a:lnTo>
                    <a:pt x="4642104" y="7619"/>
                  </a:lnTo>
                  <a:lnTo>
                    <a:pt x="4640579" y="6095"/>
                  </a:lnTo>
                  <a:close/>
                </a:path>
                <a:path w="7226934" h="7620">
                  <a:moveTo>
                    <a:pt x="4677155" y="6095"/>
                  </a:moveTo>
                  <a:lnTo>
                    <a:pt x="4677155" y="3047"/>
                  </a:lnTo>
                  <a:lnTo>
                    <a:pt x="4680204" y="0"/>
                  </a:lnTo>
                  <a:lnTo>
                    <a:pt x="4681728" y="0"/>
                  </a:lnTo>
                  <a:lnTo>
                    <a:pt x="4684776" y="3047"/>
                  </a:lnTo>
                  <a:lnTo>
                    <a:pt x="4684776" y="6095"/>
                  </a:lnTo>
                  <a:lnTo>
                    <a:pt x="4683252" y="7619"/>
                  </a:lnTo>
                  <a:lnTo>
                    <a:pt x="4678679" y="7619"/>
                  </a:lnTo>
                  <a:lnTo>
                    <a:pt x="4677155" y="6095"/>
                  </a:lnTo>
                  <a:close/>
                </a:path>
                <a:path w="7226934" h="7620">
                  <a:moveTo>
                    <a:pt x="4715255" y="7619"/>
                  </a:moveTo>
                  <a:lnTo>
                    <a:pt x="4715255" y="1523"/>
                  </a:lnTo>
                  <a:lnTo>
                    <a:pt x="4716779" y="1523"/>
                  </a:lnTo>
                  <a:lnTo>
                    <a:pt x="4716779" y="0"/>
                  </a:lnTo>
                  <a:lnTo>
                    <a:pt x="4718304" y="0"/>
                  </a:lnTo>
                  <a:lnTo>
                    <a:pt x="4721352" y="3047"/>
                  </a:lnTo>
                  <a:lnTo>
                    <a:pt x="4721352" y="6095"/>
                  </a:lnTo>
                  <a:lnTo>
                    <a:pt x="4719828" y="7619"/>
                  </a:lnTo>
                  <a:lnTo>
                    <a:pt x="4715255" y="7619"/>
                  </a:lnTo>
                  <a:close/>
                </a:path>
                <a:path w="7226934" h="7620">
                  <a:moveTo>
                    <a:pt x="4713731" y="6095"/>
                  </a:moveTo>
                  <a:lnTo>
                    <a:pt x="4713731" y="3047"/>
                  </a:lnTo>
                  <a:lnTo>
                    <a:pt x="4715255" y="3047"/>
                  </a:lnTo>
                  <a:lnTo>
                    <a:pt x="4715255" y="6095"/>
                  </a:lnTo>
                  <a:lnTo>
                    <a:pt x="4713731" y="6095"/>
                  </a:lnTo>
                  <a:close/>
                </a:path>
                <a:path w="7226934" h="7620">
                  <a:moveTo>
                    <a:pt x="4751831" y="7619"/>
                  </a:moveTo>
                  <a:lnTo>
                    <a:pt x="4751831" y="1523"/>
                  </a:lnTo>
                  <a:lnTo>
                    <a:pt x="4753355" y="1523"/>
                  </a:lnTo>
                  <a:lnTo>
                    <a:pt x="4753355" y="0"/>
                  </a:lnTo>
                  <a:lnTo>
                    <a:pt x="4756404" y="0"/>
                  </a:lnTo>
                  <a:lnTo>
                    <a:pt x="4756404" y="1523"/>
                  </a:lnTo>
                  <a:lnTo>
                    <a:pt x="4757928" y="1523"/>
                  </a:lnTo>
                  <a:lnTo>
                    <a:pt x="4757928" y="7619"/>
                  </a:lnTo>
                  <a:lnTo>
                    <a:pt x="4751831" y="7619"/>
                  </a:lnTo>
                  <a:close/>
                </a:path>
                <a:path w="7226934" h="7620">
                  <a:moveTo>
                    <a:pt x="4794504" y="6095"/>
                  </a:moveTo>
                  <a:lnTo>
                    <a:pt x="4794504" y="3047"/>
                  </a:lnTo>
                  <a:lnTo>
                    <a:pt x="4796028" y="3047"/>
                  </a:lnTo>
                  <a:lnTo>
                    <a:pt x="4796028" y="6095"/>
                  </a:lnTo>
                  <a:lnTo>
                    <a:pt x="4794504" y="6095"/>
                  </a:lnTo>
                  <a:close/>
                </a:path>
                <a:path w="7226934" h="7620">
                  <a:moveTo>
                    <a:pt x="4788408" y="7619"/>
                  </a:moveTo>
                  <a:lnTo>
                    <a:pt x="4788408" y="1523"/>
                  </a:lnTo>
                  <a:lnTo>
                    <a:pt x="4789931" y="1523"/>
                  </a:lnTo>
                  <a:lnTo>
                    <a:pt x="4789931" y="0"/>
                  </a:lnTo>
                  <a:lnTo>
                    <a:pt x="4792979" y="0"/>
                  </a:lnTo>
                  <a:lnTo>
                    <a:pt x="4792979" y="1523"/>
                  </a:lnTo>
                  <a:lnTo>
                    <a:pt x="4794504" y="1523"/>
                  </a:lnTo>
                  <a:lnTo>
                    <a:pt x="4794504" y="7619"/>
                  </a:lnTo>
                  <a:lnTo>
                    <a:pt x="4788408" y="7619"/>
                  </a:lnTo>
                  <a:close/>
                </a:path>
                <a:path w="7226934" h="7620">
                  <a:moveTo>
                    <a:pt x="4831079" y="6095"/>
                  </a:moveTo>
                  <a:lnTo>
                    <a:pt x="4831079" y="3047"/>
                  </a:lnTo>
                  <a:lnTo>
                    <a:pt x="4832604" y="3047"/>
                  </a:lnTo>
                  <a:lnTo>
                    <a:pt x="4832604" y="6095"/>
                  </a:lnTo>
                  <a:lnTo>
                    <a:pt x="4831079" y="6095"/>
                  </a:lnTo>
                  <a:close/>
                </a:path>
                <a:path w="7226934" h="7620">
                  <a:moveTo>
                    <a:pt x="4824984" y="6095"/>
                  </a:moveTo>
                  <a:lnTo>
                    <a:pt x="4824984" y="3047"/>
                  </a:lnTo>
                  <a:lnTo>
                    <a:pt x="4828031" y="0"/>
                  </a:lnTo>
                  <a:lnTo>
                    <a:pt x="4829555" y="0"/>
                  </a:lnTo>
                  <a:lnTo>
                    <a:pt x="4831079" y="1523"/>
                  </a:lnTo>
                  <a:lnTo>
                    <a:pt x="4831079" y="7619"/>
                  </a:lnTo>
                  <a:lnTo>
                    <a:pt x="4826508" y="7619"/>
                  </a:lnTo>
                  <a:lnTo>
                    <a:pt x="4824984" y="6095"/>
                  </a:lnTo>
                  <a:close/>
                </a:path>
                <a:path w="7226934" h="7620">
                  <a:moveTo>
                    <a:pt x="4861560" y="6095"/>
                  </a:moveTo>
                  <a:lnTo>
                    <a:pt x="4861560" y="3047"/>
                  </a:lnTo>
                  <a:lnTo>
                    <a:pt x="4864608" y="0"/>
                  </a:lnTo>
                  <a:lnTo>
                    <a:pt x="4866131" y="0"/>
                  </a:lnTo>
                  <a:lnTo>
                    <a:pt x="4869179" y="3047"/>
                  </a:lnTo>
                  <a:lnTo>
                    <a:pt x="4869179" y="6095"/>
                  </a:lnTo>
                  <a:lnTo>
                    <a:pt x="4867655" y="7619"/>
                  </a:lnTo>
                  <a:lnTo>
                    <a:pt x="4863084" y="7619"/>
                  </a:lnTo>
                  <a:lnTo>
                    <a:pt x="4861560" y="6095"/>
                  </a:lnTo>
                  <a:close/>
                </a:path>
                <a:path w="7226934" h="7620">
                  <a:moveTo>
                    <a:pt x="4898136" y="6095"/>
                  </a:moveTo>
                  <a:lnTo>
                    <a:pt x="4898136" y="3047"/>
                  </a:lnTo>
                  <a:lnTo>
                    <a:pt x="4901184" y="0"/>
                  </a:lnTo>
                  <a:lnTo>
                    <a:pt x="4902708" y="0"/>
                  </a:lnTo>
                  <a:lnTo>
                    <a:pt x="4905755" y="3047"/>
                  </a:lnTo>
                  <a:lnTo>
                    <a:pt x="4905755" y="6095"/>
                  </a:lnTo>
                  <a:lnTo>
                    <a:pt x="4904231" y="7619"/>
                  </a:lnTo>
                  <a:lnTo>
                    <a:pt x="4899660" y="7619"/>
                  </a:lnTo>
                  <a:lnTo>
                    <a:pt x="4898136" y="6095"/>
                  </a:lnTo>
                  <a:close/>
                </a:path>
                <a:path w="7226934" h="7620">
                  <a:moveTo>
                    <a:pt x="4936236" y="7619"/>
                  </a:moveTo>
                  <a:lnTo>
                    <a:pt x="4936236" y="1523"/>
                  </a:lnTo>
                  <a:lnTo>
                    <a:pt x="4937760" y="1523"/>
                  </a:lnTo>
                  <a:lnTo>
                    <a:pt x="4937760" y="0"/>
                  </a:lnTo>
                  <a:lnTo>
                    <a:pt x="4939284" y="0"/>
                  </a:lnTo>
                  <a:lnTo>
                    <a:pt x="4942331" y="3047"/>
                  </a:lnTo>
                  <a:lnTo>
                    <a:pt x="4942331" y="6095"/>
                  </a:lnTo>
                  <a:lnTo>
                    <a:pt x="4940808" y="7619"/>
                  </a:lnTo>
                  <a:lnTo>
                    <a:pt x="4936236" y="7619"/>
                  </a:lnTo>
                  <a:close/>
                </a:path>
                <a:path w="7226934" h="7620">
                  <a:moveTo>
                    <a:pt x="4934712" y="6095"/>
                  </a:moveTo>
                  <a:lnTo>
                    <a:pt x="4934712" y="3047"/>
                  </a:lnTo>
                  <a:lnTo>
                    <a:pt x="4936236" y="3047"/>
                  </a:lnTo>
                  <a:lnTo>
                    <a:pt x="4936236" y="6095"/>
                  </a:lnTo>
                  <a:lnTo>
                    <a:pt x="4934712" y="6095"/>
                  </a:lnTo>
                  <a:close/>
                </a:path>
                <a:path w="7226934" h="7620">
                  <a:moveTo>
                    <a:pt x="4972812" y="7619"/>
                  </a:moveTo>
                  <a:lnTo>
                    <a:pt x="4972812" y="1523"/>
                  </a:lnTo>
                  <a:lnTo>
                    <a:pt x="4974336" y="1523"/>
                  </a:lnTo>
                  <a:lnTo>
                    <a:pt x="4974336" y="0"/>
                  </a:lnTo>
                  <a:lnTo>
                    <a:pt x="4977384" y="0"/>
                  </a:lnTo>
                  <a:lnTo>
                    <a:pt x="4977384" y="1523"/>
                  </a:lnTo>
                  <a:lnTo>
                    <a:pt x="4978908" y="1523"/>
                  </a:lnTo>
                  <a:lnTo>
                    <a:pt x="4978908" y="7619"/>
                  </a:lnTo>
                  <a:lnTo>
                    <a:pt x="4972812" y="7619"/>
                  </a:lnTo>
                  <a:close/>
                </a:path>
                <a:path w="7226934" h="7620">
                  <a:moveTo>
                    <a:pt x="5015484" y="6095"/>
                  </a:moveTo>
                  <a:lnTo>
                    <a:pt x="5015484" y="3047"/>
                  </a:lnTo>
                  <a:lnTo>
                    <a:pt x="5017008" y="3047"/>
                  </a:lnTo>
                  <a:lnTo>
                    <a:pt x="5017008" y="6095"/>
                  </a:lnTo>
                  <a:lnTo>
                    <a:pt x="5015484" y="6095"/>
                  </a:lnTo>
                  <a:close/>
                </a:path>
                <a:path w="7226934" h="7620">
                  <a:moveTo>
                    <a:pt x="5009387" y="7619"/>
                  </a:moveTo>
                  <a:lnTo>
                    <a:pt x="5009387" y="1523"/>
                  </a:lnTo>
                  <a:lnTo>
                    <a:pt x="5010912" y="1523"/>
                  </a:lnTo>
                  <a:lnTo>
                    <a:pt x="5010912" y="0"/>
                  </a:lnTo>
                  <a:lnTo>
                    <a:pt x="5013960" y="0"/>
                  </a:lnTo>
                  <a:lnTo>
                    <a:pt x="5013960" y="1523"/>
                  </a:lnTo>
                  <a:lnTo>
                    <a:pt x="5015484" y="1523"/>
                  </a:lnTo>
                  <a:lnTo>
                    <a:pt x="5015484" y="7619"/>
                  </a:lnTo>
                  <a:lnTo>
                    <a:pt x="5009387" y="7619"/>
                  </a:lnTo>
                  <a:close/>
                </a:path>
                <a:path w="7226934" h="7620">
                  <a:moveTo>
                    <a:pt x="5052060" y="6095"/>
                  </a:moveTo>
                  <a:lnTo>
                    <a:pt x="5052060" y="3047"/>
                  </a:lnTo>
                  <a:lnTo>
                    <a:pt x="5053584" y="3047"/>
                  </a:lnTo>
                  <a:lnTo>
                    <a:pt x="5053584" y="6095"/>
                  </a:lnTo>
                  <a:lnTo>
                    <a:pt x="5052060" y="6095"/>
                  </a:lnTo>
                  <a:close/>
                </a:path>
                <a:path w="7226934" h="7620">
                  <a:moveTo>
                    <a:pt x="5045963" y="6095"/>
                  </a:moveTo>
                  <a:lnTo>
                    <a:pt x="5045963" y="3047"/>
                  </a:lnTo>
                  <a:lnTo>
                    <a:pt x="5049012" y="0"/>
                  </a:lnTo>
                  <a:lnTo>
                    <a:pt x="5050536" y="0"/>
                  </a:lnTo>
                  <a:lnTo>
                    <a:pt x="5052060" y="1523"/>
                  </a:lnTo>
                  <a:lnTo>
                    <a:pt x="5052060" y="7619"/>
                  </a:lnTo>
                  <a:lnTo>
                    <a:pt x="5047487" y="7619"/>
                  </a:lnTo>
                  <a:lnTo>
                    <a:pt x="5045963" y="6095"/>
                  </a:lnTo>
                  <a:close/>
                </a:path>
                <a:path w="7226934" h="7620">
                  <a:moveTo>
                    <a:pt x="5082539" y="6095"/>
                  </a:moveTo>
                  <a:lnTo>
                    <a:pt x="5082539" y="3047"/>
                  </a:lnTo>
                  <a:lnTo>
                    <a:pt x="5085587" y="0"/>
                  </a:lnTo>
                  <a:lnTo>
                    <a:pt x="5087112" y="0"/>
                  </a:lnTo>
                  <a:lnTo>
                    <a:pt x="5090160" y="3047"/>
                  </a:lnTo>
                  <a:lnTo>
                    <a:pt x="5090160" y="6095"/>
                  </a:lnTo>
                  <a:lnTo>
                    <a:pt x="5088636" y="7619"/>
                  </a:lnTo>
                  <a:lnTo>
                    <a:pt x="5084063" y="7619"/>
                  </a:lnTo>
                  <a:lnTo>
                    <a:pt x="5082539" y="6095"/>
                  </a:lnTo>
                  <a:close/>
                </a:path>
                <a:path w="7226934" h="7620">
                  <a:moveTo>
                    <a:pt x="5119116" y="6095"/>
                  </a:moveTo>
                  <a:lnTo>
                    <a:pt x="5119116" y="3047"/>
                  </a:lnTo>
                  <a:lnTo>
                    <a:pt x="5122163" y="0"/>
                  </a:lnTo>
                  <a:lnTo>
                    <a:pt x="5123687" y="0"/>
                  </a:lnTo>
                  <a:lnTo>
                    <a:pt x="5126736" y="3047"/>
                  </a:lnTo>
                  <a:lnTo>
                    <a:pt x="5126736" y="6095"/>
                  </a:lnTo>
                  <a:lnTo>
                    <a:pt x="5125212" y="7619"/>
                  </a:lnTo>
                  <a:lnTo>
                    <a:pt x="5120639" y="7619"/>
                  </a:lnTo>
                  <a:lnTo>
                    <a:pt x="5119116" y="6095"/>
                  </a:lnTo>
                  <a:close/>
                </a:path>
                <a:path w="7226934" h="7620">
                  <a:moveTo>
                    <a:pt x="5157216" y="7619"/>
                  </a:moveTo>
                  <a:lnTo>
                    <a:pt x="5157216" y="1523"/>
                  </a:lnTo>
                  <a:lnTo>
                    <a:pt x="5158739" y="1523"/>
                  </a:lnTo>
                  <a:lnTo>
                    <a:pt x="5158739" y="0"/>
                  </a:lnTo>
                  <a:lnTo>
                    <a:pt x="5160263" y="0"/>
                  </a:lnTo>
                  <a:lnTo>
                    <a:pt x="5161787" y="1523"/>
                  </a:lnTo>
                  <a:lnTo>
                    <a:pt x="5163312" y="1523"/>
                  </a:lnTo>
                  <a:lnTo>
                    <a:pt x="5163312" y="7619"/>
                  </a:lnTo>
                  <a:lnTo>
                    <a:pt x="5157216" y="7619"/>
                  </a:lnTo>
                  <a:close/>
                </a:path>
                <a:path w="7226934" h="7620">
                  <a:moveTo>
                    <a:pt x="5155692" y="6095"/>
                  </a:moveTo>
                  <a:lnTo>
                    <a:pt x="5155692" y="3047"/>
                  </a:lnTo>
                  <a:lnTo>
                    <a:pt x="5157216" y="3047"/>
                  </a:lnTo>
                  <a:lnTo>
                    <a:pt x="5157216" y="6095"/>
                  </a:lnTo>
                  <a:lnTo>
                    <a:pt x="5155692" y="6095"/>
                  </a:lnTo>
                  <a:close/>
                </a:path>
                <a:path w="7226934" h="7620">
                  <a:moveTo>
                    <a:pt x="5193792" y="7619"/>
                  </a:moveTo>
                  <a:lnTo>
                    <a:pt x="5193792" y="1523"/>
                  </a:lnTo>
                  <a:lnTo>
                    <a:pt x="5195316" y="1523"/>
                  </a:lnTo>
                  <a:lnTo>
                    <a:pt x="5195316" y="0"/>
                  </a:lnTo>
                  <a:lnTo>
                    <a:pt x="5198363" y="0"/>
                  </a:lnTo>
                  <a:lnTo>
                    <a:pt x="5198363" y="1523"/>
                  </a:lnTo>
                  <a:lnTo>
                    <a:pt x="5199887" y="1523"/>
                  </a:lnTo>
                  <a:lnTo>
                    <a:pt x="5199887" y="7619"/>
                  </a:lnTo>
                  <a:lnTo>
                    <a:pt x="5193792" y="7619"/>
                  </a:lnTo>
                  <a:close/>
                </a:path>
                <a:path w="7226934" h="7620">
                  <a:moveTo>
                    <a:pt x="5236463" y="6095"/>
                  </a:moveTo>
                  <a:lnTo>
                    <a:pt x="5236463" y="3047"/>
                  </a:lnTo>
                  <a:lnTo>
                    <a:pt x="5237987" y="3047"/>
                  </a:lnTo>
                  <a:lnTo>
                    <a:pt x="5237987" y="6095"/>
                  </a:lnTo>
                  <a:lnTo>
                    <a:pt x="5236463" y="6095"/>
                  </a:lnTo>
                  <a:close/>
                </a:path>
                <a:path w="7226934" h="7620">
                  <a:moveTo>
                    <a:pt x="5230368" y="7619"/>
                  </a:moveTo>
                  <a:lnTo>
                    <a:pt x="5230368" y="1523"/>
                  </a:lnTo>
                  <a:lnTo>
                    <a:pt x="5231892" y="1523"/>
                  </a:lnTo>
                  <a:lnTo>
                    <a:pt x="5231892" y="0"/>
                  </a:lnTo>
                  <a:lnTo>
                    <a:pt x="5234939" y="0"/>
                  </a:lnTo>
                  <a:lnTo>
                    <a:pt x="5234939" y="1523"/>
                  </a:lnTo>
                  <a:lnTo>
                    <a:pt x="5236463" y="1523"/>
                  </a:lnTo>
                  <a:lnTo>
                    <a:pt x="5236463" y="7619"/>
                  </a:lnTo>
                  <a:lnTo>
                    <a:pt x="5230368" y="7619"/>
                  </a:lnTo>
                  <a:close/>
                </a:path>
                <a:path w="7226934" h="7620">
                  <a:moveTo>
                    <a:pt x="5266944" y="6095"/>
                  </a:moveTo>
                  <a:lnTo>
                    <a:pt x="5266944" y="3047"/>
                  </a:lnTo>
                  <a:lnTo>
                    <a:pt x="5269992" y="0"/>
                  </a:lnTo>
                  <a:lnTo>
                    <a:pt x="5271516" y="0"/>
                  </a:lnTo>
                  <a:lnTo>
                    <a:pt x="5274563" y="3047"/>
                  </a:lnTo>
                  <a:lnTo>
                    <a:pt x="5274563" y="6095"/>
                  </a:lnTo>
                  <a:lnTo>
                    <a:pt x="5273039" y="7619"/>
                  </a:lnTo>
                  <a:lnTo>
                    <a:pt x="5268468" y="7619"/>
                  </a:lnTo>
                  <a:lnTo>
                    <a:pt x="5266944" y="6095"/>
                  </a:lnTo>
                  <a:close/>
                </a:path>
                <a:path w="7226934" h="7620">
                  <a:moveTo>
                    <a:pt x="5303520" y="6095"/>
                  </a:moveTo>
                  <a:lnTo>
                    <a:pt x="5303520" y="3047"/>
                  </a:lnTo>
                  <a:lnTo>
                    <a:pt x="5306568" y="0"/>
                  </a:lnTo>
                  <a:lnTo>
                    <a:pt x="5308092" y="0"/>
                  </a:lnTo>
                  <a:lnTo>
                    <a:pt x="5311139" y="3047"/>
                  </a:lnTo>
                  <a:lnTo>
                    <a:pt x="5311139" y="6095"/>
                  </a:lnTo>
                  <a:lnTo>
                    <a:pt x="5309616" y="7619"/>
                  </a:lnTo>
                  <a:lnTo>
                    <a:pt x="5305044" y="7619"/>
                  </a:lnTo>
                  <a:lnTo>
                    <a:pt x="5303520" y="6095"/>
                  </a:lnTo>
                  <a:close/>
                </a:path>
                <a:path w="7226934" h="7620">
                  <a:moveTo>
                    <a:pt x="5340096" y="6095"/>
                  </a:moveTo>
                  <a:lnTo>
                    <a:pt x="5340096" y="3047"/>
                  </a:lnTo>
                  <a:lnTo>
                    <a:pt x="5343144" y="0"/>
                  </a:lnTo>
                  <a:lnTo>
                    <a:pt x="5344668" y="0"/>
                  </a:lnTo>
                  <a:lnTo>
                    <a:pt x="5347716" y="3047"/>
                  </a:lnTo>
                  <a:lnTo>
                    <a:pt x="5347716" y="6095"/>
                  </a:lnTo>
                  <a:lnTo>
                    <a:pt x="5346192" y="7619"/>
                  </a:lnTo>
                  <a:lnTo>
                    <a:pt x="5341620" y="7619"/>
                  </a:lnTo>
                  <a:lnTo>
                    <a:pt x="5340096" y="6095"/>
                  </a:lnTo>
                  <a:close/>
                </a:path>
                <a:path w="7226934" h="7620">
                  <a:moveTo>
                    <a:pt x="5378196" y="7619"/>
                  </a:moveTo>
                  <a:lnTo>
                    <a:pt x="5378196" y="1523"/>
                  </a:lnTo>
                  <a:lnTo>
                    <a:pt x="5379720" y="1523"/>
                  </a:lnTo>
                  <a:lnTo>
                    <a:pt x="5379720" y="0"/>
                  </a:lnTo>
                  <a:lnTo>
                    <a:pt x="5381244" y="0"/>
                  </a:lnTo>
                  <a:lnTo>
                    <a:pt x="5382768" y="1523"/>
                  </a:lnTo>
                  <a:lnTo>
                    <a:pt x="5384292" y="1523"/>
                  </a:lnTo>
                  <a:lnTo>
                    <a:pt x="5384292" y="7619"/>
                  </a:lnTo>
                  <a:lnTo>
                    <a:pt x="5378196" y="7619"/>
                  </a:lnTo>
                  <a:close/>
                </a:path>
                <a:path w="7226934" h="7620">
                  <a:moveTo>
                    <a:pt x="5376671" y="6095"/>
                  </a:moveTo>
                  <a:lnTo>
                    <a:pt x="5376671" y="3047"/>
                  </a:lnTo>
                  <a:lnTo>
                    <a:pt x="5378196" y="3047"/>
                  </a:lnTo>
                  <a:lnTo>
                    <a:pt x="5378196" y="6095"/>
                  </a:lnTo>
                  <a:lnTo>
                    <a:pt x="5376671" y="6095"/>
                  </a:lnTo>
                  <a:close/>
                </a:path>
                <a:path w="7226934" h="7620">
                  <a:moveTo>
                    <a:pt x="5414771" y="7619"/>
                  </a:moveTo>
                  <a:lnTo>
                    <a:pt x="5414771" y="1523"/>
                  </a:lnTo>
                  <a:lnTo>
                    <a:pt x="5416296" y="1523"/>
                  </a:lnTo>
                  <a:lnTo>
                    <a:pt x="5416296" y="0"/>
                  </a:lnTo>
                  <a:lnTo>
                    <a:pt x="5419344" y="0"/>
                  </a:lnTo>
                  <a:lnTo>
                    <a:pt x="5419344" y="1523"/>
                  </a:lnTo>
                  <a:lnTo>
                    <a:pt x="5420868" y="1523"/>
                  </a:lnTo>
                  <a:lnTo>
                    <a:pt x="5420868" y="7619"/>
                  </a:lnTo>
                  <a:lnTo>
                    <a:pt x="5414771" y="7619"/>
                  </a:lnTo>
                  <a:close/>
                </a:path>
                <a:path w="7226934" h="7620">
                  <a:moveTo>
                    <a:pt x="5457444" y="6095"/>
                  </a:moveTo>
                  <a:lnTo>
                    <a:pt x="5457444" y="3047"/>
                  </a:lnTo>
                  <a:lnTo>
                    <a:pt x="5458968" y="3047"/>
                  </a:lnTo>
                  <a:lnTo>
                    <a:pt x="5458968" y="6095"/>
                  </a:lnTo>
                  <a:lnTo>
                    <a:pt x="5457444" y="6095"/>
                  </a:lnTo>
                  <a:close/>
                </a:path>
                <a:path w="7226934" h="7620">
                  <a:moveTo>
                    <a:pt x="5451347" y="7619"/>
                  </a:moveTo>
                  <a:lnTo>
                    <a:pt x="5451347" y="1523"/>
                  </a:lnTo>
                  <a:lnTo>
                    <a:pt x="5452871" y="1523"/>
                  </a:lnTo>
                  <a:lnTo>
                    <a:pt x="5454396" y="0"/>
                  </a:lnTo>
                  <a:lnTo>
                    <a:pt x="5455920" y="0"/>
                  </a:lnTo>
                  <a:lnTo>
                    <a:pt x="5455920" y="1523"/>
                  </a:lnTo>
                  <a:lnTo>
                    <a:pt x="5457444" y="1523"/>
                  </a:lnTo>
                  <a:lnTo>
                    <a:pt x="5457444" y="7619"/>
                  </a:lnTo>
                  <a:lnTo>
                    <a:pt x="5451347" y="7619"/>
                  </a:lnTo>
                  <a:close/>
                </a:path>
                <a:path w="7226934" h="7620">
                  <a:moveTo>
                    <a:pt x="5487923" y="6095"/>
                  </a:moveTo>
                  <a:lnTo>
                    <a:pt x="5487923" y="3047"/>
                  </a:lnTo>
                  <a:lnTo>
                    <a:pt x="5490971" y="0"/>
                  </a:lnTo>
                  <a:lnTo>
                    <a:pt x="5492496" y="0"/>
                  </a:lnTo>
                  <a:lnTo>
                    <a:pt x="5495544" y="3047"/>
                  </a:lnTo>
                  <a:lnTo>
                    <a:pt x="5495544" y="6095"/>
                  </a:lnTo>
                  <a:lnTo>
                    <a:pt x="5494020" y="7619"/>
                  </a:lnTo>
                  <a:lnTo>
                    <a:pt x="5489447" y="7619"/>
                  </a:lnTo>
                  <a:lnTo>
                    <a:pt x="5487923" y="6095"/>
                  </a:lnTo>
                  <a:close/>
                </a:path>
                <a:path w="7226934" h="7620">
                  <a:moveTo>
                    <a:pt x="5524500" y="6095"/>
                  </a:moveTo>
                  <a:lnTo>
                    <a:pt x="5524500" y="3047"/>
                  </a:lnTo>
                  <a:lnTo>
                    <a:pt x="5527547" y="0"/>
                  </a:lnTo>
                  <a:lnTo>
                    <a:pt x="5529071" y="0"/>
                  </a:lnTo>
                  <a:lnTo>
                    <a:pt x="5532120" y="3047"/>
                  </a:lnTo>
                  <a:lnTo>
                    <a:pt x="5532120" y="6095"/>
                  </a:lnTo>
                  <a:lnTo>
                    <a:pt x="5530596" y="7619"/>
                  </a:lnTo>
                  <a:lnTo>
                    <a:pt x="5526023" y="7619"/>
                  </a:lnTo>
                  <a:lnTo>
                    <a:pt x="5524500" y="6095"/>
                  </a:lnTo>
                  <a:close/>
                </a:path>
                <a:path w="7226934" h="7620">
                  <a:moveTo>
                    <a:pt x="5561076" y="6095"/>
                  </a:moveTo>
                  <a:lnTo>
                    <a:pt x="5561076" y="3047"/>
                  </a:lnTo>
                  <a:lnTo>
                    <a:pt x="5564123" y="0"/>
                  </a:lnTo>
                  <a:lnTo>
                    <a:pt x="5565647" y="0"/>
                  </a:lnTo>
                  <a:lnTo>
                    <a:pt x="5568696" y="3047"/>
                  </a:lnTo>
                  <a:lnTo>
                    <a:pt x="5568696" y="6095"/>
                  </a:lnTo>
                  <a:lnTo>
                    <a:pt x="5567171" y="7619"/>
                  </a:lnTo>
                  <a:lnTo>
                    <a:pt x="5562600" y="7619"/>
                  </a:lnTo>
                  <a:lnTo>
                    <a:pt x="5561076" y="6095"/>
                  </a:lnTo>
                  <a:close/>
                </a:path>
                <a:path w="7226934" h="7620">
                  <a:moveTo>
                    <a:pt x="5599176" y="7619"/>
                  </a:moveTo>
                  <a:lnTo>
                    <a:pt x="5599176" y="1523"/>
                  </a:lnTo>
                  <a:lnTo>
                    <a:pt x="5600700" y="1523"/>
                  </a:lnTo>
                  <a:lnTo>
                    <a:pt x="5600700" y="0"/>
                  </a:lnTo>
                  <a:lnTo>
                    <a:pt x="5603747" y="0"/>
                  </a:lnTo>
                  <a:lnTo>
                    <a:pt x="5603747" y="1523"/>
                  </a:lnTo>
                  <a:lnTo>
                    <a:pt x="5605271" y="1523"/>
                  </a:lnTo>
                  <a:lnTo>
                    <a:pt x="5605271" y="7619"/>
                  </a:lnTo>
                  <a:lnTo>
                    <a:pt x="5599176" y="7619"/>
                  </a:lnTo>
                  <a:close/>
                </a:path>
                <a:path w="7226934" h="7620">
                  <a:moveTo>
                    <a:pt x="5597652" y="6095"/>
                  </a:moveTo>
                  <a:lnTo>
                    <a:pt x="5597652" y="3047"/>
                  </a:lnTo>
                  <a:lnTo>
                    <a:pt x="5599176" y="3047"/>
                  </a:lnTo>
                  <a:lnTo>
                    <a:pt x="5599176" y="6095"/>
                  </a:lnTo>
                  <a:lnTo>
                    <a:pt x="5597652" y="6095"/>
                  </a:lnTo>
                  <a:close/>
                </a:path>
                <a:path w="7226934" h="7620">
                  <a:moveTo>
                    <a:pt x="5635752" y="7619"/>
                  </a:moveTo>
                  <a:lnTo>
                    <a:pt x="5635752" y="1523"/>
                  </a:lnTo>
                  <a:lnTo>
                    <a:pt x="5637276" y="1523"/>
                  </a:lnTo>
                  <a:lnTo>
                    <a:pt x="5637276" y="0"/>
                  </a:lnTo>
                  <a:lnTo>
                    <a:pt x="5640323" y="0"/>
                  </a:lnTo>
                  <a:lnTo>
                    <a:pt x="5640323" y="1523"/>
                  </a:lnTo>
                  <a:lnTo>
                    <a:pt x="5641847" y="1523"/>
                  </a:lnTo>
                  <a:lnTo>
                    <a:pt x="5641847" y="7619"/>
                  </a:lnTo>
                  <a:lnTo>
                    <a:pt x="5635752" y="7619"/>
                  </a:lnTo>
                  <a:close/>
                </a:path>
                <a:path w="7226934" h="7620">
                  <a:moveTo>
                    <a:pt x="5678423" y="6095"/>
                  </a:moveTo>
                  <a:lnTo>
                    <a:pt x="5678423" y="3047"/>
                  </a:lnTo>
                  <a:lnTo>
                    <a:pt x="5679947" y="3047"/>
                  </a:lnTo>
                  <a:lnTo>
                    <a:pt x="5679947" y="6095"/>
                  </a:lnTo>
                  <a:lnTo>
                    <a:pt x="5678423" y="6095"/>
                  </a:lnTo>
                  <a:close/>
                </a:path>
                <a:path w="7226934" h="7620">
                  <a:moveTo>
                    <a:pt x="5672328" y="7619"/>
                  </a:moveTo>
                  <a:lnTo>
                    <a:pt x="5672328" y="1523"/>
                  </a:lnTo>
                  <a:lnTo>
                    <a:pt x="5673852" y="1523"/>
                  </a:lnTo>
                  <a:lnTo>
                    <a:pt x="5675376" y="0"/>
                  </a:lnTo>
                  <a:lnTo>
                    <a:pt x="5676900" y="0"/>
                  </a:lnTo>
                  <a:lnTo>
                    <a:pt x="5676900" y="1523"/>
                  </a:lnTo>
                  <a:lnTo>
                    <a:pt x="5678423" y="1523"/>
                  </a:lnTo>
                  <a:lnTo>
                    <a:pt x="5678423" y="7619"/>
                  </a:lnTo>
                  <a:lnTo>
                    <a:pt x="5672328" y="7619"/>
                  </a:lnTo>
                  <a:close/>
                </a:path>
                <a:path w="7226934" h="7620">
                  <a:moveTo>
                    <a:pt x="5708904" y="6095"/>
                  </a:moveTo>
                  <a:lnTo>
                    <a:pt x="5708904" y="3047"/>
                  </a:lnTo>
                  <a:lnTo>
                    <a:pt x="5711952" y="0"/>
                  </a:lnTo>
                  <a:lnTo>
                    <a:pt x="5713476" y="0"/>
                  </a:lnTo>
                  <a:lnTo>
                    <a:pt x="5716523" y="3047"/>
                  </a:lnTo>
                  <a:lnTo>
                    <a:pt x="5716523" y="6095"/>
                  </a:lnTo>
                  <a:lnTo>
                    <a:pt x="5715000" y="7619"/>
                  </a:lnTo>
                  <a:lnTo>
                    <a:pt x="5710428" y="7619"/>
                  </a:lnTo>
                  <a:lnTo>
                    <a:pt x="5708904" y="6095"/>
                  </a:lnTo>
                  <a:close/>
                </a:path>
                <a:path w="7226934" h="7620">
                  <a:moveTo>
                    <a:pt x="5745479" y="6095"/>
                  </a:moveTo>
                  <a:lnTo>
                    <a:pt x="5745479" y="3047"/>
                  </a:lnTo>
                  <a:lnTo>
                    <a:pt x="5748528" y="0"/>
                  </a:lnTo>
                  <a:lnTo>
                    <a:pt x="5750052" y="0"/>
                  </a:lnTo>
                  <a:lnTo>
                    <a:pt x="5753100" y="3047"/>
                  </a:lnTo>
                  <a:lnTo>
                    <a:pt x="5753100" y="6095"/>
                  </a:lnTo>
                  <a:lnTo>
                    <a:pt x="5751576" y="7619"/>
                  </a:lnTo>
                  <a:lnTo>
                    <a:pt x="5747004" y="7619"/>
                  </a:lnTo>
                  <a:lnTo>
                    <a:pt x="5745479" y="6095"/>
                  </a:lnTo>
                  <a:close/>
                </a:path>
                <a:path w="7226934" h="7620">
                  <a:moveTo>
                    <a:pt x="5783580" y="7619"/>
                  </a:moveTo>
                  <a:lnTo>
                    <a:pt x="5783580" y="1523"/>
                  </a:lnTo>
                  <a:lnTo>
                    <a:pt x="5785104" y="0"/>
                  </a:lnTo>
                  <a:lnTo>
                    <a:pt x="5786628" y="0"/>
                  </a:lnTo>
                  <a:lnTo>
                    <a:pt x="5789676" y="3047"/>
                  </a:lnTo>
                  <a:lnTo>
                    <a:pt x="5789676" y="6095"/>
                  </a:lnTo>
                  <a:lnTo>
                    <a:pt x="5788152" y="7619"/>
                  </a:lnTo>
                  <a:lnTo>
                    <a:pt x="5783580" y="7619"/>
                  </a:lnTo>
                  <a:close/>
                </a:path>
                <a:path w="7226934" h="7620">
                  <a:moveTo>
                    <a:pt x="5782055" y="6095"/>
                  </a:moveTo>
                  <a:lnTo>
                    <a:pt x="5782055" y="3047"/>
                  </a:lnTo>
                  <a:lnTo>
                    <a:pt x="5783580" y="3047"/>
                  </a:lnTo>
                  <a:lnTo>
                    <a:pt x="5783580" y="6095"/>
                  </a:lnTo>
                  <a:lnTo>
                    <a:pt x="5782055" y="6095"/>
                  </a:lnTo>
                  <a:close/>
                </a:path>
                <a:path w="7226934" h="7620">
                  <a:moveTo>
                    <a:pt x="5820155" y="7619"/>
                  </a:moveTo>
                  <a:lnTo>
                    <a:pt x="5820155" y="1523"/>
                  </a:lnTo>
                  <a:lnTo>
                    <a:pt x="5821680" y="1523"/>
                  </a:lnTo>
                  <a:lnTo>
                    <a:pt x="5821680" y="0"/>
                  </a:lnTo>
                  <a:lnTo>
                    <a:pt x="5824728" y="0"/>
                  </a:lnTo>
                  <a:lnTo>
                    <a:pt x="5824728" y="1523"/>
                  </a:lnTo>
                  <a:lnTo>
                    <a:pt x="5826252" y="1523"/>
                  </a:lnTo>
                  <a:lnTo>
                    <a:pt x="5826252" y="7619"/>
                  </a:lnTo>
                  <a:lnTo>
                    <a:pt x="5820155" y="7619"/>
                  </a:lnTo>
                  <a:close/>
                </a:path>
                <a:path w="7226934" h="7620">
                  <a:moveTo>
                    <a:pt x="5818631" y="6095"/>
                  </a:moveTo>
                  <a:lnTo>
                    <a:pt x="5818631" y="3047"/>
                  </a:lnTo>
                  <a:lnTo>
                    <a:pt x="5820155" y="3047"/>
                  </a:lnTo>
                  <a:lnTo>
                    <a:pt x="5820155" y="6095"/>
                  </a:lnTo>
                  <a:lnTo>
                    <a:pt x="5818631" y="6095"/>
                  </a:lnTo>
                  <a:close/>
                </a:path>
                <a:path w="7226934" h="7620">
                  <a:moveTo>
                    <a:pt x="5856731" y="7619"/>
                  </a:moveTo>
                  <a:lnTo>
                    <a:pt x="5856731" y="1523"/>
                  </a:lnTo>
                  <a:lnTo>
                    <a:pt x="5858255" y="1523"/>
                  </a:lnTo>
                  <a:lnTo>
                    <a:pt x="5858255" y="0"/>
                  </a:lnTo>
                  <a:lnTo>
                    <a:pt x="5861304" y="0"/>
                  </a:lnTo>
                  <a:lnTo>
                    <a:pt x="5861304" y="1523"/>
                  </a:lnTo>
                  <a:lnTo>
                    <a:pt x="5862828" y="1523"/>
                  </a:lnTo>
                  <a:lnTo>
                    <a:pt x="5862828" y="7619"/>
                  </a:lnTo>
                  <a:lnTo>
                    <a:pt x="5856731" y="7619"/>
                  </a:lnTo>
                  <a:close/>
                </a:path>
                <a:path w="7226934" h="7620">
                  <a:moveTo>
                    <a:pt x="5899404" y="6095"/>
                  </a:moveTo>
                  <a:lnTo>
                    <a:pt x="5899404" y="3047"/>
                  </a:lnTo>
                  <a:lnTo>
                    <a:pt x="5900928" y="3047"/>
                  </a:lnTo>
                  <a:lnTo>
                    <a:pt x="5900928" y="6095"/>
                  </a:lnTo>
                  <a:lnTo>
                    <a:pt x="5899404" y="6095"/>
                  </a:lnTo>
                  <a:close/>
                </a:path>
                <a:path w="7226934" h="7620">
                  <a:moveTo>
                    <a:pt x="5893308" y="7619"/>
                  </a:moveTo>
                  <a:lnTo>
                    <a:pt x="5893308" y="1523"/>
                  </a:lnTo>
                  <a:lnTo>
                    <a:pt x="5894831" y="1523"/>
                  </a:lnTo>
                  <a:lnTo>
                    <a:pt x="5896355" y="0"/>
                  </a:lnTo>
                  <a:lnTo>
                    <a:pt x="5897880" y="0"/>
                  </a:lnTo>
                  <a:lnTo>
                    <a:pt x="5897880" y="1523"/>
                  </a:lnTo>
                  <a:lnTo>
                    <a:pt x="5899404" y="1523"/>
                  </a:lnTo>
                  <a:lnTo>
                    <a:pt x="5899404" y="7619"/>
                  </a:lnTo>
                  <a:lnTo>
                    <a:pt x="5893308" y="7619"/>
                  </a:lnTo>
                  <a:close/>
                </a:path>
                <a:path w="7226934" h="7620">
                  <a:moveTo>
                    <a:pt x="5929884" y="6095"/>
                  </a:moveTo>
                  <a:lnTo>
                    <a:pt x="5929884" y="3047"/>
                  </a:lnTo>
                  <a:lnTo>
                    <a:pt x="5932931" y="0"/>
                  </a:lnTo>
                  <a:lnTo>
                    <a:pt x="5934455" y="0"/>
                  </a:lnTo>
                  <a:lnTo>
                    <a:pt x="5937504" y="3047"/>
                  </a:lnTo>
                  <a:lnTo>
                    <a:pt x="5937504" y="6095"/>
                  </a:lnTo>
                  <a:lnTo>
                    <a:pt x="5935980" y="7619"/>
                  </a:lnTo>
                  <a:lnTo>
                    <a:pt x="5931408" y="7619"/>
                  </a:lnTo>
                  <a:lnTo>
                    <a:pt x="5929884" y="6095"/>
                  </a:lnTo>
                  <a:close/>
                </a:path>
                <a:path w="7226934" h="7620">
                  <a:moveTo>
                    <a:pt x="5966460" y="6095"/>
                  </a:moveTo>
                  <a:lnTo>
                    <a:pt x="5966460" y="3047"/>
                  </a:lnTo>
                  <a:lnTo>
                    <a:pt x="5969508" y="0"/>
                  </a:lnTo>
                  <a:lnTo>
                    <a:pt x="5971031" y="0"/>
                  </a:lnTo>
                  <a:lnTo>
                    <a:pt x="5974080" y="3047"/>
                  </a:lnTo>
                  <a:lnTo>
                    <a:pt x="5974080" y="6095"/>
                  </a:lnTo>
                  <a:lnTo>
                    <a:pt x="5972555" y="7619"/>
                  </a:lnTo>
                  <a:lnTo>
                    <a:pt x="5967984" y="7619"/>
                  </a:lnTo>
                  <a:lnTo>
                    <a:pt x="5966460" y="6095"/>
                  </a:lnTo>
                  <a:close/>
                </a:path>
                <a:path w="7226934" h="7620">
                  <a:moveTo>
                    <a:pt x="6004560" y="7619"/>
                  </a:moveTo>
                  <a:lnTo>
                    <a:pt x="6004560" y="1523"/>
                  </a:lnTo>
                  <a:lnTo>
                    <a:pt x="6006084" y="0"/>
                  </a:lnTo>
                  <a:lnTo>
                    <a:pt x="6007608" y="0"/>
                  </a:lnTo>
                  <a:lnTo>
                    <a:pt x="6010655" y="3047"/>
                  </a:lnTo>
                  <a:lnTo>
                    <a:pt x="6010655" y="6095"/>
                  </a:lnTo>
                  <a:lnTo>
                    <a:pt x="6009131" y="7619"/>
                  </a:lnTo>
                  <a:lnTo>
                    <a:pt x="6004560" y="7619"/>
                  </a:lnTo>
                  <a:close/>
                </a:path>
                <a:path w="7226934" h="7620">
                  <a:moveTo>
                    <a:pt x="6003036" y="6095"/>
                  </a:moveTo>
                  <a:lnTo>
                    <a:pt x="6003036" y="3047"/>
                  </a:lnTo>
                  <a:lnTo>
                    <a:pt x="6004560" y="3047"/>
                  </a:lnTo>
                  <a:lnTo>
                    <a:pt x="6004560" y="6095"/>
                  </a:lnTo>
                  <a:lnTo>
                    <a:pt x="6003036" y="6095"/>
                  </a:lnTo>
                  <a:close/>
                </a:path>
                <a:path w="7226934" h="7620">
                  <a:moveTo>
                    <a:pt x="6041136" y="7619"/>
                  </a:moveTo>
                  <a:lnTo>
                    <a:pt x="6041136" y="1523"/>
                  </a:lnTo>
                  <a:lnTo>
                    <a:pt x="6042660" y="1523"/>
                  </a:lnTo>
                  <a:lnTo>
                    <a:pt x="6042660" y="0"/>
                  </a:lnTo>
                  <a:lnTo>
                    <a:pt x="6045708" y="0"/>
                  </a:lnTo>
                  <a:lnTo>
                    <a:pt x="6045708" y="1523"/>
                  </a:lnTo>
                  <a:lnTo>
                    <a:pt x="6047231" y="1523"/>
                  </a:lnTo>
                  <a:lnTo>
                    <a:pt x="6047231" y="7619"/>
                  </a:lnTo>
                  <a:lnTo>
                    <a:pt x="6041136" y="7619"/>
                  </a:lnTo>
                  <a:close/>
                </a:path>
                <a:path w="7226934" h="7620">
                  <a:moveTo>
                    <a:pt x="6039612" y="6095"/>
                  </a:moveTo>
                  <a:lnTo>
                    <a:pt x="6039612" y="3047"/>
                  </a:lnTo>
                  <a:lnTo>
                    <a:pt x="6041136" y="3047"/>
                  </a:lnTo>
                  <a:lnTo>
                    <a:pt x="6041136" y="6095"/>
                  </a:lnTo>
                  <a:lnTo>
                    <a:pt x="6039612" y="6095"/>
                  </a:lnTo>
                  <a:close/>
                </a:path>
                <a:path w="7226934" h="7620">
                  <a:moveTo>
                    <a:pt x="6077712" y="7619"/>
                  </a:moveTo>
                  <a:lnTo>
                    <a:pt x="6077712" y="1523"/>
                  </a:lnTo>
                  <a:lnTo>
                    <a:pt x="6079236" y="1523"/>
                  </a:lnTo>
                  <a:lnTo>
                    <a:pt x="6079236" y="0"/>
                  </a:lnTo>
                  <a:lnTo>
                    <a:pt x="6082284" y="0"/>
                  </a:lnTo>
                  <a:lnTo>
                    <a:pt x="6082284" y="1523"/>
                  </a:lnTo>
                  <a:lnTo>
                    <a:pt x="6083808" y="1523"/>
                  </a:lnTo>
                  <a:lnTo>
                    <a:pt x="6083808" y="7619"/>
                  </a:lnTo>
                  <a:lnTo>
                    <a:pt x="6077712" y="7619"/>
                  </a:lnTo>
                  <a:close/>
                </a:path>
                <a:path w="7226934" h="7620">
                  <a:moveTo>
                    <a:pt x="6120384" y="6095"/>
                  </a:moveTo>
                  <a:lnTo>
                    <a:pt x="6120384" y="3047"/>
                  </a:lnTo>
                  <a:lnTo>
                    <a:pt x="6121908" y="3047"/>
                  </a:lnTo>
                  <a:lnTo>
                    <a:pt x="6121908" y="6095"/>
                  </a:lnTo>
                  <a:lnTo>
                    <a:pt x="6120384" y="6095"/>
                  </a:lnTo>
                  <a:close/>
                </a:path>
                <a:path w="7226934" h="7620">
                  <a:moveTo>
                    <a:pt x="6114288" y="6095"/>
                  </a:moveTo>
                  <a:lnTo>
                    <a:pt x="6114288" y="3047"/>
                  </a:lnTo>
                  <a:lnTo>
                    <a:pt x="6117336" y="0"/>
                  </a:lnTo>
                  <a:lnTo>
                    <a:pt x="6118860" y="0"/>
                  </a:lnTo>
                  <a:lnTo>
                    <a:pt x="6118860" y="1523"/>
                  </a:lnTo>
                  <a:lnTo>
                    <a:pt x="6120384" y="1523"/>
                  </a:lnTo>
                  <a:lnTo>
                    <a:pt x="6120384" y="7619"/>
                  </a:lnTo>
                  <a:lnTo>
                    <a:pt x="6115812" y="7619"/>
                  </a:lnTo>
                  <a:lnTo>
                    <a:pt x="6114288" y="6095"/>
                  </a:lnTo>
                  <a:close/>
                </a:path>
                <a:path w="7226934" h="7620">
                  <a:moveTo>
                    <a:pt x="6150863" y="6095"/>
                  </a:moveTo>
                  <a:lnTo>
                    <a:pt x="6150863" y="3047"/>
                  </a:lnTo>
                  <a:lnTo>
                    <a:pt x="6153912" y="0"/>
                  </a:lnTo>
                  <a:lnTo>
                    <a:pt x="6155436" y="0"/>
                  </a:lnTo>
                  <a:lnTo>
                    <a:pt x="6158484" y="3047"/>
                  </a:lnTo>
                  <a:lnTo>
                    <a:pt x="6158484" y="6095"/>
                  </a:lnTo>
                  <a:lnTo>
                    <a:pt x="6156960" y="7619"/>
                  </a:lnTo>
                  <a:lnTo>
                    <a:pt x="6152388" y="7619"/>
                  </a:lnTo>
                  <a:lnTo>
                    <a:pt x="6150863" y="6095"/>
                  </a:lnTo>
                  <a:close/>
                </a:path>
                <a:path w="7226934" h="7620">
                  <a:moveTo>
                    <a:pt x="6187439" y="6095"/>
                  </a:moveTo>
                  <a:lnTo>
                    <a:pt x="6187439" y="3047"/>
                  </a:lnTo>
                  <a:lnTo>
                    <a:pt x="6190488" y="0"/>
                  </a:lnTo>
                  <a:lnTo>
                    <a:pt x="6192012" y="0"/>
                  </a:lnTo>
                  <a:lnTo>
                    <a:pt x="6195060" y="3047"/>
                  </a:lnTo>
                  <a:lnTo>
                    <a:pt x="6195060" y="6095"/>
                  </a:lnTo>
                  <a:lnTo>
                    <a:pt x="6193536" y="7619"/>
                  </a:lnTo>
                  <a:lnTo>
                    <a:pt x="6188963" y="7619"/>
                  </a:lnTo>
                  <a:lnTo>
                    <a:pt x="6187439" y="6095"/>
                  </a:lnTo>
                  <a:close/>
                </a:path>
                <a:path w="7226934" h="7620">
                  <a:moveTo>
                    <a:pt x="6225539" y="7619"/>
                  </a:moveTo>
                  <a:lnTo>
                    <a:pt x="6225539" y="1523"/>
                  </a:lnTo>
                  <a:lnTo>
                    <a:pt x="6227063" y="1523"/>
                  </a:lnTo>
                  <a:lnTo>
                    <a:pt x="6227063" y="0"/>
                  </a:lnTo>
                  <a:lnTo>
                    <a:pt x="6228588" y="0"/>
                  </a:lnTo>
                  <a:lnTo>
                    <a:pt x="6231636" y="3047"/>
                  </a:lnTo>
                  <a:lnTo>
                    <a:pt x="6231636" y="6095"/>
                  </a:lnTo>
                  <a:lnTo>
                    <a:pt x="6230112" y="7619"/>
                  </a:lnTo>
                  <a:lnTo>
                    <a:pt x="6225539" y="7619"/>
                  </a:lnTo>
                  <a:close/>
                </a:path>
                <a:path w="7226934" h="7620">
                  <a:moveTo>
                    <a:pt x="6224016" y="6095"/>
                  </a:moveTo>
                  <a:lnTo>
                    <a:pt x="6224016" y="3047"/>
                  </a:lnTo>
                  <a:lnTo>
                    <a:pt x="6225539" y="3047"/>
                  </a:lnTo>
                  <a:lnTo>
                    <a:pt x="6225539" y="6095"/>
                  </a:lnTo>
                  <a:lnTo>
                    <a:pt x="6224016" y="6095"/>
                  </a:lnTo>
                  <a:close/>
                </a:path>
                <a:path w="7226934" h="7620">
                  <a:moveTo>
                    <a:pt x="6262116" y="7619"/>
                  </a:moveTo>
                  <a:lnTo>
                    <a:pt x="6262116" y="1523"/>
                  </a:lnTo>
                  <a:lnTo>
                    <a:pt x="6263639" y="1523"/>
                  </a:lnTo>
                  <a:lnTo>
                    <a:pt x="6263639" y="0"/>
                  </a:lnTo>
                  <a:lnTo>
                    <a:pt x="6266688" y="0"/>
                  </a:lnTo>
                  <a:lnTo>
                    <a:pt x="6266688" y="1523"/>
                  </a:lnTo>
                  <a:lnTo>
                    <a:pt x="6268212" y="1523"/>
                  </a:lnTo>
                  <a:lnTo>
                    <a:pt x="6268212" y="7619"/>
                  </a:lnTo>
                  <a:lnTo>
                    <a:pt x="6262116" y="7619"/>
                  </a:lnTo>
                  <a:close/>
                </a:path>
                <a:path w="7226934" h="7620">
                  <a:moveTo>
                    <a:pt x="6260592" y="6095"/>
                  </a:moveTo>
                  <a:lnTo>
                    <a:pt x="6260592" y="3047"/>
                  </a:lnTo>
                  <a:lnTo>
                    <a:pt x="6262116" y="3047"/>
                  </a:lnTo>
                  <a:lnTo>
                    <a:pt x="6262116" y="6095"/>
                  </a:lnTo>
                  <a:lnTo>
                    <a:pt x="6260592" y="6095"/>
                  </a:lnTo>
                  <a:close/>
                </a:path>
                <a:path w="7226934" h="7620">
                  <a:moveTo>
                    <a:pt x="6298692" y="7619"/>
                  </a:moveTo>
                  <a:lnTo>
                    <a:pt x="6298692" y="1523"/>
                  </a:lnTo>
                  <a:lnTo>
                    <a:pt x="6300216" y="1523"/>
                  </a:lnTo>
                  <a:lnTo>
                    <a:pt x="6300216" y="0"/>
                  </a:lnTo>
                  <a:lnTo>
                    <a:pt x="6303263" y="0"/>
                  </a:lnTo>
                  <a:lnTo>
                    <a:pt x="6303263" y="1523"/>
                  </a:lnTo>
                  <a:lnTo>
                    <a:pt x="6304788" y="1523"/>
                  </a:lnTo>
                  <a:lnTo>
                    <a:pt x="6304788" y="7619"/>
                  </a:lnTo>
                  <a:lnTo>
                    <a:pt x="6298692" y="7619"/>
                  </a:lnTo>
                  <a:close/>
                </a:path>
                <a:path w="7226934" h="7620">
                  <a:moveTo>
                    <a:pt x="6341363" y="6095"/>
                  </a:moveTo>
                  <a:lnTo>
                    <a:pt x="6341363" y="3047"/>
                  </a:lnTo>
                  <a:lnTo>
                    <a:pt x="6342888" y="3047"/>
                  </a:lnTo>
                  <a:lnTo>
                    <a:pt x="6342888" y="6095"/>
                  </a:lnTo>
                  <a:lnTo>
                    <a:pt x="6341363" y="6095"/>
                  </a:lnTo>
                  <a:close/>
                </a:path>
                <a:path w="7226934" h="7620">
                  <a:moveTo>
                    <a:pt x="6335268" y="6095"/>
                  </a:moveTo>
                  <a:lnTo>
                    <a:pt x="6335268" y="3047"/>
                  </a:lnTo>
                  <a:lnTo>
                    <a:pt x="6338316" y="0"/>
                  </a:lnTo>
                  <a:lnTo>
                    <a:pt x="6339839" y="0"/>
                  </a:lnTo>
                  <a:lnTo>
                    <a:pt x="6339839" y="1523"/>
                  </a:lnTo>
                  <a:lnTo>
                    <a:pt x="6341363" y="1523"/>
                  </a:lnTo>
                  <a:lnTo>
                    <a:pt x="6341363" y="7619"/>
                  </a:lnTo>
                  <a:lnTo>
                    <a:pt x="6336792" y="7619"/>
                  </a:lnTo>
                  <a:lnTo>
                    <a:pt x="6335268" y="6095"/>
                  </a:lnTo>
                  <a:close/>
                </a:path>
                <a:path w="7226934" h="7620">
                  <a:moveTo>
                    <a:pt x="6371844" y="6095"/>
                  </a:moveTo>
                  <a:lnTo>
                    <a:pt x="6371844" y="3047"/>
                  </a:lnTo>
                  <a:lnTo>
                    <a:pt x="6374892" y="0"/>
                  </a:lnTo>
                  <a:lnTo>
                    <a:pt x="6376416" y="0"/>
                  </a:lnTo>
                  <a:lnTo>
                    <a:pt x="6379463" y="3047"/>
                  </a:lnTo>
                  <a:lnTo>
                    <a:pt x="6379463" y="6095"/>
                  </a:lnTo>
                  <a:lnTo>
                    <a:pt x="6377939" y="7619"/>
                  </a:lnTo>
                  <a:lnTo>
                    <a:pt x="6373368" y="7619"/>
                  </a:lnTo>
                  <a:lnTo>
                    <a:pt x="6371844" y="6095"/>
                  </a:lnTo>
                  <a:close/>
                </a:path>
                <a:path w="7226934" h="7620">
                  <a:moveTo>
                    <a:pt x="6408420" y="6095"/>
                  </a:moveTo>
                  <a:lnTo>
                    <a:pt x="6408420" y="3047"/>
                  </a:lnTo>
                  <a:lnTo>
                    <a:pt x="6411468" y="0"/>
                  </a:lnTo>
                  <a:lnTo>
                    <a:pt x="6412992" y="0"/>
                  </a:lnTo>
                  <a:lnTo>
                    <a:pt x="6416039" y="3047"/>
                  </a:lnTo>
                  <a:lnTo>
                    <a:pt x="6416039" y="6095"/>
                  </a:lnTo>
                  <a:lnTo>
                    <a:pt x="6414516" y="7619"/>
                  </a:lnTo>
                  <a:lnTo>
                    <a:pt x="6409944" y="7619"/>
                  </a:lnTo>
                  <a:lnTo>
                    <a:pt x="6408420" y="6095"/>
                  </a:lnTo>
                  <a:close/>
                </a:path>
                <a:path w="7226934" h="7620">
                  <a:moveTo>
                    <a:pt x="6446520" y="7619"/>
                  </a:moveTo>
                  <a:lnTo>
                    <a:pt x="6446520" y="1523"/>
                  </a:lnTo>
                  <a:lnTo>
                    <a:pt x="6448044" y="1523"/>
                  </a:lnTo>
                  <a:lnTo>
                    <a:pt x="6448044" y="0"/>
                  </a:lnTo>
                  <a:lnTo>
                    <a:pt x="6449568" y="0"/>
                  </a:lnTo>
                  <a:lnTo>
                    <a:pt x="6452616" y="3047"/>
                  </a:lnTo>
                  <a:lnTo>
                    <a:pt x="6452616" y="6095"/>
                  </a:lnTo>
                  <a:lnTo>
                    <a:pt x="6451092" y="7619"/>
                  </a:lnTo>
                  <a:lnTo>
                    <a:pt x="6446520" y="7619"/>
                  </a:lnTo>
                  <a:close/>
                </a:path>
                <a:path w="7226934" h="7620">
                  <a:moveTo>
                    <a:pt x="6444996" y="6095"/>
                  </a:moveTo>
                  <a:lnTo>
                    <a:pt x="6444996" y="3047"/>
                  </a:lnTo>
                  <a:lnTo>
                    <a:pt x="6446520" y="3047"/>
                  </a:lnTo>
                  <a:lnTo>
                    <a:pt x="6446520" y="6095"/>
                  </a:lnTo>
                  <a:lnTo>
                    <a:pt x="6444996" y="6095"/>
                  </a:lnTo>
                  <a:close/>
                </a:path>
                <a:path w="7226934" h="7620">
                  <a:moveTo>
                    <a:pt x="6483096" y="7619"/>
                  </a:moveTo>
                  <a:lnTo>
                    <a:pt x="6483096" y="1523"/>
                  </a:lnTo>
                  <a:lnTo>
                    <a:pt x="6484620" y="1523"/>
                  </a:lnTo>
                  <a:lnTo>
                    <a:pt x="6484620" y="0"/>
                  </a:lnTo>
                  <a:lnTo>
                    <a:pt x="6487668" y="0"/>
                  </a:lnTo>
                  <a:lnTo>
                    <a:pt x="6487668" y="1523"/>
                  </a:lnTo>
                  <a:lnTo>
                    <a:pt x="6489192" y="1523"/>
                  </a:lnTo>
                  <a:lnTo>
                    <a:pt x="6489192" y="7619"/>
                  </a:lnTo>
                  <a:lnTo>
                    <a:pt x="6483096" y="7619"/>
                  </a:lnTo>
                  <a:close/>
                </a:path>
                <a:path w="7226934" h="7620">
                  <a:moveTo>
                    <a:pt x="6525768" y="6095"/>
                  </a:moveTo>
                  <a:lnTo>
                    <a:pt x="6525768" y="3047"/>
                  </a:lnTo>
                  <a:lnTo>
                    <a:pt x="6527292" y="3047"/>
                  </a:lnTo>
                  <a:lnTo>
                    <a:pt x="6527292" y="6095"/>
                  </a:lnTo>
                  <a:lnTo>
                    <a:pt x="6525768" y="6095"/>
                  </a:lnTo>
                  <a:close/>
                </a:path>
                <a:path w="7226934" h="7620">
                  <a:moveTo>
                    <a:pt x="6519672" y="7619"/>
                  </a:moveTo>
                  <a:lnTo>
                    <a:pt x="6519672" y="1523"/>
                  </a:lnTo>
                  <a:lnTo>
                    <a:pt x="6521196" y="1523"/>
                  </a:lnTo>
                  <a:lnTo>
                    <a:pt x="6521196" y="0"/>
                  </a:lnTo>
                  <a:lnTo>
                    <a:pt x="6524244" y="0"/>
                  </a:lnTo>
                  <a:lnTo>
                    <a:pt x="6524244" y="1523"/>
                  </a:lnTo>
                  <a:lnTo>
                    <a:pt x="6525768" y="1523"/>
                  </a:lnTo>
                  <a:lnTo>
                    <a:pt x="6525768" y="7619"/>
                  </a:lnTo>
                  <a:lnTo>
                    <a:pt x="6519672" y="7619"/>
                  </a:lnTo>
                  <a:close/>
                </a:path>
                <a:path w="7226934" h="7620">
                  <a:moveTo>
                    <a:pt x="6562344" y="6095"/>
                  </a:moveTo>
                  <a:lnTo>
                    <a:pt x="6562344" y="3047"/>
                  </a:lnTo>
                  <a:lnTo>
                    <a:pt x="6563868" y="3047"/>
                  </a:lnTo>
                  <a:lnTo>
                    <a:pt x="6563868" y="6095"/>
                  </a:lnTo>
                  <a:lnTo>
                    <a:pt x="6562344" y="6095"/>
                  </a:lnTo>
                  <a:close/>
                </a:path>
                <a:path w="7226934" h="7620">
                  <a:moveTo>
                    <a:pt x="6556247" y="6095"/>
                  </a:moveTo>
                  <a:lnTo>
                    <a:pt x="6556247" y="3047"/>
                  </a:lnTo>
                  <a:lnTo>
                    <a:pt x="6559296" y="0"/>
                  </a:lnTo>
                  <a:lnTo>
                    <a:pt x="6560820" y="0"/>
                  </a:lnTo>
                  <a:lnTo>
                    <a:pt x="6562344" y="1523"/>
                  </a:lnTo>
                  <a:lnTo>
                    <a:pt x="6562344" y="7619"/>
                  </a:lnTo>
                  <a:lnTo>
                    <a:pt x="6557772" y="7619"/>
                  </a:lnTo>
                  <a:lnTo>
                    <a:pt x="6556247" y="6095"/>
                  </a:lnTo>
                  <a:close/>
                </a:path>
                <a:path w="7226934" h="7620">
                  <a:moveTo>
                    <a:pt x="6592823" y="6095"/>
                  </a:moveTo>
                  <a:lnTo>
                    <a:pt x="6592823" y="3047"/>
                  </a:lnTo>
                  <a:lnTo>
                    <a:pt x="6595872" y="0"/>
                  </a:lnTo>
                  <a:lnTo>
                    <a:pt x="6597396" y="0"/>
                  </a:lnTo>
                  <a:lnTo>
                    <a:pt x="6600444" y="3047"/>
                  </a:lnTo>
                  <a:lnTo>
                    <a:pt x="6600444" y="6095"/>
                  </a:lnTo>
                  <a:lnTo>
                    <a:pt x="6598920" y="7619"/>
                  </a:lnTo>
                  <a:lnTo>
                    <a:pt x="6594347" y="7619"/>
                  </a:lnTo>
                  <a:lnTo>
                    <a:pt x="6592823" y="6095"/>
                  </a:lnTo>
                  <a:close/>
                </a:path>
                <a:path w="7226934" h="7620">
                  <a:moveTo>
                    <a:pt x="6629400" y="6095"/>
                  </a:moveTo>
                  <a:lnTo>
                    <a:pt x="6629400" y="3047"/>
                  </a:lnTo>
                  <a:lnTo>
                    <a:pt x="6632447" y="0"/>
                  </a:lnTo>
                  <a:lnTo>
                    <a:pt x="6633972" y="0"/>
                  </a:lnTo>
                  <a:lnTo>
                    <a:pt x="6637020" y="3047"/>
                  </a:lnTo>
                  <a:lnTo>
                    <a:pt x="6637020" y="6095"/>
                  </a:lnTo>
                  <a:lnTo>
                    <a:pt x="6635496" y="7619"/>
                  </a:lnTo>
                  <a:lnTo>
                    <a:pt x="6630923" y="7619"/>
                  </a:lnTo>
                  <a:lnTo>
                    <a:pt x="6629400" y="6095"/>
                  </a:lnTo>
                  <a:close/>
                </a:path>
                <a:path w="7226934" h="7620">
                  <a:moveTo>
                    <a:pt x="6667500" y="7619"/>
                  </a:moveTo>
                  <a:lnTo>
                    <a:pt x="6667500" y="1523"/>
                  </a:lnTo>
                  <a:lnTo>
                    <a:pt x="6669023" y="1523"/>
                  </a:lnTo>
                  <a:lnTo>
                    <a:pt x="6669023" y="0"/>
                  </a:lnTo>
                  <a:lnTo>
                    <a:pt x="6670547" y="0"/>
                  </a:lnTo>
                  <a:lnTo>
                    <a:pt x="6673596" y="3047"/>
                  </a:lnTo>
                  <a:lnTo>
                    <a:pt x="6673596" y="6095"/>
                  </a:lnTo>
                  <a:lnTo>
                    <a:pt x="6672072" y="7619"/>
                  </a:lnTo>
                  <a:lnTo>
                    <a:pt x="6667500" y="7619"/>
                  </a:lnTo>
                  <a:close/>
                </a:path>
                <a:path w="7226934" h="7620">
                  <a:moveTo>
                    <a:pt x="6665976" y="6095"/>
                  </a:moveTo>
                  <a:lnTo>
                    <a:pt x="6665976" y="3047"/>
                  </a:lnTo>
                  <a:lnTo>
                    <a:pt x="6667500" y="3047"/>
                  </a:lnTo>
                  <a:lnTo>
                    <a:pt x="6667500" y="6095"/>
                  </a:lnTo>
                  <a:lnTo>
                    <a:pt x="6665976" y="6095"/>
                  </a:lnTo>
                  <a:close/>
                </a:path>
                <a:path w="7226934" h="7620">
                  <a:moveTo>
                    <a:pt x="6704076" y="7619"/>
                  </a:moveTo>
                  <a:lnTo>
                    <a:pt x="6704076" y="1523"/>
                  </a:lnTo>
                  <a:lnTo>
                    <a:pt x="6705600" y="1523"/>
                  </a:lnTo>
                  <a:lnTo>
                    <a:pt x="6705600" y="0"/>
                  </a:lnTo>
                  <a:lnTo>
                    <a:pt x="6708647" y="0"/>
                  </a:lnTo>
                  <a:lnTo>
                    <a:pt x="6708647" y="1523"/>
                  </a:lnTo>
                  <a:lnTo>
                    <a:pt x="6710172" y="1523"/>
                  </a:lnTo>
                  <a:lnTo>
                    <a:pt x="6710172" y="7619"/>
                  </a:lnTo>
                  <a:lnTo>
                    <a:pt x="6704076" y="7619"/>
                  </a:lnTo>
                  <a:close/>
                </a:path>
                <a:path w="7226934" h="7620">
                  <a:moveTo>
                    <a:pt x="6746747" y="6095"/>
                  </a:moveTo>
                  <a:lnTo>
                    <a:pt x="6746747" y="3047"/>
                  </a:lnTo>
                  <a:lnTo>
                    <a:pt x="6748272" y="3047"/>
                  </a:lnTo>
                  <a:lnTo>
                    <a:pt x="6748272" y="6095"/>
                  </a:lnTo>
                  <a:lnTo>
                    <a:pt x="6746747" y="6095"/>
                  </a:lnTo>
                  <a:close/>
                </a:path>
                <a:path w="7226934" h="7620">
                  <a:moveTo>
                    <a:pt x="6740652" y="7619"/>
                  </a:moveTo>
                  <a:lnTo>
                    <a:pt x="6740652" y="1523"/>
                  </a:lnTo>
                  <a:lnTo>
                    <a:pt x="6742176" y="1523"/>
                  </a:lnTo>
                  <a:lnTo>
                    <a:pt x="6742176" y="0"/>
                  </a:lnTo>
                  <a:lnTo>
                    <a:pt x="6745223" y="0"/>
                  </a:lnTo>
                  <a:lnTo>
                    <a:pt x="6745223" y="1523"/>
                  </a:lnTo>
                  <a:lnTo>
                    <a:pt x="6746747" y="1523"/>
                  </a:lnTo>
                  <a:lnTo>
                    <a:pt x="6746747" y="7619"/>
                  </a:lnTo>
                  <a:lnTo>
                    <a:pt x="6740652" y="7619"/>
                  </a:lnTo>
                  <a:close/>
                </a:path>
                <a:path w="7226934" h="7620">
                  <a:moveTo>
                    <a:pt x="6783323" y="6095"/>
                  </a:moveTo>
                  <a:lnTo>
                    <a:pt x="6783323" y="3047"/>
                  </a:lnTo>
                  <a:lnTo>
                    <a:pt x="6784847" y="3047"/>
                  </a:lnTo>
                  <a:lnTo>
                    <a:pt x="6784847" y="6095"/>
                  </a:lnTo>
                  <a:lnTo>
                    <a:pt x="6783323" y="6095"/>
                  </a:lnTo>
                  <a:close/>
                </a:path>
                <a:path w="7226934" h="7620">
                  <a:moveTo>
                    <a:pt x="6777228" y="6095"/>
                  </a:moveTo>
                  <a:lnTo>
                    <a:pt x="6777228" y="3047"/>
                  </a:lnTo>
                  <a:lnTo>
                    <a:pt x="6780276" y="0"/>
                  </a:lnTo>
                  <a:lnTo>
                    <a:pt x="6781800" y="0"/>
                  </a:lnTo>
                  <a:lnTo>
                    <a:pt x="6783323" y="1523"/>
                  </a:lnTo>
                  <a:lnTo>
                    <a:pt x="6783323" y="7619"/>
                  </a:lnTo>
                  <a:lnTo>
                    <a:pt x="6778752" y="7619"/>
                  </a:lnTo>
                  <a:lnTo>
                    <a:pt x="6777228" y="6095"/>
                  </a:lnTo>
                  <a:close/>
                </a:path>
                <a:path w="7226934" h="7620">
                  <a:moveTo>
                    <a:pt x="6813804" y="6095"/>
                  </a:moveTo>
                  <a:lnTo>
                    <a:pt x="6813804" y="3047"/>
                  </a:lnTo>
                  <a:lnTo>
                    <a:pt x="6816852" y="0"/>
                  </a:lnTo>
                  <a:lnTo>
                    <a:pt x="6818376" y="0"/>
                  </a:lnTo>
                  <a:lnTo>
                    <a:pt x="6821423" y="3047"/>
                  </a:lnTo>
                  <a:lnTo>
                    <a:pt x="6821423" y="6095"/>
                  </a:lnTo>
                  <a:lnTo>
                    <a:pt x="6819900" y="7619"/>
                  </a:lnTo>
                  <a:lnTo>
                    <a:pt x="6815328" y="7619"/>
                  </a:lnTo>
                  <a:lnTo>
                    <a:pt x="6813804" y="6095"/>
                  </a:lnTo>
                  <a:close/>
                </a:path>
                <a:path w="7226934" h="7620">
                  <a:moveTo>
                    <a:pt x="6850380" y="6095"/>
                  </a:moveTo>
                  <a:lnTo>
                    <a:pt x="6850380" y="3047"/>
                  </a:lnTo>
                  <a:lnTo>
                    <a:pt x="6853428" y="0"/>
                  </a:lnTo>
                  <a:lnTo>
                    <a:pt x="6854952" y="0"/>
                  </a:lnTo>
                  <a:lnTo>
                    <a:pt x="6858000" y="3047"/>
                  </a:lnTo>
                  <a:lnTo>
                    <a:pt x="6858000" y="6095"/>
                  </a:lnTo>
                  <a:lnTo>
                    <a:pt x="6856476" y="7619"/>
                  </a:lnTo>
                  <a:lnTo>
                    <a:pt x="6851904" y="7619"/>
                  </a:lnTo>
                  <a:lnTo>
                    <a:pt x="6850380" y="6095"/>
                  </a:lnTo>
                  <a:close/>
                </a:path>
                <a:path w="7226934" h="7620">
                  <a:moveTo>
                    <a:pt x="6888480" y="7619"/>
                  </a:moveTo>
                  <a:lnTo>
                    <a:pt x="6888480" y="1523"/>
                  </a:lnTo>
                  <a:lnTo>
                    <a:pt x="6890004" y="1523"/>
                  </a:lnTo>
                  <a:lnTo>
                    <a:pt x="6890004" y="0"/>
                  </a:lnTo>
                  <a:lnTo>
                    <a:pt x="6891528" y="0"/>
                  </a:lnTo>
                  <a:lnTo>
                    <a:pt x="6893052" y="1523"/>
                  </a:lnTo>
                  <a:lnTo>
                    <a:pt x="6894576" y="1523"/>
                  </a:lnTo>
                  <a:lnTo>
                    <a:pt x="6894576" y="7619"/>
                  </a:lnTo>
                  <a:lnTo>
                    <a:pt x="6888480" y="7619"/>
                  </a:lnTo>
                  <a:close/>
                </a:path>
                <a:path w="7226934" h="7620">
                  <a:moveTo>
                    <a:pt x="6886955" y="6095"/>
                  </a:moveTo>
                  <a:lnTo>
                    <a:pt x="6886955" y="3047"/>
                  </a:lnTo>
                  <a:lnTo>
                    <a:pt x="6888480" y="3047"/>
                  </a:lnTo>
                  <a:lnTo>
                    <a:pt x="6888480" y="6095"/>
                  </a:lnTo>
                  <a:lnTo>
                    <a:pt x="6886955" y="6095"/>
                  </a:lnTo>
                  <a:close/>
                </a:path>
                <a:path w="7226934" h="7620">
                  <a:moveTo>
                    <a:pt x="6925055" y="7619"/>
                  </a:moveTo>
                  <a:lnTo>
                    <a:pt x="6925055" y="1523"/>
                  </a:lnTo>
                  <a:lnTo>
                    <a:pt x="6926580" y="1523"/>
                  </a:lnTo>
                  <a:lnTo>
                    <a:pt x="6926580" y="0"/>
                  </a:lnTo>
                  <a:lnTo>
                    <a:pt x="6929628" y="0"/>
                  </a:lnTo>
                  <a:lnTo>
                    <a:pt x="6929628" y="1523"/>
                  </a:lnTo>
                  <a:lnTo>
                    <a:pt x="6931152" y="1523"/>
                  </a:lnTo>
                  <a:lnTo>
                    <a:pt x="6931152" y="7619"/>
                  </a:lnTo>
                  <a:lnTo>
                    <a:pt x="6925055" y="7619"/>
                  </a:lnTo>
                  <a:close/>
                </a:path>
                <a:path w="7226934" h="7620">
                  <a:moveTo>
                    <a:pt x="6967728" y="6095"/>
                  </a:moveTo>
                  <a:lnTo>
                    <a:pt x="6967728" y="3047"/>
                  </a:lnTo>
                  <a:lnTo>
                    <a:pt x="6969252" y="3047"/>
                  </a:lnTo>
                  <a:lnTo>
                    <a:pt x="6969252" y="6095"/>
                  </a:lnTo>
                  <a:lnTo>
                    <a:pt x="6967728" y="6095"/>
                  </a:lnTo>
                  <a:close/>
                </a:path>
                <a:path w="7226934" h="7620">
                  <a:moveTo>
                    <a:pt x="6961632" y="7619"/>
                  </a:moveTo>
                  <a:lnTo>
                    <a:pt x="6961632" y="1523"/>
                  </a:lnTo>
                  <a:lnTo>
                    <a:pt x="6963156" y="1523"/>
                  </a:lnTo>
                  <a:lnTo>
                    <a:pt x="6963156" y="0"/>
                  </a:lnTo>
                  <a:lnTo>
                    <a:pt x="6966204" y="0"/>
                  </a:lnTo>
                  <a:lnTo>
                    <a:pt x="6966204" y="1523"/>
                  </a:lnTo>
                  <a:lnTo>
                    <a:pt x="6967728" y="1523"/>
                  </a:lnTo>
                  <a:lnTo>
                    <a:pt x="6967728" y="7619"/>
                  </a:lnTo>
                  <a:lnTo>
                    <a:pt x="6961632" y="7619"/>
                  </a:lnTo>
                  <a:close/>
                </a:path>
                <a:path w="7226934" h="7620">
                  <a:moveTo>
                    <a:pt x="7004304" y="6095"/>
                  </a:moveTo>
                  <a:lnTo>
                    <a:pt x="7004304" y="3047"/>
                  </a:lnTo>
                  <a:lnTo>
                    <a:pt x="7005828" y="3047"/>
                  </a:lnTo>
                  <a:lnTo>
                    <a:pt x="7005828" y="6095"/>
                  </a:lnTo>
                  <a:lnTo>
                    <a:pt x="7004304" y="6095"/>
                  </a:lnTo>
                  <a:close/>
                </a:path>
                <a:path w="7226934" h="7620">
                  <a:moveTo>
                    <a:pt x="6998208" y="6095"/>
                  </a:moveTo>
                  <a:lnTo>
                    <a:pt x="6998208" y="3047"/>
                  </a:lnTo>
                  <a:lnTo>
                    <a:pt x="7001256" y="0"/>
                  </a:lnTo>
                  <a:lnTo>
                    <a:pt x="7002780" y="0"/>
                  </a:lnTo>
                  <a:lnTo>
                    <a:pt x="7004304" y="1523"/>
                  </a:lnTo>
                  <a:lnTo>
                    <a:pt x="7004304" y="7619"/>
                  </a:lnTo>
                  <a:lnTo>
                    <a:pt x="6999732" y="7619"/>
                  </a:lnTo>
                  <a:lnTo>
                    <a:pt x="6998208" y="6095"/>
                  </a:lnTo>
                  <a:close/>
                </a:path>
                <a:path w="7226934" h="7620">
                  <a:moveTo>
                    <a:pt x="7034784" y="6095"/>
                  </a:moveTo>
                  <a:lnTo>
                    <a:pt x="7034784" y="3047"/>
                  </a:lnTo>
                  <a:lnTo>
                    <a:pt x="7037832" y="0"/>
                  </a:lnTo>
                  <a:lnTo>
                    <a:pt x="7039356" y="0"/>
                  </a:lnTo>
                  <a:lnTo>
                    <a:pt x="7042404" y="3047"/>
                  </a:lnTo>
                  <a:lnTo>
                    <a:pt x="7042404" y="6095"/>
                  </a:lnTo>
                  <a:lnTo>
                    <a:pt x="7040880" y="7619"/>
                  </a:lnTo>
                  <a:lnTo>
                    <a:pt x="7036308" y="7619"/>
                  </a:lnTo>
                  <a:lnTo>
                    <a:pt x="7034784" y="6095"/>
                  </a:lnTo>
                  <a:close/>
                </a:path>
                <a:path w="7226934" h="7620">
                  <a:moveTo>
                    <a:pt x="7071360" y="6095"/>
                  </a:moveTo>
                  <a:lnTo>
                    <a:pt x="7071360" y="3047"/>
                  </a:lnTo>
                  <a:lnTo>
                    <a:pt x="7074408" y="0"/>
                  </a:lnTo>
                  <a:lnTo>
                    <a:pt x="7075932" y="0"/>
                  </a:lnTo>
                  <a:lnTo>
                    <a:pt x="7078980" y="3047"/>
                  </a:lnTo>
                  <a:lnTo>
                    <a:pt x="7078980" y="6095"/>
                  </a:lnTo>
                  <a:lnTo>
                    <a:pt x="7077456" y="7619"/>
                  </a:lnTo>
                  <a:lnTo>
                    <a:pt x="7072884" y="7619"/>
                  </a:lnTo>
                  <a:lnTo>
                    <a:pt x="7071360" y="6095"/>
                  </a:lnTo>
                  <a:close/>
                </a:path>
                <a:path w="7226934" h="7620">
                  <a:moveTo>
                    <a:pt x="7109460" y="7619"/>
                  </a:moveTo>
                  <a:lnTo>
                    <a:pt x="7109460" y="1523"/>
                  </a:lnTo>
                  <a:lnTo>
                    <a:pt x="7110984" y="1523"/>
                  </a:lnTo>
                  <a:lnTo>
                    <a:pt x="7110984" y="0"/>
                  </a:lnTo>
                  <a:lnTo>
                    <a:pt x="7112508" y="0"/>
                  </a:lnTo>
                  <a:lnTo>
                    <a:pt x="7114032" y="1523"/>
                  </a:lnTo>
                  <a:lnTo>
                    <a:pt x="7115556" y="1523"/>
                  </a:lnTo>
                  <a:lnTo>
                    <a:pt x="7115556" y="7619"/>
                  </a:lnTo>
                  <a:lnTo>
                    <a:pt x="7109460" y="7619"/>
                  </a:lnTo>
                  <a:close/>
                </a:path>
                <a:path w="7226934" h="7620">
                  <a:moveTo>
                    <a:pt x="7107936" y="6095"/>
                  </a:moveTo>
                  <a:lnTo>
                    <a:pt x="7107936" y="3047"/>
                  </a:lnTo>
                  <a:lnTo>
                    <a:pt x="7109460" y="3047"/>
                  </a:lnTo>
                  <a:lnTo>
                    <a:pt x="7109460" y="6095"/>
                  </a:lnTo>
                  <a:lnTo>
                    <a:pt x="7107936" y="6095"/>
                  </a:lnTo>
                  <a:close/>
                </a:path>
                <a:path w="7226934" h="7620">
                  <a:moveTo>
                    <a:pt x="7146036" y="7619"/>
                  </a:moveTo>
                  <a:lnTo>
                    <a:pt x="7146036" y="1523"/>
                  </a:lnTo>
                  <a:lnTo>
                    <a:pt x="7147560" y="1523"/>
                  </a:lnTo>
                  <a:lnTo>
                    <a:pt x="7147560" y="0"/>
                  </a:lnTo>
                  <a:lnTo>
                    <a:pt x="7150608" y="0"/>
                  </a:lnTo>
                  <a:lnTo>
                    <a:pt x="7150608" y="1523"/>
                  </a:lnTo>
                  <a:lnTo>
                    <a:pt x="7152132" y="1523"/>
                  </a:lnTo>
                  <a:lnTo>
                    <a:pt x="7152132" y="7619"/>
                  </a:lnTo>
                  <a:lnTo>
                    <a:pt x="7146036" y="7619"/>
                  </a:lnTo>
                  <a:close/>
                </a:path>
                <a:path w="7226934" h="7620">
                  <a:moveTo>
                    <a:pt x="7188708" y="6095"/>
                  </a:moveTo>
                  <a:lnTo>
                    <a:pt x="7188708" y="3047"/>
                  </a:lnTo>
                  <a:lnTo>
                    <a:pt x="7190232" y="3047"/>
                  </a:lnTo>
                  <a:lnTo>
                    <a:pt x="7190232" y="6095"/>
                  </a:lnTo>
                  <a:lnTo>
                    <a:pt x="7188708" y="6095"/>
                  </a:lnTo>
                  <a:close/>
                </a:path>
                <a:path w="7226934" h="7620">
                  <a:moveTo>
                    <a:pt x="7182612" y="7619"/>
                  </a:moveTo>
                  <a:lnTo>
                    <a:pt x="7182612" y="1523"/>
                  </a:lnTo>
                  <a:lnTo>
                    <a:pt x="7184136" y="1523"/>
                  </a:lnTo>
                  <a:lnTo>
                    <a:pt x="7184136" y="0"/>
                  </a:lnTo>
                  <a:lnTo>
                    <a:pt x="7187184" y="0"/>
                  </a:lnTo>
                  <a:lnTo>
                    <a:pt x="7187184" y="1523"/>
                  </a:lnTo>
                  <a:lnTo>
                    <a:pt x="7188708" y="1523"/>
                  </a:lnTo>
                  <a:lnTo>
                    <a:pt x="7188708" y="7619"/>
                  </a:lnTo>
                  <a:lnTo>
                    <a:pt x="7182612" y="7619"/>
                  </a:lnTo>
                  <a:close/>
                </a:path>
                <a:path w="7226934" h="7620">
                  <a:moveTo>
                    <a:pt x="7219188" y="6095"/>
                  </a:moveTo>
                  <a:lnTo>
                    <a:pt x="7219188" y="3047"/>
                  </a:lnTo>
                  <a:lnTo>
                    <a:pt x="7222236" y="0"/>
                  </a:lnTo>
                  <a:lnTo>
                    <a:pt x="7223760" y="0"/>
                  </a:lnTo>
                  <a:lnTo>
                    <a:pt x="7226808" y="3047"/>
                  </a:lnTo>
                  <a:lnTo>
                    <a:pt x="7226808" y="6095"/>
                  </a:lnTo>
                  <a:lnTo>
                    <a:pt x="7225284" y="7619"/>
                  </a:lnTo>
                  <a:lnTo>
                    <a:pt x="7220712" y="7619"/>
                  </a:lnTo>
                  <a:lnTo>
                    <a:pt x="7219188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3587" y="4826507"/>
              <a:ext cx="89916" cy="6400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78179" y="4183380"/>
              <a:ext cx="7226934" cy="7620"/>
            </a:xfrm>
            <a:custGeom>
              <a:avLst/>
              <a:gdLst/>
              <a:ahLst/>
              <a:cxnLst/>
              <a:rect l="l" t="t" r="r" b="b"/>
              <a:pathLst>
                <a:path w="7226934" h="7620">
                  <a:moveTo>
                    <a:pt x="0" y="6095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6095"/>
                  </a:lnTo>
                  <a:lnTo>
                    <a:pt x="4571" y="6095"/>
                  </a:lnTo>
                  <a:lnTo>
                    <a:pt x="4571" y="7619"/>
                  </a:lnTo>
                  <a:lnTo>
                    <a:pt x="1523" y="7619"/>
                  </a:lnTo>
                  <a:lnTo>
                    <a:pt x="1523" y="6095"/>
                  </a:lnTo>
                  <a:lnTo>
                    <a:pt x="0" y="6095"/>
                  </a:lnTo>
                  <a:close/>
                </a:path>
                <a:path w="7226934" h="7620">
                  <a:moveTo>
                    <a:pt x="42671" y="4571"/>
                  </a:moveTo>
                  <a:lnTo>
                    <a:pt x="42671" y="1523"/>
                  </a:lnTo>
                  <a:lnTo>
                    <a:pt x="44196" y="1523"/>
                  </a:lnTo>
                  <a:lnTo>
                    <a:pt x="44196" y="4571"/>
                  </a:lnTo>
                  <a:lnTo>
                    <a:pt x="42671" y="4571"/>
                  </a:lnTo>
                  <a:close/>
                </a:path>
                <a:path w="7226934" h="7620">
                  <a:moveTo>
                    <a:pt x="36575" y="6095"/>
                  </a:moveTo>
                  <a:lnTo>
                    <a:pt x="36575" y="0"/>
                  </a:lnTo>
                  <a:lnTo>
                    <a:pt x="42671" y="0"/>
                  </a:lnTo>
                  <a:lnTo>
                    <a:pt x="42671" y="6095"/>
                  </a:lnTo>
                  <a:lnTo>
                    <a:pt x="41148" y="6095"/>
                  </a:lnTo>
                  <a:lnTo>
                    <a:pt x="41148" y="7619"/>
                  </a:lnTo>
                  <a:lnTo>
                    <a:pt x="39623" y="7619"/>
                  </a:lnTo>
                  <a:lnTo>
                    <a:pt x="38100" y="6095"/>
                  </a:lnTo>
                  <a:lnTo>
                    <a:pt x="36575" y="6095"/>
                  </a:lnTo>
                  <a:close/>
                </a:path>
                <a:path w="7226934" h="7620">
                  <a:moveTo>
                    <a:pt x="73151" y="4571"/>
                  </a:moveTo>
                  <a:lnTo>
                    <a:pt x="73151" y="1523"/>
                  </a:lnTo>
                  <a:lnTo>
                    <a:pt x="74675" y="0"/>
                  </a:lnTo>
                  <a:lnTo>
                    <a:pt x="79248" y="0"/>
                  </a:lnTo>
                  <a:lnTo>
                    <a:pt x="80771" y="1523"/>
                  </a:lnTo>
                  <a:lnTo>
                    <a:pt x="80771" y="4571"/>
                  </a:lnTo>
                  <a:lnTo>
                    <a:pt x="77723" y="7619"/>
                  </a:lnTo>
                  <a:lnTo>
                    <a:pt x="76200" y="7619"/>
                  </a:lnTo>
                  <a:lnTo>
                    <a:pt x="73151" y="4571"/>
                  </a:lnTo>
                  <a:close/>
                </a:path>
                <a:path w="7226934" h="7620">
                  <a:moveTo>
                    <a:pt x="109727" y="4571"/>
                  </a:moveTo>
                  <a:lnTo>
                    <a:pt x="109727" y="1523"/>
                  </a:lnTo>
                  <a:lnTo>
                    <a:pt x="111251" y="0"/>
                  </a:lnTo>
                  <a:lnTo>
                    <a:pt x="115823" y="0"/>
                  </a:lnTo>
                  <a:lnTo>
                    <a:pt x="117348" y="1523"/>
                  </a:lnTo>
                  <a:lnTo>
                    <a:pt x="117348" y="4571"/>
                  </a:lnTo>
                  <a:lnTo>
                    <a:pt x="114300" y="7619"/>
                  </a:lnTo>
                  <a:lnTo>
                    <a:pt x="112775" y="7619"/>
                  </a:lnTo>
                  <a:lnTo>
                    <a:pt x="109727" y="4571"/>
                  </a:lnTo>
                  <a:close/>
                </a:path>
                <a:path w="7226934" h="7620">
                  <a:moveTo>
                    <a:pt x="147827" y="6095"/>
                  </a:moveTo>
                  <a:lnTo>
                    <a:pt x="147827" y="0"/>
                  </a:lnTo>
                  <a:lnTo>
                    <a:pt x="152400" y="0"/>
                  </a:lnTo>
                  <a:lnTo>
                    <a:pt x="153923" y="1523"/>
                  </a:lnTo>
                  <a:lnTo>
                    <a:pt x="153923" y="4571"/>
                  </a:lnTo>
                  <a:lnTo>
                    <a:pt x="150875" y="7619"/>
                  </a:lnTo>
                  <a:lnTo>
                    <a:pt x="149351" y="7619"/>
                  </a:lnTo>
                  <a:lnTo>
                    <a:pt x="147827" y="6095"/>
                  </a:lnTo>
                  <a:close/>
                </a:path>
                <a:path w="7226934" h="7620">
                  <a:moveTo>
                    <a:pt x="146303" y="4571"/>
                  </a:moveTo>
                  <a:lnTo>
                    <a:pt x="146303" y="1523"/>
                  </a:lnTo>
                  <a:lnTo>
                    <a:pt x="147827" y="1523"/>
                  </a:lnTo>
                  <a:lnTo>
                    <a:pt x="147827" y="4571"/>
                  </a:lnTo>
                  <a:lnTo>
                    <a:pt x="146303" y="4571"/>
                  </a:lnTo>
                  <a:close/>
                </a:path>
                <a:path w="7226934" h="7620">
                  <a:moveTo>
                    <a:pt x="184403" y="6095"/>
                  </a:moveTo>
                  <a:lnTo>
                    <a:pt x="184403" y="0"/>
                  </a:lnTo>
                  <a:lnTo>
                    <a:pt x="190500" y="0"/>
                  </a:lnTo>
                  <a:lnTo>
                    <a:pt x="190500" y="6095"/>
                  </a:lnTo>
                  <a:lnTo>
                    <a:pt x="188975" y="6095"/>
                  </a:lnTo>
                  <a:lnTo>
                    <a:pt x="188975" y="7619"/>
                  </a:lnTo>
                  <a:lnTo>
                    <a:pt x="185927" y="7619"/>
                  </a:lnTo>
                  <a:lnTo>
                    <a:pt x="185927" y="6095"/>
                  </a:lnTo>
                  <a:lnTo>
                    <a:pt x="184403" y="6095"/>
                  </a:lnTo>
                  <a:close/>
                </a:path>
                <a:path w="7226934" h="7620">
                  <a:moveTo>
                    <a:pt x="182880" y="4571"/>
                  </a:moveTo>
                  <a:lnTo>
                    <a:pt x="182880" y="1523"/>
                  </a:lnTo>
                  <a:lnTo>
                    <a:pt x="184403" y="1523"/>
                  </a:lnTo>
                  <a:lnTo>
                    <a:pt x="184403" y="4571"/>
                  </a:lnTo>
                  <a:lnTo>
                    <a:pt x="182880" y="4571"/>
                  </a:lnTo>
                  <a:close/>
                </a:path>
                <a:path w="7226934" h="7620">
                  <a:moveTo>
                    <a:pt x="220980" y="6095"/>
                  </a:moveTo>
                  <a:lnTo>
                    <a:pt x="220980" y="0"/>
                  </a:lnTo>
                  <a:lnTo>
                    <a:pt x="227075" y="0"/>
                  </a:lnTo>
                  <a:lnTo>
                    <a:pt x="227075" y="6095"/>
                  </a:lnTo>
                  <a:lnTo>
                    <a:pt x="225551" y="6095"/>
                  </a:lnTo>
                  <a:lnTo>
                    <a:pt x="225551" y="7619"/>
                  </a:lnTo>
                  <a:lnTo>
                    <a:pt x="222503" y="7619"/>
                  </a:lnTo>
                  <a:lnTo>
                    <a:pt x="222503" y="6095"/>
                  </a:lnTo>
                  <a:lnTo>
                    <a:pt x="220980" y="6095"/>
                  </a:lnTo>
                  <a:close/>
                </a:path>
                <a:path w="7226934" h="7620">
                  <a:moveTo>
                    <a:pt x="263651" y="4571"/>
                  </a:moveTo>
                  <a:lnTo>
                    <a:pt x="263651" y="1523"/>
                  </a:lnTo>
                  <a:lnTo>
                    <a:pt x="265175" y="1523"/>
                  </a:lnTo>
                  <a:lnTo>
                    <a:pt x="265175" y="4571"/>
                  </a:lnTo>
                  <a:lnTo>
                    <a:pt x="263651" y="4571"/>
                  </a:lnTo>
                  <a:close/>
                </a:path>
                <a:path w="7226934" h="7620">
                  <a:moveTo>
                    <a:pt x="257555" y="4571"/>
                  </a:moveTo>
                  <a:lnTo>
                    <a:pt x="257555" y="1523"/>
                  </a:lnTo>
                  <a:lnTo>
                    <a:pt x="259080" y="0"/>
                  </a:lnTo>
                  <a:lnTo>
                    <a:pt x="263651" y="0"/>
                  </a:lnTo>
                  <a:lnTo>
                    <a:pt x="263651" y="6095"/>
                  </a:lnTo>
                  <a:lnTo>
                    <a:pt x="262127" y="6095"/>
                  </a:lnTo>
                  <a:lnTo>
                    <a:pt x="262127" y="7619"/>
                  </a:lnTo>
                  <a:lnTo>
                    <a:pt x="260603" y="7619"/>
                  </a:lnTo>
                  <a:lnTo>
                    <a:pt x="257555" y="4571"/>
                  </a:lnTo>
                  <a:close/>
                </a:path>
                <a:path w="7226934" h="7620">
                  <a:moveTo>
                    <a:pt x="294132" y="4571"/>
                  </a:moveTo>
                  <a:lnTo>
                    <a:pt x="294132" y="1523"/>
                  </a:lnTo>
                  <a:lnTo>
                    <a:pt x="295655" y="0"/>
                  </a:lnTo>
                  <a:lnTo>
                    <a:pt x="300227" y="0"/>
                  </a:lnTo>
                  <a:lnTo>
                    <a:pt x="301751" y="1523"/>
                  </a:lnTo>
                  <a:lnTo>
                    <a:pt x="301751" y="4571"/>
                  </a:lnTo>
                  <a:lnTo>
                    <a:pt x="298703" y="7619"/>
                  </a:lnTo>
                  <a:lnTo>
                    <a:pt x="297180" y="7619"/>
                  </a:lnTo>
                  <a:lnTo>
                    <a:pt x="294132" y="4571"/>
                  </a:lnTo>
                  <a:close/>
                </a:path>
                <a:path w="7226934" h="7620">
                  <a:moveTo>
                    <a:pt x="330707" y="4571"/>
                  </a:moveTo>
                  <a:lnTo>
                    <a:pt x="330707" y="1523"/>
                  </a:lnTo>
                  <a:lnTo>
                    <a:pt x="332232" y="0"/>
                  </a:lnTo>
                  <a:lnTo>
                    <a:pt x="336803" y="0"/>
                  </a:lnTo>
                  <a:lnTo>
                    <a:pt x="338327" y="1523"/>
                  </a:lnTo>
                  <a:lnTo>
                    <a:pt x="338327" y="4571"/>
                  </a:lnTo>
                  <a:lnTo>
                    <a:pt x="335280" y="7619"/>
                  </a:lnTo>
                  <a:lnTo>
                    <a:pt x="333755" y="7619"/>
                  </a:lnTo>
                  <a:lnTo>
                    <a:pt x="330707" y="4571"/>
                  </a:lnTo>
                  <a:close/>
                </a:path>
                <a:path w="7226934" h="7620">
                  <a:moveTo>
                    <a:pt x="368807" y="6095"/>
                  </a:moveTo>
                  <a:lnTo>
                    <a:pt x="368807" y="0"/>
                  </a:lnTo>
                  <a:lnTo>
                    <a:pt x="373380" y="0"/>
                  </a:lnTo>
                  <a:lnTo>
                    <a:pt x="374903" y="1523"/>
                  </a:lnTo>
                  <a:lnTo>
                    <a:pt x="374903" y="4571"/>
                  </a:lnTo>
                  <a:lnTo>
                    <a:pt x="371855" y="7619"/>
                  </a:lnTo>
                  <a:lnTo>
                    <a:pt x="370332" y="7619"/>
                  </a:lnTo>
                  <a:lnTo>
                    <a:pt x="368807" y="6095"/>
                  </a:lnTo>
                  <a:close/>
                </a:path>
                <a:path w="7226934" h="7620">
                  <a:moveTo>
                    <a:pt x="367283" y="4571"/>
                  </a:moveTo>
                  <a:lnTo>
                    <a:pt x="367283" y="1523"/>
                  </a:lnTo>
                  <a:lnTo>
                    <a:pt x="368807" y="1523"/>
                  </a:lnTo>
                  <a:lnTo>
                    <a:pt x="368807" y="4571"/>
                  </a:lnTo>
                  <a:lnTo>
                    <a:pt x="367283" y="4571"/>
                  </a:lnTo>
                  <a:close/>
                </a:path>
                <a:path w="7226934" h="7620">
                  <a:moveTo>
                    <a:pt x="405383" y="6095"/>
                  </a:moveTo>
                  <a:lnTo>
                    <a:pt x="405383" y="0"/>
                  </a:lnTo>
                  <a:lnTo>
                    <a:pt x="411480" y="0"/>
                  </a:lnTo>
                  <a:lnTo>
                    <a:pt x="411480" y="6095"/>
                  </a:lnTo>
                  <a:lnTo>
                    <a:pt x="409955" y="6095"/>
                  </a:lnTo>
                  <a:lnTo>
                    <a:pt x="409955" y="7619"/>
                  </a:lnTo>
                  <a:lnTo>
                    <a:pt x="406907" y="7619"/>
                  </a:lnTo>
                  <a:lnTo>
                    <a:pt x="406907" y="6095"/>
                  </a:lnTo>
                  <a:lnTo>
                    <a:pt x="405383" y="6095"/>
                  </a:lnTo>
                  <a:close/>
                </a:path>
                <a:path w="7226934" h="7620">
                  <a:moveTo>
                    <a:pt x="403859" y="4571"/>
                  </a:moveTo>
                  <a:lnTo>
                    <a:pt x="403859" y="1523"/>
                  </a:lnTo>
                  <a:lnTo>
                    <a:pt x="405383" y="1523"/>
                  </a:lnTo>
                  <a:lnTo>
                    <a:pt x="405383" y="4571"/>
                  </a:lnTo>
                  <a:lnTo>
                    <a:pt x="403859" y="4571"/>
                  </a:lnTo>
                  <a:close/>
                </a:path>
                <a:path w="7226934" h="7620">
                  <a:moveTo>
                    <a:pt x="441959" y="6095"/>
                  </a:moveTo>
                  <a:lnTo>
                    <a:pt x="441959" y="0"/>
                  </a:lnTo>
                  <a:lnTo>
                    <a:pt x="448055" y="0"/>
                  </a:lnTo>
                  <a:lnTo>
                    <a:pt x="448055" y="6095"/>
                  </a:lnTo>
                  <a:lnTo>
                    <a:pt x="446532" y="6095"/>
                  </a:lnTo>
                  <a:lnTo>
                    <a:pt x="446532" y="7619"/>
                  </a:lnTo>
                  <a:lnTo>
                    <a:pt x="443483" y="7619"/>
                  </a:lnTo>
                  <a:lnTo>
                    <a:pt x="443483" y="6095"/>
                  </a:lnTo>
                  <a:lnTo>
                    <a:pt x="441959" y="6095"/>
                  </a:lnTo>
                  <a:close/>
                </a:path>
                <a:path w="7226934" h="7620">
                  <a:moveTo>
                    <a:pt x="484632" y="4571"/>
                  </a:moveTo>
                  <a:lnTo>
                    <a:pt x="484632" y="1523"/>
                  </a:lnTo>
                  <a:lnTo>
                    <a:pt x="486155" y="1523"/>
                  </a:lnTo>
                  <a:lnTo>
                    <a:pt x="486155" y="4571"/>
                  </a:lnTo>
                  <a:lnTo>
                    <a:pt x="484632" y="4571"/>
                  </a:lnTo>
                  <a:close/>
                </a:path>
                <a:path w="7226934" h="7620">
                  <a:moveTo>
                    <a:pt x="478535" y="4571"/>
                  </a:moveTo>
                  <a:lnTo>
                    <a:pt x="478535" y="1523"/>
                  </a:lnTo>
                  <a:lnTo>
                    <a:pt x="480059" y="0"/>
                  </a:lnTo>
                  <a:lnTo>
                    <a:pt x="484632" y="0"/>
                  </a:lnTo>
                  <a:lnTo>
                    <a:pt x="484632" y="6095"/>
                  </a:lnTo>
                  <a:lnTo>
                    <a:pt x="483107" y="6095"/>
                  </a:lnTo>
                  <a:lnTo>
                    <a:pt x="483107" y="7619"/>
                  </a:lnTo>
                  <a:lnTo>
                    <a:pt x="481583" y="7619"/>
                  </a:lnTo>
                  <a:lnTo>
                    <a:pt x="478535" y="4571"/>
                  </a:lnTo>
                  <a:close/>
                </a:path>
                <a:path w="7226934" h="7620">
                  <a:moveTo>
                    <a:pt x="515112" y="4571"/>
                  </a:moveTo>
                  <a:lnTo>
                    <a:pt x="515112" y="1523"/>
                  </a:lnTo>
                  <a:lnTo>
                    <a:pt x="516635" y="0"/>
                  </a:lnTo>
                  <a:lnTo>
                    <a:pt x="521207" y="0"/>
                  </a:lnTo>
                  <a:lnTo>
                    <a:pt x="522732" y="1523"/>
                  </a:lnTo>
                  <a:lnTo>
                    <a:pt x="522732" y="4571"/>
                  </a:lnTo>
                  <a:lnTo>
                    <a:pt x="519683" y="7619"/>
                  </a:lnTo>
                  <a:lnTo>
                    <a:pt x="518159" y="7619"/>
                  </a:lnTo>
                  <a:lnTo>
                    <a:pt x="515112" y="4571"/>
                  </a:lnTo>
                  <a:close/>
                </a:path>
                <a:path w="7226934" h="7620">
                  <a:moveTo>
                    <a:pt x="551687" y="4571"/>
                  </a:moveTo>
                  <a:lnTo>
                    <a:pt x="551687" y="1523"/>
                  </a:lnTo>
                  <a:lnTo>
                    <a:pt x="553212" y="0"/>
                  </a:lnTo>
                  <a:lnTo>
                    <a:pt x="557783" y="0"/>
                  </a:lnTo>
                  <a:lnTo>
                    <a:pt x="559307" y="1523"/>
                  </a:lnTo>
                  <a:lnTo>
                    <a:pt x="559307" y="4571"/>
                  </a:lnTo>
                  <a:lnTo>
                    <a:pt x="556259" y="7619"/>
                  </a:lnTo>
                  <a:lnTo>
                    <a:pt x="554735" y="7619"/>
                  </a:lnTo>
                  <a:lnTo>
                    <a:pt x="551687" y="4571"/>
                  </a:lnTo>
                  <a:close/>
                </a:path>
                <a:path w="7226934" h="7620">
                  <a:moveTo>
                    <a:pt x="589787" y="6095"/>
                  </a:moveTo>
                  <a:lnTo>
                    <a:pt x="589787" y="0"/>
                  </a:lnTo>
                  <a:lnTo>
                    <a:pt x="594359" y="0"/>
                  </a:lnTo>
                  <a:lnTo>
                    <a:pt x="595883" y="1523"/>
                  </a:lnTo>
                  <a:lnTo>
                    <a:pt x="595883" y="4571"/>
                  </a:lnTo>
                  <a:lnTo>
                    <a:pt x="592835" y="7619"/>
                  </a:lnTo>
                  <a:lnTo>
                    <a:pt x="591312" y="7619"/>
                  </a:lnTo>
                  <a:lnTo>
                    <a:pt x="591312" y="6095"/>
                  </a:lnTo>
                  <a:lnTo>
                    <a:pt x="589787" y="6095"/>
                  </a:lnTo>
                  <a:close/>
                </a:path>
                <a:path w="7226934" h="7620">
                  <a:moveTo>
                    <a:pt x="588264" y="4571"/>
                  </a:moveTo>
                  <a:lnTo>
                    <a:pt x="588264" y="1523"/>
                  </a:lnTo>
                  <a:lnTo>
                    <a:pt x="589787" y="1523"/>
                  </a:lnTo>
                  <a:lnTo>
                    <a:pt x="589787" y="4571"/>
                  </a:lnTo>
                  <a:lnTo>
                    <a:pt x="588264" y="4571"/>
                  </a:lnTo>
                  <a:close/>
                </a:path>
                <a:path w="7226934" h="7620">
                  <a:moveTo>
                    <a:pt x="626364" y="6095"/>
                  </a:moveTo>
                  <a:lnTo>
                    <a:pt x="626364" y="0"/>
                  </a:lnTo>
                  <a:lnTo>
                    <a:pt x="632459" y="0"/>
                  </a:lnTo>
                  <a:lnTo>
                    <a:pt x="632459" y="6095"/>
                  </a:lnTo>
                  <a:lnTo>
                    <a:pt x="630935" y="6095"/>
                  </a:lnTo>
                  <a:lnTo>
                    <a:pt x="630935" y="7619"/>
                  </a:lnTo>
                  <a:lnTo>
                    <a:pt x="627887" y="7619"/>
                  </a:lnTo>
                  <a:lnTo>
                    <a:pt x="627887" y="6095"/>
                  </a:lnTo>
                  <a:lnTo>
                    <a:pt x="626364" y="6095"/>
                  </a:lnTo>
                  <a:close/>
                </a:path>
                <a:path w="7226934" h="7620">
                  <a:moveTo>
                    <a:pt x="624839" y="4571"/>
                  </a:moveTo>
                  <a:lnTo>
                    <a:pt x="624839" y="1523"/>
                  </a:lnTo>
                  <a:lnTo>
                    <a:pt x="626364" y="1523"/>
                  </a:lnTo>
                  <a:lnTo>
                    <a:pt x="626364" y="4571"/>
                  </a:lnTo>
                  <a:lnTo>
                    <a:pt x="624839" y="4571"/>
                  </a:lnTo>
                  <a:close/>
                </a:path>
                <a:path w="7226934" h="7620">
                  <a:moveTo>
                    <a:pt x="662939" y="6095"/>
                  </a:moveTo>
                  <a:lnTo>
                    <a:pt x="662939" y="0"/>
                  </a:lnTo>
                  <a:lnTo>
                    <a:pt x="669035" y="0"/>
                  </a:lnTo>
                  <a:lnTo>
                    <a:pt x="669035" y="6095"/>
                  </a:lnTo>
                  <a:lnTo>
                    <a:pt x="667512" y="6095"/>
                  </a:lnTo>
                  <a:lnTo>
                    <a:pt x="667512" y="7619"/>
                  </a:lnTo>
                  <a:lnTo>
                    <a:pt x="664464" y="7619"/>
                  </a:lnTo>
                  <a:lnTo>
                    <a:pt x="664464" y="6095"/>
                  </a:lnTo>
                  <a:lnTo>
                    <a:pt x="662939" y="6095"/>
                  </a:lnTo>
                  <a:close/>
                </a:path>
                <a:path w="7226934" h="7620">
                  <a:moveTo>
                    <a:pt x="705612" y="4571"/>
                  </a:moveTo>
                  <a:lnTo>
                    <a:pt x="705612" y="1523"/>
                  </a:lnTo>
                  <a:lnTo>
                    <a:pt x="707135" y="1523"/>
                  </a:lnTo>
                  <a:lnTo>
                    <a:pt x="707135" y="4571"/>
                  </a:lnTo>
                  <a:lnTo>
                    <a:pt x="705612" y="4571"/>
                  </a:lnTo>
                  <a:close/>
                </a:path>
                <a:path w="7226934" h="7620">
                  <a:moveTo>
                    <a:pt x="699516" y="4571"/>
                  </a:moveTo>
                  <a:lnTo>
                    <a:pt x="699516" y="1523"/>
                  </a:lnTo>
                  <a:lnTo>
                    <a:pt x="701039" y="0"/>
                  </a:lnTo>
                  <a:lnTo>
                    <a:pt x="705612" y="0"/>
                  </a:lnTo>
                  <a:lnTo>
                    <a:pt x="705612" y="6095"/>
                  </a:lnTo>
                  <a:lnTo>
                    <a:pt x="704087" y="6095"/>
                  </a:lnTo>
                  <a:lnTo>
                    <a:pt x="704087" y="7619"/>
                  </a:lnTo>
                  <a:lnTo>
                    <a:pt x="702564" y="7619"/>
                  </a:lnTo>
                  <a:lnTo>
                    <a:pt x="699516" y="4571"/>
                  </a:lnTo>
                  <a:close/>
                </a:path>
                <a:path w="7226934" h="7620">
                  <a:moveTo>
                    <a:pt x="736091" y="4571"/>
                  </a:moveTo>
                  <a:lnTo>
                    <a:pt x="736091" y="1523"/>
                  </a:lnTo>
                  <a:lnTo>
                    <a:pt x="737616" y="0"/>
                  </a:lnTo>
                  <a:lnTo>
                    <a:pt x="742187" y="0"/>
                  </a:lnTo>
                  <a:lnTo>
                    <a:pt x="743712" y="1523"/>
                  </a:lnTo>
                  <a:lnTo>
                    <a:pt x="743712" y="4571"/>
                  </a:lnTo>
                  <a:lnTo>
                    <a:pt x="740664" y="7619"/>
                  </a:lnTo>
                  <a:lnTo>
                    <a:pt x="739139" y="7619"/>
                  </a:lnTo>
                  <a:lnTo>
                    <a:pt x="736091" y="4571"/>
                  </a:lnTo>
                  <a:close/>
                </a:path>
                <a:path w="7226934" h="7620">
                  <a:moveTo>
                    <a:pt x="772667" y="4571"/>
                  </a:moveTo>
                  <a:lnTo>
                    <a:pt x="772667" y="1523"/>
                  </a:lnTo>
                  <a:lnTo>
                    <a:pt x="774191" y="0"/>
                  </a:lnTo>
                  <a:lnTo>
                    <a:pt x="778764" y="0"/>
                  </a:lnTo>
                  <a:lnTo>
                    <a:pt x="780287" y="1523"/>
                  </a:lnTo>
                  <a:lnTo>
                    <a:pt x="780287" y="4571"/>
                  </a:lnTo>
                  <a:lnTo>
                    <a:pt x="777239" y="7619"/>
                  </a:lnTo>
                  <a:lnTo>
                    <a:pt x="775716" y="7619"/>
                  </a:lnTo>
                  <a:lnTo>
                    <a:pt x="772667" y="4571"/>
                  </a:lnTo>
                  <a:close/>
                </a:path>
                <a:path w="7226934" h="7620">
                  <a:moveTo>
                    <a:pt x="810767" y="6095"/>
                  </a:moveTo>
                  <a:lnTo>
                    <a:pt x="810767" y="0"/>
                  </a:lnTo>
                  <a:lnTo>
                    <a:pt x="815339" y="0"/>
                  </a:lnTo>
                  <a:lnTo>
                    <a:pt x="816864" y="1523"/>
                  </a:lnTo>
                  <a:lnTo>
                    <a:pt x="816864" y="4571"/>
                  </a:lnTo>
                  <a:lnTo>
                    <a:pt x="813816" y="7619"/>
                  </a:lnTo>
                  <a:lnTo>
                    <a:pt x="812291" y="7619"/>
                  </a:lnTo>
                  <a:lnTo>
                    <a:pt x="812291" y="6095"/>
                  </a:lnTo>
                  <a:lnTo>
                    <a:pt x="810767" y="6095"/>
                  </a:lnTo>
                  <a:close/>
                </a:path>
                <a:path w="7226934" h="7620">
                  <a:moveTo>
                    <a:pt x="809243" y="4571"/>
                  </a:moveTo>
                  <a:lnTo>
                    <a:pt x="809243" y="1523"/>
                  </a:lnTo>
                  <a:lnTo>
                    <a:pt x="810767" y="1523"/>
                  </a:lnTo>
                  <a:lnTo>
                    <a:pt x="810767" y="4571"/>
                  </a:lnTo>
                  <a:lnTo>
                    <a:pt x="809243" y="4571"/>
                  </a:lnTo>
                  <a:close/>
                </a:path>
                <a:path w="7226934" h="7620">
                  <a:moveTo>
                    <a:pt x="847343" y="6095"/>
                  </a:moveTo>
                  <a:lnTo>
                    <a:pt x="847343" y="0"/>
                  </a:lnTo>
                  <a:lnTo>
                    <a:pt x="853439" y="0"/>
                  </a:lnTo>
                  <a:lnTo>
                    <a:pt x="853439" y="6095"/>
                  </a:lnTo>
                  <a:lnTo>
                    <a:pt x="851916" y="6095"/>
                  </a:lnTo>
                  <a:lnTo>
                    <a:pt x="851916" y="7619"/>
                  </a:lnTo>
                  <a:lnTo>
                    <a:pt x="848867" y="7619"/>
                  </a:lnTo>
                  <a:lnTo>
                    <a:pt x="848867" y="6095"/>
                  </a:lnTo>
                  <a:lnTo>
                    <a:pt x="847343" y="6095"/>
                  </a:lnTo>
                  <a:close/>
                </a:path>
                <a:path w="7226934" h="7620">
                  <a:moveTo>
                    <a:pt x="890016" y="4571"/>
                  </a:moveTo>
                  <a:lnTo>
                    <a:pt x="890016" y="1523"/>
                  </a:lnTo>
                  <a:lnTo>
                    <a:pt x="891539" y="1523"/>
                  </a:lnTo>
                  <a:lnTo>
                    <a:pt x="891539" y="4571"/>
                  </a:lnTo>
                  <a:lnTo>
                    <a:pt x="890016" y="4571"/>
                  </a:lnTo>
                  <a:close/>
                </a:path>
                <a:path w="7226934" h="7620">
                  <a:moveTo>
                    <a:pt x="883919" y="6095"/>
                  </a:moveTo>
                  <a:lnTo>
                    <a:pt x="883919" y="0"/>
                  </a:lnTo>
                  <a:lnTo>
                    <a:pt x="890016" y="0"/>
                  </a:lnTo>
                  <a:lnTo>
                    <a:pt x="890016" y="6095"/>
                  </a:lnTo>
                  <a:lnTo>
                    <a:pt x="888491" y="6095"/>
                  </a:lnTo>
                  <a:lnTo>
                    <a:pt x="888491" y="7619"/>
                  </a:lnTo>
                  <a:lnTo>
                    <a:pt x="885443" y="7619"/>
                  </a:lnTo>
                  <a:lnTo>
                    <a:pt x="885443" y="6095"/>
                  </a:lnTo>
                  <a:lnTo>
                    <a:pt x="883919" y="6095"/>
                  </a:lnTo>
                  <a:close/>
                </a:path>
                <a:path w="7226934" h="7620">
                  <a:moveTo>
                    <a:pt x="926591" y="4571"/>
                  </a:moveTo>
                  <a:lnTo>
                    <a:pt x="926591" y="1523"/>
                  </a:lnTo>
                  <a:lnTo>
                    <a:pt x="928116" y="1523"/>
                  </a:lnTo>
                  <a:lnTo>
                    <a:pt x="928116" y="4571"/>
                  </a:lnTo>
                  <a:lnTo>
                    <a:pt x="926591" y="4571"/>
                  </a:lnTo>
                  <a:close/>
                </a:path>
                <a:path w="7226934" h="7620">
                  <a:moveTo>
                    <a:pt x="920496" y="4571"/>
                  </a:moveTo>
                  <a:lnTo>
                    <a:pt x="920496" y="1523"/>
                  </a:lnTo>
                  <a:lnTo>
                    <a:pt x="922019" y="0"/>
                  </a:lnTo>
                  <a:lnTo>
                    <a:pt x="926591" y="0"/>
                  </a:lnTo>
                  <a:lnTo>
                    <a:pt x="926591" y="6095"/>
                  </a:lnTo>
                  <a:lnTo>
                    <a:pt x="925067" y="7619"/>
                  </a:lnTo>
                  <a:lnTo>
                    <a:pt x="923543" y="7619"/>
                  </a:lnTo>
                  <a:lnTo>
                    <a:pt x="920496" y="4571"/>
                  </a:lnTo>
                  <a:close/>
                </a:path>
                <a:path w="7226934" h="7620">
                  <a:moveTo>
                    <a:pt x="957071" y="4571"/>
                  </a:moveTo>
                  <a:lnTo>
                    <a:pt x="957071" y="1523"/>
                  </a:lnTo>
                  <a:lnTo>
                    <a:pt x="958596" y="0"/>
                  </a:lnTo>
                  <a:lnTo>
                    <a:pt x="963167" y="0"/>
                  </a:lnTo>
                  <a:lnTo>
                    <a:pt x="964691" y="1523"/>
                  </a:lnTo>
                  <a:lnTo>
                    <a:pt x="964691" y="4571"/>
                  </a:lnTo>
                  <a:lnTo>
                    <a:pt x="961643" y="7619"/>
                  </a:lnTo>
                  <a:lnTo>
                    <a:pt x="960119" y="7619"/>
                  </a:lnTo>
                  <a:lnTo>
                    <a:pt x="957071" y="4571"/>
                  </a:lnTo>
                  <a:close/>
                </a:path>
                <a:path w="7226934" h="7620">
                  <a:moveTo>
                    <a:pt x="993648" y="4571"/>
                  </a:moveTo>
                  <a:lnTo>
                    <a:pt x="993648" y="1523"/>
                  </a:lnTo>
                  <a:lnTo>
                    <a:pt x="995171" y="0"/>
                  </a:lnTo>
                  <a:lnTo>
                    <a:pt x="999743" y="0"/>
                  </a:lnTo>
                  <a:lnTo>
                    <a:pt x="1001267" y="1523"/>
                  </a:lnTo>
                  <a:lnTo>
                    <a:pt x="1001267" y="4571"/>
                  </a:lnTo>
                  <a:lnTo>
                    <a:pt x="998219" y="7619"/>
                  </a:lnTo>
                  <a:lnTo>
                    <a:pt x="996696" y="7619"/>
                  </a:lnTo>
                  <a:lnTo>
                    <a:pt x="993648" y="4571"/>
                  </a:lnTo>
                  <a:close/>
                </a:path>
                <a:path w="7226934" h="7620">
                  <a:moveTo>
                    <a:pt x="1031748" y="6095"/>
                  </a:moveTo>
                  <a:lnTo>
                    <a:pt x="1031748" y="0"/>
                  </a:lnTo>
                  <a:lnTo>
                    <a:pt x="1036319" y="0"/>
                  </a:lnTo>
                  <a:lnTo>
                    <a:pt x="1037843" y="1523"/>
                  </a:lnTo>
                  <a:lnTo>
                    <a:pt x="1037843" y="4571"/>
                  </a:lnTo>
                  <a:lnTo>
                    <a:pt x="1034796" y="7619"/>
                  </a:lnTo>
                  <a:lnTo>
                    <a:pt x="1033271" y="7619"/>
                  </a:lnTo>
                  <a:lnTo>
                    <a:pt x="1033271" y="6095"/>
                  </a:lnTo>
                  <a:lnTo>
                    <a:pt x="1031748" y="6095"/>
                  </a:lnTo>
                  <a:close/>
                </a:path>
                <a:path w="7226934" h="7620">
                  <a:moveTo>
                    <a:pt x="1030223" y="4571"/>
                  </a:moveTo>
                  <a:lnTo>
                    <a:pt x="1030223" y="1523"/>
                  </a:lnTo>
                  <a:lnTo>
                    <a:pt x="1031748" y="1523"/>
                  </a:lnTo>
                  <a:lnTo>
                    <a:pt x="1031748" y="4571"/>
                  </a:lnTo>
                  <a:lnTo>
                    <a:pt x="1030223" y="4571"/>
                  </a:lnTo>
                  <a:close/>
                </a:path>
                <a:path w="7226934" h="7620">
                  <a:moveTo>
                    <a:pt x="1068323" y="6095"/>
                  </a:moveTo>
                  <a:lnTo>
                    <a:pt x="1068323" y="0"/>
                  </a:lnTo>
                  <a:lnTo>
                    <a:pt x="1074419" y="0"/>
                  </a:lnTo>
                  <a:lnTo>
                    <a:pt x="1074419" y="6095"/>
                  </a:lnTo>
                  <a:lnTo>
                    <a:pt x="1072896" y="6095"/>
                  </a:lnTo>
                  <a:lnTo>
                    <a:pt x="1072896" y="7619"/>
                  </a:lnTo>
                  <a:lnTo>
                    <a:pt x="1069848" y="7619"/>
                  </a:lnTo>
                  <a:lnTo>
                    <a:pt x="1069848" y="6095"/>
                  </a:lnTo>
                  <a:lnTo>
                    <a:pt x="1068323" y="6095"/>
                  </a:lnTo>
                  <a:close/>
                </a:path>
                <a:path w="7226934" h="7620">
                  <a:moveTo>
                    <a:pt x="1110996" y="4571"/>
                  </a:moveTo>
                  <a:lnTo>
                    <a:pt x="1110996" y="1523"/>
                  </a:lnTo>
                  <a:lnTo>
                    <a:pt x="1112519" y="1523"/>
                  </a:lnTo>
                  <a:lnTo>
                    <a:pt x="1112519" y="4571"/>
                  </a:lnTo>
                  <a:lnTo>
                    <a:pt x="1110996" y="4571"/>
                  </a:lnTo>
                  <a:close/>
                </a:path>
                <a:path w="7226934" h="7620">
                  <a:moveTo>
                    <a:pt x="1104900" y="6095"/>
                  </a:moveTo>
                  <a:lnTo>
                    <a:pt x="1104900" y="0"/>
                  </a:lnTo>
                  <a:lnTo>
                    <a:pt x="1110996" y="0"/>
                  </a:lnTo>
                  <a:lnTo>
                    <a:pt x="1110996" y="6095"/>
                  </a:lnTo>
                  <a:lnTo>
                    <a:pt x="1109471" y="6095"/>
                  </a:lnTo>
                  <a:lnTo>
                    <a:pt x="1109471" y="7619"/>
                  </a:lnTo>
                  <a:lnTo>
                    <a:pt x="1106423" y="7619"/>
                  </a:lnTo>
                  <a:lnTo>
                    <a:pt x="1106423" y="6095"/>
                  </a:lnTo>
                  <a:lnTo>
                    <a:pt x="1104900" y="6095"/>
                  </a:lnTo>
                  <a:close/>
                </a:path>
                <a:path w="7226934" h="7620">
                  <a:moveTo>
                    <a:pt x="1147571" y="4571"/>
                  </a:moveTo>
                  <a:lnTo>
                    <a:pt x="1147571" y="1523"/>
                  </a:lnTo>
                  <a:lnTo>
                    <a:pt x="1149096" y="1523"/>
                  </a:lnTo>
                  <a:lnTo>
                    <a:pt x="1149096" y="4571"/>
                  </a:lnTo>
                  <a:lnTo>
                    <a:pt x="1147571" y="4571"/>
                  </a:lnTo>
                  <a:close/>
                </a:path>
                <a:path w="7226934" h="7620">
                  <a:moveTo>
                    <a:pt x="1141475" y="4571"/>
                  </a:moveTo>
                  <a:lnTo>
                    <a:pt x="1141475" y="1523"/>
                  </a:lnTo>
                  <a:lnTo>
                    <a:pt x="1143000" y="0"/>
                  </a:lnTo>
                  <a:lnTo>
                    <a:pt x="1147571" y="0"/>
                  </a:lnTo>
                  <a:lnTo>
                    <a:pt x="1147571" y="6095"/>
                  </a:lnTo>
                  <a:lnTo>
                    <a:pt x="1146048" y="7619"/>
                  </a:lnTo>
                  <a:lnTo>
                    <a:pt x="1144523" y="7619"/>
                  </a:lnTo>
                  <a:lnTo>
                    <a:pt x="1141475" y="4571"/>
                  </a:lnTo>
                  <a:close/>
                </a:path>
                <a:path w="7226934" h="7620">
                  <a:moveTo>
                    <a:pt x="1178051" y="4571"/>
                  </a:moveTo>
                  <a:lnTo>
                    <a:pt x="1178051" y="1523"/>
                  </a:lnTo>
                  <a:lnTo>
                    <a:pt x="1179575" y="0"/>
                  </a:lnTo>
                  <a:lnTo>
                    <a:pt x="1184148" y="0"/>
                  </a:lnTo>
                  <a:lnTo>
                    <a:pt x="1185671" y="1523"/>
                  </a:lnTo>
                  <a:lnTo>
                    <a:pt x="1185671" y="4571"/>
                  </a:lnTo>
                  <a:lnTo>
                    <a:pt x="1182623" y="7619"/>
                  </a:lnTo>
                  <a:lnTo>
                    <a:pt x="1181100" y="7619"/>
                  </a:lnTo>
                  <a:lnTo>
                    <a:pt x="1178051" y="4571"/>
                  </a:lnTo>
                  <a:close/>
                </a:path>
                <a:path w="7226934" h="7620">
                  <a:moveTo>
                    <a:pt x="1214627" y="4571"/>
                  </a:moveTo>
                  <a:lnTo>
                    <a:pt x="1214627" y="1523"/>
                  </a:lnTo>
                  <a:lnTo>
                    <a:pt x="1216151" y="0"/>
                  </a:lnTo>
                  <a:lnTo>
                    <a:pt x="1220723" y="0"/>
                  </a:lnTo>
                  <a:lnTo>
                    <a:pt x="1222248" y="1523"/>
                  </a:lnTo>
                  <a:lnTo>
                    <a:pt x="1222248" y="4571"/>
                  </a:lnTo>
                  <a:lnTo>
                    <a:pt x="1219200" y="7619"/>
                  </a:lnTo>
                  <a:lnTo>
                    <a:pt x="1217675" y="7619"/>
                  </a:lnTo>
                  <a:lnTo>
                    <a:pt x="1214627" y="4571"/>
                  </a:lnTo>
                  <a:close/>
                </a:path>
                <a:path w="7226934" h="7620">
                  <a:moveTo>
                    <a:pt x="1252727" y="6095"/>
                  </a:moveTo>
                  <a:lnTo>
                    <a:pt x="1252727" y="0"/>
                  </a:lnTo>
                  <a:lnTo>
                    <a:pt x="1258823" y="0"/>
                  </a:lnTo>
                  <a:lnTo>
                    <a:pt x="1258823" y="6095"/>
                  </a:lnTo>
                  <a:lnTo>
                    <a:pt x="1257300" y="6095"/>
                  </a:lnTo>
                  <a:lnTo>
                    <a:pt x="1255775" y="7619"/>
                  </a:lnTo>
                  <a:lnTo>
                    <a:pt x="1254251" y="7619"/>
                  </a:lnTo>
                  <a:lnTo>
                    <a:pt x="1254251" y="6095"/>
                  </a:lnTo>
                  <a:lnTo>
                    <a:pt x="1252727" y="6095"/>
                  </a:lnTo>
                  <a:close/>
                </a:path>
                <a:path w="7226934" h="7620">
                  <a:moveTo>
                    <a:pt x="1251203" y="4571"/>
                  </a:moveTo>
                  <a:lnTo>
                    <a:pt x="1251203" y="1523"/>
                  </a:lnTo>
                  <a:lnTo>
                    <a:pt x="1252727" y="1523"/>
                  </a:lnTo>
                  <a:lnTo>
                    <a:pt x="1252727" y="4571"/>
                  </a:lnTo>
                  <a:lnTo>
                    <a:pt x="1251203" y="4571"/>
                  </a:lnTo>
                  <a:close/>
                </a:path>
                <a:path w="7226934" h="7620">
                  <a:moveTo>
                    <a:pt x="1289303" y="6095"/>
                  </a:moveTo>
                  <a:lnTo>
                    <a:pt x="1289303" y="0"/>
                  </a:lnTo>
                  <a:lnTo>
                    <a:pt x="1295400" y="0"/>
                  </a:lnTo>
                  <a:lnTo>
                    <a:pt x="1295400" y="6095"/>
                  </a:lnTo>
                  <a:lnTo>
                    <a:pt x="1293875" y="6095"/>
                  </a:lnTo>
                  <a:lnTo>
                    <a:pt x="1293875" y="7619"/>
                  </a:lnTo>
                  <a:lnTo>
                    <a:pt x="1290827" y="7619"/>
                  </a:lnTo>
                  <a:lnTo>
                    <a:pt x="1290827" y="6095"/>
                  </a:lnTo>
                  <a:lnTo>
                    <a:pt x="1289303" y="6095"/>
                  </a:lnTo>
                  <a:close/>
                </a:path>
                <a:path w="7226934" h="7620">
                  <a:moveTo>
                    <a:pt x="1331975" y="4571"/>
                  </a:moveTo>
                  <a:lnTo>
                    <a:pt x="1331975" y="1523"/>
                  </a:lnTo>
                  <a:lnTo>
                    <a:pt x="1333500" y="1523"/>
                  </a:lnTo>
                  <a:lnTo>
                    <a:pt x="1333500" y="4571"/>
                  </a:lnTo>
                  <a:lnTo>
                    <a:pt x="1331975" y="4571"/>
                  </a:lnTo>
                  <a:close/>
                </a:path>
                <a:path w="7226934" h="7620">
                  <a:moveTo>
                    <a:pt x="1325880" y="6095"/>
                  </a:moveTo>
                  <a:lnTo>
                    <a:pt x="1325880" y="0"/>
                  </a:lnTo>
                  <a:lnTo>
                    <a:pt x="1331975" y="0"/>
                  </a:lnTo>
                  <a:lnTo>
                    <a:pt x="1331975" y="6095"/>
                  </a:lnTo>
                  <a:lnTo>
                    <a:pt x="1330451" y="6095"/>
                  </a:lnTo>
                  <a:lnTo>
                    <a:pt x="1330451" y="7619"/>
                  </a:lnTo>
                  <a:lnTo>
                    <a:pt x="1327403" y="7619"/>
                  </a:lnTo>
                  <a:lnTo>
                    <a:pt x="1327403" y="6095"/>
                  </a:lnTo>
                  <a:lnTo>
                    <a:pt x="1325880" y="6095"/>
                  </a:lnTo>
                  <a:close/>
                </a:path>
                <a:path w="7226934" h="7620">
                  <a:moveTo>
                    <a:pt x="1368551" y="4571"/>
                  </a:moveTo>
                  <a:lnTo>
                    <a:pt x="1368551" y="1523"/>
                  </a:lnTo>
                  <a:lnTo>
                    <a:pt x="1370075" y="1523"/>
                  </a:lnTo>
                  <a:lnTo>
                    <a:pt x="1370075" y="4571"/>
                  </a:lnTo>
                  <a:lnTo>
                    <a:pt x="1368551" y="4571"/>
                  </a:lnTo>
                  <a:close/>
                </a:path>
                <a:path w="7226934" h="7620">
                  <a:moveTo>
                    <a:pt x="1362455" y="4571"/>
                  </a:moveTo>
                  <a:lnTo>
                    <a:pt x="1362455" y="1523"/>
                  </a:lnTo>
                  <a:lnTo>
                    <a:pt x="1363980" y="0"/>
                  </a:lnTo>
                  <a:lnTo>
                    <a:pt x="1368551" y="0"/>
                  </a:lnTo>
                  <a:lnTo>
                    <a:pt x="1368551" y="6095"/>
                  </a:lnTo>
                  <a:lnTo>
                    <a:pt x="1367027" y="7619"/>
                  </a:lnTo>
                  <a:lnTo>
                    <a:pt x="1365503" y="7619"/>
                  </a:lnTo>
                  <a:lnTo>
                    <a:pt x="1362455" y="4571"/>
                  </a:lnTo>
                  <a:close/>
                </a:path>
                <a:path w="7226934" h="7620">
                  <a:moveTo>
                    <a:pt x="1399032" y="4571"/>
                  </a:moveTo>
                  <a:lnTo>
                    <a:pt x="1399032" y="1523"/>
                  </a:lnTo>
                  <a:lnTo>
                    <a:pt x="1400555" y="0"/>
                  </a:lnTo>
                  <a:lnTo>
                    <a:pt x="1405127" y="0"/>
                  </a:lnTo>
                  <a:lnTo>
                    <a:pt x="1406651" y="1523"/>
                  </a:lnTo>
                  <a:lnTo>
                    <a:pt x="1406651" y="4571"/>
                  </a:lnTo>
                  <a:lnTo>
                    <a:pt x="1403603" y="7619"/>
                  </a:lnTo>
                  <a:lnTo>
                    <a:pt x="1402080" y="7619"/>
                  </a:lnTo>
                  <a:lnTo>
                    <a:pt x="1399032" y="4571"/>
                  </a:lnTo>
                  <a:close/>
                </a:path>
                <a:path w="7226934" h="7620">
                  <a:moveTo>
                    <a:pt x="1435607" y="4571"/>
                  </a:moveTo>
                  <a:lnTo>
                    <a:pt x="1435607" y="1523"/>
                  </a:lnTo>
                  <a:lnTo>
                    <a:pt x="1437132" y="0"/>
                  </a:lnTo>
                  <a:lnTo>
                    <a:pt x="1441703" y="0"/>
                  </a:lnTo>
                  <a:lnTo>
                    <a:pt x="1443227" y="1523"/>
                  </a:lnTo>
                  <a:lnTo>
                    <a:pt x="1443227" y="4571"/>
                  </a:lnTo>
                  <a:lnTo>
                    <a:pt x="1440180" y="7619"/>
                  </a:lnTo>
                  <a:lnTo>
                    <a:pt x="1438655" y="7619"/>
                  </a:lnTo>
                  <a:lnTo>
                    <a:pt x="1435607" y="4571"/>
                  </a:lnTo>
                  <a:close/>
                </a:path>
                <a:path w="7226934" h="7620">
                  <a:moveTo>
                    <a:pt x="1473707" y="6095"/>
                  </a:moveTo>
                  <a:lnTo>
                    <a:pt x="1473707" y="0"/>
                  </a:lnTo>
                  <a:lnTo>
                    <a:pt x="1479803" y="0"/>
                  </a:lnTo>
                  <a:lnTo>
                    <a:pt x="1479803" y="6095"/>
                  </a:lnTo>
                  <a:lnTo>
                    <a:pt x="1478280" y="6095"/>
                  </a:lnTo>
                  <a:lnTo>
                    <a:pt x="1476755" y="7619"/>
                  </a:lnTo>
                  <a:lnTo>
                    <a:pt x="1475232" y="7619"/>
                  </a:lnTo>
                  <a:lnTo>
                    <a:pt x="1475232" y="6095"/>
                  </a:lnTo>
                  <a:lnTo>
                    <a:pt x="1473707" y="6095"/>
                  </a:lnTo>
                  <a:close/>
                </a:path>
                <a:path w="7226934" h="7620">
                  <a:moveTo>
                    <a:pt x="1472184" y="4571"/>
                  </a:moveTo>
                  <a:lnTo>
                    <a:pt x="1472184" y="1523"/>
                  </a:lnTo>
                  <a:lnTo>
                    <a:pt x="1473707" y="1523"/>
                  </a:lnTo>
                  <a:lnTo>
                    <a:pt x="1473707" y="4571"/>
                  </a:lnTo>
                  <a:lnTo>
                    <a:pt x="1472184" y="4571"/>
                  </a:lnTo>
                  <a:close/>
                </a:path>
                <a:path w="7226934" h="7620">
                  <a:moveTo>
                    <a:pt x="1510284" y="6095"/>
                  </a:moveTo>
                  <a:lnTo>
                    <a:pt x="1510284" y="0"/>
                  </a:lnTo>
                  <a:lnTo>
                    <a:pt x="1516380" y="0"/>
                  </a:lnTo>
                  <a:lnTo>
                    <a:pt x="1516380" y="6095"/>
                  </a:lnTo>
                  <a:lnTo>
                    <a:pt x="1514855" y="6095"/>
                  </a:lnTo>
                  <a:lnTo>
                    <a:pt x="1514855" y="7619"/>
                  </a:lnTo>
                  <a:lnTo>
                    <a:pt x="1511807" y="7619"/>
                  </a:lnTo>
                  <a:lnTo>
                    <a:pt x="1511807" y="6095"/>
                  </a:lnTo>
                  <a:lnTo>
                    <a:pt x="1510284" y="6095"/>
                  </a:lnTo>
                  <a:close/>
                </a:path>
                <a:path w="7226934" h="7620">
                  <a:moveTo>
                    <a:pt x="1552955" y="4571"/>
                  </a:moveTo>
                  <a:lnTo>
                    <a:pt x="1552955" y="1523"/>
                  </a:lnTo>
                  <a:lnTo>
                    <a:pt x="1554480" y="1523"/>
                  </a:lnTo>
                  <a:lnTo>
                    <a:pt x="1554480" y="4571"/>
                  </a:lnTo>
                  <a:lnTo>
                    <a:pt x="1552955" y="4571"/>
                  </a:lnTo>
                  <a:close/>
                </a:path>
                <a:path w="7226934" h="7620">
                  <a:moveTo>
                    <a:pt x="1546859" y="6095"/>
                  </a:moveTo>
                  <a:lnTo>
                    <a:pt x="1546859" y="0"/>
                  </a:lnTo>
                  <a:lnTo>
                    <a:pt x="1552955" y="0"/>
                  </a:lnTo>
                  <a:lnTo>
                    <a:pt x="1552955" y="6095"/>
                  </a:lnTo>
                  <a:lnTo>
                    <a:pt x="1551432" y="6095"/>
                  </a:lnTo>
                  <a:lnTo>
                    <a:pt x="1551432" y="7619"/>
                  </a:lnTo>
                  <a:lnTo>
                    <a:pt x="1548384" y="7619"/>
                  </a:lnTo>
                  <a:lnTo>
                    <a:pt x="1548384" y="6095"/>
                  </a:lnTo>
                  <a:lnTo>
                    <a:pt x="1546859" y="6095"/>
                  </a:lnTo>
                  <a:close/>
                </a:path>
                <a:path w="7226934" h="7620">
                  <a:moveTo>
                    <a:pt x="1583435" y="4571"/>
                  </a:moveTo>
                  <a:lnTo>
                    <a:pt x="1583435" y="1523"/>
                  </a:lnTo>
                  <a:lnTo>
                    <a:pt x="1584959" y="0"/>
                  </a:lnTo>
                  <a:lnTo>
                    <a:pt x="1589532" y="0"/>
                  </a:lnTo>
                  <a:lnTo>
                    <a:pt x="1591055" y="1523"/>
                  </a:lnTo>
                  <a:lnTo>
                    <a:pt x="1591055" y="4571"/>
                  </a:lnTo>
                  <a:lnTo>
                    <a:pt x="1588007" y="7619"/>
                  </a:lnTo>
                  <a:lnTo>
                    <a:pt x="1586484" y="7619"/>
                  </a:lnTo>
                  <a:lnTo>
                    <a:pt x="1583435" y="4571"/>
                  </a:lnTo>
                  <a:close/>
                </a:path>
                <a:path w="7226934" h="7620">
                  <a:moveTo>
                    <a:pt x="1620012" y="4571"/>
                  </a:moveTo>
                  <a:lnTo>
                    <a:pt x="1620012" y="1523"/>
                  </a:lnTo>
                  <a:lnTo>
                    <a:pt x="1621535" y="0"/>
                  </a:lnTo>
                  <a:lnTo>
                    <a:pt x="1626107" y="0"/>
                  </a:lnTo>
                  <a:lnTo>
                    <a:pt x="1627632" y="1523"/>
                  </a:lnTo>
                  <a:lnTo>
                    <a:pt x="1627632" y="4571"/>
                  </a:lnTo>
                  <a:lnTo>
                    <a:pt x="1624584" y="7619"/>
                  </a:lnTo>
                  <a:lnTo>
                    <a:pt x="1623059" y="7619"/>
                  </a:lnTo>
                  <a:lnTo>
                    <a:pt x="1620012" y="4571"/>
                  </a:lnTo>
                  <a:close/>
                </a:path>
                <a:path w="7226934" h="7620">
                  <a:moveTo>
                    <a:pt x="1656587" y="4571"/>
                  </a:moveTo>
                  <a:lnTo>
                    <a:pt x="1656587" y="1523"/>
                  </a:lnTo>
                  <a:lnTo>
                    <a:pt x="1658112" y="0"/>
                  </a:lnTo>
                  <a:lnTo>
                    <a:pt x="1662684" y="0"/>
                  </a:lnTo>
                  <a:lnTo>
                    <a:pt x="1664207" y="1523"/>
                  </a:lnTo>
                  <a:lnTo>
                    <a:pt x="1664207" y="4571"/>
                  </a:lnTo>
                  <a:lnTo>
                    <a:pt x="1661159" y="7619"/>
                  </a:lnTo>
                  <a:lnTo>
                    <a:pt x="1659635" y="7619"/>
                  </a:lnTo>
                  <a:lnTo>
                    <a:pt x="1656587" y="4571"/>
                  </a:lnTo>
                  <a:close/>
                </a:path>
                <a:path w="7226934" h="7620">
                  <a:moveTo>
                    <a:pt x="1694687" y="6095"/>
                  </a:moveTo>
                  <a:lnTo>
                    <a:pt x="1694687" y="0"/>
                  </a:lnTo>
                  <a:lnTo>
                    <a:pt x="1700784" y="0"/>
                  </a:lnTo>
                  <a:lnTo>
                    <a:pt x="1700784" y="6095"/>
                  </a:lnTo>
                  <a:lnTo>
                    <a:pt x="1699259" y="6095"/>
                  </a:lnTo>
                  <a:lnTo>
                    <a:pt x="1699259" y="7619"/>
                  </a:lnTo>
                  <a:lnTo>
                    <a:pt x="1696212" y="7619"/>
                  </a:lnTo>
                  <a:lnTo>
                    <a:pt x="1696212" y="6095"/>
                  </a:lnTo>
                  <a:lnTo>
                    <a:pt x="1694687" y="6095"/>
                  </a:lnTo>
                  <a:close/>
                </a:path>
                <a:path w="7226934" h="7620">
                  <a:moveTo>
                    <a:pt x="1693164" y="4571"/>
                  </a:moveTo>
                  <a:lnTo>
                    <a:pt x="1693164" y="1523"/>
                  </a:lnTo>
                  <a:lnTo>
                    <a:pt x="1694687" y="1523"/>
                  </a:lnTo>
                  <a:lnTo>
                    <a:pt x="1694687" y="4571"/>
                  </a:lnTo>
                  <a:lnTo>
                    <a:pt x="1693164" y="4571"/>
                  </a:lnTo>
                  <a:close/>
                </a:path>
                <a:path w="7226934" h="7620">
                  <a:moveTo>
                    <a:pt x="1731264" y="6095"/>
                  </a:moveTo>
                  <a:lnTo>
                    <a:pt x="1731264" y="0"/>
                  </a:lnTo>
                  <a:lnTo>
                    <a:pt x="1737359" y="0"/>
                  </a:lnTo>
                  <a:lnTo>
                    <a:pt x="1737359" y="6095"/>
                  </a:lnTo>
                  <a:lnTo>
                    <a:pt x="1735835" y="6095"/>
                  </a:lnTo>
                  <a:lnTo>
                    <a:pt x="1735835" y="7619"/>
                  </a:lnTo>
                  <a:lnTo>
                    <a:pt x="1732787" y="7619"/>
                  </a:lnTo>
                  <a:lnTo>
                    <a:pt x="1732787" y="6095"/>
                  </a:lnTo>
                  <a:lnTo>
                    <a:pt x="1731264" y="6095"/>
                  </a:lnTo>
                  <a:close/>
                </a:path>
                <a:path w="7226934" h="7620">
                  <a:moveTo>
                    <a:pt x="1773935" y="4571"/>
                  </a:moveTo>
                  <a:lnTo>
                    <a:pt x="1773935" y="1523"/>
                  </a:lnTo>
                  <a:lnTo>
                    <a:pt x="1775459" y="1523"/>
                  </a:lnTo>
                  <a:lnTo>
                    <a:pt x="1775459" y="4571"/>
                  </a:lnTo>
                  <a:lnTo>
                    <a:pt x="1773935" y="4571"/>
                  </a:lnTo>
                  <a:close/>
                </a:path>
                <a:path w="7226934" h="7620">
                  <a:moveTo>
                    <a:pt x="1767839" y="6095"/>
                  </a:moveTo>
                  <a:lnTo>
                    <a:pt x="1767839" y="0"/>
                  </a:lnTo>
                  <a:lnTo>
                    <a:pt x="1773935" y="0"/>
                  </a:lnTo>
                  <a:lnTo>
                    <a:pt x="1773935" y="6095"/>
                  </a:lnTo>
                  <a:lnTo>
                    <a:pt x="1772412" y="6095"/>
                  </a:lnTo>
                  <a:lnTo>
                    <a:pt x="1772412" y="7619"/>
                  </a:lnTo>
                  <a:lnTo>
                    <a:pt x="1770887" y="7619"/>
                  </a:lnTo>
                  <a:lnTo>
                    <a:pt x="1769364" y="6095"/>
                  </a:lnTo>
                  <a:lnTo>
                    <a:pt x="1767839" y="6095"/>
                  </a:lnTo>
                  <a:close/>
                </a:path>
                <a:path w="7226934" h="7620">
                  <a:moveTo>
                    <a:pt x="1804416" y="4571"/>
                  </a:moveTo>
                  <a:lnTo>
                    <a:pt x="1804416" y="1523"/>
                  </a:lnTo>
                  <a:lnTo>
                    <a:pt x="1805939" y="0"/>
                  </a:lnTo>
                  <a:lnTo>
                    <a:pt x="1810512" y="0"/>
                  </a:lnTo>
                  <a:lnTo>
                    <a:pt x="1812035" y="1523"/>
                  </a:lnTo>
                  <a:lnTo>
                    <a:pt x="1812035" y="4571"/>
                  </a:lnTo>
                  <a:lnTo>
                    <a:pt x="1808987" y="7619"/>
                  </a:lnTo>
                  <a:lnTo>
                    <a:pt x="1807464" y="7619"/>
                  </a:lnTo>
                  <a:lnTo>
                    <a:pt x="1804416" y="4571"/>
                  </a:lnTo>
                  <a:close/>
                </a:path>
                <a:path w="7226934" h="7620">
                  <a:moveTo>
                    <a:pt x="1840991" y="4571"/>
                  </a:moveTo>
                  <a:lnTo>
                    <a:pt x="1840991" y="1523"/>
                  </a:lnTo>
                  <a:lnTo>
                    <a:pt x="1842516" y="0"/>
                  </a:lnTo>
                  <a:lnTo>
                    <a:pt x="1847087" y="0"/>
                  </a:lnTo>
                  <a:lnTo>
                    <a:pt x="1848612" y="1523"/>
                  </a:lnTo>
                  <a:lnTo>
                    <a:pt x="1848612" y="4571"/>
                  </a:lnTo>
                  <a:lnTo>
                    <a:pt x="1845564" y="7619"/>
                  </a:lnTo>
                  <a:lnTo>
                    <a:pt x="1844039" y="7619"/>
                  </a:lnTo>
                  <a:lnTo>
                    <a:pt x="1840991" y="4571"/>
                  </a:lnTo>
                  <a:close/>
                </a:path>
                <a:path w="7226934" h="7620">
                  <a:moveTo>
                    <a:pt x="1879091" y="6095"/>
                  </a:moveTo>
                  <a:lnTo>
                    <a:pt x="1879091" y="0"/>
                  </a:lnTo>
                  <a:lnTo>
                    <a:pt x="1883664" y="0"/>
                  </a:lnTo>
                  <a:lnTo>
                    <a:pt x="1885187" y="1523"/>
                  </a:lnTo>
                  <a:lnTo>
                    <a:pt x="1885187" y="4571"/>
                  </a:lnTo>
                  <a:lnTo>
                    <a:pt x="1882139" y="7619"/>
                  </a:lnTo>
                  <a:lnTo>
                    <a:pt x="1880616" y="7619"/>
                  </a:lnTo>
                  <a:lnTo>
                    <a:pt x="1879091" y="6095"/>
                  </a:lnTo>
                  <a:close/>
                </a:path>
                <a:path w="7226934" h="7620">
                  <a:moveTo>
                    <a:pt x="1877568" y="4571"/>
                  </a:moveTo>
                  <a:lnTo>
                    <a:pt x="1877568" y="1523"/>
                  </a:lnTo>
                  <a:lnTo>
                    <a:pt x="1879091" y="1523"/>
                  </a:lnTo>
                  <a:lnTo>
                    <a:pt x="1879091" y="4571"/>
                  </a:lnTo>
                  <a:lnTo>
                    <a:pt x="1877568" y="4571"/>
                  </a:lnTo>
                  <a:close/>
                </a:path>
                <a:path w="7226934" h="7620">
                  <a:moveTo>
                    <a:pt x="1915668" y="6095"/>
                  </a:moveTo>
                  <a:lnTo>
                    <a:pt x="1915668" y="0"/>
                  </a:lnTo>
                  <a:lnTo>
                    <a:pt x="1921764" y="0"/>
                  </a:lnTo>
                  <a:lnTo>
                    <a:pt x="1921764" y="6095"/>
                  </a:lnTo>
                  <a:lnTo>
                    <a:pt x="1920239" y="6095"/>
                  </a:lnTo>
                  <a:lnTo>
                    <a:pt x="1920239" y="7619"/>
                  </a:lnTo>
                  <a:lnTo>
                    <a:pt x="1917191" y="7619"/>
                  </a:lnTo>
                  <a:lnTo>
                    <a:pt x="1917191" y="6095"/>
                  </a:lnTo>
                  <a:lnTo>
                    <a:pt x="1915668" y="6095"/>
                  </a:lnTo>
                  <a:close/>
                </a:path>
                <a:path w="7226934" h="7620">
                  <a:moveTo>
                    <a:pt x="1914143" y="4571"/>
                  </a:moveTo>
                  <a:lnTo>
                    <a:pt x="1914143" y="1523"/>
                  </a:lnTo>
                  <a:lnTo>
                    <a:pt x="1915668" y="1523"/>
                  </a:lnTo>
                  <a:lnTo>
                    <a:pt x="1915668" y="4571"/>
                  </a:lnTo>
                  <a:lnTo>
                    <a:pt x="1914143" y="4571"/>
                  </a:lnTo>
                  <a:close/>
                </a:path>
                <a:path w="7226934" h="7620">
                  <a:moveTo>
                    <a:pt x="1952243" y="6095"/>
                  </a:moveTo>
                  <a:lnTo>
                    <a:pt x="1952243" y="0"/>
                  </a:lnTo>
                  <a:lnTo>
                    <a:pt x="1958339" y="0"/>
                  </a:lnTo>
                  <a:lnTo>
                    <a:pt x="1958339" y="6095"/>
                  </a:lnTo>
                  <a:lnTo>
                    <a:pt x="1956816" y="6095"/>
                  </a:lnTo>
                  <a:lnTo>
                    <a:pt x="1956816" y="7619"/>
                  </a:lnTo>
                  <a:lnTo>
                    <a:pt x="1953768" y="7619"/>
                  </a:lnTo>
                  <a:lnTo>
                    <a:pt x="1953768" y="6095"/>
                  </a:lnTo>
                  <a:lnTo>
                    <a:pt x="1952243" y="6095"/>
                  </a:lnTo>
                  <a:close/>
                </a:path>
                <a:path w="7226934" h="7620">
                  <a:moveTo>
                    <a:pt x="1994916" y="4571"/>
                  </a:moveTo>
                  <a:lnTo>
                    <a:pt x="1994916" y="1523"/>
                  </a:lnTo>
                  <a:lnTo>
                    <a:pt x="1996439" y="1523"/>
                  </a:lnTo>
                  <a:lnTo>
                    <a:pt x="1996439" y="4571"/>
                  </a:lnTo>
                  <a:lnTo>
                    <a:pt x="1994916" y="4571"/>
                  </a:lnTo>
                  <a:close/>
                </a:path>
                <a:path w="7226934" h="7620">
                  <a:moveTo>
                    <a:pt x="1988819" y="6095"/>
                  </a:moveTo>
                  <a:lnTo>
                    <a:pt x="1988819" y="0"/>
                  </a:lnTo>
                  <a:lnTo>
                    <a:pt x="1994916" y="0"/>
                  </a:lnTo>
                  <a:lnTo>
                    <a:pt x="1994916" y="6095"/>
                  </a:lnTo>
                  <a:lnTo>
                    <a:pt x="1993391" y="6095"/>
                  </a:lnTo>
                  <a:lnTo>
                    <a:pt x="1993391" y="7619"/>
                  </a:lnTo>
                  <a:lnTo>
                    <a:pt x="1991868" y="7619"/>
                  </a:lnTo>
                  <a:lnTo>
                    <a:pt x="1990343" y="6095"/>
                  </a:lnTo>
                  <a:lnTo>
                    <a:pt x="1988819" y="6095"/>
                  </a:lnTo>
                  <a:close/>
                </a:path>
                <a:path w="7226934" h="7620">
                  <a:moveTo>
                    <a:pt x="2025396" y="4571"/>
                  </a:moveTo>
                  <a:lnTo>
                    <a:pt x="2025396" y="1523"/>
                  </a:lnTo>
                  <a:lnTo>
                    <a:pt x="2026919" y="0"/>
                  </a:lnTo>
                  <a:lnTo>
                    <a:pt x="2031491" y="0"/>
                  </a:lnTo>
                  <a:lnTo>
                    <a:pt x="2033016" y="1523"/>
                  </a:lnTo>
                  <a:lnTo>
                    <a:pt x="2033016" y="4571"/>
                  </a:lnTo>
                  <a:lnTo>
                    <a:pt x="2029968" y="7619"/>
                  </a:lnTo>
                  <a:lnTo>
                    <a:pt x="2028443" y="7619"/>
                  </a:lnTo>
                  <a:lnTo>
                    <a:pt x="2025396" y="4571"/>
                  </a:lnTo>
                  <a:close/>
                </a:path>
                <a:path w="7226934" h="7620">
                  <a:moveTo>
                    <a:pt x="2061971" y="4571"/>
                  </a:moveTo>
                  <a:lnTo>
                    <a:pt x="2061971" y="1523"/>
                  </a:lnTo>
                  <a:lnTo>
                    <a:pt x="2063496" y="0"/>
                  </a:lnTo>
                  <a:lnTo>
                    <a:pt x="2068068" y="0"/>
                  </a:lnTo>
                  <a:lnTo>
                    <a:pt x="2069591" y="1523"/>
                  </a:lnTo>
                  <a:lnTo>
                    <a:pt x="2069591" y="4571"/>
                  </a:lnTo>
                  <a:lnTo>
                    <a:pt x="2066543" y="7619"/>
                  </a:lnTo>
                  <a:lnTo>
                    <a:pt x="2065019" y="7619"/>
                  </a:lnTo>
                  <a:lnTo>
                    <a:pt x="2061971" y="4571"/>
                  </a:lnTo>
                  <a:close/>
                </a:path>
                <a:path w="7226934" h="7620">
                  <a:moveTo>
                    <a:pt x="2100071" y="6095"/>
                  </a:moveTo>
                  <a:lnTo>
                    <a:pt x="2100071" y="0"/>
                  </a:lnTo>
                  <a:lnTo>
                    <a:pt x="2104643" y="0"/>
                  </a:lnTo>
                  <a:lnTo>
                    <a:pt x="2106168" y="1523"/>
                  </a:lnTo>
                  <a:lnTo>
                    <a:pt x="2106168" y="4571"/>
                  </a:lnTo>
                  <a:lnTo>
                    <a:pt x="2103119" y="7619"/>
                  </a:lnTo>
                  <a:lnTo>
                    <a:pt x="2101596" y="7619"/>
                  </a:lnTo>
                  <a:lnTo>
                    <a:pt x="2100071" y="6095"/>
                  </a:lnTo>
                  <a:close/>
                </a:path>
                <a:path w="7226934" h="7620">
                  <a:moveTo>
                    <a:pt x="2098548" y="4571"/>
                  </a:moveTo>
                  <a:lnTo>
                    <a:pt x="2098548" y="1523"/>
                  </a:lnTo>
                  <a:lnTo>
                    <a:pt x="2100071" y="1523"/>
                  </a:lnTo>
                  <a:lnTo>
                    <a:pt x="2100071" y="4571"/>
                  </a:lnTo>
                  <a:lnTo>
                    <a:pt x="2098548" y="4571"/>
                  </a:lnTo>
                  <a:close/>
                </a:path>
                <a:path w="7226934" h="7620">
                  <a:moveTo>
                    <a:pt x="2136648" y="6095"/>
                  </a:moveTo>
                  <a:lnTo>
                    <a:pt x="2136648" y="0"/>
                  </a:lnTo>
                  <a:lnTo>
                    <a:pt x="2142743" y="0"/>
                  </a:lnTo>
                  <a:lnTo>
                    <a:pt x="2142743" y="6095"/>
                  </a:lnTo>
                  <a:lnTo>
                    <a:pt x="2141219" y="6095"/>
                  </a:lnTo>
                  <a:lnTo>
                    <a:pt x="2141219" y="7619"/>
                  </a:lnTo>
                  <a:lnTo>
                    <a:pt x="2138171" y="7619"/>
                  </a:lnTo>
                  <a:lnTo>
                    <a:pt x="2138171" y="6095"/>
                  </a:lnTo>
                  <a:lnTo>
                    <a:pt x="2136648" y="6095"/>
                  </a:lnTo>
                  <a:close/>
                </a:path>
                <a:path w="7226934" h="7620">
                  <a:moveTo>
                    <a:pt x="2135123" y="4571"/>
                  </a:moveTo>
                  <a:lnTo>
                    <a:pt x="2135123" y="1523"/>
                  </a:lnTo>
                  <a:lnTo>
                    <a:pt x="2136648" y="1523"/>
                  </a:lnTo>
                  <a:lnTo>
                    <a:pt x="2136648" y="4571"/>
                  </a:lnTo>
                  <a:lnTo>
                    <a:pt x="2135123" y="4571"/>
                  </a:lnTo>
                  <a:close/>
                </a:path>
                <a:path w="7226934" h="7620">
                  <a:moveTo>
                    <a:pt x="2173223" y="6095"/>
                  </a:moveTo>
                  <a:lnTo>
                    <a:pt x="2173223" y="0"/>
                  </a:lnTo>
                  <a:lnTo>
                    <a:pt x="2179319" y="0"/>
                  </a:lnTo>
                  <a:lnTo>
                    <a:pt x="2179319" y="6095"/>
                  </a:lnTo>
                  <a:lnTo>
                    <a:pt x="2177796" y="6095"/>
                  </a:lnTo>
                  <a:lnTo>
                    <a:pt x="2177796" y="7619"/>
                  </a:lnTo>
                  <a:lnTo>
                    <a:pt x="2174748" y="7619"/>
                  </a:lnTo>
                  <a:lnTo>
                    <a:pt x="2174748" y="6095"/>
                  </a:lnTo>
                  <a:lnTo>
                    <a:pt x="2173223" y="6095"/>
                  </a:lnTo>
                  <a:close/>
                </a:path>
                <a:path w="7226934" h="7620">
                  <a:moveTo>
                    <a:pt x="2215896" y="4571"/>
                  </a:moveTo>
                  <a:lnTo>
                    <a:pt x="2215896" y="1523"/>
                  </a:lnTo>
                  <a:lnTo>
                    <a:pt x="2217419" y="1523"/>
                  </a:lnTo>
                  <a:lnTo>
                    <a:pt x="2217419" y="4571"/>
                  </a:lnTo>
                  <a:lnTo>
                    <a:pt x="2215896" y="4571"/>
                  </a:lnTo>
                  <a:close/>
                </a:path>
                <a:path w="7226934" h="7620">
                  <a:moveTo>
                    <a:pt x="2209800" y="4571"/>
                  </a:moveTo>
                  <a:lnTo>
                    <a:pt x="2209800" y="1523"/>
                  </a:lnTo>
                  <a:lnTo>
                    <a:pt x="2211323" y="0"/>
                  </a:lnTo>
                  <a:lnTo>
                    <a:pt x="2215896" y="0"/>
                  </a:lnTo>
                  <a:lnTo>
                    <a:pt x="2215896" y="6095"/>
                  </a:lnTo>
                  <a:lnTo>
                    <a:pt x="2214371" y="6095"/>
                  </a:lnTo>
                  <a:lnTo>
                    <a:pt x="2214371" y="7619"/>
                  </a:lnTo>
                  <a:lnTo>
                    <a:pt x="2212848" y="7619"/>
                  </a:lnTo>
                  <a:lnTo>
                    <a:pt x="2209800" y="4571"/>
                  </a:lnTo>
                  <a:close/>
                </a:path>
                <a:path w="7226934" h="7620">
                  <a:moveTo>
                    <a:pt x="2246375" y="4571"/>
                  </a:moveTo>
                  <a:lnTo>
                    <a:pt x="2246375" y="1523"/>
                  </a:lnTo>
                  <a:lnTo>
                    <a:pt x="2247900" y="0"/>
                  </a:lnTo>
                  <a:lnTo>
                    <a:pt x="2252471" y="0"/>
                  </a:lnTo>
                  <a:lnTo>
                    <a:pt x="2253996" y="1523"/>
                  </a:lnTo>
                  <a:lnTo>
                    <a:pt x="2253996" y="4571"/>
                  </a:lnTo>
                  <a:lnTo>
                    <a:pt x="2250948" y="7619"/>
                  </a:lnTo>
                  <a:lnTo>
                    <a:pt x="2249423" y="7619"/>
                  </a:lnTo>
                  <a:lnTo>
                    <a:pt x="2246375" y="4571"/>
                  </a:lnTo>
                  <a:close/>
                </a:path>
                <a:path w="7226934" h="7620">
                  <a:moveTo>
                    <a:pt x="2282952" y="4571"/>
                  </a:moveTo>
                  <a:lnTo>
                    <a:pt x="2282952" y="1523"/>
                  </a:lnTo>
                  <a:lnTo>
                    <a:pt x="2284475" y="0"/>
                  </a:lnTo>
                  <a:lnTo>
                    <a:pt x="2289048" y="0"/>
                  </a:lnTo>
                  <a:lnTo>
                    <a:pt x="2290571" y="1523"/>
                  </a:lnTo>
                  <a:lnTo>
                    <a:pt x="2290571" y="4571"/>
                  </a:lnTo>
                  <a:lnTo>
                    <a:pt x="2287523" y="7619"/>
                  </a:lnTo>
                  <a:lnTo>
                    <a:pt x="2286000" y="7619"/>
                  </a:lnTo>
                  <a:lnTo>
                    <a:pt x="2282952" y="4571"/>
                  </a:lnTo>
                  <a:close/>
                </a:path>
                <a:path w="7226934" h="7620">
                  <a:moveTo>
                    <a:pt x="2321052" y="6095"/>
                  </a:moveTo>
                  <a:lnTo>
                    <a:pt x="2321052" y="0"/>
                  </a:lnTo>
                  <a:lnTo>
                    <a:pt x="2325623" y="0"/>
                  </a:lnTo>
                  <a:lnTo>
                    <a:pt x="2327148" y="1523"/>
                  </a:lnTo>
                  <a:lnTo>
                    <a:pt x="2327148" y="4571"/>
                  </a:lnTo>
                  <a:lnTo>
                    <a:pt x="2324100" y="7619"/>
                  </a:lnTo>
                  <a:lnTo>
                    <a:pt x="2322575" y="7619"/>
                  </a:lnTo>
                  <a:lnTo>
                    <a:pt x="2321052" y="6095"/>
                  </a:lnTo>
                  <a:close/>
                </a:path>
                <a:path w="7226934" h="7620">
                  <a:moveTo>
                    <a:pt x="2319527" y="4571"/>
                  </a:moveTo>
                  <a:lnTo>
                    <a:pt x="2319527" y="1523"/>
                  </a:lnTo>
                  <a:lnTo>
                    <a:pt x="2321052" y="1523"/>
                  </a:lnTo>
                  <a:lnTo>
                    <a:pt x="2321052" y="4571"/>
                  </a:lnTo>
                  <a:lnTo>
                    <a:pt x="2319527" y="4571"/>
                  </a:lnTo>
                  <a:close/>
                </a:path>
                <a:path w="7226934" h="7620">
                  <a:moveTo>
                    <a:pt x="2357627" y="6095"/>
                  </a:moveTo>
                  <a:lnTo>
                    <a:pt x="2357627" y="0"/>
                  </a:lnTo>
                  <a:lnTo>
                    <a:pt x="2363723" y="0"/>
                  </a:lnTo>
                  <a:lnTo>
                    <a:pt x="2363723" y="6095"/>
                  </a:lnTo>
                  <a:lnTo>
                    <a:pt x="2362200" y="6095"/>
                  </a:lnTo>
                  <a:lnTo>
                    <a:pt x="2362200" y="7619"/>
                  </a:lnTo>
                  <a:lnTo>
                    <a:pt x="2359152" y="7619"/>
                  </a:lnTo>
                  <a:lnTo>
                    <a:pt x="2359152" y="6095"/>
                  </a:lnTo>
                  <a:lnTo>
                    <a:pt x="2357627" y="6095"/>
                  </a:lnTo>
                  <a:close/>
                </a:path>
                <a:path w="7226934" h="7620">
                  <a:moveTo>
                    <a:pt x="2356103" y="4571"/>
                  </a:moveTo>
                  <a:lnTo>
                    <a:pt x="2356103" y="1523"/>
                  </a:lnTo>
                  <a:lnTo>
                    <a:pt x="2357627" y="1523"/>
                  </a:lnTo>
                  <a:lnTo>
                    <a:pt x="2357627" y="4571"/>
                  </a:lnTo>
                  <a:lnTo>
                    <a:pt x="2356103" y="4571"/>
                  </a:lnTo>
                  <a:close/>
                </a:path>
                <a:path w="7226934" h="7620">
                  <a:moveTo>
                    <a:pt x="2394203" y="6095"/>
                  </a:moveTo>
                  <a:lnTo>
                    <a:pt x="2394203" y="0"/>
                  </a:lnTo>
                  <a:lnTo>
                    <a:pt x="2400300" y="0"/>
                  </a:lnTo>
                  <a:lnTo>
                    <a:pt x="2400300" y="6095"/>
                  </a:lnTo>
                  <a:lnTo>
                    <a:pt x="2398775" y="6095"/>
                  </a:lnTo>
                  <a:lnTo>
                    <a:pt x="2398775" y="7619"/>
                  </a:lnTo>
                  <a:lnTo>
                    <a:pt x="2395727" y="7619"/>
                  </a:lnTo>
                  <a:lnTo>
                    <a:pt x="2395727" y="6095"/>
                  </a:lnTo>
                  <a:lnTo>
                    <a:pt x="2394203" y="6095"/>
                  </a:lnTo>
                  <a:close/>
                </a:path>
                <a:path w="7226934" h="7620">
                  <a:moveTo>
                    <a:pt x="2436875" y="4571"/>
                  </a:moveTo>
                  <a:lnTo>
                    <a:pt x="2436875" y="1523"/>
                  </a:lnTo>
                  <a:lnTo>
                    <a:pt x="2438400" y="1523"/>
                  </a:lnTo>
                  <a:lnTo>
                    <a:pt x="2438400" y="4571"/>
                  </a:lnTo>
                  <a:lnTo>
                    <a:pt x="2436875" y="4571"/>
                  </a:lnTo>
                  <a:close/>
                </a:path>
                <a:path w="7226934" h="7620">
                  <a:moveTo>
                    <a:pt x="2430780" y="4571"/>
                  </a:moveTo>
                  <a:lnTo>
                    <a:pt x="2430780" y="1523"/>
                  </a:lnTo>
                  <a:lnTo>
                    <a:pt x="2432303" y="0"/>
                  </a:lnTo>
                  <a:lnTo>
                    <a:pt x="2436875" y="0"/>
                  </a:lnTo>
                  <a:lnTo>
                    <a:pt x="2436875" y="6095"/>
                  </a:lnTo>
                  <a:lnTo>
                    <a:pt x="2435352" y="6095"/>
                  </a:lnTo>
                  <a:lnTo>
                    <a:pt x="2435352" y="7619"/>
                  </a:lnTo>
                  <a:lnTo>
                    <a:pt x="2433827" y="7619"/>
                  </a:lnTo>
                  <a:lnTo>
                    <a:pt x="2430780" y="4571"/>
                  </a:lnTo>
                  <a:close/>
                </a:path>
                <a:path w="7226934" h="7620">
                  <a:moveTo>
                    <a:pt x="2467355" y="4571"/>
                  </a:moveTo>
                  <a:lnTo>
                    <a:pt x="2467355" y="1523"/>
                  </a:lnTo>
                  <a:lnTo>
                    <a:pt x="2468880" y="0"/>
                  </a:lnTo>
                  <a:lnTo>
                    <a:pt x="2473452" y="0"/>
                  </a:lnTo>
                  <a:lnTo>
                    <a:pt x="2474975" y="1523"/>
                  </a:lnTo>
                  <a:lnTo>
                    <a:pt x="2474975" y="4571"/>
                  </a:lnTo>
                  <a:lnTo>
                    <a:pt x="2471927" y="7619"/>
                  </a:lnTo>
                  <a:lnTo>
                    <a:pt x="2470403" y="7619"/>
                  </a:lnTo>
                  <a:lnTo>
                    <a:pt x="2467355" y="4571"/>
                  </a:lnTo>
                  <a:close/>
                </a:path>
                <a:path w="7226934" h="7620">
                  <a:moveTo>
                    <a:pt x="2503932" y="4571"/>
                  </a:moveTo>
                  <a:lnTo>
                    <a:pt x="2503932" y="1523"/>
                  </a:lnTo>
                  <a:lnTo>
                    <a:pt x="2505455" y="0"/>
                  </a:lnTo>
                  <a:lnTo>
                    <a:pt x="2510027" y="0"/>
                  </a:lnTo>
                  <a:lnTo>
                    <a:pt x="2511552" y="1523"/>
                  </a:lnTo>
                  <a:lnTo>
                    <a:pt x="2511552" y="4571"/>
                  </a:lnTo>
                  <a:lnTo>
                    <a:pt x="2508503" y="7619"/>
                  </a:lnTo>
                  <a:lnTo>
                    <a:pt x="2506980" y="7619"/>
                  </a:lnTo>
                  <a:lnTo>
                    <a:pt x="2503932" y="4571"/>
                  </a:lnTo>
                  <a:close/>
                </a:path>
                <a:path w="7226934" h="7620">
                  <a:moveTo>
                    <a:pt x="2542032" y="6095"/>
                  </a:moveTo>
                  <a:lnTo>
                    <a:pt x="2542032" y="0"/>
                  </a:lnTo>
                  <a:lnTo>
                    <a:pt x="2546603" y="0"/>
                  </a:lnTo>
                  <a:lnTo>
                    <a:pt x="2548127" y="1523"/>
                  </a:lnTo>
                  <a:lnTo>
                    <a:pt x="2548127" y="4571"/>
                  </a:lnTo>
                  <a:lnTo>
                    <a:pt x="2545080" y="7619"/>
                  </a:lnTo>
                  <a:lnTo>
                    <a:pt x="2543555" y="7619"/>
                  </a:lnTo>
                  <a:lnTo>
                    <a:pt x="2543555" y="6095"/>
                  </a:lnTo>
                  <a:lnTo>
                    <a:pt x="2542032" y="6095"/>
                  </a:lnTo>
                  <a:close/>
                </a:path>
                <a:path w="7226934" h="7620">
                  <a:moveTo>
                    <a:pt x="2540507" y="4571"/>
                  </a:moveTo>
                  <a:lnTo>
                    <a:pt x="2540507" y="1523"/>
                  </a:lnTo>
                  <a:lnTo>
                    <a:pt x="2542032" y="1523"/>
                  </a:lnTo>
                  <a:lnTo>
                    <a:pt x="2542032" y="4571"/>
                  </a:lnTo>
                  <a:lnTo>
                    <a:pt x="2540507" y="4571"/>
                  </a:lnTo>
                  <a:close/>
                </a:path>
                <a:path w="7226934" h="7620">
                  <a:moveTo>
                    <a:pt x="2578607" y="6095"/>
                  </a:moveTo>
                  <a:lnTo>
                    <a:pt x="2578607" y="0"/>
                  </a:lnTo>
                  <a:lnTo>
                    <a:pt x="2584703" y="0"/>
                  </a:lnTo>
                  <a:lnTo>
                    <a:pt x="2584703" y="6095"/>
                  </a:lnTo>
                  <a:lnTo>
                    <a:pt x="2583180" y="6095"/>
                  </a:lnTo>
                  <a:lnTo>
                    <a:pt x="2583180" y="7619"/>
                  </a:lnTo>
                  <a:lnTo>
                    <a:pt x="2580132" y="7619"/>
                  </a:lnTo>
                  <a:lnTo>
                    <a:pt x="2580132" y="6095"/>
                  </a:lnTo>
                  <a:lnTo>
                    <a:pt x="2578607" y="6095"/>
                  </a:lnTo>
                  <a:close/>
                </a:path>
                <a:path w="7226934" h="7620">
                  <a:moveTo>
                    <a:pt x="2577084" y="4571"/>
                  </a:moveTo>
                  <a:lnTo>
                    <a:pt x="2577084" y="1523"/>
                  </a:lnTo>
                  <a:lnTo>
                    <a:pt x="2578607" y="1523"/>
                  </a:lnTo>
                  <a:lnTo>
                    <a:pt x="2578607" y="4571"/>
                  </a:lnTo>
                  <a:lnTo>
                    <a:pt x="2577084" y="4571"/>
                  </a:lnTo>
                  <a:close/>
                </a:path>
                <a:path w="7226934" h="7620">
                  <a:moveTo>
                    <a:pt x="2621280" y="4571"/>
                  </a:moveTo>
                  <a:lnTo>
                    <a:pt x="2621280" y="1523"/>
                  </a:lnTo>
                  <a:lnTo>
                    <a:pt x="2622803" y="1523"/>
                  </a:lnTo>
                  <a:lnTo>
                    <a:pt x="2622803" y="4571"/>
                  </a:lnTo>
                  <a:lnTo>
                    <a:pt x="2621280" y="4571"/>
                  </a:lnTo>
                  <a:close/>
                </a:path>
                <a:path w="7226934" h="7620">
                  <a:moveTo>
                    <a:pt x="2615184" y="6095"/>
                  </a:moveTo>
                  <a:lnTo>
                    <a:pt x="2615184" y="0"/>
                  </a:lnTo>
                  <a:lnTo>
                    <a:pt x="2621280" y="0"/>
                  </a:lnTo>
                  <a:lnTo>
                    <a:pt x="2621280" y="6095"/>
                  </a:lnTo>
                  <a:lnTo>
                    <a:pt x="2619755" y="6095"/>
                  </a:lnTo>
                  <a:lnTo>
                    <a:pt x="2619755" y="7619"/>
                  </a:lnTo>
                  <a:lnTo>
                    <a:pt x="2616707" y="7619"/>
                  </a:lnTo>
                  <a:lnTo>
                    <a:pt x="2616707" y="6095"/>
                  </a:lnTo>
                  <a:lnTo>
                    <a:pt x="2615184" y="6095"/>
                  </a:lnTo>
                  <a:close/>
                </a:path>
                <a:path w="7226934" h="7620">
                  <a:moveTo>
                    <a:pt x="2657855" y="4571"/>
                  </a:moveTo>
                  <a:lnTo>
                    <a:pt x="2657855" y="1523"/>
                  </a:lnTo>
                  <a:lnTo>
                    <a:pt x="2659380" y="1523"/>
                  </a:lnTo>
                  <a:lnTo>
                    <a:pt x="2659380" y="4571"/>
                  </a:lnTo>
                  <a:lnTo>
                    <a:pt x="2657855" y="4571"/>
                  </a:lnTo>
                  <a:close/>
                </a:path>
                <a:path w="7226934" h="7620">
                  <a:moveTo>
                    <a:pt x="2651759" y="4571"/>
                  </a:moveTo>
                  <a:lnTo>
                    <a:pt x="2651759" y="1523"/>
                  </a:lnTo>
                  <a:lnTo>
                    <a:pt x="2653284" y="0"/>
                  </a:lnTo>
                  <a:lnTo>
                    <a:pt x="2657855" y="0"/>
                  </a:lnTo>
                  <a:lnTo>
                    <a:pt x="2657855" y="6095"/>
                  </a:lnTo>
                  <a:lnTo>
                    <a:pt x="2656332" y="6095"/>
                  </a:lnTo>
                  <a:lnTo>
                    <a:pt x="2656332" y="7619"/>
                  </a:lnTo>
                  <a:lnTo>
                    <a:pt x="2654807" y="7619"/>
                  </a:lnTo>
                  <a:lnTo>
                    <a:pt x="2651759" y="4571"/>
                  </a:lnTo>
                  <a:close/>
                </a:path>
                <a:path w="7226934" h="7620">
                  <a:moveTo>
                    <a:pt x="2688335" y="4571"/>
                  </a:moveTo>
                  <a:lnTo>
                    <a:pt x="2688335" y="1523"/>
                  </a:lnTo>
                  <a:lnTo>
                    <a:pt x="2689859" y="0"/>
                  </a:lnTo>
                  <a:lnTo>
                    <a:pt x="2694432" y="0"/>
                  </a:lnTo>
                  <a:lnTo>
                    <a:pt x="2695955" y="1523"/>
                  </a:lnTo>
                  <a:lnTo>
                    <a:pt x="2695955" y="4571"/>
                  </a:lnTo>
                  <a:lnTo>
                    <a:pt x="2692907" y="7619"/>
                  </a:lnTo>
                  <a:lnTo>
                    <a:pt x="2691384" y="7619"/>
                  </a:lnTo>
                  <a:lnTo>
                    <a:pt x="2688335" y="4571"/>
                  </a:lnTo>
                  <a:close/>
                </a:path>
                <a:path w="7226934" h="7620">
                  <a:moveTo>
                    <a:pt x="2724912" y="4571"/>
                  </a:moveTo>
                  <a:lnTo>
                    <a:pt x="2724912" y="1523"/>
                  </a:lnTo>
                  <a:lnTo>
                    <a:pt x="2726435" y="0"/>
                  </a:lnTo>
                  <a:lnTo>
                    <a:pt x="2731007" y="0"/>
                  </a:lnTo>
                  <a:lnTo>
                    <a:pt x="2732532" y="1523"/>
                  </a:lnTo>
                  <a:lnTo>
                    <a:pt x="2732532" y="4571"/>
                  </a:lnTo>
                  <a:lnTo>
                    <a:pt x="2729484" y="7619"/>
                  </a:lnTo>
                  <a:lnTo>
                    <a:pt x="2727959" y="7619"/>
                  </a:lnTo>
                  <a:lnTo>
                    <a:pt x="2724912" y="4571"/>
                  </a:lnTo>
                  <a:close/>
                </a:path>
                <a:path w="7226934" h="7620">
                  <a:moveTo>
                    <a:pt x="2763012" y="6095"/>
                  </a:moveTo>
                  <a:lnTo>
                    <a:pt x="2763012" y="0"/>
                  </a:lnTo>
                  <a:lnTo>
                    <a:pt x="2767584" y="0"/>
                  </a:lnTo>
                  <a:lnTo>
                    <a:pt x="2769107" y="1523"/>
                  </a:lnTo>
                  <a:lnTo>
                    <a:pt x="2769107" y="4571"/>
                  </a:lnTo>
                  <a:lnTo>
                    <a:pt x="2766059" y="7619"/>
                  </a:lnTo>
                  <a:lnTo>
                    <a:pt x="2764535" y="7619"/>
                  </a:lnTo>
                  <a:lnTo>
                    <a:pt x="2764535" y="6095"/>
                  </a:lnTo>
                  <a:lnTo>
                    <a:pt x="2763012" y="6095"/>
                  </a:lnTo>
                  <a:close/>
                </a:path>
                <a:path w="7226934" h="7620">
                  <a:moveTo>
                    <a:pt x="2761487" y="4571"/>
                  </a:moveTo>
                  <a:lnTo>
                    <a:pt x="2761487" y="1523"/>
                  </a:lnTo>
                  <a:lnTo>
                    <a:pt x="2763012" y="1523"/>
                  </a:lnTo>
                  <a:lnTo>
                    <a:pt x="2763012" y="4571"/>
                  </a:lnTo>
                  <a:lnTo>
                    <a:pt x="2761487" y="4571"/>
                  </a:lnTo>
                  <a:close/>
                </a:path>
                <a:path w="7226934" h="7620">
                  <a:moveTo>
                    <a:pt x="2799587" y="6095"/>
                  </a:moveTo>
                  <a:lnTo>
                    <a:pt x="2799587" y="0"/>
                  </a:lnTo>
                  <a:lnTo>
                    <a:pt x="2805684" y="0"/>
                  </a:lnTo>
                  <a:lnTo>
                    <a:pt x="2805684" y="6095"/>
                  </a:lnTo>
                  <a:lnTo>
                    <a:pt x="2804159" y="6095"/>
                  </a:lnTo>
                  <a:lnTo>
                    <a:pt x="2804159" y="7619"/>
                  </a:lnTo>
                  <a:lnTo>
                    <a:pt x="2801112" y="7619"/>
                  </a:lnTo>
                  <a:lnTo>
                    <a:pt x="2801112" y="6095"/>
                  </a:lnTo>
                  <a:lnTo>
                    <a:pt x="2799587" y="6095"/>
                  </a:lnTo>
                  <a:close/>
                </a:path>
                <a:path w="7226934" h="7620">
                  <a:moveTo>
                    <a:pt x="2842259" y="4571"/>
                  </a:moveTo>
                  <a:lnTo>
                    <a:pt x="2842259" y="1523"/>
                  </a:lnTo>
                  <a:lnTo>
                    <a:pt x="2843784" y="1523"/>
                  </a:lnTo>
                  <a:lnTo>
                    <a:pt x="2843784" y="4571"/>
                  </a:lnTo>
                  <a:lnTo>
                    <a:pt x="2842259" y="4571"/>
                  </a:lnTo>
                  <a:close/>
                </a:path>
                <a:path w="7226934" h="7620">
                  <a:moveTo>
                    <a:pt x="2836164" y="6095"/>
                  </a:moveTo>
                  <a:lnTo>
                    <a:pt x="2836164" y="0"/>
                  </a:lnTo>
                  <a:lnTo>
                    <a:pt x="2842259" y="0"/>
                  </a:lnTo>
                  <a:lnTo>
                    <a:pt x="2842259" y="6095"/>
                  </a:lnTo>
                  <a:lnTo>
                    <a:pt x="2840735" y="6095"/>
                  </a:lnTo>
                  <a:lnTo>
                    <a:pt x="2840735" y="7619"/>
                  </a:lnTo>
                  <a:lnTo>
                    <a:pt x="2837687" y="7619"/>
                  </a:lnTo>
                  <a:lnTo>
                    <a:pt x="2837687" y="6095"/>
                  </a:lnTo>
                  <a:lnTo>
                    <a:pt x="2836164" y="6095"/>
                  </a:lnTo>
                  <a:close/>
                </a:path>
                <a:path w="7226934" h="7620">
                  <a:moveTo>
                    <a:pt x="2878835" y="4571"/>
                  </a:moveTo>
                  <a:lnTo>
                    <a:pt x="2878835" y="1523"/>
                  </a:lnTo>
                  <a:lnTo>
                    <a:pt x="2880359" y="1523"/>
                  </a:lnTo>
                  <a:lnTo>
                    <a:pt x="2880359" y="4571"/>
                  </a:lnTo>
                  <a:lnTo>
                    <a:pt x="2878835" y="4571"/>
                  </a:lnTo>
                  <a:close/>
                </a:path>
                <a:path w="7226934" h="7620">
                  <a:moveTo>
                    <a:pt x="2872739" y="4571"/>
                  </a:moveTo>
                  <a:lnTo>
                    <a:pt x="2872739" y="1523"/>
                  </a:lnTo>
                  <a:lnTo>
                    <a:pt x="2874264" y="0"/>
                  </a:lnTo>
                  <a:lnTo>
                    <a:pt x="2878835" y="0"/>
                  </a:lnTo>
                  <a:lnTo>
                    <a:pt x="2878835" y="6095"/>
                  </a:lnTo>
                  <a:lnTo>
                    <a:pt x="2877312" y="7619"/>
                  </a:lnTo>
                  <a:lnTo>
                    <a:pt x="2875787" y="7619"/>
                  </a:lnTo>
                  <a:lnTo>
                    <a:pt x="2872739" y="4571"/>
                  </a:lnTo>
                  <a:close/>
                </a:path>
                <a:path w="7226934" h="7620">
                  <a:moveTo>
                    <a:pt x="2909316" y="4571"/>
                  </a:moveTo>
                  <a:lnTo>
                    <a:pt x="2909316" y="1523"/>
                  </a:lnTo>
                  <a:lnTo>
                    <a:pt x="2910839" y="0"/>
                  </a:lnTo>
                  <a:lnTo>
                    <a:pt x="2915412" y="0"/>
                  </a:lnTo>
                  <a:lnTo>
                    <a:pt x="2916935" y="1523"/>
                  </a:lnTo>
                  <a:lnTo>
                    <a:pt x="2916935" y="4571"/>
                  </a:lnTo>
                  <a:lnTo>
                    <a:pt x="2913887" y="7619"/>
                  </a:lnTo>
                  <a:lnTo>
                    <a:pt x="2912364" y="7619"/>
                  </a:lnTo>
                  <a:lnTo>
                    <a:pt x="2909316" y="4571"/>
                  </a:lnTo>
                  <a:close/>
                </a:path>
                <a:path w="7226934" h="7620">
                  <a:moveTo>
                    <a:pt x="2945891" y="4571"/>
                  </a:moveTo>
                  <a:lnTo>
                    <a:pt x="2945891" y="1523"/>
                  </a:lnTo>
                  <a:lnTo>
                    <a:pt x="2947416" y="0"/>
                  </a:lnTo>
                  <a:lnTo>
                    <a:pt x="2951987" y="0"/>
                  </a:lnTo>
                  <a:lnTo>
                    <a:pt x="2953512" y="1523"/>
                  </a:lnTo>
                  <a:lnTo>
                    <a:pt x="2953512" y="4571"/>
                  </a:lnTo>
                  <a:lnTo>
                    <a:pt x="2950464" y="7619"/>
                  </a:lnTo>
                  <a:lnTo>
                    <a:pt x="2948939" y="7619"/>
                  </a:lnTo>
                  <a:lnTo>
                    <a:pt x="2945891" y="4571"/>
                  </a:lnTo>
                  <a:close/>
                </a:path>
                <a:path w="7226934" h="7620">
                  <a:moveTo>
                    <a:pt x="2983991" y="6095"/>
                  </a:moveTo>
                  <a:lnTo>
                    <a:pt x="2983991" y="0"/>
                  </a:lnTo>
                  <a:lnTo>
                    <a:pt x="2988564" y="0"/>
                  </a:lnTo>
                  <a:lnTo>
                    <a:pt x="2990087" y="1523"/>
                  </a:lnTo>
                  <a:lnTo>
                    <a:pt x="2990087" y="4571"/>
                  </a:lnTo>
                  <a:lnTo>
                    <a:pt x="2987039" y="7619"/>
                  </a:lnTo>
                  <a:lnTo>
                    <a:pt x="2985516" y="7619"/>
                  </a:lnTo>
                  <a:lnTo>
                    <a:pt x="2985516" y="6095"/>
                  </a:lnTo>
                  <a:lnTo>
                    <a:pt x="2983991" y="6095"/>
                  </a:lnTo>
                  <a:close/>
                </a:path>
                <a:path w="7226934" h="7620">
                  <a:moveTo>
                    <a:pt x="2982468" y="4571"/>
                  </a:moveTo>
                  <a:lnTo>
                    <a:pt x="2982468" y="1523"/>
                  </a:lnTo>
                  <a:lnTo>
                    <a:pt x="2983991" y="1523"/>
                  </a:lnTo>
                  <a:lnTo>
                    <a:pt x="2983991" y="4571"/>
                  </a:lnTo>
                  <a:lnTo>
                    <a:pt x="2982468" y="4571"/>
                  </a:lnTo>
                  <a:close/>
                </a:path>
                <a:path w="7226934" h="7620">
                  <a:moveTo>
                    <a:pt x="3020568" y="6095"/>
                  </a:moveTo>
                  <a:lnTo>
                    <a:pt x="3020568" y="0"/>
                  </a:lnTo>
                  <a:lnTo>
                    <a:pt x="3026664" y="0"/>
                  </a:lnTo>
                  <a:lnTo>
                    <a:pt x="3026664" y="6095"/>
                  </a:lnTo>
                  <a:lnTo>
                    <a:pt x="3025139" y="6095"/>
                  </a:lnTo>
                  <a:lnTo>
                    <a:pt x="3025139" y="7619"/>
                  </a:lnTo>
                  <a:lnTo>
                    <a:pt x="3022091" y="7619"/>
                  </a:lnTo>
                  <a:lnTo>
                    <a:pt x="3022091" y="6095"/>
                  </a:lnTo>
                  <a:lnTo>
                    <a:pt x="3020568" y="6095"/>
                  </a:lnTo>
                  <a:close/>
                </a:path>
                <a:path w="7226934" h="7620">
                  <a:moveTo>
                    <a:pt x="3063239" y="4571"/>
                  </a:moveTo>
                  <a:lnTo>
                    <a:pt x="3063239" y="1523"/>
                  </a:lnTo>
                  <a:lnTo>
                    <a:pt x="3064764" y="1523"/>
                  </a:lnTo>
                  <a:lnTo>
                    <a:pt x="3064764" y="4571"/>
                  </a:lnTo>
                  <a:lnTo>
                    <a:pt x="3063239" y="4571"/>
                  </a:lnTo>
                  <a:close/>
                </a:path>
                <a:path w="7226934" h="7620">
                  <a:moveTo>
                    <a:pt x="3057143" y="6095"/>
                  </a:moveTo>
                  <a:lnTo>
                    <a:pt x="3057143" y="0"/>
                  </a:lnTo>
                  <a:lnTo>
                    <a:pt x="3063239" y="0"/>
                  </a:lnTo>
                  <a:lnTo>
                    <a:pt x="3063239" y="6095"/>
                  </a:lnTo>
                  <a:lnTo>
                    <a:pt x="3061716" y="6095"/>
                  </a:lnTo>
                  <a:lnTo>
                    <a:pt x="3061716" y="7619"/>
                  </a:lnTo>
                  <a:lnTo>
                    <a:pt x="3058668" y="7619"/>
                  </a:lnTo>
                  <a:lnTo>
                    <a:pt x="3058668" y="6095"/>
                  </a:lnTo>
                  <a:lnTo>
                    <a:pt x="3057143" y="6095"/>
                  </a:lnTo>
                  <a:close/>
                </a:path>
                <a:path w="7226934" h="7620">
                  <a:moveTo>
                    <a:pt x="3099816" y="4571"/>
                  </a:moveTo>
                  <a:lnTo>
                    <a:pt x="3099816" y="1523"/>
                  </a:lnTo>
                  <a:lnTo>
                    <a:pt x="3101339" y="1523"/>
                  </a:lnTo>
                  <a:lnTo>
                    <a:pt x="3101339" y="4571"/>
                  </a:lnTo>
                  <a:lnTo>
                    <a:pt x="3099816" y="4571"/>
                  </a:lnTo>
                  <a:close/>
                </a:path>
                <a:path w="7226934" h="7620">
                  <a:moveTo>
                    <a:pt x="3093719" y="4571"/>
                  </a:moveTo>
                  <a:lnTo>
                    <a:pt x="3093719" y="1523"/>
                  </a:lnTo>
                  <a:lnTo>
                    <a:pt x="3095243" y="0"/>
                  </a:lnTo>
                  <a:lnTo>
                    <a:pt x="3099816" y="0"/>
                  </a:lnTo>
                  <a:lnTo>
                    <a:pt x="3099816" y="6095"/>
                  </a:lnTo>
                  <a:lnTo>
                    <a:pt x="3098291" y="7619"/>
                  </a:lnTo>
                  <a:lnTo>
                    <a:pt x="3096768" y="7619"/>
                  </a:lnTo>
                  <a:lnTo>
                    <a:pt x="3093719" y="4571"/>
                  </a:lnTo>
                  <a:close/>
                </a:path>
                <a:path w="7226934" h="7620">
                  <a:moveTo>
                    <a:pt x="3130296" y="4571"/>
                  </a:moveTo>
                  <a:lnTo>
                    <a:pt x="3130296" y="1523"/>
                  </a:lnTo>
                  <a:lnTo>
                    <a:pt x="3131819" y="0"/>
                  </a:lnTo>
                  <a:lnTo>
                    <a:pt x="3136391" y="0"/>
                  </a:lnTo>
                  <a:lnTo>
                    <a:pt x="3137916" y="1523"/>
                  </a:lnTo>
                  <a:lnTo>
                    <a:pt x="3137916" y="4571"/>
                  </a:lnTo>
                  <a:lnTo>
                    <a:pt x="3134868" y="7619"/>
                  </a:lnTo>
                  <a:lnTo>
                    <a:pt x="3133343" y="7619"/>
                  </a:lnTo>
                  <a:lnTo>
                    <a:pt x="3130296" y="4571"/>
                  </a:lnTo>
                  <a:close/>
                </a:path>
                <a:path w="7226934" h="7620">
                  <a:moveTo>
                    <a:pt x="3166871" y="4571"/>
                  </a:moveTo>
                  <a:lnTo>
                    <a:pt x="3166871" y="1523"/>
                  </a:lnTo>
                  <a:lnTo>
                    <a:pt x="3168396" y="0"/>
                  </a:lnTo>
                  <a:lnTo>
                    <a:pt x="3172968" y="0"/>
                  </a:lnTo>
                  <a:lnTo>
                    <a:pt x="3174491" y="1523"/>
                  </a:lnTo>
                  <a:lnTo>
                    <a:pt x="3174491" y="4571"/>
                  </a:lnTo>
                  <a:lnTo>
                    <a:pt x="3171443" y="7619"/>
                  </a:lnTo>
                  <a:lnTo>
                    <a:pt x="3169919" y="7619"/>
                  </a:lnTo>
                  <a:lnTo>
                    <a:pt x="3166871" y="4571"/>
                  </a:lnTo>
                  <a:close/>
                </a:path>
                <a:path w="7226934" h="7620">
                  <a:moveTo>
                    <a:pt x="3204971" y="6095"/>
                  </a:moveTo>
                  <a:lnTo>
                    <a:pt x="3204971" y="0"/>
                  </a:lnTo>
                  <a:lnTo>
                    <a:pt x="3211068" y="0"/>
                  </a:lnTo>
                  <a:lnTo>
                    <a:pt x="3211068" y="6095"/>
                  </a:lnTo>
                  <a:lnTo>
                    <a:pt x="3209543" y="6095"/>
                  </a:lnTo>
                  <a:lnTo>
                    <a:pt x="3208019" y="7619"/>
                  </a:lnTo>
                  <a:lnTo>
                    <a:pt x="3206496" y="7619"/>
                  </a:lnTo>
                  <a:lnTo>
                    <a:pt x="3206496" y="6095"/>
                  </a:lnTo>
                  <a:lnTo>
                    <a:pt x="3204971" y="6095"/>
                  </a:lnTo>
                  <a:close/>
                </a:path>
                <a:path w="7226934" h="7620">
                  <a:moveTo>
                    <a:pt x="3203448" y="4571"/>
                  </a:moveTo>
                  <a:lnTo>
                    <a:pt x="3203448" y="1523"/>
                  </a:lnTo>
                  <a:lnTo>
                    <a:pt x="3204971" y="1523"/>
                  </a:lnTo>
                  <a:lnTo>
                    <a:pt x="3204971" y="4571"/>
                  </a:lnTo>
                  <a:lnTo>
                    <a:pt x="3203448" y="4571"/>
                  </a:lnTo>
                  <a:close/>
                </a:path>
                <a:path w="7226934" h="7620">
                  <a:moveTo>
                    <a:pt x="3241548" y="6095"/>
                  </a:moveTo>
                  <a:lnTo>
                    <a:pt x="3241548" y="0"/>
                  </a:lnTo>
                  <a:lnTo>
                    <a:pt x="3247643" y="0"/>
                  </a:lnTo>
                  <a:lnTo>
                    <a:pt x="3247643" y="6095"/>
                  </a:lnTo>
                  <a:lnTo>
                    <a:pt x="3246119" y="6095"/>
                  </a:lnTo>
                  <a:lnTo>
                    <a:pt x="3246119" y="7619"/>
                  </a:lnTo>
                  <a:lnTo>
                    <a:pt x="3243071" y="7619"/>
                  </a:lnTo>
                  <a:lnTo>
                    <a:pt x="3243071" y="6095"/>
                  </a:lnTo>
                  <a:lnTo>
                    <a:pt x="3241548" y="6095"/>
                  </a:lnTo>
                  <a:close/>
                </a:path>
                <a:path w="7226934" h="7620">
                  <a:moveTo>
                    <a:pt x="3284219" y="4571"/>
                  </a:moveTo>
                  <a:lnTo>
                    <a:pt x="3284219" y="1523"/>
                  </a:lnTo>
                  <a:lnTo>
                    <a:pt x="3285743" y="1523"/>
                  </a:lnTo>
                  <a:lnTo>
                    <a:pt x="3285743" y="4571"/>
                  </a:lnTo>
                  <a:lnTo>
                    <a:pt x="3284219" y="4571"/>
                  </a:lnTo>
                  <a:close/>
                </a:path>
                <a:path w="7226934" h="7620">
                  <a:moveTo>
                    <a:pt x="3278123" y="6095"/>
                  </a:moveTo>
                  <a:lnTo>
                    <a:pt x="3278123" y="0"/>
                  </a:lnTo>
                  <a:lnTo>
                    <a:pt x="3284219" y="0"/>
                  </a:lnTo>
                  <a:lnTo>
                    <a:pt x="3284219" y="6095"/>
                  </a:lnTo>
                  <a:lnTo>
                    <a:pt x="3282696" y="6095"/>
                  </a:lnTo>
                  <a:lnTo>
                    <a:pt x="3282696" y="7619"/>
                  </a:lnTo>
                  <a:lnTo>
                    <a:pt x="3279648" y="7619"/>
                  </a:lnTo>
                  <a:lnTo>
                    <a:pt x="3279648" y="6095"/>
                  </a:lnTo>
                  <a:lnTo>
                    <a:pt x="3278123" y="6095"/>
                  </a:lnTo>
                  <a:close/>
                </a:path>
                <a:path w="7226934" h="7620">
                  <a:moveTo>
                    <a:pt x="3320796" y="4571"/>
                  </a:moveTo>
                  <a:lnTo>
                    <a:pt x="3320796" y="1523"/>
                  </a:lnTo>
                  <a:lnTo>
                    <a:pt x="3322319" y="1523"/>
                  </a:lnTo>
                  <a:lnTo>
                    <a:pt x="3322319" y="4571"/>
                  </a:lnTo>
                  <a:lnTo>
                    <a:pt x="3320796" y="4571"/>
                  </a:lnTo>
                  <a:close/>
                </a:path>
                <a:path w="7226934" h="7620">
                  <a:moveTo>
                    <a:pt x="3314700" y="4571"/>
                  </a:moveTo>
                  <a:lnTo>
                    <a:pt x="3314700" y="1523"/>
                  </a:lnTo>
                  <a:lnTo>
                    <a:pt x="3316223" y="0"/>
                  </a:lnTo>
                  <a:lnTo>
                    <a:pt x="3320796" y="0"/>
                  </a:lnTo>
                  <a:lnTo>
                    <a:pt x="3320796" y="6095"/>
                  </a:lnTo>
                  <a:lnTo>
                    <a:pt x="3319271" y="7619"/>
                  </a:lnTo>
                  <a:lnTo>
                    <a:pt x="3317748" y="7619"/>
                  </a:lnTo>
                  <a:lnTo>
                    <a:pt x="3314700" y="4571"/>
                  </a:lnTo>
                  <a:close/>
                </a:path>
                <a:path w="7226934" h="7620">
                  <a:moveTo>
                    <a:pt x="3351275" y="4571"/>
                  </a:moveTo>
                  <a:lnTo>
                    <a:pt x="3351275" y="1523"/>
                  </a:lnTo>
                  <a:lnTo>
                    <a:pt x="3352800" y="0"/>
                  </a:lnTo>
                  <a:lnTo>
                    <a:pt x="3357371" y="0"/>
                  </a:lnTo>
                  <a:lnTo>
                    <a:pt x="3358896" y="1523"/>
                  </a:lnTo>
                  <a:lnTo>
                    <a:pt x="3358896" y="4571"/>
                  </a:lnTo>
                  <a:lnTo>
                    <a:pt x="3355848" y="7619"/>
                  </a:lnTo>
                  <a:lnTo>
                    <a:pt x="3354323" y="7619"/>
                  </a:lnTo>
                  <a:lnTo>
                    <a:pt x="3351275" y="4571"/>
                  </a:lnTo>
                  <a:close/>
                </a:path>
                <a:path w="7226934" h="7620">
                  <a:moveTo>
                    <a:pt x="3387852" y="4571"/>
                  </a:moveTo>
                  <a:lnTo>
                    <a:pt x="3387852" y="1523"/>
                  </a:lnTo>
                  <a:lnTo>
                    <a:pt x="3389375" y="0"/>
                  </a:lnTo>
                  <a:lnTo>
                    <a:pt x="3393948" y="0"/>
                  </a:lnTo>
                  <a:lnTo>
                    <a:pt x="3395471" y="1523"/>
                  </a:lnTo>
                  <a:lnTo>
                    <a:pt x="3395471" y="4571"/>
                  </a:lnTo>
                  <a:lnTo>
                    <a:pt x="3392423" y="7619"/>
                  </a:lnTo>
                  <a:lnTo>
                    <a:pt x="3390900" y="7619"/>
                  </a:lnTo>
                  <a:lnTo>
                    <a:pt x="3387852" y="4571"/>
                  </a:lnTo>
                  <a:close/>
                </a:path>
                <a:path w="7226934" h="7620">
                  <a:moveTo>
                    <a:pt x="3425952" y="6095"/>
                  </a:moveTo>
                  <a:lnTo>
                    <a:pt x="3425952" y="0"/>
                  </a:lnTo>
                  <a:lnTo>
                    <a:pt x="3432048" y="0"/>
                  </a:lnTo>
                  <a:lnTo>
                    <a:pt x="3432048" y="6095"/>
                  </a:lnTo>
                  <a:lnTo>
                    <a:pt x="3430523" y="6095"/>
                  </a:lnTo>
                  <a:lnTo>
                    <a:pt x="3429000" y="7619"/>
                  </a:lnTo>
                  <a:lnTo>
                    <a:pt x="3427475" y="7619"/>
                  </a:lnTo>
                  <a:lnTo>
                    <a:pt x="3427475" y="6095"/>
                  </a:lnTo>
                  <a:lnTo>
                    <a:pt x="3425952" y="6095"/>
                  </a:lnTo>
                  <a:close/>
                </a:path>
                <a:path w="7226934" h="7620">
                  <a:moveTo>
                    <a:pt x="3424427" y="4571"/>
                  </a:moveTo>
                  <a:lnTo>
                    <a:pt x="3424427" y="1523"/>
                  </a:lnTo>
                  <a:lnTo>
                    <a:pt x="3425952" y="1523"/>
                  </a:lnTo>
                  <a:lnTo>
                    <a:pt x="3425952" y="4571"/>
                  </a:lnTo>
                  <a:lnTo>
                    <a:pt x="3424427" y="4571"/>
                  </a:lnTo>
                  <a:close/>
                </a:path>
                <a:path w="7226934" h="7620">
                  <a:moveTo>
                    <a:pt x="3462527" y="6095"/>
                  </a:moveTo>
                  <a:lnTo>
                    <a:pt x="3462527" y="0"/>
                  </a:lnTo>
                  <a:lnTo>
                    <a:pt x="3468623" y="0"/>
                  </a:lnTo>
                  <a:lnTo>
                    <a:pt x="3468623" y="6095"/>
                  </a:lnTo>
                  <a:lnTo>
                    <a:pt x="3467100" y="6095"/>
                  </a:lnTo>
                  <a:lnTo>
                    <a:pt x="3467100" y="7619"/>
                  </a:lnTo>
                  <a:lnTo>
                    <a:pt x="3464052" y="7619"/>
                  </a:lnTo>
                  <a:lnTo>
                    <a:pt x="3464052" y="6095"/>
                  </a:lnTo>
                  <a:lnTo>
                    <a:pt x="3462527" y="6095"/>
                  </a:lnTo>
                  <a:close/>
                </a:path>
                <a:path w="7226934" h="7620">
                  <a:moveTo>
                    <a:pt x="3505200" y="4571"/>
                  </a:moveTo>
                  <a:lnTo>
                    <a:pt x="3505200" y="1523"/>
                  </a:lnTo>
                  <a:lnTo>
                    <a:pt x="3506723" y="1523"/>
                  </a:lnTo>
                  <a:lnTo>
                    <a:pt x="3506723" y="4571"/>
                  </a:lnTo>
                  <a:lnTo>
                    <a:pt x="3505200" y="4571"/>
                  </a:lnTo>
                  <a:close/>
                </a:path>
                <a:path w="7226934" h="7620">
                  <a:moveTo>
                    <a:pt x="3499103" y="6095"/>
                  </a:moveTo>
                  <a:lnTo>
                    <a:pt x="3499103" y="0"/>
                  </a:lnTo>
                  <a:lnTo>
                    <a:pt x="3505200" y="0"/>
                  </a:lnTo>
                  <a:lnTo>
                    <a:pt x="3505200" y="6095"/>
                  </a:lnTo>
                  <a:lnTo>
                    <a:pt x="3503675" y="6095"/>
                  </a:lnTo>
                  <a:lnTo>
                    <a:pt x="3503675" y="7619"/>
                  </a:lnTo>
                  <a:lnTo>
                    <a:pt x="3500627" y="7619"/>
                  </a:lnTo>
                  <a:lnTo>
                    <a:pt x="3500627" y="6095"/>
                  </a:lnTo>
                  <a:lnTo>
                    <a:pt x="3499103" y="6095"/>
                  </a:lnTo>
                  <a:close/>
                </a:path>
                <a:path w="7226934" h="7620">
                  <a:moveTo>
                    <a:pt x="3535680" y="4571"/>
                  </a:moveTo>
                  <a:lnTo>
                    <a:pt x="3535680" y="1523"/>
                  </a:lnTo>
                  <a:lnTo>
                    <a:pt x="3537203" y="0"/>
                  </a:lnTo>
                  <a:lnTo>
                    <a:pt x="3541775" y="0"/>
                  </a:lnTo>
                  <a:lnTo>
                    <a:pt x="3543300" y="1523"/>
                  </a:lnTo>
                  <a:lnTo>
                    <a:pt x="3543300" y="4571"/>
                  </a:lnTo>
                  <a:lnTo>
                    <a:pt x="3540252" y="7619"/>
                  </a:lnTo>
                  <a:lnTo>
                    <a:pt x="3538727" y="7619"/>
                  </a:lnTo>
                  <a:lnTo>
                    <a:pt x="3535680" y="4571"/>
                  </a:lnTo>
                  <a:close/>
                </a:path>
                <a:path w="7226934" h="7620">
                  <a:moveTo>
                    <a:pt x="3572255" y="4571"/>
                  </a:moveTo>
                  <a:lnTo>
                    <a:pt x="3572255" y="1523"/>
                  </a:lnTo>
                  <a:lnTo>
                    <a:pt x="3573780" y="0"/>
                  </a:lnTo>
                  <a:lnTo>
                    <a:pt x="3578352" y="0"/>
                  </a:lnTo>
                  <a:lnTo>
                    <a:pt x="3579875" y="1523"/>
                  </a:lnTo>
                  <a:lnTo>
                    <a:pt x="3579875" y="4571"/>
                  </a:lnTo>
                  <a:lnTo>
                    <a:pt x="3576827" y="7619"/>
                  </a:lnTo>
                  <a:lnTo>
                    <a:pt x="3575303" y="7619"/>
                  </a:lnTo>
                  <a:lnTo>
                    <a:pt x="3572255" y="4571"/>
                  </a:lnTo>
                  <a:close/>
                </a:path>
                <a:path w="7226934" h="7620">
                  <a:moveTo>
                    <a:pt x="3608832" y="4571"/>
                  </a:moveTo>
                  <a:lnTo>
                    <a:pt x="3608832" y="1523"/>
                  </a:lnTo>
                  <a:lnTo>
                    <a:pt x="3610355" y="0"/>
                  </a:lnTo>
                  <a:lnTo>
                    <a:pt x="3614927" y="0"/>
                  </a:lnTo>
                  <a:lnTo>
                    <a:pt x="3616452" y="1523"/>
                  </a:lnTo>
                  <a:lnTo>
                    <a:pt x="3616452" y="4571"/>
                  </a:lnTo>
                  <a:lnTo>
                    <a:pt x="3613403" y="7619"/>
                  </a:lnTo>
                  <a:lnTo>
                    <a:pt x="3611880" y="7619"/>
                  </a:lnTo>
                  <a:lnTo>
                    <a:pt x="3608832" y="4571"/>
                  </a:lnTo>
                  <a:close/>
                </a:path>
                <a:path w="7226934" h="7620">
                  <a:moveTo>
                    <a:pt x="3646932" y="6095"/>
                  </a:moveTo>
                  <a:lnTo>
                    <a:pt x="3646932" y="0"/>
                  </a:lnTo>
                  <a:lnTo>
                    <a:pt x="3653027" y="0"/>
                  </a:lnTo>
                  <a:lnTo>
                    <a:pt x="3653027" y="6095"/>
                  </a:lnTo>
                  <a:lnTo>
                    <a:pt x="3651503" y="6095"/>
                  </a:lnTo>
                  <a:lnTo>
                    <a:pt x="3651503" y="7619"/>
                  </a:lnTo>
                  <a:lnTo>
                    <a:pt x="3648455" y="7619"/>
                  </a:lnTo>
                  <a:lnTo>
                    <a:pt x="3648455" y="6095"/>
                  </a:lnTo>
                  <a:lnTo>
                    <a:pt x="3646932" y="6095"/>
                  </a:lnTo>
                  <a:close/>
                </a:path>
                <a:path w="7226934" h="7620">
                  <a:moveTo>
                    <a:pt x="3645407" y="4571"/>
                  </a:moveTo>
                  <a:lnTo>
                    <a:pt x="3645407" y="1523"/>
                  </a:lnTo>
                  <a:lnTo>
                    <a:pt x="3646932" y="1523"/>
                  </a:lnTo>
                  <a:lnTo>
                    <a:pt x="3646932" y="4571"/>
                  </a:lnTo>
                  <a:lnTo>
                    <a:pt x="3645407" y="4571"/>
                  </a:lnTo>
                  <a:close/>
                </a:path>
                <a:path w="7226934" h="7620">
                  <a:moveTo>
                    <a:pt x="3683507" y="6095"/>
                  </a:moveTo>
                  <a:lnTo>
                    <a:pt x="3683507" y="0"/>
                  </a:lnTo>
                  <a:lnTo>
                    <a:pt x="3689603" y="0"/>
                  </a:lnTo>
                  <a:lnTo>
                    <a:pt x="3689603" y="6095"/>
                  </a:lnTo>
                  <a:lnTo>
                    <a:pt x="3688080" y="6095"/>
                  </a:lnTo>
                  <a:lnTo>
                    <a:pt x="3688080" y="7619"/>
                  </a:lnTo>
                  <a:lnTo>
                    <a:pt x="3685032" y="7619"/>
                  </a:lnTo>
                  <a:lnTo>
                    <a:pt x="3685032" y="6095"/>
                  </a:lnTo>
                  <a:lnTo>
                    <a:pt x="3683507" y="6095"/>
                  </a:lnTo>
                  <a:close/>
                </a:path>
                <a:path w="7226934" h="7620">
                  <a:moveTo>
                    <a:pt x="3726180" y="4571"/>
                  </a:moveTo>
                  <a:lnTo>
                    <a:pt x="3726180" y="1523"/>
                  </a:lnTo>
                  <a:lnTo>
                    <a:pt x="3727703" y="1523"/>
                  </a:lnTo>
                  <a:lnTo>
                    <a:pt x="3727703" y="4571"/>
                  </a:lnTo>
                  <a:lnTo>
                    <a:pt x="3726180" y="4571"/>
                  </a:lnTo>
                  <a:close/>
                </a:path>
                <a:path w="7226934" h="7620">
                  <a:moveTo>
                    <a:pt x="3720084" y="6095"/>
                  </a:moveTo>
                  <a:lnTo>
                    <a:pt x="3720084" y="0"/>
                  </a:lnTo>
                  <a:lnTo>
                    <a:pt x="3726180" y="0"/>
                  </a:lnTo>
                  <a:lnTo>
                    <a:pt x="3726180" y="6095"/>
                  </a:lnTo>
                  <a:lnTo>
                    <a:pt x="3724655" y="6095"/>
                  </a:lnTo>
                  <a:lnTo>
                    <a:pt x="3724655" y="7619"/>
                  </a:lnTo>
                  <a:lnTo>
                    <a:pt x="3723132" y="7619"/>
                  </a:lnTo>
                  <a:lnTo>
                    <a:pt x="3721607" y="6095"/>
                  </a:lnTo>
                  <a:lnTo>
                    <a:pt x="3720084" y="6095"/>
                  </a:lnTo>
                  <a:close/>
                </a:path>
                <a:path w="7226934" h="7620">
                  <a:moveTo>
                    <a:pt x="3756659" y="4571"/>
                  </a:moveTo>
                  <a:lnTo>
                    <a:pt x="3756659" y="1523"/>
                  </a:lnTo>
                  <a:lnTo>
                    <a:pt x="3758184" y="0"/>
                  </a:lnTo>
                  <a:lnTo>
                    <a:pt x="3762755" y="0"/>
                  </a:lnTo>
                  <a:lnTo>
                    <a:pt x="3764280" y="1523"/>
                  </a:lnTo>
                  <a:lnTo>
                    <a:pt x="3764280" y="4571"/>
                  </a:lnTo>
                  <a:lnTo>
                    <a:pt x="3761232" y="7619"/>
                  </a:lnTo>
                  <a:lnTo>
                    <a:pt x="3759707" y="7619"/>
                  </a:lnTo>
                  <a:lnTo>
                    <a:pt x="3756659" y="4571"/>
                  </a:lnTo>
                  <a:close/>
                </a:path>
                <a:path w="7226934" h="7620">
                  <a:moveTo>
                    <a:pt x="3793236" y="4571"/>
                  </a:moveTo>
                  <a:lnTo>
                    <a:pt x="3793236" y="1523"/>
                  </a:lnTo>
                  <a:lnTo>
                    <a:pt x="3794759" y="0"/>
                  </a:lnTo>
                  <a:lnTo>
                    <a:pt x="3799332" y="0"/>
                  </a:lnTo>
                  <a:lnTo>
                    <a:pt x="3800855" y="1523"/>
                  </a:lnTo>
                  <a:lnTo>
                    <a:pt x="3800855" y="4571"/>
                  </a:lnTo>
                  <a:lnTo>
                    <a:pt x="3797807" y="7619"/>
                  </a:lnTo>
                  <a:lnTo>
                    <a:pt x="3796284" y="7619"/>
                  </a:lnTo>
                  <a:lnTo>
                    <a:pt x="3793236" y="4571"/>
                  </a:lnTo>
                  <a:close/>
                </a:path>
                <a:path w="7226934" h="7620">
                  <a:moveTo>
                    <a:pt x="3831336" y="6095"/>
                  </a:moveTo>
                  <a:lnTo>
                    <a:pt x="3831336" y="0"/>
                  </a:lnTo>
                  <a:lnTo>
                    <a:pt x="3835907" y="0"/>
                  </a:lnTo>
                  <a:lnTo>
                    <a:pt x="3837432" y="1523"/>
                  </a:lnTo>
                  <a:lnTo>
                    <a:pt x="3837432" y="4571"/>
                  </a:lnTo>
                  <a:lnTo>
                    <a:pt x="3834384" y="7619"/>
                  </a:lnTo>
                  <a:lnTo>
                    <a:pt x="3832859" y="7619"/>
                  </a:lnTo>
                  <a:lnTo>
                    <a:pt x="3831336" y="6095"/>
                  </a:lnTo>
                  <a:close/>
                </a:path>
                <a:path w="7226934" h="7620">
                  <a:moveTo>
                    <a:pt x="3829812" y="4571"/>
                  </a:moveTo>
                  <a:lnTo>
                    <a:pt x="3829812" y="1523"/>
                  </a:lnTo>
                  <a:lnTo>
                    <a:pt x="3831336" y="1523"/>
                  </a:lnTo>
                  <a:lnTo>
                    <a:pt x="3831336" y="4571"/>
                  </a:lnTo>
                  <a:lnTo>
                    <a:pt x="3829812" y="4571"/>
                  </a:lnTo>
                  <a:close/>
                </a:path>
                <a:path w="7226934" h="7620">
                  <a:moveTo>
                    <a:pt x="3867912" y="6095"/>
                  </a:moveTo>
                  <a:lnTo>
                    <a:pt x="3867912" y="0"/>
                  </a:lnTo>
                  <a:lnTo>
                    <a:pt x="3874007" y="0"/>
                  </a:lnTo>
                  <a:lnTo>
                    <a:pt x="3874007" y="6095"/>
                  </a:lnTo>
                  <a:lnTo>
                    <a:pt x="3872484" y="6095"/>
                  </a:lnTo>
                  <a:lnTo>
                    <a:pt x="3872484" y="7619"/>
                  </a:lnTo>
                  <a:lnTo>
                    <a:pt x="3869436" y="7619"/>
                  </a:lnTo>
                  <a:lnTo>
                    <a:pt x="3869436" y="6095"/>
                  </a:lnTo>
                  <a:lnTo>
                    <a:pt x="3867912" y="6095"/>
                  </a:lnTo>
                  <a:close/>
                </a:path>
                <a:path w="7226934" h="7620">
                  <a:moveTo>
                    <a:pt x="3866387" y="4571"/>
                  </a:moveTo>
                  <a:lnTo>
                    <a:pt x="3866387" y="1523"/>
                  </a:lnTo>
                  <a:lnTo>
                    <a:pt x="3867912" y="1523"/>
                  </a:lnTo>
                  <a:lnTo>
                    <a:pt x="3867912" y="4571"/>
                  </a:lnTo>
                  <a:lnTo>
                    <a:pt x="3866387" y="4571"/>
                  </a:lnTo>
                  <a:close/>
                </a:path>
                <a:path w="7226934" h="7620">
                  <a:moveTo>
                    <a:pt x="3904487" y="6095"/>
                  </a:moveTo>
                  <a:lnTo>
                    <a:pt x="3904487" y="0"/>
                  </a:lnTo>
                  <a:lnTo>
                    <a:pt x="3910584" y="0"/>
                  </a:lnTo>
                  <a:lnTo>
                    <a:pt x="3910584" y="6095"/>
                  </a:lnTo>
                  <a:lnTo>
                    <a:pt x="3909059" y="6095"/>
                  </a:lnTo>
                  <a:lnTo>
                    <a:pt x="3909059" y="7619"/>
                  </a:lnTo>
                  <a:lnTo>
                    <a:pt x="3906012" y="7619"/>
                  </a:lnTo>
                  <a:lnTo>
                    <a:pt x="3906012" y="6095"/>
                  </a:lnTo>
                  <a:lnTo>
                    <a:pt x="3904487" y="6095"/>
                  </a:lnTo>
                  <a:close/>
                </a:path>
                <a:path w="7226934" h="7620">
                  <a:moveTo>
                    <a:pt x="3947159" y="4571"/>
                  </a:moveTo>
                  <a:lnTo>
                    <a:pt x="3947159" y="1523"/>
                  </a:lnTo>
                  <a:lnTo>
                    <a:pt x="3948684" y="1523"/>
                  </a:lnTo>
                  <a:lnTo>
                    <a:pt x="3948684" y="4571"/>
                  </a:lnTo>
                  <a:lnTo>
                    <a:pt x="3947159" y="4571"/>
                  </a:lnTo>
                  <a:close/>
                </a:path>
                <a:path w="7226934" h="7620">
                  <a:moveTo>
                    <a:pt x="3941064" y="6095"/>
                  </a:moveTo>
                  <a:lnTo>
                    <a:pt x="3941064" y="0"/>
                  </a:lnTo>
                  <a:lnTo>
                    <a:pt x="3947159" y="0"/>
                  </a:lnTo>
                  <a:lnTo>
                    <a:pt x="3947159" y="6095"/>
                  </a:lnTo>
                  <a:lnTo>
                    <a:pt x="3945636" y="6095"/>
                  </a:lnTo>
                  <a:lnTo>
                    <a:pt x="3945636" y="7619"/>
                  </a:lnTo>
                  <a:lnTo>
                    <a:pt x="3944112" y="7619"/>
                  </a:lnTo>
                  <a:lnTo>
                    <a:pt x="3942587" y="6095"/>
                  </a:lnTo>
                  <a:lnTo>
                    <a:pt x="3941064" y="6095"/>
                  </a:lnTo>
                  <a:close/>
                </a:path>
                <a:path w="7226934" h="7620">
                  <a:moveTo>
                    <a:pt x="3977639" y="4571"/>
                  </a:moveTo>
                  <a:lnTo>
                    <a:pt x="3977639" y="1523"/>
                  </a:lnTo>
                  <a:lnTo>
                    <a:pt x="3979164" y="0"/>
                  </a:lnTo>
                  <a:lnTo>
                    <a:pt x="3983736" y="0"/>
                  </a:lnTo>
                  <a:lnTo>
                    <a:pt x="3985259" y="1523"/>
                  </a:lnTo>
                  <a:lnTo>
                    <a:pt x="3985259" y="4571"/>
                  </a:lnTo>
                  <a:lnTo>
                    <a:pt x="3982212" y="7619"/>
                  </a:lnTo>
                  <a:lnTo>
                    <a:pt x="3980687" y="7619"/>
                  </a:lnTo>
                  <a:lnTo>
                    <a:pt x="3977639" y="4571"/>
                  </a:lnTo>
                  <a:close/>
                </a:path>
                <a:path w="7226934" h="7620">
                  <a:moveTo>
                    <a:pt x="4014216" y="4571"/>
                  </a:moveTo>
                  <a:lnTo>
                    <a:pt x="4014216" y="1523"/>
                  </a:lnTo>
                  <a:lnTo>
                    <a:pt x="4015739" y="0"/>
                  </a:lnTo>
                  <a:lnTo>
                    <a:pt x="4020312" y="0"/>
                  </a:lnTo>
                  <a:lnTo>
                    <a:pt x="4021836" y="1523"/>
                  </a:lnTo>
                  <a:lnTo>
                    <a:pt x="4021836" y="4571"/>
                  </a:lnTo>
                  <a:lnTo>
                    <a:pt x="4018787" y="7619"/>
                  </a:lnTo>
                  <a:lnTo>
                    <a:pt x="4017264" y="7619"/>
                  </a:lnTo>
                  <a:lnTo>
                    <a:pt x="4014216" y="4571"/>
                  </a:lnTo>
                  <a:close/>
                </a:path>
                <a:path w="7226934" h="7620">
                  <a:moveTo>
                    <a:pt x="4052316" y="6095"/>
                  </a:moveTo>
                  <a:lnTo>
                    <a:pt x="4052316" y="0"/>
                  </a:lnTo>
                  <a:lnTo>
                    <a:pt x="4056887" y="0"/>
                  </a:lnTo>
                  <a:lnTo>
                    <a:pt x="4058412" y="1523"/>
                  </a:lnTo>
                  <a:lnTo>
                    <a:pt x="4058412" y="4571"/>
                  </a:lnTo>
                  <a:lnTo>
                    <a:pt x="4055364" y="7619"/>
                  </a:lnTo>
                  <a:lnTo>
                    <a:pt x="4053839" y="7619"/>
                  </a:lnTo>
                  <a:lnTo>
                    <a:pt x="4052316" y="6095"/>
                  </a:lnTo>
                  <a:close/>
                </a:path>
                <a:path w="7226934" h="7620">
                  <a:moveTo>
                    <a:pt x="4050791" y="4571"/>
                  </a:moveTo>
                  <a:lnTo>
                    <a:pt x="4050791" y="1523"/>
                  </a:lnTo>
                  <a:lnTo>
                    <a:pt x="4052316" y="1523"/>
                  </a:lnTo>
                  <a:lnTo>
                    <a:pt x="4052316" y="4571"/>
                  </a:lnTo>
                  <a:lnTo>
                    <a:pt x="4050791" y="4571"/>
                  </a:lnTo>
                  <a:close/>
                </a:path>
                <a:path w="7226934" h="7620">
                  <a:moveTo>
                    <a:pt x="4088891" y="6095"/>
                  </a:moveTo>
                  <a:lnTo>
                    <a:pt x="4088891" y="0"/>
                  </a:lnTo>
                  <a:lnTo>
                    <a:pt x="4094987" y="0"/>
                  </a:lnTo>
                  <a:lnTo>
                    <a:pt x="4094987" y="6095"/>
                  </a:lnTo>
                  <a:lnTo>
                    <a:pt x="4093464" y="6095"/>
                  </a:lnTo>
                  <a:lnTo>
                    <a:pt x="4093464" y="7619"/>
                  </a:lnTo>
                  <a:lnTo>
                    <a:pt x="4090416" y="7619"/>
                  </a:lnTo>
                  <a:lnTo>
                    <a:pt x="4090416" y="6095"/>
                  </a:lnTo>
                  <a:lnTo>
                    <a:pt x="4088891" y="6095"/>
                  </a:lnTo>
                  <a:close/>
                </a:path>
                <a:path w="7226934" h="7620">
                  <a:moveTo>
                    <a:pt x="4087368" y="4571"/>
                  </a:moveTo>
                  <a:lnTo>
                    <a:pt x="4087368" y="1523"/>
                  </a:lnTo>
                  <a:lnTo>
                    <a:pt x="4088891" y="1523"/>
                  </a:lnTo>
                  <a:lnTo>
                    <a:pt x="4088891" y="4571"/>
                  </a:lnTo>
                  <a:lnTo>
                    <a:pt x="4087368" y="4571"/>
                  </a:lnTo>
                  <a:close/>
                </a:path>
                <a:path w="7226934" h="7620">
                  <a:moveTo>
                    <a:pt x="4125468" y="6095"/>
                  </a:moveTo>
                  <a:lnTo>
                    <a:pt x="4125468" y="0"/>
                  </a:lnTo>
                  <a:lnTo>
                    <a:pt x="4131564" y="0"/>
                  </a:lnTo>
                  <a:lnTo>
                    <a:pt x="4131564" y="6095"/>
                  </a:lnTo>
                  <a:lnTo>
                    <a:pt x="4130039" y="6095"/>
                  </a:lnTo>
                  <a:lnTo>
                    <a:pt x="4130039" y="7619"/>
                  </a:lnTo>
                  <a:lnTo>
                    <a:pt x="4126991" y="7619"/>
                  </a:lnTo>
                  <a:lnTo>
                    <a:pt x="4126991" y="6095"/>
                  </a:lnTo>
                  <a:lnTo>
                    <a:pt x="4125468" y="6095"/>
                  </a:lnTo>
                  <a:close/>
                </a:path>
                <a:path w="7226934" h="7620">
                  <a:moveTo>
                    <a:pt x="4168139" y="4571"/>
                  </a:moveTo>
                  <a:lnTo>
                    <a:pt x="4168139" y="1523"/>
                  </a:lnTo>
                  <a:lnTo>
                    <a:pt x="4169664" y="1523"/>
                  </a:lnTo>
                  <a:lnTo>
                    <a:pt x="4169664" y="4571"/>
                  </a:lnTo>
                  <a:lnTo>
                    <a:pt x="4168139" y="4571"/>
                  </a:lnTo>
                  <a:close/>
                </a:path>
                <a:path w="7226934" h="7620">
                  <a:moveTo>
                    <a:pt x="4162043" y="4571"/>
                  </a:moveTo>
                  <a:lnTo>
                    <a:pt x="4162043" y="1523"/>
                  </a:lnTo>
                  <a:lnTo>
                    <a:pt x="4163568" y="0"/>
                  </a:lnTo>
                  <a:lnTo>
                    <a:pt x="4168139" y="0"/>
                  </a:lnTo>
                  <a:lnTo>
                    <a:pt x="4168139" y="6095"/>
                  </a:lnTo>
                  <a:lnTo>
                    <a:pt x="4166616" y="6095"/>
                  </a:lnTo>
                  <a:lnTo>
                    <a:pt x="4166616" y="7619"/>
                  </a:lnTo>
                  <a:lnTo>
                    <a:pt x="4165091" y="7619"/>
                  </a:lnTo>
                  <a:lnTo>
                    <a:pt x="4162043" y="4571"/>
                  </a:lnTo>
                  <a:close/>
                </a:path>
                <a:path w="7226934" h="7620">
                  <a:moveTo>
                    <a:pt x="4198620" y="4571"/>
                  </a:moveTo>
                  <a:lnTo>
                    <a:pt x="4198620" y="1523"/>
                  </a:lnTo>
                  <a:lnTo>
                    <a:pt x="4200143" y="0"/>
                  </a:lnTo>
                  <a:lnTo>
                    <a:pt x="4204716" y="0"/>
                  </a:lnTo>
                  <a:lnTo>
                    <a:pt x="4206239" y="1523"/>
                  </a:lnTo>
                  <a:lnTo>
                    <a:pt x="4206239" y="4571"/>
                  </a:lnTo>
                  <a:lnTo>
                    <a:pt x="4203191" y="7619"/>
                  </a:lnTo>
                  <a:lnTo>
                    <a:pt x="4201668" y="7619"/>
                  </a:lnTo>
                  <a:lnTo>
                    <a:pt x="4198620" y="4571"/>
                  </a:lnTo>
                  <a:close/>
                </a:path>
                <a:path w="7226934" h="7620">
                  <a:moveTo>
                    <a:pt x="4235196" y="4571"/>
                  </a:moveTo>
                  <a:lnTo>
                    <a:pt x="4235196" y="1523"/>
                  </a:lnTo>
                  <a:lnTo>
                    <a:pt x="4236720" y="0"/>
                  </a:lnTo>
                  <a:lnTo>
                    <a:pt x="4241291" y="0"/>
                  </a:lnTo>
                  <a:lnTo>
                    <a:pt x="4242816" y="1523"/>
                  </a:lnTo>
                  <a:lnTo>
                    <a:pt x="4242816" y="4571"/>
                  </a:lnTo>
                  <a:lnTo>
                    <a:pt x="4239768" y="7619"/>
                  </a:lnTo>
                  <a:lnTo>
                    <a:pt x="4238243" y="7619"/>
                  </a:lnTo>
                  <a:lnTo>
                    <a:pt x="4235196" y="4571"/>
                  </a:lnTo>
                  <a:close/>
                </a:path>
                <a:path w="7226934" h="7620">
                  <a:moveTo>
                    <a:pt x="4273296" y="6095"/>
                  </a:moveTo>
                  <a:lnTo>
                    <a:pt x="4273296" y="0"/>
                  </a:lnTo>
                  <a:lnTo>
                    <a:pt x="4277868" y="0"/>
                  </a:lnTo>
                  <a:lnTo>
                    <a:pt x="4279391" y="1523"/>
                  </a:lnTo>
                  <a:lnTo>
                    <a:pt x="4279391" y="4571"/>
                  </a:lnTo>
                  <a:lnTo>
                    <a:pt x="4276343" y="7619"/>
                  </a:lnTo>
                  <a:lnTo>
                    <a:pt x="4274820" y="7619"/>
                  </a:lnTo>
                  <a:lnTo>
                    <a:pt x="4273296" y="6095"/>
                  </a:lnTo>
                  <a:close/>
                </a:path>
                <a:path w="7226934" h="7620">
                  <a:moveTo>
                    <a:pt x="4271771" y="4571"/>
                  </a:moveTo>
                  <a:lnTo>
                    <a:pt x="4271771" y="1523"/>
                  </a:lnTo>
                  <a:lnTo>
                    <a:pt x="4273296" y="1523"/>
                  </a:lnTo>
                  <a:lnTo>
                    <a:pt x="4273296" y="4571"/>
                  </a:lnTo>
                  <a:lnTo>
                    <a:pt x="4271771" y="4571"/>
                  </a:lnTo>
                  <a:close/>
                </a:path>
                <a:path w="7226934" h="7620">
                  <a:moveTo>
                    <a:pt x="4309871" y="6095"/>
                  </a:moveTo>
                  <a:lnTo>
                    <a:pt x="4309871" y="0"/>
                  </a:lnTo>
                  <a:lnTo>
                    <a:pt x="4315968" y="0"/>
                  </a:lnTo>
                  <a:lnTo>
                    <a:pt x="4315968" y="6095"/>
                  </a:lnTo>
                  <a:lnTo>
                    <a:pt x="4314443" y="6095"/>
                  </a:lnTo>
                  <a:lnTo>
                    <a:pt x="4314443" y="7619"/>
                  </a:lnTo>
                  <a:lnTo>
                    <a:pt x="4311396" y="7619"/>
                  </a:lnTo>
                  <a:lnTo>
                    <a:pt x="4311396" y="6095"/>
                  </a:lnTo>
                  <a:lnTo>
                    <a:pt x="4309871" y="6095"/>
                  </a:lnTo>
                  <a:close/>
                </a:path>
                <a:path w="7226934" h="7620">
                  <a:moveTo>
                    <a:pt x="4308348" y="4571"/>
                  </a:moveTo>
                  <a:lnTo>
                    <a:pt x="4308348" y="1523"/>
                  </a:lnTo>
                  <a:lnTo>
                    <a:pt x="4309871" y="1523"/>
                  </a:lnTo>
                  <a:lnTo>
                    <a:pt x="4309871" y="4571"/>
                  </a:lnTo>
                  <a:lnTo>
                    <a:pt x="4308348" y="4571"/>
                  </a:lnTo>
                  <a:close/>
                </a:path>
                <a:path w="7226934" h="7620">
                  <a:moveTo>
                    <a:pt x="4346448" y="6095"/>
                  </a:moveTo>
                  <a:lnTo>
                    <a:pt x="4346448" y="0"/>
                  </a:lnTo>
                  <a:lnTo>
                    <a:pt x="4352543" y="0"/>
                  </a:lnTo>
                  <a:lnTo>
                    <a:pt x="4352543" y="6095"/>
                  </a:lnTo>
                  <a:lnTo>
                    <a:pt x="4351020" y="6095"/>
                  </a:lnTo>
                  <a:lnTo>
                    <a:pt x="4351020" y="7619"/>
                  </a:lnTo>
                  <a:lnTo>
                    <a:pt x="4347971" y="7619"/>
                  </a:lnTo>
                  <a:lnTo>
                    <a:pt x="4347971" y="6095"/>
                  </a:lnTo>
                  <a:lnTo>
                    <a:pt x="4346448" y="6095"/>
                  </a:lnTo>
                  <a:close/>
                </a:path>
                <a:path w="7226934" h="7620">
                  <a:moveTo>
                    <a:pt x="4389120" y="4571"/>
                  </a:moveTo>
                  <a:lnTo>
                    <a:pt x="4389120" y="1523"/>
                  </a:lnTo>
                  <a:lnTo>
                    <a:pt x="4390643" y="1523"/>
                  </a:lnTo>
                  <a:lnTo>
                    <a:pt x="4390643" y="4571"/>
                  </a:lnTo>
                  <a:lnTo>
                    <a:pt x="4389120" y="4571"/>
                  </a:lnTo>
                  <a:close/>
                </a:path>
                <a:path w="7226934" h="7620">
                  <a:moveTo>
                    <a:pt x="4383023" y="4571"/>
                  </a:moveTo>
                  <a:lnTo>
                    <a:pt x="4383023" y="1523"/>
                  </a:lnTo>
                  <a:lnTo>
                    <a:pt x="4384548" y="0"/>
                  </a:lnTo>
                  <a:lnTo>
                    <a:pt x="4389120" y="0"/>
                  </a:lnTo>
                  <a:lnTo>
                    <a:pt x="4389120" y="6095"/>
                  </a:lnTo>
                  <a:lnTo>
                    <a:pt x="4387596" y="6095"/>
                  </a:lnTo>
                  <a:lnTo>
                    <a:pt x="4387596" y="7619"/>
                  </a:lnTo>
                  <a:lnTo>
                    <a:pt x="4386071" y="7619"/>
                  </a:lnTo>
                  <a:lnTo>
                    <a:pt x="4383023" y="4571"/>
                  </a:lnTo>
                  <a:close/>
                </a:path>
                <a:path w="7226934" h="7620">
                  <a:moveTo>
                    <a:pt x="4419600" y="4571"/>
                  </a:moveTo>
                  <a:lnTo>
                    <a:pt x="4419600" y="1523"/>
                  </a:lnTo>
                  <a:lnTo>
                    <a:pt x="4421123" y="0"/>
                  </a:lnTo>
                  <a:lnTo>
                    <a:pt x="4425696" y="0"/>
                  </a:lnTo>
                  <a:lnTo>
                    <a:pt x="4427220" y="1523"/>
                  </a:lnTo>
                  <a:lnTo>
                    <a:pt x="4427220" y="4571"/>
                  </a:lnTo>
                  <a:lnTo>
                    <a:pt x="4424171" y="7619"/>
                  </a:lnTo>
                  <a:lnTo>
                    <a:pt x="4422648" y="7619"/>
                  </a:lnTo>
                  <a:lnTo>
                    <a:pt x="4419600" y="4571"/>
                  </a:lnTo>
                  <a:close/>
                </a:path>
                <a:path w="7226934" h="7620">
                  <a:moveTo>
                    <a:pt x="4456175" y="4571"/>
                  </a:moveTo>
                  <a:lnTo>
                    <a:pt x="4456175" y="1523"/>
                  </a:lnTo>
                  <a:lnTo>
                    <a:pt x="4457700" y="0"/>
                  </a:lnTo>
                  <a:lnTo>
                    <a:pt x="4462271" y="0"/>
                  </a:lnTo>
                  <a:lnTo>
                    <a:pt x="4463796" y="1523"/>
                  </a:lnTo>
                  <a:lnTo>
                    <a:pt x="4463796" y="4571"/>
                  </a:lnTo>
                  <a:lnTo>
                    <a:pt x="4460748" y="7619"/>
                  </a:lnTo>
                  <a:lnTo>
                    <a:pt x="4459223" y="7619"/>
                  </a:lnTo>
                  <a:lnTo>
                    <a:pt x="4456175" y="4571"/>
                  </a:lnTo>
                  <a:close/>
                </a:path>
                <a:path w="7226934" h="7620">
                  <a:moveTo>
                    <a:pt x="4494275" y="6095"/>
                  </a:moveTo>
                  <a:lnTo>
                    <a:pt x="4494275" y="0"/>
                  </a:lnTo>
                  <a:lnTo>
                    <a:pt x="4498848" y="0"/>
                  </a:lnTo>
                  <a:lnTo>
                    <a:pt x="4500371" y="1523"/>
                  </a:lnTo>
                  <a:lnTo>
                    <a:pt x="4500371" y="4571"/>
                  </a:lnTo>
                  <a:lnTo>
                    <a:pt x="4497323" y="7619"/>
                  </a:lnTo>
                  <a:lnTo>
                    <a:pt x="4495800" y="7619"/>
                  </a:lnTo>
                  <a:lnTo>
                    <a:pt x="4495800" y="6095"/>
                  </a:lnTo>
                  <a:lnTo>
                    <a:pt x="4494275" y="6095"/>
                  </a:lnTo>
                  <a:close/>
                </a:path>
                <a:path w="7226934" h="7620">
                  <a:moveTo>
                    <a:pt x="4492752" y="4571"/>
                  </a:moveTo>
                  <a:lnTo>
                    <a:pt x="4492752" y="1523"/>
                  </a:lnTo>
                  <a:lnTo>
                    <a:pt x="4494275" y="1523"/>
                  </a:lnTo>
                  <a:lnTo>
                    <a:pt x="4494275" y="4571"/>
                  </a:lnTo>
                  <a:lnTo>
                    <a:pt x="4492752" y="4571"/>
                  </a:lnTo>
                  <a:close/>
                </a:path>
                <a:path w="7226934" h="7620">
                  <a:moveTo>
                    <a:pt x="4530852" y="6095"/>
                  </a:moveTo>
                  <a:lnTo>
                    <a:pt x="4530852" y="0"/>
                  </a:lnTo>
                  <a:lnTo>
                    <a:pt x="4536947" y="0"/>
                  </a:lnTo>
                  <a:lnTo>
                    <a:pt x="4536947" y="6095"/>
                  </a:lnTo>
                  <a:lnTo>
                    <a:pt x="4535423" y="6095"/>
                  </a:lnTo>
                  <a:lnTo>
                    <a:pt x="4535423" y="7619"/>
                  </a:lnTo>
                  <a:lnTo>
                    <a:pt x="4532376" y="7619"/>
                  </a:lnTo>
                  <a:lnTo>
                    <a:pt x="4532376" y="6095"/>
                  </a:lnTo>
                  <a:lnTo>
                    <a:pt x="4530852" y="6095"/>
                  </a:lnTo>
                  <a:close/>
                </a:path>
                <a:path w="7226934" h="7620">
                  <a:moveTo>
                    <a:pt x="4573523" y="4571"/>
                  </a:moveTo>
                  <a:lnTo>
                    <a:pt x="4573523" y="1523"/>
                  </a:lnTo>
                  <a:lnTo>
                    <a:pt x="4575047" y="1523"/>
                  </a:lnTo>
                  <a:lnTo>
                    <a:pt x="4575047" y="4571"/>
                  </a:lnTo>
                  <a:lnTo>
                    <a:pt x="4573523" y="4571"/>
                  </a:lnTo>
                  <a:close/>
                </a:path>
                <a:path w="7226934" h="7620">
                  <a:moveTo>
                    <a:pt x="4567428" y="6095"/>
                  </a:moveTo>
                  <a:lnTo>
                    <a:pt x="4567428" y="0"/>
                  </a:lnTo>
                  <a:lnTo>
                    <a:pt x="4573523" y="0"/>
                  </a:lnTo>
                  <a:lnTo>
                    <a:pt x="4573523" y="6095"/>
                  </a:lnTo>
                  <a:lnTo>
                    <a:pt x="4572000" y="6095"/>
                  </a:lnTo>
                  <a:lnTo>
                    <a:pt x="4572000" y="7619"/>
                  </a:lnTo>
                  <a:lnTo>
                    <a:pt x="4568952" y="7619"/>
                  </a:lnTo>
                  <a:lnTo>
                    <a:pt x="4568952" y="6095"/>
                  </a:lnTo>
                  <a:lnTo>
                    <a:pt x="4567428" y="6095"/>
                  </a:lnTo>
                  <a:close/>
                </a:path>
                <a:path w="7226934" h="7620">
                  <a:moveTo>
                    <a:pt x="4610100" y="4571"/>
                  </a:moveTo>
                  <a:lnTo>
                    <a:pt x="4610100" y="1523"/>
                  </a:lnTo>
                  <a:lnTo>
                    <a:pt x="4611623" y="1523"/>
                  </a:lnTo>
                  <a:lnTo>
                    <a:pt x="4611623" y="4571"/>
                  </a:lnTo>
                  <a:lnTo>
                    <a:pt x="4610100" y="4571"/>
                  </a:lnTo>
                  <a:close/>
                </a:path>
                <a:path w="7226934" h="7620">
                  <a:moveTo>
                    <a:pt x="4604004" y="4571"/>
                  </a:moveTo>
                  <a:lnTo>
                    <a:pt x="4604004" y="1523"/>
                  </a:lnTo>
                  <a:lnTo>
                    <a:pt x="4605528" y="0"/>
                  </a:lnTo>
                  <a:lnTo>
                    <a:pt x="4610100" y="0"/>
                  </a:lnTo>
                  <a:lnTo>
                    <a:pt x="4610100" y="6095"/>
                  </a:lnTo>
                  <a:lnTo>
                    <a:pt x="4608576" y="6095"/>
                  </a:lnTo>
                  <a:lnTo>
                    <a:pt x="4608576" y="7619"/>
                  </a:lnTo>
                  <a:lnTo>
                    <a:pt x="4607052" y="7619"/>
                  </a:lnTo>
                  <a:lnTo>
                    <a:pt x="4604004" y="4571"/>
                  </a:lnTo>
                  <a:close/>
                </a:path>
                <a:path w="7226934" h="7620">
                  <a:moveTo>
                    <a:pt x="4640579" y="4571"/>
                  </a:moveTo>
                  <a:lnTo>
                    <a:pt x="4640579" y="1523"/>
                  </a:lnTo>
                  <a:lnTo>
                    <a:pt x="4642104" y="0"/>
                  </a:lnTo>
                  <a:lnTo>
                    <a:pt x="4646676" y="0"/>
                  </a:lnTo>
                  <a:lnTo>
                    <a:pt x="4648200" y="1523"/>
                  </a:lnTo>
                  <a:lnTo>
                    <a:pt x="4648200" y="4571"/>
                  </a:lnTo>
                  <a:lnTo>
                    <a:pt x="4645152" y="7619"/>
                  </a:lnTo>
                  <a:lnTo>
                    <a:pt x="4643628" y="7619"/>
                  </a:lnTo>
                  <a:lnTo>
                    <a:pt x="4640579" y="4571"/>
                  </a:lnTo>
                  <a:close/>
                </a:path>
                <a:path w="7226934" h="7620">
                  <a:moveTo>
                    <a:pt x="4677155" y="4571"/>
                  </a:moveTo>
                  <a:lnTo>
                    <a:pt x="4677155" y="1523"/>
                  </a:lnTo>
                  <a:lnTo>
                    <a:pt x="4678679" y="0"/>
                  </a:lnTo>
                  <a:lnTo>
                    <a:pt x="4683252" y="0"/>
                  </a:lnTo>
                  <a:lnTo>
                    <a:pt x="4684776" y="1523"/>
                  </a:lnTo>
                  <a:lnTo>
                    <a:pt x="4684776" y="4571"/>
                  </a:lnTo>
                  <a:lnTo>
                    <a:pt x="4681728" y="7619"/>
                  </a:lnTo>
                  <a:lnTo>
                    <a:pt x="4680204" y="7619"/>
                  </a:lnTo>
                  <a:lnTo>
                    <a:pt x="4677155" y="4571"/>
                  </a:lnTo>
                  <a:close/>
                </a:path>
                <a:path w="7226934" h="7620">
                  <a:moveTo>
                    <a:pt x="4715255" y="6095"/>
                  </a:moveTo>
                  <a:lnTo>
                    <a:pt x="4715255" y="0"/>
                  </a:lnTo>
                  <a:lnTo>
                    <a:pt x="4719828" y="0"/>
                  </a:lnTo>
                  <a:lnTo>
                    <a:pt x="4721352" y="1523"/>
                  </a:lnTo>
                  <a:lnTo>
                    <a:pt x="4721352" y="4571"/>
                  </a:lnTo>
                  <a:lnTo>
                    <a:pt x="4718304" y="7619"/>
                  </a:lnTo>
                  <a:lnTo>
                    <a:pt x="4716779" y="7619"/>
                  </a:lnTo>
                  <a:lnTo>
                    <a:pt x="4716779" y="6095"/>
                  </a:lnTo>
                  <a:lnTo>
                    <a:pt x="4715255" y="6095"/>
                  </a:lnTo>
                  <a:close/>
                </a:path>
                <a:path w="7226934" h="7620">
                  <a:moveTo>
                    <a:pt x="4713731" y="4571"/>
                  </a:moveTo>
                  <a:lnTo>
                    <a:pt x="4713731" y="1523"/>
                  </a:lnTo>
                  <a:lnTo>
                    <a:pt x="4715255" y="1523"/>
                  </a:lnTo>
                  <a:lnTo>
                    <a:pt x="4715255" y="4571"/>
                  </a:lnTo>
                  <a:lnTo>
                    <a:pt x="4713731" y="4571"/>
                  </a:lnTo>
                  <a:close/>
                </a:path>
                <a:path w="7226934" h="7620">
                  <a:moveTo>
                    <a:pt x="4751831" y="6095"/>
                  </a:moveTo>
                  <a:lnTo>
                    <a:pt x="4751831" y="0"/>
                  </a:lnTo>
                  <a:lnTo>
                    <a:pt x="4757928" y="0"/>
                  </a:lnTo>
                  <a:lnTo>
                    <a:pt x="4757928" y="6095"/>
                  </a:lnTo>
                  <a:lnTo>
                    <a:pt x="4756404" y="6095"/>
                  </a:lnTo>
                  <a:lnTo>
                    <a:pt x="4756404" y="7619"/>
                  </a:lnTo>
                  <a:lnTo>
                    <a:pt x="4753355" y="7619"/>
                  </a:lnTo>
                  <a:lnTo>
                    <a:pt x="4753355" y="6095"/>
                  </a:lnTo>
                  <a:lnTo>
                    <a:pt x="4751831" y="6095"/>
                  </a:lnTo>
                  <a:close/>
                </a:path>
                <a:path w="7226934" h="7620">
                  <a:moveTo>
                    <a:pt x="4794504" y="4571"/>
                  </a:moveTo>
                  <a:lnTo>
                    <a:pt x="4794504" y="1523"/>
                  </a:lnTo>
                  <a:lnTo>
                    <a:pt x="4796028" y="1523"/>
                  </a:lnTo>
                  <a:lnTo>
                    <a:pt x="4796028" y="4571"/>
                  </a:lnTo>
                  <a:lnTo>
                    <a:pt x="4794504" y="4571"/>
                  </a:lnTo>
                  <a:close/>
                </a:path>
                <a:path w="7226934" h="7620">
                  <a:moveTo>
                    <a:pt x="4788408" y="6095"/>
                  </a:moveTo>
                  <a:lnTo>
                    <a:pt x="4788408" y="0"/>
                  </a:lnTo>
                  <a:lnTo>
                    <a:pt x="4794504" y="0"/>
                  </a:lnTo>
                  <a:lnTo>
                    <a:pt x="4794504" y="6095"/>
                  </a:lnTo>
                  <a:lnTo>
                    <a:pt x="4792979" y="6095"/>
                  </a:lnTo>
                  <a:lnTo>
                    <a:pt x="4792979" y="7619"/>
                  </a:lnTo>
                  <a:lnTo>
                    <a:pt x="4789931" y="7619"/>
                  </a:lnTo>
                  <a:lnTo>
                    <a:pt x="4789931" y="6095"/>
                  </a:lnTo>
                  <a:lnTo>
                    <a:pt x="4788408" y="6095"/>
                  </a:lnTo>
                  <a:close/>
                </a:path>
                <a:path w="7226934" h="7620">
                  <a:moveTo>
                    <a:pt x="4831079" y="4571"/>
                  </a:moveTo>
                  <a:lnTo>
                    <a:pt x="4831079" y="1523"/>
                  </a:lnTo>
                  <a:lnTo>
                    <a:pt x="4832604" y="1523"/>
                  </a:lnTo>
                  <a:lnTo>
                    <a:pt x="4832604" y="4571"/>
                  </a:lnTo>
                  <a:lnTo>
                    <a:pt x="4831079" y="4571"/>
                  </a:lnTo>
                  <a:close/>
                </a:path>
                <a:path w="7226934" h="7620">
                  <a:moveTo>
                    <a:pt x="4824984" y="4571"/>
                  </a:moveTo>
                  <a:lnTo>
                    <a:pt x="4824984" y="1523"/>
                  </a:lnTo>
                  <a:lnTo>
                    <a:pt x="4826508" y="0"/>
                  </a:lnTo>
                  <a:lnTo>
                    <a:pt x="4831079" y="0"/>
                  </a:lnTo>
                  <a:lnTo>
                    <a:pt x="4831079" y="6095"/>
                  </a:lnTo>
                  <a:lnTo>
                    <a:pt x="4829555" y="7619"/>
                  </a:lnTo>
                  <a:lnTo>
                    <a:pt x="4828031" y="7619"/>
                  </a:lnTo>
                  <a:lnTo>
                    <a:pt x="4824984" y="4571"/>
                  </a:lnTo>
                  <a:close/>
                </a:path>
                <a:path w="7226934" h="7620">
                  <a:moveTo>
                    <a:pt x="4861560" y="4571"/>
                  </a:moveTo>
                  <a:lnTo>
                    <a:pt x="4861560" y="1523"/>
                  </a:lnTo>
                  <a:lnTo>
                    <a:pt x="4863084" y="0"/>
                  </a:lnTo>
                  <a:lnTo>
                    <a:pt x="4867655" y="0"/>
                  </a:lnTo>
                  <a:lnTo>
                    <a:pt x="4869179" y="1523"/>
                  </a:lnTo>
                  <a:lnTo>
                    <a:pt x="4869179" y="4571"/>
                  </a:lnTo>
                  <a:lnTo>
                    <a:pt x="4866131" y="7619"/>
                  </a:lnTo>
                  <a:lnTo>
                    <a:pt x="4864608" y="7619"/>
                  </a:lnTo>
                  <a:lnTo>
                    <a:pt x="4861560" y="4571"/>
                  </a:lnTo>
                  <a:close/>
                </a:path>
                <a:path w="7226934" h="7620">
                  <a:moveTo>
                    <a:pt x="4898136" y="4571"/>
                  </a:moveTo>
                  <a:lnTo>
                    <a:pt x="4898136" y="1523"/>
                  </a:lnTo>
                  <a:lnTo>
                    <a:pt x="4899660" y="0"/>
                  </a:lnTo>
                  <a:lnTo>
                    <a:pt x="4904231" y="0"/>
                  </a:lnTo>
                  <a:lnTo>
                    <a:pt x="4905755" y="1523"/>
                  </a:lnTo>
                  <a:lnTo>
                    <a:pt x="4905755" y="4571"/>
                  </a:lnTo>
                  <a:lnTo>
                    <a:pt x="4902708" y="7619"/>
                  </a:lnTo>
                  <a:lnTo>
                    <a:pt x="4901184" y="7619"/>
                  </a:lnTo>
                  <a:lnTo>
                    <a:pt x="4898136" y="4571"/>
                  </a:lnTo>
                  <a:close/>
                </a:path>
                <a:path w="7226934" h="7620">
                  <a:moveTo>
                    <a:pt x="4936236" y="6095"/>
                  </a:moveTo>
                  <a:lnTo>
                    <a:pt x="4936236" y="0"/>
                  </a:lnTo>
                  <a:lnTo>
                    <a:pt x="4940808" y="0"/>
                  </a:lnTo>
                  <a:lnTo>
                    <a:pt x="4942331" y="1523"/>
                  </a:lnTo>
                  <a:lnTo>
                    <a:pt x="4942331" y="4571"/>
                  </a:lnTo>
                  <a:lnTo>
                    <a:pt x="4939284" y="7619"/>
                  </a:lnTo>
                  <a:lnTo>
                    <a:pt x="4937760" y="7619"/>
                  </a:lnTo>
                  <a:lnTo>
                    <a:pt x="4937760" y="6095"/>
                  </a:lnTo>
                  <a:lnTo>
                    <a:pt x="4936236" y="6095"/>
                  </a:lnTo>
                  <a:close/>
                </a:path>
                <a:path w="7226934" h="7620">
                  <a:moveTo>
                    <a:pt x="4934712" y="4571"/>
                  </a:moveTo>
                  <a:lnTo>
                    <a:pt x="4934712" y="1523"/>
                  </a:lnTo>
                  <a:lnTo>
                    <a:pt x="4936236" y="1523"/>
                  </a:lnTo>
                  <a:lnTo>
                    <a:pt x="4936236" y="4571"/>
                  </a:lnTo>
                  <a:lnTo>
                    <a:pt x="4934712" y="4571"/>
                  </a:lnTo>
                  <a:close/>
                </a:path>
                <a:path w="7226934" h="7620">
                  <a:moveTo>
                    <a:pt x="4972812" y="6095"/>
                  </a:moveTo>
                  <a:lnTo>
                    <a:pt x="4972812" y="0"/>
                  </a:lnTo>
                  <a:lnTo>
                    <a:pt x="4978908" y="0"/>
                  </a:lnTo>
                  <a:lnTo>
                    <a:pt x="4978908" y="6095"/>
                  </a:lnTo>
                  <a:lnTo>
                    <a:pt x="4977384" y="6095"/>
                  </a:lnTo>
                  <a:lnTo>
                    <a:pt x="4977384" y="7619"/>
                  </a:lnTo>
                  <a:lnTo>
                    <a:pt x="4974336" y="7619"/>
                  </a:lnTo>
                  <a:lnTo>
                    <a:pt x="4974336" y="6095"/>
                  </a:lnTo>
                  <a:lnTo>
                    <a:pt x="4972812" y="6095"/>
                  </a:lnTo>
                  <a:close/>
                </a:path>
                <a:path w="7226934" h="7620">
                  <a:moveTo>
                    <a:pt x="5015484" y="4571"/>
                  </a:moveTo>
                  <a:lnTo>
                    <a:pt x="5015484" y="1523"/>
                  </a:lnTo>
                  <a:lnTo>
                    <a:pt x="5017008" y="1523"/>
                  </a:lnTo>
                  <a:lnTo>
                    <a:pt x="5017008" y="4571"/>
                  </a:lnTo>
                  <a:lnTo>
                    <a:pt x="5015484" y="4571"/>
                  </a:lnTo>
                  <a:close/>
                </a:path>
                <a:path w="7226934" h="7620">
                  <a:moveTo>
                    <a:pt x="5009387" y="6095"/>
                  </a:moveTo>
                  <a:lnTo>
                    <a:pt x="5009387" y="0"/>
                  </a:lnTo>
                  <a:lnTo>
                    <a:pt x="5015484" y="0"/>
                  </a:lnTo>
                  <a:lnTo>
                    <a:pt x="5015484" y="6095"/>
                  </a:lnTo>
                  <a:lnTo>
                    <a:pt x="5013960" y="6095"/>
                  </a:lnTo>
                  <a:lnTo>
                    <a:pt x="5013960" y="7619"/>
                  </a:lnTo>
                  <a:lnTo>
                    <a:pt x="5010912" y="7619"/>
                  </a:lnTo>
                  <a:lnTo>
                    <a:pt x="5010912" y="6095"/>
                  </a:lnTo>
                  <a:lnTo>
                    <a:pt x="5009387" y="6095"/>
                  </a:lnTo>
                  <a:close/>
                </a:path>
                <a:path w="7226934" h="7620">
                  <a:moveTo>
                    <a:pt x="5052060" y="4571"/>
                  </a:moveTo>
                  <a:lnTo>
                    <a:pt x="5052060" y="1523"/>
                  </a:lnTo>
                  <a:lnTo>
                    <a:pt x="5053584" y="1523"/>
                  </a:lnTo>
                  <a:lnTo>
                    <a:pt x="5053584" y="4571"/>
                  </a:lnTo>
                  <a:lnTo>
                    <a:pt x="5052060" y="4571"/>
                  </a:lnTo>
                  <a:close/>
                </a:path>
                <a:path w="7226934" h="7620">
                  <a:moveTo>
                    <a:pt x="5045963" y="4571"/>
                  </a:moveTo>
                  <a:lnTo>
                    <a:pt x="5045963" y="1523"/>
                  </a:lnTo>
                  <a:lnTo>
                    <a:pt x="5047487" y="0"/>
                  </a:lnTo>
                  <a:lnTo>
                    <a:pt x="5052060" y="0"/>
                  </a:lnTo>
                  <a:lnTo>
                    <a:pt x="5052060" y="6095"/>
                  </a:lnTo>
                  <a:lnTo>
                    <a:pt x="5050536" y="7619"/>
                  </a:lnTo>
                  <a:lnTo>
                    <a:pt x="5049012" y="7619"/>
                  </a:lnTo>
                  <a:lnTo>
                    <a:pt x="5045963" y="4571"/>
                  </a:lnTo>
                  <a:close/>
                </a:path>
                <a:path w="7226934" h="7620">
                  <a:moveTo>
                    <a:pt x="5082539" y="4571"/>
                  </a:moveTo>
                  <a:lnTo>
                    <a:pt x="5082539" y="1523"/>
                  </a:lnTo>
                  <a:lnTo>
                    <a:pt x="5084063" y="0"/>
                  </a:lnTo>
                  <a:lnTo>
                    <a:pt x="5088636" y="0"/>
                  </a:lnTo>
                  <a:lnTo>
                    <a:pt x="5090160" y="1523"/>
                  </a:lnTo>
                  <a:lnTo>
                    <a:pt x="5090160" y="4571"/>
                  </a:lnTo>
                  <a:lnTo>
                    <a:pt x="5087112" y="7619"/>
                  </a:lnTo>
                  <a:lnTo>
                    <a:pt x="5085587" y="7619"/>
                  </a:lnTo>
                  <a:lnTo>
                    <a:pt x="5082539" y="4571"/>
                  </a:lnTo>
                  <a:close/>
                </a:path>
                <a:path w="7226934" h="7620">
                  <a:moveTo>
                    <a:pt x="5119116" y="4571"/>
                  </a:moveTo>
                  <a:lnTo>
                    <a:pt x="5119116" y="1523"/>
                  </a:lnTo>
                  <a:lnTo>
                    <a:pt x="5120639" y="0"/>
                  </a:lnTo>
                  <a:lnTo>
                    <a:pt x="5125212" y="0"/>
                  </a:lnTo>
                  <a:lnTo>
                    <a:pt x="5126736" y="1523"/>
                  </a:lnTo>
                  <a:lnTo>
                    <a:pt x="5126736" y="4571"/>
                  </a:lnTo>
                  <a:lnTo>
                    <a:pt x="5123687" y="7619"/>
                  </a:lnTo>
                  <a:lnTo>
                    <a:pt x="5122163" y="7619"/>
                  </a:lnTo>
                  <a:lnTo>
                    <a:pt x="5119116" y="4571"/>
                  </a:lnTo>
                  <a:close/>
                </a:path>
                <a:path w="7226934" h="7620">
                  <a:moveTo>
                    <a:pt x="5157216" y="6095"/>
                  </a:moveTo>
                  <a:lnTo>
                    <a:pt x="5157216" y="0"/>
                  </a:lnTo>
                  <a:lnTo>
                    <a:pt x="5163312" y="0"/>
                  </a:lnTo>
                  <a:lnTo>
                    <a:pt x="5163312" y="6095"/>
                  </a:lnTo>
                  <a:lnTo>
                    <a:pt x="5161787" y="6095"/>
                  </a:lnTo>
                  <a:lnTo>
                    <a:pt x="5160263" y="7619"/>
                  </a:lnTo>
                  <a:lnTo>
                    <a:pt x="5158739" y="7619"/>
                  </a:lnTo>
                  <a:lnTo>
                    <a:pt x="5158739" y="6095"/>
                  </a:lnTo>
                  <a:lnTo>
                    <a:pt x="5157216" y="6095"/>
                  </a:lnTo>
                  <a:close/>
                </a:path>
                <a:path w="7226934" h="7620">
                  <a:moveTo>
                    <a:pt x="5155692" y="4571"/>
                  </a:moveTo>
                  <a:lnTo>
                    <a:pt x="5155692" y="1523"/>
                  </a:lnTo>
                  <a:lnTo>
                    <a:pt x="5157216" y="1523"/>
                  </a:lnTo>
                  <a:lnTo>
                    <a:pt x="5157216" y="4571"/>
                  </a:lnTo>
                  <a:lnTo>
                    <a:pt x="5155692" y="4571"/>
                  </a:lnTo>
                  <a:close/>
                </a:path>
                <a:path w="7226934" h="7620">
                  <a:moveTo>
                    <a:pt x="5193792" y="6095"/>
                  </a:moveTo>
                  <a:lnTo>
                    <a:pt x="5193792" y="0"/>
                  </a:lnTo>
                  <a:lnTo>
                    <a:pt x="5199887" y="0"/>
                  </a:lnTo>
                  <a:lnTo>
                    <a:pt x="5199887" y="6095"/>
                  </a:lnTo>
                  <a:lnTo>
                    <a:pt x="5198363" y="6095"/>
                  </a:lnTo>
                  <a:lnTo>
                    <a:pt x="5198363" y="7619"/>
                  </a:lnTo>
                  <a:lnTo>
                    <a:pt x="5195316" y="7619"/>
                  </a:lnTo>
                  <a:lnTo>
                    <a:pt x="5195316" y="6095"/>
                  </a:lnTo>
                  <a:lnTo>
                    <a:pt x="5193792" y="6095"/>
                  </a:lnTo>
                  <a:close/>
                </a:path>
                <a:path w="7226934" h="7620">
                  <a:moveTo>
                    <a:pt x="5236463" y="4571"/>
                  </a:moveTo>
                  <a:lnTo>
                    <a:pt x="5236463" y="1523"/>
                  </a:lnTo>
                  <a:lnTo>
                    <a:pt x="5237987" y="1523"/>
                  </a:lnTo>
                  <a:lnTo>
                    <a:pt x="5237987" y="4571"/>
                  </a:lnTo>
                  <a:lnTo>
                    <a:pt x="5236463" y="4571"/>
                  </a:lnTo>
                  <a:close/>
                </a:path>
                <a:path w="7226934" h="7620">
                  <a:moveTo>
                    <a:pt x="5230368" y="6095"/>
                  </a:moveTo>
                  <a:lnTo>
                    <a:pt x="5230368" y="0"/>
                  </a:lnTo>
                  <a:lnTo>
                    <a:pt x="5236463" y="0"/>
                  </a:lnTo>
                  <a:lnTo>
                    <a:pt x="5236463" y="6095"/>
                  </a:lnTo>
                  <a:lnTo>
                    <a:pt x="5234939" y="6095"/>
                  </a:lnTo>
                  <a:lnTo>
                    <a:pt x="5234939" y="7619"/>
                  </a:lnTo>
                  <a:lnTo>
                    <a:pt x="5231892" y="7619"/>
                  </a:lnTo>
                  <a:lnTo>
                    <a:pt x="5231892" y="6095"/>
                  </a:lnTo>
                  <a:lnTo>
                    <a:pt x="5230368" y="6095"/>
                  </a:lnTo>
                  <a:close/>
                </a:path>
                <a:path w="7226934" h="7620">
                  <a:moveTo>
                    <a:pt x="5266944" y="4571"/>
                  </a:moveTo>
                  <a:lnTo>
                    <a:pt x="5266944" y="1523"/>
                  </a:lnTo>
                  <a:lnTo>
                    <a:pt x="5268468" y="0"/>
                  </a:lnTo>
                  <a:lnTo>
                    <a:pt x="5273039" y="0"/>
                  </a:lnTo>
                  <a:lnTo>
                    <a:pt x="5274563" y="1523"/>
                  </a:lnTo>
                  <a:lnTo>
                    <a:pt x="5274563" y="4571"/>
                  </a:lnTo>
                  <a:lnTo>
                    <a:pt x="5271516" y="7619"/>
                  </a:lnTo>
                  <a:lnTo>
                    <a:pt x="5269992" y="7619"/>
                  </a:lnTo>
                  <a:lnTo>
                    <a:pt x="5266944" y="4571"/>
                  </a:lnTo>
                  <a:close/>
                </a:path>
                <a:path w="7226934" h="7620">
                  <a:moveTo>
                    <a:pt x="5303520" y="4571"/>
                  </a:moveTo>
                  <a:lnTo>
                    <a:pt x="5303520" y="1523"/>
                  </a:lnTo>
                  <a:lnTo>
                    <a:pt x="5305044" y="0"/>
                  </a:lnTo>
                  <a:lnTo>
                    <a:pt x="5309616" y="0"/>
                  </a:lnTo>
                  <a:lnTo>
                    <a:pt x="5311139" y="1523"/>
                  </a:lnTo>
                  <a:lnTo>
                    <a:pt x="5311139" y="4571"/>
                  </a:lnTo>
                  <a:lnTo>
                    <a:pt x="5308092" y="7619"/>
                  </a:lnTo>
                  <a:lnTo>
                    <a:pt x="5306568" y="7619"/>
                  </a:lnTo>
                  <a:lnTo>
                    <a:pt x="5303520" y="4571"/>
                  </a:lnTo>
                  <a:close/>
                </a:path>
                <a:path w="7226934" h="7620">
                  <a:moveTo>
                    <a:pt x="5340096" y="4571"/>
                  </a:moveTo>
                  <a:lnTo>
                    <a:pt x="5340096" y="1523"/>
                  </a:lnTo>
                  <a:lnTo>
                    <a:pt x="5341620" y="0"/>
                  </a:lnTo>
                  <a:lnTo>
                    <a:pt x="5346192" y="0"/>
                  </a:lnTo>
                  <a:lnTo>
                    <a:pt x="5347716" y="1523"/>
                  </a:lnTo>
                  <a:lnTo>
                    <a:pt x="5347716" y="4571"/>
                  </a:lnTo>
                  <a:lnTo>
                    <a:pt x="5344668" y="7619"/>
                  </a:lnTo>
                  <a:lnTo>
                    <a:pt x="5343144" y="7619"/>
                  </a:lnTo>
                  <a:lnTo>
                    <a:pt x="5340096" y="4571"/>
                  </a:lnTo>
                  <a:close/>
                </a:path>
                <a:path w="7226934" h="7620">
                  <a:moveTo>
                    <a:pt x="5378196" y="6095"/>
                  </a:moveTo>
                  <a:lnTo>
                    <a:pt x="5378196" y="0"/>
                  </a:lnTo>
                  <a:lnTo>
                    <a:pt x="5384292" y="0"/>
                  </a:lnTo>
                  <a:lnTo>
                    <a:pt x="5384292" y="6095"/>
                  </a:lnTo>
                  <a:lnTo>
                    <a:pt x="5382768" y="6095"/>
                  </a:lnTo>
                  <a:lnTo>
                    <a:pt x="5381244" y="7619"/>
                  </a:lnTo>
                  <a:lnTo>
                    <a:pt x="5379720" y="7619"/>
                  </a:lnTo>
                  <a:lnTo>
                    <a:pt x="5379720" y="6095"/>
                  </a:lnTo>
                  <a:lnTo>
                    <a:pt x="5378196" y="6095"/>
                  </a:lnTo>
                  <a:close/>
                </a:path>
                <a:path w="7226934" h="7620">
                  <a:moveTo>
                    <a:pt x="5376671" y="4571"/>
                  </a:moveTo>
                  <a:lnTo>
                    <a:pt x="5376671" y="1523"/>
                  </a:lnTo>
                  <a:lnTo>
                    <a:pt x="5378196" y="1523"/>
                  </a:lnTo>
                  <a:lnTo>
                    <a:pt x="5378196" y="4571"/>
                  </a:lnTo>
                  <a:lnTo>
                    <a:pt x="5376671" y="4571"/>
                  </a:lnTo>
                  <a:close/>
                </a:path>
                <a:path w="7226934" h="7620">
                  <a:moveTo>
                    <a:pt x="5414771" y="6095"/>
                  </a:moveTo>
                  <a:lnTo>
                    <a:pt x="5414771" y="0"/>
                  </a:lnTo>
                  <a:lnTo>
                    <a:pt x="5420868" y="0"/>
                  </a:lnTo>
                  <a:lnTo>
                    <a:pt x="5420868" y="6095"/>
                  </a:lnTo>
                  <a:lnTo>
                    <a:pt x="5419344" y="6095"/>
                  </a:lnTo>
                  <a:lnTo>
                    <a:pt x="5419344" y="7619"/>
                  </a:lnTo>
                  <a:lnTo>
                    <a:pt x="5416296" y="7619"/>
                  </a:lnTo>
                  <a:lnTo>
                    <a:pt x="5416296" y="6095"/>
                  </a:lnTo>
                  <a:lnTo>
                    <a:pt x="5414771" y="6095"/>
                  </a:lnTo>
                  <a:close/>
                </a:path>
                <a:path w="7226934" h="7620">
                  <a:moveTo>
                    <a:pt x="5457444" y="4571"/>
                  </a:moveTo>
                  <a:lnTo>
                    <a:pt x="5457444" y="1523"/>
                  </a:lnTo>
                  <a:lnTo>
                    <a:pt x="5458968" y="1523"/>
                  </a:lnTo>
                  <a:lnTo>
                    <a:pt x="5458968" y="4571"/>
                  </a:lnTo>
                  <a:lnTo>
                    <a:pt x="5457444" y="4571"/>
                  </a:lnTo>
                  <a:close/>
                </a:path>
                <a:path w="7226934" h="7620">
                  <a:moveTo>
                    <a:pt x="5451347" y="6095"/>
                  </a:moveTo>
                  <a:lnTo>
                    <a:pt x="5451347" y="0"/>
                  </a:lnTo>
                  <a:lnTo>
                    <a:pt x="5457444" y="0"/>
                  </a:lnTo>
                  <a:lnTo>
                    <a:pt x="5457444" y="6095"/>
                  </a:lnTo>
                  <a:lnTo>
                    <a:pt x="5455920" y="6095"/>
                  </a:lnTo>
                  <a:lnTo>
                    <a:pt x="5455920" y="7619"/>
                  </a:lnTo>
                  <a:lnTo>
                    <a:pt x="5454396" y="7619"/>
                  </a:lnTo>
                  <a:lnTo>
                    <a:pt x="5452871" y="6095"/>
                  </a:lnTo>
                  <a:lnTo>
                    <a:pt x="5451347" y="6095"/>
                  </a:lnTo>
                  <a:close/>
                </a:path>
                <a:path w="7226934" h="7620">
                  <a:moveTo>
                    <a:pt x="5487923" y="4571"/>
                  </a:moveTo>
                  <a:lnTo>
                    <a:pt x="5487923" y="1523"/>
                  </a:lnTo>
                  <a:lnTo>
                    <a:pt x="5489447" y="0"/>
                  </a:lnTo>
                  <a:lnTo>
                    <a:pt x="5494020" y="0"/>
                  </a:lnTo>
                  <a:lnTo>
                    <a:pt x="5495544" y="1523"/>
                  </a:lnTo>
                  <a:lnTo>
                    <a:pt x="5495544" y="4571"/>
                  </a:lnTo>
                  <a:lnTo>
                    <a:pt x="5492496" y="7619"/>
                  </a:lnTo>
                  <a:lnTo>
                    <a:pt x="5490971" y="7619"/>
                  </a:lnTo>
                  <a:lnTo>
                    <a:pt x="5487923" y="4571"/>
                  </a:lnTo>
                  <a:close/>
                </a:path>
                <a:path w="7226934" h="7620">
                  <a:moveTo>
                    <a:pt x="5524500" y="4571"/>
                  </a:moveTo>
                  <a:lnTo>
                    <a:pt x="5524500" y="1523"/>
                  </a:lnTo>
                  <a:lnTo>
                    <a:pt x="5526023" y="0"/>
                  </a:lnTo>
                  <a:lnTo>
                    <a:pt x="5530596" y="0"/>
                  </a:lnTo>
                  <a:lnTo>
                    <a:pt x="5532120" y="1523"/>
                  </a:lnTo>
                  <a:lnTo>
                    <a:pt x="5532120" y="4571"/>
                  </a:lnTo>
                  <a:lnTo>
                    <a:pt x="5529071" y="7619"/>
                  </a:lnTo>
                  <a:lnTo>
                    <a:pt x="5527547" y="7619"/>
                  </a:lnTo>
                  <a:lnTo>
                    <a:pt x="5524500" y="4571"/>
                  </a:lnTo>
                  <a:close/>
                </a:path>
                <a:path w="7226934" h="7620">
                  <a:moveTo>
                    <a:pt x="5561076" y="4571"/>
                  </a:moveTo>
                  <a:lnTo>
                    <a:pt x="5561076" y="1523"/>
                  </a:lnTo>
                  <a:lnTo>
                    <a:pt x="5562600" y="0"/>
                  </a:lnTo>
                  <a:lnTo>
                    <a:pt x="5567171" y="0"/>
                  </a:lnTo>
                  <a:lnTo>
                    <a:pt x="5568696" y="1523"/>
                  </a:lnTo>
                  <a:lnTo>
                    <a:pt x="5568696" y="4571"/>
                  </a:lnTo>
                  <a:lnTo>
                    <a:pt x="5565647" y="7619"/>
                  </a:lnTo>
                  <a:lnTo>
                    <a:pt x="5564123" y="7619"/>
                  </a:lnTo>
                  <a:lnTo>
                    <a:pt x="5561076" y="4571"/>
                  </a:lnTo>
                  <a:close/>
                </a:path>
                <a:path w="7226934" h="7620">
                  <a:moveTo>
                    <a:pt x="5599176" y="6095"/>
                  </a:moveTo>
                  <a:lnTo>
                    <a:pt x="5599176" y="0"/>
                  </a:lnTo>
                  <a:lnTo>
                    <a:pt x="5605271" y="0"/>
                  </a:lnTo>
                  <a:lnTo>
                    <a:pt x="5605271" y="6095"/>
                  </a:lnTo>
                  <a:lnTo>
                    <a:pt x="5603747" y="6095"/>
                  </a:lnTo>
                  <a:lnTo>
                    <a:pt x="5603747" y="7619"/>
                  </a:lnTo>
                  <a:lnTo>
                    <a:pt x="5600700" y="7619"/>
                  </a:lnTo>
                  <a:lnTo>
                    <a:pt x="5600700" y="6095"/>
                  </a:lnTo>
                  <a:lnTo>
                    <a:pt x="5599176" y="6095"/>
                  </a:lnTo>
                  <a:close/>
                </a:path>
                <a:path w="7226934" h="7620">
                  <a:moveTo>
                    <a:pt x="5597652" y="4571"/>
                  </a:moveTo>
                  <a:lnTo>
                    <a:pt x="5597652" y="1523"/>
                  </a:lnTo>
                  <a:lnTo>
                    <a:pt x="5599176" y="1523"/>
                  </a:lnTo>
                  <a:lnTo>
                    <a:pt x="5599176" y="4571"/>
                  </a:lnTo>
                  <a:lnTo>
                    <a:pt x="5597652" y="4571"/>
                  </a:lnTo>
                  <a:close/>
                </a:path>
                <a:path w="7226934" h="7620">
                  <a:moveTo>
                    <a:pt x="5635752" y="6095"/>
                  </a:moveTo>
                  <a:lnTo>
                    <a:pt x="5635752" y="0"/>
                  </a:lnTo>
                  <a:lnTo>
                    <a:pt x="5641847" y="0"/>
                  </a:lnTo>
                  <a:lnTo>
                    <a:pt x="5641847" y="6095"/>
                  </a:lnTo>
                  <a:lnTo>
                    <a:pt x="5640323" y="6095"/>
                  </a:lnTo>
                  <a:lnTo>
                    <a:pt x="5640323" y="7619"/>
                  </a:lnTo>
                  <a:lnTo>
                    <a:pt x="5637276" y="7619"/>
                  </a:lnTo>
                  <a:lnTo>
                    <a:pt x="5637276" y="6095"/>
                  </a:lnTo>
                  <a:lnTo>
                    <a:pt x="5635752" y="6095"/>
                  </a:lnTo>
                  <a:close/>
                </a:path>
                <a:path w="7226934" h="7620">
                  <a:moveTo>
                    <a:pt x="5678423" y="4571"/>
                  </a:moveTo>
                  <a:lnTo>
                    <a:pt x="5678423" y="1523"/>
                  </a:lnTo>
                  <a:lnTo>
                    <a:pt x="5679947" y="1523"/>
                  </a:lnTo>
                  <a:lnTo>
                    <a:pt x="5679947" y="4571"/>
                  </a:lnTo>
                  <a:lnTo>
                    <a:pt x="5678423" y="4571"/>
                  </a:lnTo>
                  <a:close/>
                </a:path>
                <a:path w="7226934" h="7620">
                  <a:moveTo>
                    <a:pt x="5672328" y="6095"/>
                  </a:moveTo>
                  <a:lnTo>
                    <a:pt x="5672328" y="0"/>
                  </a:lnTo>
                  <a:lnTo>
                    <a:pt x="5678423" y="0"/>
                  </a:lnTo>
                  <a:lnTo>
                    <a:pt x="5678423" y="6095"/>
                  </a:lnTo>
                  <a:lnTo>
                    <a:pt x="5676900" y="6095"/>
                  </a:lnTo>
                  <a:lnTo>
                    <a:pt x="5676900" y="7619"/>
                  </a:lnTo>
                  <a:lnTo>
                    <a:pt x="5675376" y="7619"/>
                  </a:lnTo>
                  <a:lnTo>
                    <a:pt x="5673852" y="6095"/>
                  </a:lnTo>
                  <a:lnTo>
                    <a:pt x="5672328" y="6095"/>
                  </a:lnTo>
                  <a:close/>
                </a:path>
                <a:path w="7226934" h="7620">
                  <a:moveTo>
                    <a:pt x="5708904" y="4571"/>
                  </a:moveTo>
                  <a:lnTo>
                    <a:pt x="5708904" y="1523"/>
                  </a:lnTo>
                  <a:lnTo>
                    <a:pt x="5710428" y="0"/>
                  </a:lnTo>
                  <a:lnTo>
                    <a:pt x="5715000" y="0"/>
                  </a:lnTo>
                  <a:lnTo>
                    <a:pt x="5716523" y="1523"/>
                  </a:lnTo>
                  <a:lnTo>
                    <a:pt x="5716523" y="4571"/>
                  </a:lnTo>
                  <a:lnTo>
                    <a:pt x="5713476" y="7619"/>
                  </a:lnTo>
                  <a:lnTo>
                    <a:pt x="5711952" y="7619"/>
                  </a:lnTo>
                  <a:lnTo>
                    <a:pt x="5708904" y="4571"/>
                  </a:lnTo>
                  <a:close/>
                </a:path>
                <a:path w="7226934" h="7620">
                  <a:moveTo>
                    <a:pt x="5745479" y="4571"/>
                  </a:moveTo>
                  <a:lnTo>
                    <a:pt x="5745479" y="1523"/>
                  </a:lnTo>
                  <a:lnTo>
                    <a:pt x="5747004" y="0"/>
                  </a:lnTo>
                  <a:lnTo>
                    <a:pt x="5751576" y="0"/>
                  </a:lnTo>
                  <a:lnTo>
                    <a:pt x="5753100" y="1523"/>
                  </a:lnTo>
                  <a:lnTo>
                    <a:pt x="5753100" y="4571"/>
                  </a:lnTo>
                  <a:lnTo>
                    <a:pt x="5750052" y="7619"/>
                  </a:lnTo>
                  <a:lnTo>
                    <a:pt x="5748528" y="7619"/>
                  </a:lnTo>
                  <a:lnTo>
                    <a:pt x="5745479" y="4571"/>
                  </a:lnTo>
                  <a:close/>
                </a:path>
                <a:path w="7226934" h="7620">
                  <a:moveTo>
                    <a:pt x="5783580" y="6095"/>
                  </a:moveTo>
                  <a:lnTo>
                    <a:pt x="5783580" y="0"/>
                  </a:lnTo>
                  <a:lnTo>
                    <a:pt x="5788152" y="0"/>
                  </a:lnTo>
                  <a:lnTo>
                    <a:pt x="5789676" y="1523"/>
                  </a:lnTo>
                  <a:lnTo>
                    <a:pt x="5789676" y="4571"/>
                  </a:lnTo>
                  <a:lnTo>
                    <a:pt x="5786628" y="7619"/>
                  </a:lnTo>
                  <a:lnTo>
                    <a:pt x="5785104" y="7619"/>
                  </a:lnTo>
                  <a:lnTo>
                    <a:pt x="5783580" y="6095"/>
                  </a:lnTo>
                  <a:close/>
                </a:path>
                <a:path w="7226934" h="7620">
                  <a:moveTo>
                    <a:pt x="5782055" y="4571"/>
                  </a:moveTo>
                  <a:lnTo>
                    <a:pt x="5782055" y="1523"/>
                  </a:lnTo>
                  <a:lnTo>
                    <a:pt x="5783580" y="1523"/>
                  </a:lnTo>
                  <a:lnTo>
                    <a:pt x="5783580" y="4571"/>
                  </a:lnTo>
                  <a:lnTo>
                    <a:pt x="5782055" y="4571"/>
                  </a:lnTo>
                  <a:close/>
                </a:path>
                <a:path w="7226934" h="7620">
                  <a:moveTo>
                    <a:pt x="5820155" y="6095"/>
                  </a:moveTo>
                  <a:lnTo>
                    <a:pt x="5820155" y="0"/>
                  </a:lnTo>
                  <a:lnTo>
                    <a:pt x="5826252" y="0"/>
                  </a:lnTo>
                  <a:lnTo>
                    <a:pt x="5826252" y="6095"/>
                  </a:lnTo>
                  <a:lnTo>
                    <a:pt x="5824728" y="6095"/>
                  </a:lnTo>
                  <a:lnTo>
                    <a:pt x="5824728" y="7619"/>
                  </a:lnTo>
                  <a:lnTo>
                    <a:pt x="5821680" y="7619"/>
                  </a:lnTo>
                  <a:lnTo>
                    <a:pt x="5821680" y="6095"/>
                  </a:lnTo>
                  <a:lnTo>
                    <a:pt x="5820155" y="6095"/>
                  </a:lnTo>
                  <a:close/>
                </a:path>
                <a:path w="7226934" h="7620">
                  <a:moveTo>
                    <a:pt x="5818631" y="4571"/>
                  </a:moveTo>
                  <a:lnTo>
                    <a:pt x="5818631" y="1523"/>
                  </a:lnTo>
                  <a:lnTo>
                    <a:pt x="5820155" y="1523"/>
                  </a:lnTo>
                  <a:lnTo>
                    <a:pt x="5820155" y="4571"/>
                  </a:lnTo>
                  <a:lnTo>
                    <a:pt x="5818631" y="4571"/>
                  </a:lnTo>
                  <a:close/>
                </a:path>
                <a:path w="7226934" h="7620">
                  <a:moveTo>
                    <a:pt x="5856731" y="6095"/>
                  </a:moveTo>
                  <a:lnTo>
                    <a:pt x="5856731" y="0"/>
                  </a:lnTo>
                  <a:lnTo>
                    <a:pt x="5862828" y="0"/>
                  </a:lnTo>
                  <a:lnTo>
                    <a:pt x="5862828" y="6095"/>
                  </a:lnTo>
                  <a:lnTo>
                    <a:pt x="5861304" y="6095"/>
                  </a:lnTo>
                  <a:lnTo>
                    <a:pt x="5861304" y="7619"/>
                  </a:lnTo>
                  <a:lnTo>
                    <a:pt x="5858255" y="7619"/>
                  </a:lnTo>
                  <a:lnTo>
                    <a:pt x="5858255" y="6095"/>
                  </a:lnTo>
                  <a:lnTo>
                    <a:pt x="5856731" y="6095"/>
                  </a:lnTo>
                  <a:close/>
                </a:path>
                <a:path w="7226934" h="7620">
                  <a:moveTo>
                    <a:pt x="5899404" y="4571"/>
                  </a:moveTo>
                  <a:lnTo>
                    <a:pt x="5899404" y="1523"/>
                  </a:lnTo>
                  <a:lnTo>
                    <a:pt x="5900928" y="1523"/>
                  </a:lnTo>
                  <a:lnTo>
                    <a:pt x="5900928" y="4571"/>
                  </a:lnTo>
                  <a:lnTo>
                    <a:pt x="5899404" y="4571"/>
                  </a:lnTo>
                  <a:close/>
                </a:path>
                <a:path w="7226934" h="7620">
                  <a:moveTo>
                    <a:pt x="5893308" y="6095"/>
                  </a:moveTo>
                  <a:lnTo>
                    <a:pt x="5893308" y="0"/>
                  </a:lnTo>
                  <a:lnTo>
                    <a:pt x="5899404" y="0"/>
                  </a:lnTo>
                  <a:lnTo>
                    <a:pt x="5899404" y="6095"/>
                  </a:lnTo>
                  <a:lnTo>
                    <a:pt x="5897880" y="6095"/>
                  </a:lnTo>
                  <a:lnTo>
                    <a:pt x="5897880" y="7619"/>
                  </a:lnTo>
                  <a:lnTo>
                    <a:pt x="5896355" y="7619"/>
                  </a:lnTo>
                  <a:lnTo>
                    <a:pt x="5894831" y="6095"/>
                  </a:lnTo>
                  <a:lnTo>
                    <a:pt x="5893308" y="6095"/>
                  </a:lnTo>
                  <a:close/>
                </a:path>
                <a:path w="7226934" h="7620">
                  <a:moveTo>
                    <a:pt x="5929884" y="4571"/>
                  </a:moveTo>
                  <a:lnTo>
                    <a:pt x="5929884" y="1523"/>
                  </a:lnTo>
                  <a:lnTo>
                    <a:pt x="5931408" y="0"/>
                  </a:lnTo>
                  <a:lnTo>
                    <a:pt x="5935980" y="0"/>
                  </a:lnTo>
                  <a:lnTo>
                    <a:pt x="5937504" y="1523"/>
                  </a:lnTo>
                  <a:lnTo>
                    <a:pt x="5937504" y="4571"/>
                  </a:lnTo>
                  <a:lnTo>
                    <a:pt x="5934455" y="7619"/>
                  </a:lnTo>
                  <a:lnTo>
                    <a:pt x="5932931" y="7619"/>
                  </a:lnTo>
                  <a:lnTo>
                    <a:pt x="5929884" y="4571"/>
                  </a:lnTo>
                  <a:close/>
                </a:path>
                <a:path w="7226934" h="7620">
                  <a:moveTo>
                    <a:pt x="5966460" y="4571"/>
                  </a:moveTo>
                  <a:lnTo>
                    <a:pt x="5966460" y="1523"/>
                  </a:lnTo>
                  <a:lnTo>
                    <a:pt x="5967984" y="0"/>
                  </a:lnTo>
                  <a:lnTo>
                    <a:pt x="5972555" y="0"/>
                  </a:lnTo>
                  <a:lnTo>
                    <a:pt x="5974080" y="1523"/>
                  </a:lnTo>
                  <a:lnTo>
                    <a:pt x="5974080" y="4571"/>
                  </a:lnTo>
                  <a:lnTo>
                    <a:pt x="5971031" y="7619"/>
                  </a:lnTo>
                  <a:lnTo>
                    <a:pt x="5969508" y="7619"/>
                  </a:lnTo>
                  <a:lnTo>
                    <a:pt x="5966460" y="4571"/>
                  </a:lnTo>
                  <a:close/>
                </a:path>
                <a:path w="7226934" h="7620">
                  <a:moveTo>
                    <a:pt x="6004560" y="6095"/>
                  </a:moveTo>
                  <a:lnTo>
                    <a:pt x="6004560" y="0"/>
                  </a:lnTo>
                  <a:lnTo>
                    <a:pt x="6009131" y="0"/>
                  </a:lnTo>
                  <a:lnTo>
                    <a:pt x="6010655" y="1523"/>
                  </a:lnTo>
                  <a:lnTo>
                    <a:pt x="6010655" y="4571"/>
                  </a:lnTo>
                  <a:lnTo>
                    <a:pt x="6007608" y="7619"/>
                  </a:lnTo>
                  <a:lnTo>
                    <a:pt x="6006084" y="7619"/>
                  </a:lnTo>
                  <a:lnTo>
                    <a:pt x="6004560" y="6095"/>
                  </a:lnTo>
                  <a:close/>
                </a:path>
                <a:path w="7226934" h="7620">
                  <a:moveTo>
                    <a:pt x="6003036" y="4571"/>
                  </a:moveTo>
                  <a:lnTo>
                    <a:pt x="6003036" y="1523"/>
                  </a:lnTo>
                  <a:lnTo>
                    <a:pt x="6004560" y="1523"/>
                  </a:lnTo>
                  <a:lnTo>
                    <a:pt x="6004560" y="4571"/>
                  </a:lnTo>
                  <a:lnTo>
                    <a:pt x="6003036" y="4571"/>
                  </a:lnTo>
                  <a:close/>
                </a:path>
                <a:path w="7226934" h="7620">
                  <a:moveTo>
                    <a:pt x="6041136" y="6095"/>
                  </a:moveTo>
                  <a:lnTo>
                    <a:pt x="6041136" y="0"/>
                  </a:lnTo>
                  <a:lnTo>
                    <a:pt x="6047231" y="0"/>
                  </a:lnTo>
                  <a:lnTo>
                    <a:pt x="6047231" y="6095"/>
                  </a:lnTo>
                  <a:lnTo>
                    <a:pt x="6045708" y="6095"/>
                  </a:lnTo>
                  <a:lnTo>
                    <a:pt x="6045708" y="7619"/>
                  </a:lnTo>
                  <a:lnTo>
                    <a:pt x="6042660" y="7619"/>
                  </a:lnTo>
                  <a:lnTo>
                    <a:pt x="6042660" y="6095"/>
                  </a:lnTo>
                  <a:lnTo>
                    <a:pt x="6041136" y="6095"/>
                  </a:lnTo>
                  <a:close/>
                </a:path>
                <a:path w="7226934" h="7620">
                  <a:moveTo>
                    <a:pt x="6039612" y="4571"/>
                  </a:moveTo>
                  <a:lnTo>
                    <a:pt x="6039612" y="1523"/>
                  </a:lnTo>
                  <a:lnTo>
                    <a:pt x="6041136" y="1523"/>
                  </a:lnTo>
                  <a:lnTo>
                    <a:pt x="6041136" y="4571"/>
                  </a:lnTo>
                  <a:lnTo>
                    <a:pt x="6039612" y="4571"/>
                  </a:lnTo>
                  <a:close/>
                </a:path>
                <a:path w="7226934" h="7620">
                  <a:moveTo>
                    <a:pt x="6077712" y="6095"/>
                  </a:moveTo>
                  <a:lnTo>
                    <a:pt x="6077712" y="0"/>
                  </a:lnTo>
                  <a:lnTo>
                    <a:pt x="6083808" y="0"/>
                  </a:lnTo>
                  <a:lnTo>
                    <a:pt x="6083808" y="6095"/>
                  </a:lnTo>
                  <a:lnTo>
                    <a:pt x="6082284" y="6095"/>
                  </a:lnTo>
                  <a:lnTo>
                    <a:pt x="6082284" y="7619"/>
                  </a:lnTo>
                  <a:lnTo>
                    <a:pt x="6079236" y="7619"/>
                  </a:lnTo>
                  <a:lnTo>
                    <a:pt x="6079236" y="6095"/>
                  </a:lnTo>
                  <a:lnTo>
                    <a:pt x="6077712" y="6095"/>
                  </a:lnTo>
                  <a:close/>
                </a:path>
                <a:path w="7226934" h="7620">
                  <a:moveTo>
                    <a:pt x="6120384" y="4571"/>
                  </a:moveTo>
                  <a:lnTo>
                    <a:pt x="6120384" y="1523"/>
                  </a:lnTo>
                  <a:lnTo>
                    <a:pt x="6121908" y="1523"/>
                  </a:lnTo>
                  <a:lnTo>
                    <a:pt x="6121908" y="4571"/>
                  </a:lnTo>
                  <a:lnTo>
                    <a:pt x="6120384" y="4571"/>
                  </a:lnTo>
                  <a:close/>
                </a:path>
                <a:path w="7226934" h="7620">
                  <a:moveTo>
                    <a:pt x="6114288" y="4571"/>
                  </a:moveTo>
                  <a:lnTo>
                    <a:pt x="6114288" y="1523"/>
                  </a:lnTo>
                  <a:lnTo>
                    <a:pt x="6115812" y="0"/>
                  </a:lnTo>
                  <a:lnTo>
                    <a:pt x="6120384" y="0"/>
                  </a:lnTo>
                  <a:lnTo>
                    <a:pt x="6120384" y="6095"/>
                  </a:lnTo>
                  <a:lnTo>
                    <a:pt x="6118860" y="6095"/>
                  </a:lnTo>
                  <a:lnTo>
                    <a:pt x="6118860" y="7619"/>
                  </a:lnTo>
                  <a:lnTo>
                    <a:pt x="6117336" y="7619"/>
                  </a:lnTo>
                  <a:lnTo>
                    <a:pt x="6114288" y="4571"/>
                  </a:lnTo>
                  <a:close/>
                </a:path>
                <a:path w="7226934" h="7620">
                  <a:moveTo>
                    <a:pt x="6150863" y="4571"/>
                  </a:moveTo>
                  <a:lnTo>
                    <a:pt x="6150863" y="1523"/>
                  </a:lnTo>
                  <a:lnTo>
                    <a:pt x="6152388" y="0"/>
                  </a:lnTo>
                  <a:lnTo>
                    <a:pt x="6156960" y="0"/>
                  </a:lnTo>
                  <a:lnTo>
                    <a:pt x="6158484" y="1523"/>
                  </a:lnTo>
                  <a:lnTo>
                    <a:pt x="6158484" y="4571"/>
                  </a:lnTo>
                  <a:lnTo>
                    <a:pt x="6155436" y="7619"/>
                  </a:lnTo>
                  <a:lnTo>
                    <a:pt x="6153912" y="7619"/>
                  </a:lnTo>
                  <a:lnTo>
                    <a:pt x="6150863" y="4571"/>
                  </a:lnTo>
                  <a:close/>
                </a:path>
                <a:path w="7226934" h="7620">
                  <a:moveTo>
                    <a:pt x="6187439" y="4571"/>
                  </a:moveTo>
                  <a:lnTo>
                    <a:pt x="6187439" y="1523"/>
                  </a:lnTo>
                  <a:lnTo>
                    <a:pt x="6188963" y="0"/>
                  </a:lnTo>
                  <a:lnTo>
                    <a:pt x="6193536" y="0"/>
                  </a:lnTo>
                  <a:lnTo>
                    <a:pt x="6195060" y="1523"/>
                  </a:lnTo>
                  <a:lnTo>
                    <a:pt x="6195060" y="4571"/>
                  </a:lnTo>
                  <a:lnTo>
                    <a:pt x="6192012" y="7619"/>
                  </a:lnTo>
                  <a:lnTo>
                    <a:pt x="6190488" y="7619"/>
                  </a:lnTo>
                  <a:lnTo>
                    <a:pt x="6187439" y="4571"/>
                  </a:lnTo>
                  <a:close/>
                </a:path>
                <a:path w="7226934" h="7620">
                  <a:moveTo>
                    <a:pt x="6225539" y="6095"/>
                  </a:moveTo>
                  <a:lnTo>
                    <a:pt x="6225539" y="0"/>
                  </a:lnTo>
                  <a:lnTo>
                    <a:pt x="6230112" y="0"/>
                  </a:lnTo>
                  <a:lnTo>
                    <a:pt x="6231636" y="1523"/>
                  </a:lnTo>
                  <a:lnTo>
                    <a:pt x="6231636" y="4571"/>
                  </a:lnTo>
                  <a:lnTo>
                    <a:pt x="6228588" y="7619"/>
                  </a:lnTo>
                  <a:lnTo>
                    <a:pt x="6227063" y="7619"/>
                  </a:lnTo>
                  <a:lnTo>
                    <a:pt x="6227063" y="6095"/>
                  </a:lnTo>
                  <a:lnTo>
                    <a:pt x="6225539" y="6095"/>
                  </a:lnTo>
                  <a:close/>
                </a:path>
                <a:path w="7226934" h="7620">
                  <a:moveTo>
                    <a:pt x="6224016" y="4571"/>
                  </a:moveTo>
                  <a:lnTo>
                    <a:pt x="6224016" y="1523"/>
                  </a:lnTo>
                  <a:lnTo>
                    <a:pt x="6225539" y="1523"/>
                  </a:lnTo>
                  <a:lnTo>
                    <a:pt x="6225539" y="4571"/>
                  </a:lnTo>
                  <a:lnTo>
                    <a:pt x="6224016" y="4571"/>
                  </a:lnTo>
                  <a:close/>
                </a:path>
                <a:path w="7226934" h="7620">
                  <a:moveTo>
                    <a:pt x="6262116" y="6095"/>
                  </a:moveTo>
                  <a:lnTo>
                    <a:pt x="6262116" y="0"/>
                  </a:lnTo>
                  <a:lnTo>
                    <a:pt x="6268212" y="0"/>
                  </a:lnTo>
                  <a:lnTo>
                    <a:pt x="6268212" y="6095"/>
                  </a:lnTo>
                  <a:lnTo>
                    <a:pt x="6266688" y="6095"/>
                  </a:lnTo>
                  <a:lnTo>
                    <a:pt x="6266688" y="7619"/>
                  </a:lnTo>
                  <a:lnTo>
                    <a:pt x="6263639" y="7619"/>
                  </a:lnTo>
                  <a:lnTo>
                    <a:pt x="6263639" y="6095"/>
                  </a:lnTo>
                  <a:lnTo>
                    <a:pt x="6262116" y="6095"/>
                  </a:lnTo>
                  <a:close/>
                </a:path>
                <a:path w="7226934" h="7620">
                  <a:moveTo>
                    <a:pt x="6260592" y="4571"/>
                  </a:moveTo>
                  <a:lnTo>
                    <a:pt x="6260592" y="1523"/>
                  </a:lnTo>
                  <a:lnTo>
                    <a:pt x="6262116" y="1523"/>
                  </a:lnTo>
                  <a:lnTo>
                    <a:pt x="6262116" y="4571"/>
                  </a:lnTo>
                  <a:lnTo>
                    <a:pt x="6260592" y="4571"/>
                  </a:lnTo>
                  <a:close/>
                </a:path>
                <a:path w="7226934" h="7620">
                  <a:moveTo>
                    <a:pt x="6298692" y="6095"/>
                  </a:moveTo>
                  <a:lnTo>
                    <a:pt x="6298692" y="0"/>
                  </a:lnTo>
                  <a:lnTo>
                    <a:pt x="6304788" y="0"/>
                  </a:lnTo>
                  <a:lnTo>
                    <a:pt x="6304788" y="6095"/>
                  </a:lnTo>
                  <a:lnTo>
                    <a:pt x="6303263" y="6095"/>
                  </a:lnTo>
                  <a:lnTo>
                    <a:pt x="6303263" y="7619"/>
                  </a:lnTo>
                  <a:lnTo>
                    <a:pt x="6300216" y="7619"/>
                  </a:lnTo>
                  <a:lnTo>
                    <a:pt x="6300216" y="6095"/>
                  </a:lnTo>
                  <a:lnTo>
                    <a:pt x="6298692" y="6095"/>
                  </a:lnTo>
                  <a:close/>
                </a:path>
                <a:path w="7226934" h="7620">
                  <a:moveTo>
                    <a:pt x="6341363" y="4571"/>
                  </a:moveTo>
                  <a:lnTo>
                    <a:pt x="6341363" y="1523"/>
                  </a:lnTo>
                  <a:lnTo>
                    <a:pt x="6342888" y="1523"/>
                  </a:lnTo>
                  <a:lnTo>
                    <a:pt x="6342888" y="4571"/>
                  </a:lnTo>
                  <a:lnTo>
                    <a:pt x="6341363" y="4571"/>
                  </a:lnTo>
                  <a:close/>
                </a:path>
                <a:path w="7226934" h="7620">
                  <a:moveTo>
                    <a:pt x="6335268" y="4571"/>
                  </a:moveTo>
                  <a:lnTo>
                    <a:pt x="6335268" y="1523"/>
                  </a:lnTo>
                  <a:lnTo>
                    <a:pt x="6336792" y="0"/>
                  </a:lnTo>
                  <a:lnTo>
                    <a:pt x="6341363" y="0"/>
                  </a:lnTo>
                  <a:lnTo>
                    <a:pt x="6341363" y="6095"/>
                  </a:lnTo>
                  <a:lnTo>
                    <a:pt x="6339839" y="6095"/>
                  </a:lnTo>
                  <a:lnTo>
                    <a:pt x="6339839" y="7619"/>
                  </a:lnTo>
                  <a:lnTo>
                    <a:pt x="6338316" y="7619"/>
                  </a:lnTo>
                  <a:lnTo>
                    <a:pt x="6335268" y="4571"/>
                  </a:lnTo>
                  <a:close/>
                </a:path>
                <a:path w="7226934" h="7620">
                  <a:moveTo>
                    <a:pt x="6371844" y="4571"/>
                  </a:moveTo>
                  <a:lnTo>
                    <a:pt x="6371844" y="1523"/>
                  </a:lnTo>
                  <a:lnTo>
                    <a:pt x="6373368" y="0"/>
                  </a:lnTo>
                  <a:lnTo>
                    <a:pt x="6377939" y="0"/>
                  </a:lnTo>
                  <a:lnTo>
                    <a:pt x="6379463" y="1523"/>
                  </a:lnTo>
                  <a:lnTo>
                    <a:pt x="6379463" y="4571"/>
                  </a:lnTo>
                  <a:lnTo>
                    <a:pt x="6376416" y="7619"/>
                  </a:lnTo>
                  <a:lnTo>
                    <a:pt x="6374892" y="7619"/>
                  </a:lnTo>
                  <a:lnTo>
                    <a:pt x="6371844" y="4571"/>
                  </a:lnTo>
                  <a:close/>
                </a:path>
                <a:path w="7226934" h="7620">
                  <a:moveTo>
                    <a:pt x="6408420" y="4571"/>
                  </a:moveTo>
                  <a:lnTo>
                    <a:pt x="6408420" y="1523"/>
                  </a:lnTo>
                  <a:lnTo>
                    <a:pt x="6409944" y="0"/>
                  </a:lnTo>
                  <a:lnTo>
                    <a:pt x="6414516" y="0"/>
                  </a:lnTo>
                  <a:lnTo>
                    <a:pt x="6416039" y="1523"/>
                  </a:lnTo>
                  <a:lnTo>
                    <a:pt x="6416039" y="4571"/>
                  </a:lnTo>
                  <a:lnTo>
                    <a:pt x="6412992" y="7619"/>
                  </a:lnTo>
                  <a:lnTo>
                    <a:pt x="6411468" y="7619"/>
                  </a:lnTo>
                  <a:lnTo>
                    <a:pt x="6408420" y="4571"/>
                  </a:lnTo>
                  <a:close/>
                </a:path>
                <a:path w="7226934" h="7620">
                  <a:moveTo>
                    <a:pt x="6446520" y="6095"/>
                  </a:moveTo>
                  <a:lnTo>
                    <a:pt x="6446520" y="0"/>
                  </a:lnTo>
                  <a:lnTo>
                    <a:pt x="6451092" y="0"/>
                  </a:lnTo>
                  <a:lnTo>
                    <a:pt x="6452616" y="1523"/>
                  </a:lnTo>
                  <a:lnTo>
                    <a:pt x="6452616" y="4571"/>
                  </a:lnTo>
                  <a:lnTo>
                    <a:pt x="6449568" y="7619"/>
                  </a:lnTo>
                  <a:lnTo>
                    <a:pt x="6448044" y="7619"/>
                  </a:lnTo>
                  <a:lnTo>
                    <a:pt x="6448044" y="6095"/>
                  </a:lnTo>
                  <a:lnTo>
                    <a:pt x="6446520" y="6095"/>
                  </a:lnTo>
                  <a:close/>
                </a:path>
                <a:path w="7226934" h="7620">
                  <a:moveTo>
                    <a:pt x="6444996" y="4571"/>
                  </a:moveTo>
                  <a:lnTo>
                    <a:pt x="6444996" y="1523"/>
                  </a:lnTo>
                  <a:lnTo>
                    <a:pt x="6446520" y="1523"/>
                  </a:lnTo>
                  <a:lnTo>
                    <a:pt x="6446520" y="4571"/>
                  </a:lnTo>
                  <a:lnTo>
                    <a:pt x="6444996" y="4571"/>
                  </a:lnTo>
                  <a:close/>
                </a:path>
                <a:path w="7226934" h="7620">
                  <a:moveTo>
                    <a:pt x="6483096" y="6095"/>
                  </a:moveTo>
                  <a:lnTo>
                    <a:pt x="6483096" y="0"/>
                  </a:lnTo>
                  <a:lnTo>
                    <a:pt x="6489192" y="0"/>
                  </a:lnTo>
                  <a:lnTo>
                    <a:pt x="6489192" y="6095"/>
                  </a:lnTo>
                  <a:lnTo>
                    <a:pt x="6487668" y="6095"/>
                  </a:lnTo>
                  <a:lnTo>
                    <a:pt x="6487668" y="7619"/>
                  </a:lnTo>
                  <a:lnTo>
                    <a:pt x="6484620" y="7619"/>
                  </a:lnTo>
                  <a:lnTo>
                    <a:pt x="6484620" y="6095"/>
                  </a:lnTo>
                  <a:lnTo>
                    <a:pt x="6483096" y="6095"/>
                  </a:lnTo>
                  <a:close/>
                </a:path>
                <a:path w="7226934" h="7620">
                  <a:moveTo>
                    <a:pt x="6525768" y="4571"/>
                  </a:moveTo>
                  <a:lnTo>
                    <a:pt x="6525768" y="1523"/>
                  </a:lnTo>
                  <a:lnTo>
                    <a:pt x="6527292" y="1523"/>
                  </a:lnTo>
                  <a:lnTo>
                    <a:pt x="6527292" y="4571"/>
                  </a:lnTo>
                  <a:lnTo>
                    <a:pt x="6525768" y="4571"/>
                  </a:lnTo>
                  <a:close/>
                </a:path>
                <a:path w="7226934" h="7620">
                  <a:moveTo>
                    <a:pt x="6519672" y="6095"/>
                  </a:moveTo>
                  <a:lnTo>
                    <a:pt x="6519672" y="0"/>
                  </a:lnTo>
                  <a:lnTo>
                    <a:pt x="6525768" y="0"/>
                  </a:lnTo>
                  <a:lnTo>
                    <a:pt x="6525768" y="6095"/>
                  </a:lnTo>
                  <a:lnTo>
                    <a:pt x="6524244" y="6095"/>
                  </a:lnTo>
                  <a:lnTo>
                    <a:pt x="6524244" y="7619"/>
                  </a:lnTo>
                  <a:lnTo>
                    <a:pt x="6521196" y="7619"/>
                  </a:lnTo>
                  <a:lnTo>
                    <a:pt x="6521196" y="6095"/>
                  </a:lnTo>
                  <a:lnTo>
                    <a:pt x="6519672" y="6095"/>
                  </a:lnTo>
                  <a:close/>
                </a:path>
                <a:path w="7226934" h="7620">
                  <a:moveTo>
                    <a:pt x="6562344" y="4571"/>
                  </a:moveTo>
                  <a:lnTo>
                    <a:pt x="6562344" y="1523"/>
                  </a:lnTo>
                  <a:lnTo>
                    <a:pt x="6563868" y="1523"/>
                  </a:lnTo>
                  <a:lnTo>
                    <a:pt x="6563868" y="4571"/>
                  </a:lnTo>
                  <a:lnTo>
                    <a:pt x="6562344" y="4571"/>
                  </a:lnTo>
                  <a:close/>
                </a:path>
                <a:path w="7226934" h="7620">
                  <a:moveTo>
                    <a:pt x="6556247" y="4571"/>
                  </a:moveTo>
                  <a:lnTo>
                    <a:pt x="6556247" y="1523"/>
                  </a:lnTo>
                  <a:lnTo>
                    <a:pt x="6557772" y="0"/>
                  </a:lnTo>
                  <a:lnTo>
                    <a:pt x="6562344" y="0"/>
                  </a:lnTo>
                  <a:lnTo>
                    <a:pt x="6562344" y="6095"/>
                  </a:lnTo>
                  <a:lnTo>
                    <a:pt x="6560820" y="7619"/>
                  </a:lnTo>
                  <a:lnTo>
                    <a:pt x="6559296" y="7619"/>
                  </a:lnTo>
                  <a:lnTo>
                    <a:pt x="6556247" y="4571"/>
                  </a:lnTo>
                  <a:close/>
                </a:path>
                <a:path w="7226934" h="7620">
                  <a:moveTo>
                    <a:pt x="6592823" y="4571"/>
                  </a:moveTo>
                  <a:lnTo>
                    <a:pt x="6592823" y="1523"/>
                  </a:lnTo>
                  <a:lnTo>
                    <a:pt x="6594347" y="0"/>
                  </a:lnTo>
                  <a:lnTo>
                    <a:pt x="6598920" y="0"/>
                  </a:lnTo>
                  <a:lnTo>
                    <a:pt x="6600444" y="1523"/>
                  </a:lnTo>
                  <a:lnTo>
                    <a:pt x="6600444" y="4571"/>
                  </a:lnTo>
                  <a:lnTo>
                    <a:pt x="6597396" y="7619"/>
                  </a:lnTo>
                  <a:lnTo>
                    <a:pt x="6595872" y="7619"/>
                  </a:lnTo>
                  <a:lnTo>
                    <a:pt x="6592823" y="4571"/>
                  </a:lnTo>
                  <a:close/>
                </a:path>
                <a:path w="7226934" h="7620">
                  <a:moveTo>
                    <a:pt x="6629400" y="4571"/>
                  </a:moveTo>
                  <a:lnTo>
                    <a:pt x="6629400" y="1523"/>
                  </a:lnTo>
                  <a:lnTo>
                    <a:pt x="6630923" y="0"/>
                  </a:lnTo>
                  <a:lnTo>
                    <a:pt x="6635496" y="0"/>
                  </a:lnTo>
                  <a:lnTo>
                    <a:pt x="6637020" y="1523"/>
                  </a:lnTo>
                  <a:lnTo>
                    <a:pt x="6637020" y="4571"/>
                  </a:lnTo>
                  <a:lnTo>
                    <a:pt x="6633972" y="7619"/>
                  </a:lnTo>
                  <a:lnTo>
                    <a:pt x="6632447" y="7619"/>
                  </a:lnTo>
                  <a:lnTo>
                    <a:pt x="6629400" y="4571"/>
                  </a:lnTo>
                  <a:close/>
                </a:path>
                <a:path w="7226934" h="7620">
                  <a:moveTo>
                    <a:pt x="6667500" y="6095"/>
                  </a:moveTo>
                  <a:lnTo>
                    <a:pt x="6667500" y="0"/>
                  </a:lnTo>
                  <a:lnTo>
                    <a:pt x="6672072" y="0"/>
                  </a:lnTo>
                  <a:lnTo>
                    <a:pt x="6673596" y="1523"/>
                  </a:lnTo>
                  <a:lnTo>
                    <a:pt x="6673596" y="4571"/>
                  </a:lnTo>
                  <a:lnTo>
                    <a:pt x="6670547" y="7619"/>
                  </a:lnTo>
                  <a:lnTo>
                    <a:pt x="6669023" y="7619"/>
                  </a:lnTo>
                  <a:lnTo>
                    <a:pt x="6669023" y="6095"/>
                  </a:lnTo>
                  <a:lnTo>
                    <a:pt x="6667500" y="6095"/>
                  </a:lnTo>
                  <a:close/>
                </a:path>
                <a:path w="7226934" h="7620">
                  <a:moveTo>
                    <a:pt x="6665976" y="4571"/>
                  </a:moveTo>
                  <a:lnTo>
                    <a:pt x="6665976" y="1523"/>
                  </a:lnTo>
                  <a:lnTo>
                    <a:pt x="6667500" y="1523"/>
                  </a:lnTo>
                  <a:lnTo>
                    <a:pt x="6667500" y="4571"/>
                  </a:lnTo>
                  <a:lnTo>
                    <a:pt x="6665976" y="4571"/>
                  </a:lnTo>
                  <a:close/>
                </a:path>
                <a:path w="7226934" h="7620">
                  <a:moveTo>
                    <a:pt x="6704076" y="6095"/>
                  </a:moveTo>
                  <a:lnTo>
                    <a:pt x="6704076" y="0"/>
                  </a:lnTo>
                  <a:lnTo>
                    <a:pt x="6710172" y="0"/>
                  </a:lnTo>
                  <a:lnTo>
                    <a:pt x="6710172" y="6095"/>
                  </a:lnTo>
                  <a:lnTo>
                    <a:pt x="6708647" y="6095"/>
                  </a:lnTo>
                  <a:lnTo>
                    <a:pt x="6708647" y="7619"/>
                  </a:lnTo>
                  <a:lnTo>
                    <a:pt x="6705600" y="7619"/>
                  </a:lnTo>
                  <a:lnTo>
                    <a:pt x="6705600" y="6095"/>
                  </a:lnTo>
                  <a:lnTo>
                    <a:pt x="6704076" y="6095"/>
                  </a:lnTo>
                  <a:close/>
                </a:path>
                <a:path w="7226934" h="7620">
                  <a:moveTo>
                    <a:pt x="6746747" y="4571"/>
                  </a:moveTo>
                  <a:lnTo>
                    <a:pt x="6746747" y="1523"/>
                  </a:lnTo>
                  <a:lnTo>
                    <a:pt x="6748272" y="1523"/>
                  </a:lnTo>
                  <a:lnTo>
                    <a:pt x="6748272" y="4571"/>
                  </a:lnTo>
                  <a:lnTo>
                    <a:pt x="6746747" y="4571"/>
                  </a:lnTo>
                  <a:close/>
                </a:path>
                <a:path w="7226934" h="7620">
                  <a:moveTo>
                    <a:pt x="6740652" y="6095"/>
                  </a:moveTo>
                  <a:lnTo>
                    <a:pt x="6740652" y="0"/>
                  </a:lnTo>
                  <a:lnTo>
                    <a:pt x="6746747" y="0"/>
                  </a:lnTo>
                  <a:lnTo>
                    <a:pt x="6746747" y="6095"/>
                  </a:lnTo>
                  <a:lnTo>
                    <a:pt x="6745223" y="6095"/>
                  </a:lnTo>
                  <a:lnTo>
                    <a:pt x="6745223" y="7619"/>
                  </a:lnTo>
                  <a:lnTo>
                    <a:pt x="6742176" y="7619"/>
                  </a:lnTo>
                  <a:lnTo>
                    <a:pt x="6742176" y="6095"/>
                  </a:lnTo>
                  <a:lnTo>
                    <a:pt x="6740652" y="6095"/>
                  </a:lnTo>
                  <a:close/>
                </a:path>
                <a:path w="7226934" h="7620">
                  <a:moveTo>
                    <a:pt x="6783323" y="4571"/>
                  </a:moveTo>
                  <a:lnTo>
                    <a:pt x="6783323" y="1523"/>
                  </a:lnTo>
                  <a:lnTo>
                    <a:pt x="6784847" y="1523"/>
                  </a:lnTo>
                  <a:lnTo>
                    <a:pt x="6784847" y="4571"/>
                  </a:lnTo>
                  <a:lnTo>
                    <a:pt x="6783323" y="4571"/>
                  </a:lnTo>
                  <a:close/>
                </a:path>
                <a:path w="7226934" h="7620">
                  <a:moveTo>
                    <a:pt x="6777228" y="4571"/>
                  </a:moveTo>
                  <a:lnTo>
                    <a:pt x="6777228" y="1523"/>
                  </a:lnTo>
                  <a:lnTo>
                    <a:pt x="6778752" y="0"/>
                  </a:lnTo>
                  <a:lnTo>
                    <a:pt x="6783323" y="0"/>
                  </a:lnTo>
                  <a:lnTo>
                    <a:pt x="6783323" y="6095"/>
                  </a:lnTo>
                  <a:lnTo>
                    <a:pt x="6781800" y="7619"/>
                  </a:lnTo>
                  <a:lnTo>
                    <a:pt x="6780276" y="7619"/>
                  </a:lnTo>
                  <a:lnTo>
                    <a:pt x="6777228" y="4571"/>
                  </a:lnTo>
                  <a:close/>
                </a:path>
                <a:path w="7226934" h="7620">
                  <a:moveTo>
                    <a:pt x="6813804" y="4571"/>
                  </a:moveTo>
                  <a:lnTo>
                    <a:pt x="6813804" y="1523"/>
                  </a:lnTo>
                  <a:lnTo>
                    <a:pt x="6815328" y="0"/>
                  </a:lnTo>
                  <a:lnTo>
                    <a:pt x="6819900" y="0"/>
                  </a:lnTo>
                  <a:lnTo>
                    <a:pt x="6821423" y="1523"/>
                  </a:lnTo>
                  <a:lnTo>
                    <a:pt x="6821423" y="4571"/>
                  </a:lnTo>
                  <a:lnTo>
                    <a:pt x="6818376" y="7619"/>
                  </a:lnTo>
                  <a:lnTo>
                    <a:pt x="6816852" y="7619"/>
                  </a:lnTo>
                  <a:lnTo>
                    <a:pt x="6813804" y="4571"/>
                  </a:lnTo>
                  <a:close/>
                </a:path>
                <a:path w="7226934" h="7620">
                  <a:moveTo>
                    <a:pt x="6850380" y="4571"/>
                  </a:moveTo>
                  <a:lnTo>
                    <a:pt x="6850380" y="1523"/>
                  </a:lnTo>
                  <a:lnTo>
                    <a:pt x="6851904" y="0"/>
                  </a:lnTo>
                  <a:lnTo>
                    <a:pt x="6856476" y="0"/>
                  </a:lnTo>
                  <a:lnTo>
                    <a:pt x="6858000" y="1523"/>
                  </a:lnTo>
                  <a:lnTo>
                    <a:pt x="6858000" y="4571"/>
                  </a:lnTo>
                  <a:lnTo>
                    <a:pt x="6854952" y="7619"/>
                  </a:lnTo>
                  <a:lnTo>
                    <a:pt x="6853428" y="7619"/>
                  </a:lnTo>
                  <a:lnTo>
                    <a:pt x="6850380" y="4571"/>
                  </a:lnTo>
                  <a:close/>
                </a:path>
                <a:path w="7226934" h="7620">
                  <a:moveTo>
                    <a:pt x="6888480" y="6095"/>
                  </a:moveTo>
                  <a:lnTo>
                    <a:pt x="6888480" y="0"/>
                  </a:lnTo>
                  <a:lnTo>
                    <a:pt x="6894576" y="0"/>
                  </a:lnTo>
                  <a:lnTo>
                    <a:pt x="6894576" y="6095"/>
                  </a:lnTo>
                  <a:lnTo>
                    <a:pt x="6893052" y="6095"/>
                  </a:lnTo>
                  <a:lnTo>
                    <a:pt x="6891528" y="7619"/>
                  </a:lnTo>
                  <a:lnTo>
                    <a:pt x="6890004" y="7619"/>
                  </a:lnTo>
                  <a:lnTo>
                    <a:pt x="6890004" y="6095"/>
                  </a:lnTo>
                  <a:lnTo>
                    <a:pt x="6888480" y="6095"/>
                  </a:lnTo>
                  <a:close/>
                </a:path>
                <a:path w="7226934" h="7620">
                  <a:moveTo>
                    <a:pt x="6886955" y="4571"/>
                  </a:moveTo>
                  <a:lnTo>
                    <a:pt x="6886955" y="1523"/>
                  </a:lnTo>
                  <a:lnTo>
                    <a:pt x="6888480" y="1523"/>
                  </a:lnTo>
                  <a:lnTo>
                    <a:pt x="6888480" y="4571"/>
                  </a:lnTo>
                  <a:lnTo>
                    <a:pt x="6886955" y="4571"/>
                  </a:lnTo>
                  <a:close/>
                </a:path>
                <a:path w="7226934" h="7620">
                  <a:moveTo>
                    <a:pt x="6925055" y="6095"/>
                  </a:moveTo>
                  <a:lnTo>
                    <a:pt x="6925055" y="0"/>
                  </a:lnTo>
                  <a:lnTo>
                    <a:pt x="6931152" y="0"/>
                  </a:lnTo>
                  <a:lnTo>
                    <a:pt x="6931152" y="6095"/>
                  </a:lnTo>
                  <a:lnTo>
                    <a:pt x="6929628" y="6095"/>
                  </a:lnTo>
                  <a:lnTo>
                    <a:pt x="6929628" y="7619"/>
                  </a:lnTo>
                  <a:lnTo>
                    <a:pt x="6926580" y="7619"/>
                  </a:lnTo>
                  <a:lnTo>
                    <a:pt x="6926580" y="6095"/>
                  </a:lnTo>
                  <a:lnTo>
                    <a:pt x="6925055" y="6095"/>
                  </a:lnTo>
                  <a:close/>
                </a:path>
                <a:path w="7226934" h="7620">
                  <a:moveTo>
                    <a:pt x="6967728" y="4571"/>
                  </a:moveTo>
                  <a:lnTo>
                    <a:pt x="6967728" y="1523"/>
                  </a:lnTo>
                  <a:lnTo>
                    <a:pt x="6969252" y="1523"/>
                  </a:lnTo>
                  <a:lnTo>
                    <a:pt x="6969252" y="4571"/>
                  </a:lnTo>
                  <a:lnTo>
                    <a:pt x="6967728" y="4571"/>
                  </a:lnTo>
                  <a:close/>
                </a:path>
                <a:path w="7226934" h="7620">
                  <a:moveTo>
                    <a:pt x="6961632" y="6095"/>
                  </a:moveTo>
                  <a:lnTo>
                    <a:pt x="6961632" y="0"/>
                  </a:lnTo>
                  <a:lnTo>
                    <a:pt x="6967728" y="0"/>
                  </a:lnTo>
                  <a:lnTo>
                    <a:pt x="6967728" y="6095"/>
                  </a:lnTo>
                  <a:lnTo>
                    <a:pt x="6966204" y="6095"/>
                  </a:lnTo>
                  <a:lnTo>
                    <a:pt x="6966204" y="7619"/>
                  </a:lnTo>
                  <a:lnTo>
                    <a:pt x="6963156" y="7619"/>
                  </a:lnTo>
                  <a:lnTo>
                    <a:pt x="6963156" y="6095"/>
                  </a:lnTo>
                  <a:lnTo>
                    <a:pt x="6961632" y="6095"/>
                  </a:lnTo>
                  <a:close/>
                </a:path>
                <a:path w="7226934" h="7620">
                  <a:moveTo>
                    <a:pt x="7004304" y="4571"/>
                  </a:moveTo>
                  <a:lnTo>
                    <a:pt x="7004304" y="1523"/>
                  </a:lnTo>
                  <a:lnTo>
                    <a:pt x="7005828" y="1523"/>
                  </a:lnTo>
                  <a:lnTo>
                    <a:pt x="7005828" y="4571"/>
                  </a:lnTo>
                  <a:lnTo>
                    <a:pt x="7004304" y="4571"/>
                  </a:lnTo>
                  <a:close/>
                </a:path>
                <a:path w="7226934" h="7620">
                  <a:moveTo>
                    <a:pt x="6998208" y="4571"/>
                  </a:moveTo>
                  <a:lnTo>
                    <a:pt x="6998208" y="1523"/>
                  </a:lnTo>
                  <a:lnTo>
                    <a:pt x="6999732" y="0"/>
                  </a:lnTo>
                  <a:lnTo>
                    <a:pt x="7004304" y="0"/>
                  </a:lnTo>
                  <a:lnTo>
                    <a:pt x="7004304" y="6095"/>
                  </a:lnTo>
                  <a:lnTo>
                    <a:pt x="7002780" y="7619"/>
                  </a:lnTo>
                  <a:lnTo>
                    <a:pt x="7001256" y="7619"/>
                  </a:lnTo>
                  <a:lnTo>
                    <a:pt x="6998208" y="4571"/>
                  </a:lnTo>
                  <a:close/>
                </a:path>
                <a:path w="7226934" h="7620">
                  <a:moveTo>
                    <a:pt x="7034784" y="4571"/>
                  </a:moveTo>
                  <a:lnTo>
                    <a:pt x="7034784" y="1523"/>
                  </a:lnTo>
                  <a:lnTo>
                    <a:pt x="7036308" y="0"/>
                  </a:lnTo>
                  <a:lnTo>
                    <a:pt x="7040880" y="0"/>
                  </a:lnTo>
                  <a:lnTo>
                    <a:pt x="7042404" y="1523"/>
                  </a:lnTo>
                  <a:lnTo>
                    <a:pt x="7042404" y="4571"/>
                  </a:lnTo>
                  <a:lnTo>
                    <a:pt x="7039356" y="7619"/>
                  </a:lnTo>
                  <a:lnTo>
                    <a:pt x="7037832" y="7619"/>
                  </a:lnTo>
                  <a:lnTo>
                    <a:pt x="7034784" y="4571"/>
                  </a:lnTo>
                  <a:close/>
                </a:path>
                <a:path w="7226934" h="7620">
                  <a:moveTo>
                    <a:pt x="7071360" y="4571"/>
                  </a:moveTo>
                  <a:lnTo>
                    <a:pt x="7071360" y="1523"/>
                  </a:lnTo>
                  <a:lnTo>
                    <a:pt x="7072884" y="0"/>
                  </a:lnTo>
                  <a:lnTo>
                    <a:pt x="7077456" y="0"/>
                  </a:lnTo>
                  <a:lnTo>
                    <a:pt x="7078980" y="1523"/>
                  </a:lnTo>
                  <a:lnTo>
                    <a:pt x="7078980" y="4571"/>
                  </a:lnTo>
                  <a:lnTo>
                    <a:pt x="7075932" y="7619"/>
                  </a:lnTo>
                  <a:lnTo>
                    <a:pt x="7074408" y="7619"/>
                  </a:lnTo>
                  <a:lnTo>
                    <a:pt x="7071360" y="4571"/>
                  </a:lnTo>
                  <a:close/>
                </a:path>
                <a:path w="7226934" h="7620">
                  <a:moveTo>
                    <a:pt x="7109460" y="6095"/>
                  </a:moveTo>
                  <a:lnTo>
                    <a:pt x="7109460" y="0"/>
                  </a:lnTo>
                  <a:lnTo>
                    <a:pt x="7115556" y="0"/>
                  </a:lnTo>
                  <a:lnTo>
                    <a:pt x="7115556" y="6095"/>
                  </a:lnTo>
                  <a:lnTo>
                    <a:pt x="7114032" y="6095"/>
                  </a:lnTo>
                  <a:lnTo>
                    <a:pt x="7112508" y="7619"/>
                  </a:lnTo>
                  <a:lnTo>
                    <a:pt x="7110984" y="7619"/>
                  </a:lnTo>
                  <a:lnTo>
                    <a:pt x="7110984" y="6095"/>
                  </a:lnTo>
                  <a:lnTo>
                    <a:pt x="7109460" y="6095"/>
                  </a:lnTo>
                  <a:close/>
                </a:path>
                <a:path w="7226934" h="7620">
                  <a:moveTo>
                    <a:pt x="7107936" y="4571"/>
                  </a:moveTo>
                  <a:lnTo>
                    <a:pt x="7107936" y="1523"/>
                  </a:lnTo>
                  <a:lnTo>
                    <a:pt x="7109460" y="1523"/>
                  </a:lnTo>
                  <a:lnTo>
                    <a:pt x="7109460" y="4571"/>
                  </a:lnTo>
                  <a:lnTo>
                    <a:pt x="7107936" y="4571"/>
                  </a:lnTo>
                  <a:close/>
                </a:path>
                <a:path w="7226934" h="7620">
                  <a:moveTo>
                    <a:pt x="7146036" y="6095"/>
                  </a:moveTo>
                  <a:lnTo>
                    <a:pt x="7146036" y="0"/>
                  </a:lnTo>
                  <a:lnTo>
                    <a:pt x="7152132" y="0"/>
                  </a:lnTo>
                  <a:lnTo>
                    <a:pt x="7152132" y="6095"/>
                  </a:lnTo>
                  <a:lnTo>
                    <a:pt x="7150608" y="6095"/>
                  </a:lnTo>
                  <a:lnTo>
                    <a:pt x="7150608" y="7619"/>
                  </a:lnTo>
                  <a:lnTo>
                    <a:pt x="7147560" y="7619"/>
                  </a:lnTo>
                  <a:lnTo>
                    <a:pt x="7147560" y="6095"/>
                  </a:lnTo>
                  <a:lnTo>
                    <a:pt x="7146036" y="6095"/>
                  </a:lnTo>
                  <a:close/>
                </a:path>
                <a:path w="7226934" h="7620">
                  <a:moveTo>
                    <a:pt x="7188708" y="4571"/>
                  </a:moveTo>
                  <a:lnTo>
                    <a:pt x="7188708" y="1523"/>
                  </a:lnTo>
                  <a:lnTo>
                    <a:pt x="7190232" y="1523"/>
                  </a:lnTo>
                  <a:lnTo>
                    <a:pt x="7190232" y="4571"/>
                  </a:lnTo>
                  <a:lnTo>
                    <a:pt x="7188708" y="4571"/>
                  </a:lnTo>
                  <a:close/>
                </a:path>
                <a:path w="7226934" h="7620">
                  <a:moveTo>
                    <a:pt x="7182612" y="6095"/>
                  </a:moveTo>
                  <a:lnTo>
                    <a:pt x="7182612" y="0"/>
                  </a:lnTo>
                  <a:lnTo>
                    <a:pt x="7188708" y="0"/>
                  </a:lnTo>
                  <a:lnTo>
                    <a:pt x="7188708" y="6095"/>
                  </a:lnTo>
                  <a:lnTo>
                    <a:pt x="7187184" y="6095"/>
                  </a:lnTo>
                  <a:lnTo>
                    <a:pt x="7187184" y="7619"/>
                  </a:lnTo>
                  <a:lnTo>
                    <a:pt x="7184136" y="7619"/>
                  </a:lnTo>
                  <a:lnTo>
                    <a:pt x="7184136" y="6095"/>
                  </a:lnTo>
                  <a:lnTo>
                    <a:pt x="7182612" y="6095"/>
                  </a:lnTo>
                  <a:close/>
                </a:path>
                <a:path w="7226934" h="7620">
                  <a:moveTo>
                    <a:pt x="7219188" y="4571"/>
                  </a:moveTo>
                  <a:lnTo>
                    <a:pt x="7219188" y="1523"/>
                  </a:lnTo>
                  <a:lnTo>
                    <a:pt x="7220712" y="0"/>
                  </a:lnTo>
                  <a:lnTo>
                    <a:pt x="7225284" y="0"/>
                  </a:lnTo>
                  <a:lnTo>
                    <a:pt x="7226808" y="1523"/>
                  </a:lnTo>
                  <a:lnTo>
                    <a:pt x="7226808" y="4571"/>
                  </a:lnTo>
                  <a:lnTo>
                    <a:pt x="7223760" y="7619"/>
                  </a:lnTo>
                  <a:lnTo>
                    <a:pt x="7222236" y="7619"/>
                  </a:lnTo>
                  <a:lnTo>
                    <a:pt x="7219188" y="4571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6635" y="4152900"/>
              <a:ext cx="86868" cy="6400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78179" y="3508248"/>
              <a:ext cx="7226934" cy="7620"/>
            </a:xfrm>
            <a:custGeom>
              <a:avLst/>
              <a:gdLst/>
              <a:ahLst/>
              <a:cxnLst/>
              <a:rect l="l" t="t" r="r" b="b"/>
              <a:pathLst>
                <a:path w="7226934" h="7620">
                  <a:moveTo>
                    <a:pt x="0" y="6095"/>
                  </a:moveTo>
                  <a:lnTo>
                    <a:pt x="0" y="1524"/>
                  </a:lnTo>
                  <a:lnTo>
                    <a:pt x="1523" y="0"/>
                  </a:lnTo>
                  <a:lnTo>
                    <a:pt x="4571" y="0"/>
                  </a:lnTo>
                  <a:lnTo>
                    <a:pt x="6096" y="1524"/>
                  </a:lnTo>
                  <a:lnTo>
                    <a:pt x="6096" y="6095"/>
                  </a:lnTo>
                  <a:lnTo>
                    <a:pt x="4571" y="7619"/>
                  </a:lnTo>
                  <a:lnTo>
                    <a:pt x="1523" y="7619"/>
                  </a:lnTo>
                  <a:lnTo>
                    <a:pt x="0" y="6095"/>
                  </a:lnTo>
                  <a:close/>
                </a:path>
                <a:path w="7226934" h="7620">
                  <a:moveTo>
                    <a:pt x="36575" y="6095"/>
                  </a:moveTo>
                  <a:lnTo>
                    <a:pt x="36575" y="1524"/>
                  </a:lnTo>
                  <a:lnTo>
                    <a:pt x="38100" y="0"/>
                  </a:lnTo>
                  <a:lnTo>
                    <a:pt x="41148" y="0"/>
                  </a:lnTo>
                  <a:lnTo>
                    <a:pt x="44196" y="3048"/>
                  </a:lnTo>
                  <a:lnTo>
                    <a:pt x="44196" y="4571"/>
                  </a:lnTo>
                  <a:lnTo>
                    <a:pt x="41148" y="7619"/>
                  </a:lnTo>
                  <a:lnTo>
                    <a:pt x="38100" y="7619"/>
                  </a:lnTo>
                  <a:lnTo>
                    <a:pt x="36575" y="6095"/>
                  </a:lnTo>
                  <a:close/>
                </a:path>
                <a:path w="7226934" h="7620">
                  <a:moveTo>
                    <a:pt x="79248" y="6095"/>
                  </a:moveTo>
                  <a:lnTo>
                    <a:pt x="79248" y="1524"/>
                  </a:lnTo>
                  <a:lnTo>
                    <a:pt x="80771" y="1524"/>
                  </a:lnTo>
                  <a:lnTo>
                    <a:pt x="80771" y="6095"/>
                  </a:lnTo>
                  <a:lnTo>
                    <a:pt x="79248" y="6095"/>
                  </a:lnTo>
                  <a:close/>
                </a:path>
                <a:path w="7226934" h="7620">
                  <a:moveTo>
                    <a:pt x="74675" y="7619"/>
                  </a:moveTo>
                  <a:lnTo>
                    <a:pt x="74675" y="0"/>
                  </a:lnTo>
                  <a:lnTo>
                    <a:pt x="79248" y="0"/>
                  </a:lnTo>
                  <a:lnTo>
                    <a:pt x="79248" y="7619"/>
                  </a:lnTo>
                  <a:lnTo>
                    <a:pt x="74675" y="7619"/>
                  </a:lnTo>
                  <a:close/>
                </a:path>
                <a:path w="7226934" h="7620">
                  <a:moveTo>
                    <a:pt x="73151" y="6095"/>
                  </a:moveTo>
                  <a:lnTo>
                    <a:pt x="73151" y="1524"/>
                  </a:lnTo>
                  <a:lnTo>
                    <a:pt x="74675" y="1524"/>
                  </a:lnTo>
                  <a:lnTo>
                    <a:pt x="74675" y="6095"/>
                  </a:lnTo>
                  <a:lnTo>
                    <a:pt x="73151" y="6095"/>
                  </a:lnTo>
                  <a:close/>
                </a:path>
                <a:path w="7226934" h="7620">
                  <a:moveTo>
                    <a:pt x="115823" y="6095"/>
                  </a:moveTo>
                  <a:lnTo>
                    <a:pt x="115823" y="1524"/>
                  </a:lnTo>
                  <a:lnTo>
                    <a:pt x="117348" y="1524"/>
                  </a:lnTo>
                  <a:lnTo>
                    <a:pt x="117348" y="6095"/>
                  </a:lnTo>
                  <a:lnTo>
                    <a:pt x="115823" y="6095"/>
                  </a:lnTo>
                  <a:close/>
                </a:path>
                <a:path w="7226934" h="7620">
                  <a:moveTo>
                    <a:pt x="111251" y="7619"/>
                  </a:moveTo>
                  <a:lnTo>
                    <a:pt x="111251" y="0"/>
                  </a:lnTo>
                  <a:lnTo>
                    <a:pt x="115823" y="0"/>
                  </a:lnTo>
                  <a:lnTo>
                    <a:pt x="115823" y="7619"/>
                  </a:lnTo>
                  <a:lnTo>
                    <a:pt x="111251" y="7619"/>
                  </a:lnTo>
                  <a:close/>
                </a:path>
                <a:path w="7226934" h="7620">
                  <a:moveTo>
                    <a:pt x="109727" y="6095"/>
                  </a:moveTo>
                  <a:lnTo>
                    <a:pt x="109727" y="1524"/>
                  </a:lnTo>
                  <a:lnTo>
                    <a:pt x="111251" y="1524"/>
                  </a:lnTo>
                  <a:lnTo>
                    <a:pt x="111251" y="6095"/>
                  </a:lnTo>
                  <a:lnTo>
                    <a:pt x="109727" y="6095"/>
                  </a:lnTo>
                  <a:close/>
                </a:path>
                <a:path w="7226934" h="7620">
                  <a:moveTo>
                    <a:pt x="152400" y="6095"/>
                  </a:moveTo>
                  <a:lnTo>
                    <a:pt x="152400" y="1524"/>
                  </a:lnTo>
                  <a:lnTo>
                    <a:pt x="153923" y="1524"/>
                  </a:lnTo>
                  <a:lnTo>
                    <a:pt x="153923" y="6095"/>
                  </a:lnTo>
                  <a:lnTo>
                    <a:pt x="152400" y="6095"/>
                  </a:lnTo>
                  <a:close/>
                </a:path>
                <a:path w="7226934" h="7620">
                  <a:moveTo>
                    <a:pt x="147827" y="7619"/>
                  </a:moveTo>
                  <a:lnTo>
                    <a:pt x="147827" y="0"/>
                  </a:lnTo>
                  <a:lnTo>
                    <a:pt x="152400" y="0"/>
                  </a:lnTo>
                  <a:lnTo>
                    <a:pt x="152400" y="7619"/>
                  </a:lnTo>
                  <a:lnTo>
                    <a:pt x="147827" y="7619"/>
                  </a:lnTo>
                  <a:close/>
                </a:path>
                <a:path w="7226934" h="7620">
                  <a:moveTo>
                    <a:pt x="146303" y="4571"/>
                  </a:moveTo>
                  <a:lnTo>
                    <a:pt x="146303" y="3048"/>
                  </a:lnTo>
                  <a:lnTo>
                    <a:pt x="147827" y="1524"/>
                  </a:lnTo>
                  <a:lnTo>
                    <a:pt x="147827" y="6095"/>
                  </a:lnTo>
                  <a:lnTo>
                    <a:pt x="146303" y="4571"/>
                  </a:lnTo>
                  <a:close/>
                </a:path>
                <a:path w="7226934" h="7620">
                  <a:moveTo>
                    <a:pt x="182880" y="4571"/>
                  </a:moveTo>
                  <a:lnTo>
                    <a:pt x="182880" y="3048"/>
                  </a:lnTo>
                  <a:lnTo>
                    <a:pt x="185927" y="0"/>
                  </a:lnTo>
                  <a:lnTo>
                    <a:pt x="188975" y="0"/>
                  </a:lnTo>
                  <a:lnTo>
                    <a:pt x="190500" y="1524"/>
                  </a:lnTo>
                  <a:lnTo>
                    <a:pt x="190500" y="6095"/>
                  </a:lnTo>
                  <a:lnTo>
                    <a:pt x="188975" y="7619"/>
                  </a:lnTo>
                  <a:lnTo>
                    <a:pt x="185927" y="7619"/>
                  </a:lnTo>
                  <a:lnTo>
                    <a:pt x="182880" y="4571"/>
                  </a:lnTo>
                  <a:close/>
                </a:path>
                <a:path w="7226934" h="7620">
                  <a:moveTo>
                    <a:pt x="220980" y="6095"/>
                  </a:moveTo>
                  <a:lnTo>
                    <a:pt x="220980" y="1524"/>
                  </a:lnTo>
                  <a:lnTo>
                    <a:pt x="222503" y="0"/>
                  </a:lnTo>
                  <a:lnTo>
                    <a:pt x="225551" y="0"/>
                  </a:lnTo>
                  <a:lnTo>
                    <a:pt x="227075" y="1524"/>
                  </a:lnTo>
                  <a:lnTo>
                    <a:pt x="227075" y="6095"/>
                  </a:lnTo>
                  <a:lnTo>
                    <a:pt x="225551" y="7619"/>
                  </a:lnTo>
                  <a:lnTo>
                    <a:pt x="222503" y="7619"/>
                  </a:lnTo>
                  <a:lnTo>
                    <a:pt x="220980" y="6095"/>
                  </a:lnTo>
                  <a:close/>
                </a:path>
                <a:path w="7226934" h="7620">
                  <a:moveTo>
                    <a:pt x="259080" y="7619"/>
                  </a:moveTo>
                  <a:lnTo>
                    <a:pt x="259080" y="0"/>
                  </a:lnTo>
                  <a:lnTo>
                    <a:pt x="262127" y="0"/>
                  </a:lnTo>
                  <a:lnTo>
                    <a:pt x="265175" y="3048"/>
                  </a:lnTo>
                  <a:lnTo>
                    <a:pt x="265175" y="4571"/>
                  </a:lnTo>
                  <a:lnTo>
                    <a:pt x="262127" y="7619"/>
                  </a:lnTo>
                  <a:lnTo>
                    <a:pt x="259080" y="7619"/>
                  </a:lnTo>
                  <a:close/>
                </a:path>
                <a:path w="7226934" h="7620">
                  <a:moveTo>
                    <a:pt x="257555" y="6095"/>
                  </a:moveTo>
                  <a:lnTo>
                    <a:pt x="257555" y="1524"/>
                  </a:lnTo>
                  <a:lnTo>
                    <a:pt x="259080" y="1524"/>
                  </a:lnTo>
                  <a:lnTo>
                    <a:pt x="259080" y="6095"/>
                  </a:lnTo>
                  <a:lnTo>
                    <a:pt x="257555" y="6095"/>
                  </a:lnTo>
                  <a:close/>
                </a:path>
                <a:path w="7226934" h="7620">
                  <a:moveTo>
                    <a:pt x="300227" y="6095"/>
                  </a:moveTo>
                  <a:lnTo>
                    <a:pt x="300227" y="1524"/>
                  </a:lnTo>
                  <a:lnTo>
                    <a:pt x="301751" y="1524"/>
                  </a:lnTo>
                  <a:lnTo>
                    <a:pt x="301751" y="6095"/>
                  </a:lnTo>
                  <a:lnTo>
                    <a:pt x="300227" y="6095"/>
                  </a:lnTo>
                  <a:close/>
                </a:path>
                <a:path w="7226934" h="7620">
                  <a:moveTo>
                    <a:pt x="295655" y="7619"/>
                  </a:moveTo>
                  <a:lnTo>
                    <a:pt x="295655" y="0"/>
                  </a:lnTo>
                  <a:lnTo>
                    <a:pt x="300227" y="0"/>
                  </a:lnTo>
                  <a:lnTo>
                    <a:pt x="300227" y="7619"/>
                  </a:lnTo>
                  <a:lnTo>
                    <a:pt x="295655" y="7619"/>
                  </a:lnTo>
                  <a:close/>
                </a:path>
                <a:path w="7226934" h="7620">
                  <a:moveTo>
                    <a:pt x="294132" y="6095"/>
                  </a:moveTo>
                  <a:lnTo>
                    <a:pt x="294132" y="1524"/>
                  </a:lnTo>
                  <a:lnTo>
                    <a:pt x="295655" y="1524"/>
                  </a:lnTo>
                  <a:lnTo>
                    <a:pt x="295655" y="6095"/>
                  </a:lnTo>
                  <a:lnTo>
                    <a:pt x="294132" y="6095"/>
                  </a:lnTo>
                  <a:close/>
                </a:path>
                <a:path w="7226934" h="7620">
                  <a:moveTo>
                    <a:pt x="336803" y="6095"/>
                  </a:moveTo>
                  <a:lnTo>
                    <a:pt x="336803" y="1524"/>
                  </a:lnTo>
                  <a:lnTo>
                    <a:pt x="338327" y="1524"/>
                  </a:lnTo>
                  <a:lnTo>
                    <a:pt x="338327" y="6095"/>
                  </a:lnTo>
                  <a:lnTo>
                    <a:pt x="336803" y="6095"/>
                  </a:lnTo>
                  <a:close/>
                </a:path>
                <a:path w="7226934" h="7620">
                  <a:moveTo>
                    <a:pt x="332232" y="7619"/>
                  </a:moveTo>
                  <a:lnTo>
                    <a:pt x="332232" y="0"/>
                  </a:lnTo>
                  <a:lnTo>
                    <a:pt x="336803" y="0"/>
                  </a:lnTo>
                  <a:lnTo>
                    <a:pt x="336803" y="7619"/>
                  </a:lnTo>
                  <a:lnTo>
                    <a:pt x="332232" y="7619"/>
                  </a:lnTo>
                  <a:close/>
                </a:path>
                <a:path w="7226934" h="7620">
                  <a:moveTo>
                    <a:pt x="330707" y="6095"/>
                  </a:moveTo>
                  <a:lnTo>
                    <a:pt x="330707" y="1524"/>
                  </a:lnTo>
                  <a:lnTo>
                    <a:pt x="332232" y="1524"/>
                  </a:lnTo>
                  <a:lnTo>
                    <a:pt x="332232" y="6095"/>
                  </a:lnTo>
                  <a:lnTo>
                    <a:pt x="330707" y="6095"/>
                  </a:lnTo>
                  <a:close/>
                </a:path>
                <a:path w="7226934" h="7620">
                  <a:moveTo>
                    <a:pt x="373380" y="6095"/>
                  </a:moveTo>
                  <a:lnTo>
                    <a:pt x="373380" y="1524"/>
                  </a:lnTo>
                  <a:lnTo>
                    <a:pt x="374903" y="1524"/>
                  </a:lnTo>
                  <a:lnTo>
                    <a:pt x="374903" y="6095"/>
                  </a:lnTo>
                  <a:lnTo>
                    <a:pt x="373380" y="6095"/>
                  </a:lnTo>
                  <a:close/>
                </a:path>
                <a:path w="7226934" h="7620">
                  <a:moveTo>
                    <a:pt x="368807" y="7619"/>
                  </a:moveTo>
                  <a:lnTo>
                    <a:pt x="368807" y="0"/>
                  </a:lnTo>
                  <a:lnTo>
                    <a:pt x="373380" y="0"/>
                  </a:lnTo>
                  <a:lnTo>
                    <a:pt x="373380" y="7619"/>
                  </a:lnTo>
                  <a:lnTo>
                    <a:pt x="368807" y="7619"/>
                  </a:lnTo>
                  <a:close/>
                </a:path>
                <a:path w="7226934" h="7620">
                  <a:moveTo>
                    <a:pt x="367283" y="4571"/>
                  </a:moveTo>
                  <a:lnTo>
                    <a:pt x="367283" y="3048"/>
                  </a:lnTo>
                  <a:lnTo>
                    <a:pt x="368807" y="1524"/>
                  </a:lnTo>
                  <a:lnTo>
                    <a:pt x="368807" y="6095"/>
                  </a:lnTo>
                  <a:lnTo>
                    <a:pt x="367283" y="4571"/>
                  </a:lnTo>
                  <a:close/>
                </a:path>
                <a:path w="7226934" h="7620">
                  <a:moveTo>
                    <a:pt x="403859" y="4571"/>
                  </a:moveTo>
                  <a:lnTo>
                    <a:pt x="403859" y="3048"/>
                  </a:lnTo>
                  <a:lnTo>
                    <a:pt x="406907" y="0"/>
                  </a:lnTo>
                  <a:lnTo>
                    <a:pt x="409955" y="0"/>
                  </a:lnTo>
                  <a:lnTo>
                    <a:pt x="411480" y="1524"/>
                  </a:lnTo>
                  <a:lnTo>
                    <a:pt x="411480" y="6095"/>
                  </a:lnTo>
                  <a:lnTo>
                    <a:pt x="409955" y="7619"/>
                  </a:lnTo>
                  <a:lnTo>
                    <a:pt x="406907" y="7619"/>
                  </a:lnTo>
                  <a:lnTo>
                    <a:pt x="403859" y="4571"/>
                  </a:lnTo>
                  <a:close/>
                </a:path>
                <a:path w="7226934" h="7620">
                  <a:moveTo>
                    <a:pt x="441959" y="6095"/>
                  </a:moveTo>
                  <a:lnTo>
                    <a:pt x="441959" y="1524"/>
                  </a:lnTo>
                  <a:lnTo>
                    <a:pt x="443483" y="0"/>
                  </a:lnTo>
                  <a:lnTo>
                    <a:pt x="446532" y="0"/>
                  </a:lnTo>
                  <a:lnTo>
                    <a:pt x="448055" y="1524"/>
                  </a:lnTo>
                  <a:lnTo>
                    <a:pt x="448055" y="6095"/>
                  </a:lnTo>
                  <a:lnTo>
                    <a:pt x="446532" y="7619"/>
                  </a:lnTo>
                  <a:lnTo>
                    <a:pt x="443483" y="7619"/>
                  </a:lnTo>
                  <a:lnTo>
                    <a:pt x="441959" y="6095"/>
                  </a:lnTo>
                  <a:close/>
                </a:path>
                <a:path w="7226934" h="7620">
                  <a:moveTo>
                    <a:pt x="480059" y="7619"/>
                  </a:moveTo>
                  <a:lnTo>
                    <a:pt x="480059" y="0"/>
                  </a:lnTo>
                  <a:lnTo>
                    <a:pt x="483107" y="0"/>
                  </a:lnTo>
                  <a:lnTo>
                    <a:pt x="486155" y="3048"/>
                  </a:lnTo>
                  <a:lnTo>
                    <a:pt x="486155" y="4571"/>
                  </a:lnTo>
                  <a:lnTo>
                    <a:pt x="483107" y="7619"/>
                  </a:lnTo>
                  <a:lnTo>
                    <a:pt x="480059" y="7619"/>
                  </a:lnTo>
                  <a:close/>
                </a:path>
                <a:path w="7226934" h="7620">
                  <a:moveTo>
                    <a:pt x="478535" y="6095"/>
                  </a:moveTo>
                  <a:lnTo>
                    <a:pt x="478535" y="1524"/>
                  </a:lnTo>
                  <a:lnTo>
                    <a:pt x="480059" y="1524"/>
                  </a:lnTo>
                  <a:lnTo>
                    <a:pt x="480059" y="6095"/>
                  </a:lnTo>
                  <a:lnTo>
                    <a:pt x="478535" y="6095"/>
                  </a:lnTo>
                  <a:close/>
                </a:path>
                <a:path w="7226934" h="7620">
                  <a:moveTo>
                    <a:pt x="521207" y="6095"/>
                  </a:moveTo>
                  <a:lnTo>
                    <a:pt x="521207" y="1524"/>
                  </a:lnTo>
                  <a:lnTo>
                    <a:pt x="522732" y="1524"/>
                  </a:lnTo>
                  <a:lnTo>
                    <a:pt x="522732" y="6095"/>
                  </a:lnTo>
                  <a:lnTo>
                    <a:pt x="521207" y="6095"/>
                  </a:lnTo>
                  <a:close/>
                </a:path>
                <a:path w="7226934" h="7620">
                  <a:moveTo>
                    <a:pt x="516635" y="7619"/>
                  </a:moveTo>
                  <a:lnTo>
                    <a:pt x="516635" y="0"/>
                  </a:lnTo>
                  <a:lnTo>
                    <a:pt x="521207" y="0"/>
                  </a:lnTo>
                  <a:lnTo>
                    <a:pt x="521207" y="7619"/>
                  </a:lnTo>
                  <a:lnTo>
                    <a:pt x="516635" y="7619"/>
                  </a:lnTo>
                  <a:close/>
                </a:path>
                <a:path w="7226934" h="7620">
                  <a:moveTo>
                    <a:pt x="515112" y="6095"/>
                  </a:moveTo>
                  <a:lnTo>
                    <a:pt x="515112" y="1524"/>
                  </a:lnTo>
                  <a:lnTo>
                    <a:pt x="516635" y="1524"/>
                  </a:lnTo>
                  <a:lnTo>
                    <a:pt x="516635" y="6095"/>
                  </a:lnTo>
                  <a:lnTo>
                    <a:pt x="515112" y="6095"/>
                  </a:lnTo>
                  <a:close/>
                </a:path>
                <a:path w="7226934" h="7620">
                  <a:moveTo>
                    <a:pt x="557783" y="6095"/>
                  </a:moveTo>
                  <a:lnTo>
                    <a:pt x="557783" y="1524"/>
                  </a:lnTo>
                  <a:lnTo>
                    <a:pt x="559307" y="1524"/>
                  </a:lnTo>
                  <a:lnTo>
                    <a:pt x="559307" y="6095"/>
                  </a:lnTo>
                  <a:lnTo>
                    <a:pt x="557783" y="6095"/>
                  </a:lnTo>
                  <a:close/>
                </a:path>
                <a:path w="7226934" h="7620">
                  <a:moveTo>
                    <a:pt x="553212" y="7619"/>
                  </a:moveTo>
                  <a:lnTo>
                    <a:pt x="553212" y="0"/>
                  </a:lnTo>
                  <a:lnTo>
                    <a:pt x="557783" y="0"/>
                  </a:lnTo>
                  <a:lnTo>
                    <a:pt x="557783" y="7619"/>
                  </a:lnTo>
                  <a:lnTo>
                    <a:pt x="553212" y="7619"/>
                  </a:lnTo>
                  <a:close/>
                </a:path>
                <a:path w="7226934" h="7620">
                  <a:moveTo>
                    <a:pt x="551687" y="6095"/>
                  </a:moveTo>
                  <a:lnTo>
                    <a:pt x="551687" y="1524"/>
                  </a:lnTo>
                  <a:lnTo>
                    <a:pt x="553212" y="1524"/>
                  </a:lnTo>
                  <a:lnTo>
                    <a:pt x="553212" y="6095"/>
                  </a:lnTo>
                  <a:lnTo>
                    <a:pt x="551687" y="6095"/>
                  </a:lnTo>
                  <a:close/>
                </a:path>
                <a:path w="7226934" h="7620">
                  <a:moveTo>
                    <a:pt x="594359" y="6095"/>
                  </a:moveTo>
                  <a:lnTo>
                    <a:pt x="594359" y="1524"/>
                  </a:lnTo>
                  <a:lnTo>
                    <a:pt x="595883" y="1524"/>
                  </a:lnTo>
                  <a:lnTo>
                    <a:pt x="595883" y="6095"/>
                  </a:lnTo>
                  <a:lnTo>
                    <a:pt x="594359" y="6095"/>
                  </a:lnTo>
                  <a:close/>
                </a:path>
                <a:path w="7226934" h="7620">
                  <a:moveTo>
                    <a:pt x="588264" y="4571"/>
                  </a:moveTo>
                  <a:lnTo>
                    <a:pt x="588264" y="3048"/>
                  </a:lnTo>
                  <a:lnTo>
                    <a:pt x="591312" y="0"/>
                  </a:lnTo>
                  <a:lnTo>
                    <a:pt x="594359" y="0"/>
                  </a:lnTo>
                  <a:lnTo>
                    <a:pt x="594359" y="7619"/>
                  </a:lnTo>
                  <a:lnTo>
                    <a:pt x="591312" y="7619"/>
                  </a:lnTo>
                  <a:lnTo>
                    <a:pt x="588264" y="4571"/>
                  </a:lnTo>
                  <a:close/>
                </a:path>
                <a:path w="7226934" h="7620">
                  <a:moveTo>
                    <a:pt x="624839" y="4571"/>
                  </a:moveTo>
                  <a:lnTo>
                    <a:pt x="624839" y="3048"/>
                  </a:lnTo>
                  <a:lnTo>
                    <a:pt x="627887" y="0"/>
                  </a:lnTo>
                  <a:lnTo>
                    <a:pt x="630935" y="0"/>
                  </a:lnTo>
                  <a:lnTo>
                    <a:pt x="632459" y="1524"/>
                  </a:lnTo>
                  <a:lnTo>
                    <a:pt x="632459" y="6095"/>
                  </a:lnTo>
                  <a:lnTo>
                    <a:pt x="630935" y="7619"/>
                  </a:lnTo>
                  <a:lnTo>
                    <a:pt x="627887" y="7619"/>
                  </a:lnTo>
                  <a:lnTo>
                    <a:pt x="624839" y="4571"/>
                  </a:lnTo>
                  <a:close/>
                </a:path>
                <a:path w="7226934" h="7620">
                  <a:moveTo>
                    <a:pt x="662939" y="6095"/>
                  </a:moveTo>
                  <a:lnTo>
                    <a:pt x="662939" y="1524"/>
                  </a:lnTo>
                  <a:lnTo>
                    <a:pt x="664464" y="0"/>
                  </a:lnTo>
                  <a:lnTo>
                    <a:pt x="667512" y="0"/>
                  </a:lnTo>
                  <a:lnTo>
                    <a:pt x="669035" y="1524"/>
                  </a:lnTo>
                  <a:lnTo>
                    <a:pt x="669035" y="6095"/>
                  </a:lnTo>
                  <a:lnTo>
                    <a:pt x="667512" y="7619"/>
                  </a:lnTo>
                  <a:lnTo>
                    <a:pt x="664464" y="7619"/>
                  </a:lnTo>
                  <a:lnTo>
                    <a:pt x="662939" y="6095"/>
                  </a:lnTo>
                  <a:close/>
                </a:path>
                <a:path w="7226934" h="7620">
                  <a:moveTo>
                    <a:pt x="701039" y="7619"/>
                  </a:moveTo>
                  <a:lnTo>
                    <a:pt x="701039" y="0"/>
                  </a:lnTo>
                  <a:lnTo>
                    <a:pt x="704087" y="0"/>
                  </a:lnTo>
                  <a:lnTo>
                    <a:pt x="707135" y="3048"/>
                  </a:lnTo>
                  <a:lnTo>
                    <a:pt x="707135" y="4571"/>
                  </a:lnTo>
                  <a:lnTo>
                    <a:pt x="704087" y="7619"/>
                  </a:lnTo>
                  <a:lnTo>
                    <a:pt x="701039" y="7619"/>
                  </a:lnTo>
                  <a:close/>
                </a:path>
                <a:path w="7226934" h="7620">
                  <a:moveTo>
                    <a:pt x="699516" y="6095"/>
                  </a:moveTo>
                  <a:lnTo>
                    <a:pt x="699516" y="1524"/>
                  </a:lnTo>
                  <a:lnTo>
                    <a:pt x="701039" y="1524"/>
                  </a:lnTo>
                  <a:lnTo>
                    <a:pt x="701039" y="6095"/>
                  </a:lnTo>
                  <a:lnTo>
                    <a:pt x="699516" y="6095"/>
                  </a:lnTo>
                  <a:close/>
                </a:path>
                <a:path w="7226934" h="7620">
                  <a:moveTo>
                    <a:pt x="742187" y="6095"/>
                  </a:moveTo>
                  <a:lnTo>
                    <a:pt x="742187" y="1524"/>
                  </a:lnTo>
                  <a:lnTo>
                    <a:pt x="743712" y="1524"/>
                  </a:lnTo>
                  <a:lnTo>
                    <a:pt x="743712" y="6095"/>
                  </a:lnTo>
                  <a:lnTo>
                    <a:pt x="742187" y="6095"/>
                  </a:lnTo>
                  <a:close/>
                </a:path>
                <a:path w="7226934" h="7620">
                  <a:moveTo>
                    <a:pt x="737616" y="7619"/>
                  </a:moveTo>
                  <a:lnTo>
                    <a:pt x="737616" y="0"/>
                  </a:lnTo>
                  <a:lnTo>
                    <a:pt x="742187" y="0"/>
                  </a:lnTo>
                  <a:lnTo>
                    <a:pt x="742187" y="7619"/>
                  </a:lnTo>
                  <a:lnTo>
                    <a:pt x="737616" y="7619"/>
                  </a:lnTo>
                  <a:close/>
                </a:path>
                <a:path w="7226934" h="7620">
                  <a:moveTo>
                    <a:pt x="736091" y="6095"/>
                  </a:moveTo>
                  <a:lnTo>
                    <a:pt x="736091" y="1524"/>
                  </a:lnTo>
                  <a:lnTo>
                    <a:pt x="737616" y="1524"/>
                  </a:lnTo>
                  <a:lnTo>
                    <a:pt x="737616" y="6095"/>
                  </a:lnTo>
                  <a:lnTo>
                    <a:pt x="736091" y="6095"/>
                  </a:lnTo>
                  <a:close/>
                </a:path>
                <a:path w="7226934" h="7620">
                  <a:moveTo>
                    <a:pt x="778764" y="6095"/>
                  </a:moveTo>
                  <a:lnTo>
                    <a:pt x="778764" y="1524"/>
                  </a:lnTo>
                  <a:lnTo>
                    <a:pt x="780287" y="1524"/>
                  </a:lnTo>
                  <a:lnTo>
                    <a:pt x="780287" y="6095"/>
                  </a:lnTo>
                  <a:lnTo>
                    <a:pt x="778764" y="6095"/>
                  </a:lnTo>
                  <a:close/>
                </a:path>
                <a:path w="7226934" h="7620">
                  <a:moveTo>
                    <a:pt x="774191" y="7619"/>
                  </a:moveTo>
                  <a:lnTo>
                    <a:pt x="774191" y="0"/>
                  </a:lnTo>
                  <a:lnTo>
                    <a:pt x="778764" y="0"/>
                  </a:lnTo>
                  <a:lnTo>
                    <a:pt x="778764" y="7619"/>
                  </a:lnTo>
                  <a:lnTo>
                    <a:pt x="774191" y="7619"/>
                  </a:lnTo>
                  <a:close/>
                </a:path>
                <a:path w="7226934" h="7620">
                  <a:moveTo>
                    <a:pt x="772667" y="6095"/>
                  </a:moveTo>
                  <a:lnTo>
                    <a:pt x="772667" y="1524"/>
                  </a:lnTo>
                  <a:lnTo>
                    <a:pt x="774191" y="1524"/>
                  </a:lnTo>
                  <a:lnTo>
                    <a:pt x="774191" y="6095"/>
                  </a:lnTo>
                  <a:lnTo>
                    <a:pt x="772667" y="6095"/>
                  </a:lnTo>
                  <a:close/>
                </a:path>
                <a:path w="7226934" h="7620">
                  <a:moveTo>
                    <a:pt x="815339" y="6095"/>
                  </a:moveTo>
                  <a:lnTo>
                    <a:pt x="815339" y="1524"/>
                  </a:lnTo>
                  <a:lnTo>
                    <a:pt x="816864" y="1524"/>
                  </a:lnTo>
                  <a:lnTo>
                    <a:pt x="816864" y="6095"/>
                  </a:lnTo>
                  <a:lnTo>
                    <a:pt x="815339" y="6095"/>
                  </a:lnTo>
                  <a:close/>
                </a:path>
                <a:path w="7226934" h="7620">
                  <a:moveTo>
                    <a:pt x="809243" y="4571"/>
                  </a:moveTo>
                  <a:lnTo>
                    <a:pt x="809243" y="3048"/>
                  </a:lnTo>
                  <a:lnTo>
                    <a:pt x="812291" y="0"/>
                  </a:lnTo>
                  <a:lnTo>
                    <a:pt x="815339" y="0"/>
                  </a:lnTo>
                  <a:lnTo>
                    <a:pt x="815339" y="7619"/>
                  </a:lnTo>
                  <a:lnTo>
                    <a:pt x="812291" y="7619"/>
                  </a:lnTo>
                  <a:lnTo>
                    <a:pt x="809243" y="4571"/>
                  </a:lnTo>
                  <a:close/>
                </a:path>
                <a:path w="7226934" h="7620">
                  <a:moveTo>
                    <a:pt x="847343" y="6095"/>
                  </a:moveTo>
                  <a:lnTo>
                    <a:pt x="847343" y="1524"/>
                  </a:lnTo>
                  <a:lnTo>
                    <a:pt x="848867" y="0"/>
                  </a:lnTo>
                  <a:lnTo>
                    <a:pt x="851916" y="0"/>
                  </a:lnTo>
                  <a:lnTo>
                    <a:pt x="853439" y="1524"/>
                  </a:lnTo>
                  <a:lnTo>
                    <a:pt x="853439" y="6095"/>
                  </a:lnTo>
                  <a:lnTo>
                    <a:pt x="851916" y="7619"/>
                  </a:lnTo>
                  <a:lnTo>
                    <a:pt x="848867" y="7619"/>
                  </a:lnTo>
                  <a:lnTo>
                    <a:pt x="847343" y="6095"/>
                  </a:lnTo>
                  <a:close/>
                </a:path>
                <a:path w="7226934" h="7620">
                  <a:moveTo>
                    <a:pt x="883919" y="6095"/>
                  </a:moveTo>
                  <a:lnTo>
                    <a:pt x="883919" y="1524"/>
                  </a:lnTo>
                  <a:lnTo>
                    <a:pt x="885443" y="0"/>
                  </a:lnTo>
                  <a:lnTo>
                    <a:pt x="888491" y="0"/>
                  </a:lnTo>
                  <a:lnTo>
                    <a:pt x="891539" y="3048"/>
                  </a:lnTo>
                  <a:lnTo>
                    <a:pt x="891539" y="4571"/>
                  </a:lnTo>
                  <a:lnTo>
                    <a:pt x="888491" y="7619"/>
                  </a:lnTo>
                  <a:lnTo>
                    <a:pt x="885443" y="7619"/>
                  </a:lnTo>
                  <a:lnTo>
                    <a:pt x="883919" y="6095"/>
                  </a:lnTo>
                  <a:close/>
                </a:path>
                <a:path w="7226934" h="7620">
                  <a:moveTo>
                    <a:pt x="926591" y="6095"/>
                  </a:moveTo>
                  <a:lnTo>
                    <a:pt x="926591" y="1524"/>
                  </a:lnTo>
                  <a:lnTo>
                    <a:pt x="928116" y="3048"/>
                  </a:lnTo>
                  <a:lnTo>
                    <a:pt x="928116" y="4571"/>
                  </a:lnTo>
                  <a:lnTo>
                    <a:pt x="926591" y="6095"/>
                  </a:lnTo>
                  <a:close/>
                </a:path>
                <a:path w="7226934" h="7620">
                  <a:moveTo>
                    <a:pt x="922019" y="7619"/>
                  </a:moveTo>
                  <a:lnTo>
                    <a:pt x="922019" y="0"/>
                  </a:lnTo>
                  <a:lnTo>
                    <a:pt x="926591" y="0"/>
                  </a:lnTo>
                  <a:lnTo>
                    <a:pt x="926591" y="7619"/>
                  </a:lnTo>
                  <a:lnTo>
                    <a:pt x="922019" y="7619"/>
                  </a:lnTo>
                  <a:close/>
                </a:path>
                <a:path w="7226934" h="7620">
                  <a:moveTo>
                    <a:pt x="920496" y="6095"/>
                  </a:moveTo>
                  <a:lnTo>
                    <a:pt x="920496" y="1524"/>
                  </a:lnTo>
                  <a:lnTo>
                    <a:pt x="922019" y="1524"/>
                  </a:lnTo>
                  <a:lnTo>
                    <a:pt x="922019" y="6095"/>
                  </a:lnTo>
                  <a:lnTo>
                    <a:pt x="920496" y="6095"/>
                  </a:lnTo>
                  <a:close/>
                </a:path>
                <a:path w="7226934" h="7620">
                  <a:moveTo>
                    <a:pt x="963167" y="6095"/>
                  </a:moveTo>
                  <a:lnTo>
                    <a:pt x="963167" y="1524"/>
                  </a:lnTo>
                  <a:lnTo>
                    <a:pt x="964691" y="1524"/>
                  </a:lnTo>
                  <a:lnTo>
                    <a:pt x="964691" y="6095"/>
                  </a:lnTo>
                  <a:lnTo>
                    <a:pt x="963167" y="6095"/>
                  </a:lnTo>
                  <a:close/>
                </a:path>
                <a:path w="7226934" h="7620">
                  <a:moveTo>
                    <a:pt x="958596" y="7619"/>
                  </a:moveTo>
                  <a:lnTo>
                    <a:pt x="958596" y="0"/>
                  </a:lnTo>
                  <a:lnTo>
                    <a:pt x="963167" y="0"/>
                  </a:lnTo>
                  <a:lnTo>
                    <a:pt x="963167" y="7619"/>
                  </a:lnTo>
                  <a:lnTo>
                    <a:pt x="958596" y="7619"/>
                  </a:lnTo>
                  <a:close/>
                </a:path>
                <a:path w="7226934" h="7620">
                  <a:moveTo>
                    <a:pt x="957071" y="6095"/>
                  </a:moveTo>
                  <a:lnTo>
                    <a:pt x="957071" y="1524"/>
                  </a:lnTo>
                  <a:lnTo>
                    <a:pt x="958596" y="1524"/>
                  </a:lnTo>
                  <a:lnTo>
                    <a:pt x="958596" y="6095"/>
                  </a:lnTo>
                  <a:lnTo>
                    <a:pt x="957071" y="6095"/>
                  </a:lnTo>
                  <a:close/>
                </a:path>
                <a:path w="7226934" h="7620">
                  <a:moveTo>
                    <a:pt x="999743" y="6095"/>
                  </a:moveTo>
                  <a:lnTo>
                    <a:pt x="999743" y="1524"/>
                  </a:lnTo>
                  <a:lnTo>
                    <a:pt x="1001267" y="1524"/>
                  </a:lnTo>
                  <a:lnTo>
                    <a:pt x="1001267" y="6095"/>
                  </a:lnTo>
                  <a:lnTo>
                    <a:pt x="999743" y="6095"/>
                  </a:lnTo>
                  <a:close/>
                </a:path>
                <a:path w="7226934" h="7620">
                  <a:moveTo>
                    <a:pt x="995171" y="7619"/>
                  </a:moveTo>
                  <a:lnTo>
                    <a:pt x="995171" y="0"/>
                  </a:lnTo>
                  <a:lnTo>
                    <a:pt x="999743" y="0"/>
                  </a:lnTo>
                  <a:lnTo>
                    <a:pt x="999743" y="7619"/>
                  </a:lnTo>
                  <a:lnTo>
                    <a:pt x="995171" y="7619"/>
                  </a:lnTo>
                  <a:close/>
                </a:path>
                <a:path w="7226934" h="7620">
                  <a:moveTo>
                    <a:pt x="993648" y="6095"/>
                  </a:moveTo>
                  <a:lnTo>
                    <a:pt x="993648" y="1524"/>
                  </a:lnTo>
                  <a:lnTo>
                    <a:pt x="995171" y="1524"/>
                  </a:lnTo>
                  <a:lnTo>
                    <a:pt x="995171" y="6095"/>
                  </a:lnTo>
                  <a:lnTo>
                    <a:pt x="993648" y="6095"/>
                  </a:lnTo>
                  <a:close/>
                </a:path>
                <a:path w="7226934" h="7620">
                  <a:moveTo>
                    <a:pt x="1036319" y="6095"/>
                  </a:moveTo>
                  <a:lnTo>
                    <a:pt x="1036319" y="1524"/>
                  </a:lnTo>
                  <a:lnTo>
                    <a:pt x="1037843" y="1524"/>
                  </a:lnTo>
                  <a:lnTo>
                    <a:pt x="1037843" y="6095"/>
                  </a:lnTo>
                  <a:lnTo>
                    <a:pt x="1036319" y="6095"/>
                  </a:lnTo>
                  <a:close/>
                </a:path>
                <a:path w="7226934" h="7620">
                  <a:moveTo>
                    <a:pt x="1030223" y="4571"/>
                  </a:moveTo>
                  <a:lnTo>
                    <a:pt x="1030223" y="3048"/>
                  </a:lnTo>
                  <a:lnTo>
                    <a:pt x="1033271" y="0"/>
                  </a:lnTo>
                  <a:lnTo>
                    <a:pt x="1036319" y="0"/>
                  </a:lnTo>
                  <a:lnTo>
                    <a:pt x="1036319" y="7619"/>
                  </a:lnTo>
                  <a:lnTo>
                    <a:pt x="1033271" y="7619"/>
                  </a:lnTo>
                  <a:lnTo>
                    <a:pt x="1030223" y="4571"/>
                  </a:lnTo>
                  <a:close/>
                </a:path>
                <a:path w="7226934" h="7620">
                  <a:moveTo>
                    <a:pt x="1068323" y="6095"/>
                  </a:moveTo>
                  <a:lnTo>
                    <a:pt x="1068323" y="1524"/>
                  </a:lnTo>
                  <a:lnTo>
                    <a:pt x="1069848" y="0"/>
                  </a:lnTo>
                  <a:lnTo>
                    <a:pt x="1072896" y="0"/>
                  </a:lnTo>
                  <a:lnTo>
                    <a:pt x="1074419" y="1524"/>
                  </a:lnTo>
                  <a:lnTo>
                    <a:pt x="1074419" y="6095"/>
                  </a:lnTo>
                  <a:lnTo>
                    <a:pt x="1072896" y="7619"/>
                  </a:lnTo>
                  <a:lnTo>
                    <a:pt x="1069848" y="7619"/>
                  </a:lnTo>
                  <a:lnTo>
                    <a:pt x="1068323" y="6095"/>
                  </a:lnTo>
                  <a:close/>
                </a:path>
                <a:path w="7226934" h="7620">
                  <a:moveTo>
                    <a:pt x="1104900" y="6095"/>
                  </a:moveTo>
                  <a:lnTo>
                    <a:pt x="1104900" y="1524"/>
                  </a:lnTo>
                  <a:lnTo>
                    <a:pt x="1106423" y="0"/>
                  </a:lnTo>
                  <a:lnTo>
                    <a:pt x="1109471" y="0"/>
                  </a:lnTo>
                  <a:lnTo>
                    <a:pt x="1112519" y="3048"/>
                  </a:lnTo>
                  <a:lnTo>
                    <a:pt x="1112519" y="4571"/>
                  </a:lnTo>
                  <a:lnTo>
                    <a:pt x="1109471" y="7619"/>
                  </a:lnTo>
                  <a:lnTo>
                    <a:pt x="1106423" y="7619"/>
                  </a:lnTo>
                  <a:lnTo>
                    <a:pt x="1104900" y="6095"/>
                  </a:lnTo>
                  <a:close/>
                </a:path>
                <a:path w="7226934" h="7620">
                  <a:moveTo>
                    <a:pt x="1147571" y="6095"/>
                  </a:moveTo>
                  <a:lnTo>
                    <a:pt x="1147571" y="1524"/>
                  </a:lnTo>
                  <a:lnTo>
                    <a:pt x="1149096" y="3048"/>
                  </a:lnTo>
                  <a:lnTo>
                    <a:pt x="1149096" y="4571"/>
                  </a:lnTo>
                  <a:lnTo>
                    <a:pt x="1147571" y="6095"/>
                  </a:lnTo>
                  <a:close/>
                </a:path>
                <a:path w="7226934" h="7620">
                  <a:moveTo>
                    <a:pt x="1143000" y="7619"/>
                  </a:moveTo>
                  <a:lnTo>
                    <a:pt x="1143000" y="0"/>
                  </a:lnTo>
                  <a:lnTo>
                    <a:pt x="1147571" y="0"/>
                  </a:lnTo>
                  <a:lnTo>
                    <a:pt x="1147571" y="7619"/>
                  </a:lnTo>
                  <a:lnTo>
                    <a:pt x="1143000" y="7619"/>
                  </a:lnTo>
                  <a:close/>
                </a:path>
                <a:path w="7226934" h="7620">
                  <a:moveTo>
                    <a:pt x="1141475" y="6095"/>
                  </a:moveTo>
                  <a:lnTo>
                    <a:pt x="1141475" y="1524"/>
                  </a:lnTo>
                  <a:lnTo>
                    <a:pt x="1143000" y="1524"/>
                  </a:lnTo>
                  <a:lnTo>
                    <a:pt x="1143000" y="6095"/>
                  </a:lnTo>
                  <a:lnTo>
                    <a:pt x="1141475" y="6095"/>
                  </a:lnTo>
                  <a:close/>
                </a:path>
                <a:path w="7226934" h="7620">
                  <a:moveTo>
                    <a:pt x="1184148" y="6095"/>
                  </a:moveTo>
                  <a:lnTo>
                    <a:pt x="1184148" y="1524"/>
                  </a:lnTo>
                  <a:lnTo>
                    <a:pt x="1185671" y="1524"/>
                  </a:lnTo>
                  <a:lnTo>
                    <a:pt x="1185671" y="6095"/>
                  </a:lnTo>
                  <a:lnTo>
                    <a:pt x="1184148" y="6095"/>
                  </a:lnTo>
                  <a:close/>
                </a:path>
                <a:path w="7226934" h="7620">
                  <a:moveTo>
                    <a:pt x="1179575" y="7619"/>
                  </a:moveTo>
                  <a:lnTo>
                    <a:pt x="1179575" y="0"/>
                  </a:lnTo>
                  <a:lnTo>
                    <a:pt x="1184148" y="0"/>
                  </a:lnTo>
                  <a:lnTo>
                    <a:pt x="1184148" y="7619"/>
                  </a:lnTo>
                  <a:lnTo>
                    <a:pt x="1179575" y="7619"/>
                  </a:lnTo>
                  <a:close/>
                </a:path>
                <a:path w="7226934" h="7620">
                  <a:moveTo>
                    <a:pt x="1178051" y="6095"/>
                  </a:moveTo>
                  <a:lnTo>
                    <a:pt x="1178051" y="1524"/>
                  </a:lnTo>
                  <a:lnTo>
                    <a:pt x="1179575" y="1524"/>
                  </a:lnTo>
                  <a:lnTo>
                    <a:pt x="1179575" y="6095"/>
                  </a:lnTo>
                  <a:lnTo>
                    <a:pt x="1178051" y="6095"/>
                  </a:lnTo>
                  <a:close/>
                </a:path>
                <a:path w="7226934" h="7620">
                  <a:moveTo>
                    <a:pt x="1220723" y="6095"/>
                  </a:moveTo>
                  <a:lnTo>
                    <a:pt x="1220723" y="1524"/>
                  </a:lnTo>
                  <a:lnTo>
                    <a:pt x="1222248" y="1524"/>
                  </a:lnTo>
                  <a:lnTo>
                    <a:pt x="1222248" y="6095"/>
                  </a:lnTo>
                  <a:lnTo>
                    <a:pt x="1220723" y="6095"/>
                  </a:lnTo>
                  <a:close/>
                </a:path>
                <a:path w="7226934" h="7620">
                  <a:moveTo>
                    <a:pt x="1216151" y="7619"/>
                  </a:moveTo>
                  <a:lnTo>
                    <a:pt x="1216151" y="0"/>
                  </a:lnTo>
                  <a:lnTo>
                    <a:pt x="1220723" y="0"/>
                  </a:lnTo>
                  <a:lnTo>
                    <a:pt x="1220723" y="7619"/>
                  </a:lnTo>
                  <a:lnTo>
                    <a:pt x="1216151" y="7619"/>
                  </a:lnTo>
                  <a:close/>
                </a:path>
                <a:path w="7226934" h="7620">
                  <a:moveTo>
                    <a:pt x="1214627" y="6095"/>
                  </a:moveTo>
                  <a:lnTo>
                    <a:pt x="1214627" y="1524"/>
                  </a:lnTo>
                  <a:lnTo>
                    <a:pt x="1216151" y="1524"/>
                  </a:lnTo>
                  <a:lnTo>
                    <a:pt x="1216151" y="6095"/>
                  </a:lnTo>
                  <a:lnTo>
                    <a:pt x="1214627" y="6095"/>
                  </a:lnTo>
                  <a:close/>
                </a:path>
                <a:path w="7226934" h="7620">
                  <a:moveTo>
                    <a:pt x="1251203" y="4571"/>
                  </a:moveTo>
                  <a:lnTo>
                    <a:pt x="1251203" y="3048"/>
                  </a:lnTo>
                  <a:lnTo>
                    <a:pt x="1254251" y="0"/>
                  </a:lnTo>
                  <a:lnTo>
                    <a:pt x="1257300" y="0"/>
                  </a:lnTo>
                  <a:lnTo>
                    <a:pt x="1258823" y="1524"/>
                  </a:lnTo>
                  <a:lnTo>
                    <a:pt x="1258823" y="6095"/>
                  </a:lnTo>
                  <a:lnTo>
                    <a:pt x="1257300" y="7619"/>
                  </a:lnTo>
                  <a:lnTo>
                    <a:pt x="1254251" y="7619"/>
                  </a:lnTo>
                  <a:lnTo>
                    <a:pt x="1251203" y="4571"/>
                  </a:lnTo>
                  <a:close/>
                </a:path>
                <a:path w="7226934" h="7620">
                  <a:moveTo>
                    <a:pt x="1289303" y="6095"/>
                  </a:moveTo>
                  <a:lnTo>
                    <a:pt x="1289303" y="1524"/>
                  </a:lnTo>
                  <a:lnTo>
                    <a:pt x="1290827" y="0"/>
                  </a:lnTo>
                  <a:lnTo>
                    <a:pt x="1293875" y="0"/>
                  </a:lnTo>
                  <a:lnTo>
                    <a:pt x="1295400" y="1524"/>
                  </a:lnTo>
                  <a:lnTo>
                    <a:pt x="1295400" y="6095"/>
                  </a:lnTo>
                  <a:lnTo>
                    <a:pt x="1293875" y="7619"/>
                  </a:lnTo>
                  <a:lnTo>
                    <a:pt x="1290827" y="7619"/>
                  </a:lnTo>
                  <a:lnTo>
                    <a:pt x="1289303" y="6095"/>
                  </a:lnTo>
                  <a:close/>
                </a:path>
                <a:path w="7226934" h="7620">
                  <a:moveTo>
                    <a:pt x="1325880" y="6095"/>
                  </a:moveTo>
                  <a:lnTo>
                    <a:pt x="1325880" y="1524"/>
                  </a:lnTo>
                  <a:lnTo>
                    <a:pt x="1327403" y="0"/>
                  </a:lnTo>
                  <a:lnTo>
                    <a:pt x="1330451" y="0"/>
                  </a:lnTo>
                  <a:lnTo>
                    <a:pt x="1333500" y="3048"/>
                  </a:lnTo>
                  <a:lnTo>
                    <a:pt x="1333500" y="4571"/>
                  </a:lnTo>
                  <a:lnTo>
                    <a:pt x="1330451" y="7619"/>
                  </a:lnTo>
                  <a:lnTo>
                    <a:pt x="1327403" y="7619"/>
                  </a:lnTo>
                  <a:lnTo>
                    <a:pt x="1325880" y="6095"/>
                  </a:lnTo>
                  <a:close/>
                </a:path>
                <a:path w="7226934" h="7620">
                  <a:moveTo>
                    <a:pt x="1368551" y="6095"/>
                  </a:moveTo>
                  <a:lnTo>
                    <a:pt x="1368551" y="1524"/>
                  </a:lnTo>
                  <a:lnTo>
                    <a:pt x="1370075" y="3048"/>
                  </a:lnTo>
                  <a:lnTo>
                    <a:pt x="1370075" y="4571"/>
                  </a:lnTo>
                  <a:lnTo>
                    <a:pt x="1368551" y="6095"/>
                  </a:lnTo>
                  <a:close/>
                </a:path>
                <a:path w="7226934" h="7620">
                  <a:moveTo>
                    <a:pt x="1363980" y="7619"/>
                  </a:moveTo>
                  <a:lnTo>
                    <a:pt x="1363980" y="0"/>
                  </a:lnTo>
                  <a:lnTo>
                    <a:pt x="1368551" y="0"/>
                  </a:lnTo>
                  <a:lnTo>
                    <a:pt x="1368551" y="7619"/>
                  </a:lnTo>
                  <a:lnTo>
                    <a:pt x="1363980" y="7619"/>
                  </a:lnTo>
                  <a:close/>
                </a:path>
                <a:path w="7226934" h="7620">
                  <a:moveTo>
                    <a:pt x="1362455" y="6095"/>
                  </a:moveTo>
                  <a:lnTo>
                    <a:pt x="1362455" y="1524"/>
                  </a:lnTo>
                  <a:lnTo>
                    <a:pt x="1363980" y="1524"/>
                  </a:lnTo>
                  <a:lnTo>
                    <a:pt x="1363980" y="6095"/>
                  </a:lnTo>
                  <a:lnTo>
                    <a:pt x="1362455" y="6095"/>
                  </a:lnTo>
                  <a:close/>
                </a:path>
                <a:path w="7226934" h="7620">
                  <a:moveTo>
                    <a:pt x="1405127" y="6095"/>
                  </a:moveTo>
                  <a:lnTo>
                    <a:pt x="1405127" y="1524"/>
                  </a:lnTo>
                  <a:lnTo>
                    <a:pt x="1406651" y="1524"/>
                  </a:lnTo>
                  <a:lnTo>
                    <a:pt x="1406651" y="6095"/>
                  </a:lnTo>
                  <a:lnTo>
                    <a:pt x="1405127" y="6095"/>
                  </a:lnTo>
                  <a:close/>
                </a:path>
                <a:path w="7226934" h="7620">
                  <a:moveTo>
                    <a:pt x="1400555" y="7619"/>
                  </a:moveTo>
                  <a:lnTo>
                    <a:pt x="1400555" y="0"/>
                  </a:lnTo>
                  <a:lnTo>
                    <a:pt x="1405127" y="0"/>
                  </a:lnTo>
                  <a:lnTo>
                    <a:pt x="1405127" y="7619"/>
                  </a:lnTo>
                  <a:lnTo>
                    <a:pt x="1400555" y="7619"/>
                  </a:lnTo>
                  <a:close/>
                </a:path>
                <a:path w="7226934" h="7620">
                  <a:moveTo>
                    <a:pt x="1399032" y="6095"/>
                  </a:moveTo>
                  <a:lnTo>
                    <a:pt x="1399032" y="1524"/>
                  </a:lnTo>
                  <a:lnTo>
                    <a:pt x="1400555" y="1524"/>
                  </a:lnTo>
                  <a:lnTo>
                    <a:pt x="1400555" y="6095"/>
                  </a:lnTo>
                  <a:lnTo>
                    <a:pt x="1399032" y="6095"/>
                  </a:lnTo>
                  <a:close/>
                </a:path>
                <a:path w="7226934" h="7620">
                  <a:moveTo>
                    <a:pt x="1441703" y="6095"/>
                  </a:moveTo>
                  <a:lnTo>
                    <a:pt x="1441703" y="1524"/>
                  </a:lnTo>
                  <a:lnTo>
                    <a:pt x="1443227" y="1524"/>
                  </a:lnTo>
                  <a:lnTo>
                    <a:pt x="1443227" y="6095"/>
                  </a:lnTo>
                  <a:lnTo>
                    <a:pt x="1441703" y="6095"/>
                  </a:lnTo>
                  <a:close/>
                </a:path>
                <a:path w="7226934" h="7620">
                  <a:moveTo>
                    <a:pt x="1437132" y="7619"/>
                  </a:moveTo>
                  <a:lnTo>
                    <a:pt x="1437132" y="0"/>
                  </a:lnTo>
                  <a:lnTo>
                    <a:pt x="1441703" y="0"/>
                  </a:lnTo>
                  <a:lnTo>
                    <a:pt x="1441703" y="7619"/>
                  </a:lnTo>
                  <a:lnTo>
                    <a:pt x="1437132" y="7619"/>
                  </a:lnTo>
                  <a:close/>
                </a:path>
                <a:path w="7226934" h="7620">
                  <a:moveTo>
                    <a:pt x="1435607" y="6095"/>
                  </a:moveTo>
                  <a:lnTo>
                    <a:pt x="1435607" y="1524"/>
                  </a:lnTo>
                  <a:lnTo>
                    <a:pt x="1437132" y="1524"/>
                  </a:lnTo>
                  <a:lnTo>
                    <a:pt x="1437132" y="6095"/>
                  </a:lnTo>
                  <a:lnTo>
                    <a:pt x="1435607" y="6095"/>
                  </a:lnTo>
                  <a:close/>
                </a:path>
                <a:path w="7226934" h="7620">
                  <a:moveTo>
                    <a:pt x="1472184" y="4571"/>
                  </a:moveTo>
                  <a:lnTo>
                    <a:pt x="1472184" y="3048"/>
                  </a:lnTo>
                  <a:lnTo>
                    <a:pt x="1475232" y="0"/>
                  </a:lnTo>
                  <a:lnTo>
                    <a:pt x="1478280" y="0"/>
                  </a:lnTo>
                  <a:lnTo>
                    <a:pt x="1479803" y="1524"/>
                  </a:lnTo>
                  <a:lnTo>
                    <a:pt x="1479803" y="6095"/>
                  </a:lnTo>
                  <a:lnTo>
                    <a:pt x="1478280" y="7619"/>
                  </a:lnTo>
                  <a:lnTo>
                    <a:pt x="1475232" y="7619"/>
                  </a:lnTo>
                  <a:lnTo>
                    <a:pt x="1472184" y="4571"/>
                  </a:lnTo>
                  <a:close/>
                </a:path>
                <a:path w="7226934" h="7620">
                  <a:moveTo>
                    <a:pt x="1510284" y="6095"/>
                  </a:moveTo>
                  <a:lnTo>
                    <a:pt x="1510284" y="1524"/>
                  </a:lnTo>
                  <a:lnTo>
                    <a:pt x="1511807" y="0"/>
                  </a:lnTo>
                  <a:lnTo>
                    <a:pt x="1514855" y="0"/>
                  </a:lnTo>
                  <a:lnTo>
                    <a:pt x="1516380" y="1524"/>
                  </a:lnTo>
                  <a:lnTo>
                    <a:pt x="1516380" y="6095"/>
                  </a:lnTo>
                  <a:lnTo>
                    <a:pt x="1514855" y="7619"/>
                  </a:lnTo>
                  <a:lnTo>
                    <a:pt x="1511807" y="7619"/>
                  </a:lnTo>
                  <a:lnTo>
                    <a:pt x="1510284" y="6095"/>
                  </a:lnTo>
                  <a:close/>
                </a:path>
                <a:path w="7226934" h="7620">
                  <a:moveTo>
                    <a:pt x="1546859" y="6095"/>
                  </a:moveTo>
                  <a:lnTo>
                    <a:pt x="1546859" y="1524"/>
                  </a:lnTo>
                  <a:lnTo>
                    <a:pt x="1548384" y="0"/>
                  </a:lnTo>
                  <a:lnTo>
                    <a:pt x="1551432" y="0"/>
                  </a:lnTo>
                  <a:lnTo>
                    <a:pt x="1554480" y="3048"/>
                  </a:lnTo>
                  <a:lnTo>
                    <a:pt x="1554480" y="4571"/>
                  </a:lnTo>
                  <a:lnTo>
                    <a:pt x="1551432" y="7619"/>
                  </a:lnTo>
                  <a:lnTo>
                    <a:pt x="1548384" y="7619"/>
                  </a:lnTo>
                  <a:lnTo>
                    <a:pt x="1546859" y="6095"/>
                  </a:lnTo>
                  <a:close/>
                </a:path>
                <a:path w="7226934" h="7620">
                  <a:moveTo>
                    <a:pt x="1589532" y="6095"/>
                  </a:moveTo>
                  <a:lnTo>
                    <a:pt x="1589532" y="1524"/>
                  </a:lnTo>
                  <a:lnTo>
                    <a:pt x="1591055" y="1524"/>
                  </a:lnTo>
                  <a:lnTo>
                    <a:pt x="1591055" y="6095"/>
                  </a:lnTo>
                  <a:lnTo>
                    <a:pt x="1589532" y="6095"/>
                  </a:lnTo>
                  <a:close/>
                </a:path>
                <a:path w="7226934" h="7620">
                  <a:moveTo>
                    <a:pt x="1584959" y="7619"/>
                  </a:moveTo>
                  <a:lnTo>
                    <a:pt x="1584959" y="0"/>
                  </a:lnTo>
                  <a:lnTo>
                    <a:pt x="1589532" y="0"/>
                  </a:lnTo>
                  <a:lnTo>
                    <a:pt x="1589532" y="7619"/>
                  </a:lnTo>
                  <a:lnTo>
                    <a:pt x="1584959" y="7619"/>
                  </a:lnTo>
                  <a:close/>
                </a:path>
                <a:path w="7226934" h="7620">
                  <a:moveTo>
                    <a:pt x="1583435" y="6095"/>
                  </a:moveTo>
                  <a:lnTo>
                    <a:pt x="1583435" y="1524"/>
                  </a:lnTo>
                  <a:lnTo>
                    <a:pt x="1584959" y="1524"/>
                  </a:lnTo>
                  <a:lnTo>
                    <a:pt x="1584959" y="6095"/>
                  </a:lnTo>
                  <a:lnTo>
                    <a:pt x="1583435" y="6095"/>
                  </a:lnTo>
                  <a:close/>
                </a:path>
                <a:path w="7226934" h="7620">
                  <a:moveTo>
                    <a:pt x="1626107" y="6095"/>
                  </a:moveTo>
                  <a:lnTo>
                    <a:pt x="1626107" y="1524"/>
                  </a:lnTo>
                  <a:lnTo>
                    <a:pt x="1627632" y="1524"/>
                  </a:lnTo>
                  <a:lnTo>
                    <a:pt x="1627632" y="6095"/>
                  </a:lnTo>
                  <a:lnTo>
                    <a:pt x="1626107" y="6095"/>
                  </a:lnTo>
                  <a:close/>
                </a:path>
                <a:path w="7226934" h="7620">
                  <a:moveTo>
                    <a:pt x="1621535" y="7619"/>
                  </a:moveTo>
                  <a:lnTo>
                    <a:pt x="1621535" y="0"/>
                  </a:lnTo>
                  <a:lnTo>
                    <a:pt x="1626107" y="0"/>
                  </a:lnTo>
                  <a:lnTo>
                    <a:pt x="1626107" y="7619"/>
                  </a:lnTo>
                  <a:lnTo>
                    <a:pt x="1621535" y="7619"/>
                  </a:lnTo>
                  <a:close/>
                </a:path>
                <a:path w="7226934" h="7620">
                  <a:moveTo>
                    <a:pt x="1620012" y="6095"/>
                  </a:moveTo>
                  <a:lnTo>
                    <a:pt x="1620012" y="1524"/>
                  </a:lnTo>
                  <a:lnTo>
                    <a:pt x="1621535" y="1524"/>
                  </a:lnTo>
                  <a:lnTo>
                    <a:pt x="1621535" y="6095"/>
                  </a:lnTo>
                  <a:lnTo>
                    <a:pt x="1620012" y="6095"/>
                  </a:lnTo>
                  <a:close/>
                </a:path>
                <a:path w="7226934" h="7620">
                  <a:moveTo>
                    <a:pt x="1662684" y="6095"/>
                  </a:moveTo>
                  <a:lnTo>
                    <a:pt x="1662684" y="1524"/>
                  </a:lnTo>
                  <a:lnTo>
                    <a:pt x="1664207" y="1524"/>
                  </a:lnTo>
                  <a:lnTo>
                    <a:pt x="1664207" y="6095"/>
                  </a:lnTo>
                  <a:lnTo>
                    <a:pt x="1662684" y="6095"/>
                  </a:lnTo>
                  <a:close/>
                </a:path>
                <a:path w="7226934" h="7620">
                  <a:moveTo>
                    <a:pt x="1658112" y="7619"/>
                  </a:moveTo>
                  <a:lnTo>
                    <a:pt x="1658112" y="0"/>
                  </a:lnTo>
                  <a:lnTo>
                    <a:pt x="1662684" y="0"/>
                  </a:lnTo>
                  <a:lnTo>
                    <a:pt x="1662684" y="7619"/>
                  </a:lnTo>
                  <a:lnTo>
                    <a:pt x="1658112" y="7619"/>
                  </a:lnTo>
                  <a:close/>
                </a:path>
                <a:path w="7226934" h="7620">
                  <a:moveTo>
                    <a:pt x="1656587" y="6095"/>
                  </a:moveTo>
                  <a:lnTo>
                    <a:pt x="1656587" y="1524"/>
                  </a:lnTo>
                  <a:lnTo>
                    <a:pt x="1658112" y="1524"/>
                  </a:lnTo>
                  <a:lnTo>
                    <a:pt x="1658112" y="6095"/>
                  </a:lnTo>
                  <a:lnTo>
                    <a:pt x="1656587" y="6095"/>
                  </a:lnTo>
                  <a:close/>
                </a:path>
                <a:path w="7226934" h="7620">
                  <a:moveTo>
                    <a:pt x="1693164" y="4571"/>
                  </a:moveTo>
                  <a:lnTo>
                    <a:pt x="1693164" y="3048"/>
                  </a:lnTo>
                  <a:lnTo>
                    <a:pt x="1696212" y="0"/>
                  </a:lnTo>
                  <a:lnTo>
                    <a:pt x="1699259" y="0"/>
                  </a:lnTo>
                  <a:lnTo>
                    <a:pt x="1700784" y="1524"/>
                  </a:lnTo>
                  <a:lnTo>
                    <a:pt x="1700784" y="6095"/>
                  </a:lnTo>
                  <a:lnTo>
                    <a:pt x="1699259" y="7619"/>
                  </a:lnTo>
                  <a:lnTo>
                    <a:pt x="1696212" y="7619"/>
                  </a:lnTo>
                  <a:lnTo>
                    <a:pt x="1693164" y="4571"/>
                  </a:lnTo>
                  <a:close/>
                </a:path>
                <a:path w="7226934" h="7620">
                  <a:moveTo>
                    <a:pt x="1731264" y="6095"/>
                  </a:moveTo>
                  <a:lnTo>
                    <a:pt x="1731264" y="1524"/>
                  </a:lnTo>
                  <a:lnTo>
                    <a:pt x="1732787" y="0"/>
                  </a:lnTo>
                  <a:lnTo>
                    <a:pt x="1735835" y="0"/>
                  </a:lnTo>
                  <a:lnTo>
                    <a:pt x="1737359" y="1524"/>
                  </a:lnTo>
                  <a:lnTo>
                    <a:pt x="1737359" y="6095"/>
                  </a:lnTo>
                  <a:lnTo>
                    <a:pt x="1735835" y="7619"/>
                  </a:lnTo>
                  <a:lnTo>
                    <a:pt x="1732787" y="7619"/>
                  </a:lnTo>
                  <a:lnTo>
                    <a:pt x="1731264" y="6095"/>
                  </a:lnTo>
                  <a:close/>
                </a:path>
                <a:path w="7226934" h="7620">
                  <a:moveTo>
                    <a:pt x="1767839" y="6095"/>
                  </a:moveTo>
                  <a:lnTo>
                    <a:pt x="1767839" y="1524"/>
                  </a:lnTo>
                  <a:lnTo>
                    <a:pt x="1769364" y="0"/>
                  </a:lnTo>
                  <a:lnTo>
                    <a:pt x="1772412" y="0"/>
                  </a:lnTo>
                  <a:lnTo>
                    <a:pt x="1775459" y="3048"/>
                  </a:lnTo>
                  <a:lnTo>
                    <a:pt x="1775459" y="4571"/>
                  </a:lnTo>
                  <a:lnTo>
                    <a:pt x="1772412" y="7619"/>
                  </a:lnTo>
                  <a:lnTo>
                    <a:pt x="1769364" y="7619"/>
                  </a:lnTo>
                  <a:lnTo>
                    <a:pt x="1767839" y="6095"/>
                  </a:lnTo>
                  <a:close/>
                </a:path>
                <a:path w="7226934" h="7620">
                  <a:moveTo>
                    <a:pt x="1810512" y="6095"/>
                  </a:moveTo>
                  <a:lnTo>
                    <a:pt x="1810512" y="1524"/>
                  </a:lnTo>
                  <a:lnTo>
                    <a:pt x="1812035" y="1524"/>
                  </a:lnTo>
                  <a:lnTo>
                    <a:pt x="1812035" y="6095"/>
                  </a:lnTo>
                  <a:lnTo>
                    <a:pt x="1810512" y="6095"/>
                  </a:lnTo>
                  <a:close/>
                </a:path>
                <a:path w="7226934" h="7620">
                  <a:moveTo>
                    <a:pt x="1805939" y="7619"/>
                  </a:moveTo>
                  <a:lnTo>
                    <a:pt x="1805939" y="0"/>
                  </a:lnTo>
                  <a:lnTo>
                    <a:pt x="1810512" y="0"/>
                  </a:lnTo>
                  <a:lnTo>
                    <a:pt x="1810512" y="7619"/>
                  </a:lnTo>
                  <a:lnTo>
                    <a:pt x="1805939" y="7619"/>
                  </a:lnTo>
                  <a:close/>
                </a:path>
                <a:path w="7226934" h="7620">
                  <a:moveTo>
                    <a:pt x="1804416" y="6095"/>
                  </a:moveTo>
                  <a:lnTo>
                    <a:pt x="1804416" y="1524"/>
                  </a:lnTo>
                  <a:lnTo>
                    <a:pt x="1805939" y="1524"/>
                  </a:lnTo>
                  <a:lnTo>
                    <a:pt x="1805939" y="6095"/>
                  </a:lnTo>
                  <a:lnTo>
                    <a:pt x="1804416" y="6095"/>
                  </a:lnTo>
                  <a:close/>
                </a:path>
                <a:path w="7226934" h="7620">
                  <a:moveTo>
                    <a:pt x="1847087" y="6095"/>
                  </a:moveTo>
                  <a:lnTo>
                    <a:pt x="1847087" y="1524"/>
                  </a:lnTo>
                  <a:lnTo>
                    <a:pt x="1848612" y="1524"/>
                  </a:lnTo>
                  <a:lnTo>
                    <a:pt x="1848612" y="6095"/>
                  </a:lnTo>
                  <a:lnTo>
                    <a:pt x="1847087" y="6095"/>
                  </a:lnTo>
                  <a:close/>
                </a:path>
                <a:path w="7226934" h="7620">
                  <a:moveTo>
                    <a:pt x="1842516" y="7619"/>
                  </a:moveTo>
                  <a:lnTo>
                    <a:pt x="1842516" y="0"/>
                  </a:lnTo>
                  <a:lnTo>
                    <a:pt x="1847087" y="0"/>
                  </a:lnTo>
                  <a:lnTo>
                    <a:pt x="1847087" y="7619"/>
                  </a:lnTo>
                  <a:lnTo>
                    <a:pt x="1842516" y="7619"/>
                  </a:lnTo>
                  <a:close/>
                </a:path>
                <a:path w="7226934" h="7620">
                  <a:moveTo>
                    <a:pt x="1840991" y="6095"/>
                  </a:moveTo>
                  <a:lnTo>
                    <a:pt x="1840991" y="1524"/>
                  </a:lnTo>
                  <a:lnTo>
                    <a:pt x="1842516" y="1524"/>
                  </a:lnTo>
                  <a:lnTo>
                    <a:pt x="1842516" y="6095"/>
                  </a:lnTo>
                  <a:lnTo>
                    <a:pt x="1840991" y="6095"/>
                  </a:lnTo>
                  <a:close/>
                </a:path>
                <a:path w="7226934" h="7620">
                  <a:moveTo>
                    <a:pt x="1883664" y="6095"/>
                  </a:moveTo>
                  <a:lnTo>
                    <a:pt x="1883664" y="1524"/>
                  </a:lnTo>
                  <a:lnTo>
                    <a:pt x="1885187" y="1524"/>
                  </a:lnTo>
                  <a:lnTo>
                    <a:pt x="1885187" y="6095"/>
                  </a:lnTo>
                  <a:lnTo>
                    <a:pt x="1883664" y="6095"/>
                  </a:lnTo>
                  <a:close/>
                </a:path>
                <a:path w="7226934" h="7620">
                  <a:moveTo>
                    <a:pt x="1879091" y="7619"/>
                  </a:moveTo>
                  <a:lnTo>
                    <a:pt x="1879091" y="0"/>
                  </a:lnTo>
                  <a:lnTo>
                    <a:pt x="1883664" y="0"/>
                  </a:lnTo>
                  <a:lnTo>
                    <a:pt x="1883664" y="7619"/>
                  </a:lnTo>
                  <a:lnTo>
                    <a:pt x="1879091" y="7619"/>
                  </a:lnTo>
                  <a:close/>
                </a:path>
                <a:path w="7226934" h="7620">
                  <a:moveTo>
                    <a:pt x="1877568" y="4571"/>
                  </a:moveTo>
                  <a:lnTo>
                    <a:pt x="1877568" y="3048"/>
                  </a:lnTo>
                  <a:lnTo>
                    <a:pt x="1879091" y="1524"/>
                  </a:lnTo>
                  <a:lnTo>
                    <a:pt x="1879091" y="6095"/>
                  </a:lnTo>
                  <a:lnTo>
                    <a:pt x="1877568" y="4571"/>
                  </a:lnTo>
                  <a:close/>
                </a:path>
                <a:path w="7226934" h="7620">
                  <a:moveTo>
                    <a:pt x="1914143" y="4571"/>
                  </a:moveTo>
                  <a:lnTo>
                    <a:pt x="1914143" y="3048"/>
                  </a:lnTo>
                  <a:lnTo>
                    <a:pt x="1917191" y="0"/>
                  </a:lnTo>
                  <a:lnTo>
                    <a:pt x="1920239" y="0"/>
                  </a:lnTo>
                  <a:lnTo>
                    <a:pt x="1921764" y="1524"/>
                  </a:lnTo>
                  <a:lnTo>
                    <a:pt x="1921764" y="6095"/>
                  </a:lnTo>
                  <a:lnTo>
                    <a:pt x="1920239" y="7619"/>
                  </a:lnTo>
                  <a:lnTo>
                    <a:pt x="1917191" y="7619"/>
                  </a:lnTo>
                  <a:lnTo>
                    <a:pt x="1914143" y="4571"/>
                  </a:lnTo>
                  <a:close/>
                </a:path>
                <a:path w="7226934" h="7620">
                  <a:moveTo>
                    <a:pt x="1952243" y="6095"/>
                  </a:moveTo>
                  <a:lnTo>
                    <a:pt x="1952243" y="1524"/>
                  </a:lnTo>
                  <a:lnTo>
                    <a:pt x="1953768" y="0"/>
                  </a:lnTo>
                  <a:lnTo>
                    <a:pt x="1956816" y="0"/>
                  </a:lnTo>
                  <a:lnTo>
                    <a:pt x="1958339" y="1524"/>
                  </a:lnTo>
                  <a:lnTo>
                    <a:pt x="1958339" y="6095"/>
                  </a:lnTo>
                  <a:lnTo>
                    <a:pt x="1956816" y="7619"/>
                  </a:lnTo>
                  <a:lnTo>
                    <a:pt x="1953768" y="7619"/>
                  </a:lnTo>
                  <a:lnTo>
                    <a:pt x="1952243" y="6095"/>
                  </a:lnTo>
                  <a:close/>
                </a:path>
                <a:path w="7226934" h="7620">
                  <a:moveTo>
                    <a:pt x="1988819" y="6095"/>
                  </a:moveTo>
                  <a:lnTo>
                    <a:pt x="1988819" y="1524"/>
                  </a:lnTo>
                  <a:lnTo>
                    <a:pt x="1990343" y="0"/>
                  </a:lnTo>
                  <a:lnTo>
                    <a:pt x="1993391" y="0"/>
                  </a:lnTo>
                  <a:lnTo>
                    <a:pt x="1996439" y="3048"/>
                  </a:lnTo>
                  <a:lnTo>
                    <a:pt x="1996439" y="4571"/>
                  </a:lnTo>
                  <a:lnTo>
                    <a:pt x="1993391" y="7619"/>
                  </a:lnTo>
                  <a:lnTo>
                    <a:pt x="1990343" y="7619"/>
                  </a:lnTo>
                  <a:lnTo>
                    <a:pt x="1988819" y="6095"/>
                  </a:lnTo>
                  <a:close/>
                </a:path>
                <a:path w="7226934" h="7620">
                  <a:moveTo>
                    <a:pt x="2031491" y="6095"/>
                  </a:moveTo>
                  <a:lnTo>
                    <a:pt x="2031491" y="1524"/>
                  </a:lnTo>
                  <a:lnTo>
                    <a:pt x="2033016" y="1524"/>
                  </a:lnTo>
                  <a:lnTo>
                    <a:pt x="2033016" y="6095"/>
                  </a:lnTo>
                  <a:lnTo>
                    <a:pt x="2031491" y="6095"/>
                  </a:lnTo>
                  <a:close/>
                </a:path>
                <a:path w="7226934" h="7620">
                  <a:moveTo>
                    <a:pt x="2026919" y="7619"/>
                  </a:moveTo>
                  <a:lnTo>
                    <a:pt x="2026919" y="0"/>
                  </a:lnTo>
                  <a:lnTo>
                    <a:pt x="2031491" y="0"/>
                  </a:lnTo>
                  <a:lnTo>
                    <a:pt x="2031491" y="7619"/>
                  </a:lnTo>
                  <a:lnTo>
                    <a:pt x="2026919" y="7619"/>
                  </a:lnTo>
                  <a:close/>
                </a:path>
                <a:path w="7226934" h="7620">
                  <a:moveTo>
                    <a:pt x="2025396" y="6095"/>
                  </a:moveTo>
                  <a:lnTo>
                    <a:pt x="2025396" y="1524"/>
                  </a:lnTo>
                  <a:lnTo>
                    <a:pt x="2026919" y="1524"/>
                  </a:lnTo>
                  <a:lnTo>
                    <a:pt x="2026919" y="6095"/>
                  </a:lnTo>
                  <a:lnTo>
                    <a:pt x="2025396" y="6095"/>
                  </a:lnTo>
                  <a:close/>
                </a:path>
                <a:path w="7226934" h="7620">
                  <a:moveTo>
                    <a:pt x="2068068" y="6095"/>
                  </a:moveTo>
                  <a:lnTo>
                    <a:pt x="2068068" y="1524"/>
                  </a:lnTo>
                  <a:lnTo>
                    <a:pt x="2069591" y="1524"/>
                  </a:lnTo>
                  <a:lnTo>
                    <a:pt x="2069591" y="6095"/>
                  </a:lnTo>
                  <a:lnTo>
                    <a:pt x="2068068" y="6095"/>
                  </a:lnTo>
                  <a:close/>
                </a:path>
                <a:path w="7226934" h="7620">
                  <a:moveTo>
                    <a:pt x="2063496" y="7619"/>
                  </a:moveTo>
                  <a:lnTo>
                    <a:pt x="2063496" y="0"/>
                  </a:lnTo>
                  <a:lnTo>
                    <a:pt x="2068068" y="0"/>
                  </a:lnTo>
                  <a:lnTo>
                    <a:pt x="2068068" y="7619"/>
                  </a:lnTo>
                  <a:lnTo>
                    <a:pt x="2063496" y="7619"/>
                  </a:lnTo>
                  <a:close/>
                </a:path>
                <a:path w="7226934" h="7620">
                  <a:moveTo>
                    <a:pt x="2061971" y="6095"/>
                  </a:moveTo>
                  <a:lnTo>
                    <a:pt x="2061971" y="1524"/>
                  </a:lnTo>
                  <a:lnTo>
                    <a:pt x="2063496" y="1524"/>
                  </a:lnTo>
                  <a:lnTo>
                    <a:pt x="2063496" y="6095"/>
                  </a:lnTo>
                  <a:lnTo>
                    <a:pt x="2061971" y="6095"/>
                  </a:lnTo>
                  <a:close/>
                </a:path>
                <a:path w="7226934" h="7620">
                  <a:moveTo>
                    <a:pt x="2104643" y="6095"/>
                  </a:moveTo>
                  <a:lnTo>
                    <a:pt x="2104643" y="1524"/>
                  </a:lnTo>
                  <a:lnTo>
                    <a:pt x="2106168" y="1524"/>
                  </a:lnTo>
                  <a:lnTo>
                    <a:pt x="2106168" y="6095"/>
                  </a:lnTo>
                  <a:lnTo>
                    <a:pt x="2104643" y="6095"/>
                  </a:lnTo>
                  <a:close/>
                </a:path>
                <a:path w="7226934" h="7620">
                  <a:moveTo>
                    <a:pt x="2100071" y="7619"/>
                  </a:moveTo>
                  <a:lnTo>
                    <a:pt x="2100071" y="0"/>
                  </a:lnTo>
                  <a:lnTo>
                    <a:pt x="2104643" y="0"/>
                  </a:lnTo>
                  <a:lnTo>
                    <a:pt x="2104643" y="7619"/>
                  </a:lnTo>
                  <a:lnTo>
                    <a:pt x="2100071" y="7619"/>
                  </a:lnTo>
                  <a:close/>
                </a:path>
                <a:path w="7226934" h="7620">
                  <a:moveTo>
                    <a:pt x="2098548" y="4571"/>
                  </a:moveTo>
                  <a:lnTo>
                    <a:pt x="2098548" y="3048"/>
                  </a:lnTo>
                  <a:lnTo>
                    <a:pt x="2100071" y="1524"/>
                  </a:lnTo>
                  <a:lnTo>
                    <a:pt x="2100071" y="6095"/>
                  </a:lnTo>
                  <a:lnTo>
                    <a:pt x="2098548" y="4571"/>
                  </a:lnTo>
                  <a:close/>
                </a:path>
                <a:path w="7226934" h="7620">
                  <a:moveTo>
                    <a:pt x="2135123" y="4571"/>
                  </a:moveTo>
                  <a:lnTo>
                    <a:pt x="2135123" y="3048"/>
                  </a:lnTo>
                  <a:lnTo>
                    <a:pt x="2138171" y="0"/>
                  </a:lnTo>
                  <a:lnTo>
                    <a:pt x="2141219" y="0"/>
                  </a:lnTo>
                  <a:lnTo>
                    <a:pt x="2142743" y="1524"/>
                  </a:lnTo>
                  <a:lnTo>
                    <a:pt x="2142743" y="6095"/>
                  </a:lnTo>
                  <a:lnTo>
                    <a:pt x="2141219" y="7619"/>
                  </a:lnTo>
                  <a:lnTo>
                    <a:pt x="2138171" y="7619"/>
                  </a:lnTo>
                  <a:lnTo>
                    <a:pt x="2135123" y="4571"/>
                  </a:lnTo>
                  <a:close/>
                </a:path>
                <a:path w="7226934" h="7620">
                  <a:moveTo>
                    <a:pt x="2173223" y="6095"/>
                  </a:moveTo>
                  <a:lnTo>
                    <a:pt x="2173223" y="1524"/>
                  </a:lnTo>
                  <a:lnTo>
                    <a:pt x="2174748" y="0"/>
                  </a:lnTo>
                  <a:lnTo>
                    <a:pt x="2177796" y="0"/>
                  </a:lnTo>
                  <a:lnTo>
                    <a:pt x="2179319" y="1524"/>
                  </a:lnTo>
                  <a:lnTo>
                    <a:pt x="2179319" y="6095"/>
                  </a:lnTo>
                  <a:lnTo>
                    <a:pt x="2177796" y="7619"/>
                  </a:lnTo>
                  <a:lnTo>
                    <a:pt x="2174748" y="7619"/>
                  </a:lnTo>
                  <a:lnTo>
                    <a:pt x="2173223" y="6095"/>
                  </a:lnTo>
                  <a:close/>
                </a:path>
                <a:path w="7226934" h="7620">
                  <a:moveTo>
                    <a:pt x="2211323" y="7619"/>
                  </a:moveTo>
                  <a:lnTo>
                    <a:pt x="2211323" y="0"/>
                  </a:lnTo>
                  <a:lnTo>
                    <a:pt x="2214371" y="0"/>
                  </a:lnTo>
                  <a:lnTo>
                    <a:pt x="2217419" y="3048"/>
                  </a:lnTo>
                  <a:lnTo>
                    <a:pt x="2217419" y="4571"/>
                  </a:lnTo>
                  <a:lnTo>
                    <a:pt x="2214371" y="7619"/>
                  </a:lnTo>
                  <a:lnTo>
                    <a:pt x="2211323" y="7619"/>
                  </a:lnTo>
                  <a:close/>
                </a:path>
                <a:path w="7226934" h="7620">
                  <a:moveTo>
                    <a:pt x="2209800" y="6095"/>
                  </a:moveTo>
                  <a:lnTo>
                    <a:pt x="2209800" y="1524"/>
                  </a:lnTo>
                  <a:lnTo>
                    <a:pt x="2211323" y="1524"/>
                  </a:lnTo>
                  <a:lnTo>
                    <a:pt x="2211323" y="6095"/>
                  </a:lnTo>
                  <a:lnTo>
                    <a:pt x="2209800" y="6095"/>
                  </a:lnTo>
                  <a:close/>
                </a:path>
                <a:path w="7226934" h="7620">
                  <a:moveTo>
                    <a:pt x="2252471" y="6095"/>
                  </a:moveTo>
                  <a:lnTo>
                    <a:pt x="2252471" y="1524"/>
                  </a:lnTo>
                  <a:lnTo>
                    <a:pt x="2253996" y="1524"/>
                  </a:lnTo>
                  <a:lnTo>
                    <a:pt x="2253996" y="6095"/>
                  </a:lnTo>
                  <a:lnTo>
                    <a:pt x="2252471" y="6095"/>
                  </a:lnTo>
                  <a:close/>
                </a:path>
                <a:path w="7226934" h="7620">
                  <a:moveTo>
                    <a:pt x="2247900" y="7619"/>
                  </a:moveTo>
                  <a:lnTo>
                    <a:pt x="2247900" y="0"/>
                  </a:lnTo>
                  <a:lnTo>
                    <a:pt x="2252471" y="0"/>
                  </a:lnTo>
                  <a:lnTo>
                    <a:pt x="2252471" y="7619"/>
                  </a:lnTo>
                  <a:lnTo>
                    <a:pt x="2247900" y="7619"/>
                  </a:lnTo>
                  <a:close/>
                </a:path>
                <a:path w="7226934" h="7620">
                  <a:moveTo>
                    <a:pt x="2246375" y="6095"/>
                  </a:moveTo>
                  <a:lnTo>
                    <a:pt x="2246375" y="1524"/>
                  </a:lnTo>
                  <a:lnTo>
                    <a:pt x="2247900" y="1524"/>
                  </a:lnTo>
                  <a:lnTo>
                    <a:pt x="2247900" y="6095"/>
                  </a:lnTo>
                  <a:lnTo>
                    <a:pt x="2246375" y="6095"/>
                  </a:lnTo>
                  <a:close/>
                </a:path>
                <a:path w="7226934" h="7620">
                  <a:moveTo>
                    <a:pt x="2289048" y="6095"/>
                  </a:moveTo>
                  <a:lnTo>
                    <a:pt x="2289048" y="1524"/>
                  </a:lnTo>
                  <a:lnTo>
                    <a:pt x="2290571" y="1524"/>
                  </a:lnTo>
                  <a:lnTo>
                    <a:pt x="2290571" y="6095"/>
                  </a:lnTo>
                  <a:lnTo>
                    <a:pt x="2289048" y="6095"/>
                  </a:lnTo>
                  <a:close/>
                </a:path>
                <a:path w="7226934" h="7620">
                  <a:moveTo>
                    <a:pt x="2284475" y="7619"/>
                  </a:moveTo>
                  <a:lnTo>
                    <a:pt x="2284475" y="0"/>
                  </a:lnTo>
                  <a:lnTo>
                    <a:pt x="2289048" y="0"/>
                  </a:lnTo>
                  <a:lnTo>
                    <a:pt x="2289048" y="7619"/>
                  </a:lnTo>
                  <a:lnTo>
                    <a:pt x="2284475" y="7619"/>
                  </a:lnTo>
                  <a:close/>
                </a:path>
                <a:path w="7226934" h="7620">
                  <a:moveTo>
                    <a:pt x="2282952" y="6095"/>
                  </a:moveTo>
                  <a:lnTo>
                    <a:pt x="2282952" y="1524"/>
                  </a:lnTo>
                  <a:lnTo>
                    <a:pt x="2284475" y="1524"/>
                  </a:lnTo>
                  <a:lnTo>
                    <a:pt x="2284475" y="6095"/>
                  </a:lnTo>
                  <a:lnTo>
                    <a:pt x="2282952" y="6095"/>
                  </a:lnTo>
                  <a:close/>
                </a:path>
                <a:path w="7226934" h="7620">
                  <a:moveTo>
                    <a:pt x="2325623" y="6095"/>
                  </a:moveTo>
                  <a:lnTo>
                    <a:pt x="2325623" y="1524"/>
                  </a:lnTo>
                  <a:lnTo>
                    <a:pt x="2327148" y="1524"/>
                  </a:lnTo>
                  <a:lnTo>
                    <a:pt x="2327148" y="6095"/>
                  </a:lnTo>
                  <a:lnTo>
                    <a:pt x="2325623" y="6095"/>
                  </a:lnTo>
                  <a:close/>
                </a:path>
                <a:path w="7226934" h="7620">
                  <a:moveTo>
                    <a:pt x="2321052" y="7619"/>
                  </a:moveTo>
                  <a:lnTo>
                    <a:pt x="2321052" y="0"/>
                  </a:lnTo>
                  <a:lnTo>
                    <a:pt x="2325623" y="0"/>
                  </a:lnTo>
                  <a:lnTo>
                    <a:pt x="2325623" y="7619"/>
                  </a:lnTo>
                  <a:lnTo>
                    <a:pt x="2321052" y="7619"/>
                  </a:lnTo>
                  <a:close/>
                </a:path>
                <a:path w="7226934" h="7620">
                  <a:moveTo>
                    <a:pt x="2319527" y="4571"/>
                  </a:moveTo>
                  <a:lnTo>
                    <a:pt x="2319527" y="3048"/>
                  </a:lnTo>
                  <a:lnTo>
                    <a:pt x="2321052" y="1524"/>
                  </a:lnTo>
                  <a:lnTo>
                    <a:pt x="2321052" y="6095"/>
                  </a:lnTo>
                  <a:lnTo>
                    <a:pt x="2319527" y="4571"/>
                  </a:lnTo>
                  <a:close/>
                </a:path>
                <a:path w="7226934" h="7620">
                  <a:moveTo>
                    <a:pt x="2356103" y="4571"/>
                  </a:moveTo>
                  <a:lnTo>
                    <a:pt x="2356103" y="3048"/>
                  </a:lnTo>
                  <a:lnTo>
                    <a:pt x="2359152" y="0"/>
                  </a:lnTo>
                  <a:lnTo>
                    <a:pt x="2362200" y="0"/>
                  </a:lnTo>
                  <a:lnTo>
                    <a:pt x="2363723" y="1524"/>
                  </a:lnTo>
                  <a:lnTo>
                    <a:pt x="2363723" y="6095"/>
                  </a:lnTo>
                  <a:lnTo>
                    <a:pt x="2362200" y="7619"/>
                  </a:lnTo>
                  <a:lnTo>
                    <a:pt x="2359152" y="7619"/>
                  </a:lnTo>
                  <a:lnTo>
                    <a:pt x="2356103" y="4571"/>
                  </a:lnTo>
                  <a:close/>
                </a:path>
                <a:path w="7226934" h="7620">
                  <a:moveTo>
                    <a:pt x="2394203" y="6095"/>
                  </a:moveTo>
                  <a:lnTo>
                    <a:pt x="2394203" y="1524"/>
                  </a:lnTo>
                  <a:lnTo>
                    <a:pt x="2395727" y="0"/>
                  </a:lnTo>
                  <a:lnTo>
                    <a:pt x="2398775" y="0"/>
                  </a:lnTo>
                  <a:lnTo>
                    <a:pt x="2400300" y="1524"/>
                  </a:lnTo>
                  <a:lnTo>
                    <a:pt x="2400300" y="6095"/>
                  </a:lnTo>
                  <a:lnTo>
                    <a:pt x="2398775" y="7619"/>
                  </a:lnTo>
                  <a:lnTo>
                    <a:pt x="2395727" y="7619"/>
                  </a:lnTo>
                  <a:lnTo>
                    <a:pt x="2394203" y="6095"/>
                  </a:lnTo>
                  <a:close/>
                </a:path>
                <a:path w="7226934" h="7620">
                  <a:moveTo>
                    <a:pt x="2432303" y="7619"/>
                  </a:moveTo>
                  <a:lnTo>
                    <a:pt x="2432303" y="0"/>
                  </a:lnTo>
                  <a:lnTo>
                    <a:pt x="2435352" y="0"/>
                  </a:lnTo>
                  <a:lnTo>
                    <a:pt x="2438400" y="3048"/>
                  </a:lnTo>
                  <a:lnTo>
                    <a:pt x="2438400" y="4571"/>
                  </a:lnTo>
                  <a:lnTo>
                    <a:pt x="2435352" y="7619"/>
                  </a:lnTo>
                  <a:lnTo>
                    <a:pt x="2432303" y="7619"/>
                  </a:lnTo>
                  <a:close/>
                </a:path>
                <a:path w="7226934" h="7620">
                  <a:moveTo>
                    <a:pt x="2430780" y="6095"/>
                  </a:moveTo>
                  <a:lnTo>
                    <a:pt x="2430780" y="1524"/>
                  </a:lnTo>
                  <a:lnTo>
                    <a:pt x="2432303" y="1524"/>
                  </a:lnTo>
                  <a:lnTo>
                    <a:pt x="2432303" y="6095"/>
                  </a:lnTo>
                  <a:lnTo>
                    <a:pt x="2430780" y="6095"/>
                  </a:lnTo>
                  <a:close/>
                </a:path>
                <a:path w="7226934" h="7620">
                  <a:moveTo>
                    <a:pt x="2473452" y="6095"/>
                  </a:moveTo>
                  <a:lnTo>
                    <a:pt x="2473452" y="1524"/>
                  </a:lnTo>
                  <a:lnTo>
                    <a:pt x="2474975" y="1524"/>
                  </a:lnTo>
                  <a:lnTo>
                    <a:pt x="2474975" y="6095"/>
                  </a:lnTo>
                  <a:lnTo>
                    <a:pt x="2473452" y="6095"/>
                  </a:lnTo>
                  <a:close/>
                </a:path>
                <a:path w="7226934" h="7620">
                  <a:moveTo>
                    <a:pt x="2468880" y="7619"/>
                  </a:moveTo>
                  <a:lnTo>
                    <a:pt x="2468880" y="0"/>
                  </a:lnTo>
                  <a:lnTo>
                    <a:pt x="2473452" y="0"/>
                  </a:lnTo>
                  <a:lnTo>
                    <a:pt x="2473452" y="7619"/>
                  </a:lnTo>
                  <a:lnTo>
                    <a:pt x="2468880" y="7619"/>
                  </a:lnTo>
                  <a:close/>
                </a:path>
                <a:path w="7226934" h="7620">
                  <a:moveTo>
                    <a:pt x="2467355" y="6095"/>
                  </a:moveTo>
                  <a:lnTo>
                    <a:pt x="2467355" y="1524"/>
                  </a:lnTo>
                  <a:lnTo>
                    <a:pt x="2468880" y="1524"/>
                  </a:lnTo>
                  <a:lnTo>
                    <a:pt x="2468880" y="6095"/>
                  </a:lnTo>
                  <a:lnTo>
                    <a:pt x="2467355" y="6095"/>
                  </a:lnTo>
                  <a:close/>
                </a:path>
                <a:path w="7226934" h="7620">
                  <a:moveTo>
                    <a:pt x="2510027" y="6095"/>
                  </a:moveTo>
                  <a:lnTo>
                    <a:pt x="2510027" y="1524"/>
                  </a:lnTo>
                  <a:lnTo>
                    <a:pt x="2511552" y="1524"/>
                  </a:lnTo>
                  <a:lnTo>
                    <a:pt x="2511552" y="6095"/>
                  </a:lnTo>
                  <a:lnTo>
                    <a:pt x="2510027" y="6095"/>
                  </a:lnTo>
                  <a:close/>
                </a:path>
                <a:path w="7226934" h="7620">
                  <a:moveTo>
                    <a:pt x="2505455" y="7619"/>
                  </a:moveTo>
                  <a:lnTo>
                    <a:pt x="2505455" y="0"/>
                  </a:lnTo>
                  <a:lnTo>
                    <a:pt x="2510027" y="0"/>
                  </a:lnTo>
                  <a:lnTo>
                    <a:pt x="2510027" y="7619"/>
                  </a:lnTo>
                  <a:lnTo>
                    <a:pt x="2505455" y="7619"/>
                  </a:lnTo>
                  <a:close/>
                </a:path>
                <a:path w="7226934" h="7620">
                  <a:moveTo>
                    <a:pt x="2503932" y="6095"/>
                  </a:moveTo>
                  <a:lnTo>
                    <a:pt x="2503932" y="1524"/>
                  </a:lnTo>
                  <a:lnTo>
                    <a:pt x="2505455" y="1524"/>
                  </a:lnTo>
                  <a:lnTo>
                    <a:pt x="2505455" y="6095"/>
                  </a:lnTo>
                  <a:lnTo>
                    <a:pt x="2503932" y="6095"/>
                  </a:lnTo>
                  <a:close/>
                </a:path>
                <a:path w="7226934" h="7620">
                  <a:moveTo>
                    <a:pt x="2546603" y="6095"/>
                  </a:moveTo>
                  <a:lnTo>
                    <a:pt x="2546603" y="1524"/>
                  </a:lnTo>
                  <a:lnTo>
                    <a:pt x="2548127" y="1524"/>
                  </a:lnTo>
                  <a:lnTo>
                    <a:pt x="2548127" y="6095"/>
                  </a:lnTo>
                  <a:lnTo>
                    <a:pt x="2546603" y="6095"/>
                  </a:lnTo>
                  <a:close/>
                </a:path>
                <a:path w="7226934" h="7620">
                  <a:moveTo>
                    <a:pt x="2540507" y="4571"/>
                  </a:moveTo>
                  <a:lnTo>
                    <a:pt x="2540507" y="3048"/>
                  </a:lnTo>
                  <a:lnTo>
                    <a:pt x="2543555" y="0"/>
                  </a:lnTo>
                  <a:lnTo>
                    <a:pt x="2546603" y="0"/>
                  </a:lnTo>
                  <a:lnTo>
                    <a:pt x="2546603" y="7619"/>
                  </a:lnTo>
                  <a:lnTo>
                    <a:pt x="2543555" y="7619"/>
                  </a:lnTo>
                  <a:lnTo>
                    <a:pt x="2540507" y="4571"/>
                  </a:lnTo>
                  <a:close/>
                </a:path>
                <a:path w="7226934" h="7620">
                  <a:moveTo>
                    <a:pt x="2577084" y="4571"/>
                  </a:moveTo>
                  <a:lnTo>
                    <a:pt x="2577084" y="3048"/>
                  </a:lnTo>
                  <a:lnTo>
                    <a:pt x="2580132" y="0"/>
                  </a:lnTo>
                  <a:lnTo>
                    <a:pt x="2583180" y="0"/>
                  </a:lnTo>
                  <a:lnTo>
                    <a:pt x="2584703" y="1524"/>
                  </a:lnTo>
                  <a:lnTo>
                    <a:pt x="2584703" y="6095"/>
                  </a:lnTo>
                  <a:lnTo>
                    <a:pt x="2583180" y="7619"/>
                  </a:lnTo>
                  <a:lnTo>
                    <a:pt x="2580132" y="7619"/>
                  </a:lnTo>
                  <a:lnTo>
                    <a:pt x="2577084" y="4571"/>
                  </a:lnTo>
                  <a:close/>
                </a:path>
                <a:path w="7226934" h="7620">
                  <a:moveTo>
                    <a:pt x="2615184" y="6095"/>
                  </a:moveTo>
                  <a:lnTo>
                    <a:pt x="2615184" y="1524"/>
                  </a:lnTo>
                  <a:lnTo>
                    <a:pt x="2616707" y="0"/>
                  </a:lnTo>
                  <a:lnTo>
                    <a:pt x="2619755" y="0"/>
                  </a:lnTo>
                  <a:lnTo>
                    <a:pt x="2622803" y="3048"/>
                  </a:lnTo>
                  <a:lnTo>
                    <a:pt x="2622803" y="4571"/>
                  </a:lnTo>
                  <a:lnTo>
                    <a:pt x="2619755" y="7619"/>
                  </a:lnTo>
                  <a:lnTo>
                    <a:pt x="2616707" y="7619"/>
                  </a:lnTo>
                  <a:lnTo>
                    <a:pt x="2615184" y="6095"/>
                  </a:lnTo>
                  <a:close/>
                </a:path>
                <a:path w="7226934" h="7620">
                  <a:moveTo>
                    <a:pt x="2653284" y="7619"/>
                  </a:moveTo>
                  <a:lnTo>
                    <a:pt x="2653284" y="0"/>
                  </a:lnTo>
                  <a:lnTo>
                    <a:pt x="2656332" y="0"/>
                  </a:lnTo>
                  <a:lnTo>
                    <a:pt x="2659380" y="3048"/>
                  </a:lnTo>
                  <a:lnTo>
                    <a:pt x="2659380" y="4571"/>
                  </a:lnTo>
                  <a:lnTo>
                    <a:pt x="2656332" y="7619"/>
                  </a:lnTo>
                  <a:lnTo>
                    <a:pt x="2653284" y="7619"/>
                  </a:lnTo>
                  <a:close/>
                </a:path>
                <a:path w="7226934" h="7620">
                  <a:moveTo>
                    <a:pt x="2651759" y="6095"/>
                  </a:moveTo>
                  <a:lnTo>
                    <a:pt x="2651759" y="1524"/>
                  </a:lnTo>
                  <a:lnTo>
                    <a:pt x="2653284" y="1524"/>
                  </a:lnTo>
                  <a:lnTo>
                    <a:pt x="2653284" y="6095"/>
                  </a:lnTo>
                  <a:lnTo>
                    <a:pt x="2651759" y="6095"/>
                  </a:lnTo>
                  <a:close/>
                </a:path>
                <a:path w="7226934" h="7620">
                  <a:moveTo>
                    <a:pt x="2694432" y="6095"/>
                  </a:moveTo>
                  <a:lnTo>
                    <a:pt x="2694432" y="1524"/>
                  </a:lnTo>
                  <a:lnTo>
                    <a:pt x="2695955" y="1524"/>
                  </a:lnTo>
                  <a:lnTo>
                    <a:pt x="2695955" y="6095"/>
                  </a:lnTo>
                  <a:lnTo>
                    <a:pt x="2694432" y="6095"/>
                  </a:lnTo>
                  <a:close/>
                </a:path>
                <a:path w="7226934" h="7620">
                  <a:moveTo>
                    <a:pt x="2689859" y="7619"/>
                  </a:moveTo>
                  <a:lnTo>
                    <a:pt x="2689859" y="0"/>
                  </a:lnTo>
                  <a:lnTo>
                    <a:pt x="2694432" y="0"/>
                  </a:lnTo>
                  <a:lnTo>
                    <a:pt x="2694432" y="7619"/>
                  </a:lnTo>
                  <a:lnTo>
                    <a:pt x="2689859" y="7619"/>
                  </a:lnTo>
                  <a:close/>
                </a:path>
                <a:path w="7226934" h="7620">
                  <a:moveTo>
                    <a:pt x="2688335" y="6095"/>
                  </a:moveTo>
                  <a:lnTo>
                    <a:pt x="2688335" y="1524"/>
                  </a:lnTo>
                  <a:lnTo>
                    <a:pt x="2689859" y="1524"/>
                  </a:lnTo>
                  <a:lnTo>
                    <a:pt x="2689859" y="6095"/>
                  </a:lnTo>
                  <a:lnTo>
                    <a:pt x="2688335" y="6095"/>
                  </a:lnTo>
                  <a:close/>
                </a:path>
                <a:path w="7226934" h="7620">
                  <a:moveTo>
                    <a:pt x="2731007" y="6095"/>
                  </a:moveTo>
                  <a:lnTo>
                    <a:pt x="2731007" y="1524"/>
                  </a:lnTo>
                  <a:lnTo>
                    <a:pt x="2732532" y="1524"/>
                  </a:lnTo>
                  <a:lnTo>
                    <a:pt x="2732532" y="6095"/>
                  </a:lnTo>
                  <a:lnTo>
                    <a:pt x="2731007" y="6095"/>
                  </a:lnTo>
                  <a:close/>
                </a:path>
                <a:path w="7226934" h="7620">
                  <a:moveTo>
                    <a:pt x="2726435" y="7619"/>
                  </a:moveTo>
                  <a:lnTo>
                    <a:pt x="2726435" y="0"/>
                  </a:lnTo>
                  <a:lnTo>
                    <a:pt x="2731007" y="0"/>
                  </a:lnTo>
                  <a:lnTo>
                    <a:pt x="2731007" y="7619"/>
                  </a:lnTo>
                  <a:lnTo>
                    <a:pt x="2726435" y="7619"/>
                  </a:lnTo>
                  <a:close/>
                </a:path>
                <a:path w="7226934" h="7620">
                  <a:moveTo>
                    <a:pt x="2724912" y="6095"/>
                  </a:moveTo>
                  <a:lnTo>
                    <a:pt x="2724912" y="1524"/>
                  </a:lnTo>
                  <a:lnTo>
                    <a:pt x="2726435" y="1524"/>
                  </a:lnTo>
                  <a:lnTo>
                    <a:pt x="2726435" y="6095"/>
                  </a:lnTo>
                  <a:lnTo>
                    <a:pt x="2724912" y="6095"/>
                  </a:lnTo>
                  <a:close/>
                </a:path>
                <a:path w="7226934" h="7620">
                  <a:moveTo>
                    <a:pt x="2767584" y="6095"/>
                  </a:moveTo>
                  <a:lnTo>
                    <a:pt x="2767584" y="1524"/>
                  </a:lnTo>
                  <a:lnTo>
                    <a:pt x="2769107" y="1524"/>
                  </a:lnTo>
                  <a:lnTo>
                    <a:pt x="2769107" y="6095"/>
                  </a:lnTo>
                  <a:lnTo>
                    <a:pt x="2767584" y="6095"/>
                  </a:lnTo>
                  <a:close/>
                </a:path>
                <a:path w="7226934" h="7620">
                  <a:moveTo>
                    <a:pt x="2761487" y="4571"/>
                  </a:moveTo>
                  <a:lnTo>
                    <a:pt x="2761487" y="3048"/>
                  </a:lnTo>
                  <a:lnTo>
                    <a:pt x="2764535" y="0"/>
                  </a:lnTo>
                  <a:lnTo>
                    <a:pt x="2767584" y="0"/>
                  </a:lnTo>
                  <a:lnTo>
                    <a:pt x="2767584" y="7619"/>
                  </a:lnTo>
                  <a:lnTo>
                    <a:pt x="2764535" y="7619"/>
                  </a:lnTo>
                  <a:lnTo>
                    <a:pt x="2761487" y="4571"/>
                  </a:lnTo>
                  <a:close/>
                </a:path>
                <a:path w="7226934" h="7620">
                  <a:moveTo>
                    <a:pt x="2799587" y="6095"/>
                  </a:moveTo>
                  <a:lnTo>
                    <a:pt x="2799587" y="1524"/>
                  </a:lnTo>
                  <a:lnTo>
                    <a:pt x="2801112" y="0"/>
                  </a:lnTo>
                  <a:lnTo>
                    <a:pt x="2804159" y="0"/>
                  </a:lnTo>
                  <a:lnTo>
                    <a:pt x="2805684" y="1524"/>
                  </a:lnTo>
                  <a:lnTo>
                    <a:pt x="2805684" y="6095"/>
                  </a:lnTo>
                  <a:lnTo>
                    <a:pt x="2804159" y="7619"/>
                  </a:lnTo>
                  <a:lnTo>
                    <a:pt x="2801112" y="7619"/>
                  </a:lnTo>
                  <a:lnTo>
                    <a:pt x="2799587" y="6095"/>
                  </a:lnTo>
                  <a:close/>
                </a:path>
                <a:path w="7226934" h="7620">
                  <a:moveTo>
                    <a:pt x="2836164" y="6095"/>
                  </a:moveTo>
                  <a:lnTo>
                    <a:pt x="2836164" y="1524"/>
                  </a:lnTo>
                  <a:lnTo>
                    <a:pt x="2837687" y="0"/>
                  </a:lnTo>
                  <a:lnTo>
                    <a:pt x="2840735" y="0"/>
                  </a:lnTo>
                  <a:lnTo>
                    <a:pt x="2843784" y="3048"/>
                  </a:lnTo>
                  <a:lnTo>
                    <a:pt x="2843784" y="4571"/>
                  </a:lnTo>
                  <a:lnTo>
                    <a:pt x="2840735" y="7619"/>
                  </a:lnTo>
                  <a:lnTo>
                    <a:pt x="2837687" y="7619"/>
                  </a:lnTo>
                  <a:lnTo>
                    <a:pt x="2836164" y="6095"/>
                  </a:lnTo>
                  <a:close/>
                </a:path>
                <a:path w="7226934" h="7620">
                  <a:moveTo>
                    <a:pt x="2878835" y="6095"/>
                  </a:moveTo>
                  <a:lnTo>
                    <a:pt x="2878835" y="1524"/>
                  </a:lnTo>
                  <a:lnTo>
                    <a:pt x="2880359" y="3048"/>
                  </a:lnTo>
                  <a:lnTo>
                    <a:pt x="2880359" y="4571"/>
                  </a:lnTo>
                  <a:lnTo>
                    <a:pt x="2878835" y="6095"/>
                  </a:lnTo>
                  <a:close/>
                </a:path>
                <a:path w="7226934" h="7620">
                  <a:moveTo>
                    <a:pt x="2874264" y="7619"/>
                  </a:moveTo>
                  <a:lnTo>
                    <a:pt x="2874264" y="0"/>
                  </a:lnTo>
                  <a:lnTo>
                    <a:pt x="2878835" y="0"/>
                  </a:lnTo>
                  <a:lnTo>
                    <a:pt x="2878835" y="7619"/>
                  </a:lnTo>
                  <a:lnTo>
                    <a:pt x="2874264" y="7619"/>
                  </a:lnTo>
                  <a:close/>
                </a:path>
                <a:path w="7226934" h="7620">
                  <a:moveTo>
                    <a:pt x="2872739" y="6095"/>
                  </a:moveTo>
                  <a:lnTo>
                    <a:pt x="2872739" y="1524"/>
                  </a:lnTo>
                  <a:lnTo>
                    <a:pt x="2874264" y="1524"/>
                  </a:lnTo>
                  <a:lnTo>
                    <a:pt x="2874264" y="6095"/>
                  </a:lnTo>
                  <a:lnTo>
                    <a:pt x="2872739" y="6095"/>
                  </a:lnTo>
                  <a:close/>
                </a:path>
                <a:path w="7226934" h="7620">
                  <a:moveTo>
                    <a:pt x="2915412" y="6095"/>
                  </a:moveTo>
                  <a:lnTo>
                    <a:pt x="2915412" y="1524"/>
                  </a:lnTo>
                  <a:lnTo>
                    <a:pt x="2916935" y="1524"/>
                  </a:lnTo>
                  <a:lnTo>
                    <a:pt x="2916935" y="6095"/>
                  </a:lnTo>
                  <a:lnTo>
                    <a:pt x="2915412" y="6095"/>
                  </a:lnTo>
                  <a:close/>
                </a:path>
                <a:path w="7226934" h="7620">
                  <a:moveTo>
                    <a:pt x="2910839" y="7619"/>
                  </a:moveTo>
                  <a:lnTo>
                    <a:pt x="2910839" y="0"/>
                  </a:lnTo>
                  <a:lnTo>
                    <a:pt x="2915412" y="0"/>
                  </a:lnTo>
                  <a:lnTo>
                    <a:pt x="2915412" y="7619"/>
                  </a:lnTo>
                  <a:lnTo>
                    <a:pt x="2910839" y="7619"/>
                  </a:lnTo>
                  <a:close/>
                </a:path>
                <a:path w="7226934" h="7620">
                  <a:moveTo>
                    <a:pt x="2909316" y="6095"/>
                  </a:moveTo>
                  <a:lnTo>
                    <a:pt x="2909316" y="1524"/>
                  </a:lnTo>
                  <a:lnTo>
                    <a:pt x="2910839" y="1524"/>
                  </a:lnTo>
                  <a:lnTo>
                    <a:pt x="2910839" y="6095"/>
                  </a:lnTo>
                  <a:lnTo>
                    <a:pt x="2909316" y="6095"/>
                  </a:lnTo>
                  <a:close/>
                </a:path>
                <a:path w="7226934" h="7620">
                  <a:moveTo>
                    <a:pt x="2951987" y="6095"/>
                  </a:moveTo>
                  <a:lnTo>
                    <a:pt x="2951987" y="1524"/>
                  </a:lnTo>
                  <a:lnTo>
                    <a:pt x="2953512" y="1524"/>
                  </a:lnTo>
                  <a:lnTo>
                    <a:pt x="2953512" y="6095"/>
                  </a:lnTo>
                  <a:lnTo>
                    <a:pt x="2951987" y="6095"/>
                  </a:lnTo>
                  <a:close/>
                </a:path>
                <a:path w="7226934" h="7620">
                  <a:moveTo>
                    <a:pt x="2947416" y="7619"/>
                  </a:moveTo>
                  <a:lnTo>
                    <a:pt x="2947416" y="0"/>
                  </a:lnTo>
                  <a:lnTo>
                    <a:pt x="2951987" y="0"/>
                  </a:lnTo>
                  <a:lnTo>
                    <a:pt x="2951987" y="7619"/>
                  </a:lnTo>
                  <a:lnTo>
                    <a:pt x="2947416" y="7619"/>
                  </a:lnTo>
                  <a:close/>
                </a:path>
                <a:path w="7226934" h="7620">
                  <a:moveTo>
                    <a:pt x="2945891" y="6095"/>
                  </a:moveTo>
                  <a:lnTo>
                    <a:pt x="2945891" y="1524"/>
                  </a:lnTo>
                  <a:lnTo>
                    <a:pt x="2947416" y="1524"/>
                  </a:lnTo>
                  <a:lnTo>
                    <a:pt x="2947416" y="6095"/>
                  </a:lnTo>
                  <a:lnTo>
                    <a:pt x="2945891" y="6095"/>
                  </a:lnTo>
                  <a:close/>
                </a:path>
                <a:path w="7226934" h="7620">
                  <a:moveTo>
                    <a:pt x="2988564" y="6095"/>
                  </a:moveTo>
                  <a:lnTo>
                    <a:pt x="2988564" y="1524"/>
                  </a:lnTo>
                  <a:lnTo>
                    <a:pt x="2990087" y="1524"/>
                  </a:lnTo>
                  <a:lnTo>
                    <a:pt x="2990087" y="6095"/>
                  </a:lnTo>
                  <a:lnTo>
                    <a:pt x="2988564" y="6095"/>
                  </a:lnTo>
                  <a:close/>
                </a:path>
                <a:path w="7226934" h="7620">
                  <a:moveTo>
                    <a:pt x="2982468" y="4571"/>
                  </a:moveTo>
                  <a:lnTo>
                    <a:pt x="2982468" y="3048"/>
                  </a:lnTo>
                  <a:lnTo>
                    <a:pt x="2985516" y="0"/>
                  </a:lnTo>
                  <a:lnTo>
                    <a:pt x="2988564" y="0"/>
                  </a:lnTo>
                  <a:lnTo>
                    <a:pt x="2988564" y="7619"/>
                  </a:lnTo>
                  <a:lnTo>
                    <a:pt x="2985516" y="7619"/>
                  </a:lnTo>
                  <a:lnTo>
                    <a:pt x="2982468" y="4571"/>
                  </a:lnTo>
                  <a:close/>
                </a:path>
                <a:path w="7226934" h="7620">
                  <a:moveTo>
                    <a:pt x="3020568" y="6095"/>
                  </a:moveTo>
                  <a:lnTo>
                    <a:pt x="3020568" y="1524"/>
                  </a:lnTo>
                  <a:lnTo>
                    <a:pt x="3022091" y="0"/>
                  </a:lnTo>
                  <a:lnTo>
                    <a:pt x="3025139" y="0"/>
                  </a:lnTo>
                  <a:lnTo>
                    <a:pt x="3026664" y="1524"/>
                  </a:lnTo>
                  <a:lnTo>
                    <a:pt x="3026664" y="6095"/>
                  </a:lnTo>
                  <a:lnTo>
                    <a:pt x="3025139" y="7619"/>
                  </a:lnTo>
                  <a:lnTo>
                    <a:pt x="3022091" y="7619"/>
                  </a:lnTo>
                  <a:lnTo>
                    <a:pt x="3020568" y="6095"/>
                  </a:lnTo>
                  <a:close/>
                </a:path>
                <a:path w="7226934" h="7620">
                  <a:moveTo>
                    <a:pt x="3057143" y="6095"/>
                  </a:moveTo>
                  <a:lnTo>
                    <a:pt x="3057143" y="1524"/>
                  </a:lnTo>
                  <a:lnTo>
                    <a:pt x="3058668" y="0"/>
                  </a:lnTo>
                  <a:lnTo>
                    <a:pt x="3061716" y="0"/>
                  </a:lnTo>
                  <a:lnTo>
                    <a:pt x="3064764" y="3048"/>
                  </a:lnTo>
                  <a:lnTo>
                    <a:pt x="3064764" y="4571"/>
                  </a:lnTo>
                  <a:lnTo>
                    <a:pt x="3061716" y="7619"/>
                  </a:lnTo>
                  <a:lnTo>
                    <a:pt x="3058668" y="7619"/>
                  </a:lnTo>
                  <a:lnTo>
                    <a:pt x="3057143" y="6095"/>
                  </a:lnTo>
                  <a:close/>
                </a:path>
                <a:path w="7226934" h="7620">
                  <a:moveTo>
                    <a:pt x="3099816" y="6095"/>
                  </a:moveTo>
                  <a:lnTo>
                    <a:pt x="3099816" y="1524"/>
                  </a:lnTo>
                  <a:lnTo>
                    <a:pt x="3101339" y="3048"/>
                  </a:lnTo>
                  <a:lnTo>
                    <a:pt x="3101339" y="4571"/>
                  </a:lnTo>
                  <a:lnTo>
                    <a:pt x="3099816" y="6095"/>
                  </a:lnTo>
                  <a:close/>
                </a:path>
                <a:path w="7226934" h="7620">
                  <a:moveTo>
                    <a:pt x="3095243" y="7619"/>
                  </a:moveTo>
                  <a:lnTo>
                    <a:pt x="3095243" y="0"/>
                  </a:lnTo>
                  <a:lnTo>
                    <a:pt x="3099816" y="0"/>
                  </a:lnTo>
                  <a:lnTo>
                    <a:pt x="3099816" y="7619"/>
                  </a:lnTo>
                  <a:lnTo>
                    <a:pt x="3095243" y="7619"/>
                  </a:lnTo>
                  <a:close/>
                </a:path>
                <a:path w="7226934" h="7620">
                  <a:moveTo>
                    <a:pt x="3093719" y="6095"/>
                  </a:moveTo>
                  <a:lnTo>
                    <a:pt x="3093719" y="1524"/>
                  </a:lnTo>
                  <a:lnTo>
                    <a:pt x="3095243" y="1524"/>
                  </a:lnTo>
                  <a:lnTo>
                    <a:pt x="3095243" y="6095"/>
                  </a:lnTo>
                  <a:lnTo>
                    <a:pt x="3093719" y="6095"/>
                  </a:lnTo>
                  <a:close/>
                </a:path>
                <a:path w="7226934" h="7620">
                  <a:moveTo>
                    <a:pt x="3136391" y="6095"/>
                  </a:moveTo>
                  <a:lnTo>
                    <a:pt x="3136391" y="1524"/>
                  </a:lnTo>
                  <a:lnTo>
                    <a:pt x="3137916" y="1524"/>
                  </a:lnTo>
                  <a:lnTo>
                    <a:pt x="3137916" y="6095"/>
                  </a:lnTo>
                  <a:lnTo>
                    <a:pt x="3136391" y="6095"/>
                  </a:lnTo>
                  <a:close/>
                </a:path>
                <a:path w="7226934" h="7620">
                  <a:moveTo>
                    <a:pt x="3131819" y="7619"/>
                  </a:moveTo>
                  <a:lnTo>
                    <a:pt x="3131819" y="0"/>
                  </a:lnTo>
                  <a:lnTo>
                    <a:pt x="3136391" y="0"/>
                  </a:lnTo>
                  <a:lnTo>
                    <a:pt x="3136391" y="7619"/>
                  </a:lnTo>
                  <a:lnTo>
                    <a:pt x="3131819" y="7619"/>
                  </a:lnTo>
                  <a:close/>
                </a:path>
                <a:path w="7226934" h="7620">
                  <a:moveTo>
                    <a:pt x="3130296" y="6095"/>
                  </a:moveTo>
                  <a:lnTo>
                    <a:pt x="3130296" y="1524"/>
                  </a:lnTo>
                  <a:lnTo>
                    <a:pt x="3131819" y="1524"/>
                  </a:lnTo>
                  <a:lnTo>
                    <a:pt x="3131819" y="6095"/>
                  </a:lnTo>
                  <a:lnTo>
                    <a:pt x="3130296" y="6095"/>
                  </a:lnTo>
                  <a:close/>
                </a:path>
                <a:path w="7226934" h="7620">
                  <a:moveTo>
                    <a:pt x="3172968" y="6095"/>
                  </a:moveTo>
                  <a:lnTo>
                    <a:pt x="3172968" y="1524"/>
                  </a:lnTo>
                  <a:lnTo>
                    <a:pt x="3174491" y="1524"/>
                  </a:lnTo>
                  <a:lnTo>
                    <a:pt x="3174491" y="6095"/>
                  </a:lnTo>
                  <a:lnTo>
                    <a:pt x="3172968" y="6095"/>
                  </a:lnTo>
                  <a:close/>
                </a:path>
                <a:path w="7226934" h="7620">
                  <a:moveTo>
                    <a:pt x="3168396" y="7619"/>
                  </a:moveTo>
                  <a:lnTo>
                    <a:pt x="3168396" y="0"/>
                  </a:lnTo>
                  <a:lnTo>
                    <a:pt x="3172968" y="0"/>
                  </a:lnTo>
                  <a:lnTo>
                    <a:pt x="3172968" y="7619"/>
                  </a:lnTo>
                  <a:lnTo>
                    <a:pt x="3168396" y="7619"/>
                  </a:lnTo>
                  <a:close/>
                </a:path>
                <a:path w="7226934" h="7620">
                  <a:moveTo>
                    <a:pt x="3166871" y="6095"/>
                  </a:moveTo>
                  <a:lnTo>
                    <a:pt x="3166871" y="1524"/>
                  </a:lnTo>
                  <a:lnTo>
                    <a:pt x="3168396" y="1524"/>
                  </a:lnTo>
                  <a:lnTo>
                    <a:pt x="3168396" y="6095"/>
                  </a:lnTo>
                  <a:lnTo>
                    <a:pt x="3166871" y="6095"/>
                  </a:lnTo>
                  <a:close/>
                </a:path>
                <a:path w="7226934" h="7620">
                  <a:moveTo>
                    <a:pt x="3203448" y="4571"/>
                  </a:moveTo>
                  <a:lnTo>
                    <a:pt x="3203448" y="3048"/>
                  </a:lnTo>
                  <a:lnTo>
                    <a:pt x="3206496" y="0"/>
                  </a:lnTo>
                  <a:lnTo>
                    <a:pt x="3209543" y="0"/>
                  </a:lnTo>
                  <a:lnTo>
                    <a:pt x="3211068" y="1524"/>
                  </a:lnTo>
                  <a:lnTo>
                    <a:pt x="3211068" y="6095"/>
                  </a:lnTo>
                  <a:lnTo>
                    <a:pt x="3209543" y="7619"/>
                  </a:lnTo>
                  <a:lnTo>
                    <a:pt x="3206496" y="7619"/>
                  </a:lnTo>
                  <a:lnTo>
                    <a:pt x="3203448" y="4571"/>
                  </a:lnTo>
                  <a:close/>
                </a:path>
                <a:path w="7226934" h="7620">
                  <a:moveTo>
                    <a:pt x="3241548" y="6095"/>
                  </a:moveTo>
                  <a:lnTo>
                    <a:pt x="3241548" y="1524"/>
                  </a:lnTo>
                  <a:lnTo>
                    <a:pt x="3243071" y="0"/>
                  </a:lnTo>
                  <a:lnTo>
                    <a:pt x="3246119" y="0"/>
                  </a:lnTo>
                  <a:lnTo>
                    <a:pt x="3247643" y="1524"/>
                  </a:lnTo>
                  <a:lnTo>
                    <a:pt x="3247643" y="6095"/>
                  </a:lnTo>
                  <a:lnTo>
                    <a:pt x="3246119" y="7619"/>
                  </a:lnTo>
                  <a:lnTo>
                    <a:pt x="3243071" y="7619"/>
                  </a:lnTo>
                  <a:lnTo>
                    <a:pt x="3241548" y="6095"/>
                  </a:lnTo>
                  <a:close/>
                </a:path>
                <a:path w="7226934" h="7620">
                  <a:moveTo>
                    <a:pt x="3278123" y="6095"/>
                  </a:moveTo>
                  <a:lnTo>
                    <a:pt x="3278123" y="1524"/>
                  </a:lnTo>
                  <a:lnTo>
                    <a:pt x="3279648" y="0"/>
                  </a:lnTo>
                  <a:lnTo>
                    <a:pt x="3282696" y="0"/>
                  </a:lnTo>
                  <a:lnTo>
                    <a:pt x="3285743" y="3048"/>
                  </a:lnTo>
                  <a:lnTo>
                    <a:pt x="3285743" y="4571"/>
                  </a:lnTo>
                  <a:lnTo>
                    <a:pt x="3282696" y="7619"/>
                  </a:lnTo>
                  <a:lnTo>
                    <a:pt x="3279648" y="7619"/>
                  </a:lnTo>
                  <a:lnTo>
                    <a:pt x="3278123" y="6095"/>
                  </a:lnTo>
                  <a:close/>
                </a:path>
                <a:path w="7226934" h="7620">
                  <a:moveTo>
                    <a:pt x="3320796" y="6095"/>
                  </a:moveTo>
                  <a:lnTo>
                    <a:pt x="3320796" y="1524"/>
                  </a:lnTo>
                  <a:lnTo>
                    <a:pt x="3322319" y="3048"/>
                  </a:lnTo>
                  <a:lnTo>
                    <a:pt x="3322319" y="4571"/>
                  </a:lnTo>
                  <a:lnTo>
                    <a:pt x="3320796" y="6095"/>
                  </a:lnTo>
                  <a:close/>
                </a:path>
                <a:path w="7226934" h="7620">
                  <a:moveTo>
                    <a:pt x="3316223" y="7619"/>
                  </a:moveTo>
                  <a:lnTo>
                    <a:pt x="3316223" y="0"/>
                  </a:lnTo>
                  <a:lnTo>
                    <a:pt x="3320796" y="0"/>
                  </a:lnTo>
                  <a:lnTo>
                    <a:pt x="3320796" y="7619"/>
                  </a:lnTo>
                  <a:lnTo>
                    <a:pt x="3316223" y="7619"/>
                  </a:lnTo>
                  <a:close/>
                </a:path>
                <a:path w="7226934" h="7620">
                  <a:moveTo>
                    <a:pt x="3314700" y="6095"/>
                  </a:moveTo>
                  <a:lnTo>
                    <a:pt x="3314700" y="1524"/>
                  </a:lnTo>
                  <a:lnTo>
                    <a:pt x="3316223" y="1524"/>
                  </a:lnTo>
                  <a:lnTo>
                    <a:pt x="3316223" y="6095"/>
                  </a:lnTo>
                  <a:lnTo>
                    <a:pt x="3314700" y="6095"/>
                  </a:lnTo>
                  <a:close/>
                </a:path>
                <a:path w="7226934" h="7620">
                  <a:moveTo>
                    <a:pt x="3357371" y="6095"/>
                  </a:moveTo>
                  <a:lnTo>
                    <a:pt x="3357371" y="1524"/>
                  </a:lnTo>
                  <a:lnTo>
                    <a:pt x="3358896" y="1524"/>
                  </a:lnTo>
                  <a:lnTo>
                    <a:pt x="3358896" y="6095"/>
                  </a:lnTo>
                  <a:lnTo>
                    <a:pt x="3357371" y="6095"/>
                  </a:lnTo>
                  <a:close/>
                </a:path>
                <a:path w="7226934" h="7620">
                  <a:moveTo>
                    <a:pt x="3352800" y="7619"/>
                  </a:moveTo>
                  <a:lnTo>
                    <a:pt x="3352800" y="0"/>
                  </a:lnTo>
                  <a:lnTo>
                    <a:pt x="3357371" y="0"/>
                  </a:lnTo>
                  <a:lnTo>
                    <a:pt x="3357371" y="7619"/>
                  </a:lnTo>
                  <a:lnTo>
                    <a:pt x="3352800" y="7619"/>
                  </a:lnTo>
                  <a:close/>
                </a:path>
                <a:path w="7226934" h="7620">
                  <a:moveTo>
                    <a:pt x="3351275" y="6095"/>
                  </a:moveTo>
                  <a:lnTo>
                    <a:pt x="3351275" y="1524"/>
                  </a:lnTo>
                  <a:lnTo>
                    <a:pt x="3352800" y="1524"/>
                  </a:lnTo>
                  <a:lnTo>
                    <a:pt x="3352800" y="6095"/>
                  </a:lnTo>
                  <a:lnTo>
                    <a:pt x="3351275" y="6095"/>
                  </a:lnTo>
                  <a:close/>
                </a:path>
                <a:path w="7226934" h="7620">
                  <a:moveTo>
                    <a:pt x="3393948" y="6095"/>
                  </a:moveTo>
                  <a:lnTo>
                    <a:pt x="3393948" y="1524"/>
                  </a:lnTo>
                  <a:lnTo>
                    <a:pt x="3395471" y="1524"/>
                  </a:lnTo>
                  <a:lnTo>
                    <a:pt x="3395471" y="6095"/>
                  </a:lnTo>
                  <a:lnTo>
                    <a:pt x="3393948" y="6095"/>
                  </a:lnTo>
                  <a:close/>
                </a:path>
                <a:path w="7226934" h="7620">
                  <a:moveTo>
                    <a:pt x="3389375" y="7619"/>
                  </a:moveTo>
                  <a:lnTo>
                    <a:pt x="3389375" y="0"/>
                  </a:lnTo>
                  <a:lnTo>
                    <a:pt x="3393948" y="0"/>
                  </a:lnTo>
                  <a:lnTo>
                    <a:pt x="3393948" y="7619"/>
                  </a:lnTo>
                  <a:lnTo>
                    <a:pt x="3389375" y="7619"/>
                  </a:lnTo>
                  <a:close/>
                </a:path>
                <a:path w="7226934" h="7620">
                  <a:moveTo>
                    <a:pt x="3387852" y="6095"/>
                  </a:moveTo>
                  <a:lnTo>
                    <a:pt x="3387852" y="1524"/>
                  </a:lnTo>
                  <a:lnTo>
                    <a:pt x="3389375" y="1524"/>
                  </a:lnTo>
                  <a:lnTo>
                    <a:pt x="3389375" y="6095"/>
                  </a:lnTo>
                  <a:lnTo>
                    <a:pt x="3387852" y="6095"/>
                  </a:lnTo>
                  <a:close/>
                </a:path>
                <a:path w="7226934" h="7620">
                  <a:moveTo>
                    <a:pt x="3424427" y="4571"/>
                  </a:moveTo>
                  <a:lnTo>
                    <a:pt x="3424427" y="3048"/>
                  </a:lnTo>
                  <a:lnTo>
                    <a:pt x="3427475" y="0"/>
                  </a:lnTo>
                  <a:lnTo>
                    <a:pt x="3430523" y="0"/>
                  </a:lnTo>
                  <a:lnTo>
                    <a:pt x="3432048" y="1524"/>
                  </a:lnTo>
                  <a:lnTo>
                    <a:pt x="3432048" y="6095"/>
                  </a:lnTo>
                  <a:lnTo>
                    <a:pt x="3430523" y="7619"/>
                  </a:lnTo>
                  <a:lnTo>
                    <a:pt x="3427475" y="7619"/>
                  </a:lnTo>
                  <a:lnTo>
                    <a:pt x="3424427" y="4571"/>
                  </a:lnTo>
                  <a:close/>
                </a:path>
                <a:path w="7226934" h="7620">
                  <a:moveTo>
                    <a:pt x="3462527" y="6095"/>
                  </a:moveTo>
                  <a:lnTo>
                    <a:pt x="3462527" y="1524"/>
                  </a:lnTo>
                  <a:lnTo>
                    <a:pt x="3464052" y="0"/>
                  </a:lnTo>
                  <a:lnTo>
                    <a:pt x="3467100" y="0"/>
                  </a:lnTo>
                  <a:lnTo>
                    <a:pt x="3468623" y="1524"/>
                  </a:lnTo>
                  <a:lnTo>
                    <a:pt x="3468623" y="6095"/>
                  </a:lnTo>
                  <a:lnTo>
                    <a:pt x="3467100" y="7619"/>
                  </a:lnTo>
                  <a:lnTo>
                    <a:pt x="3464052" y="7619"/>
                  </a:lnTo>
                  <a:lnTo>
                    <a:pt x="3462527" y="6095"/>
                  </a:lnTo>
                  <a:close/>
                </a:path>
                <a:path w="7226934" h="7620">
                  <a:moveTo>
                    <a:pt x="3499103" y="6095"/>
                  </a:moveTo>
                  <a:lnTo>
                    <a:pt x="3499103" y="1524"/>
                  </a:lnTo>
                  <a:lnTo>
                    <a:pt x="3500627" y="0"/>
                  </a:lnTo>
                  <a:lnTo>
                    <a:pt x="3503675" y="0"/>
                  </a:lnTo>
                  <a:lnTo>
                    <a:pt x="3506723" y="3048"/>
                  </a:lnTo>
                  <a:lnTo>
                    <a:pt x="3506723" y="4571"/>
                  </a:lnTo>
                  <a:lnTo>
                    <a:pt x="3503675" y="7619"/>
                  </a:lnTo>
                  <a:lnTo>
                    <a:pt x="3500627" y="7619"/>
                  </a:lnTo>
                  <a:lnTo>
                    <a:pt x="3499103" y="6095"/>
                  </a:lnTo>
                  <a:close/>
                </a:path>
                <a:path w="7226934" h="7620">
                  <a:moveTo>
                    <a:pt x="3541775" y="6095"/>
                  </a:moveTo>
                  <a:lnTo>
                    <a:pt x="3541775" y="1524"/>
                  </a:lnTo>
                  <a:lnTo>
                    <a:pt x="3543300" y="1524"/>
                  </a:lnTo>
                  <a:lnTo>
                    <a:pt x="3543300" y="6095"/>
                  </a:lnTo>
                  <a:lnTo>
                    <a:pt x="3541775" y="6095"/>
                  </a:lnTo>
                  <a:close/>
                </a:path>
                <a:path w="7226934" h="7620">
                  <a:moveTo>
                    <a:pt x="3537203" y="7619"/>
                  </a:moveTo>
                  <a:lnTo>
                    <a:pt x="3537203" y="0"/>
                  </a:lnTo>
                  <a:lnTo>
                    <a:pt x="3541775" y="0"/>
                  </a:lnTo>
                  <a:lnTo>
                    <a:pt x="3541775" y="7619"/>
                  </a:lnTo>
                  <a:lnTo>
                    <a:pt x="3537203" y="7619"/>
                  </a:lnTo>
                  <a:close/>
                </a:path>
                <a:path w="7226934" h="7620">
                  <a:moveTo>
                    <a:pt x="3535680" y="6095"/>
                  </a:moveTo>
                  <a:lnTo>
                    <a:pt x="3535680" y="1524"/>
                  </a:lnTo>
                  <a:lnTo>
                    <a:pt x="3537203" y="1524"/>
                  </a:lnTo>
                  <a:lnTo>
                    <a:pt x="3537203" y="6095"/>
                  </a:lnTo>
                  <a:lnTo>
                    <a:pt x="3535680" y="6095"/>
                  </a:lnTo>
                  <a:close/>
                </a:path>
                <a:path w="7226934" h="7620">
                  <a:moveTo>
                    <a:pt x="3578352" y="6095"/>
                  </a:moveTo>
                  <a:lnTo>
                    <a:pt x="3578352" y="1524"/>
                  </a:lnTo>
                  <a:lnTo>
                    <a:pt x="3579875" y="1524"/>
                  </a:lnTo>
                  <a:lnTo>
                    <a:pt x="3579875" y="6095"/>
                  </a:lnTo>
                  <a:lnTo>
                    <a:pt x="3578352" y="6095"/>
                  </a:lnTo>
                  <a:close/>
                </a:path>
                <a:path w="7226934" h="7620">
                  <a:moveTo>
                    <a:pt x="3573780" y="7619"/>
                  </a:moveTo>
                  <a:lnTo>
                    <a:pt x="3573780" y="0"/>
                  </a:lnTo>
                  <a:lnTo>
                    <a:pt x="3578352" y="0"/>
                  </a:lnTo>
                  <a:lnTo>
                    <a:pt x="3578352" y="7619"/>
                  </a:lnTo>
                  <a:lnTo>
                    <a:pt x="3573780" y="7619"/>
                  </a:lnTo>
                  <a:close/>
                </a:path>
                <a:path w="7226934" h="7620">
                  <a:moveTo>
                    <a:pt x="3572255" y="6095"/>
                  </a:moveTo>
                  <a:lnTo>
                    <a:pt x="3572255" y="1524"/>
                  </a:lnTo>
                  <a:lnTo>
                    <a:pt x="3573780" y="1524"/>
                  </a:lnTo>
                  <a:lnTo>
                    <a:pt x="3573780" y="6095"/>
                  </a:lnTo>
                  <a:lnTo>
                    <a:pt x="3572255" y="6095"/>
                  </a:lnTo>
                  <a:close/>
                </a:path>
                <a:path w="7226934" h="7620">
                  <a:moveTo>
                    <a:pt x="3614927" y="6095"/>
                  </a:moveTo>
                  <a:lnTo>
                    <a:pt x="3614927" y="1524"/>
                  </a:lnTo>
                  <a:lnTo>
                    <a:pt x="3616452" y="1524"/>
                  </a:lnTo>
                  <a:lnTo>
                    <a:pt x="3616452" y="6095"/>
                  </a:lnTo>
                  <a:lnTo>
                    <a:pt x="3614927" y="6095"/>
                  </a:lnTo>
                  <a:close/>
                </a:path>
                <a:path w="7226934" h="7620">
                  <a:moveTo>
                    <a:pt x="3610355" y="7619"/>
                  </a:moveTo>
                  <a:lnTo>
                    <a:pt x="3610355" y="0"/>
                  </a:lnTo>
                  <a:lnTo>
                    <a:pt x="3614927" y="0"/>
                  </a:lnTo>
                  <a:lnTo>
                    <a:pt x="3614927" y="7619"/>
                  </a:lnTo>
                  <a:lnTo>
                    <a:pt x="3610355" y="7619"/>
                  </a:lnTo>
                  <a:close/>
                </a:path>
                <a:path w="7226934" h="7620">
                  <a:moveTo>
                    <a:pt x="3608832" y="6095"/>
                  </a:moveTo>
                  <a:lnTo>
                    <a:pt x="3608832" y="1524"/>
                  </a:lnTo>
                  <a:lnTo>
                    <a:pt x="3610355" y="1524"/>
                  </a:lnTo>
                  <a:lnTo>
                    <a:pt x="3610355" y="6095"/>
                  </a:lnTo>
                  <a:lnTo>
                    <a:pt x="3608832" y="6095"/>
                  </a:lnTo>
                  <a:close/>
                </a:path>
                <a:path w="7226934" h="7620">
                  <a:moveTo>
                    <a:pt x="3645407" y="4571"/>
                  </a:moveTo>
                  <a:lnTo>
                    <a:pt x="3645407" y="3048"/>
                  </a:lnTo>
                  <a:lnTo>
                    <a:pt x="3648455" y="0"/>
                  </a:lnTo>
                  <a:lnTo>
                    <a:pt x="3651503" y="0"/>
                  </a:lnTo>
                  <a:lnTo>
                    <a:pt x="3653027" y="1524"/>
                  </a:lnTo>
                  <a:lnTo>
                    <a:pt x="3653027" y="6095"/>
                  </a:lnTo>
                  <a:lnTo>
                    <a:pt x="3651503" y="7619"/>
                  </a:lnTo>
                  <a:lnTo>
                    <a:pt x="3648455" y="7619"/>
                  </a:lnTo>
                  <a:lnTo>
                    <a:pt x="3645407" y="4571"/>
                  </a:lnTo>
                  <a:close/>
                </a:path>
                <a:path w="7226934" h="7620">
                  <a:moveTo>
                    <a:pt x="3683507" y="6095"/>
                  </a:moveTo>
                  <a:lnTo>
                    <a:pt x="3683507" y="1524"/>
                  </a:lnTo>
                  <a:lnTo>
                    <a:pt x="3685032" y="0"/>
                  </a:lnTo>
                  <a:lnTo>
                    <a:pt x="3688080" y="0"/>
                  </a:lnTo>
                  <a:lnTo>
                    <a:pt x="3689603" y="1524"/>
                  </a:lnTo>
                  <a:lnTo>
                    <a:pt x="3689603" y="6095"/>
                  </a:lnTo>
                  <a:lnTo>
                    <a:pt x="3688080" y="7619"/>
                  </a:lnTo>
                  <a:lnTo>
                    <a:pt x="3685032" y="7619"/>
                  </a:lnTo>
                  <a:lnTo>
                    <a:pt x="3683507" y="6095"/>
                  </a:lnTo>
                  <a:close/>
                </a:path>
                <a:path w="7226934" h="7620">
                  <a:moveTo>
                    <a:pt x="3720084" y="6095"/>
                  </a:moveTo>
                  <a:lnTo>
                    <a:pt x="3720084" y="1524"/>
                  </a:lnTo>
                  <a:lnTo>
                    <a:pt x="3721607" y="0"/>
                  </a:lnTo>
                  <a:lnTo>
                    <a:pt x="3724655" y="0"/>
                  </a:lnTo>
                  <a:lnTo>
                    <a:pt x="3727703" y="3048"/>
                  </a:lnTo>
                  <a:lnTo>
                    <a:pt x="3727703" y="4571"/>
                  </a:lnTo>
                  <a:lnTo>
                    <a:pt x="3724655" y="7619"/>
                  </a:lnTo>
                  <a:lnTo>
                    <a:pt x="3721607" y="7619"/>
                  </a:lnTo>
                  <a:lnTo>
                    <a:pt x="3720084" y="6095"/>
                  </a:lnTo>
                  <a:close/>
                </a:path>
                <a:path w="7226934" h="7620">
                  <a:moveTo>
                    <a:pt x="3762755" y="6095"/>
                  </a:moveTo>
                  <a:lnTo>
                    <a:pt x="3762755" y="1524"/>
                  </a:lnTo>
                  <a:lnTo>
                    <a:pt x="3764280" y="1524"/>
                  </a:lnTo>
                  <a:lnTo>
                    <a:pt x="3764280" y="6095"/>
                  </a:lnTo>
                  <a:lnTo>
                    <a:pt x="3762755" y="6095"/>
                  </a:lnTo>
                  <a:close/>
                </a:path>
                <a:path w="7226934" h="7620">
                  <a:moveTo>
                    <a:pt x="3758184" y="7619"/>
                  </a:moveTo>
                  <a:lnTo>
                    <a:pt x="3758184" y="0"/>
                  </a:lnTo>
                  <a:lnTo>
                    <a:pt x="3762755" y="0"/>
                  </a:lnTo>
                  <a:lnTo>
                    <a:pt x="3762755" y="7619"/>
                  </a:lnTo>
                  <a:lnTo>
                    <a:pt x="3758184" y="7619"/>
                  </a:lnTo>
                  <a:close/>
                </a:path>
                <a:path w="7226934" h="7620">
                  <a:moveTo>
                    <a:pt x="3756659" y="6095"/>
                  </a:moveTo>
                  <a:lnTo>
                    <a:pt x="3756659" y="1524"/>
                  </a:lnTo>
                  <a:lnTo>
                    <a:pt x="3758184" y="1524"/>
                  </a:lnTo>
                  <a:lnTo>
                    <a:pt x="3758184" y="6095"/>
                  </a:lnTo>
                  <a:lnTo>
                    <a:pt x="3756659" y="6095"/>
                  </a:lnTo>
                  <a:close/>
                </a:path>
                <a:path w="7226934" h="7620">
                  <a:moveTo>
                    <a:pt x="3799332" y="6095"/>
                  </a:moveTo>
                  <a:lnTo>
                    <a:pt x="3799332" y="1524"/>
                  </a:lnTo>
                  <a:lnTo>
                    <a:pt x="3800855" y="1524"/>
                  </a:lnTo>
                  <a:lnTo>
                    <a:pt x="3800855" y="6095"/>
                  </a:lnTo>
                  <a:lnTo>
                    <a:pt x="3799332" y="6095"/>
                  </a:lnTo>
                  <a:close/>
                </a:path>
                <a:path w="7226934" h="7620">
                  <a:moveTo>
                    <a:pt x="3794759" y="7619"/>
                  </a:moveTo>
                  <a:lnTo>
                    <a:pt x="3794759" y="0"/>
                  </a:lnTo>
                  <a:lnTo>
                    <a:pt x="3799332" y="0"/>
                  </a:lnTo>
                  <a:lnTo>
                    <a:pt x="3799332" y="7619"/>
                  </a:lnTo>
                  <a:lnTo>
                    <a:pt x="3794759" y="7619"/>
                  </a:lnTo>
                  <a:close/>
                </a:path>
                <a:path w="7226934" h="7620">
                  <a:moveTo>
                    <a:pt x="3793236" y="6095"/>
                  </a:moveTo>
                  <a:lnTo>
                    <a:pt x="3793236" y="1524"/>
                  </a:lnTo>
                  <a:lnTo>
                    <a:pt x="3794759" y="1524"/>
                  </a:lnTo>
                  <a:lnTo>
                    <a:pt x="3794759" y="6095"/>
                  </a:lnTo>
                  <a:lnTo>
                    <a:pt x="3793236" y="6095"/>
                  </a:lnTo>
                  <a:close/>
                </a:path>
                <a:path w="7226934" h="7620">
                  <a:moveTo>
                    <a:pt x="3835907" y="6095"/>
                  </a:moveTo>
                  <a:lnTo>
                    <a:pt x="3835907" y="1524"/>
                  </a:lnTo>
                  <a:lnTo>
                    <a:pt x="3837432" y="1524"/>
                  </a:lnTo>
                  <a:lnTo>
                    <a:pt x="3837432" y="6095"/>
                  </a:lnTo>
                  <a:lnTo>
                    <a:pt x="3835907" y="6095"/>
                  </a:lnTo>
                  <a:close/>
                </a:path>
                <a:path w="7226934" h="7620">
                  <a:moveTo>
                    <a:pt x="3831336" y="7619"/>
                  </a:moveTo>
                  <a:lnTo>
                    <a:pt x="3831336" y="0"/>
                  </a:lnTo>
                  <a:lnTo>
                    <a:pt x="3835907" y="0"/>
                  </a:lnTo>
                  <a:lnTo>
                    <a:pt x="3835907" y="7619"/>
                  </a:lnTo>
                  <a:lnTo>
                    <a:pt x="3831336" y="7619"/>
                  </a:lnTo>
                  <a:close/>
                </a:path>
                <a:path w="7226934" h="7620">
                  <a:moveTo>
                    <a:pt x="3829812" y="4571"/>
                  </a:moveTo>
                  <a:lnTo>
                    <a:pt x="3829812" y="3048"/>
                  </a:lnTo>
                  <a:lnTo>
                    <a:pt x="3831336" y="1524"/>
                  </a:lnTo>
                  <a:lnTo>
                    <a:pt x="3831336" y="6095"/>
                  </a:lnTo>
                  <a:lnTo>
                    <a:pt x="3829812" y="4571"/>
                  </a:lnTo>
                  <a:close/>
                </a:path>
                <a:path w="7226934" h="7620">
                  <a:moveTo>
                    <a:pt x="3866387" y="4571"/>
                  </a:moveTo>
                  <a:lnTo>
                    <a:pt x="3866387" y="3048"/>
                  </a:lnTo>
                  <a:lnTo>
                    <a:pt x="3869436" y="0"/>
                  </a:lnTo>
                  <a:lnTo>
                    <a:pt x="3872484" y="0"/>
                  </a:lnTo>
                  <a:lnTo>
                    <a:pt x="3874007" y="1524"/>
                  </a:lnTo>
                  <a:lnTo>
                    <a:pt x="3874007" y="6095"/>
                  </a:lnTo>
                  <a:lnTo>
                    <a:pt x="3872484" y="7619"/>
                  </a:lnTo>
                  <a:lnTo>
                    <a:pt x="3869436" y="7619"/>
                  </a:lnTo>
                  <a:lnTo>
                    <a:pt x="3866387" y="4571"/>
                  </a:lnTo>
                  <a:close/>
                </a:path>
                <a:path w="7226934" h="7620">
                  <a:moveTo>
                    <a:pt x="3904487" y="6095"/>
                  </a:moveTo>
                  <a:lnTo>
                    <a:pt x="3904487" y="1524"/>
                  </a:lnTo>
                  <a:lnTo>
                    <a:pt x="3906012" y="0"/>
                  </a:lnTo>
                  <a:lnTo>
                    <a:pt x="3909059" y="0"/>
                  </a:lnTo>
                  <a:lnTo>
                    <a:pt x="3910584" y="1524"/>
                  </a:lnTo>
                  <a:lnTo>
                    <a:pt x="3910584" y="6095"/>
                  </a:lnTo>
                  <a:lnTo>
                    <a:pt x="3909059" y="7619"/>
                  </a:lnTo>
                  <a:lnTo>
                    <a:pt x="3906012" y="7619"/>
                  </a:lnTo>
                  <a:lnTo>
                    <a:pt x="3904487" y="6095"/>
                  </a:lnTo>
                  <a:close/>
                </a:path>
                <a:path w="7226934" h="7620">
                  <a:moveTo>
                    <a:pt x="3941064" y="6095"/>
                  </a:moveTo>
                  <a:lnTo>
                    <a:pt x="3941064" y="1524"/>
                  </a:lnTo>
                  <a:lnTo>
                    <a:pt x="3942587" y="0"/>
                  </a:lnTo>
                  <a:lnTo>
                    <a:pt x="3945636" y="0"/>
                  </a:lnTo>
                  <a:lnTo>
                    <a:pt x="3948684" y="3048"/>
                  </a:lnTo>
                  <a:lnTo>
                    <a:pt x="3948684" y="4571"/>
                  </a:lnTo>
                  <a:lnTo>
                    <a:pt x="3945636" y="7619"/>
                  </a:lnTo>
                  <a:lnTo>
                    <a:pt x="3942587" y="7619"/>
                  </a:lnTo>
                  <a:lnTo>
                    <a:pt x="3941064" y="6095"/>
                  </a:lnTo>
                  <a:close/>
                </a:path>
                <a:path w="7226934" h="7620">
                  <a:moveTo>
                    <a:pt x="3983736" y="6095"/>
                  </a:moveTo>
                  <a:lnTo>
                    <a:pt x="3983736" y="1524"/>
                  </a:lnTo>
                  <a:lnTo>
                    <a:pt x="3985259" y="1524"/>
                  </a:lnTo>
                  <a:lnTo>
                    <a:pt x="3985259" y="6095"/>
                  </a:lnTo>
                  <a:lnTo>
                    <a:pt x="3983736" y="6095"/>
                  </a:lnTo>
                  <a:close/>
                </a:path>
                <a:path w="7226934" h="7620">
                  <a:moveTo>
                    <a:pt x="3979164" y="7619"/>
                  </a:moveTo>
                  <a:lnTo>
                    <a:pt x="3979164" y="0"/>
                  </a:lnTo>
                  <a:lnTo>
                    <a:pt x="3983736" y="0"/>
                  </a:lnTo>
                  <a:lnTo>
                    <a:pt x="3983736" y="7619"/>
                  </a:lnTo>
                  <a:lnTo>
                    <a:pt x="3979164" y="7619"/>
                  </a:lnTo>
                  <a:close/>
                </a:path>
                <a:path w="7226934" h="7620">
                  <a:moveTo>
                    <a:pt x="3977639" y="6095"/>
                  </a:moveTo>
                  <a:lnTo>
                    <a:pt x="3977639" y="1524"/>
                  </a:lnTo>
                  <a:lnTo>
                    <a:pt x="3979164" y="1524"/>
                  </a:lnTo>
                  <a:lnTo>
                    <a:pt x="3979164" y="6095"/>
                  </a:lnTo>
                  <a:lnTo>
                    <a:pt x="3977639" y="6095"/>
                  </a:lnTo>
                  <a:close/>
                </a:path>
                <a:path w="7226934" h="7620">
                  <a:moveTo>
                    <a:pt x="4020312" y="6095"/>
                  </a:moveTo>
                  <a:lnTo>
                    <a:pt x="4020312" y="1524"/>
                  </a:lnTo>
                  <a:lnTo>
                    <a:pt x="4021836" y="1524"/>
                  </a:lnTo>
                  <a:lnTo>
                    <a:pt x="4021836" y="6095"/>
                  </a:lnTo>
                  <a:lnTo>
                    <a:pt x="4020312" y="6095"/>
                  </a:lnTo>
                  <a:close/>
                </a:path>
                <a:path w="7226934" h="7620">
                  <a:moveTo>
                    <a:pt x="4015739" y="7619"/>
                  </a:moveTo>
                  <a:lnTo>
                    <a:pt x="4015739" y="0"/>
                  </a:lnTo>
                  <a:lnTo>
                    <a:pt x="4020312" y="0"/>
                  </a:lnTo>
                  <a:lnTo>
                    <a:pt x="4020312" y="7619"/>
                  </a:lnTo>
                  <a:lnTo>
                    <a:pt x="4015739" y="7619"/>
                  </a:lnTo>
                  <a:close/>
                </a:path>
                <a:path w="7226934" h="7620">
                  <a:moveTo>
                    <a:pt x="4014216" y="6095"/>
                  </a:moveTo>
                  <a:lnTo>
                    <a:pt x="4014216" y="1524"/>
                  </a:lnTo>
                  <a:lnTo>
                    <a:pt x="4015739" y="1524"/>
                  </a:lnTo>
                  <a:lnTo>
                    <a:pt x="4015739" y="6095"/>
                  </a:lnTo>
                  <a:lnTo>
                    <a:pt x="4014216" y="6095"/>
                  </a:lnTo>
                  <a:close/>
                </a:path>
                <a:path w="7226934" h="7620">
                  <a:moveTo>
                    <a:pt x="4056887" y="6095"/>
                  </a:moveTo>
                  <a:lnTo>
                    <a:pt x="4056887" y="1524"/>
                  </a:lnTo>
                  <a:lnTo>
                    <a:pt x="4058412" y="1524"/>
                  </a:lnTo>
                  <a:lnTo>
                    <a:pt x="4058412" y="6095"/>
                  </a:lnTo>
                  <a:lnTo>
                    <a:pt x="4056887" y="6095"/>
                  </a:lnTo>
                  <a:close/>
                </a:path>
                <a:path w="7226934" h="7620">
                  <a:moveTo>
                    <a:pt x="4052316" y="7619"/>
                  </a:moveTo>
                  <a:lnTo>
                    <a:pt x="4052316" y="0"/>
                  </a:lnTo>
                  <a:lnTo>
                    <a:pt x="4056887" y="0"/>
                  </a:lnTo>
                  <a:lnTo>
                    <a:pt x="4056887" y="7619"/>
                  </a:lnTo>
                  <a:lnTo>
                    <a:pt x="4052316" y="7619"/>
                  </a:lnTo>
                  <a:close/>
                </a:path>
                <a:path w="7226934" h="7620">
                  <a:moveTo>
                    <a:pt x="4050791" y="4571"/>
                  </a:moveTo>
                  <a:lnTo>
                    <a:pt x="4050791" y="3048"/>
                  </a:lnTo>
                  <a:lnTo>
                    <a:pt x="4052316" y="1524"/>
                  </a:lnTo>
                  <a:lnTo>
                    <a:pt x="4052316" y="6095"/>
                  </a:lnTo>
                  <a:lnTo>
                    <a:pt x="4050791" y="4571"/>
                  </a:lnTo>
                  <a:close/>
                </a:path>
                <a:path w="7226934" h="7620">
                  <a:moveTo>
                    <a:pt x="4087368" y="4571"/>
                  </a:moveTo>
                  <a:lnTo>
                    <a:pt x="4087368" y="3048"/>
                  </a:lnTo>
                  <a:lnTo>
                    <a:pt x="4090416" y="0"/>
                  </a:lnTo>
                  <a:lnTo>
                    <a:pt x="4093464" y="0"/>
                  </a:lnTo>
                  <a:lnTo>
                    <a:pt x="4094987" y="1524"/>
                  </a:lnTo>
                  <a:lnTo>
                    <a:pt x="4094987" y="6095"/>
                  </a:lnTo>
                  <a:lnTo>
                    <a:pt x="4093464" y="7619"/>
                  </a:lnTo>
                  <a:lnTo>
                    <a:pt x="4090416" y="7619"/>
                  </a:lnTo>
                  <a:lnTo>
                    <a:pt x="4087368" y="4571"/>
                  </a:lnTo>
                  <a:close/>
                </a:path>
                <a:path w="7226934" h="7620">
                  <a:moveTo>
                    <a:pt x="4125468" y="6095"/>
                  </a:moveTo>
                  <a:lnTo>
                    <a:pt x="4125468" y="1524"/>
                  </a:lnTo>
                  <a:lnTo>
                    <a:pt x="4126991" y="0"/>
                  </a:lnTo>
                  <a:lnTo>
                    <a:pt x="4130039" y="0"/>
                  </a:lnTo>
                  <a:lnTo>
                    <a:pt x="4131564" y="1524"/>
                  </a:lnTo>
                  <a:lnTo>
                    <a:pt x="4131564" y="6095"/>
                  </a:lnTo>
                  <a:lnTo>
                    <a:pt x="4130039" y="7619"/>
                  </a:lnTo>
                  <a:lnTo>
                    <a:pt x="4126991" y="7619"/>
                  </a:lnTo>
                  <a:lnTo>
                    <a:pt x="4125468" y="6095"/>
                  </a:lnTo>
                  <a:close/>
                </a:path>
                <a:path w="7226934" h="7620">
                  <a:moveTo>
                    <a:pt x="4163568" y="7619"/>
                  </a:moveTo>
                  <a:lnTo>
                    <a:pt x="4163568" y="0"/>
                  </a:lnTo>
                  <a:lnTo>
                    <a:pt x="4166616" y="0"/>
                  </a:lnTo>
                  <a:lnTo>
                    <a:pt x="4169664" y="3048"/>
                  </a:lnTo>
                  <a:lnTo>
                    <a:pt x="4169664" y="4571"/>
                  </a:lnTo>
                  <a:lnTo>
                    <a:pt x="4166616" y="7619"/>
                  </a:lnTo>
                  <a:lnTo>
                    <a:pt x="4163568" y="7619"/>
                  </a:lnTo>
                  <a:close/>
                </a:path>
                <a:path w="7226934" h="7620">
                  <a:moveTo>
                    <a:pt x="4162043" y="6095"/>
                  </a:moveTo>
                  <a:lnTo>
                    <a:pt x="4162043" y="1524"/>
                  </a:lnTo>
                  <a:lnTo>
                    <a:pt x="4163568" y="1524"/>
                  </a:lnTo>
                  <a:lnTo>
                    <a:pt x="4163568" y="6095"/>
                  </a:lnTo>
                  <a:lnTo>
                    <a:pt x="4162043" y="6095"/>
                  </a:lnTo>
                  <a:close/>
                </a:path>
                <a:path w="7226934" h="7620">
                  <a:moveTo>
                    <a:pt x="4204716" y="6095"/>
                  </a:moveTo>
                  <a:lnTo>
                    <a:pt x="4204716" y="1524"/>
                  </a:lnTo>
                  <a:lnTo>
                    <a:pt x="4206239" y="1524"/>
                  </a:lnTo>
                  <a:lnTo>
                    <a:pt x="4206239" y="6095"/>
                  </a:lnTo>
                  <a:lnTo>
                    <a:pt x="4204716" y="6095"/>
                  </a:lnTo>
                  <a:close/>
                </a:path>
                <a:path w="7226934" h="7620">
                  <a:moveTo>
                    <a:pt x="4200143" y="7619"/>
                  </a:moveTo>
                  <a:lnTo>
                    <a:pt x="4200143" y="0"/>
                  </a:lnTo>
                  <a:lnTo>
                    <a:pt x="4204716" y="0"/>
                  </a:lnTo>
                  <a:lnTo>
                    <a:pt x="4204716" y="7619"/>
                  </a:lnTo>
                  <a:lnTo>
                    <a:pt x="4200143" y="7619"/>
                  </a:lnTo>
                  <a:close/>
                </a:path>
                <a:path w="7226934" h="7620">
                  <a:moveTo>
                    <a:pt x="4198620" y="6095"/>
                  </a:moveTo>
                  <a:lnTo>
                    <a:pt x="4198620" y="1524"/>
                  </a:lnTo>
                  <a:lnTo>
                    <a:pt x="4200143" y="1524"/>
                  </a:lnTo>
                  <a:lnTo>
                    <a:pt x="4200143" y="6095"/>
                  </a:lnTo>
                  <a:lnTo>
                    <a:pt x="4198620" y="6095"/>
                  </a:lnTo>
                  <a:close/>
                </a:path>
                <a:path w="7226934" h="7620">
                  <a:moveTo>
                    <a:pt x="4241291" y="6095"/>
                  </a:moveTo>
                  <a:lnTo>
                    <a:pt x="4241291" y="1524"/>
                  </a:lnTo>
                  <a:lnTo>
                    <a:pt x="4242816" y="1524"/>
                  </a:lnTo>
                  <a:lnTo>
                    <a:pt x="4242816" y="6095"/>
                  </a:lnTo>
                  <a:lnTo>
                    <a:pt x="4241291" y="6095"/>
                  </a:lnTo>
                  <a:close/>
                </a:path>
                <a:path w="7226934" h="7620">
                  <a:moveTo>
                    <a:pt x="4236720" y="7619"/>
                  </a:moveTo>
                  <a:lnTo>
                    <a:pt x="4236720" y="0"/>
                  </a:lnTo>
                  <a:lnTo>
                    <a:pt x="4241291" y="0"/>
                  </a:lnTo>
                  <a:lnTo>
                    <a:pt x="4241291" y="7619"/>
                  </a:lnTo>
                  <a:lnTo>
                    <a:pt x="4236720" y="7619"/>
                  </a:lnTo>
                  <a:close/>
                </a:path>
                <a:path w="7226934" h="7620">
                  <a:moveTo>
                    <a:pt x="4235196" y="6095"/>
                  </a:moveTo>
                  <a:lnTo>
                    <a:pt x="4235196" y="1524"/>
                  </a:lnTo>
                  <a:lnTo>
                    <a:pt x="4236720" y="1524"/>
                  </a:lnTo>
                  <a:lnTo>
                    <a:pt x="4236720" y="6095"/>
                  </a:lnTo>
                  <a:lnTo>
                    <a:pt x="4235196" y="6095"/>
                  </a:lnTo>
                  <a:close/>
                </a:path>
                <a:path w="7226934" h="7620">
                  <a:moveTo>
                    <a:pt x="4277868" y="6095"/>
                  </a:moveTo>
                  <a:lnTo>
                    <a:pt x="4277868" y="1524"/>
                  </a:lnTo>
                  <a:lnTo>
                    <a:pt x="4279391" y="1524"/>
                  </a:lnTo>
                  <a:lnTo>
                    <a:pt x="4279391" y="6095"/>
                  </a:lnTo>
                  <a:lnTo>
                    <a:pt x="4277868" y="6095"/>
                  </a:lnTo>
                  <a:close/>
                </a:path>
                <a:path w="7226934" h="7620">
                  <a:moveTo>
                    <a:pt x="4273296" y="7619"/>
                  </a:moveTo>
                  <a:lnTo>
                    <a:pt x="4273296" y="0"/>
                  </a:lnTo>
                  <a:lnTo>
                    <a:pt x="4277868" y="0"/>
                  </a:lnTo>
                  <a:lnTo>
                    <a:pt x="4277868" y="7619"/>
                  </a:lnTo>
                  <a:lnTo>
                    <a:pt x="4273296" y="7619"/>
                  </a:lnTo>
                  <a:close/>
                </a:path>
                <a:path w="7226934" h="7620">
                  <a:moveTo>
                    <a:pt x="4271771" y="4571"/>
                  </a:moveTo>
                  <a:lnTo>
                    <a:pt x="4271771" y="3048"/>
                  </a:lnTo>
                  <a:lnTo>
                    <a:pt x="4273296" y="1524"/>
                  </a:lnTo>
                  <a:lnTo>
                    <a:pt x="4273296" y="6095"/>
                  </a:lnTo>
                  <a:lnTo>
                    <a:pt x="4271771" y="4571"/>
                  </a:lnTo>
                  <a:close/>
                </a:path>
                <a:path w="7226934" h="7620">
                  <a:moveTo>
                    <a:pt x="4308348" y="4571"/>
                  </a:moveTo>
                  <a:lnTo>
                    <a:pt x="4308348" y="3048"/>
                  </a:lnTo>
                  <a:lnTo>
                    <a:pt x="4311396" y="0"/>
                  </a:lnTo>
                  <a:lnTo>
                    <a:pt x="4314443" y="0"/>
                  </a:lnTo>
                  <a:lnTo>
                    <a:pt x="4315968" y="1524"/>
                  </a:lnTo>
                  <a:lnTo>
                    <a:pt x="4315968" y="6095"/>
                  </a:lnTo>
                  <a:lnTo>
                    <a:pt x="4314443" y="7619"/>
                  </a:lnTo>
                  <a:lnTo>
                    <a:pt x="4311396" y="7619"/>
                  </a:lnTo>
                  <a:lnTo>
                    <a:pt x="4308348" y="4571"/>
                  </a:lnTo>
                  <a:close/>
                </a:path>
                <a:path w="7226934" h="7620">
                  <a:moveTo>
                    <a:pt x="4346448" y="6095"/>
                  </a:moveTo>
                  <a:lnTo>
                    <a:pt x="4346448" y="1524"/>
                  </a:lnTo>
                  <a:lnTo>
                    <a:pt x="4347971" y="0"/>
                  </a:lnTo>
                  <a:lnTo>
                    <a:pt x="4351020" y="0"/>
                  </a:lnTo>
                  <a:lnTo>
                    <a:pt x="4352543" y="1524"/>
                  </a:lnTo>
                  <a:lnTo>
                    <a:pt x="4352543" y="6095"/>
                  </a:lnTo>
                  <a:lnTo>
                    <a:pt x="4351020" y="7619"/>
                  </a:lnTo>
                  <a:lnTo>
                    <a:pt x="4347971" y="7619"/>
                  </a:lnTo>
                  <a:lnTo>
                    <a:pt x="4346448" y="6095"/>
                  </a:lnTo>
                  <a:close/>
                </a:path>
                <a:path w="7226934" h="7620">
                  <a:moveTo>
                    <a:pt x="4384548" y="7619"/>
                  </a:moveTo>
                  <a:lnTo>
                    <a:pt x="4384548" y="0"/>
                  </a:lnTo>
                  <a:lnTo>
                    <a:pt x="4387596" y="0"/>
                  </a:lnTo>
                  <a:lnTo>
                    <a:pt x="4390643" y="3048"/>
                  </a:lnTo>
                  <a:lnTo>
                    <a:pt x="4390643" y="4571"/>
                  </a:lnTo>
                  <a:lnTo>
                    <a:pt x="4387596" y="7619"/>
                  </a:lnTo>
                  <a:lnTo>
                    <a:pt x="4384548" y="7619"/>
                  </a:lnTo>
                  <a:close/>
                </a:path>
                <a:path w="7226934" h="7620">
                  <a:moveTo>
                    <a:pt x="4383023" y="6095"/>
                  </a:moveTo>
                  <a:lnTo>
                    <a:pt x="4383023" y="1524"/>
                  </a:lnTo>
                  <a:lnTo>
                    <a:pt x="4384548" y="1524"/>
                  </a:lnTo>
                  <a:lnTo>
                    <a:pt x="4384548" y="6095"/>
                  </a:lnTo>
                  <a:lnTo>
                    <a:pt x="4383023" y="6095"/>
                  </a:lnTo>
                  <a:close/>
                </a:path>
                <a:path w="7226934" h="7620">
                  <a:moveTo>
                    <a:pt x="4425696" y="6095"/>
                  </a:moveTo>
                  <a:lnTo>
                    <a:pt x="4425696" y="1524"/>
                  </a:lnTo>
                  <a:lnTo>
                    <a:pt x="4427220" y="1524"/>
                  </a:lnTo>
                  <a:lnTo>
                    <a:pt x="4427220" y="6095"/>
                  </a:lnTo>
                  <a:lnTo>
                    <a:pt x="4425696" y="6095"/>
                  </a:lnTo>
                  <a:close/>
                </a:path>
                <a:path w="7226934" h="7620">
                  <a:moveTo>
                    <a:pt x="4421123" y="7619"/>
                  </a:moveTo>
                  <a:lnTo>
                    <a:pt x="4421123" y="0"/>
                  </a:lnTo>
                  <a:lnTo>
                    <a:pt x="4425696" y="0"/>
                  </a:lnTo>
                  <a:lnTo>
                    <a:pt x="4425696" y="7619"/>
                  </a:lnTo>
                  <a:lnTo>
                    <a:pt x="4421123" y="7619"/>
                  </a:lnTo>
                  <a:close/>
                </a:path>
                <a:path w="7226934" h="7620">
                  <a:moveTo>
                    <a:pt x="4419600" y="6095"/>
                  </a:moveTo>
                  <a:lnTo>
                    <a:pt x="4419600" y="1524"/>
                  </a:lnTo>
                  <a:lnTo>
                    <a:pt x="4421123" y="1524"/>
                  </a:lnTo>
                  <a:lnTo>
                    <a:pt x="4421123" y="6095"/>
                  </a:lnTo>
                  <a:lnTo>
                    <a:pt x="4419600" y="6095"/>
                  </a:lnTo>
                  <a:close/>
                </a:path>
                <a:path w="7226934" h="7620">
                  <a:moveTo>
                    <a:pt x="4462271" y="6095"/>
                  </a:moveTo>
                  <a:lnTo>
                    <a:pt x="4462271" y="1524"/>
                  </a:lnTo>
                  <a:lnTo>
                    <a:pt x="4463796" y="1524"/>
                  </a:lnTo>
                  <a:lnTo>
                    <a:pt x="4463796" y="6095"/>
                  </a:lnTo>
                  <a:lnTo>
                    <a:pt x="4462271" y="6095"/>
                  </a:lnTo>
                  <a:close/>
                </a:path>
                <a:path w="7226934" h="7620">
                  <a:moveTo>
                    <a:pt x="4457700" y="7619"/>
                  </a:moveTo>
                  <a:lnTo>
                    <a:pt x="4457700" y="0"/>
                  </a:lnTo>
                  <a:lnTo>
                    <a:pt x="4462271" y="0"/>
                  </a:lnTo>
                  <a:lnTo>
                    <a:pt x="4462271" y="7619"/>
                  </a:lnTo>
                  <a:lnTo>
                    <a:pt x="4457700" y="7619"/>
                  </a:lnTo>
                  <a:close/>
                </a:path>
                <a:path w="7226934" h="7620">
                  <a:moveTo>
                    <a:pt x="4456175" y="6095"/>
                  </a:moveTo>
                  <a:lnTo>
                    <a:pt x="4456175" y="1524"/>
                  </a:lnTo>
                  <a:lnTo>
                    <a:pt x="4457700" y="1524"/>
                  </a:lnTo>
                  <a:lnTo>
                    <a:pt x="4457700" y="6095"/>
                  </a:lnTo>
                  <a:lnTo>
                    <a:pt x="4456175" y="6095"/>
                  </a:lnTo>
                  <a:close/>
                </a:path>
                <a:path w="7226934" h="7620">
                  <a:moveTo>
                    <a:pt x="4498848" y="6095"/>
                  </a:moveTo>
                  <a:lnTo>
                    <a:pt x="4498848" y="1524"/>
                  </a:lnTo>
                  <a:lnTo>
                    <a:pt x="4500371" y="1524"/>
                  </a:lnTo>
                  <a:lnTo>
                    <a:pt x="4500371" y="6095"/>
                  </a:lnTo>
                  <a:lnTo>
                    <a:pt x="4498848" y="6095"/>
                  </a:lnTo>
                  <a:close/>
                </a:path>
                <a:path w="7226934" h="7620">
                  <a:moveTo>
                    <a:pt x="4492752" y="4571"/>
                  </a:moveTo>
                  <a:lnTo>
                    <a:pt x="4492752" y="3048"/>
                  </a:lnTo>
                  <a:lnTo>
                    <a:pt x="4495800" y="0"/>
                  </a:lnTo>
                  <a:lnTo>
                    <a:pt x="4498848" y="0"/>
                  </a:lnTo>
                  <a:lnTo>
                    <a:pt x="4498848" y="7619"/>
                  </a:lnTo>
                  <a:lnTo>
                    <a:pt x="4495800" y="7619"/>
                  </a:lnTo>
                  <a:lnTo>
                    <a:pt x="4492752" y="4571"/>
                  </a:lnTo>
                  <a:close/>
                </a:path>
                <a:path w="7226934" h="7620">
                  <a:moveTo>
                    <a:pt x="4530852" y="6095"/>
                  </a:moveTo>
                  <a:lnTo>
                    <a:pt x="4530852" y="1524"/>
                  </a:lnTo>
                  <a:lnTo>
                    <a:pt x="4532376" y="0"/>
                  </a:lnTo>
                  <a:lnTo>
                    <a:pt x="4535423" y="0"/>
                  </a:lnTo>
                  <a:lnTo>
                    <a:pt x="4536947" y="1524"/>
                  </a:lnTo>
                  <a:lnTo>
                    <a:pt x="4536947" y="6095"/>
                  </a:lnTo>
                  <a:lnTo>
                    <a:pt x="4535423" y="7619"/>
                  </a:lnTo>
                  <a:lnTo>
                    <a:pt x="4532376" y="7619"/>
                  </a:lnTo>
                  <a:lnTo>
                    <a:pt x="4530852" y="6095"/>
                  </a:lnTo>
                  <a:close/>
                </a:path>
                <a:path w="7226934" h="7620">
                  <a:moveTo>
                    <a:pt x="4567428" y="6095"/>
                  </a:moveTo>
                  <a:lnTo>
                    <a:pt x="4567428" y="1524"/>
                  </a:lnTo>
                  <a:lnTo>
                    <a:pt x="4568952" y="0"/>
                  </a:lnTo>
                  <a:lnTo>
                    <a:pt x="4572000" y="0"/>
                  </a:lnTo>
                  <a:lnTo>
                    <a:pt x="4575047" y="3048"/>
                  </a:lnTo>
                  <a:lnTo>
                    <a:pt x="4575047" y="4571"/>
                  </a:lnTo>
                  <a:lnTo>
                    <a:pt x="4572000" y="7619"/>
                  </a:lnTo>
                  <a:lnTo>
                    <a:pt x="4568952" y="7619"/>
                  </a:lnTo>
                  <a:lnTo>
                    <a:pt x="4567428" y="6095"/>
                  </a:lnTo>
                  <a:close/>
                </a:path>
                <a:path w="7226934" h="7620">
                  <a:moveTo>
                    <a:pt x="4605528" y="7619"/>
                  </a:moveTo>
                  <a:lnTo>
                    <a:pt x="4605528" y="0"/>
                  </a:lnTo>
                  <a:lnTo>
                    <a:pt x="4608576" y="0"/>
                  </a:lnTo>
                  <a:lnTo>
                    <a:pt x="4611623" y="3048"/>
                  </a:lnTo>
                  <a:lnTo>
                    <a:pt x="4611623" y="4571"/>
                  </a:lnTo>
                  <a:lnTo>
                    <a:pt x="4608576" y="7619"/>
                  </a:lnTo>
                  <a:lnTo>
                    <a:pt x="4605528" y="7619"/>
                  </a:lnTo>
                  <a:close/>
                </a:path>
                <a:path w="7226934" h="7620">
                  <a:moveTo>
                    <a:pt x="4604004" y="6095"/>
                  </a:moveTo>
                  <a:lnTo>
                    <a:pt x="4604004" y="1524"/>
                  </a:lnTo>
                  <a:lnTo>
                    <a:pt x="4605528" y="1524"/>
                  </a:lnTo>
                  <a:lnTo>
                    <a:pt x="4605528" y="6095"/>
                  </a:lnTo>
                  <a:lnTo>
                    <a:pt x="4604004" y="6095"/>
                  </a:lnTo>
                  <a:close/>
                </a:path>
                <a:path w="7226934" h="7620">
                  <a:moveTo>
                    <a:pt x="4646676" y="6095"/>
                  </a:moveTo>
                  <a:lnTo>
                    <a:pt x="4646676" y="1524"/>
                  </a:lnTo>
                  <a:lnTo>
                    <a:pt x="4648200" y="1524"/>
                  </a:lnTo>
                  <a:lnTo>
                    <a:pt x="4648200" y="6095"/>
                  </a:lnTo>
                  <a:lnTo>
                    <a:pt x="4646676" y="6095"/>
                  </a:lnTo>
                  <a:close/>
                </a:path>
                <a:path w="7226934" h="7620">
                  <a:moveTo>
                    <a:pt x="4642104" y="7619"/>
                  </a:moveTo>
                  <a:lnTo>
                    <a:pt x="4642104" y="0"/>
                  </a:lnTo>
                  <a:lnTo>
                    <a:pt x="4646676" y="0"/>
                  </a:lnTo>
                  <a:lnTo>
                    <a:pt x="4646676" y="7619"/>
                  </a:lnTo>
                  <a:lnTo>
                    <a:pt x="4642104" y="7619"/>
                  </a:lnTo>
                  <a:close/>
                </a:path>
                <a:path w="7226934" h="7620">
                  <a:moveTo>
                    <a:pt x="4640579" y="6095"/>
                  </a:moveTo>
                  <a:lnTo>
                    <a:pt x="4640579" y="1524"/>
                  </a:lnTo>
                  <a:lnTo>
                    <a:pt x="4642104" y="1524"/>
                  </a:lnTo>
                  <a:lnTo>
                    <a:pt x="4642104" y="6095"/>
                  </a:lnTo>
                  <a:lnTo>
                    <a:pt x="4640579" y="6095"/>
                  </a:lnTo>
                  <a:close/>
                </a:path>
                <a:path w="7226934" h="7620">
                  <a:moveTo>
                    <a:pt x="4683252" y="6095"/>
                  </a:moveTo>
                  <a:lnTo>
                    <a:pt x="4683252" y="1524"/>
                  </a:lnTo>
                  <a:lnTo>
                    <a:pt x="4684776" y="1524"/>
                  </a:lnTo>
                  <a:lnTo>
                    <a:pt x="4684776" y="6095"/>
                  </a:lnTo>
                  <a:lnTo>
                    <a:pt x="4683252" y="6095"/>
                  </a:lnTo>
                  <a:close/>
                </a:path>
                <a:path w="7226934" h="7620">
                  <a:moveTo>
                    <a:pt x="4678679" y="7619"/>
                  </a:moveTo>
                  <a:lnTo>
                    <a:pt x="4678679" y="0"/>
                  </a:lnTo>
                  <a:lnTo>
                    <a:pt x="4683252" y="0"/>
                  </a:lnTo>
                  <a:lnTo>
                    <a:pt x="4683252" y="7619"/>
                  </a:lnTo>
                  <a:lnTo>
                    <a:pt x="4678679" y="7619"/>
                  </a:lnTo>
                  <a:close/>
                </a:path>
                <a:path w="7226934" h="7620">
                  <a:moveTo>
                    <a:pt x="4677155" y="6095"/>
                  </a:moveTo>
                  <a:lnTo>
                    <a:pt x="4677155" y="1524"/>
                  </a:lnTo>
                  <a:lnTo>
                    <a:pt x="4678679" y="1524"/>
                  </a:lnTo>
                  <a:lnTo>
                    <a:pt x="4678679" y="6095"/>
                  </a:lnTo>
                  <a:lnTo>
                    <a:pt x="4677155" y="6095"/>
                  </a:lnTo>
                  <a:close/>
                </a:path>
                <a:path w="7226934" h="7620">
                  <a:moveTo>
                    <a:pt x="4719828" y="6095"/>
                  </a:moveTo>
                  <a:lnTo>
                    <a:pt x="4719828" y="1524"/>
                  </a:lnTo>
                  <a:lnTo>
                    <a:pt x="4721352" y="1524"/>
                  </a:lnTo>
                  <a:lnTo>
                    <a:pt x="4721352" y="6095"/>
                  </a:lnTo>
                  <a:lnTo>
                    <a:pt x="4719828" y="6095"/>
                  </a:lnTo>
                  <a:close/>
                </a:path>
                <a:path w="7226934" h="7620">
                  <a:moveTo>
                    <a:pt x="4713731" y="4571"/>
                  </a:moveTo>
                  <a:lnTo>
                    <a:pt x="4713731" y="3048"/>
                  </a:lnTo>
                  <a:lnTo>
                    <a:pt x="4716779" y="0"/>
                  </a:lnTo>
                  <a:lnTo>
                    <a:pt x="4719828" y="0"/>
                  </a:lnTo>
                  <a:lnTo>
                    <a:pt x="4719828" y="7619"/>
                  </a:lnTo>
                  <a:lnTo>
                    <a:pt x="4716779" y="7619"/>
                  </a:lnTo>
                  <a:lnTo>
                    <a:pt x="4713731" y="4571"/>
                  </a:lnTo>
                  <a:close/>
                </a:path>
                <a:path w="7226934" h="7620">
                  <a:moveTo>
                    <a:pt x="4751831" y="6095"/>
                  </a:moveTo>
                  <a:lnTo>
                    <a:pt x="4751831" y="1524"/>
                  </a:lnTo>
                  <a:lnTo>
                    <a:pt x="4753355" y="0"/>
                  </a:lnTo>
                  <a:lnTo>
                    <a:pt x="4756404" y="0"/>
                  </a:lnTo>
                  <a:lnTo>
                    <a:pt x="4757928" y="1524"/>
                  </a:lnTo>
                  <a:lnTo>
                    <a:pt x="4757928" y="6095"/>
                  </a:lnTo>
                  <a:lnTo>
                    <a:pt x="4756404" y="7619"/>
                  </a:lnTo>
                  <a:lnTo>
                    <a:pt x="4753355" y="7619"/>
                  </a:lnTo>
                  <a:lnTo>
                    <a:pt x="4751831" y="6095"/>
                  </a:lnTo>
                  <a:close/>
                </a:path>
                <a:path w="7226934" h="7620">
                  <a:moveTo>
                    <a:pt x="4788408" y="6095"/>
                  </a:moveTo>
                  <a:lnTo>
                    <a:pt x="4788408" y="1524"/>
                  </a:lnTo>
                  <a:lnTo>
                    <a:pt x="4789931" y="0"/>
                  </a:lnTo>
                  <a:lnTo>
                    <a:pt x="4792979" y="0"/>
                  </a:lnTo>
                  <a:lnTo>
                    <a:pt x="4796028" y="3048"/>
                  </a:lnTo>
                  <a:lnTo>
                    <a:pt x="4796028" y="4571"/>
                  </a:lnTo>
                  <a:lnTo>
                    <a:pt x="4792979" y="7619"/>
                  </a:lnTo>
                  <a:lnTo>
                    <a:pt x="4789931" y="7619"/>
                  </a:lnTo>
                  <a:lnTo>
                    <a:pt x="4788408" y="6095"/>
                  </a:lnTo>
                  <a:close/>
                </a:path>
                <a:path w="7226934" h="7620">
                  <a:moveTo>
                    <a:pt x="4831079" y="6095"/>
                  </a:moveTo>
                  <a:lnTo>
                    <a:pt x="4831079" y="1524"/>
                  </a:lnTo>
                  <a:lnTo>
                    <a:pt x="4832604" y="3048"/>
                  </a:lnTo>
                  <a:lnTo>
                    <a:pt x="4832604" y="4571"/>
                  </a:lnTo>
                  <a:lnTo>
                    <a:pt x="4831079" y="6095"/>
                  </a:lnTo>
                  <a:close/>
                </a:path>
                <a:path w="7226934" h="7620">
                  <a:moveTo>
                    <a:pt x="4826508" y="7619"/>
                  </a:moveTo>
                  <a:lnTo>
                    <a:pt x="4826508" y="0"/>
                  </a:lnTo>
                  <a:lnTo>
                    <a:pt x="4831079" y="0"/>
                  </a:lnTo>
                  <a:lnTo>
                    <a:pt x="4831079" y="7619"/>
                  </a:lnTo>
                  <a:lnTo>
                    <a:pt x="4826508" y="7619"/>
                  </a:lnTo>
                  <a:close/>
                </a:path>
                <a:path w="7226934" h="7620">
                  <a:moveTo>
                    <a:pt x="4824984" y="6095"/>
                  </a:moveTo>
                  <a:lnTo>
                    <a:pt x="4824984" y="1524"/>
                  </a:lnTo>
                  <a:lnTo>
                    <a:pt x="4826508" y="1524"/>
                  </a:lnTo>
                  <a:lnTo>
                    <a:pt x="4826508" y="6095"/>
                  </a:lnTo>
                  <a:lnTo>
                    <a:pt x="4824984" y="6095"/>
                  </a:lnTo>
                  <a:close/>
                </a:path>
                <a:path w="7226934" h="7620">
                  <a:moveTo>
                    <a:pt x="4867655" y="6095"/>
                  </a:moveTo>
                  <a:lnTo>
                    <a:pt x="4867655" y="1524"/>
                  </a:lnTo>
                  <a:lnTo>
                    <a:pt x="4869179" y="1524"/>
                  </a:lnTo>
                  <a:lnTo>
                    <a:pt x="4869179" y="6095"/>
                  </a:lnTo>
                  <a:lnTo>
                    <a:pt x="4867655" y="6095"/>
                  </a:lnTo>
                  <a:close/>
                </a:path>
                <a:path w="7226934" h="7620">
                  <a:moveTo>
                    <a:pt x="4863084" y="7619"/>
                  </a:moveTo>
                  <a:lnTo>
                    <a:pt x="4863084" y="0"/>
                  </a:lnTo>
                  <a:lnTo>
                    <a:pt x="4867655" y="0"/>
                  </a:lnTo>
                  <a:lnTo>
                    <a:pt x="4867655" y="7619"/>
                  </a:lnTo>
                  <a:lnTo>
                    <a:pt x="4863084" y="7619"/>
                  </a:lnTo>
                  <a:close/>
                </a:path>
                <a:path w="7226934" h="7620">
                  <a:moveTo>
                    <a:pt x="4861560" y="6095"/>
                  </a:moveTo>
                  <a:lnTo>
                    <a:pt x="4861560" y="1524"/>
                  </a:lnTo>
                  <a:lnTo>
                    <a:pt x="4863084" y="1524"/>
                  </a:lnTo>
                  <a:lnTo>
                    <a:pt x="4863084" y="6095"/>
                  </a:lnTo>
                  <a:lnTo>
                    <a:pt x="4861560" y="6095"/>
                  </a:lnTo>
                  <a:close/>
                </a:path>
                <a:path w="7226934" h="7620">
                  <a:moveTo>
                    <a:pt x="4904231" y="6095"/>
                  </a:moveTo>
                  <a:lnTo>
                    <a:pt x="4904231" y="1524"/>
                  </a:lnTo>
                  <a:lnTo>
                    <a:pt x="4905755" y="1524"/>
                  </a:lnTo>
                  <a:lnTo>
                    <a:pt x="4905755" y="6095"/>
                  </a:lnTo>
                  <a:lnTo>
                    <a:pt x="4904231" y="6095"/>
                  </a:lnTo>
                  <a:close/>
                </a:path>
                <a:path w="7226934" h="7620">
                  <a:moveTo>
                    <a:pt x="4899660" y="7619"/>
                  </a:moveTo>
                  <a:lnTo>
                    <a:pt x="4899660" y="0"/>
                  </a:lnTo>
                  <a:lnTo>
                    <a:pt x="4904231" y="0"/>
                  </a:lnTo>
                  <a:lnTo>
                    <a:pt x="4904231" y="7619"/>
                  </a:lnTo>
                  <a:lnTo>
                    <a:pt x="4899660" y="7619"/>
                  </a:lnTo>
                  <a:close/>
                </a:path>
                <a:path w="7226934" h="7620">
                  <a:moveTo>
                    <a:pt x="4898136" y="6095"/>
                  </a:moveTo>
                  <a:lnTo>
                    <a:pt x="4898136" y="1524"/>
                  </a:lnTo>
                  <a:lnTo>
                    <a:pt x="4899660" y="1524"/>
                  </a:lnTo>
                  <a:lnTo>
                    <a:pt x="4899660" y="6095"/>
                  </a:lnTo>
                  <a:lnTo>
                    <a:pt x="4898136" y="6095"/>
                  </a:lnTo>
                  <a:close/>
                </a:path>
                <a:path w="7226934" h="7620">
                  <a:moveTo>
                    <a:pt x="4940808" y="6095"/>
                  </a:moveTo>
                  <a:lnTo>
                    <a:pt x="4940808" y="1524"/>
                  </a:lnTo>
                  <a:lnTo>
                    <a:pt x="4942331" y="1524"/>
                  </a:lnTo>
                  <a:lnTo>
                    <a:pt x="4942331" y="6095"/>
                  </a:lnTo>
                  <a:lnTo>
                    <a:pt x="4940808" y="6095"/>
                  </a:lnTo>
                  <a:close/>
                </a:path>
                <a:path w="7226934" h="7620">
                  <a:moveTo>
                    <a:pt x="4934712" y="4571"/>
                  </a:moveTo>
                  <a:lnTo>
                    <a:pt x="4934712" y="3048"/>
                  </a:lnTo>
                  <a:lnTo>
                    <a:pt x="4937760" y="0"/>
                  </a:lnTo>
                  <a:lnTo>
                    <a:pt x="4940808" y="0"/>
                  </a:lnTo>
                  <a:lnTo>
                    <a:pt x="4940808" y="7619"/>
                  </a:lnTo>
                  <a:lnTo>
                    <a:pt x="4937760" y="7619"/>
                  </a:lnTo>
                  <a:lnTo>
                    <a:pt x="4934712" y="4571"/>
                  </a:lnTo>
                  <a:close/>
                </a:path>
                <a:path w="7226934" h="7620">
                  <a:moveTo>
                    <a:pt x="4972812" y="6095"/>
                  </a:moveTo>
                  <a:lnTo>
                    <a:pt x="4972812" y="1524"/>
                  </a:lnTo>
                  <a:lnTo>
                    <a:pt x="4974336" y="0"/>
                  </a:lnTo>
                  <a:lnTo>
                    <a:pt x="4977384" y="0"/>
                  </a:lnTo>
                  <a:lnTo>
                    <a:pt x="4978908" y="1524"/>
                  </a:lnTo>
                  <a:lnTo>
                    <a:pt x="4978908" y="6095"/>
                  </a:lnTo>
                  <a:lnTo>
                    <a:pt x="4977384" y="7619"/>
                  </a:lnTo>
                  <a:lnTo>
                    <a:pt x="4974336" y="7619"/>
                  </a:lnTo>
                  <a:lnTo>
                    <a:pt x="4972812" y="6095"/>
                  </a:lnTo>
                  <a:close/>
                </a:path>
                <a:path w="7226934" h="7620">
                  <a:moveTo>
                    <a:pt x="5009387" y="6095"/>
                  </a:moveTo>
                  <a:lnTo>
                    <a:pt x="5009387" y="1524"/>
                  </a:lnTo>
                  <a:lnTo>
                    <a:pt x="5010912" y="0"/>
                  </a:lnTo>
                  <a:lnTo>
                    <a:pt x="5013960" y="0"/>
                  </a:lnTo>
                  <a:lnTo>
                    <a:pt x="5017008" y="3048"/>
                  </a:lnTo>
                  <a:lnTo>
                    <a:pt x="5017008" y="4571"/>
                  </a:lnTo>
                  <a:lnTo>
                    <a:pt x="5013960" y="7619"/>
                  </a:lnTo>
                  <a:lnTo>
                    <a:pt x="5010912" y="7619"/>
                  </a:lnTo>
                  <a:lnTo>
                    <a:pt x="5009387" y="6095"/>
                  </a:lnTo>
                  <a:close/>
                </a:path>
                <a:path w="7226934" h="7620">
                  <a:moveTo>
                    <a:pt x="5052060" y="6095"/>
                  </a:moveTo>
                  <a:lnTo>
                    <a:pt x="5052060" y="1524"/>
                  </a:lnTo>
                  <a:lnTo>
                    <a:pt x="5053584" y="3048"/>
                  </a:lnTo>
                  <a:lnTo>
                    <a:pt x="5053584" y="4571"/>
                  </a:lnTo>
                  <a:lnTo>
                    <a:pt x="5052060" y="6095"/>
                  </a:lnTo>
                  <a:close/>
                </a:path>
                <a:path w="7226934" h="7620">
                  <a:moveTo>
                    <a:pt x="5047487" y="7619"/>
                  </a:moveTo>
                  <a:lnTo>
                    <a:pt x="5047487" y="0"/>
                  </a:lnTo>
                  <a:lnTo>
                    <a:pt x="5052060" y="0"/>
                  </a:lnTo>
                  <a:lnTo>
                    <a:pt x="5052060" y="7619"/>
                  </a:lnTo>
                  <a:lnTo>
                    <a:pt x="5047487" y="7619"/>
                  </a:lnTo>
                  <a:close/>
                </a:path>
                <a:path w="7226934" h="7620">
                  <a:moveTo>
                    <a:pt x="5045963" y="6095"/>
                  </a:moveTo>
                  <a:lnTo>
                    <a:pt x="5045963" y="1524"/>
                  </a:lnTo>
                  <a:lnTo>
                    <a:pt x="5047487" y="1524"/>
                  </a:lnTo>
                  <a:lnTo>
                    <a:pt x="5047487" y="6095"/>
                  </a:lnTo>
                  <a:lnTo>
                    <a:pt x="5045963" y="6095"/>
                  </a:lnTo>
                  <a:close/>
                </a:path>
                <a:path w="7226934" h="7620">
                  <a:moveTo>
                    <a:pt x="5088636" y="6095"/>
                  </a:moveTo>
                  <a:lnTo>
                    <a:pt x="5088636" y="1524"/>
                  </a:lnTo>
                  <a:lnTo>
                    <a:pt x="5090160" y="1524"/>
                  </a:lnTo>
                  <a:lnTo>
                    <a:pt x="5090160" y="6095"/>
                  </a:lnTo>
                  <a:lnTo>
                    <a:pt x="5088636" y="6095"/>
                  </a:lnTo>
                  <a:close/>
                </a:path>
                <a:path w="7226934" h="7620">
                  <a:moveTo>
                    <a:pt x="5084063" y="7619"/>
                  </a:moveTo>
                  <a:lnTo>
                    <a:pt x="5084063" y="0"/>
                  </a:lnTo>
                  <a:lnTo>
                    <a:pt x="5088636" y="0"/>
                  </a:lnTo>
                  <a:lnTo>
                    <a:pt x="5088636" y="7619"/>
                  </a:lnTo>
                  <a:lnTo>
                    <a:pt x="5084063" y="7619"/>
                  </a:lnTo>
                  <a:close/>
                </a:path>
                <a:path w="7226934" h="7620">
                  <a:moveTo>
                    <a:pt x="5082539" y="6095"/>
                  </a:moveTo>
                  <a:lnTo>
                    <a:pt x="5082539" y="1524"/>
                  </a:lnTo>
                  <a:lnTo>
                    <a:pt x="5084063" y="1524"/>
                  </a:lnTo>
                  <a:lnTo>
                    <a:pt x="5084063" y="6095"/>
                  </a:lnTo>
                  <a:lnTo>
                    <a:pt x="5082539" y="6095"/>
                  </a:lnTo>
                  <a:close/>
                </a:path>
                <a:path w="7226934" h="7620">
                  <a:moveTo>
                    <a:pt x="5125212" y="6095"/>
                  </a:moveTo>
                  <a:lnTo>
                    <a:pt x="5125212" y="1524"/>
                  </a:lnTo>
                  <a:lnTo>
                    <a:pt x="5126736" y="1524"/>
                  </a:lnTo>
                  <a:lnTo>
                    <a:pt x="5126736" y="6095"/>
                  </a:lnTo>
                  <a:lnTo>
                    <a:pt x="5125212" y="6095"/>
                  </a:lnTo>
                  <a:close/>
                </a:path>
                <a:path w="7226934" h="7620">
                  <a:moveTo>
                    <a:pt x="5120639" y="7619"/>
                  </a:moveTo>
                  <a:lnTo>
                    <a:pt x="5120639" y="0"/>
                  </a:lnTo>
                  <a:lnTo>
                    <a:pt x="5125212" y="0"/>
                  </a:lnTo>
                  <a:lnTo>
                    <a:pt x="5125212" y="7619"/>
                  </a:lnTo>
                  <a:lnTo>
                    <a:pt x="5120639" y="7619"/>
                  </a:lnTo>
                  <a:close/>
                </a:path>
                <a:path w="7226934" h="7620">
                  <a:moveTo>
                    <a:pt x="5119116" y="6095"/>
                  </a:moveTo>
                  <a:lnTo>
                    <a:pt x="5119116" y="1524"/>
                  </a:lnTo>
                  <a:lnTo>
                    <a:pt x="5120639" y="1524"/>
                  </a:lnTo>
                  <a:lnTo>
                    <a:pt x="5120639" y="6095"/>
                  </a:lnTo>
                  <a:lnTo>
                    <a:pt x="5119116" y="6095"/>
                  </a:lnTo>
                  <a:close/>
                </a:path>
                <a:path w="7226934" h="7620">
                  <a:moveTo>
                    <a:pt x="5155692" y="4571"/>
                  </a:moveTo>
                  <a:lnTo>
                    <a:pt x="5155692" y="3048"/>
                  </a:lnTo>
                  <a:lnTo>
                    <a:pt x="5158739" y="0"/>
                  </a:lnTo>
                  <a:lnTo>
                    <a:pt x="5161787" y="0"/>
                  </a:lnTo>
                  <a:lnTo>
                    <a:pt x="5163312" y="1524"/>
                  </a:lnTo>
                  <a:lnTo>
                    <a:pt x="5163312" y="6095"/>
                  </a:lnTo>
                  <a:lnTo>
                    <a:pt x="5161787" y="7619"/>
                  </a:lnTo>
                  <a:lnTo>
                    <a:pt x="5158739" y="7619"/>
                  </a:lnTo>
                  <a:lnTo>
                    <a:pt x="5155692" y="4571"/>
                  </a:lnTo>
                  <a:close/>
                </a:path>
                <a:path w="7226934" h="7620">
                  <a:moveTo>
                    <a:pt x="5193792" y="6095"/>
                  </a:moveTo>
                  <a:lnTo>
                    <a:pt x="5193792" y="1524"/>
                  </a:lnTo>
                  <a:lnTo>
                    <a:pt x="5195316" y="0"/>
                  </a:lnTo>
                  <a:lnTo>
                    <a:pt x="5198363" y="0"/>
                  </a:lnTo>
                  <a:lnTo>
                    <a:pt x="5199887" y="1524"/>
                  </a:lnTo>
                  <a:lnTo>
                    <a:pt x="5199887" y="6095"/>
                  </a:lnTo>
                  <a:lnTo>
                    <a:pt x="5198363" y="7619"/>
                  </a:lnTo>
                  <a:lnTo>
                    <a:pt x="5195316" y="7619"/>
                  </a:lnTo>
                  <a:lnTo>
                    <a:pt x="5193792" y="6095"/>
                  </a:lnTo>
                  <a:close/>
                </a:path>
                <a:path w="7226934" h="7620">
                  <a:moveTo>
                    <a:pt x="5230368" y="6095"/>
                  </a:moveTo>
                  <a:lnTo>
                    <a:pt x="5230368" y="1524"/>
                  </a:lnTo>
                  <a:lnTo>
                    <a:pt x="5231892" y="0"/>
                  </a:lnTo>
                  <a:lnTo>
                    <a:pt x="5234939" y="0"/>
                  </a:lnTo>
                  <a:lnTo>
                    <a:pt x="5237987" y="3048"/>
                  </a:lnTo>
                  <a:lnTo>
                    <a:pt x="5237987" y="4571"/>
                  </a:lnTo>
                  <a:lnTo>
                    <a:pt x="5234939" y="7619"/>
                  </a:lnTo>
                  <a:lnTo>
                    <a:pt x="5231892" y="7619"/>
                  </a:lnTo>
                  <a:lnTo>
                    <a:pt x="5230368" y="6095"/>
                  </a:lnTo>
                  <a:close/>
                </a:path>
                <a:path w="7226934" h="7620">
                  <a:moveTo>
                    <a:pt x="5273039" y="6095"/>
                  </a:moveTo>
                  <a:lnTo>
                    <a:pt x="5273039" y="1524"/>
                  </a:lnTo>
                  <a:lnTo>
                    <a:pt x="5274563" y="1524"/>
                  </a:lnTo>
                  <a:lnTo>
                    <a:pt x="5274563" y="6095"/>
                  </a:lnTo>
                  <a:lnTo>
                    <a:pt x="5273039" y="6095"/>
                  </a:lnTo>
                  <a:close/>
                </a:path>
                <a:path w="7226934" h="7620">
                  <a:moveTo>
                    <a:pt x="5268468" y="7619"/>
                  </a:moveTo>
                  <a:lnTo>
                    <a:pt x="5268468" y="0"/>
                  </a:lnTo>
                  <a:lnTo>
                    <a:pt x="5273039" y="0"/>
                  </a:lnTo>
                  <a:lnTo>
                    <a:pt x="5273039" y="7619"/>
                  </a:lnTo>
                  <a:lnTo>
                    <a:pt x="5268468" y="7619"/>
                  </a:lnTo>
                  <a:close/>
                </a:path>
                <a:path w="7226934" h="7620">
                  <a:moveTo>
                    <a:pt x="5266944" y="6095"/>
                  </a:moveTo>
                  <a:lnTo>
                    <a:pt x="5266944" y="1524"/>
                  </a:lnTo>
                  <a:lnTo>
                    <a:pt x="5268468" y="1524"/>
                  </a:lnTo>
                  <a:lnTo>
                    <a:pt x="5268468" y="6095"/>
                  </a:lnTo>
                  <a:lnTo>
                    <a:pt x="5266944" y="6095"/>
                  </a:lnTo>
                  <a:close/>
                </a:path>
                <a:path w="7226934" h="7620">
                  <a:moveTo>
                    <a:pt x="5309616" y="6095"/>
                  </a:moveTo>
                  <a:lnTo>
                    <a:pt x="5309616" y="1524"/>
                  </a:lnTo>
                  <a:lnTo>
                    <a:pt x="5311139" y="1524"/>
                  </a:lnTo>
                  <a:lnTo>
                    <a:pt x="5311139" y="6095"/>
                  </a:lnTo>
                  <a:lnTo>
                    <a:pt x="5309616" y="6095"/>
                  </a:lnTo>
                  <a:close/>
                </a:path>
                <a:path w="7226934" h="7620">
                  <a:moveTo>
                    <a:pt x="5305044" y="7619"/>
                  </a:moveTo>
                  <a:lnTo>
                    <a:pt x="5305044" y="0"/>
                  </a:lnTo>
                  <a:lnTo>
                    <a:pt x="5309616" y="0"/>
                  </a:lnTo>
                  <a:lnTo>
                    <a:pt x="5309616" y="7619"/>
                  </a:lnTo>
                  <a:lnTo>
                    <a:pt x="5305044" y="7619"/>
                  </a:lnTo>
                  <a:close/>
                </a:path>
                <a:path w="7226934" h="7620">
                  <a:moveTo>
                    <a:pt x="5303520" y="6095"/>
                  </a:moveTo>
                  <a:lnTo>
                    <a:pt x="5303520" y="1524"/>
                  </a:lnTo>
                  <a:lnTo>
                    <a:pt x="5305044" y="1524"/>
                  </a:lnTo>
                  <a:lnTo>
                    <a:pt x="5305044" y="6095"/>
                  </a:lnTo>
                  <a:lnTo>
                    <a:pt x="5303520" y="6095"/>
                  </a:lnTo>
                  <a:close/>
                </a:path>
                <a:path w="7226934" h="7620">
                  <a:moveTo>
                    <a:pt x="5346192" y="6095"/>
                  </a:moveTo>
                  <a:lnTo>
                    <a:pt x="5346192" y="1524"/>
                  </a:lnTo>
                  <a:lnTo>
                    <a:pt x="5347716" y="1524"/>
                  </a:lnTo>
                  <a:lnTo>
                    <a:pt x="5347716" y="6095"/>
                  </a:lnTo>
                  <a:lnTo>
                    <a:pt x="5346192" y="6095"/>
                  </a:lnTo>
                  <a:close/>
                </a:path>
                <a:path w="7226934" h="7620">
                  <a:moveTo>
                    <a:pt x="5341620" y="7619"/>
                  </a:moveTo>
                  <a:lnTo>
                    <a:pt x="5341620" y="0"/>
                  </a:lnTo>
                  <a:lnTo>
                    <a:pt x="5346192" y="0"/>
                  </a:lnTo>
                  <a:lnTo>
                    <a:pt x="5346192" y="7619"/>
                  </a:lnTo>
                  <a:lnTo>
                    <a:pt x="5341620" y="7619"/>
                  </a:lnTo>
                  <a:close/>
                </a:path>
                <a:path w="7226934" h="7620">
                  <a:moveTo>
                    <a:pt x="5340096" y="6095"/>
                  </a:moveTo>
                  <a:lnTo>
                    <a:pt x="5340096" y="1524"/>
                  </a:lnTo>
                  <a:lnTo>
                    <a:pt x="5341620" y="1524"/>
                  </a:lnTo>
                  <a:lnTo>
                    <a:pt x="5341620" y="6095"/>
                  </a:lnTo>
                  <a:lnTo>
                    <a:pt x="5340096" y="6095"/>
                  </a:lnTo>
                  <a:close/>
                </a:path>
                <a:path w="7226934" h="7620">
                  <a:moveTo>
                    <a:pt x="5376671" y="4571"/>
                  </a:moveTo>
                  <a:lnTo>
                    <a:pt x="5376671" y="3048"/>
                  </a:lnTo>
                  <a:lnTo>
                    <a:pt x="5379720" y="0"/>
                  </a:lnTo>
                  <a:lnTo>
                    <a:pt x="5382768" y="0"/>
                  </a:lnTo>
                  <a:lnTo>
                    <a:pt x="5384292" y="1524"/>
                  </a:lnTo>
                  <a:lnTo>
                    <a:pt x="5384292" y="6095"/>
                  </a:lnTo>
                  <a:lnTo>
                    <a:pt x="5382768" y="7619"/>
                  </a:lnTo>
                  <a:lnTo>
                    <a:pt x="5379720" y="7619"/>
                  </a:lnTo>
                  <a:lnTo>
                    <a:pt x="5376671" y="4571"/>
                  </a:lnTo>
                  <a:close/>
                </a:path>
                <a:path w="7226934" h="7620">
                  <a:moveTo>
                    <a:pt x="5414771" y="6095"/>
                  </a:moveTo>
                  <a:lnTo>
                    <a:pt x="5414771" y="1524"/>
                  </a:lnTo>
                  <a:lnTo>
                    <a:pt x="5416296" y="0"/>
                  </a:lnTo>
                  <a:lnTo>
                    <a:pt x="5419344" y="0"/>
                  </a:lnTo>
                  <a:lnTo>
                    <a:pt x="5420868" y="1524"/>
                  </a:lnTo>
                  <a:lnTo>
                    <a:pt x="5420868" y="6095"/>
                  </a:lnTo>
                  <a:lnTo>
                    <a:pt x="5419344" y="7619"/>
                  </a:lnTo>
                  <a:lnTo>
                    <a:pt x="5416296" y="7619"/>
                  </a:lnTo>
                  <a:lnTo>
                    <a:pt x="5414771" y="6095"/>
                  </a:lnTo>
                  <a:close/>
                </a:path>
                <a:path w="7226934" h="7620">
                  <a:moveTo>
                    <a:pt x="5451347" y="6095"/>
                  </a:moveTo>
                  <a:lnTo>
                    <a:pt x="5451347" y="1524"/>
                  </a:lnTo>
                  <a:lnTo>
                    <a:pt x="5452871" y="0"/>
                  </a:lnTo>
                  <a:lnTo>
                    <a:pt x="5455920" y="0"/>
                  </a:lnTo>
                  <a:lnTo>
                    <a:pt x="5458968" y="3048"/>
                  </a:lnTo>
                  <a:lnTo>
                    <a:pt x="5458968" y="4571"/>
                  </a:lnTo>
                  <a:lnTo>
                    <a:pt x="5455920" y="7619"/>
                  </a:lnTo>
                  <a:lnTo>
                    <a:pt x="5452871" y="7619"/>
                  </a:lnTo>
                  <a:lnTo>
                    <a:pt x="5451347" y="6095"/>
                  </a:lnTo>
                  <a:close/>
                </a:path>
                <a:path w="7226934" h="7620">
                  <a:moveTo>
                    <a:pt x="5494020" y="6095"/>
                  </a:moveTo>
                  <a:lnTo>
                    <a:pt x="5494020" y="1524"/>
                  </a:lnTo>
                  <a:lnTo>
                    <a:pt x="5495544" y="1524"/>
                  </a:lnTo>
                  <a:lnTo>
                    <a:pt x="5495544" y="6095"/>
                  </a:lnTo>
                  <a:lnTo>
                    <a:pt x="5494020" y="6095"/>
                  </a:lnTo>
                  <a:close/>
                </a:path>
                <a:path w="7226934" h="7620">
                  <a:moveTo>
                    <a:pt x="5489447" y="7619"/>
                  </a:moveTo>
                  <a:lnTo>
                    <a:pt x="5489447" y="0"/>
                  </a:lnTo>
                  <a:lnTo>
                    <a:pt x="5494020" y="0"/>
                  </a:lnTo>
                  <a:lnTo>
                    <a:pt x="5494020" y="7619"/>
                  </a:lnTo>
                  <a:lnTo>
                    <a:pt x="5489447" y="7619"/>
                  </a:lnTo>
                  <a:close/>
                </a:path>
                <a:path w="7226934" h="7620">
                  <a:moveTo>
                    <a:pt x="5487923" y="6095"/>
                  </a:moveTo>
                  <a:lnTo>
                    <a:pt x="5487923" y="1524"/>
                  </a:lnTo>
                  <a:lnTo>
                    <a:pt x="5489447" y="1524"/>
                  </a:lnTo>
                  <a:lnTo>
                    <a:pt x="5489447" y="6095"/>
                  </a:lnTo>
                  <a:lnTo>
                    <a:pt x="5487923" y="6095"/>
                  </a:lnTo>
                  <a:close/>
                </a:path>
                <a:path w="7226934" h="7620">
                  <a:moveTo>
                    <a:pt x="5530596" y="6095"/>
                  </a:moveTo>
                  <a:lnTo>
                    <a:pt x="5530596" y="1524"/>
                  </a:lnTo>
                  <a:lnTo>
                    <a:pt x="5532120" y="1524"/>
                  </a:lnTo>
                  <a:lnTo>
                    <a:pt x="5532120" y="6095"/>
                  </a:lnTo>
                  <a:lnTo>
                    <a:pt x="5530596" y="6095"/>
                  </a:lnTo>
                  <a:close/>
                </a:path>
                <a:path w="7226934" h="7620">
                  <a:moveTo>
                    <a:pt x="5526023" y="7619"/>
                  </a:moveTo>
                  <a:lnTo>
                    <a:pt x="5526023" y="0"/>
                  </a:lnTo>
                  <a:lnTo>
                    <a:pt x="5530596" y="0"/>
                  </a:lnTo>
                  <a:lnTo>
                    <a:pt x="5530596" y="7619"/>
                  </a:lnTo>
                  <a:lnTo>
                    <a:pt x="5526023" y="7619"/>
                  </a:lnTo>
                  <a:close/>
                </a:path>
                <a:path w="7226934" h="7620">
                  <a:moveTo>
                    <a:pt x="5524500" y="6095"/>
                  </a:moveTo>
                  <a:lnTo>
                    <a:pt x="5524500" y="1524"/>
                  </a:lnTo>
                  <a:lnTo>
                    <a:pt x="5526023" y="1524"/>
                  </a:lnTo>
                  <a:lnTo>
                    <a:pt x="5526023" y="6095"/>
                  </a:lnTo>
                  <a:lnTo>
                    <a:pt x="5524500" y="6095"/>
                  </a:lnTo>
                  <a:close/>
                </a:path>
                <a:path w="7226934" h="7620">
                  <a:moveTo>
                    <a:pt x="5567171" y="6095"/>
                  </a:moveTo>
                  <a:lnTo>
                    <a:pt x="5567171" y="1524"/>
                  </a:lnTo>
                  <a:lnTo>
                    <a:pt x="5568696" y="1524"/>
                  </a:lnTo>
                  <a:lnTo>
                    <a:pt x="5568696" y="6095"/>
                  </a:lnTo>
                  <a:lnTo>
                    <a:pt x="5567171" y="6095"/>
                  </a:lnTo>
                  <a:close/>
                </a:path>
                <a:path w="7226934" h="7620">
                  <a:moveTo>
                    <a:pt x="5562600" y="7619"/>
                  </a:moveTo>
                  <a:lnTo>
                    <a:pt x="5562600" y="0"/>
                  </a:lnTo>
                  <a:lnTo>
                    <a:pt x="5567171" y="0"/>
                  </a:lnTo>
                  <a:lnTo>
                    <a:pt x="5567171" y="7619"/>
                  </a:lnTo>
                  <a:lnTo>
                    <a:pt x="5562600" y="7619"/>
                  </a:lnTo>
                  <a:close/>
                </a:path>
                <a:path w="7226934" h="7620">
                  <a:moveTo>
                    <a:pt x="5561076" y="6095"/>
                  </a:moveTo>
                  <a:lnTo>
                    <a:pt x="5561076" y="1524"/>
                  </a:lnTo>
                  <a:lnTo>
                    <a:pt x="5562600" y="1524"/>
                  </a:lnTo>
                  <a:lnTo>
                    <a:pt x="5562600" y="6095"/>
                  </a:lnTo>
                  <a:lnTo>
                    <a:pt x="5561076" y="6095"/>
                  </a:lnTo>
                  <a:close/>
                </a:path>
                <a:path w="7226934" h="7620">
                  <a:moveTo>
                    <a:pt x="5597652" y="4571"/>
                  </a:moveTo>
                  <a:lnTo>
                    <a:pt x="5597652" y="3048"/>
                  </a:lnTo>
                  <a:lnTo>
                    <a:pt x="5600700" y="0"/>
                  </a:lnTo>
                  <a:lnTo>
                    <a:pt x="5603747" y="0"/>
                  </a:lnTo>
                  <a:lnTo>
                    <a:pt x="5605271" y="1524"/>
                  </a:lnTo>
                  <a:lnTo>
                    <a:pt x="5605271" y="6095"/>
                  </a:lnTo>
                  <a:lnTo>
                    <a:pt x="5603747" y="7619"/>
                  </a:lnTo>
                  <a:lnTo>
                    <a:pt x="5600700" y="7619"/>
                  </a:lnTo>
                  <a:lnTo>
                    <a:pt x="5597652" y="4571"/>
                  </a:lnTo>
                  <a:close/>
                </a:path>
                <a:path w="7226934" h="7620">
                  <a:moveTo>
                    <a:pt x="5635752" y="6095"/>
                  </a:moveTo>
                  <a:lnTo>
                    <a:pt x="5635752" y="1524"/>
                  </a:lnTo>
                  <a:lnTo>
                    <a:pt x="5637276" y="0"/>
                  </a:lnTo>
                  <a:lnTo>
                    <a:pt x="5640323" y="0"/>
                  </a:lnTo>
                  <a:lnTo>
                    <a:pt x="5641847" y="1524"/>
                  </a:lnTo>
                  <a:lnTo>
                    <a:pt x="5641847" y="6095"/>
                  </a:lnTo>
                  <a:lnTo>
                    <a:pt x="5640323" y="7619"/>
                  </a:lnTo>
                  <a:lnTo>
                    <a:pt x="5637276" y="7619"/>
                  </a:lnTo>
                  <a:lnTo>
                    <a:pt x="5635752" y="6095"/>
                  </a:lnTo>
                  <a:close/>
                </a:path>
                <a:path w="7226934" h="7620">
                  <a:moveTo>
                    <a:pt x="5672328" y="6095"/>
                  </a:moveTo>
                  <a:lnTo>
                    <a:pt x="5672328" y="1524"/>
                  </a:lnTo>
                  <a:lnTo>
                    <a:pt x="5673852" y="0"/>
                  </a:lnTo>
                  <a:lnTo>
                    <a:pt x="5676900" y="0"/>
                  </a:lnTo>
                  <a:lnTo>
                    <a:pt x="5679947" y="3048"/>
                  </a:lnTo>
                  <a:lnTo>
                    <a:pt x="5679947" y="4571"/>
                  </a:lnTo>
                  <a:lnTo>
                    <a:pt x="5676900" y="7619"/>
                  </a:lnTo>
                  <a:lnTo>
                    <a:pt x="5673852" y="7619"/>
                  </a:lnTo>
                  <a:lnTo>
                    <a:pt x="5672328" y="6095"/>
                  </a:lnTo>
                  <a:close/>
                </a:path>
                <a:path w="7226934" h="7620">
                  <a:moveTo>
                    <a:pt x="5715000" y="6095"/>
                  </a:moveTo>
                  <a:lnTo>
                    <a:pt x="5715000" y="1524"/>
                  </a:lnTo>
                  <a:lnTo>
                    <a:pt x="5716523" y="1524"/>
                  </a:lnTo>
                  <a:lnTo>
                    <a:pt x="5716523" y="6095"/>
                  </a:lnTo>
                  <a:lnTo>
                    <a:pt x="5715000" y="6095"/>
                  </a:lnTo>
                  <a:close/>
                </a:path>
                <a:path w="7226934" h="7620">
                  <a:moveTo>
                    <a:pt x="5710428" y="7619"/>
                  </a:moveTo>
                  <a:lnTo>
                    <a:pt x="5710428" y="0"/>
                  </a:lnTo>
                  <a:lnTo>
                    <a:pt x="5715000" y="0"/>
                  </a:lnTo>
                  <a:lnTo>
                    <a:pt x="5715000" y="7619"/>
                  </a:lnTo>
                  <a:lnTo>
                    <a:pt x="5710428" y="7619"/>
                  </a:lnTo>
                  <a:close/>
                </a:path>
                <a:path w="7226934" h="7620">
                  <a:moveTo>
                    <a:pt x="5708904" y="6095"/>
                  </a:moveTo>
                  <a:lnTo>
                    <a:pt x="5708904" y="1524"/>
                  </a:lnTo>
                  <a:lnTo>
                    <a:pt x="5710428" y="1524"/>
                  </a:lnTo>
                  <a:lnTo>
                    <a:pt x="5710428" y="6095"/>
                  </a:lnTo>
                  <a:lnTo>
                    <a:pt x="5708904" y="6095"/>
                  </a:lnTo>
                  <a:close/>
                </a:path>
                <a:path w="7226934" h="7620">
                  <a:moveTo>
                    <a:pt x="5751576" y="6095"/>
                  </a:moveTo>
                  <a:lnTo>
                    <a:pt x="5751576" y="1524"/>
                  </a:lnTo>
                  <a:lnTo>
                    <a:pt x="5753100" y="1524"/>
                  </a:lnTo>
                  <a:lnTo>
                    <a:pt x="5753100" y="6095"/>
                  </a:lnTo>
                  <a:lnTo>
                    <a:pt x="5751576" y="6095"/>
                  </a:lnTo>
                  <a:close/>
                </a:path>
                <a:path w="7226934" h="7620">
                  <a:moveTo>
                    <a:pt x="5747004" y="7619"/>
                  </a:moveTo>
                  <a:lnTo>
                    <a:pt x="5747004" y="0"/>
                  </a:lnTo>
                  <a:lnTo>
                    <a:pt x="5751576" y="0"/>
                  </a:lnTo>
                  <a:lnTo>
                    <a:pt x="5751576" y="7619"/>
                  </a:lnTo>
                  <a:lnTo>
                    <a:pt x="5747004" y="7619"/>
                  </a:lnTo>
                  <a:close/>
                </a:path>
                <a:path w="7226934" h="7620">
                  <a:moveTo>
                    <a:pt x="5745479" y="6095"/>
                  </a:moveTo>
                  <a:lnTo>
                    <a:pt x="5745479" y="1524"/>
                  </a:lnTo>
                  <a:lnTo>
                    <a:pt x="5747004" y="1524"/>
                  </a:lnTo>
                  <a:lnTo>
                    <a:pt x="5747004" y="6095"/>
                  </a:lnTo>
                  <a:lnTo>
                    <a:pt x="5745479" y="6095"/>
                  </a:lnTo>
                  <a:close/>
                </a:path>
                <a:path w="7226934" h="7620">
                  <a:moveTo>
                    <a:pt x="5788152" y="6095"/>
                  </a:moveTo>
                  <a:lnTo>
                    <a:pt x="5788152" y="1524"/>
                  </a:lnTo>
                  <a:lnTo>
                    <a:pt x="5789676" y="1524"/>
                  </a:lnTo>
                  <a:lnTo>
                    <a:pt x="5789676" y="6095"/>
                  </a:lnTo>
                  <a:lnTo>
                    <a:pt x="5788152" y="6095"/>
                  </a:lnTo>
                  <a:close/>
                </a:path>
                <a:path w="7226934" h="7620">
                  <a:moveTo>
                    <a:pt x="5783580" y="7619"/>
                  </a:moveTo>
                  <a:lnTo>
                    <a:pt x="5783580" y="0"/>
                  </a:lnTo>
                  <a:lnTo>
                    <a:pt x="5788152" y="0"/>
                  </a:lnTo>
                  <a:lnTo>
                    <a:pt x="5788152" y="7619"/>
                  </a:lnTo>
                  <a:lnTo>
                    <a:pt x="5783580" y="7619"/>
                  </a:lnTo>
                  <a:close/>
                </a:path>
                <a:path w="7226934" h="7620">
                  <a:moveTo>
                    <a:pt x="5782055" y="4571"/>
                  </a:moveTo>
                  <a:lnTo>
                    <a:pt x="5782055" y="3048"/>
                  </a:lnTo>
                  <a:lnTo>
                    <a:pt x="5783580" y="1524"/>
                  </a:lnTo>
                  <a:lnTo>
                    <a:pt x="5783580" y="6095"/>
                  </a:lnTo>
                  <a:lnTo>
                    <a:pt x="5782055" y="4571"/>
                  </a:lnTo>
                  <a:close/>
                </a:path>
                <a:path w="7226934" h="7620">
                  <a:moveTo>
                    <a:pt x="5818631" y="4571"/>
                  </a:moveTo>
                  <a:lnTo>
                    <a:pt x="5818631" y="3048"/>
                  </a:lnTo>
                  <a:lnTo>
                    <a:pt x="5821680" y="0"/>
                  </a:lnTo>
                  <a:lnTo>
                    <a:pt x="5824728" y="0"/>
                  </a:lnTo>
                  <a:lnTo>
                    <a:pt x="5826252" y="1524"/>
                  </a:lnTo>
                  <a:lnTo>
                    <a:pt x="5826252" y="6095"/>
                  </a:lnTo>
                  <a:lnTo>
                    <a:pt x="5824728" y="7619"/>
                  </a:lnTo>
                  <a:lnTo>
                    <a:pt x="5821680" y="7619"/>
                  </a:lnTo>
                  <a:lnTo>
                    <a:pt x="5818631" y="4571"/>
                  </a:lnTo>
                  <a:close/>
                </a:path>
                <a:path w="7226934" h="7620">
                  <a:moveTo>
                    <a:pt x="5856731" y="6095"/>
                  </a:moveTo>
                  <a:lnTo>
                    <a:pt x="5856731" y="1524"/>
                  </a:lnTo>
                  <a:lnTo>
                    <a:pt x="5858255" y="0"/>
                  </a:lnTo>
                  <a:lnTo>
                    <a:pt x="5861304" y="0"/>
                  </a:lnTo>
                  <a:lnTo>
                    <a:pt x="5862828" y="1524"/>
                  </a:lnTo>
                  <a:lnTo>
                    <a:pt x="5862828" y="6095"/>
                  </a:lnTo>
                  <a:lnTo>
                    <a:pt x="5861304" y="7619"/>
                  </a:lnTo>
                  <a:lnTo>
                    <a:pt x="5858255" y="7619"/>
                  </a:lnTo>
                  <a:lnTo>
                    <a:pt x="5856731" y="6095"/>
                  </a:lnTo>
                  <a:close/>
                </a:path>
                <a:path w="7226934" h="7620">
                  <a:moveTo>
                    <a:pt x="5893308" y="6095"/>
                  </a:moveTo>
                  <a:lnTo>
                    <a:pt x="5893308" y="1524"/>
                  </a:lnTo>
                  <a:lnTo>
                    <a:pt x="5894831" y="0"/>
                  </a:lnTo>
                  <a:lnTo>
                    <a:pt x="5897880" y="0"/>
                  </a:lnTo>
                  <a:lnTo>
                    <a:pt x="5900928" y="3048"/>
                  </a:lnTo>
                  <a:lnTo>
                    <a:pt x="5900928" y="4571"/>
                  </a:lnTo>
                  <a:lnTo>
                    <a:pt x="5897880" y="7619"/>
                  </a:lnTo>
                  <a:lnTo>
                    <a:pt x="5894831" y="7619"/>
                  </a:lnTo>
                  <a:lnTo>
                    <a:pt x="5893308" y="6095"/>
                  </a:lnTo>
                  <a:close/>
                </a:path>
                <a:path w="7226934" h="7620">
                  <a:moveTo>
                    <a:pt x="5935980" y="6095"/>
                  </a:moveTo>
                  <a:lnTo>
                    <a:pt x="5935980" y="1524"/>
                  </a:lnTo>
                  <a:lnTo>
                    <a:pt x="5937504" y="1524"/>
                  </a:lnTo>
                  <a:lnTo>
                    <a:pt x="5937504" y="6095"/>
                  </a:lnTo>
                  <a:lnTo>
                    <a:pt x="5935980" y="6095"/>
                  </a:lnTo>
                  <a:close/>
                </a:path>
                <a:path w="7226934" h="7620">
                  <a:moveTo>
                    <a:pt x="5931408" y="7619"/>
                  </a:moveTo>
                  <a:lnTo>
                    <a:pt x="5931408" y="0"/>
                  </a:lnTo>
                  <a:lnTo>
                    <a:pt x="5935980" y="0"/>
                  </a:lnTo>
                  <a:lnTo>
                    <a:pt x="5935980" y="7619"/>
                  </a:lnTo>
                  <a:lnTo>
                    <a:pt x="5931408" y="7619"/>
                  </a:lnTo>
                  <a:close/>
                </a:path>
                <a:path w="7226934" h="7620">
                  <a:moveTo>
                    <a:pt x="5929884" y="6095"/>
                  </a:moveTo>
                  <a:lnTo>
                    <a:pt x="5929884" y="1524"/>
                  </a:lnTo>
                  <a:lnTo>
                    <a:pt x="5931408" y="1524"/>
                  </a:lnTo>
                  <a:lnTo>
                    <a:pt x="5931408" y="6095"/>
                  </a:lnTo>
                  <a:lnTo>
                    <a:pt x="5929884" y="6095"/>
                  </a:lnTo>
                  <a:close/>
                </a:path>
                <a:path w="7226934" h="7620">
                  <a:moveTo>
                    <a:pt x="5972555" y="6095"/>
                  </a:moveTo>
                  <a:lnTo>
                    <a:pt x="5972555" y="1524"/>
                  </a:lnTo>
                  <a:lnTo>
                    <a:pt x="5974080" y="1524"/>
                  </a:lnTo>
                  <a:lnTo>
                    <a:pt x="5974080" y="6095"/>
                  </a:lnTo>
                  <a:lnTo>
                    <a:pt x="5972555" y="6095"/>
                  </a:lnTo>
                  <a:close/>
                </a:path>
                <a:path w="7226934" h="7620">
                  <a:moveTo>
                    <a:pt x="5967984" y="7619"/>
                  </a:moveTo>
                  <a:lnTo>
                    <a:pt x="5967984" y="0"/>
                  </a:lnTo>
                  <a:lnTo>
                    <a:pt x="5972555" y="0"/>
                  </a:lnTo>
                  <a:lnTo>
                    <a:pt x="5972555" y="7619"/>
                  </a:lnTo>
                  <a:lnTo>
                    <a:pt x="5967984" y="7619"/>
                  </a:lnTo>
                  <a:close/>
                </a:path>
                <a:path w="7226934" h="7620">
                  <a:moveTo>
                    <a:pt x="5966460" y="6095"/>
                  </a:moveTo>
                  <a:lnTo>
                    <a:pt x="5966460" y="1524"/>
                  </a:lnTo>
                  <a:lnTo>
                    <a:pt x="5967984" y="1524"/>
                  </a:lnTo>
                  <a:lnTo>
                    <a:pt x="5967984" y="6095"/>
                  </a:lnTo>
                  <a:lnTo>
                    <a:pt x="5966460" y="6095"/>
                  </a:lnTo>
                  <a:close/>
                </a:path>
                <a:path w="7226934" h="7620">
                  <a:moveTo>
                    <a:pt x="6009131" y="6095"/>
                  </a:moveTo>
                  <a:lnTo>
                    <a:pt x="6009131" y="1524"/>
                  </a:lnTo>
                  <a:lnTo>
                    <a:pt x="6010655" y="1524"/>
                  </a:lnTo>
                  <a:lnTo>
                    <a:pt x="6010655" y="6095"/>
                  </a:lnTo>
                  <a:lnTo>
                    <a:pt x="6009131" y="6095"/>
                  </a:lnTo>
                  <a:close/>
                </a:path>
                <a:path w="7226934" h="7620">
                  <a:moveTo>
                    <a:pt x="6004560" y="7619"/>
                  </a:moveTo>
                  <a:lnTo>
                    <a:pt x="6004560" y="0"/>
                  </a:lnTo>
                  <a:lnTo>
                    <a:pt x="6009131" y="0"/>
                  </a:lnTo>
                  <a:lnTo>
                    <a:pt x="6009131" y="7619"/>
                  </a:lnTo>
                  <a:lnTo>
                    <a:pt x="6004560" y="7619"/>
                  </a:lnTo>
                  <a:close/>
                </a:path>
                <a:path w="7226934" h="7620">
                  <a:moveTo>
                    <a:pt x="6003036" y="4571"/>
                  </a:moveTo>
                  <a:lnTo>
                    <a:pt x="6003036" y="3048"/>
                  </a:lnTo>
                  <a:lnTo>
                    <a:pt x="6004560" y="1524"/>
                  </a:lnTo>
                  <a:lnTo>
                    <a:pt x="6004560" y="6095"/>
                  </a:lnTo>
                  <a:lnTo>
                    <a:pt x="6003036" y="4571"/>
                  </a:lnTo>
                  <a:close/>
                </a:path>
                <a:path w="7226934" h="7620">
                  <a:moveTo>
                    <a:pt x="6039612" y="4571"/>
                  </a:moveTo>
                  <a:lnTo>
                    <a:pt x="6039612" y="3048"/>
                  </a:lnTo>
                  <a:lnTo>
                    <a:pt x="6042660" y="0"/>
                  </a:lnTo>
                  <a:lnTo>
                    <a:pt x="6045708" y="0"/>
                  </a:lnTo>
                  <a:lnTo>
                    <a:pt x="6047231" y="1524"/>
                  </a:lnTo>
                  <a:lnTo>
                    <a:pt x="6047231" y="6095"/>
                  </a:lnTo>
                  <a:lnTo>
                    <a:pt x="6045708" y="7619"/>
                  </a:lnTo>
                  <a:lnTo>
                    <a:pt x="6042660" y="7619"/>
                  </a:lnTo>
                  <a:lnTo>
                    <a:pt x="6039612" y="4571"/>
                  </a:lnTo>
                  <a:close/>
                </a:path>
                <a:path w="7226934" h="7620">
                  <a:moveTo>
                    <a:pt x="6077712" y="6095"/>
                  </a:moveTo>
                  <a:lnTo>
                    <a:pt x="6077712" y="1524"/>
                  </a:lnTo>
                  <a:lnTo>
                    <a:pt x="6079236" y="0"/>
                  </a:lnTo>
                  <a:lnTo>
                    <a:pt x="6082284" y="0"/>
                  </a:lnTo>
                  <a:lnTo>
                    <a:pt x="6083808" y="1524"/>
                  </a:lnTo>
                  <a:lnTo>
                    <a:pt x="6083808" y="6095"/>
                  </a:lnTo>
                  <a:lnTo>
                    <a:pt x="6082284" y="7619"/>
                  </a:lnTo>
                  <a:lnTo>
                    <a:pt x="6079236" y="7619"/>
                  </a:lnTo>
                  <a:lnTo>
                    <a:pt x="6077712" y="6095"/>
                  </a:lnTo>
                  <a:close/>
                </a:path>
                <a:path w="7226934" h="7620">
                  <a:moveTo>
                    <a:pt x="6115812" y="7619"/>
                  </a:moveTo>
                  <a:lnTo>
                    <a:pt x="6115812" y="0"/>
                  </a:lnTo>
                  <a:lnTo>
                    <a:pt x="6118860" y="0"/>
                  </a:lnTo>
                  <a:lnTo>
                    <a:pt x="6121908" y="3048"/>
                  </a:lnTo>
                  <a:lnTo>
                    <a:pt x="6121908" y="4571"/>
                  </a:lnTo>
                  <a:lnTo>
                    <a:pt x="6118860" y="7619"/>
                  </a:lnTo>
                  <a:lnTo>
                    <a:pt x="6115812" y="7619"/>
                  </a:lnTo>
                  <a:close/>
                </a:path>
                <a:path w="7226934" h="7620">
                  <a:moveTo>
                    <a:pt x="6114288" y="6095"/>
                  </a:moveTo>
                  <a:lnTo>
                    <a:pt x="6114288" y="1524"/>
                  </a:lnTo>
                  <a:lnTo>
                    <a:pt x="6115812" y="1524"/>
                  </a:lnTo>
                  <a:lnTo>
                    <a:pt x="6115812" y="6095"/>
                  </a:lnTo>
                  <a:lnTo>
                    <a:pt x="6114288" y="6095"/>
                  </a:lnTo>
                  <a:close/>
                </a:path>
                <a:path w="7226934" h="7620">
                  <a:moveTo>
                    <a:pt x="6156960" y="6095"/>
                  </a:moveTo>
                  <a:lnTo>
                    <a:pt x="6156960" y="1524"/>
                  </a:lnTo>
                  <a:lnTo>
                    <a:pt x="6158484" y="1524"/>
                  </a:lnTo>
                  <a:lnTo>
                    <a:pt x="6158484" y="6095"/>
                  </a:lnTo>
                  <a:lnTo>
                    <a:pt x="6156960" y="6095"/>
                  </a:lnTo>
                  <a:close/>
                </a:path>
                <a:path w="7226934" h="7620">
                  <a:moveTo>
                    <a:pt x="6152388" y="7619"/>
                  </a:moveTo>
                  <a:lnTo>
                    <a:pt x="6152388" y="0"/>
                  </a:lnTo>
                  <a:lnTo>
                    <a:pt x="6156960" y="0"/>
                  </a:lnTo>
                  <a:lnTo>
                    <a:pt x="6156960" y="7619"/>
                  </a:lnTo>
                  <a:lnTo>
                    <a:pt x="6152388" y="7619"/>
                  </a:lnTo>
                  <a:close/>
                </a:path>
                <a:path w="7226934" h="7620">
                  <a:moveTo>
                    <a:pt x="6150863" y="6095"/>
                  </a:moveTo>
                  <a:lnTo>
                    <a:pt x="6150863" y="1524"/>
                  </a:lnTo>
                  <a:lnTo>
                    <a:pt x="6152388" y="1524"/>
                  </a:lnTo>
                  <a:lnTo>
                    <a:pt x="6152388" y="6095"/>
                  </a:lnTo>
                  <a:lnTo>
                    <a:pt x="6150863" y="6095"/>
                  </a:lnTo>
                  <a:close/>
                </a:path>
                <a:path w="7226934" h="7620">
                  <a:moveTo>
                    <a:pt x="6193536" y="6095"/>
                  </a:moveTo>
                  <a:lnTo>
                    <a:pt x="6193536" y="1524"/>
                  </a:lnTo>
                  <a:lnTo>
                    <a:pt x="6195060" y="1524"/>
                  </a:lnTo>
                  <a:lnTo>
                    <a:pt x="6195060" y="6095"/>
                  </a:lnTo>
                  <a:lnTo>
                    <a:pt x="6193536" y="6095"/>
                  </a:lnTo>
                  <a:close/>
                </a:path>
                <a:path w="7226934" h="7620">
                  <a:moveTo>
                    <a:pt x="6188963" y="7619"/>
                  </a:moveTo>
                  <a:lnTo>
                    <a:pt x="6188963" y="0"/>
                  </a:lnTo>
                  <a:lnTo>
                    <a:pt x="6193536" y="0"/>
                  </a:lnTo>
                  <a:lnTo>
                    <a:pt x="6193536" y="7619"/>
                  </a:lnTo>
                  <a:lnTo>
                    <a:pt x="6188963" y="7619"/>
                  </a:lnTo>
                  <a:close/>
                </a:path>
                <a:path w="7226934" h="7620">
                  <a:moveTo>
                    <a:pt x="6187439" y="6095"/>
                  </a:moveTo>
                  <a:lnTo>
                    <a:pt x="6187439" y="1524"/>
                  </a:lnTo>
                  <a:lnTo>
                    <a:pt x="6188963" y="1524"/>
                  </a:lnTo>
                  <a:lnTo>
                    <a:pt x="6188963" y="6095"/>
                  </a:lnTo>
                  <a:lnTo>
                    <a:pt x="6187439" y="6095"/>
                  </a:lnTo>
                  <a:close/>
                </a:path>
                <a:path w="7226934" h="7620">
                  <a:moveTo>
                    <a:pt x="6230112" y="6095"/>
                  </a:moveTo>
                  <a:lnTo>
                    <a:pt x="6230112" y="1524"/>
                  </a:lnTo>
                  <a:lnTo>
                    <a:pt x="6231636" y="1524"/>
                  </a:lnTo>
                  <a:lnTo>
                    <a:pt x="6231636" y="6095"/>
                  </a:lnTo>
                  <a:lnTo>
                    <a:pt x="6230112" y="6095"/>
                  </a:lnTo>
                  <a:close/>
                </a:path>
                <a:path w="7226934" h="7620">
                  <a:moveTo>
                    <a:pt x="6224016" y="4571"/>
                  </a:moveTo>
                  <a:lnTo>
                    <a:pt x="6224016" y="3048"/>
                  </a:lnTo>
                  <a:lnTo>
                    <a:pt x="6227063" y="0"/>
                  </a:lnTo>
                  <a:lnTo>
                    <a:pt x="6230112" y="0"/>
                  </a:lnTo>
                  <a:lnTo>
                    <a:pt x="6230112" y="7619"/>
                  </a:lnTo>
                  <a:lnTo>
                    <a:pt x="6227063" y="7619"/>
                  </a:lnTo>
                  <a:lnTo>
                    <a:pt x="6224016" y="4571"/>
                  </a:lnTo>
                  <a:close/>
                </a:path>
                <a:path w="7226934" h="7620">
                  <a:moveTo>
                    <a:pt x="6260592" y="4571"/>
                  </a:moveTo>
                  <a:lnTo>
                    <a:pt x="6260592" y="3048"/>
                  </a:lnTo>
                  <a:lnTo>
                    <a:pt x="6263639" y="0"/>
                  </a:lnTo>
                  <a:lnTo>
                    <a:pt x="6266688" y="0"/>
                  </a:lnTo>
                  <a:lnTo>
                    <a:pt x="6268212" y="1524"/>
                  </a:lnTo>
                  <a:lnTo>
                    <a:pt x="6268212" y="6095"/>
                  </a:lnTo>
                  <a:lnTo>
                    <a:pt x="6266688" y="7619"/>
                  </a:lnTo>
                  <a:lnTo>
                    <a:pt x="6263639" y="7619"/>
                  </a:lnTo>
                  <a:lnTo>
                    <a:pt x="6260592" y="4571"/>
                  </a:lnTo>
                  <a:close/>
                </a:path>
                <a:path w="7226934" h="7620">
                  <a:moveTo>
                    <a:pt x="6298692" y="6095"/>
                  </a:moveTo>
                  <a:lnTo>
                    <a:pt x="6298692" y="1524"/>
                  </a:lnTo>
                  <a:lnTo>
                    <a:pt x="6300216" y="0"/>
                  </a:lnTo>
                  <a:lnTo>
                    <a:pt x="6303263" y="0"/>
                  </a:lnTo>
                  <a:lnTo>
                    <a:pt x="6304788" y="1524"/>
                  </a:lnTo>
                  <a:lnTo>
                    <a:pt x="6304788" y="6095"/>
                  </a:lnTo>
                  <a:lnTo>
                    <a:pt x="6303263" y="7619"/>
                  </a:lnTo>
                  <a:lnTo>
                    <a:pt x="6300216" y="7619"/>
                  </a:lnTo>
                  <a:lnTo>
                    <a:pt x="6298692" y="6095"/>
                  </a:lnTo>
                  <a:close/>
                </a:path>
                <a:path w="7226934" h="7620">
                  <a:moveTo>
                    <a:pt x="6336792" y="7619"/>
                  </a:moveTo>
                  <a:lnTo>
                    <a:pt x="6336792" y="0"/>
                  </a:lnTo>
                  <a:lnTo>
                    <a:pt x="6339839" y="0"/>
                  </a:lnTo>
                  <a:lnTo>
                    <a:pt x="6342888" y="3048"/>
                  </a:lnTo>
                  <a:lnTo>
                    <a:pt x="6342888" y="4571"/>
                  </a:lnTo>
                  <a:lnTo>
                    <a:pt x="6339839" y="7619"/>
                  </a:lnTo>
                  <a:lnTo>
                    <a:pt x="6336792" y="7619"/>
                  </a:lnTo>
                  <a:close/>
                </a:path>
                <a:path w="7226934" h="7620">
                  <a:moveTo>
                    <a:pt x="6335268" y="6095"/>
                  </a:moveTo>
                  <a:lnTo>
                    <a:pt x="6335268" y="1524"/>
                  </a:lnTo>
                  <a:lnTo>
                    <a:pt x="6336792" y="1524"/>
                  </a:lnTo>
                  <a:lnTo>
                    <a:pt x="6336792" y="6095"/>
                  </a:lnTo>
                  <a:lnTo>
                    <a:pt x="6335268" y="6095"/>
                  </a:lnTo>
                  <a:close/>
                </a:path>
                <a:path w="7226934" h="7620">
                  <a:moveTo>
                    <a:pt x="6377939" y="6095"/>
                  </a:moveTo>
                  <a:lnTo>
                    <a:pt x="6377939" y="1524"/>
                  </a:lnTo>
                  <a:lnTo>
                    <a:pt x="6379463" y="1524"/>
                  </a:lnTo>
                  <a:lnTo>
                    <a:pt x="6379463" y="6095"/>
                  </a:lnTo>
                  <a:lnTo>
                    <a:pt x="6377939" y="6095"/>
                  </a:lnTo>
                  <a:close/>
                </a:path>
                <a:path w="7226934" h="7620">
                  <a:moveTo>
                    <a:pt x="6373368" y="7619"/>
                  </a:moveTo>
                  <a:lnTo>
                    <a:pt x="6373368" y="0"/>
                  </a:lnTo>
                  <a:lnTo>
                    <a:pt x="6377939" y="0"/>
                  </a:lnTo>
                  <a:lnTo>
                    <a:pt x="6377939" y="7619"/>
                  </a:lnTo>
                  <a:lnTo>
                    <a:pt x="6373368" y="7619"/>
                  </a:lnTo>
                  <a:close/>
                </a:path>
                <a:path w="7226934" h="7620">
                  <a:moveTo>
                    <a:pt x="6371844" y="6095"/>
                  </a:moveTo>
                  <a:lnTo>
                    <a:pt x="6371844" y="1524"/>
                  </a:lnTo>
                  <a:lnTo>
                    <a:pt x="6373368" y="1524"/>
                  </a:lnTo>
                  <a:lnTo>
                    <a:pt x="6373368" y="6095"/>
                  </a:lnTo>
                  <a:lnTo>
                    <a:pt x="6371844" y="6095"/>
                  </a:lnTo>
                  <a:close/>
                </a:path>
                <a:path w="7226934" h="7620">
                  <a:moveTo>
                    <a:pt x="6414516" y="6095"/>
                  </a:moveTo>
                  <a:lnTo>
                    <a:pt x="6414516" y="1524"/>
                  </a:lnTo>
                  <a:lnTo>
                    <a:pt x="6416039" y="1524"/>
                  </a:lnTo>
                  <a:lnTo>
                    <a:pt x="6416039" y="6095"/>
                  </a:lnTo>
                  <a:lnTo>
                    <a:pt x="6414516" y="6095"/>
                  </a:lnTo>
                  <a:close/>
                </a:path>
                <a:path w="7226934" h="7620">
                  <a:moveTo>
                    <a:pt x="6409944" y="7619"/>
                  </a:moveTo>
                  <a:lnTo>
                    <a:pt x="6409944" y="0"/>
                  </a:lnTo>
                  <a:lnTo>
                    <a:pt x="6414516" y="0"/>
                  </a:lnTo>
                  <a:lnTo>
                    <a:pt x="6414516" y="7619"/>
                  </a:lnTo>
                  <a:lnTo>
                    <a:pt x="6409944" y="7619"/>
                  </a:lnTo>
                  <a:close/>
                </a:path>
                <a:path w="7226934" h="7620">
                  <a:moveTo>
                    <a:pt x="6408420" y="6095"/>
                  </a:moveTo>
                  <a:lnTo>
                    <a:pt x="6408420" y="1524"/>
                  </a:lnTo>
                  <a:lnTo>
                    <a:pt x="6409944" y="1524"/>
                  </a:lnTo>
                  <a:lnTo>
                    <a:pt x="6409944" y="6095"/>
                  </a:lnTo>
                  <a:lnTo>
                    <a:pt x="6408420" y="6095"/>
                  </a:lnTo>
                  <a:close/>
                </a:path>
                <a:path w="7226934" h="7620">
                  <a:moveTo>
                    <a:pt x="6451092" y="6095"/>
                  </a:moveTo>
                  <a:lnTo>
                    <a:pt x="6451092" y="1524"/>
                  </a:lnTo>
                  <a:lnTo>
                    <a:pt x="6452616" y="1524"/>
                  </a:lnTo>
                  <a:lnTo>
                    <a:pt x="6452616" y="6095"/>
                  </a:lnTo>
                  <a:lnTo>
                    <a:pt x="6451092" y="6095"/>
                  </a:lnTo>
                  <a:close/>
                </a:path>
                <a:path w="7226934" h="7620">
                  <a:moveTo>
                    <a:pt x="6444996" y="4571"/>
                  </a:moveTo>
                  <a:lnTo>
                    <a:pt x="6444996" y="3048"/>
                  </a:lnTo>
                  <a:lnTo>
                    <a:pt x="6448044" y="0"/>
                  </a:lnTo>
                  <a:lnTo>
                    <a:pt x="6451092" y="0"/>
                  </a:lnTo>
                  <a:lnTo>
                    <a:pt x="6451092" y="7619"/>
                  </a:lnTo>
                  <a:lnTo>
                    <a:pt x="6448044" y="7619"/>
                  </a:lnTo>
                  <a:lnTo>
                    <a:pt x="6444996" y="4571"/>
                  </a:lnTo>
                  <a:close/>
                </a:path>
                <a:path w="7226934" h="7620">
                  <a:moveTo>
                    <a:pt x="6483096" y="6095"/>
                  </a:moveTo>
                  <a:lnTo>
                    <a:pt x="6483096" y="1524"/>
                  </a:lnTo>
                  <a:lnTo>
                    <a:pt x="6484620" y="0"/>
                  </a:lnTo>
                  <a:lnTo>
                    <a:pt x="6487668" y="0"/>
                  </a:lnTo>
                  <a:lnTo>
                    <a:pt x="6489192" y="1524"/>
                  </a:lnTo>
                  <a:lnTo>
                    <a:pt x="6489192" y="6095"/>
                  </a:lnTo>
                  <a:lnTo>
                    <a:pt x="6487668" y="7619"/>
                  </a:lnTo>
                  <a:lnTo>
                    <a:pt x="6484620" y="7619"/>
                  </a:lnTo>
                  <a:lnTo>
                    <a:pt x="6483096" y="6095"/>
                  </a:lnTo>
                  <a:close/>
                </a:path>
                <a:path w="7226934" h="7620">
                  <a:moveTo>
                    <a:pt x="6519672" y="6095"/>
                  </a:moveTo>
                  <a:lnTo>
                    <a:pt x="6519672" y="1524"/>
                  </a:lnTo>
                  <a:lnTo>
                    <a:pt x="6521196" y="0"/>
                  </a:lnTo>
                  <a:lnTo>
                    <a:pt x="6524244" y="0"/>
                  </a:lnTo>
                  <a:lnTo>
                    <a:pt x="6527292" y="3048"/>
                  </a:lnTo>
                  <a:lnTo>
                    <a:pt x="6527292" y="4571"/>
                  </a:lnTo>
                  <a:lnTo>
                    <a:pt x="6524244" y="7619"/>
                  </a:lnTo>
                  <a:lnTo>
                    <a:pt x="6521196" y="7619"/>
                  </a:lnTo>
                  <a:lnTo>
                    <a:pt x="6519672" y="6095"/>
                  </a:lnTo>
                  <a:close/>
                </a:path>
                <a:path w="7226934" h="7620">
                  <a:moveTo>
                    <a:pt x="6562344" y="6095"/>
                  </a:moveTo>
                  <a:lnTo>
                    <a:pt x="6562344" y="1524"/>
                  </a:lnTo>
                  <a:lnTo>
                    <a:pt x="6563868" y="3048"/>
                  </a:lnTo>
                  <a:lnTo>
                    <a:pt x="6563868" y="4571"/>
                  </a:lnTo>
                  <a:lnTo>
                    <a:pt x="6562344" y="6095"/>
                  </a:lnTo>
                  <a:close/>
                </a:path>
                <a:path w="7226934" h="7620">
                  <a:moveTo>
                    <a:pt x="6557772" y="7619"/>
                  </a:moveTo>
                  <a:lnTo>
                    <a:pt x="6557772" y="0"/>
                  </a:lnTo>
                  <a:lnTo>
                    <a:pt x="6562344" y="0"/>
                  </a:lnTo>
                  <a:lnTo>
                    <a:pt x="6562344" y="7619"/>
                  </a:lnTo>
                  <a:lnTo>
                    <a:pt x="6557772" y="7619"/>
                  </a:lnTo>
                  <a:close/>
                </a:path>
                <a:path w="7226934" h="7620">
                  <a:moveTo>
                    <a:pt x="6556247" y="6095"/>
                  </a:moveTo>
                  <a:lnTo>
                    <a:pt x="6556247" y="1524"/>
                  </a:lnTo>
                  <a:lnTo>
                    <a:pt x="6557772" y="1524"/>
                  </a:lnTo>
                  <a:lnTo>
                    <a:pt x="6557772" y="6095"/>
                  </a:lnTo>
                  <a:lnTo>
                    <a:pt x="6556247" y="6095"/>
                  </a:lnTo>
                  <a:close/>
                </a:path>
                <a:path w="7226934" h="7620">
                  <a:moveTo>
                    <a:pt x="6598920" y="6095"/>
                  </a:moveTo>
                  <a:lnTo>
                    <a:pt x="6598920" y="1524"/>
                  </a:lnTo>
                  <a:lnTo>
                    <a:pt x="6600444" y="1524"/>
                  </a:lnTo>
                  <a:lnTo>
                    <a:pt x="6600444" y="6095"/>
                  </a:lnTo>
                  <a:lnTo>
                    <a:pt x="6598920" y="6095"/>
                  </a:lnTo>
                  <a:close/>
                </a:path>
                <a:path w="7226934" h="7620">
                  <a:moveTo>
                    <a:pt x="6594347" y="7619"/>
                  </a:moveTo>
                  <a:lnTo>
                    <a:pt x="6594347" y="0"/>
                  </a:lnTo>
                  <a:lnTo>
                    <a:pt x="6598920" y="0"/>
                  </a:lnTo>
                  <a:lnTo>
                    <a:pt x="6598920" y="7619"/>
                  </a:lnTo>
                  <a:lnTo>
                    <a:pt x="6594347" y="7619"/>
                  </a:lnTo>
                  <a:close/>
                </a:path>
                <a:path w="7226934" h="7620">
                  <a:moveTo>
                    <a:pt x="6592823" y="6095"/>
                  </a:moveTo>
                  <a:lnTo>
                    <a:pt x="6592823" y="1524"/>
                  </a:lnTo>
                  <a:lnTo>
                    <a:pt x="6594347" y="1524"/>
                  </a:lnTo>
                  <a:lnTo>
                    <a:pt x="6594347" y="6095"/>
                  </a:lnTo>
                  <a:lnTo>
                    <a:pt x="6592823" y="6095"/>
                  </a:lnTo>
                  <a:close/>
                </a:path>
                <a:path w="7226934" h="7620">
                  <a:moveTo>
                    <a:pt x="6635496" y="6095"/>
                  </a:moveTo>
                  <a:lnTo>
                    <a:pt x="6635496" y="1524"/>
                  </a:lnTo>
                  <a:lnTo>
                    <a:pt x="6637020" y="1524"/>
                  </a:lnTo>
                  <a:lnTo>
                    <a:pt x="6637020" y="6095"/>
                  </a:lnTo>
                  <a:lnTo>
                    <a:pt x="6635496" y="6095"/>
                  </a:lnTo>
                  <a:close/>
                </a:path>
                <a:path w="7226934" h="7620">
                  <a:moveTo>
                    <a:pt x="6630923" y="7619"/>
                  </a:moveTo>
                  <a:lnTo>
                    <a:pt x="6630923" y="0"/>
                  </a:lnTo>
                  <a:lnTo>
                    <a:pt x="6635496" y="0"/>
                  </a:lnTo>
                  <a:lnTo>
                    <a:pt x="6635496" y="7619"/>
                  </a:lnTo>
                  <a:lnTo>
                    <a:pt x="6630923" y="7619"/>
                  </a:lnTo>
                  <a:close/>
                </a:path>
                <a:path w="7226934" h="7620">
                  <a:moveTo>
                    <a:pt x="6629400" y="6095"/>
                  </a:moveTo>
                  <a:lnTo>
                    <a:pt x="6629400" y="1524"/>
                  </a:lnTo>
                  <a:lnTo>
                    <a:pt x="6630923" y="1524"/>
                  </a:lnTo>
                  <a:lnTo>
                    <a:pt x="6630923" y="6095"/>
                  </a:lnTo>
                  <a:lnTo>
                    <a:pt x="6629400" y="6095"/>
                  </a:lnTo>
                  <a:close/>
                </a:path>
                <a:path w="7226934" h="7620">
                  <a:moveTo>
                    <a:pt x="6672072" y="6095"/>
                  </a:moveTo>
                  <a:lnTo>
                    <a:pt x="6672072" y="1524"/>
                  </a:lnTo>
                  <a:lnTo>
                    <a:pt x="6673596" y="1524"/>
                  </a:lnTo>
                  <a:lnTo>
                    <a:pt x="6673596" y="6095"/>
                  </a:lnTo>
                  <a:lnTo>
                    <a:pt x="6672072" y="6095"/>
                  </a:lnTo>
                  <a:close/>
                </a:path>
                <a:path w="7226934" h="7620">
                  <a:moveTo>
                    <a:pt x="6665976" y="4571"/>
                  </a:moveTo>
                  <a:lnTo>
                    <a:pt x="6665976" y="3048"/>
                  </a:lnTo>
                  <a:lnTo>
                    <a:pt x="6669023" y="0"/>
                  </a:lnTo>
                  <a:lnTo>
                    <a:pt x="6672072" y="0"/>
                  </a:lnTo>
                  <a:lnTo>
                    <a:pt x="6672072" y="7619"/>
                  </a:lnTo>
                  <a:lnTo>
                    <a:pt x="6669023" y="7619"/>
                  </a:lnTo>
                  <a:lnTo>
                    <a:pt x="6665976" y="4571"/>
                  </a:lnTo>
                  <a:close/>
                </a:path>
                <a:path w="7226934" h="7620">
                  <a:moveTo>
                    <a:pt x="6704076" y="6095"/>
                  </a:moveTo>
                  <a:lnTo>
                    <a:pt x="6704076" y="1524"/>
                  </a:lnTo>
                  <a:lnTo>
                    <a:pt x="6705600" y="0"/>
                  </a:lnTo>
                  <a:lnTo>
                    <a:pt x="6708647" y="0"/>
                  </a:lnTo>
                  <a:lnTo>
                    <a:pt x="6710172" y="1524"/>
                  </a:lnTo>
                  <a:lnTo>
                    <a:pt x="6710172" y="6095"/>
                  </a:lnTo>
                  <a:lnTo>
                    <a:pt x="6708647" y="7619"/>
                  </a:lnTo>
                  <a:lnTo>
                    <a:pt x="6705600" y="7619"/>
                  </a:lnTo>
                  <a:lnTo>
                    <a:pt x="6704076" y="6095"/>
                  </a:lnTo>
                  <a:close/>
                </a:path>
                <a:path w="7226934" h="7620">
                  <a:moveTo>
                    <a:pt x="6740652" y="6095"/>
                  </a:moveTo>
                  <a:lnTo>
                    <a:pt x="6740652" y="1524"/>
                  </a:lnTo>
                  <a:lnTo>
                    <a:pt x="6742176" y="0"/>
                  </a:lnTo>
                  <a:lnTo>
                    <a:pt x="6745223" y="0"/>
                  </a:lnTo>
                  <a:lnTo>
                    <a:pt x="6748272" y="3048"/>
                  </a:lnTo>
                  <a:lnTo>
                    <a:pt x="6748272" y="4571"/>
                  </a:lnTo>
                  <a:lnTo>
                    <a:pt x="6745223" y="7619"/>
                  </a:lnTo>
                  <a:lnTo>
                    <a:pt x="6742176" y="7619"/>
                  </a:lnTo>
                  <a:lnTo>
                    <a:pt x="6740652" y="6095"/>
                  </a:lnTo>
                  <a:close/>
                </a:path>
                <a:path w="7226934" h="7620">
                  <a:moveTo>
                    <a:pt x="6783323" y="6095"/>
                  </a:moveTo>
                  <a:lnTo>
                    <a:pt x="6783323" y="1524"/>
                  </a:lnTo>
                  <a:lnTo>
                    <a:pt x="6784847" y="3048"/>
                  </a:lnTo>
                  <a:lnTo>
                    <a:pt x="6784847" y="4571"/>
                  </a:lnTo>
                  <a:lnTo>
                    <a:pt x="6783323" y="6095"/>
                  </a:lnTo>
                  <a:close/>
                </a:path>
                <a:path w="7226934" h="7620">
                  <a:moveTo>
                    <a:pt x="6778752" y="7619"/>
                  </a:moveTo>
                  <a:lnTo>
                    <a:pt x="6778752" y="0"/>
                  </a:lnTo>
                  <a:lnTo>
                    <a:pt x="6783323" y="0"/>
                  </a:lnTo>
                  <a:lnTo>
                    <a:pt x="6783323" y="7619"/>
                  </a:lnTo>
                  <a:lnTo>
                    <a:pt x="6778752" y="7619"/>
                  </a:lnTo>
                  <a:close/>
                </a:path>
                <a:path w="7226934" h="7620">
                  <a:moveTo>
                    <a:pt x="6777228" y="6095"/>
                  </a:moveTo>
                  <a:lnTo>
                    <a:pt x="6777228" y="1524"/>
                  </a:lnTo>
                  <a:lnTo>
                    <a:pt x="6778752" y="1524"/>
                  </a:lnTo>
                  <a:lnTo>
                    <a:pt x="6778752" y="6095"/>
                  </a:lnTo>
                  <a:lnTo>
                    <a:pt x="6777228" y="6095"/>
                  </a:lnTo>
                  <a:close/>
                </a:path>
                <a:path w="7226934" h="7620">
                  <a:moveTo>
                    <a:pt x="6819900" y="6095"/>
                  </a:moveTo>
                  <a:lnTo>
                    <a:pt x="6819900" y="1524"/>
                  </a:lnTo>
                  <a:lnTo>
                    <a:pt x="6821423" y="1524"/>
                  </a:lnTo>
                  <a:lnTo>
                    <a:pt x="6821423" y="6095"/>
                  </a:lnTo>
                  <a:lnTo>
                    <a:pt x="6819900" y="6095"/>
                  </a:lnTo>
                  <a:close/>
                </a:path>
                <a:path w="7226934" h="7620">
                  <a:moveTo>
                    <a:pt x="6815328" y="7619"/>
                  </a:moveTo>
                  <a:lnTo>
                    <a:pt x="6815328" y="0"/>
                  </a:lnTo>
                  <a:lnTo>
                    <a:pt x="6819900" y="0"/>
                  </a:lnTo>
                  <a:lnTo>
                    <a:pt x="6819900" y="7619"/>
                  </a:lnTo>
                  <a:lnTo>
                    <a:pt x="6815328" y="7619"/>
                  </a:lnTo>
                  <a:close/>
                </a:path>
                <a:path w="7226934" h="7620">
                  <a:moveTo>
                    <a:pt x="6813804" y="6095"/>
                  </a:moveTo>
                  <a:lnTo>
                    <a:pt x="6813804" y="1524"/>
                  </a:lnTo>
                  <a:lnTo>
                    <a:pt x="6815328" y="1524"/>
                  </a:lnTo>
                  <a:lnTo>
                    <a:pt x="6815328" y="6095"/>
                  </a:lnTo>
                  <a:lnTo>
                    <a:pt x="6813804" y="6095"/>
                  </a:lnTo>
                  <a:close/>
                </a:path>
                <a:path w="7226934" h="7620">
                  <a:moveTo>
                    <a:pt x="6856476" y="6095"/>
                  </a:moveTo>
                  <a:lnTo>
                    <a:pt x="6856476" y="1524"/>
                  </a:lnTo>
                  <a:lnTo>
                    <a:pt x="6858000" y="1524"/>
                  </a:lnTo>
                  <a:lnTo>
                    <a:pt x="6858000" y="6095"/>
                  </a:lnTo>
                  <a:lnTo>
                    <a:pt x="6856476" y="6095"/>
                  </a:lnTo>
                  <a:close/>
                </a:path>
                <a:path w="7226934" h="7620">
                  <a:moveTo>
                    <a:pt x="6851904" y="7619"/>
                  </a:moveTo>
                  <a:lnTo>
                    <a:pt x="6851904" y="0"/>
                  </a:lnTo>
                  <a:lnTo>
                    <a:pt x="6856476" y="0"/>
                  </a:lnTo>
                  <a:lnTo>
                    <a:pt x="6856476" y="7619"/>
                  </a:lnTo>
                  <a:lnTo>
                    <a:pt x="6851904" y="7619"/>
                  </a:lnTo>
                  <a:close/>
                </a:path>
                <a:path w="7226934" h="7620">
                  <a:moveTo>
                    <a:pt x="6850380" y="6095"/>
                  </a:moveTo>
                  <a:lnTo>
                    <a:pt x="6850380" y="1524"/>
                  </a:lnTo>
                  <a:lnTo>
                    <a:pt x="6851904" y="1524"/>
                  </a:lnTo>
                  <a:lnTo>
                    <a:pt x="6851904" y="6095"/>
                  </a:lnTo>
                  <a:lnTo>
                    <a:pt x="6850380" y="6095"/>
                  </a:lnTo>
                  <a:close/>
                </a:path>
                <a:path w="7226934" h="7620">
                  <a:moveTo>
                    <a:pt x="6886955" y="4571"/>
                  </a:moveTo>
                  <a:lnTo>
                    <a:pt x="6886955" y="3048"/>
                  </a:lnTo>
                  <a:lnTo>
                    <a:pt x="6890004" y="0"/>
                  </a:lnTo>
                  <a:lnTo>
                    <a:pt x="6893052" y="0"/>
                  </a:lnTo>
                  <a:lnTo>
                    <a:pt x="6894576" y="1524"/>
                  </a:lnTo>
                  <a:lnTo>
                    <a:pt x="6894576" y="6095"/>
                  </a:lnTo>
                  <a:lnTo>
                    <a:pt x="6893052" y="7619"/>
                  </a:lnTo>
                  <a:lnTo>
                    <a:pt x="6890004" y="7619"/>
                  </a:lnTo>
                  <a:lnTo>
                    <a:pt x="6886955" y="4571"/>
                  </a:lnTo>
                  <a:close/>
                </a:path>
                <a:path w="7226934" h="7620">
                  <a:moveTo>
                    <a:pt x="6925055" y="6095"/>
                  </a:moveTo>
                  <a:lnTo>
                    <a:pt x="6925055" y="1524"/>
                  </a:lnTo>
                  <a:lnTo>
                    <a:pt x="6926580" y="0"/>
                  </a:lnTo>
                  <a:lnTo>
                    <a:pt x="6929628" y="0"/>
                  </a:lnTo>
                  <a:lnTo>
                    <a:pt x="6931152" y="1524"/>
                  </a:lnTo>
                  <a:lnTo>
                    <a:pt x="6931152" y="6095"/>
                  </a:lnTo>
                  <a:lnTo>
                    <a:pt x="6929628" y="7619"/>
                  </a:lnTo>
                  <a:lnTo>
                    <a:pt x="6926580" y="7619"/>
                  </a:lnTo>
                  <a:lnTo>
                    <a:pt x="6925055" y="6095"/>
                  </a:lnTo>
                  <a:close/>
                </a:path>
                <a:path w="7226934" h="7620">
                  <a:moveTo>
                    <a:pt x="6961632" y="6095"/>
                  </a:moveTo>
                  <a:lnTo>
                    <a:pt x="6961632" y="1524"/>
                  </a:lnTo>
                  <a:lnTo>
                    <a:pt x="6963156" y="0"/>
                  </a:lnTo>
                  <a:lnTo>
                    <a:pt x="6966204" y="0"/>
                  </a:lnTo>
                  <a:lnTo>
                    <a:pt x="6969252" y="3048"/>
                  </a:lnTo>
                  <a:lnTo>
                    <a:pt x="6969252" y="4571"/>
                  </a:lnTo>
                  <a:lnTo>
                    <a:pt x="6966204" y="7619"/>
                  </a:lnTo>
                  <a:lnTo>
                    <a:pt x="6963156" y="7619"/>
                  </a:lnTo>
                  <a:lnTo>
                    <a:pt x="6961632" y="6095"/>
                  </a:lnTo>
                  <a:close/>
                </a:path>
                <a:path w="7226934" h="7620">
                  <a:moveTo>
                    <a:pt x="7004304" y="6095"/>
                  </a:moveTo>
                  <a:lnTo>
                    <a:pt x="7004304" y="1524"/>
                  </a:lnTo>
                  <a:lnTo>
                    <a:pt x="7005828" y="3048"/>
                  </a:lnTo>
                  <a:lnTo>
                    <a:pt x="7005828" y="4571"/>
                  </a:lnTo>
                  <a:lnTo>
                    <a:pt x="7004304" y="6095"/>
                  </a:lnTo>
                  <a:close/>
                </a:path>
                <a:path w="7226934" h="7620">
                  <a:moveTo>
                    <a:pt x="6999732" y="7619"/>
                  </a:moveTo>
                  <a:lnTo>
                    <a:pt x="6999732" y="0"/>
                  </a:lnTo>
                  <a:lnTo>
                    <a:pt x="7004304" y="0"/>
                  </a:lnTo>
                  <a:lnTo>
                    <a:pt x="7004304" y="7619"/>
                  </a:lnTo>
                  <a:lnTo>
                    <a:pt x="6999732" y="7619"/>
                  </a:lnTo>
                  <a:close/>
                </a:path>
                <a:path w="7226934" h="7620">
                  <a:moveTo>
                    <a:pt x="6998208" y="6095"/>
                  </a:moveTo>
                  <a:lnTo>
                    <a:pt x="6998208" y="1524"/>
                  </a:lnTo>
                  <a:lnTo>
                    <a:pt x="6999732" y="1524"/>
                  </a:lnTo>
                  <a:lnTo>
                    <a:pt x="6999732" y="6095"/>
                  </a:lnTo>
                  <a:lnTo>
                    <a:pt x="6998208" y="6095"/>
                  </a:lnTo>
                  <a:close/>
                </a:path>
                <a:path w="7226934" h="7620">
                  <a:moveTo>
                    <a:pt x="7040880" y="6095"/>
                  </a:moveTo>
                  <a:lnTo>
                    <a:pt x="7040880" y="1524"/>
                  </a:lnTo>
                  <a:lnTo>
                    <a:pt x="7042404" y="1524"/>
                  </a:lnTo>
                  <a:lnTo>
                    <a:pt x="7042404" y="6095"/>
                  </a:lnTo>
                  <a:lnTo>
                    <a:pt x="7040880" y="6095"/>
                  </a:lnTo>
                  <a:close/>
                </a:path>
                <a:path w="7226934" h="7620">
                  <a:moveTo>
                    <a:pt x="7036308" y="7619"/>
                  </a:moveTo>
                  <a:lnTo>
                    <a:pt x="7036308" y="0"/>
                  </a:lnTo>
                  <a:lnTo>
                    <a:pt x="7040880" y="0"/>
                  </a:lnTo>
                  <a:lnTo>
                    <a:pt x="7040880" y="7619"/>
                  </a:lnTo>
                  <a:lnTo>
                    <a:pt x="7036308" y="7619"/>
                  </a:lnTo>
                  <a:close/>
                </a:path>
                <a:path w="7226934" h="7620">
                  <a:moveTo>
                    <a:pt x="7034784" y="6095"/>
                  </a:moveTo>
                  <a:lnTo>
                    <a:pt x="7034784" y="1524"/>
                  </a:lnTo>
                  <a:lnTo>
                    <a:pt x="7036308" y="1524"/>
                  </a:lnTo>
                  <a:lnTo>
                    <a:pt x="7036308" y="6095"/>
                  </a:lnTo>
                  <a:lnTo>
                    <a:pt x="7034784" y="6095"/>
                  </a:lnTo>
                  <a:close/>
                </a:path>
                <a:path w="7226934" h="7620">
                  <a:moveTo>
                    <a:pt x="7077456" y="6095"/>
                  </a:moveTo>
                  <a:lnTo>
                    <a:pt x="7077456" y="1524"/>
                  </a:lnTo>
                  <a:lnTo>
                    <a:pt x="7078980" y="1524"/>
                  </a:lnTo>
                  <a:lnTo>
                    <a:pt x="7078980" y="6095"/>
                  </a:lnTo>
                  <a:lnTo>
                    <a:pt x="7077456" y="6095"/>
                  </a:lnTo>
                  <a:close/>
                </a:path>
                <a:path w="7226934" h="7620">
                  <a:moveTo>
                    <a:pt x="7072884" y="7619"/>
                  </a:moveTo>
                  <a:lnTo>
                    <a:pt x="7072884" y="0"/>
                  </a:lnTo>
                  <a:lnTo>
                    <a:pt x="7077456" y="0"/>
                  </a:lnTo>
                  <a:lnTo>
                    <a:pt x="7077456" y="7619"/>
                  </a:lnTo>
                  <a:lnTo>
                    <a:pt x="7072884" y="7619"/>
                  </a:lnTo>
                  <a:close/>
                </a:path>
                <a:path w="7226934" h="7620">
                  <a:moveTo>
                    <a:pt x="7071360" y="6095"/>
                  </a:moveTo>
                  <a:lnTo>
                    <a:pt x="7071360" y="1524"/>
                  </a:lnTo>
                  <a:lnTo>
                    <a:pt x="7072884" y="1524"/>
                  </a:lnTo>
                  <a:lnTo>
                    <a:pt x="7072884" y="6095"/>
                  </a:lnTo>
                  <a:lnTo>
                    <a:pt x="7071360" y="6095"/>
                  </a:lnTo>
                  <a:close/>
                </a:path>
                <a:path w="7226934" h="7620">
                  <a:moveTo>
                    <a:pt x="7107936" y="4571"/>
                  </a:moveTo>
                  <a:lnTo>
                    <a:pt x="7107936" y="3048"/>
                  </a:lnTo>
                  <a:lnTo>
                    <a:pt x="7110984" y="0"/>
                  </a:lnTo>
                  <a:lnTo>
                    <a:pt x="7114032" y="0"/>
                  </a:lnTo>
                  <a:lnTo>
                    <a:pt x="7115556" y="1524"/>
                  </a:lnTo>
                  <a:lnTo>
                    <a:pt x="7115556" y="6095"/>
                  </a:lnTo>
                  <a:lnTo>
                    <a:pt x="7114032" y="7619"/>
                  </a:lnTo>
                  <a:lnTo>
                    <a:pt x="7110984" y="7619"/>
                  </a:lnTo>
                  <a:lnTo>
                    <a:pt x="7107936" y="4571"/>
                  </a:lnTo>
                  <a:close/>
                </a:path>
                <a:path w="7226934" h="7620">
                  <a:moveTo>
                    <a:pt x="7146036" y="6095"/>
                  </a:moveTo>
                  <a:lnTo>
                    <a:pt x="7146036" y="1524"/>
                  </a:lnTo>
                  <a:lnTo>
                    <a:pt x="7147560" y="0"/>
                  </a:lnTo>
                  <a:lnTo>
                    <a:pt x="7150608" y="0"/>
                  </a:lnTo>
                  <a:lnTo>
                    <a:pt x="7152132" y="1524"/>
                  </a:lnTo>
                  <a:lnTo>
                    <a:pt x="7152132" y="6095"/>
                  </a:lnTo>
                  <a:lnTo>
                    <a:pt x="7150608" y="7619"/>
                  </a:lnTo>
                  <a:lnTo>
                    <a:pt x="7147560" y="7619"/>
                  </a:lnTo>
                  <a:lnTo>
                    <a:pt x="7146036" y="6095"/>
                  </a:lnTo>
                  <a:close/>
                </a:path>
                <a:path w="7226934" h="7620">
                  <a:moveTo>
                    <a:pt x="7182612" y="6095"/>
                  </a:moveTo>
                  <a:lnTo>
                    <a:pt x="7182612" y="1524"/>
                  </a:lnTo>
                  <a:lnTo>
                    <a:pt x="7184136" y="0"/>
                  </a:lnTo>
                  <a:lnTo>
                    <a:pt x="7187184" y="0"/>
                  </a:lnTo>
                  <a:lnTo>
                    <a:pt x="7190232" y="3048"/>
                  </a:lnTo>
                  <a:lnTo>
                    <a:pt x="7190232" y="4571"/>
                  </a:lnTo>
                  <a:lnTo>
                    <a:pt x="7187184" y="7619"/>
                  </a:lnTo>
                  <a:lnTo>
                    <a:pt x="7184136" y="7619"/>
                  </a:lnTo>
                  <a:lnTo>
                    <a:pt x="7182612" y="6095"/>
                  </a:lnTo>
                  <a:close/>
                </a:path>
                <a:path w="7226934" h="7620">
                  <a:moveTo>
                    <a:pt x="7225284" y="6095"/>
                  </a:moveTo>
                  <a:lnTo>
                    <a:pt x="7225284" y="1524"/>
                  </a:lnTo>
                  <a:lnTo>
                    <a:pt x="7226808" y="1524"/>
                  </a:lnTo>
                  <a:lnTo>
                    <a:pt x="7226808" y="6095"/>
                  </a:lnTo>
                  <a:lnTo>
                    <a:pt x="7225284" y="6095"/>
                  </a:lnTo>
                  <a:close/>
                </a:path>
                <a:path w="7226934" h="7620">
                  <a:moveTo>
                    <a:pt x="7220712" y="7619"/>
                  </a:moveTo>
                  <a:lnTo>
                    <a:pt x="7220712" y="0"/>
                  </a:lnTo>
                  <a:lnTo>
                    <a:pt x="7225284" y="0"/>
                  </a:lnTo>
                  <a:lnTo>
                    <a:pt x="7225284" y="7619"/>
                  </a:lnTo>
                  <a:lnTo>
                    <a:pt x="7220712" y="7619"/>
                  </a:lnTo>
                  <a:close/>
                </a:path>
                <a:path w="7226934" h="7620">
                  <a:moveTo>
                    <a:pt x="7219188" y="6095"/>
                  </a:moveTo>
                  <a:lnTo>
                    <a:pt x="7219188" y="1524"/>
                  </a:lnTo>
                  <a:lnTo>
                    <a:pt x="7220712" y="1524"/>
                  </a:lnTo>
                  <a:lnTo>
                    <a:pt x="7220712" y="6095"/>
                  </a:lnTo>
                  <a:lnTo>
                    <a:pt x="7219188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6636" y="3477767"/>
              <a:ext cx="86867" cy="6400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78179" y="2833116"/>
              <a:ext cx="7226934" cy="7620"/>
            </a:xfrm>
            <a:custGeom>
              <a:avLst/>
              <a:gdLst/>
              <a:ahLst/>
              <a:cxnLst/>
              <a:rect l="l" t="t" r="r" b="b"/>
              <a:pathLst>
                <a:path w="7226934" h="7619">
                  <a:moveTo>
                    <a:pt x="0" y="7619"/>
                  </a:moveTo>
                  <a:lnTo>
                    <a:pt x="0" y="1524"/>
                  </a:lnTo>
                  <a:lnTo>
                    <a:pt x="1523" y="1524"/>
                  </a:lnTo>
                  <a:lnTo>
                    <a:pt x="1523" y="0"/>
                  </a:lnTo>
                  <a:lnTo>
                    <a:pt x="4571" y="0"/>
                  </a:lnTo>
                  <a:lnTo>
                    <a:pt x="4571" y="1524"/>
                  </a:lnTo>
                  <a:lnTo>
                    <a:pt x="6096" y="1524"/>
                  </a:lnTo>
                  <a:lnTo>
                    <a:pt x="6096" y="7619"/>
                  </a:lnTo>
                  <a:lnTo>
                    <a:pt x="0" y="7619"/>
                  </a:lnTo>
                  <a:close/>
                </a:path>
                <a:path w="7226934" h="7619">
                  <a:moveTo>
                    <a:pt x="42671" y="6095"/>
                  </a:moveTo>
                  <a:lnTo>
                    <a:pt x="42671" y="3048"/>
                  </a:lnTo>
                  <a:lnTo>
                    <a:pt x="44196" y="3048"/>
                  </a:lnTo>
                  <a:lnTo>
                    <a:pt x="44196" y="4572"/>
                  </a:lnTo>
                  <a:lnTo>
                    <a:pt x="42671" y="6095"/>
                  </a:lnTo>
                  <a:close/>
                </a:path>
                <a:path w="7226934" h="7619">
                  <a:moveTo>
                    <a:pt x="36575" y="7619"/>
                  </a:moveTo>
                  <a:lnTo>
                    <a:pt x="36575" y="1524"/>
                  </a:lnTo>
                  <a:lnTo>
                    <a:pt x="38100" y="1524"/>
                  </a:lnTo>
                  <a:lnTo>
                    <a:pt x="39623" y="0"/>
                  </a:lnTo>
                  <a:lnTo>
                    <a:pt x="41148" y="0"/>
                  </a:lnTo>
                  <a:lnTo>
                    <a:pt x="41148" y="1524"/>
                  </a:lnTo>
                  <a:lnTo>
                    <a:pt x="42671" y="1524"/>
                  </a:lnTo>
                  <a:lnTo>
                    <a:pt x="42671" y="7619"/>
                  </a:lnTo>
                  <a:lnTo>
                    <a:pt x="36575" y="7619"/>
                  </a:lnTo>
                  <a:close/>
                </a:path>
                <a:path w="7226934" h="7619">
                  <a:moveTo>
                    <a:pt x="73151" y="6095"/>
                  </a:moveTo>
                  <a:lnTo>
                    <a:pt x="73151" y="3048"/>
                  </a:lnTo>
                  <a:lnTo>
                    <a:pt x="76200" y="0"/>
                  </a:lnTo>
                  <a:lnTo>
                    <a:pt x="77723" y="0"/>
                  </a:lnTo>
                  <a:lnTo>
                    <a:pt x="80771" y="3048"/>
                  </a:lnTo>
                  <a:lnTo>
                    <a:pt x="80771" y="6095"/>
                  </a:lnTo>
                  <a:lnTo>
                    <a:pt x="79248" y="7619"/>
                  </a:lnTo>
                  <a:lnTo>
                    <a:pt x="74675" y="7619"/>
                  </a:lnTo>
                  <a:lnTo>
                    <a:pt x="73151" y="6095"/>
                  </a:lnTo>
                  <a:close/>
                </a:path>
                <a:path w="7226934" h="7619">
                  <a:moveTo>
                    <a:pt x="109727" y="6095"/>
                  </a:moveTo>
                  <a:lnTo>
                    <a:pt x="109727" y="3048"/>
                  </a:lnTo>
                  <a:lnTo>
                    <a:pt x="112775" y="0"/>
                  </a:lnTo>
                  <a:lnTo>
                    <a:pt x="114300" y="0"/>
                  </a:lnTo>
                  <a:lnTo>
                    <a:pt x="117348" y="3048"/>
                  </a:lnTo>
                  <a:lnTo>
                    <a:pt x="117348" y="6095"/>
                  </a:lnTo>
                  <a:lnTo>
                    <a:pt x="115823" y="7619"/>
                  </a:lnTo>
                  <a:lnTo>
                    <a:pt x="111251" y="7619"/>
                  </a:lnTo>
                  <a:lnTo>
                    <a:pt x="109727" y="6095"/>
                  </a:lnTo>
                  <a:close/>
                </a:path>
                <a:path w="7226934" h="7619">
                  <a:moveTo>
                    <a:pt x="147827" y="7619"/>
                  </a:moveTo>
                  <a:lnTo>
                    <a:pt x="147827" y="1524"/>
                  </a:lnTo>
                  <a:lnTo>
                    <a:pt x="149351" y="0"/>
                  </a:lnTo>
                  <a:lnTo>
                    <a:pt x="150875" y="0"/>
                  </a:lnTo>
                  <a:lnTo>
                    <a:pt x="153923" y="3048"/>
                  </a:lnTo>
                  <a:lnTo>
                    <a:pt x="153923" y="6095"/>
                  </a:lnTo>
                  <a:lnTo>
                    <a:pt x="152400" y="7619"/>
                  </a:lnTo>
                  <a:lnTo>
                    <a:pt x="147827" y="7619"/>
                  </a:lnTo>
                  <a:close/>
                </a:path>
                <a:path w="7226934" h="7619">
                  <a:moveTo>
                    <a:pt x="146303" y="4572"/>
                  </a:moveTo>
                  <a:lnTo>
                    <a:pt x="146303" y="3048"/>
                  </a:lnTo>
                  <a:lnTo>
                    <a:pt x="147827" y="3048"/>
                  </a:lnTo>
                  <a:lnTo>
                    <a:pt x="147827" y="6095"/>
                  </a:lnTo>
                  <a:lnTo>
                    <a:pt x="146303" y="4572"/>
                  </a:lnTo>
                  <a:close/>
                </a:path>
                <a:path w="7226934" h="7619">
                  <a:moveTo>
                    <a:pt x="184403" y="7619"/>
                  </a:moveTo>
                  <a:lnTo>
                    <a:pt x="184403" y="1524"/>
                  </a:lnTo>
                  <a:lnTo>
                    <a:pt x="185927" y="1524"/>
                  </a:lnTo>
                  <a:lnTo>
                    <a:pt x="185927" y="0"/>
                  </a:lnTo>
                  <a:lnTo>
                    <a:pt x="188975" y="0"/>
                  </a:lnTo>
                  <a:lnTo>
                    <a:pt x="188975" y="1524"/>
                  </a:lnTo>
                  <a:lnTo>
                    <a:pt x="190500" y="1524"/>
                  </a:lnTo>
                  <a:lnTo>
                    <a:pt x="190500" y="7619"/>
                  </a:lnTo>
                  <a:lnTo>
                    <a:pt x="184403" y="7619"/>
                  </a:lnTo>
                  <a:close/>
                </a:path>
                <a:path w="7226934" h="7619">
                  <a:moveTo>
                    <a:pt x="182880" y="4572"/>
                  </a:moveTo>
                  <a:lnTo>
                    <a:pt x="182880" y="3048"/>
                  </a:lnTo>
                  <a:lnTo>
                    <a:pt x="184403" y="3048"/>
                  </a:lnTo>
                  <a:lnTo>
                    <a:pt x="184403" y="6095"/>
                  </a:lnTo>
                  <a:lnTo>
                    <a:pt x="182880" y="4572"/>
                  </a:lnTo>
                  <a:close/>
                </a:path>
                <a:path w="7226934" h="7619">
                  <a:moveTo>
                    <a:pt x="220980" y="7619"/>
                  </a:moveTo>
                  <a:lnTo>
                    <a:pt x="220980" y="1524"/>
                  </a:lnTo>
                  <a:lnTo>
                    <a:pt x="222503" y="1524"/>
                  </a:lnTo>
                  <a:lnTo>
                    <a:pt x="222503" y="0"/>
                  </a:lnTo>
                  <a:lnTo>
                    <a:pt x="225551" y="0"/>
                  </a:lnTo>
                  <a:lnTo>
                    <a:pt x="225551" y="1524"/>
                  </a:lnTo>
                  <a:lnTo>
                    <a:pt x="227075" y="1524"/>
                  </a:lnTo>
                  <a:lnTo>
                    <a:pt x="227075" y="7619"/>
                  </a:lnTo>
                  <a:lnTo>
                    <a:pt x="220980" y="7619"/>
                  </a:lnTo>
                  <a:close/>
                </a:path>
                <a:path w="7226934" h="7619">
                  <a:moveTo>
                    <a:pt x="263651" y="6095"/>
                  </a:moveTo>
                  <a:lnTo>
                    <a:pt x="263651" y="3048"/>
                  </a:lnTo>
                  <a:lnTo>
                    <a:pt x="265175" y="3048"/>
                  </a:lnTo>
                  <a:lnTo>
                    <a:pt x="265175" y="4572"/>
                  </a:lnTo>
                  <a:lnTo>
                    <a:pt x="263651" y="6095"/>
                  </a:lnTo>
                  <a:close/>
                </a:path>
                <a:path w="7226934" h="7619">
                  <a:moveTo>
                    <a:pt x="257555" y="6095"/>
                  </a:moveTo>
                  <a:lnTo>
                    <a:pt x="257555" y="3048"/>
                  </a:lnTo>
                  <a:lnTo>
                    <a:pt x="260603" y="0"/>
                  </a:lnTo>
                  <a:lnTo>
                    <a:pt x="262127" y="0"/>
                  </a:lnTo>
                  <a:lnTo>
                    <a:pt x="262127" y="1524"/>
                  </a:lnTo>
                  <a:lnTo>
                    <a:pt x="263651" y="1524"/>
                  </a:lnTo>
                  <a:lnTo>
                    <a:pt x="263651" y="7619"/>
                  </a:lnTo>
                  <a:lnTo>
                    <a:pt x="259080" y="7619"/>
                  </a:lnTo>
                  <a:lnTo>
                    <a:pt x="257555" y="6095"/>
                  </a:lnTo>
                  <a:close/>
                </a:path>
                <a:path w="7226934" h="7619">
                  <a:moveTo>
                    <a:pt x="294132" y="6095"/>
                  </a:moveTo>
                  <a:lnTo>
                    <a:pt x="294132" y="3048"/>
                  </a:lnTo>
                  <a:lnTo>
                    <a:pt x="297180" y="0"/>
                  </a:lnTo>
                  <a:lnTo>
                    <a:pt x="298703" y="0"/>
                  </a:lnTo>
                  <a:lnTo>
                    <a:pt x="301751" y="3048"/>
                  </a:lnTo>
                  <a:lnTo>
                    <a:pt x="301751" y="6095"/>
                  </a:lnTo>
                  <a:lnTo>
                    <a:pt x="300227" y="7619"/>
                  </a:lnTo>
                  <a:lnTo>
                    <a:pt x="295655" y="7619"/>
                  </a:lnTo>
                  <a:lnTo>
                    <a:pt x="294132" y="6095"/>
                  </a:lnTo>
                  <a:close/>
                </a:path>
                <a:path w="7226934" h="7619">
                  <a:moveTo>
                    <a:pt x="330707" y="6095"/>
                  </a:moveTo>
                  <a:lnTo>
                    <a:pt x="330707" y="3048"/>
                  </a:lnTo>
                  <a:lnTo>
                    <a:pt x="333755" y="0"/>
                  </a:lnTo>
                  <a:lnTo>
                    <a:pt x="335280" y="0"/>
                  </a:lnTo>
                  <a:lnTo>
                    <a:pt x="338327" y="3048"/>
                  </a:lnTo>
                  <a:lnTo>
                    <a:pt x="338327" y="6095"/>
                  </a:lnTo>
                  <a:lnTo>
                    <a:pt x="336803" y="7619"/>
                  </a:lnTo>
                  <a:lnTo>
                    <a:pt x="332232" y="7619"/>
                  </a:lnTo>
                  <a:lnTo>
                    <a:pt x="330707" y="6095"/>
                  </a:lnTo>
                  <a:close/>
                </a:path>
                <a:path w="7226934" h="7619">
                  <a:moveTo>
                    <a:pt x="368807" y="7619"/>
                  </a:moveTo>
                  <a:lnTo>
                    <a:pt x="368807" y="1524"/>
                  </a:lnTo>
                  <a:lnTo>
                    <a:pt x="370332" y="0"/>
                  </a:lnTo>
                  <a:lnTo>
                    <a:pt x="371855" y="0"/>
                  </a:lnTo>
                  <a:lnTo>
                    <a:pt x="374903" y="3048"/>
                  </a:lnTo>
                  <a:lnTo>
                    <a:pt x="374903" y="6095"/>
                  </a:lnTo>
                  <a:lnTo>
                    <a:pt x="373380" y="7619"/>
                  </a:lnTo>
                  <a:lnTo>
                    <a:pt x="368807" y="7619"/>
                  </a:lnTo>
                  <a:close/>
                </a:path>
                <a:path w="7226934" h="7619">
                  <a:moveTo>
                    <a:pt x="367283" y="4572"/>
                  </a:moveTo>
                  <a:lnTo>
                    <a:pt x="367283" y="3048"/>
                  </a:lnTo>
                  <a:lnTo>
                    <a:pt x="368807" y="3048"/>
                  </a:lnTo>
                  <a:lnTo>
                    <a:pt x="368807" y="6095"/>
                  </a:lnTo>
                  <a:lnTo>
                    <a:pt x="367283" y="4572"/>
                  </a:lnTo>
                  <a:close/>
                </a:path>
                <a:path w="7226934" h="7619">
                  <a:moveTo>
                    <a:pt x="405383" y="7619"/>
                  </a:moveTo>
                  <a:lnTo>
                    <a:pt x="405383" y="1524"/>
                  </a:lnTo>
                  <a:lnTo>
                    <a:pt x="406907" y="1524"/>
                  </a:lnTo>
                  <a:lnTo>
                    <a:pt x="406907" y="0"/>
                  </a:lnTo>
                  <a:lnTo>
                    <a:pt x="409955" y="0"/>
                  </a:lnTo>
                  <a:lnTo>
                    <a:pt x="409955" y="1524"/>
                  </a:lnTo>
                  <a:lnTo>
                    <a:pt x="411480" y="1524"/>
                  </a:lnTo>
                  <a:lnTo>
                    <a:pt x="411480" y="7619"/>
                  </a:lnTo>
                  <a:lnTo>
                    <a:pt x="405383" y="7619"/>
                  </a:lnTo>
                  <a:close/>
                </a:path>
                <a:path w="7226934" h="7619">
                  <a:moveTo>
                    <a:pt x="403859" y="4572"/>
                  </a:moveTo>
                  <a:lnTo>
                    <a:pt x="403859" y="3048"/>
                  </a:lnTo>
                  <a:lnTo>
                    <a:pt x="405383" y="3048"/>
                  </a:lnTo>
                  <a:lnTo>
                    <a:pt x="405383" y="6095"/>
                  </a:lnTo>
                  <a:lnTo>
                    <a:pt x="403859" y="4572"/>
                  </a:lnTo>
                  <a:close/>
                </a:path>
                <a:path w="7226934" h="7619">
                  <a:moveTo>
                    <a:pt x="441959" y="7619"/>
                  </a:moveTo>
                  <a:lnTo>
                    <a:pt x="441959" y="1524"/>
                  </a:lnTo>
                  <a:lnTo>
                    <a:pt x="443483" y="1524"/>
                  </a:lnTo>
                  <a:lnTo>
                    <a:pt x="443483" y="0"/>
                  </a:lnTo>
                  <a:lnTo>
                    <a:pt x="446532" y="0"/>
                  </a:lnTo>
                  <a:lnTo>
                    <a:pt x="446532" y="1524"/>
                  </a:lnTo>
                  <a:lnTo>
                    <a:pt x="448055" y="1524"/>
                  </a:lnTo>
                  <a:lnTo>
                    <a:pt x="448055" y="7619"/>
                  </a:lnTo>
                  <a:lnTo>
                    <a:pt x="441959" y="7619"/>
                  </a:lnTo>
                  <a:close/>
                </a:path>
                <a:path w="7226934" h="7619">
                  <a:moveTo>
                    <a:pt x="484632" y="6095"/>
                  </a:moveTo>
                  <a:lnTo>
                    <a:pt x="484632" y="3048"/>
                  </a:lnTo>
                  <a:lnTo>
                    <a:pt x="486155" y="3048"/>
                  </a:lnTo>
                  <a:lnTo>
                    <a:pt x="486155" y="4572"/>
                  </a:lnTo>
                  <a:lnTo>
                    <a:pt x="484632" y="6095"/>
                  </a:lnTo>
                  <a:close/>
                </a:path>
                <a:path w="7226934" h="7619">
                  <a:moveTo>
                    <a:pt x="478535" y="6095"/>
                  </a:moveTo>
                  <a:lnTo>
                    <a:pt x="478535" y="3048"/>
                  </a:lnTo>
                  <a:lnTo>
                    <a:pt x="481583" y="0"/>
                  </a:lnTo>
                  <a:lnTo>
                    <a:pt x="483107" y="0"/>
                  </a:lnTo>
                  <a:lnTo>
                    <a:pt x="483107" y="1524"/>
                  </a:lnTo>
                  <a:lnTo>
                    <a:pt x="484632" y="1524"/>
                  </a:lnTo>
                  <a:lnTo>
                    <a:pt x="484632" y="7619"/>
                  </a:lnTo>
                  <a:lnTo>
                    <a:pt x="480059" y="7619"/>
                  </a:lnTo>
                  <a:lnTo>
                    <a:pt x="478535" y="6095"/>
                  </a:lnTo>
                  <a:close/>
                </a:path>
                <a:path w="7226934" h="7619">
                  <a:moveTo>
                    <a:pt x="515112" y="6095"/>
                  </a:moveTo>
                  <a:lnTo>
                    <a:pt x="515112" y="3048"/>
                  </a:lnTo>
                  <a:lnTo>
                    <a:pt x="518159" y="0"/>
                  </a:lnTo>
                  <a:lnTo>
                    <a:pt x="519683" y="0"/>
                  </a:lnTo>
                  <a:lnTo>
                    <a:pt x="522732" y="3048"/>
                  </a:lnTo>
                  <a:lnTo>
                    <a:pt x="522732" y="6095"/>
                  </a:lnTo>
                  <a:lnTo>
                    <a:pt x="521207" y="7619"/>
                  </a:lnTo>
                  <a:lnTo>
                    <a:pt x="516635" y="7619"/>
                  </a:lnTo>
                  <a:lnTo>
                    <a:pt x="515112" y="6095"/>
                  </a:lnTo>
                  <a:close/>
                </a:path>
                <a:path w="7226934" h="7619">
                  <a:moveTo>
                    <a:pt x="551687" y="6095"/>
                  </a:moveTo>
                  <a:lnTo>
                    <a:pt x="551687" y="3048"/>
                  </a:lnTo>
                  <a:lnTo>
                    <a:pt x="554735" y="0"/>
                  </a:lnTo>
                  <a:lnTo>
                    <a:pt x="556259" y="0"/>
                  </a:lnTo>
                  <a:lnTo>
                    <a:pt x="559307" y="3048"/>
                  </a:lnTo>
                  <a:lnTo>
                    <a:pt x="559307" y="6095"/>
                  </a:lnTo>
                  <a:lnTo>
                    <a:pt x="557783" y="7619"/>
                  </a:lnTo>
                  <a:lnTo>
                    <a:pt x="553212" y="7619"/>
                  </a:lnTo>
                  <a:lnTo>
                    <a:pt x="551687" y="6095"/>
                  </a:lnTo>
                  <a:close/>
                </a:path>
                <a:path w="7226934" h="7619">
                  <a:moveTo>
                    <a:pt x="589787" y="7619"/>
                  </a:moveTo>
                  <a:lnTo>
                    <a:pt x="589787" y="1524"/>
                  </a:lnTo>
                  <a:lnTo>
                    <a:pt x="591312" y="1524"/>
                  </a:lnTo>
                  <a:lnTo>
                    <a:pt x="591312" y="0"/>
                  </a:lnTo>
                  <a:lnTo>
                    <a:pt x="592835" y="0"/>
                  </a:lnTo>
                  <a:lnTo>
                    <a:pt x="595883" y="3048"/>
                  </a:lnTo>
                  <a:lnTo>
                    <a:pt x="595883" y="6095"/>
                  </a:lnTo>
                  <a:lnTo>
                    <a:pt x="594359" y="7619"/>
                  </a:lnTo>
                  <a:lnTo>
                    <a:pt x="589787" y="7619"/>
                  </a:lnTo>
                  <a:close/>
                </a:path>
                <a:path w="7226934" h="7619">
                  <a:moveTo>
                    <a:pt x="588264" y="4572"/>
                  </a:moveTo>
                  <a:lnTo>
                    <a:pt x="588264" y="3048"/>
                  </a:lnTo>
                  <a:lnTo>
                    <a:pt x="589787" y="3048"/>
                  </a:lnTo>
                  <a:lnTo>
                    <a:pt x="589787" y="6095"/>
                  </a:lnTo>
                  <a:lnTo>
                    <a:pt x="588264" y="4572"/>
                  </a:lnTo>
                  <a:close/>
                </a:path>
                <a:path w="7226934" h="7619">
                  <a:moveTo>
                    <a:pt x="626364" y="7619"/>
                  </a:moveTo>
                  <a:lnTo>
                    <a:pt x="626364" y="1524"/>
                  </a:lnTo>
                  <a:lnTo>
                    <a:pt x="627887" y="1524"/>
                  </a:lnTo>
                  <a:lnTo>
                    <a:pt x="627887" y="0"/>
                  </a:lnTo>
                  <a:lnTo>
                    <a:pt x="630935" y="0"/>
                  </a:lnTo>
                  <a:lnTo>
                    <a:pt x="630935" y="1524"/>
                  </a:lnTo>
                  <a:lnTo>
                    <a:pt x="632459" y="1524"/>
                  </a:lnTo>
                  <a:lnTo>
                    <a:pt x="632459" y="7619"/>
                  </a:lnTo>
                  <a:lnTo>
                    <a:pt x="626364" y="7619"/>
                  </a:lnTo>
                  <a:close/>
                </a:path>
                <a:path w="7226934" h="7619">
                  <a:moveTo>
                    <a:pt x="624839" y="4572"/>
                  </a:moveTo>
                  <a:lnTo>
                    <a:pt x="624839" y="3048"/>
                  </a:lnTo>
                  <a:lnTo>
                    <a:pt x="626364" y="3048"/>
                  </a:lnTo>
                  <a:lnTo>
                    <a:pt x="626364" y="6095"/>
                  </a:lnTo>
                  <a:lnTo>
                    <a:pt x="624839" y="4572"/>
                  </a:lnTo>
                  <a:close/>
                </a:path>
                <a:path w="7226934" h="7619">
                  <a:moveTo>
                    <a:pt x="662939" y="7619"/>
                  </a:moveTo>
                  <a:lnTo>
                    <a:pt x="662939" y="1524"/>
                  </a:lnTo>
                  <a:lnTo>
                    <a:pt x="664464" y="1524"/>
                  </a:lnTo>
                  <a:lnTo>
                    <a:pt x="664464" y="0"/>
                  </a:lnTo>
                  <a:lnTo>
                    <a:pt x="667512" y="0"/>
                  </a:lnTo>
                  <a:lnTo>
                    <a:pt x="667512" y="1524"/>
                  </a:lnTo>
                  <a:lnTo>
                    <a:pt x="669035" y="1524"/>
                  </a:lnTo>
                  <a:lnTo>
                    <a:pt x="669035" y="7619"/>
                  </a:lnTo>
                  <a:lnTo>
                    <a:pt x="662939" y="7619"/>
                  </a:lnTo>
                  <a:close/>
                </a:path>
                <a:path w="7226934" h="7619">
                  <a:moveTo>
                    <a:pt x="705612" y="6095"/>
                  </a:moveTo>
                  <a:lnTo>
                    <a:pt x="705612" y="3048"/>
                  </a:lnTo>
                  <a:lnTo>
                    <a:pt x="707135" y="3048"/>
                  </a:lnTo>
                  <a:lnTo>
                    <a:pt x="707135" y="4572"/>
                  </a:lnTo>
                  <a:lnTo>
                    <a:pt x="705612" y="6095"/>
                  </a:lnTo>
                  <a:close/>
                </a:path>
                <a:path w="7226934" h="7619">
                  <a:moveTo>
                    <a:pt x="699516" y="6095"/>
                  </a:moveTo>
                  <a:lnTo>
                    <a:pt x="699516" y="3048"/>
                  </a:lnTo>
                  <a:lnTo>
                    <a:pt x="702564" y="0"/>
                  </a:lnTo>
                  <a:lnTo>
                    <a:pt x="704087" y="0"/>
                  </a:lnTo>
                  <a:lnTo>
                    <a:pt x="704087" y="1524"/>
                  </a:lnTo>
                  <a:lnTo>
                    <a:pt x="705612" y="1524"/>
                  </a:lnTo>
                  <a:lnTo>
                    <a:pt x="705612" y="7619"/>
                  </a:lnTo>
                  <a:lnTo>
                    <a:pt x="701039" y="7619"/>
                  </a:lnTo>
                  <a:lnTo>
                    <a:pt x="699516" y="6095"/>
                  </a:lnTo>
                  <a:close/>
                </a:path>
                <a:path w="7226934" h="7619">
                  <a:moveTo>
                    <a:pt x="736091" y="6095"/>
                  </a:moveTo>
                  <a:lnTo>
                    <a:pt x="736091" y="3048"/>
                  </a:lnTo>
                  <a:lnTo>
                    <a:pt x="739139" y="0"/>
                  </a:lnTo>
                  <a:lnTo>
                    <a:pt x="740664" y="0"/>
                  </a:lnTo>
                  <a:lnTo>
                    <a:pt x="743712" y="3048"/>
                  </a:lnTo>
                  <a:lnTo>
                    <a:pt x="743712" y="6095"/>
                  </a:lnTo>
                  <a:lnTo>
                    <a:pt x="742187" y="7619"/>
                  </a:lnTo>
                  <a:lnTo>
                    <a:pt x="737616" y="7619"/>
                  </a:lnTo>
                  <a:lnTo>
                    <a:pt x="736091" y="6095"/>
                  </a:lnTo>
                  <a:close/>
                </a:path>
                <a:path w="7226934" h="7619">
                  <a:moveTo>
                    <a:pt x="772667" y="6095"/>
                  </a:moveTo>
                  <a:lnTo>
                    <a:pt x="772667" y="3048"/>
                  </a:lnTo>
                  <a:lnTo>
                    <a:pt x="775716" y="0"/>
                  </a:lnTo>
                  <a:lnTo>
                    <a:pt x="777239" y="0"/>
                  </a:lnTo>
                  <a:lnTo>
                    <a:pt x="780287" y="3048"/>
                  </a:lnTo>
                  <a:lnTo>
                    <a:pt x="780287" y="6095"/>
                  </a:lnTo>
                  <a:lnTo>
                    <a:pt x="778764" y="7619"/>
                  </a:lnTo>
                  <a:lnTo>
                    <a:pt x="774191" y="7619"/>
                  </a:lnTo>
                  <a:lnTo>
                    <a:pt x="772667" y="6095"/>
                  </a:lnTo>
                  <a:close/>
                </a:path>
                <a:path w="7226934" h="7619">
                  <a:moveTo>
                    <a:pt x="810767" y="7619"/>
                  </a:moveTo>
                  <a:lnTo>
                    <a:pt x="810767" y="1524"/>
                  </a:lnTo>
                  <a:lnTo>
                    <a:pt x="812291" y="1524"/>
                  </a:lnTo>
                  <a:lnTo>
                    <a:pt x="812291" y="0"/>
                  </a:lnTo>
                  <a:lnTo>
                    <a:pt x="813816" y="0"/>
                  </a:lnTo>
                  <a:lnTo>
                    <a:pt x="816864" y="3048"/>
                  </a:lnTo>
                  <a:lnTo>
                    <a:pt x="816864" y="6095"/>
                  </a:lnTo>
                  <a:lnTo>
                    <a:pt x="815339" y="7619"/>
                  </a:lnTo>
                  <a:lnTo>
                    <a:pt x="810767" y="7619"/>
                  </a:lnTo>
                  <a:close/>
                </a:path>
                <a:path w="7226934" h="7619">
                  <a:moveTo>
                    <a:pt x="809243" y="4572"/>
                  </a:moveTo>
                  <a:lnTo>
                    <a:pt x="809243" y="3048"/>
                  </a:lnTo>
                  <a:lnTo>
                    <a:pt x="810767" y="3048"/>
                  </a:lnTo>
                  <a:lnTo>
                    <a:pt x="810767" y="6095"/>
                  </a:lnTo>
                  <a:lnTo>
                    <a:pt x="809243" y="4572"/>
                  </a:lnTo>
                  <a:close/>
                </a:path>
                <a:path w="7226934" h="7619">
                  <a:moveTo>
                    <a:pt x="847343" y="7619"/>
                  </a:moveTo>
                  <a:lnTo>
                    <a:pt x="847343" y="1524"/>
                  </a:lnTo>
                  <a:lnTo>
                    <a:pt x="848867" y="1524"/>
                  </a:lnTo>
                  <a:lnTo>
                    <a:pt x="848867" y="0"/>
                  </a:lnTo>
                  <a:lnTo>
                    <a:pt x="851916" y="0"/>
                  </a:lnTo>
                  <a:lnTo>
                    <a:pt x="851916" y="1524"/>
                  </a:lnTo>
                  <a:lnTo>
                    <a:pt x="853439" y="1524"/>
                  </a:lnTo>
                  <a:lnTo>
                    <a:pt x="853439" y="7619"/>
                  </a:lnTo>
                  <a:lnTo>
                    <a:pt x="847343" y="7619"/>
                  </a:lnTo>
                  <a:close/>
                </a:path>
                <a:path w="7226934" h="7619">
                  <a:moveTo>
                    <a:pt x="890016" y="6095"/>
                  </a:moveTo>
                  <a:lnTo>
                    <a:pt x="890016" y="3048"/>
                  </a:lnTo>
                  <a:lnTo>
                    <a:pt x="891539" y="3048"/>
                  </a:lnTo>
                  <a:lnTo>
                    <a:pt x="891539" y="4572"/>
                  </a:lnTo>
                  <a:lnTo>
                    <a:pt x="890016" y="6095"/>
                  </a:lnTo>
                  <a:close/>
                </a:path>
                <a:path w="7226934" h="7619">
                  <a:moveTo>
                    <a:pt x="883919" y="7619"/>
                  </a:moveTo>
                  <a:lnTo>
                    <a:pt x="883919" y="1524"/>
                  </a:lnTo>
                  <a:lnTo>
                    <a:pt x="885443" y="1524"/>
                  </a:lnTo>
                  <a:lnTo>
                    <a:pt x="885443" y="0"/>
                  </a:lnTo>
                  <a:lnTo>
                    <a:pt x="888491" y="0"/>
                  </a:lnTo>
                  <a:lnTo>
                    <a:pt x="888491" y="1524"/>
                  </a:lnTo>
                  <a:lnTo>
                    <a:pt x="890016" y="1524"/>
                  </a:lnTo>
                  <a:lnTo>
                    <a:pt x="890016" y="7619"/>
                  </a:lnTo>
                  <a:lnTo>
                    <a:pt x="883919" y="7619"/>
                  </a:lnTo>
                  <a:close/>
                </a:path>
                <a:path w="7226934" h="7619">
                  <a:moveTo>
                    <a:pt x="926591" y="6095"/>
                  </a:moveTo>
                  <a:lnTo>
                    <a:pt x="926591" y="3048"/>
                  </a:lnTo>
                  <a:lnTo>
                    <a:pt x="928116" y="3048"/>
                  </a:lnTo>
                  <a:lnTo>
                    <a:pt x="928116" y="4572"/>
                  </a:lnTo>
                  <a:lnTo>
                    <a:pt x="926591" y="6095"/>
                  </a:lnTo>
                  <a:close/>
                </a:path>
                <a:path w="7226934" h="7619">
                  <a:moveTo>
                    <a:pt x="920496" y="6095"/>
                  </a:moveTo>
                  <a:lnTo>
                    <a:pt x="920496" y="3048"/>
                  </a:lnTo>
                  <a:lnTo>
                    <a:pt x="923543" y="0"/>
                  </a:lnTo>
                  <a:lnTo>
                    <a:pt x="925067" y="0"/>
                  </a:lnTo>
                  <a:lnTo>
                    <a:pt x="926591" y="1524"/>
                  </a:lnTo>
                  <a:lnTo>
                    <a:pt x="926591" y="7619"/>
                  </a:lnTo>
                  <a:lnTo>
                    <a:pt x="922019" y="7619"/>
                  </a:lnTo>
                  <a:lnTo>
                    <a:pt x="920496" y="6095"/>
                  </a:lnTo>
                  <a:close/>
                </a:path>
                <a:path w="7226934" h="7619">
                  <a:moveTo>
                    <a:pt x="957071" y="6095"/>
                  </a:moveTo>
                  <a:lnTo>
                    <a:pt x="957071" y="3048"/>
                  </a:lnTo>
                  <a:lnTo>
                    <a:pt x="960119" y="0"/>
                  </a:lnTo>
                  <a:lnTo>
                    <a:pt x="961643" y="0"/>
                  </a:lnTo>
                  <a:lnTo>
                    <a:pt x="964691" y="3048"/>
                  </a:lnTo>
                  <a:lnTo>
                    <a:pt x="964691" y="6095"/>
                  </a:lnTo>
                  <a:lnTo>
                    <a:pt x="963167" y="7619"/>
                  </a:lnTo>
                  <a:lnTo>
                    <a:pt x="958596" y="7619"/>
                  </a:lnTo>
                  <a:lnTo>
                    <a:pt x="957071" y="6095"/>
                  </a:lnTo>
                  <a:close/>
                </a:path>
                <a:path w="7226934" h="7619">
                  <a:moveTo>
                    <a:pt x="993648" y="6095"/>
                  </a:moveTo>
                  <a:lnTo>
                    <a:pt x="993648" y="3048"/>
                  </a:lnTo>
                  <a:lnTo>
                    <a:pt x="996696" y="0"/>
                  </a:lnTo>
                  <a:lnTo>
                    <a:pt x="998219" y="0"/>
                  </a:lnTo>
                  <a:lnTo>
                    <a:pt x="1001267" y="3048"/>
                  </a:lnTo>
                  <a:lnTo>
                    <a:pt x="1001267" y="6095"/>
                  </a:lnTo>
                  <a:lnTo>
                    <a:pt x="999743" y="7619"/>
                  </a:lnTo>
                  <a:lnTo>
                    <a:pt x="995171" y="7619"/>
                  </a:lnTo>
                  <a:lnTo>
                    <a:pt x="993648" y="6095"/>
                  </a:lnTo>
                  <a:close/>
                </a:path>
                <a:path w="7226934" h="7619">
                  <a:moveTo>
                    <a:pt x="1031748" y="7619"/>
                  </a:moveTo>
                  <a:lnTo>
                    <a:pt x="1031748" y="1524"/>
                  </a:lnTo>
                  <a:lnTo>
                    <a:pt x="1033271" y="1524"/>
                  </a:lnTo>
                  <a:lnTo>
                    <a:pt x="1033271" y="0"/>
                  </a:lnTo>
                  <a:lnTo>
                    <a:pt x="1034796" y="0"/>
                  </a:lnTo>
                  <a:lnTo>
                    <a:pt x="1037843" y="3048"/>
                  </a:lnTo>
                  <a:lnTo>
                    <a:pt x="1037843" y="6095"/>
                  </a:lnTo>
                  <a:lnTo>
                    <a:pt x="1036319" y="7619"/>
                  </a:lnTo>
                  <a:lnTo>
                    <a:pt x="1031748" y="7619"/>
                  </a:lnTo>
                  <a:close/>
                </a:path>
                <a:path w="7226934" h="7619">
                  <a:moveTo>
                    <a:pt x="1030223" y="4572"/>
                  </a:moveTo>
                  <a:lnTo>
                    <a:pt x="1030223" y="3048"/>
                  </a:lnTo>
                  <a:lnTo>
                    <a:pt x="1031748" y="3048"/>
                  </a:lnTo>
                  <a:lnTo>
                    <a:pt x="1031748" y="6095"/>
                  </a:lnTo>
                  <a:lnTo>
                    <a:pt x="1030223" y="4572"/>
                  </a:lnTo>
                  <a:close/>
                </a:path>
                <a:path w="7226934" h="7619">
                  <a:moveTo>
                    <a:pt x="1068323" y="7619"/>
                  </a:moveTo>
                  <a:lnTo>
                    <a:pt x="1068323" y="1524"/>
                  </a:lnTo>
                  <a:lnTo>
                    <a:pt x="1069848" y="1524"/>
                  </a:lnTo>
                  <a:lnTo>
                    <a:pt x="1069848" y="0"/>
                  </a:lnTo>
                  <a:lnTo>
                    <a:pt x="1072896" y="0"/>
                  </a:lnTo>
                  <a:lnTo>
                    <a:pt x="1072896" y="1524"/>
                  </a:lnTo>
                  <a:lnTo>
                    <a:pt x="1074419" y="1524"/>
                  </a:lnTo>
                  <a:lnTo>
                    <a:pt x="1074419" y="7619"/>
                  </a:lnTo>
                  <a:lnTo>
                    <a:pt x="1068323" y="7619"/>
                  </a:lnTo>
                  <a:close/>
                </a:path>
                <a:path w="7226934" h="7619">
                  <a:moveTo>
                    <a:pt x="1110996" y="6095"/>
                  </a:moveTo>
                  <a:lnTo>
                    <a:pt x="1110996" y="3048"/>
                  </a:lnTo>
                  <a:lnTo>
                    <a:pt x="1112519" y="3048"/>
                  </a:lnTo>
                  <a:lnTo>
                    <a:pt x="1112519" y="4572"/>
                  </a:lnTo>
                  <a:lnTo>
                    <a:pt x="1110996" y="6095"/>
                  </a:lnTo>
                  <a:close/>
                </a:path>
                <a:path w="7226934" h="7619">
                  <a:moveTo>
                    <a:pt x="1104900" y="7619"/>
                  </a:moveTo>
                  <a:lnTo>
                    <a:pt x="1104900" y="1524"/>
                  </a:lnTo>
                  <a:lnTo>
                    <a:pt x="1106423" y="1524"/>
                  </a:lnTo>
                  <a:lnTo>
                    <a:pt x="1106423" y="0"/>
                  </a:lnTo>
                  <a:lnTo>
                    <a:pt x="1109471" y="0"/>
                  </a:lnTo>
                  <a:lnTo>
                    <a:pt x="1109471" y="1524"/>
                  </a:lnTo>
                  <a:lnTo>
                    <a:pt x="1110996" y="1524"/>
                  </a:lnTo>
                  <a:lnTo>
                    <a:pt x="1110996" y="7619"/>
                  </a:lnTo>
                  <a:lnTo>
                    <a:pt x="1104900" y="7619"/>
                  </a:lnTo>
                  <a:close/>
                </a:path>
                <a:path w="7226934" h="7619">
                  <a:moveTo>
                    <a:pt x="1147571" y="6095"/>
                  </a:moveTo>
                  <a:lnTo>
                    <a:pt x="1147571" y="3048"/>
                  </a:lnTo>
                  <a:lnTo>
                    <a:pt x="1149096" y="3048"/>
                  </a:lnTo>
                  <a:lnTo>
                    <a:pt x="1149096" y="4572"/>
                  </a:lnTo>
                  <a:lnTo>
                    <a:pt x="1147571" y="6095"/>
                  </a:lnTo>
                  <a:close/>
                </a:path>
                <a:path w="7226934" h="7619">
                  <a:moveTo>
                    <a:pt x="1141475" y="6095"/>
                  </a:moveTo>
                  <a:lnTo>
                    <a:pt x="1141475" y="3048"/>
                  </a:lnTo>
                  <a:lnTo>
                    <a:pt x="1144523" y="0"/>
                  </a:lnTo>
                  <a:lnTo>
                    <a:pt x="1146048" y="0"/>
                  </a:lnTo>
                  <a:lnTo>
                    <a:pt x="1147571" y="1524"/>
                  </a:lnTo>
                  <a:lnTo>
                    <a:pt x="1147571" y="7619"/>
                  </a:lnTo>
                  <a:lnTo>
                    <a:pt x="1143000" y="7619"/>
                  </a:lnTo>
                  <a:lnTo>
                    <a:pt x="1141475" y="6095"/>
                  </a:lnTo>
                  <a:close/>
                </a:path>
                <a:path w="7226934" h="7619">
                  <a:moveTo>
                    <a:pt x="1178051" y="6095"/>
                  </a:moveTo>
                  <a:lnTo>
                    <a:pt x="1178051" y="3048"/>
                  </a:lnTo>
                  <a:lnTo>
                    <a:pt x="1181100" y="0"/>
                  </a:lnTo>
                  <a:lnTo>
                    <a:pt x="1182623" y="0"/>
                  </a:lnTo>
                  <a:lnTo>
                    <a:pt x="1185671" y="3048"/>
                  </a:lnTo>
                  <a:lnTo>
                    <a:pt x="1185671" y="6095"/>
                  </a:lnTo>
                  <a:lnTo>
                    <a:pt x="1184148" y="7619"/>
                  </a:lnTo>
                  <a:lnTo>
                    <a:pt x="1179575" y="7619"/>
                  </a:lnTo>
                  <a:lnTo>
                    <a:pt x="1178051" y="6095"/>
                  </a:lnTo>
                  <a:close/>
                </a:path>
                <a:path w="7226934" h="7619">
                  <a:moveTo>
                    <a:pt x="1214627" y="6095"/>
                  </a:moveTo>
                  <a:lnTo>
                    <a:pt x="1214627" y="3048"/>
                  </a:lnTo>
                  <a:lnTo>
                    <a:pt x="1217675" y="0"/>
                  </a:lnTo>
                  <a:lnTo>
                    <a:pt x="1219200" y="0"/>
                  </a:lnTo>
                  <a:lnTo>
                    <a:pt x="1222248" y="3048"/>
                  </a:lnTo>
                  <a:lnTo>
                    <a:pt x="1222248" y="6095"/>
                  </a:lnTo>
                  <a:lnTo>
                    <a:pt x="1220723" y="7619"/>
                  </a:lnTo>
                  <a:lnTo>
                    <a:pt x="1216151" y="7619"/>
                  </a:lnTo>
                  <a:lnTo>
                    <a:pt x="1214627" y="6095"/>
                  </a:lnTo>
                  <a:close/>
                </a:path>
                <a:path w="7226934" h="7619">
                  <a:moveTo>
                    <a:pt x="1252727" y="7619"/>
                  </a:moveTo>
                  <a:lnTo>
                    <a:pt x="1252727" y="1524"/>
                  </a:lnTo>
                  <a:lnTo>
                    <a:pt x="1254251" y="1524"/>
                  </a:lnTo>
                  <a:lnTo>
                    <a:pt x="1254251" y="0"/>
                  </a:lnTo>
                  <a:lnTo>
                    <a:pt x="1255775" y="0"/>
                  </a:lnTo>
                  <a:lnTo>
                    <a:pt x="1257300" y="1524"/>
                  </a:lnTo>
                  <a:lnTo>
                    <a:pt x="1258823" y="1524"/>
                  </a:lnTo>
                  <a:lnTo>
                    <a:pt x="1258823" y="7619"/>
                  </a:lnTo>
                  <a:lnTo>
                    <a:pt x="1252727" y="7619"/>
                  </a:lnTo>
                  <a:close/>
                </a:path>
                <a:path w="7226934" h="7619">
                  <a:moveTo>
                    <a:pt x="1251203" y="4572"/>
                  </a:moveTo>
                  <a:lnTo>
                    <a:pt x="1251203" y="3048"/>
                  </a:lnTo>
                  <a:lnTo>
                    <a:pt x="1252727" y="3048"/>
                  </a:lnTo>
                  <a:lnTo>
                    <a:pt x="1252727" y="6095"/>
                  </a:lnTo>
                  <a:lnTo>
                    <a:pt x="1251203" y="4572"/>
                  </a:lnTo>
                  <a:close/>
                </a:path>
                <a:path w="7226934" h="7619">
                  <a:moveTo>
                    <a:pt x="1289303" y="7619"/>
                  </a:moveTo>
                  <a:lnTo>
                    <a:pt x="1289303" y="1524"/>
                  </a:lnTo>
                  <a:lnTo>
                    <a:pt x="1290827" y="1524"/>
                  </a:lnTo>
                  <a:lnTo>
                    <a:pt x="1290827" y="0"/>
                  </a:lnTo>
                  <a:lnTo>
                    <a:pt x="1293875" y="0"/>
                  </a:lnTo>
                  <a:lnTo>
                    <a:pt x="1293875" y="1524"/>
                  </a:lnTo>
                  <a:lnTo>
                    <a:pt x="1295400" y="1524"/>
                  </a:lnTo>
                  <a:lnTo>
                    <a:pt x="1295400" y="7619"/>
                  </a:lnTo>
                  <a:lnTo>
                    <a:pt x="1289303" y="7619"/>
                  </a:lnTo>
                  <a:close/>
                </a:path>
                <a:path w="7226934" h="7619">
                  <a:moveTo>
                    <a:pt x="1331975" y="6095"/>
                  </a:moveTo>
                  <a:lnTo>
                    <a:pt x="1331975" y="3048"/>
                  </a:lnTo>
                  <a:lnTo>
                    <a:pt x="1333500" y="3048"/>
                  </a:lnTo>
                  <a:lnTo>
                    <a:pt x="1333500" y="4572"/>
                  </a:lnTo>
                  <a:lnTo>
                    <a:pt x="1331975" y="6095"/>
                  </a:lnTo>
                  <a:close/>
                </a:path>
                <a:path w="7226934" h="7619">
                  <a:moveTo>
                    <a:pt x="1325880" y="7619"/>
                  </a:moveTo>
                  <a:lnTo>
                    <a:pt x="1325880" y="1524"/>
                  </a:lnTo>
                  <a:lnTo>
                    <a:pt x="1327403" y="1524"/>
                  </a:lnTo>
                  <a:lnTo>
                    <a:pt x="1327403" y="0"/>
                  </a:lnTo>
                  <a:lnTo>
                    <a:pt x="1330451" y="0"/>
                  </a:lnTo>
                  <a:lnTo>
                    <a:pt x="1330451" y="1524"/>
                  </a:lnTo>
                  <a:lnTo>
                    <a:pt x="1331975" y="1524"/>
                  </a:lnTo>
                  <a:lnTo>
                    <a:pt x="1331975" y="7619"/>
                  </a:lnTo>
                  <a:lnTo>
                    <a:pt x="1325880" y="7619"/>
                  </a:lnTo>
                  <a:close/>
                </a:path>
                <a:path w="7226934" h="7619">
                  <a:moveTo>
                    <a:pt x="1368551" y="6095"/>
                  </a:moveTo>
                  <a:lnTo>
                    <a:pt x="1368551" y="3048"/>
                  </a:lnTo>
                  <a:lnTo>
                    <a:pt x="1370075" y="3048"/>
                  </a:lnTo>
                  <a:lnTo>
                    <a:pt x="1370075" y="4572"/>
                  </a:lnTo>
                  <a:lnTo>
                    <a:pt x="1368551" y="6095"/>
                  </a:lnTo>
                  <a:close/>
                </a:path>
                <a:path w="7226934" h="7619">
                  <a:moveTo>
                    <a:pt x="1362455" y="6095"/>
                  </a:moveTo>
                  <a:lnTo>
                    <a:pt x="1362455" y="3048"/>
                  </a:lnTo>
                  <a:lnTo>
                    <a:pt x="1365503" y="0"/>
                  </a:lnTo>
                  <a:lnTo>
                    <a:pt x="1367027" y="0"/>
                  </a:lnTo>
                  <a:lnTo>
                    <a:pt x="1368551" y="1524"/>
                  </a:lnTo>
                  <a:lnTo>
                    <a:pt x="1368551" y="7619"/>
                  </a:lnTo>
                  <a:lnTo>
                    <a:pt x="1363980" y="7619"/>
                  </a:lnTo>
                  <a:lnTo>
                    <a:pt x="1362455" y="6095"/>
                  </a:lnTo>
                  <a:close/>
                </a:path>
                <a:path w="7226934" h="7619">
                  <a:moveTo>
                    <a:pt x="1399032" y="6095"/>
                  </a:moveTo>
                  <a:lnTo>
                    <a:pt x="1399032" y="3048"/>
                  </a:lnTo>
                  <a:lnTo>
                    <a:pt x="1402080" y="0"/>
                  </a:lnTo>
                  <a:lnTo>
                    <a:pt x="1403603" y="0"/>
                  </a:lnTo>
                  <a:lnTo>
                    <a:pt x="1406651" y="3048"/>
                  </a:lnTo>
                  <a:lnTo>
                    <a:pt x="1406651" y="6095"/>
                  </a:lnTo>
                  <a:lnTo>
                    <a:pt x="1405127" y="7619"/>
                  </a:lnTo>
                  <a:lnTo>
                    <a:pt x="1400555" y="7619"/>
                  </a:lnTo>
                  <a:lnTo>
                    <a:pt x="1399032" y="6095"/>
                  </a:lnTo>
                  <a:close/>
                </a:path>
                <a:path w="7226934" h="7619">
                  <a:moveTo>
                    <a:pt x="1435607" y="6095"/>
                  </a:moveTo>
                  <a:lnTo>
                    <a:pt x="1435607" y="3048"/>
                  </a:lnTo>
                  <a:lnTo>
                    <a:pt x="1438655" y="0"/>
                  </a:lnTo>
                  <a:lnTo>
                    <a:pt x="1440180" y="0"/>
                  </a:lnTo>
                  <a:lnTo>
                    <a:pt x="1443227" y="3048"/>
                  </a:lnTo>
                  <a:lnTo>
                    <a:pt x="1443227" y="6095"/>
                  </a:lnTo>
                  <a:lnTo>
                    <a:pt x="1441703" y="7619"/>
                  </a:lnTo>
                  <a:lnTo>
                    <a:pt x="1437132" y="7619"/>
                  </a:lnTo>
                  <a:lnTo>
                    <a:pt x="1435607" y="6095"/>
                  </a:lnTo>
                  <a:close/>
                </a:path>
                <a:path w="7226934" h="7619">
                  <a:moveTo>
                    <a:pt x="1473707" y="7619"/>
                  </a:moveTo>
                  <a:lnTo>
                    <a:pt x="1473707" y="1524"/>
                  </a:lnTo>
                  <a:lnTo>
                    <a:pt x="1475232" y="1524"/>
                  </a:lnTo>
                  <a:lnTo>
                    <a:pt x="1475232" y="0"/>
                  </a:lnTo>
                  <a:lnTo>
                    <a:pt x="1476755" y="0"/>
                  </a:lnTo>
                  <a:lnTo>
                    <a:pt x="1478280" y="1524"/>
                  </a:lnTo>
                  <a:lnTo>
                    <a:pt x="1479803" y="1524"/>
                  </a:lnTo>
                  <a:lnTo>
                    <a:pt x="1479803" y="7619"/>
                  </a:lnTo>
                  <a:lnTo>
                    <a:pt x="1473707" y="7619"/>
                  </a:lnTo>
                  <a:close/>
                </a:path>
                <a:path w="7226934" h="7619">
                  <a:moveTo>
                    <a:pt x="1472184" y="4572"/>
                  </a:moveTo>
                  <a:lnTo>
                    <a:pt x="1472184" y="3048"/>
                  </a:lnTo>
                  <a:lnTo>
                    <a:pt x="1473707" y="3048"/>
                  </a:lnTo>
                  <a:lnTo>
                    <a:pt x="1473707" y="6095"/>
                  </a:lnTo>
                  <a:lnTo>
                    <a:pt x="1472184" y="4572"/>
                  </a:lnTo>
                  <a:close/>
                </a:path>
                <a:path w="7226934" h="7619">
                  <a:moveTo>
                    <a:pt x="1510284" y="7619"/>
                  </a:moveTo>
                  <a:lnTo>
                    <a:pt x="1510284" y="1524"/>
                  </a:lnTo>
                  <a:lnTo>
                    <a:pt x="1511807" y="1524"/>
                  </a:lnTo>
                  <a:lnTo>
                    <a:pt x="1511807" y="0"/>
                  </a:lnTo>
                  <a:lnTo>
                    <a:pt x="1514855" y="0"/>
                  </a:lnTo>
                  <a:lnTo>
                    <a:pt x="1514855" y="1524"/>
                  </a:lnTo>
                  <a:lnTo>
                    <a:pt x="1516380" y="1524"/>
                  </a:lnTo>
                  <a:lnTo>
                    <a:pt x="1516380" y="7619"/>
                  </a:lnTo>
                  <a:lnTo>
                    <a:pt x="1510284" y="7619"/>
                  </a:lnTo>
                  <a:close/>
                </a:path>
                <a:path w="7226934" h="7619">
                  <a:moveTo>
                    <a:pt x="1552955" y="6095"/>
                  </a:moveTo>
                  <a:lnTo>
                    <a:pt x="1552955" y="3048"/>
                  </a:lnTo>
                  <a:lnTo>
                    <a:pt x="1554480" y="3048"/>
                  </a:lnTo>
                  <a:lnTo>
                    <a:pt x="1554480" y="4572"/>
                  </a:lnTo>
                  <a:lnTo>
                    <a:pt x="1552955" y="6095"/>
                  </a:lnTo>
                  <a:close/>
                </a:path>
                <a:path w="7226934" h="7619">
                  <a:moveTo>
                    <a:pt x="1546859" y="7619"/>
                  </a:moveTo>
                  <a:lnTo>
                    <a:pt x="1546859" y="1524"/>
                  </a:lnTo>
                  <a:lnTo>
                    <a:pt x="1548384" y="1524"/>
                  </a:lnTo>
                  <a:lnTo>
                    <a:pt x="1548384" y="0"/>
                  </a:lnTo>
                  <a:lnTo>
                    <a:pt x="1551432" y="0"/>
                  </a:lnTo>
                  <a:lnTo>
                    <a:pt x="1551432" y="1524"/>
                  </a:lnTo>
                  <a:lnTo>
                    <a:pt x="1552955" y="1524"/>
                  </a:lnTo>
                  <a:lnTo>
                    <a:pt x="1552955" y="7619"/>
                  </a:lnTo>
                  <a:lnTo>
                    <a:pt x="1546859" y="7619"/>
                  </a:lnTo>
                  <a:close/>
                </a:path>
                <a:path w="7226934" h="7619">
                  <a:moveTo>
                    <a:pt x="1583435" y="6095"/>
                  </a:moveTo>
                  <a:lnTo>
                    <a:pt x="1583435" y="3048"/>
                  </a:lnTo>
                  <a:lnTo>
                    <a:pt x="1586484" y="0"/>
                  </a:lnTo>
                  <a:lnTo>
                    <a:pt x="1588007" y="0"/>
                  </a:lnTo>
                  <a:lnTo>
                    <a:pt x="1591055" y="3048"/>
                  </a:lnTo>
                  <a:lnTo>
                    <a:pt x="1591055" y="6095"/>
                  </a:lnTo>
                  <a:lnTo>
                    <a:pt x="1589532" y="7619"/>
                  </a:lnTo>
                  <a:lnTo>
                    <a:pt x="1584959" y="7619"/>
                  </a:lnTo>
                  <a:lnTo>
                    <a:pt x="1583435" y="6095"/>
                  </a:lnTo>
                  <a:close/>
                </a:path>
                <a:path w="7226934" h="7619">
                  <a:moveTo>
                    <a:pt x="1620012" y="6095"/>
                  </a:moveTo>
                  <a:lnTo>
                    <a:pt x="1620012" y="3048"/>
                  </a:lnTo>
                  <a:lnTo>
                    <a:pt x="1623059" y="0"/>
                  </a:lnTo>
                  <a:lnTo>
                    <a:pt x="1624584" y="0"/>
                  </a:lnTo>
                  <a:lnTo>
                    <a:pt x="1627632" y="3048"/>
                  </a:lnTo>
                  <a:lnTo>
                    <a:pt x="1627632" y="6095"/>
                  </a:lnTo>
                  <a:lnTo>
                    <a:pt x="1626107" y="7619"/>
                  </a:lnTo>
                  <a:lnTo>
                    <a:pt x="1621535" y="7619"/>
                  </a:lnTo>
                  <a:lnTo>
                    <a:pt x="1620012" y="6095"/>
                  </a:lnTo>
                  <a:close/>
                </a:path>
                <a:path w="7226934" h="7619">
                  <a:moveTo>
                    <a:pt x="1656587" y="6095"/>
                  </a:moveTo>
                  <a:lnTo>
                    <a:pt x="1656587" y="3048"/>
                  </a:lnTo>
                  <a:lnTo>
                    <a:pt x="1659635" y="0"/>
                  </a:lnTo>
                  <a:lnTo>
                    <a:pt x="1661159" y="0"/>
                  </a:lnTo>
                  <a:lnTo>
                    <a:pt x="1664207" y="3048"/>
                  </a:lnTo>
                  <a:lnTo>
                    <a:pt x="1664207" y="6095"/>
                  </a:lnTo>
                  <a:lnTo>
                    <a:pt x="1662684" y="7619"/>
                  </a:lnTo>
                  <a:lnTo>
                    <a:pt x="1658112" y="7619"/>
                  </a:lnTo>
                  <a:lnTo>
                    <a:pt x="1656587" y="6095"/>
                  </a:lnTo>
                  <a:close/>
                </a:path>
                <a:path w="7226934" h="7619">
                  <a:moveTo>
                    <a:pt x="1694687" y="7619"/>
                  </a:moveTo>
                  <a:lnTo>
                    <a:pt x="1694687" y="1524"/>
                  </a:lnTo>
                  <a:lnTo>
                    <a:pt x="1696212" y="1524"/>
                  </a:lnTo>
                  <a:lnTo>
                    <a:pt x="1696212" y="0"/>
                  </a:lnTo>
                  <a:lnTo>
                    <a:pt x="1699259" y="0"/>
                  </a:lnTo>
                  <a:lnTo>
                    <a:pt x="1699259" y="1524"/>
                  </a:lnTo>
                  <a:lnTo>
                    <a:pt x="1700784" y="1524"/>
                  </a:lnTo>
                  <a:lnTo>
                    <a:pt x="1700784" y="7619"/>
                  </a:lnTo>
                  <a:lnTo>
                    <a:pt x="1694687" y="7619"/>
                  </a:lnTo>
                  <a:close/>
                </a:path>
                <a:path w="7226934" h="7619">
                  <a:moveTo>
                    <a:pt x="1693164" y="4572"/>
                  </a:moveTo>
                  <a:lnTo>
                    <a:pt x="1693164" y="3048"/>
                  </a:lnTo>
                  <a:lnTo>
                    <a:pt x="1694687" y="3048"/>
                  </a:lnTo>
                  <a:lnTo>
                    <a:pt x="1694687" y="6095"/>
                  </a:lnTo>
                  <a:lnTo>
                    <a:pt x="1693164" y="4572"/>
                  </a:lnTo>
                  <a:close/>
                </a:path>
                <a:path w="7226934" h="7619">
                  <a:moveTo>
                    <a:pt x="1731264" y="7619"/>
                  </a:moveTo>
                  <a:lnTo>
                    <a:pt x="1731264" y="1524"/>
                  </a:lnTo>
                  <a:lnTo>
                    <a:pt x="1732787" y="1524"/>
                  </a:lnTo>
                  <a:lnTo>
                    <a:pt x="1732787" y="0"/>
                  </a:lnTo>
                  <a:lnTo>
                    <a:pt x="1735835" y="0"/>
                  </a:lnTo>
                  <a:lnTo>
                    <a:pt x="1735835" y="1524"/>
                  </a:lnTo>
                  <a:lnTo>
                    <a:pt x="1737359" y="1524"/>
                  </a:lnTo>
                  <a:lnTo>
                    <a:pt x="1737359" y="7619"/>
                  </a:lnTo>
                  <a:lnTo>
                    <a:pt x="1731264" y="7619"/>
                  </a:lnTo>
                  <a:close/>
                </a:path>
                <a:path w="7226934" h="7619">
                  <a:moveTo>
                    <a:pt x="1773935" y="6095"/>
                  </a:moveTo>
                  <a:lnTo>
                    <a:pt x="1773935" y="3048"/>
                  </a:lnTo>
                  <a:lnTo>
                    <a:pt x="1775459" y="3048"/>
                  </a:lnTo>
                  <a:lnTo>
                    <a:pt x="1775459" y="4572"/>
                  </a:lnTo>
                  <a:lnTo>
                    <a:pt x="1773935" y="6095"/>
                  </a:lnTo>
                  <a:close/>
                </a:path>
                <a:path w="7226934" h="7619">
                  <a:moveTo>
                    <a:pt x="1767839" y="7619"/>
                  </a:moveTo>
                  <a:lnTo>
                    <a:pt x="1767839" y="1524"/>
                  </a:lnTo>
                  <a:lnTo>
                    <a:pt x="1769364" y="1524"/>
                  </a:lnTo>
                  <a:lnTo>
                    <a:pt x="1770887" y="0"/>
                  </a:lnTo>
                  <a:lnTo>
                    <a:pt x="1772412" y="0"/>
                  </a:lnTo>
                  <a:lnTo>
                    <a:pt x="1772412" y="1524"/>
                  </a:lnTo>
                  <a:lnTo>
                    <a:pt x="1773935" y="1524"/>
                  </a:lnTo>
                  <a:lnTo>
                    <a:pt x="1773935" y="7619"/>
                  </a:lnTo>
                  <a:lnTo>
                    <a:pt x="1767839" y="7619"/>
                  </a:lnTo>
                  <a:close/>
                </a:path>
                <a:path w="7226934" h="7619">
                  <a:moveTo>
                    <a:pt x="1804416" y="6095"/>
                  </a:moveTo>
                  <a:lnTo>
                    <a:pt x="1804416" y="3048"/>
                  </a:lnTo>
                  <a:lnTo>
                    <a:pt x="1807464" y="0"/>
                  </a:lnTo>
                  <a:lnTo>
                    <a:pt x="1808987" y="0"/>
                  </a:lnTo>
                  <a:lnTo>
                    <a:pt x="1812035" y="3048"/>
                  </a:lnTo>
                  <a:lnTo>
                    <a:pt x="1812035" y="6095"/>
                  </a:lnTo>
                  <a:lnTo>
                    <a:pt x="1810512" y="7619"/>
                  </a:lnTo>
                  <a:lnTo>
                    <a:pt x="1805939" y="7619"/>
                  </a:lnTo>
                  <a:lnTo>
                    <a:pt x="1804416" y="6095"/>
                  </a:lnTo>
                  <a:close/>
                </a:path>
                <a:path w="7226934" h="7619">
                  <a:moveTo>
                    <a:pt x="1840991" y="6095"/>
                  </a:moveTo>
                  <a:lnTo>
                    <a:pt x="1840991" y="3048"/>
                  </a:lnTo>
                  <a:lnTo>
                    <a:pt x="1844039" y="0"/>
                  </a:lnTo>
                  <a:lnTo>
                    <a:pt x="1845564" y="0"/>
                  </a:lnTo>
                  <a:lnTo>
                    <a:pt x="1848612" y="3048"/>
                  </a:lnTo>
                  <a:lnTo>
                    <a:pt x="1848612" y="6095"/>
                  </a:lnTo>
                  <a:lnTo>
                    <a:pt x="1847087" y="7619"/>
                  </a:lnTo>
                  <a:lnTo>
                    <a:pt x="1842516" y="7619"/>
                  </a:lnTo>
                  <a:lnTo>
                    <a:pt x="1840991" y="6095"/>
                  </a:lnTo>
                  <a:close/>
                </a:path>
                <a:path w="7226934" h="7619">
                  <a:moveTo>
                    <a:pt x="1879091" y="7619"/>
                  </a:moveTo>
                  <a:lnTo>
                    <a:pt x="1879091" y="1524"/>
                  </a:lnTo>
                  <a:lnTo>
                    <a:pt x="1880616" y="0"/>
                  </a:lnTo>
                  <a:lnTo>
                    <a:pt x="1882139" y="0"/>
                  </a:lnTo>
                  <a:lnTo>
                    <a:pt x="1885187" y="3048"/>
                  </a:lnTo>
                  <a:lnTo>
                    <a:pt x="1885187" y="6095"/>
                  </a:lnTo>
                  <a:lnTo>
                    <a:pt x="1883664" y="7619"/>
                  </a:lnTo>
                  <a:lnTo>
                    <a:pt x="1879091" y="7619"/>
                  </a:lnTo>
                  <a:close/>
                </a:path>
                <a:path w="7226934" h="7619">
                  <a:moveTo>
                    <a:pt x="1877568" y="4572"/>
                  </a:moveTo>
                  <a:lnTo>
                    <a:pt x="1877568" y="3048"/>
                  </a:lnTo>
                  <a:lnTo>
                    <a:pt x="1879091" y="3048"/>
                  </a:lnTo>
                  <a:lnTo>
                    <a:pt x="1879091" y="6095"/>
                  </a:lnTo>
                  <a:lnTo>
                    <a:pt x="1877568" y="4572"/>
                  </a:lnTo>
                  <a:close/>
                </a:path>
                <a:path w="7226934" h="7619">
                  <a:moveTo>
                    <a:pt x="1915668" y="7619"/>
                  </a:moveTo>
                  <a:lnTo>
                    <a:pt x="1915668" y="1524"/>
                  </a:lnTo>
                  <a:lnTo>
                    <a:pt x="1917191" y="1524"/>
                  </a:lnTo>
                  <a:lnTo>
                    <a:pt x="1917191" y="0"/>
                  </a:lnTo>
                  <a:lnTo>
                    <a:pt x="1920239" y="0"/>
                  </a:lnTo>
                  <a:lnTo>
                    <a:pt x="1920239" y="1524"/>
                  </a:lnTo>
                  <a:lnTo>
                    <a:pt x="1921764" y="1524"/>
                  </a:lnTo>
                  <a:lnTo>
                    <a:pt x="1921764" y="7619"/>
                  </a:lnTo>
                  <a:lnTo>
                    <a:pt x="1915668" y="7619"/>
                  </a:lnTo>
                  <a:close/>
                </a:path>
                <a:path w="7226934" h="7619">
                  <a:moveTo>
                    <a:pt x="1914143" y="4572"/>
                  </a:moveTo>
                  <a:lnTo>
                    <a:pt x="1914143" y="3048"/>
                  </a:lnTo>
                  <a:lnTo>
                    <a:pt x="1915668" y="3048"/>
                  </a:lnTo>
                  <a:lnTo>
                    <a:pt x="1915668" y="6095"/>
                  </a:lnTo>
                  <a:lnTo>
                    <a:pt x="1914143" y="4572"/>
                  </a:lnTo>
                  <a:close/>
                </a:path>
                <a:path w="7226934" h="7619">
                  <a:moveTo>
                    <a:pt x="1952243" y="7619"/>
                  </a:moveTo>
                  <a:lnTo>
                    <a:pt x="1952243" y="1524"/>
                  </a:lnTo>
                  <a:lnTo>
                    <a:pt x="1953768" y="1524"/>
                  </a:lnTo>
                  <a:lnTo>
                    <a:pt x="1953768" y="0"/>
                  </a:lnTo>
                  <a:lnTo>
                    <a:pt x="1956816" y="0"/>
                  </a:lnTo>
                  <a:lnTo>
                    <a:pt x="1956816" y="1524"/>
                  </a:lnTo>
                  <a:lnTo>
                    <a:pt x="1958339" y="1524"/>
                  </a:lnTo>
                  <a:lnTo>
                    <a:pt x="1958339" y="7619"/>
                  </a:lnTo>
                  <a:lnTo>
                    <a:pt x="1952243" y="7619"/>
                  </a:lnTo>
                  <a:close/>
                </a:path>
                <a:path w="7226934" h="7619">
                  <a:moveTo>
                    <a:pt x="1994916" y="6095"/>
                  </a:moveTo>
                  <a:lnTo>
                    <a:pt x="1994916" y="3048"/>
                  </a:lnTo>
                  <a:lnTo>
                    <a:pt x="1996439" y="3048"/>
                  </a:lnTo>
                  <a:lnTo>
                    <a:pt x="1996439" y="4572"/>
                  </a:lnTo>
                  <a:lnTo>
                    <a:pt x="1994916" y="6095"/>
                  </a:lnTo>
                  <a:close/>
                </a:path>
                <a:path w="7226934" h="7619">
                  <a:moveTo>
                    <a:pt x="1988819" y="7619"/>
                  </a:moveTo>
                  <a:lnTo>
                    <a:pt x="1988819" y="1524"/>
                  </a:lnTo>
                  <a:lnTo>
                    <a:pt x="1990343" y="1524"/>
                  </a:lnTo>
                  <a:lnTo>
                    <a:pt x="1991868" y="0"/>
                  </a:lnTo>
                  <a:lnTo>
                    <a:pt x="1993391" y="0"/>
                  </a:lnTo>
                  <a:lnTo>
                    <a:pt x="1993391" y="1524"/>
                  </a:lnTo>
                  <a:lnTo>
                    <a:pt x="1994916" y="1524"/>
                  </a:lnTo>
                  <a:lnTo>
                    <a:pt x="1994916" y="7619"/>
                  </a:lnTo>
                  <a:lnTo>
                    <a:pt x="1988819" y="7619"/>
                  </a:lnTo>
                  <a:close/>
                </a:path>
                <a:path w="7226934" h="7619">
                  <a:moveTo>
                    <a:pt x="2025396" y="6095"/>
                  </a:moveTo>
                  <a:lnTo>
                    <a:pt x="2025396" y="3048"/>
                  </a:lnTo>
                  <a:lnTo>
                    <a:pt x="2028443" y="0"/>
                  </a:lnTo>
                  <a:lnTo>
                    <a:pt x="2029968" y="0"/>
                  </a:lnTo>
                  <a:lnTo>
                    <a:pt x="2033016" y="3048"/>
                  </a:lnTo>
                  <a:lnTo>
                    <a:pt x="2033016" y="6095"/>
                  </a:lnTo>
                  <a:lnTo>
                    <a:pt x="2031491" y="7619"/>
                  </a:lnTo>
                  <a:lnTo>
                    <a:pt x="2026919" y="7619"/>
                  </a:lnTo>
                  <a:lnTo>
                    <a:pt x="2025396" y="6095"/>
                  </a:lnTo>
                  <a:close/>
                </a:path>
                <a:path w="7226934" h="7619">
                  <a:moveTo>
                    <a:pt x="2061971" y="6095"/>
                  </a:moveTo>
                  <a:lnTo>
                    <a:pt x="2061971" y="3048"/>
                  </a:lnTo>
                  <a:lnTo>
                    <a:pt x="2065019" y="0"/>
                  </a:lnTo>
                  <a:lnTo>
                    <a:pt x="2066543" y="0"/>
                  </a:lnTo>
                  <a:lnTo>
                    <a:pt x="2069591" y="3048"/>
                  </a:lnTo>
                  <a:lnTo>
                    <a:pt x="2069591" y="6095"/>
                  </a:lnTo>
                  <a:lnTo>
                    <a:pt x="2068068" y="7619"/>
                  </a:lnTo>
                  <a:lnTo>
                    <a:pt x="2063496" y="7619"/>
                  </a:lnTo>
                  <a:lnTo>
                    <a:pt x="2061971" y="6095"/>
                  </a:lnTo>
                  <a:close/>
                </a:path>
                <a:path w="7226934" h="7619">
                  <a:moveTo>
                    <a:pt x="2100071" y="7619"/>
                  </a:moveTo>
                  <a:lnTo>
                    <a:pt x="2100071" y="1524"/>
                  </a:lnTo>
                  <a:lnTo>
                    <a:pt x="2101596" y="0"/>
                  </a:lnTo>
                  <a:lnTo>
                    <a:pt x="2103119" y="0"/>
                  </a:lnTo>
                  <a:lnTo>
                    <a:pt x="2106168" y="3048"/>
                  </a:lnTo>
                  <a:lnTo>
                    <a:pt x="2106168" y="6095"/>
                  </a:lnTo>
                  <a:lnTo>
                    <a:pt x="2104643" y="7619"/>
                  </a:lnTo>
                  <a:lnTo>
                    <a:pt x="2100071" y="7619"/>
                  </a:lnTo>
                  <a:close/>
                </a:path>
                <a:path w="7226934" h="7619">
                  <a:moveTo>
                    <a:pt x="2098548" y="4572"/>
                  </a:moveTo>
                  <a:lnTo>
                    <a:pt x="2098548" y="3048"/>
                  </a:lnTo>
                  <a:lnTo>
                    <a:pt x="2100071" y="3048"/>
                  </a:lnTo>
                  <a:lnTo>
                    <a:pt x="2100071" y="6095"/>
                  </a:lnTo>
                  <a:lnTo>
                    <a:pt x="2098548" y="4572"/>
                  </a:lnTo>
                  <a:close/>
                </a:path>
                <a:path w="7226934" h="7619">
                  <a:moveTo>
                    <a:pt x="2136648" y="7619"/>
                  </a:moveTo>
                  <a:lnTo>
                    <a:pt x="2136648" y="1524"/>
                  </a:lnTo>
                  <a:lnTo>
                    <a:pt x="2138171" y="1524"/>
                  </a:lnTo>
                  <a:lnTo>
                    <a:pt x="2138171" y="0"/>
                  </a:lnTo>
                  <a:lnTo>
                    <a:pt x="2141219" y="0"/>
                  </a:lnTo>
                  <a:lnTo>
                    <a:pt x="2141219" y="1524"/>
                  </a:lnTo>
                  <a:lnTo>
                    <a:pt x="2142743" y="1524"/>
                  </a:lnTo>
                  <a:lnTo>
                    <a:pt x="2142743" y="7619"/>
                  </a:lnTo>
                  <a:lnTo>
                    <a:pt x="2136648" y="7619"/>
                  </a:lnTo>
                  <a:close/>
                </a:path>
                <a:path w="7226934" h="7619">
                  <a:moveTo>
                    <a:pt x="2135123" y="4572"/>
                  </a:moveTo>
                  <a:lnTo>
                    <a:pt x="2135123" y="3048"/>
                  </a:lnTo>
                  <a:lnTo>
                    <a:pt x="2136648" y="3048"/>
                  </a:lnTo>
                  <a:lnTo>
                    <a:pt x="2136648" y="6095"/>
                  </a:lnTo>
                  <a:lnTo>
                    <a:pt x="2135123" y="4572"/>
                  </a:lnTo>
                  <a:close/>
                </a:path>
                <a:path w="7226934" h="7619">
                  <a:moveTo>
                    <a:pt x="2173223" y="7619"/>
                  </a:moveTo>
                  <a:lnTo>
                    <a:pt x="2173223" y="1524"/>
                  </a:lnTo>
                  <a:lnTo>
                    <a:pt x="2174748" y="1524"/>
                  </a:lnTo>
                  <a:lnTo>
                    <a:pt x="2174748" y="0"/>
                  </a:lnTo>
                  <a:lnTo>
                    <a:pt x="2177796" y="0"/>
                  </a:lnTo>
                  <a:lnTo>
                    <a:pt x="2177796" y="1524"/>
                  </a:lnTo>
                  <a:lnTo>
                    <a:pt x="2179319" y="1524"/>
                  </a:lnTo>
                  <a:lnTo>
                    <a:pt x="2179319" y="7619"/>
                  </a:lnTo>
                  <a:lnTo>
                    <a:pt x="2173223" y="7619"/>
                  </a:lnTo>
                  <a:close/>
                </a:path>
                <a:path w="7226934" h="7619">
                  <a:moveTo>
                    <a:pt x="2215896" y="6095"/>
                  </a:moveTo>
                  <a:lnTo>
                    <a:pt x="2215896" y="3048"/>
                  </a:lnTo>
                  <a:lnTo>
                    <a:pt x="2217419" y="3048"/>
                  </a:lnTo>
                  <a:lnTo>
                    <a:pt x="2217419" y="4572"/>
                  </a:lnTo>
                  <a:lnTo>
                    <a:pt x="2215896" y="6095"/>
                  </a:lnTo>
                  <a:close/>
                </a:path>
                <a:path w="7226934" h="7619">
                  <a:moveTo>
                    <a:pt x="2209800" y="6095"/>
                  </a:moveTo>
                  <a:lnTo>
                    <a:pt x="2209800" y="3048"/>
                  </a:lnTo>
                  <a:lnTo>
                    <a:pt x="2212848" y="0"/>
                  </a:lnTo>
                  <a:lnTo>
                    <a:pt x="2214371" y="0"/>
                  </a:lnTo>
                  <a:lnTo>
                    <a:pt x="2214371" y="1524"/>
                  </a:lnTo>
                  <a:lnTo>
                    <a:pt x="2215896" y="1524"/>
                  </a:lnTo>
                  <a:lnTo>
                    <a:pt x="2215896" y="7619"/>
                  </a:lnTo>
                  <a:lnTo>
                    <a:pt x="2211323" y="7619"/>
                  </a:lnTo>
                  <a:lnTo>
                    <a:pt x="2209800" y="6095"/>
                  </a:lnTo>
                  <a:close/>
                </a:path>
                <a:path w="7226934" h="7619">
                  <a:moveTo>
                    <a:pt x="2246375" y="6095"/>
                  </a:moveTo>
                  <a:lnTo>
                    <a:pt x="2246375" y="3048"/>
                  </a:lnTo>
                  <a:lnTo>
                    <a:pt x="2249423" y="0"/>
                  </a:lnTo>
                  <a:lnTo>
                    <a:pt x="2250948" y="0"/>
                  </a:lnTo>
                  <a:lnTo>
                    <a:pt x="2253996" y="3048"/>
                  </a:lnTo>
                  <a:lnTo>
                    <a:pt x="2253996" y="6095"/>
                  </a:lnTo>
                  <a:lnTo>
                    <a:pt x="2252471" y="7619"/>
                  </a:lnTo>
                  <a:lnTo>
                    <a:pt x="2247900" y="7619"/>
                  </a:lnTo>
                  <a:lnTo>
                    <a:pt x="2246375" y="6095"/>
                  </a:lnTo>
                  <a:close/>
                </a:path>
                <a:path w="7226934" h="7619">
                  <a:moveTo>
                    <a:pt x="2282952" y="6095"/>
                  </a:moveTo>
                  <a:lnTo>
                    <a:pt x="2282952" y="3048"/>
                  </a:lnTo>
                  <a:lnTo>
                    <a:pt x="2286000" y="0"/>
                  </a:lnTo>
                  <a:lnTo>
                    <a:pt x="2287523" y="0"/>
                  </a:lnTo>
                  <a:lnTo>
                    <a:pt x="2290571" y="3048"/>
                  </a:lnTo>
                  <a:lnTo>
                    <a:pt x="2290571" y="6095"/>
                  </a:lnTo>
                  <a:lnTo>
                    <a:pt x="2289048" y="7619"/>
                  </a:lnTo>
                  <a:lnTo>
                    <a:pt x="2284475" y="7619"/>
                  </a:lnTo>
                  <a:lnTo>
                    <a:pt x="2282952" y="6095"/>
                  </a:lnTo>
                  <a:close/>
                </a:path>
                <a:path w="7226934" h="7619">
                  <a:moveTo>
                    <a:pt x="2321052" y="7619"/>
                  </a:moveTo>
                  <a:lnTo>
                    <a:pt x="2321052" y="1524"/>
                  </a:lnTo>
                  <a:lnTo>
                    <a:pt x="2322575" y="0"/>
                  </a:lnTo>
                  <a:lnTo>
                    <a:pt x="2324100" y="0"/>
                  </a:lnTo>
                  <a:lnTo>
                    <a:pt x="2327148" y="3048"/>
                  </a:lnTo>
                  <a:lnTo>
                    <a:pt x="2327148" y="6095"/>
                  </a:lnTo>
                  <a:lnTo>
                    <a:pt x="2325623" y="7619"/>
                  </a:lnTo>
                  <a:lnTo>
                    <a:pt x="2321052" y="7619"/>
                  </a:lnTo>
                  <a:close/>
                </a:path>
                <a:path w="7226934" h="7619">
                  <a:moveTo>
                    <a:pt x="2319527" y="4572"/>
                  </a:moveTo>
                  <a:lnTo>
                    <a:pt x="2319527" y="3048"/>
                  </a:lnTo>
                  <a:lnTo>
                    <a:pt x="2321052" y="3048"/>
                  </a:lnTo>
                  <a:lnTo>
                    <a:pt x="2321052" y="6095"/>
                  </a:lnTo>
                  <a:lnTo>
                    <a:pt x="2319527" y="4572"/>
                  </a:lnTo>
                  <a:close/>
                </a:path>
                <a:path w="7226934" h="7619">
                  <a:moveTo>
                    <a:pt x="2357627" y="7619"/>
                  </a:moveTo>
                  <a:lnTo>
                    <a:pt x="2357627" y="1524"/>
                  </a:lnTo>
                  <a:lnTo>
                    <a:pt x="2359152" y="1524"/>
                  </a:lnTo>
                  <a:lnTo>
                    <a:pt x="2359152" y="0"/>
                  </a:lnTo>
                  <a:lnTo>
                    <a:pt x="2362200" y="0"/>
                  </a:lnTo>
                  <a:lnTo>
                    <a:pt x="2362200" y="1524"/>
                  </a:lnTo>
                  <a:lnTo>
                    <a:pt x="2363723" y="1524"/>
                  </a:lnTo>
                  <a:lnTo>
                    <a:pt x="2363723" y="7619"/>
                  </a:lnTo>
                  <a:lnTo>
                    <a:pt x="2357627" y="7619"/>
                  </a:lnTo>
                  <a:close/>
                </a:path>
                <a:path w="7226934" h="7619">
                  <a:moveTo>
                    <a:pt x="2356103" y="4572"/>
                  </a:moveTo>
                  <a:lnTo>
                    <a:pt x="2356103" y="3048"/>
                  </a:lnTo>
                  <a:lnTo>
                    <a:pt x="2357627" y="3048"/>
                  </a:lnTo>
                  <a:lnTo>
                    <a:pt x="2357627" y="6095"/>
                  </a:lnTo>
                  <a:lnTo>
                    <a:pt x="2356103" y="4572"/>
                  </a:lnTo>
                  <a:close/>
                </a:path>
                <a:path w="7226934" h="7619">
                  <a:moveTo>
                    <a:pt x="2394203" y="7619"/>
                  </a:moveTo>
                  <a:lnTo>
                    <a:pt x="2394203" y="1524"/>
                  </a:lnTo>
                  <a:lnTo>
                    <a:pt x="2395727" y="1524"/>
                  </a:lnTo>
                  <a:lnTo>
                    <a:pt x="2395727" y="0"/>
                  </a:lnTo>
                  <a:lnTo>
                    <a:pt x="2398775" y="0"/>
                  </a:lnTo>
                  <a:lnTo>
                    <a:pt x="2398775" y="1524"/>
                  </a:lnTo>
                  <a:lnTo>
                    <a:pt x="2400300" y="1524"/>
                  </a:lnTo>
                  <a:lnTo>
                    <a:pt x="2400300" y="7619"/>
                  </a:lnTo>
                  <a:lnTo>
                    <a:pt x="2394203" y="7619"/>
                  </a:lnTo>
                  <a:close/>
                </a:path>
                <a:path w="7226934" h="7619">
                  <a:moveTo>
                    <a:pt x="2436875" y="6095"/>
                  </a:moveTo>
                  <a:lnTo>
                    <a:pt x="2436875" y="3048"/>
                  </a:lnTo>
                  <a:lnTo>
                    <a:pt x="2438400" y="3048"/>
                  </a:lnTo>
                  <a:lnTo>
                    <a:pt x="2438400" y="4572"/>
                  </a:lnTo>
                  <a:lnTo>
                    <a:pt x="2436875" y="6095"/>
                  </a:lnTo>
                  <a:close/>
                </a:path>
                <a:path w="7226934" h="7619">
                  <a:moveTo>
                    <a:pt x="2430780" y="6095"/>
                  </a:moveTo>
                  <a:lnTo>
                    <a:pt x="2430780" y="3048"/>
                  </a:lnTo>
                  <a:lnTo>
                    <a:pt x="2433827" y="0"/>
                  </a:lnTo>
                  <a:lnTo>
                    <a:pt x="2435352" y="0"/>
                  </a:lnTo>
                  <a:lnTo>
                    <a:pt x="2435352" y="1524"/>
                  </a:lnTo>
                  <a:lnTo>
                    <a:pt x="2436875" y="1524"/>
                  </a:lnTo>
                  <a:lnTo>
                    <a:pt x="2436875" y="7619"/>
                  </a:lnTo>
                  <a:lnTo>
                    <a:pt x="2432303" y="7619"/>
                  </a:lnTo>
                  <a:lnTo>
                    <a:pt x="2430780" y="6095"/>
                  </a:lnTo>
                  <a:close/>
                </a:path>
                <a:path w="7226934" h="7619">
                  <a:moveTo>
                    <a:pt x="2467355" y="6095"/>
                  </a:moveTo>
                  <a:lnTo>
                    <a:pt x="2467355" y="3048"/>
                  </a:lnTo>
                  <a:lnTo>
                    <a:pt x="2470403" y="0"/>
                  </a:lnTo>
                  <a:lnTo>
                    <a:pt x="2471927" y="0"/>
                  </a:lnTo>
                  <a:lnTo>
                    <a:pt x="2474975" y="3048"/>
                  </a:lnTo>
                  <a:lnTo>
                    <a:pt x="2474975" y="6095"/>
                  </a:lnTo>
                  <a:lnTo>
                    <a:pt x="2473452" y="7619"/>
                  </a:lnTo>
                  <a:lnTo>
                    <a:pt x="2468880" y="7619"/>
                  </a:lnTo>
                  <a:lnTo>
                    <a:pt x="2467355" y="6095"/>
                  </a:lnTo>
                  <a:close/>
                </a:path>
                <a:path w="7226934" h="7619">
                  <a:moveTo>
                    <a:pt x="2503932" y="6095"/>
                  </a:moveTo>
                  <a:lnTo>
                    <a:pt x="2503932" y="3048"/>
                  </a:lnTo>
                  <a:lnTo>
                    <a:pt x="2506980" y="0"/>
                  </a:lnTo>
                  <a:lnTo>
                    <a:pt x="2508503" y="0"/>
                  </a:lnTo>
                  <a:lnTo>
                    <a:pt x="2511552" y="3048"/>
                  </a:lnTo>
                  <a:lnTo>
                    <a:pt x="2511552" y="6095"/>
                  </a:lnTo>
                  <a:lnTo>
                    <a:pt x="2510027" y="7619"/>
                  </a:lnTo>
                  <a:lnTo>
                    <a:pt x="2505455" y="7619"/>
                  </a:lnTo>
                  <a:lnTo>
                    <a:pt x="2503932" y="6095"/>
                  </a:lnTo>
                  <a:close/>
                </a:path>
                <a:path w="7226934" h="7619">
                  <a:moveTo>
                    <a:pt x="2542032" y="7619"/>
                  </a:moveTo>
                  <a:lnTo>
                    <a:pt x="2542032" y="1524"/>
                  </a:lnTo>
                  <a:lnTo>
                    <a:pt x="2543555" y="1524"/>
                  </a:lnTo>
                  <a:lnTo>
                    <a:pt x="2543555" y="0"/>
                  </a:lnTo>
                  <a:lnTo>
                    <a:pt x="2545080" y="0"/>
                  </a:lnTo>
                  <a:lnTo>
                    <a:pt x="2548127" y="3048"/>
                  </a:lnTo>
                  <a:lnTo>
                    <a:pt x="2548127" y="6095"/>
                  </a:lnTo>
                  <a:lnTo>
                    <a:pt x="2546603" y="7619"/>
                  </a:lnTo>
                  <a:lnTo>
                    <a:pt x="2542032" y="7619"/>
                  </a:lnTo>
                  <a:close/>
                </a:path>
                <a:path w="7226934" h="7619">
                  <a:moveTo>
                    <a:pt x="2540507" y="4572"/>
                  </a:moveTo>
                  <a:lnTo>
                    <a:pt x="2540507" y="3048"/>
                  </a:lnTo>
                  <a:lnTo>
                    <a:pt x="2542032" y="3048"/>
                  </a:lnTo>
                  <a:lnTo>
                    <a:pt x="2542032" y="6095"/>
                  </a:lnTo>
                  <a:lnTo>
                    <a:pt x="2540507" y="4572"/>
                  </a:lnTo>
                  <a:close/>
                </a:path>
                <a:path w="7226934" h="7619">
                  <a:moveTo>
                    <a:pt x="2578607" y="7619"/>
                  </a:moveTo>
                  <a:lnTo>
                    <a:pt x="2578607" y="1524"/>
                  </a:lnTo>
                  <a:lnTo>
                    <a:pt x="2580132" y="1524"/>
                  </a:lnTo>
                  <a:lnTo>
                    <a:pt x="2580132" y="0"/>
                  </a:lnTo>
                  <a:lnTo>
                    <a:pt x="2583180" y="0"/>
                  </a:lnTo>
                  <a:lnTo>
                    <a:pt x="2583180" y="1524"/>
                  </a:lnTo>
                  <a:lnTo>
                    <a:pt x="2584703" y="1524"/>
                  </a:lnTo>
                  <a:lnTo>
                    <a:pt x="2584703" y="7619"/>
                  </a:lnTo>
                  <a:lnTo>
                    <a:pt x="2578607" y="7619"/>
                  </a:lnTo>
                  <a:close/>
                </a:path>
                <a:path w="7226934" h="7619">
                  <a:moveTo>
                    <a:pt x="2577084" y="4572"/>
                  </a:moveTo>
                  <a:lnTo>
                    <a:pt x="2577084" y="3048"/>
                  </a:lnTo>
                  <a:lnTo>
                    <a:pt x="2578607" y="3048"/>
                  </a:lnTo>
                  <a:lnTo>
                    <a:pt x="2578607" y="6095"/>
                  </a:lnTo>
                  <a:lnTo>
                    <a:pt x="2577084" y="4572"/>
                  </a:lnTo>
                  <a:close/>
                </a:path>
                <a:path w="7226934" h="7619">
                  <a:moveTo>
                    <a:pt x="2621280" y="6095"/>
                  </a:moveTo>
                  <a:lnTo>
                    <a:pt x="2621280" y="3048"/>
                  </a:lnTo>
                  <a:lnTo>
                    <a:pt x="2622803" y="3048"/>
                  </a:lnTo>
                  <a:lnTo>
                    <a:pt x="2622803" y="4572"/>
                  </a:lnTo>
                  <a:lnTo>
                    <a:pt x="2621280" y="6095"/>
                  </a:lnTo>
                  <a:close/>
                </a:path>
                <a:path w="7226934" h="7619">
                  <a:moveTo>
                    <a:pt x="2615184" y="7619"/>
                  </a:moveTo>
                  <a:lnTo>
                    <a:pt x="2615184" y="1524"/>
                  </a:lnTo>
                  <a:lnTo>
                    <a:pt x="2616707" y="1524"/>
                  </a:lnTo>
                  <a:lnTo>
                    <a:pt x="2616707" y="0"/>
                  </a:lnTo>
                  <a:lnTo>
                    <a:pt x="2619755" y="0"/>
                  </a:lnTo>
                  <a:lnTo>
                    <a:pt x="2619755" y="1524"/>
                  </a:lnTo>
                  <a:lnTo>
                    <a:pt x="2621280" y="1524"/>
                  </a:lnTo>
                  <a:lnTo>
                    <a:pt x="2621280" y="7619"/>
                  </a:lnTo>
                  <a:lnTo>
                    <a:pt x="2615184" y="7619"/>
                  </a:lnTo>
                  <a:close/>
                </a:path>
                <a:path w="7226934" h="7619">
                  <a:moveTo>
                    <a:pt x="2657855" y="6095"/>
                  </a:moveTo>
                  <a:lnTo>
                    <a:pt x="2657855" y="3048"/>
                  </a:lnTo>
                  <a:lnTo>
                    <a:pt x="2659380" y="3048"/>
                  </a:lnTo>
                  <a:lnTo>
                    <a:pt x="2659380" y="4572"/>
                  </a:lnTo>
                  <a:lnTo>
                    <a:pt x="2657855" y="6095"/>
                  </a:lnTo>
                  <a:close/>
                </a:path>
                <a:path w="7226934" h="7619">
                  <a:moveTo>
                    <a:pt x="2651759" y="6095"/>
                  </a:moveTo>
                  <a:lnTo>
                    <a:pt x="2651759" y="3048"/>
                  </a:lnTo>
                  <a:lnTo>
                    <a:pt x="2654807" y="0"/>
                  </a:lnTo>
                  <a:lnTo>
                    <a:pt x="2656332" y="0"/>
                  </a:lnTo>
                  <a:lnTo>
                    <a:pt x="2656332" y="1524"/>
                  </a:lnTo>
                  <a:lnTo>
                    <a:pt x="2657855" y="1524"/>
                  </a:lnTo>
                  <a:lnTo>
                    <a:pt x="2657855" y="7619"/>
                  </a:lnTo>
                  <a:lnTo>
                    <a:pt x="2653284" y="7619"/>
                  </a:lnTo>
                  <a:lnTo>
                    <a:pt x="2651759" y="6095"/>
                  </a:lnTo>
                  <a:close/>
                </a:path>
                <a:path w="7226934" h="7619">
                  <a:moveTo>
                    <a:pt x="2688335" y="6095"/>
                  </a:moveTo>
                  <a:lnTo>
                    <a:pt x="2688335" y="3048"/>
                  </a:lnTo>
                  <a:lnTo>
                    <a:pt x="2691384" y="0"/>
                  </a:lnTo>
                  <a:lnTo>
                    <a:pt x="2692907" y="0"/>
                  </a:lnTo>
                  <a:lnTo>
                    <a:pt x="2695955" y="3048"/>
                  </a:lnTo>
                  <a:lnTo>
                    <a:pt x="2695955" y="6095"/>
                  </a:lnTo>
                  <a:lnTo>
                    <a:pt x="2694432" y="7619"/>
                  </a:lnTo>
                  <a:lnTo>
                    <a:pt x="2689859" y="7619"/>
                  </a:lnTo>
                  <a:lnTo>
                    <a:pt x="2688335" y="6095"/>
                  </a:lnTo>
                  <a:close/>
                </a:path>
                <a:path w="7226934" h="7619">
                  <a:moveTo>
                    <a:pt x="2724912" y="6095"/>
                  </a:moveTo>
                  <a:lnTo>
                    <a:pt x="2724912" y="3048"/>
                  </a:lnTo>
                  <a:lnTo>
                    <a:pt x="2727959" y="0"/>
                  </a:lnTo>
                  <a:lnTo>
                    <a:pt x="2729484" y="0"/>
                  </a:lnTo>
                  <a:lnTo>
                    <a:pt x="2732532" y="3048"/>
                  </a:lnTo>
                  <a:lnTo>
                    <a:pt x="2732532" y="6095"/>
                  </a:lnTo>
                  <a:lnTo>
                    <a:pt x="2731007" y="7619"/>
                  </a:lnTo>
                  <a:lnTo>
                    <a:pt x="2726435" y="7619"/>
                  </a:lnTo>
                  <a:lnTo>
                    <a:pt x="2724912" y="6095"/>
                  </a:lnTo>
                  <a:close/>
                </a:path>
                <a:path w="7226934" h="7619">
                  <a:moveTo>
                    <a:pt x="2763012" y="7619"/>
                  </a:moveTo>
                  <a:lnTo>
                    <a:pt x="2763012" y="1524"/>
                  </a:lnTo>
                  <a:lnTo>
                    <a:pt x="2764535" y="1524"/>
                  </a:lnTo>
                  <a:lnTo>
                    <a:pt x="2764535" y="0"/>
                  </a:lnTo>
                  <a:lnTo>
                    <a:pt x="2766059" y="0"/>
                  </a:lnTo>
                  <a:lnTo>
                    <a:pt x="2769107" y="3048"/>
                  </a:lnTo>
                  <a:lnTo>
                    <a:pt x="2769107" y="6095"/>
                  </a:lnTo>
                  <a:lnTo>
                    <a:pt x="2767584" y="7619"/>
                  </a:lnTo>
                  <a:lnTo>
                    <a:pt x="2763012" y="7619"/>
                  </a:lnTo>
                  <a:close/>
                </a:path>
                <a:path w="7226934" h="7619">
                  <a:moveTo>
                    <a:pt x="2761487" y="4572"/>
                  </a:moveTo>
                  <a:lnTo>
                    <a:pt x="2761487" y="3048"/>
                  </a:lnTo>
                  <a:lnTo>
                    <a:pt x="2763012" y="3048"/>
                  </a:lnTo>
                  <a:lnTo>
                    <a:pt x="2763012" y="6095"/>
                  </a:lnTo>
                  <a:lnTo>
                    <a:pt x="2761487" y="4572"/>
                  </a:lnTo>
                  <a:close/>
                </a:path>
                <a:path w="7226934" h="7619">
                  <a:moveTo>
                    <a:pt x="2799587" y="7619"/>
                  </a:moveTo>
                  <a:lnTo>
                    <a:pt x="2799587" y="1524"/>
                  </a:lnTo>
                  <a:lnTo>
                    <a:pt x="2801112" y="1524"/>
                  </a:lnTo>
                  <a:lnTo>
                    <a:pt x="2801112" y="0"/>
                  </a:lnTo>
                  <a:lnTo>
                    <a:pt x="2804159" y="0"/>
                  </a:lnTo>
                  <a:lnTo>
                    <a:pt x="2804159" y="1524"/>
                  </a:lnTo>
                  <a:lnTo>
                    <a:pt x="2805684" y="1524"/>
                  </a:lnTo>
                  <a:lnTo>
                    <a:pt x="2805684" y="7619"/>
                  </a:lnTo>
                  <a:lnTo>
                    <a:pt x="2799587" y="7619"/>
                  </a:lnTo>
                  <a:close/>
                </a:path>
                <a:path w="7226934" h="7619">
                  <a:moveTo>
                    <a:pt x="2842259" y="6095"/>
                  </a:moveTo>
                  <a:lnTo>
                    <a:pt x="2842259" y="3048"/>
                  </a:lnTo>
                  <a:lnTo>
                    <a:pt x="2843784" y="3048"/>
                  </a:lnTo>
                  <a:lnTo>
                    <a:pt x="2843784" y="4572"/>
                  </a:lnTo>
                  <a:lnTo>
                    <a:pt x="2842259" y="6095"/>
                  </a:lnTo>
                  <a:close/>
                </a:path>
                <a:path w="7226934" h="7619">
                  <a:moveTo>
                    <a:pt x="2836164" y="7619"/>
                  </a:moveTo>
                  <a:lnTo>
                    <a:pt x="2836164" y="1524"/>
                  </a:lnTo>
                  <a:lnTo>
                    <a:pt x="2837687" y="1524"/>
                  </a:lnTo>
                  <a:lnTo>
                    <a:pt x="2837687" y="0"/>
                  </a:lnTo>
                  <a:lnTo>
                    <a:pt x="2840735" y="0"/>
                  </a:lnTo>
                  <a:lnTo>
                    <a:pt x="2840735" y="1524"/>
                  </a:lnTo>
                  <a:lnTo>
                    <a:pt x="2842259" y="1524"/>
                  </a:lnTo>
                  <a:lnTo>
                    <a:pt x="2842259" y="7619"/>
                  </a:lnTo>
                  <a:lnTo>
                    <a:pt x="2836164" y="7619"/>
                  </a:lnTo>
                  <a:close/>
                </a:path>
                <a:path w="7226934" h="7619">
                  <a:moveTo>
                    <a:pt x="2878835" y="6095"/>
                  </a:moveTo>
                  <a:lnTo>
                    <a:pt x="2878835" y="3048"/>
                  </a:lnTo>
                  <a:lnTo>
                    <a:pt x="2880359" y="3048"/>
                  </a:lnTo>
                  <a:lnTo>
                    <a:pt x="2880359" y="4572"/>
                  </a:lnTo>
                  <a:lnTo>
                    <a:pt x="2878835" y="6095"/>
                  </a:lnTo>
                  <a:close/>
                </a:path>
                <a:path w="7226934" h="7619">
                  <a:moveTo>
                    <a:pt x="2872739" y="6095"/>
                  </a:moveTo>
                  <a:lnTo>
                    <a:pt x="2872739" y="3048"/>
                  </a:lnTo>
                  <a:lnTo>
                    <a:pt x="2875787" y="0"/>
                  </a:lnTo>
                  <a:lnTo>
                    <a:pt x="2877312" y="0"/>
                  </a:lnTo>
                  <a:lnTo>
                    <a:pt x="2878835" y="1524"/>
                  </a:lnTo>
                  <a:lnTo>
                    <a:pt x="2878835" y="7619"/>
                  </a:lnTo>
                  <a:lnTo>
                    <a:pt x="2874264" y="7619"/>
                  </a:lnTo>
                  <a:lnTo>
                    <a:pt x="2872739" y="6095"/>
                  </a:lnTo>
                  <a:close/>
                </a:path>
                <a:path w="7226934" h="7619">
                  <a:moveTo>
                    <a:pt x="2909316" y="6095"/>
                  </a:moveTo>
                  <a:lnTo>
                    <a:pt x="2909316" y="3048"/>
                  </a:lnTo>
                  <a:lnTo>
                    <a:pt x="2912364" y="0"/>
                  </a:lnTo>
                  <a:lnTo>
                    <a:pt x="2913887" y="0"/>
                  </a:lnTo>
                  <a:lnTo>
                    <a:pt x="2916935" y="3048"/>
                  </a:lnTo>
                  <a:lnTo>
                    <a:pt x="2916935" y="6095"/>
                  </a:lnTo>
                  <a:lnTo>
                    <a:pt x="2915412" y="7619"/>
                  </a:lnTo>
                  <a:lnTo>
                    <a:pt x="2910839" y="7619"/>
                  </a:lnTo>
                  <a:lnTo>
                    <a:pt x="2909316" y="6095"/>
                  </a:lnTo>
                  <a:close/>
                </a:path>
                <a:path w="7226934" h="7619">
                  <a:moveTo>
                    <a:pt x="2945891" y="6095"/>
                  </a:moveTo>
                  <a:lnTo>
                    <a:pt x="2945891" y="3048"/>
                  </a:lnTo>
                  <a:lnTo>
                    <a:pt x="2948939" y="0"/>
                  </a:lnTo>
                  <a:lnTo>
                    <a:pt x="2950464" y="0"/>
                  </a:lnTo>
                  <a:lnTo>
                    <a:pt x="2953512" y="3048"/>
                  </a:lnTo>
                  <a:lnTo>
                    <a:pt x="2953512" y="6095"/>
                  </a:lnTo>
                  <a:lnTo>
                    <a:pt x="2951987" y="7619"/>
                  </a:lnTo>
                  <a:lnTo>
                    <a:pt x="2947416" y="7619"/>
                  </a:lnTo>
                  <a:lnTo>
                    <a:pt x="2945891" y="6095"/>
                  </a:lnTo>
                  <a:close/>
                </a:path>
                <a:path w="7226934" h="7619">
                  <a:moveTo>
                    <a:pt x="2983991" y="7619"/>
                  </a:moveTo>
                  <a:lnTo>
                    <a:pt x="2983991" y="1524"/>
                  </a:lnTo>
                  <a:lnTo>
                    <a:pt x="2985516" y="1524"/>
                  </a:lnTo>
                  <a:lnTo>
                    <a:pt x="2985516" y="0"/>
                  </a:lnTo>
                  <a:lnTo>
                    <a:pt x="2987039" y="0"/>
                  </a:lnTo>
                  <a:lnTo>
                    <a:pt x="2990087" y="3048"/>
                  </a:lnTo>
                  <a:lnTo>
                    <a:pt x="2990087" y="6095"/>
                  </a:lnTo>
                  <a:lnTo>
                    <a:pt x="2988564" y="7619"/>
                  </a:lnTo>
                  <a:lnTo>
                    <a:pt x="2983991" y="7619"/>
                  </a:lnTo>
                  <a:close/>
                </a:path>
                <a:path w="7226934" h="7619">
                  <a:moveTo>
                    <a:pt x="2982468" y="4572"/>
                  </a:moveTo>
                  <a:lnTo>
                    <a:pt x="2982468" y="3048"/>
                  </a:lnTo>
                  <a:lnTo>
                    <a:pt x="2983991" y="3048"/>
                  </a:lnTo>
                  <a:lnTo>
                    <a:pt x="2983991" y="6095"/>
                  </a:lnTo>
                  <a:lnTo>
                    <a:pt x="2982468" y="4572"/>
                  </a:lnTo>
                  <a:close/>
                </a:path>
                <a:path w="7226934" h="7619">
                  <a:moveTo>
                    <a:pt x="3020568" y="7619"/>
                  </a:moveTo>
                  <a:lnTo>
                    <a:pt x="3020568" y="1524"/>
                  </a:lnTo>
                  <a:lnTo>
                    <a:pt x="3022091" y="1524"/>
                  </a:lnTo>
                  <a:lnTo>
                    <a:pt x="3022091" y="0"/>
                  </a:lnTo>
                  <a:lnTo>
                    <a:pt x="3025139" y="0"/>
                  </a:lnTo>
                  <a:lnTo>
                    <a:pt x="3025139" y="1524"/>
                  </a:lnTo>
                  <a:lnTo>
                    <a:pt x="3026664" y="1524"/>
                  </a:lnTo>
                  <a:lnTo>
                    <a:pt x="3026664" y="7619"/>
                  </a:lnTo>
                  <a:lnTo>
                    <a:pt x="3020568" y="7619"/>
                  </a:lnTo>
                  <a:close/>
                </a:path>
                <a:path w="7226934" h="7619">
                  <a:moveTo>
                    <a:pt x="3063239" y="6095"/>
                  </a:moveTo>
                  <a:lnTo>
                    <a:pt x="3063239" y="3048"/>
                  </a:lnTo>
                  <a:lnTo>
                    <a:pt x="3064764" y="3048"/>
                  </a:lnTo>
                  <a:lnTo>
                    <a:pt x="3064764" y="4572"/>
                  </a:lnTo>
                  <a:lnTo>
                    <a:pt x="3063239" y="6095"/>
                  </a:lnTo>
                  <a:close/>
                </a:path>
                <a:path w="7226934" h="7619">
                  <a:moveTo>
                    <a:pt x="3057143" y="7619"/>
                  </a:moveTo>
                  <a:lnTo>
                    <a:pt x="3057143" y="1524"/>
                  </a:lnTo>
                  <a:lnTo>
                    <a:pt x="3058668" y="1524"/>
                  </a:lnTo>
                  <a:lnTo>
                    <a:pt x="3058668" y="0"/>
                  </a:lnTo>
                  <a:lnTo>
                    <a:pt x="3061716" y="0"/>
                  </a:lnTo>
                  <a:lnTo>
                    <a:pt x="3061716" y="1524"/>
                  </a:lnTo>
                  <a:lnTo>
                    <a:pt x="3063239" y="1524"/>
                  </a:lnTo>
                  <a:lnTo>
                    <a:pt x="3063239" y="7619"/>
                  </a:lnTo>
                  <a:lnTo>
                    <a:pt x="3057143" y="7619"/>
                  </a:lnTo>
                  <a:close/>
                </a:path>
                <a:path w="7226934" h="7619">
                  <a:moveTo>
                    <a:pt x="3099816" y="6095"/>
                  </a:moveTo>
                  <a:lnTo>
                    <a:pt x="3099816" y="3048"/>
                  </a:lnTo>
                  <a:lnTo>
                    <a:pt x="3101339" y="3048"/>
                  </a:lnTo>
                  <a:lnTo>
                    <a:pt x="3101339" y="4572"/>
                  </a:lnTo>
                  <a:lnTo>
                    <a:pt x="3099816" y="6095"/>
                  </a:lnTo>
                  <a:close/>
                </a:path>
                <a:path w="7226934" h="7619">
                  <a:moveTo>
                    <a:pt x="3093719" y="6095"/>
                  </a:moveTo>
                  <a:lnTo>
                    <a:pt x="3093719" y="3048"/>
                  </a:lnTo>
                  <a:lnTo>
                    <a:pt x="3096768" y="0"/>
                  </a:lnTo>
                  <a:lnTo>
                    <a:pt x="3098291" y="0"/>
                  </a:lnTo>
                  <a:lnTo>
                    <a:pt x="3099816" y="1524"/>
                  </a:lnTo>
                  <a:lnTo>
                    <a:pt x="3099816" y="7619"/>
                  </a:lnTo>
                  <a:lnTo>
                    <a:pt x="3095243" y="7619"/>
                  </a:lnTo>
                  <a:lnTo>
                    <a:pt x="3093719" y="6095"/>
                  </a:lnTo>
                  <a:close/>
                </a:path>
                <a:path w="7226934" h="7619">
                  <a:moveTo>
                    <a:pt x="3130296" y="6095"/>
                  </a:moveTo>
                  <a:lnTo>
                    <a:pt x="3130296" y="3048"/>
                  </a:lnTo>
                  <a:lnTo>
                    <a:pt x="3133343" y="0"/>
                  </a:lnTo>
                  <a:lnTo>
                    <a:pt x="3134868" y="0"/>
                  </a:lnTo>
                  <a:lnTo>
                    <a:pt x="3137916" y="3048"/>
                  </a:lnTo>
                  <a:lnTo>
                    <a:pt x="3137916" y="6095"/>
                  </a:lnTo>
                  <a:lnTo>
                    <a:pt x="3136391" y="7619"/>
                  </a:lnTo>
                  <a:lnTo>
                    <a:pt x="3131819" y="7619"/>
                  </a:lnTo>
                  <a:lnTo>
                    <a:pt x="3130296" y="6095"/>
                  </a:lnTo>
                  <a:close/>
                </a:path>
                <a:path w="7226934" h="7619">
                  <a:moveTo>
                    <a:pt x="3166871" y="6095"/>
                  </a:moveTo>
                  <a:lnTo>
                    <a:pt x="3166871" y="3048"/>
                  </a:lnTo>
                  <a:lnTo>
                    <a:pt x="3169919" y="0"/>
                  </a:lnTo>
                  <a:lnTo>
                    <a:pt x="3171443" y="0"/>
                  </a:lnTo>
                  <a:lnTo>
                    <a:pt x="3174491" y="3048"/>
                  </a:lnTo>
                  <a:lnTo>
                    <a:pt x="3174491" y="6095"/>
                  </a:lnTo>
                  <a:lnTo>
                    <a:pt x="3172968" y="7619"/>
                  </a:lnTo>
                  <a:lnTo>
                    <a:pt x="3168396" y="7619"/>
                  </a:lnTo>
                  <a:lnTo>
                    <a:pt x="3166871" y="6095"/>
                  </a:lnTo>
                  <a:close/>
                </a:path>
                <a:path w="7226934" h="7619">
                  <a:moveTo>
                    <a:pt x="3204971" y="7619"/>
                  </a:moveTo>
                  <a:lnTo>
                    <a:pt x="3204971" y="1524"/>
                  </a:lnTo>
                  <a:lnTo>
                    <a:pt x="3206496" y="1524"/>
                  </a:lnTo>
                  <a:lnTo>
                    <a:pt x="3206496" y="0"/>
                  </a:lnTo>
                  <a:lnTo>
                    <a:pt x="3208019" y="0"/>
                  </a:lnTo>
                  <a:lnTo>
                    <a:pt x="3209543" y="1524"/>
                  </a:lnTo>
                  <a:lnTo>
                    <a:pt x="3211068" y="1524"/>
                  </a:lnTo>
                  <a:lnTo>
                    <a:pt x="3211068" y="7619"/>
                  </a:lnTo>
                  <a:lnTo>
                    <a:pt x="3204971" y="7619"/>
                  </a:lnTo>
                  <a:close/>
                </a:path>
                <a:path w="7226934" h="7619">
                  <a:moveTo>
                    <a:pt x="3203448" y="4572"/>
                  </a:moveTo>
                  <a:lnTo>
                    <a:pt x="3203448" y="3048"/>
                  </a:lnTo>
                  <a:lnTo>
                    <a:pt x="3204971" y="3048"/>
                  </a:lnTo>
                  <a:lnTo>
                    <a:pt x="3204971" y="6095"/>
                  </a:lnTo>
                  <a:lnTo>
                    <a:pt x="3203448" y="4572"/>
                  </a:lnTo>
                  <a:close/>
                </a:path>
                <a:path w="7226934" h="7619">
                  <a:moveTo>
                    <a:pt x="3241548" y="7619"/>
                  </a:moveTo>
                  <a:lnTo>
                    <a:pt x="3241548" y="1524"/>
                  </a:lnTo>
                  <a:lnTo>
                    <a:pt x="3243071" y="1524"/>
                  </a:lnTo>
                  <a:lnTo>
                    <a:pt x="3243071" y="0"/>
                  </a:lnTo>
                  <a:lnTo>
                    <a:pt x="3246119" y="0"/>
                  </a:lnTo>
                  <a:lnTo>
                    <a:pt x="3246119" y="1524"/>
                  </a:lnTo>
                  <a:lnTo>
                    <a:pt x="3247643" y="1524"/>
                  </a:lnTo>
                  <a:lnTo>
                    <a:pt x="3247643" y="7619"/>
                  </a:lnTo>
                  <a:lnTo>
                    <a:pt x="3241548" y="7619"/>
                  </a:lnTo>
                  <a:close/>
                </a:path>
                <a:path w="7226934" h="7619">
                  <a:moveTo>
                    <a:pt x="3284219" y="6095"/>
                  </a:moveTo>
                  <a:lnTo>
                    <a:pt x="3284219" y="3048"/>
                  </a:lnTo>
                  <a:lnTo>
                    <a:pt x="3285743" y="3048"/>
                  </a:lnTo>
                  <a:lnTo>
                    <a:pt x="3285743" y="4572"/>
                  </a:lnTo>
                  <a:lnTo>
                    <a:pt x="3284219" y="6095"/>
                  </a:lnTo>
                  <a:close/>
                </a:path>
                <a:path w="7226934" h="7619">
                  <a:moveTo>
                    <a:pt x="3278123" y="7619"/>
                  </a:moveTo>
                  <a:lnTo>
                    <a:pt x="3278123" y="1524"/>
                  </a:lnTo>
                  <a:lnTo>
                    <a:pt x="3279648" y="1524"/>
                  </a:lnTo>
                  <a:lnTo>
                    <a:pt x="3279648" y="0"/>
                  </a:lnTo>
                  <a:lnTo>
                    <a:pt x="3282696" y="0"/>
                  </a:lnTo>
                  <a:lnTo>
                    <a:pt x="3282696" y="1524"/>
                  </a:lnTo>
                  <a:lnTo>
                    <a:pt x="3284219" y="1524"/>
                  </a:lnTo>
                  <a:lnTo>
                    <a:pt x="3284219" y="7619"/>
                  </a:lnTo>
                  <a:lnTo>
                    <a:pt x="3278123" y="7619"/>
                  </a:lnTo>
                  <a:close/>
                </a:path>
                <a:path w="7226934" h="7619">
                  <a:moveTo>
                    <a:pt x="3320796" y="6095"/>
                  </a:moveTo>
                  <a:lnTo>
                    <a:pt x="3320796" y="3048"/>
                  </a:lnTo>
                  <a:lnTo>
                    <a:pt x="3322319" y="3048"/>
                  </a:lnTo>
                  <a:lnTo>
                    <a:pt x="3322319" y="4572"/>
                  </a:lnTo>
                  <a:lnTo>
                    <a:pt x="3320796" y="6095"/>
                  </a:lnTo>
                  <a:close/>
                </a:path>
                <a:path w="7226934" h="7619">
                  <a:moveTo>
                    <a:pt x="3314700" y="6095"/>
                  </a:moveTo>
                  <a:lnTo>
                    <a:pt x="3314700" y="3048"/>
                  </a:lnTo>
                  <a:lnTo>
                    <a:pt x="3317748" y="0"/>
                  </a:lnTo>
                  <a:lnTo>
                    <a:pt x="3319271" y="0"/>
                  </a:lnTo>
                  <a:lnTo>
                    <a:pt x="3320796" y="1524"/>
                  </a:lnTo>
                  <a:lnTo>
                    <a:pt x="3320796" y="7619"/>
                  </a:lnTo>
                  <a:lnTo>
                    <a:pt x="3316223" y="7619"/>
                  </a:lnTo>
                  <a:lnTo>
                    <a:pt x="3314700" y="6095"/>
                  </a:lnTo>
                  <a:close/>
                </a:path>
                <a:path w="7226934" h="7619">
                  <a:moveTo>
                    <a:pt x="3351275" y="6095"/>
                  </a:moveTo>
                  <a:lnTo>
                    <a:pt x="3351275" y="3048"/>
                  </a:lnTo>
                  <a:lnTo>
                    <a:pt x="3354323" y="0"/>
                  </a:lnTo>
                  <a:lnTo>
                    <a:pt x="3355848" y="0"/>
                  </a:lnTo>
                  <a:lnTo>
                    <a:pt x="3358896" y="3048"/>
                  </a:lnTo>
                  <a:lnTo>
                    <a:pt x="3358896" y="6095"/>
                  </a:lnTo>
                  <a:lnTo>
                    <a:pt x="3357371" y="7619"/>
                  </a:lnTo>
                  <a:lnTo>
                    <a:pt x="3352800" y="7619"/>
                  </a:lnTo>
                  <a:lnTo>
                    <a:pt x="3351275" y="6095"/>
                  </a:lnTo>
                  <a:close/>
                </a:path>
                <a:path w="7226934" h="7619">
                  <a:moveTo>
                    <a:pt x="3387852" y="6095"/>
                  </a:moveTo>
                  <a:lnTo>
                    <a:pt x="3387852" y="3048"/>
                  </a:lnTo>
                  <a:lnTo>
                    <a:pt x="3390900" y="0"/>
                  </a:lnTo>
                  <a:lnTo>
                    <a:pt x="3392423" y="0"/>
                  </a:lnTo>
                  <a:lnTo>
                    <a:pt x="3395471" y="3048"/>
                  </a:lnTo>
                  <a:lnTo>
                    <a:pt x="3395471" y="6095"/>
                  </a:lnTo>
                  <a:lnTo>
                    <a:pt x="3393948" y="7619"/>
                  </a:lnTo>
                  <a:lnTo>
                    <a:pt x="3389375" y="7619"/>
                  </a:lnTo>
                  <a:lnTo>
                    <a:pt x="3387852" y="6095"/>
                  </a:lnTo>
                  <a:close/>
                </a:path>
                <a:path w="7226934" h="7619">
                  <a:moveTo>
                    <a:pt x="3425952" y="7619"/>
                  </a:moveTo>
                  <a:lnTo>
                    <a:pt x="3425952" y="1524"/>
                  </a:lnTo>
                  <a:lnTo>
                    <a:pt x="3427475" y="1524"/>
                  </a:lnTo>
                  <a:lnTo>
                    <a:pt x="3427475" y="0"/>
                  </a:lnTo>
                  <a:lnTo>
                    <a:pt x="3429000" y="0"/>
                  </a:lnTo>
                  <a:lnTo>
                    <a:pt x="3430523" y="1524"/>
                  </a:lnTo>
                  <a:lnTo>
                    <a:pt x="3432048" y="1524"/>
                  </a:lnTo>
                  <a:lnTo>
                    <a:pt x="3432048" y="7619"/>
                  </a:lnTo>
                  <a:lnTo>
                    <a:pt x="3425952" y="7619"/>
                  </a:lnTo>
                  <a:close/>
                </a:path>
                <a:path w="7226934" h="7619">
                  <a:moveTo>
                    <a:pt x="3424427" y="4572"/>
                  </a:moveTo>
                  <a:lnTo>
                    <a:pt x="3424427" y="3048"/>
                  </a:lnTo>
                  <a:lnTo>
                    <a:pt x="3425952" y="3048"/>
                  </a:lnTo>
                  <a:lnTo>
                    <a:pt x="3425952" y="6095"/>
                  </a:lnTo>
                  <a:lnTo>
                    <a:pt x="3424427" y="4572"/>
                  </a:lnTo>
                  <a:close/>
                </a:path>
                <a:path w="7226934" h="7619">
                  <a:moveTo>
                    <a:pt x="3462527" y="7619"/>
                  </a:moveTo>
                  <a:lnTo>
                    <a:pt x="3462527" y="1524"/>
                  </a:lnTo>
                  <a:lnTo>
                    <a:pt x="3464052" y="1524"/>
                  </a:lnTo>
                  <a:lnTo>
                    <a:pt x="3464052" y="0"/>
                  </a:lnTo>
                  <a:lnTo>
                    <a:pt x="3467100" y="0"/>
                  </a:lnTo>
                  <a:lnTo>
                    <a:pt x="3467100" y="1524"/>
                  </a:lnTo>
                  <a:lnTo>
                    <a:pt x="3468623" y="1524"/>
                  </a:lnTo>
                  <a:lnTo>
                    <a:pt x="3468623" y="7619"/>
                  </a:lnTo>
                  <a:lnTo>
                    <a:pt x="3462527" y="7619"/>
                  </a:lnTo>
                  <a:close/>
                </a:path>
                <a:path w="7226934" h="7619">
                  <a:moveTo>
                    <a:pt x="3505200" y="6095"/>
                  </a:moveTo>
                  <a:lnTo>
                    <a:pt x="3505200" y="3048"/>
                  </a:lnTo>
                  <a:lnTo>
                    <a:pt x="3506723" y="3048"/>
                  </a:lnTo>
                  <a:lnTo>
                    <a:pt x="3506723" y="4572"/>
                  </a:lnTo>
                  <a:lnTo>
                    <a:pt x="3505200" y="6095"/>
                  </a:lnTo>
                  <a:close/>
                </a:path>
                <a:path w="7226934" h="7619">
                  <a:moveTo>
                    <a:pt x="3499103" y="7619"/>
                  </a:moveTo>
                  <a:lnTo>
                    <a:pt x="3499103" y="1524"/>
                  </a:lnTo>
                  <a:lnTo>
                    <a:pt x="3500627" y="1524"/>
                  </a:lnTo>
                  <a:lnTo>
                    <a:pt x="3500627" y="0"/>
                  </a:lnTo>
                  <a:lnTo>
                    <a:pt x="3503675" y="0"/>
                  </a:lnTo>
                  <a:lnTo>
                    <a:pt x="3503675" y="1524"/>
                  </a:lnTo>
                  <a:lnTo>
                    <a:pt x="3505200" y="1524"/>
                  </a:lnTo>
                  <a:lnTo>
                    <a:pt x="3505200" y="7619"/>
                  </a:lnTo>
                  <a:lnTo>
                    <a:pt x="3499103" y="7619"/>
                  </a:lnTo>
                  <a:close/>
                </a:path>
                <a:path w="7226934" h="7619">
                  <a:moveTo>
                    <a:pt x="3535680" y="6095"/>
                  </a:moveTo>
                  <a:lnTo>
                    <a:pt x="3535680" y="3048"/>
                  </a:lnTo>
                  <a:lnTo>
                    <a:pt x="3538727" y="0"/>
                  </a:lnTo>
                  <a:lnTo>
                    <a:pt x="3540252" y="0"/>
                  </a:lnTo>
                  <a:lnTo>
                    <a:pt x="3543300" y="3048"/>
                  </a:lnTo>
                  <a:lnTo>
                    <a:pt x="3543300" y="6095"/>
                  </a:lnTo>
                  <a:lnTo>
                    <a:pt x="3541775" y="7619"/>
                  </a:lnTo>
                  <a:lnTo>
                    <a:pt x="3537203" y="7619"/>
                  </a:lnTo>
                  <a:lnTo>
                    <a:pt x="3535680" y="6095"/>
                  </a:lnTo>
                  <a:close/>
                </a:path>
                <a:path w="7226934" h="7619">
                  <a:moveTo>
                    <a:pt x="3572255" y="6095"/>
                  </a:moveTo>
                  <a:lnTo>
                    <a:pt x="3572255" y="3048"/>
                  </a:lnTo>
                  <a:lnTo>
                    <a:pt x="3575303" y="0"/>
                  </a:lnTo>
                  <a:lnTo>
                    <a:pt x="3576827" y="0"/>
                  </a:lnTo>
                  <a:lnTo>
                    <a:pt x="3579875" y="3048"/>
                  </a:lnTo>
                  <a:lnTo>
                    <a:pt x="3579875" y="6095"/>
                  </a:lnTo>
                  <a:lnTo>
                    <a:pt x="3578352" y="7619"/>
                  </a:lnTo>
                  <a:lnTo>
                    <a:pt x="3573780" y="7619"/>
                  </a:lnTo>
                  <a:lnTo>
                    <a:pt x="3572255" y="6095"/>
                  </a:lnTo>
                  <a:close/>
                </a:path>
                <a:path w="7226934" h="7619">
                  <a:moveTo>
                    <a:pt x="3608832" y="6095"/>
                  </a:moveTo>
                  <a:lnTo>
                    <a:pt x="3608832" y="3048"/>
                  </a:lnTo>
                  <a:lnTo>
                    <a:pt x="3611880" y="0"/>
                  </a:lnTo>
                  <a:lnTo>
                    <a:pt x="3613403" y="0"/>
                  </a:lnTo>
                  <a:lnTo>
                    <a:pt x="3616452" y="3048"/>
                  </a:lnTo>
                  <a:lnTo>
                    <a:pt x="3616452" y="6095"/>
                  </a:lnTo>
                  <a:lnTo>
                    <a:pt x="3614927" y="7619"/>
                  </a:lnTo>
                  <a:lnTo>
                    <a:pt x="3610355" y="7619"/>
                  </a:lnTo>
                  <a:lnTo>
                    <a:pt x="3608832" y="6095"/>
                  </a:lnTo>
                  <a:close/>
                </a:path>
                <a:path w="7226934" h="7619">
                  <a:moveTo>
                    <a:pt x="3646932" y="7619"/>
                  </a:moveTo>
                  <a:lnTo>
                    <a:pt x="3646932" y="1524"/>
                  </a:lnTo>
                  <a:lnTo>
                    <a:pt x="3648455" y="1524"/>
                  </a:lnTo>
                  <a:lnTo>
                    <a:pt x="3648455" y="0"/>
                  </a:lnTo>
                  <a:lnTo>
                    <a:pt x="3651503" y="0"/>
                  </a:lnTo>
                  <a:lnTo>
                    <a:pt x="3651503" y="1524"/>
                  </a:lnTo>
                  <a:lnTo>
                    <a:pt x="3653027" y="1524"/>
                  </a:lnTo>
                  <a:lnTo>
                    <a:pt x="3653027" y="7619"/>
                  </a:lnTo>
                  <a:lnTo>
                    <a:pt x="3646932" y="7619"/>
                  </a:lnTo>
                  <a:close/>
                </a:path>
                <a:path w="7226934" h="7619">
                  <a:moveTo>
                    <a:pt x="3645407" y="4572"/>
                  </a:moveTo>
                  <a:lnTo>
                    <a:pt x="3645407" y="3048"/>
                  </a:lnTo>
                  <a:lnTo>
                    <a:pt x="3646932" y="3048"/>
                  </a:lnTo>
                  <a:lnTo>
                    <a:pt x="3646932" y="6095"/>
                  </a:lnTo>
                  <a:lnTo>
                    <a:pt x="3645407" y="4572"/>
                  </a:lnTo>
                  <a:close/>
                </a:path>
                <a:path w="7226934" h="7619">
                  <a:moveTo>
                    <a:pt x="3683507" y="7619"/>
                  </a:moveTo>
                  <a:lnTo>
                    <a:pt x="3683507" y="1524"/>
                  </a:lnTo>
                  <a:lnTo>
                    <a:pt x="3685032" y="1524"/>
                  </a:lnTo>
                  <a:lnTo>
                    <a:pt x="3685032" y="0"/>
                  </a:lnTo>
                  <a:lnTo>
                    <a:pt x="3688080" y="0"/>
                  </a:lnTo>
                  <a:lnTo>
                    <a:pt x="3688080" y="1524"/>
                  </a:lnTo>
                  <a:lnTo>
                    <a:pt x="3689603" y="1524"/>
                  </a:lnTo>
                  <a:lnTo>
                    <a:pt x="3689603" y="7619"/>
                  </a:lnTo>
                  <a:lnTo>
                    <a:pt x="3683507" y="7619"/>
                  </a:lnTo>
                  <a:close/>
                </a:path>
                <a:path w="7226934" h="7619">
                  <a:moveTo>
                    <a:pt x="3726180" y="6095"/>
                  </a:moveTo>
                  <a:lnTo>
                    <a:pt x="3726180" y="3048"/>
                  </a:lnTo>
                  <a:lnTo>
                    <a:pt x="3727703" y="3048"/>
                  </a:lnTo>
                  <a:lnTo>
                    <a:pt x="3727703" y="4572"/>
                  </a:lnTo>
                  <a:lnTo>
                    <a:pt x="3726180" y="6095"/>
                  </a:lnTo>
                  <a:close/>
                </a:path>
                <a:path w="7226934" h="7619">
                  <a:moveTo>
                    <a:pt x="3720084" y="7619"/>
                  </a:moveTo>
                  <a:lnTo>
                    <a:pt x="3720084" y="1524"/>
                  </a:lnTo>
                  <a:lnTo>
                    <a:pt x="3721607" y="1524"/>
                  </a:lnTo>
                  <a:lnTo>
                    <a:pt x="3723132" y="0"/>
                  </a:lnTo>
                  <a:lnTo>
                    <a:pt x="3724655" y="0"/>
                  </a:lnTo>
                  <a:lnTo>
                    <a:pt x="3724655" y="1524"/>
                  </a:lnTo>
                  <a:lnTo>
                    <a:pt x="3726180" y="1524"/>
                  </a:lnTo>
                  <a:lnTo>
                    <a:pt x="3726180" y="7619"/>
                  </a:lnTo>
                  <a:lnTo>
                    <a:pt x="3720084" y="7619"/>
                  </a:lnTo>
                  <a:close/>
                </a:path>
                <a:path w="7226934" h="7619">
                  <a:moveTo>
                    <a:pt x="3756659" y="6095"/>
                  </a:moveTo>
                  <a:lnTo>
                    <a:pt x="3756659" y="3048"/>
                  </a:lnTo>
                  <a:lnTo>
                    <a:pt x="3759707" y="0"/>
                  </a:lnTo>
                  <a:lnTo>
                    <a:pt x="3761232" y="0"/>
                  </a:lnTo>
                  <a:lnTo>
                    <a:pt x="3764280" y="3048"/>
                  </a:lnTo>
                  <a:lnTo>
                    <a:pt x="3764280" y="6095"/>
                  </a:lnTo>
                  <a:lnTo>
                    <a:pt x="3762755" y="7619"/>
                  </a:lnTo>
                  <a:lnTo>
                    <a:pt x="3758184" y="7619"/>
                  </a:lnTo>
                  <a:lnTo>
                    <a:pt x="3756659" y="6095"/>
                  </a:lnTo>
                  <a:close/>
                </a:path>
                <a:path w="7226934" h="7619">
                  <a:moveTo>
                    <a:pt x="3793236" y="6095"/>
                  </a:moveTo>
                  <a:lnTo>
                    <a:pt x="3793236" y="3048"/>
                  </a:lnTo>
                  <a:lnTo>
                    <a:pt x="3796284" y="0"/>
                  </a:lnTo>
                  <a:lnTo>
                    <a:pt x="3797807" y="0"/>
                  </a:lnTo>
                  <a:lnTo>
                    <a:pt x="3800855" y="3048"/>
                  </a:lnTo>
                  <a:lnTo>
                    <a:pt x="3800855" y="6095"/>
                  </a:lnTo>
                  <a:lnTo>
                    <a:pt x="3799332" y="7619"/>
                  </a:lnTo>
                  <a:lnTo>
                    <a:pt x="3794759" y="7619"/>
                  </a:lnTo>
                  <a:lnTo>
                    <a:pt x="3793236" y="6095"/>
                  </a:lnTo>
                  <a:close/>
                </a:path>
                <a:path w="7226934" h="7619">
                  <a:moveTo>
                    <a:pt x="3831336" y="7619"/>
                  </a:moveTo>
                  <a:lnTo>
                    <a:pt x="3831336" y="1524"/>
                  </a:lnTo>
                  <a:lnTo>
                    <a:pt x="3832859" y="0"/>
                  </a:lnTo>
                  <a:lnTo>
                    <a:pt x="3834384" y="0"/>
                  </a:lnTo>
                  <a:lnTo>
                    <a:pt x="3837432" y="3048"/>
                  </a:lnTo>
                  <a:lnTo>
                    <a:pt x="3837432" y="6095"/>
                  </a:lnTo>
                  <a:lnTo>
                    <a:pt x="3835907" y="7619"/>
                  </a:lnTo>
                  <a:lnTo>
                    <a:pt x="3831336" y="7619"/>
                  </a:lnTo>
                  <a:close/>
                </a:path>
                <a:path w="7226934" h="7619">
                  <a:moveTo>
                    <a:pt x="3829812" y="4572"/>
                  </a:moveTo>
                  <a:lnTo>
                    <a:pt x="3829812" y="3048"/>
                  </a:lnTo>
                  <a:lnTo>
                    <a:pt x="3831336" y="3048"/>
                  </a:lnTo>
                  <a:lnTo>
                    <a:pt x="3831336" y="6095"/>
                  </a:lnTo>
                  <a:lnTo>
                    <a:pt x="3829812" y="4572"/>
                  </a:lnTo>
                  <a:close/>
                </a:path>
                <a:path w="7226934" h="7619">
                  <a:moveTo>
                    <a:pt x="3867912" y="7619"/>
                  </a:moveTo>
                  <a:lnTo>
                    <a:pt x="3867912" y="1524"/>
                  </a:lnTo>
                  <a:lnTo>
                    <a:pt x="3869436" y="1524"/>
                  </a:lnTo>
                  <a:lnTo>
                    <a:pt x="3869436" y="0"/>
                  </a:lnTo>
                  <a:lnTo>
                    <a:pt x="3872484" y="0"/>
                  </a:lnTo>
                  <a:lnTo>
                    <a:pt x="3872484" y="1524"/>
                  </a:lnTo>
                  <a:lnTo>
                    <a:pt x="3874007" y="1524"/>
                  </a:lnTo>
                  <a:lnTo>
                    <a:pt x="3874007" y="7619"/>
                  </a:lnTo>
                  <a:lnTo>
                    <a:pt x="3867912" y="7619"/>
                  </a:lnTo>
                  <a:close/>
                </a:path>
                <a:path w="7226934" h="7619">
                  <a:moveTo>
                    <a:pt x="3866387" y="4572"/>
                  </a:moveTo>
                  <a:lnTo>
                    <a:pt x="3866387" y="3048"/>
                  </a:lnTo>
                  <a:lnTo>
                    <a:pt x="3867912" y="3048"/>
                  </a:lnTo>
                  <a:lnTo>
                    <a:pt x="3867912" y="6095"/>
                  </a:lnTo>
                  <a:lnTo>
                    <a:pt x="3866387" y="4572"/>
                  </a:lnTo>
                  <a:close/>
                </a:path>
                <a:path w="7226934" h="7619">
                  <a:moveTo>
                    <a:pt x="3904487" y="7619"/>
                  </a:moveTo>
                  <a:lnTo>
                    <a:pt x="3904487" y="1524"/>
                  </a:lnTo>
                  <a:lnTo>
                    <a:pt x="3906012" y="1524"/>
                  </a:lnTo>
                  <a:lnTo>
                    <a:pt x="3906012" y="0"/>
                  </a:lnTo>
                  <a:lnTo>
                    <a:pt x="3909059" y="0"/>
                  </a:lnTo>
                  <a:lnTo>
                    <a:pt x="3909059" y="1524"/>
                  </a:lnTo>
                  <a:lnTo>
                    <a:pt x="3910584" y="1524"/>
                  </a:lnTo>
                  <a:lnTo>
                    <a:pt x="3910584" y="7619"/>
                  </a:lnTo>
                  <a:lnTo>
                    <a:pt x="3904487" y="7619"/>
                  </a:lnTo>
                  <a:close/>
                </a:path>
                <a:path w="7226934" h="7619">
                  <a:moveTo>
                    <a:pt x="3947159" y="6095"/>
                  </a:moveTo>
                  <a:lnTo>
                    <a:pt x="3947159" y="3048"/>
                  </a:lnTo>
                  <a:lnTo>
                    <a:pt x="3948684" y="3048"/>
                  </a:lnTo>
                  <a:lnTo>
                    <a:pt x="3948684" y="4572"/>
                  </a:lnTo>
                  <a:lnTo>
                    <a:pt x="3947159" y="6095"/>
                  </a:lnTo>
                  <a:close/>
                </a:path>
                <a:path w="7226934" h="7619">
                  <a:moveTo>
                    <a:pt x="3941064" y="7619"/>
                  </a:moveTo>
                  <a:lnTo>
                    <a:pt x="3941064" y="1524"/>
                  </a:lnTo>
                  <a:lnTo>
                    <a:pt x="3942587" y="1524"/>
                  </a:lnTo>
                  <a:lnTo>
                    <a:pt x="3944112" y="0"/>
                  </a:lnTo>
                  <a:lnTo>
                    <a:pt x="3945636" y="0"/>
                  </a:lnTo>
                  <a:lnTo>
                    <a:pt x="3945636" y="1524"/>
                  </a:lnTo>
                  <a:lnTo>
                    <a:pt x="3947159" y="1524"/>
                  </a:lnTo>
                  <a:lnTo>
                    <a:pt x="3947159" y="7619"/>
                  </a:lnTo>
                  <a:lnTo>
                    <a:pt x="3941064" y="7619"/>
                  </a:lnTo>
                  <a:close/>
                </a:path>
                <a:path w="7226934" h="7619">
                  <a:moveTo>
                    <a:pt x="3977639" y="6095"/>
                  </a:moveTo>
                  <a:lnTo>
                    <a:pt x="3977639" y="3048"/>
                  </a:lnTo>
                  <a:lnTo>
                    <a:pt x="3980687" y="0"/>
                  </a:lnTo>
                  <a:lnTo>
                    <a:pt x="3982212" y="0"/>
                  </a:lnTo>
                  <a:lnTo>
                    <a:pt x="3985259" y="3048"/>
                  </a:lnTo>
                  <a:lnTo>
                    <a:pt x="3985259" y="6095"/>
                  </a:lnTo>
                  <a:lnTo>
                    <a:pt x="3983736" y="7619"/>
                  </a:lnTo>
                  <a:lnTo>
                    <a:pt x="3979164" y="7619"/>
                  </a:lnTo>
                  <a:lnTo>
                    <a:pt x="3977639" y="6095"/>
                  </a:lnTo>
                  <a:close/>
                </a:path>
                <a:path w="7226934" h="7619">
                  <a:moveTo>
                    <a:pt x="4014216" y="6095"/>
                  </a:moveTo>
                  <a:lnTo>
                    <a:pt x="4014216" y="3048"/>
                  </a:lnTo>
                  <a:lnTo>
                    <a:pt x="4017264" y="0"/>
                  </a:lnTo>
                  <a:lnTo>
                    <a:pt x="4018787" y="0"/>
                  </a:lnTo>
                  <a:lnTo>
                    <a:pt x="4021836" y="3048"/>
                  </a:lnTo>
                  <a:lnTo>
                    <a:pt x="4021836" y="6095"/>
                  </a:lnTo>
                  <a:lnTo>
                    <a:pt x="4020312" y="7619"/>
                  </a:lnTo>
                  <a:lnTo>
                    <a:pt x="4015739" y="7619"/>
                  </a:lnTo>
                  <a:lnTo>
                    <a:pt x="4014216" y="6095"/>
                  </a:lnTo>
                  <a:close/>
                </a:path>
                <a:path w="7226934" h="7619">
                  <a:moveTo>
                    <a:pt x="4052316" y="7619"/>
                  </a:moveTo>
                  <a:lnTo>
                    <a:pt x="4052316" y="1524"/>
                  </a:lnTo>
                  <a:lnTo>
                    <a:pt x="4053839" y="0"/>
                  </a:lnTo>
                  <a:lnTo>
                    <a:pt x="4055364" y="0"/>
                  </a:lnTo>
                  <a:lnTo>
                    <a:pt x="4058412" y="3048"/>
                  </a:lnTo>
                  <a:lnTo>
                    <a:pt x="4058412" y="6095"/>
                  </a:lnTo>
                  <a:lnTo>
                    <a:pt x="4056887" y="7619"/>
                  </a:lnTo>
                  <a:lnTo>
                    <a:pt x="4052316" y="7619"/>
                  </a:lnTo>
                  <a:close/>
                </a:path>
                <a:path w="7226934" h="7619">
                  <a:moveTo>
                    <a:pt x="4050791" y="4572"/>
                  </a:moveTo>
                  <a:lnTo>
                    <a:pt x="4050791" y="3048"/>
                  </a:lnTo>
                  <a:lnTo>
                    <a:pt x="4052316" y="3048"/>
                  </a:lnTo>
                  <a:lnTo>
                    <a:pt x="4052316" y="6095"/>
                  </a:lnTo>
                  <a:lnTo>
                    <a:pt x="4050791" y="4572"/>
                  </a:lnTo>
                  <a:close/>
                </a:path>
                <a:path w="7226934" h="7619">
                  <a:moveTo>
                    <a:pt x="4088891" y="7619"/>
                  </a:moveTo>
                  <a:lnTo>
                    <a:pt x="4088891" y="1524"/>
                  </a:lnTo>
                  <a:lnTo>
                    <a:pt x="4090416" y="1524"/>
                  </a:lnTo>
                  <a:lnTo>
                    <a:pt x="4090416" y="0"/>
                  </a:lnTo>
                  <a:lnTo>
                    <a:pt x="4093464" y="0"/>
                  </a:lnTo>
                  <a:lnTo>
                    <a:pt x="4093464" y="1524"/>
                  </a:lnTo>
                  <a:lnTo>
                    <a:pt x="4094987" y="1524"/>
                  </a:lnTo>
                  <a:lnTo>
                    <a:pt x="4094987" y="7619"/>
                  </a:lnTo>
                  <a:lnTo>
                    <a:pt x="4088891" y="7619"/>
                  </a:lnTo>
                  <a:close/>
                </a:path>
                <a:path w="7226934" h="7619">
                  <a:moveTo>
                    <a:pt x="4087368" y="4572"/>
                  </a:moveTo>
                  <a:lnTo>
                    <a:pt x="4087368" y="3048"/>
                  </a:lnTo>
                  <a:lnTo>
                    <a:pt x="4088891" y="3048"/>
                  </a:lnTo>
                  <a:lnTo>
                    <a:pt x="4088891" y="6095"/>
                  </a:lnTo>
                  <a:lnTo>
                    <a:pt x="4087368" y="4572"/>
                  </a:lnTo>
                  <a:close/>
                </a:path>
                <a:path w="7226934" h="7619">
                  <a:moveTo>
                    <a:pt x="4125468" y="7619"/>
                  </a:moveTo>
                  <a:lnTo>
                    <a:pt x="4125468" y="1524"/>
                  </a:lnTo>
                  <a:lnTo>
                    <a:pt x="4126991" y="1524"/>
                  </a:lnTo>
                  <a:lnTo>
                    <a:pt x="4126991" y="0"/>
                  </a:lnTo>
                  <a:lnTo>
                    <a:pt x="4130039" y="0"/>
                  </a:lnTo>
                  <a:lnTo>
                    <a:pt x="4130039" y="1524"/>
                  </a:lnTo>
                  <a:lnTo>
                    <a:pt x="4131564" y="1524"/>
                  </a:lnTo>
                  <a:lnTo>
                    <a:pt x="4131564" y="7619"/>
                  </a:lnTo>
                  <a:lnTo>
                    <a:pt x="4125468" y="7619"/>
                  </a:lnTo>
                  <a:close/>
                </a:path>
                <a:path w="7226934" h="7619">
                  <a:moveTo>
                    <a:pt x="4168139" y="6095"/>
                  </a:moveTo>
                  <a:lnTo>
                    <a:pt x="4168139" y="3048"/>
                  </a:lnTo>
                  <a:lnTo>
                    <a:pt x="4169664" y="3048"/>
                  </a:lnTo>
                  <a:lnTo>
                    <a:pt x="4169664" y="4572"/>
                  </a:lnTo>
                  <a:lnTo>
                    <a:pt x="4168139" y="6095"/>
                  </a:lnTo>
                  <a:close/>
                </a:path>
                <a:path w="7226934" h="7619">
                  <a:moveTo>
                    <a:pt x="4162043" y="6095"/>
                  </a:moveTo>
                  <a:lnTo>
                    <a:pt x="4162043" y="3048"/>
                  </a:lnTo>
                  <a:lnTo>
                    <a:pt x="4165091" y="0"/>
                  </a:lnTo>
                  <a:lnTo>
                    <a:pt x="4166616" y="0"/>
                  </a:lnTo>
                  <a:lnTo>
                    <a:pt x="4166616" y="1524"/>
                  </a:lnTo>
                  <a:lnTo>
                    <a:pt x="4168139" y="1524"/>
                  </a:lnTo>
                  <a:lnTo>
                    <a:pt x="4168139" y="7619"/>
                  </a:lnTo>
                  <a:lnTo>
                    <a:pt x="4163568" y="7619"/>
                  </a:lnTo>
                  <a:lnTo>
                    <a:pt x="4162043" y="6095"/>
                  </a:lnTo>
                  <a:close/>
                </a:path>
                <a:path w="7226934" h="7619">
                  <a:moveTo>
                    <a:pt x="4198620" y="6095"/>
                  </a:moveTo>
                  <a:lnTo>
                    <a:pt x="4198620" y="3048"/>
                  </a:lnTo>
                  <a:lnTo>
                    <a:pt x="4201668" y="0"/>
                  </a:lnTo>
                  <a:lnTo>
                    <a:pt x="4203191" y="0"/>
                  </a:lnTo>
                  <a:lnTo>
                    <a:pt x="4206239" y="3048"/>
                  </a:lnTo>
                  <a:lnTo>
                    <a:pt x="4206239" y="6095"/>
                  </a:lnTo>
                  <a:lnTo>
                    <a:pt x="4204716" y="7619"/>
                  </a:lnTo>
                  <a:lnTo>
                    <a:pt x="4200143" y="7619"/>
                  </a:lnTo>
                  <a:lnTo>
                    <a:pt x="4198620" y="6095"/>
                  </a:lnTo>
                  <a:close/>
                </a:path>
                <a:path w="7226934" h="7619">
                  <a:moveTo>
                    <a:pt x="4235196" y="6095"/>
                  </a:moveTo>
                  <a:lnTo>
                    <a:pt x="4235196" y="3048"/>
                  </a:lnTo>
                  <a:lnTo>
                    <a:pt x="4238243" y="0"/>
                  </a:lnTo>
                  <a:lnTo>
                    <a:pt x="4239768" y="0"/>
                  </a:lnTo>
                  <a:lnTo>
                    <a:pt x="4242816" y="3048"/>
                  </a:lnTo>
                  <a:lnTo>
                    <a:pt x="4242816" y="6095"/>
                  </a:lnTo>
                  <a:lnTo>
                    <a:pt x="4241291" y="7619"/>
                  </a:lnTo>
                  <a:lnTo>
                    <a:pt x="4236720" y="7619"/>
                  </a:lnTo>
                  <a:lnTo>
                    <a:pt x="4235196" y="6095"/>
                  </a:lnTo>
                  <a:close/>
                </a:path>
                <a:path w="7226934" h="7619">
                  <a:moveTo>
                    <a:pt x="4273296" y="7619"/>
                  </a:moveTo>
                  <a:lnTo>
                    <a:pt x="4273296" y="1524"/>
                  </a:lnTo>
                  <a:lnTo>
                    <a:pt x="4274820" y="0"/>
                  </a:lnTo>
                  <a:lnTo>
                    <a:pt x="4276343" y="0"/>
                  </a:lnTo>
                  <a:lnTo>
                    <a:pt x="4279391" y="3048"/>
                  </a:lnTo>
                  <a:lnTo>
                    <a:pt x="4279391" y="6095"/>
                  </a:lnTo>
                  <a:lnTo>
                    <a:pt x="4277868" y="7619"/>
                  </a:lnTo>
                  <a:lnTo>
                    <a:pt x="4273296" y="7619"/>
                  </a:lnTo>
                  <a:close/>
                </a:path>
                <a:path w="7226934" h="7619">
                  <a:moveTo>
                    <a:pt x="4271771" y="4572"/>
                  </a:moveTo>
                  <a:lnTo>
                    <a:pt x="4271771" y="3048"/>
                  </a:lnTo>
                  <a:lnTo>
                    <a:pt x="4273296" y="3048"/>
                  </a:lnTo>
                  <a:lnTo>
                    <a:pt x="4273296" y="6095"/>
                  </a:lnTo>
                  <a:lnTo>
                    <a:pt x="4271771" y="4572"/>
                  </a:lnTo>
                  <a:close/>
                </a:path>
                <a:path w="7226934" h="7619">
                  <a:moveTo>
                    <a:pt x="4309871" y="7619"/>
                  </a:moveTo>
                  <a:lnTo>
                    <a:pt x="4309871" y="1524"/>
                  </a:lnTo>
                  <a:lnTo>
                    <a:pt x="4311396" y="1524"/>
                  </a:lnTo>
                  <a:lnTo>
                    <a:pt x="4311396" y="0"/>
                  </a:lnTo>
                  <a:lnTo>
                    <a:pt x="4314443" y="0"/>
                  </a:lnTo>
                  <a:lnTo>
                    <a:pt x="4314443" y="1524"/>
                  </a:lnTo>
                  <a:lnTo>
                    <a:pt x="4315968" y="1524"/>
                  </a:lnTo>
                  <a:lnTo>
                    <a:pt x="4315968" y="7619"/>
                  </a:lnTo>
                  <a:lnTo>
                    <a:pt x="4309871" y="7619"/>
                  </a:lnTo>
                  <a:close/>
                </a:path>
                <a:path w="7226934" h="7619">
                  <a:moveTo>
                    <a:pt x="4308348" y="4572"/>
                  </a:moveTo>
                  <a:lnTo>
                    <a:pt x="4308348" y="3048"/>
                  </a:lnTo>
                  <a:lnTo>
                    <a:pt x="4309871" y="3048"/>
                  </a:lnTo>
                  <a:lnTo>
                    <a:pt x="4309871" y="6095"/>
                  </a:lnTo>
                  <a:lnTo>
                    <a:pt x="4308348" y="4572"/>
                  </a:lnTo>
                  <a:close/>
                </a:path>
                <a:path w="7226934" h="7619">
                  <a:moveTo>
                    <a:pt x="4346448" y="7619"/>
                  </a:moveTo>
                  <a:lnTo>
                    <a:pt x="4346448" y="1524"/>
                  </a:lnTo>
                  <a:lnTo>
                    <a:pt x="4347971" y="1524"/>
                  </a:lnTo>
                  <a:lnTo>
                    <a:pt x="4347971" y="0"/>
                  </a:lnTo>
                  <a:lnTo>
                    <a:pt x="4351020" y="0"/>
                  </a:lnTo>
                  <a:lnTo>
                    <a:pt x="4351020" y="1524"/>
                  </a:lnTo>
                  <a:lnTo>
                    <a:pt x="4352543" y="1524"/>
                  </a:lnTo>
                  <a:lnTo>
                    <a:pt x="4352543" y="7619"/>
                  </a:lnTo>
                  <a:lnTo>
                    <a:pt x="4346448" y="7619"/>
                  </a:lnTo>
                  <a:close/>
                </a:path>
                <a:path w="7226934" h="7619">
                  <a:moveTo>
                    <a:pt x="4389120" y="6095"/>
                  </a:moveTo>
                  <a:lnTo>
                    <a:pt x="4389120" y="3048"/>
                  </a:lnTo>
                  <a:lnTo>
                    <a:pt x="4390643" y="3048"/>
                  </a:lnTo>
                  <a:lnTo>
                    <a:pt x="4390643" y="4572"/>
                  </a:lnTo>
                  <a:lnTo>
                    <a:pt x="4389120" y="6095"/>
                  </a:lnTo>
                  <a:close/>
                </a:path>
                <a:path w="7226934" h="7619">
                  <a:moveTo>
                    <a:pt x="4383023" y="6095"/>
                  </a:moveTo>
                  <a:lnTo>
                    <a:pt x="4383023" y="3048"/>
                  </a:lnTo>
                  <a:lnTo>
                    <a:pt x="4386071" y="0"/>
                  </a:lnTo>
                  <a:lnTo>
                    <a:pt x="4387596" y="0"/>
                  </a:lnTo>
                  <a:lnTo>
                    <a:pt x="4387596" y="1524"/>
                  </a:lnTo>
                  <a:lnTo>
                    <a:pt x="4389120" y="1524"/>
                  </a:lnTo>
                  <a:lnTo>
                    <a:pt x="4389120" y="7619"/>
                  </a:lnTo>
                  <a:lnTo>
                    <a:pt x="4384548" y="7619"/>
                  </a:lnTo>
                  <a:lnTo>
                    <a:pt x="4383023" y="6095"/>
                  </a:lnTo>
                  <a:close/>
                </a:path>
                <a:path w="7226934" h="7619">
                  <a:moveTo>
                    <a:pt x="4419600" y="6095"/>
                  </a:moveTo>
                  <a:lnTo>
                    <a:pt x="4419600" y="3048"/>
                  </a:lnTo>
                  <a:lnTo>
                    <a:pt x="4422648" y="0"/>
                  </a:lnTo>
                  <a:lnTo>
                    <a:pt x="4424171" y="0"/>
                  </a:lnTo>
                  <a:lnTo>
                    <a:pt x="4427220" y="3048"/>
                  </a:lnTo>
                  <a:lnTo>
                    <a:pt x="4427220" y="6095"/>
                  </a:lnTo>
                  <a:lnTo>
                    <a:pt x="4425696" y="7619"/>
                  </a:lnTo>
                  <a:lnTo>
                    <a:pt x="4421123" y="7619"/>
                  </a:lnTo>
                  <a:lnTo>
                    <a:pt x="4419600" y="6095"/>
                  </a:lnTo>
                  <a:close/>
                </a:path>
                <a:path w="7226934" h="7619">
                  <a:moveTo>
                    <a:pt x="4456175" y="6095"/>
                  </a:moveTo>
                  <a:lnTo>
                    <a:pt x="4456175" y="3048"/>
                  </a:lnTo>
                  <a:lnTo>
                    <a:pt x="4459223" y="0"/>
                  </a:lnTo>
                  <a:lnTo>
                    <a:pt x="4460748" y="0"/>
                  </a:lnTo>
                  <a:lnTo>
                    <a:pt x="4463796" y="3048"/>
                  </a:lnTo>
                  <a:lnTo>
                    <a:pt x="4463796" y="6095"/>
                  </a:lnTo>
                  <a:lnTo>
                    <a:pt x="4462271" y="7619"/>
                  </a:lnTo>
                  <a:lnTo>
                    <a:pt x="4457700" y="7619"/>
                  </a:lnTo>
                  <a:lnTo>
                    <a:pt x="4456175" y="6095"/>
                  </a:lnTo>
                  <a:close/>
                </a:path>
                <a:path w="7226934" h="7619">
                  <a:moveTo>
                    <a:pt x="4494275" y="7619"/>
                  </a:moveTo>
                  <a:lnTo>
                    <a:pt x="4494275" y="1524"/>
                  </a:lnTo>
                  <a:lnTo>
                    <a:pt x="4495800" y="1524"/>
                  </a:lnTo>
                  <a:lnTo>
                    <a:pt x="4495800" y="0"/>
                  </a:lnTo>
                  <a:lnTo>
                    <a:pt x="4497323" y="0"/>
                  </a:lnTo>
                  <a:lnTo>
                    <a:pt x="4500371" y="3048"/>
                  </a:lnTo>
                  <a:lnTo>
                    <a:pt x="4500371" y="6095"/>
                  </a:lnTo>
                  <a:lnTo>
                    <a:pt x="4498848" y="7619"/>
                  </a:lnTo>
                  <a:lnTo>
                    <a:pt x="4494275" y="7619"/>
                  </a:lnTo>
                  <a:close/>
                </a:path>
                <a:path w="7226934" h="7619">
                  <a:moveTo>
                    <a:pt x="4492752" y="4572"/>
                  </a:moveTo>
                  <a:lnTo>
                    <a:pt x="4492752" y="3048"/>
                  </a:lnTo>
                  <a:lnTo>
                    <a:pt x="4494275" y="3048"/>
                  </a:lnTo>
                  <a:lnTo>
                    <a:pt x="4494275" y="6095"/>
                  </a:lnTo>
                  <a:lnTo>
                    <a:pt x="4492752" y="4572"/>
                  </a:lnTo>
                  <a:close/>
                </a:path>
                <a:path w="7226934" h="7619">
                  <a:moveTo>
                    <a:pt x="4530852" y="7619"/>
                  </a:moveTo>
                  <a:lnTo>
                    <a:pt x="4530852" y="1524"/>
                  </a:lnTo>
                  <a:lnTo>
                    <a:pt x="4532376" y="1524"/>
                  </a:lnTo>
                  <a:lnTo>
                    <a:pt x="4532376" y="0"/>
                  </a:lnTo>
                  <a:lnTo>
                    <a:pt x="4535423" y="0"/>
                  </a:lnTo>
                  <a:lnTo>
                    <a:pt x="4535423" y="1524"/>
                  </a:lnTo>
                  <a:lnTo>
                    <a:pt x="4536947" y="1524"/>
                  </a:lnTo>
                  <a:lnTo>
                    <a:pt x="4536947" y="7619"/>
                  </a:lnTo>
                  <a:lnTo>
                    <a:pt x="4530852" y="7619"/>
                  </a:lnTo>
                  <a:close/>
                </a:path>
                <a:path w="7226934" h="7619">
                  <a:moveTo>
                    <a:pt x="4573523" y="6095"/>
                  </a:moveTo>
                  <a:lnTo>
                    <a:pt x="4573523" y="3048"/>
                  </a:lnTo>
                  <a:lnTo>
                    <a:pt x="4575047" y="3048"/>
                  </a:lnTo>
                  <a:lnTo>
                    <a:pt x="4575047" y="4572"/>
                  </a:lnTo>
                  <a:lnTo>
                    <a:pt x="4573523" y="6095"/>
                  </a:lnTo>
                  <a:close/>
                </a:path>
                <a:path w="7226934" h="7619">
                  <a:moveTo>
                    <a:pt x="4567428" y="7619"/>
                  </a:moveTo>
                  <a:lnTo>
                    <a:pt x="4567428" y="1524"/>
                  </a:lnTo>
                  <a:lnTo>
                    <a:pt x="4568952" y="1524"/>
                  </a:lnTo>
                  <a:lnTo>
                    <a:pt x="4568952" y="0"/>
                  </a:lnTo>
                  <a:lnTo>
                    <a:pt x="4572000" y="0"/>
                  </a:lnTo>
                  <a:lnTo>
                    <a:pt x="4572000" y="1524"/>
                  </a:lnTo>
                  <a:lnTo>
                    <a:pt x="4573523" y="1524"/>
                  </a:lnTo>
                  <a:lnTo>
                    <a:pt x="4573523" y="7619"/>
                  </a:lnTo>
                  <a:lnTo>
                    <a:pt x="4567428" y="7619"/>
                  </a:lnTo>
                  <a:close/>
                </a:path>
                <a:path w="7226934" h="7619">
                  <a:moveTo>
                    <a:pt x="4610100" y="6095"/>
                  </a:moveTo>
                  <a:lnTo>
                    <a:pt x="4610100" y="3048"/>
                  </a:lnTo>
                  <a:lnTo>
                    <a:pt x="4611623" y="3048"/>
                  </a:lnTo>
                  <a:lnTo>
                    <a:pt x="4611623" y="4572"/>
                  </a:lnTo>
                  <a:lnTo>
                    <a:pt x="4610100" y="6095"/>
                  </a:lnTo>
                  <a:close/>
                </a:path>
                <a:path w="7226934" h="7619">
                  <a:moveTo>
                    <a:pt x="4604004" y="6095"/>
                  </a:moveTo>
                  <a:lnTo>
                    <a:pt x="4604004" y="3048"/>
                  </a:lnTo>
                  <a:lnTo>
                    <a:pt x="4607052" y="0"/>
                  </a:lnTo>
                  <a:lnTo>
                    <a:pt x="4608576" y="0"/>
                  </a:lnTo>
                  <a:lnTo>
                    <a:pt x="4608576" y="1524"/>
                  </a:lnTo>
                  <a:lnTo>
                    <a:pt x="4610100" y="1524"/>
                  </a:lnTo>
                  <a:lnTo>
                    <a:pt x="4610100" y="7619"/>
                  </a:lnTo>
                  <a:lnTo>
                    <a:pt x="4605528" y="7619"/>
                  </a:lnTo>
                  <a:lnTo>
                    <a:pt x="4604004" y="6095"/>
                  </a:lnTo>
                  <a:close/>
                </a:path>
                <a:path w="7226934" h="7619">
                  <a:moveTo>
                    <a:pt x="4640579" y="6095"/>
                  </a:moveTo>
                  <a:lnTo>
                    <a:pt x="4640579" y="3048"/>
                  </a:lnTo>
                  <a:lnTo>
                    <a:pt x="4643628" y="0"/>
                  </a:lnTo>
                  <a:lnTo>
                    <a:pt x="4645152" y="0"/>
                  </a:lnTo>
                  <a:lnTo>
                    <a:pt x="4648200" y="3048"/>
                  </a:lnTo>
                  <a:lnTo>
                    <a:pt x="4648200" y="6095"/>
                  </a:lnTo>
                  <a:lnTo>
                    <a:pt x="4646676" y="7619"/>
                  </a:lnTo>
                  <a:lnTo>
                    <a:pt x="4642104" y="7619"/>
                  </a:lnTo>
                  <a:lnTo>
                    <a:pt x="4640579" y="6095"/>
                  </a:lnTo>
                  <a:close/>
                </a:path>
                <a:path w="7226934" h="7619">
                  <a:moveTo>
                    <a:pt x="4677155" y="6095"/>
                  </a:moveTo>
                  <a:lnTo>
                    <a:pt x="4677155" y="3048"/>
                  </a:lnTo>
                  <a:lnTo>
                    <a:pt x="4680204" y="0"/>
                  </a:lnTo>
                  <a:lnTo>
                    <a:pt x="4681728" y="0"/>
                  </a:lnTo>
                  <a:lnTo>
                    <a:pt x="4684776" y="3048"/>
                  </a:lnTo>
                  <a:lnTo>
                    <a:pt x="4684776" y="6095"/>
                  </a:lnTo>
                  <a:lnTo>
                    <a:pt x="4683252" y="7619"/>
                  </a:lnTo>
                  <a:lnTo>
                    <a:pt x="4678679" y="7619"/>
                  </a:lnTo>
                  <a:lnTo>
                    <a:pt x="4677155" y="6095"/>
                  </a:lnTo>
                  <a:close/>
                </a:path>
                <a:path w="7226934" h="7619">
                  <a:moveTo>
                    <a:pt x="4715255" y="7619"/>
                  </a:moveTo>
                  <a:lnTo>
                    <a:pt x="4715255" y="1524"/>
                  </a:lnTo>
                  <a:lnTo>
                    <a:pt x="4716779" y="1524"/>
                  </a:lnTo>
                  <a:lnTo>
                    <a:pt x="4716779" y="0"/>
                  </a:lnTo>
                  <a:lnTo>
                    <a:pt x="4718304" y="0"/>
                  </a:lnTo>
                  <a:lnTo>
                    <a:pt x="4721352" y="3048"/>
                  </a:lnTo>
                  <a:lnTo>
                    <a:pt x="4721352" y="6095"/>
                  </a:lnTo>
                  <a:lnTo>
                    <a:pt x="4719828" y="7619"/>
                  </a:lnTo>
                  <a:lnTo>
                    <a:pt x="4715255" y="7619"/>
                  </a:lnTo>
                  <a:close/>
                </a:path>
                <a:path w="7226934" h="7619">
                  <a:moveTo>
                    <a:pt x="4713731" y="4572"/>
                  </a:moveTo>
                  <a:lnTo>
                    <a:pt x="4713731" y="3048"/>
                  </a:lnTo>
                  <a:lnTo>
                    <a:pt x="4715255" y="3048"/>
                  </a:lnTo>
                  <a:lnTo>
                    <a:pt x="4715255" y="6095"/>
                  </a:lnTo>
                  <a:lnTo>
                    <a:pt x="4713731" y="4572"/>
                  </a:lnTo>
                  <a:close/>
                </a:path>
                <a:path w="7226934" h="7619">
                  <a:moveTo>
                    <a:pt x="4751831" y="7619"/>
                  </a:moveTo>
                  <a:lnTo>
                    <a:pt x="4751831" y="1524"/>
                  </a:lnTo>
                  <a:lnTo>
                    <a:pt x="4753355" y="1524"/>
                  </a:lnTo>
                  <a:lnTo>
                    <a:pt x="4753355" y="0"/>
                  </a:lnTo>
                  <a:lnTo>
                    <a:pt x="4756404" y="0"/>
                  </a:lnTo>
                  <a:lnTo>
                    <a:pt x="4756404" y="1524"/>
                  </a:lnTo>
                  <a:lnTo>
                    <a:pt x="4757928" y="1524"/>
                  </a:lnTo>
                  <a:lnTo>
                    <a:pt x="4757928" y="7619"/>
                  </a:lnTo>
                  <a:lnTo>
                    <a:pt x="4751831" y="7619"/>
                  </a:lnTo>
                  <a:close/>
                </a:path>
                <a:path w="7226934" h="7619">
                  <a:moveTo>
                    <a:pt x="4794504" y="6095"/>
                  </a:moveTo>
                  <a:lnTo>
                    <a:pt x="4794504" y="3048"/>
                  </a:lnTo>
                  <a:lnTo>
                    <a:pt x="4796028" y="3048"/>
                  </a:lnTo>
                  <a:lnTo>
                    <a:pt x="4796028" y="4572"/>
                  </a:lnTo>
                  <a:lnTo>
                    <a:pt x="4794504" y="6095"/>
                  </a:lnTo>
                  <a:close/>
                </a:path>
                <a:path w="7226934" h="7619">
                  <a:moveTo>
                    <a:pt x="4788408" y="7619"/>
                  </a:moveTo>
                  <a:lnTo>
                    <a:pt x="4788408" y="1524"/>
                  </a:lnTo>
                  <a:lnTo>
                    <a:pt x="4789931" y="1524"/>
                  </a:lnTo>
                  <a:lnTo>
                    <a:pt x="4789931" y="0"/>
                  </a:lnTo>
                  <a:lnTo>
                    <a:pt x="4792979" y="0"/>
                  </a:lnTo>
                  <a:lnTo>
                    <a:pt x="4792979" y="1524"/>
                  </a:lnTo>
                  <a:lnTo>
                    <a:pt x="4794504" y="1524"/>
                  </a:lnTo>
                  <a:lnTo>
                    <a:pt x="4794504" y="7619"/>
                  </a:lnTo>
                  <a:lnTo>
                    <a:pt x="4788408" y="7619"/>
                  </a:lnTo>
                  <a:close/>
                </a:path>
                <a:path w="7226934" h="7619">
                  <a:moveTo>
                    <a:pt x="4831079" y="6095"/>
                  </a:moveTo>
                  <a:lnTo>
                    <a:pt x="4831079" y="3048"/>
                  </a:lnTo>
                  <a:lnTo>
                    <a:pt x="4832604" y="3048"/>
                  </a:lnTo>
                  <a:lnTo>
                    <a:pt x="4832604" y="4572"/>
                  </a:lnTo>
                  <a:lnTo>
                    <a:pt x="4831079" y="6095"/>
                  </a:lnTo>
                  <a:close/>
                </a:path>
                <a:path w="7226934" h="7619">
                  <a:moveTo>
                    <a:pt x="4824984" y="6095"/>
                  </a:moveTo>
                  <a:lnTo>
                    <a:pt x="4824984" y="3048"/>
                  </a:lnTo>
                  <a:lnTo>
                    <a:pt x="4828031" y="0"/>
                  </a:lnTo>
                  <a:lnTo>
                    <a:pt x="4829555" y="0"/>
                  </a:lnTo>
                  <a:lnTo>
                    <a:pt x="4831079" y="1524"/>
                  </a:lnTo>
                  <a:lnTo>
                    <a:pt x="4831079" y="7619"/>
                  </a:lnTo>
                  <a:lnTo>
                    <a:pt x="4826508" y="7619"/>
                  </a:lnTo>
                  <a:lnTo>
                    <a:pt x="4824984" y="6095"/>
                  </a:lnTo>
                  <a:close/>
                </a:path>
                <a:path w="7226934" h="7619">
                  <a:moveTo>
                    <a:pt x="4861560" y="6095"/>
                  </a:moveTo>
                  <a:lnTo>
                    <a:pt x="4861560" y="3048"/>
                  </a:lnTo>
                  <a:lnTo>
                    <a:pt x="4864608" y="0"/>
                  </a:lnTo>
                  <a:lnTo>
                    <a:pt x="4866131" y="0"/>
                  </a:lnTo>
                  <a:lnTo>
                    <a:pt x="4869179" y="3048"/>
                  </a:lnTo>
                  <a:lnTo>
                    <a:pt x="4869179" y="6095"/>
                  </a:lnTo>
                  <a:lnTo>
                    <a:pt x="4867655" y="7619"/>
                  </a:lnTo>
                  <a:lnTo>
                    <a:pt x="4863084" y="7619"/>
                  </a:lnTo>
                  <a:lnTo>
                    <a:pt x="4861560" y="6095"/>
                  </a:lnTo>
                  <a:close/>
                </a:path>
                <a:path w="7226934" h="7619">
                  <a:moveTo>
                    <a:pt x="4898136" y="6095"/>
                  </a:moveTo>
                  <a:lnTo>
                    <a:pt x="4898136" y="3048"/>
                  </a:lnTo>
                  <a:lnTo>
                    <a:pt x="4901184" y="0"/>
                  </a:lnTo>
                  <a:lnTo>
                    <a:pt x="4902708" y="0"/>
                  </a:lnTo>
                  <a:lnTo>
                    <a:pt x="4905755" y="3048"/>
                  </a:lnTo>
                  <a:lnTo>
                    <a:pt x="4905755" y="6095"/>
                  </a:lnTo>
                  <a:lnTo>
                    <a:pt x="4904231" y="7619"/>
                  </a:lnTo>
                  <a:lnTo>
                    <a:pt x="4899660" y="7619"/>
                  </a:lnTo>
                  <a:lnTo>
                    <a:pt x="4898136" y="6095"/>
                  </a:lnTo>
                  <a:close/>
                </a:path>
                <a:path w="7226934" h="7619">
                  <a:moveTo>
                    <a:pt x="4936236" y="7619"/>
                  </a:moveTo>
                  <a:lnTo>
                    <a:pt x="4936236" y="1524"/>
                  </a:lnTo>
                  <a:lnTo>
                    <a:pt x="4937760" y="1524"/>
                  </a:lnTo>
                  <a:lnTo>
                    <a:pt x="4937760" y="0"/>
                  </a:lnTo>
                  <a:lnTo>
                    <a:pt x="4939284" y="0"/>
                  </a:lnTo>
                  <a:lnTo>
                    <a:pt x="4942331" y="3048"/>
                  </a:lnTo>
                  <a:lnTo>
                    <a:pt x="4942331" y="6095"/>
                  </a:lnTo>
                  <a:lnTo>
                    <a:pt x="4940808" y="7619"/>
                  </a:lnTo>
                  <a:lnTo>
                    <a:pt x="4936236" y="7619"/>
                  </a:lnTo>
                  <a:close/>
                </a:path>
                <a:path w="7226934" h="7619">
                  <a:moveTo>
                    <a:pt x="4934712" y="4572"/>
                  </a:moveTo>
                  <a:lnTo>
                    <a:pt x="4934712" y="3048"/>
                  </a:lnTo>
                  <a:lnTo>
                    <a:pt x="4936236" y="3048"/>
                  </a:lnTo>
                  <a:lnTo>
                    <a:pt x="4936236" y="6095"/>
                  </a:lnTo>
                  <a:lnTo>
                    <a:pt x="4934712" y="4572"/>
                  </a:lnTo>
                  <a:close/>
                </a:path>
                <a:path w="7226934" h="7619">
                  <a:moveTo>
                    <a:pt x="4972812" y="7619"/>
                  </a:moveTo>
                  <a:lnTo>
                    <a:pt x="4972812" y="1524"/>
                  </a:lnTo>
                  <a:lnTo>
                    <a:pt x="4974336" y="1524"/>
                  </a:lnTo>
                  <a:lnTo>
                    <a:pt x="4974336" y="0"/>
                  </a:lnTo>
                  <a:lnTo>
                    <a:pt x="4977384" y="0"/>
                  </a:lnTo>
                  <a:lnTo>
                    <a:pt x="4977384" y="1524"/>
                  </a:lnTo>
                  <a:lnTo>
                    <a:pt x="4978908" y="1524"/>
                  </a:lnTo>
                  <a:lnTo>
                    <a:pt x="4978908" y="7619"/>
                  </a:lnTo>
                  <a:lnTo>
                    <a:pt x="4972812" y="7619"/>
                  </a:lnTo>
                  <a:close/>
                </a:path>
                <a:path w="7226934" h="7619">
                  <a:moveTo>
                    <a:pt x="5015484" y="6095"/>
                  </a:moveTo>
                  <a:lnTo>
                    <a:pt x="5015484" y="3048"/>
                  </a:lnTo>
                  <a:lnTo>
                    <a:pt x="5017008" y="3048"/>
                  </a:lnTo>
                  <a:lnTo>
                    <a:pt x="5017008" y="4572"/>
                  </a:lnTo>
                  <a:lnTo>
                    <a:pt x="5015484" y="6095"/>
                  </a:lnTo>
                  <a:close/>
                </a:path>
                <a:path w="7226934" h="7619">
                  <a:moveTo>
                    <a:pt x="5009387" y="7619"/>
                  </a:moveTo>
                  <a:lnTo>
                    <a:pt x="5009387" y="1524"/>
                  </a:lnTo>
                  <a:lnTo>
                    <a:pt x="5010912" y="1524"/>
                  </a:lnTo>
                  <a:lnTo>
                    <a:pt x="5010912" y="0"/>
                  </a:lnTo>
                  <a:lnTo>
                    <a:pt x="5013960" y="0"/>
                  </a:lnTo>
                  <a:lnTo>
                    <a:pt x="5013960" y="1524"/>
                  </a:lnTo>
                  <a:lnTo>
                    <a:pt x="5015484" y="1524"/>
                  </a:lnTo>
                  <a:lnTo>
                    <a:pt x="5015484" y="7619"/>
                  </a:lnTo>
                  <a:lnTo>
                    <a:pt x="5009387" y="7619"/>
                  </a:lnTo>
                  <a:close/>
                </a:path>
                <a:path w="7226934" h="7619">
                  <a:moveTo>
                    <a:pt x="5052060" y="6095"/>
                  </a:moveTo>
                  <a:lnTo>
                    <a:pt x="5052060" y="3048"/>
                  </a:lnTo>
                  <a:lnTo>
                    <a:pt x="5053584" y="3048"/>
                  </a:lnTo>
                  <a:lnTo>
                    <a:pt x="5053584" y="4572"/>
                  </a:lnTo>
                  <a:lnTo>
                    <a:pt x="5052060" y="6095"/>
                  </a:lnTo>
                  <a:close/>
                </a:path>
                <a:path w="7226934" h="7619">
                  <a:moveTo>
                    <a:pt x="5045963" y="6095"/>
                  </a:moveTo>
                  <a:lnTo>
                    <a:pt x="5045963" y="3048"/>
                  </a:lnTo>
                  <a:lnTo>
                    <a:pt x="5049012" y="0"/>
                  </a:lnTo>
                  <a:lnTo>
                    <a:pt x="5050536" y="0"/>
                  </a:lnTo>
                  <a:lnTo>
                    <a:pt x="5052060" y="1524"/>
                  </a:lnTo>
                  <a:lnTo>
                    <a:pt x="5052060" y="7619"/>
                  </a:lnTo>
                  <a:lnTo>
                    <a:pt x="5047487" y="7619"/>
                  </a:lnTo>
                  <a:lnTo>
                    <a:pt x="5045963" y="6095"/>
                  </a:lnTo>
                  <a:close/>
                </a:path>
                <a:path w="7226934" h="7619">
                  <a:moveTo>
                    <a:pt x="5082539" y="6095"/>
                  </a:moveTo>
                  <a:lnTo>
                    <a:pt x="5082539" y="3048"/>
                  </a:lnTo>
                  <a:lnTo>
                    <a:pt x="5085587" y="0"/>
                  </a:lnTo>
                  <a:lnTo>
                    <a:pt x="5087112" y="0"/>
                  </a:lnTo>
                  <a:lnTo>
                    <a:pt x="5090160" y="3048"/>
                  </a:lnTo>
                  <a:lnTo>
                    <a:pt x="5090160" y="6095"/>
                  </a:lnTo>
                  <a:lnTo>
                    <a:pt x="5088636" y="7619"/>
                  </a:lnTo>
                  <a:lnTo>
                    <a:pt x="5084063" y="7619"/>
                  </a:lnTo>
                  <a:lnTo>
                    <a:pt x="5082539" y="6095"/>
                  </a:lnTo>
                  <a:close/>
                </a:path>
                <a:path w="7226934" h="7619">
                  <a:moveTo>
                    <a:pt x="5119116" y="6095"/>
                  </a:moveTo>
                  <a:lnTo>
                    <a:pt x="5119116" y="3048"/>
                  </a:lnTo>
                  <a:lnTo>
                    <a:pt x="5122163" y="0"/>
                  </a:lnTo>
                  <a:lnTo>
                    <a:pt x="5123687" y="0"/>
                  </a:lnTo>
                  <a:lnTo>
                    <a:pt x="5126736" y="3048"/>
                  </a:lnTo>
                  <a:lnTo>
                    <a:pt x="5126736" y="6095"/>
                  </a:lnTo>
                  <a:lnTo>
                    <a:pt x="5125212" y="7619"/>
                  </a:lnTo>
                  <a:lnTo>
                    <a:pt x="5120639" y="7619"/>
                  </a:lnTo>
                  <a:lnTo>
                    <a:pt x="5119116" y="6095"/>
                  </a:lnTo>
                  <a:close/>
                </a:path>
                <a:path w="7226934" h="7619">
                  <a:moveTo>
                    <a:pt x="5157216" y="7619"/>
                  </a:moveTo>
                  <a:lnTo>
                    <a:pt x="5157216" y="1524"/>
                  </a:lnTo>
                  <a:lnTo>
                    <a:pt x="5158739" y="1524"/>
                  </a:lnTo>
                  <a:lnTo>
                    <a:pt x="5158739" y="0"/>
                  </a:lnTo>
                  <a:lnTo>
                    <a:pt x="5160263" y="0"/>
                  </a:lnTo>
                  <a:lnTo>
                    <a:pt x="5161787" y="1524"/>
                  </a:lnTo>
                  <a:lnTo>
                    <a:pt x="5163312" y="1524"/>
                  </a:lnTo>
                  <a:lnTo>
                    <a:pt x="5163312" y="7619"/>
                  </a:lnTo>
                  <a:lnTo>
                    <a:pt x="5157216" y="7619"/>
                  </a:lnTo>
                  <a:close/>
                </a:path>
                <a:path w="7226934" h="7619">
                  <a:moveTo>
                    <a:pt x="5155692" y="4572"/>
                  </a:moveTo>
                  <a:lnTo>
                    <a:pt x="5155692" y="3048"/>
                  </a:lnTo>
                  <a:lnTo>
                    <a:pt x="5157216" y="3048"/>
                  </a:lnTo>
                  <a:lnTo>
                    <a:pt x="5157216" y="6095"/>
                  </a:lnTo>
                  <a:lnTo>
                    <a:pt x="5155692" y="4572"/>
                  </a:lnTo>
                  <a:close/>
                </a:path>
                <a:path w="7226934" h="7619">
                  <a:moveTo>
                    <a:pt x="5193792" y="7619"/>
                  </a:moveTo>
                  <a:lnTo>
                    <a:pt x="5193792" y="1524"/>
                  </a:lnTo>
                  <a:lnTo>
                    <a:pt x="5195316" y="1524"/>
                  </a:lnTo>
                  <a:lnTo>
                    <a:pt x="5195316" y="0"/>
                  </a:lnTo>
                  <a:lnTo>
                    <a:pt x="5198363" y="0"/>
                  </a:lnTo>
                  <a:lnTo>
                    <a:pt x="5198363" y="1524"/>
                  </a:lnTo>
                  <a:lnTo>
                    <a:pt x="5199887" y="1524"/>
                  </a:lnTo>
                  <a:lnTo>
                    <a:pt x="5199887" y="7619"/>
                  </a:lnTo>
                  <a:lnTo>
                    <a:pt x="5193792" y="7619"/>
                  </a:lnTo>
                  <a:close/>
                </a:path>
                <a:path w="7226934" h="7619">
                  <a:moveTo>
                    <a:pt x="5236463" y="6095"/>
                  </a:moveTo>
                  <a:lnTo>
                    <a:pt x="5236463" y="3048"/>
                  </a:lnTo>
                  <a:lnTo>
                    <a:pt x="5237987" y="3048"/>
                  </a:lnTo>
                  <a:lnTo>
                    <a:pt x="5237987" y="4572"/>
                  </a:lnTo>
                  <a:lnTo>
                    <a:pt x="5236463" y="6095"/>
                  </a:lnTo>
                  <a:close/>
                </a:path>
                <a:path w="7226934" h="7619">
                  <a:moveTo>
                    <a:pt x="5230368" y="7619"/>
                  </a:moveTo>
                  <a:lnTo>
                    <a:pt x="5230368" y="1524"/>
                  </a:lnTo>
                  <a:lnTo>
                    <a:pt x="5231892" y="1524"/>
                  </a:lnTo>
                  <a:lnTo>
                    <a:pt x="5231892" y="0"/>
                  </a:lnTo>
                  <a:lnTo>
                    <a:pt x="5234939" y="0"/>
                  </a:lnTo>
                  <a:lnTo>
                    <a:pt x="5234939" y="1524"/>
                  </a:lnTo>
                  <a:lnTo>
                    <a:pt x="5236463" y="1524"/>
                  </a:lnTo>
                  <a:lnTo>
                    <a:pt x="5236463" y="7619"/>
                  </a:lnTo>
                  <a:lnTo>
                    <a:pt x="5230368" y="7619"/>
                  </a:lnTo>
                  <a:close/>
                </a:path>
                <a:path w="7226934" h="7619">
                  <a:moveTo>
                    <a:pt x="5266944" y="6095"/>
                  </a:moveTo>
                  <a:lnTo>
                    <a:pt x="5266944" y="3048"/>
                  </a:lnTo>
                  <a:lnTo>
                    <a:pt x="5269992" y="0"/>
                  </a:lnTo>
                  <a:lnTo>
                    <a:pt x="5271516" y="0"/>
                  </a:lnTo>
                  <a:lnTo>
                    <a:pt x="5274563" y="3048"/>
                  </a:lnTo>
                  <a:lnTo>
                    <a:pt x="5274563" y="6095"/>
                  </a:lnTo>
                  <a:lnTo>
                    <a:pt x="5273039" y="7619"/>
                  </a:lnTo>
                  <a:lnTo>
                    <a:pt x="5268468" y="7619"/>
                  </a:lnTo>
                  <a:lnTo>
                    <a:pt x="5266944" y="6095"/>
                  </a:lnTo>
                  <a:close/>
                </a:path>
                <a:path w="7226934" h="7619">
                  <a:moveTo>
                    <a:pt x="5303520" y="6095"/>
                  </a:moveTo>
                  <a:lnTo>
                    <a:pt x="5303520" y="3048"/>
                  </a:lnTo>
                  <a:lnTo>
                    <a:pt x="5306568" y="0"/>
                  </a:lnTo>
                  <a:lnTo>
                    <a:pt x="5308092" y="0"/>
                  </a:lnTo>
                  <a:lnTo>
                    <a:pt x="5311139" y="3048"/>
                  </a:lnTo>
                  <a:lnTo>
                    <a:pt x="5311139" y="6095"/>
                  </a:lnTo>
                  <a:lnTo>
                    <a:pt x="5309616" y="7619"/>
                  </a:lnTo>
                  <a:lnTo>
                    <a:pt x="5305044" y="7619"/>
                  </a:lnTo>
                  <a:lnTo>
                    <a:pt x="5303520" y="6095"/>
                  </a:lnTo>
                  <a:close/>
                </a:path>
                <a:path w="7226934" h="7619">
                  <a:moveTo>
                    <a:pt x="5340096" y="6095"/>
                  </a:moveTo>
                  <a:lnTo>
                    <a:pt x="5340096" y="3048"/>
                  </a:lnTo>
                  <a:lnTo>
                    <a:pt x="5343144" y="0"/>
                  </a:lnTo>
                  <a:lnTo>
                    <a:pt x="5344668" y="0"/>
                  </a:lnTo>
                  <a:lnTo>
                    <a:pt x="5347716" y="3048"/>
                  </a:lnTo>
                  <a:lnTo>
                    <a:pt x="5347716" y="6095"/>
                  </a:lnTo>
                  <a:lnTo>
                    <a:pt x="5346192" y="7619"/>
                  </a:lnTo>
                  <a:lnTo>
                    <a:pt x="5341620" y="7619"/>
                  </a:lnTo>
                  <a:lnTo>
                    <a:pt x="5340096" y="6095"/>
                  </a:lnTo>
                  <a:close/>
                </a:path>
                <a:path w="7226934" h="7619">
                  <a:moveTo>
                    <a:pt x="5378196" y="7619"/>
                  </a:moveTo>
                  <a:lnTo>
                    <a:pt x="5378196" y="1524"/>
                  </a:lnTo>
                  <a:lnTo>
                    <a:pt x="5379720" y="1524"/>
                  </a:lnTo>
                  <a:lnTo>
                    <a:pt x="5379720" y="0"/>
                  </a:lnTo>
                  <a:lnTo>
                    <a:pt x="5381244" y="0"/>
                  </a:lnTo>
                  <a:lnTo>
                    <a:pt x="5382768" y="1524"/>
                  </a:lnTo>
                  <a:lnTo>
                    <a:pt x="5384292" y="1524"/>
                  </a:lnTo>
                  <a:lnTo>
                    <a:pt x="5384292" y="7619"/>
                  </a:lnTo>
                  <a:lnTo>
                    <a:pt x="5378196" y="7619"/>
                  </a:lnTo>
                  <a:close/>
                </a:path>
                <a:path w="7226934" h="7619">
                  <a:moveTo>
                    <a:pt x="5376671" y="4572"/>
                  </a:moveTo>
                  <a:lnTo>
                    <a:pt x="5376671" y="3048"/>
                  </a:lnTo>
                  <a:lnTo>
                    <a:pt x="5378196" y="3048"/>
                  </a:lnTo>
                  <a:lnTo>
                    <a:pt x="5378196" y="6095"/>
                  </a:lnTo>
                  <a:lnTo>
                    <a:pt x="5376671" y="4572"/>
                  </a:lnTo>
                  <a:close/>
                </a:path>
                <a:path w="7226934" h="7619">
                  <a:moveTo>
                    <a:pt x="5414771" y="7619"/>
                  </a:moveTo>
                  <a:lnTo>
                    <a:pt x="5414771" y="1524"/>
                  </a:lnTo>
                  <a:lnTo>
                    <a:pt x="5416296" y="1524"/>
                  </a:lnTo>
                  <a:lnTo>
                    <a:pt x="5416296" y="0"/>
                  </a:lnTo>
                  <a:lnTo>
                    <a:pt x="5419344" y="0"/>
                  </a:lnTo>
                  <a:lnTo>
                    <a:pt x="5419344" y="1524"/>
                  </a:lnTo>
                  <a:lnTo>
                    <a:pt x="5420868" y="1524"/>
                  </a:lnTo>
                  <a:lnTo>
                    <a:pt x="5420868" y="7619"/>
                  </a:lnTo>
                  <a:lnTo>
                    <a:pt x="5414771" y="7619"/>
                  </a:lnTo>
                  <a:close/>
                </a:path>
                <a:path w="7226934" h="7619">
                  <a:moveTo>
                    <a:pt x="5457444" y="6095"/>
                  </a:moveTo>
                  <a:lnTo>
                    <a:pt x="5457444" y="3048"/>
                  </a:lnTo>
                  <a:lnTo>
                    <a:pt x="5458968" y="3048"/>
                  </a:lnTo>
                  <a:lnTo>
                    <a:pt x="5458968" y="4572"/>
                  </a:lnTo>
                  <a:lnTo>
                    <a:pt x="5457444" y="6095"/>
                  </a:lnTo>
                  <a:close/>
                </a:path>
                <a:path w="7226934" h="7619">
                  <a:moveTo>
                    <a:pt x="5451347" y="7619"/>
                  </a:moveTo>
                  <a:lnTo>
                    <a:pt x="5451347" y="1524"/>
                  </a:lnTo>
                  <a:lnTo>
                    <a:pt x="5452871" y="1524"/>
                  </a:lnTo>
                  <a:lnTo>
                    <a:pt x="5454396" y="0"/>
                  </a:lnTo>
                  <a:lnTo>
                    <a:pt x="5455920" y="0"/>
                  </a:lnTo>
                  <a:lnTo>
                    <a:pt x="5455920" y="1524"/>
                  </a:lnTo>
                  <a:lnTo>
                    <a:pt x="5457444" y="1524"/>
                  </a:lnTo>
                  <a:lnTo>
                    <a:pt x="5457444" y="7619"/>
                  </a:lnTo>
                  <a:lnTo>
                    <a:pt x="5451347" y="7619"/>
                  </a:lnTo>
                  <a:close/>
                </a:path>
                <a:path w="7226934" h="7619">
                  <a:moveTo>
                    <a:pt x="5487923" y="6095"/>
                  </a:moveTo>
                  <a:lnTo>
                    <a:pt x="5487923" y="3048"/>
                  </a:lnTo>
                  <a:lnTo>
                    <a:pt x="5490971" y="0"/>
                  </a:lnTo>
                  <a:lnTo>
                    <a:pt x="5492496" y="0"/>
                  </a:lnTo>
                  <a:lnTo>
                    <a:pt x="5495544" y="3048"/>
                  </a:lnTo>
                  <a:lnTo>
                    <a:pt x="5495544" y="6095"/>
                  </a:lnTo>
                  <a:lnTo>
                    <a:pt x="5494020" y="7619"/>
                  </a:lnTo>
                  <a:lnTo>
                    <a:pt x="5489447" y="7619"/>
                  </a:lnTo>
                  <a:lnTo>
                    <a:pt x="5487923" y="6095"/>
                  </a:lnTo>
                  <a:close/>
                </a:path>
                <a:path w="7226934" h="7619">
                  <a:moveTo>
                    <a:pt x="5524500" y="6095"/>
                  </a:moveTo>
                  <a:lnTo>
                    <a:pt x="5524500" y="3048"/>
                  </a:lnTo>
                  <a:lnTo>
                    <a:pt x="5527547" y="0"/>
                  </a:lnTo>
                  <a:lnTo>
                    <a:pt x="5529071" y="0"/>
                  </a:lnTo>
                  <a:lnTo>
                    <a:pt x="5532120" y="3048"/>
                  </a:lnTo>
                  <a:lnTo>
                    <a:pt x="5532120" y="6095"/>
                  </a:lnTo>
                  <a:lnTo>
                    <a:pt x="5530596" y="7619"/>
                  </a:lnTo>
                  <a:lnTo>
                    <a:pt x="5526023" y="7619"/>
                  </a:lnTo>
                  <a:lnTo>
                    <a:pt x="5524500" y="6095"/>
                  </a:lnTo>
                  <a:close/>
                </a:path>
                <a:path w="7226934" h="7619">
                  <a:moveTo>
                    <a:pt x="5561076" y="6095"/>
                  </a:moveTo>
                  <a:lnTo>
                    <a:pt x="5561076" y="3048"/>
                  </a:lnTo>
                  <a:lnTo>
                    <a:pt x="5564123" y="0"/>
                  </a:lnTo>
                  <a:lnTo>
                    <a:pt x="5565647" y="0"/>
                  </a:lnTo>
                  <a:lnTo>
                    <a:pt x="5568696" y="3048"/>
                  </a:lnTo>
                  <a:lnTo>
                    <a:pt x="5568696" y="6095"/>
                  </a:lnTo>
                  <a:lnTo>
                    <a:pt x="5567171" y="7619"/>
                  </a:lnTo>
                  <a:lnTo>
                    <a:pt x="5562600" y="7619"/>
                  </a:lnTo>
                  <a:lnTo>
                    <a:pt x="5561076" y="6095"/>
                  </a:lnTo>
                  <a:close/>
                </a:path>
                <a:path w="7226934" h="7619">
                  <a:moveTo>
                    <a:pt x="5599176" y="7619"/>
                  </a:moveTo>
                  <a:lnTo>
                    <a:pt x="5599176" y="1524"/>
                  </a:lnTo>
                  <a:lnTo>
                    <a:pt x="5600700" y="1524"/>
                  </a:lnTo>
                  <a:lnTo>
                    <a:pt x="5600700" y="0"/>
                  </a:lnTo>
                  <a:lnTo>
                    <a:pt x="5603747" y="0"/>
                  </a:lnTo>
                  <a:lnTo>
                    <a:pt x="5603747" y="1524"/>
                  </a:lnTo>
                  <a:lnTo>
                    <a:pt x="5605271" y="1524"/>
                  </a:lnTo>
                  <a:lnTo>
                    <a:pt x="5605271" y="7619"/>
                  </a:lnTo>
                  <a:lnTo>
                    <a:pt x="5599176" y="7619"/>
                  </a:lnTo>
                  <a:close/>
                </a:path>
                <a:path w="7226934" h="7619">
                  <a:moveTo>
                    <a:pt x="5597652" y="4572"/>
                  </a:moveTo>
                  <a:lnTo>
                    <a:pt x="5597652" y="3048"/>
                  </a:lnTo>
                  <a:lnTo>
                    <a:pt x="5599176" y="3048"/>
                  </a:lnTo>
                  <a:lnTo>
                    <a:pt x="5599176" y="6095"/>
                  </a:lnTo>
                  <a:lnTo>
                    <a:pt x="5597652" y="4572"/>
                  </a:lnTo>
                  <a:close/>
                </a:path>
                <a:path w="7226934" h="7619">
                  <a:moveTo>
                    <a:pt x="5635752" y="7619"/>
                  </a:moveTo>
                  <a:lnTo>
                    <a:pt x="5635752" y="1524"/>
                  </a:lnTo>
                  <a:lnTo>
                    <a:pt x="5637276" y="1524"/>
                  </a:lnTo>
                  <a:lnTo>
                    <a:pt x="5637276" y="0"/>
                  </a:lnTo>
                  <a:lnTo>
                    <a:pt x="5640323" y="0"/>
                  </a:lnTo>
                  <a:lnTo>
                    <a:pt x="5640323" y="1524"/>
                  </a:lnTo>
                  <a:lnTo>
                    <a:pt x="5641847" y="1524"/>
                  </a:lnTo>
                  <a:lnTo>
                    <a:pt x="5641847" y="7619"/>
                  </a:lnTo>
                  <a:lnTo>
                    <a:pt x="5635752" y="7619"/>
                  </a:lnTo>
                  <a:close/>
                </a:path>
                <a:path w="7226934" h="7619">
                  <a:moveTo>
                    <a:pt x="5678423" y="6095"/>
                  </a:moveTo>
                  <a:lnTo>
                    <a:pt x="5678423" y="3048"/>
                  </a:lnTo>
                  <a:lnTo>
                    <a:pt x="5679947" y="3048"/>
                  </a:lnTo>
                  <a:lnTo>
                    <a:pt x="5679947" y="4572"/>
                  </a:lnTo>
                  <a:lnTo>
                    <a:pt x="5678423" y="6095"/>
                  </a:lnTo>
                  <a:close/>
                </a:path>
                <a:path w="7226934" h="7619">
                  <a:moveTo>
                    <a:pt x="5672328" y="7619"/>
                  </a:moveTo>
                  <a:lnTo>
                    <a:pt x="5672328" y="1524"/>
                  </a:lnTo>
                  <a:lnTo>
                    <a:pt x="5673852" y="1524"/>
                  </a:lnTo>
                  <a:lnTo>
                    <a:pt x="5675376" y="0"/>
                  </a:lnTo>
                  <a:lnTo>
                    <a:pt x="5676900" y="0"/>
                  </a:lnTo>
                  <a:lnTo>
                    <a:pt x="5676900" y="1524"/>
                  </a:lnTo>
                  <a:lnTo>
                    <a:pt x="5678423" y="1524"/>
                  </a:lnTo>
                  <a:lnTo>
                    <a:pt x="5678423" y="7619"/>
                  </a:lnTo>
                  <a:lnTo>
                    <a:pt x="5672328" y="7619"/>
                  </a:lnTo>
                  <a:close/>
                </a:path>
                <a:path w="7226934" h="7619">
                  <a:moveTo>
                    <a:pt x="5708904" y="6095"/>
                  </a:moveTo>
                  <a:lnTo>
                    <a:pt x="5708904" y="3048"/>
                  </a:lnTo>
                  <a:lnTo>
                    <a:pt x="5711952" y="0"/>
                  </a:lnTo>
                  <a:lnTo>
                    <a:pt x="5713476" y="0"/>
                  </a:lnTo>
                  <a:lnTo>
                    <a:pt x="5716523" y="3048"/>
                  </a:lnTo>
                  <a:lnTo>
                    <a:pt x="5716523" y="6095"/>
                  </a:lnTo>
                  <a:lnTo>
                    <a:pt x="5715000" y="7619"/>
                  </a:lnTo>
                  <a:lnTo>
                    <a:pt x="5710428" y="7619"/>
                  </a:lnTo>
                  <a:lnTo>
                    <a:pt x="5708904" y="6095"/>
                  </a:lnTo>
                  <a:close/>
                </a:path>
                <a:path w="7226934" h="7619">
                  <a:moveTo>
                    <a:pt x="5745479" y="6095"/>
                  </a:moveTo>
                  <a:lnTo>
                    <a:pt x="5745479" y="3048"/>
                  </a:lnTo>
                  <a:lnTo>
                    <a:pt x="5748528" y="0"/>
                  </a:lnTo>
                  <a:lnTo>
                    <a:pt x="5750052" y="0"/>
                  </a:lnTo>
                  <a:lnTo>
                    <a:pt x="5753100" y="3048"/>
                  </a:lnTo>
                  <a:lnTo>
                    <a:pt x="5753100" y="6095"/>
                  </a:lnTo>
                  <a:lnTo>
                    <a:pt x="5751576" y="7619"/>
                  </a:lnTo>
                  <a:lnTo>
                    <a:pt x="5747004" y="7619"/>
                  </a:lnTo>
                  <a:lnTo>
                    <a:pt x="5745479" y="6095"/>
                  </a:lnTo>
                  <a:close/>
                </a:path>
                <a:path w="7226934" h="7619">
                  <a:moveTo>
                    <a:pt x="5783580" y="7619"/>
                  </a:moveTo>
                  <a:lnTo>
                    <a:pt x="5783580" y="1524"/>
                  </a:lnTo>
                  <a:lnTo>
                    <a:pt x="5785104" y="0"/>
                  </a:lnTo>
                  <a:lnTo>
                    <a:pt x="5786628" y="0"/>
                  </a:lnTo>
                  <a:lnTo>
                    <a:pt x="5789676" y="3048"/>
                  </a:lnTo>
                  <a:lnTo>
                    <a:pt x="5789676" y="6095"/>
                  </a:lnTo>
                  <a:lnTo>
                    <a:pt x="5788152" y="7619"/>
                  </a:lnTo>
                  <a:lnTo>
                    <a:pt x="5783580" y="7619"/>
                  </a:lnTo>
                  <a:close/>
                </a:path>
                <a:path w="7226934" h="7619">
                  <a:moveTo>
                    <a:pt x="5782055" y="4572"/>
                  </a:moveTo>
                  <a:lnTo>
                    <a:pt x="5782055" y="3048"/>
                  </a:lnTo>
                  <a:lnTo>
                    <a:pt x="5783580" y="3048"/>
                  </a:lnTo>
                  <a:lnTo>
                    <a:pt x="5783580" y="6095"/>
                  </a:lnTo>
                  <a:lnTo>
                    <a:pt x="5782055" y="4572"/>
                  </a:lnTo>
                  <a:close/>
                </a:path>
                <a:path w="7226934" h="7619">
                  <a:moveTo>
                    <a:pt x="5820155" y="7619"/>
                  </a:moveTo>
                  <a:lnTo>
                    <a:pt x="5820155" y="1524"/>
                  </a:lnTo>
                  <a:lnTo>
                    <a:pt x="5821680" y="1524"/>
                  </a:lnTo>
                  <a:lnTo>
                    <a:pt x="5821680" y="0"/>
                  </a:lnTo>
                  <a:lnTo>
                    <a:pt x="5824728" y="0"/>
                  </a:lnTo>
                  <a:lnTo>
                    <a:pt x="5824728" y="1524"/>
                  </a:lnTo>
                  <a:lnTo>
                    <a:pt x="5826252" y="1524"/>
                  </a:lnTo>
                  <a:lnTo>
                    <a:pt x="5826252" y="7619"/>
                  </a:lnTo>
                  <a:lnTo>
                    <a:pt x="5820155" y="7619"/>
                  </a:lnTo>
                  <a:close/>
                </a:path>
                <a:path w="7226934" h="7619">
                  <a:moveTo>
                    <a:pt x="5818631" y="4572"/>
                  </a:moveTo>
                  <a:lnTo>
                    <a:pt x="5818631" y="3048"/>
                  </a:lnTo>
                  <a:lnTo>
                    <a:pt x="5820155" y="3048"/>
                  </a:lnTo>
                  <a:lnTo>
                    <a:pt x="5820155" y="6095"/>
                  </a:lnTo>
                  <a:lnTo>
                    <a:pt x="5818631" y="4572"/>
                  </a:lnTo>
                  <a:close/>
                </a:path>
                <a:path w="7226934" h="7619">
                  <a:moveTo>
                    <a:pt x="5856731" y="7619"/>
                  </a:moveTo>
                  <a:lnTo>
                    <a:pt x="5856731" y="1524"/>
                  </a:lnTo>
                  <a:lnTo>
                    <a:pt x="5858255" y="1524"/>
                  </a:lnTo>
                  <a:lnTo>
                    <a:pt x="5858255" y="0"/>
                  </a:lnTo>
                  <a:lnTo>
                    <a:pt x="5861304" y="0"/>
                  </a:lnTo>
                  <a:lnTo>
                    <a:pt x="5861304" y="1524"/>
                  </a:lnTo>
                  <a:lnTo>
                    <a:pt x="5862828" y="1524"/>
                  </a:lnTo>
                  <a:lnTo>
                    <a:pt x="5862828" y="7619"/>
                  </a:lnTo>
                  <a:lnTo>
                    <a:pt x="5856731" y="7619"/>
                  </a:lnTo>
                  <a:close/>
                </a:path>
                <a:path w="7226934" h="7619">
                  <a:moveTo>
                    <a:pt x="5899404" y="6095"/>
                  </a:moveTo>
                  <a:lnTo>
                    <a:pt x="5899404" y="3048"/>
                  </a:lnTo>
                  <a:lnTo>
                    <a:pt x="5900928" y="3048"/>
                  </a:lnTo>
                  <a:lnTo>
                    <a:pt x="5900928" y="4572"/>
                  </a:lnTo>
                  <a:lnTo>
                    <a:pt x="5899404" y="6095"/>
                  </a:lnTo>
                  <a:close/>
                </a:path>
                <a:path w="7226934" h="7619">
                  <a:moveTo>
                    <a:pt x="5893308" y="7619"/>
                  </a:moveTo>
                  <a:lnTo>
                    <a:pt x="5893308" y="1524"/>
                  </a:lnTo>
                  <a:lnTo>
                    <a:pt x="5894831" y="1524"/>
                  </a:lnTo>
                  <a:lnTo>
                    <a:pt x="5896355" y="0"/>
                  </a:lnTo>
                  <a:lnTo>
                    <a:pt x="5897880" y="0"/>
                  </a:lnTo>
                  <a:lnTo>
                    <a:pt x="5897880" y="1524"/>
                  </a:lnTo>
                  <a:lnTo>
                    <a:pt x="5899404" y="1524"/>
                  </a:lnTo>
                  <a:lnTo>
                    <a:pt x="5899404" y="7619"/>
                  </a:lnTo>
                  <a:lnTo>
                    <a:pt x="5893308" y="7619"/>
                  </a:lnTo>
                  <a:close/>
                </a:path>
                <a:path w="7226934" h="7619">
                  <a:moveTo>
                    <a:pt x="5929884" y="6095"/>
                  </a:moveTo>
                  <a:lnTo>
                    <a:pt x="5929884" y="3048"/>
                  </a:lnTo>
                  <a:lnTo>
                    <a:pt x="5932931" y="0"/>
                  </a:lnTo>
                  <a:lnTo>
                    <a:pt x="5934455" y="0"/>
                  </a:lnTo>
                  <a:lnTo>
                    <a:pt x="5937504" y="3048"/>
                  </a:lnTo>
                  <a:lnTo>
                    <a:pt x="5937504" y="6095"/>
                  </a:lnTo>
                  <a:lnTo>
                    <a:pt x="5935980" y="7619"/>
                  </a:lnTo>
                  <a:lnTo>
                    <a:pt x="5931408" y="7619"/>
                  </a:lnTo>
                  <a:lnTo>
                    <a:pt x="5929884" y="6095"/>
                  </a:lnTo>
                  <a:close/>
                </a:path>
                <a:path w="7226934" h="7619">
                  <a:moveTo>
                    <a:pt x="5966460" y="6095"/>
                  </a:moveTo>
                  <a:lnTo>
                    <a:pt x="5966460" y="3048"/>
                  </a:lnTo>
                  <a:lnTo>
                    <a:pt x="5969508" y="0"/>
                  </a:lnTo>
                  <a:lnTo>
                    <a:pt x="5971031" y="0"/>
                  </a:lnTo>
                  <a:lnTo>
                    <a:pt x="5974080" y="3048"/>
                  </a:lnTo>
                  <a:lnTo>
                    <a:pt x="5974080" y="6095"/>
                  </a:lnTo>
                  <a:lnTo>
                    <a:pt x="5972555" y="7619"/>
                  </a:lnTo>
                  <a:lnTo>
                    <a:pt x="5967984" y="7619"/>
                  </a:lnTo>
                  <a:lnTo>
                    <a:pt x="5966460" y="6095"/>
                  </a:lnTo>
                  <a:close/>
                </a:path>
                <a:path w="7226934" h="7619">
                  <a:moveTo>
                    <a:pt x="6004560" y="7619"/>
                  </a:moveTo>
                  <a:lnTo>
                    <a:pt x="6004560" y="1524"/>
                  </a:lnTo>
                  <a:lnTo>
                    <a:pt x="6006084" y="0"/>
                  </a:lnTo>
                  <a:lnTo>
                    <a:pt x="6007608" y="0"/>
                  </a:lnTo>
                  <a:lnTo>
                    <a:pt x="6010655" y="3048"/>
                  </a:lnTo>
                  <a:lnTo>
                    <a:pt x="6010655" y="6095"/>
                  </a:lnTo>
                  <a:lnTo>
                    <a:pt x="6009131" y="7619"/>
                  </a:lnTo>
                  <a:lnTo>
                    <a:pt x="6004560" y="7619"/>
                  </a:lnTo>
                  <a:close/>
                </a:path>
                <a:path w="7226934" h="7619">
                  <a:moveTo>
                    <a:pt x="6003036" y="4572"/>
                  </a:moveTo>
                  <a:lnTo>
                    <a:pt x="6003036" y="3048"/>
                  </a:lnTo>
                  <a:lnTo>
                    <a:pt x="6004560" y="3048"/>
                  </a:lnTo>
                  <a:lnTo>
                    <a:pt x="6004560" y="6095"/>
                  </a:lnTo>
                  <a:lnTo>
                    <a:pt x="6003036" y="4572"/>
                  </a:lnTo>
                  <a:close/>
                </a:path>
                <a:path w="7226934" h="7619">
                  <a:moveTo>
                    <a:pt x="6041136" y="7619"/>
                  </a:moveTo>
                  <a:lnTo>
                    <a:pt x="6041136" y="1524"/>
                  </a:lnTo>
                  <a:lnTo>
                    <a:pt x="6042660" y="1524"/>
                  </a:lnTo>
                  <a:lnTo>
                    <a:pt x="6042660" y="0"/>
                  </a:lnTo>
                  <a:lnTo>
                    <a:pt x="6045708" y="0"/>
                  </a:lnTo>
                  <a:lnTo>
                    <a:pt x="6045708" y="1524"/>
                  </a:lnTo>
                  <a:lnTo>
                    <a:pt x="6047231" y="1524"/>
                  </a:lnTo>
                  <a:lnTo>
                    <a:pt x="6047231" y="7619"/>
                  </a:lnTo>
                  <a:lnTo>
                    <a:pt x="6041136" y="7619"/>
                  </a:lnTo>
                  <a:close/>
                </a:path>
                <a:path w="7226934" h="7619">
                  <a:moveTo>
                    <a:pt x="6039612" y="4572"/>
                  </a:moveTo>
                  <a:lnTo>
                    <a:pt x="6039612" y="3048"/>
                  </a:lnTo>
                  <a:lnTo>
                    <a:pt x="6041136" y="3048"/>
                  </a:lnTo>
                  <a:lnTo>
                    <a:pt x="6041136" y="6095"/>
                  </a:lnTo>
                  <a:lnTo>
                    <a:pt x="6039612" y="4572"/>
                  </a:lnTo>
                  <a:close/>
                </a:path>
                <a:path w="7226934" h="7619">
                  <a:moveTo>
                    <a:pt x="6077712" y="7619"/>
                  </a:moveTo>
                  <a:lnTo>
                    <a:pt x="6077712" y="1524"/>
                  </a:lnTo>
                  <a:lnTo>
                    <a:pt x="6079236" y="1524"/>
                  </a:lnTo>
                  <a:lnTo>
                    <a:pt x="6079236" y="0"/>
                  </a:lnTo>
                  <a:lnTo>
                    <a:pt x="6082284" y="0"/>
                  </a:lnTo>
                  <a:lnTo>
                    <a:pt x="6082284" y="1524"/>
                  </a:lnTo>
                  <a:lnTo>
                    <a:pt x="6083808" y="1524"/>
                  </a:lnTo>
                  <a:lnTo>
                    <a:pt x="6083808" y="7619"/>
                  </a:lnTo>
                  <a:lnTo>
                    <a:pt x="6077712" y="7619"/>
                  </a:lnTo>
                  <a:close/>
                </a:path>
                <a:path w="7226934" h="7619">
                  <a:moveTo>
                    <a:pt x="6120384" y="6095"/>
                  </a:moveTo>
                  <a:lnTo>
                    <a:pt x="6120384" y="3048"/>
                  </a:lnTo>
                  <a:lnTo>
                    <a:pt x="6121908" y="3048"/>
                  </a:lnTo>
                  <a:lnTo>
                    <a:pt x="6121908" y="4572"/>
                  </a:lnTo>
                  <a:lnTo>
                    <a:pt x="6120384" y="6095"/>
                  </a:lnTo>
                  <a:close/>
                </a:path>
                <a:path w="7226934" h="7619">
                  <a:moveTo>
                    <a:pt x="6114288" y="6095"/>
                  </a:moveTo>
                  <a:lnTo>
                    <a:pt x="6114288" y="3048"/>
                  </a:lnTo>
                  <a:lnTo>
                    <a:pt x="6117336" y="0"/>
                  </a:lnTo>
                  <a:lnTo>
                    <a:pt x="6118860" y="0"/>
                  </a:lnTo>
                  <a:lnTo>
                    <a:pt x="6118860" y="1524"/>
                  </a:lnTo>
                  <a:lnTo>
                    <a:pt x="6120384" y="1524"/>
                  </a:lnTo>
                  <a:lnTo>
                    <a:pt x="6120384" y="7619"/>
                  </a:lnTo>
                  <a:lnTo>
                    <a:pt x="6115812" y="7619"/>
                  </a:lnTo>
                  <a:lnTo>
                    <a:pt x="6114288" y="6095"/>
                  </a:lnTo>
                  <a:close/>
                </a:path>
                <a:path w="7226934" h="7619">
                  <a:moveTo>
                    <a:pt x="6150863" y="6095"/>
                  </a:moveTo>
                  <a:lnTo>
                    <a:pt x="6150863" y="3048"/>
                  </a:lnTo>
                  <a:lnTo>
                    <a:pt x="6153912" y="0"/>
                  </a:lnTo>
                  <a:lnTo>
                    <a:pt x="6155436" y="0"/>
                  </a:lnTo>
                  <a:lnTo>
                    <a:pt x="6158484" y="3048"/>
                  </a:lnTo>
                  <a:lnTo>
                    <a:pt x="6158484" y="6095"/>
                  </a:lnTo>
                  <a:lnTo>
                    <a:pt x="6156960" y="7619"/>
                  </a:lnTo>
                  <a:lnTo>
                    <a:pt x="6152388" y="7619"/>
                  </a:lnTo>
                  <a:lnTo>
                    <a:pt x="6150863" y="6095"/>
                  </a:lnTo>
                  <a:close/>
                </a:path>
                <a:path w="7226934" h="7619">
                  <a:moveTo>
                    <a:pt x="6187439" y="6095"/>
                  </a:moveTo>
                  <a:lnTo>
                    <a:pt x="6187439" y="3048"/>
                  </a:lnTo>
                  <a:lnTo>
                    <a:pt x="6190488" y="0"/>
                  </a:lnTo>
                  <a:lnTo>
                    <a:pt x="6192012" y="0"/>
                  </a:lnTo>
                  <a:lnTo>
                    <a:pt x="6195060" y="3048"/>
                  </a:lnTo>
                  <a:lnTo>
                    <a:pt x="6195060" y="6095"/>
                  </a:lnTo>
                  <a:lnTo>
                    <a:pt x="6193536" y="7619"/>
                  </a:lnTo>
                  <a:lnTo>
                    <a:pt x="6188963" y="7619"/>
                  </a:lnTo>
                  <a:lnTo>
                    <a:pt x="6187439" y="6095"/>
                  </a:lnTo>
                  <a:close/>
                </a:path>
                <a:path w="7226934" h="7619">
                  <a:moveTo>
                    <a:pt x="6225539" y="7619"/>
                  </a:moveTo>
                  <a:lnTo>
                    <a:pt x="6225539" y="1524"/>
                  </a:lnTo>
                  <a:lnTo>
                    <a:pt x="6227063" y="1524"/>
                  </a:lnTo>
                  <a:lnTo>
                    <a:pt x="6227063" y="0"/>
                  </a:lnTo>
                  <a:lnTo>
                    <a:pt x="6228588" y="0"/>
                  </a:lnTo>
                  <a:lnTo>
                    <a:pt x="6231636" y="3048"/>
                  </a:lnTo>
                  <a:lnTo>
                    <a:pt x="6231636" y="6095"/>
                  </a:lnTo>
                  <a:lnTo>
                    <a:pt x="6230112" y="7619"/>
                  </a:lnTo>
                  <a:lnTo>
                    <a:pt x="6225539" y="7619"/>
                  </a:lnTo>
                  <a:close/>
                </a:path>
                <a:path w="7226934" h="7619">
                  <a:moveTo>
                    <a:pt x="6224016" y="4572"/>
                  </a:moveTo>
                  <a:lnTo>
                    <a:pt x="6224016" y="3048"/>
                  </a:lnTo>
                  <a:lnTo>
                    <a:pt x="6225539" y="3048"/>
                  </a:lnTo>
                  <a:lnTo>
                    <a:pt x="6225539" y="6095"/>
                  </a:lnTo>
                  <a:lnTo>
                    <a:pt x="6224016" y="4572"/>
                  </a:lnTo>
                  <a:close/>
                </a:path>
                <a:path w="7226934" h="7619">
                  <a:moveTo>
                    <a:pt x="6262116" y="7619"/>
                  </a:moveTo>
                  <a:lnTo>
                    <a:pt x="6262116" y="1524"/>
                  </a:lnTo>
                  <a:lnTo>
                    <a:pt x="6263639" y="1524"/>
                  </a:lnTo>
                  <a:lnTo>
                    <a:pt x="6263639" y="0"/>
                  </a:lnTo>
                  <a:lnTo>
                    <a:pt x="6266688" y="0"/>
                  </a:lnTo>
                  <a:lnTo>
                    <a:pt x="6266688" y="1524"/>
                  </a:lnTo>
                  <a:lnTo>
                    <a:pt x="6268212" y="1524"/>
                  </a:lnTo>
                  <a:lnTo>
                    <a:pt x="6268212" y="7619"/>
                  </a:lnTo>
                  <a:lnTo>
                    <a:pt x="6262116" y="7619"/>
                  </a:lnTo>
                  <a:close/>
                </a:path>
                <a:path w="7226934" h="7619">
                  <a:moveTo>
                    <a:pt x="6260592" y="4572"/>
                  </a:moveTo>
                  <a:lnTo>
                    <a:pt x="6260592" y="3048"/>
                  </a:lnTo>
                  <a:lnTo>
                    <a:pt x="6262116" y="3048"/>
                  </a:lnTo>
                  <a:lnTo>
                    <a:pt x="6262116" y="6095"/>
                  </a:lnTo>
                  <a:lnTo>
                    <a:pt x="6260592" y="4572"/>
                  </a:lnTo>
                  <a:close/>
                </a:path>
                <a:path w="7226934" h="7619">
                  <a:moveTo>
                    <a:pt x="6298692" y="7619"/>
                  </a:moveTo>
                  <a:lnTo>
                    <a:pt x="6298692" y="1524"/>
                  </a:lnTo>
                  <a:lnTo>
                    <a:pt x="6300216" y="1524"/>
                  </a:lnTo>
                  <a:lnTo>
                    <a:pt x="6300216" y="0"/>
                  </a:lnTo>
                  <a:lnTo>
                    <a:pt x="6303263" y="0"/>
                  </a:lnTo>
                  <a:lnTo>
                    <a:pt x="6303263" y="1524"/>
                  </a:lnTo>
                  <a:lnTo>
                    <a:pt x="6304788" y="1524"/>
                  </a:lnTo>
                  <a:lnTo>
                    <a:pt x="6304788" y="7619"/>
                  </a:lnTo>
                  <a:lnTo>
                    <a:pt x="6298692" y="7619"/>
                  </a:lnTo>
                  <a:close/>
                </a:path>
                <a:path w="7226934" h="7619">
                  <a:moveTo>
                    <a:pt x="6341363" y="6095"/>
                  </a:moveTo>
                  <a:lnTo>
                    <a:pt x="6341363" y="3048"/>
                  </a:lnTo>
                  <a:lnTo>
                    <a:pt x="6342888" y="3048"/>
                  </a:lnTo>
                  <a:lnTo>
                    <a:pt x="6342888" y="4572"/>
                  </a:lnTo>
                  <a:lnTo>
                    <a:pt x="6341363" y="6095"/>
                  </a:lnTo>
                  <a:close/>
                </a:path>
                <a:path w="7226934" h="7619">
                  <a:moveTo>
                    <a:pt x="6335268" y="6095"/>
                  </a:moveTo>
                  <a:lnTo>
                    <a:pt x="6335268" y="3048"/>
                  </a:lnTo>
                  <a:lnTo>
                    <a:pt x="6338316" y="0"/>
                  </a:lnTo>
                  <a:lnTo>
                    <a:pt x="6339839" y="0"/>
                  </a:lnTo>
                  <a:lnTo>
                    <a:pt x="6339839" y="1524"/>
                  </a:lnTo>
                  <a:lnTo>
                    <a:pt x="6341363" y="1524"/>
                  </a:lnTo>
                  <a:lnTo>
                    <a:pt x="6341363" y="7619"/>
                  </a:lnTo>
                  <a:lnTo>
                    <a:pt x="6336792" y="7619"/>
                  </a:lnTo>
                  <a:lnTo>
                    <a:pt x="6335268" y="6095"/>
                  </a:lnTo>
                  <a:close/>
                </a:path>
                <a:path w="7226934" h="7619">
                  <a:moveTo>
                    <a:pt x="6371844" y="6095"/>
                  </a:moveTo>
                  <a:lnTo>
                    <a:pt x="6371844" y="3048"/>
                  </a:lnTo>
                  <a:lnTo>
                    <a:pt x="6374892" y="0"/>
                  </a:lnTo>
                  <a:lnTo>
                    <a:pt x="6376416" y="0"/>
                  </a:lnTo>
                  <a:lnTo>
                    <a:pt x="6379463" y="3048"/>
                  </a:lnTo>
                  <a:lnTo>
                    <a:pt x="6379463" y="6095"/>
                  </a:lnTo>
                  <a:lnTo>
                    <a:pt x="6377939" y="7619"/>
                  </a:lnTo>
                  <a:lnTo>
                    <a:pt x="6373368" y="7619"/>
                  </a:lnTo>
                  <a:lnTo>
                    <a:pt x="6371844" y="6095"/>
                  </a:lnTo>
                  <a:close/>
                </a:path>
                <a:path w="7226934" h="7619">
                  <a:moveTo>
                    <a:pt x="6408420" y="6095"/>
                  </a:moveTo>
                  <a:lnTo>
                    <a:pt x="6408420" y="3048"/>
                  </a:lnTo>
                  <a:lnTo>
                    <a:pt x="6411468" y="0"/>
                  </a:lnTo>
                  <a:lnTo>
                    <a:pt x="6412992" y="0"/>
                  </a:lnTo>
                  <a:lnTo>
                    <a:pt x="6416039" y="3048"/>
                  </a:lnTo>
                  <a:lnTo>
                    <a:pt x="6416039" y="6095"/>
                  </a:lnTo>
                  <a:lnTo>
                    <a:pt x="6414516" y="7619"/>
                  </a:lnTo>
                  <a:lnTo>
                    <a:pt x="6409944" y="7619"/>
                  </a:lnTo>
                  <a:lnTo>
                    <a:pt x="6408420" y="6095"/>
                  </a:lnTo>
                  <a:close/>
                </a:path>
                <a:path w="7226934" h="7619">
                  <a:moveTo>
                    <a:pt x="6446520" y="7619"/>
                  </a:moveTo>
                  <a:lnTo>
                    <a:pt x="6446520" y="1524"/>
                  </a:lnTo>
                  <a:lnTo>
                    <a:pt x="6448044" y="1524"/>
                  </a:lnTo>
                  <a:lnTo>
                    <a:pt x="6448044" y="0"/>
                  </a:lnTo>
                  <a:lnTo>
                    <a:pt x="6449568" y="0"/>
                  </a:lnTo>
                  <a:lnTo>
                    <a:pt x="6452616" y="3048"/>
                  </a:lnTo>
                  <a:lnTo>
                    <a:pt x="6452616" y="6095"/>
                  </a:lnTo>
                  <a:lnTo>
                    <a:pt x="6451092" y="7619"/>
                  </a:lnTo>
                  <a:lnTo>
                    <a:pt x="6446520" y="7619"/>
                  </a:lnTo>
                  <a:close/>
                </a:path>
                <a:path w="7226934" h="7619">
                  <a:moveTo>
                    <a:pt x="6444996" y="4572"/>
                  </a:moveTo>
                  <a:lnTo>
                    <a:pt x="6444996" y="3048"/>
                  </a:lnTo>
                  <a:lnTo>
                    <a:pt x="6446520" y="3048"/>
                  </a:lnTo>
                  <a:lnTo>
                    <a:pt x="6446520" y="6095"/>
                  </a:lnTo>
                  <a:lnTo>
                    <a:pt x="6444996" y="4572"/>
                  </a:lnTo>
                  <a:close/>
                </a:path>
                <a:path w="7226934" h="7619">
                  <a:moveTo>
                    <a:pt x="6483096" y="7619"/>
                  </a:moveTo>
                  <a:lnTo>
                    <a:pt x="6483096" y="1524"/>
                  </a:lnTo>
                  <a:lnTo>
                    <a:pt x="6484620" y="1524"/>
                  </a:lnTo>
                  <a:lnTo>
                    <a:pt x="6484620" y="0"/>
                  </a:lnTo>
                  <a:lnTo>
                    <a:pt x="6487668" y="0"/>
                  </a:lnTo>
                  <a:lnTo>
                    <a:pt x="6487668" y="1524"/>
                  </a:lnTo>
                  <a:lnTo>
                    <a:pt x="6489192" y="1524"/>
                  </a:lnTo>
                  <a:lnTo>
                    <a:pt x="6489192" y="7619"/>
                  </a:lnTo>
                  <a:lnTo>
                    <a:pt x="6483096" y="7619"/>
                  </a:lnTo>
                  <a:close/>
                </a:path>
                <a:path w="7226934" h="7619">
                  <a:moveTo>
                    <a:pt x="6525768" y="6095"/>
                  </a:moveTo>
                  <a:lnTo>
                    <a:pt x="6525768" y="3048"/>
                  </a:lnTo>
                  <a:lnTo>
                    <a:pt x="6527292" y="3048"/>
                  </a:lnTo>
                  <a:lnTo>
                    <a:pt x="6527292" y="4572"/>
                  </a:lnTo>
                  <a:lnTo>
                    <a:pt x="6525768" y="6095"/>
                  </a:lnTo>
                  <a:close/>
                </a:path>
                <a:path w="7226934" h="7619">
                  <a:moveTo>
                    <a:pt x="6519672" y="7619"/>
                  </a:moveTo>
                  <a:lnTo>
                    <a:pt x="6519672" y="1524"/>
                  </a:lnTo>
                  <a:lnTo>
                    <a:pt x="6521196" y="1524"/>
                  </a:lnTo>
                  <a:lnTo>
                    <a:pt x="6521196" y="0"/>
                  </a:lnTo>
                  <a:lnTo>
                    <a:pt x="6524244" y="0"/>
                  </a:lnTo>
                  <a:lnTo>
                    <a:pt x="6524244" y="1524"/>
                  </a:lnTo>
                  <a:lnTo>
                    <a:pt x="6525768" y="1524"/>
                  </a:lnTo>
                  <a:lnTo>
                    <a:pt x="6525768" y="7619"/>
                  </a:lnTo>
                  <a:lnTo>
                    <a:pt x="6519672" y="7619"/>
                  </a:lnTo>
                  <a:close/>
                </a:path>
                <a:path w="7226934" h="7619">
                  <a:moveTo>
                    <a:pt x="6562344" y="6095"/>
                  </a:moveTo>
                  <a:lnTo>
                    <a:pt x="6562344" y="3048"/>
                  </a:lnTo>
                  <a:lnTo>
                    <a:pt x="6563868" y="3048"/>
                  </a:lnTo>
                  <a:lnTo>
                    <a:pt x="6563868" y="4572"/>
                  </a:lnTo>
                  <a:lnTo>
                    <a:pt x="6562344" y="6095"/>
                  </a:lnTo>
                  <a:close/>
                </a:path>
                <a:path w="7226934" h="7619">
                  <a:moveTo>
                    <a:pt x="6556247" y="6095"/>
                  </a:moveTo>
                  <a:lnTo>
                    <a:pt x="6556247" y="3048"/>
                  </a:lnTo>
                  <a:lnTo>
                    <a:pt x="6559296" y="0"/>
                  </a:lnTo>
                  <a:lnTo>
                    <a:pt x="6560820" y="0"/>
                  </a:lnTo>
                  <a:lnTo>
                    <a:pt x="6562344" y="1524"/>
                  </a:lnTo>
                  <a:lnTo>
                    <a:pt x="6562344" y="7619"/>
                  </a:lnTo>
                  <a:lnTo>
                    <a:pt x="6557772" y="7619"/>
                  </a:lnTo>
                  <a:lnTo>
                    <a:pt x="6556247" y="6095"/>
                  </a:lnTo>
                  <a:close/>
                </a:path>
                <a:path w="7226934" h="7619">
                  <a:moveTo>
                    <a:pt x="6592823" y="6095"/>
                  </a:moveTo>
                  <a:lnTo>
                    <a:pt x="6592823" y="3048"/>
                  </a:lnTo>
                  <a:lnTo>
                    <a:pt x="6595872" y="0"/>
                  </a:lnTo>
                  <a:lnTo>
                    <a:pt x="6597396" y="0"/>
                  </a:lnTo>
                  <a:lnTo>
                    <a:pt x="6600444" y="3048"/>
                  </a:lnTo>
                  <a:lnTo>
                    <a:pt x="6600444" y="6095"/>
                  </a:lnTo>
                  <a:lnTo>
                    <a:pt x="6598920" y="7619"/>
                  </a:lnTo>
                  <a:lnTo>
                    <a:pt x="6594347" y="7619"/>
                  </a:lnTo>
                  <a:lnTo>
                    <a:pt x="6592823" y="6095"/>
                  </a:lnTo>
                  <a:close/>
                </a:path>
                <a:path w="7226934" h="7619">
                  <a:moveTo>
                    <a:pt x="6629400" y="6095"/>
                  </a:moveTo>
                  <a:lnTo>
                    <a:pt x="6629400" y="3048"/>
                  </a:lnTo>
                  <a:lnTo>
                    <a:pt x="6632447" y="0"/>
                  </a:lnTo>
                  <a:lnTo>
                    <a:pt x="6633972" y="0"/>
                  </a:lnTo>
                  <a:lnTo>
                    <a:pt x="6637020" y="3048"/>
                  </a:lnTo>
                  <a:lnTo>
                    <a:pt x="6637020" y="6095"/>
                  </a:lnTo>
                  <a:lnTo>
                    <a:pt x="6635496" y="7619"/>
                  </a:lnTo>
                  <a:lnTo>
                    <a:pt x="6630923" y="7619"/>
                  </a:lnTo>
                  <a:lnTo>
                    <a:pt x="6629400" y="6095"/>
                  </a:lnTo>
                  <a:close/>
                </a:path>
                <a:path w="7226934" h="7619">
                  <a:moveTo>
                    <a:pt x="6667500" y="7619"/>
                  </a:moveTo>
                  <a:lnTo>
                    <a:pt x="6667500" y="1524"/>
                  </a:lnTo>
                  <a:lnTo>
                    <a:pt x="6669023" y="1524"/>
                  </a:lnTo>
                  <a:lnTo>
                    <a:pt x="6669023" y="0"/>
                  </a:lnTo>
                  <a:lnTo>
                    <a:pt x="6670547" y="0"/>
                  </a:lnTo>
                  <a:lnTo>
                    <a:pt x="6673596" y="3048"/>
                  </a:lnTo>
                  <a:lnTo>
                    <a:pt x="6673596" y="6095"/>
                  </a:lnTo>
                  <a:lnTo>
                    <a:pt x="6672072" y="7619"/>
                  </a:lnTo>
                  <a:lnTo>
                    <a:pt x="6667500" y="7619"/>
                  </a:lnTo>
                  <a:close/>
                </a:path>
                <a:path w="7226934" h="7619">
                  <a:moveTo>
                    <a:pt x="6665976" y="4572"/>
                  </a:moveTo>
                  <a:lnTo>
                    <a:pt x="6665976" y="3048"/>
                  </a:lnTo>
                  <a:lnTo>
                    <a:pt x="6667500" y="3048"/>
                  </a:lnTo>
                  <a:lnTo>
                    <a:pt x="6667500" y="6095"/>
                  </a:lnTo>
                  <a:lnTo>
                    <a:pt x="6665976" y="4572"/>
                  </a:lnTo>
                  <a:close/>
                </a:path>
                <a:path w="7226934" h="7619">
                  <a:moveTo>
                    <a:pt x="6704076" y="7619"/>
                  </a:moveTo>
                  <a:lnTo>
                    <a:pt x="6704076" y="1524"/>
                  </a:lnTo>
                  <a:lnTo>
                    <a:pt x="6705600" y="1524"/>
                  </a:lnTo>
                  <a:lnTo>
                    <a:pt x="6705600" y="0"/>
                  </a:lnTo>
                  <a:lnTo>
                    <a:pt x="6708647" y="0"/>
                  </a:lnTo>
                  <a:lnTo>
                    <a:pt x="6708647" y="1524"/>
                  </a:lnTo>
                  <a:lnTo>
                    <a:pt x="6710172" y="1524"/>
                  </a:lnTo>
                  <a:lnTo>
                    <a:pt x="6710172" y="7619"/>
                  </a:lnTo>
                  <a:lnTo>
                    <a:pt x="6704076" y="7619"/>
                  </a:lnTo>
                  <a:close/>
                </a:path>
                <a:path w="7226934" h="7619">
                  <a:moveTo>
                    <a:pt x="6746747" y="6095"/>
                  </a:moveTo>
                  <a:lnTo>
                    <a:pt x="6746747" y="3048"/>
                  </a:lnTo>
                  <a:lnTo>
                    <a:pt x="6748272" y="3048"/>
                  </a:lnTo>
                  <a:lnTo>
                    <a:pt x="6748272" y="4572"/>
                  </a:lnTo>
                  <a:lnTo>
                    <a:pt x="6746747" y="6095"/>
                  </a:lnTo>
                  <a:close/>
                </a:path>
                <a:path w="7226934" h="7619">
                  <a:moveTo>
                    <a:pt x="6740652" y="7619"/>
                  </a:moveTo>
                  <a:lnTo>
                    <a:pt x="6740652" y="1524"/>
                  </a:lnTo>
                  <a:lnTo>
                    <a:pt x="6742176" y="1524"/>
                  </a:lnTo>
                  <a:lnTo>
                    <a:pt x="6742176" y="0"/>
                  </a:lnTo>
                  <a:lnTo>
                    <a:pt x="6745223" y="0"/>
                  </a:lnTo>
                  <a:lnTo>
                    <a:pt x="6745223" y="1524"/>
                  </a:lnTo>
                  <a:lnTo>
                    <a:pt x="6746747" y="1524"/>
                  </a:lnTo>
                  <a:lnTo>
                    <a:pt x="6746747" y="7619"/>
                  </a:lnTo>
                  <a:lnTo>
                    <a:pt x="6740652" y="7619"/>
                  </a:lnTo>
                  <a:close/>
                </a:path>
                <a:path w="7226934" h="7619">
                  <a:moveTo>
                    <a:pt x="6783323" y="6095"/>
                  </a:moveTo>
                  <a:lnTo>
                    <a:pt x="6783323" y="3048"/>
                  </a:lnTo>
                  <a:lnTo>
                    <a:pt x="6784847" y="3048"/>
                  </a:lnTo>
                  <a:lnTo>
                    <a:pt x="6784847" y="4572"/>
                  </a:lnTo>
                  <a:lnTo>
                    <a:pt x="6783323" y="6095"/>
                  </a:lnTo>
                  <a:close/>
                </a:path>
                <a:path w="7226934" h="7619">
                  <a:moveTo>
                    <a:pt x="6777228" y="6095"/>
                  </a:moveTo>
                  <a:lnTo>
                    <a:pt x="6777228" y="3048"/>
                  </a:lnTo>
                  <a:lnTo>
                    <a:pt x="6780276" y="0"/>
                  </a:lnTo>
                  <a:lnTo>
                    <a:pt x="6781800" y="0"/>
                  </a:lnTo>
                  <a:lnTo>
                    <a:pt x="6783323" y="1524"/>
                  </a:lnTo>
                  <a:lnTo>
                    <a:pt x="6783323" y="7619"/>
                  </a:lnTo>
                  <a:lnTo>
                    <a:pt x="6778752" y="7619"/>
                  </a:lnTo>
                  <a:lnTo>
                    <a:pt x="6777228" y="6095"/>
                  </a:lnTo>
                  <a:close/>
                </a:path>
                <a:path w="7226934" h="7619">
                  <a:moveTo>
                    <a:pt x="6813804" y="6095"/>
                  </a:moveTo>
                  <a:lnTo>
                    <a:pt x="6813804" y="3048"/>
                  </a:lnTo>
                  <a:lnTo>
                    <a:pt x="6816852" y="0"/>
                  </a:lnTo>
                  <a:lnTo>
                    <a:pt x="6818376" y="0"/>
                  </a:lnTo>
                  <a:lnTo>
                    <a:pt x="6821423" y="3048"/>
                  </a:lnTo>
                  <a:lnTo>
                    <a:pt x="6821423" y="6095"/>
                  </a:lnTo>
                  <a:lnTo>
                    <a:pt x="6819900" y="7619"/>
                  </a:lnTo>
                  <a:lnTo>
                    <a:pt x="6815328" y="7619"/>
                  </a:lnTo>
                  <a:lnTo>
                    <a:pt x="6813804" y="6095"/>
                  </a:lnTo>
                  <a:close/>
                </a:path>
                <a:path w="7226934" h="7619">
                  <a:moveTo>
                    <a:pt x="6850380" y="6095"/>
                  </a:moveTo>
                  <a:lnTo>
                    <a:pt x="6850380" y="3048"/>
                  </a:lnTo>
                  <a:lnTo>
                    <a:pt x="6853428" y="0"/>
                  </a:lnTo>
                  <a:lnTo>
                    <a:pt x="6854952" y="0"/>
                  </a:lnTo>
                  <a:lnTo>
                    <a:pt x="6858000" y="3048"/>
                  </a:lnTo>
                  <a:lnTo>
                    <a:pt x="6858000" y="6095"/>
                  </a:lnTo>
                  <a:lnTo>
                    <a:pt x="6856476" y="7619"/>
                  </a:lnTo>
                  <a:lnTo>
                    <a:pt x="6851904" y="7619"/>
                  </a:lnTo>
                  <a:lnTo>
                    <a:pt x="6850380" y="6095"/>
                  </a:lnTo>
                  <a:close/>
                </a:path>
                <a:path w="7226934" h="7619">
                  <a:moveTo>
                    <a:pt x="6888480" y="7619"/>
                  </a:moveTo>
                  <a:lnTo>
                    <a:pt x="6888480" y="1524"/>
                  </a:lnTo>
                  <a:lnTo>
                    <a:pt x="6890004" y="1524"/>
                  </a:lnTo>
                  <a:lnTo>
                    <a:pt x="6890004" y="0"/>
                  </a:lnTo>
                  <a:lnTo>
                    <a:pt x="6891528" y="0"/>
                  </a:lnTo>
                  <a:lnTo>
                    <a:pt x="6893052" y="1524"/>
                  </a:lnTo>
                  <a:lnTo>
                    <a:pt x="6894576" y="1524"/>
                  </a:lnTo>
                  <a:lnTo>
                    <a:pt x="6894576" y="7619"/>
                  </a:lnTo>
                  <a:lnTo>
                    <a:pt x="6888480" y="7619"/>
                  </a:lnTo>
                  <a:close/>
                </a:path>
                <a:path w="7226934" h="7619">
                  <a:moveTo>
                    <a:pt x="6886955" y="4572"/>
                  </a:moveTo>
                  <a:lnTo>
                    <a:pt x="6886955" y="3048"/>
                  </a:lnTo>
                  <a:lnTo>
                    <a:pt x="6888480" y="3048"/>
                  </a:lnTo>
                  <a:lnTo>
                    <a:pt x="6888480" y="6095"/>
                  </a:lnTo>
                  <a:lnTo>
                    <a:pt x="6886955" y="4572"/>
                  </a:lnTo>
                  <a:close/>
                </a:path>
                <a:path w="7226934" h="7619">
                  <a:moveTo>
                    <a:pt x="6925055" y="7619"/>
                  </a:moveTo>
                  <a:lnTo>
                    <a:pt x="6925055" y="1524"/>
                  </a:lnTo>
                  <a:lnTo>
                    <a:pt x="6926580" y="1524"/>
                  </a:lnTo>
                  <a:lnTo>
                    <a:pt x="6926580" y="0"/>
                  </a:lnTo>
                  <a:lnTo>
                    <a:pt x="6929628" y="0"/>
                  </a:lnTo>
                  <a:lnTo>
                    <a:pt x="6929628" y="1524"/>
                  </a:lnTo>
                  <a:lnTo>
                    <a:pt x="6931152" y="1524"/>
                  </a:lnTo>
                  <a:lnTo>
                    <a:pt x="6931152" y="7619"/>
                  </a:lnTo>
                  <a:lnTo>
                    <a:pt x="6925055" y="7619"/>
                  </a:lnTo>
                  <a:close/>
                </a:path>
                <a:path w="7226934" h="7619">
                  <a:moveTo>
                    <a:pt x="6967728" y="6095"/>
                  </a:moveTo>
                  <a:lnTo>
                    <a:pt x="6967728" y="3048"/>
                  </a:lnTo>
                  <a:lnTo>
                    <a:pt x="6969252" y="3048"/>
                  </a:lnTo>
                  <a:lnTo>
                    <a:pt x="6969252" y="4572"/>
                  </a:lnTo>
                  <a:lnTo>
                    <a:pt x="6967728" y="6095"/>
                  </a:lnTo>
                  <a:close/>
                </a:path>
                <a:path w="7226934" h="7619">
                  <a:moveTo>
                    <a:pt x="6961632" y="7619"/>
                  </a:moveTo>
                  <a:lnTo>
                    <a:pt x="6961632" y="1524"/>
                  </a:lnTo>
                  <a:lnTo>
                    <a:pt x="6963156" y="1524"/>
                  </a:lnTo>
                  <a:lnTo>
                    <a:pt x="6963156" y="0"/>
                  </a:lnTo>
                  <a:lnTo>
                    <a:pt x="6966204" y="0"/>
                  </a:lnTo>
                  <a:lnTo>
                    <a:pt x="6966204" y="1524"/>
                  </a:lnTo>
                  <a:lnTo>
                    <a:pt x="6967728" y="1524"/>
                  </a:lnTo>
                  <a:lnTo>
                    <a:pt x="6967728" y="7619"/>
                  </a:lnTo>
                  <a:lnTo>
                    <a:pt x="6961632" y="7619"/>
                  </a:lnTo>
                  <a:close/>
                </a:path>
                <a:path w="7226934" h="7619">
                  <a:moveTo>
                    <a:pt x="7004304" y="6095"/>
                  </a:moveTo>
                  <a:lnTo>
                    <a:pt x="7004304" y="3048"/>
                  </a:lnTo>
                  <a:lnTo>
                    <a:pt x="7005828" y="3048"/>
                  </a:lnTo>
                  <a:lnTo>
                    <a:pt x="7005828" y="4572"/>
                  </a:lnTo>
                  <a:lnTo>
                    <a:pt x="7004304" y="6095"/>
                  </a:lnTo>
                  <a:close/>
                </a:path>
                <a:path w="7226934" h="7619">
                  <a:moveTo>
                    <a:pt x="6998208" y="6095"/>
                  </a:moveTo>
                  <a:lnTo>
                    <a:pt x="6998208" y="3048"/>
                  </a:lnTo>
                  <a:lnTo>
                    <a:pt x="7001256" y="0"/>
                  </a:lnTo>
                  <a:lnTo>
                    <a:pt x="7002780" y="0"/>
                  </a:lnTo>
                  <a:lnTo>
                    <a:pt x="7004304" y="1524"/>
                  </a:lnTo>
                  <a:lnTo>
                    <a:pt x="7004304" y="7619"/>
                  </a:lnTo>
                  <a:lnTo>
                    <a:pt x="6999732" y="7619"/>
                  </a:lnTo>
                  <a:lnTo>
                    <a:pt x="6998208" y="6095"/>
                  </a:lnTo>
                  <a:close/>
                </a:path>
                <a:path w="7226934" h="7619">
                  <a:moveTo>
                    <a:pt x="7034784" y="6095"/>
                  </a:moveTo>
                  <a:lnTo>
                    <a:pt x="7034784" y="3048"/>
                  </a:lnTo>
                  <a:lnTo>
                    <a:pt x="7037832" y="0"/>
                  </a:lnTo>
                  <a:lnTo>
                    <a:pt x="7039356" y="0"/>
                  </a:lnTo>
                  <a:lnTo>
                    <a:pt x="7042404" y="3048"/>
                  </a:lnTo>
                  <a:lnTo>
                    <a:pt x="7042404" y="6095"/>
                  </a:lnTo>
                  <a:lnTo>
                    <a:pt x="7040880" y="7619"/>
                  </a:lnTo>
                  <a:lnTo>
                    <a:pt x="7036308" y="7619"/>
                  </a:lnTo>
                  <a:lnTo>
                    <a:pt x="7034784" y="6095"/>
                  </a:lnTo>
                  <a:close/>
                </a:path>
                <a:path w="7226934" h="7619">
                  <a:moveTo>
                    <a:pt x="7071360" y="6095"/>
                  </a:moveTo>
                  <a:lnTo>
                    <a:pt x="7071360" y="3048"/>
                  </a:lnTo>
                  <a:lnTo>
                    <a:pt x="7074408" y="0"/>
                  </a:lnTo>
                  <a:lnTo>
                    <a:pt x="7075932" y="0"/>
                  </a:lnTo>
                  <a:lnTo>
                    <a:pt x="7078980" y="3048"/>
                  </a:lnTo>
                  <a:lnTo>
                    <a:pt x="7078980" y="6095"/>
                  </a:lnTo>
                  <a:lnTo>
                    <a:pt x="7077456" y="7619"/>
                  </a:lnTo>
                  <a:lnTo>
                    <a:pt x="7072884" y="7619"/>
                  </a:lnTo>
                  <a:lnTo>
                    <a:pt x="7071360" y="6095"/>
                  </a:lnTo>
                  <a:close/>
                </a:path>
                <a:path w="7226934" h="7619">
                  <a:moveTo>
                    <a:pt x="7109460" y="7619"/>
                  </a:moveTo>
                  <a:lnTo>
                    <a:pt x="7109460" y="1524"/>
                  </a:lnTo>
                  <a:lnTo>
                    <a:pt x="7110984" y="1524"/>
                  </a:lnTo>
                  <a:lnTo>
                    <a:pt x="7110984" y="0"/>
                  </a:lnTo>
                  <a:lnTo>
                    <a:pt x="7112508" y="0"/>
                  </a:lnTo>
                  <a:lnTo>
                    <a:pt x="7114032" y="1524"/>
                  </a:lnTo>
                  <a:lnTo>
                    <a:pt x="7115556" y="1524"/>
                  </a:lnTo>
                  <a:lnTo>
                    <a:pt x="7115556" y="7619"/>
                  </a:lnTo>
                  <a:lnTo>
                    <a:pt x="7109460" y="7619"/>
                  </a:lnTo>
                  <a:close/>
                </a:path>
                <a:path w="7226934" h="7619">
                  <a:moveTo>
                    <a:pt x="7107936" y="4572"/>
                  </a:moveTo>
                  <a:lnTo>
                    <a:pt x="7107936" y="3048"/>
                  </a:lnTo>
                  <a:lnTo>
                    <a:pt x="7109460" y="3048"/>
                  </a:lnTo>
                  <a:lnTo>
                    <a:pt x="7109460" y="6095"/>
                  </a:lnTo>
                  <a:lnTo>
                    <a:pt x="7107936" y="4572"/>
                  </a:lnTo>
                  <a:close/>
                </a:path>
                <a:path w="7226934" h="7619">
                  <a:moveTo>
                    <a:pt x="7146036" y="7619"/>
                  </a:moveTo>
                  <a:lnTo>
                    <a:pt x="7146036" y="1524"/>
                  </a:lnTo>
                  <a:lnTo>
                    <a:pt x="7147560" y="1524"/>
                  </a:lnTo>
                  <a:lnTo>
                    <a:pt x="7147560" y="0"/>
                  </a:lnTo>
                  <a:lnTo>
                    <a:pt x="7150608" y="0"/>
                  </a:lnTo>
                  <a:lnTo>
                    <a:pt x="7150608" y="1524"/>
                  </a:lnTo>
                  <a:lnTo>
                    <a:pt x="7152132" y="1524"/>
                  </a:lnTo>
                  <a:lnTo>
                    <a:pt x="7152132" y="7619"/>
                  </a:lnTo>
                  <a:lnTo>
                    <a:pt x="7146036" y="7619"/>
                  </a:lnTo>
                  <a:close/>
                </a:path>
                <a:path w="7226934" h="7619">
                  <a:moveTo>
                    <a:pt x="7188708" y="6095"/>
                  </a:moveTo>
                  <a:lnTo>
                    <a:pt x="7188708" y="3048"/>
                  </a:lnTo>
                  <a:lnTo>
                    <a:pt x="7190232" y="3048"/>
                  </a:lnTo>
                  <a:lnTo>
                    <a:pt x="7190232" y="4572"/>
                  </a:lnTo>
                  <a:lnTo>
                    <a:pt x="7188708" y="6095"/>
                  </a:lnTo>
                  <a:close/>
                </a:path>
                <a:path w="7226934" h="7619">
                  <a:moveTo>
                    <a:pt x="7182612" y="7619"/>
                  </a:moveTo>
                  <a:lnTo>
                    <a:pt x="7182612" y="1524"/>
                  </a:lnTo>
                  <a:lnTo>
                    <a:pt x="7184136" y="1524"/>
                  </a:lnTo>
                  <a:lnTo>
                    <a:pt x="7184136" y="0"/>
                  </a:lnTo>
                  <a:lnTo>
                    <a:pt x="7187184" y="0"/>
                  </a:lnTo>
                  <a:lnTo>
                    <a:pt x="7187184" y="1524"/>
                  </a:lnTo>
                  <a:lnTo>
                    <a:pt x="7188708" y="1524"/>
                  </a:lnTo>
                  <a:lnTo>
                    <a:pt x="7188708" y="7619"/>
                  </a:lnTo>
                  <a:lnTo>
                    <a:pt x="7182612" y="7619"/>
                  </a:lnTo>
                  <a:close/>
                </a:path>
                <a:path w="7226934" h="7619">
                  <a:moveTo>
                    <a:pt x="7219188" y="6095"/>
                  </a:moveTo>
                  <a:lnTo>
                    <a:pt x="7219188" y="3048"/>
                  </a:lnTo>
                  <a:lnTo>
                    <a:pt x="7222236" y="0"/>
                  </a:lnTo>
                  <a:lnTo>
                    <a:pt x="7223760" y="0"/>
                  </a:lnTo>
                  <a:lnTo>
                    <a:pt x="7226808" y="3048"/>
                  </a:lnTo>
                  <a:lnTo>
                    <a:pt x="7226808" y="6095"/>
                  </a:lnTo>
                  <a:lnTo>
                    <a:pt x="7225284" y="7619"/>
                  </a:lnTo>
                  <a:lnTo>
                    <a:pt x="7220712" y="7619"/>
                  </a:lnTo>
                  <a:lnTo>
                    <a:pt x="7219188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75487" y="2802635"/>
              <a:ext cx="21590" cy="62865"/>
            </a:xfrm>
            <a:custGeom>
              <a:avLst/>
              <a:gdLst/>
              <a:ahLst/>
              <a:cxnLst/>
              <a:rect l="l" t="t" r="r" b="b"/>
              <a:pathLst>
                <a:path w="21590" h="62864">
                  <a:moveTo>
                    <a:pt x="0" y="16764"/>
                  </a:moveTo>
                  <a:lnTo>
                    <a:pt x="0" y="9144"/>
                  </a:lnTo>
                  <a:lnTo>
                    <a:pt x="3048" y="9144"/>
                  </a:lnTo>
                  <a:lnTo>
                    <a:pt x="6096" y="7620"/>
                  </a:lnTo>
                  <a:lnTo>
                    <a:pt x="7620" y="7620"/>
                  </a:lnTo>
                  <a:lnTo>
                    <a:pt x="9144" y="6096"/>
                  </a:lnTo>
                  <a:lnTo>
                    <a:pt x="10668" y="6096"/>
                  </a:lnTo>
                  <a:lnTo>
                    <a:pt x="12192" y="4572"/>
                  </a:lnTo>
                  <a:lnTo>
                    <a:pt x="13716" y="4572"/>
                  </a:lnTo>
                  <a:lnTo>
                    <a:pt x="16764" y="1524"/>
                  </a:lnTo>
                  <a:lnTo>
                    <a:pt x="18288" y="1524"/>
                  </a:lnTo>
                  <a:lnTo>
                    <a:pt x="19812" y="0"/>
                  </a:lnTo>
                  <a:lnTo>
                    <a:pt x="21336" y="0"/>
                  </a:lnTo>
                  <a:lnTo>
                    <a:pt x="21336" y="62484"/>
                  </a:lnTo>
                  <a:lnTo>
                    <a:pt x="15240" y="62484"/>
                  </a:lnTo>
                  <a:lnTo>
                    <a:pt x="15240" y="9144"/>
                  </a:lnTo>
                  <a:lnTo>
                    <a:pt x="10668" y="13716"/>
                  </a:lnTo>
                  <a:lnTo>
                    <a:pt x="7620" y="13716"/>
                  </a:lnTo>
                  <a:lnTo>
                    <a:pt x="6096" y="15240"/>
                  </a:lnTo>
                  <a:lnTo>
                    <a:pt x="4572" y="15240"/>
                  </a:lnTo>
                  <a:lnTo>
                    <a:pt x="3048" y="16764"/>
                  </a:lnTo>
                  <a:lnTo>
                    <a:pt x="0" y="16764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6636" y="2802635"/>
              <a:ext cx="86867" cy="6400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78179" y="2159508"/>
              <a:ext cx="7226934" cy="7620"/>
            </a:xfrm>
            <a:custGeom>
              <a:avLst/>
              <a:gdLst/>
              <a:ahLst/>
              <a:cxnLst/>
              <a:rect l="l" t="t" r="r" b="b"/>
              <a:pathLst>
                <a:path w="7226934" h="7619">
                  <a:moveTo>
                    <a:pt x="0" y="6096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6096"/>
                  </a:lnTo>
                  <a:lnTo>
                    <a:pt x="4571" y="6096"/>
                  </a:lnTo>
                  <a:lnTo>
                    <a:pt x="4571" y="7620"/>
                  </a:lnTo>
                  <a:lnTo>
                    <a:pt x="1523" y="7620"/>
                  </a:lnTo>
                  <a:lnTo>
                    <a:pt x="1523" y="6096"/>
                  </a:lnTo>
                  <a:lnTo>
                    <a:pt x="0" y="6096"/>
                  </a:lnTo>
                  <a:close/>
                </a:path>
                <a:path w="7226934" h="7619">
                  <a:moveTo>
                    <a:pt x="42671" y="4571"/>
                  </a:moveTo>
                  <a:lnTo>
                    <a:pt x="42671" y="1524"/>
                  </a:lnTo>
                  <a:lnTo>
                    <a:pt x="44196" y="1524"/>
                  </a:lnTo>
                  <a:lnTo>
                    <a:pt x="44196" y="4571"/>
                  </a:lnTo>
                  <a:lnTo>
                    <a:pt x="42671" y="4571"/>
                  </a:lnTo>
                  <a:close/>
                </a:path>
                <a:path w="7226934" h="7619">
                  <a:moveTo>
                    <a:pt x="36575" y="6096"/>
                  </a:moveTo>
                  <a:lnTo>
                    <a:pt x="36575" y="0"/>
                  </a:lnTo>
                  <a:lnTo>
                    <a:pt x="42671" y="0"/>
                  </a:lnTo>
                  <a:lnTo>
                    <a:pt x="42671" y="6096"/>
                  </a:lnTo>
                  <a:lnTo>
                    <a:pt x="41148" y="6096"/>
                  </a:lnTo>
                  <a:lnTo>
                    <a:pt x="41148" y="7620"/>
                  </a:lnTo>
                  <a:lnTo>
                    <a:pt x="39623" y="7620"/>
                  </a:lnTo>
                  <a:lnTo>
                    <a:pt x="38100" y="6096"/>
                  </a:lnTo>
                  <a:lnTo>
                    <a:pt x="36575" y="6096"/>
                  </a:lnTo>
                  <a:close/>
                </a:path>
                <a:path w="7226934" h="7619">
                  <a:moveTo>
                    <a:pt x="73151" y="4571"/>
                  </a:moveTo>
                  <a:lnTo>
                    <a:pt x="73151" y="1524"/>
                  </a:lnTo>
                  <a:lnTo>
                    <a:pt x="74675" y="0"/>
                  </a:lnTo>
                  <a:lnTo>
                    <a:pt x="79248" y="0"/>
                  </a:lnTo>
                  <a:lnTo>
                    <a:pt x="80771" y="1524"/>
                  </a:lnTo>
                  <a:lnTo>
                    <a:pt x="80771" y="4571"/>
                  </a:lnTo>
                  <a:lnTo>
                    <a:pt x="77723" y="7620"/>
                  </a:lnTo>
                  <a:lnTo>
                    <a:pt x="76200" y="7620"/>
                  </a:lnTo>
                  <a:lnTo>
                    <a:pt x="73151" y="4571"/>
                  </a:lnTo>
                  <a:close/>
                </a:path>
                <a:path w="7226934" h="7619">
                  <a:moveTo>
                    <a:pt x="109727" y="4571"/>
                  </a:moveTo>
                  <a:lnTo>
                    <a:pt x="109727" y="1524"/>
                  </a:lnTo>
                  <a:lnTo>
                    <a:pt x="111251" y="0"/>
                  </a:lnTo>
                  <a:lnTo>
                    <a:pt x="115823" y="0"/>
                  </a:lnTo>
                  <a:lnTo>
                    <a:pt x="117348" y="1524"/>
                  </a:lnTo>
                  <a:lnTo>
                    <a:pt x="117348" y="4571"/>
                  </a:lnTo>
                  <a:lnTo>
                    <a:pt x="114300" y="7620"/>
                  </a:lnTo>
                  <a:lnTo>
                    <a:pt x="112775" y="7620"/>
                  </a:lnTo>
                  <a:lnTo>
                    <a:pt x="109727" y="4571"/>
                  </a:lnTo>
                  <a:close/>
                </a:path>
                <a:path w="7226934" h="7619">
                  <a:moveTo>
                    <a:pt x="147827" y="6096"/>
                  </a:moveTo>
                  <a:lnTo>
                    <a:pt x="147827" y="0"/>
                  </a:lnTo>
                  <a:lnTo>
                    <a:pt x="152400" y="0"/>
                  </a:lnTo>
                  <a:lnTo>
                    <a:pt x="153923" y="1524"/>
                  </a:lnTo>
                  <a:lnTo>
                    <a:pt x="153923" y="4571"/>
                  </a:lnTo>
                  <a:lnTo>
                    <a:pt x="150875" y="7620"/>
                  </a:lnTo>
                  <a:lnTo>
                    <a:pt x="149351" y="7620"/>
                  </a:lnTo>
                  <a:lnTo>
                    <a:pt x="147827" y="6096"/>
                  </a:lnTo>
                  <a:close/>
                </a:path>
                <a:path w="7226934" h="7619">
                  <a:moveTo>
                    <a:pt x="146303" y="4571"/>
                  </a:moveTo>
                  <a:lnTo>
                    <a:pt x="146303" y="1524"/>
                  </a:lnTo>
                  <a:lnTo>
                    <a:pt x="147827" y="1524"/>
                  </a:lnTo>
                  <a:lnTo>
                    <a:pt x="147827" y="4571"/>
                  </a:lnTo>
                  <a:lnTo>
                    <a:pt x="146303" y="4571"/>
                  </a:lnTo>
                  <a:close/>
                </a:path>
                <a:path w="7226934" h="7619">
                  <a:moveTo>
                    <a:pt x="184403" y="6096"/>
                  </a:moveTo>
                  <a:lnTo>
                    <a:pt x="184403" y="0"/>
                  </a:lnTo>
                  <a:lnTo>
                    <a:pt x="190500" y="0"/>
                  </a:lnTo>
                  <a:lnTo>
                    <a:pt x="190500" y="6096"/>
                  </a:lnTo>
                  <a:lnTo>
                    <a:pt x="188975" y="6096"/>
                  </a:lnTo>
                  <a:lnTo>
                    <a:pt x="188975" y="7620"/>
                  </a:lnTo>
                  <a:lnTo>
                    <a:pt x="185927" y="7620"/>
                  </a:lnTo>
                  <a:lnTo>
                    <a:pt x="185927" y="6096"/>
                  </a:lnTo>
                  <a:lnTo>
                    <a:pt x="184403" y="6096"/>
                  </a:lnTo>
                  <a:close/>
                </a:path>
                <a:path w="7226934" h="7619">
                  <a:moveTo>
                    <a:pt x="182880" y="4571"/>
                  </a:moveTo>
                  <a:lnTo>
                    <a:pt x="182880" y="1524"/>
                  </a:lnTo>
                  <a:lnTo>
                    <a:pt x="184403" y="1524"/>
                  </a:lnTo>
                  <a:lnTo>
                    <a:pt x="184403" y="4571"/>
                  </a:lnTo>
                  <a:lnTo>
                    <a:pt x="182880" y="4571"/>
                  </a:lnTo>
                  <a:close/>
                </a:path>
                <a:path w="7226934" h="7619">
                  <a:moveTo>
                    <a:pt x="220980" y="6096"/>
                  </a:moveTo>
                  <a:lnTo>
                    <a:pt x="220980" y="0"/>
                  </a:lnTo>
                  <a:lnTo>
                    <a:pt x="227075" y="0"/>
                  </a:lnTo>
                  <a:lnTo>
                    <a:pt x="227075" y="6096"/>
                  </a:lnTo>
                  <a:lnTo>
                    <a:pt x="225551" y="6096"/>
                  </a:lnTo>
                  <a:lnTo>
                    <a:pt x="225551" y="7620"/>
                  </a:lnTo>
                  <a:lnTo>
                    <a:pt x="222503" y="7620"/>
                  </a:lnTo>
                  <a:lnTo>
                    <a:pt x="222503" y="6096"/>
                  </a:lnTo>
                  <a:lnTo>
                    <a:pt x="220980" y="6096"/>
                  </a:lnTo>
                  <a:close/>
                </a:path>
                <a:path w="7226934" h="7619">
                  <a:moveTo>
                    <a:pt x="263651" y="4571"/>
                  </a:moveTo>
                  <a:lnTo>
                    <a:pt x="263651" y="1524"/>
                  </a:lnTo>
                  <a:lnTo>
                    <a:pt x="265175" y="1524"/>
                  </a:lnTo>
                  <a:lnTo>
                    <a:pt x="265175" y="4571"/>
                  </a:lnTo>
                  <a:lnTo>
                    <a:pt x="263651" y="4571"/>
                  </a:lnTo>
                  <a:close/>
                </a:path>
                <a:path w="7226934" h="7619">
                  <a:moveTo>
                    <a:pt x="257555" y="4571"/>
                  </a:moveTo>
                  <a:lnTo>
                    <a:pt x="257555" y="1524"/>
                  </a:lnTo>
                  <a:lnTo>
                    <a:pt x="259080" y="0"/>
                  </a:lnTo>
                  <a:lnTo>
                    <a:pt x="263651" y="0"/>
                  </a:lnTo>
                  <a:lnTo>
                    <a:pt x="263651" y="6096"/>
                  </a:lnTo>
                  <a:lnTo>
                    <a:pt x="262127" y="6096"/>
                  </a:lnTo>
                  <a:lnTo>
                    <a:pt x="262127" y="7620"/>
                  </a:lnTo>
                  <a:lnTo>
                    <a:pt x="260603" y="7620"/>
                  </a:lnTo>
                  <a:lnTo>
                    <a:pt x="257555" y="4571"/>
                  </a:lnTo>
                  <a:close/>
                </a:path>
                <a:path w="7226934" h="7619">
                  <a:moveTo>
                    <a:pt x="294132" y="4571"/>
                  </a:moveTo>
                  <a:lnTo>
                    <a:pt x="294132" y="1524"/>
                  </a:lnTo>
                  <a:lnTo>
                    <a:pt x="295655" y="0"/>
                  </a:lnTo>
                  <a:lnTo>
                    <a:pt x="300227" y="0"/>
                  </a:lnTo>
                  <a:lnTo>
                    <a:pt x="301751" y="1524"/>
                  </a:lnTo>
                  <a:lnTo>
                    <a:pt x="301751" y="4571"/>
                  </a:lnTo>
                  <a:lnTo>
                    <a:pt x="298703" y="7620"/>
                  </a:lnTo>
                  <a:lnTo>
                    <a:pt x="297180" y="7620"/>
                  </a:lnTo>
                  <a:lnTo>
                    <a:pt x="294132" y="4571"/>
                  </a:lnTo>
                  <a:close/>
                </a:path>
                <a:path w="7226934" h="7619">
                  <a:moveTo>
                    <a:pt x="330707" y="4571"/>
                  </a:moveTo>
                  <a:lnTo>
                    <a:pt x="330707" y="1524"/>
                  </a:lnTo>
                  <a:lnTo>
                    <a:pt x="332232" y="0"/>
                  </a:lnTo>
                  <a:lnTo>
                    <a:pt x="336803" y="0"/>
                  </a:lnTo>
                  <a:lnTo>
                    <a:pt x="338327" y="1524"/>
                  </a:lnTo>
                  <a:lnTo>
                    <a:pt x="338327" y="4571"/>
                  </a:lnTo>
                  <a:lnTo>
                    <a:pt x="335280" y="7620"/>
                  </a:lnTo>
                  <a:lnTo>
                    <a:pt x="333755" y="7620"/>
                  </a:lnTo>
                  <a:lnTo>
                    <a:pt x="330707" y="4571"/>
                  </a:lnTo>
                  <a:close/>
                </a:path>
                <a:path w="7226934" h="7619">
                  <a:moveTo>
                    <a:pt x="368807" y="6096"/>
                  </a:moveTo>
                  <a:lnTo>
                    <a:pt x="368807" y="0"/>
                  </a:lnTo>
                  <a:lnTo>
                    <a:pt x="373380" y="0"/>
                  </a:lnTo>
                  <a:lnTo>
                    <a:pt x="374903" y="1524"/>
                  </a:lnTo>
                  <a:lnTo>
                    <a:pt x="374903" y="4571"/>
                  </a:lnTo>
                  <a:lnTo>
                    <a:pt x="371855" y="7620"/>
                  </a:lnTo>
                  <a:lnTo>
                    <a:pt x="370332" y="7620"/>
                  </a:lnTo>
                  <a:lnTo>
                    <a:pt x="368807" y="6096"/>
                  </a:lnTo>
                  <a:close/>
                </a:path>
                <a:path w="7226934" h="7619">
                  <a:moveTo>
                    <a:pt x="367283" y="4571"/>
                  </a:moveTo>
                  <a:lnTo>
                    <a:pt x="367283" y="1524"/>
                  </a:lnTo>
                  <a:lnTo>
                    <a:pt x="368807" y="1524"/>
                  </a:lnTo>
                  <a:lnTo>
                    <a:pt x="368807" y="4571"/>
                  </a:lnTo>
                  <a:lnTo>
                    <a:pt x="367283" y="4571"/>
                  </a:lnTo>
                  <a:close/>
                </a:path>
                <a:path w="7226934" h="7619">
                  <a:moveTo>
                    <a:pt x="405383" y="6096"/>
                  </a:moveTo>
                  <a:lnTo>
                    <a:pt x="405383" y="0"/>
                  </a:lnTo>
                  <a:lnTo>
                    <a:pt x="411480" y="0"/>
                  </a:lnTo>
                  <a:lnTo>
                    <a:pt x="411480" y="6096"/>
                  </a:lnTo>
                  <a:lnTo>
                    <a:pt x="409955" y="6096"/>
                  </a:lnTo>
                  <a:lnTo>
                    <a:pt x="409955" y="7620"/>
                  </a:lnTo>
                  <a:lnTo>
                    <a:pt x="406907" y="7620"/>
                  </a:lnTo>
                  <a:lnTo>
                    <a:pt x="406907" y="6096"/>
                  </a:lnTo>
                  <a:lnTo>
                    <a:pt x="405383" y="6096"/>
                  </a:lnTo>
                  <a:close/>
                </a:path>
                <a:path w="7226934" h="7619">
                  <a:moveTo>
                    <a:pt x="403859" y="4571"/>
                  </a:moveTo>
                  <a:lnTo>
                    <a:pt x="403859" y="1524"/>
                  </a:lnTo>
                  <a:lnTo>
                    <a:pt x="405383" y="1524"/>
                  </a:lnTo>
                  <a:lnTo>
                    <a:pt x="405383" y="4571"/>
                  </a:lnTo>
                  <a:lnTo>
                    <a:pt x="403859" y="4571"/>
                  </a:lnTo>
                  <a:close/>
                </a:path>
                <a:path w="7226934" h="7619">
                  <a:moveTo>
                    <a:pt x="441959" y="6096"/>
                  </a:moveTo>
                  <a:lnTo>
                    <a:pt x="441959" y="0"/>
                  </a:lnTo>
                  <a:lnTo>
                    <a:pt x="448055" y="0"/>
                  </a:lnTo>
                  <a:lnTo>
                    <a:pt x="448055" y="6096"/>
                  </a:lnTo>
                  <a:lnTo>
                    <a:pt x="446532" y="6096"/>
                  </a:lnTo>
                  <a:lnTo>
                    <a:pt x="446532" y="7620"/>
                  </a:lnTo>
                  <a:lnTo>
                    <a:pt x="443483" y="7620"/>
                  </a:lnTo>
                  <a:lnTo>
                    <a:pt x="443483" y="6096"/>
                  </a:lnTo>
                  <a:lnTo>
                    <a:pt x="441959" y="6096"/>
                  </a:lnTo>
                  <a:close/>
                </a:path>
                <a:path w="7226934" h="7619">
                  <a:moveTo>
                    <a:pt x="484632" y="4571"/>
                  </a:moveTo>
                  <a:lnTo>
                    <a:pt x="484632" y="1524"/>
                  </a:lnTo>
                  <a:lnTo>
                    <a:pt x="486155" y="1524"/>
                  </a:lnTo>
                  <a:lnTo>
                    <a:pt x="486155" y="4571"/>
                  </a:lnTo>
                  <a:lnTo>
                    <a:pt x="484632" y="4571"/>
                  </a:lnTo>
                  <a:close/>
                </a:path>
                <a:path w="7226934" h="7619">
                  <a:moveTo>
                    <a:pt x="478535" y="4571"/>
                  </a:moveTo>
                  <a:lnTo>
                    <a:pt x="478535" y="1524"/>
                  </a:lnTo>
                  <a:lnTo>
                    <a:pt x="480059" y="0"/>
                  </a:lnTo>
                  <a:lnTo>
                    <a:pt x="484632" y="0"/>
                  </a:lnTo>
                  <a:lnTo>
                    <a:pt x="484632" y="6096"/>
                  </a:lnTo>
                  <a:lnTo>
                    <a:pt x="483107" y="6096"/>
                  </a:lnTo>
                  <a:lnTo>
                    <a:pt x="483107" y="7620"/>
                  </a:lnTo>
                  <a:lnTo>
                    <a:pt x="481583" y="7620"/>
                  </a:lnTo>
                  <a:lnTo>
                    <a:pt x="478535" y="4571"/>
                  </a:lnTo>
                  <a:close/>
                </a:path>
                <a:path w="7226934" h="7619">
                  <a:moveTo>
                    <a:pt x="515112" y="4571"/>
                  </a:moveTo>
                  <a:lnTo>
                    <a:pt x="515112" y="1524"/>
                  </a:lnTo>
                  <a:lnTo>
                    <a:pt x="516635" y="0"/>
                  </a:lnTo>
                  <a:lnTo>
                    <a:pt x="521207" y="0"/>
                  </a:lnTo>
                  <a:lnTo>
                    <a:pt x="522732" y="1524"/>
                  </a:lnTo>
                  <a:lnTo>
                    <a:pt x="522732" y="4571"/>
                  </a:lnTo>
                  <a:lnTo>
                    <a:pt x="519683" y="7620"/>
                  </a:lnTo>
                  <a:lnTo>
                    <a:pt x="518159" y="7620"/>
                  </a:lnTo>
                  <a:lnTo>
                    <a:pt x="515112" y="4571"/>
                  </a:lnTo>
                  <a:close/>
                </a:path>
                <a:path w="7226934" h="7619">
                  <a:moveTo>
                    <a:pt x="551687" y="4571"/>
                  </a:moveTo>
                  <a:lnTo>
                    <a:pt x="551687" y="1524"/>
                  </a:lnTo>
                  <a:lnTo>
                    <a:pt x="553212" y="0"/>
                  </a:lnTo>
                  <a:lnTo>
                    <a:pt x="557783" y="0"/>
                  </a:lnTo>
                  <a:lnTo>
                    <a:pt x="559307" y="1524"/>
                  </a:lnTo>
                  <a:lnTo>
                    <a:pt x="559307" y="4571"/>
                  </a:lnTo>
                  <a:lnTo>
                    <a:pt x="556259" y="7620"/>
                  </a:lnTo>
                  <a:lnTo>
                    <a:pt x="554735" y="7620"/>
                  </a:lnTo>
                  <a:lnTo>
                    <a:pt x="551687" y="4571"/>
                  </a:lnTo>
                  <a:close/>
                </a:path>
                <a:path w="7226934" h="7619">
                  <a:moveTo>
                    <a:pt x="589787" y="6096"/>
                  </a:moveTo>
                  <a:lnTo>
                    <a:pt x="589787" y="0"/>
                  </a:lnTo>
                  <a:lnTo>
                    <a:pt x="594359" y="0"/>
                  </a:lnTo>
                  <a:lnTo>
                    <a:pt x="595883" y="1524"/>
                  </a:lnTo>
                  <a:lnTo>
                    <a:pt x="595883" y="4571"/>
                  </a:lnTo>
                  <a:lnTo>
                    <a:pt x="592835" y="7620"/>
                  </a:lnTo>
                  <a:lnTo>
                    <a:pt x="591312" y="7620"/>
                  </a:lnTo>
                  <a:lnTo>
                    <a:pt x="591312" y="6096"/>
                  </a:lnTo>
                  <a:lnTo>
                    <a:pt x="589787" y="6096"/>
                  </a:lnTo>
                  <a:close/>
                </a:path>
                <a:path w="7226934" h="7619">
                  <a:moveTo>
                    <a:pt x="588264" y="4571"/>
                  </a:moveTo>
                  <a:lnTo>
                    <a:pt x="588264" y="1524"/>
                  </a:lnTo>
                  <a:lnTo>
                    <a:pt x="589787" y="1524"/>
                  </a:lnTo>
                  <a:lnTo>
                    <a:pt x="589787" y="4571"/>
                  </a:lnTo>
                  <a:lnTo>
                    <a:pt x="588264" y="4571"/>
                  </a:lnTo>
                  <a:close/>
                </a:path>
                <a:path w="7226934" h="7619">
                  <a:moveTo>
                    <a:pt x="626364" y="6096"/>
                  </a:moveTo>
                  <a:lnTo>
                    <a:pt x="626364" y="0"/>
                  </a:lnTo>
                  <a:lnTo>
                    <a:pt x="632459" y="0"/>
                  </a:lnTo>
                  <a:lnTo>
                    <a:pt x="632459" y="6096"/>
                  </a:lnTo>
                  <a:lnTo>
                    <a:pt x="630935" y="6096"/>
                  </a:lnTo>
                  <a:lnTo>
                    <a:pt x="630935" y="7620"/>
                  </a:lnTo>
                  <a:lnTo>
                    <a:pt x="627887" y="7620"/>
                  </a:lnTo>
                  <a:lnTo>
                    <a:pt x="627887" y="6096"/>
                  </a:lnTo>
                  <a:lnTo>
                    <a:pt x="626364" y="6096"/>
                  </a:lnTo>
                  <a:close/>
                </a:path>
                <a:path w="7226934" h="7619">
                  <a:moveTo>
                    <a:pt x="624839" y="4571"/>
                  </a:moveTo>
                  <a:lnTo>
                    <a:pt x="624839" y="1524"/>
                  </a:lnTo>
                  <a:lnTo>
                    <a:pt x="626364" y="1524"/>
                  </a:lnTo>
                  <a:lnTo>
                    <a:pt x="626364" y="4571"/>
                  </a:lnTo>
                  <a:lnTo>
                    <a:pt x="624839" y="4571"/>
                  </a:lnTo>
                  <a:close/>
                </a:path>
                <a:path w="7226934" h="7619">
                  <a:moveTo>
                    <a:pt x="662939" y="6096"/>
                  </a:moveTo>
                  <a:lnTo>
                    <a:pt x="662939" y="0"/>
                  </a:lnTo>
                  <a:lnTo>
                    <a:pt x="669035" y="0"/>
                  </a:lnTo>
                  <a:lnTo>
                    <a:pt x="669035" y="6096"/>
                  </a:lnTo>
                  <a:lnTo>
                    <a:pt x="667512" y="6096"/>
                  </a:lnTo>
                  <a:lnTo>
                    <a:pt x="667512" y="7620"/>
                  </a:lnTo>
                  <a:lnTo>
                    <a:pt x="664464" y="7620"/>
                  </a:lnTo>
                  <a:lnTo>
                    <a:pt x="664464" y="6096"/>
                  </a:lnTo>
                  <a:lnTo>
                    <a:pt x="662939" y="6096"/>
                  </a:lnTo>
                  <a:close/>
                </a:path>
                <a:path w="7226934" h="7619">
                  <a:moveTo>
                    <a:pt x="705612" y="4571"/>
                  </a:moveTo>
                  <a:lnTo>
                    <a:pt x="705612" y="1524"/>
                  </a:lnTo>
                  <a:lnTo>
                    <a:pt x="707135" y="1524"/>
                  </a:lnTo>
                  <a:lnTo>
                    <a:pt x="707135" y="4571"/>
                  </a:lnTo>
                  <a:lnTo>
                    <a:pt x="705612" y="4571"/>
                  </a:lnTo>
                  <a:close/>
                </a:path>
                <a:path w="7226934" h="7619">
                  <a:moveTo>
                    <a:pt x="699516" y="4571"/>
                  </a:moveTo>
                  <a:lnTo>
                    <a:pt x="699516" y="1524"/>
                  </a:lnTo>
                  <a:lnTo>
                    <a:pt x="701039" y="0"/>
                  </a:lnTo>
                  <a:lnTo>
                    <a:pt x="705612" y="0"/>
                  </a:lnTo>
                  <a:lnTo>
                    <a:pt x="705612" y="6096"/>
                  </a:lnTo>
                  <a:lnTo>
                    <a:pt x="704087" y="6096"/>
                  </a:lnTo>
                  <a:lnTo>
                    <a:pt x="704087" y="7620"/>
                  </a:lnTo>
                  <a:lnTo>
                    <a:pt x="702564" y="7620"/>
                  </a:lnTo>
                  <a:lnTo>
                    <a:pt x="699516" y="4571"/>
                  </a:lnTo>
                  <a:close/>
                </a:path>
                <a:path w="7226934" h="7619">
                  <a:moveTo>
                    <a:pt x="736091" y="4571"/>
                  </a:moveTo>
                  <a:lnTo>
                    <a:pt x="736091" y="1524"/>
                  </a:lnTo>
                  <a:lnTo>
                    <a:pt x="737616" y="0"/>
                  </a:lnTo>
                  <a:lnTo>
                    <a:pt x="742187" y="0"/>
                  </a:lnTo>
                  <a:lnTo>
                    <a:pt x="743712" y="1524"/>
                  </a:lnTo>
                  <a:lnTo>
                    <a:pt x="743712" y="4571"/>
                  </a:lnTo>
                  <a:lnTo>
                    <a:pt x="740664" y="7620"/>
                  </a:lnTo>
                  <a:lnTo>
                    <a:pt x="739139" y="7620"/>
                  </a:lnTo>
                  <a:lnTo>
                    <a:pt x="736091" y="4571"/>
                  </a:lnTo>
                  <a:close/>
                </a:path>
                <a:path w="7226934" h="7619">
                  <a:moveTo>
                    <a:pt x="772667" y="4571"/>
                  </a:moveTo>
                  <a:lnTo>
                    <a:pt x="772667" y="1524"/>
                  </a:lnTo>
                  <a:lnTo>
                    <a:pt x="774191" y="0"/>
                  </a:lnTo>
                  <a:lnTo>
                    <a:pt x="778764" y="0"/>
                  </a:lnTo>
                  <a:lnTo>
                    <a:pt x="780287" y="1524"/>
                  </a:lnTo>
                  <a:lnTo>
                    <a:pt x="780287" y="4571"/>
                  </a:lnTo>
                  <a:lnTo>
                    <a:pt x="777239" y="7620"/>
                  </a:lnTo>
                  <a:lnTo>
                    <a:pt x="775716" y="7620"/>
                  </a:lnTo>
                  <a:lnTo>
                    <a:pt x="772667" y="4571"/>
                  </a:lnTo>
                  <a:close/>
                </a:path>
                <a:path w="7226934" h="7619">
                  <a:moveTo>
                    <a:pt x="810767" y="6096"/>
                  </a:moveTo>
                  <a:lnTo>
                    <a:pt x="810767" y="0"/>
                  </a:lnTo>
                  <a:lnTo>
                    <a:pt x="815339" y="0"/>
                  </a:lnTo>
                  <a:lnTo>
                    <a:pt x="816864" y="1524"/>
                  </a:lnTo>
                  <a:lnTo>
                    <a:pt x="816864" y="4571"/>
                  </a:lnTo>
                  <a:lnTo>
                    <a:pt x="813816" y="7620"/>
                  </a:lnTo>
                  <a:lnTo>
                    <a:pt x="812291" y="7620"/>
                  </a:lnTo>
                  <a:lnTo>
                    <a:pt x="812291" y="6096"/>
                  </a:lnTo>
                  <a:lnTo>
                    <a:pt x="810767" y="6096"/>
                  </a:lnTo>
                  <a:close/>
                </a:path>
                <a:path w="7226934" h="7619">
                  <a:moveTo>
                    <a:pt x="809243" y="4571"/>
                  </a:moveTo>
                  <a:lnTo>
                    <a:pt x="809243" y="1524"/>
                  </a:lnTo>
                  <a:lnTo>
                    <a:pt x="810767" y="1524"/>
                  </a:lnTo>
                  <a:lnTo>
                    <a:pt x="810767" y="4571"/>
                  </a:lnTo>
                  <a:lnTo>
                    <a:pt x="809243" y="4571"/>
                  </a:lnTo>
                  <a:close/>
                </a:path>
                <a:path w="7226934" h="7619">
                  <a:moveTo>
                    <a:pt x="847343" y="6096"/>
                  </a:moveTo>
                  <a:lnTo>
                    <a:pt x="847343" y="0"/>
                  </a:lnTo>
                  <a:lnTo>
                    <a:pt x="853439" y="0"/>
                  </a:lnTo>
                  <a:lnTo>
                    <a:pt x="853439" y="6096"/>
                  </a:lnTo>
                  <a:lnTo>
                    <a:pt x="851916" y="6096"/>
                  </a:lnTo>
                  <a:lnTo>
                    <a:pt x="851916" y="7620"/>
                  </a:lnTo>
                  <a:lnTo>
                    <a:pt x="848867" y="7620"/>
                  </a:lnTo>
                  <a:lnTo>
                    <a:pt x="848867" y="6096"/>
                  </a:lnTo>
                  <a:lnTo>
                    <a:pt x="847343" y="6096"/>
                  </a:lnTo>
                  <a:close/>
                </a:path>
                <a:path w="7226934" h="7619">
                  <a:moveTo>
                    <a:pt x="890016" y="4571"/>
                  </a:moveTo>
                  <a:lnTo>
                    <a:pt x="890016" y="1524"/>
                  </a:lnTo>
                  <a:lnTo>
                    <a:pt x="891539" y="1524"/>
                  </a:lnTo>
                  <a:lnTo>
                    <a:pt x="891539" y="4571"/>
                  </a:lnTo>
                  <a:lnTo>
                    <a:pt x="890016" y="4571"/>
                  </a:lnTo>
                  <a:close/>
                </a:path>
                <a:path w="7226934" h="7619">
                  <a:moveTo>
                    <a:pt x="883919" y="6096"/>
                  </a:moveTo>
                  <a:lnTo>
                    <a:pt x="883919" y="0"/>
                  </a:lnTo>
                  <a:lnTo>
                    <a:pt x="890016" y="0"/>
                  </a:lnTo>
                  <a:lnTo>
                    <a:pt x="890016" y="6096"/>
                  </a:lnTo>
                  <a:lnTo>
                    <a:pt x="888491" y="6096"/>
                  </a:lnTo>
                  <a:lnTo>
                    <a:pt x="888491" y="7620"/>
                  </a:lnTo>
                  <a:lnTo>
                    <a:pt x="885443" y="7620"/>
                  </a:lnTo>
                  <a:lnTo>
                    <a:pt x="885443" y="6096"/>
                  </a:lnTo>
                  <a:lnTo>
                    <a:pt x="883919" y="6096"/>
                  </a:lnTo>
                  <a:close/>
                </a:path>
                <a:path w="7226934" h="7619">
                  <a:moveTo>
                    <a:pt x="926591" y="4571"/>
                  </a:moveTo>
                  <a:lnTo>
                    <a:pt x="926591" y="1524"/>
                  </a:lnTo>
                  <a:lnTo>
                    <a:pt x="928116" y="1524"/>
                  </a:lnTo>
                  <a:lnTo>
                    <a:pt x="928116" y="4571"/>
                  </a:lnTo>
                  <a:lnTo>
                    <a:pt x="926591" y="4571"/>
                  </a:lnTo>
                  <a:close/>
                </a:path>
                <a:path w="7226934" h="7619">
                  <a:moveTo>
                    <a:pt x="920496" y="4571"/>
                  </a:moveTo>
                  <a:lnTo>
                    <a:pt x="920496" y="1524"/>
                  </a:lnTo>
                  <a:lnTo>
                    <a:pt x="922019" y="0"/>
                  </a:lnTo>
                  <a:lnTo>
                    <a:pt x="926591" y="0"/>
                  </a:lnTo>
                  <a:lnTo>
                    <a:pt x="926591" y="6096"/>
                  </a:lnTo>
                  <a:lnTo>
                    <a:pt x="925067" y="7620"/>
                  </a:lnTo>
                  <a:lnTo>
                    <a:pt x="923543" y="7620"/>
                  </a:lnTo>
                  <a:lnTo>
                    <a:pt x="920496" y="4571"/>
                  </a:lnTo>
                  <a:close/>
                </a:path>
                <a:path w="7226934" h="7619">
                  <a:moveTo>
                    <a:pt x="957071" y="4571"/>
                  </a:moveTo>
                  <a:lnTo>
                    <a:pt x="957071" y="1524"/>
                  </a:lnTo>
                  <a:lnTo>
                    <a:pt x="958596" y="0"/>
                  </a:lnTo>
                  <a:lnTo>
                    <a:pt x="963167" y="0"/>
                  </a:lnTo>
                  <a:lnTo>
                    <a:pt x="964691" y="1524"/>
                  </a:lnTo>
                  <a:lnTo>
                    <a:pt x="964691" y="4571"/>
                  </a:lnTo>
                  <a:lnTo>
                    <a:pt x="961643" y="7620"/>
                  </a:lnTo>
                  <a:lnTo>
                    <a:pt x="960119" y="7620"/>
                  </a:lnTo>
                  <a:lnTo>
                    <a:pt x="957071" y="4571"/>
                  </a:lnTo>
                  <a:close/>
                </a:path>
                <a:path w="7226934" h="7619">
                  <a:moveTo>
                    <a:pt x="993648" y="4571"/>
                  </a:moveTo>
                  <a:lnTo>
                    <a:pt x="993648" y="1524"/>
                  </a:lnTo>
                  <a:lnTo>
                    <a:pt x="995171" y="0"/>
                  </a:lnTo>
                  <a:lnTo>
                    <a:pt x="999743" y="0"/>
                  </a:lnTo>
                  <a:lnTo>
                    <a:pt x="1001267" y="1524"/>
                  </a:lnTo>
                  <a:lnTo>
                    <a:pt x="1001267" y="4571"/>
                  </a:lnTo>
                  <a:lnTo>
                    <a:pt x="998219" y="7620"/>
                  </a:lnTo>
                  <a:lnTo>
                    <a:pt x="996696" y="7620"/>
                  </a:lnTo>
                  <a:lnTo>
                    <a:pt x="993648" y="4571"/>
                  </a:lnTo>
                  <a:close/>
                </a:path>
                <a:path w="7226934" h="7619">
                  <a:moveTo>
                    <a:pt x="1031748" y="6096"/>
                  </a:moveTo>
                  <a:lnTo>
                    <a:pt x="1031748" y="0"/>
                  </a:lnTo>
                  <a:lnTo>
                    <a:pt x="1036319" y="0"/>
                  </a:lnTo>
                  <a:lnTo>
                    <a:pt x="1037843" y="1524"/>
                  </a:lnTo>
                  <a:lnTo>
                    <a:pt x="1037843" y="4571"/>
                  </a:lnTo>
                  <a:lnTo>
                    <a:pt x="1034796" y="7620"/>
                  </a:lnTo>
                  <a:lnTo>
                    <a:pt x="1033271" y="7620"/>
                  </a:lnTo>
                  <a:lnTo>
                    <a:pt x="1033271" y="6096"/>
                  </a:lnTo>
                  <a:lnTo>
                    <a:pt x="1031748" y="6096"/>
                  </a:lnTo>
                  <a:close/>
                </a:path>
                <a:path w="7226934" h="7619">
                  <a:moveTo>
                    <a:pt x="1030223" y="4571"/>
                  </a:moveTo>
                  <a:lnTo>
                    <a:pt x="1030223" y="1524"/>
                  </a:lnTo>
                  <a:lnTo>
                    <a:pt x="1031748" y="1524"/>
                  </a:lnTo>
                  <a:lnTo>
                    <a:pt x="1031748" y="4571"/>
                  </a:lnTo>
                  <a:lnTo>
                    <a:pt x="1030223" y="4571"/>
                  </a:lnTo>
                  <a:close/>
                </a:path>
                <a:path w="7226934" h="7619">
                  <a:moveTo>
                    <a:pt x="1068323" y="6096"/>
                  </a:moveTo>
                  <a:lnTo>
                    <a:pt x="1068323" y="0"/>
                  </a:lnTo>
                  <a:lnTo>
                    <a:pt x="1074419" y="0"/>
                  </a:lnTo>
                  <a:lnTo>
                    <a:pt x="1074419" y="6096"/>
                  </a:lnTo>
                  <a:lnTo>
                    <a:pt x="1072896" y="6096"/>
                  </a:lnTo>
                  <a:lnTo>
                    <a:pt x="1072896" y="7620"/>
                  </a:lnTo>
                  <a:lnTo>
                    <a:pt x="1069848" y="7620"/>
                  </a:lnTo>
                  <a:lnTo>
                    <a:pt x="1069848" y="6096"/>
                  </a:lnTo>
                  <a:lnTo>
                    <a:pt x="1068323" y="6096"/>
                  </a:lnTo>
                  <a:close/>
                </a:path>
                <a:path w="7226934" h="7619">
                  <a:moveTo>
                    <a:pt x="1110996" y="4571"/>
                  </a:moveTo>
                  <a:lnTo>
                    <a:pt x="1110996" y="1524"/>
                  </a:lnTo>
                  <a:lnTo>
                    <a:pt x="1112519" y="1524"/>
                  </a:lnTo>
                  <a:lnTo>
                    <a:pt x="1112519" y="4571"/>
                  </a:lnTo>
                  <a:lnTo>
                    <a:pt x="1110996" y="4571"/>
                  </a:lnTo>
                  <a:close/>
                </a:path>
                <a:path w="7226934" h="7619">
                  <a:moveTo>
                    <a:pt x="1104900" y="6096"/>
                  </a:moveTo>
                  <a:lnTo>
                    <a:pt x="1104900" y="0"/>
                  </a:lnTo>
                  <a:lnTo>
                    <a:pt x="1110996" y="0"/>
                  </a:lnTo>
                  <a:lnTo>
                    <a:pt x="1110996" y="6096"/>
                  </a:lnTo>
                  <a:lnTo>
                    <a:pt x="1109471" y="6096"/>
                  </a:lnTo>
                  <a:lnTo>
                    <a:pt x="1109471" y="7620"/>
                  </a:lnTo>
                  <a:lnTo>
                    <a:pt x="1106423" y="7620"/>
                  </a:lnTo>
                  <a:lnTo>
                    <a:pt x="1106423" y="6096"/>
                  </a:lnTo>
                  <a:lnTo>
                    <a:pt x="1104900" y="6096"/>
                  </a:lnTo>
                  <a:close/>
                </a:path>
                <a:path w="7226934" h="7619">
                  <a:moveTo>
                    <a:pt x="1147571" y="4571"/>
                  </a:moveTo>
                  <a:lnTo>
                    <a:pt x="1147571" y="1524"/>
                  </a:lnTo>
                  <a:lnTo>
                    <a:pt x="1149096" y="1524"/>
                  </a:lnTo>
                  <a:lnTo>
                    <a:pt x="1149096" y="4571"/>
                  </a:lnTo>
                  <a:lnTo>
                    <a:pt x="1147571" y="4571"/>
                  </a:lnTo>
                  <a:close/>
                </a:path>
                <a:path w="7226934" h="7619">
                  <a:moveTo>
                    <a:pt x="1141475" y="4571"/>
                  </a:moveTo>
                  <a:lnTo>
                    <a:pt x="1141475" y="1524"/>
                  </a:lnTo>
                  <a:lnTo>
                    <a:pt x="1143000" y="0"/>
                  </a:lnTo>
                  <a:lnTo>
                    <a:pt x="1147571" y="0"/>
                  </a:lnTo>
                  <a:lnTo>
                    <a:pt x="1147571" y="6096"/>
                  </a:lnTo>
                  <a:lnTo>
                    <a:pt x="1146048" y="7620"/>
                  </a:lnTo>
                  <a:lnTo>
                    <a:pt x="1144523" y="7620"/>
                  </a:lnTo>
                  <a:lnTo>
                    <a:pt x="1141475" y="4571"/>
                  </a:lnTo>
                  <a:close/>
                </a:path>
                <a:path w="7226934" h="7619">
                  <a:moveTo>
                    <a:pt x="1178051" y="4571"/>
                  </a:moveTo>
                  <a:lnTo>
                    <a:pt x="1178051" y="1524"/>
                  </a:lnTo>
                  <a:lnTo>
                    <a:pt x="1179575" y="0"/>
                  </a:lnTo>
                  <a:lnTo>
                    <a:pt x="1184148" y="0"/>
                  </a:lnTo>
                  <a:lnTo>
                    <a:pt x="1185671" y="1524"/>
                  </a:lnTo>
                  <a:lnTo>
                    <a:pt x="1185671" y="4571"/>
                  </a:lnTo>
                  <a:lnTo>
                    <a:pt x="1182623" y="7620"/>
                  </a:lnTo>
                  <a:lnTo>
                    <a:pt x="1181100" y="7620"/>
                  </a:lnTo>
                  <a:lnTo>
                    <a:pt x="1178051" y="4571"/>
                  </a:lnTo>
                  <a:close/>
                </a:path>
                <a:path w="7226934" h="7619">
                  <a:moveTo>
                    <a:pt x="1214627" y="4571"/>
                  </a:moveTo>
                  <a:lnTo>
                    <a:pt x="1214627" y="1524"/>
                  </a:lnTo>
                  <a:lnTo>
                    <a:pt x="1216151" y="0"/>
                  </a:lnTo>
                  <a:lnTo>
                    <a:pt x="1220723" y="0"/>
                  </a:lnTo>
                  <a:lnTo>
                    <a:pt x="1222248" y="1524"/>
                  </a:lnTo>
                  <a:lnTo>
                    <a:pt x="1222248" y="4571"/>
                  </a:lnTo>
                  <a:lnTo>
                    <a:pt x="1219200" y="7620"/>
                  </a:lnTo>
                  <a:lnTo>
                    <a:pt x="1217675" y="7620"/>
                  </a:lnTo>
                  <a:lnTo>
                    <a:pt x="1214627" y="4571"/>
                  </a:lnTo>
                  <a:close/>
                </a:path>
                <a:path w="7226934" h="7619">
                  <a:moveTo>
                    <a:pt x="1252727" y="6096"/>
                  </a:moveTo>
                  <a:lnTo>
                    <a:pt x="1252727" y="0"/>
                  </a:lnTo>
                  <a:lnTo>
                    <a:pt x="1258823" y="0"/>
                  </a:lnTo>
                  <a:lnTo>
                    <a:pt x="1258823" y="6096"/>
                  </a:lnTo>
                  <a:lnTo>
                    <a:pt x="1257300" y="6096"/>
                  </a:lnTo>
                  <a:lnTo>
                    <a:pt x="1255775" y="7620"/>
                  </a:lnTo>
                  <a:lnTo>
                    <a:pt x="1254251" y="7620"/>
                  </a:lnTo>
                  <a:lnTo>
                    <a:pt x="1254251" y="6096"/>
                  </a:lnTo>
                  <a:lnTo>
                    <a:pt x="1252727" y="6096"/>
                  </a:lnTo>
                  <a:close/>
                </a:path>
                <a:path w="7226934" h="7619">
                  <a:moveTo>
                    <a:pt x="1251203" y="4571"/>
                  </a:moveTo>
                  <a:lnTo>
                    <a:pt x="1251203" y="1524"/>
                  </a:lnTo>
                  <a:lnTo>
                    <a:pt x="1252727" y="1524"/>
                  </a:lnTo>
                  <a:lnTo>
                    <a:pt x="1252727" y="4571"/>
                  </a:lnTo>
                  <a:lnTo>
                    <a:pt x="1251203" y="4571"/>
                  </a:lnTo>
                  <a:close/>
                </a:path>
                <a:path w="7226934" h="7619">
                  <a:moveTo>
                    <a:pt x="1289303" y="6096"/>
                  </a:moveTo>
                  <a:lnTo>
                    <a:pt x="1289303" y="0"/>
                  </a:lnTo>
                  <a:lnTo>
                    <a:pt x="1295400" y="0"/>
                  </a:lnTo>
                  <a:lnTo>
                    <a:pt x="1295400" y="6096"/>
                  </a:lnTo>
                  <a:lnTo>
                    <a:pt x="1293875" y="6096"/>
                  </a:lnTo>
                  <a:lnTo>
                    <a:pt x="1293875" y="7620"/>
                  </a:lnTo>
                  <a:lnTo>
                    <a:pt x="1290827" y="7620"/>
                  </a:lnTo>
                  <a:lnTo>
                    <a:pt x="1290827" y="6096"/>
                  </a:lnTo>
                  <a:lnTo>
                    <a:pt x="1289303" y="6096"/>
                  </a:lnTo>
                  <a:close/>
                </a:path>
                <a:path w="7226934" h="7619">
                  <a:moveTo>
                    <a:pt x="1331975" y="4571"/>
                  </a:moveTo>
                  <a:lnTo>
                    <a:pt x="1331975" y="1524"/>
                  </a:lnTo>
                  <a:lnTo>
                    <a:pt x="1333500" y="1524"/>
                  </a:lnTo>
                  <a:lnTo>
                    <a:pt x="1333500" y="4571"/>
                  </a:lnTo>
                  <a:lnTo>
                    <a:pt x="1331975" y="4571"/>
                  </a:lnTo>
                  <a:close/>
                </a:path>
                <a:path w="7226934" h="7619">
                  <a:moveTo>
                    <a:pt x="1325880" y="6096"/>
                  </a:moveTo>
                  <a:lnTo>
                    <a:pt x="1325880" y="0"/>
                  </a:lnTo>
                  <a:lnTo>
                    <a:pt x="1331975" y="0"/>
                  </a:lnTo>
                  <a:lnTo>
                    <a:pt x="1331975" y="6096"/>
                  </a:lnTo>
                  <a:lnTo>
                    <a:pt x="1330451" y="6096"/>
                  </a:lnTo>
                  <a:lnTo>
                    <a:pt x="1330451" y="7620"/>
                  </a:lnTo>
                  <a:lnTo>
                    <a:pt x="1327403" y="7620"/>
                  </a:lnTo>
                  <a:lnTo>
                    <a:pt x="1327403" y="6096"/>
                  </a:lnTo>
                  <a:lnTo>
                    <a:pt x="1325880" y="6096"/>
                  </a:lnTo>
                  <a:close/>
                </a:path>
                <a:path w="7226934" h="7619">
                  <a:moveTo>
                    <a:pt x="1368551" y="4571"/>
                  </a:moveTo>
                  <a:lnTo>
                    <a:pt x="1368551" y="1524"/>
                  </a:lnTo>
                  <a:lnTo>
                    <a:pt x="1370075" y="1524"/>
                  </a:lnTo>
                  <a:lnTo>
                    <a:pt x="1370075" y="4571"/>
                  </a:lnTo>
                  <a:lnTo>
                    <a:pt x="1368551" y="4571"/>
                  </a:lnTo>
                  <a:close/>
                </a:path>
                <a:path w="7226934" h="7619">
                  <a:moveTo>
                    <a:pt x="1362455" y="4571"/>
                  </a:moveTo>
                  <a:lnTo>
                    <a:pt x="1362455" y="1524"/>
                  </a:lnTo>
                  <a:lnTo>
                    <a:pt x="1363980" y="0"/>
                  </a:lnTo>
                  <a:lnTo>
                    <a:pt x="1368551" y="0"/>
                  </a:lnTo>
                  <a:lnTo>
                    <a:pt x="1368551" y="6096"/>
                  </a:lnTo>
                  <a:lnTo>
                    <a:pt x="1367027" y="7620"/>
                  </a:lnTo>
                  <a:lnTo>
                    <a:pt x="1365503" y="7620"/>
                  </a:lnTo>
                  <a:lnTo>
                    <a:pt x="1362455" y="4571"/>
                  </a:lnTo>
                  <a:close/>
                </a:path>
                <a:path w="7226934" h="7619">
                  <a:moveTo>
                    <a:pt x="1399032" y="4571"/>
                  </a:moveTo>
                  <a:lnTo>
                    <a:pt x="1399032" y="1524"/>
                  </a:lnTo>
                  <a:lnTo>
                    <a:pt x="1400555" y="0"/>
                  </a:lnTo>
                  <a:lnTo>
                    <a:pt x="1405127" y="0"/>
                  </a:lnTo>
                  <a:lnTo>
                    <a:pt x="1406651" y="1524"/>
                  </a:lnTo>
                  <a:lnTo>
                    <a:pt x="1406651" y="4571"/>
                  </a:lnTo>
                  <a:lnTo>
                    <a:pt x="1403603" y="7620"/>
                  </a:lnTo>
                  <a:lnTo>
                    <a:pt x="1402080" y="7620"/>
                  </a:lnTo>
                  <a:lnTo>
                    <a:pt x="1399032" y="4571"/>
                  </a:lnTo>
                  <a:close/>
                </a:path>
                <a:path w="7226934" h="7619">
                  <a:moveTo>
                    <a:pt x="1435607" y="4571"/>
                  </a:moveTo>
                  <a:lnTo>
                    <a:pt x="1435607" y="1524"/>
                  </a:lnTo>
                  <a:lnTo>
                    <a:pt x="1437132" y="0"/>
                  </a:lnTo>
                  <a:lnTo>
                    <a:pt x="1441703" y="0"/>
                  </a:lnTo>
                  <a:lnTo>
                    <a:pt x="1443227" y="1524"/>
                  </a:lnTo>
                  <a:lnTo>
                    <a:pt x="1443227" y="4571"/>
                  </a:lnTo>
                  <a:lnTo>
                    <a:pt x="1440180" y="7620"/>
                  </a:lnTo>
                  <a:lnTo>
                    <a:pt x="1438655" y="7620"/>
                  </a:lnTo>
                  <a:lnTo>
                    <a:pt x="1435607" y="4571"/>
                  </a:lnTo>
                  <a:close/>
                </a:path>
                <a:path w="7226934" h="7619">
                  <a:moveTo>
                    <a:pt x="1473707" y="6096"/>
                  </a:moveTo>
                  <a:lnTo>
                    <a:pt x="1473707" y="0"/>
                  </a:lnTo>
                  <a:lnTo>
                    <a:pt x="1479803" y="0"/>
                  </a:lnTo>
                  <a:lnTo>
                    <a:pt x="1479803" y="6096"/>
                  </a:lnTo>
                  <a:lnTo>
                    <a:pt x="1478280" y="6096"/>
                  </a:lnTo>
                  <a:lnTo>
                    <a:pt x="1476755" y="7620"/>
                  </a:lnTo>
                  <a:lnTo>
                    <a:pt x="1475232" y="7620"/>
                  </a:lnTo>
                  <a:lnTo>
                    <a:pt x="1475232" y="6096"/>
                  </a:lnTo>
                  <a:lnTo>
                    <a:pt x="1473707" y="6096"/>
                  </a:lnTo>
                  <a:close/>
                </a:path>
                <a:path w="7226934" h="7619">
                  <a:moveTo>
                    <a:pt x="1472184" y="4571"/>
                  </a:moveTo>
                  <a:lnTo>
                    <a:pt x="1472184" y="1524"/>
                  </a:lnTo>
                  <a:lnTo>
                    <a:pt x="1473707" y="1524"/>
                  </a:lnTo>
                  <a:lnTo>
                    <a:pt x="1473707" y="4571"/>
                  </a:lnTo>
                  <a:lnTo>
                    <a:pt x="1472184" y="4571"/>
                  </a:lnTo>
                  <a:close/>
                </a:path>
                <a:path w="7226934" h="7619">
                  <a:moveTo>
                    <a:pt x="1510284" y="6096"/>
                  </a:moveTo>
                  <a:lnTo>
                    <a:pt x="1510284" y="0"/>
                  </a:lnTo>
                  <a:lnTo>
                    <a:pt x="1516380" y="0"/>
                  </a:lnTo>
                  <a:lnTo>
                    <a:pt x="1516380" y="6096"/>
                  </a:lnTo>
                  <a:lnTo>
                    <a:pt x="1514855" y="6096"/>
                  </a:lnTo>
                  <a:lnTo>
                    <a:pt x="1514855" y="7620"/>
                  </a:lnTo>
                  <a:lnTo>
                    <a:pt x="1511807" y="7620"/>
                  </a:lnTo>
                  <a:lnTo>
                    <a:pt x="1511807" y="6096"/>
                  </a:lnTo>
                  <a:lnTo>
                    <a:pt x="1510284" y="6096"/>
                  </a:lnTo>
                  <a:close/>
                </a:path>
                <a:path w="7226934" h="7619">
                  <a:moveTo>
                    <a:pt x="1552955" y="4571"/>
                  </a:moveTo>
                  <a:lnTo>
                    <a:pt x="1552955" y="1524"/>
                  </a:lnTo>
                  <a:lnTo>
                    <a:pt x="1554480" y="1524"/>
                  </a:lnTo>
                  <a:lnTo>
                    <a:pt x="1554480" y="4571"/>
                  </a:lnTo>
                  <a:lnTo>
                    <a:pt x="1552955" y="4571"/>
                  </a:lnTo>
                  <a:close/>
                </a:path>
                <a:path w="7226934" h="7619">
                  <a:moveTo>
                    <a:pt x="1546859" y="6096"/>
                  </a:moveTo>
                  <a:lnTo>
                    <a:pt x="1546859" y="0"/>
                  </a:lnTo>
                  <a:lnTo>
                    <a:pt x="1552955" y="0"/>
                  </a:lnTo>
                  <a:lnTo>
                    <a:pt x="1552955" y="6096"/>
                  </a:lnTo>
                  <a:lnTo>
                    <a:pt x="1551432" y="6096"/>
                  </a:lnTo>
                  <a:lnTo>
                    <a:pt x="1551432" y="7620"/>
                  </a:lnTo>
                  <a:lnTo>
                    <a:pt x="1548384" y="7620"/>
                  </a:lnTo>
                  <a:lnTo>
                    <a:pt x="1548384" y="6096"/>
                  </a:lnTo>
                  <a:lnTo>
                    <a:pt x="1546859" y="6096"/>
                  </a:lnTo>
                  <a:close/>
                </a:path>
                <a:path w="7226934" h="7619">
                  <a:moveTo>
                    <a:pt x="1583435" y="4571"/>
                  </a:moveTo>
                  <a:lnTo>
                    <a:pt x="1583435" y="1524"/>
                  </a:lnTo>
                  <a:lnTo>
                    <a:pt x="1584959" y="0"/>
                  </a:lnTo>
                  <a:lnTo>
                    <a:pt x="1589532" y="0"/>
                  </a:lnTo>
                  <a:lnTo>
                    <a:pt x="1591055" y="1524"/>
                  </a:lnTo>
                  <a:lnTo>
                    <a:pt x="1591055" y="4571"/>
                  </a:lnTo>
                  <a:lnTo>
                    <a:pt x="1588007" y="7620"/>
                  </a:lnTo>
                  <a:lnTo>
                    <a:pt x="1586484" y="7620"/>
                  </a:lnTo>
                  <a:lnTo>
                    <a:pt x="1583435" y="4571"/>
                  </a:lnTo>
                  <a:close/>
                </a:path>
                <a:path w="7226934" h="7619">
                  <a:moveTo>
                    <a:pt x="1620012" y="4571"/>
                  </a:moveTo>
                  <a:lnTo>
                    <a:pt x="1620012" y="1524"/>
                  </a:lnTo>
                  <a:lnTo>
                    <a:pt x="1621535" y="0"/>
                  </a:lnTo>
                  <a:lnTo>
                    <a:pt x="1626107" y="0"/>
                  </a:lnTo>
                  <a:lnTo>
                    <a:pt x="1627632" y="1524"/>
                  </a:lnTo>
                  <a:lnTo>
                    <a:pt x="1627632" y="4571"/>
                  </a:lnTo>
                  <a:lnTo>
                    <a:pt x="1624584" y="7620"/>
                  </a:lnTo>
                  <a:lnTo>
                    <a:pt x="1623059" y="7620"/>
                  </a:lnTo>
                  <a:lnTo>
                    <a:pt x="1620012" y="4571"/>
                  </a:lnTo>
                  <a:close/>
                </a:path>
                <a:path w="7226934" h="7619">
                  <a:moveTo>
                    <a:pt x="1656587" y="4571"/>
                  </a:moveTo>
                  <a:lnTo>
                    <a:pt x="1656587" y="1524"/>
                  </a:lnTo>
                  <a:lnTo>
                    <a:pt x="1658112" y="0"/>
                  </a:lnTo>
                  <a:lnTo>
                    <a:pt x="1662684" y="0"/>
                  </a:lnTo>
                  <a:lnTo>
                    <a:pt x="1664207" y="1524"/>
                  </a:lnTo>
                  <a:lnTo>
                    <a:pt x="1664207" y="4571"/>
                  </a:lnTo>
                  <a:lnTo>
                    <a:pt x="1661159" y="7620"/>
                  </a:lnTo>
                  <a:lnTo>
                    <a:pt x="1659635" y="7620"/>
                  </a:lnTo>
                  <a:lnTo>
                    <a:pt x="1656587" y="4571"/>
                  </a:lnTo>
                  <a:close/>
                </a:path>
                <a:path w="7226934" h="7619">
                  <a:moveTo>
                    <a:pt x="1694687" y="6096"/>
                  </a:moveTo>
                  <a:lnTo>
                    <a:pt x="1694687" y="0"/>
                  </a:lnTo>
                  <a:lnTo>
                    <a:pt x="1700784" y="0"/>
                  </a:lnTo>
                  <a:lnTo>
                    <a:pt x="1700784" y="6096"/>
                  </a:lnTo>
                  <a:lnTo>
                    <a:pt x="1699259" y="6096"/>
                  </a:lnTo>
                  <a:lnTo>
                    <a:pt x="1699259" y="7620"/>
                  </a:lnTo>
                  <a:lnTo>
                    <a:pt x="1696212" y="7620"/>
                  </a:lnTo>
                  <a:lnTo>
                    <a:pt x="1696212" y="6096"/>
                  </a:lnTo>
                  <a:lnTo>
                    <a:pt x="1694687" y="6096"/>
                  </a:lnTo>
                  <a:close/>
                </a:path>
                <a:path w="7226934" h="7619">
                  <a:moveTo>
                    <a:pt x="1693164" y="4571"/>
                  </a:moveTo>
                  <a:lnTo>
                    <a:pt x="1693164" y="1524"/>
                  </a:lnTo>
                  <a:lnTo>
                    <a:pt x="1694687" y="1524"/>
                  </a:lnTo>
                  <a:lnTo>
                    <a:pt x="1694687" y="4571"/>
                  </a:lnTo>
                  <a:lnTo>
                    <a:pt x="1693164" y="4571"/>
                  </a:lnTo>
                  <a:close/>
                </a:path>
                <a:path w="7226934" h="7619">
                  <a:moveTo>
                    <a:pt x="1731264" y="6096"/>
                  </a:moveTo>
                  <a:lnTo>
                    <a:pt x="1731264" y="0"/>
                  </a:lnTo>
                  <a:lnTo>
                    <a:pt x="1737359" y="0"/>
                  </a:lnTo>
                  <a:lnTo>
                    <a:pt x="1737359" y="6096"/>
                  </a:lnTo>
                  <a:lnTo>
                    <a:pt x="1735835" y="6096"/>
                  </a:lnTo>
                  <a:lnTo>
                    <a:pt x="1735835" y="7620"/>
                  </a:lnTo>
                  <a:lnTo>
                    <a:pt x="1732787" y="7620"/>
                  </a:lnTo>
                  <a:lnTo>
                    <a:pt x="1732787" y="6096"/>
                  </a:lnTo>
                  <a:lnTo>
                    <a:pt x="1731264" y="6096"/>
                  </a:lnTo>
                  <a:close/>
                </a:path>
                <a:path w="7226934" h="7619">
                  <a:moveTo>
                    <a:pt x="1773935" y="4571"/>
                  </a:moveTo>
                  <a:lnTo>
                    <a:pt x="1773935" y="1524"/>
                  </a:lnTo>
                  <a:lnTo>
                    <a:pt x="1775459" y="1524"/>
                  </a:lnTo>
                  <a:lnTo>
                    <a:pt x="1775459" y="4571"/>
                  </a:lnTo>
                  <a:lnTo>
                    <a:pt x="1773935" y="4571"/>
                  </a:lnTo>
                  <a:close/>
                </a:path>
                <a:path w="7226934" h="7619">
                  <a:moveTo>
                    <a:pt x="1767839" y="6096"/>
                  </a:moveTo>
                  <a:lnTo>
                    <a:pt x="1767839" y="0"/>
                  </a:lnTo>
                  <a:lnTo>
                    <a:pt x="1773935" y="0"/>
                  </a:lnTo>
                  <a:lnTo>
                    <a:pt x="1773935" y="6096"/>
                  </a:lnTo>
                  <a:lnTo>
                    <a:pt x="1772412" y="6096"/>
                  </a:lnTo>
                  <a:lnTo>
                    <a:pt x="1772412" y="7620"/>
                  </a:lnTo>
                  <a:lnTo>
                    <a:pt x="1770887" y="7620"/>
                  </a:lnTo>
                  <a:lnTo>
                    <a:pt x="1769364" y="6096"/>
                  </a:lnTo>
                  <a:lnTo>
                    <a:pt x="1767839" y="6096"/>
                  </a:lnTo>
                  <a:close/>
                </a:path>
                <a:path w="7226934" h="7619">
                  <a:moveTo>
                    <a:pt x="1804416" y="4571"/>
                  </a:moveTo>
                  <a:lnTo>
                    <a:pt x="1804416" y="1524"/>
                  </a:lnTo>
                  <a:lnTo>
                    <a:pt x="1805939" y="0"/>
                  </a:lnTo>
                  <a:lnTo>
                    <a:pt x="1810512" y="0"/>
                  </a:lnTo>
                  <a:lnTo>
                    <a:pt x="1812035" y="1524"/>
                  </a:lnTo>
                  <a:lnTo>
                    <a:pt x="1812035" y="4571"/>
                  </a:lnTo>
                  <a:lnTo>
                    <a:pt x="1808987" y="7620"/>
                  </a:lnTo>
                  <a:lnTo>
                    <a:pt x="1807464" y="7620"/>
                  </a:lnTo>
                  <a:lnTo>
                    <a:pt x="1804416" y="4571"/>
                  </a:lnTo>
                  <a:close/>
                </a:path>
                <a:path w="7226934" h="7619">
                  <a:moveTo>
                    <a:pt x="1840991" y="4571"/>
                  </a:moveTo>
                  <a:lnTo>
                    <a:pt x="1840991" y="1524"/>
                  </a:lnTo>
                  <a:lnTo>
                    <a:pt x="1842516" y="0"/>
                  </a:lnTo>
                  <a:lnTo>
                    <a:pt x="1847087" y="0"/>
                  </a:lnTo>
                  <a:lnTo>
                    <a:pt x="1848612" y="1524"/>
                  </a:lnTo>
                  <a:lnTo>
                    <a:pt x="1848612" y="4571"/>
                  </a:lnTo>
                  <a:lnTo>
                    <a:pt x="1845564" y="7620"/>
                  </a:lnTo>
                  <a:lnTo>
                    <a:pt x="1844039" y="7620"/>
                  </a:lnTo>
                  <a:lnTo>
                    <a:pt x="1840991" y="4571"/>
                  </a:lnTo>
                  <a:close/>
                </a:path>
                <a:path w="7226934" h="7619">
                  <a:moveTo>
                    <a:pt x="1879091" y="6096"/>
                  </a:moveTo>
                  <a:lnTo>
                    <a:pt x="1879091" y="0"/>
                  </a:lnTo>
                  <a:lnTo>
                    <a:pt x="1883664" y="0"/>
                  </a:lnTo>
                  <a:lnTo>
                    <a:pt x="1885187" y="1524"/>
                  </a:lnTo>
                  <a:lnTo>
                    <a:pt x="1885187" y="4571"/>
                  </a:lnTo>
                  <a:lnTo>
                    <a:pt x="1882139" y="7620"/>
                  </a:lnTo>
                  <a:lnTo>
                    <a:pt x="1880616" y="7620"/>
                  </a:lnTo>
                  <a:lnTo>
                    <a:pt x="1879091" y="6096"/>
                  </a:lnTo>
                  <a:close/>
                </a:path>
                <a:path w="7226934" h="7619">
                  <a:moveTo>
                    <a:pt x="1877568" y="4571"/>
                  </a:moveTo>
                  <a:lnTo>
                    <a:pt x="1877568" y="1524"/>
                  </a:lnTo>
                  <a:lnTo>
                    <a:pt x="1879091" y="1524"/>
                  </a:lnTo>
                  <a:lnTo>
                    <a:pt x="1879091" y="4571"/>
                  </a:lnTo>
                  <a:lnTo>
                    <a:pt x="1877568" y="4571"/>
                  </a:lnTo>
                  <a:close/>
                </a:path>
                <a:path w="7226934" h="7619">
                  <a:moveTo>
                    <a:pt x="1915668" y="6096"/>
                  </a:moveTo>
                  <a:lnTo>
                    <a:pt x="1915668" y="0"/>
                  </a:lnTo>
                  <a:lnTo>
                    <a:pt x="1921764" y="0"/>
                  </a:lnTo>
                  <a:lnTo>
                    <a:pt x="1921764" y="6096"/>
                  </a:lnTo>
                  <a:lnTo>
                    <a:pt x="1920239" y="6096"/>
                  </a:lnTo>
                  <a:lnTo>
                    <a:pt x="1920239" y="7620"/>
                  </a:lnTo>
                  <a:lnTo>
                    <a:pt x="1917191" y="7620"/>
                  </a:lnTo>
                  <a:lnTo>
                    <a:pt x="1917191" y="6096"/>
                  </a:lnTo>
                  <a:lnTo>
                    <a:pt x="1915668" y="6096"/>
                  </a:lnTo>
                  <a:close/>
                </a:path>
                <a:path w="7226934" h="7619">
                  <a:moveTo>
                    <a:pt x="1914143" y="4571"/>
                  </a:moveTo>
                  <a:lnTo>
                    <a:pt x="1914143" y="1524"/>
                  </a:lnTo>
                  <a:lnTo>
                    <a:pt x="1915668" y="1524"/>
                  </a:lnTo>
                  <a:lnTo>
                    <a:pt x="1915668" y="4571"/>
                  </a:lnTo>
                  <a:lnTo>
                    <a:pt x="1914143" y="4571"/>
                  </a:lnTo>
                  <a:close/>
                </a:path>
                <a:path w="7226934" h="7619">
                  <a:moveTo>
                    <a:pt x="1952243" y="6096"/>
                  </a:moveTo>
                  <a:lnTo>
                    <a:pt x="1952243" y="0"/>
                  </a:lnTo>
                  <a:lnTo>
                    <a:pt x="1958339" y="0"/>
                  </a:lnTo>
                  <a:lnTo>
                    <a:pt x="1958339" y="6096"/>
                  </a:lnTo>
                  <a:lnTo>
                    <a:pt x="1956816" y="6096"/>
                  </a:lnTo>
                  <a:lnTo>
                    <a:pt x="1956816" y="7620"/>
                  </a:lnTo>
                  <a:lnTo>
                    <a:pt x="1953768" y="7620"/>
                  </a:lnTo>
                  <a:lnTo>
                    <a:pt x="1953768" y="6096"/>
                  </a:lnTo>
                  <a:lnTo>
                    <a:pt x="1952243" y="6096"/>
                  </a:lnTo>
                  <a:close/>
                </a:path>
                <a:path w="7226934" h="7619">
                  <a:moveTo>
                    <a:pt x="1994916" y="4571"/>
                  </a:moveTo>
                  <a:lnTo>
                    <a:pt x="1994916" y="1524"/>
                  </a:lnTo>
                  <a:lnTo>
                    <a:pt x="1996439" y="1524"/>
                  </a:lnTo>
                  <a:lnTo>
                    <a:pt x="1996439" y="4571"/>
                  </a:lnTo>
                  <a:lnTo>
                    <a:pt x="1994916" y="4571"/>
                  </a:lnTo>
                  <a:close/>
                </a:path>
                <a:path w="7226934" h="7619">
                  <a:moveTo>
                    <a:pt x="1988819" y="6096"/>
                  </a:moveTo>
                  <a:lnTo>
                    <a:pt x="1988819" y="0"/>
                  </a:lnTo>
                  <a:lnTo>
                    <a:pt x="1994916" y="0"/>
                  </a:lnTo>
                  <a:lnTo>
                    <a:pt x="1994916" y="6096"/>
                  </a:lnTo>
                  <a:lnTo>
                    <a:pt x="1993391" y="6096"/>
                  </a:lnTo>
                  <a:lnTo>
                    <a:pt x="1993391" y="7620"/>
                  </a:lnTo>
                  <a:lnTo>
                    <a:pt x="1991868" y="7620"/>
                  </a:lnTo>
                  <a:lnTo>
                    <a:pt x="1990343" y="6096"/>
                  </a:lnTo>
                  <a:lnTo>
                    <a:pt x="1988819" y="6096"/>
                  </a:lnTo>
                  <a:close/>
                </a:path>
                <a:path w="7226934" h="7619">
                  <a:moveTo>
                    <a:pt x="2025396" y="4571"/>
                  </a:moveTo>
                  <a:lnTo>
                    <a:pt x="2025396" y="1524"/>
                  </a:lnTo>
                  <a:lnTo>
                    <a:pt x="2026919" y="0"/>
                  </a:lnTo>
                  <a:lnTo>
                    <a:pt x="2031491" y="0"/>
                  </a:lnTo>
                  <a:lnTo>
                    <a:pt x="2033016" y="1524"/>
                  </a:lnTo>
                  <a:lnTo>
                    <a:pt x="2033016" y="4571"/>
                  </a:lnTo>
                  <a:lnTo>
                    <a:pt x="2029968" y="7620"/>
                  </a:lnTo>
                  <a:lnTo>
                    <a:pt x="2028443" y="7620"/>
                  </a:lnTo>
                  <a:lnTo>
                    <a:pt x="2025396" y="4571"/>
                  </a:lnTo>
                  <a:close/>
                </a:path>
                <a:path w="7226934" h="7619">
                  <a:moveTo>
                    <a:pt x="2061971" y="4571"/>
                  </a:moveTo>
                  <a:lnTo>
                    <a:pt x="2061971" y="1524"/>
                  </a:lnTo>
                  <a:lnTo>
                    <a:pt x="2063496" y="0"/>
                  </a:lnTo>
                  <a:lnTo>
                    <a:pt x="2068068" y="0"/>
                  </a:lnTo>
                  <a:lnTo>
                    <a:pt x="2069591" y="1524"/>
                  </a:lnTo>
                  <a:lnTo>
                    <a:pt x="2069591" y="4571"/>
                  </a:lnTo>
                  <a:lnTo>
                    <a:pt x="2066543" y="7620"/>
                  </a:lnTo>
                  <a:lnTo>
                    <a:pt x="2065019" y="7620"/>
                  </a:lnTo>
                  <a:lnTo>
                    <a:pt x="2061971" y="4571"/>
                  </a:lnTo>
                  <a:close/>
                </a:path>
                <a:path w="7226934" h="7619">
                  <a:moveTo>
                    <a:pt x="2100071" y="6096"/>
                  </a:moveTo>
                  <a:lnTo>
                    <a:pt x="2100071" y="0"/>
                  </a:lnTo>
                  <a:lnTo>
                    <a:pt x="2104643" y="0"/>
                  </a:lnTo>
                  <a:lnTo>
                    <a:pt x="2106168" y="1524"/>
                  </a:lnTo>
                  <a:lnTo>
                    <a:pt x="2106168" y="4571"/>
                  </a:lnTo>
                  <a:lnTo>
                    <a:pt x="2103119" y="7620"/>
                  </a:lnTo>
                  <a:lnTo>
                    <a:pt x="2101596" y="7620"/>
                  </a:lnTo>
                  <a:lnTo>
                    <a:pt x="2100071" y="6096"/>
                  </a:lnTo>
                  <a:close/>
                </a:path>
                <a:path w="7226934" h="7619">
                  <a:moveTo>
                    <a:pt x="2098548" y="4571"/>
                  </a:moveTo>
                  <a:lnTo>
                    <a:pt x="2098548" y="1524"/>
                  </a:lnTo>
                  <a:lnTo>
                    <a:pt x="2100071" y="1524"/>
                  </a:lnTo>
                  <a:lnTo>
                    <a:pt x="2100071" y="4571"/>
                  </a:lnTo>
                  <a:lnTo>
                    <a:pt x="2098548" y="4571"/>
                  </a:lnTo>
                  <a:close/>
                </a:path>
                <a:path w="7226934" h="7619">
                  <a:moveTo>
                    <a:pt x="2136648" y="6096"/>
                  </a:moveTo>
                  <a:lnTo>
                    <a:pt x="2136648" y="0"/>
                  </a:lnTo>
                  <a:lnTo>
                    <a:pt x="2142743" y="0"/>
                  </a:lnTo>
                  <a:lnTo>
                    <a:pt x="2142743" y="6096"/>
                  </a:lnTo>
                  <a:lnTo>
                    <a:pt x="2141219" y="6096"/>
                  </a:lnTo>
                  <a:lnTo>
                    <a:pt x="2141219" y="7620"/>
                  </a:lnTo>
                  <a:lnTo>
                    <a:pt x="2138171" y="7620"/>
                  </a:lnTo>
                  <a:lnTo>
                    <a:pt x="2138171" y="6096"/>
                  </a:lnTo>
                  <a:lnTo>
                    <a:pt x="2136648" y="6096"/>
                  </a:lnTo>
                  <a:close/>
                </a:path>
                <a:path w="7226934" h="7619">
                  <a:moveTo>
                    <a:pt x="2135123" y="4571"/>
                  </a:moveTo>
                  <a:lnTo>
                    <a:pt x="2135123" y="1524"/>
                  </a:lnTo>
                  <a:lnTo>
                    <a:pt x="2136648" y="1524"/>
                  </a:lnTo>
                  <a:lnTo>
                    <a:pt x="2136648" y="4571"/>
                  </a:lnTo>
                  <a:lnTo>
                    <a:pt x="2135123" y="4571"/>
                  </a:lnTo>
                  <a:close/>
                </a:path>
                <a:path w="7226934" h="7619">
                  <a:moveTo>
                    <a:pt x="2173223" y="6096"/>
                  </a:moveTo>
                  <a:lnTo>
                    <a:pt x="2173223" y="0"/>
                  </a:lnTo>
                  <a:lnTo>
                    <a:pt x="2179319" y="0"/>
                  </a:lnTo>
                  <a:lnTo>
                    <a:pt x="2179319" y="6096"/>
                  </a:lnTo>
                  <a:lnTo>
                    <a:pt x="2177796" y="6096"/>
                  </a:lnTo>
                  <a:lnTo>
                    <a:pt x="2177796" y="7620"/>
                  </a:lnTo>
                  <a:lnTo>
                    <a:pt x="2174748" y="7620"/>
                  </a:lnTo>
                  <a:lnTo>
                    <a:pt x="2174748" y="6096"/>
                  </a:lnTo>
                  <a:lnTo>
                    <a:pt x="2173223" y="6096"/>
                  </a:lnTo>
                  <a:close/>
                </a:path>
                <a:path w="7226934" h="7619">
                  <a:moveTo>
                    <a:pt x="2215896" y="4571"/>
                  </a:moveTo>
                  <a:lnTo>
                    <a:pt x="2215896" y="1524"/>
                  </a:lnTo>
                  <a:lnTo>
                    <a:pt x="2217419" y="1524"/>
                  </a:lnTo>
                  <a:lnTo>
                    <a:pt x="2217419" y="4571"/>
                  </a:lnTo>
                  <a:lnTo>
                    <a:pt x="2215896" y="4571"/>
                  </a:lnTo>
                  <a:close/>
                </a:path>
                <a:path w="7226934" h="7619">
                  <a:moveTo>
                    <a:pt x="2209800" y="4571"/>
                  </a:moveTo>
                  <a:lnTo>
                    <a:pt x="2209800" y="1524"/>
                  </a:lnTo>
                  <a:lnTo>
                    <a:pt x="2211323" y="0"/>
                  </a:lnTo>
                  <a:lnTo>
                    <a:pt x="2215896" y="0"/>
                  </a:lnTo>
                  <a:lnTo>
                    <a:pt x="2215896" y="6096"/>
                  </a:lnTo>
                  <a:lnTo>
                    <a:pt x="2214371" y="6096"/>
                  </a:lnTo>
                  <a:lnTo>
                    <a:pt x="2214371" y="7620"/>
                  </a:lnTo>
                  <a:lnTo>
                    <a:pt x="2212848" y="7620"/>
                  </a:lnTo>
                  <a:lnTo>
                    <a:pt x="2209800" y="4571"/>
                  </a:lnTo>
                  <a:close/>
                </a:path>
                <a:path w="7226934" h="7619">
                  <a:moveTo>
                    <a:pt x="2246375" y="4571"/>
                  </a:moveTo>
                  <a:lnTo>
                    <a:pt x="2246375" y="1524"/>
                  </a:lnTo>
                  <a:lnTo>
                    <a:pt x="2247900" y="0"/>
                  </a:lnTo>
                  <a:lnTo>
                    <a:pt x="2252471" y="0"/>
                  </a:lnTo>
                  <a:lnTo>
                    <a:pt x="2253996" y="1524"/>
                  </a:lnTo>
                  <a:lnTo>
                    <a:pt x="2253996" y="4571"/>
                  </a:lnTo>
                  <a:lnTo>
                    <a:pt x="2250948" y="7620"/>
                  </a:lnTo>
                  <a:lnTo>
                    <a:pt x="2249423" y="7620"/>
                  </a:lnTo>
                  <a:lnTo>
                    <a:pt x="2246375" y="4571"/>
                  </a:lnTo>
                  <a:close/>
                </a:path>
                <a:path w="7226934" h="7619">
                  <a:moveTo>
                    <a:pt x="2282952" y="4571"/>
                  </a:moveTo>
                  <a:lnTo>
                    <a:pt x="2282952" y="1524"/>
                  </a:lnTo>
                  <a:lnTo>
                    <a:pt x="2284475" y="0"/>
                  </a:lnTo>
                  <a:lnTo>
                    <a:pt x="2289048" y="0"/>
                  </a:lnTo>
                  <a:lnTo>
                    <a:pt x="2290571" y="1524"/>
                  </a:lnTo>
                  <a:lnTo>
                    <a:pt x="2290571" y="4571"/>
                  </a:lnTo>
                  <a:lnTo>
                    <a:pt x="2287523" y="7620"/>
                  </a:lnTo>
                  <a:lnTo>
                    <a:pt x="2286000" y="7620"/>
                  </a:lnTo>
                  <a:lnTo>
                    <a:pt x="2282952" y="4571"/>
                  </a:lnTo>
                  <a:close/>
                </a:path>
                <a:path w="7226934" h="7619">
                  <a:moveTo>
                    <a:pt x="2321052" y="6096"/>
                  </a:moveTo>
                  <a:lnTo>
                    <a:pt x="2321052" y="0"/>
                  </a:lnTo>
                  <a:lnTo>
                    <a:pt x="2325623" y="0"/>
                  </a:lnTo>
                  <a:lnTo>
                    <a:pt x="2327148" y="1524"/>
                  </a:lnTo>
                  <a:lnTo>
                    <a:pt x="2327148" y="4571"/>
                  </a:lnTo>
                  <a:lnTo>
                    <a:pt x="2324100" y="7620"/>
                  </a:lnTo>
                  <a:lnTo>
                    <a:pt x="2322575" y="7620"/>
                  </a:lnTo>
                  <a:lnTo>
                    <a:pt x="2321052" y="6096"/>
                  </a:lnTo>
                  <a:close/>
                </a:path>
                <a:path w="7226934" h="7619">
                  <a:moveTo>
                    <a:pt x="2319527" y="4571"/>
                  </a:moveTo>
                  <a:lnTo>
                    <a:pt x="2319527" y="1524"/>
                  </a:lnTo>
                  <a:lnTo>
                    <a:pt x="2321052" y="1524"/>
                  </a:lnTo>
                  <a:lnTo>
                    <a:pt x="2321052" y="4571"/>
                  </a:lnTo>
                  <a:lnTo>
                    <a:pt x="2319527" y="4571"/>
                  </a:lnTo>
                  <a:close/>
                </a:path>
                <a:path w="7226934" h="7619">
                  <a:moveTo>
                    <a:pt x="2357627" y="6096"/>
                  </a:moveTo>
                  <a:lnTo>
                    <a:pt x="2357627" y="0"/>
                  </a:lnTo>
                  <a:lnTo>
                    <a:pt x="2363723" y="0"/>
                  </a:lnTo>
                  <a:lnTo>
                    <a:pt x="2363723" y="6096"/>
                  </a:lnTo>
                  <a:lnTo>
                    <a:pt x="2362200" y="6096"/>
                  </a:lnTo>
                  <a:lnTo>
                    <a:pt x="2362200" y="7620"/>
                  </a:lnTo>
                  <a:lnTo>
                    <a:pt x="2359152" y="7620"/>
                  </a:lnTo>
                  <a:lnTo>
                    <a:pt x="2359152" y="6096"/>
                  </a:lnTo>
                  <a:lnTo>
                    <a:pt x="2357627" y="6096"/>
                  </a:lnTo>
                  <a:close/>
                </a:path>
                <a:path w="7226934" h="7619">
                  <a:moveTo>
                    <a:pt x="2356103" y="4571"/>
                  </a:moveTo>
                  <a:lnTo>
                    <a:pt x="2356103" y="1524"/>
                  </a:lnTo>
                  <a:lnTo>
                    <a:pt x="2357627" y="1524"/>
                  </a:lnTo>
                  <a:lnTo>
                    <a:pt x="2357627" y="4571"/>
                  </a:lnTo>
                  <a:lnTo>
                    <a:pt x="2356103" y="4571"/>
                  </a:lnTo>
                  <a:close/>
                </a:path>
                <a:path w="7226934" h="7619">
                  <a:moveTo>
                    <a:pt x="2394203" y="6096"/>
                  </a:moveTo>
                  <a:lnTo>
                    <a:pt x="2394203" y="0"/>
                  </a:lnTo>
                  <a:lnTo>
                    <a:pt x="2400300" y="0"/>
                  </a:lnTo>
                  <a:lnTo>
                    <a:pt x="2400300" y="6096"/>
                  </a:lnTo>
                  <a:lnTo>
                    <a:pt x="2398775" y="6096"/>
                  </a:lnTo>
                  <a:lnTo>
                    <a:pt x="2398775" y="7620"/>
                  </a:lnTo>
                  <a:lnTo>
                    <a:pt x="2395727" y="7620"/>
                  </a:lnTo>
                  <a:lnTo>
                    <a:pt x="2395727" y="6096"/>
                  </a:lnTo>
                  <a:lnTo>
                    <a:pt x="2394203" y="6096"/>
                  </a:lnTo>
                  <a:close/>
                </a:path>
                <a:path w="7226934" h="7619">
                  <a:moveTo>
                    <a:pt x="2436875" y="4571"/>
                  </a:moveTo>
                  <a:lnTo>
                    <a:pt x="2436875" y="1524"/>
                  </a:lnTo>
                  <a:lnTo>
                    <a:pt x="2438400" y="1524"/>
                  </a:lnTo>
                  <a:lnTo>
                    <a:pt x="2438400" y="4571"/>
                  </a:lnTo>
                  <a:lnTo>
                    <a:pt x="2436875" y="4571"/>
                  </a:lnTo>
                  <a:close/>
                </a:path>
                <a:path w="7226934" h="7619">
                  <a:moveTo>
                    <a:pt x="2430780" y="4571"/>
                  </a:moveTo>
                  <a:lnTo>
                    <a:pt x="2430780" y="1524"/>
                  </a:lnTo>
                  <a:lnTo>
                    <a:pt x="2432303" y="0"/>
                  </a:lnTo>
                  <a:lnTo>
                    <a:pt x="2436875" y="0"/>
                  </a:lnTo>
                  <a:lnTo>
                    <a:pt x="2436875" y="6096"/>
                  </a:lnTo>
                  <a:lnTo>
                    <a:pt x="2435352" y="6096"/>
                  </a:lnTo>
                  <a:lnTo>
                    <a:pt x="2435352" y="7620"/>
                  </a:lnTo>
                  <a:lnTo>
                    <a:pt x="2433827" y="7620"/>
                  </a:lnTo>
                  <a:lnTo>
                    <a:pt x="2430780" y="4571"/>
                  </a:lnTo>
                  <a:close/>
                </a:path>
                <a:path w="7226934" h="7619">
                  <a:moveTo>
                    <a:pt x="2467355" y="4571"/>
                  </a:moveTo>
                  <a:lnTo>
                    <a:pt x="2467355" y="1524"/>
                  </a:lnTo>
                  <a:lnTo>
                    <a:pt x="2468880" y="0"/>
                  </a:lnTo>
                  <a:lnTo>
                    <a:pt x="2473452" y="0"/>
                  </a:lnTo>
                  <a:lnTo>
                    <a:pt x="2474975" y="1524"/>
                  </a:lnTo>
                  <a:lnTo>
                    <a:pt x="2474975" y="4571"/>
                  </a:lnTo>
                  <a:lnTo>
                    <a:pt x="2471927" y="7620"/>
                  </a:lnTo>
                  <a:lnTo>
                    <a:pt x="2470403" y="7620"/>
                  </a:lnTo>
                  <a:lnTo>
                    <a:pt x="2467355" y="4571"/>
                  </a:lnTo>
                  <a:close/>
                </a:path>
                <a:path w="7226934" h="7619">
                  <a:moveTo>
                    <a:pt x="2503932" y="4571"/>
                  </a:moveTo>
                  <a:lnTo>
                    <a:pt x="2503932" y="1524"/>
                  </a:lnTo>
                  <a:lnTo>
                    <a:pt x="2505455" y="0"/>
                  </a:lnTo>
                  <a:lnTo>
                    <a:pt x="2510027" y="0"/>
                  </a:lnTo>
                  <a:lnTo>
                    <a:pt x="2511552" y="1524"/>
                  </a:lnTo>
                  <a:lnTo>
                    <a:pt x="2511552" y="4571"/>
                  </a:lnTo>
                  <a:lnTo>
                    <a:pt x="2508503" y="7620"/>
                  </a:lnTo>
                  <a:lnTo>
                    <a:pt x="2506980" y="7620"/>
                  </a:lnTo>
                  <a:lnTo>
                    <a:pt x="2503932" y="4571"/>
                  </a:lnTo>
                  <a:close/>
                </a:path>
                <a:path w="7226934" h="7619">
                  <a:moveTo>
                    <a:pt x="2542032" y="6096"/>
                  </a:moveTo>
                  <a:lnTo>
                    <a:pt x="2542032" y="0"/>
                  </a:lnTo>
                  <a:lnTo>
                    <a:pt x="2546603" y="0"/>
                  </a:lnTo>
                  <a:lnTo>
                    <a:pt x="2548127" y="1524"/>
                  </a:lnTo>
                  <a:lnTo>
                    <a:pt x="2548127" y="4571"/>
                  </a:lnTo>
                  <a:lnTo>
                    <a:pt x="2545080" y="7620"/>
                  </a:lnTo>
                  <a:lnTo>
                    <a:pt x="2543555" y="7620"/>
                  </a:lnTo>
                  <a:lnTo>
                    <a:pt x="2543555" y="6096"/>
                  </a:lnTo>
                  <a:lnTo>
                    <a:pt x="2542032" y="6096"/>
                  </a:lnTo>
                  <a:close/>
                </a:path>
                <a:path w="7226934" h="7619">
                  <a:moveTo>
                    <a:pt x="2540507" y="4571"/>
                  </a:moveTo>
                  <a:lnTo>
                    <a:pt x="2540507" y="1524"/>
                  </a:lnTo>
                  <a:lnTo>
                    <a:pt x="2542032" y="1524"/>
                  </a:lnTo>
                  <a:lnTo>
                    <a:pt x="2542032" y="4571"/>
                  </a:lnTo>
                  <a:lnTo>
                    <a:pt x="2540507" y="4571"/>
                  </a:lnTo>
                  <a:close/>
                </a:path>
                <a:path w="7226934" h="7619">
                  <a:moveTo>
                    <a:pt x="2578607" y="6096"/>
                  </a:moveTo>
                  <a:lnTo>
                    <a:pt x="2578607" y="0"/>
                  </a:lnTo>
                  <a:lnTo>
                    <a:pt x="2584703" y="0"/>
                  </a:lnTo>
                  <a:lnTo>
                    <a:pt x="2584703" y="6096"/>
                  </a:lnTo>
                  <a:lnTo>
                    <a:pt x="2583180" y="6096"/>
                  </a:lnTo>
                  <a:lnTo>
                    <a:pt x="2583180" y="7620"/>
                  </a:lnTo>
                  <a:lnTo>
                    <a:pt x="2580132" y="7620"/>
                  </a:lnTo>
                  <a:lnTo>
                    <a:pt x="2580132" y="6096"/>
                  </a:lnTo>
                  <a:lnTo>
                    <a:pt x="2578607" y="6096"/>
                  </a:lnTo>
                  <a:close/>
                </a:path>
                <a:path w="7226934" h="7619">
                  <a:moveTo>
                    <a:pt x="2577084" y="4571"/>
                  </a:moveTo>
                  <a:lnTo>
                    <a:pt x="2577084" y="1524"/>
                  </a:lnTo>
                  <a:lnTo>
                    <a:pt x="2578607" y="1524"/>
                  </a:lnTo>
                  <a:lnTo>
                    <a:pt x="2578607" y="4571"/>
                  </a:lnTo>
                  <a:lnTo>
                    <a:pt x="2577084" y="4571"/>
                  </a:lnTo>
                  <a:close/>
                </a:path>
                <a:path w="7226934" h="7619">
                  <a:moveTo>
                    <a:pt x="2621280" y="4571"/>
                  </a:moveTo>
                  <a:lnTo>
                    <a:pt x="2621280" y="1524"/>
                  </a:lnTo>
                  <a:lnTo>
                    <a:pt x="2622803" y="1524"/>
                  </a:lnTo>
                  <a:lnTo>
                    <a:pt x="2622803" y="4571"/>
                  </a:lnTo>
                  <a:lnTo>
                    <a:pt x="2621280" y="4571"/>
                  </a:lnTo>
                  <a:close/>
                </a:path>
                <a:path w="7226934" h="7619">
                  <a:moveTo>
                    <a:pt x="2615184" y="6096"/>
                  </a:moveTo>
                  <a:lnTo>
                    <a:pt x="2615184" y="0"/>
                  </a:lnTo>
                  <a:lnTo>
                    <a:pt x="2621280" y="0"/>
                  </a:lnTo>
                  <a:lnTo>
                    <a:pt x="2621280" y="6096"/>
                  </a:lnTo>
                  <a:lnTo>
                    <a:pt x="2619755" y="6096"/>
                  </a:lnTo>
                  <a:lnTo>
                    <a:pt x="2619755" y="7620"/>
                  </a:lnTo>
                  <a:lnTo>
                    <a:pt x="2616707" y="7620"/>
                  </a:lnTo>
                  <a:lnTo>
                    <a:pt x="2616707" y="6096"/>
                  </a:lnTo>
                  <a:lnTo>
                    <a:pt x="2615184" y="6096"/>
                  </a:lnTo>
                  <a:close/>
                </a:path>
                <a:path w="7226934" h="7619">
                  <a:moveTo>
                    <a:pt x="2657855" y="4571"/>
                  </a:moveTo>
                  <a:lnTo>
                    <a:pt x="2657855" y="1524"/>
                  </a:lnTo>
                  <a:lnTo>
                    <a:pt x="2659380" y="1524"/>
                  </a:lnTo>
                  <a:lnTo>
                    <a:pt x="2659380" y="4571"/>
                  </a:lnTo>
                  <a:lnTo>
                    <a:pt x="2657855" y="4571"/>
                  </a:lnTo>
                  <a:close/>
                </a:path>
                <a:path w="7226934" h="7619">
                  <a:moveTo>
                    <a:pt x="2651759" y="4571"/>
                  </a:moveTo>
                  <a:lnTo>
                    <a:pt x="2651759" y="1524"/>
                  </a:lnTo>
                  <a:lnTo>
                    <a:pt x="2653284" y="0"/>
                  </a:lnTo>
                  <a:lnTo>
                    <a:pt x="2657855" y="0"/>
                  </a:lnTo>
                  <a:lnTo>
                    <a:pt x="2657855" y="6096"/>
                  </a:lnTo>
                  <a:lnTo>
                    <a:pt x="2656332" y="6096"/>
                  </a:lnTo>
                  <a:lnTo>
                    <a:pt x="2656332" y="7620"/>
                  </a:lnTo>
                  <a:lnTo>
                    <a:pt x="2654807" y="7620"/>
                  </a:lnTo>
                  <a:lnTo>
                    <a:pt x="2651759" y="4571"/>
                  </a:lnTo>
                  <a:close/>
                </a:path>
                <a:path w="7226934" h="7619">
                  <a:moveTo>
                    <a:pt x="2688335" y="4571"/>
                  </a:moveTo>
                  <a:lnTo>
                    <a:pt x="2688335" y="1524"/>
                  </a:lnTo>
                  <a:lnTo>
                    <a:pt x="2689859" y="0"/>
                  </a:lnTo>
                  <a:lnTo>
                    <a:pt x="2694432" y="0"/>
                  </a:lnTo>
                  <a:lnTo>
                    <a:pt x="2695955" y="1524"/>
                  </a:lnTo>
                  <a:lnTo>
                    <a:pt x="2695955" y="4571"/>
                  </a:lnTo>
                  <a:lnTo>
                    <a:pt x="2692907" y="7620"/>
                  </a:lnTo>
                  <a:lnTo>
                    <a:pt x="2691384" y="7620"/>
                  </a:lnTo>
                  <a:lnTo>
                    <a:pt x="2688335" y="4571"/>
                  </a:lnTo>
                  <a:close/>
                </a:path>
                <a:path w="7226934" h="7619">
                  <a:moveTo>
                    <a:pt x="2724912" y="4571"/>
                  </a:moveTo>
                  <a:lnTo>
                    <a:pt x="2724912" y="1524"/>
                  </a:lnTo>
                  <a:lnTo>
                    <a:pt x="2726435" y="0"/>
                  </a:lnTo>
                  <a:lnTo>
                    <a:pt x="2731007" y="0"/>
                  </a:lnTo>
                  <a:lnTo>
                    <a:pt x="2732532" y="1524"/>
                  </a:lnTo>
                  <a:lnTo>
                    <a:pt x="2732532" y="4571"/>
                  </a:lnTo>
                  <a:lnTo>
                    <a:pt x="2729484" y="7620"/>
                  </a:lnTo>
                  <a:lnTo>
                    <a:pt x="2727959" y="7620"/>
                  </a:lnTo>
                  <a:lnTo>
                    <a:pt x="2724912" y="4571"/>
                  </a:lnTo>
                  <a:close/>
                </a:path>
                <a:path w="7226934" h="7619">
                  <a:moveTo>
                    <a:pt x="2763012" y="6096"/>
                  </a:moveTo>
                  <a:lnTo>
                    <a:pt x="2763012" y="0"/>
                  </a:lnTo>
                  <a:lnTo>
                    <a:pt x="2767584" y="0"/>
                  </a:lnTo>
                  <a:lnTo>
                    <a:pt x="2769107" y="1524"/>
                  </a:lnTo>
                  <a:lnTo>
                    <a:pt x="2769107" y="4571"/>
                  </a:lnTo>
                  <a:lnTo>
                    <a:pt x="2766059" y="7620"/>
                  </a:lnTo>
                  <a:lnTo>
                    <a:pt x="2764535" y="7620"/>
                  </a:lnTo>
                  <a:lnTo>
                    <a:pt x="2764535" y="6096"/>
                  </a:lnTo>
                  <a:lnTo>
                    <a:pt x="2763012" y="6096"/>
                  </a:lnTo>
                  <a:close/>
                </a:path>
                <a:path w="7226934" h="7619">
                  <a:moveTo>
                    <a:pt x="2761487" y="4571"/>
                  </a:moveTo>
                  <a:lnTo>
                    <a:pt x="2761487" y="1524"/>
                  </a:lnTo>
                  <a:lnTo>
                    <a:pt x="2763012" y="1524"/>
                  </a:lnTo>
                  <a:lnTo>
                    <a:pt x="2763012" y="4571"/>
                  </a:lnTo>
                  <a:lnTo>
                    <a:pt x="2761487" y="4571"/>
                  </a:lnTo>
                  <a:close/>
                </a:path>
                <a:path w="7226934" h="7619">
                  <a:moveTo>
                    <a:pt x="2799587" y="6096"/>
                  </a:moveTo>
                  <a:lnTo>
                    <a:pt x="2799587" y="0"/>
                  </a:lnTo>
                  <a:lnTo>
                    <a:pt x="2805684" y="0"/>
                  </a:lnTo>
                  <a:lnTo>
                    <a:pt x="2805684" y="6096"/>
                  </a:lnTo>
                  <a:lnTo>
                    <a:pt x="2804159" y="6096"/>
                  </a:lnTo>
                  <a:lnTo>
                    <a:pt x="2804159" y="7620"/>
                  </a:lnTo>
                  <a:lnTo>
                    <a:pt x="2801112" y="7620"/>
                  </a:lnTo>
                  <a:lnTo>
                    <a:pt x="2801112" y="6096"/>
                  </a:lnTo>
                  <a:lnTo>
                    <a:pt x="2799587" y="6096"/>
                  </a:lnTo>
                  <a:close/>
                </a:path>
                <a:path w="7226934" h="7619">
                  <a:moveTo>
                    <a:pt x="2842259" y="4571"/>
                  </a:moveTo>
                  <a:lnTo>
                    <a:pt x="2842259" y="1524"/>
                  </a:lnTo>
                  <a:lnTo>
                    <a:pt x="2843784" y="1524"/>
                  </a:lnTo>
                  <a:lnTo>
                    <a:pt x="2843784" y="4571"/>
                  </a:lnTo>
                  <a:lnTo>
                    <a:pt x="2842259" y="4571"/>
                  </a:lnTo>
                  <a:close/>
                </a:path>
                <a:path w="7226934" h="7619">
                  <a:moveTo>
                    <a:pt x="2836164" y="6096"/>
                  </a:moveTo>
                  <a:lnTo>
                    <a:pt x="2836164" y="0"/>
                  </a:lnTo>
                  <a:lnTo>
                    <a:pt x="2842259" y="0"/>
                  </a:lnTo>
                  <a:lnTo>
                    <a:pt x="2842259" y="6096"/>
                  </a:lnTo>
                  <a:lnTo>
                    <a:pt x="2840735" y="6096"/>
                  </a:lnTo>
                  <a:lnTo>
                    <a:pt x="2840735" y="7620"/>
                  </a:lnTo>
                  <a:lnTo>
                    <a:pt x="2837687" y="7620"/>
                  </a:lnTo>
                  <a:lnTo>
                    <a:pt x="2837687" y="6096"/>
                  </a:lnTo>
                  <a:lnTo>
                    <a:pt x="2836164" y="6096"/>
                  </a:lnTo>
                  <a:close/>
                </a:path>
                <a:path w="7226934" h="7619">
                  <a:moveTo>
                    <a:pt x="2878835" y="4571"/>
                  </a:moveTo>
                  <a:lnTo>
                    <a:pt x="2878835" y="1524"/>
                  </a:lnTo>
                  <a:lnTo>
                    <a:pt x="2880359" y="1524"/>
                  </a:lnTo>
                  <a:lnTo>
                    <a:pt x="2880359" y="4571"/>
                  </a:lnTo>
                  <a:lnTo>
                    <a:pt x="2878835" y="4571"/>
                  </a:lnTo>
                  <a:close/>
                </a:path>
                <a:path w="7226934" h="7619">
                  <a:moveTo>
                    <a:pt x="2872739" y="4571"/>
                  </a:moveTo>
                  <a:lnTo>
                    <a:pt x="2872739" y="1524"/>
                  </a:lnTo>
                  <a:lnTo>
                    <a:pt x="2874264" y="0"/>
                  </a:lnTo>
                  <a:lnTo>
                    <a:pt x="2878835" y="0"/>
                  </a:lnTo>
                  <a:lnTo>
                    <a:pt x="2878835" y="6096"/>
                  </a:lnTo>
                  <a:lnTo>
                    <a:pt x="2877312" y="7620"/>
                  </a:lnTo>
                  <a:lnTo>
                    <a:pt x="2875787" y="7620"/>
                  </a:lnTo>
                  <a:lnTo>
                    <a:pt x="2872739" y="4571"/>
                  </a:lnTo>
                  <a:close/>
                </a:path>
                <a:path w="7226934" h="7619">
                  <a:moveTo>
                    <a:pt x="2909316" y="4571"/>
                  </a:moveTo>
                  <a:lnTo>
                    <a:pt x="2909316" y="1524"/>
                  </a:lnTo>
                  <a:lnTo>
                    <a:pt x="2910839" y="0"/>
                  </a:lnTo>
                  <a:lnTo>
                    <a:pt x="2915412" y="0"/>
                  </a:lnTo>
                  <a:lnTo>
                    <a:pt x="2916935" y="1524"/>
                  </a:lnTo>
                  <a:lnTo>
                    <a:pt x="2916935" y="4571"/>
                  </a:lnTo>
                  <a:lnTo>
                    <a:pt x="2913887" y="7620"/>
                  </a:lnTo>
                  <a:lnTo>
                    <a:pt x="2912364" y="7620"/>
                  </a:lnTo>
                  <a:lnTo>
                    <a:pt x="2909316" y="4571"/>
                  </a:lnTo>
                  <a:close/>
                </a:path>
                <a:path w="7226934" h="7619">
                  <a:moveTo>
                    <a:pt x="2945891" y="4571"/>
                  </a:moveTo>
                  <a:lnTo>
                    <a:pt x="2945891" y="1524"/>
                  </a:lnTo>
                  <a:lnTo>
                    <a:pt x="2947416" y="0"/>
                  </a:lnTo>
                  <a:lnTo>
                    <a:pt x="2951987" y="0"/>
                  </a:lnTo>
                  <a:lnTo>
                    <a:pt x="2953512" y="1524"/>
                  </a:lnTo>
                  <a:lnTo>
                    <a:pt x="2953512" y="4571"/>
                  </a:lnTo>
                  <a:lnTo>
                    <a:pt x="2950464" y="7620"/>
                  </a:lnTo>
                  <a:lnTo>
                    <a:pt x="2948939" y="7620"/>
                  </a:lnTo>
                  <a:lnTo>
                    <a:pt x="2945891" y="4571"/>
                  </a:lnTo>
                  <a:close/>
                </a:path>
                <a:path w="7226934" h="7619">
                  <a:moveTo>
                    <a:pt x="2983991" y="6096"/>
                  </a:moveTo>
                  <a:lnTo>
                    <a:pt x="2983991" y="0"/>
                  </a:lnTo>
                  <a:lnTo>
                    <a:pt x="2988564" y="0"/>
                  </a:lnTo>
                  <a:lnTo>
                    <a:pt x="2990087" y="1524"/>
                  </a:lnTo>
                  <a:lnTo>
                    <a:pt x="2990087" y="4571"/>
                  </a:lnTo>
                  <a:lnTo>
                    <a:pt x="2987039" y="7620"/>
                  </a:lnTo>
                  <a:lnTo>
                    <a:pt x="2985516" y="7620"/>
                  </a:lnTo>
                  <a:lnTo>
                    <a:pt x="2985516" y="6096"/>
                  </a:lnTo>
                  <a:lnTo>
                    <a:pt x="2983991" y="6096"/>
                  </a:lnTo>
                  <a:close/>
                </a:path>
                <a:path w="7226934" h="7619">
                  <a:moveTo>
                    <a:pt x="2982468" y="4571"/>
                  </a:moveTo>
                  <a:lnTo>
                    <a:pt x="2982468" y="1524"/>
                  </a:lnTo>
                  <a:lnTo>
                    <a:pt x="2983991" y="1524"/>
                  </a:lnTo>
                  <a:lnTo>
                    <a:pt x="2983991" y="4571"/>
                  </a:lnTo>
                  <a:lnTo>
                    <a:pt x="2982468" y="4571"/>
                  </a:lnTo>
                  <a:close/>
                </a:path>
                <a:path w="7226934" h="7619">
                  <a:moveTo>
                    <a:pt x="3020568" y="6096"/>
                  </a:moveTo>
                  <a:lnTo>
                    <a:pt x="3020568" y="0"/>
                  </a:lnTo>
                  <a:lnTo>
                    <a:pt x="3026664" y="0"/>
                  </a:lnTo>
                  <a:lnTo>
                    <a:pt x="3026664" y="6096"/>
                  </a:lnTo>
                  <a:lnTo>
                    <a:pt x="3025139" y="6096"/>
                  </a:lnTo>
                  <a:lnTo>
                    <a:pt x="3025139" y="7620"/>
                  </a:lnTo>
                  <a:lnTo>
                    <a:pt x="3022091" y="7620"/>
                  </a:lnTo>
                  <a:lnTo>
                    <a:pt x="3022091" y="6096"/>
                  </a:lnTo>
                  <a:lnTo>
                    <a:pt x="3020568" y="6096"/>
                  </a:lnTo>
                  <a:close/>
                </a:path>
                <a:path w="7226934" h="7619">
                  <a:moveTo>
                    <a:pt x="3063239" y="4571"/>
                  </a:moveTo>
                  <a:lnTo>
                    <a:pt x="3063239" y="1524"/>
                  </a:lnTo>
                  <a:lnTo>
                    <a:pt x="3064764" y="1524"/>
                  </a:lnTo>
                  <a:lnTo>
                    <a:pt x="3064764" y="4571"/>
                  </a:lnTo>
                  <a:lnTo>
                    <a:pt x="3063239" y="4571"/>
                  </a:lnTo>
                  <a:close/>
                </a:path>
                <a:path w="7226934" h="7619">
                  <a:moveTo>
                    <a:pt x="3057143" y="6096"/>
                  </a:moveTo>
                  <a:lnTo>
                    <a:pt x="3057143" y="0"/>
                  </a:lnTo>
                  <a:lnTo>
                    <a:pt x="3063239" y="0"/>
                  </a:lnTo>
                  <a:lnTo>
                    <a:pt x="3063239" y="6096"/>
                  </a:lnTo>
                  <a:lnTo>
                    <a:pt x="3061716" y="6096"/>
                  </a:lnTo>
                  <a:lnTo>
                    <a:pt x="3061716" y="7620"/>
                  </a:lnTo>
                  <a:lnTo>
                    <a:pt x="3058668" y="7620"/>
                  </a:lnTo>
                  <a:lnTo>
                    <a:pt x="3058668" y="6096"/>
                  </a:lnTo>
                  <a:lnTo>
                    <a:pt x="3057143" y="6096"/>
                  </a:lnTo>
                  <a:close/>
                </a:path>
                <a:path w="7226934" h="7619">
                  <a:moveTo>
                    <a:pt x="3099816" y="4571"/>
                  </a:moveTo>
                  <a:lnTo>
                    <a:pt x="3099816" y="1524"/>
                  </a:lnTo>
                  <a:lnTo>
                    <a:pt x="3101339" y="1524"/>
                  </a:lnTo>
                  <a:lnTo>
                    <a:pt x="3101339" y="4571"/>
                  </a:lnTo>
                  <a:lnTo>
                    <a:pt x="3099816" y="4571"/>
                  </a:lnTo>
                  <a:close/>
                </a:path>
                <a:path w="7226934" h="7619">
                  <a:moveTo>
                    <a:pt x="3093719" y="4571"/>
                  </a:moveTo>
                  <a:lnTo>
                    <a:pt x="3093719" y="1524"/>
                  </a:lnTo>
                  <a:lnTo>
                    <a:pt x="3095243" y="0"/>
                  </a:lnTo>
                  <a:lnTo>
                    <a:pt x="3099816" y="0"/>
                  </a:lnTo>
                  <a:lnTo>
                    <a:pt x="3099816" y="6096"/>
                  </a:lnTo>
                  <a:lnTo>
                    <a:pt x="3098291" y="7620"/>
                  </a:lnTo>
                  <a:lnTo>
                    <a:pt x="3096768" y="7620"/>
                  </a:lnTo>
                  <a:lnTo>
                    <a:pt x="3093719" y="4571"/>
                  </a:lnTo>
                  <a:close/>
                </a:path>
                <a:path w="7226934" h="7619">
                  <a:moveTo>
                    <a:pt x="3130296" y="4571"/>
                  </a:moveTo>
                  <a:lnTo>
                    <a:pt x="3130296" y="1524"/>
                  </a:lnTo>
                  <a:lnTo>
                    <a:pt x="3131819" y="0"/>
                  </a:lnTo>
                  <a:lnTo>
                    <a:pt x="3136391" y="0"/>
                  </a:lnTo>
                  <a:lnTo>
                    <a:pt x="3137916" y="1524"/>
                  </a:lnTo>
                  <a:lnTo>
                    <a:pt x="3137916" y="4571"/>
                  </a:lnTo>
                  <a:lnTo>
                    <a:pt x="3134868" y="7620"/>
                  </a:lnTo>
                  <a:lnTo>
                    <a:pt x="3133343" y="7620"/>
                  </a:lnTo>
                  <a:lnTo>
                    <a:pt x="3130296" y="4571"/>
                  </a:lnTo>
                  <a:close/>
                </a:path>
                <a:path w="7226934" h="7619">
                  <a:moveTo>
                    <a:pt x="3166871" y="4571"/>
                  </a:moveTo>
                  <a:lnTo>
                    <a:pt x="3166871" y="1524"/>
                  </a:lnTo>
                  <a:lnTo>
                    <a:pt x="3168396" y="0"/>
                  </a:lnTo>
                  <a:lnTo>
                    <a:pt x="3172968" y="0"/>
                  </a:lnTo>
                  <a:lnTo>
                    <a:pt x="3174491" y="1524"/>
                  </a:lnTo>
                  <a:lnTo>
                    <a:pt x="3174491" y="4571"/>
                  </a:lnTo>
                  <a:lnTo>
                    <a:pt x="3171443" y="7620"/>
                  </a:lnTo>
                  <a:lnTo>
                    <a:pt x="3169919" y="7620"/>
                  </a:lnTo>
                  <a:lnTo>
                    <a:pt x="3166871" y="4571"/>
                  </a:lnTo>
                  <a:close/>
                </a:path>
                <a:path w="7226934" h="7619">
                  <a:moveTo>
                    <a:pt x="3204971" y="6096"/>
                  </a:moveTo>
                  <a:lnTo>
                    <a:pt x="3204971" y="0"/>
                  </a:lnTo>
                  <a:lnTo>
                    <a:pt x="3211068" y="0"/>
                  </a:lnTo>
                  <a:lnTo>
                    <a:pt x="3211068" y="6096"/>
                  </a:lnTo>
                  <a:lnTo>
                    <a:pt x="3209543" y="6096"/>
                  </a:lnTo>
                  <a:lnTo>
                    <a:pt x="3208019" y="7620"/>
                  </a:lnTo>
                  <a:lnTo>
                    <a:pt x="3206496" y="7620"/>
                  </a:lnTo>
                  <a:lnTo>
                    <a:pt x="3206496" y="6096"/>
                  </a:lnTo>
                  <a:lnTo>
                    <a:pt x="3204971" y="6096"/>
                  </a:lnTo>
                  <a:close/>
                </a:path>
                <a:path w="7226934" h="7619">
                  <a:moveTo>
                    <a:pt x="3203448" y="4571"/>
                  </a:moveTo>
                  <a:lnTo>
                    <a:pt x="3203448" y="1524"/>
                  </a:lnTo>
                  <a:lnTo>
                    <a:pt x="3204971" y="1524"/>
                  </a:lnTo>
                  <a:lnTo>
                    <a:pt x="3204971" y="4571"/>
                  </a:lnTo>
                  <a:lnTo>
                    <a:pt x="3203448" y="4571"/>
                  </a:lnTo>
                  <a:close/>
                </a:path>
                <a:path w="7226934" h="7619">
                  <a:moveTo>
                    <a:pt x="3241548" y="6096"/>
                  </a:moveTo>
                  <a:lnTo>
                    <a:pt x="3241548" y="0"/>
                  </a:lnTo>
                  <a:lnTo>
                    <a:pt x="3247643" y="0"/>
                  </a:lnTo>
                  <a:lnTo>
                    <a:pt x="3247643" y="6096"/>
                  </a:lnTo>
                  <a:lnTo>
                    <a:pt x="3246119" y="6096"/>
                  </a:lnTo>
                  <a:lnTo>
                    <a:pt x="3246119" y="7620"/>
                  </a:lnTo>
                  <a:lnTo>
                    <a:pt x="3243071" y="7620"/>
                  </a:lnTo>
                  <a:lnTo>
                    <a:pt x="3243071" y="6096"/>
                  </a:lnTo>
                  <a:lnTo>
                    <a:pt x="3241548" y="6096"/>
                  </a:lnTo>
                  <a:close/>
                </a:path>
                <a:path w="7226934" h="7619">
                  <a:moveTo>
                    <a:pt x="3284219" y="4571"/>
                  </a:moveTo>
                  <a:lnTo>
                    <a:pt x="3284219" y="1524"/>
                  </a:lnTo>
                  <a:lnTo>
                    <a:pt x="3285743" y="1524"/>
                  </a:lnTo>
                  <a:lnTo>
                    <a:pt x="3285743" y="4571"/>
                  </a:lnTo>
                  <a:lnTo>
                    <a:pt x="3284219" y="4571"/>
                  </a:lnTo>
                  <a:close/>
                </a:path>
                <a:path w="7226934" h="7619">
                  <a:moveTo>
                    <a:pt x="3278123" y="6096"/>
                  </a:moveTo>
                  <a:lnTo>
                    <a:pt x="3278123" y="0"/>
                  </a:lnTo>
                  <a:lnTo>
                    <a:pt x="3284219" y="0"/>
                  </a:lnTo>
                  <a:lnTo>
                    <a:pt x="3284219" y="6096"/>
                  </a:lnTo>
                  <a:lnTo>
                    <a:pt x="3282696" y="6096"/>
                  </a:lnTo>
                  <a:lnTo>
                    <a:pt x="3282696" y="7620"/>
                  </a:lnTo>
                  <a:lnTo>
                    <a:pt x="3279648" y="7620"/>
                  </a:lnTo>
                  <a:lnTo>
                    <a:pt x="3279648" y="6096"/>
                  </a:lnTo>
                  <a:lnTo>
                    <a:pt x="3278123" y="6096"/>
                  </a:lnTo>
                  <a:close/>
                </a:path>
                <a:path w="7226934" h="7619">
                  <a:moveTo>
                    <a:pt x="3320796" y="4571"/>
                  </a:moveTo>
                  <a:lnTo>
                    <a:pt x="3320796" y="1524"/>
                  </a:lnTo>
                  <a:lnTo>
                    <a:pt x="3322319" y="1524"/>
                  </a:lnTo>
                  <a:lnTo>
                    <a:pt x="3322319" y="4571"/>
                  </a:lnTo>
                  <a:lnTo>
                    <a:pt x="3320796" y="4571"/>
                  </a:lnTo>
                  <a:close/>
                </a:path>
                <a:path w="7226934" h="7619">
                  <a:moveTo>
                    <a:pt x="3314700" y="4571"/>
                  </a:moveTo>
                  <a:lnTo>
                    <a:pt x="3314700" y="1524"/>
                  </a:lnTo>
                  <a:lnTo>
                    <a:pt x="3316223" y="0"/>
                  </a:lnTo>
                  <a:lnTo>
                    <a:pt x="3320796" y="0"/>
                  </a:lnTo>
                  <a:lnTo>
                    <a:pt x="3320796" y="6096"/>
                  </a:lnTo>
                  <a:lnTo>
                    <a:pt x="3319271" y="7620"/>
                  </a:lnTo>
                  <a:lnTo>
                    <a:pt x="3317748" y="7620"/>
                  </a:lnTo>
                  <a:lnTo>
                    <a:pt x="3314700" y="4571"/>
                  </a:lnTo>
                  <a:close/>
                </a:path>
                <a:path w="7226934" h="7619">
                  <a:moveTo>
                    <a:pt x="3351275" y="4571"/>
                  </a:moveTo>
                  <a:lnTo>
                    <a:pt x="3351275" y="1524"/>
                  </a:lnTo>
                  <a:lnTo>
                    <a:pt x="3352800" y="0"/>
                  </a:lnTo>
                  <a:lnTo>
                    <a:pt x="3357371" y="0"/>
                  </a:lnTo>
                  <a:lnTo>
                    <a:pt x="3358896" y="1524"/>
                  </a:lnTo>
                  <a:lnTo>
                    <a:pt x="3358896" y="4571"/>
                  </a:lnTo>
                  <a:lnTo>
                    <a:pt x="3355848" y="7620"/>
                  </a:lnTo>
                  <a:lnTo>
                    <a:pt x="3354323" y="7620"/>
                  </a:lnTo>
                  <a:lnTo>
                    <a:pt x="3351275" y="4571"/>
                  </a:lnTo>
                  <a:close/>
                </a:path>
                <a:path w="7226934" h="7619">
                  <a:moveTo>
                    <a:pt x="3387852" y="4571"/>
                  </a:moveTo>
                  <a:lnTo>
                    <a:pt x="3387852" y="1524"/>
                  </a:lnTo>
                  <a:lnTo>
                    <a:pt x="3389375" y="0"/>
                  </a:lnTo>
                  <a:lnTo>
                    <a:pt x="3393948" y="0"/>
                  </a:lnTo>
                  <a:lnTo>
                    <a:pt x="3395471" y="1524"/>
                  </a:lnTo>
                  <a:lnTo>
                    <a:pt x="3395471" y="4571"/>
                  </a:lnTo>
                  <a:lnTo>
                    <a:pt x="3392423" y="7620"/>
                  </a:lnTo>
                  <a:lnTo>
                    <a:pt x="3390900" y="7620"/>
                  </a:lnTo>
                  <a:lnTo>
                    <a:pt x="3387852" y="4571"/>
                  </a:lnTo>
                  <a:close/>
                </a:path>
                <a:path w="7226934" h="7619">
                  <a:moveTo>
                    <a:pt x="3425952" y="6096"/>
                  </a:moveTo>
                  <a:lnTo>
                    <a:pt x="3425952" y="0"/>
                  </a:lnTo>
                  <a:lnTo>
                    <a:pt x="3432048" y="0"/>
                  </a:lnTo>
                  <a:lnTo>
                    <a:pt x="3432048" y="6096"/>
                  </a:lnTo>
                  <a:lnTo>
                    <a:pt x="3430523" y="6096"/>
                  </a:lnTo>
                  <a:lnTo>
                    <a:pt x="3429000" y="7620"/>
                  </a:lnTo>
                  <a:lnTo>
                    <a:pt x="3427475" y="7620"/>
                  </a:lnTo>
                  <a:lnTo>
                    <a:pt x="3427475" y="6096"/>
                  </a:lnTo>
                  <a:lnTo>
                    <a:pt x="3425952" y="6096"/>
                  </a:lnTo>
                  <a:close/>
                </a:path>
                <a:path w="7226934" h="7619">
                  <a:moveTo>
                    <a:pt x="3424427" y="4571"/>
                  </a:moveTo>
                  <a:lnTo>
                    <a:pt x="3424427" y="1524"/>
                  </a:lnTo>
                  <a:lnTo>
                    <a:pt x="3425952" y="1524"/>
                  </a:lnTo>
                  <a:lnTo>
                    <a:pt x="3425952" y="4571"/>
                  </a:lnTo>
                  <a:lnTo>
                    <a:pt x="3424427" y="4571"/>
                  </a:lnTo>
                  <a:close/>
                </a:path>
                <a:path w="7226934" h="7619">
                  <a:moveTo>
                    <a:pt x="3462527" y="6096"/>
                  </a:moveTo>
                  <a:lnTo>
                    <a:pt x="3462527" y="0"/>
                  </a:lnTo>
                  <a:lnTo>
                    <a:pt x="3468623" y="0"/>
                  </a:lnTo>
                  <a:lnTo>
                    <a:pt x="3468623" y="6096"/>
                  </a:lnTo>
                  <a:lnTo>
                    <a:pt x="3467100" y="6096"/>
                  </a:lnTo>
                  <a:lnTo>
                    <a:pt x="3467100" y="7620"/>
                  </a:lnTo>
                  <a:lnTo>
                    <a:pt x="3464052" y="7620"/>
                  </a:lnTo>
                  <a:lnTo>
                    <a:pt x="3464052" y="6096"/>
                  </a:lnTo>
                  <a:lnTo>
                    <a:pt x="3462527" y="6096"/>
                  </a:lnTo>
                  <a:close/>
                </a:path>
                <a:path w="7226934" h="7619">
                  <a:moveTo>
                    <a:pt x="3505200" y="4571"/>
                  </a:moveTo>
                  <a:lnTo>
                    <a:pt x="3505200" y="1524"/>
                  </a:lnTo>
                  <a:lnTo>
                    <a:pt x="3506723" y="1524"/>
                  </a:lnTo>
                  <a:lnTo>
                    <a:pt x="3506723" y="4571"/>
                  </a:lnTo>
                  <a:lnTo>
                    <a:pt x="3505200" y="4571"/>
                  </a:lnTo>
                  <a:close/>
                </a:path>
                <a:path w="7226934" h="7619">
                  <a:moveTo>
                    <a:pt x="3499103" y="6096"/>
                  </a:moveTo>
                  <a:lnTo>
                    <a:pt x="3499103" y="0"/>
                  </a:lnTo>
                  <a:lnTo>
                    <a:pt x="3505200" y="0"/>
                  </a:lnTo>
                  <a:lnTo>
                    <a:pt x="3505200" y="6096"/>
                  </a:lnTo>
                  <a:lnTo>
                    <a:pt x="3503675" y="6096"/>
                  </a:lnTo>
                  <a:lnTo>
                    <a:pt x="3503675" y="7620"/>
                  </a:lnTo>
                  <a:lnTo>
                    <a:pt x="3500627" y="7620"/>
                  </a:lnTo>
                  <a:lnTo>
                    <a:pt x="3500627" y="6096"/>
                  </a:lnTo>
                  <a:lnTo>
                    <a:pt x="3499103" y="6096"/>
                  </a:lnTo>
                  <a:close/>
                </a:path>
                <a:path w="7226934" h="7619">
                  <a:moveTo>
                    <a:pt x="3535680" y="4571"/>
                  </a:moveTo>
                  <a:lnTo>
                    <a:pt x="3535680" y="1524"/>
                  </a:lnTo>
                  <a:lnTo>
                    <a:pt x="3537203" y="0"/>
                  </a:lnTo>
                  <a:lnTo>
                    <a:pt x="3541775" y="0"/>
                  </a:lnTo>
                  <a:lnTo>
                    <a:pt x="3543300" y="1524"/>
                  </a:lnTo>
                  <a:lnTo>
                    <a:pt x="3543300" y="4571"/>
                  </a:lnTo>
                  <a:lnTo>
                    <a:pt x="3540252" y="7620"/>
                  </a:lnTo>
                  <a:lnTo>
                    <a:pt x="3538727" y="7620"/>
                  </a:lnTo>
                  <a:lnTo>
                    <a:pt x="3535680" y="4571"/>
                  </a:lnTo>
                  <a:close/>
                </a:path>
                <a:path w="7226934" h="7619">
                  <a:moveTo>
                    <a:pt x="3572255" y="4571"/>
                  </a:moveTo>
                  <a:lnTo>
                    <a:pt x="3572255" y="1524"/>
                  </a:lnTo>
                  <a:lnTo>
                    <a:pt x="3573780" y="0"/>
                  </a:lnTo>
                  <a:lnTo>
                    <a:pt x="3578352" y="0"/>
                  </a:lnTo>
                  <a:lnTo>
                    <a:pt x="3579875" y="1524"/>
                  </a:lnTo>
                  <a:lnTo>
                    <a:pt x="3579875" y="4571"/>
                  </a:lnTo>
                  <a:lnTo>
                    <a:pt x="3576827" y="7620"/>
                  </a:lnTo>
                  <a:lnTo>
                    <a:pt x="3575303" y="7620"/>
                  </a:lnTo>
                  <a:lnTo>
                    <a:pt x="3572255" y="4571"/>
                  </a:lnTo>
                  <a:close/>
                </a:path>
                <a:path w="7226934" h="7619">
                  <a:moveTo>
                    <a:pt x="3608832" y="4571"/>
                  </a:moveTo>
                  <a:lnTo>
                    <a:pt x="3608832" y="1524"/>
                  </a:lnTo>
                  <a:lnTo>
                    <a:pt x="3610355" y="0"/>
                  </a:lnTo>
                  <a:lnTo>
                    <a:pt x="3614927" y="0"/>
                  </a:lnTo>
                  <a:lnTo>
                    <a:pt x="3616452" y="1524"/>
                  </a:lnTo>
                  <a:lnTo>
                    <a:pt x="3616452" y="4571"/>
                  </a:lnTo>
                  <a:lnTo>
                    <a:pt x="3613403" y="7620"/>
                  </a:lnTo>
                  <a:lnTo>
                    <a:pt x="3611880" y="7620"/>
                  </a:lnTo>
                  <a:lnTo>
                    <a:pt x="3608832" y="4571"/>
                  </a:lnTo>
                  <a:close/>
                </a:path>
                <a:path w="7226934" h="7619">
                  <a:moveTo>
                    <a:pt x="3646932" y="6096"/>
                  </a:moveTo>
                  <a:lnTo>
                    <a:pt x="3646932" y="0"/>
                  </a:lnTo>
                  <a:lnTo>
                    <a:pt x="3653027" y="0"/>
                  </a:lnTo>
                  <a:lnTo>
                    <a:pt x="3653027" y="6096"/>
                  </a:lnTo>
                  <a:lnTo>
                    <a:pt x="3651503" y="6096"/>
                  </a:lnTo>
                  <a:lnTo>
                    <a:pt x="3651503" y="7620"/>
                  </a:lnTo>
                  <a:lnTo>
                    <a:pt x="3648455" y="7620"/>
                  </a:lnTo>
                  <a:lnTo>
                    <a:pt x="3648455" y="6096"/>
                  </a:lnTo>
                  <a:lnTo>
                    <a:pt x="3646932" y="6096"/>
                  </a:lnTo>
                  <a:close/>
                </a:path>
                <a:path w="7226934" h="7619">
                  <a:moveTo>
                    <a:pt x="3645407" y="4571"/>
                  </a:moveTo>
                  <a:lnTo>
                    <a:pt x="3645407" y="1524"/>
                  </a:lnTo>
                  <a:lnTo>
                    <a:pt x="3646932" y="1524"/>
                  </a:lnTo>
                  <a:lnTo>
                    <a:pt x="3646932" y="4571"/>
                  </a:lnTo>
                  <a:lnTo>
                    <a:pt x="3645407" y="4571"/>
                  </a:lnTo>
                  <a:close/>
                </a:path>
                <a:path w="7226934" h="7619">
                  <a:moveTo>
                    <a:pt x="3683507" y="6096"/>
                  </a:moveTo>
                  <a:lnTo>
                    <a:pt x="3683507" y="0"/>
                  </a:lnTo>
                  <a:lnTo>
                    <a:pt x="3689603" y="0"/>
                  </a:lnTo>
                  <a:lnTo>
                    <a:pt x="3689603" y="6096"/>
                  </a:lnTo>
                  <a:lnTo>
                    <a:pt x="3688080" y="6096"/>
                  </a:lnTo>
                  <a:lnTo>
                    <a:pt x="3688080" y="7620"/>
                  </a:lnTo>
                  <a:lnTo>
                    <a:pt x="3685032" y="7620"/>
                  </a:lnTo>
                  <a:lnTo>
                    <a:pt x="3685032" y="6096"/>
                  </a:lnTo>
                  <a:lnTo>
                    <a:pt x="3683507" y="6096"/>
                  </a:lnTo>
                  <a:close/>
                </a:path>
                <a:path w="7226934" h="7619">
                  <a:moveTo>
                    <a:pt x="3726180" y="4571"/>
                  </a:moveTo>
                  <a:lnTo>
                    <a:pt x="3726180" y="1524"/>
                  </a:lnTo>
                  <a:lnTo>
                    <a:pt x="3727703" y="1524"/>
                  </a:lnTo>
                  <a:lnTo>
                    <a:pt x="3727703" y="4571"/>
                  </a:lnTo>
                  <a:lnTo>
                    <a:pt x="3726180" y="4571"/>
                  </a:lnTo>
                  <a:close/>
                </a:path>
                <a:path w="7226934" h="7619">
                  <a:moveTo>
                    <a:pt x="3720084" y="6096"/>
                  </a:moveTo>
                  <a:lnTo>
                    <a:pt x="3720084" y="0"/>
                  </a:lnTo>
                  <a:lnTo>
                    <a:pt x="3726180" y="0"/>
                  </a:lnTo>
                  <a:lnTo>
                    <a:pt x="3726180" y="6096"/>
                  </a:lnTo>
                  <a:lnTo>
                    <a:pt x="3724655" y="6096"/>
                  </a:lnTo>
                  <a:lnTo>
                    <a:pt x="3724655" y="7620"/>
                  </a:lnTo>
                  <a:lnTo>
                    <a:pt x="3723132" y="7620"/>
                  </a:lnTo>
                  <a:lnTo>
                    <a:pt x="3721607" y="6096"/>
                  </a:lnTo>
                  <a:lnTo>
                    <a:pt x="3720084" y="6096"/>
                  </a:lnTo>
                  <a:close/>
                </a:path>
                <a:path w="7226934" h="7619">
                  <a:moveTo>
                    <a:pt x="3756659" y="4571"/>
                  </a:moveTo>
                  <a:lnTo>
                    <a:pt x="3756659" y="1524"/>
                  </a:lnTo>
                  <a:lnTo>
                    <a:pt x="3758184" y="0"/>
                  </a:lnTo>
                  <a:lnTo>
                    <a:pt x="3762755" y="0"/>
                  </a:lnTo>
                  <a:lnTo>
                    <a:pt x="3764280" y="1524"/>
                  </a:lnTo>
                  <a:lnTo>
                    <a:pt x="3764280" y="4571"/>
                  </a:lnTo>
                  <a:lnTo>
                    <a:pt x="3761232" y="7620"/>
                  </a:lnTo>
                  <a:lnTo>
                    <a:pt x="3759707" y="7620"/>
                  </a:lnTo>
                  <a:lnTo>
                    <a:pt x="3756659" y="4571"/>
                  </a:lnTo>
                  <a:close/>
                </a:path>
                <a:path w="7226934" h="7619">
                  <a:moveTo>
                    <a:pt x="3793236" y="4571"/>
                  </a:moveTo>
                  <a:lnTo>
                    <a:pt x="3793236" y="1524"/>
                  </a:lnTo>
                  <a:lnTo>
                    <a:pt x="3794759" y="0"/>
                  </a:lnTo>
                  <a:lnTo>
                    <a:pt x="3799332" y="0"/>
                  </a:lnTo>
                  <a:lnTo>
                    <a:pt x="3800855" y="1524"/>
                  </a:lnTo>
                  <a:lnTo>
                    <a:pt x="3800855" y="4571"/>
                  </a:lnTo>
                  <a:lnTo>
                    <a:pt x="3797807" y="7620"/>
                  </a:lnTo>
                  <a:lnTo>
                    <a:pt x="3796284" y="7620"/>
                  </a:lnTo>
                  <a:lnTo>
                    <a:pt x="3793236" y="4571"/>
                  </a:lnTo>
                  <a:close/>
                </a:path>
                <a:path w="7226934" h="7619">
                  <a:moveTo>
                    <a:pt x="3831336" y="6096"/>
                  </a:moveTo>
                  <a:lnTo>
                    <a:pt x="3831336" y="0"/>
                  </a:lnTo>
                  <a:lnTo>
                    <a:pt x="3835907" y="0"/>
                  </a:lnTo>
                  <a:lnTo>
                    <a:pt x="3837432" y="1524"/>
                  </a:lnTo>
                  <a:lnTo>
                    <a:pt x="3837432" y="4571"/>
                  </a:lnTo>
                  <a:lnTo>
                    <a:pt x="3834384" y="7620"/>
                  </a:lnTo>
                  <a:lnTo>
                    <a:pt x="3832859" y="7620"/>
                  </a:lnTo>
                  <a:lnTo>
                    <a:pt x="3831336" y="6096"/>
                  </a:lnTo>
                  <a:close/>
                </a:path>
                <a:path w="7226934" h="7619">
                  <a:moveTo>
                    <a:pt x="3829812" y="4571"/>
                  </a:moveTo>
                  <a:lnTo>
                    <a:pt x="3829812" y="1524"/>
                  </a:lnTo>
                  <a:lnTo>
                    <a:pt x="3831336" y="1524"/>
                  </a:lnTo>
                  <a:lnTo>
                    <a:pt x="3831336" y="4571"/>
                  </a:lnTo>
                  <a:lnTo>
                    <a:pt x="3829812" y="4571"/>
                  </a:lnTo>
                  <a:close/>
                </a:path>
                <a:path w="7226934" h="7619">
                  <a:moveTo>
                    <a:pt x="3867912" y="6096"/>
                  </a:moveTo>
                  <a:lnTo>
                    <a:pt x="3867912" y="0"/>
                  </a:lnTo>
                  <a:lnTo>
                    <a:pt x="3874007" y="0"/>
                  </a:lnTo>
                  <a:lnTo>
                    <a:pt x="3874007" y="6096"/>
                  </a:lnTo>
                  <a:lnTo>
                    <a:pt x="3872484" y="6096"/>
                  </a:lnTo>
                  <a:lnTo>
                    <a:pt x="3872484" y="7620"/>
                  </a:lnTo>
                  <a:lnTo>
                    <a:pt x="3869436" y="7620"/>
                  </a:lnTo>
                  <a:lnTo>
                    <a:pt x="3869436" y="6096"/>
                  </a:lnTo>
                  <a:lnTo>
                    <a:pt x="3867912" y="6096"/>
                  </a:lnTo>
                  <a:close/>
                </a:path>
                <a:path w="7226934" h="7619">
                  <a:moveTo>
                    <a:pt x="3866387" y="4571"/>
                  </a:moveTo>
                  <a:lnTo>
                    <a:pt x="3866387" y="1524"/>
                  </a:lnTo>
                  <a:lnTo>
                    <a:pt x="3867912" y="1524"/>
                  </a:lnTo>
                  <a:lnTo>
                    <a:pt x="3867912" y="4571"/>
                  </a:lnTo>
                  <a:lnTo>
                    <a:pt x="3866387" y="4571"/>
                  </a:lnTo>
                  <a:close/>
                </a:path>
                <a:path w="7226934" h="7619">
                  <a:moveTo>
                    <a:pt x="3904487" y="6096"/>
                  </a:moveTo>
                  <a:lnTo>
                    <a:pt x="3904487" y="0"/>
                  </a:lnTo>
                  <a:lnTo>
                    <a:pt x="3910584" y="0"/>
                  </a:lnTo>
                  <a:lnTo>
                    <a:pt x="3910584" y="6096"/>
                  </a:lnTo>
                  <a:lnTo>
                    <a:pt x="3909059" y="6096"/>
                  </a:lnTo>
                  <a:lnTo>
                    <a:pt x="3909059" y="7620"/>
                  </a:lnTo>
                  <a:lnTo>
                    <a:pt x="3906012" y="7620"/>
                  </a:lnTo>
                  <a:lnTo>
                    <a:pt x="3906012" y="6096"/>
                  </a:lnTo>
                  <a:lnTo>
                    <a:pt x="3904487" y="6096"/>
                  </a:lnTo>
                  <a:close/>
                </a:path>
                <a:path w="7226934" h="7619">
                  <a:moveTo>
                    <a:pt x="3947159" y="4571"/>
                  </a:moveTo>
                  <a:lnTo>
                    <a:pt x="3947159" y="1524"/>
                  </a:lnTo>
                  <a:lnTo>
                    <a:pt x="3948684" y="1524"/>
                  </a:lnTo>
                  <a:lnTo>
                    <a:pt x="3948684" y="4571"/>
                  </a:lnTo>
                  <a:lnTo>
                    <a:pt x="3947159" y="4571"/>
                  </a:lnTo>
                  <a:close/>
                </a:path>
                <a:path w="7226934" h="7619">
                  <a:moveTo>
                    <a:pt x="3941064" y="6096"/>
                  </a:moveTo>
                  <a:lnTo>
                    <a:pt x="3941064" y="0"/>
                  </a:lnTo>
                  <a:lnTo>
                    <a:pt x="3947159" y="0"/>
                  </a:lnTo>
                  <a:lnTo>
                    <a:pt x="3947159" y="6096"/>
                  </a:lnTo>
                  <a:lnTo>
                    <a:pt x="3945636" y="6096"/>
                  </a:lnTo>
                  <a:lnTo>
                    <a:pt x="3945636" y="7620"/>
                  </a:lnTo>
                  <a:lnTo>
                    <a:pt x="3944112" y="7620"/>
                  </a:lnTo>
                  <a:lnTo>
                    <a:pt x="3942587" y="6096"/>
                  </a:lnTo>
                  <a:lnTo>
                    <a:pt x="3941064" y="6096"/>
                  </a:lnTo>
                  <a:close/>
                </a:path>
                <a:path w="7226934" h="7619">
                  <a:moveTo>
                    <a:pt x="3977639" y="4571"/>
                  </a:moveTo>
                  <a:lnTo>
                    <a:pt x="3977639" y="1524"/>
                  </a:lnTo>
                  <a:lnTo>
                    <a:pt x="3979164" y="0"/>
                  </a:lnTo>
                  <a:lnTo>
                    <a:pt x="3983736" y="0"/>
                  </a:lnTo>
                  <a:lnTo>
                    <a:pt x="3985259" y="1524"/>
                  </a:lnTo>
                  <a:lnTo>
                    <a:pt x="3985259" y="4571"/>
                  </a:lnTo>
                  <a:lnTo>
                    <a:pt x="3982212" y="7620"/>
                  </a:lnTo>
                  <a:lnTo>
                    <a:pt x="3980687" y="7620"/>
                  </a:lnTo>
                  <a:lnTo>
                    <a:pt x="3977639" y="4571"/>
                  </a:lnTo>
                  <a:close/>
                </a:path>
                <a:path w="7226934" h="7619">
                  <a:moveTo>
                    <a:pt x="4014216" y="4571"/>
                  </a:moveTo>
                  <a:lnTo>
                    <a:pt x="4014216" y="1524"/>
                  </a:lnTo>
                  <a:lnTo>
                    <a:pt x="4015739" y="0"/>
                  </a:lnTo>
                  <a:lnTo>
                    <a:pt x="4020312" y="0"/>
                  </a:lnTo>
                  <a:lnTo>
                    <a:pt x="4021836" y="1524"/>
                  </a:lnTo>
                  <a:lnTo>
                    <a:pt x="4021836" y="4571"/>
                  </a:lnTo>
                  <a:lnTo>
                    <a:pt x="4018787" y="7620"/>
                  </a:lnTo>
                  <a:lnTo>
                    <a:pt x="4017264" y="7620"/>
                  </a:lnTo>
                  <a:lnTo>
                    <a:pt x="4014216" y="4571"/>
                  </a:lnTo>
                  <a:close/>
                </a:path>
                <a:path w="7226934" h="7619">
                  <a:moveTo>
                    <a:pt x="4052316" y="6096"/>
                  </a:moveTo>
                  <a:lnTo>
                    <a:pt x="4052316" y="0"/>
                  </a:lnTo>
                  <a:lnTo>
                    <a:pt x="4056887" y="0"/>
                  </a:lnTo>
                  <a:lnTo>
                    <a:pt x="4058412" y="1524"/>
                  </a:lnTo>
                  <a:lnTo>
                    <a:pt x="4058412" y="4571"/>
                  </a:lnTo>
                  <a:lnTo>
                    <a:pt x="4055364" y="7620"/>
                  </a:lnTo>
                  <a:lnTo>
                    <a:pt x="4053839" y="7620"/>
                  </a:lnTo>
                  <a:lnTo>
                    <a:pt x="4052316" y="6096"/>
                  </a:lnTo>
                  <a:close/>
                </a:path>
                <a:path w="7226934" h="7619">
                  <a:moveTo>
                    <a:pt x="4050791" y="4571"/>
                  </a:moveTo>
                  <a:lnTo>
                    <a:pt x="4050791" y="1524"/>
                  </a:lnTo>
                  <a:lnTo>
                    <a:pt x="4052316" y="1524"/>
                  </a:lnTo>
                  <a:lnTo>
                    <a:pt x="4052316" y="4571"/>
                  </a:lnTo>
                  <a:lnTo>
                    <a:pt x="4050791" y="4571"/>
                  </a:lnTo>
                  <a:close/>
                </a:path>
                <a:path w="7226934" h="7619">
                  <a:moveTo>
                    <a:pt x="4088891" y="6096"/>
                  </a:moveTo>
                  <a:lnTo>
                    <a:pt x="4088891" y="0"/>
                  </a:lnTo>
                  <a:lnTo>
                    <a:pt x="4094987" y="0"/>
                  </a:lnTo>
                  <a:lnTo>
                    <a:pt x="4094987" y="6096"/>
                  </a:lnTo>
                  <a:lnTo>
                    <a:pt x="4093464" y="6096"/>
                  </a:lnTo>
                  <a:lnTo>
                    <a:pt x="4093464" y="7620"/>
                  </a:lnTo>
                  <a:lnTo>
                    <a:pt x="4090416" y="7620"/>
                  </a:lnTo>
                  <a:lnTo>
                    <a:pt x="4090416" y="6096"/>
                  </a:lnTo>
                  <a:lnTo>
                    <a:pt x="4088891" y="6096"/>
                  </a:lnTo>
                  <a:close/>
                </a:path>
                <a:path w="7226934" h="7619">
                  <a:moveTo>
                    <a:pt x="4087368" y="4571"/>
                  </a:moveTo>
                  <a:lnTo>
                    <a:pt x="4087368" y="1524"/>
                  </a:lnTo>
                  <a:lnTo>
                    <a:pt x="4088891" y="1524"/>
                  </a:lnTo>
                  <a:lnTo>
                    <a:pt x="4088891" y="4571"/>
                  </a:lnTo>
                  <a:lnTo>
                    <a:pt x="4087368" y="4571"/>
                  </a:lnTo>
                  <a:close/>
                </a:path>
                <a:path w="7226934" h="7619">
                  <a:moveTo>
                    <a:pt x="4125468" y="6096"/>
                  </a:moveTo>
                  <a:lnTo>
                    <a:pt x="4125468" y="0"/>
                  </a:lnTo>
                  <a:lnTo>
                    <a:pt x="4131564" y="0"/>
                  </a:lnTo>
                  <a:lnTo>
                    <a:pt x="4131564" y="6096"/>
                  </a:lnTo>
                  <a:lnTo>
                    <a:pt x="4130039" y="6096"/>
                  </a:lnTo>
                  <a:lnTo>
                    <a:pt x="4130039" y="7620"/>
                  </a:lnTo>
                  <a:lnTo>
                    <a:pt x="4126991" y="7620"/>
                  </a:lnTo>
                  <a:lnTo>
                    <a:pt x="4126991" y="6096"/>
                  </a:lnTo>
                  <a:lnTo>
                    <a:pt x="4125468" y="6096"/>
                  </a:lnTo>
                  <a:close/>
                </a:path>
                <a:path w="7226934" h="7619">
                  <a:moveTo>
                    <a:pt x="4168139" y="4571"/>
                  </a:moveTo>
                  <a:lnTo>
                    <a:pt x="4168139" y="1524"/>
                  </a:lnTo>
                  <a:lnTo>
                    <a:pt x="4169664" y="1524"/>
                  </a:lnTo>
                  <a:lnTo>
                    <a:pt x="4169664" y="4571"/>
                  </a:lnTo>
                  <a:lnTo>
                    <a:pt x="4168139" y="4571"/>
                  </a:lnTo>
                  <a:close/>
                </a:path>
                <a:path w="7226934" h="7619">
                  <a:moveTo>
                    <a:pt x="4162043" y="4571"/>
                  </a:moveTo>
                  <a:lnTo>
                    <a:pt x="4162043" y="1524"/>
                  </a:lnTo>
                  <a:lnTo>
                    <a:pt x="4163568" y="0"/>
                  </a:lnTo>
                  <a:lnTo>
                    <a:pt x="4168139" y="0"/>
                  </a:lnTo>
                  <a:lnTo>
                    <a:pt x="4168139" y="6096"/>
                  </a:lnTo>
                  <a:lnTo>
                    <a:pt x="4166616" y="6096"/>
                  </a:lnTo>
                  <a:lnTo>
                    <a:pt x="4166616" y="7620"/>
                  </a:lnTo>
                  <a:lnTo>
                    <a:pt x="4165091" y="7620"/>
                  </a:lnTo>
                  <a:lnTo>
                    <a:pt x="4162043" y="4571"/>
                  </a:lnTo>
                  <a:close/>
                </a:path>
                <a:path w="7226934" h="7619">
                  <a:moveTo>
                    <a:pt x="4198620" y="4571"/>
                  </a:moveTo>
                  <a:lnTo>
                    <a:pt x="4198620" y="1524"/>
                  </a:lnTo>
                  <a:lnTo>
                    <a:pt x="4200143" y="0"/>
                  </a:lnTo>
                  <a:lnTo>
                    <a:pt x="4204716" y="0"/>
                  </a:lnTo>
                  <a:lnTo>
                    <a:pt x="4206239" y="1524"/>
                  </a:lnTo>
                  <a:lnTo>
                    <a:pt x="4206239" y="4571"/>
                  </a:lnTo>
                  <a:lnTo>
                    <a:pt x="4203191" y="7620"/>
                  </a:lnTo>
                  <a:lnTo>
                    <a:pt x="4201668" y="7620"/>
                  </a:lnTo>
                  <a:lnTo>
                    <a:pt x="4198620" y="4571"/>
                  </a:lnTo>
                  <a:close/>
                </a:path>
                <a:path w="7226934" h="7619">
                  <a:moveTo>
                    <a:pt x="4235196" y="4571"/>
                  </a:moveTo>
                  <a:lnTo>
                    <a:pt x="4235196" y="1524"/>
                  </a:lnTo>
                  <a:lnTo>
                    <a:pt x="4236720" y="0"/>
                  </a:lnTo>
                  <a:lnTo>
                    <a:pt x="4241291" y="0"/>
                  </a:lnTo>
                  <a:lnTo>
                    <a:pt x="4242816" y="1524"/>
                  </a:lnTo>
                  <a:lnTo>
                    <a:pt x="4242816" y="4571"/>
                  </a:lnTo>
                  <a:lnTo>
                    <a:pt x="4239768" y="7620"/>
                  </a:lnTo>
                  <a:lnTo>
                    <a:pt x="4238243" y="7620"/>
                  </a:lnTo>
                  <a:lnTo>
                    <a:pt x="4235196" y="4571"/>
                  </a:lnTo>
                  <a:close/>
                </a:path>
                <a:path w="7226934" h="7619">
                  <a:moveTo>
                    <a:pt x="4273296" y="6096"/>
                  </a:moveTo>
                  <a:lnTo>
                    <a:pt x="4273296" y="0"/>
                  </a:lnTo>
                  <a:lnTo>
                    <a:pt x="4277868" y="0"/>
                  </a:lnTo>
                  <a:lnTo>
                    <a:pt x="4279391" y="1524"/>
                  </a:lnTo>
                  <a:lnTo>
                    <a:pt x="4279391" y="4571"/>
                  </a:lnTo>
                  <a:lnTo>
                    <a:pt x="4276343" y="7620"/>
                  </a:lnTo>
                  <a:lnTo>
                    <a:pt x="4274820" y="7620"/>
                  </a:lnTo>
                  <a:lnTo>
                    <a:pt x="4273296" y="6096"/>
                  </a:lnTo>
                  <a:close/>
                </a:path>
                <a:path w="7226934" h="7619">
                  <a:moveTo>
                    <a:pt x="4271771" y="4571"/>
                  </a:moveTo>
                  <a:lnTo>
                    <a:pt x="4271771" y="1524"/>
                  </a:lnTo>
                  <a:lnTo>
                    <a:pt x="4273296" y="1524"/>
                  </a:lnTo>
                  <a:lnTo>
                    <a:pt x="4273296" y="4571"/>
                  </a:lnTo>
                  <a:lnTo>
                    <a:pt x="4271771" y="4571"/>
                  </a:lnTo>
                  <a:close/>
                </a:path>
                <a:path w="7226934" h="7619">
                  <a:moveTo>
                    <a:pt x="4309871" y="6096"/>
                  </a:moveTo>
                  <a:lnTo>
                    <a:pt x="4309871" y="0"/>
                  </a:lnTo>
                  <a:lnTo>
                    <a:pt x="4315968" y="0"/>
                  </a:lnTo>
                  <a:lnTo>
                    <a:pt x="4315968" y="6096"/>
                  </a:lnTo>
                  <a:lnTo>
                    <a:pt x="4314443" y="6096"/>
                  </a:lnTo>
                  <a:lnTo>
                    <a:pt x="4314443" y="7620"/>
                  </a:lnTo>
                  <a:lnTo>
                    <a:pt x="4311396" y="7620"/>
                  </a:lnTo>
                  <a:lnTo>
                    <a:pt x="4311396" y="6096"/>
                  </a:lnTo>
                  <a:lnTo>
                    <a:pt x="4309871" y="6096"/>
                  </a:lnTo>
                  <a:close/>
                </a:path>
                <a:path w="7226934" h="7619">
                  <a:moveTo>
                    <a:pt x="4308348" y="4571"/>
                  </a:moveTo>
                  <a:lnTo>
                    <a:pt x="4308348" y="1524"/>
                  </a:lnTo>
                  <a:lnTo>
                    <a:pt x="4309871" y="1524"/>
                  </a:lnTo>
                  <a:lnTo>
                    <a:pt x="4309871" y="4571"/>
                  </a:lnTo>
                  <a:lnTo>
                    <a:pt x="4308348" y="4571"/>
                  </a:lnTo>
                  <a:close/>
                </a:path>
                <a:path w="7226934" h="7619">
                  <a:moveTo>
                    <a:pt x="4346448" y="6096"/>
                  </a:moveTo>
                  <a:lnTo>
                    <a:pt x="4346448" y="0"/>
                  </a:lnTo>
                  <a:lnTo>
                    <a:pt x="4352543" y="0"/>
                  </a:lnTo>
                  <a:lnTo>
                    <a:pt x="4352543" y="6096"/>
                  </a:lnTo>
                  <a:lnTo>
                    <a:pt x="4351020" y="6096"/>
                  </a:lnTo>
                  <a:lnTo>
                    <a:pt x="4351020" y="7620"/>
                  </a:lnTo>
                  <a:lnTo>
                    <a:pt x="4347971" y="7620"/>
                  </a:lnTo>
                  <a:lnTo>
                    <a:pt x="4347971" y="6096"/>
                  </a:lnTo>
                  <a:lnTo>
                    <a:pt x="4346448" y="6096"/>
                  </a:lnTo>
                  <a:close/>
                </a:path>
                <a:path w="7226934" h="7619">
                  <a:moveTo>
                    <a:pt x="4389120" y="4571"/>
                  </a:moveTo>
                  <a:lnTo>
                    <a:pt x="4389120" y="1524"/>
                  </a:lnTo>
                  <a:lnTo>
                    <a:pt x="4390643" y="1524"/>
                  </a:lnTo>
                  <a:lnTo>
                    <a:pt x="4390643" y="4571"/>
                  </a:lnTo>
                  <a:lnTo>
                    <a:pt x="4389120" y="4571"/>
                  </a:lnTo>
                  <a:close/>
                </a:path>
                <a:path w="7226934" h="7619">
                  <a:moveTo>
                    <a:pt x="4383023" y="4571"/>
                  </a:moveTo>
                  <a:lnTo>
                    <a:pt x="4383023" y="1524"/>
                  </a:lnTo>
                  <a:lnTo>
                    <a:pt x="4384548" y="0"/>
                  </a:lnTo>
                  <a:lnTo>
                    <a:pt x="4389120" y="0"/>
                  </a:lnTo>
                  <a:lnTo>
                    <a:pt x="4389120" y="6096"/>
                  </a:lnTo>
                  <a:lnTo>
                    <a:pt x="4387596" y="6096"/>
                  </a:lnTo>
                  <a:lnTo>
                    <a:pt x="4387596" y="7620"/>
                  </a:lnTo>
                  <a:lnTo>
                    <a:pt x="4386071" y="7620"/>
                  </a:lnTo>
                  <a:lnTo>
                    <a:pt x="4383023" y="4571"/>
                  </a:lnTo>
                  <a:close/>
                </a:path>
                <a:path w="7226934" h="7619">
                  <a:moveTo>
                    <a:pt x="4419600" y="4571"/>
                  </a:moveTo>
                  <a:lnTo>
                    <a:pt x="4419600" y="1524"/>
                  </a:lnTo>
                  <a:lnTo>
                    <a:pt x="4421123" y="0"/>
                  </a:lnTo>
                  <a:lnTo>
                    <a:pt x="4425696" y="0"/>
                  </a:lnTo>
                  <a:lnTo>
                    <a:pt x="4427220" y="1524"/>
                  </a:lnTo>
                  <a:lnTo>
                    <a:pt x="4427220" y="4571"/>
                  </a:lnTo>
                  <a:lnTo>
                    <a:pt x="4424171" y="7620"/>
                  </a:lnTo>
                  <a:lnTo>
                    <a:pt x="4422648" y="7620"/>
                  </a:lnTo>
                  <a:lnTo>
                    <a:pt x="4419600" y="4571"/>
                  </a:lnTo>
                  <a:close/>
                </a:path>
                <a:path w="7226934" h="7619">
                  <a:moveTo>
                    <a:pt x="4456175" y="4571"/>
                  </a:moveTo>
                  <a:lnTo>
                    <a:pt x="4456175" y="1524"/>
                  </a:lnTo>
                  <a:lnTo>
                    <a:pt x="4457700" y="0"/>
                  </a:lnTo>
                  <a:lnTo>
                    <a:pt x="4462271" y="0"/>
                  </a:lnTo>
                  <a:lnTo>
                    <a:pt x="4463796" y="1524"/>
                  </a:lnTo>
                  <a:lnTo>
                    <a:pt x="4463796" y="4571"/>
                  </a:lnTo>
                  <a:lnTo>
                    <a:pt x="4460748" y="7620"/>
                  </a:lnTo>
                  <a:lnTo>
                    <a:pt x="4459223" y="7620"/>
                  </a:lnTo>
                  <a:lnTo>
                    <a:pt x="4456175" y="4571"/>
                  </a:lnTo>
                  <a:close/>
                </a:path>
                <a:path w="7226934" h="7619">
                  <a:moveTo>
                    <a:pt x="4494275" y="6096"/>
                  </a:moveTo>
                  <a:lnTo>
                    <a:pt x="4494275" y="0"/>
                  </a:lnTo>
                  <a:lnTo>
                    <a:pt x="4498848" y="0"/>
                  </a:lnTo>
                  <a:lnTo>
                    <a:pt x="4500371" y="1524"/>
                  </a:lnTo>
                  <a:lnTo>
                    <a:pt x="4500371" y="4571"/>
                  </a:lnTo>
                  <a:lnTo>
                    <a:pt x="4497323" y="7620"/>
                  </a:lnTo>
                  <a:lnTo>
                    <a:pt x="4495800" y="7620"/>
                  </a:lnTo>
                  <a:lnTo>
                    <a:pt x="4495800" y="6096"/>
                  </a:lnTo>
                  <a:lnTo>
                    <a:pt x="4494275" y="6096"/>
                  </a:lnTo>
                  <a:close/>
                </a:path>
                <a:path w="7226934" h="7619">
                  <a:moveTo>
                    <a:pt x="4492752" y="4571"/>
                  </a:moveTo>
                  <a:lnTo>
                    <a:pt x="4492752" y="1524"/>
                  </a:lnTo>
                  <a:lnTo>
                    <a:pt x="4494275" y="1524"/>
                  </a:lnTo>
                  <a:lnTo>
                    <a:pt x="4494275" y="4571"/>
                  </a:lnTo>
                  <a:lnTo>
                    <a:pt x="4492752" y="4571"/>
                  </a:lnTo>
                  <a:close/>
                </a:path>
                <a:path w="7226934" h="7619">
                  <a:moveTo>
                    <a:pt x="4530852" y="6096"/>
                  </a:moveTo>
                  <a:lnTo>
                    <a:pt x="4530852" y="0"/>
                  </a:lnTo>
                  <a:lnTo>
                    <a:pt x="4536947" y="0"/>
                  </a:lnTo>
                  <a:lnTo>
                    <a:pt x="4536947" y="6096"/>
                  </a:lnTo>
                  <a:lnTo>
                    <a:pt x="4535423" y="6096"/>
                  </a:lnTo>
                  <a:lnTo>
                    <a:pt x="4535423" y="7620"/>
                  </a:lnTo>
                  <a:lnTo>
                    <a:pt x="4532376" y="7620"/>
                  </a:lnTo>
                  <a:lnTo>
                    <a:pt x="4532376" y="6096"/>
                  </a:lnTo>
                  <a:lnTo>
                    <a:pt x="4530852" y="6096"/>
                  </a:lnTo>
                  <a:close/>
                </a:path>
                <a:path w="7226934" h="7619">
                  <a:moveTo>
                    <a:pt x="4573523" y="4571"/>
                  </a:moveTo>
                  <a:lnTo>
                    <a:pt x="4573523" y="1524"/>
                  </a:lnTo>
                  <a:lnTo>
                    <a:pt x="4575047" y="1524"/>
                  </a:lnTo>
                  <a:lnTo>
                    <a:pt x="4575047" y="4571"/>
                  </a:lnTo>
                  <a:lnTo>
                    <a:pt x="4573523" y="4571"/>
                  </a:lnTo>
                  <a:close/>
                </a:path>
                <a:path w="7226934" h="7619">
                  <a:moveTo>
                    <a:pt x="4567428" y="6096"/>
                  </a:moveTo>
                  <a:lnTo>
                    <a:pt x="4567428" y="0"/>
                  </a:lnTo>
                  <a:lnTo>
                    <a:pt x="4573523" y="0"/>
                  </a:lnTo>
                  <a:lnTo>
                    <a:pt x="4573523" y="6096"/>
                  </a:lnTo>
                  <a:lnTo>
                    <a:pt x="4572000" y="6096"/>
                  </a:lnTo>
                  <a:lnTo>
                    <a:pt x="4572000" y="7620"/>
                  </a:lnTo>
                  <a:lnTo>
                    <a:pt x="4568952" y="7620"/>
                  </a:lnTo>
                  <a:lnTo>
                    <a:pt x="4568952" y="6096"/>
                  </a:lnTo>
                  <a:lnTo>
                    <a:pt x="4567428" y="6096"/>
                  </a:lnTo>
                  <a:close/>
                </a:path>
                <a:path w="7226934" h="7619">
                  <a:moveTo>
                    <a:pt x="4610100" y="4571"/>
                  </a:moveTo>
                  <a:lnTo>
                    <a:pt x="4610100" y="1524"/>
                  </a:lnTo>
                  <a:lnTo>
                    <a:pt x="4611623" y="1524"/>
                  </a:lnTo>
                  <a:lnTo>
                    <a:pt x="4611623" y="4571"/>
                  </a:lnTo>
                  <a:lnTo>
                    <a:pt x="4610100" y="4571"/>
                  </a:lnTo>
                  <a:close/>
                </a:path>
                <a:path w="7226934" h="7619">
                  <a:moveTo>
                    <a:pt x="4604004" y="4571"/>
                  </a:moveTo>
                  <a:lnTo>
                    <a:pt x="4604004" y="1524"/>
                  </a:lnTo>
                  <a:lnTo>
                    <a:pt x="4605528" y="0"/>
                  </a:lnTo>
                  <a:lnTo>
                    <a:pt x="4610100" y="0"/>
                  </a:lnTo>
                  <a:lnTo>
                    <a:pt x="4610100" y="6096"/>
                  </a:lnTo>
                  <a:lnTo>
                    <a:pt x="4608576" y="6096"/>
                  </a:lnTo>
                  <a:lnTo>
                    <a:pt x="4608576" y="7620"/>
                  </a:lnTo>
                  <a:lnTo>
                    <a:pt x="4607052" y="7620"/>
                  </a:lnTo>
                  <a:lnTo>
                    <a:pt x="4604004" y="4571"/>
                  </a:lnTo>
                  <a:close/>
                </a:path>
                <a:path w="7226934" h="7619">
                  <a:moveTo>
                    <a:pt x="4640579" y="4571"/>
                  </a:moveTo>
                  <a:lnTo>
                    <a:pt x="4640579" y="1524"/>
                  </a:lnTo>
                  <a:lnTo>
                    <a:pt x="4642104" y="0"/>
                  </a:lnTo>
                  <a:lnTo>
                    <a:pt x="4646676" y="0"/>
                  </a:lnTo>
                  <a:lnTo>
                    <a:pt x="4648200" y="1524"/>
                  </a:lnTo>
                  <a:lnTo>
                    <a:pt x="4648200" y="4571"/>
                  </a:lnTo>
                  <a:lnTo>
                    <a:pt x="4645152" y="7620"/>
                  </a:lnTo>
                  <a:lnTo>
                    <a:pt x="4643628" y="7620"/>
                  </a:lnTo>
                  <a:lnTo>
                    <a:pt x="4640579" y="4571"/>
                  </a:lnTo>
                  <a:close/>
                </a:path>
                <a:path w="7226934" h="7619">
                  <a:moveTo>
                    <a:pt x="4677155" y="4571"/>
                  </a:moveTo>
                  <a:lnTo>
                    <a:pt x="4677155" y="1524"/>
                  </a:lnTo>
                  <a:lnTo>
                    <a:pt x="4678679" y="0"/>
                  </a:lnTo>
                  <a:lnTo>
                    <a:pt x="4683252" y="0"/>
                  </a:lnTo>
                  <a:lnTo>
                    <a:pt x="4684776" y="1524"/>
                  </a:lnTo>
                  <a:lnTo>
                    <a:pt x="4684776" y="4571"/>
                  </a:lnTo>
                  <a:lnTo>
                    <a:pt x="4681728" y="7620"/>
                  </a:lnTo>
                  <a:lnTo>
                    <a:pt x="4680204" y="7620"/>
                  </a:lnTo>
                  <a:lnTo>
                    <a:pt x="4677155" y="4571"/>
                  </a:lnTo>
                  <a:close/>
                </a:path>
                <a:path w="7226934" h="7619">
                  <a:moveTo>
                    <a:pt x="4715255" y="6096"/>
                  </a:moveTo>
                  <a:lnTo>
                    <a:pt x="4715255" y="0"/>
                  </a:lnTo>
                  <a:lnTo>
                    <a:pt x="4719828" y="0"/>
                  </a:lnTo>
                  <a:lnTo>
                    <a:pt x="4721352" y="1524"/>
                  </a:lnTo>
                  <a:lnTo>
                    <a:pt x="4721352" y="4571"/>
                  </a:lnTo>
                  <a:lnTo>
                    <a:pt x="4718304" y="7620"/>
                  </a:lnTo>
                  <a:lnTo>
                    <a:pt x="4716779" y="7620"/>
                  </a:lnTo>
                  <a:lnTo>
                    <a:pt x="4716779" y="6096"/>
                  </a:lnTo>
                  <a:lnTo>
                    <a:pt x="4715255" y="6096"/>
                  </a:lnTo>
                  <a:close/>
                </a:path>
                <a:path w="7226934" h="7619">
                  <a:moveTo>
                    <a:pt x="4713731" y="4571"/>
                  </a:moveTo>
                  <a:lnTo>
                    <a:pt x="4713731" y="1524"/>
                  </a:lnTo>
                  <a:lnTo>
                    <a:pt x="4715255" y="1524"/>
                  </a:lnTo>
                  <a:lnTo>
                    <a:pt x="4715255" y="4571"/>
                  </a:lnTo>
                  <a:lnTo>
                    <a:pt x="4713731" y="4571"/>
                  </a:lnTo>
                  <a:close/>
                </a:path>
                <a:path w="7226934" h="7619">
                  <a:moveTo>
                    <a:pt x="4751831" y="6096"/>
                  </a:moveTo>
                  <a:lnTo>
                    <a:pt x="4751831" y="0"/>
                  </a:lnTo>
                  <a:lnTo>
                    <a:pt x="4757928" y="0"/>
                  </a:lnTo>
                  <a:lnTo>
                    <a:pt x="4757928" y="6096"/>
                  </a:lnTo>
                  <a:lnTo>
                    <a:pt x="4756404" y="6096"/>
                  </a:lnTo>
                  <a:lnTo>
                    <a:pt x="4756404" y="7620"/>
                  </a:lnTo>
                  <a:lnTo>
                    <a:pt x="4753355" y="7620"/>
                  </a:lnTo>
                  <a:lnTo>
                    <a:pt x="4753355" y="6096"/>
                  </a:lnTo>
                  <a:lnTo>
                    <a:pt x="4751831" y="6096"/>
                  </a:lnTo>
                  <a:close/>
                </a:path>
                <a:path w="7226934" h="7619">
                  <a:moveTo>
                    <a:pt x="4794504" y="4571"/>
                  </a:moveTo>
                  <a:lnTo>
                    <a:pt x="4794504" y="1524"/>
                  </a:lnTo>
                  <a:lnTo>
                    <a:pt x="4796028" y="1524"/>
                  </a:lnTo>
                  <a:lnTo>
                    <a:pt x="4796028" y="4571"/>
                  </a:lnTo>
                  <a:lnTo>
                    <a:pt x="4794504" y="4571"/>
                  </a:lnTo>
                  <a:close/>
                </a:path>
                <a:path w="7226934" h="7619">
                  <a:moveTo>
                    <a:pt x="4788408" y="6096"/>
                  </a:moveTo>
                  <a:lnTo>
                    <a:pt x="4788408" y="0"/>
                  </a:lnTo>
                  <a:lnTo>
                    <a:pt x="4794504" y="0"/>
                  </a:lnTo>
                  <a:lnTo>
                    <a:pt x="4794504" y="6096"/>
                  </a:lnTo>
                  <a:lnTo>
                    <a:pt x="4792979" y="6096"/>
                  </a:lnTo>
                  <a:lnTo>
                    <a:pt x="4792979" y="7620"/>
                  </a:lnTo>
                  <a:lnTo>
                    <a:pt x="4789931" y="7620"/>
                  </a:lnTo>
                  <a:lnTo>
                    <a:pt x="4789931" y="6096"/>
                  </a:lnTo>
                  <a:lnTo>
                    <a:pt x="4788408" y="6096"/>
                  </a:lnTo>
                  <a:close/>
                </a:path>
                <a:path w="7226934" h="7619">
                  <a:moveTo>
                    <a:pt x="4831079" y="4571"/>
                  </a:moveTo>
                  <a:lnTo>
                    <a:pt x="4831079" y="1524"/>
                  </a:lnTo>
                  <a:lnTo>
                    <a:pt x="4832604" y="1524"/>
                  </a:lnTo>
                  <a:lnTo>
                    <a:pt x="4832604" y="4571"/>
                  </a:lnTo>
                  <a:lnTo>
                    <a:pt x="4831079" y="4571"/>
                  </a:lnTo>
                  <a:close/>
                </a:path>
                <a:path w="7226934" h="7619">
                  <a:moveTo>
                    <a:pt x="4824984" y="4571"/>
                  </a:moveTo>
                  <a:lnTo>
                    <a:pt x="4824984" y="1524"/>
                  </a:lnTo>
                  <a:lnTo>
                    <a:pt x="4826508" y="0"/>
                  </a:lnTo>
                  <a:lnTo>
                    <a:pt x="4831079" y="0"/>
                  </a:lnTo>
                  <a:lnTo>
                    <a:pt x="4831079" y="6096"/>
                  </a:lnTo>
                  <a:lnTo>
                    <a:pt x="4829555" y="7620"/>
                  </a:lnTo>
                  <a:lnTo>
                    <a:pt x="4828031" y="7620"/>
                  </a:lnTo>
                  <a:lnTo>
                    <a:pt x="4824984" y="4571"/>
                  </a:lnTo>
                  <a:close/>
                </a:path>
                <a:path w="7226934" h="7619">
                  <a:moveTo>
                    <a:pt x="4861560" y="4571"/>
                  </a:moveTo>
                  <a:lnTo>
                    <a:pt x="4861560" y="1524"/>
                  </a:lnTo>
                  <a:lnTo>
                    <a:pt x="4863084" y="0"/>
                  </a:lnTo>
                  <a:lnTo>
                    <a:pt x="4867655" y="0"/>
                  </a:lnTo>
                  <a:lnTo>
                    <a:pt x="4869179" y="1524"/>
                  </a:lnTo>
                  <a:lnTo>
                    <a:pt x="4869179" y="4571"/>
                  </a:lnTo>
                  <a:lnTo>
                    <a:pt x="4866131" y="7620"/>
                  </a:lnTo>
                  <a:lnTo>
                    <a:pt x="4864608" y="7620"/>
                  </a:lnTo>
                  <a:lnTo>
                    <a:pt x="4861560" y="4571"/>
                  </a:lnTo>
                  <a:close/>
                </a:path>
                <a:path w="7226934" h="7619">
                  <a:moveTo>
                    <a:pt x="4898136" y="4571"/>
                  </a:moveTo>
                  <a:lnTo>
                    <a:pt x="4898136" y="1524"/>
                  </a:lnTo>
                  <a:lnTo>
                    <a:pt x="4899660" y="0"/>
                  </a:lnTo>
                  <a:lnTo>
                    <a:pt x="4904231" y="0"/>
                  </a:lnTo>
                  <a:lnTo>
                    <a:pt x="4905755" y="1524"/>
                  </a:lnTo>
                  <a:lnTo>
                    <a:pt x="4905755" y="4571"/>
                  </a:lnTo>
                  <a:lnTo>
                    <a:pt x="4902708" y="7620"/>
                  </a:lnTo>
                  <a:lnTo>
                    <a:pt x="4901184" y="7620"/>
                  </a:lnTo>
                  <a:lnTo>
                    <a:pt x="4898136" y="4571"/>
                  </a:lnTo>
                  <a:close/>
                </a:path>
                <a:path w="7226934" h="7619">
                  <a:moveTo>
                    <a:pt x="4936236" y="6096"/>
                  </a:moveTo>
                  <a:lnTo>
                    <a:pt x="4936236" y="0"/>
                  </a:lnTo>
                  <a:lnTo>
                    <a:pt x="4940808" y="0"/>
                  </a:lnTo>
                  <a:lnTo>
                    <a:pt x="4942331" y="1524"/>
                  </a:lnTo>
                  <a:lnTo>
                    <a:pt x="4942331" y="4571"/>
                  </a:lnTo>
                  <a:lnTo>
                    <a:pt x="4939284" y="7620"/>
                  </a:lnTo>
                  <a:lnTo>
                    <a:pt x="4937760" y="7620"/>
                  </a:lnTo>
                  <a:lnTo>
                    <a:pt x="4937760" y="6096"/>
                  </a:lnTo>
                  <a:lnTo>
                    <a:pt x="4936236" y="6096"/>
                  </a:lnTo>
                  <a:close/>
                </a:path>
                <a:path w="7226934" h="7619">
                  <a:moveTo>
                    <a:pt x="4934712" y="4571"/>
                  </a:moveTo>
                  <a:lnTo>
                    <a:pt x="4934712" y="1524"/>
                  </a:lnTo>
                  <a:lnTo>
                    <a:pt x="4936236" y="1524"/>
                  </a:lnTo>
                  <a:lnTo>
                    <a:pt x="4936236" y="4571"/>
                  </a:lnTo>
                  <a:lnTo>
                    <a:pt x="4934712" y="4571"/>
                  </a:lnTo>
                  <a:close/>
                </a:path>
                <a:path w="7226934" h="7619">
                  <a:moveTo>
                    <a:pt x="4972812" y="6096"/>
                  </a:moveTo>
                  <a:lnTo>
                    <a:pt x="4972812" y="0"/>
                  </a:lnTo>
                  <a:lnTo>
                    <a:pt x="4978908" y="0"/>
                  </a:lnTo>
                  <a:lnTo>
                    <a:pt x="4978908" y="6096"/>
                  </a:lnTo>
                  <a:lnTo>
                    <a:pt x="4977384" y="6096"/>
                  </a:lnTo>
                  <a:lnTo>
                    <a:pt x="4977384" y="7620"/>
                  </a:lnTo>
                  <a:lnTo>
                    <a:pt x="4974336" y="7620"/>
                  </a:lnTo>
                  <a:lnTo>
                    <a:pt x="4974336" y="6096"/>
                  </a:lnTo>
                  <a:lnTo>
                    <a:pt x="4972812" y="6096"/>
                  </a:lnTo>
                  <a:close/>
                </a:path>
                <a:path w="7226934" h="7619">
                  <a:moveTo>
                    <a:pt x="5015484" y="4571"/>
                  </a:moveTo>
                  <a:lnTo>
                    <a:pt x="5015484" y="1524"/>
                  </a:lnTo>
                  <a:lnTo>
                    <a:pt x="5017008" y="1524"/>
                  </a:lnTo>
                  <a:lnTo>
                    <a:pt x="5017008" y="4571"/>
                  </a:lnTo>
                  <a:lnTo>
                    <a:pt x="5015484" y="4571"/>
                  </a:lnTo>
                  <a:close/>
                </a:path>
                <a:path w="7226934" h="7619">
                  <a:moveTo>
                    <a:pt x="5009387" y="6096"/>
                  </a:moveTo>
                  <a:lnTo>
                    <a:pt x="5009387" y="0"/>
                  </a:lnTo>
                  <a:lnTo>
                    <a:pt x="5015484" y="0"/>
                  </a:lnTo>
                  <a:lnTo>
                    <a:pt x="5015484" y="6096"/>
                  </a:lnTo>
                  <a:lnTo>
                    <a:pt x="5013960" y="6096"/>
                  </a:lnTo>
                  <a:lnTo>
                    <a:pt x="5013960" y="7620"/>
                  </a:lnTo>
                  <a:lnTo>
                    <a:pt x="5010912" y="7620"/>
                  </a:lnTo>
                  <a:lnTo>
                    <a:pt x="5010912" y="6096"/>
                  </a:lnTo>
                  <a:lnTo>
                    <a:pt x="5009387" y="6096"/>
                  </a:lnTo>
                  <a:close/>
                </a:path>
                <a:path w="7226934" h="7619">
                  <a:moveTo>
                    <a:pt x="5052060" y="4571"/>
                  </a:moveTo>
                  <a:lnTo>
                    <a:pt x="5052060" y="1524"/>
                  </a:lnTo>
                  <a:lnTo>
                    <a:pt x="5053584" y="1524"/>
                  </a:lnTo>
                  <a:lnTo>
                    <a:pt x="5053584" y="4571"/>
                  </a:lnTo>
                  <a:lnTo>
                    <a:pt x="5052060" y="4571"/>
                  </a:lnTo>
                  <a:close/>
                </a:path>
                <a:path w="7226934" h="7619">
                  <a:moveTo>
                    <a:pt x="5045963" y="4571"/>
                  </a:moveTo>
                  <a:lnTo>
                    <a:pt x="5045963" y="1524"/>
                  </a:lnTo>
                  <a:lnTo>
                    <a:pt x="5047487" y="0"/>
                  </a:lnTo>
                  <a:lnTo>
                    <a:pt x="5052060" y="0"/>
                  </a:lnTo>
                  <a:lnTo>
                    <a:pt x="5052060" y="6096"/>
                  </a:lnTo>
                  <a:lnTo>
                    <a:pt x="5050536" y="7620"/>
                  </a:lnTo>
                  <a:lnTo>
                    <a:pt x="5049012" y="7620"/>
                  </a:lnTo>
                  <a:lnTo>
                    <a:pt x="5045963" y="4571"/>
                  </a:lnTo>
                  <a:close/>
                </a:path>
                <a:path w="7226934" h="7619">
                  <a:moveTo>
                    <a:pt x="5082539" y="4571"/>
                  </a:moveTo>
                  <a:lnTo>
                    <a:pt x="5082539" y="1524"/>
                  </a:lnTo>
                  <a:lnTo>
                    <a:pt x="5084063" y="0"/>
                  </a:lnTo>
                  <a:lnTo>
                    <a:pt x="5088636" y="0"/>
                  </a:lnTo>
                  <a:lnTo>
                    <a:pt x="5090160" y="1524"/>
                  </a:lnTo>
                  <a:lnTo>
                    <a:pt x="5090160" y="4571"/>
                  </a:lnTo>
                  <a:lnTo>
                    <a:pt x="5087112" y="7620"/>
                  </a:lnTo>
                  <a:lnTo>
                    <a:pt x="5085587" y="7620"/>
                  </a:lnTo>
                  <a:lnTo>
                    <a:pt x="5082539" y="4571"/>
                  </a:lnTo>
                  <a:close/>
                </a:path>
                <a:path w="7226934" h="7619">
                  <a:moveTo>
                    <a:pt x="5119116" y="4571"/>
                  </a:moveTo>
                  <a:lnTo>
                    <a:pt x="5119116" y="1524"/>
                  </a:lnTo>
                  <a:lnTo>
                    <a:pt x="5120639" y="0"/>
                  </a:lnTo>
                  <a:lnTo>
                    <a:pt x="5125212" y="0"/>
                  </a:lnTo>
                  <a:lnTo>
                    <a:pt x="5126736" y="1524"/>
                  </a:lnTo>
                  <a:lnTo>
                    <a:pt x="5126736" y="4571"/>
                  </a:lnTo>
                  <a:lnTo>
                    <a:pt x="5123687" y="7620"/>
                  </a:lnTo>
                  <a:lnTo>
                    <a:pt x="5122163" y="7620"/>
                  </a:lnTo>
                  <a:lnTo>
                    <a:pt x="5119116" y="4571"/>
                  </a:lnTo>
                  <a:close/>
                </a:path>
                <a:path w="7226934" h="7619">
                  <a:moveTo>
                    <a:pt x="5157216" y="6096"/>
                  </a:moveTo>
                  <a:lnTo>
                    <a:pt x="5157216" y="0"/>
                  </a:lnTo>
                  <a:lnTo>
                    <a:pt x="5163312" y="0"/>
                  </a:lnTo>
                  <a:lnTo>
                    <a:pt x="5163312" y="6096"/>
                  </a:lnTo>
                  <a:lnTo>
                    <a:pt x="5161787" y="6096"/>
                  </a:lnTo>
                  <a:lnTo>
                    <a:pt x="5160263" y="7620"/>
                  </a:lnTo>
                  <a:lnTo>
                    <a:pt x="5158739" y="7620"/>
                  </a:lnTo>
                  <a:lnTo>
                    <a:pt x="5158739" y="6096"/>
                  </a:lnTo>
                  <a:lnTo>
                    <a:pt x="5157216" y="6096"/>
                  </a:lnTo>
                  <a:close/>
                </a:path>
                <a:path w="7226934" h="7619">
                  <a:moveTo>
                    <a:pt x="5155692" y="4571"/>
                  </a:moveTo>
                  <a:lnTo>
                    <a:pt x="5155692" y="1524"/>
                  </a:lnTo>
                  <a:lnTo>
                    <a:pt x="5157216" y="1524"/>
                  </a:lnTo>
                  <a:lnTo>
                    <a:pt x="5157216" y="4571"/>
                  </a:lnTo>
                  <a:lnTo>
                    <a:pt x="5155692" y="4571"/>
                  </a:lnTo>
                  <a:close/>
                </a:path>
                <a:path w="7226934" h="7619">
                  <a:moveTo>
                    <a:pt x="5193792" y="6096"/>
                  </a:moveTo>
                  <a:lnTo>
                    <a:pt x="5193792" y="0"/>
                  </a:lnTo>
                  <a:lnTo>
                    <a:pt x="5199887" y="0"/>
                  </a:lnTo>
                  <a:lnTo>
                    <a:pt x="5199887" y="6096"/>
                  </a:lnTo>
                  <a:lnTo>
                    <a:pt x="5198363" y="6096"/>
                  </a:lnTo>
                  <a:lnTo>
                    <a:pt x="5198363" y="7620"/>
                  </a:lnTo>
                  <a:lnTo>
                    <a:pt x="5195316" y="7620"/>
                  </a:lnTo>
                  <a:lnTo>
                    <a:pt x="5195316" y="6096"/>
                  </a:lnTo>
                  <a:lnTo>
                    <a:pt x="5193792" y="6096"/>
                  </a:lnTo>
                  <a:close/>
                </a:path>
                <a:path w="7226934" h="7619">
                  <a:moveTo>
                    <a:pt x="5236463" y="4571"/>
                  </a:moveTo>
                  <a:lnTo>
                    <a:pt x="5236463" y="1524"/>
                  </a:lnTo>
                  <a:lnTo>
                    <a:pt x="5237987" y="1524"/>
                  </a:lnTo>
                  <a:lnTo>
                    <a:pt x="5237987" y="4571"/>
                  </a:lnTo>
                  <a:lnTo>
                    <a:pt x="5236463" y="4571"/>
                  </a:lnTo>
                  <a:close/>
                </a:path>
                <a:path w="7226934" h="7619">
                  <a:moveTo>
                    <a:pt x="5230368" y="6096"/>
                  </a:moveTo>
                  <a:lnTo>
                    <a:pt x="5230368" y="0"/>
                  </a:lnTo>
                  <a:lnTo>
                    <a:pt x="5236463" y="0"/>
                  </a:lnTo>
                  <a:lnTo>
                    <a:pt x="5236463" y="6096"/>
                  </a:lnTo>
                  <a:lnTo>
                    <a:pt x="5234939" y="6096"/>
                  </a:lnTo>
                  <a:lnTo>
                    <a:pt x="5234939" y="7620"/>
                  </a:lnTo>
                  <a:lnTo>
                    <a:pt x="5231892" y="7620"/>
                  </a:lnTo>
                  <a:lnTo>
                    <a:pt x="5231892" y="6096"/>
                  </a:lnTo>
                  <a:lnTo>
                    <a:pt x="5230368" y="6096"/>
                  </a:lnTo>
                  <a:close/>
                </a:path>
                <a:path w="7226934" h="7619">
                  <a:moveTo>
                    <a:pt x="5266944" y="4571"/>
                  </a:moveTo>
                  <a:lnTo>
                    <a:pt x="5266944" y="1524"/>
                  </a:lnTo>
                  <a:lnTo>
                    <a:pt x="5268468" y="0"/>
                  </a:lnTo>
                  <a:lnTo>
                    <a:pt x="5273039" y="0"/>
                  </a:lnTo>
                  <a:lnTo>
                    <a:pt x="5274563" y="1524"/>
                  </a:lnTo>
                  <a:lnTo>
                    <a:pt x="5274563" y="4571"/>
                  </a:lnTo>
                  <a:lnTo>
                    <a:pt x="5271516" y="7620"/>
                  </a:lnTo>
                  <a:lnTo>
                    <a:pt x="5269992" y="7620"/>
                  </a:lnTo>
                  <a:lnTo>
                    <a:pt x="5266944" y="4571"/>
                  </a:lnTo>
                  <a:close/>
                </a:path>
                <a:path w="7226934" h="7619">
                  <a:moveTo>
                    <a:pt x="5303520" y="4571"/>
                  </a:moveTo>
                  <a:lnTo>
                    <a:pt x="5303520" y="1524"/>
                  </a:lnTo>
                  <a:lnTo>
                    <a:pt x="5305044" y="0"/>
                  </a:lnTo>
                  <a:lnTo>
                    <a:pt x="5309616" y="0"/>
                  </a:lnTo>
                  <a:lnTo>
                    <a:pt x="5311139" y="1524"/>
                  </a:lnTo>
                  <a:lnTo>
                    <a:pt x="5311139" y="4571"/>
                  </a:lnTo>
                  <a:lnTo>
                    <a:pt x="5308092" y="7620"/>
                  </a:lnTo>
                  <a:lnTo>
                    <a:pt x="5306568" y="7620"/>
                  </a:lnTo>
                  <a:lnTo>
                    <a:pt x="5303520" y="4571"/>
                  </a:lnTo>
                  <a:close/>
                </a:path>
                <a:path w="7226934" h="7619">
                  <a:moveTo>
                    <a:pt x="5340096" y="4571"/>
                  </a:moveTo>
                  <a:lnTo>
                    <a:pt x="5340096" y="1524"/>
                  </a:lnTo>
                  <a:lnTo>
                    <a:pt x="5341620" y="0"/>
                  </a:lnTo>
                  <a:lnTo>
                    <a:pt x="5346192" y="0"/>
                  </a:lnTo>
                  <a:lnTo>
                    <a:pt x="5347716" y="1524"/>
                  </a:lnTo>
                  <a:lnTo>
                    <a:pt x="5347716" y="4571"/>
                  </a:lnTo>
                  <a:lnTo>
                    <a:pt x="5344668" y="7620"/>
                  </a:lnTo>
                  <a:lnTo>
                    <a:pt x="5343144" y="7620"/>
                  </a:lnTo>
                  <a:lnTo>
                    <a:pt x="5340096" y="4571"/>
                  </a:lnTo>
                  <a:close/>
                </a:path>
                <a:path w="7226934" h="7619">
                  <a:moveTo>
                    <a:pt x="5378196" y="6096"/>
                  </a:moveTo>
                  <a:lnTo>
                    <a:pt x="5378196" y="0"/>
                  </a:lnTo>
                  <a:lnTo>
                    <a:pt x="5384292" y="0"/>
                  </a:lnTo>
                  <a:lnTo>
                    <a:pt x="5384292" y="6096"/>
                  </a:lnTo>
                  <a:lnTo>
                    <a:pt x="5382768" y="6096"/>
                  </a:lnTo>
                  <a:lnTo>
                    <a:pt x="5381244" y="7620"/>
                  </a:lnTo>
                  <a:lnTo>
                    <a:pt x="5379720" y="7620"/>
                  </a:lnTo>
                  <a:lnTo>
                    <a:pt x="5379720" y="6096"/>
                  </a:lnTo>
                  <a:lnTo>
                    <a:pt x="5378196" y="6096"/>
                  </a:lnTo>
                  <a:close/>
                </a:path>
                <a:path w="7226934" h="7619">
                  <a:moveTo>
                    <a:pt x="5376671" y="4571"/>
                  </a:moveTo>
                  <a:lnTo>
                    <a:pt x="5376671" y="1524"/>
                  </a:lnTo>
                  <a:lnTo>
                    <a:pt x="5378196" y="1524"/>
                  </a:lnTo>
                  <a:lnTo>
                    <a:pt x="5378196" y="4571"/>
                  </a:lnTo>
                  <a:lnTo>
                    <a:pt x="5376671" y="4571"/>
                  </a:lnTo>
                  <a:close/>
                </a:path>
                <a:path w="7226934" h="7619">
                  <a:moveTo>
                    <a:pt x="5414771" y="6096"/>
                  </a:moveTo>
                  <a:lnTo>
                    <a:pt x="5414771" y="0"/>
                  </a:lnTo>
                  <a:lnTo>
                    <a:pt x="5420868" y="0"/>
                  </a:lnTo>
                  <a:lnTo>
                    <a:pt x="5420868" y="6096"/>
                  </a:lnTo>
                  <a:lnTo>
                    <a:pt x="5419344" y="6096"/>
                  </a:lnTo>
                  <a:lnTo>
                    <a:pt x="5419344" y="7620"/>
                  </a:lnTo>
                  <a:lnTo>
                    <a:pt x="5416296" y="7620"/>
                  </a:lnTo>
                  <a:lnTo>
                    <a:pt x="5416296" y="6096"/>
                  </a:lnTo>
                  <a:lnTo>
                    <a:pt x="5414771" y="6096"/>
                  </a:lnTo>
                  <a:close/>
                </a:path>
                <a:path w="7226934" h="7619">
                  <a:moveTo>
                    <a:pt x="5457444" y="4571"/>
                  </a:moveTo>
                  <a:lnTo>
                    <a:pt x="5457444" y="1524"/>
                  </a:lnTo>
                  <a:lnTo>
                    <a:pt x="5458968" y="1524"/>
                  </a:lnTo>
                  <a:lnTo>
                    <a:pt x="5458968" y="4571"/>
                  </a:lnTo>
                  <a:lnTo>
                    <a:pt x="5457444" y="4571"/>
                  </a:lnTo>
                  <a:close/>
                </a:path>
                <a:path w="7226934" h="7619">
                  <a:moveTo>
                    <a:pt x="5451347" y="6096"/>
                  </a:moveTo>
                  <a:lnTo>
                    <a:pt x="5451347" y="0"/>
                  </a:lnTo>
                  <a:lnTo>
                    <a:pt x="5457444" y="0"/>
                  </a:lnTo>
                  <a:lnTo>
                    <a:pt x="5457444" y="6096"/>
                  </a:lnTo>
                  <a:lnTo>
                    <a:pt x="5455920" y="6096"/>
                  </a:lnTo>
                  <a:lnTo>
                    <a:pt x="5455920" y="7620"/>
                  </a:lnTo>
                  <a:lnTo>
                    <a:pt x="5454396" y="7620"/>
                  </a:lnTo>
                  <a:lnTo>
                    <a:pt x="5452871" y="6096"/>
                  </a:lnTo>
                  <a:lnTo>
                    <a:pt x="5451347" y="6096"/>
                  </a:lnTo>
                  <a:close/>
                </a:path>
                <a:path w="7226934" h="7619">
                  <a:moveTo>
                    <a:pt x="5487923" y="4571"/>
                  </a:moveTo>
                  <a:lnTo>
                    <a:pt x="5487923" y="1524"/>
                  </a:lnTo>
                  <a:lnTo>
                    <a:pt x="5489447" y="0"/>
                  </a:lnTo>
                  <a:lnTo>
                    <a:pt x="5494020" y="0"/>
                  </a:lnTo>
                  <a:lnTo>
                    <a:pt x="5495544" y="1524"/>
                  </a:lnTo>
                  <a:lnTo>
                    <a:pt x="5495544" y="4571"/>
                  </a:lnTo>
                  <a:lnTo>
                    <a:pt x="5492496" y="7620"/>
                  </a:lnTo>
                  <a:lnTo>
                    <a:pt x="5490971" y="7620"/>
                  </a:lnTo>
                  <a:lnTo>
                    <a:pt x="5487923" y="4571"/>
                  </a:lnTo>
                  <a:close/>
                </a:path>
                <a:path w="7226934" h="7619">
                  <a:moveTo>
                    <a:pt x="5524500" y="4571"/>
                  </a:moveTo>
                  <a:lnTo>
                    <a:pt x="5524500" y="1524"/>
                  </a:lnTo>
                  <a:lnTo>
                    <a:pt x="5526023" y="0"/>
                  </a:lnTo>
                  <a:lnTo>
                    <a:pt x="5530596" y="0"/>
                  </a:lnTo>
                  <a:lnTo>
                    <a:pt x="5532120" y="1524"/>
                  </a:lnTo>
                  <a:lnTo>
                    <a:pt x="5532120" y="4571"/>
                  </a:lnTo>
                  <a:lnTo>
                    <a:pt x="5529071" y="7620"/>
                  </a:lnTo>
                  <a:lnTo>
                    <a:pt x="5527547" y="7620"/>
                  </a:lnTo>
                  <a:lnTo>
                    <a:pt x="5524500" y="4571"/>
                  </a:lnTo>
                  <a:close/>
                </a:path>
                <a:path w="7226934" h="7619">
                  <a:moveTo>
                    <a:pt x="5561076" y="4571"/>
                  </a:moveTo>
                  <a:lnTo>
                    <a:pt x="5561076" y="1524"/>
                  </a:lnTo>
                  <a:lnTo>
                    <a:pt x="5562600" y="0"/>
                  </a:lnTo>
                  <a:lnTo>
                    <a:pt x="5567171" y="0"/>
                  </a:lnTo>
                  <a:lnTo>
                    <a:pt x="5568696" y="1524"/>
                  </a:lnTo>
                  <a:lnTo>
                    <a:pt x="5568696" y="4571"/>
                  </a:lnTo>
                  <a:lnTo>
                    <a:pt x="5565647" y="7620"/>
                  </a:lnTo>
                  <a:lnTo>
                    <a:pt x="5564123" y="7620"/>
                  </a:lnTo>
                  <a:lnTo>
                    <a:pt x="5561076" y="4571"/>
                  </a:lnTo>
                  <a:close/>
                </a:path>
                <a:path w="7226934" h="7619">
                  <a:moveTo>
                    <a:pt x="5599176" y="6096"/>
                  </a:moveTo>
                  <a:lnTo>
                    <a:pt x="5599176" y="0"/>
                  </a:lnTo>
                  <a:lnTo>
                    <a:pt x="5605271" y="0"/>
                  </a:lnTo>
                  <a:lnTo>
                    <a:pt x="5605271" y="6096"/>
                  </a:lnTo>
                  <a:lnTo>
                    <a:pt x="5603747" y="6096"/>
                  </a:lnTo>
                  <a:lnTo>
                    <a:pt x="5603747" y="7620"/>
                  </a:lnTo>
                  <a:lnTo>
                    <a:pt x="5600700" y="7620"/>
                  </a:lnTo>
                  <a:lnTo>
                    <a:pt x="5600700" y="6096"/>
                  </a:lnTo>
                  <a:lnTo>
                    <a:pt x="5599176" y="6096"/>
                  </a:lnTo>
                  <a:close/>
                </a:path>
                <a:path w="7226934" h="7619">
                  <a:moveTo>
                    <a:pt x="5597652" y="4571"/>
                  </a:moveTo>
                  <a:lnTo>
                    <a:pt x="5597652" y="1524"/>
                  </a:lnTo>
                  <a:lnTo>
                    <a:pt x="5599176" y="1524"/>
                  </a:lnTo>
                  <a:lnTo>
                    <a:pt x="5599176" y="4571"/>
                  </a:lnTo>
                  <a:lnTo>
                    <a:pt x="5597652" y="4571"/>
                  </a:lnTo>
                  <a:close/>
                </a:path>
                <a:path w="7226934" h="7619">
                  <a:moveTo>
                    <a:pt x="5635752" y="6096"/>
                  </a:moveTo>
                  <a:lnTo>
                    <a:pt x="5635752" y="0"/>
                  </a:lnTo>
                  <a:lnTo>
                    <a:pt x="5641847" y="0"/>
                  </a:lnTo>
                  <a:lnTo>
                    <a:pt x="5641847" y="6096"/>
                  </a:lnTo>
                  <a:lnTo>
                    <a:pt x="5640323" y="6096"/>
                  </a:lnTo>
                  <a:lnTo>
                    <a:pt x="5640323" y="7620"/>
                  </a:lnTo>
                  <a:lnTo>
                    <a:pt x="5637276" y="7620"/>
                  </a:lnTo>
                  <a:lnTo>
                    <a:pt x="5637276" y="6096"/>
                  </a:lnTo>
                  <a:lnTo>
                    <a:pt x="5635752" y="6096"/>
                  </a:lnTo>
                  <a:close/>
                </a:path>
                <a:path w="7226934" h="7619">
                  <a:moveTo>
                    <a:pt x="5678423" y="4571"/>
                  </a:moveTo>
                  <a:lnTo>
                    <a:pt x="5678423" y="1524"/>
                  </a:lnTo>
                  <a:lnTo>
                    <a:pt x="5679947" y="1524"/>
                  </a:lnTo>
                  <a:lnTo>
                    <a:pt x="5679947" y="4571"/>
                  </a:lnTo>
                  <a:lnTo>
                    <a:pt x="5678423" y="4571"/>
                  </a:lnTo>
                  <a:close/>
                </a:path>
                <a:path w="7226934" h="7619">
                  <a:moveTo>
                    <a:pt x="5672328" y="6096"/>
                  </a:moveTo>
                  <a:lnTo>
                    <a:pt x="5672328" y="0"/>
                  </a:lnTo>
                  <a:lnTo>
                    <a:pt x="5678423" y="0"/>
                  </a:lnTo>
                  <a:lnTo>
                    <a:pt x="5678423" y="6096"/>
                  </a:lnTo>
                  <a:lnTo>
                    <a:pt x="5676900" y="6096"/>
                  </a:lnTo>
                  <a:lnTo>
                    <a:pt x="5676900" y="7620"/>
                  </a:lnTo>
                  <a:lnTo>
                    <a:pt x="5675376" y="7620"/>
                  </a:lnTo>
                  <a:lnTo>
                    <a:pt x="5673852" y="6096"/>
                  </a:lnTo>
                  <a:lnTo>
                    <a:pt x="5672328" y="6096"/>
                  </a:lnTo>
                  <a:close/>
                </a:path>
                <a:path w="7226934" h="7619">
                  <a:moveTo>
                    <a:pt x="5708904" y="4571"/>
                  </a:moveTo>
                  <a:lnTo>
                    <a:pt x="5708904" y="1524"/>
                  </a:lnTo>
                  <a:lnTo>
                    <a:pt x="5710428" y="0"/>
                  </a:lnTo>
                  <a:lnTo>
                    <a:pt x="5715000" y="0"/>
                  </a:lnTo>
                  <a:lnTo>
                    <a:pt x="5716523" y="1524"/>
                  </a:lnTo>
                  <a:lnTo>
                    <a:pt x="5716523" y="4571"/>
                  </a:lnTo>
                  <a:lnTo>
                    <a:pt x="5713476" y="7620"/>
                  </a:lnTo>
                  <a:lnTo>
                    <a:pt x="5711952" y="7620"/>
                  </a:lnTo>
                  <a:lnTo>
                    <a:pt x="5708904" y="4571"/>
                  </a:lnTo>
                  <a:close/>
                </a:path>
                <a:path w="7226934" h="7619">
                  <a:moveTo>
                    <a:pt x="5745479" y="4571"/>
                  </a:moveTo>
                  <a:lnTo>
                    <a:pt x="5745479" y="1524"/>
                  </a:lnTo>
                  <a:lnTo>
                    <a:pt x="5747004" y="0"/>
                  </a:lnTo>
                  <a:lnTo>
                    <a:pt x="5751576" y="0"/>
                  </a:lnTo>
                  <a:lnTo>
                    <a:pt x="5753100" y="1524"/>
                  </a:lnTo>
                  <a:lnTo>
                    <a:pt x="5753100" y="4571"/>
                  </a:lnTo>
                  <a:lnTo>
                    <a:pt x="5750052" y="7620"/>
                  </a:lnTo>
                  <a:lnTo>
                    <a:pt x="5748528" y="7620"/>
                  </a:lnTo>
                  <a:lnTo>
                    <a:pt x="5745479" y="4571"/>
                  </a:lnTo>
                  <a:close/>
                </a:path>
                <a:path w="7226934" h="7619">
                  <a:moveTo>
                    <a:pt x="5783580" y="6096"/>
                  </a:moveTo>
                  <a:lnTo>
                    <a:pt x="5783580" y="0"/>
                  </a:lnTo>
                  <a:lnTo>
                    <a:pt x="5788152" y="0"/>
                  </a:lnTo>
                  <a:lnTo>
                    <a:pt x="5789676" y="1524"/>
                  </a:lnTo>
                  <a:lnTo>
                    <a:pt x="5789676" y="4571"/>
                  </a:lnTo>
                  <a:lnTo>
                    <a:pt x="5786628" y="7620"/>
                  </a:lnTo>
                  <a:lnTo>
                    <a:pt x="5785104" y="7620"/>
                  </a:lnTo>
                  <a:lnTo>
                    <a:pt x="5783580" y="6096"/>
                  </a:lnTo>
                  <a:close/>
                </a:path>
                <a:path w="7226934" h="7619">
                  <a:moveTo>
                    <a:pt x="5782055" y="4571"/>
                  </a:moveTo>
                  <a:lnTo>
                    <a:pt x="5782055" y="1524"/>
                  </a:lnTo>
                  <a:lnTo>
                    <a:pt x="5783580" y="1524"/>
                  </a:lnTo>
                  <a:lnTo>
                    <a:pt x="5783580" y="4571"/>
                  </a:lnTo>
                  <a:lnTo>
                    <a:pt x="5782055" y="4571"/>
                  </a:lnTo>
                  <a:close/>
                </a:path>
                <a:path w="7226934" h="7619">
                  <a:moveTo>
                    <a:pt x="5820155" y="6096"/>
                  </a:moveTo>
                  <a:lnTo>
                    <a:pt x="5820155" y="0"/>
                  </a:lnTo>
                  <a:lnTo>
                    <a:pt x="5826252" y="0"/>
                  </a:lnTo>
                  <a:lnTo>
                    <a:pt x="5826252" y="6096"/>
                  </a:lnTo>
                  <a:lnTo>
                    <a:pt x="5824728" y="6096"/>
                  </a:lnTo>
                  <a:lnTo>
                    <a:pt x="5824728" y="7620"/>
                  </a:lnTo>
                  <a:lnTo>
                    <a:pt x="5821680" y="7620"/>
                  </a:lnTo>
                  <a:lnTo>
                    <a:pt x="5821680" y="6096"/>
                  </a:lnTo>
                  <a:lnTo>
                    <a:pt x="5820155" y="6096"/>
                  </a:lnTo>
                  <a:close/>
                </a:path>
                <a:path w="7226934" h="7619">
                  <a:moveTo>
                    <a:pt x="5818631" y="4571"/>
                  </a:moveTo>
                  <a:lnTo>
                    <a:pt x="5818631" y="1524"/>
                  </a:lnTo>
                  <a:lnTo>
                    <a:pt x="5820155" y="1524"/>
                  </a:lnTo>
                  <a:lnTo>
                    <a:pt x="5820155" y="4571"/>
                  </a:lnTo>
                  <a:lnTo>
                    <a:pt x="5818631" y="4571"/>
                  </a:lnTo>
                  <a:close/>
                </a:path>
                <a:path w="7226934" h="7619">
                  <a:moveTo>
                    <a:pt x="5856731" y="6096"/>
                  </a:moveTo>
                  <a:lnTo>
                    <a:pt x="5856731" y="0"/>
                  </a:lnTo>
                  <a:lnTo>
                    <a:pt x="5862828" y="0"/>
                  </a:lnTo>
                  <a:lnTo>
                    <a:pt x="5862828" y="6096"/>
                  </a:lnTo>
                  <a:lnTo>
                    <a:pt x="5861304" y="6096"/>
                  </a:lnTo>
                  <a:lnTo>
                    <a:pt x="5861304" y="7620"/>
                  </a:lnTo>
                  <a:lnTo>
                    <a:pt x="5858255" y="7620"/>
                  </a:lnTo>
                  <a:lnTo>
                    <a:pt x="5858255" y="6096"/>
                  </a:lnTo>
                  <a:lnTo>
                    <a:pt x="5856731" y="6096"/>
                  </a:lnTo>
                  <a:close/>
                </a:path>
                <a:path w="7226934" h="7619">
                  <a:moveTo>
                    <a:pt x="5899404" y="4571"/>
                  </a:moveTo>
                  <a:lnTo>
                    <a:pt x="5899404" y="1524"/>
                  </a:lnTo>
                  <a:lnTo>
                    <a:pt x="5900928" y="1524"/>
                  </a:lnTo>
                  <a:lnTo>
                    <a:pt x="5900928" y="4571"/>
                  </a:lnTo>
                  <a:lnTo>
                    <a:pt x="5899404" y="4571"/>
                  </a:lnTo>
                  <a:close/>
                </a:path>
                <a:path w="7226934" h="7619">
                  <a:moveTo>
                    <a:pt x="5893308" y="6096"/>
                  </a:moveTo>
                  <a:lnTo>
                    <a:pt x="5893308" y="0"/>
                  </a:lnTo>
                  <a:lnTo>
                    <a:pt x="5899404" y="0"/>
                  </a:lnTo>
                  <a:lnTo>
                    <a:pt x="5899404" y="6096"/>
                  </a:lnTo>
                  <a:lnTo>
                    <a:pt x="5897880" y="6096"/>
                  </a:lnTo>
                  <a:lnTo>
                    <a:pt x="5897880" y="7620"/>
                  </a:lnTo>
                  <a:lnTo>
                    <a:pt x="5896355" y="7620"/>
                  </a:lnTo>
                  <a:lnTo>
                    <a:pt x="5894831" y="6096"/>
                  </a:lnTo>
                  <a:lnTo>
                    <a:pt x="5893308" y="6096"/>
                  </a:lnTo>
                  <a:close/>
                </a:path>
                <a:path w="7226934" h="7619">
                  <a:moveTo>
                    <a:pt x="5929884" y="4571"/>
                  </a:moveTo>
                  <a:lnTo>
                    <a:pt x="5929884" y="1524"/>
                  </a:lnTo>
                  <a:lnTo>
                    <a:pt x="5931408" y="0"/>
                  </a:lnTo>
                  <a:lnTo>
                    <a:pt x="5935980" y="0"/>
                  </a:lnTo>
                  <a:lnTo>
                    <a:pt x="5937504" y="1524"/>
                  </a:lnTo>
                  <a:lnTo>
                    <a:pt x="5937504" y="4571"/>
                  </a:lnTo>
                  <a:lnTo>
                    <a:pt x="5934455" y="7620"/>
                  </a:lnTo>
                  <a:lnTo>
                    <a:pt x="5932931" y="7620"/>
                  </a:lnTo>
                  <a:lnTo>
                    <a:pt x="5929884" y="4571"/>
                  </a:lnTo>
                  <a:close/>
                </a:path>
                <a:path w="7226934" h="7619">
                  <a:moveTo>
                    <a:pt x="5966460" y="4571"/>
                  </a:moveTo>
                  <a:lnTo>
                    <a:pt x="5966460" y="1524"/>
                  </a:lnTo>
                  <a:lnTo>
                    <a:pt x="5967984" y="0"/>
                  </a:lnTo>
                  <a:lnTo>
                    <a:pt x="5972555" y="0"/>
                  </a:lnTo>
                  <a:lnTo>
                    <a:pt x="5974080" y="1524"/>
                  </a:lnTo>
                  <a:lnTo>
                    <a:pt x="5974080" y="4571"/>
                  </a:lnTo>
                  <a:lnTo>
                    <a:pt x="5971031" y="7620"/>
                  </a:lnTo>
                  <a:lnTo>
                    <a:pt x="5969508" y="7620"/>
                  </a:lnTo>
                  <a:lnTo>
                    <a:pt x="5966460" y="4571"/>
                  </a:lnTo>
                  <a:close/>
                </a:path>
                <a:path w="7226934" h="7619">
                  <a:moveTo>
                    <a:pt x="6004560" y="6096"/>
                  </a:moveTo>
                  <a:lnTo>
                    <a:pt x="6004560" y="0"/>
                  </a:lnTo>
                  <a:lnTo>
                    <a:pt x="6009131" y="0"/>
                  </a:lnTo>
                  <a:lnTo>
                    <a:pt x="6010655" y="1524"/>
                  </a:lnTo>
                  <a:lnTo>
                    <a:pt x="6010655" y="4571"/>
                  </a:lnTo>
                  <a:lnTo>
                    <a:pt x="6007608" y="7620"/>
                  </a:lnTo>
                  <a:lnTo>
                    <a:pt x="6006084" y="7620"/>
                  </a:lnTo>
                  <a:lnTo>
                    <a:pt x="6004560" y="6096"/>
                  </a:lnTo>
                  <a:close/>
                </a:path>
                <a:path w="7226934" h="7619">
                  <a:moveTo>
                    <a:pt x="6003036" y="4571"/>
                  </a:moveTo>
                  <a:lnTo>
                    <a:pt x="6003036" y="1524"/>
                  </a:lnTo>
                  <a:lnTo>
                    <a:pt x="6004560" y="1524"/>
                  </a:lnTo>
                  <a:lnTo>
                    <a:pt x="6004560" y="4571"/>
                  </a:lnTo>
                  <a:lnTo>
                    <a:pt x="6003036" y="4571"/>
                  </a:lnTo>
                  <a:close/>
                </a:path>
                <a:path w="7226934" h="7619">
                  <a:moveTo>
                    <a:pt x="6041136" y="6096"/>
                  </a:moveTo>
                  <a:lnTo>
                    <a:pt x="6041136" y="0"/>
                  </a:lnTo>
                  <a:lnTo>
                    <a:pt x="6047231" y="0"/>
                  </a:lnTo>
                  <a:lnTo>
                    <a:pt x="6047231" y="6096"/>
                  </a:lnTo>
                  <a:lnTo>
                    <a:pt x="6045708" y="6096"/>
                  </a:lnTo>
                  <a:lnTo>
                    <a:pt x="6045708" y="7620"/>
                  </a:lnTo>
                  <a:lnTo>
                    <a:pt x="6042660" y="7620"/>
                  </a:lnTo>
                  <a:lnTo>
                    <a:pt x="6042660" y="6096"/>
                  </a:lnTo>
                  <a:lnTo>
                    <a:pt x="6041136" y="6096"/>
                  </a:lnTo>
                  <a:close/>
                </a:path>
                <a:path w="7226934" h="7619">
                  <a:moveTo>
                    <a:pt x="6039612" y="4571"/>
                  </a:moveTo>
                  <a:lnTo>
                    <a:pt x="6039612" y="1524"/>
                  </a:lnTo>
                  <a:lnTo>
                    <a:pt x="6041136" y="1524"/>
                  </a:lnTo>
                  <a:lnTo>
                    <a:pt x="6041136" y="4571"/>
                  </a:lnTo>
                  <a:lnTo>
                    <a:pt x="6039612" y="4571"/>
                  </a:lnTo>
                  <a:close/>
                </a:path>
                <a:path w="7226934" h="7619">
                  <a:moveTo>
                    <a:pt x="6077712" y="6096"/>
                  </a:moveTo>
                  <a:lnTo>
                    <a:pt x="6077712" y="0"/>
                  </a:lnTo>
                  <a:lnTo>
                    <a:pt x="6083808" y="0"/>
                  </a:lnTo>
                  <a:lnTo>
                    <a:pt x="6083808" y="6096"/>
                  </a:lnTo>
                  <a:lnTo>
                    <a:pt x="6082284" y="6096"/>
                  </a:lnTo>
                  <a:lnTo>
                    <a:pt x="6082284" y="7620"/>
                  </a:lnTo>
                  <a:lnTo>
                    <a:pt x="6079236" y="7620"/>
                  </a:lnTo>
                  <a:lnTo>
                    <a:pt x="6079236" y="6096"/>
                  </a:lnTo>
                  <a:lnTo>
                    <a:pt x="6077712" y="6096"/>
                  </a:lnTo>
                  <a:close/>
                </a:path>
                <a:path w="7226934" h="7619">
                  <a:moveTo>
                    <a:pt x="6120384" y="4571"/>
                  </a:moveTo>
                  <a:lnTo>
                    <a:pt x="6120384" y="1524"/>
                  </a:lnTo>
                  <a:lnTo>
                    <a:pt x="6121908" y="1524"/>
                  </a:lnTo>
                  <a:lnTo>
                    <a:pt x="6121908" y="4571"/>
                  </a:lnTo>
                  <a:lnTo>
                    <a:pt x="6120384" y="4571"/>
                  </a:lnTo>
                  <a:close/>
                </a:path>
                <a:path w="7226934" h="7619">
                  <a:moveTo>
                    <a:pt x="6114288" y="4571"/>
                  </a:moveTo>
                  <a:lnTo>
                    <a:pt x="6114288" y="1524"/>
                  </a:lnTo>
                  <a:lnTo>
                    <a:pt x="6115812" y="0"/>
                  </a:lnTo>
                  <a:lnTo>
                    <a:pt x="6120384" y="0"/>
                  </a:lnTo>
                  <a:lnTo>
                    <a:pt x="6120384" y="6096"/>
                  </a:lnTo>
                  <a:lnTo>
                    <a:pt x="6118860" y="6096"/>
                  </a:lnTo>
                  <a:lnTo>
                    <a:pt x="6118860" y="7620"/>
                  </a:lnTo>
                  <a:lnTo>
                    <a:pt x="6117336" y="7620"/>
                  </a:lnTo>
                  <a:lnTo>
                    <a:pt x="6114288" y="4571"/>
                  </a:lnTo>
                  <a:close/>
                </a:path>
                <a:path w="7226934" h="7619">
                  <a:moveTo>
                    <a:pt x="6150863" y="4571"/>
                  </a:moveTo>
                  <a:lnTo>
                    <a:pt x="6150863" y="1524"/>
                  </a:lnTo>
                  <a:lnTo>
                    <a:pt x="6152388" y="0"/>
                  </a:lnTo>
                  <a:lnTo>
                    <a:pt x="6156960" y="0"/>
                  </a:lnTo>
                  <a:lnTo>
                    <a:pt x="6158484" y="1524"/>
                  </a:lnTo>
                  <a:lnTo>
                    <a:pt x="6158484" y="4571"/>
                  </a:lnTo>
                  <a:lnTo>
                    <a:pt x="6155436" y="7620"/>
                  </a:lnTo>
                  <a:lnTo>
                    <a:pt x="6153912" y="7620"/>
                  </a:lnTo>
                  <a:lnTo>
                    <a:pt x="6150863" y="4571"/>
                  </a:lnTo>
                  <a:close/>
                </a:path>
                <a:path w="7226934" h="7619">
                  <a:moveTo>
                    <a:pt x="6187439" y="4571"/>
                  </a:moveTo>
                  <a:lnTo>
                    <a:pt x="6187439" y="1524"/>
                  </a:lnTo>
                  <a:lnTo>
                    <a:pt x="6188963" y="0"/>
                  </a:lnTo>
                  <a:lnTo>
                    <a:pt x="6193536" y="0"/>
                  </a:lnTo>
                  <a:lnTo>
                    <a:pt x="6195060" y="1524"/>
                  </a:lnTo>
                  <a:lnTo>
                    <a:pt x="6195060" y="4571"/>
                  </a:lnTo>
                  <a:lnTo>
                    <a:pt x="6192012" y="7620"/>
                  </a:lnTo>
                  <a:lnTo>
                    <a:pt x="6190488" y="7620"/>
                  </a:lnTo>
                  <a:lnTo>
                    <a:pt x="6187439" y="4571"/>
                  </a:lnTo>
                  <a:close/>
                </a:path>
                <a:path w="7226934" h="7619">
                  <a:moveTo>
                    <a:pt x="6225539" y="6096"/>
                  </a:moveTo>
                  <a:lnTo>
                    <a:pt x="6225539" y="0"/>
                  </a:lnTo>
                  <a:lnTo>
                    <a:pt x="6230112" y="0"/>
                  </a:lnTo>
                  <a:lnTo>
                    <a:pt x="6231636" y="1524"/>
                  </a:lnTo>
                  <a:lnTo>
                    <a:pt x="6231636" y="4571"/>
                  </a:lnTo>
                  <a:lnTo>
                    <a:pt x="6228588" y="7620"/>
                  </a:lnTo>
                  <a:lnTo>
                    <a:pt x="6227063" y="7620"/>
                  </a:lnTo>
                  <a:lnTo>
                    <a:pt x="6227063" y="6096"/>
                  </a:lnTo>
                  <a:lnTo>
                    <a:pt x="6225539" y="6096"/>
                  </a:lnTo>
                  <a:close/>
                </a:path>
                <a:path w="7226934" h="7619">
                  <a:moveTo>
                    <a:pt x="6224016" y="4571"/>
                  </a:moveTo>
                  <a:lnTo>
                    <a:pt x="6224016" y="1524"/>
                  </a:lnTo>
                  <a:lnTo>
                    <a:pt x="6225539" y="1524"/>
                  </a:lnTo>
                  <a:lnTo>
                    <a:pt x="6225539" y="4571"/>
                  </a:lnTo>
                  <a:lnTo>
                    <a:pt x="6224016" y="4571"/>
                  </a:lnTo>
                  <a:close/>
                </a:path>
                <a:path w="7226934" h="7619">
                  <a:moveTo>
                    <a:pt x="6262116" y="6096"/>
                  </a:moveTo>
                  <a:lnTo>
                    <a:pt x="6262116" y="0"/>
                  </a:lnTo>
                  <a:lnTo>
                    <a:pt x="6268212" y="0"/>
                  </a:lnTo>
                  <a:lnTo>
                    <a:pt x="6268212" y="6096"/>
                  </a:lnTo>
                  <a:lnTo>
                    <a:pt x="6266688" y="6096"/>
                  </a:lnTo>
                  <a:lnTo>
                    <a:pt x="6266688" y="7620"/>
                  </a:lnTo>
                  <a:lnTo>
                    <a:pt x="6263639" y="7620"/>
                  </a:lnTo>
                  <a:lnTo>
                    <a:pt x="6263639" y="6096"/>
                  </a:lnTo>
                  <a:lnTo>
                    <a:pt x="6262116" y="6096"/>
                  </a:lnTo>
                  <a:close/>
                </a:path>
                <a:path w="7226934" h="7619">
                  <a:moveTo>
                    <a:pt x="6260592" y="4571"/>
                  </a:moveTo>
                  <a:lnTo>
                    <a:pt x="6260592" y="1524"/>
                  </a:lnTo>
                  <a:lnTo>
                    <a:pt x="6262116" y="1524"/>
                  </a:lnTo>
                  <a:lnTo>
                    <a:pt x="6262116" y="4571"/>
                  </a:lnTo>
                  <a:lnTo>
                    <a:pt x="6260592" y="4571"/>
                  </a:lnTo>
                  <a:close/>
                </a:path>
                <a:path w="7226934" h="7619">
                  <a:moveTo>
                    <a:pt x="6298692" y="6096"/>
                  </a:moveTo>
                  <a:lnTo>
                    <a:pt x="6298692" y="0"/>
                  </a:lnTo>
                  <a:lnTo>
                    <a:pt x="6304788" y="0"/>
                  </a:lnTo>
                  <a:lnTo>
                    <a:pt x="6304788" y="6096"/>
                  </a:lnTo>
                  <a:lnTo>
                    <a:pt x="6303263" y="6096"/>
                  </a:lnTo>
                  <a:lnTo>
                    <a:pt x="6303263" y="7620"/>
                  </a:lnTo>
                  <a:lnTo>
                    <a:pt x="6300216" y="7620"/>
                  </a:lnTo>
                  <a:lnTo>
                    <a:pt x="6300216" y="6096"/>
                  </a:lnTo>
                  <a:lnTo>
                    <a:pt x="6298692" y="6096"/>
                  </a:lnTo>
                  <a:close/>
                </a:path>
                <a:path w="7226934" h="7619">
                  <a:moveTo>
                    <a:pt x="6341363" y="4571"/>
                  </a:moveTo>
                  <a:lnTo>
                    <a:pt x="6341363" y="1524"/>
                  </a:lnTo>
                  <a:lnTo>
                    <a:pt x="6342888" y="1524"/>
                  </a:lnTo>
                  <a:lnTo>
                    <a:pt x="6342888" y="4571"/>
                  </a:lnTo>
                  <a:lnTo>
                    <a:pt x="6341363" y="4571"/>
                  </a:lnTo>
                  <a:close/>
                </a:path>
                <a:path w="7226934" h="7619">
                  <a:moveTo>
                    <a:pt x="6335268" y="4571"/>
                  </a:moveTo>
                  <a:lnTo>
                    <a:pt x="6335268" y="1524"/>
                  </a:lnTo>
                  <a:lnTo>
                    <a:pt x="6336792" y="0"/>
                  </a:lnTo>
                  <a:lnTo>
                    <a:pt x="6341363" y="0"/>
                  </a:lnTo>
                  <a:lnTo>
                    <a:pt x="6341363" y="6096"/>
                  </a:lnTo>
                  <a:lnTo>
                    <a:pt x="6339839" y="6096"/>
                  </a:lnTo>
                  <a:lnTo>
                    <a:pt x="6339839" y="7620"/>
                  </a:lnTo>
                  <a:lnTo>
                    <a:pt x="6338316" y="7620"/>
                  </a:lnTo>
                  <a:lnTo>
                    <a:pt x="6335268" y="4571"/>
                  </a:lnTo>
                  <a:close/>
                </a:path>
                <a:path w="7226934" h="7619">
                  <a:moveTo>
                    <a:pt x="6371844" y="4571"/>
                  </a:moveTo>
                  <a:lnTo>
                    <a:pt x="6371844" y="1524"/>
                  </a:lnTo>
                  <a:lnTo>
                    <a:pt x="6373368" y="0"/>
                  </a:lnTo>
                  <a:lnTo>
                    <a:pt x="6377939" y="0"/>
                  </a:lnTo>
                  <a:lnTo>
                    <a:pt x="6379463" y="1524"/>
                  </a:lnTo>
                  <a:lnTo>
                    <a:pt x="6379463" y="4571"/>
                  </a:lnTo>
                  <a:lnTo>
                    <a:pt x="6376416" y="7620"/>
                  </a:lnTo>
                  <a:lnTo>
                    <a:pt x="6374892" y="7620"/>
                  </a:lnTo>
                  <a:lnTo>
                    <a:pt x="6371844" y="4571"/>
                  </a:lnTo>
                  <a:close/>
                </a:path>
                <a:path w="7226934" h="7619">
                  <a:moveTo>
                    <a:pt x="6408420" y="4571"/>
                  </a:moveTo>
                  <a:lnTo>
                    <a:pt x="6408420" y="1524"/>
                  </a:lnTo>
                  <a:lnTo>
                    <a:pt x="6409944" y="0"/>
                  </a:lnTo>
                  <a:lnTo>
                    <a:pt x="6414516" y="0"/>
                  </a:lnTo>
                  <a:lnTo>
                    <a:pt x="6416039" y="1524"/>
                  </a:lnTo>
                  <a:lnTo>
                    <a:pt x="6416039" y="4571"/>
                  </a:lnTo>
                  <a:lnTo>
                    <a:pt x="6412992" y="7620"/>
                  </a:lnTo>
                  <a:lnTo>
                    <a:pt x="6411468" y="7620"/>
                  </a:lnTo>
                  <a:lnTo>
                    <a:pt x="6408420" y="4571"/>
                  </a:lnTo>
                  <a:close/>
                </a:path>
                <a:path w="7226934" h="7619">
                  <a:moveTo>
                    <a:pt x="6446520" y="6096"/>
                  </a:moveTo>
                  <a:lnTo>
                    <a:pt x="6446520" y="0"/>
                  </a:lnTo>
                  <a:lnTo>
                    <a:pt x="6451092" y="0"/>
                  </a:lnTo>
                  <a:lnTo>
                    <a:pt x="6452616" y="1524"/>
                  </a:lnTo>
                  <a:lnTo>
                    <a:pt x="6452616" y="4571"/>
                  </a:lnTo>
                  <a:lnTo>
                    <a:pt x="6449568" y="7620"/>
                  </a:lnTo>
                  <a:lnTo>
                    <a:pt x="6448044" y="7620"/>
                  </a:lnTo>
                  <a:lnTo>
                    <a:pt x="6448044" y="6096"/>
                  </a:lnTo>
                  <a:lnTo>
                    <a:pt x="6446520" y="6096"/>
                  </a:lnTo>
                  <a:close/>
                </a:path>
                <a:path w="7226934" h="7619">
                  <a:moveTo>
                    <a:pt x="6444996" y="4571"/>
                  </a:moveTo>
                  <a:lnTo>
                    <a:pt x="6444996" y="1524"/>
                  </a:lnTo>
                  <a:lnTo>
                    <a:pt x="6446520" y="1524"/>
                  </a:lnTo>
                  <a:lnTo>
                    <a:pt x="6446520" y="4571"/>
                  </a:lnTo>
                  <a:lnTo>
                    <a:pt x="6444996" y="4571"/>
                  </a:lnTo>
                  <a:close/>
                </a:path>
                <a:path w="7226934" h="7619">
                  <a:moveTo>
                    <a:pt x="6483096" y="6096"/>
                  </a:moveTo>
                  <a:lnTo>
                    <a:pt x="6483096" y="0"/>
                  </a:lnTo>
                  <a:lnTo>
                    <a:pt x="6489192" y="0"/>
                  </a:lnTo>
                  <a:lnTo>
                    <a:pt x="6489192" y="6096"/>
                  </a:lnTo>
                  <a:lnTo>
                    <a:pt x="6487668" y="6096"/>
                  </a:lnTo>
                  <a:lnTo>
                    <a:pt x="6487668" y="7620"/>
                  </a:lnTo>
                  <a:lnTo>
                    <a:pt x="6484620" y="7620"/>
                  </a:lnTo>
                  <a:lnTo>
                    <a:pt x="6484620" y="6096"/>
                  </a:lnTo>
                  <a:lnTo>
                    <a:pt x="6483096" y="6096"/>
                  </a:lnTo>
                  <a:close/>
                </a:path>
                <a:path w="7226934" h="7619">
                  <a:moveTo>
                    <a:pt x="6525768" y="4571"/>
                  </a:moveTo>
                  <a:lnTo>
                    <a:pt x="6525768" y="1524"/>
                  </a:lnTo>
                  <a:lnTo>
                    <a:pt x="6527292" y="1524"/>
                  </a:lnTo>
                  <a:lnTo>
                    <a:pt x="6527292" y="4571"/>
                  </a:lnTo>
                  <a:lnTo>
                    <a:pt x="6525768" y="4571"/>
                  </a:lnTo>
                  <a:close/>
                </a:path>
                <a:path w="7226934" h="7619">
                  <a:moveTo>
                    <a:pt x="6519672" y="6096"/>
                  </a:moveTo>
                  <a:lnTo>
                    <a:pt x="6519672" y="0"/>
                  </a:lnTo>
                  <a:lnTo>
                    <a:pt x="6525768" y="0"/>
                  </a:lnTo>
                  <a:lnTo>
                    <a:pt x="6525768" y="6096"/>
                  </a:lnTo>
                  <a:lnTo>
                    <a:pt x="6524244" y="6096"/>
                  </a:lnTo>
                  <a:lnTo>
                    <a:pt x="6524244" y="7620"/>
                  </a:lnTo>
                  <a:lnTo>
                    <a:pt x="6521196" y="7620"/>
                  </a:lnTo>
                  <a:lnTo>
                    <a:pt x="6521196" y="6096"/>
                  </a:lnTo>
                  <a:lnTo>
                    <a:pt x="6519672" y="6096"/>
                  </a:lnTo>
                  <a:close/>
                </a:path>
                <a:path w="7226934" h="7619">
                  <a:moveTo>
                    <a:pt x="6562344" y="4571"/>
                  </a:moveTo>
                  <a:lnTo>
                    <a:pt x="6562344" y="1524"/>
                  </a:lnTo>
                  <a:lnTo>
                    <a:pt x="6563868" y="1524"/>
                  </a:lnTo>
                  <a:lnTo>
                    <a:pt x="6563868" y="4571"/>
                  </a:lnTo>
                  <a:lnTo>
                    <a:pt x="6562344" y="4571"/>
                  </a:lnTo>
                  <a:close/>
                </a:path>
                <a:path w="7226934" h="7619">
                  <a:moveTo>
                    <a:pt x="6556247" y="4571"/>
                  </a:moveTo>
                  <a:lnTo>
                    <a:pt x="6556247" y="1524"/>
                  </a:lnTo>
                  <a:lnTo>
                    <a:pt x="6557772" y="0"/>
                  </a:lnTo>
                  <a:lnTo>
                    <a:pt x="6562344" y="0"/>
                  </a:lnTo>
                  <a:lnTo>
                    <a:pt x="6562344" y="6096"/>
                  </a:lnTo>
                  <a:lnTo>
                    <a:pt x="6560820" y="7620"/>
                  </a:lnTo>
                  <a:lnTo>
                    <a:pt x="6559296" y="7620"/>
                  </a:lnTo>
                  <a:lnTo>
                    <a:pt x="6556247" y="4571"/>
                  </a:lnTo>
                  <a:close/>
                </a:path>
                <a:path w="7226934" h="7619">
                  <a:moveTo>
                    <a:pt x="6592823" y="4571"/>
                  </a:moveTo>
                  <a:lnTo>
                    <a:pt x="6592823" y="1524"/>
                  </a:lnTo>
                  <a:lnTo>
                    <a:pt x="6594347" y="0"/>
                  </a:lnTo>
                  <a:lnTo>
                    <a:pt x="6598920" y="0"/>
                  </a:lnTo>
                  <a:lnTo>
                    <a:pt x="6600444" y="1524"/>
                  </a:lnTo>
                  <a:lnTo>
                    <a:pt x="6600444" y="4571"/>
                  </a:lnTo>
                  <a:lnTo>
                    <a:pt x="6597396" y="7620"/>
                  </a:lnTo>
                  <a:lnTo>
                    <a:pt x="6595872" y="7620"/>
                  </a:lnTo>
                  <a:lnTo>
                    <a:pt x="6592823" y="4571"/>
                  </a:lnTo>
                  <a:close/>
                </a:path>
                <a:path w="7226934" h="7619">
                  <a:moveTo>
                    <a:pt x="6629400" y="4571"/>
                  </a:moveTo>
                  <a:lnTo>
                    <a:pt x="6629400" y="1524"/>
                  </a:lnTo>
                  <a:lnTo>
                    <a:pt x="6630923" y="0"/>
                  </a:lnTo>
                  <a:lnTo>
                    <a:pt x="6635496" y="0"/>
                  </a:lnTo>
                  <a:lnTo>
                    <a:pt x="6637020" y="1524"/>
                  </a:lnTo>
                  <a:lnTo>
                    <a:pt x="6637020" y="4571"/>
                  </a:lnTo>
                  <a:lnTo>
                    <a:pt x="6633972" y="7620"/>
                  </a:lnTo>
                  <a:lnTo>
                    <a:pt x="6632447" y="7620"/>
                  </a:lnTo>
                  <a:lnTo>
                    <a:pt x="6629400" y="4571"/>
                  </a:lnTo>
                  <a:close/>
                </a:path>
                <a:path w="7226934" h="7619">
                  <a:moveTo>
                    <a:pt x="6667500" y="6096"/>
                  </a:moveTo>
                  <a:lnTo>
                    <a:pt x="6667500" y="0"/>
                  </a:lnTo>
                  <a:lnTo>
                    <a:pt x="6672072" y="0"/>
                  </a:lnTo>
                  <a:lnTo>
                    <a:pt x="6673596" y="1524"/>
                  </a:lnTo>
                  <a:lnTo>
                    <a:pt x="6673596" y="4571"/>
                  </a:lnTo>
                  <a:lnTo>
                    <a:pt x="6670547" y="7620"/>
                  </a:lnTo>
                  <a:lnTo>
                    <a:pt x="6669023" y="7620"/>
                  </a:lnTo>
                  <a:lnTo>
                    <a:pt x="6669023" y="6096"/>
                  </a:lnTo>
                  <a:lnTo>
                    <a:pt x="6667500" y="6096"/>
                  </a:lnTo>
                  <a:close/>
                </a:path>
                <a:path w="7226934" h="7619">
                  <a:moveTo>
                    <a:pt x="6665976" y="4571"/>
                  </a:moveTo>
                  <a:lnTo>
                    <a:pt x="6665976" y="1524"/>
                  </a:lnTo>
                  <a:lnTo>
                    <a:pt x="6667500" y="1524"/>
                  </a:lnTo>
                  <a:lnTo>
                    <a:pt x="6667500" y="4571"/>
                  </a:lnTo>
                  <a:lnTo>
                    <a:pt x="6665976" y="4571"/>
                  </a:lnTo>
                  <a:close/>
                </a:path>
                <a:path w="7226934" h="7619">
                  <a:moveTo>
                    <a:pt x="6704076" y="6096"/>
                  </a:moveTo>
                  <a:lnTo>
                    <a:pt x="6704076" y="0"/>
                  </a:lnTo>
                  <a:lnTo>
                    <a:pt x="6710172" y="0"/>
                  </a:lnTo>
                  <a:lnTo>
                    <a:pt x="6710172" y="6096"/>
                  </a:lnTo>
                  <a:lnTo>
                    <a:pt x="6708647" y="6096"/>
                  </a:lnTo>
                  <a:lnTo>
                    <a:pt x="6708647" y="7620"/>
                  </a:lnTo>
                  <a:lnTo>
                    <a:pt x="6705600" y="7620"/>
                  </a:lnTo>
                  <a:lnTo>
                    <a:pt x="6705600" y="6096"/>
                  </a:lnTo>
                  <a:lnTo>
                    <a:pt x="6704076" y="6096"/>
                  </a:lnTo>
                  <a:close/>
                </a:path>
                <a:path w="7226934" h="7619">
                  <a:moveTo>
                    <a:pt x="6746747" y="4571"/>
                  </a:moveTo>
                  <a:lnTo>
                    <a:pt x="6746747" y="1524"/>
                  </a:lnTo>
                  <a:lnTo>
                    <a:pt x="6748272" y="1524"/>
                  </a:lnTo>
                  <a:lnTo>
                    <a:pt x="6748272" y="4571"/>
                  </a:lnTo>
                  <a:lnTo>
                    <a:pt x="6746747" y="4571"/>
                  </a:lnTo>
                  <a:close/>
                </a:path>
                <a:path w="7226934" h="7619">
                  <a:moveTo>
                    <a:pt x="6740652" y="6096"/>
                  </a:moveTo>
                  <a:lnTo>
                    <a:pt x="6740652" y="0"/>
                  </a:lnTo>
                  <a:lnTo>
                    <a:pt x="6746747" y="0"/>
                  </a:lnTo>
                  <a:lnTo>
                    <a:pt x="6746747" y="6096"/>
                  </a:lnTo>
                  <a:lnTo>
                    <a:pt x="6745223" y="6096"/>
                  </a:lnTo>
                  <a:lnTo>
                    <a:pt x="6745223" y="7620"/>
                  </a:lnTo>
                  <a:lnTo>
                    <a:pt x="6742176" y="7620"/>
                  </a:lnTo>
                  <a:lnTo>
                    <a:pt x="6742176" y="6096"/>
                  </a:lnTo>
                  <a:lnTo>
                    <a:pt x="6740652" y="6096"/>
                  </a:lnTo>
                  <a:close/>
                </a:path>
                <a:path w="7226934" h="7619">
                  <a:moveTo>
                    <a:pt x="6783323" y="4571"/>
                  </a:moveTo>
                  <a:lnTo>
                    <a:pt x="6783323" y="1524"/>
                  </a:lnTo>
                  <a:lnTo>
                    <a:pt x="6784847" y="1524"/>
                  </a:lnTo>
                  <a:lnTo>
                    <a:pt x="6784847" y="4571"/>
                  </a:lnTo>
                  <a:lnTo>
                    <a:pt x="6783323" y="4571"/>
                  </a:lnTo>
                  <a:close/>
                </a:path>
                <a:path w="7226934" h="7619">
                  <a:moveTo>
                    <a:pt x="6777228" y="4571"/>
                  </a:moveTo>
                  <a:lnTo>
                    <a:pt x="6777228" y="1524"/>
                  </a:lnTo>
                  <a:lnTo>
                    <a:pt x="6778752" y="0"/>
                  </a:lnTo>
                  <a:lnTo>
                    <a:pt x="6783323" y="0"/>
                  </a:lnTo>
                  <a:lnTo>
                    <a:pt x="6783323" y="6096"/>
                  </a:lnTo>
                  <a:lnTo>
                    <a:pt x="6781800" y="7620"/>
                  </a:lnTo>
                  <a:lnTo>
                    <a:pt x="6780276" y="7620"/>
                  </a:lnTo>
                  <a:lnTo>
                    <a:pt x="6777228" y="4571"/>
                  </a:lnTo>
                  <a:close/>
                </a:path>
                <a:path w="7226934" h="7619">
                  <a:moveTo>
                    <a:pt x="6813804" y="4571"/>
                  </a:moveTo>
                  <a:lnTo>
                    <a:pt x="6813804" y="1524"/>
                  </a:lnTo>
                  <a:lnTo>
                    <a:pt x="6815328" y="0"/>
                  </a:lnTo>
                  <a:lnTo>
                    <a:pt x="6819900" y="0"/>
                  </a:lnTo>
                  <a:lnTo>
                    <a:pt x="6821423" y="1524"/>
                  </a:lnTo>
                  <a:lnTo>
                    <a:pt x="6821423" y="4571"/>
                  </a:lnTo>
                  <a:lnTo>
                    <a:pt x="6818376" y="7620"/>
                  </a:lnTo>
                  <a:lnTo>
                    <a:pt x="6816852" y="7620"/>
                  </a:lnTo>
                  <a:lnTo>
                    <a:pt x="6813804" y="4571"/>
                  </a:lnTo>
                  <a:close/>
                </a:path>
                <a:path w="7226934" h="7619">
                  <a:moveTo>
                    <a:pt x="6850380" y="4571"/>
                  </a:moveTo>
                  <a:lnTo>
                    <a:pt x="6850380" y="1524"/>
                  </a:lnTo>
                  <a:lnTo>
                    <a:pt x="6851904" y="0"/>
                  </a:lnTo>
                  <a:lnTo>
                    <a:pt x="6856476" y="0"/>
                  </a:lnTo>
                  <a:lnTo>
                    <a:pt x="6858000" y="1524"/>
                  </a:lnTo>
                  <a:lnTo>
                    <a:pt x="6858000" y="4571"/>
                  </a:lnTo>
                  <a:lnTo>
                    <a:pt x="6854952" y="7620"/>
                  </a:lnTo>
                  <a:lnTo>
                    <a:pt x="6853428" y="7620"/>
                  </a:lnTo>
                  <a:lnTo>
                    <a:pt x="6850380" y="4571"/>
                  </a:lnTo>
                  <a:close/>
                </a:path>
                <a:path w="7226934" h="7619">
                  <a:moveTo>
                    <a:pt x="6888480" y="6096"/>
                  </a:moveTo>
                  <a:lnTo>
                    <a:pt x="6888480" y="0"/>
                  </a:lnTo>
                  <a:lnTo>
                    <a:pt x="6894576" y="0"/>
                  </a:lnTo>
                  <a:lnTo>
                    <a:pt x="6894576" y="6096"/>
                  </a:lnTo>
                  <a:lnTo>
                    <a:pt x="6893052" y="6096"/>
                  </a:lnTo>
                  <a:lnTo>
                    <a:pt x="6891528" y="7620"/>
                  </a:lnTo>
                  <a:lnTo>
                    <a:pt x="6890004" y="7620"/>
                  </a:lnTo>
                  <a:lnTo>
                    <a:pt x="6890004" y="6096"/>
                  </a:lnTo>
                  <a:lnTo>
                    <a:pt x="6888480" y="6096"/>
                  </a:lnTo>
                  <a:close/>
                </a:path>
                <a:path w="7226934" h="7619">
                  <a:moveTo>
                    <a:pt x="6886955" y="4571"/>
                  </a:moveTo>
                  <a:lnTo>
                    <a:pt x="6886955" y="1524"/>
                  </a:lnTo>
                  <a:lnTo>
                    <a:pt x="6888480" y="1524"/>
                  </a:lnTo>
                  <a:lnTo>
                    <a:pt x="6888480" y="4571"/>
                  </a:lnTo>
                  <a:lnTo>
                    <a:pt x="6886955" y="4571"/>
                  </a:lnTo>
                  <a:close/>
                </a:path>
                <a:path w="7226934" h="7619">
                  <a:moveTo>
                    <a:pt x="6925055" y="6096"/>
                  </a:moveTo>
                  <a:lnTo>
                    <a:pt x="6925055" y="0"/>
                  </a:lnTo>
                  <a:lnTo>
                    <a:pt x="6931152" y="0"/>
                  </a:lnTo>
                  <a:lnTo>
                    <a:pt x="6931152" y="6096"/>
                  </a:lnTo>
                  <a:lnTo>
                    <a:pt x="6929628" y="6096"/>
                  </a:lnTo>
                  <a:lnTo>
                    <a:pt x="6929628" y="7620"/>
                  </a:lnTo>
                  <a:lnTo>
                    <a:pt x="6926580" y="7620"/>
                  </a:lnTo>
                  <a:lnTo>
                    <a:pt x="6926580" y="6096"/>
                  </a:lnTo>
                  <a:lnTo>
                    <a:pt x="6925055" y="6096"/>
                  </a:lnTo>
                  <a:close/>
                </a:path>
                <a:path w="7226934" h="7619">
                  <a:moveTo>
                    <a:pt x="6967728" y="4571"/>
                  </a:moveTo>
                  <a:lnTo>
                    <a:pt x="6967728" y="1524"/>
                  </a:lnTo>
                  <a:lnTo>
                    <a:pt x="6969252" y="1524"/>
                  </a:lnTo>
                  <a:lnTo>
                    <a:pt x="6969252" y="4571"/>
                  </a:lnTo>
                  <a:lnTo>
                    <a:pt x="6967728" y="4571"/>
                  </a:lnTo>
                  <a:close/>
                </a:path>
                <a:path w="7226934" h="7619">
                  <a:moveTo>
                    <a:pt x="6961632" y="6096"/>
                  </a:moveTo>
                  <a:lnTo>
                    <a:pt x="6961632" y="0"/>
                  </a:lnTo>
                  <a:lnTo>
                    <a:pt x="6967728" y="0"/>
                  </a:lnTo>
                  <a:lnTo>
                    <a:pt x="6967728" y="6096"/>
                  </a:lnTo>
                  <a:lnTo>
                    <a:pt x="6966204" y="6096"/>
                  </a:lnTo>
                  <a:lnTo>
                    <a:pt x="6966204" y="7620"/>
                  </a:lnTo>
                  <a:lnTo>
                    <a:pt x="6963156" y="7620"/>
                  </a:lnTo>
                  <a:lnTo>
                    <a:pt x="6963156" y="6096"/>
                  </a:lnTo>
                  <a:lnTo>
                    <a:pt x="6961632" y="6096"/>
                  </a:lnTo>
                  <a:close/>
                </a:path>
                <a:path w="7226934" h="7619">
                  <a:moveTo>
                    <a:pt x="7004304" y="4571"/>
                  </a:moveTo>
                  <a:lnTo>
                    <a:pt x="7004304" y="1524"/>
                  </a:lnTo>
                  <a:lnTo>
                    <a:pt x="7005828" y="1524"/>
                  </a:lnTo>
                  <a:lnTo>
                    <a:pt x="7005828" y="4571"/>
                  </a:lnTo>
                  <a:lnTo>
                    <a:pt x="7004304" y="4571"/>
                  </a:lnTo>
                  <a:close/>
                </a:path>
                <a:path w="7226934" h="7619">
                  <a:moveTo>
                    <a:pt x="6998208" y="4571"/>
                  </a:moveTo>
                  <a:lnTo>
                    <a:pt x="6998208" y="1524"/>
                  </a:lnTo>
                  <a:lnTo>
                    <a:pt x="6999732" y="0"/>
                  </a:lnTo>
                  <a:lnTo>
                    <a:pt x="7004304" y="0"/>
                  </a:lnTo>
                  <a:lnTo>
                    <a:pt x="7004304" y="6096"/>
                  </a:lnTo>
                  <a:lnTo>
                    <a:pt x="7002780" y="7620"/>
                  </a:lnTo>
                  <a:lnTo>
                    <a:pt x="7001256" y="7620"/>
                  </a:lnTo>
                  <a:lnTo>
                    <a:pt x="6998208" y="4571"/>
                  </a:lnTo>
                  <a:close/>
                </a:path>
                <a:path w="7226934" h="7619">
                  <a:moveTo>
                    <a:pt x="7034784" y="4571"/>
                  </a:moveTo>
                  <a:lnTo>
                    <a:pt x="7034784" y="1524"/>
                  </a:lnTo>
                  <a:lnTo>
                    <a:pt x="7036308" y="0"/>
                  </a:lnTo>
                  <a:lnTo>
                    <a:pt x="7040880" y="0"/>
                  </a:lnTo>
                  <a:lnTo>
                    <a:pt x="7042404" y="1524"/>
                  </a:lnTo>
                  <a:lnTo>
                    <a:pt x="7042404" y="4571"/>
                  </a:lnTo>
                  <a:lnTo>
                    <a:pt x="7039356" y="7620"/>
                  </a:lnTo>
                  <a:lnTo>
                    <a:pt x="7037832" y="7620"/>
                  </a:lnTo>
                  <a:lnTo>
                    <a:pt x="7034784" y="4571"/>
                  </a:lnTo>
                  <a:close/>
                </a:path>
                <a:path w="7226934" h="7619">
                  <a:moveTo>
                    <a:pt x="7071360" y="4571"/>
                  </a:moveTo>
                  <a:lnTo>
                    <a:pt x="7071360" y="1524"/>
                  </a:lnTo>
                  <a:lnTo>
                    <a:pt x="7072884" y="0"/>
                  </a:lnTo>
                  <a:lnTo>
                    <a:pt x="7077456" y="0"/>
                  </a:lnTo>
                  <a:lnTo>
                    <a:pt x="7078980" y="1524"/>
                  </a:lnTo>
                  <a:lnTo>
                    <a:pt x="7078980" y="4571"/>
                  </a:lnTo>
                  <a:lnTo>
                    <a:pt x="7075932" y="7620"/>
                  </a:lnTo>
                  <a:lnTo>
                    <a:pt x="7074408" y="7620"/>
                  </a:lnTo>
                  <a:lnTo>
                    <a:pt x="7071360" y="4571"/>
                  </a:lnTo>
                  <a:close/>
                </a:path>
                <a:path w="7226934" h="7619">
                  <a:moveTo>
                    <a:pt x="7109460" y="6096"/>
                  </a:moveTo>
                  <a:lnTo>
                    <a:pt x="7109460" y="0"/>
                  </a:lnTo>
                  <a:lnTo>
                    <a:pt x="7115556" y="0"/>
                  </a:lnTo>
                  <a:lnTo>
                    <a:pt x="7115556" y="6096"/>
                  </a:lnTo>
                  <a:lnTo>
                    <a:pt x="7114032" y="6096"/>
                  </a:lnTo>
                  <a:lnTo>
                    <a:pt x="7112508" y="7620"/>
                  </a:lnTo>
                  <a:lnTo>
                    <a:pt x="7110984" y="7620"/>
                  </a:lnTo>
                  <a:lnTo>
                    <a:pt x="7110984" y="6096"/>
                  </a:lnTo>
                  <a:lnTo>
                    <a:pt x="7109460" y="6096"/>
                  </a:lnTo>
                  <a:close/>
                </a:path>
                <a:path w="7226934" h="7619">
                  <a:moveTo>
                    <a:pt x="7107936" y="4571"/>
                  </a:moveTo>
                  <a:lnTo>
                    <a:pt x="7107936" y="1524"/>
                  </a:lnTo>
                  <a:lnTo>
                    <a:pt x="7109460" y="1524"/>
                  </a:lnTo>
                  <a:lnTo>
                    <a:pt x="7109460" y="4571"/>
                  </a:lnTo>
                  <a:lnTo>
                    <a:pt x="7107936" y="4571"/>
                  </a:lnTo>
                  <a:close/>
                </a:path>
                <a:path w="7226934" h="7619">
                  <a:moveTo>
                    <a:pt x="7146036" y="6096"/>
                  </a:moveTo>
                  <a:lnTo>
                    <a:pt x="7146036" y="0"/>
                  </a:lnTo>
                  <a:lnTo>
                    <a:pt x="7152132" y="0"/>
                  </a:lnTo>
                  <a:lnTo>
                    <a:pt x="7152132" y="6096"/>
                  </a:lnTo>
                  <a:lnTo>
                    <a:pt x="7150608" y="6096"/>
                  </a:lnTo>
                  <a:lnTo>
                    <a:pt x="7150608" y="7620"/>
                  </a:lnTo>
                  <a:lnTo>
                    <a:pt x="7147560" y="7620"/>
                  </a:lnTo>
                  <a:lnTo>
                    <a:pt x="7147560" y="6096"/>
                  </a:lnTo>
                  <a:lnTo>
                    <a:pt x="7146036" y="6096"/>
                  </a:lnTo>
                  <a:close/>
                </a:path>
                <a:path w="7226934" h="7619">
                  <a:moveTo>
                    <a:pt x="7188708" y="4571"/>
                  </a:moveTo>
                  <a:lnTo>
                    <a:pt x="7188708" y="1524"/>
                  </a:lnTo>
                  <a:lnTo>
                    <a:pt x="7190232" y="1524"/>
                  </a:lnTo>
                  <a:lnTo>
                    <a:pt x="7190232" y="4571"/>
                  </a:lnTo>
                  <a:lnTo>
                    <a:pt x="7188708" y="4571"/>
                  </a:lnTo>
                  <a:close/>
                </a:path>
                <a:path w="7226934" h="7619">
                  <a:moveTo>
                    <a:pt x="7182612" y="6096"/>
                  </a:moveTo>
                  <a:lnTo>
                    <a:pt x="7182612" y="0"/>
                  </a:lnTo>
                  <a:lnTo>
                    <a:pt x="7188708" y="0"/>
                  </a:lnTo>
                  <a:lnTo>
                    <a:pt x="7188708" y="6096"/>
                  </a:lnTo>
                  <a:lnTo>
                    <a:pt x="7187184" y="6096"/>
                  </a:lnTo>
                  <a:lnTo>
                    <a:pt x="7187184" y="7620"/>
                  </a:lnTo>
                  <a:lnTo>
                    <a:pt x="7184136" y="7620"/>
                  </a:lnTo>
                  <a:lnTo>
                    <a:pt x="7184136" y="6096"/>
                  </a:lnTo>
                  <a:lnTo>
                    <a:pt x="7182612" y="6096"/>
                  </a:lnTo>
                  <a:close/>
                </a:path>
                <a:path w="7226934" h="7619">
                  <a:moveTo>
                    <a:pt x="7219188" y="4571"/>
                  </a:moveTo>
                  <a:lnTo>
                    <a:pt x="7219188" y="1524"/>
                  </a:lnTo>
                  <a:lnTo>
                    <a:pt x="7220712" y="0"/>
                  </a:lnTo>
                  <a:lnTo>
                    <a:pt x="7225284" y="0"/>
                  </a:lnTo>
                  <a:lnTo>
                    <a:pt x="7226808" y="1524"/>
                  </a:lnTo>
                  <a:lnTo>
                    <a:pt x="7226808" y="4571"/>
                  </a:lnTo>
                  <a:lnTo>
                    <a:pt x="7223760" y="7620"/>
                  </a:lnTo>
                  <a:lnTo>
                    <a:pt x="7222236" y="7620"/>
                  </a:lnTo>
                  <a:lnTo>
                    <a:pt x="7219188" y="4571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75487" y="2127503"/>
              <a:ext cx="21590" cy="64135"/>
            </a:xfrm>
            <a:custGeom>
              <a:avLst/>
              <a:gdLst/>
              <a:ahLst/>
              <a:cxnLst/>
              <a:rect l="l" t="t" r="r" b="b"/>
              <a:pathLst>
                <a:path w="21590" h="64135">
                  <a:moveTo>
                    <a:pt x="0" y="18288"/>
                  </a:moveTo>
                  <a:lnTo>
                    <a:pt x="0" y="10668"/>
                  </a:lnTo>
                  <a:lnTo>
                    <a:pt x="1524" y="10668"/>
                  </a:lnTo>
                  <a:lnTo>
                    <a:pt x="3048" y="9144"/>
                  </a:lnTo>
                  <a:lnTo>
                    <a:pt x="6096" y="9144"/>
                  </a:lnTo>
                  <a:lnTo>
                    <a:pt x="7620" y="7620"/>
                  </a:lnTo>
                  <a:lnTo>
                    <a:pt x="9144" y="7620"/>
                  </a:lnTo>
                  <a:lnTo>
                    <a:pt x="12192" y="4572"/>
                  </a:lnTo>
                  <a:lnTo>
                    <a:pt x="13716" y="4572"/>
                  </a:lnTo>
                  <a:lnTo>
                    <a:pt x="15240" y="3048"/>
                  </a:lnTo>
                  <a:lnTo>
                    <a:pt x="16764" y="3048"/>
                  </a:lnTo>
                  <a:lnTo>
                    <a:pt x="19812" y="0"/>
                  </a:lnTo>
                  <a:lnTo>
                    <a:pt x="21336" y="0"/>
                  </a:lnTo>
                  <a:lnTo>
                    <a:pt x="21336" y="64008"/>
                  </a:lnTo>
                  <a:lnTo>
                    <a:pt x="15240" y="64008"/>
                  </a:lnTo>
                  <a:lnTo>
                    <a:pt x="15240" y="10668"/>
                  </a:lnTo>
                  <a:lnTo>
                    <a:pt x="13716" y="10668"/>
                  </a:lnTo>
                  <a:lnTo>
                    <a:pt x="10668" y="13716"/>
                  </a:lnTo>
                  <a:lnTo>
                    <a:pt x="9144" y="13716"/>
                  </a:lnTo>
                  <a:lnTo>
                    <a:pt x="7620" y="15240"/>
                  </a:lnTo>
                  <a:lnTo>
                    <a:pt x="6096" y="15240"/>
                  </a:lnTo>
                  <a:lnTo>
                    <a:pt x="4572" y="16764"/>
                  </a:lnTo>
                  <a:lnTo>
                    <a:pt x="1524" y="16764"/>
                  </a:lnTo>
                  <a:lnTo>
                    <a:pt x="0" y="18288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16636" y="2127503"/>
              <a:ext cx="86867" cy="6400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78179" y="1484375"/>
              <a:ext cx="7226934" cy="7620"/>
            </a:xfrm>
            <a:custGeom>
              <a:avLst/>
              <a:gdLst/>
              <a:ahLst/>
              <a:cxnLst/>
              <a:rect l="l" t="t" r="r" b="b"/>
              <a:pathLst>
                <a:path w="7226934" h="7619">
                  <a:moveTo>
                    <a:pt x="0" y="6096"/>
                  </a:moveTo>
                  <a:lnTo>
                    <a:pt x="0" y="1524"/>
                  </a:lnTo>
                  <a:lnTo>
                    <a:pt x="1523" y="0"/>
                  </a:lnTo>
                  <a:lnTo>
                    <a:pt x="4571" y="0"/>
                  </a:lnTo>
                  <a:lnTo>
                    <a:pt x="6096" y="1524"/>
                  </a:lnTo>
                  <a:lnTo>
                    <a:pt x="6096" y="6096"/>
                  </a:lnTo>
                  <a:lnTo>
                    <a:pt x="4571" y="7620"/>
                  </a:lnTo>
                  <a:lnTo>
                    <a:pt x="1523" y="7620"/>
                  </a:lnTo>
                  <a:lnTo>
                    <a:pt x="0" y="6096"/>
                  </a:lnTo>
                  <a:close/>
                </a:path>
                <a:path w="7226934" h="7619">
                  <a:moveTo>
                    <a:pt x="36575" y="6096"/>
                  </a:moveTo>
                  <a:lnTo>
                    <a:pt x="36575" y="1524"/>
                  </a:lnTo>
                  <a:lnTo>
                    <a:pt x="38100" y="0"/>
                  </a:lnTo>
                  <a:lnTo>
                    <a:pt x="41148" y="0"/>
                  </a:lnTo>
                  <a:lnTo>
                    <a:pt x="44196" y="3048"/>
                  </a:lnTo>
                  <a:lnTo>
                    <a:pt x="44196" y="4572"/>
                  </a:lnTo>
                  <a:lnTo>
                    <a:pt x="41148" y="7620"/>
                  </a:lnTo>
                  <a:lnTo>
                    <a:pt x="38100" y="7620"/>
                  </a:lnTo>
                  <a:lnTo>
                    <a:pt x="36575" y="6096"/>
                  </a:lnTo>
                  <a:close/>
                </a:path>
                <a:path w="7226934" h="7619">
                  <a:moveTo>
                    <a:pt x="79248" y="6096"/>
                  </a:moveTo>
                  <a:lnTo>
                    <a:pt x="79248" y="1524"/>
                  </a:lnTo>
                  <a:lnTo>
                    <a:pt x="80771" y="1524"/>
                  </a:lnTo>
                  <a:lnTo>
                    <a:pt x="80771" y="6096"/>
                  </a:lnTo>
                  <a:lnTo>
                    <a:pt x="79248" y="6096"/>
                  </a:lnTo>
                  <a:close/>
                </a:path>
                <a:path w="7226934" h="7619">
                  <a:moveTo>
                    <a:pt x="74675" y="7620"/>
                  </a:moveTo>
                  <a:lnTo>
                    <a:pt x="74675" y="0"/>
                  </a:lnTo>
                  <a:lnTo>
                    <a:pt x="79248" y="0"/>
                  </a:lnTo>
                  <a:lnTo>
                    <a:pt x="79248" y="7620"/>
                  </a:lnTo>
                  <a:lnTo>
                    <a:pt x="74675" y="7620"/>
                  </a:lnTo>
                  <a:close/>
                </a:path>
                <a:path w="7226934" h="7619">
                  <a:moveTo>
                    <a:pt x="73151" y="6096"/>
                  </a:moveTo>
                  <a:lnTo>
                    <a:pt x="73151" y="1524"/>
                  </a:lnTo>
                  <a:lnTo>
                    <a:pt x="74675" y="1524"/>
                  </a:lnTo>
                  <a:lnTo>
                    <a:pt x="74675" y="6096"/>
                  </a:lnTo>
                  <a:lnTo>
                    <a:pt x="73151" y="6096"/>
                  </a:lnTo>
                  <a:close/>
                </a:path>
                <a:path w="7226934" h="7619">
                  <a:moveTo>
                    <a:pt x="115823" y="6096"/>
                  </a:moveTo>
                  <a:lnTo>
                    <a:pt x="115823" y="1524"/>
                  </a:lnTo>
                  <a:lnTo>
                    <a:pt x="117348" y="1524"/>
                  </a:lnTo>
                  <a:lnTo>
                    <a:pt x="117348" y="6096"/>
                  </a:lnTo>
                  <a:lnTo>
                    <a:pt x="115823" y="6096"/>
                  </a:lnTo>
                  <a:close/>
                </a:path>
                <a:path w="7226934" h="7619">
                  <a:moveTo>
                    <a:pt x="111251" y="7620"/>
                  </a:moveTo>
                  <a:lnTo>
                    <a:pt x="111251" y="0"/>
                  </a:lnTo>
                  <a:lnTo>
                    <a:pt x="115823" y="0"/>
                  </a:lnTo>
                  <a:lnTo>
                    <a:pt x="115823" y="7620"/>
                  </a:lnTo>
                  <a:lnTo>
                    <a:pt x="111251" y="7620"/>
                  </a:lnTo>
                  <a:close/>
                </a:path>
                <a:path w="7226934" h="7619">
                  <a:moveTo>
                    <a:pt x="109727" y="6096"/>
                  </a:moveTo>
                  <a:lnTo>
                    <a:pt x="109727" y="1524"/>
                  </a:lnTo>
                  <a:lnTo>
                    <a:pt x="111251" y="1524"/>
                  </a:lnTo>
                  <a:lnTo>
                    <a:pt x="111251" y="6096"/>
                  </a:lnTo>
                  <a:lnTo>
                    <a:pt x="109727" y="6096"/>
                  </a:lnTo>
                  <a:close/>
                </a:path>
                <a:path w="7226934" h="7619">
                  <a:moveTo>
                    <a:pt x="152400" y="6096"/>
                  </a:moveTo>
                  <a:lnTo>
                    <a:pt x="152400" y="1524"/>
                  </a:lnTo>
                  <a:lnTo>
                    <a:pt x="153923" y="1524"/>
                  </a:lnTo>
                  <a:lnTo>
                    <a:pt x="153923" y="6096"/>
                  </a:lnTo>
                  <a:lnTo>
                    <a:pt x="152400" y="6096"/>
                  </a:lnTo>
                  <a:close/>
                </a:path>
                <a:path w="7226934" h="7619">
                  <a:moveTo>
                    <a:pt x="147827" y="7620"/>
                  </a:moveTo>
                  <a:lnTo>
                    <a:pt x="147827" y="0"/>
                  </a:lnTo>
                  <a:lnTo>
                    <a:pt x="152400" y="0"/>
                  </a:lnTo>
                  <a:lnTo>
                    <a:pt x="152400" y="7620"/>
                  </a:lnTo>
                  <a:lnTo>
                    <a:pt x="147827" y="7620"/>
                  </a:lnTo>
                  <a:close/>
                </a:path>
                <a:path w="7226934" h="7619">
                  <a:moveTo>
                    <a:pt x="146303" y="4572"/>
                  </a:moveTo>
                  <a:lnTo>
                    <a:pt x="146303" y="3048"/>
                  </a:lnTo>
                  <a:lnTo>
                    <a:pt x="147827" y="1524"/>
                  </a:lnTo>
                  <a:lnTo>
                    <a:pt x="147827" y="6096"/>
                  </a:lnTo>
                  <a:lnTo>
                    <a:pt x="146303" y="4572"/>
                  </a:lnTo>
                  <a:close/>
                </a:path>
                <a:path w="7226934" h="7619">
                  <a:moveTo>
                    <a:pt x="182880" y="4572"/>
                  </a:moveTo>
                  <a:lnTo>
                    <a:pt x="182880" y="3048"/>
                  </a:lnTo>
                  <a:lnTo>
                    <a:pt x="185927" y="0"/>
                  </a:lnTo>
                  <a:lnTo>
                    <a:pt x="188975" y="0"/>
                  </a:lnTo>
                  <a:lnTo>
                    <a:pt x="190500" y="1524"/>
                  </a:lnTo>
                  <a:lnTo>
                    <a:pt x="190500" y="6096"/>
                  </a:lnTo>
                  <a:lnTo>
                    <a:pt x="188975" y="7620"/>
                  </a:lnTo>
                  <a:lnTo>
                    <a:pt x="185927" y="7620"/>
                  </a:lnTo>
                  <a:lnTo>
                    <a:pt x="182880" y="4572"/>
                  </a:lnTo>
                  <a:close/>
                </a:path>
                <a:path w="7226934" h="7619">
                  <a:moveTo>
                    <a:pt x="220980" y="6096"/>
                  </a:moveTo>
                  <a:lnTo>
                    <a:pt x="220980" y="1524"/>
                  </a:lnTo>
                  <a:lnTo>
                    <a:pt x="222503" y="0"/>
                  </a:lnTo>
                  <a:lnTo>
                    <a:pt x="225551" y="0"/>
                  </a:lnTo>
                  <a:lnTo>
                    <a:pt x="227075" y="1524"/>
                  </a:lnTo>
                  <a:lnTo>
                    <a:pt x="227075" y="6096"/>
                  </a:lnTo>
                  <a:lnTo>
                    <a:pt x="225551" y="7620"/>
                  </a:lnTo>
                  <a:lnTo>
                    <a:pt x="222503" y="7620"/>
                  </a:lnTo>
                  <a:lnTo>
                    <a:pt x="220980" y="6096"/>
                  </a:lnTo>
                  <a:close/>
                </a:path>
                <a:path w="7226934" h="7619">
                  <a:moveTo>
                    <a:pt x="259080" y="7620"/>
                  </a:moveTo>
                  <a:lnTo>
                    <a:pt x="259080" y="0"/>
                  </a:lnTo>
                  <a:lnTo>
                    <a:pt x="262127" y="0"/>
                  </a:lnTo>
                  <a:lnTo>
                    <a:pt x="265175" y="3048"/>
                  </a:lnTo>
                  <a:lnTo>
                    <a:pt x="265175" y="4572"/>
                  </a:lnTo>
                  <a:lnTo>
                    <a:pt x="262127" y="7620"/>
                  </a:lnTo>
                  <a:lnTo>
                    <a:pt x="259080" y="7620"/>
                  </a:lnTo>
                  <a:close/>
                </a:path>
                <a:path w="7226934" h="7619">
                  <a:moveTo>
                    <a:pt x="257555" y="6096"/>
                  </a:moveTo>
                  <a:lnTo>
                    <a:pt x="257555" y="1524"/>
                  </a:lnTo>
                  <a:lnTo>
                    <a:pt x="259080" y="1524"/>
                  </a:lnTo>
                  <a:lnTo>
                    <a:pt x="259080" y="6096"/>
                  </a:lnTo>
                  <a:lnTo>
                    <a:pt x="257555" y="6096"/>
                  </a:lnTo>
                  <a:close/>
                </a:path>
                <a:path w="7226934" h="7619">
                  <a:moveTo>
                    <a:pt x="300227" y="6096"/>
                  </a:moveTo>
                  <a:lnTo>
                    <a:pt x="300227" y="1524"/>
                  </a:lnTo>
                  <a:lnTo>
                    <a:pt x="301751" y="1524"/>
                  </a:lnTo>
                  <a:lnTo>
                    <a:pt x="301751" y="6096"/>
                  </a:lnTo>
                  <a:lnTo>
                    <a:pt x="300227" y="6096"/>
                  </a:lnTo>
                  <a:close/>
                </a:path>
                <a:path w="7226934" h="7619">
                  <a:moveTo>
                    <a:pt x="295655" y="7620"/>
                  </a:moveTo>
                  <a:lnTo>
                    <a:pt x="295655" y="0"/>
                  </a:lnTo>
                  <a:lnTo>
                    <a:pt x="300227" y="0"/>
                  </a:lnTo>
                  <a:lnTo>
                    <a:pt x="300227" y="7620"/>
                  </a:lnTo>
                  <a:lnTo>
                    <a:pt x="295655" y="7620"/>
                  </a:lnTo>
                  <a:close/>
                </a:path>
                <a:path w="7226934" h="7619">
                  <a:moveTo>
                    <a:pt x="294132" y="6096"/>
                  </a:moveTo>
                  <a:lnTo>
                    <a:pt x="294132" y="1524"/>
                  </a:lnTo>
                  <a:lnTo>
                    <a:pt x="295655" y="1524"/>
                  </a:lnTo>
                  <a:lnTo>
                    <a:pt x="295655" y="6096"/>
                  </a:lnTo>
                  <a:lnTo>
                    <a:pt x="294132" y="6096"/>
                  </a:lnTo>
                  <a:close/>
                </a:path>
                <a:path w="7226934" h="7619">
                  <a:moveTo>
                    <a:pt x="336803" y="6096"/>
                  </a:moveTo>
                  <a:lnTo>
                    <a:pt x="336803" y="1524"/>
                  </a:lnTo>
                  <a:lnTo>
                    <a:pt x="338327" y="1524"/>
                  </a:lnTo>
                  <a:lnTo>
                    <a:pt x="338327" y="6096"/>
                  </a:lnTo>
                  <a:lnTo>
                    <a:pt x="336803" y="6096"/>
                  </a:lnTo>
                  <a:close/>
                </a:path>
                <a:path w="7226934" h="7619">
                  <a:moveTo>
                    <a:pt x="332232" y="7620"/>
                  </a:moveTo>
                  <a:lnTo>
                    <a:pt x="332232" y="0"/>
                  </a:lnTo>
                  <a:lnTo>
                    <a:pt x="336803" y="0"/>
                  </a:lnTo>
                  <a:lnTo>
                    <a:pt x="336803" y="7620"/>
                  </a:lnTo>
                  <a:lnTo>
                    <a:pt x="332232" y="7620"/>
                  </a:lnTo>
                  <a:close/>
                </a:path>
                <a:path w="7226934" h="7619">
                  <a:moveTo>
                    <a:pt x="330707" y="6096"/>
                  </a:moveTo>
                  <a:lnTo>
                    <a:pt x="330707" y="1524"/>
                  </a:lnTo>
                  <a:lnTo>
                    <a:pt x="332232" y="1524"/>
                  </a:lnTo>
                  <a:lnTo>
                    <a:pt x="332232" y="6096"/>
                  </a:lnTo>
                  <a:lnTo>
                    <a:pt x="330707" y="6096"/>
                  </a:lnTo>
                  <a:close/>
                </a:path>
                <a:path w="7226934" h="7619">
                  <a:moveTo>
                    <a:pt x="373380" y="6096"/>
                  </a:moveTo>
                  <a:lnTo>
                    <a:pt x="373380" y="1524"/>
                  </a:lnTo>
                  <a:lnTo>
                    <a:pt x="374903" y="1524"/>
                  </a:lnTo>
                  <a:lnTo>
                    <a:pt x="374903" y="6096"/>
                  </a:lnTo>
                  <a:lnTo>
                    <a:pt x="373380" y="6096"/>
                  </a:lnTo>
                  <a:close/>
                </a:path>
                <a:path w="7226934" h="7619">
                  <a:moveTo>
                    <a:pt x="368807" y="7620"/>
                  </a:moveTo>
                  <a:lnTo>
                    <a:pt x="368807" y="0"/>
                  </a:lnTo>
                  <a:lnTo>
                    <a:pt x="373380" y="0"/>
                  </a:lnTo>
                  <a:lnTo>
                    <a:pt x="373380" y="7620"/>
                  </a:lnTo>
                  <a:lnTo>
                    <a:pt x="368807" y="7620"/>
                  </a:lnTo>
                  <a:close/>
                </a:path>
                <a:path w="7226934" h="7619">
                  <a:moveTo>
                    <a:pt x="367283" y="4572"/>
                  </a:moveTo>
                  <a:lnTo>
                    <a:pt x="367283" y="3048"/>
                  </a:lnTo>
                  <a:lnTo>
                    <a:pt x="368807" y="1524"/>
                  </a:lnTo>
                  <a:lnTo>
                    <a:pt x="368807" y="6096"/>
                  </a:lnTo>
                  <a:lnTo>
                    <a:pt x="367283" y="4572"/>
                  </a:lnTo>
                  <a:close/>
                </a:path>
                <a:path w="7226934" h="7619">
                  <a:moveTo>
                    <a:pt x="403859" y="4572"/>
                  </a:moveTo>
                  <a:lnTo>
                    <a:pt x="403859" y="3048"/>
                  </a:lnTo>
                  <a:lnTo>
                    <a:pt x="406907" y="0"/>
                  </a:lnTo>
                  <a:lnTo>
                    <a:pt x="409955" y="0"/>
                  </a:lnTo>
                  <a:lnTo>
                    <a:pt x="411480" y="1524"/>
                  </a:lnTo>
                  <a:lnTo>
                    <a:pt x="411480" y="6096"/>
                  </a:lnTo>
                  <a:lnTo>
                    <a:pt x="409955" y="7620"/>
                  </a:lnTo>
                  <a:lnTo>
                    <a:pt x="406907" y="7620"/>
                  </a:lnTo>
                  <a:lnTo>
                    <a:pt x="403859" y="4572"/>
                  </a:lnTo>
                  <a:close/>
                </a:path>
                <a:path w="7226934" h="7619">
                  <a:moveTo>
                    <a:pt x="441959" y="6096"/>
                  </a:moveTo>
                  <a:lnTo>
                    <a:pt x="441959" y="1524"/>
                  </a:lnTo>
                  <a:lnTo>
                    <a:pt x="443483" y="0"/>
                  </a:lnTo>
                  <a:lnTo>
                    <a:pt x="446532" y="0"/>
                  </a:lnTo>
                  <a:lnTo>
                    <a:pt x="448055" y="1524"/>
                  </a:lnTo>
                  <a:lnTo>
                    <a:pt x="448055" y="6096"/>
                  </a:lnTo>
                  <a:lnTo>
                    <a:pt x="446532" y="7620"/>
                  </a:lnTo>
                  <a:lnTo>
                    <a:pt x="443483" y="7620"/>
                  </a:lnTo>
                  <a:lnTo>
                    <a:pt x="441959" y="6096"/>
                  </a:lnTo>
                  <a:close/>
                </a:path>
                <a:path w="7226934" h="7619">
                  <a:moveTo>
                    <a:pt x="480059" y="7620"/>
                  </a:moveTo>
                  <a:lnTo>
                    <a:pt x="480059" y="0"/>
                  </a:lnTo>
                  <a:lnTo>
                    <a:pt x="483107" y="0"/>
                  </a:lnTo>
                  <a:lnTo>
                    <a:pt x="486155" y="3048"/>
                  </a:lnTo>
                  <a:lnTo>
                    <a:pt x="486155" y="4572"/>
                  </a:lnTo>
                  <a:lnTo>
                    <a:pt x="483107" y="7620"/>
                  </a:lnTo>
                  <a:lnTo>
                    <a:pt x="480059" y="7620"/>
                  </a:lnTo>
                  <a:close/>
                </a:path>
                <a:path w="7226934" h="7619">
                  <a:moveTo>
                    <a:pt x="478535" y="6096"/>
                  </a:moveTo>
                  <a:lnTo>
                    <a:pt x="478535" y="1524"/>
                  </a:lnTo>
                  <a:lnTo>
                    <a:pt x="480059" y="1524"/>
                  </a:lnTo>
                  <a:lnTo>
                    <a:pt x="480059" y="6096"/>
                  </a:lnTo>
                  <a:lnTo>
                    <a:pt x="478535" y="6096"/>
                  </a:lnTo>
                  <a:close/>
                </a:path>
                <a:path w="7226934" h="7619">
                  <a:moveTo>
                    <a:pt x="521207" y="6096"/>
                  </a:moveTo>
                  <a:lnTo>
                    <a:pt x="521207" y="1524"/>
                  </a:lnTo>
                  <a:lnTo>
                    <a:pt x="522732" y="1524"/>
                  </a:lnTo>
                  <a:lnTo>
                    <a:pt x="522732" y="6096"/>
                  </a:lnTo>
                  <a:lnTo>
                    <a:pt x="521207" y="6096"/>
                  </a:lnTo>
                  <a:close/>
                </a:path>
                <a:path w="7226934" h="7619">
                  <a:moveTo>
                    <a:pt x="516635" y="7620"/>
                  </a:moveTo>
                  <a:lnTo>
                    <a:pt x="516635" y="0"/>
                  </a:lnTo>
                  <a:lnTo>
                    <a:pt x="521207" y="0"/>
                  </a:lnTo>
                  <a:lnTo>
                    <a:pt x="521207" y="7620"/>
                  </a:lnTo>
                  <a:lnTo>
                    <a:pt x="516635" y="7620"/>
                  </a:lnTo>
                  <a:close/>
                </a:path>
                <a:path w="7226934" h="7619">
                  <a:moveTo>
                    <a:pt x="515112" y="6096"/>
                  </a:moveTo>
                  <a:lnTo>
                    <a:pt x="515112" y="1524"/>
                  </a:lnTo>
                  <a:lnTo>
                    <a:pt x="516635" y="1524"/>
                  </a:lnTo>
                  <a:lnTo>
                    <a:pt x="516635" y="6096"/>
                  </a:lnTo>
                  <a:lnTo>
                    <a:pt x="515112" y="6096"/>
                  </a:lnTo>
                  <a:close/>
                </a:path>
                <a:path w="7226934" h="7619">
                  <a:moveTo>
                    <a:pt x="557783" y="6096"/>
                  </a:moveTo>
                  <a:lnTo>
                    <a:pt x="557783" y="1524"/>
                  </a:lnTo>
                  <a:lnTo>
                    <a:pt x="559307" y="1524"/>
                  </a:lnTo>
                  <a:lnTo>
                    <a:pt x="559307" y="6096"/>
                  </a:lnTo>
                  <a:lnTo>
                    <a:pt x="557783" y="6096"/>
                  </a:lnTo>
                  <a:close/>
                </a:path>
                <a:path w="7226934" h="7619">
                  <a:moveTo>
                    <a:pt x="553212" y="7620"/>
                  </a:moveTo>
                  <a:lnTo>
                    <a:pt x="553212" y="0"/>
                  </a:lnTo>
                  <a:lnTo>
                    <a:pt x="557783" y="0"/>
                  </a:lnTo>
                  <a:lnTo>
                    <a:pt x="557783" y="7620"/>
                  </a:lnTo>
                  <a:lnTo>
                    <a:pt x="553212" y="7620"/>
                  </a:lnTo>
                  <a:close/>
                </a:path>
                <a:path w="7226934" h="7619">
                  <a:moveTo>
                    <a:pt x="551687" y="6096"/>
                  </a:moveTo>
                  <a:lnTo>
                    <a:pt x="551687" y="1524"/>
                  </a:lnTo>
                  <a:lnTo>
                    <a:pt x="553212" y="1524"/>
                  </a:lnTo>
                  <a:lnTo>
                    <a:pt x="553212" y="6096"/>
                  </a:lnTo>
                  <a:lnTo>
                    <a:pt x="551687" y="6096"/>
                  </a:lnTo>
                  <a:close/>
                </a:path>
                <a:path w="7226934" h="7619">
                  <a:moveTo>
                    <a:pt x="594359" y="6096"/>
                  </a:moveTo>
                  <a:lnTo>
                    <a:pt x="594359" y="1524"/>
                  </a:lnTo>
                  <a:lnTo>
                    <a:pt x="595883" y="1524"/>
                  </a:lnTo>
                  <a:lnTo>
                    <a:pt x="595883" y="6096"/>
                  </a:lnTo>
                  <a:lnTo>
                    <a:pt x="594359" y="6096"/>
                  </a:lnTo>
                  <a:close/>
                </a:path>
                <a:path w="7226934" h="7619">
                  <a:moveTo>
                    <a:pt x="588264" y="4572"/>
                  </a:moveTo>
                  <a:lnTo>
                    <a:pt x="588264" y="3048"/>
                  </a:lnTo>
                  <a:lnTo>
                    <a:pt x="591312" y="0"/>
                  </a:lnTo>
                  <a:lnTo>
                    <a:pt x="594359" y="0"/>
                  </a:lnTo>
                  <a:lnTo>
                    <a:pt x="594359" y="7620"/>
                  </a:lnTo>
                  <a:lnTo>
                    <a:pt x="591312" y="7620"/>
                  </a:lnTo>
                  <a:lnTo>
                    <a:pt x="588264" y="4572"/>
                  </a:lnTo>
                  <a:close/>
                </a:path>
                <a:path w="7226934" h="7619">
                  <a:moveTo>
                    <a:pt x="624839" y="4572"/>
                  </a:moveTo>
                  <a:lnTo>
                    <a:pt x="624839" y="3048"/>
                  </a:lnTo>
                  <a:lnTo>
                    <a:pt x="627887" y="0"/>
                  </a:lnTo>
                  <a:lnTo>
                    <a:pt x="630935" y="0"/>
                  </a:lnTo>
                  <a:lnTo>
                    <a:pt x="632459" y="1524"/>
                  </a:lnTo>
                  <a:lnTo>
                    <a:pt x="632459" y="6096"/>
                  </a:lnTo>
                  <a:lnTo>
                    <a:pt x="630935" y="7620"/>
                  </a:lnTo>
                  <a:lnTo>
                    <a:pt x="627887" y="7620"/>
                  </a:lnTo>
                  <a:lnTo>
                    <a:pt x="624839" y="4572"/>
                  </a:lnTo>
                  <a:close/>
                </a:path>
                <a:path w="7226934" h="7619">
                  <a:moveTo>
                    <a:pt x="662939" y="6096"/>
                  </a:moveTo>
                  <a:lnTo>
                    <a:pt x="662939" y="1524"/>
                  </a:lnTo>
                  <a:lnTo>
                    <a:pt x="664464" y="0"/>
                  </a:lnTo>
                  <a:lnTo>
                    <a:pt x="667512" y="0"/>
                  </a:lnTo>
                  <a:lnTo>
                    <a:pt x="669035" y="1524"/>
                  </a:lnTo>
                  <a:lnTo>
                    <a:pt x="669035" y="6096"/>
                  </a:lnTo>
                  <a:lnTo>
                    <a:pt x="667512" y="7620"/>
                  </a:lnTo>
                  <a:lnTo>
                    <a:pt x="664464" y="7620"/>
                  </a:lnTo>
                  <a:lnTo>
                    <a:pt x="662939" y="6096"/>
                  </a:lnTo>
                  <a:close/>
                </a:path>
                <a:path w="7226934" h="7619">
                  <a:moveTo>
                    <a:pt x="701039" y="7620"/>
                  </a:moveTo>
                  <a:lnTo>
                    <a:pt x="701039" y="0"/>
                  </a:lnTo>
                  <a:lnTo>
                    <a:pt x="704087" y="0"/>
                  </a:lnTo>
                  <a:lnTo>
                    <a:pt x="707135" y="3048"/>
                  </a:lnTo>
                  <a:lnTo>
                    <a:pt x="707135" y="4572"/>
                  </a:lnTo>
                  <a:lnTo>
                    <a:pt x="704087" y="7620"/>
                  </a:lnTo>
                  <a:lnTo>
                    <a:pt x="701039" y="7620"/>
                  </a:lnTo>
                  <a:close/>
                </a:path>
                <a:path w="7226934" h="7619">
                  <a:moveTo>
                    <a:pt x="699516" y="6096"/>
                  </a:moveTo>
                  <a:lnTo>
                    <a:pt x="699516" y="1524"/>
                  </a:lnTo>
                  <a:lnTo>
                    <a:pt x="701039" y="1524"/>
                  </a:lnTo>
                  <a:lnTo>
                    <a:pt x="701039" y="6096"/>
                  </a:lnTo>
                  <a:lnTo>
                    <a:pt x="699516" y="6096"/>
                  </a:lnTo>
                  <a:close/>
                </a:path>
                <a:path w="7226934" h="7619">
                  <a:moveTo>
                    <a:pt x="742187" y="6096"/>
                  </a:moveTo>
                  <a:lnTo>
                    <a:pt x="742187" y="1524"/>
                  </a:lnTo>
                  <a:lnTo>
                    <a:pt x="743712" y="1524"/>
                  </a:lnTo>
                  <a:lnTo>
                    <a:pt x="743712" y="6096"/>
                  </a:lnTo>
                  <a:lnTo>
                    <a:pt x="742187" y="6096"/>
                  </a:lnTo>
                  <a:close/>
                </a:path>
                <a:path w="7226934" h="7619">
                  <a:moveTo>
                    <a:pt x="737616" y="7620"/>
                  </a:moveTo>
                  <a:lnTo>
                    <a:pt x="737616" y="0"/>
                  </a:lnTo>
                  <a:lnTo>
                    <a:pt x="742187" y="0"/>
                  </a:lnTo>
                  <a:lnTo>
                    <a:pt x="742187" y="7620"/>
                  </a:lnTo>
                  <a:lnTo>
                    <a:pt x="737616" y="7620"/>
                  </a:lnTo>
                  <a:close/>
                </a:path>
                <a:path w="7226934" h="7619">
                  <a:moveTo>
                    <a:pt x="736091" y="6096"/>
                  </a:moveTo>
                  <a:lnTo>
                    <a:pt x="736091" y="1524"/>
                  </a:lnTo>
                  <a:lnTo>
                    <a:pt x="737616" y="1524"/>
                  </a:lnTo>
                  <a:lnTo>
                    <a:pt x="737616" y="6096"/>
                  </a:lnTo>
                  <a:lnTo>
                    <a:pt x="736091" y="6096"/>
                  </a:lnTo>
                  <a:close/>
                </a:path>
                <a:path w="7226934" h="7619">
                  <a:moveTo>
                    <a:pt x="778764" y="6096"/>
                  </a:moveTo>
                  <a:lnTo>
                    <a:pt x="778764" y="1524"/>
                  </a:lnTo>
                  <a:lnTo>
                    <a:pt x="780287" y="1524"/>
                  </a:lnTo>
                  <a:lnTo>
                    <a:pt x="780287" y="6096"/>
                  </a:lnTo>
                  <a:lnTo>
                    <a:pt x="778764" y="6096"/>
                  </a:lnTo>
                  <a:close/>
                </a:path>
                <a:path w="7226934" h="7619">
                  <a:moveTo>
                    <a:pt x="774191" y="7620"/>
                  </a:moveTo>
                  <a:lnTo>
                    <a:pt x="774191" y="0"/>
                  </a:lnTo>
                  <a:lnTo>
                    <a:pt x="778764" y="0"/>
                  </a:lnTo>
                  <a:lnTo>
                    <a:pt x="778764" y="7620"/>
                  </a:lnTo>
                  <a:lnTo>
                    <a:pt x="774191" y="7620"/>
                  </a:lnTo>
                  <a:close/>
                </a:path>
                <a:path w="7226934" h="7619">
                  <a:moveTo>
                    <a:pt x="772667" y="6096"/>
                  </a:moveTo>
                  <a:lnTo>
                    <a:pt x="772667" y="1524"/>
                  </a:lnTo>
                  <a:lnTo>
                    <a:pt x="774191" y="1524"/>
                  </a:lnTo>
                  <a:lnTo>
                    <a:pt x="774191" y="6096"/>
                  </a:lnTo>
                  <a:lnTo>
                    <a:pt x="772667" y="6096"/>
                  </a:lnTo>
                  <a:close/>
                </a:path>
                <a:path w="7226934" h="7619">
                  <a:moveTo>
                    <a:pt x="815339" y="6096"/>
                  </a:moveTo>
                  <a:lnTo>
                    <a:pt x="815339" y="1524"/>
                  </a:lnTo>
                  <a:lnTo>
                    <a:pt x="816864" y="1524"/>
                  </a:lnTo>
                  <a:lnTo>
                    <a:pt x="816864" y="6096"/>
                  </a:lnTo>
                  <a:lnTo>
                    <a:pt x="815339" y="6096"/>
                  </a:lnTo>
                  <a:close/>
                </a:path>
                <a:path w="7226934" h="7619">
                  <a:moveTo>
                    <a:pt x="809243" y="4572"/>
                  </a:moveTo>
                  <a:lnTo>
                    <a:pt x="809243" y="3048"/>
                  </a:lnTo>
                  <a:lnTo>
                    <a:pt x="812291" y="0"/>
                  </a:lnTo>
                  <a:lnTo>
                    <a:pt x="815339" y="0"/>
                  </a:lnTo>
                  <a:lnTo>
                    <a:pt x="815339" y="7620"/>
                  </a:lnTo>
                  <a:lnTo>
                    <a:pt x="812291" y="7620"/>
                  </a:lnTo>
                  <a:lnTo>
                    <a:pt x="809243" y="4572"/>
                  </a:lnTo>
                  <a:close/>
                </a:path>
                <a:path w="7226934" h="7619">
                  <a:moveTo>
                    <a:pt x="847343" y="6096"/>
                  </a:moveTo>
                  <a:lnTo>
                    <a:pt x="847343" y="1524"/>
                  </a:lnTo>
                  <a:lnTo>
                    <a:pt x="848867" y="0"/>
                  </a:lnTo>
                  <a:lnTo>
                    <a:pt x="851916" y="0"/>
                  </a:lnTo>
                  <a:lnTo>
                    <a:pt x="853439" y="1524"/>
                  </a:lnTo>
                  <a:lnTo>
                    <a:pt x="853439" y="6096"/>
                  </a:lnTo>
                  <a:lnTo>
                    <a:pt x="851916" y="7620"/>
                  </a:lnTo>
                  <a:lnTo>
                    <a:pt x="848867" y="7620"/>
                  </a:lnTo>
                  <a:lnTo>
                    <a:pt x="847343" y="6096"/>
                  </a:lnTo>
                  <a:close/>
                </a:path>
                <a:path w="7226934" h="7619">
                  <a:moveTo>
                    <a:pt x="883919" y="6096"/>
                  </a:moveTo>
                  <a:lnTo>
                    <a:pt x="883919" y="1524"/>
                  </a:lnTo>
                  <a:lnTo>
                    <a:pt x="885443" y="0"/>
                  </a:lnTo>
                  <a:lnTo>
                    <a:pt x="888491" y="0"/>
                  </a:lnTo>
                  <a:lnTo>
                    <a:pt x="891539" y="3048"/>
                  </a:lnTo>
                  <a:lnTo>
                    <a:pt x="891539" y="4572"/>
                  </a:lnTo>
                  <a:lnTo>
                    <a:pt x="888491" y="7620"/>
                  </a:lnTo>
                  <a:lnTo>
                    <a:pt x="885443" y="7620"/>
                  </a:lnTo>
                  <a:lnTo>
                    <a:pt x="883919" y="6096"/>
                  </a:lnTo>
                  <a:close/>
                </a:path>
                <a:path w="7226934" h="7619">
                  <a:moveTo>
                    <a:pt x="926591" y="6096"/>
                  </a:moveTo>
                  <a:lnTo>
                    <a:pt x="926591" y="1524"/>
                  </a:lnTo>
                  <a:lnTo>
                    <a:pt x="928116" y="3048"/>
                  </a:lnTo>
                  <a:lnTo>
                    <a:pt x="928116" y="4572"/>
                  </a:lnTo>
                  <a:lnTo>
                    <a:pt x="926591" y="6096"/>
                  </a:lnTo>
                  <a:close/>
                </a:path>
                <a:path w="7226934" h="7619">
                  <a:moveTo>
                    <a:pt x="922019" y="7620"/>
                  </a:moveTo>
                  <a:lnTo>
                    <a:pt x="922019" y="0"/>
                  </a:lnTo>
                  <a:lnTo>
                    <a:pt x="926591" y="0"/>
                  </a:lnTo>
                  <a:lnTo>
                    <a:pt x="926591" y="7620"/>
                  </a:lnTo>
                  <a:lnTo>
                    <a:pt x="922019" y="7620"/>
                  </a:lnTo>
                  <a:close/>
                </a:path>
                <a:path w="7226934" h="7619">
                  <a:moveTo>
                    <a:pt x="920496" y="6096"/>
                  </a:moveTo>
                  <a:lnTo>
                    <a:pt x="920496" y="1524"/>
                  </a:lnTo>
                  <a:lnTo>
                    <a:pt x="922019" y="1524"/>
                  </a:lnTo>
                  <a:lnTo>
                    <a:pt x="922019" y="6096"/>
                  </a:lnTo>
                  <a:lnTo>
                    <a:pt x="920496" y="6096"/>
                  </a:lnTo>
                  <a:close/>
                </a:path>
                <a:path w="7226934" h="7619">
                  <a:moveTo>
                    <a:pt x="963167" y="6096"/>
                  </a:moveTo>
                  <a:lnTo>
                    <a:pt x="963167" y="1524"/>
                  </a:lnTo>
                  <a:lnTo>
                    <a:pt x="964691" y="1524"/>
                  </a:lnTo>
                  <a:lnTo>
                    <a:pt x="964691" y="6096"/>
                  </a:lnTo>
                  <a:lnTo>
                    <a:pt x="963167" y="6096"/>
                  </a:lnTo>
                  <a:close/>
                </a:path>
                <a:path w="7226934" h="7619">
                  <a:moveTo>
                    <a:pt x="958596" y="7620"/>
                  </a:moveTo>
                  <a:lnTo>
                    <a:pt x="958596" y="0"/>
                  </a:lnTo>
                  <a:lnTo>
                    <a:pt x="963167" y="0"/>
                  </a:lnTo>
                  <a:lnTo>
                    <a:pt x="963167" y="7620"/>
                  </a:lnTo>
                  <a:lnTo>
                    <a:pt x="958596" y="7620"/>
                  </a:lnTo>
                  <a:close/>
                </a:path>
                <a:path w="7226934" h="7619">
                  <a:moveTo>
                    <a:pt x="957071" y="6096"/>
                  </a:moveTo>
                  <a:lnTo>
                    <a:pt x="957071" y="1524"/>
                  </a:lnTo>
                  <a:lnTo>
                    <a:pt x="958596" y="1524"/>
                  </a:lnTo>
                  <a:lnTo>
                    <a:pt x="958596" y="6096"/>
                  </a:lnTo>
                  <a:lnTo>
                    <a:pt x="957071" y="6096"/>
                  </a:lnTo>
                  <a:close/>
                </a:path>
                <a:path w="7226934" h="7619">
                  <a:moveTo>
                    <a:pt x="999743" y="6096"/>
                  </a:moveTo>
                  <a:lnTo>
                    <a:pt x="999743" y="1524"/>
                  </a:lnTo>
                  <a:lnTo>
                    <a:pt x="1001267" y="1524"/>
                  </a:lnTo>
                  <a:lnTo>
                    <a:pt x="1001267" y="6096"/>
                  </a:lnTo>
                  <a:lnTo>
                    <a:pt x="999743" y="6096"/>
                  </a:lnTo>
                  <a:close/>
                </a:path>
                <a:path w="7226934" h="7619">
                  <a:moveTo>
                    <a:pt x="995171" y="7620"/>
                  </a:moveTo>
                  <a:lnTo>
                    <a:pt x="995171" y="0"/>
                  </a:lnTo>
                  <a:lnTo>
                    <a:pt x="999743" y="0"/>
                  </a:lnTo>
                  <a:lnTo>
                    <a:pt x="999743" y="7620"/>
                  </a:lnTo>
                  <a:lnTo>
                    <a:pt x="995171" y="7620"/>
                  </a:lnTo>
                  <a:close/>
                </a:path>
                <a:path w="7226934" h="7619">
                  <a:moveTo>
                    <a:pt x="993648" y="6096"/>
                  </a:moveTo>
                  <a:lnTo>
                    <a:pt x="993648" y="1524"/>
                  </a:lnTo>
                  <a:lnTo>
                    <a:pt x="995171" y="1524"/>
                  </a:lnTo>
                  <a:lnTo>
                    <a:pt x="995171" y="6096"/>
                  </a:lnTo>
                  <a:lnTo>
                    <a:pt x="993648" y="6096"/>
                  </a:lnTo>
                  <a:close/>
                </a:path>
                <a:path w="7226934" h="7619">
                  <a:moveTo>
                    <a:pt x="1036319" y="6096"/>
                  </a:moveTo>
                  <a:lnTo>
                    <a:pt x="1036319" y="1524"/>
                  </a:lnTo>
                  <a:lnTo>
                    <a:pt x="1037843" y="1524"/>
                  </a:lnTo>
                  <a:lnTo>
                    <a:pt x="1037843" y="6096"/>
                  </a:lnTo>
                  <a:lnTo>
                    <a:pt x="1036319" y="6096"/>
                  </a:lnTo>
                  <a:close/>
                </a:path>
                <a:path w="7226934" h="7619">
                  <a:moveTo>
                    <a:pt x="1030223" y="4572"/>
                  </a:moveTo>
                  <a:lnTo>
                    <a:pt x="1030223" y="3048"/>
                  </a:lnTo>
                  <a:lnTo>
                    <a:pt x="1033271" y="0"/>
                  </a:lnTo>
                  <a:lnTo>
                    <a:pt x="1036319" y="0"/>
                  </a:lnTo>
                  <a:lnTo>
                    <a:pt x="1036319" y="7620"/>
                  </a:lnTo>
                  <a:lnTo>
                    <a:pt x="1033271" y="7620"/>
                  </a:lnTo>
                  <a:lnTo>
                    <a:pt x="1030223" y="4572"/>
                  </a:lnTo>
                  <a:close/>
                </a:path>
                <a:path w="7226934" h="7619">
                  <a:moveTo>
                    <a:pt x="1068323" y="6096"/>
                  </a:moveTo>
                  <a:lnTo>
                    <a:pt x="1068323" y="1524"/>
                  </a:lnTo>
                  <a:lnTo>
                    <a:pt x="1069848" y="0"/>
                  </a:lnTo>
                  <a:lnTo>
                    <a:pt x="1072896" y="0"/>
                  </a:lnTo>
                  <a:lnTo>
                    <a:pt x="1074419" y="1524"/>
                  </a:lnTo>
                  <a:lnTo>
                    <a:pt x="1074419" y="6096"/>
                  </a:lnTo>
                  <a:lnTo>
                    <a:pt x="1072896" y="7620"/>
                  </a:lnTo>
                  <a:lnTo>
                    <a:pt x="1069848" y="7620"/>
                  </a:lnTo>
                  <a:lnTo>
                    <a:pt x="1068323" y="6096"/>
                  </a:lnTo>
                  <a:close/>
                </a:path>
                <a:path w="7226934" h="7619">
                  <a:moveTo>
                    <a:pt x="1104900" y="6096"/>
                  </a:moveTo>
                  <a:lnTo>
                    <a:pt x="1104900" y="1524"/>
                  </a:lnTo>
                  <a:lnTo>
                    <a:pt x="1106423" y="0"/>
                  </a:lnTo>
                  <a:lnTo>
                    <a:pt x="1109471" y="0"/>
                  </a:lnTo>
                  <a:lnTo>
                    <a:pt x="1112519" y="3048"/>
                  </a:lnTo>
                  <a:lnTo>
                    <a:pt x="1112519" y="4572"/>
                  </a:lnTo>
                  <a:lnTo>
                    <a:pt x="1109471" y="7620"/>
                  </a:lnTo>
                  <a:lnTo>
                    <a:pt x="1106423" y="7620"/>
                  </a:lnTo>
                  <a:lnTo>
                    <a:pt x="1104900" y="6096"/>
                  </a:lnTo>
                  <a:close/>
                </a:path>
                <a:path w="7226934" h="7619">
                  <a:moveTo>
                    <a:pt x="1147571" y="6096"/>
                  </a:moveTo>
                  <a:lnTo>
                    <a:pt x="1147571" y="1524"/>
                  </a:lnTo>
                  <a:lnTo>
                    <a:pt x="1149096" y="3048"/>
                  </a:lnTo>
                  <a:lnTo>
                    <a:pt x="1149096" y="4572"/>
                  </a:lnTo>
                  <a:lnTo>
                    <a:pt x="1147571" y="6096"/>
                  </a:lnTo>
                  <a:close/>
                </a:path>
                <a:path w="7226934" h="7619">
                  <a:moveTo>
                    <a:pt x="1143000" y="7620"/>
                  </a:moveTo>
                  <a:lnTo>
                    <a:pt x="1143000" y="0"/>
                  </a:lnTo>
                  <a:lnTo>
                    <a:pt x="1147571" y="0"/>
                  </a:lnTo>
                  <a:lnTo>
                    <a:pt x="1147571" y="7620"/>
                  </a:lnTo>
                  <a:lnTo>
                    <a:pt x="1143000" y="7620"/>
                  </a:lnTo>
                  <a:close/>
                </a:path>
                <a:path w="7226934" h="7619">
                  <a:moveTo>
                    <a:pt x="1141475" y="6096"/>
                  </a:moveTo>
                  <a:lnTo>
                    <a:pt x="1141475" y="1524"/>
                  </a:lnTo>
                  <a:lnTo>
                    <a:pt x="1143000" y="1524"/>
                  </a:lnTo>
                  <a:lnTo>
                    <a:pt x="1143000" y="6096"/>
                  </a:lnTo>
                  <a:lnTo>
                    <a:pt x="1141475" y="6096"/>
                  </a:lnTo>
                  <a:close/>
                </a:path>
                <a:path w="7226934" h="7619">
                  <a:moveTo>
                    <a:pt x="1184148" y="6096"/>
                  </a:moveTo>
                  <a:lnTo>
                    <a:pt x="1184148" y="1524"/>
                  </a:lnTo>
                  <a:lnTo>
                    <a:pt x="1185671" y="1524"/>
                  </a:lnTo>
                  <a:lnTo>
                    <a:pt x="1185671" y="6096"/>
                  </a:lnTo>
                  <a:lnTo>
                    <a:pt x="1184148" y="6096"/>
                  </a:lnTo>
                  <a:close/>
                </a:path>
                <a:path w="7226934" h="7619">
                  <a:moveTo>
                    <a:pt x="1179575" y="7620"/>
                  </a:moveTo>
                  <a:lnTo>
                    <a:pt x="1179575" y="0"/>
                  </a:lnTo>
                  <a:lnTo>
                    <a:pt x="1184148" y="0"/>
                  </a:lnTo>
                  <a:lnTo>
                    <a:pt x="1184148" y="7620"/>
                  </a:lnTo>
                  <a:lnTo>
                    <a:pt x="1179575" y="7620"/>
                  </a:lnTo>
                  <a:close/>
                </a:path>
                <a:path w="7226934" h="7619">
                  <a:moveTo>
                    <a:pt x="1178051" y="6096"/>
                  </a:moveTo>
                  <a:lnTo>
                    <a:pt x="1178051" y="1524"/>
                  </a:lnTo>
                  <a:lnTo>
                    <a:pt x="1179575" y="1524"/>
                  </a:lnTo>
                  <a:lnTo>
                    <a:pt x="1179575" y="6096"/>
                  </a:lnTo>
                  <a:lnTo>
                    <a:pt x="1178051" y="6096"/>
                  </a:lnTo>
                  <a:close/>
                </a:path>
                <a:path w="7226934" h="7619">
                  <a:moveTo>
                    <a:pt x="1220723" y="6096"/>
                  </a:moveTo>
                  <a:lnTo>
                    <a:pt x="1220723" y="1524"/>
                  </a:lnTo>
                  <a:lnTo>
                    <a:pt x="1222248" y="1524"/>
                  </a:lnTo>
                  <a:lnTo>
                    <a:pt x="1222248" y="6096"/>
                  </a:lnTo>
                  <a:lnTo>
                    <a:pt x="1220723" y="6096"/>
                  </a:lnTo>
                  <a:close/>
                </a:path>
                <a:path w="7226934" h="7619">
                  <a:moveTo>
                    <a:pt x="1216151" y="7620"/>
                  </a:moveTo>
                  <a:lnTo>
                    <a:pt x="1216151" y="0"/>
                  </a:lnTo>
                  <a:lnTo>
                    <a:pt x="1220723" y="0"/>
                  </a:lnTo>
                  <a:lnTo>
                    <a:pt x="1220723" y="7620"/>
                  </a:lnTo>
                  <a:lnTo>
                    <a:pt x="1216151" y="7620"/>
                  </a:lnTo>
                  <a:close/>
                </a:path>
                <a:path w="7226934" h="7619">
                  <a:moveTo>
                    <a:pt x="1214627" y="6096"/>
                  </a:moveTo>
                  <a:lnTo>
                    <a:pt x="1214627" y="1524"/>
                  </a:lnTo>
                  <a:lnTo>
                    <a:pt x="1216151" y="1524"/>
                  </a:lnTo>
                  <a:lnTo>
                    <a:pt x="1216151" y="6096"/>
                  </a:lnTo>
                  <a:lnTo>
                    <a:pt x="1214627" y="6096"/>
                  </a:lnTo>
                  <a:close/>
                </a:path>
                <a:path w="7226934" h="7619">
                  <a:moveTo>
                    <a:pt x="1251203" y="4572"/>
                  </a:moveTo>
                  <a:lnTo>
                    <a:pt x="1251203" y="3048"/>
                  </a:lnTo>
                  <a:lnTo>
                    <a:pt x="1254251" y="0"/>
                  </a:lnTo>
                  <a:lnTo>
                    <a:pt x="1257300" y="0"/>
                  </a:lnTo>
                  <a:lnTo>
                    <a:pt x="1258823" y="1524"/>
                  </a:lnTo>
                  <a:lnTo>
                    <a:pt x="1258823" y="6096"/>
                  </a:lnTo>
                  <a:lnTo>
                    <a:pt x="1257300" y="7620"/>
                  </a:lnTo>
                  <a:lnTo>
                    <a:pt x="1254251" y="7620"/>
                  </a:lnTo>
                  <a:lnTo>
                    <a:pt x="1251203" y="4572"/>
                  </a:lnTo>
                  <a:close/>
                </a:path>
                <a:path w="7226934" h="7619">
                  <a:moveTo>
                    <a:pt x="1289303" y="6096"/>
                  </a:moveTo>
                  <a:lnTo>
                    <a:pt x="1289303" y="1524"/>
                  </a:lnTo>
                  <a:lnTo>
                    <a:pt x="1290827" y="0"/>
                  </a:lnTo>
                  <a:lnTo>
                    <a:pt x="1293875" y="0"/>
                  </a:lnTo>
                  <a:lnTo>
                    <a:pt x="1295400" y="1524"/>
                  </a:lnTo>
                  <a:lnTo>
                    <a:pt x="1295400" y="6096"/>
                  </a:lnTo>
                  <a:lnTo>
                    <a:pt x="1293875" y="7620"/>
                  </a:lnTo>
                  <a:lnTo>
                    <a:pt x="1290827" y="7620"/>
                  </a:lnTo>
                  <a:lnTo>
                    <a:pt x="1289303" y="6096"/>
                  </a:lnTo>
                  <a:close/>
                </a:path>
                <a:path w="7226934" h="7619">
                  <a:moveTo>
                    <a:pt x="1325880" y="6096"/>
                  </a:moveTo>
                  <a:lnTo>
                    <a:pt x="1325880" y="1524"/>
                  </a:lnTo>
                  <a:lnTo>
                    <a:pt x="1327403" y="0"/>
                  </a:lnTo>
                  <a:lnTo>
                    <a:pt x="1330451" y="0"/>
                  </a:lnTo>
                  <a:lnTo>
                    <a:pt x="1333500" y="3048"/>
                  </a:lnTo>
                  <a:lnTo>
                    <a:pt x="1333500" y="4572"/>
                  </a:lnTo>
                  <a:lnTo>
                    <a:pt x="1330451" y="7620"/>
                  </a:lnTo>
                  <a:lnTo>
                    <a:pt x="1327403" y="7620"/>
                  </a:lnTo>
                  <a:lnTo>
                    <a:pt x="1325880" y="6096"/>
                  </a:lnTo>
                  <a:close/>
                </a:path>
                <a:path w="7226934" h="7619">
                  <a:moveTo>
                    <a:pt x="1368551" y="6096"/>
                  </a:moveTo>
                  <a:lnTo>
                    <a:pt x="1368551" y="1524"/>
                  </a:lnTo>
                  <a:lnTo>
                    <a:pt x="1370075" y="3048"/>
                  </a:lnTo>
                  <a:lnTo>
                    <a:pt x="1370075" y="4572"/>
                  </a:lnTo>
                  <a:lnTo>
                    <a:pt x="1368551" y="6096"/>
                  </a:lnTo>
                  <a:close/>
                </a:path>
                <a:path w="7226934" h="7619">
                  <a:moveTo>
                    <a:pt x="1363980" y="7620"/>
                  </a:moveTo>
                  <a:lnTo>
                    <a:pt x="1363980" y="0"/>
                  </a:lnTo>
                  <a:lnTo>
                    <a:pt x="1368551" y="0"/>
                  </a:lnTo>
                  <a:lnTo>
                    <a:pt x="1368551" y="7620"/>
                  </a:lnTo>
                  <a:lnTo>
                    <a:pt x="1363980" y="7620"/>
                  </a:lnTo>
                  <a:close/>
                </a:path>
                <a:path w="7226934" h="7619">
                  <a:moveTo>
                    <a:pt x="1362455" y="6096"/>
                  </a:moveTo>
                  <a:lnTo>
                    <a:pt x="1362455" y="1524"/>
                  </a:lnTo>
                  <a:lnTo>
                    <a:pt x="1363980" y="1524"/>
                  </a:lnTo>
                  <a:lnTo>
                    <a:pt x="1363980" y="6096"/>
                  </a:lnTo>
                  <a:lnTo>
                    <a:pt x="1362455" y="6096"/>
                  </a:lnTo>
                  <a:close/>
                </a:path>
                <a:path w="7226934" h="7619">
                  <a:moveTo>
                    <a:pt x="1405127" y="6096"/>
                  </a:moveTo>
                  <a:lnTo>
                    <a:pt x="1405127" y="1524"/>
                  </a:lnTo>
                  <a:lnTo>
                    <a:pt x="1406651" y="1524"/>
                  </a:lnTo>
                  <a:lnTo>
                    <a:pt x="1406651" y="6096"/>
                  </a:lnTo>
                  <a:lnTo>
                    <a:pt x="1405127" y="6096"/>
                  </a:lnTo>
                  <a:close/>
                </a:path>
                <a:path w="7226934" h="7619">
                  <a:moveTo>
                    <a:pt x="1400555" y="7620"/>
                  </a:moveTo>
                  <a:lnTo>
                    <a:pt x="1400555" y="0"/>
                  </a:lnTo>
                  <a:lnTo>
                    <a:pt x="1405127" y="0"/>
                  </a:lnTo>
                  <a:lnTo>
                    <a:pt x="1405127" y="7620"/>
                  </a:lnTo>
                  <a:lnTo>
                    <a:pt x="1400555" y="7620"/>
                  </a:lnTo>
                  <a:close/>
                </a:path>
                <a:path w="7226934" h="7619">
                  <a:moveTo>
                    <a:pt x="1399032" y="6096"/>
                  </a:moveTo>
                  <a:lnTo>
                    <a:pt x="1399032" y="1524"/>
                  </a:lnTo>
                  <a:lnTo>
                    <a:pt x="1400555" y="1524"/>
                  </a:lnTo>
                  <a:lnTo>
                    <a:pt x="1400555" y="6096"/>
                  </a:lnTo>
                  <a:lnTo>
                    <a:pt x="1399032" y="6096"/>
                  </a:lnTo>
                  <a:close/>
                </a:path>
                <a:path w="7226934" h="7619">
                  <a:moveTo>
                    <a:pt x="1441703" y="6096"/>
                  </a:moveTo>
                  <a:lnTo>
                    <a:pt x="1441703" y="1524"/>
                  </a:lnTo>
                  <a:lnTo>
                    <a:pt x="1443227" y="1524"/>
                  </a:lnTo>
                  <a:lnTo>
                    <a:pt x="1443227" y="6096"/>
                  </a:lnTo>
                  <a:lnTo>
                    <a:pt x="1441703" y="6096"/>
                  </a:lnTo>
                  <a:close/>
                </a:path>
                <a:path w="7226934" h="7619">
                  <a:moveTo>
                    <a:pt x="1437132" y="7620"/>
                  </a:moveTo>
                  <a:lnTo>
                    <a:pt x="1437132" y="0"/>
                  </a:lnTo>
                  <a:lnTo>
                    <a:pt x="1441703" y="0"/>
                  </a:lnTo>
                  <a:lnTo>
                    <a:pt x="1441703" y="7620"/>
                  </a:lnTo>
                  <a:lnTo>
                    <a:pt x="1437132" y="7620"/>
                  </a:lnTo>
                  <a:close/>
                </a:path>
                <a:path w="7226934" h="7619">
                  <a:moveTo>
                    <a:pt x="1435607" y="6096"/>
                  </a:moveTo>
                  <a:lnTo>
                    <a:pt x="1435607" y="1524"/>
                  </a:lnTo>
                  <a:lnTo>
                    <a:pt x="1437132" y="1524"/>
                  </a:lnTo>
                  <a:lnTo>
                    <a:pt x="1437132" y="6096"/>
                  </a:lnTo>
                  <a:lnTo>
                    <a:pt x="1435607" y="6096"/>
                  </a:lnTo>
                  <a:close/>
                </a:path>
                <a:path w="7226934" h="7619">
                  <a:moveTo>
                    <a:pt x="1472184" y="4572"/>
                  </a:moveTo>
                  <a:lnTo>
                    <a:pt x="1472184" y="3048"/>
                  </a:lnTo>
                  <a:lnTo>
                    <a:pt x="1475232" y="0"/>
                  </a:lnTo>
                  <a:lnTo>
                    <a:pt x="1478280" y="0"/>
                  </a:lnTo>
                  <a:lnTo>
                    <a:pt x="1479803" y="1524"/>
                  </a:lnTo>
                  <a:lnTo>
                    <a:pt x="1479803" y="6096"/>
                  </a:lnTo>
                  <a:lnTo>
                    <a:pt x="1478280" y="7620"/>
                  </a:lnTo>
                  <a:lnTo>
                    <a:pt x="1475232" y="7620"/>
                  </a:lnTo>
                  <a:lnTo>
                    <a:pt x="1472184" y="4572"/>
                  </a:lnTo>
                  <a:close/>
                </a:path>
                <a:path w="7226934" h="7619">
                  <a:moveTo>
                    <a:pt x="1510284" y="6096"/>
                  </a:moveTo>
                  <a:lnTo>
                    <a:pt x="1510284" y="1524"/>
                  </a:lnTo>
                  <a:lnTo>
                    <a:pt x="1511807" y="0"/>
                  </a:lnTo>
                  <a:lnTo>
                    <a:pt x="1514855" y="0"/>
                  </a:lnTo>
                  <a:lnTo>
                    <a:pt x="1516380" y="1524"/>
                  </a:lnTo>
                  <a:lnTo>
                    <a:pt x="1516380" y="6096"/>
                  </a:lnTo>
                  <a:lnTo>
                    <a:pt x="1514855" y="7620"/>
                  </a:lnTo>
                  <a:lnTo>
                    <a:pt x="1511807" y="7620"/>
                  </a:lnTo>
                  <a:lnTo>
                    <a:pt x="1510284" y="6096"/>
                  </a:lnTo>
                  <a:close/>
                </a:path>
                <a:path w="7226934" h="7619">
                  <a:moveTo>
                    <a:pt x="1546859" y="6096"/>
                  </a:moveTo>
                  <a:lnTo>
                    <a:pt x="1546859" y="1524"/>
                  </a:lnTo>
                  <a:lnTo>
                    <a:pt x="1548384" y="0"/>
                  </a:lnTo>
                  <a:lnTo>
                    <a:pt x="1551432" y="0"/>
                  </a:lnTo>
                  <a:lnTo>
                    <a:pt x="1554480" y="3048"/>
                  </a:lnTo>
                  <a:lnTo>
                    <a:pt x="1554480" y="4572"/>
                  </a:lnTo>
                  <a:lnTo>
                    <a:pt x="1551432" y="7620"/>
                  </a:lnTo>
                  <a:lnTo>
                    <a:pt x="1548384" y="7620"/>
                  </a:lnTo>
                  <a:lnTo>
                    <a:pt x="1546859" y="6096"/>
                  </a:lnTo>
                  <a:close/>
                </a:path>
                <a:path w="7226934" h="7619">
                  <a:moveTo>
                    <a:pt x="1589532" y="6096"/>
                  </a:moveTo>
                  <a:lnTo>
                    <a:pt x="1589532" y="1524"/>
                  </a:lnTo>
                  <a:lnTo>
                    <a:pt x="1591055" y="1524"/>
                  </a:lnTo>
                  <a:lnTo>
                    <a:pt x="1591055" y="6096"/>
                  </a:lnTo>
                  <a:lnTo>
                    <a:pt x="1589532" y="6096"/>
                  </a:lnTo>
                  <a:close/>
                </a:path>
                <a:path w="7226934" h="7619">
                  <a:moveTo>
                    <a:pt x="1584959" y="7620"/>
                  </a:moveTo>
                  <a:lnTo>
                    <a:pt x="1584959" y="0"/>
                  </a:lnTo>
                  <a:lnTo>
                    <a:pt x="1589532" y="0"/>
                  </a:lnTo>
                  <a:lnTo>
                    <a:pt x="1589532" y="7620"/>
                  </a:lnTo>
                  <a:lnTo>
                    <a:pt x="1584959" y="7620"/>
                  </a:lnTo>
                  <a:close/>
                </a:path>
                <a:path w="7226934" h="7619">
                  <a:moveTo>
                    <a:pt x="1583435" y="6096"/>
                  </a:moveTo>
                  <a:lnTo>
                    <a:pt x="1583435" y="1524"/>
                  </a:lnTo>
                  <a:lnTo>
                    <a:pt x="1584959" y="1524"/>
                  </a:lnTo>
                  <a:lnTo>
                    <a:pt x="1584959" y="6096"/>
                  </a:lnTo>
                  <a:lnTo>
                    <a:pt x="1583435" y="6096"/>
                  </a:lnTo>
                  <a:close/>
                </a:path>
                <a:path w="7226934" h="7619">
                  <a:moveTo>
                    <a:pt x="1626107" y="6096"/>
                  </a:moveTo>
                  <a:lnTo>
                    <a:pt x="1626107" y="1524"/>
                  </a:lnTo>
                  <a:lnTo>
                    <a:pt x="1627632" y="1524"/>
                  </a:lnTo>
                  <a:lnTo>
                    <a:pt x="1627632" y="6096"/>
                  </a:lnTo>
                  <a:lnTo>
                    <a:pt x="1626107" y="6096"/>
                  </a:lnTo>
                  <a:close/>
                </a:path>
                <a:path w="7226934" h="7619">
                  <a:moveTo>
                    <a:pt x="1621535" y="7620"/>
                  </a:moveTo>
                  <a:lnTo>
                    <a:pt x="1621535" y="0"/>
                  </a:lnTo>
                  <a:lnTo>
                    <a:pt x="1626107" y="0"/>
                  </a:lnTo>
                  <a:lnTo>
                    <a:pt x="1626107" y="7620"/>
                  </a:lnTo>
                  <a:lnTo>
                    <a:pt x="1621535" y="7620"/>
                  </a:lnTo>
                  <a:close/>
                </a:path>
                <a:path w="7226934" h="7619">
                  <a:moveTo>
                    <a:pt x="1620012" y="6096"/>
                  </a:moveTo>
                  <a:lnTo>
                    <a:pt x="1620012" y="1524"/>
                  </a:lnTo>
                  <a:lnTo>
                    <a:pt x="1621535" y="1524"/>
                  </a:lnTo>
                  <a:lnTo>
                    <a:pt x="1621535" y="6096"/>
                  </a:lnTo>
                  <a:lnTo>
                    <a:pt x="1620012" y="6096"/>
                  </a:lnTo>
                  <a:close/>
                </a:path>
                <a:path w="7226934" h="7619">
                  <a:moveTo>
                    <a:pt x="1662684" y="6096"/>
                  </a:moveTo>
                  <a:lnTo>
                    <a:pt x="1662684" y="1524"/>
                  </a:lnTo>
                  <a:lnTo>
                    <a:pt x="1664207" y="1524"/>
                  </a:lnTo>
                  <a:lnTo>
                    <a:pt x="1664207" y="6096"/>
                  </a:lnTo>
                  <a:lnTo>
                    <a:pt x="1662684" y="6096"/>
                  </a:lnTo>
                  <a:close/>
                </a:path>
                <a:path w="7226934" h="7619">
                  <a:moveTo>
                    <a:pt x="1658112" y="7620"/>
                  </a:moveTo>
                  <a:lnTo>
                    <a:pt x="1658112" y="0"/>
                  </a:lnTo>
                  <a:lnTo>
                    <a:pt x="1662684" y="0"/>
                  </a:lnTo>
                  <a:lnTo>
                    <a:pt x="1662684" y="7620"/>
                  </a:lnTo>
                  <a:lnTo>
                    <a:pt x="1658112" y="7620"/>
                  </a:lnTo>
                  <a:close/>
                </a:path>
                <a:path w="7226934" h="7619">
                  <a:moveTo>
                    <a:pt x="1656587" y="6096"/>
                  </a:moveTo>
                  <a:lnTo>
                    <a:pt x="1656587" y="1524"/>
                  </a:lnTo>
                  <a:lnTo>
                    <a:pt x="1658112" y="1524"/>
                  </a:lnTo>
                  <a:lnTo>
                    <a:pt x="1658112" y="6096"/>
                  </a:lnTo>
                  <a:lnTo>
                    <a:pt x="1656587" y="6096"/>
                  </a:lnTo>
                  <a:close/>
                </a:path>
                <a:path w="7226934" h="7619">
                  <a:moveTo>
                    <a:pt x="1693164" y="4572"/>
                  </a:moveTo>
                  <a:lnTo>
                    <a:pt x="1693164" y="3048"/>
                  </a:lnTo>
                  <a:lnTo>
                    <a:pt x="1696212" y="0"/>
                  </a:lnTo>
                  <a:lnTo>
                    <a:pt x="1699259" y="0"/>
                  </a:lnTo>
                  <a:lnTo>
                    <a:pt x="1700784" y="1524"/>
                  </a:lnTo>
                  <a:lnTo>
                    <a:pt x="1700784" y="6096"/>
                  </a:lnTo>
                  <a:lnTo>
                    <a:pt x="1699259" y="7620"/>
                  </a:lnTo>
                  <a:lnTo>
                    <a:pt x="1696212" y="7620"/>
                  </a:lnTo>
                  <a:lnTo>
                    <a:pt x="1693164" y="4572"/>
                  </a:lnTo>
                  <a:close/>
                </a:path>
                <a:path w="7226934" h="7619">
                  <a:moveTo>
                    <a:pt x="1731264" y="6096"/>
                  </a:moveTo>
                  <a:lnTo>
                    <a:pt x="1731264" y="1524"/>
                  </a:lnTo>
                  <a:lnTo>
                    <a:pt x="1732787" y="0"/>
                  </a:lnTo>
                  <a:lnTo>
                    <a:pt x="1735835" y="0"/>
                  </a:lnTo>
                  <a:lnTo>
                    <a:pt x="1737359" y="1524"/>
                  </a:lnTo>
                  <a:lnTo>
                    <a:pt x="1737359" y="6096"/>
                  </a:lnTo>
                  <a:lnTo>
                    <a:pt x="1735835" y="7620"/>
                  </a:lnTo>
                  <a:lnTo>
                    <a:pt x="1732787" y="7620"/>
                  </a:lnTo>
                  <a:lnTo>
                    <a:pt x="1731264" y="6096"/>
                  </a:lnTo>
                  <a:close/>
                </a:path>
                <a:path w="7226934" h="7619">
                  <a:moveTo>
                    <a:pt x="1767839" y="6096"/>
                  </a:moveTo>
                  <a:lnTo>
                    <a:pt x="1767839" y="1524"/>
                  </a:lnTo>
                  <a:lnTo>
                    <a:pt x="1769364" y="0"/>
                  </a:lnTo>
                  <a:lnTo>
                    <a:pt x="1772412" y="0"/>
                  </a:lnTo>
                  <a:lnTo>
                    <a:pt x="1775459" y="3048"/>
                  </a:lnTo>
                  <a:lnTo>
                    <a:pt x="1775459" y="4572"/>
                  </a:lnTo>
                  <a:lnTo>
                    <a:pt x="1772412" y="7620"/>
                  </a:lnTo>
                  <a:lnTo>
                    <a:pt x="1769364" y="7620"/>
                  </a:lnTo>
                  <a:lnTo>
                    <a:pt x="1767839" y="6096"/>
                  </a:lnTo>
                  <a:close/>
                </a:path>
                <a:path w="7226934" h="7619">
                  <a:moveTo>
                    <a:pt x="1810512" y="6096"/>
                  </a:moveTo>
                  <a:lnTo>
                    <a:pt x="1810512" y="1524"/>
                  </a:lnTo>
                  <a:lnTo>
                    <a:pt x="1812035" y="1524"/>
                  </a:lnTo>
                  <a:lnTo>
                    <a:pt x="1812035" y="6096"/>
                  </a:lnTo>
                  <a:lnTo>
                    <a:pt x="1810512" y="6096"/>
                  </a:lnTo>
                  <a:close/>
                </a:path>
                <a:path w="7226934" h="7619">
                  <a:moveTo>
                    <a:pt x="1805939" y="7620"/>
                  </a:moveTo>
                  <a:lnTo>
                    <a:pt x="1805939" y="0"/>
                  </a:lnTo>
                  <a:lnTo>
                    <a:pt x="1810512" y="0"/>
                  </a:lnTo>
                  <a:lnTo>
                    <a:pt x="1810512" y="7620"/>
                  </a:lnTo>
                  <a:lnTo>
                    <a:pt x="1805939" y="7620"/>
                  </a:lnTo>
                  <a:close/>
                </a:path>
                <a:path w="7226934" h="7619">
                  <a:moveTo>
                    <a:pt x="1804416" y="6096"/>
                  </a:moveTo>
                  <a:lnTo>
                    <a:pt x="1804416" y="1524"/>
                  </a:lnTo>
                  <a:lnTo>
                    <a:pt x="1805939" y="1524"/>
                  </a:lnTo>
                  <a:lnTo>
                    <a:pt x="1805939" y="6096"/>
                  </a:lnTo>
                  <a:lnTo>
                    <a:pt x="1804416" y="6096"/>
                  </a:lnTo>
                  <a:close/>
                </a:path>
                <a:path w="7226934" h="7619">
                  <a:moveTo>
                    <a:pt x="1847087" y="6096"/>
                  </a:moveTo>
                  <a:lnTo>
                    <a:pt x="1847087" y="1524"/>
                  </a:lnTo>
                  <a:lnTo>
                    <a:pt x="1848612" y="1524"/>
                  </a:lnTo>
                  <a:lnTo>
                    <a:pt x="1848612" y="6096"/>
                  </a:lnTo>
                  <a:lnTo>
                    <a:pt x="1847087" y="6096"/>
                  </a:lnTo>
                  <a:close/>
                </a:path>
                <a:path w="7226934" h="7619">
                  <a:moveTo>
                    <a:pt x="1842516" y="7620"/>
                  </a:moveTo>
                  <a:lnTo>
                    <a:pt x="1842516" y="0"/>
                  </a:lnTo>
                  <a:lnTo>
                    <a:pt x="1847087" y="0"/>
                  </a:lnTo>
                  <a:lnTo>
                    <a:pt x="1847087" y="7620"/>
                  </a:lnTo>
                  <a:lnTo>
                    <a:pt x="1842516" y="7620"/>
                  </a:lnTo>
                  <a:close/>
                </a:path>
                <a:path w="7226934" h="7619">
                  <a:moveTo>
                    <a:pt x="1840991" y="6096"/>
                  </a:moveTo>
                  <a:lnTo>
                    <a:pt x="1840991" y="1524"/>
                  </a:lnTo>
                  <a:lnTo>
                    <a:pt x="1842516" y="1524"/>
                  </a:lnTo>
                  <a:lnTo>
                    <a:pt x="1842516" y="6096"/>
                  </a:lnTo>
                  <a:lnTo>
                    <a:pt x="1840991" y="6096"/>
                  </a:lnTo>
                  <a:close/>
                </a:path>
                <a:path w="7226934" h="7619">
                  <a:moveTo>
                    <a:pt x="1883664" y="6096"/>
                  </a:moveTo>
                  <a:lnTo>
                    <a:pt x="1883664" y="1524"/>
                  </a:lnTo>
                  <a:lnTo>
                    <a:pt x="1885187" y="1524"/>
                  </a:lnTo>
                  <a:lnTo>
                    <a:pt x="1885187" y="6096"/>
                  </a:lnTo>
                  <a:lnTo>
                    <a:pt x="1883664" y="6096"/>
                  </a:lnTo>
                  <a:close/>
                </a:path>
                <a:path w="7226934" h="7619">
                  <a:moveTo>
                    <a:pt x="1879091" y="7620"/>
                  </a:moveTo>
                  <a:lnTo>
                    <a:pt x="1879091" y="0"/>
                  </a:lnTo>
                  <a:lnTo>
                    <a:pt x="1883664" y="0"/>
                  </a:lnTo>
                  <a:lnTo>
                    <a:pt x="1883664" y="7620"/>
                  </a:lnTo>
                  <a:lnTo>
                    <a:pt x="1879091" y="7620"/>
                  </a:lnTo>
                  <a:close/>
                </a:path>
                <a:path w="7226934" h="7619">
                  <a:moveTo>
                    <a:pt x="1877568" y="4572"/>
                  </a:moveTo>
                  <a:lnTo>
                    <a:pt x="1877568" y="3048"/>
                  </a:lnTo>
                  <a:lnTo>
                    <a:pt x="1879091" y="1524"/>
                  </a:lnTo>
                  <a:lnTo>
                    <a:pt x="1879091" y="6096"/>
                  </a:lnTo>
                  <a:lnTo>
                    <a:pt x="1877568" y="4572"/>
                  </a:lnTo>
                  <a:close/>
                </a:path>
                <a:path w="7226934" h="7619">
                  <a:moveTo>
                    <a:pt x="1914143" y="4572"/>
                  </a:moveTo>
                  <a:lnTo>
                    <a:pt x="1914143" y="3048"/>
                  </a:lnTo>
                  <a:lnTo>
                    <a:pt x="1917191" y="0"/>
                  </a:lnTo>
                  <a:lnTo>
                    <a:pt x="1920239" y="0"/>
                  </a:lnTo>
                  <a:lnTo>
                    <a:pt x="1921764" y="1524"/>
                  </a:lnTo>
                  <a:lnTo>
                    <a:pt x="1921764" y="6096"/>
                  </a:lnTo>
                  <a:lnTo>
                    <a:pt x="1920239" y="7620"/>
                  </a:lnTo>
                  <a:lnTo>
                    <a:pt x="1917191" y="7620"/>
                  </a:lnTo>
                  <a:lnTo>
                    <a:pt x="1914143" y="4572"/>
                  </a:lnTo>
                  <a:close/>
                </a:path>
                <a:path w="7226934" h="7619">
                  <a:moveTo>
                    <a:pt x="1952243" y="6096"/>
                  </a:moveTo>
                  <a:lnTo>
                    <a:pt x="1952243" y="1524"/>
                  </a:lnTo>
                  <a:lnTo>
                    <a:pt x="1953768" y="0"/>
                  </a:lnTo>
                  <a:lnTo>
                    <a:pt x="1956816" y="0"/>
                  </a:lnTo>
                  <a:lnTo>
                    <a:pt x="1958339" y="1524"/>
                  </a:lnTo>
                  <a:lnTo>
                    <a:pt x="1958339" y="6096"/>
                  </a:lnTo>
                  <a:lnTo>
                    <a:pt x="1956816" y="7620"/>
                  </a:lnTo>
                  <a:lnTo>
                    <a:pt x="1953768" y="7620"/>
                  </a:lnTo>
                  <a:lnTo>
                    <a:pt x="1952243" y="6096"/>
                  </a:lnTo>
                  <a:close/>
                </a:path>
                <a:path w="7226934" h="7619">
                  <a:moveTo>
                    <a:pt x="1988819" y="6096"/>
                  </a:moveTo>
                  <a:lnTo>
                    <a:pt x="1988819" y="1524"/>
                  </a:lnTo>
                  <a:lnTo>
                    <a:pt x="1990343" y="0"/>
                  </a:lnTo>
                  <a:lnTo>
                    <a:pt x="1993391" y="0"/>
                  </a:lnTo>
                  <a:lnTo>
                    <a:pt x="1996439" y="3048"/>
                  </a:lnTo>
                  <a:lnTo>
                    <a:pt x="1996439" y="4572"/>
                  </a:lnTo>
                  <a:lnTo>
                    <a:pt x="1993391" y="7620"/>
                  </a:lnTo>
                  <a:lnTo>
                    <a:pt x="1990343" y="7620"/>
                  </a:lnTo>
                  <a:lnTo>
                    <a:pt x="1988819" y="6096"/>
                  </a:lnTo>
                  <a:close/>
                </a:path>
                <a:path w="7226934" h="7619">
                  <a:moveTo>
                    <a:pt x="2031491" y="6096"/>
                  </a:moveTo>
                  <a:lnTo>
                    <a:pt x="2031491" y="1524"/>
                  </a:lnTo>
                  <a:lnTo>
                    <a:pt x="2033016" y="1524"/>
                  </a:lnTo>
                  <a:lnTo>
                    <a:pt x="2033016" y="6096"/>
                  </a:lnTo>
                  <a:lnTo>
                    <a:pt x="2031491" y="6096"/>
                  </a:lnTo>
                  <a:close/>
                </a:path>
                <a:path w="7226934" h="7619">
                  <a:moveTo>
                    <a:pt x="2026919" y="7620"/>
                  </a:moveTo>
                  <a:lnTo>
                    <a:pt x="2026919" y="0"/>
                  </a:lnTo>
                  <a:lnTo>
                    <a:pt x="2031491" y="0"/>
                  </a:lnTo>
                  <a:lnTo>
                    <a:pt x="2031491" y="7620"/>
                  </a:lnTo>
                  <a:lnTo>
                    <a:pt x="2026919" y="7620"/>
                  </a:lnTo>
                  <a:close/>
                </a:path>
                <a:path w="7226934" h="7619">
                  <a:moveTo>
                    <a:pt x="2025396" y="6096"/>
                  </a:moveTo>
                  <a:lnTo>
                    <a:pt x="2025396" y="1524"/>
                  </a:lnTo>
                  <a:lnTo>
                    <a:pt x="2026919" y="1524"/>
                  </a:lnTo>
                  <a:lnTo>
                    <a:pt x="2026919" y="6096"/>
                  </a:lnTo>
                  <a:lnTo>
                    <a:pt x="2025396" y="6096"/>
                  </a:lnTo>
                  <a:close/>
                </a:path>
                <a:path w="7226934" h="7619">
                  <a:moveTo>
                    <a:pt x="2068068" y="6096"/>
                  </a:moveTo>
                  <a:lnTo>
                    <a:pt x="2068068" y="1524"/>
                  </a:lnTo>
                  <a:lnTo>
                    <a:pt x="2069591" y="1524"/>
                  </a:lnTo>
                  <a:lnTo>
                    <a:pt x="2069591" y="6096"/>
                  </a:lnTo>
                  <a:lnTo>
                    <a:pt x="2068068" y="6096"/>
                  </a:lnTo>
                  <a:close/>
                </a:path>
                <a:path w="7226934" h="7619">
                  <a:moveTo>
                    <a:pt x="2063496" y="7620"/>
                  </a:moveTo>
                  <a:lnTo>
                    <a:pt x="2063496" y="0"/>
                  </a:lnTo>
                  <a:lnTo>
                    <a:pt x="2068068" y="0"/>
                  </a:lnTo>
                  <a:lnTo>
                    <a:pt x="2068068" y="7620"/>
                  </a:lnTo>
                  <a:lnTo>
                    <a:pt x="2063496" y="7620"/>
                  </a:lnTo>
                  <a:close/>
                </a:path>
                <a:path w="7226934" h="7619">
                  <a:moveTo>
                    <a:pt x="2061971" y="6096"/>
                  </a:moveTo>
                  <a:lnTo>
                    <a:pt x="2061971" y="1524"/>
                  </a:lnTo>
                  <a:lnTo>
                    <a:pt x="2063496" y="1524"/>
                  </a:lnTo>
                  <a:lnTo>
                    <a:pt x="2063496" y="6096"/>
                  </a:lnTo>
                  <a:lnTo>
                    <a:pt x="2061971" y="6096"/>
                  </a:lnTo>
                  <a:close/>
                </a:path>
                <a:path w="7226934" h="7619">
                  <a:moveTo>
                    <a:pt x="2104643" y="6096"/>
                  </a:moveTo>
                  <a:lnTo>
                    <a:pt x="2104643" y="1524"/>
                  </a:lnTo>
                  <a:lnTo>
                    <a:pt x="2106168" y="1524"/>
                  </a:lnTo>
                  <a:lnTo>
                    <a:pt x="2106168" y="6096"/>
                  </a:lnTo>
                  <a:lnTo>
                    <a:pt x="2104643" y="6096"/>
                  </a:lnTo>
                  <a:close/>
                </a:path>
                <a:path w="7226934" h="7619">
                  <a:moveTo>
                    <a:pt x="2100071" y="7620"/>
                  </a:moveTo>
                  <a:lnTo>
                    <a:pt x="2100071" y="0"/>
                  </a:lnTo>
                  <a:lnTo>
                    <a:pt x="2104643" y="0"/>
                  </a:lnTo>
                  <a:lnTo>
                    <a:pt x="2104643" y="7620"/>
                  </a:lnTo>
                  <a:lnTo>
                    <a:pt x="2100071" y="7620"/>
                  </a:lnTo>
                  <a:close/>
                </a:path>
                <a:path w="7226934" h="7619">
                  <a:moveTo>
                    <a:pt x="2098548" y="4572"/>
                  </a:moveTo>
                  <a:lnTo>
                    <a:pt x="2098548" y="3048"/>
                  </a:lnTo>
                  <a:lnTo>
                    <a:pt x="2100071" y="1524"/>
                  </a:lnTo>
                  <a:lnTo>
                    <a:pt x="2100071" y="6096"/>
                  </a:lnTo>
                  <a:lnTo>
                    <a:pt x="2098548" y="4572"/>
                  </a:lnTo>
                  <a:close/>
                </a:path>
                <a:path w="7226934" h="7619">
                  <a:moveTo>
                    <a:pt x="2135123" y="4572"/>
                  </a:moveTo>
                  <a:lnTo>
                    <a:pt x="2135123" y="3048"/>
                  </a:lnTo>
                  <a:lnTo>
                    <a:pt x="2138171" y="0"/>
                  </a:lnTo>
                  <a:lnTo>
                    <a:pt x="2141219" y="0"/>
                  </a:lnTo>
                  <a:lnTo>
                    <a:pt x="2142743" y="1524"/>
                  </a:lnTo>
                  <a:lnTo>
                    <a:pt x="2142743" y="6096"/>
                  </a:lnTo>
                  <a:lnTo>
                    <a:pt x="2141219" y="7620"/>
                  </a:lnTo>
                  <a:lnTo>
                    <a:pt x="2138171" y="7620"/>
                  </a:lnTo>
                  <a:lnTo>
                    <a:pt x="2135123" y="4572"/>
                  </a:lnTo>
                  <a:close/>
                </a:path>
                <a:path w="7226934" h="7619">
                  <a:moveTo>
                    <a:pt x="2173223" y="6096"/>
                  </a:moveTo>
                  <a:lnTo>
                    <a:pt x="2173223" y="1524"/>
                  </a:lnTo>
                  <a:lnTo>
                    <a:pt x="2174748" y="0"/>
                  </a:lnTo>
                  <a:lnTo>
                    <a:pt x="2177796" y="0"/>
                  </a:lnTo>
                  <a:lnTo>
                    <a:pt x="2179319" y="1524"/>
                  </a:lnTo>
                  <a:lnTo>
                    <a:pt x="2179319" y="6096"/>
                  </a:lnTo>
                  <a:lnTo>
                    <a:pt x="2177796" y="7620"/>
                  </a:lnTo>
                  <a:lnTo>
                    <a:pt x="2174748" y="7620"/>
                  </a:lnTo>
                  <a:lnTo>
                    <a:pt x="2173223" y="6096"/>
                  </a:lnTo>
                  <a:close/>
                </a:path>
                <a:path w="7226934" h="7619">
                  <a:moveTo>
                    <a:pt x="2211323" y="7620"/>
                  </a:moveTo>
                  <a:lnTo>
                    <a:pt x="2211323" y="0"/>
                  </a:lnTo>
                  <a:lnTo>
                    <a:pt x="2214371" y="0"/>
                  </a:lnTo>
                  <a:lnTo>
                    <a:pt x="2217419" y="3048"/>
                  </a:lnTo>
                  <a:lnTo>
                    <a:pt x="2217419" y="4572"/>
                  </a:lnTo>
                  <a:lnTo>
                    <a:pt x="2214371" y="7620"/>
                  </a:lnTo>
                  <a:lnTo>
                    <a:pt x="2211323" y="7620"/>
                  </a:lnTo>
                  <a:close/>
                </a:path>
                <a:path w="7226934" h="7619">
                  <a:moveTo>
                    <a:pt x="2209800" y="6096"/>
                  </a:moveTo>
                  <a:lnTo>
                    <a:pt x="2209800" y="1524"/>
                  </a:lnTo>
                  <a:lnTo>
                    <a:pt x="2211323" y="1524"/>
                  </a:lnTo>
                  <a:lnTo>
                    <a:pt x="2211323" y="6096"/>
                  </a:lnTo>
                  <a:lnTo>
                    <a:pt x="2209800" y="6096"/>
                  </a:lnTo>
                  <a:close/>
                </a:path>
                <a:path w="7226934" h="7619">
                  <a:moveTo>
                    <a:pt x="2252471" y="6096"/>
                  </a:moveTo>
                  <a:lnTo>
                    <a:pt x="2252471" y="1524"/>
                  </a:lnTo>
                  <a:lnTo>
                    <a:pt x="2253996" y="1524"/>
                  </a:lnTo>
                  <a:lnTo>
                    <a:pt x="2253996" y="6096"/>
                  </a:lnTo>
                  <a:lnTo>
                    <a:pt x="2252471" y="6096"/>
                  </a:lnTo>
                  <a:close/>
                </a:path>
                <a:path w="7226934" h="7619">
                  <a:moveTo>
                    <a:pt x="2247900" y="7620"/>
                  </a:moveTo>
                  <a:lnTo>
                    <a:pt x="2247900" y="0"/>
                  </a:lnTo>
                  <a:lnTo>
                    <a:pt x="2252471" y="0"/>
                  </a:lnTo>
                  <a:lnTo>
                    <a:pt x="2252471" y="7620"/>
                  </a:lnTo>
                  <a:lnTo>
                    <a:pt x="2247900" y="7620"/>
                  </a:lnTo>
                  <a:close/>
                </a:path>
                <a:path w="7226934" h="7619">
                  <a:moveTo>
                    <a:pt x="2246375" y="6096"/>
                  </a:moveTo>
                  <a:lnTo>
                    <a:pt x="2246375" y="1524"/>
                  </a:lnTo>
                  <a:lnTo>
                    <a:pt x="2247900" y="1524"/>
                  </a:lnTo>
                  <a:lnTo>
                    <a:pt x="2247900" y="6096"/>
                  </a:lnTo>
                  <a:lnTo>
                    <a:pt x="2246375" y="6096"/>
                  </a:lnTo>
                  <a:close/>
                </a:path>
                <a:path w="7226934" h="7619">
                  <a:moveTo>
                    <a:pt x="2289048" y="6096"/>
                  </a:moveTo>
                  <a:lnTo>
                    <a:pt x="2289048" y="1524"/>
                  </a:lnTo>
                  <a:lnTo>
                    <a:pt x="2290571" y="1524"/>
                  </a:lnTo>
                  <a:lnTo>
                    <a:pt x="2290571" y="6096"/>
                  </a:lnTo>
                  <a:lnTo>
                    <a:pt x="2289048" y="6096"/>
                  </a:lnTo>
                  <a:close/>
                </a:path>
                <a:path w="7226934" h="7619">
                  <a:moveTo>
                    <a:pt x="2284475" y="7620"/>
                  </a:moveTo>
                  <a:lnTo>
                    <a:pt x="2284475" y="0"/>
                  </a:lnTo>
                  <a:lnTo>
                    <a:pt x="2289048" y="0"/>
                  </a:lnTo>
                  <a:lnTo>
                    <a:pt x="2289048" y="7620"/>
                  </a:lnTo>
                  <a:lnTo>
                    <a:pt x="2284475" y="7620"/>
                  </a:lnTo>
                  <a:close/>
                </a:path>
                <a:path w="7226934" h="7619">
                  <a:moveTo>
                    <a:pt x="2282952" y="6096"/>
                  </a:moveTo>
                  <a:lnTo>
                    <a:pt x="2282952" y="1524"/>
                  </a:lnTo>
                  <a:lnTo>
                    <a:pt x="2284475" y="1524"/>
                  </a:lnTo>
                  <a:lnTo>
                    <a:pt x="2284475" y="6096"/>
                  </a:lnTo>
                  <a:lnTo>
                    <a:pt x="2282952" y="6096"/>
                  </a:lnTo>
                  <a:close/>
                </a:path>
                <a:path w="7226934" h="7619">
                  <a:moveTo>
                    <a:pt x="2325623" y="6096"/>
                  </a:moveTo>
                  <a:lnTo>
                    <a:pt x="2325623" y="1524"/>
                  </a:lnTo>
                  <a:lnTo>
                    <a:pt x="2327148" y="1524"/>
                  </a:lnTo>
                  <a:lnTo>
                    <a:pt x="2327148" y="6096"/>
                  </a:lnTo>
                  <a:lnTo>
                    <a:pt x="2325623" y="6096"/>
                  </a:lnTo>
                  <a:close/>
                </a:path>
                <a:path w="7226934" h="7619">
                  <a:moveTo>
                    <a:pt x="2321052" y="7620"/>
                  </a:moveTo>
                  <a:lnTo>
                    <a:pt x="2321052" y="0"/>
                  </a:lnTo>
                  <a:lnTo>
                    <a:pt x="2325623" y="0"/>
                  </a:lnTo>
                  <a:lnTo>
                    <a:pt x="2325623" y="7620"/>
                  </a:lnTo>
                  <a:lnTo>
                    <a:pt x="2321052" y="7620"/>
                  </a:lnTo>
                  <a:close/>
                </a:path>
                <a:path w="7226934" h="7619">
                  <a:moveTo>
                    <a:pt x="2319527" y="4572"/>
                  </a:moveTo>
                  <a:lnTo>
                    <a:pt x="2319527" y="3048"/>
                  </a:lnTo>
                  <a:lnTo>
                    <a:pt x="2321052" y="1524"/>
                  </a:lnTo>
                  <a:lnTo>
                    <a:pt x="2321052" y="6096"/>
                  </a:lnTo>
                  <a:lnTo>
                    <a:pt x="2319527" y="4572"/>
                  </a:lnTo>
                  <a:close/>
                </a:path>
                <a:path w="7226934" h="7619">
                  <a:moveTo>
                    <a:pt x="2356103" y="4572"/>
                  </a:moveTo>
                  <a:lnTo>
                    <a:pt x="2356103" y="3048"/>
                  </a:lnTo>
                  <a:lnTo>
                    <a:pt x="2359152" y="0"/>
                  </a:lnTo>
                  <a:lnTo>
                    <a:pt x="2362200" y="0"/>
                  </a:lnTo>
                  <a:lnTo>
                    <a:pt x="2363723" y="1524"/>
                  </a:lnTo>
                  <a:lnTo>
                    <a:pt x="2363723" y="6096"/>
                  </a:lnTo>
                  <a:lnTo>
                    <a:pt x="2362200" y="7620"/>
                  </a:lnTo>
                  <a:lnTo>
                    <a:pt x="2359152" y="7620"/>
                  </a:lnTo>
                  <a:lnTo>
                    <a:pt x="2356103" y="4572"/>
                  </a:lnTo>
                  <a:close/>
                </a:path>
                <a:path w="7226934" h="7619">
                  <a:moveTo>
                    <a:pt x="2394203" y="6096"/>
                  </a:moveTo>
                  <a:lnTo>
                    <a:pt x="2394203" y="1524"/>
                  </a:lnTo>
                  <a:lnTo>
                    <a:pt x="2395727" y="0"/>
                  </a:lnTo>
                  <a:lnTo>
                    <a:pt x="2398775" y="0"/>
                  </a:lnTo>
                  <a:lnTo>
                    <a:pt x="2400300" y="1524"/>
                  </a:lnTo>
                  <a:lnTo>
                    <a:pt x="2400300" y="6096"/>
                  </a:lnTo>
                  <a:lnTo>
                    <a:pt x="2398775" y="7620"/>
                  </a:lnTo>
                  <a:lnTo>
                    <a:pt x="2395727" y="7620"/>
                  </a:lnTo>
                  <a:lnTo>
                    <a:pt x="2394203" y="6096"/>
                  </a:lnTo>
                  <a:close/>
                </a:path>
                <a:path w="7226934" h="7619">
                  <a:moveTo>
                    <a:pt x="2432303" y="7620"/>
                  </a:moveTo>
                  <a:lnTo>
                    <a:pt x="2432303" y="0"/>
                  </a:lnTo>
                  <a:lnTo>
                    <a:pt x="2435352" y="0"/>
                  </a:lnTo>
                  <a:lnTo>
                    <a:pt x="2438400" y="3048"/>
                  </a:lnTo>
                  <a:lnTo>
                    <a:pt x="2438400" y="4572"/>
                  </a:lnTo>
                  <a:lnTo>
                    <a:pt x="2435352" y="7620"/>
                  </a:lnTo>
                  <a:lnTo>
                    <a:pt x="2432303" y="7620"/>
                  </a:lnTo>
                  <a:close/>
                </a:path>
                <a:path w="7226934" h="7619">
                  <a:moveTo>
                    <a:pt x="2430780" y="6096"/>
                  </a:moveTo>
                  <a:lnTo>
                    <a:pt x="2430780" y="1524"/>
                  </a:lnTo>
                  <a:lnTo>
                    <a:pt x="2432303" y="1524"/>
                  </a:lnTo>
                  <a:lnTo>
                    <a:pt x="2432303" y="6096"/>
                  </a:lnTo>
                  <a:lnTo>
                    <a:pt x="2430780" y="6096"/>
                  </a:lnTo>
                  <a:close/>
                </a:path>
                <a:path w="7226934" h="7619">
                  <a:moveTo>
                    <a:pt x="2473452" y="6096"/>
                  </a:moveTo>
                  <a:lnTo>
                    <a:pt x="2473452" y="1524"/>
                  </a:lnTo>
                  <a:lnTo>
                    <a:pt x="2474975" y="1524"/>
                  </a:lnTo>
                  <a:lnTo>
                    <a:pt x="2474975" y="6096"/>
                  </a:lnTo>
                  <a:lnTo>
                    <a:pt x="2473452" y="6096"/>
                  </a:lnTo>
                  <a:close/>
                </a:path>
                <a:path w="7226934" h="7619">
                  <a:moveTo>
                    <a:pt x="2468880" y="7620"/>
                  </a:moveTo>
                  <a:lnTo>
                    <a:pt x="2468880" y="0"/>
                  </a:lnTo>
                  <a:lnTo>
                    <a:pt x="2473452" y="0"/>
                  </a:lnTo>
                  <a:lnTo>
                    <a:pt x="2473452" y="7620"/>
                  </a:lnTo>
                  <a:lnTo>
                    <a:pt x="2468880" y="7620"/>
                  </a:lnTo>
                  <a:close/>
                </a:path>
                <a:path w="7226934" h="7619">
                  <a:moveTo>
                    <a:pt x="2467355" y="6096"/>
                  </a:moveTo>
                  <a:lnTo>
                    <a:pt x="2467355" y="1524"/>
                  </a:lnTo>
                  <a:lnTo>
                    <a:pt x="2468880" y="1524"/>
                  </a:lnTo>
                  <a:lnTo>
                    <a:pt x="2468880" y="6096"/>
                  </a:lnTo>
                  <a:lnTo>
                    <a:pt x="2467355" y="6096"/>
                  </a:lnTo>
                  <a:close/>
                </a:path>
                <a:path w="7226934" h="7619">
                  <a:moveTo>
                    <a:pt x="2510027" y="6096"/>
                  </a:moveTo>
                  <a:lnTo>
                    <a:pt x="2510027" y="1524"/>
                  </a:lnTo>
                  <a:lnTo>
                    <a:pt x="2511552" y="1524"/>
                  </a:lnTo>
                  <a:lnTo>
                    <a:pt x="2511552" y="6096"/>
                  </a:lnTo>
                  <a:lnTo>
                    <a:pt x="2510027" y="6096"/>
                  </a:lnTo>
                  <a:close/>
                </a:path>
                <a:path w="7226934" h="7619">
                  <a:moveTo>
                    <a:pt x="2505455" y="7620"/>
                  </a:moveTo>
                  <a:lnTo>
                    <a:pt x="2505455" y="0"/>
                  </a:lnTo>
                  <a:lnTo>
                    <a:pt x="2510027" y="0"/>
                  </a:lnTo>
                  <a:lnTo>
                    <a:pt x="2510027" y="7620"/>
                  </a:lnTo>
                  <a:lnTo>
                    <a:pt x="2505455" y="7620"/>
                  </a:lnTo>
                  <a:close/>
                </a:path>
                <a:path w="7226934" h="7619">
                  <a:moveTo>
                    <a:pt x="2503932" y="6096"/>
                  </a:moveTo>
                  <a:lnTo>
                    <a:pt x="2503932" y="1524"/>
                  </a:lnTo>
                  <a:lnTo>
                    <a:pt x="2505455" y="1524"/>
                  </a:lnTo>
                  <a:lnTo>
                    <a:pt x="2505455" y="6096"/>
                  </a:lnTo>
                  <a:lnTo>
                    <a:pt x="2503932" y="6096"/>
                  </a:lnTo>
                  <a:close/>
                </a:path>
                <a:path w="7226934" h="7619">
                  <a:moveTo>
                    <a:pt x="2546603" y="6096"/>
                  </a:moveTo>
                  <a:lnTo>
                    <a:pt x="2546603" y="1524"/>
                  </a:lnTo>
                  <a:lnTo>
                    <a:pt x="2548127" y="1524"/>
                  </a:lnTo>
                  <a:lnTo>
                    <a:pt x="2548127" y="6096"/>
                  </a:lnTo>
                  <a:lnTo>
                    <a:pt x="2546603" y="6096"/>
                  </a:lnTo>
                  <a:close/>
                </a:path>
                <a:path w="7226934" h="7619">
                  <a:moveTo>
                    <a:pt x="2540507" y="4572"/>
                  </a:moveTo>
                  <a:lnTo>
                    <a:pt x="2540507" y="3048"/>
                  </a:lnTo>
                  <a:lnTo>
                    <a:pt x="2543555" y="0"/>
                  </a:lnTo>
                  <a:lnTo>
                    <a:pt x="2546603" y="0"/>
                  </a:lnTo>
                  <a:lnTo>
                    <a:pt x="2546603" y="7620"/>
                  </a:lnTo>
                  <a:lnTo>
                    <a:pt x="2543555" y="7620"/>
                  </a:lnTo>
                  <a:lnTo>
                    <a:pt x="2540507" y="4572"/>
                  </a:lnTo>
                  <a:close/>
                </a:path>
                <a:path w="7226934" h="7619">
                  <a:moveTo>
                    <a:pt x="2577084" y="4572"/>
                  </a:moveTo>
                  <a:lnTo>
                    <a:pt x="2577084" y="3048"/>
                  </a:lnTo>
                  <a:lnTo>
                    <a:pt x="2580132" y="0"/>
                  </a:lnTo>
                  <a:lnTo>
                    <a:pt x="2583180" y="0"/>
                  </a:lnTo>
                  <a:lnTo>
                    <a:pt x="2584703" y="1524"/>
                  </a:lnTo>
                  <a:lnTo>
                    <a:pt x="2584703" y="6096"/>
                  </a:lnTo>
                  <a:lnTo>
                    <a:pt x="2583180" y="7620"/>
                  </a:lnTo>
                  <a:lnTo>
                    <a:pt x="2580132" y="7620"/>
                  </a:lnTo>
                  <a:lnTo>
                    <a:pt x="2577084" y="4572"/>
                  </a:lnTo>
                  <a:close/>
                </a:path>
                <a:path w="7226934" h="7619">
                  <a:moveTo>
                    <a:pt x="2615184" y="6096"/>
                  </a:moveTo>
                  <a:lnTo>
                    <a:pt x="2615184" y="1524"/>
                  </a:lnTo>
                  <a:lnTo>
                    <a:pt x="2616707" y="0"/>
                  </a:lnTo>
                  <a:lnTo>
                    <a:pt x="2619755" y="0"/>
                  </a:lnTo>
                  <a:lnTo>
                    <a:pt x="2622803" y="3048"/>
                  </a:lnTo>
                  <a:lnTo>
                    <a:pt x="2622803" y="4572"/>
                  </a:lnTo>
                  <a:lnTo>
                    <a:pt x="2619755" y="7620"/>
                  </a:lnTo>
                  <a:lnTo>
                    <a:pt x="2616707" y="7620"/>
                  </a:lnTo>
                  <a:lnTo>
                    <a:pt x="2615184" y="6096"/>
                  </a:lnTo>
                  <a:close/>
                </a:path>
                <a:path w="7226934" h="7619">
                  <a:moveTo>
                    <a:pt x="2653284" y="7620"/>
                  </a:moveTo>
                  <a:lnTo>
                    <a:pt x="2653284" y="0"/>
                  </a:lnTo>
                  <a:lnTo>
                    <a:pt x="2656332" y="0"/>
                  </a:lnTo>
                  <a:lnTo>
                    <a:pt x="2659380" y="3048"/>
                  </a:lnTo>
                  <a:lnTo>
                    <a:pt x="2659380" y="4572"/>
                  </a:lnTo>
                  <a:lnTo>
                    <a:pt x="2656332" y="7620"/>
                  </a:lnTo>
                  <a:lnTo>
                    <a:pt x="2653284" y="7620"/>
                  </a:lnTo>
                  <a:close/>
                </a:path>
                <a:path w="7226934" h="7619">
                  <a:moveTo>
                    <a:pt x="2651759" y="6096"/>
                  </a:moveTo>
                  <a:lnTo>
                    <a:pt x="2651759" y="1524"/>
                  </a:lnTo>
                  <a:lnTo>
                    <a:pt x="2653284" y="1524"/>
                  </a:lnTo>
                  <a:lnTo>
                    <a:pt x="2653284" y="6096"/>
                  </a:lnTo>
                  <a:lnTo>
                    <a:pt x="2651759" y="6096"/>
                  </a:lnTo>
                  <a:close/>
                </a:path>
                <a:path w="7226934" h="7619">
                  <a:moveTo>
                    <a:pt x="2694432" y="6096"/>
                  </a:moveTo>
                  <a:lnTo>
                    <a:pt x="2694432" y="1524"/>
                  </a:lnTo>
                  <a:lnTo>
                    <a:pt x="2695955" y="1524"/>
                  </a:lnTo>
                  <a:lnTo>
                    <a:pt x="2695955" y="6096"/>
                  </a:lnTo>
                  <a:lnTo>
                    <a:pt x="2694432" y="6096"/>
                  </a:lnTo>
                  <a:close/>
                </a:path>
                <a:path w="7226934" h="7619">
                  <a:moveTo>
                    <a:pt x="2689859" y="7620"/>
                  </a:moveTo>
                  <a:lnTo>
                    <a:pt x="2689859" y="0"/>
                  </a:lnTo>
                  <a:lnTo>
                    <a:pt x="2694432" y="0"/>
                  </a:lnTo>
                  <a:lnTo>
                    <a:pt x="2694432" y="7620"/>
                  </a:lnTo>
                  <a:lnTo>
                    <a:pt x="2689859" y="7620"/>
                  </a:lnTo>
                  <a:close/>
                </a:path>
                <a:path w="7226934" h="7619">
                  <a:moveTo>
                    <a:pt x="2688335" y="6096"/>
                  </a:moveTo>
                  <a:lnTo>
                    <a:pt x="2688335" y="1524"/>
                  </a:lnTo>
                  <a:lnTo>
                    <a:pt x="2689859" y="1524"/>
                  </a:lnTo>
                  <a:lnTo>
                    <a:pt x="2689859" y="6096"/>
                  </a:lnTo>
                  <a:lnTo>
                    <a:pt x="2688335" y="6096"/>
                  </a:lnTo>
                  <a:close/>
                </a:path>
                <a:path w="7226934" h="7619">
                  <a:moveTo>
                    <a:pt x="2731007" y="6096"/>
                  </a:moveTo>
                  <a:lnTo>
                    <a:pt x="2731007" y="1524"/>
                  </a:lnTo>
                  <a:lnTo>
                    <a:pt x="2732532" y="1524"/>
                  </a:lnTo>
                  <a:lnTo>
                    <a:pt x="2732532" y="6096"/>
                  </a:lnTo>
                  <a:lnTo>
                    <a:pt x="2731007" y="6096"/>
                  </a:lnTo>
                  <a:close/>
                </a:path>
                <a:path w="7226934" h="7619">
                  <a:moveTo>
                    <a:pt x="2726435" y="7620"/>
                  </a:moveTo>
                  <a:lnTo>
                    <a:pt x="2726435" y="0"/>
                  </a:lnTo>
                  <a:lnTo>
                    <a:pt x="2731007" y="0"/>
                  </a:lnTo>
                  <a:lnTo>
                    <a:pt x="2731007" y="7620"/>
                  </a:lnTo>
                  <a:lnTo>
                    <a:pt x="2726435" y="7620"/>
                  </a:lnTo>
                  <a:close/>
                </a:path>
                <a:path w="7226934" h="7619">
                  <a:moveTo>
                    <a:pt x="2724912" y="6096"/>
                  </a:moveTo>
                  <a:lnTo>
                    <a:pt x="2724912" y="1524"/>
                  </a:lnTo>
                  <a:lnTo>
                    <a:pt x="2726435" y="1524"/>
                  </a:lnTo>
                  <a:lnTo>
                    <a:pt x="2726435" y="6096"/>
                  </a:lnTo>
                  <a:lnTo>
                    <a:pt x="2724912" y="6096"/>
                  </a:lnTo>
                  <a:close/>
                </a:path>
                <a:path w="7226934" h="7619">
                  <a:moveTo>
                    <a:pt x="2767584" y="6096"/>
                  </a:moveTo>
                  <a:lnTo>
                    <a:pt x="2767584" y="1524"/>
                  </a:lnTo>
                  <a:lnTo>
                    <a:pt x="2769107" y="1524"/>
                  </a:lnTo>
                  <a:lnTo>
                    <a:pt x="2769107" y="6096"/>
                  </a:lnTo>
                  <a:lnTo>
                    <a:pt x="2767584" y="6096"/>
                  </a:lnTo>
                  <a:close/>
                </a:path>
                <a:path w="7226934" h="7619">
                  <a:moveTo>
                    <a:pt x="2761487" y="4572"/>
                  </a:moveTo>
                  <a:lnTo>
                    <a:pt x="2761487" y="3048"/>
                  </a:lnTo>
                  <a:lnTo>
                    <a:pt x="2764535" y="0"/>
                  </a:lnTo>
                  <a:lnTo>
                    <a:pt x="2767584" y="0"/>
                  </a:lnTo>
                  <a:lnTo>
                    <a:pt x="2767584" y="7620"/>
                  </a:lnTo>
                  <a:lnTo>
                    <a:pt x="2764535" y="7620"/>
                  </a:lnTo>
                  <a:lnTo>
                    <a:pt x="2761487" y="4572"/>
                  </a:lnTo>
                  <a:close/>
                </a:path>
                <a:path w="7226934" h="7619">
                  <a:moveTo>
                    <a:pt x="2799587" y="6096"/>
                  </a:moveTo>
                  <a:lnTo>
                    <a:pt x="2799587" y="1524"/>
                  </a:lnTo>
                  <a:lnTo>
                    <a:pt x="2801112" y="0"/>
                  </a:lnTo>
                  <a:lnTo>
                    <a:pt x="2804159" y="0"/>
                  </a:lnTo>
                  <a:lnTo>
                    <a:pt x="2805684" y="1524"/>
                  </a:lnTo>
                  <a:lnTo>
                    <a:pt x="2805684" y="6096"/>
                  </a:lnTo>
                  <a:lnTo>
                    <a:pt x="2804159" y="7620"/>
                  </a:lnTo>
                  <a:lnTo>
                    <a:pt x="2801112" y="7620"/>
                  </a:lnTo>
                  <a:lnTo>
                    <a:pt x="2799587" y="6096"/>
                  </a:lnTo>
                  <a:close/>
                </a:path>
                <a:path w="7226934" h="7619">
                  <a:moveTo>
                    <a:pt x="2836164" y="6096"/>
                  </a:moveTo>
                  <a:lnTo>
                    <a:pt x="2836164" y="1524"/>
                  </a:lnTo>
                  <a:lnTo>
                    <a:pt x="2837687" y="0"/>
                  </a:lnTo>
                  <a:lnTo>
                    <a:pt x="2840735" y="0"/>
                  </a:lnTo>
                  <a:lnTo>
                    <a:pt x="2843784" y="3048"/>
                  </a:lnTo>
                  <a:lnTo>
                    <a:pt x="2843784" y="4572"/>
                  </a:lnTo>
                  <a:lnTo>
                    <a:pt x="2840735" y="7620"/>
                  </a:lnTo>
                  <a:lnTo>
                    <a:pt x="2837687" y="7620"/>
                  </a:lnTo>
                  <a:lnTo>
                    <a:pt x="2836164" y="6096"/>
                  </a:lnTo>
                  <a:close/>
                </a:path>
                <a:path w="7226934" h="7619">
                  <a:moveTo>
                    <a:pt x="2878835" y="6096"/>
                  </a:moveTo>
                  <a:lnTo>
                    <a:pt x="2878835" y="1524"/>
                  </a:lnTo>
                  <a:lnTo>
                    <a:pt x="2880359" y="3048"/>
                  </a:lnTo>
                  <a:lnTo>
                    <a:pt x="2880359" y="4572"/>
                  </a:lnTo>
                  <a:lnTo>
                    <a:pt x="2878835" y="6096"/>
                  </a:lnTo>
                  <a:close/>
                </a:path>
                <a:path w="7226934" h="7619">
                  <a:moveTo>
                    <a:pt x="2874264" y="7620"/>
                  </a:moveTo>
                  <a:lnTo>
                    <a:pt x="2874264" y="0"/>
                  </a:lnTo>
                  <a:lnTo>
                    <a:pt x="2878835" y="0"/>
                  </a:lnTo>
                  <a:lnTo>
                    <a:pt x="2878835" y="7620"/>
                  </a:lnTo>
                  <a:lnTo>
                    <a:pt x="2874264" y="7620"/>
                  </a:lnTo>
                  <a:close/>
                </a:path>
                <a:path w="7226934" h="7619">
                  <a:moveTo>
                    <a:pt x="2872739" y="6096"/>
                  </a:moveTo>
                  <a:lnTo>
                    <a:pt x="2872739" y="1524"/>
                  </a:lnTo>
                  <a:lnTo>
                    <a:pt x="2874264" y="1524"/>
                  </a:lnTo>
                  <a:lnTo>
                    <a:pt x="2874264" y="6096"/>
                  </a:lnTo>
                  <a:lnTo>
                    <a:pt x="2872739" y="6096"/>
                  </a:lnTo>
                  <a:close/>
                </a:path>
                <a:path w="7226934" h="7619">
                  <a:moveTo>
                    <a:pt x="2915412" y="6096"/>
                  </a:moveTo>
                  <a:lnTo>
                    <a:pt x="2915412" y="1524"/>
                  </a:lnTo>
                  <a:lnTo>
                    <a:pt x="2916935" y="1524"/>
                  </a:lnTo>
                  <a:lnTo>
                    <a:pt x="2916935" y="6096"/>
                  </a:lnTo>
                  <a:lnTo>
                    <a:pt x="2915412" y="6096"/>
                  </a:lnTo>
                  <a:close/>
                </a:path>
                <a:path w="7226934" h="7619">
                  <a:moveTo>
                    <a:pt x="2910839" y="7620"/>
                  </a:moveTo>
                  <a:lnTo>
                    <a:pt x="2910839" y="0"/>
                  </a:lnTo>
                  <a:lnTo>
                    <a:pt x="2915412" y="0"/>
                  </a:lnTo>
                  <a:lnTo>
                    <a:pt x="2915412" y="7620"/>
                  </a:lnTo>
                  <a:lnTo>
                    <a:pt x="2910839" y="7620"/>
                  </a:lnTo>
                  <a:close/>
                </a:path>
                <a:path w="7226934" h="7619">
                  <a:moveTo>
                    <a:pt x="2909316" y="6096"/>
                  </a:moveTo>
                  <a:lnTo>
                    <a:pt x="2909316" y="1524"/>
                  </a:lnTo>
                  <a:lnTo>
                    <a:pt x="2910839" y="1524"/>
                  </a:lnTo>
                  <a:lnTo>
                    <a:pt x="2910839" y="6096"/>
                  </a:lnTo>
                  <a:lnTo>
                    <a:pt x="2909316" y="6096"/>
                  </a:lnTo>
                  <a:close/>
                </a:path>
                <a:path w="7226934" h="7619">
                  <a:moveTo>
                    <a:pt x="2951987" y="6096"/>
                  </a:moveTo>
                  <a:lnTo>
                    <a:pt x="2951987" y="1524"/>
                  </a:lnTo>
                  <a:lnTo>
                    <a:pt x="2953512" y="1524"/>
                  </a:lnTo>
                  <a:lnTo>
                    <a:pt x="2953512" y="6096"/>
                  </a:lnTo>
                  <a:lnTo>
                    <a:pt x="2951987" y="6096"/>
                  </a:lnTo>
                  <a:close/>
                </a:path>
                <a:path w="7226934" h="7619">
                  <a:moveTo>
                    <a:pt x="2947416" y="7620"/>
                  </a:moveTo>
                  <a:lnTo>
                    <a:pt x="2947416" y="0"/>
                  </a:lnTo>
                  <a:lnTo>
                    <a:pt x="2951987" y="0"/>
                  </a:lnTo>
                  <a:lnTo>
                    <a:pt x="2951987" y="7620"/>
                  </a:lnTo>
                  <a:lnTo>
                    <a:pt x="2947416" y="7620"/>
                  </a:lnTo>
                  <a:close/>
                </a:path>
                <a:path w="7226934" h="7619">
                  <a:moveTo>
                    <a:pt x="2945891" y="6096"/>
                  </a:moveTo>
                  <a:lnTo>
                    <a:pt x="2945891" y="1524"/>
                  </a:lnTo>
                  <a:lnTo>
                    <a:pt x="2947416" y="1524"/>
                  </a:lnTo>
                  <a:lnTo>
                    <a:pt x="2947416" y="6096"/>
                  </a:lnTo>
                  <a:lnTo>
                    <a:pt x="2945891" y="6096"/>
                  </a:lnTo>
                  <a:close/>
                </a:path>
                <a:path w="7226934" h="7619">
                  <a:moveTo>
                    <a:pt x="2988564" y="6096"/>
                  </a:moveTo>
                  <a:lnTo>
                    <a:pt x="2988564" y="1524"/>
                  </a:lnTo>
                  <a:lnTo>
                    <a:pt x="2990087" y="1524"/>
                  </a:lnTo>
                  <a:lnTo>
                    <a:pt x="2990087" y="6096"/>
                  </a:lnTo>
                  <a:lnTo>
                    <a:pt x="2988564" y="6096"/>
                  </a:lnTo>
                  <a:close/>
                </a:path>
                <a:path w="7226934" h="7619">
                  <a:moveTo>
                    <a:pt x="2982468" y="4572"/>
                  </a:moveTo>
                  <a:lnTo>
                    <a:pt x="2982468" y="3048"/>
                  </a:lnTo>
                  <a:lnTo>
                    <a:pt x="2985516" y="0"/>
                  </a:lnTo>
                  <a:lnTo>
                    <a:pt x="2988564" y="0"/>
                  </a:lnTo>
                  <a:lnTo>
                    <a:pt x="2988564" y="7620"/>
                  </a:lnTo>
                  <a:lnTo>
                    <a:pt x="2985516" y="7620"/>
                  </a:lnTo>
                  <a:lnTo>
                    <a:pt x="2982468" y="4572"/>
                  </a:lnTo>
                  <a:close/>
                </a:path>
                <a:path w="7226934" h="7619">
                  <a:moveTo>
                    <a:pt x="3020568" y="6096"/>
                  </a:moveTo>
                  <a:lnTo>
                    <a:pt x="3020568" y="1524"/>
                  </a:lnTo>
                  <a:lnTo>
                    <a:pt x="3022091" y="0"/>
                  </a:lnTo>
                  <a:lnTo>
                    <a:pt x="3025139" y="0"/>
                  </a:lnTo>
                  <a:lnTo>
                    <a:pt x="3026664" y="1524"/>
                  </a:lnTo>
                  <a:lnTo>
                    <a:pt x="3026664" y="6096"/>
                  </a:lnTo>
                  <a:lnTo>
                    <a:pt x="3025139" y="7620"/>
                  </a:lnTo>
                  <a:lnTo>
                    <a:pt x="3022091" y="7620"/>
                  </a:lnTo>
                  <a:lnTo>
                    <a:pt x="3020568" y="6096"/>
                  </a:lnTo>
                  <a:close/>
                </a:path>
                <a:path w="7226934" h="7619">
                  <a:moveTo>
                    <a:pt x="3057143" y="6096"/>
                  </a:moveTo>
                  <a:lnTo>
                    <a:pt x="3057143" y="1524"/>
                  </a:lnTo>
                  <a:lnTo>
                    <a:pt x="3058668" y="0"/>
                  </a:lnTo>
                  <a:lnTo>
                    <a:pt x="3061716" y="0"/>
                  </a:lnTo>
                  <a:lnTo>
                    <a:pt x="3064764" y="3048"/>
                  </a:lnTo>
                  <a:lnTo>
                    <a:pt x="3064764" y="4572"/>
                  </a:lnTo>
                  <a:lnTo>
                    <a:pt x="3061716" y="7620"/>
                  </a:lnTo>
                  <a:lnTo>
                    <a:pt x="3058668" y="7620"/>
                  </a:lnTo>
                  <a:lnTo>
                    <a:pt x="3057143" y="6096"/>
                  </a:lnTo>
                  <a:close/>
                </a:path>
                <a:path w="7226934" h="7619">
                  <a:moveTo>
                    <a:pt x="3099816" y="6096"/>
                  </a:moveTo>
                  <a:lnTo>
                    <a:pt x="3099816" y="1524"/>
                  </a:lnTo>
                  <a:lnTo>
                    <a:pt x="3101339" y="3048"/>
                  </a:lnTo>
                  <a:lnTo>
                    <a:pt x="3101339" y="4572"/>
                  </a:lnTo>
                  <a:lnTo>
                    <a:pt x="3099816" y="6096"/>
                  </a:lnTo>
                  <a:close/>
                </a:path>
                <a:path w="7226934" h="7619">
                  <a:moveTo>
                    <a:pt x="3095243" y="7620"/>
                  </a:moveTo>
                  <a:lnTo>
                    <a:pt x="3095243" y="0"/>
                  </a:lnTo>
                  <a:lnTo>
                    <a:pt x="3099816" y="0"/>
                  </a:lnTo>
                  <a:lnTo>
                    <a:pt x="3099816" y="7620"/>
                  </a:lnTo>
                  <a:lnTo>
                    <a:pt x="3095243" y="7620"/>
                  </a:lnTo>
                  <a:close/>
                </a:path>
                <a:path w="7226934" h="7619">
                  <a:moveTo>
                    <a:pt x="3093719" y="6096"/>
                  </a:moveTo>
                  <a:lnTo>
                    <a:pt x="3093719" y="1524"/>
                  </a:lnTo>
                  <a:lnTo>
                    <a:pt x="3095243" y="1524"/>
                  </a:lnTo>
                  <a:lnTo>
                    <a:pt x="3095243" y="6096"/>
                  </a:lnTo>
                  <a:lnTo>
                    <a:pt x="3093719" y="6096"/>
                  </a:lnTo>
                  <a:close/>
                </a:path>
                <a:path w="7226934" h="7619">
                  <a:moveTo>
                    <a:pt x="3136391" y="6096"/>
                  </a:moveTo>
                  <a:lnTo>
                    <a:pt x="3136391" y="1524"/>
                  </a:lnTo>
                  <a:lnTo>
                    <a:pt x="3137916" y="1524"/>
                  </a:lnTo>
                  <a:lnTo>
                    <a:pt x="3137916" y="6096"/>
                  </a:lnTo>
                  <a:lnTo>
                    <a:pt x="3136391" y="6096"/>
                  </a:lnTo>
                  <a:close/>
                </a:path>
                <a:path w="7226934" h="7619">
                  <a:moveTo>
                    <a:pt x="3131819" y="7620"/>
                  </a:moveTo>
                  <a:lnTo>
                    <a:pt x="3131819" y="0"/>
                  </a:lnTo>
                  <a:lnTo>
                    <a:pt x="3136391" y="0"/>
                  </a:lnTo>
                  <a:lnTo>
                    <a:pt x="3136391" y="7620"/>
                  </a:lnTo>
                  <a:lnTo>
                    <a:pt x="3131819" y="7620"/>
                  </a:lnTo>
                  <a:close/>
                </a:path>
                <a:path w="7226934" h="7619">
                  <a:moveTo>
                    <a:pt x="3130296" y="6096"/>
                  </a:moveTo>
                  <a:lnTo>
                    <a:pt x="3130296" y="1524"/>
                  </a:lnTo>
                  <a:lnTo>
                    <a:pt x="3131819" y="1524"/>
                  </a:lnTo>
                  <a:lnTo>
                    <a:pt x="3131819" y="6096"/>
                  </a:lnTo>
                  <a:lnTo>
                    <a:pt x="3130296" y="6096"/>
                  </a:lnTo>
                  <a:close/>
                </a:path>
                <a:path w="7226934" h="7619">
                  <a:moveTo>
                    <a:pt x="3172968" y="6096"/>
                  </a:moveTo>
                  <a:lnTo>
                    <a:pt x="3172968" y="1524"/>
                  </a:lnTo>
                  <a:lnTo>
                    <a:pt x="3174491" y="1524"/>
                  </a:lnTo>
                  <a:lnTo>
                    <a:pt x="3174491" y="6096"/>
                  </a:lnTo>
                  <a:lnTo>
                    <a:pt x="3172968" y="6096"/>
                  </a:lnTo>
                  <a:close/>
                </a:path>
                <a:path w="7226934" h="7619">
                  <a:moveTo>
                    <a:pt x="3168396" y="7620"/>
                  </a:moveTo>
                  <a:lnTo>
                    <a:pt x="3168396" y="0"/>
                  </a:lnTo>
                  <a:lnTo>
                    <a:pt x="3172968" y="0"/>
                  </a:lnTo>
                  <a:lnTo>
                    <a:pt x="3172968" y="7620"/>
                  </a:lnTo>
                  <a:lnTo>
                    <a:pt x="3168396" y="7620"/>
                  </a:lnTo>
                  <a:close/>
                </a:path>
                <a:path w="7226934" h="7619">
                  <a:moveTo>
                    <a:pt x="3166871" y="6096"/>
                  </a:moveTo>
                  <a:lnTo>
                    <a:pt x="3166871" y="1524"/>
                  </a:lnTo>
                  <a:lnTo>
                    <a:pt x="3168396" y="1524"/>
                  </a:lnTo>
                  <a:lnTo>
                    <a:pt x="3168396" y="6096"/>
                  </a:lnTo>
                  <a:lnTo>
                    <a:pt x="3166871" y="6096"/>
                  </a:lnTo>
                  <a:close/>
                </a:path>
                <a:path w="7226934" h="7619">
                  <a:moveTo>
                    <a:pt x="3203448" y="4572"/>
                  </a:moveTo>
                  <a:lnTo>
                    <a:pt x="3203448" y="3048"/>
                  </a:lnTo>
                  <a:lnTo>
                    <a:pt x="3206496" y="0"/>
                  </a:lnTo>
                  <a:lnTo>
                    <a:pt x="3209543" y="0"/>
                  </a:lnTo>
                  <a:lnTo>
                    <a:pt x="3211068" y="1524"/>
                  </a:lnTo>
                  <a:lnTo>
                    <a:pt x="3211068" y="6096"/>
                  </a:lnTo>
                  <a:lnTo>
                    <a:pt x="3209543" y="7620"/>
                  </a:lnTo>
                  <a:lnTo>
                    <a:pt x="3206496" y="7620"/>
                  </a:lnTo>
                  <a:lnTo>
                    <a:pt x="3203448" y="4572"/>
                  </a:lnTo>
                  <a:close/>
                </a:path>
                <a:path w="7226934" h="7619">
                  <a:moveTo>
                    <a:pt x="3241548" y="6096"/>
                  </a:moveTo>
                  <a:lnTo>
                    <a:pt x="3241548" y="1524"/>
                  </a:lnTo>
                  <a:lnTo>
                    <a:pt x="3243071" y="0"/>
                  </a:lnTo>
                  <a:lnTo>
                    <a:pt x="3246119" y="0"/>
                  </a:lnTo>
                  <a:lnTo>
                    <a:pt x="3247643" y="1524"/>
                  </a:lnTo>
                  <a:lnTo>
                    <a:pt x="3247643" y="6096"/>
                  </a:lnTo>
                  <a:lnTo>
                    <a:pt x="3246119" y="7620"/>
                  </a:lnTo>
                  <a:lnTo>
                    <a:pt x="3243071" y="7620"/>
                  </a:lnTo>
                  <a:lnTo>
                    <a:pt x="3241548" y="6096"/>
                  </a:lnTo>
                  <a:close/>
                </a:path>
                <a:path w="7226934" h="7619">
                  <a:moveTo>
                    <a:pt x="3278123" y="6096"/>
                  </a:moveTo>
                  <a:lnTo>
                    <a:pt x="3278123" y="1524"/>
                  </a:lnTo>
                  <a:lnTo>
                    <a:pt x="3279648" y="0"/>
                  </a:lnTo>
                  <a:lnTo>
                    <a:pt x="3282696" y="0"/>
                  </a:lnTo>
                  <a:lnTo>
                    <a:pt x="3285743" y="3048"/>
                  </a:lnTo>
                  <a:lnTo>
                    <a:pt x="3285743" y="4572"/>
                  </a:lnTo>
                  <a:lnTo>
                    <a:pt x="3282696" y="7620"/>
                  </a:lnTo>
                  <a:lnTo>
                    <a:pt x="3279648" y="7620"/>
                  </a:lnTo>
                  <a:lnTo>
                    <a:pt x="3278123" y="6096"/>
                  </a:lnTo>
                  <a:close/>
                </a:path>
                <a:path w="7226934" h="7619">
                  <a:moveTo>
                    <a:pt x="3320796" y="6096"/>
                  </a:moveTo>
                  <a:lnTo>
                    <a:pt x="3320796" y="1524"/>
                  </a:lnTo>
                  <a:lnTo>
                    <a:pt x="3322319" y="3048"/>
                  </a:lnTo>
                  <a:lnTo>
                    <a:pt x="3322319" y="4572"/>
                  </a:lnTo>
                  <a:lnTo>
                    <a:pt x="3320796" y="6096"/>
                  </a:lnTo>
                  <a:close/>
                </a:path>
                <a:path w="7226934" h="7619">
                  <a:moveTo>
                    <a:pt x="3316223" y="7620"/>
                  </a:moveTo>
                  <a:lnTo>
                    <a:pt x="3316223" y="0"/>
                  </a:lnTo>
                  <a:lnTo>
                    <a:pt x="3320796" y="0"/>
                  </a:lnTo>
                  <a:lnTo>
                    <a:pt x="3320796" y="7620"/>
                  </a:lnTo>
                  <a:lnTo>
                    <a:pt x="3316223" y="7620"/>
                  </a:lnTo>
                  <a:close/>
                </a:path>
                <a:path w="7226934" h="7619">
                  <a:moveTo>
                    <a:pt x="3314700" y="6096"/>
                  </a:moveTo>
                  <a:lnTo>
                    <a:pt x="3314700" y="1524"/>
                  </a:lnTo>
                  <a:lnTo>
                    <a:pt x="3316223" y="1524"/>
                  </a:lnTo>
                  <a:lnTo>
                    <a:pt x="3316223" y="6096"/>
                  </a:lnTo>
                  <a:lnTo>
                    <a:pt x="3314700" y="6096"/>
                  </a:lnTo>
                  <a:close/>
                </a:path>
                <a:path w="7226934" h="7619">
                  <a:moveTo>
                    <a:pt x="3357371" y="6096"/>
                  </a:moveTo>
                  <a:lnTo>
                    <a:pt x="3357371" y="1524"/>
                  </a:lnTo>
                  <a:lnTo>
                    <a:pt x="3358896" y="1524"/>
                  </a:lnTo>
                  <a:lnTo>
                    <a:pt x="3358896" y="6096"/>
                  </a:lnTo>
                  <a:lnTo>
                    <a:pt x="3357371" y="6096"/>
                  </a:lnTo>
                  <a:close/>
                </a:path>
                <a:path w="7226934" h="7619">
                  <a:moveTo>
                    <a:pt x="3352800" y="7620"/>
                  </a:moveTo>
                  <a:lnTo>
                    <a:pt x="3352800" y="0"/>
                  </a:lnTo>
                  <a:lnTo>
                    <a:pt x="3357371" y="0"/>
                  </a:lnTo>
                  <a:lnTo>
                    <a:pt x="3357371" y="7620"/>
                  </a:lnTo>
                  <a:lnTo>
                    <a:pt x="3352800" y="7620"/>
                  </a:lnTo>
                  <a:close/>
                </a:path>
                <a:path w="7226934" h="7619">
                  <a:moveTo>
                    <a:pt x="3351275" y="6096"/>
                  </a:moveTo>
                  <a:lnTo>
                    <a:pt x="3351275" y="1524"/>
                  </a:lnTo>
                  <a:lnTo>
                    <a:pt x="3352800" y="1524"/>
                  </a:lnTo>
                  <a:lnTo>
                    <a:pt x="3352800" y="6096"/>
                  </a:lnTo>
                  <a:lnTo>
                    <a:pt x="3351275" y="6096"/>
                  </a:lnTo>
                  <a:close/>
                </a:path>
                <a:path w="7226934" h="7619">
                  <a:moveTo>
                    <a:pt x="3393948" y="6096"/>
                  </a:moveTo>
                  <a:lnTo>
                    <a:pt x="3393948" y="1524"/>
                  </a:lnTo>
                  <a:lnTo>
                    <a:pt x="3395471" y="1524"/>
                  </a:lnTo>
                  <a:lnTo>
                    <a:pt x="3395471" y="6096"/>
                  </a:lnTo>
                  <a:lnTo>
                    <a:pt x="3393948" y="6096"/>
                  </a:lnTo>
                  <a:close/>
                </a:path>
                <a:path w="7226934" h="7619">
                  <a:moveTo>
                    <a:pt x="3389375" y="7620"/>
                  </a:moveTo>
                  <a:lnTo>
                    <a:pt x="3389375" y="0"/>
                  </a:lnTo>
                  <a:lnTo>
                    <a:pt x="3393948" y="0"/>
                  </a:lnTo>
                  <a:lnTo>
                    <a:pt x="3393948" y="7620"/>
                  </a:lnTo>
                  <a:lnTo>
                    <a:pt x="3389375" y="7620"/>
                  </a:lnTo>
                  <a:close/>
                </a:path>
                <a:path w="7226934" h="7619">
                  <a:moveTo>
                    <a:pt x="3387852" y="6096"/>
                  </a:moveTo>
                  <a:lnTo>
                    <a:pt x="3387852" y="1524"/>
                  </a:lnTo>
                  <a:lnTo>
                    <a:pt x="3389375" y="1524"/>
                  </a:lnTo>
                  <a:lnTo>
                    <a:pt x="3389375" y="6096"/>
                  </a:lnTo>
                  <a:lnTo>
                    <a:pt x="3387852" y="6096"/>
                  </a:lnTo>
                  <a:close/>
                </a:path>
                <a:path w="7226934" h="7619">
                  <a:moveTo>
                    <a:pt x="3424427" y="4572"/>
                  </a:moveTo>
                  <a:lnTo>
                    <a:pt x="3424427" y="3048"/>
                  </a:lnTo>
                  <a:lnTo>
                    <a:pt x="3427475" y="0"/>
                  </a:lnTo>
                  <a:lnTo>
                    <a:pt x="3430523" y="0"/>
                  </a:lnTo>
                  <a:lnTo>
                    <a:pt x="3432048" y="1524"/>
                  </a:lnTo>
                  <a:lnTo>
                    <a:pt x="3432048" y="6096"/>
                  </a:lnTo>
                  <a:lnTo>
                    <a:pt x="3430523" y="7620"/>
                  </a:lnTo>
                  <a:lnTo>
                    <a:pt x="3427475" y="7620"/>
                  </a:lnTo>
                  <a:lnTo>
                    <a:pt x="3424427" y="4572"/>
                  </a:lnTo>
                  <a:close/>
                </a:path>
                <a:path w="7226934" h="7619">
                  <a:moveTo>
                    <a:pt x="3462527" y="6096"/>
                  </a:moveTo>
                  <a:lnTo>
                    <a:pt x="3462527" y="1524"/>
                  </a:lnTo>
                  <a:lnTo>
                    <a:pt x="3464052" y="0"/>
                  </a:lnTo>
                  <a:lnTo>
                    <a:pt x="3467100" y="0"/>
                  </a:lnTo>
                  <a:lnTo>
                    <a:pt x="3468623" y="1524"/>
                  </a:lnTo>
                  <a:lnTo>
                    <a:pt x="3468623" y="6096"/>
                  </a:lnTo>
                  <a:lnTo>
                    <a:pt x="3467100" y="7620"/>
                  </a:lnTo>
                  <a:lnTo>
                    <a:pt x="3464052" y="7620"/>
                  </a:lnTo>
                  <a:lnTo>
                    <a:pt x="3462527" y="6096"/>
                  </a:lnTo>
                  <a:close/>
                </a:path>
                <a:path w="7226934" h="7619">
                  <a:moveTo>
                    <a:pt x="3499103" y="6096"/>
                  </a:moveTo>
                  <a:lnTo>
                    <a:pt x="3499103" y="1524"/>
                  </a:lnTo>
                  <a:lnTo>
                    <a:pt x="3500627" y="0"/>
                  </a:lnTo>
                  <a:lnTo>
                    <a:pt x="3503675" y="0"/>
                  </a:lnTo>
                  <a:lnTo>
                    <a:pt x="3506723" y="3048"/>
                  </a:lnTo>
                  <a:lnTo>
                    <a:pt x="3506723" y="4572"/>
                  </a:lnTo>
                  <a:lnTo>
                    <a:pt x="3503675" y="7620"/>
                  </a:lnTo>
                  <a:lnTo>
                    <a:pt x="3500627" y="7620"/>
                  </a:lnTo>
                  <a:lnTo>
                    <a:pt x="3499103" y="6096"/>
                  </a:lnTo>
                  <a:close/>
                </a:path>
                <a:path w="7226934" h="7619">
                  <a:moveTo>
                    <a:pt x="3541775" y="6096"/>
                  </a:moveTo>
                  <a:lnTo>
                    <a:pt x="3541775" y="1524"/>
                  </a:lnTo>
                  <a:lnTo>
                    <a:pt x="3543300" y="1524"/>
                  </a:lnTo>
                  <a:lnTo>
                    <a:pt x="3543300" y="6096"/>
                  </a:lnTo>
                  <a:lnTo>
                    <a:pt x="3541775" y="6096"/>
                  </a:lnTo>
                  <a:close/>
                </a:path>
                <a:path w="7226934" h="7619">
                  <a:moveTo>
                    <a:pt x="3537203" y="7620"/>
                  </a:moveTo>
                  <a:lnTo>
                    <a:pt x="3537203" y="0"/>
                  </a:lnTo>
                  <a:lnTo>
                    <a:pt x="3541775" y="0"/>
                  </a:lnTo>
                  <a:lnTo>
                    <a:pt x="3541775" y="7620"/>
                  </a:lnTo>
                  <a:lnTo>
                    <a:pt x="3537203" y="7620"/>
                  </a:lnTo>
                  <a:close/>
                </a:path>
                <a:path w="7226934" h="7619">
                  <a:moveTo>
                    <a:pt x="3535680" y="6096"/>
                  </a:moveTo>
                  <a:lnTo>
                    <a:pt x="3535680" y="1524"/>
                  </a:lnTo>
                  <a:lnTo>
                    <a:pt x="3537203" y="1524"/>
                  </a:lnTo>
                  <a:lnTo>
                    <a:pt x="3537203" y="6096"/>
                  </a:lnTo>
                  <a:lnTo>
                    <a:pt x="3535680" y="6096"/>
                  </a:lnTo>
                  <a:close/>
                </a:path>
                <a:path w="7226934" h="7619">
                  <a:moveTo>
                    <a:pt x="3578352" y="6096"/>
                  </a:moveTo>
                  <a:lnTo>
                    <a:pt x="3578352" y="1524"/>
                  </a:lnTo>
                  <a:lnTo>
                    <a:pt x="3579875" y="1524"/>
                  </a:lnTo>
                  <a:lnTo>
                    <a:pt x="3579875" y="6096"/>
                  </a:lnTo>
                  <a:lnTo>
                    <a:pt x="3578352" y="6096"/>
                  </a:lnTo>
                  <a:close/>
                </a:path>
                <a:path w="7226934" h="7619">
                  <a:moveTo>
                    <a:pt x="3573780" y="7620"/>
                  </a:moveTo>
                  <a:lnTo>
                    <a:pt x="3573780" y="0"/>
                  </a:lnTo>
                  <a:lnTo>
                    <a:pt x="3578352" y="0"/>
                  </a:lnTo>
                  <a:lnTo>
                    <a:pt x="3578352" y="7620"/>
                  </a:lnTo>
                  <a:lnTo>
                    <a:pt x="3573780" y="7620"/>
                  </a:lnTo>
                  <a:close/>
                </a:path>
                <a:path w="7226934" h="7619">
                  <a:moveTo>
                    <a:pt x="3572255" y="6096"/>
                  </a:moveTo>
                  <a:lnTo>
                    <a:pt x="3572255" y="1524"/>
                  </a:lnTo>
                  <a:lnTo>
                    <a:pt x="3573780" y="1524"/>
                  </a:lnTo>
                  <a:lnTo>
                    <a:pt x="3573780" y="6096"/>
                  </a:lnTo>
                  <a:lnTo>
                    <a:pt x="3572255" y="6096"/>
                  </a:lnTo>
                  <a:close/>
                </a:path>
                <a:path w="7226934" h="7619">
                  <a:moveTo>
                    <a:pt x="3614927" y="6096"/>
                  </a:moveTo>
                  <a:lnTo>
                    <a:pt x="3614927" y="1524"/>
                  </a:lnTo>
                  <a:lnTo>
                    <a:pt x="3616452" y="1524"/>
                  </a:lnTo>
                  <a:lnTo>
                    <a:pt x="3616452" y="6096"/>
                  </a:lnTo>
                  <a:lnTo>
                    <a:pt x="3614927" y="6096"/>
                  </a:lnTo>
                  <a:close/>
                </a:path>
                <a:path w="7226934" h="7619">
                  <a:moveTo>
                    <a:pt x="3610355" y="7620"/>
                  </a:moveTo>
                  <a:lnTo>
                    <a:pt x="3610355" y="0"/>
                  </a:lnTo>
                  <a:lnTo>
                    <a:pt x="3614927" y="0"/>
                  </a:lnTo>
                  <a:lnTo>
                    <a:pt x="3614927" y="7620"/>
                  </a:lnTo>
                  <a:lnTo>
                    <a:pt x="3610355" y="7620"/>
                  </a:lnTo>
                  <a:close/>
                </a:path>
                <a:path w="7226934" h="7619">
                  <a:moveTo>
                    <a:pt x="3608832" y="6096"/>
                  </a:moveTo>
                  <a:lnTo>
                    <a:pt x="3608832" y="1524"/>
                  </a:lnTo>
                  <a:lnTo>
                    <a:pt x="3610355" y="1524"/>
                  </a:lnTo>
                  <a:lnTo>
                    <a:pt x="3610355" y="6096"/>
                  </a:lnTo>
                  <a:lnTo>
                    <a:pt x="3608832" y="6096"/>
                  </a:lnTo>
                  <a:close/>
                </a:path>
                <a:path w="7226934" h="7619">
                  <a:moveTo>
                    <a:pt x="3645407" y="4572"/>
                  </a:moveTo>
                  <a:lnTo>
                    <a:pt x="3645407" y="3048"/>
                  </a:lnTo>
                  <a:lnTo>
                    <a:pt x="3648455" y="0"/>
                  </a:lnTo>
                  <a:lnTo>
                    <a:pt x="3651503" y="0"/>
                  </a:lnTo>
                  <a:lnTo>
                    <a:pt x="3653027" y="1524"/>
                  </a:lnTo>
                  <a:lnTo>
                    <a:pt x="3653027" y="6096"/>
                  </a:lnTo>
                  <a:lnTo>
                    <a:pt x="3651503" y="7620"/>
                  </a:lnTo>
                  <a:lnTo>
                    <a:pt x="3648455" y="7620"/>
                  </a:lnTo>
                  <a:lnTo>
                    <a:pt x="3645407" y="4572"/>
                  </a:lnTo>
                  <a:close/>
                </a:path>
                <a:path w="7226934" h="7619">
                  <a:moveTo>
                    <a:pt x="3683507" y="6096"/>
                  </a:moveTo>
                  <a:lnTo>
                    <a:pt x="3683507" y="1524"/>
                  </a:lnTo>
                  <a:lnTo>
                    <a:pt x="3685032" y="0"/>
                  </a:lnTo>
                  <a:lnTo>
                    <a:pt x="3688080" y="0"/>
                  </a:lnTo>
                  <a:lnTo>
                    <a:pt x="3689603" y="1524"/>
                  </a:lnTo>
                  <a:lnTo>
                    <a:pt x="3689603" y="6096"/>
                  </a:lnTo>
                  <a:lnTo>
                    <a:pt x="3688080" y="7620"/>
                  </a:lnTo>
                  <a:lnTo>
                    <a:pt x="3685032" y="7620"/>
                  </a:lnTo>
                  <a:lnTo>
                    <a:pt x="3683507" y="6096"/>
                  </a:lnTo>
                  <a:close/>
                </a:path>
                <a:path w="7226934" h="7619">
                  <a:moveTo>
                    <a:pt x="3720084" y="6096"/>
                  </a:moveTo>
                  <a:lnTo>
                    <a:pt x="3720084" y="1524"/>
                  </a:lnTo>
                  <a:lnTo>
                    <a:pt x="3721607" y="0"/>
                  </a:lnTo>
                  <a:lnTo>
                    <a:pt x="3724655" y="0"/>
                  </a:lnTo>
                  <a:lnTo>
                    <a:pt x="3727703" y="3048"/>
                  </a:lnTo>
                  <a:lnTo>
                    <a:pt x="3727703" y="4572"/>
                  </a:lnTo>
                  <a:lnTo>
                    <a:pt x="3724655" y="7620"/>
                  </a:lnTo>
                  <a:lnTo>
                    <a:pt x="3721607" y="7620"/>
                  </a:lnTo>
                  <a:lnTo>
                    <a:pt x="3720084" y="6096"/>
                  </a:lnTo>
                  <a:close/>
                </a:path>
                <a:path w="7226934" h="7619">
                  <a:moveTo>
                    <a:pt x="3762755" y="6096"/>
                  </a:moveTo>
                  <a:lnTo>
                    <a:pt x="3762755" y="1524"/>
                  </a:lnTo>
                  <a:lnTo>
                    <a:pt x="3764280" y="1524"/>
                  </a:lnTo>
                  <a:lnTo>
                    <a:pt x="3764280" y="6096"/>
                  </a:lnTo>
                  <a:lnTo>
                    <a:pt x="3762755" y="6096"/>
                  </a:lnTo>
                  <a:close/>
                </a:path>
                <a:path w="7226934" h="7619">
                  <a:moveTo>
                    <a:pt x="3758184" y="7620"/>
                  </a:moveTo>
                  <a:lnTo>
                    <a:pt x="3758184" y="0"/>
                  </a:lnTo>
                  <a:lnTo>
                    <a:pt x="3762755" y="0"/>
                  </a:lnTo>
                  <a:lnTo>
                    <a:pt x="3762755" y="7620"/>
                  </a:lnTo>
                  <a:lnTo>
                    <a:pt x="3758184" y="7620"/>
                  </a:lnTo>
                  <a:close/>
                </a:path>
                <a:path w="7226934" h="7619">
                  <a:moveTo>
                    <a:pt x="3756659" y="6096"/>
                  </a:moveTo>
                  <a:lnTo>
                    <a:pt x="3756659" y="1524"/>
                  </a:lnTo>
                  <a:lnTo>
                    <a:pt x="3758184" y="1524"/>
                  </a:lnTo>
                  <a:lnTo>
                    <a:pt x="3758184" y="6096"/>
                  </a:lnTo>
                  <a:lnTo>
                    <a:pt x="3756659" y="6096"/>
                  </a:lnTo>
                  <a:close/>
                </a:path>
                <a:path w="7226934" h="7619">
                  <a:moveTo>
                    <a:pt x="3799332" y="6096"/>
                  </a:moveTo>
                  <a:lnTo>
                    <a:pt x="3799332" y="1524"/>
                  </a:lnTo>
                  <a:lnTo>
                    <a:pt x="3800855" y="1524"/>
                  </a:lnTo>
                  <a:lnTo>
                    <a:pt x="3800855" y="6096"/>
                  </a:lnTo>
                  <a:lnTo>
                    <a:pt x="3799332" y="6096"/>
                  </a:lnTo>
                  <a:close/>
                </a:path>
                <a:path w="7226934" h="7619">
                  <a:moveTo>
                    <a:pt x="3794759" y="7620"/>
                  </a:moveTo>
                  <a:lnTo>
                    <a:pt x="3794759" y="0"/>
                  </a:lnTo>
                  <a:lnTo>
                    <a:pt x="3799332" y="0"/>
                  </a:lnTo>
                  <a:lnTo>
                    <a:pt x="3799332" y="7620"/>
                  </a:lnTo>
                  <a:lnTo>
                    <a:pt x="3794759" y="7620"/>
                  </a:lnTo>
                  <a:close/>
                </a:path>
                <a:path w="7226934" h="7619">
                  <a:moveTo>
                    <a:pt x="3793236" y="6096"/>
                  </a:moveTo>
                  <a:lnTo>
                    <a:pt x="3793236" y="1524"/>
                  </a:lnTo>
                  <a:lnTo>
                    <a:pt x="3794759" y="1524"/>
                  </a:lnTo>
                  <a:lnTo>
                    <a:pt x="3794759" y="6096"/>
                  </a:lnTo>
                  <a:lnTo>
                    <a:pt x="3793236" y="6096"/>
                  </a:lnTo>
                  <a:close/>
                </a:path>
                <a:path w="7226934" h="7619">
                  <a:moveTo>
                    <a:pt x="3835907" y="6096"/>
                  </a:moveTo>
                  <a:lnTo>
                    <a:pt x="3835907" y="1524"/>
                  </a:lnTo>
                  <a:lnTo>
                    <a:pt x="3837432" y="1524"/>
                  </a:lnTo>
                  <a:lnTo>
                    <a:pt x="3837432" y="6096"/>
                  </a:lnTo>
                  <a:lnTo>
                    <a:pt x="3835907" y="6096"/>
                  </a:lnTo>
                  <a:close/>
                </a:path>
                <a:path w="7226934" h="7619">
                  <a:moveTo>
                    <a:pt x="3831336" y="7620"/>
                  </a:moveTo>
                  <a:lnTo>
                    <a:pt x="3831336" y="0"/>
                  </a:lnTo>
                  <a:lnTo>
                    <a:pt x="3835907" y="0"/>
                  </a:lnTo>
                  <a:lnTo>
                    <a:pt x="3835907" y="7620"/>
                  </a:lnTo>
                  <a:lnTo>
                    <a:pt x="3831336" y="7620"/>
                  </a:lnTo>
                  <a:close/>
                </a:path>
                <a:path w="7226934" h="7619">
                  <a:moveTo>
                    <a:pt x="3829812" y="4572"/>
                  </a:moveTo>
                  <a:lnTo>
                    <a:pt x="3829812" y="3048"/>
                  </a:lnTo>
                  <a:lnTo>
                    <a:pt x="3831336" y="1524"/>
                  </a:lnTo>
                  <a:lnTo>
                    <a:pt x="3831336" y="6096"/>
                  </a:lnTo>
                  <a:lnTo>
                    <a:pt x="3829812" y="4572"/>
                  </a:lnTo>
                  <a:close/>
                </a:path>
                <a:path w="7226934" h="7619">
                  <a:moveTo>
                    <a:pt x="3866387" y="4572"/>
                  </a:moveTo>
                  <a:lnTo>
                    <a:pt x="3866387" y="3048"/>
                  </a:lnTo>
                  <a:lnTo>
                    <a:pt x="3869436" y="0"/>
                  </a:lnTo>
                  <a:lnTo>
                    <a:pt x="3872484" y="0"/>
                  </a:lnTo>
                  <a:lnTo>
                    <a:pt x="3874007" y="1524"/>
                  </a:lnTo>
                  <a:lnTo>
                    <a:pt x="3874007" y="6096"/>
                  </a:lnTo>
                  <a:lnTo>
                    <a:pt x="3872484" y="7620"/>
                  </a:lnTo>
                  <a:lnTo>
                    <a:pt x="3869436" y="7620"/>
                  </a:lnTo>
                  <a:lnTo>
                    <a:pt x="3866387" y="4572"/>
                  </a:lnTo>
                  <a:close/>
                </a:path>
                <a:path w="7226934" h="7619">
                  <a:moveTo>
                    <a:pt x="3904487" y="6096"/>
                  </a:moveTo>
                  <a:lnTo>
                    <a:pt x="3904487" y="1524"/>
                  </a:lnTo>
                  <a:lnTo>
                    <a:pt x="3906012" y="0"/>
                  </a:lnTo>
                  <a:lnTo>
                    <a:pt x="3909059" y="0"/>
                  </a:lnTo>
                  <a:lnTo>
                    <a:pt x="3910584" y="1524"/>
                  </a:lnTo>
                  <a:lnTo>
                    <a:pt x="3910584" y="6096"/>
                  </a:lnTo>
                  <a:lnTo>
                    <a:pt x="3909059" y="7620"/>
                  </a:lnTo>
                  <a:lnTo>
                    <a:pt x="3906012" y="7620"/>
                  </a:lnTo>
                  <a:lnTo>
                    <a:pt x="3904487" y="6096"/>
                  </a:lnTo>
                  <a:close/>
                </a:path>
                <a:path w="7226934" h="7619">
                  <a:moveTo>
                    <a:pt x="3941064" y="6096"/>
                  </a:moveTo>
                  <a:lnTo>
                    <a:pt x="3941064" y="1524"/>
                  </a:lnTo>
                  <a:lnTo>
                    <a:pt x="3942587" y="0"/>
                  </a:lnTo>
                  <a:lnTo>
                    <a:pt x="3945636" y="0"/>
                  </a:lnTo>
                  <a:lnTo>
                    <a:pt x="3948684" y="3048"/>
                  </a:lnTo>
                  <a:lnTo>
                    <a:pt x="3948684" y="4572"/>
                  </a:lnTo>
                  <a:lnTo>
                    <a:pt x="3945636" y="7620"/>
                  </a:lnTo>
                  <a:lnTo>
                    <a:pt x="3942587" y="7620"/>
                  </a:lnTo>
                  <a:lnTo>
                    <a:pt x="3941064" y="6096"/>
                  </a:lnTo>
                  <a:close/>
                </a:path>
                <a:path w="7226934" h="7619">
                  <a:moveTo>
                    <a:pt x="3983736" y="6096"/>
                  </a:moveTo>
                  <a:lnTo>
                    <a:pt x="3983736" y="1524"/>
                  </a:lnTo>
                  <a:lnTo>
                    <a:pt x="3985259" y="1524"/>
                  </a:lnTo>
                  <a:lnTo>
                    <a:pt x="3985259" y="6096"/>
                  </a:lnTo>
                  <a:lnTo>
                    <a:pt x="3983736" y="6096"/>
                  </a:lnTo>
                  <a:close/>
                </a:path>
                <a:path w="7226934" h="7619">
                  <a:moveTo>
                    <a:pt x="3979164" y="7620"/>
                  </a:moveTo>
                  <a:lnTo>
                    <a:pt x="3979164" y="0"/>
                  </a:lnTo>
                  <a:lnTo>
                    <a:pt x="3983736" y="0"/>
                  </a:lnTo>
                  <a:lnTo>
                    <a:pt x="3983736" y="7620"/>
                  </a:lnTo>
                  <a:lnTo>
                    <a:pt x="3979164" y="7620"/>
                  </a:lnTo>
                  <a:close/>
                </a:path>
                <a:path w="7226934" h="7619">
                  <a:moveTo>
                    <a:pt x="3977639" y="6096"/>
                  </a:moveTo>
                  <a:lnTo>
                    <a:pt x="3977639" y="1524"/>
                  </a:lnTo>
                  <a:lnTo>
                    <a:pt x="3979164" y="1524"/>
                  </a:lnTo>
                  <a:lnTo>
                    <a:pt x="3979164" y="6096"/>
                  </a:lnTo>
                  <a:lnTo>
                    <a:pt x="3977639" y="6096"/>
                  </a:lnTo>
                  <a:close/>
                </a:path>
                <a:path w="7226934" h="7619">
                  <a:moveTo>
                    <a:pt x="4020312" y="6096"/>
                  </a:moveTo>
                  <a:lnTo>
                    <a:pt x="4020312" y="1524"/>
                  </a:lnTo>
                  <a:lnTo>
                    <a:pt x="4021836" y="1524"/>
                  </a:lnTo>
                  <a:lnTo>
                    <a:pt x="4021836" y="6096"/>
                  </a:lnTo>
                  <a:lnTo>
                    <a:pt x="4020312" y="6096"/>
                  </a:lnTo>
                  <a:close/>
                </a:path>
                <a:path w="7226934" h="7619">
                  <a:moveTo>
                    <a:pt x="4015739" y="7620"/>
                  </a:moveTo>
                  <a:lnTo>
                    <a:pt x="4015739" y="0"/>
                  </a:lnTo>
                  <a:lnTo>
                    <a:pt x="4020312" y="0"/>
                  </a:lnTo>
                  <a:lnTo>
                    <a:pt x="4020312" y="7620"/>
                  </a:lnTo>
                  <a:lnTo>
                    <a:pt x="4015739" y="7620"/>
                  </a:lnTo>
                  <a:close/>
                </a:path>
                <a:path w="7226934" h="7619">
                  <a:moveTo>
                    <a:pt x="4014216" y="6096"/>
                  </a:moveTo>
                  <a:lnTo>
                    <a:pt x="4014216" y="1524"/>
                  </a:lnTo>
                  <a:lnTo>
                    <a:pt x="4015739" y="1524"/>
                  </a:lnTo>
                  <a:lnTo>
                    <a:pt x="4015739" y="6096"/>
                  </a:lnTo>
                  <a:lnTo>
                    <a:pt x="4014216" y="6096"/>
                  </a:lnTo>
                  <a:close/>
                </a:path>
                <a:path w="7226934" h="7619">
                  <a:moveTo>
                    <a:pt x="4056887" y="6096"/>
                  </a:moveTo>
                  <a:lnTo>
                    <a:pt x="4056887" y="1524"/>
                  </a:lnTo>
                  <a:lnTo>
                    <a:pt x="4058412" y="1524"/>
                  </a:lnTo>
                  <a:lnTo>
                    <a:pt x="4058412" y="6096"/>
                  </a:lnTo>
                  <a:lnTo>
                    <a:pt x="4056887" y="6096"/>
                  </a:lnTo>
                  <a:close/>
                </a:path>
                <a:path w="7226934" h="7619">
                  <a:moveTo>
                    <a:pt x="4052316" y="7620"/>
                  </a:moveTo>
                  <a:lnTo>
                    <a:pt x="4052316" y="0"/>
                  </a:lnTo>
                  <a:lnTo>
                    <a:pt x="4056887" y="0"/>
                  </a:lnTo>
                  <a:lnTo>
                    <a:pt x="4056887" y="7620"/>
                  </a:lnTo>
                  <a:lnTo>
                    <a:pt x="4052316" y="7620"/>
                  </a:lnTo>
                  <a:close/>
                </a:path>
                <a:path w="7226934" h="7619">
                  <a:moveTo>
                    <a:pt x="4050791" y="4572"/>
                  </a:moveTo>
                  <a:lnTo>
                    <a:pt x="4050791" y="3048"/>
                  </a:lnTo>
                  <a:lnTo>
                    <a:pt x="4052316" y="1524"/>
                  </a:lnTo>
                  <a:lnTo>
                    <a:pt x="4052316" y="6096"/>
                  </a:lnTo>
                  <a:lnTo>
                    <a:pt x="4050791" y="4572"/>
                  </a:lnTo>
                  <a:close/>
                </a:path>
                <a:path w="7226934" h="7619">
                  <a:moveTo>
                    <a:pt x="4087368" y="4572"/>
                  </a:moveTo>
                  <a:lnTo>
                    <a:pt x="4087368" y="3048"/>
                  </a:lnTo>
                  <a:lnTo>
                    <a:pt x="4090416" y="0"/>
                  </a:lnTo>
                  <a:lnTo>
                    <a:pt x="4093464" y="0"/>
                  </a:lnTo>
                  <a:lnTo>
                    <a:pt x="4094987" y="1524"/>
                  </a:lnTo>
                  <a:lnTo>
                    <a:pt x="4094987" y="6096"/>
                  </a:lnTo>
                  <a:lnTo>
                    <a:pt x="4093464" y="7620"/>
                  </a:lnTo>
                  <a:lnTo>
                    <a:pt x="4090416" y="7620"/>
                  </a:lnTo>
                  <a:lnTo>
                    <a:pt x="4087368" y="4572"/>
                  </a:lnTo>
                  <a:close/>
                </a:path>
                <a:path w="7226934" h="7619">
                  <a:moveTo>
                    <a:pt x="4125468" y="6096"/>
                  </a:moveTo>
                  <a:lnTo>
                    <a:pt x="4125468" y="1524"/>
                  </a:lnTo>
                  <a:lnTo>
                    <a:pt x="4126991" y="0"/>
                  </a:lnTo>
                  <a:lnTo>
                    <a:pt x="4130039" y="0"/>
                  </a:lnTo>
                  <a:lnTo>
                    <a:pt x="4131564" y="1524"/>
                  </a:lnTo>
                  <a:lnTo>
                    <a:pt x="4131564" y="6096"/>
                  </a:lnTo>
                  <a:lnTo>
                    <a:pt x="4130039" y="7620"/>
                  </a:lnTo>
                  <a:lnTo>
                    <a:pt x="4126991" y="7620"/>
                  </a:lnTo>
                  <a:lnTo>
                    <a:pt x="4125468" y="6096"/>
                  </a:lnTo>
                  <a:close/>
                </a:path>
                <a:path w="7226934" h="7619">
                  <a:moveTo>
                    <a:pt x="4163568" y="7620"/>
                  </a:moveTo>
                  <a:lnTo>
                    <a:pt x="4163568" y="0"/>
                  </a:lnTo>
                  <a:lnTo>
                    <a:pt x="4166616" y="0"/>
                  </a:lnTo>
                  <a:lnTo>
                    <a:pt x="4169664" y="3048"/>
                  </a:lnTo>
                  <a:lnTo>
                    <a:pt x="4169664" y="4572"/>
                  </a:lnTo>
                  <a:lnTo>
                    <a:pt x="4166616" y="7620"/>
                  </a:lnTo>
                  <a:lnTo>
                    <a:pt x="4163568" y="7620"/>
                  </a:lnTo>
                  <a:close/>
                </a:path>
                <a:path w="7226934" h="7619">
                  <a:moveTo>
                    <a:pt x="4162043" y="6096"/>
                  </a:moveTo>
                  <a:lnTo>
                    <a:pt x="4162043" y="1524"/>
                  </a:lnTo>
                  <a:lnTo>
                    <a:pt x="4163568" y="1524"/>
                  </a:lnTo>
                  <a:lnTo>
                    <a:pt x="4163568" y="6096"/>
                  </a:lnTo>
                  <a:lnTo>
                    <a:pt x="4162043" y="6096"/>
                  </a:lnTo>
                  <a:close/>
                </a:path>
                <a:path w="7226934" h="7619">
                  <a:moveTo>
                    <a:pt x="4204716" y="6096"/>
                  </a:moveTo>
                  <a:lnTo>
                    <a:pt x="4204716" y="1524"/>
                  </a:lnTo>
                  <a:lnTo>
                    <a:pt x="4206239" y="1524"/>
                  </a:lnTo>
                  <a:lnTo>
                    <a:pt x="4206239" y="6096"/>
                  </a:lnTo>
                  <a:lnTo>
                    <a:pt x="4204716" y="6096"/>
                  </a:lnTo>
                  <a:close/>
                </a:path>
                <a:path w="7226934" h="7619">
                  <a:moveTo>
                    <a:pt x="4200143" y="7620"/>
                  </a:moveTo>
                  <a:lnTo>
                    <a:pt x="4200143" y="0"/>
                  </a:lnTo>
                  <a:lnTo>
                    <a:pt x="4204716" y="0"/>
                  </a:lnTo>
                  <a:lnTo>
                    <a:pt x="4204716" y="7620"/>
                  </a:lnTo>
                  <a:lnTo>
                    <a:pt x="4200143" y="7620"/>
                  </a:lnTo>
                  <a:close/>
                </a:path>
                <a:path w="7226934" h="7619">
                  <a:moveTo>
                    <a:pt x="4198620" y="6096"/>
                  </a:moveTo>
                  <a:lnTo>
                    <a:pt x="4198620" y="1524"/>
                  </a:lnTo>
                  <a:lnTo>
                    <a:pt x="4200143" y="1524"/>
                  </a:lnTo>
                  <a:lnTo>
                    <a:pt x="4200143" y="6096"/>
                  </a:lnTo>
                  <a:lnTo>
                    <a:pt x="4198620" y="6096"/>
                  </a:lnTo>
                  <a:close/>
                </a:path>
                <a:path w="7226934" h="7619">
                  <a:moveTo>
                    <a:pt x="4241291" y="6096"/>
                  </a:moveTo>
                  <a:lnTo>
                    <a:pt x="4241291" y="1524"/>
                  </a:lnTo>
                  <a:lnTo>
                    <a:pt x="4242816" y="1524"/>
                  </a:lnTo>
                  <a:lnTo>
                    <a:pt x="4242816" y="6096"/>
                  </a:lnTo>
                  <a:lnTo>
                    <a:pt x="4241291" y="6096"/>
                  </a:lnTo>
                  <a:close/>
                </a:path>
                <a:path w="7226934" h="7619">
                  <a:moveTo>
                    <a:pt x="4236720" y="7620"/>
                  </a:moveTo>
                  <a:lnTo>
                    <a:pt x="4236720" y="0"/>
                  </a:lnTo>
                  <a:lnTo>
                    <a:pt x="4241291" y="0"/>
                  </a:lnTo>
                  <a:lnTo>
                    <a:pt x="4241291" y="7620"/>
                  </a:lnTo>
                  <a:lnTo>
                    <a:pt x="4236720" y="7620"/>
                  </a:lnTo>
                  <a:close/>
                </a:path>
                <a:path w="7226934" h="7619">
                  <a:moveTo>
                    <a:pt x="4235196" y="6096"/>
                  </a:moveTo>
                  <a:lnTo>
                    <a:pt x="4235196" y="1524"/>
                  </a:lnTo>
                  <a:lnTo>
                    <a:pt x="4236720" y="1524"/>
                  </a:lnTo>
                  <a:lnTo>
                    <a:pt x="4236720" y="6096"/>
                  </a:lnTo>
                  <a:lnTo>
                    <a:pt x="4235196" y="6096"/>
                  </a:lnTo>
                  <a:close/>
                </a:path>
                <a:path w="7226934" h="7619">
                  <a:moveTo>
                    <a:pt x="4277868" y="6096"/>
                  </a:moveTo>
                  <a:lnTo>
                    <a:pt x="4277868" y="1524"/>
                  </a:lnTo>
                  <a:lnTo>
                    <a:pt x="4279391" y="1524"/>
                  </a:lnTo>
                  <a:lnTo>
                    <a:pt x="4279391" y="6096"/>
                  </a:lnTo>
                  <a:lnTo>
                    <a:pt x="4277868" y="6096"/>
                  </a:lnTo>
                  <a:close/>
                </a:path>
                <a:path w="7226934" h="7619">
                  <a:moveTo>
                    <a:pt x="4273296" y="7620"/>
                  </a:moveTo>
                  <a:lnTo>
                    <a:pt x="4273296" y="0"/>
                  </a:lnTo>
                  <a:lnTo>
                    <a:pt x="4277868" y="0"/>
                  </a:lnTo>
                  <a:lnTo>
                    <a:pt x="4277868" y="7620"/>
                  </a:lnTo>
                  <a:lnTo>
                    <a:pt x="4273296" y="7620"/>
                  </a:lnTo>
                  <a:close/>
                </a:path>
                <a:path w="7226934" h="7619">
                  <a:moveTo>
                    <a:pt x="4271771" y="4572"/>
                  </a:moveTo>
                  <a:lnTo>
                    <a:pt x="4271771" y="3048"/>
                  </a:lnTo>
                  <a:lnTo>
                    <a:pt x="4273296" y="1524"/>
                  </a:lnTo>
                  <a:lnTo>
                    <a:pt x="4273296" y="6096"/>
                  </a:lnTo>
                  <a:lnTo>
                    <a:pt x="4271771" y="4572"/>
                  </a:lnTo>
                  <a:close/>
                </a:path>
                <a:path w="7226934" h="7619">
                  <a:moveTo>
                    <a:pt x="4308348" y="4572"/>
                  </a:moveTo>
                  <a:lnTo>
                    <a:pt x="4308348" y="3048"/>
                  </a:lnTo>
                  <a:lnTo>
                    <a:pt x="4311396" y="0"/>
                  </a:lnTo>
                  <a:lnTo>
                    <a:pt x="4314443" y="0"/>
                  </a:lnTo>
                  <a:lnTo>
                    <a:pt x="4315968" y="1524"/>
                  </a:lnTo>
                  <a:lnTo>
                    <a:pt x="4315968" y="6096"/>
                  </a:lnTo>
                  <a:lnTo>
                    <a:pt x="4314443" y="7620"/>
                  </a:lnTo>
                  <a:lnTo>
                    <a:pt x="4311396" y="7620"/>
                  </a:lnTo>
                  <a:lnTo>
                    <a:pt x="4308348" y="4572"/>
                  </a:lnTo>
                  <a:close/>
                </a:path>
                <a:path w="7226934" h="7619">
                  <a:moveTo>
                    <a:pt x="4346448" y="6096"/>
                  </a:moveTo>
                  <a:lnTo>
                    <a:pt x="4346448" y="1524"/>
                  </a:lnTo>
                  <a:lnTo>
                    <a:pt x="4347971" y="0"/>
                  </a:lnTo>
                  <a:lnTo>
                    <a:pt x="4351020" y="0"/>
                  </a:lnTo>
                  <a:lnTo>
                    <a:pt x="4352543" y="1524"/>
                  </a:lnTo>
                  <a:lnTo>
                    <a:pt x="4352543" y="6096"/>
                  </a:lnTo>
                  <a:lnTo>
                    <a:pt x="4351020" y="7620"/>
                  </a:lnTo>
                  <a:lnTo>
                    <a:pt x="4347971" y="7620"/>
                  </a:lnTo>
                  <a:lnTo>
                    <a:pt x="4346448" y="6096"/>
                  </a:lnTo>
                  <a:close/>
                </a:path>
                <a:path w="7226934" h="7619">
                  <a:moveTo>
                    <a:pt x="4384548" y="7620"/>
                  </a:moveTo>
                  <a:lnTo>
                    <a:pt x="4384548" y="0"/>
                  </a:lnTo>
                  <a:lnTo>
                    <a:pt x="4387596" y="0"/>
                  </a:lnTo>
                  <a:lnTo>
                    <a:pt x="4390643" y="3048"/>
                  </a:lnTo>
                  <a:lnTo>
                    <a:pt x="4390643" y="4572"/>
                  </a:lnTo>
                  <a:lnTo>
                    <a:pt x="4387596" y="7620"/>
                  </a:lnTo>
                  <a:lnTo>
                    <a:pt x="4384548" y="7620"/>
                  </a:lnTo>
                  <a:close/>
                </a:path>
                <a:path w="7226934" h="7619">
                  <a:moveTo>
                    <a:pt x="4383023" y="6096"/>
                  </a:moveTo>
                  <a:lnTo>
                    <a:pt x="4383023" y="1524"/>
                  </a:lnTo>
                  <a:lnTo>
                    <a:pt x="4384548" y="1524"/>
                  </a:lnTo>
                  <a:lnTo>
                    <a:pt x="4384548" y="6096"/>
                  </a:lnTo>
                  <a:lnTo>
                    <a:pt x="4383023" y="6096"/>
                  </a:lnTo>
                  <a:close/>
                </a:path>
                <a:path w="7226934" h="7619">
                  <a:moveTo>
                    <a:pt x="4425696" y="6096"/>
                  </a:moveTo>
                  <a:lnTo>
                    <a:pt x="4425696" y="1524"/>
                  </a:lnTo>
                  <a:lnTo>
                    <a:pt x="4427220" y="1524"/>
                  </a:lnTo>
                  <a:lnTo>
                    <a:pt x="4427220" y="6096"/>
                  </a:lnTo>
                  <a:lnTo>
                    <a:pt x="4425696" y="6096"/>
                  </a:lnTo>
                  <a:close/>
                </a:path>
                <a:path w="7226934" h="7619">
                  <a:moveTo>
                    <a:pt x="4421123" y="7620"/>
                  </a:moveTo>
                  <a:lnTo>
                    <a:pt x="4421123" y="0"/>
                  </a:lnTo>
                  <a:lnTo>
                    <a:pt x="4425696" y="0"/>
                  </a:lnTo>
                  <a:lnTo>
                    <a:pt x="4425696" y="7620"/>
                  </a:lnTo>
                  <a:lnTo>
                    <a:pt x="4421123" y="7620"/>
                  </a:lnTo>
                  <a:close/>
                </a:path>
                <a:path w="7226934" h="7619">
                  <a:moveTo>
                    <a:pt x="4419600" y="6096"/>
                  </a:moveTo>
                  <a:lnTo>
                    <a:pt x="4419600" y="1524"/>
                  </a:lnTo>
                  <a:lnTo>
                    <a:pt x="4421123" y="1524"/>
                  </a:lnTo>
                  <a:lnTo>
                    <a:pt x="4421123" y="6096"/>
                  </a:lnTo>
                  <a:lnTo>
                    <a:pt x="4419600" y="6096"/>
                  </a:lnTo>
                  <a:close/>
                </a:path>
                <a:path w="7226934" h="7619">
                  <a:moveTo>
                    <a:pt x="4462271" y="6096"/>
                  </a:moveTo>
                  <a:lnTo>
                    <a:pt x="4462271" y="1524"/>
                  </a:lnTo>
                  <a:lnTo>
                    <a:pt x="4463796" y="1524"/>
                  </a:lnTo>
                  <a:lnTo>
                    <a:pt x="4463796" y="6096"/>
                  </a:lnTo>
                  <a:lnTo>
                    <a:pt x="4462271" y="6096"/>
                  </a:lnTo>
                  <a:close/>
                </a:path>
                <a:path w="7226934" h="7619">
                  <a:moveTo>
                    <a:pt x="4457700" y="7620"/>
                  </a:moveTo>
                  <a:lnTo>
                    <a:pt x="4457700" y="0"/>
                  </a:lnTo>
                  <a:lnTo>
                    <a:pt x="4462271" y="0"/>
                  </a:lnTo>
                  <a:lnTo>
                    <a:pt x="4462271" y="7620"/>
                  </a:lnTo>
                  <a:lnTo>
                    <a:pt x="4457700" y="7620"/>
                  </a:lnTo>
                  <a:close/>
                </a:path>
                <a:path w="7226934" h="7619">
                  <a:moveTo>
                    <a:pt x="4456175" y="6096"/>
                  </a:moveTo>
                  <a:lnTo>
                    <a:pt x="4456175" y="1524"/>
                  </a:lnTo>
                  <a:lnTo>
                    <a:pt x="4457700" y="1524"/>
                  </a:lnTo>
                  <a:lnTo>
                    <a:pt x="4457700" y="6096"/>
                  </a:lnTo>
                  <a:lnTo>
                    <a:pt x="4456175" y="6096"/>
                  </a:lnTo>
                  <a:close/>
                </a:path>
                <a:path w="7226934" h="7619">
                  <a:moveTo>
                    <a:pt x="4498848" y="6096"/>
                  </a:moveTo>
                  <a:lnTo>
                    <a:pt x="4498848" y="1524"/>
                  </a:lnTo>
                  <a:lnTo>
                    <a:pt x="4500371" y="1524"/>
                  </a:lnTo>
                  <a:lnTo>
                    <a:pt x="4500371" y="6096"/>
                  </a:lnTo>
                  <a:lnTo>
                    <a:pt x="4498848" y="6096"/>
                  </a:lnTo>
                  <a:close/>
                </a:path>
                <a:path w="7226934" h="7619">
                  <a:moveTo>
                    <a:pt x="4492752" y="4572"/>
                  </a:moveTo>
                  <a:lnTo>
                    <a:pt x="4492752" y="3048"/>
                  </a:lnTo>
                  <a:lnTo>
                    <a:pt x="4495800" y="0"/>
                  </a:lnTo>
                  <a:lnTo>
                    <a:pt x="4498848" y="0"/>
                  </a:lnTo>
                  <a:lnTo>
                    <a:pt x="4498848" y="7620"/>
                  </a:lnTo>
                  <a:lnTo>
                    <a:pt x="4495800" y="7620"/>
                  </a:lnTo>
                  <a:lnTo>
                    <a:pt x="4492752" y="4572"/>
                  </a:lnTo>
                  <a:close/>
                </a:path>
                <a:path w="7226934" h="7619">
                  <a:moveTo>
                    <a:pt x="4530852" y="6096"/>
                  </a:moveTo>
                  <a:lnTo>
                    <a:pt x="4530852" y="1524"/>
                  </a:lnTo>
                  <a:lnTo>
                    <a:pt x="4532376" y="0"/>
                  </a:lnTo>
                  <a:lnTo>
                    <a:pt x="4535423" y="0"/>
                  </a:lnTo>
                  <a:lnTo>
                    <a:pt x="4536947" y="1524"/>
                  </a:lnTo>
                  <a:lnTo>
                    <a:pt x="4536947" y="6096"/>
                  </a:lnTo>
                  <a:lnTo>
                    <a:pt x="4535423" y="7620"/>
                  </a:lnTo>
                  <a:lnTo>
                    <a:pt x="4532376" y="7620"/>
                  </a:lnTo>
                  <a:lnTo>
                    <a:pt x="4530852" y="6096"/>
                  </a:lnTo>
                  <a:close/>
                </a:path>
                <a:path w="7226934" h="7619">
                  <a:moveTo>
                    <a:pt x="4567428" y="6096"/>
                  </a:moveTo>
                  <a:lnTo>
                    <a:pt x="4567428" y="1524"/>
                  </a:lnTo>
                  <a:lnTo>
                    <a:pt x="4568952" y="0"/>
                  </a:lnTo>
                  <a:lnTo>
                    <a:pt x="4572000" y="0"/>
                  </a:lnTo>
                  <a:lnTo>
                    <a:pt x="4575047" y="3048"/>
                  </a:lnTo>
                  <a:lnTo>
                    <a:pt x="4575047" y="4572"/>
                  </a:lnTo>
                  <a:lnTo>
                    <a:pt x="4572000" y="7620"/>
                  </a:lnTo>
                  <a:lnTo>
                    <a:pt x="4568952" y="7620"/>
                  </a:lnTo>
                  <a:lnTo>
                    <a:pt x="4567428" y="6096"/>
                  </a:lnTo>
                  <a:close/>
                </a:path>
                <a:path w="7226934" h="7619">
                  <a:moveTo>
                    <a:pt x="4605528" y="7620"/>
                  </a:moveTo>
                  <a:lnTo>
                    <a:pt x="4605528" y="0"/>
                  </a:lnTo>
                  <a:lnTo>
                    <a:pt x="4608576" y="0"/>
                  </a:lnTo>
                  <a:lnTo>
                    <a:pt x="4611623" y="3048"/>
                  </a:lnTo>
                  <a:lnTo>
                    <a:pt x="4611623" y="4572"/>
                  </a:lnTo>
                  <a:lnTo>
                    <a:pt x="4608576" y="7620"/>
                  </a:lnTo>
                  <a:lnTo>
                    <a:pt x="4605528" y="7620"/>
                  </a:lnTo>
                  <a:close/>
                </a:path>
                <a:path w="7226934" h="7619">
                  <a:moveTo>
                    <a:pt x="4604004" y="6096"/>
                  </a:moveTo>
                  <a:lnTo>
                    <a:pt x="4604004" y="1524"/>
                  </a:lnTo>
                  <a:lnTo>
                    <a:pt x="4605528" y="1524"/>
                  </a:lnTo>
                  <a:lnTo>
                    <a:pt x="4605528" y="6096"/>
                  </a:lnTo>
                  <a:lnTo>
                    <a:pt x="4604004" y="6096"/>
                  </a:lnTo>
                  <a:close/>
                </a:path>
                <a:path w="7226934" h="7619">
                  <a:moveTo>
                    <a:pt x="4646676" y="6096"/>
                  </a:moveTo>
                  <a:lnTo>
                    <a:pt x="4646676" y="1524"/>
                  </a:lnTo>
                  <a:lnTo>
                    <a:pt x="4648200" y="1524"/>
                  </a:lnTo>
                  <a:lnTo>
                    <a:pt x="4648200" y="6096"/>
                  </a:lnTo>
                  <a:lnTo>
                    <a:pt x="4646676" y="6096"/>
                  </a:lnTo>
                  <a:close/>
                </a:path>
                <a:path w="7226934" h="7619">
                  <a:moveTo>
                    <a:pt x="4642104" y="7620"/>
                  </a:moveTo>
                  <a:lnTo>
                    <a:pt x="4642104" y="0"/>
                  </a:lnTo>
                  <a:lnTo>
                    <a:pt x="4646676" y="0"/>
                  </a:lnTo>
                  <a:lnTo>
                    <a:pt x="4646676" y="7620"/>
                  </a:lnTo>
                  <a:lnTo>
                    <a:pt x="4642104" y="7620"/>
                  </a:lnTo>
                  <a:close/>
                </a:path>
                <a:path w="7226934" h="7619">
                  <a:moveTo>
                    <a:pt x="4640579" y="6096"/>
                  </a:moveTo>
                  <a:lnTo>
                    <a:pt x="4640579" y="1524"/>
                  </a:lnTo>
                  <a:lnTo>
                    <a:pt x="4642104" y="1524"/>
                  </a:lnTo>
                  <a:lnTo>
                    <a:pt x="4642104" y="6096"/>
                  </a:lnTo>
                  <a:lnTo>
                    <a:pt x="4640579" y="6096"/>
                  </a:lnTo>
                  <a:close/>
                </a:path>
                <a:path w="7226934" h="7619">
                  <a:moveTo>
                    <a:pt x="4683252" y="6096"/>
                  </a:moveTo>
                  <a:lnTo>
                    <a:pt x="4683252" y="1524"/>
                  </a:lnTo>
                  <a:lnTo>
                    <a:pt x="4684776" y="1524"/>
                  </a:lnTo>
                  <a:lnTo>
                    <a:pt x="4684776" y="6096"/>
                  </a:lnTo>
                  <a:lnTo>
                    <a:pt x="4683252" y="6096"/>
                  </a:lnTo>
                  <a:close/>
                </a:path>
                <a:path w="7226934" h="7619">
                  <a:moveTo>
                    <a:pt x="4678679" y="7620"/>
                  </a:moveTo>
                  <a:lnTo>
                    <a:pt x="4678679" y="0"/>
                  </a:lnTo>
                  <a:lnTo>
                    <a:pt x="4683252" y="0"/>
                  </a:lnTo>
                  <a:lnTo>
                    <a:pt x="4683252" y="7620"/>
                  </a:lnTo>
                  <a:lnTo>
                    <a:pt x="4678679" y="7620"/>
                  </a:lnTo>
                  <a:close/>
                </a:path>
                <a:path w="7226934" h="7619">
                  <a:moveTo>
                    <a:pt x="4677155" y="6096"/>
                  </a:moveTo>
                  <a:lnTo>
                    <a:pt x="4677155" y="1524"/>
                  </a:lnTo>
                  <a:lnTo>
                    <a:pt x="4678679" y="1524"/>
                  </a:lnTo>
                  <a:lnTo>
                    <a:pt x="4678679" y="6096"/>
                  </a:lnTo>
                  <a:lnTo>
                    <a:pt x="4677155" y="6096"/>
                  </a:lnTo>
                  <a:close/>
                </a:path>
                <a:path w="7226934" h="7619">
                  <a:moveTo>
                    <a:pt x="4719828" y="6096"/>
                  </a:moveTo>
                  <a:lnTo>
                    <a:pt x="4719828" y="1524"/>
                  </a:lnTo>
                  <a:lnTo>
                    <a:pt x="4721352" y="1524"/>
                  </a:lnTo>
                  <a:lnTo>
                    <a:pt x="4721352" y="6096"/>
                  </a:lnTo>
                  <a:lnTo>
                    <a:pt x="4719828" y="6096"/>
                  </a:lnTo>
                  <a:close/>
                </a:path>
                <a:path w="7226934" h="7619">
                  <a:moveTo>
                    <a:pt x="4713731" y="4572"/>
                  </a:moveTo>
                  <a:lnTo>
                    <a:pt x="4713731" y="3048"/>
                  </a:lnTo>
                  <a:lnTo>
                    <a:pt x="4716779" y="0"/>
                  </a:lnTo>
                  <a:lnTo>
                    <a:pt x="4719828" y="0"/>
                  </a:lnTo>
                  <a:lnTo>
                    <a:pt x="4719828" y="7620"/>
                  </a:lnTo>
                  <a:lnTo>
                    <a:pt x="4716779" y="7620"/>
                  </a:lnTo>
                  <a:lnTo>
                    <a:pt x="4713731" y="4572"/>
                  </a:lnTo>
                  <a:close/>
                </a:path>
                <a:path w="7226934" h="7619">
                  <a:moveTo>
                    <a:pt x="4751831" y="6096"/>
                  </a:moveTo>
                  <a:lnTo>
                    <a:pt x="4751831" y="1524"/>
                  </a:lnTo>
                  <a:lnTo>
                    <a:pt x="4753355" y="0"/>
                  </a:lnTo>
                  <a:lnTo>
                    <a:pt x="4756404" y="0"/>
                  </a:lnTo>
                  <a:lnTo>
                    <a:pt x="4757928" y="1524"/>
                  </a:lnTo>
                  <a:lnTo>
                    <a:pt x="4757928" y="6096"/>
                  </a:lnTo>
                  <a:lnTo>
                    <a:pt x="4756404" y="7620"/>
                  </a:lnTo>
                  <a:lnTo>
                    <a:pt x="4753355" y="7620"/>
                  </a:lnTo>
                  <a:lnTo>
                    <a:pt x="4751831" y="6096"/>
                  </a:lnTo>
                  <a:close/>
                </a:path>
                <a:path w="7226934" h="7619">
                  <a:moveTo>
                    <a:pt x="4788408" y="6096"/>
                  </a:moveTo>
                  <a:lnTo>
                    <a:pt x="4788408" y="1524"/>
                  </a:lnTo>
                  <a:lnTo>
                    <a:pt x="4789931" y="0"/>
                  </a:lnTo>
                  <a:lnTo>
                    <a:pt x="4792979" y="0"/>
                  </a:lnTo>
                  <a:lnTo>
                    <a:pt x="4796028" y="3048"/>
                  </a:lnTo>
                  <a:lnTo>
                    <a:pt x="4796028" y="4572"/>
                  </a:lnTo>
                  <a:lnTo>
                    <a:pt x="4792979" y="7620"/>
                  </a:lnTo>
                  <a:lnTo>
                    <a:pt x="4789931" y="7620"/>
                  </a:lnTo>
                  <a:lnTo>
                    <a:pt x="4788408" y="6096"/>
                  </a:lnTo>
                  <a:close/>
                </a:path>
                <a:path w="7226934" h="7619">
                  <a:moveTo>
                    <a:pt x="4831079" y="6096"/>
                  </a:moveTo>
                  <a:lnTo>
                    <a:pt x="4831079" y="1524"/>
                  </a:lnTo>
                  <a:lnTo>
                    <a:pt x="4832604" y="3048"/>
                  </a:lnTo>
                  <a:lnTo>
                    <a:pt x="4832604" y="4572"/>
                  </a:lnTo>
                  <a:lnTo>
                    <a:pt x="4831079" y="6096"/>
                  </a:lnTo>
                  <a:close/>
                </a:path>
                <a:path w="7226934" h="7619">
                  <a:moveTo>
                    <a:pt x="4826508" y="7620"/>
                  </a:moveTo>
                  <a:lnTo>
                    <a:pt x="4826508" y="0"/>
                  </a:lnTo>
                  <a:lnTo>
                    <a:pt x="4831079" y="0"/>
                  </a:lnTo>
                  <a:lnTo>
                    <a:pt x="4831079" y="7620"/>
                  </a:lnTo>
                  <a:lnTo>
                    <a:pt x="4826508" y="7620"/>
                  </a:lnTo>
                  <a:close/>
                </a:path>
                <a:path w="7226934" h="7619">
                  <a:moveTo>
                    <a:pt x="4824984" y="6096"/>
                  </a:moveTo>
                  <a:lnTo>
                    <a:pt x="4824984" y="1524"/>
                  </a:lnTo>
                  <a:lnTo>
                    <a:pt x="4826508" y="1524"/>
                  </a:lnTo>
                  <a:lnTo>
                    <a:pt x="4826508" y="6096"/>
                  </a:lnTo>
                  <a:lnTo>
                    <a:pt x="4824984" y="6096"/>
                  </a:lnTo>
                  <a:close/>
                </a:path>
                <a:path w="7226934" h="7619">
                  <a:moveTo>
                    <a:pt x="4867655" y="6096"/>
                  </a:moveTo>
                  <a:lnTo>
                    <a:pt x="4867655" y="1524"/>
                  </a:lnTo>
                  <a:lnTo>
                    <a:pt x="4869179" y="1524"/>
                  </a:lnTo>
                  <a:lnTo>
                    <a:pt x="4869179" y="6096"/>
                  </a:lnTo>
                  <a:lnTo>
                    <a:pt x="4867655" y="6096"/>
                  </a:lnTo>
                  <a:close/>
                </a:path>
                <a:path w="7226934" h="7619">
                  <a:moveTo>
                    <a:pt x="4863084" y="7620"/>
                  </a:moveTo>
                  <a:lnTo>
                    <a:pt x="4863084" y="0"/>
                  </a:lnTo>
                  <a:lnTo>
                    <a:pt x="4867655" y="0"/>
                  </a:lnTo>
                  <a:lnTo>
                    <a:pt x="4867655" y="7620"/>
                  </a:lnTo>
                  <a:lnTo>
                    <a:pt x="4863084" y="7620"/>
                  </a:lnTo>
                  <a:close/>
                </a:path>
                <a:path w="7226934" h="7619">
                  <a:moveTo>
                    <a:pt x="4861560" y="6096"/>
                  </a:moveTo>
                  <a:lnTo>
                    <a:pt x="4861560" y="1524"/>
                  </a:lnTo>
                  <a:lnTo>
                    <a:pt x="4863084" y="1524"/>
                  </a:lnTo>
                  <a:lnTo>
                    <a:pt x="4863084" y="6096"/>
                  </a:lnTo>
                  <a:lnTo>
                    <a:pt x="4861560" y="6096"/>
                  </a:lnTo>
                  <a:close/>
                </a:path>
                <a:path w="7226934" h="7619">
                  <a:moveTo>
                    <a:pt x="4904231" y="6096"/>
                  </a:moveTo>
                  <a:lnTo>
                    <a:pt x="4904231" y="1524"/>
                  </a:lnTo>
                  <a:lnTo>
                    <a:pt x="4905755" y="1524"/>
                  </a:lnTo>
                  <a:lnTo>
                    <a:pt x="4905755" y="6096"/>
                  </a:lnTo>
                  <a:lnTo>
                    <a:pt x="4904231" y="6096"/>
                  </a:lnTo>
                  <a:close/>
                </a:path>
                <a:path w="7226934" h="7619">
                  <a:moveTo>
                    <a:pt x="4899660" y="7620"/>
                  </a:moveTo>
                  <a:lnTo>
                    <a:pt x="4899660" y="0"/>
                  </a:lnTo>
                  <a:lnTo>
                    <a:pt x="4904231" y="0"/>
                  </a:lnTo>
                  <a:lnTo>
                    <a:pt x="4904231" y="7620"/>
                  </a:lnTo>
                  <a:lnTo>
                    <a:pt x="4899660" y="7620"/>
                  </a:lnTo>
                  <a:close/>
                </a:path>
                <a:path w="7226934" h="7619">
                  <a:moveTo>
                    <a:pt x="4898136" y="6096"/>
                  </a:moveTo>
                  <a:lnTo>
                    <a:pt x="4898136" y="1524"/>
                  </a:lnTo>
                  <a:lnTo>
                    <a:pt x="4899660" y="1524"/>
                  </a:lnTo>
                  <a:lnTo>
                    <a:pt x="4899660" y="6096"/>
                  </a:lnTo>
                  <a:lnTo>
                    <a:pt x="4898136" y="6096"/>
                  </a:lnTo>
                  <a:close/>
                </a:path>
                <a:path w="7226934" h="7619">
                  <a:moveTo>
                    <a:pt x="4940808" y="6096"/>
                  </a:moveTo>
                  <a:lnTo>
                    <a:pt x="4940808" y="1524"/>
                  </a:lnTo>
                  <a:lnTo>
                    <a:pt x="4942331" y="1524"/>
                  </a:lnTo>
                  <a:lnTo>
                    <a:pt x="4942331" y="6096"/>
                  </a:lnTo>
                  <a:lnTo>
                    <a:pt x="4940808" y="6096"/>
                  </a:lnTo>
                  <a:close/>
                </a:path>
                <a:path w="7226934" h="7619">
                  <a:moveTo>
                    <a:pt x="4934712" y="4572"/>
                  </a:moveTo>
                  <a:lnTo>
                    <a:pt x="4934712" y="3048"/>
                  </a:lnTo>
                  <a:lnTo>
                    <a:pt x="4937760" y="0"/>
                  </a:lnTo>
                  <a:lnTo>
                    <a:pt x="4940808" y="0"/>
                  </a:lnTo>
                  <a:lnTo>
                    <a:pt x="4940808" y="7620"/>
                  </a:lnTo>
                  <a:lnTo>
                    <a:pt x="4937760" y="7620"/>
                  </a:lnTo>
                  <a:lnTo>
                    <a:pt x="4934712" y="4572"/>
                  </a:lnTo>
                  <a:close/>
                </a:path>
                <a:path w="7226934" h="7619">
                  <a:moveTo>
                    <a:pt x="4972812" y="6096"/>
                  </a:moveTo>
                  <a:lnTo>
                    <a:pt x="4972812" y="1524"/>
                  </a:lnTo>
                  <a:lnTo>
                    <a:pt x="4974336" y="0"/>
                  </a:lnTo>
                  <a:lnTo>
                    <a:pt x="4977384" y="0"/>
                  </a:lnTo>
                  <a:lnTo>
                    <a:pt x="4978908" y="1524"/>
                  </a:lnTo>
                  <a:lnTo>
                    <a:pt x="4978908" y="6096"/>
                  </a:lnTo>
                  <a:lnTo>
                    <a:pt x="4977384" y="7620"/>
                  </a:lnTo>
                  <a:lnTo>
                    <a:pt x="4974336" y="7620"/>
                  </a:lnTo>
                  <a:lnTo>
                    <a:pt x="4972812" y="6096"/>
                  </a:lnTo>
                  <a:close/>
                </a:path>
                <a:path w="7226934" h="7619">
                  <a:moveTo>
                    <a:pt x="5009387" y="6096"/>
                  </a:moveTo>
                  <a:lnTo>
                    <a:pt x="5009387" y="1524"/>
                  </a:lnTo>
                  <a:lnTo>
                    <a:pt x="5010912" y="0"/>
                  </a:lnTo>
                  <a:lnTo>
                    <a:pt x="5013960" y="0"/>
                  </a:lnTo>
                  <a:lnTo>
                    <a:pt x="5017008" y="3048"/>
                  </a:lnTo>
                  <a:lnTo>
                    <a:pt x="5017008" y="4572"/>
                  </a:lnTo>
                  <a:lnTo>
                    <a:pt x="5013960" y="7620"/>
                  </a:lnTo>
                  <a:lnTo>
                    <a:pt x="5010912" y="7620"/>
                  </a:lnTo>
                  <a:lnTo>
                    <a:pt x="5009387" y="6096"/>
                  </a:lnTo>
                  <a:close/>
                </a:path>
                <a:path w="7226934" h="7619">
                  <a:moveTo>
                    <a:pt x="5052060" y="6096"/>
                  </a:moveTo>
                  <a:lnTo>
                    <a:pt x="5052060" y="1524"/>
                  </a:lnTo>
                  <a:lnTo>
                    <a:pt x="5053584" y="3048"/>
                  </a:lnTo>
                  <a:lnTo>
                    <a:pt x="5053584" y="4572"/>
                  </a:lnTo>
                  <a:lnTo>
                    <a:pt x="5052060" y="6096"/>
                  </a:lnTo>
                  <a:close/>
                </a:path>
                <a:path w="7226934" h="7619">
                  <a:moveTo>
                    <a:pt x="5047487" y="7620"/>
                  </a:moveTo>
                  <a:lnTo>
                    <a:pt x="5047487" y="0"/>
                  </a:lnTo>
                  <a:lnTo>
                    <a:pt x="5052060" y="0"/>
                  </a:lnTo>
                  <a:lnTo>
                    <a:pt x="5052060" y="7620"/>
                  </a:lnTo>
                  <a:lnTo>
                    <a:pt x="5047487" y="7620"/>
                  </a:lnTo>
                  <a:close/>
                </a:path>
                <a:path w="7226934" h="7619">
                  <a:moveTo>
                    <a:pt x="5045963" y="6096"/>
                  </a:moveTo>
                  <a:lnTo>
                    <a:pt x="5045963" y="1524"/>
                  </a:lnTo>
                  <a:lnTo>
                    <a:pt x="5047487" y="1524"/>
                  </a:lnTo>
                  <a:lnTo>
                    <a:pt x="5047487" y="6096"/>
                  </a:lnTo>
                  <a:lnTo>
                    <a:pt x="5045963" y="6096"/>
                  </a:lnTo>
                  <a:close/>
                </a:path>
                <a:path w="7226934" h="7619">
                  <a:moveTo>
                    <a:pt x="5088636" y="6096"/>
                  </a:moveTo>
                  <a:lnTo>
                    <a:pt x="5088636" y="1524"/>
                  </a:lnTo>
                  <a:lnTo>
                    <a:pt x="5090160" y="1524"/>
                  </a:lnTo>
                  <a:lnTo>
                    <a:pt x="5090160" y="6096"/>
                  </a:lnTo>
                  <a:lnTo>
                    <a:pt x="5088636" y="6096"/>
                  </a:lnTo>
                  <a:close/>
                </a:path>
                <a:path w="7226934" h="7619">
                  <a:moveTo>
                    <a:pt x="5084063" y="7620"/>
                  </a:moveTo>
                  <a:lnTo>
                    <a:pt x="5084063" y="0"/>
                  </a:lnTo>
                  <a:lnTo>
                    <a:pt x="5088636" y="0"/>
                  </a:lnTo>
                  <a:lnTo>
                    <a:pt x="5088636" y="7620"/>
                  </a:lnTo>
                  <a:lnTo>
                    <a:pt x="5084063" y="7620"/>
                  </a:lnTo>
                  <a:close/>
                </a:path>
                <a:path w="7226934" h="7619">
                  <a:moveTo>
                    <a:pt x="5082539" y="6096"/>
                  </a:moveTo>
                  <a:lnTo>
                    <a:pt x="5082539" y="1524"/>
                  </a:lnTo>
                  <a:lnTo>
                    <a:pt x="5084063" y="1524"/>
                  </a:lnTo>
                  <a:lnTo>
                    <a:pt x="5084063" y="6096"/>
                  </a:lnTo>
                  <a:lnTo>
                    <a:pt x="5082539" y="6096"/>
                  </a:lnTo>
                  <a:close/>
                </a:path>
                <a:path w="7226934" h="7619">
                  <a:moveTo>
                    <a:pt x="5125212" y="6096"/>
                  </a:moveTo>
                  <a:lnTo>
                    <a:pt x="5125212" y="1524"/>
                  </a:lnTo>
                  <a:lnTo>
                    <a:pt x="5126736" y="1524"/>
                  </a:lnTo>
                  <a:lnTo>
                    <a:pt x="5126736" y="6096"/>
                  </a:lnTo>
                  <a:lnTo>
                    <a:pt x="5125212" y="6096"/>
                  </a:lnTo>
                  <a:close/>
                </a:path>
                <a:path w="7226934" h="7619">
                  <a:moveTo>
                    <a:pt x="5120639" y="7620"/>
                  </a:moveTo>
                  <a:lnTo>
                    <a:pt x="5120639" y="0"/>
                  </a:lnTo>
                  <a:lnTo>
                    <a:pt x="5125212" y="0"/>
                  </a:lnTo>
                  <a:lnTo>
                    <a:pt x="5125212" y="7620"/>
                  </a:lnTo>
                  <a:lnTo>
                    <a:pt x="5120639" y="7620"/>
                  </a:lnTo>
                  <a:close/>
                </a:path>
                <a:path w="7226934" h="7619">
                  <a:moveTo>
                    <a:pt x="5119116" y="6096"/>
                  </a:moveTo>
                  <a:lnTo>
                    <a:pt x="5119116" y="1524"/>
                  </a:lnTo>
                  <a:lnTo>
                    <a:pt x="5120639" y="1524"/>
                  </a:lnTo>
                  <a:lnTo>
                    <a:pt x="5120639" y="6096"/>
                  </a:lnTo>
                  <a:lnTo>
                    <a:pt x="5119116" y="6096"/>
                  </a:lnTo>
                  <a:close/>
                </a:path>
                <a:path w="7226934" h="7619">
                  <a:moveTo>
                    <a:pt x="5155692" y="4572"/>
                  </a:moveTo>
                  <a:lnTo>
                    <a:pt x="5155692" y="3048"/>
                  </a:lnTo>
                  <a:lnTo>
                    <a:pt x="5158739" y="0"/>
                  </a:lnTo>
                  <a:lnTo>
                    <a:pt x="5161787" y="0"/>
                  </a:lnTo>
                  <a:lnTo>
                    <a:pt x="5163312" y="1524"/>
                  </a:lnTo>
                  <a:lnTo>
                    <a:pt x="5163312" y="6096"/>
                  </a:lnTo>
                  <a:lnTo>
                    <a:pt x="5161787" y="7620"/>
                  </a:lnTo>
                  <a:lnTo>
                    <a:pt x="5158739" y="7620"/>
                  </a:lnTo>
                  <a:lnTo>
                    <a:pt x="5155692" y="4572"/>
                  </a:lnTo>
                  <a:close/>
                </a:path>
                <a:path w="7226934" h="7619">
                  <a:moveTo>
                    <a:pt x="5193792" y="6096"/>
                  </a:moveTo>
                  <a:lnTo>
                    <a:pt x="5193792" y="1524"/>
                  </a:lnTo>
                  <a:lnTo>
                    <a:pt x="5195316" y="0"/>
                  </a:lnTo>
                  <a:lnTo>
                    <a:pt x="5198363" y="0"/>
                  </a:lnTo>
                  <a:lnTo>
                    <a:pt x="5199887" y="1524"/>
                  </a:lnTo>
                  <a:lnTo>
                    <a:pt x="5199887" y="6096"/>
                  </a:lnTo>
                  <a:lnTo>
                    <a:pt x="5198363" y="7620"/>
                  </a:lnTo>
                  <a:lnTo>
                    <a:pt x="5195316" y="7620"/>
                  </a:lnTo>
                  <a:lnTo>
                    <a:pt x="5193792" y="6096"/>
                  </a:lnTo>
                  <a:close/>
                </a:path>
                <a:path w="7226934" h="7619">
                  <a:moveTo>
                    <a:pt x="5230368" y="6096"/>
                  </a:moveTo>
                  <a:lnTo>
                    <a:pt x="5230368" y="1524"/>
                  </a:lnTo>
                  <a:lnTo>
                    <a:pt x="5231892" y="0"/>
                  </a:lnTo>
                  <a:lnTo>
                    <a:pt x="5234939" y="0"/>
                  </a:lnTo>
                  <a:lnTo>
                    <a:pt x="5237987" y="3048"/>
                  </a:lnTo>
                  <a:lnTo>
                    <a:pt x="5237987" y="4572"/>
                  </a:lnTo>
                  <a:lnTo>
                    <a:pt x="5234939" y="7620"/>
                  </a:lnTo>
                  <a:lnTo>
                    <a:pt x="5231892" y="7620"/>
                  </a:lnTo>
                  <a:lnTo>
                    <a:pt x="5230368" y="6096"/>
                  </a:lnTo>
                  <a:close/>
                </a:path>
                <a:path w="7226934" h="7619">
                  <a:moveTo>
                    <a:pt x="5273039" y="6096"/>
                  </a:moveTo>
                  <a:lnTo>
                    <a:pt x="5273039" y="1524"/>
                  </a:lnTo>
                  <a:lnTo>
                    <a:pt x="5274563" y="1524"/>
                  </a:lnTo>
                  <a:lnTo>
                    <a:pt x="5274563" y="6096"/>
                  </a:lnTo>
                  <a:lnTo>
                    <a:pt x="5273039" y="6096"/>
                  </a:lnTo>
                  <a:close/>
                </a:path>
                <a:path w="7226934" h="7619">
                  <a:moveTo>
                    <a:pt x="5268468" y="7620"/>
                  </a:moveTo>
                  <a:lnTo>
                    <a:pt x="5268468" y="0"/>
                  </a:lnTo>
                  <a:lnTo>
                    <a:pt x="5273039" y="0"/>
                  </a:lnTo>
                  <a:lnTo>
                    <a:pt x="5273039" y="7620"/>
                  </a:lnTo>
                  <a:lnTo>
                    <a:pt x="5268468" y="7620"/>
                  </a:lnTo>
                  <a:close/>
                </a:path>
                <a:path w="7226934" h="7619">
                  <a:moveTo>
                    <a:pt x="5266944" y="6096"/>
                  </a:moveTo>
                  <a:lnTo>
                    <a:pt x="5266944" y="1524"/>
                  </a:lnTo>
                  <a:lnTo>
                    <a:pt x="5268468" y="1524"/>
                  </a:lnTo>
                  <a:lnTo>
                    <a:pt x="5268468" y="6096"/>
                  </a:lnTo>
                  <a:lnTo>
                    <a:pt x="5266944" y="6096"/>
                  </a:lnTo>
                  <a:close/>
                </a:path>
                <a:path w="7226934" h="7619">
                  <a:moveTo>
                    <a:pt x="5309616" y="6096"/>
                  </a:moveTo>
                  <a:lnTo>
                    <a:pt x="5309616" y="1524"/>
                  </a:lnTo>
                  <a:lnTo>
                    <a:pt x="5311139" y="1524"/>
                  </a:lnTo>
                  <a:lnTo>
                    <a:pt x="5311139" y="6096"/>
                  </a:lnTo>
                  <a:lnTo>
                    <a:pt x="5309616" y="6096"/>
                  </a:lnTo>
                  <a:close/>
                </a:path>
                <a:path w="7226934" h="7619">
                  <a:moveTo>
                    <a:pt x="5305044" y="7620"/>
                  </a:moveTo>
                  <a:lnTo>
                    <a:pt x="5305044" y="0"/>
                  </a:lnTo>
                  <a:lnTo>
                    <a:pt x="5309616" y="0"/>
                  </a:lnTo>
                  <a:lnTo>
                    <a:pt x="5309616" y="7620"/>
                  </a:lnTo>
                  <a:lnTo>
                    <a:pt x="5305044" y="7620"/>
                  </a:lnTo>
                  <a:close/>
                </a:path>
                <a:path w="7226934" h="7619">
                  <a:moveTo>
                    <a:pt x="5303520" y="6096"/>
                  </a:moveTo>
                  <a:lnTo>
                    <a:pt x="5303520" y="1524"/>
                  </a:lnTo>
                  <a:lnTo>
                    <a:pt x="5305044" y="1524"/>
                  </a:lnTo>
                  <a:lnTo>
                    <a:pt x="5305044" y="6096"/>
                  </a:lnTo>
                  <a:lnTo>
                    <a:pt x="5303520" y="6096"/>
                  </a:lnTo>
                  <a:close/>
                </a:path>
                <a:path w="7226934" h="7619">
                  <a:moveTo>
                    <a:pt x="5346192" y="6096"/>
                  </a:moveTo>
                  <a:lnTo>
                    <a:pt x="5346192" y="1524"/>
                  </a:lnTo>
                  <a:lnTo>
                    <a:pt x="5347716" y="1524"/>
                  </a:lnTo>
                  <a:lnTo>
                    <a:pt x="5347716" y="6096"/>
                  </a:lnTo>
                  <a:lnTo>
                    <a:pt x="5346192" y="6096"/>
                  </a:lnTo>
                  <a:close/>
                </a:path>
                <a:path w="7226934" h="7619">
                  <a:moveTo>
                    <a:pt x="5341620" y="7620"/>
                  </a:moveTo>
                  <a:lnTo>
                    <a:pt x="5341620" y="0"/>
                  </a:lnTo>
                  <a:lnTo>
                    <a:pt x="5346192" y="0"/>
                  </a:lnTo>
                  <a:lnTo>
                    <a:pt x="5346192" y="7620"/>
                  </a:lnTo>
                  <a:lnTo>
                    <a:pt x="5341620" y="7620"/>
                  </a:lnTo>
                  <a:close/>
                </a:path>
                <a:path w="7226934" h="7619">
                  <a:moveTo>
                    <a:pt x="5340096" y="6096"/>
                  </a:moveTo>
                  <a:lnTo>
                    <a:pt x="5340096" y="1524"/>
                  </a:lnTo>
                  <a:lnTo>
                    <a:pt x="5341620" y="1524"/>
                  </a:lnTo>
                  <a:lnTo>
                    <a:pt x="5341620" y="6096"/>
                  </a:lnTo>
                  <a:lnTo>
                    <a:pt x="5340096" y="6096"/>
                  </a:lnTo>
                  <a:close/>
                </a:path>
                <a:path w="7226934" h="7619">
                  <a:moveTo>
                    <a:pt x="5376671" y="4572"/>
                  </a:moveTo>
                  <a:lnTo>
                    <a:pt x="5376671" y="3048"/>
                  </a:lnTo>
                  <a:lnTo>
                    <a:pt x="5379720" y="0"/>
                  </a:lnTo>
                  <a:lnTo>
                    <a:pt x="5382768" y="0"/>
                  </a:lnTo>
                  <a:lnTo>
                    <a:pt x="5384292" y="1524"/>
                  </a:lnTo>
                  <a:lnTo>
                    <a:pt x="5384292" y="6096"/>
                  </a:lnTo>
                  <a:lnTo>
                    <a:pt x="5382768" y="7620"/>
                  </a:lnTo>
                  <a:lnTo>
                    <a:pt x="5379720" y="7620"/>
                  </a:lnTo>
                  <a:lnTo>
                    <a:pt x="5376671" y="4572"/>
                  </a:lnTo>
                  <a:close/>
                </a:path>
                <a:path w="7226934" h="7619">
                  <a:moveTo>
                    <a:pt x="5414771" y="6096"/>
                  </a:moveTo>
                  <a:lnTo>
                    <a:pt x="5414771" y="1524"/>
                  </a:lnTo>
                  <a:lnTo>
                    <a:pt x="5416296" y="0"/>
                  </a:lnTo>
                  <a:lnTo>
                    <a:pt x="5419344" y="0"/>
                  </a:lnTo>
                  <a:lnTo>
                    <a:pt x="5420868" y="1524"/>
                  </a:lnTo>
                  <a:lnTo>
                    <a:pt x="5420868" y="6096"/>
                  </a:lnTo>
                  <a:lnTo>
                    <a:pt x="5419344" y="7620"/>
                  </a:lnTo>
                  <a:lnTo>
                    <a:pt x="5416296" y="7620"/>
                  </a:lnTo>
                  <a:lnTo>
                    <a:pt x="5414771" y="6096"/>
                  </a:lnTo>
                  <a:close/>
                </a:path>
                <a:path w="7226934" h="7619">
                  <a:moveTo>
                    <a:pt x="5451347" y="6096"/>
                  </a:moveTo>
                  <a:lnTo>
                    <a:pt x="5451347" y="1524"/>
                  </a:lnTo>
                  <a:lnTo>
                    <a:pt x="5452871" y="0"/>
                  </a:lnTo>
                  <a:lnTo>
                    <a:pt x="5455920" y="0"/>
                  </a:lnTo>
                  <a:lnTo>
                    <a:pt x="5458968" y="3048"/>
                  </a:lnTo>
                  <a:lnTo>
                    <a:pt x="5458968" y="4572"/>
                  </a:lnTo>
                  <a:lnTo>
                    <a:pt x="5455920" y="7620"/>
                  </a:lnTo>
                  <a:lnTo>
                    <a:pt x="5452871" y="7620"/>
                  </a:lnTo>
                  <a:lnTo>
                    <a:pt x="5451347" y="6096"/>
                  </a:lnTo>
                  <a:close/>
                </a:path>
                <a:path w="7226934" h="7619">
                  <a:moveTo>
                    <a:pt x="5494020" y="6096"/>
                  </a:moveTo>
                  <a:lnTo>
                    <a:pt x="5494020" y="1524"/>
                  </a:lnTo>
                  <a:lnTo>
                    <a:pt x="5495544" y="1524"/>
                  </a:lnTo>
                  <a:lnTo>
                    <a:pt x="5495544" y="6096"/>
                  </a:lnTo>
                  <a:lnTo>
                    <a:pt x="5494020" y="6096"/>
                  </a:lnTo>
                  <a:close/>
                </a:path>
                <a:path w="7226934" h="7619">
                  <a:moveTo>
                    <a:pt x="5489447" y="7620"/>
                  </a:moveTo>
                  <a:lnTo>
                    <a:pt x="5489447" y="0"/>
                  </a:lnTo>
                  <a:lnTo>
                    <a:pt x="5494020" y="0"/>
                  </a:lnTo>
                  <a:lnTo>
                    <a:pt x="5494020" y="7620"/>
                  </a:lnTo>
                  <a:lnTo>
                    <a:pt x="5489447" y="7620"/>
                  </a:lnTo>
                  <a:close/>
                </a:path>
                <a:path w="7226934" h="7619">
                  <a:moveTo>
                    <a:pt x="5487923" y="6096"/>
                  </a:moveTo>
                  <a:lnTo>
                    <a:pt x="5487923" y="1524"/>
                  </a:lnTo>
                  <a:lnTo>
                    <a:pt x="5489447" y="1524"/>
                  </a:lnTo>
                  <a:lnTo>
                    <a:pt x="5489447" y="6096"/>
                  </a:lnTo>
                  <a:lnTo>
                    <a:pt x="5487923" y="6096"/>
                  </a:lnTo>
                  <a:close/>
                </a:path>
                <a:path w="7226934" h="7619">
                  <a:moveTo>
                    <a:pt x="5530596" y="6096"/>
                  </a:moveTo>
                  <a:lnTo>
                    <a:pt x="5530596" y="1524"/>
                  </a:lnTo>
                  <a:lnTo>
                    <a:pt x="5532120" y="1524"/>
                  </a:lnTo>
                  <a:lnTo>
                    <a:pt x="5532120" y="6096"/>
                  </a:lnTo>
                  <a:lnTo>
                    <a:pt x="5530596" y="6096"/>
                  </a:lnTo>
                  <a:close/>
                </a:path>
                <a:path w="7226934" h="7619">
                  <a:moveTo>
                    <a:pt x="5526023" y="7620"/>
                  </a:moveTo>
                  <a:lnTo>
                    <a:pt x="5526023" y="0"/>
                  </a:lnTo>
                  <a:lnTo>
                    <a:pt x="5530596" y="0"/>
                  </a:lnTo>
                  <a:lnTo>
                    <a:pt x="5530596" y="7620"/>
                  </a:lnTo>
                  <a:lnTo>
                    <a:pt x="5526023" y="7620"/>
                  </a:lnTo>
                  <a:close/>
                </a:path>
                <a:path w="7226934" h="7619">
                  <a:moveTo>
                    <a:pt x="5524500" y="6096"/>
                  </a:moveTo>
                  <a:lnTo>
                    <a:pt x="5524500" y="1524"/>
                  </a:lnTo>
                  <a:lnTo>
                    <a:pt x="5526023" y="1524"/>
                  </a:lnTo>
                  <a:lnTo>
                    <a:pt x="5526023" y="6096"/>
                  </a:lnTo>
                  <a:lnTo>
                    <a:pt x="5524500" y="6096"/>
                  </a:lnTo>
                  <a:close/>
                </a:path>
                <a:path w="7226934" h="7619">
                  <a:moveTo>
                    <a:pt x="5567171" y="6096"/>
                  </a:moveTo>
                  <a:lnTo>
                    <a:pt x="5567171" y="1524"/>
                  </a:lnTo>
                  <a:lnTo>
                    <a:pt x="5568696" y="1524"/>
                  </a:lnTo>
                  <a:lnTo>
                    <a:pt x="5568696" y="6096"/>
                  </a:lnTo>
                  <a:lnTo>
                    <a:pt x="5567171" y="6096"/>
                  </a:lnTo>
                  <a:close/>
                </a:path>
                <a:path w="7226934" h="7619">
                  <a:moveTo>
                    <a:pt x="5562600" y="7620"/>
                  </a:moveTo>
                  <a:lnTo>
                    <a:pt x="5562600" y="0"/>
                  </a:lnTo>
                  <a:lnTo>
                    <a:pt x="5567171" y="0"/>
                  </a:lnTo>
                  <a:lnTo>
                    <a:pt x="5567171" y="7620"/>
                  </a:lnTo>
                  <a:lnTo>
                    <a:pt x="5562600" y="7620"/>
                  </a:lnTo>
                  <a:close/>
                </a:path>
                <a:path w="7226934" h="7619">
                  <a:moveTo>
                    <a:pt x="5561076" y="6096"/>
                  </a:moveTo>
                  <a:lnTo>
                    <a:pt x="5561076" y="1524"/>
                  </a:lnTo>
                  <a:lnTo>
                    <a:pt x="5562600" y="1524"/>
                  </a:lnTo>
                  <a:lnTo>
                    <a:pt x="5562600" y="6096"/>
                  </a:lnTo>
                  <a:lnTo>
                    <a:pt x="5561076" y="6096"/>
                  </a:lnTo>
                  <a:close/>
                </a:path>
                <a:path w="7226934" h="7619">
                  <a:moveTo>
                    <a:pt x="5597652" y="4572"/>
                  </a:moveTo>
                  <a:lnTo>
                    <a:pt x="5597652" y="3048"/>
                  </a:lnTo>
                  <a:lnTo>
                    <a:pt x="5600700" y="0"/>
                  </a:lnTo>
                  <a:lnTo>
                    <a:pt x="5603747" y="0"/>
                  </a:lnTo>
                  <a:lnTo>
                    <a:pt x="5605271" y="1524"/>
                  </a:lnTo>
                  <a:lnTo>
                    <a:pt x="5605271" y="6096"/>
                  </a:lnTo>
                  <a:lnTo>
                    <a:pt x="5603747" y="7620"/>
                  </a:lnTo>
                  <a:lnTo>
                    <a:pt x="5600700" y="7620"/>
                  </a:lnTo>
                  <a:lnTo>
                    <a:pt x="5597652" y="4572"/>
                  </a:lnTo>
                  <a:close/>
                </a:path>
                <a:path w="7226934" h="7619">
                  <a:moveTo>
                    <a:pt x="5635752" y="6096"/>
                  </a:moveTo>
                  <a:lnTo>
                    <a:pt x="5635752" y="1524"/>
                  </a:lnTo>
                  <a:lnTo>
                    <a:pt x="5637276" y="0"/>
                  </a:lnTo>
                  <a:lnTo>
                    <a:pt x="5640323" y="0"/>
                  </a:lnTo>
                  <a:lnTo>
                    <a:pt x="5641847" y="1524"/>
                  </a:lnTo>
                  <a:lnTo>
                    <a:pt x="5641847" y="6096"/>
                  </a:lnTo>
                  <a:lnTo>
                    <a:pt x="5640323" y="7620"/>
                  </a:lnTo>
                  <a:lnTo>
                    <a:pt x="5637276" y="7620"/>
                  </a:lnTo>
                  <a:lnTo>
                    <a:pt x="5635752" y="6096"/>
                  </a:lnTo>
                  <a:close/>
                </a:path>
                <a:path w="7226934" h="7619">
                  <a:moveTo>
                    <a:pt x="5672328" y="6096"/>
                  </a:moveTo>
                  <a:lnTo>
                    <a:pt x="5672328" y="1524"/>
                  </a:lnTo>
                  <a:lnTo>
                    <a:pt x="5673852" y="0"/>
                  </a:lnTo>
                  <a:lnTo>
                    <a:pt x="5676900" y="0"/>
                  </a:lnTo>
                  <a:lnTo>
                    <a:pt x="5679947" y="3048"/>
                  </a:lnTo>
                  <a:lnTo>
                    <a:pt x="5679947" y="4572"/>
                  </a:lnTo>
                  <a:lnTo>
                    <a:pt x="5676900" y="7620"/>
                  </a:lnTo>
                  <a:lnTo>
                    <a:pt x="5673852" y="7620"/>
                  </a:lnTo>
                  <a:lnTo>
                    <a:pt x="5672328" y="6096"/>
                  </a:lnTo>
                  <a:close/>
                </a:path>
                <a:path w="7226934" h="7619">
                  <a:moveTo>
                    <a:pt x="5715000" y="6096"/>
                  </a:moveTo>
                  <a:lnTo>
                    <a:pt x="5715000" y="1524"/>
                  </a:lnTo>
                  <a:lnTo>
                    <a:pt x="5716523" y="1524"/>
                  </a:lnTo>
                  <a:lnTo>
                    <a:pt x="5716523" y="6096"/>
                  </a:lnTo>
                  <a:lnTo>
                    <a:pt x="5715000" y="6096"/>
                  </a:lnTo>
                  <a:close/>
                </a:path>
                <a:path w="7226934" h="7619">
                  <a:moveTo>
                    <a:pt x="5710428" y="7620"/>
                  </a:moveTo>
                  <a:lnTo>
                    <a:pt x="5710428" y="0"/>
                  </a:lnTo>
                  <a:lnTo>
                    <a:pt x="5715000" y="0"/>
                  </a:lnTo>
                  <a:lnTo>
                    <a:pt x="5715000" y="7620"/>
                  </a:lnTo>
                  <a:lnTo>
                    <a:pt x="5710428" y="7620"/>
                  </a:lnTo>
                  <a:close/>
                </a:path>
                <a:path w="7226934" h="7619">
                  <a:moveTo>
                    <a:pt x="5708904" y="6096"/>
                  </a:moveTo>
                  <a:lnTo>
                    <a:pt x="5708904" y="1524"/>
                  </a:lnTo>
                  <a:lnTo>
                    <a:pt x="5710428" y="1524"/>
                  </a:lnTo>
                  <a:lnTo>
                    <a:pt x="5710428" y="6096"/>
                  </a:lnTo>
                  <a:lnTo>
                    <a:pt x="5708904" y="6096"/>
                  </a:lnTo>
                  <a:close/>
                </a:path>
                <a:path w="7226934" h="7619">
                  <a:moveTo>
                    <a:pt x="5751576" y="6096"/>
                  </a:moveTo>
                  <a:lnTo>
                    <a:pt x="5751576" y="1524"/>
                  </a:lnTo>
                  <a:lnTo>
                    <a:pt x="5753100" y="1524"/>
                  </a:lnTo>
                  <a:lnTo>
                    <a:pt x="5753100" y="6096"/>
                  </a:lnTo>
                  <a:lnTo>
                    <a:pt x="5751576" y="6096"/>
                  </a:lnTo>
                  <a:close/>
                </a:path>
                <a:path w="7226934" h="7619">
                  <a:moveTo>
                    <a:pt x="5747004" y="7620"/>
                  </a:moveTo>
                  <a:lnTo>
                    <a:pt x="5747004" y="0"/>
                  </a:lnTo>
                  <a:lnTo>
                    <a:pt x="5751576" y="0"/>
                  </a:lnTo>
                  <a:lnTo>
                    <a:pt x="5751576" y="7620"/>
                  </a:lnTo>
                  <a:lnTo>
                    <a:pt x="5747004" y="7620"/>
                  </a:lnTo>
                  <a:close/>
                </a:path>
                <a:path w="7226934" h="7619">
                  <a:moveTo>
                    <a:pt x="5745479" y="6096"/>
                  </a:moveTo>
                  <a:lnTo>
                    <a:pt x="5745479" y="1524"/>
                  </a:lnTo>
                  <a:lnTo>
                    <a:pt x="5747004" y="1524"/>
                  </a:lnTo>
                  <a:lnTo>
                    <a:pt x="5747004" y="6096"/>
                  </a:lnTo>
                  <a:lnTo>
                    <a:pt x="5745479" y="6096"/>
                  </a:lnTo>
                  <a:close/>
                </a:path>
                <a:path w="7226934" h="7619">
                  <a:moveTo>
                    <a:pt x="5788152" y="6096"/>
                  </a:moveTo>
                  <a:lnTo>
                    <a:pt x="5788152" y="1524"/>
                  </a:lnTo>
                  <a:lnTo>
                    <a:pt x="5789676" y="1524"/>
                  </a:lnTo>
                  <a:lnTo>
                    <a:pt x="5789676" y="6096"/>
                  </a:lnTo>
                  <a:lnTo>
                    <a:pt x="5788152" y="6096"/>
                  </a:lnTo>
                  <a:close/>
                </a:path>
                <a:path w="7226934" h="7619">
                  <a:moveTo>
                    <a:pt x="5783580" y="7620"/>
                  </a:moveTo>
                  <a:lnTo>
                    <a:pt x="5783580" y="0"/>
                  </a:lnTo>
                  <a:lnTo>
                    <a:pt x="5788152" y="0"/>
                  </a:lnTo>
                  <a:lnTo>
                    <a:pt x="5788152" y="7620"/>
                  </a:lnTo>
                  <a:lnTo>
                    <a:pt x="5783580" y="7620"/>
                  </a:lnTo>
                  <a:close/>
                </a:path>
                <a:path w="7226934" h="7619">
                  <a:moveTo>
                    <a:pt x="5782055" y="4572"/>
                  </a:moveTo>
                  <a:lnTo>
                    <a:pt x="5782055" y="3048"/>
                  </a:lnTo>
                  <a:lnTo>
                    <a:pt x="5783580" y="1524"/>
                  </a:lnTo>
                  <a:lnTo>
                    <a:pt x="5783580" y="6096"/>
                  </a:lnTo>
                  <a:lnTo>
                    <a:pt x="5782055" y="4572"/>
                  </a:lnTo>
                  <a:close/>
                </a:path>
                <a:path w="7226934" h="7619">
                  <a:moveTo>
                    <a:pt x="5818631" y="4572"/>
                  </a:moveTo>
                  <a:lnTo>
                    <a:pt x="5818631" y="3048"/>
                  </a:lnTo>
                  <a:lnTo>
                    <a:pt x="5821680" y="0"/>
                  </a:lnTo>
                  <a:lnTo>
                    <a:pt x="5824728" y="0"/>
                  </a:lnTo>
                  <a:lnTo>
                    <a:pt x="5826252" y="1524"/>
                  </a:lnTo>
                  <a:lnTo>
                    <a:pt x="5826252" y="6096"/>
                  </a:lnTo>
                  <a:lnTo>
                    <a:pt x="5824728" y="7620"/>
                  </a:lnTo>
                  <a:lnTo>
                    <a:pt x="5821680" y="7620"/>
                  </a:lnTo>
                  <a:lnTo>
                    <a:pt x="5818631" y="4572"/>
                  </a:lnTo>
                  <a:close/>
                </a:path>
                <a:path w="7226934" h="7619">
                  <a:moveTo>
                    <a:pt x="5856731" y="6096"/>
                  </a:moveTo>
                  <a:lnTo>
                    <a:pt x="5856731" y="1524"/>
                  </a:lnTo>
                  <a:lnTo>
                    <a:pt x="5858255" y="0"/>
                  </a:lnTo>
                  <a:lnTo>
                    <a:pt x="5861304" y="0"/>
                  </a:lnTo>
                  <a:lnTo>
                    <a:pt x="5862828" y="1524"/>
                  </a:lnTo>
                  <a:lnTo>
                    <a:pt x="5862828" y="6096"/>
                  </a:lnTo>
                  <a:lnTo>
                    <a:pt x="5861304" y="7620"/>
                  </a:lnTo>
                  <a:lnTo>
                    <a:pt x="5858255" y="7620"/>
                  </a:lnTo>
                  <a:lnTo>
                    <a:pt x="5856731" y="6096"/>
                  </a:lnTo>
                  <a:close/>
                </a:path>
                <a:path w="7226934" h="7619">
                  <a:moveTo>
                    <a:pt x="5893308" y="6096"/>
                  </a:moveTo>
                  <a:lnTo>
                    <a:pt x="5893308" y="1524"/>
                  </a:lnTo>
                  <a:lnTo>
                    <a:pt x="5894831" y="0"/>
                  </a:lnTo>
                  <a:lnTo>
                    <a:pt x="5897880" y="0"/>
                  </a:lnTo>
                  <a:lnTo>
                    <a:pt x="5900928" y="3048"/>
                  </a:lnTo>
                  <a:lnTo>
                    <a:pt x="5900928" y="4572"/>
                  </a:lnTo>
                  <a:lnTo>
                    <a:pt x="5897880" y="7620"/>
                  </a:lnTo>
                  <a:lnTo>
                    <a:pt x="5894831" y="7620"/>
                  </a:lnTo>
                  <a:lnTo>
                    <a:pt x="5893308" y="6096"/>
                  </a:lnTo>
                  <a:close/>
                </a:path>
                <a:path w="7226934" h="7619">
                  <a:moveTo>
                    <a:pt x="5935980" y="6096"/>
                  </a:moveTo>
                  <a:lnTo>
                    <a:pt x="5935980" y="1524"/>
                  </a:lnTo>
                  <a:lnTo>
                    <a:pt x="5937504" y="1524"/>
                  </a:lnTo>
                  <a:lnTo>
                    <a:pt x="5937504" y="6096"/>
                  </a:lnTo>
                  <a:lnTo>
                    <a:pt x="5935980" y="6096"/>
                  </a:lnTo>
                  <a:close/>
                </a:path>
                <a:path w="7226934" h="7619">
                  <a:moveTo>
                    <a:pt x="5931408" y="7620"/>
                  </a:moveTo>
                  <a:lnTo>
                    <a:pt x="5931408" y="0"/>
                  </a:lnTo>
                  <a:lnTo>
                    <a:pt x="5935980" y="0"/>
                  </a:lnTo>
                  <a:lnTo>
                    <a:pt x="5935980" y="7620"/>
                  </a:lnTo>
                  <a:lnTo>
                    <a:pt x="5931408" y="7620"/>
                  </a:lnTo>
                  <a:close/>
                </a:path>
                <a:path w="7226934" h="7619">
                  <a:moveTo>
                    <a:pt x="5929884" y="6096"/>
                  </a:moveTo>
                  <a:lnTo>
                    <a:pt x="5929884" y="1524"/>
                  </a:lnTo>
                  <a:lnTo>
                    <a:pt x="5931408" y="1524"/>
                  </a:lnTo>
                  <a:lnTo>
                    <a:pt x="5931408" y="6096"/>
                  </a:lnTo>
                  <a:lnTo>
                    <a:pt x="5929884" y="6096"/>
                  </a:lnTo>
                  <a:close/>
                </a:path>
                <a:path w="7226934" h="7619">
                  <a:moveTo>
                    <a:pt x="5972555" y="6096"/>
                  </a:moveTo>
                  <a:lnTo>
                    <a:pt x="5972555" y="1524"/>
                  </a:lnTo>
                  <a:lnTo>
                    <a:pt x="5974080" y="1524"/>
                  </a:lnTo>
                  <a:lnTo>
                    <a:pt x="5974080" y="6096"/>
                  </a:lnTo>
                  <a:lnTo>
                    <a:pt x="5972555" y="6096"/>
                  </a:lnTo>
                  <a:close/>
                </a:path>
                <a:path w="7226934" h="7619">
                  <a:moveTo>
                    <a:pt x="5967984" y="7620"/>
                  </a:moveTo>
                  <a:lnTo>
                    <a:pt x="5967984" y="0"/>
                  </a:lnTo>
                  <a:lnTo>
                    <a:pt x="5972555" y="0"/>
                  </a:lnTo>
                  <a:lnTo>
                    <a:pt x="5972555" y="7620"/>
                  </a:lnTo>
                  <a:lnTo>
                    <a:pt x="5967984" y="7620"/>
                  </a:lnTo>
                  <a:close/>
                </a:path>
                <a:path w="7226934" h="7619">
                  <a:moveTo>
                    <a:pt x="5966460" y="6096"/>
                  </a:moveTo>
                  <a:lnTo>
                    <a:pt x="5966460" y="1524"/>
                  </a:lnTo>
                  <a:lnTo>
                    <a:pt x="5967984" y="1524"/>
                  </a:lnTo>
                  <a:lnTo>
                    <a:pt x="5967984" y="6096"/>
                  </a:lnTo>
                  <a:lnTo>
                    <a:pt x="5966460" y="6096"/>
                  </a:lnTo>
                  <a:close/>
                </a:path>
                <a:path w="7226934" h="7619">
                  <a:moveTo>
                    <a:pt x="6009131" y="6096"/>
                  </a:moveTo>
                  <a:lnTo>
                    <a:pt x="6009131" y="1524"/>
                  </a:lnTo>
                  <a:lnTo>
                    <a:pt x="6010655" y="1524"/>
                  </a:lnTo>
                  <a:lnTo>
                    <a:pt x="6010655" y="6096"/>
                  </a:lnTo>
                  <a:lnTo>
                    <a:pt x="6009131" y="6096"/>
                  </a:lnTo>
                  <a:close/>
                </a:path>
                <a:path w="7226934" h="7619">
                  <a:moveTo>
                    <a:pt x="6004560" y="7620"/>
                  </a:moveTo>
                  <a:lnTo>
                    <a:pt x="6004560" y="0"/>
                  </a:lnTo>
                  <a:lnTo>
                    <a:pt x="6009131" y="0"/>
                  </a:lnTo>
                  <a:lnTo>
                    <a:pt x="6009131" y="7620"/>
                  </a:lnTo>
                  <a:lnTo>
                    <a:pt x="6004560" y="7620"/>
                  </a:lnTo>
                  <a:close/>
                </a:path>
                <a:path w="7226934" h="7619">
                  <a:moveTo>
                    <a:pt x="6003036" y="4572"/>
                  </a:moveTo>
                  <a:lnTo>
                    <a:pt x="6003036" y="3048"/>
                  </a:lnTo>
                  <a:lnTo>
                    <a:pt x="6004560" y="1524"/>
                  </a:lnTo>
                  <a:lnTo>
                    <a:pt x="6004560" y="6096"/>
                  </a:lnTo>
                  <a:lnTo>
                    <a:pt x="6003036" y="4572"/>
                  </a:lnTo>
                  <a:close/>
                </a:path>
                <a:path w="7226934" h="7619">
                  <a:moveTo>
                    <a:pt x="6039612" y="4572"/>
                  </a:moveTo>
                  <a:lnTo>
                    <a:pt x="6039612" y="3048"/>
                  </a:lnTo>
                  <a:lnTo>
                    <a:pt x="6042660" y="0"/>
                  </a:lnTo>
                  <a:lnTo>
                    <a:pt x="6045708" y="0"/>
                  </a:lnTo>
                  <a:lnTo>
                    <a:pt x="6047231" y="1524"/>
                  </a:lnTo>
                  <a:lnTo>
                    <a:pt x="6047231" y="6096"/>
                  </a:lnTo>
                  <a:lnTo>
                    <a:pt x="6045708" y="7620"/>
                  </a:lnTo>
                  <a:lnTo>
                    <a:pt x="6042660" y="7620"/>
                  </a:lnTo>
                  <a:lnTo>
                    <a:pt x="6039612" y="4572"/>
                  </a:lnTo>
                  <a:close/>
                </a:path>
                <a:path w="7226934" h="7619">
                  <a:moveTo>
                    <a:pt x="6077712" y="6096"/>
                  </a:moveTo>
                  <a:lnTo>
                    <a:pt x="6077712" y="1524"/>
                  </a:lnTo>
                  <a:lnTo>
                    <a:pt x="6079236" y="0"/>
                  </a:lnTo>
                  <a:lnTo>
                    <a:pt x="6082284" y="0"/>
                  </a:lnTo>
                  <a:lnTo>
                    <a:pt x="6083808" y="1524"/>
                  </a:lnTo>
                  <a:lnTo>
                    <a:pt x="6083808" y="6096"/>
                  </a:lnTo>
                  <a:lnTo>
                    <a:pt x="6082284" y="7620"/>
                  </a:lnTo>
                  <a:lnTo>
                    <a:pt x="6079236" y="7620"/>
                  </a:lnTo>
                  <a:lnTo>
                    <a:pt x="6077712" y="6096"/>
                  </a:lnTo>
                  <a:close/>
                </a:path>
                <a:path w="7226934" h="7619">
                  <a:moveTo>
                    <a:pt x="6115812" y="7620"/>
                  </a:moveTo>
                  <a:lnTo>
                    <a:pt x="6115812" y="0"/>
                  </a:lnTo>
                  <a:lnTo>
                    <a:pt x="6118860" y="0"/>
                  </a:lnTo>
                  <a:lnTo>
                    <a:pt x="6121908" y="3048"/>
                  </a:lnTo>
                  <a:lnTo>
                    <a:pt x="6121908" y="4572"/>
                  </a:lnTo>
                  <a:lnTo>
                    <a:pt x="6118860" y="7620"/>
                  </a:lnTo>
                  <a:lnTo>
                    <a:pt x="6115812" y="7620"/>
                  </a:lnTo>
                  <a:close/>
                </a:path>
                <a:path w="7226934" h="7619">
                  <a:moveTo>
                    <a:pt x="6114288" y="6096"/>
                  </a:moveTo>
                  <a:lnTo>
                    <a:pt x="6114288" y="1524"/>
                  </a:lnTo>
                  <a:lnTo>
                    <a:pt x="6115812" y="1524"/>
                  </a:lnTo>
                  <a:lnTo>
                    <a:pt x="6115812" y="6096"/>
                  </a:lnTo>
                  <a:lnTo>
                    <a:pt x="6114288" y="6096"/>
                  </a:lnTo>
                  <a:close/>
                </a:path>
                <a:path w="7226934" h="7619">
                  <a:moveTo>
                    <a:pt x="6156960" y="6096"/>
                  </a:moveTo>
                  <a:lnTo>
                    <a:pt x="6156960" y="1524"/>
                  </a:lnTo>
                  <a:lnTo>
                    <a:pt x="6158484" y="1524"/>
                  </a:lnTo>
                  <a:lnTo>
                    <a:pt x="6158484" y="6096"/>
                  </a:lnTo>
                  <a:lnTo>
                    <a:pt x="6156960" y="6096"/>
                  </a:lnTo>
                  <a:close/>
                </a:path>
                <a:path w="7226934" h="7619">
                  <a:moveTo>
                    <a:pt x="6152388" y="7620"/>
                  </a:moveTo>
                  <a:lnTo>
                    <a:pt x="6152388" y="0"/>
                  </a:lnTo>
                  <a:lnTo>
                    <a:pt x="6156960" y="0"/>
                  </a:lnTo>
                  <a:lnTo>
                    <a:pt x="6156960" y="7620"/>
                  </a:lnTo>
                  <a:lnTo>
                    <a:pt x="6152388" y="7620"/>
                  </a:lnTo>
                  <a:close/>
                </a:path>
                <a:path w="7226934" h="7619">
                  <a:moveTo>
                    <a:pt x="6150863" y="6096"/>
                  </a:moveTo>
                  <a:lnTo>
                    <a:pt x="6150863" y="1524"/>
                  </a:lnTo>
                  <a:lnTo>
                    <a:pt x="6152388" y="1524"/>
                  </a:lnTo>
                  <a:lnTo>
                    <a:pt x="6152388" y="6096"/>
                  </a:lnTo>
                  <a:lnTo>
                    <a:pt x="6150863" y="6096"/>
                  </a:lnTo>
                  <a:close/>
                </a:path>
                <a:path w="7226934" h="7619">
                  <a:moveTo>
                    <a:pt x="6193536" y="6096"/>
                  </a:moveTo>
                  <a:lnTo>
                    <a:pt x="6193536" y="1524"/>
                  </a:lnTo>
                  <a:lnTo>
                    <a:pt x="6195060" y="1524"/>
                  </a:lnTo>
                  <a:lnTo>
                    <a:pt x="6195060" y="6096"/>
                  </a:lnTo>
                  <a:lnTo>
                    <a:pt x="6193536" y="6096"/>
                  </a:lnTo>
                  <a:close/>
                </a:path>
                <a:path w="7226934" h="7619">
                  <a:moveTo>
                    <a:pt x="6188963" y="7620"/>
                  </a:moveTo>
                  <a:lnTo>
                    <a:pt x="6188963" y="0"/>
                  </a:lnTo>
                  <a:lnTo>
                    <a:pt x="6193536" y="0"/>
                  </a:lnTo>
                  <a:lnTo>
                    <a:pt x="6193536" y="7620"/>
                  </a:lnTo>
                  <a:lnTo>
                    <a:pt x="6188963" y="7620"/>
                  </a:lnTo>
                  <a:close/>
                </a:path>
                <a:path w="7226934" h="7619">
                  <a:moveTo>
                    <a:pt x="6187439" y="6096"/>
                  </a:moveTo>
                  <a:lnTo>
                    <a:pt x="6187439" y="1524"/>
                  </a:lnTo>
                  <a:lnTo>
                    <a:pt x="6188963" y="1524"/>
                  </a:lnTo>
                  <a:lnTo>
                    <a:pt x="6188963" y="6096"/>
                  </a:lnTo>
                  <a:lnTo>
                    <a:pt x="6187439" y="6096"/>
                  </a:lnTo>
                  <a:close/>
                </a:path>
                <a:path w="7226934" h="7619">
                  <a:moveTo>
                    <a:pt x="6230112" y="6096"/>
                  </a:moveTo>
                  <a:lnTo>
                    <a:pt x="6230112" y="1524"/>
                  </a:lnTo>
                  <a:lnTo>
                    <a:pt x="6231636" y="1524"/>
                  </a:lnTo>
                  <a:lnTo>
                    <a:pt x="6231636" y="6096"/>
                  </a:lnTo>
                  <a:lnTo>
                    <a:pt x="6230112" y="6096"/>
                  </a:lnTo>
                  <a:close/>
                </a:path>
                <a:path w="7226934" h="7619">
                  <a:moveTo>
                    <a:pt x="6224016" y="4572"/>
                  </a:moveTo>
                  <a:lnTo>
                    <a:pt x="6224016" y="3048"/>
                  </a:lnTo>
                  <a:lnTo>
                    <a:pt x="6227063" y="0"/>
                  </a:lnTo>
                  <a:lnTo>
                    <a:pt x="6230112" y="0"/>
                  </a:lnTo>
                  <a:lnTo>
                    <a:pt x="6230112" y="7620"/>
                  </a:lnTo>
                  <a:lnTo>
                    <a:pt x="6227063" y="7620"/>
                  </a:lnTo>
                  <a:lnTo>
                    <a:pt x="6224016" y="4572"/>
                  </a:lnTo>
                  <a:close/>
                </a:path>
                <a:path w="7226934" h="7619">
                  <a:moveTo>
                    <a:pt x="6260592" y="4572"/>
                  </a:moveTo>
                  <a:lnTo>
                    <a:pt x="6260592" y="3048"/>
                  </a:lnTo>
                  <a:lnTo>
                    <a:pt x="6263639" y="0"/>
                  </a:lnTo>
                  <a:lnTo>
                    <a:pt x="6266688" y="0"/>
                  </a:lnTo>
                  <a:lnTo>
                    <a:pt x="6268212" y="1524"/>
                  </a:lnTo>
                  <a:lnTo>
                    <a:pt x="6268212" y="6096"/>
                  </a:lnTo>
                  <a:lnTo>
                    <a:pt x="6266688" y="7620"/>
                  </a:lnTo>
                  <a:lnTo>
                    <a:pt x="6263639" y="7620"/>
                  </a:lnTo>
                  <a:lnTo>
                    <a:pt x="6260592" y="4572"/>
                  </a:lnTo>
                  <a:close/>
                </a:path>
                <a:path w="7226934" h="7619">
                  <a:moveTo>
                    <a:pt x="6298692" y="6096"/>
                  </a:moveTo>
                  <a:lnTo>
                    <a:pt x="6298692" y="1524"/>
                  </a:lnTo>
                  <a:lnTo>
                    <a:pt x="6300216" y="0"/>
                  </a:lnTo>
                  <a:lnTo>
                    <a:pt x="6303263" y="0"/>
                  </a:lnTo>
                  <a:lnTo>
                    <a:pt x="6304788" y="1524"/>
                  </a:lnTo>
                  <a:lnTo>
                    <a:pt x="6304788" y="6096"/>
                  </a:lnTo>
                  <a:lnTo>
                    <a:pt x="6303263" y="7620"/>
                  </a:lnTo>
                  <a:lnTo>
                    <a:pt x="6300216" y="7620"/>
                  </a:lnTo>
                  <a:lnTo>
                    <a:pt x="6298692" y="6096"/>
                  </a:lnTo>
                  <a:close/>
                </a:path>
                <a:path w="7226934" h="7619">
                  <a:moveTo>
                    <a:pt x="6336792" y="7620"/>
                  </a:moveTo>
                  <a:lnTo>
                    <a:pt x="6336792" y="0"/>
                  </a:lnTo>
                  <a:lnTo>
                    <a:pt x="6339839" y="0"/>
                  </a:lnTo>
                  <a:lnTo>
                    <a:pt x="6342888" y="3048"/>
                  </a:lnTo>
                  <a:lnTo>
                    <a:pt x="6342888" y="4572"/>
                  </a:lnTo>
                  <a:lnTo>
                    <a:pt x="6339839" y="7620"/>
                  </a:lnTo>
                  <a:lnTo>
                    <a:pt x="6336792" y="7620"/>
                  </a:lnTo>
                  <a:close/>
                </a:path>
                <a:path w="7226934" h="7619">
                  <a:moveTo>
                    <a:pt x="6335268" y="6096"/>
                  </a:moveTo>
                  <a:lnTo>
                    <a:pt x="6335268" y="1524"/>
                  </a:lnTo>
                  <a:lnTo>
                    <a:pt x="6336792" y="1524"/>
                  </a:lnTo>
                  <a:lnTo>
                    <a:pt x="6336792" y="6096"/>
                  </a:lnTo>
                  <a:lnTo>
                    <a:pt x="6335268" y="6096"/>
                  </a:lnTo>
                  <a:close/>
                </a:path>
                <a:path w="7226934" h="7619">
                  <a:moveTo>
                    <a:pt x="6377939" y="6096"/>
                  </a:moveTo>
                  <a:lnTo>
                    <a:pt x="6377939" y="1524"/>
                  </a:lnTo>
                  <a:lnTo>
                    <a:pt x="6379463" y="1524"/>
                  </a:lnTo>
                  <a:lnTo>
                    <a:pt x="6379463" y="6096"/>
                  </a:lnTo>
                  <a:lnTo>
                    <a:pt x="6377939" y="6096"/>
                  </a:lnTo>
                  <a:close/>
                </a:path>
                <a:path w="7226934" h="7619">
                  <a:moveTo>
                    <a:pt x="6373368" y="7620"/>
                  </a:moveTo>
                  <a:lnTo>
                    <a:pt x="6373368" y="0"/>
                  </a:lnTo>
                  <a:lnTo>
                    <a:pt x="6377939" y="0"/>
                  </a:lnTo>
                  <a:lnTo>
                    <a:pt x="6377939" y="7620"/>
                  </a:lnTo>
                  <a:lnTo>
                    <a:pt x="6373368" y="7620"/>
                  </a:lnTo>
                  <a:close/>
                </a:path>
                <a:path w="7226934" h="7619">
                  <a:moveTo>
                    <a:pt x="6371844" y="6096"/>
                  </a:moveTo>
                  <a:lnTo>
                    <a:pt x="6371844" y="1524"/>
                  </a:lnTo>
                  <a:lnTo>
                    <a:pt x="6373368" y="1524"/>
                  </a:lnTo>
                  <a:lnTo>
                    <a:pt x="6373368" y="6096"/>
                  </a:lnTo>
                  <a:lnTo>
                    <a:pt x="6371844" y="6096"/>
                  </a:lnTo>
                  <a:close/>
                </a:path>
                <a:path w="7226934" h="7619">
                  <a:moveTo>
                    <a:pt x="6414516" y="6096"/>
                  </a:moveTo>
                  <a:lnTo>
                    <a:pt x="6414516" y="1524"/>
                  </a:lnTo>
                  <a:lnTo>
                    <a:pt x="6416039" y="1524"/>
                  </a:lnTo>
                  <a:lnTo>
                    <a:pt x="6416039" y="6096"/>
                  </a:lnTo>
                  <a:lnTo>
                    <a:pt x="6414516" y="6096"/>
                  </a:lnTo>
                  <a:close/>
                </a:path>
                <a:path w="7226934" h="7619">
                  <a:moveTo>
                    <a:pt x="6409944" y="7620"/>
                  </a:moveTo>
                  <a:lnTo>
                    <a:pt x="6409944" y="0"/>
                  </a:lnTo>
                  <a:lnTo>
                    <a:pt x="6414516" y="0"/>
                  </a:lnTo>
                  <a:lnTo>
                    <a:pt x="6414516" y="7620"/>
                  </a:lnTo>
                  <a:lnTo>
                    <a:pt x="6409944" y="7620"/>
                  </a:lnTo>
                  <a:close/>
                </a:path>
                <a:path w="7226934" h="7619">
                  <a:moveTo>
                    <a:pt x="6408420" y="6096"/>
                  </a:moveTo>
                  <a:lnTo>
                    <a:pt x="6408420" y="1524"/>
                  </a:lnTo>
                  <a:lnTo>
                    <a:pt x="6409944" y="1524"/>
                  </a:lnTo>
                  <a:lnTo>
                    <a:pt x="6409944" y="6096"/>
                  </a:lnTo>
                  <a:lnTo>
                    <a:pt x="6408420" y="6096"/>
                  </a:lnTo>
                  <a:close/>
                </a:path>
                <a:path w="7226934" h="7619">
                  <a:moveTo>
                    <a:pt x="6451092" y="6096"/>
                  </a:moveTo>
                  <a:lnTo>
                    <a:pt x="6451092" y="1524"/>
                  </a:lnTo>
                  <a:lnTo>
                    <a:pt x="6452616" y="1524"/>
                  </a:lnTo>
                  <a:lnTo>
                    <a:pt x="6452616" y="6096"/>
                  </a:lnTo>
                  <a:lnTo>
                    <a:pt x="6451092" y="6096"/>
                  </a:lnTo>
                  <a:close/>
                </a:path>
                <a:path w="7226934" h="7619">
                  <a:moveTo>
                    <a:pt x="6444996" y="4572"/>
                  </a:moveTo>
                  <a:lnTo>
                    <a:pt x="6444996" y="3048"/>
                  </a:lnTo>
                  <a:lnTo>
                    <a:pt x="6448044" y="0"/>
                  </a:lnTo>
                  <a:lnTo>
                    <a:pt x="6451092" y="0"/>
                  </a:lnTo>
                  <a:lnTo>
                    <a:pt x="6451092" y="7620"/>
                  </a:lnTo>
                  <a:lnTo>
                    <a:pt x="6448044" y="7620"/>
                  </a:lnTo>
                  <a:lnTo>
                    <a:pt x="6444996" y="4572"/>
                  </a:lnTo>
                  <a:close/>
                </a:path>
                <a:path w="7226934" h="7619">
                  <a:moveTo>
                    <a:pt x="6483096" y="6096"/>
                  </a:moveTo>
                  <a:lnTo>
                    <a:pt x="6483096" y="1524"/>
                  </a:lnTo>
                  <a:lnTo>
                    <a:pt x="6484620" y="0"/>
                  </a:lnTo>
                  <a:lnTo>
                    <a:pt x="6487668" y="0"/>
                  </a:lnTo>
                  <a:lnTo>
                    <a:pt x="6489192" y="1524"/>
                  </a:lnTo>
                  <a:lnTo>
                    <a:pt x="6489192" y="6096"/>
                  </a:lnTo>
                  <a:lnTo>
                    <a:pt x="6487668" y="7620"/>
                  </a:lnTo>
                  <a:lnTo>
                    <a:pt x="6484620" y="7620"/>
                  </a:lnTo>
                  <a:lnTo>
                    <a:pt x="6483096" y="6096"/>
                  </a:lnTo>
                  <a:close/>
                </a:path>
                <a:path w="7226934" h="7619">
                  <a:moveTo>
                    <a:pt x="6519672" y="6096"/>
                  </a:moveTo>
                  <a:lnTo>
                    <a:pt x="6519672" y="1524"/>
                  </a:lnTo>
                  <a:lnTo>
                    <a:pt x="6521196" y="0"/>
                  </a:lnTo>
                  <a:lnTo>
                    <a:pt x="6524244" y="0"/>
                  </a:lnTo>
                  <a:lnTo>
                    <a:pt x="6527292" y="3048"/>
                  </a:lnTo>
                  <a:lnTo>
                    <a:pt x="6527292" y="4572"/>
                  </a:lnTo>
                  <a:lnTo>
                    <a:pt x="6524244" y="7620"/>
                  </a:lnTo>
                  <a:lnTo>
                    <a:pt x="6521196" y="7620"/>
                  </a:lnTo>
                  <a:lnTo>
                    <a:pt x="6519672" y="6096"/>
                  </a:lnTo>
                  <a:close/>
                </a:path>
                <a:path w="7226934" h="7619">
                  <a:moveTo>
                    <a:pt x="6562344" y="6096"/>
                  </a:moveTo>
                  <a:lnTo>
                    <a:pt x="6562344" y="1524"/>
                  </a:lnTo>
                  <a:lnTo>
                    <a:pt x="6563868" y="3048"/>
                  </a:lnTo>
                  <a:lnTo>
                    <a:pt x="6563868" y="4572"/>
                  </a:lnTo>
                  <a:lnTo>
                    <a:pt x="6562344" y="6096"/>
                  </a:lnTo>
                  <a:close/>
                </a:path>
                <a:path w="7226934" h="7619">
                  <a:moveTo>
                    <a:pt x="6557772" y="7620"/>
                  </a:moveTo>
                  <a:lnTo>
                    <a:pt x="6557772" y="0"/>
                  </a:lnTo>
                  <a:lnTo>
                    <a:pt x="6562344" y="0"/>
                  </a:lnTo>
                  <a:lnTo>
                    <a:pt x="6562344" y="7620"/>
                  </a:lnTo>
                  <a:lnTo>
                    <a:pt x="6557772" y="7620"/>
                  </a:lnTo>
                  <a:close/>
                </a:path>
                <a:path w="7226934" h="7619">
                  <a:moveTo>
                    <a:pt x="6556247" y="6096"/>
                  </a:moveTo>
                  <a:lnTo>
                    <a:pt x="6556247" y="1524"/>
                  </a:lnTo>
                  <a:lnTo>
                    <a:pt x="6557772" y="1524"/>
                  </a:lnTo>
                  <a:lnTo>
                    <a:pt x="6557772" y="6096"/>
                  </a:lnTo>
                  <a:lnTo>
                    <a:pt x="6556247" y="6096"/>
                  </a:lnTo>
                  <a:close/>
                </a:path>
                <a:path w="7226934" h="7619">
                  <a:moveTo>
                    <a:pt x="6598920" y="6096"/>
                  </a:moveTo>
                  <a:lnTo>
                    <a:pt x="6598920" y="1524"/>
                  </a:lnTo>
                  <a:lnTo>
                    <a:pt x="6600444" y="1524"/>
                  </a:lnTo>
                  <a:lnTo>
                    <a:pt x="6600444" y="6096"/>
                  </a:lnTo>
                  <a:lnTo>
                    <a:pt x="6598920" y="6096"/>
                  </a:lnTo>
                  <a:close/>
                </a:path>
                <a:path w="7226934" h="7619">
                  <a:moveTo>
                    <a:pt x="6594347" y="7620"/>
                  </a:moveTo>
                  <a:lnTo>
                    <a:pt x="6594347" y="0"/>
                  </a:lnTo>
                  <a:lnTo>
                    <a:pt x="6598920" y="0"/>
                  </a:lnTo>
                  <a:lnTo>
                    <a:pt x="6598920" y="7620"/>
                  </a:lnTo>
                  <a:lnTo>
                    <a:pt x="6594347" y="7620"/>
                  </a:lnTo>
                  <a:close/>
                </a:path>
                <a:path w="7226934" h="7619">
                  <a:moveTo>
                    <a:pt x="6592823" y="6096"/>
                  </a:moveTo>
                  <a:lnTo>
                    <a:pt x="6592823" y="1524"/>
                  </a:lnTo>
                  <a:lnTo>
                    <a:pt x="6594347" y="1524"/>
                  </a:lnTo>
                  <a:lnTo>
                    <a:pt x="6594347" y="6096"/>
                  </a:lnTo>
                  <a:lnTo>
                    <a:pt x="6592823" y="6096"/>
                  </a:lnTo>
                  <a:close/>
                </a:path>
                <a:path w="7226934" h="7619">
                  <a:moveTo>
                    <a:pt x="6635496" y="6096"/>
                  </a:moveTo>
                  <a:lnTo>
                    <a:pt x="6635496" y="1524"/>
                  </a:lnTo>
                  <a:lnTo>
                    <a:pt x="6637020" y="1524"/>
                  </a:lnTo>
                  <a:lnTo>
                    <a:pt x="6637020" y="6096"/>
                  </a:lnTo>
                  <a:lnTo>
                    <a:pt x="6635496" y="6096"/>
                  </a:lnTo>
                  <a:close/>
                </a:path>
                <a:path w="7226934" h="7619">
                  <a:moveTo>
                    <a:pt x="6630923" y="7620"/>
                  </a:moveTo>
                  <a:lnTo>
                    <a:pt x="6630923" y="0"/>
                  </a:lnTo>
                  <a:lnTo>
                    <a:pt x="6635496" y="0"/>
                  </a:lnTo>
                  <a:lnTo>
                    <a:pt x="6635496" y="7620"/>
                  </a:lnTo>
                  <a:lnTo>
                    <a:pt x="6630923" y="7620"/>
                  </a:lnTo>
                  <a:close/>
                </a:path>
                <a:path w="7226934" h="7619">
                  <a:moveTo>
                    <a:pt x="6629400" y="6096"/>
                  </a:moveTo>
                  <a:lnTo>
                    <a:pt x="6629400" y="1524"/>
                  </a:lnTo>
                  <a:lnTo>
                    <a:pt x="6630923" y="1524"/>
                  </a:lnTo>
                  <a:lnTo>
                    <a:pt x="6630923" y="6096"/>
                  </a:lnTo>
                  <a:lnTo>
                    <a:pt x="6629400" y="6096"/>
                  </a:lnTo>
                  <a:close/>
                </a:path>
                <a:path w="7226934" h="7619">
                  <a:moveTo>
                    <a:pt x="6672072" y="6096"/>
                  </a:moveTo>
                  <a:lnTo>
                    <a:pt x="6672072" y="1524"/>
                  </a:lnTo>
                  <a:lnTo>
                    <a:pt x="6673596" y="1524"/>
                  </a:lnTo>
                  <a:lnTo>
                    <a:pt x="6673596" y="6096"/>
                  </a:lnTo>
                  <a:lnTo>
                    <a:pt x="6672072" y="6096"/>
                  </a:lnTo>
                  <a:close/>
                </a:path>
                <a:path w="7226934" h="7619">
                  <a:moveTo>
                    <a:pt x="6665976" y="4572"/>
                  </a:moveTo>
                  <a:lnTo>
                    <a:pt x="6665976" y="3048"/>
                  </a:lnTo>
                  <a:lnTo>
                    <a:pt x="6669023" y="0"/>
                  </a:lnTo>
                  <a:lnTo>
                    <a:pt x="6672072" y="0"/>
                  </a:lnTo>
                  <a:lnTo>
                    <a:pt x="6672072" y="7620"/>
                  </a:lnTo>
                  <a:lnTo>
                    <a:pt x="6669023" y="7620"/>
                  </a:lnTo>
                  <a:lnTo>
                    <a:pt x="6665976" y="4572"/>
                  </a:lnTo>
                  <a:close/>
                </a:path>
                <a:path w="7226934" h="7619">
                  <a:moveTo>
                    <a:pt x="6704076" y="6096"/>
                  </a:moveTo>
                  <a:lnTo>
                    <a:pt x="6704076" y="1524"/>
                  </a:lnTo>
                  <a:lnTo>
                    <a:pt x="6705600" y="0"/>
                  </a:lnTo>
                  <a:lnTo>
                    <a:pt x="6708647" y="0"/>
                  </a:lnTo>
                  <a:lnTo>
                    <a:pt x="6710172" y="1524"/>
                  </a:lnTo>
                  <a:lnTo>
                    <a:pt x="6710172" y="6096"/>
                  </a:lnTo>
                  <a:lnTo>
                    <a:pt x="6708647" y="7620"/>
                  </a:lnTo>
                  <a:lnTo>
                    <a:pt x="6705600" y="7620"/>
                  </a:lnTo>
                  <a:lnTo>
                    <a:pt x="6704076" y="6096"/>
                  </a:lnTo>
                  <a:close/>
                </a:path>
                <a:path w="7226934" h="7619">
                  <a:moveTo>
                    <a:pt x="6740652" y="6096"/>
                  </a:moveTo>
                  <a:lnTo>
                    <a:pt x="6740652" y="1524"/>
                  </a:lnTo>
                  <a:lnTo>
                    <a:pt x="6742176" y="0"/>
                  </a:lnTo>
                  <a:lnTo>
                    <a:pt x="6745223" y="0"/>
                  </a:lnTo>
                  <a:lnTo>
                    <a:pt x="6748272" y="3048"/>
                  </a:lnTo>
                  <a:lnTo>
                    <a:pt x="6748272" y="4572"/>
                  </a:lnTo>
                  <a:lnTo>
                    <a:pt x="6745223" y="7620"/>
                  </a:lnTo>
                  <a:lnTo>
                    <a:pt x="6742176" y="7620"/>
                  </a:lnTo>
                  <a:lnTo>
                    <a:pt x="6740652" y="6096"/>
                  </a:lnTo>
                  <a:close/>
                </a:path>
                <a:path w="7226934" h="7619">
                  <a:moveTo>
                    <a:pt x="6783323" y="6096"/>
                  </a:moveTo>
                  <a:lnTo>
                    <a:pt x="6783323" y="1524"/>
                  </a:lnTo>
                  <a:lnTo>
                    <a:pt x="6784847" y="3048"/>
                  </a:lnTo>
                  <a:lnTo>
                    <a:pt x="6784847" y="4572"/>
                  </a:lnTo>
                  <a:lnTo>
                    <a:pt x="6783323" y="6096"/>
                  </a:lnTo>
                  <a:close/>
                </a:path>
                <a:path w="7226934" h="7619">
                  <a:moveTo>
                    <a:pt x="6778752" y="7620"/>
                  </a:moveTo>
                  <a:lnTo>
                    <a:pt x="6778752" y="0"/>
                  </a:lnTo>
                  <a:lnTo>
                    <a:pt x="6783323" y="0"/>
                  </a:lnTo>
                  <a:lnTo>
                    <a:pt x="6783323" y="7620"/>
                  </a:lnTo>
                  <a:lnTo>
                    <a:pt x="6778752" y="7620"/>
                  </a:lnTo>
                  <a:close/>
                </a:path>
                <a:path w="7226934" h="7619">
                  <a:moveTo>
                    <a:pt x="6777228" y="6096"/>
                  </a:moveTo>
                  <a:lnTo>
                    <a:pt x="6777228" y="1524"/>
                  </a:lnTo>
                  <a:lnTo>
                    <a:pt x="6778752" y="1524"/>
                  </a:lnTo>
                  <a:lnTo>
                    <a:pt x="6778752" y="6096"/>
                  </a:lnTo>
                  <a:lnTo>
                    <a:pt x="6777228" y="6096"/>
                  </a:lnTo>
                  <a:close/>
                </a:path>
                <a:path w="7226934" h="7619">
                  <a:moveTo>
                    <a:pt x="6819900" y="6096"/>
                  </a:moveTo>
                  <a:lnTo>
                    <a:pt x="6819900" y="1524"/>
                  </a:lnTo>
                  <a:lnTo>
                    <a:pt x="6821423" y="1524"/>
                  </a:lnTo>
                  <a:lnTo>
                    <a:pt x="6821423" y="6096"/>
                  </a:lnTo>
                  <a:lnTo>
                    <a:pt x="6819900" y="6096"/>
                  </a:lnTo>
                  <a:close/>
                </a:path>
                <a:path w="7226934" h="7619">
                  <a:moveTo>
                    <a:pt x="6815328" y="7620"/>
                  </a:moveTo>
                  <a:lnTo>
                    <a:pt x="6815328" y="0"/>
                  </a:lnTo>
                  <a:lnTo>
                    <a:pt x="6819900" y="0"/>
                  </a:lnTo>
                  <a:lnTo>
                    <a:pt x="6819900" y="7620"/>
                  </a:lnTo>
                  <a:lnTo>
                    <a:pt x="6815328" y="7620"/>
                  </a:lnTo>
                  <a:close/>
                </a:path>
                <a:path w="7226934" h="7619">
                  <a:moveTo>
                    <a:pt x="6813804" y="6096"/>
                  </a:moveTo>
                  <a:lnTo>
                    <a:pt x="6813804" y="1524"/>
                  </a:lnTo>
                  <a:lnTo>
                    <a:pt x="6815328" y="1524"/>
                  </a:lnTo>
                  <a:lnTo>
                    <a:pt x="6815328" y="6096"/>
                  </a:lnTo>
                  <a:lnTo>
                    <a:pt x="6813804" y="6096"/>
                  </a:lnTo>
                  <a:close/>
                </a:path>
                <a:path w="7226934" h="7619">
                  <a:moveTo>
                    <a:pt x="6856476" y="6096"/>
                  </a:moveTo>
                  <a:lnTo>
                    <a:pt x="6856476" y="1524"/>
                  </a:lnTo>
                  <a:lnTo>
                    <a:pt x="6858000" y="1524"/>
                  </a:lnTo>
                  <a:lnTo>
                    <a:pt x="6858000" y="6096"/>
                  </a:lnTo>
                  <a:lnTo>
                    <a:pt x="6856476" y="6096"/>
                  </a:lnTo>
                  <a:close/>
                </a:path>
                <a:path w="7226934" h="7619">
                  <a:moveTo>
                    <a:pt x="6851904" y="7620"/>
                  </a:moveTo>
                  <a:lnTo>
                    <a:pt x="6851904" y="0"/>
                  </a:lnTo>
                  <a:lnTo>
                    <a:pt x="6856476" y="0"/>
                  </a:lnTo>
                  <a:lnTo>
                    <a:pt x="6856476" y="7620"/>
                  </a:lnTo>
                  <a:lnTo>
                    <a:pt x="6851904" y="7620"/>
                  </a:lnTo>
                  <a:close/>
                </a:path>
                <a:path w="7226934" h="7619">
                  <a:moveTo>
                    <a:pt x="6850380" y="6096"/>
                  </a:moveTo>
                  <a:lnTo>
                    <a:pt x="6850380" y="1524"/>
                  </a:lnTo>
                  <a:lnTo>
                    <a:pt x="6851904" y="1524"/>
                  </a:lnTo>
                  <a:lnTo>
                    <a:pt x="6851904" y="6096"/>
                  </a:lnTo>
                  <a:lnTo>
                    <a:pt x="6850380" y="6096"/>
                  </a:lnTo>
                  <a:close/>
                </a:path>
                <a:path w="7226934" h="7619">
                  <a:moveTo>
                    <a:pt x="6886955" y="4572"/>
                  </a:moveTo>
                  <a:lnTo>
                    <a:pt x="6886955" y="3048"/>
                  </a:lnTo>
                  <a:lnTo>
                    <a:pt x="6890004" y="0"/>
                  </a:lnTo>
                  <a:lnTo>
                    <a:pt x="6893052" y="0"/>
                  </a:lnTo>
                  <a:lnTo>
                    <a:pt x="6894576" y="1524"/>
                  </a:lnTo>
                  <a:lnTo>
                    <a:pt x="6894576" y="6096"/>
                  </a:lnTo>
                  <a:lnTo>
                    <a:pt x="6893052" y="7620"/>
                  </a:lnTo>
                  <a:lnTo>
                    <a:pt x="6890004" y="7620"/>
                  </a:lnTo>
                  <a:lnTo>
                    <a:pt x="6886955" y="4572"/>
                  </a:lnTo>
                  <a:close/>
                </a:path>
                <a:path w="7226934" h="7619">
                  <a:moveTo>
                    <a:pt x="6925055" y="6096"/>
                  </a:moveTo>
                  <a:lnTo>
                    <a:pt x="6925055" y="1524"/>
                  </a:lnTo>
                  <a:lnTo>
                    <a:pt x="6926580" y="0"/>
                  </a:lnTo>
                  <a:lnTo>
                    <a:pt x="6929628" y="0"/>
                  </a:lnTo>
                  <a:lnTo>
                    <a:pt x="6931152" y="1524"/>
                  </a:lnTo>
                  <a:lnTo>
                    <a:pt x="6931152" y="6096"/>
                  </a:lnTo>
                  <a:lnTo>
                    <a:pt x="6929628" y="7620"/>
                  </a:lnTo>
                  <a:lnTo>
                    <a:pt x="6926580" y="7620"/>
                  </a:lnTo>
                  <a:lnTo>
                    <a:pt x="6925055" y="6096"/>
                  </a:lnTo>
                  <a:close/>
                </a:path>
                <a:path w="7226934" h="7619">
                  <a:moveTo>
                    <a:pt x="6961632" y="6096"/>
                  </a:moveTo>
                  <a:lnTo>
                    <a:pt x="6961632" y="1524"/>
                  </a:lnTo>
                  <a:lnTo>
                    <a:pt x="6963156" y="0"/>
                  </a:lnTo>
                  <a:lnTo>
                    <a:pt x="6966204" y="0"/>
                  </a:lnTo>
                  <a:lnTo>
                    <a:pt x="6969252" y="3048"/>
                  </a:lnTo>
                  <a:lnTo>
                    <a:pt x="6969252" y="4572"/>
                  </a:lnTo>
                  <a:lnTo>
                    <a:pt x="6966204" y="7620"/>
                  </a:lnTo>
                  <a:lnTo>
                    <a:pt x="6963156" y="7620"/>
                  </a:lnTo>
                  <a:lnTo>
                    <a:pt x="6961632" y="6096"/>
                  </a:lnTo>
                  <a:close/>
                </a:path>
                <a:path w="7226934" h="7619">
                  <a:moveTo>
                    <a:pt x="7004304" y="6096"/>
                  </a:moveTo>
                  <a:lnTo>
                    <a:pt x="7004304" y="1524"/>
                  </a:lnTo>
                  <a:lnTo>
                    <a:pt x="7005828" y="3048"/>
                  </a:lnTo>
                  <a:lnTo>
                    <a:pt x="7005828" y="4572"/>
                  </a:lnTo>
                  <a:lnTo>
                    <a:pt x="7004304" y="6096"/>
                  </a:lnTo>
                  <a:close/>
                </a:path>
                <a:path w="7226934" h="7619">
                  <a:moveTo>
                    <a:pt x="6999732" y="7620"/>
                  </a:moveTo>
                  <a:lnTo>
                    <a:pt x="6999732" y="0"/>
                  </a:lnTo>
                  <a:lnTo>
                    <a:pt x="7004304" y="0"/>
                  </a:lnTo>
                  <a:lnTo>
                    <a:pt x="7004304" y="7620"/>
                  </a:lnTo>
                  <a:lnTo>
                    <a:pt x="6999732" y="7620"/>
                  </a:lnTo>
                  <a:close/>
                </a:path>
                <a:path w="7226934" h="7619">
                  <a:moveTo>
                    <a:pt x="6998208" y="6096"/>
                  </a:moveTo>
                  <a:lnTo>
                    <a:pt x="6998208" y="1524"/>
                  </a:lnTo>
                  <a:lnTo>
                    <a:pt x="6999732" y="1524"/>
                  </a:lnTo>
                  <a:lnTo>
                    <a:pt x="6999732" y="6096"/>
                  </a:lnTo>
                  <a:lnTo>
                    <a:pt x="6998208" y="6096"/>
                  </a:lnTo>
                  <a:close/>
                </a:path>
                <a:path w="7226934" h="7619">
                  <a:moveTo>
                    <a:pt x="7040880" y="6096"/>
                  </a:moveTo>
                  <a:lnTo>
                    <a:pt x="7040880" y="1524"/>
                  </a:lnTo>
                  <a:lnTo>
                    <a:pt x="7042404" y="1524"/>
                  </a:lnTo>
                  <a:lnTo>
                    <a:pt x="7042404" y="6096"/>
                  </a:lnTo>
                  <a:lnTo>
                    <a:pt x="7040880" y="6096"/>
                  </a:lnTo>
                  <a:close/>
                </a:path>
                <a:path w="7226934" h="7619">
                  <a:moveTo>
                    <a:pt x="7036308" y="7620"/>
                  </a:moveTo>
                  <a:lnTo>
                    <a:pt x="7036308" y="0"/>
                  </a:lnTo>
                  <a:lnTo>
                    <a:pt x="7040880" y="0"/>
                  </a:lnTo>
                  <a:lnTo>
                    <a:pt x="7040880" y="7620"/>
                  </a:lnTo>
                  <a:lnTo>
                    <a:pt x="7036308" y="7620"/>
                  </a:lnTo>
                  <a:close/>
                </a:path>
                <a:path w="7226934" h="7619">
                  <a:moveTo>
                    <a:pt x="7034784" y="6096"/>
                  </a:moveTo>
                  <a:lnTo>
                    <a:pt x="7034784" y="1524"/>
                  </a:lnTo>
                  <a:lnTo>
                    <a:pt x="7036308" y="1524"/>
                  </a:lnTo>
                  <a:lnTo>
                    <a:pt x="7036308" y="6096"/>
                  </a:lnTo>
                  <a:lnTo>
                    <a:pt x="7034784" y="6096"/>
                  </a:lnTo>
                  <a:close/>
                </a:path>
                <a:path w="7226934" h="7619">
                  <a:moveTo>
                    <a:pt x="7077456" y="6096"/>
                  </a:moveTo>
                  <a:lnTo>
                    <a:pt x="7077456" y="1524"/>
                  </a:lnTo>
                  <a:lnTo>
                    <a:pt x="7078980" y="1524"/>
                  </a:lnTo>
                  <a:lnTo>
                    <a:pt x="7078980" y="6096"/>
                  </a:lnTo>
                  <a:lnTo>
                    <a:pt x="7077456" y="6096"/>
                  </a:lnTo>
                  <a:close/>
                </a:path>
                <a:path w="7226934" h="7619">
                  <a:moveTo>
                    <a:pt x="7072884" y="7620"/>
                  </a:moveTo>
                  <a:lnTo>
                    <a:pt x="7072884" y="0"/>
                  </a:lnTo>
                  <a:lnTo>
                    <a:pt x="7077456" y="0"/>
                  </a:lnTo>
                  <a:lnTo>
                    <a:pt x="7077456" y="7620"/>
                  </a:lnTo>
                  <a:lnTo>
                    <a:pt x="7072884" y="7620"/>
                  </a:lnTo>
                  <a:close/>
                </a:path>
                <a:path w="7226934" h="7619">
                  <a:moveTo>
                    <a:pt x="7071360" y="6096"/>
                  </a:moveTo>
                  <a:lnTo>
                    <a:pt x="7071360" y="1524"/>
                  </a:lnTo>
                  <a:lnTo>
                    <a:pt x="7072884" y="1524"/>
                  </a:lnTo>
                  <a:lnTo>
                    <a:pt x="7072884" y="6096"/>
                  </a:lnTo>
                  <a:lnTo>
                    <a:pt x="7071360" y="6096"/>
                  </a:lnTo>
                  <a:close/>
                </a:path>
                <a:path w="7226934" h="7619">
                  <a:moveTo>
                    <a:pt x="7107936" y="4572"/>
                  </a:moveTo>
                  <a:lnTo>
                    <a:pt x="7107936" y="3048"/>
                  </a:lnTo>
                  <a:lnTo>
                    <a:pt x="7110984" y="0"/>
                  </a:lnTo>
                  <a:lnTo>
                    <a:pt x="7114032" y="0"/>
                  </a:lnTo>
                  <a:lnTo>
                    <a:pt x="7115556" y="1524"/>
                  </a:lnTo>
                  <a:lnTo>
                    <a:pt x="7115556" y="6096"/>
                  </a:lnTo>
                  <a:lnTo>
                    <a:pt x="7114032" y="7620"/>
                  </a:lnTo>
                  <a:lnTo>
                    <a:pt x="7110984" y="7620"/>
                  </a:lnTo>
                  <a:lnTo>
                    <a:pt x="7107936" y="4572"/>
                  </a:lnTo>
                  <a:close/>
                </a:path>
                <a:path w="7226934" h="7619">
                  <a:moveTo>
                    <a:pt x="7146036" y="6096"/>
                  </a:moveTo>
                  <a:lnTo>
                    <a:pt x="7146036" y="1524"/>
                  </a:lnTo>
                  <a:lnTo>
                    <a:pt x="7147560" y="0"/>
                  </a:lnTo>
                  <a:lnTo>
                    <a:pt x="7150608" y="0"/>
                  </a:lnTo>
                  <a:lnTo>
                    <a:pt x="7152132" y="1524"/>
                  </a:lnTo>
                  <a:lnTo>
                    <a:pt x="7152132" y="6096"/>
                  </a:lnTo>
                  <a:lnTo>
                    <a:pt x="7150608" y="7620"/>
                  </a:lnTo>
                  <a:lnTo>
                    <a:pt x="7147560" y="7620"/>
                  </a:lnTo>
                  <a:lnTo>
                    <a:pt x="7146036" y="6096"/>
                  </a:lnTo>
                  <a:close/>
                </a:path>
                <a:path w="7226934" h="7619">
                  <a:moveTo>
                    <a:pt x="7182612" y="6096"/>
                  </a:moveTo>
                  <a:lnTo>
                    <a:pt x="7182612" y="1524"/>
                  </a:lnTo>
                  <a:lnTo>
                    <a:pt x="7184136" y="0"/>
                  </a:lnTo>
                  <a:lnTo>
                    <a:pt x="7187184" y="0"/>
                  </a:lnTo>
                  <a:lnTo>
                    <a:pt x="7190232" y="3048"/>
                  </a:lnTo>
                  <a:lnTo>
                    <a:pt x="7190232" y="4572"/>
                  </a:lnTo>
                  <a:lnTo>
                    <a:pt x="7187184" y="7620"/>
                  </a:lnTo>
                  <a:lnTo>
                    <a:pt x="7184136" y="7620"/>
                  </a:lnTo>
                  <a:lnTo>
                    <a:pt x="7182612" y="6096"/>
                  </a:lnTo>
                  <a:close/>
                </a:path>
                <a:path w="7226934" h="7619">
                  <a:moveTo>
                    <a:pt x="7225284" y="6096"/>
                  </a:moveTo>
                  <a:lnTo>
                    <a:pt x="7225284" y="1524"/>
                  </a:lnTo>
                  <a:lnTo>
                    <a:pt x="7226808" y="1524"/>
                  </a:lnTo>
                  <a:lnTo>
                    <a:pt x="7226808" y="6096"/>
                  </a:lnTo>
                  <a:lnTo>
                    <a:pt x="7225284" y="6096"/>
                  </a:lnTo>
                  <a:close/>
                </a:path>
                <a:path w="7226934" h="7619">
                  <a:moveTo>
                    <a:pt x="7220712" y="7620"/>
                  </a:moveTo>
                  <a:lnTo>
                    <a:pt x="7220712" y="0"/>
                  </a:lnTo>
                  <a:lnTo>
                    <a:pt x="7225284" y="0"/>
                  </a:lnTo>
                  <a:lnTo>
                    <a:pt x="7225284" y="7620"/>
                  </a:lnTo>
                  <a:lnTo>
                    <a:pt x="7220712" y="7620"/>
                  </a:lnTo>
                  <a:close/>
                </a:path>
                <a:path w="7226934" h="7619">
                  <a:moveTo>
                    <a:pt x="7219188" y="6096"/>
                  </a:moveTo>
                  <a:lnTo>
                    <a:pt x="7219188" y="1524"/>
                  </a:lnTo>
                  <a:lnTo>
                    <a:pt x="7220712" y="1524"/>
                  </a:lnTo>
                  <a:lnTo>
                    <a:pt x="7220712" y="6096"/>
                  </a:lnTo>
                  <a:lnTo>
                    <a:pt x="7219188" y="6096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75487" y="1453895"/>
              <a:ext cx="128016" cy="64008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681215" y="1807476"/>
              <a:ext cx="6951345" cy="4380230"/>
            </a:xfrm>
            <a:custGeom>
              <a:avLst/>
              <a:gdLst/>
              <a:ahLst/>
              <a:cxnLst/>
              <a:rect l="l" t="t" r="r" b="b"/>
              <a:pathLst>
                <a:path w="6951345" h="4380230">
                  <a:moveTo>
                    <a:pt x="6950964" y="4351020"/>
                  </a:moveTo>
                  <a:lnTo>
                    <a:pt x="0" y="4351020"/>
                  </a:lnTo>
                  <a:lnTo>
                    <a:pt x="0" y="4379963"/>
                  </a:lnTo>
                  <a:lnTo>
                    <a:pt x="6950964" y="4379963"/>
                  </a:lnTo>
                  <a:lnTo>
                    <a:pt x="6950964" y="4351020"/>
                  </a:lnTo>
                  <a:close/>
                </a:path>
                <a:path w="6951345" h="4380230">
                  <a:moveTo>
                    <a:pt x="6950964" y="4317479"/>
                  </a:moveTo>
                  <a:lnTo>
                    <a:pt x="0" y="4317479"/>
                  </a:lnTo>
                  <a:lnTo>
                    <a:pt x="0" y="4346448"/>
                  </a:lnTo>
                  <a:lnTo>
                    <a:pt x="6950964" y="4346448"/>
                  </a:lnTo>
                  <a:lnTo>
                    <a:pt x="6950964" y="4317479"/>
                  </a:lnTo>
                  <a:close/>
                </a:path>
                <a:path w="6951345" h="4380230">
                  <a:moveTo>
                    <a:pt x="6950964" y="4283964"/>
                  </a:moveTo>
                  <a:lnTo>
                    <a:pt x="0" y="4283964"/>
                  </a:lnTo>
                  <a:lnTo>
                    <a:pt x="0" y="4312920"/>
                  </a:lnTo>
                  <a:lnTo>
                    <a:pt x="6950964" y="4312920"/>
                  </a:lnTo>
                  <a:lnTo>
                    <a:pt x="6950964" y="4283964"/>
                  </a:lnTo>
                  <a:close/>
                </a:path>
                <a:path w="6951345" h="4380230">
                  <a:moveTo>
                    <a:pt x="6950964" y="4250436"/>
                  </a:moveTo>
                  <a:lnTo>
                    <a:pt x="0" y="4250436"/>
                  </a:lnTo>
                  <a:lnTo>
                    <a:pt x="0" y="4279379"/>
                  </a:lnTo>
                  <a:lnTo>
                    <a:pt x="6950964" y="4279379"/>
                  </a:lnTo>
                  <a:lnTo>
                    <a:pt x="6950964" y="4250436"/>
                  </a:lnTo>
                  <a:close/>
                </a:path>
                <a:path w="6951345" h="4380230">
                  <a:moveTo>
                    <a:pt x="6950964" y="4216895"/>
                  </a:moveTo>
                  <a:lnTo>
                    <a:pt x="0" y="4216895"/>
                  </a:lnTo>
                  <a:lnTo>
                    <a:pt x="0" y="4244340"/>
                  </a:lnTo>
                  <a:lnTo>
                    <a:pt x="6950964" y="4244340"/>
                  </a:lnTo>
                  <a:lnTo>
                    <a:pt x="6950964" y="4216895"/>
                  </a:lnTo>
                  <a:close/>
                </a:path>
                <a:path w="6951345" h="4380230">
                  <a:moveTo>
                    <a:pt x="6950964" y="4183380"/>
                  </a:moveTo>
                  <a:lnTo>
                    <a:pt x="0" y="4183380"/>
                  </a:lnTo>
                  <a:lnTo>
                    <a:pt x="0" y="4210812"/>
                  </a:lnTo>
                  <a:lnTo>
                    <a:pt x="6950964" y="4210812"/>
                  </a:lnTo>
                  <a:lnTo>
                    <a:pt x="6950964" y="4183380"/>
                  </a:lnTo>
                  <a:close/>
                </a:path>
                <a:path w="6951345" h="4380230">
                  <a:moveTo>
                    <a:pt x="6950964" y="4148328"/>
                  </a:moveTo>
                  <a:lnTo>
                    <a:pt x="0" y="4148328"/>
                  </a:lnTo>
                  <a:lnTo>
                    <a:pt x="0" y="4177284"/>
                  </a:lnTo>
                  <a:lnTo>
                    <a:pt x="6950964" y="4177284"/>
                  </a:lnTo>
                  <a:lnTo>
                    <a:pt x="6950964" y="4148328"/>
                  </a:lnTo>
                  <a:close/>
                </a:path>
                <a:path w="6951345" h="4380230">
                  <a:moveTo>
                    <a:pt x="6950964" y="4114800"/>
                  </a:moveTo>
                  <a:lnTo>
                    <a:pt x="0" y="4114800"/>
                  </a:lnTo>
                  <a:lnTo>
                    <a:pt x="0" y="4143756"/>
                  </a:lnTo>
                  <a:lnTo>
                    <a:pt x="6950964" y="4143756"/>
                  </a:lnTo>
                  <a:lnTo>
                    <a:pt x="6950964" y="4114800"/>
                  </a:lnTo>
                  <a:close/>
                </a:path>
                <a:path w="6951345" h="4380230">
                  <a:moveTo>
                    <a:pt x="6950964" y="4081272"/>
                  </a:moveTo>
                  <a:lnTo>
                    <a:pt x="0" y="4081272"/>
                  </a:lnTo>
                  <a:lnTo>
                    <a:pt x="0" y="4110228"/>
                  </a:lnTo>
                  <a:lnTo>
                    <a:pt x="6950964" y="4110228"/>
                  </a:lnTo>
                  <a:lnTo>
                    <a:pt x="6950964" y="4081272"/>
                  </a:lnTo>
                  <a:close/>
                </a:path>
                <a:path w="6951345" h="4380230">
                  <a:moveTo>
                    <a:pt x="6950964" y="4047731"/>
                  </a:moveTo>
                  <a:lnTo>
                    <a:pt x="0" y="4047731"/>
                  </a:lnTo>
                  <a:lnTo>
                    <a:pt x="0" y="4076700"/>
                  </a:lnTo>
                  <a:lnTo>
                    <a:pt x="6950964" y="4076700"/>
                  </a:lnTo>
                  <a:lnTo>
                    <a:pt x="6950964" y="4047731"/>
                  </a:lnTo>
                  <a:close/>
                </a:path>
                <a:path w="6951345" h="4380230">
                  <a:moveTo>
                    <a:pt x="6950964" y="4014216"/>
                  </a:moveTo>
                  <a:lnTo>
                    <a:pt x="0" y="4014216"/>
                  </a:lnTo>
                  <a:lnTo>
                    <a:pt x="0" y="4043172"/>
                  </a:lnTo>
                  <a:lnTo>
                    <a:pt x="6950964" y="4043172"/>
                  </a:lnTo>
                  <a:lnTo>
                    <a:pt x="6950964" y="4014216"/>
                  </a:lnTo>
                  <a:close/>
                </a:path>
                <a:path w="6951345" h="4380230">
                  <a:moveTo>
                    <a:pt x="6950964" y="3980688"/>
                  </a:moveTo>
                  <a:lnTo>
                    <a:pt x="0" y="3980688"/>
                  </a:lnTo>
                  <a:lnTo>
                    <a:pt x="0" y="4009631"/>
                  </a:lnTo>
                  <a:lnTo>
                    <a:pt x="6950964" y="4009631"/>
                  </a:lnTo>
                  <a:lnTo>
                    <a:pt x="6950964" y="3980688"/>
                  </a:lnTo>
                  <a:close/>
                </a:path>
                <a:path w="6951345" h="4380230">
                  <a:moveTo>
                    <a:pt x="6950964" y="3947147"/>
                  </a:moveTo>
                  <a:lnTo>
                    <a:pt x="0" y="3947147"/>
                  </a:lnTo>
                  <a:lnTo>
                    <a:pt x="0" y="3974579"/>
                  </a:lnTo>
                  <a:lnTo>
                    <a:pt x="6950964" y="3974579"/>
                  </a:lnTo>
                  <a:lnTo>
                    <a:pt x="6950964" y="3947147"/>
                  </a:lnTo>
                  <a:close/>
                </a:path>
                <a:path w="6951345" h="4380230">
                  <a:moveTo>
                    <a:pt x="6950964" y="3913632"/>
                  </a:moveTo>
                  <a:lnTo>
                    <a:pt x="0" y="3913632"/>
                  </a:lnTo>
                  <a:lnTo>
                    <a:pt x="0" y="3941064"/>
                  </a:lnTo>
                  <a:lnTo>
                    <a:pt x="6950964" y="3941064"/>
                  </a:lnTo>
                  <a:lnTo>
                    <a:pt x="6950964" y="3913632"/>
                  </a:lnTo>
                  <a:close/>
                </a:path>
                <a:path w="6951345" h="4380230">
                  <a:moveTo>
                    <a:pt x="6950964" y="3878580"/>
                  </a:moveTo>
                  <a:lnTo>
                    <a:pt x="0" y="3878580"/>
                  </a:lnTo>
                  <a:lnTo>
                    <a:pt x="0" y="3907536"/>
                  </a:lnTo>
                  <a:lnTo>
                    <a:pt x="6950964" y="3907536"/>
                  </a:lnTo>
                  <a:lnTo>
                    <a:pt x="6950964" y="3878580"/>
                  </a:lnTo>
                  <a:close/>
                </a:path>
                <a:path w="6951345" h="4380230">
                  <a:moveTo>
                    <a:pt x="6950964" y="3845052"/>
                  </a:moveTo>
                  <a:lnTo>
                    <a:pt x="0" y="3845052"/>
                  </a:lnTo>
                  <a:lnTo>
                    <a:pt x="0" y="3873995"/>
                  </a:lnTo>
                  <a:lnTo>
                    <a:pt x="6950964" y="3873995"/>
                  </a:lnTo>
                  <a:lnTo>
                    <a:pt x="6950964" y="3845052"/>
                  </a:lnTo>
                  <a:close/>
                </a:path>
                <a:path w="6951345" h="4380230">
                  <a:moveTo>
                    <a:pt x="6950964" y="3777996"/>
                  </a:moveTo>
                  <a:lnTo>
                    <a:pt x="0" y="3777996"/>
                  </a:lnTo>
                  <a:lnTo>
                    <a:pt x="0" y="3806952"/>
                  </a:lnTo>
                  <a:lnTo>
                    <a:pt x="6950964" y="3806952"/>
                  </a:lnTo>
                  <a:lnTo>
                    <a:pt x="6950964" y="3777996"/>
                  </a:lnTo>
                  <a:close/>
                </a:path>
                <a:path w="6951345" h="4380230">
                  <a:moveTo>
                    <a:pt x="6950964" y="3710940"/>
                  </a:moveTo>
                  <a:lnTo>
                    <a:pt x="0" y="3710940"/>
                  </a:lnTo>
                  <a:lnTo>
                    <a:pt x="0" y="3738372"/>
                  </a:lnTo>
                  <a:lnTo>
                    <a:pt x="6950964" y="3738372"/>
                  </a:lnTo>
                  <a:lnTo>
                    <a:pt x="6950964" y="3710940"/>
                  </a:lnTo>
                  <a:close/>
                </a:path>
                <a:path w="6951345" h="4380230">
                  <a:moveTo>
                    <a:pt x="6950964" y="3677412"/>
                  </a:moveTo>
                  <a:lnTo>
                    <a:pt x="0" y="3677412"/>
                  </a:lnTo>
                  <a:lnTo>
                    <a:pt x="0" y="3704831"/>
                  </a:lnTo>
                  <a:lnTo>
                    <a:pt x="6950964" y="3704831"/>
                  </a:lnTo>
                  <a:lnTo>
                    <a:pt x="6950964" y="3677412"/>
                  </a:lnTo>
                  <a:close/>
                </a:path>
                <a:path w="6951345" h="4380230">
                  <a:moveTo>
                    <a:pt x="6950964" y="3642347"/>
                  </a:moveTo>
                  <a:lnTo>
                    <a:pt x="0" y="3642347"/>
                  </a:lnTo>
                  <a:lnTo>
                    <a:pt x="0" y="3671316"/>
                  </a:lnTo>
                  <a:lnTo>
                    <a:pt x="6950964" y="3671316"/>
                  </a:lnTo>
                  <a:lnTo>
                    <a:pt x="6950964" y="3642347"/>
                  </a:lnTo>
                  <a:close/>
                </a:path>
                <a:path w="6951345" h="4380230">
                  <a:moveTo>
                    <a:pt x="6950964" y="3575304"/>
                  </a:moveTo>
                  <a:lnTo>
                    <a:pt x="0" y="3575304"/>
                  </a:lnTo>
                  <a:lnTo>
                    <a:pt x="0" y="3604247"/>
                  </a:lnTo>
                  <a:lnTo>
                    <a:pt x="6950964" y="3604247"/>
                  </a:lnTo>
                  <a:lnTo>
                    <a:pt x="6950964" y="3575304"/>
                  </a:lnTo>
                  <a:close/>
                </a:path>
                <a:path w="6951345" h="4380230">
                  <a:moveTo>
                    <a:pt x="6950964" y="3541763"/>
                  </a:moveTo>
                  <a:lnTo>
                    <a:pt x="0" y="3541763"/>
                  </a:lnTo>
                  <a:lnTo>
                    <a:pt x="0" y="3570732"/>
                  </a:lnTo>
                  <a:lnTo>
                    <a:pt x="6950964" y="3570732"/>
                  </a:lnTo>
                  <a:lnTo>
                    <a:pt x="6950964" y="3541763"/>
                  </a:lnTo>
                  <a:close/>
                </a:path>
                <a:path w="6951345" h="4380230">
                  <a:moveTo>
                    <a:pt x="6950964" y="3474720"/>
                  </a:moveTo>
                  <a:lnTo>
                    <a:pt x="0" y="3474720"/>
                  </a:lnTo>
                  <a:lnTo>
                    <a:pt x="0" y="3503663"/>
                  </a:lnTo>
                  <a:lnTo>
                    <a:pt x="6950964" y="3503663"/>
                  </a:lnTo>
                  <a:lnTo>
                    <a:pt x="6950964" y="3474720"/>
                  </a:lnTo>
                  <a:close/>
                </a:path>
                <a:path w="6951345" h="4380230">
                  <a:moveTo>
                    <a:pt x="6950964" y="3441179"/>
                  </a:moveTo>
                  <a:lnTo>
                    <a:pt x="0" y="3441179"/>
                  </a:lnTo>
                  <a:lnTo>
                    <a:pt x="0" y="3468611"/>
                  </a:lnTo>
                  <a:lnTo>
                    <a:pt x="6950964" y="3468611"/>
                  </a:lnTo>
                  <a:lnTo>
                    <a:pt x="6950964" y="3441179"/>
                  </a:lnTo>
                  <a:close/>
                </a:path>
                <a:path w="6951345" h="4380230">
                  <a:moveTo>
                    <a:pt x="6950964" y="3372612"/>
                  </a:moveTo>
                  <a:lnTo>
                    <a:pt x="0" y="3372612"/>
                  </a:lnTo>
                  <a:lnTo>
                    <a:pt x="0" y="3401568"/>
                  </a:lnTo>
                  <a:lnTo>
                    <a:pt x="6950964" y="3401568"/>
                  </a:lnTo>
                  <a:lnTo>
                    <a:pt x="6950964" y="3372612"/>
                  </a:lnTo>
                  <a:close/>
                </a:path>
                <a:path w="6951345" h="4380230">
                  <a:moveTo>
                    <a:pt x="6950964" y="3305556"/>
                  </a:moveTo>
                  <a:lnTo>
                    <a:pt x="0" y="3305556"/>
                  </a:lnTo>
                  <a:lnTo>
                    <a:pt x="0" y="3334512"/>
                  </a:lnTo>
                  <a:lnTo>
                    <a:pt x="6950964" y="3334512"/>
                  </a:lnTo>
                  <a:lnTo>
                    <a:pt x="6950964" y="3305556"/>
                  </a:lnTo>
                  <a:close/>
                </a:path>
                <a:path w="6951345" h="4380230">
                  <a:moveTo>
                    <a:pt x="6950964" y="3272028"/>
                  </a:moveTo>
                  <a:lnTo>
                    <a:pt x="0" y="3272028"/>
                  </a:lnTo>
                  <a:lnTo>
                    <a:pt x="0" y="3300984"/>
                  </a:lnTo>
                  <a:lnTo>
                    <a:pt x="6950964" y="3300984"/>
                  </a:lnTo>
                  <a:lnTo>
                    <a:pt x="6950964" y="3272028"/>
                  </a:lnTo>
                  <a:close/>
                </a:path>
                <a:path w="6951345" h="4380230">
                  <a:moveTo>
                    <a:pt x="6950964" y="3204972"/>
                  </a:moveTo>
                  <a:lnTo>
                    <a:pt x="0" y="3204972"/>
                  </a:lnTo>
                  <a:lnTo>
                    <a:pt x="0" y="3232404"/>
                  </a:lnTo>
                  <a:lnTo>
                    <a:pt x="6950964" y="3232404"/>
                  </a:lnTo>
                  <a:lnTo>
                    <a:pt x="6950964" y="3204972"/>
                  </a:lnTo>
                  <a:close/>
                </a:path>
                <a:path w="6951345" h="4380230">
                  <a:moveTo>
                    <a:pt x="6950964" y="3171431"/>
                  </a:moveTo>
                  <a:lnTo>
                    <a:pt x="0" y="3171431"/>
                  </a:lnTo>
                  <a:lnTo>
                    <a:pt x="0" y="3198863"/>
                  </a:lnTo>
                  <a:lnTo>
                    <a:pt x="6950964" y="3198863"/>
                  </a:lnTo>
                  <a:lnTo>
                    <a:pt x="6950964" y="3171431"/>
                  </a:lnTo>
                  <a:close/>
                </a:path>
                <a:path w="6951345" h="4380230">
                  <a:moveTo>
                    <a:pt x="6950964" y="3069336"/>
                  </a:moveTo>
                  <a:lnTo>
                    <a:pt x="0" y="3069336"/>
                  </a:lnTo>
                  <a:lnTo>
                    <a:pt x="0" y="3098279"/>
                  </a:lnTo>
                  <a:lnTo>
                    <a:pt x="6950964" y="3098279"/>
                  </a:lnTo>
                  <a:lnTo>
                    <a:pt x="6950964" y="3069336"/>
                  </a:lnTo>
                  <a:close/>
                </a:path>
                <a:path w="6951345" h="4380230">
                  <a:moveTo>
                    <a:pt x="6950964" y="3035808"/>
                  </a:moveTo>
                  <a:lnTo>
                    <a:pt x="0" y="3035808"/>
                  </a:lnTo>
                  <a:lnTo>
                    <a:pt x="0" y="3064764"/>
                  </a:lnTo>
                  <a:lnTo>
                    <a:pt x="6950964" y="3064764"/>
                  </a:lnTo>
                  <a:lnTo>
                    <a:pt x="6950964" y="3035808"/>
                  </a:lnTo>
                  <a:close/>
                </a:path>
                <a:path w="6951345" h="4380230">
                  <a:moveTo>
                    <a:pt x="6950964" y="2968752"/>
                  </a:moveTo>
                  <a:lnTo>
                    <a:pt x="0" y="2968752"/>
                  </a:lnTo>
                  <a:lnTo>
                    <a:pt x="0" y="2997708"/>
                  </a:lnTo>
                  <a:lnTo>
                    <a:pt x="6950964" y="2997708"/>
                  </a:lnTo>
                  <a:lnTo>
                    <a:pt x="6950964" y="2968752"/>
                  </a:lnTo>
                  <a:close/>
                </a:path>
                <a:path w="6951345" h="4380230">
                  <a:moveTo>
                    <a:pt x="6950964" y="2901696"/>
                  </a:moveTo>
                  <a:lnTo>
                    <a:pt x="0" y="2901696"/>
                  </a:lnTo>
                  <a:lnTo>
                    <a:pt x="0" y="2929128"/>
                  </a:lnTo>
                  <a:lnTo>
                    <a:pt x="6950964" y="2929128"/>
                  </a:lnTo>
                  <a:lnTo>
                    <a:pt x="6950964" y="2901696"/>
                  </a:lnTo>
                  <a:close/>
                </a:path>
                <a:path w="6951345" h="4380230">
                  <a:moveTo>
                    <a:pt x="6950964" y="2866644"/>
                  </a:moveTo>
                  <a:lnTo>
                    <a:pt x="0" y="2866644"/>
                  </a:lnTo>
                  <a:lnTo>
                    <a:pt x="0" y="2895600"/>
                  </a:lnTo>
                  <a:lnTo>
                    <a:pt x="6950964" y="2895600"/>
                  </a:lnTo>
                  <a:lnTo>
                    <a:pt x="6950964" y="2866644"/>
                  </a:lnTo>
                  <a:close/>
                </a:path>
                <a:path w="6951345" h="4380230">
                  <a:moveTo>
                    <a:pt x="6950964" y="2766060"/>
                  </a:moveTo>
                  <a:lnTo>
                    <a:pt x="0" y="2766060"/>
                  </a:lnTo>
                  <a:lnTo>
                    <a:pt x="0" y="2795016"/>
                  </a:lnTo>
                  <a:lnTo>
                    <a:pt x="6950964" y="2795016"/>
                  </a:lnTo>
                  <a:lnTo>
                    <a:pt x="6950964" y="2766060"/>
                  </a:lnTo>
                  <a:close/>
                </a:path>
                <a:path w="6951345" h="4380230">
                  <a:moveTo>
                    <a:pt x="6950964" y="2732532"/>
                  </a:moveTo>
                  <a:lnTo>
                    <a:pt x="0" y="2732532"/>
                  </a:lnTo>
                  <a:lnTo>
                    <a:pt x="0" y="2761488"/>
                  </a:lnTo>
                  <a:lnTo>
                    <a:pt x="6950964" y="2761488"/>
                  </a:lnTo>
                  <a:lnTo>
                    <a:pt x="6950964" y="2732532"/>
                  </a:lnTo>
                  <a:close/>
                </a:path>
                <a:path w="6951345" h="4380230">
                  <a:moveTo>
                    <a:pt x="6950964" y="2699004"/>
                  </a:moveTo>
                  <a:lnTo>
                    <a:pt x="0" y="2699004"/>
                  </a:lnTo>
                  <a:lnTo>
                    <a:pt x="0" y="2726436"/>
                  </a:lnTo>
                  <a:lnTo>
                    <a:pt x="6950964" y="2726436"/>
                  </a:lnTo>
                  <a:lnTo>
                    <a:pt x="6950964" y="2699004"/>
                  </a:lnTo>
                  <a:close/>
                </a:path>
                <a:path w="6951345" h="4380230">
                  <a:moveTo>
                    <a:pt x="6950964" y="2630424"/>
                  </a:moveTo>
                  <a:lnTo>
                    <a:pt x="0" y="2630424"/>
                  </a:lnTo>
                  <a:lnTo>
                    <a:pt x="0" y="2659380"/>
                  </a:lnTo>
                  <a:lnTo>
                    <a:pt x="6950964" y="2659380"/>
                  </a:lnTo>
                  <a:lnTo>
                    <a:pt x="6950964" y="2630424"/>
                  </a:lnTo>
                  <a:close/>
                </a:path>
                <a:path w="6951345" h="4380230">
                  <a:moveTo>
                    <a:pt x="6950964" y="2563368"/>
                  </a:moveTo>
                  <a:lnTo>
                    <a:pt x="0" y="2563368"/>
                  </a:lnTo>
                  <a:lnTo>
                    <a:pt x="0" y="2592324"/>
                  </a:lnTo>
                  <a:lnTo>
                    <a:pt x="6950964" y="2592324"/>
                  </a:lnTo>
                  <a:lnTo>
                    <a:pt x="6950964" y="2563368"/>
                  </a:lnTo>
                  <a:close/>
                </a:path>
                <a:path w="6951345" h="4380230">
                  <a:moveTo>
                    <a:pt x="6950964" y="2529827"/>
                  </a:moveTo>
                  <a:lnTo>
                    <a:pt x="0" y="2529827"/>
                  </a:lnTo>
                  <a:lnTo>
                    <a:pt x="0" y="2558796"/>
                  </a:lnTo>
                  <a:lnTo>
                    <a:pt x="6950964" y="2558796"/>
                  </a:lnTo>
                  <a:lnTo>
                    <a:pt x="6950964" y="2529827"/>
                  </a:lnTo>
                  <a:close/>
                </a:path>
                <a:path w="6951345" h="4380230">
                  <a:moveTo>
                    <a:pt x="6950964" y="2496312"/>
                  </a:moveTo>
                  <a:lnTo>
                    <a:pt x="0" y="2496312"/>
                  </a:lnTo>
                  <a:lnTo>
                    <a:pt x="0" y="2525268"/>
                  </a:lnTo>
                  <a:lnTo>
                    <a:pt x="6950964" y="2525268"/>
                  </a:lnTo>
                  <a:lnTo>
                    <a:pt x="6950964" y="2496312"/>
                  </a:lnTo>
                  <a:close/>
                </a:path>
                <a:path w="6951345" h="4380230">
                  <a:moveTo>
                    <a:pt x="6950964" y="2360676"/>
                  </a:moveTo>
                  <a:lnTo>
                    <a:pt x="0" y="2360676"/>
                  </a:lnTo>
                  <a:lnTo>
                    <a:pt x="0" y="2389632"/>
                  </a:lnTo>
                  <a:lnTo>
                    <a:pt x="6950964" y="2389632"/>
                  </a:lnTo>
                  <a:lnTo>
                    <a:pt x="6950964" y="2360676"/>
                  </a:lnTo>
                  <a:close/>
                </a:path>
                <a:path w="6951345" h="4380230">
                  <a:moveTo>
                    <a:pt x="6950964" y="2260092"/>
                  </a:moveTo>
                  <a:lnTo>
                    <a:pt x="0" y="2260092"/>
                  </a:lnTo>
                  <a:lnTo>
                    <a:pt x="0" y="2289035"/>
                  </a:lnTo>
                  <a:lnTo>
                    <a:pt x="6950964" y="2289035"/>
                  </a:lnTo>
                  <a:lnTo>
                    <a:pt x="6950964" y="2260092"/>
                  </a:lnTo>
                  <a:close/>
                </a:path>
                <a:path w="6951345" h="4380230">
                  <a:moveTo>
                    <a:pt x="6950964" y="2193036"/>
                  </a:moveTo>
                  <a:lnTo>
                    <a:pt x="0" y="2193036"/>
                  </a:lnTo>
                  <a:lnTo>
                    <a:pt x="0" y="2220468"/>
                  </a:lnTo>
                  <a:lnTo>
                    <a:pt x="6950964" y="2220468"/>
                  </a:lnTo>
                  <a:lnTo>
                    <a:pt x="6950964" y="2193036"/>
                  </a:lnTo>
                  <a:close/>
                </a:path>
                <a:path w="6951345" h="4380230">
                  <a:moveTo>
                    <a:pt x="6950964" y="2159508"/>
                  </a:moveTo>
                  <a:lnTo>
                    <a:pt x="0" y="2159508"/>
                  </a:lnTo>
                  <a:lnTo>
                    <a:pt x="0" y="2186927"/>
                  </a:lnTo>
                  <a:lnTo>
                    <a:pt x="6950964" y="2186927"/>
                  </a:lnTo>
                  <a:lnTo>
                    <a:pt x="6950964" y="2159508"/>
                  </a:lnTo>
                  <a:close/>
                </a:path>
                <a:path w="6951345" h="4380230">
                  <a:moveTo>
                    <a:pt x="6950964" y="2023872"/>
                  </a:moveTo>
                  <a:lnTo>
                    <a:pt x="0" y="2023872"/>
                  </a:lnTo>
                  <a:lnTo>
                    <a:pt x="0" y="2052828"/>
                  </a:lnTo>
                  <a:lnTo>
                    <a:pt x="6950964" y="2052828"/>
                  </a:lnTo>
                  <a:lnTo>
                    <a:pt x="6950964" y="2023872"/>
                  </a:lnTo>
                  <a:close/>
                </a:path>
                <a:path w="6951345" h="4380230">
                  <a:moveTo>
                    <a:pt x="6950964" y="1787652"/>
                  </a:moveTo>
                  <a:lnTo>
                    <a:pt x="0" y="1787652"/>
                  </a:lnTo>
                  <a:lnTo>
                    <a:pt x="0" y="1816608"/>
                  </a:lnTo>
                  <a:lnTo>
                    <a:pt x="6950964" y="1816608"/>
                  </a:lnTo>
                  <a:lnTo>
                    <a:pt x="6950964" y="1787652"/>
                  </a:lnTo>
                  <a:close/>
                </a:path>
                <a:path w="6951345" h="4380230">
                  <a:moveTo>
                    <a:pt x="6950964" y="1687068"/>
                  </a:moveTo>
                  <a:lnTo>
                    <a:pt x="0" y="1687068"/>
                  </a:lnTo>
                  <a:lnTo>
                    <a:pt x="0" y="1714500"/>
                  </a:lnTo>
                  <a:lnTo>
                    <a:pt x="6950964" y="1714500"/>
                  </a:lnTo>
                  <a:lnTo>
                    <a:pt x="6950964" y="1687068"/>
                  </a:lnTo>
                  <a:close/>
                </a:path>
                <a:path w="6951345" h="4380230">
                  <a:moveTo>
                    <a:pt x="6950964" y="1551432"/>
                  </a:moveTo>
                  <a:lnTo>
                    <a:pt x="0" y="1551432"/>
                  </a:lnTo>
                  <a:lnTo>
                    <a:pt x="0" y="1580388"/>
                  </a:lnTo>
                  <a:lnTo>
                    <a:pt x="6950964" y="1580388"/>
                  </a:lnTo>
                  <a:lnTo>
                    <a:pt x="6950964" y="1551432"/>
                  </a:lnTo>
                  <a:close/>
                </a:path>
                <a:path w="6951345" h="4380230">
                  <a:moveTo>
                    <a:pt x="6950964" y="1348727"/>
                  </a:moveTo>
                  <a:lnTo>
                    <a:pt x="0" y="1348727"/>
                  </a:lnTo>
                  <a:lnTo>
                    <a:pt x="0" y="1377696"/>
                  </a:lnTo>
                  <a:lnTo>
                    <a:pt x="6950964" y="1377696"/>
                  </a:lnTo>
                  <a:lnTo>
                    <a:pt x="6950964" y="1348727"/>
                  </a:lnTo>
                  <a:close/>
                </a:path>
                <a:path w="6951345" h="4380230">
                  <a:moveTo>
                    <a:pt x="6950964" y="1315212"/>
                  </a:moveTo>
                  <a:lnTo>
                    <a:pt x="0" y="1315212"/>
                  </a:lnTo>
                  <a:lnTo>
                    <a:pt x="0" y="1344168"/>
                  </a:lnTo>
                  <a:lnTo>
                    <a:pt x="6950964" y="1344168"/>
                  </a:lnTo>
                  <a:lnTo>
                    <a:pt x="6950964" y="1315212"/>
                  </a:lnTo>
                  <a:close/>
                </a:path>
                <a:path w="6951345" h="4380230">
                  <a:moveTo>
                    <a:pt x="6950964" y="1011936"/>
                  </a:moveTo>
                  <a:lnTo>
                    <a:pt x="0" y="1011936"/>
                  </a:lnTo>
                  <a:lnTo>
                    <a:pt x="0" y="1040892"/>
                  </a:lnTo>
                  <a:lnTo>
                    <a:pt x="6950964" y="1040892"/>
                  </a:lnTo>
                  <a:lnTo>
                    <a:pt x="6950964" y="1011936"/>
                  </a:lnTo>
                  <a:close/>
                </a:path>
                <a:path w="6951345" h="4380230">
                  <a:moveTo>
                    <a:pt x="6950964" y="675132"/>
                  </a:moveTo>
                  <a:lnTo>
                    <a:pt x="0" y="675132"/>
                  </a:lnTo>
                  <a:lnTo>
                    <a:pt x="0" y="702551"/>
                  </a:lnTo>
                  <a:lnTo>
                    <a:pt x="6950964" y="702551"/>
                  </a:lnTo>
                  <a:lnTo>
                    <a:pt x="6950964" y="675132"/>
                  </a:lnTo>
                  <a:close/>
                </a:path>
                <a:path w="6951345" h="4380230">
                  <a:moveTo>
                    <a:pt x="6950964" y="336804"/>
                  </a:moveTo>
                  <a:lnTo>
                    <a:pt x="0" y="336804"/>
                  </a:lnTo>
                  <a:lnTo>
                    <a:pt x="0" y="365760"/>
                  </a:lnTo>
                  <a:lnTo>
                    <a:pt x="6950964" y="365760"/>
                  </a:lnTo>
                  <a:lnTo>
                    <a:pt x="6950964" y="336804"/>
                  </a:lnTo>
                  <a:close/>
                </a:path>
                <a:path w="6951345" h="4380230">
                  <a:moveTo>
                    <a:pt x="6950964" y="0"/>
                  </a:moveTo>
                  <a:lnTo>
                    <a:pt x="0" y="0"/>
                  </a:lnTo>
                  <a:lnTo>
                    <a:pt x="0" y="28956"/>
                  </a:lnTo>
                  <a:lnTo>
                    <a:pt x="6950964" y="28956"/>
                  </a:lnTo>
                  <a:lnTo>
                    <a:pt x="6950964" y="0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13521" y="3393948"/>
              <a:ext cx="332486" cy="22402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478011" y="3453383"/>
              <a:ext cx="164592" cy="233172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8673083" y="3512819"/>
              <a:ext cx="85725" cy="35560"/>
            </a:xfrm>
            <a:custGeom>
              <a:avLst/>
              <a:gdLst/>
              <a:ahLst/>
              <a:cxnLst/>
              <a:rect l="l" t="t" r="r" b="b"/>
              <a:pathLst>
                <a:path w="85725" h="35560">
                  <a:moveTo>
                    <a:pt x="0" y="35052"/>
                  </a:moveTo>
                  <a:lnTo>
                    <a:pt x="0" y="0"/>
                  </a:lnTo>
                  <a:lnTo>
                    <a:pt x="85344" y="0"/>
                  </a:lnTo>
                  <a:lnTo>
                    <a:pt x="85344" y="35052"/>
                  </a:lnTo>
                  <a:lnTo>
                    <a:pt x="0" y="35052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122919" y="3809999"/>
              <a:ext cx="150875" cy="22707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295131" y="3872483"/>
              <a:ext cx="150876" cy="164592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8474951" y="3800868"/>
              <a:ext cx="231775" cy="233679"/>
            </a:xfrm>
            <a:custGeom>
              <a:avLst/>
              <a:gdLst/>
              <a:ahLst/>
              <a:cxnLst/>
              <a:rect l="l" t="t" r="r" b="b"/>
              <a:pathLst>
                <a:path w="231775" h="233679">
                  <a:moveTo>
                    <a:pt x="48780" y="0"/>
                  </a:moveTo>
                  <a:lnTo>
                    <a:pt x="0" y="0"/>
                  </a:lnTo>
                  <a:lnTo>
                    <a:pt x="0" y="233172"/>
                  </a:lnTo>
                  <a:lnTo>
                    <a:pt x="48780" y="233172"/>
                  </a:lnTo>
                  <a:lnTo>
                    <a:pt x="48780" y="0"/>
                  </a:lnTo>
                  <a:close/>
                </a:path>
                <a:path w="231775" h="233679">
                  <a:moveTo>
                    <a:pt x="138696" y="0"/>
                  </a:moveTo>
                  <a:lnTo>
                    <a:pt x="88392" y="0"/>
                  </a:lnTo>
                  <a:lnTo>
                    <a:pt x="88392" y="233172"/>
                  </a:lnTo>
                  <a:lnTo>
                    <a:pt x="138696" y="233172"/>
                  </a:lnTo>
                  <a:lnTo>
                    <a:pt x="138696" y="0"/>
                  </a:lnTo>
                  <a:close/>
                </a:path>
                <a:path w="231775" h="233679">
                  <a:moveTo>
                    <a:pt x="227076" y="76187"/>
                  </a:moveTo>
                  <a:lnTo>
                    <a:pt x="178308" y="76187"/>
                  </a:lnTo>
                  <a:lnTo>
                    <a:pt x="178308" y="233159"/>
                  </a:lnTo>
                  <a:lnTo>
                    <a:pt x="227076" y="233159"/>
                  </a:lnTo>
                  <a:lnTo>
                    <a:pt x="227076" y="76187"/>
                  </a:lnTo>
                  <a:close/>
                </a:path>
                <a:path w="231775" h="233679">
                  <a:moveTo>
                    <a:pt x="231648" y="18275"/>
                  </a:moveTo>
                  <a:lnTo>
                    <a:pt x="228600" y="12179"/>
                  </a:lnTo>
                  <a:lnTo>
                    <a:pt x="224028" y="7607"/>
                  </a:lnTo>
                  <a:lnTo>
                    <a:pt x="217932" y="3035"/>
                  </a:lnTo>
                  <a:lnTo>
                    <a:pt x="211836" y="1511"/>
                  </a:lnTo>
                  <a:lnTo>
                    <a:pt x="195072" y="1511"/>
                  </a:lnTo>
                  <a:lnTo>
                    <a:pt x="188976" y="3035"/>
                  </a:lnTo>
                  <a:lnTo>
                    <a:pt x="182880" y="7607"/>
                  </a:lnTo>
                  <a:lnTo>
                    <a:pt x="178308" y="12179"/>
                  </a:lnTo>
                  <a:lnTo>
                    <a:pt x="175260" y="18275"/>
                  </a:lnTo>
                  <a:lnTo>
                    <a:pt x="175260" y="33515"/>
                  </a:lnTo>
                  <a:lnTo>
                    <a:pt x="178308" y="38087"/>
                  </a:lnTo>
                  <a:lnTo>
                    <a:pt x="182880" y="44183"/>
                  </a:lnTo>
                  <a:lnTo>
                    <a:pt x="188976" y="48755"/>
                  </a:lnTo>
                  <a:lnTo>
                    <a:pt x="195072" y="50279"/>
                  </a:lnTo>
                  <a:lnTo>
                    <a:pt x="211836" y="50279"/>
                  </a:lnTo>
                  <a:lnTo>
                    <a:pt x="217932" y="48755"/>
                  </a:lnTo>
                  <a:lnTo>
                    <a:pt x="224028" y="44183"/>
                  </a:lnTo>
                  <a:lnTo>
                    <a:pt x="228600" y="39611"/>
                  </a:lnTo>
                  <a:lnTo>
                    <a:pt x="231648" y="33515"/>
                  </a:lnTo>
                  <a:lnTo>
                    <a:pt x="231648" y="18275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743188" y="3872483"/>
              <a:ext cx="150876" cy="16154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924543" y="3872483"/>
              <a:ext cx="163068" cy="23469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133588" y="4233671"/>
              <a:ext cx="161544" cy="21945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322564" y="4293108"/>
              <a:ext cx="283463" cy="16459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628888" y="4221480"/>
              <a:ext cx="163068" cy="23621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830056" y="4296155"/>
              <a:ext cx="152400" cy="161543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012935" y="4248911"/>
              <a:ext cx="393192" cy="208788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130540" y="4640580"/>
              <a:ext cx="342899" cy="30632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110728" y="5073395"/>
              <a:ext cx="367284" cy="224027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8510016" y="5059680"/>
              <a:ext cx="50800" cy="234950"/>
            </a:xfrm>
            <a:custGeom>
              <a:avLst/>
              <a:gdLst/>
              <a:ahLst/>
              <a:cxnLst/>
              <a:rect l="l" t="t" r="r" b="b"/>
              <a:pathLst>
                <a:path w="50800" h="234950">
                  <a:moveTo>
                    <a:pt x="0" y="234696"/>
                  </a:moveTo>
                  <a:lnTo>
                    <a:pt x="0" y="0"/>
                  </a:lnTo>
                  <a:lnTo>
                    <a:pt x="50291" y="0"/>
                  </a:lnTo>
                  <a:lnTo>
                    <a:pt x="50291" y="234696"/>
                  </a:lnTo>
                  <a:lnTo>
                    <a:pt x="0" y="234696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596883" y="5135880"/>
              <a:ext cx="152400" cy="161543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790431" y="5132831"/>
              <a:ext cx="248411" cy="160019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067800" y="5132831"/>
              <a:ext cx="150876" cy="164592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9610343" y="1158239"/>
              <a:ext cx="266700" cy="5455920"/>
            </a:xfrm>
            <a:custGeom>
              <a:avLst/>
              <a:gdLst/>
              <a:ahLst/>
              <a:cxnLst/>
              <a:rect l="l" t="t" r="r" b="b"/>
              <a:pathLst>
                <a:path w="266700" h="5455920">
                  <a:moveTo>
                    <a:pt x="0" y="5455920"/>
                  </a:moveTo>
                  <a:lnTo>
                    <a:pt x="0" y="0"/>
                  </a:lnTo>
                  <a:lnTo>
                    <a:pt x="266700" y="0"/>
                  </a:lnTo>
                  <a:lnTo>
                    <a:pt x="266700" y="5455920"/>
                  </a:lnTo>
                  <a:lnTo>
                    <a:pt x="0" y="5455920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9610343" y="1158239"/>
              <a:ext cx="9525" cy="5455920"/>
            </a:xfrm>
            <a:custGeom>
              <a:avLst/>
              <a:gdLst/>
              <a:ahLst/>
              <a:cxnLst/>
              <a:rect l="l" t="t" r="r" b="b"/>
              <a:pathLst>
                <a:path w="9525" h="5455920">
                  <a:moveTo>
                    <a:pt x="0" y="5455920"/>
                  </a:moveTo>
                  <a:lnTo>
                    <a:pt x="0" y="0"/>
                  </a:lnTo>
                  <a:lnTo>
                    <a:pt x="9143" y="0"/>
                  </a:lnTo>
                  <a:lnTo>
                    <a:pt x="9143" y="5455920"/>
                  </a:lnTo>
                  <a:lnTo>
                    <a:pt x="0" y="545592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9723119" y="1274063"/>
              <a:ext cx="52069" cy="58419"/>
            </a:xfrm>
            <a:custGeom>
              <a:avLst/>
              <a:gdLst/>
              <a:ahLst/>
              <a:cxnLst/>
              <a:rect l="l" t="t" r="r" b="b"/>
              <a:pathLst>
                <a:path w="52070" h="58419">
                  <a:moveTo>
                    <a:pt x="44196" y="1524"/>
                  </a:moveTo>
                  <a:lnTo>
                    <a:pt x="45720" y="0"/>
                  </a:lnTo>
                  <a:lnTo>
                    <a:pt x="48768" y="0"/>
                  </a:lnTo>
                  <a:lnTo>
                    <a:pt x="51816" y="3048"/>
                  </a:lnTo>
                  <a:lnTo>
                    <a:pt x="51816" y="6096"/>
                  </a:lnTo>
                  <a:lnTo>
                    <a:pt x="50292" y="7620"/>
                  </a:lnTo>
                  <a:lnTo>
                    <a:pt x="50292" y="3048"/>
                  </a:lnTo>
                  <a:lnTo>
                    <a:pt x="48768" y="3048"/>
                  </a:lnTo>
                  <a:lnTo>
                    <a:pt x="48768" y="1524"/>
                  </a:lnTo>
                  <a:lnTo>
                    <a:pt x="47244" y="1524"/>
                  </a:lnTo>
                  <a:lnTo>
                    <a:pt x="45720" y="3048"/>
                  </a:lnTo>
                  <a:lnTo>
                    <a:pt x="44196" y="1524"/>
                  </a:lnTo>
                  <a:close/>
                </a:path>
                <a:path w="52070" h="58419">
                  <a:moveTo>
                    <a:pt x="26720" y="29822"/>
                  </a:moveTo>
                  <a:lnTo>
                    <a:pt x="27432" y="30384"/>
                  </a:lnTo>
                  <a:lnTo>
                    <a:pt x="50292" y="51816"/>
                  </a:lnTo>
                  <a:lnTo>
                    <a:pt x="51816" y="53340"/>
                  </a:lnTo>
                  <a:lnTo>
                    <a:pt x="51816" y="54864"/>
                  </a:lnTo>
                  <a:lnTo>
                    <a:pt x="50292" y="56388"/>
                  </a:lnTo>
                  <a:lnTo>
                    <a:pt x="50292" y="54864"/>
                  </a:lnTo>
                  <a:lnTo>
                    <a:pt x="47244" y="51816"/>
                  </a:lnTo>
                  <a:lnTo>
                    <a:pt x="45720" y="50088"/>
                  </a:lnTo>
                  <a:lnTo>
                    <a:pt x="26720" y="29822"/>
                  </a:lnTo>
                  <a:close/>
                </a:path>
                <a:path w="52070" h="58419">
                  <a:moveTo>
                    <a:pt x="21336" y="30480"/>
                  </a:moveTo>
                  <a:lnTo>
                    <a:pt x="21336" y="28956"/>
                  </a:lnTo>
                  <a:lnTo>
                    <a:pt x="47244" y="3048"/>
                  </a:lnTo>
                  <a:lnTo>
                    <a:pt x="50292" y="3048"/>
                  </a:lnTo>
                  <a:lnTo>
                    <a:pt x="50292" y="4572"/>
                  </a:lnTo>
                  <a:lnTo>
                    <a:pt x="48768" y="6096"/>
                  </a:lnTo>
                  <a:lnTo>
                    <a:pt x="48768" y="4572"/>
                  </a:lnTo>
                  <a:lnTo>
                    <a:pt x="24384" y="28956"/>
                  </a:lnTo>
                  <a:lnTo>
                    <a:pt x="24384" y="33348"/>
                  </a:lnTo>
                  <a:lnTo>
                    <a:pt x="21336" y="30480"/>
                  </a:lnTo>
                  <a:close/>
                </a:path>
                <a:path w="52070" h="58419">
                  <a:moveTo>
                    <a:pt x="48768" y="6096"/>
                  </a:moveTo>
                  <a:lnTo>
                    <a:pt x="50292" y="4572"/>
                  </a:lnTo>
                  <a:lnTo>
                    <a:pt x="50292" y="7620"/>
                  </a:lnTo>
                  <a:lnTo>
                    <a:pt x="48768" y="6096"/>
                  </a:lnTo>
                  <a:close/>
                </a:path>
                <a:path w="52070" h="58419">
                  <a:moveTo>
                    <a:pt x="25908" y="28956"/>
                  </a:moveTo>
                  <a:lnTo>
                    <a:pt x="48768" y="6096"/>
                  </a:lnTo>
                  <a:lnTo>
                    <a:pt x="50292" y="7620"/>
                  </a:lnTo>
                  <a:lnTo>
                    <a:pt x="26720" y="29718"/>
                  </a:lnTo>
                  <a:lnTo>
                    <a:pt x="25908" y="28956"/>
                  </a:lnTo>
                  <a:close/>
                </a:path>
                <a:path w="52070" h="58419">
                  <a:moveTo>
                    <a:pt x="24384" y="33348"/>
                  </a:moveTo>
                  <a:lnTo>
                    <a:pt x="24384" y="28956"/>
                  </a:lnTo>
                  <a:lnTo>
                    <a:pt x="45720" y="50292"/>
                  </a:lnTo>
                  <a:lnTo>
                    <a:pt x="47244" y="51714"/>
                  </a:lnTo>
                  <a:lnTo>
                    <a:pt x="48768" y="53340"/>
                  </a:lnTo>
                  <a:lnTo>
                    <a:pt x="50292" y="54864"/>
                  </a:lnTo>
                  <a:lnTo>
                    <a:pt x="48768" y="56388"/>
                  </a:lnTo>
                  <a:lnTo>
                    <a:pt x="48768" y="54864"/>
                  </a:lnTo>
                  <a:lnTo>
                    <a:pt x="47244" y="54864"/>
                  </a:lnTo>
                  <a:lnTo>
                    <a:pt x="24384" y="33348"/>
                  </a:lnTo>
                  <a:close/>
                </a:path>
                <a:path w="52070" h="58419">
                  <a:moveTo>
                    <a:pt x="48768" y="56388"/>
                  </a:moveTo>
                  <a:lnTo>
                    <a:pt x="50292" y="54864"/>
                  </a:lnTo>
                  <a:lnTo>
                    <a:pt x="50292" y="56388"/>
                  </a:lnTo>
                  <a:lnTo>
                    <a:pt x="48768" y="56388"/>
                  </a:lnTo>
                  <a:close/>
                </a:path>
                <a:path w="52070" h="58419">
                  <a:moveTo>
                    <a:pt x="18288" y="30480"/>
                  </a:moveTo>
                  <a:lnTo>
                    <a:pt x="18288" y="28956"/>
                  </a:lnTo>
                  <a:lnTo>
                    <a:pt x="19812" y="27432"/>
                  </a:lnTo>
                  <a:lnTo>
                    <a:pt x="19812" y="28956"/>
                  </a:lnTo>
                  <a:lnTo>
                    <a:pt x="21336" y="30480"/>
                  </a:lnTo>
                  <a:lnTo>
                    <a:pt x="45720" y="56388"/>
                  </a:lnTo>
                  <a:lnTo>
                    <a:pt x="50292" y="56388"/>
                  </a:lnTo>
                  <a:lnTo>
                    <a:pt x="48768" y="57912"/>
                  </a:lnTo>
                  <a:lnTo>
                    <a:pt x="45720" y="57912"/>
                  </a:lnTo>
                  <a:lnTo>
                    <a:pt x="18288" y="30480"/>
                  </a:lnTo>
                  <a:close/>
                </a:path>
                <a:path w="52070" h="58419">
                  <a:moveTo>
                    <a:pt x="48768" y="57912"/>
                  </a:moveTo>
                  <a:lnTo>
                    <a:pt x="50292" y="56388"/>
                  </a:lnTo>
                  <a:lnTo>
                    <a:pt x="50292" y="57912"/>
                  </a:lnTo>
                  <a:lnTo>
                    <a:pt x="48768" y="57912"/>
                  </a:lnTo>
                  <a:close/>
                </a:path>
                <a:path w="52070" h="58419">
                  <a:moveTo>
                    <a:pt x="19812" y="28956"/>
                  </a:moveTo>
                  <a:lnTo>
                    <a:pt x="47244" y="1524"/>
                  </a:lnTo>
                  <a:lnTo>
                    <a:pt x="48768" y="1524"/>
                  </a:lnTo>
                  <a:lnTo>
                    <a:pt x="48768" y="3048"/>
                  </a:lnTo>
                  <a:lnTo>
                    <a:pt x="47244" y="3048"/>
                  </a:lnTo>
                  <a:lnTo>
                    <a:pt x="21336" y="28956"/>
                  </a:lnTo>
                  <a:lnTo>
                    <a:pt x="21336" y="30480"/>
                  </a:lnTo>
                  <a:lnTo>
                    <a:pt x="19812" y="28956"/>
                  </a:lnTo>
                  <a:close/>
                </a:path>
                <a:path w="52070" h="58419">
                  <a:moveTo>
                    <a:pt x="24384" y="28956"/>
                  </a:moveTo>
                  <a:lnTo>
                    <a:pt x="48768" y="4572"/>
                  </a:lnTo>
                  <a:lnTo>
                    <a:pt x="48768" y="6096"/>
                  </a:lnTo>
                  <a:lnTo>
                    <a:pt x="25908" y="28956"/>
                  </a:lnTo>
                  <a:lnTo>
                    <a:pt x="25908" y="30480"/>
                  </a:lnTo>
                  <a:lnTo>
                    <a:pt x="24384" y="28956"/>
                  </a:lnTo>
                  <a:close/>
                </a:path>
                <a:path w="52070" h="58419">
                  <a:moveTo>
                    <a:pt x="45720" y="56388"/>
                  </a:moveTo>
                  <a:lnTo>
                    <a:pt x="47244" y="54864"/>
                  </a:lnTo>
                  <a:lnTo>
                    <a:pt x="48768" y="54864"/>
                  </a:lnTo>
                  <a:lnTo>
                    <a:pt x="48768" y="56388"/>
                  </a:lnTo>
                  <a:lnTo>
                    <a:pt x="45720" y="56388"/>
                  </a:lnTo>
                  <a:close/>
                </a:path>
                <a:path w="52070" h="58419">
                  <a:moveTo>
                    <a:pt x="25908" y="30480"/>
                  </a:moveTo>
                  <a:lnTo>
                    <a:pt x="26720" y="29822"/>
                  </a:lnTo>
                  <a:lnTo>
                    <a:pt x="47244" y="51714"/>
                  </a:lnTo>
                  <a:lnTo>
                    <a:pt x="45720" y="50292"/>
                  </a:lnTo>
                  <a:lnTo>
                    <a:pt x="25908" y="30480"/>
                  </a:lnTo>
                  <a:close/>
                </a:path>
                <a:path w="52070" h="58419">
                  <a:moveTo>
                    <a:pt x="21336" y="30480"/>
                  </a:moveTo>
                  <a:lnTo>
                    <a:pt x="47244" y="54864"/>
                  </a:lnTo>
                  <a:lnTo>
                    <a:pt x="45720" y="56388"/>
                  </a:lnTo>
                  <a:lnTo>
                    <a:pt x="21336" y="30480"/>
                  </a:lnTo>
                  <a:close/>
                </a:path>
                <a:path w="52070" h="58419">
                  <a:moveTo>
                    <a:pt x="19812" y="28956"/>
                  </a:moveTo>
                  <a:lnTo>
                    <a:pt x="19812" y="25908"/>
                  </a:lnTo>
                  <a:lnTo>
                    <a:pt x="44196" y="1524"/>
                  </a:lnTo>
                  <a:lnTo>
                    <a:pt x="45720" y="3048"/>
                  </a:lnTo>
                  <a:lnTo>
                    <a:pt x="19812" y="28956"/>
                  </a:lnTo>
                  <a:close/>
                </a:path>
                <a:path w="52070" h="58419">
                  <a:moveTo>
                    <a:pt x="25908" y="1524"/>
                  </a:moveTo>
                  <a:lnTo>
                    <a:pt x="28956" y="0"/>
                  </a:lnTo>
                  <a:lnTo>
                    <a:pt x="30480" y="0"/>
                  </a:lnTo>
                  <a:lnTo>
                    <a:pt x="33528" y="3048"/>
                  </a:lnTo>
                  <a:lnTo>
                    <a:pt x="33528" y="6096"/>
                  </a:lnTo>
                  <a:lnTo>
                    <a:pt x="32004" y="7620"/>
                  </a:lnTo>
                  <a:lnTo>
                    <a:pt x="32004" y="3048"/>
                  </a:lnTo>
                  <a:lnTo>
                    <a:pt x="30480" y="3048"/>
                  </a:lnTo>
                  <a:lnTo>
                    <a:pt x="30480" y="1524"/>
                  </a:lnTo>
                  <a:lnTo>
                    <a:pt x="28956" y="1524"/>
                  </a:lnTo>
                  <a:lnTo>
                    <a:pt x="27432" y="3048"/>
                  </a:lnTo>
                  <a:lnTo>
                    <a:pt x="27432" y="1524"/>
                  </a:lnTo>
                  <a:lnTo>
                    <a:pt x="26720" y="2193"/>
                  </a:lnTo>
                  <a:lnTo>
                    <a:pt x="26720" y="2336"/>
                  </a:lnTo>
                  <a:lnTo>
                    <a:pt x="25908" y="1524"/>
                  </a:lnTo>
                  <a:close/>
                </a:path>
                <a:path w="52070" h="58419">
                  <a:moveTo>
                    <a:pt x="9144" y="30581"/>
                  </a:moveTo>
                  <a:lnTo>
                    <a:pt x="9906" y="29718"/>
                  </a:lnTo>
                  <a:lnTo>
                    <a:pt x="33528" y="53340"/>
                  </a:lnTo>
                  <a:lnTo>
                    <a:pt x="33528" y="54864"/>
                  </a:lnTo>
                  <a:lnTo>
                    <a:pt x="32004" y="56388"/>
                  </a:lnTo>
                  <a:lnTo>
                    <a:pt x="32004" y="54864"/>
                  </a:lnTo>
                  <a:lnTo>
                    <a:pt x="28956" y="51816"/>
                  </a:lnTo>
                  <a:lnTo>
                    <a:pt x="27432" y="50088"/>
                  </a:lnTo>
                  <a:lnTo>
                    <a:pt x="9144" y="30581"/>
                  </a:lnTo>
                  <a:close/>
                </a:path>
                <a:path w="52070" h="58419">
                  <a:moveTo>
                    <a:pt x="3048" y="30480"/>
                  </a:moveTo>
                  <a:lnTo>
                    <a:pt x="3048" y="28956"/>
                  </a:lnTo>
                  <a:lnTo>
                    <a:pt x="28956" y="3048"/>
                  </a:lnTo>
                  <a:lnTo>
                    <a:pt x="32004" y="3048"/>
                  </a:lnTo>
                  <a:lnTo>
                    <a:pt x="32004" y="4572"/>
                  </a:lnTo>
                  <a:lnTo>
                    <a:pt x="30480" y="6096"/>
                  </a:lnTo>
                  <a:lnTo>
                    <a:pt x="30480" y="4572"/>
                  </a:lnTo>
                  <a:lnTo>
                    <a:pt x="6096" y="28956"/>
                  </a:lnTo>
                  <a:lnTo>
                    <a:pt x="6096" y="33348"/>
                  </a:lnTo>
                  <a:lnTo>
                    <a:pt x="3048" y="30480"/>
                  </a:lnTo>
                  <a:close/>
                </a:path>
                <a:path w="52070" h="58419">
                  <a:moveTo>
                    <a:pt x="30480" y="6096"/>
                  </a:moveTo>
                  <a:lnTo>
                    <a:pt x="32004" y="4572"/>
                  </a:lnTo>
                  <a:lnTo>
                    <a:pt x="32004" y="7620"/>
                  </a:lnTo>
                  <a:lnTo>
                    <a:pt x="30480" y="6096"/>
                  </a:lnTo>
                  <a:close/>
                </a:path>
                <a:path w="52070" h="58419">
                  <a:moveTo>
                    <a:pt x="7620" y="28956"/>
                  </a:moveTo>
                  <a:lnTo>
                    <a:pt x="30480" y="6096"/>
                  </a:lnTo>
                  <a:lnTo>
                    <a:pt x="32004" y="7620"/>
                  </a:lnTo>
                  <a:lnTo>
                    <a:pt x="9906" y="29718"/>
                  </a:lnTo>
                  <a:lnTo>
                    <a:pt x="9144" y="28956"/>
                  </a:lnTo>
                  <a:lnTo>
                    <a:pt x="7620" y="28956"/>
                  </a:lnTo>
                  <a:close/>
                </a:path>
                <a:path w="52070" h="58419">
                  <a:moveTo>
                    <a:pt x="6096" y="33348"/>
                  </a:moveTo>
                  <a:lnTo>
                    <a:pt x="6096" y="28956"/>
                  </a:lnTo>
                  <a:lnTo>
                    <a:pt x="27432" y="50292"/>
                  </a:lnTo>
                  <a:lnTo>
                    <a:pt x="28956" y="51714"/>
                  </a:lnTo>
                  <a:lnTo>
                    <a:pt x="30480" y="53340"/>
                  </a:lnTo>
                  <a:lnTo>
                    <a:pt x="32004" y="54864"/>
                  </a:lnTo>
                  <a:lnTo>
                    <a:pt x="30480" y="56388"/>
                  </a:lnTo>
                  <a:lnTo>
                    <a:pt x="30480" y="54864"/>
                  </a:lnTo>
                  <a:lnTo>
                    <a:pt x="28956" y="54864"/>
                  </a:lnTo>
                  <a:lnTo>
                    <a:pt x="6096" y="33348"/>
                  </a:lnTo>
                  <a:close/>
                </a:path>
                <a:path w="52070" h="58419">
                  <a:moveTo>
                    <a:pt x="30480" y="56388"/>
                  </a:moveTo>
                  <a:lnTo>
                    <a:pt x="32004" y="54864"/>
                  </a:lnTo>
                  <a:lnTo>
                    <a:pt x="32004" y="56388"/>
                  </a:lnTo>
                  <a:lnTo>
                    <a:pt x="30480" y="56388"/>
                  </a:lnTo>
                  <a:close/>
                </a:path>
                <a:path w="52070" h="58419">
                  <a:moveTo>
                    <a:pt x="27432" y="57912"/>
                  </a:moveTo>
                  <a:lnTo>
                    <a:pt x="27432" y="56388"/>
                  </a:lnTo>
                  <a:lnTo>
                    <a:pt x="32004" y="56388"/>
                  </a:lnTo>
                  <a:lnTo>
                    <a:pt x="30480" y="57912"/>
                  </a:lnTo>
                  <a:lnTo>
                    <a:pt x="27432" y="57912"/>
                  </a:lnTo>
                  <a:close/>
                </a:path>
                <a:path w="52070" h="58419">
                  <a:moveTo>
                    <a:pt x="30480" y="57912"/>
                  </a:moveTo>
                  <a:lnTo>
                    <a:pt x="32004" y="56388"/>
                  </a:lnTo>
                  <a:lnTo>
                    <a:pt x="32004" y="57912"/>
                  </a:lnTo>
                  <a:lnTo>
                    <a:pt x="30480" y="57912"/>
                  </a:lnTo>
                  <a:close/>
                </a:path>
                <a:path w="52070" h="58419">
                  <a:moveTo>
                    <a:pt x="1524" y="28956"/>
                  </a:moveTo>
                  <a:lnTo>
                    <a:pt x="28956" y="1524"/>
                  </a:lnTo>
                  <a:lnTo>
                    <a:pt x="30480" y="1524"/>
                  </a:lnTo>
                  <a:lnTo>
                    <a:pt x="30480" y="3048"/>
                  </a:lnTo>
                  <a:lnTo>
                    <a:pt x="28956" y="3048"/>
                  </a:lnTo>
                  <a:lnTo>
                    <a:pt x="3048" y="28956"/>
                  </a:lnTo>
                  <a:lnTo>
                    <a:pt x="3048" y="30480"/>
                  </a:lnTo>
                  <a:lnTo>
                    <a:pt x="1524" y="28956"/>
                  </a:lnTo>
                  <a:close/>
                </a:path>
                <a:path w="52070" h="58419">
                  <a:moveTo>
                    <a:pt x="6096" y="28956"/>
                  </a:moveTo>
                  <a:lnTo>
                    <a:pt x="30480" y="4572"/>
                  </a:lnTo>
                  <a:lnTo>
                    <a:pt x="30480" y="6096"/>
                  </a:lnTo>
                  <a:lnTo>
                    <a:pt x="7620" y="28956"/>
                  </a:lnTo>
                  <a:lnTo>
                    <a:pt x="7620" y="30480"/>
                  </a:lnTo>
                  <a:lnTo>
                    <a:pt x="6096" y="28956"/>
                  </a:lnTo>
                  <a:close/>
                </a:path>
                <a:path w="52070" h="58419">
                  <a:moveTo>
                    <a:pt x="27432" y="56388"/>
                  </a:moveTo>
                  <a:lnTo>
                    <a:pt x="28956" y="54864"/>
                  </a:lnTo>
                  <a:lnTo>
                    <a:pt x="30480" y="54864"/>
                  </a:lnTo>
                  <a:lnTo>
                    <a:pt x="30480" y="56388"/>
                  </a:lnTo>
                  <a:lnTo>
                    <a:pt x="27432" y="56388"/>
                  </a:lnTo>
                  <a:close/>
                </a:path>
                <a:path w="52070" h="58419">
                  <a:moveTo>
                    <a:pt x="7620" y="30480"/>
                  </a:moveTo>
                  <a:lnTo>
                    <a:pt x="7620" y="28956"/>
                  </a:lnTo>
                  <a:lnTo>
                    <a:pt x="28956" y="51714"/>
                  </a:lnTo>
                  <a:lnTo>
                    <a:pt x="27432" y="50292"/>
                  </a:lnTo>
                  <a:lnTo>
                    <a:pt x="7620" y="30480"/>
                  </a:lnTo>
                  <a:close/>
                </a:path>
                <a:path w="52070" h="58419">
                  <a:moveTo>
                    <a:pt x="3048" y="30480"/>
                  </a:moveTo>
                  <a:lnTo>
                    <a:pt x="28956" y="54864"/>
                  </a:lnTo>
                  <a:lnTo>
                    <a:pt x="27432" y="56388"/>
                  </a:lnTo>
                  <a:lnTo>
                    <a:pt x="26720" y="55718"/>
                  </a:lnTo>
                  <a:lnTo>
                    <a:pt x="25908" y="54768"/>
                  </a:lnTo>
                  <a:lnTo>
                    <a:pt x="3048" y="30480"/>
                  </a:lnTo>
                  <a:close/>
                </a:path>
                <a:path w="52070" h="58419">
                  <a:moveTo>
                    <a:pt x="1524" y="28956"/>
                  </a:moveTo>
                  <a:lnTo>
                    <a:pt x="1524" y="25908"/>
                  </a:lnTo>
                  <a:lnTo>
                    <a:pt x="27432" y="1524"/>
                  </a:lnTo>
                  <a:lnTo>
                    <a:pt x="27432" y="3048"/>
                  </a:lnTo>
                  <a:lnTo>
                    <a:pt x="26720" y="2336"/>
                  </a:lnTo>
                  <a:lnTo>
                    <a:pt x="26720" y="3759"/>
                  </a:lnTo>
                  <a:lnTo>
                    <a:pt x="1524" y="28956"/>
                  </a:lnTo>
                  <a:close/>
                </a:path>
                <a:path w="52070" h="58419">
                  <a:moveTo>
                    <a:pt x="26720" y="3759"/>
                  </a:moveTo>
                  <a:lnTo>
                    <a:pt x="26720" y="2336"/>
                  </a:lnTo>
                  <a:lnTo>
                    <a:pt x="27432" y="3048"/>
                  </a:lnTo>
                  <a:lnTo>
                    <a:pt x="26720" y="3759"/>
                  </a:lnTo>
                  <a:close/>
                </a:path>
                <a:path w="52070" h="58419">
                  <a:moveTo>
                    <a:pt x="25908" y="30480"/>
                  </a:moveTo>
                  <a:lnTo>
                    <a:pt x="25908" y="28956"/>
                  </a:lnTo>
                  <a:lnTo>
                    <a:pt x="26720" y="29822"/>
                  </a:lnTo>
                  <a:lnTo>
                    <a:pt x="25908" y="30480"/>
                  </a:lnTo>
                  <a:close/>
                </a:path>
                <a:path w="52070" h="58419">
                  <a:moveTo>
                    <a:pt x="0" y="30480"/>
                  </a:moveTo>
                  <a:lnTo>
                    <a:pt x="0" y="28956"/>
                  </a:lnTo>
                  <a:lnTo>
                    <a:pt x="1524" y="27432"/>
                  </a:lnTo>
                  <a:lnTo>
                    <a:pt x="1524" y="28956"/>
                  </a:lnTo>
                  <a:lnTo>
                    <a:pt x="3048" y="30480"/>
                  </a:lnTo>
                  <a:lnTo>
                    <a:pt x="26720" y="55632"/>
                  </a:lnTo>
                  <a:lnTo>
                    <a:pt x="25908" y="54953"/>
                  </a:lnTo>
                  <a:lnTo>
                    <a:pt x="1524" y="32004"/>
                  </a:lnTo>
                  <a:lnTo>
                    <a:pt x="0" y="30480"/>
                  </a:lnTo>
                  <a:close/>
                </a:path>
                <a:path w="52070" h="58419">
                  <a:moveTo>
                    <a:pt x="7620" y="28956"/>
                  </a:moveTo>
                  <a:lnTo>
                    <a:pt x="9144" y="28956"/>
                  </a:lnTo>
                  <a:lnTo>
                    <a:pt x="9906" y="29718"/>
                  </a:lnTo>
                  <a:lnTo>
                    <a:pt x="9144" y="30480"/>
                  </a:lnTo>
                  <a:lnTo>
                    <a:pt x="7620" y="289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685019" y="1463039"/>
              <a:ext cx="102108" cy="8061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10343" y="1412748"/>
            <a:ext cx="266700" cy="457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10343" y="2377439"/>
            <a:ext cx="266700" cy="5333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91084" y="1263396"/>
            <a:ext cx="7825740" cy="5238115"/>
            <a:chOff x="291084" y="1263396"/>
            <a:chExt cx="7825740" cy="523811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8703" y="1263396"/>
              <a:ext cx="2967228" cy="11277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91084" y="1409700"/>
              <a:ext cx="547370" cy="325120"/>
            </a:xfrm>
            <a:custGeom>
              <a:avLst/>
              <a:gdLst/>
              <a:ahLst/>
              <a:cxnLst/>
              <a:rect l="l" t="t" r="r" b="b"/>
              <a:pathLst>
                <a:path w="547369" h="325119">
                  <a:moveTo>
                    <a:pt x="0" y="324612"/>
                  </a:moveTo>
                  <a:lnTo>
                    <a:pt x="0" y="0"/>
                  </a:lnTo>
                  <a:lnTo>
                    <a:pt x="547115" y="0"/>
                  </a:lnTo>
                  <a:lnTo>
                    <a:pt x="547115" y="324612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E66B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2608" y="1411236"/>
              <a:ext cx="541020" cy="318770"/>
            </a:xfrm>
            <a:custGeom>
              <a:avLst/>
              <a:gdLst/>
              <a:ahLst/>
              <a:cxnLst/>
              <a:rect l="l" t="t" r="r" b="b"/>
              <a:pathLst>
                <a:path w="541019" h="318769">
                  <a:moveTo>
                    <a:pt x="54102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318516"/>
                  </a:lnTo>
                  <a:lnTo>
                    <a:pt x="2540" y="318516"/>
                  </a:lnTo>
                  <a:lnTo>
                    <a:pt x="2540" y="3048"/>
                  </a:lnTo>
                  <a:lnTo>
                    <a:pt x="541020" y="3048"/>
                  </a:lnTo>
                  <a:lnTo>
                    <a:pt x="541020" y="0"/>
                  </a:lnTo>
                  <a:close/>
                </a:path>
              </a:pathLst>
            </a:custGeom>
            <a:solidFill>
              <a:srgbClr val="E98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1084" y="1732787"/>
              <a:ext cx="547370" cy="325120"/>
            </a:xfrm>
            <a:custGeom>
              <a:avLst/>
              <a:gdLst/>
              <a:ahLst/>
              <a:cxnLst/>
              <a:rect l="l" t="t" r="r" b="b"/>
              <a:pathLst>
                <a:path w="547369" h="325119">
                  <a:moveTo>
                    <a:pt x="0" y="324612"/>
                  </a:moveTo>
                  <a:lnTo>
                    <a:pt x="0" y="0"/>
                  </a:lnTo>
                  <a:lnTo>
                    <a:pt x="547115" y="0"/>
                  </a:lnTo>
                  <a:lnTo>
                    <a:pt x="547115" y="324612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E66B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1084" y="1729740"/>
              <a:ext cx="544195" cy="5080"/>
            </a:xfrm>
            <a:custGeom>
              <a:avLst/>
              <a:gdLst/>
              <a:ahLst/>
              <a:cxnLst/>
              <a:rect l="l" t="t" r="r" b="b"/>
              <a:pathLst>
                <a:path w="544194" h="5080">
                  <a:moveTo>
                    <a:pt x="0" y="4571"/>
                  </a:moveTo>
                  <a:lnTo>
                    <a:pt x="0" y="0"/>
                  </a:lnTo>
                  <a:lnTo>
                    <a:pt x="544067" y="0"/>
                  </a:lnTo>
                  <a:lnTo>
                    <a:pt x="544067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2608" y="1734324"/>
              <a:ext cx="541020" cy="318770"/>
            </a:xfrm>
            <a:custGeom>
              <a:avLst/>
              <a:gdLst/>
              <a:ahLst/>
              <a:cxnLst/>
              <a:rect l="l" t="t" r="r" b="b"/>
              <a:pathLst>
                <a:path w="541019" h="318769">
                  <a:moveTo>
                    <a:pt x="54102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318516"/>
                  </a:lnTo>
                  <a:lnTo>
                    <a:pt x="2540" y="318516"/>
                  </a:lnTo>
                  <a:lnTo>
                    <a:pt x="2540" y="3048"/>
                  </a:lnTo>
                  <a:lnTo>
                    <a:pt x="541020" y="3048"/>
                  </a:lnTo>
                  <a:lnTo>
                    <a:pt x="541020" y="0"/>
                  </a:lnTo>
                  <a:close/>
                </a:path>
              </a:pathLst>
            </a:custGeom>
            <a:solidFill>
              <a:srgbClr val="E98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1084" y="2055875"/>
              <a:ext cx="547370" cy="325120"/>
            </a:xfrm>
            <a:custGeom>
              <a:avLst/>
              <a:gdLst/>
              <a:ahLst/>
              <a:cxnLst/>
              <a:rect l="l" t="t" r="r" b="b"/>
              <a:pathLst>
                <a:path w="547369" h="325119">
                  <a:moveTo>
                    <a:pt x="0" y="324612"/>
                  </a:moveTo>
                  <a:lnTo>
                    <a:pt x="0" y="0"/>
                  </a:lnTo>
                  <a:lnTo>
                    <a:pt x="547115" y="0"/>
                  </a:lnTo>
                  <a:lnTo>
                    <a:pt x="547115" y="324612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E66B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1084" y="2052828"/>
              <a:ext cx="544195" cy="5080"/>
            </a:xfrm>
            <a:custGeom>
              <a:avLst/>
              <a:gdLst/>
              <a:ahLst/>
              <a:cxnLst/>
              <a:rect l="l" t="t" r="r" b="b"/>
              <a:pathLst>
                <a:path w="544194" h="5080">
                  <a:moveTo>
                    <a:pt x="0" y="4571"/>
                  </a:moveTo>
                  <a:lnTo>
                    <a:pt x="0" y="0"/>
                  </a:lnTo>
                  <a:lnTo>
                    <a:pt x="544067" y="0"/>
                  </a:lnTo>
                  <a:lnTo>
                    <a:pt x="544067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92608" y="2057412"/>
              <a:ext cx="541020" cy="318770"/>
            </a:xfrm>
            <a:custGeom>
              <a:avLst/>
              <a:gdLst/>
              <a:ahLst/>
              <a:cxnLst/>
              <a:rect l="l" t="t" r="r" b="b"/>
              <a:pathLst>
                <a:path w="541019" h="318769">
                  <a:moveTo>
                    <a:pt x="54102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318516"/>
                  </a:lnTo>
                  <a:lnTo>
                    <a:pt x="2540" y="318516"/>
                  </a:lnTo>
                  <a:lnTo>
                    <a:pt x="2540" y="3048"/>
                  </a:lnTo>
                  <a:lnTo>
                    <a:pt x="541020" y="3048"/>
                  </a:lnTo>
                  <a:lnTo>
                    <a:pt x="541020" y="0"/>
                  </a:lnTo>
                  <a:close/>
                </a:path>
              </a:pathLst>
            </a:custGeom>
            <a:solidFill>
              <a:srgbClr val="E98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1084" y="2378963"/>
              <a:ext cx="547370" cy="325120"/>
            </a:xfrm>
            <a:custGeom>
              <a:avLst/>
              <a:gdLst/>
              <a:ahLst/>
              <a:cxnLst/>
              <a:rect l="l" t="t" r="r" b="b"/>
              <a:pathLst>
                <a:path w="547369" h="325119">
                  <a:moveTo>
                    <a:pt x="0" y="324612"/>
                  </a:moveTo>
                  <a:lnTo>
                    <a:pt x="0" y="0"/>
                  </a:lnTo>
                  <a:lnTo>
                    <a:pt x="547115" y="0"/>
                  </a:lnTo>
                  <a:lnTo>
                    <a:pt x="547115" y="324612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E66B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91084" y="2375916"/>
              <a:ext cx="544195" cy="5080"/>
            </a:xfrm>
            <a:custGeom>
              <a:avLst/>
              <a:gdLst/>
              <a:ahLst/>
              <a:cxnLst/>
              <a:rect l="l" t="t" r="r" b="b"/>
              <a:pathLst>
                <a:path w="544194" h="5080">
                  <a:moveTo>
                    <a:pt x="0" y="4571"/>
                  </a:moveTo>
                  <a:lnTo>
                    <a:pt x="0" y="0"/>
                  </a:lnTo>
                  <a:lnTo>
                    <a:pt x="544067" y="0"/>
                  </a:lnTo>
                  <a:lnTo>
                    <a:pt x="544067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92608" y="2380487"/>
              <a:ext cx="541020" cy="318770"/>
            </a:xfrm>
            <a:custGeom>
              <a:avLst/>
              <a:gdLst/>
              <a:ahLst/>
              <a:cxnLst/>
              <a:rect l="l" t="t" r="r" b="b"/>
              <a:pathLst>
                <a:path w="541019" h="318769">
                  <a:moveTo>
                    <a:pt x="54102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318516"/>
                  </a:lnTo>
                  <a:lnTo>
                    <a:pt x="2540" y="318516"/>
                  </a:lnTo>
                  <a:lnTo>
                    <a:pt x="2540" y="3048"/>
                  </a:lnTo>
                  <a:lnTo>
                    <a:pt x="541020" y="3048"/>
                  </a:lnTo>
                  <a:lnTo>
                    <a:pt x="541020" y="0"/>
                  </a:lnTo>
                  <a:close/>
                </a:path>
              </a:pathLst>
            </a:custGeom>
            <a:solidFill>
              <a:srgbClr val="E98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91084" y="2702051"/>
              <a:ext cx="547370" cy="325120"/>
            </a:xfrm>
            <a:custGeom>
              <a:avLst/>
              <a:gdLst/>
              <a:ahLst/>
              <a:cxnLst/>
              <a:rect l="l" t="t" r="r" b="b"/>
              <a:pathLst>
                <a:path w="547369" h="325119">
                  <a:moveTo>
                    <a:pt x="0" y="324612"/>
                  </a:moveTo>
                  <a:lnTo>
                    <a:pt x="0" y="0"/>
                  </a:lnTo>
                  <a:lnTo>
                    <a:pt x="547115" y="0"/>
                  </a:lnTo>
                  <a:lnTo>
                    <a:pt x="547115" y="324612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E66B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91084" y="2699003"/>
              <a:ext cx="544195" cy="5080"/>
            </a:xfrm>
            <a:custGeom>
              <a:avLst/>
              <a:gdLst/>
              <a:ahLst/>
              <a:cxnLst/>
              <a:rect l="l" t="t" r="r" b="b"/>
              <a:pathLst>
                <a:path w="544194" h="5080">
                  <a:moveTo>
                    <a:pt x="0" y="4572"/>
                  </a:moveTo>
                  <a:lnTo>
                    <a:pt x="0" y="0"/>
                  </a:lnTo>
                  <a:lnTo>
                    <a:pt x="544067" y="0"/>
                  </a:lnTo>
                  <a:lnTo>
                    <a:pt x="544067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92608" y="2703575"/>
              <a:ext cx="541020" cy="318770"/>
            </a:xfrm>
            <a:custGeom>
              <a:avLst/>
              <a:gdLst/>
              <a:ahLst/>
              <a:cxnLst/>
              <a:rect l="l" t="t" r="r" b="b"/>
              <a:pathLst>
                <a:path w="541019" h="318769">
                  <a:moveTo>
                    <a:pt x="54102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318516"/>
                  </a:lnTo>
                  <a:lnTo>
                    <a:pt x="2540" y="318516"/>
                  </a:lnTo>
                  <a:lnTo>
                    <a:pt x="2540" y="3048"/>
                  </a:lnTo>
                  <a:lnTo>
                    <a:pt x="541020" y="3048"/>
                  </a:lnTo>
                  <a:lnTo>
                    <a:pt x="541020" y="0"/>
                  </a:lnTo>
                  <a:close/>
                </a:path>
              </a:pathLst>
            </a:custGeom>
            <a:solidFill>
              <a:srgbClr val="E98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91084" y="3025140"/>
              <a:ext cx="547370" cy="325120"/>
            </a:xfrm>
            <a:custGeom>
              <a:avLst/>
              <a:gdLst/>
              <a:ahLst/>
              <a:cxnLst/>
              <a:rect l="l" t="t" r="r" b="b"/>
              <a:pathLst>
                <a:path w="547369" h="325120">
                  <a:moveTo>
                    <a:pt x="0" y="324611"/>
                  </a:moveTo>
                  <a:lnTo>
                    <a:pt x="0" y="0"/>
                  </a:lnTo>
                  <a:lnTo>
                    <a:pt x="547115" y="0"/>
                  </a:lnTo>
                  <a:lnTo>
                    <a:pt x="547115" y="324611"/>
                  </a:lnTo>
                  <a:lnTo>
                    <a:pt x="0" y="324611"/>
                  </a:lnTo>
                  <a:close/>
                </a:path>
              </a:pathLst>
            </a:custGeom>
            <a:solidFill>
              <a:srgbClr val="E66B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91084" y="3022091"/>
              <a:ext cx="544195" cy="5080"/>
            </a:xfrm>
            <a:custGeom>
              <a:avLst/>
              <a:gdLst/>
              <a:ahLst/>
              <a:cxnLst/>
              <a:rect l="l" t="t" r="r" b="b"/>
              <a:pathLst>
                <a:path w="544194" h="5080">
                  <a:moveTo>
                    <a:pt x="0" y="4572"/>
                  </a:moveTo>
                  <a:lnTo>
                    <a:pt x="0" y="0"/>
                  </a:lnTo>
                  <a:lnTo>
                    <a:pt x="544067" y="0"/>
                  </a:lnTo>
                  <a:lnTo>
                    <a:pt x="544067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92608" y="3026676"/>
              <a:ext cx="541020" cy="318770"/>
            </a:xfrm>
            <a:custGeom>
              <a:avLst/>
              <a:gdLst/>
              <a:ahLst/>
              <a:cxnLst/>
              <a:rect l="l" t="t" r="r" b="b"/>
              <a:pathLst>
                <a:path w="541019" h="318770">
                  <a:moveTo>
                    <a:pt x="54102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318516"/>
                  </a:lnTo>
                  <a:lnTo>
                    <a:pt x="2540" y="318516"/>
                  </a:lnTo>
                  <a:lnTo>
                    <a:pt x="2540" y="3048"/>
                  </a:lnTo>
                  <a:lnTo>
                    <a:pt x="541020" y="3048"/>
                  </a:lnTo>
                  <a:lnTo>
                    <a:pt x="541020" y="0"/>
                  </a:lnTo>
                  <a:close/>
                </a:path>
              </a:pathLst>
            </a:custGeom>
            <a:solidFill>
              <a:srgbClr val="E98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91084" y="3348227"/>
              <a:ext cx="547370" cy="325120"/>
            </a:xfrm>
            <a:custGeom>
              <a:avLst/>
              <a:gdLst/>
              <a:ahLst/>
              <a:cxnLst/>
              <a:rect l="l" t="t" r="r" b="b"/>
              <a:pathLst>
                <a:path w="547369" h="325120">
                  <a:moveTo>
                    <a:pt x="0" y="324612"/>
                  </a:moveTo>
                  <a:lnTo>
                    <a:pt x="0" y="0"/>
                  </a:lnTo>
                  <a:lnTo>
                    <a:pt x="547115" y="0"/>
                  </a:lnTo>
                  <a:lnTo>
                    <a:pt x="547115" y="324612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E66B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91084" y="3345180"/>
              <a:ext cx="544195" cy="5080"/>
            </a:xfrm>
            <a:custGeom>
              <a:avLst/>
              <a:gdLst/>
              <a:ahLst/>
              <a:cxnLst/>
              <a:rect l="l" t="t" r="r" b="b"/>
              <a:pathLst>
                <a:path w="544194" h="5079">
                  <a:moveTo>
                    <a:pt x="0" y="4571"/>
                  </a:moveTo>
                  <a:lnTo>
                    <a:pt x="0" y="0"/>
                  </a:lnTo>
                  <a:lnTo>
                    <a:pt x="544067" y="0"/>
                  </a:lnTo>
                  <a:lnTo>
                    <a:pt x="544067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92608" y="3349751"/>
              <a:ext cx="541020" cy="318770"/>
            </a:xfrm>
            <a:custGeom>
              <a:avLst/>
              <a:gdLst/>
              <a:ahLst/>
              <a:cxnLst/>
              <a:rect l="l" t="t" r="r" b="b"/>
              <a:pathLst>
                <a:path w="541019" h="318770">
                  <a:moveTo>
                    <a:pt x="54102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318516"/>
                  </a:lnTo>
                  <a:lnTo>
                    <a:pt x="2540" y="318516"/>
                  </a:lnTo>
                  <a:lnTo>
                    <a:pt x="2540" y="3048"/>
                  </a:lnTo>
                  <a:lnTo>
                    <a:pt x="541020" y="3048"/>
                  </a:lnTo>
                  <a:lnTo>
                    <a:pt x="541020" y="0"/>
                  </a:lnTo>
                  <a:close/>
                </a:path>
              </a:pathLst>
            </a:custGeom>
            <a:solidFill>
              <a:srgbClr val="E98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91084" y="3671316"/>
              <a:ext cx="547370" cy="325120"/>
            </a:xfrm>
            <a:custGeom>
              <a:avLst/>
              <a:gdLst/>
              <a:ahLst/>
              <a:cxnLst/>
              <a:rect l="l" t="t" r="r" b="b"/>
              <a:pathLst>
                <a:path w="547369" h="325120">
                  <a:moveTo>
                    <a:pt x="0" y="324611"/>
                  </a:moveTo>
                  <a:lnTo>
                    <a:pt x="0" y="0"/>
                  </a:lnTo>
                  <a:lnTo>
                    <a:pt x="547115" y="0"/>
                  </a:lnTo>
                  <a:lnTo>
                    <a:pt x="547115" y="324611"/>
                  </a:lnTo>
                  <a:lnTo>
                    <a:pt x="0" y="324611"/>
                  </a:lnTo>
                  <a:close/>
                </a:path>
              </a:pathLst>
            </a:custGeom>
            <a:solidFill>
              <a:srgbClr val="E66B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91084" y="3668268"/>
              <a:ext cx="544195" cy="5080"/>
            </a:xfrm>
            <a:custGeom>
              <a:avLst/>
              <a:gdLst/>
              <a:ahLst/>
              <a:cxnLst/>
              <a:rect l="l" t="t" r="r" b="b"/>
              <a:pathLst>
                <a:path w="544194" h="5079">
                  <a:moveTo>
                    <a:pt x="0" y="4572"/>
                  </a:moveTo>
                  <a:lnTo>
                    <a:pt x="0" y="0"/>
                  </a:lnTo>
                  <a:lnTo>
                    <a:pt x="544067" y="0"/>
                  </a:lnTo>
                  <a:lnTo>
                    <a:pt x="544067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92608" y="3672852"/>
              <a:ext cx="541020" cy="318770"/>
            </a:xfrm>
            <a:custGeom>
              <a:avLst/>
              <a:gdLst/>
              <a:ahLst/>
              <a:cxnLst/>
              <a:rect l="l" t="t" r="r" b="b"/>
              <a:pathLst>
                <a:path w="541019" h="318770">
                  <a:moveTo>
                    <a:pt x="54102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318516"/>
                  </a:lnTo>
                  <a:lnTo>
                    <a:pt x="2540" y="318516"/>
                  </a:lnTo>
                  <a:lnTo>
                    <a:pt x="2540" y="3048"/>
                  </a:lnTo>
                  <a:lnTo>
                    <a:pt x="541020" y="3048"/>
                  </a:lnTo>
                  <a:lnTo>
                    <a:pt x="541020" y="0"/>
                  </a:lnTo>
                  <a:close/>
                </a:path>
              </a:pathLst>
            </a:custGeom>
            <a:solidFill>
              <a:srgbClr val="E98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36676" y="1409700"/>
              <a:ext cx="314325" cy="567055"/>
            </a:xfrm>
            <a:custGeom>
              <a:avLst/>
              <a:gdLst/>
              <a:ahLst/>
              <a:cxnLst/>
              <a:rect l="l" t="t" r="r" b="b"/>
              <a:pathLst>
                <a:path w="314325" h="567055">
                  <a:moveTo>
                    <a:pt x="0" y="566928"/>
                  </a:moveTo>
                  <a:lnTo>
                    <a:pt x="0" y="0"/>
                  </a:lnTo>
                  <a:lnTo>
                    <a:pt x="313943" y="0"/>
                  </a:lnTo>
                  <a:lnTo>
                    <a:pt x="313943" y="566928"/>
                  </a:lnTo>
                  <a:lnTo>
                    <a:pt x="0" y="566928"/>
                  </a:lnTo>
                  <a:close/>
                </a:path>
              </a:pathLst>
            </a:custGeom>
            <a:solidFill>
              <a:srgbClr val="E66B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33628" y="1409700"/>
              <a:ext cx="5080" cy="321945"/>
            </a:xfrm>
            <a:custGeom>
              <a:avLst/>
              <a:gdLst/>
              <a:ahLst/>
              <a:cxnLst/>
              <a:rect l="l" t="t" r="r" b="b"/>
              <a:pathLst>
                <a:path w="5080" h="321944">
                  <a:moveTo>
                    <a:pt x="0" y="321563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321563"/>
                  </a:lnTo>
                  <a:lnTo>
                    <a:pt x="0" y="321563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33628" y="1729740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80" h="5080">
                  <a:moveTo>
                    <a:pt x="0" y="4571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33628" y="1734311"/>
              <a:ext cx="5080" cy="238125"/>
            </a:xfrm>
            <a:custGeom>
              <a:avLst/>
              <a:gdLst/>
              <a:ahLst/>
              <a:cxnLst/>
              <a:rect l="l" t="t" r="r" b="b"/>
              <a:pathLst>
                <a:path w="5080" h="238125">
                  <a:moveTo>
                    <a:pt x="0" y="237744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237744"/>
                  </a:lnTo>
                  <a:lnTo>
                    <a:pt x="0" y="237744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38708" y="1411223"/>
              <a:ext cx="307340" cy="561340"/>
            </a:xfrm>
            <a:custGeom>
              <a:avLst/>
              <a:gdLst/>
              <a:ahLst/>
              <a:cxnLst/>
              <a:rect l="l" t="t" r="r" b="b"/>
              <a:pathLst>
                <a:path w="307340" h="561339">
                  <a:moveTo>
                    <a:pt x="30734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560832"/>
                  </a:lnTo>
                  <a:lnTo>
                    <a:pt x="2540" y="560832"/>
                  </a:lnTo>
                  <a:lnTo>
                    <a:pt x="2540" y="3048"/>
                  </a:lnTo>
                  <a:lnTo>
                    <a:pt x="307340" y="3048"/>
                  </a:lnTo>
                  <a:lnTo>
                    <a:pt x="307340" y="0"/>
                  </a:lnTo>
                  <a:close/>
                </a:path>
              </a:pathLst>
            </a:custGeom>
            <a:solidFill>
              <a:srgbClr val="E98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149096" y="1409700"/>
              <a:ext cx="312420" cy="567055"/>
            </a:xfrm>
            <a:custGeom>
              <a:avLst/>
              <a:gdLst/>
              <a:ahLst/>
              <a:cxnLst/>
              <a:rect l="l" t="t" r="r" b="b"/>
              <a:pathLst>
                <a:path w="312419" h="567055">
                  <a:moveTo>
                    <a:pt x="0" y="566928"/>
                  </a:moveTo>
                  <a:lnTo>
                    <a:pt x="0" y="0"/>
                  </a:lnTo>
                  <a:lnTo>
                    <a:pt x="312419" y="0"/>
                  </a:lnTo>
                  <a:lnTo>
                    <a:pt x="312419" y="566928"/>
                  </a:lnTo>
                  <a:lnTo>
                    <a:pt x="0" y="566928"/>
                  </a:lnTo>
                  <a:close/>
                </a:path>
              </a:pathLst>
            </a:custGeom>
            <a:solidFill>
              <a:srgbClr val="E66B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144523" y="1409700"/>
              <a:ext cx="6350" cy="563880"/>
            </a:xfrm>
            <a:custGeom>
              <a:avLst/>
              <a:gdLst/>
              <a:ahLst/>
              <a:cxnLst/>
              <a:rect l="l" t="t" r="r" b="b"/>
              <a:pathLst>
                <a:path w="6350" h="563880">
                  <a:moveTo>
                    <a:pt x="0" y="563879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563879"/>
                  </a:lnTo>
                  <a:lnTo>
                    <a:pt x="0" y="563879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149604" y="1411223"/>
              <a:ext cx="307340" cy="561340"/>
            </a:xfrm>
            <a:custGeom>
              <a:avLst/>
              <a:gdLst/>
              <a:ahLst/>
              <a:cxnLst/>
              <a:rect l="l" t="t" r="r" b="b"/>
              <a:pathLst>
                <a:path w="307340" h="561339">
                  <a:moveTo>
                    <a:pt x="30734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560832"/>
                  </a:lnTo>
                  <a:lnTo>
                    <a:pt x="3810" y="560832"/>
                  </a:lnTo>
                  <a:lnTo>
                    <a:pt x="3810" y="3048"/>
                  </a:lnTo>
                  <a:lnTo>
                    <a:pt x="307340" y="3048"/>
                  </a:lnTo>
                  <a:lnTo>
                    <a:pt x="307340" y="0"/>
                  </a:lnTo>
                  <a:close/>
                </a:path>
              </a:pathLst>
            </a:custGeom>
            <a:solidFill>
              <a:srgbClr val="E98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59992" y="1409700"/>
              <a:ext cx="314325" cy="567055"/>
            </a:xfrm>
            <a:custGeom>
              <a:avLst/>
              <a:gdLst/>
              <a:ahLst/>
              <a:cxnLst/>
              <a:rect l="l" t="t" r="r" b="b"/>
              <a:pathLst>
                <a:path w="314325" h="567055">
                  <a:moveTo>
                    <a:pt x="0" y="566928"/>
                  </a:moveTo>
                  <a:lnTo>
                    <a:pt x="0" y="0"/>
                  </a:lnTo>
                  <a:lnTo>
                    <a:pt x="313943" y="0"/>
                  </a:lnTo>
                  <a:lnTo>
                    <a:pt x="313943" y="566928"/>
                  </a:lnTo>
                  <a:lnTo>
                    <a:pt x="0" y="566928"/>
                  </a:lnTo>
                  <a:close/>
                </a:path>
              </a:pathLst>
            </a:custGeom>
            <a:solidFill>
              <a:srgbClr val="E66B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456944" y="1409700"/>
              <a:ext cx="5080" cy="563880"/>
            </a:xfrm>
            <a:custGeom>
              <a:avLst/>
              <a:gdLst/>
              <a:ahLst/>
              <a:cxnLst/>
              <a:rect l="l" t="t" r="r" b="b"/>
              <a:pathLst>
                <a:path w="5080" h="563880">
                  <a:moveTo>
                    <a:pt x="0" y="563879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563879"/>
                  </a:lnTo>
                  <a:lnTo>
                    <a:pt x="0" y="563879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462024" y="1411223"/>
              <a:ext cx="307340" cy="561340"/>
            </a:xfrm>
            <a:custGeom>
              <a:avLst/>
              <a:gdLst/>
              <a:ahLst/>
              <a:cxnLst/>
              <a:rect l="l" t="t" r="r" b="b"/>
              <a:pathLst>
                <a:path w="307339" h="561339">
                  <a:moveTo>
                    <a:pt x="30734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560832"/>
                  </a:lnTo>
                  <a:lnTo>
                    <a:pt x="2540" y="560832"/>
                  </a:lnTo>
                  <a:lnTo>
                    <a:pt x="2540" y="3048"/>
                  </a:lnTo>
                  <a:lnTo>
                    <a:pt x="307340" y="3048"/>
                  </a:lnTo>
                  <a:lnTo>
                    <a:pt x="307340" y="0"/>
                  </a:lnTo>
                  <a:close/>
                </a:path>
              </a:pathLst>
            </a:custGeom>
            <a:solidFill>
              <a:srgbClr val="E98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772412" y="1409700"/>
              <a:ext cx="312420" cy="567055"/>
            </a:xfrm>
            <a:custGeom>
              <a:avLst/>
              <a:gdLst/>
              <a:ahLst/>
              <a:cxnLst/>
              <a:rect l="l" t="t" r="r" b="b"/>
              <a:pathLst>
                <a:path w="312419" h="567055">
                  <a:moveTo>
                    <a:pt x="0" y="566928"/>
                  </a:moveTo>
                  <a:lnTo>
                    <a:pt x="0" y="0"/>
                  </a:lnTo>
                  <a:lnTo>
                    <a:pt x="312419" y="0"/>
                  </a:lnTo>
                  <a:lnTo>
                    <a:pt x="312419" y="566928"/>
                  </a:lnTo>
                  <a:lnTo>
                    <a:pt x="0" y="566928"/>
                  </a:lnTo>
                  <a:close/>
                </a:path>
              </a:pathLst>
            </a:custGeom>
            <a:solidFill>
              <a:srgbClr val="E66B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767839" y="1409700"/>
              <a:ext cx="6350" cy="563880"/>
            </a:xfrm>
            <a:custGeom>
              <a:avLst/>
              <a:gdLst/>
              <a:ahLst/>
              <a:cxnLst/>
              <a:rect l="l" t="t" r="r" b="b"/>
              <a:pathLst>
                <a:path w="6350" h="563880">
                  <a:moveTo>
                    <a:pt x="0" y="563879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563879"/>
                  </a:lnTo>
                  <a:lnTo>
                    <a:pt x="0" y="563879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772920" y="1411223"/>
              <a:ext cx="307340" cy="561340"/>
            </a:xfrm>
            <a:custGeom>
              <a:avLst/>
              <a:gdLst/>
              <a:ahLst/>
              <a:cxnLst/>
              <a:rect l="l" t="t" r="r" b="b"/>
              <a:pathLst>
                <a:path w="307339" h="561339">
                  <a:moveTo>
                    <a:pt x="30734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560832"/>
                  </a:lnTo>
                  <a:lnTo>
                    <a:pt x="3810" y="560832"/>
                  </a:lnTo>
                  <a:lnTo>
                    <a:pt x="3810" y="3048"/>
                  </a:lnTo>
                  <a:lnTo>
                    <a:pt x="307340" y="3048"/>
                  </a:lnTo>
                  <a:lnTo>
                    <a:pt x="307340" y="0"/>
                  </a:lnTo>
                  <a:close/>
                </a:path>
              </a:pathLst>
            </a:custGeom>
            <a:solidFill>
              <a:srgbClr val="E98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083307" y="1409700"/>
              <a:ext cx="314325" cy="567055"/>
            </a:xfrm>
            <a:custGeom>
              <a:avLst/>
              <a:gdLst/>
              <a:ahLst/>
              <a:cxnLst/>
              <a:rect l="l" t="t" r="r" b="b"/>
              <a:pathLst>
                <a:path w="314325" h="567055">
                  <a:moveTo>
                    <a:pt x="0" y="566928"/>
                  </a:moveTo>
                  <a:lnTo>
                    <a:pt x="0" y="0"/>
                  </a:lnTo>
                  <a:lnTo>
                    <a:pt x="313944" y="0"/>
                  </a:lnTo>
                  <a:lnTo>
                    <a:pt x="313944" y="566928"/>
                  </a:lnTo>
                  <a:lnTo>
                    <a:pt x="0" y="566928"/>
                  </a:lnTo>
                  <a:close/>
                </a:path>
              </a:pathLst>
            </a:custGeom>
            <a:solidFill>
              <a:srgbClr val="E66B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080260" y="1409700"/>
              <a:ext cx="5080" cy="563880"/>
            </a:xfrm>
            <a:custGeom>
              <a:avLst/>
              <a:gdLst/>
              <a:ahLst/>
              <a:cxnLst/>
              <a:rect l="l" t="t" r="r" b="b"/>
              <a:pathLst>
                <a:path w="5080" h="563880">
                  <a:moveTo>
                    <a:pt x="0" y="563879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563879"/>
                  </a:lnTo>
                  <a:lnTo>
                    <a:pt x="0" y="563879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085340" y="1411223"/>
              <a:ext cx="307340" cy="561340"/>
            </a:xfrm>
            <a:custGeom>
              <a:avLst/>
              <a:gdLst/>
              <a:ahLst/>
              <a:cxnLst/>
              <a:rect l="l" t="t" r="r" b="b"/>
              <a:pathLst>
                <a:path w="307339" h="561339">
                  <a:moveTo>
                    <a:pt x="30734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560832"/>
                  </a:lnTo>
                  <a:lnTo>
                    <a:pt x="2540" y="560832"/>
                  </a:lnTo>
                  <a:lnTo>
                    <a:pt x="2540" y="3048"/>
                  </a:lnTo>
                  <a:lnTo>
                    <a:pt x="307340" y="3048"/>
                  </a:lnTo>
                  <a:lnTo>
                    <a:pt x="307340" y="0"/>
                  </a:lnTo>
                  <a:close/>
                </a:path>
              </a:pathLst>
            </a:custGeom>
            <a:solidFill>
              <a:srgbClr val="E98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395728" y="1409700"/>
              <a:ext cx="312420" cy="567055"/>
            </a:xfrm>
            <a:custGeom>
              <a:avLst/>
              <a:gdLst/>
              <a:ahLst/>
              <a:cxnLst/>
              <a:rect l="l" t="t" r="r" b="b"/>
              <a:pathLst>
                <a:path w="312419" h="567055">
                  <a:moveTo>
                    <a:pt x="0" y="566928"/>
                  </a:moveTo>
                  <a:lnTo>
                    <a:pt x="0" y="0"/>
                  </a:lnTo>
                  <a:lnTo>
                    <a:pt x="312419" y="0"/>
                  </a:lnTo>
                  <a:lnTo>
                    <a:pt x="312419" y="566928"/>
                  </a:lnTo>
                  <a:lnTo>
                    <a:pt x="0" y="566928"/>
                  </a:lnTo>
                  <a:close/>
                </a:path>
              </a:pathLst>
            </a:custGeom>
            <a:solidFill>
              <a:srgbClr val="E66B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391155" y="1409700"/>
              <a:ext cx="6350" cy="563880"/>
            </a:xfrm>
            <a:custGeom>
              <a:avLst/>
              <a:gdLst/>
              <a:ahLst/>
              <a:cxnLst/>
              <a:rect l="l" t="t" r="r" b="b"/>
              <a:pathLst>
                <a:path w="6350" h="563880">
                  <a:moveTo>
                    <a:pt x="0" y="563879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563879"/>
                  </a:lnTo>
                  <a:lnTo>
                    <a:pt x="0" y="563879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396236" y="1411223"/>
              <a:ext cx="307340" cy="561340"/>
            </a:xfrm>
            <a:custGeom>
              <a:avLst/>
              <a:gdLst/>
              <a:ahLst/>
              <a:cxnLst/>
              <a:rect l="l" t="t" r="r" b="b"/>
              <a:pathLst>
                <a:path w="307339" h="561339">
                  <a:moveTo>
                    <a:pt x="30734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560832"/>
                  </a:lnTo>
                  <a:lnTo>
                    <a:pt x="3810" y="560832"/>
                  </a:lnTo>
                  <a:lnTo>
                    <a:pt x="3810" y="3048"/>
                  </a:lnTo>
                  <a:lnTo>
                    <a:pt x="307340" y="3048"/>
                  </a:lnTo>
                  <a:lnTo>
                    <a:pt x="307340" y="0"/>
                  </a:lnTo>
                  <a:close/>
                </a:path>
              </a:pathLst>
            </a:custGeom>
            <a:solidFill>
              <a:srgbClr val="E98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706623" y="1409700"/>
              <a:ext cx="314325" cy="567055"/>
            </a:xfrm>
            <a:custGeom>
              <a:avLst/>
              <a:gdLst/>
              <a:ahLst/>
              <a:cxnLst/>
              <a:rect l="l" t="t" r="r" b="b"/>
              <a:pathLst>
                <a:path w="314325" h="567055">
                  <a:moveTo>
                    <a:pt x="0" y="566928"/>
                  </a:moveTo>
                  <a:lnTo>
                    <a:pt x="0" y="0"/>
                  </a:lnTo>
                  <a:lnTo>
                    <a:pt x="313944" y="0"/>
                  </a:lnTo>
                  <a:lnTo>
                    <a:pt x="313944" y="566928"/>
                  </a:lnTo>
                  <a:lnTo>
                    <a:pt x="0" y="566928"/>
                  </a:lnTo>
                  <a:close/>
                </a:path>
              </a:pathLst>
            </a:custGeom>
            <a:solidFill>
              <a:srgbClr val="E66B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703576" y="1409700"/>
              <a:ext cx="5080" cy="563880"/>
            </a:xfrm>
            <a:custGeom>
              <a:avLst/>
              <a:gdLst/>
              <a:ahLst/>
              <a:cxnLst/>
              <a:rect l="l" t="t" r="r" b="b"/>
              <a:pathLst>
                <a:path w="5080" h="563880">
                  <a:moveTo>
                    <a:pt x="0" y="563879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563879"/>
                  </a:lnTo>
                  <a:lnTo>
                    <a:pt x="0" y="563879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708656" y="1411223"/>
              <a:ext cx="307340" cy="561340"/>
            </a:xfrm>
            <a:custGeom>
              <a:avLst/>
              <a:gdLst/>
              <a:ahLst/>
              <a:cxnLst/>
              <a:rect l="l" t="t" r="r" b="b"/>
              <a:pathLst>
                <a:path w="307339" h="561339">
                  <a:moveTo>
                    <a:pt x="30734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560832"/>
                  </a:lnTo>
                  <a:lnTo>
                    <a:pt x="2540" y="560832"/>
                  </a:lnTo>
                  <a:lnTo>
                    <a:pt x="2540" y="3048"/>
                  </a:lnTo>
                  <a:lnTo>
                    <a:pt x="307340" y="3048"/>
                  </a:lnTo>
                  <a:lnTo>
                    <a:pt x="307340" y="0"/>
                  </a:lnTo>
                  <a:close/>
                </a:path>
              </a:pathLst>
            </a:custGeom>
            <a:solidFill>
              <a:srgbClr val="E98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36676" y="1975104"/>
              <a:ext cx="525780" cy="338455"/>
            </a:xfrm>
            <a:custGeom>
              <a:avLst/>
              <a:gdLst/>
              <a:ahLst/>
              <a:cxnLst/>
              <a:rect l="l" t="t" r="r" b="b"/>
              <a:pathLst>
                <a:path w="525780" h="338455">
                  <a:moveTo>
                    <a:pt x="0" y="338328"/>
                  </a:moveTo>
                  <a:lnTo>
                    <a:pt x="0" y="0"/>
                  </a:lnTo>
                  <a:lnTo>
                    <a:pt x="525779" y="0"/>
                  </a:lnTo>
                  <a:lnTo>
                    <a:pt x="525779" y="338328"/>
                  </a:lnTo>
                  <a:lnTo>
                    <a:pt x="0" y="338328"/>
                  </a:lnTo>
                  <a:close/>
                </a:path>
              </a:pathLst>
            </a:custGeom>
            <a:solidFill>
              <a:srgbClr val="E66B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33628" y="1979675"/>
              <a:ext cx="5080" cy="74930"/>
            </a:xfrm>
            <a:custGeom>
              <a:avLst/>
              <a:gdLst/>
              <a:ahLst/>
              <a:cxnLst/>
              <a:rect l="l" t="t" r="r" b="b"/>
              <a:pathLst>
                <a:path w="5080" h="74930">
                  <a:moveTo>
                    <a:pt x="0" y="74675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74675"/>
                  </a:lnTo>
                  <a:lnTo>
                    <a:pt x="0" y="74675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33628" y="2052828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80" h="5080">
                  <a:moveTo>
                    <a:pt x="0" y="4571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33628" y="2057399"/>
              <a:ext cx="5080" cy="251460"/>
            </a:xfrm>
            <a:custGeom>
              <a:avLst/>
              <a:gdLst/>
              <a:ahLst/>
              <a:cxnLst/>
              <a:rect l="l" t="t" r="r" b="b"/>
              <a:pathLst>
                <a:path w="5080" h="251460">
                  <a:moveTo>
                    <a:pt x="0" y="251460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251460"/>
                  </a:lnTo>
                  <a:lnTo>
                    <a:pt x="0" y="251460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33628" y="1972055"/>
              <a:ext cx="5080" cy="7620"/>
            </a:xfrm>
            <a:custGeom>
              <a:avLst/>
              <a:gdLst/>
              <a:ahLst/>
              <a:cxnLst/>
              <a:rect l="l" t="t" r="r" b="b"/>
              <a:pathLst>
                <a:path w="5080" h="7619">
                  <a:moveTo>
                    <a:pt x="0" y="7620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36676" y="1972055"/>
              <a:ext cx="309880" cy="5080"/>
            </a:xfrm>
            <a:custGeom>
              <a:avLst/>
              <a:gdLst/>
              <a:ahLst/>
              <a:cxnLst/>
              <a:rect l="l" t="t" r="r" b="b"/>
              <a:pathLst>
                <a:path w="309880" h="5080">
                  <a:moveTo>
                    <a:pt x="0" y="4572"/>
                  </a:moveTo>
                  <a:lnTo>
                    <a:pt x="0" y="0"/>
                  </a:lnTo>
                  <a:lnTo>
                    <a:pt x="309371" y="0"/>
                  </a:lnTo>
                  <a:lnTo>
                    <a:pt x="309371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144523" y="1972055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80">
                  <a:moveTo>
                    <a:pt x="0" y="4572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149350" y="1972055"/>
              <a:ext cx="208279" cy="5080"/>
            </a:xfrm>
            <a:custGeom>
              <a:avLst/>
              <a:gdLst/>
              <a:ahLst/>
              <a:cxnLst/>
              <a:rect l="l" t="t" r="r" b="b"/>
              <a:pathLst>
                <a:path w="208280" h="5080">
                  <a:moveTo>
                    <a:pt x="208280" y="0"/>
                  </a:moveTo>
                  <a:lnTo>
                    <a:pt x="0" y="0"/>
                  </a:lnTo>
                  <a:lnTo>
                    <a:pt x="0" y="4584"/>
                  </a:lnTo>
                  <a:lnTo>
                    <a:pt x="208280" y="4584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38441" y="1976627"/>
              <a:ext cx="519430" cy="332740"/>
            </a:xfrm>
            <a:custGeom>
              <a:avLst/>
              <a:gdLst/>
              <a:ahLst/>
              <a:cxnLst/>
              <a:rect l="l" t="t" r="r" b="b"/>
              <a:pathLst>
                <a:path w="519430" h="332739">
                  <a:moveTo>
                    <a:pt x="51943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332232"/>
                  </a:lnTo>
                  <a:lnTo>
                    <a:pt x="2540" y="332232"/>
                  </a:lnTo>
                  <a:lnTo>
                    <a:pt x="2540" y="3048"/>
                  </a:lnTo>
                  <a:lnTo>
                    <a:pt x="519430" y="3048"/>
                  </a:lnTo>
                  <a:lnTo>
                    <a:pt x="519430" y="0"/>
                  </a:lnTo>
                  <a:close/>
                </a:path>
              </a:pathLst>
            </a:custGeom>
            <a:solidFill>
              <a:srgbClr val="E98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36676" y="2311908"/>
              <a:ext cx="525780" cy="338455"/>
            </a:xfrm>
            <a:custGeom>
              <a:avLst/>
              <a:gdLst/>
              <a:ahLst/>
              <a:cxnLst/>
              <a:rect l="l" t="t" r="r" b="b"/>
              <a:pathLst>
                <a:path w="525780" h="338455">
                  <a:moveTo>
                    <a:pt x="0" y="338327"/>
                  </a:moveTo>
                  <a:lnTo>
                    <a:pt x="0" y="0"/>
                  </a:lnTo>
                  <a:lnTo>
                    <a:pt x="525779" y="0"/>
                  </a:lnTo>
                  <a:lnTo>
                    <a:pt x="525779" y="338327"/>
                  </a:lnTo>
                  <a:lnTo>
                    <a:pt x="0" y="338327"/>
                  </a:lnTo>
                  <a:close/>
                </a:path>
              </a:pathLst>
            </a:custGeom>
            <a:solidFill>
              <a:srgbClr val="E66B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33628" y="2314955"/>
              <a:ext cx="5080" cy="62865"/>
            </a:xfrm>
            <a:custGeom>
              <a:avLst/>
              <a:gdLst/>
              <a:ahLst/>
              <a:cxnLst/>
              <a:rect l="l" t="t" r="r" b="b"/>
              <a:pathLst>
                <a:path w="5080" h="62864">
                  <a:moveTo>
                    <a:pt x="0" y="62484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62484"/>
                  </a:lnTo>
                  <a:lnTo>
                    <a:pt x="0" y="62484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33628" y="2375916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80" h="5080">
                  <a:moveTo>
                    <a:pt x="0" y="4571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33628" y="2380488"/>
              <a:ext cx="5080" cy="265430"/>
            </a:xfrm>
            <a:custGeom>
              <a:avLst/>
              <a:gdLst/>
              <a:ahLst/>
              <a:cxnLst/>
              <a:rect l="l" t="t" r="r" b="b"/>
              <a:pathLst>
                <a:path w="5080" h="265430">
                  <a:moveTo>
                    <a:pt x="0" y="265175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265175"/>
                  </a:lnTo>
                  <a:lnTo>
                    <a:pt x="0" y="265175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33628" y="2308859"/>
              <a:ext cx="5080" cy="7620"/>
            </a:xfrm>
            <a:custGeom>
              <a:avLst/>
              <a:gdLst/>
              <a:ahLst/>
              <a:cxnLst/>
              <a:rect l="l" t="t" r="r" b="b"/>
              <a:pathLst>
                <a:path w="5080" h="7619">
                  <a:moveTo>
                    <a:pt x="0" y="7620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836676" y="2308859"/>
              <a:ext cx="521334" cy="5080"/>
            </a:xfrm>
            <a:custGeom>
              <a:avLst/>
              <a:gdLst/>
              <a:ahLst/>
              <a:cxnLst/>
              <a:rect l="l" t="t" r="r" b="b"/>
              <a:pathLst>
                <a:path w="521334" h="5080">
                  <a:moveTo>
                    <a:pt x="0" y="4572"/>
                  </a:moveTo>
                  <a:lnTo>
                    <a:pt x="0" y="0"/>
                  </a:lnTo>
                  <a:lnTo>
                    <a:pt x="521207" y="0"/>
                  </a:lnTo>
                  <a:lnTo>
                    <a:pt x="521207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838441" y="2313444"/>
              <a:ext cx="519430" cy="332740"/>
            </a:xfrm>
            <a:custGeom>
              <a:avLst/>
              <a:gdLst/>
              <a:ahLst/>
              <a:cxnLst/>
              <a:rect l="l" t="t" r="r" b="b"/>
              <a:pathLst>
                <a:path w="519430" h="332739">
                  <a:moveTo>
                    <a:pt x="51943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332232"/>
                  </a:lnTo>
                  <a:lnTo>
                    <a:pt x="2540" y="332232"/>
                  </a:lnTo>
                  <a:lnTo>
                    <a:pt x="2540" y="3048"/>
                  </a:lnTo>
                  <a:lnTo>
                    <a:pt x="519430" y="3048"/>
                  </a:lnTo>
                  <a:lnTo>
                    <a:pt x="519430" y="0"/>
                  </a:lnTo>
                  <a:close/>
                </a:path>
              </a:pathLst>
            </a:custGeom>
            <a:solidFill>
              <a:srgbClr val="E98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836676" y="2648711"/>
              <a:ext cx="525780" cy="338455"/>
            </a:xfrm>
            <a:custGeom>
              <a:avLst/>
              <a:gdLst/>
              <a:ahLst/>
              <a:cxnLst/>
              <a:rect l="l" t="t" r="r" b="b"/>
              <a:pathLst>
                <a:path w="525780" h="338455">
                  <a:moveTo>
                    <a:pt x="0" y="338328"/>
                  </a:moveTo>
                  <a:lnTo>
                    <a:pt x="0" y="0"/>
                  </a:lnTo>
                  <a:lnTo>
                    <a:pt x="525779" y="0"/>
                  </a:lnTo>
                  <a:lnTo>
                    <a:pt x="525779" y="338328"/>
                  </a:lnTo>
                  <a:lnTo>
                    <a:pt x="0" y="338328"/>
                  </a:lnTo>
                  <a:close/>
                </a:path>
              </a:pathLst>
            </a:custGeom>
            <a:solidFill>
              <a:srgbClr val="E66B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833628" y="2651759"/>
              <a:ext cx="5080" cy="48895"/>
            </a:xfrm>
            <a:custGeom>
              <a:avLst/>
              <a:gdLst/>
              <a:ahLst/>
              <a:cxnLst/>
              <a:rect l="l" t="t" r="r" b="b"/>
              <a:pathLst>
                <a:path w="5080" h="48894">
                  <a:moveTo>
                    <a:pt x="0" y="48767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48767"/>
                  </a:lnTo>
                  <a:lnTo>
                    <a:pt x="0" y="48767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833628" y="2699003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80" h="5080">
                  <a:moveTo>
                    <a:pt x="0" y="4572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833628" y="2703576"/>
              <a:ext cx="5080" cy="279400"/>
            </a:xfrm>
            <a:custGeom>
              <a:avLst/>
              <a:gdLst/>
              <a:ahLst/>
              <a:cxnLst/>
              <a:rect l="l" t="t" r="r" b="b"/>
              <a:pathLst>
                <a:path w="5080" h="279400">
                  <a:moveTo>
                    <a:pt x="0" y="278892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278892"/>
                  </a:lnTo>
                  <a:lnTo>
                    <a:pt x="0" y="278892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833628" y="2645664"/>
              <a:ext cx="5080" cy="7620"/>
            </a:xfrm>
            <a:custGeom>
              <a:avLst/>
              <a:gdLst/>
              <a:ahLst/>
              <a:cxnLst/>
              <a:rect l="l" t="t" r="r" b="b"/>
              <a:pathLst>
                <a:path w="5080" h="7619">
                  <a:moveTo>
                    <a:pt x="0" y="7619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7619"/>
                  </a:lnTo>
                  <a:lnTo>
                    <a:pt x="0" y="7619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836676" y="2644140"/>
              <a:ext cx="521334" cy="6350"/>
            </a:xfrm>
            <a:custGeom>
              <a:avLst/>
              <a:gdLst/>
              <a:ahLst/>
              <a:cxnLst/>
              <a:rect l="l" t="t" r="r" b="b"/>
              <a:pathLst>
                <a:path w="521334" h="6350">
                  <a:moveTo>
                    <a:pt x="0" y="6095"/>
                  </a:moveTo>
                  <a:lnTo>
                    <a:pt x="0" y="0"/>
                  </a:lnTo>
                  <a:lnTo>
                    <a:pt x="521207" y="0"/>
                  </a:lnTo>
                  <a:lnTo>
                    <a:pt x="521207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838441" y="2648711"/>
              <a:ext cx="519430" cy="334010"/>
            </a:xfrm>
            <a:custGeom>
              <a:avLst/>
              <a:gdLst/>
              <a:ahLst/>
              <a:cxnLst/>
              <a:rect l="l" t="t" r="r" b="b"/>
              <a:pathLst>
                <a:path w="519430" h="334010">
                  <a:moveTo>
                    <a:pt x="51943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333756"/>
                  </a:lnTo>
                  <a:lnTo>
                    <a:pt x="2540" y="333756"/>
                  </a:lnTo>
                  <a:lnTo>
                    <a:pt x="2540" y="4572"/>
                  </a:lnTo>
                  <a:lnTo>
                    <a:pt x="519430" y="4572"/>
                  </a:lnTo>
                  <a:lnTo>
                    <a:pt x="519430" y="0"/>
                  </a:lnTo>
                  <a:close/>
                </a:path>
              </a:pathLst>
            </a:custGeom>
            <a:solidFill>
              <a:srgbClr val="E98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36676" y="2985516"/>
              <a:ext cx="525780" cy="337185"/>
            </a:xfrm>
            <a:custGeom>
              <a:avLst/>
              <a:gdLst/>
              <a:ahLst/>
              <a:cxnLst/>
              <a:rect l="l" t="t" r="r" b="b"/>
              <a:pathLst>
                <a:path w="525780" h="337185">
                  <a:moveTo>
                    <a:pt x="0" y="336803"/>
                  </a:moveTo>
                  <a:lnTo>
                    <a:pt x="0" y="0"/>
                  </a:lnTo>
                  <a:lnTo>
                    <a:pt x="525779" y="0"/>
                  </a:lnTo>
                  <a:lnTo>
                    <a:pt x="525779" y="336803"/>
                  </a:lnTo>
                  <a:lnTo>
                    <a:pt x="0" y="336803"/>
                  </a:lnTo>
                  <a:close/>
                </a:path>
              </a:pathLst>
            </a:custGeom>
            <a:solidFill>
              <a:srgbClr val="E66B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33628" y="2988564"/>
              <a:ext cx="5080" cy="35560"/>
            </a:xfrm>
            <a:custGeom>
              <a:avLst/>
              <a:gdLst/>
              <a:ahLst/>
              <a:cxnLst/>
              <a:rect l="l" t="t" r="r" b="b"/>
              <a:pathLst>
                <a:path w="5080" h="35560">
                  <a:moveTo>
                    <a:pt x="0" y="35051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35051"/>
                  </a:lnTo>
                  <a:lnTo>
                    <a:pt x="0" y="35051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33628" y="3022091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80" h="5080">
                  <a:moveTo>
                    <a:pt x="0" y="4572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33628" y="3026663"/>
              <a:ext cx="5080" cy="292735"/>
            </a:xfrm>
            <a:custGeom>
              <a:avLst/>
              <a:gdLst/>
              <a:ahLst/>
              <a:cxnLst/>
              <a:rect l="l" t="t" r="r" b="b"/>
              <a:pathLst>
                <a:path w="5080" h="292735">
                  <a:moveTo>
                    <a:pt x="0" y="292608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292608"/>
                  </a:lnTo>
                  <a:lnTo>
                    <a:pt x="0" y="292608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33628" y="2982468"/>
              <a:ext cx="5080" cy="7620"/>
            </a:xfrm>
            <a:custGeom>
              <a:avLst/>
              <a:gdLst/>
              <a:ahLst/>
              <a:cxnLst/>
              <a:rect l="l" t="t" r="r" b="b"/>
              <a:pathLst>
                <a:path w="5080" h="7619">
                  <a:moveTo>
                    <a:pt x="0" y="7620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836676" y="2980943"/>
              <a:ext cx="521334" cy="6350"/>
            </a:xfrm>
            <a:custGeom>
              <a:avLst/>
              <a:gdLst/>
              <a:ahLst/>
              <a:cxnLst/>
              <a:rect l="l" t="t" r="r" b="b"/>
              <a:pathLst>
                <a:path w="521334" h="6350">
                  <a:moveTo>
                    <a:pt x="0" y="6096"/>
                  </a:moveTo>
                  <a:lnTo>
                    <a:pt x="0" y="0"/>
                  </a:lnTo>
                  <a:lnTo>
                    <a:pt x="521207" y="0"/>
                  </a:lnTo>
                  <a:lnTo>
                    <a:pt x="521207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38441" y="2985528"/>
              <a:ext cx="519430" cy="334010"/>
            </a:xfrm>
            <a:custGeom>
              <a:avLst/>
              <a:gdLst/>
              <a:ahLst/>
              <a:cxnLst/>
              <a:rect l="l" t="t" r="r" b="b"/>
              <a:pathLst>
                <a:path w="519430" h="334010">
                  <a:moveTo>
                    <a:pt x="51943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333756"/>
                  </a:lnTo>
                  <a:lnTo>
                    <a:pt x="2540" y="333756"/>
                  </a:lnTo>
                  <a:lnTo>
                    <a:pt x="2540" y="4572"/>
                  </a:lnTo>
                  <a:lnTo>
                    <a:pt x="519430" y="4572"/>
                  </a:lnTo>
                  <a:lnTo>
                    <a:pt x="519430" y="0"/>
                  </a:lnTo>
                  <a:close/>
                </a:path>
              </a:pathLst>
            </a:custGeom>
            <a:solidFill>
              <a:srgbClr val="E98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36676" y="3320796"/>
              <a:ext cx="525780" cy="338455"/>
            </a:xfrm>
            <a:custGeom>
              <a:avLst/>
              <a:gdLst/>
              <a:ahLst/>
              <a:cxnLst/>
              <a:rect l="l" t="t" r="r" b="b"/>
              <a:pathLst>
                <a:path w="525780" h="338454">
                  <a:moveTo>
                    <a:pt x="0" y="338327"/>
                  </a:moveTo>
                  <a:lnTo>
                    <a:pt x="0" y="0"/>
                  </a:lnTo>
                  <a:lnTo>
                    <a:pt x="525779" y="0"/>
                  </a:lnTo>
                  <a:lnTo>
                    <a:pt x="525779" y="338327"/>
                  </a:lnTo>
                  <a:lnTo>
                    <a:pt x="0" y="338327"/>
                  </a:lnTo>
                  <a:close/>
                </a:path>
              </a:pathLst>
            </a:custGeom>
            <a:solidFill>
              <a:srgbClr val="E66B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33628" y="3325368"/>
              <a:ext cx="5080" cy="21590"/>
            </a:xfrm>
            <a:custGeom>
              <a:avLst/>
              <a:gdLst/>
              <a:ahLst/>
              <a:cxnLst/>
              <a:rect l="l" t="t" r="r" b="b"/>
              <a:pathLst>
                <a:path w="5080" h="21589">
                  <a:moveTo>
                    <a:pt x="0" y="21335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21335"/>
                  </a:lnTo>
                  <a:lnTo>
                    <a:pt x="0" y="21335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33628" y="3345180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80" h="5079">
                  <a:moveTo>
                    <a:pt x="0" y="4571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33628" y="3349752"/>
              <a:ext cx="5080" cy="304800"/>
            </a:xfrm>
            <a:custGeom>
              <a:avLst/>
              <a:gdLst/>
              <a:ahLst/>
              <a:cxnLst/>
              <a:rect l="l" t="t" r="r" b="b"/>
              <a:pathLst>
                <a:path w="5080" h="304800">
                  <a:moveTo>
                    <a:pt x="0" y="304799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304799"/>
                  </a:lnTo>
                  <a:lnTo>
                    <a:pt x="0" y="304799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33628" y="3319272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80" h="6350">
                  <a:moveTo>
                    <a:pt x="0" y="6095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836676" y="3317748"/>
              <a:ext cx="521334" cy="5080"/>
            </a:xfrm>
            <a:custGeom>
              <a:avLst/>
              <a:gdLst/>
              <a:ahLst/>
              <a:cxnLst/>
              <a:rect l="l" t="t" r="r" b="b"/>
              <a:pathLst>
                <a:path w="521334" h="5079">
                  <a:moveTo>
                    <a:pt x="0" y="4571"/>
                  </a:moveTo>
                  <a:lnTo>
                    <a:pt x="0" y="0"/>
                  </a:lnTo>
                  <a:lnTo>
                    <a:pt x="521207" y="0"/>
                  </a:lnTo>
                  <a:lnTo>
                    <a:pt x="521207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838441" y="3322319"/>
              <a:ext cx="519430" cy="332740"/>
            </a:xfrm>
            <a:custGeom>
              <a:avLst/>
              <a:gdLst/>
              <a:ahLst/>
              <a:cxnLst/>
              <a:rect l="l" t="t" r="r" b="b"/>
              <a:pathLst>
                <a:path w="519430" h="332739">
                  <a:moveTo>
                    <a:pt x="51943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332232"/>
                  </a:lnTo>
                  <a:lnTo>
                    <a:pt x="2540" y="332232"/>
                  </a:lnTo>
                  <a:lnTo>
                    <a:pt x="2540" y="3048"/>
                  </a:lnTo>
                  <a:lnTo>
                    <a:pt x="519430" y="3048"/>
                  </a:lnTo>
                  <a:lnTo>
                    <a:pt x="519430" y="0"/>
                  </a:lnTo>
                  <a:close/>
                </a:path>
              </a:pathLst>
            </a:custGeom>
            <a:solidFill>
              <a:srgbClr val="E98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836676" y="3657600"/>
              <a:ext cx="525780" cy="338455"/>
            </a:xfrm>
            <a:custGeom>
              <a:avLst/>
              <a:gdLst/>
              <a:ahLst/>
              <a:cxnLst/>
              <a:rect l="l" t="t" r="r" b="b"/>
              <a:pathLst>
                <a:path w="525780" h="338454">
                  <a:moveTo>
                    <a:pt x="0" y="338327"/>
                  </a:moveTo>
                  <a:lnTo>
                    <a:pt x="0" y="0"/>
                  </a:lnTo>
                  <a:lnTo>
                    <a:pt x="525779" y="0"/>
                  </a:lnTo>
                  <a:lnTo>
                    <a:pt x="525779" y="338327"/>
                  </a:lnTo>
                  <a:lnTo>
                    <a:pt x="0" y="338327"/>
                  </a:lnTo>
                  <a:close/>
                </a:path>
              </a:pathLst>
            </a:custGeom>
            <a:solidFill>
              <a:srgbClr val="E66B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833628" y="3662172"/>
              <a:ext cx="5080" cy="7620"/>
            </a:xfrm>
            <a:custGeom>
              <a:avLst/>
              <a:gdLst/>
              <a:ahLst/>
              <a:cxnLst/>
              <a:rect l="l" t="t" r="r" b="b"/>
              <a:pathLst>
                <a:path w="5080" h="7620">
                  <a:moveTo>
                    <a:pt x="0" y="7619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7619"/>
                  </a:lnTo>
                  <a:lnTo>
                    <a:pt x="0" y="7619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33628" y="3668268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80" h="5079">
                  <a:moveTo>
                    <a:pt x="0" y="4572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833628" y="3671316"/>
              <a:ext cx="5080" cy="321945"/>
            </a:xfrm>
            <a:custGeom>
              <a:avLst/>
              <a:gdLst/>
              <a:ahLst/>
              <a:cxnLst/>
              <a:rect l="l" t="t" r="r" b="b"/>
              <a:pathLst>
                <a:path w="5080" h="321945">
                  <a:moveTo>
                    <a:pt x="0" y="321564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321564"/>
                  </a:lnTo>
                  <a:lnTo>
                    <a:pt x="0" y="321564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833628" y="3654552"/>
              <a:ext cx="5080" cy="7620"/>
            </a:xfrm>
            <a:custGeom>
              <a:avLst/>
              <a:gdLst/>
              <a:ahLst/>
              <a:cxnLst/>
              <a:rect l="l" t="t" r="r" b="b"/>
              <a:pathLst>
                <a:path w="5080" h="7620">
                  <a:moveTo>
                    <a:pt x="0" y="7620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836676" y="3654552"/>
              <a:ext cx="521334" cy="5080"/>
            </a:xfrm>
            <a:custGeom>
              <a:avLst/>
              <a:gdLst/>
              <a:ahLst/>
              <a:cxnLst/>
              <a:rect l="l" t="t" r="r" b="b"/>
              <a:pathLst>
                <a:path w="521334" h="5079">
                  <a:moveTo>
                    <a:pt x="0" y="4572"/>
                  </a:moveTo>
                  <a:lnTo>
                    <a:pt x="0" y="0"/>
                  </a:lnTo>
                  <a:lnTo>
                    <a:pt x="521207" y="0"/>
                  </a:lnTo>
                  <a:lnTo>
                    <a:pt x="521207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838441" y="3659136"/>
              <a:ext cx="519430" cy="332740"/>
            </a:xfrm>
            <a:custGeom>
              <a:avLst/>
              <a:gdLst/>
              <a:ahLst/>
              <a:cxnLst/>
              <a:rect l="l" t="t" r="r" b="b"/>
              <a:pathLst>
                <a:path w="519430" h="332739">
                  <a:moveTo>
                    <a:pt x="51943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332232"/>
                  </a:lnTo>
                  <a:lnTo>
                    <a:pt x="2540" y="332232"/>
                  </a:lnTo>
                  <a:lnTo>
                    <a:pt x="2540" y="3048"/>
                  </a:lnTo>
                  <a:lnTo>
                    <a:pt x="519430" y="3048"/>
                  </a:lnTo>
                  <a:lnTo>
                    <a:pt x="519430" y="0"/>
                  </a:lnTo>
                  <a:close/>
                </a:path>
              </a:pathLst>
            </a:custGeom>
            <a:solidFill>
              <a:srgbClr val="E98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360932" y="1975104"/>
              <a:ext cx="332740" cy="533400"/>
            </a:xfrm>
            <a:custGeom>
              <a:avLst/>
              <a:gdLst/>
              <a:ahLst/>
              <a:cxnLst/>
              <a:rect l="l" t="t" r="r" b="b"/>
              <a:pathLst>
                <a:path w="332739" h="533400">
                  <a:moveTo>
                    <a:pt x="0" y="533399"/>
                  </a:moveTo>
                  <a:lnTo>
                    <a:pt x="0" y="0"/>
                  </a:lnTo>
                  <a:lnTo>
                    <a:pt x="332232" y="0"/>
                  </a:lnTo>
                  <a:lnTo>
                    <a:pt x="332232" y="533399"/>
                  </a:lnTo>
                  <a:lnTo>
                    <a:pt x="0" y="533399"/>
                  </a:lnTo>
                  <a:close/>
                </a:path>
              </a:pathLst>
            </a:custGeom>
            <a:solidFill>
              <a:srgbClr val="E66B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363980" y="1972055"/>
              <a:ext cx="94615" cy="5080"/>
            </a:xfrm>
            <a:custGeom>
              <a:avLst/>
              <a:gdLst/>
              <a:ahLst/>
              <a:cxnLst/>
              <a:rect l="l" t="t" r="r" b="b"/>
              <a:pathLst>
                <a:path w="94615" h="5080">
                  <a:moveTo>
                    <a:pt x="0" y="4572"/>
                  </a:moveTo>
                  <a:lnTo>
                    <a:pt x="0" y="0"/>
                  </a:lnTo>
                  <a:lnTo>
                    <a:pt x="94487" y="0"/>
                  </a:lnTo>
                  <a:lnTo>
                    <a:pt x="94487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456944" y="1972055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80" h="5080">
                  <a:moveTo>
                    <a:pt x="0" y="4572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461770" y="1972055"/>
              <a:ext cx="227329" cy="5080"/>
            </a:xfrm>
            <a:custGeom>
              <a:avLst/>
              <a:gdLst/>
              <a:ahLst/>
              <a:cxnLst/>
              <a:rect l="l" t="t" r="r" b="b"/>
              <a:pathLst>
                <a:path w="227330" h="5080">
                  <a:moveTo>
                    <a:pt x="227330" y="0"/>
                  </a:moveTo>
                  <a:lnTo>
                    <a:pt x="0" y="0"/>
                  </a:lnTo>
                  <a:lnTo>
                    <a:pt x="0" y="4584"/>
                  </a:lnTo>
                  <a:lnTo>
                    <a:pt x="227330" y="4584"/>
                  </a:lnTo>
                  <a:lnTo>
                    <a:pt x="227330" y="0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356360" y="1972055"/>
              <a:ext cx="9525" cy="5080"/>
            </a:xfrm>
            <a:custGeom>
              <a:avLst/>
              <a:gdLst/>
              <a:ahLst/>
              <a:cxnLst/>
              <a:rect l="l" t="t" r="r" b="b"/>
              <a:pathLst>
                <a:path w="9525" h="5080">
                  <a:moveTo>
                    <a:pt x="0" y="4572"/>
                  </a:moveTo>
                  <a:lnTo>
                    <a:pt x="0" y="0"/>
                  </a:lnTo>
                  <a:lnTo>
                    <a:pt x="9143" y="0"/>
                  </a:lnTo>
                  <a:lnTo>
                    <a:pt x="9143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356360" y="1975104"/>
              <a:ext cx="6350" cy="335280"/>
            </a:xfrm>
            <a:custGeom>
              <a:avLst/>
              <a:gdLst/>
              <a:ahLst/>
              <a:cxnLst/>
              <a:rect l="l" t="t" r="r" b="b"/>
              <a:pathLst>
                <a:path w="6350" h="335280">
                  <a:moveTo>
                    <a:pt x="0" y="335279"/>
                  </a:moveTo>
                  <a:lnTo>
                    <a:pt x="0" y="0"/>
                  </a:lnTo>
                  <a:lnTo>
                    <a:pt x="6095" y="0"/>
                  </a:lnTo>
                  <a:lnTo>
                    <a:pt x="6095" y="335279"/>
                  </a:lnTo>
                  <a:lnTo>
                    <a:pt x="0" y="335279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356360" y="2308859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80">
                  <a:moveTo>
                    <a:pt x="0" y="4572"/>
                  </a:moveTo>
                  <a:lnTo>
                    <a:pt x="0" y="0"/>
                  </a:lnTo>
                  <a:lnTo>
                    <a:pt x="6095" y="0"/>
                  </a:lnTo>
                  <a:lnTo>
                    <a:pt x="6095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357883" y="2313431"/>
              <a:ext cx="3175" cy="190500"/>
            </a:xfrm>
            <a:custGeom>
              <a:avLst/>
              <a:gdLst/>
              <a:ahLst/>
              <a:cxnLst/>
              <a:rect l="l" t="t" r="r" b="b"/>
              <a:pathLst>
                <a:path w="3175" h="190500">
                  <a:moveTo>
                    <a:pt x="0" y="190499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190499"/>
                  </a:lnTo>
                  <a:lnTo>
                    <a:pt x="0" y="190499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360932" y="1976640"/>
              <a:ext cx="327660" cy="527685"/>
            </a:xfrm>
            <a:custGeom>
              <a:avLst/>
              <a:gdLst/>
              <a:ahLst/>
              <a:cxnLst/>
              <a:rect l="l" t="t" r="r" b="b"/>
              <a:pathLst>
                <a:path w="327660" h="527685">
                  <a:moveTo>
                    <a:pt x="32766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527304"/>
                  </a:lnTo>
                  <a:lnTo>
                    <a:pt x="5080" y="527304"/>
                  </a:lnTo>
                  <a:lnTo>
                    <a:pt x="5080" y="3048"/>
                  </a:lnTo>
                  <a:lnTo>
                    <a:pt x="327660" y="3048"/>
                  </a:lnTo>
                  <a:lnTo>
                    <a:pt x="327660" y="0"/>
                  </a:lnTo>
                  <a:close/>
                </a:path>
              </a:pathLst>
            </a:custGeom>
            <a:solidFill>
              <a:srgbClr val="E98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691639" y="1975104"/>
              <a:ext cx="334010" cy="533400"/>
            </a:xfrm>
            <a:custGeom>
              <a:avLst/>
              <a:gdLst/>
              <a:ahLst/>
              <a:cxnLst/>
              <a:rect l="l" t="t" r="r" b="b"/>
              <a:pathLst>
                <a:path w="334010" h="533400">
                  <a:moveTo>
                    <a:pt x="0" y="533399"/>
                  </a:moveTo>
                  <a:lnTo>
                    <a:pt x="0" y="0"/>
                  </a:lnTo>
                  <a:lnTo>
                    <a:pt x="333756" y="0"/>
                  </a:lnTo>
                  <a:lnTo>
                    <a:pt x="333756" y="533399"/>
                  </a:lnTo>
                  <a:lnTo>
                    <a:pt x="0" y="533399"/>
                  </a:lnTo>
                  <a:close/>
                </a:path>
              </a:pathLst>
            </a:custGeom>
            <a:solidFill>
              <a:srgbClr val="E66B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696212" y="1972055"/>
              <a:ext cx="73660" cy="5080"/>
            </a:xfrm>
            <a:custGeom>
              <a:avLst/>
              <a:gdLst/>
              <a:ahLst/>
              <a:cxnLst/>
              <a:rect l="l" t="t" r="r" b="b"/>
              <a:pathLst>
                <a:path w="73660" h="5080">
                  <a:moveTo>
                    <a:pt x="0" y="4572"/>
                  </a:moveTo>
                  <a:lnTo>
                    <a:pt x="0" y="0"/>
                  </a:lnTo>
                  <a:lnTo>
                    <a:pt x="73151" y="0"/>
                  </a:lnTo>
                  <a:lnTo>
                    <a:pt x="73151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767839" y="1972055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80">
                  <a:moveTo>
                    <a:pt x="0" y="4572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772920" y="1972055"/>
              <a:ext cx="247650" cy="5080"/>
            </a:xfrm>
            <a:custGeom>
              <a:avLst/>
              <a:gdLst/>
              <a:ahLst/>
              <a:cxnLst/>
              <a:rect l="l" t="t" r="r" b="b"/>
              <a:pathLst>
                <a:path w="247650" h="5080">
                  <a:moveTo>
                    <a:pt x="247650" y="0"/>
                  </a:moveTo>
                  <a:lnTo>
                    <a:pt x="0" y="0"/>
                  </a:lnTo>
                  <a:lnTo>
                    <a:pt x="0" y="4584"/>
                  </a:lnTo>
                  <a:lnTo>
                    <a:pt x="247650" y="4584"/>
                  </a:lnTo>
                  <a:lnTo>
                    <a:pt x="247650" y="0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688592" y="1972055"/>
              <a:ext cx="9525" cy="5080"/>
            </a:xfrm>
            <a:custGeom>
              <a:avLst/>
              <a:gdLst/>
              <a:ahLst/>
              <a:cxnLst/>
              <a:rect l="l" t="t" r="r" b="b"/>
              <a:pathLst>
                <a:path w="9525" h="5080">
                  <a:moveTo>
                    <a:pt x="0" y="4572"/>
                  </a:moveTo>
                  <a:lnTo>
                    <a:pt x="0" y="0"/>
                  </a:lnTo>
                  <a:lnTo>
                    <a:pt x="9143" y="0"/>
                  </a:lnTo>
                  <a:lnTo>
                    <a:pt x="9143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688592" y="1975104"/>
              <a:ext cx="5080" cy="528955"/>
            </a:xfrm>
            <a:custGeom>
              <a:avLst/>
              <a:gdLst/>
              <a:ahLst/>
              <a:cxnLst/>
              <a:rect l="l" t="t" r="r" b="b"/>
              <a:pathLst>
                <a:path w="5080" h="528955">
                  <a:moveTo>
                    <a:pt x="0" y="528828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528828"/>
                  </a:lnTo>
                  <a:lnTo>
                    <a:pt x="0" y="528828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693151" y="1976640"/>
              <a:ext cx="327660" cy="527685"/>
            </a:xfrm>
            <a:custGeom>
              <a:avLst/>
              <a:gdLst/>
              <a:ahLst/>
              <a:cxnLst/>
              <a:rect l="l" t="t" r="r" b="b"/>
              <a:pathLst>
                <a:path w="327660" h="527685">
                  <a:moveTo>
                    <a:pt x="32766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527304"/>
                  </a:lnTo>
                  <a:lnTo>
                    <a:pt x="2540" y="527304"/>
                  </a:lnTo>
                  <a:lnTo>
                    <a:pt x="2540" y="3048"/>
                  </a:lnTo>
                  <a:lnTo>
                    <a:pt x="327660" y="3048"/>
                  </a:lnTo>
                  <a:lnTo>
                    <a:pt x="327660" y="0"/>
                  </a:lnTo>
                  <a:close/>
                </a:path>
              </a:pathLst>
            </a:custGeom>
            <a:solidFill>
              <a:srgbClr val="E98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2023871" y="1975104"/>
              <a:ext cx="332740" cy="533400"/>
            </a:xfrm>
            <a:custGeom>
              <a:avLst/>
              <a:gdLst/>
              <a:ahLst/>
              <a:cxnLst/>
              <a:rect l="l" t="t" r="r" b="b"/>
              <a:pathLst>
                <a:path w="332739" h="533400">
                  <a:moveTo>
                    <a:pt x="0" y="533399"/>
                  </a:moveTo>
                  <a:lnTo>
                    <a:pt x="0" y="0"/>
                  </a:lnTo>
                  <a:lnTo>
                    <a:pt x="332232" y="0"/>
                  </a:lnTo>
                  <a:lnTo>
                    <a:pt x="332232" y="533399"/>
                  </a:lnTo>
                  <a:lnTo>
                    <a:pt x="0" y="533399"/>
                  </a:lnTo>
                  <a:close/>
                </a:path>
              </a:pathLst>
            </a:custGeom>
            <a:solidFill>
              <a:srgbClr val="E66B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2026919" y="1972055"/>
              <a:ext cx="55244" cy="5080"/>
            </a:xfrm>
            <a:custGeom>
              <a:avLst/>
              <a:gdLst/>
              <a:ahLst/>
              <a:cxnLst/>
              <a:rect l="l" t="t" r="r" b="b"/>
              <a:pathLst>
                <a:path w="55244" h="5080">
                  <a:moveTo>
                    <a:pt x="0" y="4572"/>
                  </a:moveTo>
                  <a:lnTo>
                    <a:pt x="0" y="0"/>
                  </a:lnTo>
                  <a:lnTo>
                    <a:pt x="54864" y="0"/>
                  </a:lnTo>
                  <a:lnTo>
                    <a:pt x="54864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2080260" y="1972055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80" h="5080">
                  <a:moveTo>
                    <a:pt x="0" y="4572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2085340" y="1972055"/>
              <a:ext cx="266700" cy="5080"/>
            </a:xfrm>
            <a:custGeom>
              <a:avLst/>
              <a:gdLst/>
              <a:ahLst/>
              <a:cxnLst/>
              <a:rect l="l" t="t" r="r" b="b"/>
              <a:pathLst>
                <a:path w="266700" h="5080">
                  <a:moveTo>
                    <a:pt x="266700" y="0"/>
                  </a:moveTo>
                  <a:lnTo>
                    <a:pt x="0" y="0"/>
                  </a:lnTo>
                  <a:lnTo>
                    <a:pt x="0" y="4584"/>
                  </a:lnTo>
                  <a:lnTo>
                    <a:pt x="266700" y="4584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2019300" y="1972055"/>
              <a:ext cx="9525" cy="5080"/>
            </a:xfrm>
            <a:custGeom>
              <a:avLst/>
              <a:gdLst/>
              <a:ahLst/>
              <a:cxnLst/>
              <a:rect l="l" t="t" r="r" b="b"/>
              <a:pathLst>
                <a:path w="9525" h="5080">
                  <a:moveTo>
                    <a:pt x="0" y="4572"/>
                  </a:moveTo>
                  <a:lnTo>
                    <a:pt x="0" y="0"/>
                  </a:lnTo>
                  <a:lnTo>
                    <a:pt x="9144" y="0"/>
                  </a:lnTo>
                  <a:lnTo>
                    <a:pt x="9144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2020823" y="1976628"/>
              <a:ext cx="3175" cy="527685"/>
            </a:xfrm>
            <a:custGeom>
              <a:avLst/>
              <a:gdLst/>
              <a:ahLst/>
              <a:cxnLst/>
              <a:rect l="l" t="t" r="r" b="b"/>
              <a:pathLst>
                <a:path w="3175" h="527685">
                  <a:moveTo>
                    <a:pt x="0" y="527304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527304"/>
                  </a:lnTo>
                  <a:lnTo>
                    <a:pt x="0" y="527304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2023872" y="1976640"/>
              <a:ext cx="327660" cy="527685"/>
            </a:xfrm>
            <a:custGeom>
              <a:avLst/>
              <a:gdLst/>
              <a:ahLst/>
              <a:cxnLst/>
              <a:rect l="l" t="t" r="r" b="b"/>
              <a:pathLst>
                <a:path w="327660" h="527685">
                  <a:moveTo>
                    <a:pt x="32766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527304"/>
                  </a:lnTo>
                  <a:lnTo>
                    <a:pt x="5080" y="527304"/>
                  </a:lnTo>
                  <a:lnTo>
                    <a:pt x="5080" y="3048"/>
                  </a:lnTo>
                  <a:lnTo>
                    <a:pt x="327660" y="3048"/>
                  </a:lnTo>
                  <a:lnTo>
                    <a:pt x="327660" y="0"/>
                  </a:lnTo>
                  <a:close/>
                </a:path>
              </a:pathLst>
            </a:custGeom>
            <a:solidFill>
              <a:srgbClr val="E98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2354580" y="1975104"/>
              <a:ext cx="334010" cy="533400"/>
            </a:xfrm>
            <a:custGeom>
              <a:avLst/>
              <a:gdLst/>
              <a:ahLst/>
              <a:cxnLst/>
              <a:rect l="l" t="t" r="r" b="b"/>
              <a:pathLst>
                <a:path w="334010" h="533400">
                  <a:moveTo>
                    <a:pt x="0" y="533399"/>
                  </a:moveTo>
                  <a:lnTo>
                    <a:pt x="0" y="0"/>
                  </a:lnTo>
                  <a:lnTo>
                    <a:pt x="333755" y="0"/>
                  </a:lnTo>
                  <a:lnTo>
                    <a:pt x="333755" y="533399"/>
                  </a:lnTo>
                  <a:lnTo>
                    <a:pt x="0" y="533399"/>
                  </a:lnTo>
                  <a:close/>
                </a:path>
              </a:pathLst>
            </a:custGeom>
            <a:solidFill>
              <a:srgbClr val="E66B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2359151" y="1972055"/>
              <a:ext cx="33655" cy="5080"/>
            </a:xfrm>
            <a:custGeom>
              <a:avLst/>
              <a:gdLst/>
              <a:ahLst/>
              <a:cxnLst/>
              <a:rect l="l" t="t" r="r" b="b"/>
              <a:pathLst>
                <a:path w="33655" h="5080">
                  <a:moveTo>
                    <a:pt x="0" y="4572"/>
                  </a:moveTo>
                  <a:lnTo>
                    <a:pt x="0" y="0"/>
                  </a:lnTo>
                  <a:lnTo>
                    <a:pt x="33528" y="0"/>
                  </a:lnTo>
                  <a:lnTo>
                    <a:pt x="33528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2391155" y="1972055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80">
                  <a:moveTo>
                    <a:pt x="0" y="4572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2395220" y="1972055"/>
              <a:ext cx="288290" cy="5080"/>
            </a:xfrm>
            <a:custGeom>
              <a:avLst/>
              <a:gdLst/>
              <a:ahLst/>
              <a:cxnLst/>
              <a:rect l="l" t="t" r="r" b="b"/>
              <a:pathLst>
                <a:path w="288289" h="5080">
                  <a:moveTo>
                    <a:pt x="288290" y="0"/>
                  </a:moveTo>
                  <a:lnTo>
                    <a:pt x="0" y="0"/>
                  </a:lnTo>
                  <a:lnTo>
                    <a:pt x="0" y="4584"/>
                  </a:lnTo>
                  <a:lnTo>
                    <a:pt x="288290" y="4584"/>
                  </a:lnTo>
                  <a:lnTo>
                    <a:pt x="288290" y="0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2351532" y="1972055"/>
              <a:ext cx="9525" cy="5080"/>
            </a:xfrm>
            <a:custGeom>
              <a:avLst/>
              <a:gdLst/>
              <a:ahLst/>
              <a:cxnLst/>
              <a:rect l="l" t="t" r="r" b="b"/>
              <a:pathLst>
                <a:path w="9525" h="5080">
                  <a:moveTo>
                    <a:pt x="0" y="4572"/>
                  </a:moveTo>
                  <a:lnTo>
                    <a:pt x="0" y="0"/>
                  </a:lnTo>
                  <a:lnTo>
                    <a:pt x="9144" y="0"/>
                  </a:lnTo>
                  <a:lnTo>
                    <a:pt x="9144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2351532" y="1975104"/>
              <a:ext cx="5080" cy="528955"/>
            </a:xfrm>
            <a:custGeom>
              <a:avLst/>
              <a:gdLst/>
              <a:ahLst/>
              <a:cxnLst/>
              <a:rect l="l" t="t" r="r" b="b"/>
              <a:pathLst>
                <a:path w="5080" h="528955">
                  <a:moveTo>
                    <a:pt x="0" y="528828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528828"/>
                  </a:lnTo>
                  <a:lnTo>
                    <a:pt x="0" y="528828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2356104" y="1976640"/>
              <a:ext cx="327660" cy="527685"/>
            </a:xfrm>
            <a:custGeom>
              <a:avLst/>
              <a:gdLst/>
              <a:ahLst/>
              <a:cxnLst/>
              <a:rect l="l" t="t" r="r" b="b"/>
              <a:pathLst>
                <a:path w="327660" h="527685">
                  <a:moveTo>
                    <a:pt x="32766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527304"/>
                  </a:lnTo>
                  <a:lnTo>
                    <a:pt x="2540" y="527304"/>
                  </a:lnTo>
                  <a:lnTo>
                    <a:pt x="2540" y="3048"/>
                  </a:lnTo>
                  <a:lnTo>
                    <a:pt x="327660" y="3048"/>
                  </a:lnTo>
                  <a:lnTo>
                    <a:pt x="327660" y="0"/>
                  </a:lnTo>
                  <a:close/>
                </a:path>
              </a:pathLst>
            </a:custGeom>
            <a:solidFill>
              <a:srgbClr val="E98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2686812" y="1975104"/>
              <a:ext cx="334010" cy="533400"/>
            </a:xfrm>
            <a:custGeom>
              <a:avLst/>
              <a:gdLst/>
              <a:ahLst/>
              <a:cxnLst/>
              <a:rect l="l" t="t" r="r" b="b"/>
              <a:pathLst>
                <a:path w="334010" h="533400">
                  <a:moveTo>
                    <a:pt x="0" y="533399"/>
                  </a:moveTo>
                  <a:lnTo>
                    <a:pt x="0" y="0"/>
                  </a:lnTo>
                  <a:lnTo>
                    <a:pt x="333755" y="0"/>
                  </a:lnTo>
                  <a:lnTo>
                    <a:pt x="333755" y="533399"/>
                  </a:lnTo>
                  <a:lnTo>
                    <a:pt x="0" y="533399"/>
                  </a:lnTo>
                  <a:close/>
                </a:path>
              </a:pathLst>
            </a:custGeom>
            <a:solidFill>
              <a:srgbClr val="E66B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2689860" y="1972055"/>
              <a:ext cx="15240" cy="5080"/>
            </a:xfrm>
            <a:custGeom>
              <a:avLst/>
              <a:gdLst/>
              <a:ahLst/>
              <a:cxnLst/>
              <a:rect l="l" t="t" r="r" b="b"/>
              <a:pathLst>
                <a:path w="15239" h="5080">
                  <a:moveTo>
                    <a:pt x="0" y="4572"/>
                  </a:moveTo>
                  <a:lnTo>
                    <a:pt x="0" y="0"/>
                  </a:lnTo>
                  <a:lnTo>
                    <a:pt x="15239" y="0"/>
                  </a:lnTo>
                  <a:lnTo>
                    <a:pt x="15239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2703576" y="1972055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80" h="5080">
                  <a:moveTo>
                    <a:pt x="0" y="4572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2706623" y="1972055"/>
              <a:ext cx="309880" cy="5080"/>
            </a:xfrm>
            <a:custGeom>
              <a:avLst/>
              <a:gdLst/>
              <a:ahLst/>
              <a:cxnLst/>
              <a:rect l="l" t="t" r="r" b="b"/>
              <a:pathLst>
                <a:path w="309880" h="5080">
                  <a:moveTo>
                    <a:pt x="0" y="4572"/>
                  </a:moveTo>
                  <a:lnTo>
                    <a:pt x="0" y="0"/>
                  </a:lnTo>
                  <a:lnTo>
                    <a:pt x="309372" y="0"/>
                  </a:lnTo>
                  <a:lnTo>
                    <a:pt x="309372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2683764" y="1972055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19" h="5080">
                  <a:moveTo>
                    <a:pt x="0" y="4572"/>
                  </a:moveTo>
                  <a:lnTo>
                    <a:pt x="0" y="0"/>
                  </a:lnTo>
                  <a:lnTo>
                    <a:pt x="7619" y="0"/>
                  </a:lnTo>
                  <a:lnTo>
                    <a:pt x="7619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2683764" y="1975104"/>
              <a:ext cx="5080" cy="528955"/>
            </a:xfrm>
            <a:custGeom>
              <a:avLst/>
              <a:gdLst/>
              <a:ahLst/>
              <a:cxnLst/>
              <a:rect l="l" t="t" r="r" b="b"/>
              <a:pathLst>
                <a:path w="5080" h="528955">
                  <a:moveTo>
                    <a:pt x="0" y="528828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528828"/>
                  </a:lnTo>
                  <a:lnTo>
                    <a:pt x="0" y="528828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2687066" y="1976640"/>
              <a:ext cx="328930" cy="527685"/>
            </a:xfrm>
            <a:custGeom>
              <a:avLst/>
              <a:gdLst/>
              <a:ahLst/>
              <a:cxnLst/>
              <a:rect l="l" t="t" r="r" b="b"/>
              <a:pathLst>
                <a:path w="328930" h="527685">
                  <a:moveTo>
                    <a:pt x="32893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527304"/>
                  </a:lnTo>
                  <a:lnTo>
                    <a:pt x="3810" y="527304"/>
                  </a:lnTo>
                  <a:lnTo>
                    <a:pt x="3810" y="3048"/>
                  </a:lnTo>
                  <a:lnTo>
                    <a:pt x="328930" y="3048"/>
                  </a:lnTo>
                  <a:lnTo>
                    <a:pt x="328930" y="0"/>
                  </a:lnTo>
                  <a:close/>
                </a:path>
              </a:pathLst>
            </a:custGeom>
            <a:solidFill>
              <a:srgbClr val="E98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360932" y="2506980"/>
              <a:ext cx="593090" cy="299085"/>
            </a:xfrm>
            <a:custGeom>
              <a:avLst/>
              <a:gdLst/>
              <a:ahLst/>
              <a:cxnLst/>
              <a:rect l="l" t="t" r="r" b="b"/>
              <a:pathLst>
                <a:path w="593089" h="299085">
                  <a:moveTo>
                    <a:pt x="0" y="298703"/>
                  </a:moveTo>
                  <a:lnTo>
                    <a:pt x="0" y="0"/>
                  </a:lnTo>
                  <a:lnTo>
                    <a:pt x="592835" y="0"/>
                  </a:lnTo>
                  <a:lnTo>
                    <a:pt x="592835" y="298703"/>
                  </a:lnTo>
                  <a:lnTo>
                    <a:pt x="0" y="298703"/>
                  </a:lnTo>
                  <a:close/>
                </a:path>
              </a:pathLst>
            </a:custGeom>
            <a:solidFill>
              <a:srgbClr val="E66B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356360" y="2510027"/>
              <a:ext cx="6350" cy="135890"/>
            </a:xfrm>
            <a:custGeom>
              <a:avLst/>
              <a:gdLst/>
              <a:ahLst/>
              <a:cxnLst/>
              <a:rect l="l" t="t" r="r" b="b"/>
              <a:pathLst>
                <a:path w="6350" h="135889">
                  <a:moveTo>
                    <a:pt x="0" y="135636"/>
                  </a:moveTo>
                  <a:lnTo>
                    <a:pt x="0" y="0"/>
                  </a:lnTo>
                  <a:lnTo>
                    <a:pt x="6095" y="0"/>
                  </a:lnTo>
                  <a:lnTo>
                    <a:pt x="6095" y="135636"/>
                  </a:lnTo>
                  <a:lnTo>
                    <a:pt x="0" y="135636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356360" y="2644140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6095"/>
                  </a:moveTo>
                  <a:lnTo>
                    <a:pt x="0" y="0"/>
                  </a:lnTo>
                  <a:lnTo>
                    <a:pt x="6095" y="0"/>
                  </a:lnTo>
                  <a:lnTo>
                    <a:pt x="6095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357883" y="2648712"/>
              <a:ext cx="3175" cy="152400"/>
            </a:xfrm>
            <a:custGeom>
              <a:avLst/>
              <a:gdLst/>
              <a:ahLst/>
              <a:cxnLst/>
              <a:rect l="l" t="t" r="r" b="b"/>
              <a:pathLst>
                <a:path w="3175" h="152400">
                  <a:moveTo>
                    <a:pt x="0" y="152399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152399"/>
                  </a:lnTo>
                  <a:lnTo>
                    <a:pt x="0" y="152399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357883" y="2503932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19">
                  <a:moveTo>
                    <a:pt x="0" y="7619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7619"/>
                  </a:lnTo>
                  <a:lnTo>
                    <a:pt x="0" y="7619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360932" y="2502408"/>
              <a:ext cx="329565" cy="6350"/>
            </a:xfrm>
            <a:custGeom>
              <a:avLst/>
              <a:gdLst/>
              <a:ahLst/>
              <a:cxnLst/>
              <a:rect l="l" t="t" r="r" b="b"/>
              <a:pathLst>
                <a:path w="329564" h="6350">
                  <a:moveTo>
                    <a:pt x="0" y="6095"/>
                  </a:moveTo>
                  <a:lnTo>
                    <a:pt x="0" y="0"/>
                  </a:lnTo>
                  <a:lnTo>
                    <a:pt x="329183" y="0"/>
                  </a:lnTo>
                  <a:lnTo>
                    <a:pt x="329183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688592" y="2502408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80" h="6350">
                  <a:moveTo>
                    <a:pt x="0" y="6095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692910" y="2503944"/>
              <a:ext cx="256540" cy="3175"/>
            </a:xfrm>
            <a:custGeom>
              <a:avLst/>
              <a:gdLst/>
              <a:ahLst/>
              <a:cxnLst/>
              <a:rect l="l" t="t" r="r" b="b"/>
              <a:pathLst>
                <a:path w="256539" h="3175">
                  <a:moveTo>
                    <a:pt x="25654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256540" y="3048"/>
                  </a:lnTo>
                  <a:lnTo>
                    <a:pt x="256540" y="0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1361186" y="2506979"/>
              <a:ext cx="588010" cy="294640"/>
            </a:xfrm>
            <a:custGeom>
              <a:avLst/>
              <a:gdLst/>
              <a:ahLst/>
              <a:cxnLst/>
              <a:rect l="l" t="t" r="r" b="b"/>
              <a:pathLst>
                <a:path w="588010" h="294639">
                  <a:moveTo>
                    <a:pt x="58801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294132"/>
                  </a:lnTo>
                  <a:lnTo>
                    <a:pt x="3810" y="294132"/>
                  </a:lnTo>
                  <a:lnTo>
                    <a:pt x="3810" y="4572"/>
                  </a:lnTo>
                  <a:lnTo>
                    <a:pt x="588010" y="4572"/>
                  </a:lnTo>
                  <a:lnTo>
                    <a:pt x="588010" y="0"/>
                  </a:lnTo>
                  <a:close/>
                </a:path>
              </a:pathLst>
            </a:custGeom>
            <a:solidFill>
              <a:srgbClr val="E98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1360932" y="2804159"/>
              <a:ext cx="593090" cy="299085"/>
            </a:xfrm>
            <a:custGeom>
              <a:avLst/>
              <a:gdLst/>
              <a:ahLst/>
              <a:cxnLst/>
              <a:rect l="l" t="t" r="r" b="b"/>
              <a:pathLst>
                <a:path w="593089" h="299085">
                  <a:moveTo>
                    <a:pt x="0" y="298704"/>
                  </a:moveTo>
                  <a:lnTo>
                    <a:pt x="0" y="0"/>
                  </a:lnTo>
                  <a:lnTo>
                    <a:pt x="592835" y="0"/>
                  </a:lnTo>
                  <a:lnTo>
                    <a:pt x="592835" y="298704"/>
                  </a:lnTo>
                  <a:lnTo>
                    <a:pt x="0" y="298704"/>
                  </a:lnTo>
                  <a:close/>
                </a:path>
              </a:pathLst>
            </a:custGeom>
            <a:solidFill>
              <a:srgbClr val="E66B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1356360" y="2808732"/>
              <a:ext cx="6350" cy="173990"/>
            </a:xfrm>
            <a:custGeom>
              <a:avLst/>
              <a:gdLst/>
              <a:ahLst/>
              <a:cxnLst/>
              <a:rect l="l" t="t" r="r" b="b"/>
              <a:pathLst>
                <a:path w="6350" h="173989">
                  <a:moveTo>
                    <a:pt x="0" y="173735"/>
                  </a:moveTo>
                  <a:lnTo>
                    <a:pt x="0" y="0"/>
                  </a:lnTo>
                  <a:lnTo>
                    <a:pt x="6095" y="0"/>
                  </a:lnTo>
                  <a:lnTo>
                    <a:pt x="6095" y="173735"/>
                  </a:lnTo>
                  <a:lnTo>
                    <a:pt x="0" y="173735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1356360" y="2980943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6096"/>
                  </a:moveTo>
                  <a:lnTo>
                    <a:pt x="0" y="0"/>
                  </a:lnTo>
                  <a:lnTo>
                    <a:pt x="6095" y="0"/>
                  </a:lnTo>
                  <a:lnTo>
                    <a:pt x="6095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1357883" y="2985515"/>
              <a:ext cx="3175" cy="113030"/>
            </a:xfrm>
            <a:custGeom>
              <a:avLst/>
              <a:gdLst/>
              <a:ahLst/>
              <a:cxnLst/>
              <a:rect l="l" t="t" r="r" b="b"/>
              <a:pathLst>
                <a:path w="3175" h="113030">
                  <a:moveTo>
                    <a:pt x="0" y="112776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112776"/>
                  </a:lnTo>
                  <a:lnTo>
                    <a:pt x="0" y="112776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1357883" y="2801111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19">
                  <a:moveTo>
                    <a:pt x="0" y="7620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1360932" y="2801111"/>
              <a:ext cx="589915" cy="5080"/>
            </a:xfrm>
            <a:custGeom>
              <a:avLst/>
              <a:gdLst/>
              <a:ahLst/>
              <a:cxnLst/>
              <a:rect l="l" t="t" r="r" b="b"/>
              <a:pathLst>
                <a:path w="589914" h="5080">
                  <a:moveTo>
                    <a:pt x="0" y="4572"/>
                  </a:moveTo>
                  <a:lnTo>
                    <a:pt x="0" y="0"/>
                  </a:lnTo>
                  <a:lnTo>
                    <a:pt x="589787" y="0"/>
                  </a:lnTo>
                  <a:lnTo>
                    <a:pt x="589787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1361186" y="2805683"/>
              <a:ext cx="588010" cy="292735"/>
            </a:xfrm>
            <a:custGeom>
              <a:avLst/>
              <a:gdLst/>
              <a:ahLst/>
              <a:cxnLst/>
              <a:rect l="l" t="t" r="r" b="b"/>
              <a:pathLst>
                <a:path w="588010" h="292735">
                  <a:moveTo>
                    <a:pt x="58801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292608"/>
                  </a:lnTo>
                  <a:lnTo>
                    <a:pt x="3810" y="292608"/>
                  </a:lnTo>
                  <a:lnTo>
                    <a:pt x="3810" y="3048"/>
                  </a:lnTo>
                  <a:lnTo>
                    <a:pt x="588010" y="3048"/>
                  </a:lnTo>
                  <a:lnTo>
                    <a:pt x="588010" y="0"/>
                  </a:lnTo>
                  <a:close/>
                </a:path>
              </a:pathLst>
            </a:custGeom>
            <a:solidFill>
              <a:srgbClr val="E98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1360932" y="3101340"/>
              <a:ext cx="593090" cy="300355"/>
            </a:xfrm>
            <a:custGeom>
              <a:avLst/>
              <a:gdLst/>
              <a:ahLst/>
              <a:cxnLst/>
              <a:rect l="l" t="t" r="r" b="b"/>
              <a:pathLst>
                <a:path w="593089" h="300354">
                  <a:moveTo>
                    <a:pt x="0" y="300227"/>
                  </a:moveTo>
                  <a:lnTo>
                    <a:pt x="0" y="0"/>
                  </a:lnTo>
                  <a:lnTo>
                    <a:pt x="592835" y="0"/>
                  </a:lnTo>
                  <a:lnTo>
                    <a:pt x="592835" y="300227"/>
                  </a:lnTo>
                  <a:lnTo>
                    <a:pt x="0" y="300227"/>
                  </a:lnTo>
                  <a:close/>
                </a:path>
              </a:pathLst>
            </a:custGeom>
            <a:solidFill>
              <a:srgbClr val="E66B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1356360" y="3105911"/>
              <a:ext cx="6350" cy="213360"/>
            </a:xfrm>
            <a:custGeom>
              <a:avLst/>
              <a:gdLst/>
              <a:ahLst/>
              <a:cxnLst/>
              <a:rect l="l" t="t" r="r" b="b"/>
              <a:pathLst>
                <a:path w="6350" h="213360">
                  <a:moveTo>
                    <a:pt x="0" y="213360"/>
                  </a:moveTo>
                  <a:lnTo>
                    <a:pt x="0" y="0"/>
                  </a:lnTo>
                  <a:lnTo>
                    <a:pt x="6095" y="0"/>
                  </a:lnTo>
                  <a:lnTo>
                    <a:pt x="6095" y="213360"/>
                  </a:lnTo>
                  <a:lnTo>
                    <a:pt x="0" y="213360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1356360" y="3317748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1"/>
                  </a:moveTo>
                  <a:lnTo>
                    <a:pt x="0" y="0"/>
                  </a:lnTo>
                  <a:lnTo>
                    <a:pt x="6095" y="0"/>
                  </a:lnTo>
                  <a:lnTo>
                    <a:pt x="6095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1357883" y="3322319"/>
              <a:ext cx="3175" cy="74930"/>
            </a:xfrm>
            <a:custGeom>
              <a:avLst/>
              <a:gdLst/>
              <a:ahLst/>
              <a:cxnLst/>
              <a:rect l="l" t="t" r="r" b="b"/>
              <a:pathLst>
                <a:path w="3175" h="74929">
                  <a:moveTo>
                    <a:pt x="0" y="74676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74676"/>
                  </a:lnTo>
                  <a:lnTo>
                    <a:pt x="0" y="74676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1357883" y="3098291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19">
                  <a:moveTo>
                    <a:pt x="0" y="7619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7619"/>
                  </a:lnTo>
                  <a:lnTo>
                    <a:pt x="0" y="7619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1360932" y="3098291"/>
              <a:ext cx="589915" cy="5080"/>
            </a:xfrm>
            <a:custGeom>
              <a:avLst/>
              <a:gdLst/>
              <a:ahLst/>
              <a:cxnLst/>
              <a:rect l="l" t="t" r="r" b="b"/>
              <a:pathLst>
                <a:path w="589914" h="5080">
                  <a:moveTo>
                    <a:pt x="0" y="4572"/>
                  </a:moveTo>
                  <a:lnTo>
                    <a:pt x="0" y="0"/>
                  </a:lnTo>
                  <a:lnTo>
                    <a:pt x="589787" y="0"/>
                  </a:lnTo>
                  <a:lnTo>
                    <a:pt x="589787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1361186" y="3102876"/>
              <a:ext cx="588010" cy="294640"/>
            </a:xfrm>
            <a:custGeom>
              <a:avLst/>
              <a:gdLst/>
              <a:ahLst/>
              <a:cxnLst/>
              <a:rect l="l" t="t" r="r" b="b"/>
              <a:pathLst>
                <a:path w="588010" h="294639">
                  <a:moveTo>
                    <a:pt x="58801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294132"/>
                  </a:lnTo>
                  <a:lnTo>
                    <a:pt x="3810" y="294132"/>
                  </a:lnTo>
                  <a:lnTo>
                    <a:pt x="3810" y="3048"/>
                  </a:lnTo>
                  <a:lnTo>
                    <a:pt x="588010" y="3048"/>
                  </a:lnTo>
                  <a:lnTo>
                    <a:pt x="588010" y="0"/>
                  </a:lnTo>
                  <a:close/>
                </a:path>
              </a:pathLst>
            </a:custGeom>
            <a:solidFill>
              <a:srgbClr val="E98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1360932" y="3400043"/>
              <a:ext cx="593090" cy="299085"/>
            </a:xfrm>
            <a:custGeom>
              <a:avLst/>
              <a:gdLst/>
              <a:ahLst/>
              <a:cxnLst/>
              <a:rect l="l" t="t" r="r" b="b"/>
              <a:pathLst>
                <a:path w="593089" h="299085">
                  <a:moveTo>
                    <a:pt x="0" y="298704"/>
                  </a:moveTo>
                  <a:lnTo>
                    <a:pt x="0" y="0"/>
                  </a:lnTo>
                  <a:lnTo>
                    <a:pt x="592835" y="0"/>
                  </a:lnTo>
                  <a:lnTo>
                    <a:pt x="592835" y="298704"/>
                  </a:lnTo>
                  <a:lnTo>
                    <a:pt x="0" y="298704"/>
                  </a:lnTo>
                  <a:close/>
                </a:path>
              </a:pathLst>
            </a:custGeom>
            <a:solidFill>
              <a:srgbClr val="E66B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1356360" y="3403091"/>
              <a:ext cx="6350" cy="253365"/>
            </a:xfrm>
            <a:custGeom>
              <a:avLst/>
              <a:gdLst/>
              <a:ahLst/>
              <a:cxnLst/>
              <a:rect l="l" t="t" r="r" b="b"/>
              <a:pathLst>
                <a:path w="6350" h="253364">
                  <a:moveTo>
                    <a:pt x="0" y="252983"/>
                  </a:moveTo>
                  <a:lnTo>
                    <a:pt x="0" y="0"/>
                  </a:lnTo>
                  <a:lnTo>
                    <a:pt x="6095" y="0"/>
                  </a:lnTo>
                  <a:lnTo>
                    <a:pt x="6095" y="252983"/>
                  </a:lnTo>
                  <a:lnTo>
                    <a:pt x="0" y="252983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356360" y="3654552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2"/>
                  </a:moveTo>
                  <a:lnTo>
                    <a:pt x="0" y="0"/>
                  </a:lnTo>
                  <a:lnTo>
                    <a:pt x="6095" y="0"/>
                  </a:lnTo>
                  <a:lnTo>
                    <a:pt x="6095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357883" y="3659124"/>
              <a:ext cx="3175" cy="35560"/>
            </a:xfrm>
            <a:custGeom>
              <a:avLst/>
              <a:gdLst/>
              <a:ahLst/>
              <a:cxnLst/>
              <a:rect l="l" t="t" r="r" b="b"/>
              <a:pathLst>
                <a:path w="3175" h="35560">
                  <a:moveTo>
                    <a:pt x="0" y="35052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35052"/>
                  </a:lnTo>
                  <a:lnTo>
                    <a:pt x="0" y="35052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357883" y="3396996"/>
              <a:ext cx="3175" cy="6350"/>
            </a:xfrm>
            <a:custGeom>
              <a:avLst/>
              <a:gdLst/>
              <a:ahLst/>
              <a:cxnLst/>
              <a:rect l="l" t="t" r="r" b="b"/>
              <a:pathLst>
                <a:path w="3175" h="6350">
                  <a:moveTo>
                    <a:pt x="0" y="6095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360932" y="3395472"/>
              <a:ext cx="589915" cy="6350"/>
            </a:xfrm>
            <a:custGeom>
              <a:avLst/>
              <a:gdLst/>
              <a:ahLst/>
              <a:cxnLst/>
              <a:rect l="l" t="t" r="r" b="b"/>
              <a:pathLst>
                <a:path w="589914" h="6350">
                  <a:moveTo>
                    <a:pt x="0" y="6095"/>
                  </a:moveTo>
                  <a:lnTo>
                    <a:pt x="0" y="0"/>
                  </a:lnTo>
                  <a:lnTo>
                    <a:pt x="589787" y="0"/>
                  </a:lnTo>
                  <a:lnTo>
                    <a:pt x="589787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361186" y="3400043"/>
              <a:ext cx="588010" cy="294640"/>
            </a:xfrm>
            <a:custGeom>
              <a:avLst/>
              <a:gdLst/>
              <a:ahLst/>
              <a:cxnLst/>
              <a:rect l="l" t="t" r="r" b="b"/>
              <a:pathLst>
                <a:path w="588010" h="294639">
                  <a:moveTo>
                    <a:pt x="58801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294132"/>
                  </a:lnTo>
                  <a:lnTo>
                    <a:pt x="3810" y="294132"/>
                  </a:lnTo>
                  <a:lnTo>
                    <a:pt x="3810" y="3048"/>
                  </a:lnTo>
                  <a:lnTo>
                    <a:pt x="588010" y="3048"/>
                  </a:lnTo>
                  <a:lnTo>
                    <a:pt x="588010" y="0"/>
                  </a:lnTo>
                  <a:close/>
                </a:path>
              </a:pathLst>
            </a:custGeom>
            <a:solidFill>
              <a:srgbClr val="E98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360932" y="3697224"/>
              <a:ext cx="593090" cy="299085"/>
            </a:xfrm>
            <a:custGeom>
              <a:avLst/>
              <a:gdLst/>
              <a:ahLst/>
              <a:cxnLst/>
              <a:rect l="l" t="t" r="r" b="b"/>
              <a:pathLst>
                <a:path w="593089" h="299085">
                  <a:moveTo>
                    <a:pt x="0" y="298703"/>
                  </a:moveTo>
                  <a:lnTo>
                    <a:pt x="0" y="0"/>
                  </a:lnTo>
                  <a:lnTo>
                    <a:pt x="592835" y="0"/>
                  </a:lnTo>
                  <a:lnTo>
                    <a:pt x="592835" y="298703"/>
                  </a:lnTo>
                  <a:lnTo>
                    <a:pt x="0" y="298703"/>
                  </a:lnTo>
                  <a:close/>
                </a:path>
              </a:pathLst>
            </a:custGeom>
            <a:solidFill>
              <a:srgbClr val="E66B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356360" y="3700272"/>
              <a:ext cx="6350" cy="292735"/>
            </a:xfrm>
            <a:custGeom>
              <a:avLst/>
              <a:gdLst/>
              <a:ahLst/>
              <a:cxnLst/>
              <a:rect l="l" t="t" r="r" b="b"/>
              <a:pathLst>
                <a:path w="6350" h="292735">
                  <a:moveTo>
                    <a:pt x="0" y="292608"/>
                  </a:moveTo>
                  <a:lnTo>
                    <a:pt x="0" y="0"/>
                  </a:lnTo>
                  <a:lnTo>
                    <a:pt x="6095" y="0"/>
                  </a:lnTo>
                  <a:lnTo>
                    <a:pt x="6095" y="292608"/>
                  </a:lnTo>
                  <a:lnTo>
                    <a:pt x="0" y="292608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357883" y="3694175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0" y="7620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360932" y="3692652"/>
              <a:ext cx="589915" cy="6350"/>
            </a:xfrm>
            <a:custGeom>
              <a:avLst/>
              <a:gdLst/>
              <a:ahLst/>
              <a:cxnLst/>
              <a:rect l="l" t="t" r="r" b="b"/>
              <a:pathLst>
                <a:path w="589914" h="6350">
                  <a:moveTo>
                    <a:pt x="0" y="6096"/>
                  </a:moveTo>
                  <a:lnTo>
                    <a:pt x="0" y="0"/>
                  </a:lnTo>
                  <a:lnTo>
                    <a:pt x="589787" y="0"/>
                  </a:lnTo>
                  <a:lnTo>
                    <a:pt x="589787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361186" y="3697236"/>
              <a:ext cx="588010" cy="294640"/>
            </a:xfrm>
            <a:custGeom>
              <a:avLst/>
              <a:gdLst/>
              <a:ahLst/>
              <a:cxnLst/>
              <a:rect l="l" t="t" r="r" b="b"/>
              <a:pathLst>
                <a:path w="588010" h="294639">
                  <a:moveTo>
                    <a:pt x="58801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294132"/>
                  </a:lnTo>
                  <a:lnTo>
                    <a:pt x="3810" y="294132"/>
                  </a:lnTo>
                  <a:lnTo>
                    <a:pt x="3810" y="4572"/>
                  </a:lnTo>
                  <a:lnTo>
                    <a:pt x="588010" y="4572"/>
                  </a:lnTo>
                  <a:lnTo>
                    <a:pt x="588010" y="0"/>
                  </a:lnTo>
                  <a:close/>
                </a:path>
              </a:pathLst>
            </a:custGeom>
            <a:solidFill>
              <a:srgbClr val="E98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952244" y="2506980"/>
              <a:ext cx="356870" cy="497205"/>
            </a:xfrm>
            <a:custGeom>
              <a:avLst/>
              <a:gdLst/>
              <a:ahLst/>
              <a:cxnLst/>
              <a:rect l="l" t="t" r="r" b="b"/>
              <a:pathLst>
                <a:path w="356869" h="497205">
                  <a:moveTo>
                    <a:pt x="0" y="496823"/>
                  </a:moveTo>
                  <a:lnTo>
                    <a:pt x="0" y="0"/>
                  </a:lnTo>
                  <a:lnTo>
                    <a:pt x="356616" y="0"/>
                  </a:lnTo>
                  <a:lnTo>
                    <a:pt x="356616" y="496823"/>
                  </a:lnTo>
                  <a:lnTo>
                    <a:pt x="0" y="496823"/>
                  </a:lnTo>
                  <a:close/>
                </a:path>
              </a:pathLst>
            </a:custGeom>
            <a:solidFill>
              <a:srgbClr val="E66B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956816" y="2502408"/>
              <a:ext cx="64135" cy="6350"/>
            </a:xfrm>
            <a:custGeom>
              <a:avLst/>
              <a:gdLst/>
              <a:ahLst/>
              <a:cxnLst/>
              <a:rect l="l" t="t" r="r" b="b"/>
              <a:pathLst>
                <a:path w="64135" h="6350">
                  <a:moveTo>
                    <a:pt x="0" y="6095"/>
                  </a:moveTo>
                  <a:lnTo>
                    <a:pt x="0" y="0"/>
                  </a:lnTo>
                  <a:lnTo>
                    <a:pt x="64007" y="0"/>
                  </a:lnTo>
                  <a:lnTo>
                    <a:pt x="64007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2020823" y="2503932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3048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3048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2024380" y="2503944"/>
              <a:ext cx="279400" cy="3175"/>
            </a:xfrm>
            <a:custGeom>
              <a:avLst/>
              <a:gdLst/>
              <a:ahLst/>
              <a:cxnLst/>
              <a:rect l="l" t="t" r="r" b="b"/>
              <a:pathLst>
                <a:path w="279400" h="3175">
                  <a:moveTo>
                    <a:pt x="27940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279400" y="3048"/>
                  </a:lnTo>
                  <a:lnTo>
                    <a:pt x="279400" y="0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949196" y="2502408"/>
              <a:ext cx="9525" cy="6350"/>
            </a:xfrm>
            <a:custGeom>
              <a:avLst/>
              <a:gdLst/>
              <a:ahLst/>
              <a:cxnLst/>
              <a:rect l="l" t="t" r="r" b="b"/>
              <a:pathLst>
                <a:path w="9525" h="6350">
                  <a:moveTo>
                    <a:pt x="0" y="6095"/>
                  </a:moveTo>
                  <a:lnTo>
                    <a:pt x="0" y="0"/>
                  </a:lnTo>
                  <a:lnTo>
                    <a:pt x="9143" y="0"/>
                  </a:lnTo>
                  <a:lnTo>
                    <a:pt x="9143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949196" y="2506980"/>
              <a:ext cx="5080" cy="295910"/>
            </a:xfrm>
            <a:custGeom>
              <a:avLst/>
              <a:gdLst/>
              <a:ahLst/>
              <a:cxnLst/>
              <a:rect l="l" t="t" r="r" b="b"/>
              <a:pathLst>
                <a:path w="5080" h="295910">
                  <a:moveTo>
                    <a:pt x="0" y="295655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295655"/>
                  </a:lnTo>
                  <a:lnTo>
                    <a:pt x="0" y="295655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949196" y="2801111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80" h="5080">
                  <a:moveTo>
                    <a:pt x="0" y="4572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949196" y="2805683"/>
              <a:ext cx="5080" cy="193675"/>
            </a:xfrm>
            <a:custGeom>
              <a:avLst/>
              <a:gdLst/>
              <a:ahLst/>
              <a:cxnLst/>
              <a:rect l="l" t="t" r="r" b="b"/>
              <a:pathLst>
                <a:path w="5080" h="193675">
                  <a:moveTo>
                    <a:pt x="0" y="193548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193548"/>
                  </a:lnTo>
                  <a:lnTo>
                    <a:pt x="0" y="193548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1953755" y="2506992"/>
              <a:ext cx="350520" cy="492759"/>
            </a:xfrm>
            <a:custGeom>
              <a:avLst/>
              <a:gdLst/>
              <a:ahLst/>
              <a:cxnLst/>
              <a:rect l="l" t="t" r="r" b="b"/>
              <a:pathLst>
                <a:path w="350519" h="492760">
                  <a:moveTo>
                    <a:pt x="35052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492252"/>
                  </a:lnTo>
                  <a:lnTo>
                    <a:pt x="2540" y="492252"/>
                  </a:lnTo>
                  <a:lnTo>
                    <a:pt x="2540" y="4572"/>
                  </a:lnTo>
                  <a:lnTo>
                    <a:pt x="350520" y="4572"/>
                  </a:lnTo>
                  <a:lnTo>
                    <a:pt x="350520" y="0"/>
                  </a:lnTo>
                  <a:close/>
                </a:path>
              </a:pathLst>
            </a:custGeom>
            <a:solidFill>
              <a:srgbClr val="E98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2307335" y="2506980"/>
              <a:ext cx="356870" cy="497205"/>
            </a:xfrm>
            <a:custGeom>
              <a:avLst/>
              <a:gdLst/>
              <a:ahLst/>
              <a:cxnLst/>
              <a:rect l="l" t="t" r="r" b="b"/>
              <a:pathLst>
                <a:path w="356869" h="497205">
                  <a:moveTo>
                    <a:pt x="0" y="496823"/>
                  </a:moveTo>
                  <a:lnTo>
                    <a:pt x="0" y="0"/>
                  </a:lnTo>
                  <a:lnTo>
                    <a:pt x="356616" y="0"/>
                  </a:lnTo>
                  <a:lnTo>
                    <a:pt x="356616" y="496823"/>
                  </a:lnTo>
                  <a:lnTo>
                    <a:pt x="0" y="496823"/>
                  </a:lnTo>
                  <a:close/>
                </a:path>
              </a:pathLst>
            </a:custGeom>
            <a:solidFill>
              <a:srgbClr val="E66B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2311907" y="2502408"/>
              <a:ext cx="41275" cy="6350"/>
            </a:xfrm>
            <a:custGeom>
              <a:avLst/>
              <a:gdLst/>
              <a:ahLst/>
              <a:cxnLst/>
              <a:rect l="l" t="t" r="r" b="b"/>
              <a:pathLst>
                <a:path w="41275" h="6350">
                  <a:moveTo>
                    <a:pt x="0" y="6095"/>
                  </a:moveTo>
                  <a:lnTo>
                    <a:pt x="0" y="0"/>
                  </a:lnTo>
                  <a:lnTo>
                    <a:pt x="41148" y="0"/>
                  </a:lnTo>
                  <a:lnTo>
                    <a:pt x="41148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2351532" y="2502408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80" h="6350">
                  <a:moveTo>
                    <a:pt x="0" y="6095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2355850" y="2503944"/>
              <a:ext cx="304800" cy="3175"/>
            </a:xfrm>
            <a:custGeom>
              <a:avLst/>
              <a:gdLst/>
              <a:ahLst/>
              <a:cxnLst/>
              <a:rect l="l" t="t" r="r" b="b"/>
              <a:pathLst>
                <a:path w="304800" h="3175">
                  <a:moveTo>
                    <a:pt x="30480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304800" y="3048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2304287" y="2502408"/>
              <a:ext cx="9525" cy="6350"/>
            </a:xfrm>
            <a:custGeom>
              <a:avLst/>
              <a:gdLst/>
              <a:ahLst/>
              <a:cxnLst/>
              <a:rect l="l" t="t" r="r" b="b"/>
              <a:pathLst>
                <a:path w="9525" h="6350">
                  <a:moveTo>
                    <a:pt x="0" y="6095"/>
                  </a:moveTo>
                  <a:lnTo>
                    <a:pt x="0" y="0"/>
                  </a:lnTo>
                  <a:lnTo>
                    <a:pt x="9144" y="0"/>
                  </a:lnTo>
                  <a:lnTo>
                    <a:pt x="9144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2304287" y="2506980"/>
              <a:ext cx="5080" cy="494030"/>
            </a:xfrm>
            <a:custGeom>
              <a:avLst/>
              <a:gdLst/>
              <a:ahLst/>
              <a:cxnLst/>
              <a:rect l="l" t="t" r="r" b="b"/>
              <a:pathLst>
                <a:path w="5080" h="494030">
                  <a:moveTo>
                    <a:pt x="0" y="493775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493775"/>
                  </a:lnTo>
                  <a:lnTo>
                    <a:pt x="0" y="493775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2309101" y="2506992"/>
              <a:ext cx="351790" cy="492759"/>
            </a:xfrm>
            <a:custGeom>
              <a:avLst/>
              <a:gdLst/>
              <a:ahLst/>
              <a:cxnLst/>
              <a:rect l="l" t="t" r="r" b="b"/>
              <a:pathLst>
                <a:path w="351789" h="492760">
                  <a:moveTo>
                    <a:pt x="35179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492252"/>
                  </a:lnTo>
                  <a:lnTo>
                    <a:pt x="2540" y="492252"/>
                  </a:lnTo>
                  <a:lnTo>
                    <a:pt x="2540" y="4572"/>
                  </a:lnTo>
                  <a:lnTo>
                    <a:pt x="351790" y="4572"/>
                  </a:lnTo>
                  <a:lnTo>
                    <a:pt x="351790" y="0"/>
                  </a:lnTo>
                  <a:close/>
                </a:path>
              </a:pathLst>
            </a:custGeom>
            <a:solidFill>
              <a:srgbClr val="E98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2662428" y="2506980"/>
              <a:ext cx="358140" cy="497205"/>
            </a:xfrm>
            <a:custGeom>
              <a:avLst/>
              <a:gdLst/>
              <a:ahLst/>
              <a:cxnLst/>
              <a:rect l="l" t="t" r="r" b="b"/>
              <a:pathLst>
                <a:path w="358139" h="497205">
                  <a:moveTo>
                    <a:pt x="0" y="496823"/>
                  </a:moveTo>
                  <a:lnTo>
                    <a:pt x="0" y="0"/>
                  </a:lnTo>
                  <a:lnTo>
                    <a:pt x="358139" y="0"/>
                  </a:lnTo>
                  <a:lnTo>
                    <a:pt x="358139" y="496823"/>
                  </a:lnTo>
                  <a:lnTo>
                    <a:pt x="0" y="496823"/>
                  </a:lnTo>
                  <a:close/>
                </a:path>
              </a:pathLst>
            </a:custGeom>
            <a:solidFill>
              <a:srgbClr val="E66B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2667000" y="2502408"/>
              <a:ext cx="18415" cy="6350"/>
            </a:xfrm>
            <a:custGeom>
              <a:avLst/>
              <a:gdLst/>
              <a:ahLst/>
              <a:cxnLst/>
              <a:rect l="l" t="t" r="r" b="b"/>
              <a:pathLst>
                <a:path w="18414" h="6350">
                  <a:moveTo>
                    <a:pt x="0" y="6095"/>
                  </a:moveTo>
                  <a:lnTo>
                    <a:pt x="0" y="0"/>
                  </a:lnTo>
                  <a:lnTo>
                    <a:pt x="18287" y="0"/>
                  </a:lnTo>
                  <a:lnTo>
                    <a:pt x="18287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2683764" y="2502408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80" h="6350">
                  <a:moveTo>
                    <a:pt x="0" y="6095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2686812" y="2502408"/>
              <a:ext cx="329565" cy="6350"/>
            </a:xfrm>
            <a:custGeom>
              <a:avLst/>
              <a:gdLst/>
              <a:ahLst/>
              <a:cxnLst/>
              <a:rect l="l" t="t" r="r" b="b"/>
              <a:pathLst>
                <a:path w="329564" h="6350">
                  <a:moveTo>
                    <a:pt x="0" y="6095"/>
                  </a:moveTo>
                  <a:lnTo>
                    <a:pt x="0" y="0"/>
                  </a:lnTo>
                  <a:lnTo>
                    <a:pt x="329183" y="0"/>
                  </a:lnTo>
                  <a:lnTo>
                    <a:pt x="329183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2659380" y="2502408"/>
              <a:ext cx="9525" cy="6350"/>
            </a:xfrm>
            <a:custGeom>
              <a:avLst/>
              <a:gdLst/>
              <a:ahLst/>
              <a:cxnLst/>
              <a:rect l="l" t="t" r="r" b="b"/>
              <a:pathLst>
                <a:path w="9525" h="6350">
                  <a:moveTo>
                    <a:pt x="0" y="6095"/>
                  </a:moveTo>
                  <a:lnTo>
                    <a:pt x="0" y="0"/>
                  </a:lnTo>
                  <a:lnTo>
                    <a:pt x="9143" y="0"/>
                  </a:lnTo>
                  <a:lnTo>
                    <a:pt x="9143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2659380" y="2506980"/>
              <a:ext cx="5080" cy="494030"/>
            </a:xfrm>
            <a:custGeom>
              <a:avLst/>
              <a:gdLst/>
              <a:ahLst/>
              <a:cxnLst/>
              <a:rect l="l" t="t" r="r" b="b"/>
              <a:pathLst>
                <a:path w="5080" h="494030">
                  <a:moveTo>
                    <a:pt x="0" y="493775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493775"/>
                  </a:lnTo>
                  <a:lnTo>
                    <a:pt x="0" y="493775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2664206" y="2506992"/>
              <a:ext cx="351790" cy="492759"/>
            </a:xfrm>
            <a:custGeom>
              <a:avLst/>
              <a:gdLst/>
              <a:ahLst/>
              <a:cxnLst/>
              <a:rect l="l" t="t" r="r" b="b"/>
              <a:pathLst>
                <a:path w="351789" h="492760">
                  <a:moveTo>
                    <a:pt x="35179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492252"/>
                  </a:lnTo>
                  <a:lnTo>
                    <a:pt x="2540" y="492252"/>
                  </a:lnTo>
                  <a:lnTo>
                    <a:pt x="2540" y="4572"/>
                  </a:lnTo>
                  <a:lnTo>
                    <a:pt x="351790" y="4572"/>
                  </a:lnTo>
                  <a:lnTo>
                    <a:pt x="351790" y="0"/>
                  </a:lnTo>
                  <a:close/>
                </a:path>
              </a:pathLst>
            </a:custGeom>
            <a:solidFill>
              <a:srgbClr val="E98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952244" y="3002280"/>
              <a:ext cx="535305" cy="332740"/>
            </a:xfrm>
            <a:custGeom>
              <a:avLst/>
              <a:gdLst/>
              <a:ahLst/>
              <a:cxnLst/>
              <a:rect l="l" t="t" r="r" b="b"/>
              <a:pathLst>
                <a:path w="535305" h="332739">
                  <a:moveTo>
                    <a:pt x="0" y="332231"/>
                  </a:moveTo>
                  <a:lnTo>
                    <a:pt x="0" y="0"/>
                  </a:lnTo>
                  <a:lnTo>
                    <a:pt x="534923" y="0"/>
                  </a:lnTo>
                  <a:lnTo>
                    <a:pt x="534923" y="332231"/>
                  </a:lnTo>
                  <a:lnTo>
                    <a:pt x="0" y="332231"/>
                  </a:lnTo>
                  <a:close/>
                </a:path>
              </a:pathLst>
            </a:custGeom>
            <a:solidFill>
              <a:srgbClr val="E66B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949196" y="3006852"/>
              <a:ext cx="5080" cy="93345"/>
            </a:xfrm>
            <a:custGeom>
              <a:avLst/>
              <a:gdLst/>
              <a:ahLst/>
              <a:cxnLst/>
              <a:rect l="l" t="t" r="r" b="b"/>
              <a:pathLst>
                <a:path w="5080" h="93344">
                  <a:moveTo>
                    <a:pt x="0" y="92964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92964"/>
                  </a:lnTo>
                  <a:lnTo>
                    <a:pt x="0" y="92964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949196" y="3098291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80" h="5080">
                  <a:moveTo>
                    <a:pt x="0" y="4572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949196" y="3102863"/>
              <a:ext cx="5080" cy="227329"/>
            </a:xfrm>
            <a:custGeom>
              <a:avLst/>
              <a:gdLst/>
              <a:ahLst/>
              <a:cxnLst/>
              <a:rect l="l" t="t" r="r" b="b"/>
              <a:pathLst>
                <a:path w="5080" h="227329">
                  <a:moveTo>
                    <a:pt x="0" y="227075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227075"/>
                  </a:lnTo>
                  <a:lnTo>
                    <a:pt x="0" y="227075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949196" y="2999232"/>
              <a:ext cx="5080" cy="7620"/>
            </a:xfrm>
            <a:custGeom>
              <a:avLst/>
              <a:gdLst/>
              <a:ahLst/>
              <a:cxnLst/>
              <a:rect l="l" t="t" r="r" b="b"/>
              <a:pathLst>
                <a:path w="5080" h="7619">
                  <a:moveTo>
                    <a:pt x="0" y="7619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7619"/>
                  </a:lnTo>
                  <a:lnTo>
                    <a:pt x="0" y="7619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952244" y="2999232"/>
              <a:ext cx="353695" cy="5080"/>
            </a:xfrm>
            <a:custGeom>
              <a:avLst/>
              <a:gdLst/>
              <a:ahLst/>
              <a:cxnLst/>
              <a:rect l="l" t="t" r="r" b="b"/>
              <a:pathLst>
                <a:path w="353694" h="5080">
                  <a:moveTo>
                    <a:pt x="0" y="4571"/>
                  </a:moveTo>
                  <a:lnTo>
                    <a:pt x="0" y="0"/>
                  </a:lnTo>
                  <a:lnTo>
                    <a:pt x="353567" y="0"/>
                  </a:lnTo>
                  <a:lnTo>
                    <a:pt x="353567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2304287" y="2999232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80" h="5080">
                  <a:moveTo>
                    <a:pt x="0" y="4571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2308860" y="2999244"/>
              <a:ext cx="173990" cy="5080"/>
            </a:xfrm>
            <a:custGeom>
              <a:avLst/>
              <a:gdLst/>
              <a:ahLst/>
              <a:cxnLst/>
              <a:rect l="l" t="t" r="r" b="b"/>
              <a:pathLst>
                <a:path w="173989" h="5080">
                  <a:moveTo>
                    <a:pt x="173990" y="0"/>
                  </a:moveTo>
                  <a:lnTo>
                    <a:pt x="0" y="0"/>
                  </a:lnTo>
                  <a:lnTo>
                    <a:pt x="0" y="4559"/>
                  </a:lnTo>
                  <a:lnTo>
                    <a:pt x="173990" y="4559"/>
                  </a:lnTo>
                  <a:lnTo>
                    <a:pt x="173990" y="0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1954276" y="3003816"/>
              <a:ext cx="528320" cy="326390"/>
            </a:xfrm>
            <a:custGeom>
              <a:avLst/>
              <a:gdLst/>
              <a:ahLst/>
              <a:cxnLst/>
              <a:rect l="l" t="t" r="r" b="b"/>
              <a:pathLst>
                <a:path w="528319" h="326389">
                  <a:moveTo>
                    <a:pt x="52832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326136"/>
                  </a:lnTo>
                  <a:lnTo>
                    <a:pt x="2540" y="326136"/>
                  </a:lnTo>
                  <a:lnTo>
                    <a:pt x="2540" y="3048"/>
                  </a:lnTo>
                  <a:lnTo>
                    <a:pt x="528320" y="3048"/>
                  </a:lnTo>
                  <a:lnTo>
                    <a:pt x="528320" y="0"/>
                  </a:lnTo>
                  <a:close/>
                </a:path>
              </a:pathLst>
            </a:custGeom>
            <a:solidFill>
              <a:srgbClr val="E98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952244" y="3332988"/>
              <a:ext cx="535305" cy="332740"/>
            </a:xfrm>
            <a:custGeom>
              <a:avLst/>
              <a:gdLst/>
              <a:ahLst/>
              <a:cxnLst/>
              <a:rect l="l" t="t" r="r" b="b"/>
              <a:pathLst>
                <a:path w="535305" h="332739">
                  <a:moveTo>
                    <a:pt x="0" y="332231"/>
                  </a:moveTo>
                  <a:lnTo>
                    <a:pt x="0" y="0"/>
                  </a:lnTo>
                  <a:lnTo>
                    <a:pt x="534923" y="0"/>
                  </a:lnTo>
                  <a:lnTo>
                    <a:pt x="534923" y="332231"/>
                  </a:lnTo>
                  <a:lnTo>
                    <a:pt x="0" y="332231"/>
                  </a:lnTo>
                  <a:close/>
                </a:path>
              </a:pathLst>
            </a:custGeom>
            <a:solidFill>
              <a:srgbClr val="E66B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949196" y="3337559"/>
              <a:ext cx="5080" cy="59690"/>
            </a:xfrm>
            <a:custGeom>
              <a:avLst/>
              <a:gdLst/>
              <a:ahLst/>
              <a:cxnLst/>
              <a:rect l="l" t="t" r="r" b="b"/>
              <a:pathLst>
                <a:path w="5080" h="59689">
                  <a:moveTo>
                    <a:pt x="0" y="59436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59436"/>
                  </a:lnTo>
                  <a:lnTo>
                    <a:pt x="0" y="59436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949196" y="3395472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80" h="6350">
                  <a:moveTo>
                    <a:pt x="0" y="6095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1949196" y="3400043"/>
              <a:ext cx="5080" cy="260985"/>
            </a:xfrm>
            <a:custGeom>
              <a:avLst/>
              <a:gdLst/>
              <a:ahLst/>
              <a:cxnLst/>
              <a:rect l="l" t="t" r="r" b="b"/>
              <a:pathLst>
                <a:path w="5080" h="260985">
                  <a:moveTo>
                    <a:pt x="0" y="260604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260604"/>
                  </a:lnTo>
                  <a:lnTo>
                    <a:pt x="0" y="260604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949196" y="3329940"/>
              <a:ext cx="5080" cy="7620"/>
            </a:xfrm>
            <a:custGeom>
              <a:avLst/>
              <a:gdLst/>
              <a:ahLst/>
              <a:cxnLst/>
              <a:rect l="l" t="t" r="r" b="b"/>
              <a:pathLst>
                <a:path w="5080" h="7620">
                  <a:moveTo>
                    <a:pt x="0" y="7619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7619"/>
                  </a:lnTo>
                  <a:lnTo>
                    <a:pt x="0" y="7619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952244" y="3329940"/>
              <a:ext cx="530860" cy="5080"/>
            </a:xfrm>
            <a:custGeom>
              <a:avLst/>
              <a:gdLst/>
              <a:ahLst/>
              <a:cxnLst/>
              <a:rect l="l" t="t" r="r" b="b"/>
              <a:pathLst>
                <a:path w="530860" h="5079">
                  <a:moveTo>
                    <a:pt x="0" y="4571"/>
                  </a:moveTo>
                  <a:lnTo>
                    <a:pt x="0" y="0"/>
                  </a:lnTo>
                  <a:lnTo>
                    <a:pt x="530351" y="0"/>
                  </a:lnTo>
                  <a:lnTo>
                    <a:pt x="530351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954276" y="3334524"/>
              <a:ext cx="528320" cy="326390"/>
            </a:xfrm>
            <a:custGeom>
              <a:avLst/>
              <a:gdLst/>
              <a:ahLst/>
              <a:cxnLst/>
              <a:rect l="l" t="t" r="r" b="b"/>
              <a:pathLst>
                <a:path w="528319" h="326389">
                  <a:moveTo>
                    <a:pt x="52832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326136"/>
                  </a:lnTo>
                  <a:lnTo>
                    <a:pt x="2540" y="326136"/>
                  </a:lnTo>
                  <a:lnTo>
                    <a:pt x="2540" y="3048"/>
                  </a:lnTo>
                  <a:lnTo>
                    <a:pt x="528320" y="3048"/>
                  </a:lnTo>
                  <a:lnTo>
                    <a:pt x="528320" y="0"/>
                  </a:lnTo>
                  <a:close/>
                </a:path>
              </a:pathLst>
            </a:custGeom>
            <a:solidFill>
              <a:srgbClr val="E98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1952244" y="3663696"/>
              <a:ext cx="535305" cy="332740"/>
            </a:xfrm>
            <a:custGeom>
              <a:avLst/>
              <a:gdLst/>
              <a:ahLst/>
              <a:cxnLst/>
              <a:rect l="l" t="t" r="r" b="b"/>
              <a:pathLst>
                <a:path w="535305" h="332739">
                  <a:moveTo>
                    <a:pt x="0" y="332231"/>
                  </a:moveTo>
                  <a:lnTo>
                    <a:pt x="0" y="0"/>
                  </a:lnTo>
                  <a:lnTo>
                    <a:pt x="534923" y="0"/>
                  </a:lnTo>
                  <a:lnTo>
                    <a:pt x="534923" y="332231"/>
                  </a:lnTo>
                  <a:lnTo>
                    <a:pt x="0" y="332231"/>
                  </a:lnTo>
                  <a:close/>
                </a:path>
              </a:pathLst>
            </a:custGeom>
            <a:solidFill>
              <a:srgbClr val="E66B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1949196" y="3668268"/>
              <a:ext cx="5080" cy="26034"/>
            </a:xfrm>
            <a:custGeom>
              <a:avLst/>
              <a:gdLst/>
              <a:ahLst/>
              <a:cxnLst/>
              <a:rect l="l" t="t" r="r" b="b"/>
              <a:pathLst>
                <a:path w="5080" h="26035">
                  <a:moveTo>
                    <a:pt x="0" y="25908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25908"/>
                  </a:lnTo>
                  <a:lnTo>
                    <a:pt x="0" y="25908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1949196" y="3692652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80" h="6350">
                  <a:moveTo>
                    <a:pt x="0" y="6096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1949196" y="3697224"/>
              <a:ext cx="5080" cy="295910"/>
            </a:xfrm>
            <a:custGeom>
              <a:avLst/>
              <a:gdLst/>
              <a:ahLst/>
              <a:cxnLst/>
              <a:rect l="l" t="t" r="r" b="b"/>
              <a:pathLst>
                <a:path w="5080" h="295910">
                  <a:moveTo>
                    <a:pt x="0" y="295656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295656"/>
                  </a:lnTo>
                  <a:lnTo>
                    <a:pt x="0" y="295656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1949196" y="3660648"/>
              <a:ext cx="5080" cy="7620"/>
            </a:xfrm>
            <a:custGeom>
              <a:avLst/>
              <a:gdLst/>
              <a:ahLst/>
              <a:cxnLst/>
              <a:rect l="l" t="t" r="r" b="b"/>
              <a:pathLst>
                <a:path w="5080" h="7620">
                  <a:moveTo>
                    <a:pt x="0" y="7619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7619"/>
                  </a:lnTo>
                  <a:lnTo>
                    <a:pt x="0" y="7619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1952244" y="3660648"/>
              <a:ext cx="530860" cy="5080"/>
            </a:xfrm>
            <a:custGeom>
              <a:avLst/>
              <a:gdLst/>
              <a:ahLst/>
              <a:cxnLst/>
              <a:rect l="l" t="t" r="r" b="b"/>
              <a:pathLst>
                <a:path w="530860" h="5079">
                  <a:moveTo>
                    <a:pt x="0" y="4571"/>
                  </a:moveTo>
                  <a:lnTo>
                    <a:pt x="0" y="0"/>
                  </a:lnTo>
                  <a:lnTo>
                    <a:pt x="530351" y="0"/>
                  </a:lnTo>
                  <a:lnTo>
                    <a:pt x="530351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1954276" y="3665232"/>
              <a:ext cx="528320" cy="326390"/>
            </a:xfrm>
            <a:custGeom>
              <a:avLst/>
              <a:gdLst/>
              <a:ahLst/>
              <a:cxnLst/>
              <a:rect l="l" t="t" r="r" b="b"/>
              <a:pathLst>
                <a:path w="528319" h="326389">
                  <a:moveTo>
                    <a:pt x="52832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326136"/>
                  </a:lnTo>
                  <a:lnTo>
                    <a:pt x="2540" y="326136"/>
                  </a:lnTo>
                  <a:lnTo>
                    <a:pt x="2540" y="3048"/>
                  </a:lnTo>
                  <a:lnTo>
                    <a:pt x="528320" y="3048"/>
                  </a:lnTo>
                  <a:lnTo>
                    <a:pt x="528320" y="0"/>
                  </a:lnTo>
                  <a:close/>
                </a:path>
              </a:pathLst>
            </a:custGeom>
            <a:solidFill>
              <a:srgbClr val="E98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2485644" y="3002280"/>
              <a:ext cx="268605" cy="662940"/>
            </a:xfrm>
            <a:custGeom>
              <a:avLst/>
              <a:gdLst/>
              <a:ahLst/>
              <a:cxnLst/>
              <a:rect l="l" t="t" r="r" b="b"/>
              <a:pathLst>
                <a:path w="268605" h="662939">
                  <a:moveTo>
                    <a:pt x="0" y="662939"/>
                  </a:moveTo>
                  <a:lnTo>
                    <a:pt x="0" y="0"/>
                  </a:lnTo>
                  <a:lnTo>
                    <a:pt x="268223" y="0"/>
                  </a:lnTo>
                  <a:lnTo>
                    <a:pt x="268223" y="662939"/>
                  </a:lnTo>
                  <a:lnTo>
                    <a:pt x="0" y="662939"/>
                  </a:lnTo>
                  <a:close/>
                </a:path>
              </a:pathLst>
            </a:custGeom>
            <a:solidFill>
              <a:srgbClr val="E66B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2488692" y="2999232"/>
              <a:ext cx="172720" cy="5080"/>
            </a:xfrm>
            <a:custGeom>
              <a:avLst/>
              <a:gdLst/>
              <a:ahLst/>
              <a:cxnLst/>
              <a:rect l="l" t="t" r="r" b="b"/>
              <a:pathLst>
                <a:path w="172719" h="5080">
                  <a:moveTo>
                    <a:pt x="0" y="4571"/>
                  </a:moveTo>
                  <a:lnTo>
                    <a:pt x="0" y="0"/>
                  </a:lnTo>
                  <a:lnTo>
                    <a:pt x="172211" y="0"/>
                  </a:lnTo>
                  <a:lnTo>
                    <a:pt x="172211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2659380" y="2999232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80" h="5080">
                  <a:moveTo>
                    <a:pt x="0" y="4571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2664460" y="2999244"/>
              <a:ext cx="85090" cy="5080"/>
            </a:xfrm>
            <a:custGeom>
              <a:avLst/>
              <a:gdLst/>
              <a:ahLst/>
              <a:cxnLst/>
              <a:rect l="l" t="t" r="r" b="b"/>
              <a:pathLst>
                <a:path w="85089" h="5080">
                  <a:moveTo>
                    <a:pt x="85090" y="0"/>
                  </a:moveTo>
                  <a:lnTo>
                    <a:pt x="0" y="0"/>
                  </a:lnTo>
                  <a:lnTo>
                    <a:pt x="0" y="4559"/>
                  </a:lnTo>
                  <a:lnTo>
                    <a:pt x="85090" y="4559"/>
                  </a:lnTo>
                  <a:lnTo>
                    <a:pt x="85090" y="0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2481071" y="2999232"/>
              <a:ext cx="9525" cy="5080"/>
            </a:xfrm>
            <a:custGeom>
              <a:avLst/>
              <a:gdLst/>
              <a:ahLst/>
              <a:cxnLst/>
              <a:rect l="l" t="t" r="r" b="b"/>
              <a:pathLst>
                <a:path w="9525" h="5080">
                  <a:moveTo>
                    <a:pt x="0" y="4571"/>
                  </a:moveTo>
                  <a:lnTo>
                    <a:pt x="0" y="0"/>
                  </a:lnTo>
                  <a:lnTo>
                    <a:pt x="9144" y="0"/>
                  </a:lnTo>
                  <a:lnTo>
                    <a:pt x="9144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2481071" y="3002280"/>
              <a:ext cx="6350" cy="329565"/>
            </a:xfrm>
            <a:custGeom>
              <a:avLst/>
              <a:gdLst/>
              <a:ahLst/>
              <a:cxnLst/>
              <a:rect l="l" t="t" r="r" b="b"/>
              <a:pathLst>
                <a:path w="6350" h="329564">
                  <a:moveTo>
                    <a:pt x="0" y="329183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329183"/>
                  </a:lnTo>
                  <a:lnTo>
                    <a:pt x="0" y="329183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2481071" y="3329940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1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2481071" y="3332988"/>
              <a:ext cx="6350" cy="329565"/>
            </a:xfrm>
            <a:custGeom>
              <a:avLst/>
              <a:gdLst/>
              <a:ahLst/>
              <a:cxnLst/>
              <a:rect l="l" t="t" r="r" b="b"/>
              <a:pathLst>
                <a:path w="6350" h="329564">
                  <a:moveTo>
                    <a:pt x="0" y="329183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329183"/>
                  </a:lnTo>
                  <a:lnTo>
                    <a:pt x="0" y="329183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2485136" y="3003816"/>
              <a:ext cx="264160" cy="657225"/>
            </a:xfrm>
            <a:custGeom>
              <a:avLst/>
              <a:gdLst/>
              <a:ahLst/>
              <a:cxnLst/>
              <a:rect l="l" t="t" r="r" b="b"/>
              <a:pathLst>
                <a:path w="264160" h="657225">
                  <a:moveTo>
                    <a:pt x="26416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656844"/>
                  </a:lnTo>
                  <a:lnTo>
                    <a:pt x="5080" y="656844"/>
                  </a:lnTo>
                  <a:lnTo>
                    <a:pt x="5080" y="3048"/>
                  </a:lnTo>
                  <a:lnTo>
                    <a:pt x="264160" y="3048"/>
                  </a:lnTo>
                  <a:lnTo>
                    <a:pt x="264160" y="0"/>
                  </a:lnTo>
                  <a:close/>
                </a:path>
              </a:pathLst>
            </a:custGeom>
            <a:solidFill>
              <a:srgbClr val="E98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2752344" y="3002280"/>
              <a:ext cx="268605" cy="662940"/>
            </a:xfrm>
            <a:custGeom>
              <a:avLst/>
              <a:gdLst/>
              <a:ahLst/>
              <a:cxnLst/>
              <a:rect l="l" t="t" r="r" b="b"/>
              <a:pathLst>
                <a:path w="268605" h="662939">
                  <a:moveTo>
                    <a:pt x="0" y="662939"/>
                  </a:moveTo>
                  <a:lnTo>
                    <a:pt x="0" y="0"/>
                  </a:lnTo>
                  <a:lnTo>
                    <a:pt x="268223" y="0"/>
                  </a:lnTo>
                  <a:lnTo>
                    <a:pt x="268223" y="662939"/>
                  </a:lnTo>
                  <a:lnTo>
                    <a:pt x="0" y="662939"/>
                  </a:lnTo>
                  <a:close/>
                </a:path>
              </a:pathLst>
            </a:custGeom>
            <a:solidFill>
              <a:srgbClr val="E66B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2755392" y="2999232"/>
              <a:ext cx="260985" cy="5080"/>
            </a:xfrm>
            <a:custGeom>
              <a:avLst/>
              <a:gdLst/>
              <a:ahLst/>
              <a:cxnLst/>
              <a:rect l="l" t="t" r="r" b="b"/>
              <a:pathLst>
                <a:path w="260985" h="5080">
                  <a:moveTo>
                    <a:pt x="0" y="4571"/>
                  </a:moveTo>
                  <a:lnTo>
                    <a:pt x="0" y="0"/>
                  </a:lnTo>
                  <a:lnTo>
                    <a:pt x="260603" y="0"/>
                  </a:lnTo>
                  <a:lnTo>
                    <a:pt x="260603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2747771" y="2999232"/>
              <a:ext cx="9525" cy="5080"/>
            </a:xfrm>
            <a:custGeom>
              <a:avLst/>
              <a:gdLst/>
              <a:ahLst/>
              <a:cxnLst/>
              <a:rect l="l" t="t" r="r" b="b"/>
              <a:pathLst>
                <a:path w="9525" h="5080">
                  <a:moveTo>
                    <a:pt x="0" y="4571"/>
                  </a:moveTo>
                  <a:lnTo>
                    <a:pt x="0" y="0"/>
                  </a:lnTo>
                  <a:lnTo>
                    <a:pt x="9144" y="0"/>
                  </a:lnTo>
                  <a:lnTo>
                    <a:pt x="9144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2747771" y="3002280"/>
              <a:ext cx="6350" cy="660400"/>
            </a:xfrm>
            <a:custGeom>
              <a:avLst/>
              <a:gdLst/>
              <a:ahLst/>
              <a:cxnLst/>
              <a:rect l="l" t="t" r="r" b="b"/>
              <a:pathLst>
                <a:path w="6350" h="660400">
                  <a:moveTo>
                    <a:pt x="0" y="659891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659891"/>
                  </a:lnTo>
                  <a:lnTo>
                    <a:pt x="0" y="659891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2751836" y="3003816"/>
              <a:ext cx="264160" cy="657225"/>
            </a:xfrm>
            <a:custGeom>
              <a:avLst/>
              <a:gdLst/>
              <a:ahLst/>
              <a:cxnLst/>
              <a:rect l="l" t="t" r="r" b="b"/>
              <a:pathLst>
                <a:path w="264160" h="657225">
                  <a:moveTo>
                    <a:pt x="26416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656844"/>
                  </a:lnTo>
                  <a:lnTo>
                    <a:pt x="5080" y="656844"/>
                  </a:lnTo>
                  <a:lnTo>
                    <a:pt x="5080" y="3048"/>
                  </a:lnTo>
                  <a:lnTo>
                    <a:pt x="264160" y="3048"/>
                  </a:lnTo>
                  <a:lnTo>
                    <a:pt x="264160" y="0"/>
                  </a:lnTo>
                  <a:close/>
                </a:path>
              </a:pathLst>
            </a:custGeom>
            <a:solidFill>
              <a:srgbClr val="E98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2485644" y="3663696"/>
              <a:ext cx="535305" cy="332740"/>
            </a:xfrm>
            <a:custGeom>
              <a:avLst/>
              <a:gdLst/>
              <a:ahLst/>
              <a:cxnLst/>
              <a:rect l="l" t="t" r="r" b="b"/>
              <a:pathLst>
                <a:path w="535305" h="332739">
                  <a:moveTo>
                    <a:pt x="0" y="332231"/>
                  </a:moveTo>
                  <a:lnTo>
                    <a:pt x="0" y="0"/>
                  </a:lnTo>
                  <a:lnTo>
                    <a:pt x="534923" y="0"/>
                  </a:lnTo>
                  <a:lnTo>
                    <a:pt x="534923" y="332231"/>
                  </a:lnTo>
                  <a:lnTo>
                    <a:pt x="0" y="332231"/>
                  </a:lnTo>
                  <a:close/>
                </a:path>
              </a:pathLst>
            </a:custGeom>
            <a:solidFill>
              <a:srgbClr val="E66B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2481071" y="3668268"/>
              <a:ext cx="6350" cy="325120"/>
            </a:xfrm>
            <a:custGeom>
              <a:avLst/>
              <a:gdLst/>
              <a:ahLst/>
              <a:cxnLst/>
              <a:rect l="l" t="t" r="r" b="b"/>
              <a:pathLst>
                <a:path w="6350" h="325120">
                  <a:moveTo>
                    <a:pt x="0" y="324612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324612"/>
                  </a:lnTo>
                  <a:lnTo>
                    <a:pt x="0" y="324612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2482595" y="3660648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79">
                  <a:moveTo>
                    <a:pt x="3048" y="4571"/>
                  </a:moveTo>
                  <a:lnTo>
                    <a:pt x="0" y="4571"/>
                  </a:lnTo>
                  <a:lnTo>
                    <a:pt x="0" y="0"/>
                  </a:lnTo>
                  <a:lnTo>
                    <a:pt x="3048" y="0"/>
                  </a:lnTo>
                  <a:lnTo>
                    <a:pt x="3048" y="4571"/>
                  </a:lnTo>
                  <a:close/>
                </a:path>
              </a:pathLst>
            </a:custGeom>
            <a:solidFill>
              <a:srgbClr val="F2B8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2482596" y="3665219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3048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3048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2485644" y="3660648"/>
              <a:ext cx="264160" cy="5080"/>
            </a:xfrm>
            <a:custGeom>
              <a:avLst/>
              <a:gdLst/>
              <a:ahLst/>
              <a:cxnLst/>
              <a:rect l="l" t="t" r="r" b="b"/>
              <a:pathLst>
                <a:path w="264160" h="5079">
                  <a:moveTo>
                    <a:pt x="0" y="4571"/>
                  </a:moveTo>
                  <a:lnTo>
                    <a:pt x="0" y="0"/>
                  </a:lnTo>
                  <a:lnTo>
                    <a:pt x="263651" y="0"/>
                  </a:lnTo>
                  <a:lnTo>
                    <a:pt x="263651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2747771" y="3660648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1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2752344" y="3660648"/>
              <a:ext cx="264160" cy="5080"/>
            </a:xfrm>
            <a:custGeom>
              <a:avLst/>
              <a:gdLst/>
              <a:ahLst/>
              <a:cxnLst/>
              <a:rect l="l" t="t" r="r" b="b"/>
              <a:pathLst>
                <a:path w="264160" h="5079">
                  <a:moveTo>
                    <a:pt x="0" y="4571"/>
                  </a:moveTo>
                  <a:lnTo>
                    <a:pt x="0" y="0"/>
                  </a:lnTo>
                  <a:lnTo>
                    <a:pt x="263651" y="0"/>
                  </a:lnTo>
                  <a:lnTo>
                    <a:pt x="263651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2485136" y="3665232"/>
              <a:ext cx="530860" cy="326390"/>
            </a:xfrm>
            <a:custGeom>
              <a:avLst/>
              <a:gdLst/>
              <a:ahLst/>
              <a:cxnLst/>
              <a:rect l="l" t="t" r="r" b="b"/>
              <a:pathLst>
                <a:path w="530860" h="326389">
                  <a:moveTo>
                    <a:pt x="53086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326136"/>
                  </a:lnTo>
                  <a:lnTo>
                    <a:pt x="5080" y="326136"/>
                  </a:lnTo>
                  <a:lnTo>
                    <a:pt x="5080" y="3048"/>
                  </a:lnTo>
                  <a:lnTo>
                    <a:pt x="530860" y="3048"/>
                  </a:lnTo>
                  <a:lnTo>
                    <a:pt x="530860" y="0"/>
                  </a:lnTo>
                  <a:close/>
                </a:path>
              </a:pathLst>
            </a:custGeom>
            <a:solidFill>
              <a:srgbClr val="E98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291084" y="3994403"/>
              <a:ext cx="521334" cy="314325"/>
            </a:xfrm>
            <a:custGeom>
              <a:avLst/>
              <a:gdLst/>
              <a:ahLst/>
              <a:cxnLst/>
              <a:rect l="l" t="t" r="r" b="b"/>
              <a:pathLst>
                <a:path w="521334" h="314325">
                  <a:moveTo>
                    <a:pt x="0" y="313944"/>
                  </a:moveTo>
                  <a:lnTo>
                    <a:pt x="0" y="0"/>
                  </a:lnTo>
                  <a:lnTo>
                    <a:pt x="521207" y="0"/>
                  </a:lnTo>
                  <a:lnTo>
                    <a:pt x="521207" y="313944"/>
                  </a:lnTo>
                  <a:lnTo>
                    <a:pt x="0" y="313944"/>
                  </a:lnTo>
                  <a:close/>
                </a:path>
              </a:pathLst>
            </a:custGeom>
            <a:solidFill>
              <a:srgbClr val="D64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292100" y="3991368"/>
              <a:ext cx="515620" cy="5080"/>
            </a:xfrm>
            <a:custGeom>
              <a:avLst/>
              <a:gdLst/>
              <a:ahLst/>
              <a:cxnLst/>
              <a:rect l="l" t="t" r="r" b="b"/>
              <a:pathLst>
                <a:path w="515620" h="5079">
                  <a:moveTo>
                    <a:pt x="515620" y="0"/>
                  </a:moveTo>
                  <a:lnTo>
                    <a:pt x="0" y="0"/>
                  </a:lnTo>
                  <a:lnTo>
                    <a:pt x="0" y="4559"/>
                  </a:lnTo>
                  <a:lnTo>
                    <a:pt x="515620" y="4559"/>
                  </a:lnTo>
                  <a:lnTo>
                    <a:pt x="515620" y="0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292087" y="3995927"/>
              <a:ext cx="515620" cy="309880"/>
            </a:xfrm>
            <a:custGeom>
              <a:avLst/>
              <a:gdLst/>
              <a:ahLst/>
              <a:cxnLst/>
              <a:rect l="l" t="t" r="r" b="b"/>
              <a:pathLst>
                <a:path w="515620" h="309879">
                  <a:moveTo>
                    <a:pt x="51562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309384"/>
                  </a:lnTo>
                  <a:lnTo>
                    <a:pt x="3810" y="309384"/>
                  </a:lnTo>
                  <a:lnTo>
                    <a:pt x="3810" y="3048"/>
                  </a:lnTo>
                  <a:lnTo>
                    <a:pt x="515620" y="3048"/>
                  </a:lnTo>
                  <a:lnTo>
                    <a:pt x="515620" y="0"/>
                  </a:lnTo>
                  <a:close/>
                </a:path>
              </a:pathLst>
            </a:custGeom>
            <a:solidFill>
              <a:srgbClr val="DB6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291084" y="4306824"/>
              <a:ext cx="521334" cy="315595"/>
            </a:xfrm>
            <a:custGeom>
              <a:avLst/>
              <a:gdLst/>
              <a:ahLst/>
              <a:cxnLst/>
              <a:rect l="l" t="t" r="r" b="b"/>
              <a:pathLst>
                <a:path w="521334" h="315595">
                  <a:moveTo>
                    <a:pt x="0" y="315467"/>
                  </a:moveTo>
                  <a:lnTo>
                    <a:pt x="0" y="0"/>
                  </a:lnTo>
                  <a:lnTo>
                    <a:pt x="521207" y="0"/>
                  </a:lnTo>
                  <a:lnTo>
                    <a:pt x="521207" y="315467"/>
                  </a:lnTo>
                  <a:lnTo>
                    <a:pt x="0" y="315467"/>
                  </a:lnTo>
                  <a:close/>
                </a:path>
              </a:pathLst>
            </a:custGeom>
            <a:solidFill>
              <a:srgbClr val="D64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291084" y="4303775"/>
              <a:ext cx="518159" cy="5080"/>
            </a:xfrm>
            <a:custGeom>
              <a:avLst/>
              <a:gdLst/>
              <a:ahLst/>
              <a:cxnLst/>
              <a:rect l="l" t="t" r="r" b="b"/>
              <a:pathLst>
                <a:path w="518159" h="5079">
                  <a:moveTo>
                    <a:pt x="0" y="4572"/>
                  </a:moveTo>
                  <a:lnTo>
                    <a:pt x="0" y="0"/>
                  </a:lnTo>
                  <a:lnTo>
                    <a:pt x="518159" y="0"/>
                  </a:lnTo>
                  <a:lnTo>
                    <a:pt x="518159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292087" y="4308347"/>
              <a:ext cx="515620" cy="309880"/>
            </a:xfrm>
            <a:custGeom>
              <a:avLst/>
              <a:gdLst/>
              <a:ahLst/>
              <a:cxnLst/>
              <a:rect l="l" t="t" r="r" b="b"/>
              <a:pathLst>
                <a:path w="515620" h="309879">
                  <a:moveTo>
                    <a:pt x="51562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309372"/>
                  </a:lnTo>
                  <a:lnTo>
                    <a:pt x="3810" y="309372"/>
                  </a:lnTo>
                  <a:lnTo>
                    <a:pt x="3810" y="3048"/>
                  </a:lnTo>
                  <a:lnTo>
                    <a:pt x="515620" y="3048"/>
                  </a:lnTo>
                  <a:lnTo>
                    <a:pt x="515620" y="0"/>
                  </a:lnTo>
                  <a:close/>
                </a:path>
              </a:pathLst>
            </a:custGeom>
            <a:solidFill>
              <a:srgbClr val="DB6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291084" y="4620767"/>
              <a:ext cx="521334" cy="314325"/>
            </a:xfrm>
            <a:custGeom>
              <a:avLst/>
              <a:gdLst/>
              <a:ahLst/>
              <a:cxnLst/>
              <a:rect l="l" t="t" r="r" b="b"/>
              <a:pathLst>
                <a:path w="521334" h="314325">
                  <a:moveTo>
                    <a:pt x="0" y="313944"/>
                  </a:moveTo>
                  <a:lnTo>
                    <a:pt x="0" y="0"/>
                  </a:lnTo>
                  <a:lnTo>
                    <a:pt x="521207" y="0"/>
                  </a:lnTo>
                  <a:lnTo>
                    <a:pt x="521207" y="313944"/>
                  </a:lnTo>
                  <a:lnTo>
                    <a:pt x="0" y="313944"/>
                  </a:lnTo>
                  <a:close/>
                </a:path>
              </a:pathLst>
            </a:custGeom>
            <a:solidFill>
              <a:srgbClr val="D64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291084" y="4617719"/>
              <a:ext cx="518159" cy="5080"/>
            </a:xfrm>
            <a:custGeom>
              <a:avLst/>
              <a:gdLst/>
              <a:ahLst/>
              <a:cxnLst/>
              <a:rect l="l" t="t" r="r" b="b"/>
              <a:pathLst>
                <a:path w="518159" h="5079">
                  <a:moveTo>
                    <a:pt x="0" y="4572"/>
                  </a:moveTo>
                  <a:lnTo>
                    <a:pt x="0" y="0"/>
                  </a:lnTo>
                  <a:lnTo>
                    <a:pt x="518159" y="0"/>
                  </a:lnTo>
                  <a:lnTo>
                    <a:pt x="518159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292087" y="4620767"/>
              <a:ext cx="515620" cy="309880"/>
            </a:xfrm>
            <a:custGeom>
              <a:avLst/>
              <a:gdLst/>
              <a:ahLst/>
              <a:cxnLst/>
              <a:rect l="l" t="t" r="r" b="b"/>
              <a:pathLst>
                <a:path w="515620" h="309879">
                  <a:moveTo>
                    <a:pt x="51562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309372"/>
                  </a:lnTo>
                  <a:lnTo>
                    <a:pt x="3810" y="309372"/>
                  </a:lnTo>
                  <a:lnTo>
                    <a:pt x="3810" y="4572"/>
                  </a:lnTo>
                  <a:lnTo>
                    <a:pt x="515620" y="4572"/>
                  </a:lnTo>
                  <a:lnTo>
                    <a:pt x="515620" y="0"/>
                  </a:lnTo>
                  <a:close/>
                </a:path>
              </a:pathLst>
            </a:custGeom>
            <a:solidFill>
              <a:srgbClr val="DB6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291084" y="4933187"/>
              <a:ext cx="521334" cy="315595"/>
            </a:xfrm>
            <a:custGeom>
              <a:avLst/>
              <a:gdLst/>
              <a:ahLst/>
              <a:cxnLst/>
              <a:rect l="l" t="t" r="r" b="b"/>
              <a:pathLst>
                <a:path w="521334" h="315595">
                  <a:moveTo>
                    <a:pt x="0" y="315467"/>
                  </a:moveTo>
                  <a:lnTo>
                    <a:pt x="0" y="0"/>
                  </a:lnTo>
                  <a:lnTo>
                    <a:pt x="521207" y="0"/>
                  </a:lnTo>
                  <a:lnTo>
                    <a:pt x="521207" y="315467"/>
                  </a:lnTo>
                  <a:lnTo>
                    <a:pt x="0" y="315467"/>
                  </a:lnTo>
                  <a:close/>
                </a:path>
              </a:pathLst>
            </a:custGeom>
            <a:solidFill>
              <a:srgbClr val="D64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291084" y="4930139"/>
              <a:ext cx="518159" cy="5080"/>
            </a:xfrm>
            <a:custGeom>
              <a:avLst/>
              <a:gdLst/>
              <a:ahLst/>
              <a:cxnLst/>
              <a:rect l="l" t="t" r="r" b="b"/>
              <a:pathLst>
                <a:path w="518159" h="5079">
                  <a:moveTo>
                    <a:pt x="0" y="4572"/>
                  </a:moveTo>
                  <a:lnTo>
                    <a:pt x="0" y="0"/>
                  </a:lnTo>
                  <a:lnTo>
                    <a:pt x="518159" y="0"/>
                  </a:lnTo>
                  <a:lnTo>
                    <a:pt x="518159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292087" y="4934711"/>
              <a:ext cx="515620" cy="309880"/>
            </a:xfrm>
            <a:custGeom>
              <a:avLst/>
              <a:gdLst/>
              <a:ahLst/>
              <a:cxnLst/>
              <a:rect l="l" t="t" r="r" b="b"/>
              <a:pathLst>
                <a:path w="515620" h="309879">
                  <a:moveTo>
                    <a:pt x="51562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309372"/>
                  </a:lnTo>
                  <a:lnTo>
                    <a:pt x="3810" y="309372"/>
                  </a:lnTo>
                  <a:lnTo>
                    <a:pt x="3810" y="3048"/>
                  </a:lnTo>
                  <a:lnTo>
                    <a:pt x="515620" y="3048"/>
                  </a:lnTo>
                  <a:lnTo>
                    <a:pt x="515620" y="0"/>
                  </a:lnTo>
                  <a:close/>
                </a:path>
              </a:pathLst>
            </a:custGeom>
            <a:solidFill>
              <a:srgbClr val="DB6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291084" y="5247131"/>
              <a:ext cx="521334" cy="314325"/>
            </a:xfrm>
            <a:custGeom>
              <a:avLst/>
              <a:gdLst/>
              <a:ahLst/>
              <a:cxnLst/>
              <a:rect l="l" t="t" r="r" b="b"/>
              <a:pathLst>
                <a:path w="521334" h="314325">
                  <a:moveTo>
                    <a:pt x="0" y="313944"/>
                  </a:moveTo>
                  <a:lnTo>
                    <a:pt x="0" y="0"/>
                  </a:lnTo>
                  <a:lnTo>
                    <a:pt x="521207" y="0"/>
                  </a:lnTo>
                  <a:lnTo>
                    <a:pt x="521207" y="313944"/>
                  </a:lnTo>
                  <a:lnTo>
                    <a:pt x="0" y="313944"/>
                  </a:lnTo>
                  <a:close/>
                </a:path>
              </a:pathLst>
            </a:custGeom>
            <a:solidFill>
              <a:srgbClr val="D64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291084" y="5242560"/>
              <a:ext cx="518159" cy="6350"/>
            </a:xfrm>
            <a:custGeom>
              <a:avLst/>
              <a:gdLst/>
              <a:ahLst/>
              <a:cxnLst/>
              <a:rect l="l" t="t" r="r" b="b"/>
              <a:pathLst>
                <a:path w="518159" h="6350">
                  <a:moveTo>
                    <a:pt x="0" y="6095"/>
                  </a:moveTo>
                  <a:lnTo>
                    <a:pt x="0" y="0"/>
                  </a:lnTo>
                  <a:lnTo>
                    <a:pt x="518159" y="0"/>
                  </a:lnTo>
                  <a:lnTo>
                    <a:pt x="518159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292087" y="5247131"/>
              <a:ext cx="515620" cy="309880"/>
            </a:xfrm>
            <a:custGeom>
              <a:avLst/>
              <a:gdLst/>
              <a:ahLst/>
              <a:cxnLst/>
              <a:rect l="l" t="t" r="r" b="b"/>
              <a:pathLst>
                <a:path w="515620" h="309879">
                  <a:moveTo>
                    <a:pt x="51562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309372"/>
                  </a:lnTo>
                  <a:lnTo>
                    <a:pt x="3810" y="309372"/>
                  </a:lnTo>
                  <a:lnTo>
                    <a:pt x="3810" y="4572"/>
                  </a:lnTo>
                  <a:lnTo>
                    <a:pt x="515620" y="4572"/>
                  </a:lnTo>
                  <a:lnTo>
                    <a:pt x="515620" y="0"/>
                  </a:lnTo>
                  <a:close/>
                </a:path>
              </a:pathLst>
            </a:custGeom>
            <a:solidFill>
              <a:srgbClr val="DB6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291084" y="5559552"/>
              <a:ext cx="521334" cy="315595"/>
            </a:xfrm>
            <a:custGeom>
              <a:avLst/>
              <a:gdLst/>
              <a:ahLst/>
              <a:cxnLst/>
              <a:rect l="l" t="t" r="r" b="b"/>
              <a:pathLst>
                <a:path w="521334" h="315595">
                  <a:moveTo>
                    <a:pt x="0" y="315467"/>
                  </a:moveTo>
                  <a:lnTo>
                    <a:pt x="0" y="0"/>
                  </a:lnTo>
                  <a:lnTo>
                    <a:pt x="521207" y="0"/>
                  </a:lnTo>
                  <a:lnTo>
                    <a:pt x="521207" y="315467"/>
                  </a:lnTo>
                  <a:lnTo>
                    <a:pt x="0" y="315467"/>
                  </a:lnTo>
                  <a:close/>
                </a:path>
              </a:pathLst>
            </a:custGeom>
            <a:solidFill>
              <a:srgbClr val="D64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291084" y="5556503"/>
              <a:ext cx="518159" cy="5080"/>
            </a:xfrm>
            <a:custGeom>
              <a:avLst/>
              <a:gdLst/>
              <a:ahLst/>
              <a:cxnLst/>
              <a:rect l="l" t="t" r="r" b="b"/>
              <a:pathLst>
                <a:path w="518159" h="5079">
                  <a:moveTo>
                    <a:pt x="0" y="4572"/>
                  </a:moveTo>
                  <a:lnTo>
                    <a:pt x="0" y="0"/>
                  </a:lnTo>
                  <a:lnTo>
                    <a:pt x="518159" y="0"/>
                  </a:lnTo>
                  <a:lnTo>
                    <a:pt x="518159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292087" y="5561088"/>
              <a:ext cx="515620" cy="309880"/>
            </a:xfrm>
            <a:custGeom>
              <a:avLst/>
              <a:gdLst/>
              <a:ahLst/>
              <a:cxnLst/>
              <a:rect l="l" t="t" r="r" b="b"/>
              <a:pathLst>
                <a:path w="515620" h="309879">
                  <a:moveTo>
                    <a:pt x="51562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309372"/>
                  </a:lnTo>
                  <a:lnTo>
                    <a:pt x="3810" y="309372"/>
                  </a:lnTo>
                  <a:lnTo>
                    <a:pt x="3810" y="3048"/>
                  </a:lnTo>
                  <a:lnTo>
                    <a:pt x="515620" y="3048"/>
                  </a:lnTo>
                  <a:lnTo>
                    <a:pt x="515620" y="0"/>
                  </a:lnTo>
                  <a:close/>
                </a:path>
              </a:pathLst>
            </a:custGeom>
            <a:solidFill>
              <a:srgbClr val="DB6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291084" y="5873496"/>
              <a:ext cx="521334" cy="314325"/>
            </a:xfrm>
            <a:custGeom>
              <a:avLst/>
              <a:gdLst/>
              <a:ahLst/>
              <a:cxnLst/>
              <a:rect l="l" t="t" r="r" b="b"/>
              <a:pathLst>
                <a:path w="521334" h="314325">
                  <a:moveTo>
                    <a:pt x="0" y="313943"/>
                  </a:moveTo>
                  <a:lnTo>
                    <a:pt x="0" y="0"/>
                  </a:lnTo>
                  <a:lnTo>
                    <a:pt x="521207" y="0"/>
                  </a:lnTo>
                  <a:lnTo>
                    <a:pt x="521207" y="313943"/>
                  </a:lnTo>
                  <a:lnTo>
                    <a:pt x="0" y="313943"/>
                  </a:lnTo>
                  <a:close/>
                </a:path>
              </a:pathLst>
            </a:custGeom>
            <a:solidFill>
              <a:srgbClr val="D64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291084" y="5868923"/>
              <a:ext cx="518159" cy="6350"/>
            </a:xfrm>
            <a:custGeom>
              <a:avLst/>
              <a:gdLst/>
              <a:ahLst/>
              <a:cxnLst/>
              <a:rect l="l" t="t" r="r" b="b"/>
              <a:pathLst>
                <a:path w="518159" h="6350">
                  <a:moveTo>
                    <a:pt x="0" y="6096"/>
                  </a:moveTo>
                  <a:lnTo>
                    <a:pt x="0" y="0"/>
                  </a:lnTo>
                  <a:lnTo>
                    <a:pt x="518159" y="0"/>
                  </a:lnTo>
                  <a:lnTo>
                    <a:pt x="518159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292087" y="5873496"/>
              <a:ext cx="515620" cy="309880"/>
            </a:xfrm>
            <a:custGeom>
              <a:avLst/>
              <a:gdLst/>
              <a:ahLst/>
              <a:cxnLst/>
              <a:rect l="l" t="t" r="r" b="b"/>
              <a:pathLst>
                <a:path w="515620" h="309879">
                  <a:moveTo>
                    <a:pt x="51562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309372"/>
                  </a:lnTo>
                  <a:lnTo>
                    <a:pt x="3810" y="309372"/>
                  </a:lnTo>
                  <a:lnTo>
                    <a:pt x="3810" y="4572"/>
                  </a:lnTo>
                  <a:lnTo>
                    <a:pt x="515620" y="4572"/>
                  </a:lnTo>
                  <a:lnTo>
                    <a:pt x="515620" y="0"/>
                  </a:lnTo>
                  <a:close/>
                </a:path>
              </a:pathLst>
            </a:custGeom>
            <a:solidFill>
              <a:srgbClr val="DB6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291084" y="6185916"/>
              <a:ext cx="521334" cy="315595"/>
            </a:xfrm>
            <a:custGeom>
              <a:avLst/>
              <a:gdLst/>
              <a:ahLst/>
              <a:cxnLst/>
              <a:rect l="l" t="t" r="r" b="b"/>
              <a:pathLst>
                <a:path w="521334" h="315595">
                  <a:moveTo>
                    <a:pt x="0" y="315467"/>
                  </a:moveTo>
                  <a:lnTo>
                    <a:pt x="0" y="0"/>
                  </a:lnTo>
                  <a:lnTo>
                    <a:pt x="521207" y="0"/>
                  </a:lnTo>
                  <a:lnTo>
                    <a:pt x="521207" y="315467"/>
                  </a:lnTo>
                  <a:lnTo>
                    <a:pt x="0" y="315467"/>
                  </a:lnTo>
                  <a:close/>
                </a:path>
              </a:pathLst>
            </a:custGeom>
            <a:solidFill>
              <a:srgbClr val="D64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291084" y="6182867"/>
              <a:ext cx="518159" cy="5080"/>
            </a:xfrm>
            <a:custGeom>
              <a:avLst/>
              <a:gdLst/>
              <a:ahLst/>
              <a:cxnLst/>
              <a:rect l="l" t="t" r="r" b="b"/>
              <a:pathLst>
                <a:path w="518159" h="5079">
                  <a:moveTo>
                    <a:pt x="0" y="4571"/>
                  </a:moveTo>
                  <a:lnTo>
                    <a:pt x="0" y="0"/>
                  </a:lnTo>
                  <a:lnTo>
                    <a:pt x="518159" y="0"/>
                  </a:lnTo>
                  <a:lnTo>
                    <a:pt x="518159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292087" y="6187452"/>
              <a:ext cx="515620" cy="312420"/>
            </a:xfrm>
            <a:custGeom>
              <a:avLst/>
              <a:gdLst/>
              <a:ahLst/>
              <a:cxnLst/>
              <a:rect l="l" t="t" r="r" b="b"/>
              <a:pathLst>
                <a:path w="515620" h="312420">
                  <a:moveTo>
                    <a:pt x="51562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312420"/>
                  </a:lnTo>
                  <a:lnTo>
                    <a:pt x="3556" y="312420"/>
                  </a:lnTo>
                  <a:lnTo>
                    <a:pt x="3810" y="312420"/>
                  </a:lnTo>
                  <a:lnTo>
                    <a:pt x="515620" y="312420"/>
                  </a:lnTo>
                  <a:lnTo>
                    <a:pt x="515620" y="309372"/>
                  </a:lnTo>
                  <a:lnTo>
                    <a:pt x="3810" y="309372"/>
                  </a:lnTo>
                  <a:lnTo>
                    <a:pt x="3810" y="3048"/>
                  </a:lnTo>
                  <a:lnTo>
                    <a:pt x="515620" y="3048"/>
                  </a:lnTo>
                  <a:lnTo>
                    <a:pt x="515620" y="0"/>
                  </a:lnTo>
                  <a:close/>
                </a:path>
              </a:pathLst>
            </a:custGeom>
            <a:solidFill>
              <a:srgbClr val="DB6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810767" y="3994403"/>
              <a:ext cx="317500" cy="516890"/>
            </a:xfrm>
            <a:custGeom>
              <a:avLst/>
              <a:gdLst/>
              <a:ahLst/>
              <a:cxnLst/>
              <a:rect l="l" t="t" r="r" b="b"/>
              <a:pathLst>
                <a:path w="317500" h="516889">
                  <a:moveTo>
                    <a:pt x="0" y="516636"/>
                  </a:moveTo>
                  <a:lnTo>
                    <a:pt x="0" y="0"/>
                  </a:lnTo>
                  <a:lnTo>
                    <a:pt x="316992" y="0"/>
                  </a:lnTo>
                  <a:lnTo>
                    <a:pt x="316992" y="516636"/>
                  </a:lnTo>
                  <a:lnTo>
                    <a:pt x="0" y="516636"/>
                  </a:lnTo>
                  <a:close/>
                </a:path>
              </a:pathLst>
            </a:custGeom>
            <a:solidFill>
              <a:srgbClr val="D64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815339" y="3991356"/>
              <a:ext cx="20320" cy="5080"/>
            </a:xfrm>
            <a:custGeom>
              <a:avLst/>
              <a:gdLst/>
              <a:ahLst/>
              <a:cxnLst/>
              <a:rect l="l" t="t" r="r" b="b"/>
              <a:pathLst>
                <a:path w="20319" h="5079">
                  <a:moveTo>
                    <a:pt x="0" y="4571"/>
                  </a:moveTo>
                  <a:lnTo>
                    <a:pt x="0" y="0"/>
                  </a:lnTo>
                  <a:lnTo>
                    <a:pt x="19812" y="0"/>
                  </a:lnTo>
                  <a:lnTo>
                    <a:pt x="19812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833628" y="3991356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80" h="5079">
                  <a:moveTo>
                    <a:pt x="0" y="4571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838200" y="3991368"/>
              <a:ext cx="284480" cy="5080"/>
            </a:xfrm>
            <a:custGeom>
              <a:avLst/>
              <a:gdLst/>
              <a:ahLst/>
              <a:cxnLst/>
              <a:rect l="l" t="t" r="r" b="b"/>
              <a:pathLst>
                <a:path w="284480" h="5079">
                  <a:moveTo>
                    <a:pt x="284480" y="0"/>
                  </a:moveTo>
                  <a:lnTo>
                    <a:pt x="0" y="0"/>
                  </a:lnTo>
                  <a:lnTo>
                    <a:pt x="0" y="4559"/>
                  </a:lnTo>
                  <a:lnTo>
                    <a:pt x="284480" y="4559"/>
                  </a:lnTo>
                  <a:lnTo>
                    <a:pt x="284480" y="0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807719" y="3991356"/>
              <a:ext cx="9525" cy="5080"/>
            </a:xfrm>
            <a:custGeom>
              <a:avLst/>
              <a:gdLst/>
              <a:ahLst/>
              <a:cxnLst/>
              <a:rect l="l" t="t" r="r" b="b"/>
              <a:pathLst>
                <a:path w="9525" h="5079">
                  <a:moveTo>
                    <a:pt x="0" y="4571"/>
                  </a:moveTo>
                  <a:lnTo>
                    <a:pt x="0" y="0"/>
                  </a:lnTo>
                  <a:lnTo>
                    <a:pt x="9144" y="0"/>
                  </a:lnTo>
                  <a:lnTo>
                    <a:pt x="9144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807719" y="3994403"/>
              <a:ext cx="5080" cy="311150"/>
            </a:xfrm>
            <a:custGeom>
              <a:avLst/>
              <a:gdLst/>
              <a:ahLst/>
              <a:cxnLst/>
              <a:rect l="l" t="t" r="r" b="b"/>
              <a:pathLst>
                <a:path w="5079" h="311150">
                  <a:moveTo>
                    <a:pt x="0" y="310896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310896"/>
                  </a:lnTo>
                  <a:lnTo>
                    <a:pt x="0" y="310896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807719" y="4303775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79">
                  <a:moveTo>
                    <a:pt x="0" y="4572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807719" y="4308348"/>
              <a:ext cx="5080" cy="198120"/>
            </a:xfrm>
            <a:custGeom>
              <a:avLst/>
              <a:gdLst/>
              <a:ahLst/>
              <a:cxnLst/>
              <a:rect l="l" t="t" r="r" b="b"/>
              <a:pathLst>
                <a:path w="5079" h="198120">
                  <a:moveTo>
                    <a:pt x="0" y="198120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198120"/>
                  </a:lnTo>
                  <a:lnTo>
                    <a:pt x="0" y="198120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812025" y="3995927"/>
              <a:ext cx="311150" cy="510540"/>
            </a:xfrm>
            <a:custGeom>
              <a:avLst/>
              <a:gdLst/>
              <a:ahLst/>
              <a:cxnLst/>
              <a:rect l="l" t="t" r="r" b="b"/>
              <a:pathLst>
                <a:path w="311150" h="510539">
                  <a:moveTo>
                    <a:pt x="31115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510540"/>
                  </a:lnTo>
                  <a:lnTo>
                    <a:pt x="3810" y="510540"/>
                  </a:lnTo>
                  <a:lnTo>
                    <a:pt x="3810" y="3048"/>
                  </a:lnTo>
                  <a:lnTo>
                    <a:pt x="311150" y="3048"/>
                  </a:lnTo>
                  <a:lnTo>
                    <a:pt x="311150" y="0"/>
                  </a:lnTo>
                  <a:close/>
                </a:path>
              </a:pathLst>
            </a:custGeom>
            <a:solidFill>
              <a:srgbClr val="DB6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1126235" y="3994403"/>
              <a:ext cx="317500" cy="516890"/>
            </a:xfrm>
            <a:custGeom>
              <a:avLst/>
              <a:gdLst/>
              <a:ahLst/>
              <a:cxnLst/>
              <a:rect l="l" t="t" r="r" b="b"/>
              <a:pathLst>
                <a:path w="317500" h="516889">
                  <a:moveTo>
                    <a:pt x="0" y="516636"/>
                  </a:moveTo>
                  <a:lnTo>
                    <a:pt x="0" y="0"/>
                  </a:lnTo>
                  <a:lnTo>
                    <a:pt x="316992" y="0"/>
                  </a:lnTo>
                  <a:lnTo>
                    <a:pt x="316992" y="516636"/>
                  </a:lnTo>
                  <a:lnTo>
                    <a:pt x="0" y="516636"/>
                  </a:lnTo>
                  <a:close/>
                </a:path>
              </a:pathLst>
            </a:custGeom>
            <a:solidFill>
              <a:srgbClr val="D64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1129283" y="3991356"/>
              <a:ext cx="228600" cy="5080"/>
            </a:xfrm>
            <a:custGeom>
              <a:avLst/>
              <a:gdLst/>
              <a:ahLst/>
              <a:cxnLst/>
              <a:rect l="l" t="t" r="r" b="b"/>
              <a:pathLst>
                <a:path w="228600" h="5079">
                  <a:moveTo>
                    <a:pt x="0" y="4571"/>
                  </a:moveTo>
                  <a:lnTo>
                    <a:pt x="0" y="0"/>
                  </a:lnTo>
                  <a:lnTo>
                    <a:pt x="228600" y="0"/>
                  </a:lnTo>
                  <a:lnTo>
                    <a:pt x="228600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1356360" y="3991356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1"/>
                  </a:moveTo>
                  <a:lnTo>
                    <a:pt x="0" y="0"/>
                  </a:lnTo>
                  <a:lnTo>
                    <a:pt x="6095" y="0"/>
                  </a:lnTo>
                  <a:lnTo>
                    <a:pt x="6095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1360932" y="3991356"/>
              <a:ext cx="85725" cy="5080"/>
            </a:xfrm>
            <a:custGeom>
              <a:avLst/>
              <a:gdLst/>
              <a:ahLst/>
              <a:cxnLst/>
              <a:rect l="l" t="t" r="r" b="b"/>
              <a:pathLst>
                <a:path w="85725" h="5079">
                  <a:moveTo>
                    <a:pt x="0" y="4571"/>
                  </a:moveTo>
                  <a:lnTo>
                    <a:pt x="0" y="0"/>
                  </a:lnTo>
                  <a:lnTo>
                    <a:pt x="85344" y="0"/>
                  </a:lnTo>
                  <a:lnTo>
                    <a:pt x="77723" y="0"/>
                  </a:lnTo>
                  <a:lnTo>
                    <a:pt x="77723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1123187" y="3991356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19" h="5079">
                  <a:moveTo>
                    <a:pt x="0" y="4571"/>
                  </a:moveTo>
                  <a:lnTo>
                    <a:pt x="0" y="0"/>
                  </a:lnTo>
                  <a:lnTo>
                    <a:pt x="7619" y="0"/>
                  </a:lnTo>
                  <a:lnTo>
                    <a:pt x="7619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1123187" y="3994403"/>
              <a:ext cx="5080" cy="513715"/>
            </a:xfrm>
            <a:custGeom>
              <a:avLst/>
              <a:gdLst/>
              <a:ahLst/>
              <a:cxnLst/>
              <a:rect l="l" t="t" r="r" b="b"/>
              <a:pathLst>
                <a:path w="5080" h="513714">
                  <a:moveTo>
                    <a:pt x="0" y="513588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513588"/>
                  </a:lnTo>
                  <a:lnTo>
                    <a:pt x="0" y="513588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1127493" y="3995927"/>
              <a:ext cx="311150" cy="510540"/>
            </a:xfrm>
            <a:custGeom>
              <a:avLst/>
              <a:gdLst/>
              <a:ahLst/>
              <a:cxnLst/>
              <a:rect l="l" t="t" r="r" b="b"/>
              <a:pathLst>
                <a:path w="311150" h="510539">
                  <a:moveTo>
                    <a:pt x="31115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510540"/>
                  </a:lnTo>
                  <a:lnTo>
                    <a:pt x="3810" y="510540"/>
                  </a:lnTo>
                  <a:lnTo>
                    <a:pt x="3810" y="3048"/>
                  </a:lnTo>
                  <a:lnTo>
                    <a:pt x="311150" y="3048"/>
                  </a:lnTo>
                  <a:lnTo>
                    <a:pt x="311150" y="0"/>
                  </a:lnTo>
                  <a:close/>
                </a:path>
              </a:pathLst>
            </a:custGeom>
            <a:solidFill>
              <a:srgbClr val="DB6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1441703" y="3994403"/>
              <a:ext cx="317500" cy="516890"/>
            </a:xfrm>
            <a:custGeom>
              <a:avLst/>
              <a:gdLst/>
              <a:ahLst/>
              <a:cxnLst/>
              <a:rect l="l" t="t" r="r" b="b"/>
              <a:pathLst>
                <a:path w="317500" h="516889">
                  <a:moveTo>
                    <a:pt x="0" y="516636"/>
                  </a:moveTo>
                  <a:lnTo>
                    <a:pt x="0" y="0"/>
                  </a:lnTo>
                  <a:lnTo>
                    <a:pt x="316992" y="0"/>
                  </a:lnTo>
                  <a:lnTo>
                    <a:pt x="316992" y="516636"/>
                  </a:lnTo>
                  <a:lnTo>
                    <a:pt x="0" y="516636"/>
                  </a:lnTo>
                  <a:close/>
                </a:path>
              </a:pathLst>
            </a:custGeom>
            <a:solidFill>
              <a:srgbClr val="D64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1446530" y="3991368"/>
              <a:ext cx="307340" cy="5080"/>
            </a:xfrm>
            <a:custGeom>
              <a:avLst/>
              <a:gdLst/>
              <a:ahLst/>
              <a:cxnLst/>
              <a:rect l="l" t="t" r="r" b="b"/>
              <a:pathLst>
                <a:path w="307339" h="5079">
                  <a:moveTo>
                    <a:pt x="307340" y="0"/>
                  </a:moveTo>
                  <a:lnTo>
                    <a:pt x="0" y="0"/>
                  </a:lnTo>
                  <a:lnTo>
                    <a:pt x="0" y="4559"/>
                  </a:lnTo>
                  <a:lnTo>
                    <a:pt x="307340" y="4559"/>
                  </a:lnTo>
                  <a:lnTo>
                    <a:pt x="307340" y="0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1438655" y="3991356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19" h="5079">
                  <a:moveTo>
                    <a:pt x="0" y="4571"/>
                  </a:moveTo>
                  <a:lnTo>
                    <a:pt x="0" y="0"/>
                  </a:lnTo>
                  <a:lnTo>
                    <a:pt x="7620" y="0"/>
                  </a:lnTo>
                  <a:lnTo>
                    <a:pt x="7620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1438655" y="3994403"/>
              <a:ext cx="5080" cy="513715"/>
            </a:xfrm>
            <a:custGeom>
              <a:avLst/>
              <a:gdLst/>
              <a:ahLst/>
              <a:cxnLst/>
              <a:rect l="l" t="t" r="r" b="b"/>
              <a:pathLst>
                <a:path w="5080" h="513714">
                  <a:moveTo>
                    <a:pt x="0" y="513588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513588"/>
                  </a:lnTo>
                  <a:lnTo>
                    <a:pt x="0" y="513588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1441691" y="3995927"/>
              <a:ext cx="312420" cy="510540"/>
            </a:xfrm>
            <a:custGeom>
              <a:avLst/>
              <a:gdLst/>
              <a:ahLst/>
              <a:cxnLst/>
              <a:rect l="l" t="t" r="r" b="b"/>
              <a:pathLst>
                <a:path w="312419" h="510539">
                  <a:moveTo>
                    <a:pt x="31242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510540"/>
                  </a:lnTo>
                  <a:lnTo>
                    <a:pt x="5080" y="510540"/>
                  </a:lnTo>
                  <a:lnTo>
                    <a:pt x="5080" y="3048"/>
                  </a:lnTo>
                  <a:lnTo>
                    <a:pt x="312420" y="3048"/>
                  </a:lnTo>
                  <a:lnTo>
                    <a:pt x="312420" y="0"/>
                  </a:lnTo>
                  <a:close/>
                </a:path>
              </a:pathLst>
            </a:custGeom>
            <a:solidFill>
              <a:srgbClr val="DB6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1757171" y="3994403"/>
              <a:ext cx="317500" cy="516890"/>
            </a:xfrm>
            <a:custGeom>
              <a:avLst/>
              <a:gdLst/>
              <a:ahLst/>
              <a:cxnLst/>
              <a:rect l="l" t="t" r="r" b="b"/>
              <a:pathLst>
                <a:path w="317500" h="516889">
                  <a:moveTo>
                    <a:pt x="0" y="516636"/>
                  </a:moveTo>
                  <a:lnTo>
                    <a:pt x="0" y="0"/>
                  </a:lnTo>
                  <a:lnTo>
                    <a:pt x="316992" y="0"/>
                  </a:lnTo>
                  <a:lnTo>
                    <a:pt x="316992" y="516636"/>
                  </a:lnTo>
                  <a:lnTo>
                    <a:pt x="0" y="516636"/>
                  </a:lnTo>
                  <a:close/>
                </a:path>
              </a:pathLst>
            </a:custGeom>
            <a:solidFill>
              <a:srgbClr val="D64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1760219" y="3991356"/>
              <a:ext cx="190500" cy="5080"/>
            </a:xfrm>
            <a:custGeom>
              <a:avLst/>
              <a:gdLst/>
              <a:ahLst/>
              <a:cxnLst/>
              <a:rect l="l" t="t" r="r" b="b"/>
              <a:pathLst>
                <a:path w="190500" h="5079">
                  <a:moveTo>
                    <a:pt x="0" y="4571"/>
                  </a:moveTo>
                  <a:lnTo>
                    <a:pt x="0" y="0"/>
                  </a:lnTo>
                  <a:lnTo>
                    <a:pt x="190500" y="0"/>
                  </a:lnTo>
                  <a:lnTo>
                    <a:pt x="190500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1949196" y="3991356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80" h="5079">
                  <a:moveTo>
                    <a:pt x="0" y="4571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953260" y="3991368"/>
              <a:ext cx="116839" cy="5080"/>
            </a:xfrm>
            <a:custGeom>
              <a:avLst/>
              <a:gdLst/>
              <a:ahLst/>
              <a:cxnLst/>
              <a:rect l="l" t="t" r="r" b="b"/>
              <a:pathLst>
                <a:path w="116839" h="5079">
                  <a:moveTo>
                    <a:pt x="116840" y="0"/>
                  </a:moveTo>
                  <a:lnTo>
                    <a:pt x="0" y="0"/>
                  </a:lnTo>
                  <a:lnTo>
                    <a:pt x="0" y="4559"/>
                  </a:lnTo>
                  <a:lnTo>
                    <a:pt x="116840" y="4559"/>
                  </a:lnTo>
                  <a:lnTo>
                    <a:pt x="116840" y="0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752600" y="3991356"/>
              <a:ext cx="9525" cy="5080"/>
            </a:xfrm>
            <a:custGeom>
              <a:avLst/>
              <a:gdLst/>
              <a:ahLst/>
              <a:cxnLst/>
              <a:rect l="l" t="t" r="r" b="b"/>
              <a:pathLst>
                <a:path w="9525" h="5079">
                  <a:moveTo>
                    <a:pt x="0" y="4571"/>
                  </a:moveTo>
                  <a:lnTo>
                    <a:pt x="0" y="0"/>
                  </a:lnTo>
                  <a:lnTo>
                    <a:pt x="9144" y="0"/>
                  </a:lnTo>
                  <a:lnTo>
                    <a:pt x="9144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752600" y="3994403"/>
              <a:ext cx="6350" cy="513715"/>
            </a:xfrm>
            <a:custGeom>
              <a:avLst/>
              <a:gdLst/>
              <a:ahLst/>
              <a:cxnLst/>
              <a:rect l="l" t="t" r="r" b="b"/>
              <a:pathLst>
                <a:path w="6350" h="513714">
                  <a:moveTo>
                    <a:pt x="0" y="513588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513588"/>
                  </a:lnTo>
                  <a:lnTo>
                    <a:pt x="0" y="513588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757172" y="3995927"/>
              <a:ext cx="312420" cy="510540"/>
            </a:xfrm>
            <a:custGeom>
              <a:avLst/>
              <a:gdLst/>
              <a:ahLst/>
              <a:cxnLst/>
              <a:rect l="l" t="t" r="r" b="b"/>
              <a:pathLst>
                <a:path w="312419" h="510539">
                  <a:moveTo>
                    <a:pt x="31242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510540"/>
                  </a:lnTo>
                  <a:lnTo>
                    <a:pt x="5080" y="510540"/>
                  </a:lnTo>
                  <a:lnTo>
                    <a:pt x="5080" y="3048"/>
                  </a:lnTo>
                  <a:lnTo>
                    <a:pt x="312420" y="3048"/>
                  </a:lnTo>
                  <a:lnTo>
                    <a:pt x="312420" y="0"/>
                  </a:lnTo>
                  <a:close/>
                </a:path>
              </a:pathLst>
            </a:custGeom>
            <a:solidFill>
              <a:srgbClr val="DB6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2072639" y="3994403"/>
              <a:ext cx="317500" cy="516890"/>
            </a:xfrm>
            <a:custGeom>
              <a:avLst/>
              <a:gdLst/>
              <a:ahLst/>
              <a:cxnLst/>
              <a:rect l="l" t="t" r="r" b="b"/>
              <a:pathLst>
                <a:path w="317500" h="516889">
                  <a:moveTo>
                    <a:pt x="0" y="516636"/>
                  </a:moveTo>
                  <a:lnTo>
                    <a:pt x="0" y="0"/>
                  </a:lnTo>
                  <a:lnTo>
                    <a:pt x="316992" y="0"/>
                  </a:lnTo>
                  <a:lnTo>
                    <a:pt x="316992" y="516636"/>
                  </a:lnTo>
                  <a:lnTo>
                    <a:pt x="0" y="516636"/>
                  </a:lnTo>
                  <a:close/>
                </a:path>
              </a:pathLst>
            </a:custGeom>
            <a:solidFill>
              <a:srgbClr val="D64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2077720" y="3991368"/>
              <a:ext cx="307340" cy="5080"/>
            </a:xfrm>
            <a:custGeom>
              <a:avLst/>
              <a:gdLst/>
              <a:ahLst/>
              <a:cxnLst/>
              <a:rect l="l" t="t" r="r" b="b"/>
              <a:pathLst>
                <a:path w="307339" h="5079">
                  <a:moveTo>
                    <a:pt x="307340" y="0"/>
                  </a:moveTo>
                  <a:lnTo>
                    <a:pt x="0" y="0"/>
                  </a:lnTo>
                  <a:lnTo>
                    <a:pt x="0" y="4559"/>
                  </a:lnTo>
                  <a:lnTo>
                    <a:pt x="307340" y="4559"/>
                  </a:lnTo>
                  <a:lnTo>
                    <a:pt x="307340" y="0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2068067" y="3991356"/>
              <a:ext cx="9525" cy="5080"/>
            </a:xfrm>
            <a:custGeom>
              <a:avLst/>
              <a:gdLst/>
              <a:ahLst/>
              <a:cxnLst/>
              <a:rect l="l" t="t" r="r" b="b"/>
              <a:pathLst>
                <a:path w="9525" h="5079">
                  <a:moveTo>
                    <a:pt x="0" y="4571"/>
                  </a:moveTo>
                  <a:lnTo>
                    <a:pt x="0" y="0"/>
                  </a:lnTo>
                  <a:lnTo>
                    <a:pt x="9144" y="0"/>
                  </a:lnTo>
                  <a:lnTo>
                    <a:pt x="9144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2068067" y="3994403"/>
              <a:ext cx="6350" cy="513715"/>
            </a:xfrm>
            <a:custGeom>
              <a:avLst/>
              <a:gdLst/>
              <a:ahLst/>
              <a:cxnLst/>
              <a:rect l="l" t="t" r="r" b="b"/>
              <a:pathLst>
                <a:path w="6350" h="513714">
                  <a:moveTo>
                    <a:pt x="0" y="513588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513588"/>
                  </a:lnTo>
                  <a:lnTo>
                    <a:pt x="0" y="513588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2072640" y="3995927"/>
              <a:ext cx="312420" cy="510540"/>
            </a:xfrm>
            <a:custGeom>
              <a:avLst/>
              <a:gdLst/>
              <a:ahLst/>
              <a:cxnLst/>
              <a:rect l="l" t="t" r="r" b="b"/>
              <a:pathLst>
                <a:path w="312419" h="510539">
                  <a:moveTo>
                    <a:pt x="31242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510540"/>
                  </a:lnTo>
                  <a:lnTo>
                    <a:pt x="5080" y="510540"/>
                  </a:lnTo>
                  <a:lnTo>
                    <a:pt x="5080" y="3048"/>
                  </a:lnTo>
                  <a:lnTo>
                    <a:pt x="312420" y="3048"/>
                  </a:lnTo>
                  <a:lnTo>
                    <a:pt x="312420" y="0"/>
                  </a:lnTo>
                  <a:close/>
                </a:path>
              </a:pathLst>
            </a:custGeom>
            <a:solidFill>
              <a:srgbClr val="DB6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2388107" y="3994403"/>
              <a:ext cx="317500" cy="516890"/>
            </a:xfrm>
            <a:custGeom>
              <a:avLst/>
              <a:gdLst/>
              <a:ahLst/>
              <a:cxnLst/>
              <a:rect l="l" t="t" r="r" b="b"/>
              <a:pathLst>
                <a:path w="317500" h="516889">
                  <a:moveTo>
                    <a:pt x="0" y="516636"/>
                  </a:moveTo>
                  <a:lnTo>
                    <a:pt x="0" y="0"/>
                  </a:lnTo>
                  <a:lnTo>
                    <a:pt x="316992" y="0"/>
                  </a:lnTo>
                  <a:lnTo>
                    <a:pt x="316992" y="516636"/>
                  </a:lnTo>
                  <a:lnTo>
                    <a:pt x="0" y="516636"/>
                  </a:lnTo>
                  <a:close/>
                </a:path>
              </a:pathLst>
            </a:custGeom>
            <a:solidFill>
              <a:srgbClr val="D64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2391155" y="3991356"/>
              <a:ext cx="91440" cy="5080"/>
            </a:xfrm>
            <a:custGeom>
              <a:avLst/>
              <a:gdLst/>
              <a:ahLst/>
              <a:cxnLst/>
              <a:rect l="l" t="t" r="r" b="b"/>
              <a:pathLst>
                <a:path w="91439" h="5079">
                  <a:moveTo>
                    <a:pt x="0" y="4571"/>
                  </a:moveTo>
                  <a:lnTo>
                    <a:pt x="0" y="0"/>
                  </a:lnTo>
                  <a:lnTo>
                    <a:pt x="91440" y="0"/>
                  </a:lnTo>
                  <a:lnTo>
                    <a:pt x="91440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2481071" y="3991356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1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2485390" y="3991368"/>
              <a:ext cx="214629" cy="5080"/>
            </a:xfrm>
            <a:custGeom>
              <a:avLst/>
              <a:gdLst/>
              <a:ahLst/>
              <a:cxnLst/>
              <a:rect l="l" t="t" r="r" b="b"/>
              <a:pathLst>
                <a:path w="214630" h="5079">
                  <a:moveTo>
                    <a:pt x="214630" y="0"/>
                  </a:moveTo>
                  <a:lnTo>
                    <a:pt x="0" y="0"/>
                  </a:lnTo>
                  <a:lnTo>
                    <a:pt x="0" y="4559"/>
                  </a:lnTo>
                  <a:lnTo>
                    <a:pt x="214630" y="4559"/>
                  </a:lnTo>
                  <a:lnTo>
                    <a:pt x="214630" y="0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2383535" y="3991356"/>
              <a:ext cx="9525" cy="5080"/>
            </a:xfrm>
            <a:custGeom>
              <a:avLst/>
              <a:gdLst/>
              <a:ahLst/>
              <a:cxnLst/>
              <a:rect l="l" t="t" r="r" b="b"/>
              <a:pathLst>
                <a:path w="9525" h="5079">
                  <a:moveTo>
                    <a:pt x="0" y="4571"/>
                  </a:moveTo>
                  <a:lnTo>
                    <a:pt x="0" y="0"/>
                  </a:lnTo>
                  <a:lnTo>
                    <a:pt x="9144" y="0"/>
                  </a:lnTo>
                  <a:lnTo>
                    <a:pt x="9144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2383535" y="3994403"/>
              <a:ext cx="6350" cy="513715"/>
            </a:xfrm>
            <a:custGeom>
              <a:avLst/>
              <a:gdLst/>
              <a:ahLst/>
              <a:cxnLst/>
              <a:rect l="l" t="t" r="r" b="b"/>
              <a:pathLst>
                <a:path w="6350" h="513714">
                  <a:moveTo>
                    <a:pt x="0" y="513588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513588"/>
                  </a:lnTo>
                  <a:lnTo>
                    <a:pt x="0" y="513588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2388108" y="3995927"/>
              <a:ext cx="312420" cy="510540"/>
            </a:xfrm>
            <a:custGeom>
              <a:avLst/>
              <a:gdLst/>
              <a:ahLst/>
              <a:cxnLst/>
              <a:rect l="l" t="t" r="r" b="b"/>
              <a:pathLst>
                <a:path w="312419" h="510539">
                  <a:moveTo>
                    <a:pt x="31242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510540"/>
                  </a:lnTo>
                  <a:lnTo>
                    <a:pt x="5080" y="510540"/>
                  </a:lnTo>
                  <a:lnTo>
                    <a:pt x="5080" y="3048"/>
                  </a:lnTo>
                  <a:lnTo>
                    <a:pt x="312420" y="3048"/>
                  </a:lnTo>
                  <a:lnTo>
                    <a:pt x="312420" y="0"/>
                  </a:lnTo>
                  <a:close/>
                </a:path>
              </a:pathLst>
            </a:custGeom>
            <a:solidFill>
              <a:srgbClr val="DB6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2703576" y="3994403"/>
              <a:ext cx="317500" cy="516890"/>
            </a:xfrm>
            <a:custGeom>
              <a:avLst/>
              <a:gdLst/>
              <a:ahLst/>
              <a:cxnLst/>
              <a:rect l="l" t="t" r="r" b="b"/>
              <a:pathLst>
                <a:path w="317500" h="516889">
                  <a:moveTo>
                    <a:pt x="0" y="516636"/>
                  </a:moveTo>
                  <a:lnTo>
                    <a:pt x="0" y="0"/>
                  </a:lnTo>
                  <a:lnTo>
                    <a:pt x="316991" y="0"/>
                  </a:lnTo>
                  <a:lnTo>
                    <a:pt x="316991" y="516636"/>
                  </a:lnTo>
                  <a:lnTo>
                    <a:pt x="0" y="516636"/>
                  </a:lnTo>
                  <a:close/>
                </a:path>
              </a:pathLst>
            </a:custGeom>
            <a:solidFill>
              <a:srgbClr val="D64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2706623" y="3991356"/>
              <a:ext cx="309880" cy="5080"/>
            </a:xfrm>
            <a:custGeom>
              <a:avLst/>
              <a:gdLst/>
              <a:ahLst/>
              <a:cxnLst/>
              <a:rect l="l" t="t" r="r" b="b"/>
              <a:pathLst>
                <a:path w="309880" h="5079">
                  <a:moveTo>
                    <a:pt x="0" y="4571"/>
                  </a:moveTo>
                  <a:lnTo>
                    <a:pt x="0" y="0"/>
                  </a:lnTo>
                  <a:lnTo>
                    <a:pt x="309372" y="0"/>
                  </a:lnTo>
                  <a:lnTo>
                    <a:pt x="309372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2699003" y="3991356"/>
              <a:ext cx="9525" cy="5080"/>
            </a:xfrm>
            <a:custGeom>
              <a:avLst/>
              <a:gdLst/>
              <a:ahLst/>
              <a:cxnLst/>
              <a:rect l="l" t="t" r="r" b="b"/>
              <a:pathLst>
                <a:path w="9525" h="5079">
                  <a:moveTo>
                    <a:pt x="0" y="4571"/>
                  </a:moveTo>
                  <a:lnTo>
                    <a:pt x="0" y="0"/>
                  </a:lnTo>
                  <a:lnTo>
                    <a:pt x="9144" y="0"/>
                  </a:lnTo>
                  <a:lnTo>
                    <a:pt x="9144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2699003" y="3994403"/>
              <a:ext cx="6350" cy="513715"/>
            </a:xfrm>
            <a:custGeom>
              <a:avLst/>
              <a:gdLst/>
              <a:ahLst/>
              <a:cxnLst/>
              <a:rect l="l" t="t" r="r" b="b"/>
              <a:pathLst>
                <a:path w="6350" h="513714">
                  <a:moveTo>
                    <a:pt x="0" y="513588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513588"/>
                  </a:lnTo>
                  <a:lnTo>
                    <a:pt x="0" y="513588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2703576" y="3995927"/>
              <a:ext cx="312420" cy="510540"/>
            </a:xfrm>
            <a:custGeom>
              <a:avLst/>
              <a:gdLst/>
              <a:ahLst/>
              <a:cxnLst/>
              <a:rect l="l" t="t" r="r" b="b"/>
              <a:pathLst>
                <a:path w="312419" h="510539">
                  <a:moveTo>
                    <a:pt x="31242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510540"/>
                  </a:lnTo>
                  <a:lnTo>
                    <a:pt x="5080" y="510540"/>
                  </a:lnTo>
                  <a:lnTo>
                    <a:pt x="5080" y="3048"/>
                  </a:lnTo>
                  <a:lnTo>
                    <a:pt x="312420" y="3048"/>
                  </a:lnTo>
                  <a:lnTo>
                    <a:pt x="312420" y="0"/>
                  </a:lnTo>
                  <a:close/>
                </a:path>
              </a:pathLst>
            </a:custGeom>
            <a:solidFill>
              <a:srgbClr val="DB6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810767" y="4509516"/>
              <a:ext cx="492759" cy="334010"/>
            </a:xfrm>
            <a:custGeom>
              <a:avLst/>
              <a:gdLst/>
              <a:ahLst/>
              <a:cxnLst/>
              <a:rect l="l" t="t" r="r" b="b"/>
              <a:pathLst>
                <a:path w="492759" h="334010">
                  <a:moveTo>
                    <a:pt x="0" y="333756"/>
                  </a:moveTo>
                  <a:lnTo>
                    <a:pt x="0" y="0"/>
                  </a:lnTo>
                  <a:lnTo>
                    <a:pt x="492251" y="0"/>
                  </a:lnTo>
                  <a:lnTo>
                    <a:pt x="492251" y="333756"/>
                  </a:lnTo>
                  <a:lnTo>
                    <a:pt x="0" y="333756"/>
                  </a:lnTo>
                  <a:close/>
                </a:path>
              </a:pathLst>
            </a:custGeom>
            <a:solidFill>
              <a:srgbClr val="D64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807719" y="4514088"/>
              <a:ext cx="5080" cy="105410"/>
            </a:xfrm>
            <a:custGeom>
              <a:avLst/>
              <a:gdLst/>
              <a:ahLst/>
              <a:cxnLst/>
              <a:rect l="l" t="t" r="r" b="b"/>
              <a:pathLst>
                <a:path w="5079" h="105410">
                  <a:moveTo>
                    <a:pt x="0" y="105155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105155"/>
                  </a:lnTo>
                  <a:lnTo>
                    <a:pt x="0" y="105155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807719" y="4617719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79">
                  <a:moveTo>
                    <a:pt x="0" y="4572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807719" y="4620767"/>
              <a:ext cx="5080" cy="218440"/>
            </a:xfrm>
            <a:custGeom>
              <a:avLst/>
              <a:gdLst/>
              <a:ahLst/>
              <a:cxnLst/>
              <a:rect l="l" t="t" r="r" b="b"/>
              <a:pathLst>
                <a:path w="5079" h="218439">
                  <a:moveTo>
                    <a:pt x="0" y="217932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217932"/>
                  </a:lnTo>
                  <a:lnTo>
                    <a:pt x="0" y="217932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807719" y="4506468"/>
              <a:ext cx="5080" cy="7620"/>
            </a:xfrm>
            <a:custGeom>
              <a:avLst/>
              <a:gdLst/>
              <a:ahLst/>
              <a:cxnLst/>
              <a:rect l="l" t="t" r="r" b="b"/>
              <a:pathLst>
                <a:path w="5079" h="7620">
                  <a:moveTo>
                    <a:pt x="0" y="7620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810767" y="4506468"/>
              <a:ext cx="314325" cy="5080"/>
            </a:xfrm>
            <a:custGeom>
              <a:avLst/>
              <a:gdLst/>
              <a:ahLst/>
              <a:cxnLst/>
              <a:rect l="l" t="t" r="r" b="b"/>
              <a:pathLst>
                <a:path w="314325" h="5079">
                  <a:moveTo>
                    <a:pt x="0" y="4572"/>
                  </a:moveTo>
                  <a:lnTo>
                    <a:pt x="0" y="0"/>
                  </a:lnTo>
                  <a:lnTo>
                    <a:pt x="313944" y="0"/>
                  </a:lnTo>
                  <a:lnTo>
                    <a:pt x="313944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123187" y="4506468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80" h="5079">
                  <a:moveTo>
                    <a:pt x="0" y="4572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127760" y="4506467"/>
              <a:ext cx="170180" cy="5080"/>
            </a:xfrm>
            <a:custGeom>
              <a:avLst/>
              <a:gdLst/>
              <a:ahLst/>
              <a:cxnLst/>
              <a:rect l="l" t="t" r="r" b="b"/>
              <a:pathLst>
                <a:path w="170180" h="5079">
                  <a:moveTo>
                    <a:pt x="170180" y="0"/>
                  </a:moveTo>
                  <a:lnTo>
                    <a:pt x="0" y="0"/>
                  </a:lnTo>
                  <a:lnTo>
                    <a:pt x="0" y="4584"/>
                  </a:lnTo>
                  <a:lnTo>
                    <a:pt x="170180" y="4584"/>
                  </a:lnTo>
                  <a:lnTo>
                    <a:pt x="170180" y="0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812038" y="4511039"/>
              <a:ext cx="486409" cy="328295"/>
            </a:xfrm>
            <a:custGeom>
              <a:avLst/>
              <a:gdLst/>
              <a:ahLst/>
              <a:cxnLst/>
              <a:rect l="l" t="t" r="r" b="b"/>
              <a:pathLst>
                <a:path w="486409" h="328295">
                  <a:moveTo>
                    <a:pt x="48641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327672"/>
                  </a:lnTo>
                  <a:lnTo>
                    <a:pt x="3810" y="327672"/>
                  </a:lnTo>
                  <a:lnTo>
                    <a:pt x="3810" y="3048"/>
                  </a:lnTo>
                  <a:lnTo>
                    <a:pt x="486410" y="3048"/>
                  </a:lnTo>
                  <a:lnTo>
                    <a:pt x="486410" y="0"/>
                  </a:lnTo>
                  <a:close/>
                </a:path>
              </a:pathLst>
            </a:custGeom>
            <a:solidFill>
              <a:srgbClr val="DB6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810767" y="4841748"/>
              <a:ext cx="492759" cy="332740"/>
            </a:xfrm>
            <a:custGeom>
              <a:avLst/>
              <a:gdLst/>
              <a:ahLst/>
              <a:cxnLst/>
              <a:rect l="l" t="t" r="r" b="b"/>
              <a:pathLst>
                <a:path w="492759" h="332739">
                  <a:moveTo>
                    <a:pt x="0" y="332232"/>
                  </a:moveTo>
                  <a:lnTo>
                    <a:pt x="0" y="0"/>
                  </a:lnTo>
                  <a:lnTo>
                    <a:pt x="492251" y="0"/>
                  </a:lnTo>
                  <a:lnTo>
                    <a:pt x="492251" y="332232"/>
                  </a:lnTo>
                  <a:lnTo>
                    <a:pt x="0" y="332232"/>
                  </a:lnTo>
                  <a:close/>
                </a:path>
              </a:pathLst>
            </a:custGeom>
            <a:solidFill>
              <a:srgbClr val="D64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807719" y="4844796"/>
              <a:ext cx="5080" cy="86995"/>
            </a:xfrm>
            <a:custGeom>
              <a:avLst/>
              <a:gdLst/>
              <a:ahLst/>
              <a:cxnLst/>
              <a:rect l="l" t="t" r="r" b="b"/>
              <a:pathLst>
                <a:path w="5079" h="86995">
                  <a:moveTo>
                    <a:pt x="0" y="86867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86867"/>
                  </a:lnTo>
                  <a:lnTo>
                    <a:pt x="0" y="86867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807719" y="4930139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79">
                  <a:moveTo>
                    <a:pt x="0" y="4572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807719" y="4934712"/>
              <a:ext cx="5080" cy="236220"/>
            </a:xfrm>
            <a:custGeom>
              <a:avLst/>
              <a:gdLst/>
              <a:ahLst/>
              <a:cxnLst/>
              <a:rect l="l" t="t" r="r" b="b"/>
              <a:pathLst>
                <a:path w="5079" h="236220">
                  <a:moveTo>
                    <a:pt x="0" y="236220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236220"/>
                  </a:lnTo>
                  <a:lnTo>
                    <a:pt x="0" y="236220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807719" y="4838699"/>
              <a:ext cx="5080" cy="7620"/>
            </a:xfrm>
            <a:custGeom>
              <a:avLst/>
              <a:gdLst/>
              <a:ahLst/>
              <a:cxnLst/>
              <a:rect l="l" t="t" r="r" b="b"/>
              <a:pathLst>
                <a:path w="5079" h="7620">
                  <a:moveTo>
                    <a:pt x="0" y="7619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7619"/>
                  </a:lnTo>
                  <a:lnTo>
                    <a:pt x="0" y="7619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810767" y="4838699"/>
              <a:ext cx="489584" cy="5080"/>
            </a:xfrm>
            <a:custGeom>
              <a:avLst/>
              <a:gdLst/>
              <a:ahLst/>
              <a:cxnLst/>
              <a:rect l="l" t="t" r="r" b="b"/>
              <a:pathLst>
                <a:path w="489584" h="5079">
                  <a:moveTo>
                    <a:pt x="0" y="4572"/>
                  </a:moveTo>
                  <a:lnTo>
                    <a:pt x="0" y="0"/>
                  </a:lnTo>
                  <a:lnTo>
                    <a:pt x="489203" y="0"/>
                  </a:lnTo>
                  <a:lnTo>
                    <a:pt x="489203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812038" y="4841760"/>
              <a:ext cx="486409" cy="329565"/>
            </a:xfrm>
            <a:custGeom>
              <a:avLst/>
              <a:gdLst/>
              <a:ahLst/>
              <a:cxnLst/>
              <a:rect l="l" t="t" r="r" b="b"/>
              <a:pathLst>
                <a:path w="486409" h="329564">
                  <a:moveTo>
                    <a:pt x="48641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329184"/>
                  </a:lnTo>
                  <a:lnTo>
                    <a:pt x="3810" y="329184"/>
                  </a:lnTo>
                  <a:lnTo>
                    <a:pt x="3810" y="4572"/>
                  </a:lnTo>
                  <a:lnTo>
                    <a:pt x="486410" y="4572"/>
                  </a:lnTo>
                  <a:lnTo>
                    <a:pt x="486410" y="0"/>
                  </a:lnTo>
                  <a:close/>
                </a:path>
              </a:pathLst>
            </a:custGeom>
            <a:solidFill>
              <a:srgbClr val="DB6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810767" y="5172455"/>
              <a:ext cx="492759" cy="334010"/>
            </a:xfrm>
            <a:custGeom>
              <a:avLst/>
              <a:gdLst/>
              <a:ahLst/>
              <a:cxnLst/>
              <a:rect l="l" t="t" r="r" b="b"/>
              <a:pathLst>
                <a:path w="492759" h="334010">
                  <a:moveTo>
                    <a:pt x="0" y="333756"/>
                  </a:moveTo>
                  <a:lnTo>
                    <a:pt x="0" y="0"/>
                  </a:lnTo>
                  <a:lnTo>
                    <a:pt x="492251" y="0"/>
                  </a:lnTo>
                  <a:lnTo>
                    <a:pt x="492251" y="333756"/>
                  </a:lnTo>
                  <a:lnTo>
                    <a:pt x="0" y="333756"/>
                  </a:lnTo>
                  <a:close/>
                </a:path>
              </a:pathLst>
            </a:custGeom>
            <a:solidFill>
              <a:srgbClr val="D64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807719" y="5177028"/>
              <a:ext cx="5080" cy="67310"/>
            </a:xfrm>
            <a:custGeom>
              <a:avLst/>
              <a:gdLst/>
              <a:ahLst/>
              <a:cxnLst/>
              <a:rect l="l" t="t" r="r" b="b"/>
              <a:pathLst>
                <a:path w="5079" h="67310">
                  <a:moveTo>
                    <a:pt x="0" y="67055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67055"/>
                  </a:lnTo>
                  <a:lnTo>
                    <a:pt x="0" y="67055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807719" y="5242560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0" y="6095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807719" y="5247132"/>
              <a:ext cx="5080" cy="254635"/>
            </a:xfrm>
            <a:custGeom>
              <a:avLst/>
              <a:gdLst/>
              <a:ahLst/>
              <a:cxnLst/>
              <a:rect l="l" t="t" r="r" b="b"/>
              <a:pathLst>
                <a:path w="5079" h="254635">
                  <a:moveTo>
                    <a:pt x="0" y="254508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254508"/>
                  </a:lnTo>
                  <a:lnTo>
                    <a:pt x="0" y="254508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807719" y="5170931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0" y="6096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810767" y="5169407"/>
              <a:ext cx="489584" cy="5080"/>
            </a:xfrm>
            <a:custGeom>
              <a:avLst/>
              <a:gdLst/>
              <a:ahLst/>
              <a:cxnLst/>
              <a:rect l="l" t="t" r="r" b="b"/>
              <a:pathLst>
                <a:path w="489584" h="5079">
                  <a:moveTo>
                    <a:pt x="0" y="4572"/>
                  </a:moveTo>
                  <a:lnTo>
                    <a:pt x="0" y="0"/>
                  </a:lnTo>
                  <a:lnTo>
                    <a:pt x="489203" y="0"/>
                  </a:lnTo>
                  <a:lnTo>
                    <a:pt x="489203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812038" y="5173979"/>
              <a:ext cx="486409" cy="327660"/>
            </a:xfrm>
            <a:custGeom>
              <a:avLst/>
              <a:gdLst/>
              <a:ahLst/>
              <a:cxnLst/>
              <a:rect l="l" t="t" r="r" b="b"/>
              <a:pathLst>
                <a:path w="486409" h="327660">
                  <a:moveTo>
                    <a:pt x="48641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327660"/>
                  </a:lnTo>
                  <a:lnTo>
                    <a:pt x="3810" y="327660"/>
                  </a:lnTo>
                  <a:lnTo>
                    <a:pt x="3810" y="3048"/>
                  </a:lnTo>
                  <a:lnTo>
                    <a:pt x="486410" y="3048"/>
                  </a:lnTo>
                  <a:lnTo>
                    <a:pt x="486410" y="0"/>
                  </a:lnTo>
                  <a:close/>
                </a:path>
              </a:pathLst>
            </a:custGeom>
            <a:solidFill>
              <a:srgbClr val="DB6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810767" y="5504687"/>
              <a:ext cx="492759" cy="334010"/>
            </a:xfrm>
            <a:custGeom>
              <a:avLst/>
              <a:gdLst/>
              <a:ahLst/>
              <a:cxnLst/>
              <a:rect l="l" t="t" r="r" b="b"/>
              <a:pathLst>
                <a:path w="492759" h="334010">
                  <a:moveTo>
                    <a:pt x="0" y="333756"/>
                  </a:moveTo>
                  <a:lnTo>
                    <a:pt x="0" y="0"/>
                  </a:lnTo>
                  <a:lnTo>
                    <a:pt x="492251" y="0"/>
                  </a:lnTo>
                  <a:lnTo>
                    <a:pt x="492251" y="333756"/>
                  </a:lnTo>
                  <a:lnTo>
                    <a:pt x="0" y="333756"/>
                  </a:lnTo>
                  <a:close/>
                </a:path>
              </a:pathLst>
            </a:custGeom>
            <a:solidFill>
              <a:srgbClr val="D64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807719" y="5507735"/>
              <a:ext cx="5080" cy="50800"/>
            </a:xfrm>
            <a:custGeom>
              <a:avLst/>
              <a:gdLst/>
              <a:ahLst/>
              <a:cxnLst/>
              <a:rect l="l" t="t" r="r" b="b"/>
              <a:pathLst>
                <a:path w="5079" h="50800">
                  <a:moveTo>
                    <a:pt x="0" y="50292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50292"/>
                  </a:lnTo>
                  <a:lnTo>
                    <a:pt x="0" y="50292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807719" y="5556503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79">
                  <a:moveTo>
                    <a:pt x="0" y="4572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807719" y="5561075"/>
              <a:ext cx="5080" cy="273050"/>
            </a:xfrm>
            <a:custGeom>
              <a:avLst/>
              <a:gdLst/>
              <a:ahLst/>
              <a:cxnLst/>
              <a:rect l="l" t="t" r="r" b="b"/>
              <a:pathLst>
                <a:path w="5079" h="273050">
                  <a:moveTo>
                    <a:pt x="0" y="272796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272796"/>
                  </a:lnTo>
                  <a:lnTo>
                    <a:pt x="0" y="272796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807719" y="5501639"/>
              <a:ext cx="5080" cy="7620"/>
            </a:xfrm>
            <a:custGeom>
              <a:avLst/>
              <a:gdLst/>
              <a:ahLst/>
              <a:cxnLst/>
              <a:rect l="l" t="t" r="r" b="b"/>
              <a:pathLst>
                <a:path w="5079" h="7620">
                  <a:moveTo>
                    <a:pt x="0" y="7620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810767" y="5501639"/>
              <a:ext cx="489584" cy="5080"/>
            </a:xfrm>
            <a:custGeom>
              <a:avLst/>
              <a:gdLst/>
              <a:ahLst/>
              <a:cxnLst/>
              <a:rect l="l" t="t" r="r" b="b"/>
              <a:pathLst>
                <a:path w="489584" h="5079">
                  <a:moveTo>
                    <a:pt x="0" y="4572"/>
                  </a:moveTo>
                  <a:lnTo>
                    <a:pt x="0" y="0"/>
                  </a:lnTo>
                  <a:lnTo>
                    <a:pt x="489203" y="0"/>
                  </a:lnTo>
                  <a:lnTo>
                    <a:pt x="489203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812038" y="5506211"/>
              <a:ext cx="486409" cy="327660"/>
            </a:xfrm>
            <a:custGeom>
              <a:avLst/>
              <a:gdLst/>
              <a:ahLst/>
              <a:cxnLst/>
              <a:rect l="l" t="t" r="r" b="b"/>
              <a:pathLst>
                <a:path w="486409" h="327660">
                  <a:moveTo>
                    <a:pt x="48641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327660"/>
                  </a:lnTo>
                  <a:lnTo>
                    <a:pt x="3810" y="327660"/>
                  </a:lnTo>
                  <a:lnTo>
                    <a:pt x="3810" y="3048"/>
                  </a:lnTo>
                  <a:lnTo>
                    <a:pt x="486410" y="3048"/>
                  </a:lnTo>
                  <a:lnTo>
                    <a:pt x="486410" y="0"/>
                  </a:lnTo>
                  <a:close/>
                </a:path>
              </a:pathLst>
            </a:custGeom>
            <a:solidFill>
              <a:srgbClr val="DB6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810767" y="5836919"/>
              <a:ext cx="492759" cy="332740"/>
            </a:xfrm>
            <a:custGeom>
              <a:avLst/>
              <a:gdLst/>
              <a:ahLst/>
              <a:cxnLst/>
              <a:rect l="l" t="t" r="r" b="b"/>
              <a:pathLst>
                <a:path w="492759" h="332739">
                  <a:moveTo>
                    <a:pt x="0" y="332232"/>
                  </a:moveTo>
                  <a:lnTo>
                    <a:pt x="0" y="0"/>
                  </a:lnTo>
                  <a:lnTo>
                    <a:pt x="492251" y="0"/>
                  </a:lnTo>
                  <a:lnTo>
                    <a:pt x="492251" y="332232"/>
                  </a:lnTo>
                  <a:lnTo>
                    <a:pt x="0" y="332232"/>
                  </a:lnTo>
                  <a:close/>
                </a:path>
              </a:pathLst>
            </a:custGeom>
            <a:solidFill>
              <a:srgbClr val="D64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807719" y="5839967"/>
              <a:ext cx="5080" cy="30480"/>
            </a:xfrm>
            <a:custGeom>
              <a:avLst/>
              <a:gdLst/>
              <a:ahLst/>
              <a:cxnLst/>
              <a:rect l="l" t="t" r="r" b="b"/>
              <a:pathLst>
                <a:path w="5079" h="30479">
                  <a:moveTo>
                    <a:pt x="0" y="30480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30480"/>
                  </a:lnTo>
                  <a:lnTo>
                    <a:pt x="0" y="30480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807719" y="5868923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0" y="6096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807719" y="5873496"/>
              <a:ext cx="5080" cy="291465"/>
            </a:xfrm>
            <a:custGeom>
              <a:avLst/>
              <a:gdLst/>
              <a:ahLst/>
              <a:cxnLst/>
              <a:rect l="l" t="t" r="r" b="b"/>
              <a:pathLst>
                <a:path w="5079" h="291464">
                  <a:moveTo>
                    <a:pt x="0" y="291084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291084"/>
                  </a:lnTo>
                  <a:lnTo>
                    <a:pt x="0" y="291084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807719" y="5833871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0" y="6096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810767" y="5832348"/>
              <a:ext cx="489584" cy="6350"/>
            </a:xfrm>
            <a:custGeom>
              <a:avLst/>
              <a:gdLst/>
              <a:ahLst/>
              <a:cxnLst/>
              <a:rect l="l" t="t" r="r" b="b"/>
              <a:pathLst>
                <a:path w="489584" h="6350">
                  <a:moveTo>
                    <a:pt x="0" y="6096"/>
                  </a:moveTo>
                  <a:lnTo>
                    <a:pt x="0" y="0"/>
                  </a:lnTo>
                  <a:lnTo>
                    <a:pt x="489203" y="0"/>
                  </a:lnTo>
                  <a:lnTo>
                    <a:pt x="489203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812038" y="5836932"/>
              <a:ext cx="486409" cy="327660"/>
            </a:xfrm>
            <a:custGeom>
              <a:avLst/>
              <a:gdLst/>
              <a:ahLst/>
              <a:cxnLst/>
              <a:rect l="l" t="t" r="r" b="b"/>
              <a:pathLst>
                <a:path w="486409" h="327660">
                  <a:moveTo>
                    <a:pt x="48641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327660"/>
                  </a:lnTo>
                  <a:lnTo>
                    <a:pt x="3810" y="327660"/>
                  </a:lnTo>
                  <a:lnTo>
                    <a:pt x="3810" y="3048"/>
                  </a:lnTo>
                  <a:lnTo>
                    <a:pt x="486410" y="3048"/>
                  </a:lnTo>
                  <a:lnTo>
                    <a:pt x="486410" y="0"/>
                  </a:lnTo>
                  <a:close/>
                </a:path>
              </a:pathLst>
            </a:custGeom>
            <a:solidFill>
              <a:srgbClr val="DB6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810767" y="6167628"/>
              <a:ext cx="492759" cy="334010"/>
            </a:xfrm>
            <a:custGeom>
              <a:avLst/>
              <a:gdLst/>
              <a:ahLst/>
              <a:cxnLst/>
              <a:rect l="l" t="t" r="r" b="b"/>
              <a:pathLst>
                <a:path w="492759" h="334010">
                  <a:moveTo>
                    <a:pt x="0" y="333755"/>
                  </a:moveTo>
                  <a:lnTo>
                    <a:pt x="0" y="0"/>
                  </a:lnTo>
                  <a:lnTo>
                    <a:pt x="492251" y="0"/>
                  </a:lnTo>
                  <a:lnTo>
                    <a:pt x="492251" y="333755"/>
                  </a:lnTo>
                  <a:lnTo>
                    <a:pt x="0" y="333755"/>
                  </a:lnTo>
                  <a:close/>
                </a:path>
              </a:pathLst>
            </a:custGeom>
            <a:solidFill>
              <a:srgbClr val="D64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807719" y="6170676"/>
              <a:ext cx="5080" cy="13970"/>
            </a:xfrm>
            <a:custGeom>
              <a:avLst/>
              <a:gdLst/>
              <a:ahLst/>
              <a:cxnLst/>
              <a:rect l="l" t="t" r="r" b="b"/>
              <a:pathLst>
                <a:path w="5079" h="13970">
                  <a:moveTo>
                    <a:pt x="0" y="13716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13716"/>
                  </a:lnTo>
                  <a:lnTo>
                    <a:pt x="0" y="13716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807719" y="6182867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79">
                  <a:moveTo>
                    <a:pt x="0" y="4571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807719" y="6187439"/>
              <a:ext cx="5080" cy="312420"/>
            </a:xfrm>
            <a:custGeom>
              <a:avLst/>
              <a:gdLst/>
              <a:ahLst/>
              <a:cxnLst/>
              <a:rect l="l" t="t" r="r" b="b"/>
              <a:pathLst>
                <a:path w="5079" h="312420">
                  <a:moveTo>
                    <a:pt x="0" y="312420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312420"/>
                  </a:lnTo>
                  <a:lnTo>
                    <a:pt x="0" y="312420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807719" y="6164580"/>
              <a:ext cx="5080" cy="7620"/>
            </a:xfrm>
            <a:custGeom>
              <a:avLst/>
              <a:gdLst/>
              <a:ahLst/>
              <a:cxnLst/>
              <a:rect l="l" t="t" r="r" b="b"/>
              <a:pathLst>
                <a:path w="5079" h="7620">
                  <a:moveTo>
                    <a:pt x="0" y="7619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7619"/>
                  </a:lnTo>
                  <a:lnTo>
                    <a:pt x="0" y="7619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812291" y="6164580"/>
              <a:ext cx="486409" cy="5080"/>
            </a:xfrm>
            <a:custGeom>
              <a:avLst/>
              <a:gdLst/>
              <a:ahLst/>
              <a:cxnLst/>
              <a:rect l="l" t="t" r="r" b="b"/>
              <a:pathLst>
                <a:path w="486409" h="5079">
                  <a:moveTo>
                    <a:pt x="0" y="4571"/>
                  </a:moveTo>
                  <a:lnTo>
                    <a:pt x="0" y="0"/>
                  </a:lnTo>
                  <a:lnTo>
                    <a:pt x="486155" y="0"/>
                  </a:lnTo>
                  <a:lnTo>
                    <a:pt x="486155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812038" y="6169164"/>
              <a:ext cx="486409" cy="330835"/>
            </a:xfrm>
            <a:custGeom>
              <a:avLst/>
              <a:gdLst/>
              <a:ahLst/>
              <a:cxnLst/>
              <a:rect l="l" t="t" r="r" b="b"/>
              <a:pathLst>
                <a:path w="486409" h="330835">
                  <a:moveTo>
                    <a:pt x="48641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330708"/>
                  </a:lnTo>
                  <a:lnTo>
                    <a:pt x="3302" y="330708"/>
                  </a:lnTo>
                  <a:lnTo>
                    <a:pt x="3810" y="330708"/>
                  </a:lnTo>
                  <a:lnTo>
                    <a:pt x="486410" y="330708"/>
                  </a:lnTo>
                  <a:lnTo>
                    <a:pt x="486410" y="327660"/>
                  </a:lnTo>
                  <a:lnTo>
                    <a:pt x="3810" y="327660"/>
                  </a:lnTo>
                  <a:lnTo>
                    <a:pt x="3810" y="3048"/>
                  </a:lnTo>
                  <a:lnTo>
                    <a:pt x="486410" y="3048"/>
                  </a:lnTo>
                  <a:lnTo>
                    <a:pt x="486410" y="0"/>
                  </a:lnTo>
                  <a:close/>
                </a:path>
              </a:pathLst>
            </a:custGeom>
            <a:solidFill>
              <a:srgbClr val="DB6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1301496" y="4509516"/>
              <a:ext cx="344805" cy="475615"/>
            </a:xfrm>
            <a:custGeom>
              <a:avLst/>
              <a:gdLst/>
              <a:ahLst/>
              <a:cxnLst/>
              <a:rect l="l" t="t" r="r" b="b"/>
              <a:pathLst>
                <a:path w="344805" h="475614">
                  <a:moveTo>
                    <a:pt x="0" y="475487"/>
                  </a:moveTo>
                  <a:lnTo>
                    <a:pt x="0" y="0"/>
                  </a:lnTo>
                  <a:lnTo>
                    <a:pt x="344423" y="0"/>
                  </a:lnTo>
                  <a:lnTo>
                    <a:pt x="344423" y="475487"/>
                  </a:lnTo>
                  <a:lnTo>
                    <a:pt x="0" y="475487"/>
                  </a:lnTo>
                  <a:close/>
                </a:path>
              </a:pathLst>
            </a:custGeom>
            <a:solidFill>
              <a:srgbClr val="D64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1304544" y="4506468"/>
              <a:ext cx="135890" cy="5080"/>
            </a:xfrm>
            <a:custGeom>
              <a:avLst/>
              <a:gdLst/>
              <a:ahLst/>
              <a:cxnLst/>
              <a:rect l="l" t="t" r="r" b="b"/>
              <a:pathLst>
                <a:path w="135890" h="5079">
                  <a:moveTo>
                    <a:pt x="0" y="4572"/>
                  </a:moveTo>
                  <a:lnTo>
                    <a:pt x="0" y="0"/>
                  </a:lnTo>
                  <a:lnTo>
                    <a:pt x="135635" y="0"/>
                  </a:lnTo>
                  <a:lnTo>
                    <a:pt x="135635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1438655" y="4506468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80" h="5079">
                  <a:moveTo>
                    <a:pt x="0" y="4572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1441450" y="4506467"/>
              <a:ext cx="199390" cy="5080"/>
            </a:xfrm>
            <a:custGeom>
              <a:avLst/>
              <a:gdLst/>
              <a:ahLst/>
              <a:cxnLst/>
              <a:rect l="l" t="t" r="r" b="b"/>
              <a:pathLst>
                <a:path w="199389" h="5079">
                  <a:moveTo>
                    <a:pt x="199390" y="0"/>
                  </a:moveTo>
                  <a:lnTo>
                    <a:pt x="0" y="0"/>
                  </a:lnTo>
                  <a:lnTo>
                    <a:pt x="0" y="4584"/>
                  </a:lnTo>
                  <a:lnTo>
                    <a:pt x="199390" y="4584"/>
                  </a:lnTo>
                  <a:lnTo>
                    <a:pt x="199390" y="0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1298447" y="4506468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19" h="5079">
                  <a:moveTo>
                    <a:pt x="7619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4572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1298448" y="4511040"/>
              <a:ext cx="3175" cy="327660"/>
            </a:xfrm>
            <a:custGeom>
              <a:avLst/>
              <a:gdLst/>
              <a:ahLst/>
              <a:cxnLst/>
              <a:rect l="l" t="t" r="r" b="b"/>
              <a:pathLst>
                <a:path w="3175" h="327660">
                  <a:moveTo>
                    <a:pt x="0" y="327659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327659"/>
                  </a:lnTo>
                  <a:lnTo>
                    <a:pt x="0" y="327659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1298448" y="4838699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80" h="5079">
                  <a:moveTo>
                    <a:pt x="0" y="4572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1298448" y="4841747"/>
              <a:ext cx="3175" cy="139065"/>
            </a:xfrm>
            <a:custGeom>
              <a:avLst/>
              <a:gdLst/>
              <a:ahLst/>
              <a:cxnLst/>
              <a:rect l="l" t="t" r="r" b="b"/>
              <a:pathLst>
                <a:path w="3175" h="139064">
                  <a:moveTo>
                    <a:pt x="0" y="138684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138684"/>
                  </a:lnTo>
                  <a:lnTo>
                    <a:pt x="0" y="138684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1300988" y="4511052"/>
              <a:ext cx="340360" cy="469900"/>
            </a:xfrm>
            <a:custGeom>
              <a:avLst/>
              <a:gdLst/>
              <a:ahLst/>
              <a:cxnLst/>
              <a:rect l="l" t="t" r="r" b="b"/>
              <a:pathLst>
                <a:path w="340360" h="469900">
                  <a:moveTo>
                    <a:pt x="34036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469392"/>
                  </a:lnTo>
                  <a:lnTo>
                    <a:pt x="5080" y="469392"/>
                  </a:lnTo>
                  <a:lnTo>
                    <a:pt x="5080" y="3048"/>
                  </a:lnTo>
                  <a:lnTo>
                    <a:pt x="340360" y="3048"/>
                  </a:lnTo>
                  <a:lnTo>
                    <a:pt x="340360" y="0"/>
                  </a:lnTo>
                  <a:close/>
                </a:path>
              </a:pathLst>
            </a:custGeom>
            <a:solidFill>
              <a:srgbClr val="DB6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1644396" y="4509516"/>
              <a:ext cx="346075" cy="475615"/>
            </a:xfrm>
            <a:custGeom>
              <a:avLst/>
              <a:gdLst/>
              <a:ahLst/>
              <a:cxnLst/>
              <a:rect l="l" t="t" r="r" b="b"/>
              <a:pathLst>
                <a:path w="346075" h="475614">
                  <a:moveTo>
                    <a:pt x="0" y="475487"/>
                  </a:moveTo>
                  <a:lnTo>
                    <a:pt x="0" y="0"/>
                  </a:lnTo>
                  <a:lnTo>
                    <a:pt x="345948" y="0"/>
                  </a:lnTo>
                  <a:lnTo>
                    <a:pt x="345948" y="475487"/>
                  </a:lnTo>
                  <a:lnTo>
                    <a:pt x="0" y="475487"/>
                  </a:lnTo>
                  <a:close/>
                </a:path>
              </a:pathLst>
            </a:custGeom>
            <a:solidFill>
              <a:srgbClr val="D64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1648967" y="4506468"/>
              <a:ext cx="105410" cy="5080"/>
            </a:xfrm>
            <a:custGeom>
              <a:avLst/>
              <a:gdLst/>
              <a:ahLst/>
              <a:cxnLst/>
              <a:rect l="l" t="t" r="r" b="b"/>
              <a:pathLst>
                <a:path w="105410" h="5079">
                  <a:moveTo>
                    <a:pt x="0" y="4572"/>
                  </a:moveTo>
                  <a:lnTo>
                    <a:pt x="0" y="0"/>
                  </a:lnTo>
                  <a:lnTo>
                    <a:pt x="105155" y="0"/>
                  </a:lnTo>
                  <a:lnTo>
                    <a:pt x="105155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1752600" y="4506468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2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1757680" y="4506467"/>
              <a:ext cx="228600" cy="5080"/>
            </a:xfrm>
            <a:custGeom>
              <a:avLst/>
              <a:gdLst/>
              <a:ahLst/>
              <a:cxnLst/>
              <a:rect l="l" t="t" r="r" b="b"/>
              <a:pathLst>
                <a:path w="228600" h="5079">
                  <a:moveTo>
                    <a:pt x="228600" y="0"/>
                  </a:moveTo>
                  <a:lnTo>
                    <a:pt x="0" y="0"/>
                  </a:lnTo>
                  <a:lnTo>
                    <a:pt x="0" y="4584"/>
                  </a:lnTo>
                  <a:lnTo>
                    <a:pt x="228600" y="458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1641347" y="4506468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19" h="5079">
                  <a:moveTo>
                    <a:pt x="7619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4572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1641348" y="4511040"/>
              <a:ext cx="5080" cy="469900"/>
            </a:xfrm>
            <a:custGeom>
              <a:avLst/>
              <a:gdLst/>
              <a:ahLst/>
              <a:cxnLst/>
              <a:rect l="l" t="t" r="r" b="b"/>
              <a:pathLst>
                <a:path w="5080" h="469900">
                  <a:moveTo>
                    <a:pt x="0" y="469391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469391"/>
                  </a:lnTo>
                  <a:lnTo>
                    <a:pt x="0" y="469391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1645399" y="4511052"/>
              <a:ext cx="340360" cy="469900"/>
            </a:xfrm>
            <a:custGeom>
              <a:avLst/>
              <a:gdLst/>
              <a:ahLst/>
              <a:cxnLst/>
              <a:rect l="l" t="t" r="r" b="b"/>
              <a:pathLst>
                <a:path w="340360" h="469900">
                  <a:moveTo>
                    <a:pt x="34036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469392"/>
                  </a:lnTo>
                  <a:lnTo>
                    <a:pt x="3810" y="469392"/>
                  </a:lnTo>
                  <a:lnTo>
                    <a:pt x="3810" y="3048"/>
                  </a:lnTo>
                  <a:lnTo>
                    <a:pt x="340360" y="3048"/>
                  </a:lnTo>
                  <a:lnTo>
                    <a:pt x="340360" y="0"/>
                  </a:lnTo>
                  <a:close/>
                </a:path>
              </a:pathLst>
            </a:custGeom>
            <a:solidFill>
              <a:srgbClr val="DB6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1988819" y="4509516"/>
              <a:ext cx="344805" cy="475615"/>
            </a:xfrm>
            <a:custGeom>
              <a:avLst/>
              <a:gdLst/>
              <a:ahLst/>
              <a:cxnLst/>
              <a:rect l="l" t="t" r="r" b="b"/>
              <a:pathLst>
                <a:path w="344805" h="475614">
                  <a:moveTo>
                    <a:pt x="0" y="475487"/>
                  </a:moveTo>
                  <a:lnTo>
                    <a:pt x="0" y="0"/>
                  </a:lnTo>
                  <a:lnTo>
                    <a:pt x="344424" y="0"/>
                  </a:lnTo>
                  <a:lnTo>
                    <a:pt x="344424" y="475487"/>
                  </a:lnTo>
                  <a:lnTo>
                    <a:pt x="0" y="475487"/>
                  </a:lnTo>
                  <a:close/>
                </a:path>
              </a:pathLst>
            </a:custGeom>
            <a:solidFill>
              <a:srgbClr val="D64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1991867" y="4506468"/>
              <a:ext cx="78105" cy="5080"/>
            </a:xfrm>
            <a:custGeom>
              <a:avLst/>
              <a:gdLst/>
              <a:ahLst/>
              <a:cxnLst/>
              <a:rect l="l" t="t" r="r" b="b"/>
              <a:pathLst>
                <a:path w="78105" h="5079">
                  <a:moveTo>
                    <a:pt x="0" y="4572"/>
                  </a:moveTo>
                  <a:lnTo>
                    <a:pt x="0" y="0"/>
                  </a:lnTo>
                  <a:lnTo>
                    <a:pt x="77724" y="0"/>
                  </a:lnTo>
                  <a:lnTo>
                    <a:pt x="77724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2068067" y="4506468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2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2072640" y="4506467"/>
              <a:ext cx="256540" cy="5080"/>
            </a:xfrm>
            <a:custGeom>
              <a:avLst/>
              <a:gdLst/>
              <a:ahLst/>
              <a:cxnLst/>
              <a:rect l="l" t="t" r="r" b="b"/>
              <a:pathLst>
                <a:path w="256539" h="5079">
                  <a:moveTo>
                    <a:pt x="256540" y="0"/>
                  </a:moveTo>
                  <a:lnTo>
                    <a:pt x="0" y="0"/>
                  </a:lnTo>
                  <a:lnTo>
                    <a:pt x="0" y="4584"/>
                  </a:lnTo>
                  <a:lnTo>
                    <a:pt x="256540" y="4584"/>
                  </a:lnTo>
                  <a:lnTo>
                    <a:pt x="256540" y="0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1985771" y="4506468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19" h="5079">
                  <a:moveTo>
                    <a:pt x="7620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4572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1985771" y="4511040"/>
              <a:ext cx="3175" cy="469900"/>
            </a:xfrm>
            <a:custGeom>
              <a:avLst/>
              <a:gdLst/>
              <a:ahLst/>
              <a:cxnLst/>
              <a:rect l="l" t="t" r="r" b="b"/>
              <a:pathLst>
                <a:path w="3175" h="469900">
                  <a:moveTo>
                    <a:pt x="0" y="469391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469391"/>
                  </a:lnTo>
                  <a:lnTo>
                    <a:pt x="0" y="469391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1988299" y="4511052"/>
              <a:ext cx="340360" cy="469900"/>
            </a:xfrm>
            <a:custGeom>
              <a:avLst/>
              <a:gdLst/>
              <a:ahLst/>
              <a:cxnLst/>
              <a:rect l="l" t="t" r="r" b="b"/>
              <a:pathLst>
                <a:path w="340360" h="469900">
                  <a:moveTo>
                    <a:pt x="34036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469392"/>
                  </a:lnTo>
                  <a:lnTo>
                    <a:pt x="5080" y="469392"/>
                  </a:lnTo>
                  <a:lnTo>
                    <a:pt x="5080" y="3048"/>
                  </a:lnTo>
                  <a:lnTo>
                    <a:pt x="340360" y="3048"/>
                  </a:lnTo>
                  <a:lnTo>
                    <a:pt x="340360" y="0"/>
                  </a:lnTo>
                  <a:close/>
                </a:path>
              </a:pathLst>
            </a:custGeom>
            <a:solidFill>
              <a:srgbClr val="DB6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2331719" y="4509516"/>
              <a:ext cx="344805" cy="475615"/>
            </a:xfrm>
            <a:custGeom>
              <a:avLst/>
              <a:gdLst/>
              <a:ahLst/>
              <a:cxnLst/>
              <a:rect l="l" t="t" r="r" b="b"/>
              <a:pathLst>
                <a:path w="344805" h="475614">
                  <a:moveTo>
                    <a:pt x="0" y="475487"/>
                  </a:moveTo>
                  <a:lnTo>
                    <a:pt x="0" y="0"/>
                  </a:lnTo>
                  <a:lnTo>
                    <a:pt x="344424" y="0"/>
                  </a:lnTo>
                  <a:lnTo>
                    <a:pt x="344424" y="475487"/>
                  </a:lnTo>
                  <a:lnTo>
                    <a:pt x="0" y="475487"/>
                  </a:lnTo>
                  <a:close/>
                </a:path>
              </a:pathLst>
            </a:custGeom>
            <a:solidFill>
              <a:srgbClr val="D64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2334767" y="4506468"/>
              <a:ext cx="50800" cy="5080"/>
            </a:xfrm>
            <a:custGeom>
              <a:avLst/>
              <a:gdLst/>
              <a:ahLst/>
              <a:cxnLst/>
              <a:rect l="l" t="t" r="r" b="b"/>
              <a:pathLst>
                <a:path w="50800" h="5079">
                  <a:moveTo>
                    <a:pt x="0" y="4572"/>
                  </a:moveTo>
                  <a:lnTo>
                    <a:pt x="0" y="0"/>
                  </a:lnTo>
                  <a:lnTo>
                    <a:pt x="50292" y="0"/>
                  </a:lnTo>
                  <a:lnTo>
                    <a:pt x="50292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2383535" y="4506468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2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2387600" y="4506467"/>
              <a:ext cx="284480" cy="5080"/>
            </a:xfrm>
            <a:custGeom>
              <a:avLst/>
              <a:gdLst/>
              <a:ahLst/>
              <a:cxnLst/>
              <a:rect l="l" t="t" r="r" b="b"/>
              <a:pathLst>
                <a:path w="284480" h="5079">
                  <a:moveTo>
                    <a:pt x="284480" y="0"/>
                  </a:moveTo>
                  <a:lnTo>
                    <a:pt x="0" y="0"/>
                  </a:lnTo>
                  <a:lnTo>
                    <a:pt x="0" y="4584"/>
                  </a:lnTo>
                  <a:lnTo>
                    <a:pt x="284480" y="4584"/>
                  </a:lnTo>
                  <a:lnTo>
                    <a:pt x="284480" y="0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2328671" y="4506468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19" h="5079">
                  <a:moveTo>
                    <a:pt x="7620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4572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2328671" y="4511040"/>
              <a:ext cx="3175" cy="469900"/>
            </a:xfrm>
            <a:custGeom>
              <a:avLst/>
              <a:gdLst/>
              <a:ahLst/>
              <a:cxnLst/>
              <a:rect l="l" t="t" r="r" b="b"/>
              <a:pathLst>
                <a:path w="3175" h="469900">
                  <a:moveTo>
                    <a:pt x="0" y="469391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469391"/>
                  </a:lnTo>
                  <a:lnTo>
                    <a:pt x="0" y="469391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2331199" y="4511052"/>
              <a:ext cx="340360" cy="469900"/>
            </a:xfrm>
            <a:custGeom>
              <a:avLst/>
              <a:gdLst/>
              <a:ahLst/>
              <a:cxnLst/>
              <a:rect l="l" t="t" r="r" b="b"/>
              <a:pathLst>
                <a:path w="340360" h="469900">
                  <a:moveTo>
                    <a:pt x="34036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469392"/>
                  </a:lnTo>
                  <a:lnTo>
                    <a:pt x="5080" y="469392"/>
                  </a:lnTo>
                  <a:lnTo>
                    <a:pt x="5080" y="3048"/>
                  </a:lnTo>
                  <a:lnTo>
                    <a:pt x="340360" y="3048"/>
                  </a:lnTo>
                  <a:lnTo>
                    <a:pt x="340360" y="0"/>
                  </a:lnTo>
                  <a:close/>
                </a:path>
              </a:pathLst>
            </a:custGeom>
            <a:solidFill>
              <a:srgbClr val="DB6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2674619" y="4509516"/>
              <a:ext cx="346075" cy="475615"/>
            </a:xfrm>
            <a:custGeom>
              <a:avLst/>
              <a:gdLst/>
              <a:ahLst/>
              <a:cxnLst/>
              <a:rect l="l" t="t" r="r" b="b"/>
              <a:pathLst>
                <a:path w="346075" h="475614">
                  <a:moveTo>
                    <a:pt x="0" y="475487"/>
                  </a:moveTo>
                  <a:lnTo>
                    <a:pt x="0" y="0"/>
                  </a:lnTo>
                  <a:lnTo>
                    <a:pt x="345948" y="0"/>
                  </a:lnTo>
                  <a:lnTo>
                    <a:pt x="345948" y="475487"/>
                  </a:lnTo>
                  <a:lnTo>
                    <a:pt x="0" y="475487"/>
                  </a:lnTo>
                  <a:close/>
                </a:path>
              </a:pathLst>
            </a:custGeom>
            <a:solidFill>
              <a:srgbClr val="D64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2679192" y="4506468"/>
              <a:ext cx="21590" cy="5080"/>
            </a:xfrm>
            <a:custGeom>
              <a:avLst/>
              <a:gdLst/>
              <a:ahLst/>
              <a:cxnLst/>
              <a:rect l="l" t="t" r="r" b="b"/>
              <a:pathLst>
                <a:path w="21589" h="5079">
                  <a:moveTo>
                    <a:pt x="0" y="4572"/>
                  </a:moveTo>
                  <a:lnTo>
                    <a:pt x="0" y="0"/>
                  </a:lnTo>
                  <a:lnTo>
                    <a:pt x="21335" y="0"/>
                  </a:lnTo>
                  <a:lnTo>
                    <a:pt x="21335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2699003" y="4506468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2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2703576" y="4506468"/>
              <a:ext cx="312420" cy="5080"/>
            </a:xfrm>
            <a:custGeom>
              <a:avLst/>
              <a:gdLst/>
              <a:ahLst/>
              <a:cxnLst/>
              <a:rect l="l" t="t" r="r" b="b"/>
              <a:pathLst>
                <a:path w="312419" h="5079">
                  <a:moveTo>
                    <a:pt x="0" y="4572"/>
                  </a:moveTo>
                  <a:lnTo>
                    <a:pt x="0" y="0"/>
                  </a:lnTo>
                  <a:lnTo>
                    <a:pt x="312419" y="0"/>
                  </a:lnTo>
                  <a:lnTo>
                    <a:pt x="312419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2671571" y="4506468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19" h="5079">
                  <a:moveTo>
                    <a:pt x="7620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4572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2671571" y="4511040"/>
              <a:ext cx="5080" cy="469900"/>
            </a:xfrm>
            <a:custGeom>
              <a:avLst/>
              <a:gdLst/>
              <a:ahLst/>
              <a:cxnLst/>
              <a:rect l="l" t="t" r="r" b="b"/>
              <a:pathLst>
                <a:path w="5080" h="469900">
                  <a:moveTo>
                    <a:pt x="0" y="469391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469391"/>
                  </a:lnTo>
                  <a:lnTo>
                    <a:pt x="0" y="469391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2675636" y="4511052"/>
              <a:ext cx="340360" cy="469900"/>
            </a:xfrm>
            <a:custGeom>
              <a:avLst/>
              <a:gdLst/>
              <a:ahLst/>
              <a:cxnLst/>
              <a:rect l="l" t="t" r="r" b="b"/>
              <a:pathLst>
                <a:path w="340360" h="469900">
                  <a:moveTo>
                    <a:pt x="34036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469392"/>
                  </a:lnTo>
                  <a:lnTo>
                    <a:pt x="3810" y="469392"/>
                  </a:lnTo>
                  <a:lnTo>
                    <a:pt x="3810" y="3048"/>
                  </a:lnTo>
                  <a:lnTo>
                    <a:pt x="340360" y="3048"/>
                  </a:lnTo>
                  <a:lnTo>
                    <a:pt x="340360" y="0"/>
                  </a:lnTo>
                  <a:close/>
                </a:path>
              </a:pathLst>
            </a:custGeom>
            <a:solidFill>
              <a:srgbClr val="DB6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1301496" y="4983480"/>
              <a:ext cx="538480" cy="304800"/>
            </a:xfrm>
            <a:custGeom>
              <a:avLst/>
              <a:gdLst/>
              <a:ahLst/>
              <a:cxnLst/>
              <a:rect l="l" t="t" r="r" b="b"/>
              <a:pathLst>
                <a:path w="538480" h="304800">
                  <a:moveTo>
                    <a:pt x="0" y="304800"/>
                  </a:moveTo>
                  <a:lnTo>
                    <a:pt x="0" y="0"/>
                  </a:lnTo>
                  <a:lnTo>
                    <a:pt x="537971" y="0"/>
                  </a:lnTo>
                  <a:lnTo>
                    <a:pt x="537971" y="304800"/>
                  </a:lnTo>
                  <a:lnTo>
                    <a:pt x="0" y="304800"/>
                  </a:lnTo>
                  <a:close/>
                </a:path>
              </a:pathLst>
            </a:custGeom>
            <a:solidFill>
              <a:srgbClr val="D64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1298448" y="4988052"/>
              <a:ext cx="5080" cy="182880"/>
            </a:xfrm>
            <a:custGeom>
              <a:avLst/>
              <a:gdLst/>
              <a:ahLst/>
              <a:cxnLst/>
              <a:rect l="l" t="t" r="r" b="b"/>
              <a:pathLst>
                <a:path w="5080" h="182879">
                  <a:moveTo>
                    <a:pt x="0" y="182880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1298448" y="5169407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80" h="5079">
                  <a:moveTo>
                    <a:pt x="0" y="4572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1298448" y="5173980"/>
              <a:ext cx="3175" cy="109855"/>
            </a:xfrm>
            <a:custGeom>
              <a:avLst/>
              <a:gdLst/>
              <a:ahLst/>
              <a:cxnLst/>
              <a:rect l="l" t="t" r="r" b="b"/>
              <a:pathLst>
                <a:path w="3175" h="109854">
                  <a:moveTo>
                    <a:pt x="0" y="109728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109728"/>
                  </a:lnTo>
                  <a:lnTo>
                    <a:pt x="0" y="109728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1298448" y="4980431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0" y="7619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7619"/>
                  </a:lnTo>
                  <a:lnTo>
                    <a:pt x="0" y="7619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1301496" y="4980431"/>
              <a:ext cx="341630" cy="5080"/>
            </a:xfrm>
            <a:custGeom>
              <a:avLst/>
              <a:gdLst/>
              <a:ahLst/>
              <a:cxnLst/>
              <a:rect l="l" t="t" r="r" b="b"/>
              <a:pathLst>
                <a:path w="341630" h="5079">
                  <a:moveTo>
                    <a:pt x="0" y="4571"/>
                  </a:moveTo>
                  <a:lnTo>
                    <a:pt x="0" y="0"/>
                  </a:lnTo>
                  <a:lnTo>
                    <a:pt x="341375" y="0"/>
                  </a:lnTo>
                  <a:lnTo>
                    <a:pt x="341375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1641348" y="4980431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80" h="5079">
                  <a:moveTo>
                    <a:pt x="0" y="4571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1645920" y="4980444"/>
              <a:ext cx="189230" cy="5080"/>
            </a:xfrm>
            <a:custGeom>
              <a:avLst/>
              <a:gdLst/>
              <a:ahLst/>
              <a:cxnLst/>
              <a:rect l="l" t="t" r="r" b="b"/>
              <a:pathLst>
                <a:path w="189230" h="5079">
                  <a:moveTo>
                    <a:pt x="189230" y="0"/>
                  </a:moveTo>
                  <a:lnTo>
                    <a:pt x="0" y="0"/>
                  </a:lnTo>
                  <a:lnTo>
                    <a:pt x="0" y="4559"/>
                  </a:lnTo>
                  <a:lnTo>
                    <a:pt x="189230" y="4559"/>
                  </a:lnTo>
                  <a:lnTo>
                    <a:pt x="189230" y="0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1301496" y="4985003"/>
              <a:ext cx="533400" cy="299085"/>
            </a:xfrm>
            <a:custGeom>
              <a:avLst/>
              <a:gdLst/>
              <a:ahLst/>
              <a:cxnLst/>
              <a:rect l="l" t="t" r="r" b="b"/>
              <a:pathLst>
                <a:path w="533400" h="299085">
                  <a:moveTo>
                    <a:pt x="53340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298704"/>
                  </a:lnTo>
                  <a:lnTo>
                    <a:pt x="5080" y="298704"/>
                  </a:lnTo>
                  <a:lnTo>
                    <a:pt x="5080" y="3048"/>
                  </a:lnTo>
                  <a:lnTo>
                    <a:pt x="533400" y="3048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DB6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1301496" y="5286755"/>
              <a:ext cx="538480" cy="304800"/>
            </a:xfrm>
            <a:custGeom>
              <a:avLst/>
              <a:gdLst/>
              <a:ahLst/>
              <a:cxnLst/>
              <a:rect l="l" t="t" r="r" b="b"/>
              <a:pathLst>
                <a:path w="538480" h="304800">
                  <a:moveTo>
                    <a:pt x="0" y="304800"/>
                  </a:moveTo>
                  <a:lnTo>
                    <a:pt x="0" y="0"/>
                  </a:lnTo>
                  <a:lnTo>
                    <a:pt x="537971" y="0"/>
                  </a:lnTo>
                  <a:lnTo>
                    <a:pt x="537971" y="304800"/>
                  </a:lnTo>
                  <a:lnTo>
                    <a:pt x="0" y="304800"/>
                  </a:lnTo>
                  <a:close/>
                </a:path>
              </a:pathLst>
            </a:custGeom>
            <a:solidFill>
              <a:srgbClr val="D64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1298448" y="5289803"/>
              <a:ext cx="5080" cy="213360"/>
            </a:xfrm>
            <a:custGeom>
              <a:avLst/>
              <a:gdLst/>
              <a:ahLst/>
              <a:cxnLst/>
              <a:rect l="l" t="t" r="r" b="b"/>
              <a:pathLst>
                <a:path w="5080" h="213360">
                  <a:moveTo>
                    <a:pt x="0" y="213360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213360"/>
                  </a:lnTo>
                  <a:lnTo>
                    <a:pt x="0" y="213360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1298448" y="5501639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80" h="5079">
                  <a:moveTo>
                    <a:pt x="0" y="4572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1298448" y="5506211"/>
              <a:ext cx="3175" cy="81280"/>
            </a:xfrm>
            <a:custGeom>
              <a:avLst/>
              <a:gdLst/>
              <a:ahLst/>
              <a:cxnLst/>
              <a:rect l="l" t="t" r="r" b="b"/>
              <a:pathLst>
                <a:path w="3175" h="81279">
                  <a:moveTo>
                    <a:pt x="0" y="80772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80772"/>
                  </a:lnTo>
                  <a:lnTo>
                    <a:pt x="0" y="80772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1298448" y="5283707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0" y="7620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1301496" y="5283707"/>
              <a:ext cx="535305" cy="5080"/>
            </a:xfrm>
            <a:custGeom>
              <a:avLst/>
              <a:gdLst/>
              <a:ahLst/>
              <a:cxnLst/>
              <a:rect l="l" t="t" r="r" b="b"/>
              <a:pathLst>
                <a:path w="535305" h="5079">
                  <a:moveTo>
                    <a:pt x="0" y="4572"/>
                  </a:moveTo>
                  <a:lnTo>
                    <a:pt x="0" y="0"/>
                  </a:lnTo>
                  <a:lnTo>
                    <a:pt x="534923" y="0"/>
                  </a:lnTo>
                  <a:lnTo>
                    <a:pt x="534923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1301496" y="5288279"/>
              <a:ext cx="533400" cy="299085"/>
            </a:xfrm>
            <a:custGeom>
              <a:avLst/>
              <a:gdLst/>
              <a:ahLst/>
              <a:cxnLst/>
              <a:rect l="l" t="t" r="r" b="b"/>
              <a:pathLst>
                <a:path w="533400" h="299085">
                  <a:moveTo>
                    <a:pt x="53340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298704"/>
                  </a:lnTo>
                  <a:lnTo>
                    <a:pt x="5080" y="298704"/>
                  </a:lnTo>
                  <a:lnTo>
                    <a:pt x="5080" y="3048"/>
                  </a:lnTo>
                  <a:lnTo>
                    <a:pt x="533400" y="3048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DB6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1301496" y="5590031"/>
              <a:ext cx="538480" cy="304800"/>
            </a:xfrm>
            <a:custGeom>
              <a:avLst/>
              <a:gdLst/>
              <a:ahLst/>
              <a:cxnLst/>
              <a:rect l="l" t="t" r="r" b="b"/>
              <a:pathLst>
                <a:path w="538480" h="304800">
                  <a:moveTo>
                    <a:pt x="0" y="304800"/>
                  </a:moveTo>
                  <a:lnTo>
                    <a:pt x="0" y="0"/>
                  </a:lnTo>
                  <a:lnTo>
                    <a:pt x="537971" y="0"/>
                  </a:lnTo>
                  <a:lnTo>
                    <a:pt x="537971" y="304800"/>
                  </a:lnTo>
                  <a:lnTo>
                    <a:pt x="0" y="304800"/>
                  </a:lnTo>
                  <a:close/>
                </a:path>
              </a:pathLst>
            </a:custGeom>
            <a:solidFill>
              <a:srgbClr val="D64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1298448" y="5593080"/>
              <a:ext cx="5080" cy="241300"/>
            </a:xfrm>
            <a:custGeom>
              <a:avLst/>
              <a:gdLst/>
              <a:ahLst/>
              <a:cxnLst/>
              <a:rect l="l" t="t" r="r" b="b"/>
              <a:pathLst>
                <a:path w="5080" h="241300">
                  <a:moveTo>
                    <a:pt x="0" y="240791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240791"/>
                  </a:lnTo>
                  <a:lnTo>
                    <a:pt x="0" y="240791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1298448" y="5832348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80" h="6350">
                  <a:moveTo>
                    <a:pt x="0" y="6096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1298448" y="5836919"/>
              <a:ext cx="3175" cy="53340"/>
            </a:xfrm>
            <a:custGeom>
              <a:avLst/>
              <a:gdLst/>
              <a:ahLst/>
              <a:cxnLst/>
              <a:rect l="l" t="t" r="r" b="b"/>
              <a:pathLst>
                <a:path w="3175" h="53339">
                  <a:moveTo>
                    <a:pt x="0" y="53340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53340"/>
                  </a:lnTo>
                  <a:lnTo>
                    <a:pt x="0" y="53340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1298448" y="5586984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0" y="7619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7619"/>
                  </a:lnTo>
                  <a:lnTo>
                    <a:pt x="0" y="7619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1301496" y="5586984"/>
              <a:ext cx="535305" cy="5080"/>
            </a:xfrm>
            <a:custGeom>
              <a:avLst/>
              <a:gdLst/>
              <a:ahLst/>
              <a:cxnLst/>
              <a:rect l="l" t="t" r="r" b="b"/>
              <a:pathLst>
                <a:path w="535305" h="5079">
                  <a:moveTo>
                    <a:pt x="0" y="4571"/>
                  </a:moveTo>
                  <a:lnTo>
                    <a:pt x="0" y="0"/>
                  </a:lnTo>
                  <a:lnTo>
                    <a:pt x="534923" y="0"/>
                  </a:lnTo>
                  <a:lnTo>
                    <a:pt x="534923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1301496" y="5590044"/>
              <a:ext cx="533400" cy="300355"/>
            </a:xfrm>
            <a:custGeom>
              <a:avLst/>
              <a:gdLst/>
              <a:ahLst/>
              <a:cxnLst/>
              <a:rect l="l" t="t" r="r" b="b"/>
              <a:pathLst>
                <a:path w="533400" h="300354">
                  <a:moveTo>
                    <a:pt x="53340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300228"/>
                  </a:lnTo>
                  <a:lnTo>
                    <a:pt x="5080" y="300228"/>
                  </a:lnTo>
                  <a:lnTo>
                    <a:pt x="5080" y="4572"/>
                  </a:lnTo>
                  <a:lnTo>
                    <a:pt x="533400" y="4572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DB6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1301496" y="5893307"/>
              <a:ext cx="538480" cy="304800"/>
            </a:xfrm>
            <a:custGeom>
              <a:avLst/>
              <a:gdLst/>
              <a:ahLst/>
              <a:cxnLst/>
              <a:rect l="l" t="t" r="r" b="b"/>
              <a:pathLst>
                <a:path w="538480" h="304800">
                  <a:moveTo>
                    <a:pt x="0" y="304800"/>
                  </a:moveTo>
                  <a:lnTo>
                    <a:pt x="0" y="0"/>
                  </a:lnTo>
                  <a:lnTo>
                    <a:pt x="537971" y="0"/>
                  </a:lnTo>
                  <a:lnTo>
                    <a:pt x="537971" y="304800"/>
                  </a:lnTo>
                  <a:lnTo>
                    <a:pt x="0" y="304800"/>
                  </a:lnTo>
                  <a:close/>
                </a:path>
              </a:pathLst>
            </a:custGeom>
            <a:solidFill>
              <a:srgbClr val="D64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1298448" y="5896355"/>
              <a:ext cx="5080" cy="269875"/>
            </a:xfrm>
            <a:custGeom>
              <a:avLst/>
              <a:gdLst/>
              <a:ahLst/>
              <a:cxnLst/>
              <a:rect l="l" t="t" r="r" b="b"/>
              <a:pathLst>
                <a:path w="5080" h="269875">
                  <a:moveTo>
                    <a:pt x="0" y="269748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269748"/>
                  </a:lnTo>
                  <a:lnTo>
                    <a:pt x="0" y="269748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1298448" y="6164580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80" h="5079">
                  <a:moveTo>
                    <a:pt x="0" y="4571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1298448" y="6169151"/>
              <a:ext cx="3175" cy="24765"/>
            </a:xfrm>
            <a:custGeom>
              <a:avLst/>
              <a:gdLst/>
              <a:ahLst/>
              <a:cxnLst/>
              <a:rect l="l" t="t" r="r" b="b"/>
              <a:pathLst>
                <a:path w="3175" h="24764">
                  <a:moveTo>
                    <a:pt x="0" y="24384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24384"/>
                  </a:lnTo>
                  <a:lnTo>
                    <a:pt x="0" y="24384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1298448" y="5890260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0" y="7619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7619"/>
                  </a:lnTo>
                  <a:lnTo>
                    <a:pt x="0" y="7619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1301496" y="5888735"/>
              <a:ext cx="535305" cy="6350"/>
            </a:xfrm>
            <a:custGeom>
              <a:avLst/>
              <a:gdLst/>
              <a:ahLst/>
              <a:cxnLst/>
              <a:rect l="l" t="t" r="r" b="b"/>
              <a:pathLst>
                <a:path w="535305" h="6350">
                  <a:moveTo>
                    <a:pt x="0" y="6096"/>
                  </a:moveTo>
                  <a:lnTo>
                    <a:pt x="0" y="0"/>
                  </a:lnTo>
                  <a:lnTo>
                    <a:pt x="534923" y="0"/>
                  </a:lnTo>
                  <a:lnTo>
                    <a:pt x="534923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1301496" y="5893308"/>
              <a:ext cx="533400" cy="300355"/>
            </a:xfrm>
            <a:custGeom>
              <a:avLst/>
              <a:gdLst/>
              <a:ahLst/>
              <a:cxnLst/>
              <a:rect l="l" t="t" r="r" b="b"/>
              <a:pathLst>
                <a:path w="533400" h="300354">
                  <a:moveTo>
                    <a:pt x="53340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300228"/>
                  </a:lnTo>
                  <a:lnTo>
                    <a:pt x="5080" y="300228"/>
                  </a:lnTo>
                  <a:lnTo>
                    <a:pt x="5080" y="4572"/>
                  </a:lnTo>
                  <a:lnTo>
                    <a:pt x="533400" y="4572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DB6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1301496" y="6196584"/>
              <a:ext cx="538480" cy="304800"/>
            </a:xfrm>
            <a:custGeom>
              <a:avLst/>
              <a:gdLst/>
              <a:ahLst/>
              <a:cxnLst/>
              <a:rect l="l" t="t" r="r" b="b"/>
              <a:pathLst>
                <a:path w="538480" h="304800">
                  <a:moveTo>
                    <a:pt x="0" y="304800"/>
                  </a:moveTo>
                  <a:lnTo>
                    <a:pt x="0" y="0"/>
                  </a:lnTo>
                  <a:lnTo>
                    <a:pt x="537971" y="0"/>
                  </a:lnTo>
                  <a:lnTo>
                    <a:pt x="537971" y="304800"/>
                  </a:lnTo>
                  <a:lnTo>
                    <a:pt x="0" y="304800"/>
                  </a:lnTo>
                  <a:close/>
                </a:path>
              </a:pathLst>
            </a:custGeom>
            <a:solidFill>
              <a:srgbClr val="D64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1298448" y="6201155"/>
              <a:ext cx="3175" cy="299085"/>
            </a:xfrm>
            <a:custGeom>
              <a:avLst/>
              <a:gdLst/>
              <a:ahLst/>
              <a:cxnLst/>
              <a:rect l="l" t="t" r="r" b="b"/>
              <a:pathLst>
                <a:path w="3175" h="299085">
                  <a:moveTo>
                    <a:pt x="0" y="298704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298704"/>
                  </a:lnTo>
                  <a:lnTo>
                    <a:pt x="0" y="298704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1298448" y="6193535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0" y="7619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7619"/>
                  </a:lnTo>
                  <a:lnTo>
                    <a:pt x="0" y="7619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1301495" y="6193536"/>
              <a:ext cx="533400" cy="3175"/>
            </a:xfrm>
            <a:custGeom>
              <a:avLst/>
              <a:gdLst/>
              <a:ahLst/>
              <a:cxnLst/>
              <a:rect l="l" t="t" r="r" b="b"/>
              <a:pathLst>
                <a:path w="533400" h="3175">
                  <a:moveTo>
                    <a:pt x="0" y="3048"/>
                  </a:moveTo>
                  <a:lnTo>
                    <a:pt x="0" y="0"/>
                  </a:lnTo>
                  <a:lnTo>
                    <a:pt x="533400" y="0"/>
                  </a:lnTo>
                  <a:lnTo>
                    <a:pt x="533400" y="3048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1301496" y="6196596"/>
              <a:ext cx="533400" cy="303530"/>
            </a:xfrm>
            <a:custGeom>
              <a:avLst/>
              <a:gdLst/>
              <a:ahLst/>
              <a:cxnLst/>
              <a:rect l="l" t="t" r="r" b="b"/>
              <a:pathLst>
                <a:path w="533400" h="303529">
                  <a:moveTo>
                    <a:pt x="53340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303276"/>
                  </a:lnTo>
                  <a:lnTo>
                    <a:pt x="4572" y="303276"/>
                  </a:lnTo>
                  <a:lnTo>
                    <a:pt x="5080" y="303276"/>
                  </a:lnTo>
                  <a:lnTo>
                    <a:pt x="533400" y="303276"/>
                  </a:lnTo>
                  <a:lnTo>
                    <a:pt x="533400" y="300228"/>
                  </a:lnTo>
                  <a:lnTo>
                    <a:pt x="5080" y="300228"/>
                  </a:lnTo>
                  <a:lnTo>
                    <a:pt x="5080" y="4572"/>
                  </a:lnTo>
                  <a:lnTo>
                    <a:pt x="533400" y="4572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DB6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1837944" y="4983480"/>
              <a:ext cx="297180" cy="553720"/>
            </a:xfrm>
            <a:custGeom>
              <a:avLst/>
              <a:gdLst/>
              <a:ahLst/>
              <a:cxnLst/>
              <a:rect l="l" t="t" r="r" b="b"/>
              <a:pathLst>
                <a:path w="297180" h="553720">
                  <a:moveTo>
                    <a:pt x="0" y="553212"/>
                  </a:moveTo>
                  <a:lnTo>
                    <a:pt x="0" y="0"/>
                  </a:lnTo>
                  <a:lnTo>
                    <a:pt x="297179" y="0"/>
                  </a:lnTo>
                  <a:lnTo>
                    <a:pt x="297179" y="553212"/>
                  </a:lnTo>
                  <a:lnTo>
                    <a:pt x="0" y="553212"/>
                  </a:lnTo>
                  <a:close/>
                </a:path>
              </a:pathLst>
            </a:custGeom>
            <a:solidFill>
              <a:srgbClr val="D64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1840992" y="4980431"/>
              <a:ext cx="144780" cy="5080"/>
            </a:xfrm>
            <a:custGeom>
              <a:avLst/>
              <a:gdLst/>
              <a:ahLst/>
              <a:cxnLst/>
              <a:rect l="l" t="t" r="r" b="b"/>
              <a:pathLst>
                <a:path w="144780" h="5079">
                  <a:moveTo>
                    <a:pt x="0" y="4571"/>
                  </a:moveTo>
                  <a:lnTo>
                    <a:pt x="0" y="0"/>
                  </a:lnTo>
                  <a:lnTo>
                    <a:pt x="144779" y="0"/>
                  </a:lnTo>
                  <a:lnTo>
                    <a:pt x="144779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1984248" y="4980431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1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1988820" y="4980444"/>
              <a:ext cx="142240" cy="5080"/>
            </a:xfrm>
            <a:custGeom>
              <a:avLst/>
              <a:gdLst/>
              <a:ahLst/>
              <a:cxnLst/>
              <a:rect l="l" t="t" r="r" b="b"/>
              <a:pathLst>
                <a:path w="142239" h="5079">
                  <a:moveTo>
                    <a:pt x="142240" y="0"/>
                  </a:moveTo>
                  <a:lnTo>
                    <a:pt x="0" y="0"/>
                  </a:lnTo>
                  <a:lnTo>
                    <a:pt x="0" y="4559"/>
                  </a:lnTo>
                  <a:lnTo>
                    <a:pt x="142240" y="4559"/>
                  </a:lnTo>
                  <a:lnTo>
                    <a:pt x="142240" y="0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1834896" y="4980431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19" h="5079">
                  <a:moveTo>
                    <a:pt x="0" y="4571"/>
                  </a:moveTo>
                  <a:lnTo>
                    <a:pt x="0" y="0"/>
                  </a:lnTo>
                  <a:lnTo>
                    <a:pt x="7619" y="0"/>
                  </a:lnTo>
                  <a:lnTo>
                    <a:pt x="7619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1834896" y="4983480"/>
              <a:ext cx="5080" cy="302260"/>
            </a:xfrm>
            <a:custGeom>
              <a:avLst/>
              <a:gdLst/>
              <a:ahLst/>
              <a:cxnLst/>
              <a:rect l="l" t="t" r="r" b="b"/>
              <a:pathLst>
                <a:path w="5080" h="302260">
                  <a:moveTo>
                    <a:pt x="0" y="301751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301751"/>
                  </a:lnTo>
                  <a:lnTo>
                    <a:pt x="0" y="301751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1834896" y="5283707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80" h="5079">
                  <a:moveTo>
                    <a:pt x="0" y="4572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1834896" y="5288279"/>
              <a:ext cx="5080" cy="243840"/>
            </a:xfrm>
            <a:custGeom>
              <a:avLst/>
              <a:gdLst/>
              <a:ahLst/>
              <a:cxnLst/>
              <a:rect l="l" t="t" r="r" b="b"/>
              <a:pathLst>
                <a:path w="5080" h="243839">
                  <a:moveTo>
                    <a:pt x="0" y="243840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243840"/>
                  </a:lnTo>
                  <a:lnTo>
                    <a:pt x="0" y="243840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1839709" y="4985003"/>
              <a:ext cx="290830" cy="547370"/>
            </a:xfrm>
            <a:custGeom>
              <a:avLst/>
              <a:gdLst/>
              <a:ahLst/>
              <a:cxnLst/>
              <a:rect l="l" t="t" r="r" b="b"/>
              <a:pathLst>
                <a:path w="290830" h="547370">
                  <a:moveTo>
                    <a:pt x="29083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547116"/>
                  </a:lnTo>
                  <a:lnTo>
                    <a:pt x="2540" y="547116"/>
                  </a:lnTo>
                  <a:lnTo>
                    <a:pt x="2540" y="3048"/>
                  </a:lnTo>
                  <a:lnTo>
                    <a:pt x="290830" y="3048"/>
                  </a:lnTo>
                  <a:lnTo>
                    <a:pt x="290830" y="0"/>
                  </a:lnTo>
                  <a:close/>
                </a:path>
              </a:pathLst>
            </a:custGeom>
            <a:solidFill>
              <a:srgbClr val="DB6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2133600" y="4983480"/>
              <a:ext cx="295910" cy="553720"/>
            </a:xfrm>
            <a:custGeom>
              <a:avLst/>
              <a:gdLst/>
              <a:ahLst/>
              <a:cxnLst/>
              <a:rect l="l" t="t" r="r" b="b"/>
              <a:pathLst>
                <a:path w="295910" h="553720">
                  <a:moveTo>
                    <a:pt x="0" y="553212"/>
                  </a:moveTo>
                  <a:lnTo>
                    <a:pt x="0" y="0"/>
                  </a:lnTo>
                  <a:lnTo>
                    <a:pt x="295655" y="0"/>
                  </a:lnTo>
                  <a:lnTo>
                    <a:pt x="295655" y="553212"/>
                  </a:lnTo>
                  <a:lnTo>
                    <a:pt x="0" y="553212"/>
                  </a:lnTo>
                  <a:close/>
                </a:path>
              </a:pathLst>
            </a:custGeom>
            <a:solidFill>
              <a:srgbClr val="D64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2136648" y="4980431"/>
              <a:ext cx="193675" cy="5080"/>
            </a:xfrm>
            <a:custGeom>
              <a:avLst/>
              <a:gdLst/>
              <a:ahLst/>
              <a:cxnLst/>
              <a:rect l="l" t="t" r="r" b="b"/>
              <a:pathLst>
                <a:path w="193675" h="5079">
                  <a:moveTo>
                    <a:pt x="0" y="4571"/>
                  </a:moveTo>
                  <a:lnTo>
                    <a:pt x="0" y="0"/>
                  </a:lnTo>
                  <a:lnTo>
                    <a:pt x="193548" y="0"/>
                  </a:lnTo>
                  <a:lnTo>
                    <a:pt x="193548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2328671" y="4980431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80" h="5079">
                  <a:moveTo>
                    <a:pt x="0" y="4571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2331720" y="4980444"/>
              <a:ext cx="92710" cy="5080"/>
            </a:xfrm>
            <a:custGeom>
              <a:avLst/>
              <a:gdLst/>
              <a:ahLst/>
              <a:cxnLst/>
              <a:rect l="l" t="t" r="r" b="b"/>
              <a:pathLst>
                <a:path w="92710" h="5079">
                  <a:moveTo>
                    <a:pt x="92710" y="0"/>
                  </a:moveTo>
                  <a:lnTo>
                    <a:pt x="0" y="0"/>
                  </a:lnTo>
                  <a:lnTo>
                    <a:pt x="0" y="4559"/>
                  </a:lnTo>
                  <a:lnTo>
                    <a:pt x="92710" y="4559"/>
                  </a:lnTo>
                  <a:lnTo>
                    <a:pt x="92710" y="0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2129028" y="4980431"/>
              <a:ext cx="9525" cy="5080"/>
            </a:xfrm>
            <a:custGeom>
              <a:avLst/>
              <a:gdLst/>
              <a:ahLst/>
              <a:cxnLst/>
              <a:rect l="l" t="t" r="r" b="b"/>
              <a:pathLst>
                <a:path w="9525" h="5079">
                  <a:moveTo>
                    <a:pt x="0" y="4571"/>
                  </a:moveTo>
                  <a:lnTo>
                    <a:pt x="0" y="0"/>
                  </a:lnTo>
                  <a:lnTo>
                    <a:pt x="9143" y="0"/>
                  </a:lnTo>
                  <a:lnTo>
                    <a:pt x="9143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2129028" y="4983480"/>
              <a:ext cx="6350" cy="548640"/>
            </a:xfrm>
            <a:custGeom>
              <a:avLst/>
              <a:gdLst/>
              <a:ahLst/>
              <a:cxnLst/>
              <a:rect l="l" t="t" r="r" b="b"/>
              <a:pathLst>
                <a:path w="6350" h="548639">
                  <a:moveTo>
                    <a:pt x="0" y="548639"/>
                  </a:moveTo>
                  <a:lnTo>
                    <a:pt x="0" y="0"/>
                  </a:lnTo>
                  <a:lnTo>
                    <a:pt x="6095" y="0"/>
                  </a:lnTo>
                  <a:lnTo>
                    <a:pt x="6095" y="548639"/>
                  </a:lnTo>
                  <a:lnTo>
                    <a:pt x="0" y="548639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2133841" y="4985003"/>
              <a:ext cx="290830" cy="547370"/>
            </a:xfrm>
            <a:custGeom>
              <a:avLst/>
              <a:gdLst/>
              <a:ahLst/>
              <a:cxnLst/>
              <a:rect l="l" t="t" r="r" b="b"/>
              <a:pathLst>
                <a:path w="290830" h="547370">
                  <a:moveTo>
                    <a:pt x="29083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547116"/>
                  </a:lnTo>
                  <a:lnTo>
                    <a:pt x="3810" y="547116"/>
                  </a:lnTo>
                  <a:lnTo>
                    <a:pt x="3810" y="3048"/>
                  </a:lnTo>
                  <a:lnTo>
                    <a:pt x="290830" y="3048"/>
                  </a:lnTo>
                  <a:lnTo>
                    <a:pt x="290830" y="0"/>
                  </a:lnTo>
                  <a:close/>
                </a:path>
              </a:pathLst>
            </a:custGeom>
            <a:solidFill>
              <a:srgbClr val="DB6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2427732" y="4983480"/>
              <a:ext cx="297180" cy="553720"/>
            </a:xfrm>
            <a:custGeom>
              <a:avLst/>
              <a:gdLst/>
              <a:ahLst/>
              <a:cxnLst/>
              <a:rect l="l" t="t" r="r" b="b"/>
              <a:pathLst>
                <a:path w="297180" h="553720">
                  <a:moveTo>
                    <a:pt x="0" y="553212"/>
                  </a:moveTo>
                  <a:lnTo>
                    <a:pt x="0" y="0"/>
                  </a:lnTo>
                  <a:lnTo>
                    <a:pt x="297180" y="0"/>
                  </a:lnTo>
                  <a:lnTo>
                    <a:pt x="297180" y="553212"/>
                  </a:lnTo>
                  <a:lnTo>
                    <a:pt x="0" y="553212"/>
                  </a:lnTo>
                  <a:close/>
                </a:path>
              </a:pathLst>
            </a:custGeom>
            <a:solidFill>
              <a:srgbClr val="D64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2432303" y="4980431"/>
              <a:ext cx="241300" cy="5080"/>
            </a:xfrm>
            <a:custGeom>
              <a:avLst/>
              <a:gdLst/>
              <a:ahLst/>
              <a:cxnLst/>
              <a:rect l="l" t="t" r="r" b="b"/>
              <a:pathLst>
                <a:path w="241300" h="5079">
                  <a:moveTo>
                    <a:pt x="0" y="4571"/>
                  </a:moveTo>
                  <a:lnTo>
                    <a:pt x="0" y="0"/>
                  </a:lnTo>
                  <a:lnTo>
                    <a:pt x="240792" y="0"/>
                  </a:lnTo>
                  <a:lnTo>
                    <a:pt x="240792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2671571" y="4980431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80" h="5079">
                  <a:moveTo>
                    <a:pt x="0" y="4571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2676144" y="4980431"/>
              <a:ext cx="52069" cy="5080"/>
            </a:xfrm>
            <a:custGeom>
              <a:avLst/>
              <a:gdLst/>
              <a:ahLst/>
              <a:cxnLst/>
              <a:rect l="l" t="t" r="r" b="b"/>
              <a:pathLst>
                <a:path w="52069" h="5079">
                  <a:moveTo>
                    <a:pt x="0" y="4571"/>
                  </a:moveTo>
                  <a:lnTo>
                    <a:pt x="0" y="0"/>
                  </a:lnTo>
                  <a:lnTo>
                    <a:pt x="51816" y="0"/>
                  </a:lnTo>
                  <a:lnTo>
                    <a:pt x="44195" y="0"/>
                  </a:lnTo>
                  <a:lnTo>
                    <a:pt x="44195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2424683" y="4980431"/>
              <a:ext cx="9525" cy="5080"/>
            </a:xfrm>
            <a:custGeom>
              <a:avLst/>
              <a:gdLst/>
              <a:ahLst/>
              <a:cxnLst/>
              <a:rect l="l" t="t" r="r" b="b"/>
              <a:pathLst>
                <a:path w="9525" h="5079">
                  <a:moveTo>
                    <a:pt x="0" y="4571"/>
                  </a:moveTo>
                  <a:lnTo>
                    <a:pt x="0" y="0"/>
                  </a:lnTo>
                  <a:lnTo>
                    <a:pt x="9144" y="0"/>
                  </a:lnTo>
                  <a:lnTo>
                    <a:pt x="9144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2424683" y="4983480"/>
              <a:ext cx="5080" cy="548640"/>
            </a:xfrm>
            <a:custGeom>
              <a:avLst/>
              <a:gdLst/>
              <a:ahLst/>
              <a:cxnLst/>
              <a:rect l="l" t="t" r="r" b="b"/>
              <a:pathLst>
                <a:path w="5080" h="548639">
                  <a:moveTo>
                    <a:pt x="0" y="548639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548639"/>
                  </a:lnTo>
                  <a:lnTo>
                    <a:pt x="0" y="548639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2429497" y="4985003"/>
              <a:ext cx="290830" cy="547370"/>
            </a:xfrm>
            <a:custGeom>
              <a:avLst/>
              <a:gdLst/>
              <a:ahLst/>
              <a:cxnLst/>
              <a:rect l="l" t="t" r="r" b="b"/>
              <a:pathLst>
                <a:path w="290830" h="547370">
                  <a:moveTo>
                    <a:pt x="29083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547116"/>
                  </a:lnTo>
                  <a:lnTo>
                    <a:pt x="2540" y="547116"/>
                  </a:lnTo>
                  <a:lnTo>
                    <a:pt x="2540" y="3048"/>
                  </a:lnTo>
                  <a:lnTo>
                    <a:pt x="290830" y="3048"/>
                  </a:lnTo>
                  <a:lnTo>
                    <a:pt x="290830" y="0"/>
                  </a:lnTo>
                  <a:close/>
                </a:path>
              </a:pathLst>
            </a:custGeom>
            <a:solidFill>
              <a:srgbClr val="DB6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2723387" y="4983480"/>
              <a:ext cx="297180" cy="553720"/>
            </a:xfrm>
            <a:custGeom>
              <a:avLst/>
              <a:gdLst/>
              <a:ahLst/>
              <a:cxnLst/>
              <a:rect l="l" t="t" r="r" b="b"/>
              <a:pathLst>
                <a:path w="297180" h="553720">
                  <a:moveTo>
                    <a:pt x="0" y="553212"/>
                  </a:moveTo>
                  <a:lnTo>
                    <a:pt x="0" y="0"/>
                  </a:lnTo>
                  <a:lnTo>
                    <a:pt x="297180" y="0"/>
                  </a:lnTo>
                  <a:lnTo>
                    <a:pt x="297180" y="553212"/>
                  </a:lnTo>
                  <a:lnTo>
                    <a:pt x="0" y="553212"/>
                  </a:lnTo>
                  <a:close/>
                </a:path>
              </a:pathLst>
            </a:custGeom>
            <a:solidFill>
              <a:srgbClr val="D64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2726435" y="4980431"/>
              <a:ext cx="289560" cy="5080"/>
            </a:xfrm>
            <a:custGeom>
              <a:avLst/>
              <a:gdLst/>
              <a:ahLst/>
              <a:cxnLst/>
              <a:rect l="l" t="t" r="r" b="b"/>
              <a:pathLst>
                <a:path w="289560" h="5079">
                  <a:moveTo>
                    <a:pt x="0" y="4571"/>
                  </a:moveTo>
                  <a:lnTo>
                    <a:pt x="0" y="0"/>
                  </a:lnTo>
                  <a:lnTo>
                    <a:pt x="289560" y="0"/>
                  </a:lnTo>
                  <a:lnTo>
                    <a:pt x="289560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2720339" y="4980431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19" h="5079">
                  <a:moveTo>
                    <a:pt x="0" y="4571"/>
                  </a:moveTo>
                  <a:lnTo>
                    <a:pt x="0" y="0"/>
                  </a:lnTo>
                  <a:lnTo>
                    <a:pt x="7620" y="0"/>
                  </a:lnTo>
                  <a:lnTo>
                    <a:pt x="7620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2720339" y="4983480"/>
              <a:ext cx="5080" cy="548640"/>
            </a:xfrm>
            <a:custGeom>
              <a:avLst/>
              <a:gdLst/>
              <a:ahLst/>
              <a:cxnLst/>
              <a:rect l="l" t="t" r="r" b="b"/>
              <a:pathLst>
                <a:path w="5080" h="548639">
                  <a:moveTo>
                    <a:pt x="0" y="548639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548639"/>
                  </a:lnTo>
                  <a:lnTo>
                    <a:pt x="0" y="548639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2723896" y="4985003"/>
              <a:ext cx="292100" cy="547370"/>
            </a:xfrm>
            <a:custGeom>
              <a:avLst/>
              <a:gdLst/>
              <a:ahLst/>
              <a:cxnLst/>
              <a:rect l="l" t="t" r="r" b="b"/>
              <a:pathLst>
                <a:path w="292100" h="547370">
                  <a:moveTo>
                    <a:pt x="29210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547116"/>
                  </a:lnTo>
                  <a:lnTo>
                    <a:pt x="3810" y="547116"/>
                  </a:lnTo>
                  <a:lnTo>
                    <a:pt x="3810" y="3048"/>
                  </a:lnTo>
                  <a:lnTo>
                    <a:pt x="292100" y="3048"/>
                  </a:lnTo>
                  <a:lnTo>
                    <a:pt x="292100" y="0"/>
                  </a:lnTo>
                  <a:close/>
                </a:path>
              </a:pathLst>
            </a:custGeom>
            <a:solidFill>
              <a:srgbClr val="DB6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1837944" y="5535167"/>
              <a:ext cx="508000" cy="323215"/>
            </a:xfrm>
            <a:custGeom>
              <a:avLst/>
              <a:gdLst/>
              <a:ahLst/>
              <a:cxnLst/>
              <a:rect l="l" t="t" r="r" b="b"/>
              <a:pathLst>
                <a:path w="508000" h="323214">
                  <a:moveTo>
                    <a:pt x="0" y="323087"/>
                  </a:moveTo>
                  <a:lnTo>
                    <a:pt x="0" y="0"/>
                  </a:lnTo>
                  <a:lnTo>
                    <a:pt x="507491" y="0"/>
                  </a:lnTo>
                  <a:lnTo>
                    <a:pt x="507491" y="323087"/>
                  </a:lnTo>
                  <a:lnTo>
                    <a:pt x="0" y="323087"/>
                  </a:lnTo>
                  <a:close/>
                </a:path>
              </a:pathLst>
            </a:custGeom>
            <a:solidFill>
              <a:srgbClr val="D64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1834896" y="5538216"/>
              <a:ext cx="5080" cy="50800"/>
            </a:xfrm>
            <a:custGeom>
              <a:avLst/>
              <a:gdLst/>
              <a:ahLst/>
              <a:cxnLst/>
              <a:rect l="l" t="t" r="r" b="b"/>
              <a:pathLst>
                <a:path w="5080" h="50800">
                  <a:moveTo>
                    <a:pt x="0" y="50291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50291"/>
                  </a:lnTo>
                  <a:lnTo>
                    <a:pt x="0" y="50291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1834896" y="5586984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80" h="5079">
                  <a:moveTo>
                    <a:pt x="0" y="4571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1834896" y="5590031"/>
              <a:ext cx="5080" cy="264160"/>
            </a:xfrm>
            <a:custGeom>
              <a:avLst/>
              <a:gdLst/>
              <a:ahLst/>
              <a:cxnLst/>
              <a:rect l="l" t="t" r="r" b="b"/>
              <a:pathLst>
                <a:path w="5080" h="264160">
                  <a:moveTo>
                    <a:pt x="0" y="263652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263652"/>
                  </a:lnTo>
                  <a:lnTo>
                    <a:pt x="0" y="263652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1834896" y="5532119"/>
              <a:ext cx="5080" cy="7620"/>
            </a:xfrm>
            <a:custGeom>
              <a:avLst/>
              <a:gdLst/>
              <a:ahLst/>
              <a:cxnLst/>
              <a:rect l="l" t="t" r="r" b="b"/>
              <a:pathLst>
                <a:path w="5080" h="7620">
                  <a:moveTo>
                    <a:pt x="0" y="7619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7619"/>
                  </a:lnTo>
                  <a:lnTo>
                    <a:pt x="0" y="7619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1837944" y="5530596"/>
              <a:ext cx="292735" cy="6350"/>
            </a:xfrm>
            <a:custGeom>
              <a:avLst/>
              <a:gdLst/>
              <a:ahLst/>
              <a:cxnLst/>
              <a:rect l="l" t="t" r="r" b="b"/>
              <a:pathLst>
                <a:path w="292735" h="6350">
                  <a:moveTo>
                    <a:pt x="0" y="6096"/>
                  </a:moveTo>
                  <a:lnTo>
                    <a:pt x="0" y="0"/>
                  </a:lnTo>
                  <a:lnTo>
                    <a:pt x="292607" y="0"/>
                  </a:lnTo>
                  <a:lnTo>
                    <a:pt x="292607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2129028" y="5530596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6096"/>
                  </a:moveTo>
                  <a:lnTo>
                    <a:pt x="0" y="0"/>
                  </a:lnTo>
                  <a:lnTo>
                    <a:pt x="6095" y="0"/>
                  </a:lnTo>
                  <a:lnTo>
                    <a:pt x="6095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2133600" y="5532119"/>
              <a:ext cx="207010" cy="3175"/>
            </a:xfrm>
            <a:custGeom>
              <a:avLst/>
              <a:gdLst/>
              <a:ahLst/>
              <a:cxnLst/>
              <a:rect l="l" t="t" r="r" b="b"/>
              <a:pathLst>
                <a:path w="207010" h="3175">
                  <a:moveTo>
                    <a:pt x="20701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207010" y="3048"/>
                  </a:lnTo>
                  <a:lnTo>
                    <a:pt x="207010" y="0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1839214" y="5535167"/>
              <a:ext cx="501650" cy="318770"/>
            </a:xfrm>
            <a:custGeom>
              <a:avLst/>
              <a:gdLst/>
              <a:ahLst/>
              <a:cxnLst/>
              <a:rect l="l" t="t" r="r" b="b"/>
              <a:pathLst>
                <a:path w="501650" h="318770">
                  <a:moveTo>
                    <a:pt x="50165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318516"/>
                  </a:lnTo>
                  <a:lnTo>
                    <a:pt x="3810" y="318516"/>
                  </a:lnTo>
                  <a:lnTo>
                    <a:pt x="3810" y="4572"/>
                  </a:lnTo>
                  <a:lnTo>
                    <a:pt x="501650" y="4572"/>
                  </a:lnTo>
                  <a:lnTo>
                    <a:pt x="501650" y="0"/>
                  </a:lnTo>
                  <a:close/>
                </a:path>
              </a:pathLst>
            </a:custGeom>
            <a:solidFill>
              <a:srgbClr val="DB6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1837944" y="5856731"/>
              <a:ext cx="508000" cy="323215"/>
            </a:xfrm>
            <a:custGeom>
              <a:avLst/>
              <a:gdLst/>
              <a:ahLst/>
              <a:cxnLst/>
              <a:rect l="l" t="t" r="r" b="b"/>
              <a:pathLst>
                <a:path w="508000" h="323214">
                  <a:moveTo>
                    <a:pt x="0" y="323087"/>
                  </a:moveTo>
                  <a:lnTo>
                    <a:pt x="0" y="0"/>
                  </a:lnTo>
                  <a:lnTo>
                    <a:pt x="507491" y="0"/>
                  </a:lnTo>
                  <a:lnTo>
                    <a:pt x="507491" y="323087"/>
                  </a:lnTo>
                  <a:lnTo>
                    <a:pt x="0" y="323087"/>
                  </a:lnTo>
                  <a:close/>
                </a:path>
              </a:pathLst>
            </a:custGeom>
            <a:solidFill>
              <a:srgbClr val="D64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1834896" y="5859780"/>
              <a:ext cx="5080" cy="30480"/>
            </a:xfrm>
            <a:custGeom>
              <a:avLst/>
              <a:gdLst/>
              <a:ahLst/>
              <a:cxnLst/>
              <a:rect l="l" t="t" r="r" b="b"/>
              <a:pathLst>
                <a:path w="5080" h="30479">
                  <a:moveTo>
                    <a:pt x="0" y="30480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30480"/>
                  </a:lnTo>
                  <a:lnTo>
                    <a:pt x="0" y="30480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1834896" y="5888735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80" h="6350">
                  <a:moveTo>
                    <a:pt x="0" y="6096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1834896" y="5893308"/>
              <a:ext cx="5080" cy="281940"/>
            </a:xfrm>
            <a:custGeom>
              <a:avLst/>
              <a:gdLst/>
              <a:ahLst/>
              <a:cxnLst/>
              <a:rect l="l" t="t" r="r" b="b"/>
              <a:pathLst>
                <a:path w="5080" h="281939">
                  <a:moveTo>
                    <a:pt x="0" y="281940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281940"/>
                  </a:lnTo>
                  <a:lnTo>
                    <a:pt x="0" y="281940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1834896" y="5853684"/>
              <a:ext cx="5080" cy="7620"/>
            </a:xfrm>
            <a:custGeom>
              <a:avLst/>
              <a:gdLst/>
              <a:ahLst/>
              <a:cxnLst/>
              <a:rect l="l" t="t" r="r" b="b"/>
              <a:pathLst>
                <a:path w="5080" h="7620">
                  <a:moveTo>
                    <a:pt x="0" y="7619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7619"/>
                  </a:lnTo>
                  <a:lnTo>
                    <a:pt x="0" y="7619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1837944" y="5852160"/>
              <a:ext cx="504825" cy="6350"/>
            </a:xfrm>
            <a:custGeom>
              <a:avLst/>
              <a:gdLst/>
              <a:ahLst/>
              <a:cxnLst/>
              <a:rect l="l" t="t" r="r" b="b"/>
              <a:pathLst>
                <a:path w="504825" h="6350">
                  <a:moveTo>
                    <a:pt x="0" y="6095"/>
                  </a:moveTo>
                  <a:lnTo>
                    <a:pt x="0" y="0"/>
                  </a:lnTo>
                  <a:lnTo>
                    <a:pt x="504443" y="0"/>
                  </a:lnTo>
                  <a:lnTo>
                    <a:pt x="504443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1839214" y="5856744"/>
              <a:ext cx="501650" cy="318770"/>
            </a:xfrm>
            <a:custGeom>
              <a:avLst/>
              <a:gdLst/>
              <a:ahLst/>
              <a:cxnLst/>
              <a:rect l="l" t="t" r="r" b="b"/>
              <a:pathLst>
                <a:path w="501650" h="318770">
                  <a:moveTo>
                    <a:pt x="50165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318516"/>
                  </a:lnTo>
                  <a:lnTo>
                    <a:pt x="3810" y="318516"/>
                  </a:lnTo>
                  <a:lnTo>
                    <a:pt x="3810" y="4572"/>
                  </a:lnTo>
                  <a:lnTo>
                    <a:pt x="501650" y="4572"/>
                  </a:lnTo>
                  <a:lnTo>
                    <a:pt x="501650" y="0"/>
                  </a:lnTo>
                  <a:close/>
                </a:path>
              </a:pathLst>
            </a:custGeom>
            <a:solidFill>
              <a:srgbClr val="DB6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1837944" y="6178296"/>
              <a:ext cx="508000" cy="323215"/>
            </a:xfrm>
            <a:custGeom>
              <a:avLst/>
              <a:gdLst/>
              <a:ahLst/>
              <a:cxnLst/>
              <a:rect l="l" t="t" r="r" b="b"/>
              <a:pathLst>
                <a:path w="508000" h="323214">
                  <a:moveTo>
                    <a:pt x="0" y="323087"/>
                  </a:moveTo>
                  <a:lnTo>
                    <a:pt x="0" y="0"/>
                  </a:lnTo>
                  <a:lnTo>
                    <a:pt x="507491" y="0"/>
                  </a:lnTo>
                  <a:lnTo>
                    <a:pt x="507491" y="323087"/>
                  </a:lnTo>
                  <a:lnTo>
                    <a:pt x="0" y="323087"/>
                  </a:lnTo>
                  <a:close/>
                </a:path>
              </a:pathLst>
            </a:custGeom>
            <a:solidFill>
              <a:srgbClr val="D64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1834896" y="6181344"/>
              <a:ext cx="5080" cy="12700"/>
            </a:xfrm>
            <a:custGeom>
              <a:avLst/>
              <a:gdLst/>
              <a:ahLst/>
              <a:cxnLst/>
              <a:rect l="l" t="t" r="r" b="b"/>
              <a:pathLst>
                <a:path w="5080" h="12700">
                  <a:moveTo>
                    <a:pt x="0" y="12191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12191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1834896" y="6192012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80" h="6350">
                  <a:moveTo>
                    <a:pt x="0" y="6095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1834896" y="6196584"/>
              <a:ext cx="5080" cy="303530"/>
            </a:xfrm>
            <a:custGeom>
              <a:avLst/>
              <a:gdLst/>
              <a:ahLst/>
              <a:cxnLst/>
              <a:rect l="l" t="t" r="r" b="b"/>
              <a:pathLst>
                <a:path w="5080" h="303529">
                  <a:moveTo>
                    <a:pt x="0" y="303276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303276"/>
                  </a:lnTo>
                  <a:lnTo>
                    <a:pt x="0" y="303276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1834896" y="6175248"/>
              <a:ext cx="5080" cy="7620"/>
            </a:xfrm>
            <a:custGeom>
              <a:avLst/>
              <a:gdLst/>
              <a:ahLst/>
              <a:cxnLst/>
              <a:rect l="l" t="t" r="r" b="b"/>
              <a:pathLst>
                <a:path w="5080" h="7620">
                  <a:moveTo>
                    <a:pt x="0" y="7619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7619"/>
                  </a:lnTo>
                  <a:lnTo>
                    <a:pt x="0" y="7619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1837944" y="6173723"/>
              <a:ext cx="504825" cy="6350"/>
            </a:xfrm>
            <a:custGeom>
              <a:avLst/>
              <a:gdLst/>
              <a:ahLst/>
              <a:cxnLst/>
              <a:rect l="l" t="t" r="r" b="b"/>
              <a:pathLst>
                <a:path w="504825" h="6350">
                  <a:moveTo>
                    <a:pt x="0" y="6096"/>
                  </a:moveTo>
                  <a:lnTo>
                    <a:pt x="0" y="0"/>
                  </a:lnTo>
                  <a:lnTo>
                    <a:pt x="504443" y="0"/>
                  </a:lnTo>
                  <a:lnTo>
                    <a:pt x="504443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1839214" y="6178308"/>
              <a:ext cx="501650" cy="321945"/>
            </a:xfrm>
            <a:custGeom>
              <a:avLst/>
              <a:gdLst/>
              <a:ahLst/>
              <a:cxnLst/>
              <a:rect l="l" t="t" r="r" b="b"/>
              <a:pathLst>
                <a:path w="501650" h="321945">
                  <a:moveTo>
                    <a:pt x="50165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321564"/>
                  </a:lnTo>
                  <a:lnTo>
                    <a:pt x="3302" y="321564"/>
                  </a:lnTo>
                  <a:lnTo>
                    <a:pt x="3810" y="321564"/>
                  </a:lnTo>
                  <a:lnTo>
                    <a:pt x="501650" y="321564"/>
                  </a:lnTo>
                  <a:lnTo>
                    <a:pt x="501650" y="318516"/>
                  </a:lnTo>
                  <a:lnTo>
                    <a:pt x="3810" y="318516"/>
                  </a:lnTo>
                  <a:lnTo>
                    <a:pt x="3810" y="4572"/>
                  </a:lnTo>
                  <a:lnTo>
                    <a:pt x="501650" y="4572"/>
                  </a:lnTo>
                  <a:lnTo>
                    <a:pt x="501650" y="0"/>
                  </a:lnTo>
                  <a:close/>
                </a:path>
              </a:pathLst>
            </a:custGeom>
            <a:solidFill>
              <a:srgbClr val="DB6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2343912" y="5535167"/>
              <a:ext cx="338455" cy="483234"/>
            </a:xfrm>
            <a:custGeom>
              <a:avLst/>
              <a:gdLst/>
              <a:ahLst/>
              <a:cxnLst/>
              <a:rect l="l" t="t" r="r" b="b"/>
              <a:pathLst>
                <a:path w="338455" h="483235">
                  <a:moveTo>
                    <a:pt x="0" y="483108"/>
                  </a:moveTo>
                  <a:lnTo>
                    <a:pt x="0" y="0"/>
                  </a:lnTo>
                  <a:lnTo>
                    <a:pt x="338327" y="0"/>
                  </a:lnTo>
                  <a:lnTo>
                    <a:pt x="338327" y="483108"/>
                  </a:lnTo>
                  <a:lnTo>
                    <a:pt x="0" y="483108"/>
                  </a:lnTo>
                  <a:close/>
                </a:path>
              </a:pathLst>
            </a:custGeom>
            <a:solidFill>
              <a:srgbClr val="D64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2346960" y="5530596"/>
              <a:ext cx="79375" cy="6350"/>
            </a:xfrm>
            <a:custGeom>
              <a:avLst/>
              <a:gdLst/>
              <a:ahLst/>
              <a:cxnLst/>
              <a:rect l="l" t="t" r="r" b="b"/>
              <a:pathLst>
                <a:path w="79375" h="6350">
                  <a:moveTo>
                    <a:pt x="0" y="6096"/>
                  </a:moveTo>
                  <a:lnTo>
                    <a:pt x="0" y="0"/>
                  </a:lnTo>
                  <a:lnTo>
                    <a:pt x="79247" y="0"/>
                  </a:lnTo>
                  <a:lnTo>
                    <a:pt x="79247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2424683" y="5530596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80" h="6350">
                  <a:moveTo>
                    <a:pt x="0" y="6096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2429510" y="5532119"/>
              <a:ext cx="247650" cy="3175"/>
            </a:xfrm>
            <a:custGeom>
              <a:avLst/>
              <a:gdLst/>
              <a:ahLst/>
              <a:cxnLst/>
              <a:rect l="l" t="t" r="r" b="b"/>
              <a:pathLst>
                <a:path w="247650" h="3175">
                  <a:moveTo>
                    <a:pt x="24765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247650" y="3048"/>
                  </a:lnTo>
                  <a:lnTo>
                    <a:pt x="247650" y="0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2340863" y="5532119"/>
              <a:ext cx="7620" cy="3175"/>
            </a:xfrm>
            <a:custGeom>
              <a:avLst/>
              <a:gdLst/>
              <a:ahLst/>
              <a:cxnLst/>
              <a:rect l="l" t="t" r="r" b="b"/>
              <a:pathLst>
                <a:path w="7619" h="3175">
                  <a:moveTo>
                    <a:pt x="7619" y="3048"/>
                  </a:moveTo>
                  <a:lnTo>
                    <a:pt x="0" y="3048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3048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2340864" y="5535167"/>
              <a:ext cx="3175" cy="318770"/>
            </a:xfrm>
            <a:custGeom>
              <a:avLst/>
              <a:gdLst/>
              <a:ahLst/>
              <a:cxnLst/>
              <a:rect l="l" t="t" r="r" b="b"/>
              <a:pathLst>
                <a:path w="3175" h="318770">
                  <a:moveTo>
                    <a:pt x="0" y="318516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318516"/>
                  </a:lnTo>
                  <a:lnTo>
                    <a:pt x="0" y="318516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2340864" y="5852160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80" h="6350">
                  <a:moveTo>
                    <a:pt x="0" y="6095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2340864" y="5856731"/>
              <a:ext cx="3175" cy="157480"/>
            </a:xfrm>
            <a:custGeom>
              <a:avLst/>
              <a:gdLst/>
              <a:ahLst/>
              <a:cxnLst/>
              <a:rect l="l" t="t" r="r" b="b"/>
              <a:pathLst>
                <a:path w="3175" h="157479">
                  <a:moveTo>
                    <a:pt x="0" y="156972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156972"/>
                  </a:lnTo>
                  <a:lnTo>
                    <a:pt x="0" y="156972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2343645" y="5535167"/>
              <a:ext cx="334010" cy="478790"/>
            </a:xfrm>
            <a:custGeom>
              <a:avLst/>
              <a:gdLst/>
              <a:ahLst/>
              <a:cxnLst/>
              <a:rect l="l" t="t" r="r" b="b"/>
              <a:pathLst>
                <a:path w="334010" h="478789">
                  <a:moveTo>
                    <a:pt x="33401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478536"/>
                  </a:lnTo>
                  <a:lnTo>
                    <a:pt x="5080" y="478536"/>
                  </a:lnTo>
                  <a:lnTo>
                    <a:pt x="5080" y="4572"/>
                  </a:lnTo>
                  <a:lnTo>
                    <a:pt x="334010" y="4572"/>
                  </a:lnTo>
                  <a:lnTo>
                    <a:pt x="334010" y="0"/>
                  </a:lnTo>
                  <a:close/>
                </a:path>
              </a:pathLst>
            </a:custGeom>
            <a:solidFill>
              <a:srgbClr val="DB6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2680716" y="5535167"/>
              <a:ext cx="340360" cy="483234"/>
            </a:xfrm>
            <a:custGeom>
              <a:avLst/>
              <a:gdLst/>
              <a:ahLst/>
              <a:cxnLst/>
              <a:rect l="l" t="t" r="r" b="b"/>
              <a:pathLst>
                <a:path w="340360" h="483235">
                  <a:moveTo>
                    <a:pt x="0" y="483108"/>
                  </a:moveTo>
                  <a:lnTo>
                    <a:pt x="0" y="0"/>
                  </a:lnTo>
                  <a:lnTo>
                    <a:pt x="339851" y="0"/>
                  </a:lnTo>
                  <a:lnTo>
                    <a:pt x="339851" y="483108"/>
                  </a:lnTo>
                  <a:lnTo>
                    <a:pt x="0" y="483108"/>
                  </a:lnTo>
                  <a:close/>
                </a:path>
              </a:pathLst>
            </a:custGeom>
            <a:solidFill>
              <a:srgbClr val="D64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2685287" y="5530596"/>
              <a:ext cx="36830" cy="6350"/>
            </a:xfrm>
            <a:custGeom>
              <a:avLst/>
              <a:gdLst/>
              <a:ahLst/>
              <a:cxnLst/>
              <a:rect l="l" t="t" r="r" b="b"/>
              <a:pathLst>
                <a:path w="36830" h="6350">
                  <a:moveTo>
                    <a:pt x="0" y="6096"/>
                  </a:moveTo>
                  <a:lnTo>
                    <a:pt x="0" y="0"/>
                  </a:lnTo>
                  <a:lnTo>
                    <a:pt x="36576" y="0"/>
                  </a:lnTo>
                  <a:lnTo>
                    <a:pt x="36576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2720339" y="5530596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80" h="6350">
                  <a:moveTo>
                    <a:pt x="0" y="6096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2723387" y="5530596"/>
              <a:ext cx="292735" cy="6350"/>
            </a:xfrm>
            <a:custGeom>
              <a:avLst/>
              <a:gdLst/>
              <a:ahLst/>
              <a:cxnLst/>
              <a:rect l="l" t="t" r="r" b="b"/>
              <a:pathLst>
                <a:path w="292735" h="6350">
                  <a:moveTo>
                    <a:pt x="0" y="6096"/>
                  </a:moveTo>
                  <a:lnTo>
                    <a:pt x="0" y="0"/>
                  </a:lnTo>
                  <a:lnTo>
                    <a:pt x="292608" y="0"/>
                  </a:lnTo>
                  <a:lnTo>
                    <a:pt x="292608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2677667" y="5532119"/>
              <a:ext cx="7620" cy="3175"/>
            </a:xfrm>
            <a:custGeom>
              <a:avLst/>
              <a:gdLst/>
              <a:ahLst/>
              <a:cxnLst/>
              <a:rect l="l" t="t" r="r" b="b"/>
              <a:pathLst>
                <a:path w="7619" h="3175">
                  <a:moveTo>
                    <a:pt x="7619" y="3048"/>
                  </a:moveTo>
                  <a:lnTo>
                    <a:pt x="0" y="3048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3048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2677667" y="5535167"/>
              <a:ext cx="5080" cy="478790"/>
            </a:xfrm>
            <a:custGeom>
              <a:avLst/>
              <a:gdLst/>
              <a:ahLst/>
              <a:cxnLst/>
              <a:rect l="l" t="t" r="r" b="b"/>
              <a:pathLst>
                <a:path w="5080" h="478789">
                  <a:moveTo>
                    <a:pt x="0" y="478535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478535"/>
                  </a:lnTo>
                  <a:lnTo>
                    <a:pt x="0" y="478535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2681986" y="5535167"/>
              <a:ext cx="334010" cy="478790"/>
            </a:xfrm>
            <a:custGeom>
              <a:avLst/>
              <a:gdLst/>
              <a:ahLst/>
              <a:cxnLst/>
              <a:rect l="l" t="t" r="r" b="b"/>
              <a:pathLst>
                <a:path w="334010" h="478789">
                  <a:moveTo>
                    <a:pt x="33401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478536"/>
                  </a:lnTo>
                  <a:lnTo>
                    <a:pt x="3810" y="478536"/>
                  </a:lnTo>
                  <a:lnTo>
                    <a:pt x="3810" y="4572"/>
                  </a:lnTo>
                  <a:lnTo>
                    <a:pt x="334010" y="4572"/>
                  </a:lnTo>
                  <a:lnTo>
                    <a:pt x="334010" y="0"/>
                  </a:lnTo>
                  <a:close/>
                </a:path>
              </a:pathLst>
            </a:custGeom>
            <a:solidFill>
              <a:srgbClr val="DB6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2343912" y="6016752"/>
              <a:ext cx="676910" cy="242570"/>
            </a:xfrm>
            <a:custGeom>
              <a:avLst/>
              <a:gdLst/>
              <a:ahLst/>
              <a:cxnLst/>
              <a:rect l="l" t="t" r="r" b="b"/>
              <a:pathLst>
                <a:path w="676910" h="242570">
                  <a:moveTo>
                    <a:pt x="0" y="242316"/>
                  </a:moveTo>
                  <a:lnTo>
                    <a:pt x="0" y="0"/>
                  </a:lnTo>
                  <a:lnTo>
                    <a:pt x="676655" y="0"/>
                  </a:lnTo>
                  <a:lnTo>
                    <a:pt x="676655" y="242316"/>
                  </a:lnTo>
                  <a:lnTo>
                    <a:pt x="0" y="242316"/>
                  </a:lnTo>
                  <a:close/>
                </a:path>
              </a:pathLst>
            </a:custGeom>
            <a:solidFill>
              <a:srgbClr val="D64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2340864" y="6021323"/>
              <a:ext cx="5080" cy="154305"/>
            </a:xfrm>
            <a:custGeom>
              <a:avLst/>
              <a:gdLst/>
              <a:ahLst/>
              <a:cxnLst/>
              <a:rect l="l" t="t" r="r" b="b"/>
              <a:pathLst>
                <a:path w="5080" h="154304">
                  <a:moveTo>
                    <a:pt x="0" y="153924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153924"/>
                  </a:lnTo>
                  <a:lnTo>
                    <a:pt x="0" y="153924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2340864" y="6173723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80" h="6350">
                  <a:moveTo>
                    <a:pt x="0" y="6096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2340864" y="6178296"/>
              <a:ext cx="3175" cy="76200"/>
            </a:xfrm>
            <a:custGeom>
              <a:avLst/>
              <a:gdLst/>
              <a:ahLst/>
              <a:cxnLst/>
              <a:rect l="l" t="t" r="r" b="b"/>
              <a:pathLst>
                <a:path w="3175" h="76200">
                  <a:moveTo>
                    <a:pt x="0" y="76200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2340864" y="6013703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0" y="7619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7619"/>
                  </a:lnTo>
                  <a:lnTo>
                    <a:pt x="0" y="7619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2343912" y="6013703"/>
              <a:ext cx="335280" cy="5080"/>
            </a:xfrm>
            <a:custGeom>
              <a:avLst/>
              <a:gdLst/>
              <a:ahLst/>
              <a:cxnLst/>
              <a:rect l="l" t="t" r="r" b="b"/>
              <a:pathLst>
                <a:path w="335280" h="5079">
                  <a:moveTo>
                    <a:pt x="0" y="4572"/>
                  </a:moveTo>
                  <a:lnTo>
                    <a:pt x="0" y="0"/>
                  </a:lnTo>
                  <a:lnTo>
                    <a:pt x="335280" y="0"/>
                  </a:lnTo>
                  <a:lnTo>
                    <a:pt x="335280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2677667" y="6013703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80" h="5079">
                  <a:moveTo>
                    <a:pt x="0" y="4572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2680716" y="6013703"/>
              <a:ext cx="335280" cy="5080"/>
            </a:xfrm>
            <a:custGeom>
              <a:avLst/>
              <a:gdLst/>
              <a:ahLst/>
              <a:cxnLst/>
              <a:rect l="l" t="t" r="r" b="b"/>
              <a:pathLst>
                <a:path w="335280" h="5079">
                  <a:moveTo>
                    <a:pt x="0" y="4572"/>
                  </a:moveTo>
                  <a:lnTo>
                    <a:pt x="0" y="0"/>
                  </a:lnTo>
                  <a:lnTo>
                    <a:pt x="335280" y="0"/>
                  </a:lnTo>
                  <a:lnTo>
                    <a:pt x="335280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2344166" y="6018288"/>
              <a:ext cx="671830" cy="236220"/>
            </a:xfrm>
            <a:custGeom>
              <a:avLst/>
              <a:gdLst/>
              <a:ahLst/>
              <a:cxnLst/>
              <a:rect l="l" t="t" r="r" b="b"/>
              <a:pathLst>
                <a:path w="671830" h="236220">
                  <a:moveTo>
                    <a:pt x="67183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236220"/>
                  </a:lnTo>
                  <a:lnTo>
                    <a:pt x="3810" y="236220"/>
                  </a:lnTo>
                  <a:lnTo>
                    <a:pt x="3810" y="3048"/>
                  </a:lnTo>
                  <a:lnTo>
                    <a:pt x="671830" y="3048"/>
                  </a:lnTo>
                  <a:lnTo>
                    <a:pt x="671830" y="0"/>
                  </a:lnTo>
                  <a:close/>
                </a:path>
              </a:pathLst>
            </a:custGeom>
            <a:solidFill>
              <a:srgbClr val="DB6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2343912" y="6257544"/>
              <a:ext cx="676910" cy="243840"/>
            </a:xfrm>
            <a:custGeom>
              <a:avLst/>
              <a:gdLst/>
              <a:ahLst/>
              <a:cxnLst/>
              <a:rect l="l" t="t" r="r" b="b"/>
              <a:pathLst>
                <a:path w="676910" h="243839">
                  <a:moveTo>
                    <a:pt x="0" y="243839"/>
                  </a:moveTo>
                  <a:lnTo>
                    <a:pt x="0" y="0"/>
                  </a:lnTo>
                  <a:lnTo>
                    <a:pt x="676655" y="0"/>
                  </a:lnTo>
                  <a:lnTo>
                    <a:pt x="676655" y="243839"/>
                  </a:lnTo>
                  <a:lnTo>
                    <a:pt x="0" y="243839"/>
                  </a:lnTo>
                  <a:close/>
                </a:path>
              </a:pathLst>
            </a:custGeom>
            <a:solidFill>
              <a:srgbClr val="D64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2340864" y="6262116"/>
              <a:ext cx="3175" cy="238125"/>
            </a:xfrm>
            <a:custGeom>
              <a:avLst/>
              <a:gdLst/>
              <a:ahLst/>
              <a:cxnLst/>
              <a:rect l="l" t="t" r="r" b="b"/>
              <a:pathLst>
                <a:path w="3175" h="238125">
                  <a:moveTo>
                    <a:pt x="0" y="237744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237744"/>
                  </a:lnTo>
                  <a:lnTo>
                    <a:pt x="0" y="237744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2340864" y="6254496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0" y="7619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7619"/>
                  </a:lnTo>
                  <a:lnTo>
                    <a:pt x="0" y="7619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2343912" y="6254496"/>
              <a:ext cx="672465" cy="5080"/>
            </a:xfrm>
            <a:custGeom>
              <a:avLst/>
              <a:gdLst/>
              <a:ahLst/>
              <a:cxnLst/>
              <a:rect l="l" t="t" r="r" b="b"/>
              <a:pathLst>
                <a:path w="672464" h="5079">
                  <a:moveTo>
                    <a:pt x="0" y="4571"/>
                  </a:moveTo>
                  <a:lnTo>
                    <a:pt x="0" y="0"/>
                  </a:lnTo>
                  <a:lnTo>
                    <a:pt x="672083" y="0"/>
                  </a:lnTo>
                  <a:lnTo>
                    <a:pt x="672083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2344166" y="6259080"/>
              <a:ext cx="671830" cy="241300"/>
            </a:xfrm>
            <a:custGeom>
              <a:avLst/>
              <a:gdLst/>
              <a:ahLst/>
              <a:cxnLst/>
              <a:rect l="l" t="t" r="r" b="b"/>
              <a:pathLst>
                <a:path w="671830" h="241300">
                  <a:moveTo>
                    <a:pt x="671830" y="237744"/>
                  </a:moveTo>
                  <a:lnTo>
                    <a:pt x="4318" y="237744"/>
                  </a:lnTo>
                  <a:lnTo>
                    <a:pt x="4318" y="240792"/>
                  </a:lnTo>
                  <a:lnTo>
                    <a:pt x="671830" y="240792"/>
                  </a:lnTo>
                  <a:lnTo>
                    <a:pt x="671830" y="237744"/>
                  </a:lnTo>
                  <a:close/>
                </a:path>
                <a:path w="671830" h="241300">
                  <a:moveTo>
                    <a:pt x="67183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240792"/>
                  </a:lnTo>
                  <a:lnTo>
                    <a:pt x="3810" y="240792"/>
                  </a:lnTo>
                  <a:lnTo>
                    <a:pt x="3810" y="3048"/>
                  </a:lnTo>
                  <a:lnTo>
                    <a:pt x="671830" y="3048"/>
                  </a:lnTo>
                  <a:lnTo>
                    <a:pt x="671830" y="0"/>
                  </a:lnTo>
                  <a:close/>
                </a:path>
              </a:pathLst>
            </a:custGeom>
            <a:solidFill>
              <a:srgbClr val="DB62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3019044" y="1409700"/>
              <a:ext cx="530860" cy="309880"/>
            </a:xfrm>
            <a:custGeom>
              <a:avLst/>
              <a:gdLst/>
              <a:ahLst/>
              <a:cxnLst/>
              <a:rect l="l" t="t" r="r" b="b"/>
              <a:pathLst>
                <a:path w="530860" h="309880">
                  <a:moveTo>
                    <a:pt x="0" y="309371"/>
                  </a:moveTo>
                  <a:lnTo>
                    <a:pt x="0" y="0"/>
                  </a:lnTo>
                  <a:lnTo>
                    <a:pt x="530351" y="0"/>
                  </a:lnTo>
                  <a:lnTo>
                    <a:pt x="530351" y="309371"/>
                  </a:lnTo>
                  <a:lnTo>
                    <a:pt x="0" y="309371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3015996" y="1411224"/>
              <a:ext cx="3175" cy="303530"/>
            </a:xfrm>
            <a:custGeom>
              <a:avLst/>
              <a:gdLst/>
              <a:ahLst/>
              <a:cxnLst/>
              <a:rect l="l" t="t" r="r" b="b"/>
              <a:pathLst>
                <a:path w="3175" h="303530">
                  <a:moveTo>
                    <a:pt x="0" y="303275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303275"/>
                  </a:lnTo>
                  <a:lnTo>
                    <a:pt x="0" y="303275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3019031" y="1411223"/>
              <a:ext cx="525780" cy="303530"/>
            </a:xfrm>
            <a:custGeom>
              <a:avLst/>
              <a:gdLst/>
              <a:ahLst/>
              <a:cxnLst/>
              <a:rect l="l" t="t" r="r" b="b"/>
              <a:pathLst>
                <a:path w="525779" h="303530">
                  <a:moveTo>
                    <a:pt x="52578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303276"/>
                  </a:lnTo>
                  <a:lnTo>
                    <a:pt x="2540" y="303276"/>
                  </a:lnTo>
                  <a:lnTo>
                    <a:pt x="2540" y="3048"/>
                  </a:lnTo>
                  <a:lnTo>
                    <a:pt x="525780" y="3048"/>
                  </a:lnTo>
                  <a:lnTo>
                    <a:pt x="525780" y="0"/>
                  </a:lnTo>
                  <a:close/>
                </a:path>
              </a:pathLst>
            </a:custGeom>
            <a:solidFill>
              <a:srgbClr val="679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3019044" y="1717548"/>
              <a:ext cx="530860" cy="307975"/>
            </a:xfrm>
            <a:custGeom>
              <a:avLst/>
              <a:gdLst/>
              <a:ahLst/>
              <a:cxnLst/>
              <a:rect l="l" t="t" r="r" b="b"/>
              <a:pathLst>
                <a:path w="530860" h="307975">
                  <a:moveTo>
                    <a:pt x="0" y="307847"/>
                  </a:moveTo>
                  <a:lnTo>
                    <a:pt x="0" y="0"/>
                  </a:lnTo>
                  <a:lnTo>
                    <a:pt x="530351" y="0"/>
                  </a:lnTo>
                  <a:lnTo>
                    <a:pt x="530351" y="307847"/>
                  </a:lnTo>
                  <a:lnTo>
                    <a:pt x="0" y="307847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3014471" y="1720595"/>
              <a:ext cx="6350" cy="253365"/>
            </a:xfrm>
            <a:custGeom>
              <a:avLst/>
              <a:gdLst/>
              <a:ahLst/>
              <a:cxnLst/>
              <a:rect l="l" t="t" r="r" b="b"/>
              <a:pathLst>
                <a:path w="6350" h="253364">
                  <a:moveTo>
                    <a:pt x="0" y="252983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252983"/>
                  </a:lnTo>
                  <a:lnTo>
                    <a:pt x="0" y="252983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3014471" y="1972055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80">
                  <a:moveTo>
                    <a:pt x="0" y="4572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3015996" y="1976628"/>
              <a:ext cx="3175" cy="45720"/>
            </a:xfrm>
            <a:custGeom>
              <a:avLst/>
              <a:gdLst/>
              <a:ahLst/>
              <a:cxnLst/>
              <a:rect l="l" t="t" r="r" b="b"/>
              <a:pathLst>
                <a:path w="3175" h="45719">
                  <a:moveTo>
                    <a:pt x="0" y="45720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45720"/>
                  </a:lnTo>
                  <a:lnTo>
                    <a:pt x="0" y="45720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3015996" y="1714500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19">
                  <a:moveTo>
                    <a:pt x="0" y="7620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3019044" y="1712975"/>
              <a:ext cx="525780" cy="6350"/>
            </a:xfrm>
            <a:custGeom>
              <a:avLst/>
              <a:gdLst/>
              <a:ahLst/>
              <a:cxnLst/>
              <a:rect l="l" t="t" r="r" b="b"/>
              <a:pathLst>
                <a:path w="525779" h="6350">
                  <a:moveTo>
                    <a:pt x="0" y="6096"/>
                  </a:moveTo>
                  <a:lnTo>
                    <a:pt x="0" y="0"/>
                  </a:lnTo>
                  <a:lnTo>
                    <a:pt x="525779" y="0"/>
                  </a:lnTo>
                  <a:lnTo>
                    <a:pt x="525779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3019031" y="1717560"/>
              <a:ext cx="525780" cy="304800"/>
            </a:xfrm>
            <a:custGeom>
              <a:avLst/>
              <a:gdLst/>
              <a:ahLst/>
              <a:cxnLst/>
              <a:rect l="l" t="t" r="r" b="b"/>
              <a:pathLst>
                <a:path w="525779" h="304800">
                  <a:moveTo>
                    <a:pt x="52578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304800"/>
                  </a:lnTo>
                  <a:lnTo>
                    <a:pt x="2540" y="304800"/>
                  </a:lnTo>
                  <a:lnTo>
                    <a:pt x="2540" y="4572"/>
                  </a:lnTo>
                  <a:lnTo>
                    <a:pt x="525780" y="4572"/>
                  </a:lnTo>
                  <a:lnTo>
                    <a:pt x="525780" y="0"/>
                  </a:lnTo>
                  <a:close/>
                </a:path>
              </a:pathLst>
            </a:custGeom>
            <a:solidFill>
              <a:srgbClr val="679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3019044" y="2023871"/>
              <a:ext cx="530860" cy="309880"/>
            </a:xfrm>
            <a:custGeom>
              <a:avLst/>
              <a:gdLst/>
              <a:ahLst/>
              <a:cxnLst/>
              <a:rect l="l" t="t" r="r" b="b"/>
              <a:pathLst>
                <a:path w="530860" h="309880">
                  <a:moveTo>
                    <a:pt x="0" y="309372"/>
                  </a:moveTo>
                  <a:lnTo>
                    <a:pt x="0" y="0"/>
                  </a:lnTo>
                  <a:lnTo>
                    <a:pt x="530351" y="0"/>
                  </a:lnTo>
                  <a:lnTo>
                    <a:pt x="530351" y="309372"/>
                  </a:lnTo>
                  <a:lnTo>
                    <a:pt x="0" y="309372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3015996" y="2028444"/>
              <a:ext cx="3175" cy="300355"/>
            </a:xfrm>
            <a:custGeom>
              <a:avLst/>
              <a:gdLst/>
              <a:ahLst/>
              <a:cxnLst/>
              <a:rect l="l" t="t" r="r" b="b"/>
              <a:pathLst>
                <a:path w="3175" h="300355">
                  <a:moveTo>
                    <a:pt x="0" y="300228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300228"/>
                  </a:lnTo>
                  <a:lnTo>
                    <a:pt x="0" y="300228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3015996" y="2022348"/>
              <a:ext cx="3175" cy="6350"/>
            </a:xfrm>
            <a:custGeom>
              <a:avLst/>
              <a:gdLst/>
              <a:ahLst/>
              <a:cxnLst/>
              <a:rect l="l" t="t" r="r" b="b"/>
              <a:pathLst>
                <a:path w="3175" h="6350">
                  <a:moveTo>
                    <a:pt x="0" y="6095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3019044" y="2020824"/>
              <a:ext cx="525780" cy="5080"/>
            </a:xfrm>
            <a:custGeom>
              <a:avLst/>
              <a:gdLst/>
              <a:ahLst/>
              <a:cxnLst/>
              <a:rect l="l" t="t" r="r" b="b"/>
              <a:pathLst>
                <a:path w="525779" h="5080">
                  <a:moveTo>
                    <a:pt x="0" y="4571"/>
                  </a:moveTo>
                  <a:lnTo>
                    <a:pt x="0" y="0"/>
                  </a:lnTo>
                  <a:lnTo>
                    <a:pt x="525779" y="0"/>
                  </a:lnTo>
                  <a:lnTo>
                    <a:pt x="525779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3019031" y="2025395"/>
              <a:ext cx="525780" cy="303530"/>
            </a:xfrm>
            <a:custGeom>
              <a:avLst/>
              <a:gdLst/>
              <a:ahLst/>
              <a:cxnLst/>
              <a:rect l="l" t="t" r="r" b="b"/>
              <a:pathLst>
                <a:path w="525779" h="303530">
                  <a:moveTo>
                    <a:pt x="52578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303276"/>
                  </a:lnTo>
                  <a:lnTo>
                    <a:pt x="2540" y="303276"/>
                  </a:lnTo>
                  <a:lnTo>
                    <a:pt x="2540" y="3048"/>
                  </a:lnTo>
                  <a:lnTo>
                    <a:pt x="525780" y="3048"/>
                  </a:lnTo>
                  <a:lnTo>
                    <a:pt x="525780" y="0"/>
                  </a:lnTo>
                  <a:close/>
                </a:path>
              </a:pathLst>
            </a:custGeom>
            <a:solidFill>
              <a:srgbClr val="679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3019044" y="2331720"/>
              <a:ext cx="530860" cy="309880"/>
            </a:xfrm>
            <a:custGeom>
              <a:avLst/>
              <a:gdLst/>
              <a:ahLst/>
              <a:cxnLst/>
              <a:rect l="l" t="t" r="r" b="b"/>
              <a:pathLst>
                <a:path w="530860" h="309880">
                  <a:moveTo>
                    <a:pt x="0" y="309371"/>
                  </a:moveTo>
                  <a:lnTo>
                    <a:pt x="0" y="0"/>
                  </a:lnTo>
                  <a:lnTo>
                    <a:pt x="530351" y="0"/>
                  </a:lnTo>
                  <a:lnTo>
                    <a:pt x="530351" y="309371"/>
                  </a:lnTo>
                  <a:lnTo>
                    <a:pt x="0" y="309371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3014471" y="2334767"/>
              <a:ext cx="6350" cy="169545"/>
            </a:xfrm>
            <a:custGeom>
              <a:avLst/>
              <a:gdLst/>
              <a:ahLst/>
              <a:cxnLst/>
              <a:rect l="l" t="t" r="r" b="b"/>
              <a:pathLst>
                <a:path w="6350" h="169544">
                  <a:moveTo>
                    <a:pt x="0" y="169164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169164"/>
                  </a:lnTo>
                  <a:lnTo>
                    <a:pt x="0" y="169164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3014471" y="2502408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6095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3015996" y="2506980"/>
              <a:ext cx="3175" cy="129539"/>
            </a:xfrm>
            <a:custGeom>
              <a:avLst/>
              <a:gdLst/>
              <a:ahLst/>
              <a:cxnLst/>
              <a:rect l="l" t="t" r="r" b="b"/>
              <a:pathLst>
                <a:path w="3175" h="129539">
                  <a:moveTo>
                    <a:pt x="0" y="129540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129540"/>
                  </a:lnTo>
                  <a:lnTo>
                    <a:pt x="0" y="129540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3015996" y="2328672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19">
                  <a:moveTo>
                    <a:pt x="0" y="7620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3019044" y="2328672"/>
              <a:ext cx="525780" cy="5080"/>
            </a:xfrm>
            <a:custGeom>
              <a:avLst/>
              <a:gdLst/>
              <a:ahLst/>
              <a:cxnLst/>
              <a:rect l="l" t="t" r="r" b="b"/>
              <a:pathLst>
                <a:path w="525779" h="5080">
                  <a:moveTo>
                    <a:pt x="0" y="4572"/>
                  </a:moveTo>
                  <a:lnTo>
                    <a:pt x="0" y="0"/>
                  </a:lnTo>
                  <a:lnTo>
                    <a:pt x="525779" y="0"/>
                  </a:lnTo>
                  <a:lnTo>
                    <a:pt x="525779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3019031" y="2333243"/>
              <a:ext cx="525780" cy="303530"/>
            </a:xfrm>
            <a:custGeom>
              <a:avLst/>
              <a:gdLst/>
              <a:ahLst/>
              <a:cxnLst/>
              <a:rect l="l" t="t" r="r" b="b"/>
              <a:pathLst>
                <a:path w="525779" h="303530">
                  <a:moveTo>
                    <a:pt x="52578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303276"/>
                  </a:lnTo>
                  <a:lnTo>
                    <a:pt x="2540" y="303276"/>
                  </a:lnTo>
                  <a:lnTo>
                    <a:pt x="2540" y="3048"/>
                  </a:lnTo>
                  <a:lnTo>
                    <a:pt x="525780" y="3048"/>
                  </a:lnTo>
                  <a:lnTo>
                    <a:pt x="525780" y="0"/>
                  </a:lnTo>
                  <a:close/>
                </a:path>
              </a:pathLst>
            </a:custGeom>
            <a:solidFill>
              <a:srgbClr val="679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3019044" y="2639567"/>
              <a:ext cx="530860" cy="307975"/>
            </a:xfrm>
            <a:custGeom>
              <a:avLst/>
              <a:gdLst/>
              <a:ahLst/>
              <a:cxnLst/>
              <a:rect l="l" t="t" r="r" b="b"/>
              <a:pathLst>
                <a:path w="530860" h="307975">
                  <a:moveTo>
                    <a:pt x="0" y="307848"/>
                  </a:moveTo>
                  <a:lnTo>
                    <a:pt x="0" y="0"/>
                  </a:lnTo>
                  <a:lnTo>
                    <a:pt x="530351" y="0"/>
                  </a:lnTo>
                  <a:lnTo>
                    <a:pt x="530351" y="307848"/>
                  </a:lnTo>
                  <a:lnTo>
                    <a:pt x="0" y="307848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3015996" y="2644140"/>
              <a:ext cx="3175" cy="299085"/>
            </a:xfrm>
            <a:custGeom>
              <a:avLst/>
              <a:gdLst/>
              <a:ahLst/>
              <a:cxnLst/>
              <a:rect l="l" t="t" r="r" b="b"/>
              <a:pathLst>
                <a:path w="3175" h="299085">
                  <a:moveTo>
                    <a:pt x="0" y="298704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298704"/>
                  </a:lnTo>
                  <a:lnTo>
                    <a:pt x="0" y="298704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3015996" y="2636519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19">
                  <a:moveTo>
                    <a:pt x="0" y="7620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3019044" y="2634996"/>
              <a:ext cx="525780" cy="6350"/>
            </a:xfrm>
            <a:custGeom>
              <a:avLst/>
              <a:gdLst/>
              <a:ahLst/>
              <a:cxnLst/>
              <a:rect l="l" t="t" r="r" b="b"/>
              <a:pathLst>
                <a:path w="525779" h="6350">
                  <a:moveTo>
                    <a:pt x="0" y="6095"/>
                  </a:moveTo>
                  <a:lnTo>
                    <a:pt x="0" y="0"/>
                  </a:lnTo>
                  <a:lnTo>
                    <a:pt x="525779" y="0"/>
                  </a:lnTo>
                  <a:lnTo>
                    <a:pt x="525779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3019031" y="2639567"/>
              <a:ext cx="525780" cy="303530"/>
            </a:xfrm>
            <a:custGeom>
              <a:avLst/>
              <a:gdLst/>
              <a:ahLst/>
              <a:cxnLst/>
              <a:rect l="l" t="t" r="r" b="b"/>
              <a:pathLst>
                <a:path w="525779" h="303530">
                  <a:moveTo>
                    <a:pt x="52578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303276"/>
                  </a:lnTo>
                  <a:lnTo>
                    <a:pt x="2540" y="303276"/>
                  </a:lnTo>
                  <a:lnTo>
                    <a:pt x="2540" y="4572"/>
                  </a:lnTo>
                  <a:lnTo>
                    <a:pt x="525780" y="4572"/>
                  </a:lnTo>
                  <a:lnTo>
                    <a:pt x="525780" y="0"/>
                  </a:lnTo>
                  <a:close/>
                </a:path>
              </a:pathLst>
            </a:custGeom>
            <a:solidFill>
              <a:srgbClr val="679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3019044" y="2945891"/>
              <a:ext cx="530860" cy="309880"/>
            </a:xfrm>
            <a:custGeom>
              <a:avLst/>
              <a:gdLst/>
              <a:ahLst/>
              <a:cxnLst/>
              <a:rect l="l" t="t" r="r" b="b"/>
              <a:pathLst>
                <a:path w="530860" h="309879">
                  <a:moveTo>
                    <a:pt x="0" y="309372"/>
                  </a:moveTo>
                  <a:lnTo>
                    <a:pt x="0" y="0"/>
                  </a:lnTo>
                  <a:lnTo>
                    <a:pt x="530351" y="0"/>
                  </a:lnTo>
                  <a:lnTo>
                    <a:pt x="530351" y="309372"/>
                  </a:lnTo>
                  <a:lnTo>
                    <a:pt x="0" y="309372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3014471" y="2950464"/>
              <a:ext cx="6350" cy="50800"/>
            </a:xfrm>
            <a:custGeom>
              <a:avLst/>
              <a:gdLst/>
              <a:ahLst/>
              <a:cxnLst/>
              <a:rect l="l" t="t" r="r" b="b"/>
              <a:pathLst>
                <a:path w="6350" h="50800">
                  <a:moveTo>
                    <a:pt x="0" y="50291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50291"/>
                  </a:lnTo>
                  <a:lnTo>
                    <a:pt x="0" y="50291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3014471" y="2999232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80">
                  <a:moveTo>
                    <a:pt x="0" y="4571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3015996" y="3003803"/>
              <a:ext cx="3175" cy="247015"/>
            </a:xfrm>
            <a:custGeom>
              <a:avLst/>
              <a:gdLst/>
              <a:ahLst/>
              <a:cxnLst/>
              <a:rect l="l" t="t" r="r" b="b"/>
              <a:pathLst>
                <a:path w="3175" h="247014">
                  <a:moveTo>
                    <a:pt x="0" y="246887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246887"/>
                  </a:lnTo>
                  <a:lnTo>
                    <a:pt x="0" y="246887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3015996" y="2942843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19">
                  <a:moveTo>
                    <a:pt x="0" y="7620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3019044" y="2942843"/>
              <a:ext cx="525780" cy="5080"/>
            </a:xfrm>
            <a:custGeom>
              <a:avLst/>
              <a:gdLst/>
              <a:ahLst/>
              <a:cxnLst/>
              <a:rect l="l" t="t" r="r" b="b"/>
              <a:pathLst>
                <a:path w="525779" h="5080">
                  <a:moveTo>
                    <a:pt x="0" y="4572"/>
                  </a:moveTo>
                  <a:lnTo>
                    <a:pt x="0" y="0"/>
                  </a:lnTo>
                  <a:lnTo>
                    <a:pt x="525779" y="0"/>
                  </a:lnTo>
                  <a:lnTo>
                    <a:pt x="525779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3019031" y="2947415"/>
              <a:ext cx="525780" cy="303530"/>
            </a:xfrm>
            <a:custGeom>
              <a:avLst/>
              <a:gdLst/>
              <a:ahLst/>
              <a:cxnLst/>
              <a:rect l="l" t="t" r="r" b="b"/>
              <a:pathLst>
                <a:path w="525779" h="303530">
                  <a:moveTo>
                    <a:pt x="52578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303276"/>
                  </a:lnTo>
                  <a:lnTo>
                    <a:pt x="2540" y="303276"/>
                  </a:lnTo>
                  <a:lnTo>
                    <a:pt x="2540" y="3048"/>
                  </a:lnTo>
                  <a:lnTo>
                    <a:pt x="525780" y="3048"/>
                  </a:lnTo>
                  <a:lnTo>
                    <a:pt x="525780" y="0"/>
                  </a:lnTo>
                  <a:close/>
                </a:path>
              </a:pathLst>
            </a:custGeom>
            <a:solidFill>
              <a:srgbClr val="679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3547871" y="1409700"/>
              <a:ext cx="530860" cy="309880"/>
            </a:xfrm>
            <a:custGeom>
              <a:avLst/>
              <a:gdLst/>
              <a:ahLst/>
              <a:cxnLst/>
              <a:rect l="l" t="t" r="r" b="b"/>
              <a:pathLst>
                <a:path w="530860" h="309880">
                  <a:moveTo>
                    <a:pt x="0" y="309371"/>
                  </a:moveTo>
                  <a:lnTo>
                    <a:pt x="0" y="0"/>
                  </a:lnTo>
                  <a:lnTo>
                    <a:pt x="530351" y="0"/>
                  </a:lnTo>
                  <a:lnTo>
                    <a:pt x="530351" y="309371"/>
                  </a:lnTo>
                  <a:lnTo>
                    <a:pt x="0" y="309371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3543300" y="1409700"/>
              <a:ext cx="6350" cy="304800"/>
            </a:xfrm>
            <a:custGeom>
              <a:avLst/>
              <a:gdLst/>
              <a:ahLst/>
              <a:cxnLst/>
              <a:rect l="l" t="t" r="r" b="b"/>
              <a:pathLst>
                <a:path w="6350" h="304800">
                  <a:moveTo>
                    <a:pt x="0" y="304800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304800"/>
                  </a:lnTo>
                  <a:lnTo>
                    <a:pt x="0" y="304800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3547859" y="1411223"/>
              <a:ext cx="525780" cy="303530"/>
            </a:xfrm>
            <a:custGeom>
              <a:avLst/>
              <a:gdLst/>
              <a:ahLst/>
              <a:cxnLst/>
              <a:rect l="l" t="t" r="r" b="b"/>
              <a:pathLst>
                <a:path w="525779" h="303530">
                  <a:moveTo>
                    <a:pt x="52578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303276"/>
                  </a:lnTo>
                  <a:lnTo>
                    <a:pt x="5080" y="303276"/>
                  </a:lnTo>
                  <a:lnTo>
                    <a:pt x="5080" y="3048"/>
                  </a:lnTo>
                  <a:lnTo>
                    <a:pt x="525780" y="3048"/>
                  </a:lnTo>
                  <a:lnTo>
                    <a:pt x="525780" y="0"/>
                  </a:lnTo>
                  <a:close/>
                </a:path>
              </a:pathLst>
            </a:custGeom>
            <a:solidFill>
              <a:srgbClr val="679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3547871" y="1717548"/>
              <a:ext cx="530860" cy="307975"/>
            </a:xfrm>
            <a:custGeom>
              <a:avLst/>
              <a:gdLst/>
              <a:ahLst/>
              <a:cxnLst/>
              <a:rect l="l" t="t" r="r" b="b"/>
              <a:pathLst>
                <a:path w="530860" h="307975">
                  <a:moveTo>
                    <a:pt x="0" y="307847"/>
                  </a:moveTo>
                  <a:lnTo>
                    <a:pt x="0" y="0"/>
                  </a:lnTo>
                  <a:lnTo>
                    <a:pt x="530351" y="0"/>
                  </a:lnTo>
                  <a:lnTo>
                    <a:pt x="530351" y="307847"/>
                  </a:lnTo>
                  <a:lnTo>
                    <a:pt x="0" y="307847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3543300" y="1720595"/>
              <a:ext cx="6350" cy="302260"/>
            </a:xfrm>
            <a:custGeom>
              <a:avLst/>
              <a:gdLst/>
              <a:ahLst/>
              <a:cxnLst/>
              <a:rect l="l" t="t" r="r" b="b"/>
              <a:pathLst>
                <a:path w="6350" h="302260">
                  <a:moveTo>
                    <a:pt x="0" y="301752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301752"/>
                  </a:lnTo>
                  <a:lnTo>
                    <a:pt x="0" y="301752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3543300" y="1712975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6096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AAB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3543300" y="1717548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80">
                  <a:moveTo>
                    <a:pt x="0" y="4571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97B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object 543"/>
            <p:cNvSpPr/>
            <p:nvPr/>
          </p:nvSpPr>
          <p:spPr>
            <a:xfrm>
              <a:off x="3547871" y="1712975"/>
              <a:ext cx="527685" cy="6350"/>
            </a:xfrm>
            <a:custGeom>
              <a:avLst/>
              <a:gdLst/>
              <a:ahLst/>
              <a:cxnLst/>
              <a:rect l="l" t="t" r="r" b="b"/>
              <a:pathLst>
                <a:path w="527685" h="6350">
                  <a:moveTo>
                    <a:pt x="0" y="6096"/>
                  </a:moveTo>
                  <a:lnTo>
                    <a:pt x="0" y="0"/>
                  </a:lnTo>
                  <a:lnTo>
                    <a:pt x="527304" y="0"/>
                  </a:lnTo>
                  <a:lnTo>
                    <a:pt x="527304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4" name="object 544"/>
            <p:cNvSpPr/>
            <p:nvPr/>
          </p:nvSpPr>
          <p:spPr>
            <a:xfrm>
              <a:off x="3547859" y="1717560"/>
              <a:ext cx="525780" cy="304800"/>
            </a:xfrm>
            <a:custGeom>
              <a:avLst/>
              <a:gdLst/>
              <a:ahLst/>
              <a:cxnLst/>
              <a:rect l="l" t="t" r="r" b="b"/>
              <a:pathLst>
                <a:path w="525779" h="304800">
                  <a:moveTo>
                    <a:pt x="52578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304800"/>
                  </a:lnTo>
                  <a:lnTo>
                    <a:pt x="5080" y="304800"/>
                  </a:lnTo>
                  <a:lnTo>
                    <a:pt x="5080" y="4572"/>
                  </a:lnTo>
                  <a:lnTo>
                    <a:pt x="525780" y="4572"/>
                  </a:lnTo>
                  <a:lnTo>
                    <a:pt x="525780" y="0"/>
                  </a:lnTo>
                  <a:close/>
                </a:path>
              </a:pathLst>
            </a:custGeom>
            <a:solidFill>
              <a:srgbClr val="679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545"/>
            <p:cNvSpPr/>
            <p:nvPr/>
          </p:nvSpPr>
          <p:spPr>
            <a:xfrm>
              <a:off x="3547871" y="2023871"/>
              <a:ext cx="530860" cy="309880"/>
            </a:xfrm>
            <a:custGeom>
              <a:avLst/>
              <a:gdLst/>
              <a:ahLst/>
              <a:cxnLst/>
              <a:rect l="l" t="t" r="r" b="b"/>
              <a:pathLst>
                <a:path w="530860" h="309880">
                  <a:moveTo>
                    <a:pt x="0" y="309372"/>
                  </a:moveTo>
                  <a:lnTo>
                    <a:pt x="0" y="0"/>
                  </a:lnTo>
                  <a:lnTo>
                    <a:pt x="530351" y="0"/>
                  </a:lnTo>
                  <a:lnTo>
                    <a:pt x="530351" y="309372"/>
                  </a:lnTo>
                  <a:lnTo>
                    <a:pt x="0" y="309372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object 546"/>
            <p:cNvSpPr/>
            <p:nvPr/>
          </p:nvSpPr>
          <p:spPr>
            <a:xfrm>
              <a:off x="3543300" y="2028444"/>
              <a:ext cx="6350" cy="302260"/>
            </a:xfrm>
            <a:custGeom>
              <a:avLst/>
              <a:gdLst/>
              <a:ahLst/>
              <a:cxnLst/>
              <a:rect l="l" t="t" r="r" b="b"/>
              <a:pathLst>
                <a:path w="6350" h="302260">
                  <a:moveTo>
                    <a:pt x="0" y="301751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301751"/>
                  </a:lnTo>
                  <a:lnTo>
                    <a:pt x="0" y="301751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7" name="object 547"/>
            <p:cNvSpPr/>
            <p:nvPr/>
          </p:nvSpPr>
          <p:spPr>
            <a:xfrm>
              <a:off x="3544823" y="2022348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3048" y="3047"/>
                  </a:moveTo>
                  <a:lnTo>
                    <a:pt x="0" y="3047"/>
                  </a:lnTo>
                  <a:lnTo>
                    <a:pt x="0" y="0"/>
                  </a:lnTo>
                  <a:lnTo>
                    <a:pt x="3048" y="0"/>
                  </a:lnTo>
                  <a:lnTo>
                    <a:pt x="3048" y="3047"/>
                  </a:lnTo>
                  <a:close/>
                </a:path>
              </a:pathLst>
            </a:custGeom>
            <a:solidFill>
              <a:srgbClr val="AAB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8" name="object 548"/>
            <p:cNvSpPr/>
            <p:nvPr/>
          </p:nvSpPr>
          <p:spPr>
            <a:xfrm>
              <a:off x="3544823" y="2025395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3048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3048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97B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9" name="object 549"/>
            <p:cNvSpPr/>
            <p:nvPr/>
          </p:nvSpPr>
          <p:spPr>
            <a:xfrm>
              <a:off x="3547871" y="2020824"/>
              <a:ext cx="527685" cy="5080"/>
            </a:xfrm>
            <a:custGeom>
              <a:avLst/>
              <a:gdLst/>
              <a:ahLst/>
              <a:cxnLst/>
              <a:rect l="l" t="t" r="r" b="b"/>
              <a:pathLst>
                <a:path w="527685" h="5080">
                  <a:moveTo>
                    <a:pt x="0" y="4571"/>
                  </a:moveTo>
                  <a:lnTo>
                    <a:pt x="0" y="0"/>
                  </a:lnTo>
                  <a:lnTo>
                    <a:pt x="527304" y="0"/>
                  </a:lnTo>
                  <a:lnTo>
                    <a:pt x="527304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0" name="object 550"/>
            <p:cNvSpPr/>
            <p:nvPr/>
          </p:nvSpPr>
          <p:spPr>
            <a:xfrm>
              <a:off x="3547859" y="2025395"/>
              <a:ext cx="525780" cy="303530"/>
            </a:xfrm>
            <a:custGeom>
              <a:avLst/>
              <a:gdLst/>
              <a:ahLst/>
              <a:cxnLst/>
              <a:rect l="l" t="t" r="r" b="b"/>
              <a:pathLst>
                <a:path w="525779" h="303530">
                  <a:moveTo>
                    <a:pt x="52578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303276"/>
                  </a:lnTo>
                  <a:lnTo>
                    <a:pt x="5080" y="303276"/>
                  </a:lnTo>
                  <a:lnTo>
                    <a:pt x="5080" y="3048"/>
                  </a:lnTo>
                  <a:lnTo>
                    <a:pt x="525780" y="3048"/>
                  </a:lnTo>
                  <a:lnTo>
                    <a:pt x="525780" y="0"/>
                  </a:lnTo>
                  <a:close/>
                </a:path>
              </a:pathLst>
            </a:custGeom>
            <a:solidFill>
              <a:srgbClr val="679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1" name="object 551"/>
            <p:cNvSpPr/>
            <p:nvPr/>
          </p:nvSpPr>
          <p:spPr>
            <a:xfrm>
              <a:off x="3547871" y="2331720"/>
              <a:ext cx="530860" cy="309880"/>
            </a:xfrm>
            <a:custGeom>
              <a:avLst/>
              <a:gdLst/>
              <a:ahLst/>
              <a:cxnLst/>
              <a:rect l="l" t="t" r="r" b="b"/>
              <a:pathLst>
                <a:path w="530860" h="309880">
                  <a:moveTo>
                    <a:pt x="0" y="309371"/>
                  </a:moveTo>
                  <a:lnTo>
                    <a:pt x="0" y="0"/>
                  </a:lnTo>
                  <a:lnTo>
                    <a:pt x="530351" y="0"/>
                  </a:lnTo>
                  <a:lnTo>
                    <a:pt x="530351" y="309371"/>
                  </a:lnTo>
                  <a:lnTo>
                    <a:pt x="0" y="309371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2" name="object 552"/>
            <p:cNvSpPr/>
            <p:nvPr/>
          </p:nvSpPr>
          <p:spPr>
            <a:xfrm>
              <a:off x="3543300" y="2334767"/>
              <a:ext cx="6350" cy="302260"/>
            </a:xfrm>
            <a:custGeom>
              <a:avLst/>
              <a:gdLst/>
              <a:ahLst/>
              <a:cxnLst/>
              <a:rect l="l" t="t" r="r" b="b"/>
              <a:pathLst>
                <a:path w="6350" h="302260">
                  <a:moveTo>
                    <a:pt x="0" y="301751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301751"/>
                  </a:lnTo>
                  <a:lnTo>
                    <a:pt x="0" y="301751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3" name="object 553"/>
            <p:cNvSpPr/>
            <p:nvPr/>
          </p:nvSpPr>
          <p:spPr>
            <a:xfrm>
              <a:off x="3543300" y="2328672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80">
                  <a:moveTo>
                    <a:pt x="0" y="4572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AAB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4" name="object 554"/>
            <p:cNvSpPr/>
            <p:nvPr/>
          </p:nvSpPr>
          <p:spPr>
            <a:xfrm>
              <a:off x="3543300" y="2331720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80">
                  <a:moveTo>
                    <a:pt x="0" y="4571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97B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object 555"/>
            <p:cNvSpPr/>
            <p:nvPr/>
          </p:nvSpPr>
          <p:spPr>
            <a:xfrm>
              <a:off x="3547871" y="2328672"/>
              <a:ext cx="527685" cy="5080"/>
            </a:xfrm>
            <a:custGeom>
              <a:avLst/>
              <a:gdLst/>
              <a:ahLst/>
              <a:cxnLst/>
              <a:rect l="l" t="t" r="r" b="b"/>
              <a:pathLst>
                <a:path w="527685" h="5080">
                  <a:moveTo>
                    <a:pt x="0" y="4572"/>
                  </a:moveTo>
                  <a:lnTo>
                    <a:pt x="0" y="0"/>
                  </a:lnTo>
                  <a:lnTo>
                    <a:pt x="527304" y="0"/>
                  </a:lnTo>
                  <a:lnTo>
                    <a:pt x="527304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6" name="object 556"/>
            <p:cNvSpPr/>
            <p:nvPr/>
          </p:nvSpPr>
          <p:spPr>
            <a:xfrm>
              <a:off x="3547859" y="2333243"/>
              <a:ext cx="525780" cy="303530"/>
            </a:xfrm>
            <a:custGeom>
              <a:avLst/>
              <a:gdLst/>
              <a:ahLst/>
              <a:cxnLst/>
              <a:rect l="l" t="t" r="r" b="b"/>
              <a:pathLst>
                <a:path w="525779" h="303530">
                  <a:moveTo>
                    <a:pt x="52578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303276"/>
                  </a:lnTo>
                  <a:lnTo>
                    <a:pt x="5080" y="303276"/>
                  </a:lnTo>
                  <a:lnTo>
                    <a:pt x="5080" y="3048"/>
                  </a:lnTo>
                  <a:lnTo>
                    <a:pt x="525780" y="3048"/>
                  </a:lnTo>
                  <a:lnTo>
                    <a:pt x="525780" y="0"/>
                  </a:lnTo>
                  <a:close/>
                </a:path>
              </a:pathLst>
            </a:custGeom>
            <a:solidFill>
              <a:srgbClr val="679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7" name="object 557"/>
            <p:cNvSpPr/>
            <p:nvPr/>
          </p:nvSpPr>
          <p:spPr>
            <a:xfrm>
              <a:off x="3547871" y="2639567"/>
              <a:ext cx="530860" cy="307975"/>
            </a:xfrm>
            <a:custGeom>
              <a:avLst/>
              <a:gdLst/>
              <a:ahLst/>
              <a:cxnLst/>
              <a:rect l="l" t="t" r="r" b="b"/>
              <a:pathLst>
                <a:path w="530860" h="307975">
                  <a:moveTo>
                    <a:pt x="0" y="307848"/>
                  </a:moveTo>
                  <a:lnTo>
                    <a:pt x="0" y="0"/>
                  </a:lnTo>
                  <a:lnTo>
                    <a:pt x="530351" y="0"/>
                  </a:lnTo>
                  <a:lnTo>
                    <a:pt x="530351" y="307848"/>
                  </a:lnTo>
                  <a:lnTo>
                    <a:pt x="0" y="307848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558"/>
            <p:cNvSpPr/>
            <p:nvPr/>
          </p:nvSpPr>
          <p:spPr>
            <a:xfrm>
              <a:off x="3543300" y="2642616"/>
              <a:ext cx="6350" cy="302260"/>
            </a:xfrm>
            <a:custGeom>
              <a:avLst/>
              <a:gdLst/>
              <a:ahLst/>
              <a:cxnLst/>
              <a:rect l="l" t="t" r="r" b="b"/>
              <a:pathLst>
                <a:path w="6350" h="302260">
                  <a:moveTo>
                    <a:pt x="0" y="301751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301751"/>
                  </a:lnTo>
                  <a:lnTo>
                    <a:pt x="0" y="301751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9" name="object 559"/>
            <p:cNvSpPr/>
            <p:nvPr/>
          </p:nvSpPr>
          <p:spPr>
            <a:xfrm>
              <a:off x="3543300" y="2634996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6095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AAB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object 560"/>
            <p:cNvSpPr/>
            <p:nvPr/>
          </p:nvSpPr>
          <p:spPr>
            <a:xfrm>
              <a:off x="3543300" y="2639567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80">
                  <a:moveTo>
                    <a:pt x="0" y="4572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97B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3547871" y="2634996"/>
              <a:ext cx="527685" cy="6350"/>
            </a:xfrm>
            <a:custGeom>
              <a:avLst/>
              <a:gdLst/>
              <a:ahLst/>
              <a:cxnLst/>
              <a:rect l="l" t="t" r="r" b="b"/>
              <a:pathLst>
                <a:path w="527685" h="6350">
                  <a:moveTo>
                    <a:pt x="0" y="6095"/>
                  </a:moveTo>
                  <a:lnTo>
                    <a:pt x="0" y="0"/>
                  </a:lnTo>
                  <a:lnTo>
                    <a:pt x="527304" y="0"/>
                  </a:lnTo>
                  <a:lnTo>
                    <a:pt x="527304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3547859" y="2639567"/>
              <a:ext cx="525780" cy="303530"/>
            </a:xfrm>
            <a:custGeom>
              <a:avLst/>
              <a:gdLst/>
              <a:ahLst/>
              <a:cxnLst/>
              <a:rect l="l" t="t" r="r" b="b"/>
              <a:pathLst>
                <a:path w="525779" h="303530">
                  <a:moveTo>
                    <a:pt x="52578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303276"/>
                  </a:lnTo>
                  <a:lnTo>
                    <a:pt x="5080" y="303276"/>
                  </a:lnTo>
                  <a:lnTo>
                    <a:pt x="5080" y="4572"/>
                  </a:lnTo>
                  <a:lnTo>
                    <a:pt x="525780" y="4572"/>
                  </a:lnTo>
                  <a:lnTo>
                    <a:pt x="525780" y="0"/>
                  </a:lnTo>
                  <a:close/>
                </a:path>
              </a:pathLst>
            </a:custGeom>
            <a:solidFill>
              <a:srgbClr val="679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563"/>
            <p:cNvSpPr/>
            <p:nvPr/>
          </p:nvSpPr>
          <p:spPr>
            <a:xfrm>
              <a:off x="3547871" y="2945891"/>
              <a:ext cx="530860" cy="309880"/>
            </a:xfrm>
            <a:custGeom>
              <a:avLst/>
              <a:gdLst/>
              <a:ahLst/>
              <a:cxnLst/>
              <a:rect l="l" t="t" r="r" b="b"/>
              <a:pathLst>
                <a:path w="530860" h="309879">
                  <a:moveTo>
                    <a:pt x="0" y="309372"/>
                  </a:moveTo>
                  <a:lnTo>
                    <a:pt x="0" y="0"/>
                  </a:lnTo>
                  <a:lnTo>
                    <a:pt x="530351" y="0"/>
                  </a:lnTo>
                  <a:lnTo>
                    <a:pt x="530351" y="309372"/>
                  </a:lnTo>
                  <a:lnTo>
                    <a:pt x="0" y="309372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object 564"/>
            <p:cNvSpPr/>
            <p:nvPr/>
          </p:nvSpPr>
          <p:spPr>
            <a:xfrm>
              <a:off x="3543300" y="2950464"/>
              <a:ext cx="6350" cy="300355"/>
            </a:xfrm>
            <a:custGeom>
              <a:avLst/>
              <a:gdLst/>
              <a:ahLst/>
              <a:cxnLst/>
              <a:rect l="l" t="t" r="r" b="b"/>
              <a:pathLst>
                <a:path w="6350" h="300355">
                  <a:moveTo>
                    <a:pt x="0" y="300227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300227"/>
                  </a:lnTo>
                  <a:lnTo>
                    <a:pt x="0" y="300227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object 565"/>
            <p:cNvSpPr/>
            <p:nvPr/>
          </p:nvSpPr>
          <p:spPr>
            <a:xfrm>
              <a:off x="3543300" y="2942843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80">
                  <a:moveTo>
                    <a:pt x="0" y="4572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AAB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566"/>
            <p:cNvSpPr/>
            <p:nvPr/>
          </p:nvSpPr>
          <p:spPr>
            <a:xfrm>
              <a:off x="3543300" y="2945891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6096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97B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object 567"/>
            <p:cNvSpPr/>
            <p:nvPr/>
          </p:nvSpPr>
          <p:spPr>
            <a:xfrm>
              <a:off x="3547871" y="2942843"/>
              <a:ext cx="527685" cy="5080"/>
            </a:xfrm>
            <a:custGeom>
              <a:avLst/>
              <a:gdLst/>
              <a:ahLst/>
              <a:cxnLst/>
              <a:rect l="l" t="t" r="r" b="b"/>
              <a:pathLst>
                <a:path w="527685" h="5080">
                  <a:moveTo>
                    <a:pt x="0" y="4572"/>
                  </a:moveTo>
                  <a:lnTo>
                    <a:pt x="0" y="0"/>
                  </a:lnTo>
                  <a:lnTo>
                    <a:pt x="527304" y="0"/>
                  </a:lnTo>
                  <a:lnTo>
                    <a:pt x="527304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object 568"/>
            <p:cNvSpPr/>
            <p:nvPr/>
          </p:nvSpPr>
          <p:spPr>
            <a:xfrm>
              <a:off x="3547859" y="2947415"/>
              <a:ext cx="525780" cy="303530"/>
            </a:xfrm>
            <a:custGeom>
              <a:avLst/>
              <a:gdLst/>
              <a:ahLst/>
              <a:cxnLst/>
              <a:rect l="l" t="t" r="r" b="b"/>
              <a:pathLst>
                <a:path w="525779" h="303530">
                  <a:moveTo>
                    <a:pt x="52578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303276"/>
                  </a:lnTo>
                  <a:lnTo>
                    <a:pt x="5080" y="303276"/>
                  </a:lnTo>
                  <a:lnTo>
                    <a:pt x="5080" y="3048"/>
                  </a:lnTo>
                  <a:lnTo>
                    <a:pt x="525780" y="3048"/>
                  </a:lnTo>
                  <a:lnTo>
                    <a:pt x="525780" y="0"/>
                  </a:lnTo>
                  <a:close/>
                </a:path>
              </a:pathLst>
            </a:custGeom>
            <a:solidFill>
              <a:srgbClr val="679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object 569"/>
            <p:cNvSpPr/>
            <p:nvPr/>
          </p:nvSpPr>
          <p:spPr>
            <a:xfrm>
              <a:off x="4076700" y="1409700"/>
              <a:ext cx="532130" cy="309880"/>
            </a:xfrm>
            <a:custGeom>
              <a:avLst/>
              <a:gdLst/>
              <a:ahLst/>
              <a:cxnLst/>
              <a:rect l="l" t="t" r="r" b="b"/>
              <a:pathLst>
                <a:path w="532129" h="309880">
                  <a:moveTo>
                    <a:pt x="0" y="309371"/>
                  </a:moveTo>
                  <a:lnTo>
                    <a:pt x="0" y="0"/>
                  </a:lnTo>
                  <a:lnTo>
                    <a:pt x="531876" y="0"/>
                  </a:lnTo>
                  <a:lnTo>
                    <a:pt x="531876" y="309371"/>
                  </a:lnTo>
                  <a:lnTo>
                    <a:pt x="0" y="309371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570"/>
            <p:cNvSpPr/>
            <p:nvPr/>
          </p:nvSpPr>
          <p:spPr>
            <a:xfrm>
              <a:off x="4073651" y="1409700"/>
              <a:ext cx="5080" cy="304800"/>
            </a:xfrm>
            <a:custGeom>
              <a:avLst/>
              <a:gdLst/>
              <a:ahLst/>
              <a:cxnLst/>
              <a:rect l="l" t="t" r="r" b="b"/>
              <a:pathLst>
                <a:path w="5079" h="304800">
                  <a:moveTo>
                    <a:pt x="0" y="304800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304800"/>
                  </a:lnTo>
                  <a:lnTo>
                    <a:pt x="0" y="304800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571"/>
            <p:cNvSpPr/>
            <p:nvPr/>
          </p:nvSpPr>
          <p:spPr>
            <a:xfrm>
              <a:off x="4078211" y="1411223"/>
              <a:ext cx="525780" cy="303530"/>
            </a:xfrm>
            <a:custGeom>
              <a:avLst/>
              <a:gdLst/>
              <a:ahLst/>
              <a:cxnLst/>
              <a:rect l="l" t="t" r="r" b="b"/>
              <a:pathLst>
                <a:path w="525779" h="303530">
                  <a:moveTo>
                    <a:pt x="52578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303276"/>
                  </a:lnTo>
                  <a:lnTo>
                    <a:pt x="2540" y="303276"/>
                  </a:lnTo>
                  <a:lnTo>
                    <a:pt x="2540" y="3048"/>
                  </a:lnTo>
                  <a:lnTo>
                    <a:pt x="525780" y="3048"/>
                  </a:lnTo>
                  <a:lnTo>
                    <a:pt x="525780" y="0"/>
                  </a:lnTo>
                  <a:close/>
                </a:path>
              </a:pathLst>
            </a:custGeom>
            <a:solidFill>
              <a:srgbClr val="679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4076700" y="1717548"/>
              <a:ext cx="532130" cy="307975"/>
            </a:xfrm>
            <a:custGeom>
              <a:avLst/>
              <a:gdLst/>
              <a:ahLst/>
              <a:cxnLst/>
              <a:rect l="l" t="t" r="r" b="b"/>
              <a:pathLst>
                <a:path w="532129" h="307975">
                  <a:moveTo>
                    <a:pt x="0" y="307847"/>
                  </a:moveTo>
                  <a:lnTo>
                    <a:pt x="0" y="0"/>
                  </a:lnTo>
                  <a:lnTo>
                    <a:pt x="531876" y="0"/>
                  </a:lnTo>
                  <a:lnTo>
                    <a:pt x="531876" y="307847"/>
                  </a:lnTo>
                  <a:lnTo>
                    <a:pt x="0" y="307847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4073651" y="1720595"/>
              <a:ext cx="5080" cy="302260"/>
            </a:xfrm>
            <a:custGeom>
              <a:avLst/>
              <a:gdLst/>
              <a:ahLst/>
              <a:cxnLst/>
              <a:rect l="l" t="t" r="r" b="b"/>
              <a:pathLst>
                <a:path w="5079" h="302260">
                  <a:moveTo>
                    <a:pt x="0" y="301752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301752"/>
                  </a:lnTo>
                  <a:lnTo>
                    <a:pt x="0" y="301752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4073651" y="1712975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0" y="6096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AAB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4073651" y="1717548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80">
                  <a:moveTo>
                    <a:pt x="0" y="4571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97B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4076700" y="1712975"/>
              <a:ext cx="527685" cy="6350"/>
            </a:xfrm>
            <a:custGeom>
              <a:avLst/>
              <a:gdLst/>
              <a:ahLst/>
              <a:cxnLst/>
              <a:rect l="l" t="t" r="r" b="b"/>
              <a:pathLst>
                <a:path w="527685" h="6350">
                  <a:moveTo>
                    <a:pt x="0" y="6096"/>
                  </a:moveTo>
                  <a:lnTo>
                    <a:pt x="0" y="0"/>
                  </a:lnTo>
                  <a:lnTo>
                    <a:pt x="527303" y="0"/>
                  </a:lnTo>
                  <a:lnTo>
                    <a:pt x="527303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4078211" y="1717560"/>
              <a:ext cx="525780" cy="304800"/>
            </a:xfrm>
            <a:custGeom>
              <a:avLst/>
              <a:gdLst/>
              <a:ahLst/>
              <a:cxnLst/>
              <a:rect l="l" t="t" r="r" b="b"/>
              <a:pathLst>
                <a:path w="525779" h="304800">
                  <a:moveTo>
                    <a:pt x="52578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304800"/>
                  </a:lnTo>
                  <a:lnTo>
                    <a:pt x="2540" y="304800"/>
                  </a:lnTo>
                  <a:lnTo>
                    <a:pt x="2540" y="4572"/>
                  </a:lnTo>
                  <a:lnTo>
                    <a:pt x="525780" y="4572"/>
                  </a:lnTo>
                  <a:lnTo>
                    <a:pt x="525780" y="0"/>
                  </a:lnTo>
                  <a:close/>
                </a:path>
              </a:pathLst>
            </a:custGeom>
            <a:solidFill>
              <a:srgbClr val="679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78"/>
            <p:cNvSpPr/>
            <p:nvPr/>
          </p:nvSpPr>
          <p:spPr>
            <a:xfrm>
              <a:off x="4076700" y="2023871"/>
              <a:ext cx="532130" cy="309880"/>
            </a:xfrm>
            <a:custGeom>
              <a:avLst/>
              <a:gdLst/>
              <a:ahLst/>
              <a:cxnLst/>
              <a:rect l="l" t="t" r="r" b="b"/>
              <a:pathLst>
                <a:path w="532129" h="309880">
                  <a:moveTo>
                    <a:pt x="0" y="309372"/>
                  </a:moveTo>
                  <a:lnTo>
                    <a:pt x="0" y="0"/>
                  </a:lnTo>
                  <a:lnTo>
                    <a:pt x="531876" y="0"/>
                  </a:lnTo>
                  <a:lnTo>
                    <a:pt x="531876" y="309372"/>
                  </a:lnTo>
                  <a:lnTo>
                    <a:pt x="0" y="309372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9"/>
            <p:cNvSpPr/>
            <p:nvPr/>
          </p:nvSpPr>
          <p:spPr>
            <a:xfrm>
              <a:off x="4073651" y="2028444"/>
              <a:ext cx="5080" cy="302260"/>
            </a:xfrm>
            <a:custGeom>
              <a:avLst/>
              <a:gdLst/>
              <a:ahLst/>
              <a:cxnLst/>
              <a:rect l="l" t="t" r="r" b="b"/>
              <a:pathLst>
                <a:path w="5079" h="302260">
                  <a:moveTo>
                    <a:pt x="0" y="301751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301751"/>
                  </a:lnTo>
                  <a:lnTo>
                    <a:pt x="0" y="301751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4073651" y="2022348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79" h="3175">
                  <a:moveTo>
                    <a:pt x="4571" y="3047"/>
                  </a:moveTo>
                  <a:lnTo>
                    <a:pt x="0" y="3047"/>
                  </a:lnTo>
                  <a:lnTo>
                    <a:pt x="0" y="0"/>
                  </a:lnTo>
                  <a:lnTo>
                    <a:pt x="4571" y="0"/>
                  </a:lnTo>
                  <a:lnTo>
                    <a:pt x="4571" y="3047"/>
                  </a:lnTo>
                  <a:close/>
                </a:path>
              </a:pathLst>
            </a:custGeom>
            <a:solidFill>
              <a:srgbClr val="AAB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object 581"/>
            <p:cNvSpPr/>
            <p:nvPr/>
          </p:nvSpPr>
          <p:spPr>
            <a:xfrm>
              <a:off x="4073651" y="2025395"/>
              <a:ext cx="5080" cy="3175"/>
            </a:xfrm>
            <a:custGeom>
              <a:avLst/>
              <a:gdLst/>
              <a:ahLst/>
              <a:cxnLst/>
              <a:rect l="l" t="t" r="r" b="b"/>
              <a:pathLst>
                <a:path w="5079" h="3175">
                  <a:moveTo>
                    <a:pt x="0" y="3048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3048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97B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object 582"/>
            <p:cNvSpPr/>
            <p:nvPr/>
          </p:nvSpPr>
          <p:spPr>
            <a:xfrm>
              <a:off x="4076700" y="2020824"/>
              <a:ext cx="527685" cy="5080"/>
            </a:xfrm>
            <a:custGeom>
              <a:avLst/>
              <a:gdLst/>
              <a:ahLst/>
              <a:cxnLst/>
              <a:rect l="l" t="t" r="r" b="b"/>
              <a:pathLst>
                <a:path w="527685" h="5080">
                  <a:moveTo>
                    <a:pt x="0" y="4571"/>
                  </a:moveTo>
                  <a:lnTo>
                    <a:pt x="0" y="0"/>
                  </a:lnTo>
                  <a:lnTo>
                    <a:pt x="527303" y="0"/>
                  </a:lnTo>
                  <a:lnTo>
                    <a:pt x="527303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object 583"/>
            <p:cNvSpPr/>
            <p:nvPr/>
          </p:nvSpPr>
          <p:spPr>
            <a:xfrm>
              <a:off x="4078211" y="2025395"/>
              <a:ext cx="525780" cy="303530"/>
            </a:xfrm>
            <a:custGeom>
              <a:avLst/>
              <a:gdLst/>
              <a:ahLst/>
              <a:cxnLst/>
              <a:rect l="l" t="t" r="r" b="b"/>
              <a:pathLst>
                <a:path w="525779" h="303530">
                  <a:moveTo>
                    <a:pt x="52578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303276"/>
                  </a:lnTo>
                  <a:lnTo>
                    <a:pt x="2540" y="303276"/>
                  </a:lnTo>
                  <a:lnTo>
                    <a:pt x="2540" y="3048"/>
                  </a:lnTo>
                  <a:lnTo>
                    <a:pt x="525780" y="3048"/>
                  </a:lnTo>
                  <a:lnTo>
                    <a:pt x="525780" y="0"/>
                  </a:lnTo>
                  <a:close/>
                </a:path>
              </a:pathLst>
            </a:custGeom>
            <a:solidFill>
              <a:srgbClr val="679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object 584"/>
            <p:cNvSpPr/>
            <p:nvPr/>
          </p:nvSpPr>
          <p:spPr>
            <a:xfrm>
              <a:off x="4076700" y="2331720"/>
              <a:ext cx="532130" cy="309880"/>
            </a:xfrm>
            <a:custGeom>
              <a:avLst/>
              <a:gdLst/>
              <a:ahLst/>
              <a:cxnLst/>
              <a:rect l="l" t="t" r="r" b="b"/>
              <a:pathLst>
                <a:path w="532129" h="309880">
                  <a:moveTo>
                    <a:pt x="0" y="309371"/>
                  </a:moveTo>
                  <a:lnTo>
                    <a:pt x="0" y="0"/>
                  </a:lnTo>
                  <a:lnTo>
                    <a:pt x="531876" y="0"/>
                  </a:lnTo>
                  <a:lnTo>
                    <a:pt x="531876" y="309371"/>
                  </a:lnTo>
                  <a:lnTo>
                    <a:pt x="0" y="309371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object 585"/>
            <p:cNvSpPr/>
            <p:nvPr/>
          </p:nvSpPr>
          <p:spPr>
            <a:xfrm>
              <a:off x="4073651" y="2334767"/>
              <a:ext cx="5080" cy="302260"/>
            </a:xfrm>
            <a:custGeom>
              <a:avLst/>
              <a:gdLst/>
              <a:ahLst/>
              <a:cxnLst/>
              <a:rect l="l" t="t" r="r" b="b"/>
              <a:pathLst>
                <a:path w="5079" h="302260">
                  <a:moveTo>
                    <a:pt x="0" y="301751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301751"/>
                  </a:lnTo>
                  <a:lnTo>
                    <a:pt x="0" y="301751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object 586"/>
            <p:cNvSpPr/>
            <p:nvPr/>
          </p:nvSpPr>
          <p:spPr>
            <a:xfrm>
              <a:off x="4073651" y="2328672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80">
                  <a:moveTo>
                    <a:pt x="0" y="4572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AAB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object 587"/>
            <p:cNvSpPr/>
            <p:nvPr/>
          </p:nvSpPr>
          <p:spPr>
            <a:xfrm>
              <a:off x="4073651" y="2331720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80">
                  <a:moveTo>
                    <a:pt x="0" y="4571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97B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object 588"/>
            <p:cNvSpPr/>
            <p:nvPr/>
          </p:nvSpPr>
          <p:spPr>
            <a:xfrm>
              <a:off x="4076700" y="2328672"/>
              <a:ext cx="527685" cy="5080"/>
            </a:xfrm>
            <a:custGeom>
              <a:avLst/>
              <a:gdLst/>
              <a:ahLst/>
              <a:cxnLst/>
              <a:rect l="l" t="t" r="r" b="b"/>
              <a:pathLst>
                <a:path w="527685" h="5080">
                  <a:moveTo>
                    <a:pt x="0" y="4572"/>
                  </a:moveTo>
                  <a:lnTo>
                    <a:pt x="0" y="0"/>
                  </a:lnTo>
                  <a:lnTo>
                    <a:pt x="527303" y="0"/>
                  </a:lnTo>
                  <a:lnTo>
                    <a:pt x="527303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object 589"/>
            <p:cNvSpPr/>
            <p:nvPr/>
          </p:nvSpPr>
          <p:spPr>
            <a:xfrm>
              <a:off x="4078211" y="2333243"/>
              <a:ext cx="525780" cy="303530"/>
            </a:xfrm>
            <a:custGeom>
              <a:avLst/>
              <a:gdLst/>
              <a:ahLst/>
              <a:cxnLst/>
              <a:rect l="l" t="t" r="r" b="b"/>
              <a:pathLst>
                <a:path w="525779" h="303530">
                  <a:moveTo>
                    <a:pt x="52578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303276"/>
                  </a:lnTo>
                  <a:lnTo>
                    <a:pt x="2540" y="303276"/>
                  </a:lnTo>
                  <a:lnTo>
                    <a:pt x="2540" y="3048"/>
                  </a:lnTo>
                  <a:lnTo>
                    <a:pt x="525780" y="3048"/>
                  </a:lnTo>
                  <a:lnTo>
                    <a:pt x="525780" y="0"/>
                  </a:lnTo>
                  <a:close/>
                </a:path>
              </a:pathLst>
            </a:custGeom>
            <a:solidFill>
              <a:srgbClr val="679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0" name="object 590"/>
            <p:cNvSpPr/>
            <p:nvPr/>
          </p:nvSpPr>
          <p:spPr>
            <a:xfrm>
              <a:off x="4076700" y="2639567"/>
              <a:ext cx="532130" cy="307975"/>
            </a:xfrm>
            <a:custGeom>
              <a:avLst/>
              <a:gdLst/>
              <a:ahLst/>
              <a:cxnLst/>
              <a:rect l="l" t="t" r="r" b="b"/>
              <a:pathLst>
                <a:path w="532129" h="307975">
                  <a:moveTo>
                    <a:pt x="0" y="307848"/>
                  </a:moveTo>
                  <a:lnTo>
                    <a:pt x="0" y="0"/>
                  </a:lnTo>
                  <a:lnTo>
                    <a:pt x="531876" y="0"/>
                  </a:lnTo>
                  <a:lnTo>
                    <a:pt x="531876" y="307848"/>
                  </a:lnTo>
                  <a:lnTo>
                    <a:pt x="0" y="307848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1" name="object 591"/>
            <p:cNvSpPr/>
            <p:nvPr/>
          </p:nvSpPr>
          <p:spPr>
            <a:xfrm>
              <a:off x="4073651" y="2642616"/>
              <a:ext cx="5080" cy="302260"/>
            </a:xfrm>
            <a:custGeom>
              <a:avLst/>
              <a:gdLst/>
              <a:ahLst/>
              <a:cxnLst/>
              <a:rect l="l" t="t" r="r" b="b"/>
              <a:pathLst>
                <a:path w="5079" h="302260">
                  <a:moveTo>
                    <a:pt x="0" y="301751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301751"/>
                  </a:lnTo>
                  <a:lnTo>
                    <a:pt x="0" y="301751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2" name="object 592"/>
            <p:cNvSpPr/>
            <p:nvPr/>
          </p:nvSpPr>
          <p:spPr>
            <a:xfrm>
              <a:off x="4073651" y="2634996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0" y="6095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AAB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object 593"/>
            <p:cNvSpPr/>
            <p:nvPr/>
          </p:nvSpPr>
          <p:spPr>
            <a:xfrm>
              <a:off x="4073651" y="2639567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80">
                  <a:moveTo>
                    <a:pt x="0" y="4572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97B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4" name="object 594"/>
            <p:cNvSpPr/>
            <p:nvPr/>
          </p:nvSpPr>
          <p:spPr>
            <a:xfrm>
              <a:off x="4076700" y="2634996"/>
              <a:ext cx="527685" cy="6350"/>
            </a:xfrm>
            <a:custGeom>
              <a:avLst/>
              <a:gdLst/>
              <a:ahLst/>
              <a:cxnLst/>
              <a:rect l="l" t="t" r="r" b="b"/>
              <a:pathLst>
                <a:path w="527685" h="6350">
                  <a:moveTo>
                    <a:pt x="0" y="6095"/>
                  </a:moveTo>
                  <a:lnTo>
                    <a:pt x="0" y="0"/>
                  </a:lnTo>
                  <a:lnTo>
                    <a:pt x="527303" y="0"/>
                  </a:lnTo>
                  <a:lnTo>
                    <a:pt x="527303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5" name="object 595"/>
            <p:cNvSpPr/>
            <p:nvPr/>
          </p:nvSpPr>
          <p:spPr>
            <a:xfrm>
              <a:off x="4078211" y="2639567"/>
              <a:ext cx="525780" cy="303530"/>
            </a:xfrm>
            <a:custGeom>
              <a:avLst/>
              <a:gdLst/>
              <a:ahLst/>
              <a:cxnLst/>
              <a:rect l="l" t="t" r="r" b="b"/>
              <a:pathLst>
                <a:path w="525779" h="303530">
                  <a:moveTo>
                    <a:pt x="52578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303276"/>
                  </a:lnTo>
                  <a:lnTo>
                    <a:pt x="2540" y="303276"/>
                  </a:lnTo>
                  <a:lnTo>
                    <a:pt x="2540" y="4572"/>
                  </a:lnTo>
                  <a:lnTo>
                    <a:pt x="525780" y="4572"/>
                  </a:lnTo>
                  <a:lnTo>
                    <a:pt x="525780" y="0"/>
                  </a:lnTo>
                  <a:close/>
                </a:path>
              </a:pathLst>
            </a:custGeom>
            <a:solidFill>
              <a:srgbClr val="679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6" name="object 596"/>
            <p:cNvSpPr/>
            <p:nvPr/>
          </p:nvSpPr>
          <p:spPr>
            <a:xfrm>
              <a:off x="4076700" y="2945891"/>
              <a:ext cx="532130" cy="309880"/>
            </a:xfrm>
            <a:custGeom>
              <a:avLst/>
              <a:gdLst/>
              <a:ahLst/>
              <a:cxnLst/>
              <a:rect l="l" t="t" r="r" b="b"/>
              <a:pathLst>
                <a:path w="532129" h="309879">
                  <a:moveTo>
                    <a:pt x="0" y="309372"/>
                  </a:moveTo>
                  <a:lnTo>
                    <a:pt x="0" y="0"/>
                  </a:lnTo>
                  <a:lnTo>
                    <a:pt x="531876" y="0"/>
                  </a:lnTo>
                  <a:lnTo>
                    <a:pt x="531876" y="309372"/>
                  </a:lnTo>
                  <a:lnTo>
                    <a:pt x="0" y="309372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7" name="object 597"/>
            <p:cNvSpPr/>
            <p:nvPr/>
          </p:nvSpPr>
          <p:spPr>
            <a:xfrm>
              <a:off x="4073651" y="2950464"/>
              <a:ext cx="5080" cy="300355"/>
            </a:xfrm>
            <a:custGeom>
              <a:avLst/>
              <a:gdLst/>
              <a:ahLst/>
              <a:cxnLst/>
              <a:rect l="l" t="t" r="r" b="b"/>
              <a:pathLst>
                <a:path w="5079" h="300355">
                  <a:moveTo>
                    <a:pt x="0" y="300227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300227"/>
                  </a:lnTo>
                  <a:lnTo>
                    <a:pt x="0" y="300227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8" name="object 598"/>
            <p:cNvSpPr/>
            <p:nvPr/>
          </p:nvSpPr>
          <p:spPr>
            <a:xfrm>
              <a:off x="4073651" y="2942843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80">
                  <a:moveTo>
                    <a:pt x="0" y="4572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AAB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9" name="object 599"/>
            <p:cNvSpPr/>
            <p:nvPr/>
          </p:nvSpPr>
          <p:spPr>
            <a:xfrm>
              <a:off x="4073651" y="2945891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0" y="6096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97B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0" name="object 600"/>
            <p:cNvSpPr/>
            <p:nvPr/>
          </p:nvSpPr>
          <p:spPr>
            <a:xfrm>
              <a:off x="4076700" y="2942843"/>
              <a:ext cx="527685" cy="5080"/>
            </a:xfrm>
            <a:custGeom>
              <a:avLst/>
              <a:gdLst/>
              <a:ahLst/>
              <a:cxnLst/>
              <a:rect l="l" t="t" r="r" b="b"/>
              <a:pathLst>
                <a:path w="527685" h="5080">
                  <a:moveTo>
                    <a:pt x="0" y="4572"/>
                  </a:moveTo>
                  <a:lnTo>
                    <a:pt x="0" y="0"/>
                  </a:lnTo>
                  <a:lnTo>
                    <a:pt x="527303" y="0"/>
                  </a:lnTo>
                  <a:lnTo>
                    <a:pt x="527303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1" name="object 601"/>
            <p:cNvSpPr/>
            <p:nvPr/>
          </p:nvSpPr>
          <p:spPr>
            <a:xfrm>
              <a:off x="4078211" y="2947415"/>
              <a:ext cx="525780" cy="303530"/>
            </a:xfrm>
            <a:custGeom>
              <a:avLst/>
              <a:gdLst/>
              <a:ahLst/>
              <a:cxnLst/>
              <a:rect l="l" t="t" r="r" b="b"/>
              <a:pathLst>
                <a:path w="525779" h="303530">
                  <a:moveTo>
                    <a:pt x="52578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303276"/>
                  </a:lnTo>
                  <a:lnTo>
                    <a:pt x="2540" y="303276"/>
                  </a:lnTo>
                  <a:lnTo>
                    <a:pt x="2540" y="3048"/>
                  </a:lnTo>
                  <a:lnTo>
                    <a:pt x="525780" y="3048"/>
                  </a:lnTo>
                  <a:lnTo>
                    <a:pt x="525780" y="0"/>
                  </a:lnTo>
                  <a:close/>
                </a:path>
              </a:pathLst>
            </a:custGeom>
            <a:solidFill>
              <a:srgbClr val="679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2" name="object 602"/>
            <p:cNvSpPr/>
            <p:nvPr/>
          </p:nvSpPr>
          <p:spPr>
            <a:xfrm>
              <a:off x="4607051" y="1409700"/>
              <a:ext cx="530860" cy="309880"/>
            </a:xfrm>
            <a:custGeom>
              <a:avLst/>
              <a:gdLst/>
              <a:ahLst/>
              <a:cxnLst/>
              <a:rect l="l" t="t" r="r" b="b"/>
              <a:pathLst>
                <a:path w="530860" h="309880">
                  <a:moveTo>
                    <a:pt x="0" y="309371"/>
                  </a:moveTo>
                  <a:lnTo>
                    <a:pt x="0" y="0"/>
                  </a:lnTo>
                  <a:lnTo>
                    <a:pt x="530351" y="0"/>
                  </a:lnTo>
                  <a:lnTo>
                    <a:pt x="530351" y="309371"/>
                  </a:lnTo>
                  <a:lnTo>
                    <a:pt x="0" y="309371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3" name="object 603"/>
            <p:cNvSpPr/>
            <p:nvPr/>
          </p:nvSpPr>
          <p:spPr>
            <a:xfrm>
              <a:off x="4602479" y="1409700"/>
              <a:ext cx="6350" cy="304800"/>
            </a:xfrm>
            <a:custGeom>
              <a:avLst/>
              <a:gdLst/>
              <a:ahLst/>
              <a:cxnLst/>
              <a:rect l="l" t="t" r="r" b="b"/>
              <a:pathLst>
                <a:path w="6350" h="304800">
                  <a:moveTo>
                    <a:pt x="0" y="304800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304800"/>
                  </a:lnTo>
                  <a:lnTo>
                    <a:pt x="0" y="304800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4" name="object 604"/>
            <p:cNvSpPr/>
            <p:nvPr/>
          </p:nvSpPr>
          <p:spPr>
            <a:xfrm>
              <a:off x="4607052" y="1411223"/>
              <a:ext cx="525780" cy="303530"/>
            </a:xfrm>
            <a:custGeom>
              <a:avLst/>
              <a:gdLst/>
              <a:ahLst/>
              <a:cxnLst/>
              <a:rect l="l" t="t" r="r" b="b"/>
              <a:pathLst>
                <a:path w="525779" h="303530">
                  <a:moveTo>
                    <a:pt x="52578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303276"/>
                  </a:lnTo>
                  <a:lnTo>
                    <a:pt x="2540" y="303276"/>
                  </a:lnTo>
                  <a:lnTo>
                    <a:pt x="2540" y="3048"/>
                  </a:lnTo>
                  <a:lnTo>
                    <a:pt x="525780" y="3048"/>
                  </a:lnTo>
                  <a:lnTo>
                    <a:pt x="525780" y="0"/>
                  </a:lnTo>
                  <a:close/>
                </a:path>
              </a:pathLst>
            </a:custGeom>
            <a:solidFill>
              <a:srgbClr val="679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5" name="object 605"/>
            <p:cNvSpPr/>
            <p:nvPr/>
          </p:nvSpPr>
          <p:spPr>
            <a:xfrm>
              <a:off x="4607051" y="1717548"/>
              <a:ext cx="530860" cy="307975"/>
            </a:xfrm>
            <a:custGeom>
              <a:avLst/>
              <a:gdLst/>
              <a:ahLst/>
              <a:cxnLst/>
              <a:rect l="l" t="t" r="r" b="b"/>
              <a:pathLst>
                <a:path w="530860" h="307975">
                  <a:moveTo>
                    <a:pt x="0" y="307847"/>
                  </a:moveTo>
                  <a:lnTo>
                    <a:pt x="0" y="0"/>
                  </a:lnTo>
                  <a:lnTo>
                    <a:pt x="530351" y="0"/>
                  </a:lnTo>
                  <a:lnTo>
                    <a:pt x="530351" y="307847"/>
                  </a:lnTo>
                  <a:lnTo>
                    <a:pt x="0" y="307847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6" name="object 606"/>
            <p:cNvSpPr/>
            <p:nvPr/>
          </p:nvSpPr>
          <p:spPr>
            <a:xfrm>
              <a:off x="4602479" y="1720595"/>
              <a:ext cx="6350" cy="302260"/>
            </a:xfrm>
            <a:custGeom>
              <a:avLst/>
              <a:gdLst/>
              <a:ahLst/>
              <a:cxnLst/>
              <a:rect l="l" t="t" r="r" b="b"/>
              <a:pathLst>
                <a:path w="6350" h="302260">
                  <a:moveTo>
                    <a:pt x="0" y="301752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301752"/>
                  </a:lnTo>
                  <a:lnTo>
                    <a:pt x="0" y="301752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7" name="object 607"/>
            <p:cNvSpPr/>
            <p:nvPr/>
          </p:nvSpPr>
          <p:spPr>
            <a:xfrm>
              <a:off x="4602479" y="1712975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6096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AAB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8" name="object 608"/>
            <p:cNvSpPr/>
            <p:nvPr/>
          </p:nvSpPr>
          <p:spPr>
            <a:xfrm>
              <a:off x="4602479" y="1717548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80">
                  <a:moveTo>
                    <a:pt x="0" y="4571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97B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9" name="object 609"/>
            <p:cNvSpPr/>
            <p:nvPr/>
          </p:nvSpPr>
          <p:spPr>
            <a:xfrm>
              <a:off x="4607051" y="1712975"/>
              <a:ext cx="525780" cy="6350"/>
            </a:xfrm>
            <a:custGeom>
              <a:avLst/>
              <a:gdLst/>
              <a:ahLst/>
              <a:cxnLst/>
              <a:rect l="l" t="t" r="r" b="b"/>
              <a:pathLst>
                <a:path w="525779" h="6350">
                  <a:moveTo>
                    <a:pt x="0" y="6096"/>
                  </a:moveTo>
                  <a:lnTo>
                    <a:pt x="0" y="0"/>
                  </a:lnTo>
                  <a:lnTo>
                    <a:pt x="525780" y="0"/>
                  </a:lnTo>
                  <a:lnTo>
                    <a:pt x="525780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0" name="object 610"/>
            <p:cNvSpPr/>
            <p:nvPr/>
          </p:nvSpPr>
          <p:spPr>
            <a:xfrm>
              <a:off x="4607052" y="1717560"/>
              <a:ext cx="525780" cy="304800"/>
            </a:xfrm>
            <a:custGeom>
              <a:avLst/>
              <a:gdLst/>
              <a:ahLst/>
              <a:cxnLst/>
              <a:rect l="l" t="t" r="r" b="b"/>
              <a:pathLst>
                <a:path w="525779" h="304800">
                  <a:moveTo>
                    <a:pt x="52578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304800"/>
                  </a:lnTo>
                  <a:lnTo>
                    <a:pt x="2540" y="304800"/>
                  </a:lnTo>
                  <a:lnTo>
                    <a:pt x="2540" y="4572"/>
                  </a:lnTo>
                  <a:lnTo>
                    <a:pt x="525780" y="4572"/>
                  </a:lnTo>
                  <a:lnTo>
                    <a:pt x="525780" y="0"/>
                  </a:lnTo>
                  <a:close/>
                </a:path>
              </a:pathLst>
            </a:custGeom>
            <a:solidFill>
              <a:srgbClr val="679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1" name="object 611"/>
            <p:cNvSpPr/>
            <p:nvPr/>
          </p:nvSpPr>
          <p:spPr>
            <a:xfrm>
              <a:off x="4607051" y="2023871"/>
              <a:ext cx="530860" cy="309880"/>
            </a:xfrm>
            <a:custGeom>
              <a:avLst/>
              <a:gdLst/>
              <a:ahLst/>
              <a:cxnLst/>
              <a:rect l="l" t="t" r="r" b="b"/>
              <a:pathLst>
                <a:path w="530860" h="309880">
                  <a:moveTo>
                    <a:pt x="0" y="309372"/>
                  </a:moveTo>
                  <a:lnTo>
                    <a:pt x="0" y="0"/>
                  </a:lnTo>
                  <a:lnTo>
                    <a:pt x="530351" y="0"/>
                  </a:lnTo>
                  <a:lnTo>
                    <a:pt x="530351" y="309372"/>
                  </a:lnTo>
                  <a:lnTo>
                    <a:pt x="0" y="309372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2" name="object 612"/>
            <p:cNvSpPr/>
            <p:nvPr/>
          </p:nvSpPr>
          <p:spPr>
            <a:xfrm>
              <a:off x="4602479" y="2028444"/>
              <a:ext cx="6350" cy="302260"/>
            </a:xfrm>
            <a:custGeom>
              <a:avLst/>
              <a:gdLst/>
              <a:ahLst/>
              <a:cxnLst/>
              <a:rect l="l" t="t" r="r" b="b"/>
              <a:pathLst>
                <a:path w="6350" h="302260">
                  <a:moveTo>
                    <a:pt x="0" y="301751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301751"/>
                  </a:lnTo>
                  <a:lnTo>
                    <a:pt x="0" y="301751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3" name="object 613"/>
            <p:cNvSpPr/>
            <p:nvPr/>
          </p:nvSpPr>
          <p:spPr>
            <a:xfrm>
              <a:off x="4604003" y="2022348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3048" y="3047"/>
                  </a:moveTo>
                  <a:lnTo>
                    <a:pt x="0" y="3047"/>
                  </a:lnTo>
                  <a:lnTo>
                    <a:pt x="0" y="0"/>
                  </a:lnTo>
                  <a:lnTo>
                    <a:pt x="3048" y="0"/>
                  </a:lnTo>
                  <a:lnTo>
                    <a:pt x="3048" y="3047"/>
                  </a:lnTo>
                  <a:close/>
                </a:path>
              </a:pathLst>
            </a:custGeom>
            <a:solidFill>
              <a:srgbClr val="AAB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4" name="object 614"/>
            <p:cNvSpPr/>
            <p:nvPr/>
          </p:nvSpPr>
          <p:spPr>
            <a:xfrm>
              <a:off x="4604003" y="2025395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3048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3048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97B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5" name="object 615"/>
            <p:cNvSpPr/>
            <p:nvPr/>
          </p:nvSpPr>
          <p:spPr>
            <a:xfrm>
              <a:off x="4607051" y="2020824"/>
              <a:ext cx="525780" cy="5080"/>
            </a:xfrm>
            <a:custGeom>
              <a:avLst/>
              <a:gdLst/>
              <a:ahLst/>
              <a:cxnLst/>
              <a:rect l="l" t="t" r="r" b="b"/>
              <a:pathLst>
                <a:path w="525779" h="5080">
                  <a:moveTo>
                    <a:pt x="0" y="4571"/>
                  </a:moveTo>
                  <a:lnTo>
                    <a:pt x="0" y="0"/>
                  </a:lnTo>
                  <a:lnTo>
                    <a:pt x="525780" y="0"/>
                  </a:lnTo>
                  <a:lnTo>
                    <a:pt x="525780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6" name="object 616"/>
            <p:cNvSpPr/>
            <p:nvPr/>
          </p:nvSpPr>
          <p:spPr>
            <a:xfrm>
              <a:off x="4607052" y="2025395"/>
              <a:ext cx="525780" cy="303530"/>
            </a:xfrm>
            <a:custGeom>
              <a:avLst/>
              <a:gdLst/>
              <a:ahLst/>
              <a:cxnLst/>
              <a:rect l="l" t="t" r="r" b="b"/>
              <a:pathLst>
                <a:path w="525779" h="303530">
                  <a:moveTo>
                    <a:pt x="52578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303276"/>
                  </a:lnTo>
                  <a:lnTo>
                    <a:pt x="2540" y="303276"/>
                  </a:lnTo>
                  <a:lnTo>
                    <a:pt x="2540" y="3048"/>
                  </a:lnTo>
                  <a:lnTo>
                    <a:pt x="525780" y="3048"/>
                  </a:lnTo>
                  <a:lnTo>
                    <a:pt x="525780" y="0"/>
                  </a:lnTo>
                  <a:close/>
                </a:path>
              </a:pathLst>
            </a:custGeom>
            <a:solidFill>
              <a:srgbClr val="679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7" name="object 617"/>
            <p:cNvSpPr/>
            <p:nvPr/>
          </p:nvSpPr>
          <p:spPr>
            <a:xfrm>
              <a:off x="4607051" y="2331720"/>
              <a:ext cx="530860" cy="309880"/>
            </a:xfrm>
            <a:custGeom>
              <a:avLst/>
              <a:gdLst/>
              <a:ahLst/>
              <a:cxnLst/>
              <a:rect l="l" t="t" r="r" b="b"/>
              <a:pathLst>
                <a:path w="530860" h="309880">
                  <a:moveTo>
                    <a:pt x="0" y="309371"/>
                  </a:moveTo>
                  <a:lnTo>
                    <a:pt x="0" y="0"/>
                  </a:lnTo>
                  <a:lnTo>
                    <a:pt x="530351" y="0"/>
                  </a:lnTo>
                  <a:lnTo>
                    <a:pt x="530351" y="309371"/>
                  </a:lnTo>
                  <a:lnTo>
                    <a:pt x="0" y="309371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8" name="object 618"/>
            <p:cNvSpPr/>
            <p:nvPr/>
          </p:nvSpPr>
          <p:spPr>
            <a:xfrm>
              <a:off x="4602479" y="2334767"/>
              <a:ext cx="6350" cy="302260"/>
            </a:xfrm>
            <a:custGeom>
              <a:avLst/>
              <a:gdLst/>
              <a:ahLst/>
              <a:cxnLst/>
              <a:rect l="l" t="t" r="r" b="b"/>
              <a:pathLst>
                <a:path w="6350" h="302260">
                  <a:moveTo>
                    <a:pt x="0" y="301751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301751"/>
                  </a:lnTo>
                  <a:lnTo>
                    <a:pt x="0" y="301751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9" name="object 619"/>
            <p:cNvSpPr/>
            <p:nvPr/>
          </p:nvSpPr>
          <p:spPr>
            <a:xfrm>
              <a:off x="4602479" y="2328672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80">
                  <a:moveTo>
                    <a:pt x="0" y="4572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AAB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0" name="object 620"/>
            <p:cNvSpPr/>
            <p:nvPr/>
          </p:nvSpPr>
          <p:spPr>
            <a:xfrm>
              <a:off x="4602479" y="2331720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80">
                  <a:moveTo>
                    <a:pt x="0" y="4571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97B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1" name="object 621"/>
            <p:cNvSpPr/>
            <p:nvPr/>
          </p:nvSpPr>
          <p:spPr>
            <a:xfrm>
              <a:off x="4607051" y="2328672"/>
              <a:ext cx="525780" cy="5080"/>
            </a:xfrm>
            <a:custGeom>
              <a:avLst/>
              <a:gdLst/>
              <a:ahLst/>
              <a:cxnLst/>
              <a:rect l="l" t="t" r="r" b="b"/>
              <a:pathLst>
                <a:path w="525779" h="5080">
                  <a:moveTo>
                    <a:pt x="0" y="4572"/>
                  </a:moveTo>
                  <a:lnTo>
                    <a:pt x="0" y="0"/>
                  </a:lnTo>
                  <a:lnTo>
                    <a:pt x="525780" y="0"/>
                  </a:lnTo>
                  <a:lnTo>
                    <a:pt x="525780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2" name="object 622"/>
            <p:cNvSpPr/>
            <p:nvPr/>
          </p:nvSpPr>
          <p:spPr>
            <a:xfrm>
              <a:off x="4607052" y="2333243"/>
              <a:ext cx="525780" cy="303530"/>
            </a:xfrm>
            <a:custGeom>
              <a:avLst/>
              <a:gdLst/>
              <a:ahLst/>
              <a:cxnLst/>
              <a:rect l="l" t="t" r="r" b="b"/>
              <a:pathLst>
                <a:path w="525779" h="303530">
                  <a:moveTo>
                    <a:pt x="52578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303276"/>
                  </a:lnTo>
                  <a:lnTo>
                    <a:pt x="2540" y="303276"/>
                  </a:lnTo>
                  <a:lnTo>
                    <a:pt x="2540" y="3048"/>
                  </a:lnTo>
                  <a:lnTo>
                    <a:pt x="525780" y="3048"/>
                  </a:lnTo>
                  <a:lnTo>
                    <a:pt x="525780" y="0"/>
                  </a:lnTo>
                  <a:close/>
                </a:path>
              </a:pathLst>
            </a:custGeom>
            <a:solidFill>
              <a:srgbClr val="679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3" name="object 623"/>
            <p:cNvSpPr/>
            <p:nvPr/>
          </p:nvSpPr>
          <p:spPr>
            <a:xfrm>
              <a:off x="4607051" y="2639567"/>
              <a:ext cx="530860" cy="307975"/>
            </a:xfrm>
            <a:custGeom>
              <a:avLst/>
              <a:gdLst/>
              <a:ahLst/>
              <a:cxnLst/>
              <a:rect l="l" t="t" r="r" b="b"/>
              <a:pathLst>
                <a:path w="530860" h="307975">
                  <a:moveTo>
                    <a:pt x="0" y="307848"/>
                  </a:moveTo>
                  <a:lnTo>
                    <a:pt x="0" y="0"/>
                  </a:lnTo>
                  <a:lnTo>
                    <a:pt x="530351" y="0"/>
                  </a:lnTo>
                  <a:lnTo>
                    <a:pt x="530351" y="307848"/>
                  </a:lnTo>
                  <a:lnTo>
                    <a:pt x="0" y="307848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4" name="object 624"/>
            <p:cNvSpPr/>
            <p:nvPr/>
          </p:nvSpPr>
          <p:spPr>
            <a:xfrm>
              <a:off x="4602479" y="2642616"/>
              <a:ext cx="6350" cy="302260"/>
            </a:xfrm>
            <a:custGeom>
              <a:avLst/>
              <a:gdLst/>
              <a:ahLst/>
              <a:cxnLst/>
              <a:rect l="l" t="t" r="r" b="b"/>
              <a:pathLst>
                <a:path w="6350" h="302260">
                  <a:moveTo>
                    <a:pt x="0" y="301751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301751"/>
                  </a:lnTo>
                  <a:lnTo>
                    <a:pt x="0" y="301751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5" name="object 625"/>
            <p:cNvSpPr/>
            <p:nvPr/>
          </p:nvSpPr>
          <p:spPr>
            <a:xfrm>
              <a:off x="4602479" y="2634996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6095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AAB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6" name="object 626"/>
            <p:cNvSpPr/>
            <p:nvPr/>
          </p:nvSpPr>
          <p:spPr>
            <a:xfrm>
              <a:off x="4602479" y="2639567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80">
                  <a:moveTo>
                    <a:pt x="0" y="4572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97B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7" name="object 627"/>
            <p:cNvSpPr/>
            <p:nvPr/>
          </p:nvSpPr>
          <p:spPr>
            <a:xfrm>
              <a:off x="4607051" y="2634996"/>
              <a:ext cx="525780" cy="6350"/>
            </a:xfrm>
            <a:custGeom>
              <a:avLst/>
              <a:gdLst/>
              <a:ahLst/>
              <a:cxnLst/>
              <a:rect l="l" t="t" r="r" b="b"/>
              <a:pathLst>
                <a:path w="525779" h="6350">
                  <a:moveTo>
                    <a:pt x="0" y="6095"/>
                  </a:moveTo>
                  <a:lnTo>
                    <a:pt x="0" y="0"/>
                  </a:lnTo>
                  <a:lnTo>
                    <a:pt x="525780" y="0"/>
                  </a:lnTo>
                  <a:lnTo>
                    <a:pt x="525780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8" name="object 628"/>
            <p:cNvSpPr/>
            <p:nvPr/>
          </p:nvSpPr>
          <p:spPr>
            <a:xfrm>
              <a:off x="4607052" y="2639567"/>
              <a:ext cx="525780" cy="303530"/>
            </a:xfrm>
            <a:custGeom>
              <a:avLst/>
              <a:gdLst/>
              <a:ahLst/>
              <a:cxnLst/>
              <a:rect l="l" t="t" r="r" b="b"/>
              <a:pathLst>
                <a:path w="525779" h="303530">
                  <a:moveTo>
                    <a:pt x="52578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303276"/>
                  </a:lnTo>
                  <a:lnTo>
                    <a:pt x="2540" y="303276"/>
                  </a:lnTo>
                  <a:lnTo>
                    <a:pt x="2540" y="4572"/>
                  </a:lnTo>
                  <a:lnTo>
                    <a:pt x="525780" y="4572"/>
                  </a:lnTo>
                  <a:lnTo>
                    <a:pt x="525780" y="0"/>
                  </a:lnTo>
                  <a:close/>
                </a:path>
              </a:pathLst>
            </a:custGeom>
            <a:solidFill>
              <a:srgbClr val="679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9" name="object 629"/>
            <p:cNvSpPr/>
            <p:nvPr/>
          </p:nvSpPr>
          <p:spPr>
            <a:xfrm>
              <a:off x="4607051" y="2945891"/>
              <a:ext cx="530860" cy="309880"/>
            </a:xfrm>
            <a:custGeom>
              <a:avLst/>
              <a:gdLst/>
              <a:ahLst/>
              <a:cxnLst/>
              <a:rect l="l" t="t" r="r" b="b"/>
              <a:pathLst>
                <a:path w="530860" h="309879">
                  <a:moveTo>
                    <a:pt x="0" y="309372"/>
                  </a:moveTo>
                  <a:lnTo>
                    <a:pt x="0" y="0"/>
                  </a:lnTo>
                  <a:lnTo>
                    <a:pt x="530351" y="0"/>
                  </a:lnTo>
                  <a:lnTo>
                    <a:pt x="530351" y="309372"/>
                  </a:lnTo>
                  <a:lnTo>
                    <a:pt x="0" y="309372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0" name="object 630"/>
            <p:cNvSpPr/>
            <p:nvPr/>
          </p:nvSpPr>
          <p:spPr>
            <a:xfrm>
              <a:off x="4602479" y="2950464"/>
              <a:ext cx="6350" cy="300355"/>
            </a:xfrm>
            <a:custGeom>
              <a:avLst/>
              <a:gdLst/>
              <a:ahLst/>
              <a:cxnLst/>
              <a:rect l="l" t="t" r="r" b="b"/>
              <a:pathLst>
                <a:path w="6350" h="300355">
                  <a:moveTo>
                    <a:pt x="0" y="300227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300227"/>
                  </a:lnTo>
                  <a:lnTo>
                    <a:pt x="0" y="300227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1" name="object 631"/>
            <p:cNvSpPr/>
            <p:nvPr/>
          </p:nvSpPr>
          <p:spPr>
            <a:xfrm>
              <a:off x="4602479" y="2942843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80">
                  <a:moveTo>
                    <a:pt x="0" y="4572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AAB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2" name="object 632"/>
            <p:cNvSpPr/>
            <p:nvPr/>
          </p:nvSpPr>
          <p:spPr>
            <a:xfrm>
              <a:off x="4602479" y="2945891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6096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97B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3" name="object 633"/>
            <p:cNvSpPr/>
            <p:nvPr/>
          </p:nvSpPr>
          <p:spPr>
            <a:xfrm>
              <a:off x="4607051" y="2942843"/>
              <a:ext cx="525780" cy="5080"/>
            </a:xfrm>
            <a:custGeom>
              <a:avLst/>
              <a:gdLst/>
              <a:ahLst/>
              <a:cxnLst/>
              <a:rect l="l" t="t" r="r" b="b"/>
              <a:pathLst>
                <a:path w="525779" h="5080">
                  <a:moveTo>
                    <a:pt x="0" y="4572"/>
                  </a:moveTo>
                  <a:lnTo>
                    <a:pt x="0" y="0"/>
                  </a:lnTo>
                  <a:lnTo>
                    <a:pt x="525780" y="0"/>
                  </a:lnTo>
                  <a:lnTo>
                    <a:pt x="525780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4" name="object 634"/>
            <p:cNvSpPr/>
            <p:nvPr/>
          </p:nvSpPr>
          <p:spPr>
            <a:xfrm>
              <a:off x="4607052" y="2947415"/>
              <a:ext cx="525780" cy="303530"/>
            </a:xfrm>
            <a:custGeom>
              <a:avLst/>
              <a:gdLst/>
              <a:ahLst/>
              <a:cxnLst/>
              <a:rect l="l" t="t" r="r" b="b"/>
              <a:pathLst>
                <a:path w="525779" h="303530">
                  <a:moveTo>
                    <a:pt x="52578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303276"/>
                  </a:lnTo>
                  <a:lnTo>
                    <a:pt x="2540" y="303276"/>
                  </a:lnTo>
                  <a:lnTo>
                    <a:pt x="2540" y="3048"/>
                  </a:lnTo>
                  <a:lnTo>
                    <a:pt x="525780" y="3048"/>
                  </a:lnTo>
                  <a:lnTo>
                    <a:pt x="525780" y="0"/>
                  </a:lnTo>
                  <a:close/>
                </a:path>
              </a:pathLst>
            </a:custGeom>
            <a:solidFill>
              <a:srgbClr val="679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5" name="object 635"/>
            <p:cNvSpPr/>
            <p:nvPr/>
          </p:nvSpPr>
          <p:spPr>
            <a:xfrm>
              <a:off x="5135879" y="1409700"/>
              <a:ext cx="332740" cy="494030"/>
            </a:xfrm>
            <a:custGeom>
              <a:avLst/>
              <a:gdLst/>
              <a:ahLst/>
              <a:cxnLst/>
              <a:rect l="l" t="t" r="r" b="b"/>
              <a:pathLst>
                <a:path w="332739" h="494030">
                  <a:moveTo>
                    <a:pt x="0" y="493775"/>
                  </a:moveTo>
                  <a:lnTo>
                    <a:pt x="0" y="0"/>
                  </a:lnTo>
                  <a:lnTo>
                    <a:pt x="332231" y="0"/>
                  </a:lnTo>
                  <a:lnTo>
                    <a:pt x="332231" y="493775"/>
                  </a:lnTo>
                  <a:lnTo>
                    <a:pt x="0" y="493775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6" name="object 636"/>
            <p:cNvSpPr/>
            <p:nvPr/>
          </p:nvSpPr>
          <p:spPr>
            <a:xfrm>
              <a:off x="5131307" y="1409700"/>
              <a:ext cx="6350" cy="304800"/>
            </a:xfrm>
            <a:custGeom>
              <a:avLst/>
              <a:gdLst/>
              <a:ahLst/>
              <a:cxnLst/>
              <a:rect l="l" t="t" r="r" b="b"/>
              <a:pathLst>
                <a:path w="6350" h="304800">
                  <a:moveTo>
                    <a:pt x="0" y="304800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304800"/>
                  </a:lnTo>
                  <a:lnTo>
                    <a:pt x="0" y="304800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7" name="object 637"/>
            <p:cNvSpPr/>
            <p:nvPr/>
          </p:nvSpPr>
          <p:spPr>
            <a:xfrm>
              <a:off x="5131307" y="1712975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6096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97B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8" name="object 638"/>
            <p:cNvSpPr/>
            <p:nvPr/>
          </p:nvSpPr>
          <p:spPr>
            <a:xfrm>
              <a:off x="5132832" y="1717548"/>
              <a:ext cx="3175" cy="181610"/>
            </a:xfrm>
            <a:custGeom>
              <a:avLst/>
              <a:gdLst/>
              <a:ahLst/>
              <a:cxnLst/>
              <a:rect l="l" t="t" r="r" b="b"/>
              <a:pathLst>
                <a:path w="3175" h="181610">
                  <a:moveTo>
                    <a:pt x="0" y="181356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181356"/>
                  </a:lnTo>
                  <a:lnTo>
                    <a:pt x="0" y="181356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9" name="object 639"/>
            <p:cNvSpPr/>
            <p:nvPr/>
          </p:nvSpPr>
          <p:spPr>
            <a:xfrm>
              <a:off x="5135880" y="1411223"/>
              <a:ext cx="327660" cy="488315"/>
            </a:xfrm>
            <a:custGeom>
              <a:avLst/>
              <a:gdLst/>
              <a:ahLst/>
              <a:cxnLst/>
              <a:rect l="l" t="t" r="r" b="b"/>
              <a:pathLst>
                <a:path w="327660" h="488314">
                  <a:moveTo>
                    <a:pt x="32766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487692"/>
                  </a:lnTo>
                  <a:lnTo>
                    <a:pt x="5080" y="487692"/>
                  </a:lnTo>
                  <a:lnTo>
                    <a:pt x="5080" y="3048"/>
                  </a:lnTo>
                  <a:lnTo>
                    <a:pt x="327660" y="3048"/>
                  </a:lnTo>
                  <a:lnTo>
                    <a:pt x="327660" y="0"/>
                  </a:lnTo>
                  <a:close/>
                </a:path>
              </a:pathLst>
            </a:custGeom>
            <a:solidFill>
              <a:srgbClr val="679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0" name="object 640"/>
            <p:cNvSpPr/>
            <p:nvPr/>
          </p:nvSpPr>
          <p:spPr>
            <a:xfrm>
              <a:off x="5466588" y="1409700"/>
              <a:ext cx="332740" cy="494030"/>
            </a:xfrm>
            <a:custGeom>
              <a:avLst/>
              <a:gdLst/>
              <a:ahLst/>
              <a:cxnLst/>
              <a:rect l="l" t="t" r="r" b="b"/>
              <a:pathLst>
                <a:path w="332739" h="494030">
                  <a:moveTo>
                    <a:pt x="0" y="493775"/>
                  </a:moveTo>
                  <a:lnTo>
                    <a:pt x="0" y="0"/>
                  </a:lnTo>
                  <a:lnTo>
                    <a:pt x="332231" y="0"/>
                  </a:lnTo>
                  <a:lnTo>
                    <a:pt x="332231" y="493775"/>
                  </a:lnTo>
                  <a:lnTo>
                    <a:pt x="0" y="493775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1" name="object 641"/>
            <p:cNvSpPr/>
            <p:nvPr/>
          </p:nvSpPr>
          <p:spPr>
            <a:xfrm>
              <a:off x="5462015" y="1409700"/>
              <a:ext cx="6350" cy="489584"/>
            </a:xfrm>
            <a:custGeom>
              <a:avLst/>
              <a:gdLst/>
              <a:ahLst/>
              <a:cxnLst/>
              <a:rect l="l" t="t" r="r" b="b"/>
              <a:pathLst>
                <a:path w="6350" h="489585">
                  <a:moveTo>
                    <a:pt x="0" y="489204"/>
                  </a:moveTo>
                  <a:lnTo>
                    <a:pt x="0" y="0"/>
                  </a:lnTo>
                  <a:lnTo>
                    <a:pt x="6095" y="0"/>
                  </a:lnTo>
                  <a:lnTo>
                    <a:pt x="6095" y="489204"/>
                  </a:lnTo>
                  <a:lnTo>
                    <a:pt x="0" y="489204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2" name="object 642"/>
            <p:cNvSpPr/>
            <p:nvPr/>
          </p:nvSpPr>
          <p:spPr>
            <a:xfrm>
              <a:off x="5466588" y="1411223"/>
              <a:ext cx="327660" cy="488315"/>
            </a:xfrm>
            <a:custGeom>
              <a:avLst/>
              <a:gdLst/>
              <a:ahLst/>
              <a:cxnLst/>
              <a:rect l="l" t="t" r="r" b="b"/>
              <a:pathLst>
                <a:path w="327660" h="488314">
                  <a:moveTo>
                    <a:pt x="32766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487692"/>
                  </a:lnTo>
                  <a:lnTo>
                    <a:pt x="5080" y="487692"/>
                  </a:lnTo>
                  <a:lnTo>
                    <a:pt x="5080" y="3048"/>
                  </a:lnTo>
                  <a:lnTo>
                    <a:pt x="327660" y="3048"/>
                  </a:lnTo>
                  <a:lnTo>
                    <a:pt x="327660" y="0"/>
                  </a:lnTo>
                  <a:close/>
                </a:path>
              </a:pathLst>
            </a:custGeom>
            <a:solidFill>
              <a:srgbClr val="679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3" name="object 643"/>
            <p:cNvSpPr/>
            <p:nvPr/>
          </p:nvSpPr>
          <p:spPr>
            <a:xfrm>
              <a:off x="5797296" y="1409700"/>
              <a:ext cx="332740" cy="494030"/>
            </a:xfrm>
            <a:custGeom>
              <a:avLst/>
              <a:gdLst/>
              <a:ahLst/>
              <a:cxnLst/>
              <a:rect l="l" t="t" r="r" b="b"/>
              <a:pathLst>
                <a:path w="332739" h="494030">
                  <a:moveTo>
                    <a:pt x="0" y="493775"/>
                  </a:moveTo>
                  <a:lnTo>
                    <a:pt x="0" y="0"/>
                  </a:lnTo>
                  <a:lnTo>
                    <a:pt x="332231" y="0"/>
                  </a:lnTo>
                  <a:lnTo>
                    <a:pt x="332231" y="493775"/>
                  </a:lnTo>
                  <a:lnTo>
                    <a:pt x="0" y="493775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4" name="object 644"/>
            <p:cNvSpPr/>
            <p:nvPr/>
          </p:nvSpPr>
          <p:spPr>
            <a:xfrm>
              <a:off x="5794247" y="1409700"/>
              <a:ext cx="5080" cy="489584"/>
            </a:xfrm>
            <a:custGeom>
              <a:avLst/>
              <a:gdLst/>
              <a:ahLst/>
              <a:cxnLst/>
              <a:rect l="l" t="t" r="r" b="b"/>
              <a:pathLst>
                <a:path w="5079" h="489585">
                  <a:moveTo>
                    <a:pt x="0" y="489204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489204"/>
                  </a:lnTo>
                  <a:lnTo>
                    <a:pt x="0" y="489204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5" name="object 645"/>
            <p:cNvSpPr/>
            <p:nvPr/>
          </p:nvSpPr>
          <p:spPr>
            <a:xfrm>
              <a:off x="5797296" y="1411223"/>
              <a:ext cx="327660" cy="488315"/>
            </a:xfrm>
            <a:custGeom>
              <a:avLst/>
              <a:gdLst/>
              <a:ahLst/>
              <a:cxnLst/>
              <a:rect l="l" t="t" r="r" b="b"/>
              <a:pathLst>
                <a:path w="327660" h="488314">
                  <a:moveTo>
                    <a:pt x="32766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487692"/>
                  </a:lnTo>
                  <a:lnTo>
                    <a:pt x="5080" y="487692"/>
                  </a:lnTo>
                  <a:lnTo>
                    <a:pt x="5080" y="3048"/>
                  </a:lnTo>
                  <a:lnTo>
                    <a:pt x="327660" y="3048"/>
                  </a:lnTo>
                  <a:lnTo>
                    <a:pt x="327660" y="0"/>
                  </a:lnTo>
                  <a:close/>
                </a:path>
              </a:pathLst>
            </a:custGeom>
            <a:solidFill>
              <a:srgbClr val="679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6" name="object 646"/>
            <p:cNvSpPr/>
            <p:nvPr/>
          </p:nvSpPr>
          <p:spPr>
            <a:xfrm>
              <a:off x="6128003" y="1409700"/>
              <a:ext cx="332740" cy="494030"/>
            </a:xfrm>
            <a:custGeom>
              <a:avLst/>
              <a:gdLst/>
              <a:ahLst/>
              <a:cxnLst/>
              <a:rect l="l" t="t" r="r" b="b"/>
              <a:pathLst>
                <a:path w="332739" h="494030">
                  <a:moveTo>
                    <a:pt x="0" y="493775"/>
                  </a:moveTo>
                  <a:lnTo>
                    <a:pt x="0" y="0"/>
                  </a:lnTo>
                  <a:lnTo>
                    <a:pt x="332232" y="0"/>
                  </a:lnTo>
                  <a:lnTo>
                    <a:pt x="332232" y="493775"/>
                  </a:lnTo>
                  <a:lnTo>
                    <a:pt x="0" y="493775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7" name="object 647"/>
            <p:cNvSpPr/>
            <p:nvPr/>
          </p:nvSpPr>
          <p:spPr>
            <a:xfrm>
              <a:off x="6124955" y="1409700"/>
              <a:ext cx="5080" cy="489584"/>
            </a:xfrm>
            <a:custGeom>
              <a:avLst/>
              <a:gdLst/>
              <a:ahLst/>
              <a:cxnLst/>
              <a:rect l="l" t="t" r="r" b="b"/>
              <a:pathLst>
                <a:path w="5079" h="489585">
                  <a:moveTo>
                    <a:pt x="0" y="489204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489204"/>
                  </a:lnTo>
                  <a:lnTo>
                    <a:pt x="0" y="489204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8" name="object 648"/>
            <p:cNvSpPr/>
            <p:nvPr/>
          </p:nvSpPr>
          <p:spPr>
            <a:xfrm>
              <a:off x="6129274" y="1411223"/>
              <a:ext cx="326390" cy="488315"/>
            </a:xfrm>
            <a:custGeom>
              <a:avLst/>
              <a:gdLst/>
              <a:ahLst/>
              <a:cxnLst/>
              <a:rect l="l" t="t" r="r" b="b"/>
              <a:pathLst>
                <a:path w="326389" h="488314">
                  <a:moveTo>
                    <a:pt x="32639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487692"/>
                  </a:lnTo>
                  <a:lnTo>
                    <a:pt x="3810" y="487692"/>
                  </a:lnTo>
                  <a:lnTo>
                    <a:pt x="3810" y="3048"/>
                  </a:lnTo>
                  <a:lnTo>
                    <a:pt x="326390" y="3048"/>
                  </a:lnTo>
                  <a:lnTo>
                    <a:pt x="326390" y="0"/>
                  </a:lnTo>
                  <a:close/>
                </a:path>
              </a:pathLst>
            </a:custGeom>
            <a:solidFill>
              <a:srgbClr val="679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9" name="object 649"/>
            <p:cNvSpPr/>
            <p:nvPr/>
          </p:nvSpPr>
          <p:spPr>
            <a:xfrm>
              <a:off x="5135879" y="1901951"/>
              <a:ext cx="332740" cy="492759"/>
            </a:xfrm>
            <a:custGeom>
              <a:avLst/>
              <a:gdLst/>
              <a:ahLst/>
              <a:cxnLst/>
              <a:rect l="l" t="t" r="r" b="b"/>
              <a:pathLst>
                <a:path w="332739" h="492760">
                  <a:moveTo>
                    <a:pt x="0" y="492252"/>
                  </a:moveTo>
                  <a:lnTo>
                    <a:pt x="0" y="0"/>
                  </a:lnTo>
                  <a:lnTo>
                    <a:pt x="332231" y="0"/>
                  </a:lnTo>
                  <a:lnTo>
                    <a:pt x="332231" y="492252"/>
                  </a:lnTo>
                  <a:lnTo>
                    <a:pt x="0" y="492252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0" name="object 650"/>
            <p:cNvSpPr/>
            <p:nvPr/>
          </p:nvSpPr>
          <p:spPr>
            <a:xfrm>
              <a:off x="5131307" y="1905000"/>
              <a:ext cx="6350" cy="117475"/>
            </a:xfrm>
            <a:custGeom>
              <a:avLst/>
              <a:gdLst/>
              <a:ahLst/>
              <a:cxnLst/>
              <a:rect l="l" t="t" r="r" b="b"/>
              <a:pathLst>
                <a:path w="6350" h="117475">
                  <a:moveTo>
                    <a:pt x="0" y="117348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117348"/>
                  </a:lnTo>
                  <a:lnTo>
                    <a:pt x="0" y="117348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1" name="object 651"/>
            <p:cNvSpPr/>
            <p:nvPr/>
          </p:nvSpPr>
          <p:spPr>
            <a:xfrm>
              <a:off x="5131307" y="2020824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80">
                  <a:moveTo>
                    <a:pt x="0" y="4571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97B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2" name="object 652"/>
            <p:cNvSpPr/>
            <p:nvPr/>
          </p:nvSpPr>
          <p:spPr>
            <a:xfrm>
              <a:off x="5131307" y="2023871"/>
              <a:ext cx="6350" cy="306705"/>
            </a:xfrm>
            <a:custGeom>
              <a:avLst/>
              <a:gdLst/>
              <a:ahLst/>
              <a:cxnLst/>
              <a:rect l="l" t="t" r="r" b="b"/>
              <a:pathLst>
                <a:path w="6350" h="306705">
                  <a:moveTo>
                    <a:pt x="0" y="306324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306324"/>
                  </a:lnTo>
                  <a:lnTo>
                    <a:pt x="0" y="306324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3" name="object 653"/>
            <p:cNvSpPr/>
            <p:nvPr/>
          </p:nvSpPr>
          <p:spPr>
            <a:xfrm>
              <a:off x="5131307" y="2328672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80">
                  <a:moveTo>
                    <a:pt x="0" y="4572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97B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4" name="object 654"/>
            <p:cNvSpPr/>
            <p:nvPr/>
          </p:nvSpPr>
          <p:spPr>
            <a:xfrm>
              <a:off x="5132832" y="2333243"/>
              <a:ext cx="3175" cy="56515"/>
            </a:xfrm>
            <a:custGeom>
              <a:avLst/>
              <a:gdLst/>
              <a:ahLst/>
              <a:cxnLst/>
              <a:rect l="l" t="t" r="r" b="b"/>
              <a:pathLst>
                <a:path w="3175" h="56514">
                  <a:moveTo>
                    <a:pt x="0" y="56388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56388"/>
                  </a:lnTo>
                  <a:lnTo>
                    <a:pt x="0" y="56388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5" name="object 655"/>
            <p:cNvSpPr/>
            <p:nvPr/>
          </p:nvSpPr>
          <p:spPr>
            <a:xfrm>
              <a:off x="5132832" y="1898904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19">
                  <a:moveTo>
                    <a:pt x="0" y="7620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97B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6" name="object 656"/>
            <p:cNvSpPr/>
            <p:nvPr/>
          </p:nvSpPr>
          <p:spPr>
            <a:xfrm>
              <a:off x="5135879" y="1897379"/>
              <a:ext cx="327660" cy="6350"/>
            </a:xfrm>
            <a:custGeom>
              <a:avLst/>
              <a:gdLst/>
              <a:ahLst/>
              <a:cxnLst/>
              <a:rect l="l" t="t" r="r" b="b"/>
              <a:pathLst>
                <a:path w="327660" h="6350">
                  <a:moveTo>
                    <a:pt x="0" y="6095"/>
                  </a:moveTo>
                  <a:lnTo>
                    <a:pt x="0" y="0"/>
                  </a:lnTo>
                  <a:lnTo>
                    <a:pt x="327659" y="0"/>
                  </a:lnTo>
                  <a:lnTo>
                    <a:pt x="327659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7" name="object 657"/>
            <p:cNvSpPr/>
            <p:nvPr/>
          </p:nvSpPr>
          <p:spPr>
            <a:xfrm>
              <a:off x="5135880" y="1901964"/>
              <a:ext cx="327660" cy="487680"/>
            </a:xfrm>
            <a:custGeom>
              <a:avLst/>
              <a:gdLst/>
              <a:ahLst/>
              <a:cxnLst/>
              <a:rect l="l" t="t" r="r" b="b"/>
              <a:pathLst>
                <a:path w="327660" h="487680">
                  <a:moveTo>
                    <a:pt x="32766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487680"/>
                  </a:lnTo>
                  <a:lnTo>
                    <a:pt x="5080" y="487680"/>
                  </a:lnTo>
                  <a:lnTo>
                    <a:pt x="5080" y="4572"/>
                  </a:lnTo>
                  <a:lnTo>
                    <a:pt x="327660" y="4572"/>
                  </a:lnTo>
                  <a:lnTo>
                    <a:pt x="327660" y="0"/>
                  </a:lnTo>
                  <a:close/>
                </a:path>
              </a:pathLst>
            </a:custGeom>
            <a:solidFill>
              <a:srgbClr val="679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8" name="object 658"/>
            <p:cNvSpPr/>
            <p:nvPr/>
          </p:nvSpPr>
          <p:spPr>
            <a:xfrm>
              <a:off x="5466588" y="1901951"/>
              <a:ext cx="332740" cy="492759"/>
            </a:xfrm>
            <a:custGeom>
              <a:avLst/>
              <a:gdLst/>
              <a:ahLst/>
              <a:cxnLst/>
              <a:rect l="l" t="t" r="r" b="b"/>
              <a:pathLst>
                <a:path w="332739" h="492760">
                  <a:moveTo>
                    <a:pt x="0" y="492252"/>
                  </a:moveTo>
                  <a:lnTo>
                    <a:pt x="0" y="0"/>
                  </a:lnTo>
                  <a:lnTo>
                    <a:pt x="332231" y="0"/>
                  </a:lnTo>
                  <a:lnTo>
                    <a:pt x="332231" y="492252"/>
                  </a:lnTo>
                  <a:lnTo>
                    <a:pt x="0" y="492252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9" name="object 659"/>
            <p:cNvSpPr/>
            <p:nvPr/>
          </p:nvSpPr>
          <p:spPr>
            <a:xfrm>
              <a:off x="5469635" y="1897379"/>
              <a:ext cx="326390" cy="6350"/>
            </a:xfrm>
            <a:custGeom>
              <a:avLst/>
              <a:gdLst/>
              <a:ahLst/>
              <a:cxnLst/>
              <a:rect l="l" t="t" r="r" b="b"/>
              <a:pathLst>
                <a:path w="326389" h="6350">
                  <a:moveTo>
                    <a:pt x="0" y="6095"/>
                  </a:moveTo>
                  <a:lnTo>
                    <a:pt x="0" y="0"/>
                  </a:lnTo>
                  <a:lnTo>
                    <a:pt x="326136" y="0"/>
                  </a:lnTo>
                  <a:lnTo>
                    <a:pt x="326136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0" name="object 660"/>
            <p:cNvSpPr/>
            <p:nvPr/>
          </p:nvSpPr>
          <p:spPr>
            <a:xfrm>
              <a:off x="5462015" y="1897379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6095"/>
                  </a:moveTo>
                  <a:lnTo>
                    <a:pt x="0" y="0"/>
                  </a:lnTo>
                  <a:lnTo>
                    <a:pt x="6095" y="0"/>
                  </a:lnTo>
                  <a:lnTo>
                    <a:pt x="6095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AAB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1" name="object 661"/>
            <p:cNvSpPr/>
            <p:nvPr/>
          </p:nvSpPr>
          <p:spPr>
            <a:xfrm>
              <a:off x="5466588" y="1897379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0" y="6095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97B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2" name="object 662"/>
            <p:cNvSpPr/>
            <p:nvPr/>
          </p:nvSpPr>
          <p:spPr>
            <a:xfrm>
              <a:off x="5462015" y="1901951"/>
              <a:ext cx="6350" cy="489584"/>
            </a:xfrm>
            <a:custGeom>
              <a:avLst/>
              <a:gdLst/>
              <a:ahLst/>
              <a:cxnLst/>
              <a:rect l="l" t="t" r="r" b="b"/>
              <a:pathLst>
                <a:path w="6350" h="489585">
                  <a:moveTo>
                    <a:pt x="0" y="489204"/>
                  </a:moveTo>
                  <a:lnTo>
                    <a:pt x="0" y="0"/>
                  </a:lnTo>
                  <a:lnTo>
                    <a:pt x="6095" y="0"/>
                  </a:lnTo>
                  <a:lnTo>
                    <a:pt x="6095" y="489204"/>
                  </a:lnTo>
                  <a:lnTo>
                    <a:pt x="0" y="489204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3" name="object 663"/>
            <p:cNvSpPr/>
            <p:nvPr/>
          </p:nvSpPr>
          <p:spPr>
            <a:xfrm>
              <a:off x="5466588" y="1901964"/>
              <a:ext cx="327660" cy="487680"/>
            </a:xfrm>
            <a:custGeom>
              <a:avLst/>
              <a:gdLst/>
              <a:ahLst/>
              <a:cxnLst/>
              <a:rect l="l" t="t" r="r" b="b"/>
              <a:pathLst>
                <a:path w="327660" h="487680">
                  <a:moveTo>
                    <a:pt x="32766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487680"/>
                  </a:lnTo>
                  <a:lnTo>
                    <a:pt x="5080" y="487680"/>
                  </a:lnTo>
                  <a:lnTo>
                    <a:pt x="5080" y="4572"/>
                  </a:lnTo>
                  <a:lnTo>
                    <a:pt x="327660" y="4572"/>
                  </a:lnTo>
                  <a:lnTo>
                    <a:pt x="327660" y="0"/>
                  </a:lnTo>
                  <a:close/>
                </a:path>
              </a:pathLst>
            </a:custGeom>
            <a:solidFill>
              <a:srgbClr val="679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4" name="object 664"/>
            <p:cNvSpPr/>
            <p:nvPr/>
          </p:nvSpPr>
          <p:spPr>
            <a:xfrm>
              <a:off x="5797296" y="1901951"/>
              <a:ext cx="332740" cy="492759"/>
            </a:xfrm>
            <a:custGeom>
              <a:avLst/>
              <a:gdLst/>
              <a:ahLst/>
              <a:cxnLst/>
              <a:rect l="l" t="t" r="r" b="b"/>
              <a:pathLst>
                <a:path w="332739" h="492760">
                  <a:moveTo>
                    <a:pt x="0" y="492252"/>
                  </a:moveTo>
                  <a:lnTo>
                    <a:pt x="0" y="0"/>
                  </a:lnTo>
                  <a:lnTo>
                    <a:pt x="332231" y="0"/>
                  </a:lnTo>
                  <a:lnTo>
                    <a:pt x="332231" y="492252"/>
                  </a:lnTo>
                  <a:lnTo>
                    <a:pt x="0" y="492252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5" name="object 665"/>
            <p:cNvSpPr/>
            <p:nvPr/>
          </p:nvSpPr>
          <p:spPr>
            <a:xfrm>
              <a:off x="5800344" y="1897379"/>
              <a:ext cx="326390" cy="6350"/>
            </a:xfrm>
            <a:custGeom>
              <a:avLst/>
              <a:gdLst/>
              <a:ahLst/>
              <a:cxnLst/>
              <a:rect l="l" t="t" r="r" b="b"/>
              <a:pathLst>
                <a:path w="326389" h="6350">
                  <a:moveTo>
                    <a:pt x="0" y="6095"/>
                  </a:moveTo>
                  <a:lnTo>
                    <a:pt x="0" y="0"/>
                  </a:lnTo>
                  <a:lnTo>
                    <a:pt x="326136" y="0"/>
                  </a:lnTo>
                  <a:lnTo>
                    <a:pt x="326136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6" name="object 666"/>
            <p:cNvSpPr/>
            <p:nvPr/>
          </p:nvSpPr>
          <p:spPr>
            <a:xfrm>
              <a:off x="5794247" y="1897379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0" y="6095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AAB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7" name="object 667"/>
            <p:cNvSpPr/>
            <p:nvPr/>
          </p:nvSpPr>
          <p:spPr>
            <a:xfrm>
              <a:off x="5797296" y="1897379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0" y="6095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97B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8" name="object 668"/>
            <p:cNvSpPr/>
            <p:nvPr/>
          </p:nvSpPr>
          <p:spPr>
            <a:xfrm>
              <a:off x="5794247" y="1901951"/>
              <a:ext cx="5080" cy="489584"/>
            </a:xfrm>
            <a:custGeom>
              <a:avLst/>
              <a:gdLst/>
              <a:ahLst/>
              <a:cxnLst/>
              <a:rect l="l" t="t" r="r" b="b"/>
              <a:pathLst>
                <a:path w="5079" h="489585">
                  <a:moveTo>
                    <a:pt x="0" y="489204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489204"/>
                  </a:lnTo>
                  <a:lnTo>
                    <a:pt x="0" y="489204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9" name="object 669"/>
            <p:cNvSpPr/>
            <p:nvPr/>
          </p:nvSpPr>
          <p:spPr>
            <a:xfrm>
              <a:off x="5797296" y="1901964"/>
              <a:ext cx="327660" cy="487680"/>
            </a:xfrm>
            <a:custGeom>
              <a:avLst/>
              <a:gdLst/>
              <a:ahLst/>
              <a:cxnLst/>
              <a:rect l="l" t="t" r="r" b="b"/>
              <a:pathLst>
                <a:path w="327660" h="487680">
                  <a:moveTo>
                    <a:pt x="32766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487680"/>
                  </a:lnTo>
                  <a:lnTo>
                    <a:pt x="5080" y="487680"/>
                  </a:lnTo>
                  <a:lnTo>
                    <a:pt x="5080" y="4572"/>
                  </a:lnTo>
                  <a:lnTo>
                    <a:pt x="327660" y="4572"/>
                  </a:lnTo>
                  <a:lnTo>
                    <a:pt x="327660" y="0"/>
                  </a:lnTo>
                  <a:close/>
                </a:path>
              </a:pathLst>
            </a:custGeom>
            <a:solidFill>
              <a:srgbClr val="679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0" name="object 670"/>
            <p:cNvSpPr/>
            <p:nvPr/>
          </p:nvSpPr>
          <p:spPr>
            <a:xfrm>
              <a:off x="6128003" y="1901951"/>
              <a:ext cx="332740" cy="492759"/>
            </a:xfrm>
            <a:custGeom>
              <a:avLst/>
              <a:gdLst/>
              <a:ahLst/>
              <a:cxnLst/>
              <a:rect l="l" t="t" r="r" b="b"/>
              <a:pathLst>
                <a:path w="332739" h="492760">
                  <a:moveTo>
                    <a:pt x="0" y="492252"/>
                  </a:moveTo>
                  <a:lnTo>
                    <a:pt x="0" y="0"/>
                  </a:lnTo>
                  <a:lnTo>
                    <a:pt x="332232" y="0"/>
                  </a:lnTo>
                  <a:lnTo>
                    <a:pt x="332232" y="492252"/>
                  </a:lnTo>
                  <a:lnTo>
                    <a:pt x="0" y="492252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1" name="object 671"/>
            <p:cNvSpPr/>
            <p:nvPr/>
          </p:nvSpPr>
          <p:spPr>
            <a:xfrm>
              <a:off x="6131051" y="1897379"/>
              <a:ext cx="326390" cy="6350"/>
            </a:xfrm>
            <a:custGeom>
              <a:avLst/>
              <a:gdLst/>
              <a:ahLst/>
              <a:cxnLst/>
              <a:rect l="l" t="t" r="r" b="b"/>
              <a:pathLst>
                <a:path w="326389" h="6350">
                  <a:moveTo>
                    <a:pt x="0" y="6095"/>
                  </a:moveTo>
                  <a:lnTo>
                    <a:pt x="0" y="0"/>
                  </a:lnTo>
                  <a:lnTo>
                    <a:pt x="326136" y="0"/>
                  </a:lnTo>
                  <a:lnTo>
                    <a:pt x="326136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2" name="object 672"/>
            <p:cNvSpPr/>
            <p:nvPr/>
          </p:nvSpPr>
          <p:spPr>
            <a:xfrm>
              <a:off x="6124955" y="1897379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0" y="6095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AAB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3" name="object 673"/>
            <p:cNvSpPr/>
            <p:nvPr/>
          </p:nvSpPr>
          <p:spPr>
            <a:xfrm>
              <a:off x="6128003" y="1897379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0" y="6095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97B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4" name="object 674"/>
            <p:cNvSpPr/>
            <p:nvPr/>
          </p:nvSpPr>
          <p:spPr>
            <a:xfrm>
              <a:off x="6124955" y="1901951"/>
              <a:ext cx="5080" cy="489584"/>
            </a:xfrm>
            <a:custGeom>
              <a:avLst/>
              <a:gdLst/>
              <a:ahLst/>
              <a:cxnLst/>
              <a:rect l="l" t="t" r="r" b="b"/>
              <a:pathLst>
                <a:path w="5079" h="489585">
                  <a:moveTo>
                    <a:pt x="0" y="489204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489204"/>
                  </a:lnTo>
                  <a:lnTo>
                    <a:pt x="0" y="489204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5" name="object 675"/>
            <p:cNvSpPr/>
            <p:nvPr/>
          </p:nvSpPr>
          <p:spPr>
            <a:xfrm>
              <a:off x="6129274" y="1901964"/>
              <a:ext cx="326390" cy="487680"/>
            </a:xfrm>
            <a:custGeom>
              <a:avLst/>
              <a:gdLst/>
              <a:ahLst/>
              <a:cxnLst/>
              <a:rect l="l" t="t" r="r" b="b"/>
              <a:pathLst>
                <a:path w="326389" h="487680">
                  <a:moveTo>
                    <a:pt x="32639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487680"/>
                  </a:lnTo>
                  <a:lnTo>
                    <a:pt x="3810" y="487680"/>
                  </a:lnTo>
                  <a:lnTo>
                    <a:pt x="3810" y="4572"/>
                  </a:lnTo>
                  <a:lnTo>
                    <a:pt x="326390" y="4572"/>
                  </a:lnTo>
                  <a:lnTo>
                    <a:pt x="326390" y="0"/>
                  </a:lnTo>
                  <a:close/>
                </a:path>
              </a:pathLst>
            </a:custGeom>
            <a:solidFill>
              <a:srgbClr val="679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6" name="object 676"/>
            <p:cNvSpPr/>
            <p:nvPr/>
          </p:nvSpPr>
          <p:spPr>
            <a:xfrm>
              <a:off x="5135879" y="2392680"/>
              <a:ext cx="568960" cy="289560"/>
            </a:xfrm>
            <a:custGeom>
              <a:avLst/>
              <a:gdLst/>
              <a:ahLst/>
              <a:cxnLst/>
              <a:rect l="l" t="t" r="r" b="b"/>
              <a:pathLst>
                <a:path w="568960" h="289560">
                  <a:moveTo>
                    <a:pt x="0" y="289560"/>
                  </a:moveTo>
                  <a:lnTo>
                    <a:pt x="0" y="0"/>
                  </a:lnTo>
                  <a:lnTo>
                    <a:pt x="568451" y="0"/>
                  </a:lnTo>
                  <a:lnTo>
                    <a:pt x="568451" y="289560"/>
                  </a:lnTo>
                  <a:lnTo>
                    <a:pt x="0" y="289560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7" name="object 677"/>
            <p:cNvSpPr/>
            <p:nvPr/>
          </p:nvSpPr>
          <p:spPr>
            <a:xfrm>
              <a:off x="5131307" y="2397251"/>
              <a:ext cx="6350" cy="239395"/>
            </a:xfrm>
            <a:custGeom>
              <a:avLst/>
              <a:gdLst/>
              <a:ahLst/>
              <a:cxnLst/>
              <a:rect l="l" t="t" r="r" b="b"/>
              <a:pathLst>
                <a:path w="6350" h="239394">
                  <a:moveTo>
                    <a:pt x="0" y="239267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239267"/>
                  </a:lnTo>
                  <a:lnTo>
                    <a:pt x="0" y="239267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8" name="object 678"/>
            <p:cNvSpPr/>
            <p:nvPr/>
          </p:nvSpPr>
          <p:spPr>
            <a:xfrm>
              <a:off x="5131307" y="2634996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6095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97B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9" name="object 679"/>
            <p:cNvSpPr/>
            <p:nvPr/>
          </p:nvSpPr>
          <p:spPr>
            <a:xfrm>
              <a:off x="5132832" y="2639568"/>
              <a:ext cx="3175" cy="38100"/>
            </a:xfrm>
            <a:custGeom>
              <a:avLst/>
              <a:gdLst/>
              <a:ahLst/>
              <a:cxnLst/>
              <a:rect l="l" t="t" r="r" b="b"/>
              <a:pathLst>
                <a:path w="3175" h="38100">
                  <a:moveTo>
                    <a:pt x="0" y="38100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0" name="object 680"/>
            <p:cNvSpPr/>
            <p:nvPr/>
          </p:nvSpPr>
          <p:spPr>
            <a:xfrm>
              <a:off x="5132832" y="2389632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19">
                  <a:moveTo>
                    <a:pt x="0" y="7619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7619"/>
                  </a:lnTo>
                  <a:lnTo>
                    <a:pt x="0" y="7619"/>
                  </a:lnTo>
                  <a:close/>
                </a:path>
              </a:pathLst>
            </a:custGeom>
            <a:solidFill>
              <a:srgbClr val="97B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1" name="object 681"/>
            <p:cNvSpPr/>
            <p:nvPr/>
          </p:nvSpPr>
          <p:spPr>
            <a:xfrm>
              <a:off x="5135879" y="2389632"/>
              <a:ext cx="327660" cy="5080"/>
            </a:xfrm>
            <a:custGeom>
              <a:avLst/>
              <a:gdLst/>
              <a:ahLst/>
              <a:cxnLst/>
              <a:rect l="l" t="t" r="r" b="b"/>
              <a:pathLst>
                <a:path w="327660" h="5080">
                  <a:moveTo>
                    <a:pt x="0" y="4571"/>
                  </a:moveTo>
                  <a:lnTo>
                    <a:pt x="0" y="0"/>
                  </a:lnTo>
                  <a:lnTo>
                    <a:pt x="327659" y="0"/>
                  </a:lnTo>
                  <a:lnTo>
                    <a:pt x="327659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2" name="object 682"/>
            <p:cNvSpPr/>
            <p:nvPr/>
          </p:nvSpPr>
          <p:spPr>
            <a:xfrm>
              <a:off x="5462015" y="2389632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80">
                  <a:moveTo>
                    <a:pt x="0" y="4571"/>
                  </a:moveTo>
                  <a:lnTo>
                    <a:pt x="0" y="0"/>
                  </a:lnTo>
                  <a:lnTo>
                    <a:pt x="6095" y="0"/>
                  </a:lnTo>
                  <a:lnTo>
                    <a:pt x="6095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97B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3" name="object 683"/>
            <p:cNvSpPr/>
            <p:nvPr/>
          </p:nvSpPr>
          <p:spPr>
            <a:xfrm>
              <a:off x="5466080" y="2389644"/>
              <a:ext cx="233679" cy="5080"/>
            </a:xfrm>
            <a:custGeom>
              <a:avLst/>
              <a:gdLst/>
              <a:ahLst/>
              <a:cxnLst/>
              <a:rect l="l" t="t" r="r" b="b"/>
              <a:pathLst>
                <a:path w="233679" h="5080">
                  <a:moveTo>
                    <a:pt x="233680" y="0"/>
                  </a:moveTo>
                  <a:lnTo>
                    <a:pt x="0" y="0"/>
                  </a:lnTo>
                  <a:lnTo>
                    <a:pt x="0" y="4572"/>
                  </a:lnTo>
                  <a:lnTo>
                    <a:pt x="233680" y="4572"/>
                  </a:lnTo>
                  <a:lnTo>
                    <a:pt x="233680" y="0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4" name="object 684"/>
            <p:cNvSpPr/>
            <p:nvPr/>
          </p:nvSpPr>
          <p:spPr>
            <a:xfrm>
              <a:off x="5135867" y="2394203"/>
              <a:ext cx="563880" cy="283845"/>
            </a:xfrm>
            <a:custGeom>
              <a:avLst/>
              <a:gdLst/>
              <a:ahLst/>
              <a:cxnLst/>
              <a:rect l="l" t="t" r="r" b="b"/>
              <a:pathLst>
                <a:path w="563879" h="283844">
                  <a:moveTo>
                    <a:pt x="56388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283464"/>
                  </a:lnTo>
                  <a:lnTo>
                    <a:pt x="5080" y="283464"/>
                  </a:lnTo>
                  <a:lnTo>
                    <a:pt x="5080" y="3048"/>
                  </a:lnTo>
                  <a:lnTo>
                    <a:pt x="563880" y="3048"/>
                  </a:lnTo>
                  <a:lnTo>
                    <a:pt x="563880" y="0"/>
                  </a:lnTo>
                  <a:close/>
                </a:path>
              </a:pathLst>
            </a:custGeom>
            <a:solidFill>
              <a:srgbClr val="679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5" name="object 685"/>
            <p:cNvSpPr/>
            <p:nvPr/>
          </p:nvSpPr>
          <p:spPr>
            <a:xfrm>
              <a:off x="5135879" y="2680716"/>
              <a:ext cx="568960" cy="288290"/>
            </a:xfrm>
            <a:custGeom>
              <a:avLst/>
              <a:gdLst/>
              <a:ahLst/>
              <a:cxnLst/>
              <a:rect l="l" t="t" r="r" b="b"/>
              <a:pathLst>
                <a:path w="568960" h="288289">
                  <a:moveTo>
                    <a:pt x="0" y="288035"/>
                  </a:moveTo>
                  <a:lnTo>
                    <a:pt x="0" y="0"/>
                  </a:lnTo>
                  <a:lnTo>
                    <a:pt x="568451" y="0"/>
                  </a:lnTo>
                  <a:lnTo>
                    <a:pt x="568451" y="288035"/>
                  </a:lnTo>
                  <a:lnTo>
                    <a:pt x="0" y="288035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6" name="object 686"/>
            <p:cNvSpPr/>
            <p:nvPr/>
          </p:nvSpPr>
          <p:spPr>
            <a:xfrm>
              <a:off x="5131307" y="2683764"/>
              <a:ext cx="6350" cy="260985"/>
            </a:xfrm>
            <a:custGeom>
              <a:avLst/>
              <a:gdLst/>
              <a:ahLst/>
              <a:cxnLst/>
              <a:rect l="l" t="t" r="r" b="b"/>
              <a:pathLst>
                <a:path w="6350" h="260985">
                  <a:moveTo>
                    <a:pt x="0" y="260603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260603"/>
                  </a:lnTo>
                  <a:lnTo>
                    <a:pt x="0" y="260603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7" name="object 687"/>
            <p:cNvSpPr/>
            <p:nvPr/>
          </p:nvSpPr>
          <p:spPr>
            <a:xfrm>
              <a:off x="5131307" y="2942843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80">
                  <a:moveTo>
                    <a:pt x="0" y="4572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97B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8" name="object 688"/>
            <p:cNvSpPr/>
            <p:nvPr/>
          </p:nvSpPr>
          <p:spPr>
            <a:xfrm>
              <a:off x="5132832" y="2947415"/>
              <a:ext cx="3175" cy="17145"/>
            </a:xfrm>
            <a:custGeom>
              <a:avLst/>
              <a:gdLst/>
              <a:ahLst/>
              <a:cxnLst/>
              <a:rect l="l" t="t" r="r" b="b"/>
              <a:pathLst>
                <a:path w="3175" h="17144">
                  <a:moveTo>
                    <a:pt x="0" y="16764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16764"/>
                  </a:lnTo>
                  <a:lnTo>
                    <a:pt x="0" y="16764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9" name="object 689"/>
            <p:cNvSpPr/>
            <p:nvPr/>
          </p:nvSpPr>
          <p:spPr>
            <a:xfrm>
              <a:off x="5132832" y="2677667"/>
              <a:ext cx="3175" cy="6350"/>
            </a:xfrm>
            <a:custGeom>
              <a:avLst/>
              <a:gdLst/>
              <a:ahLst/>
              <a:cxnLst/>
              <a:rect l="l" t="t" r="r" b="b"/>
              <a:pathLst>
                <a:path w="3175" h="6350">
                  <a:moveTo>
                    <a:pt x="0" y="6096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97B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0" name="object 690"/>
            <p:cNvSpPr/>
            <p:nvPr/>
          </p:nvSpPr>
          <p:spPr>
            <a:xfrm>
              <a:off x="5135879" y="2676143"/>
              <a:ext cx="565785" cy="6350"/>
            </a:xfrm>
            <a:custGeom>
              <a:avLst/>
              <a:gdLst/>
              <a:ahLst/>
              <a:cxnLst/>
              <a:rect l="l" t="t" r="r" b="b"/>
              <a:pathLst>
                <a:path w="565785" h="6350">
                  <a:moveTo>
                    <a:pt x="0" y="6096"/>
                  </a:moveTo>
                  <a:lnTo>
                    <a:pt x="0" y="0"/>
                  </a:lnTo>
                  <a:lnTo>
                    <a:pt x="565403" y="0"/>
                  </a:lnTo>
                  <a:lnTo>
                    <a:pt x="565403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1" name="object 691"/>
            <p:cNvSpPr/>
            <p:nvPr/>
          </p:nvSpPr>
          <p:spPr>
            <a:xfrm>
              <a:off x="5135867" y="2680728"/>
              <a:ext cx="563880" cy="283845"/>
            </a:xfrm>
            <a:custGeom>
              <a:avLst/>
              <a:gdLst/>
              <a:ahLst/>
              <a:cxnLst/>
              <a:rect l="l" t="t" r="r" b="b"/>
              <a:pathLst>
                <a:path w="563879" h="283844">
                  <a:moveTo>
                    <a:pt x="56388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283464"/>
                  </a:lnTo>
                  <a:lnTo>
                    <a:pt x="5080" y="283464"/>
                  </a:lnTo>
                  <a:lnTo>
                    <a:pt x="5080" y="3048"/>
                  </a:lnTo>
                  <a:lnTo>
                    <a:pt x="563880" y="3048"/>
                  </a:lnTo>
                  <a:lnTo>
                    <a:pt x="563880" y="0"/>
                  </a:lnTo>
                  <a:close/>
                </a:path>
              </a:pathLst>
            </a:custGeom>
            <a:solidFill>
              <a:srgbClr val="679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2" name="object 692"/>
            <p:cNvSpPr/>
            <p:nvPr/>
          </p:nvSpPr>
          <p:spPr>
            <a:xfrm>
              <a:off x="5135879" y="2967227"/>
              <a:ext cx="568960" cy="288290"/>
            </a:xfrm>
            <a:custGeom>
              <a:avLst/>
              <a:gdLst/>
              <a:ahLst/>
              <a:cxnLst/>
              <a:rect l="l" t="t" r="r" b="b"/>
              <a:pathLst>
                <a:path w="568960" h="288289">
                  <a:moveTo>
                    <a:pt x="0" y="288036"/>
                  </a:moveTo>
                  <a:lnTo>
                    <a:pt x="0" y="0"/>
                  </a:lnTo>
                  <a:lnTo>
                    <a:pt x="568451" y="0"/>
                  </a:lnTo>
                  <a:lnTo>
                    <a:pt x="568451" y="288036"/>
                  </a:lnTo>
                  <a:lnTo>
                    <a:pt x="0" y="288036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3" name="object 693"/>
            <p:cNvSpPr/>
            <p:nvPr/>
          </p:nvSpPr>
          <p:spPr>
            <a:xfrm>
              <a:off x="5131307" y="2970275"/>
              <a:ext cx="6350" cy="280670"/>
            </a:xfrm>
            <a:custGeom>
              <a:avLst/>
              <a:gdLst/>
              <a:ahLst/>
              <a:cxnLst/>
              <a:rect l="l" t="t" r="r" b="b"/>
              <a:pathLst>
                <a:path w="6350" h="280669">
                  <a:moveTo>
                    <a:pt x="0" y="280416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280416"/>
                  </a:lnTo>
                  <a:lnTo>
                    <a:pt x="0" y="280416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4" name="object 694"/>
            <p:cNvSpPr/>
            <p:nvPr/>
          </p:nvSpPr>
          <p:spPr>
            <a:xfrm>
              <a:off x="5132832" y="2964180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19">
                  <a:moveTo>
                    <a:pt x="0" y="7619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7619"/>
                  </a:lnTo>
                  <a:lnTo>
                    <a:pt x="0" y="7619"/>
                  </a:lnTo>
                  <a:close/>
                </a:path>
              </a:pathLst>
            </a:custGeom>
            <a:solidFill>
              <a:srgbClr val="97B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5" name="object 695"/>
            <p:cNvSpPr/>
            <p:nvPr/>
          </p:nvSpPr>
          <p:spPr>
            <a:xfrm>
              <a:off x="5135879" y="2962656"/>
              <a:ext cx="565785" cy="6350"/>
            </a:xfrm>
            <a:custGeom>
              <a:avLst/>
              <a:gdLst/>
              <a:ahLst/>
              <a:cxnLst/>
              <a:rect l="l" t="t" r="r" b="b"/>
              <a:pathLst>
                <a:path w="565785" h="6350">
                  <a:moveTo>
                    <a:pt x="0" y="6095"/>
                  </a:moveTo>
                  <a:lnTo>
                    <a:pt x="0" y="0"/>
                  </a:lnTo>
                  <a:lnTo>
                    <a:pt x="565403" y="0"/>
                  </a:lnTo>
                  <a:lnTo>
                    <a:pt x="565403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6" name="object 696"/>
            <p:cNvSpPr/>
            <p:nvPr/>
          </p:nvSpPr>
          <p:spPr>
            <a:xfrm>
              <a:off x="5135867" y="2967227"/>
              <a:ext cx="563880" cy="283845"/>
            </a:xfrm>
            <a:custGeom>
              <a:avLst/>
              <a:gdLst/>
              <a:ahLst/>
              <a:cxnLst/>
              <a:rect l="l" t="t" r="r" b="b"/>
              <a:pathLst>
                <a:path w="563879" h="283844">
                  <a:moveTo>
                    <a:pt x="56388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283464"/>
                  </a:lnTo>
                  <a:lnTo>
                    <a:pt x="5080" y="283464"/>
                  </a:lnTo>
                  <a:lnTo>
                    <a:pt x="5080" y="4572"/>
                  </a:lnTo>
                  <a:lnTo>
                    <a:pt x="563880" y="4572"/>
                  </a:lnTo>
                  <a:lnTo>
                    <a:pt x="563880" y="0"/>
                  </a:lnTo>
                  <a:close/>
                </a:path>
              </a:pathLst>
            </a:custGeom>
            <a:solidFill>
              <a:srgbClr val="679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7" name="object 697"/>
            <p:cNvSpPr/>
            <p:nvPr/>
          </p:nvSpPr>
          <p:spPr>
            <a:xfrm>
              <a:off x="5702808" y="2392680"/>
              <a:ext cx="379730" cy="433070"/>
            </a:xfrm>
            <a:custGeom>
              <a:avLst/>
              <a:gdLst/>
              <a:ahLst/>
              <a:cxnLst/>
              <a:rect l="l" t="t" r="r" b="b"/>
              <a:pathLst>
                <a:path w="379729" h="433069">
                  <a:moveTo>
                    <a:pt x="0" y="432816"/>
                  </a:moveTo>
                  <a:lnTo>
                    <a:pt x="0" y="0"/>
                  </a:lnTo>
                  <a:lnTo>
                    <a:pt x="379475" y="0"/>
                  </a:lnTo>
                  <a:lnTo>
                    <a:pt x="379475" y="432816"/>
                  </a:lnTo>
                  <a:lnTo>
                    <a:pt x="0" y="432816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8" name="object 698"/>
            <p:cNvSpPr/>
            <p:nvPr/>
          </p:nvSpPr>
          <p:spPr>
            <a:xfrm>
              <a:off x="5705855" y="2389632"/>
              <a:ext cx="90170" cy="5080"/>
            </a:xfrm>
            <a:custGeom>
              <a:avLst/>
              <a:gdLst/>
              <a:ahLst/>
              <a:cxnLst/>
              <a:rect l="l" t="t" r="r" b="b"/>
              <a:pathLst>
                <a:path w="90170" h="5080">
                  <a:moveTo>
                    <a:pt x="0" y="4571"/>
                  </a:moveTo>
                  <a:lnTo>
                    <a:pt x="0" y="0"/>
                  </a:lnTo>
                  <a:lnTo>
                    <a:pt x="89916" y="0"/>
                  </a:lnTo>
                  <a:lnTo>
                    <a:pt x="89916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9" name="object 699"/>
            <p:cNvSpPr/>
            <p:nvPr/>
          </p:nvSpPr>
          <p:spPr>
            <a:xfrm>
              <a:off x="5794247" y="2389632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80">
                  <a:moveTo>
                    <a:pt x="0" y="4571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97B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0" name="object 700"/>
            <p:cNvSpPr/>
            <p:nvPr/>
          </p:nvSpPr>
          <p:spPr>
            <a:xfrm>
              <a:off x="5797550" y="2389644"/>
              <a:ext cx="280670" cy="5080"/>
            </a:xfrm>
            <a:custGeom>
              <a:avLst/>
              <a:gdLst/>
              <a:ahLst/>
              <a:cxnLst/>
              <a:rect l="l" t="t" r="r" b="b"/>
              <a:pathLst>
                <a:path w="280670" h="5080">
                  <a:moveTo>
                    <a:pt x="280670" y="0"/>
                  </a:moveTo>
                  <a:lnTo>
                    <a:pt x="0" y="0"/>
                  </a:lnTo>
                  <a:lnTo>
                    <a:pt x="0" y="4572"/>
                  </a:lnTo>
                  <a:lnTo>
                    <a:pt x="280670" y="4572"/>
                  </a:lnTo>
                  <a:lnTo>
                    <a:pt x="280670" y="0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1" name="object 701"/>
            <p:cNvSpPr/>
            <p:nvPr/>
          </p:nvSpPr>
          <p:spPr>
            <a:xfrm>
              <a:off x="5699759" y="2389632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20" h="5080">
                  <a:moveTo>
                    <a:pt x="7620" y="4571"/>
                  </a:moveTo>
                  <a:lnTo>
                    <a:pt x="0" y="4571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4571"/>
                  </a:lnTo>
                  <a:close/>
                </a:path>
              </a:pathLst>
            </a:custGeom>
            <a:solidFill>
              <a:srgbClr val="97B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2" name="object 702"/>
            <p:cNvSpPr/>
            <p:nvPr/>
          </p:nvSpPr>
          <p:spPr>
            <a:xfrm>
              <a:off x="5699759" y="2394204"/>
              <a:ext cx="3175" cy="283845"/>
            </a:xfrm>
            <a:custGeom>
              <a:avLst/>
              <a:gdLst/>
              <a:ahLst/>
              <a:cxnLst/>
              <a:rect l="l" t="t" r="r" b="b"/>
              <a:pathLst>
                <a:path w="3175" h="283844">
                  <a:moveTo>
                    <a:pt x="0" y="283463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283463"/>
                  </a:lnTo>
                  <a:lnTo>
                    <a:pt x="0" y="283463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3" name="object 703"/>
            <p:cNvSpPr/>
            <p:nvPr/>
          </p:nvSpPr>
          <p:spPr>
            <a:xfrm>
              <a:off x="5699759" y="2676143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0" y="6096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97B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4" name="object 704"/>
            <p:cNvSpPr/>
            <p:nvPr/>
          </p:nvSpPr>
          <p:spPr>
            <a:xfrm>
              <a:off x="5699759" y="2680715"/>
              <a:ext cx="3175" cy="140335"/>
            </a:xfrm>
            <a:custGeom>
              <a:avLst/>
              <a:gdLst/>
              <a:ahLst/>
              <a:cxnLst/>
              <a:rect l="l" t="t" r="r" b="b"/>
              <a:pathLst>
                <a:path w="3175" h="140335">
                  <a:moveTo>
                    <a:pt x="0" y="140208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140208"/>
                  </a:lnTo>
                  <a:lnTo>
                    <a:pt x="0" y="140208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5" name="object 705"/>
            <p:cNvSpPr/>
            <p:nvPr/>
          </p:nvSpPr>
          <p:spPr>
            <a:xfrm>
              <a:off x="5703049" y="2394216"/>
              <a:ext cx="374650" cy="426720"/>
            </a:xfrm>
            <a:custGeom>
              <a:avLst/>
              <a:gdLst/>
              <a:ahLst/>
              <a:cxnLst/>
              <a:rect l="l" t="t" r="r" b="b"/>
              <a:pathLst>
                <a:path w="374650" h="426719">
                  <a:moveTo>
                    <a:pt x="37465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3810" y="426720"/>
                  </a:lnTo>
                  <a:lnTo>
                    <a:pt x="3810" y="3048"/>
                  </a:lnTo>
                  <a:lnTo>
                    <a:pt x="374650" y="3048"/>
                  </a:lnTo>
                  <a:lnTo>
                    <a:pt x="374650" y="0"/>
                  </a:lnTo>
                  <a:close/>
                </a:path>
              </a:pathLst>
            </a:custGeom>
            <a:solidFill>
              <a:srgbClr val="679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6" name="object 706"/>
            <p:cNvSpPr/>
            <p:nvPr/>
          </p:nvSpPr>
          <p:spPr>
            <a:xfrm>
              <a:off x="6080759" y="2392680"/>
              <a:ext cx="379730" cy="433070"/>
            </a:xfrm>
            <a:custGeom>
              <a:avLst/>
              <a:gdLst/>
              <a:ahLst/>
              <a:cxnLst/>
              <a:rect l="l" t="t" r="r" b="b"/>
              <a:pathLst>
                <a:path w="379729" h="433069">
                  <a:moveTo>
                    <a:pt x="0" y="432816"/>
                  </a:moveTo>
                  <a:lnTo>
                    <a:pt x="0" y="0"/>
                  </a:lnTo>
                  <a:lnTo>
                    <a:pt x="379475" y="0"/>
                  </a:lnTo>
                  <a:lnTo>
                    <a:pt x="379475" y="432816"/>
                  </a:lnTo>
                  <a:lnTo>
                    <a:pt x="0" y="432816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7" name="object 707"/>
            <p:cNvSpPr/>
            <p:nvPr/>
          </p:nvSpPr>
          <p:spPr>
            <a:xfrm>
              <a:off x="6083808" y="2389632"/>
              <a:ext cx="43180" cy="5080"/>
            </a:xfrm>
            <a:custGeom>
              <a:avLst/>
              <a:gdLst/>
              <a:ahLst/>
              <a:cxnLst/>
              <a:rect l="l" t="t" r="r" b="b"/>
              <a:pathLst>
                <a:path w="43179" h="5080">
                  <a:moveTo>
                    <a:pt x="0" y="4571"/>
                  </a:moveTo>
                  <a:lnTo>
                    <a:pt x="0" y="0"/>
                  </a:lnTo>
                  <a:lnTo>
                    <a:pt x="42672" y="0"/>
                  </a:lnTo>
                  <a:lnTo>
                    <a:pt x="42672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8" name="object 708"/>
            <p:cNvSpPr/>
            <p:nvPr/>
          </p:nvSpPr>
          <p:spPr>
            <a:xfrm>
              <a:off x="6124955" y="2389632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80">
                  <a:moveTo>
                    <a:pt x="0" y="4571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97B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9" name="object 709"/>
            <p:cNvSpPr/>
            <p:nvPr/>
          </p:nvSpPr>
          <p:spPr>
            <a:xfrm>
              <a:off x="6128003" y="2389632"/>
              <a:ext cx="329565" cy="5080"/>
            </a:xfrm>
            <a:custGeom>
              <a:avLst/>
              <a:gdLst/>
              <a:ahLst/>
              <a:cxnLst/>
              <a:rect l="l" t="t" r="r" b="b"/>
              <a:pathLst>
                <a:path w="329564" h="5080">
                  <a:moveTo>
                    <a:pt x="0" y="4571"/>
                  </a:moveTo>
                  <a:lnTo>
                    <a:pt x="0" y="0"/>
                  </a:lnTo>
                  <a:lnTo>
                    <a:pt x="329184" y="0"/>
                  </a:lnTo>
                  <a:lnTo>
                    <a:pt x="329184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0" name="object 710"/>
            <p:cNvSpPr/>
            <p:nvPr/>
          </p:nvSpPr>
          <p:spPr>
            <a:xfrm>
              <a:off x="6077711" y="2389632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20" h="5080">
                  <a:moveTo>
                    <a:pt x="7620" y="4571"/>
                  </a:moveTo>
                  <a:lnTo>
                    <a:pt x="0" y="4571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4571"/>
                  </a:lnTo>
                  <a:close/>
                </a:path>
              </a:pathLst>
            </a:custGeom>
            <a:solidFill>
              <a:srgbClr val="97B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1" name="object 711"/>
            <p:cNvSpPr/>
            <p:nvPr/>
          </p:nvSpPr>
          <p:spPr>
            <a:xfrm>
              <a:off x="6077711" y="2394204"/>
              <a:ext cx="5080" cy="426720"/>
            </a:xfrm>
            <a:custGeom>
              <a:avLst/>
              <a:gdLst/>
              <a:ahLst/>
              <a:cxnLst/>
              <a:rect l="l" t="t" r="r" b="b"/>
              <a:pathLst>
                <a:path w="5079" h="426719">
                  <a:moveTo>
                    <a:pt x="0" y="426720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426720"/>
                  </a:lnTo>
                  <a:lnTo>
                    <a:pt x="0" y="426720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2" name="object 712"/>
            <p:cNvSpPr/>
            <p:nvPr/>
          </p:nvSpPr>
          <p:spPr>
            <a:xfrm>
              <a:off x="6082284" y="2394216"/>
              <a:ext cx="373380" cy="426720"/>
            </a:xfrm>
            <a:custGeom>
              <a:avLst/>
              <a:gdLst/>
              <a:ahLst/>
              <a:cxnLst/>
              <a:rect l="l" t="t" r="r" b="b"/>
              <a:pathLst>
                <a:path w="373379" h="426719">
                  <a:moveTo>
                    <a:pt x="37338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2540" y="426720"/>
                  </a:lnTo>
                  <a:lnTo>
                    <a:pt x="2540" y="3048"/>
                  </a:lnTo>
                  <a:lnTo>
                    <a:pt x="373380" y="3048"/>
                  </a:lnTo>
                  <a:lnTo>
                    <a:pt x="373380" y="0"/>
                  </a:lnTo>
                  <a:close/>
                </a:path>
              </a:pathLst>
            </a:custGeom>
            <a:solidFill>
              <a:srgbClr val="679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3" name="object 713"/>
            <p:cNvSpPr/>
            <p:nvPr/>
          </p:nvSpPr>
          <p:spPr>
            <a:xfrm>
              <a:off x="5702808" y="2823972"/>
              <a:ext cx="379730" cy="431800"/>
            </a:xfrm>
            <a:custGeom>
              <a:avLst/>
              <a:gdLst/>
              <a:ahLst/>
              <a:cxnLst/>
              <a:rect l="l" t="t" r="r" b="b"/>
              <a:pathLst>
                <a:path w="379729" h="431800">
                  <a:moveTo>
                    <a:pt x="0" y="431291"/>
                  </a:moveTo>
                  <a:lnTo>
                    <a:pt x="0" y="0"/>
                  </a:lnTo>
                  <a:lnTo>
                    <a:pt x="379475" y="0"/>
                  </a:lnTo>
                  <a:lnTo>
                    <a:pt x="379475" y="431291"/>
                  </a:lnTo>
                  <a:lnTo>
                    <a:pt x="0" y="431291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4" name="object 714"/>
            <p:cNvSpPr/>
            <p:nvPr/>
          </p:nvSpPr>
          <p:spPr>
            <a:xfrm>
              <a:off x="5699759" y="2827019"/>
              <a:ext cx="5080" cy="137160"/>
            </a:xfrm>
            <a:custGeom>
              <a:avLst/>
              <a:gdLst/>
              <a:ahLst/>
              <a:cxnLst/>
              <a:rect l="l" t="t" r="r" b="b"/>
              <a:pathLst>
                <a:path w="5079" h="137160">
                  <a:moveTo>
                    <a:pt x="0" y="137160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137160"/>
                  </a:lnTo>
                  <a:lnTo>
                    <a:pt x="0" y="137160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5" name="object 715"/>
            <p:cNvSpPr/>
            <p:nvPr/>
          </p:nvSpPr>
          <p:spPr>
            <a:xfrm>
              <a:off x="5699759" y="2962656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0" y="6095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97B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6" name="object 716"/>
            <p:cNvSpPr/>
            <p:nvPr/>
          </p:nvSpPr>
          <p:spPr>
            <a:xfrm>
              <a:off x="5699759" y="2967227"/>
              <a:ext cx="5080" cy="283845"/>
            </a:xfrm>
            <a:custGeom>
              <a:avLst/>
              <a:gdLst/>
              <a:ahLst/>
              <a:cxnLst/>
              <a:rect l="l" t="t" r="r" b="b"/>
              <a:pathLst>
                <a:path w="5079" h="283844">
                  <a:moveTo>
                    <a:pt x="0" y="283464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283464"/>
                  </a:lnTo>
                  <a:lnTo>
                    <a:pt x="0" y="283464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7" name="object 717"/>
            <p:cNvSpPr/>
            <p:nvPr/>
          </p:nvSpPr>
          <p:spPr>
            <a:xfrm>
              <a:off x="5699759" y="2820924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19">
                  <a:moveTo>
                    <a:pt x="0" y="7619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7619"/>
                  </a:lnTo>
                  <a:lnTo>
                    <a:pt x="0" y="7619"/>
                  </a:lnTo>
                  <a:close/>
                </a:path>
              </a:pathLst>
            </a:custGeom>
            <a:solidFill>
              <a:srgbClr val="97B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8" name="object 718"/>
            <p:cNvSpPr/>
            <p:nvPr/>
          </p:nvSpPr>
          <p:spPr>
            <a:xfrm>
              <a:off x="5702808" y="2819400"/>
              <a:ext cx="376555" cy="6350"/>
            </a:xfrm>
            <a:custGeom>
              <a:avLst/>
              <a:gdLst/>
              <a:ahLst/>
              <a:cxnLst/>
              <a:rect l="l" t="t" r="r" b="b"/>
              <a:pathLst>
                <a:path w="376554" h="6350">
                  <a:moveTo>
                    <a:pt x="0" y="6096"/>
                  </a:moveTo>
                  <a:lnTo>
                    <a:pt x="0" y="0"/>
                  </a:lnTo>
                  <a:lnTo>
                    <a:pt x="376427" y="0"/>
                  </a:lnTo>
                  <a:lnTo>
                    <a:pt x="376427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9" name="object 719"/>
            <p:cNvSpPr/>
            <p:nvPr/>
          </p:nvSpPr>
          <p:spPr>
            <a:xfrm>
              <a:off x="5703049" y="2823971"/>
              <a:ext cx="374650" cy="426720"/>
            </a:xfrm>
            <a:custGeom>
              <a:avLst/>
              <a:gdLst/>
              <a:ahLst/>
              <a:cxnLst/>
              <a:rect l="l" t="t" r="r" b="b"/>
              <a:pathLst>
                <a:path w="374650" h="426719">
                  <a:moveTo>
                    <a:pt x="37465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3810" y="426720"/>
                  </a:lnTo>
                  <a:lnTo>
                    <a:pt x="3810" y="4572"/>
                  </a:lnTo>
                  <a:lnTo>
                    <a:pt x="374650" y="4572"/>
                  </a:lnTo>
                  <a:lnTo>
                    <a:pt x="374650" y="0"/>
                  </a:lnTo>
                  <a:close/>
                </a:path>
              </a:pathLst>
            </a:custGeom>
            <a:solidFill>
              <a:srgbClr val="679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0" name="object 720"/>
            <p:cNvSpPr/>
            <p:nvPr/>
          </p:nvSpPr>
          <p:spPr>
            <a:xfrm>
              <a:off x="6080759" y="2823972"/>
              <a:ext cx="379730" cy="431800"/>
            </a:xfrm>
            <a:custGeom>
              <a:avLst/>
              <a:gdLst/>
              <a:ahLst/>
              <a:cxnLst/>
              <a:rect l="l" t="t" r="r" b="b"/>
              <a:pathLst>
                <a:path w="379729" h="431800">
                  <a:moveTo>
                    <a:pt x="0" y="431291"/>
                  </a:moveTo>
                  <a:lnTo>
                    <a:pt x="0" y="0"/>
                  </a:lnTo>
                  <a:lnTo>
                    <a:pt x="379475" y="0"/>
                  </a:lnTo>
                  <a:lnTo>
                    <a:pt x="379475" y="431291"/>
                  </a:lnTo>
                  <a:lnTo>
                    <a:pt x="0" y="431291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1" name="object 721"/>
            <p:cNvSpPr/>
            <p:nvPr/>
          </p:nvSpPr>
          <p:spPr>
            <a:xfrm>
              <a:off x="6083808" y="2819400"/>
              <a:ext cx="373380" cy="6350"/>
            </a:xfrm>
            <a:custGeom>
              <a:avLst/>
              <a:gdLst/>
              <a:ahLst/>
              <a:cxnLst/>
              <a:rect l="l" t="t" r="r" b="b"/>
              <a:pathLst>
                <a:path w="373379" h="6350">
                  <a:moveTo>
                    <a:pt x="0" y="6096"/>
                  </a:moveTo>
                  <a:lnTo>
                    <a:pt x="0" y="0"/>
                  </a:lnTo>
                  <a:lnTo>
                    <a:pt x="373380" y="0"/>
                  </a:lnTo>
                  <a:lnTo>
                    <a:pt x="373380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2" name="object 722"/>
            <p:cNvSpPr/>
            <p:nvPr/>
          </p:nvSpPr>
          <p:spPr>
            <a:xfrm>
              <a:off x="6077711" y="2819400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0" y="6096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AAB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3" name="object 723"/>
            <p:cNvSpPr/>
            <p:nvPr/>
          </p:nvSpPr>
          <p:spPr>
            <a:xfrm>
              <a:off x="6080759" y="2819400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0" y="6096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97B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4" name="object 724"/>
            <p:cNvSpPr/>
            <p:nvPr/>
          </p:nvSpPr>
          <p:spPr>
            <a:xfrm>
              <a:off x="6077711" y="2823972"/>
              <a:ext cx="5080" cy="426720"/>
            </a:xfrm>
            <a:custGeom>
              <a:avLst/>
              <a:gdLst/>
              <a:ahLst/>
              <a:cxnLst/>
              <a:rect l="l" t="t" r="r" b="b"/>
              <a:pathLst>
                <a:path w="5079" h="426719">
                  <a:moveTo>
                    <a:pt x="0" y="426719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426719"/>
                  </a:lnTo>
                  <a:lnTo>
                    <a:pt x="0" y="426719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5" name="object 725"/>
            <p:cNvSpPr/>
            <p:nvPr/>
          </p:nvSpPr>
          <p:spPr>
            <a:xfrm>
              <a:off x="6082284" y="2823971"/>
              <a:ext cx="373380" cy="426720"/>
            </a:xfrm>
            <a:custGeom>
              <a:avLst/>
              <a:gdLst/>
              <a:ahLst/>
              <a:cxnLst/>
              <a:rect l="l" t="t" r="r" b="b"/>
              <a:pathLst>
                <a:path w="373379" h="426719">
                  <a:moveTo>
                    <a:pt x="37338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2540" y="426720"/>
                  </a:lnTo>
                  <a:lnTo>
                    <a:pt x="2540" y="4572"/>
                  </a:lnTo>
                  <a:lnTo>
                    <a:pt x="373380" y="4572"/>
                  </a:lnTo>
                  <a:lnTo>
                    <a:pt x="373380" y="0"/>
                  </a:lnTo>
                  <a:close/>
                </a:path>
              </a:pathLst>
            </a:custGeom>
            <a:solidFill>
              <a:srgbClr val="679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6" name="object 726"/>
            <p:cNvSpPr/>
            <p:nvPr/>
          </p:nvSpPr>
          <p:spPr>
            <a:xfrm>
              <a:off x="3019044" y="3253740"/>
              <a:ext cx="559435" cy="292735"/>
            </a:xfrm>
            <a:custGeom>
              <a:avLst/>
              <a:gdLst/>
              <a:ahLst/>
              <a:cxnLst/>
              <a:rect l="l" t="t" r="r" b="b"/>
              <a:pathLst>
                <a:path w="559435" h="292735">
                  <a:moveTo>
                    <a:pt x="0" y="292608"/>
                  </a:moveTo>
                  <a:lnTo>
                    <a:pt x="0" y="0"/>
                  </a:lnTo>
                  <a:lnTo>
                    <a:pt x="559307" y="0"/>
                  </a:lnTo>
                  <a:lnTo>
                    <a:pt x="559307" y="292608"/>
                  </a:lnTo>
                  <a:lnTo>
                    <a:pt x="0" y="292608"/>
                  </a:lnTo>
                  <a:close/>
                </a:path>
              </a:pathLst>
            </a:custGeom>
            <a:solidFill>
              <a:srgbClr val="112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7" name="object 727"/>
            <p:cNvSpPr/>
            <p:nvPr/>
          </p:nvSpPr>
          <p:spPr>
            <a:xfrm>
              <a:off x="3015996" y="3258312"/>
              <a:ext cx="3175" cy="283845"/>
            </a:xfrm>
            <a:custGeom>
              <a:avLst/>
              <a:gdLst/>
              <a:ahLst/>
              <a:cxnLst/>
              <a:rect l="l" t="t" r="r" b="b"/>
              <a:pathLst>
                <a:path w="3175" h="283845">
                  <a:moveTo>
                    <a:pt x="0" y="283463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283463"/>
                  </a:lnTo>
                  <a:lnTo>
                    <a:pt x="0" y="283463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8" name="object 728"/>
            <p:cNvSpPr/>
            <p:nvPr/>
          </p:nvSpPr>
          <p:spPr>
            <a:xfrm>
              <a:off x="3015996" y="3250691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0" y="7619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7619"/>
                  </a:lnTo>
                  <a:lnTo>
                    <a:pt x="0" y="7619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9" name="object 729"/>
            <p:cNvSpPr/>
            <p:nvPr/>
          </p:nvSpPr>
          <p:spPr>
            <a:xfrm>
              <a:off x="3019044" y="3249168"/>
              <a:ext cx="525780" cy="6350"/>
            </a:xfrm>
            <a:custGeom>
              <a:avLst/>
              <a:gdLst/>
              <a:ahLst/>
              <a:cxnLst/>
              <a:rect l="l" t="t" r="r" b="b"/>
              <a:pathLst>
                <a:path w="525779" h="6350">
                  <a:moveTo>
                    <a:pt x="0" y="6096"/>
                  </a:moveTo>
                  <a:lnTo>
                    <a:pt x="0" y="0"/>
                  </a:lnTo>
                  <a:lnTo>
                    <a:pt x="525779" y="0"/>
                  </a:lnTo>
                  <a:lnTo>
                    <a:pt x="525779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0" name="object 730"/>
            <p:cNvSpPr/>
            <p:nvPr/>
          </p:nvSpPr>
          <p:spPr>
            <a:xfrm>
              <a:off x="3543300" y="3249168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6096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97B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1" name="object 731"/>
            <p:cNvSpPr/>
            <p:nvPr/>
          </p:nvSpPr>
          <p:spPr>
            <a:xfrm>
              <a:off x="3547871" y="3250691"/>
              <a:ext cx="33655" cy="3175"/>
            </a:xfrm>
            <a:custGeom>
              <a:avLst/>
              <a:gdLst/>
              <a:ahLst/>
              <a:cxnLst/>
              <a:rect l="l" t="t" r="r" b="b"/>
              <a:pathLst>
                <a:path w="33654" h="3175">
                  <a:moveTo>
                    <a:pt x="0" y="3048"/>
                  </a:moveTo>
                  <a:lnTo>
                    <a:pt x="0" y="0"/>
                  </a:lnTo>
                  <a:lnTo>
                    <a:pt x="33528" y="0"/>
                  </a:lnTo>
                  <a:lnTo>
                    <a:pt x="25908" y="0"/>
                  </a:lnTo>
                  <a:lnTo>
                    <a:pt x="25908" y="3048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2" name="object 732"/>
            <p:cNvSpPr/>
            <p:nvPr/>
          </p:nvSpPr>
          <p:spPr>
            <a:xfrm>
              <a:off x="3018790" y="3253739"/>
              <a:ext cx="554990" cy="288290"/>
            </a:xfrm>
            <a:custGeom>
              <a:avLst/>
              <a:gdLst/>
              <a:ahLst/>
              <a:cxnLst/>
              <a:rect l="l" t="t" r="r" b="b"/>
              <a:pathLst>
                <a:path w="554989" h="288289">
                  <a:moveTo>
                    <a:pt x="55499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288036"/>
                  </a:lnTo>
                  <a:lnTo>
                    <a:pt x="3810" y="288036"/>
                  </a:lnTo>
                  <a:lnTo>
                    <a:pt x="3810" y="4572"/>
                  </a:lnTo>
                  <a:lnTo>
                    <a:pt x="554990" y="4572"/>
                  </a:lnTo>
                  <a:lnTo>
                    <a:pt x="554990" y="0"/>
                  </a:lnTo>
                  <a:close/>
                </a:path>
              </a:pathLst>
            </a:custGeom>
            <a:solidFill>
              <a:srgbClr val="494F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3" name="object 733"/>
            <p:cNvSpPr/>
            <p:nvPr/>
          </p:nvSpPr>
          <p:spPr>
            <a:xfrm>
              <a:off x="3019044" y="3544824"/>
              <a:ext cx="559435" cy="292735"/>
            </a:xfrm>
            <a:custGeom>
              <a:avLst/>
              <a:gdLst/>
              <a:ahLst/>
              <a:cxnLst/>
              <a:rect l="l" t="t" r="r" b="b"/>
              <a:pathLst>
                <a:path w="559435" h="292735">
                  <a:moveTo>
                    <a:pt x="0" y="292608"/>
                  </a:moveTo>
                  <a:lnTo>
                    <a:pt x="0" y="0"/>
                  </a:lnTo>
                  <a:lnTo>
                    <a:pt x="559307" y="0"/>
                  </a:lnTo>
                  <a:lnTo>
                    <a:pt x="559307" y="292608"/>
                  </a:lnTo>
                  <a:lnTo>
                    <a:pt x="0" y="292608"/>
                  </a:lnTo>
                  <a:close/>
                </a:path>
              </a:pathLst>
            </a:custGeom>
            <a:solidFill>
              <a:srgbClr val="112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4" name="object 734"/>
            <p:cNvSpPr/>
            <p:nvPr/>
          </p:nvSpPr>
          <p:spPr>
            <a:xfrm>
              <a:off x="3014471" y="3549396"/>
              <a:ext cx="6350" cy="113030"/>
            </a:xfrm>
            <a:custGeom>
              <a:avLst/>
              <a:gdLst/>
              <a:ahLst/>
              <a:cxnLst/>
              <a:rect l="l" t="t" r="r" b="b"/>
              <a:pathLst>
                <a:path w="6350" h="113029">
                  <a:moveTo>
                    <a:pt x="0" y="112775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112775"/>
                  </a:lnTo>
                  <a:lnTo>
                    <a:pt x="0" y="112775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5" name="object 735"/>
            <p:cNvSpPr/>
            <p:nvPr/>
          </p:nvSpPr>
          <p:spPr>
            <a:xfrm>
              <a:off x="3014471" y="3660648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1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6" name="object 736"/>
            <p:cNvSpPr/>
            <p:nvPr/>
          </p:nvSpPr>
          <p:spPr>
            <a:xfrm>
              <a:off x="3015996" y="3665220"/>
              <a:ext cx="3175" cy="167640"/>
            </a:xfrm>
            <a:custGeom>
              <a:avLst/>
              <a:gdLst/>
              <a:ahLst/>
              <a:cxnLst/>
              <a:rect l="l" t="t" r="r" b="b"/>
              <a:pathLst>
                <a:path w="3175" h="167639">
                  <a:moveTo>
                    <a:pt x="0" y="167640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167640"/>
                  </a:lnTo>
                  <a:lnTo>
                    <a:pt x="0" y="167640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7" name="object 737"/>
            <p:cNvSpPr/>
            <p:nvPr/>
          </p:nvSpPr>
          <p:spPr>
            <a:xfrm>
              <a:off x="3015996" y="3541775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0" y="7620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8" name="object 738"/>
            <p:cNvSpPr/>
            <p:nvPr/>
          </p:nvSpPr>
          <p:spPr>
            <a:xfrm>
              <a:off x="3019044" y="3541775"/>
              <a:ext cx="554990" cy="5080"/>
            </a:xfrm>
            <a:custGeom>
              <a:avLst/>
              <a:gdLst/>
              <a:ahLst/>
              <a:cxnLst/>
              <a:rect l="l" t="t" r="r" b="b"/>
              <a:pathLst>
                <a:path w="554989" h="5079">
                  <a:moveTo>
                    <a:pt x="0" y="4572"/>
                  </a:moveTo>
                  <a:lnTo>
                    <a:pt x="0" y="0"/>
                  </a:lnTo>
                  <a:lnTo>
                    <a:pt x="554735" y="0"/>
                  </a:lnTo>
                  <a:lnTo>
                    <a:pt x="554735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9" name="object 739"/>
            <p:cNvSpPr/>
            <p:nvPr/>
          </p:nvSpPr>
          <p:spPr>
            <a:xfrm>
              <a:off x="3018790" y="3546347"/>
              <a:ext cx="554990" cy="287020"/>
            </a:xfrm>
            <a:custGeom>
              <a:avLst/>
              <a:gdLst/>
              <a:ahLst/>
              <a:cxnLst/>
              <a:rect l="l" t="t" r="r" b="b"/>
              <a:pathLst>
                <a:path w="554989" h="287020">
                  <a:moveTo>
                    <a:pt x="55499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286512"/>
                  </a:lnTo>
                  <a:lnTo>
                    <a:pt x="3810" y="286512"/>
                  </a:lnTo>
                  <a:lnTo>
                    <a:pt x="3810" y="3048"/>
                  </a:lnTo>
                  <a:lnTo>
                    <a:pt x="554990" y="3048"/>
                  </a:lnTo>
                  <a:lnTo>
                    <a:pt x="554990" y="0"/>
                  </a:lnTo>
                  <a:close/>
                </a:path>
              </a:pathLst>
            </a:custGeom>
            <a:solidFill>
              <a:srgbClr val="494F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0" name="object 740"/>
            <p:cNvSpPr/>
            <p:nvPr/>
          </p:nvSpPr>
          <p:spPr>
            <a:xfrm>
              <a:off x="3019044" y="3835908"/>
              <a:ext cx="559435" cy="294640"/>
            </a:xfrm>
            <a:custGeom>
              <a:avLst/>
              <a:gdLst/>
              <a:ahLst/>
              <a:cxnLst/>
              <a:rect l="l" t="t" r="r" b="b"/>
              <a:pathLst>
                <a:path w="559435" h="294639">
                  <a:moveTo>
                    <a:pt x="0" y="294132"/>
                  </a:moveTo>
                  <a:lnTo>
                    <a:pt x="0" y="0"/>
                  </a:lnTo>
                  <a:lnTo>
                    <a:pt x="559307" y="0"/>
                  </a:lnTo>
                  <a:lnTo>
                    <a:pt x="559307" y="294132"/>
                  </a:lnTo>
                  <a:lnTo>
                    <a:pt x="0" y="294132"/>
                  </a:lnTo>
                  <a:close/>
                </a:path>
              </a:pathLst>
            </a:custGeom>
            <a:solidFill>
              <a:srgbClr val="112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1" name="object 741"/>
            <p:cNvSpPr/>
            <p:nvPr/>
          </p:nvSpPr>
          <p:spPr>
            <a:xfrm>
              <a:off x="3014471" y="3840480"/>
              <a:ext cx="6350" cy="152400"/>
            </a:xfrm>
            <a:custGeom>
              <a:avLst/>
              <a:gdLst/>
              <a:ahLst/>
              <a:cxnLst/>
              <a:rect l="l" t="t" r="r" b="b"/>
              <a:pathLst>
                <a:path w="6350" h="152400">
                  <a:moveTo>
                    <a:pt x="0" y="152400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ED95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2" name="object 742"/>
            <p:cNvSpPr/>
            <p:nvPr/>
          </p:nvSpPr>
          <p:spPr>
            <a:xfrm>
              <a:off x="3014471" y="3991356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1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3" name="object 743"/>
            <p:cNvSpPr/>
            <p:nvPr/>
          </p:nvSpPr>
          <p:spPr>
            <a:xfrm>
              <a:off x="3015996" y="3995928"/>
              <a:ext cx="3175" cy="129539"/>
            </a:xfrm>
            <a:custGeom>
              <a:avLst/>
              <a:gdLst/>
              <a:ahLst/>
              <a:cxnLst/>
              <a:rect l="l" t="t" r="r" b="b"/>
              <a:pathLst>
                <a:path w="3175" h="129539">
                  <a:moveTo>
                    <a:pt x="0" y="129540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129540"/>
                  </a:lnTo>
                  <a:lnTo>
                    <a:pt x="0" y="129540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4" name="object 744"/>
            <p:cNvSpPr/>
            <p:nvPr/>
          </p:nvSpPr>
          <p:spPr>
            <a:xfrm>
              <a:off x="3015996" y="3832859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0" y="7620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EFA8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5" name="object 745"/>
            <p:cNvSpPr/>
            <p:nvPr/>
          </p:nvSpPr>
          <p:spPr>
            <a:xfrm>
              <a:off x="3019044" y="3832859"/>
              <a:ext cx="554990" cy="5080"/>
            </a:xfrm>
            <a:custGeom>
              <a:avLst/>
              <a:gdLst/>
              <a:ahLst/>
              <a:cxnLst/>
              <a:rect l="l" t="t" r="r" b="b"/>
              <a:pathLst>
                <a:path w="554989" h="5079">
                  <a:moveTo>
                    <a:pt x="0" y="4572"/>
                  </a:moveTo>
                  <a:lnTo>
                    <a:pt x="0" y="0"/>
                  </a:lnTo>
                  <a:lnTo>
                    <a:pt x="554735" y="0"/>
                  </a:lnTo>
                  <a:lnTo>
                    <a:pt x="554735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6" name="object 746"/>
            <p:cNvSpPr/>
            <p:nvPr/>
          </p:nvSpPr>
          <p:spPr>
            <a:xfrm>
              <a:off x="3018790" y="3837431"/>
              <a:ext cx="554990" cy="288290"/>
            </a:xfrm>
            <a:custGeom>
              <a:avLst/>
              <a:gdLst/>
              <a:ahLst/>
              <a:cxnLst/>
              <a:rect l="l" t="t" r="r" b="b"/>
              <a:pathLst>
                <a:path w="554989" h="288289">
                  <a:moveTo>
                    <a:pt x="55499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288036"/>
                  </a:lnTo>
                  <a:lnTo>
                    <a:pt x="3810" y="288036"/>
                  </a:lnTo>
                  <a:lnTo>
                    <a:pt x="3810" y="3048"/>
                  </a:lnTo>
                  <a:lnTo>
                    <a:pt x="554990" y="3048"/>
                  </a:lnTo>
                  <a:lnTo>
                    <a:pt x="554990" y="0"/>
                  </a:lnTo>
                  <a:close/>
                </a:path>
              </a:pathLst>
            </a:custGeom>
            <a:solidFill>
              <a:srgbClr val="494F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7" name="object 747"/>
            <p:cNvSpPr/>
            <p:nvPr/>
          </p:nvSpPr>
          <p:spPr>
            <a:xfrm>
              <a:off x="3019044" y="4128516"/>
              <a:ext cx="559435" cy="292735"/>
            </a:xfrm>
            <a:custGeom>
              <a:avLst/>
              <a:gdLst/>
              <a:ahLst/>
              <a:cxnLst/>
              <a:rect l="l" t="t" r="r" b="b"/>
              <a:pathLst>
                <a:path w="559435" h="292735">
                  <a:moveTo>
                    <a:pt x="0" y="292608"/>
                  </a:moveTo>
                  <a:lnTo>
                    <a:pt x="0" y="0"/>
                  </a:lnTo>
                  <a:lnTo>
                    <a:pt x="559307" y="0"/>
                  </a:lnTo>
                  <a:lnTo>
                    <a:pt x="559307" y="292608"/>
                  </a:lnTo>
                  <a:lnTo>
                    <a:pt x="0" y="292608"/>
                  </a:lnTo>
                  <a:close/>
                </a:path>
              </a:pathLst>
            </a:custGeom>
            <a:solidFill>
              <a:srgbClr val="112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8" name="object 748"/>
            <p:cNvSpPr/>
            <p:nvPr/>
          </p:nvSpPr>
          <p:spPr>
            <a:xfrm>
              <a:off x="3015996" y="4133088"/>
              <a:ext cx="3175" cy="283845"/>
            </a:xfrm>
            <a:custGeom>
              <a:avLst/>
              <a:gdLst/>
              <a:ahLst/>
              <a:cxnLst/>
              <a:rect l="l" t="t" r="r" b="b"/>
              <a:pathLst>
                <a:path w="3175" h="283845">
                  <a:moveTo>
                    <a:pt x="0" y="283463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283463"/>
                  </a:lnTo>
                  <a:lnTo>
                    <a:pt x="0" y="283463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9" name="object 749"/>
            <p:cNvSpPr/>
            <p:nvPr/>
          </p:nvSpPr>
          <p:spPr>
            <a:xfrm>
              <a:off x="3015996" y="4125468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0" y="7620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0" name="object 750"/>
            <p:cNvSpPr/>
            <p:nvPr/>
          </p:nvSpPr>
          <p:spPr>
            <a:xfrm>
              <a:off x="3019044" y="4123943"/>
              <a:ext cx="554990" cy="6350"/>
            </a:xfrm>
            <a:custGeom>
              <a:avLst/>
              <a:gdLst/>
              <a:ahLst/>
              <a:cxnLst/>
              <a:rect l="l" t="t" r="r" b="b"/>
              <a:pathLst>
                <a:path w="554989" h="6350">
                  <a:moveTo>
                    <a:pt x="0" y="6096"/>
                  </a:moveTo>
                  <a:lnTo>
                    <a:pt x="0" y="0"/>
                  </a:lnTo>
                  <a:lnTo>
                    <a:pt x="554735" y="0"/>
                  </a:lnTo>
                  <a:lnTo>
                    <a:pt x="554735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1" name="object 751"/>
            <p:cNvSpPr/>
            <p:nvPr/>
          </p:nvSpPr>
          <p:spPr>
            <a:xfrm>
              <a:off x="3018790" y="4128515"/>
              <a:ext cx="554990" cy="288290"/>
            </a:xfrm>
            <a:custGeom>
              <a:avLst/>
              <a:gdLst/>
              <a:ahLst/>
              <a:cxnLst/>
              <a:rect l="l" t="t" r="r" b="b"/>
              <a:pathLst>
                <a:path w="554989" h="288289">
                  <a:moveTo>
                    <a:pt x="55499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288036"/>
                  </a:lnTo>
                  <a:lnTo>
                    <a:pt x="3810" y="288036"/>
                  </a:lnTo>
                  <a:lnTo>
                    <a:pt x="3810" y="4572"/>
                  </a:lnTo>
                  <a:lnTo>
                    <a:pt x="554990" y="4572"/>
                  </a:lnTo>
                  <a:lnTo>
                    <a:pt x="554990" y="0"/>
                  </a:lnTo>
                  <a:close/>
                </a:path>
              </a:pathLst>
            </a:custGeom>
            <a:solidFill>
              <a:srgbClr val="494F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2" name="object 752"/>
            <p:cNvSpPr/>
            <p:nvPr/>
          </p:nvSpPr>
          <p:spPr>
            <a:xfrm>
              <a:off x="3019044" y="4419600"/>
              <a:ext cx="559435" cy="292735"/>
            </a:xfrm>
            <a:custGeom>
              <a:avLst/>
              <a:gdLst/>
              <a:ahLst/>
              <a:cxnLst/>
              <a:rect l="l" t="t" r="r" b="b"/>
              <a:pathLst>
                <a:path w="559435" h="292735">
                  <a:moveTo>
                    <a:pt x="0" y="292608"/>
                  </a:moveTo>
                  <a:lnTo>
                    <a:pt x="0" y="0"/>
                  </a:lnTo>
                  <a:lnTo>
                    <a:pt x="559307" y="0"/>
                  </a:lnTo>
                  <a:lnTo>
                    <a:pt x="559307" y="292608"/>
                  </a:lnTo>
                  <a:lnTo>
                    <a:pt x="0" y="292608"/>
                  </a:lnTo>
                  <a:close/>
                </a:path>
              </a:pathLst>
            </a:custGeom>
            <a:solidFill>
              <a:srgbClr val="112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3" name="object 753"/>
            <p:cNvSpPr/>
            <p:nvPr/>
          </p:nvSpPr>
          <p:spPr>
            <a:xfrm>
              <a:off x="3014471" y="4422648"/>
              <a:ext cx="6350" cy="85725"/>
            </a:xfrm>
            <a:custGeom>
              <a:avLst/>
              <a:gdLst/>
              <a:ahLst/>
              <a:cxnLst/>
              <a:rect l="l" t="t" r="r" b="b"/>
              <a:pathLst>
                <a:path w="6350" h="85725">
                  <a:moveTo>
                    <a:pt x="0" y="85343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85343"/>
                  </a:lnTo>
                  <a:lnTo>
                    <a:pt x="0" y="85343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4" name="object 754"/>
            <p:cNvSpPr/>
            <p:nvPr/>
          </p:nvSpPr>
          <p:spPr>
            <a:xfrm>
              <a:off x="3014471" y="4506468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2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5" name="object 755"/>
            <p:cNvSpPr/>
            <p:nvPr/>
          </p:nvSpPr>
          <p:spPr>
            <a:xfrm>
              <a:off x="3015996" y="4511040"/>
              <a:ext cx="3175" cy="196850"/>
            </a:xfrm>
            <a:custGeom>
              <a:avLst/>
              <a:gdLst/>
              <a:ahLst/>
              <a:cxnLst/>
              <a:rect l="l" t="t" r="r" b="b"/>
              <a:pathLst>
                <a:path w="3175" h="196850">
                  <a:moveTo>
                    <a:pt x="0" y="196596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196596"/>
                  </a:lnTo>
                  <a:lnTo>
                    <a:pt x="0" y="196596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6" name="object 756"/>
            <p:cNvSpPr/>
            <p:nvPr/>
          </p:nvSpPr>
          <p:spPr>
            <a:xfrm>
              <a:off x="3015996" y="4416552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0" y="7620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7" name="object 757"/>
            <p:cNvSpPr/>
            <p:nvPr/>
          </p:nvSpPr>
          <p:spPr>
            <a:xfrm>
              <a:off x="3019044" y="4416552"/>
              <a:ext cx="554990" cy="5080"/>
            </a:xfrm>
            <a:custGeom>
              <a:avLst/>
              <a:gdLst/>
              <a:ahLst/>
              <a:cxnLst/>
              <a:rect l="l" t="t" r="r" b="b"/>
              <a:pathLst>
                <a:path w="554989" h="5079">
                  <a:moveTo>
                    <a:pt x="0" y="4572"/>
                  </a:moveTo>
                  <a:lnTo>
                    <a:pt x="0" y="0"/>
                  </a:lnTo>
                  <a:lnTo>
                    <a:pt x="554735" y="0"/>
                  </a:lnTo>
                  <a:lnTo>
                    <a:pt x="554735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8" name="object 758"/>
            <p:cNvSpPr/>
            <p:nvPr/>
          </p:nvSpPr>
          <p:spPr>
            <a:xfrm>
              <a:off x="3018790" y="4419599"/>
              <a:ext cx="554990" cy="288290"/>
            </a:xfrm>
            <a:custGeom>
              <a:avLst/>
              <a:gdLst/>
              <a:ahLst/>
              <a:cxnLst/>
              <a:rect l="l" t="t" r="r" b="b"/>
              <a:pathLst>
                <a:path w="554989" h="288289">
                  <a:moveTo>
                    <a:pt x="55499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288036"/>
                  </a:lnTo>
                  <a:lnTo>
                    <a:pt x="3810" y="288036"/>
                  </a:lnTo>
                  <a:lnTo>
                    <a:pt x="3810" y="4572"/>
                  </a:lnTo>
                  <a:lnTo>
                    <a:pt x="554990" y="4572"/>
                  </a:lnTo>
                  <a:lnTo>
                    <a:pt x="554990" y="0"/>
                  </a:lnTo>
                  <a:close/>
                </a:path>
              </a:pathLst>
            </a:custGeom>
            <a:solidFill>
              <a:srgbClr val="494F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9" name="object 759"/>
            <p:cNvSpPr/>
            <p:nvPr/>
          </p:nvSpPr>
          <p:spPr>
            <a:xfrm>
              <a:off x="3019044" y="4710684"/>
              <a:ext cx="559435" cy="292735"/>
            </a:xfrm>
            <a:custGeom>
              <a:avLst/>
              <a:gdLst/>
              <a:ahLst/>
              <a:cxnLst/>
              <a:rect l="l" t="t" r="r" b="b"/>
              <a:pathLst>
                <a:path w="559435" h="292735">
                  <a:moveTo>
                    <a:pt x="0" y="292608"/>
                  </a:moveTo>
                  <a:lnTo>
                    <a:pt x="0" y="0"/>
                  </a:lnTo>
                  <a:lnTo>
                    <a:pt x="559307" y="0"/>
                  </a:lnTo>
                  <a:lnTo>
                    <a:pt x="559307" y="292608"/>
                  </a:lnTo>
                  <a:lnTo>
                    <a:pt x="0" y="292608"/>
                  </a:lnTo>
                  <a:close/>
                </a:path>
              </a:pathLst>
            </a:custGeom>
            <a:solidFill>
              <a:srgbClr val="112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0" name="object 760"/>
            <p:cNvSpPr/>
            <p:nvPr/>
          </p:nvSpPr>
          <p:spPr>
            <a:xfrm>
              <a:off x="3014471" y="4715256"/>
              <a:ext cx="6350" cy="266700"/>
            </a:xfrm>
            <a:custGeom>
              <a:avLst/>
              <a:gdLst/>
              <a:ahLst/>
              <a:cxnLst/>
              <a:rect l="l" t="t" r="r" b="b"/>
              <a:pathLst>
                <a:path w="6350" h="266700">
                  <a:moveTo>
                    <a:pt x="0" y="266699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266699"/>
                  </a:lnTo>
                  <a:lnTo>
                    <a:pt x="0" y="266699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1" name="object 761"/>
            <p:cNvSpPr/>
            <p:nvPr/>
          </p:nvSpPr>
          <p:spPr>
            <a:xfrm>
              <a:off x="3014471" y="4980431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1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2" name="object 762"/>
            <p:cNvSpPr/>
            <p:nvPr/>
          </p:nvSpPr>
          <p:spPr>
            <a:xfrm>
              <a:off x="3015996" y="4985003"/>
              <a:ext cx="3175" cy="15240"/>
            </a:xfrm>
            <a:custGeom>
              <a:avLst/>
              <a:gdLst/>
              <a:ahLst/>
              <a:cxnLst/>
              <a:rect l="l" t="t" r="r" b="b"/>
              <a:pathLst>
                <a:path w="3175" h="15239">
                  <a:moveTo>
                    <a:pt x="0" y="15240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15240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3" name="object 763"/>
            <p:cNvSpPr/>
            <p:nvPr/>
          </p:nvSpPr>
          <p:spPr>
            <a:xfrm>
              <a:off x="3015996" y="4707635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0" y="7620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4" name="object 764"/>
            <p:cNvSpPr/>
            <p:nvPr/>
          </p:nvSpPr>
          <p:spPr>
            <a:xfrm>
              <a:off x="3019044" y="4707635"/>
              <a:ext cx="554990" cy="5080"/>
            </a:xfrm>
            <a:custGeom>
              <a:avLst/>
              <a:gdLst/>
              <a:ahLst/>
              <a:cxnLst/>
              <a:rect l="l" t="t" r="r" b="b"/>
              <a:pathLst>
                <a:path w="554989" h="5079">
                  <a:moveTo>
                    <a:pt x="0" y="4572"/>
                  </a:moveTo>
                  <a:lnTo>
                    <a:pt x="0" y="0"/>
                  </a:lnTo>
                  <a:lnTo>
                    <a:pt x="554735" y="0"/>
                  </a:lnTo>
                  <a:lnTo>
                    <a:pt x="554735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5" name="object 765"/>
            <p:cNvSpPr/>
            <p:nvPr/>
          </p:nvSpPr>
          <p:spPr>
            <a:xfrm>
              <a:off x="3018790" y="4712220"/>
              <a:ext cx="554990" cy="288290"/>
            </a:xfrm>
            <a:custGeom>
              <a:avLst/>
              <a:gdLst/>
              <a:ahLst/>
              <a:cxnLst/>
              <a:rect l="l" t="t" r="r" b="b"/>
              <a:pathLst>
                <a:path w="554989" h="288289">
                  <a:moveTo>
                    <a:pt x="55499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288036"/>
                  </a:lnTo>
                  <a:lnTo>
                    <a:pt x="3810" y="288036"/>
                  </a:lnTo>
                  <a:lnTo>
                    <a:pt x="3810" y="3048"/>
                  </a:lnTo>
                  <a:lnTo>
                    <a:pt x="554990" y="3048"/>
                  </a:lnTo>
                  <a:lnTo>
                    <a:pt x="554990" y="0"/>
                  </a:lnTo>
                  <a:close/>
                </a:path>
              </a:pathLst>
            </a:custGeom>
            <a:solidFill>
              <a:srgbClr val="494F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6" name="object 766"/>
            <p:cNvSpPr/>
            <p:nvPr/>
          </p:nvSpPr>
          <p:spPr>
            <a:xfrm>
              <a:off x="3576828" y="3253740"/>
              <a:ext cx="559435" cy="292735"/>
            </a:xfrm>
            <a:custGeom>
              <a:avLst/>
              <a:gdLst/>
              <a:ahLst/>
              <a:cxnLst/>
              <a:rect l="l" t="t" r="r" b="b"/>
              <a:pathLst>
                <a:path w="559435" h="292735">
                  <a:moveTo>
                    <a:pt x="0" y="292608"/>
                  </a:moveTo>
                  <a:lnTo>
                    <a:pt x="0" y="0"/>
                  </a:lnTo>
                  <a:lnTo>
                    <a:pt x="559307" y="0"/>
                  </a:lnTo>
                  <a:lnTo>
                    <a:pt x="559307" y="292608"/>
                  </a:lnTo>
                  <a:lnTo>
                    <a:pt x="0" y="292608"/>
                  </a:lnTo>
                  <a:close/>
                </a:path>
              </a:pathLst>
            </a:custGeom>
            <a:solidFill>
              <a:srgbClr val="112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7" name="object 767"/>
            <p:cNvSpPr/>
            <p:nvPr/>
          </p:nvSpPr>
          <p:spPr>
            <a:xfrm>
              <a:off x="3579876" y="3249168"/>
              <a:ext cx="495300" cy="6350"/>
            </a:xfrm>
            <a:custGeom>
              <a:avLst/>
              <a:gdLst/>
              <a:ahLst/>
              <a:cxnLst/>
              <a:rect l="l" t="t" r="r" b="b"/>
              <a:pathLst>
                <a:path w="495300" h="6350">
                  <a:moveTo>
                    <a:pt x="0" y="6096"/>
                  </a:moveTo>
                  <a:lnTo>
                    <a:pt x="0" y="0"/>
                  </a:lnTo>
                  <a:lnTo>
                    <a:pt x="495300" y="0"/>
                  </a:lnTo>
                  <a:lnTo>
                    <a:pt x="495300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8" name="object 768"/>
            <p:cNvSpPr/>
            <p:nvPr/>
          </p:nvSpPr>
          <p:spPr>
            <a:xfrm>
              <a:off x="4073651" y="3249168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0" y="6096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97B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9" name="object 769"/>
            <p:cNvSpPr/>
            <p:nvPr/>
          </p:nvSpPr>
          <p:spPr>
            <a:xfrm>
              <a:off x="4078223" y="3250691"/>
              <a:ext cx="60960" cy="3175"/>
            </a:xfrm>
            <a:custGeom>
              <a:avLst/>
              <a:gdLst/>
              <a:ahLst/>
              <a:cxnLst/>
              <a:rect l="l" t="t" r="r" b="b"/>
              <a:pathLst>
                <a:path w="60960" h="3175">
                  <a:moveTo>
                    <a:pt x="0" y="3048"/>
                  </a:moveTo>
                  <a:lnTo>
                    <a:pt x="0" y="0"/>
                  </a:lnTo>
                  <a:lnTo>
                    <a:pt x="60960" y="0"/>
                  </a:lnTo>
                  <a:lnTo>
                    <a:pt x="53340" y="0"/>
                  </a:lnTo>
                  <a:lnTo>
                    <a:pt x="53340" y="3048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0" name="object 770"/>
            <p:cNvSpPr/>
            <p:nvPr/>
          </p:nvSpPr>
          <p:spPr>
            <a:xfrm>
              <a:off x="3572255" y="3249168"/>
              <a:ext cx="9525" cy="6350"/>
            </a:xfrm>
            <a:custGeom>
              <a:avLst/>
              <a:gdLst/>
              <a:ahLst/>
              <a:cxnLst/>
              <a:rect l="l" t="t" r="r" b="b"/>
              <a:pathLst>
                <a:path w="9525" h="6350">
                  <a:moveTo>
                    <a:pt x="0" y="6096"/>
                  </a:moveTo>
                  <a:lnTo>
                    <a:pt x="0" y="0"/>
                  </a:lnTo>
                  <a:lnTo>
                    <a:pt x="9144" y="0"/>
                  </a:lnTo>
                  <a:lnTo>
                    <a:pt x="9144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97B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1" name="object 771"/>
            <p:cNvSpPr/>
            <p:nvPr/>
          </p:nvSpPr>
          <p:spPr>
            <a:xfrm>
              <a:off x="3572255" y="3253740"/>
              <a:ext cx="6350" cy="289560"/>
            </a:xfrm>
            <a:custGeom>
              <a:avLst/>
              <a:gdLst/>
              <a:ahLst/>
              <a:cxnLst/>
              <a:rect l="l" t="t" r="r" b="b"/>
              <a:pathLst>
                <a:path w="6350" h="289560">
                  <a:moveTo>
                    <a:pt x="0" y="289559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289559"/>
                  </a:lnTo>
                  <a:lnTo>
                    <a:pt x="0" y="289559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2" name="object 772"/>
            <p:cNvSpPr/>
            <p:nvPr/>
          </p:nvSpPr>
          <p:spPr>
            <a:xfrm>
              <a:off x="3576574" y="3253739"/>
              <a:ext cx="554990" cy="288290"/>
            </a:xfrm>
            <a:custGeom>
              <a:avLst/>
              <a:gdLst/>
              <a:ahLst/>
              <a:cxnLst/>
              <a:rect l="l" t="t" r="r" b="b"/>
              <a:pathLst>
                <a:path w="554989" h="288289">
                  <a:moveTo>
                    <a:pt x="55499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288036"/>
                  </a:lnTo>
                  <a:lnTo>
                    <a:pt x="5080" y="288036"/>
                  </a:lnTo>
                  <a:lnTo>
                    <a:pt x="5080" y="4572"/>
                  </a:lnTo>
                  <a:lnTo>
                    <a:pt x="554990" y="4572"/>
                  </a:lnTo>
                  <a:lnTo>
                    <a:pt x="554990" y="0"/>
                  </a:lnTo>
                  <a:close/>
                </a:path>
              </a:pathLst>
            </a:custGeom>
            <a:solidFill>
              <a:srgbClr val="494F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3" name="object 773"/>
            <p:cNvSpPr/>
            <p:nvPr/>
          </p:nvSpPr>
          <p:spPr>
            <a:xfrm>
              <a:off x="3576828" y="3544824"/>
              <a:ext cx="559435" cy="292735"/>
            </a:xfrm>
            <a:custGeom>
              <a:avLst/>
              <a:gdLst/>
              <a:ahLst/>
              <a:cxnLst/>
              <a:rect l="l" t="t" r="r" b="b"/>
              <a:pathLst>
                <a:path w="559435" h="292735">
                  <a:moveTo>
                    <a:pt x="0" y="292608"/>
                  </a:moveTo>
                  <a:lnTo>
                    <a:pt x="0" y="0"/>
                  </a:lnTo>
                  <a:lnTo>
                    <a:pt x="559307" y="0"/>
                  </a:lnTo>
                  <a:lnTo>
                    <a:pt x="559307" y="292608"/>
                  </a:lnTo>
                  <a:lnTo>
                    <a:pt x="0" y="292608"/>
                  </a:lnTo>
                  <a:close/>
                </a:path>
              </a:pathLst>
            </a:custGeom>
            <a:solidFill>
              <a:srgbClr val="112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4" name="object 774"/>
            <p:cNvSpPr/>
            <p:nvPr/>
          </p:nvSpPr>
          <p:spPr>
            <a:xfrm>
              <a:off x="3572255" y="3549396"/>
              <a:ext cx="6350" cy="285115"/>
            </a:xfrm>
            <a:custGeom>
              <a:avLst/>
              <a:gdLst/>
              <a:ahLst/>
              <a:cxnLst/>
              <a:rect l="l" t="t" r="r" b="b"/>
              <a:pathLst>
                <a:path w="6350" h="285114">
                  <a:moveTo>
                    <a:pt x="0" y="284987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284987"/>
                  </a:lnTo>
                  <a:lnTo>
                    <a:pt x="0" y="284987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5" name="object 775"/>
            <p:cNvSpPr/>
            <p:nvPr/>
          </p:nvSpPr>
          <p:spPr>
            <a:xfrm>
              <a:off x="3572255" y="3541775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2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939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6" name="object 776"/>
            <p:cNvSpPr/>
            <p:nvPr/>
          </p:nvSpPr>
          <p:spPr>
            <a:xfrm>
              <a:off x="3572255" y="3544824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6095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7E7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7" name="object 777"/>
            <p:cNvSpPr/>
            <p:nvPr/>
          </p:nvSpPr>
          <p:spPr>
            <a:xfrm>
              <a:off x="3576828" y="3541775"/>
              <a:ext cx="554990" cy="5080"/>
            </a:xfrm>
            <a:custGeom>
              <a:avLst/>
              <a:gdLst/>
              <a:ahLst/>
              <a:cxnLst/>
              <a:rect l="l" t="t" r="r" b="b"/>
              <a:pathLst>
                <a:path w="554989" h="5079">
                  <a:moveTo>
                    <a:pt x="0" y="4572"/>
                  </a:moveTo>
                  <a:lnTo>
                    <a:pt x="0" y="0"/>
                  </a:lnTo>
                  <a:lnTo>
                    <a:pt x="554735" y="0"/>
                  </a:lnTo>
                  <a:lnTo>
                    <a:pt x="554735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8" name="object 778"/>
            <p:cNvSpPr/>
            <p:nvPr/>
          </p:nvSpPr>
          <p:spPr>
            <a:xfrm>
              <a:off x="3576574" y="3546347"/>
              <a:ext cx="554990" cy="287020"/>
            </a:xfrm>
            <a:custGeom>
              <a:avLst/>
              <a:gdLst/>
              <a:ahLst/>
              <a:cxnLst/>
              <a:rect l="l" t="t" r="r" b="b"/>
              <a:pathLst>
                <a:path w="554989" h="287020">
                  <a:moveTo>
                    <a:pt x="55499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286512"/>
                  </a:lnTo>
                  <a:lnTo>
                    <a:pt x="5080" y="286512"/>
                  </a:lnTo>
                  <a:lnTo>
                    <a:pt x="5080" y="3048"/>
                  </a:lnTo>
                  <a:lnTo>
                    <a:pt x="554990" y="3048"/>
                  </a:lnTo>
                  <a:lnTo>
                    <a:pt x="554990" y="0"/>
                  </a:lnTo>
                  <a:close/>
                </a:path>
              </a:pathLst>
            </a:custGeom>
            <a:solidFill>
              <a:srgbClr val="494F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9" name="object 779"/>
            <p:cNvSpPr/>
            <p:nvPr/>
          </p:nvSpPr>
          <p:spPr>
            <a:xfrm>
              <a:off x="3576828" y="3835908"/>
              <a:ext cx="559435" cy="294640"/>
            </a:xfrm>
            <a:custGeom>
              <a:avLst/>
              <a:gdLst/>
              <a:ahLst/>
              <a:cxnLst/>
              <a:rect l="l" t="t" r="r" b="b"/>
              <a:pathLst>
                <a:path w="559435" h="294639">
                  <a:moveTo>
                    <a:pt x="0" y="294132"/>
                  </a:moveTo>
                  <a:lnTo>
                    <a:pt x="0" y="0"/>
                  </a:lnTo>
                  <a:lnTo>
                    <a:pt x="559307" y="0"/>
                  </a:lnTo>
                  <a:lnTo>
                    <a:pt x="559307" y="294132"/>
                  </a:lnTo>
                  <a:lnTo>
                    <a:pt x="0" y="294132"/>
                  </a:lnTo>
                  <a:close/>
                </a:path>
              </a:pathLst>
            </a:custGeom>
            <a:solidFill>
              <a:srgbClr val="112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0" name="object 780"/>
            <p:cNvSpPr/>
            <p:nvPr/>
          </p:nvSpPr>
          <p:spPr>
            <a:xfrm>
              <a:off x="3572255" y="3840480"/>
              <a:ext cx="6350" cy="285115"/>
            </a:xfrm>
            <a:custGeom>
              <a:avLst/>
              <a:gdLst/>
              <a:ahLst/>
              <a:cxnLst/>
              <a:rect l="l" t="t" r="r" b="b"/>
              <a:pathLst>
                <a:path w="6350" h="285114">
                  <a:moveTo>
                    <a:pt x="0" y="284987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284987"/>
                  </a:lnTo>
                  <a:lnTo>
                    <a:pt x="0" y="284987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1" name="object 781"/>
            <p:cNvSpPr/>
            <p:nvPr/>
          </p:nvSpPr>
          <p:spPr>
            <a:xfrm>
              <a:off x="3572255" y="3832859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2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939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2" name="object 782"/>
            <p:cNvSpPr/>
            <p:nvPr/>
          </p:nvSpPr>
          <p:spPr>
            <a:xfrm>
              <a:off x="3572255" y="3835908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6095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7E7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3" name="object 783"/>
            <p:cNvSpPr/>
            <p:nvPr/>
          </p:nvSpPr>
          <p:spPr>
            <a:xfrm>
              <a:off x="3576828" y="3832859"/>
              <a:ext cx="554990" cy="5080"/>
            </a:xfrm>
            <a:custGeom>
              <a:avLst/>
              <a:gdLst/>
              <a:ahLst/>
              <a:cxnLst/>
              <a:rect l="l" t="t" r="r" b="b"/>
              <a:pathLst>
                <a:path w="554989" h="5079">
                  <a:moveTo>
                    <a:pt x="0" y="4572"/>
                  </a:moveTo>
                  <a:lnTo>
                    <a:pt x="0" y="0"/>
                  </a:lnTo>
                  <a:lnTo>
                    <a:pt x="554735" y="0"/>
                  </a:lnTo>
                  <a:lnTo>
                    <a:pt x="554735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4" name="object 784"/>
            <p:cNvSpPr/>
            <p:nvPr/>
          </p:nvSpPr>
          <p:spPr>
            <a:xfrm>
              <a:off x="3576574" y="3837431"/>
              <a:ext cx="554990" cy="288290"/>
            </a:xfrm>
            <a:custGeom>
              <a:avLst/>
              <a:gdLst/>
              <a:ahLst/>
              <a:cxnLst/>
              <a:rect l="l" t="t" r="r" b="b"/>
              <a:pathLst>
                <a:path w="554989" h="288289">
                  <a:moveTo>
                    <a:pt x="55499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288036"/>
                  </a:lnTo>
                  <a:lnTo>
                    <a:pt x="5080" y="288036"/>
                  </a:lnTo>
                  <a:lnTo>
                    <a:pt x="5080" y="3048"/>
                  </a:lnTo>
                  <a:lnTo>
                    <a:pt x="554990" y="3048"/>
                  </a:lnTo>
                  <a:lnTo>
                    <a:pt x="554990" y="0"/>
                  </a:lnTo>
                  <a:close/>
                </a:path>
              </a:pathLst>
            </a:custGeom>
            <a:solidFill>
              <a:srgbClr val="494F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5" name="object 785"/>
            <p:cNvSpPr/>
            <p:nvPr/>
          </p:nvSpPr>
          <p:spPr>
            <a:xfrm>
              <a:off x="3576828" y="4128516"/>
              <a:ext cx="559435" cy="292735"/>
            </a:xfrm>
            <a:custGeom>
              <a:avLst/>
              <a:gdLst/>
              <a:ahLst/>
              <a:cxnLst/>
              <a:rect l="l" t="t" r="r" b="b"/>
              <a:pathLst>
                <a:path w="559435" h="292735">
                  <a:moveTo>
                    <a:pt x="0" y="292608"/>
                  </a:moveTo>
                  <a:lnTo>
                    <a:pt x="0" y="0"/>
                  </a:lnTo>
                  <a:lnTo>
                    <a:pt x="559307" y="0"/>
                  </a:lnTo>
                  <a:lnTo>
                    <a:pt x="559307" y="292608"/>
                  </a:lnTo>
                  <a:lnTo>
                    <a:pt x="0" y="292608"/>
                  </a:lnTo>
                  <a:close/>
                </a:path>
              </a:pathLst>
            </a:custGeom>
            <a:solidFill>
              <a:srgbClr val="112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6" name="object 786"/>
            <p:cNvSpPr/>
            <p:nvPr/>
          </p:nvSpPr>
          <p:spPr>
            <a:xfrm>
              <a:off x="3572255" y="4131564"/>
              <a:ext cx="6350" cy="287020"/>
            </a:xfrm>
            <a:custGeom>
              <a:avLst/>
              <a:gdLst/>
              <a:ahLst/>
              <a:cxnLst/>
              <a:rect l="l" t="t" r="r" b="b"/>
              <a:pathLst>
                <a:path w="6350" h="287020">
                  <a:moveTo>
                    <a:pt x="0" y="286511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286511"/>
                  </a:lnTo>
                  <a:lnTo>
                    <a:pt x="0" y="286511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7" name="object 787"/>
            <p:cNvSpPr/>
            <p:nvPr/>
          </p:nvSpPr>
          <p:spPr>
            <a:xfrm>
              <a:off x="3573779" y="4125468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3048" y="3048"/>
                  </a:moveTo>
                  <a:lnTo>
                    <a:pt x="0" y="3048"/>
                  </a:lnTo>
                  <a:lnTo>
                    <a:pt x="0" y="0"/>
                  </a:lnTo>
                  <a:lnTo>
                    <a:pt x="3048" y="0"/>
                  </a:lnTo>
                  <a:lnTo>
                    <a:pt x="3048" y="3048"/>
                  </a:lnTo>
                  <a:close/>
                </a:path>
              </a:pathLst>
            </a:custGeom>
            <a:solidFill>
              <a:srgbClr val="939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8" name="object 788"/>
            <p:cNvSpPr/>
            <p:nvPr/>
          </p:nvSpPr>
          <p:spPr>
            <a:xfrm>
              <a:off x="3573779" y="4128516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79">
                  <a:moveTo>
                    <a:pt x="0" y="4572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7E7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9" name="object 789"/>
            <p:cNvSpPr/>
            <p:nvPr/>
          </p:nvSpPr>
          <p:spPr>
            <a:xfrm>
              <a:off x="3576828" y="4123943"/>
              <a:ext cx="554990" cy="6350"/>
            </a:xfrm>
            <a:custGeom>
              <a:avLst/>
              <a:gdLst/>
              <a:ahLst/>
              <a:cxnLst/>
              <a:rect l="l" t="t" r="r" b="b"/>
              <a:pathLst>
                <a:path w="554989" h="6350">
                  <a:moveTo>
                    <a:pt x="0" y="6096"/>
                  </a:moveTo>
                  <a:lnTo>
                    <a:pt x="0" y="0"/>
                  </a:lnTo>
                  <a:lnTo>
                    <a:pt x="554735" y="0"/>
                  </a:lnTo>
                  <a:lnTo>
                    <a:pt x="554735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0" name="object 790"/>
            <p:cNvSpPr/>
            <p:nvPr/>
          </p:nvSpPr>
          <p:spPr>
            <a:xfrm>
              <a:off x="3576574" y="4128515"/>
              <a:ext cx="554990" cy="288290"/>
            </a:xfrm>
            <a:custGeom>
              <a:avLst/>
              <a:gdLst/>
              <a:ahLst/>
              <a:cxnLst/>
              <a:rect l="l" t="t" r="r" b="b"/>
              <a:pathLst>
                <a:path w="554989" h="288289">
                  <a:moveTo>
                    <a:pt x="55499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288036"/>
                  </a:lnTo>
                  <a:lnTo>
                    <a:pt x="5080" y="288036"/>
                  </a:lnTo>
                  <a:lnTo>
                    <a:pt x="5080" y="4572"/>
                  </a:lnTo>
                  <a:lnTo>
                    <a:pt x="554990" y="4572"/>
                  </a:lnTo>
                  <a:lnTo>
                    <a:pt x="554990" y="0"/>
                  </a:lnTo>
                  <a:close/>
                </a:path>
              </a:pathLst>
            </a:custGeom>
            <a:solidFill>
              <a:srgbClr val="494F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1" name="object 791"/>
            <p:cNvSpPr/>
            <p:nvPr/>
          </p:nvSpPr>
          <p:spPr>
            <a:xfrm>
              <a:off x="3576828" y="4419600"/>
              <a:ext cx="559435" cy="292735"/>
            </a:xfrm>
            <a:custGeom>
              <a:avLst/>
              <a:gdLst/>
              <a:ahLst/>
              <a:cxnLst/>
              <a:rect l="l" t="t" r="r" b="b"/>
              <a:pathLst>
                <a:path w="559435" h="292735">
                  <a:moveTo>
                    <a:pt x="0" y="292608"/>
                  </a:moveTo>
                  <a:lnTo>
                    <a:pt x="0" y="0"/>
                  </a:lnTo>
                  <a:lnTo>
                    <a:pt x="559307" y="0"/>
                  </a:lnTo>
                  <a:lnTo>
                    <a:pt x="559307" y="292608"/>
                  </a:lnTo>
                  <a:lnTo>
                    <a:pt x="0" y="292608"/>
                  </a:lnTo>
                  <a:close/>
                </a:path>
              </a:pathLst>
            </a:custGeom>
            <a:solidFill>
              <a:srgbClr val="112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2" name="object 792"/>
            <p:cNvSpPr/>
            <p:nvPr/>
          </p:nvSpPr>
          <p:spPr>
            <a:xfrm>
              <a:off x="3572255" y="4422648"/>
              <a:ext cx="6350" cy="287020"/>
            </a:xfrm>
            <a:custGeom>
              <a:avLst/>
              <a:gdLst/>
              <a:ahLst/>
              <a:cxnLst/>
              <a:rect l="l" t="t" r="r" b="b"/>
              <a:pathLst>
                <a:path w="6350" h="287020">
                  <a:moveTo>
                    <a:pt x="0" y="286511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286511"/>
                  </a:lnTo>
                  <a:lnTo>
                    <a:pt x="0" y="286511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3" name="object 793"/>
            <p:cNvSpPr/>
            <p:nvPr/>
          </p:nvSpPr>
          <p:spPr>
            <a:xfrm>
              <a:off x="3572255" y="4416552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2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939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4" name="object 794"/>
            <p:cNvSpPr/>
            <p:nvPr/>
          </p:nvSpPr>
          <p:spPr>
            <a:xfrm>
              <a:off x="3572255" y="4419600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2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7E7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5" name="object 795"/>
            <p:cNvSpPr/>
            <p:nvPr/>
          </p:nvSpPr>
          <p:spPr>
            <a:xfrm>
              <a:off x="3576828" y="4416552"/>
              <a:ext cx="554990" cy="5080"/>
            </a:xfrm>
            <a:custGeom>
              <a:avLst/>
              <a:gdLst/>
              <a:ahLst/>
              <a:cxnLst/>
              <a:rect l="l" t="t" r="r" b="b"/>
              <a:pathLst>
                <a:path w="554989" h="5079">
                  <a:moveTo>
                    <a:pt x="0" y="4572"/>
                  </a:moveTo>
                  <a:lnTo>
                    <a:pt x="0" y="0"/>
                  </a:lnTo>
                  <a:lnTo>
                    <a:pt x="554735" y="0"/>
                  </a:lnTo>
                  <a:lnTo>
                    <a:pt x="554735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6" name="object 796"/>
            <p:cNvSpPr/>
            <p:nvPr/>
          </p:nvSpPr>
          <p:spPr>
            <a:xfrm>
              <a:off x="3576574" y="4419599"/>
              <a:ext cx="554990" cy="288290"/>
            </a:xfrm>
            <a:custGeom>
              <a:avLst/>
              <a:gdLst/>
              <a:ahLst/>
              <a:cxnLst/>
              <a:rect l="l" t="t" r="r" b="b"/>
              <a:pathLst>
                <a:path w="554989" h="288289">
                  <a:moveTo>
                    <a:pt x="55499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288036"/>
                  </a:lnTo>
                  <a:lnTo>
                    <a:pt x="5080" y="288036"/>
                  </a:lnTo>
                  <a:lnTo>
                    <a:pt x="5080" y="4572"/>
                  </a:lnTo>
                  <a:lnTo>
                    <a:pt x="554990" y="4572"/>
                  </a:lnTo>
                  <a:lnTo>
                    <a:pt x="554990" y="0"/>
                  </a:lnTo>
                  <a:close/>
                </a:path>
              </a:pathLst>
            </a:custGeom>
            <a:solidFill>
              <a:srgbClr val="494F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7" name="object 797"/>
            <p:cNvSpPr/>
            <p:nvPr/>
          </p:nvSpPr>
          <p:spPr>
            <a:xfrm>
              <a:off x="3576828" y="4710684"/>
              <a:ext cx="559435" cy="292735"/>
            </a:xfrm>
            <a:custGeom>
              <a:avLst/>
              <a:gdLst/>
              <a:ahLst/>
              <a:cxnLst/>
              <a:rect l="l" t="t" r="r" b="b"/>
              <a:pathLst>
                <a:path w="559435" h="292735">
                  <a:moveTo>
                    <a:pt x="0" y="292608"/>
                  </a:moveTo>
                  <a:lnTo>
                    <a:pt x="0" y="0"/>
                  </a:lnTo>
                  <a:lnTo>
                    <a:pt x="559307" y="0"/>
                  </a:lnTo>
                  <a:lnTo>
                    <a:pt x="559307" y="292608"/>
                  </a:lnTo>
                  <a:lnTo>
                    <a:pt x="0" y="292608"/>
                  </a:lnTo>
                  <a:close/>
                </a:path>
              </a:pathLst>
            </a:custGeom>
            <a:solidFill>
              <a:srgbClr val="112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8" name="object 798"/>
            <p:cNvSpPr/>
            <p:nvPr/>
          </p:nvSpPr>
          <p:spPr>
            <a:xfrm>
              <a:off x="3572255" y="4715256"/>
              <a:ext cx="6350" cy="285115"/>
            </a:xfrm>
            <a:custGeom>
              <a:avLst/>
              <a:gdLst/>
              <a:ahLst/>
              <a:cxnLst/>
              <a:rect l="l" t="t" r="r" b="b"/>
              <a:pathLst>
                <a:path w="6350" h="285114">
                  <a:moveTo>
                    <a:pt x="0" y="284988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284988"/>
                  </a:lnTo>
                  <a:lnTo>
                    <a:pt x="0" y="284988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9" name="object 799"/>
            <p:cNvSpPr/>
            <p:nvPr/>
          </p:nvSpPr>
          <p:spPr>
            <a:xfrm>
              <a:off x="3572255" y="4707635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2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939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0" name="object 800"/>
            <p:cNvSpPr/>
            <p:nvPr/>
          </p:nvSpPr>
          <p:spPr>
            <a:xfrm>
              <a:off x="3572255" y="4710684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6096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7E7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1" name="object 801"/>
            <p:cNvSpPr/>
            <p:nvPr/>
          </p:nvSpPr>
          <p:spPr>
            <a:xfrm>
              <a:off x="3576828" y="4707635"/>
              <a:ext cx="554990" cy="5080"/>
            </a:xfrm>
            <a:custGeom>
              <a:avLst/>
              <a:gdLst/>
              <a:ahLst/>
              <a:cxnLst/>
              <a:rect l="l" t="t" r="r" b="b"/>
              <a:pathLst>
                <a:path w="554989" h="5079">
                  <a:moveTo>
                    <a:pt x="0" y="4572"/>
                  </a:moveTo>
                  <a:lnTo>
                    <a:pt x="0" y="0"/>
                  </a:lnTo>
                  <a:lnTo>
                    <a:pt x="554735" y="0"/>
                  </a:lnTo>
                  <a:lnTo>
                    <a:pt x="554735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2" name="object 802"/>
            <p:cNvSpPr/>
            <p:nvPr/>
          </p:nvSpPr>
          <p:spPr>
            <a:xfrm>
              <a:off x="3576574" y="4712220"/>
              <a:ext cx="554990" cy="288290"/>
            </a:xfrm>
            <a:custGeom>
              <a:avLst/>
              <a:gdLst/>
              <a:ahLst/>
              <a:cxnLst/>
              <a:rect l="l" t="t" r="r" b="b"/>
              <a:pathLst>
                <a:path w="554989" h="288289">
                  <a:moveTo>
                    <a:pt x="55499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288036"/>
                  </a:lnTo>
                  <a:lnTo>
                    <a:pt x="5080" y="288036"/>
                  </a:lnTo>
                  <a:lnTo>
                    <a:pt x="5080" y="3048"/>
                  </a:lnTo>
                  <a:lnTo>
                    <a:pt x="554990" y="3048"/>
                  </a:lnTo>
                  <a:lnTo>
                    <a:pt x="554990" y="0"/>
                  </a:lnTo>
                  <a:close/>
                </a:path>
              </a:pathLst>
            </a:custGeom>
            <a:solidFill>
              <a:srgbClr val="494F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3" name="object 803"/>
            <p:cNvSpPr/>
            <p:nvPr/>
          </p:nvSpPr>
          <p:spPr>
            <a:xfrm>
              <a:off x="4134611" y="3253740"/>
              <a:ext cx="559435" cy="292735"/>
            </a:xfrm>
            <a:custGeom>
              <a:avLst/>
              <a:gdLst/>
              <a:ahLst/>
              <a:cxnLst/>
              <a:rect l="l" t="t" r="r" b="b"/>
              <a:pathLst>
                <a:path w="559435" h="292735">
                  <a:moveTo>
                    <a:pt x="0" y="292608"/>
                  </a:moveTo>
                  <a:lnTo>
                    <a:pt x="0" y="0"/>
                  </a:lnTo>
                  <a:lnTo>
                    <a:pt x="559307" y="0"/>
                  </a:lnTo>
                  <a:lnTo>
                    <a:pt x="559307" y="292608"/>
                  </a:lnTo>
                  <a:lnTo>
                    <a:pt x="0" y="292608"/>
                  </a:lnTo>
                  <a:close/>
                </a:path>
              </a:pathLst>
            </a:custGeom>
            <a:solidFill>
              <a:srgbClr val="112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4" name="object 804"/>
            <p:cNvSpPr/>
            <p:nvPr/>
          </p:nvSpPr>
          <p:spPr>
            <a:xfrm>
              <a:off x="4137660" y="3249168"/>
              <a:ext cx="466725" cy="6350"/>
            </a:xfrm>
            <a:custGeom>
              <a:avLst/>
              <a:gdLst/>
              <a:ahLst/>
              <a:cxnLst/>
              <a:rect l="l" t="t" r="r" b="b"/>
              <a:pathLst>
                <a:path w="466725" h="6350">
                  <a:moveTo>
                    <a:pt x="0" y="6096"/>
                  </a:moveTo>
                  <a:lnTo>
                    <a:pt x="0" y="0"/>
                  </a:lnTo>
                  <a:lnTo>
                    <a:pt x="466343" y="0"/>
                  </a:lnTo>
                  <a:lnTo>
                    <a:pt x="466343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5" name="object 805"/>
            <p:cNvSpPr/>
            <p:nvPr/>
          </p:nvSpPr>
          <p:spPr>
            <a:xfrm>
              <a:off x="4602479" y="3249168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6096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97B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6" name="object 806"/>
            <p:cNvSpPr/>
            <p:nvPr/>
          </p:nvSpPr>
          <p:spPr>
            <a:xfrm>
              <a:off x="4607560" y="3250691"/>
              <a:ext cx="81280" cy="3175"/>
            </a:xfrm>
            <a:custGeom>
              <a:avLst/>
              <a:gdLst/>
              <a:ahLst/>
              <a:cxnLst/>
              <a:rect l="l" t="t" r="r" b="b"/>
              <a:pathLst>
                <a:path w="81279" h="3175">
                  <a:moveTo>
                    <a:pt x="81280" y="0"/>
                  </a:moveTo>
                  <a:lnTo>
                    <a:pt x="0" y="0"/>
                  </a:lnTo>
                  <a:lnTo>
                    <a:pt x="0" y="3060"/>
                  </a:lnTo>
                  <a:lnTo>
                    <a:pt x="81280" y="3060"/>
                  </a:lnTo>
                  <a:lnTo>
                    <a:pt x="81280" y="0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7" name="object 807"/>
            <p:cNvSpPr/>
            <p:nvPr/>
          </p:nvSpPr>
          <p:spPr>
            <a:xfrm>
              <a:off x="4130039" y="3249168"/>
              <a:ext cx="9525" cy="6350"/>
            </a:xfrm>
            <a:custGeom>
              <a:avLst/>
              <a:gdLst/>
              <a:ahLst/>
              <a:cxnLst/>
              <a:rect l="l" t="t" r="r" b="b"/>
              <a:pathLst>
                <a:path w="9525" h="6350">
                  <a:moveTo>
                    <a:pt x="0" y="6096"/>
                  </a:moveTo>
                  <a:lnTo>
                    <a:pt x="0" y="0"/>
                  </a:lnTo>
                  <a:lnTo>
                    <a:pt x="9144" y="0"/>
                  </a:lnTo>
                  <a:lnTo>
                    <a:pt x="9144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97B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8" name="object 808"/>
            <p:cNvSpPr/>
            <p:nvPr/>
          </p:nvSpPr>
          <p:spPr>
            <a:xfrm>
              <a:off x="4130039" y="3253740"/>
              <a:ext cx="6350" cy="289560"/>
            </a:xfrm>
            <a:custGeom>
              <a:avLst/>
              <a:gdLst/>
              <a:ahLst/>
              <a:cxnLst/>
              <a:rect l="l" t="t" r="r" b="b"/>
              <a:pathLst>
                <a:path w="6350" h="289560">
                  <a:moveTo>
                    <a:pt x="0" y="289559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289559"/>
                  </a:lnTo>
                  <a:lnTo>
                    <a:pt x="0" y="289559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9" name="object 809"/>
            <p:cNvSpPr/>
            <p:nvPr/>
          </p:nvSpPr>
          <p:spPr>
            <a:xfrm>
              <a:off x="4134358" y="3253739"/>
              <a:ext cx="554990" cy="288290"/>
            </a:xfrm>
            <a:custGeom>
              <a:avLst/>
              <a:gdLst/>
              <a:ahLst/>
              <a:cxnLst/>
              <a:rect l="l" t="t" r="r" b="b"/>
              <a:pathLst>
                <a:path w="554989" h="288289">
                  <a:moveTo>
                    <a:pt x="55499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288036"/>
                  </a:lnTo>
                  <a:lnTo>
                    <a:pt x="5080" y="288036"/>
                  </a:lnTo>
                  <a:lnTo>
                    <a:pt x="5080" y="4572"/>
                  </a:lnTo>
                  <a:lnTo>
                    <a:pt x="554990" y="4572"/>
                  </a:lnTo>
                  <a:lnTo>
                    <a:pt x="554990" y="0"/>
                  </a:lnTo>
                  <a:close/>
                </a:path>
              </a:pathLst>
            </a:custGeom>
            <a:solidFill>
              <a:srgbClr val="494F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0" name="object 810"/>
            <p:cNvSpPr/>
            <p:nvPr/>
          </p:nvSpPr>
          <p:spPr>
            <a:xfrm>
              <a:off x="4134611" y="3544824"/>
              <a:ext cx="559435" cy="292735"/>
            </a:xfrm>
            <a:custGeom>
              <a:avLst/>
              <a:gdLst/>
              <a:ahLst/>
              <a:cxnLst/>
              <a:rect l="l" t="t" r="r" b="b"/>
              <a:pathLst>
                <a:path w="559435" h="292735">
                  <a:moveTo>
                    <a:pt x="0" y="292608"/>
                  </a:moveTo>
                  <a:lnTo>
                    <a:pt x="0" y="0"/>
                  </a:lnTo>
                  <a:lnTo>
                    <a:pt x="559307" y="0"/>
                  </a:lnTo>
                  <a:lnTo>
                    <a:pt x="559307" y="292608"/>
                  </a:lnTo>
                  <a:lnTo>
                    <a:pt x="0" y="292608"/>
                  </a:lnTo>
                  <a:close/>
                </a:path>
              </a:pathLst>
            </a:custGeom>
            <a:solidFill>
              <a:srgbClr val="112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1" name="object 811"/>
            <p:cNvSpPr/>
            <p:nvPr/>
          </p:nvSpPr>
          <p:spPr>
            <a:xfrm>
              <a:off x="4130039" y="3549396"/>
              <a:ext cx="6350" cy="285115"/>
            </a:xfrm>
            <a:custGeom>
              <a:avLst/>
              <a:gdLst/>
              <a:ahLst/>
              <a:cxnLst/>
              <a:rect l="l" t="t" r="r" b="b"/>
              <a:pathLst>
                <a:path w="6350" h="285114">
                  <a:moveTo>
                    <a:pt x="0" y="284987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284987"/>
                  </a:lnTo>
                  <a:lnTo>
                    <a:pt x="0" y="284987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2" name="object 812"/>
            <p:cNvSpPr/>
            <p:nvPr/>
          </p:nvSpPr>
          <p:spPr>
            <a:xfrm>
              <a:off x="4130039" y="3541775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2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939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3" name="object 813"/>
            <p:cNvSpPr/>
            <p:nvPr/>
          </p:nvSpPr>
          <p:spPr>
            <a:xfrm>
              <a:off x="4130039" y="3544824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6095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7E7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4" name="object 814"/>
            <p:cNvSpPr/>
            <p:nvPr/>
          </p:nvSpPr>
          <p:spPr>
            <a:xfrm>
              <a:off x="4134611" y="3541775"/>
              <a:ext cx="554990" cy="5080"/>
            </a:xfrm>
            <a:custGeom>
              <a:avLst/>
              <a:gdLst/>
              <a:ahLst/>
              <a:cxnLst/>
              <a:rect l="l" t="t" r="r" b="b"/>
              <a:pathLst>
                <a:path w="554989" h="5079">
                  <a:moveTo>
                    <a:pt x="0" y="4572"/>
                  </a:moveTo>
                  <a:lnTo>
                    <a:pt x="0" y="0"/>
                  </a:lnTo>
                  <a:lnTo>
                    <a:pt x="554735" y="0"/>
                  </a:lnTo>
                  <a:lnTo>
                    <a:pt x="554735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5" name="object 815"/>
            <p:cNvSpPr/>
            <p:nvPr/>
          </p:nvSpPr>
          <p:spPr>
            <a:xfrm>
              <a:off x="4134358" y="3546347"/>
              <a:ext cx="554990" cy="287020"/>
            </a:xfrm>
            <a:custGeom>
              <a:avLst/>
              <a:gdLst/>
              <a:ahLst/>
              <a:cxnLst/>
              <a:rect l="l" t="t" r="r" b="b"/>
              <a:pathLst>
                <a:path w="554989" h="287020">
                  <a:moveTo>
                    <a:pt x="55499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286512"/>
                  </a:lnTo>
                  <a:lnTo>
                    <a:pt x="5080" y="286512"/>
                  </a:lnTo>
                  <a:lnTo>
                    <a:pt x="5080" y="3048"/>
                  </a:lnTo>
                  <a:lnTo>
                    <a:pt x="554990" y="3048"/>
                  </a:lnTo>
                  <a:lnTo>
                    <a:pt x="554990" y="0"/>
                  </a:lnTo>
                  <a:close/>
                </a:path>
              </a:pathLst>
            </a:custGeom>
            <a:solidFill>
              <a:srgbClr val="494F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6" name="object 816"/>
            <p:cNvSpPr/>
            <p:nvPr/>
          </p:nvSpPr>
          <p:spPr>
            <a:xfrm>
              <a:off x="4134611" y="3835908"/>
              <a:ext cx="559435" cy="294640"/>
            </a:xfrm>
            <a:custGeom>
              <a:avLst/>
              <a:gdLst/>
              <a:ahLst/>
              <a:cxnLst/>
              <a:rect l="l" t="t" r="r" b="b"/>
              <a:pathLst>
                <a:path w="559435" h="294639">
                  <a:moveTo>
                    <a:pt x="0" y="294132"/>
                  </a:moveTo>
                  <a:lnTo>
                    <a:pt x="0" y="0"/>
                  </a:lnTo>
                  <a:lnTo>
                    <a:pt x="559307" y="0"/>
                  </a:lnTo>
                  <a:lnTo>
                    <a:pt x="559307" y="294132"/>
                  </a:lnTo>
                  <a:lnTo>
                    <a:pt x="0" y="294132"/>
                  </a:lnTo>
                  <a:close/>
                </a:path>
              </a:pathLst>
            </a:custGeom>
            <a:solidFill>
              <a:srgbClr val="112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7" name="object 817"/>
            <p:cNvSpPr/>
            <p:nvPr/>
          </p:nvSpPr>
          <p:spPr>
            <a:xfrm>
              <a:off x="4130039" y="3840480"/>
              <a:ext cx="6350" cy="285115"/>
            </a:xfrm>
            <a:custGeom>
              <a:avLst/>
              <a:gdLst/>
              <a:ahLst/>
              <a:cxnLst/>
              <a:rect l="l" t="t" r="r" b="b"/>
              <a:pathLst>
                <a:path w="6350" h="285114">
                  <a:moveTo>
                    <a:pt x="0" y="284987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284987"/>
                  </a:lnTo>
                  <a:lnTo>
                    <a:pt x="0" y="284987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8" name="object 818"/>
            <p:cNvSpPr/>
            <p:nvPr/>
          </p:nvSpPr>
          <p:spPr>
            <a:xfrm>
              <a:off x="4130039" y="3832859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2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939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9" name="object 819"/>
            <p:cNvSpPr/>
            <p:nvPr/>
          </p:nvSpPr>
          <p:spPr>
            <a:xfrm>
              <a:off x="4130039" y="3835908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6095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7E7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0" name="object 820"/>
            <p:cNvSpPr/>
            <p:nvPr/>
          </p:nvSpPr>
          <p:spPr>
            <a:xfrm>
              <a:off x="4134611" y="3832859"/>
              <a:ext cx="554990" cy="5080"/>
            </a:xfrm>
            <a:custGeom>
              <a:avLst/>
              <a:gdLst/>
              <a:ahLst/>
              <a:cxnLst/>
              <a:rect l="l" t="t" r="r" b="b"/>
              <a:pathLst>
                <a:path w="554989" h="5079">
                  <a:moveTo>
                    <a:pt x="0" y="4572"/>
                  </a:moveTo>
                  <a:lnTo>
                    <a:pt x="0" y="0"/>
                  </a:lnTo>
                  <a:lnTo>
                    <a:pt x="554735" y="0"/>
                  </a:lnTo>
                  <a:lnTo>
                    <a:pt x="554735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1" name="object 821"/>
            <p:cNvSpPr/>
            <p:nvPr/>
          </p:nvSpPr>
          <p:spPr>
            <a:xfrm>
              <a:off x="4134358" y="3837431"/>
              <a:ext cx="554990" cy="288290"/>
            </a:xfrm>
            <a:custGeom>
              <a:avLst/>
              <a:gdLst/>
              <a:ahLst/>
              <a:cxnLst/>
              <a:rect l="l" t="t" r="r" b="b"/>
              <a:pathLst>
                <a:path w="554989" h="288289">
                  <a:moveTo>
                    <a:pt x="55499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288036"/>
                  </a:lnTo>
                  <a:lnTo>
                    <a:pt x="5080" y="288036"/>
                  </a:lnTo>
                  <a:lnTo>
                    <a:pt x="5080" y="3048"/>
                  </a:lnTo>
                  <a:lnTo>
                    <a:pt x="554990" y="3048"/>
                  </a:lnTo>
                  <a:lnTo>
                    <a:pt x="554990" y="0"/>
                  </a:lnTo>
                  <a:close/>
                </a:path>
              </a:pathLst>
            </a:custGeom>
            <a:solidFill>
              <a:srgbClr val="494F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2" name="object 822"/>
            <p:cNvSpPr/>
            <p:nvPr/>
          </p:nvSpPr>
          <p:spPr>
            <a:xfrm>
              <a:off x="4134611" y="4128516"/>
              <a:ext cx="559435" cy="292735"/>
            </a:xfrm>
            <a:custGeom>
              <a:avLst/>
              <a:gdLst/>
              <a:ahLst/>
              <a:cxnLst/>
              <a:rect l="l" t="t" r="r" b="b"/>
              <a:pathLst>
                <a:path w="559435" h="292735">
                  <a:moveTo>
                    <a:pt x="0" y="292608"/>
                  </a:moveTo>
                  <a:lnTo>
                    <a:pt x="0" y="0"/>
                  </a:lnTo>
                  <a:lnTo>
                    <a:pt x="559307" y="0"/>
                  </a:lnTo>
                  <a:lnTo>
                    <a:pt x="559307" y="292608"/>
                  </a:lnTo>
                  <a:lnTo>
                    <a:pt x="0" y="292608"/>
                  </a:lnTo>
                  <a:close/>
                </a:path>
              </a:pathLst>
            </a:custGeom>
            <a:solidFill>
              <a:srgbClr val="112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3" name="object 823"/>
            <p:cNvSpPr/>
            <p:nvPr/>
          </p:nvSpPr>
          <p:spPr>
            <a:xfrm>
              <a:off x="4130039" y="4131564"/>
              <a:ext cx="6350" cy="287020"/>
            </a:xfrm>
            <a:custGeom>
              <a:avLst/>
              <a:gdLst/>
              <a:ahLst/>
              <a:cxnLst/>
              <a:rect l="l" t="t" r="r" b="b"/>
              <a:pathLst>
                <a:path w="6350" h="287020">
                  <a:moveTo>
                    <a:pt x="0" y="286511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286511"/>
                  </a:lnTo>
                  <a:lnTo>
                    <a:pt x="0" y="286511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4" name="object 824"/>
            <p:cNvSpPr/>
            <p:nvPr/>
          </p:nvSpPr>
          <p:spPr>
            <a:xfrm>
              <a:off x="4131564" y="4125468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3048" y="3048"/>
                  </a:moveTo>
                  <a:lnTo>
                    <a:pt x="0" y="3048"/>
                  </a:lnTo>
                  <a:lnTo>
                    <a:pt x="0" y="0"/>
                  </a:lnTo>
                  <a:lnTo>
                    <a:pt x="3048" y="0"/>
                  </a:lnTo>
                  <a:lnTo>
                    <a:pt x="3048" y="3048"/>
                  </a:lnTo>
                  <a:close/>
                </a:path>
              </a:pathLst>
            </a:custGeom>
            <a:solidFill>
              <a:srgbClr val="939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5" name="object 825"/>
            <p:cNvSpPr/>
            <p:nvPr/>
          </p:nvSpPr>
          <p:spPr>
            <a:xfrm>
              <a:off x="4131564" y="4128516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79">
                  <a:moveTo>
                    <a:pt x="0" y="4572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7E7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6" name="object 826"/>
            <p:cNvSpPr/>
            <p:nvPr/>
          </p:nvSpPr>
          <p:spPr>
            <a:xfrm>
              <a:off x="4134611" y="4123943"/>
              <a:ext cx="554990" cy="6350"/>
            </a:xfrm>
            <a:custGeom>
              <a:avLst/>
              <a:gdLst/>
              <a:ahLst/>
              <a:cxnLst/>
              <a:rect l="l" t="t" r="r" b="b"/>
              <a:pathLst>
                <a:path w="554989" h="6350">
                  <a:moveTo>
                    <a:pt x="0" y="6096"/>
                  </a:moveTo>
                  <a:lnTo>
                    <a:pt x="0" y="0"/>
                  </a:lnTo>
                  <a:lnTo>
                    <a:pt x="554735" y="0"/>
                  </a:lnTo>
                  <a:lnTo>
                    <a:pt x="554735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7" name="object 827"/>
            <p:cNvSpPr/>
            <p:nvPr/>
          </p:nvSpPr>
          <p:spPr>
            <a:xfrm>
              <a:off x="4134358" y="4128515"/>
              <a:ext cx="554990" cy="288290"/>
            </a:xfrm>
            <a:custGeom>
              <a:avLst/>
              <a:gdLst/>
              <a:ahLst/>
              <a:cxnLst/>
              <a:rect l="l" t="t" r="r" b="b"/>
              <a:pathLst>
                <a:path w="554989" h="288289">
                  <a:moveTo>
                    <a:pt x="55499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288036"/>
                  </a:lnTo>
                  <a:lnTo>
                    <a:pt x="5080" y="288036"/>
                  </a:lnTo>
                  <a:lnTo>
                    <a:pt x="5080" y="4572"/>
                  </a:lnTo>
                  <a:lnTo>
                    <a:pt x="554990" y="4572"/>
                  </a:lnTo>
                  <a:lnTo>
                    <a:pt x="554990" y="0"/>
                  </a:lnTo>
                  <a:close/>
                </a:path>
              </a:pathLst>
            </a:custGeom>
            <a:solidFill>
              <a:srgbClr val="494F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8" name="object 828"/>
            <p:cNvSpPr/>
            <p:nvPr/>
          </p:nvSpPr>
          <p:spPr>
            <a:xfrm>
              <a:off x="4134611" y="4419600"/>
              <a:ext cx="559435" cy="292735"/>
            </a:xfrm>
            <a:custGeom>
              <a:avLst/>
              <a:gdLst/>
              <a:ahLst/>
              <a:cxnLst/>
              <a:rect l="l" t="t" r="r" b="b"/>
              <a:pathLst>
                <a:path w="559435" h="292735">
                  <a:moveTo>
                    <a:pt x="0" y="292608"/>
                  </a:moveTo>
                  <a:lnTo>
                    <a:pt x="0" y="0"/>
                  </a:lnTo>
                  <a:lnTo>
                    <a:pt x="559307" y="0"/>
                  </a:lnTo>
                  <a:lnTo>
                    <a:pt x="559307" y="292608"/>
                  </a:lnTo>
                  <a:lnTo>
                    <a:pt x="0" y="292608"/>
                  </a:lnTo>
                  <a:close/>
                </a:path>
              </a:pathLst>
            </a:custGeom>
            <a:solidFill>
              <a:srgbClr val="112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9" name="object 829"/>
            <p:cNvSpPr/>
            <p:nvPr/>
          </p:nvSpPr>
          <p:spPr>
            <a:xfrm>
              <a:off x="4130039" y="4422648"/>
              <a:ext cx="6350" cy="287020"/>
            </a:xfrm>
            <a:custGeom>
              <a:avLst/>
              <a:gdLst/>
              <a:ahLst/>
              <a:cxnLst/>
              <a:rect l="l" t="t" r="r" b="b"/>
              <a:pathLst>
                <a:path w="6350" h="287020">
                  <a:moveTo>
                    <a:pt x="0" y="286511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286511"/>
                  </a:lnTo>
                  <a:lnTo>
                    <a:pt x="0" y="286511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0" name="object 830"/>
            <p:cNvSpPr/>
            <p:nvPr/>
          </p:nvSpPr>
          <p:spPr>
            <a:xfrm>
              <a:off x="4130039" y="4416552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2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939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1" name="object 831"/>
            <p:cNvSpPr/>
            <p:nvPr/>
          </p:nvSpPr>
          <p:spPr>
            <a:xfrm>
              <a:off x="4130039" y="4419600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2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7E7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2" name="object 832"/>
            <p:cNvSpPr/>
            <p:nvPr/>
          </p:nvSpPr>
          <p:spPr>
            <a:xfrm>
              <a:off x="4134611" y="4416552"/>
              <a:ext cx="554990" cy="5080"/>
            </a:xfrm>
            <a:custGeom>
              <a:avLst/>
              <a:gdLst/>
              <a:ahLst/>
              <a:cxnLst/>
              <a:rect l="l" t="t" r="r" b="b"/>
              <a:pathLst>
                <a:path w="554989" h="5079">
                  <a:moveTo>
                    <a:pt x="0" y="4572"/>
                  </a:moveTo>
                  <a:lnTo>
                    <a:pt x="0" y="0"/>
                  </a:lnTo>
                  <a:lnTo>
                    <a:pt x="554735" y="0"/>
                  </a:lnTo>
                  <a:lnTo>
                    <a:pt x="554735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3" name="object 833"/>
            <p:cNvSpPr/>
            <p:nvPr/>
          </p:nvSpPr>
          <p:spPr>
            <a:xfrm>
              <a:off x="4134358" y="4419599"/>
              <a:ext cx="554990" cy="288290"/>
            </a:xfrm>
            <a:custGeom>
              <a:avLst/>
              <a:gdLst/>
              <a:ahLst/>
              <a:cxnLst/>
              <a:rect l="l" t="t" r="r" b="b"/>
              <a:pathLst>
                <a:path w="554989" h="288289">
                  <a:moveTo>
                    <a:pt x="55499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288036"/>
                  </a:lnTo>
                  <a:lnTo>
                    <a:pt x="5080" y="288036"/>
                  </a:lnTo>
                  <a:lnTo>
                    <a:pt x="5080" y="4572"/>
                  </a:lnTo>
                  <a:lnTo>
                    <a:pt x="554990" y="4572"/>
                  </a:lnTo>
                  <a:lnTo>
                    <a:pt x="554990" y="0"/>
                  </a:lnTo>
                  <a:close/>
                </a:path>
              </a:pathLst>
            </a:custGeom>
            <a:solidFill>
              <a:srgbClr val="494F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4" name="object 834"/>
            <p:cNvSpPr/>
            <p:nvPr/>
          </p:nvSpPr>
          <p:spPr>
            <a:xfrm>
              <a:off x="4134611" y="4710684"/>
              <a:ext cx="559435" cy="292735"/>
            </a:xfrm>
            <a:custGeom>
              <a:avLst/>
              <a:gdLst/>
              <a:ahLst/>
              <a:cxnLst/>
              <a:rect l="l" t="t" r="r" b="b"/>
              <a:pathLst>
                <a:path w="559435" h="292735">
                  <a:moveTo>
                    <a:pt x="0" y="292608"/>
                  </a:moveTo>
                  <a:lnTo>
                    <a:pt x="0" y="0"/>
                  </a:lnTo>
                  <a:lnTo>
                    <a:pt x="559307" y="0"/>
                  </a:lnTo>
                  <a:lnTo>
                    <a:pt x="559307" y="292608"/>
                  </a:lnTo>
                  <a:lnTo>
                    <a:pt x="0" y="292608"/>
                  </a:lnTo>
                  <a:close/>
                </a:path>
              </a:pathLst>
            </a:custGeom>
            <a:solidFill>
              <a:srgbClr val="112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5" name="object 835"/>
            <p:cNvSpPr/>
            <p:nvPr/>
          </p:nvSpPr>
          <p:spPr>
            <a:xfrm>
              <a:off x="4130039" y="4715256"/>
              <a:ext cx="6350" cy="285115"/>
            </a:xfrm>
            <a:custGeom>
              <a:avLst/>
              <a:gdLst/>
              <a:ahLst/>
              <a:cxnLst/>
              <a:rect l="l" t="t" r="r" b="b"/>
              <a:pathLst>
                <a:path w="6350" h="285114">
                  <a:moveTo>
                    <a:pt x="0" y="284988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284988"/>
                  </a:lnTo>
                  <a:lnTo>
                    <a:pt x="0" y="284988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6" name="object 836"/>
            <p:cNvSpPr/>
            <p:nvPr/>
          </p:nvSpPr>
          <p:spPr>
            <a:xfrm>
              <a:off x="4130039" y="4707635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2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939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7" name="object 837"/>
            <p:cNvSpPr/>
            <p:nvPr/>
          </p:nvSpPr>
          <p:spPr>
            <a:xfrm>
              <a:off x="4130039" y="4710684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6096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7E7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8" name="object 838"/>
            <p:cNvSpPr/>
            <p:nvPr/>
          </p:nvSpPr>
          <p:spPr>
            <a:xfrm>
              <a:off x="4134611" y="4707635"/>
              <a:ext cx="554990" cy="5080"/>
            </a:xfrm>
            <a:custGeom>
              <a:avLst/>
              <a:gdLst/>
              <a:ahLst/>
              <a:cxnLst/>
              <a:rect l="l" t="t" r="r" b="b"/>
              <a:pathLst>
                <a:path w="554989" h="5079">
                  <a:moveTo>
                    <a:pt x="0" y="4572"/>
                  </a:moveTo>
                  <a:lnTo>
                    <a:pt x="0" y="0"/>
                  </a:lnTo>
                  <a:lnTo>
                    <a:pt x="554735" y="0"/>
                  </a:lnTo>
                  <a:lnTo>
                    <a:pt x="554735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9" name="object 839"/>
            <p:cNvSpPr/>
            <p:nvPr/>
          </p:nvSpPr>
          <p:spPr>
            <a:xfrm>
              <a:off x="4134358" y="4712220"/>
              <a:ext cx="554990" cy="288290"/>
            </a:xfrm>
            <a:custGeom>
              <a:avLst/>
              <a:gdLst/>
              <a:ahLst/>
              <a:cxnLst/>
              <a:rect l="l" t="t" r="r" b="b"/>
              <a:pathLst>
                <a:path w="554989" h="288289">
                  <a:moveTo>
                    <a:pt x="55499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288036"/>
                  </a:lnTo>
                  <a:lnTo>
                    <a:pt x="5080" y="288036"/>
                  </a:lnTo>
                  <a:lnTo>
                    <a:pt x="5080" y="3048"/>
                  </a:lnTo>
                  <a:lnTo>
                    <a:pt x="554990" y="3048"/>
                  </a:lnTo>
                  <a:lnTo>
                    <a:pt x="554990" y="0"/>
                  </a:lnTo>
                  <a:close/>
                </a:path>
              </a:pathLst>
            </a:custGeom>
            <a:solidFill>
              <a:srgbClr val="494F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0" name="object 840"/>
            <p:cNvSpPr/>
            <p:nvPr/>
          </p:nvSpPr>
          <p:spPr>
            <a:xfrm>
              <a:off x="4692396" y="3253740"/>
              <a:ext cx="559435" cy="292735"/>
            </a:xfrm>
            <a:custGeom>
              <a:avLst/>
              <a:gdLst/>
              <a:ahLst/>
              <a:cxnLst/>
              <a:rect l="l" t="t" r="r" b="b"/>
              <a:pathLst>
                <a:path w="559435" h="292735">
                  <a:moveTo>
                    <a:pt x="0" y="292608"/>
                  </a:moveTo>
                  <a:lnTo>
                    <a:pt x="0" y="0"/>
                  </a:lnTo>
                  <a:lnTo>
                    <a:pt x="559307" y="0"/>
                  </a:lnTo>
                  <a:lnTo>
                    <a:pt x="559307" y="292608"/>
                  </a:lnTo>
                  <a:lnTo>
                    <a:pt x="0" y="292608"/>
                  </a:lnTo>
                  <a:close/>
                </a:path>
              </a:pathLst>
            </a:custGeom>
            <a:solidFill>
              <a:srgbClr val="112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1" name="object 841"/>
            <p:cNvSpPr/>
            <p:nvPr/>
          </p:nvSpPr>
          <p:spPr>
            <a:xfrm>
              <a:off x="4695444" y="3249168"/>
              <a:ext cx="437515" cy="6350"/>
            </a:xfrm>
            <a:custGeom>
              <a:avLst/>
              <a:gdLst/>
              <a:ahLst/>
              <a:cxnLst/>
              <a:rect l="l" t="t" r="r" b="b"/>
              <a:pathLst>
                <a:path w="437514" h="6350">
                  <a:moveTo>
                    <a:pt x="0" y="6096"/>
                  </a:moveTo>
                  <a:lnTo>
                    <a:pt x="0" y="0"/>
                  </a:lnTo>
                  <a:lnTo>
                    <a:pt x="437387" y="0"/>
                  </a:lnTo>
                  <a:lnTo>
                    <a:pt x="437387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2" name="object 842"/>
            <p:cNvSpPr/>
            <p:nvPr/>
          </p:nvSpPr>
          <p:spPr>
            <a:xfrm>
              <a:off x="5131307" y="3249168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6096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97B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3" name="object 843"/>
            <p:cNvSpPr/>
            <p:nvPr/>
          </p:nvSpPr>
          <p:spPr>
            <a:xfrm>
              <a:off x="5135880" y="3250691"/>
              <a:ext cx="111760" cy="3175"/>
            </a:xfrm>
            <a:custGeom>
              <a:avLst/>
              <a:gdLst/>
              <a:ahLst/>
              <a:cxnLst/>
              <a:rect l="l" t="t" r="r" b="b"/>
              <a:pathLst>
                <a:path w="111760" h="3175">
                  <a:moveTo>
                    <a:pt x="111760" y="0"/>
                  </a:moveTo>
                  <a:lnTo>
                    <a:pt x="0" y="0"/>
                  </a:lnTo>
                  <a:lnTo>
                    <a:pt x="0" y="3060"/>
                  </a:lnTo>
                  <a:lnTo>
                    <a:pt x="111760" y="3060"/>
                  </a:lnTo>
                  <a:lnTo>
                    <a:pt x="111760" y="0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4" name="object 844"/>
            <p:cNvSpPr/>
            <p:nvPr/>
          </p:nvSpPr>
          <p:spPr>
            <a:xfrm>
              <a:off x="4687823" y="3249168"/>
              <a:ext cx="9525" cy="6350"/>
            </a:xfrm>
            <a:custGeom>
              <a:avLst/>
              <a:gdLst/>
              <a:ahLst/>
              <a:cxnLst/>
              <a:rect l="l" t="t" r="r" b="b"/>
              <a:pathLst>
                <a:path w="9525" h="6350">
                  <a:moveTo>
                    <a:pt x="0" y="6096"/>
                  </a:moveTo>
                  <a:lnTo>
                    <a:pt x="0" y="0"/>
                  </a:lnTo>
                  <a:lnTo>
                    <a:pt x="9144" y="0"/>
                  </a:lnTo>
                  <a:lnTo>
                    <a:pt x="9144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97B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5" name="object 845"/>
            <p:cNvSpPr/>
            <p:nvPr/>
          </p:nvSpPr>
          <p:spPr>
            <a:xfrm>
              <a:off x="4687823" y="3253740"/>
              <a:ext cx="6350" cy="289560"/>
            </a:xfrm>
            <a:custGeom>
              <a:avLst/>
              <a:gdLst/>
              <a:ahLst/>
              <a:cxnLst/>
              <a:rect l="l" t="t" r="r" b="b"/>
              <a:pathLst>
                <a:path w="6350" h="289560">
                  <a:moveTo>
                    <a:pt x="0" y="289559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289559"/>
                  </a:lnTo>
                  <a:lnTo>
                    <a:pt x="0" y="289559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6" name="object 846"/>
            <p:cNvSpPr/>
            <p:nvPr/>
          </p:nvSpPr>
          <p:spPr>
            <a:xfrm>
              <a:off x="4692142" y="3253739"/>
              <a:ext cx="554990" cy="288290"/>
            </a:xfrm>
            <a:custGeom>
              <a:avLst/>
              <a:gdLst/>
              <a:ahLst/>
              <a:cxnLst/>
              <a:rect l="l" t="t" r="r" b="b"/>
              <a:pathLst>
                <a:path w="554989" h="288289">
                  <a:moveTo>
                    <a:pt x="55499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288036"/>
                  </a:lnTo>
                  <a:lnTo>
                    <a:pt x="5080" y="288036"/>
                  </a:lnTo>
                  <a:lnTo>
                    <a:pt x="5080" y="4572"/>
                  </a:lnTo>
                  <a:lnTo>
                    <a:pt x="554990" y="4572"/>
                  </a:lnTo>
                  <a:lnTo>
                    <a:pt x="554990" y="0"/>
                  </a:lnTo>
                  <a:close/>
                </a:path>
              </a:pathLst>
            </a:custGeom>
            <a:solidFill>
              <a:srgbClr val="494F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7" name="object 847"/>
            <p:cNvSpPr/>
            <p:nvPr/>
          </p:nvSpPr>
          <p:spPr>
            <a:xfrm>
              <a:off x="4692396" y="3544824"/>
              <a:ext cx="559435" cy="292735"/>
            </a:xfrm>
            <a:custGeom>
              <a:avLst/>
              <a:gdLst/>
              <a:ahLst/>
              <a:cxnLst/>
              <a:rect l="l" t="t" r="r" b="b"/>
              <a:pathLst>
                <a:path w="559435" h="292735">
                  <a:moveTo>
                    <a:pt x="0" y="292608"/>
                  </a:moveTo>
                  <a:lnTo>
                    <a:pt x="0" y="0"/>
                  </a:lnTo>
                  <a:lnTo>
                    <a:pt x="559307" y="0"/>
                  </a:lnTo>
                  <a:lnTo>
                    <a:pt x="559307" y="292608"/>
                  </a:lnTo>
                  <a:lnTo>
                    <a:pt x="0" y="292608"/>
                  </a:lnTo>
                  <a:close/>
                </a:path>
              </a:pathLst>
            </a:custGeom>
            <a:solidFill>
              <a:srgbClr val="112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8" name="object 848"/>
            <p:cNvSpPr/>
            <p:nvPr/>
          </p:nvSpPr>
          <p:spPr>
            <a:xfrm>
              <a:off x="4687823" y="3549396"/>
              <a:ext cx="6350" cy="285115"/>
            </a:xfrm>
            <a:custGeom>
              <a:avLst/>
              <a:gdLst/>
              <a:ahLst/>
              <a:cxnLst/>
              <a:rect l="l" t="t" r="r" b="b"/>
              <a:pathLst>
                <a:path w="6350" h="285114">
                  <a:moveTo>
                    <a:pt x="0" y="284987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284987"/>
                  </a:lnTo>
                  <a:lnTo>
                    <a:pt x="0" y="284987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9" name="object 849"/>
            <p:cNvSpPr/>
            <p:nvPr/>
          </p:nvSpPr>
          <p:spPr>
            <a:xfrm>
              <a:off x="4687823" y="3541775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2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939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0" name="object 850"/>
            <p:cNvSpPr/>
            <p:nvPr/>
          </p:nvSpPr>
          <p:spPr>
            <a:xfrm>
              <a:off x="4687823" y="3544824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6095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7E7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1" name="object 851"/>
            <p:cNvSpPr/>
            <p:nvPr/>
          </p:nvSpPr>
          <p:spPr>
            <a:xfrm>
              <a:off x="4692396" y="3541775"/>
              <a:ext cx="556260" cy="5080"/>
            </a:xfrm>
            <a:custGeom>
              <a:avLst/>
              <a:gdLst/>
              <a:ahLst/>
              <a:cxnLst/>
              <a:rect l="l" t="t" r="r" b="b"/>
              <a:pathLst>
                <a:path w="556260" h="5079">
                  <a:moveTo>
                    <a:pt x="0" y="4572"/>
                  </a:moveTo>
                  <a:lnTo>
                    <a:pt x="0" y="0"/>
                  </a:lnTo>
                  <a:lnTo>
                    <a:pt x="556259" y="0"/>
                  </a:lnTo>
                  <a:lnTo>
                    <a:pt x="556259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2" name="object 852"/>
            <p:cNvSpPr/>
            <p:nvPr/>
          </p:nvSpPr>
          <p:spPr>
            <a:xfrm>
              <a:off x="4692142" y="3546347"/>
              <a:ext cx="554990" cy="287020"/>
            </a:xfrm>
            <a:custGeom>
              <a:avLst/>
              <a:gdLst/>
              <a:ahLst/>
              <a:cxnLst/>
              <a:rect l="l" t="t" r="r" b="b"/>
              <a:pathLst>
                <a:path w="554989" h="287020">
                  <a:moveTo>
                    <a:pt x="55499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286512"/>
                  </a:lnTo>
                  <a:lnTo>
                    <a:pt x="5080" y="286512"/>
                  </a:lnTo>
                  <a:lnTo>
                    <a:pt x="5080" y="3048"/>
                  </a:lnTo>
                  <a:lnTo>
                    <a:pt x="554990" y="3048"/>
                  </a:lnTo>
                  <a:lnTo>
                    <a:pt x="554990" y="0"/>
                  </a:lnTo>
                  <a:close/>
                </a:path>
              </a:pathLst>
            </a:custGeom>
            <a:solidFill>
              <a:srgbClr val="494F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3" name="object 853"/>
            <p:cNvSpPr/>
            <p:nvPr/>
          </p:nvSpPr>
          <p:spPr>
            <a:xfrm>
              <a:off x="4692396" y="3835908"/>
              <a:ext cx="559435" cy="294640"/>
            </a:xfrm>
            <a:custGeom>
              <a:avLst/>
              <a:gdLst/>
              <a:ahLst/>
              <a:cxnLst/>
              <a:rect l="l" t="t" r="r" b="b"/>
              <a:pathLst>
                <a:path w="559435" h="294639">
                  <a:moveTo>
                    <a:pt x="0" y="294132"/>
                  </a:moveTo>
                  <a:lnTo>
                    <a:pt x="0" y="0"/>
                  </a:lnTo>
                  <a:lnTo>
                    <a:pt x="559307" y="0"/>
                  </a:lnTo>
                  <a:lnTo>
                    <a:pt x="559307" y="294132"/>
                  </a:lnTo>
                  <a:lnTo>
                    <a:pt x="0" y="294132"/>
                  </a:lnTo>
                  <a:close/>
                </a:path>
              </a:pathLst>
            </a:custGeom>
            <a:solidFill>
              <a:srgbClr val="112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4" name="object 854"/>
            <p:cNvSpPr/>
            <p:nvPr/>
          </p:nvSpPr>
          <p:spPr>
            <a:xfrm>
              <a:off x="4687823" y="3840480"/>
              <a:ext cx="6350" cy="285115"/>
            </a:xfrm>
            <a:custGeom>
              <a:avLst/>
              <a:gdLst/>
              <a:ahLst/>
              <a:cxnLst/>
              <a:rect l="l" t="t" r="r" b="b"/>
              <a:pathLst>
                <a:path w="6350" h="285114">
                  <a:moveTo>
                    <a:pt x="0" y="284987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284987"/>
                  </a:lnTo>
                  <a:lnTo>
                    <a:pt x="0" y="284987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5" name="object 855"/>
            <p:cNvSpPr/>
            <p:nvPr/>
          </p:nvSpPr>
          <p:spPr>
            <a:xfrm>
              <a:off x="4687823" y="3832859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2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939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6" name="object 856"/>
            <p:cNvSpPr/>
            <p:nvPr/>
          </p:nvSpPr>
          <p:spPr>
            <a:xfrm>
              <a:off x="4687823" y="3835908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6095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7E7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7" name="object 857"/>
            <p:cNvSpPr/>
            <p:nvPr/>
          </p:nvSpPr>
          <p:spPr>
            <a:xfrm>
              <a:off x="4692396" y="3832859"/>
              <a:ext cx="556260" cy="5080"/>
            </a:xfrm>
            <a:custGeom>
              <a:avLst/>
              <a:gdLst/>
              <a:ahLst/>
              <a:cxnLst/>
              <a:rect l="l" t="t" r="r" b="b"/>
              <a:pathLst>
                <a:path w="556260" h="5079">
                  <a:moveTo>
                    <a:pt x="0" y="4572"/>
                  </a:moveTo>
                  <a:lnTo>
                    <a:pt x="0" y="0"/>
                  </a:lnTo>
                  <a:lnTo>
                    <a:pt x="556259" y="0"/>
                  </a:lnTo>
                  <a:lnTo>
                    <a:pt x="556259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8" name="object 858"/>
            <p:cNvSpPr/>
            <p:nvPr/>
          </p:nvSpPr>
          <p:spPr>
            <a:xfrm>
              <a:off x="4692142" y="3837431"/>
              <a:ext cx="554990" cy="288290"/>
            </a:xfrm>
            <a:custGeom>
              <a:avLst/>
              <a:gdLst/>
              <a:ahLst/>
              <a:cxnLst/>
              <a:rect l="l" t="t" r="r" b="b"/>
              <a:pathLst>
                <a:path w="554989" h="288289">
                  <a:moveTo>
                    <a:pt x="55499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288036"/>
                  </a:lnTo>
                  <a:lnTo>
                    <a:pt x="5080" y="288036"/>
                  </a:lnTo>
                  <a:lnTo>
                    <a:pt x="5080" y="3048"/>
                  </a:lnTo>
                  <a:lnTo>
                    <a:pt x="554990" y="3048"/>
                  </a:lnTo>
                  <a:lnTo>
                    <a:pt x="554990" y="0"/>
                  </a:lnTo>
                  <a:close/>
                </a:path>
              </a:pathLst>
            </a:custGeom>
            <a:solidFill>
              <a:srgbClr val="494F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9" name="object 859"/>
            <p:cNvSpPr/>
            <p:nvPr/>
          </p:nvSpPr>
          <p:spPr>
            <a:xfrm>
              <a:off x="4692396" y="4128516"/>
              <a:ext cx="559435" cy="292735"/>
            </a:xfrm>
            <a:custGeom>
              <a:avLst/>
              <a:gdLst/>
              <a:ahLst/>
              <a:cxnLst/>
              <a:rect l="l" t="t" r="r" b="b"/>
              <a:pathLst>
                <a:path w="559435" h="292735">
                  <a:moveTo>
                    <a:pt x="0" y="292608"/>
                  </a:moveTo>
                  <a:lnTo>
                    <a:pt x="0" y="0"/>
                  </a:lnTo>
                  <a:lnTo>
                    <a:pt x="559307" y="0"/>
                  </a:lnTo>
                  <a:lnTo>
                    <a:pt x="559307" y="292608"/>
                  </a:lnTo>
                  <a:lnTo>
                    <a:pt x="0" y="292608"/>
                  </a:lnTo>
                  <a:close/>
                </a:path>
              </a:pathLst>
            </a:custGeom>
            <a:solidFill>
              <a:srgbClr val="112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0" name="object 860"/>
            <p:cNvSpPr/>
            <p:nvPr/>
          </p:nvSpPr>
          <p:spPr>
            <a:xfrm>
              <a:off x="4687823" y="4131564"/>
              <a:ext cx="6350" cy="287020"/>
            </a:xfrm>
            <a:custGeom>
              <a:avLst/>
              <a:gdLst/>
              <a:ahLst/>
              <a:cxnLst/>
              <a:rect l="l" t="t" r="r" b="b"/>
              <a:pathLst>
                <a:path w="6350" h="287020">
                  <a:moveTo>
                    <a:pt x="0" y="286511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286511"/>
                  </a:lnTo>
                  <a:lnTo>
                    <a:pt x="0" y="286511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1" name="object 861"/>
            <p:cNvSpPr/>
            <p:nvPr/>
          </p:nvSpPr>
          <p:spPr>
            <a:xfrm>
              <a:off x="4689347" y="4125468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3048" y="3048"/>
                  </a:moveTo>
                  <a:lnTo>
                    <a:pt x="0" y="3048"/>
                  </a:lnTo>
                  <a:lnTo>
                    <a:pt x="0" y="0"/>
                  </a:lnTo>
                  <a:lnTo>
                    <a:pt x="3048" y="0"/>
                  </a:lnTo>
                  <a:lnTo>
                    <a:pt x="3048" y="3048"/>
                  </a:lnTo>
                  <a:close/>
                </a:path>
              </a:pathLst>
            </a:custGeom>
            <a:solidFill>
              <a:srgbClr val="939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2" name="object 862"/>
            <p:cNvSpPr/>
            <p:nvPr/>
          </p:nvSpPr>
          <p:spPr>
            <a:xfrm>
              <a:off x="4689347" y="4128516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79">
                  <a:moveTo>
                    <a:pt x="0" y="4572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7E7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3" name="object 863"/>
            <p:cNvSpPr/>
            <p:nvPr/>
          </p:nvSpPr>
          <p:spPr>
            <a:xfrm>
              <a:off x="4692396" y="4123943"/>
              <a:ext cx="556260" cy="6350"/>
            </a:xfrm>
            <a:custGeom>
              <a:avLst/>
              <a:gdLst/>
              <a:ahLst/>
              <a:cxnLst/>
              <a:rect l="l" t="t" r="r" b="b"/>
              <a:pathLst>
                <a:path w="556260" h="6350">
                  <a:moveTo>
                    <a:pt x="0" y="6096"/>
                  </a:moveTo>
                  <a:lnTo>
                    <a:pt x="0" y="0"/>
                  </a:lnTo>
                  <a:lnTo>
                    <a:pt x="556259" y="0"/>
                  </a:lnTo>
                  <a:lnTo>
                    <a:pt x="556259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4" name="object 864"/>
            <p:cNvSpPr/>
            <p:nvPr/>
          </p:nvSpPr>
          <p:spPr>
            <a:xfrm>
              <a:off x="4692142" y="4128515"/>
              <a:ext cx="554990" cy="288290"/>
            </a:xfrm>
            <a:custGeom>
              <a:avLst/>
              <a:gdLst/>
              <a:ahLst/>
              <a:cxnLst/>
              <a:rect l="l" t="t" r="r" b="b"/>
              <a:pathLst>
                <a:path w="554989" h="288289">
                  <a:moveTo>
                    <a:pt x="55499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288036"/>
                  </a:lnTo>
                  <a:lnTo>
                    <a:pt x="5080" y="288036"/>
                  </a:lnTo>
                  <a:lnTo>
                    <a:pt x="5080" y="4572"/>
                  </a:lnTo>
                  <a:lnTo>
                    <a:pt x="554990" y="4572"/>
                  </a:lnTo>
                  <a:lnTo>
                    <a:pt x="554990" y="0"/>
                  </a:lnTo>
                  <a:close/>
                </a:path>
              </a:pathLst>
            </a:custGeom>
            <a:solidFill>
              <a:srgbClr val="494F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5" name="object 865"/>
            <p:cNvSpPr/>
            <p:nvPr/>
          </p:nvSpPr>
          <p:spPr>
            <a:xfrm>
              <a:off x="4692396" y="4419600"/>
              <a:ext cx="559435" cy="292735"/>
            </a:xfrm>
            <a:custGeom>
              <a:avLst/>
              <a:gdLst/>
              <a:ahLst/>
              <a:cxnLst/>
              <a:rect l="l" t="t" r="r" b="b"/>
              <a:pathLst>
                <a:path w="559435" h="292735">
                  <a:moveTo>
                    <a:pt x="0" y="292608"/>
                  </a:moveTo>
                  <a:lnTo>
                    <a:pt x="0" y="0"/>
                  </a:lnTo>
                  <a:lnTo>
                    <a:pt x="559307" y="0"/>
                  </a:lnTo>
                  <a:lnTo>
                    <a:pt x="559307" y="292608"/>
                  </a:lnTo>
                  <a:lnTo>
                    <a:pt x="0" y="292608"/>
                  </a:lnTo>
                  <a:close/>
                </a:path>
              </a:pathLst>
            </a:custGeom>
            <a:solidFill>
              <a:srgbClr val="112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6" name="object 866"/>
            <p:cNvSpPr/>
            <p:nvPr/>
          </p:nvSpPr>
          <p:spPr>
            <a:xfrm>
              <a:off x="4687823" y="4422648"/>
              <a:ext cx="6350" cy="287020"/>
            </a:xfrm>
            <a:custGeom>
              <a:avLst/>
              <a:gdLst/>
              <a:ahLst/>
              <a:cxnLst/>
              <a:rect l="l" t="t" r="r" b="b"/>
              <a:pathLst>
                <a:path w="6350" h="287020">
                  <a:moveTo>
                    <a:pt x="0" y="286511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286511"/>
                  </a:lnTo>
                  <a:lnTo>
                    <a:pt x="0" y="286511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7" name="object 867"/>
            <p:cNvSpPr/>
            <p:nvPr/>
          </p:nvSpPr>
          <p:spPr>
            <a:xfrm>
              <a:off x="4687823" y="4416552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2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939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8" name="object 868"/>
            <p:cNvSpPr/>
            <p:nvPr/>
          </p:nvSpPr>
          <p:spPr>
            <a:xfrm>
              <a:off x="4687823" y="4419600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2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7E7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9" name="object 869"/>
            <p:cNvSpPr/>
            <p:nvPr/>
          </p:nvSpPr>
          <p:spPr>
            <a:xfrm>
              <a:off x="4692396" y="4416552"/>
              <a:ext cx="556260" cy="5080"/>
            </a:xfrm>
            <a:custGeom>
              <a:avLst/>
              <a:gdLst/>
              <a:ahLst/>
              <a:cxnLst/>
              <a:rect l="l" t="t" r="r" b="b"/>
              <a:pathLst>
                <a:path w="556260" h="5079">
                  <a:moveTo>
                    <a:pt x="0" y="4572"/>
                  </a:moveTo>
                  <a:lnTo>
                    <a:pt x="0" y="0"/>
                  </a:lnTo>
                  <a:lnTo>
                    <a:pt x="556259" y="0"/>
                  </a:lnTo>
                  <a:lnTo>
                    <a:pt x="556259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0" name="object 870"/>
            <p:cNvSpPr/>
            <p:nvPr/>
          </p:nvSpPr>
          <p:spPr>
            <a:xfrm>
              <a:off x="4692142" y="4419599"/>
              <a:ext cx="554990" cy="288290"/>
            </a:xfrm>
            <a:custGeom>
              <a:avLst/>
              <a:gdLst/>
              <a:ahLst/>
              <a:cxnLst/>
              <a:rect l="l" t="t" r="r" b="b"/>
              <a:pathLst>
                <a:path w="554989" h="288289">
                  <a:moveTo>
                    <a:pt x="55499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288036"/>
                  </a:lnTo>
                  <a:lnTo>
                    <a:pt x="5080" y="288036"/>
                  </a:lnTo>
                  <a:lnTo>
                    <a:pt x="5080" y="4572"/>
                  </a:lnTo>
                  <a:lnTo>
                    <a:pt x="554990" y="4572"/>
                  </a:lnTo>
                  <a:lnTo>
                    <a:pt x="554990" y="0"/>
                  </a:lnTo>
                  <a:close/>
                </a:path>
              </a:pathLst>
            </a:custGeom>
            <a:solidFill>
              <a:srgbClr val="494F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1" name="object 871"/>
            <p:cNvSpPr/>
            <p:nvPr/>
          </p:nvSpPr>
          <p:spPr>
            <a:xfrm>
              <a:off x="4692396" y="4710684"/>
              <a:ext cx="559435" cy="292735"/>
            </a:xfrm>
            <a:custGeom>
              <a:avLst/>
              <a:gdLst/>
              <a:ahLst/>
              <a:cxnLst/>
              <a:rect l="l" t="t" r="r" b="b"/>
              <a:pathLst>
                <a:path w="559435" h="292735">
                  <a:moveTo>
                    <a:pt x="0" y="292608"/>
                  </a:moveTo>
                  <a:lnTo>
                    <a:pt x="0" y="0"/>
                  </a:lnTo>
                  <a:lnTo>
                    <a:pt x="559307" y="0"/>
                  </a:lnTo>
                  <a:lnTo>
                    <a:pt x="559307" y="292608"/>
                  </a:lnTo>
                  <a:lnTo>
                    <a:pt x="0" y="292608"/>
                  </a:lnTo>
                  <a:close/>
                </a:path>
              </a:pathLst>
            </a:custGeom>
            <a:solidFill>
              <a:srgbClr val="112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2" name="object 872"/>
            <p:cNvSpPr/>
            <p:nvPr/>
          </p:nvSpPr>
          <p:spPr>
            <a:xfrm>
              <a:off x="4687823" y="4715256"/>
              <a:ext cx="6350" cy="285115"/>
            </a:xfrm>
            <a:custGeom>
              <a:avLst/>
              <a:gdLst/>
              <a:ahLst/>
              <a:cxnLst/>
              <a:rect l="l" t="t" r="r" b="b"/>
              <a:pathLst>
                <a:path w="6350" h="285114">
                  <a:moveTo>
                    <a:pt x="0" y="284988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284988"/>
                  </a:lnTo>
                  <a:lnTo>
                    <a:pt x="0" y="284988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3" name="object 873"/>
            <p:cNvSpPr/>
            <p:nvPr/>
          </p:nvSpPr>
          <p:spPr>
            <a:xfrm>
              <a:off x="4687823" y="4707635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2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939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4" name="object 874"/>
            <p:cNvSpPr/>
            <p:nvPr/>
          </p:nvSpPr>
          <p:spPr>
            <a:xfrm>
              <a:off x="4687823" y="4710684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6096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7E7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5" name="object 875"/>
            <p:cNvSpPr/>
            <p:nvPr/>
          </p:nvSpPr>
          <p:spPr>
            <a:xfrm>
              <a:off x="4692396" y="4707635"/>
              <a:ext cx="556260" cy="5080"/>
            </a:xfrm>
            <a:custGeom>
              <a:avLst/>
              <a:gdLst/>
              <a:ahLst/>
              <a:cxnLst/>
              <a:rect l="l" t="t" r="r" b="b"/>
              <a:pathLst>
                <a:path w="556260" h="5079">
                  <a:moveTo>
                    <a:pt x="0" y="4572"/>
                  </a:moveTo>
                  <a:lnTo>
                    <a:pt x="0" y="0"/>
                  </a:lnTo>
                  <a:lnTo>
                    <a:pt x="556259" y="0"/>
                  </a:lnTo>
                  <a:lnTo>
                    <a:pt x="556259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6" name="object 876"/>
            <p:cNvSpPr/>
            <p:nvPr/>
          </p:nvSpPr>
          <p:spPr>
            <a:xfrm>
              <a:off x="4692142" y="4712220"/>
              <a:ext cx="554990" cy="288290"/>
            </a:xfrm>
            <a:custGeom>
              <a:avLst/>
              <a:gdLst/>
              <a:ahLst/>
              <a:cxnLst/>
              <a:rect l="l" t="t" r="r" b="b"/>
              <a:pathLst>
                <a:path w="554989" h="288289">
                  <a:moveTo>
                    <a:pt x="55499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288036"/>
                  </a:lnTo>
                  <a:lnTo>
                    <a:pt x="5080" y="288036"/>
                  </a:lnTo>
                  <a:lnTo>
                    <a:pt x="5080" y="3048"/>
                  </a:lnTo>
                  <a:lnTo>
                    <a:pt x="554990" y="3048"/>
                  </a:lnTo>
                  <a:lnTo>
                    <a:pt x="554990" y="0"/>
                  </a:lnTo>
                  <a:close/>
                </a:path>
              </a:pathLst>
            </a:custGeom>
            <a:solidFill>
              <a:srgbClr val="494F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7" name="object 877"/>
            <p:cNvSpPr/>
            <p:nvPr/>
          </p:nvSpPr>
          <p:spPr>
            <a:xfrm>
              <a:off x="5250179" y="3253740"/>
              <a:ext cx="303530" cy="539750"/>
            </a:xfrm>
            <a:custGeom>
              <a:avLst/>
              <a:gdLst/>
              <a:ahLst/>
              <a:cxnLst/>
              <a:rect l="l" t="t" r="r" b="b"/>
              <a:pathLst>
                <a:path w="303529" h="539750">
                  <a:moveTo>
                    <a:pt x="0" y="539495"/>
                  </a:moveTo>
                  <a:lnTo>
                    <a:pt x="0" y="0"/>
                  </a:lnTo>
                  <a:lnTo>
                    <a:pt x="303275" y="0"/>
                  </a:lnTo>
                  <a:lnTo>
                    <a:pt x="303275" y="539495"/>
                  </a:lnTo>
                  <a:lnTo>
                    <a:pt x="0" y="539495"/>
                  </a:lnTo>
                  <a:close/>
                </a:path>
              </a:pathLst>
            </a:custGeom>
            <a:solidFill>
              <a:srgbClr val="112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8" name="object 878"/>
            <p:cNvSpPr/>
            <p:nvPr/>
          </p:nvSpPr>
          <p:spPr>
            <a:xfrm>
              <a:off x="5255260" y="3250691"/>
              <a:ext cx="293370" cy="3175"/>
            </a:xfrm>
            <a:custGeom>
              <a:avLst/>
              <a:gdLst/>
              <a:ahLst/>
              <a:cxnLst/>
              <a:rect l="l" t="t" r="r" b="b"/>
              <a:pathLst>
                <a:path w="293370" h="3175">
                  <a:moveTo>
                    <a:pt x="293370" y="0"/>
                  </a:moveTo>
                  <a:lnTo>
                    <a:pt x="0" y="0"/>
                  </a:lnTo>
                  <a:lnTo>
                    <a:pt x="0" y="3060"/>
                  </a:lnTo>
                  <a:lnTo>
                    <a:pt x="293370" y="3060"/>
                  </a:lnTo>
                  <a:lnTo>
                    <a:pt x="293370" y="0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9" name="object 879"/>
            <p:cNvSpPr/>
            <p:nvPr/>
          </p:nvSpPr>
          <p:spPr>
            <a:xfrm>
              <a:off x="5247132" y="3249168"/>
              <a:ext cx="7620" cy="6350"/>
            </a:xfrm>
            <a:custGeom>
              <a:avLst/>
              <a:gdLst/>
              <a:ahLst/>
              <a:cxnLst/>
              <a:rect l="l" t="t" r="r" b="b"/>
              <a:pathLst>
                <a:path w="7620" h="6350">
                  <a:moveTo>
                    <a:pt x="0" y="6096"/>
                  </a:moveTo>
                  <a:lnTo>
                    <a:pt x="0" y="0"/>
                  </a:lnTo>
                  <a:lnTo>
                    <a:pt x="7619" y="0"/>
                  </a:lnTo>
                  <a:lnTo>
                    <a:pt x="7619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97B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0" name="object 880"/>
            <p:cNvSpPr/>
            <p:nvPr/>
          </p:nvSpPr>
          <p:spPr>
            <a:xfrm>
              <a:off x="5247132" y="3253740"/>
              <a:ext cx="5080" cy="289560"/>
            </a:xfrm>
            <a:custGeom>
              <a:avLst/>
              <a:gdLst/>
              <a:ahLst/>
              <a:cxnLst/>
              <a:rect l="l" t="t" r="r" b="b"/>
              <a:pathLst>
                <a:path w="5079" h="289560">
                  <a:moveTo>
                    <a:pt x="0" y="289559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289559"/>
                  </a:lnTo>
                  <a:lnTo>
                    <a:pt x="0" y="289559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1" name="object 881"/>
            <p:cNvSpPr/>
            <p:nvPr/>
          </p:nvSpPr>
          <p:spPr>
            <a:xfrm>
              <a:off x="5247132" y="3541775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79">
                  <a:moveTo>
                    <a:pt x="0" y="4572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7E7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2" name="object 882"/>
            <p:cNvSpPr/>
            <p:nvPr/>
          </p:nvSpPr>
          <p:spPr>
            <a:xfrm>
              <a:off x="5247132" y="3546347"/>
              <a:ext cx="3175" cy="242570"/>
            </a:xfrm>
            <a:custGeom>
              <a:avLst/>
              <a:gdLst/>
              <a:ahLst/>
              <a:cxnLst/>
              <a:rect l="l" t="t" r="r" b="b"/>
              <a:pathLst>
                <a:path w="3175" h="242570">
                  <a:moveTo>
                    <a:pt x="0" y="242316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242316"/>
                  </a:lnTo>
                  <a:lnTo>
                    <a:pt x="0" y="242316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3" name="object 883"/>
            <p:cNvSpPr/>
            <p:nvPr/>
          </p:nvSpPr>
          <p:spPr>
            <a:xfrm>
              <a:off x="5250421" y="3253752"/>
              <a:ext cx="298450" cy="535305"/>
            </a:xfrm>
            <a:custGeom>
              <a:avLst/>
              <a:gdLst/>
              <a:ahLst/>
              <a:cxnLst/>
              <a:rect l="l" t="t" r="r" b="b"/>
              <a:pathLst>
                <a:path w="298450" h="535304">
                  <a:moveTo>
                    <a:pt x="29845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534924"/>
                  </a:lnTo>
                  <a:lnTo>
                    <a:pt x="3810" y="534924"/>
                  </a:lnTo>
                  <a:lnTo>
                    <a:pt x="3810" y="4572"/>
                  </a:lnTo>
                  <a:lnTo>
                    <a:pt x="298450" y="4572"/>
                  </a:lnTo>
                  <a:lnTo>
                    <a:pt x="298450" y="0"/>
                  </a:lnTo>
                  <a:close/>
                </a:path>
              </a:pathLst>
            </a:custGeom>
            <a:solidFill>
              <a:srgbClr val="494F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4" name="object 884"/>
            <p:cNvSpPr/>
            <p:nvPr/>
          </p:nvSpPr>
          <p:spPr>
            <a:xfrm>
              <a:off x="5551932" y="3253740"/>
              <a:ext cx="304800" cy="539750"/>
            </a:xfrm>
            <a:custGeom>
              <a:avLst/>
              <a:gdLst/>
              <a:ahLst/>
              <a:cxnLst/>
              <a:rect l="l" t="t" r="r" b="b"/>
              <a:pathLst>
                <a:path w="304800" h="539750">
                  <a:moveTo>
                    <a:pt x="0" y="539495"/>
                  </a:moveTo>
                  <a:lnTo>
                    <a:pt x="0" y="0"/>
                  </a:lnTo>
                  <a:lnTo>
                    <a:pt x="304800" y="0"/>
                  </a:lnTo>
                  <a:lnTo>
                    <a:pt x="304800" y="539495"/>
                  </a:lnTo>
                  <a:lnTo>
                    <a:pt x="0" y="539495"/>
                  </a:lnTo>
                  <a:close/>
                </a:path>
              </a:pathLst>
            </a:custGeom>
            <a:solidFill>
              <a:srgbClr val="112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5" name="object 885"/>
            <p:cNvSpPr/>
            <p:nvPr/>
          </p:nvSpPr>
          <p:spPr>
            <a:xfrm>
              <a:off x="5556503" y="3249168"/>
              <a:ext cx="144780" cy="6350"/>
            </a:xfrm>
            <a:custGeom>
              <a:avLst/>
              <a:gdLst/>
              <a:ahLst/>
              <a:cxnLst/>
              <a:rect l="l" t="t" r="r" b="b"/>
              <a:pathLst>
                <a:path w="144779" h="6350">
                  <a:moveTo>
                    <a:pt x="0" y="6096"/>
                  </a:moveTo>
                  <a:lnTo>
                    <a:pt x="0" y="0"/>
                  </a:lnTo>
                  <a:lnTo>
                    <a:pt x="144780" y="0"/>
                  </a:lnTo>
                  <a:lnTo>
                    <a:pt x="144780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6" name="object 886"/>
            <p:cNvSpPr/>
            <p:nvPr/>
          </p:nvSpPr>
          <p:spPr>
            <a:xfrm>
              <a:off x="5699759" y="3249168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0" y="6096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97B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7" name="object 887"/>
            <p:cNvSpPr/>
            <p:nvPr/>
          </p:nvSpPr>
          <p:spPr>
            <a:xfrm>
              <a:off x="5702300" y="3250691"/>
              <a:ext cx="149860" cy="3175"/>
            </a:xfrm>
            <a:custGeom>
              <a:avLst/>
              <a:gdLst/>
              <a:ahLst/>
              <a:cxnLst/>
              <a:rect l="l" t="t" r="r" b="b"/>
              <a:pathLst>
                <a:path w="149860" h="3175">
                  <a:moveTo>
                    <a:pt x="149860" y="0"/>
                  </a:moveTo>
                  <a:lnTo>
                    <a:pt x="0" y="0"/>
                  </a:lnTo>
                  <a:lnTo>
                    <a:pt x="0" y="3060"/>
                  </a:lnTo>
                  <a:lnTo>
                    <a:pt x="149860" y="3060"/>
                  </a:lnTo>
                  <a:lnTo>
                    <a:pt x="149860" y="0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8" name="object 888"/>
            <p:cNvSpPr/>
            <p:nvPr/>
          </p:nvSpPr>
          <p:spPr>
            <a:xfrm>
              <a:off x="5548884" y="3249168"/>
              <a:ext cx="9525" cy="6350"/>
            </a:xfrm>
            <a:custGeom>
              <a:avLst/>
              <a:gdLst/>
              <a:ahLst/>
              <a:cxnLst/>
              <a:rect l="l" t="t" r="r" b="b"/>
              <a:pathLst>
                <a:path w="9525" h="6350">
                  <a:moveTo>
                    <a:pt x="0" y="6096"/>
                  </a:moveTo>
                  <a:lnTo>
                    <a:pt x="0" y="0"/>
                  </a:lnTo>
                  <a:lnTo>
                    <a:pt x="9143" y="0"/>
                  </a:lnTo>
                  <a:lnTo>
                    <a:pt x="9143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97B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9" name="object 889"/>
            <p:cNvSpPr/>
            <p:nvPr/>
          </p:nvSpPr>
          <p:spPr>
            <a:xfrm>
              <a:off x="5548884" y="3253740"/>
              <a:ext cx="5080" cy="536575"/>
            </a:xfrm>
            <a:custGeom>
              <a:avLst/>
              <a:gdLst/>
              <a:ahLst/>
              <a:cxnLst/>
              <a:rect l="l" t="t" r="r" b="b"/>
              <a:pathLst>
                <a:path w="5079" h="536575">
                  <a:moveTo>
                    <a:pt x="0" y="536448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536448"/>
                  </a:lnTo>
                  <a:lnTo>
                    <a:pt x="0" y="536448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0" name="object 890"/>
            <p:cNvSpPr/>
            <p:nvPr/>
          </p:nvSpPr>
          <p:spPr>
            <a:xfrm>
              <a:off x="5553697" y="3253752"/>
              <a:ext cx="298450" cy="535305"/>
            </a:xfrm>
            <a:custGeom>
              <a:avLst/>
              <a:gdLst/>
              <a:ahLst/>
              <a:cxnLst/>
              <a:rect l="l" t="t" r="r" b="b"/>
              <a:pathLst>
                <a:path w="298450" h="535304">
                  <a:moveTo>
                    <a:pt x="29845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534924"/>
                  </a:lnTo>
                  <a:lnTo>
                    <a:pt x="2540" y="534924"/>
                  </a:lnTo>
                  <a:lnTo>
                    <a:pt x="2540" y="4572"/>
                  </a:lnTo>
                  <a:lnTo>
                    <a:pt x="298450" y="4572"/>
                  </a:lnTo>
                  <a:lnTo>
                    <a:pt x="298450" y="0"/>
                  </a:lnTo>
                  <a:close/>
                </a:path>
              </a:pathLst>
            </a:custGeom>
            <a:solidFill>
              <a:srgbClr val="494F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1" name="object 891"/>
            <p:cNvSpPr/>
            <p:nvPr/>
          </p:nvSpPr>
          <p:spPr>
            <a:xfrm>
              <a:off x="5855208" y="3253740"/>
              <a:ext cx="303530" cy="539750"/>
            </a:xfrm>
            <a:custGeom>
              <a:avLst/>
              <a:gdLst/>
              <a:ahLst/>
              <a:cxnLst/>
              <a:rect l="l" t="t" r="r" b="b"/>
              <a:pathLst>
                <a:path w="303529" h="539750">
                  <a:moveTo>
                    <a:pt x="0" y="539495"/>
                  </a:moveTo>
                  <a:lnTo>
                    <a:pt x="0" y="0"/>
                  </a:lnTo>
                  <a:lnTo>
                    <a:pt x="303275" y="0"/>
                  </a:lnTo>
                  <a:lnTo>
                    <a:pt x="303275" y="539495"/>
                  </a:lnTo>
                  <a:lnTo>
                    <a:pt x="0" y="539495"/>
                  </a:lnTo>
                  <a:close/>
                </a:path>
              </a:pathLst>
            </a:custGeom>
            <a:solidFill>
              <a:srgbClr val="112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2" name="object 892"/>
            <p:cNvSpPr/>
            <p:nvPr/>
          </p:nvSpPr>
          <p:spPr>
            <a:xfrm>
              <a:off x="5858255" y="3249168"/>
              <a:ext cx="220979" cy="6350"/>
            </a:xfrm>
            <a:custGeom>
              <a:avLst/>
              <a:gdLst/>
              <a:ahLst/>
              <a:cxnLst/>
              <a:rect l="l" t="t" r="r" b="b"/>
              <a:pathLst>
                <a:path w="220979" h="6350">
                  <a:moveTo>
                    <a:pt x="0" y="6096"/>
                  </a:moveTo>
                  <a:lnTo>
                    <a:pt x="0" y="0"/>
                  </a:lnTo>
                  <a:lnTo>
                    <a:pt x="220979" y="0"/>
                  </a:lnTo>
                  <a:lnTo>
                    <a:pt x="220979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3" name="object 893"/>
            <p:cNvSpPr/>
            <p:nvPr/>
          </p:nvSpPr>
          <p:spPr>
            <a:xfrm>
              <a:off x="6077711" y="3249168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0" y="6096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97B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4" name="object 894"/>
            <p:cNvSpPr/>
            <p:nvPr/>
          </p:nvSpPr>
          <p:spPr>
            <a:xfrm>
              <a:off x="6082284" y="3250691"/>
              <a:ext cx="79375" cy="3175"/>
            </a:xfrm>
            <a:custGeom>
              <a:avLst/>
              <a:gdLst/>
              <a:ahLst/>
              <a:cxnLst/>
              <a:rect l="l" t="t" r="r" b="b"/>
              <a:pathLst>
                <a:path w="79375" h="3175">
                  <a:moveTo>
                    <a:pt x="0" y="3048"/>
                  </a:moveTo>
                  <a:lnTo>
                    <a:pt x="0" y="0"/>
                  </a:lnTo>
                  <a:lnTo>
                    <a:pt x="79248" y="0"/>
                  </a:lnTo>
                  <a:lnTo>
                    <a:pt x="71627" y="0"/>
                  </a:lnTo>
                  <a:lnTo>
                    <a:pt x="71627" y="3048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5" name="object 895"/>
            <p:cNvSpPr/>
            <p:nvPr/>
          </p:nvSpPr>
          <p:spPr>
            <a:xfrm>
              <a:off x="5850635" y="3249168"/>
              <a:ext cx="9525" cy="6350"/>
            </a:xfrm>
            <a:custGeom>
              <a:avLst/>
              <a:gdLst/>
              <a:ahLst/>
              <a:cxnLst/>
              <a:rect l="l" t="t" r="r" b="b"/>
              <a:pathLst>
                <a:path w="9525" h="6350">
                  <a:moveTo>
                    <a:pt x="0" y="6096"/>
                  </a:moveTo>
                  <a:lnTo>
                    <a:pt x="0" y="0"/>
                  </a:lnTo>
                  <a:lnTo>
                    <a:pt x="9144" y="0"/>
                  </a:lnTo>
                  <a:lnTo>
                    <a:pt x="9144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97B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6" name="object 896"/>
            <p:cNvSpPr/>
            <p:nvPr/>
          </p:nvSpPr>
          <p:spPr>
            <a:xfrm>
              <a:off x="5850635" y="3253740"/>
              <a:ext cx="6350" cy="536575"/>
            </a:xfrm>
            <a:custGeom>
              <a:avLst/>
              <a:gdLst/>
              <a:ahLst/>
              <a:cxnLst/>
              <a:rect l="l" t="t" r="r" b="b"/>
              <a:pathLst>
                <a:path w="6350" h="536575">
                  <a:moveTo>
                    <a:pt x="0" y="536448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536448"/>
                  </a:lnTo>
                  <a:lnTo>
                    <a:pt x="0" y="536448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7" name="object 897"/>
            <p:cNvSpPr/>
            <p:nvPr/>
          </p:nvSpPr>
          <p:spPr>
            <a:xfrm>
              <a:off x="5855449" y="3253752"/>
              <a:ext cx="298450" cy="535305"/>
            </a:xfrm>
            <a:custGeom>
              <a:avLst/>
              <a:gdLst/>
              <a:ahLst/>
              <a:cxnLst/>
              <a:rect l="l" t="t" r="r" b="b"/>
              <a:pathLst>
                <a:path w="298450" h="535304">
                  <a:moveTo>
                    <a:pt x="29845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534924"/>
                  </a:lnTo>
                  <a:lnTo>
                    <a:pt x="2540" y="534924"/>
                  </a:lnTo>
                  <a:lnTo>
                    <a:pt x="2540" y="4572"/>
                  </a:lnTo>
                  <a:lnTo>
                    <a:pt x="298450" y="4572"/>
                  </a:lnTo>
                  <a:lnTo>
                    <a:pt x="298450" y="0"/>
                  </a:lnTo>
                  <a:close/>
                </a:path>
              </a:pathLst>
            </a:custGeom>
            <a:solidFill>
              <a:srgbClr val="494F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8" name="object 898"/>
            <p:cNvSpPr/>
            <p:nvPr/>
          </p:nvSpPr>
          <p:spPr>
            <a:xfrm>
              <a:off x="6156959" y="3253740"/>
              <a:ext cx="303530" cy="539750"/>
            </a:xfrm>
            <a:custGeom>
              <a:avLst/>
              <a:gdLst/>
              <a:ahLst/>
              <a:cxnLst/>
              <a:rect l="l" t="t" r="r" b="b"/>
              <a:pathLst>
                <a:path w="303529" h="539750">
                  <a:moveTo>
                    <a:pt x="0" y="539495"/>
                  </a:moveTo>
                  <a:lnTo>
                    <a:pt x="0" y="0"/>
                  </a:lnTo>
                  <a:lnTo>
                    <a:pt x="303275" y="0"/>
                  </a:lnTo>
                  <a:lnTo>
                    <a:pt x="303275" y="539495"/>
                  </a:lnTo>
                  <a:lnTo>
                    <a:pt x="0" y="539495"/>
                  </a:lnTo>
                  <a:close/>
                </a:path>
              </a:pathLst>
            </a:custGeom>
            <a:solidFill>
              <a:srgbClr val="112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9" name="object 899"/>
            <p:cNvSpPr/>
            <p:nvPr/>
          </p:nvSpPr>
          <p:spPr>
            <a:xfrm>
              <a:off x="6160008" y="3249168"/>
              <a:ext cx="297180" cy="6350"/>
            </a:xfrm>
            <a:custGeom>
              <a:avLst/>
              <a:gdLst/>
              <a:ahLst/>
              <a:cxnLst/>
              <a:rect l="l" t="t" r="r" b="b"/>
              <a:pathLst>
                <a:path w="297179" h="6350">
                  <a:moveTo>
                    <a:pt x="0" y="6096"/>
                  </a:moveTo>
                  <a:lnTo>
                    <a:pt x="0" y="0"/>
                  </a:lnTo>
                  <a:lnTo>
                    <a:pt x="297180" y="0"/>
                  </a:lnTo>
                  <a:lnTo>
                    <a:pt x="297180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0" name="object 900"/>
            <p:cNvSpPr/>
            <p:nvPr/>
          </p:nvSpPr>
          <p:spPr>
            <a:xfrm>
              <a:off x="6152388" y="3249168"/>
              <a:ext cx="9525" cy="6350"/>
            </a:xfrm>
            <a:custGeom>
              <a:avLst/>
              <a:gdLst/>
              <a:ahLst/>
              <a:cxnLst/>
              <a:rect l="l" t="t" r="r" b="b"/>
              <a:pathLst>
                <a:path w="9525" h="6350">
                  <a:moveTo>
                    <a:pt x="0" y="6096"/>
                  </a:moveTo>
                  <a:lnTo>
                    <a:pt x="0" y="0"/>
                  </a:lnTo>
                  <a:lnTo>
                    <a:pt x="9143" y="0"/>
                  </a:lnTo>
                  <a:lnTo>
                    <a:pt x="9143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97B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1" name="object 901"/>
            <p:cNvSpPr/>
            <p:nvPr/>
          </p:nvSpPr>
          <p:spPr>
            <a:xfrm>
              <a:off x="6152388" y="3253740"/>
              <a:ext cx="6350" cy="536575"/>
            </a:xfrm>
            <a:custGeom>
              <a:avLst/>
              <a:gdLst/>
              <a:ahLst/>
              <a:cxnLst/>
              <a:rect l="l" t="t" r="r" b="b"/>
              <a:pathLst>
                <a:path w="6350" h="536575">
                  <a:moveTo>
                    <a:pt x="0" y="536448"/>
                  </a:moveTo>
                  <a:lnTo>
                    <a:pt x="0" y="0"/>
                  </a:lnTo>
                  <a:lnTo>
                    <a:pt x="6095" y="0"/>
                  </a:lnTo>
                  <a:lnTo>
                    <a:pt x="6095" y="536448"/>
                  </a:lnTo>
                  <a:lnTo>
                    <a:pt x="0" y="536448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2" name="object 902"/>
            <p:cNvSpPr/>
            <p:nvPr/>
          </p:nvSpPr>
          <p:spPr>
            <a:xfrm>
              <a:off x="6157214" y="3253752"/>
              <a:ext cx="298450" cy="535305"/>
            </a:xfrm>
            <a:custGeom>
              <a:avLst/>
              <a:gdLst/>
              <a:ahLst/>
              <a:cxnLst/>
              <a:rect l="l" t="t" r="r" b="b"/>
              <a:pathLst>
                <a:path w="298450" h="535304">
                  <a:moveTo>
                    <a:pt x="29845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534924"/>
                  </a:lnTo>
                  <a:lnTo>
                    <a:pt x="3810" y="534924"/>
                  </a:lnTo>
                  <a:lnTo>
                    <a:pt x="3810" y="4572"/>
                  </a:lnTo>
                  <a:lnTo>
                    <a:pt x="298450" y="4572"/>
                  </a:lnTo>
                  <a:lnTo>
                    <a:pt x="298450" y="0"/>
                  </a:lnTo>
                  <a:close/>
                </a:path>
              </a:pathLst>
            </a:custGeom>
            <a:solidFill>
              <a:srgbClr val="494F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3" name="object 903"/>
            <p:cNvSpPr/>
            <p:nvPr/>
          </p:nvSpPr>
          <p:spPr>
            <a:xfrm>
              <a:off x="5250179" y="3791711"/>
              <a:ext cx="303530" cy="539750"/>
            </a:xfrm>
            <a:custGeom>
              <a:avLst/>
              <a:gdLst/>
              <a:ahLst/>
              <a:cxnLst/>
              <a:rect l="l" t="t" r="r" b="b"/>
              <a:pathLst>
                <a:path w="303529" h="539750">
                  <a:moveTo>
                    <a:pt x="0" y="539496"/>
                  </a:moveTo>
                  <a:lnTo>
                    <a:pt x="0" y="0"/>
                  </a:lnTo>
                  <a:lnTo>
                    <a:pt x="303275" y="0"/>
                  </a:lnTo>
                  <a:lnTo>
                    <a:pt x="303275" y="539496"/>
                  </a:lnTo>
                  <a:lnTo>
                    <a:pt x="0" y="539496"/>
                  </a:lnTo>
                  <a:close/>
                </a:path>
              </a:pathLst>
            </a:custGeom>
            <a:solidFill>
              <a:srgbClr val="112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4" name="object 904"/>
            <p:cNvSpPr/>
            <p:nvPr/>
          </p:nvSpPr>
          <p:spPr>
            <a:xfrm>
              <a:off x="5247132" y="3794759"/>
              <a:ext cx="5080" cy="40005"/>
            </a:xfrm>
            <a:custGeom>
              <a:avLst/>
              <a:gdLst/>
              <a:ahLst/>
              <a:cxnLst/>
              <a:rect l="l" t="t" r="r" b="b"/>
              <a:pathLst>
                <a:path w="5079" h="40004">
                  <a:moveTo>
                    <a:pt x="0" y="39624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39624"/>
                  </a:lnTo>
                  <a:lnTo>
                    <a:pt x="0" y="39624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5" name="object 905"/>
            <p:cNvSpPr/>
            <p:nvPr/>
          </p:nvSpPr>
          <p:spPr>
            <a:xfrm>
              <a:off x="5247132" y="3832859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79">
                  <a:moveTo>
                    <a:pt x="0" y="4572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7E7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6" name="object 906"/>
            <p:cNvSpPr/>
            <p:nvPr/>
          </p:nvSpPr>
          <p:spPr>
            <a:xfrm>
              <a:off x="5247132" y="3835908"/>
              <a:ext cx="5080" cy="289560"/>
            </a:xfrm>
            <a:custGeom>
              <a:avLst/>
              <a:gdLst/>
              <a:ahLst/>
              <a:cxnLst/>
              <a:rect l="l" t="t" r="r" b="b"/>
              <a:pathLst>
                <a:path w="5079" h="289560">
                  <a:moveTo>
                    <a:pt x="0" y="289559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289559"/>
                  </a:lnTo>
                  <a:lnTo>
                    <a:pt x="0" y="289559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7" name="object 907"/>
            <p:cNvSpPr/>
            <p:nvPr/>
          </p:nvSpPr>
          <p:spPr>
            <a:xfrm>
              <a:off x="5247132" y="4123943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0" y="6096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7E7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8" name="object 908"/>
            <p:cNvSpPr/>
            <p:nvPr/>
          </p:nvSpPr>
          <p:spPr>
            <a:xfrm>
              <a:off x="5247132" y="4128516"/>
              <a:ext cx="3175" cy="198120"/>
            </a:xfrm>
            <a:custGeom>
              <a:avLst/>
              <a:gdLst/>
              <a:ahLst/>
              <a:cxnLst/>
              <a:rect l="l" t="t" r="r" b="b"/>
              <a:pathLst>
                <a:path w="3175" h="198120">
                  <a:moveTo>
                    <a:pt x="0" y="198120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198120"/>
                  </a:lnTo>
                  <a:lnTo>
                    <a:pt x="0" y="198120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9" name="object 909"/>
            <p:cNvSpPr/>
            <p:nvPr/>
          </p:nvSpPr>
          <p:spPr>
            <a:xfrm>
              <a:off x="5247132" y="3788664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0" y="7619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7619"/>
                  </a:lnTo>
                  <a:lnTo>
                    <a:pt x="0" y="7619"/>
                  </a:lnTo>
                  <a:close/>
                </a:path>
              </a:pathLst>
            </a:custGeom>
            <a:solidFill>
              <a:srgbClr val="7E7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0" name="object 910"/>
            <p:cNvSpPr/>
            <p:nvPr/>
          </p:nvSpPr>
          <p:spPr>
            <a:xfrm>
              <a:off x="5250179" y="3788664"/>
              <a:ext cx="300355" cy="5080"/>
            </a:xfrm>
            <a:custGeom>
              <a:avLst/>
              <a:gdLst/>
              <a:ahLst/>
              <a:cxnLst/>
              <a:rect l="l" t="t" r="r" b="b"/>
              <a:pathLst>
                <a:path w="300354" h="5079">
                  <a:moveTo>
                    <a:pt x="0" y="4571"/>
                  </a:moveTo>
                  <a:lnTo>
                    <a:pt x="0" y="0"/>
                  </a:lnTo>
                  <a:lnTo>
                    <a:pt x="300227" y="0"/>
                  </a:lnTo>
                  <a:lnTo>
                    <a:pt x="300227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1" name="object 911"/>
            <p:cNvSpPr/>
            <p:nvPr/>
          </p:nvSpPr>
          <p:spPr>
            <a:xfrm>
              <a:off x="5250421" y="3791711"/>
              <a:ext cx="298450" cy="535305"/>
            </a:xfrm>
            <a:custGeom>
              <a:avLst/>
              <a:gdLst/>
              <a:ahLst/>
              <a:cxnLst/>
              <a:rect l="l" t="t" r="r" b="b"/>
              <a:pathLst>
                <a:path w="298450" h="535304">
                  <a:moveTo>
                    <a:pt x="29845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534924"/>
                  </a:lnTo>
                  <a:lnTo>
                    <a:pt x="3810" y="534924"/>
                  </a:lnTo>
                  <a:lnTo>
                    <a:pt x="3810" y="4572"/>
                  </a:lnTo>
                  <a:lnTo>
                    <a:pt x="298450" y="4572"/>
                  </a:lnTo>
                  <a:lnTo>
                    <a:pt x="298450" y="0"/>
                  </a:lnTo>
                  <a:close/>
                </a:path>
              </a:pathLst>
            </a:custGeom>
            <a:solidFill>
              <a:srgbClr val="494F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2" name="object 912"/>
            <p:cNvSpPr/>
            <p:nvPr/>
          </p:nvSpPr>
          <p:spPr>
            <a:xfrm>
              <a:off x="5551932" y="3791711"/>
              <a:ext cx="304800" cy="539750"/>
            </a:xfrm>
            <a:custGeom>
              <a:avLst/>
              <a:gdLst/>
              <a:ahLst/>
              <a:cxnLst/>
              <a:rect l="l" t="t" r="r" b="b"/>
              <a:pathLst>
                <a:path w="304800" h="539750">
                  <a:moveTo>
                    <a:pt x="0" y="539496"/>
                  </a:moveTo>
                  <a:lnTo>
                    <a:pt x="0" y="0"/>
                  </a:lnTo>
                  <a:lnTo>
                    <a:pt x="304800" y="0"/>
                  </a:lnTo>
                  <a:lnTo>
                    <a:pt x="304800" y="539496"/>
                  </a:lnTo>
                  <a:lnTo>
                    <a:pt x="0" y="539496"/>
                  </a:lnTo>
                  <a:close/>
                </a:path>
              </a:pathLst>
            </a:custGeom>
            <a:solidFill>
              <a:srgbClr val="112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3" name="object 913"/>
            <p:cNvSpPr/>
            <p:nvPr/>
          </p:nvSpPr>
          <p:spPr>
            <a:xfrm>
              <a:off x="5556503" y="3788664"/>
              <a:ext cx="295910" cy="5080"/>
            </a:xfrm>
            <a:custGeom>
              <a:avLst/>
              <a:gdLst/>
              <a:ahLst/>
              <a:cxnLst/>
              <a:rect l="l" t="t" r="r" b="b"/>
              <a:pathLst>
                <a:path w="295910" h="5079">
                  <a:moveTo>
                    <a:pt x="0" y="4571"/>
                  </a:moveTo>
                  <a:lnTo>
                    <a:pt x="0" y="0"/>
                  </a:lnTo>
                  <a:lnTo>
                    <a:pt x="295656" y="0"/>
                  </a:lnTo>
                  <a:lnTo>
                    <a:pt x="295656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4" name="object 914"/>
            <p:cNvSpPr/>
            <p:nvPr/>
          </p:nvSpPr>
          <p:spPr>
            <a:xfrm>
              <a:off x="5548884" y="3788664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79">
                  <a:moveTo>
                    <a:pt x="0" y="4571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939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5" name="object 915"/>
            <p:cNvSpPr/>
            <p:nvPr/>
          </p:nvSpPr>
          <p:spPr>
            <a:xfrm>
              <a:off x="5551932" y="3788664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1"/>
                  </a:moveTo>
                  <a:lnTo>
                    <a:pt x="0" y="0"/>
                  </a:lnTo>
                  <a:lnTo>
                    <a:pt x="6095" y="0"/>
                  </a:lnTo>
                  <a:lnTo>
                    <a:pt x="6095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7E7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6" name="object 916"/>
            <p:cNvSpPr/>
            <p:nvPr/>
          </p:nvSpPr>
          <p:spPr>
            <a:xfrm>
              <a:off x="5548884" y="3791711"/>
              <a:ext cx="5080" cy="536575"/>
            </a:xfrm>
            <a:custGeom>
              <a:avLst/>
              <a:gdLst/>
              <a:ahLst/>
              <a:cxnLst/>
              <a:rect l="l" t="t" r="r" b="b"/>
              <a:pathLst>
                <a:path w="5079" h="536575">
                  <a:moveTo>
                    <a:pt x="0" y="536448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536448"/>
                  </a:lnTo>
                  <a:lnTo>
                    <a:pt x="0" y="536448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7" name="object 917"/>
            <p:cNvSpPr/>
            <p:nvPr/>
          </p:nvSpPr>
          <p:spPr>
            <a:xfrm>
              <a:off x="5553697" y="3791711"/>
              <a:ext cx="298450" cy="535305"/>
            </a:xfrm>
            <a:custGeom>
              <a:avLst/>
              <a:gdLst/>
              <a:ahLst/>
              <a:cxnLst/>
              <a:rect l="l" t="t" r="r" b="b"/>
              <a:pathLst>
                <a:path w="298450" h="535304">
                  <a:moveTo>
                    <a:pt x="29845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534924"/>
                  </a:lnTo>
                  <a:lnTo>
                    <a:pt x="2540" y="534924"/>
                  </a:lnTo>
                  <a:lnTo>
                    <a:pt x="2540" y="4572"/>
                  </a:lnTo>
                  <a:lnTo>
                    <a:pt x="298450" y="4572"/>
                  </a:lnTo>
                  <a:lnTo>
                    <a:pt x="298450" y="0"/>
                  </a:lnTo>
                  <a:close/>
                </a:path>
              </a:pathLst>
            </a:custGeom>
            <a:solidFill>
              <a:srgbClr val="494F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8" name="object 918"/>
            <p:cNvSpPr/>
            <p:nvPr/>
          </p:nvSpPr>
          <p:spPr>
            <a:xfrm>
              <a:off x="5855208" y="3791711"/>
              <a:ext cx="303530" cy="539750"/>
            </a:xfrm>
            <a:custGeom>
              <a:avLst/>
              <a:gdLst/>
              <a:ahLst/>
              <a:cxnLst/>
              <a:rect l="l" t="t" r="r" b="b"/>
              <a:pathLst>
                <a:path w="303529" h="539750">
                  <a:moveTo>
                    <a:pt x="0" y="539496"/>
                  </a:moveTo>
                  <a:lnTo>
                    <a:pt x="0" y="0"/>
                  </a:lnTo>
                  <a:lnTo>
                    <a:pt x="303275" y="0"/>
                  </a:lnTo>
                  <a:lnTo>
                    <a:pt x="303275" y="539496"/>
                  </a:lnTo>
                  <a:lnTo>
                    <a:pt x="0" y="539496"/>
                  </a:lnTo>
                  <a:close/>
                </a:path>
              </a:pathLst>
            </a:custGeom>
            <a:solidFill>
              <a:srgbClr val="112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9" name="object 919"/>
            <p:cNvSpPr/>
            <p:nvPr/>
          </p:nvSpPr>
          <p:spPr>
            <a:xfrm>
              <a:off x="5858255" y="3788664"/>
              <a:ext cx="295910" cy="5080"/>
            </a:xfrm>
            <a:custGeom>
              <a:avLst/>
              <a:gdLst/>
              <a:ahLst/>
              <a:cxnLst/>
              <a:rect l="l" t="t" r="r" b="b"/>
              <a:pathLst>
                <a:path w="295910" h="5079">
                  <a:moveTo>
                    <a:pt x="0" y="4571"/>
                  </a:moveTo>
                  <a:lnTo>
                    <a:pt x="0" y="0"/>
                  </a:lnTo>
                  <a:lnTo>
                    <a:pt x="295655" y="0"/>
                  </a:lnTo>
                  <a:lnTo>
                    <a:pt x="295655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0" name="object 920"/>
            <p:cNvSpPr/>
            <p:nvPr/>
          </p:nvSpPr>
          <p:spPr>
            <a:xfrm>
              <a:off x="5850635" y="3788664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1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939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1" name="object 921"/>
            <p:cNvSpPr/>
            <p:nvPr/>
          </p:nvSpPr>
          <p:spPr>
            <a:xfrm>
              <a:off x="5855208" y="3788664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79">
                  <a:moveTo>
                    <a:pt x="0" y="4571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7E7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2" name="object 922"/>
            <p:cNvSpPr/>
            <p:nvPr/>
          </p:nvSpPr>
          <p:spPr>
            <a:xfrm>
              <a:off x="5850635" y="3791711"/>
              <a:ext cx="6350" cy="536575"/>
            </a:xfrm>
            <a:custGeom>
              <a:avLst/>
              <a:gdLst/>
              <a:ahLst/>
              <a:cxnLst/>
              <a:rect l="l" t="t" r="r" b="b"/>
              <a:pathLst>
                <a:path w="6350" h="536575">
                  <a:moveTo>
                    <a:pt x="0" y="536448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536448"/>
                  </a:lnTo>
                  <a:lnTo>
                    <a:pt x="0" y="536448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3" name="object 923"/>
            <p:cNvSpPr/>
            <p:nvPr/>
          </p:nvSpPr>
          <p:spPr>
            <a:xfrm>
              <a:off x="5855449" y="3791711"/>
              <a:ext cx="298450" cy="535305"/>
            </a:xfrm>
            <a:custGeom>
              <a:avLst/>
              <a:gdLst/>
              <a:ahLst/>
              <a:cxnLst/>
              <a:rect l="l" t="t" r="r" b="b"/>
              <a:pathLst>
                <a:path w="298450" h="535304">
                  <a:moveTo>
                    <a:pt x="29845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534924"/>
                  </a:lnTo>
                  <a:lnTo>
                    <a:pt x="2540" y="534924"/>
                  </a:lnTo>
                  <a:lnTo>
                    <a:pt x="2540" y="4572"/>
                  </a:lnTo>
                  <a:lnTo>
                    <a:pt x="298450" y="4572"/>
                  </a:lnTo>
                  <a:lnTo>
                    <a:pt x="298450" y="0"/>
                  </a:lnTo>
                  <a:close/>
                </a:path>
              </a:pathLst>
            </a:custGeom>
            <a:solidFill>
              <a:srgbClr val="494F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4" name="object 924"/>
            <p:cNvSpPr/>
            <p:nvPr/>
          </p:nvSpPr>
          <p:spPr>
            <a:xfrm>
              <a:off x="6156959" y="3791711"/>
              <a:ext cx="303530" cy="539750"/>
            </a:xfrm>
            <a:custGeom>
              <a:avLst/>
              <a:gdLst/>
              <a:ahLst/>
              <a:cxnLst/>
              <a:rect l="l" t="t" r="r" b="b"/>
              <a:pathLst>
                <a:path w="303529" h="539750">
                  <a:moveTo>
                    <a:pt x="0" y="539496"/>
                  </a:moveTo>
                  <a:lnTo>
                    <a:pt x="0" y="0"/>
                  </a:lnTo>
                  <a:lnTo>
                    <a:pt x="303275" y="0"/>
                  </a:lnTo>
                  <a:lnTo>
                    <a:pt x="303275" y="539496"/>
                  </a:lnTo>
                  <a:lnTo>
                    <a:pt x="0" y="539496"/>
                  </a:lnTo>
                  <a:close/>
                </a:path>
              </a:pathLst>
            </a:custGeom>
            <a:solidFill>
              <a:srgbClr val="112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5" name="object 925"/>
            <p:cNvSpPr/>
            <p:nvPr/>
          </p:nvSpPr>
          <p:spPr>
            <a:xfrm>
              <a:off x="6160008" y="3788664"/>
              <a:ext cx="297180" cy="5080"/>
            </a:xfrm>
            <a:custGeom>
              <a:avLst/>
              <a:gdLst/>
              <a:ahLst/>
              <a:cxnLst/>
              <a:rect l="l" t="t" r="r" b="b"/>
              <a:pathLst>
                <a:path w="297179" h="5079">
                  <a:moveTo>
                    <a:pt x="0" y="4571"/>
                  </a:moveTo>
                  <a:lnTo>
                    <a:pt x="0" y="0"/>
                  </a:lnTo>
                  <a:lnTo>
                    <a:pt x="297180" y="0"/>
                  </a:lnTo>
                  <a:lnTo>
                    <a:pt x="297180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6" name="object 926"/>
            <p:cNvSpPr/>
            <p:nvPr/>
          </p:nvSpPr>
          <p:spPr>
            <a:xfrm>
              <a:off x="6152388" y="3788664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1"/>
                  </a:moveTo>
                  <a:lnTo>
                    <a:pt x="0" y="0"/>
                  </a:lnTo>
                  <a:lnTo>
                    <a:pt x="6095" y="0"/>
                  </a:lnTo>
                  <a:lnTo>
                    <a:pt x="6095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939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7" name="object 927"/>
            <p:cNvSpPr/>
            <p:nvPr/>
          </p:nvSpPr>
          <p:spPr>
            <a:xfrm>
              <a:off x="6156959" y="3788664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79">
                  <a:moveTo>
                    <a:pt x="0" y="4571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7E7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8" name="object 928"/>
            <p:cNvSpPr/>
            <p:nvPr/>
          </p:nvSpPr>
          <p:spPr>
            <a:xfrm>
              <a:off x="6152388" y="3791711"/>
              <a:ext cx="6350" cy="536575"/>
            </a:xfrm>
            <a:custGeom>
              <a:avLst/>
              <a:gdLst/>
              <a:ahLst/>
              <a:cxnLst/>
              <a:rect l="l" t="t" r="r" b="b"/>
              <a:pathLst>
                <a:path w="6350" h="536575">
                  <a:moveTo>
                    <a:pt x="0" y="536448"/>
                  </a:moveTo>
                  <a:lnTo>
                    <a:pt x="0" y="0"/>
                  </a:lnTo>
                  <a:lnTo>
                    <a:pt x="6095" y="0"/>
                  </a:lnTo>
                  <a:lnTo>
                    <a:pt x="6095" y="536448"/>
                  </a:lnTo>
                  <a:lnTo>
                    <a:pt x="0" y="536448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9" name="object 929"/>
            <p:cNvSpPr/>
            <p:nvPr/>
          </p:nvSpPr>
          <p:spPr>
            <a:xfrm>
              <a:off x="6157214" y="3791711"/>
              <a:ext cx="298450" cy="535305"/>
            </a:xfrm>
            <a:custGeom>
              <a:avLst/>
              <a:gdLst/>
              <a:ahLst/>
              <a:cxnLst/>
              <a:rect l="l" t="t" r="r" b="b"/>
              <a:pathLst>
                <a:path w="298450" h="535304">
                  <a:moveTo>
                    <a:pt x="29845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534924"/>
                  </a:lnTo>
                  <a:lnTo>
                    <a:pt x="3810" y="534924"/>
                  </a:lnTo>
                  <a:lnTo>
                    <a:pt x="3810" y="4572"/>
                  </a:lnTo>
                  <a:lnTo>
                    <a:pt x="298450" y="4572"/>
                  </a:lnTo>
                  <a:lnTo>
                    <a:pt x="298450" y="0"/>
                  </a:lnTo>
                  <a:close/>
                </a:path>
              </a:pathLst>
            </a:custGeom>
            <a:solidFill>
              <a:srgbClr val="494F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0" name="object 930"/>
            <p:cNvSpPr/>
            <p:nvPr/>
          </p:nvSpPr>
          <p:spPr>
            <a:xfrm>
              <a:off x="5250179" y="4329684"/>
              <a:ext cx="485140" cy="338455"/>
            </a:xfrm>
            <a:custGeom>
              <a:avLst/>
              <a:gdLst/>
              <a:ahLst/>
              <a:cxnLst/>
              <a:rect l="l" t="t" r="r" b="b"/>
              <a:pathLst>
                <a:path w="485139" h="338454">
                  <a:moveTo>
                    <a:pt x="0" y="338327"/>
                  </a:moveTo>
                  <a:lnTo>
                    <a:pt x="0" y="0"/>
                  </a:lnTo>
                  <a:lnTo>
                    <a:pt x="484631" y="0"/>
                  </a:lnTo>
                  <a:lnTo>
                    <a:pt x="484631" y="338327"/>
                  </a:lnTo>
                  <a:lnTo>
                    <a:pt x="0" y="338327"/>
                  </a:lnTo>
                  <a:close/>
                </a:path>
              </a:pathLst>
            </a:custGeom>
            <a:solidFill>
              <a:srgbClr val="112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1" name="object 931"/>
            <p:cNvSpPr/>
            <p:nvPr/>
          </p:nvSpPr>
          <p:spPr>
            <a:xfrm>
              <a:off x="5247132" y="4332732"/>
              <a:ext cx="5080" cy="85725"/>
            </a:xfrm>
            <a:custGeom>
              <a:avLst/>
              <a:gdLst/>
              <a:ahLst/>
              <a:cxnLst/>
              <a:rect l="l" t="t" r="r" b="b"/>
              <a:pathLst>
                <a:path w="5079" h="85725">
                  <a:moveTo>
                    <a:pt x="0" y="85343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85343"/>
                  </a:lnTo>
                  <a:lnTo>
                    <a:pt x="0" y="85343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2" name="object 932"/>
            <p:cNvSpPr/>
            <p:nvPr/>
          </p:nvSpPr>
          <p:spPr>
            <a:xfrm>
              <a:off x="5247132" y="4416552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79">
                  <a:moveTo>
                    <a:pt x="0" y="4572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7E7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3" name="object 933"/>
            <p:cNvSpPr/>
            <p:nvPr/>
          </p:nvSpPr>
          <p:spPr>
            <a:xfrm>
              <a:off x="5247132" y="4419599"/>
              <a:ext cx="3175" cy="243840"/>
            </a:xfrm>
            <a:custGeom>
              <a:avLst/>
              <a:gdLst/>
              <a:ahLst/>
              <a:cxnLst/>
              <a:rect l="l" t="t" r="r" b="b"/>
              <a:pathLst>
                <a:path w="3175" h="243839">
                  <a:moveTo>
                    <a:pt x="0" y="243840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243840"/>
                  </a:lnTo>
                  <a:lnTo>
                    <a:pt x="0" y="243840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4" name="object 934"/>
            <p:cNvSpPr/>
            <p:nvPr/>
          </p:nvSpPr>
          <p:spPr>
            <a:xfrm>
              <a:off x="5247132" y="4326636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0" y="7620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7E7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5" name="object 935"/>
            <p:cNvSpPr/>
            <p:nvPr/>
          </p:nvSpPr>
          <p:spPr>
            <a:xfrm>
              <a:off x="5250179" y="4326636"/>
              <a:ext cx="300355" cy="5080"/>
            </a:xfrm>
            <a:custGeom>
              <a:avLst/>
              <a:gdLst/>
              <a:ahLst/>
              <a:cxnLst/>
              <a:rect l="l" t="t" r="r" b="b"/>
              <a:pathLst>
                <a:path w="300354" h="5079">
                  <a:moveTo>
                    <a:pt x="0" y="4572"/>
                  </a:moveTo>
                  <a:lnTo>
                    <a:pt x="0" y="0"/>
                  </a:lnTo>
                  <a:lnTo>
                    <a:pt x="300227" y="0"/>
                  </a:lnTo>
                  <a:lnTo>
                    <a:pt x="300227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6" name="object 936"/>
            <p:cNvSpPr/>
            <p:nvPr/>
          </p:nvSpPr>
          <p:spPr>
            <a:xfrm>
              <a:off x="5548884" y="4326636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79">
                  <a:moveTo>
                    <a:pt x="0" y="4572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7E7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7" name="object 937"/>
            <p:cNvSpPr/>
            <p:nvPr/>
          </p:nvSpPr>
          <p:spPr>
            <a:xfrm>
              <a:off x="5553710" y="4326635"/>
              <a:ext cx="176530" cy="5080"/>
            </a:xfrm>
            <a:custGeom>
              <a:avLst/>
              <a:gdLst/>
              <a:ahLst/>
              <a:cxnLst/>
              <a:rect l="l" t="t" r="r" b="b"/>
              <a:pathLst>
                <a:path w="176529" h="5079">
                  <a:moveTo>
                    <a:pt x="176530" y="0"/>
                  </a:moveTo>
                  <a:lnTo>
                    <a:pt x="0" y="0"/>
                  </a:lnTo>
                  <a:lnTo>
                    <a:pt x="0" y="4584"/>
                  </a:lnTo>
                  <a:lnTo>
                    <a:pt x="176530" y="4584"/>
                  </a:lnTo>
                  <a:lnTo>
                    <a:pt x="176530" y="0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8" name="object 938"/>
            <p:cNvSpPr/>
            <p:nvPr/>
          </p:nvSpPr>
          <p:spPr>
            <a:xfrm>
              <a:off x="5250180" y="4331220"/>
              <a:ext cx="480059" cy="332740"/>
            </a:xfrm>
            <a:custGeom>
              <a:avLst/>
              <a:gdLst/>
              <a:ahLst/>
              <a:cxnLst/>
              <a:rect l="l" t="t" r="r" b="b"/>
              <a:pathLst>
                <a:path w="480060" h="332739">
                  <a:moveTo>
                    <a:pt x="48006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332232"/>
                  </a:lnTo>
                  <a:lnTo>
                    <a:pt x="5080" y="332232"/>
                  </a:lnTo>
                  <a:lnTo>
                    <a:pt x="5080" y="3048"/>
                  </a:lnTo>
                  <a:lnTo>
                    <a:pt x="480060" y="3048"/>
                  </a:lnTo>
                  <a:lnTo>
                    <a:pt x="480060" y="0"/>
                  </a:lnTo>
                  <a:close/>
                </a:path>
              </a:pathLst>
            </a:custGeom>
            <a:solidFill>
              <a:srgbClr val="494F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9" name="object 939"/>
            <p:cNvSpPr/>
            <p:nvPr/>
          </p:nvSpPr>
          <p:spPr>
            <a:xfrm>
              <a:off x="5250179" y="4666488"/>
              <a:ext cx="485140" cy="337185"/>
            </a:xfrm>
            <a:custGeom>
              <a:avLst/>
              <a:gdLst/>
              <a:ahLst/>
              <a:cxnLst/>
              <a:rect l="l" t="t" r="r" b="b"/>
              <a:pathLst>
                <a:path w="485139" h="337185">
                  <a:moveTo>
                    <a:pt x="0" y="336804"/>
                  </a:moveTo>
                  <a:lnTo>
                    <a:pt x="0" y="0"/>
                  </a:lnTo>
                  <a:lnTo>
                    <a:pt x="484631" y="0"/>
                  </a:lnTo>
                  <a:lnTo>
                    <a:pt x="484631" y="336804"/>
                  </a:lnTo>
                  <a:lnTo>
                    <a:pt x="0" y="336804"/>
                  </a:lnTo>
                  <a:close/>
                </a:path>
              </a:pathLst>
            </a:custGeom>
            <a:solidFill>
              <a:srgbClr val="112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0" name="object 940"/>
            <p:cNvSpPr/>
            <p:nvPr/>
          </p:nvSpPr>
          <p:spPr>
            <a:xfrm>
              <a:off x="5247132" y="4669535"/>
              <a:ext cx="5080" cy="40005"/>
            </a:xfrm>
            <a:custGeom>
              <a:avLst/>
              <a:gdLst/>
              <a:ahLst/>
              <a:cxnLst/>
              <a:rect l="l" t="t" r="r" b="b"/>
              <a:pathLst>
                <a:path w="5079" h="40004">
                  <a:moveTo>
                    <a:pt x="0" y="39624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39624"/>
                  </a:lnTo>
                  <a:lnTo>
                    <a:pt x="0" y="39624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1" name="object 941"/>
            <p:cNvSpPr/>
            <p:nvPr/>
          </p:nvSpPr>
          <p:spPr>
            <a:xfrm>
              <a:off x="5247132" y="4707635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79">
                  <a:moveTo>
                    <a:pt x="0" y="4572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7E7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2" name="object 942"/>
            <p:cNvSpPr/>
            <p:nvPr/>
          </p:nvSpPr>
          <p:spPr>
            <a:xfrm>
              <a:off x="5247132" y="4710684"/>
              <a:ext cx="5080" cy="289560"/>
            </a:xfrm>
            <a:custGeom>
              <a:avLst/>
              <a:gdLst/>
              <a:ahLst/>
              <a:cxnLst/>
              <a:rect l="l" t="t" r="r" b="b"/>
              <a:pathLst>
                <a:path w="5079" h="289560">
                  <a:moveTo>
                    <a:pt x="0" y="289560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289560"/>
                  </a:lnTo>
                  <a:lnTo>
                    <a:pt x="0" y="289560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3" name="object 943"/>
            <p:cNvSpPr/>
            <p:nvPr/>
          </p:nvSpPr>
          <p:spPr>
            <a:xfrm>
              <a:off x="5247132" y="4663440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0" y="7619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7619"/>
                  </a:lnTo>
                  <a:lnTo>
                    <a:pt x="0" y="7619"/>
                  </a:lnTo>
                  <a:close/>
                </a:path>
              </a:pathLst>
            </a:custGeom>
            <a:solidFill>
              <a:srgbClr val="7E7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4" name="object 944"/>
            <p:cNvSpPr/>
            <p:nvPr/>
          </p:nvSpPr>
          <p:spPr>
            <a:xfrm>
              <a:off x="5250179" y="4661916"/>
              <a:ext cx="481965" cy="6350"/>
            </a:xfrm>
            <a:custGeom>
              <a:avLst/>
              <a:gdLst/>
              <a:ahLst/>
              <a:cxnLst/>
              <a:rect l="l" t="t" r="r" b="b"/>
              <a:pathLst>
                <a:path w="481964" h="6350">
                  <a:moveTo>
                    <a:pt x="0" y="6095"/>
                  </a:moveTo>
                  <a:lnTo>
                    <a:pt x="0" y="0"/>
                  </a:lnTo>
                  <a:lnTo>
                    <a:pt x="481583" y="0"/>
                  </a:lnTo>
                  <a:lnTo>
                    <a:pt x="481583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5" name="object 945"/>
            <p:cNvSpPr/>
            <p:nvPr/>
          </p:nvSpPr>
          <p:spPr>
            <a:xfrm>
              <a:off x="5250180" y="4666500"/>
              <a:ext cx="480059" cy="334010"/>
            </a:xfrm>
            <a:custGeom>
              <a:avLst/>
              <a:gdLst/>
              <a:ahLst/>
              <a:cxnLst/>
              <a:rect l="l" t="t" r="r" b="b"/>
              <a:pathLst>
                <a:path w="480060" h="334010">
                  <a:moveTo>
                    <a:pt x="48006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333756"/>
                  </a:lnTo>
                  <a:lnTo>
                    <a:pt x="5080" y="333756"/>
                  </a:lnTo>
                  <a:lnTo>
                    <a:pt x="5080" y="4572"/>
                  </a:lnTo>
                  <a:lnTo>
                    <a:pt x="480060" y="4572"/>
                  </a:lnTo>
                  <a:lnTo>
                    <a:pt x="480060" y="0"/>
                  </a:lnTo>
                  <a:close/>
                </a:path>
              </a:pathLst>
            </a:custGeom>
            <a:solidFill>
              <a:srgbClr val="494F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6" name="object 946"/>
            <p:cNvSpPr/>
            <p:nvPr/>
          </p:nvSpPr>
          <p:spPr>
            <a:xfrm>
              <a:off x="5733288" y="4329684"/>
              <a:ext cx="485140" cy="338455"/>
            </a:xfrm>
            <a:custGeom>
              <a:avLst/>
              <a:gdLst/>
              <a:ahLst/>
              <a:cxnLst/>
              <a:rect l="l" t="t" r="r" b="b"/>
              <a:pathLst>
                <a:path w="485139" h="338454">
                  <a:moveTo>
                    <a:pt x="0" y="338327"/>
                  </a:moveTo>
                  <a:lnTo>
                    <a:pt x="0" y="0"/>
                  </a:lnTo>
                  <a:lnTo>
                    <a:pt x="484631" y="0"/>
                  </a:lnTo>
                  <a:lnTo>
                    <a:pt x="484631" y="338327"/>
                  </a:lnTo>
                  <a:lnTo>
                    <a:pt x="0" y="338327"/>
                  </a:lnTo>
                  <a:close/>
                </a:path>
              </a:pathLst>
            </a:custGeom>
            <a:solidFill>
              <a:srgbClr val="112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7" name="object 947"/>
            <p:cNvSpPr/>
            <p:nvPr/>
          </p:nvSpPr>
          <p:spPr>
            <a:xfrm>
              <a:off x="5737859" y="4326636"/>
              <a:ext cx="114300" cy="5080"/>
            </a:xfrm>
            <a:custGeom>
              <a:avLst/>
              <a:gdLst/>
              <a:ahLst/>
              <a:cxnLst/>
              <a:rect l="l" t="t" r="r" b="b"/>
              <a:pathLst>
                <a:path w="114300" h="5079">
                  <a:moveTo>
                    <a:pt x="0" y="4572"/>
                  </a:moveTo>
                  <a:lnTo>
                    <a:pt x="0" y="0"/>
                  </a:lnTo>
                  <a:lnTo>
                    <a:pt x="114300" y="0"/>
                  </a:lnTo>
                  <a:lnTo>
                    <a:pt x="114300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8" name="object 948"/>
            <p:cNvSpPr/>
            <p:nvPr/>
          </p:nvSpPr>
          <p:spPr>
            <a:xfrm>
              <a:off x="5850635" y="4326636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2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7E7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9" name="object 949"/>
            <p:cNvSpPr/>
            <p:nvPr/>
          </p:nvSpPr>
          <p:spPr>
            <a:xfrm>
              <a:off x="5855208" y="4326636"/>
              <a:ext cx="299085" cy="5080"/>
            </a:xfrm>
            <a:custGeom>
              <a:avLst/>
              <a:gdLst/>
              <a:ahLst/>
              <a:cxnLst/>
              <a:rect l="l" t="t" r="r" b="b"/>
              <a:pathLst>
                <a:path w="299085" h="5079">
                  <a:moveTo>
                    <a:pt x="0" y="4572"/>
                  </a:moveTo>
                  <a:lnTo>
                    <a:pt x="0" y="0"/>
                  </a:lnTo>
                  <a:lnTo>
                    <a:pt x="298703" y="0"/>
                  </a:lnTo>
                  <a:lnTo>
                    <a:pt x="298703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0" name="object 950"/>
            <p:cNvSpPr/>
            <p:nvPr/>
          </p:nvSpPr>
          <p:spPr>
            <a:xfrm>
              <a:off x="6152388" y="4326636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2"/>
                  </a:moveTo>
                  <a:lnTo>
                    <a:pt x="0" y="0"/>
                  </a:lnTo>
                  <a:lnTo>
                    <a:pt x="6095" y="0"/>
                  </a:lnTo>
                  <a:lnTo>
                    <a:pt x="6095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7E7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1" name="object 951"/>
            <p:cNvSpPr/>
            <p:nvPr/>
          </p:nvSpPr>
          <p:spPr>
            <a:xfrm>
              <a:off x="6156959" y="4326636"/>
              <a:ext cx="64135" cy="5080"/>
            </a:xfrm>
            <a:custGeom>
              <a:avLst/>
              <a:gdLst/>
              <a:ahLst/>
              <a:cxnLst/>
              <a:rect l="l" t="t" r="r" b="b"/>
              <a:pathLst>
                <a:path w="64135" h="5079">
                  <a:moveTo>
                    <a:pt x="0" y="4572"/>
                  </a:moveTo>
                  <a:lnTo>
                    <a:pt x="0" y="0"/>
                  </a:lnTo>
                  <a:lnTo>
                    <a:pt x="64008" y="0"/>
                  </a:lnTo>
                  <a:lnTo>
                    <a:pt x="57912" y="0"/>
                  </a:lnTo>
                  <a:lnTo>
                    <a:pt x="57912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2" name="object 952"/>
            <p:cNvSpPr/>
            <p:nvPr/>
          </p:nvSpPr>
          <p:spPr>
            <a:xfrm>
              <a:off x="5730240" y="4326636"/>
              <a:ext cx="9525" cy="5080"/>
            </a:xfrm>
            <a:custGeom>
              <a:avLst/>
              <a:gdLst/>
              <a:ahLst/>
              <a:cxnLst/>
              <a:rect l="l" t="t" r="r" b="b"/>
              <a:pathLst>
                <a:path w="9525" h="5079">
                  <a:moveTo>
                    <a:pt x="0" y="4572"/>
                  </a:moveTo>
                  <a:lnTo>
                    <a:pt x="0" y="0"/>
                  </a:lnTo>
                  <a:lnTo>
                    <a:pt x="9143" y="0"/>
                  </a:lnTo>
                  <a:lnTo>
                    <a:pt x="9143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7E7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3" name="object 953"/>
            <p:cNvSpPr/>
            <p:nvPr/>
          </p:nvSpPr>
          <p:spPr>
            <a:xfrm>
              <a:off x="5730240" y="4329684"/>
              <a:ext cx="5080" cy="334010"/>
            </a:xfrm>
            <a:custGeom>
              <a:avLst/>
              <a:gdLst/>
              <a:ahLst/>
              <a:cxnLst/>
              <a:rect l="l" t="t" r="r" b="b"/>
              <a:pathLst>
                <a:path w="5079" h="334010">
                  <a:moveTo>
                    <a:pt x="0" y="333756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333756"/>
                  </a:lnTo>
                  <a:lnTo>
                    <a:pt x="0" y="333756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4" name="object 954"/>
            <p:cNvSpPr/>
            <p:nvPr/>
          </p:nvSpPr>
          <p:spPr>
            <a:xfrm>
              <a:off x="5734812" y="4331220"/>
              <a:ext cx="480059" cy="332740"/>
            </a:xfrm>
            <a:custGeom>
              <a:avLst/>
              <a:gdLst/>
              <a:ahLst/>
              <a:cxnLst/>
              <a:rect l="l" t="t" r="r" b="b"/>
              <a:pathLst>
                <a:path w="480060" h="332739">
                  <a:moveTo>
                    <a:pt x="48006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332232"/>
                  </a:lnTo>
                  <a:lnTo>
                    <a:pt x="2540" y="332232"/>
                  </a:lnTo>
                  <a:lnTo>
                    <a:pt x="2540" y="3048"/>
                  </a:lnTo>
                  <a:lnTo>
                    <a:pt x="480060" y="3048"/>
                  </a:lnTo>
                  <a:lnTo>
                    <a:pt x="480060" y="0"/>
                  </a:lnTo>
                  <a:close/>
                </a:path>
              </a:pathLst>
            </a:custGeom>
            <a:solidFill>
              <a:srgbClr val="494F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5" name="object 955"/>
            <p:cNvSpPr/>
            <p:nvPr/>
          </p:nvSpPr>
          <p:spPr>
            <a:xfrm>
              <a:off x="5733288" y="4666488"/>
              <a:ext cx="485140" cy="337185"/>
            </a:xfrm>
            <a:custGeom>
              <a:avLst/>
              <a:gdLst/>
              <a:ahLst/>
              <a:cxnLst/>
              <a:rect l="l" t="t" r="r" b="b"/>
              <a:pathLst>
                <a:path w="485139" h="337185">
                  <a:moveTo>
                    <a:pt x="0" y="336804"/>
                  </a:moveTo>
                  <a:lnTo>
                    <a:pt x="0" y="0"/>
                  </a:lnTo>
                  <a:lnTo>
                    <a:pt x="484631" y="0"/>
                  </a:lnTo>
                  <a:lnTo>
                    <a:pt x="484631" y="336804"/>
                  </a:lnTo>
                  <a:lnTo>
                    <a:pt x="0" y="336804"/>
                  </a:lnTo>
                  <a:close/>
                </a:path>
              </a:pathLst>
            </a:custGeom>
            <a:solidFill>
              <a:srgbClr val="112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6" name="object 956"/>
            <p:cNvSpPr/>
            <p:nvPr/>
          </p:nvSpPr>
          <p:spPr>
            <a:xfrm>
              <a:off x="5730240" y="4669535"/>
              <a:ext cx="5080" cy="330835"/>
            </a:xfrm>
            <a:custGeom>
              <a:avLst/>
              <a:gdLst/>
              <a:ahLst/>
              <a:cxnLst/>
              <a:rect l="l" t="t" r="r" b="b"/>
              <a:pathLst>
                <a:path w="5079" h="330835">
                  <a:moveTo>
                    <a:pt x="0" y="330708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330708"/>
                  </a:lnTo>
                  <a:lnTo>
                    <a:pt x="0" y="330708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7" name="object 957"/>
            <p:cNvSpPr/>
            <p:nvPr/>
          </p:nvSpPr>
          <p:spPr>
            <a:xfrm>
              <a:off x="5730240" y="4661916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0" y="6095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939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8" name="object 958"/>
            <p:cNvSpPr/>
            <p:nvPr/>
          </p:nvSpPr>
          <p:spPr>
            <a:xfrm>
              <a:off x="5730240" y="4666488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79">
                  <a:moveTo>
                    <a:pt x="0" y="4571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7E7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9" name="object 959"/>
            <p:cNvSpPr/>
            <p:nvPr/>
          </p:nvSpPr>
          <p:spPr>
            <a:xfrm>
              <a:off x="5733288" y="4661916"/>
              <a:ext cx="481965" cy="6350"/>
            </a:xfrm>
            <a:custGeom>
              <a:avLst/>
              <a:gdLst/>
              <a:ahLst/>
              <a:cxnLst/>
              <a:rect l="l" t="t" r="r" b="b"/>
              <a:pathLst>
                <a:path w="481964" h="6350">
                  <a:moveTo>
                    <a:pt x="0" y="6095"/>
                  </a:moveTo>
                  <a:lnTo>
                    <a:pt x="0" y="0"/>
                  </a:lnTo>
                  <a:lnTo>
                    <a:pt x="481583" y="0"/>
                  </a:lnTo>
                  <a:lnTo>
                    <a:pt x="481583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0" name="object 960"/>
            <p:cNvSpPr/>
            <p:nvPr/>
          </p:nvSpPr>
          <p:spPr>
            <a:xfrm>
              <a:off x="5734812" y="4666500"/>
              <a:ext cx="480059" cy="334010"/>
            </a:xfrm>
            <a:custGeom>
              <a:avLst/>
              <a:gdLst/>
              <a:ahLst/>
              <a:cxnLst/>
              <a:rect l="l" t="t" r="r" b="b"/>
              <a:pathLst>
                <a:path w="480060" h="334010">
                  <a:moveTo>
                    <a:pt x="48006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333756"/>
                  </a:lnTo>
                  <a:lnTo>
                    <a:pt x="2540" y="333756"/>
                  </a:lnTo>
                  <a:lnTo>
                    <a:pt x="2540" y="4572"/>
                  </a:lnTo>
                  <a:lnTo>
                    <a:pt x="480060" y="4572"/>
                  </a:lnTo>
                  <a:lnTo>
                    <a:pt x="480060" y="0"/>
                  </a:lnTo>
                  <a:close/>
                </a:path>
              </a:pathLst>
            </a:custGeom>
            <a:solidFill>
              <a:srgbClr val="494F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1" name="object 961"/>
            <p:cNvSpPr/>
            <p:nvPr/>
          </p:nvSpPr>
          <p:spPr>
            <a:xfrm>
              <a:off x="6216396" y="4329684"/>
              <a:ext cx="243840" cy="673735"/>
            </a:xfrm>
            <a:custGeom>
              <a:avLst/>
              <a:gdLst/>
              <a:ahLst/>
              <a:cxnLst/>
              <a:rect l="l" t="t" r="r" b="b"/>
              <a:pathLst>
                <a:path w="243839" h="673735">
                  <a:moveTo>
                    <a:pt x="0" y="673608"/>
                  </a:moveTo>
                  <a:lnTo>
                    <a:pt x="0" y="0"/>
                  </a:lnTo>
                  <a:lnTo>
                    <a:pt x="243839" y="0"/>
                  </a:lnTo>
                  <a:lnTo>
                    <a:pt x="243839" y="673608"/>
                  </a:lnTo>
                  <a:lnTo>
                    <a:pt x="0" y="673608"/>
                  </a:lnTo>
                  <a:close/>
                </a:path>
              </a:pathLst>
            </a:custGeom>
            <a:solidFill>
              <a:srgbClr val="1123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2" name="object 962"/>
            <p:cNvSpPr/>
            <p:nvPr/>
          </p:nvSpPr>
          <p:spPr>
            <a:xfrm>
              <a:off x="6220967" y="4326636"/>
              <a:ext cx="236220" cy="5080"/>
            </a:xfrm>
            <a:custGeom>
              <a:avLst/>
              <a:gdLst/>
              <a:ahLst/>
              <a:cxnLst/>
              <a:rect l="l" t="t" r="r" b="b"/>
              <a:pathLst>
                <a:path w="236220" h="5079">
                  <a:moveTo>
                    <a:pt x="0" y="4572"/>
                  </a:moveTo>
                  <a:lnTo>
                    <a:pt x="0" y="0"/>
                  </a:lnTo>
                  <a:lnTo>
                    <a:pt x="236220" y="0"/>
                  </a:lnTo>
                  <a:lnTo>
                    <a:pt x="236220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3" name="object 963"/>
            <p:cNvSpPr/>
            <p:nvPr/>
          </p:nvSpPr>
          <p:spPr>
            <a:xfrm>
              <a:off x="6213347" y="4326636"/>
              <a:ext cx="9525" cy="5080"/>
            </a:xfrm>
            <a:custGeom>
              <a:avLst/>
              <a:gdLst/>
              <a:ahLst/>
              <a:cxnLst/>
              <a:rect l="l" t="t" r="r" b="b"/>
              <a:pathLst>
                <a:path w="9525" h="5079">
                  <a:moveTo>
                    <a:pt x="0" y="4572"/>
                  </a:moveTo>
                  <a:lnTo>
                    <a:pt x="0" y="0"/>
                  </a:lnTo>
                  <a:lnTo>
                    <a:pt x="9143" y="0"/>
                  </a:lnTo>
                  <a:lnTo>
                    <a:pt x="9143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7E7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4" name="object 964"/>
            <p:cNvSpPr/>
            <p:nvPr/>
          </p:nvSpPr>
          <p:spPr>
            <a:xfrm>
              <a:off x="6213347" y="4329684"/>
              <a:ext cx="5080" cy="334010"/>
            </a:xfrm>
            <a:custGeom>
              <a:avLst/>
              <a:gdLst/>
              <a:ahLst/>
              <a:cxnLst/>
              <a:rect l="l" t="t" r="r" b="b"/>
              <a:pathLst>
                <a:path w="5079" h="334010">
                  <a:moveTo>
                    <a:pt x="0" y="333756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333756"/>
                  </a:lnTo>
                  <a:lnTo>
                    <a:pt x="0" y="333756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5" name="object 965"/>
            <p:cNvSpPr/>
            <p:nvPr/>
          </p:nvSpPr>
          <p:spPr>
            <a:xfrm>
              <a:off x="6213347" y="4661916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0" y="6095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7E7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6" name="object 966"/>
            <p:cNvSpPr/>
            <p:nvPr/>
          </p:nvSpPr>
          <p:spPr>
            <a:xfrm>
              <a:off x="6213347" y="4666488"/>
              <a:ext cx="5080" cy="334010"/>
            </a:xfrm>
            <a:custGeom>
              <a:avLst/>
              <a:gdLst/>
              <a:ahLst/>
              <a:cxnLst/>
              <a:rect l="l" t="t" r="r" b="b"/>
              <a:pathLst>
                <a:path w="5079" h="334010">
                  <a:moveTo>
                    <a:pt x="0" y="333756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333756"/>
                  </a:lnTo>
                  <a:lnTo>
                    <a:pt x="0" y="333756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7" name="object 967"/>
            <p:cNvSpPr/>
            <p:nvPr/>
          </p:nvSpPr>
          <p:spPr>
            <a:xfrm>
              <a:off x="6218174" y="4331220"/>
              <a:ext cx="237490" cy="669290"/>
            </a:xfrm>
            <a:custGeom>
              <a:avLst/>
              <a:gdLst/>
              <a:ahLst/>
              <a:cxnLst/>
              <a:rect l="l" t="t" r="r" b="b"/>
              <a:pathLst>
                <a:path w="237489" h="669289">
                  <a:moveTo>
                    <a:pt x="23749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669036"/>
                  </a:lnTo>
                  <a:lnTo>
                    <a:pt x="2540" y="669036"/>
                  </a:lnTo>
                  <a:lnTo>
                    <a:pt x="2540" y="3048"/>
                  </a:lnTo>
                  <a:lnTo>
                    <a:pt x="237490" y="3048"/>
                  </a:lnTo>
                  <a:lnTo>
                    <a:pt x="237490" y="0"/>
                  </a:lnTo>
                  <a:close/>
                </a:path>
              </a:pathLst>
            </a:custGeom>
            <a:solidFill>
              <a:srgbClr val="494F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8" name="object 968"/>
            <p:cNvSpPr/>
            <p:nvPr/>
          </p:nvSpPr>
          <p:spPr>
            <a:xfrm>
              <a:off x="3019044" y="5001767"/>
              <a:ext cx="454659" cy="302260"/>
            </a:xfrm>
            <a:custGeom>
              <a:avLst/>
              <a:gdLst/>
              <a:ahLst/>
              <a:cxnLst/>
              <a:rect l="l" t="t" r="r" b="b"/>
              <a:pathLst>
                <a:path w="454660" h="302260">
                  <a:moveTo>
                    <a:pt x="0" y="301751"/>
                  </a:moveTo>
                  <a:lnTo>
                    <a:pt x="0" y="0"/>
                  </a:lnTo>
                  <a:lnTo>
                    <a:pt x="454151" y="0"/>
                  </a:lnTo>
                  <a:lnTo>
                    <a:pt x="454151" y="301751"/>
                  </a:lnTo>
                  <a:lnTo>
                    <a:pt x="0" y="301751"/>
                  </a:lnTo>
                  <a:close/>
                </a:path>
              </a:pathLst>
            </a:custGeom>
            <a:solidFill>
              <a:srgbClr val="6B0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9" name="object 969"/>
            <p:cNvSpPr/>
            <p:nvPr/>
          </p:nvSpPr>
          <p:spPr>
            <a:xfrm>
              <a:off x="3015996" y="5006340"/>
              <a:ext cx="3175" cy="292735"/>
            </a:xfrm>
            <a:custGeom>
              <a:avLst/>
              <a:gdLst/>
              <a:ahLst/>
              <a:cxnLst/>
              <a:rect l="l" t="t" r="r" b="b"/>
              <a:pathLst>
                <a:path w="3175" h="292735">
                  <a:moveTo>
                    <a:pt x="0" y="292608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292608"/>
                  </a:lnTo>
                  <a:lnTo>
                    <a:pt x="0" y="292608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0" name="object 970"/>
            <p:cNvSpPr/>
            <p:nvPr/>
          </p:nvSpPr>
          <p:spPr>
            <a:xfrm>
              <a:off x="3015996" y="5000244"/>
              <a:ext cx="3175" cy="6350"/>
            </a:xfrm>
            <a:custGeom>
              <a:avLst/>
              <a:gdLst/>
              <a:ahLst/>
              <a:cxnLst/>
              <a:rect l="l" t="t" r="r" b="b"/>
              <a:pathLst>
                <a:path w="3175" h="6350">
                  <a:moveTo>
                    <a:pt x="0" y="6095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1" name="object 971"/>
            <p:cNvSpPr/>
            <p:nvPr/>
          </p:nvSpPr>
          <p:spPr>
            <a:xfrm>
              <a:off x="3018790" y="5000256"/>
              <a:ext cx="449580" cy="3175"/>
            </a:xfrm>
            <a:custGeom>
              <a:avLst/>
              <a:gdLst/>
              <a:ahLst/>
              <a:cxnLst/>
              <a:rect l="l" t="t" r="r" b="b"/>
              <a:pathLst>
                <a:path w="449579" h="3175">
                  <a:moveTo>
                    <a:pt x="44958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449580" y="3048"/>
                  </a:lnTo>
                  <a:lnTo>
                    <a:pt x="449580" y="0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2" name="object 972"/>
            <p:cNvSpPr/>
            <p:nvPr/>
          </p:nvSpPr>
          <p:spPr>
            <a:xfrm>
              <a:off x="3019031" y="5003304"/>
              <a:ext cx="449580" cy="295910"/>
            </a:xfrm>
            <a:custGeom>
              <a:avLst/>
              <a:gdLst/>
              <a:ahLst/>
              <a:cxnLst/>
              <a:rect l="l" t="t" r="r" b="b"/>
              <a:pathLst>
                <a:path w="449579" h="295910">
                  <a:moveTo>
                    <a:pt x="44958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295656"/>
                  </a:lnTo>
                  <a:lnTo>
                    <a:pt x="2540" y="295656"/>
                  </a:lnTo>
                  <a:lnTo>
                    <a:pt x="2540" y="3048"/>
                  </a:lnTo>
                  <a:lnTo>
                    <a:pt x="449580" y="3048"/>
                  </a:lnTo>
                  <a:lnTo>
                    <a:pt x="449580" y="0"/>
                  </a:lnTo>
                  <a:close/>
                </a:path>
              </a:pathLst>
            </a:custGeom>
            <a:solidFill>
              <a:srgbClr val="7546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3" name="object 973"/>
            <p:cNvSpPr/>
            <p:nvPr/>
          </p:nvSpPr>
          <p:spPr>
            <a:xfrm>
              <a:off x="3019044" y="5301996"/>
              <a:ext cx="454659" cy="300355"/>
            </a:xfrm>
            <a:custGeom>
              <a:avLst/>
              <a:gdLst/>
              <a:ahLst/>
              <a:cxnLst/>
              <a:rect l="l" t="t" r="r" b="b"/>
              <a:pathLst>
                <a:path w="454660" h="300354">
                  <a:moveTo>
                    <a:pt x="0" y="300227"/>
                  </a:moveTo>
                  <a:lnTo>
                    <a:pt x="0" y="0"/>
                  </a:lnTo>
                  <a:lnTo>
                    <a:pt x="454151" y="0"/>
                  </a:lnTo>
                  <a:lnTo>
                    <a:pt x="454151" y="300227"/>
                  </a:lnTo>
                  <a:lnTo>
                    <a:pt x="0" y="300227"/>
                  </a:lnTo>
                  <a:close/>
                </a:path>
              </a:pathLst>
            </a:custGeom>
            <a:solidFill>
              <a:srgbClr val="6B0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4" name="object 974"/>
            <p:cNvSpPr/>
            <p:nvPr/>
          </p:nvSpPr>
          <p:spPr>
            <a:xfrm>
              <a:off x="3014471" y="5305044"/>
              <a:ext cx="6350" cy="227329"/>
            </a:xfrm>
            <a:custGeom>
              <a:avLst/>
              <a:gdLst/>
              <a:ahLst/>
              <a:cxnLst/>
              <a:rect l="l" t="t" r="r" b="b"/>
              <a:pathLst>
                <a:path w="6350" h="227329">
                  <a:moveTo>
                    <a:pt x="0" y="227075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227075"/>
                  </a:lnTo>
                  <a:lnTo>
                    <a:pt x="0" y="227075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5" name="object 975"/>
            <p:cNvSpPr/>
            <p:nvPr/>
          </p:nvSpPr>
          <p:spPr>
            <a:xfrm>
              <a:off x="3014471" y="5530596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6096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6" name="object 976"/>
            <p:cNvSpPr/>
            <p:nvPr/>
          </p:nvSpPr>
          <p:spPr>
            <a:xfrm>
              <a:off x="3015996" y="5535167"/>
              <a:ext cx="3175" cy="62865"/>
            </a:xfrm>
            <a:custGeom>
              <a:avLst/>
              <a:gdLst/>
              <a:ahLst/>
              <a:cxnLst/>
              <a:rect l="l" t="t" r="r" b="b"/>
              <a:pathLst>
                <a:path w="3175" h="62864">
                  <a:moveTo>
                    <a:pt x="0" y="62484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62484"/>
                  </a:lnTo>
                  <a:lnTo>
                    <a:pt x="0" y="62484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7" name="object 977"/>
            <p:cNvSpPr/>
            <p:nvPr/>
          </p:nvSpPr>
          <p:spPr>
            <a:xfrm>
              <a:off x="3015996" y="5298948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0" y="7619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7619"/>
                  </a:lnTo>
                  <a:lnTo>
                    <a:pt x="0" y="7619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8" name="object 978"/>
            <p:cNvSpPr/>
            <p:nvPr/>
          </p:nvSpPr>
          <p:spPr>
            <a:xfrm>
              <a:off x="3019044" y="5297423"/>
              <a:ext cx="449580" cy="6350"/>
            </a:xfrm>
            <a:custGeom>
              <a:avLst/>
              <a:gdLst/>
              <a:ahLst/>
              <a:cxnLst/>
              <a:rect l="l" t="t" r="r" b="b"/>
              <a:pathLst>
                <a:path w="449579" h="6350">
                  <a:moveTo>
                    <a:pt x="0" y="6096"/>
                  </a:moveTo>
                  <a:lnTo>
                    <a:pt x="0" y="0"/>
                  </a:lnTo>
                  <a:lnTo>
                    <a:pt x="449579" y="0"/>
                  </a:lnTo>
                  <a:lnTo>
                    <a:pt x="449579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9" name="object 979"/>
            <p:cNvSpPr/>
            <p:nvPr/>
          </p:nvSpPr>
          <p:spPr>
            <a:xfrm>
              <a:off x="3019031" y="5301996"/>
              <a:ext cx="449580" cy="295910"/>
            </a:xfrm>
            <a:custGeom>
              <a:avLst/>
              <a:gdLst/>
              <a:ahLst/>
              <a:cxnLst/>
              <a:rect l="l" t="t" r="r" b="b"/>
              <a:pathLst>
                <a:path w="449579" h="295910">
                  <a:moveTo>
                    <a:pt x="44958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295656"/>
                  </a:lnTo>
                  <a:lnTo>
                    <a:pt x="2540" y="295656"/>
                  </a:lnTo>
                  <a:lnTo>
                    <a:pt x="2540" y="4572"/>
                  </a:lnTo>
                  <a:lnTo>
                    <a:pt x="449580" y="4572"/>
                  </a:lnTo>
                  <a:lnTo>
                    <a:pt x="449580" y="0"/>
                  </a:lnTo>
                  <a:close/>
                </a:path>
              </a:pathLst>
            </a:custGeom>
            <a:solidFill>
              <a:srgbClr val="7546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0" name="object 980"/>
            <p:cNvSpPr/>
            <p:nvPr/>
          </p:nvSpPr>
          <p:spPr>
            <a:xfrm>
              <a:off x="3019044" y="5600699"/>
              <a:ext cx="454659" cy="302260"/>
            </a:xfrm>
            <a:custGeom>
              <a:avLst/>
              <a:gdLst/>
              <a:ahLst/>
              <a:cxnLst/>
              <a:rect l="l" t="t" r="r" b="b"/>
              <a:pathLst>
                <a:path w="454660" h="302260">
                  <a:moveTo>
                    <a:pt x="0" y="301751"/>
                  </a:moveTo>
                  <a:lnTo>
                    <a:pt x="0" y="0"/>
                  </a:lnTo>
                  <a:lnTo>
                    <a:pt x="454151" y="0"/>
                  </a:lnTo>
                  <a:lnTo>
                    <a:pt x="454151" y="301751"/>
                  </a:lnTo>
                  <a:lnTo>
                    <a:pt x="0" y="301751"/>
                  </a:lnTo>
                  <a:close/>
                </a:path>
              </a:pathLst>
            </a:custGeom>
            <a:solidFill>
              <a:srgbClr val="6B0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1" name="object 981"/>
            <p:cNvSpPr/>
            <p:nvPr/>
          </p:nvSpPr>
          <p:spPr>
            <a:xfrm>
              <a:off x="3015996" y="5605272"/>
              <a:ext cx="3175" cy="292735"/>
            </a:xfrm>
            <a:custGeom>
              <a:avLst/>
              <a:gdLst/>
              <a:ahLst/>
              <a:cxnLst/>
              <a:rect l="l" t="t" r="r" b="b"/>
              <a:pathLst>
                <a:path w="3175" h="292735">
                  <a:moveTo>
                    <a:pt x="0" y="292608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292608"/>
                  </a:lnTo>
                  <a:lnTo>
                    <a:pt x="0" y="292608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2" name="object 982"/>
            <p:cNvSpPr/>
            <p:nvPr/>
          </p:nvSpPr>
          <p:spPr>
            <a:xfrm>
              <a:off x="3015996" y="5597652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0" y="7619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7619"/>
                  </a:lnTo>
                  <a:lnTo>
                    <a:pt x="0" y="7619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3" name="object 983"/>
            <p:cNvSpPr/>
            <p:nvPr/>
          </p:nvSpPr>
          <p:spPr>
            <a:xfrm>
              <a:off x="3019044" y="5597652"/>
              <a:ext cx="449580" cy="5080"/>
            </a:xfrm>
            <a:custGeom>
              <a:avLst/>
              <a:gdLst/>
              <a:ahLst/>
              <a:cxnLst/>
              <a:rect l="l" t="t" r="r" b="b"/>
              <a:pathLst>
                <a:path w="449579" h="5079">
                  <a:moveTo>
                    <a:pt x="0" y="4571"/>
                  </a:moveTo>
                  <a:lnTo>
                    <a:pt x="0" y="0"/>
                  </a:lnTo>
                  <a:lnTo>
                    <a:pt x="449579" y="0"/>
                  </a:lnTo>
                  <a:lnTo>
                    <a:pt x="449579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4" name="object 984"/>
            <p:cNvSpPr/>
            <p:nvPr/>
          </p:nvSpPr>
          <p:spPr>
            <a:xfrm>
              <a:off x="3019031" y="5602236"/>
              <a:ext cx="449580" cy="295910"/>
            </a:xfrm>
            <a:custGeom>
              <a:avLst/>
              <a:gdLst/>
              <a:ahLst/>
              <a:cxnLst/>
              <a:rect l="l" t="t" r="r" b="b"/>
              <a:pathLst>
                <a:path w="449579" h="295910">
                  <a:moveTo>
                    <a:pt x="44958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295656"/>
                  </a:lnTo>
                  <a:lnTo>
                    <a:pt x="2540" y="295656"/>
                  </a:lnTo>
                  <a:lnTo>
                    <a:pt x="2540" y="3048"/>
                  </a:lnTo>
                  <a:lnTo>
                    <a:pt x="449580" y="3048"/>
                  </a:lnTo>
                  <a:lnTo>
                    <a:pt x="449580" y="0"/>
                  </a:lnTo>
                  <a:close/>
                </a:path>
              </a:pathLst>
            </a:custGeom>
            <a:solidFill>
              <a:srgbClr val="7546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5" name="object 985"/>
            <p:cNvSpPr/>
            <p:nvPr/>
          </p:nvSpPr>
          <p:spPr>
            <a:xfrm>
              <a:off x="3019044" y="5900928"/>
              <a:ext cx="454659" cy="300355"/>
            </a:xfrm>
            <a:custGeom>
              <a:avLst/>
              <a:gdLst/>
              <a:ahLst/>
              <a:cxnLst/>
              <a:rect l="l" t="t" r="r" b="b"/>
              <a:pathLst>
                <a:path w="454660" h="300354">
                  <a:moveTo>
                    <a:pt x="0" y="300227"/>
                  </a:moveTo>
                  <a:lnTo>
                    <a:pt x="0" y="0"/>
                  </a:lnTo>
                  <a:lnTo>
                    <a:pt x="454151" y="0"/>
                  </a:lnTo>
                  <a:lnTo>
                    <a:pt x="454151" y="300227"/>
                  </a:lnTo>
                  <a:lnTo>
                    <a:pt x="0" y="300227"/>
                  </a:lnTo>
                  <a:close/>
                </a:path>
              </a:pathLst>
            </a:custGeom>
            <a:solidFill>
              <a:srgbClr val="6B0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6" name="object 986"/>
            <p:cNvSpPr/>
            <p:nvPr/>
          </p:nvSpPr>
          <p:spPr>
            <a:xfrm>
              <a:off x="3014471" y="5903976"/>
              <a:ext cx="6350" cy="111760"/>
            </a:xfrm>
            <a:custGeom>
              <a:avLst/>
              <a:gdLst/>
              <a:ahLst/>
              <a:cxnLst/>
              <a:rect l="l" t="t" r="r" b="b"/>
              <a:pathLst>
                <a:path w="6350" h="111760">
                  <a:moveTo>
                    <a:pt x="0" y="111251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111251"/>
                  </a:lnTo>
                  <a:lnTo>
                    <a:pt x="0" y="111251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7" name="object 987"/>
            <p:cNvSpPr/>
            <p:nvPr/>
          </p:nvSpPr>
          <p:spPr>
            <a:xfrm>
              <a:off x="3014471" y="6013703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2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8" name="object 988"/>
            <p:cNvSpPr/>
            <p:nvPr/>
          </p:nvSpPr>
          <p:spPr>
            <a:xfrm>
              <a:off x="3015996" y="6018275"/>
              <a:ext cx="3175" cy="178435"/>
            </a:xfrm>
            <a:custGeom>
              <a:avLst/>
              <a:gdLst/>
              <a:ahLst/>
              <a:cxnLst/>
              <a:rect l="l" t="t" r="r" b="b"/>
              <a:pathLst>
                <a:path w="3175" h="178435">
                  <a:moveTo>
                    <a:pt x="0" y="178308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178308"/>
                  </a:lnTo>
                  <a:lnTo>
                    <a:pt x="0" y="178308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9" name="object 989"/>
            <p:cNvSpPr/>
            <p:nvPr/>
          </p:nvSpPr>
          <p:spPr>
            <a:xfrm>
              <a:off x="3015996" y="5897880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0" y="7619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7619"/>
                  </a:lnTo>
                  <a:lnTo>
                    <a:pt x="0" y="7619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0" name="object 990"/>
            <p:cNvSpPr/>
            <p:nvPr/>
          </p:nvSpPr>
          <p:spPr>
            <a:xfrm>
              <a:off x="3019044" y="5896355"/>
              <a:ext cx="449580" cy="6350"/>
            </a:xfrm>
            <a:custGeom>
              <a:avLst/>
              <a:gdLst/>
              <a:ahLst/>
              <a:cxnLst/>
              <a:rect l="l" t="t" r="r" b="b"/>
              <a:pathLst>
                <a:path w="449579" h="6350">
                  <a:moveTo>
                    <a:pt x="0" y="6096"/>
                  </a:moveTo>
                  <a:lnTo>
                    <a:pt x="0" y="0"/>
                  </a:lnTo>
                  <a:lnTo>
                    <a:pt x="449579" y="0"/>
                  </a:lnTo>
                  <a:lnTo>
                    <a:pt x="449579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1" name="object 991"/>
            <p:cNvSpPr/>
            <p:nvPr/>
          </p:nvSpPr>
          <p:spPr>
            <a:xfrm>
              <a:off x="3019031" y="5900928"/>
              <a:ext cx="449580" cy="295910"/>
            </a:xfrm>
            <a:custGeom>
              <a:avLst/>
              <a:gdLst/>
              <a:ahLst/>
              <a:cxnLst/>
              <a:rect l="l" t="t" r="r" b="b"/>
              <a:pathLst>
                <a:path w="449579" h="295910">
                  <a:moveTo>
                    <a:pt x="44958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295656"/>
                  </a:lnTo>
                  <a:lnTo>
                    <a:pt x="2540" y="295656"/>
                  </a:lnTo>
                  <a:lnTo>
                    <a:pt x="2540" y="4572"/>
                  </a:lnTo>
                  <a:lnTo>
                    <a:pt x="449580" y="4572"/>
                  </a:lnTo>
                  <a:lnTo>
                    <a:pt x="449580" y="0"/>
                  </a:lnTo>
                  <a:close/>
                </a:path>
              </a:pathLst>
            </a:custGeom>
            <a:solidFill>
              <a:srgbClr val="7546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2" name="object 992"/>
            <p:cNvSpPr/>
            <p:nvPr/>
          </p:nvSpPr>
          <p:spPr>
            <a:xfrm>
              <a:off x="3019044" y="6199631"/>
              <a:ext cx="454659" cy="302260"/>
            </a:xfrm>
            <a:custGeom>
              <a:avLst/>
              <a:gdLst/>
              <a:ahLst/>
              <a:cxnLst/>
              <a:rect l="l" t="t" r="r" b="b"/>
              <a:pathLst>
                <a:path w="454660" h="302260">
                  <a:moveTo>
                    <a:pt x="0" y="301751"/>
                  </a:moveTo>
                  <a:lnTo>
                    <a:pt x="0" y="0"/>
                  </a:lnTo>
                  <a:lnTo>
                    <a:pt x="454151" y="0"/>
                  </a:lnTo>
                  <a:lnTo>
                    <a:pt x="454151" y="301751"/>
                  </a:lnTo>
                  <a:lnTo>
                    <a:pt x="0" y="301751"/>
                  </a:lnTo>
                  <a:close/>
                </a:path>
              </a:pathLst>
            </a:custGeom>
            <a:solidFill>
              <a:srgbClr val="6B0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3" name="object 993"/>
            <p:cNvSpPr/>
            <p:nvPr/>
          </p:nvSpPr>
          <p:spPr>
            <a:xfrm>
              <a:off x="3014471" y="6204203"/>
              <a:ext cx="6350" cy="52069"/>
            </a:xfrm>
            <a:custGeom>
              <a:avLst/>
              <a:gdLst/>
              <a:ahLst/>
              <a:cxnLst/>
              <a:rect l="l" t="t" r="r" b="b"/>
              <a:pathLst>
                <a:path w="6350" h="52070">
                  <a:moveTo>
                    <a:pt x="0" y="51816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51816"/>
                  </a:lnTo>
                  <a:lnTo>
                    <a:pt x="0" y="51816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4" name="object 994"/>
            <p:cNvSpPr/>
            <p:nvPr/>
          </p:nvSpPr>
          <p:spPr>
            <a:xfrm>
              <a:off x="3014471" y="6254496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1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5" name="object 995"/>
            <p:cNvSpPr/>
            <p:nvPr/>
          </p:nvSpPr>
          <p:spPr>
            <a:xfrm>
              <a:off x="3015996" y="6259067"/>
              <a:ext cx="3175" cy="241300"/>
            </a:xfrm>
            <a:custGeom>
              <a:avLst/>
              <a:gdLst/>
              <a:ahLst/>
              <a:cxnLst/>
              <a:rect l="l" t="t" r="r" b="b"/>
              <a:pathLst>
                <a:path w="3175" h="241300">
                  <a:moveTo>
                    <a:pt x="0" y="240792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240792"/>
                  </a:lnTo>
                  <a:lnTo>
                    <a:pt x="0" y="240792"/>
                  </a:lnTo>
                  <a:close/>
                </a:path>
              </a:pathLst>
            </a:custGeom>
            <a:solidFill>
              <a:srgbClr val="E18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6" name="object 996"/>
            <p:cNvSpPr/>
            <p:nvPr/>
          </p:nvSpPr>
          <p:spPr>
            <a:xfrm>
              <a:off x="3015996" y="6196584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0" y="7619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7619"/>
                  </a:lnTo>
                  <a:lnTo>
                    <a:pt x="0" y="7619"/>
                  </a:lnTo>
                  <a:close/>
                </a:path>
              </a:pathLst>
            </a:custGeom>
            <a:solidFill>
              <a:srgbClr val="E69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7" name="object 997"/>
            <p:cNvSpPr/>
            <p:nvPr/>
          </p:nvSpPr>
          <p:spPr>
            <a:xfrm>
              <a:off x="3019044" y="6196584"/>
              <a:ext cx="449580" cy="5080"/>
            </a:xfrm>
            <a:custGeom>
              <a:avLst/>
              <a:gdLst/>
              <a:ahLst/>
              <a:cxnLst/>
              <a:rect l="l" t="t" r="r" b="b"/>
              <a:pathLst>
                <a:path w="449579" h="5079">
                  <a:moveTo>
                    <a:pt x="0" y="4571"/>
                  </a:moveTo>
                  <a:lnTo>
                    <a:pt x="0" y="0"/>
                  </a:lnTo>
                  <a:lnTo>
                    <a:pt x="449579" y="0"/>
                  </a:lnTo>
                  <a:lnTo>
                    <a:pt x="449579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8" name="object 998"/>
            <p:cNvSpPr/>
            <p:nvPr/>
          </p:nvSpPr>
          <p:spPr>
            <a:xfrm>
              <a:off x="3019031" y="6201168"/>
              <a:ext cx="449580" cy="299085"/>
            </a:xfrm>
            <a:custGeom>
              <a:avLst/>
              <a:gdLst/>
              <a:ahLst/>
              <a:cxnLst/>
              <a:rect l="l" t="t" r="r" b="b"/>
              <a:pathLst>
                <a:path w="449579" h="299085">
                  <a:moveTo>
                    <a:pt x="449580" y="295656"/>
                  </a:moveTo>
                  <a:lnTo>
                    <a:pt x="3048" y="295656"/>
                  </a:lnTo>
                  <a:lnTo>
                    <a:pt x="3048" y="298704"/>
                  </a:lnTo>
                  <a:lnTo>
                    <a:pt x="449580" y="298704"/>
                  </a:lnTo>
                  <a:lnTo>
                    <a:pt x="449580" y="295656"/>
                  </a:lnTo>
                  <a:close/>
                </a:path>
                <a:path w="449579" h="299085">
                  <a:moveTo>
                    <a:pt x="44958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298704"/>
                  </a:lnTo>
                  <a:lnTo>
                    <a:pt x="2540" y="298704"/>
                  </a:lnTo>
                  <a:lnTo>
                    <a:pt x="2540" y="3048"/>
                  </a:lnTo>
                  <a:lnTo>
                    <a:pt x="449580" y="3048"/>
                  </a:lnTo>
                  <a:lnTo>
                    <a:pt x="449580" y="0"/>
                  </a:lnTo>
                  <a:close/>
                </a:path>
              </a:pathLst>
            </a:custGeom>
            <a:solidFill>
              <a:srgbClr val="7546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9" name="object 999"/>
            <p:cNvSpPr/>
            <p:nvPr/>
          </p:nvSpPr>
          <p:spPr>
            <a:xfrm>
              <a:off x="3471671" y="5001767"/>
              <a:ext cx="454659" cy="302260"/>
            </a:xfrm>
            <a:custGeom>
              <a:avLst/>
              <a:gdLst/>
              <a:ahLst/>
              <a:cxnLst/>
              <a:rect l="l" t="t" r="r" b="b"/>
              <a:pathLst>
                <a:path w="454660" h="302260">
                  <a:moveTo>
                    <a:pt x="0" y="301751"/>
                  </a:moveTo>
                  <a:lnTo>
                    <a:pt x="0" y="0"/>
                  </a:lnTo>
                  <a:lnTo>
                    <a:pt x="454151" y="0"/>
                  </a:lnTo>
                  <a:lnTo>
                    <a:pt x="454151" y="301751"/>
                  </a:lnTo>
                  <a:lnTo>
                    <a:pt x="0" y="301751"/>
                  </a:lnTo>
                  <a:close/>
                </a:path>
              </a:pathLst>
            </a:custGeom>
            <a:solidFill>
              <a:srgbClr val="6B0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0" name="object 1000"/>
            <p:cNvSpPr/>
            <p:nvPr/>
          </p:nvSpPr>
          <p:spPr>
            <a:xfrm>
              <a:off x="3474719" y="4998719"/>
              <a:ext cx="99060" cy="5080"/>
            </a:xfrm>
            <a:custGeom>
              <a:avLst/>
              <a:gdLst/>
              <a:ahLst/>
              <a:cxnLst/>
              <a:rect l="l" t="t" r="r" b="b"/>
              <a:pathLst>
                <a:path w="99060" h="5079">
                  <a:moveTo>
                    <a:pt x="0" y="4572"/>
                  </a:moveTo>
                  <a:lnTo>
                    <a:pt x="0" y="0"/>
                  </a:lnTo>
                  <a:lnTo>
                    <a:pt x="99060" y="0"/>
                  </a:lnTo>
                  <a:lnTo>
                    <a:pt x="99060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1" name="object 1001"/>
            <p:cNvSpPr/>
            <p:nvPr/>
          </p:nvSpPr>
          <p:spPr>
            <a:xfrm>
              <a:off x="3572255" y="4998719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2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7E7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2" name="object 1002"/>
            <p:cNvSpPr/>
            <p:nvPr/>
          </p:nvSpPr>
          <p:spPr>
            <a:xfrm>
              <a:off x="3576320" y="5000256"/>
              <a:ext cx="345440" cy="3175"/>
            </a:xfrm>
            <a:custGeom>
              <a:avLst/>
              <a:gdLst/>
              <a:ahLst/>
              <a:cxnLst/>
              <a:rect l="l" t="t" r="r" b="b"/>
              <a:pathLst>
                <a:path w="345439" h="3175">
                  <a:moveTo>
                    <a:pt x="34544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345440" y="3048"/>
                  </a:lnTo>
                  <a:lnTo>
                    <a:pt x="345440" y="0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3" name="object 1003"/>
            <p:cNvSpPr/>
            <p:nvPr/>
          </p:nvSpPr>
          <p:spPr>
            <a:xfrm>
              <a:off x="3468623" y="5000244"/>
              <a:ext cx="7620" cy="3175"/>
            </a:xfrm>
            <a:custGeom>
              <a:avLst/>
              <a:gdLst/>
              <a:ahLst/>
              <a:cxnLst/>
              <a:rect l="l" t="t" r="r" b="b"/>
              <a:pathLst>
                <a:path w="7620" h="3175">
                  <a:moveTo>
                    <a:pt x="7620" y="3048"/>
                  </a:moveTo>
                  <a:lnTo>
                    <a:pt x="0" y="3048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3048"/>
                  </a:lnTo>
                  <a:close/>
                </a:path>
              </a:pathLst>
            </a:custGeom>
            <a:solidFill>
              <a:srgbClr val="7E7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4" name="object 1004"/>
            <p:cNvSpPr/>
            <p:nvPr/>
          </p:nvSpPr>
          <p:spPr>
            <a:xfrm>
              <a:off x="3468623" y="5003292"/>
              <a:ext cx="3175" cy="295910"/>
            </a:xfrm>
            <a:custGeom>
              <a:avLst/>
              <a:gdLst/>
              <a:ahLst/>
              <a:cxnLst/>
              <a:rect l="l" t="t" r="r" b="b"/>
              <a:pathLst>
                <a:path w="3175" h="295910">
                  <a:moveTo>
                    <a:pt x="0" y="295655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295655"/>
                  </a:lnTo>
                  <a:lnTo>
                    <a:pt x="0" y="295655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5" name="object 1005"/>
            <p:cNvSpPr/>
            <p:nvPr/>
          </p:nvSpPr>
          <p:spPr>
            <a:xfrm>
              <a:off x="3471659" y="5003304"/>
              <a:ext cx="449580" cy="295910"/>
            </a:xfrm>
            <a:custGeom>
              <a:avLst/>
              <a:gdLst/>
              <a:ahLst/>
              <a:cxnLst/>
              <a:rect l="l" t="t" r="r" b="b"/>
              <a:pathLst>
                <a:path w="449579" h="295910">
                  <a:moveTo>
                    <a:pt x="44958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295656"/>
                  </a:lnTo>
                  <a:lnTo>
                    <a:pt x="5080" y="295656"/>
                  </a:lnTo>
                  <a:lnTo>
                    <a:pt x="5080" y="3048"/>
                  </a:lnTo>
                  <a:lnTo>
                    <a:pt x="449580" y="3048"/>
                  </a:lnTo>
                  <a:lnTo>
                    <a:pt x="449580" y="0"/>
                  </a:lnTo>
                  <a:close/>
                </a:path>
              </a:pathLst>
            </a:custGeom>
            <a:solidFill>
              <a:srgbClr val="7546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6" name="object 1006"/>
            <p:cNvSpPr/>
            <p:nvPr/>
          </p:nvSpPr>
          <p:spPr>
            <a:xfrm>
              <a:off x="3471671" y="5301996"/>
              <a:ext cx="454659" cy="300355"/>
            </a:xfrm>
            <a:custGeom>
              <a:avLst/>
              <a:gdLst/>
              <a:ahLst/>
              <a:cxnLst/>
              <a:rect l="l" t="t" r="r" b="b"/>
              <a:pathLst>
                <a:path w="454660" h="300354">
                  <a:moveTo>
                    <a:pt x="0" y="300227"/>
                  </a:moveTo>
                  <a:lnTo>
                    <a:pt x="0" y="0"/>
                  </a:lnTo>
                  <a:lnTo>
                    <a:pt x="454151" y="0"/>
                  </a:lnTo>
                  <a:lnTo>
                    <a:pt x="454151" y="300227"/>
                  </a:lnTo>
                  <a:lnTo>
                    <a:pt x="0" y="300227"/>
                  </a:lnTo>
                  <a:close/>
                </a:path>
              </a:pathLst>
            </a:custGeom>
            <a:solidFill>
              <a:srgbClr val="6B0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7" name="object 1007"/>
            <p:cNvSpPr/>
            <p:nvPr/>
          </p:nvSpPr>
          <p:spPr>
            <a:xfrm>
              <a:off x="3467100" y="5305044"/>
              <a:ext cx="6350" cy="294640"/>
            </a:xfrm>
            <a:custGeom>
              <a:avLst/>
              <a:gdLst/>
              <a:ahLst/>
              <a:cxnLst/>
              <a:rect l="l" t="t" r="r" b="b"/>
              <a:pathLst>
                <a:path w="6350" h="294639">
                  <a:moveTo>
                    <a:pt x="0" y="294132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294132"/>
                  </a:lnTo>
                  <a:lnTo>
                    <a:pt x="0" y="294132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8" name="object 1008"/>
            <p:cNvSpPr/>
            <p:nvPr/>
          </p:nvSpPr>
          <p:spPr>
            <a:xfrm>
              <a:off x="3467100" y="5297423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6096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A88E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9" name="object 1009"/>
            <p:cNvSpPr/>
            <p:nvPr/>
          </p:nvSpPr>
          <p:spPr>
            <a:xfrm>
              <a:off x="3467100" y="5301996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1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997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0" name="object 1010"/>
            <p:cNvSpPr/>
            <p:nvPr/>
          </p:nvSpPr>
          <p:spPr>
            <a:xfrm>
              <a:off x="3471671" y="5297423"/>
              <a:ext cx="449580" cy="6350"/>
            </a:xfrm>
            <a:custGeom>
              <a:avLst/>
              <a:gdLst/>
              <a:ahLst/>
              <a:cxnLst/>
              <a:rect l="l" t="t" r="r" b="b"/>
              <a:pathLst>
                <a:path w="449579" h="6350">
                  <a:moveTo>
                    <a:pt x="0" y="6096"/>
                  </a:moveTo>
                  <a:lnTo>
                    <a:pt x="0" y="0"/>
                  </a:lnTo>
                  <a:lnTo>
                    <a:pt x="449580" y="0"/>
                  </a:lnTo>
                  <a:lnTo>
                    <a:pt x="449580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1" name="object 1011"/>
            <p:cNvSpPr/>
            <p:nvPr/>
          </p:nvSpPr>
          <p:spPr>
            <a:xfrm>
              <a:off x="3471659" y="5301996"/>
              <a:ext cx="449580" cy="295910"/>
            </a:xfrm>
            <a:custGeom>
              <a:avLst/>
              <a:gdLst/>
              <a:ahLst/>
              <a:cxnLst/>
              <a:rect l="l" t="t" r="r" b="b"/>
              <a:pathLst>
                <a:path w="449579" h="295910">
                  <a:moveTo>
                    <a:pt x="44958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295656"/>
                  </a:lnTo>
                  <a:lnTo>
                    <a:pt x="5080" y="295656"/>
                  </a:lnTo>
                  <a:lnTo>
                    <a:pt x="5080" y="4572"/>
                  </a:lnTo>
                  <a:lnTo>
                    <a:pt x="449580" y="4572"/>
                  </a:lnTo>
                  <a:lnTo>
                    <a:pt x="449580" y="0"/>
                  </a:lnTo>
                  <a:close/>
                </a:path>
              </a:pathLst>
            </a:custGeom>
            <a:solidFill>
              <a:srgbClr val="7546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2" name="object 1012"/>
            <p:cNvSpPr/>
            <p:nvPr/>
          </p:nvSpPr>
          <p:spPr>
            <a:xfrm>
              <a:off x="3471671" y="5600699"/>
              <a:ext cx="454659" cy="302260"/>
            </a:xfrm>
            <a:custGeom>
              <a:avLst/>
              <a:gdLst/>
              <a:ahLst/>
              <a:cxnLst/>
              <a:rect l="l" t="t" r="r" b="b"/>
              <a:pathLst>
                <a:path w="454660" h="302260">
                  <a:moveTo>
                    <a:pt x="0" y="301751"/>
                  </a:moveTo>
                  <a:lnTo>
                    <a:pt x="0" y="0"/>
                  </a:lnTo>
                  <a:lnTo>
                    <a:pt x="454151" y="0"/>
                  </a:lnTo>
                  <a:lnTo>
                    <a:pt x="454151" y="301751"/>
                  </a:lnTo>
                  <a:lnTo>
                    <a:pt x="0" y="301751"/>
                  </a:lnTo>
                  <a:close/>
                </a:path>
              </a:pathLst>
            </a:custGeom>
            <a:solidFill>
              <a:srgbClr val="6B0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3" name="object 1013"/>
            <p:cNvSpPr/>
            <p:nvPr/>
          </p:nvSpPr>
          <p:spPr>
            <a:xfrm>
              <a:off x="3467100" y="5605271"/>
              <a:ext cx="6350" cy="292735"/>
            </a:xfrm>
            <a:custGeom>
              <a:avLst/>
              <a:gdLst/>
              <a:ahLst/>
              <a:cxnLst/>
              <a:rect l="l" t="t" r="r" b="b"/>
              <a:pathLst>
                <a:path w="6350" h="292735">
                  <a:moveTo>
                    <a:pt x="0" y="292608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292608"/>
                  </a:lnTo>
                  <a:lnTo>
                    <a:pt x="0" y="292608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4" name="object 1014"/>
            <p:cNvSpPr/>
            <p:nvPr/>
          </p:nvSpPr>
          <p:spPr>
            <a:xfrm>
              <a:off x="3467100" y="5597652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1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A88E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5" name="object 1015"/>
            <p:cNvSpPr/>
            <p:nvPr/>
          </p:nvSpPr>
          <p:spPr>
            <a:xfrm>
              <a:off x="3467100" y="5600699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6096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997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6" name="object 1016"/>
            <p:cNvSpPr/>
            <p:nvPr/>
          </p:nvSpPr>
          <p:spPr>
            <a:xfrm>
              <a:off x="3471671" y="5597652"/>
              <a:ext cx="449580" cy="5080"/>
            </a:xfrm>
            <a:custGeom>
              <a:avLst/>
              <a:gdLst/>
              <a:ahLst/>
              <a:cxnLst/>
              <a:rect l="l" t="t" r="r" b="b"/>
              <a:pathLst>
                <a:path w="449579" h="5079">
                  <a:moveTo>
                    <a:pt x="0" y="4571"/>
                  </a:moveTo>
                  <a:lnTo>
                    <a:pt x="0" y="0"/>
                  </a:lnTo>
                  <a:lnTo>
                    <a:pt x="449580" y="0"/>
                  </a:lnTo>
                  <a:lnTo>
                    <a:pt x="449580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7" name="object 1017"/>
            <p:cNvSpPr/>
            <p:nvPr/>
          </p:nvSpPr>
          <p:spPr>
            <a:xfrm>
              <a:off x="3471659" y="5602236"/>
              <a:ext cx="449580" cy="295910"/>
            </a:xfrm>
            <a:custGeom>
              <a:avLst/>
              <a:gdLst/>
              <a:ahLst/>
              <a:cxnLst/>
              <a:rect l="l" t="t" r="r" b="b"/>
              <a:pathLst>
                <a:path w="449579" h="295910">
                  <a:moveTo>
                    <a:pt x="44958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295656"/>
                  </a:lnTo>
                  <a:lnTo>
                    <a:pt x="5080" y="295656"/>
                  </a:lnTo>
                  <a:lnTo>
                    <a:pt x="5080" y="3048"/>
                  </a:lnTo>
                  <a:lnTo>
                    <a:pt x="449580" y="3048"/>
                  </a:lnTo>
                  <a:lnTo>
                    <a:pt x="449580" y="0"/>
                  </a:lnTo>
                  <a:close/>
                </a:path>
              </a:pathLst>
            </a:custGeom>
            <a:solidFill>
              <a:srgbClr val="7546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8" name="object 1018"/>
            <p:cNvSpPr/>
            <p:nvPr/>
          </p:nvSpPr>
          <p:spPr>
            <a:xfrm>
              <a:off x="3471671" y="5900928"/>
              <a:ext cx="454659" cy="300355"/>
            </a:xfrm>
            <a:custGeom>
              <a:avLst/>
              <a:gdLst/>
              <a:ahLst/>
              <a:cxnLst/>
              <a:rect l="l" t="t" r="r" b="b"/>
              <a:pathLst>
                <a:path w="454660" h="300354">
                  <a:moveTo>
                    <a:pt x="0" y="300227"/>
                  </a:moveTo>
                  <a:lnTo>
                    <a:pt x="0" y="0"/>
                  </a:lnTo>
                  <a:lnTo>
                    <a:pt x="454151" y="0"/>
                  </a:lnTo>
                  <a:lnTo>
                    <a:pt x="454151" y="300227"/>
                  </a:lnTo>
                  <a:lnTo>
                    <a:pt x="0" y="300227"/>
                  </a:lnTo>
                  <a:close/>
                </a:path>
              </a:pathLst>
            </a:custGeom>
            <a:solidFill>
              <a:srgbClr val="6B0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9" name="object 1019"/>
            <p:cNvSpPr/>
            <p:nvPr/>
          </p:nvSpPr>
          <p:spPr>
            <a:xfrm>
              <a:off x="3467100" y="5903976"/>
              <a:ext cx="6350" cy="294640"/>
            </a:xfrm>
            <a:custGeom>
              <a:avLst/>
              <a:gdLst/>
              <a:ahLst/>
              <a:cxnLst/>
              <a:rect l="l" t="t" r="r" b="b"/>
              <a:pathLst>
                <a:path w="6350" h="294639">
                  <a:moveTo>
                    <a:pt x="0" y="294131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294131"/>
                  </a:lnTo>
                  <a:lnTo>
                    <a:pt x="0" y="294131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0" name="object 1020"/>
            <p:cNvSpPr/>
            <p:nvPr/>
          </p:nvSpPr>
          <p:spPr>
            <a:xfrm>
              <a:off x="3467100" y="5896355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6096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A88E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1" name="object 1021"/>
            <p:cNvSpPr/>
            <p:nvPr/>
          </p:nvSpPr>
          <p:spPr>
            <a:xfrm>
              <a:off x="3467100" y="5900928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1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997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2" name="object 1022"/>
            <p:cNvSpPr/>
            <p:nvPr/>
          </p:nvSpPr>
          <p:spPr>
            <a:xfrm>
              <a:off x="3471671" y="5896355"/>
              <a:ext cx="449580" cy="6350"/>
            </a:xfrm>
            <a:custGeom>
              <a:avLst/>
              <a:gdLst/>
              <a:ahLst/>
              <a:cxnLst/>
              <a:rect l="l" t="t" r="r" b="b"/>
              <a:pathLst>
                <a:path w="449579" h="6350">
                  <a:moveTo>
                    <a:pt x="0" y="6096"/>
                  </a:moveTo>
                  <a:lnTo>
                    <a:pt x="0" y="0"/>
                  </a:lnTo>
                  <a:lnTo>
                    <a:pt x="449580" y="0"/>
                  </a:lnTo>
                  <a:lnTo>
                    <a:pt x="449580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3" name="object 1023"/>
            <p:cNvSpPr/>
            <p:nvPr/>
          </p:nvSpPr>
          <p:spPr>
            <a:xfrm>
              <a:off x="3471659" y="5900928"/>
              <a:ext cx="449580" cy="295910"/>
            </a:xfrm>
            <a:custGeom>
              <a:avLst/>
              <a:gdLst/>
              <a:ahLst/>
              <a:cxnLst/>
              <a:rect l="l" t="t" r="r" b="b"/>
              <a:pathLst>
                <a:path w="449579" h="295910">
                  <a:moveTo>
                    <a:pt x="44958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295656"/>
                  </a:lnTo>
                  <a:lnTo>
                    <a:pt x="5080" y="295656"/>
                  </a:lnTo>
                  <a:lnTo>
                    <a:pt x="5080" y="4572"/>
                  </a:lnTo>
                  <a:lnTo>
                    <a:pt x="449580" y="4572"/>
                  </a:lnTo>
                  <a:lnTo>
                    <a:pt x="449580" y="0"/>
                  </a:lnTo>
                  <a:close/>
                </a:path>
              </a:pathLst>
            </a:custGeom>
            <a:solidFill>
              <a:srgbClr val="7546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4" name="object 1024"/>
            <p:cNvSpPr/>
            <p:nvPr/>
          </p:nvSpPr>
          <p:spPr>
            <a:xfrm>
              <a:off x="3471671" y="6199631"/>
              <a:ext cx="454659" cy="302260"/>
            </a:xfrm>
            <a:custGeom>
              <a:avLst/>
              <a:gdLst/>
              <a:ahLst/>
              <a:cxnLst/>
              <a:rect l="l" t="t" r="r" b="b"/>
              <a:pathLst>
                <a:path w="454660" h="302260">
                  <a:moveTo>
                    <a:pt x="0" y="301751"/>
                  </a:moveTo>
                  <a:lnTo>
                    <a:pt x="0" y="0"/>
                  </a:lnTo>
                  <a:lnTo>
                    <a:pt x="454151" y="0"/>
                  </a:lnTo>
                  <a:lnTo>
                    <a:pt x="454151" y="301751"/>
                  </a:lnTo>
                  <a:lnTo>
                    <a:pt x="0" y="301751"/>
                  </a:lnTo>
                  <a:close/>
                </a:path>
              </a:pathLst>
            </a:custGeom>
            <a:solidFill>
              <a:srgbClr val="6B0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5" name="object 1025"/>
            <p:cNvSpPr/>
            <p:nvPr/>
          </p:nvSpPr>
          <p:spPr>
            <a:xfrm>
              <a:off x="3468623" y="6204203"/>
              <a:ext cx="3175" cy="295910"/>
            </a:xfrm>
            <a:custGeom>
              <a:avLst/>
              <a:gdLst/>
              <a:ahLst/>
              <a:cxnLst/>
              <a:rect l="l" t="t" r="r" b="b"/>
              <a:pathLst>
                <a:path w="3175" h="295910">
                  <a:moveTo>
                    <a:pt x="0" y="295656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295656"/>
                  </a:lnTo>
                  <a:lnTo>
                    <a:pt x="0" y="295656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6" name="object 1026"/>
            <p:cNvSpPr/>
            <p:nvPr/>
          </p:nvSpPr>
          <p:spPr>
            <a:xfrm>
              <a:off x="3468623" y="6196584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79">
                  <a:moveTo>
                    <a:pt x="3048" y="4571"/>
                  </a:moveTo>
                  <a:lnTo>
                    <a:pt x="0" y="4571"/>
                  </a:lnTo>
                  <a:lnTo>
                    <a:pt x="0" y="0"/>
                  </a:lnTo>
                  <a:lnTo>
                    <a:pt x="3048" y="0"/>
                  </a:lnTo>
                  <a:lnTo>
                    <a:pt x="3048" y="4571"/>
                  </a:lnTo>
                  <a:close/>
                </a:path>
              </a:pathLst>
            </a:custGeom>
            <a:solidFill>
              <a:srgbClr val="A88E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7" name="object 1027"/>
            <p:cNvSpPr/>
            <p:nvPr/>
          </p:nvSpPr>
          <p:spPr>
            <a:xfrm>
              <a:off x="3468623" y="6201155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3048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3048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997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8" name="object 1028"/>
            <p:cNvSpPr/>
            <p:nvPr/>
          </p:nvSpPr>
          <p:spPr>
            <a:xfrm>
              <a:off x="3471671" y="6196584"/>
              <a:ext cx="449580" cy="5080"/>
            </a:xfrm>
            <a:custGeom>
              <a:avLst/>
              <a:gdLst/>
              <a:ahLst/>
              <a:cxnLst/>
              <a:rect l="l" t="t" r="r" b="b"/>
              <a:pathLst>
                <a:path w="449579" h="5079">
                  <a:moveTo>
                    <a:pt x="0" y="4571"/>
                  </a:moveTo>
                  <a:lnTo>
                    <a:pt x="0" y="0"/>
                  </a:lnTo>
                  <a:lnTo>
                    <a:pt x="449580" y="0"/>
                  </a:lnTo>
                  <a:lnTo>
                    <a:pt x="449580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9" name="object 1029"/>
            <p:cNvSpPr/>
            <p:nvPr/>
          </p:nvSpPr>
          <p:spPr>
            <a:xfrm>
              <a:off x="3471659" y="6201168"/>
              <a:ext cx="449580" cy="299085"/>
            </a:xfrm>
            <a:custGeom>
              <a:avLst/>
              <a:gdLst/>
              <a:ahLst/>
              <a:cxnLst/>
              <a:rect l="l" t="t" r="r" b="b"/>
              <a:pathLst>
                <a:path w="449579" h="299085">
                  <a:moveTo>
                    <a:pt x="44958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298704"/>
                  </a:lnTo>
                  <a:lnTo>
                    <a:pt x="4572" y="298704"/>
                  </a:lnTo>
                  <a:lnTo>
                    <a:pt x="5080" y="298704"/>
                  </a:lnTo>
                  <a:lnTo>
                    <a:pt x="449580" y="298704"/>
                  </a:lnTo>
                  <a:lnTo>
                    <a:pt x="449580" y="295656"/>
                  </a:lnTo>
                  <a:lnTo>
                    <a:pt x="5080" y="295656"/>
                  </a:lnTo>
                  <a:lnTo>
                    <a:pt x="5080" y="3048"/>
                  </a:lnTo>
                  <a:lnTo>
                    <a:pt x="449580" y="3048"/>
                  </a:lnTo>
                  <a:lnTo>
                    <a:pt x="449580" y="0"/>
                  </a:lnTo>
                  <a:close/>
                </a:path>
              </a:pathLst>
            </a:custGeom>
            <a:solidFill>
              <a:srgbClr val="7546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0" name="object 1030"/>
            <p:cNvSpPr/>
            <p:nvPr/>
          </p:nvSpPr>
          <p:spPr>
            <a:xfrm>
              <a:off x="3924300" y="5001767"/>
              <a:ext cx="454659" cy="302260"/>
            </a:xfrm>
            <a:custGeom>
              <a:avLst/>
              <a:gdLst/>
              <a:ahLst/>
              <a:cxnLst/>
              <a:rect l="l" t="t" r="r" b="b"/>
              <a:pathLst>
                <a:path w="454660" h="302260">
                  <a:moveTo>
                    <a:pt x="0" y="301751"/>
                  </a:moveTo>
                  <a:lnTo>
                    <a:pt x="0" y="0"/>
                  </a:lnTo>
                  <a:lnTo>
                    <a:pt x="454151" y="0"/>
                  </a:lnTo>
                  <a:lnTo>
                    <a:pt x="454151" y="301751"/>
                  </a:lnTo>
                  <a:lnTo>
                    <a:pt x="0" y="301751"/>
                  </a:lnTo>
                  <a:close/>
                </a:path>
              </a:pathLst>
            </a:custGeom>
            <a:solidFill>
              <a:srgbClr val="6B0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1" name="object 1031"/>
            <p:cNvSpPr/>
            <p:nvPr/>
          </p:nvSpPr>
          <p:spPr>
            <a:xfrm>
              <a:off x="3927347" y="4998719"/>
              <a:ext cx="204470" cy="5080"/>
            </a:xfrm>
            <a:custGeom>
              <a:avLst/>
              <a:gdLst/>
              <a:ahLst/>
              <a:cxnLst/>
              <a:rect l="l" t="t" r="r" b="b"/>
              <a:pathLst>
                <a:path w="204470" h="5079">
                  <a:moveTo>
                    <a:pt x="0" y="4572"/>
                  </a:moveTo>
                  <a:lnTo>
                    <a:pt x="0" y="0"/>
                  </a:lnTo>
                  <a:lnTo>
                    <a:pt x="204216" y="0"/>
                  </a:lnTo>
                  <a:lnTo>
                    <a:pt x="204216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2" name="object 1032"/>
            <p:cNvSpPr/>
            <p:nvPr/>
          </p:nvSpPr>
          <p:spPr>
            <a:xfrm>
              <a:off x="4130039" y="4998719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2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7E7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3" name="object 1033"/>
            <p:cNvSpPr/>
            <p:nvPr/>
          </p:nvSpPr>
          <p:spPr>
            <a:xfrm>
              <a:off x="4135120" y="5000256"/>
              <a:ext cx="238760" cy="3175"/>
            </a:xfrm>
            <a:custGeom>
              <a:avLst/>
              <a:gdLst/>
              <a:ahLst/>
              <a:cxnLst/>
              <a:rect l="l" t="t" r="r" b="b"/>
              <a:pathLst>
                <a:path w="238760" h="3175">
                  <a:moveTo>
                    <a:pt x="23876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238760" y="3048"/>
                  </a:lnTo>
                  <a:lnTo>
                    <a:pt x="238760" y="0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4" name="object 1034"/>
            <p:cNvSpPr/>
            <p:nvPr/>
          </p:nvSpPr>
          <p:spPr>
            <a:xfrm>
              <a:off x="3921251" y="5000244"/>
              <a:ext cx="7620" cy="3175"/>
            </a:xfrm>
            <a:custGeom>
              <a:avLst/>
              <a:gdLst/>
              <a:ahLst/>
              <a:cxnLst/>
              <a:rect l="l" t="t" r="r" b="b"/>
              <a:pathLst>
                <a:path w="7620" h="3175">
                  <a:moveTo>
                    <a:pt x="7619" y="3048"/>
                  </a:moveTo>
                  <a:lnTo>
                    <a:pt x="0" y="3048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3048"/>
                  </a:lnTo>
                  <a:close/>
                </a:path>
              </a:pathLst>
            </a:custGeom>
            <a:solidFill>
              <a:srgbClr val="7E7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5" name="object 1035"/>
            <p:cNvSpPr/>
            <p:nvPr/>
          </p:nvSpPr>
          <p:spPr>
            <a:xfrm>
              <a:off x="3921251" y="5003292"/>
              <a:ext cx="3175" cy="295910"/>
            </a:xfrm>
            <a:custGeom>
              <a:avLst/>
              <a:gdLst/>
              <a:ahLst/>
              <a:cxnLst/>
              <a:rect l="l" t="t" r="r" b="b"/>
              <a:pathLst>
                <a:path w="3175" h="295910">
                  <a:moveTo>
                    <a:pt x="0" y="295655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295655"/>
                  </a:lnTo>
                  <a:lnTo>
                    <a:pt x="0" y="295655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6" name="object 1036"/>
            <p:cNvSpPr/>
            <p:nvPr/>
          </p:nvSpPr>
          <p:spPr>
            <a:xfrm>
              <a:off x="3924300" y="5003304"/>
              <a:ext cx="449580" cy="295910"/>
            </a:xfrm>
            <a:custGeom>
              <a:avLst/>
              <a:gdLst/>
              <a:ahLst/>
              <a:cxnLst/>
              <a:rect l="l" t="t" r="r" b="b"/>
              <a:pathLst>
                <a:path w="449579" h="295910">
                  <a:moveTo>
                    <a:pt x="44958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295656"/>
                  </a:lnTo>
                  <a:lnTo>
                    <a:pt x="5080" y="295656"/>
                  </a:lnTo>
                  <a:lnTo>
                    <a:pt x="5080" y="3048"/>
                  </a:lnTo>
                  <a:lnTo>
                    <a:pt x="449580" y="3048"/>
                  </a:lnTo>
                  <a:lnTo>
                    <a:pt x="449580" y="0"/>
                  </a:lnTo>
                  <a:close/>
                </a:path>
              </a:pathLst>
            </a:custGeom>
            <a:solidFill>
              <a:srgbClr val="7546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7" name="object 1037"/>
            <p:cNvSpPr/>
            <p:nvPr/>
          </p:nvSpPr>
          <p:spPr>
            <a:xfrm>
              <a:off x="3924300" y="5301996"/>
              <a:ext cx="454659" cy="300355"/>
            </a:xfrm>
            <a:custGeom>
              <a:avLst/>
              <a:gdLst/>
              <a:ahLst/>
              <a:cxnLst/>
              <a:rect l="l" t="t" r="r" b="b"/>
              <a:pathLst>
                <a:path w="454660" h="300354">
                  <a:moveTo>
                    <a:pt x="0" y="300227"/>
                  </a:moveTo>
                  <a:lnTo>
                    <a:pt x="0" y="0"/>
                  </a:lnTo>
                  <a:lnTo>
                    <a:pt x="454151" y="0"/>
                  </a:lnTo>
                  <a:lnTo>
                    <a:pt x="454151" y="300227"/>
                  </a:lnTo>
                  <a:lnTo>
                    <a:pt x="0" y="300227"/>
                  </a:lnTo>
                  <a:close/>
                </a:path>
              </a:pathLst>
            </a:custGeom>
            <a:solidFill>
              <a:srgbClr val="6B0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8" name="object 1038"/>
            <p:cNvSpPr/>
            <p:nvPr/>
          </p:nvSpPr>
          <p:spPr>
            <a:xfrm>
              <a:off x="3919728" y="5305044"/>
              <a:ext cx="6350" cy="294640"/>
            </a:xfrm>
            <a:custGeom>
              <a:avLst/>
              <a:gdLst/>
              <a:ahLst/>
              <a:cxnLst/>
              <a:rect l="l" t="t" r="r" b="b"/>
              <a:pathLst>
                <a:path w="6350" h="294639">
                  <a:moveTo>
                    <a:pt x="0" y="294132"/>
                  </a:moveTo>
                  <a:lnTo>
                    <a:pt x="0" y="0"/>
                  </a:lnTo>
                  <a:lnTo>
                    <a:pt x="6095" y="0"/>
                  </a:lnTo>
                  <a:lnTo>
                    <a:pt x="6095" y="294132"/>
                  </a:lnTo>
                  <a:lnTo>
                    <a:pt x="0" y="294132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9" name="object 1039"/>
            <p:cNvSpPr/>
            <p:nvPr/>
          </p:nvSpPr>
          <p:spPr>
            <a:xfrm>
              <a:off x="3919728" y="5297423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6096"/>
                  </a:moveTo>
                  <a:lnTo>
                    <a:pt x="0" y="0"/>
                  </a:lnTo>
                  <a:lnTo>
                    <a:pt x="6095" y="0"/>
                  </a:lnTo>
                  <a:lnTo>
                    <a:pt x="6095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A88E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0" name="object 1040"/>
            <p:cNvSpPr/>
            <p:nvPr/>
          </p:nvSpPr>
          <p:spPr>
            <a:xfrm>
              <a:off x="3919728" y="5301996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1"/>
                  </a:moveTo>
                  <a:lnTo>
                    <a:pt x="0" y="0"/>
                  </a:lnTo>
                  <a:lnTo>
                    <a:pt x="6095" y="0"/>
                  </a:lnTo>
                  <a:lnTo>
                    <a:pt x="6095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997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1" name="object 1041"/>
            <p:cNvSpPr/>
            <p:nvPr/>
          </p:nvSpPr>
          <p:spPr>
            <a:xfrm>
              <a:off x="3924300" y="5297423"/>
              <a:ext cx="449580" cy="6350"/>
            </a:xfrm>
            <a:custGeom>
              <a:avLst/>
              <a:gdLst/>
              <a:ahLst/>
              <a:cxnLst/>
              <a:rect l="l" t="t" r="r" b="b"/>
              <a:pathLst>
                <a:path w="449579" h="6350">
                  <a:moveTo>
                    <a:pt x="0" y="6096"/>
                  </a:moveTo>
                  <a:lnTo>
                    <a:pt x="0" y="0"/>
                  </a:lnTo>
                  <a:lnTo>
                    <a:pt x="449580" y="0"/>
                  </a:lnTo>
                  <a:lnTo>
                    <a:pt x="449580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2" name="object 1042"/>
            <p:cNvSpPr/>
            <p:nvPr/>
          </p:nvSpPr>
          <p:spPr>
            <a:xfrm>
              <a:off x="3924300" y="5301996"/>
              <a:ext cx="449580" cy="295910"/>
            </a:xfrm>
            <a:custGeom>
              <a:avLst/>
              <a:gdLst/>
              <a:ahLst/>
              <a:cxnLst/>
              <a:rect l="l" t="t" r="r" b="b"/>
              <a:pathLst>
                <a:path w="449579" h="295910">
                  <a:moveTo>
                    <a:pt x="44958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295656"/>
                  </a:lnTo>
                  <a:lnTo>
                    <a:pt x="5080" y="295656"/>
                  </a:lnTo>
                  <a:lnTo>
                    <a:pt x="5080" y="4572"/>
                  </a:lnTo>
                  <a:lnTo>
                    <a:pt x="449580" y="4572"/>
                  </a:lnTo>
                  <a:lnTo>
                    <a:pt x="449580" y="0"/>
                  </a:lnTo>
                  <a:close/>
                </a:path>
              </a:pathLst>
            </a:custGeom>
            <a:solidFill>
              <a:srgbClr val="7546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3" name="object 1043"/>
            <p:cNvSpPr/>
            <p:nvPr/>
          </p:nvSpPr>
          <p:spPr>
            <a:xfrm>
              <a:off x="3924300" y="5600699"/>
              <a:ext cx="454659" cy="302260"/>
            </a:xfrm>
            <a:custGeom>
              <a:avLst/>
              <a:gdLst/>
              <a:ahLst/>
              <a:cxnLst/>
              <a:rect l="l" t="t" r="r" b="b"/>
              <a:pathLst>
                <a:path w="454660" h="302260">
                  <a:moveTo>
                    <a:pt x="0" y="301751"/>
                  </a:moveTo>
                  <a:lnTo>
                    <a:pt x="0" y="0"/>
                  </a:lnTo>
                  <a:lnTo>
                    <a:pt x="454151" y="0"/>
                  </a:lnTo>
                  <a:lnTo>
                    <a:pt x="454151" y="301751"/>
                  </a:lnTo>
                  <a:lnTo>
                    <a:pt x="0" y="301751"/>
                  </a:lnTo>
                  <a:close/>
                </a:path>
              </a:pathLst>
            </a:custGeom>
            <a:solidFill>
              <a:srgbClr val="6B0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4" name="object 1044"/>
            <p:cNvSpPr/>
            <p:nvPr/>
          </p:nvSpPr>
          <p:spPr>
            <a:xfrm>
              <a:off x="3919728" y="5605271"/>
              <a:ext cx="6350" cy="292735"/>
            </a:xfrm>
            <a:custGeom>
              <a:avLst/>
              <a:gdLst/>
              <a:ahLst/>
              <a:cxnLst/>
              <a:rect l="l" t="t" r="r" b="b"/>
              <a:pathLst>
                <a:path w="6350" h="292735">
                  <a:moveTo>
                    <a:pt x="0" y="292608"/>
                  </a:moveTo>
                  <a:lnTo>
                    <a:pt x="0" y="0"/>
                  </a:lnTo>
                  <a:lnTo>
                    <a:pt x="6095" y="0"/>
                  </a:lnTo>
                  <a:lnTo>
                    <a:pt x="6095" y="292608"/>
                  </a:lnTo>
                  <a:lnTo>
                    <a:pt x="0" y="292608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5" name="object 1045"/>
            <p:cNvSpPr/>
            <p:nvPr/>
          </p:nvSpPr>
          <p:spPr>
            <a:xfrm>
              <a:off x="3919728" y="5597652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1"/>
                  </a:moveTo>
                  <a:lnTo>
                    <a:pt x="0" y="0"/>
                  </a:lnTo>
                  <a:lnTo>
                    <a:pt x="6095" y="0"/>
                  </a:lnTo>
                  <a:lnTo>
                    <a:pt x="6095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A88E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6" name="object 1046"/>
            <p:cNvSpPr/>
            <p:nvPr/>
          </p:nvSpPr>
          <p:spPr>
            <a:xfrm>
              <a:off x="3919728" y="5600699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6096"/>
                  </a:moveTo>
                  <a:lnTo>
                    <a:pt x="0" y="0"/>
                  </a:lnTo>
                  <a:lnTo>
                    <a:pt x="6095" y="0"/>
                  </a:lnTo>
                  <a:lnTo>
                    <a:pt x="6095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997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7" name="object 1047"/>
            <p:cNvSpPr/>
            <p:nvPr/>
          </p:nvSpPr>
          <p:spPr>
            <a:xfrm>
              <a:off x="3924300" y="5597652"/>
              <a:ext cx="449580" cy="5080"/>
            </a:xfrm>
            <a:custGeom>
              <a:avLst/>
              <a:gdLst/>
              <a:ahLst/>
              <a:cxnLst/>
              <a:rect l="l" t="t" r="r" b="b"/>
              <a:pathLst>
                <a:path w="449579" h="5079">
                  <a:moveTo>
                    <a:pt x="0" y="4571"/>
                  </a:moveTo>
                  <a:lnTo>
                    <a:pt x="0" y="0"/>
                  </a:lnTo>
                  <a:lnTo>
                    <a:pt x="449580" y="0"/>
                  </a:lnTo>
                  <a:lnTo>
                    <a:pt x="449580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8" name="object 1048"/>
            <p:cNvSpPr/>
            <p:nvPr/>
          </p:nvSpPr>
          <p:spPr>
            <a:xfrm>
              <a:off x="3924300" y="5602236"/>
              <a:ext cx="449580" cy="295910"/>
            </a:xfrm>
            <a:custGeom>
              <a:avLst/>
              <a:gdLst/>
              <a:ahLst/>
              <a:cxnLst/>
              <a:rect l="l" t="t" r="r" b="b"/>
              <a:pathLst>
                <a:path w="449579" h="295910">
                  <a:moveTo>
                    <a:pt x="44958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295656"/>
                  </a:lnTo>
                  <a:lnTo>
                    <a:pt x="5080" y="295656"/>
                  </a:lnTo>
                  <a:lnTo>
                    <a:pt x="5080" y="3048"/>
                  </a:lnTo>
                  <a:lnTo>
                    <a:pt x="449580" y="3048"/>
                  </a:lnTo>
                  <a:lnTo>
                    <a:pt x="449580" y="0"/>
                  </a:lnTo>
                  <a:close/>
                </a:path>
              </a:pathLst>
            </a:custGeom>
            <a:solidFill>
              <a:srgbClr val="7546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9" name="object 1049"/>
            <p:cNvSpPr/>
            <p:nvPr/>
          </p:nvSpPr>
          <p:spPr>
            <a:xfrm>
              <a:off x="3924300" y="5900928"/>
              <a:ext cx="454659" cy="300355"/>
            </a:xfrm>
            <a:custGeom>
              <a:avLst/>
              <a:gdLst/>
              <a:ahLst/>
              <a:cxnLst/>
              <a:rect l="l" t="t" r="r" b="b"/>
              <a:pathLst>
                <a:path w="454660" h="300354">
                  <a:moveTo>
                    <a:pt x="0" y="300227"/>
                  </a:moveTo>
                  <a:lnTo>
                    <a:pt x="0" y="0"/>
                  </a:lnTo>
                  <a:lnTo>
                    <a:pt x="454151" y="0"/>
                  </a:lnTo>
                  <a:lnTo>
                    <a:pt x="454151" y="300227"/>
                  </a:lnTo>
                  <a:lnTo>
                    <a:pt x="0" y="300227"/>
                  </a:lnTo>
                  <a:close/>
                </a:path>
              </a:pathLst>
            </a:custGeom>
            <a:solidFill>
              <a:srgbClr val="6B0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0" name="object 1050"/>
            <p:cNvSpPr/>
            <p:nvPr/>
          </p:nvSpPr>
          <p:spPr>
            <a:xfrm>
              <a:off x="3919728" y="5903976"/>
              <a:ext cx="6350" cy="294640"/>
            </a:xfrm>
            <a:custGeom>
              <a:avLst/>
              <a:gdLst/>
              <a:ahLst/>
              <a:cxnLst/>
              <a:rect l="l" t="t" r="r" b="b"/>
              <a:pathLst>
                <a:path w="6350" h="294639">
                  <a:moveTo>
                    <a:pt x="0" y="294131"/>
                  </a:moveTo>
                  <a:lnTo>
                    <a:pt x="0" y="0"/>
                  </a:lnTo>
                  <a:lnTo>
                    <a:pt x="6095" y="0"/>
                  </a:lnTo>
                  <a:lnTo>
                    <a:pt x="6095" y="294131"/>
                  </a:lnTo>
                  <a:lnTo>
                    <a:pt x="0" y="294131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1" name="object 1051"/>
            <p:cNvSpPr/>
            <p:nvPr/>
          </p:nvSpPr>
          <p:spPr>
            <a:xfrm>
              <a:off x="3919728" y="5896355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6096"/>
                  </a:moveTo>
                  <a:lnTo>
                    <a:pt x="0" y="0"/>
                  </a:lnTo>
                  <a:lnTo>
                    <a:pt x="6095" y="0"/>
                  </a:lnTo>
                  <a:lnTo>
                    <a:pt x="6095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A88E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2" name="object 1052"/>
            <p:cNvSpPr/>
            <p:nvPr/>
          </p:nvSpPr>
          <p:spPr>
            <a:xfrm>
              <a:off x="3919728" y="5900928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1"/>
                  </a:moveTo>
                  <a:lnTo>
                    <a:pt x="0" y="0"/>
                  </a:lnTo>
                  <a:lnTo>
                    <a:pt x="6095" y="0"/>
                  </a:lnTo>
                  <a:lnTo>
                    <a:pt x="6095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997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3" name="object 1053"/>
            <p:cNvSpPr/>
            <p:nvPr/>
          </p:nvSpPr>
          <p:spPr>
            <a:xfrm>
              <a:off x="3924300" y="5896355"/>
              <a:ext cx="449580" cy="6350"/>
            </a:xfrm>
            <a:custGeom>
              <a:avLst/>
              <a:gdLst/>
              <a:ahLst/>
              <a:cxnLst/>
              <a:rect l="l" t="t" r="r" b="b"/>
              <a:pathLst>
                <a:path w="449579" h="6350">
                  <a:moveTo>
                    <a:pt x="0" y="6096"/>
                  </a:moveTo>
                  <a:lnTo>
                    <a:pt x="0" y="0"/>
                  </a:lnTo>
                  <a:lnTo>
                    <a:pt x="449580" y="0"/>
                  </a:lnTo>
                  <a:lnTo>
                    <a:pt x="449580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4" name="object 1054"/>
            <p:cNvSpPr/>
            <p:nvPr/>
          </p:nvSpPr>
          <p:spPr>
            <a:xfrm>
              <a:off x="3924300" y="5900928"/>
              <a:ext cx="449580" cy="295910"/>
            </a:xfrm>
            <a:custGeom>
              <a:avLst/>
              <a:gdLst/>
              <a:ahLst/>
              <a:cxnLst/>
              <a:rect l="l" t="t" r="r" b="b"/>
              <a:pathLst>
                <a:path w="449579" h="295910">
                  <a:moveTo>
                    <a:pt x="44958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295656"/>
                  </a:lnTo>
                  <a:lnTo>
                    <a:pt x="5080" y="295656"/>
                  </a:lnTo>
                  <a:lnTo>
                    <a:pt x="5080" y="4572"/>
                  </a:lnTo>
                  <a:lnTo>
                    <a:pt x="449580" y="4572"/>
                  </a:lnTo>
                  <a:lnTo>
                    <a:pt x="449580" y="0"/>
                  </a:lnTo>
                  <a:close/>
                </a:path>
              </a:pathLst>
            </a:custGeom>
            <a:solidFill>
              <a:srgbClr val="7546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5" name="object 1055"/>
            <p:cNvSpPr/>
            <p:nvPr/>
          </p:nvSpPr>
          <p:spPr>
            <a:xfrm>
              <a:off x="3924300" y="6199631"/>
              <a:ext cx="454659" cy="302260"/>
            </a:xfrm>
            <a:custGeom>
              <a:avLst/>
              <a:gdLst/>
              <a:ahLst/>
              <a:cxnLst/>
              <a:rect l="l" t="t" r="r" b="b"/>
              <a:pathLst>
                <a:path w="454660" h="302260">
                  <a:moveTo>
                    <a:pt x="0" y="301751"/>
                  </a:moveTo>
                  <a:lnTo>
                    <a:pt x="0" y="0"/>
                  </a:lnTo>
                  <a:lnTo>
                    <a:pt x="454151" y="0"/>
                  </a:lnTo>
                  <a:lnTo>
                    <a:pt x="454151" y="301751"/>
                  </a:lnTo>
                  <a:lnTo>
                    <a:pt x="0" y="301751"/>
                  </a:lnTo>
                  <a:close/>
                </a:path>
              </a:pathLst>
            </a:custGeom>
            <a:solidFill>
              <a:srgbClr val="6B0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6" name="object 1056"/>
            <p:cNvSpPr/>
            <p:nvPr/>
          </p:nvSpPr>
          <p:spPr>
            <a:xfrm>
              <a:off x="3921251" y="6204203"/>
              <a:ext cx="3175" cy="295910"/>
            </a:xfrm>
            <a:custGeom>
              <a:avLst/>
              <a:gdLst/>
              <a:ahLst/>
              <a:cxnLst/>
              <a:rect l="l" t="t" r="r" b="b"/>
              <a:pathLst>
                <a:path w="3175" h="295910">
                  <a:moveTo>
                    <a:pt x="0" y="295656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295656"/>
                  </a:lnTo>
                  <a:lnTo>
                    <a:pt x="0" y="295656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7" name="object 1057"/>
            <p:cNvSpPr/>
            <p:nvPr/>
          </p:nvSpPr>
          <p:spPr>
            <a:xfrm>
              <a:off x="3921251" y="6196584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79">
                  <a:moveTo>
                    <a:pt x="3048" y="4571"/>
                  </a:moveTo>
                  <a:lnTo>
                    <a:pt x="0" y="4571"/>
                  </a:lnTo>
                  <a:lnTo>
                    <a:pt x="0" y="0"/>
                  </a:lnTo>
                  <a:lnTo>
                    <a:pt x="3048" y="0"/>
                  </a:lnTo>
                  <a:lnTo>
                    <a:pt x="3048" y="4571"/>
                  </a:lnTo>
                  <a:close/>
                </a:path>
              </a:pathLst>
            </a:custGeom>
            <a:solidFill>
              <a:srgbClr val="A88E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8" name="object 1058"/>
            <p:cNvSpPr/>
            <p:nvPr/>
          </p:nvSpPr>
          <p:spPr>
            <a:xfrm>
              <a:off x="3921251" y="6201155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3048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3048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997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9" name="object 1059"/>
            <p:cNvSpPr/>
            <p:nvPr/>
          </p:nvSpPr>
          <p:spPr>
            <a:xfrm>
              <a:off x="3924300" y="6196584"/>
              <a:ext cx="449580" cy="5080"/>
            </a:xfrm>
            <a:custGeom>
              <a:avLst/>
              <a:gdLst/>
              <a:ahLst/>
              <a:cxnLst/>
              <a:rect l="l" t="t" r="r" b="b"/>
              <a:pathLst>
                <a:path w="449579" h="5079">
                  <a:moveTo>
                    <a:pt x="0" y="4571"/>
                  </a:moveTo>
                  <a:lnTo>
                    <a:pt x="0" y="0"/>
                  </a:lnTo>
                  <a:lnTo>
                    <a:pt x="449580" y="0"/>
                  </a:lnTo>
                  <a:lnTo>
                    <a:pt x="449580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0" name="object 1060"/>
            <p:cNvSpPr/>
            <p:nvPr/>
          </p:nvSpPr>
          <p:spPr>
            <a:xfrm>
              <a:off x="3924300" y="6201168"/>
              <a:ext cx="449580" cy="299085"/>
            </a:xfrm>
            <a:custGeom>
              <a:avLst/>
              <a:gdLst/>
              <a:ahLst/>
              <a:cxnLst/>
              <a:rect l="l" t="t" r="r" b="b"/>
              <a:pathLst>
                <a:path w="449579" h="299085">
                  <a:moveTo>
                    <a:pt x="44958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298704"/>
                  </a:lnTo>
                  <a:lnTo>
                    <a:pt x="4572" y="298704"/>
                  </a:lnTo>
                  <a:lnTo>
                    <a:pt x="5080" y="298704"/>
                  </a:lnTo>
                  <a:lnTo>
                    <a:pt x="449580" y="298704"/>
                  </a:lnTo>
                  <a:lnTo>
                    <a:pt x="449580" y="295656"/>
                  </a:lnTo>
                  <a:lnTo>
                    <a:pt x="5080" y="295656"/>
                  </a:lnTo>
                  <a:lnTo>
                    <a:pt x="5080" y="3048"/>
                  </a:lnTo>
                  <a:lnTo>
                    <a:pt x="449580" y="3048"/>
                  </a:lnTo>
                  <a:lnTo>
                    <a:pt x="449580" y="0"/>
                  </a:lnTo>
                  <a:close/>
                </a:path>
              </a:pathLst>
            </a:custGeom>
            <a:solidFill>
              <a:srgbClr val="7546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1" name="object 1061"/>
            <p:cNvSpPr/>
            <p:nvPr/>
          </p:nvSpPr>
          <p:spPr>
            <a:xfrm>
              <a:off x="4376928" y="5001767"/>
              <a:ext cx="454659" cy="302260"/>
            </a:xfrm>
            <a:custGeom>
              <a:avLst/>
              <a:gdLst/>
              <a:ahLst/>
              <a:cxnLst/>
              <a:rect l="l" t="t" r="r" b="b"/>
              <a:pathLst>
                <a:path w="454660" h="302260">
                  <a:moveTo>
                    <a:pt x="0" y="301751"/>
                  </a:moveTo>
                  <a:lnTo>
                    <a:pt x="0" y="0"/>
                  </a:lnTo>
                  <a:lnTo>
                    <a:pt x="454151" y="0"/>
                  </a:lnTo>
                  <a:lnTo>
                    <a:pt x="454151" y="301751"/>
                  </a:lnTo>
                  <a:lnTo>
                    <a:pt x="0" y="301751"/>
                  </a:lnTo>
                  <a:close/>
                </a:path>
              </a:pathLst>
            </a:custGeom>
            <a:solidFill>
              <a:srgbClr val="6B0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2" name="object 1062"/>
            <p:cNvSpPr/>
            <p:nvPr/>
          </p:nvSpPr>
          <p:spPr>
            <a:xfrm>
              <a:off x="4379976" y="4998719"/>
              <a:ext cx="309880" cy="5080"/>
            </a:xfrm>
            <a:custGeom>
              <a:avLst/>
              <a:gdLst/>
              <a:ahLst/>
              <a:cxnLst/>
              <a:rect l="l" t="t" r="r" b="b"/>
              <a:pathLst>
                <a:path w="309879" h="5079">
                  <a:moveTo>
                    <a:pt x="0" y="4572"/>
                  </a:moveTo>
                  <a:lnTo>
                    <a:pt x="0" y="0"/>
                  </a:lnTo>
                  <a:lnTo>
                    <a:pt x="309371" y="0"/>
                  </a:lnTo>
                  <a:lnTo>
                    <a:pt x="309371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3" name="object 1063"/>
            <p:cNvSpPr/>
            <p:nvPr/>
          </p:nvSpPr>
          <p:spPr>
            <a:xfrm>
              <a:off x="4687823" y="4998719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2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7E7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4" name="object 1064"/>
            <p:cNvSpPr/>
            <p:nvPr/>
          </p:nvSpPr>
          <p:spPr>
            <a:xfrm>
              <a:off x="4692650" y="5000256"/>
              <a:ext cx="133350" cy="3175"/>
            </a:xfrm>
            <a:custGeom>
              <a:avLst/>
              <a:gdLst/>
              <a:ahLst/>
              <a:cxnLst/>
              <a:rect l="l" t="t" r="r" b="b"/>
              <a:pathLst>
                <a:path w="133350" h="3175">
                  <a:moveTo>
                    <a:pt x="13335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133350" y="3048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5" name="object 1065"/>
            <p:cNvSpPr/>
            <p:nvPr/>
          </p:nvSpPr>
          <p:spPr>
            <a:xfrm>
              <a:off x="4373879" y="5000244"/>
              <a:ext cx="7620" cy="3175"/>
            </a:xfrm>
            <a:custGeom>
              <a:avLst/>
              <a:gdLst/>
              <a:ahLst/>
              <a:cxnLst/>
              <a:rect l="l" t="t" r="r" b="b"/>
              <a:pathLst>
                <a:path w="7620" h="3175">
                  <a:moveTo>
                    <a:pt x="7619" y="3048"/>
                  </a:moveTo>
                  <a:lnTo>
                    <a:pt x="0" y="3048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3048"/>
                  </a:lnTo>
                  <a:close/>
                </a:path>
              </a:pathLst>
            </a:custGeom>
            <a:solidFill>
              <a:srgbClr val="7E7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6" name="object 1066"/>
            <p:cNvSpPr/>
            <p:nvPr/>
          </p:nvSpPr>
          <p:spPr>
            <a:xfrm>
              <a:off x="4373879" y="5003292"/>
              <a:ext cx="3175" cy="295910"/>
            </a:xfrm>
            <a:custGeom>
              <a:avLst/>
              <a:gdLst/>
              <a:ahLst/>
              <a:cxnLst/>
              <a:rect l="l" t="t" r="r" b="b"/>
              <a:pathLst>
                <a:path w="3175" h="295910">
                  <a:moveTo>
                    <a:pt x="0" y="295655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295655"/>
                  </a:lnTo>
                  <a:lnTo>
                    <a:pt x="0" y="295655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7" name="object 1067"/>
            <p:cNvSpPr/>
            <p:nvPr/>
          </p:nvSpPr>
          <p:spPr>
            <a:xfrm>
              <a:off x="4376915" y="5003304"/>
              <a:ext cx="449580" cy="295910"/>
            </a:xfrm>
            <a:custGeom>
              <a:avLst/>
              <a:gdLst/>
              <a:ahLst/>
              <a:cxnLst/>
              <a:rect l="l" t="t" r="r" b="b"/>
              <a:pathLst>
                <a:path w="449579" h="295910">
                  <a:moveTo>
                    <a:pt x="44958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295656"/>
                  </a:lnTo>
                  <a:lnTo>
                    <a:pt x="5080" y="295656"/>
                  </a:lnTo>
                  <a:lnTo>
                    <a:pt x="5080" y="3048"/>
                  </a:lnTo>
                  <a:lnTo>
                    <a:pt x="449580" y="3048"/>
                  </a:lnTo>
                  <a:lnTo>
                    <a:pt x="449580" y="0"/>
                  </a:lnTo>
                  <a:close/>
                </a:path>
              </a:pathLst>
            </a:custGeom>
            <a:solidFill>
              <a:srgbClr val="7546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8" name="object 1068"/>
            <p:cNvSpPr/>
            <p:nvPr/>
          </p:nvSpPr>
          <p:spPr>
            <a:xfrm>
              <a:off x="4376928" y="5301996"/>
              <a:ext cx="454659" cy="300355"/>
            </a:xfrm>
            <a:custGeom>
              <a:avLst/>
              <a:gdLst/>
              <a:ahLst/>
              <a:cxnLst/>
              <a:rect l="l" t="t" r="r" b="b"/>
              <a:pathLst>
                <a:path w="454660" h="300354">
                  <a:moveTo>
                    <a:pt x="0" y="300227"/>
                  </a:moveTo>
                  <a:lnTo>
                    <a:pt x="0" y="0"/>
                  </a:lnTo>
                  <a:lnTo>
                    <a:pt x="454151" y="0"/>
                  </a:lnTo>
                  <a:lnTo>
                    <a:pt x="454151" y="300227"/>
                  </a:lnTo>
                  <a:lnTo>
                    <a:pt x="0" y="300227"/>
                  </a:lnTo>
                  <a:close/>
                </a:path>
              </a:pathLst>
            </a:custGeom>
            <a:solidFill>
              <a:srgbClr val="6B0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9" name="object 1069"/>
            <p:cNvSpPr/>
            <p:nvPr/>
          </p:nvSpPr>
          <p:spPr>
            <a:xfrm>
              <a:off x="4372355" y="5305044"/>
              <a:ext cx="6350" cy="294640"/>
            </a:xfrm>
            <a:custGeom>
              <a:avLst/>
              <a:gdLst/>
              <a:ahLst/>
              <a:cxnLst/>
              <a:rect l="l" t="t" r="r" b="b"/>
              <a:pathLst>
                <a:path w="6350" h="294639">
                  <a:moveTo>
                    <a:pt x="0" y="294132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294132"/>
                  </a:lnTo>
                  <a:lnTo>
                    <a:pt x="0" y="294132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0" name="object 1070"/>
            <p:cNvSpPr/>
            <p:nvPr/>
          </p:nvSpPr>
          <p:spPr>
            <a:xfrm>
              <a:off x="4372355" y="5297423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6096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A88E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1" name="object 1071"/>
            <p:cNvSpPr/>
            <p:nvPr/>
          </p:nvSpPr>
          <p:spPr>
            <a:xfrm>
              <a:off x="4372355" y="5301996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1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997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2" name="object 1072"/>
            <p:cNvSpPr/>
            <p:nvPr/>
          </p:nvSpPr>
          <p:spPr>
            <a:xfrm>
              <a:off x="4376928" y="5297423"/>
              <a:ext cx="449580" cy="6350"/>
            </a:xfrm>
            <a:custGeom>
              <a:avLst/>
              <a:gdLst/>
              <a:ahLst/>
              <a:cxnLst/>
              <a:rect l="l" t="t" r="r" b="b"/>
              <a:pathLst>
                <a:path w="449579" h="6350">
                  <a:moveTo>
                    <a:pt x="0" y="6096"/>
                  </a:moveTo>
                  <a:lnTo>
                    <a:pt x="0" y="0"/>
                  </a:lnTo>
                  <a:lnTo>
                    <a:pt x="449579" y="0"/>
                  </a:lnTo>
                  <a:lnTo>
                    <a:pt x="449579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3" name="object 1073"/>
            <p:cNvSpPr/>
            <p:nvPr/>
          </p:nvSpPr>
          <p:spPr>
            <a:xfrm>
              <a:off x="4376915" y="5301996"/>
              <a:ext cx="449580" cy="295910"/>
            </a:xfrm>
            <a:custGeom>
              <a:avLst/>
              <a:gdLst/>
              <a:ahLst/>
              <a:cxnLst/>
              <a:rect l="l" t="t" r="r" b="b"/>
              <a:pathLst>
                <a:path w="449579" h="295910">
                  <a:moveTo>
                    <a:pt x="44958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295656"/>
                  </a:lnTo>
                  <a:lnTo>
                    <a:pt x="5080" y="295656"/>
                  </a:lnTo>
                  <a:lnTo>
                    <a:pt x="5080" y="4572"/>
                  </a:lnTo>
                  <a:lnTo>
                    <a:pt x="449580" y="4572"/>
                  </a:lnTo>
                  <a:lnTo>
                    <a:pt x="449580" y="0"/>
                  </a:lnTo>
                  <a:close/>
                </a:path>
              </a:pathLst>
            </a:custGeom>
            <a:solidFill>
              <a:srgbClr val="7546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4" name="object 1074"/>
            <p:cNvSpPr/>
            <p:nvPr/>
          </p:nvSpPr>
          <p:spPr>
            <a:xfrm>
              <a:off x="4376928" y="5600699"/>
              <a:ext cx="454659" cy="302260"/>
            </a:xfrm>
            <a:custGeom>
              <a:avLst/>
              <a:gdLst/>
              <a:ahLst/>
              <a:cxnLst/>
              <a:rect l="l" t="t" r="r" b="b"/>
              <a:pathLst>
                <a:path w="454660" h="302260">
                  <a:moveTo>
                    <a:pt x="0" y="301751"/>
                  </a:moveTo>
                  <a:lnTo>
                    <a:pt x="0" y="0"/>
                  </a:lnTo>
                  <a:lnTo>
                    <a:pt x="454151" y="0"/>
                  </a:lnTo>
                  <a:lnTo>
                    <a:pt x="454151" y="301751"/>
                  </a:lnTo>
                  <a:lnTo>
                    <a:pt x="0" y="301751"/>
                  </a:lnTo>
                  <a:close/>
                </a:path>
              </a:pathLst>
            </a:custGeom>
            <a:solidFill>
              <a:srgbClr val="6B0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5" name="object 1075"/>
            <p:cNvSpPr/>
            <p:nvPr/>
          </p:nvSpPr>
          <p:spPr>
            <a:xfrm>
              <a:off x="4372355" y="5605271"/>
              <a:ext cx="6350" cy="292735"/>
            </a:xfrm>
            <a:custGeom>
              <a:avLst/>
              <a:gdLst/>
              <a:ahLst/>
              <a:cxnLst/>
              <a:rect l="l" t="t" r="r" b="b"/>
              <a:pathLst>
                <a:path w="6350" h="292735">
                  <a:moveTo>
                    <a:pt x="0" y="292608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292608"/>
                  </a:lnTo>
                  <a:lnTo>
                    <a:pt x="0" y="292608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6" name="object 1076"/>
            <p:cNvSpPr/>
            <p:nvPr/>
          </p:nvSpPr>
          <p:spPr>
            <a:xfrm>
              <a:off x="4372355" y="5597652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1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A88E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7" name="object 1077"/>
            <p:cNvSpPr/>
            <p:nvPr/>
          </p:nvSpPr>
          <p:spPr>
            <a:xfrm>
              <a:off x="4372355" y="5600699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6096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997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8" name="object 1078"/>
            <p:cNvSpPr/>
            <p:nvPr/>
          </p:nvSpPr>
          <p:spPr>
            <a:xfrm>
              <a:off x="4376928" y="5597652"/>
              <a:ext cx="449580" cy="5080"/>
            </a:xfrm>
            <a:custGeom>
              <a:avLst/>
              <a:gdLst/>
              <a:ahLst/>
              <a:cxnLst/>
              <a:rect l="l" t="t" r="r" b="b"/>
              <a:pathLst>
                <a:path w="449579" h="5079">
                  <a:moveTo>
                    <a:pt x="0" y="4571"/>
                  </a:moveTo>
                  <a:lnTo>
                    <a:pt x="0" y="0"/>
                  </a:lnTo>
                  <a:lnTo>
                    <a:pt x="449579" y="0"/>
                  </a:lnTo>
                  <a:lnTo>
                    <a:pt x="449579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9" name="object 1079"/>
            <p:cNvSpPr/>
            <p:nvPr/>
          </p:nvSpPr>
          <p:spPr>
            <a:xfrm>
              <a:off x="4376915" y="5602236"/>
              <a:ext cx="449580" cy="295910"/>
            </a:xfrm>
            <a:custGeom>
              <a:avLst/>
              <a:gdLst/>
              <a:ahLst/>
              <a:cxnLst/>
              <a:rect l="l" t="t" r="r" b="b"/>
              <a:pathLst>
                <a:path w="449579" h="295910">
                  <a:moveTo>
                    <a:pt x="44958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295656"/>
                  </a:lnTo>
                  <a:lnTo>
                    <a:pt x="5080" y="295656"/>
                  </a:lnTo>
                  <a:lnTo>
                    <a:pt x="5080" y="3048"/>
                  </a:lnTo>
                  <a:lnTo>
                    <a:pt x="449580" y="3048"/>
                  </a:lnTo>
                  <a:lnTo>
                    <a:pt x="449580" y="0"/>
                  </a:lnTo>
                  <a:close/>
                </a:path>
              </a:pathLst>
            </a:custGeom>
            <a:solidFill>
              <a:srgbClr val="7546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0" name="object 1080"/>
            <p:cNvSpPr/>
            <p:nvPr/>
          </p:nvSpPr>
          <p:spPr>
            <a:xfrm>
              <a:off x="4376928" y="5900928"/>
              <a:ext cx="454659" cy="300355"/>
            </a:xfrm>
            <a:custGeom>
              <a:avLst/>
              <a:gdLst/>
              <a:ahLst/>
              <a:cxnLst/>
              <a:rect l="l" t="t" r="r" b="b"/>
              <a:pathLst>
                <a:path w="454660" h="300354">
                  <a:moveTo>
                    <a:pt x="0" y="300227"/>
                  </a:moveTo>
                  <a:lnTo>
                    <a:pt x="0" y="0"/>
                  </a:lnTo>
                  <a:lnTo>
                    <a:pt x="454151" y="0"/>
                  </a:lnTo>
                  <a:lnTo>
                    <a:pt x="454151" y="300227"/>
                  </a:lnTo>
                  <a:lnTo>
                    <a:pt x="0" y="300227"/>
                  </a:lnTo>
                  <a:close/>
                </a:path>
              </a:pathLst>
            </a:custGeom>
            <a:solidFill>
              <a:srgbClr val="6B0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1" name="object 1081"/>
            <p:cNvSpPr/>
            <p:nvPr/>
          </p:nvSpPr>
          <p:spPr>
            <a:xfrm>
              <a:off x="4372355" y="5903976"/>
              <a:ext cx="6350" cy="294640"/>
            </a:xfrm>
            <a:custGeom>
              <a:avLst/>
              <a:gdLst/>
              <a:ahLst/>
              <a:cxnLst/>
              <a:rect l="l" t="t" r="r" b="b"/>
              <a:pathLst>
                <a:path w="6350" h="294639">
                  <a:moveTo>
                    <a:pt x="0" y="294131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294131"/>
                  </a:lnTo>
                  <a:lnTo>
                    <a:pt x="0" y="294131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2" name="object 1082"/>
            <p:cNvSpPr/>
            <p:nvPr/>
          </p:nvSpPr>
          <p:spPr>
            <a:xfrm>
              <a:off x="4372355" y="5896355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6096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A88E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3" name="object 1083"/>
            <p:cNvSpPr/>
            <p:nvPr/>
          </p:nvSpPr>
          <p:spPr>
            <a:xfrm>
              <a:off x="4372355" y="5900928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1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997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4" name="object 1084"/>
            <p:cNvSpPr/>
            <p:nvPr/>
          </p:nvSpPr>
          <p:spPr>
            <a:xfrm>
              <a:off x="4376928" y="5896355"/>
              <a:ext cx="449580" cy="6350"/>
            </a:xfrm>
            <a:custGeom>
              <a:avLst/>
              <a:gdLst/>
              <a:ahLst/>
              <a:cxnLst/>
              <a:rect l="l" t="t" r="r" b="b"/>
              <a:pathLst>
                <a:path w="449579" h="6350">
                  <a:moveTo>
                    <a:pt x="0" y="6096"/>
                  </a:moveTo>
                  <a:lnTo>
                    <a:pt x="0" y="0"/>
                  </a:lnTo>
                  <a:lnTo>
                    <a:pt x="449579" y="0"/>
                  </a:lnTo>
                  <a:lnTo>
                    <a:pt x="449579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5" name="object 1085"/>
            <p:cNvSpPr/>
            <p:nvPr/>
          </p:nvSpPr>
          <p:spPr>
            <a:xfrm>
              <a:off x="4376915" y="5900928"/>
              <a:ext cx="449580" cy="295910"/>
            </a:xfrm>
            <a:custGeom>
              <a:avLst/>
              <a:gdLst/>
              <a:ahLst/>
              <a:cxnLst/>
              <a:rect l="l" t="t" r="r" b="b"/>
              <a:pathLst>
                <a:path w="449579" h="295910">
                  <a:moveTo>
                    <a:pt x="44958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295656"/>
                  </a:lnTo>
                  <a:lnTo>
                    <a:pt x="5080" y="295656"/>
                  </a:lnTo>
                  <a:lnTo>
                    <a:pt x="5080" y="4572"/>
                  </a:lnTo>
                  <a:lnTo>
                    <a:pt x="449580" y="4572"/>
                  </a:lnTo>
                  <a:lnTo>
                    <a:pt x="449580" y="0"/>
                  </a:lnTo>
                  <a:close/>
                </a:path>
              </a:pathLst>
            </a:custGeom>
            <a:solidFill>
              <a:srgbClr val="7546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6" name="object 1086"/>
            <p:cNvSpPr/>
            <p:nvPr/>
          </p:nvSpPr>
          <p:spPr>
            <a:xfrm>
              <a:off x="4376928" y="6199631"/>
              <a:ext cx="454659" cy="302260"/>
            </a:xfrm>
            <a:custGeom>
              <a:avLst/>
              <a:gdLst/>
              <a:ahLst/>
              <a:cxnLst/>
              <a:rect l="l" t="t" r="r" b="b"/>
              <a:pathLst>
                <a:path w="454660" h="302260">
                  <a:moveTo>
                    <a:pt x="0" y="301751"/>
                  </a:moveTo>
                  <a:lnTo>
                    <a:pt x="0" y="0"/>
                  </a:lnTo>
                  <a:lnTo>
                    <a:pt x="454151" y="0"/>
                  </a:lnTo>
                  <a:lnTo>
                    <a:pt x="454151" y="301751"/>
                  </a:lnTo>
                  <a:lnTo>
                    <a:pt x="0" y="301751"/>
                  </a:lnTo>
                  <a:close/>
                </a:path>
              </a:pathLst>
            </a:custGeom>
            <a:solidFill>
              <a:srgbClr val="6B0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7" name="object 1087"/>
            <p:cNvSpPr/>
            <p:nvPr/>
          </p:nvSpPr>
          <p:spPr>
            <a:xfrm>
              <a:off x="4373879" y="6204203"/>
              <a:ext cx="3175" cy="295910"/>
            </a:xfrm>
            <a:custGeom>
              <a:avLst/>
              <a:gdLst/>
              <a:ahLst/>
              <a:cxnLst/>
              <a:rect l="l" t="t" r="r" b="b"/>
              <a:pathLst>
                <a:path w="3175" h="295910">
                  <a:moveTo>
                    <a:pt x="0" y="295656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295656"/>
                  </a:lnTo>
                  <a:lnTo>
                    <a:pt x="0" y="295656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8" name="object 1088"/>
            <p:cNvSpPr/>
            <p:nvPr/>
          </p:nvSpPr>
          <p:spPr>
            <a:xfrm>
              <a:off x="4373879" y="6196584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79">
                  <a:moveTo>
                    <a:pt x="3048" y="4571"/>
                  </a:moveTo>
                  <a:lnTo>
                    <a:pt x="0" y="4571"/>
                  </a:lnTo>
                  <a:lnTo>
                    <a:pt x="0" y="0"/>
                  </a:lnTo>
                  <a:lnTo>
                    <a:pt x="3048" y="0"/>
                  </a:lnTo>
                  <a:lnTo>
                    <a:pt x="3048" y="4571"/>
                  </a:lnTo>
                  <a:close/>
                </a:path>
              </a:pathLst>
            </a:custGeom>
            <a:solidFill>
              <a:srgbClr val="A88E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9" name="object 1089"/>
            <p:cNvSpPr/>
            <p:nvPr/>
          </p:nvSpPr>
          <p:spPr>
            <a:xfrm>
              <a:off x="4373879" y="6201155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3048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3048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997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0" name="object 1090"/>
            <p:cNvSpPr/>
            <p:nvPr/>
          </p:nvSpPr>
          <p:spPr>
            <a:xfrm>
              <a:off x="4376928" y="6196584"/>
              <a:ext cx="449580" cy="5080"/>
            </a:xfrm>
            <a:custGeom>
              <a:avLst/>
              <a:gdLst/>
              <a:ahLst/>
              <a:cxnLst/>
              <a:rect l="l" t="t" r="r" b="b"/>
              <a:pathLst>
                <a:path w="449579" h="5079">
                  <a:moveTo>
                    <a:pt x="0" y="4571"/>
                  </a:moveTo>
                  <a:lnTo>
                    <a:pt x="0" y="0"/>
                  </a:lnTo>
                  <a:lnTo>
                    <a:pt x="449579" y="0"/>
                  </a:lnTo>
                  <a:lnTo>
                    <a:pt x="449579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1" name="object 1091"/>
            <p:cNvSpPr/>
            <p:nvPr/>
          </p:nvSpPr>
          <p:spPr>
            <a:xfrm>
              <a:off x="4376915" y="6201168"/>
              <a:ext cx="449580" cy="299085"/>
            </a:xfrm>
            <a:custGeom>
              <a:avLst/>
              <a:gdLst/>
              <a:ahLst/>
              <a:cxnLst/>
              <a:rect l="l" t="t" r="r" b="b"/>
              <a:pathLst>
                <a:path w="449579" h="299085">
                  <a:moveTo>
                    <a:pt x="44958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298704"/>
                  </a:lnTo>
                  <a:lnTo>
                    <a:pt x="4572" y="298704"/>
                  </a:lnTo>
                  <a:lnTo>
                    <a:pt x="5080" y="298704"/>
                  </a:lnTo>
                  <a:lnTo>
                    <a:pt x="449580" y="298704"/>
                  </a:lnTo>
                  <a:lnTo>
                    <a:pt x="449580" y="295656"/>
                  </a:lnTo>
                  <a:lnTo>
                    <a:pt x="5080" y="295656"/>
                  </a:lnTo>
                  <a:lnTo>
                    <a:pt x="5080" y="3048"/>
                  </a:lnTo>
                  <a:lnTo>
                    <a:pt x="449580" y="3048"/>
                  </a:lnTo>
                  <a:lnTo>
                    <a:pt x="449580" y="0"/>
                  </a:lnTo>
                  <a:close/>
                </a:path>
              </a:pathLst>
            </a:custGeom>
            <a:solidFill>
              <a:srgbClr val="7546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2" name="object 1092"/>
            <p:cNvSpPr/>
            <p:nvPr/>
          </p:nvSpPr>
          <p:spPr>
            <a:xfrm>
              <a:off x="4829555" y="5001767"/>
              <a:ext cx="454659" cy="302260"/>
            </a:xfrm>
            <a:custGeom>
              <a:avLst/>
              <a:gdLst/>
              <a:ahLst/>
              <a:cxnLst/>
              <a:rect l="l" t="t" r="r" b="b"/>
              <a:pathLst>
                <a:path w="454660" h="302260">
                  <a:moveTo>
                    <a:pt x="0" y="301751"/>
                  </a:moveTo>
                  <a:lnTo>
                    <a:pt x="0" y="0"/>
                  </a:lnTo>
                  <a:lnTo>
                    <a:pt x="454152" y="0"/>
                  </a:lnTo>
                  <a:lnTo>
                    <a:pt x="454152" y="301751"/>
                  </a:lnTo>
                  <a:lnTo>
                    <a:pt x="0" y="301751"/>
                  </a:lnTo>
                  <a:close/>
                </a:path>
              </a:pathLst>
            </a:custGeom>
            <a:solidFill>
              <a:srgbClr val="6B0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3" name="object 1093"/>
            <p:cNvSpPr/>
            <p:nvPr/>
          </p:nvSpPr>
          <p:spPr>
            <a:xfrm>
              <a:off x="4832603" y="4998719"/>
              <a:ext cx="416559" cy="5080"/>
            </a:xfrm>
            <a:custGeom>
              <a:avLst/>
              <a:gdLst/>
              <a:ahLst/>
              <a:cxnLst/>
              <a:rect l="l" t="t" r="r" b="b"/>
              <a:pathLst>
                <a:path w="416560" h="5079">
                  <a:moveTo>
                    <a:pt x="0" y="4572"/>
                  </a:moveTo>
                  <a:lnTo>
                    <a:pt x="0" y="0"/>
                  </a:lnTo>
                  <a:lnTo>
                    <a:pt x="416052" y="0"/>
                  </a:lnTo>
                  <a:lnTo>
                    <a:pt x="416052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4" name="object 1094"/>
            <p:cNvSpPr/>
            <p:nvPr/>
          </p:nvSpPr>
          <p:spPr>
            <a:xfrm>
              <a:off x="5247132" y="4998719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79">
                  <a:moveTo>
                    <a:pt x="0" y="4572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7E7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5" name="object 1095"/>
            <p:cNvSpPr/>
            <p:nvPr/>
          </p:nvSpPr>
          <p:spPr>
            <a:xfrm>
              <a:off x="5250179" y="5000244"/>
              <a:ext cx="36830" cy="3175"/>
            </a:xfrm>
            <a:custGeom>
              <a:avLst/>
              <a:gdLst/>
              <a:ahLst/>
              <a:cxnLst/>
              <a:rect l="l" t="t" r="r" b="b"/>
              <a:pathLst>
                <a:path w="36829" h="3175">
                  <a:moveTo>
                    <a:pt x="0" y="3048"/>
                  </a:moveTo>
                  <a:lnTo>
                    <a:pt x="0" y="0"/>
                  </a:lnTo>
                  <a:lnTo>
                    <a:pt x="36575" y="0"/>
                  </a:lnTo>
                  <a:lnTo>
                    <a:pt x="28955" y="0"/>
                  </a:lnTo>
                  <a:lnTo>
                    <a:pt x="28955" y="3048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6" name="object 1096"/>
            <p:cNvSpPr/>
            <p:nvPr/>
          </p:nvSpPr>
          <p:spPr>
            <a:xfrm>
              <a:off x="4826507" y="5000244"/>
              <a:ext cx="7620" cy="3175"/>
            </a:xfrm>
            <a:custGeom>
              <a:avLst/>
              <a:gdLst/>
              <a:ahLst/>
              <a:cxnLst/>
              <a:rect l="l" t="t" r="r" b="b"/>
              <a:pathLst>
                <a:path w="7620" h="3175">
                  <a:moveTo>
                    <a:pt x="7620" y="3048"/>
                  </a:moveTo>
                  <a:lnTo>
                    <a:pt x="0" y="3048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3048"/>
                  </a:lnTo>
                  <a:close/>
                </a:path>
              </a:pathLst>
            </a:custGeom>
            <a:solidFill>
              <a:srgbClr val="7E7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7" name="object 1097"/>
            <p:cNvSpPr/>
            <p:nvPr/>
          </p:nvSpPr>
          <p:spPr>
            <a:xfrm>
              <a:off x="4826507" y="5003292"/>
              <a:ext cx="3175" cy="295910"/>
            </a:xfrm>
            <a:custGeom>
              <a:avLst/>
              <a:gdLst/>
              <a:ahLst/>
              <a:cxnLst/>
              <a:rect l="l" t="t" r="r" b="b"/>
              <a:pathLst>
                <a:path w="3175" h="295910">
                  <a:moveTo>
                    <a:pt x="0" y="295655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295655"/>
                  </a:lnTo>
                  <a:lnTo>
                    <a:pt x="0" y="295655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8" name="object 1098"/>
            <p:cNvSpPr/>
            <p:nvPr/>
          </p:nvSpPr>
          <p:spPr>
            <a:xfrm>
              <a:off x="4829543" y="5003304"/>
              <a:ext cx="449580" cy="295910"/>
            </a:xfrm>
            <a:custGeom>
              <a:avLst/>
              <a:gdLst/>
              <a:ahLst/>
              <a:cxnLst/>
              <a:rect l="l" t="t" r="r" b="b"/>
              <a:pathLst>
                <a:path w="449579" h="295910">
                  <a:moveTo>
                    <a:pt x="44958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295656"/>
                  </a:lnTo>
                  <a:lnTo>
                    <a:pt x="5080" y="295656"/>
                  </a:lnTo>
                  <a:lnTo>
                    <a:pt x="5080" y="3048"/>
                  </a:lnTo>
                  <a:lnTo>
                    <a:pt x="449580" y="3048"/>
                  </a:lnTo>
                  <a:lnTo>
                    <a:pt x="449580" y="0"/>
                  </a:lnTo>
                  <a:close/>
                </a:path>
              </a:pathLst>
            </a:custGeom>
            <a:solidFill>
              <a:srgbClr val="7546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9" name="object 1099"/>
            <p:cNvSpPr/>
            <p:nvPr/>
          </p:nvSpPr>
          <p:spPr>
            <a:xfrm>
              <a:off x="4829555" y="5301996"/>
              <a:ext cx="454659" cy="300355"/>
            </a:xfrm>
            <a:custGeom>
              <a:avLst/>
              <a:gdLst/>
              <a:ahLst/>
              <a:cxnLst/>
              <a:rect l="l" t="t" r="r" b="b"/>
              <a:pathLst>
                <a:path w="454660" h="300354">
                  <a:moveTo>
                    <a:pt x="0" y="300227"/>
                  </a:moveTo>
                  <a:lnTo>
                    <a:pt x="0" y="0"/>
                  </a:lnTo>
                  <a:lnTo>
                    <a:pt x="454152" y="0"/>
                  </a:lnTo>
                  <a:lnTo>
                    <a:pt x="454152" y="300227"/>
                  </a:lnTo>
                  <a:lnTo>
                    <a:pt x="0" y="300227"/>
                  </a:lnTo>
                  <a:close/>
                </a:path>
              </a:pathLst>
            </a:custGeom>
            <a:solidFill>
              <a:srgbClr val="6B0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0" name="object 1100"/>
            <p:cNvSpPr/>
            <p:nvPr/>
          </p:nvSpPr>
          <p:spPr>
            <a:xfrm>
              <a:off x="4824984" y="5305044"/>
              <a:ext cx="6350" cy="294640"/>
            </a:xfrm>
            <a:custGeom>
              <a:avLst/>
              <a:gdLst/>
              <a:ahLst/>
              <a:cxnLst/>
              <a:rect l="l" t="t" r="r" b="b"/>
              <a:pathLst>
                <a:path w="6350" h="294639">
                  <a:moveTo>
                    <a:pt x="0" y="294132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294132"/>
                  </a:lnTo>
                  <a:lnTo>
                    <a:pt x="0" y="294132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1" name="object 1101"/>
            <p:cNvSpPr/>
            <p:nvPr/>
          </p:nvSpPr>
          <p:spPr>
            <a:xfrm>
              <a:off x="4824984" y="5297423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6096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A88E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2" name="object 1102"/>
            <p:cNvSpPr/>
            <p:nvPr/>
          </p:nvSpPr>
          <p:spPr>
            <a:xfrm>
              <a:off x="4824984" y="5301996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1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997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3" name="object 1103"/>
            <p:cNvSpPr/>
            <p:nvPr/>
          </p:nvSpPr>
          <p:spPr>
            <a:xfrm>
              <a:off x="4829555" y="5297423"/>
              <a:ext cx="449580" cy="6350"/>
            </a:xfrm>
            <a:custGeom>
              <a:avLst/>
              <a:gdLst/>
              <a:ahLst/>
              <a:cxnLst/>
              <a:rect l="l" t="t" r="r" b="b"/>
              <a:pathLst>
                <a:path w="449579" h="6350">
                  <a:moveTo>
                    <a:pt x="0" y="6096"/>
                  </a:moveTo>
                  <a:lnTo>
                    <a:pt x="0" y="0"/>
                  </a:lnTo>
                  <a:lnTo>
                    <a:pt x="449580" y="0"/>
                  </a:lnTo>
                  <a:lnTo>
                    <a:pt x="449580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4" name="object 1104"/>
            <p:cNvSpPr/>
            <p:nvPr/>
          </p:nvSpPr>
          <p:spPr>
            <a:xfrm>
              <a:off x="4829543" y="5301996"/>
              <a:ext cx="449580" cy="295910"/>
            </a:xfrm>
            <a:custGeom>
              <a:avLst/>
              <a:gdLst/>
              <a:ahLst/>
              <a:cxnLst/>
              <a:rect l="l" t="t" r="r" b="b"/>
              <a:pathLst>
                <a:path w="449579" h="295910">
                  <a:moveTo>
                    <a:pt x="44958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295656"/>
                  </a:lnTo>
                  <a:lnTo>
                    <a:pt x="5080" y="295656"/>
                  </a:lnTo>
                  <a:lnTo>
                    <a:pt x="5080" y="4572"/>
                  </a:lnTo>
                  <a:lnTo>
                    <a:pt x="449580" y="4572"/>
                  </a:lnTo>
                  <a:lnTo>
                    <a:pt x="449580" y="0"/>
                  </a:lnTo>
                  <a:close/>
                </a:path>
              </a:pathLst>
            </a:custGeom>
            <a:solidFill>
              <a:srgbClr val="7546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5" name="object 1105"/>
            <p:cNvSpPr/>
            <p:nvPr/>
          </p:nvSpPr>
          <p:spPr>
            <a:xfrm>
              <a:off x="4829555" y="5600699"/>
              <a:ext cx="454659" cy="302260"/>
            </a:xfrm>
            <a:custGeom>
              <a:avLst/>
              <a:gdLst/>
              <a:ahLst/>
              <a:cxnLst/>
              <a:rect l="l" t="t" r="r" b="b"/>
              <a:pathLst>
                <a:path w="454660" h="302260">
                  <a:moveTo>
                    <a:pt x="0" y="301751"/>
                  </a:moveTo>
                  <a:lnTo>
                    <a:pt x="0" y="0"/>
                  </a:lnTo>
                  <a:lnTo>
                    <a:pt x="454152" y="0"/>
                  </a:lnTo>
                  <a:lnTo>
                    <a:pt x="454152" y="301751"/>
                  </a:lnTo>
                  <a:lnTo>
                    <a:pt x="0" y="301751"/>
                  </a:lnTo>
                  <a:close/>
                </a:path>
              </a:pathLst>
            </a:custGeom>
            <a:solidFill>
              <a:srgbClr val="6B0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6" name="object 1106"/>
            <p:cNvSpPr/>
            <p:nvPr/>
          </p:nvSpPr>
          <p:spPr>
            <a:xfrm>
              <a:off x="4824984" y="5605271"/>
              <a:ext cx="6350" cy="292735"/>
            </a:xfrm>
            <a:custGeom>
              <a:avLst/>
              <a:gdLst/>
              <a:ahLst/>
              <a:cxnLst/>
              <a:rect l="l" t="t" r="r" b="b"/>
              <a:pathLst>
                <a:path w="6350" h="292735">
                  <a:moveTo>
                    <a:pt x="0" y="292608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292608"/>
                  </a:lnTo>
                  <a:lnTo>
                    <a:pt x="0" y="292608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7" name="object 1107"/>
            <p:cNvSpPr/>
            <p:nvPr/>
          </p:nvSpPr>
          <p:spPr>
            <a:xfrm>
              <a:off x="4824984" y="5597652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1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A88E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8" name="object 1108"/>
            <p:cNvSpPr/>
            <p:nvPr/>
          </p:nvSpPr>
          <p:spPr>
            <a:xfrm>
              <a:off x="4824984" y="5600699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6096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997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9" name="object 1109"/>
            <p:cNvSpPr/>
            <p:nvPr/>
          </p:nvSpPr>
          <p:spPr>
            <a:xfrm>
              <a:off x="4829555" y="5597652"/>
              <a:ext cx="449580" cy="5080"/>
            </a:xfrm>
            <a:custGeom>
              <a:avLst/>
              <a:gdLst/>
              <a:ahLst/>
              <a:cxnLst/>
              <a:rect l="l" t="t" r="r" b="b"/>
              <a:pathLst>
                <a:path w="449579" h="5079">
                  <a:moveTo>
                    <a:pt x="0" y="4571"/>
                  </a:moveTo>
                  <a:lnTo>
                    <a:pt x="0" y="0"/>
                  </a:lnTo>
                  <a:lnTo>
                    <a:pt x="449580" y="0"/>
                  </a:lnTo>
                  <a:lnTo>
                    <a:pt x="449580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0" name="object 1110"/>
            <p:cNvSpPr/>
            <p:nvPr/>
          </p:nvSpPr>
          <p:spPr>
            <a:xfrm>
              <a:off x="4829543" y="5602236"/>
              <a:ext cx="449580" cy="295910"/>
            </a:xfrm>
            <a:custGeom>
              <a:avLst/>
              <a:gdLst/>
              <a:ahLst/>
              <a:cxnLst/>
              <a:rect l="l" t="t" r="r" b="b"/>
              <a:pathLst>
                <a:path w="449579" h="295910">
                  <a:moveTo>
                    <a:pt x="44958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295656"/>
                  </a:lnTo>
                  <a:lnTo>
                    <a:pt x="5080" y="295656"/>
                  </a:lnTo>
                  <a:lnTo>
                    <a:pt x="5080" y="3048"/>
                  </a:lnTo>
                  <a:lnTo>
                    <a:pt x="449580" y="3048"/>
                  </a:lnTo>
                  <a:lnTo>
                    <a:pt x="449580" y="0"/>
                  </a:lnTo>
                  <a:close/>
                </a:path>
              </a:pathLst>
            </a:custGeom>
            <a:solidFill>
              <a:srgbClr val="7546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1" name="object 1111"/>
            <p:cNvSpPr/>
            <p:nvPr/>
          </p:nvSpPr>
          <p:spPr>
            <a:xfrm>
              <a:off x="4829555" y="5900928"/>
              <a:ext cx="454659" cy="300355"/>
            </a:xfrm>
            <a:custGeom>
              <a:avLst/>
              <a:gdLst/>
              <a:ahLst/>
              <a:cxnLst/>
              <a:rect l="l" t="t" r="r" b="b"/>
              <a:pathLst>
                <a:path w="454660" h="300354">
                  <a:moveTo>
                    <a:pt x="0" y="300227"/>
                  </a:moveTo>
                  <a:lnTo>
                    <a:pt x="0" y="0"/>
                  </a:lnTo>
                  <a:lnTo>
                    <a:pt x="454152" y="0"/>
                  </a:lnTo>
                  <a:lnTo>
                    <a:pt x="454152" y="300227"/>
                  </a:lnTo>
                  <a:lnTo>
                    <a:pt x="0" y="300227"/>
                  </a:lnTo>
                  <a:close/>
                </a:path>
              </a:pathLst>
            </a:custGeom>
            <a:solidFill>
              <a:srgbClr val="6B0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2" name="object 1112"/>
            <p:cNvSpPr/>
            <p:nvPr/>
          </p:nvSpPr>
          <p:spPr>
            <a:xfrm>
              <a:off x="4824984" y="5903976"/>
              <a:ext cx="6350" cy="294640"/>
            </a:xfrm>
            <a:custGeom>
              <a:avLst/>
              <a:gdLst/>
              <a:ahLst/>
              <a:cxnLst/>
              <a:rect l="l" t="t" r="r" b="b"/>
              <a:pathLst>
                <a:path w="6350" h="294639">
                  <a:moveTo>
                    <a:pt x="0" y="294131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294131"/>
                  </a:lnTo>
                  <a:lnTo>
                    <a:pt x="0" y="294131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3" name="object 1113"/>
            <p:cNvSpPr/>
            <p:nvPr/>
          </p:nvSpPr>
          <p:spPr>
            <a:xfrm>
              <a:off x="4824984" y="5896355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6096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A88E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4" name="object 1114"/>
            <p:cNvSpPr/>
            <p:nvPr/>
          </p:nvSpPr>
          <p:spPr>
            <a:xfrm>
              <a:off x="4824984" y="5900928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1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997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5" name="object 1115"/>
            <p:cNvSpPr/>
            <p:nvPr/>
          </p:nvSpPr>
          <p:spPr>
            <a:xfrm>
              <a:off x="4829555" y="5896355"/>
              <a:ext cx="449580" cy="6350"/>
            </a:xfrm>
            <a:custGeom>
              <a:avLst/>
              <a:gdLst/>
              <a:ahLst/>
              <a:cxnLst/>
              <a:rect l="l" t="t" r="r" b="b"/>
              <a:pathLst>
                <a:path w="449579" h="6350">
                  <a:moveTo>
                    <a:pt x="0" y="6096"/>
                  </a:moveTo>
                  <a:lnTo>
                    <a:pt x="0" y="0"/>
                  </a:lnTo>
                  <a:lnTo>
                    <a:pt x="449580" y="0"/>
                  </a:lnTo>
                  <a:lnTo>
                    <a:pt x="449580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6" name="object 1116"/>
            <p:cNvSpPr/>
            <p:nvPr/>
          </p:nvSpPr>
          <p:spPr>
            <a:xfrm>
              <a:off x="4829543" y="5900928"/>
              <a:ext cx="449580" cy="295910"/>
            </a:xfrm>
            <a:custGeom>
              <a:avLst/>
              <a:gdLst/>
              <a:ahLst/>
              <a:cxnLst/>
              <a:rect l="l" t="t" r="r" b="b"/>
              <a:pathLst>
                <a:path w="449579" h="295910">
                  <a:moveTo>
                    <a:pt x="44958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295656"/>
                  </a:lnTo>
                  <a:lnTo>
                    <a:pt x="5080" y="295656"/>
                  </a:lnTo>
                  <a:lnTo>
                    <a:pt x="5080" y="4572"/>
                  </a:lnTo>
                  <a:lnTo>
                    <a:pt x="449580" y="4572"/>
                  </a:lnTo>
                  <a:lnTo>
                    <a:pt x="449580" y="0"/>
                  </a:lnTo>
                  <a:close/>
                </a:path>
              </a:pathLst>
            </a:custGeom>
            <a:solidFill>
              <a:srgbClr val="7546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7" name="object 1117"/>
            <p:cNvSpPr/>
            <p:nvPr/>
          </p:nvSpPr>
          <p:spPr>
            <a:xfrm>
              <a:off x="4829555" y="6199631"/>
              <a:ext cx="454659" cy="302260"/>
            </a:xfrm>
            <a:custGeom>
              <a:avLst/>
              <a:gdLst/>
              <a:ahLst/>
              <a:cxnLst/>
              <a:rect l="l" t="t" r="r" b="b"/>
              <a:pathLst>
                <a:path w="454660" h="302260">
                  <a:moveTo>
                    <a:pt x="0" y="301751"/>
                  </a:moveTo>
                  <a:lnTo>
                    <a:pt x="0" y="0"/>
                  </a:lnTo>
                  <a:lnTo>
                    <a:pt x="454152" y="0"/>
                  </a:lnTo>
                  <a:lnTo>
                    <a:pt x="454152" y="301751"/>
                  </a:lnTo>
                  <a:lnTo>
                    <a:pt x="0" y="301751"/>
                  </a:lnTo>
                  <a:close/>
                </a:path>
              </a:pathLst>
            </a:custGeom>
            <a:solidFill>
              <a:srgbClr val="6B0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8" name="object 1118"/>
            <p:cNvSpPr/>
            <p:nvPr/>
          </p:nvSpPr>
          <p:spPr>
            <a:xfrm>
              <a:off x="4826507" y="6204203"/>
              <a:ext cx="3175" cy="295910"/>
            </a:xfrm>
            <a:custGeom>
              <a:avLst/>
              <a:gdLst/>
              <a:ahLst/>
              <a:cxnLst/>
              <a:rect l="l" t="t" r="r" b="b"/>
              <a:pathLst>
                <a:path w="3175" h="295910">
                  <a:moveTo>
                    <a:pt x="0" y="295656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295656"/>
                  </a:lnTo>
                  <a:lnTo>
                    <a:pt x="0" y="295656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9" name="object 1119"/>
            <p:cNvSpPr/>
            <p:nvPr/>
          </p:nvSpPr>
          <p:spPr>
            <a:xfrm>
              <a:off x="4826507" y="6196584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79">
                  <a:moveTo>
                    <a:pt x="3048" y="4571"/>
                  </a:moveTo>
                  <a:lnTo>
                    <a:pt x="0" y="4571"/>
                  </a:lnTo>
                  <a:lnTo>
                    <a:pt x="0" y="0"/>
                  </a:lnTo>
                  <a:lnTo>
                    <a:pt x="3048" y="0"/>
                  </a:lnTo>
                  <a:lnTo>
                    <a:pt x="3048" y="4571"/>
                  </a:lnTo>
                  <a:close/>
                </a:path>
              </a:pathLst>
            </a:custGeom>
            <a:solidFill>
              <a:srgbClr val="A88E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0" name="object 1120"/>
            <p:cNvSpPr/>
            <p:nvPr/>
          </p:nvSpPr>
          <p:spPr>
            <a:xfrm>
              <a:off x="4826507" y="6201155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3048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3048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997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1" name="object 1121"/>
            <p:cNvSpPr/>
            <p:nvPr/>
          </p:nvSpPr>
          <p:spPr>
            <a:xfrm>
              <a:off x="4829555" y="6196584"/>
              <a:ext cx="449580" cy="5080"/>
            </a:xfrm>
            <a:custGeom>
              <a:avLst/>
              <a:gdLst/>
              <a:ahLst/>
              <a:cxnLst/>
              <a:rect l="l" t="t" r="r" b="b"/>
              <a:pathLst>
                <a:path w="449579" h="5079">
                  <a:moveTo>
                    <a:pt x="0" y="4571"/>
                  </a:moveTo>
                  <a:lnTo>
                    <a:pt x="0" y="0"/>
                  </a:lnTo>
                  <a:lnTo>
                    <a:pt x="449580" y="0"/>
                  </a:lnTo>
                  <a:lnTo>
                    <a:pt x="449580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2" name="object 1122"/>
            <p:cNvSpPr/>
            <p:nvPr/>
          </p:nvSpPr>
          <p:spPr>
            <a:xfrm>
              <a:off x="4829543" y="6201168"/>
              <a:ext cx="449580" cy="299085"/>
            </a:xfrm>
            <a:custGeom>
              <a:avLst/>
              <a:gdLst/>
              <a:ahLst/>
              <a:cxnLst/>
              <a:rect l="l" t="t" r="r" b="b"/>
              <a:pathLst>
                <a:path w="449579" h="299085">
                  <a:moveTo>
                    <a:pt x="44958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298704"/>
                  </a:lnTo>
                  <a:lnTo>
                    <a:pt x="4572" y="298704"/>
                  </a:lnTo>
                  <a:lnTo>
                    <a:pt x="5080" y="298704"/>
                  </a:lnTo>
                  <a:lnTo>
                    <a:pt x="449580" y="298704"/>
                  </a:lnTo>
                  <a:lnTo>
                    <a:pt x="449580" y="295656"/>
                  </a:lnTo>
                  <a:lnTo>
                    <a:pt x="5080" y="295656"/>
                  </a:lnTo>
                  <a:lnTo>
                    <a:pt x="5080" y="3048"/>
                  </a:lnTo>
                  <a:lnTo>
                    <a:pt x="449580" y="3048"/>
                  </a:lnTo>
                  <a:lnTo>
                    <a:pt x="449580" y="0"/>
                  </a:lnTo>
                  <a:close/>
                </a:path>
              </a:pathLst>
            </a:custGeom>
            <a:solidFill>
              <a:srgbClr val="7546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3" name="object 1123"/>
            <p:cNvSpPr/>
            <p:nvPr/>
          </p:nvSpPr>
          <p:spPr>
            <a:xfrm>
              <a:off x="5282184" y="5001767"/>
              <a:ext cx="295910" cy="463550"/>
            </a:xfrm>
            <a:custGeom>
              <a:avLst/>
              <a:gdLst/>
              <a:ahLst/>
              <a:cxnLst/>
              <a:rect l="l" t="t" r="r" b="b"/>
              <a:pathLst>
                <a:path w="295910" h="463550">
                  <a:moveTo>
                    <a:pt x="0" y="463296"/>
                  </a:moveTo>
                  <a:lnTo>
                    <a:pt x="0" y="0"/>
                  </a:lnTo>
                  <a:lnTo>
                    <a:pt x="295656" y="0"/>
                  </a:lnTo>
                  <a:lnTo>
                    <a:pt x="295656" y="463296"/>
                  </a:lnTo>
                  <a:lnTo>
                    <a:pt x="0" y="463296"/>
                  </a:lnTo>
                  <a:close/>
                </a:path>
              </a:pathLst>
            </a:custGeom>
            <a:solidFill>
              <a:srgbClr val="6B0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4" name="object 1124"/>
            <p:cNvSpPr/>
            <p:nvPr/>
          </p:nvSpPr>
          <p:spPr>
            <a:xfrm>
              <a:off x="5287010" y="5000256"/>
              <a:ext cx="285750" cy="3175"/>
            </a:xfrm>
            <a:custGeom>
              <a:avLst/>
              <a:gdLst/>
              <a:ahLst/>
              <a:cxnLst/>
              <a:rect l="l" t="t" r="r" b="b"/>
              <a:pathLst>
                <a:path w="285750" h="3175">
                  <a:moveTo>
                    <a:pt x="28575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285750" y="3048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5" name="object 1125"/>
            <p:cNvSpPr/>
            <p:nvPr/>
          </p:nvSpPr>
          <p:spPr>
            <a:xfrm>
              <a:off x="5279135" y="5000244"/>
              <a:ext cx="7620" cy="3175"/>
            </a:xfrm>
            <a:custGeom>
              <a:avLst/>
              <a:gdLst/>
              <a:ahLst/>
              <a:cxnLst/>
              <a:rect l="l" t="t" r="r" b="b"/>
              <a:pathLst>
                <a:path w="7620" h="3175">
                  <a:moveTo>
                    <a:pt x="7620" y="3048"/>
                  </a:moveTo>
                  <a:lnTo>
                    <a:pt x="0" y="3048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3048"/>
                  </a:lnTo>
                  <a:close/>
                </a:path>
              </a:pathLst>
            </a:custGeom>
            <a:solidFill>
              <a:srgbClr val="7E7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6" name="object 1126"/>
            <p:cNvSpPr/>
            <p:nvPr/>
          </p:nvSpPr>
          <p:spPr>
            <a:xfrm>
              <a:off x="5279135" y="5003292"/>
              <a:ext cx="3175" cy="295910"/>
            </a:xfrm>
            <a:custGeom>
              <a:avLst/>
              <a:gdLst/>
              <a:ahLst/>
              <a:cxnLst/>
              <a:rect l="l" t="t" r="r" b="b"/>
              <a:pathLst>
                <a:path w="3175" h="295910">
                  <a:moveTo>
                    <a:pt x="0" y="295655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295655"/>
                  </a:lnTo>
                  <a:lnTo>
                    <a:pt x="0" y="295655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7" name="object 1127"/>
            <p:cNvSpPr/>
            <p:nvPr/>
          </p:nvSpPr>
          <p:spPr>
            <a:xfrm>
              <a:off x="5277611" y="5297423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6096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997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8" name="object 1128"/>
            <p:cNvSpPr/>
            <p:nvPr/>
          </p:nvSpPr>
          <p:spPr>
            <a:xfrm>
              <a:off x="5279135" y="5301996"/>
              <a:ext cx="3175" cy="158750"/>
            </a:xfrm>
            <a:custGeom>
              <a:avLst/>
              <a:gdLst/>
              <a:ahLst/>
              <a:cxnLst/>
              <a:rect l="l" t="t" r="r" b="b"/>
              <a:pathLst>
                <a:path w="3175" h="158750">
                  <a:moveTo>
                    <a:pt x="0" y="158496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158496"/>
                  </a:lnTo>
                  <a:lnTo>
                    <a:pt x="0" y="158496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9" name="object 1129"/>
            <p:cNvSpPr/>
            <p:nvPr/>
          </p:nvSpPr>
          <p:spPr>
            <a:xfrm>
              <a:off x="5282425" y="5003304"/>
              <a:ext cx="290830" cy="457200"/>
            </a:xfrm>
            <a:custGeom>
              <a:avLst/>
              <a:gdLst/>
              <a:ahLst/>
              <a:cxnLst/>
              <a:rect l="l" t="t" r="r" b="b"/>
              <a:pathLst>
                <a:path w="290829" h="457200">
                  <a:moveTo>
                    <a:pt x="29083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457200"/>
                  </a:lnTo>
                  <a:lnTo>
                    <a:pt x="3810" y="457200"/>
                  </a:lnTo>
                  <a:lnTo>
                    <a:pt x="3810" y="3048"/>
                  </a:lnTo>
                  <a:lnTo>
                    <a:pt x="290830" y="3048"/>
                  </a:lnTo>
                  <a:lnTo>
                    <a:pt x="290830" y="0"/>
                  </a:lnTo>
                  <a:close/>
                </a:path>
              </a:pathLst>
            </a:custGeom>
            <a:solidFill>
              <a:srgbClr val="7546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0" name="object 1130"/>
            <p:cNvSpPr/>
            <p:nvPr/>
          </p:nvSpPr>
          <p:spPr>
            <a:xfrm>
              <a:off x="5576315" y="5001767"/>
              <a:ext cx="295910" cy="463550"/>
            </a:xfrm>
            <a:custGeom>
              <a:avLst/>
              <a:gdLst/>
              <a:ahLst/>
              <a:cxnLst/>
              <a:rect l="l" t="t" r="r" b="b"/>
              <a:pathLst>
                <a:path w="295910" h="463550">
                  <a:moveTo>
                    <a:pt x="0" y="463296"/>
                  </a:moveTo>
                  <a:lnTo>
                    <a:pt x="0" y="0"/>
                  </a:lnTo>
                  <a:lnTo>
                    <a:pt x="295656" y="0"/>
                  </a:lnTo>
                  <a:lnTo>
                    <a:pt x="295656" y="463296"/>
                  </a:lnTo>
                  <a:lnTo>
                    <a:pt x="0" y="463296"/>
                  </a:lnTo>
                  <a:close/>
                </a:path>
              </a:pathLst>
            </a:custGeom>
            <a:solidFill>
              <a:srgbClr val="6B0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1" name="object 1131"/>
            <p:cNvSpPr/>
            <p:nvPr/>
          </p:nvSpPr>
          <p:spPr>
            <a:xfrm>
              <a:off x="5579364" y="4998719"/>
              <a:ext cx="152400" cy="5080"/>
            </a:xfrm>
            <a:custGeom>
              <a:avLst/>
              <a:gdLst/>
              <a:ahLst/>
              <a:cxnLst/>
              <a:rect l="l" t="t" r="r" b="b"/>
              <a:pathLst>
                <a:path w="152400" h="5079">
                  <a:moveTo>
                    <a:pt x="0" y="4572"/>
                  </a:moveTo>
                  <a:lnTo>
                    <a:pt x="0" y="0"/>
                  </a:lnTo>
                  <a:lnTo>
                    <a:pt x="152400" y="0"/>
                  </a:lnTo>
                  <a:lnTo>
                    <a:pt x="152400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2" name="object 1132"/>
            <p:cNvSpPr/>
            <p:nvPr/>
          </p:nvSpPr>
          <p:spPr>
            <a:xfrm>
              <a:off x="5730240" y="4998719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79">
                  <a:moveTo>
                    <a:pt x="0" y="4572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7E7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3" name="object 1133"/>
            <p:cNvSpPr/>
            <p:nvPr/>
          </p:nvSpPr>
          <p:spPr>
            <a:xfrm>
              <a:off x="5735320" y="5000256"/>
              <a:ext cx="132080" cy="3175"/>
            </a:xfrm>
            <a:custGeom>
              <a:avLst/>
              <a:gdLst/>
              <a:ahLst/>
              <a:cxnLst/>
              <a:rect l="l" t="t" r="r" b="b"/>
              <a:pathLst>
                <a:path w="132079" h="3175">
                  <a:moveTo>
                    <a:pt x="13208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132080" y="3048"/>
                  </a:lnTo>
                  <a:lnTo>
                    <a:pt x="132080" y="0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4" name="object 1134"/>
            <p:cNvSpPr/>
            <p:nvPr/>
          </p:nvSpPr>
          <p:spPr>
            <a:xfrm>
              <a:off x="5573267" y="5000244"/>
              <a:ext cx="7620" cy="3175"/>
            </a:xfrm>
            <a:custGeom>
              <a:avLst/>
              <a:gdLst/>
              <a:ahLst/>
              <a:cxnLst/>
              <a:rect l="l" t="t" r="r" b="b"/>
              <a:pathLst>
                <a:path w="7620" h="3175">
                  <a:moveTo>
                    <a:pt x="7620" y="3048"/>
                  </a:moveTo>
                  <a:lnTo>
                    <a:pt x="0" y="3048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3048"/>
                  </a:lnTo>
                  <a:close/>
                </a:path>
              </a:pathLst>
            </a:custGeom>
            <a:solidFill>
              <a:srgbClr val="7E7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5" name="object 1135"/>
            <p:cNvSpPr/>
            <p:nvPr/>
          </p:nvSpPr>
          <p:spPr>
            <a:xfrm>
              <a:off x="5573267" y="5003292"/>
              <a:ext cx="3175" cy="457200"/>
            </a:xfrm>
            <a:custGeom>
              <a:avLst/>
              <a:gdLst/>
              <a:ahLst/>
              <a:cxnLst/>
              <a:rect l="l" t="t" r="r" b="b"/>
              <a:pathLst>
                <a:path w="3175" h="457200">
                  <a:moveTo>
                    <a:pt x="0" y="457200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45720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6" name="object 1136"/>
            <p:cNvSpPr/>
            <p:nvPr/>
          </p:nvSpPr>
          <p:spPr>
            <a:xfrm>
              <a:off x="5576570" y="5003304"/>
              <a:ext cx="290830" cy="457200"/>
            </a:xfrm>
            <a:custGeom>
              <a:avLst/>
              <a:gdLst/>
              <a:ahLst/>
              <a:cxnLst/>
              <a:rect l="l" t="t" r="r" b="b"/>
              <a:pathLst>
                <a:path w="290829" h="457200">
                  <a:moveTo>
                    <a:pt x="29083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457200"/>
                  </a:lnTo>
                  <a:lnTo>
                    <a:pt x="3810" y="457200"/>
                  </a:lnTo>
                  <a:lnTo>
                    <a:pt x="3810" y="3048"/>
                  </a:lnTo>
                  <a:lnTo>
                    <a:pt x="290830" y="3048"/>
                  </a:lnTo>
                  <a:lnTo>
                    <a:pt x="290830" y="0"/>
                  </a:lnTo>
                  <a:close/>
                </a:path>
              </a:pathLst>
            </a:custGeom>
            <a:solidFill>
              <a:srgbClr val="7546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7" name="object 1137"/>
            <p:cNvSpPr/>
            <p:nvPr/>
          </p:nvSpPr>
          <p:spPr>
            <a:xfrm>
              <a:off x="5870447" y="5001767"/>
              <a:ext cx="295910" cy="463550"/>
            </a:xfrm>
            <a:custGeom>
              <a:avLst/>
              <a:gdLst/>
              <a:ahLst/>
              <a:cxnLst/>
              <a:rect l="l" t="t" r="r" b="b"/>
              <a:pathLst>
                <a:path w="295910" h="463550">
                  <a:moveTo>
                    <a:pt x="0" y="463296"/>
                  </a:moveTo>
                  <a:lnTo>
                    <a:pt x="0" y="0"/>
                  </a:lnTo>
                  <a:lnTo>
                    <a:pt x="295655" y="0"/>
                  </a:lnTo>
                  <a:lnTo>
                    <a:pt x="295655" y="463296"/>
                  </a:lnTo>
                  <a:lnTo>
                    <a:pt x="0" y="463296"/>
                  </a:lnTo>
                  <a:close/>
                </a:path>
              </a:pathLst>
            </a:custGeom>
            <a:solidFill>
              <a:srgbClr val="6B0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8" name="object 1138"/>
            <p:cNvSpPr/>
            <p:nvPr/>
          </p:nvSpPr>
          <p:spPr>
            <a:xfrm>
              <a:off x="5875020" y="5000256"/>
              <a:ext cx="287020" cy="3175"/>
            </a:xfrm>
            <a:custGeom>
              <a:avLst/>
              <a:gdLst/>
              <a:ahLst/>
              <a:cxnLst/>
              <a:rect l="l" t="t" r="r" b="b"/>
              <a:pathLst>
                <a:path w="287020" h="3175">
                  <a:moveTo>
                    <a:pt x="2870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287020" y="3048"/>
                  </a:lnTo>
                  <a:lnTo>
                    <a:pt x="287020" y="0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9" name="object 1139"/>
            <p:cNvSpPr/>
            <p:nvPr/>
          </p:nvSpPr>
          <p:spPr>
            <a:xfrm>
              <a:off x="5867400" y="5000244"/>
              <a:ext cx="7620" cy="3175"/>
            </a:xfrm>
            <a:custGeom>
              <a:avLst/>
              <a:gdLst/>
              <a:ahLst/>
              <a:cxnLst/>
              <a:rect l="l" t="t" r="r" b="b"/>
              <a:pathLst>
                <a:path w="7620" h="3175">
                  <a:moveTo>
                    <a:pt x="7619" y="3048"/>
                  </a:moveTo>
                  <a:lnTo>
                    <a:pt x="0" y="3048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3048"/>
                  </a:lnTo>
                  <a:close/>
                </a:path>
              </a:pathLst>
            </a:custGeom>
            <a:solidFill>
              <a:srgbClr val="7E7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0" name="object 1140"/>
            <p:cNvSpPr/>
            <p:nvPr/>
          </p:nvSpPr>
          <p:spPr>
            <a:xfrm>
              <a:off x="5867400" y="5003292"/>
              <a:ext cx="3175" cy="457200"/>
            </a:xfrm>
            <a:custGeom>
              <a:avLst/>
              <a:gdLst/>
              <a:ahLst/>
              <a:cxnLst/>
              <a:rect l="l" t="t" r="r" b="b"/>
              <a:pathLst>
                <a:path w="3175" h="457200">
                  <a:moveTo>
                    <a:pt x="0" y="457200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45720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1" name="object 1141"/>
            <p:cNvSpPr/>
            <p:nvPr/>
          </p:nvSpPr>
          <p:spPr>
            <a:xfrm>
              <a:off x="5870702" y="5003304"/>
              <a:ext cx="290830" cy="457200"/>
            </a:xfrm>
            <a:custGeom>
              <a:avLst/>
              <a:gdLst/>
              <a:ahLst/>
              <a:cxnLst/>
              <a:rect l="l" t="t" r="r" b="b"/>
              <a:pathLst>
                <a:path w="290829" h="457200">
                  <a:moveTo>
                    <a:pt x="29083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457200"/>
                  </a:lnTo>
                  <a:lnTo>
                    <a:pt x="3810" y="457200"/>
                  </a:lnTo>
                  <a:lnTo>
                    <a:pt x="3810" y="3048"/>
                  </a:lnTo>
                  <a:lnTo>
                    <a:pt x="290830" y="3048"/>
                  </a:lnTo>
                  <a:lnTo>
                    <a:pt x="290830" y="0"/>
                  </a:lnTo>
                  <a:close/>
                </a:path>
              </a:pathLst>
            </a:custGeom>
            <a:solidFill>
              <a:srgbClr val="7546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2" name="object 1142"/>
            <p:cNvSpPr/>
            <p:nvPr/>
          </p:nvSpPr>
          <p:spPr>
            <a:xfrm>
              <a:off x="6164579" y="5001767"/>
              <a:ext cx="295910" cy="463550"/>
            </a:xfrm>
            <a:custGeom>
              <a:avLst/>
              <a:gdLst/>
              <a:ahLst/>
              <a:cxnLst/>
              <a:rect l="l" t="t" r="r" b="b"/>
              <a:pathLst>
                <a:path w="295910" h="463550">
                  <a:moveTo>
                    <a:pt x="0" y="463296"/>
                  </a:moveTo>
                  <a:lnTo>
                    <a:pt x="0" y="0"/>
                  </a:lnTo>
                  <a:lnTo>
                    <a:pt x="295655" y="0"/>
                  </a:lnTo>
                  <a:lnTo>
                    <a:pt x="295655" y="463296"/>
                  </a:lnTo>
                  <a:lnTo>
                    <a:pt x="0" y="463296"/>
                  </a:lnTo>
                  <a:close/>
                </a:path>
              </a:pathLst>
            </a:custGeom>
            <a:solidFill>
              <a:srgbClr val="6B0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3" name="object 1143"/>
            <p:cNvSpPr/>
            <p:nvPr/>
          </p:nvSpPr>
          <p:spPr>
            <a:xfrm>
              <a:off x="6167627" y="4998719"/>
              <a:ext cx="47625" cy="5080"/>
            </a:xfrm>
            <a:custGeom>
              <a:avLst/>
              <a:gdLst/>
              <a:ahLst/>
              <a:cxnLst/>
              <a:rect l="l" t="t" r="r" b="b"/>
              <a:pathLst>
                <a:path w="47625" h="5079">
                  <a:moveTo>
                    <a:pt x="0" y="4572"/>
                  </a:moveTo>
                  <a:lnTo>
                    <a:pt x="0" y="0"/>
                  </a:lnTo>
                  <a:lnTo>
                    <a:pt x="47244" y="0"/>
                  </a:lnTo>
                  <a:lnTo>
                    <a:pt x="47244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4" name="object 1144"/>
            <p:cNvSpPr/>
            <p:nvPr/>
          </p:nvSpPr>
          <p:spPr>
            <a:xfrm>
              <a:off x="6213347" y="4998719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79">
                  <a:moveTo>
                    <a:pt x="0" y="4572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7E7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5" name="object 1145"/>
            <p:cNvSpPr/>
            <p:nvPr/>
          </p:nvSpPr>
          <p:spPr>
            <a:xfrm>
              <a:off x="6216396" y="4998719"/>
              <a:ext cx="241300" cy="5080"/>
            </a:xfrm>
            <a:custGeom>
              <a:avLst/>
              <a:gdLst/>
              <a:ahLst/>
              <a:cxnLst/>
              <a:rect l="l" t="t" r="r" b="b"/>
              <a:pathLst>
                <a:path w="241300" h="5079">
                  <a:moveTo>
                    <a:pt x="0" y="4572"/>
                  </a:moveTo>
                  <a:lnTo>
                    <a:pt x="0" y="0"/>
                  </a:lnTo>
                  <a:lnTo>
                    <a:pt x="240791" y="0"/>
                  </a:lnTo>
                  <a:lnTo>
                    <a:pt x="240791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6" name="object 1146"/>
            <p:cNvSpPr/>
            <p:nvPr/>
          </p:nvSpPr>
          <p:spPr>
            <a:xfrm>
              <a:off x="6161532" y="5000244"/>
              <a:ext cx="7620" cy="3175"/>
            </a:xfrm>
            <a:custGeom>
              <a:avLst/>
              <a:gdLst/>
              <a:ahLst/>
              <a:cxnLst/>
              <a:rect l="l" t="t" r="r" b="b"/>
              <a:pathLst>
                <a:path w="7620" h="3175">
                  <a:moveTo>
                    <a:pt x="7619" y="3048"/>
                  </a:moveTo>
                  <a:lnTo>
                    <a:pt x="0" y="3048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3048"/>
                  </a:lnTo>
                  <a:close/>
                </a:path>
              </a:pathLst>
            </a:custGeom>
            <a:solidFill>
              <a:srgbClr val="7E7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7" name="object 1147"/>
            <p:cNvSpPr/>
            <p:nvPr/>
          </p:nvSpPr>
          <p:spPr>
            <a:xfrm>
              <a:off x="6161532" y="5003292"/>
              <a:ext cx="5080" cy="457200"/>
            </a:xfrm>
            <a:custGeom>
              <a:avLst/>
              <a:gdLst/>
              <a:ahLst/>
              <a:cxnLst/>
              <a:rect l="l" t="t" r="r" b="b"/>
              <a:pathLst>
                <a:path w="5079" h="457200">
                  <a:moveTo>
                    <a:pt x="0" y="457200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45720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8" name="object 1148"/>
            <p:cNvSpPr/>
            <p:nvPr/>
          </p:nvSpPr>
          <p:spPr>
            <a:xfrm>
              <a:off x="6166104" y="5003304"/>
              <a:ext cx="289560" cy="457200"/>
            </a:xfrm>
            <a:custGeom>
              <a:avLst/>
              <a:gdLst/>
              <a:ahLst/>
              <a:cxnLst/>
              <a:rect l="l" t="t" r="r" b="b"/>
              <a:pathLst>
                <a:path w="289560" h="457200">
                  <a:moveTo>
                    <a:pt x="28956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457200"/>
                  </a:lnTo>
                  <a:lnTo>
                    <a:pt x="2540" y="457200"/>
                  </a:lnTo>
                  <a:lnTo>
                    <a:pt x="2540" y="3048"/>
                  </a:lnTo>
                  <a:lnTo>
                    <a:pt x="289560" y="3048"/>
                  </a:lnTo>
                  <a:lnTo>
                    <a:pt x="289560" y="0"/>
                  </a:lnTo>
                  <a:close/>
                </a:path>
              </a:pathLst>
            </a:custGeom>
            <a:solidFill>
              <a:srgbClr val="7546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9" name="object 1149"/>
            <p:cNvSpPr/>
            <p:nvPr/>
          </p:nvSpPr>
          <p:spPr>
            <a:xfrm>
              <a:off x="5282184" y="5463539"/>
              <a:ext cx="524510" cy="260985"/>
            </a:xfrm>
            <a:custGeom>
              <a:avLst/>
              <a:gdLst/>
              <a:ahLst/>
              <a:cxnLst/>
              <a:rect l="l" t="t" r="r" b="b"/>
              <a:pathLst>
                <a:path w="524510" h="260985">
                  <a:moveTo>
                    <a:pt x="0" y="260604"/>
                  </a:moveTo>
                  <a:lnTo>
                    <a:pt x="0" y="0"/>
                  </a:lnTo>
                  <a:lnTo>
                    <a:pt x="524256" y="0"/>
                  </a:lnTo>
                  <a:lnTo>
                    <a:pt x="524256" y="260604"/>
                  </a:lnTo>
                  <a:lnTo>
                    <a:pt x="0" y="260604"/>
                  </a:lnTo>
                  <a:close/>
                </a:path>
              </a:pathLst>
            </a:custGeom>
            <a:solidFill>
              <a:srgbClr val="6B0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0" name="object 1150"/>
            <p:cNvSpPr/>
            <p:nvPr/>
          </p:nvSpPr>
          <p:spPr>
            <a:xfrm>
              <a:off x="5277611" y="5466587"/>
              <a:ext cx="6350" cy="132715"/>
            </a:xfrm>
            <a:custGeom>
              <a:avLst/>
              <a:gdLst/>
              <a:ahLst/>
              <a:cxnLst/>
              <a:rect l="l" t="t" r="r" b="b"/>
              <a:pathLst>
                <a:path w="6350" h="132714">
                  <a:moveTo>
                    <a:pt x="0" y="132588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132588"/>
                  </a:lnTo>
                  <a:lnTo>
                    <a:pt x="0" y="132588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1" name="object 1151"/>
            <p:cNvSpPr/>
            <p:nvPr/>
          </p:nvSpPr>
          <p:spPr>
            <a:xfrm>
              <a:off x="5277611" y="5597652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1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997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2" name="object 1152"/>
            <p:cNvSpPr/>
            <p:nvPr/>
          </p:nvSpPr>
          <p:spPr>
            <a:xfrm>
              <a:off x="5279135" y="5602224"/>
              <a:ext cx="3175" cy="117475"/>
            </a:xfrm>
            <a:custGeom>
              <a:avLst/>
              <a:gdLst/>
              <a:ahLst/>
              <a:cxnLst/>
              <a:rect l="l" t="t" r="r" b="b"/>
              <a:pathLst>
                <a:path w="3175" h="117475">
                  <a:moveTo>
                    <a:pt x="0" y="117348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117348"/>
                  </a:lnTo>
                  <a:lnTo>
                    <a:pt x="0" y="117348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3" name="object 1153"/>
            <p:cNvSpPr/>
            <p:nvPr/>
          </p:nvSpPr>
          <p:spPr>
            <a:xfrm>
              <a:off x="5279135" y="5460492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0" y="7619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7619"/>
                  </a:lnTo>
                  <a:lnTo>
                    <a:pt x="0" y="7619"/>
                  </a:lnTo>
                  <a:close/>
                </a:path>
              </a:pathLst>
            </a:custGeom>
            <a:solidFill>
              <a:srgbClr val="997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4" name="object 1154"/>
            <p:cNvSpPr/>
            <p:nvPr/>
          </p:nvSpPr>
          <p:spPr>
            <a:xfrm>
              <a:off x="5282184" y="5458967"/>
              <a:ext cx="291465" cy="6350"/>
            </a:xfrm>
            <a:custGeom>
              <a:avLst/>
              <a:gdLst/>
              <a:ahLst/>
              <a:cxnLst/>
              <a:rect l="l" t="t" r="r" b="b"/>
              <a:pathLst>
                <a:path w="291464" h="6350">
                  <a:moveTo>
                    <a:pt x="0" y="6096"/>
                  </a:moveTo>
                  <a:lnTo>
                    <a:pt x="0" y="0"/>
                  </a:lnTo>
                  <a:lnTo>
                    <a:pt x="291083" y="0"/>
                  </a:lnTo>
                  <a:lnTo>
                    <a:pt x="291083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5" name="object 1155"/>
            <p:cNvSpPr/>
            <p:nvPr/>
          </p:nvSpPr>
          <p:spPr>
            <a:xfrm>
              <a:off x="5571744" y="5458967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6096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997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6" name="object 1156"/>
            <p:cNvSpPr/>
            <p:nvPr/>
          </p:nvSpPr>
          <p:spPr>
            <a:xfrm>
              <a:off x="5576570" y="5460504"/>
              <a:ext cx="224790" cy="3175"/>
            </a:xfrm>
            <a:custGeom>
              <a:avLst/>
              <a:gdLst/>
              <a:ahLst/>
              <a:cxnLst/>
              <a:rect l="l" t="t" r="r" b="b"/>
              <a:pathLst>
                <a:path w="224789" h="3175">
                  <a:moveTo>
                    <a:pt x="224790" y="0"/>
                  </a:moveTo>
                  <a:lnTo>
                    <a:pt x="0" y="0"/>
                  </a:lnTo>
                  <a:lnTo>
                    <a:pt x="0" y="3035"/>
                  </a:lnTo>
                  <a:lnTo>
                    <a:pt x="224790" y="3035"/>
                  </a:lnTo>
                  <a:lnTo>
                    <a:pt x="224790" y="0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7" name="object 1157"/>
            <p:cNvSpPr/>
            <p:nvPr/>
          </p:nvSpPr>
          <p:spPr>
            <a:xfrm>
              <a:off x="5282425" y="5463540"/>
              <a:ext cx="519430" cy="256540"/>
            </a:xfrm>
            <a:custGeom>
              <a:avLst/>
              <a:gdLst/>
              <a:ahLst/>
              <a:cxnLst/>
              <a:rect l="l" t="t" r="r" b="b"/>
              <a:pathLst>
                <a:path w="519429" h="256539">
                  <a:moveTo>
                    <a:pt x="51943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256032"/>
                  </a:lnTo>
                  <a:lnTo>
                    <a:pt x="3810" y="256032"/>
                  </a:lnTo>
                  <a:lnTo>
                    <a:pt x="3810" y="4572"/>
                  </a:lnTo>
                  <a:lnTo>
                    <a:pt x="519430" y="4572"/>
                  </a:lnTo>
                  <a:lnTo>
                    <a:pt x="519430" y="0"/>
                  </a:lnTo>
                  <a:close/>
                </a:path>
              </a:pathLst>
            </a:custGeom>
            <a:solidFill>
              <a:srgbClr val="7546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8" name="object 1158"/>
            <p:cNvSpPr/>
            <p:nvPr/>
          </p:nvSpPr>
          <p:spPr>
            <a:xfrm>
              <a:off x="5282184" y="5722619"/>
              <a:ext cx="524510" cy="260985"/>
            </a:xfrm>
            <a:custGeom>
              <a:avLst/>
              <a:gdLst/>
              <a:ahLst/>
              <a:cxnLst/>
              <a:rect l="l" t="t" r="r" b="b"/>
              <a:pathLst>
                <a:path w="524510" h="260985">
                  <a:moveTo>
                    <a:pt x="0" y="260603"/>
                  </a:moveTo>
                  <a:lnTo>
                    <a:pt x="0" y="0"/>
                  </a:lnTo>
                  <a:lnTo>
                    <a:pt x="524256" y="0"/>
                  </a:lnTo>
                  <a:lnTo>
                    <a:pt x="524256" y="260603"/>
                  </a:lnTo>
                  <a:lnTo>
                    <a:pt x="0" y="260603"/>
                  </a:lnTo>
                  <a:close/>
                </a:path>
              </a:pathLst>
            </a:custGeom>
            <a:solidFill>
              <a:srgbClr val="6B0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9" name="object 1159"/>
            <p:cNvSpPr/>
            <p:nvPr/>
          </p:nvSpPr>
          <p:spPr>
            <a:xfrm>
              <a:off x="5277611" y="5725667"/>
              <a:ext cx="6350" cy="172720"/>
            </a:xfrm>
            <a:custGeom>
              <a:avLst/>
              <a:gdLst/>
              <a:ahLst/>
              <a:cxnLst/>
              <a:rect l="l" t="t" r="r" b="b"/>
              <a:pathLst>
                <a:path w="6350" h="172720">
                  <a:moveTo>
                    <a:pt x="0" y="172212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172212"/>
                  </a:lnTo>
                  <a:lnTo>
                    <a:pt x="0" y="172212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0" name="object 1160"/>
            <p:cNvSpPr/>
            <p:nvPr/>
          </p:nvSpPr>
          <p:spPr>
            <a:xfrm>
              <a:off x="5277611" y="5896355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6096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997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1" name="object 1161"/>
            <p:cNvSpPr/>
            <p:nvPr/>
          </p:nvSpPr>
          <p:spPr>
            <a:xfrm>
              <a:off x="5279135" y="5900927"/>
              <a:ext cx="3175" cy="78105"/>
            </a:xfrm>
            <a:custGeom>
              <a:avLst/>
              <a:gdLst/>
              <a:ahLst/>
              <a:cxnLst/>
              <a:rect l="l" t="t" r="r" b="b"/>
              <a:pathLst>
                <a:path w="3175" h="78104">
                  <a:moveTo>
                    <a:pt x="0" y="77724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77724"/>
                  </a:lnTo>
                  <a:lnTo>
                    <a:pt x="0" y="77724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2" name="object 1162"/>
            <p:cNvSpPr/>
            <p:nvPr/>
          </p:nvSpPr>
          <p:spPr>
            <a:xfrm>
              <a:off x="5279135" y="5719571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0" y="7620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997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3" name="object 1163"/>
            <p:cNvSpPr/>
            <p:nvPr/>
          </p:nvSpPr>
          <p:spPr>
            <a:xfrm>
              <a:off x="5282184" y="5718048"/>
              <a:ext cx="521334" cy="6350"/>
            </a:xfrm>
            <a:custGeom>
              <a:avLst/>
              <a:gdLst/>
              <a:ahLst/>
              <a:cxnLst/>
              <a:rect l="l" t="t" r="r" b="b"/>
              <a:pathLst>
                <a:path w="521335" h="6350">
                  <a:moveTo>
                    <a:pt x="0" y="6096"/>
                  </a:moveTo>
                  <a:lnTo>
                    <a:pt x="0" y="0"/>
                  </a:lnTo>
                  <a:lnTo>
                    <a:pt x="521208" y="0"/>
                  </a:lnTo>
                  <a:lnTo>
                    <a:pt x="521208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4" name="object 1164"/>
            <p:cNvSpPr/>
            <p:nvPr/>
          </p:nvSpPr>
          <p:spPr>
            <a:xfrm>
              <a:off x="5282425" y="5722619"/>
              <a:ext cx="519430" cy="256540"/>
            </a:xfrm>
            <a:custGeom>
              <a:avLst/>
              <a:gdLst/>
              <a:ahLst/>
              <a:cxnLst/>
              <a:rect l="l" t="t" r="r" b="b"/>
              <a:pathLst>
                <a:path w="519429" h="256539">
                  <a:moveTo>
                    <a:pt x="51943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256032"/>
                  </a:lnTo>
                  <a:lnTo>
                    <a:pt x="3810" y="256032"/>
                  </a:lnTo>
                  <a:lnTo>
                    <a:pt x="3810" y="4572"/>
                  </a:lnTo>
                  <a:lnTo>
                    <a:pt x="519430" y="4572"/>
                  </a:lnTo>
                  <a:lnTo>
                    <a:pt x="519430" y="0"/>
                  </a:lnTo>
                  <a:close/>
                </a:path>
              </a:pathLst>
            </a:custGeom>
            <a:solidFill>
              <a:srgbClr val="7546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5" name="object 1165"/>
            <p:cNvSpPr/>
            <p:nvPr/>
          </p:nvSpPr>
          <p:spPr>
            <a:xfrm>
              <a:off x="5282184" y="5981699"/>
              <a:ext cx="524510" cy="260985"/>
            </a:xfrm>
            <a:custGeom>
              <a:avLst/>
              <a:gdLst/>
              <a:ahLst/>
              <a:cxnLst/>
              <a:rect l="l" t="t" r="r" b="b"/>
              <a:pathLst>
                <a:path w="524510" h="260985">
                  <a:moveTo>
                    <a:pt x="0" y="260603"/>
                  </a:moveTo>
                  <a:lnTo>
                    <a:pt x="0" y="0"/>
                  </a:lnTo>
                  <a:lnTo>
                    <a:pt x="524256" y="0"/>
                  </a:lnTo>
                  <a:lnTo>
                    <a:pt x="524256" y="260603"/>
                  </a:lnTo>
                  <a:lnTo>
                    <a:pt x="0" y="260603"/>
                  </a:lnTo>
                  <a:close/>
                </a:path>
              </a:pathLst>
            </a:custGeom>
            <a:solidFill>
              <a:srgbClr val="6B0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6" name="object 1166"/>
            <p:cNvSpPr/>
            <p:nvPr/>
          </p:nvSpPr>
          <p:spPr>
            <a:xfrm>
              <a:off x="5277611" y="5984748"/>
              <a:ext cx="6350" cy="213360"/>
            </a:xfrm>
            <a:custGeom>
              <a:avLst/>
              <a:gdLst/>
              <a:ahLst/>
              <a:cxnLst/>
              <a:rect l="l" t="t" r="r" b="b"/>
              <a:pathLst>
                <a:path w="6350" h="213360">
                  <a:moveTo>
                    <a:pt x="0" y="213359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213359"/>
                  </a:lnTo>
                  <a:lnTo>
                    <a:pt x="0" y="213359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7" name="object 1167"/>
            <p:cNvSpPr/>
            <p:nvPr/>
          </p:nvSpPr>
          <p:spPr>
            <a:xfrm>
              <a:off x="5277611" y="6196584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1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997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8" name="object 1168"/>
            <p:cNvSpPr/>
            <p:nvPr/>
          </p:nvSpPr>
          <p:spPr>
            <a:xfrm>
              <a:off x="5279135" y="6201155"/>
              <a:ext cx="3175" cy="36830"/>
            </a:xfrm>
            <a:custGeom>
              <a:avLst/>
              <a:gdLst/>
              <a:ahLst/>
              <a:cxnLst/>
              <a:rect l="l" t="t" r="r" b="b"/>
              <a:pathLst>
                <a:path w="3175" h="36829">
                  <a:moveTo>
                    <a:pt x="0" y="36576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36576"/>
                  </a:lnTo>
                  <a:lnTo>
                    <a:pt x="0" y="36576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9" name="object 1169"/>
            <p:cNvSpPr/>
            <p:nvPr/>
          </p:nvSpPr>
          <p:spPr>
            <a:xfrm>
              <a:off x="5279135" y="5978652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0" y="7619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7619"/>
                  </a:lnTo>
                  <a:lnTo>
                    <a:pt x="0" y="7619"/>
                  </a:lnTo>
                  <a:close/>
                </a:path>
              </a:pathLst>
            </a:custGeom>
            <a:solidFill>
              <a:srgbClr val="997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0" name="object 1170"/>
            <p:cNvSpPr/>
            <p:nvPr/>
          </p:nvSpPr>
          <p:spPr>
            <a:xfrm>
              <a:off x="5282184" y="5977128"/>
              <a:ext cx="521334" cy="6350"/>
            </a:xfrm>
            <a:custGeom>
              <a:avLst/>
              <a:gdLst/>
              <a:ahLst/>
              <a:cxnLst/>
              <a:rect l="l" t="t" r="r" b="b"/>
              <a:pathLst>
                <a:path w="521335" h="6350">
                  <a:moveTo>
                    <a:pt x="0" y="6095"/>
                  </a:moveTo>
                  <a:lnTo>
                    <a:pt x="0" y="0"/>
                  </a:lnTo>
                  <a:lnTo>
                    <a:pt x="521208" y="0"/>
                  </a:lnTo>
                  <a:lnTo>
                    <a:pt x="521208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1" name="object 1171"/>
            <p:cNvSpPr/>
            <p:nvPr/>
          </p:nvSpPr>
          <p:spPr>
            <a:xfrm>
              <a:off x="5282425" y="5981712"/>
              <a:ext cx="519430" cy="256540"/>
            </a:xfrm>
            <a:custGeom>
              <a:avLst/>
              <a:gdLst/>
              <a:ahLst/>
              <a:cxnLst/>
              <a:rect l="l" t="t" r="r" b="b"/>
              <a:pathLst>
                <a:path w="519429" h="256539">
                  <a:moveTo>
                    <a:pt x="51943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256032"/>
                  </a:lnTo>
                  <a:lnTo>
                    <a:pt x="3810" y="256032"/>
                  </a:lnTo>
                  <a:lnTo>
                    <a:pt x="3810" y="4572"/>
                  </a:lnTo>
                  <a:lnTo>
                    <a:pt x="519430" y="4572"/>
                  </a:lnTo>
                  <a:lnTo>
                    <a:pt x="519430" y="0"/>
                  </a:lnTo>
                  <a:close/>
                </a:path>
              </a:pathLst>
            </a:custGeom>
            <a:solidFill>
              <a:srgbClr val="7546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2" name="object 1172"/>
            <p:cNvSpPr/>
            <p:nvPr/>
          </p:nvSpPr>
          <p:spPr>
            <a:xfrm>
              <a:off x="5282184" y="6240780"/>
              <a:ext cx="524510" cy="260985"/>
            </a:xfrm>
            <a:custGeom>
              <a:avLst/>
              <a:gdLst/>
              <a:ahLst/>
              <a:cxnLst/>
              <a:rect l="l" t="t" r="r" b="b"/>
              <a:pathLst>
                <a:path w="524510" h="260985">
                  <a:moveTo>
                    <a:pt x="0" y="260603"/>
                  </a:moveTo>
                  <a:lnTo>
                    <a:pt x="0" y="0"/>
                  </a:lnTo>
                  <a:lnTo>
                    <a:pt x="524256" y="0"/>
                  </a:lnTo>
                  <a:lnTo>
                    <a:pt x="524256" y="260603"/>
                  </a:lnTo>
                  <a:lnTo>
                    <a:pt x="0" y="260603"/>
                  </a:lnTo>
                  <a:close/>
                </a:path>
              </a:pathLst>
            </a:custGeom>
            <a:solidFill>
              <a:srgbClr val="6B0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3" name="object 1173"/>
            <p:cNvSpPr/>
            <p:nvPr/>
          </p:nvSpPr>
          <p:spPr>
            <a:xfrm>
              <a:off x="5279135" y="6245352"/>
              <a:ext cx="3175" cy="254635"/>
            </a:xfrm>
            <a:custGeom>
              <a:avLst/>
              <a:gdLst/>
              <a:ahLst/>
              <a:cxnLst/>
              <a:rect l="l" t="t" r="r" b="b"/>
              <a:pathLst>
                <a:path w="3175" h="254635">
                  <a:moveTo>
                    <a:pt x="0" y="254508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254508"/>
                  </a:lnTo>
                  <a:lnTo>
                    <a:pt x="0" y="254508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4" name="object 1174"/>
            <p:cNvSpPr/>
            <p:nvPr/>
          </p:nvSpPr>
          <p:spPr>
            <a:xfrm>
              <a:off x="5279135" y="6237731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0" y="7619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7619"/>
                  </a:lnTo>
                  <a:lnTo>
                    <a:pt x="0" y="7619"/>
                  </a:lnTo>
                  <a:close/>
                </a:path>
              </a:pathLst>
            </a:custGeom>
            <a:solidFill>
              <a:srgbClr val="997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5" name="object 1175"/>
            <p:cNvSpPr/>
            <p:nvPr/>
          </p:nvSpPr>
          <p:spPr>
            <a:xfrm>
              <a:off x="5282184" y="6236207"/>
              <a:ext cx="521334" cy="6350"/>
            </a:xfrm>
            <a:custGeom>
              <a:avLst/>
              <a:gdLst/>
              <a:ahLst/>
              <a:cxnLst/>
              <a:rect l="l" t="t" r="r" b="b"/>
              <a:pathLst>
                <a:path w="521335" h="6350">
                  <a:moveTo>
                    <a:pt x="0" y="6096"/>
                  </a:moveTo>
                  <a:lnTo>
                    <a:pt x="0" y="0"/>
                  </a:lnTo>
                  <a:lnTo>
                    <a:pt x="521208" y="0"/>
                  </a:lnTo>
                  <a:lnTo>
                    <a:pt x="521208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6" name="object 1176"/>
            <p:cNvSpPr/>
            <p:nvPr/>
          </p:nvSpPr>
          <p:spPr>
            <a:xfrm>
              <a:off x="5282425" y="6240792"/>
              <a:ext cx="519430" cy="259079"/>
            </a:xfrm>
            <a:custGeom>
              <a:avLst/>
              <a:gdLst/>
              <a:ahLst/>
              <a:cxnLst/>
              <a:rect l="l" t="t" r="r" b="b"/>
              <a:pathLst>
                <a:path w="519429" h="259079">
                  <a:moveTo>
                    <a:pt x="519430" y="256032"/>
                  </a:moveTo>
                  <a:lnTo>
                    <a:pt x="4318" y="256032"/>
                  </a:lnTo>
                  <a:lnTo>
                    <a:pt x="4318" y="259080"/>
                  </a:lnTo>
                  <a:lnTo>
                    <a:pt x="519430" y="259080"/>
                  </a:lnTo>
                  <a:lnTo>
                    <a:pt x="519430" y="256032"/>
                  </a:lnTo>
                  <a:close/>
                </a:path>
                <a:path w="519429" h="259079">
                  <a:moveTo>
                    <a:pt x="51943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259080"/>
                  </a:lnTo>
                  <a:lnTo>
                    <a:pt x="3810" y="259080"/>
                  </a:lnTo>
                  <a:lnTo>
                    <a:pt x="3810" y="4572"/>
                  </a:lnTo>
                  <a:lnTo>
                    <a:pt x="519430" y="4572"/>
                  </a:lnTo>
                  <a:lnTo>
                    <a:pt x="519430" y="0"/>
                  </a:lnTo>
                  <a:close/>
                </a:path>
              </a:pathLst>
            </a:custGeom>
            <a:solidFill>
              <a:srgbClr val="7546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7" name="object 1177"/>
            <p:cNvSpPr/>
            <p:nvPr/>
          </p:nvSpPr>
          <p:spPr>
            <a:xfrm>
              <a:off x="5804915" y="5463539"/>
              <a:ext cx="329565" cy="416559"/>
            </a:xfrm>
            <a:custGeom>
              <a:avLst/>
              <a:gdLst/>
              <a:ahLst/>
              <a:cxnLst/>
              <a:rect l="l" t="t" r="r" b="b"/>
              <a:pathLst>
                <a:path w="329564" h="416560">
                  <a:moveTo>
                    <a:pt x="0" y="416052"/>
                  </a:moveTo>
                  <a:lnTo>
                    <a:pt x="0" y="0"/>
                  </a:lnTo>
                  <a:lnTo>
                    <a:pt x="329183" y="0"/>
                  </a:lnTo>
                  <a:lnTo>
                    <a:pt x="329183" y="416052"/>
                  </a:lnTo>
                  <a:lnTo>
                    <a:pt x="0" y="416052"/>
                  </a:lnTo>
                  <a:close/>
                </a:path>
              </a:pathLst>
            </a:custGeom>
            <a:solidFill>
              <a:srgbClr val="6B0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8" name="object 1178"/>
            <p:cNvSpPr/>
            <p:nvPr/>
          </p:nvSpPr>
          <p:spPr>
            <a:xfrm>
              <a:off x="5807964" y="5458967"/>
              <a:ext cx="60960" cy="6350"/>
            </a:xfrm>
            <a:custGeom>
              <a:avLst/>
              <a:gdLst/>
              <a:ahLst/>
              <a:cxnLst/>
              <a:rect l="l" t="t" r="r" b="b"/>
              <a:pathLst>
                <a:path w="60960" h="6350">
                  <a:moveTo>
                    <a:pt x="0" y="6096"/>
                  </a:moveTo>
                  <a:lnTo>
                    <a:pt x="0" y="0"/>
                  </a:lnTo>
                  <a:lnTo>
                    <a:pt x="60959" y="0"/>
                  </a:lnTo>
                  <a:lnTo>
                    <a:pt x="60959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9" name="object 1179"/>
            <p:cNvSpPr/>
            <p:nvPr/>
          </p:nvSpPr>
          <p:spPr>
            <a:xfrm>
              <a:off x="5867400" y="5460492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3047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3047"/>
                  </a:lnTo>
                  <a:lnTo>
                    <a:pt x="0" y="3047"/>
                  </a:lnTo>
                  <a:close/>
                </a:path>
              </a:pathLst>
            </a:custGeom>
            <a:solidFill>
              <a:srgbClr val="997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0" name="object 1180"/>
            <p:cNvSpPr/>
            <p:nvPr/>
          </p:nvSpPr>
          <p:spPr>
            <a:xfrm>
              <a:off x="5869940" y="5460504"/>
              <a:ext cx="259079" cy="3175"/>
            </a:xfrm>
            <a:custGeom>
              <a:avLst/>
              <a:gdLst/>
              <a:ahLst/>
              <a:cxnLst/>
              <a:rect l="l" t="t" r="r" b="b"/>
              <a:pathLst>
                <a:path w="259079" h="3175">
                  <a:moveTo>
                    <a:pt x="259080" y="0"/>
                  </a:moveTo>
                  <a:lnTo>
                    <a:pt x="0" y="0"/>
                  </a:lnTo>
                  <a:lnTo>
                    <a:pt x="0" y="3035"/>
                  </a:lnTo>
                  <a:lnTo>
                    <a:pt x="259080" y="3035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1" name="object 1181"/>
            <p:cNvSpPr/>
            <p:nvPr/>
          </p:nvSpPr>
          <p:spPr>
            <a:xfrm>
              <a:off x="5801867" y="5458967"/>
              <a:ext cx="7620" cy="6350"/>
            </a:xfrm>
            <a:custGeom>
              <a:avLst/>
              <a:gdLst/>
              <a:ahLst/>
              <a:cxnLst/>
              <a:rect l="l" t="t" r="r" b="b"/>
              <a:pathLst>
                <a:path w="7620" h="6350">
                  <a:moveTo>
                    <a:pt x="0" y="6096"/>
                  </a:moveTo>
                  <a:lnTo>
                    <a:pt x="0" y="0"/>
                  </a:lnTo>
                  <a:lnTo>
                    <a:pt x="7620" y="0"/>
                  </a:lnTo>
                  <a:lnTo>
                    <a:pt x="7620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997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2" name="object 1182"/>
            <p:cNvSpPr/>
            <p:nvPr/>
          </p:nvSpPr>
          <p:spPr>
            <a:xfrm>
              <a:off x="5801867" y="5463539"/>
              <a:ext cx="5080" cy="256540"/>
            </a:xfrm>
            <a:custGeom>
              <a:avLst/>
              <a:gdLst/>
              <a:ahLst/>
              <a:cxnLst/>
              <a:rect l="l" t="t" r="r" b="b"/>
              <a:pathLst>
                <a:path w="5079" h="256539">
                  <a:moveTo>
                    <a:pt x="0" y="256032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256032"/>
                  </a:lnTo>
                  <a:lnTo>
                    <a:pt x="0" y="256032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3" name="object 1183"/>
            <p:cNvSpPr/>
            <p:nvPr/>
          </p:nvSpPr>
          <p:spPr>
            <a:xfrm>
              <a:off x="5801867" y="5718048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0" y="6096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997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4" name="object 1184"/>
            <p:cNvSpPr/>
            <p:nvPr/>
          </p:nvSpPr>
          <p:spPr>
            <a:xfrm>
              <a:off x="5801867" y="5722619"/>
              <a:ext cx="5080" cy="152400"/>
            </a:xfrm>
            <a:custGeom>
              <a:avLst/>
              <a:gdLst/>
              <a:ahLst/>
              <a:cxnLst/>
              <a:rect l="l" t="t" r="r" b="b"/>
              <a:pathLst>
                <a:path w="5079" h="152400">
                  <a:moveTo>
                    <a:pt x="0" y="152399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152399"/>
                  </a:lnTo>
                  <a:lnTo>
                    <a:pt x="0" y="152399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5" name="object 1185"/>
            <p:cNvSpPr/>
            <p:nvPr/>
          </p:nvSpPr>
          <p:spPr>
            <a:xfrm>
              <a:off x="5806935" y="5463540"/>
              <a:ext cx="322580" cy="411480"/>
            </a:xfrm>
            <a:custGeom>
              <a:avLst/>
              <a:gdLst/>
              <a:ahLst/>
              <a:cxnLst/>
              <a:rect l="l" t="t" r="r" b="b"/>
              <a:pathLst>
                <a:path w="322579" h="411479">
                  <a:moveTo>
                    <a:pt x="32258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411480"/>
                  </a:lnTo>
                  <a:lnTo>
                    <a:pt x="2540" y="411480"/>
                  </a:lnTo>
                  <a:lnTo>
                    <a:pt x="2540" y="4572"/>
                  </a:lnTo>
                  <a:lnTo>
                    <a:pt x="322580" y="4572"/>
                  </a:lnTo>
                  <a:lnTo>
                    <a:pt x="322580" y="0"/>
                  </a:lnTo>
                  <a:close/>
                </a:path>
              </a:pathLst>
            </a:custGeom>
            <a:solidFill>
              <a:srgbClr val="7546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6" name="object 1186"/>
            <p:cNvSpPr/>
            <p:nvPr/>
          </p:nvSpPr>
          <p:spPr>
            <a:xfrm>
              <a:off x="6132576" y="5463539"/>
              <a:ext cx="327660" cy="416559"/>
            </a:xfrm>
            <a:custGeom>
              <a:avLst/>
              <a:gdLst/>
              <a:ahLst/>
              <a:cxnLst/>
              <a:rect l="l" t="t" r="r" b="b"/>
              <a:pathLst>
                <a:path w="327660" h="416560">
                  <a:moveTo>
                    <a:pt x="0" y="416052"/>
                  </a:moveTo>
                  <a:lnTo>
                    <a:pt x="0" y="0"/>
                  </a:lnTo>
                  <a:lnTo>
                    <a:pt x="327659" y="0"/>
                  </a:lnTo>
                  <a:lnTo>
                    <a:pt x="327659" y="416052"/>
                  </a:lnTo>
                  <a:lnTo>
                    <a:pt x="0" y="416052"/>
                  </a:lnTo>
                  <a:close/>
                </a:path>
              </a:pathLst>
            </a:custGeom>
            <a:solidFill>
              <a:srgbClr val="6B0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7" name="object 1187"/>
            <p:cNvSpPr/>
            <p:nvPr/>
          </p:nvSpPr>
          <p:spPr>
            <a:xfrm>
              <a:off x="6135623" y="5458967"/>
              <a:ext cx="27940" cy="6350"/>
            </a:xfrm>
            <a:custGeom>
              <a:avLst/>
              <a:gdLst/>
              <a:ahLst/>
              <a:cxnLst/>
              <a:rect l="l" t="t" r="r" b="b"/>
              <a:pathLst>
                <a:path w="27939" h="6350">
                  <a:moveTo>
                    <a:pt x="0" y="6096"/>
                  </a:moveTo>
                  <a:lnTo>
                    <a:pt x="0" y="0"/>
                  </a:lnTo>
                  <a:lnTo>
                    <a:pt x="27432" y="0"/>
                  </a:lnTo>
                  <a:lnTo>
                    <a:pt x="27432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8" name="object 1188"/>
            <p:cNvSpPr/>
            <p:nvPr/>
          </p:nvSpPr>
          <p:spPr>
            <a:xfrm>
              <a:off x="6161532" y="5458967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0" y="6096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997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9" name="object 1189"/>
            <p:cNvSpPr/>
            <p:nvPr/>
          </p:nvSpPr>
          <p:spPr>
            <a:xfrm>
              <a:off x="6164579" y="5458967"/>
              <a:ext cx="292735" cy="6350"/>
            </a:xfrm>
            <a:custGeom>
              <a:avLst/>
              <a:gdLst/>
              <a:ahLst/>
              <a:cxnLst/>
              <a:rect l="l" t="t" r="r" b="b"/>
              <a:pathLst>
                <a:path w="292735" h="6350">
                  <a:moveTo>
                    <a:pt x="0" y="6096"/>
                  </a:moveTo>
                  <a:lnTo>
                    <a:pt x="0" y="0"/>
                  </a:lnTo>
                  <a:lnTo>
                    <a:pt x="292608" y="0"/>
                  </a:lnTo>
                  <a:lnTo>
                    <a:pt x="292608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0" name="object 1190"/>
            <p:cNvSpPr/>
            <p:nvPr/>
          </p:nvSpPr>
          <p:spPr>
            <a:xfrm>
              <a:off x="6128003" y="5458967"/>
              <a:ext cx="9525" cy="6350"/>
            </a:xfrm>
            <a:custGeom>
              <a:avLst/>
              <a:gdLst/>
              <a:ahLst/>
              <a:cxnLst/>
              <a:rect l="l" t="t" r="r" b="b"/>
              <a:pathLst>
                <a:path w="9525" h="6350">
                  <a:moveTo>
                    <a:pt x="0" y="6096"/>
                  </a:moveTo>
                  <a:lnTo>
                    <a:pt x="0" y="0"/>
                  </a:lnTo>
                  <a:lnTo>
                    <a:pt x="9144" y="0"/>
                  </a:lnTo>
                  <a:lnTo>
                    <a:pt x="9144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997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1" name="object 1191"/>
            <p:cNvSpPr/>
            <p:nvPr/>
          </p:nvSpPr>
          <p:spPr>
            <a:xfrm>
              <a:off x="6128003" y="5463539"/>
              <a:ext cx="6350" cy="411480"/>
            </a:xfrm>
            <a:custGeom>
              <a:avLst/>
              <a:gdLst/>
              <a:ahLst/>
              <a:cxnLst/>
              <a:rect l="l" t="t" r="r" b="b"/>
              <a:pathLst>
                <a:path w="6350" h="411479">
                  <a:moveTo>
                    <a:pt x="0" y="411480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11480"/>
                  </a:lnTo>
                  <a:lnTo>
                    <a:pt x="0" y="411480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2" name="object 1192"/>
            <p:cNvSpPr/>
            <p:nvPr/>
          </p:nvSpPr>
          <p:spPr>
            <a:xfrm>
              <a:off x="6133084" y="5463540"/>
              <a:ext cx="322580" cy="411480"/>
            </a:xfrm>
            <a:custGeom>
              <a:avLst/>
              <a:gdLst/>
              <a:ahLst/>
              <a:cxnLst/>
              <a:rect l="l" t="t" r="r" b="b"/>
              <a:pathLst>
                <a:path w="322579" h="411479">
                  <a:moveTo>
                    <a:pt x="32258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411480"/>
                  </a:lnTo>
                  <a:lnTo>
                    <a:pt x="3810" y="411480"/>
                  </a:lnTo>
                  <a:lnTo>
                    <a:pt x="3810" y="4572"/>
                  </a:lnTo>
                  <a:lnTo>
                    <a:pt x="322580" y="4572"/>
                  </a:lnTo>
                  <a:lnTo>
                    <a:pt x="322580" y="0"/>
                  </a:lnTo>
                  <a:close/>
                </a:path>
              </a:pathLst>
            </a:custGeom>
            <a:solidFill>
              <a:srgbClr val="7546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3" name="object 1193"/>
            <p:cNvSpPr/>
            <p:nvPr/>
          </p:nvSpPr>
          <p:spPr>
            <a:xfrm>
              <a:off x="5804915" y="5878067"/>
              <a:ext cx="437515" cy="312420"/>
            </a:xfrm>
            <a:custGeom>
              <a:avLst/>
              <a:gdLst/>
              <a:ahLst/>
              <a:cxnLst/>
              <a:rect l="l" t="t" r="r" b="b"/>
              <a:pathLst>
                <a:path w="437514" h="312420">
                  <a:moveTo>
                    <a:pt x="0" y="312419"/>
                  </a:moveTo>
                  <a:lnTo>
                    <a:pt x="0" y="0"/>
                  </a:lnTo>
                  <a:lnTo>
                    <a:pt x="437387" y="0"/>
                  </a:lnTo>
                  <a:lnTo>
                    <a:pt x="437387" y="312419"/>
                  </a:lnTo>
                  <a:lnTo>
                    <a:pt x="0" y="312419"/>
                  </a:lnTo>
                  <a:close/>
                </a:path>
              </a:pathLst>
            </a:custGeom>
            <a:solidFill>
              <a:srgbClr val="6B0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4" name="object 1194"/>
            <p:cNvSpPr/>
            <p:nvPr/>
          </p:nvSpPr>
          <p:spPr>
            <a:xfrm>
              <a:off x="5801867" y="5881116"/>
              <a:ext cx="5080" cy="97790"/>
            </a:xfrm>
            <a:custGeom>
              <a:avLst/>
              <a:gdLst/>
              <a:ahLst/>
              <a:cxnLst/>
              <a:rect l="l" t="t" r="r" b="b"/>
              <a:pathLst>
                <a:path w="5079" h="97789">
                  <a:moveTo>
                    <a:pt x="0" y="97535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97535"/>
                  </a:lnTo>
                  <a:lnTo>
                    <a:pt x="0" y="97535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5" name="object 1195"/>
            <p:cNvSpPr/>
            <p:nvPr/>
          </p:nvSpPr>
          <p:spPr>
            <a:xfrm>
              <a:off x="5801867" y="5977128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0" y="6095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997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6" name="object 1196"/>
            <p:cNvSpPr/>
            <p:nvPr/>
          </p:nvSpPr>
          <p:spPr>
            <a:xfrm>
              <a:off x="5801867" y="5981699"/>
              <a:ext cx="5080" cy="204470"/>
            </a:xfrm>
            <a:custGeom>
              <a:avLst/>
              <a:gdLst/>
              <a:ahLst/>
              <a:cxnLst/>
              <a:rect l="l" t="t" r="r" b="b"/>
              <a:pathLst>
                <a:path w="5079" h="204470">
                  <a:moveTo>
                    <a:pt x="0" y="204216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204216"/>
                  </a:lnTo>
                  <a:lnTo>
                    <a:pt x="0" y="204216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7" name="object 1197"/>
            <p:cNvSpPr/>
            <p:nvPr/>
          </p:nvSpPr>
          <p:spPr>
            <a:xfrm>
              <a:off x="5801867" y="5875019"/>
              <a:ext cx="5080" cy="7620"/>
            </a:xfrm>
            <a:custGeom>
              <a:avLst/>
              <a:gdLst/>
              <a:ahLst/>
              <a:cxnLst/>
              <a:rect l="l" t="t" r="r" b="b"/>
              <a:pathLst>
                <a:path w="5079" h="7620">
                  <a:moveTo>
                    <a:pt x="0" y="7619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7619"/>
                  </a:lnTo>
                  <a:lnTo>
                    <a:pt x="0" y="7619"/>
                  </a:lnTo>
                  <a:close/>
                </a:path>
              </a:pathLst>
            </a:custGeom>
            <a:solidFill>
              <a:srgbClr val="997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8" name="object 1198"/>
            <p:cNvSpPr/>
            <p:nvPr/>
          </p:nvSpPr>
          <p:spPr>
            <a:xfrm>
              <a:off x="5804915" y="5873496"/>
              <a:ext cx="325120" cy="6350"/>
            </a:xfrm>
            <a:custGeom>
              <a:avLst/>
              <a:gdLst/>
              <a:ahLst/>
              <a:cxnLst/>
              <a:rect l="l" t="t" r="r" b="b"/>
              <a:pathLst>
                <a:path w="325120" h="6350">
                  <a:moveTo>
                    <a:pt x="0" y="6096"/>
                  </a:moveTo>
                  <a:lnTo>
                    <a:pt x="0" y="0"/>
                  </a:lnTo>
                  <a:lnTo>
                    <a:pt x="324611" y="0"/>
                  </a:lnTo>
                  <a:lnTo>
                    <a:pt x="324611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9" name="object 1199"/>
            <p:cNvSpPr/>
            <p:nvPr/>
          </p:nvSpPr>
          <p:spPr>
            <a:xfrm>
              <a:off x="6128003" y="5873496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6096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997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0" name="object 1200"/>
            <p:cNvSpPr/>
            <p:nvPr/>
          </p:nvSpPr>
          <p:spPr>
            <a:xfrm>
              <a:off x="6132830" y="5875019"/>
              <a:ext cx="105410" cy="3175"/>
            </a:xfrm>
            <a:custGeom>
              <a:avLst/>
              <a:gdLst/>
              <a:ahLst/>
              <a:cxnLst/>
              <a:rect l="l" t="t" r="r" b="b"/>
              <a:pathLst>
                <a:path w="105410" h="3175">
                  <a:moveTo>
                    <a:pt x="10541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105410" y="3048"/>
                  </a:lnTo>
                  <a:lnTo>
                    <a:pt x="105410" y="0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1" name="object 1201"/>
            <p:cNvSpPr/>
            <p:nvPr/>
          </p:nvSpPr>
          <p:spPr>
            <a:xfrm>
              <a:off x="5805932" y="5878080"/>
              <a:ext cx="431800" cy="307975"/>
            </a:xfrm>
            <a:custGeom>
              <a:avLst/>
              <a:gdLst/>
              <a:ahLst/>
              <a:cxnLst/>
              <a:rect l="l" t="t" r="r" b="b"/>
              <a:pathLst>
                <a:path w="431800" h="307975">
                  <a:moveTo>
                    <a:pt x="43180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307848"/>
                  </a:lnTo>
                  <a:lnTo>
                    <a:pt x="3810" y="307848"/>
                  </a:lnTo>
                  <a:lnTo>
                    <a:pt x="3810" y="4572"/>
                  </a:lnTo>
                  <a:lnTo>
                    <a:pt x="431800" y="4572"/>
                  </a:lnTo>
                  <a:lnTo>
                    <a:pt x="431800" y="0"/>
                  </a:lnTo>
                  <a:close/>
                </a:path>
              </a:pathLst>
            </a:custGeom>
            <a:solidFill>
              <a:srgbClr val="7546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2" name="object 1202"/>
            <p:cNvSpPr/>
            <p:nvPr/>
          </p:nvSpPr>
          <p:spPr>
            <a:xfrm>
              <a:off x="5804915" y="6188963"/>
              <a:ext cx="437515" cy="312420"/>
            </a:xfrm>
            <a:custGeom>
              <a:avLst/>
              <a:gdLst/>
              <a:ahLst/>
              <a:cxnLst/>
              <a:rect l="l" t="t" r="r" b="b"/>
              <a:pathLst>
                <a:path w="437514" h="312420">
                  <a:moveTo>
                    <a:pt x="0" y="312419"/>
                  </a:moveTo>
                  <a:lnTo>
                    <a:pt x="0" y="0"/>
                  </a:lnTo>
                  <a:lnTo>
                    <a:pt x="437387" y="0"/>
                  </a:lnTo>
                  <a:lnTo>
                    <a:pt x="437387" y="312419"/>
                  </a:lnTo>
                  <a:lnTo>
                    <a:pt x="0" y="312419"/>
                  </a:lnTo>
                  <a:close/>
                </a:path>
              </a:pathLst>
            </a:custGeom>
            <a:solidFill>
              <a:srgbClr val="6B0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3" name="object 1203"/>
            <p:cNvSpPr/>
            <p:nvPr/>
          </p:nvSpPr>
          <p:spPr>
            <a:xfrm>
              <a:off x="5801867" y="6192012"/>
              <a:ext cx="5080" cy="45720"/>
            </a:xfrm>
            <a:custGeom>
              <a:avLst/>
              <a:gdLst/>
              <a:ahLst/>
              <a:cxnLst/>
              <a:rect l="l" t="t" r="r" b="b"/>
              <a:pathLst>
                <a:path w="5079" h="45720">
                  <a:moveTo>
                    <a:pt x="0" y="45719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45719"/>
                  </a:lnTo>
                  <a:lnTo>
                    <a:pt x="0" y="45719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4" name="object 1204"/>
            <p:cNvSpPr/>
            <p:nvPr/>
          </p:nvSpPr>
          <p:spPr>
            <a:xfrm>
              <a:off x="5801867" y="6236207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0" y="6096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997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5" name="object 1205"/>
            <p:cNvSpPr/>
            <p:nvPr/>
          </p:nvSpPr>
          <p:spPr>
            <a:xfrm>
              <a:off x="5801867" y="6240780"/>
              <a:ext cx="5080" cy="259079"/>
            </a:xfrm>
            <a:custGeom>
              <a:avLst/>
              <a:gdLst/>
              <a:ahLst/>
              <a:cxnLst/>
              <a:rect l="l" t="t" r="r" b="b"/>
              <a:pathLst>
                <a:path w="5079" h="259079">
                  <a:moveTo>
                    <a:pt x="0" y="259080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259080"/>
                  </a:lnTo>
                  <a:lnTo>
                    <a:pt x="0" y="259080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6" name="object 1206"/>
            <p:cNvSpPr/>
            <p:nvPr/>
          </p:nvSpPr>
          <p:spPr>
            <a:xfrm>
              <a:off x="5801867" y="6185916"/>
              <a:ext cx="5080" cy="7620"/>
            </a:xfrm>
            <a:custGeom>
              <a:avLst/>
              <a:gdLst/>
              <a:ahLst/>
              <a:cxnLst/>
              <a:rect l="l" t="t" r="r" b="b"/>
              <a:pathLst>
                <a:path w="5079" h="7620">
                  <a:moveTo>
                    <a:pt x="0" y="7619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7619"/>
                  </a:lnTo>
                  <a:lnTo>
                    <a:pt x="0" y="7619"/>
                  </a:lnTo>
                  <a:close/>
                </a:path>
              </a:pathLst>
            </a:custGeom>
            <a:solidFill>
              <a:srgbClr val="997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7" name="object 1207"/>
            <p:cNvSpPr/>
            <p:nvPr/>
          </p:nvSpPr>
          <p:spPr>
            <a:xfrm>
              <a:off x="5804915" y="6184392"/>
              <a:ext cx="434340" cy="6350"/>
            </a:xfrm>
            <a:custGeom>
              <a:avLst/>
              <a:gdLst/>
              <a:ahLst/>
              <a:cxnLst/>
              <a:rect l="l" t="t" r="r" b="b"/>
              <a:pathLst>
                <a:path w="434339" h="6350">
                  <a:moveTo>
                    <a:pt x="0" y="6095"/>
                  </a:moveTo>
                  <a:lnTo>
                    <a:pt x="0" y="0"/>
                  </a:lnTo>
                  <a:lnTo>
                    <a:pt x="434340" y="0"/>
                  </a:lnTo>
                  <a:lnTo>
                    <a:pt x="434340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8" name="object 1208"/>
            <p:cNvSpPr/>
            <p:nvPr/>
          </p:nvSpPr>
          <p:spPr>
            <a:xfrm>
              <a:off x="5805932" y="6188976"/>
              <a:ext cx="431800" cy="311150"/>
            </a:xfrm>
            <a:custGeom>
              <a:avLst/>
              <a:gdLst/>
              <a:ahLst/>
              <a:cxnLst/>
              <a:rect l="l" t="t" r="r" b="b"/>
              <a:pathLst>
                <a:path w="431800" h="311150">
                  <a:moveTo>
                    <a:pt x="43180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310896"/>
                  </a:lnTo>
                  <a:lnTo>
                    <a:pt x="3556" y="310896"/>
                  </a:lnTo>
                  <a:lnTo>
                    <a:pt x="3810" y="310896"/>
                  </a:lnTo>
                  <a:lnTo>
                    <a:pt x="431800" y="310896"/>
                  </a:lnTo>
                  <a:lnTo>
                    <a:pt x="431800" y="307848"/>
                  </a:lnTo>
                  <a:lnTo>
                    <a:pt x="3810" y="307848"/>
                  </a:lnTo>
                  <a:lnTo>
                    <a:pt x="3810" y="4572"/>
                  </a:lnTo>
                  <a:lnTo>
                    <a:pt x="431800" y="4572"/>
                  </a:lnTo>
                  <a:lnTo>
                    <a:pt x="431800" y="0"/>
                  </a:lnTo>
                  <a:close/>
                </a:path>
              </a:pathLst>
            </a:custGeom>
            <a:solidFill>
              <a:srgbClr val="7546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9" name="object 1209"/>
            <p:cNvSpPr/>
            <p:nvPr/>
          </p:nvSpPr>
          <p:spPr>
            <a:xfrm>
              <a:off x="6240779" y="5878067"/>
              <a:ext cx="219710" cy="623570"/>
            </a:xfrm>
            <a:custGeom>
              <a:avLst/>
              <a:gdLst/>
              <a:ahLst/>
              <a:cxnLst/>
              <a:rect l="l" t="t" r="r" b="b"/>
              <a:pathLst>
                <a:path w="219710" h="623570">
                  <a:moveTo>
                    <a:pt x="0" y="623316"/>
                  </a:moveTo>
                  <a:lnTo>
                    <a:pt x="0" y="0"/>
                  </a:lnTo>
                  <a:lnTo>
                    <a:pt x="219455" y="0"/>
                  </a:lnTo>
                  <a:lnTo>
                    <a:pt x="219455" y="623316"/>
                  </a:lnTo>
                  <a:lnTo>
                    <a:pt x="0" y="623316"/>
                  </a:lnTo>
                  <a:close/>
                </a:path>
              </a:pathLst>
            </a:custGeom>
            <a:solidFill>
              <a:srgbClr val="6B00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0" name="object 1210"/>
            <p:cNvSpPr/>
            <p:nvPr/>
          </p:nvSpPr>
          <p:spPr>
            <a:xfrm>
              <a:off x="6245351" y="5873496"/>
              <a:ext cx="212090" cy="6350"/>
            </a:xfrm>
            <a:custGeom>
              <a:avLst/>
              <a:gdLst/>
              <a:ahLst/>
              <a:cxnLst/>
              <a:rect l="l" t="t" r="r" b="b"/>
              <a:pathLst>
                <a:path w="212089" h="6350">
                  <a:moveTo>
                    <a:pt x="0" y="6096"/>
                  </a:moveTo>
                  <a:lnTo>
                    <a:pt x="0" y="0"/>
                  </a:lnTo>
                  <a:lnTo>
                    <a:pt x="211836" y="0"/>
                  </a:lnTo>
                  <a:lnTo>
                    <a:pt x="211836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1" name="object 1211"/>
            <p:cNvSpPr/>
            <p:nvPr/>
          </p:nvSpPr>
          <p:spPr>
            <a:xfrm>
              <a:off x="6237732" y="5873496"/>
              <a:ext cx="9525" cy="6350"/>
            </a:xfrm>
            <a:custGeom>
              <a:avLst/>
              <a:gdLst/>
              <a:ahLst/>
              <a:cxnLst/>
              <a:rect l="l" t="t" r="r" b="b"/>
              <a:pathLst>
                <a:path w="9525" h="6350">
                  <a:moveTo>
                    <a:pt x="0" y="6096"/>
                  </a:moveTo>
                  <a:lnTo>
                    <a:pt x="0" y="0"/>
                  </a:lnTo>
                  <a:lnTo>
                    <a:pt x="9143" y="0"/>
                  </a:lnTo>
                  <a:lnTo>
                    <a:pt x="9143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997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2" name="object 1212"/>
            <p:cNvSpPr/>
            <p:nvPr/>
          </p:nvSpPr>
          <p:spPr>
            <a:xfrm>
              <a:off x="6237732" y="5878067"/>
              <a:ext cx="5080" cy="307975"/>
            </a:xfrm>
            <a:custGeom>
              <a:avLst/>
              <a:gdLst/>
              <a:ahLst/>
              <a:cxnLst/>
              <a:rect l="l" t="t" r="r" b="b"/>
              <a:pathLst>
                <a:path w="5079" h="307975">
                  <a:moveTo>
                    <a:pt x="0" y="307848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307848"/>
                  </a:lnTo>
                  <a:lnTo>
                    <a:pt x="0" y="307848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3" name="object 1213"/>
            <p:cNvSpPr/>
            <p:nvPr/>
          </p:nvSpPr>
          <p:spPr>
            <a:xfrm>
              <a:off x="6237732" y="6184392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0" y="6095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997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4" name="object 1214"/>
            <p:cNvSpPr/>
            <p:nvPr/>
          </p:nvSpPr>
          <p:spPr>
            <a:xfrm>
              <a:off x="6237732" y="6188963"/>
              <a:ext cx="5080" cy="311150"/>
            </a:xfrm>
            <a:custGeom>
              <a:avLst/>
              <a:gdLst/>
              <a:ahLst/>
              <a:cxnLst/>
              <a:rect l="l" t="t" r="r" b="b"/>
              <a:pathLst>
                <a:path w="5079" h="311150">
                  <a:moveTo>
                    <a:pt x="0" y="310896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310896"/>
                  </a:lnTo>
                  <a:lnTo>
                    <a:pt x="0" y="310896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5" name="object 1215"/>
            <p:cNvSpPr/>
            <p:nvPr/>
          </p:nvSpPr>
          <p:spPr>
            <a:xfrm>
              <a:off x="6242304" y="5878080"/>
              <a:ext cx="213360" cy="622300"/>
            </a:xfrm>
            <a:custGeom>
              <a:avLst/>
              <a:gdLst/>
              <a:ahLst/>
              <a:cxnLst/>
              <a:rect l="l" t="t" r="r" b="b"/>
              <a:pathLst>
                <a:path w="213360" h="622300">
                  <a:moveTo>
                    <a:pt x="213360" y="618744"/>
                  </a:moveTo>
                  <a:lnTo>
                    <a:pt x="3048" y="618744"/>
                  </a:lnTo>
                  <a:lnTo>
                    <a:pt x="3048" y="621792"/>
                  </a:lnTo>
                  <a:lnTo>
                    <a:pt x="213360" y="621792"/>
                  </a:lnTo>
                  <a:lnTo>
                    <a:pt x="213360" y="618744"/>
                  </a:lnTo>
                  <a:close/>
                </a:path>
                <a:path w="213360" h="622300">
                  <a:moveTo>
                    <a:pt x="21336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621792"/>
                  </a:lnTo>
                  <a:lnTo>
                    <a:pt x="2540" y="621792"/>
                  </a:lnTo>
                  <a:lnTo>
                    <a:pt x="2540" y="4572"/>
                  </a:lnTo>
                  <a:lnTo>
                    <a:pt x="213360" y="4572"/>
                  </a:lnTo>
                  <a:lnTo>
                    <a:pt x="213360" y="0"/>
                  </a:lnTo>
                  <a:close/>
                </a:path>
              </a:pathLst>
            </a:custGeom>
            <a:solidFill>
              <a:srgbClr val="7546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6" name="object 1216"/>
            <p:cNvSpPr/>
            <p:nvPr/>
          </p:nvSpPr>
          <p:spPr>
            <a:xfrm>
              <a:off x="6458711" y="1409700"/>
              <a:ext cx="238125" cy="402590"/>
            </a:xfrm>
            <a:custGeom>
              <a:avLst/>
              <a:gdLst/>
              <a:ahLst/>
              <a:cxnLst/>
              <a:rect l="l" t="t" r="r" b="b"/>
              <a:pathLst>
                <a:path w="238125" h="402589">
                  <a:moveTo>
                    <a:pt x="0" y="402336"/>
                  </a:moveTo>
                  <a:lnTo>
                    <a:pt x="0" y="0"/>
                  </a:lnTo>
                  <a:lnTo>
                    <a:pt x="237744" y="0"/>
                  </a:lnTo>
                  <a:lnTo>
                    <a:pt x="237744" y="402336"/>
                  </a:lnTo>
                  <a:lnTo>
                    <a:pt x="0" y="402336"/>
                  </a:lnTo>
                  <a:close/>
                </a:path>
              </a:pathLst>
            </a:custGeom>
            <a:solidFill>
              <a:srgbClr val="DF44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7" name="object 1217"/>
            <p:cNvSpPr/>
            <p:nvPr/>
          </p:nvSpPr>
          <p:spPr>
            <a:xfrm>
              <a:off x="6455664" y="1414271"/>
              <a:ext cx="0" cy="401320"/>
            </a:xfrm>
            <a:custGeom>
              <a:avLst/>
              <a:gdLst/>
              <a:ahLst/>
              <a:cxnLst/>
              <a:rect l="l" t="t" r="r" b="b"/>
              <a:pathLst>
                <a:path h="401319">
                  <a:moveTo>
                    <a:pt x="0" y="400812"/>
                  </a:moveTo>
                  <a:lnTo>
                    <a:pt x="0" y="0"/>
                  </a:lnTo>
                  <a:lnTo>
                    <a:pt x="0" y="400812"/>
                  </a:lnTo>
                  <a:close/>
                </a:path>
              </a:pathLst>
            </a:custGeom>
            <a:solidFill>
              <a:srgbClr val="679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8" name="object 1218"/>
            <p:cNvSpPr/>
            <p:nvPr/>
          </p:nvSpPr>
          <p:spPr>
            <a:xfrm>
              <a:off x="6455664" y="1411224"/>
              <a:ext cx="5080" cy="396240"/>
            </a:xfrm>
            <a:custGeom>
              <a:avLst/>
              <a:gdLst/>
              <a:ahLst/>
              <a:cxnLst/>
              <a:rect l="l" t="t" r="r" b="b"/>
              <a:pathLst>
                <a:path w="5079" h="396239">
                  <a:moveTo>
                    <a:pt x="0" y="396239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396239"/>
                  </a:lnTo>
                  <a:lnTo>
                    <a:pt x="0" y="396239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9" name="object 1219"/>
            <p:cNvSpPr/>
            <p:nvPr/>
          </p:nvSpPr>
          <p:spPr>
            <a:xfrm>
              <a:off x="6460731" y="1411223"/>
              <a:ext cx="231140" cy="396240"/>
            </a:xfrm>
            <a:custGeom>
              <a:avLst/>
              <a:gdLst/>
              <a:ahLst/>
              <a:cxnLst/>
              <a:rect l="l" t="t" r="r" b="b"/>
              <a:pathLst>
                <a:path w="231140" h="396239">
                  <a:moveTo>
                    <a:pt x="23114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396240"/>
                  </a:lnTo>
                  <a:lnTo>
                    <a:pt x="2540" y="396240"/>
                  </a:lnTo>
                  <a:lnTo>
                    <a:pt x="2540" y="3048"/>
                  </a:lnTo>
                  <a:lnTo>
                    <a:pt x="231140" y="3048"/>
                  </a:lnTo>
                  <a:lnTo>
                    <a:pt x="231140" y="0"/>
                  </a:lnTo>
                  <a:close/>
                </a:path>
              </a:pathLst>
            </a:custGeom>
            <a:solidFill>
              <a:srgbClr val="DA6D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0" name="object 1220"/>
            <p:cNvSpPr/>
            <p:nvPr/>
          </p:nvSpPr>
          <p:spPr>
            <a:xfrm>
              <a:off x="6694932" y="1409700"/>
              <a:ext cx="239395" cy="402590"/>
            </a:xfrm>
            <a:custGeom>
              <a:avLst/>
              <a:gdLst/>
              <a:ahLst/>
              <a:cxnLst/>
              <a:rect l="l" t="t" r="r" b="b"/>
              <a:pathLst>
                <a:path w="239395" h="402589">
                  <a:moveTo>
                    <a:pt x="0" y="402336"/>
                  </a:moveTo>
                  <a:lnTo>
                    <a:pt x="0" y="0"/>
                  </a:lnTo>
                  <a:lnTo>
                    <a:pt x="239267" y="0"/>
                  </a:lnTo>
                  <a:lnTo>
                    <a:pt x="239267" y="402336"/>
                  </a:lnTo>
                  <a:lnTo>
                    <a:pt x="0" y="402336"/>
                  </a:lnTo>
                  <a:close/>
                </a:path>
              </a:pathLst>
            </a:custGeom>
            <a:solidFill>
              <a:srgbClr val="DF44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1" name="object 1221"/>
            <p:cNvSpPr/>
            <p:nvPr/>
          </p:nvSpPr>
          <p:spPr>
            <a:xfrm>
              <a:off x="6691884" y="1409700"/>
              <a:ext cx="5080" cy="399415"/>
            </a:xfrm>
            <a:custGeom>
              <a:avLst/>
              <a:gdLst/>
              <a:ahLst/>
              <a:cxnLst/>
              <a:rect l="l" t="t" r="r" b="b"/>
              <a:pathLst>
                <a:path w="5079" h="399414">
                  <a:moveTo>
                    <a:pt x="0" y="399287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399287"/>
                  </a:lnTo>
                  <a:lnTo>
                    <a:pt x="0" y="399287"/>
                  </a:lnTo>
                  <a:close/>
                </a:path>
              </a:pathLst>
            </a:custGeom>
            <a:solidFill>
              <a:srgbClr val="DF87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2" name="object 1222"/>
            <p:cNvSpPr/>
            <p:nvPr/>
          </p:nvSpPr>
          <p:spPr>
            <a:xfrm>
              <a:off x="6695935" y="1411223"/>
              <a:ext cx="233679" cy="396240"/>
            </a:xfrm>
            <a:custGeom>
              <a:avLst/>
              <a:gdLst/>
              <a:ahLst/>
              <a:cxnLst/>
              <a:rect l="l" t="t" r="r" b="b"/>
              <a:pathLst>
                <a:path w="233679" h="396239">
                  <a:moveTo>
                    <a:pt x="23368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396240"/>
                  </a:lnTo>
                  <a:lnTo>
                    <a:pt x="3810" y="396240"/>
                  </a:lnTo>
                  <a:lnTo>
                    <a:pt x="3810" y="3048"/>
                  </a:lnTo>
                  <a:lnTo>
                    <a:pt x="233680" y="3048"/>
                  </a:lnTo>
                  <a:lnTo>
                    <a:pt x="233680" y="0"/>
                  </a:lnTo>
                  <a:close/>
                </a:path>
              </a:pathLst>
            </a:custGeom>
            <a:solidFill>
              <a:srgbClr val="DA6D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3" name="object 1223"/>
            <p:cNvSpPr/>
            <p:nvPr/>
          </p:nvSpPr>
          <p:spPr>
            <a:xfrm>
              <a:off x="6932676" y="1409700"/>
              <a:ext cx="238125" cy="402590"/>
            </a:xfrm>
            <a:custGeom>
              <a:avLst/>
              <a:gdLst/>
              <a:ahLst/>
              <a:cxnLst/>
              <a:rect l="l" t="t" r="r" b="b"/>
              <a:pathLst>
                <a:path w="238125" h="402589">
                  <a:moveTo>
                    <a:pt x="0" y="402336"/>
                  </a:moveTo>
                  <a:lnTo>
                    <a:pt x="0" y="0"/>
                  </a:lnTo>
                  <a:lnTo>
                    <a:pt x="237743" y="0"/>
                  </a:lnTo>
                  <a:lnTo>
                    <a:pt x="237743" y="402336"/>
                  </a:lnTo>
                  <a:lnTo>
                    <a:pt x="0" y="402336"/>
                  </a:lnTo>
                  <a:close/>
                </a:path>
              </a:pathLst>
            </a:custGeom>
            <a:solidFill>
              <a:srgbClr val="DF44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4" name="object 1224"/>
            <p:cNvSpPr/>
            <p:nvPr/>
          </p:nvSpPr>
          <p:spPr>
            <a:xfrm>
              <a:off x="6928103" y="1409700"/>
              <a:ext cx="6350" cy="399415"/>
            </a:xfrm>
            <a:custGeom>
              <a:avLst/>
              <a:gdLst/>
              <a:ahLst/>
              <a:cxnLst/>
              <a:rect l="l" t="t" r="r" b="b"/>
              <a:pathLst>
                <a:path w="6350" h="399414">
                  <a:moveTo>
                    <a:pt x="0" y="399287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399287"/>
                  </a:lnTo>
                  <a:lnTo>
                    <a:pt x="0" y="399287"/>
                  </a:lnTo>
                  <a:close/>
                </a:path>
              </a:pathLst>
            </a:custGeom>
            <a:solidFill>
              <a:srgbClr val="DF87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5" name="object 1225"/>
            <p:cNvSpPr/>
            <p:nvPr/>
          </p:nvSpPr>
          <p:spPr>
            <a:xfrm>
              <a:off x="6932168" y="1411223"/>
              <a:ext cx="233679" cy="396240"/>
            </a:xfrm>
            <a:custGeom>
              <a:avLst/>
              <a:gdLst/>
              <a:ahLst/>
              <a:cxnLst/>
              <a:rect l="l" t="t" r="r" b="b"/>
              <a:pathLst>
                <a:path w="233679" h="396239">
                  <a:moveTo>
                    <a:pt x="23368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396240"/>
                  </a:lnTo>
                  <a:lnTo>
                    <a:pt x="5080" y="396240"/>
                  </a:lnTo>
                  <a:lnTo>
                    <a:pt x="5080" y="3048"/>
                  </a:lnTo>
                  <a:lnTo>
                    <a:pt x="233680" y="3048"/>
                  </a:lnTo>
                  <a:lnTo>
                    <a:pt x="233680" y="0"/>
                  </a:lnTo>
                  <a:close/>
                </a:path>
              </a:pathLst>
            </a:custGeom>
            <a:solidFill>
              <a:srgbClr val="DA6D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6" name="object 1226"/>
            <p:cNvSpPr/>
            <p:nvPr/>
          </p:nvSpPr>
          <p:spPr>
            <a:xfrm>
              <a:off x="7168895" y="1409700"/>
              <a:ext cx="238125" cy="402590"/>
            </a:xfrm>
            <a:custGeom>
              <a:avLst/>
              <a:gdLst/>
              <a:ahLst/>
              <a:cxnLst/>
              <a:rect l="l" t="t" r="r" b="b"/>
              <a:pathLst>
                <a:path w="238125" h="402589">
                  <a:moveTo>
                    <a:pt x="0" y="402336"/>
                  </a:moveTo>
                  <a:lnTo>
                    <a:pt x="0" y="0"/>
                  </a:lnTo>
                  <a:lnTo>
                    <a:pt x="237743" y="0"/>
                  </a:lnTo>
                  <a:lnTo>
                    <a:pt x="237743" y="402336"/>
                  </a:lnTo>
                  <a:lnTo>
                    <a:pt x="0" y="402336"/>
                  </a:lnTo>
                  <a:close/>
                </a:path>
              </a:pathLst>
            </a:custGeom>
            <a:solidFill>
              <a:srgbClr val="DF44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7" name="object 1227"/>
            <p:cNvSpPr/>
            <p:nvPr/>
          </p:nvSpPr>
          <p:spPr>
            <a:xfrm>
              <a:off x="7165847" y="1409700"/>
              <a:ext cx="5080" cy="399415"/>
            </a:xfrm>
            <a:custGeom>
              <a:avLst/>
              <a:gdLst/>
              <a:ahLst/>
              <a:cxnLst/>
              <a:rect l="l" t="t" r="r" b="b"/>
              <a:pathLst>
                <a:path w="5079" h="399414">
                  <a:moveTo>
                    <a:pt x="0" y="399287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399287"/>
                  </a:lnTo>
                  <a:lnTo>
                    <a:pt x="0" y="399287"/>
                  </a:lnTo>
                  <a:close/>
                </a:path>
              </a:pathLst>
            </a:custGeom>
            <a:solidFill>
              <a:srgbClr val="DF87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8" name="object 1228"/>
            <p:cNvSpPr/>
            <p:nvPr/>
          </p:nvSpPr>
          <p:spPr>
            <a:xfrm>
              <a:off x="7168375" y="1411223"/>
              <a:ext cx="233679" cy="396240"/>
            </a:xfrm>
            <a:custGeom>
              <a:avLst/>
              <a:gdLst/>
              <a:ahLst/>
              <a:cxnLst/>
              <a:rect l="l" t="t" r="r" b="b"/>
              <a:pathLst>
                <a:path w="233679" h="396239">
                  <a:moveTo>
                    <a:pt x="23368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396240"/>
                  </a:lnTo>
                  <a:lnTo>
                    <a:pt x="5080" y="396240"/>
                  </a:lnTo>
                  <a:lnTo>
                    <a:pt x="5080" y="3048"/>
                  </a:lnTo>
                  <a:lnTo>
                    <a:pt x="233680" y="3048"/>
                  </a:lnTo>
                  <a:lnTo>
                    <a:pt x="233680" y="0"/>
                  </a:lnTo>
                  <a:close/>
                </a:path>
              </a:pathLst>
            </a:custGeom>
            <a:solidFill>
              <a:srgbClr val="DA6D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9" name="object 1229"/>
            <p:cNvSpPr/>
            <p:nvPr/>
          </p:nvSpPr>
          <p:spPr>
            <a:xfrm>
              <a:off x="7405116" y="1409700"/>
              <a:ext cx="238125" cy="402590"/>
            </a:xfrm>
            <a:custGeom>
              <a:avLst/>
              <a:gdLst/>
              <a:ahLst/>
              <a:cxnLst/>
              <a:rect l="l" t="t" r="r" b="b"/>
              <a:pathLst>
                <a:path w="238125" h="402589">
                  <a:moveTo>
                    <a:pt x="0" y="402336"/>
                  </a:moveTo>
                  <a:lnTo>
                    <a:pt x="0" y="0"/>
                  </a:lnTo>
                  <a:lnTo>
                    <a:pt x="237743" y="0"/>
                  </a:lnTo>
                  <a:lnTo>
                    <a:pt x="237743" y="402336"/>
                  </a:lnTo>
                  <a:lnTo>
                    <a:pt x="0" y="402336"/>
                  </a:lnTo>
                  <a:close/>
                </a:path>
              </a:pathLst>
            </a:custGeom>
            <a:solidFill>
              <a:srgbClr val="DF44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0" name="object 1230"/>
            <p:cNvSpPr/>
            <p:nvPr/>
          </p:nvSpPr>
          <p:spPr>
            <a:xfrm>
              <a:off x="7402067" y="1409700"/>
              <a:ext cx="5080" cy="399415"/>
            </a:xfrm>
            <a:custGeom>
              <a:avLst/>
              <a:gdLst/>
              <a:ahLst/>
              <a:cxnLst/>
              <a:rect l="l" t="t" r="r" b="b"/>
              <a:pathLst>
                <a:path w="5079" h="399414">
                  <a:moveTo>
                    <a:pt x="0" y="399287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399287"/>
                  </a:lnTo>
                  <a:lnTo>
                    <a:pt x="0" y="399287"/>
                  </a:lnTo>
                  <a:close/>
                </a:path>
              </a:pathLst>
            </a:custGeom>
            <a:solidFill>
              <a:srgbClr val="DF87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1" name="object 1231"/>
            <p:cNvSpPr/>
            <p:nvPr/>
          </p:nvSpPr>
          <p:spPr>
            <a:xfrm>
              <a:off x="7406132" y="1411223"/>
              <a:ext cx="233679" cy="396240"/>
            </a:xfrm>
            <a:custGeom>
              <a:avLst/>
              <a:gdLst/>
              <a:ahLst/>
              <a:cxnLst/>
              <a:rect l="l" t="t" r="r" b="b"/>
              <a:pathLst>
                <a:path w="233679" h="396239">
                  <a:moveTo>
                    <a:pt x="23368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396240"/>
                  </a:lnTo>
                  <a:lnTo>
                    <a:pt x="3810" y="396240"/>
                  </a:lnTo>
                  <a:lnTo>
                    <a:pt x="3810" y="3048"/>
                  </a:lnTo>
                  <a:lnTo>
                    <a:pt x="233680" y="3048"/>
                  </a:lnTo>
                  <a:lnTo>
                    <a:pt x="233680" y="0"/>
                  </a:lnTo>
                  <a:close/>
                </a:path>
              </a:pathLst>
            </a:custGeom>
            <a:solidFill>
              <a:srgbClr val="DA6D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2" name="object 1232"/>
            <p:cNvSpPr/>
            <p:nvPr/>
          </p:nvSpPr>
          <p:spPr>
            <a:xfrm>
              <a:off x="7641335" y="1409700"/>
              <a:ext cx="239395" cy="402590"/>
            </a:xfrm>
            <a:custGeom>
              <a:avLst/>
              <a:gdLst/>
              <a:ahLst/>
              <a:cxnLst/>
              <a:rect l="l" t="t" r="r" b="b"/>
              <a:pathLst>
                <a:path w="239395" h="402589">
                  <a:moveTo>
                    <a:pt x="0" y="402336"/>
                  </a:moveTo>
                  <a:lnTo>
                    <a:pt x="0" y="0"/>
                  </a:lnTo>
                  <a:lnTo>
                    <a:pt x="239267" y="0"/>
                  </a:lnTo>
                  <a:lnTo>
                    <a:pt x="239267" y="402336"/>
                  </a:lnTo>
                  <a:lnTo>
                    <a:pt x="0" y="402336"/>
                  </a:lnTo>
                  <a:close/>
                </a:path>
              </a:pathLst>
            </a:custGeom>
            <a:solidFill>
              <a:srgbClr val="DF44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3" name="object 1233"/>
            <p:cNvSpPr/>
            <p:nvPr/>
          </p:nvSpPr>
          <p:spPr>
            <a:xfrm>
              <a:off x="7638288" y="1409700"/>
              <a:ext cx="5080" cy="399415"/>
            </a:xfrm>
            <a:custGeom>
              <a:avLst/>
              <a:gdLst/>
              <a:ahLst/>
              <a:cxnLst/>
              <a:rect l="l" t="t" r="r" b="b"/>
              <a:pathLst>
                <a:path w="5079" h="399414">
                  <a:moveTo>
                    <a:pt x="0" y="399287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399287"/>
                  </a:lnTo>
                  <a:lnTo>
                    <a:pt x="0" y="399287"/>
                  </a:lnTo>
                  <a:close/>
                </a:path>
              </a:pathLst>
            </a:custGeom>
            <a:solidFill>
              <a:srgbClr val="DF87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4" name="object 1234"/>
            <p:cNvSpPr/>
            <p:nvPr/>
          </p:nvSpPr>
          <p:spPr>
            <a:xfrm>
              <a:off x="7642352" y="1411223"/>
              <a:ext cx="233679" cy="396240"/>
            </a:xfrm>
            <a:custGeom>
              <a:avLst/>
              <a:gdLst/>
              <a:ahLst/>
              <a:cxnLst/>
              <a:rect l="l" t="t" r="r" b="b"/>
              <a:pathLst>
                <a:path w="233679" h="396239">
                  <a:moveTo>
                    <a:pt x="23368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396240"/>
                  </a:lnTo>
                  <a:lnTo>
                    <a:pt x="3810" y="396240"/>
                  </a:lnTo>
                  <a:lnTo>
                    <a:pt x="3810" y="3048"/>
                  </a:lnTo>
                  <a:lnTo>
                    <a:pt x="233680" y="3048"/>
                  </a:lnTo>
                  <a:lnTo>
                    <a:pt x="233680" y="0"/>
                  </a:lnTo>
                  <a:close/>
                </a:path>
              </a:pathLst>
            </a:custGeom>
            <a:solidFill>
              <a:srgbClr val="DA6D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5" name="object 1235"/>
            <p:cNvSpPr/>
            <p:nvPr/>
          </p:nvSpPr>
          <p:spPr>
            <a:xfrm>
              <a:off x="7879080" y="1409700"/>
              <a:ext cx="238125" cy="402590"/>
            </a:xfrm>
            <a:custGeom>
              <a:avLst/>
              <a:gdLst/>
              <a:ahLst/>
              <a:cxnLst/>
              <a:rect l="l" t="t" r="r" b="b"/>
              <a:pathLst>
                <a:path w="238125" h="402589">
                  <a:moveTo>
                    <a:pt x="0" y="402336"/>
                  </a:moveTo>
                  <a:lnTo>
                    <a:pt x="0" y="0"/>
                  </a:lnTo>
                  <a:lnTo>
                    <a:pt x="237744" y="0"/>
                  </a:lnTo>
                  <a:lnTo>
                    <a:pt x="237744" y="402336"/>
                  </a:lnTo>
                  <a:lnTo>
                    <a:pt x="0" y="402336"/>
                  </a:lnTo>
                  <a:close/>
                </a:path>
              </a:pathLst>
            </a:custGeom>
            <a:solidFill>
              <a:srgbClr val="DF44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6" name="object 1236"/>
            <p:cNvSpPr/>
            <p:nvPr/>
          </p:nvSpPr>
          <p:spPr>
            <a:xfrm>
              <a:off x="7874507" y="1409700"/>
              <a:ext cx="6350" cy="399415"/>
            </a:xfrm>
            <a:custGeom>
              <a:avLst/>
              <a:gdLst/>
              <a:ahLst/>
              <a:cxnLst/>
              <a:rect l="l" t="t" r="r" b="b"/>
              <a:pathLst>
                <a:path w="6350" h="399414">
                  <a:moveTo>
                    <a:pt x="0" y="399287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399287"/>
                  </a:lnTo>
                  <a:lnTo>
                    <a:pt x="0" y="399287"/>
                  </a:lnTo>
                  <a:close/>
                </a:path>
              </a:pathLst>
            </a:custGeom>
            <a:solidFill>
              <a:srgbClr val="DF87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7" name="object 1237"/>
            <p:cNvSpPr/>
            <p:nvPr/>
          </p:nvSpPr>
          <p:spPr>
            <a:xfrm>
              <a:off x="7879080" y="1411223"/>
              <a:ext cx="236220" cy="396240"/>
            </a:xfrm>
            <a:custGeom>
              <a:avLst/>
              <a:gdLst/>
              <a:ahLst/>
              <a:cxnLst/>
              <a:rect l="l" t="t" r="r" b="b"/>
              <a:pathLst>
                <a:path w="236220" h="396239">
                  <a:moveTo>
                    <a:pt x="236220" y="0"/>
                  </a:moveTo>
                  <a:lnTo>
                    <a:pt x="233680" y="0"/>
                  </a:lnTo>
                  <a:lnTo>
                    <a:pt x="5080" y="0"/>
                  </a:lnTo>
                  <a:lnTo>
                    <a:pt x="0" y="0"/>
                  </a:lnTo>
                  <a:lnTo>
                    <a:pt x="0" y="396240"/>
                  </a:lnTo>
                  <a:lnTo>
                    <a:pt x="5080" y="396240"/>
                  </a:lnTo>
                  <a:lnTo>
                    <a:pt x="5080" y="3048"/>
                  </a:lnTo>
                  <a:lnTo>
                    <a:pt x="233680" y="3048"/>
                  </a:lnTo>
                  <a:lnTo>
                    <a:pt x="233680" y="396240"/>
                  </a:lnTo>
                  <a:lnTo>
                    <a:pt x="236220" y="396240"/>
                  </a:lnTo>
                  <a:lnTo>
                    <a:pt x="236220" y="0"/>
                  </a:lnTo>
                  <a:close/>
                </a:path>
              </a:pathLst>
            </a:custGeom>
            <a:solidFill>
              <a:srgbClr val="DA6D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8" name="object 1238"/>
            <p:cNvSpPr/>
            <p:nvPr/>
          </p:nvSpPr>
          <p:spPr>
            <a:xfrm>
              <a:off x="6458711" y="1810512"/>
              <a:ext cx="384175" cy="250190"/>
            </a:xfrm>
            <a:custGeom>
              <a:avLst/>
              <a:gdLst/>
              <a:ahLst/>
              <a:cxnLst/>
              <a:rect l="l" t="t" r="r" b="b"/>
              <a:pathLst>
                <a:path w="384175" h="250189">
                  <a:moveTo>
                    <a:pt x="0" y="249936"/>
                  </a:moveTo>
                  <a:lnTo>
                    <a:pt x="0" y="0"/>
                  </a:lnTo>
                  <a:lnTo>
                    <a:pt x="384048" y="0"/>
                  </a:lnTo>
                  <a:lnTo>
                    <a:pt x="384048" y="249936"/>
                  </a:lnTo>
                  <a:lnTo>
                    <a:pt x="0" y="249936"/>
                  </a:lnTo>
                  <a:close/>
                </a:path>
              </a:pathLst>
            </a:custGeom>
            <a:solidFill>
              <a:srgbClr val="DF44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39" name="object 123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55664" y="1807463"/>
              <a:ext cx="389636" cy="248412"/>
            </a:xfrm>
            <a:prstGeom prst="rect">
              <a:avLst/>
            </a:prstGeom>
          </p:spPr>
        </p:pic>
        <p:sp>
          <p:nvSpPr>
            <p:cNvPr id="1240" name="object 1240"/>
            <p:cNvSpPr/>
            <p:nvPr/>
          </p:nvSpPr>
          <p:spPr>
            <a:xfrm>
              <a:off x="6459728" y="1812035"/>
              <a:ext cx="378460" cy="243840"/>
            </a:xfrm>
            <a:custGeom>
              <a:avLst/>
              <a:gdLst/>
              <a:ahLst/>
              <a:cxnLst/>
              <a:rect l="l" t="t" r="r" b="b"/>
              <a:pathLst>
                <a:path w="378459" h="243839">
                  <a:moveTo>
                    <a:pt x="37846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3810" y="243840"/>
                  </a:lnTo>
                  <a:lnTo>
                    <a:pt x="3810" y="3048"/>
                  </a:lnTo>
                  <a:lnTo>
                    <a:pt x="378460" y="3048"/>
                  </a:lnTo>
                  <a:lnTo>
                    <a:pt x="378460" y="0"/>
                  </a:lnTo>
                  <a:close/>
                </a:path>
              </a:pathLst>
            </a:custGeom>
            <a:solidFill>
              <a:srgbClr val="DA6D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1" name="object 1241"/>
            <p:cNvSpPr/>
            <p:nvPr/>
          </p:nvSpPr>
          <p:spPr>
            <a:xfrm>
              <a:off x="6458711" y="2058924"/>
              <a:ext cx="384175" cy="250190"/>
            </a:xfrm>
            <a:custGeom>
              <a:avLst/>
              <a:gdLst/>
              <a:ahLst/>
              <a:cxnLst/>
              <a:rect l="l" t="t" r="r" b="b"/>
              <a:pathLst>
                <a:path w="384175" h="250189">
                  <a:moveTo>
                    <a:pt x="0" y="249935"/>
                  </a:moveTo>
                  <a:lnTo>
                    <a:pt x="0" y="0"/>
                  </a:lnTo>
                  <a:lnTo>
                    <a:pt x="384048" y="0"/>
                  </a:lnTo>
                  <a:lnTo>
                    <a:pt x="384048" y="249935"/>
                  </a:lnTo>
                  <a:lnTo>
                    <a:pt x="0" y="249935"/>
                  </a:lnTo>
                  <a:close/>
                </a:path>
              </a:pathLst>
            </a:custGeom>
            <a:solidFill>
              <a:srgbClr val="DF44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2" name="object 1242"/>
            <p:cNvSpPr/>
            <p:nvPr/>
          </p:nvSpPr>
          <p:spPr>
            <a:xfrm>
              <a:off x="6455664" y="2063495"/>
              <a:ext cx="5080" cy="241300"/>
            </a:xfrm>
            <a:custGeom>
              <a:avLst/>
              <a:gdLst/>
              <a:ahLst/>
              <a:cxnLst/>
              <a:rect l="l" t="t" r="r" b="b"/>
              <a:pathLst>
                <a:path w="5079" h="241300">
                  <a:moveTo>
                    <a:pt x="0" y="240792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240792"/>
                  </a:lnTo>
                  <a:lnTo>
                    <a:pt x="0" y="240792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3" name="object 1243"/>
            <p:cNvSpPr/>
            <p:nvPr/>
          </p:nvSpPr>
          <p:spPr>
            <a:xfrm>
              <a:off x="6455664" y="2055875"/>
              <a:ext cx="5080" cy="7620"/>
            </a:xfrm>
            <a:custGeom>
              <a:avLst/>
              <a:gdLst/>
              <a:ahLst/>
              <a:cxnLst/>
              <a:rect l="l" t="t" r="r" b="b"/>
              <a:pathLst>
                <a:path w="5079" h="7619">
                  <a:moveTo>
                    <a:pt x="0" y="7620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97B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4" name="object 1244"/>
            <p:cNvSpPr/>
            <p:nvPr/>
          </p:nvSpPr>
          <p:spPr>
            <a:xfrm>
              <a:off x="6458711" y="2055875"/>
              <a:ext cx="381000" cy="5080"/>
            </a:xfrm>
            <a:custGeom>
              <a:avLst/>
              <a:gdLst/>
              <a:ahLst/>
              <a:cxnLst/>
              <a:rect l="l" t="t" r="r" b="b"/>
              <a:pathLst>
                <a:path w="381000" h="5080">
                  <a:moveTo>
                    <a:pt x="0" y="4572"/>
                  </a:moveTo>
                  <a:lnTo>
                    <a:pt x="0" y="0"/>
                  </a:lnTo>
                  <a:lnTo>
                    <a:pt x="381000" y="0"/>
                  </a:lnTo>
                  <a:lnTo>
                    <a:pt x="381000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DF87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5" name="object 1245"/>
            <p:cNvSpPr/>
            <p:nvPr/>
          </p:nvSpPr>
          <p:spPr>
            <a:xfrm>
              <a:off x="6459728" y="2060447"/>
              <a:ext cx="378460" cy="243840"/>
            </a:xfrm>
            <a:custGeom>
              <a:avLst/>
              <a:gdLst/>
              <a:ahLst/>
              <a:cxnLst/>
              <a:rect l="l" t="t" r="r" b="b"/>
              <a:pathLst>
                <a:path w="378459" h="243839">
                  <a:moveTo>
                    <a:pt x="37846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3810" y="243840"/>
                  </a:lnTo>
                  <a:lnTo>
                    <a:pt x="3810" y="3048"/>
                  </a:lnTo>
                  <a:lnTo>
                    <a:pt x="378460" y="3048"/>
                  </a:lnTo>
                  <a:lnTo>
                    <a:pt x="378460" y="0"/>
                  </a:lnTo>
                  <a:close/>
                </a:path>
              </a:pathLst>
            </a:custGeom>
            <a:solidFill>
              <a:srgbClr val="DA6D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6" name="object 1246"/>
            <p:cNvSpPr/>
            <p:nvPr/>
          </p:nvSpPr>
          <p:spPr>
            <a:xfrm>
              <a:off x="6458711" y="2307336"/>
              <a:ext cx="384175" cy="250190"/>
            </a:xfrm>
            <a:custGeom>
              <a:avLst/>
              <a:gdLst/>
              <a:ahLst/>
              <a:cxnLst/>
              <a:rect l="l" t="t" r="r" b="b"/>
              <a:pathLst>
                <a:path w="384175" h="250189">
                  <a:moveTo>
                    <a:pt x="0" y="249936"/>
                  </a:moveTo>
                  <a:lnTo>
                    <a:pt x="0" y="0"/>
                  </a:lnTo>
                  <a:lnTo>
                    <a:pt x="384048" y="0"/>
                  </a:lnTo>
                  <a:lnTo>
                    <a:pt x="384048" y="249936"/>
                  </a:lnTo>
                  <a:lnTo>
                    <a:pt x="0" y="249936"/>
                  </a:lnTo>
                  <a:close/>
                </a:path>
              </a:pathLst>
            </a:custGeom>
            <a:solidFill>
              <a:srgbClr val="DF44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7" name="object 1247"/>
            <p:cNvSpPr/>
            <p:nvPr/>
          </p:nvSpPr>
          <p:spPr>
            <a:xfrm>
              <a:off x="6455664" y="2310383"/>
              <a:ext cx="5080" cy="81280"/>
            </a:xfrm>
            <a:custGeom>
              <a:avLst/>
              <a:gdLst/>
              <a:ahLst/>
              <a:cxnLst/>
              <a:rect l="l" t="t" r="r" b="b"/>
              <a:pathLst>
                <a:path w="5079" h="81280">
                  <a:moveTo>
                    <a:pt x="0" y="80771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80771"/>
                  </a:lnTo>
                  <a:lnTo>
                    <a:pt x="0" y="80771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8" name="object 1248"/>
            <p:cNvSpPr/>
            <p:nvPr/>
          </p:nvSpPr>
          <p:spPr>
            <a:xfrm>
              <a:off x="6455664" y="2389632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80">
                  <a:moveTo>
                    <a:pt x="0" y="4571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97B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9" name="object 1249"/>
            <p:cNvSpPr/>
            <p:nvPr/>
          </p:nvSpPr>
          <p:spPr>
            <a:xfrm>
              <a:off x="6455664" y="2394203"/>
              <a:ext cx="5080" cy="158750"/>
            </a:xfrm>
            <a:custGeom>
              <a:avLst/>
              <a:gdLst/>
              <a:ahLst/>
              <a:cxnLst/>
              <a:rect l="l" t="t" r="r" b="b"/>
              <a:pathLst>
                <a:path w="5079" h="158750">
                  <a:moveTo>
                    <a:pt x="0" y="158496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158496"/>
                  </a:lnTo>
                  <a:lnTo>
                    <a:pt x="0" y="158496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0" name="object 1250"/>
            <p:cNvSpPr/>
            <p:nvPr/>
          </p:nvSpPr>
          <p:spPr>
            <a:xfrm>
              <a:off x="6455664" y="2304288"/>
              <a:ext cx="5080" cy="7620"/>
            </a:xfrm>
            <a:custGeom>
              <a:avLst/>
              <a:gdLst/>
              <a:ahLst/>
              <a:cxnLst/>
              <a:rect l="l" t="t" r="r" b="b"/>
              <a:pathLst>
                <a:path w="5079" h="7619">
                  <a:moveTo>
                    <a:pt x="0" y="7620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97B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1" name="object 1251"/>
            <p:cNvSpPr/>
            <p:nvPr/>
          </p:nvSpPr>
          <p:spPr>
            <a:xfrm>
              <a:off x="6458711" y="2304288"/>
              <a:ext cx="381000" cy="5080"/>
            </a:xfrm>
            <a:custGeom>
              <a:avLst/>
              <a:gdLst/>
              <a:ahLst/>
              <a:cxnLst/>
              <a:rect l="l" t="t" r="r" b="b"/>
              <a:pathLst>
                <a:path w="381000" h="5080">
                  <a:moveTo>
                    <a:pt x="0" y="4571"/>
                  </a:moveTo>
                  <a:lnTo>
                    <a:pt x="0" y="0"/>
                  </a:lnTo>
                  <a:lnTo>
                    <a:pt x="381000" y="0"/>
                  </a:lnTo>
                  <a:lnTo>
                    <a:pt x="381000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DF87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2" name="object 1252"/>
            <p:cNvSpPr/>
            <p:nvPr/>
          </p:nvSpPr>
          <p:spPr>
            <a:xfrm>
              <a:off x="6459728" y="2308859"/>
              <a:ext cx="378460" cy="243840"/>
            </a:xfrm>
            <a:custGeom>
              <a:avLst/>
              <a:gdLst/>
              <a:ahLst/>
              <a:cxnLst/>
              <a:rect l="l" t="t" r="r" b="b"/>
              <a:pathLst>
                <a:path w="378459" h="243839">
                  <a:moveTo>
                    <a:pt x="37846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243840"/>
                  </a:lnTo>
                  <a:lnTo>
                    <a:pt x="3810" y="243840"/>
                  </a:lnTo>
                  <a:lnTo>
                    <a:pt x="3810" y="3048"/>
                  </a:lnTo>
                  <a:lnTo>
                    <a:pt x="378460" y="3048"/>
                  </a:lnTo>
                  <a:lnTo>
                    <a:pt x="378460" y="0"/>
                  </a:lnTo>
                  <a:close/>
                </a:path>
              </a:pathLst>
            </a:custGeom>
            <a:solidFill>
              <a:srgbClr val="DA6D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3" name="object 1253"/>
            <p:cNvSpPr/>
            <p:nvPr/>
          </p:nvSpPr>
          <p:spPr>
            <a:xfrm>
              <a:off x="6458711" y="2555748"/>
              <a:ext cx="384175" cy="250190"/>
            </a:xfrm>
            <a:custGeom>
              <a:avLst/>
              <a:gdLst/>
              <a:ahLst/>
              <a:cxnLst/>
              <a:rect l="l" t="t" r="r" b="b"/>
              <a:pathLst>
                <a:path w="384175" h="250189">
                  <a:moveTo>
                    <a:pt x="0" y="249935"/>
                  </a:moveTo>
                  <a:lnTo>
                    <a:pt x="0" y="0"/>
                  </a:lnTo>
                  <a:lnTo>
                    <a:pt x="384048" y="0"/>
                  </a:lnTo>
                  <a:lnTo>
                    <a:pt x="384048" y="249935"/>
                  </a:lnTo>
                  <a:lnTo>
                    <a:pt x="0" y="249935"/>
                  </a:lnTo>
                  <a:close/>
                </a:path>
              </a:pathLst>
            </a:custGeom>
            <a:solidFill>
              <a:srgbClr val="DF44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4" name="object 1254"/>
            <p:cNvSpPr/>
            <p:nvPr/>
          </p:nvSpPr>
          <p:spPr>
            <a:xfrm>
              <a:off x="6455664" y="2560320"/>
              <a:ext cx="5080" cy="241300"/>
            </a:xfrm>
            <a:custGeom>
              <a:avLst/>
              <a:gdLst/>
              <a:ahLst/>
              <a:cxnLst/>
              <a:rect l="l" t="t" r="r" b="b"/>
              <a:pathLst>
                <a:path w="5079" h="241300">
                  <a:moveTo>
                    <a:pt x="0" y="240792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240792"/>
                  </a:lnTo>
                  <a:lnTo>
                    <a:pt x="0" y="240792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5" name="object 1255"/>
            <p:cNvSpPr/>
            <p:nvPr/>
          </p:nvSpPr>
          <p:spPr>
            <a:xfrm>
              <a:off x="6455664" y="2552700"/>
              <a:ext cx="5080" cy="7620"/>
            </a:xfrm>
            <a:custGeom>
              <a:avLst/>
              <a:gdLst/>
              <a:ahLst/>
              <a:cxnLst/>
              <a:rect l="l" t="t" r="r" b="b"/>
              <a:pathLst>
                <a:path w="5079" h="7619">
                  <a:moveTo>
                    <a:pt x="0" y="7619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7619"/>
                  </a:lnTo>
                  <a:lnTo>
                    <a:pt x="0" y="7619"/>
                  </a:lnTo>
                  <a:close/>
                </a:path>
              </a:pathLst>
            </a:custGeom>
            <a:solidFill>
              <a:srgbClr val="97B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6" name="object 1256"/>
            <p:cNvSpPr/>
            <p:nvPr/>
          </p:nvSpPr>
          <p:spPr>
            <a:xfrm>
              <a:off x="6458711" y="2551175"/>
              <a:ext cx="381000" cy="6350"/>
            </a:xfrm>
            <a:custGeom>
              <a:avLst/>
              <a:gdLst/>
              <a:ahLst/>
              <a:cxnLst/>
              <a:rect l="l" t="t" r="r" b="b"/>
              <a:pathLst>
                <a:path w="381000" h="6350">
                  <a:moveTo>
                    <a:pt x="0" y="6096"/>
                  </a:moveTo>
                  <a:lnTo>
                    <a:pt x="0" y="0"/>
                  </a:lnTo>
                  <a:lnTo>
                    <a:pt x="381000" y="0"/>
                  </a:lnTo>
                  <a:lnTo>
                    <a:pt x="381000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DF87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7" name="object 1257"/>
            <p:cNvSpPr/>
            <p:nvPr/>
          </p:nvSpPr>
          <p:spPr>
            <a:xfrm>
              <a:off x="6459728" y="2555747"/>
              <a:ext cx="378460" cy="245745"/>
            </a:xfrm>
            <a:custGeom>
              <a:avLst/>
              <a:gdLst/>
              <a:ahLst/>
              <a:cxnLst/>
              <a:rect l="l" t="t" r="r" b="b"/>
              <a:pathLst>
                <a:path w="378459" h="245744">
                  <a:moveTo>
                    <a:pt x="37846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245364"/>
                  </a:lnTo>
                  <a:lnTo>
                    <a:pt x="3810" y="245364"/>
                  </a:lnTo>
                  <a:lnTo>
                    <a:pt x="3810" y="4572"/>
                  </a:lnTo>
                  <a:lnTo>
                    <a:pt x="378460" y="4572"/>
                  </a:lnTo>
                  <a:lnTo>
                    <a:pt x="378460" y="0"/>
                  </a:lnTo>
                  <a:close/>
                </a:path>
              </a:pathLst>
            </a:custGeom>
            <a:solidFill>
              <a:srgbClr val="DA6D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8" name="object 1258"/>
            <p:cNvSpPr/>
            <p:nvPr/>
          </p:nvSpPr>
          <p:spPr>
            <a:xfrm>
              <a:off x="6458711" y="2804159"/>
              <a:ext cx="384175" cy="250190"/>
            </a:xfrm>
            <a:custGeom>
              <a:avLst/>
              <a:gdLst/>
              <a:ahLst/>
              <a:cxnLst/>
              <a:rect l="l" t="t" r="r" b="b"/>
              <a:pathLst>
                <a:path w="384175" h="250189">
                  <a:moveTo>
                    <a:pt x="0" y="249936"/>
                  </a:moveTo>
                  <a:lnTo>
                    <a:pt x="0" y="0"/>
                  </a:lnTo>
                  <a:lnTo>
                    <a:pt x="384048" y="0"/>
                  </a:lnTo>
                  <a:lnTo>
                    <a:pt x="384048" y="249936"/>
                  </a:lnTo>
                  <a:lnTo>
                    <a:pt x="0" y="249936"/>
                  </a:lnTo>
                  <a:close/>
                </a:path>
              </a:pathLst>
            </a:custGeom>
            <a:solidFill>
              <a:srgbClr val="DF44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9" name="object 1259"/>
            <p:cNvSpPr/>
            <p:nvPr/>
          </p:nvSpPr>
          <p:spPr>
            <a:xfrm>
              <a:off x="6455664" y="2807208"/>
              <a:ext cx="5080" cy="13970"/>
            </a:xfrm>
            <a:custGeom>
              <a:avLst/>
              <a:gdLst/>
              <a:ahLst/>
              <a:cxnLst/>
              <a:rect l="l" t="t" r="r" b="b"/>
              <a:pathLst>
                <a:path w="5079" h="13969">
                  <a:moveTo>
                    <a:pt x="0" y="13716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13716"/>
                  </a:lnTo>
                  <a:lnTo>
                    <a:pt x="0" y="13716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0" name="object 1260"/>
            <p:cNvSpPr/>
            <p:nvPr/>
          </p:nvSpPr>
          <p:spPr>
            <a:xfrm>
              <a:off x="6455664" y="2819400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0" y="6096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97B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1" name="object 1261"/>
            <p:cNvSpPr/>
            <p:nvPr/>
          </p:nvSpPr>
          <p:spPr>
            <a:xfrm>
              <a:off x="6455664" y="2823971"/>
              <a:ext cx="5080" cy="226060"/>
            </a:xfrm>
            <a:custGeom>
              <a:avLst/>
              <a:gdLst/>
              <a:ahLst/>
              <a:cxnLst/>
              <a:rect l="l" t="t" r="r" b="b"/>
              <a:pathLst>
                <a:path w="5079" h="226060">
                  <a:moveTo>
                    <a:pt x="0" y="225552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225552"/>
                  </a:lnTo>
                  <a:lnTo>
                    <a:pt x="0" y="225552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2" name="object 1262"/>
            <p:cNvSpPr/>
            <p:nvPr/>
          </p:nvSpPr>
          <p:spPr>
            <a:xfrm>
              <a:off x="6455664" y="2801111"/>
              <a:ext cx="5080" cy="7620"/>
            </a:xfrm>
            <a:custGeom>
              <a:avLst/>
              <a:gdLst/>
              <a:ahLst/>
              <a:cxnLst/>
              <a:rect l="l" t="t" r="r" b="b"/>
              <a:pathLst>
                <a:path w="5079" h="7619">
                  <a:moveTo>
                    <a:pt x="0" y="7620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97B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3" name="object 1263"/>
            <p:cNvSpPr/>
            <p:nvPr/>
          </p:nvSpPr>
          <p:spPr>
            <a:xfrm>
              <a:off x="6458711" y="2799588"/>
              <a:ext cx="381000" cy="6350"/>
            </a:xfrm>
            <a:custGeom>
              <a:avLst/>
              <a:gdLst/>
              <a:ahLst/>
              <a:cxnLst/>
              <a:rect l="l" t="t" r="r" b="b"/>
              <a:pathLst>
                <a:path w="381000" h="6350">
                  <a:moveTo>
                    <a:pt x="0" y="6095"/>
                  </a:moveTo>
                  <a:lnTo>
                    <a:pt x="0" y="0"/>
                  </a:lnTo>
                  <a:lnTo>
                    <a:pt x="381000" y="0"/>
                  </a:lnTo>
                  <a:lnTo>
                    <a:pt x="381000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DF87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4" name="object 1264"/>
            <p:cNvSpPr/>
            <p:nvPr/>
          </p:nvSpPr>
          <p:spPr>
            <a:xfrm>
              <a:off x="6459728" y="2804172"/>
              <a:ext cx="378460" cy="245745"/>
            </a:xfrm>
            <a:custGeom>
              <a:avLst/>
              <a:gdLst/>
              <a:ahLst/>
              <a:cxnLst/>
              <a:rect l="l" t="t" r="r" b="b"/>
              <a:pathLst>
                <a:path w="378459" h="245744">
                  <a:moveTo>
                    <a:pt x="37846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245364"/>
                  </a:lnTo>
                  <a:lnTo>
                    <a:pt x="3810" y="245364"/>
                  </a:lnTo>
                  <a:lnTo>
                    <a:pt x="3810" y="4572"/>
                  </a:lnTo>
                  <a:lnTo>
                    <a:pt x="378460" y="4572"/>
                  </a:lnTo>
                  <a:lnTo>
                    <a:pt x="378460" y="0"/>
                  </a:lnTo>
                  <a:close/>
                </a:path>
              </a:pathLst>
            </a:custGeom>
            <a:solidFill>
              <a:srgbClr val="DA6D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5" name="object 1265"/>
            <p:cNvSpPr/>
            <p:nvPr/>
          </p:nvSpPr>
          <p:spPr>
            <a:xfrm>
              <a:off x="6458711" y="3052572"/>
              <a:ext cx="384175" cy="248920"/>
            </a:xfrm>
            <a:custGeom>
              <a:avLst/>
              <a:gdLst/>
              <a:ahLst/>
              <a:cxnLst/>
              <a:rect l="l" t="t" r="r" b="b"/>
              <a:pathLst>
                <a:path w="384175" h="248920">
                  <a:moveTo>
                    <a:pt x="0" y="248411"/>
                  </a:moveTo>
                  <a:lnTo>
                    <a:pt x="0" y="0"/>
                  </a:lnTo>
                  <a:lnTo>
                    <a:pt x="384048" y="0"/>
                  </a:lnTo>
                  <a:lnTo>
                    <a:pt x="384048" y="248411"/>
                  </a:lnTo>
                  <a:lnTo>
                    <a:pt x="0" y="248411"/>
                  </a:lnTo>
                  <a:close/>
                </a:path>
              </a:pathLst>
            </a:custGeom>
            <a:solidFill>
              <a:srgbClr val="DF44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6" name="object 1266"/>
            <p:cNvSpPr/>
            <p:nvPr/>
          </p:nvSpPr>
          <p:spPr>
            <a:xfrm>
              <a:off x="6455664" y="3055619"/>
              <a:ext cx="5080" cy="195580"/>
            </a:xfrm>
            <a:custGeom>
              <a:avLst/>
              <a:gdLst/>
              <a:ahLst/>
              <a:cxnLst/>
              <a:rect l="l" t="t" r="r" b="b"/>
              <a:pathLst>
                <a:path w="5079" h="195580">
                  <a:moveTo>
                    <a:pt x="0" y="195072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195072"/>
                  </a:lnTo>
                  <a:lnTo>
                    <a:pt x="0" y="195072"/>
                  </a:lnTo>
                  <a:close/>
                </a:path>
              </a:pathLst>
            </a:custGeom>
            <a:solidFill>
              <a:srgbClr val="82A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7" name="object 1267"/>
            <p:cNvSpPr/>
            <p:nvPr/>
          </p:nvSpPr>
          <p:spPr>
            <a:xfrm>
              <a:off x="6455664" y="3249168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0" y="6096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97B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8" name="object 1268"/>
            <p:cNvSpPr/>
            <p:nvPr/>
          </p:nvSpPr>
          <p:spPr>
            <a:xfrm>
              <a:off x="6455664" y="3253740"/>
              <a:ext cx="5080" cy="44450"/>
            </a:xfrm>
            <a:custGeom>
              <a:avLst/>
              <a:gdLst/>
              <a:ahLst/>
              <a:cxnLst/>
              <a:rect l="l" t="t" r="r" b="b"/>
              <a:pathLst>
                <a:path w="5079" h="44450">
                  <a:moveTo>
                    <a:pt x="0" y="44196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44196"/>
                  </a:lnTo>
                  <a:lnTo>
                    <a:pt x="0" y="44196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9" name="object 1269"/>
            <p:cNvSpPr/>
            <p:nvPr/>
          </p:nvSpPr>
          <p:spPr>
            <a:xfrm>
              <a:off x="6455664" y="3049524"/>
              <a:ext cx="5080" cy="7620"/>
            </a:xfrm>
            <a:custGeom>
              <a:avLst/>
              <a:gdLst/>
              <a:ahLst/>
              <a:cxnLst/>
              <a:rect l="l" t="t" r="r" b="b"/>
              <a:pathLst>
                <a:path w="5079" h="7619">
                  <a:moveTo>
                    <a:pt x="0" y="7619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7619"/>
                  </a:lnTo>
                  <a:lnTo>
                    <a:pt x="0" y="7619"/>
                  </a:lnTo>
                  <a:close/>
                </a:path>
              </a:pathLst>
            </a:custGeom>
            <a:solidFill>
              <a:srgbClr val="97B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0" name="object 1270"/>
            <p:cNvSpPr/>
            <p:nvPr/>
          </p:nvSpPr>
          <p:spPr>
            <a:xfrm>
              <a:off x="6458711" y="3048000"/>
              <a:ext cx="381000" cy="6350"/>
            </a:xfrm>
            <a:custGeom>
              <a:avLst/>
              <a:gdLst/>
              <a:ahLst/>
              <a:cxnLst/>
              <a:rect l="l" t="t" r="r" b="b"/>
              <a:pathLst>
                <a:path w="381000" h="6350">
                  <a:moveTo>
                    <a:pt x="0" y="6096"/>
                  </a:moveTo>
                  <a:lnTo>
                    <a:pt x="0" y="0"/>
                  </a:lnTo>
                  <a:lnTo>
                    <a:pt x="381000" y="0"/>
                  </a:lnTo>
                  <a:lnTo>
                    <a:pt x="381000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DF87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1" name="object 1271"/>
            <p:cNvSpPr/>
            <p:nvPr/>
          </p:nvSpPr>
          <p:spPr>
            <a:xfrm>
              <a:off x="6459728" y="3052571"/>
              <a:ext cx="378460" cy="245745"/>
            </a:xfrm>
            <a:custGeom>
              <a:avLst/>
              <a:gdLst/>
              <a:ahLst/>
              <a:cxnLst/>
              <a:rect l="l" t="t" r="r" b="b"/>
              <a:pathLst>
                <a:path w="378459" h="245745">
                  <a:moveTo>
                    <a:pt x="37846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245364"/>
                  </a:lnTo>
                  <a:lnTo>
                    <a:pt x="3810" y="245364"/>
                  </a:lnTo>
                  <a:lnTo>
                    <a:pt x="3810" y="4572"/>
                  </a:lnTo>
                  <a:lnTo>
                    <a:pt x="378460" y="4572"/>
                  </a:lnTo>
                  <a:lnTo>
                    <a:pt x="378460" y="0"/>
                  </a:lnTo>
                  <a:close/>
                </a:path>
              </a:pathLst>
            </a:custGeom>
            <a:solidFill>
              <a:srgbClr val="DA6D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2" name="object 1272"/>
            <p:cNvSpPr/>
            <p:nvPr/>
          </p:nvSpPr>
          <p:spPr>
            <a:xfrm>
              <a:off x="6841235" y="1810512"/>
              <a:ext cx="256540" cy="375285"/>
            </a:xfrm>
            <a:custGeom>
              <a:avLst/>
              <a:gdLst/>
              <a:ahLst/>
              <a:cxnLst/>
              <a:rect l="l" t="t" r="r" b="b"/>
              <a:pathLst>
                <a:path w="256540" h="375285">
                  <a:moveTo>
                    <a:pt x="0" y="374904"/>
                  </a:moveTo>
                  <a:lnTo>
                    <a:pt x="0" y="0"/>
                  </a:lnTo>
                  <a:lnTo>
                    <a:pt x="256032" y="0"/>
                  </a:lnTo>
                  <a:lnTo>
                    <a:pt x="256032" y="374904"/>
                  </a:lnTo>
                  <a:lnTo>
                    <a:pt x="0" y="374904"/>
                  </a:lnTo>
                  <a:close/>
                </a:path>
              </a:pathLst>
            </a:custGeom>
            <a:solidFill>
              <a:srgbClr val="DF44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73" name="object 127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38188" y="1807463"/>
              <a:ext cx="262381" cy="373379"/>
            </a:xfrm>
            <a:prstGeom prst="rect">
              <a:avLst/>
            </a:prstGeom>
          </p:spPr>
        </p:pic>
        <p:sp>
          <p:nvSpPr>
            <p:cNvPr id="1274" name="object 1274"/>
            <p:cNvSpPr/>
            <p:nvPr/>
          </p:nvSpPr>
          <p:spPr>
            <a:xfrm>
              <a:off x="6841235" y="1812036"/>
              <a:ext cx="5080" cy="368935"/>
            </a:xfrm>
            <a:custGeom>
              <a:avLst/>
              <a:gdLst/>
              <a:ahLst/>
              <a:cxnLst/>
              <a:rect l="l" t="t" r="r" b="b"/>
              <a:pathLst>
                <a:path w="5079" h="368935">
                  <a:moveTo>
                    <a:pt x="5079" y="0"/>
                  </a:moveTo>
                  <a:lnTo>
                    <a:pt x="5079" y="368808"/>
                  </a:lnTo>
                  <a:lnTo>
                    <a:pt x="0" y="368808"/>
                  </a:lnTo>
                  <a:lnTo>
                    <a:pt x="0" y="0"/>
                  </a:lnTo>
                  <a:lnTo>
                    <a:pt x="5079" y="0"/>
                  </a:lnTo>
                  <a:close/>
                </a:path>
              </a:pathLst>
            </a:custGeom>
            <a:solidFill>
              <a:srgbClr val="DA6D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5" name="object 1275"/>
            <p:cNvSpPr/>
            <p:nvPr/>
          </p:nvSpPr>
          <p:spPr>
            <a:xfrm>
              <a:off x="7095743" y="1810512"/>
              <a:ext cx="256540" cy="375285"/>
            </a:xfrm>
            <a:custGeom>
              <a:avLst/>
              <a:gdLst/>
              <a:ahLst/>
              <a:cxnLst/>
              <a:rect l="l" t="t" r="r" b="b"/>
              <a:pathLst>
                <a:path w="256540" h="375285">
                  <a:moveTo>
                    <a:pt x="0" y="374904"/>
                  </a:moveTo>
                  <a:lnTo>
                    <a:pt x="0" y="0"/>
                  </a:lnTo>
                  <a:lnTo>
                    <a:pt x="256032" y="0"/>
                  </a:lnTo>
                  <a:lnTo>
                    <a:pt x="256032" y="374903"/>
                  </a:lnTo>
                  <a:lnTo>
                    <a:pt x="0" y="374904"/>
                  </a:lnTo>
                  <a:close/>
                </a:path>
              </a:pathLst>
            </a:custGeom>
            <a:solidFill>
              <a:srgbClr val="DF44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6" name="object 1276"/>
            <p:cNvSpPr/>
            <p:nvPr/>
          </p:nvSpPr>
          <p:spPr>
            <a:xfrm>
              <a:off x="7100316" y="1807463"/>
              <a:ext cx="67310" cy="5080"/>
            </a:xfrm>
            <a:custGeom>
              <a:avLst/>
              <a:gdLst/>
              <a:ahLst/>
              <a:cxnLst/>
              <a:rect l="l" t="t" r="r" b="b"/>
              <a:pathLst>
                <a:path w="67309" h="5080">
                  <a:moveTo>
                    <a:pt x="0" y="4572"/>
                  </a:moveTo>
                  <a:lnTo>
                    <a:pt x="0" y="0"/>
                  </a:lnTo>
                  <a:lnTo>
                    <a:pt x="67056" y="0"/>
                  </a:lnTo>
                  <a:lnTo>
                    <a:pt x="67056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DF87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7" name="object 1277"/>
            <p:cNvSpPr/>
            <p:nvPr/>
          </p:nvSpPr>
          <p:spPr>
            <a:xfrm>
              <a:off x="7165847" y="1807463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80">
                  <a:moveTo>
                    <a:pt x="0" y="4572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49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8" name="object 1278"/>
            <p:cNvSpPr/>
            <p:nvPr/>
          </p:nvSpPr>
          <p:spPr>
            <a:xfrm>
              <a:off x="7169150" y="1807463"/>
              <a:ext cx="177800" cy="5080"/>
            </a:xfrm>
            <a:custGeom>
              <a:avLst/>
              <a:gdLst/>
              <a:ahLst/>
              <a:cxnLst/>
              <a:rect l="l" t="t" r="r" b="b"/>
              <a:pathLst>
                <a:path w="177800" h="5080">
                  <a:moveTo>
                    <a:pt x="177800" y="0"/>
                  </a:moveTo>
                  <a:lnTo>
                    <a:pt x="0" y="0"/>
                  </a:lnTo>
                  <a:lnTo>
                    <a:pt x="0" y="4584"/>
                  </a:lnTo>
                  <a:lnTo>
                    <a:pt x="177800" y="4584"/>
                  </a:lnTo>
                  <a:lnTo>
                    <a:pt x="177800" y="0"/>
                  </a:lnTo>
                  <a:close/>
                </a:path>
              </a:pathLst>
            </a:custGeom>
            <a:solidFill>
              <a:srgbClr val="DF87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9" name="object 1279"/>
            <p:cNvSpPr/>
            <p:nvPr/>
          </p:nvSpPr>
          <p:spPr>
            <a:xfrm>
              <a:off x="7092695" y="1807463"/>
              <a:ext cx="9525" cy="5080"/>
            </a:xfrm>
            <a:custGeom>
              <a:avLst/>
              <a:gdLst/>
              <a:ahLst/>
              <a:cxnLst/>
              <a:rect l="l" t="t" r="r" b="b"/>
              <a:pathLst>
                <a:path w="9525" h="5080">
                  <a:moveTo>
                    <a:pt x="0" y="4572"/>
                  </a:moveTo>
                  <a:lnTo>
                    <a:pt x="0" y="0"/>
                  </a:lnTo>
                  <a:lnTo>
                    <a:pt x="9143" y="0"/>
                  </a:lnTo>
                  <a:lnTo>
                    <a:pt x="9143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49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0" name="object 1280"/>
            <p:cNvSpPr/>
            <p:nvPr/>
          </p:nvSpPr>
          <p:spPr>
            <a:xfrm>
              <a:off x="7092695" y="1810512"/>
              <a:ext cx="5080" cy="370840"/>
            </a:xfrm>
            <a:custGeom>
              <a:avLst/>
              <a:gdLst/>
              <a:ahLst/>
              <a:cxnLst/>
              <a:rect l="l" t="t" r="r" b="b"/>
              <a:pathLst>
                <a:path w="5079" h="370839">
                  <a:moveTo>
                    <a:pt x="0" y="370332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370332"/>
                  </a:lnTo>
                  <a:lnTo>
                    <a:pt x="0" y="370332"/>
                  </a:lnTo>
                  <a:close/>
                </a:path>
              </a:pathLst>
            </a:custGeom>
            <a:solidFill>
              <a:srgbClr val="DF87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1" name="object 1281"/>
            <p:cNvSpPr/>
            <p:nvPr/>
          </p:nvSpPr>
          <p:spPr>
            <a:xfrm>
              <a:off x="7097001" y="1812048"/>
              <a:ext cx="250190" cy="368935"/>
            </a:xfrm>
            <a:custGeom>
              <a:avLst/>
              <a:gdLst/>
              <a:ahLst/>
              <a:cxnLst/>
              <a:rect l="l" t="t" r="r" b="b"/>
              <a:pathLst>
                <a:path w="250190" h="368935">
                  <a:moveTo>
                    <a:pt x="25019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368808"/>
                  </a:lnTo>
                  <a:lnTo>
                    <a:pt x="3810" y="368808"/>
                  </a:lnTo>
                  <a:lnTo>
                    <a:pt x="3810" y="3048"/>
                  </a:lnTo>
                  <a:lnTo>
                    <a:pt x="250190" y="3048"/>
                  </a:lnTo>
                  <a:lnTo>
                    <a:pt x="250190" y="0"/>
                  </a:lnTo>
                  <a:close/>
                </a:path>
              </a:pathLst>
            </a:custGeom>
            <a:solidFill>
              <a:srgbClr val="DA6D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2" name="object 1282"/>
            <p:cNvSpPr/>
            <p:nvPr/>
          </p:nvSpPr>
          <p:spPr>
            <a:xfrm>
              <a:off x="7350252" y="1810512"/>
              <a:ext cx="257810" cy="375285"/>
            </a:xfrm>
            <a:custGeom>
              <a:avLst/>
              <a:gdLst/>
              <a:ahLst/>
              <a:cxnLst/>
              <a:rect l="l" t="t" r="r" b="b"/>
              <a:pathLst>
                <a:path w="257809" h="375285">
                  <a:moveTo>
                    <a:pt x="0" y="374903"/>
                  </a:moveTo>
                  <a:lnTo>
                    <a:pt x="0" y="0"/>
                  </a:lnTo>
                  <a:lnTo>
                    <a:pt x="257556" y="0"/>
                  </a:lnTo>
                  <a:lnTo>
                    <a:pt x="257556" y="374903"/>
                  </a:lnTo>
                  <a:lnTo>
                    <a:pt x="0" y="374903"/>
                  </a:lnTo>
                  <a:close/>
                </a:path>
              </a:pathLst>
            </a:custGeom>
            <a:solidFill>
              <a:srgbClr val="DF44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3" name="object 1283"/>
            <p:cNvSpPr/>
            <p:nvPr/>
          </p:nvSpPr>
          <p:spPr>
            <a:xfrm>
              <a:off x="7354823" y="1807463"/>
              <a:ext cx="48895" cy="5080"/>
            </a:xfrm>
            <a:custGeom>
              <a:avLst/>
              <a:gdLst/>
              <a:ahLst/>
              <a:cxnLst/>
              <a:rect l="l" t="t" r="r" b="b"/>
              <a:pathLst>
                <a:path w="48895" h="5080">
                  <a:moveTo>
                    <a:pt x="0" y="4572"/>
                  </a:moveTo>
                  <a:lnTo>
                    <a:pt x="0" y="0"/>
                  </a:lnTo>
                  <a:lnTo>
                    <a:pt x="48767" y="0"/>
                  </a:lnTo>
                  <a:lnTo>
                    <a:pt x="48767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DF87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4" name="object 1284"/>
            <p:cNvSpPr/>
            <p:nvPr/>
          </p:nvSpPr>
          <p:spPr>
            <a:xfrm>
              <a:off x="7402067" y="1807463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80">
                  <a:moveTo>
                    <a:pt x="0" y="4572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49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5" name="object 1285"/>
            <p:cNvSpPr/>
            <p:nvPr/>
          </p:nvSpPr>
          <p:spPr>
            <a:xfrm>
              <a:off x="7406640" y="1807463"/>
              <a:ext cx="196850" cy="5080"/>
            </a:xfrm>
            <a:custGeom>
              <a:avLst/>
              <a:gdLst/>
              <a:ahLst/>
              <a:cxnLst/>
              <a:rect l="l" t="t" r="r" b="b"/>
              <a:pathLst>
                <a:path w="196850" h="5080">
                  <a:moveTo>
                    <a:pt x="196850" y="0"/>
                  </a:moveTo>
                  <a:lnTo>
                    <a:pt x="0" y="0"/>
                  </a:lnTo>
                  <a:lnTo>
                    <a:pt x="0" y="4584"/>
                  </a:lnTo>
                  <a:lnTo>
                    <a:pt x="196850" y="4584"/>
                  </a:lnTo>
                  <a:lnTo>
                    <a:pt x="196850" y="0"/>
                  </a:lnTo>
                  <a:close/>
                </a:path>
              </a:pathLst>
            </a:custGeom>
            <a:solidFill>
              <a:srgbClr val="DF87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6" name="object 1286"/>
            <p:cNvSpPr/>
            <p:nvPr/>
          </p:nvSpPr>
          <p:spPr>
            <a:xfrm>
              <a:off x="7347203" y="1807463"/>
              <a:ext cx="9525" cy="5080"/>
            </a:xfrm>
            <a:custGeom>
              <a:avLst/>
              <a:gdLst/>
              <a:ahLst/>
              <a:cxnLst/>
              <a:rect l="l" t="t" r="r" b="b"/>
              <a:pathLst>
                <a:path w="9525" h="5080">
                  <a:moveTo>
                    <a:pt x="0" y="4572"/>
                  </a:moveTo>
                  <a:lnTo>
                    <a:pt x="0" y="0"/>
                  </a:lnTo>
                  <a:lnTo>
                    <a:pt x="9144" y="0"/>
                  </a:lnTo>
                  <a:lnTo>
                    <a:pt x="9144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49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7" name="object 1287"/>
            <p:cNvSpPr/>
            <p:nvPr/>
          </p:nvSpPr>
          <p:spPr>
            <a:xfrm>
              <a:off x="7347203" y="1810512"/>
              <a:ext cx="5080" cy="370840"/>
            </a:xfrm>
            <a:custGeom>
              <a:avLst/>
              <a:gdLst/>
              <a:ahLst/>
              <a:cxnLst/>
              <a:rect l="l" t="t" r="r" b="b"/>
              <a:pathLst>
                <a:path w="5079" h="370839">
                  <a:moveTo>
                    <a:pt x="0" y="370332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370332"/>
                  </a:lnTo>
                  <a:lnTo>
                    <a:pt x="0" y="370332"/>
                  </a:lnTo>
                  <a:close/>
                </a:path>
              </a:pathLst>
            </a:custGeom>
            <a:solidFill>
              <a:srgbClr val="DF87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8" name="object 1288"/>
            <p:cNvSpPr/>
            <p:nvPr/>
          </p:nvSpPr>
          <p:spPr>
            <a:xfrm>
              <a:off x="7351763" y="1812048"/>
              <a:ext cx="251460" cy="368935"/>
            </a:xfrm>
            <a:custGeom>
              <a:avLst/>
              <a:gdLst/>
              <a:ahLst/>
              <a:cxnLst/>
              <a:rect l="l" t="t" r="r" b="b"/>
              <a:pathLst>
                <a:path w="251459" h="368935">
                  <a:moveTo>
                    <a:pt x="25146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368808"/>
                  </a:lnTo>
                  <a:lnTo>
                    <a:pt x="2540" y="368808"/>
                  </a:lnTo>
                  <a:lnTo>
                    <a:pt x="2540" y="3048"/>
                  </a:lnTo>
                  <a:lnTo>
                    <a:pt x="251460" y="3048"/>
                  </a:lnTo>
                  <a:lnTo>
                    <a:pt x="251460" y="0"/>
                  </a:lnTo>
                  <a:close/>
                </a:path>
              </a:pathLst>
            </a:custGeom>
            <a:solidFill>
              <a:srgbClr val="DA6D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9" name="object 1289"/>
            <p:cNvSpPr/>
            <p:nvPr/>
          </p:nvSpPr>
          <p:spPr>
            <a:xfrm>
              <a:off x="7606283" y="1810512"/>
              <a:ext cx="256540" cy="375285"/>
            </a:xfrm>
            <a:custGeom>
              <a:avLst/>
              <a:gdLst/>
              <a:ahLst/>
              <a:cxnLst/>
              <a:rect l="l" t="t" r="r" b="b"/>
              <a:pathLst>
                <a:path w="256540" h="375285">
                  <a:moveTo>
                    <a:pt x="0" y="374903"/>
                  </a:moveTo>
                  <a:lnTo>
                    <a:pt x="0" y="0"/>
                  </a:lnTo>
                  <a:lnTo>
                    <a:pt x="256032" y="0"/>
                  </a:lnTo>
                  <a:lnTo>
                    <a:pt x="256032" y="374903"/>
                  </a:lnTo>
                  <a:lnTo>
                    <a:pt x="0" y="374903"/>
                  </a:lnTo>
                  <a:close/>
                </a:path>
              </a:pathLst>
            </a:custGeom>
            <a:solidFill>
              <a:srgbClr val="DF44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0" name="object 1290"/>
            <p:cNvSpPr/>
            <p:nvPr/>
          </p:nvSpPr>
          <p:spPr>
            <a:xfrm>
              <a:off x="7609331" y="1807463"/>
              <a:ext cx="30480" cy="5080"/>
            </a:xfrm>
            <a:custGeom>
              <a:avLst/>
              <a:gdLst/>
              <a:ahLst/>
              <a:cxnLst/>
              <a:rect l="l" t="t" r="r" b="b"/>
              <a:pathLst>
                <a:path w="30479" h="5080">
                  <a:moveTo>
                    <a:pt x="0" y="4572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30479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DF87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1" name="object 1291"/>
            <p:cNvSpPr/>
            <p:nvPr/>
          </p:nvSpPr>
          <p:spPr>
            <a:xfrm>
              <a:off x="7638288" y="1807463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80">
                  <a:moveTo>
                    <a:pt x="0" y="4572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49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2" name="object 1292"/>
            <p:cNvSpPr/>
            <p:nvPr/>
          </p:nvSpPr>
          <p:spPr>
            <a:xfrm>
              <a:off x="7642860" y="1807463"/>
              <a:ext cx="214629" cy="5080"/>
            </a:xfrm>
            <a:custGeom>
              <a:avLst/>
              <a:gdLst/>
              <a:ahLst/>
              <a:cxnLst/>
              <a:rect l="l" t="t" r="r" b="b"/>
              <a:pathLst>
                <a:path w="214629" h="5080">
                  <a:moveTo>
                    <a:pt x="214630" y="0"/>
                  </a:moveTo>
                  <a:lnTo>
                    <a:pt x="0" y="0"/>
                  </a:lnTo>
                  <a:lnTo>
                    <a:pt x="0" y="4584"/>
                  </a:lnTo>
                  <a:lnTo>
                    <a:pt x="214630" y="4584"/>
                  </a:lnTo>
                  <a:lnTo>
                    <a:pt x="214630" y="0"/>
                  </a:lnTo>
                  <a:close/>
                </a:path>
              </a:pathLst>
            </a:custGeom>
            <a:solidFill>
              <a:srgbClr val="DF87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3" name="object 1293"/>
            <p:cNvSpPr/>
            <p:nvPr/>
          </p:nvSpPr>
          <p:spPr>
            <a:xfrm>
              <a:off x="7601711" y="1807463"/>
              <a:ext cx="9525" cy="5080"/>
            </a:xfrm>
            <a:custGeom>
              <a:avLst/>
              <a:gdLst/>
              <a:ahLst/>
              <a:cxnLst/>
              <a:rect l="l" t="t" r="r" b="b"/>
              <a:pathLst>
                <a:path w="9525" h="5080">
                  <a:moveTo>
                    <a:pt x="0" y="4572"/>
                  </a:moveTo>
                  <a:lnTo>
                    <a:pt x="0" y="0"/>
                  </a:lnTo>
                  <a:lnTo>
                    <a:pt x="9144" y="0"/>
                  </a:lnTo>
                  <a:lnTo>
                    <a:pt x="9144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49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4" name="object 1294"/>
            <p:cNvSpPr/>
            <p:nvPr/>
          </p:nvSpPr>
          <p:spPr>
            <a:xfrm>
              <a:off x="7601711" y="1810512"/>
              <a:ext cx="6350" cy="370840"/>
            </a:xfrm>
            <a:custGeom>
              <a:avLst/>
              <a:gdLst/>
              <a:ahLst/>
              <a:cxnLst/>
              <a:rect l="l" t="t" r="r" b="b"/>
              <a:pathLst>
                <a:path w="6350" h="370839">
                  <a:moveTo>
                    <a:pt x="0" y="370332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370332"/>
                  </a:lnTo>
                  <a:lnTo>
                    <a:pt x="0" y="370332"/>
                  </a:lnTo>
                  <a:close/>
                </a:path>
              </a:pathLst>
            </a:custGeom>
            <a:solidFill>
              <a:srgbClr val="DF87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5" name="object 1295"/>
            <p:cNvSpPr/>
            <p:nvPr/>
          </p:nvSpPr>
          <p:spPr>
            <a:xfrm>
              <a:off x="7606284" y="1812048"/>
              <a:ext cx="251460" cy="368935"/>
            </a:xfrm>
            <a:custGeom>
              <a:avLst/>
              <a:gdLst/>
              <a:ahLst/>
              <a:cxnLst/>
              <a:rect l="l" t="t" r="r" b="b"/>
              <a:pathLst>
                <a:path w="251459" h="368935">
                  <a:moveTo>
                    <a:pt x="25146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368808"/>
                  </a:lnTo>
                  <a:lnTo>
                    <a:pt x="2540" y="368808"/>
                  </a:lnTo>
                  <a:lnTo>
                    <a:pt x="2540" y="3048"/>
                  </a:lnTo>
                  <a:lnTo>
                    <a:pt x="251460" y="3048"/>
                  </a:lnTo>
                  <a:lnTo>
                    <a:pt x="251460" y="0"/>
                  </a:lnTo>
                  <a:close/>
                </a:path>
              </a:pathLst>
            </a:custGeom>
            <a:solidFill>
              <a:srgbClr val="DA6D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6" name="object 1296"/>
            <p:cNvSpPr/>
            <p:nvPr/>
          </p:nvSpPr>
          <p:spPr>
            <a:xfrm>
              <a:off x="7860792" y="1810512"/>
              <a:ext cx="256540" cy="375285"/>
            </a:xfrm>
            <a:custGeom>
              <a:avLst/>
              <a:gdLst/>
              <a:ahLst/>
              <a:cxnLst/>
              <a:rect l="l" t="t" r="r" b="b"/>
              <a:pathLst>
                <a:path w="256540" h="375285">
                  <a:moveTo>
                    <a:pt x="0" y="374903"/>
                  </a:moveTo>
                  <a:lnTo>
                    <a:pt x="0" y="0"/>
                  </a:lnTo>
                  <a:lnTo>
                    <a:pt x="256032" y="0"/>
                  </a:lnTo>
                  <a:lnTo>
                    <a:pt x="256032" y="374903"/>
                  </a:lnTo>
                  <a:lnTo>
                    <a:pt x="0" y="374903"/>
                  </a:lnTo>
                  <a:close/>
                </a:path>
              </a:pathLst>
            </a:custGeom>
            <a:solidFill>
              <a:srgbClr val="DF44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7" name="object 1297"/>
            <p:cNvSpPr/>
            <p:nvPr/>
          </p:nvSpPr>
          <p:spPr>
            <a:xfrm>
              <a:off x="7863840" y="1807463"/>
              <a:ext cx="12700" cy="5080"/>
            </a:xfrm>
            <a:custGeom>
              <a:avLst/>
              <a:gdLst/>
              <a:ahLst/>
              <a:cxnLst/>
              <a:rect l="l" t="t" r="r" b="b"/>
              <a:pathLst>
                <a:path w="12700" h="5080">
                  <a:moveTo>
                    <a:pt x="0" y="4572"/>
                  </a:moveTo>
                  <a:lnTo>
                    <a:pt x="0" y="0"/>
                  </a:lnTo>
                  <a:lnTo>
                    <a:pt x="12191" y="0"/>
                  </a:lnTo>
                  <a:lnTo>
                    <a:pt x="12191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DF87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8" name="object 1298"/>
            <p:cNvSpPr/>
            <p:nvPr/>
          </p:nvSpPr>
          <p:spPr>
            <a:xfrm>
              <a:off x="7874507" y="1807463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80">
                  <a:moveTo>
                    <a:pt x="0" y="4572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49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9" name="object 1299"/>
            <p:cNvSpPr/>
            <p:nvPr/>
          </p:nvSpPr>
          <p:spPr>
            <a:xfrm>
              <a:off x="7879080" y="1807463"/>
              <a:ext cx="238125" cy="5080"/>
            </a:xfrm>
            <a:custGeom>
              <a:avLst/>
              <a:gdLst/>
              <a:ahLst/>
              <a:cxnLst/>
              <a:rect l="l" t="t" r="r" b="b"/>
              <a:pathLst>
                <a:path w="238125" h="5080">
                  <a:moveTo>
                    <a:pt x="0" y="4572"/>
                  </a:moveTo>
                  <a:lnTo>
                    <a:pt x="0" y="0"/>
                  </a:lnTo>
                  <a:lnTo>
                    <a:pt x="237744" y="0"/>
                  </a:lnTo>
                  <a:lnTo>
                    <a:pt x="237744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DF87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0" name="object 1300"/>
            <p:cNvSpPr/>
            <p:nvPr/>
          </p:nvSpPr>
          <p:spPr>
            <a:xfrm>
              <a:off x="7856219" y="1807463"/>
              <a:ext cx="9525" cy="5080"/>
            </a:xfrm>
            <a:custGeom>
              <a:avLst/>
              <a:gdLst/>
              <a:ahLst/>
              <a:cxnLst/>
              <a:rect l="l" t="t" r="r" b="b"/>
              <a:pathLst>
                <a:path w="9525" h="5080">
                  <a:moveTo>
                    <a:pt x="0" y="4572"/>
                  </a:moveTo>
                  <a:lnTo>
                    <a:pt x="0" y="0"/>
                  </a:lnTo>
                  <a:lnTo>
                    <a:pt x="9143" y="0"/>
                  </a:lnTo>
                  <a:lnTo>
                    <a:pt x="9143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49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1" name="object 1301"/>
            <p:cNvSpPr/>
            <p:nvPr/>
          </p:nvSpPr>
          <p:spPr>
            <a:xfrm>
              <a:off x="7856219" y="1810512"/>
              <a:ext cx="6350" cy="370840"/>
            </a:xfrm>
            <a:custGeom>
              <a:avLst/>
              <a:gdLst/>
              <a:ahLst/>
              <a:cxnLst/>
              <a:rect l="l" t="t" r="r" b="b"/>
              <a:pathLst>
                <a:path w="6350" h="370839">
                  <a:moveTo>
                    <a:pt x="0" y="370332"/>
                  </a:moveTo>
                  <a:lnTo>
                    <a:pt x="0" y="0"/>
                  </a:lnTo>
                  <a:lnTo>
                    <a:pt x="6095" y="0"/>
                  </a:lnTo>
                  <a:lnTo>
                    <a:pt x="6095" y="370332"/>
                  </a:lnTo>
                  <a:lnTo>
                    <a:pt x="0" y="370332"/>
                  </a:lnTo>
                  <a:close/>
                </a:path>
              </a:pathLst>
            </a:custGeom>
            <a:solidFill>
              <a:srgbClr val="DF87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2" name="object 1302"/>
            <p:cNvSpPr/>
            <p:nvPr/>
          </p:nvSpPr>
          <p:spPr>
            <a:xfrm>
              <a:off x="7861300" y="1812048"/>
              <a:ext cx="254000" cy="368935"/>
            </a:xfrm>
            <a:custGeom>
              <a:avLst/>
              <a:gdLst/>
              <a:ahLst/>
              <a:cxnLst/>
              <a:rect l="l" t="t" r="r" b="b"/>
              <a:pathLst>
                <a:path w="254000" h="368935">
                  <a:moveTo>
                    <a:pt x="254000" y="0"/>
                  </a:moveTo>
                  <a:lnTo>
                    <a:pt x="251460" y="0"/>
                  </a:lnTo>
                  <a:lnTo>
                    <a:pt x="3810" y="0"/>
                  </a:lnTo>
                  <a:lnTo>
                    <a:pt x="0" y="0"/>
                  </a:lnTo>
                  <a:lnTo>
                    <a:pt x="0" y="368808"/>
                  </a:lnTo>
                  <a:lnTo>
                    <a:pt x="3810" y="368808"/>
                  </a:lnTo>
                  <a:lnTo>
                    <a:pt x="3810" y="3048"/>
                  </a:lnTo>
                  <a:lnTo>
                    <a:pt x="251460" y="3048"/>
                  </a:lnTo>
                  <a:lnTo>
                    <a:pt x="251460" y="368808"/>
                  </a:lnTo>
                  <a:lnTo>
                    <a:pt x="254000" y="368808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DA6D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3" name="object 1303"/>
            <p:cNvSpPr/>
            <p:nvPr/>
          </p:nvSpPr>
          <p:spPr>
            <a:xfrm>
              <a:off x="6841235" y="2183891"/>
              <a:ext cx="426720" cy="224154"/>
            </a:xfrm>
            <a:custGeom>
              <a:avLst/>
              <a:gdLst/>
              <a:ahLst/>
              <a:cxnLst/>
              <a:rect l="l" t="t" r="r" b="b"/>
              <a:pathLst>
                <a:path w="426720" h="224155">
                  <a:moveTo>
                    <a:pt x="0" y="224028"/>
                  </a:moveTo>
                  <a:lnTo>
                    <a:pt x="0" y="0"/>
                  </a:lnTo>
                  <a:lnTo>
                    <a:pt x="426720" y="0"/>
                  </a:lnTo>
                  <a:lnTo>
                    <a:pt x="426720" y="224028"/>
                  </a:lnTo>
                  <a:lnTo>
                    <a:pt x="0" y="224028"/>
                  </a:lnTo>
                  <a:close/>
                </a:path>
              </a:pathLst>
            </a:custGeom>
            <a:solidFill>
              <a:srgbClr val="DF44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04" name="object 130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38188" y="2179320"/>
              <a:ext cx="432561" cy="224027"/>
            </a:xfrm>
            <a:prstGeom prst="rect">
              <a:avLst/>
            </a:prstGeom>
          </p:spPr>
        </p:pic>
        <p:sp>
          <p:nvSpPr>
            <p:cNvPr id="1305" name="object 1305"/>
            <p:cNvSpPr/>
            <p:nvPr/>
          </p:nvSpPr>
          <p:spPr>
            <a:xfrm>
              <a:off x="6841732" y="2183904"/>
              <a:ext cx="421640" cy="219710"/>
            </a:xfrm>
            <a:custGeom>
              <a:avLst/>
              <a:gdLst/>
              <a:ahLst/>
              <a:cxnLst/>
              <a:rect l="l" t="t" r="r" b="b"/>
              <a:pathLst>
                <a:path w="421640" h="219710">
                  <a:moveTo>
                    <a:pt x="42164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219456"/>
                  </a:lnTo>
                  <a:lnTo>
                    <a:pt x="3810" y="219456"/>
                  </a:lnTo>
                  <a:lnTo>
                    <a:pt x="3810" y="4572"/>
                  </a:lnTo>
                  <a:lnTo>
                    <a:pt x="421640" y="4572"/>
                  </a:lnTo>
                  <a:lnTo>
                    <a:pt x="421640" y="0"/>
                  </a:lnTo>
                  <a:close/>
                </a:path>
              </a:pathLst>
            </a:custGeom>
            <a:solidFill>
              <a:srgbClr val="DA6D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6" name="object 1306"/>
            <p:cNvSpPr/>
            <p:nvPr/>
          </p:nvSpPr>
          <p:spPr>
            <a:xfrm>
              <a:off x="6841235" y="2406396"/>
              <a:ext cx="426720" cy="226060"/>
            </a:xfrm>
            <a:custGeom>
              <a:avLst/>
              <a:gdLst/>
              <a:ahLst/>
              <a:cxnLst/>
              <a:rect l="l" t="t" r="r" b="b"/>
              <a:pathLst>
                <a:path w="426720" h="226060">
                  <a:moveTo>
                    <a:pt x="0" y="225552"/>
                  </a:moveTo>
                  <a:lnTo>
                    <a:pt x="0" y="0"/>
                  </a:lnTo>
                  <a:lnTo>
                    <a:pt x="426720" y="0"/>
                  </a:lnTo>
                  <a:lnTo>
                    <a:pt x="426720" y="225552"/>
                  </a:lnTo>
                  <a:lnTo>
                    <a:pt x="0" y="225552"/>
                  </a:lnTo>
                  <a:close/>
                </a:path>
              </a:pathLst>
            </a:custGeom>
            <a:solidFill>
              <a:srgbClr val="DF44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7" name="object 1307"/>
            <p:cNvSpPr/>
            <p:nvPr/>
          </p:nvSpPr>
          <p:spPr>
            <a:xfrm>
              <a:off x="6838188" y="2410967"/>
              <a:ext cx="5080" cy="142240"/>
            </a:xfrm>
            <a:custGeom>
              <a:avLst/>
              <a:gdLst/>
              <a:ahLst/>
              <a:cxnLst/>
              <a:rect l="l" t="t" r="r" b="b"/>
              <a:pathLst>
                <a:path w="5079" h="142239">
                  <a:moveTo>
                    <a:pt x="0" y="141732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141732"/>
                  </a:lnTo>
                  <a:lnTo>
                    <a:pt x="0" y="141732"/>
                  </a:lnTo>
                  <a:close/>
                </a:path>
              </a:pathLst>
            </a:custGeom>
            <a:solidFill>
              <a:srgbClr val="DF87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8" name="object 1308"/>
            <p:cNvSpPr/>
            <p:nvPr/>
          </p:nvSpPr>
          <p:spPr>
            <a:xfrm>
              <a:off x="6838188" y="2551175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0" y="6096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E49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9" name="object 1309"/>
            <p:cNvSpPr/>
            <p:nvPr/>
          </p:nvSpPr>
          <p:spPr>
            <a:xfrm>
              <a:off x="6838188" y="2555748"/>
              <a:ext cx="3175" cy="71755"/>
            </a:xfrm>
            <a:custGeom>
              <a:avLst/>
              <a:gdLst/>
              <a:ahLst/>
              <a:cxnLst/>
              <a:rect l="l" t="t" r="r" b="b"/>
              <a:pathLst>
                <a:path w="3175" h="71755">
                  <a:moveTo>
                    <a:pt x="0" y="71628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71628"/>
                  </a:lnTo>
                  <a:lnTo>
                    <a:pt x="0" y="71628"/>
                  </a:lnTo>
                  <a:close/>
                </a:path>
              </a:pathLst>
            </a:custGeom>
            <a:solidFill>
              <a:srgbClr val="DF87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0" name="object 1310"/>
            <p:cNvSpPr/>
            <p:nvPr/>
          </p:nvSpPr>
          <p:spPr>
            <a:xfrm>
              <a:off x="6838188" y="2403348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19">
                  <a:moveTo>
                    <a:pt x="0" y="7619"/>
                  </a:moveTo>
                  <a:lnTo>
                    <a:pt x="0" y="0"/>
                  </a:lnTo>
                  <a:lnTo>
                    <a:pt x="3047" y="0"/>
                  </a:lnTo>
                  <a:lnTo>
                    <a:pt x="3047" y="7619"/>
                  </a:lnTo>
                  <a:lnTo>
                    <a:pt x="0" y="7619"/>
                  </a:lnTo>
                  <a:close/>
                </a:path>
              </a:pathLst>
            </a:custGeom>
            <a:solidFill>
              <a:srgbClr val="E49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1" name="object 1311"/>
            <p:cNvSpPr/>
            <p:nvPr/>
          </p:nvSpPr>
          <p:spPr>
            <a:xfrm>
              <a:off x="6841235" y="2403348"/>
              <a:ext cx="422275" cy="5080"/>
            </a:xfrm>
            <a:custGeom>
              <a:avLst/>
              <a:gdLst/>
              <a:ahLst/>
              <a:cxnLst/>
              <a:rect l="l" t="t" r="r" b="b"/>
              <a:pathLst>
                <a:path w="422275" h="5080">
                  <a:moveTo>
                    <a:pt x="0" y="4571"/>
                  </a:moveTo>
                  <a:lnTo>
                    <a:pt x="0" y="0"/>
                  </a:lnTo>
                  <a:lnTo>
                    <a:pt x="422148" y="0"/>
                  </a:lnTo>
                  <a:lnTo>
                    <a:pt x="422148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DF87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2" name="object 1312"/>
            <p:cNvSpPr/>
            <p:nvPr/>
          </p:nvSpPr>
          <p:spPr>
            <a:xfrm>
              <a:off x="6841732" y="2407919"/>
              <a:ext cx="421640" cy="219710"/>
            </a:xfrm>
            <a:custGeom>
              <a:avLst/>
              <a:gdLst/>
              <a:ahLst/>
              <a:cxnLst/>
              <a:rect l="l" t="t" r="r" b="b"/>
              <a:pathLst>
                <a:path w="421640" h="219710">
                  <a:moveTo>
                    <a:pt x="42164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219456"/>
                  </a:lnTo>
                  <a:lnTo>
                    <a:pt x="3810" y="219456"/>
                  </a:lnTo>
                  <a:lnTo>
                    <a:pt x="3810" y="3048"/>
                  </a:lnTo>
                  <a:lnTo>
                    <a:pt x="421640" y="3048"/>
                  </a:lnTo>
                  <a:lnTo>
                    <a:pt x="421640" y="0"/>
                  </a:lnTo>
                  <a:close/>
                </a:path>
              </a:pathLst>
            </a:custGeom>
            <a:solidFill>
              <a:srgbClr val="DA6D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3" name="object 1313"/>
            <p:cNvSpPr/>
            <p:nvPr/>
          </p:nvSpPr>
          <p:spPr>
            <a:xfrm>
              <a:off x="6841235" y="2630424"/>
              <a:ext cx="426720" cy="224154"/>
            </a:xfrm>
            <a:custGeom>
              <a:avLst/>
              <a:gdLst/>
              <a:ahLst/>
              <a:cxnLst/>
              <a:rect l="l" t="t" r="r" b="b"/>
              <a:pathLst>
                <a:path w="426720" h="224155">
                  <a:moveTo>
                    <a:pt x="0" y="224027"/>
                  </a:moveTo>
                  <a:lnTo>
                    <a:pt x="0" y="0"/>
                  </a:lnTo>
                  <a:lnTo>
                    <a:pt x="426720" y="0"/>
                  </a:lnTo>
                  <a:lnTo>
                    <a:pt x="426720" y="224027"/>
                  </a:lnTo>
                  <a:lnTo>
                    <a:pt x="0" y="224027"/>
                  </a:lnTo>
                  <a:close/>
                </a:path>
              </a:pathLst>
            </a:custGeom>
            <a:solidFill>
              <a:srgbClr val="DF44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4" name="object 1314"/>
            <p:cNvSpPr/>
            <p:nvPr/>
          </p:nvSpPr>
          <p:spPr>
            <a:xfrm>
              <a:off x="6838188" y="2633472"/>
              <a:ext cx="5080" cy="167640"/>
            </a:xfrm>
            <a:custGeom>
              <a:avLst/>
              <a:gdLst/>
              <a:ahLst/>
              <a:cxnLst/>
              <a:rect l="l" t="t" r="r" b="b"/>
              <a:pathLst>
                <a:path w="5079" h="167639">
                  <a:moveTo>
                    <a:pt x="0" y="167639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167639"/>
                  </a:lnTo>
                  <a:lnTo>
                    <a:pt x="0" y="167639"/>
                  </a:lnTo>
                  <a:close/>
                </a:path>
              </a:pathLst>
            </a:custGeom>
            <a:solidFill>
              <a:srgbClr val="DF87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5" name="object 1315"/>
            <p:cNvSpPr/>
            <p:nvPr/>
          </p:nvSpPr>
          <p:spPr>
            <a:xfrm>
              <a:off x="6838188" y="2799588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0" y="6095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E49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6" name="object 1316"/>
            <p:cNvSpPr/>
            <p:nvPr/>
          </p:nvSpPr>
          <p:spPr>
            <a:xfrm>
              <a:off x="6838188" y="2804160"/>
              <a:ext cx="3175" cy="45720"/>
            </a:xfrm>
            <a:custGeom>
              <a:avLst/>
              <a:gdLst/>
              <a:ahLst/>
              <a:cxnLst/>
              <a:rect l="l" t="t" r="r" b="b"/>
              <a:pathLst>
                <a:path w="3175" h="45719">
                  <a:moveTo>
                    <a:pt x="0" y="45720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45720"/>
                  </a:lnTo>
                  <a:lnTo>
                    <a:pt x="0" y="45720"/>
                  </a:lnTo>
                  <a:close/>
                </a:path>
              </a:pathLst>
            </a:custGeom>
            <a:solidFill>
              <a:srgbClr val="DF87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7" name="object 1317"/>
            <p:cNvSpPr/>
            <p:nvPr/>
          </p:nvSpPr>
          <p:spPr>
            <a:xfrm>
              <a:off x="6838188" y="2627375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19">
                  <a:moveTo>
                    <a:pt x="0" y="7620"/>
                  </a:moveTo>
                  <a:lnTo>
                    <a:pt x="0" y="0"/>
                  </a:lnTo>
                  <a:lnTo>
                    <a:pt x="3047" y="0"/>
                  </a:lnTo>
                  <a:lnTo>
                    <a:pt x="3047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E49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8" name="object 1318"/>
            <p:cNvSpPr/>
            <p:nvPr/>
          </p:nvSpPr>
          <p:spPr>
            <a:xfrm>
              <a:off x="6841235" y="2625851"/>
              <a:ext cx="422275" cy="6350"/>
            </a:xfrm>
            <a:custGeom>
              <a:avLst/>
              <a:gdLst/>
              <a:ahLst/>
              <a:cxnLst/>
              <a:rect l="l" t="t" r="r" b="b"/>
              <a:pathLst>
                <a:path w="422275" h="6350">
                  <a:moveTo>
                    <a:pt x="0" y="6096"/>
                  </a:moveTo>
                  <a:lnTo>
                    <a:pt x="0" y="0"/>
                  </a:lnTo>
                  <a:lnTo>
                    <a:pt x="422148" y="0"/>
                  </a:lnTo>
                  <a:lnTo>
                    <a:pt x="422148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DF87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9" name="object 1319"/>
            <p:cNvSpPr/>
            <p:nvPr/>
          </p:nvSpPr>
          <p:spPr>
            <a:xfrm>
              <a:off x="6841732" y="2630436"/>
              <a:ext cx="421640" cy="219710"/>
            </a:xfrm>
            <a:custGeom>
              <a:avLst/>
              <a:gdLst/>
              <a:ahLst/>
              <a:cxnLst/>
              <a:rect l="l" t="t" r="r" b="b"/>
              <a:pathLst>
                <a:path w="421640" h="219710">
                  <a:moveTo>
                    <a:pt x="42164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219456"/>
                  </a:lnTo>
                  <a:lnTo>
                    <a:pt x="3810" y="219456"/>
                  </a:lnTo>
                  <a:lnTo>
                    <a:pt x="3810" y="4572"/>
                  </a:lnTo>
                  <a:lnTo>
                    <a:pt x="421640" y="4572"/>
                  </a:lnTo>
                  <a:lnTo>
                    <a:pt x="421640" y="0"/>
                  </a:lnTo>
                  <a:close/>
                </a:path>
              </a:pathLst>
            </a:custGeom>
            <a:solidFill>
              <a:srgbClr val="DA6D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0" name="object 1320"/>
            <p:cNvSpPr/>
            <p:nvPr/>
          </p:nvSpPr>
          <p:spPr>
            <a:xfrm>
              <a:off x="6841235" y="2852927"/>
              <a:ext cx="426720" cy="226060"/>
            </a:xfrm>
            <a:custGeom>
              <a:avLst/>
              <a:gdLst/>
              <a:ahLst/>
              <a:cxnLst/>
              <a:rect l="l" t="t" r="r" b="b"/>
              <a:pathLst>
                <a:path w="426720" h="226060">
                  <a:moveTo>
                    <a:pt x="0" y="225552"/>
                  </a:moveTo>
                  <a:lnTo>
                    <a:pt x="0" y="0"/>
                  </a:lnTo>
                  <a:lnTo>
                    <a:pt x="426720" y="0"/>
                  </a:lnTo>
                  <a:lnTo>
                    <a:pt x="426720" y="225552"/>
                  </a:lnTo>
                  <a:lnTo>
                    <a:pt x="0" y="225552"/>
                  </a:lnTo>
                  <a:close/>
                </a:path>
              </a:pathLst>
            </a:custGeom>
            <a:solidFill>
              <a:srgbClr val="DF44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1" name="object 1321"/>
            <p:cNvSpPr/>
            <p:nvPr/>
          </p:nvSpPr>
          <p:spPr>
            <a:xfrm>
              <a:off x="6838188" y="2857500"/>
              <a:ext cx="5080" cy="192405"/>
            </a:xfrm>
            <a:custGeom>
              <a:avLst/>
              <a:gdLst/>
              <a:ahLst/>
              <a:cxnLst/>
              <a:rect l="l" t="t" r="r" b="b"/>
              <a:pathLst>
                <a:path w="5079" h="192405">
                  <a:moveTo>
                    <a:pt x="0" y="192024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192024"/>
                  </a:lnTo>
                  <a:lnTo>
                    <a:pt x="0" y="192024"/>
                  </a:lnTo>
                  <a:close/>
                </a:path>
              </a:pathLst>
            </a:custGeom>
            <a:solidFill>
              <a:srgbClr val="DF87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2" name="object 1322"/>
            <p:cNvSpPr/>
            <p:nvPr/>
          </p:nvSpPr>
          <p:spPr>
            <a:xfrm>
              <a:off x="6838188" y="3048000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0" y="6096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E49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3" name="object 1323"/>
            <p:cNvSpPr/>
            <p:nvPr/>
          </p:nvSpPr>
          <p:spPr>
            <a:xfrm>
              <a:off x="6838188" y="3052571"/>
              <a:ext cx="3175" cy="21590"/>
            </a:xfrm>
            <a:custGeom>
              <a:avLst/>
              <a:gdLst/>
              <a:ahLst/>
              <a:cxnLst/>
              <a:rect l="l" t="t" r="r" b="b"/>
              <a:pathLst>
                <a:path w="3175" h="21589">
                  <a:moveTo>
                    <a:pt x="0" y="21336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21336"/>
                  </a:lnTo>
                  <a:lnTo>
                    <a:pt x="0" y="21336"/>
                  </a:lnTo>
                  <a:close/>
                </a:path>
              </a:pathLst>
            </a:custGeom>
            <a:solidFill>
              <a:srgbClr val="DF87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4" name="object 1324"/>
            <p:cNvSpPr/>
            <p:nvPr/>
          </p:nvSpPr>
          <p:spPr>
            <a:xfrm>
              <a:off x="6838188" y="2849880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19">
                  <a:moveTo>
                    <a:pt x="0" y="7619"/>
                  </a:moveTo>
                  <a:lnTo>
                    <a:pt x="0" y="0"/>
                  </a:lnTo>
                  <a:lnTo>
                    <a:pt x="3047" y="0"/>
                  </a:lnTo>
                  <a:lnTo>
                    <a:pt x="3047" y="7619"/>
                  </a:lnTo>
                  <a:lnTo>
                    <a:pt x="0" y="7619"/>
                  </a:lnTo>
                  <a:close/>
                </a:path>
              </a:pathLst>
            </a:custGeom>
            <a:solidFill>
              <a:srgbClr val="E49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5" name="object 1325"/>
            <p:cNvSpPr/>
            <p:nvPr/>
          </p:nvSpPr>
          <p:spPr>
            <a:xfrm>
              <a:off x="6841235" y="2849880"/>
              <a:ext cx="422275" cy="5080"/>
            </a:xfrm>
            <a:custGeom>
              <a:avLst/>
              <a:gdLst/>
              <a:ahLst/>
              <a:cxnLst/>
              <a:rect l="l" t="t" r="r" b="b"/>
              <a:pathLst>
                <a:path w="422275" h="5080">
                  <a:moveTo>
                    <a:pt x="0" y="4571"/>
                  </a:moveTo>
                  <a:lnTo>
                    <a:pt x="0" y="0"/>
                  </a:lnTo>
                  <a:lnTo>
                    <a:pt x="422148" y="0"/>
                  </a:lnTo>
                  <a:lnTo>
                    <a:pt x="422148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DF87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6" name="object 1326"/>
            <p:cNvSpPr/>
            <p:nvPr/>
          </p:nvSpPr>
          <p:spPr>
            <a:xfrm>
              <a:off x="6841732" y="2854451"/>
              <a:ext cx="421640" cy="219710"/>
            </a:xfrm>
            <a:custGeom>
              <a:avLst/>
              <a:gdLst/>
              <a:ahLst/>
              <a:cxnLst/>
              <a:rect l="l" t="t" r="r" b="b"/>
              <a:pathLst>
                <a:path w="421640" h="219710">
                  <a:moveTo>
                    <a:pt x="42164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219468"/>
                  </a:lnTo>
                  <a:lnTo>
                    <a:pt x="3810" y="219468"/>
                  </a:lnTo>
                  <a:lnTo>
                    <a:pt x="3810" y="3060"/>
                  </a:lnTo>
                  <a:lnTo>
                    <a:pt x="421640" y="3060"/>
                  </a:lnTo>
                  <a:lnTo>
                    <a:pt x="421640" y="0"/>
                  </a:lnTo>
                  <a:close/>
                </a:path>
              </a:pathLst>
            </a:custGeom>
            <a:solidFill>
              <a:srgbClr val="DA6D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7" name="object 1327"/>
            <p:cNvSpPr/>
            <p:nvPr/>
          </p:nvSpPr>
          <p:spPr>
            <a:xfrm>
              <a:off x="6841235" y="3076956"/>
              <a:ext cx="426720" cy="224154"/>
            </a:xfrm>
            <a:custGeom>
              <a:avLst/>
              <a:gdLst/>
              <a:ahLst/>
              <a:cxnLst/>
              <a:rect l="l" t="t" r="r" b="b"/>
              <a:pathLst>
                <a:path w="426720" h="224154">
                  <a:moveTo>
                    <a:pt x="0" y="224027"/>
                  </a:moveTo>
                  <a:lnTo>
                    <a:pt x="0" y="0"/>
                  </a:lnTo>
                  <a:lnTo>
                    <a:pt x="426720" y="0"/>
                  </a:lnTo>
                  <a:lnTo>
                    <a:pt x="426720" y="224027"/>
                  </a:lnTo>
                  <a:lnTo>
                    <a:pt x="0" y="224027"/>
                  </a:lnTo>
                  <a:close/>
                </a:path>
              </a:pathLst>
            </a:custGeom>
            <a:solidFill>
              <a:srgbClr val="DF44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8" name="object 1328"/>
            <p:cNvSpPr/>
            <p:nvPr/>
          </p:nvSpPr>
          <p:spPr>
            <a:xfrm>
              <a:off x="6838188" y="3080003"/>
              <a:ext cx="5080" cy="218440"/>
            </a:xfrm>
            <a:custGeom>
              <a:avLst/>
              <a:gdLst/>
              <a:ahLst/>
              <a:cxnLst/>
              <a:rect l="l" t="t" r="r" b="b"/>
              <a:pathLst>
                <a:path w="5079" h="218439">
                  <a:moveTo>
                    <a:pt x="0" y="217932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217932"/>
                  </a:lnTo>
                  <a:lnTo>
                    <a:pt x="0" y="217932"/>
                  </a:lnTo>
                  <a:close/>
                </a:path>
              </a:pathLst>
            </a:custGeom>
            <a:solidFill>
              <a:srgbClr val="DF87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9" name="object 1329"/>
            <p:cNvSpPr/>
            <p:nvPr/>
          </p:nvSpPr>
          <p:spPr>
            <a:xfrm>
              <a:off x="6838188" y="3073908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19">
                  <a:moveTo>
                    <a:pt x="0" y="7619"/>
                  </a:moveTo>
                  <a:lnTo>
                    <a:pt x="0" y="0"/>
                  </a:lnTo>
                  <a:lnTo>
                    <a:pt x="3047" y="0"/>
                  </a:lnTo>
                  <a:lnTo>
                    <a:pt x="3047" y="7619"/>
                  </a:lnTo>
                  <a:lnTo>
                    <a:pt x="0" y="7619"/>
                  </a:lnTo>
                  <a:close/>
                </a:path>
              </a:pathLst>
            </a:custGeom>
            <a:solidFill>
              <a:srgbClr val="E49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0" name="object 1330"/>
            <p:cNvSpPr/>
            <p:nvPr/>
          </p:nvSpPr>
          <p:spPr>
            <a:xfrm>
              <a:off x="6841235" y="3072384"/>
              <a:ext cx="422275" cy="6350"/>
            </a:xfrm>
            <a:custGeom>
              <a:avLst/>
              <a:gdLst/>
              <a:ahLst/>
              <a:cxnLst/>
              <a:rect l="l" t="t" r="r" b="b"/>
              <a:pathLst>
                <a:path w="422275" h="6350">
                  <a:moveTo>
                    <a:pt x="0" y="6096"/>
                  </a:moveTo>
                  <a:lnTo>
                    <a:pt x="0" y="0"/>
                  </a:lnTo>
                  <a:lnTo>
                    <a:pt x="422148" y="0"/>
                  </a:lnTo>
                  <a:lnTo>
                    <a:pt x="422148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DF87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1" name="object 1331"/>
            <p:cNvSpPr/>
            <p:nvPr/>
          </p:nvSpPr>
          <p:spPr>
            <a:xfrm>
              <a:off x="6841732" y="3076955"/>
              <a:ext cx="421640" cy="220979"/>
            </a:xfrm>
            <a:custGeom>
              <a:avLst/>
              <a:gdLst/>
              <a:ahLst/>
              <a:cxnLst/>
              <a:rect l="l" t="t" r="r" b="b"/>
              <a:pathLst>
                <a:path w="421640" h="220979">
                  <a:moveTo>
                    <a:pt x="42164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220980"/>
                  </a:lnTo>
                  <a:lnTo>
                    <a:pt x="3810" y="220980"/>
                  </a:lnTo>
                  <a:lnTo>
                    <a:pt x="3810" y="4572"/>
                  </a:lnTo>
                  <a:lnTo>
                    <a:pt x="421640" y="4572"/>
                  </a:lnTo>
                  <a:lnTo>
                    <a:pt x="421640" y="0"/>
                  </a:lnTo>
                  <a:close/>
                </a:path>
              </a:pathLst>
            </a:custGeom>
            <a:solidFill>
              <a:srgbClr val="DA6D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2" name="object 1332"/>
            <p:cNvSpPr/>
            <p:nvPr/>
          </p:nvSpPr>
          <p:spPr>
            <a:xfrm>
              <a:off x="7266431" y="2183891"/>
              <a:ext cx="213360" cy="448309"/>
            </a:xfrm>
            <a:custGeom>
              <a:avLst/>
              <a:gdLst/>
              <a:ahLst/>
              <a:cxnLst/>
              <a:rect l="l" t="t" r="r" b="b"/>
              <a:pathLst>
                <a:path w="213359" h="448310">
                  <a:moveTo>
                    <a:pt x="0" y="448056"/>
                  </a:moveTo>
                  <a:lnTo>
                    <a:pt x="0" y="0"/>
                  </a:lnTo>
                  <a:lnTo>
                    <a:pt x="213359" y="0"/>
                  </a:lnTo>
                  <a:lnTo>
                    <a:pt x="213359" y="448056"/>
                  </a:lnTo>
                  <a:lnTo>
                    <a:pt x="0" y="448056"/>
                  </a:lnTo>
                  <a:close/>
                </a:path>
              </a:pathLst>
            </a:custGeom>
            <a:solidFill>
              <a:srgbClr val="DF44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33" name="object 13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61859" y="2179320"/>
              <a:ext cx="220980" cy="448055"/>
            </a:xfrm>
            <a:prstGeom prst="rect">
              <a:avLst/>
            </a:prstGeom>
          </p:spPr>
        </p:pic>
        <p:sp>
          <p:nvSpPr>
            <p:cNvPr id="1334" name="object 1334"/>
            <p:cNvSpPr/>
            <p:nvPr/>
          </p:nvSpPr>
          <p:spPr>
            <a:xfrm>
              <a:off x="7266940" y="2183891"/>
              <a:ext cx="3810" cy="443865"/>
            </a:xfrm>
            <a:custGeom>
              <a:avLst/>
              <a:gdLst/>
              <a:ahLst/>
              <a:cxnLst/>
              <a:rect l="l" t="t" r="r" b="b"/>
              <a:pathLst>
                <a:path w="3809" h="443864">
                  <a:moveTo>
                    <a:pt x="3809" y="0"/>
                  </a:moveTo>
                  <a:lnTo>
                    <a:pt x="3809" y="443484"/>
                  </a:lnTo>
                  <a:lnTo>
                    <a:pt x="0" y="443484"/>
                  </a:lnTo>
                  <a:lnTo>
                    <a:pt x="0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DA6D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5" name="object 1335"/>
            <p:cNvSpPr/>
            <p:nvPr/>
          </p:nvSpPr>
          <p:spPr>
            <a:xfrm>
              <a:off x="7478267" y="2183891"/>
              <a:ext cx="213360" cy="448309"/>
            </a:xfrm>
            <a:custGeom>
              <a:avLst/>
              <a:gdLst/>
              <a:ahLst/>
              <a:cxnLst/>
              <a:rect l="l" t="t" r="r" b="b"/>
              <a:pathLst>
                <a:path w="213359" h="448310">
                  <a:moveTo>
                    <a:pt x="0" y="448056"/>
                  </a:moveTo>
                  <a:lnTo>
                    <a:pt x="0" y="0"/>
                  </a:lnTo>
                  <a:lnTo>
                    <a:pt x="213360" y="0"/>
                  </a:lnTo>
                  <a:lnTo>
                    <a:pt x="213360" y="448056"/>
                  </a:lnTo>
                  <a:lnTo>
                    <a:pt x="0" y="448056"/>
                  </a:lnTo>
                  <a:close/>
                </a:path>
              </a:pathLst>
            </a:custGeom>
            <a:solidFill>
              <a:srgbClr val="DF44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6" name="object 1336"/>
            <p:cNvSpPr/>
            <p:nvPr/>
          </p:nvSpPr>
          <p:spPr>
            <a:xfrm>
              <a:off x="7481316" y="2179320"/>
              <a:ext cx="121920" cy="6350"/>
            </a:xfrm>
            <a:custGeom>
              <a:avLst/>
              <a:gdLst/>
              <a:ahLst/>
              <a:cxnLst/>
              <a:rect l="l" t="t" r="r" b="b"/>
              <a:pathLst>
                <a:path w="121920" h="6350">
                  <a:moveTo>
                    <a:pt x="0" y="6095"/>
                  </a:moveTo>
                  <a:lnTo>
                    <a:pt x="0" y="0"/>
                  </a:lnTo>
                  <a:lnTo>
                    <a:pt x="121919" y="0"/>
                  </a:lnTo>
                  <a:lnTo>
                    <a:pt x="121919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DF87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7" name="object 1337"/>
            <p:cNvSpPr/>
            <p:nvPr/>
          </p:nvSpPr>
          <p:spPr>
            <a:xfrm>
              <a:off x="7601711" y="2179320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6095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E49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8" name="object 1338"/>
            <p:cNvSpPr/>
            <p:nvPr/>
          </p:nvSpPr>
          <p:spPr>
            <a:xfrm>
              <a:off x="7606283" y="2180844"/>
              <a:ext cx="88900" cy="3175"/>
            </a:xfrm>
            <a:custGeom>
              <a:avLst/>
              <a:gdLst/>
              <a:ahLst/>
              <a:cxnLst/>
              <a:rect l="l" t="t" r="r" b="b"/>
              <a:pathLst>
                <a:path w="88900" h="3175">
                  <a:moveTo>
                    <a:pt x="0" y="3047"/>
                  </a:moveTo>
                  <a:lnTo>
                    <a:pt x="0" y="0"/>
                  </a:lnTo>
                  <a:lnTo>
                    <a:pt x="88391" y="0"/>
                  </a:lnTo>
                  <a:lnTo>
                    <a:pt x="80771" y="0"/>
                  </a:lnTo>
                  <a:lnTo>
                    <a:pt x="80771" y="3047"/>
                  </a:lnTo>
                  <a:lnTo>
                    <a:pt x="0" y="3047"/>
                  </a:lnTo>
                  <a:close/>
                </a:path>
              </a:pathLst>
            </a:custGeom>
            <a:solidFill>
              <a:srgbClr val="DF87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9" name="object 1339"/>
            <p:cNvSpPr/>
            <p:nvPr/>
          </p:nvSpPr>
          <p:spPr>
            <a:xfrm>
              <a:off x="7475219" y="2180844"/>
              <a:ext cx="7620" cy="3175"/>
            </a:xfrm>
            <a:custGeom>
              <a:avLst/>
              <a:gdLst/>
              <a:ahLst/>
              <a:cxnLst/>
              <a:rect l="l" t="t" r="r" b="b"/>
              <a:pathLst>
                <a:path w="7620" h="3175">
                  <a:moveTo>
                    <a:pt x="7620" y="3047"/>
                  </a:moveTo>
                  <a:lnTo>
                    <a:pt x="0" y="3047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3047"/>
                  </a:lnTo>
                  <a:close/>
                </a:path>
              </a:pathLst>
            </a:custGeom>
            <a:solidFill>
              <a:srgbClr val="E49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0" name="object 1340"/>
            <p:cNvSpPr/>
            <p:nvPr/>
          </p:nvSpPr>
          <p:spPr>
            <a:xfrm>
              <a:off x="7475219" y="2183891"/>
              <a:ext cx="3175" cy="443865"/>
            </a:xfrm>
            <a:custGeom>
              <a:avLst/>
              <a:gdLst/>
              <a:ahLst/>
              <a:cxnLst/>
              <a:rect l="l" t="t" r="r" b="b"/>
              <a:pathLst>
                <a:path w="3175" h="443864">
                  <a:moveTo>
                    <a:pt x="0" y="443483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443483"/>
                  </a:lnTo>
                  <a:lnTo>
                    <a:pt x="0" y="443483"/>
                  </a:lnTo>
                  <a:close/>
                </a:path>
              </a:pathLst>
            </a:custGeom>
            <a:solidFill>
              <a:srgbClr val="DF87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1" name="object 1341"/>
            <p:cNvSpPr/>
            <p:nvPr/>
          </p:nvSpPr>
          <p:spPr>
            <a:xfrm>
              <a:off x="7478763" y="2183891"/>
              <a:ext cx="208279" cy="443865"/>
            </a:xfrm>
            <a:custGeom>
              <a:avLst/>
              <a:gdLst/>
              <a:ahLst/>
              <a:cxnLst/>
              <a:rect l="l" t="t" r="r" b="b"/>
              <a:pathLst>
                <a:path w="208279" h="443864">
                  <a:moveTo>
                    <a:pt x="20828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443484"/>
                  </a:lnTo>
                  <a:lnTo>
                    <a:pt x="3810" y="443484"/>
                  </a:lnTo>
                  <a:lnTo>
                    <a:pt x="3810" y="4572"/>
                  </a:lnTo>
                  <a:lnTo>
                    <a:pt x="208280" y="4572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DA6D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2" name="object 1342"/>
            <p:cNvSpPr/>
            <p:nvPr/>
          </p:nvSpPr>
          <p:spPr>
            <a:xfrm>
              <a:off x="7690104" y="2183891"/>
              <a:ext cx="215265" cy="448309"/>
            </a:xfrm>
            <a:custGeom>
              <a:avLst/>
              <a:gdLst/>
              <a:ahLst/>
              <a:cxnLst/>
              <a:rect l="l" t="t" r="r" b="b"/>
              <a:pathLst>
                <a:path w="215265" h="448310">
                  <a:moveTo>
                    <a:pt x="0" y="448056"/>
                  </a:moveTo>
                  <a:lnTo>
                    <a:pt x="0" y="0"/>
                  </a:lnTo>
                  <a:lnTo>
                    <a:pt x="214883" y="0"/>
                  </a:lnTo>
                  <a:lnTo>
                    <a:pt x="214883" y="448056"/>
                  </a:lnTo>
                  <a:lnTo>
                    <a:pt x="0" y="448056"/>
                  </a:lnTo>
                  <a:close/>
                </a:path>
              </a:pathLst>
            </a:custGeom>
            <a:solidFill>
              <a:srgbClr val="DF44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3" name="object 1343"/>
            <p:cNvSpPr/>
            <p:nvPr/>
          </p:nvSpPr>
          <p:spPr>
            <a:xfrm>
              <a:off x="7694676" y="2179320"/>
              <a:ext cx="163195" cy="6350"/>
            </a:xfrm>
            <a:custGeom>
              <a:avLst/>
              <a:gdLst/>
              <a:ahLst/>
              <a:cxnLst/>
              <a:rect l="l" t="t" r="r" b="b"/>
              <a:pathLst>
                <a:path w="163195" h="6350">
                  <a:moveTo>
                    <a:pt x="0" y="6095"/>
                  </a:moveTo>
                  <a:lnTo>
                    <a:pt x="0" y="0"/>
                  </a:lnTo>
                  <a:lnTo>
                    <a:pt x="163068" y="0"/>
                  </a:lnTo>
                  <a:lnTo>
                    <a:pt x="163068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DF87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4" name="object 1344"/>
            <p:cNvSpPr/>
            <p:nvPr/>
          </p:nvSpPr>
          <p:spPr>
            <a:xfrm>
              <a:off x="7856219" y="2179320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6095"/>
                  </a:moveTo>
                  <a:lnTo>
                    <a:pt x="0" y="0"/>
                  </a:lnTo>
                  <a:lnTo>
                    <a:pt x="6095" y="0"/>
                  </a:lnTo>
                  <a:lnTo>
                    <a:pt x="6095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E49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5" name="object 1345"/>
            <p:cNvSpPr/>
            <p:nvPr/>
          </p:nvSpPr>
          <p:spPr>
            <a:xfrm>
              <a:off x="7860792" y="2180844"/>
              <a:ext cx="47625" cy="3175"/>
            </a:xfrm>
            <a:custGeom>
              <a:avLst/>
              <a:gdLst/>
              <a:ahLst/>
              <a:cxnLst/>
              <a:rect l="l" t="t" r="r" b="b"/>
              <a:pathLst>
                <a:path w="47625" h="3175">
                  <a:moveTo>
                    <a:pt x="0" y="3047"/>
                  </a:moveTo>
                  <a:lnTo>
                    <a:pt x="0" y="0"/>
                  </a:lnTo>
                  <a:lnTo>
                    <a:pt x="47244" y="0"/>
                  </a:lnTo>
                  <a:lnTo>
                    <a:pt x="39624" y="0"/>
                  </a:lnTo>
                  <a:lnTo>
                    <a:pt x="39624" y="3047"/>
                  </a:lnTo>
                  <a:lnTo>
                    <a:pt x="0" y="3047"/>
                  </a:lnTo>
                  <a:close/>
                </a:path>
              </a:pathLst>
            </a:custGeom>
            <a:solidFill>
              <a:srgbClr val="DF87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6" name="object 1346"/>
            <p:cNvSpPr/>
            <p:nvPr/>
          </p:nvSpPr>
          <p:spPr>
            <a:xfrm>
              <a:off x="7687055" y="2180844"/>
              <a:ext cx="7620" cy="3175"/>
            </a:xfrm>
            <a:custGeom>
              <a:avLst/>
              <a:gdLst/>
              <a:ahLst/>
              <a:cxnLst/>
              <a:rect l="l" t="t" r="r" b="b"/>
              <a:pathLst>
                <a:path w="7620" h="3175">
                  <a:moveTo>
                    <a:pt x="7620" y="3047"/>
                  </a:moveTo>
                  <a:lnTo>
                    <a:pt x="0" y="3047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3047"/>
                  </a:lnTo>
                  <a:close/>
                </a:path>
              </a:pathLst>
            </a:custGeom>
            <a:solidFill>
              <a:srgbClr val="E49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7" name="object 1347"/>
            <p:cNvSpPr/>
            <p:nvPr/>
          </p:nvSpPr>
          <p:spPr>
            <a:xfrm>
              <a:off x="7687055" y="2183891"/>
              <a:ext cx="5080" cy="443865"/>
            </a:xfrm>
            <a:custGeom>
              <a:avLst/>
              <a:gdLst/>
              <a:ahLst/>
              <a:cxnLst/>
              <a:rect l="l" t="t" r="r" b="b"/>
              <a:pathLst>
                <a:path w="5079" h="443864">
                  <a:moveTo>
                    <a:pt x="0" y="443483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443483"/>
                  </a:lnTo>
                  <a:lnTo>
                    <a:pt x="0" y="443483"/>
                  </a:lnTo>
                  <a:close/>
                </a:path>
              </a:pathLst>
            </a:custGeom>
            <a:solidFill>
              <a:srgbClr val="DF87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8" name="object 1348"/>
            <p:cNvSpPr/>
            <p:nvPr/>
          </p:nvSpPr>
          <p:spPr>
            <a:xfrm>
              <a:off x="7692136" y="2183891"/>
              <a:ext cx="208279" cy="443865"/>
            </a:xfrm>
            <a:custGeom>
              <a:avLst/>
              <a:gdLst/>
              <a:ahLst/>
              <a:cxnLst/>
              <a:rect l="l" t="t" r="r" b="b"/>
              <a:pathLst>
                <a:path w="208279" h="443864">
                  <a:moveTo>
                    <a:pt x="20828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443484"/>
                  </a:lnTo>
                  <a:lnTo>
                    <a:pt x="2540" y="443484"/>
                  </a:lnTo>
                  <a:lnTo>
                    <a:pt x="2540" y="4572"/>
                  </a:lnTo>
                  <a:lnTo>
                    <a:pt x="208280" y="4572"/>
                  </a:lnTo>
                  <a:lnTo>
                    <a:pt x="208280" y="0"/>
                  </a:lnTo>
                  <a:close/>
                </a:path>
              </a:pathLst>
            </a:custGeom>
            <a:solidFill>
              <a:srgbClr val="DA6D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9" name="object 1349"/>
            <p:cNvSpPr/>
            <p:nvPr/>
          </p:nvSpPr>
          <p:spPr>
            <a:xfrm>
              <a:off x="7903464" y="2183891"/>
              <a:ext cx="213360" cy="448309"/>
            </a:xfrm>
            <a:custGeom>
              <a:avLst/>
              <a:gdLst/>
              <a:ahLst/>
              <a:cxnLst/>
              <a:rect l="l" t="t" r="r" b="b"/>
              <a:pathLst>
                <a:path w="213359" h="448310">
                  <a:moveTo>
                    <a:pt x="0" y="448056"/>
                  </a:moveTo>
                  <a:lnTo>
                    <a:pt x="0" y="0"/>
                  </a:lnTo>
                  <a:lnTo>
                    <a:pt x="213360" y="0"/>
                  </a:lnTo>
                  <a:lnTo>
                    <a:pt x="213360" y="448056"/>
                  </a:lnTo>
                  <a:lnTo>
                    <a:pt x="0" y="448056"/>
                  </a:lnTo>
                  <a:close/>
                </a:path>
              </a:pathLst>
            </a:custGeom>
            <a:solidFill>
              <a:srgbClr val="DF44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0" name="object 1350"/>
            <p:cNvSpPr/>
            <p:nvPr/>
          </p:nvSpPr>
          <p:spPr>
            <a:xfrm>
              <a:off x="7906511" y="2179320"/>
              <a:ext cx="210820" cy="6350"/>
            </a:xfrm>
            <a:custGeom>
              <a:avLst/>
              <a:gdLst/>
              <a:ahLst/>
              <a:cxnLst/>
              <a:rect l="l" t="t" r="r" b="b"/>
              <a:pathLst>
                <a:path w="210820" h="6350">
                  <a:moveTo>
                    <a:pt x="0" y="6095"/>
                  </a:moveTo>
                  <a:lnTo>
                    <a:pt x="0" y="0"/>
                  </a:lnTo>
                  <a:lnTo>
                    <a:pt x="210312" y="0"/>
                  </a:lnTo>
                  <a:lnTo>
                    <a:pt x="210312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DF87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1" name="object 1351"/>
            <p:cNvSpPr/>
            <p:nvPr/>
          </p:nvSpPr>
          <p:spPr>
            <a:xfrm>
              <a:off x="7900416" y="2180844"/>
              <a:ext cx="7620" cy="3175"/>
            </a:xfrm>
            <a:custGeom>
              <a:avLst/>
              <a:gdLst/>
              <a:ahLst/>
              <a:cxnLst/>
              <a:rect l="l" t="t" r="r" b="b"/>
              <a:pathLst>
                <a:path w="7620" h="3175">
                  <a:moveTo>
                    <a:pt x="7620" y="3047"/>
                  </a:moveTo>
                  <a:lnTo>
                    <a:pt x="0" y="3047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3047"/>
                  </a:lnTo>
                  <a:close/>
                </a:path>
              </a:pathLst>
            </a:custGeom>
            <a:solidFill>
              <a:srgbClr val="E49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2" name="object 1352"/>
            <p:cNvSpPr/>
            <p:nvPr/>
          </p:nvSpPr>
          <p:spPr>
            <a:xfrm>
              <a:off x="7900416" y="2183891"/>
              <a:ext cx="3175" cy="443865"/>
            </a:xfrm>
            <a:custGeom>
              <a:avLst/>
              <a:gdLst/>
              <a:ahLst/>
              <a:cxnLst/>
              <a:rect l="l" t="t" r="r" b="b"/>
              <a:pathLst>
                <a:path w="3175" h="443864">
                  <a:moveTo>
                    <a:pt x="0" y="443483"/>
                  </a:moveTo>
                  <a:lnTo>
                    <a:pt x="0" y="0"/>
                  </a:lnTo>
                  <a:lnTo>
                    <a:pt x="3047" y="0"/>
                  </a:lnTo>
                  <a:lnTo>
                    <a:pt x="3047" y="443483"/>
                  </a:lnTo>
                  <a:lnTo>
                    <a:pt x="0" y="443483"/>
                  </a:lnTo>
                  <a:close/>
                </a:path>
              </a:pathLst>
            </a:custGeom>
            <a:solidFill>
              <a:srgbClr val="DF87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3" name="object 1353"/>
            <p:cNvSpPr/>
            <p:nvPr/>
          </p:nvSpPr>
          <p:spPr>
            <a:xfrm>
              <a:off x="7903210" y="2183891"/>
              <a:ext cx="212090" cy="443865"/>
            </a:xfrm>
            <a:custGeom>
              <a:avLst/>
              <a:gdLst/>
              <a:ahLst/>
              <a:cxnLst/>
              <a:rect l="l" t="t" r="r" b="b"/>
              <a:pathLst>
                <a:path w="212090" h="443864">
                  <a:moveTo>
                    <a:pt x="212090" y="0"/>
                  </a:moveTo>
                  <a:lnTo>
                    <a:pt x="209550" y="0"/>
                  </a:lnTo>
                  <a:lnTo>
                    <a:pt x="5080" y="0"/>
                  </a:lnTo>
                  <a:lnTo>
                    <a:pt x="0" y="0"/>
                  </a:lnTo>
                  <a:lnTo>
                    <a:pt x="0" y="443484"/>
                  </a:lnTo>
                  <a:lnTo>
                    <a:pt x="5080" y="443484"/>
                  </a:lnTo>
                  <a:lnTo>
                    <a:pt x="5080" y="4572"/>
                  </a:lnTo>
                  <a:lnTo>
                    <a:pt x="209550" y="4572"/>
                  </a:lnTo>
                  <a:lnTo>
                    <a:pt x="209550" y="443484"/>
                  </a:lnTo>
                  <a:lnTo>
                    <a:pt x="212090" y="443484"/>
                  </a:lnTo>
                  <a:lnTo>
                    <a:pt x="212090" y="0"/>
                  </a:lnTo>
                  <a:close/>
                </a:path>
              </a:pathLst>
            </a:custGeom>
            <a:solidFill>
              <a:srgbClr val="DA6D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4" name="object 1354"/>
            <p:cNvSpPr/>
            <p:nvPr/>
          </p:nvSpPr>
          <p:spPr>
            <a:xfrm>
              <a:off x="7266431" y="2630424"/>
              <a:ext cx="425450" cy="224154"/>
            </a:xfrm>
            <a:custGeom>
              <a:avLst/>
              <a:gdLst/>
              <a:ahLst/>
              <a:cxnLst/>
              <a:rect l="l" t="t" r="r" b="b"/>
              <a:pathLst>
                <a:path w="425450" h="224155">
                  <a:moveTo>
                    <a:pt x="0" y="224027"/>
                  </a:moveTo>
                  <a:lnTo>
                    <a:pt x="0" y="0"/>
                  </a:lnTo>
                  <a:lnTo>
                    <a:pt x="425195" y="0"/>
                  </a:lnTo>
                  <a:lnTo>
                    <a:pt x="425195" y="224027"/>
                  </a:lnTo>
                  <a:lnTo>
                    <a:pt x="0" y="224027"/>
                  </a:lnTo>
                  <a:close/>
                </a:path>
              </a:pathLst>
            </a:custGeom>
            <a:solidFill>
              <a:srgbClr val="DF44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55" name="object 135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61859" y="2625851"/>
              <a:ext cx="426720" cy="225551"/>
            </a:xfrm>
            <a:prstGeom prst="rect">
              <a:avLst/>
            </a:prstGeom>
          </p:spPr>
        </p:pic>
        <p:sp>
          <p:nvSpPr>
            <p:cNvPr id="1356" name="object 1356"/>
            <p:cNvSpPr/>
            <p:nvPr/>
          </p:nvSpPr>
          <p:spPr>
            <a:xfrm>
              <a:off x="7266673" y="2630436"/>
              <a:ext cx="420370" cy="219710"/>
            </a:xfrm>
            <a:custGeom>
              <a:avLst/>
              <a:gdLst/>
              <a:ahLst/>
              <a:cxnLst/>
              <a:rect l="l" t="t" r="r" b="b"/>
              <a:pathLst>
                <a:path w="420370" h="219710">
                  <a:moveTo>
                    <a:pt x="42037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219456"/>
                  </a:lnTo>
                  <a:lnTo>
                    <a:pt x="3810" y="219456"/>
                  </a:lnTo>
                  <a:lnTo>
                    <a:pt x="3810" y="4572"/>
                  </a:lnTo>
                  <a:lnTo>
                    <a:pt x="420370" y="4572"/>
                  </a:lnTo>
                  <a:lnTo>
                    <a:pt x="420370" y="0"/>
                  </a:lnTo>
                  <a:close/>
                </a:path>
              </a:pathLst>
            </a:custGeom>
            <a:solidFill>
              <a:srgbClr val="DA6D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7" name="object 1357"/>
            <p:cNvSpPr/>
            <p:nvPr/>
          </p:nvSpPr>
          <p:spPr>
            <a:xfrm>
              <a:off x="7266431" y="2852927"/>
              <a:ext cx="425450" cy="226060"/>
            </a:xfrm>
            <a:custGeom>
              <a:avLst/>
              <a:gdLst/>
              <a:ahLst/>
              <a:cxnLst/>
              <a:rect l="l" t="t" r="r" b="b"/>
              <a:pathLst>
                <a:path w="425450" h="226060">
                  <a:moveTo>
                    <a:pt x="0" y="225552"/>
                  </a:moveTo>
                  <a:lnTo>
                    <a:pt x="0" y="0"/>
                  </a:lnTo>
                  <a:lnTo>
                    <a:pt x="425195" y="0"/>
                  </a:lnTo>
                  <a:lnTo>
                    <a:pt x="425195" y="225552"/>
                  </a:lnTo>
                  <a:lnTo>
                    <a:pt x="0" y="225552"/>
                  </a:lnTo>
                  <a:close/>
                </a:path>
              </a:pathLst>
            </a:custGeom>
            <a:solidFill>
              <a:srgbClr val="DF44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8" name="object 1358"/>
            <p:cNvSpPr/>
            <p:nvPr/>
          </p:nvSpPr>
          <p:spPr>
            <a:xfrm>
              <a:off x="7261859" y="2857500"/>
              <a:ext cx="6350" cy="216535"/>
            </a:xfrm>
            <a:custGeom>
              <a:avLst/>
              <a:gdLst/>
              <a:ahLst/>
              <a:cxnLst/>
              <a:rect l="l" t="t" r="r" b="b"/>
              <a:pathLst>
                <a:path w="6350" h="216535">
                  <a:moveTo>
                    <a:pt x="0" y="216408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216408"/>
                  </a:lnTo>
                  <a:lnTo>
                    <a:pt x="0" y="216408"/>
                  </a:lnTo>
                  <a:close/>
                </a:path>
              </a:pathLst>
            </a:custGeom>
            <a:solidFill>
              <a:srgbClr val="DF87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9" name="object 1359"/>
            <p:cNvSpPr/>
            <p:nvPr/>
          </p:nvSpPr>
          <p:spPr>
            <a:xfrm>
              <a:off x="7263383" y="2849880"/>
              <a:ext cx="3175" cy="5080"/>
            </a:xfrm>
            <a:custGeom>
              <a:avLst/>
              <a:gdLst/>
              <a:ahLst/>
              <a:cxnLst/>
              <a:rect l="l" t="t" r="r" b="b"/>
              <a:pathLst>
                <a:path w="3175" h="5080">
                  <a:moveTo>
                    <a:pt x="3048" y="4571"/>
                  </a:moveTo>
                  <a:lnTo>
                    <a:pt x="0" y="4571"/>
                  </a:lnTo>
                  <a:lnTo>
                    <a:pt x="0" y="0"/>
                  </a:lnTo>
                  <a:lnTo>
                    <a:pt x="3048" y="0"/>
                  </a:lnTo>
                  <a:lnTo>
                    <a:pt x="3048" y="4571"/>
                  </a:lnTo>
                  <a:close/>
                </a:path>
              </a:pathLst>
            </a:custGeom>
            <a:solidFill>
              <a:srgbClr val="E8AF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0" name="object 1360"/>
            <p:cNvSpPr/>
            <p:nvPr/>
          </p:nvSpPr>
          <p:spPr>
            <a:xfrm>
              <a:off x="7263383" y="2854451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0" y="3048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3048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E49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1" name="object 1361"/>
            <p:cNvSpPr/>
            <p:nvPr/>
          </p:nvSpPr>
          <p:spPr>
            <a:xfrm>
              <a:off x="7266431" y="2849880"/>
              <a:ext cx="422275" cy="5080"/>
            </a:xfrm>
            <a:custGeom>
              <a:avLst/>
              <a:gdLst/>
              <a:ahLst/>
              <a:cxnLst/>
              <a:rect l="l" t="t" r="r" b="b"/>
              <a:pathLst>
                <a:path w="422275" h="5080">
                  <a:moveTo>
                    <a:pt x="0" y="4571"/>
                  </a:moveTo>
                  <a:lnTo>
                    <a:pt x="0" y="0"/>
                  </a:lnTo>
                  <a:lnTo>
                    <a:pt x="422147" y="0"/>
                  </a:lnTo>
                  <a:lnTo>
                    <a:pt x="422147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DF87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2" name="object 1362"/>
            <p:cNvSpPr/>
            <p:nvPr/>
          </p:nvSpPr>
          <p:spPr>
            <a:xfrm>
              <a:off x="7266673" y="2854451"/>
              <a:ext cx="420370" cy="219710"/>
            </a:xfrm>
            <a:custGeom>
              <a:avLst/>
              <a:gdLst/>
              <a:ahLst/>
              <a:cxnLst/>
              <a:rect l="l" t="t" r="r" b="b"/>
              <a:pathLst>
                <a:path w="420370" h="219710">
                  <a:moveTo>
                    <a:pt x="42037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219468"/>
                  </a:lnTo>
                  <a:lnTo>
                    <a:pt x="3810" y="219468"/>
                  </a:lnTo>
                  <a:lnTo>
                    <a:pt x="3810" y="3060"/>
                  </a:lnTo>
                  <a:lnTo>
                    <a:pt x="420370" y="3060"/>
                  </a:lnTo>
                  <a:lnTo>
                    <a:pt x="420370" y="0"/>
                  </a:lnTo>
                  <a:close/>
                </a:path>
              </a:pathLst>
            </a:custGeom>
            <a:solidFill>
              <a:srgbClr val="DA6D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3" name="object 1363"/>
            <p:cNvSpPr/>
            <p:nvPr/>
          </p:nvSpPr>
          <p:spPr>
            <a:xfrm>
              <a:off x="7266431" y="3076956"/>
              <a:ext cx="425450" cy="224154"/>
            </a:xfrm>
            <a:custGeom>
              <a:avLst/>
              <a:gdLst/>
              <a:ahLst/>
              <a:cxnLst/>
              <a:rect l="l" t="t" r="r" b="b"/>
              <a:pathLst>
                <a:path w="425450" h="224154">
                  <a:moveTo>
                    <a:pt x="0" y="224027"/>
                  </a:moveTo>
                  <a:lnTo>
                    <a:pt x="0" y="0"/>
                  </a:lnTo>
                  <a:lnTo>
                    <a:pt x="425195" y="0"/>
                  </a:lnTo>
                  <a:lnTo>
                    <a:pt x="425195" y="224027"/>
                  </a:lnTo>
                  <a:lnTo>
                    <a:pt x="0" y="224027"/>
                  </a:lnTo>
                  <a:close/>
                </a:path>
              </a:pathLst>
            </a:custGeom>
            <a:solidFill>
              <a:srgbClr val="DF44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4" name="object 1364"/>
            <p:cNvSpPr/>
            <p:nvPr/>
          </p:nvSpPr>
          <p:spPr>
            <a:xfrm>
              <a:off x="7261859" y="3080003"/>
              <a:ext cx="6350" cy="218440"/>
            </a:xfrm>
            <a:custGeom>
              <a:avLst/>
              <a:gdLst/>
              <a:ahLst/>
              <a:cxnLst/>
              <a:rect l="l" t="t" r="r" b="b"/>
              <a:pathLst>
                <a:path w="6350" h="218439">
                  <a:moveTo>
                    <a:pt x="0" y="217932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217932"/>
                  </a:lnTo>
                  <a:lnTo>
                    <a:pt x="0" y="217932"/>
                  </a:lnTo>
                  <a:close/>
                </a:path>
              </a:pathLst>
            </a:custGeom>
            <a:solidFill>
              <a:srgbClr val="DF87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5" name="object 1365"/>
            <p:cNvSpPr/>
            <p:nvPr/>
          </p:nvSpPr>
          <p:spPr>
            <a:xfrm>
              <a:off x="7261859" y="3072384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6096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E8AF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6" name="object 1366"/>
            <p:cNvSpPr/>
            <p:nvPr/>
          </p:nvSpPr>
          <p:spPr>
            <a:xfrm>
              <a:off x="7261859" y="3076956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80">
                  <a:moveTo>
                    <a:pt x="0" y="4571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49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7" name="object 1367"/>
            <p:cNvSpPr/>
            <p:nvPr/>
          </p:nvSpPr>
          <p:spPr>
            <a:xfrm>
              <a:off x="7266431" y="3072384"/>
              <a:ext cx="422275" cy="6350"/>
            </a:xfrm>
            <a:custGeom>
              <a:avLst/>
              <a:gdLst/>
              <a:ahLst/>
              <a:cxnLst/>
              <a:rect l="l" t="t" r="r" b="b"/>
              <a:pathLst>
                <a:path w="422275" h="6350">
                  <a:moveTo>
                    <a:pt x="0" y="6096"/>
                  </a:moveTo>
                  <a:lnTo>
                    <a:pt x="0" y="0"/>
                  </a:lnTo>
                  <a:lnTo>
                    <a:pt x="422147" y="0"/>
                  </a:lnTo>
                  <a:lnTo>
                    <a:pt x="422147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DF87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8" name="object 1368"/>
            <p:cNvSpPr/>
            <p:nvPr/>
          </p:nvSpPr>
          <p:spPr>
            <a:xfrm>
              <a:off x="7266673" y="3076955"/>
              <a:ext cx="420370" cy="220979"/>
            </a:xfrm>
            <a:custGeom>
              <a:avLst/>
              <a:gdLst/>
              <a:ahLst/>
              <a:cxnLst/>
              <a:rect l="l" t="t" r="r" b="b"/>
              <a:pathLst>
                <a:path w="420370" h="220979">
                  <a:moveTo>
                    <a:pt x="42037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220980"/>
                  </a:lnTo>
                  <a:lnTo>
                    <a:pt x="3810" y="220980"/>
                  </a:lnTo>
                  <a:lnTo>
                    <a:pt x="3810" y="4572"/>
                  </a:lnTo>
                  <a:lnTo>
                    <a:pt x="420370" y="4572"/>
                  </a:lnTo>
                  <a:lnTo>
                    <a:pt x="420370" y="0"/>
                  </a:lnTo>
                  <a:close/>
                </a:path>
              </a:pathLst>
            </a:custGeom>
            <a:solidFill>
              <a:srgbClr val="DA6D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9" name="object 1369"/>
            <p:cNvSpPr/>
            <p:nvPr/>
          </p:nvSpPr>
          <p:spPr>
            <a:xfrm>
              <a:off x="7690104" y="2630424"/>
              <a:ext cx="215265" cy="448309"/>
            </a:xfrm>
            <a:custGeom>
              <a:avLst/>
              <a:gdLst/>
              <a:ahLst/>
              <a:cxnLst/>
              <a:rect l="l" t="t" r="r" b="b"/>
              <a:pathLst>
                <a:path w="215265" h="448310">
                  <a:moveTo>
                    <a:pt x="0" y="448056"/>
                  </a:moveTo>
                  <a:lnTo>
                    <a:pt x="0" y="0"/>
                  </a:lnTo>
                  <a:lnTo>
                    <a:pt x="214883" y="0"/>
                  </a:lnTo>
                  <a:lnTo>
                    <a:pt x="214883" y="448056"/>
                  </a:lnTo>
                  <a:lnTo>
                    <a:pt x="0" y="448056"/>
                  </a:lnTo>
                  <a:close/>
                </a:path>
              </a:pathLst>
            </a:custGeom>
            <a:solidFill>
              <a:srgbClr val="DF44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70" name="object 137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87055" y="2625851"/>
              <a:ext cx="213360" cy="448056"/>
            </a:xfrm>
            <a:prstGeom prst="rect">
              <a:avLst/>
            </a:prstGeom>
          </p:spPr>
        </p:pic>
        <p:sp>
          <p:nvSpPr>
            <p:cNvPr id="1371" name="object 1371"/>
            <p:cNvSpPr/>
            <p:nvPr/>
          </p:nvSpPr>
          <p:spPr>
            <a:xfrm>
              <a:off x="7692135" y="2630424"/>
              <a:ext cx="2540" cy="443865"/>
            </a:xfrm>
            <a:custGeom>
              <a:avLst/>
              <a:gdLst/>
              <a:ahLst/>
              <a:cxnLst/>
              <a:rect l="l" t="t" r="r" b="b"/>
              <a:pathLst>
                <a:path w="2540" h="443864">
                  <a:moveTo>
                    <a:pt x="2539" y="0"/>
                  </a:moveTo>
                  <a:lnTo>
                    <a:pt x="2539" y="443484"/>
                  </a:lnTo>
                  <a:lnTo>
                    <a:pt x="0" y="443484"/>
                  </a:lnTo>
                  <a:lnTo>
                    <a:pt x="0" y="0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DA6D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2" name="object 1372"/>
            <p:cNvSpPr/>
            <p:nvPr/>
          </p:nvSpPr>
          <p:spPr>
            <a:xfrm>
              <a:off x="7903464" y="2630424"/>
              <a:ext cx="213360" cy="448309"/>
            </a:xfrm>
            <a:custGeom>
              <a:avLst/>
              <a:gdLst/>
              <a:ahLst/>
              <a:cxnLst/>
              <a:rect l="l" t="t" r="r" b="b"/>
              <a:pathLst>
                <a:path w="213359" h="448310">
                  <a:moveTo>
                    <a:pt x="0" y="448056"/>
                  </a:moveTo>
                  <a:lnTo>
                    <a:pt x="0" y="0"/>
                  </a:lnTo>
                  <a:lnTo>
                    <a:pt x="213360" y="0"/>
                  </a:lnTo>
                  <a:lnTo>
                    <a:pt x="213360" y="448056"/>
                  </a:lnTo>
                  <a:lnTo>
                    <a:pt x="0" y="448056"/>
                  </a:lnTo>
                  <a:close/>
                </a:path>
              </a:pathLst>
            </a:custGeom>
            <a:solidFill>
              <a:srgbClr val="DF44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3" name="object 1373"/>
            <p:cNvSpPr/>
            <p:nvPr/>
          </p:nvSpPr>
          <p:spPr>
            <a:xfrm>
              <a:off x="7906511" y="2625851"/>
              <a:ext cx="210820" cy="6350"/>
            </a:xfrm>
            <a:custGeom>
              <a:avLst/>
              <a:gdLst/>
              <a:ahLst/>
              <a:cxnLst/>
              <a:rect l="l" t="t" r="r" b="b"/>
              <a:pathLst>
                <a:path w="210820" h="6350">
                  <a:moveTo>
                    <a:pt x="0" y="6096"/>
                  </a:moveTo>
                  <a:lnTo>
                    <a:pt x="0" y="0"/>
                  </a:lnTo>
                  <a:lnTo>
                    <a:pt x="210312" y="0"/>
                  </a:lnTo>
                  <a:lnTo>
                    <a:pt x="210312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DF87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4" name="object 1374"/>
            <p:cNvSpPr/>
            <p:nvPr/>
          </p:nvSpPr>
          <p:spPr>
            <a:xfrm>
              <a:off x="7898892" y="2625851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6096"/>
                  </a:moveTo>
                  <a:lnTo>
                    <a:pt x="0" y="0"/>
                  </a:lnTo>
                  <a:lnTo>
                    <a:pt x="6095" y="0"/>
                  </a:lnTo>
                  <a:lnTo>
                    <a:pt x="6095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E8AF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5" name="object 1375"/>
            <p:cNvSpPr/>
            <p:nvPr/>
          </p:nvSpPr>
          <p:spPr>
            <a:xfrm>
              <a:off x="7903464" y="2625851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0" y="6096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E49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6" name="object 1376"/>
            <p:cNvSpPr/>
            <p:nvPr/>
          </p:nvSpPr>
          <p:spPr>
            <a:xfrm>
              <a:off x="7898892" y="2630424"/>
              <a:ext cx="6350" cy="443865"/>
            </a:xfrm>
            <a:custGeom>
              <a:avLst/>
              <a:gdLst/>
              <a:ahLst/>
              <a:cxnLst/>
              <a:rect l="l" t="t" r="r" b="b"/>
              <a:pathLst>
                <a:path w="6350" h="443864">
                  <a:moveTo>
                    <a:pt x="0" y="443483"/>
                  </a:moveTo>
                  <a:lnTo>
                    <a:pt x="0" y="0"/>
                  </a:lnTo>
                  <a:lnTo>
                    <a:pt x="6095" y="0"/>
                  </a:lnTo>
                  <a:lnTo>
                    <a:pt x="6095" y="443483"/>
                  </a:lnTo>
                  <a:lnTo>
                    <a:pt x="0" y="443483"/>
                  </a:lnTo>
                  <a:close/>
                </a:path>
              </a:pathLst>
            </a:custGeom>
            <a:solidFill>
              <a:srgbClr val="DF87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7" name="object 1377"/>
            <p:cNvSpPr/>
            <p:nvPr/>
          </p:nvSpPr>
          <p:spPr>
            <a:xfrm>
              <a:off x="7903210" y="2630423"/>
              <a:ext cx="212090" cy="443865"/>
            </a:xfrm>
            <a:custGeom>
              <a:avLst/>
              <a:gdLst/>
              <a:ahLst/>
              <a:cxnLst/>
              <a:rect l="l" t="t" r="r" b="b"/>
              <a:pathLst>
                <a:path w="212090" h="443864">
                  <a:moveTo>
                    <a:pt x="212090" y="0"/>
                  </a:moveTo>
                  <a:lnTo>
                    <a:pt x="209550" y="0"/>
                  </a:lnTo>
                  <a:lnTo>
                    <a:pt x="5080" y="0"/>
                  </a:lnTo>
                  <a:lnTo>
                    <a:pt x="0" y="0"/>
                  </a:lnTo>
                  <a:lnTo>
                    <a:pt x="0" y="443496"/>
                  </a:lnTo>
                  <a:lnTo>
                    <a:pt x="5080" y="443496"/>
                  </a:lnTo>
                  <a:lnTo>
                    <a:pt x="5080" y="4572"/>
                  </a:lnTo>
                  <a:lnTo>
                    <a:pt x="209550" y="4572"/>
                  </a:lnTo>
                  <a:lnTo>
                    <a:pt x="209550" y="443496"/>
                  </a:lnTo>
                  <a:lnTo>
                    <a:pt x="212090" y="443496"/>
                  </a:lnTo>
                  <a:lnTo>
                    <a:pt x="212090" y="0"/>
                  </a:lnTo>
                  <a:close/>
                </a:path>
              </a:pathLst>
            </a:custGeom>
            <a:solidFill>
              <a:srgbClr val="DA6D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8" name="object 1378"/>
            <p:cNvSpPr/>
            <p:nvPr/>
          </p:nvSpPr>
          <p:spPr>
            <a:xfrm>
              <a:off x="7690104" y="3076956"/>
              <a:ext cx="426720" cy="224154"/>
            </a:xfrm>
            <a:custGeom>
              <a:avLst/>
              <a:gdLst/>
              <a:ahLst/>
              <a:cxnLst/>
              <a:rect l="l" t="t" r="r" b="b"/>
              <a:pathLst>
                <a:path w="426720" h="224154">
                  <a:moveTo>
                    <a:pt x="0" y="224027"/>
                  </a:moveTo>
                  <a:lnTo>
                    <a:pt x="0" y="0"/>
                  </a:lnTo>
                  <a:lnTo>
                    <a:pt x="426720" y="0"/>
                  </a:lnTo>
                  <a:lnTo>
                    <a:pt x="426720" y="224027"/>
                  </a:lnTo>
                  <a:lnTo>
                    <a:pt x="0" y="224027"/>
                  </a:lnTo>
                  <a:close/>
                </a:path>
              </a:pathLst>
            </a:custGeom>
            <a:solidFill>
              <a:srgbClr val="DF44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79" name="object 137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87055" y="3072384"/>
              <a:ext cx="429768" cy="225551"/>
            </a:xfrm>
            <a:prstGeom prst="rect">
              <a:avLst/>
            </a:prstGeom>
          </p:spPr>
        </p:pic>
        <p:sp>
          <p:nvSpPr>
            <p:cNvPr id="1380" name="object 1380"/>
            <p:cNvSpPr/>
            <p:nvPr/>
          </p:nvSpPr>
          <p:spPr>
            <a:xfrm>
              <a:off x="7691120" y="3076955"/>
              <a:ext cx="421640" cy="220979"/>
            </a:xfrm>
            <a:custGeom>
              <a:avLst/>
              <a:gdLst/>
              <a:ahLst/>
              <a:cxnLst/>
              <a:rect l="l" t="t" r="r" b="b"/>
              <a:pathLst>
                <a:path w="421640" h="220979">
                  <a:moveTo>
                    <a:pt x="42164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220980"/>
                  </a:lnTo>
                  <a:lnTo>
                    <a:pt x="3810" y="220980"/>
                  </a:lnTo>
                  <a:lnTo>
                    <a:pt x="3810" y="4572"/>
                  </a:lnTo>
                  <a:lnTo>
                    <a:pt x="421640" y="4572"/>
                  </a:lnTo>
                  <a:lnTo>
                    <a:pt x="421640" y="0"/>
                  </a:lnTo>
                  <a:close/>
                </a:path>
              </a:pathLst>
            </a:custGeom>
            <a:solidFill>
              <a:srgbClr val="DA6D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1" name="object 1381"/>
            <p:cNvSpPr/>
            <p:nvPr/>
          </p:nvSpPr>
          <p:spPr>
            <a:xfrm>
              <a:off x="6458711" y="3299459"/>
              <a:ext cx="238125" cy="346075"/>
            </a:xfrm>
            <a:custGeom>
              <a:avLst/>
              <a:gdLst/>
              <a:ahLst/>
              <a:cxnLst/>
              <a:rect l="l" t="t" r="r" b="b"/>
              <a:pathLst>
                <a:path w="238125" h="346075">
                  <a:moveTo>
                    <a:pt x="0" y="345948"/>
                  </a:moveTo>
                  <a:lnTo>
                    <a:pt x="0" y="0"/>
                  </a:lnTo>
                  <a:lnTo>
                    <a:pt x="237744" y="0"/>
                  </a:lnTo>
                  <a:lnTo>
                    <a:pt x="237744" y="345948"/>
                  </a:lnTo>
                  <a:lnTo>
                    <a:pt x="0" y="345948"/>
                  </a:lnTo>
                  <a:close/>
                </a:path>
              </a:pathLst>
            </a:custGeom>
            <a:solidFill>
              <a:srgbClr val="74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2" name="object 1382"/>
            <p:cNvSpPr/>
            <p:nvPr/>
          </p:nvSpPr>
          <p:spPr>
            <a:xfrm>
              <a:off x="6455664" y="3304032"/>
              <a:ext cx="5080" cy="337185"/>
            </a:xfrm>
            <a:custGeom>
              <a:avLst/>
              <a:gdLst/>
              <a:ahLst/>
              <a:cxnLst/>
              <a:rect l="l" t="t" r="r" b="b"/>
              <a:pathLst>
                <a:path w="5079" h="337185">
                  <a:moveTo>
                    <a:pt x="0" y="336804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336804"/>
                  </a:lnTo>
                  <a:lnTo>
                    <a:pt x="0" y="336804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3" name="object 1383"/>
            <p:cNvSpPr/>
            <p:nvPr/>
          </p:nvSpPr>
          <p:spPr>
            <a:xfrm>
              <a:off x="6455664" y="3297936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0" y="6096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7E7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4" name="object 1384"/>
            <p:cNvSpPr/>
            <p:nvPr/>
          </p:nvSpPr>
          <p:spPr>
            <a:xfrm>
              <a:off x="6460490" y="3297935"/>
              <a:ext cx="231140" cy="3175"/>
            </a:xfrm>
            <a:custGeom>
              <a:avLst/>
              <a:gdLst/>
              <a:ahLst/>
              <a:cxnLst/>
              <a:rect l="l" t="t" r="r" b="b"/>
              <a:pathLst>
                <a:path w="231140" h="3175">
                  <a:moveTo>
                    <a:pt x="23114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231140" y="3048"/>
                  </a:lnTo>
                  <a:lnTo>
                    <a:pt x="231140" y="0"/>
                  </a:lnTo>
                  <a:close/>
                </a:path>
              </a:pathLst>
            </a:custGeom>
            <a:solidFill>
              <a:srgbClr val="DF87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5" name="object 1385"/>
            <p:cNvSpPr/>
            <p:nvPr/>
          </p:nvSpPr>
          <p:spPr>
            <a:xfrm>
              <a:off x="6460731" y="3300983"/>
              <a:ext cx="231140" cy="340360"/>
            </a:xfrm>
            <a:custGeom>
              <a:avLst/>
              <a:gdLst/>
              <a:ahLst/>
              <a:cxnLst/>
              <a:rect l="l" t="t" r="r" b="b"/>
              <a:pathLst>
                <a:path w="231140" h="340360">
                  <a:moveTo>
                    <a:pt x="23114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339852"/>
                  </a:lnTo>
                  <a:lnTo>
                    <a:pt x="2540" y="339852"/>
                  </a:lnTo>
                  <a:lnTo>
                    <a:pt x="2540" y="3048"/>
                  </a:lnTo>
                  <a:lnTo>
                    <a:pt x="231140" y="3048"/>
                  </a:lnTo>
                  <a:lnTo>
                    <a:pt x="231140" y="0"/>
                  </a:lnTo>
                  <a:close/>
                </a:path>
              </a:pathLst>
            </a:custGeom>
            <a:solidFill>
              <a:srgbClr val="8069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6" name="object 1386"/>
            <p:cNvSpPr/>
            <p:nvPr/>
          </p:nvSpPr>
          <p:spPr>
            <a:xfrm>
              <a:off x="6694932" y="3299459"/>
              <a:ext cx="239395" cy="346075"/>
            </a:xfrm>
            <a:custGeom>
              <a:avLst/>
              <a:gdLst/>
              <a:ahLst/>
              <a:cxnLst/>
              <a:rect l="l" t="t" r="r" b="b"/>
              <a:pathLst>
                <a:path w="239395" h="346075">
                  <a:moveTo>
                    <a:pt x="0" y="345948"/>
                  </a:moveTo>
                  <a:lnTo>
                    <a:pt x="0" y="0"/>
                  </a:lnTo>
                  <a:lnTo>
                    <a:pt x="239267" y="0"/>
                  </a:lnTo>
                  <a:lnTo>
                    <a:pt x="239267" y="345948"/>
                  </a:lnTo>
                  <a:lnTo>
                    <a:pt x="0" y="345948"/>
                  </a:lnTo>
                  <a:close/>
                </a:path>
              </a:pathLst>
            </a:custGeom>
            <a:solidFill>
              <a:srgbClr val="74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7" name="object 1387"/>
            <p:cNvSpPr/>
            <p:nvPr/>
          </p:nvSpPr>
          <p:spPr>
            <a:xfrm>
              <a:off x="6699503" y="3296411"/>
              <a:ext cx="140335" cy="5080"/>
            </a:xfrm>
            <a:custGeom>
              <a:avLst/>
              <a:gdLst/>
              <a:ahLst/>
              <a:cxnLst/>
              <a:rect l="l" t="t" r="r" b="b"/>
              <a:pathLst>
                <a:path w="140334" h="5079">
                  <a:moveTo>
                    <a:pt x="0" y="4572"/>
                  </a:moveTo>
                  <a:lnTo>
                    <a:pt x="0" y="0"/>
                  </a:lnTo>
                  <a:lnTo>
                    <a:pt x="140208" y="0"/>
                  </a:lnTo>
                  <a:lnTo>
                    <a:pt x="140208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DF87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8" name="object 1388"/>
            <p:cNvSpPr/>
            <p:nvPr/>
          </p:nvSpPr>
          <p:spPr>
            <a:xfrm>
              <a:off x="6838188" y="3296411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79">
                  <a:moveTo>
                    <a:pt x="0" y="4572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49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9" name="object 1389"/>
            <p:cNvSpPr/>
            <p:nvPr/>
          </p:nvSpPr>
          <p:spPr>
            <a:xfrm>
              <a:off x="6841490" y="3297935"/>
              <a:ext cx="87630" cy="3175"/>
            </a:xfrm>
            <a:custGeom>
              <a:avLst/>
              <a:gdLst/>
              <a:ahLst/>
              <a:cxnLst/>
              <a:rect l="l" t="t" r="r" b="b"/>
              <a:pathLst>
                <a:path w="87629" h="3175">
                  <a:moveTo>
                    <a:pt x="8763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87630" y="3048"/>
                  </a:lnTo>
                  <a:lnTo>
                    <a:pt x="87630" y="0"/>
                  </a:lnTo>
                  <a:close/>
                </a:path>
              </a:pathLst>
            </a:custGeom>
            <a:solidFill>
              <a:srgbClr val="DF87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0" name="object 1390"/>
            <p:cNvSpPr/>
            <p:nvPr/>
          </p:nvSpPr>
          <p:spPr>
            <a:xfrm>
              <a:off x="6691884" y="3296411"/>
              <a:ext cx="9525" cy="5080"/>
            </a:xfrm>
            <a:custGeom>
              <a:avLst/>
              <a:gdLst/>
              <a:ahLst/>
              <a:cxnLst/>
              <a:rect l="l" t="t" r="r" b="b"/>
              <a:pathLst>
                <a:path w="9525" h="5079">
                  <a:moveTo>
                    <a:pt x="0" y="4572"/>
                  </a:moveTo>
                  <a:lnTo>
                    <a:pt x="0" y="0"/>
                  </a:lnTo>
                  <a:lnTo>
                    <a:pt x="9143" y="0"/>
                  </a:lnTo>
                  <a:lnTo>
                    <a:pt x="9143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49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1" name="object 1391"/>
            <p:cNvSpPr/>
            <p:nvPr/>
          </p:nvSpPr>
          <p:spPr>
            <a:xfrm>
              <a:off x="6691884" y="3299459"/>
              <a:ext cx="5080" cy="342900"/>
            </a:xfrm>
            <a:custGeom>
              <a:avLst/>
              <a:gdLst/>
              <a:ahLst/>
              <a:cxnLst/>
              <a:rect l="l" t="t" r="r" b="b"/>
              <a:pathLst>
                <a:path w="5079" h="342900">
                  <a:moveTo>
                    <a:pt x="0" y="342900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34290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2" name="object 1392"/>
            <p:cNvSpPr/>
            <p:nvPr/>
          </p:nvSpPr>
          <p:spPr>
            <a:xfrm>
              <a:off x="6695935" y="3300983"/>
              <a:ext cx="233679" cy="340360"/>
            </a:xfrm>
            <a:custGeom>
              <a:avLst/>
              <a:gdLst/>
              <a:ahLst/>
              <a:cxnLst/>
              <a:rect l="l" t="t" r="r" b="b"/>
              <a:pathLst>
                <a:path w="233679" h="340360">
                  <a:moveTo>
                    <a:pt x="23368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339852"/>
                  </a:lnTo>
                  <a:lnTo>
                    <a:pt x="3810" y="339852"/>
                  </a:lnTo>
                  <a:lnTo>
                    <a:pt x="3810" y="3048"/>
                  </a:lnTo>
                  <a:lnTo>
                    <a:pt x="233680" y="3048"/>
                  </a:lnTo>
                  <a:lnTo>
                    <a:pt x="233680" y="0"/>
                  </a:lnTo>
                  <a:close/>
                </a:path>
              </a:pathLst>
            </a:custGeom>
            <a:solidFill>
              <a:srgbClr val="8069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3" name="object 1393"/>
            <p:cNvSpPr/>
            <p:nvPr/>
          </p:nvSpPr>
          <p:spPr>
            <a:xfrm>
              <a:off x="6932676" y="3299459"/>
              <a:ext cx="238125" cy="346075"/>
            </a:xfrm>
            <a:custGeom>
              <a:avLst/>
              <a:gdLst/>
              <a:ahLst/>
              <a:cxnLst/>
              <a:rect l="l" t="t" r="r" b="b"/>
              <a:pathLst>
                <a:path w="238125" h="346075">
                  <a:moveTo>
                    <a:pt x="0" y="345948"/>
                  </a:moveTo>
                  <a:lnTo>
                    <a:pt x="0" y="0"/>
                  </a:lnTo>
                  <a:lnTo>
                    <a:pt x="237743" y="0"/>
                  </a:lnTo>
                  <a:lnTo>
                    <a:pt x="237743" y="345948"/>
                  </a:lnTo>
                  <a:lnTo>
                    <a:pt x="0" y="345948"/>
                  </a:lnTo>
                  <a:close/>
                </a:path>
              </a:pathLst>
            </a:custGeom>
            <a:solidFill>
              <a:srgbClr val="74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4" name="object 1394"/>
            <p:cNvSpPr/>
            <p:nvPr/>
          </p:nvSpPr>
          <p:spPr>
            <a:xfrm>
              <a:off x="6936740" y="3297935"/>
              <a:ext cx="228600" cy="3175"/>
            </a:xfrm>
            <a:custGeom>
              <a:avLst/>
              <a:gdLst/>
              <a:ahLst/>
              <a:cxnLst/>
              <a:rect l="l" t="t" r="r" b="b"/>
              <a:pathLst>
                <a:path w="228600" h="3175">
                  <a:moveTo>
                    <a:pt x="22860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228600" y="3048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DF87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5" name="object 1395"/>
            <p:cNvSpPr/>
            <p:nvPr/>
          </p:nvSpPr>
          <p:spPr>
            <a:xfrm>
              <a:off x="6928103" y="3296411"/>
              <a:ext cx="9525" cy="5080"/>
            </a:xfrm>
            <a:custGeom>
              <a:avLst/>
              <a:gdLst/>
              <a:ahLst/>
              <a:cxnLst/>
              <a:rect l="l" t="t" r="r" b="b"/>
              <a:pathLst>
                <a:path w="9525" h="5079">
                  <a:moveTo>
                    <a:pt x="0" y="4572"/>
                  </a:moveTo>
                  <a:lnTo>
                    <a:pt x="0" y="0"/>
                  </a:lnTo>
                  <a:lnTo>
                    <a:pt x="9144" y="0"/>
                  </a:lnTo>
                  <a:lnTo>
                    <a:pt x="9144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49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6" name="object 1396"/>
            <p:cNvSpPr/>
            <p:nvPr/>
          </p:nvSpPr>
          <p:spPr>
            <a:xfrm>
              <a:off x="6928103" y="3299459"/>
              <a:ext cx="6350" cy="342900"/>
            </a:xfrm>
            <a:custGeom>
              <a:avLst/>
              <a:gdLst/>
              <a:ahLst/>
              <a:cxnLst/>
              <a:rect l="l" t="t" r="r" b="b"/>
              <a:pathLst>
                <a:path w="6350" h="342900">
                  <a:moveTo>
                    <a:pt x="0" y="342900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34290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7" name="object 1397"/>
            <p:cNvSpPr/>
            <p:nvPr/>
          </p:nvSpPr>
          <p:spPr>
            <a:xfrm>
              <a:off x="6932168" y="3300983"/>
              <a:ext cx="233679" cy="340360"/>
            </a:xfrm>
            <a:custGeom>
              <a:avLst/>
              <a:gdLst/>
              <a:ahLst/>
              <a:cxnLst/>
              <a:rect l="l" t="t" r="r" b="b"/>
              <a:pathLst>
                <a:path w="233679" h="340360">
                  <a:moveTo>
                    <a:pt x="23368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339852"/>
                  </a:lnTo>
                  <a:lnTo>
                    <a:pt x="5080" y="339852"/>
                  </a:lnTo>
                  <a:lnTo>
                    <a:pt x="5080" y="3048"/>
                  </a:lnTo>
                  <a:lnTo>
                    <a:pt x="233680" y="3048"/>
                  </a:lnTo>
                  <a:lnTo>
                    <a:pt x="233680" y="0"/>
                  </a:lnTo>
                  <a:close/>
                </a:path>
              </a:pathLst>
            </a:custGeom>
            <a:solidFill>
              <a:srgbClr val="8069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8" name="object 1398"/>
            <p:cNvSpPr/>
            <p:nvPr/>
          </p:nvSpPr>
          <p:spPr>
            <a:xfrm>
              <a:off x="7168895" y="3299459"/>
              <a:ext cx="238125" cy="346075"/>
            </a:xfrm>
            <a:custGeom>
              <a:avLst/>
              <a:gdLst/>
              <a:ahLst/>
              <a:cxnLst/>
              <a:rect l="l" t="t" r="r" b="b"/>
              <a:pathLst>
                <a:path w="238125" h="346075">
                  <a:moveTo>
                    <a:pt x="0" y="345948"/>
                  </a:moveTo>
                  <a:lnTo>
                    <a:pt x="0" y="0"/>
                  </a:lnTo>
                  <a:lnTo>
                    <a:pt x="237743" y="0"/>
                  </a:lnTo>
                  <a:lnTo>
                    <a:pt x="237743" y="345948"/>
                  </a:lnTo>
                  <a:lnTo>
                    <a:pt x="0" y="345948"/>
                  </a:lnTo>
                  <a:close/>
                </a:path>
              </a:pathLst>
            </a:custGeom>
            <a:solidFill>
              <a:srgbClr val="74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9" name="object 1399"/>
            <p:cNvSpPr/>
            <p:nvPr/>
          </p:nvSpPr>
          <p:spPr>
            <a:xfrm>
              <a:off x="7171943" y="3296411"/>
              <a:ext cx="91440" cy="5080"/>
            </a:xfrm>
            <a:custGeom>
              <a:avLst/>
              <a:gdLst/>
              <a:ahLst/>
              <a:cxnLst/>
              <a:rect l="l" t="t" r="r" b="b"/>
              <a:pathLst>
                <a:path w="91440" h="5079">
                  <a:moveTo>
                    <a:pt x="0" y="4572"/>
                  </a:moveTo>
                  <a:lnTo>
                    <a:pt x="0" y="0"/>
                  </a:lnTo>
                  <a:lnTo>
                    <a:pt x="91440" y="0"/>
                  </a:lnTo>
                  <a:lnTo>
                    <a:pt x="91440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DF87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0" name="object 1400"/>
            <p:cNvSpPr/>
            <p:nvPr/>
          </p:nvSpPr>
          <p:spPr>
            <a:xfrm>
              <a:off x="7261859" y="3296411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2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49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1" name="object 1401"/>
            <p:cNvSpPr/>
            <p:nvPr/>
          </p:nvSpPr>
          <p:spPr>
            <a:xfrm>
              <a:off x="7266940" y="3297935"/>
              <a:ext cx="134620" cy="3175"/>
            </a:xfrm>
            <a:custGeom>
              <a:avLst/>
              <a:gdLst/>
              <a:ahLst/>
              <a:cxnLst/>
              <a:rect l="l" t="t" r="r" b="b"/>
              <a:pathLst>
                <a:path w="134620" h="3175">
                  <a:moveTo>
                    <a:pt x="1346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134620" y="3048"/>
                  </a:lnTo>
                  <a:lnTo>
                    <a:pt x="134620" y="0"/>
                  </a:lnTo>
                  <a:close/>
                </a:path>
              </a:pathLst>
            </a:custGeom>
            <a:solidFill>
              <a:srgbClr val="DF87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2" name="object 1402"/>
            <p:cNvSpPr/>
            <p:nvPr/>
          </p:nvSpPr>
          <p:spPr>
            <a:xfrm>
              <a:off x="7165847" y="3296411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20" h="5079">
                  <a:moveTo>
                    <a:pt x="0" y="4572"/>
                  </a:moveTo>
                  <a:lnTo>
                    <a:pt x="0" y="0"/>
                  </a:lnTo>
                  <a:lnTo>
                    <a:pt x="7619" y="0"/>
                  </a:lnTo>
                  <a:lnTo>
                    <a:pt x="7619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49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3" name="object 1403"/>
            <p:cNvSpPr/>
            <p:nvPr/>
          </p:nvSpPr>
          <p:spPr>
            <a:xfrm>
              <a:off x="7165847" y="3299459"/>
              <a:ext cx="5080" cy="342900"/>
            </a:xfrm>
            <a:custGeom>
              <a:avLst/>
              <a:gdLst/>
              <a:ahLst/>
              <a:cxnLst/>
              <a:rect l="l" t="t" r="r" b="b"/>
              <a:pathLst>
                <a:path w="5079" h="342900">
                  <a:moveTo>
                    <a:pt x="0" y="342900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34290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4" name="object 1404"/>
            <p:cNvSpPr/>
            <p:nvPr/>
          </p:nvSpPr>
          <p:spPr>
            <a:xfrm>
              <a:off x="7168375" y="3300983"/>
              <a:ext cx="233679" cy="340360"/>
            </a:xfrm>
            <a:custGeom>
              <a:avLst/>
              <a:gdLst/>
              <a:ahLst/>
              <a:cxnLst/>
              <a:rect l="l" t="t" r="r" b="b"/>
              <a:pathLst>
                <a:path w="233679" h="340360">
                  <a:moveTo>
                    <a:pt x="23368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339852"/>
                  </a:lnTo>
                  <a:lnTo>
                    <a:pt x="5080" y="339852"/>
                  </a:lnTo>
                  <a:lnTo>
                    <a:pt x="5080" y="3048"/>
                  </a:lnTo>
                  <a:lnTo>
                    <a:pt x="233680" y="3048"/>
                  </a:lnTo>
                  <a:lnTo>
                    <a:pt x="233680" y="0"/>
                  </a:lnTo>
                  <a:close/>
                </a:path>
              </a:pathLst>
            </a:custGeom>
            <a:solidFill>
              <a:srgbClr val="8069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5" name="object 1405"/>
            <p:cNvSpPr/>
            <p:nvPr/>
          </p:nvSpPr>
          <p:spPr>
            <a:xfrm>
              <a:off x="7405116" y="3299459"/>
              <a:ext cx="238125" cy="346075"/>
            </a:xfrm>
            <a:custGeom>
              <a:avLst/>
              <a:gdLst/>
              <a:ahLst/>
              <a:cxnLst/>
              <a:rect l="l" t="t" r="r" b="b"/>
              <a:pathLst>
                <a:path w="238125" h="346075">
                  <a:moveTo>
                    <a:pt x="0" y="345948"/>
                  </a:moveTo>
                  <a:lnTo>
                    <a:pt x="0" y="0"/>
                  </a:lnTo>
                  <a:lnTo>
                    <a:pt x="237743" y="0"/>
                  </a:lnTo>
                  <a:lnTo>
                    <a:pt x="237743" y="345948"/>
                  </a:lnTo>
                  <a:lnTo>
                    <a:pt x="0" y="345948"/>
                  </a:lnTo>
                  <a:close/>
                </a:path>
              </a:pathLst>
            </a:custGeom>
            <a:solidFill>
              <a:srgbClr val="74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6" name="object 1406"/>
            <p:cNvSpPr/>
            <p:nvPr/>
          </p:nvSpPr>
          <p:spPr>
            <a:xfrm>
              <a:off x="7409180" y="3297935"/>
              <a:ext cx="231140" cy="3175"/>
            </a:xfrm>
            <a:custGeom>
              <a:avLst/>
              <a:gdLst/>
              <a:ahLst/>
              <a:cxnLst/>
              <a:rect l="l" t="t" r="r" b="b"/>
              <a:pathLst>
                <a:path w="231140" h="3175">
                  <a:moveTo>
                    <a:pt x="23114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231140" y="3048"/>
                  </a:lnTo>
                  <a:lnTo>
                    <a:pt x="231140" y="0"/>
                  </a:lnTo>
                  <a:close/>
                </a:path>
              </a:pathLst>
            </a:custGeom>
            <a:solidFill>
              <a:srgbClr val="DF87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7" name="object 1407"/>
            <p:cNvSpPr/>
            <p:nvPr/>
          </p:nvSpPr>
          <p:spPr>
            <a:xfrm>
              <a:off x="7402067" y="3296411"/>
              <a:ext cx="9525" cy="5080"/>
            </a:xfrm>
            <a:custGeom>
              <a:avLst/>
              <a:gdLst/>
              <a:ahLst/>
              <a:cxnLst/>
              <a:rect l="l" t="t" r="r" b="b"/>
              <a:pathLst>
                <a:path w="9525" h="5079">
                  <a:moveTo>
                    <a:pt x="0" y="4572"/>
                  </a:moveTo>
                  <a:lnTo>
                    <a:pt x="0" y="0"/>
                  </a:lnTo>
                  <a:lnTo>
                    <a:pt x="9143" y="0"/>
                  </a:lnTo>
                  <a:lnTo>
                    <a:pt x="9143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49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8" name="object 1408"/>
            <p:cNvSpPr/>
            <p:nvPr/>
          </p:nvSpPr>
          <p:spPr>
            <a:xfrm>
              <a:off x="7402067" y="3299459"/>
              <a:ext cx="5080" cy="342900"/>
            </a:xfrm>
            <a:custGeom>
              <a:avLst/>
              <a:gdLst/>
              <a:ahLst/>
              <a:cxnLst/>
              <a:rect l="l" t="t" r="r" b="b"/>
              <a:pathLst>
                <a:path w="5079" h="342900">
                  <a:moveTo>
                    <a:pt x="0" y="342900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34290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9" name="object 1409"/>
            <p:cNvSpPr/>
            <p:nvPr/>
          </p:nvSpPr>
          <p:spPr>
            <a:xfrm>
              <a:off x="7406132" y="3300983"/>
              <a:ext cx="233679" cy="340360"/>
            </a:xfrm>
            <a:custGeom>
              <a:avLst/>
              <a:gdLst/>
              <a:ahLst/>
              <a:cxnLst/>
              <a:rect l="l" t="t" r="r" b="b"/>
              <a:pathLst>
                <a:path w="233679" h="340360">
                  <a:moveTo>
                    <a:pt x="23368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339852"/>
                  </a:lnTo>
                  <a:lnTo>
                    <a:pt x="3810" y="339852"/>
                  </a:lnTo>
                  <a:lnTo>
                    <a:pt x="3810" y="3048"/>
                  </a:lnTo>
                  <a:lnTo>
                    <a:pt x="233680" y="3048"/>
                  </a:lnTo>
                  <a:lnTo>
                    <a:pt x="233680" y="0"/>
                  </a:lnTo>
                  <a:close/>
                </a:path>
              </a:pathLst>
            </a:custGeom>
            <a:solidFill>
              <a:srgbClr val="8069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0" name="object 1410"/>
            <p:cNvSpPr/>
            <p:nvPr/>
          </p:nvSpPr>
          <p:spPr>
            <a:xfrm>
              <a:off x="7641335" y="3299459"/>
              <a:ext cx="239395" cy="346075"/>
            </a:xfrm>
            <a:custGeom>
              <a:avLst/>
              <a:gdLst/>
              <a:ahLst/>
              <a:cxnLst/>
              <a:rect l="l" t="t" r="r" b="b"/>
              <a:pathLst>
                <a:path w="239395" h="346075">
                  <a:moveTo>
                    <a:pt x="0" y="345948"/>
                  </a:moveTo>
                  <a:lnTo>
                    <a:pt x="0" y="0"/>
                  </a:lnTo>
                  <a:lnTo>
                    <a:pt x="239267" y="0"/>
                  </a:lnTo>
                  <a:lnTo>
                    <a:pt x="239267" y="345948"/>
                  </a:lnTo>
                  <a:lnTo>
                    <a:pt x="0" y="345948"/>
                  </a:lnTo>
                  <a:close/>
                </a:path>
              </a:pathLst>
            </a:custGeom>
            <a:solidFill>
              <a:srgbClr val="74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1" name="object 1411"/>
            <p:cNvSpPr/>
            <p:nvPr/>
          </p:nvSpPr>
          <p:spPr>
            <a:xfrm>
              <a:off x="7645907" y="3296411"/>
              <a:ext cx="43180" cy="5080"/>
            </a:xfrm>
            <a:custGeom>
              <a:avLst/>
              <a:gdLst/>
              <a:ahLst/>
              <a:cxnLst/>
              <a:rect l="l" t="t" r="r" b="b"/>
              <a:pathLst>
                <a:path w="43179" h="5079">
                  <a:moveTo>
                    <a:pt x="0" y="4572"/>
                  </a:moveTo>
                  <a:lnTo>
                    <a:pt x="0" y="0"/>
                  </a:lnTo>
                  <a:lnTo>
                    <a:pt x="42671" y="0"/>
                  </a:lnTo>
                  <a:lnTo>
                    <a:pt x="42671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DF87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2" name="object 1412"/>
            <p:cNvSpPr/>
            <p:nvPr/>
          </p:nvSpPr>
          <p:spPr>
            <a:xfrm>
              <a:off x="7687055" y="3296411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79">
                  <a:moveTo>
                    <a:pt x="0" y="4572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49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3" name="object 1413"/>
            <p:cNvSpPr/>
            <p:nvPr/>
          </p:nvSpPr>
          <p:spPr>
            <a:xfrm>
              <a:off x="7691120" y="3297935"/>
              <a:ext cx="185420" cy="3175"/>
            </a:xfrm>
            <a:custGeom>
              <a:avLst/>
              <a:gdLst/>
              <a:ahLst/>
              <a:cxnLst/>
              <a:rect l="l" t="t" r="r" b="b"/>
              <a:pathLst>
                <a:path w="185420" h="3175">
                  <a:moveTo>
                    <a:pt x="18542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185420" y="3048"/>
                  </a:lnTo>
                  <a:lnTo>
                    <a:pt x="185420" y="0"/>
                  </a:lnTo>
                  <a:close/>
                </a:path>
              </a:pathLst>
            </a:custGeom>
            <a:solidFill>
              <a:srgbClr val="DF87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4" name="object 1414"/>
            <p:cNvSpPr/>
            <p:nvPr/>
          </p:nvSpPr>
          <p:spPr>
            <a:xfrm>
              <a:off x="7638288" y="3296411"/>
              <a:ext cx="9525" cy="5080"/>
            </a:xfrm>
            <a:custGeom>
              <a:avLst/>
              <a:gdLst/>
              <a:ahLst/>
              <a:cxnLst/>
              <a:rect l="l" t="t" r="r" b="b"/>
              <a:pathLst>
                <a:path w="9525" h="5079">
                  <a:moveTo>
                    <a:pt x="0" y="4572"/>
                  </a:moveTo>
                  <a:lnTo>
                    <a:pt x="0" y="0"/>
                  </a:lnTo>
                  <a:lnTo>
                    <a:pt x="9144" y="0"/>
                  </a:lnTo>
                  <a:lnTo>
                    <a:pt x="9144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49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5" name="object 1415"/>
            <p:cNvSpPr/>
            <p:nvPr/>
          </p:nvSpPr>
          <p:spPr>
            <a:xfrm>
              <a:off x="7638288" y="3299459"/>
              <a:ext cx="5080" cy="342900"/>
            </a:xfrm>
            <a:custGeom>
              <a:avLst/>
              <a:gdLst/>
              <a:ahLst/>
              <a:cxnLst/>
              <a:rect l="l" t="t" r="r" b="b"/>
              <a:pathLst>
                <a:path w="5079" h="342900">
                  <a:moveTo>
                    <a:pt x="0" y="342900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34290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6" name="object 1416"/>
            <p:cNvSpPr/>
            <p:nvPr/>
          </p:nvSpPr>
          <p:spPr>
            <a:xfrm>
              <a:off x="7642352" y="3300983"/>
              <a:ext cx="233679" cy="340360"/>
            </a:xfrm>
            <a:custGeom>
              <a:avLst/>
              <a:gdLst/>
              <a:ahLst/>
              <a:cxnLst/>
              <a:rect l="l" t="t" r="r" b="b"/>
              <a:pathLst>
                <a:path w="233679" h="340360">
                  <a:moveTo>
                    <a:pt x="23368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339852"/>
                  </a:lnTo>
                  <a:lnTo>
                    <a:pt x="3810" y="339852"/>
                  </a:lnTo>
                  <a:lnTo>
                    <a:pt x="3810" y="3048"/>
                  </a:lnTo>
                  <a:lnTo>
                    <a:pt x="233680" y="3048"/>
                  </a:lnTo>
                  <a:lnTo>
                    <a:pt x="233680" y="0"/>
                  </a:lnTo>
                  <a:close/>
                </a:path>
              </a:pathLst>
            </a:custGeom>
            <a:solidFill>
              <a:srgbClr val="8069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7" name="object 1417"/>
            <p:cNvSpPr/>
            <p:nvPr/>
          </p:nvSpPr>
          <p:spPr>
            <a:xfrm>
              <a:off x="7879080" y="3299459"/>
              <a:ext cx="238125" cy="346075"/>
            </a:xfrm>
            <a:custGeom>
              <a:avLst/>
              <a:gdLst/>
              <a:ahLst/>
              <a:cxnLst/>
              <a:rect l="l" t="t" r="r" b="b"/>
              <a:pathLst>
                <a:path w="238125" h="346075">
                  <a:moveTo>
                    <a:pt x="0" y="345948"/>
                  </a:moveTo>
                  <a:lnTo>
                    <a:pt x="0" y="0"/>
                  </a:lnTo>
                  <a:lnTo>
                    <a:pt x="237744" y="0"/>
                  </a:lnTo>
                  <a:lnTo>
                    <a:pt x="237744" y="345948"/>
                  </a:lnTo>
                  <a:lnTo>
                    <a:pt x="0" y="345948"/>
                  </a:lnTo>
                  <a:close/>
                </a:path>
              </a:pathLst>
            </a:custGeom>
            <a:solidFill>
              <a:srgbClr val="74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8" name="object 1418"/>
            <p:cNvSpPr/>
            <p:nvPr/>
          </p:nvSpPr>
          <p:spPr>
            <a:xfrm>
              <a:off x="7882128" y="3296411"/>
              <a:ext cx="234950" cy="5080"/>
            </a:xfrm>
            <a:custGeom>
              <a:avLst/>
              <a:gdLst/>
              <a:ahLst/>
              <a:cxnLst/>
              <a:rect l="l" t="t" r="r" b="b"/>
              <a:pathLst>
                <a:path w="234950" h="5079">
                  <a:moveTo>
                    <a:pt x="0" y="4572"/>
                  </a:moveTo>
                  <a:lnTo>
                    <a:pt x="0" y="0"/>
                  </a:lnTo>
                  <a:lnTo>
                    <a:pt x="234696" y="0"/>
                  </a:lnTo>
                  <a:lnTo>
                    <a:pt x="234696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DF87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9" name="object 1419"/>
            <p:cNvSpPr/>
            <p:nvPr/>
          </p:nvSpPr>
          <p:spPr>
            <a:xfrm>
              <a:off x="7874507" y="3296411"/>
              <a:ext cx="9525" cy="5080"/>
            </a:xfrm>
            <a:custGeom>
              <a:avLst/>
              <a:gdLst/>
              <a:ahLst/>
              <a:cxnLst/>
              <a:rect l="l" t="t" r="r" b="b"/>
              <a:pathLst>
                <a:path w="9525" h="5079">
                  <a:moveTo>
                    <a:pt x="0" y="4572"/>
                  </a:moveTo>
                  <a:lnTo>
                    <a:pt x="0" y="0"/>
                  </a:lnTo>
                  <a:lnTo>
                    <a:pt x="9143" y="0"/>
                  </a:lnTo>
                  <a:lnTo>
                    <a:pt x="9143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49E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0" name="object 1420"/>
            <p:cNvSpPr/>
            <p:nvPr/>
          </p:nvSpPr>
          <p:spPr>
            <a:xfrm>
              <a:off x="7874507" y="3299459"/>
              <a:ext cx="6350" cy="342900"/>
            </a:xfrm>
            <a:custGeom>
              <a:avLst/>
              <a:gdLst/>
              <a:ahLst/>
              <a:cxnLst/>
              <a:rect l="l" t="t" r="r" b="b"/>
              <a:pathLst>
                <a:path w="6350" h="342900">
                  <a:moveTo>
                    <a:pt x="0" y="342900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34290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1" name="object 1421"/>
            <p:cNvSpPr/>
            <p:nvPr/>
          </p:nvSpPr>
          <p:spPr>
            <a:xfrm>
              <a:off x="7879080" y="3300983"/>
              <a:ext cx="236220" cy="340360"/>
            </a:xfrm>
            <a:custGeom>
              <a:avLst/>
              <a:gdLst/>
              <a:ahLst/>
              <a:cxnLst/>
              <a:rect l="l" t="t" r="r" b="b"/>
              <a:pathLst>
                <a:path w="236220" h="340360">
                  <a:moveTo>
                    <a:pt x="236220" y="0"/>
                  </a:moveTo>
                  <a:lnTo>
                    <a:pt x="233680" y="0"/>
                  </a:lnTo>
                  <a:lnTo>
                    <a:pt x="5080" y="0"/>
                  </a:lnTo>
                  <a:lnTo>
                    <a:pt x="0" y="0"/>
                  </a:lnTo>
                  <a:lnTo>
                    <a:pt x="0" y="339852"/>
                  </a:lnTo>
                  <a:lnTo>
                    <a:pt x="5080" y="339852"/>
                  </a:lnTo>
                  <a:lnTo>
                    <a:pt x="5080" y="3048"/>
                  </a:lnTo>
                  <a:lnTo>
                    <a:pt x="233680" y="3048"/>
                  </a:lnTo>
                  <a:lnTo>
                    <a:pt x="233680" y="339852"/>
                  </a:lnTo>
                  <a:lnTo>
                    <a:pt x="236220" y="339852"/>
                  </a:lnTo>
                  <a:lnTo>
                    <a:pt x="236220" y="0"/>
                  </a:lnTo>
                  <a:close/>
                </a:path>
              </a:pathLst>
            </a:custGeom>
            <a:solidFill>
              <a:srgbClr val="8069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2" name="object 1422"/>
            <p:cNvSpPr/>
            <p:nvPr/>
          </p:nvSpPr>
          <p:spPr>
            <a:xfrm>
              <a:off x="6458711" y="3643884"/>
              <a:ext cx="344805" cy="239395"/>
            </a:xfrm>
            <a:custGeom>
              <a:avLst/>
              <a:gdLst/>
              <a:ahLst/>
              <a:cxnLst/>
              <a:rect l="l" t="t" r="r" b="b"/>
              <a:pathLst>
                <a:path w="344804" h="239395">
                  <a:moveTo>
                    <a:pt x="0" y="239267"/>
                  </a:moveTo>
                  <a:lnTo>
                    <a:pt x="0" y="0"/>
                  </a:lnTo>
                  <a:lnTo>
                    <a:pt x="344424" y="0"/>
                  </a:lnTo>
                  <a:lnTo>
                    <a:pt x="344424" y="239267"/>
                  </a:lnTo>
                  <a:lnTo>
                    <a:pt x="0" y="239267"/>
                  </a:lnTo>
                  <a:close/>
                </a:path>
              </a:pathLst>
            </a:custGeom>
            <a:solidFill>
              <a:srgbClr val="74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3" name="object 1423"/>
            <p:cNvSpPr/>
            <p:nvPr/>
          </p:nvSpPr>
          <p:spPr>
            <a:xfrm>
              <a:off x="6455664" y="3646932"/>
              <a:ext cx="5080" cy="143510"/>
            </a:xfrm>
            <a:custGeom>
              <a:avLst/>
              <a:gdLst/>
              <a:ahLst/>
              <a:cxnLst/>
              <a:rect l="l" t="t" r="r" b="b"/>
              <a:pathLst>
                <a:path w="5079" h="143510">
                  <a:moveTo>
                    <a:pt x="0" y="143256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143256"/>
                  </a:lnTo>
                  <a:lnTo>
                    <a:pt x="0" y="143256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4" name="object 1424"/>
            <p:cNvSpPr/>
            <p:nvPr/>
          </p:nvSpPr>
          <p:spPr>
            <a:xfrm>
              <a:off x="6455664" y="3788664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79">
                  <a:moveTo>
                    <a:pt x="0" y="4571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7E7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5" name="object 1425"/>
            <p:cNvSpPr/>
            <p:nvPr/>
          </p:nvSpPr>
          <p:spPr>
            <a:xfrm>
              <a:off x="6455664" y="3791712"/>
              <a:ext cx="5080" cy="86995"/>
            </a:xfrm>
            <a:custGeom>
              <a:avLst/>
              <a:gdLst/>
              <a:ahLst/>
              <a:cxnLst/>
              <a:rect l="l" t="t" r="r" b="b"/>
              <a:pathLst>
                <a:path w="5079" h="86995">
                  <a:moveTo>
                    <a:pt x="0" y="86868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86868"/>
                  </a:lnTo>
                  <a:lnTo>
                    <a:pt x="0" y="86868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6" name="object 1426"/>
            <p:cNvSpPr/>
            <p:nvPr/>
          </p:nvSpPr>
          <p:spPr>
            <a:xfrm>
              <a:off x="6455664" y="3640836"/>
              <a:ext cx="5080" cy="7620"/>
            </a:xfrm>
            <a:custGeom>
              <a:avLst/>
              <a:gdLst/>
              <a:ahLst/>
              <a:cxnLst/>
              <a:rect l="l" t="t" r="r" b="b"/>
              <a:pathLst>
                <a:path w="5079" h="7620">
                  <a:moveTo>
                    <a:pt x="0" y="7620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7E7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7" name="object 1427"/>
            <p:cNvSpPr/>
            <p:nvPr/>
          </p:nvSpPr>
          <p:spPr>
            <a:xfrm>
              <a:off x="6458711" y="3640836"/>
              <a:ext cx="234950" cy="5080"/>
            </a:xfrm>
            <a:custGeom>
              <a:avLst/>
              <a:gdLst/>
              <a:ahLst/>
              <a:cxnLst/>
              <a:rect l="l" t="t" r="r" b="b"/>
              <a:pathLst>
                <a:path w="234950" h="5079">
                  <a:moveTo>
                    <a:pt x="0" y="4572"/>
                  </a:moveTo>
                  <a:lnTo>
                    <a:pt x="0" y="0"/>
                  </a:lnTo>
                  <a:lnTo>
                    <a:pt x="234696" y="0"/>
                  </a:lnTo>
                  <a:lnTo>
                    <a:pt x="234696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8" name="object 1428"/>
            <p:cNvSpPr/>
            <p:nvPr/>
          </p:nvSpPr>
          <p:spPr>
            <a:xfrm>
              <a:off x="6691884" y="3640836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79">
                  <a:moveTo>
                    <a:pt x="0" y="4572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A39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9" name="object 1429"/>
            <p:cNvSpPr/>
            <p:nvPr/>
          </p:nvSpPr>
          <p:spPr>
            <a:xfrm>
              <a:off x="6696710" y="3640835"/>
              <a:ext cx="101600" cy="3175"/>
            </a:xfrm>
            <a:custGeom>
              <a:avLst/>
              <a:gdLst/>
              <a:ahLst/>
              <a:cxnLst/>
              <a:rect l="l" t="t" r="r" b="b"/>
              <a:pathLst>
                <a:path w="101600" h="3175">
                  <a:moveTo>
                    <a:pt x="101600" y="0"/>
                  </a:moveTo>
                  <a:lnTo>
                    <a:pt x="0" y="0"/>
                  </a:lnTo>
                  <a:lnTo>
                    <a:pt x="0" y="3048"/>
                  </a:lnTo>
                  <a:lnTo>
                    <a:pt x="101600" y="3048"/>
                  </a:lnTo>
                  <a:lnTo>
                    <a:pt x="101600" y="0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0" name="object 1430"/>
            <p:cNvSpPr/>
            <p:nvPr/>
          </p:nvSpPr>
          <p:spPr>
            <a:xfrm>
              <a:off x="6460744" y="3643896"/>
              <a:ext cx="337820" cy="234950"/>
            </a:xfrm>
            <a:custGeom>
              <a:avLst/>
              <a:gdLst/>
              <a:ahLst/>
              <a:cxnLst/>
              <a:rect l="l" t="t" r="r" b="b"/>
              <a:pathLst>
                <a:path w="337820" h="234950">
                  <a:moveTo>
                    <a:pt x="33782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234696"/>
                  </a:lnTo>
                  <a:lnTo>
                    <a:pt x="2540" y="234696"/>
                  </a:lnTo>
                  <a:lnTo>
                    <a:pt x="2540" y="4572"/>
                  </a:lnTo>
                  <a:lnTo>
                    <a:pt x="337820" y="4572"/>
                  </a:lnTo>
                  <a:lnTo>
                    <a:pt x="337820" y="0"/>
                  </a:lnTo>
                  <a:close/>
                </a:path>
              </a:pathLst>
            </a:custGeom>
            <a:solidFill>
              <a:srgbClr val="8069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1" name="object 1431"/>
            <p:cNvSpPr/>
            <p:nvPr/>
          </p:nvSpPr>
          <p:spPr>
            <a:xfrm>
              <a:off x="6458711" y="3881627"/>
              <a:ext cx="344805" cy="238125"/>
            </a:xfrm>
            <a:custGeom>
              <a:avLst/>
              <a:gdLst/>
              <a:ahLst/>
              <a:cxnLst/>
              <a:rect l="l" t="t" r="r" b="b"/>
              <a:pathLst>
                <a:path w="344804" h="238125">
                  <a:moveTo>
                    <a:pt x="0" y="237744"/>
                  </a:moveTo>
                  <a:lnTo>
                    <a:pt x="0" y="0"/>
                  </a:lnTo>
                  <a:lnTo>
                    <a:pt x="344424" y="0"/>
                  </a:lnTo>
                  <a:lnTo>
                    <a:pt x="344424" y="237744"/>
                  </a:lnTo>
                  <a:lnTo>
                    <a:pt x="0" y="237744"/>
                  </a:lnTo>
                  <a:close/>
                </a:path>
              </a:pathLst>
            </a:custGeom>
            <a:solidFill>
              <a:srgbClr val="74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2" name="object 1432"/>
            <p:cNvSpPr/>
            <p:nvPr/>
          </p:nvSpPr>
          <p:spPr>
            <a:xfrm>
              <a:off x="6455664" y="3886199"/>
              <a:ext cx="5080" cy="228600"/>
            </a:xfrm>
            <a:custGeom>
              <a:avLst/>
              <a:gdLst/>
              <a:ahLst/>
              <a:cxnLst/>
              <a:rect l="l" t="t" r="r" b="b"/>
              <a:pathLst>
                <a:path w="5079" h="228600">
                  <a:moveTo>
                    <a:pt x="0" y="228599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228599"/>
                  </a:lnTo>
                  <a:lnTo>
                    <a:pt x="0" y="228599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3" name="object 1433"/>
            <p:cNvSpPr/>
            <p:nvPr/>
          </p:nvSpPr>
          <p:spPr>
            <a:xfrm>
              <a:off x="6455664" y="3878580"/>
              <a:ext cx="5080" cy="7620"/>
            </a:xfrm>
            <a:custGeom>
              <a:avLst/>
              <a:gdLst/>
              <a:ahLst/>
              <a:cxnLst/>
              <a:rect l="l" t="t" r="r" b="b"/>
              <a:pathLst>
                <a:path w="5079" h="7620">
                  <a:moveTo>
                    <a:pt x="0" y="7619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7619"/>
                  </a:lnTo>
                  <a:lnTo>
                    <a:pt x="0" y="7619"/>
                  </a:lnTo>
                  <a:close/>
                </a:path>
              </a:pathLst>
            </a:custGeom>
            <a:solidFill>
              <a:srgbClr val="7E7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4" name="object 1434"/>
            <p:cNvSpPr/>
            <p:nvPr/>
          </p:nvSpPr>
          <p:spPr>
            <a:xfrm>
              <a:off x="6458711" y="3877056"/>
              <a:ext cx="341630" cy="6350"/>
            </a:xfrm>
            <a:custGeom>
              <a:avLst/>
              <a:gdLst/>
              <a:ahLst/>
              <a:cxnLst/>
              <a:rect l="l" t="t" r="r" b="b"/>
              <a:pathLst>
                <a:path w="341629" h="6350">
                  <a:moveTo>
                    <a:pt x="0" y="6095"/>
                  </a:moveTo>
                  <a:lnTo>
                    <a:pt x="0" y="0"/>
                  </a:lnTo>
                  <a:lnTo>
                    <a:pt x="341376" y="0"/>
                  </a:lnTo>
                  <a:lnTo>
                    <a:pt x="341376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5" name="object 1435"/>
            <p:cNvSpPr/>
            <p:nvPr/>
          </p:nvSpPr>
          <p:spPr>
            <a:xfrm>
              <a:off x="6460744" y="3881627"/>
              <a:ext cx="337820" cy="233679"/>
            </a:xfrm>
            <a:custGeom>
              <a:avLst/>
              <a:gdLst/>
              <a:ahLst/>
              <a:cxnLst/>
              <a:rect l="l" t="t" r="r" b="b"/>
              <a:pathLst>
                <a:path w="337820" h="233679">
                  <a:moveTo>
                    <a:pt x="33782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233172"/>
                  </a:lnTo>
                  <a:lnTo>
                    <a:pt x="2540" y="233172"/>
                  </a:lnTo>
                  <a:lnTo>
                    <a:pt x="2540" y="4572"/>
                  </a:lnTo>
                  <a:lnTo>
                    <a:pt x="337820" y="4572"/>
                  </a:lnTo>
                  <a:lnTo>
                    <a:pt x="337820" y="0"/>
                  </a:lnTo>
                  <a:close/>
                </a:path>
              </a:pathLst>
            </a:custGeom>
            <a:solidFill>
              <a:srgbClr val="8069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6" name="object 1436"/>
            <p:cNvSpPr/>
            <p:nvPr/>
          </p:nvSpPr>
          <p:spPr>
            <a:xfrm>
              <a:off x="6458711" y="4117848"/>
              <a:ext cx="344805" cy="239395"/>
            </a:xfrm>
            <a:custGeom>
              <a:avLst/>
              <a:gdLst/>
              <a:ahLst/>
              <a:cxnLst/>
              <a:rect l="l" t="t" r="r" b="b"/>
              <a:pathLst>
                <a:path w="344804" h="239395">
                  <a:moveTo>
                    <a:pt x="0" y="239267"/>
                  </a:moveTo>
                  <a:lnTo>
                    <a:pt x="0" y="0"/>
                  </a:lnTo>
                  <a:lnTo>
                    <a:pt x="344424" y="0"/>
                  </a:lnTo>
                  <a:lnTo>
                    <a:pt x="344424" y="239267"/>
                  </a:lnTo>
                  <a:lnTo>
                    <a:pt x="0" y="239267"/>
                  </a:lnTo>
                  <a:close/>
                </a:path>
              </a:pathLst>
            </a:custGeom>
            <a:solidFill>
              <a:srgbClr val="74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7" name="object 1437"/>
            <p:cNvSpPr/>
            <p:nvPr/>
          </p:nvSpPr>
          <p:spPr>
            <a:xfrm>
              <a:off x="6455664" y="4122419"/>
              <a:ext cx="5080" cy="205740"/>
            </a:xfrm>
            <a:custGeom>
              <a:avLst/>
              <a:gdLst/>
              <a:ahLst/>
              <a:cxnLst/>
              <a:rect l="l" t="t" r="r" b="b"/>
              <a:pathLst>
                <a:path w="5079" h="205739">
                  <a:moveTo>
                    <a:pt x="0" y="205740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205740"/>
                  </a:lnTo>
                  <a:lnTo>
                    <a:pt x="0" y="205740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8" name="object 1438"/>
            <p:cNvSpPr/>
            <p:nvPr/>
          </p:nvSpPr>
          <p:spPr>
            <a:xfrm>
              <a:off x="6455664" y="4334256"/>
              <a:ext cx="0" cy="26034"/>
            </a:xfrm>
            <a:custGeom>
              <a:avLst/>
              <a:gdLst/>
              <a:ahLst/>
              <a:cxnLst/>
              <a:rect l="l" t="t" r="r" b="b"/>
              <a:pathLst>
                <a:path h="26035">
                  <a:moveTo>
                    <a:pt x="0" y="25908"/>
                  </a:moveTo>
                  <a:lnTo>
                    <a:pt x="0" y="0"/>
                  </a:lnTo>
                  <a:lnTo>
                    <a:pt x="0" y="25908"/>
                  </a:lnTo>
                  <a:close/>
                </a:path>
              </a:pathLst>
            </a:custGeom>
            <a:solidFill>
              <a:srgbClr val="494F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9" name="object 1439"/>
            <p:cNvSpPr/>
            <p:nvPr/>
          </p:nvSpPr>
          <p:spPr>
            <a:xfrm>
              <a:off x="6455664" y="4326636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79">
                  <a:moveTo>
                    <a:pt x="0" y="4572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7E7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0" name="object 1440"/>
            <p:cNvSpPr/>
            <p:nvPr/>
          </p:nvSpPr>
          <p:spPr>
            <a:xfrm>
              <a:off x="6455664" y="4331208"/>
              <a:ext cx="5080" cy="21590"/>
            </a:xfrm>
            <a:custGeom>
              <a:avLst/>
              <a:gdLst/>
              <a:ahLst/>
              <a:cxnLst/>
              <a:rect l="l" t="t" r="r" b="b"/>
              <a:pathLst>
                <a:path w="5079" h="21589">
                  <a:moveTo>
                    <a:pt x="0" y="21335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21335"/>
                  </a:lnTo>
                  <a:lnTo>
                    <a:pt x="0" y="21335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1" name="object 1441"/>
            <p:cNvSpPr/>
            <p:nvPr/>
          </p:nvSpPr>
          <p:spPr>
            <a:xfrm>
              <a:off x="6455664" y="4114800"/>
              <a:ext cx="5080" cy="7620"/>
            </a:xfrm>
            <a:custGeom>
              <a:avLst/>
              <a:gdLst/>
              <a:ahLst/>
              <a:cxnLst/>
              <a:rect l="l" t="t" r="r" b="b"/>
              <a:pathLst>
                <a:path w="5079" h="7620">
                  <a:moveTo>
                    <a:pt x="0" y="7619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7619"/>
                  </a:lnTo>
                  <a:lnTo>
                    <a:pt x="0" y="7619"/>
                  </a:lnTo>
                  <a:close/>
                </a:path>
              </a:pathLst>
            </a:custGeom>
            <a:solidFill>
              <a:srgbClr val="7E7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2" name="object 1442"/>
            <p:cNvSpPr/>
            <p:nvPr/>
          </p:nvSpPr>
          <p:spPr>
            <a:xfrm>
              <a:off x="6458711" y="4114800"/>
              <a:ext cx="341630" cy="5080"/>
            </a:xfrm>
            <a:custGeom>
              <a:avLst/>
              <a:gdLst/>
              <a:ahLst/>
              <a:cxnLst/>
              <a:rect l="l" t="t" r="r" b="b"/>
              <a:pathLst>
                <a:path w="341629" h="5079">
                  <a:moveTo>
                    <a:pt x="0" y="4572"/>
                  </a:moveTo>
                  <a:lnTo>
                    <a:pt x="0" y="0"/>
                  </a:lnTo>
                  <a:lnTo>
                    <a:pt x="341376" y="0"/>
                  </a:lnTo>
                  <a:lnTo>
                    <a:pt x="341376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3" name="object 1443"/>
            <p:cNvSpPr/>
            <p:nvPr/>
          </p:nvSpPr>
          <p:spPr>
            <a:xfrm>
              <a:off x="6460744" y="4119371"/>
              <a:ext cx="337820" cy="233679"/>
            </a:xfrm>
            <a:custGeom>
              <a:avLst/>
              <a:gdLst/>
              <a:ahLst/>
              <a:cxnLst/>
              <a:rect l="l" t="t" r="r" b="b"/>
              <a:pathLst>
                <a:path w="337820" h="233679">
                  <a:moveTo>
                    <a:pt x="33782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233172"/>
                  </a:lnTo>
                  <a:lnTo>
                    <a:pt x="2540" y="233172"/>
                  </a:lnTo>
                  <a:lnTo>
                    <a:pt x="2540" y="3048"/>
                  </a:lnTo>
                  <a:lnTo>
                    <a:pt x="337820" y="3048"/>
                  </a:lnTo>
                  <a:lnTo>
                    <a:pt x="337820" y="0"/>
                  </a:lnTo>
                  <a:close/>
                </a:path>
              </a:pathLst>
            </a:custGeom>
            <a:solidFill>
              <a:srgbClr val="8069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4" name="object 1444"/>
            <p:cNvSpPr/>
            <p:nvPr/>
          </p:nvSpPr>
          <p:spPr>
            <a:xfrm>
              <a:off x="6458711" y="4355591"/>
              <a:ext cx="344805" cy="239395"/>
            </a:xfrm>
            <a:custGeom>
              <a:avLst/>
              <a:gdLst/>
              <a:ahLst/>
              <a:cxnLst/>
              <a:rect l="l" t="t" r="r" b="b"/>
              <a:pathLst>
                <a:path w="344804" h="239395">
                  <a:moveTo>
                    <a:pt x="0" y="239267"/>
                  </a:moveTo>
                  <a:lnTo>
                    <a:pt x="0" y="0"/>
                  </a:lnTo>
                  <a:lnTo>
                    <a:pt x="344424" y="0"/>
                  </a:lnTo>
                  <a:lnTo>
                    <a:pt x="344424" y="239267"/>
                  </a:lnTo>
                  <a:lnTo>
                    <a:pt x="0" y="239267"/>
                  </a:lnTo>
                  <a:close/>
                </a:path>
              </a:pathLst>
            </a:custGeom>
            <a:solidFill>
              <a:srgbClr val="74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5" name="object 1445"/>
            <p:cNvSpPr/>
            <p:nvPr/>
          </p:nvSpPr>
          <p:spPr>
            <a:xfrm>
              <a:off x="6455664" y="4360164"/>
              <a:ext cx="0" cy="238125"/>
            </a:xfrm>
            <a:custGeom>
              <a:avLst/>
              <a:gdLst/>
              <a:ahLst/>
              <a:cxnLst/>
              <a:rect l="l" t="t" r="r" b="b"/>
              <a:pathLst>
                <a:path h="238125">
                  <a:moveTo>
                    <a:pt x="0" y="237743"/>
                  </a:moveTo>
                  <a:lnTo>
                    <a:pt x="0" y="0"/>
                  </a:lnTo>
                  <a:lnTo>
                    <a:pt x="0" y="237743"/>
                  </a:lnTo>
                  <a:close/>
                </a:path>
              </a:pathLst>
            </a:custGeom>
            <a:solidFill>
              <a:srgbClr val="494F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6" name="object 1446"/>
            <p:cNvSpPr/>
            <p:nvPr/>
          </p:nvSpPr>
          <p:spPr>
            <a:xfrm>
              <a:off x="6455664" y="4358652"/>
              <a:ext cx="5080" cy="231775"/>
            </a:xfrm>
            <a:custGeom>
              <a:avLst/>
              <a:gdLst/>
              <a:ahLst/>
              <a:cxnLst/>
              <a:rect l="l" t="t" r="r" b="b"/>
              <a:pathLst>
                <a:path w="5079" h="231775">
                  <a:moveTo>
                    <a:pt x="4559" y="0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0" y="231648"/>
                  </a:lnTo>
                  <a:lnTo>
                    <a:pt x="4559" y="231648"/>
                  </a:lnTo>
                  <a:lnTo>
                    <a:pt x="4559" y="0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7" name="object 1447"/>
            <p:cNvSpPr/>
            <p:nvPr/>
          </p:nvSpPr>
          <p:spPr>
            <a:xfrm>
              <a:off x="6455664" y="4352543"/>
              <a:ext cx="5080" cy="7620"/>
            </a:xfrm>
            <a:custGeom>
              <a:avLst/>
              <a:gdLst/>
              <a:ahLst/>
              <a:cxnLst/>
              <a:rect l="l" t="t" r="r" b="b"/>
              <a:pathLst>
                <a:path w="5079" h="7620">
                  <a:moveTo>
                    <a:pt x="0" y="7620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7E7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8" name="object 1448"/>
            <p:cNvSpPr/>
            <p:nvPr/>
          </p:nvSpPr>
          <p:spPr>
            <a:xfrm>
              <a:off x="6458711" y="4352543"/>
              <a:ext cx="341630" cy="5080"/>
            </a:xfrm>
            <a:custGeom>
              <a:avLst/>
              <a:gdLst/>
              <a:ahLst/>
              <a:cxnLst/>
              <a:rect l="l" t="t" r="r" b="b"/>
              <a:pathLst>
                <a:path w="341629" h="5079">
                  <a:moveTo>
                    <a:pt x="0" y="4572"/>
                  </a:moveTo>
                  <a:lnTo>
                    <a:pt x="0" y="0"/>
                  </a:lnTo>
                  <a:lnTo>
                    <a:pt x="341376" y="0"/>
                  </a:lnTo>
                  <a:lnTo>
                    <a:pt x="341376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9" name="object 1449"/>
            <p:cNvSpPr/>
            <p:nvPr/>
          </p:nvSpPr>
          <p:spPr>
            <a:xfrm>
              <a:off x="6460744" y="4357128"/>
              <a:ext cx="337820" cy="233679"/>
            </a:xfrm>
            <a:custGeom>
              <a:avLst/>
              <a:gdLst/>
              <a:ahLst/>
              <a:cxnLst/>
              <a:rect l="l" t="t" r="r" b="b"/>
              <a:pathLst>
                <a:path w="337820" h="233679">
                  <a:moveTo>
                    <a:pt x="33782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233172"/>
                  </a:lnTo>
                  <a:lnTo>
                    <a:pt x="2540" y="233172"/>
                  </a:lnTo>
                  <a:lnTo>
                    <a:pt x="2540" y="3048"/>
                  </a:lnTo>
                  <a:lnTo>
                    <a:pt x="337820" y="3048"/>
                  </a:lnTo>
                  <a:lnTo>
                    <a:pt x="337820" y="0"/>
                  </a:lnTo>
                  <a:close/>
                </a:path>
              </a:pathLst>
            </a:custGeom>
            <a:solidFill>
              <a:srgbClr val="8069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0" name="object 1450"/>
            <p:cNvSpPr/>
            <p:nvPr/>
          </p:nvSpPr>
          <p:spPr>
            <a:xfrm>
              <a:off x="6458711" y="4593335"/>
              <a:ext cx="344805" cy="238125"/>
            </a:xfrm>
            <a:custGeom>
              <a:avLst/>
              <a:gdLst/>
              <a:ahLst/>
              <a:cxnLst/>
              <a:rect l="l" t="t" r="r" b="b"/>
              <a:pathLst>
                <a:path w="344804" h="238125">
                  <a:moveTo>
                    <a:pt x="0" y="237744"/>
                  </a:moveTo>
                  <a:lnTo>
                    <a:pt x="0" y="0"/>
                  </a:lnTo>
                  <a:lnTo>
                    <a:pt x="344424" y="0"/>
                  </a:lnTo>
                  <a:lnTo>
                    <a:pt x="344424" y="237744"/>
                  </a:lnTo>
                  <a:lnTo>
                    <a:pt x="0" y="237744"/>
                  </a:lnTo>
                  <a:close/>
                </a:path>
              </a:pathLst>
            </a:custGeom>
            <a:solidFill>
              <a:srgbClr val="74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1" name="object 1451"/>
            <p:cNvSpPr/>
            <p:nvPr/>
          </p:nvSpPr>
          <p:spPr>
            <a:xfrm>
              <a:off x="6455664" y="4597908"/>
              <a:ext cx="0" cy="236220"/>
            </a:xfrm>
            <a:custGeom>
              <a:avLst/>
              <a:gdLst/>
              <a:ahLst/>
              <a:cxnLst/>
              <a:rect l="l" t="t" r="r" b="b"/>
              <a:pathLst>
                <a:path h="236220">
                  <a:moveTo>
                    <a:pt x="0" y="236219"/>
                  </a:moveTo>
                  <a:lnTo>
                    <a:pt x="0" y="0"/>
                  </a:lnTo>
                  <a:lnTo>
                    <a:pt x="0" y="236219"/>
                  </a:lnTo>
                  <a:close/>
                </a:path>
              </a:pathLst>
            </a:custGeom>
            <a:solidFill>
              <a:srgbClr val="494F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2" name="object 1452"/>
            <p:cNvSpPr/>
            <p:nvPr/>
          </p:nvSpPr>
          <p:spPr>
            <a:xfrm>
              <a:off x="6455664" y="4596383"/>
              <a:ext cx="5080" cy="231775"/>
            </a:xfrm>
            <a:custGeom>
              <a:avLst/>
              <a:gdLst/>
              <a:ahLst/>
              <a:cxnLst/>
              <a:rect l="l" t="t" r="r" b="b"/>
              <a:pathLst>
                <a:path w="5079" h="231775">
                  <a:moveTo>
                    <a:pt x="4559" y="0"/>
                  </a:moveTo>
                  <a:lnTo>
                    <a:pt x="0" y="0"/>
                  </a:lnTo>
                  <a:lnTo>
                    <a:pt x="0" y="1536"/>
                  </a:lnTo>
                  <a:lnTo>
                    <a:pt x="0" y="231660"/>
                  </a:lnTo>
                  <a:lnTo>
                    <a:pt x="4559" y="231660"/>
                  </a:lnTo>
                  <a:lnTo>
                    <a:pt x="4559" y="0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3" name="object 1453"/>
            <p:cNvSpPr/>
            <p:nvPr/>
          </p:nvSpPr>
          <p:spPr>
            <a:xfrm>
              <a:off x="6455664" y="4590288"/>
              <a:ext cx="5080" cy="7620"/>
            </a:xfrm>
            <a:custGeom>
              <a:avLst/>
              <a:gdLst/>
              <a:ahLst/>
              <a:cxnLst/>
              <a:rect l="l" t="t" r="r" b="b"/>
              <a:pathLst>
                <a:path w="5079" h="7620">
                  <a:moveTo>
                    <a:pt x="0" y="7619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7619"/>
                  </a:lnTo>
                  <a:lnTo>
                    <a:pt x="0" y="7619"/>
                  </a:lnTo>
                  <a:close/>
                </a:path>
              </a:pathLst>
            </a:custGeom>
            <a:solidFill>
              <a:srgbClr val="7E7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4" name="object 1454"/>
            <p:cNvSpPr/>
            <p:nvPr/>
          </p:nvSpPr>
          <p:spPr>
            <a:xfrm>
              <a:off x="6458711" y="4588763"/>
              <a:ext cx="341630" cy="6350"/>
            </a:xfrm>
            <a:custGeom>
              <a:avLst/>
              <a:gdLst/>
              <a:ahLst/>
              <a:cxnLst/>
              <a:rect l="l" t="t" r="r" b="b"/>
              <a:pathLst>
                <a:path w="341629" h="6350">
                  <a:moveTo>
                    <a:pt x="0" y="6095"/>
                  </a:moveTo>
                  <a:lnTo>
                    <a:pt x="0" y="0"/>
                  </a:lnTo>
                  <a:lnTo>
                    <a:pt x="341376" y="0"/>
                  </a:lnTo>
                  <a:lnTo>
                    <a:pt x="341376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5" name="object 1455"/>
            <p:cNvSpPr/>
            <p:nvPr/>
          </p:nvSpPr>
          <p:spPr>
            <a:xfrm>
              <a:off x="6460744" y="4593348"/>
              <a:ext cx="337820" cy="233679"/>
            </a:xfrm>
            <a:custGeom>
              <a:avLst/>
              <a:gdLst/>
              <a:ahLst/>
              <a:cxnLst/>
              <a:rect l="l" t="t" r="r" b="b"/>
              <a:pathLst>
                <a:path w="337820" h="233679">
                  <a:moveTo>
                    <a:pt x="33782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233172"/>
                  </a:lnTo>
                  <a:lnTo>
                    <a:pt x="2540" y="233172"/>
                  </a:lnTo>
                  <a:lnTo>
                    <a:pt x="2540" y="4572"/>
                  </a:lnTo>
                  <a:lnTo>
                    <a:pt x="337820" y="4572"/>
                  </a:lnTo>
                  <a:lnTo>
                    <a:pt x="337820" y="0"/>
                  </a:lnTo>
                  <a:close/>
                </a:path>
              </a:pathLst>
            </a:custGeom>
            <a:solidFill>
              <a:srgbClr val="8069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6" name="object 1456"/>
            <p:cNvSpPr/>
            <p:nvPr/>
          </p:nvSpPr>
          <p:spPr>
            <a:xfrm>
              <a:off x="6458711" y="4829556"/>
              <a:ext cx="344805" cy="239395"/>
            </a:xfrm>
            <a:custGeom>
              <a:avLst/>
              <a:gdLst/>
              <a:ahLst/>
              <a:cxnLst/>
              <a:rect l="l" t="t" r="r" b="b"/>
              <a:pathLst>
                <a:path w="344804" h="239395">
                  <a:moveTo>
                    <a:pt x="0" y="239267"/>
                  </a:moveTo>
                  <a:lnTo>
                    <a:pt x="0" y="0"/>
                  </a:lnTo>
                  <a:lnTo>
                    <a:pt x="344424" y="0"/>
                  </a:lnTo>
                  <a:lnTo>
                    <a:pt x="344424" y="239267"/>
                  </a:lnTo>
                  <a:lnTo>
                    <a:pt x="0" y="239267"/>
                  </a:lnTo>
                  <a:close/>
                </a:path>
              </a:pathLst>
            </a:custGeom>
            <a:solidFill>
              <a:srgbClr val="74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7" name="object 1457"/>
            <p:cNvSpPr/>
            <p:nvPr/>
          </p:nvSpPr>
          <p:spPr>
            <a:xfrm>
              <a:off x="6455664" y="4834128"/>
              <a:ext cx="5080" cy="166370"/>
            </a:xfrm>
            <a:custGeom>
              <a:avLst/>
              <a:gdLst/>
              <a:ahLst/>
              <a:cxnLst/>
              <a:rect l="l" t="t" r="r" b="b"/>
              <a:pathLst>
                <a:path w="5079" h="166370">
                  <a:moveTo>
                    <a:pt x="4571" y="166116"/>
                  </a:moveTo>
                  <a:lnTo>
                    <a:pt x="0" y="166116"/>
                  </a:lnTo>
                  <a:lnTo>
                    <a:pt x="0" y="0"/>
                  </a:lnTo>
                  <a:lnTo>
                    <a:pt x="4571" y="0"/>
                  </a:lnTo>
                  <a:lnTo>
                    <a:pt x="4571" y="166116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8" name="object 1458"/>
            <p:cNvSpPr/>
            <p:nvPr/>
          </p:nvSpPr>
          <p:spPr>
            <a:xfrm>
              <a:off x="6455664" y="5006339"/>
              <a:ext cx="0" cy="66040"/>
            </a:xfrm>
            <a:custGeom>
              <a:avLst/>
              <a:gdLst/>
              <a:ahLst/>
              <a:cxnLst/>
              <a:rect l="l" t="t" r="r" b="b"/>
              <a:pathLst>
                <a:path h="66039">
                  <a:moveTo>
                    <a:pt x="0" y="65531"/>
                  </a:moveTo>
                  <a:lnTo>
                    <a:pt x="0" y="0"/>
                  </a:lnTo>
                  <a:lnTo>
                    <a:pt x="0" y="65531"/>
                  </a:lnTo>
                  <a:close/>
                </a:path>
              </a:pathLst>
            </a:custGeom>
            <a:solidFill>
              <a:srgbClr val="7546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9" name="object 1459"/>
            <p:cNvSpPr/>
            <p:nvPr/>
          </p:nvSpPr>
          <p:spPr>
            <a:xfrm>
              <a:off x="6455664" y="4998719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79">
                  <a:moveTo>
                    <a:pt x="0" y="4572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7E7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0" name="object 1460"/>
            <p:cNvSpPr/>
            <p:nvPr/>
          </p:nvSpPr>
          <p:spPr>
            <a:xfrm>
              <a:off x="6455664" y="5003292"/>
              <a:ext cx="5080" cy="60960"/>
            </a:xfrm>
            <a:custGeom>
              <a:avLst/>
              <a:gdLst/>
              <a:ahLst/>
              <a:cxnLst/>
              <a:rect l="l" t="t" r="r" b="b"/>
              <a:pathLst>
                <a:path w="5079" h="60960">
                  <a:moveTo>
                    <a:pt x="0" y="60959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60959"/>
                  </a:lnTo>
                  <a:lnTo>
                    <a:pt x="0" y="60959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1" name="object 1461"/>
            <p:cNvSpPr/>
            <p:nvPr/>
          </p:nvSpPr>
          <p:spPr>
            <a:xfrm>
              <a:off x="6455664" y="4826508"/>
              <a:ext cx="0" cy="7620"/>
            </a:xfrm>
            <a:custGeom>
              <a:avLst/>
              <a:gdLst/>
              <a:ahLst/>
              <a:cxnLst/>
              <a:rect l="l" t="t" r="r" b="b"/>
              <a:pathLst>
                <a:path h="7620">
                  <a:moveTo>
                    <a:pt x="0" y="7619"/>
                  </a:moveTo>
                  <a:lnTo>
                    <a:pt x="0" y="0"/>
                  </a:lnTo>
                  <a:lnTo>
                    <a:pt x="0" y="7619"/>
                  </a:lnTo>
                  <a:close/>
                </a:path>
              </a:pathLst>
            </a:custGeom>
            <a:solidFill>
              <a:srgbClr val="6767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2" name="object 1462"/>
            <p:cNvSpPr/>
            <p:nvPr/>
          </p:nvSpPr>
          <p:spPr>
            <a:xfrm>
              <a:off x="6455664" y="4826508"/>
              <a:ext cx="5080" cy="7620"/>
            </a:xfrm>
            <a:custGeom>
              <a:avLst/>
              <a:gdLst/>
              <a:ahLst/>
              <a:cxnLst/>
              <a:rect l="l" t="t" r="r" b="b"/>
              <a:pathLst>
                <a:path w="5079" h="7620">
                  <a:moveTo>
                    <a:pt x="0" y="7619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7619"/>
                  </a:lnTo>
                  <a:lnTo>
                    <a:pt x="0" y="7619"/>
                  </a:lnTo>
                  <a:close/>
                </a:path>
              </a:pathLst>
            </a:custGeom>
            <a:solidFill>
              <a:srgbClr val="7E7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3" name="object 1463"/>
            <p:cNvSpPr/>
            <p:nvPr/>
          </p:nvSpPr>
          <p:spPr>
            <a:xfrm>
              <a:off x="6458711" y="4826508"/>
              <a:ext cx="341630" cy="5080"/>
            </a:xfrm>
            <a:custGeom>
              <a:avLst/>
              <a:gdLst/>
              <a:ahLst/>
              <a:cxnLst/>
              <a:rect l="l" t="t" r="r" b="b"/>
              <a:pathLst>
                <a:path w="341629" h="5079">
                  <a:moveTo>
                    <a:pt x="0" y="4572"/>
                  </a:moveTo>
                  <a:lnTo>
                    <a:pt x="0" y="0"/>
                  </a:lnTo>
                  <a:lnTo>
                    <a:pt x="341376" y="0"/>
                  </a:lnTo>
                  <a:lnTo>
                    <a:pt x="341376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4" name="object 1464"/>
            <p:cNvSpPr/>
            <p:nvPr/>
          </p:nvSpPr>
          <p:spPr>
            <a:xfrm>
              <a:off x="6460744" y="4831079"/>
              <a:ext cx="337820" cy="233679"/>
            </a:xfrm>
            <a:custGeom>
              <a:avLst/>
              <a:gdLst/>
              <a:ahLst/>
              <a:cxnLst/>
              <a:rect l="l" t="t" r="r" b="b"/>
              <a:pathLst>
                <a:path w="337820" h="233679">
                  <a:moveTo>
                    <a:pt x="33782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233172"/>
                  </a:lnTo>
                  <a:lnTo>
                    <a:pt x="2540" y="233172"/>
                  </a:lnTo>
                  <a:lnTo>
                    <a:pt x="2540" y="3048"/>
                  </a:lnTo>
                  <a:lnTo>
                    <a:pt x="337820" y="3048"/>
                  </a:lnTo>
                  <a:lnTo>
                    <a:pt x="337820" y="0"/>
                  </a:lnTo>
                  <a:close/>
                </a:path>
              </a:pathLst>
            </a:custGeom>
            <a:solidFill>
              <a:srgbClr val="8069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5" name="object 1465"/>
            <p:cNvSpPr/>
            <p:nvPr/>
          </p:nvSpPr>
          <p:spPr>
            <a:xfrm>
              <a:off x="6801611" y="3643884"/>
              <a:ext cx="220979" cy="373380"/>
            </a:xfrm>
            <a:custGeom>
              <a:avLst/>
              <a:gdLst/>
              <a:ahLst/>
              <a:cxnLst/>
              <a:rect l="l" t="t" r="r" b="b"/>
              <a:pathLst>
                <a:path w="220979" h="373379">
                  <a:moveTo>
                    <a:pt x="0" y="373380"/>
                  </a:moveTo>
                  <a:lnTo>
                    <a:pt x="0" y="0"/>
                  </a:lnTo>
                  <a:lnTo>
                    <a:pt x="220980" y="0"/>
                  </a:lnTo>
                  <a:lnTo>
                    <a:pt x="220980" y="373380"/>
                  </a:lnTo>
                  <a:lnTo>
                    <a:pt x="0" y="373380"/>
                  </a:lnTo>
                  <a:close/>
                </a:path>
              </a:pathLst>
            </a:custGeom>
            <a:solidFill>
              <a:srgbClr val="74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66" name="object 146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98564" y="3640836"/>
              <a:ext cx="227076" cy="371855"/>
            </a:xfrm>
            <a:prstGeom prst="rect">
              <a:avLst/>
            </a:prstGeom>
          </p:spPr>
        </p:pic>
        <p:sp>
          <p:nvSpPr>
            <p:cNvPr id="1467" name="object 1467"/>
            <p:cNvSpPr/>
            <p:nvPr/>
          </p:nvSpPr>
          <p:spPr>
            <a:xfrm>
              <a:off x="6802119" y="3643884"/>
              <a:ext cx="3810" cy="368935"/>
            </a:xfrm>
            <a:custGeom>
              <a:avLst/>
              <a:gdLst/>
              <a:ahLst/>
              <a:cxnLst/>
              <a:rect l="l" t="t" r="r" b="b"/>
              <a:pathLst>
                <a:path w="3809" h="368935">
                  <a:moveTo>
                    <a:pt x="3809" y="0"/>
                  </a:moveTo>
                  <a:lnTo>
                    <a:pt x="3810" y="368808"/>
                  </a:lnTo>
                  <a:lnTo>
                    <a:pt x="0" y="368808"/>
                  </a:lnTo>
                  <a:lnTo>
                    <a:pt x="0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8069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8" name="object 1468"/>
            <p:cNvSpPr/>
            <p:nvPr/>
          </p:nvSpPr>
          <p:spPr>
            <a:xfrm>
              <a:off x="7021067" y="3643884"/>
              <a:ext cx="219710" cy="373380"/>
            </a:xfrm>
            <a:custGeom>
              <a:avLst/>
              <a:gdLst/>
              <a:ahLst/>
              <a:cxnLst/>
              <a:rect l="l" t="t" r="r" b="b"/>
              <a:pathLst>
                <a:path w="219709" h="373379">
                  <a:moveTo>
                    <a:pt x="0" y="373380"/>
                  </a:moveTo>
                  <a:lnTo>
                    <a:pt x="0" y="0"/>
                  </a:lnTo>
                  <a:lnTo>
                    <a:pt x="219456" y="0"/>
                  </a:lnTo>
                  <a:lnTo>
                    <a:pt x="219456" y="373380"/>
                  </a:lnTo>
                  <a:lnTo>
                    <a:pt x="0" y="373380"/>
                  </a:lnTo>
                  <a:close/>
                </a:path>
              </a:pathLst>
            </a:custGeom>
            <a:solidFill>
              <a:srgbClr val="74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9" name="object 1469"/>
            <p:cNvSpPr/>
            <p:nvPr/>
          </p:nvSpPr>
          <p:spPr>
            <a:xfrm>
              <a:off x="7024116" y="3640836"/>
              <a:ext cx="143510" cy="5080"/>
            </a:xfrm>
            <a:custGeom>
              <a:avLst/>
              <a:gdLst/>
              <a:ahLst/>
              <a:cxnLst/>
              <a:rect l="l" t="t" r="r" b="b"/>
              <a:pathLst>
                <a:path w="143509" h="5079">
                  <a:moveTo>
                    <a:pt x="0" y="4572"/>
                  </a:moveTo>
                  <a:lnTo>
                    <a:pt x="0" y="0"/>
                  </a:lnTo>
                  <a:lnTo>
                    <a:pt x="143256" y="0"/>
                  </a:lnTo>
                  <a:lnTo>
                    <a:pt x="143256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0" name="object 1470"/>
            <p:cNvSpPr/>
            <p:nvPr/>
          </p:nvSpPr>
          <p:spPr>
            <a:xfrm>
              <a:off x="7165847" y="3640836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79">
                  <a:moveTo>
                    <a:pt x="0" y="4572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A39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1" name="object 1471"/>
            <p:cNvSpPr/>
            <p:nvPr/>
          </p:nvSpPr>
          <p:spPr>
            <a:xfrm>
              <a:off x="7168895" y="3640836"/>
              <a:ext cx="74930" cy="3175"/>
            </a:xfrm>
            <a:custGeom>
              <a:avLst/>
              <a:gdLst/>
              <a:ahLst/>
              <a:cxnLst/>
              <a:rect l="l" t="t" r="r" b="b"/>
              <a:pathLst>
                <a:path w="74929" h="3175">
                  <a:moveTo>
                    <a:pt x="0" y="3048"/>
                  </a:moveTo>
                  <a:lnTo>
                    <a:pt x="0" y="0"/>
                  </a:lnTo>
                  <a:lnTo>
                    <a:pt x="74675" y="0"/>
                  </a:lnTo>
                  <a:lnTo>
                    <a:pt x="67055" y="0"/>
                  </a:lnTo>
                  <a:lnTo>
                    <a:pt x="67055" y="3048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2" name="object 1472"/>
            <p:cNvSpPr/>
            <p:nvPr/>
          </p:nvSpPr>
          <p:spPr>
            <a:xfrm>
              <a:off x="7018019" y="3640836"/>
              <a:ext cx="7620" cy="3175"/>
            </a:xfrm>
            <a:custGeom>
              <a:avLst/>
              <a:gdLst/>
              <a:ahLst/>
              <a:cxnLst/>
              <a:rect l="l" t="t" r="r" b="b"/>
              <a:pathLst>
                <a:path w="7620" h="3175">
                  <a:moveTo>
                    <a:pt x="7620" y="3048"/>
                  </a:moveTo>
                  <a:lnTo>
                    <a:pt x="0" y="3048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3048"/>
                  </a:lnTo>
                  <a:close/>
                </a:path>
              </a:pathLst>
            </a:custGeom>
            <a:solidFill>
              <a:srgbClr val="A39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3" name="object 1473"/>
            <p:cNvSpPr/>
            <p:nvPr/>
          </p:nvSpPr>
          <p:spPr>
            <a:xfrm>
              <a:off x="7018019" y="3643884"/>
              <a:ext cx="3175" cy="368935"/>
            </a:xfrm>
            <a:custGeom>
              <a:avLst/>
              <a:gdLst/>
              <a:ahLst/>
              <a:cxnLst/>
              <a:rect l="l" t="t" r="r" b="b"/>
              <a:pathLst>
                <a:path w="3175" h="368935">
                  <a:moveTo>
                    <a:pt x="0" y="368808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368808"/>
                  </a:lnTo>
                  <a:lnTo>
                    <a:pt x="0" y="368808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4" name="object 1474"/>
            <p:cNvSpPr/>
            <p:nvPr/>
          </p:nvSpPr>
          <p:spPr>
            <a:xfrm>
              <a:off x="7021309" y="3643883"/>
              <a:ext cx="214629" cy="368935"/>
            </a:xfrm>
            <a:custGeom>
              <a:avLst/>
              <a:gdLst/>
              <a:ahLst/>
              <a:cxnLst/>
              <a:rect l="l" t="t" r="r" b="b"/>
              <a:pathLst>
                <a:path w="214629" h="368935">
                  <a:moveTo>
                    <a:pt x="21463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368808"/>
                  </a:lnTo>
                  <a:lnTo>
                    <a:pt x="3810" y="368808"/>
                  </a:lnTo>
                  <a:lnTo>
                    <a:pt x="3810" y="4572"/>
                  </a:lnTo>
                  <a:lnTo>
                    <a:pt x="214630" y="4572"/>
                  </a:lnTo>
                  <a:lnTo>
                    <a:pt x="214630" y="0"/>
                  </a:lnTo>
                  <a:close/>
                </a:path>
              </a:pathLst>
            </a:custGeom>
            <a:solidFill>
              <a:srgbClr val="8069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5" name="object 1475"/>
            <p:cNvSpPr/>
            <p:nvPr/>
          </p:nvSpPr>
          <p:spPr>
            <a:xfrm>
              <a:off x="7239000" y="3643884"/>
              <a:ext cx="220979" cy="373380"/>
            </a:xfrm>
            <a:custGeom>
              <a:avLst/>
              <a:gdLst/>
              <a:ahLst/>
              <a:cxnLst/>
              <a:rect l="l" t="t" r="r" b="b"/>
              <a:pathLst>
                <a:path w="220979" h="373379">
                  <a:moveTo>
                    <a:pt x="0" y="373380"/>
                  </a:moveTo>
                  <a:lnTo>
                    <a:pt x="0" y="0"/>
                  </a:lnTo>
                  <a:lnTo>
                    <a:pt x="220980" y="0"/>
                  </a:lnTo>
                  <a:lnTo>
                    <a:pt x="220980" y="373380"/>
                  </a:lnTo>
                  <a:lnTo>
                    <a:pt x="0" y="373380"/>
                  </a:lnTo>
                  <a:close/>
                </a:path>
              </a:pathLst>
            </a:custGeom>
            <a:solidFill>
              <a:srgbClr val="74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6" name="object 1476"/>
            <p:cNvSpPr/>
            <p:nvPr/>
          </p:nvSpPr>
          <p:spPr>
            <a:xfrm>
              <a:off x="7243571" y="3640836"/>
              <a:ext cx="160020" cy="5080"/>
            </a:xfrm>
            <a:custGeom>
              <a:avLst/>
              <a:gdLst/>
              <a:ahLst/>
              <a:cxnLst/>
              <a:rect l="l" t="t" r="r" b="b"/>
              <a:pathLst>
                <a:path w="160020" h="5079">
                  <a:moveTo>
                    <a:pt x="0" y="4572"/>
                  </a:moveTo>
                  <a:lnTo>
                    <a:pt x="0" y="0"/>
                  </a:lnTo>
                  <a:lnTo>
                    <a:pt x="160019" y="0"/>
                  </a:lnTo>
                  <a:lnTo>
                    <a:pt x="160019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7" name="object 1477"/>
            <p:cNvSpPr/>
            <p:nvPr/>
          </p:nvSpPr>
          <p:spPr>
            <a:xfrm>
              <a:off x="7402067" y="3640836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79">
                  <a:moveTo>
                    <a:pt x="0" y="4572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A39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8" name="object 1478"/>
            <p:cNvSpPr/>
            <p:nvPr/>
          </p:nvSpPr>
          <p:spPr>
            <a:xfrm>
              <a:off x="7406640" y="3640836"/>
              <a:ext cx="56515" cy="3175"/>
            </a:xfrm>
            <a:custGeom>
              <a:avLst/>
              <a:gdLst/>
              <a:ahLst/>
              <a:cxnLst/>
              <a:rect l="l" t="t" r="r" b="b"/>
              <a:pathLst>
                <a:path w="56515" h="3175">
                  <a:moveTo>
                    <a:pt x="0" y="3048"/>
                  </a:moveTo>
                  <a:lnTo>
                    <a:pt x="0" y="0"/>
                  </a:lnTo>
                  <a:lnTo>
                    <a:pt x="56387" y="0"/>
                  </a:lnTo>
                  <a:lnTo>
                    <a:pt x="48767" y="0"/>
                  </a:lnTo>
                  <a:lnTo>
                    <a:pt x="48767" y="3048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9" name="object 1479"/>
            <p:cNvSpPr/>
            <p:nvPr/>
          </p:nvSpPr>
          <p:spPr>
            <a:xfrm>
              <a:off x="7235952" y="3640836"/>
              <a:ext cx="7620" cy="3175"/>
            </a:xfrm>
            <a:custGeom>
              <a:avLst/>
              <a:gdLst/>
              <a:ahLst/>
              <a:cxnLst/>
              <a:rect l="l" t="t" r="r" b="b"/>
              <a:pathLst>
                <a:path w="7620" h="3175">
                  <a:moveTo>
                    <a:pt x="7620" y="3048"/>
                  </a:moveTo>
                  <a:lnTo>
                    <a:pt x="0" y="3048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3048"/>
                  </a:lnTo>
                  <a:close/>
                </a:path>
              </a:pathLst>
            </a:custGeom>
            <a:solidFill>
              <a:srgbClr val="A39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0" name="object 1480"/>
            <p:cNvSpPr/>
            <p:nvPr/>
          </p:nvSpPr>
          <p:spPr>
            <a:xfrm>
              <a:off x="7235952" y="3643884"/>
              <a:ext cx="5080" cy="368935"/>
            </a:xfrm>
            <a:custGeom>
              <a:avLst/>
              <a:gdLst/>
              <a:ahLst/>
              <a:cxnLst/>
              <a:rect l="l" t="t" r="r" b="b"/>
              <a:pathLst>
                <a:path w="5079" h="368935">
                  <a:moveTo>
                    <a:pt x="0" y="368808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368808"/>
                  </a:lnTo>
                  <a:lnTo>
                    <a:pt x="0" y="368808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1" name="object 1481"/>
            <p:cNvSpPr/>
            <p:nvPr/>
          </p:nvSpPr>
          <p:spPr>
            <a:xfrm>
              <a:off x="7240778" y="3643883"/>
              <a:ext cx="214629" cy="368935"/>
            </a:xfrm>
            <a:custGeom>
              <a:avLst/>
              <a:gdLst/>
              <a:ahLst/>
              <a:cxnLst/>
              <a:rect l="l" t="t" r="r" b="b"/>
              <a:pathLst>
                <a:path w="214629" h="368935">
                  <a:moveTo>
                    <a:pt x="21463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368808"/>
                  </a:lnTo>
                  <a:lnTo>
                    <a:pt x="2540" y="368808"/>
                  </a:lnTo>
                  <a:lnTo>
                    <a:pt x="2540" y="4572"/>
                  </a:lnTo>
                  <a:lnTo>
                    <a:pt x="214630" y="4572"/>
                  </a:lnTo>
                  <a:lnTo>
                    <a:pt x="214630" y="0"/>
                  </a:lnTo>
                  <a:close/>
                </a:path>
              </a:pathLst>
            </a:custGeom>
            <a:solidFill>
              <a:srgbClr val="8069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2" name="object 1482"/>
            <p:cNvSpPr/>
            <p:nvPr/>
          </p:nvSpPr>
          <p:spPr>
            <a:xfrm>
              <a:off x="7458456" y="3643884"/>
              <a:ext cx="220979" cy="373380"/>
            </a:xfrm>
            <a:custGeom>
              <a:avLst/>
              <a:gdLst/>
              <a:ahLst/>
              <a:cxnLst/>
              <a:rect l="l" t="t" r="r" b="b"/>
              <a:pathLst>
                <a:path w="220979" h="373379">
                  <a:moveTo>
                    <a:pt x="0" y="373380"/>
                  </a:moveTo>
                  <a:lnTo>
                    <a:pt x="0" y="0"/>
                  </a:lnTo>
                  <a:lnTo>
                    <a:pt x="220979" y="0"/>
                  </a:lnTo>
                  <a:lnTo>
                    <a:pt x="220979" y="373380"/>
                  </a:lnTo>
                  <a:lnTo>
                    <a:pt x="0" y="373380"/>
                  </a:lnTo>
                  <a:close/>
                </a:path>
              </a:pathLst>
            </a:custGeom>
            <a:solidFill>
              <a:srgbClr val="74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3" name="object 1483"/>
            <p:cNvSpPr/>
            <p:nvPr/>
          </p:nvSpPr>
          <p:spPr>
            <a:xfrm>
              <a:off x="7461503" y="3640836"/>
              <a:ext cx="178435" cy="5080"/>
            </a:xfrm>
            <a:custGeom>
              <a:avLst/>
              <a:gdLst/>
              <a:ahLst/>
              <a:cxnLst/>
              <a:rect l="l" t="t" r="r" b="b"/>
              <a:pathLst>
                <a:path w="178434" h="5079">
                  <a:moveTo>
                    <a:pt x="0" y="4572"/>
                  </a:moveTo>
                  <a:lnTo>
                    <a:pt x="0" y="0"/>
                  </a:lnTo>
                  <a:lnTo>
                    <a:pt x="178308" y="0"/>
                  </a:lnTo>
                  <a:lnTo>
                    <a:pt x="178308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4" name="object 1484"/>
            <p:cNvSpPr/>
            <p:nvPr/>
          </p:nvSpPr>
          <p:spPr>
            <a:xfrm>
              <a:off x="7638288" y="3640836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79">
                  <a:moveTo>
                    <a:pt x="0" y="4572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A39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5" name="object 1485"/>
            <p:cNvSpPr/>
            <p:nvPr/>
          </p:nvSpPr>
          <p:spPr>
            <a:xfrm>
              <a:off x="7642859" y="3640836"/>
              <a:ext cx="40005" cy="3175"/>
            </a:xfrm>
            <a:custGeom>
              <a:avLst/>
              <a:gdLst/>
              <a:ahLst/>
              <a:cxnLst/>
              <a:rect l="l" t="t" r="r" b="b"/>
              <a:pathLst>
                <a:path w="40004" h="3175">
                  <a:moveTo>
                    <a:pt x="0" y="3048"/>
                  </a:moveTo>
                  <a:lnTo>
                    <a:pt x="0" y="0"/>
                  </a:lnTo>
                  <a:lnTo>
                    <a:pt x="39624" y="0"/>
                  </a:lnTo>
                  <a:lnTo>
                    <a:pt x="32004" y="0"/>
                  </a:lnTo>
                  <a:lnTo>
                    <a:pt x="32004" y="3048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6" name="object 1486"/>
            <p:cNvSpPr/>
            <p:nvPr/>
          </p:nvSpPr>
          <p:spPr>
            <a:xfrm>
              <a:off x="7455407" y="3640836"/>
              <a:ext cx="7620" cy="3175"/>
            </a:xfrm>
            <a:custGeom>
              <a:avLst/>
              <a:gdLst/>
              <a:ahLst/>
              <a:cxnLst/>
              <a:rect l="l" t="t" r="r" b="b"/>
              <a:pathLst>
                <a:path w="7620" h="3175">
                  <a:moveTo>
                    <a:pt x="7619" y="3048"/>
                  </a:moveTo>
                  <a:lnTo>
                    <a:pt x="0" y="3048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3048"/>
                  </a:lnTo>
                  <a:close/>
                </a:path>
              </a:pathLst>
            </a:custGeom>
            <a:solidFill>
              <a:srgbClr val="A39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7" name="object 1487"/>
            <p:cNvSpPr/>
            <p:nvPr/>
          </p:nvSpPr>
          <p:spPr>
            <a:xfrm>
              <a:off x="7455407" y="3643884"/>
              <a:ext cx="3175" cy="368935"/>
            </a:xfrm>
            <a:custGeom>
              <a:avLst/>
              <a:gdLst/>
              <a:ahLst/>
              <a:cxnLst/>
              <a:rect l="l" t="t" r="r" b="b"/>
              <a:pathLst>
                <a:path w="3175" h="368935">
                  <a:moveTo>
                    <a:pt x="0" y="368808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368808"/>
                  </a:lnTo>
                  <a:lnTo>
                    <a:pt x="0" y="368808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8" name="object 1488"/>
            <p:cNvSpPr/>
            <p:nvPr/>
          </p:nvSpPr>
          <p:spPr>
            <a:xfrm>
              <a:off x="7458951" y="3643883"/>
              <a:ext cx="215900" cy="368935"/>
            </a:xfrm>
            <a:custGeom>
              <a:avLst/>
              <a:gdLst/>
              <a:ahLst/>
              <a:cxnLst/>
              <a:rect l="l" t="t" r="r" b="b"/>
              <a:pathLst>
                <a:path w="215900" h="368935">
                  <a:moveTo>
                    <a:pt x="21590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368808"/>
                  </a:lnTo>
                  <a:lnTo>
                    <a:pt x="3810" y="368808"/>
                  </a:lnTo>
                  <a:lnTo>
                    <a:pt x="3810" y="4572"/>
                  </a:lnTo>
                  <a:lnTo>
                    <a:pt x="215900" y="4572"/>
                  </a:lnTo>
                  <a:lnTo>
                    <a:pt x="215900" y="0"/>
                  </a:lnTo>
                  <a:close/>
                </a:path>
              </a:pathLst>
            </a:custGeom>
            <a:solidFill>
              <a:srgbClr val="8069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9" name="object 1489"/>
            <p:cNvSpPr/>
            <p:nvPr/>
          </p:nvSpPr>
          <p:spPr>
            <a:xfrm>
              <a:off x="7677911" y="3643884"/>
              <a:ext cx="219710" cy="373380"/>
            </a:xfrm>
            <a:custGeom>
              <a:avLst/>
              <a:gdLst/>
              <a:ahLst/>
              <a:cxnLst/>
              <a:rect l="l" t="t" r="r" b="b"/>
              <a:pathLst>
                <a:path w="219709" h="373379">
                  <a:moveTo>
                    <a:pt x="0" y="373380"/>
                  </a:moveTo>
                  <a:lnTo>
                    <a:pt x="0" y="0"/>
                  </a:lnTo>
                  <a:lnTo>
                    <a:pt x="219455" y="0"/>
                  </a:lnTo>
                  <a:lnTo>
                    <a:pt x="219455" y="373380"/>
                  </a:lnTo>
                  <a:lnTo>
                    <a:pt x="0" y="373380"/>
                  </a:lnTo>
                  <a:close/>
                </a:path>
              </a:pathLst>
            </a:custGeom>
            <a:solidFill>
              <a:srgbClr val="74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0" name="object 1490"/>
            <p:cNvSpPr/>
            <p:nvPr/>
          </p:nvSpPr>
          <p:spPr>
            <a:xfrm>
              <a:off x="7680959" y="3640836"/>
              <a:ext cx="195580" cy="5080"/>
            </a:xfrm>
            <a:custGeom>
              <a:avLst/>
              <a:gdLst/>
              <a:ahLst/>
              <a:cxnLst/>
              <a:rect l="l" t="t" r="r" b="b"/>
              <a:pathLst>
                <a:path w="195579" h="5079">
                  <a:moveTo>
                    <a:pt x="0" y="4572"/>
                  </a:moveTo>
                  <a:lnTo>
                    <a:pt x="0" y="0"/>
                  </a:lnTo>
                  <a:lnTo>
                    <a:pt x="195072" y="0"/>
                  </a:lnTo>
                  <a:lnTo>
                    <a:pt x="195072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1" name="object 1491"/>
            <p:cNvSpPr/>
            <p:nvPr/>
          </p:nvSpPr>
          <p:spPr>
            <a:xfrm>
              <a:off x="7874507" y="3640836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2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A39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2" name="object 1492"/>
            <p:cNvSpPr/>
            <p:nvPr/>
          </p:nvSpPr>
          <p:spPr>
            <a:xfrm>
              <a:off x="7879080" y="3640836"/>
              <a:ext cx="21590" cy="3175"/>
            </a:xfrm>
            <a:custGeom>
              <a:avLst/>
              <a:gdLst/>
              <a:ahLst/>
              <a:cxnLst/>
              <a:rect l="l" t="t" r="r" b="b"/>
              <a:pathLst>
                <a:path w="21590" h="3175">
                  <a:moveTo>
                    <a:pt x="0" y="3048"/>
                  </a:moveTo>
                  <a:lnTo>
                    <a:pt x="0" y="0"/>
                  </a:lnTo>
                  <a:lnTo>
                    <a:pt x="21336" y="0"/>
                  </a:lnTo>
                  <a:lnTo>
                    <a:pt x="13716" y="0"/>
                  </a:lnTo>
                  <a:lnTo>
                    <a:pt x="13716" y="3048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3" name="object 1493"/>
            <p:cNvSpPr/>
            <p:nvPr/>
          </p:nvSpPr>
          <p:spPr>
            <a:xfrm>
              <a:off x="7674864" y="3640836"/>
              <a:ext cx="7620" cy="3175"/>
            </a:xfrm>
            <a:custGeom>
              <a:avLst/>
              <a:gdLst/>
              <a:ahLst/>
              <a:cxnLst/>
              <a:rect l="l" t="t" r="r" b="b"/>
              <a:pathLst>
                <a:path w="7620" h="3175">
                  <a:moveTo>
                    <a:pt x="7620" y="3048"/>
                  </a:moveTo>
                  <a:lnTo>
                    <a:pt x="0" y="3048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3048"/>
                  </a:lnTo>
                  <a:close/>
                </a:path>
              </a:pathLst>
            </a:custGeom>
            <a:solidFill>
              <a:srgbClr val="A39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4" name="object 1494"/>
            <p:cNvSpPr/>
            <p:nvPr/>
          </p:nvSpPr>
          <p:spPr>
            <a:xfrm>
              <a:off x="7674864" y="3643884"/>
              <a:ext cx="3175" cy="368935"/>
            </a:xfrm>
            <a:custGeom>
              <a:avLst/>
              <a:gdLst/>
              <a:ahLst/>
              <a:cxnLst/>
              <a:rect l="l" t="t" r="r" b="b"/>
              <a:pathLst>
                <a:path w="3175" h="368935">
                  <a:moveTo>
                    <a:pt x="0" y="368808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368808"/>
                  </a:lnTo>
                  <a:lnTo>
                    <a:pt x="0" y="368808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5" name="object 1495"/>
            <p:cNvSpPr/>
            <p:nvPr/>
          </p:nvSpPr>
          <p:spPr>
            <a:xfrm>
              <a:off x="7678153" y="3643883"/>
              <a:ext cx="214629" cy="368935"/>
            </a:xfrm>
            <a:custGeom>
              <a:avLst/>
              <a:gdLst/>
              <a:ahLst/>
              <a:cxnLst/>
              <a:rect l="l" t="t" r="r" b="b"/>
              <a:pathLst>
                <a:path w="214629" h="368935">
                  <a:moveTo>
                    <a:pt x="21463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368808"/>
                  </a:lnTo>
                  <a:lnTo>
                    <a:pt x="3810" y="368808"/>
                  </a:lnTo>
                  <a:lnTo>
                    <a:pt x="3810" y="4572"/>
                  </a:lnTo>
                  <a:lnTo>
                    <a:pt x="214630" y="4572"/>
                  </a:lnTo>
                  <a:lnTo>
                    <a:pt x="214630" y="0"/>
                  </a:lnTo>
                  <a:close/>
                </a:path>
              </a:pathLst>
            </a:custGeom>
            <a:solidFill>
              <a:srgbClr val="8069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6" name="object 1496"/>
            <p:cNvSpPr/>
            <p:nvPr/>
          </p:nvSpPr>
          <p:spPr>
            <a:xfrm>
              <a:off x="7895844" y="3643884"/>
              <a:ext cx="220979" cy="373380"/>
            </a:xfrm>
            <a:custGeom>
              <a:avLst/>
              <a:gdLst/>
              <a:ahLst/>
              <a:cxnLst/>
              <a:rect l="l" t="t" r="r" b="b"/>
              <a:pathLst>
                <a:path w="220979" h="373379">
                  <a:moveTo>
                    <a:pt x="0" y="373380"/>
                  </a:moveTo>
                  <a:lnTo>
                    <a:pt x="0" y="0"/>
                  </a:lnTo>
                  <a:lnTo>
                    <a:pt x="220979" y="0"/>
                  </a:lnTo>
                  <a:lnTo>
                    <a:pt x="220979" y="373380"/>
                  </a:lnTo>
                  <a:lnTo>
                    <a:pt x="0" y="373380"/>
                  </a:lnTo>
                  <a:close/>
                </a:path>
              </a:pathLst>
            </a:custGeom>
            <a:solidFill>
              <a:srgbClr val="74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7" name="object 1497"/>
            <p:cNvSpPr/>
            <p:nvPr/>
          </p:nvSpPr>
          <p:spPr>
            <a:xfrm>
              <a:off x="7900416" y="3640836"/>
              <a:ext cx="216535" cy="5080"/>
            </a:xfrm>
            <a:custGeom>
              <a:avLst/>
              <a:gdLst/>
              <a:ahLst/>
              <a:cxnLst/>
              <a:rect l="l" t="t" r="r" b="b"/>
              <a:pathLst>
                <a:path w="216534" h="5079">
                  <a:moveTo>
                    <a:pt x="0" y="4572"/>
                  </a:moveTo>
                  <a:lnTo>
                    <a:pt x="0" y="0"/>
                  </a:lnTo>
                  <a:lnTo>
                    <a:pt x="216408" y="0"/>
                  </a:lnTo>
                  <a:lnTo>
                    <a:pt x="216408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8" name="object 1498"/>
            <p:cNvSpPr/>
            <p:nvPr/>
          </p:nvSpPr>
          <p:spPr>
            <a:xfrm>
              <a:off x="7892795" y="3640836"/>
              <a:ext cx="7620" cy="3175"/>
            </a:xfrm>
            <a:custGeom>
              <a:avLst/>
              <a:gdLst/>
              <a:ahLst/>
              <a:cxnLst/>
              <a:rect l="l" t="t" r="r" b="b"/>
              <a:pathLst>
                <a:path w="7620" h="3175">
                  <a:moveTo>
                    <a:pt x="7620" y="3048"/>
                  </a:moveTo>
                  <a:lnTo>
                    <a:pt x="0" y="3048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3048"/>
                  </a:lnTo>
                  <a:close/>
                </a:path>
              </a:pathLst>
            </a:custGeom>
            <a:solidFill>
              <a:srgbClr val="A39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9" name="object 1499"/>
            <p:cNvSpPr/>
            <p:nvPr/>
          </p:nvSpPr>
          <p:spPr>
            <a:xfrm>
              <a:off x="7892795" y="3643884"/>
              <a:ext cx="5080" cy="368935"/>
            </a:xfrm>
            <a:custGeom>
              <a:avLst/>
              <a:gdLst/>
              <a:ahLst/>
              <a:cxnLst/>
              <a:rect l="l" t="t" r="r" b="b"/>
              <a:pathLst>
                <a:path w="5079" h="368935">
                  <a:moveTo>
                    <a:pt x="0" y="368808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368808"/>
                  </a:lnTo>
                  <a:lnTo>
                    <a:pt x="0" y="368808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0" name="object 1500"/>
            <p:cNvSpPr/>
            <p:nvPr/>
          </p:nvSpPr>
          <p:spPr>
            <a:xfrm>
              <a:off x="7896860" y="3643883"/>
              <a:ext cx="218440" cy="368935"/>
            </a:xfrm>
            <a:custGeom>
              <a:avLst/>
              <a:gdLst/>
              <a:ahLst/>
              <a:cxnLst/>
              <a:rect l="l" t="t" r="r" b="b"/>
              <a:pathLst>
                <a:path w="218440" h="368935">
                  <a:moveTo>
                    <a:pt x="218440" y="0"/>
                  </a:moveTo>
                  <a:lnTo>
                    <a:pt x="215900" y="0"/>
                  </a:lnTo>
                  <a:lnTo>
                    <a:pt x="3810" y="0"/>
                  </a:lnTo>
                  <a:lnTo>
                    <a:pt x="0" y="0"/>
                  </a:lnTo>
                  <a:lnTo>
                    <a:pt x="0" y="368808"/>
                  </a:lnTo>
                  <a:lnTo>
                    <a:pt x="3810" y="368808"/>
                  </a:lnTo>
                  <a:lnTo>
                    <a:pt x="3810" y="4572"/>
                  </a:lnTo>
                  <a:lnTo>
                    <a:pt x="215900" y="4572"/>
                  </a:lnTo>
                  <a:lnTo>
                    <a:pt x="215900" y="368808"/>
                  </a:lnTo>
                  <a:lnTo>
                    <a:pt x="218440" y="368808"/>
                  </a:lnTo>
                  <a:lnTo>
                    <a:pt x="218440" y="0"/>
                  </a:lnTo>
                  <a:close/>
                </a:path>
              </a:pathLst>
            </a:custGeom>
            <a:solidFill>
              <a:srgbClr val="8069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1" name="object 1501"/>
            <p:cNvSpPr/>
            <p:nvPr/>
          </p:nvSpPr>
          <p:spPr>
            <a:xfrm>
              <a:off x="6801611" y="4015740"/>
              <a:ext cx="388620" cy="212090"/>
            </a:xfrm>
            <a:custGeom>
              <a:avLst/>
              <a:gdLst/>
              <a:ahLst/>
              <a:cxnLst/>
              <a:rect l="l" t="t" r="r" b="b"/>
              <a:pathLst>
                <a:path w="388620" h="212089">
                  <a:moveTo>
                    <a:pt x="0" y="211835"/>
                  </a:moveTo>
                  <a:lnTo>
                    <a:pt x="0" y="0"/>
                  </a:lnTo>
                  <a:lnTo>
                    <a:pt x="388620" y="0"/>
                  </a:lnTo>
                  <a:lnTo>
                    <a:pt x="388620" y="211835"/>
                  </a:lnTo>
                  <a:lnTo>
                    <a:pt x="0" y="211835"/>
                  </a:lnTo>
                  <a:close/>
                </a:path>
              </a:pathLst>
            </a:custGeom>
            <a:solidFill>
              <a:srgbClr val="74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02" name="object 150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98564" y="4011168"/>
              <a:ext cx="393445" cy="211836"/>
            </a:xfrm>
            <a:prstGeom prst="rect">
              <a:avLst/>
            </a:prstGeom>
          </p:spPr>
        </p:pic>
        <p:sp>
          <p:nvSpPr>
            <p:cNvPr id="1503" name="object 1503"/>
            <p:cNvSpPr/>
            <p:nvPr/>
          </p:nvSpPr>
          <p:spPr>
            <a:xfrm>
              <a:off x="6802107" y="4015739"/>
              <a:ext cx="383540" cy="207645"/>
            </a:xfrm>
            <a:custGeom>
              <a:avLst/>
              <a:gdLst/>
              <a:ahLst/>
              <a:cxnLst/>
              <a:rect l="l" t="t" r="r" b="b"/>
              <a:pathLst>
                <a:path w="383540" h="207645">
                  <a:moveTo>
                    <a:pt x="38354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207264"/>
                  </a:lnTo>
                  <a:lnTo>
                    <a:pt x="3810" y="207264"/>
                  </a:lnTo>
                  <a:lnTo>
                    <a:pt x="3810" y="4572"/>
                  </a:lnTo>
                  <a:lnTo>
                    <a:pt x="383540" y="4572"/>
                  </a:lnTo>
                  <a:lnTo>
                    <a:pt x="383540" y="0"/>
                  </a:lnTo>
                  <a:close/>
                </a:path>
              </a:pathLst>
            </a:custGeom>
            <a:solidFill>
              <a:srgbClr val="8069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4" name="object 1504"/>
            <p:cNvSpPr/>
            <p:nvPr/>
          </p:nvSpPr>
          <p:spPr>
            <a:xfrm>
              <a:off x="6801611" y="4226052"/>
              <a:ext cx="388620" cy="212090"/>
            </a:xfrm>
            <a:custGeom>
              <a:avLst/>
              <a:gdLst/>
              <a:ahLst/>
              <a:cxnLst/>
              <a:rect l="l" t="t" r="r" b="b"/>
              <a:pathLst>
                <a:path w="388620" h="212089">
                  <a:moveTo>
                    <a:pt x="0" y="211836"/>
                  </a:moveTo>
                  <a:lnTo>
                    <a:pt x="0" y="0"/>
                  </a:lnTo>
                  <a:lnTo>
                    <a:pt x="388620" y="0"/>
                  </a:lnTo>
                  <a:lnTo>
                    <a:pt x="388620" y="211836"/>
                  </a:lnTo>
                  <a:lnTo>
                    <a:pt x="0" y="211836"/>
                  </a:lnTo>
                  <a:close/>
                </a:path>
              </a:pathLst>
            </a:custGeom>
            <a:solidFill>
              <a:srgbClr val="74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5" name="object 1505"/>
            <p:cNvSpPr/>
            <p:nvPr/>
          </p:nvSpPr>
          <p:spPr>
            <a:xfrm>
              <a:off x="6798564" y="4229100"/>
              <a:ext cx="5080" cy="125095"/>
            </a:xfrm>
            <a:custGeom>
              <a:avLst/>
              <a:gdLst/>
              <a:ahLst/>
              <a:cxnLst/>
              <a:rect l="l" t="t" r="r" b="b"/>
              <a:pathLst>
                <a:path w="5079" h="125095">
                  <a:moveTo>
                    <a:pt x="0" y="124967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124967"/>
                  </a:lnTo>
                  <a:lnTo>
                    <a:pt x="0" y="124967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6" name="object 1506"/>
            <p:cNvSpPr/>
            <p:nvPr/>
          </p:nvSpPr>
          <p:spPr>
            <a:xfrm>
              <a:off x="6798564" y="4352543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79">
                  <a:moveTo>
                    <a:pt x="0" y="4572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A39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7" name="object 1507"/>
            <p:cNvSpPr/>
            <p:nvPr/>
          </p:nvSpPr>
          <p:spPr>
            <a:xfrm>
              <a:off x="6798564" y="4357115"/>
              <a:ext cx="3175" cy="76200"/>
            </a:xfrm>
            <a:custGeom>
              <a:avLst/>
              <a:gdLst/>
              <a:ahLst/>
              <a:cxnLst/>
              <a:rect l="l" t="t" r="r" b="b"/>
              <a:pathLst>
                <a:path w="3175" h="76200">
                  <a:moveTo>
                    <a:pt x="0" y="76200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8" name="object 1508"/>
            <p:cNvSpPr/>
            <p:nvPr/>
          </p:nvSpPr>
          <p:spPr>
            <a:xfrm>
              <a:off x="6798564" y="4223003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0" y="7620"/>
                  </a:moveTo>
                  <a:lnTo>
                    <a:pt x="0" y="0"/>
                  </a:lnTo>
                  <a:lnTo>
                    <a:pt x="3047" y="0"/>
                  </a:lnTo>
                  <a:lnTo>
                    <a:pt x="3047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A39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9" name="object 1509"/>
            <p:cNvSpPr/>
            <p:nvPr/>
          </p:nvSpPr>
          <p:spPr>
            <a:xfrm>
              <a:off x="6801611" y="4223003"/>
              <a:ext cx="384175" cy="3175"/>
            </a:xfrm>
            <a:custGeom>
              <a:avLst/>
              <a:gdLst/>
              <a:ahLst/>
              <a:cxnLst/>
              <a:rect l="l" t="t" r="r" b="b"/>
              <a:pathLst>
                <a:path w="384175" h="3175">
                  <a:moveTo>
                    <a:pt x="0" y="3048"/>
                  </a:moveTo>
                  <a:lnTo>
                    <a:pt x="0" y="0"/>
                  </a:lnTo>
                  <a:lnTo>
                    <a:pt x="384048" y="0"/>
                  </a:lnTo>
                  <a:lnTo>
                    <a:pt x="384048" y="3048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0" name="object 1510"/>
            <p:cNvSpPr/>
            <p:nvPr/>
          </p:nvSpPr>
          <p:spPr>
            <a:xfrm>
              <a:off x="6802107" y="4226064"/>
              <a:ext cx="383540" cy="207645"/>
            </a:xfrm>
            <a:custGeom>
              <a:avLst/>
              <a:gdLst/>
              <a:ahLst/>
              <a:cxnLst/>
              <a:rect l="l" t="t" r="r" b="b"/>
              <a:pathLst>
                <a:path w="383540" h="207645">
                  <a:moveTo>
                    <a:pt x="38354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207264"/>
                  </a:lnTo>
                  <a:lnTo>
                    <a:pt x="3810" y="207264"/>
                  </a:lnTo>
                  <a:lnTo>
                    <a:pt x="3810" y="4572"/>
                  </a:lnTo>
                  <a:lnTo>
                    <a:pt x="383540" y="4572"/>
                  </a:lnTo>
                  <a:lnTo>
                    <a:pt x="383540" y="0"/>
                  </a:lnTo>
                  <a:close/>
                </a:path>
              </a:pathLst>
            </a:custGeom>
            <a:solidFill>
              <a:srgbClr val="8069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1" name="object 1511"/>
            <p:cNvSpPr/>
            <p:nvPr/>
          </p:nvSpPr>
          <p:spPr>
            <a:xfrm>
              <a:off x="6801611" y="4436364"/>
              <a:ext cx="388620" cy="212090"/>
            </a:xfrm>
            <a:custGeom>
              <a:avLst/>
              <a:gdLst/>
              <a:ahLst/>
              <a:cxnLst/>
              <a:rect l="l" t="t" r="r" b="b"/>
              <a:pathLst>
                <a:path w="388620" h="212089">
                  <a:moveTo>
                    <a:pt x="0" y="211835"/>
                  </a:moveTo>
                  <a:lnTo>
                    <a:pt x="0" y="0"/>
                  </a:lnTo>
                  <a:lnTo>
                    <a:pt x="388620" y="0"/>
                  </a:lnTo>
                  <a:lnTo>
                    <a:pt x="388620" y="211835"/>
                  </a:lnTo>
                  <a:lnTo>
                    <a:pt x="0" y="211835"/>
                  </a:lnTo>
                  <a:close/>
                </a:path>
              </a:pathLst>
            </a:custGeom>
            <a:solidFill>
              <a:srgbClr val="74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2" name="object 1512"/>
            <p:cNvSpPr/>
            <p:nvPr/>
          </p:nvSpPr>
          <p:spPr>
            <a:xfrm>
              <a:off x="6798564" y="4439411"/>
              <a:ext cx="5080" cy="151130"/>
            </a:xfrm>
            <a:custGeom>
              <a:avLst/>
              <a:gdLst/>
              <a:ahLst/>
              <a:cxnLst/>
              <a:rect l="l" t="t" r="r" b="b"/>
              <a:pathLst>
                <a:path w="5079" h="151129">
                  <a:moveTo>
                    <a:pt x="0" y="150876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150876"/>
                  </a:lnTo>
                  <a:lnTo>
                    <a:pt x="0" y="150876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3" name="object 1513"/>
            <p:cNvSpPr/>
            <p:nvPr/>
          </p:nvSpPr>
          <p:spPr>
            <a:xfrm>
              <a:off x="6798564" y="4588763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0" y="6095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A39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4" name="object 1514"/>
            <p:cNvSpPr/>
            <p:nvPr/>
          </p:nvSpPr>
          <p:spPr>
            <a:xfrm>
              <a:off x="6798564" y="4593336"/>
              <a:ext cx="3175" cy="50800"/>
            </a:xfrm>
            <a:custGeom>
              <a:avLst/>
              <a:gdLst/>
              <a:ahLst/>
              <a:cxnLst/>
              <a:rect l="l" t="t" r="r" b="b"/>
              <a:pathLst>
                <a:path w="3175" h="50800">
                  <a:moveTo>
                    <a:pt x="0" y="50292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50292"/>
                  </a:lnTo>
                  <a:lnTo>
                    <a:pt x="0" y="50292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5" name="object 1515"/>
            <p:cNvSpPr/>
            <p:nvPr/>
          </p:nvSpPr>
          <p:spPr>
            <a:xfrm>
              <a:off x="6798564" y="4433316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0" y="7619"/>
                  </a:moveTo>
                  <a:lnTo>
                    <a:pt x="0" y="0"/>
                  </a:lnTo>
                  <a:lnTo>
                    <a:pt x="3047" y="0"/>
                  </a:lnTo>
                  <a:lnTo>
                    <a:pt x="3047" y="7619"/>
                  </a:lnTo>
                  <a:lnTo>
                    <a:pt x="0" y="7619"/>
                  </a:lnTo>
                  <a:close/>
                </a:path>
              </a:pathLst>
            </a:custGeom>
            <a:solidFill>
              <a:srgbClr val="A39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6" name="object 1516"/>
            <p:cNvSpPr/>
            <p:nvPr/>
          </p:nvSpPr>
          <p:spPr>
            <a:xfrm>
              <a:off x="6801611" y="4431791"/>
              <a:ext cx="384175" cy="6350"/>
            </a:xfrm>
            <a:custGeom>
              <a:avLst/>
              <a:gdLst/>
              <a:ahLst/>
              <a:cxnLst/>
              <a:rect l="l" t="t" r="r" b="b"/>
              <a:pathLst>
                <a:path w="384175" h="6350">
                  <a:moveTo>
                    <a:pt x="0" y="6096"/>
                  </a:moveTo>
                  <a:lnTo>
                    <a:pt x="0" y="0"/>
                  </a:lnTo>
                  <a:lnTo>
                    <a:pt x="384048" y="0"/>
                  </a:lnTo>
                  <a:lnTo>
                    <a:pt x="384048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7" name="object 1517"/>
            <p:cNvSpPr/>
            <p:nvPr/>
          </p:nvSpPr>
          <p:spPr>
            <a:xfrm>
              <a:off x="6802107" y="4436363"/>
              <a:ext cx="383540" cy="207645"/>
            </a:xfrm>
            <a:custGeom>
              <a:avLst/>
              <a:gdLst/>
              <a:ahLst/>
              <a:cxnLst/>
              <a:rect l="l" t="t" r="r" b="b"/>
              <a:pathLst>
                <a:path w="383540" h="207645">
                  <a:moveTo>
                    <a:pt x="38354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207264"/>
                  </a:lnTo>
                  <a:lnTo>
                    <a:pt x="3810" y="207264"/>
                  </a:lnTo>
                  <a:lnTo>
                    <a:pt x="3810" y="4572"/>
                  </a:lnTo>
                  <a:lnTo>
                    <a:pt x="383540" y="4572"/>
                  </a:lnTo>
                  <a:lnTo>
                    <a:pt x="383540" y="0"/>
                  </a:lnTo>
                  <a:close/>
                </a:path>
              </a:pathLst>
            </a:custGeom>
            <a:solidFill>
              <a:srgbClr val="8069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8" name="object 1518"/>
            <p:cNvSpPr/>
            <p:nvPr/>
          </p:nvSpPr>
          <p:spPr>
            <a:xfrm>
              <a:off x="6801611" y="4646675"/>
              <a:ext cx="388620" cy="212090"/>
            </a:xfrm>
            <a:custGeom>
              <a:avLst/>
              <a:gdLst/>
              <a:ahLst/>
              <a:cxnLst/>
              <a:rect l="l" t="t" r="r" b="b"/>
              <a:pathLst>
                <a:path w="388620" h="212089">
                  <a:moveTo>
                    <a:pt x="0" y="211835"/>
                  </a:moveTo>
                  <a:lnTo>
                    <a:pt x="0" y="0"/>
                  </a:lnTo>
                  <a:lnTo>
                    <a:pt x="388620" y="0"/>
                  </a:lnTo>
                  <a:lnTo>
                    <a:pt x="388620" y="211835"/>
                  </a:lnTo>
                  <a:lnTo>
                    <a:pt x="0" y="211835"/>
                  </a:lnTo>
                  <a:close/>
                </a:path>
              </a:pathLst>
            </a:custGeom>
            <a:solidFill>
              <a:srgbClr val="74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9" name="object 1519"/>
            <p:cNvSpPr/>
            <p:nvPr/>
          </p:nvSpPr>
          <p:spPr>
            <a:xfrm>
              <a:off x="6798564" y="4649724"/>
              <a:ext cx="5080" cy="178435"/>
            </a:xfrm>
            <a:custGeom>
              <a:avLst/>
              <a:gdLst/>
              <a:ahLst/>
              <a:cxnLst/>
              <a:rect l="l" t="t" r="r" b="b"/>
              <a:pathLst>
                <a:path w="5079" h="178435">
                  <a:moveTo>
                    <a:pt x="0" y="178308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178308"/>
                  </a:lnTo>
                  <a:lnTo>
                    <a:pt x="0" y="178308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0" name="object 1520"/>
            <p:cNvSpPr/>
            <p:nvPr/>
          </p:nvSpPr>
          <p:spPr>
            <a:xfrm>
              <a:off x="6798564" y="4826508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79">
                  <a:moveTo>
                    <a:pt x="0" y="4572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A39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1" name="object 1521"/>
            <p:cNvSpPr/>
            <p:nvPr/>
          </p:nvSpPr>
          <p:spPr>
            <a:xfrm>
              <a:off x="6798564" y="4831079"/>
              <a:ext cx="3175" cy="22860"/>
            </a:xfrm>
            <a:custGeom>
              <a:avLst/>
              <a:gdLst/>
              <a:ahLst/>
              <a:cxnLst/>
              <a:rect l="l" t="t" r="r" b="b"/>
              <a:pathLst>
                <a:path w="3175" h="22860">
                  <a:moveTo>
                    <a:pt x="0" y="22860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2" name="object 1522"/>
            <p:cNvSpPr/>
            <p:nvPr/>
          </p:nvSpPr>
          <p:spPr>
            <a:xfrm>
              <a:off x="6798564" y="4643628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0" y="7620"/>
                  </a:moveTo>
                  <a:lnTo>
                    <a:pt x="0" y="0"/>
                  </a:lnTo>
                  <a:lnTo>
                    <a:pt x="3047" y="0"/>
                  </a:lnTo>
                  <a:lnTo>
                    <a:pt x="3047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A39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3" name="object 1523"/>
            <p:cNvSpPr/>
            <p:nvPr/>
          </p:nvSpPr>
          <p:spPr>
            <a:xfrm>
              <a:off x="6801611" y="4642103"/>
              <a:ext cx="384175" cy="6350"/>
            </a:xfrm>
            <a:custGeom>
              <a:avLst/>
              <a:gdLst/>
              <a:ahLst/>
              <a:cxnLst/>
              <a:rect l="l" t="t" r="r" b="b"/>
              <a:pathLst>
                <a:path w="384175" h="6350">
                  <a:moveTo>
                    <a:pt x="0" y="6096"/>
                  </a:moveTo>
                  <a:lnTo>
                    <a:pt x="0" y="0"/>
                  </a:lnTo>
                  <a:lnTo>
                    <a:pt x="384048" y="0"/>
                  </a:lnTo>
                  <a:lnTo>
                    <a:pt x="384048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4" name="object 1524"/>
            <p:cNvSpPr/>
            <p:nvPr/>
          </p:nvSpPr>
          <p:spPr>
            <a:xfrm>
              <a:off x="6802107" y="4646688"/>
              <a:ext cx="383540" cy="207645"/>
            </a:xfrm>
            <a:custGeom>
              <a:avLst/>
              <a:gdLst/>
              <a:ahLst/>
              <a:cxnLst/>
              <a:rect l="l" t="t" r="r" b="b"/>
              <a:pathLst>
                <a:path w="383540" h="207645">
                  <a:moveTo>
                    <a:pt x="38354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207264"/>
                  </a:lnTo>
                  <a:lnTo>
                    <a:pt x="3810" y="207264"/>
                  </a:lnTo>
                  <a:lnTo>
                    <a:pt x="3810" y="4572"/>
                  </a:lnTo>
                  <a:lnTo>
                    <a:pt x="383540" y="4572"/>
                  </a:lnTo>
                  <a:lnTo>
                    <a:pt x="383540" y="0"/>
                  </a:lnTo>
                  <a:close/>
                </a:path>
              </a:pathLst>
            </a:custGeom>
            <a:solidFill>
              <a:srgbClr val="8069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5" name="object 1525"/>
            <p:cNvSpPr/>
            <p:nvPr/>
          </p:nvSpPr>
          <p:spPr>
            <a:xfrm>
              <a:off x="6801611" y="4856988"/>
              <a:ext cx="388620" cy="212090"/>
            </a:xfrm>
            <a:custGeom>
              <a:avLst/>
              <a:gdLst/>
              <a:ahLst/>
              <a:cxnLst/>
              <a:rect l="l" t="t" r="r" b="b"/>
              <a:pathLst>
                <a:path w="388620" h="212089">
                  <a:moveTo>
                    <a:pt x="0" y="211835"/>
                  </a:moveTo>
                  <a:lnTo>
                    <a:pt x="0" y="0"/>
                  </a:lnTo>
                  <a:lnTo>
                    <a:pt x="388620" y="0"/>
                  </a:lnTo>
                  <a:lnTo>
                    <a:pt x="388620" y="211835"/>
                  </a:lnTo>
                  <a:lnTo>
                    <a:pt x="0" y="211835"/>
                  </a:lnTo>
                  <a:close/>
                </a:path>
              </a:pathLst>
            </a:custGeom>
            <a:solidFill>
              <a:srgbClr val="74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6" name="object 1526"/>
            <p:cNvSpPr/>
            <p:nvPr/>
          </p:nvSpPr>
          <p:spPr>
            <a:xfrm>
              <a:off x="6798564" y="4860035"/>
              <a:ext cx="5080" cy="205740"/>
            </a:xfrm>
            <a:custGeom>
              <a:avLst/>
              <a:gdLst/>
              <a:ahLst/>
              <a:cxnLst/>
              <a:rect l="l" t="t" r="r" b="b"/>
              <a:pathLst>
                <a:path w="5079" h="205739">
                  <a:moveTo>
                    <a:pt x="0" y="205740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205740"/>
                  </a:lnTo>
                  <a:lnTo>
                    <a:pt x="0" y="205740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7" name="object 1527"/>
            <p:cNvSpPr/>
            <p:nvPr/>
          </p:nvSpPr>
          <p:spPr>
            <a:xfrm>
              <a:off x="6798564" y="4853940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0" y="7619"/>
                  </a:moveTo>
                  <a:lnTo>
                    <a:pt x="0" y="0"/>
                  </a:lnTo>
                  <a:lnTo>
                    <a:pt x="3047" y="0"/>
                  </a:lnTo>
                  <a:lnTo>
                    <a:pt x="3047" y="7619"/>
                  </a:lnTo>
                  <a:lnTo>
                    <a:pt x="0" y="7619"/>
                  </a:lnTo>
                  <a:close/>
                </a:path>
              </a:pathLst>
            </a:custGeom>
            <a:solidFill>
              <a:srgbClr val="A39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8" name="object 1528"/>
            <p:cNvSpPr/>
            <p:nvPr/>
          </p:nvSpPr>
          <p:spPr>
            <a:xfrm>
              <a:off x="6801611" y="4853940"/>
              <a:ext cx="384175" cy="5080"/>
            </a:xfrm>
            <a:custGeom>
              <a:avLst/>
              <a:gdLst/>
              <a:ahLst/>
              <a:cxnLst/>
              <a:rect l="l" t="t" r="r" b="b"/>
              <a:pathLst>
                <a:path w="384175" h="5079">
                  <a:moveTo>
                    <a:pt x="0" y="4571"/>
                  </a:moveTo>
                  <a:lnTo>
                    <a:pt x="0" y="0"/>
                  </a:lnTo>
                  <a:lnTo>
                    <a:pt x="384048" y="0"/>
                  </a:lnTo>
                  <a:lnTo>
                    <a:pt x="384048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9" name="object 1529"/>
            <p:cNvSpPr/>
            <p:nvPr/>
          </p:nvSpPr>
          <p:spPr>
            <a:xfrm>
              <a:off x="6802107" y="4856987"/>
              <a:ext cx="383540" cy="207645"/>
            </a:xfrm>
            <a:custGeom>
              <a:avLst/>
              <a:gdLst/>
              <a:ahLst/>
              <a:cxnLst/>
              <a:rect l="l" t="t" r="r" b="b"/>
              <a:pathLst>
                <a:path w="383540" h="207645">
                  <a:moveTo>
                    <a:pt x="38354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207264"/>
                  </a:lnTo>
                  <a:lnTo>
                    <a:pt x="3810" y="207264"/>
                  </a:lnTo>
                  <a:lnTo>
                    <a:pt x="3810" y="4572"/>
                  </a:lnTo>
                  <a:lnTo>
                    <a:pt x="383540" y="4572"/>
                  </a:lnTo>
                  <a:lnTo>
                    <a:pt x="383540" y="0"/>
                  </a:lnTo>
                  <a:close/>
                </a:path>
              </a:pathLst>
            </a:custGeom>
            <a:solidFill>
              <a:srgbClr val="8069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0" name="object 1530"/>
            <p:cNvSpPr/>
            <p:nvPr/>
          </p:nvSpPr>
          <p:spPr>
            <a:xfrm>
              <a:off x="7188707" y="4015740"/>
              <a:ext cx="233679" cy="352425"/>
            </a:xfrm>
            <a:custGeom>
              <a:avLst/>
              <a:gdLst/>
              <a:ahLst/>
              <a:cxnLst/>
              <a:rect l="l" t="t" r="r" b="b"/>
              <a:pathLst>
                <a:path w="233679" h="352425">
                  <a:moveTo>
                    <a:pt x="0" y="352043"/>
                  </a:moveTo>
                  <a:lnTo>
                    <a:pt x="0" y="0"/>
                  </a:lnTo>
                  <a:lnTo>
                    <a:pt x="233172" y="0"/>
                  </a:lnTo>
                  <a:lnTo>
                    <a:pt x="233172" y="352043"/>
                  </a:lnTo>
                  <a:lnTo>
                    <a:pt x="0" y="352043"/>
                  </a:lnTo>
                  <a:close/>
                </a:path>
              </a:pathLst>
            </a:custGeom>
            <a:solidFill>
              <a:srgbClr val="74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31" name="object 15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84135" y="4011168"/>
              <a:ext cx="240284" cy="352044"/>
            </a:xfrm>
            <a:prstGeom prst="rect">
              <a:avLst/>
            </a:prstGeom>
          </p:spPr>
        </p:pic>
        <p:sp>
          <p:nvSpPr>
            <p:cNvPr id="1532" name="object 1532"/>
            <p:cNvSpPr/>
            <p:nvPr/>
          </p:nvSpPr>
          <p:spPr>
            <a:xfrm>
              <a:off x="7188707" y="4015739"/>
              <a:ext cx="2540" cy="347980"/>
            </a:xfrm>
            <a:custGeom>
              <a:avLst/>
              <a:gdLst/>
              <a:ahLst/>
              <a:cxnLst/>
              <a:rect l="l" t="t" r="r" b="b"/>
              <a:pathLst>
                <a:path w="2540" h="347979">
                  <a:moveTo>
                    <a:pt x="2539" y="0"/>
                  </a:moveTo>
                  <a:lnTo>
                    <a:pt x="2539" y="347472"/>
                  </a:lnTo>
                  <a:lnTo>
                    <a:pt x="0" y="347472"/>
                  </a:lnTo>
                  <a:lnTo>
                    <a:pt x="0" y="0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8069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3" name="object 1533"/>
            <p:cNvSpPr/>
            <p:nvPr/>
          </p:nvSpPr>
          <p:spPr>
            <a:xfrm>
              <a:off x="7420356" y="4015740"/>
              <a:ext cx="233679" cy="352425"/>
            </a:xfrm>
            <a:custGeom>
              <a:avLst/>
              <a:gdLst/>
              <a:ahLst/>
              <a:cxnLst/>
              <a:rect l="l" t="t" r="r" b="b"/>
              <a:pathLst>
                <a:path w="233679" h="352425">
                  <a:moveTo>
                    <a:pt x="0" y="352043"/>
                  </a:moveTo>
                  <a:lnTo>
                    <a:pt x="0" y="0"/>
                  </a:lnTo>
                  <a:lnTo>
                    <a:pt x="233171" y="0"/>
                  </a:lnTo>
                  <a:lnTo>
                    <a:pt x="233171" y="352043"/>
                  </a:lnTo>
                  <a:lnTo>
                    <a:pt x="0" y="352043"/>
                  </a:lnTo>
                  <a:close/>
                </a:path>
              </a:pathLst>
            </a:custGeom>
            <a:solidFill>
              <a:srgbClr val="74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4" name="object 1534"/>
            <p:cNvSpPr/>
            <p:nvPr/>
          </p:nvSpPr>
          <p:spPr>
            <a:xfrm>
              <a:off x="7423403" y="4011168"/>
              <a:ext cx="33655" cy="6350"/>
            </a:xfrm>
            <a:custGeom>
              <a:avLst/>
              <a:gdLst/>
              <a:ahLst/>
              <a:cxnLst/>
              <a:rect l="l" t="t" r="r" b="b"/>
              <a:pathLst>
                <a:path w="33654" h="6350">
                  <a:moveTo>
                    <a:pt x="0" y="6096"/>
                  </a:moveTo>
                  <a:lnTo>
                    <a:pt x="0" y="0"/>
                  </a:lnTo>
                  <a:lnTo>
                    <a:pt x="33528" y="0"/>
                  </a:lnTo>
                  <a:lnTo>
                    <a:pt x="33528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5" name="object 1535"/>
            <p:cNvSpPr/>
            <p:nvPr/>
          </p:nvSpPr>
          <p:spPr>
            <a:xfrm>
              <a:off x="7455407" y="4011168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0" y="6096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A39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6" name="object 1536"/>
            <p:cNvSpPr/>
            <p:nvPr/>
          </p:nvSpPr>
          <p:spPr>
            <a:xfrm>
              <a:off x="7458710" y="4012691"/>
              <a:ext cx="190500" cy="3175"/>
            </a:xfrm>
            <a:custGeom>
              <a:avLst/>
              <a:gdLst/>
              <a:ahLst/>
              <a:cxnLst/>
              <a:rect l="l" t="t" r="r" b="b"/>
              <a:pathLst>
                <a:path w="190500" h="3175">
                  <a:moveTo>
                    <a:pt x="190500" y="0"/>
                  </a:moveTo>
                  <a:lnTo>
                    <a:pt x="0" y="0"/>
                  </a:lnTo>
                  <a:lnTo>
                    <a:pt x="0" y="3060"/>
                  </a:lnTo>
                  <a:lnTo>
                    <a:pt x="190500" y="3060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7" name="object 1537"/>
            <p:cNvSpPr/>
            <p:nvPr/>
          </p:nvSpPr>
          <p:spPr>
            <a:xfrm>
              <a:off x="7415783" y="4011168"/>
              <a:ext cx="9525" cy="6350"/>
            </a:xfrm>
            <a:custGeom>
              <a:avLst/>
              <a:gdLst/>
              <a:ahLst/>
              <a:cxnLst/>
              <a:rect l="l" t="t" r="r" b="b"/>
              <a:pathLst>
                <a:path w="9525" h="6350">
                  <a:moveTo>
                    <a:pt x="0" y="6096"/>
                  </a:moveTo>
                  <a:lnTo>
                    <a:pt x="0" y="0"/>
                  </a:lnTo>
                  <a:lnTo>
                    <a:pt x="9143" y="0"/>
                  </a:lnTo>
                  <a:lnTo>
                    <a:pt x="9143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A39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8" name="object 1538"/>
            <p:cNvSpPr/>
            <p:nvPr/>
          </p:nvSpPr>
          <p:spPr>
            <a:xfrm>
              <a:off x="7415783" y="4015740"/>
              <a:ext cx="6350" cy="347980"/>
            </a:xfrm>
            <a:custGeom>
              <a:avLst/>
              <a:gdLst/>
              <a:ahLst/>
              <a:cxnLst/>
              <a:rect l="l" t="t" r="r" b="b"/>
              <a:pathLst>
                <a:path w="6350" h="347979">
                  <a:moveTo>
                    <a:pt x="0" y="347471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347471"/>
                  </a:lnTo>
                  <a:lnTo>
                    <a:pt x="0" y="347471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9" name="object 1539"/>
            <p:cNvSpPr/>
            <p:nvPr/>
          </p:nvSpPr>
          <p:spPr>
            <a:xfrm>
              <a:off x="7420343" y="4015739"/>
              <a:ext cx="228600" cy="347980"/>
            </a:xfrm>
            <a:custGeom>
              <a:avLst/>
              <a:gdLst/>
              <a:ahLst/>
              <a:cxnLst/>
              <a:rect l="l" t="t" r="r" b="b"/>
              <a:pathLst>
                <a:path w="228600" h="347979">
                  <a:moveTo>
                    <a:pt x="22860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347472"/>
                  </a:lnTo>
                  <a:lnTo>
                    <a:pt x="5080" y="347472"/>
                  </a:lnTo>
                  <a:lnTo>
                    <a:pt x="5080" y="4572"/>
                  </a:lnTo>
                  <a:lnTo>
                    <a:pt x="228600" y="457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8069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0" name="object 1540"/>
            <p:cNvSpPr/>
            <p:nvPr/>
          </p:nvSpPr>
          <p:spPr>
            <a:xfrm>
              <a:off x="7652004" y="4015740"/>
              <a:ext cx="233679" cy="352425"/>
            </a:xfrm>
            <a:custGeom>
              <a:avLst/>
              <a:gdLst/>
              <a:ahLst/>
              <a:cxnLst/>
              <a:rect l="l" t="t" r="r" b="b"/>
              <a:pathLst>
                <a:path w="233679" h="352425">
                  <a:moveTo>
                    <a:pt x="0" y="352043"/>
                  </a:moveTo>
                  <a:lnTo>
                    <a:pt x="0" y="0"/>
                  </a:lnTo>
                  <a:lnTo>
                    <a:pt x="233171" y="0"/>
                  </a:lnTo>
                  <a:lnTo>
                    <a:pt x="233171" y="352043"/>
                  </a:lnTo>
                  <a:lnTo>
                    <a:pt x="0" y="352043"/>
                  </a:lnTo>
                  <a:close/>
                </a:path>
              </a:pathLst>
            </a:custGeom>
            <a:solidFill>
              <a:srgbClr val="74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1" name="object 1541"/>
            <p:cNvSpPr/>
            <p:nvPr/>
          </p:nvSpPr>
          <p:spPr>
            <a:xfrm>
              <a:off x="7655052" y="4011168"/>
              <a:ext cx="20320" cy="6350"/>
            </a:xfrm>
            <a:custGeom>
              <a:avLst/>
              <a:gdLst/>
              <a:ahLst/>
              <a:cxnLst/>
              <a:rect l="l" t="t" r="r" b="b"/>
              <a:pathLst>
                <a:path w="20320" h="6350">
                  <a:moveTo>
                    <a:pt x="0" y="6096"/>
                  </a:moveTo>
                  <a:lnTo>
                    <a:pt x="0" y="0"/>
                  </a:lnTo>
                  <a:lnTo>
                    <a:pt x="19812" y="0"/>
                  </a:lnTo>
                  <a:lnTo>
                    <a:pt x="19812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2" name="object 1542"/>
            <p:cNvSpPr/>
            <p:nvPr/>
          </p:nvSpPr>
          <p:spPr>
            <a:xfrm>
              <a:off x="7673340" y="4011168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6096"/>
                  </a:moveTo>
                  <a:lnTo>
                    <a:pt x="0" y="0"/>
                  </a:lnTo>
                  <a:lnTo>
                    <a:pt x="6095" y="0"/>
                  </a:lnTo>
                  <a:lnTo>
                    <a:pt x="6095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A39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3" name="object 1543"/>
            <p:cNvSpPr/>
            <p:nvPr/>
          </p:nvSpPr>
          <p:spPr>
            <a:xfrm>
              <a:off x="7678420" y="4012691"/>
              <a:ext cx="201930" cy="3175"/>
            </a:xfrm>
            <a:custGeom>
              <a:avLst/>
              <a:gdLst/>
              <a:ahLst/>
              <a:cxnLst/>
              <a:rect l="l" t="t" r="r" b="b"/>
              <a:pathLst>
                <a:path w="201929" h="3175">
                  <a:moveTo>
                    <a:pt x="201930" y="0"/>
                  </a:moveTo>
                  <a:lnTo>
                    <a:pt x="0" y="0"/>
                  </a:lnTo>
                  <a:lnTo>
                    <a:pt x="0" y="3060"/>
                  </a:lnTo>
                  <a:lnTo>
                    <a:pt x="201930" y="3060"/>
                  </a:lnTo>
                  <a:lnTo>
                    <a:pt x="201930" y="0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4" name="object 1544"/>
            <p:cNvSpPr/>
            <p:nvPr/>
          </p:nvSpPr>
          <p:spPr>
            <a:xfrm>
              <a:off x="7647431" y="4011168"/>
              <a:ext cx="9525" cy="6350"/>
            </a:xfrm>
            <a:custGeom>
              <a:avLst/>
              <a:gdLst/>
              <a:ahLst/>
              <a:cxnLst/>
              <a:rect l="l" t="t" r="r" b="b"/>
              <a:pathLst>
                <a:path w="9525" h="6350">
                  <a:moveTo>
                    <a:pt x="0" y="6096"/>
                  </a:moveTo>
                  <a:lnTo>
                    <a:pt x="0" y="0"/>
                  </a:lnTo>
                  <a:lnTo>
                    <a:pt x="9143" y="0"/>
                  </a:lnTo>
                  <a:lnTo>
                    <a:pt x="9143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A39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5" name="object 1545"/>
            <p:cNvSpPr/>
            <p:nvPr/>
          </p:nvSpPr>
          <p:spPr>
            <a:xfrm>
              <a:off x="7647431" y="4015740"/>
              <a:ext cx="6350" cy="347980"/>
            </a:xfrm>
            <a:custGeom>
              <a:avLst/>
              <a:gdLst/>
              <a:ahLst/>
              <a:cxnLst/>
              <a:rect l="l" t="t" r="r" b="b"/>
              <a:pathLst>
                <a:path w="6350" h="347979">
                  <a:moveTo>
                    <a:pt x="0" y="347471"/>
                  </a:moveTo>
                  <a:lnTo>
                    <a:pt x="0" y="0"/>
                  </a:lnTo>
                  <a:lnTo>
                    <a:pt x="6095" y="0"/>
                  </a:lnTo>
                  <a:lnTo>
                    <a:pt x="6095" y="347471"/>
                  </a:lnTo>
                  <a:lnTo>
                    <a:pt x="0" y="347471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6" name="object 1546"/>
            <p:cNvSpPr/>
            <p:nvPr/>
          </p:nvSpPr>
          <p:spPr>
            <a:xfrm>
              <a:off x="7652004" y="4015739"/>
              <a:ext cx="228600" cy="347980"/>
            </a:xfrm>
            <a:custGeom>
              <a:avLst/>
              <a:gdLst/>
              <a:ahLst/>
              <a:cxnLst/>
              <a:rect l="l" t="t" r="r" b="b"/>
              <a:pathLst>
                <a:path w="228600" h="347979">
                  <a:moveTo>
                    <a:pt x="22860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347472"/>
                  </a:lnTo>
                  <a:lnTo>
                    <a:pt x="5080" y="347472"/>
                  </a:lnTo>
                  <a:lnTo>
                    <a:pt x="5080" y="4572"/>
                  </a:lnTo>
                  <a:lnTo>
                    <a:pt x="228600" y="457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8069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7" name="object 1547"/>
            <p:cNvSpPr/>
            <p:nvPr/>
          </p:nvSpPr>
          <p:spPr>
            <a:xfrm>
              <a:off x="7883652" y="4015740"/>
              <a:ext cx="233679" cy="352425"/>
            </a:xfrm>
            <a:custGeom>
              <a:avLst/>
              <a:gdLst/>
              <a:ahLst/>
              <a:cxnLst/>
              <a:rect l="l" t="t" r="r" b="b"/>
              <a:pathLst>
                <a:path w="233679" h="352425">
                  <a:moveTo>
                    <a:pt x="0" y="352043"/>
                  </a:moveTo>
                  <a:lnTo>
                    <a:pt x="0" y="0"/>
                  </a:lnTo>
                  <a:lnTo>
                    <a:pt x="233172" y="0"/>
                  </a:lnTo>
                  <a:lnTo>
                    <a:pt x="233172" y="352043"/>
                  </a:lnTo>
                  <a:lnTo>
                    <a:pt x="0" y="352043"/>
                  </a:lnTo>
                  <a:close/>
                </a:path>
              </a:pathLst>
            </a:custGeom>
            <a:solidFill>
              <a:srgbClr val="74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8" name="object 1548"/>
            <p:cNvSpPr/>
            <p:nvPr/>
          </p:nvSpPr>
          <p:spPr>
            <a:xfrm>
              <a:off x="7886700" y="4011168"/>
              <a:ext cx="7620" cy="6350"/>
            </a:xfrm>
            <a:custGeom>
              <a:avLst/>
              <a:gdLst/>
              <a:ahLst/>
              <a:cxnLst/>
              <a:rect l="l" t="t" r="r" b="b"/>
              <a:pathLst>
                <a:path w="7620" h="6350">
                  <a:moveTo>
                    <a:pt x="0" y="6096"/>
                  </a:moveTo>
                  <a:lnTo>
                    <a:pt x="0" y="0"/>
                  </a:lnTo>
                  <a:lnTo>
                    <a:pt x="7620" y="0"/>
                  </a:lnTo>
                  <a:lnTo>
                    <a:pt x="7620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9" name="object 1549"/>
            <p:cNvSpPr/>
            <p:nvPr/>
          </p:nvSpPr>
          <p:spPr>
            <a:xfrm>
              <a:off x="7892795" y="4011168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0" y="6096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A39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0" name="object 1550"/>
            <p:cNvSpPr/>
            <p:nvPr/>
          </p:nvSpPr>
          <p:spPr>
            <a:xfrm>
              <a:off x="7895844" y="4011168"/>
              <a:ext cx="220979" cy="6350"/>
            </a:xfrm>
            <a:custGeom>
              <a:avLst/>
              <a:gdLst/>
              <a:ahLst/>
              <a:cxnLst/>
              <a:rect l="l" t="t" r="r" b="b"/>
              <a:pathLst>
                <a:path w="220979" h="6350">
                  <a:moveTo>
                    <a:pt x="0" y="6096"/>
                  </a:moveTo>
                  <a:lnTo>
                    <a:pt x="0" y="0"/>
                  </a:lnTo>
                  <a:lnTo>
                    <a:pt x="220979" y="0"/>
                  </a:lnTo>
                  <a:lnTo>
                    <a:pt x="220979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1" name="object 1551"/>
            <p:cNvSpPr/>
            <p:nvPr/>
          </p:nvSpPr>
          <p:spPr>
            <a:xfrm>
              <a:off x="7879080" y="4011168"/>
              <a:ext cx="9525" cy="6350"/>
            </a:xfrm>
            <a:custGeom>
              <a:avLst/>
              <a:gdLst/>
              <a:ahLst/>
              <a:cxnLst/>
              <a:rect l="l" t="t" r="r" b="b"/>
              <a:pathLst>
                <a:path w="9525" h="6350">
                  <a:moveTo>
                    <a:pt x="0" y="6096"/>
                  </a:moveTo>
                  <a:lnTo>
                    <a:pt x="0" y="0"/>
                  </a:lnTo>
                  <a:lnTo>
                    <a:pt x="9144" y="0"/>
                  </a:lnTo>
                  <a:lnTo>
                    <a:pt x="9144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A39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2" name="object 1552"/>
            <p:cNvSpPr/>
            <p:nvPr/>
          </p:nvSpPr>
          <p:spPr>
            <a:xfrm>
              <a:off x="7879080" y="4015740"/>
              <a:ext cx="6350" cy="347980"/>
            </a:xfrm>
            <a:custGeom>
              <a:avLst/>
              <a:gdLst/>
              <a:ahLst/>
              <a:cxnLst/>
              <a:rect l="l" t="t" r="r" b="b"/>
              <a:pathLst>
                <a:path w="6350" h="347979">
                  <a:moveTo>
                    <a:pt x="0" y="347471"/>
                  </a:moveTo>
                  <a:lnTo>
                    <a:pt x="0" y="0"/>
                  </a:lnTo>
                  <a:lnTo>
                    <a:pt x="6095" y="0"/>
                  </a:lnTo>
                  <a:lnTo>
                    <a:pt x="6095" y="347471"/>
                  </a:lnTo>
                  <a:lnTo>
                    <a:pt x="0" y="347471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3" name="object 1553"/>
            <p:cNvSpPr/>
            <p:nvPr/>
          </p:nvSpPr>
          <p:spPr>
            <a:xfrm>
              <a:off x="7884160" y="4015739"/>
              <a:ext cx="231140" cy="347980"/>
            </a:xfrm>
            <a:custGeom>
              <a:avLst/>
              <a:gdLst/>
              <a:ahLst/>
              <a:cxnLst/>
              <a:rect l="l" t="t" r="r" b="b"/>
              <a:pathLst>
                <a:path w="231140" h="347979">
                  <a:moveTo>
                    <a:pt x="231140" y="0"/>
                  </a:moveTo>
                  <a:lnTo>
                    <a:pt x="228600" y="0"/>
                  </a:lnTo>
                  <a:lnTo>
                    <a:pt x="3810" y="0"/>
                  </a:lnTo>
                  <a:lnTo>
                    <a:pt x="0" y="0"/>
                  </a:lnTo>
                  <a:lnTo>
                    <a:pt x="0" y="347472"/>
                  </a:lnTo>
                  <a:lnTo>
                    <a:pt x="3810" y="347472"/>
                  </a:lnTo>
                  <a:lnTo>
                    <a:pt x="3810" y="4572"/>
                  </a:lnTo>
                  <a:lnTo>
                    <a:pt x="228600" y="4572"/>
                  </a:lnTo>
                  <a:lnTo>
                    <a:pt x="228600" y="347472"/>
                  </a:lnTo>
                  <a:lnTo>
                    <a:pt x="231140" y="347472"/>
                  </a:lnTo>
                  <a:lnTo>
                    <a:pt x="231140" y="0"/>
                  </a:lnTo>
                  <a:close/>
                </a:path>
              </a:pathLst>
            </a:custGeom>
            <a:solidFill>
              <a:srgbClr val="8069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4" name="object 1554"/>
            <p:cNvSpPr/>
            <p:nvPr/>
          </p:nvSpPr>
          <p:spPr>
            <a:xfrm>
              <a:off x="7188707" y="4366259"/>
              <a:ext cx="349250" cy="234950"/>
            </a:xfrm>
            <a:custGeom>
              <a:avLst/>
              <a:gdLst/>
              <a:ahLst/>
              <a:cxnLst/>
              <a:rect l="l" t="t" r="r" b="b"/>
              <a:pathLst>
                <a:path w="349250" h="234950">
                  <a:moveTo>
                    <a:pt x="0" y="234696"/>
                  </a:moveTo>
                  <a:lnTo>
                    <a:pt x="0" y="0"/>
                  </a:lnTo>
                  <a:lnTo>
                    <a:pt x="348995" y="0"/>
                  </a:lnTo>
                  <a:lnTo>
                    <a:pt x="348995" y="234696"/>
                  </a:lnTo>
                  <a:lnTo>
                    <a:pt x="0" y="234696"/>
                  </a:lnTo>
                  <a:close/>
                </a:path>
              </a:pathLst>
            </a:custGeom>
            <a:solidFill>
              <a:srgbClr val="74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55" name="object 155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84135" y="4361688"/>
              <a:ext cx="357124" cy="234695"/>
            </a:xfrm>
            <a:prstGeom prst="rect">
              <a:avLst/>
            </a:prstGeom>
          </p:spPr>
        </p:pic>
        <p:sp>
          <p:nvSpPr>
            <p:cNvPr id="1556" name="object 1556"/>
            <p:cNvSpPr/>
            <p:nvPr/>
          </p:nvSpPr>
          <p:spPr>
            <a:xfrm>
              <a:off x="7188961" y="4366259"/>
              <a:ext cx="344170" cy="230504"/>
            </a:xfrm>
            <a:custGeom>
              <a:avLst/>
              <a:gdLst/>
              <a:ahLst/>
              <a:cxnLst/>
              <a:rect l="l" t="t" r="r" b="b"/>
              <a:pathLst>
                <a:path w="344170" h="230504">
                  <a:moveTo>
                    <a:pt x="34417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230124"/>
                  </a:lnTo>
                  <a:lnTo>
                    <a:pt x="2540" y="230124"/>
                  </a:lnTo>
                  <a:lnTo>
                    <a:pt x="2540" y="4572"/>
                  </a:lnTo>
                  <a:lnTo>
                    <a:pt x="344170" y="4572"/>
                  </a:lnTo>
                  <a:lnTo>
                    <a:pt x="344170" y="0"/>
                  </a:lnTo>
                  <a:close/>
                </a:path>
              </a:pathLst>
            </a:custGeom>
            <a:solidFill>
              <a:srgbClr val="8069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7" name="object 1557"/>
            <p:cNvSpPr/>
            <p:nvPr/>
          </p:nvSpPr>
          <p:spPr>
            <a:xfrm>
              <a:off x="7188707" y="4599431"/>
              <a:ext cx="349250" cy="236220"/>
            </a:xfrm>
            <a:custGeom>
              <a:avLst/>
              <a:gdLst/>
              <a:ahLst/>
              <a:cxnLst/>
              <a:rect l="l" t="t" r="r" b="b"/>
              <a:pathLst>
                <a:path w="349250" h="236220">
                  <a:moveTo>
                    <a:pt x="0" y="236219"/>
                  </a:moveTo>
                  <a:lnTo>
                    <a:pt x="0" y="0"/>
                  </a:lnTo>
                  <a:lnTo>
                    <a:pt x="348995" y="0"/>
                  </a:lnTo>
                  <a:lnTo>
                    <a:pt x="348995" y="236219"/>
                  </a:lnTo>
                  <a:lnTo>
                    <a:pt x="0" y="236219"/>
                  </a:lnTo>
                  <a:close/>
                </a:path>
              </a:pathLst>
            </a:custGeom>
            <a:solidFill>
              <a:srgbClr val="74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8" name="object 1558"/>
            <p:cNvSpPr/>
            <p:nvPr/>
          </p:nvSpPr>
          <p:spPr>
            <a:xfrm>
              <a:off x="7184135" y="4604003"/>
              <a:ext cx="6350" cy="40005"/>
            </a:xfrm>
            <a:custGeom>
              <a:avLst/>
              <a:gdLst/>
              <a:ahLst/>
              <a:cxnLst/>
              <a:rect l="l" t="t" r="r" b="b"/>
              <a:pathLst>
                <a:path w="6350" h="40004">
                  <a:moveTo>
                    <a:pt x="0" y="39624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39624"/>
                  </a:lnTo>
                  <a:lnTo>
                    <a:pt x="0" y="39624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9" name="object 1559"/>
            <p:cNvSpPr/>
            <p:nvPr/>
          </p:nvSpPr>
          <p:spPr>
            <a:xfrm>
              <a:off x="7184135" y="4642103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6096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A39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0" name="object 1560"/>
            <p:cNvSpPr/>
            <p:nvPr/>
          </p:nvSpPr>
          <p:spPr>
            <a:xfrm>
              <a:off x="7185659" y="4646675"/>
              <a:ext cx="3175" cy="184785"/>
            </a:xfrm>
            <a:custGeom>
              <a:avLst/>
              <a:gdLst/>
              <a:ahLst/>
              <a:cxnLst/>
              <a:rect l="l" t="t" r="r" b="b"/>
              <a:pathLst>
                <a:path w="3175" h="184785">
                  <a:moveTo>
                    <a:pt x="0" y="184404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184404"/>
                  </a:lnTo>
                  <a:lnTo>
                    <a:pt x="0" y="184404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1" name="object 1561"/>
            <p:cNvSpPr/>
            <p:nvPr/>
          </p:nvSpPr>
          <p:spPr>
            <a:xfrm>
              <a:off x="7185659" y="4596384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0" y="7619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7619"/>
                  </a:lnTo>
                  <a:lnTo>
                    <a:pt x="0" y="7619"/>
                  </a:lnTo>
                  <a:close/>
                </a:path>
              </a:pathLst>
            </a:custGeom>
            <a:solidFill>
              <a:srgbClr val="A39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2" name="object 1562"/>
            <p:cNvSpPr/>
            <p:nvPr/>
          </p:nvSpPr>
          <p:spPr>
            <a:xfrm>
              <a:off x="7188707" y="4596384"/>
              <a:ext cx="344805" cy="5080"/>
            </a:xfrm>
            <a:custGeom>
              <a:avLst/>
              <a:gdLst/>
              <a:ahLst/>
              <a:cxnLst/>
              <a:rect l="l" t="t" r="r" b="b"/>
              <a:pathLst>
                <a:path w="344804" h="5079">
                  <a:moveTo>
                    <a:pt x="0" y="4572"/>
                  </a:moveTo>
                  <a:lnTo>
                    <a:pt x="0" y="0"/>
                  </a:lnTo>
                  <a:lnTo>
                    <a:pt x="344424" y="0"/>
                  </a:lnTo>
                  <a:lnTo>
                    <a:pt x="344424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3" name="object 1563"/>
            <p:cNvSpPr/>
            <p:nvPr/>
          </p:nvSpPr>
          <p:spPr>
            <a:xfrm>
              <a:off x="7188961" y="4600968"/>
              <a:ext cx="344170" cy="230504"/>
            </a:xfrm>
            <a:custGeom>
              <a:avLst/>
              <a:gdLst/>
              <a:ahLst/>
              <a:cxnLst/>
              <a:rect l="l" t="t" r="r" b="b"/>
              <a:pathLst>
                <a:path w="344170" h="230504">
                  <a:moveTo>
                    <a:pt x="34417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230124"/>
                  </a:lnTo>
                  <a:lnTo>
                    <a:pt x="2540" y="230124"/>
                  </a:lnTo>
                  <a:lnTo>
                    <a:pt x="2540" y="3048"/>
                  </a:lnTo>
                  <a:lnTo>
                    <a:pt x="344170" y="3048"/>
                  </a:lnTo>
                  <a:lnTo>
                    <a:pt x="344170" y="0"/>
                  </a:lnTo>
                  <a:close/>
                </a:path>
              </a:pathLst>
            </a:custGeom>
            <a:solidFill>
              <a:srgbClr val="8069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4" name="object 1564"/>
            <p:cNvSpPr/>
            <p:nvPr/>
          </p:nvSpPr>
          <p:spPr>
            <a:xfrm>
              <a:off x="7188707" y="4834128"/>
              <a:ext cx="349250" cy="234950"/>
            </a:xfrm>
            <a:custGeom>
              <a:avLst/>
              <a:gdLst/>
              <a:ahLst/>
              <a:cxnLst/>
              <a:rect l="l" t="t" r="r" b="b"/>
              <a:pathLst>
                <a:path w="349250" h="234950">
                  <a:moveTo>
                    <a:pt x="0" y="234695"/>
                  </a:moveTo>
                  <a:lnTo>
                    <a:pt x="0" y="0"/>
                  </a:lnTo>
                  <a:lnTo>
                    <a:pt x="348995" y="0"/>
                  </a:lnTo>
                  <a:lnTo>
                    <a:pt x="348995" y="234695"/>
                  </a:lnTo>
                  <a:lnTo>
                    <a:pt x="0" y="234695"/>
                  </a:lnTo>
                  <a:close/>
                </a:path>
              </a:pathLst>
            </a:custGeom>
            <a:solidFill>
              <a:srgbClr val="74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5" name="object 1565"/>
            <p:cNvSpPr/>
            <p:nvPr/>
          </p:nvSpPr>
          <p:spPr>
            <a:xfrm>
              <a:off x="7184135" y="4837175"/>
              <a:ext cx="6350" cy="18415"/>
            </a:xfrm>
            <a:custGeom>
              <a:avLst/>
              <a:gdLst/>
              <a:ahLst/>
              <a:cxnLst/>
              <a:rect l="l" t="t" r="r" b="b"/>
              <a:pathLst>
                <a:path w="6350" h="18414">
                  <a:moveTo>
                    <a:pt x="0" y="18288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18288"/>
                  </a:lnTo>
                  <a:lnTo>
                    <a:pt x="0" y="18288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6" name="object 1566"/>
            <p:cNvSpPr/>
            <p:nvPr/>
          </p:nvSpPr>
          <p:spPr>
            <a:xfrm>
              <a:off x="7184135" y="4853940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1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A39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7" name="object 1567"/>
            <p:cNvSpPr/>
            <p:nvPr/>
          </p:nvSpPr>
          <p:spPr>
            <a:xfrm>
              <a:off x="7184135" y="4856988"/>
              <a:ext cx="6350" cy="208915"/>
            </a:xfrm>
            <a:custGeom>
              <a:avLst/>
              <a:gdLst/>
              <a:ahLst/>
              <a:cxnLst/>
              <a:rect l="l" t="t" r="r" b="b"/>
              <a:pathLst>
                <a:path w="6350" h="208914">
                  <a:moveTo>
                    <a:pt x="0" y="208788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208788"/>
                  </a:lnTo>
                  <a:lnTo>
                    <a:pt x="0" y="208788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8" name="object 1568"/>
            <p:cNvSpPr/>
            <p:nvPr/>
          </p:nvSpPr>
          <p:spPr>
            <a:xfrm>
              <a:off x="7185659" y="4831080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0" y="7619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7619"/>
                  </a:lnTo>
                  <a:lnTo>
                    <a:pt x="0" y="7619"/>
                  </a:lnTo>
                  <a:close/>
                </a:path>
              </a:pathLst>
            </a:custGeom>
            <a:solidFill>
              <a:srgbClr val="A39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9" name="object 1569"/>
            <p:cNvSpPr/>
            <p:nvPr/>
          </p:nvSpPr>
          <p:spPr>
            <a:xfrm>
              <a:off x="7188707" y="4829556"/>
              <a:ext cx="344805" cy="6350"/>
            </a:xfrm>
            <a:custGeom>
              <a:avLst/>
              <a:gdLst/>
              <a:ahLst/>
              <a:cxnLst/>
              <a:rect l="l" t="t" r="r" b="b"/>
              <a:pathLst>
                <a:path w="344804" h="6350">
                  <a:moveTo>
                    <a:pt x="0" y="6095"/>
                  </a:moveTo>
                  <a:lnTo>
                    <a:pt x="0" y="0"/>
                  </a:lnTo>
                  <a:lnTo>
                    <a:pt x="344424" y="0"/>
                  </a:lnTo>
                  <a:lnTo>
                    <a:pt x="344424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0" name="object 1570"/>
            <p:cNvSpPr/>
            <p:nvPr/>
          </p:nvSpPr>
          <p:spPr>
            <a:xfrm>
              <a:off x="7188961" y="4834127"/>
              <a:ext cx="344170" cy="230504"/>
            </a:xfrm>
            <a:custGeom>
              <a:avLst/>
              <a:gdLst/>
              <a:ahLst/>
              <a:cxnLst/>
              <a:rect l="l" t="t" r="r" b="b"/>
              <a:pathLst>
                <a:path w="344170" h="230504">
                  <a:moveTo>
                    <a:pt x="34417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230124"/>
                  </a:lnTo>
                  <a:lnTo>
                    <a:pt x="2540" y="230124"/>
                  </a:lnTo>
                  <a:lnTo>
                    <a:pt x="2540" y="4572"/>
                  </a:lnTo>
                  <a:lnTo>
                    <a:pt x="344170" y="4572"/>
                  </a:lnTo>
                  <a:lnTo>
                    <a:pt x="344170" y="0"/>
                  </a:lnTo>
                  <a:close/>
                </a:path>
              </a:pathLst>
            </a:custGeom>
            <a:solidFill>
              <a:srgbClr val="8069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1" name="object 1571"/>
            <p:cNvSpPr/>
            <p:nvPr/>
          </p:nvSpPr>
          <p:spPr>
            <a:xfrm>
              <a:off x="7536180" y="4366259"/>
              <a:ext cx="193675" cy="422275"/>
            </a:xfrm>
            <a:custGeom>
              <a:avLst/>
              <a:gdLst/>
              <a:ahLst/>
              <a:cxnLst/>
              <a:rect l="l" t="t" r="r" b="b"/>
              <a:pathLst>
                <a:path w="193675" h="422275">
                  <a:moveTo>
                    <a:pt x="0" y="422148"/>
                  </a:moveTo>
                  <a:lnTo>
                    <a:pt x="0" y="0"/>
                  </a:lnTo>
                  <a:lnTo>
                    <a:pt x="193547" y="0"/>
                  </a:lnTo>
                  <a:lnTo>
                    <a:pt x="193547" y="422148"/>
                  </a:lnTo>
                  <a:lnTo>
                    <a:pt x="0" y="422148"/>
                  </a:lnTo>
                  <a:close/>
                </a:path>
              </a:pathLst>
            </a:custGeom>
            <a:solidFill>
              <a:srgbClr val="74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72" name="object 157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31607" y="4361688"/>
              <a:ext cx="201167" cy="422147"/>
            </a:xfrm>
            <a:prstGeom prst="rect">
              <a:avLst/>
            </a:prstGeom>
          </p:spPr>
        </p:pic>
        <p:sp>
          <p:nvSpPr>
            <p:cNvPr id="1573" name="object 1573"/>
            <p:cNvSpPr/>
            <p:nvPr/>
          </p:nvSpPr>
          <p:spPr>
            <a:xfrm>
              <a:off x="7536180" y="4366259"/>
              <a:ext cx="5080" cy="417830"/>
            </a:xfrm>
            <a:custGeom>
              <a:avLst/>
              <a:gdLst/>
              <a:ahLst/>
              <a:cxnLst/>
              <a:rect l="l" t="t" r="r" b="b"/>
              <a:pathLst>
                <a:path w="5079" h="417829">
                  <a:moveTo>
                    <a:pt x="5080" y="0"/>
                  </a:moveTo>
                  <a:lnTo>
                    <a:pt x="5080" y="417576"/>
                  </a:lnTo>
                  <a:lnTo>
                    <a:pt x="0" y="417576"/>
                  </a:lnTo>
                  <a:lnTo>
                    <a:pt x="0" y="0"/>
                  </a:lnTo>
                  <a:lnTo>
                    <a:pt x="5080" y="0"/>
                  </a:lnTo>
                  <a:close/>
                </a:path>
              </a:pathLst>
            </a:custGeom>
            <a:solidFill>
              <a:srgbClr val="8069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4" name="object 1574"/>
            <p:cNvSpPr/>
            <p:nvPr/>
          </p:nvSpPr>
          <p:spPr>
            <a:xfrm>
              <a:off x="7728204" y="4366259"/>
              <a:ext cx="195580" cy="422275"/>
            </a:xfrm>
            <a:custGeom>
              <a:avLst/>
              <a:gdLst/>
              <a:ahLst/>
              <a:cxnLst/>
              <a:rect l="l" t="t" r="r" b="b"/>
              <a:pathLst>
                <a:path w="195579" h="422275">
                  <a:moveTo>
                    <a:pt x="0" y="422148"/>
                  </a:moveTo>
                  <a:lnTo>
                    <a:pt x="0" y="0"/>
                  </a:lnTo>
                  <a:lnTo>
                    <a:pt x="195071" y="0"/>
                  </a:lnTo>
                  <a:lnTo>
                    <a:pt x="195071" y="422148"/>
                  </a:lnTo>
                  <a:lnTo>
                    <a:pt x="0" y="422148"/>
                  </a:lnTo>
                  <a:close/>
                </a:path>
              </a:pathLst>
            </a:custGeom>
            <a:solidFill>
              <a:srgbClr val="74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5" name="object 1575"/>
            <p:cNvSpPr/>
            <p:nvPr/>
          </p:nvSpPr>
          <p:spPr>
            <a:xfrm>
              <a:off x="7732776" y="4361688"/>
              <a:ext cx="147955" cy="6350"/>
            </a:xfrm>
            <a:custGeom>
              <a:avLst/>
              <a:gdLst/>
              <a:ahLst/>
              <a:cxnLst/>
              <a:rect l="l" t="t" r="r" b="b"/>
              <a:pathLst>
                <a:path w="147954" h="6350">
                  <a:moveTo>
                    <a:pt x="0" y="6095"/>
                  </a:moveTo>
                  <a:lnTo>
                    <a:pt x="0" y="0"/>
                  </a:lnTo>
                  <a:lnTo>
                    <a:pt x="147828" y="0"/>
                  </a:lnTo>
                  <a:lnTo>
                    <a:pt x="147828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6" name="object 1576"/>
            <p:cNvSpPr/>
            <p:nvPr/>
          </p:nvSpPr>
          <p:spPr>
            <a:xfrm>
              <a:off x="7879080" y="4361688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6095"/>
                  </a:moveTo>
                  <a:lnTo>
                    <a:pt x="0" y="0"/>
                  </a:lnTo>
                  <a:lnTo>
                    <a:pt x="6095" y="0"/>
                  </a:lnTo>
                  <a:lnTo>
                    <a:pt x="6095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A39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7" name="object 1577"/>
            <p:cNvSpPr/>
            <p:nvPr/>
          </p:nvSpPr>
          <p:spPr>
            <a:xfrm>
              <a:off x="7883652" y="4363211"/>
              <a:ext cx="43180" cy="3175"/>
            </a:xfrm>
            <a:custGeom>
              <a:avLst/>
              <a:gdLst/>
              <a:ahLst/>
              <a:cxnLst/>
              <a:rect l="l" t="t" r="r" b="b"/>
              <a:pathLst>
                <a:path w="43179" h="3175">
                  <a:moveTo>
                    <a:pt x="0" y="3048"/>
                  </a:moveTo>
                  <a:lnTo>
                    <a:pt x="0" y="0"/>
                  </a:lnTo>
                  <a:lnTo>
                    <a:pt x="42672" y="0"/>
                  </a:lnTo>
                  <a:lnTo>
                    <a:pt x="35052" y="0"/>
                  </a:lnTo>
                  <a:lnTo>
                    <a:pt x="35052" y="3048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8" name="object 1578"/>
            <p:cNvSpPr/>
            <p:nvPr/>
          </p:nvSpPr>
          <p:spPr>
            <a:xfrm>
              <a:off x="7725155" y="4361688"/>
              <a:ext cx="9525" cy="6350"/>
            </a:xfrm>
            <a:custGeom>
              <a:avLst/>
              <a:gdLst/>
              <a:ahLst/>
              <a:cxnLst/>
              <a:rect l="l" t="t" r="r" b="b"/>
              <a:pathLst>
                <a:path w="9525" h="6350">
                  <a:moveTo>
                    <a:pt x="0" y="6095"/>
                  </a:moveTo>
                  <a:lnTo>
                    <a:pt x="0" y="0"/>
                  </a:lnTo>
                  <a:lnTo>
                    <a:pt x="9144" y="0"/>
                  </a:lnTo>
                  <a:lnTo>
                    <a:pt x="9144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A39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9" name="object 1579"/>
            <p:cNvSpPr/>
            <p:nvPr/>
          </p:nvSpPr>
          <p:spPr>
            <a:xfrm>
              <a:off x="7725155" y="4366259"/>
              <a:ext cx="5080" cy="419100"/>
            </a:xfrm>
            <a:custGeom>
              <a:avLst/>
              <a:gdLst/>
              <a:ahLst/>
              <a:cxnLst/>
              <a:rect l="l" t="t" r="r" b="b"/>
              <a:pathLst>
                <a:path w="5079" h="419100">
                  <a:moveTo>
                    <a:pt x="0" y="419100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419100"/>
                  </a:lnTo>
                  <a:lnTo>
                    <a:pt x="0" y="419100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0" name="object 1580"/>
            <p:cNvSpPr/>
            <p:nvPr/>
          </p:nvSpPr>
          <p:spPr>
            <a:xfrm>
              <a:off x="7729474" y="4366259"/>
              <a:ext cx="189230" cy="417830"/>
            </a:xfrm>
            <a:custGeom>
              <a:avLst/>
              <a:gdLst/>
              <a:ahLst/>
              <a:cxnLst/>
              <a:rect l="l" t="t" r="r" b="b"/>
              <a:pathLst>
                <a:path w="189229" h="417829">
                  <a:moveTo>
                    <a:pt x="18923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417576"/>
                  </a:lnTo>
                  <a:lnTo>
                    <a:pt x="3810" y="417576"/>
                  </a:lnTo>
                  <a:lnTo>
                    <a:pt x="3810" y="4572"/>
                  </a:lnTo>
                  <a:lnTo>
                    <a:pt x="189230" y="4572"/>
                  </a:lnTo>
                  <a:lnTo>
                    <a:pt x="189230" y="0"/>
                  </a:lnTo>
                  <a:close/>
                </a:path>
              </a:pathLst>
            </a:custGeom>
            <a:solidFill>
              <a:srgbClr val="8069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1" name="object 1581"/>
            <p:cNvSpPr/>
            <p:nvPr/>
          </p:nvSpPr>
          <p:spPr>
            <a:xfrm>
              <a:off x="7921752" y="4366259"/>
              <a:ext cx="195580" cy="422275"/>
            </a:xfrm>
            <a:custGeom>
              <a:avLst/>
              <a:gdLst/>
              <a:ahLst/>
              <a:cxnLst/>
              <a:rect l="l" t="t" r="r" b="b"/>
              <a:pathLst>
                <a:path w="195579" h="422275">
                  <a:moveTo>
                    <a:pt x="0" y="422148"/>
                  </a:moveTo>
                  <a:lnTo>
                    <a:pt x="0" y="0"/>
                  </a:lnTo>
                  <a:lnTo>
                    <a:pt x="195072" y="0"/>
                  </a:lnTo>
                  <a:lnTo>
                    <a:pt x="195072" y="422148"/>
                  </a:lnTo>
                  <a:lnTo>
                    <a:pt x="0" y="422148"/>
                  </a:lnTo>
                  <a:close/>
                </a:path>
              </a:pathLst>
            </a:custGeom>
            <a:solidFill>
              <a:srgbClr val="74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2" name="object 1582"/>
            <p:cNvSpPr/>
            <p:nvPr/>
          </p:nvSpPr>
          <p:spPr>
            <a:xfrm>
              <a:off x="7926323" y="4361688"/>
              <a:ext cx="190500" cy="6350"/>
            </a:xfrm>
            <a:custGeom>
              <a:avLst/>
              <a:gdLst/>
              <a:ahLst/>
              <a:cxnLst/>
              <a:rect l="l" t="t" r="r" b="b"/>
              <a:pathLst>
                <a:path w="190500" h="6350">
                  <a:moveTo>
                    <a:pt x="0" y="6095"/>
                  </a:moveTo>
                  <a:lnTo>
                    <a:pt x="0" y="0"/>
                  </a:lnTo>
                  <a:lnTo>
                    <a:pt x="190500" y="0"/>
                  </a:lnTo>
                  <a:lnTo>
                    <a:pt x="190500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3" name="object 1583"/>
            <p:cNvSpPr/>
            <p:nvPr/>
          </p:nvSpPr>
          <p:spPr>
            <a:xfrm>
              <a:off x="7918704" y="4361688"/>
              <a:ext cx="9525" cy="6350"/>
            </a:xfrm>
            <a:custGeom>
              <a:avLst/>
              <a:gdLst/>
              <a:ahLst/>
              <a:cxnLst/>
              <a:rect l="l" t="t" r="r" b="b"/>
              <a:pathLst>
                <a:path w="9525" h="6350">
                  <a:moveTo>
                    <a:pt x="0" y="6095"/>
                  </a:moveTo>
                  <a:lnTo>
                    <a:pt x="0" y="0"/>
                  </a:lnTo>
                  <a:lnTo>
                    <a:pt x="9144" y="0"/>
                  </a:lnTo>
                  <a:lnTo>
                    <a:pt x="9144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A39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4" name="object 1584"/>
            <p:cNvSpPr/>
            <p:nvPr/>
          </p:nvSpPr>
          <p:spPr>
            <a:xfrm>
              <a:off x="7918704" y="4366259"/>
              <a:ext cx="5080" cy="419100"/>
            </a:xfrm>
            <a:custGeom>
              <a:avLst/>
              <a:gdLst/>
              <a:ahLst/>
              <a:cxnLst/>
              <a:rect l="l" t="t" r="r" b="b"/>
              <a:pathLst>
                <a:path w="5079" h="419100">
                  <a:moveTo>
                    <a:pt x="0" y="419100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419100"/>
                  </a:lnTo>
                  <a:lnTo>
                    <a:pt x="0" y="419100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5" name="object 1585"/>
            <p:cNvSpPr/>
            <p:nvPr/>
          </p:nvSpPr>
          <p:spPr>
            <a:xfrm>
              <a:off x="7923530" y="4366259"/>
              <a:ext cx="191770" cy="417830"/>
            </a:xfrm>
            <a:custGeom>
              <a:avLst/>
              <a:gdLst/>
              <a:ahLst/>
              <a:cxnLst/>
              <a:rect l="l" t="t" r="r" b="b"/>
              <a:pathLst>
                <a:path w="191770" h="417829">
                  <a:moveTo>
                    <a:pt x="191770" y="0"/>
                  </a:moveTo>
                  <a:lnTo>
                    <a:pt x="189230" y="0"/>
                  </a:lnTo>
                  <a:lnTo>
                    <a:pt x="2540" y="0"/>
                  </a:lnTo>
                  <a:lnTo>
                    <a:pt x="0" y="0"/>
                  </a:lnTo>
                  <a:lnTo>
                    <a:pt x="0" y="417576"/>
                  </a:lnTo>
                  <a:lnTo>
                    <a:pt x="2540" y="417576"/>
                  </a:lnTo>
                  <a:lnTo>
                    <a:pt x="2540" y="4572"/>
                  </a:lnTo>
                  <a:lnTo>
                    <a:pt x="189230" y="4572"/>
                  </a:lnTo>
                  <a:lnTo>
                    <a:pt x="189230" y="417576"/>
                  </a:lnTo>
                  <a:lnTo>
                    <a:pt x="191770" y="417576"/>
                  </a:lnTo>
                  <a:lnTo>
                    <a:pt x="191770" y="0"/>
                  </a:lnTo>
                  <a:close/>
                </a:path>
              </a:pathLst>
            </a:custGeom>
            <a:solidFill>
              <a:srgbClr val="8069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6" name="object 1586"/>
            <p:cNvSpPr/>
            <p:nvPr/>
          </p:nvSpPr>
          <p:spPr>
            <a:xfrm>
              <a:off x="7536180" y="4786884"/>
              <a:ext cx="291465" cy="281940"/>
            </a:xfrm>
            <a:custGeom>
              <a:avLst/>
              <a:gdLst/>
              <a:ahLst/>
              <a:cxnLst/>
              <a:rect l="l" t="t" r="r" b="b"/>
              <a:pathLst>
                <a:path w="291465" h="281939">
                  <a:moveTo>
                    <a:pt x="0" y="281939"/>
                  </a:moveTo>
                  <a:lnTo>
                    <a:pt x="0" y="0"/>
                  </a:lnTo>
                  <a:lnTo>
                    <a:pt x="291083" y="0"/>
                  </a:lnTo>
                  <a:lnTo>
                    <a:pt x="291083" y="281939"/>
                  </a:lnTo>
                  <a:lnTo>
                    <a:pt x="0" y="281939"/>
                  </a:lnTo>
                  <a:close/>
                </a:path>
              </a:pathLst>
            </a:custGeom>
            <a:solidFill>
              <a:srgbClr val="74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87" name="object 158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31607" y="4783835"/>
              <a:ext cx="299211" cy="281940"/>
            </a:xfrm>
            <a:prstGeom prst="rect">
              <a:avLst/>
            </a:prstGeom>
          </p:spPr>
        </p:pic>
        <p:sp>
          <p:nvSpPr>
            <p:cNvPr id="1588" name="object 1588"/>
            <p:cNvSpPr/>
            <p:nvPr/>
          </p:nvSpPr>
          <p:spPr>
            <a:xfrm>
              <a:off x="7535659" y="4786883"/>
              <a:ext cx="287020" cy="277495"/>
            </a:xfrm>
            <a:custGeom>
              <a:avLst/>
              <a:gdLst/>
              <a:ahLst/>
              <a:cxnLst/>
              <a:rect l="l" t="t" r="r" b="b"/>
              <a:pathLst>
                <a:path w="287020" h="277495">
                  <a:moveTo>
                    <a:pt x="28702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277368"/>
                  </a:lnTo>
                  <a:lnTo>
                    <a:pt x="5080" y="277368"/>
                  </a:lnTo>
                  <a:lnTo>
                    <a:pt x="5080" y="4572"/>
                  </a:lnTo>
                  <a:lnTo>
                    <a:pt x="287020" y="4572"/>
                  </a:lnTo>
                  <a:lnTo>
                    <a:pt x="287020" y="0"/>
                  </a:lnTo>
                  <a:close/>
                </a:path>
              </a:pathLst>
            </a:custGeom>
            <a:solidFill>
              <a:srgbClr val="8069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9" name="object 1589"/>
            <p:cNvSpPr/>
            <p:nvPr/>
          </p:nvSpPr>
          <p:spPr>
            <a:xfrm>
              <a:off x="7825740" y="4786884"/>
              <a:ext cx="291465" cy="281940"/>
            </a:xfrm>
            <a:custGeom>
              <a:avLst/>
              <a:gdLst/>
              <a:ahLst/>
              <a:cxnLst/>
              <a:rect l="l" t="t" r="r" b="b"/>
              <a:pathLst>
                <a:path w="291465" h="281939">
                  <a:moveTo>
                    <a:pt x="0" y="281939"/>
                  </a:moveTo>
                  <a:lnTo>
                    <a:pt x="0" y="0"/>
                  </a:lnTo>
                  <a:lnTo>
                    <a:pt x="291083" y="0"/>
                  </a:lnTo>
                  <a:lnTo>
                    <a:pt x="291083" y="281939"/>
                  </a:lnTo>
                  <a:lnTo>
                    <a:pt x="0" y="281939"/>
                  </a:lnTo>
                  <a:close/>
                </a:path>
              </a:pathLst>
            </a:custGeom>
            <a:solidFill>
              <a:srgbClr val="744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0" name="object 1590"/>
            <p:cNvSpPr/>
            <p:nvPr/>
          </p:nvSpPr>
          <p:spPr>
            <a:xfrm>
              <a:off x="7828788" y="4783835"/>
              <a:ext cx="91440" cy="5080"/>
            </a:xfrm>
            <a:custGeom>
              <a:avLst/>
              <a:gdLst/>
              <a:ahLst/>
              <a:cxnLst/>
              <a:rect l="l" t="t" r="r" b="b"/>
              <a:pathLst>
                <a:path w="91440" h="5079">
                  <a:moveTo>
                    <a:pt x="0" y="4572"/>
                  </a:moveTo>
                  <a:lnTo>
                    <a:pt x="0" y="0"/>
                  </a:lnTo>
                  <a:lnTo>
                    <a:pt x="91440" y="0"/>
                  </a:lnTo>
                  <a:lnTo>
                    <a:pt x="91440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1" name="object 1591"/>
            <p:cNvSpPr/>
            <p:nvPr/>
          </p:nvSpPr>
          <p:spPr>
            <a:xfrm>
              <a:off x="7918704" y="4783835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79">
                  <a:moveTo>
                    <a:pt x="0" y="4572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A39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2" name="object 1592"/>
            <p:cNvSpPr/>
            <p:nvPr/>
          </p:nvSpPr>
          <p:spPr>
            <a:xfrm>
              <a:off x="7921752" y="4783835"/>
              <a:ext cx="195580" cy="5080"/>
            </a:xfrm>
            <a:custGeom>
              <a:avLst/>
              <a:gdLst/>
              <a:ahLst/>
              <a:cxnLst/>
              <a:rect l="l" t="t" r="r" b="b"/>
              <a:pathLst>
                <a:path w="195579" h="5079">
                  <a:moveTo>
                    <a:pt x="0" y="4572"/>
                  </a:moveTo>
                  <a:lnTo>
                    <a:pt x="0" y="0"/>
                  </a:lnTo>
                  <a:lnTo>
                    <a:pt x="195072" y="0"/>
                  </a:lnTo>
                  <a:lnTo>
                    <a:pt x="195072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3" name="object 1593"/>
            <p:cNvSpPr/>
            <p:nvPr/>
          </p:nvSpPr>
          <p:spPr>
            <a:xfrm>
              <a:off x="7821167" y="4783835"/>
              <a:ext cx="9525" cy="5080"/>
            </a:xfrm>
            <a:custGeom>
              <a:avLst/>
              <a:gdLst/>
              <a:ahLst/>
              <a:cxnLst/>
              <a:rect l="l" t="t" r="r" b="b"/>
              <a:pathLst>
                <a:path w="9525" h="5079">
                  <a:moveTo>
                    <a:pt x="0" y="4572"/>
                  </a:moveTo>
                  <a:lnTo>
                    <a:pt x="0" y="0"/>
                  </a:lnTo>
                  <a:lnTo>
                    <a:pt x="9144" y="0"/>
                  </a:lnTo>
                  <a:lnTo>
                    <a:pt x="9144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A39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4" name="object 1594"/>
            <p:cNvSpPr/>
            <p:nvPr/>
          </p:nvSpPr>
          <p:spPr>
            <a:xfrm>
              <a:off x="7821167" y="4786884"/>
              <a:ext cx="6350" cy="279400"/>
            </a:xfrm>
            <a:custGeom>
              <a:avLst/>
              <a:gdLst/>
              <a:ahLst/>
              <a:cxnLst/>
              <a:rect l="l" t="t" r="r" b="b"/>
              <a:pathLst>
                <a:path w="6350" h="279400">
                  <a:moveTo>
                    <a:pt x="0" y="278892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278892"/>
                  </a:lnTo>
                  <a:lnTo>
                    <a:pt x="0" y="278892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5" name="object 1595"/>
            <p:cNvSpPr/>
            <p:nvPr/>
          </p:nvSpPr>
          <p:spPr>
            <a:xfrm>
              <a:off x="7825740" y="4786883"/>
              <a:ext cx="289560" cy="277495"/>
            </a:xfrm>
            <a:custGeom>
              <a:avLst/>
              <a:gdLst/>
              <a:ahLst/>
              <a:cxnLst/>
              <a:rect l="l" t="t" r="r" b="b"/>
              <a:pathLst>
                <a:path w="289559" h="277495">
                  <a:moveTo>
                    <a:pt x="289560" y="0"/>
                  </a:moveTo>
                  <a:lnTo>
                    <a:pt x="287020" y="0"/>
                  </a:lnTo>
                  <a:lnTo>
                    <a:pt x="5080" y="0"/>
                  </a:lnTo>
                  <a:lnTo>
                    <a:pt x="0" y="0"/>
                  </a:lnTo>
                  <a:lnTo>
                    <a:pt x="0" y="277368"/>
                  </a:lnTo>
                  <a:lnTo>
                    <a:pt x="5080" y="277368"/>
                  </a:lnTo>
                  <a:lnTo>
                    <a:pt x="5080" y="4572"/>
                  </a:lnTo>
                  <a:lnTo>
                    <a:pt x="287020" y="4572"/>
                  </a:lnTo>
                  <a:lnTo>
                    <a:pt x="287020" y="277368"/>
                  </a:lnTo>
                  <a:lnTo>
                    <a:pt x="289560" y="277368"/>
                  </a:lnTo>
                  <a:lnTo>
                    <a:pt x="289560" y="0"/>
                  </a:lnTo>
                  <a:close/>
                </a:path>
              </a:pathLst>
            </a:custGeom>
            <a:solidFill>
              <a:srgbClr val="8069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6" name="object 1596"/>
            <p:cNvSpPr/>
            <p:nvPr/>
          </p:nvSpPr>
          <p:spPr>
            <a:xfrm>
              <a:off x="6458711" y="5067299"/>
              <a:ext cx="334010" cy="205740"/>
            </a:xfrm>
            <a:custGeom>
              <a:avLst/>
              <a:gdLst/>
              <a:ahLst/>
              <a:cxnLst/>
              <a:rect l="l" t="t" r="r" b="b"/>
              <a:pathLst>
                <a:path w="334009" h="205739">
                  <a:moveTo>
                    <a:pt x="0" y="205739"/>
                  </a:moveTo>
                  <a:lnTo>
                    <a:pt x="0" y="0"/>
                  </a:lnTo>
                  <a:lnTo>
                    <a:pt x="333756" y="0"/>
                  </a:lnTo>
                  <a:lnTo>
                    <a:pt x="333756" y="205739"/>
                  </a:lnTo>
                  <a:lnTo>
                    <a:pt x="0" y="205739"/>
                  </a:lnTo>
                  <a:close/>
                </a:path>
              </a:pathLst>
            </a:custGeom>
            <a:solidFill>
              <a:srgbClr val="D8B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7" name="object 1597"/>
            <p:cNvSpPr/>
            <p:nvPr/>
          </p:nvSpPr>
          <p:spPr>
            <a:xfrm>
              <a:off x="6455664" y="5071871"/>
              <a:ext cx="0" cy="204470"/>
            </a:xfrm>
            <a:custGeom>
              <a:avLst/>
              <a:gdLst/>
              <a:ahLst/>
              <a:cxnLst/>
              <a:rect l="l" t="t" r="r" b="b"/>
              <a:pathLst>
                <a:path h="204470">
                  <a:moveTo>
                    <a:pt x="0" y="204216"/>
                  </a:moveTo>
                  <a:lnTo>
                    <a:pt x="0" y="0"/>
                  </a:lnTo>
                  <a:lnTo>
                    <a:pt x="0" y="204216"/>
                  </a:lnTo>
                  <a:close/>
                </a:path>
              </a:pathLst>
            </a:custGeom>
            <a:solidFill>
              <a:srgbClr val="7546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8" name="object 1598"/>
            <p:cNvSpPr/>
            <p:nvPr/>
          </p:nvSpPr>
          <p:spPr>
            <a:xfrm>
              <a:off x="6455664" y="5070360"/>
              <a:ext cx="5080" cy="200025"/>
            </a:xfrm>
            <a:custGeom>
              <a:avLst/>
              <a:gdLst/>
              <a:ahLst/>
              <a:cxnLst/>
              <a:rect l="l" t="t" r="r" b="b"/>
              <a:pathLst>
                <a:path w="5079" h="200025">
                  <a:moveTo>
                    <a:pt x="4559" y="0"/>
                  </a:moveTo>
                  <a:lnTo>
                    <a:pt x="0" y="0"/>
                  </a:lnTo>
                  <a:lnTo>
                    <a:pt x="0" y="1511"/>
                  </a:lnTo>
                  <a:lnTo>
                    <a:pt x="0" y="199644"/>
                  </a:lnTo>
                  <a:lnTo>
                    <a:pt x="4559" y="199644"/>
                  </a:lnTo>
                  <a:lnTo>
                    <a:pt x="4559" y="0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9" name="object 1599"/>
            <p:cNvSpPr/>
            <p:nvPr/>
          </p:nvSpPr>
          <p:spPr>
            <a:xfrm>
              <a:off x="6455664" y="5064252"/>
              <a:ext cx="5080" cy="7620"/>
            </a:xfrm>
            <a:custGeom>
              <a:avLst/>
              <a:gdLst/>
              <a:ahLst/>
              <a:cxnLst/>
              <a:rect l="l" t="t" r="r" b="b"/>
              <a:pathLst>
                <a:path w="5079" h="7620">
                  <a:moveTo>
                    <a:pt x="0" y="7619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7619"/>
                  </a:lnTo>
                  <a:lnTo>
                    <a:pt x="0" y="7619"/>
                  </a:lnTo>
                  <a:close/>
                </a:path>
              </a:pathLst>
            </a:custGeom>
            <a:solidFill>
              <a:srgbClr val="997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0" name="object 1600"/>
            <p:cNvSpPr/>
            <p:nvPr/>
          </p:nvSpPr>
          <p:spPr>
            <a:xfrm>
              <a:off x="6460490" y="5064252"/>
              <a:ext cx="327660" cy="5080"/>
            </a:xfrm>
            <a:custGeom>
              <a:avLst/>
              <a:gdLst/>
              <a:ahLst/>
              <a:cxnLst/>
              <a:rect l="l" t="t" r="r" b="b"/>
              <a:pathLst>
                <a:path w="327659" h="5079">
                  <a:moveTo>
                    <a:pt x="327660" y="0"/>
                  </a:moveTo>
                  <a:lnTo>
                    <a:pt x="0" y="0"/>
                  </a:lnTo>
                  <a:lnTo>
                    <a:pt x="0" y="4572"/>
                  </a:lnTo>
                  <a:lnTo>
                    <a:pt x="327660" y="4572"/>
                  </a:lnTo>
                  <a:lnTo>
                    <a:pt x="327660" y="0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1" name="object 1601"/>
            <p:cNvSpPr/>
            <p:nvPr/>
          </p:nvSpPr>
          <p:spPr>
            <a:xfrm>
              <a:off x="6460236" y="5068823"/>
              <a:ext cx="327660" cy="200025"/>
            </a:xfrm>
            <a:custGeom>
              <a:avLst/>
              <a:gdLst/>
              <a:ahLst/>
              <a:cxnLst/>
              <a:rect l="l" t="t" r="r" b="b"/>
              <a:pathLst>
                <a:path w="327659" h="200025">
                  <a:moveTo>
                    <a:pt x="32766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199644"/>
                  </a:lnTo>
                  <a:lnTo>
                    <a:pt x="2540" y="199644"/>
                  </a:lnTo>
                  <a:lnTo>
                    <a:pt x="2540" y="3048"/>
                  </a:lnTo>
                  <a:lnTo>
                    <a:pt x="327660" y="3048"/>
                  </a:lnTo>
                  <a:lnTo>
                    <a:pt x="327660" y="0"/>
                  </a:lnTo>
                  <a:close/>
                </a:path>
              </a:pathLst>
            </a:custGeom>
            <a:solidFill>
              <a:srgbClr val="DDB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2" name="object 1602"/>
            <p:cNvSpPr/>
            <p:nvPr/>
          </p:nvSpPr>
          <p:spPr>
            <a:xfrm>
              <a:off x="6458711" y="5271516"/>
              <a:ext cx="334010" cy="207645"/>
            </a:xfrm>
            <a:custGeom>
              <a:avLst/>
              <a:gdLst/>
              <a:ahLst/>
              <a:cxnLst/>
              <a:rect l="l" t="t" r="r" b="b"/>
              <a:pathLst>
                <a:path w="334009" h="207645">
                  <a:moveTo>
                    <a:pt x="0" y="207264"/>
                  </a:moveTo>
                  <a:lnTo>
                    <a:pt x="0" y="0"/>
                  </a:lnTo>
                  <a:lnTo>
                    <a:pt x="333756" y="0"/>
                  </a:lnTo>
                  <a:lnTo>
                    <a:pt x="333756" y="207264"/>
                  </a:lnTo>
                  <a:lnTo>
                    <a:pt x="0" y="207264"/>
                  </a:lnTo>
                  <a:close/>
                </a:path>
              </a:pathLst>
            </a:custGeom>
            <a:solidFill>
              <a:srgbClr val="D8B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3" name="object 1603"/>
            <p:cNvSpPr/>
            <p:nvPr/>
          </p:nvSpPr>
          <p:spPr>
            <a:xfrm>
              <a:off x="6455664" y="5276087"/>
              <a:ext cx="5080" cy="184785"/>
            </a:xfrm>
            <a:custGeom>
              <a:avLst/>
              <a:gdLst/>
              <a:ahLst/>
              <a:cxnLst/>
              <a:rect l="l" t="t" r="r" b="b"/>
              <a:pathLst>
                <a:path w="5079" h="184785">
                  <a:moveTo>
                    <a:pt x="4571" y="184404"/>
                  </a:moveTo>
                  <a:lnTo>
                    <a:pt x="0" y="184404"/>
                  </a:lnTo>
                  <a:lnTo>
                    <a:pt x="0" y="0"/>
                  </a:lnTo>
                  <a:lnTo>
                    <a:pt x="4571" y="0"/>
                  </a:lnTo>
                  <a:lnTo>
                    <a:pt x="4571" y="184404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4" name="object 1604"/>
            <p:cNvSpPr/>
            <p:nvPr/>
          </p:nvSpPr>
          <p:spPr>
            <a:xfrm>
              <a:off x="6455664" y="546811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192"/>
                  </a:moveTo>
                  <a:lnTo>
                    <a:pt x="0" y="0"/>
                  </a:lnTo>
                  <a:lnTo>
                    <a:pt x="0" y="12192"/>
                  </a:lnTo>
                  <a:close/>
                </a:path>
              </a:pathLst>
            </a:custGeom>
            <a:solidFill>
              <a:srgbClr val="7546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5" name="object 1605"/>
            <p:cNvSpPr/>
            <p:nvPr/>
          </p:nvSpPr>
          <p:spPr>
            <a:xfrm>
              <a:off x="6455664" y="5458967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0" y="6096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997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6" name="object 1606"/>
            <p:cNvSpPr/>
            <p:nvPr/>
          </p:nvSpPr>
          <p:spPr>
            <a:xfrm>
              <a:off x="6455664" y="5463540"/>
              <a:ext cx="5080" cy="10795"/>
            </a:xfrm>
            <a:custGeom>
              <a:avLst/>
              <a:gdLst/>
              <a:ahLst/>
              <a:cxnLst/>
              <a:rect l="l" t="t" r="r" b="b"/>
              <a:pathLst>
                <a:path w="5079" h="10795">
                  <a:moveTo>
                    <a:pt x="4559" y="0"/>
                  </a:moveTo>
                  <a:lnTo>
                    <a:pt x="0" y="0"/>
                  </a:lnTo>
                  <a:lnTo>
                    <a:pt x="0" y="10668"/>
                  </a:lnTo>
                  <a:lnTo>
                    <a:pt x="4559" y="10668"/>
                  </a:lnTo>
                  <a:lnTo>
                    <a:pt x="4559" y="0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7" name="object 1607"/>
            <p:cNvSpPr/>
            <p:nvPr/>
          </p:nvSpPr>
          <p:spPr>
            <a:xfrm>
              <a:off x="6455664" y="5268467"/>
              <a:ext cx="5080" cy="7620"/>
            </a:xfrm>
            <a:custGeom>
              <a:avLst/>
              <a:gdLst/>
              <a:ahLst/>
              <a:cxnLst/>
              <a:rect l="l" t="t" r="r" b="b"/>
              <a:pathLst>
                <a:path w="5079" h="7620">
                  <a:moveTo>
                    <a:pt x="0" y="7619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7619"/>
                  </a:lnTo>
                  <a:lnTo>
                    <a:pt x="0" y="7619"/>
                  </a:lnTo>
                  <a:close/>
                </a:path>
              </a:pathLst>
            </a:custGeom>
            <a:solidFill>
              <a:srgbClr val="997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8" name="object 1608"/>
            <p:cNvSpPr/>
            <p:nvPr/>
          </p:nvSpPr>
          <p:spPr>
            <a:xfrm>
              <a:off x="6458711" y="5268467"/>
              <a:ext cx="329565" cy="5080"/>
            </a:xfrm>
            <a:custGeom>
              <a:avLst/>
              <a:gdLst/>
              <a:ahLst/>
              <a:cxnLst/>
              <a:rect l="l" t="t" r="r" b="b"/>
              <a:pathLst>
                <a:path w="329565" h="5079">
                  <a:moveTo>
                    <a:pt x="0" y="4571"/>
                  </a:moveTo>
                  <a:lnTo>
                    <a:pt x="0" y="0"/>
                  </a:lnTo>
                  <a:lnTo>
                    <a:pt x="329184" y="0"/>
                  </a:lnTo>
                  <a:lnTo>
                    <a:pt x="329184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2C8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9" name="object 1609"/>
            <p:cNvSpPr/>
            <p:nvPr/>
          </p:nvSpPr>
          <p:spPr>
            <a:xfrm>
              <a:off x="6460236" y="5273040"/>
              <a:ext cx="327660" cy="201295"/>
            </a:xfrm>
            <a:custGeom>
              <a:avLst/>
              <a:gdLst/>
              <a:ahLst/>
              <a:cxnLst/>
              <a:rect l="l" t="t" r="r" b="b"/>
              <a:pathLst>
                <a:path w="327659" h="201295">
                  <a:moveTo>
                    <a:pt x="32766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201168"/>
                  </a:lnTo>
                  <a:lnTo>
                    <a:pt x="2540" y="201168"/>
                  </a:lnTo>
                  <a:lnTo>
                    <a:pt x="2540" y="3048"/>
                  </a:lnTo>
                  <a:lnTo>
                    <a:pt x="327660" y="3048"/>
                  </a:lnTo>
                  <a:lnTo>
                    <a:pt x="327660" y="0"/>
                  </a:lnTo>
                  <a:close/>
                </a:path>
              </a:pathLst>
            </a:custGeom>
            <a:solidFill>
              <a:srgbClr val="DDB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0" name="object 1610"/>
            <p:cNvSpPr/>
            <p:nvPr/>
          </p:nvSpPr>
          <p:spPr>
            <a:xfrm>
              <a:off x="6458711" y="5477255"/>
              <a:ext cx="334010" cy="205740"/>
            </a:xfrm>
            <a:custGeom>
              <a:avLst/>
              <a:gdLst/>
              <a:ahLst/>
              <a:cxnLst/>
              <a:rect l="l" t="t" r="r" b="b"/>
              <a:pathLst>
                <a:path w="334009" h="205739">
                  <a:moveTo>
                    <a:pt x="0" y="205740"/>
                  </a:moveTo>
                  <a:lnTo>
                    <a:pt x="0" y="0"/>
                  </a:lnTo>
                  <a:lnTo>
                    <a:pt x="333756" y="0"/>
                  </a:lnTo>
                  <a:lnTo>
                    <a:pt x="333756" y="205740"/>
                  </a:lnTo>
                  <a:lnTo>
                    <a:pt x="0" y="205740"/>
                  </a:lnTo>
                  <a:close/>
                </a:path>
              </a:pathLst>
            </a:custGeom>
            <a:solidFill>
              <a:srgbClr val="D8B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1" name="object 1611"/>
            <p:cNvSpPr/>
            <p:nvPr/>
          </p:nvSpPr>
          <p:spPr>
            <a:xfrm>
              <a:off x="6455664" y="5480303"/>
              <a:ext cx="0" cy="205740"/>
            </a:xfrm>
            <a:custGeom>
              <a:avLst/>
              <a:gdLst/>
              <a:ahLst/>
              <a:cxnLst/>
              <a:rect l="l" t="t" r="r" b="b"/>
              <a:pathLst>
                <a:path h="205739">
                  <a:moveTo>
                    <a:pt x="0" y="205740"/>
                  </a:moveTo>
                  <a:lnTo>
                    <a:pt x="0" y="0"/>
                  </a:lnTo>
                  <a:lnTo>
                    <a:pt x="0" y="205740"/>
                  </a:lnTo>
                  <a:close/>
                </a:path>
              </a:pathLst>
            </a:custGeom>
            <a:solidFill>
              <a:srgbClr val="7546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2" name="object 1612"/>
            <p:cNvSpPr/>
            <p:nvPr/>
          </p:nvSpPr>
          <p:spPr>
            <a:xfrm>
              <a:off x="6455664" y="5480303"/>
              <a:ext cx="5080" cy="198120"/>
            </a:xfrm>
            <a:custGeom>
              <a:avLst/>
              <a:gdLst/>
              <a:ahLst/>
              <a:cxnLst/>
              <a:rect l="l" t="t" r="r" b="b"/>
              <a:pathLst>
                <a:path w="5079" h="198120">
                  <a:moveTo>
                    <a:pt x="4559" y="0"/>
                  </a:moveTo>
                  <a:lnTo>
                    <a:pt x="0" y="0"/>
                  </a:lnTo>
                  <a:lnTo>
                    <a:pt x="0" y="198120"/>
                  </a:lnTo>
                  <a:lnTo>
                    <a:pt x="4559" y="198120"/>
                  </a:lnTo>
                  <a:lnTo>
                    <a:pt x="4559" y="0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3" name="object 1613"/>
            <p:cNvSpPr/>
            <p:nvPr/>
          </p:nvSpPr>
          <p:spPr>
            <a:xfrm>
              <a:off x="6455664" y="5474207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0" y="6096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997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4" name="object 1614"/>
            <p:cNvSpPr/>
            <p:nvPr/>
          </p:nvSpPr>
          <p:spPr>
            <a:xfrm>
              <a:off x="6458711" y="5472684"/>
              <a:ext cx="329565" cy="6350"/>
            </a:xfrm>
            <a:custGeom>
              <a:avLst/>
              <a:gdLst/>
              <a:ahLst/>
              <a:cxnLst/>
              <a:rect l="l" t="t" r="r" b="b"/>
              <a:pathLst>
                <a:path w="329565" h="6350">
                  <a:moveTo>
                    <a:pt x="0" y="6096"/>
                  </a:moveTo>
                  <a:lnTo>
                    <a:pt x="0" y="0"/>
                  </a:lnTo>
                  <a:lnTo>
                    <a:pt x="329184" y="0"/>
                  </a:lnTo>
                  <a:lnTo>
                    <a:pt x="329184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E2C8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5" name="object 1615"/>
            <p:cNvSpPr/>
            <p:nvPr/>
          </p:nvSpPr>
          <p:spPr>
            <a:xfrm>
              <a:off x="6460236" y="5477255"/>
              <a:ext cx="327660" cy="201295"/>
            </a:xfrm>
            <a:custGeom>
              <a:avLst/>
              <a:gdLst/>
              <a:ahLst/>
              <a:cxnLst/>
              <a:rect l="l" t="t" r="r" b="b"/>
              <a:pathLst>
                <a:path w="327659" h="201295">
                  <a:moveTo>
                    <a:pt x="32766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201168"/>
                  </a:lnTo>
                  <a:lnTo>
                    <a:pt x="2540" y="201168"/>
                  </a:lnTo>
                  <a:lnTo>
                    <a:pt x="2540" y="3048"/>
                  </a:lnTo>
                  <a:lnTo>
                    <a:pt x="327660" y="3048"/>
                  </a:lnTo>
                  <a:lnTo>
                    <a:pt x="327660" y="0"/>
                  </a:lnTo>
                  <a:close/>
                </a:path>
              </a:pathLst>
            </a:custGeom>
            <a:solidFill>
              <a:srgbClr val="DDB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6" name="object 1616"/>
            <p:cNvSpPr/>
            <p:nvPr/>
          </p:nvSpPr>
          <p:spPr>
            <a:xfrm>
              <a:off x="6458711" y="5681471"/>
              <a:ext cx="334010" cy="205740"/>
            </a:xfrm>
            <a:custGeom>
              <a:avLst/>
              <a:gdLst/>
              <a:ahLst/>
              <a:cxnLst/>
              <a:rect l="l" t="t" r="r" b="b"/>
              <a:pathLst>
                <a:path w="334009" h="205739">
                  <a:moveTo>
                    <a:pt x="0" y="205740"/>
                  </a:moveTo>
                  <a:lnTo>
                    <a:pt x="0" y="0"/>
                  </a:lnTo>
                  <a:lnTo>
                    <a:pt x="333756" y="0"/>
                  </a:lnTo>
                  <a:lnTo>
                    <a:pt x="333756" y="205740"/>
                  </a:lnTo>
                  <a:lnTo>
                    <a:pt x="0" y="205740"/>
                  </a:lnTo>
                  <a:close/>
                </a:path>
              </a:pathLst>
            </a:custGeom>
            <a:solidFill>
              <a:srgbClr val="D8B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7" name="object 1617"/>
            <p:cNvSpPr/>
            <p:nvPr/>
          </p:nvSpPr>
          <p:spPr>
            <a:xfrm>
              <a:off x="6455664" y="5686044"/>
              <a:ext cx="5080" cy="189230"/>
            </a:xfrm>
            <a:custGeom>
              <a:avLst/>
              <a:gdLst/>
              <a:ahLst/>
              <a:cxnLst/>
              <a:rect l="l" t="t" r="r" b="b"/>
              <a:pathLst>
                <a:path w="5079" h="189229">
                  <a:moveTo>
                    <a:pt x="4571" y="188975"/>
                  </a:moveTo>
                  <a:lnTo>
                    <a:pt x="0" y="188975"/>
                  </a:lnTo>
                  <a:lnTo>
                    <a:pt x="0" y="0"/>
                  </a:lnTo>
                  <a:lnTo>
                    <a:pt x="4571" y="0"/>
                  </a:lnTo>
                  <a:lnTo>
                    <a:pt x="4571" y="188975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8" name="object 1618"/>
            <p:cNvSpPr/>
            <p:nvPr/>
          </p:nvSpPr>
          <p:spPr>
            <a:xfrm>
              <a:off x="6455664" y="5873496"/>
              <a:ext cx="5080" cy="6350"/>
            </a:xfrm>
            <a:custGeom>
              <a:avLst/>
              <a:gdLst/>
              <a:ahLst/>
              <a:cxnLst/>
              <a:rect l="l" t="t" r="r" b="b"/>
              <a:pathLst>
                <a:path w="5079" h="6350">
                  <a:moveTo>
                    <a:pt x="0" y="6096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997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9" name="object 1619"/>
            <p:cNvSpPr/>
            <p:nvPr/>
          </p:nvSpPr>
          <p:spPr>
            <a:xfrm>
              <a:off x="6455664" y="5878080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79">
                  <a:moveTo>
                    <a:pt x="4572" y="0"/>
                  </a:moveTo>
                  <a:lnTo>
                    <a:pt x="0" y="0"/>
                  </a:lnTo>
                  <a:lnTo>
                    <a:pt x="0" y="4572"/>
                  </a:lnTo>
                  <a:lnTo>
                    <a:pt x="4572" y="4572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0" name="object 1620"/>
            <p:cNvSpPr/>
            <p:nvPr/>
          </p:nvSpPr>
          <p:spPr>
            <a:xfrm>
              <a:off x="6455664" y="5678423"/>
              <a:ext cx="5080" cy="7620"/>
            </a:xfrm>
            <a:custGeom>
              <a:avLst/>
              <a:gdLst/>
              <a:ahLst/>
              <a:cxnLst/>
              <a:rect l="l" t="t" r="r" b="b"/>
              <a:pathLst>
                <a:path w="5079" h="7620">
                  <a:moveTo>
                    <a:pt x="0" y="7620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997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1" name="object 1621"/>
            <p:cNvSpPr/>
            <p:nvPr/>
          </p:nvSpPr>
          <p:spPr>
            <a:xfrm>
              <a:off x="6458711" y="5676899"/>
              <a:ext cx="329565" cy="6350"/>
            </a:xfrm>
            <a:custGeom>
              <a:avLst/>
              <a:gdLst/>
              <a:ahLst/>
              <a:cxnLst/>
              <a:rect l="l" t="t" r="r" b="b"/>
              <a:pathLst>
                <a:path w="329565" h="6350">
                  <a:moveTo>
                    <a:pt x="0" y="6096"/>
                  </a:moveTo>
                  <a:lnTo>
                    <a:pt x="0" y="0"/>
                  </a:lnTo>
                  <a:lnTo>
                    <a:pt x="329184" y="0"/>
                  </a:lnTo>
                  <a:lnTo>
                    <a:pt x="329184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E2C8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2" name="object 1622"/>
            <p:cNvSpPr/>
            <p:nvPr/>
          </p:nvSpPr>
          <p:spPr>
            <a:xfrm>
              <a:off x="6460236" y="5681472"/>
              <a:ext cx="327660" cy="201295"/>
            </a:xfrm>
            <a:custGeom>
              <a:avLst/>
              <a:gdLst/>
              <a:ahLst/>
              <a:cxnLst/>
              <a:rect l="l" t="t" r="r" b="b"/>
              <a:pathLst>
                <a:path w="327659" h="201295">
                  <a:moveTo>
                    <a:pt x="32766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201168"/>
                  </a:lnTo>
                  <a:lnTo>
                    <a:pt x="2540" y="201168"/>
                  </a:lnTo>
                  <a:lnTo>
                    <a:pt x="2540" y="4572"/>
                  </a:lnTo>
                  <a:lnTo>
                    <a:pt x="327660" y="4572"/>
                  </a:lnTo>
                  <a:lnTo>
                    <a:pt x="327660" y="0"/>
                  </a:lnTo>
                  <a:close/>
                </a:path>
              </a:pathLst>
            </a:custGeom>
            <a:solidFill>
              <a:srgbClr val="DDB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3" name="object 1623"/>
            <p:cNvSpPr/>
            <p:nvPr/>
          </p:nvSpPr>
          <p:spPr>
            <a:xfrm>
              <a:off x="6458711" y="5885687"/>
              <a:ext cx="334010" cy="205740"/>
            </a:xfrm>
            <a:custGeom>
              <a:avLst/>
              <a:gdLst/>
              <a:ahLst/>
              <a:cxnLst/>
              <a:rect l="l" t="t" r="r" b="b"/>
              <a:pathLst>
                <a:path w="334009" h="205739">
                  <a:moveTo>
                    <a:pt x="0" y="205740"/>
                  </a:moveTo>
                  <a:lnTo>
                    <a:pt x="0" y="0"/>
                  </a:lnTo>
                  <a:lnTo>
                    <a:pt x="333756" y="0"/>
                  </a:lnTo>
                  <a:lnTo>
                    <a:pt x="333756" y="205740"/>
                  </a:lnTo>
                  <a:lnTo>
                    <a:pt x="0" y="205740"/>
                  </a:lnTo>
                  <a:close/>
                </a:path>
              </a:pathLst>
            </a:custGeom>
            <a:solidFill>
              <a:srgbClr val="D8B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4" name="object 1624"/>
            <p:cNvSpPr/>
            <p:nvPr/>
          </p:nvSpPr>
          <p:spPr>
            <a:xfrm>
              <a:off x="6455664" y="5890260"/>
              <a:ext cx="5080" cy="196850"/>
            </a:xfrm>
            <a:custGeom>
              <a:avLst/>
              <a:gdLst/>
              <a:ahLst/>
              <a:cxnLst/>
              <a:rect l="l" t="t" r="r" b="b"/>
              <a:pathLst>
                <a:path w="5079" h="196850">
                  <a:moveTo>
                    <a:pt x="0" y="196596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196596"/>
                  </a:lnTo>
                  <a:lnTo>
                    <a:pt x="0" y="196596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5" name="object 1625"/>
            <p:cNvSpPr/>
            <p:nvPr/>
          </p:nvSpPr>
          <p:spPr>
            <a:xfrm>
              <a:off x="6455664" y="5882639"/>
              <a:ext cx="5080" cy="7620"/>
            </a:xfrm>
            <a:custGeom>
              <a:avLst/>
              <a:gdLst/>
              <a:ahLst/>
              <a:cxnLst/>
              <a:rect l="l" t="t" r="r" b="b"/>
              <a:pathLst>
                <a:path w="5079" h="7620">
                  <a:moveTo>
                    <a:pt x="0" y="7620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997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6" name="object 1626"/>
            <p:cNvSpPr/>
            <p:nvPr/>
          </p:nvSpPr>
          <p:spPr>
            <a:xfrm>
              <a:off x="6458711" y="5882639"/>
              <a:ext cx="329565" cy="5080"/>
            </a:xfrm>
            <a:custGeom>
              <a:avLst/>
              <a:gdLst/>
              <a:ahLst/>
              <a:cxnLst/>
              <a:rect l="l" t="t" r="r" b="b"/>
              <a:pathLst>
                <a:path w="329565" h="5079">
                  <a:moveTo>
                    <a:pt x="0" y="4572"/>
                  </a:moveTo>
                  <a:lnTo>
                    <a:pt x="0" y="0"/>
                  </a:lnTo>
                  <a:lnTo>
                    <a:pt x="329184" y="0"/>
                  </a:lnTo>
                  <a:lnTo>
                    <a:pt x="329184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2C8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7" name="object 1627"/>
            <p:cNvSpPr/>
            <p:nvPr/>
          </p:nvSpPr>
          <p:spPr>
            <a:xfrm>
              <a:off x="6460236" y="5885687"/>
              <a:ext cx="327660" cy="201295"/>
            </a:xfrm>
            <a:custGeom>
              <a:avLst/>
              <a:gdLst/>
              <a:ahLst/>
              <a:cxnLst/>
              <a:rect l="l" t="t" r="r" b="b"/>
              <a:pathLst>
                <a:path w="327659" h="201295">
                  <a:moveTo>
                    <a:pt x="32766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201168"/>
                  </a:lnTo>
                  <a:lnTo>
                    <a:pt x="2540" y="201168"/>
                  </a:lnTo>
                  <a:lnTo>
                    <a:pt x="2540" y="4572"/>
                  </a:lnTo>
                  <a:lnTo>
                    <a:pt x="327660" y="4572"/>
                  </a:lnTo>
                  <a:lnTo>
                    <a:pt x="327660" y="0"/>
                  </a:lnTo>
                  <a:close/>
                </a:path>
              </a:pathLst>
            </a:custGeom>
            <a:solidFill>
              <a:srgbClr val="DDB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8" name="object 1628"/>
            <p:cNvSpPr/>
            <p:nvPr/>
          </p:nvSpPr>
          <p:spPr>
            <a:xfrm>
              <a:off x="6458711" y="6089903"/>
              <a:ext cx="334010" cy="205740"/>
            </a:xfrm>
            <a:custGeom>
              <a:avLst/>
              <a:gdLst/>
              <a:ahLst/>
              <a:cxnLst/>
              <a:rect l="l" t="t" r="r" b="b"/>
              <a:pathLst>
                <a:path w="334009" h="205739">
                  <a:moveTo>
                    <a:pt x="0" y="205740"/>
                  </a:moveTo>
                  <a:lnTo>
                    <a:pt x="0" y="0"/>
                  </a:lnTo>
                  <a:lnTo>
                    <a:pt x="333756" y="0"/>
                  </a:lnTo>
                  <a:lnTo>
                    <a:pt x="333756" y="205740"/>
                  </a:lnTo>
                  <a:lnTo>
                    <a:pt x="0" y="205740"/>
                  </a:lnTo>
                  <a:close/>
                </a:path>
              </a:pathLst>
            </a:custGeom>
            <a:solidFill>
              <a:srgbClr val="D8B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9" name="object 1629"/>
            <p:cNvSpPr/>
            <p:nvPr/>
          </p:nvSpPr>
          <p:spPr>
            <a:xfrm>
              <a:off x="6455664" y="6094476"/>
              <a:ext cx="5080" cy="196850"/>
            </a:xfrm>
            <a:custGeom>
              <a:avLst/>
              <a:gdLst/>
              <a:ahLst/>
              <a:cxnLst/>
              <a:rect l="l" t="t" r="r" b="b"/>
              <a:pathLst>
                <a:path w="5079" h="196850">
                  <a:moveTo>
                    <a:pt x="0" y="196596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196596"/>
                  </a:lnTo>
                  <a:lnTo>
                    <a:pt x="0" y="196596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0" name="object 1630"/>
            <p:cNvSpPr/>
            <p:nvPr/>
          </p:nvSpPr>
          <p:spPr>
            <a:xfrm>
              <a:off x="6455664" y="6086855"/>
              <a:ext cx="5080" cy="7620"/>
            </a:xfrm>
            <a:custGeom>
              <a:avLst/>
              <a:gdLst/>
              <a:ahLst/>
              <a:cxnLst/>
              <a:rect l="l" t="t" r="r" b="b"/>
              <a:pathLst>
                <a:path w="5079" h="7620">
                  <a:moveTo>
                    <a:pt x="0" y="7620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997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1" name="object 1631"/>
            <p:cNvSpPr/>
            <p:nvPr/>
          </p:nvSpPr>
          <p:spPr>
            <a:xfrm>
              <a:off x="6458711" y="6086855"/>
              <a:ext cx="329565" cy="5080"/>
            </a:xfrm>
            <a:custGeom>
              <a:avLst/>
              <a:gdLst/>
              <a:ahLst/>
              <a:cxnLst/>
              <a:rect l="l" t="t" r="r" b="b"/>
              <a:pathLst>
                <a:path w="329565" h="5079">
                  <a:moveTo>
                    <a:pt x="0" y="4572"/>
                  </a:moveTo>
                  <a:lnTo>
                    <a:pt x="0" y="0"/>
                  </a:lnTo>
                  <a:lnTo>
                    <a:pt x="329184" y="0"/>
                  </a:lnTo>
                  <a:lnTo>
                    <a:pt x="329184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2C8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2" name="object 1632"/>
            <p:cNvSpPr/>
            <p:nvPr/>
          </p:nvSpPr>
          <p:spPr>
            <a:xfrm>
              <a:off x="6460236" y="6091428"/>
              <a:ext cx="327660" cy="200025"/>
            </a:xfrm>
            <a:custGeom>
              <a:avLst/>
              <a:gdLst/>
              <a:ahLst/>
              <a:cxnLst/>
              <a:rect l="l" t="t" r="r" b="b"/>
              <a:pathLst>
                <a:path w="327659" h="200025">
                  <a:moveTo>
                    <a:pt x="32766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199644"/>
                  </a:lnTo>
                  <a:lnTo>
                    <a:pt x="2540" y="199644"/>
                  </a:lnTo>
                  <a:lnTo>
                    <a:pt x="2540" y="3048"/>
                  </a:lnTo>
                  <a:lnTo>
                    <a:pt x="327660" y="3048"/>
                  </a:lnTo>
                  <a:lnTo>
                    <a:pt x="327660" y="0"/>
                  </a:lnTo>
                  <a:close/>
                </a:path>
              </a:pathLst>
            </a:custGeom>
            <a:solidFill>
              <a:srgbClr val="DDB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3" name="object 1633"/>
            <p:cNvSpPr/>
            <p:nvPr/>
          </p:nvSpPr>
          <p:spPr>
            <a:xfrm>
              <a:off x="6458711" y="6294119"/>
              <a:ext cx="334010" cy="207645"/>
            </a:xfrm>
            <a:custGeom>
              <a:avLst/>
              <a:gdLst/>
              <a:ahLst/>
              <a:cxnLst/>
              <a:rect l="l" t="t" r="r" b="b"/>
              <a:pathLst>
                <a:path w="334009" h="207645">
                  <a:moveTo>
                    <a:pt x="0" y="207264"/>
                  </a:moveTo>
                  <a:lnTo>
                    <a:pt x="0" y="0"/>
                  </a:lnTo>
                  <a:lnTo>
                    <a:pt x="333756" y="0"/>
                  </a:lnTo>
                  <a:lnTo>
                    <a:pt x="333756" y="207264"/>
                  </a:lnTo>
                  <a:lnTo>
                    <a:pt x="0" y="207264"/>
                  </a:lnTo>
                  <a:close/>
                </a:path>
              </a:pathLst>
            </a:custGeom>
            <a:solidFill>
              <a:srgbClr val="D8B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4" name="object 1634"/>
            <p:cNvSpPr/>
            <p:nvPr/>
          </p:nvSpPr>
          <p:spPr>
            <a:xfrm>
              <a:off x="6455664" y="6298692"/>
              <a:ext cx="5080" cy="203200"/>
            </a:xfrm>
            <a:custGeom>
              <a:avLst/>
              <a:gdLst/>
              <a:ahLst/>
              <a:cxnLst/>
              <a:rect l="l" t="t" r="r" b="b"/>
              <a:pathLst>
                <a:path w="5079" h="203200">
                  <a:moveTo>
                    <a:pt x="0" y="202691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202691"/>
                  </a:lnTo>
                  <a:lnTo>
                    <a:pt x="0" y="202691"/>
                  </a:lnTo>
                  <a:close/>
                </a:path>
              </a:pathLst>
            </a:custGeom>
            <a:solidFill>
              <a:srgbClr val="876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5" name="object 1635"/>
            <p:cNvSpPr/>
            <p:nvPr/>
          </p:nvSpPr>
          <p:spPr>
            <a:xfrm>
              <a:off x="6455664" y="6291071"/>
              <a:ext cx="5080" cy="7620"/>
            </a:xfrm>
            <a:custGeom>
              <a:avLst/>
              <a:gdLst/>
              <a:ahLst/>
              <a:cxnLst/>
              <a:rect l="l" t="t" r="r" b="b"/>
              <a:pathLst>
                <a:path w="5079" h="7620">
                  <a:moveTo>
                    <a:pt x="0" y="7620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997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6" name="object 1636"/>
            <p:cNvSpPr/>
            <p:nvPr/>
          </p:nvSpPr>
          <p:spPr>
            <a:xfrm>
              <a:off x="6458711" y="6291071"/>
              <a:ext cx="329565" cy="5080"/>
            </a:xfrm>
            <a:custGeom>
              <a:avLst/>
              <a:gdLst/>
              <a:ahLst/>
              <a:cxnLst/>
              <a:rect l="l" t="t" r="r" b="b"/>
              <a:pathLst>
                <a:path w="329565" h="5079">
                  <a:moveTo>
                    <a:pt x="0" y="4572"/>
                  </a:moveTo>
                  <a:lnTo>
                    <a:pt x="0" y="0"/>
                  </a:lnTo>
                  <a:lnTo>
                    <a:pt x="329184" y="0"/>
                  </a:lnTo>
                  <a:lnTo>
                    <a:pt x="329184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2C8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7" name="object 1637"/>
            <p:cNvSpPr/>
            <p:nvPr/>
          </p:nvSpPr>
          <p:spPr>
            <a:xfrm>
              <a:off x="6460236" y="6295656"/>
              <a:ext cx="327660" cy="204470"/>
            </a:xfrm>
            <a:custGeom>
              <a:avLst/>
              <a:gdLst/>
              <a:ahLst/>
              <a:cxnLst/>
              <a:rect l="l" t="t" r="r" b="b"/>
              <a:pathLst>
                <a:path w="327659" h="204470">
                  <a:moveTo>
                    <a:pt x="327660" y="201168"/>
                  </a:moveTo>
                  <a:lnTo>
                    <a:pt x="3048" y="201168"/>
                  </a:lnTo>
                  <a:lnTo>
                    <a:pt x="3048" y="204216"/>
                  </a:lnTo>
                  <a:lnTo>
                    <a:pt x="327660" y="204216"/>
                  </a:lnTo>
                  <a:lnTo>
                    <a:pt x="327660" y="201168"/>
                  </a:lnTo>
                  <a:close/>
                </a:path>
                <a:path w="327659" h="204470">
                  <a:moveTo>
                    <a:pt x="32766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204216"/>
                  </a:lnTo>
                  <a:lnTo>
                    <a:pt x="2540" y="204216"/>
                  </a:lnTo>
                  <a:lnTo>
                    <a:pt x="2540" y="3048"/>
                  </a:lnTo>
                  <a:lnTo>
                    <a:pt x="327660" y="3048"/>
                  </a:lnTo>
                  <a:lnTo>
                    <a:pt x="327660" y="0"/>
                  </a:lnTo>
                  <a:close/>
                </a:path>
              </a:pathLst>
            </a:custGeom>
            <a:solidFill>
              <a:srgbClr val="DDB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8" name="object 1638"/>
            <p:cNvSpPr/>
            <p:nvPr/>
          </p:nvSpPr>
          <p:spPr>
            <a:xfrm>
              <a:off x="6790944" y="5067299"/>
              <a:ext cx="220979" cy="307975"/>
            </a:xfrm>
            <a:custGeom>
              <a:avLst/>
              <a:gdLst/>
              <a:ahLst/>
              <a:cxnLst/>
              <a:rect l="l" t="t" r="r" b="b"/>
              <a:pathLst>
                <a:path w="220979" h="307975">
                  <a:moveTo>
                    <a:pt x="0" y="307848"/>
                  </a:moveTo>
                  <a:lnTo>
                    <a:pt x="0" y="0"/>
                  </a:lnTo>
                  <a:lnTo>
                    <a:pt x="220980" y="0"/>
                  </a:lnTo>
                  <a:lnTo>
                    <a:pt x="220980" y="307848"/>
                  </a:lnTo>
                  <a:lnTo>
                    <a:pt x="0" y="307848"/>
                  </a:lnTo>
                  <a:close/>
                </a:path>
              </a:pathLst>
            </a:custGeom>
            <a:solidFill>
              <a:srgbClr val="D8B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39" name="object 16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786372" y="5064252"/>
              <a:ext cx="229107" cy="306324"/>
            </a:xfrm>
            <a:prstGeom prst="rect">
              <a:avLst/>
            </a:prstGeom>
          </p:spPr>
        </p:pic>
        <p:sp>
          <p:nvSpPr>
            <p:cNvPr id="1640" name="object 1640"/>
            <p:cNvSpPr/>
            <p:nvPr/>
          </p:nvSpPr>
          <p:spPr>
            <a:xfrm>
              <a:off x="6791451" y="5068824"/>
              <a:ext cx="2540" cy="302260"/>
            </a:xfrm>
            <a:custGeom>
              <a:avLst/>
              <a:gdLst/>
              <a:ahLst/>
              <a:cxnLst/>
              <a:rect l="l" t="t" r="r" b="b"/>
              <a:pathLst>
                <a:path w="2540" h="302260">
                  <a:moveTo>
                    <a:pt x="2540" y="0"/>
                  </a:moveTo>
                  <a:lnTo>
                    <a:pt x="2540" y="301752"/>
                  </a:lnTo>
                  <a:lnTo>
                    <a:pt x="0" y="301752"/>
                  </a:lnTo>
                  <a:lnTo>
                    <a:pt x="0" y="0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rgbClr val="DDB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1" name="object 1641"/>
            <p:cNvSpPr/>
            <p:nvPr/>
          </p:nvSpPr>
          <p:spPr>
            <a:xfrm>
              <a:off x="7010400" y="5067299"/>
              <a:ext cx="222885" cy="307975"/>
            </a:xfrm>
            <a:custGeom>
              <a:avLst/>
              <a:gdLst/>
              <a:ahLst/>
              <a:cxnLst/>
              <a:rect l="l" t="t" r="r" b="b"/>
              <a:pathLst>
                <a:path w="222884" h="307975">
                  <a:moveTo>
                    <a:pt x="0" y="307848"/>
                  </a:moveTo>
                  <a:lnTo>
                    <a:pt x="0" y="0"/>
                  </a:lnTo>
                  <a:lnTo>
                    <a:pt x="222503" y="0"/>
                  </a:lnTo>
                  <a:lnTo>
                    <a:pt x="222503" y="307848"/>
                  </a:lnTo>
                  <a:lnTo>
                    <a:pt x="0" y="307848"/>
                  </a:lnTo>
                  <a:close/>
                </a:path>
              </a:pathLst>
            </a:custGeom>
            <a:solidFill>
              <a:srgbClr val="D8B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2" name="object 1642"/>
            <p:cNvSpPr/>
            <p:nvPr/>
          </p:nvSpPr>
          <p:spPr>
            <a:xfrm>
              <a:off x="7014971" y="5064252"/>
              <a:ext cx="170815" cy="5080"/>
            </a:xfrm>
            <a:custGeom>
              <a:avLst/>
              <a:gdLst/>
              <a:ahLst/>
              <a:cxnLst/>
              <a:rect l="l" t="t" r="r" b="b"/>
              <a:pathLst>
                <a:path w="170815" h="5079">
                  <a:moveTo>
                    <a:pt x="0" y="4571"/>
                  </a:moveTo>
                  <a:lnTo>
                    <a:pt x="0" y="0"/>
                  </a:lnTo>
                  <a:lnTo>
                    <a:pt x="170687" y="0"/>
                  </a:lnTo>
                  <a:lnTo>
                    <a:pt x="170687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3" name="object 1643"/>
            <p:cNvSpPr/>
            <p:nvPr/>
          </p:nvSpPr>
          <p:spPr>
            <a:xfrm>
              <a:off x="7184135" y="5064252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1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A39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4" name="object 1644"/>
            <p:cNvSpPr/>
            <p:nvPr/>
          </p:nvSpPr>
          <p:spPr>
            <a:xfrm>
              <a:off x="7188707" y="5064252"/>
              <a:ext cx="47625" cy="5080"/>
            </a:xfrm>
            <a:custGeom>
              <a:avLst/>
              <a:gdLst/>
              <a:ahLst/>
              <a:cxnLst/>
              <a:rect l="l" t="t" r="r" b="b"/>
              <a:pathLst>
                <a:path w="47625" h="5079">
                  <a:moveTo>
                    <a:pt x="0" y="4571"/>
                  </a:moveTo>
                  <a:lnTo>
                    <a:pt x="0" y="0"/>
                  </a:lnTo>
                  <a:lnTo>
                    <a:pt x="47243" y="0"/>
                  </a:lnTo>
                  <a:lnTo>
                    <a:pt x="39624" y="0"/>
                  </a:lnTo>
                  <a:lnTo>
                    <a:pt x="39624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5" name="object 1645"/>
            <p:cNvSpPr/>
            <p:nvPr/>
          </p:nvSpPr>
          <p:spPr>
            <a:xfrm>
              <a:off x="7007352" y="5064252"/>
              <a:ext cx="9525" cy="5080"/>
            </a:xfrm>
            <a:custGeom>
              <a:avLst/>
              <a:gdLst/>
              <a:ahLst/>
              <a:cxnLst/>
              <a:rect l="l" t="t" r="r" b="b"/>
              <a:pathLst>
                <a:path w="9525" h="5079">
                  <a:moveTo>
                    <a:pt x="0" y="4571"/>
                  </a:moveTo>
                  <a:lnTo>
                    <a:pt x="0" y="0"/>
                  </a:lnTo>
                  <a:lnTo>
                    <a:pt x="9144" y="0"/>
                  </a:lnTo>
                  <a:lnTo>
                    <a:pt x="9144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A39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6" name="object 1646"/>
            <p:cNvSpPr/>
            <p:nvPr/>
          </p:nvSpPr>
          <p:spPr>
            <a:xfrm>
              <a:off x="7007352" y="5067299"/>
              <a:ext cx="5080" cy="304800"/>
            </a:xfrm>
            <a:custGeom>
              <a:avLst/>
              <a:gdLst/>
              <a:ahLst/>
              <a:cxnLst/>
              <a:rect l="l" t="t" r="r" b="b"/>
              <a:pathLst>
                <a:path w="5079" h="304800">
                  <a:moveTo>
                    <a:pt x="0" y="304800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304800"/>
                  </a:lnTo>
                  <a:lnTo>
                    <a:pt x="0" y="304800"/>
                  </a:lnTo>
                  <a:close/>
                </a:path>
              </a:pathLst>
            </a:custGeom>
            <a:solidFill>
              <a:srgbClr val="E2C8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7" name="object 1647"/>
            <p:cNvSpPr/>
            <p:nvPr/>
          </p:nvSpPr>
          <p:spPr>
            <a:xfrm>
              <a:off x="7012432" y="5068836"/>
              <a:ext cx="215900" cy="302260"/>
            </a:xfrm>
            <a:custGeom>
              <a:avLst/>
              <a:gdLst/>
              <a:ahLst/>
              <a:cxnLst/>
              <a:rect l="l" t="t" r="r" b="b"/>
              <a:pathLst>
                <a:path w="215900" h="302260">
                  <a:moveTo>
                    <a:pt x="21590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301752"/>
                  </a:lnTo>
                  <a:lnTo>
                    <a:pt x="2540" y="301752"/>
                  </a:lnTo>
                  <a:lnTo>
                    <a:pt x="2540" y="3048"/>
                  </a:lnTo>
                  <a:lnTo>
                    <a:pt x="215900" y="3048"/>
                  </a:lnTo>
                  <a:lnTo>
                    <a:pt x="215900" y="0"/>
                  </a:lnTo>
                  <a:close/>
                </a:path>
              </a:pathLst>
            </a:custGeom>
            <a:solidFill>
              <a:srgbClr val="DDB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8" name="object 1648"/>
            <p:cNvSpPr/>
            <p:nvPr/>
          </p:nvSpPr>
          <p:spPr>
            <a:xfrm>
              <a:off x="7231380" y="5067299"/>
              <a:ext cx="222885" cy="307975"/>
            </a:xfrm>
            <a:custGeom>
              <a:avLst/>
              <a:gdLst/>
              <a:ahLst/>
              <a:cxnLst/>
              <a:rect l="l" t="t" r="r" b="b"/>
              <a:pathLst>
                <a:path w="222884" h="307975">
                  <a:moveTo>
                    <a:pt x="0" y="307848"/>
                  </a:moveTo>
                  <a:lnTo>
                    <a:pt x="0" y="0"/>
                  </a:lnTo>
                  <a:lnTo>
                    <a:pt x="222503" y="0"/>
                  </a:lnTo>
                  <a:lnTo>
                    <a:pt x="222503" y="307848"/>
                  </a:lnTo>
                  <a:lnTo>
                    <a:pt x="0" y="307848"/>
                  </a:lnTo>
                  <a:close/>
                </a:path>
              </a:pathLst>
            </a:custGeom>
            <a:solidFill>
              <a:srgbClr val="D8B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9" name="object 1649"/>
            <p:cNvSpPr/>
            <p:nvPr/>
          </p:nvSpPr>
          <p:spPr>
            <a:xfrm>
              <a:off x="7236460" y="5064252"/>
              <a:ext cx="213360" cy="5080"/>
            </a:xfrm>
            <a:custGeom>
              <a:avLst/>
              <a:gdLst/>
              <a:ahLst/>
              <a:cxnLst/>
              <a:rect l="l" t="t" r="r" b="b"/>
              <a:pathLst>
                <a:path w="213359" h="5079">
                  <a:moveTo>
                    <a:pt x="213360" y="0"/>
                  </a:moveTo>
                  <a:lnTo>
                    <a:pt x="0" y="0"/>
                  </a:lnTo>
                  <a:lnTo>
                    <a:pt x="0" y="4572"/>
                  </a:lnTo>
                  <a:lnTo>
                    <a:pt x="213360" y="4572"/>
                  </a:lnTo>
                  <a:lnTo>
                    <a:pt x="213360" y="0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0" name="object 1650"/>
            <p:cNvSpPr/>
            <p:nvPr/>
          </p:nvSpPr>
          <p:spPr>
            <a:xfrm>
              <a:off x="7228331" y="5064252"/>
              <a:ext cx="9525" cy="5080"/>
            </a:xfrm>
            <a:custGeom>
              <a:avLst/>
              <a:gdLst/>
              <a:ahLst/>
              <a:cxnLst/>
              <a:rect l="l" t="t" r="r" b="b"/>
              <a:pathLst>
                <a:path w="9525" h="5079">
                  <a:moveTo>
                    <a:pt x="0" y="4571"/>
                  </a:moveTo>
                  <a:lnTo>
                    <a:pt x="0" y="0"/>
                  </a:lnTo>
                  <a:lnTo>
                    <a:pt x="9143" y="0"/>
                  </a:lnTo>
                  <a:lnTo>
                    <a:pt x="9143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A39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1" name="object 1651"/>
            <p:cNvSpPr/>
            <p:nvPr/>
          </p:nvSpPr>
          <p:spPr>
            <a:xfrm>
              <a:off x="7228331" y="5067299"/>
              <a:ext cx="5080" cy="304800"/>
            </a:xfrm>
            <a:custGeom>
              <a:avLst/>
              <a:gdLst/>
              <a:ahLst/>
              <a:cxnLst/>
              <a:rect l="l" t="t" r="r" b="b"/>
              <a:pathLst>
                <a:path w="5079" h="304800">
                  <a:moveTo>
                    <a:pt x="0" y="304800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304800"/>
                  </a:lnTo>
                  <a:lnTo>
                    <a:pt x="0" y="304800"/>
                  </a:lnTo>
                  <a:close/>
                </a:path>
              </a:pathLst>
            </a:custGeom>
            <a:solidFill>
              <a:srgbClr val="E2C8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2" name="object 1652"/>
            <p:cNvSpPr/>
            <p:nvPr/>
          </p:nvSpPr>
          <p:spPr>
            <a:xfrm>
              <a:off x="7233399" y="5068836"/>
              <a:ext cx="215900" cy="302260"/>
            </a:xfrm>
            <a:custGeom>
              <a:avLst/>
              <a:gdLst/>
              <a:ahLst/>
              <a:cxnLst/>
              <a:rect l="l" t="t" r="r" b="b"/>
              <a:pathLst>
                <a:path w="215900" h="302260">
                  <a:moveTo>
                    <a:pt x="21590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301752"/>
                  </a:lnTo>
                  <a:lnTo>
                    <a:pt x="2540" y="301752"/>
                  </a:lnTo>
                  <a:lnTo>
                    <a:pt x="2540" y="3048"/>
                  </a:lnTo>
                  <a:lnTo>
                    <a:pt x="215900" y="3048"/>
                  </a:lnTo>
                  <a:lnTo>
                    <a:pt x="215900" y="0"/>
                  </a:lnTo>
                  <a:close/>
                </a:path>
              </a:pathLst>
            </a:custGeom>
            <a:solidFill>
              <a:srgbClr val="DDB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3" name="object 1653"/>
            <p:cNvSpPr/>
            <p:nvPr/>
          </p:nvSpPr>
          <p:spPr>
            <a:xfrm>
              <a:off x="7452359" y="5067299"/>
              <a:ext cx="222885" cy="307975"/>
            </a:xfrm>
            <a:custGeom>
              <a:avLst/>
              <a:gdLst/>
              <a:ahLst/>
              <a:cxnLst/>
              <a:rect l="l" t="t" r="r" b="b"/>
              <a:pathLst>
                <a:path w="222884" h="307975">
                  <a:moveTo>
                    <a:pt x="0" y="307848"/>
                  </a:moveTo>
                  <a:lnTo>
                    <a:pt x="0" y="0"/>
                  </a:lnTo>
                  <a:lnTo>
                    <a:pt x="222504" y="0"/>
                  </a:lnTo>
                  <a:lnTo>
                    <a:pt x="222504" y="307848"/>
                  </a:lnTo>
                  <a:lnTo>
                    <a:pt x="0" y="307848"/>
                  </a:lnTo>
                  <a:close/>
                </a:path>
              </a:pathLst>
            </a:custGeom>
            <a:solidFill>
              <a:srgbClr val="D8B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4" name="object 1654"/>
            <p:cNvSpPr/>
            <p:nvPr/>
          </p:nvSpPr>
          <p:spPr>
            <a:xfrm>
              <a:off x="7456931" y="5064252"/>
              <a:ext cx="76200" cy="5080"/>
            </a:xfrm>
            <a:custGeom>
              <a:avLst/>
              <a:gdLst/>
              <a:ahLst/>
              <a:cxnLst/>
              <a:rect l="l" t="t" r="r" b="b"/>
              <a:pathLst>
                <a:path w="76200" h="5079">
                  <a:moveTo>
                    <a:pt x="0" y="4571"/>
                  </a:moveTo>
                  <a:lnTo>
                    <a:pt x="0" y="0"/>
                  </a:lnTo>
                  <a:lnTo>
                    <a:pt x="76200" y="0"/>
                  </a:lnTo>
                  <a:lnTo>
                    <a:pt x="76200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5" name="object 1655"/>
            <p:cNvSpPr/>
            <p:nvPr/>
          </p:nvSpPr>
          <p:spPr>
            <a:xfrm>
              <a:off x="7531607" y="5064252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1"/>
                  </a:moveTo>
                  <a:lnTo>
                    <a:pt x="0" y="0"/>
                  </a:lnTo>
                  <a:lnTo>
                    <a:pt x="6095" y="0"/>
                  </a:lnTo>
                  <a:lnTo>
                    <a:pt x="6095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A39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6" name="object 1656"/>
            <p:cNvSpPr/>
            <p:nvPr/>
          </p:nvSpPr>
          <p:spPr>
            <a:xfrm>
              <a:off x="7536180" y="5064252"/>
              <a:ext cx="134620" cy="5080"/>
            </a:xfrm>
            <a:custGeom>
              <a:avLst/>
              <a:gdLst/>
              <a:ahLst/>
              <a:cxnLst/>
              <a:rect l="l" t="t" r="r" b="b"/>
              <a:pathLst>
                <a:path w="134620" h="5079">
                  <a:moveTo>
                    <a:pt x="134620" y="0"/>
                  </a:moveTo>
                  <a:lnTo>
                    <a:pt x="0" y="0"/>
                  </a:lnTo>
                  <a:lnTo>
                    <a:pt x="0" y="4572"/>
                  </a:lnTo>
                  <a:lnTo>
                    <a:pt x="134620" y="4572"/>
                  </a:lnTo>
                  <a:lnTo>
                    <a:pt x="134620" y="0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7" name="object 1657"/>
            <p:cNvSpPr/>
            <p:nvPr/>
          </p:nvSpPr>
          <p:spPr>
            <a:xfrm>
              <a:off x="7449311" y="5064252"/>
              <a:ext cx="9525" cy="5080"/>
            </a:xfrm>
            <a:custGeom>
              <a:avLst/>
              <a:gdLst/>
              <a:ahLst/>
              <a:cxnLst/>
              <a:rect l="l" t="t" r="r" b="b"/>
              <a:pathLst>
                <a:path w="9525" h="5079">
                  <a:moveTo>
                    <a:pt x="0" y="4571"/>
                  </a:moveTo>
                  <a:lnTo>
                    <a:pt x="0" y="0"/>
                  </a:lnTo>
                  <a:lnTo>
                    <a:pt x="9144" y="0"/>
                  </a:lnTo>
                  <a:lnTo>
                    <a:pt x="9144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A39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8" name="object 1658"/>
            <p:cNvSpPr/>
            <p:nvPr/>
          </p:nvSpPr>
          <p:spPr>
            <a:xfrm>
              <a:off x="7449311" y="5067299"/>
              <a:ext cx="5080" cy="304800"/>
            </a:xfrm>
            <a:custGeom>
              <a:avLst/>
              <a:gdLst/>
              <a:ahLst/>
              <a:cxnLst/>
              <a:rect l="l" t="t" r="r" b="b"/>
              <a:pathLst>
                <a:path w="5079" h="304800">
                  <a:moveTo>
                    <a:pt x="0" y="304800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304800"/>
                  </a:lnTo>
                  <a:lnTo>
                    <a:pt x="0" y="304800"/>
                  </a:lnTo>
                  <a:close/>
                </a:path>
              </a:pathLst>
            </a:custGeom>
            <a:solidFill>
              <a:srgbClr val="E2C8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9" name="object 1659"/>
            <p:cNvSpPr/>
            <p:nvPr/>
          </p:nvSpPr>
          <p:spPr>
            <a:xfrm>
              <a:off x="7454379" y="5068836"/>
              <a:ext cx="215900" cy="302260"/>
            </a:xfrm>
            <a:custGeom>
              <a:avLst/>
              <a:gdLst/>
              <a:ahLst/>
              <a:cxnLst/>
              <a:rect l="l" t="t" r="r" b="b"/>
              <a:pathLst>
                <a:path w="215900" h="302260">
                  <a:moveTo>
                    <a:pt x="21590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301752"/>
                  </a:lnTo>
                  <a:lnTo>
                    <a:pt x="2540" y="301752"/>
                  </a:lnTo>
                  <a:lnTo>
                    <a:pt x="2540" y="3048"/>
                  </a:lnTo>
                  <a:lnTo>
                    <a:pt x="215900" y="3048"/>
                  </a:lnTo>
                  <a:lnTo>
                    <a:pt x="215900" y="0"/>
                  </a:lnTo>
                  <a:close/>
                </a:path>
              </a:pathLst>
            </a:custGeom>
            <a:solidFill>
              <a:srgbClr val="DDB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0" name="object 1660"/>
            <p:cNvSpPr/>
            <p:nvPr/>
          </p:nvSpPr>
          <p:spPr>
            <a:xfrm>
              <a:off x="7673340" y="5067299"/>
              <a:ext cx="222885" cy="307975"/>
            </a:xfrm>
            <a:custGeom>
              <a:avLst/>
              <a:gdLst/>
              <a:ahLst/>
              <a:cxnLst/>
              <a:rect l="l" t="t" r="r" b="b"/>
              <a:pathLst>
                <a:path w="222884" h="307975">
                  <a:moveTo>
                    <a:pt x="0" y="307848"/>
                  </a:moveTo>
                  <a:lnTo>
                    <a:pt x="0" y="0"/>
                  </a:lnTo>
                  <a:lnTo>
                    <a:pt x="222504" y="0"/>
                  </a:lnTo>
                  <a:lnTo>
                    <a:pt x="222504" y="307848"/>
                  </a:lnTo>
                  <a:lnTo>
                    <a:pt x="0" y="307848"/>
                  </a:lnTo>
                  <a:close/>
                </a:path>
              </a:pathLst>
            </a:custGeom>
            <a:solidFill>
              <a:srgbClr val="D8B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1" name="object 1661"/>
            <p:cNvSpPr/>
            <p:nvPr/>
          </p:nvSpPr>
          <p:spPr>
            <a:xfrm>
              <a:off x="7677911" y="5064252"/>
              <a:ext cx="144780" cy="5080"/>
            </a:xfrm>
            <a:custGeom>
              <a:avLst/>
              <a:gdLst/>
              <a:ahLst/>
              <a:cxnLst/>
              <a:rect l="l" t="t" r="r" b="b"/>
              <a:pathLst>
                <a:path w="144779" h="5079">
                  <a:moveTo>
                    <a:pt x="0" y="4571"/>
                  </a:moveTo>
                  <a:lnTo>
                    <a:pt x="0" y="0"/>
                  </a:lnTo>
                  <a:lnTo>
                    <a:pt x="144779" y="0"/>
                  </a:lnTo>
                  <a:lnTo>
                    <a:pt x="144779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2" name="object 1662"/>
            <p:cNvSpPr/>
            <p:nvPr/>
          </p:nvSpPr>
          <p:spPr>
            <a:xfrm>
              <a:off x="7821167" y="5064252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1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A39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3" name="object 1663"/>
            <p:cNvSpPr/>
            <p:nvPr/>
          </p:nvSpPr>
          <p:spPr>
            <a:xfrm>
              <a:off x="7825740" y="5064252"/>
              <a:ext cx="73660" cy="5080"/>
            </a:xfrm>
            <a:custGeom>
              <a:avLst/>
              <a:gdLst/>
              <a:ahLst/>
              <a:cxnLst/>
              <a:rect l="l" t="t" r="r" b="b"/>
              <a:pathLst>
                <a:path w="73659" h="5079">
                  <a:moveTo>
                    <a:pt x="0" y="4571"/>
                  </a:moveTo>
                  <a:lnTo>
                    <a:pt x="0" y="0"/>
                  </a:lnTo>
                  <a:lnTo>
                    <a:pt x="73151" y="0"/>
                  </a:lnTo>
                  <a:lnTo>
                    <a:pt x="65531" y="0"/>
                  </a:lnTo>
                  <a:lnTo>
                    <a:pt x="65531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4" name="object 1664"/>
            <p:cNvSpPr/>
            <p:nvPr/>
          </p:nvSpPr>
          <p:spPr>
            <a:xfrm>
              <a:off x="7670292" y="5064252"/>
              <a:ext cx="9525" cy="5080"/>
            </a:xfrm>
            <a:custGeom>
              <a:avLst/>
              <a:gdLst/>
              <a:ahLst/>
              <a:cxnLst/>
              <a:rect l="l" t="t" r="r" b="b"/>
              <a:pathLst>
                <a:path w="9525" h="5079">
                  <a:moveTo>
                    <a:pt x="0" y="4571"/>
                  </a:moveTo>
                  <a:lnTo>
                    <a:pt x="0" y="0"/>
                  </a:lnTo>
                  <a:lnTo>
                    <a:pt x="9144" y="0"/>
                  </a:lnTo>
                  <a:lnTo>
                    <a:pt x="9144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A39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5" name="object 1665"/>
            <p:cNvSpPr/>
            <p:nvPr/>
          </p:nvSpPr>
          <p:spPr>
            <a:xfrm>
              <a:off x="7670292" y="5067299"/>
              <a:ext cx="5080" cy="304800"/>
            </a:xfrm>
            <a:custGeom>
              <a:avLst/>
              <a:gdLst/>
              <a:ahLst/>
              <a:cxnLst/>
              <a:rect l="l" t="t" r="r" b="b"/>
              <a:pathLst>
                <a:path w="5079" h="304800">
                  <a:moveTo>
                    <a:pt x="0" y="304800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304800"/>
                  </a:lnTo>
                  <a:lnTo>
                    <a:pt x="0" y="304800"/>
                  </a:lnTo>
                  <a:close/>
                </a:path>
              </a:pathLst>
            </a:custGeom>
            <a:solidFill>
              <a:srgbClr val="E2C8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6" name="object 1666"/>
            <p:cNvSpPr/>
            <p:nvPr/>
          </p:nvSpPr>
          <p:spPr>
            <a:xfrm>
              <a:off x="7675359" y="5068836"/>
              <a:ext cx="215900" cy="302260"/>
            </a:xfrm>
            <a:custGeom>
              <a:avLst/>
              <a:gdLst/>
              <a:ahLst/>
              <a:cxnLst/>
              <a:rect l="l" t="t" r="r" b="b"/>
              <a:pathLst>
                <a:path w="215900" h="302260">
                  <a:moveTo>
                    <a:pt x="21590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301752"/>
                  </a:lnTo>
                  <a:lnTo>
                    <a:pt x="2540" y="301752"/>
                  </a:lnTo>
                  <a:lnTo>
                    <a:pt x="2540" y="3048"/>
                  </a:lnTo>
                  <a:lnTo>
                    <a:pt x="215900" y="3048"/>
                  </a:lnTo>
                  <a:lnTo>
                    <a:pt x="215900" y="0"/>
                  </a:lnTo>
                  <a:close/>
                </a:path>
              </a:pathLst>
            </a:custGeom>
            <a:solidFill>
              <a:srgbClr val="DDB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7" name="object 1667"/>
            <p:cNvSpPr/>
            <p:nvPr/>
          </p:nvSpPr>
          <p:spPr>
            <a:xfrm>
              <a:off x="7894319" y="5067299"/>
              <a:ext cx="222885" cy="307975"/>
            </a:xfrm>
            <a:custGeom>
              <a:avLst/>
              <a:gdLst/>
              <a:ahLst/>
              <a:cxnLst/>
              <a:rect l="l" t="t" r="r" b="b"/>
              <a:pathLst>
                <a:path w="222884" h="307975">
                  <a:moveTo>
                    <a:pt x="0" y="307848"/>
                  </a:moveTo>
                  <a:lnTo>
                    <a:pt x="0" y="0"/>
                  </a:lnTo>
                  <a:lnTo>
                    <a:pt x="222504" y="0"/>
                  </a:lnTo>
                  <a:lnTo>
                    <a:pt x="222504" y="307848"/>
                  </a:lnTo>
                  <a:lnTo>
                    <a:pt x="0" y="307848"/>
                  </a:lnTo>
                  <a:close/>
                </a:path>
              </a:pathLst>
            </a:custGeom>
            <a:solidFill>
              <a:srgbClr val="D8B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8" name="object 1668"/>
            <p:cNvSpPr/>
            <p:nvPr/>
          </p:nvSpPr>
          <p:spPr>
            <a:xfrm>
              <a:off x="7897367" y="5064252"/>
              <a:ext cx="219710" cy="5080"/>
            </a:xfrm>
            <a:custGeom>
              <a:avLst/>
              <a:gdLst/>
              <a:ahLst/>
              <a:cxnLst/>
              <a:rect l="l" t="t" r="r" b="b"/>
              <a:pathLst>
                <a:path w="219709" h="5079">
                  <a:moveTo>
                    <a:pt x="0" y="4571"/>
                  </a:moveTo>
                  <a:lnTo>
                    <a:pt x="0" y="0"/>
                  </a:lnTo>
                  <a:lnTo>
                    <a:pt x="219456" y="0"/>
                  </a:lnTo>
                  <a:lnTo>
                    <a:pt x="219456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93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9" name="object 1669"/>
            <p:cNvSpPr/>
            <p:nvPr/>
          </p:nvSpPr>
          <p:spPr>
            <a:xfrm>
              <a:off x="7891271" y="5064252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20" h="5079">
                  <a:moveTo>
                    <a:pt x="0" y="4571"/>
                  </a:moveTo>
                  <a:lnTo>
                    <a:pt x="0" y="0"/>
                  </a:lnTo>
                  <a:lnTo>
                    <a:pt x="7620" y="0"/>
                  </a:lnTo>
                  <a:lnTo>
                    <a:pt x="7620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A395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0" name="object 1670"/>
            <p:cNvSpPr/>
            <p:nvPr/>
          </p:nvSpPr>
          <p:spPr>
            <a:xfrm>
              <a:off x="7891271" y="5067299"/>
              <a:ext cx="5080" cy="304800"/>
            </a:xfrm>
            <a:custGeom>
              <a:avLst/>
              <a:gdLst/>
              <a:ahLst/>
              <a:cxnLst/>
              <a:rect l="l" t="t" r="r" b="b"/>
              <a:pathLst>
                <a:path w="5079" h="304800">
                  <a:moveTo>
                    <a:pt x="0" y="304800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304800"/>
                  </a:lnTo>
                  <a:lnTo>
                    <a:pt x="0" y="304800"/>
                  </a:lnTo>
                  <a:close/>
                </a:path>
              </a:pathLst>
            </a:custGeom>
            <a:solidFill>
              <a:srgbClr val="E2C8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1" name="object 1671"/>
            <p:cNvSpPr/>
            <p:nvPr/>
          </p:nvSpPr>
          <p:spPr>
            <a:xfrm>
              <a:off x="7895590" y="5068836"/>
              <a:ext cx="219710" cy="302260"/>
            </a:xfrm>
            <a:custGeom>
              <a:avLst/>
              <a:gdLst/>
              <a:ahLst/>
              <a:cxnLst/>
              <a:rect l="l" t="t" r="r" b="b"/>
              <a:pathLst>
                <a:path w="219709" h="302260">
                  <a:moveTo>
                    <a:pt x="219710" y="0"/>
                  </a:moveTo>
                  <a:lnTo>
                    <a:pt x="217170" y="0"/>
                  </a:lnTo>
                  <a:lnTo>
                    <a:pt x="3810" y="0"/>
                  </a:lnTo>
                  <a:lnTo>
                    <a:pt x="0" y="0"/>
                  </a:lnTo>
                  <a:lnTo>
                    <a:pt x="0" y="301752"/>
                  </a:lnTo>
                  <a:lnTo>
                    <a:pt x="3810" y="301752"/>
                  </a:lnTo>
                  <a:lnTo>
                    <a:pt x="3810" y="3048"/>
                  </a:lnTo>
                  <a:lnTo>
                    <a:pt x="217170" y="3048"/>
                  </a:lnTo>
                  <a:lnTo>
                    <a:pt x="217170" y="301752"/>
                  </a:lnTo>
                  <a:lnTo>
                    <a:pt x="219710" y="301752"/>
                  </a:lnTo>
                  <a:lnTo>
                    <a:pt x="219710" y="0"/>
                  </a:lnTo>
                  <a:close/>
                </a:path>
              </a:pathLst>
            </a:custGeom>
            <a:solidFill>
              <a:srgbClr val="DDB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2" name="object 1672"/>
            <p:cNvSpPr/>
            <p:nvPr/>
          </p:nvSpPr>
          <p:spPr>
            <a:xfrm>
              <a:off x="6790944" y="5373623"/>
              <a:ext cx="363220" cy="189230"/>
            </a:xfrm>
            <a:custGeom>
              <a:avLst/>
              <a:gdLst/>
              <a:ahLst/>
              <a:cxnLst/>
              <a:rect l="l" t="t" r="r" b="b"/>
              <a:pathLst>
                <a:path w="363220" h="189229">
                  <a:moveTo>
                    <a:pt x="0" y="188976"/>
                  </a:moveTo>
                  <a:lnTo>
                    <a:pt x="0" y="0"/>
                  </a:lnTo>
                  <a:lnTo>
                    <a:pt x="362712" y="0"/>
                  </a:lnTo>
                  <a:lnTo>
                    <a:pt x="362712" y="188976"/>
                  </a:lnTo>
                  <a:lnTo>
                    <a:pt x="0" y="188976"/>
                  </a:lnTo>
                  <a:close/>
                </a:path>
              </a:pathLst>
            </a:custGeom>
            <a:solidFill>
              <a:srgbClr val="D8B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73" name="object 167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86372" y="5370576"/>
              <a:ext cx="370077" cy="188975"/>
            </a:xfrm>
            <a:prstGeom prst="rect">
              <a:avLst/>
            </a:prstGeom>
          </p:spPr>
        </p:pic>
        <p:sp>
          <p:nvSpPr>
            <p:cNvPr id="1674" name="object 1674"/>
            <p:cNvSpPr/>
            <p:nvPr/>
          </p:nvSpPr>
          <p:spPr>
            <a:xfrm>
              <a:off x="6790931" y="5375147"/>
              <a:ext cx="358140" cy="184785"/>
            </a:xfrm>
            <a:custGeom>
              <a:avLst/>
              <a:gdLst/>
              <a:ahLst/>
              <a:cxnLst/>
              <a:rect l="l" t="t" r="r" b="b"/>
              <a:pathLst>
                <a:path w="358140" h="184785">
                  <a:moveTo>
                    <a:pt x="35814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184404"/>
                  </a:lnTo>
                  <a:lnTo>
                    <a:pt x="2540" y="184404"/>
                  </a:lnTo>
                  <a:lnTo>
                    <a:pt x="2540" y="3048"/>
                  </a:lnTo>
                  <a:lnTo>
                    <a:pt x="358140" y="3048"/>
                  </a:lnTo>
                  <a:lnTo>
                    <a:pt x="358140" y="0"/>
                  </a:lnTo>
                  <a:close/>
                </a:path>
              </a:pathLst>
            </a:custGeom>
            <a:solidFill>
              <a:srgbClr val="DDB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5" name="object 1675"/>
            <p:cNvSpPr/>
            <p:nvPr/>
          </p:nvSpPr>
          <p:spPr>
            <a:xfrm>
              <a:off x="6790944" y="5561076"/>
              <a:ext cx="363220" cy="189230"/>
            </a:xfrm>
            <a:custGeom>
              <a:avLst/>
              <a:gdLst/>
              <a:ahLst/>
              <a:cxnLst/>
              <a:rect l="l" t="t" r="r" b="b"/>
              <a:pathLst>
                <a:path w="363220" h="189229">
                  <a:moveTo>
                    <a:pt x="0" y="188975"/>
                  </a:moveTo>
                  <a:lnTo>
                    <a:pt x="0" y="0"/>
                  </a:lnTo>
                  <a:lnTo>
                    <a:pt x="362712" y="0"/>
                  </a:lnTo>
                  <a:lnTo>
                    <a:pt x="362712" y="188975"/>
                  </a:lnTo>
                  <a:lnTo>
                    <a:pt x="0" y="188975"/>
                  </a:lnTo>
                  <a:close/>
                </a:path>
              </a:pathLst>
            </a:custGeom>
            <a:solidFill>
              <a:srgbClr val="D8B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6" name="object 1676"/>
            <p:cNvSpPr/>
            <p:nvPr/>
          </p:nvSpPr>
          <p:spPr>
            <a:xfrm>
              <a:off x="6786372" y="5565648"/>
              <a:ext cx="6350" cy="113030"/>
            </a:xfrm>
            <a:custGeom>
              <a:avLst/>
              <a:gdLst/>
              <a:ahLst/>
              <a:cxnLst/>
              <a:rect l="l" t="t" r="r" b="b"/>
              <a:pathLst>
                <a:path w="6350" h="113029">
                  <a:moveTo>
                    <a:pt x="0" y="112775"/>
                  </a:moveTo>
                  <a:lnTo>
                    <a:pt x="0" y="0"/>
                  </a:lnTo>
                  <a:lnTo>
                    <a:pt x="6095" y="0"/>
                  </a:lnTo>
                  <a:lnTo>
                    <a:pt x="6095" y="112775"/>
                  </a:lnTo>
                  <a:lnTo>
                    <a:pt x="0" y="112775"/>
                  </a:lnTo>
                  <a:close/>
                </a:path>
              </a:pathLst>
            </a:custGeom>
            <a:solidFill>
              <a:srgbClr val="E2C8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7" name="object 1677"/>
            <p:cNvSpPr/>
            <p:nvPr/>
          </p:nvSpPr>
          <p:spPr>
            <a:xfrm>
              <a:off x="6786372" y="5676899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6096"/>
                  </a:moveTo>
                  <a:lnTo>
                    <a:pt x="0" y="0"/>
                  </a:lnTo>
                  <a:lnTo>
                    <a:pt x="6095" y="0"/>
                  </a:lnTo>
                  <a:lnTo>
                    <a:pt x="6095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E6D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8" name="object 1678"/>
            <p:cNvSpPr/>
            <p:nvPr/>
          </p:nvSpPr>
          <p:spPr>
            <a:xfrm>
              <a:off x="6787896" y="5681472"/>
              <a:ext cx="3175" cy="66040"/>
            </a:xfrm>
            <a:custGeom>
              <a:avLst/>
              <a:gdLst/>
              <a:ahLst/>
              <a:cxnLst/>
              <a:rect l="l" t="t" r="r" b="b"/>
              <a:pathLst>
                <a:path w="3175" h="66039">
                  <a:moveTo>
                    <a:pt x="0" y="65532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65532"/>
                  </a:lnTo>
                  <a:lnTo>
                    <a:pt x="0" y="65532"/>
                  </a:lnTo>
                  <a:close/>
                </a:path>
              </a:pathLst>
            </a:custGeom>
            <a:solidFill>
              <a:srgbClr val="E2C8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9" name="object 1679"/>
            <p:cNvSpPr/>
            <p:nvPr/>
          </p:nvSpPr>
          <p:spPr>
            <a:xfrm>
              <a:off x="6787896" y="5559552"/>
              <a:ext cx="3175" cy="6350"/>
            </a:xfrm>
            <a:custGeom>
              <a:avLst/>
              <a:gdLst/>
              <a:ahLst/>
              <a:cxnLst/>
              <a:rect l="l" t="t" r="r" b="b"/>
              <a:pathLst>
                <a:path w="3175" h="6350">
                  <a:moveTo>
                    <a:pt x="0" y="6096"/>
                  </a:moveTo>
                  <a:lnTo>
                    <a:pt x="0" y="0"/>
                  </a:lnTo>
                  <a:lnTo>
                    <a:pt x="3047" y="0"/>
                  </a:lnTo>
                  <a:lnTo>
                    <a:pt x="3047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E6D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0" name="object 1680"/>
            <p:cNvSpPr/>
            <p:nvPr/>
          </p:nvSpPr>
          <p:spPr>
            <a:xfrm>
              <a:off x="6790944" y="5558028"/>
              <a:ext cx="358140" cy="5080"/>
            </a:xfrm>
            <a:custGeom>
              <a:avLst/>
              <a:gdLst/>
              <a:ahLst/>
              <a:cxnLst/>
              <a:rect l="l" t="t" r="r" b="b"/>
              <a:pathLst>
                <a:path w="358140" h="5079">
                  <a:moveTo>
                    <a:pt x="0" y="4571"/>
                  </a:moveTo>
                  <a:lnTo>
                    <a:pt x="0" y="0"/>
                  </a:lnTo>
                  <a:lnTo>
                    <a:pt x="358140" y="0"/>
                  </a:lnTo>
                  <a:lnTo>
                    <a:pt x="358140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2C8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1" name="object 1681"/>
            <p:cNvSpPr/>
            <p:nvPr/>
          </p:nvSpPr>
          <p:spPr>
            <a:xfrm>
              <a:off x="6790931" y="5562599"/>
              <a:ext cx="358140" cy="184785"/>
            </a:xfrm>
            <a:custGeom>
              <a:avLst/>
              <a:gdLst/>
              <a:ahLst/>
              <a:cxnLst/>
              <a:rect l="l" t="t" r="r" b="b"/>
              <a:pathLst>
                <a:path w="358140" h="184785">
                  <a:moveTo>
                    <a:pt x="35814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184404"/>
                  </a:lnTo>
                  <a:lnTo>
                    <a:pt x="2540" y="184404"/>
                  </a:lnTo>
                  <a:lnTo>
                    <a:pt x="2540" y="3048"/>
                  </a:lnTo>
                  <a:lnTo>
                    <a:pt x="358140" y="3048"/>
                  </a:lnTo>
                  <a:lnTo>
                    <a:pt x="358140" y="0"/>
                  </a:lnTo>
                  <a:close/>
                </a:path>
              </a:pathLst>
            </a:custGeom>
            <a:solidFill>
              <a:srgbClr val="DDB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2" name="object 1682"/>
            <p:cNvSpPr/>
            <p:nvPr/>
          </p:nvSpPr>
          <p:spPr>
            <a:xfrm>
              <a:off x="6790944" y="5748528"/>
              <a:ext cx="363220" cy="189230"/>
            </a:xfrm>
            <a:custGeom>
              <a:avLst/>
              <a:gdLst/>
              <a:ahLst/>
              <a:cxnLst/>
              <a:rect l="l" t="t" r="r" b="b"/>
              <a:pathLst>
                <a:path w="363220" h="189229">
                  <a:moveTo>
                    <a:pt x="0" y="188975"/>
                  </a:moveTo>
                  <a:lnTo>
                    <a:pt x="0" y="0"/>
                  </a:lnTo>
                  <a:lnTo>
                    <a:pt x="362712" y="0"/>
                  </a:lnTo>
                  <a:lnTo>
                    <a:pt x="362712" y="188975"/>
                  </a:lnTo>
                  <a:lnTo>
                    <a:pt x="0" y="188975"/>
                  </a:lnTo>
                  <a:close/>
                </a:path>
              </a:pathLst>
            </a:custGeom>
            <a:solidFill>
              <a:srgbClr val="D8B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3" name="object 1683"/>
            <p:cNvSpPr/>
            <p:nvPr/>
          </p:nvSpPr>
          <p:spPr>
            <a:xfrm>
              <a:off x="6786372" y="5753099"/>
              <a:ext cx="6350" cy="131445"/>
            </a:xfrm>
            <a:custGeom>
              <a:avLst/>
              <a:gdLst/>
              <a:ahLst/>
              <a:cxnLst/>
              <a:rect l="l" t="t" r="r" b="b"/>
              <a:pathLst>
                <a:path w="6350" h="131445">
                  <a:moveTo>
                    <a:pt x="0" y="131064"/>
                  </a:moveTo>
                  <a:lnTo>
                    <a:pt x="0" y="0"/>
                  </a:lnTo>
                  <a:lnTo>
                    <a:pt x="6095" y="0"/>
                  </a:lnTo>
                  <a:lnTo>
                    <a:pt x="6095" y="131064"/>
                  </a:lnTo>
                  <a:lnTo>
                    <a:pt x="0" y="131064"/>
                  </a:lnTo>
                  <a:close/>
                </a:path>
              </a:pathLst>
            </a:custGeom>
            <a:solidFill>
              <a:srgbClr val="E2C8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4" name="object 1684"/>
            <p:cNvSpPr/>
            <p:nvPr/>
          </p:nvSpPr>
          <p:spPr>
            <a:xfrm>
              <a:off x="6786372" y="5882639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2"/>
                  </a:moveTo>
                  <a:lnTo>
                    <a:pt x="0" y="0"/>
                  </a:lnTo>
                  <a:lnTo>
                    <a:pt x="6095" y="0"/>
                  </a:lnTo>
                  <a:lnTo>
                    <a:pt x="6095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6D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5" name="object 1685"/>
            <p:cNvSpPr/>
            <p:nvPr/>
          </p:nvSpPr>
          <p:spPr>
            <a:xfrm>
              <a:off x="6787896" y="5885687"/>
              <a:ext cx="3175" cy="48895"/>
            </a:xfrm>
            <a:custGeom>
              <a:avLst/>
              <a:gdLst/>
              <a:ahLst/>
              <a:cxnLst/>
              <a:rect l="l" t="t" r="r" b="b"/>
              <a:pathLst>
                <a:path w="3175" h="48895">
                  <a:moveTo>
                    <a:pt x="0" y="48768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48768"/>
                  </a:lnTo>
                  <a:lnTo>
                    <a:pt x="0" y="48768"/>
                  </a:lnTo>
                  <a:close/>
                </a:path>
              </a:pathLst>
            </a:custGeom>
            <a:solidFill>
              <a:srgbClr val="E2C8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6" name="object 1686"/>
            <p:cNvSpPr/>
            <p:nvPr/>
          </p:nvSpPr>
          <p:spPr>
            <a:xfrm>
              <a:off x="6787896" y="5747003"/>
              <a:ext cx="3175" cy="6350"/>
            </a:xfrm>
            <a:custGeom>
              <a:avLst/>
              <a:gdLst/>
              <a:ahLst/>
              <a:cxnLst/>
              <a:rect l="l" t="t" r="r" b="b"/>
              <a:pathLst>
                <a:path w="3175" h="6350">
                  <a:moveTo>
                    <a:pt x="0" y="6096"/>
                  </a:moveTo>
                  <a:lnTo>
                    <a:pt x="0" y="0"/>
                  </a:lnTo>
                  <a:lnTo>
                    <a:pt x="3047" y="0"/>
                  </a:lnTo>
                  <a:lnTo>
                    <a:pt x="3047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E6D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7" name="object 1687"/>
            <p:cNvSpPr/>
            <p:nvPr/>
          </p:nvSpPr>
          <p:spPr>
            <a:xfrm>
              <a:off x="6790944" y="5745480"/>
              <a:ext cx="358140" cy="5080"/>
            </a:xfrm>
            <a:custGeom>
              <a:avLst/>
              <a:gdLst/>
              <a:ahLst/>
              <a:cxnLst/>
              <a:rect l="l" t="t" r="r" b="b"/>
              <a:pathLst>
                <a:path w="358140" h="5079">
                  <a:moveTo>
                    <a:pt x="0" y="4571"/>
                  </a:moveTo>
                  <a:lnTo>
                    <a:pt x="0" y="0"/>
                  </a:lnTo>
                  <a:lnTo>
                    <a:pt x="358140" y="0"/>
                  </a:lnTo>
                  <a:lnTo>
                    <a:pt x="358140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2C8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8" name="object 1688"/>
            <p:cNvSpPr/>
            <p:nvPr/>
          </p:nvSpPr>
          <p:spPr>
            <a:xfrm>
              <a:off x="6790931" y="5750052"/>
              <a:ext cx="358140" cy="184785"/>
            </a:xfrm>
            <a:custGeom>
              <a:avLst/>
              <a:gdLst/>
              <a:ahLst/>
              <a:cxnLst/>
              <a:rect l="l" t="t" r="r" b="b"/>
              <a:pathLst>
                <a:path w="358140" h="184785">
                  <a:moveTo>
                    <a:pt x="35814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184404"/>
                  </a:lnTo>
                  <a:lnTo>
                    <a:pt x="2540" y="184404"/>
                  </a:lnTo>
                  <a:lnTo>
                    <a:pt x="2540" y="3048"/>
                  </a:lnTo>
                  <a:lnTo>
                    <a:pt x="358140" y="3048"/>
                  </a:lnTo>
                  <a:lnTo>
                    <a:pt x="358140" y="0"/>
                  </a:lnTo>
                  <a:close/>
                </a:path>
              </a:pathLst>
            </a:custGeom>
            <a:solidFill>
              <a:srgbClr val="DDB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9" name="object 1689"/>
            <p:cNvSpPr/>
            <p:nvPr/>
          </p:nvSpPr>
          <p:spPr>
            <a:xfrm>
              <a:off x="6790944" y="5937503"/>
              <a:ext cx="363220" cy="189230"/>
            </a:xfrm>
            <a:custGeom>
              <a:avLst/>
              <a:gdLst/>
              <a:ahLst/>
              <a:cxnLst/>
              <a:rect l="l" t="t" r="r" b="b"/>
              <a:pathLst>
                <a:path w="363220" h="189229">
                  <a:moveTo>
                    <a:pt x="0" y="188976"/>
                  </a:moveTo>
                  <a:lnTo>
                    <a:pt x="0" y="0"/>
                  </a:lnTo>
                  <a:lnTo>
                    <a:pt x="362712" y="0"/>
                  </a:lnTo>
                  <a:lnTo>
                    <a:pt x="362712" y="188976"/>
                  </a:lnTo>
                  <a:lnTo>
                    <a:pt x="0" y="188976"/>
                  </a:lnTo>
                  <a:close/>
                </a:path>
              </a:pathLst>
            </a:custGeom>
            <a:solidFill>
              <a:srgbClr val="D8B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0" name="object 1690"/>
            <p:cNvSpPr/>
            <p:nvPr/>
          </p:nvSpPr>
          <p:spPr>
            <a:xfrm>
              <a:off x="6786372" y="5940552"/>
              <a:ext cx="6350" cy="147955"/>
            </a:xfrm>
            <a:custGeom>
              <a:avLst/>
              <a:gdLst/>
              <a:ahLst/>
              <a:cxnLst/>
              <a:rect l="l" t="t" r="r" b="b"/>
              <a:pathLst>
                <a:path w="6350" h="147954">
                  <a:moveTo>
                    <a:pt x="0" y="147828"/>
                  </a:moveTo>
                  <a:lnTo>
                    <a:pt x="0" y="0"/>
                  </a:lnTo>
                  <a:lnTo>
                    <a:pt x="6095" y="0"/>
                  </a:lnTo>
                  <a:lnTo>
                    <a:pt x="6095" y="147828"/>
                  </a:lnTo>
                  <a:lnTo>
                    <a:pt x="0" y="147828"/>
                  </a:lnTo>
                  <a:close/>
                </a:path>
              </a:pathLst>
            </a:custGeom>
            <a:solidFill>
              <a:srgbClr val="E2C8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1" name="object 1691"/>
            <p:cNvSpPr/>
            <p:nvPr/>
          </p:nvSpPr>
          <p:spPr>
            <a:xfrm>
              <a:off x="6786372" y="6086855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2"/>
                  </a:moveTo>
                  <a:lnTo>
                    <a:pt x="0" y="0"/>
                  </a:lnTo>
                  <a:lnTo>
                    <a:pt x="6095" y="0"/>
                  </a:lnTo>
                  <a:lnTo>
                    <a:pt x="6095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6D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2" name="object 1692"/>
            <p:cNvSpPr/>
            <p:nvPr/>
          </p:nvSpPr>
          <p:spPr>
            <a:xfrm>
              <a:off x="6787896" y="6091427"/>
              <a:ext cx="3175" cy="30480"/>
            </a:xfrm>
            <a:custGeom>
              <a:avLst/>
              <a:gdLst/>
              <a:ahLst/>
              <a:cxnLst/>
              <a:rect l="l" t="t" r="r" b="b"/>
              <a:pathLst>
                <a:path w="3175" h="30479">
                  <a:moveTo>
                    <a:pt x="0" y="30480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30480"/>
                  </a:lnTo>
                  <a:lnTo>
                    <a:pt x="0" y="30480"/>
                  </a:lnTo>
                  <a:close/>
                </a:path>
              </a:pathLst>
            </a:custGeom>
            <a:solidFill>
              <a:srgbClr val="E2C8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3" name="object 1693"/>
            <p:cNvSpPr/>
            <p:nvPr/>
          </p:nvSpPr>
          <p:spPr>
            <a:xfrm>
              <a:off x="6787896" y="5934455"/>
              <a:ext cx="3175" cy="6350"/>
            </a:xfrm>
            <a:custGeom>
              <a:avLst/>
              <a:gdLst/>
              <a:ahLst/>
              <a:cxnLst/>
              <a:rect l="l" t="t" r="r" b="b"/>
              <a:pathLst>
                <a:path w="3175" h="6350">
                  <a:moveTo>
                    <a:pt x="0" y="6096"/>
                  </a:moveTo>
                  <a:lnTo>
                    <a:pt x="0" y="0"/>
                  </a:lnTo>
                  <a:lnTo>
                    <a:pt x="3047" y="0"/>
                  </a:lnTo>
                  <a:lnTo>
                    <a:pt x="3047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E6D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4" name="object 1694"/>
            <p:cNvSpPr/>
            <p:nvPr/>
          </p:nvSpPr>
          <p:spPr>
            <a:xfrm>
              <a:off x="6790944" y="5932931"/>
              <a:ext cx="358140" cy="5080"/>
            </a:xfrm>
            <a:custGeom>
              <a:avLst/>
              <a:gdLst/>
              <a:ahLst/>
              <a:cxnLst/>
              <a:rect l="l" t="t" r="r" b="b"/>
              <a:pathLst>
                <a:path w="358140" h="5079">
                  <a:moveTo>
                    <a:pt x="0" y="4571"/>
                  </a:moveTo>
                  <a:lnTo>
                    <a:pt x="0" y="0"/>
                  </a:lnTo>
                  <a:lnTo>
                    <a:pt x="358140" y="0"/>
                  </a:lnTo>
                  <a:lnTo>
                    <a:pt x="358140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2C8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5" name="object 1695"/>
            <p:cNvSpPr/>
            <p:nvPr/>
          </p:nvSpPr>
          <p:spPr>
            <a:xfrm>
              <a:off x="6790931" y="5937503"/>
              <a:ext cx="358140" cy="184785"/>
            </a:xfrm>
            <a:custGeom>
              <a:avLst/>
              <a:gdLst/>
              <a:ahLst/>
              <a:cxnLst/>
              <a:rect l="l" t="t" r="r" b="b"/>
              <a:pathLst>
                <a:path w="358140" h="184785">
                  <a:moveTo>
                    <a:pt x="35814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184404"/>
                  </a:lnTo>
                  <a:lnTo>
                    <a:pt x="2540" y="184404"/>
                  </a:lnTo>
                  <a:lnTo>
                    <a:pt x="2540" y="3048"/>
                  </a:lnTo>
                  <a:lnTo>
                    <a:pt x="358140" y="3048"/>
                  </a:lnTo>
                  <a:lnTo>
                    <a:pt x="358140" y="0"/>
                  </a:lnTo>
                  <a:close/>
                </a:path>
              </a:pathLst>
            </a:custGeom>
            <a:solidFill>
              <a:srgbClr val="DDB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6" name="object 1696"/>
            <p:cNvSpPr/>
            <p:nvPr/>
          </p:nvSpPr>
          <p:spPr>
            <a:xfrm>
              <a:off x="6790944" y="6124955"/>
              <a:ext cx="363220" cy="189230"/>
            </a:xfrm>
            <a:custGeom>
              <a:avLst/>
              <a:gdLst/>
              <a:ahLst/>
              <a:cxnLst/>
              <a:rect l="l" t="t" r="r" b="b"/>
              <a:pathLst>
                <a:path w="363220" h="189229">
                  <a:moveTo>
                    <a:pt x="0" y="188976"/>
                  </a:moveTo>
                  <a:lnTo>
                    <a:pt x="0" y="0"/>
                  </a:lnTo>
                  <a:lnTo>
                    <a:pt x="362712" y="0"/>
                  </a:lnTo>
                  <a:lnTo>
                    <a:pt x="362712" y="188976"/>
                  </a:lnTo>
                  <a:lnTo>
                    <a:pt x="0" y="188976"/>
                  </a:lnTo>
                  <a:close/>
                </a:path>
              </a:pathLst>
            </a:custGeom>
            <a:solidFill>
              <a:srgbClr val="D8B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7" name="object 1697"/>
            <p:cNvSpPr/>
            <p:nvPr/>
          </p:nvSpPr>
          <p:spPr>
            <a:xfrm>
              <a:off x="6786372" y="6128003"/>
              <a:ext cx="6350" cy="165100"/>
            </a:xfrm>
            <a:custGeom>
              <a:avLst/>
              <a:gdLst/>
              <a:ahLst/>
              <a:cxnLst/>
              <a:rect l="l" t="t" r="r" b="b"/>
              <a:pathLst>
                <a:path w="6350" h="165100">
                  <a:moveTo>
                    <a:pt x="0" y="164592"/>
                  </a:moveTo>
                  <a:lnTo>
                    <a:pt x="0" y="0"/>
                  </a:lnTo>
                  <a:lnTo>
                    <a:pt x="6095" y="0"/>
                  </a:lnTo>
                  <a:lnTo>
                    <a:pt x="6095" y="164592"/>
                  </a:lnTo>
                  <a:lnTo>
                    <a:pt x="0" y="164592"/>
                  </a:lnTo>
                  <a:close/>
                </a:path>
              </a:pathLst>
            </a:custGeom>
            <a:solidFill>
              <a:srgbClr val="E2C8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8" name="object 1698"/>
            <p:cNvSpPr/>
            <p:nvPr/>
          </p:nvSpPr>
          <p:spPr>
            <a:xfrm>
              <a:off x="6786372" y="6291071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2"/>
                  </a:moveTo>
                  <a:lnTo>
                    <a:pt x="0" y="0"/>
                  </a:lnTo>
                  <a:lnTo>
                    <a:pt x="6095" y="0"/>
                  </a:lnTo>
                  <a:lnTo>
                    <a:pt x="6095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6D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9" name="object 1699"/>
            <p:cNvSpPr/>
            <p:nvPr/>
          </p:nvSpPr>
          <p:spPr>
            <a:xfrm>
              <a:off x="6787896" y="6295643"/>
              <a:ext cx="3175" cy="13970"/>
            </a:xfrm>
            <a:custGeom>
              <a:avLst/>
              <a:gdLst/>
              <a:ahLst/>
              <a:cxnLst/>
              <a:rect l="l" t="t" r="r" b="b"/>
              <a:pathLst>
                <a:path w="3175" h="13970">
                  <a:moveTo>
                    <a:pt x="0" y="13716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13716"/>
                  </a:lnTo>
                  <a:lnTo>
                    <a:pt x="0" y="13716"/>
                  </a:lnTo>
                  <a:close/>
                </a:path>
              </a:pathLst>
            </a:custGeom>
            <a:solidFill>
              <a:srgbClr val="E2C8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0" name="object 1700"/>
            <p:cNvSpPr/>
            <p:nvPr/>
          </p:nvSpPr>
          <p:spPr>
            <a:xfrm>
              <a:off x="6787896" y="6121907"/>
              <a:ext cx="3175" cy="6350"/>
            </a:xfrm>
            <a:custGeom>
              <a:avLst/>
              <a:gdLst/>
              <a:ahLst/>
              <a:cxnLst/>
              <a:rect l="l" t="t" r="r" b="b"/>
              <a:pathLst>
                <a:path w="3175" h="6350">
                  <a:moveTo>
                    <a:pt x="0" y="6096"/>
                  </a:moveTo>
                  <a:lnTo>
                    <a:pt x="0" y="0"/>
                  </a:lnTo>
                  <a:lnTo>
                    <a:pt x="3047" y="0"/>
                  </a:lnTo>
                  <a:lnTo>
                    <a:pt x="3047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E6D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1" name="object 1701"/>
            <p:cNvSpPr/>
            <p:nvPr/>
          </p:nvSpPr>
          <p:spPr>
            <a:xfrm>
              <a:off x="6790944" y="6120384"/>
              <a:ext cx="358140" cy="6350"/>
            </a:xfrm>
            <a:custGeom>
              <a:avLst/>
              <a:gdLst/>
              <a:ahLst/>
              <a:cxnLst/>
              <a:rect l="l" t="t" r="r" b="b"/>
              <a:pathLst>
                <a:path w="358140" h="6350">
                  <a:moveTo>
                    <a:pt x="0" y="6096"/>
                  </a:moveTo>
                  <a:lnTo>
                    <a:pt x="0" y="0"/>
                  </a:lnTo>
                  <a:lnTo>
                    <a:pt x="358140" y="0"/>
                  </a:lnTo>
                  <a:lnTo>
                    <a:pt x="358140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E2C8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2" name="object 1702"/>
            <p:cNvSpPr/>
            <p:nvPr/>
          </p:nvSpPr>
          <p:spPr>
            <a:xfrm>
              <a:off x="6790931" y="6124968"/>
              <a:ext cx="358140" cy="184785"/>
            </a:xfrm>
            <a:custGeom>
              <a:avLst/>
              <a:gdLst/>
              <a:ahLst/>
              <a:cxnLst/>
              <a:rect l="l" t="t" r="r" b="b"/>
              <a:pathLst>
                <a:path w="358140" h="184785">
                  <a:moveTo>
                    <a:pt x="35814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184404"/>
                  </a:lnTo>
                  <a:lnTo>
                    <a:pt x="2540" y="184404"/>
                  </a:lnTo>
                  <a:lnTo>
                    <a:pt x="2540" y="3048"/>
                  </a:lnTo>
                  <a:lnTo>
                    <a:pt x="358140" y="3048"/>
                  </a:lnTo>
                  <a:lnTo>
                    <a:pt x="358140" y="0"/>
                  </a:lnTo>
                  <a:close/>
                </a:path>
              </a:pathLst>
            </a:custGeom>
            <a:solidFill>
              <a:srgbClr val="DDB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3" name="object 1703"/>
            <p:cNvSpPr/>
            <p:nvPr/>
          </p:nvSpPr>
          <p:spPr>
            <a:xfrm>
              <a:off x="6790944" y="6312407"/>
              <a:ext cx="363220" cy="189230"/>
            </a:xfrm>
            <a:custGeom>
              <a:avLst/>
              <a:gdLst/>
              <a:ahLst/>
              <a:cxnLst/>
              <a:rect l="l" t="t" r="r" b="b"/>
              <a:pathLst>
                <a:path w="363220" h="189229">
                  <a:moveTo>
                    <a:pt x="0" y="188976"/>
                  </a:moveTo>
                  <a:lnTo>
                    <a:pt x="0" y="0"/>
                  </a:lnTo>
                  <a:lnTo>
                    <a:pt x="362712" y="0"/>
                  </a:lnTo>
                  <a:lnTo>
                    <a:pt x="362712" y="188976"/>
                  </a:lnTo>
                  <a:lnTo>
                    <a:pt x="0" y="188976"/>
                  </a:lnTo>
                  <a:close/>
                </a:path>
              </a:pathLst>
            </a:custGeom>
            <a:solidFill>
              <a:srgbClr val="D8B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4" name="object 1704"/>
            <p:cNvSpPr/>
            <p:nvPr/>
          </p:nvSpPr>
          <p:spPr>
            <a:xfrm>
              <a:off x="6787896" y="6315455"/>
              <a:ext cx="3175" cy="184785"/>
            </a:xfrm>
            <a:custGeom>
              <a:avLst/>
              <a:gdLst/>
              <a:ahLst/>
              <a:cxnLst/>
              <a:rect l="l" t="t" r="r" b="b"/>
              <a:pathLst>
                <a:path w="3175" h="184785">
                  <a:moveTo>
                    <a:pt x="0" y="184404"/>
                  </a:moveTo>
                  <a:lnTo>
                    <a:pt x="0" y="0"/>
                  </a:lnTo>
                  <a:lnTo>
                    <a:pt x="3047" y="0"/>
                  </a:lnTo>
                  <a:lnTo>
                    <a:pt x="3047" y="184404"/>
                  </a:lnTo>
                  <a:lnTo>
                    <a:pt x="0" y="184404"/>
                  </a:lnTo>
                  <a:close/>
                </a:path>
              </a:pathLst>
            </a:custGeom>
            <a:solidFill>
              <a:srgbClr val="E2C8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5" name="object 1705"/>
            <p:cNvSpPr/>
            <p:nvPr/>
          </p:nvSpPr>
          <p:spPr>
            <a:xfrm>
              <a:off x="6787896" y="6309360"/>
              <a:ext cx="3175" cy="6350"/>
            </a:xfrm>
            <a:custGeom>
              <a:avLst/>
              <a:gdLst/>
              <a:ahLst/>
              <a:cxnLst/>
              <a:rect l="l" t="t" r="r" b="b"/>
              <a:pathLst>
                <a:path w="3175" h="6350">
                  <a:moveTo>
                    <a:pt x="0" y="6095"/>
                  </a:moveTo>
                  <a:lnTo>
                    <a:pt x="0" y="0"/>
                  </a:lnTo>
                  <a:lnTo>
                    <a:pt x="3047" y="0"/>
                  </a:lnTo>
                  <a:lnTo>
                    <a:pt x="3047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E6D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6" name="object 1706"/>
            <p:cNvSpPr/>
            <p:nvPr/>
          </p:nvSpPr>
          <p:spPr>
            <a:xfrm>
              <a:off x="6790944" y="6309360"/>
              <a:ext cx="358140" cy="3175"/>
            </a:xfrm>
            <a:custGeom>
              <a:avLst/>
              <a:gdLst/>
              <a:ahLst/>
              <a:cxnLst/>
              <a:rect l="l" t="t" r="r" b="b"/>
              <a:pathLst>
                <a:path w="358140" h="3175">
                  <a:moveTo>
                    <a:pt x="0" y="3047"/>
                  </a:moveTo>
                  <a:lnTo>
                    <a:pt x="0" y="0"/>
                  </a:lnTo>
                  <a:lnTo>
                    <a:pt x="358140" y="0"/>
                  </a:lnTo>
                  <a:lnTo>
                    <a:pt x="358140" y="3047"/>
                  </a:lnTo>
                  <a:lnTo>
                    <a:pt x="0" y="3047"/>
                  </a:lnTo>
                  <a:close/>
                </a:path>
              </a:pathLst>
            </a:custGeom>
            <a:solidFill>
              <a:srgbClr val="E2C8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7" name="object 1707"/>
            <p:cNvSpPr/>
            <p:nvPr/>
          </p:nvSpPr>
          <p:spPr>
            <a:xfrm>
              <a:off x="6790931" y="6312420"/>
              <a:ext cx="358140" cy="187960"/>
            </a:xfrm>
            <a:custGeom>
              <a:avLst/>
              <a:gdLst/>
              <a:ahLst/>
              <a:cxnLst/>
              <a:rect l="l" t="t" r="r" b="b"/>
              <a:pathLst>
                <a:path w="358140" h="187960">
                  <a:moveTo>
                    <a:pt x="358140" y="184404"/>
                  </a:moveTo>
                  <a:lnTo>
                    <a:pt x="3048" y="184404"/>
                  </a:lnTo>
                  <a:lnTo>
                    <a:pt x="3048" y="187452"/>
                  </a:lnTo>
                  <a:lnTo>
                    <a:pt x="358140" y="187452"/>
                  </a:lnTo>
                  <a:lnTo>
                    <a:pt x="358140" y="184404"/>
                  </a:lnTo>
                  <a:close/>
                </a:path>
                <a:path w="358140" h="187960">
                  <a:moveTo>
                    <a:pt x="35814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187452"/>
                  </a:lnTo>
                  <a:lnTo>
                    <a:pt x="2540" y="187452"/>
                  </a:lnTo>
                  <a:lnTo>
                    <a:pt x="2540" y="3048"/>
                  </a:lnTo>
                  <a:lnTo>
                    <a:pt x="358140" y="3048"/>
                  </a:lnTo>
                  <a:lnTo>
                    <a:pt x="358140" y="0"/>
                  </a:lnTo>
                  <a:close/>
                </a:path>
              </a:pathLst>
            </a:custGeom>
            <a:solidFill>
              <a:srgbClr val="DDB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8" name="object 1708"/>
            <p:cNvSpPr/>
            <p:nvPr/>
          </p:nvSpPr>
          <p:spPr>
            <a:xfrm>
              <a:off x="7152131" y="5373623"/>
              <a:ext cx="193675" cy="353695"/>
            </a:xfrm>
            <a:custGeom>
              <a:avLst/>
              <a:gdLst/>
              <a:ahLst/>
              <a:cxnLst/>
              <a:rect l="l" t="t" r="r" b="b"/>
              <a:pathLst>
                <a:path w="193675" h="353695">
                  <a:moveTo>
                    <a:pt x="0" y="353568"/>
                  </a:moveTo>
                  <a:lnTo>
                    <a:pt x="0" y="0"/>
                  </a:lnTo>
                  <a:lnTo>
                    <a:pt x="193548" y="0"/>
                  </a:lnTo>
                  <a:lnTo>
                    <a:pt x="193548" y="353568"/>
                  </a:lnTo>
                  <a:lnTo>
                    <a:pt x="0" y="353568"/>
                  </a:lnTo>
                  <a:close/>
                </a:path>
              </a:pathLst>
            </a:custGeom>
            <a:solidFill>
              <a:srgbClr val="D8B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09" name="object 170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147559" y="5370576"/>
              <a:ext cx="200660" cy="352043"/>
            </a:xfrm>
            <a:prstGeom prst="rect">
              <a:avLst/>
            </a:prstGeom>
          </p:spPr>
        </p:pic>
        <p:sp>
          <p:nvSpPr>
            <p:cNvPr id="1710" name="object 1710"/>
            <p:cNvSpPr/>
            <p:nvPr/>
          </p:nvSpPr>
          <p:spPr>
            <a:xfrm>
              <a:off x="7151878" y="5375147"/>
              <a:ext cx="5080" cy="347980"/>
            </a:xfrm>
            <a:custGeom>
              <a:avLst/>
              <a:gdLst/>
              <a:ahLst/>
              <a:cxnLst/>
              <a:rect l="l" t="t" r="r" b="b"/>
              <a:pathLst>
                <a:path w="5079" h="347979">
                  <a:moveTo>
                    <a:pt x="5079" y="0"/>
                  </a:moveTo>
                  <a:lnTo>
                    <a:pt x="5079" y="347472"/>
                  </a:lnTo>
                  <a:lnTo>
                    <a:pt x="0" y="347472"/>
                  </a:lnTo>
                  <a:lnTo>
                    <a:pt x="0" y="0"/>
                  </a:lnTo>
                  <a:lnTo>
                    <a:pt x="5079" y="0"/>
                  </a:lnTo>
                  <a:close/>
                </a:path>
              </a:pathLst>
            </a:custGeom>
            <a:solidFill>
              <a:srgbClr val="DDB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1" name="object 1711"/>
            <p:cNvSpPr/>
            <p:nvPr/>
          </p:nvSpPr>
          <p:spPr>
            <a:xfrm>
              <a:off x="7344156" y="5373623"/>
              <a:ext cx="195580" cy="353695"/>
            </a:xfrm>
            <a:custGeom>
              <a:avLst/>
              <a:gdLst/>
              <a:ahLst/>
              <a:cxnLst/>
              <a:rect l="l" t="t" r="r" b="b"/>
              <a:pathLst>
                <a:path w="195579" h="353695">
                  <a:moveTo>
                    <a:pt x="0" y="353568"/>
                  </a:moveTo>
                  <a:lnTo>
                    <a:pt x="0" y="0"/>
                  </a:lnTo>
                  <a:lnTo>
                    <a:pt x="195071" y="0"/>
                  </a:lnTo>
                  <a:lnTo>
                    <a:pt x="195071" y="353568"/>
                  </a:lnTo>
                  <a:lnTo>
                    <a:pt x="0" y="353568"/>
                  </a:lnTo>
                  <a:close/>
                </a:path>
              </a:pathLst>
            </a:custGeom>
            <a:solidFill>
              <a:srgbClr val="D8B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2" name="object 1712"/>
            <p:cNvSpPr/>
            <p:nvPr/>
          </p:nvSpPr>
          <p:spPr>
            <a:xfrm>
              <a:off x="7348728" y="5370576"/>
              <a:ext cx="102235" cy="5080"/>
            </a:xfrm>
            <a:custGeom>
              <a:avLst/>
              <a:gdLst/>
              <a:ahLst/>
              <a:cxnLst/>
              <a:rect l="l" t="t" r="r" b="b"/>
              <a:pathLst>
                <a:path w="102234" h="5079">
                  <a:moveTo>
                    <a:pt x="0" y="4571"/>
                  </a:moveTo>
                  <a:lnTo>
                    <a:pt x="0" y="0"/>
                  </a:lnTo>
                  <a:lnTo>
                    <a:pt x="102108" y="0"/>
                  </a:lnTo>
                  <a:lnTo>
                    <a:pt x="102108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2C8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3" name="object 1713"/>
            <p:cNvSpPr/>
            <p:nvPr/>
          </p:nvSpPr>
          <p:spPr>
            <a:xfrm>
              <a:off x="7449311" y="5370576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79">
                  <a:moveTo>
                    <a:pt x="0" y="4571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6D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4" name="object 1714"/>
            <p:cNvSpPr/>
            <p:nvPr/>
          </p:nvSpPr>
          <p:spPr>
            <a:xfrm>
              <a:off x="7453883" y="5370576"/>
              <a:ext cx="86995" cy="5080"/>
            </a:xfrm>
            <a:custGeom>
              <a:avLst/>
              <a:gdLst/>
              <a:ahLst/>
              <a:cxnLst/>
              <a:rect l="l" t="t" r="r" b="b"/>
              <a:pathLst>
                <a:path w="86995" h="5079">
                  <a:moveTo>
                    <a:pt x="0" y="4571"/>
                  </a:moveTo>
                  <a:lnTo>
                    <a:pt x="0" y="0"/>
                  </a:lnTo>
                  <a:lnTo>
                    <a:pt x="86867" y="0"/>
                  </a:lnTo>
                  <a:lnTo>
                    <a:pt x="80772" y="0"/>
                  </a:lnTo>
                  <a:lnTo>
                    <a:pt x="80772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2C8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5" name="object 1715"/>
            <p:cNvSpPr/>
            <p:nvPr/>
          </p:nvSpPr>
          <p:spPr>
            <a:xfrm>
              <a:off x="7341107" y="5370576"/>
              <a:ext cx="9525" cy="5080"/>
            </a:xfrm>
            <a:custGeom>
              <a:avLst/>
              <a:gdLst/>
              <a:ahLst/>
              <a:cxnLst/>
              <a:rect l="l" t="t" r="r" b="b"/>
              <a:pathLst>
                <a:path w="9525" h="5079">
                  <a:moveTo>
                    <a:pt x="0" y="4571"/>
                  </a:moveTo>
                  <a:lnTo>
                    <a:pt x="0" y="0"/>
                  </a:lnTo>
                  <a:lnTo>
                    <a:pt x="9143" y="0"/>
                  </a:lnTo>
                  <a:lnTo>
                    <a:pt x="9143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6D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6" name="object 1716"/>
            <p:cNvSpPr/>
            <p:nvPr/>
          </p:nvSpPr>
          <p:spPr>
            <a:xfrm>
              <a:off x="7341107" y="5373623"/>
              <a:ext cx="5080" cy="350520"/>
            </a:xfrm>
            <a:custGeom>
              <a:avLst/>
              <a:gdLst/>
              <a:ahLst/>
              <a:cxnLst/>
              <a:rect l="l" t="t" r="r" b="b"/>
              <a:pathLst>
                <a:path w="5079" h="350520">
                  <a:moveTo>
                    <a:pt x="0" y="350520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35052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E2C8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7" name="object 1717"/>
            <p:cNvSpPr/>
            <p:nvPr/>
          </p:nvSpPr>
          <p:spPr>
            <a:xfrm>
              <a:off x="7345426" y="5375147"/>
              <a:ext cx="189230" cy="347980"/>
            </a:xfrm>
            <a:custGeom>
              <a:avLst/>
              <a:gdLst/>
              <a:ahLst/>
              <a:cxnLst/>
              <a:rect l="l" t="t" r="r" b="b"/>
              <a:pathLst>
                <a:path w="189229" h="347979">
                  <a:moveTo>
                    <a:pt x="18923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347472"/>
                  </a:lnTo>
                  <a:lnTo>
                    <a:pt x="3810" y="347472"/>
                  </a:lnTo>
                  <a:lnTo>
                    <a:pt x="3810" y="3048"/>
                  </a:lnTo>
                  <a:lnTo>
                    <a:pt x="189230" y="3048"/>
                  </a:lnTo>
                  <a:lnTo>
                    <a:pt x="189230" y="0"/>
                  </a:lnTo>
                  <a:close/>
                </a:path>
              </a:pathLst>
            </a:custGeom>
            <a:solidFill>
              <a:srgbClr val="DDB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8" name="object 1718"/>
            <p:cNvSpPr/>
            <p:nvPr/>
          </p:nvSpPr>
          <p:spPr>
            <a:xfrm>
              <a:off x="7537703" y="5373623"/>
              <a:ext cx="193675" cy="353695"/>
            </a:xfrm>
            <a:custGeom>
              <a:avLst/>
              <a:gdLst/>
              <a:ahLst/>
              <a:cxnLst/>
              <a:rect l="l" t="t" r="r" b="b"/>
              <a:pathLst>
                <a:path w="193675" h="353695">
                  <a:moveTo>
                    <a:pt x="0" y="353568"/>
                  </a:moveTo>
                  <a:lnTo>
                    <a:pt x="0" y="0"/>
                  </a:lnTo>
                  <a:lnTo>
                    <a:pt x="193548" y="0"/>
                  </a:lnTo>
                  <a:lnTo>
                    <a:pt x="193548" y="353568"/>
                  </a:lnTo>
                  <a:lnTo>
                    <a:pt x="0" y="353568"/>
                  </a:lnTo>
                  <a:close/>
                </a:path>
              </a:pathLst>
            </a:custGeom>
            <a:solidFill>
              <a:srgbClr val="D8B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9" name="object 1719"/>
            <p:cNvSpPr/>
            <p:nvPr/>
          </p:nvSpPr>
          <p:spPr>
            <a:xfrm>
              <a:off x="7540752" y="5370576"/>
              <a:ext cx="131445" cy="5080"/>
            </a:xfrm>
            <a:custGeom>
              <a:avLst/>
              <a:gdLst/>
              <a:ahLst/>
              <a:cxnLst/>
              <a:rect l="l" t="t" r="r" b="b"/>
              <a:pathLst>
                <a:path w="131445" h="5079">
                  <a:moveTo>
                    <a:pt x="0" y="4571"/>
                  </a:moveTo>
                  <a:lnTo>
                    <a:pt x="0" y="0"/>
                  </a:lnTo>
                  <a:lnTo>
                    <a:pt x="131064" y="0"/>
                  </a:lnTo>
                  <a:lnTo>
                    <a:pt x="131064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2C8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0" name="object 1720"/>
            <p:cNvSpPr/>
            <p:nvPr/>
          </p:nvSpPr>
          <p:spPr>
            <a:xfrm>
              <a:off x="7670292" y="5370576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79">
                  <a:moveTo>
                    <a:pt x="0" y="4571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6D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1" name="object 1721"/>
            <p:cNvSpPr/>
            <p:nvPr/>
          </p:nvSpPr>
          <p:spPr>
            <a:xfrm>
              <a:off x="7674864" y="5370576"/>
              <a:ext cx="59690" cy="5080"/>
            </a:xfrm>
            <a:custGeom>
              <a:avLst/>
              <a:gdLst/>
              <a:ahLst/>
              <a:cxnLst/>
              <a:rect l="l" t="t" r="r" b="b"/>
              <a:pathLst>
                <a:path w="59690" h="5079">
                  <a:moveTo>
                    <a:pt x="0" y="4571"/>
                  </a:moveTo>
                  <a:lnTo>
                    <a:pt x="0" y="0"/>
                  </a:lnTo>
                  <a:lnTo>
                    <a:pt x="59436" y="0"/>
                  </a:lnTo>
                  <a:lnTo>
                    <a:pt x="51816" y="0"/>
                  </a:lnTo>
                  <a:lnTo>
                    <a:pt x="51816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2C8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2" name="object 1722"/>
            <p:cNvSpPr/>
            <p:nvPr/>
          </p:nvSpPr>
          <p:spPr>
            <a:xfrm>
              <a:off x="7534656" y="5378196"/>
              <a:ext cx="0" cy="344805"/>
            </a:xfrm>
            <a:custGeom>
              <a:avLst/>
              <a:gdLst/>
              <a:ahLst/>
              <a:cxnLst/>
              <a:rect l="l" t="t" r="r" b="b"/>
              <a:pathLst>
                <a:path h="344804">
                  <a:moveTo>
                    <a:pt x="0" y="344423"/>
                  </a:moveTo>
                  <a:lnTo>
                    <a:pt x="0" y="0"/>
                  </a:lnTo>
                  <a:lnTo>
                    <a:pt x="0" y="344423"/>
                  </a:lnTo>
                  <a:close/>
                </a:path>
              </a:pathLst>
            </a:custGeom>
            <a:solidFill>
              <a:srgbClr val="DDB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3" name="object 1723"/>
            <p:cNvSpPr/>
            <p:nvPr/>
          </p:nvSpPr>
          <p:spPr>
            <a:xfrm>
              <a:off x="7533131" y="5370576"/>
              <a:ext cx="9525" cy="5080"/>
            </a:xfrm>
            <a:custGeom>
              <a:avLst/>
              <a:gdLst/>
              <a:ahLst/>
              <a:cxnLst/>
              <a:rect l="l" t="t" r="r" b="b"/>
              <a:pathLst>
                <a:path w="9525" h="5079">
                  <a:moveTo>
                    <a:pt x="0" y="4571"/>
                  </a:moveTo>
                  <a:lnTo>
                    <a:pt x="0" y="0"/>
                  </a:lnTo>
                  <a:lnTo>
                    <a:pt x="9143" y="0"/>
                  </a:lnTo>
                  <a:lnTo>
                    <a:pt x="9143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6D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4" name="object 1724"/>
            <p:cNvSpPr/>
            <p:nvPr/>
          </p:nvSpPr>
          <p:spPr>
            <a:xfrm>
              <a:off x="7534655" y="5375147"/>
              <a:ext cx="3175" cy="347980"/>
            </a:xfrm>
            <a:custGeom>
              <a:avLst/>
              <a:gdLst/>
              <a:ahLst/>
              <a:cxnLst/>
              <a:rect l="l" t="t" r="r" b="b"/>
              <a:pathLst>
                <a:path w="3175" h="347979">
                  <a:moveTo>
                    <a:pt x="3048" y="347472"/>
                  </a:moveTo>
                  <a:lnTo>
                    <a:pt x="0" y="347472"/>
                  </a:lnTo>
                  <a:lnTo>
                    <a:pt x="0" y="0"/>
                  </a:lnTo>
                  <a:lnTo>
                    <a:pt x="3048" y="0"/>
                  </a:lnTo>
                  <a:lnTo>
                    <a:pt x="3048" y="347472"/>
                  </a:lnTo>
                  <a:close/>
                </a:path>
              </a:pathLst>
            </a:custGeom>
            <a:solidFill>
              <a:srgbClr val="E2C8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5" name="object 1725"/>
            <p:cNvSpPr/>
            <p:nvPr/>
          </p:nvSpPr>
          <p:spPr>
            <a:xfrm>
              <a:off x="7537437" y="5375147"/>
              <a:ext cx="189230" cy="347980"/>
            </a:xfrm>
            <a:custGeom>
              <a:avLst/>
              <a:gdLst/>
              <a:ahLst/>
              <a:cxnLst/>
              <a:rect l="l" t="t" r="r" b="b"/>
              <a:pathLst>
                <a:path w="189229" h="347979">
                  <a:moveTo>
                    <a:pt x="18923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347472"/>
                  </a:lnTo>
                  <a:lnTo>
                    <a:pt x="3810" y="347472"/>
                  </a:lnTo>
                  <a:lnTo>
                    <a:pt x="3810" y="3048"/>
                  </a:lnTo>
                  <a:lnTo>
                    <a:pt x="189230" y="3048"/>
                  </a:lnTo>
                  <a:lnTo>
                    <a:pt x="189230" y="0"/>
                  </a:lnTo>
                  <a:close/>
                </a:path>
              </a:pathLst>
            </a:custGeom>
            <a:solidFill>
              <a:srgbClr val="DDB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6" name="object 1726"/>
            <p:cNvSpPr/>
            <p:nvPr/>
          </p:nvSpPr>
          <p:spPr>
            <a:xfrm>
              <a:off x="7729728" y="5373623"/>
              <a:ext cx="195580" cy="353695"/>
            </a:xfrm>
            <a:custGeom>
              <a:avLst/>
              <a:gdLst/>
              <a:ahLst/>
              <a:cxnLst/>
              <a:rect l="l" t="t" r="r" b="b"/>
              <a:pathLst>
                <a:path w="195579" h="353695">
                  <a:moveTo>
                    <a:pt x="0" y="353568"/>
                  </a:moveTo>
                  <a:lnTo>
                    <a:pt x="0" y="0"/>
                  </a:lnTo>
                  <a:lnTo>
                    <a:pt x="195071" y="0"/>
                  </a:lnTo>
                  <a:lnTo>
                    <a:pt x="195071" y="353568"/>
                  </a:lnTo>
                  <a:lnTo>
                    <a:pt x="0" y="353568"/>
                  </a:lnTo>
                  <a:close/>
                </a:path>
              </a:pathLst>
            </a:custGeom>
            <a:solidFill>
              <a:srgbClr val="D8B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7" name="object 1727"/>
            <p:cNvSpPr/>
            <p:nvPr/>
          </p:nvSpPr>
          <p:spPr>
            <a:xfrm>
              <a:off x="7732776" y="5370576"/>
              <a:ext cx="160020" cy="5080"/>
            </a:xfrm>
            <a:custGeom>
              <a:avLst/>
              <a:gdLst/>
              <a:ahLst/>
              <a:cxnLst/>
              <a:rect l="l" t="t" r="r" b="b"/>
              <a:pathLst>
                <a:path w="160020" h="5079">
                  <a:moveTo>
                    <a:pt x="0" y="4571"/>
                  </a:moveTo>
                  <a:lnTo>
                    <a:pt x="0" y="0"/>
                  </a:lnTo>
                  <a:lnTo>
                    <a:pt x="160020" y="0"/>
                  </a:lnTo>
                  <a:lnTo>
                    <a:pt x="160020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2C8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8" name="object 1728"/>
            <p:cNvSpPr/>
            <p:nvPr/>
          </p:nvSpPr>
          <p:spPr>
            <a:xfrm>
              <a:off x="7891271" y="5370576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79">
                  <a:moveTo>
                    <a:pt x="0" y="4571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6D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9" name="object 1729"/>
            <p:cNvSpPr/>
            <p:nvPr/>
          </p:nvSpPr>
          <p:spPr>
            <a:xfrm>
              <a:off x="7895844" y="5370576"/>
              <a:ext cx="30480" cy="5080"/>
            </a:xfrm>
            <a:custGeom>
              <a:avLst/>
              <a:gdLst/>
              <a:ahLst/>
              <a:cxnLst/>
              <a:rect l="l" t="t" r="r" b="b"/>
              <a:pathLst>
                <a:path w="30479" h="5079">
                  <a:moveTo>
                    <a:pt x="0" y="4571"/>
                  </a:moveTo>
                  <a:lnTo>
                    <a:pt x="0" y="0"/>
                  </a:lnTo>
                  <a:lnTo>
                    <a:pt x="30479" y="0"/>
                  </a:lnTo>
                  <a:lnTo>
                    <a:pt x="24383" y="0"/>
                  </a:lnTo>
                  <a:lnTo>
                    <a:pt x="24383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2C8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0" name="object 1730"/>
            <p:cNvSpPr/>
            <p:nvPr/>
          </p:nvSpPr>
          <p:spPr>
            <a:xfrm>
              <a:off x="7726680" y="5370576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20" h="5079">
                  <a:moveTo>
                    <a:pt x="0" y="4571"/>
                  </a:moveTo>
                  <a:lnTo>
                    <a:pt x="0" y="0"/>
                  </a:lnTo>
                  <a:lnTo>
                    <a:pt x="7620" y="0"/>
                  </a:lnTo>
                  <a:lnTo>
                    <a:pt x="7620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6D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1" name="object 1731"/>
            <p:cNvSpPr/>
            <p:nvPr/>
          </p:nvSpPr>
          <p:spPr>
            <a:xfrm>
              <a:off x="7726680" y="5373623"/>
              <a:ext cx="5080" cy="350520"/>
            </a:xfrm>
            <a:custGeom>
              <a:avLst/>
              <a:gdLst/>
              <a:ahLst/>
              <a:cxnLst/>
              <a:rect l="l" t="t" r="r" b="b"/>
              <a:pathLst>
                <a:path w="5079" h="350520">
                  <a:moveTo>
                    <a:pt x="0" y="350520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35052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E2C8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2" name="object 1732"/>
            <p:cNvSpPr/>
            <p:nvPr/>
          </p:nvSpPr>
          <p:spPr>
            <a:xfrm>
              <a:off x="7730998" y="5375147"/>
              <a:ext cx="189230" cy="347980"/>
            </a:xfrm>
            <a:custGeom>
              <a:avLst/>
              <a:gdLst/>
              <a:ahLst/>
              <a:cxnLst/>
              <a:rect l="l" t="t" r="r" b="b"/>
              <a:pathLst>
                <a:path w="189229" h="347979">
                  <a:moveTo>
                    <a:pt x="18923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347472"/>
                  </a:lnTo>
                  <a:lnTo>
                    <a:pt x="3810" y="347472"/>
                  </a:lnTo>
                  <a:lnTo>
                    <a:pt x="3810" y="3048"/>
                  </a:lnTo>
                  <a:lnTo>
                    <a:pt x="189230" y="3048"/>
                  </a:lnTo>
                  <a:lnTo>
                    <a:pt x="189230" y="0"/>
                  </a:lnTo>
                  <a:close/>
                </a:path>
              </a:pathLst>
            </a:custGeom>
            <a:solidFill>
              <a:srgbClr val="DDB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3" name="object 1733"/>
            <p:cNvSpPr/>
            <p:nvPr/>
          </p:nvSpPr>
          <p:spPr>
            <a:xfrm>
              <a:off x="7923276" y="5373623"/>
              <a:ext cx="193675" cy="353695"/>
            </a:xfrm>
            <a:custGeom>
              <a:avLst/>
              <a:gdLst/>
              <a:ahLst/>
              <a:cxnLst/>
              <a:rect l="l" t="t" r="r" b="b"/>
              <a:pathLst>
                <a:path w="193675" h="353695">
                  <a:moveTo>
                    <a:pt x="0" y="353568"/>
                  </a:moveTo>
                  <a:lnTo>
                    <a:pt x="0" y="0"/>
                  </a:lnTo>
                  <a:lnTo>
                    <a:pt x="193548" y="0"/>
                  </a:lnTo>
                  <a:lnTo>
                    <a:pt x="193548" y="353568"/>
                  </a:lnTo>
                  <a:lnTo>
                    <a:pt x="0" y="353568"/>
                  </a:lnTo>
                  <a:close/>
                </a:path>
              </a:pathLst>
            </a:custGeom>
            <a:solidFill>
              <a:srgbClr val="D8B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4" name="object 1734"/>
            <p:cNvSpPr/>
            <p:nvPr/>
          </p:nvSpPr>
          <p:spPr>
            <a:xfrm>
              <a:off x="7926323" y="5370576"/>
              <a:ext cx="190500" cy="5080"/>
            </a:xfrm>
            <a:custGeom>
              <a:avLst/>
              <a:gdLst/>
              <a:ahLst/>
              <a:cxnLst/>
              <a:rect l="l" t="t" r="r" b="b"/>
              <a:pathLst>
                <a:path w="190500" h="5079">
                  <a:moveTo>
                    <a:pt x="0" y="4571"/>
                  </a:moveTo>
                  <a:lnTo>
                    <a:pt x="0" y="0"/>
                  </a:lnTo>
                  <a:lnTo>
                    <a:pt x="190500" y="0"/>
                  </a:lnTo>
                  <a:lnTo>
                    <a:pt x="190500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2C8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5" name="object 1735"/>
            <p:cNvSpPr/>
            <p:nvPr/>
          </p:nvSpPr>
          <p:spPr>
            <a:xfrm>
              <a:off x="7918704" y="5370576"/>
              <a:ext cx="9525" cy="5080"/>
            </a:xfrm>
            <a:custGeom>
              <a:avLst/>
              <a:gdLst/>
              <a:ahLst/>
              <a:cxnLst/>
              <a:rect l="l" t="t" r="r" b="b"/>
              <a:pathLst>
                <a:path w="9525" h="5079">
                  <a:moveTo>
                    <a:pt x="0" y="4571"/>
                  </a:moveTo>
                  <a:lnTo>
                    <a:pt x="0" y="0"/>
                  </a:lnTo>
                  <a:lnTo>
                    <a:pt x="9144" y="0"/>
                  </a:lnTo>
                  <a:lnTo>
                    <a:pt x="9144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6D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6" name="object 1736"/>
            <p:cNvSpPr/>
            <p:nvPr/>
          </p:nvSpPr>
          <p:spPr>
            <a:xfrm>
              <a:off x="7918704" y="5373623"/>
              <a:ext cx="6350" cy="350520"/>
            </a:xfrm>
            <a:custGeom>
              <a:avLst/>
              <a:gdLst/>
              <a:ahLst/>
              <a:cxnLst/>
              <a:rect l="l" t="t" r="r" b="b"/>
              <a:pathLst>
                <a:path w="6350" h="350520">
                  <a:moveTo>
                    <a:pt x="0" y="350520"/>
                  </a:moveTo>
                  <a:lnTo>
                    <a:pt x="0" y="0"/>
                  </a:lnTo>
                  <a:lnTo>
                    <a:pt x="6095" y="0"/>
                  </a:lnTo>
                  <a:lnTo>
                    <a:pt x="6095" y="35052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E2C8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7" name="object 1737"/>
            <p:cNvSpPr/>
            <p:nvPr/>
          </p:nvSpPr>
          <p:spPr>
            <a:xfrm>
              <a:off x="7923530" y="5375147"/>
              <a:ext cx="191770" cy="347980"/>
            </a:xfrm>
            <a:custGeom>
              <a:avLst/>
              <a:gdLst/>
              <a:ahLst/>
              <a:cxnLst/>
              <a:rect l="l" t="t" r="r" b="b"/>
              <a:pathLst>
                <a:path w="191770" h="347979">
                  <a:moveTo>
                    <a:pt x="191770" y="0"/>
                  </a:moveTo>
                  <a:lnTo>
                    <a:pt x="189230" y="0"/>
                  </a:lnTo>
                  <a:lnTo>
                    <a:pt x="2540" y="0"/>
                  </a:lnTo>
                  <a:lnTo>
                    <a:pt x="0" y="0"/>
                  </a:lnTo>
                  <a:lnTo>
                    <a:pt x="0" y="347472"/>
                  </a:lnTo>
                  <a:lnTo>
                    <a:pt x="2540" y="347472"/>
                  </a:lnTo>
                  <a:lnTo>
                    <a:pt x="2540" y="3048"/>
                  </a:lnTo>
                  <a:lnTo>
                    <a:pt x="189230" y="3048"/>
                  </a:lnTo>
                  <a:lnTo>
                    <a:pt x="189230" y="347472"/>
                  </a:lnTo>
                  <a:lnTo>
                    <a:pt x="191770" y="347472"/>
                  </a:lnTo>
                  <a:lnTo>
                    <a:pt x="191770" y="0"/>
                  </a:lnTo>
                  <a:close/>
                </a:path>
              </a:pathLst>
            </a:custGeom>
            <a:solidFill>
              <a:srgbClr val="DDB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8" name="object 1738"/>
            <p:cNvSpPr/>
            <p:nvPr/>
          </p:nvSpPr>
          <p:spPr>
            <a:xfrm>
              <a:off x="7152131" y="5725667"/>
              <a:ext cx="352425" cy="195580"/>
            </a:xfrm>
            <a:custGeom>
              <a:avLst/>
              <a:gdLst/>
              <a:ahLst/>
              <a:cxnLst/>
              <a:rect l="l" t="t" r="r" b="b"/>
              <a:pathLst>
                <a:path w="352425" h="195579">
                  <a:moveTo>
                    <a:pt x="0" y="195071"/>
                  </a:moveTo>
                  <a:lnTo>
                    <a:pt x="0" y="0"/>
                  </a:lnTo>
                  <a:lnTo>
                    <a:pt x="352043" y="0"/>
                  </a:lnTo>
                  <a:lnTo>
                    <a:pt x="352043" y="195071"/>
                  </a:lnTo>
                  <a:lnTo>
                    <a:pt x="0" y="195071"/>
                  </a:lnTo>
                  <a:close/>
                </a:path>
              </a:pathLst>
            </a:custGeom>
            <a:solidFill>
              <a:srgbClr val="D8B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39" name="object 173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147559" y="5722619"/>
              <a:ext cx="358140" cy="193547"/>
            </a:xfrm>
            <a:prstGeom prst="rect">
              <a:avLst/>
            </a:prstGeom>
          </p:spPr>
        </p:pic>
        <p:sp>
          <p:nvSpPr>
            <p:cNvPr id="1740" name="object 1740"/>
            <p:cNvSpPr/>
            <p:nvPr/>
          </p:nvSpPr>
          <p:spPr>
            <a:xfrm>
              <a:off x="7151611" y="5727191"/>
              <a:ext cx="347980" cy="189230"/>
            </a:xfrm>
            <a:custGeom>
              <a:avLst/>
              <a:gdLst/>
              <a:ahLst/>
              <a:cxnLst/>
              <a:rect l="l" t="t" r="r" b="b"/>
              <a:pathLst>
                <a:path w="347979" h="189229">
                  <a:moveTo>
                    <a:pt x="34798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188976"/>
                  </a:lnTo>
                  <a:lnTo>
                    <a:pt x="5080" y="188976"/>
                  </a:lnTo>
                  <a:lnTo>
                    <a:pt x="5080" y="3048"/>
                  </a:lnTo>
                  <a:lnTo>
                    <a:pt x="347980" y="3048"/>
                  </a:lnTo>
                  <a:lnTo>
                    <a:pt x="347980" y="0"/>
                  </a:lnTo>
                  <a:close/>
                </a:path>
              </a:pathLst>
            </a:custGeom>
            <a:solidFill>
              <a:srgbClr val="DDB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1" name="object 1741"/>
            <p:cNvSpPr/>
            <p:nvPr/>
          </p:nvSpPr>
          <p:spPr>
            <a:xfrm>
              <a:off x="7152131" y="5919216"/>
              <a:ext cx="352425" cy="195580"/>
            </a:xfrm>
            <a:custGeom>
              <a:avLst/>
              <a:gdLst/>
              <a:ahLst/>
              <a:cxnLst/>
              <a:rect l="l" t="t" r="r" b="b"/>
              <a:pathLst>
                <a:path w="352425" h="195579">
                  <a:moveTo>
                    <a:pt x="0" y="195071"/>
                  </a:moveTo>
                  <a:lnTo>
                    <a:pt x="0" y="0"/>
                  </a:lnTo>
                  <a:lnTo>
                    <a:pt x="352043" y="0"/>
                  </a:lnTo>
                  <a:lnTo>
                    <a:pt x="352043" y="195071"/>
                  </a:lnTo>
                  <a:lnTo>
                    <a:pt x="0" y="195071"/>
                  </a:lnTo>
                  <a:close/>
                </a:path>
              </a:pathLst>
            </a:custGeom>
            <a:solidFill>
              <a:srgbClr val="D8B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2" name="object 1742"/>
            <p:cNvSpPr/>
            <p:nvPr/>
          </p:nvSpPr>
          <p:spPr>
            <a:xfrm>
              <a:off x="7147559" y="5922263"/>
              <a:ext cx="6350" cy="12700"/>
            </a:xfrm>
            <a:custGeom>
              <a:avLst/>
              <a:gdLst/>
              <a:ahLst/>
              <a:cxnLst/>
              <a:rect l="l" t="t" r="r" b="b"/>
              <a:pathLst>
                <a:path w="6350" h="12700">
                  <a:moveTo>
                    <a:pt x="0" y="12191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12191"/>
                  </a:lnTo>
                  <a:lnTo>
                    <a:pt x="0" y="12191"/>
                  </a:lnTo>
                  <a:close/>
                </a:path>
              </a:pathLst>
            </a:custGeom>
            <a:solidFill>
              <a:srgbClr val="E2C8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3" name="object 1743"/>
            <p:cNvSpPr/>
            <p:nvPr/>
          </p:nvSpPr>
          <p:spPr>
            <a:xfrm>
              <a:off x="7147559" y="5932931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1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6D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4" name="object 1744"/>
            <p:cNvSpPr/>
            <p:nvPr/>
          </p:nvSpPr>
          <p:spPr>
            <a:xfrm>
              <a:off x="7149083" y="5937503"/>
              <a:ext cx="3175" cy="172720"/>
            </a:xfrm>
            <a:custGeom>
              <a:avLst/>
              <a:gdLst/>
              <a:ahLst/>
              <a:cxnLst/>
              <a:rect l="l" t="t" r="r" b="b"/>
              <a:pathLst>
                <a:path w="3175" h="172720">
                  <a:moveTo>
                    <a:pt x="0" y="172211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172211"/>
                  </a:lnTo>
                  <a:lnTo>
                    <a:pt x="0" y="172211"/>
                  </a:lnTo>
                  <a:close/>
                </a:path>
              </a:pathLst>
            </a:custGeom>
            <a:solidFill>
              <a:srgbClr val="E2C8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5" name="object 1745"/>
            <p:cNvSpPr/>
            <p:nvPr/>
          </p:nvSpPr>
          <p:spPr>
            <a:xfrm>
              <a:off x="7149083" y="5916167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0" y="7619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7619"/>
                  </a:lnTo>
                  <a:lnTo>
                    <a:pt x="0" y="7619"/>
                  </a:lnTo>
                  <a:close/>
                </a:path>
              </a:pathLst>
            </a:custGeom>
            <a:solidFill>
              <a:srgbClr val="E6D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6" name="object 1746"/>
            <p:cNvSpPr/>
            <p:nvPr/>
          </p:nvSpPr>
          <p:spPr>
            <a:xfrm>
              <a:off x="7152131" y="5916167"/>
              <a:ext cx="347980" cy="5080"/>
            </a:xfrm>
            <a:custGeom>
              <a:avLst/>
              <a:gdLst/>
              <a:ahLst/>
              <a:cxnLst/>
              <a:rect l="l" t="t" r="r" b="b"/>
              <a:pathLst>
                <a:path w="347979" h="5079">
                  <a:moveTo>
                    <a:pt x="0" y="4571"/>
                  </a:moveTo>
                  <a:lnTo>
                    <a:pt x="0" y="0"/>
                  </a:lnTo>
                  <a:lnTo>
                    <a:pt x="347471" y="0"/>
                  </a:lnTo>
                  <a:lnTo>
                    <a:pt x="347471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2C8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7" name="object 1747"/>
            <p:cNvSpPr/>
            <p:nvPr/>
          </p:nvSpPr>
          <p:spPr>
            <a:xfrm>
              <a:off x="7151611" y="5919228"/>
              <a:ext cx="347980" cy="190500"/>
            </a:xfrm>
            <a:custGeom>
              <a:avLst/>
              <a:gdLst/>
              <a:ahLst/>
              <a:cxnLst/>
              <a:rect l="l" t="t" r="r" b="b"/>
              <a:pathLst>
                <a:path w="347979" h="190500">
                  <a:moveTo>
                    <a:pt x="34798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190500"/>
                  </a:lnTo>
                  <a:lnTo>
                    <a:pt x="5080" y="190500"/>
                  </a:lnTo>
                  <a:lnTo>
                    <a:pt x="5080" y="4572"/>
                  </a:lnTo>
                  <a:lnTo>
                    <a:pt x="347980" y="4572"/>
                  </a:lnTo>
                  <a:lnTo>
                    <a:pt x="347980" y="0"/>
                  </a:lnTo>
                  <a:close/>
                </a:path>
              </a:pathLst>
            </a:custGeom>
            <a:solidFill>
              <a:srgbClr val="DDB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8" name="object 1748"/>
            <p:cNvSpPr/>
            <p:nvPr/>
          </p:nvSpPr>
          <p:spPr>
            <a:xfrm>
              <a:off x="7152131" y="6112763"/>
              <a:ext cx="352425" cy="195580"/>
            </a:xfrm>
            <a:custGeom>
              <a:avLst/>
              <a:gdLst/>
              <a:ahLst/>
              <a:cxnLst/>
              <a:rect l="l" t="t" r="r" b="b"/>
              <a:pathLst>
                <a:path w="352425" h="195579">
                  <a:moveTo>
                    <a:pt x="0" y="195071"/>
                  </a:moveTo>
                  <a:lnTo>
                    <a:pt x="0" y="0"/>
                  </a:lnTo>
                  <a:lnTo>
                    <a:pt x="352043" y="0"/>
                  </a:lnTo>
                  <a:lnTo>
                    <a:pt x="352043" y="195071"/>
                  </a:lnTo>
                  <a:lnTo>
                    <a:pt x="0" y="195071"/>
                  </a:lnTo>
                  <a:close/>
                </a:path>
              </a:pathLst>
            </a:custGeom>
            <a:solidFill>
              <a:srgbClr val="D8B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9" name="object 1749"/>
            <p:cNvSpPr/>
            <p:nvPr/>
          </p:nvSpPr>
          <p:spPr>
            <a:xfrm>
              <a:off x="7147559" y="6115812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6095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E2C8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0" name="object 1750"/>
            <p:cNvSpPr/>
            <p:nvPr/>
          </p:nvSpPr>
          <p:spPr>
            <a:xfrm>
              <a:off x="7147559" y="6120384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6096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E6D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1" name="object 1751"/>
            <p:cNvSpPr/>
            <p:nvPr/>
          </p:nvSpPr>
          <p:spPr>
            <a:xfrm>
              <a:off x="7149083" y="6124956"/>
              <a:ext cx="3175" cy="178435"/>
            </a:xfrm>
            <a:custGeom>
              <a:avLst/>
              <a:gdLst/>
              <a:ahLst/>
              <a:cxnLst/>
              <a:rect l="l" t="t" r="r" b="b"/>
              <a:pathLst>
                <a:path w="3175" h="178435">
                  <a:moveTo>
                    <a:pt x="0" y="178308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178308"/>
                  </a:lnTo>
                  <a:lnTo>
                    <a:pt x="0" y="178308"/>
                  </a:lnTo>
                  <a:close/>
                </a:path>
              </a:pathLst>
            </a:custGeom>
            <a:solidFill>
              <a:srgbClr val="E2C8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2" name="object 1752"/>
            <p:cNvSpPr/>
            <p:nvPr/>
          </p:nvSpPr>
          <p:spPr>
            <a:xfrm>
              <a:off x="7149083" y="6109716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0" y="7619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7619"/>
                  </a:lnTo>
                  <a:lnTo>
                    <a:pt x="0" y="7619"/>
                  </a:lnTo>
                  <a:close/>
                </a:path>
              </a:pathLst>
            </a:custGeom>
            <a:solidFill>
              <a:srgbClr val="E6D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3" name="object 1753"/>
            <p:cNvSpPr/>
            <p:nvPr/>
          </p:nvSpPr>
          <p:spPr>
            <a:xfrm>
              <a:off x="7152131" y="6108192"/>
              <a:ext cx="347980" cy="6350"/>
            </a:xfrm>
            <a:custGeom>
              <a:avLst/>
              <a:gdLst/>
              <a:ahLst/>
              <a:cxnLst/>
              <a:rect l="l" t="t" r="r" b="b"/>
              <a:pathLst>
                <a:path w="347979" h="6350">
                  <a:moveTo>
                    <a:pt x="0" y="6095"/>
                  </a:moveTo>
                  <a:lnTo>
                    <a:pt x="0" y="0"/>
                  </a:lnTo>
                  <a:lnTo>
                    <a:pt x="347471" y="0"/>
                  </a:lnTo>
                  <a:lnTo>
                    <a:pt x="347471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E2C8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4" name="object 1754"/>
            <p:cNvSpPr/>
            <p:nvPr/>
          </p:nvSpPr>
          <p:spPr>
            <a:xfrm>
              <a:off x="7151611" y="6112776"/>
              <a:ext cx="347980" cy="190500"/>
            </a:xfrm>
            <a:custGeom>
              <a:avLst/>
              <a:gdLst/>
              <a:ahLst/>
              <a:cxnLst/>
              <a:rect l="l" t="t" r="r" b="b"/>
              <a:pathLst>
                <a:path w="347979" h="190500">
                  <a:moveTo>
                    <a:pt x="34798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190500"/>
                  </a:lnTo>
                  <a:lnTo>
                    <a:pt x="5080" y="190500"/>
                  </a:lnTo>
                  <a:lnTo>
                    <a:pt x="5080" y="4572"/>
                  </a:lnTo>
                  <a:lnTo>
                    <a:pt x="347980" y="4572"/>
                  </a:lnTo>
                  <a:lnTo>
                    <a:pt x="347980" y="0"/>
                  </a:lnTo>
                  <a:close/>
                </a:path>
              </a:pathLst>
            </a:custGeom>
            <a:solidFill>
              <a:srgbClr val="DDB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5" name="object 1755"/>
            <p:cNvSpPr/>
            <p:nvPr/>
          </p:nvSpPr>
          <p:spPr>
            <a:xfrm>
              <a:off x="7152131" y="6306312"/>
              <a:ext cx="352425" cy="195580"/>
            </a:xfrm>
            <a:custGeom>
              <a:avLst/>
              <a:gdLst/>
              <a:ahLst/>
              <a:cxnLst/>
              <a:rect l="l" t="t" r="r" b="b"/>
              <a:pathLst>
                <a:path w="352425" h="195579">
                  <a:moveTo>
                    <a:pt x="0" y="195071"/>
                  </a:moveTo>
                  <a:lnTo>
                    <a:pt x="0" y="0"/>
                  </a:lnTo>
                  <a:lnTo>
                    <a:pt x="352043" y="0"/>
                  </a:lnTo>
                  <a:lnTo>
                    <a:pt x="352043" y="195071"/>
                  </a:lnTo>
                  <a:lnTo>
                    <a:pt x="0" y="195071"/>
                  </a:lnTo>
                  <a:close/>
                </a:path>
              </a:pathLst>
            </a:custGeom>
            <a:solidFill>
              <a:srgbClr val="D8B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6" name="object 1756"/>
            <p:cNvSpPr/>
            <p:nvPr/>
          </p:nvSpPr>
          <p:spPr>
            <a:xfrm>
              <a:off x="7147559" y="6309360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1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4571"/>
                  </a:lnTo>
                  <a:lnTo>
                    <a:pt x="0" y="4571"/>
                  </a:lnTo>
                  <a:close/>
                </a:path>
              </a:pathLst>
            </a:custGeom>
            <a:solidFill>
              <a:srgbClr val="E6D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7" name="object 1757"/>
            <p:cNvSpPr/>
            <p:nvPr/>
          </p:nvSpPr>
          <p:spPr>
            <a:xfrm>
              <a:off x="7149083" y="6312407"/>
              <a:ext cx="3175" cy="187960"/>
            </a:xfrm>
            <a:custGeom>
              <a:avLst/>
              <a:gdLst/>
              <a:ahLst/>
              <a:cxnLst/>
              <a:rect l="l" t="t" r="r" b="b"/>
              <a:pathLst>
                <a:path w="3175" h="187960">
                  <a:moveTo>
                    <a:pt x="0" y="187452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187452"/>
                  </a:lnTo>
                  <a:lnTo>
                    <a:pt x="0" y="187452"/>
                  </a:lnTo>
                  <a:close/>
                </a:path>
              </a:pathLst>
            </a:custGeom>
            <a:solidFill>
              <a:srgbClr val="E2C8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8" name="object 1758"/>
            <p:cNvSpPr/>
            <p:nvPr/>
          </p:nvSpPr>
          <p:spPr>
            <a:xfrm>
              <a:off x="7149083" y="6303263"/>
              <a:ext cx="3175" cy="6350"/>
            </a:xfrm>
            <a:custGeom>
              <a:avLst/>
              <a:gdLst/>
              <a:ahLst/>
              <a:cxnLst/>
              <a:rect l="l" t="t" r="r" b="b"/>
              <a:pathLst>
                <a:path w="3175" h="6350">
                  <a:moveTo>
                    <a:pt x="0" y="6096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E6D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9" name="object 1759"/>
            <p:cNvSpPr/>
            <p:nvPr/>
          </p:nvSpPr>
          <p:spPr>
            <a:xfrm>
              <a:off x="7147559" y="6307835"/>
              <a:ext cx="6350" cy="3175"/>
            </a:xfrm>
            <a:custGeom>
              <a:avLst/>
              <a:gdLst/>
              <a:ahLst/>
              <a:cxnLst/>
              <a:rect l="l" t="t" r="r" b="b"/>
              <a:pathLst>
                <a:path w="6350" h="3175">
                  <a:moveTo>
                    <a:pt x="0" y="3048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3048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EBD8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0" name="object 1760"/>
            <p:cNvSpPr/>
            <p:nvPr/>
          </p:nvSpPr>
          <p:spPr>
            <a:xfrm>
              <a:off x="7152131" y="6301739"/>
              <a:ext cx="347980" cy="6350"/>
            </a:xfrm>
            <a:custGeom>
              <a:avLst/>
              <a:gdLst/>
              <a:ahLst/>
              <a:cxnLst/>
              <a:rect l="l" t="t" r="r" b="b"/>
              <a:pathLst>
                <a:path w="347979" h="6350">
                  <a:moveTo>
                    <a:pt x="0" y="6096"/>
                  </a:moveTo>
                  <a:lnTo>
                    <a:pt x="0" y="0"/>
                  </a:lnTo>
                  <a:lnTo>
                    <a:pt x="347471" y="0"/>
                  </a:lnTo>
                  <a:lnTo>
                    <a:pt x="347471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E2C8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1" name="object 1761"/>
            <p:cNvSpPr/>
            <p:nvPr/>
          </p:nvSpPr>
          <p:spPr>
            <a:xfrm>
              <a:off x="7151611" y="6306324"/>
              <a:ext cx="347980" cy="193675"/>
            </a:xfrm>
            <a:custGeom>
              <a:avLst/>
              <a:gdLst/>
              <a:ahLst/>
              <a:cxnLst/>
              <a:rect l="l" t="t" r="r" b="b"/>
              <a:pathLst>
                <a:path w="347979" h="193675">
                  <a:moveTo>
                    <a:pt x="347980" y="0"/>
                  </a:moveTo>
                  <a:lnTo>
                    <a:pt x="5080" y="0"/>
                  </a:lnTo>
                  <a:lnTo>
                    <a:pt x="0" y="0"/>
                  </a:lnTo>
                  <a:lnTo>
                    <a:pt x="0" y="193548"/>
                  </a:lnTo>
                  <a:lnTo>
                    <a:pt x="5080" y="193548"/>
                  </a:lnTo>
                  <a:lnTo>
                    <a:pt x="347980" y="193548"/>
                  </a:lnTo>
                  <a:lnTo>
                    <a:pt x="347980" y="190500"/>
                  </a:lnTo>
                  <a:lnTo>
                    <a:pt x="5080" y="190500"/>
                  </a:lnTo>
                  <a:lnTo>
                    <a:pt x="5080" y="4572"/>
                  </a:lnTo>
                  <a:lnTo>
                    <a:pt x="347980" y="4572"/>
                  </a:lnTo>
                  <a:lnTo>
                    <a:pt x="347980" y="0"/>
                  </a:lnTo>
                  <a:close/>
                </a:path>
              </a:pathLst>
            </a:custGeom>
            <a:solidFill>
              <a:srgbClr val="DDB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2" name="object 1762"/>
            <p:cNvSpPr/>
            <p:nvPr/>
          </p:nvSpPr>
          <p:spPr>
            <a:xfrm>
              <a:off x="7502652" y="5725667"/>
              <a:ext cx="205740" cy="334010"/>
            </a:xfrm>
            <a:custGeom>
              <a:avLst/>
              <a:gdLst/>
              <a:ahLst/>
              <a:cxnLst/>
              <a:rect l="l" t="t" r="r" b="b"/>
              <a:pathLst>
                <a:path w="205740" h="334010">
                  <a:moveTo>
                    <a:pt x="0" y="333755"/>
                  </a:moveTo>
                  <a:lnTo>
                    <a:pt x="0" y="0"/>
                  </a:lnTo>
                  <a:lnTo>
                    <a:pt x="205740" y="0"/>
                  </a:lnTo>
                  <a:lnTo>
                    <a:pt x="205740" y="333755"/>
                  </a:lnTo>
                  <a:lnTo>
                    <a:pt x="0" y="333755"/>
                  </a:lnTo>
                  <a:close/>
                </a:path>
              </a:pathLst>
            </a:custGeom>
            <a:solidFill>
              <a:srgbClr val="D8B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63" name="object 176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498080" y="5722619"/>
              <a:ext cx="213359" cy="332231"/>
            </a:xfrm>
            <a:prstGeom prst="rect">
              <a:avLst/>
            </a:prstGeom>
          </p:spPr>
        </p:pic>
        <p:sp>
          <p:nvSpPr>
            <p:cNvPr id="1764" name="object 1764"/>
            <p:cNvSpPr/>
            <p:nvPr/>
          </p:nvSpPr>
          <p:spPr>
            <a:xfrm>
              <a:off x="7503159" y="5727191"/>
              <a:ext cx="2540" cy="327660"/>
            </a:xfrm>
            <a:custGeom>
              <a:avLst/>
              <a:gdLst/>
              <a:ahLst/>
              <a:cxnLst/>
              <a:rect l="l" t="t" r="r" b="b"/>
              <a:pathLst>
                <a:path w="2540" h="327660">
                  <a:moveTo>
                    <a:pt x="2539" y="0"/>
                  </a:moveTo>
                  <a:lnTo>
                    <a:pt x="2539" y="327660"/>
                  </a:lnTo>
                  <a:lnTo>
                    <a:pt x="0" y="327660"/>
                  </a:lnTo>
                  <a:lnTo>
                    <a:pt x="0" y="0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DDB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5" name="object 1765"/>
            <p:cNvSpPr/>
            <p:nvPr/>
          </p:nvSpPr>
          <p:spPr>
            <a:xfrm>
              <a:off x="7706867" y="5725667"/>
              <a:ext cx="205740" cy="334010"/>
            </a:xfrm>
            <a:custGeom>
              <a:avLst/>
              <a:gdLst/>
              <a:ahLst/>
              <a:cxnLst/>
              <a:rect l="l" t="t" r="r" b="b"/>
              <a:pathLst>
                <a:path w="205740" h="334010">
                  <a:moveTo>
                    <a:pt x="0" y="333755"/>
                  </a:moveTo>
                  <a:lnTo>
                    <a:pt x="0" y="0"/>
                  </a:lnTo>
                  <a:lnTo>
                    <a:pt x="205740" y="0"/>
                  </a:lnTo>
                  <a:lnTo>
                    <a:pt x="205740" y="333755"/>
                  </a:lnTo>
                  <a:lnTo>
                    <a:pt x="0" y="333755"/>
                  </a:lnTo>
                  <a:close/>
                </a:path>
              </a:pathLst>
            </a:custGeom>
            <a:solidFill>
              <a:srgbClr val="D8B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6" name="object 1766"/>
            <p:cNvSpPr/>
            <p:nvPr/>
          </p:nvSpPr>
          <p:spPr>
            <a:xfrm>
              <a:off x="7709916" y="5722619"/>
              <a:ext cx="18415" cy="5080"/>
            </a:xfrm>
            <a:custGeom>
              <a:avLst/>
              <a:gdLst/>
              <a:ahLst/>
              <a:cxnLst/>
              <a:rect l="l" t="t" r="r" b="b"/>
              <a:pathLst>
                <a:path w="18415" h="5079">
                  <a:moveTo>
                    <a:pt x="0" y="4572"/>
                  </a:moveTo>
                  <a:lnTo>
                    <a:pt x="0" y="0"/>
                  </a:lnTo>
                  <a:lnTo>
                    <a:pt x="18287" y="0"/>
                  </a:lnTo>
                  <a:lnTo>
                    <a:pt x="18287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2C8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7" name="object 1767"/>
            <p:cNvSpPr/>
            <p:nvPr/>
          </p:nvSpPr>
          <p:spPr>
            <a:xfrm>
              <a:off x="7726680" y="5722619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79">
                  <a:moveTo>
                    <a:pt x="0" y="4572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6D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8" name="object 1768"/>
            <p:cNvSpPr/>
            <p:nvPr/>
          </p:nvSpPr>
          <p:spPr>
            <a:xfrm>
              <a:off x="7731760" y="5722619"/>
              <a:ext cx="176530" cy="5080"/>
            </a:xfrm>
            <a:custGeom>
              <a:avLst/>
              <a:gdLst/>
              <a:ahLst/>
              <a:cxnLst/>
              <a:rect l="l" t="t" r="r" b="b"/>
              <a:pathLst>
                <a:path w="176529" h="5079">
                  <a:moveTo>
                    <a:pt x="176530" y="0"/>
                  </a:moveTo>
                  <a:lnTo>
                    <a:pt x="0" y="0"/>
                  </a:lnTo>
                  <a:lnTo>
                    <a:pt x="0" y="4584"/>
                  </a:lnTo>
                  <a:lnTo>
                    <a:pt x="176530" y="4584"/>
                  </a:lnTo>
                  <a:lnTo>
                    <a:pt x="176530" y="0"/>
                  </a:lnTo>
                  <a:close/>
                </a:path>
              </a:pathLst>
            </a:custGeom>
            <a:solidFill>
              <a:srgbClr val="E2C8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9" name="object 1769"/>
            <p:cNvSpPr/>
            <p:nvPr/>
          </p:nvSpPr>
          <p:spPr>
            <a:xfrm>
              <a:off x="7703819" y="5722619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20" h="5079">
                  <a:moveTo>
                    <a:pt x="7620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4572"/>
                  </a:lnTo>
                  <a:close/>
                </a:path>
              </a:pathLst>
            </a:custGeom>
            <a:solidFill>
              <a:srgbClr val="E6D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0" name="object 1770"/>
            <p:cNvSpPr/>
            <p:nvPr/>
          </p:nvSpPr>
          <p:spPr>
            <a:xfrm>
              <a:off x="7703819" y="5727192"/>
              <a:ext cx="3175" cy="327660"/>
            </a:xfrm>
            <a:custGeom>
              <a:avLst/>
              <a:gdLst/>
              <a:ahLst/>
              <a:cxnLst/>
              <a:rect l="l" t="t" r="r" b="b"/>
              <a:pathLst>
                <a:path w="3175" h="327660">
                  <a:moveTo>
                    <a:pt x="0" y="327659"/>
                  </a:moveTo>
                  <a:lnTo>
                    <a:pt x="0" y="0"/>
                  </a:lnTo>
                  <a:lnTo>
                    <a:pt x="3047" y="0"/>
                  </a:lnTo>
                  <a:lnTo>
                    <a:pt x="3047" y="327659"/>
                  </a:lnTo>
                  <a:lnTo>
                    <a:pt x="0" y="327659"/>
                  </a:lnTo>
                  <a:close/>
                </a:path>
              </a:pathLst>
            </a:custGeom>
            <a:solidFill>
              <a:srgbClr val="E2C8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1" name="object 1771"/>
            <p:cNvSpPr/>
            <p:nvPr/>
          </p:nvSpPr>
          <p:spPr>
            <a:xfrm>
              <a:off x="7707376" y="5727191"/>
              <a:ext cx="200660" cy="327660"/>
            </a:xfrm>
            <a:custGeom>
              <a:avLst/>
              <a:gdLst/>
              <a:ahLst/>
              <a:cxnLst/>
              <a:rect l="l" t="t" r="r" b="b"/>
              <a:pathLst>
                <a:path w="200659" h="327660">
                  <a:moveTo>
                    <a:pt x="20066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327660"/>
                  </a:lnTo>
                  <a:lnTo>
                    <a:pt x="3810" y="327660"/>
                  </a:lnTo>
                  <a:lnTo>
                    <a:pt x="3810" y="3048"/>
                  </a:lnTo>
                  <a:lnTo>
                    <a:pt x="200660" y="3048"/>
                  </a:lnTo>
                  <a:lnTo>
                    <a:pt x="200660" y="0"/>
                  </a:lnTo>
                  <a:close/>
                </a:path>
              </a:pathLst>
            </a:custGeom>
            <a:solidFill>
              <a:srgbClr val="DDB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2" name="object 1772"/>
            <p:cNvSpPr/>
            <p:nvPr/>
          </p:nvSpPr>
          <p:spPr>
            <a:xfrm>
              <a:off x="7911083" y="5725667"/>
              <a:ext cx="205740" cy="334010"/>
            </a:xfrm>
            <a:custGeom>
              <a:avLst/>
              <a:gdLst/>
              <a:ahLst/>
              <a:cxnLst/>
              <a:rect l="l" t="t" r="r" b="b"/>
              <a:pathLst>
                <a:path w="205740" h="334010">
                  <a:moveTo>
                    <a:pt x="0" y="333755"/>
                  </a:moveTo>
                  <a:lnTo>
                    <a:pt x="0" y="0"/>
                  </a:lnTo>
                  <a:lnTo>
                    <a:pt x="205740" y="0"/>
                  </a:lnTo>
                  <a:lnTo>
                    <a:pt x="205740" y="333755"/>
                  </a:lnTo>
                  <a:lnTo>
                    <a:pt x="0" y="333755"/>
                  </a:lnTo>
                  <a:close/>
                </a:path>
              </a:pathLst>
            </a:custGeom>
            <a:solidFill>
              <a:srgbClr val="D8B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3" name="object 1773"/>
            <p:cNvSpPr/>
            <p:nvPr/>
          </p:nvSpPr>
          <p:spPr>
            <a:xfrm>
              <a:off x="7914131" y="5722619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2"/>
                  </a:moveTo>
                  <a:lnTo>
                    <a:pt x="0" y="0"/>
                  </a:lnTo>
                  <a:lnTo>
                    <a:pt x="6095" y="0"/>
                  </a:lnTo>
                  <a:lnTo>
                    <a:pt x="6095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2C8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4" name="object 1774"/>
            <p:cNvSpPr/>
            <p:nvPr/>
          </p:nvSpPr>
          <p:spPr>
            <a:xfrm>
              <a:off x="7918704" y="5722619"/>
              <a:ext cx="6350" cy="5080"/>
            </a:xfrm>
            <a:custGeom>
              <a:avLst/>
              <a:gdLst/>
              <a:ahLst/>
              <a:cxnLst/>
              <a:rect l="l" t="t" r="r" b="b"/>
              <a:pathLst>
                <a:path w="6350" h="5079">
                  <a:moveTo>
                    <a:pt x="0" y="4572"/>
                  </a:moveTo>
                  <a:lnTo>
                    <a:pt x="0" y="0"/>
                  </a:lnTo>
                  <a:lnTo>
                    <a:pt x="6095" y="0"/>
                  </a:lnTo>
                  <a:lnTo>
                    <a:pt x="6095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6D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5" name="object 1775"/>
            <p:cNvSpPr/>
            <p:nvPr/>
          </p:nvSpPr>
          <p:spPr>
            <a:xfrm>
              <a:off x="7923276" y="5722619"/>
              <a:ext cx="193675" cy="5080"/>
            </a:xfrm>
            <a:custGeom>
              <a:avLst/>
              <a:gdLst/>
              <a:ahLst/>
              <a:cxnLst/>
              <a:rect l="l" t="t" r="r" b="b"/>
              <a:pathLst>
                <a:path w="193675" h="5079">
                  <a:moveTo>
                    <a:pt x="0" y="4572"/>
                  </a:moveTo>
                  <a:lnTo>
                    <a:pt x="0" y="0"/>
                  </a:lnTo>
                  <a:lnTo>
                    <a:pt x="193548" y="0"/>
                  </a:lnTo>
                  <a:lnTo>
                    <a:pt x="193548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E2C8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6" name="object 1776"/>
            <p:cNvSpPr/>
            <p:nvPr/>
          </p:nvSpPr>
          <p:spPr>
            <a:xfrm>
              <a:off x="7908035" y="5722619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20" h="5079">
                  <a:moveTo>
                    <a:pt x="7619" y="4572"/>
                  </a:moveTo>
                  <a:lnTo>
                    <a:pt x="0" y="4572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4572"/>
                  </a:lnTo>
                  <a:close/>
                </a:path>
              </a:pathLst>
            </a:custGeom>
            <a:solidFill>
              <a:srgbClr val="E6D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7" name="object 1777"/>
            <p:cNvSpPr/>
            <p:nvPr/>
          </p:nvSpPr>
          <p:spPr>
            <a:xfrm>
              <a:off x="7908035" y="5727192"/>
              <a:ext cx="3175" cy="327660"/>
            </a:xfrm>
            <a:custGeom>
              <a:avLst/>
              <a:gdLst/>
              <a:ahLst/>
              <a:cxnLst/>
              <a:rect l="l" t="t" r="r" b="b"/>
              <a:pathLst>
                <a:path w="3175" h="327660">
                  <a:moveTo>
                    <a:pt x="0" y="327659"/>
                  </a:moveTo>
                  <a:lnTo>
                    <a:pt x="0" y="0"/>
                  </a:lnTo>
                  <a:lnTo>
                    <a:pt x="3047" y="0"/>
                  </a:lnTo>
                  <a:lnTo>
                    <a:pt x="3047" y="327659"/>
                  </a:lnTo>
                  <a:lnTo>
                    <a:pt x="0" y="327659"/>
                  </a:lnTo>
                  <a:close/>
                </a:path>
              </a:pathLst>
            </a:custGeom>
            <a:solidFill>
              <a:srgbClr val="E2C8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8" name="object 1778"/>
            <p:cNvSpPr/>
            <p:nvPr/>
          </p:nvSpPr>
          <p:spPr>
            <a:xfrm>
              <a:off x="7910830" y="5727191"/>
              <a:ext cx="204470" cy="327660"/>
            </a:xfrm>
            <a:custGeom>
              <a:avLst/>
              <a:gdLst/>
              <a:ahLst/>
              <a:cxnLst/>
              <a:rect l="l" t="t" r="r" b="b"/>
              <a:pathLst>
                <a:path w="204470" h="327660">
                  <a:moveTo>
                    <a:pt x="204470" y="0"/>
                  </a:moveTo>
                  <a:lnTo>
                    <a:pt x="201930" y="0"/>
                  </a:lnTo>
                  <a:lnTo>
                    <a:pt x="5080" y="0"/>
                  </a:lnTo>
                  <a:lnTo>
                    <a:pt x="0" y="0"/>
                  </a:lnTo>
                  <a:lnTo>
                    <a:pt x="0" y="327660"/>
                  </a:lnTo>
                  <a:lnTo>
                    <a:pt x="5080" y="327660"/>
                  </a:lnTo>
                  <a:lnTo>
                    <a:pt x="5080" y="3048"/>
                  </a:lnTo>
                  <a:lnTo>
                    <a:pt x="201930" y="3048"/>
                  </a:lnTo>
                  <a:lnTo>
                    <a:pt x="201930" y="327660"/>
                  </a:lnTo>
                  <a:lnTo>
                    <a:pt x="204470" y="327660"/>
                  </a:lnTo>
                  <a:lnTo>
                    <a:pt x="204470" y="0"/>
                  </a:lnTo>
                  <a:close/>
                </a:path>
              </a:pathLst>
            </a:custGeom>
            <a:solidFill>
              <a:srgbClr val="DDB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9" name="object 1779"/>
            <p:cNvSpPr/>
            <p:nvPr/>
          </p:nvSpPr>
          <p:spPr>
            <a:xfrm>
              <a:off x="7502652" y="6057899"/>
              <a:ext cx="307975" cy="222885"/>
            </a:xfrm>
            <a:custGeom>
              <a:avLst/>
              <a:gdLst/>
              <a:ahLst/>
              <a:cxnLst/>
              <a:rect l="l" t="t" r="r" b="b"/>
              <a:pathLst>
                <a:path w="307975" h="222885">
                  <a:moveTo>
                    <a:pt x="0" y="222503"/>
                  </a:moveTo>
                  <a:lnTo>
                    <a:pt x="0" y="0"/>
                  </a:lnTo>
                  <a:lnTo>
                    <a:pt x="307848" y="0"/>
                  </a:lnTo>
                  <a:lnTo>
                    <a:pt x="307848" y="222503"/>
                  </a:lnTo>
                  <a:lnTo>
                    <a:pt x="0" y="222503"/>
                  </a:lnTo>
                  <a:close/>
                </a:path>
              </a:pathLst>
            </a:custGeom>
            <a:solidFill>
              <a:srgbClr val="D8B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80" name="object 178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498080" y="6053328"/>
              <a:ext cx="314959" cy="222503"/>
            </a:xfrm>
            <a:prstGeom prst="rect">
              <a:avLst/>
            </a:prstGeom>
          </p:spPr>
        </p:pic>
        <p:sp>
          <p:nvSpPr>
            <p:cNvPr id="1781" name="object 1781"/>
            <p:cNvSpPr/>
            <p:nvPr/>
          </p:nvSpPr>
          <p:spPr>
            <a:xfrm>
              <a:off x="7502398" y="6057912"/>
              <a:ext cx="303530" cy="218440"/>
            </a:xfrm>
            <a:custGeom>
              <a:avLst/>
              <a:gdLst/>
              <a:ahLst/>
              <a:cxnLst/>
              <a:rect l="l" t="t" r="r" b="b"/>
              <a:pathLst>
                <a:path w="303529" h="218439">
                  <a:moveTo>
                    <a:pt x="30353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217932"/>
                  </a:lnTo>
                  <a:lnTo>
                    <a:pt x="3810" y="217932"/>
                  </a:lnTo>
                  <a:lnTo>
                    <a:pt x="3810" y="4572"/>
                  </a:lnTo>
                  <a:lnTo>
                    <a:pt x="303530" y="4572"/>
                  </a:lnTo>
                  <a:lnTo>
                    <a:pt x="303530" y="0"/>
                  </a:lnTo>
                  <a:close/>
                </a:path>
              </a:pathLst>
            </a:custGeom>
            <a:solidFill>
              <a:srgbClr val="DDB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2" name="object 1782"/>
            <p:cNvSpPr/>
            <p:nvPr/>
          </p:nvSpPr>
          <p:spPr>
            <a:xfrm>
              <a:off x="7502652" y="6278880"/>
              <a:ext cx="307975" cy="222885"/>
            </a:xfrm>
            <a:custGeom>
              <a:avLst/>
              <a:gdLst/>
              <a:ahLst/>
              <a:cxnLst/>
              <a:rect l="l" t="t" r="r" b="b"/>
              <a:pathLst>
                <a:path w="307975" h="222885">
                  <a:moveTo>
                    <a:pt x="0" y="222503"/>
                  </a:moveTo>
                  <a:lnTo>
                    <a:pt x="0" y="0"/>
                  </a:lnTo>
                  <a:lnTo>
                    <a:pt x="307848" y="0"/>
                  </a:lnTo>
                  <a:lnTo>
                    <a:pt x="307848" y="222503"/>
                  </a:lnTo>
                  <a:lnTo>
                    <a:pt x="0" y="222503"/>
                  </a:lnTo>
                  <a:close/>
                </a:path>
              </a:pathLst>
            </a:custGeom>
            <a:solidFill>
              <a:srgbClr val="D8B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3" name="object 1783"/>
            <p:cNvSpPr/>
            <p:nvPr/>
          </p:nvSpPr>
          <p:spPr>
            <a:xfrm>
              <a:off x="7498080" y="6281928"/>
              <a:ext cx="6350" cy="21590"/>
            </a:xfrm>
            <a:custGeom>
              <a:avLst/>
              <a:gdLst/>
              <a:ahLst/>
              <a:cxnLst/>
              <a:rect l="l" t="t" r="r" b="b"/>
              <a:pathLst>
                <a:path w="6350" h="21589">
                  <a:moveTo>
                    <a:pt x="0" y="21335"/>
                  </a:moveTo>
                  <a:lnTo>
                    <a:pt x="0" y="0"/>
                  </a:lnTo>
                  <a:lnTo>
                    <a:pt x="6095" y="0"/>
                  </a:lnTo>
                  <a:lnTo>
                    <a:pt x="6095" y="21335"/>
                  </a:lnTo>
                  <a:lnTo>
                    <a:pt x="0" y="21335"/>
                  </a:lnTo>
                  <a:close/>
                </a:path>
              </a:pathLst>
            </a:custGeom>
            <a:solidFill>
              <a:srgbClr val="E2C8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4" name="object 1784"/>
            <p:cNvSpPr/>
            <p:nvPr/>
          </p:nvSpPr>
          <p:spPr>
            <a:xfrm>
              <a:off x="7498080" y="6301739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0" y="6096"/>
                  </a:moveTo>
                  <a:lnTo>
                    <a:pt x="0" y="0"/>
                  </a:lnTo>
                  <a:lnTo>
                    <a:pt x="6095" y="0"/>
                  </a:lnTo>
                  <a:lnTo>
                    <a:pt x="6095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E6D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5" name="object 1785"/>
            <p:cNvSpPr/>
            <p:nvPr/>
          </p:nvSpPr>
          <p:spPr>
            <a:xfrm>
              <a:off x="7499603" y="6306312"/>
              <a:ext cx="3175" cy="193675"/>
            </a:xfrm>
            <a:custGeom>
              <a:avLst/>
              <a:gdLst/>
              <a:ahLst/>
              <a:cxnLst/>
              <a:rect l="l" t="t" r="r" b="b"/>
              <a:pathLst>
                <a:path w="3175" h="193675">
                  <a:moveTo>
                    <a:pt x="0" y="193548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193548"/>
                  </a:lnTo>
                  <a:lnTo>
                    <a:pt x="0" y="193548"/>
                  </a:lnTo>
                  <a:close/>
                </a:path>
              </a:pathLst>
            </a:custGeom>
            <a:solidFill>
              <a:srgbClr val="E2C8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6" name="object 1786"/>
            <p:cNvSpPr/>
            <p:nvPr/>
          </p:nvSpPr>
          <p:spPr>
            <a:xfrm>
              <a:off x="7499603" y="6275831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0" y="7619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7619"/>
                  </a:lnTo>
                  <a:lnTo>
                    <a:pt x="0" y="7619"/>
                  </a:lnTo>
                  <a:close/>
                </a:path>
              </a:pathLst>
            </a:custGeom>
            <a:solidFill>
              <a:srgbClr val="E6D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7" name="object 1787"/>
            <p:cNvSpPr/>
            <p:nvPr/>
          </p:nvSpPr>
          <p:spPr>
            <a:xfrm>
              <a:off x="7502652" y="6274307"/>
              <a:ext cx="303530" cy="6350"/>
            </a:xfrm>
            <a:custGeom>
              <a:avLst/>
              <a:gdLst/>
              <a:ahLst/>
              <a:cxnLst/>
              <a:rect l="l" t="t" r="r" b="b"/>
              <a:pathLst>
                <a:path w="303529" h="6350">
                  <a:moveTo>
                    <a:pt x="0" y="6096"/>
                  </a:moveTo>
                  <a:lnTo>
                    <a:pt x="0" y="0"/>
                  </a:lnTo>
                  <a:lnTo>
                    <a:pt x="303276" y="0"/>
                  </a:lnTo>
                  <a:lnTo>
                    <a:pt x="303276" y="6096"/>
                  </a:lnTo>
                  <a:lnTo>
                    <a:pt x="0" y="6096"/>
                  </a:lnTo>
                  <a:close/>
                </a:path>
              </a:pathLst>
            </a:custGeom>
            <a:solidFill>
              <a:srgbClr val="E2C8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8" name="object 1788"/>
            <p:cNvSpPr/>
            <p:nvPr/>
          </p:nvSpPr>
          <p:spPr>
            <a:xfrm>
              <a:off x="7502398" y="6278892"/>
              <a:ext cx="303530" cy="220979"/>
            </a:xfrm>
            <a:custGeom>
              <a:avLst/>
              <a:gdLst/>
              <a:ahLst/>
              <a:cxnLst/>
              <a:rect l="l" t="t" r="r" b="b"/>
              <a:pathLst>
                <a:path w="303529" h="220979">
                  <a:moveTo>
                    <a:pt x="303530" y="0"/>
                  </a:moveTo>
                  <a:lnTo>
                    <a:pt x="3810" y="0"/>
                  </a:lnTo>
                  <a:lnTo>
                    <a:pt x="0" y="0"/>
                  </a:lnTo>
                  <a:lnTo>
                    <a:pt x="0" y="220980"/>
                  </a:lnTo>
                  <a:lnTo>
                    <a:pt x="3302" y="220980"/>
                  </a:lnTo>
                  <a:lnTo>
                    <a:pt x="3810" y="220980"/>
                  </a:lnTo>
                  <a:lnTo>
                    <a:pt x="303530" y="220980"/>
                  </a:lnTo>
                  <a:lnTo>
                    <a:pt x="303530" y="217932"/>
                  </a:lnTo>
                  <a:lnTo>
                    <a:pt x="3810" y="217932"/>
                  </a:lnTo>
                  <a:lnTo>
                    <a:pt x="3810" y="4572"/>
                  </a:lnTo>
                  <a:lnTo>
                    <a:pt x="303530" y="4572"/>
                  </a:lnTo>
                  <a:lnTo>
                    <a:pt x="303530" y="0"/>
                  </a:lnTo>
                  <a:close/>
                </a:path>
              </a:pathLst>
            </a:custGeom>
            <a:solidFill>
              <a:srgbClr val="DDB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9" name="object 1789"/>
            <p:cNvSpPr/>
            <p:nvPr/>
          </p:nvSpPr>
          <p:spPr>
            <a:xfrm>
              <a:off x="7808976" y="6057899"/>
              <a:ext cx="154305" cy="443865"/>
            </a:xfrm>
            <a:custGeom>
              <a:avLst/>
              <a:gdLst/>
              <a:ahLst/>
              <a:cxnLst/>
              <a:rect l="l" t="t" r="r" b="b"/>
              <a:pathLst>
                <a:path w="154304" h="443864">
                  <a:moveTo>
                    <a:pt x="0" y="443483"/>
                  </a:moveTo>
                  <a:lnTo>
                    <a:pt x="0" y="0"/>
                  </a:lnTo>
                  <a:lnTo>
                    <a:pt x="153924" y="0"/>
                  </a:lnTo>
                  <a:lnTo>
                    <a:pt x="153924" y="443483"/>
                  </a:lnTo>
                  <a:lnTo>
                    <a:pt x="0" y="443483"/>
                  </a:lnTo>
                  <a:close/>
                </a:path>
              </a:pathLst>
            </a:custGeom>
            <a:solidFill>
              <a:srgbClr val="D8B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90" name="object 179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804404" y="6053328"/>
              <a:ext cx="161544" cy="446532"/>
            </a:xfrm>
            <a:prstGeom prst="rect">
              <a:avLst/>
            </a:prstGeom>
          </p:spPr>
        </p:pic>
        <p:sp>
          <p:nvSpPr>
            <p:cNvPr id="1791" name="object 1791"/>
            <p:cNvSpPr/>
            <p:nvPr/>
          </p:nvSpPr>
          <p:spPr>
            <a:xfrm>
              <a:off x="7808468" y="6057912"/>
              <a:ext cx="149860" cy="441959"/>
            </a:xfrm>
            <a:custGeom>
              <a:avLst/>
              <a:gdLst/>
              <a:ahLst/>
              <a:cxnLst/>
              <a:rect l="l" t="t" r="r" b="b"/>
              <a:pathLst>
                <a:path w="149859" h="441960">
                  <a:moveTo>
                    <a:pt x="149860" y="438912"/>
                  </a:moveTo>
                  <a:lnTo>
                    <a:pt x="5080" y="438912"/>
                  </a:lnTo>
                  <a:lnTo>
                    <a:pt x="5080" y="0"/>
                  </a:lnTo>
                  <a:lnTo>
                    <a:pt x="0" y="0"/>
                  </a:lnTo>
                  <a:lnTo>
                    <a:pt x="0" y="441960"/>
                  </a:lnTo>
                  <a:lnTo>
                    <a:pt x="5080" y="441960"/>
                  </a:lnTo>
                  <a:lnTo>
                    <a:pt x="149860" y="441960"/>
                  </a:lnTo>
                  <a:lnTo>
                    <a:pt x="149860" y="438912"/>
                  </a:lnTo>
                  <a:close/>
                </a:path>
              </a:pathLst>
            </a:custGeom>
            <a:solidFill>
              <a:srgbClr val="DDB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2" name="object 1792"/>
            <p:cNvSpPr/>
            <p:nvPr/>
          </p:nvSpPr>
          <p:spPr>
            <a:xfrm>
              <a:off x="7961376" y="6057899"/>
              <a:ext cx="155575" cy="443865"/>
            </a:xfrm>
            <a:custGeom>
              <a:avLst/>
              <a:gdLst/>
              <a:ahLst/>
              <a:cxnLst/>
              <a:rect l="l" t="t" r="r" b="b"/>
              <a:pathLst>
                <a:path w="155575" h="443864">
                  <a:moveTo>
                    <a:pt x="0" y="443483"/>
                  </a:moveTo>
                  <a:lnTo>
                    <a:pt x="0" y="0"/>
                  </a:lnTo>
                  <a:lnTo>
                    <a:pt x="155448" y="0"/>
                  </a:lnTo>
                  <a:lnTo>
                    <a:pt x="155448" y="443483"/>
                  </a:lnTo>
                  <a:lnTo>
                    <a:pt x="0" y="443483"/>
                  </a:lnTo>
                  <a:close/>
                </a:path>
              </a:pathLst>
            </a:custGeom>
            <a:solidFill>
              <a:srgbClr val="D8B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3" name="object 1793"/>
            <p:cNvSpPr/>
            <p:nvPr/>
          </p:nvSpPr>
          <p:spPr>
            <a:xfrm>
              <a:off x="7965947" y="6053328"/>
              <a:ext cx="151130" cy="6350"/>
            </a:xfrm>
            <a:custGeom>
              <a:avLst/>
              <a:gdLst/>
              <a:ahLst/>
              <a:cxnLst/>
              <a:rect l="l" t="t" r="r" b="b"/>
              <a:pathLst>
                <a:path w="151129" h="6350">
                  <a:moveTo>
                    <a:pt x="0" y="6095"/>
                  </a:moveTo>
                  <a:lnTo>
                    <a:pt x="0" y="0"/>
                  </a:lnTo>
                  <a:lnTo>
                    <a:pt x="150875" y="0"/>
                  </a:lnTo>
                  <a:lnTo>
                    <a:pt x="150875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E2C8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4" name="object 1794"/>
            <p:cNvSpPr/>
            <p:nvPr/>
          </p:nvSpPr>
          <p:spPr>
            <a:xfrm>
              <a:off x="7958328" y="6054852"/>
              <a:ext cx="7620" cy="3175"/>
            </a:xfrm>
            <a:custGeom>
              <a:avLst/>
              <a:gdLst/>
              <a:ahLst/>
              <a:cxnLst/>
              <a:rect l="l" t="t" r="r" b="b"/>
              <a:pathLst>
                <a:path w="7620" h="3175">
                  <a:moveTo>
                    <a:pt x="7620" y="3048"/>
                  </a:moveTo>
                  <a:lnTo>
                    <a:pt x="0" y="3048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3048"/>
                  </a:lnTo>
                  <a:close/>
                </a:path>
              </a:pathLst>
            </a:custGeom>
            <a:solidFill>
              <a:srgbClr val="E6D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5" name="object 1795"/>
            <p:cNvSpPr/>
            <p:nvPr/>
          </p:nvSpPr>
          <p:spPr>
            <a:xfrm>
              <a:off x="7958328" y="6057899"/>
              <a:ext cx="5080" cy="441959"/>
            </a:xfrm>
            <a:custGeom>
              <a:avLst/>
              <a:gdLst/>
              <a:ahLst/>
              <a:cxnLst/>
              <a:rect l="l" t="t" r="r" b="b"/>
              <a:pathLst>
                <a:path w="5079" h="441960">
                  <a:moveTo>
                    <a:pt x="0" y="441960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441960"/>
                  </a:lnTo>
                  <a:lnTo>
                    <a:pt x="0" y="441960"/>
                  </a:lnTo>
                  <a:close/>
                </a:path>
              </a:pathLst>
            </a:custGeom>
            <a:solidFill>
              <a:srgbClr val="E2C8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6" name="object 1796"/>
            <p:cNvSpPr/>
            <p:nvPr/>
          </p:nvSpPr>
          <p:spPr>
            <a:xfrm>
              <a:off x="7962900" y="6057912"/>
              <a:ext cx="152400" cy="441959"/>
            </a:xfrm>
            <a:custGeom>
              <a:avLst/>
              <a:gdLst/>
              <a:ahLst/>
              <a:cxnLst/>
              <a:rect l="l" t="t" r="r" b="b"/>
              <a:pathLst>
                <a:path w="152400" h="441960">
                  <a:moveTo>
                    <a:pt x="149339" y="438912"/>
                  </a:moveTo>
                  <a:lnTo>
                    <a:pt x="3035" y="438912"/>
                  </a:lnTo>
                  <a:lnTo>
                    <a:pt x="3035" y="441960"/>
                  </a:lnTo>
                  <a:lnTo>
                    <a:pt x="149339" y="441960"/>
                  </a:lnTo>
                  <a:lnTo>
                    <a:pt x="149339" y="438912"/>
                  </a:lnTo>
                  <a:close/>
                </a:path>
                <a:path w="152400" h="441960">
                  <a:moveTo>
                    <a:pt x="152400" y="0"/>
                  </a:moveTo>
                  <a:lnTo>
                    <a:pt x="149860" y="0"/>
                  </a:lnTo>
                  <a:lnTo>
                    <a:pt x="2540" y="0"/>
                  </a:lnTo>
                  <a:lnTo>
                    <a:pt x="0" y="0"/>
                  </a:lnTo>
                  <a:lnTo>
                    <a:pt x="0" y="441960"/>
                  </a:lnTo>
                  <a:lnTo>
                    <a:pt x="2540" y="441960"/>
                  </a:lnTo>
                  <a:lnTo>
                    <a:pt x="2540" y="4572"/>
                  </a:lnTo>
                  <a:lnTo>
                    <a:pt x="149860" y="4572"/>
                  </a:lnTo>
                  <a:lnTo>
                    <a:pt x="149860" y="441960"/>
                  </a:lnTo>
                  <a:lnTo>
                    <a:pt x="152400" y="44196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DDBD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97" name="object 179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33756" y="1472184"/>
              <a:ext cx="504443" cy="74676"/>
            </a:xfrm>
            <a:prstGeom prst="rect">
              <a:avLst/>
            </a:prstGeom>
          </p:spPr>
        </p:pic>
        <p:pic>
          <p:nvPicPr>
            <p:cNvPr id="1798" name="object 179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35280" y="4056887"/>
              <a:ext cx="344423" cy="74676"/>
            </a:xfrm>
            <a:prstGeom prst="rect">
              <a:avLst/>
            </a:prstGeom>
          </p:spPr>
        </p:pic>
        <p:pic>
          <p:nvPicPr>
            <p:cNvPr id="1799" name="object 179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064764" y="1478280"/>
              <a:ext cx="428243" cy="89915"/>
            </a:xfrm>
            <a:prstGeom prst="rect">
              <a:avLst/>
            </a:prstGeom>
          </p:spPr>
        </p:pic>
        <p:sp>
          <p:nvSpPr>
            <p:cNvPr id="1800" name="object 1800"/>
            <p:cNvSpPr/>
            <p:nvPr/>
          </p:nvSpPr>
          <p:spPr>
            <a:xfrm>
              <a:off x="3060179" y="3317747"/>
              <a:ext cx="513715" cy="73660"/>
            </a:xfrm>
            <a:custGeom>
              <a:avLst/>
              <a:gdLst/>
              <a:ahLst/>
              <a:cxnLst/>
              <a:rect l="l" t="t" r="r" b="b"/>
              <a:pathLst>
                <a:path w="513714" h="73660">
                  <a:moveTo>
                    <a:pt x="51816" y="4584"/>
                  </a:moveTo>
                  <a:lnTo>
                    <a:pt x="47244" y="3060"/>
                  </a:lnTo>
                  <a:lnTo>
                    <a:pt x="41148" y="1536"/>
                  </a:lnTo>
                  <a:lnTo>
                    <a:pt x="35052" y="1536"/>
                  </a:lnTo>
                  <a:lnTo>
                    <a:pt x="2476" y="23444"/>
                  </a:lnTo>
                  <a:lnTo>
                    <a:pt x="0" y="38112"/>
                  </a:lnTo>
                  <a:lnTo>
                    <a:pt x="571" y="45580"/>
                  </a:lnTo>
                  <a:lnTo>
                    <a:pt x="22860" y="73164"/>
                  </a:lnTo>
                  <a:lnTo>
                    <a:pt x="39624" y="73164"/>
                  </a:lnTo>
                  <a:lnTo>
                    <a:pt x="45720" y="71640"/>
                  </a:lnTo>
                  <a:lnTo>
                    <a:pt x="51816" y="68592"/>
                  </a:lnTo>
                  <a:lnTo>
                    <a:pt x="51816" y="60972"/>
                  </a:lnTo>
                  <a:lnTo>
                    <a:pt x="45720" y="64020"/>
                  </a:lnTo>
                  <a:lnTo>
                    <a:pt x="39624" y="65544"/>
                  </a:lnTo>
                  <a:lnTo>
                    <a:pt x="25908" y="65544"/>
                  </a:lnTo>
                  <a:lnTo>
                    <a:pt x="19812" y="62496"/>
                  </a:lnTo>
                  <a:lnTo>
                    <a:pt x="10668" y="53352"/>
                  </a:lnTo>
                  <a:lnTo>
                    <a:pt x="9144" y="47256"/>
                  </a:lnTo>
                  <a:lnTo>
                    <a:pt x="9144" y="28968"/>
                  </a:lnTo>
                  <a:lnTo>
                    <a:pt x="10668" y="22872"/>
                  </a:lnTo>
                  <a:lnTo>
                    <a:pt x="15240" y="16776"/>
                  </a:lnTo>
                  <a:lnTo>
                    <a:pt x="21336" y="12204"/>
                  </a:lnTo>
                  <a:lnTo>
                    <a:pt x="27432" y="9156"/>
                  </a:lnTo>
                  <a:lnTo>
                    <a:pt x="41148" y="9156"/>
                  </a:lnTo>
                  <a:lnTo>
                    <a:pt x="45720" y="10680"/>
                  </a:lnTo>
                  <a:lnTo>
                    <a:pt x="51816" y="13728"/>
                  </a:lnTo>
                  <a:lnTo>
                    <a:pt x="51816" y="4584"/>
                  </a:lnTo>
                  <a:close/>
                </a:path>
                <a:path w="513714" h="73660">
                  <a:moveTo>
                    <a:pt x="111252" y="39636"/>
                  </a:moveTo>
                  <a:lnTo>
                    <a:pt x="108204" y="33540"/>
                  </a:lnTo>
                  <a:lnTo>
                    <a:pt x="105156" y="28968"/>
                  </a:lnTo>
                  <a:lnTo>
                    <a:pt x="102108" y="25920"/>
                  </a:lnTo>
                  <a:lnTo>
                    <a:pt x="102108" y="41160"/>
                  </a:lnTo>
                  <a:lnTo>
                    <a:pt x="102108" y="53352"/>
                  </a:lnTo>
                  <a:lnTo>
                    <a:pt x="100584" y="57924"/>
                  </a:lnTo>
                  <a:lnTo>
                    <a:pt x="99060" y="60972"/>
                  </a:lnTo>
                  <a:lnTo>
                    <a:pt x="96012" y="64020"/>
                  </a:lnTo>
                  <a:lnTo>
                    <a:pt x="91440" y="65544"/>
                  </a:lnTo>
                  <a:lnTo>
                    <a:pt x="82296" y="65544"/>
                  </a:lnTo>
                  <a:lnTo>
                    <a:pt x="77724" y="64020"/>
                  </a:lnTo>
                  <a:lnTo>
                    <a:pt x="71628" y="57924"/>
                  </a:lnTo>
                  <a:lnTo>
                    <a:pt x="70104" y="53352"/>
                  </a:lnTo>
                  <a:lnTo>
                    <a:pt x="70104" y="41160"/>
                  </a:lnTo>
                  <a:lnTo>
                    <a:pt x="71628" y="36588"/>
                  </a:lnTo>
                  <a:lnTo>
                    <a:pt x="77724" y="30492"/>
                  </a:lnTo>
                  <a:lnTo>
                    <a:pt x="82296" y="27444"/>
                  </a:lnTo>
                  <a:lnTo>
                    <a:pt x="91440" y="27444"/>
                  </a:lnTo>
                  <a:lnTo>
                    <a:pt x="96012" y="30492"/>
                  </a:lnTo>
                  <a:lnTo>
                    <a:pt x="99060" y="33540"/>
                  </a:lnTo>
                  <a:lnTo>
                    <a:pt x="100584" y="36588"/>
                  </a:lnTo>
                  <a:lnTo>
                    <a:pt x="102108" y="41160"/>
                  </a:lnTo>
                  <a:lnTo>
                    <a:pt x="102108" y="25920"/>
                  </a:lnTo>
                  <a:lnTo>
                    <a:pt x="100584" y="24396"/>
                  </a:lnTo>
                  <a:lnTo>
                    <a:pt x="94488" y="21348"/>
                  </a:lnTo>
                  <a:lnTo>
                    <a:pt x="79248" y="21348"/>
                  </a:lnTo>
                  <a:lnTo>
                    <a:pt x="73152" y="24396"/>
                  </a:lnTo>
                  <a:lnTo>
                    <a:pt x="68580" y="28968"/>
                  </a:lnTo>
                  <a:lnTo>
                    <a:pt x="65532" y="33540"/>
                  </a:lnTo>
                  <a:lnTo>
                    <a:pt x="62484" y="39636"/>
                  </a:lnTo>
                  <a:lnTo>
                    <a:pt x="62484" y="54876"/>
                  </a:lnTo>
                  <a:lnTo>
                    <a:pt x="64008" y="60972"/>
                  </a:lnTo>
                  <a:lnTo>
                    <a:pt x="70104" y="67068"/>
                  </a:lnTo>
                  <a:lnTo>
                    <a:pt x="73152" y="70116"/>
                  </a:lnTo>
                  <a:lnTo>
                    <a:pt x="79248" y="73164"/>
                  </a:lnTo>
                  <a:lnTo>
                    <a:pt x="92964" y="73164"/>
                  </a:lnTo>
                  <a:lnTo>
                    <a:pt x="99060" y="70116"/>
                  </a:lnTo>
                  <a:lnTo>
                    <a:pt x="102108" y="67068"/>
                  </a:lnTo>
                  <a:lnTo>
                    <a:pt x="108204" y="60972"/>
                  </a:lnTo>
                  <a:lnTo>
                    <a:pt x="111252" y="54876"/>
                  </a:lnTo>
                  <a:lnTo>
                    <a:pt x="111252" y="39636"/>
                  </a:lnTo>
                  <a:close/>
                </a:path>
                <a:path w="513714" h="73660">
                  <a:moveTo>
                    <a:pt x="163080" y="35064"/>
                  </a:moveTo>
                  <a:lnTo>
                    <a:pt x="161556" y="30492"/>
                  </a:lnTo>
                  <a:lnTo>
                    <a:pt x="158508" y="27444"/>
                  </a:lnTo>
                  <a:lnTo>
                    <a:pt x="155460" y="22872"/>
                  </a:lnTo>
                  <a:lnTo>
                    <a:pt x="150888" y="21348"/>
                  </a:lnTo>
                  <a:lnTo>
                    <a:pt x="138696" y="21348"/>
                  </a:lnTo>
                  <a:lnTo>
                    <a:pt x="134124" y="24396"/>
                  </a:lnTo>
                  <a:lnTo>
                    <a:pt x="129552" y="30492"/>
                  </a:lnTo>
                  <a:lnTo>
                    <a:pt x="129552" y="22872"/>
                  </a:lnTo>
                  <a:lnTo>
                    <a:pt x="121932" y="22872"/>
                  </a:lnTo>
                  <a:lnTo>
                    <a:pt x="121932" y="71640"/>
                  </a:lnTo>
                  <a:lnTo>
                    <a:pt x="129552" y="71640"/>
                  </a:lnTo>
                  <a:lnTo>
                    <a:pt x="129552" y="39636"/>
                  </a:lnTo>
                  <a:lnTo>
                    <a:pt x="131076" y="35064"/>
                  </a:lnTo>
                  <a:lnTo>
                    <a:pt x="134124" y="32016"/>
                  </a:lnTo>
                  <a:lnTo>
                    <a:pt x="135648" y="28968"/>
                  </a:lnTo>
                  <a:lnTo>
                    <a:pt x="138696" y="27444"/>
                  </a:lnTo>
                  <a:lnTo>
                    <a:pt x="150888" y="27444"/>
                  </a:lnTo>
                  <a:lnTo>
                    <a:pt x="153936" y="33540"/>
                  </a:lnTo>
                  <a:lnTo>
                    <a:pt x="153936" y="71640"/>
                  </a:lnTo>
                  <a:lnTo>
                    <a:pt x="163080" y="71640"/>
                  </a:lnTo>
                  <a:lnTo>
                    <a:pt x="163080" y="35064"/>
                  </a:lnTo>
                  <a:close/>
                </a:path>
                <a:path w="513714" h="73660">
                  <a:moveTo>
                    <a:pt x="220980" y="12"/>
                  </a:moveTo>
                  <a:lnTo>
                    <a:pt x="213360" y="12"/>
                  </a:lnTo>
                  <a:lnTo>
                    <a:pt x="213360" y="28968"/>
                  </a:lnTo>
                  <a:lnTo>
                    <a:pt x="213360" y="38112"/>
                  </a:lnTo>
                  <a:lnTo>
                    <a:pt x="213360" y="54876"/>
                  </a:lnTo>
                  <a:lnTo>
                    <a:pt x="211836" y="57924"/>
                  </a:lnTo>
                  <a:lnTo>
                    <a:pt x="205740" y="64020"/>
                  </a:lnTo>
                  <a:lnTo>
                    <a:pt x="202692" y="65544"/>
                  </a:lnTo>
                  <a:lnTo>
                    <a:pt x="193548" y="65544"/>
                  </a:lnTo>
                  <a:lnTo>
                    <a:pt x="190500" y="64020"/>
                  </a:lnTo>
                  <a:lnTo>
                    <a:pt x="184404" y="57924"/>
                  </a:lnTo>
                  <a:lnTo>
                    <a:pt x="182880" y="53352"/>
                  </a:lnTo>
                  <a:lnTo>
                    <a:pt x="182880" y="41160"/>
                  </a:lnTo>
                  <a:lnTo>
                    <a:pt x="184404" y="36588"/>
                  </a:lnTo>
                  <a:lnTo>
                    <a:pt x="193548" y="27444"/>
                  </a:lnTo>
                  <a:lnTo>
                    <a:pt x="202692" y="27444"/>
                  </a:lnTo>
                  <a:lnTo>
                    <a:pt x="205740" y="28968"/>
                  </a:lnTo>
                  <a:lnTo>
                    <a:pt x="211836" y="35064"/>
                  </a:lnTo>
                  <a:lnTo>
                    <a:pt x="213360" y="38112"/>
                  </a:lnTo>
                  <a:lnTo>
                    <a:pt x="213360" y="28968"/>
                  </a:lnTo>
                  <a:lnTo>
                    <a:pt x="211836" y="28968"/>
                  </a:lnTo>
                  <a:lnTo>
                    <a:pt x="208788" y="24396"/>
                  </a:lnTo>
                  <a:lnTo>
                    <a:pt x="204216" y="21348"/>
                  </a:lnTo>
                  <a:lnTo>
                    <a:pt x="190500" y="21348"/>
                  </a:lnTo>
                  <a:lnTo>
                    <a:pt x="185928" y="24396"/>
                  </a:lnTo>
                  <a:lnTo>
                    <a:pt x="181356" y="28968"/>
                  </a:lnTo>
                  <a:lnTo>
                    <a:pt x="178308" y="33540"/>
                  </a:lnTo>
                  <a:lnTo>
                    <a:pt x="175260" y="39636"/>
                  </a:lnTo>
                  <a:lnTo>
                    <a:pt x="175260" y="56400"/>
                  </a:lnTo>
                  <a:lnTo>
                    <a:pt x="176784" y="62496"/>
                  </a:lnTo>
                  <a:lnTo>
                    <a:pt x="181356" y="65544"/>
                  </a:lnTo>
                  <a:lnTo>
                    <a:pt x="182880" y="67830"/>
                  </a:lnTo>
                  <a:lnTo>
                    <a:pt x="184404" y="70116"/>
                  </a:lnTo>
                  <a:lnTo>
                    <a:pt x="188976" y="73164"/>
                  </a:lnTo>
                  <a:lnTo>
                    <a:pt x="202692" y="73164"/>
                  </a:lnTo>
                  <a:lnTo>
                    <a:pt x="208788" y="70116"/>
                  </a:lnTo>
                  <a:lnTo>
                    <a:pt x="211836" y="62496"/>
                  </a:lnTo>
                  <a:lnTo>
                    <a:pt x="213360" y="62496"/>
                  </a:lnTo>
                  <a:lnTo>
                    <a:pt x="213360" y="71640"/>
                  </a:lnTo>
                  <a:lnTo>
                    <a:pt x="220980" y="71640"/>
                  </a:lnTo>
                  <a:lnTo>
                    <a:pt x="220980" y="12"/>
                  </a:lnTo>
                  <a:close/>
                </a:path>
                <a:path w="513714" h="73660">
                  <a:moveTo>
                    <a:pt x="242316" y="22860"/>
                  </a:moveTo>
                  <a:lnTo>
                    <a:pt x="234696" y="22860"/>
                  </a:lnTo>
                  <a:lnTo>
                    <a:pt x="234696" y="71628"/>
                  </a:lnTo>
                  <a:lnTo>
                    <a:pt x="242316" y="71628"/>
                  </a:lnTo>
                  <a:lnTo>
                    <a:pt x="242316" y="22860"/>
                  </a:lnTo>
                  <a:close/>
                </a:path>
                <a:path w="513714" h="73660">
                  <a:moveTo>
                    <a:pt x="243840" y="3048"/>
                  </a:moveTo>
                  <a:lnTo>
                    <a:pt x="242316" y="1524"/>
                  </a:lnTo>
                  <a:lnTo>
                    <a:pt x="242316" y="0"/>
                  </a:lnTo>
                  <a:lnTo>
                    <a:pt x="236220" y="0"/>
                  </a:lnTo>
                  <a:lnTo>
                    <a:pt x="236220" y="1524"/>
                  </a:lnTo>
                  <a:lnTo>
                    <a:pt x="234696" y="3048"/>
                  </a:lnTo>
                  <a:lnTo>
                    <a:pt x="234696" y="7620"/>
                  </a:lnTo>
                  <a:lnTo>
                    <a:pt x="237744" y="10668"/>
                  </a:lnTo>
                  <a:lnTo>
                    <a:pt x="240792" y="10668"/>
                  </a:lnTo>
                  <a:lnTo>
                    <a:pt x="243840" y="7620"/>
                  </a:lnTo>
                  <a:lnTo>
                    <a:pt x="243840" y="3048"/>
                  </a:lnTo>
                  <a:close/>
                </a:path>
                <a:path w="513714" h="73660">
                  <a:moveTo>
                    <a:pt x="327660" y="28968"/>
                  </a:moveTo>
                  <a:lnTo>
                    <a:pt x="323088" y="21348"/>
                  </a:lnTo>
                  <a:lnTo>
                    <a:pt x="304800" y="21348"/>
                  </a:lnTo>
                  <a:lnTo>
                    <a:pt x="300228" y="24396"/>
                  </a:lnTo>
                  <a:lnTo>
                    <a:pt x="295656" y="32016"/>
                  </a:lnTo>
                  <a:lnTo>
                    <a:pt x="295656" y="28968"/>
                  </a:lnTo>
                  <a:lnTo>
                    <a:pt x="291084" y="24396"/>
                  </a:lnTo>
                  <a:lnTo>
                    <a:pt x="284988" y="21348"/>
                  </a:lnTo>
                  <a:lnTo>
                    <a:pt x="275844" y="21348"/>
                  </a:lnTo>
                  <a:lnTo>
                    <a:pt x="269748" y="24396"/>
                  </a:lnTo>
                  <a:lnTo>
                    <a:pt x="266700" y="30492"/>
                  </a:lnTo>
                  <a:lnTo>
                    <a:pt x="266700" y="22872"/>
                  </a:lnTo>
                  <a:lnTo>
                    <a:pt x="259080" y="22872"/>
                  </a:lnTo>
                  <a:lnTo>
                    <a:pt x="259080" y="71640"/>
                  </a:lnTo>
                  <a:lnTo>
                    <a:pt x="266700" y="71640"/>
                  </a:lnTo>
                  <a:lnTo>
                    <a:pt x="266700" y="39636"/>
                  </a:lnTo>
                  <a:lnTo>
                    <a:pt x="268224" y="35064"/>
                  </a:lnTo>
                  <a:lnTo>
                    <a:pt x="269748" y="32016"/>
                  </a:lnTo>
                  <a:lnTo>
                    <a:pt x="272796" y="28968"/>
                  </a:lnTo>
                  <a:lnTo>
                    <a:pt x="275844" y="27444"/>
                  </a:lnTo>
                  <a:lnTo>
                    <a:pt x="286512" y="27444"/>
                  </a:lnTo>
                  <a:lnTo>
                    <a:pt x="289560" y="33540"/>
                  </a:lnTo>
                  <a:lnTo>
                    <a:pt x="289560" y="71640"/>
                  </a:lnTo>
                  <a:lnTo>
                    <a:pt x="297180" y="71640"/>
                  </a:lnTo>
                  <a:lnTo>
                    <a:pt x="297180" y="39636"/>
                  </a:lnTo>
                  <a:lnTo>
                    <a:pt x="298704" y="35064"/>
                  </a:lnTo>
                  <a:lnTo>
                    <a:pt x="301752" y="32016"/>
                  </a:lnTo>
                  <a:lnTo>
                    <a:pt x="303276" y="28968"/>
                  </a:lnTo>
                  <a:lnTo>
                    <a:pt x="306324" y="27444"/>
                  </a:lnTo>
                  <a:lnTo>
                    <a:pt x="313944" y="27444"/>
                  </a:lnTo>
                  <a:lnTo>
                    <a:pt x="316992" y="28968"/>
                  </a:lnTo>
                  <a:lnTo>
                    <a:pt x="318516" y="32016"/>
                  </a:lnTo>
                  <a:lnTo>
                    <a:pt x="320040" y="33540"/>
                  </a:lnTo>
                  <a:lnTo>
                    <a:pt x="320040" y="71640"/>
                  </a:lnTo>
                  <a:lnTo>
                    <a:pt x="327660" y="71640"/>
                  </a:lnTo>
                  <a:lnTo>
                    <a:pt x="327660" y="28968"/>
                  </a:lnTo>
                  <a:close/>
                </a:path>
                <a:path w="513714" h="73660">
                  <a:moveTo>
                    <a:pt x="382536" y="38100"/>
                  </a:moveTo>
                  <a:lnTo>
                    <a:pt x="381012" y="32004"/>
                  </a:lnTo>
                  <a:lnTo>
                    <a:pt x="377964" y="27432"/>
                  </a:lnTo>
                  <a:lnTo>
                    <a:pt x="374916" y="25400"/>
                  </a:lnTo>
                  <a:lnTo>
                    <a:pt x="374916" y="38100"/>
                  </a:lnTo>
                  <a:lnTo>
                    <a:pt x="374916" y="42672"/>
                  </a:lnTo>
                  <a:lnTo>
                    <a:pt x="349008" y="42672"/>
                  </a:lnTo>
                  <a:lnTo>
                    <a:pt x="349008" y="38100"/>
                  </a:lnTo>
                  <a:lnTo>
                    <a:pt x="350532" y="35052"/>
                  </a:lnTo>
                  <a:lnTo>
                    <a:pt x="353580" y="32004"/>
                  </a:lnTo>
                  <a:lnTo>
                    <a:pt x="355104" y="28956"/>
                  </a:lnTo>
                  <a:lnTo>
                    <a:pt x="358152" y="27432"/>
                  </a:lnTo>
                  <a:lnTo>
                    <a:pt x="365772" y="27432"/>
                  </a:lnTo>
                  <a:lnTo>
                    <a:pt x="368820" y="28956"/>
                  </a:lnTo>
                  <a:lnTo>
                    <a:pt x="371868" y="32004"/>
                  </a:lnTo>
                  <a:lnTo>
                    <a:pt x="374916" y="38100"/>
                  </a:lnTo>
                  <a:lnTo>
                    <a:pt x="374916" y="25400"/>
                  </a:lnTo>
                  <a:lnTo>
                    <a:pt x="368820" y="21336"/>
                  </a:lnTo>
                  <a:lnTo>
                    <a:pt x="356628" y="21336"/>
                  </a:lnTo>
                  <a:lnTo>
                    <a:pt x="350532" y="24384"/>
                  </a:lnTo>
                  <a:lnTo>
                    <a:pt x="345960" y="28956"/>
                  </a:lnTo>
                  <a:lnTo>
                    <a:pt x="342912" y="33528"/>
                  </a:lnTo>
                  <a:lnTo>
                    <a:pt x="339864" y="39624"/>
                  </a:lnTo>
                  <a:lnTo>
                    <a:pt x="339864" y="54864"/>
                  </a:lnTo>
                  <a:lnTo>
                    <a:pt x="342912" y="60960"/>
                  </a:lnTo>
                  <a:lnTo>
                    <a:pt x="345960" y="65532"/>
                  </a:lnTo>
                  <a:lnTo>
                    <a:pt x="349008" y="68580"/>
                  </a:lnTo>
                  <a:lnTo>
                    <a:pt x="350532" y="70104"/>
                  </a:lnTo>
                  <a:lnTo>
                    <a:pt x="355104" y="73152"/>
                  </a:lnTo>
                  <a:lnTo>
                    <a:pt x="368820" y="73152"/>
                  </a:lnTo>
                  <a:lnTo>
                    <a:pt x="374916" y="71628"/>
                  </a:lnTo>
                  <a:lnTo>
                    <a:pt x="379488" y="68580"/>
                  </a:lnTo>
                  <a:lnTo>
                    <a:pt x="379488" y="60960"/>
                  </a:lnTo>
                  <a:lnTo>
                    <a:pt x="374916" y="64008"/>
                  </a:lnTo>
                  <a:lnTo>
                    <a:pt x="370344" y="65532"/>
                  </a:lnTo>
                  <a:lnTo>
                    <a:pt x="359676" y="65532"/>
                  </a:lnTo>
                  <a:lnTo>
                    <a:pt x="355104" y="64008"/>
                  </a:lnTo>
                  <a:lnTo>
                    <a:pt x="350532" y="59436"/>
                  </a:lnTo>
                  <a:lnTo>
                    <a:pt x="349008" y="54864"/>
                  </a:lnTo>
                  <a:lnTo>
                    <a:pt x="349008" y="48768"/>
                  </a:lnTo>
                  <a:lnTo>
                    <a:pt x="374916" y="48768"/>
                  </a:lnTo>
                  <a:lnTo>
                    <a:pt x="382536" y="48768"/>
                  </a:lnTo>
                  <a:lnTo>
                    <a:pt x="382536" y="38100"/>
                  </a:lnTo>
                  <a:close/>
                </a:path>
                <a:path w="513714" h="73660">
                  <a:moveTo>
                    <a:pt x="435864" y="35064"/>
                  </a:moveTo>
                  <a:lnTo>
                    <a:pt x="434340" y="30492"/>
                  </a:lnTo>
                  <a:lnTo>
                    <a:pt x="431292" y="27444"/>
                  </a:lnTo>
                  <a:lnTo>
                    <a:pt x="428244" y="22872"/>
                  </a:lnTo>
                  <a:lnTo>
                    <a:pt x="423672" y="21348"/>
                  </a:lnTo>
                  <a:lnTo>
                    <a:pt x="411480" y="21348"/>
                  </a:lnTo>
                  <a:lnTo>
                    <a:pt x="406908" y="24396"/>
                  </a:lnTo>
                  <a:lnTo>
                    <a:pt x="402336" y="30492"/>
                  </a:lnTo>
                  <a:lnTo>
                    <a:pt x="402336" y="22872"/>
                  </a:lnTo>
                  <a:lnTo>
                    <a:pt x="394716" y="22872"/>
                  </a:lnTo>
                  <a:lnTo>
                    <a:pt x="394716" y="71640"/>
                  </a:lnTo>
                  <a:lnTo>
                    <a:pt x="402336" y="71640"/>
                  </a:lnTo>
                  <a:lnTo>
                    <a:pt x="402336" y="39636"/>
                  </a:lnTo>
                  <a:lnTo>
                    <a:pt x="403860" y="35064"/>
                  </a:lnTo>
                  <a:lnTo>
                    <a:pt x="406908" y="32016"/>
                  </a:lnTo>
                  <a:lnTo>
                    <a:pt x="408432" y="28968"/>
                  </a:lnTo>
                  <a:lnTo>
                    <a:pt x="413004" y="27444"/>
                  </a:lnTo>
                  <a:lnTo>
                    <a:pt x="423672" y="27444"/>
                  </a:lnTo>
                  <a:lnTo>
                    <a:pt x="428244" y="33540"/>
                  </a:lnTo>
                  <a:lnTo>
                    <a:pt x="428244" y="71640"/>
                  </a:lnTo>
                  <a:lnTo>
                    <a:pt x="435864" y="71640"/>
                  </a:lnTo>
                  <a:lnTo>
                    <a:pt x="435864" y="35064"/>
                  </a:lnTo>
                  <a:close/>
                </a:path>
                <a:path w="513714" h="73660">
                  <a:moveTo>
                    <a:pt x="472452" y="22872"/>
                  </a:moveTo>
                  <a:lnTo>
                    <a:pt x="460260" y="22872"/>
                  </a:lnTo>
                  <a:lnTo>
                    <a:pt x="460260" y="7632"/>
                  </a:lnTo>
                  <a:lnTo>
                    <a:pt x="452640" y="10680"/>
                  </a:lnTo>
                  <a:lnTo>
                    <a:pt x="452640" y="22872"/>
                  </a:lnTo>
                  <a:lnTo>
                    <a:pt x="445020" y="22872"/>
                  </a:lnTo>
                  <a:lnTo>
                    <a:pt x="445020" y="28968"/>
                  </a:lnTo>
                  <a:lnTo>
                    <a:pt x="452640" y="28968"/>
                  </a:lnTo>
                  <a:lnTo>
                    <a:pt x="452640" y="67068"/>
                  </a:lnTo>
                  <a:lnTo>
                    <a:pt x="457212" y="73164"/>
                  </a:lnTo>
                  <a:lnTo>
                    <a:pt x="469404" y="73164"/>
                  </a:lnTo>
                  <a:lnTo>
                    <a:pt x="470928" y="71640"/>
                  </a:lnTo>
                  <a:lnTo>
                    <a:pt x="472452" y="71640"/>
                  </a:lnTo>
                  <a:lnTo>
                    <a:pt x="472452" y="64020"/>
                  </a:lnTo>
                  <a:lnTo>
                    <a:pt x="470928" y="65544"/>
                  </a:lnTo>
                  <a:lnTo>
                    <a:pt x="463308" y="65544"/>
                  </a:lnTo>
                  <a:lnTo>
                    <a:pt x="461784" y="64020"/>
                  </a:lnTo>
                  <a:lnTo>
                    <a:pt x="461784" y="62496"/>
                  </a:lnTo>
                  <a:lnTo>
                    <a:pt x="460260" y="59448"/>
                  </a:lnTo>
                  <a:lnTo>
                    <a:pt x="460260" y="28968"/>
                  </a:lnTo>
                  <a:lnTo>
                    <a:pt x="472452" y="28968"/>
                  </a:lnTo>
                  <a:lnTo>
                    <a:pt x="472452" y="22872"/>
                  </a:lnTo>
                  <a:close/>
                </a:path>
                <a:path w="513714" h="73660">
                  <a:moveTo>
                    <a:pt x="513588" y="56388"/>
                  </a:moveTo>
                  <a:lnTo>
                    <a:pt x="512064" y="54864"/>
                  </a:lnTo>
                  <a:lnTo>
                    <a:pt x="512064" y="51816"/>
                  </a:lnTo>
                  <a:lnTo>
                    <a:pt x="510540" y="50292"/>
                  </a:lnTo>
                  <a:lnTo>
                    <a:pt x="509016" y="50292"/>
                  </a:lnTo>
                  <a:lnTo>
                    <a:pt x="505968" y="47244"/>
                  </a:lnTo>
                  <a:lnTo>
                    <a:pt x="504444" y="47244"/>
                  </a:lnTo>
                  <a:lnTo>
                    <a:pt x="501396" y="44196"/>
                  </a:lnTo>
                  <a:lnTo>
                    <a:pt x="496824" y="44196"/>
                  </a:lnTo>
                  <a:lnTo>
                    <a:pt x="496824" y="42672"/>
                  </a:lnTo>
                  <a:lnTo>
                    <a:pt x="495300" y="42672"/>
                  </a:lnTo>
                  <a:lnTo>
                    <a:pt x="493776" y="41148"/>
                  </a:lnTo>
                  <a:lnTo>
                    <a:pt x="492252" y="41148"/>
                  </a:lnTo>
                  <a:lnTo>
                    <a:pt x="489204" y="38100"/>
                  </a:lnTo>
                  <a:lnTo>
                    <a:pt x="489204" y="32004"/>
                  </a:lnTo>
                  <a:lnTo>
                    <a:pt x="490728" y="32004"/>
                  </a:lnTo>
                  <a:lnTo>
                    <a:pt x="490728" y="30480"/>
                  </a:lnTo>
                  <a:lnTo>
                    <a:pt x="492252" y="30480"/>
                  </a:lnTo>
                  <a:lnTo>
                    <a:pt x="492252" y="28956"/>
                  </a:lnTo>
                  <a:lnTo>
                    <a:pt x="495300" y="28956"/>
                  </a:lnTo>
                  <a:lnTo>
                    <a:pt x="496824" y="27432"/>
                  </a:lnTo>
                  <a:lnTo>
                    <a:pt x="502920" y="27432"/>
                  </a:lnTo>
                  <a:lnTo>
                    <a:pt x="507492" y="28956"/>
                  </a:lnTo>
                  <a:lnTo>
                    <a:pt x="510540" y="32004"/>
                  </a:lnTo>
                  <a:lnTo>
                    <a:pt x="510540" y="24384"/>
                  </a:lnTo>
                  <a:lnTo>
                    <a:pt x="504444" y="21336"/>
                  </a:lnTo>
                  <a:lnTo>
                    <a:pt x="495300" y="21336"/>
                  </a:lnTo>
                  <a:lnTo>
                    <a:pt x="492252" y="22860"/>
                  </a:lnTo>
                  <a:lnTo>
                    <a:pt x="490728" y="22860"/>
                  </a:lnTo>
                  <a:lnTo>
                    <a:pt x="487680" y="24384"/>
                  </a:lnTo>
                  <a:lnTo>
                    <a:pt x="486156" y="25908"/>
                  </a:lnTo>
                  <a:lnTo>
                    <a:pt x="484632" y="25908"/>
                  </a:lnTo>
                  <a:lnTo>
                    <a:pt x="483108" y="27432"/>
                  </a:lnTo>
                  <a:lnTo>
                    <a:pt x="483108" y="28956"/>
                  </a:lnTo>
                  <a:lnTo>
                    <a:pt x="481584" y="32004"/>
                  </a:lnTo>
                  <a:lnTo>
                    <a:pt x="481584" y="42672"/>
                  </a:lnTo>
                  <a:lnTo>
                    <a:pt x="483108" y="42672"/>
                  </a:lnTo>
                  <a:lnTo>
                    <a:pt x="484632" y="44196"/>
                  </a:lnTo>
                  <a:lnTo>
                    <a:pt x="484632" y="45720"/>
                  </a:lnTo>
                  <a:lnTo>
                    <a:pt x="486156" y="45720"/>
                  </a:lnTo>
                  <a:lnTo>
                    <a:pt x="489204" y="48768"/>
                  </a:lnTo>
                  <a:lnTo>
                    <a:pt x="492252" y="48768"/>
                  </a:lnTo>
                  <a:lnTo>
                    <a:pt x="493776" y="50292"/>
                  </a:lnTo>
                  <a:lnTo>
                    <a:pt x="495300" y="50292"/>
                  </a:lnTo>
                  <a:lnTo>
                    <a:pt x="496824" y="51816"/>
                  </a:lnTo>
                  <a:lnTo>
                    <a:pt x="499872" y="51816"/>
                  </a:lnTo>
                  <a:lnTo>
                    <a:pt x="504444" y="56388"/>
                  </a:lnTo>
                  <a:lnTo>
                    <a:pt x="504444" y="64008"/>
                  </a:lnTo>
                  <a:lnTo>
                    <a:pt x="501396" y="65532"/>
                  </a:lnTo>
                  <a:lnTo>
                    <a:pt x="489204" y="65532"/>
                  </a:lnTo>
                  <a:lnTo>
                    <a:pt x="484632" y="64008"/>
                  </a:lnTo>
                  <a:lnTo>
                    <a:pt x="480060" y="60960"/>
                  </a:lnTo>
                  <a:lnTo>
                    <a:pt x="480060" y="70104"/>
                  </a:lnTo>
                  <a:lnTo>
                    <a:pt x="489204" y="73164"/>
                  </a:lnTo>
                  <a:lnTo>
                    <a:pt x="496824" y="73164"/>
                  </a:lnTo>
                  <a:lnTo>
                    <a:pt x="498348" y="71628"/>
                  </a:lnTo>
                  <a:lnTo>
                    <a:pt x="502920" y="71628"/>
                  </a:lnTo>
                  <a:lnTo>
                    <a:pt x="504444" y="70866"/>
                  </a:lnTo>
                  <a:lnTo>
                    <a:pt x="505968" y="70104"/>
                  </a:lnTo>
                  <a:lnTo>
                    <a:pt x="507492" y="68580"/>
                  </a:lnTo>
                  <a:lnTo>
                    <a:pt x="509016" y="68580"/>
                  </a:lnTo>
                  <a:lnTo>
                    <a:pt x="510540" y="67056"/>
                  </a:lnTo>
                  <a:lnTo>
                    <a:pt x="512064" y="64008"/>
                  </a:lnTo>
                  <a:lnTo>
                    <a:pt x="512064" y="62484"/>
                  </a:lnTo>
                  <a:lnTo>
                    <a:pt x="513588" y="60960"/>
                  </a:lnTo>
                  <a:lnTo>
                    <a:pt x="513588" y="563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01" name="object 180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064763" y="5067299"/>
              <a:ext cx="214883" cy="94488"/>
            </a:xfrm>
            <a:prstGeom prst="rect">
              <a:avLst/>
            </a:prstGeom>
          </p:spPr>
        </p:pic>
        <p:pic>
          <p:nvPicPr>
            <p:cNvPr id="1802" name="object 180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316223" y="5065776"/>
              <a:ext cx="367284" cy="73152"/>
            </a:xfrm>
            <a:prstGeom prst="rect">
              <a:avLst/>
            </a:prstGeom>
          </p:spPr>
        </p:pic>
        <p:sp>
          <p:nvSpPr>
            <p:cNvPr id="1803" name="object 1803"/>
            <p:cNvSpPr/>
            <p:nvPr/>
          </p:nvSpPr>
          <p:spPr>
            <a:xfrm>
              <a:off x="6501384" y="1473720"/>
              <a:ext cx="614680" cy="1986280"/>
            </a:xfrm>
            <a:custGeom>
              <a:avLst/>
              <a:gdLst/>
              <a:ahLst/>
              <a:cxnLst/>
              <a:rect l="l" t="t" r="r" b="b"/>
              <a:pathLst>
                <a:path w="614679" h="1986279">
                  <a:moveTo>
                    <a:pt x="54864" y="36563"/>
                  </a:moveTo>
                  <a:lnTo>
                    <a:pt x="32004" y="36563"/>
                  </a:lnTo>
                  <a:lnTo>
                    <a:pt x="32004" y="44183"/>
                  </a:lnTo>
                  <a:lnTo>
                    <a:pt x="47244" y="44183"/>
                  </a:lnTo>
                  <a:lnTo>
                    <a:pt x="47244" y="62471"/>
                  </a:lnTo>
                  <a:lnTo>
                    <a:pt x="42672" y="65519"/>
                  </a:lnTo>
                  <a:lnTo>
                    <a:pt x="25908" y="65519"/>
                  </a:lnTo>
                  <a:lnTo>
                    <a:pt x="19812" y="63995"/>
                  </a:lnTo>
                  <a:lnTo>
                    <a:pt x="15240" y="59423"/>
                  </a:lnTo>
                  <a:lnTo>
                    <a:pt x="10668" y="53327"/>
                  </a:lnTo>
                  <a:lnTo>
                    <a:pt x="7620" y="47231"/>
                  </a:lnTo>
                  <a:lnTo>
                    <a:pt x="7620" y="30467"/>
                  </a:lnTo>
                  <a:lnTo>
                    <a:pt x="10668" y="22847"/>
                  </a:lnTo>
                  <a:lnTo>
                    <a:pt x="15240" y="18275"/>
                  </a:lnTo>
                  <a:lnTo>
                    <a:pt x="19812" y="12179"/>
                  </a:lnTo>
                  <a:lnTo>
                    <a:pt x="25908" y="10655"/>
                  </a:lnTo>
                  <a:lnTo>
                    <a:pt x="41148" y="10655"/>
                  </a:lnTo>
                  <a:lnTo>
                    <a:pt x="48768" y="12179"/>
                  </a:lnTo>
                  <a:lnTo>
                    <a:pt x="53340" y="15227"/>
                  </a:lnTo>
                  <a:lnTo>
                    <a:pt x="53340" y="6083"/>
                  </a:lnTo>
                  <a:lnTo>
                    <a:pt x="48768" y="4559"/>
                  </a:lnTo>
                  <a:lnTo>
                    <a:pt x="42672" y="3035"/>
                  </a:lnTo>
                  <a:lnTo>
                    <a:pt x="35052" y="3035"/>
                  </a:lnTo>
                  <a:lnTo>
                    <a:pt x="2286" y="24752"/>
                  </a:lnTo>
                  <a:lnTo>
                    <a:pt x="0" y="39611"/>
                  </a:lnTo>
                  <a:lnTo>
                    <a:pt x="571" y="46431"/>
                  </a:lnTo>
                  <a:lnTo>
                    <a:pt x="22860" y="73139"/>
                  </a:lnTo>
                  <a:lnTo>
                    <a:pt x="41148" y="73139"/>
                  </a:lnTo>
                  <a:lnTo>
                    <a:pt x="48768" y="71615"/>
                  </a:lnTo>
                  <a:lnTo>
                    <a:pt x="54864" y="67043"/>
                  </a:lnTo>
                  <a:lnTo>
                    <a:pt x="54864" y="36563"/>
                  </a:lnTo>
                  <a:close/>
                </a:path>
                <a:path w="614679" h="1986279">
                  <a:moveTo>
                    <a:pt x="73139" y="1894332"/>
                  </a:moveTo>
                  <a:lnTo>
                    <a:pt x="63995" y="1894332"/>
                  </a:lnTo>
                  <a:lnTo>
                    <a:pt x="42659" y="1941576"/>
                  </a:lnTo>
                  <a:lnTo>
                    <a:pt x="41135" y="1943100"/>
                  </a:lnTo>
                  <a:lnTo>
                    <a:pt x="39611" y="1946148"/>
                  </a:lnTo>
                  <a:lnTo>
                    <a:pt x="39611" y="1949196"/>
                  </a:lnTo>
                  <a:lnTo>
                    <a:pt x="38087" y="1949196"/>
                  </a:lnTo>
                  <a:lnTo>
                    <a:pt x="38087" y="1947672"/>
                  </a:lnTo>
                  <a:lnTo>
                    <a:pt x="35039" y="1941576"/>
                  </a:lnTo>
                  <a:lnTo>
                    <a:pt x="15227" y="1894332"/>
                  </a:lnTo>
                  <a:lnTo>
                    <a:pt x="12179" y="1894332"/>
                  </a:lnTo>
                  <a:lnTo>
                    <a:pt x="12179" y="1903476"/>
                  </a:lnTo>
                  <a:lnTo>
                    <a:pt x="12179" y="1906524"/>
                  </a:lnTo>
                  <a:lnTo>
                    <a:pt x="10655" y="1903476"/>
                  </a:lnTo>
                  <a:lnTo>
                    <a:pt x="12179" y="1903476"/>
                  </a:lnTo>
                  <a:lnTo>
                    <a:pt x="12179" y="1894332"/>
                  </a:lnTo>
                  <a:lnTo>
                    <a:pt x="4559" y="1894332"/>
                  </a:lnTo>
                  <a:lnTo>
                    <a:pt x="4559" y="1962912"/>
                  </a:lnTo>
                  <a:lnTo>
                    <a:pt x="10655" y="1962912"/>
                  </a:lnTo>
                  <a:lnTo>
                    <a:pt x="12179" y="1962912"/>
                  </a:lnTo>
                  <a:lnTo>
                    <a:pt x="12179" y="1908048"/>
                  </a:lnTo>
                  <a:lnTo>
                    <a:pt x="13703" y="1909572"/>
                  </a:lnTo>
                  <a:lnTo>
                    <a:pt x="36563" y="1962912"/>
                  </a:lnTo>
                  <a:lnTo>
                    <a:pt x="41135" y="1962912"/>
                  </a:lnTo>
                  <a:lnTo>
                    <a:pt x="63995" y="1909572"/>
                  </a:lnTo>
                  <a:lnTo>
                    <a:pt x="63995" y="1908048"/>
                  </a:lnTo>
                  <a:lnTo>
                    <a:pt x="65519" y="1906524"/>
                  </a:lnTo>
                  <a:lnTo>
                    <a:pt x="65519" y="1903476"/>
                  </a:lnTo>
                  <a:lnTo>
                    <a:pt x="67043" y="1903476"/>
                  </a:lnTo>
                  <a:lnTo>
                    <a:pt x="65519" y="1908048"/>
                  </a:lnTo>
                  <a:lnTo>
                    <a:pt x="65519" y="1962912"/>
                  </a:lnTo>
                  <a:lnTo>
                    <a:pt x="67043" y="1962912"/>
                  </a:lnTo>
                  <a:lnTo>
                    <a:pt x="73139" y="1962912"/>
                  </a:lnTo>
                  <a:lnTo>
                    <a:pt x="73139" y="1894332"/>
                  </a:lnTo>
                  <a:close/>
                </a:path>
                <a:path w="614679" h="1986279">
                  <a:moveTo>
                    <a:pt x="96012" y="22847"/>
                  </a:moveTo>
                  <a:lnTo>
                    <a:pt x="85344" y="22847"/>
                  </a:lnTo>
                  <a:lnTo>
                    <a:pt x="83820" y="25895"/>
                  </a:lnTo>
                  <a:lnTo>
                    <a:pt x="80772" y="27419"/>
                  </a:lnTo>
                  <a:lnTo>
                    <a:pt x="77724" y="33515"/>
                  </a:lnTo>
                  <a:lnTo>
                    <a:pt x="77724" y="22847"/>
                  </a:lnTo>
                  <a:lnTo>
                    <a:pt x="70104" y="22847"/>
                  </a:lnTo>
                  <a:lnTo>
                    <a:pt x="70104" y="71615"/>
                  </a:lnTo>
                  <a:lnTo>
                    <a:pt x="77724" y="71615"/>
                  </a:lnTo>
                  <a:lnTo>
                    <a:pt x="77724" y="42659"/>
                  </a:lnTo>
                  <a:lnTo>
                    <a:pt x="79248" y="38087"/>
                  </a:lnTo>
                  <a:lnTo>
                    <a:pt x="80772" y="35039"/>
                  </a:lnTo>
                  <a:lnTo>
                    <a:pt x="83820" y="31991"/>
                  </a:lnTo>
                  <a:lnTo>
                    <a:pt x="86868" y="30467"/>
                  </a:lnTo>
                  <a:lnTo>
                    <a:pt x="94488" y="30467"/>
                  </a:lnTo>
                  <a:lnTo>
                    <a:pt x="96012" y="31991"/>
                  </a:lnTo>
                  <a:lnTo>
                    <a:pt x="96012" y="22847"/>
                  </a:lnTo>
                  <a:close/>
                </a:path>
                <a:path w="614679" h="1986279">
                  <a:moveTo>
                    <a:pt x="129540" y="1927860"/>
                  </a:moveTo>
                  <a:lnTo>
                    <a:pt x="128016" y="1923288"/>
                  </a:lnTo>
                  <a:lnTo>
                    <a:pt x="121920" y="1914144"/>
                  </a:lnTo>
                  <a:lnTo>
                    <a:pt x="121920" y="1929384"/>
                  </a:lnTo>
                  <a:lnTo>
                    <a:pt x="121920" y="1932432"/>
                  </a:lnTo>
                  <a:lnTo>
                    <a:pt x="96012" y="1932432"/>
                  </a:lnTo>
                  <a:lnTo>
                    <a:pt x="96012" y="1929384"/>
                  </a:lnTo>
                  <a:lnTo>
                    <a:pt x="97536" y="1924812"/>
                  </a:lnTo>
                  <a:lnTo>
                    <a:pt x="100584" y="1923288"/>
                  </a:lnTo>
                  <a:lnTo>
                    <a:pt x="103632" y="1920240"/>
                  </a:lnTo>
                  <a:lnTo>
                    <a:pt x="106680" y="1918716"/>
                  </a:lnTo>
                  <a:lnTo>
                    <a:pt x="114300" y="1918716"/>
                  </a:lnTo>
                  <a:lnTo>
                    <a:pt x="117348" y="1920240"/>
                  </a:lnTo>
                  <a:lnTo>
                    <a:pt x="118872" y="1923288"/>
                  </a:lnTo>
                  <a:lnTo>
                    <a:pt x="120396" y="1924812"/>
                  </a:lnTo>
                  <a:lnTo>
                    <a:pt x="121920" y="1929384"/>
                  </a:lnTo>
                  <a:lnTo>
                    <a:pt x="121920" y="1914144"/>
                  </a:lnTo>
                  <a:lnTo>
                    <a:pt x="117348" y="1912620"/>
                  </a:lnTo>
                  <a:lnTo>
                    <a:pt x="103632" y="1912620"/>
                  </a:lnTo>
                  <a:lnTo>
                    <a:pt x="99060" y="1914144"/>
                  </a:lnTo>
                  <a:lnTo>
                    <a:pt x="94488" y="1918716"/>
                  </a:lnTo>
                  <a:lnTo>
                    <a:pt x="89916" y="1924812"/>
                  </a:lnTo>
                  <a:lnTo>
                    <a:pt x="88392" y="1930908"/>
                  </a:lnTo>
                  <a:lnTo>
                    <a:pt x="88392" y="1946148"/>
                  </a:lnTo>
                  <a:lnTo>
                    <a:pt x="89916" y="1952244"/>
                  </a:lnTo>
                  <a:lnTo>
                    <a:pt x="92964" y="1956816"/>
                  </a:lnTo>
                  <a:lnTo>
                    <a:pt x="96012" y="1959864"/>
                  </a:lnTo>
                  <a:lnTo>
                    <a:pt x="97536" y="1961388"/>
                  </a:lnTo>
                  <a:lnTo>
                    <a:pt x="103632" y="1962912"/>
                  </a:lnTo>
                  <a:lnTo>
                    <a:pt x="117348" y="1962912"/>
                  </a:lnTo>
                  <a:lnTo>
                    <a:pt x="121920" y="1961388"/>
                  </a:lnTo>
                  <a:lnTo>
                    <a:pt x="126492" y="1958340"/>
                  </a:lnTo>
                  <a:lnTo>
                    <a:pt x="126492" y="1950720"/>
                  </a:lnTo>
                  <a:lnTo>
                    <a:pt x="121920" y="1955292"/>
                  </a:lnTo>
                  <a:lnTo>
                    <a:pt x="117348" y="1956816"/>
                  </a:lnTo>
                  <a:lnTo>
                    <a:pt x="106680" y="1956816"/>
                  </a:lnTo>
                  <a:lnTo>
                    <a:pt x="103632" y="1955292"/>
                  </a:lnTo>
                  <a:lnTo>
                    <a:pt x="97536" y="1949196"/>
                  </a:lnTo>
                  <a:lnTo>
                    <a:pt x="96012" y="1944624"/>
                  </a:lnTo>
                  <a:lnTo>
                    <a:pt x="96012" y="1940052"/>
                  </a:lnTo>
                  <a:lnTo>
                    <a:pt x="121920" y="1940052"/>
                  </a:lnTo>
                  <a:lnTo>
                    <a:pt x="129540" y="1940052"/>
                  </a:lnTo>
                  <a:lnTo>
                    <a:pt x="129540" y="1927860"/>
                  </a:lnTo>
                  <a:close/>
                </a:path>
                <a:path w="614679" h="1986279">
                  <a:moveTo>
                    <a:pt x="138671" y="28943"/>
                  </a:moveTo>
                  <a:lnTo>
                    <a:pt x="134099" y="22847"/>
                  </a:lnTo>
                  <a:lnTo>
                    <a:pt x="115811" y="22847"/>
                  </a:lnTo>
                  <a:lnTo>
                    <a:pt x="109715" y="24371"/>
                  </a:lnTo>
                  <a:lnTo>
                    <a:pt x="105143" y="27419"/>
                  </a:lnTo>
                  <a:lnTo>
                    <a:pt x="105143" y="35039"/>
                  </a:lnTo>
                  <a:lnTo>
                    <a:pt x="109715" y="30467"/>
                  </a:lnTo>
                  <a:lnTo>
                    <a:pt x="115811" y="28943"/>
                  </a:lnTo>
                  <a:lnTo>
                    <a:pt x="128003" y="28943"/>
                  </a:lnTo>
                  <a:lnTo>
                    <a:pt x="131051" y="33515"/>
                  </a:lnTo>
                  <a:lnTo>
                    <a:pt x="131051" y="41135"/>
                  </a:lnTo>
                  <a:lnTo>
                    <a:pt x="131051" y="47231"/>
                  </a:lnTo>
                  <a:lnTo>
                    <a:pt x="131051" y="56375"/>
                  </a:lnTo>
                  <a:lnTo>
                    <a:pt x="128003" y="62471"/>
                  </a:lnTo>
                  <a:lnTo>
                    <a:pt x="124955" y="65519"/>
                  </a:lnTo>
                  <a:lnTo>
                    <a:pt x="121907" y="67043"/>
                  </a:lnTo>
                  <a:lnTo>
                    <a:pt x="115811" y="67043"/>
                  </a:lnTo>
                  <a:lnTo>
                    <a:pt x="112763" y="65519"/>
                  </a:lnTo>
                  <a:lnTo>
                    <a:pt x="108191" y="60947"/>
                  </a:lnTo>
                  <a:lnTo>
                    <a:pt x="108191" y="54851"/>
                  </a:lnTo>
                  <a:lnTo>
                    <a:pt x="112763" y="50279"/>
                  </a:lnTo>
                  <a:lnTo>
                    <a:pt x="115811" y="50279"/>
                  </a:lnTo>
                  <a:lnTo>
                    <a:pt x="120383" y="48755"/>
                  </a:lnTo>
                  <a:lnTo>
                    <a:pt x="131051" y="47231"/>
                  </a:lnTo>
                  <a:lnTo>
                    <a:pt x="131051" y="41135"/>
                  </a:lnTo>
                  <a:lnTo>
                    <a:pt x="117335" y="42659"/>
                  </a:lnTo>
                  <a:lnTo>
                    <a:pt x="106667" y="44183"/>
                  </a:lnTo>
                  <a:lnTo>
                    <a:pt x="100571" y="50279"/>
                  </a:lnTo>
                  <a:lnTo>
                    <a:pt x="100571" y="63995"/>
                  </a:lnTo>
                  <a:lnTo>
                    <a:pt x="102095" y="67043"/>
                  </a:lnTo>
                  <a:lnTo>
                    <a:pt x="105143" y="70091"/>
                  </a:lnTo>
                  <a:lnTo>
                    <a:pt x="108191" y="71615"/>
                  </a:lnTo>
                  <a:lnTo>
                    <a:pt x="111239" y="73139"/>
                  </a:lnTo>
                  <a:lnTo>
                    <a:pt x="123431" y="73139"/>
                  </a:lnTo>
                  <a:lnTo>
                    <a:pt x="128003" y="70091"/>
                  </a:lnTo>
                  <a:lnTo>
                    <a:pt x="131051" y="63995"/>
                  </a:lnTo>
                  <a:lnTo>
                    <a:pt x="131051" y="71615"/>
                  </a:lnTo>
                  <a:lnTo>
                    <a:pt x="138671" y="71615"/>
                  </a:lnTo>
                  <a:lnTo>
                    <a:pt x="138671" y="28943"/>
                  </a:lnTo>
                  <a:close/>
                </a:path>
                <a:path w="614679" h="1986279">
                  <a:moveTo>
                    <a:pt x="161531" y="22847"/>
                  </a:moveTo>
                  <a:lnTo>
                    <a:pt x="153911" y="22847"/>
                  </a:lnTo>
                  <a:lnTo>
                    <a:pt x="153911" y="71615"/>
                  </a:lnTo>
                  <a:lnTo>
                    <a:pt x="161531" y="71615"/>
                  </a:lnTo>
                  <a:lnTo>
                    <a:pt x="161531" y="22847"/>
                  </a:lnTo>
                  <a:close/>
                </a:path>
                <a:path w="614679" h="1986279">
                  <a:moveTo>
                    <a:pt x="163055" y="3035"/>
                  </a:moveTo>
                  <a:lnTo>
                    <a:pt x="161531" y="3035"/>
                  </a:lnTo>
                  <a:lnTo>
                    <a:pt x="161531" y="1511"/>
                  </a:lnTo>
                  <a:lnTo>
                    <a:pt x="155435" y="1511"/>
                  </a:lnTo>
                  <a:lnTo>
                    <a:pt x="155435" y="3035"/>
                  </a:lnTo>
                  <a:lnTo>
                    <a:pt x="153911" y="3035"/>
                  </a:lnTo>
                  <a:lnTo>
                    <a:pt x="153911" y="9131"/>
                  </a:lnTo>
                  <a:lnTo>
                    <a:pt x="155435" y="9131"/>
                  </a:lnTo>
                  <a:lnTo>
                    <a:pt x="155435" y="10655"/>
                  </a:lnTo>
                  <a:lnTo>
                    <a:pt x="161531" y="10655"/>
                  </a:lnTo>
                  <a:lnTo>
                    <a:pt x="161531" y="9131"/>
                  </a:lnTo>
                  <a:lnTo>
                    <a:pt x="163055" y="9131"/>
                  </a:lnTo>
                  <a:lnTo>
                    <a:pt x="163055" y="3035"/>
                  </a:lnTo>
                  <a:close/>
                </a:path>
                <a:path w="614679" h="1986279">
                  <a:moveTo>
                    <a:pt x="176771" y="1918716"/>
                  </a:moveTo>
                  <a:lnTo>
                    <a:pt x="172199" y="1912620"/>
                  </a:lnTo>
                  <a:lnTo>
                    <a:pt x="153911" y="1912620"/>
                  </a:lnTo>
                  <a:lnTo>
                    <a:pt x="147815" y="1914144"/>
                  </a:lnTo>
                  <a:lnTo>
                    <a:pt x="143243" y="1917192"/>
                  </a:lnTo>
                  <a:lnTo>
                    <a:pt x="143243" y="1924812"/>
                  </a:lnTo>
                  <a:lnTo>
                    <a:pt x="147815" y="1920240"/>
                  </a:lnTo>
                  <a:lnTo>
                    <a:pt x="153911" y="1918716"/>
                  </a:lnTo>
                  <a:lnTo>
                    <a:pt x="166103" y="1918716"/>
                  </a:lnTo>
                  <a:lnTo>
                    <a:pt x="169151" y="1923288"/>
                  </a:lnTo>
                  <a:lnTo>
                    <a:pt x="169151" y="1930908"/>
                  </a:lnTo>
                  <a:lnTo>
                    <a:pt x="169151" y="1937004"/>
                  </a:lnTo>
                  <a:lnTo>
                    <a:pt x="169151" y="1946148"/>
                  </a:lnTo>
                  <a:lnTo>
                    <a:pt x="167627" y="1950720"/>
                  </a:lnTo>
                  <a:lnTo>
                    <a:pt x="163055" y="1955292"/>
                  </a:lnTo>
                  <a:lnTo>
                    <a:pt x="160007" y="1956816"/>
                  </a:lnTo>
                  <a:lnTo>
                    <a:pt x="153911" y="1956816"/>
                  </a:lnTo>
                  <a:lnTo>
                    <a:pt x="150863" y="1955292"/>
                  </a:lnTo>
                  <a:lnTo>
                    <a:pt x="146291" y="1950720"/>
                  </a:lnTo>
                  <a:lnTo>
                    <a:pt x="146291" y="1946148"/>
                  </a:lnTo>
                  <a:lnTo>
                    <a:pt x="147815" y="1943100"/>
                  </a:lnTo>
                  <a:lnTo>
                    <a:pt x="150863" y="1940052"/>
                  </a:lnTo>
                  <a:lnTo>
                    <a:pt x="153911" y="1940052"/>
                  </a:lnTo>
                  <a:lnTo>
                    <a:pt x="158483" y="1938528"/>
                  </a:lnTo>
                  <a:lnTo>
                    <a:pt x="169151" y="1937004"/>
                  </a:lnTo>
                  <a:lnTo>
                    <a:pt x="169151" y="1930908"/>
                  </a:lnTo>
                  <a:lnTo>
                    <a:pt x="155435" y="1933956"/>
                  </a:lnTo>
                  <a:lnTo>
                    <a:pt x="144767" y="1935480"/>
                  </a:lnTo>
                  <a:lnTo>
                    <a:pt x="138671" y="1940052"/>
                  </a:lnTo>
                  <a:lnTo>
                    <a:pt x="138671" y="1953768"/>
                  </a:lnTo>
                  <a:lnTo>
                    <a:pt x="140195" y="1956816"/>
                  </a:lnTo>
                  <a:lnTo>
                    <a:pt x="143243" y="1959864"/>
                  </a:lnTo>
                  <a:lnTo>
                    <a:pt x="146291" y="1961388"/>
                  </a:lnTo>
                  <a:lnTo>
                    <a:pt x="149339" y="1962912"/>
                  </a:lnTo>
                  <a:lnTo>
                    <a:pt x="161531" y="1962912"/>
                  </a:lnTo>
                  <a:lnTo>
                    <a:pt x="166103" y="1959864"/>
                  </a:lnTo>
                  <a:lnTo>
                    <a:pt x="169151" y="1955292"/>
                  </a:lnTo>
                  <a:lnTo>
                    <a:pt x="169151" y="1962912"/>
                  </a:lnTo>
                  <a:lnTo>
                    <a:pt x="176771" y="1962912"/>
                  </a:lnTo>
                  <a:lnTo>
                    <a:pt x="176771" y="1918716"/>
                  </a:lnTo>
                  <a:close/>
                </a:path>
                <a:path w="614679" h="1986279">
                  <a:moveTo>
                    <a:pt x="214871" y="1914131"/>
                  </a:moveTo>
                  <a:lnTo>
                    <a:pt x="202679" y="1914131"/>
                  </a:lnTo>
                  <a:lnTo>
                    <a:pt x="202679" y="1898891"/>
                  </a:lnTo>
                  <a:lnTo>
                    <a:pt x="195059" y="1901939"/>
                  </a:lnTo>
                  <a:lnTo>
                    <a:pt x="195059" y="1914131"/>
                  </a:lnTo>
                  <a:lnTo>
                    <a:pt x="185915" y="1914131"/>
                  </a:lnTo>
                  <a:lnTo>
                    <a:pt x="185915" y="1920227"/>
                  </a:lnTo>
                  <a:lnTo>
                    <a:pt x="195059" y="1920227"/>
                  </a:lnTo>
                  <a:lnTo>
                    <a:pt x="195059" y="1958327"/>
                  </a:lnTo>
                  <a:lnTo>
                    <a:pt x="199631" y="1962899"/>
                  </a:lnTo>
                  <a:lnTo>
                    <a:pt x="213347" y="1962899"/>
                  </a:lnTo>
                  <a:lnTo>
                    <a:pt x="214871" y="1961375"/>
                  </a:lnTo>
                  <a:lnTo>
                    <a:pt x="214871" y="1955279"/>
                  </a:lnTo>
                  <a:lnTo>
                    <a:pt x="213347" y="1956803"/>
                  </a:lnTo>
                  <a:lnTo>
                    <a:pt x="207251" y="1956803"/>
                  </a:lnTo>
                  <a:lnTo>
                    <a:pt x="205727" y="1955279"/>
                  </a:lnTo>
                  <a:lnTo>
                    <a:pt x="204203" y="1955279"/>
                  </a:lnTo>
                  <a:lnTo>
                    <a:pt x="202679" y="1953755"/>
                  </a:lnTo>
                  <a:lnTo>
                    <a:pt x="202679" y="1920227"/>
                  </a:lnTo>
                  <a:lnTo>
                    <a:pt x="214871" y="1920227"/>
                  </a:lnTo>
                  <a:lnTo>
                    <a:pt x="214871" y="1914131"/>
                  </a:lnTo>
                  <a:close/>
                </a:path>
                <a:path w="614679" h="1986279">
                  <a:moveTo>
                    <a:pt x="217932" y="30467"/>
                  </a:moveTo>
                  <a:lnTo>
                    <a:pt x="211836" y="24371"/>
                  </a:lnTo>
                  <a:lnTo>
                    <a:pt x="207264" y="22847"/>
                  </a:lnTo>
                  <a:lnTo>
                    <a:pt x="195072" y="22847"/>
                  </a:lnTo>
                  <a:lnTo>
                    <a:pt x="190500" y="25895"/>
                  </a:lnTo>
                  <a:lnTo>
                    <a:pt x="185928" y="31991"/>
                  </a:lnTo>
                  <a:lnTo>
                    <a:pt x="185928" y="22847"/>
                  </a:lnTo>
                  <a:lnTo>
                    <a:pt x="178308" y="22847"/>
                  </a:lnTo>
                  <a:lnTo>
                    <a:pt x="178308" y="71615"/>
                  </a:lnTo>
                  <a:lnTo>
                    <a:pt x="185928" y="71615"/>
                  </a:lnTo>
                  <a:lnTo>
                    <a:pt x="185928" y="39611"/>
                  </a:lnTo>
                  <a:lnTo>
                    <a:pt x="187452" y="36563"/>
                  </a:lnTo>
                  <a:lnTo>
                    <a:pt x="190500" y="33515"/>
                  </a:lnTo>
                  <a:lnTo>
                    <a:pt x="192024" y="30467"/>
                  </a:lnTo>
                  <a:lnTo>
                    <a:pt x="195072" y="28943"/>
                  </a:lnTo>
                  <a:lnTo>
                    <a:pt x="207264" y="28943"/>
                  </a:lnTo>
                  <a:lnTo>
                    <a:pt x="210312" y="33515"/>
                  </a:lnTo>
                  <a:lnTo>
                    <a:pt x="210312" y="71615"/>
                  </a:lnTo>
                  <a:lnTo>
                    <a:pt x="217932" y="71615"/>
                  </a:lnTo>
                  <a:lnTo>
                    <a:pt x="217932" y="30467"/>
                  </a:lnTo>
                  <a:close/>
                </a:path>
                <a:path w="614679" h="1986279">
                  <a:moveTo>
                    <a:pt x="256032" y="1894332"/>
                  </a:moveTo>
                  <a:lnTo>
                    <a:pt x="248412" y="1894332"/>
                  </a:lnTo>
                  <a:lnTo>
                    <a:pt x="216395" y="1973580"/>
                  </a:lnTo>
                  <a:lnTo>
                    <a:pt x="224015" y="1973580"/>
                  </a:lnTo>
                  <a:lnTo>
                    <a:pt x="256032" y="1894332"/>
                  </a:lnTo>
                  <a:close/>
                </a:path>
                <a:path w="614679" h="1986279">
                  <a:moveTo>
                    <a:pt x="263652" y="57899"/>
                  </a:moveTo>
                  <a:lnTo>
                    <a:pt x="262128" y="54851"/>
                  </a:lnTo>
                  <a:lnTo>
                    <a:pt x="262128" y="53327"/>
                  </a:lnTo>
                  <a:lnTo>
                    <a:pt x="257556" y="48755"/>
                  </a:lnTo>
                  <a:lnTo>
                    <a:pt x="256032" y="48755"/>
                  </a:lnTo>
                  <a:lnTo>
                    <a:pt x="252984" y="45707"/>
                  </a:lnTo>
                  <a:lnTo>
                    <a:pt x="251460" y="45707"/>
                  </a:lnTo>
                  <a:lnTo>
                    <a:pt x="248412" y="44183"/>
                  </a:lnTo>
                  <a:lnTo>
                    <a:pt x="245364" y="44183"/>
                  </a:lnTo>
                  <a:lnTo>
                    <a:pt x="245364" y="42659"/>
                  </a:lnTo>
                  <a:lnTo>
                    <a:pt x="243840" y="42659"/>
                  </a:lnTo>
                  <a:lnTo>
                    <a:pt x="242316" y="41135"/>
                  </a:lnTo>
                  <a:lnTo>
                    <a:pt x="240792" y="41135"/>
                  </a:lnTo>
                  <a:lnTo>
                    <a:pt x="239268" y="39611"/>
                  </a:lnTo>
                  <a:lnTo>
                    <a:pt x="239268" y="31991"/>
                  </a:lnTo>
                  <a:lnTo>
                    <a:pt x="240792" y="31991"/>
                  </a:lnTo>
                  <a:lnTo>
                    <a:pt x="240792" y="30467"/>
                  </a:lnTo>
                  <a:lnTo>
                    <a:pt x="242316" y="30467"/>
                  </a:lnTo>
                  <a:lnTo>
                    <a:pt x="243840" y="28943"/>
                  </a:lnTo>
                  <a:lnTo>
                    <a:pt x="252984" y="28943"/>
                  </a:lnTo>
                  <a:lnTo>
                    <a:pt x="257556" y="30467"/>
                  </a:lnTo>
                  <a:lnTo>
                    <a:pt x="260604" y="31991"/>
                  </a:lnTo>
                  <a:lnTo>
                    <a:pt x="260604" y="24371"/>
                  </a:lnTo>
                  <a:lnTo>
                    <a:pt x="257556" y="22847"/>
                  </a:lnTo>
                  <a:lnTo>
                    <a:pt x="242316" y="22847"/>
                  </a:lnTo>
                  <a:lnTo>
                    <a:pt x="240792" y="24371"/>
                  </a:lnTo>
                  <a:lnTo>
                    <a:pt x="237744" y="24371"/>
                  </a:lnTo>
                  <a:lnTo>
                    <a:pt x="231648" y="30467"/>
                  </a:lnTo>
                  <a:lnTo>
                    <a:pt x="231648" y="31991"/>
                  </a:lnTo>
                  <a:lnTo>
                    <a:pt x="230124" y="33515"/>
                  </a:lnTo>
                  <a:lnTo>
                    <a:pt x="230124" y="38087"/>
                  </a:lnTo>
                  <a:lnTo>
                    <a:pt x="231648" y="39611"/>
                  </a:lnTo>
                  <a:lnTo>
                    <a:pt x="231648" y="42659"/>
                  </a:lnTo>
                  <a:lnTo>
                    <a:pt x="236220" y="47231"/>
                  </a:lnTo>
                  <a:lnTo>
                    <a:pt x="237744" y="47231"/>
                  </a:lnTo>
                  <a:lnTo>
                    <a:pt x="239268" y="48755"/>
                  </a:lnTo>
                  <a:lnTo>
                    <a:pt x="242316" y="50279"/>
                  </a:lnTo>
                  <a:lnTo>
                    <a:pt x="243840" y="50279"/>
                  </a:lnTo>
                  <a:lnTo>
                    <a:pt x="245364" y="51803"/>
                  </a:lnTo>
                  <a:lnTo>
                    <a:pt x="248412" y="51803"/>
                  </a:lnTo>
                  <a:lnTo>
                    <a:pt x="249936" y="53327"/>
                  </a:lnTo>
                  <a:lnTo>
                    <a:pt x="251460" y="53327"/>
                  </a:lnTo>
                  <a:lnTo>
                    <a:pt x="251460" y="54851"/>
                  </a:lnTo>
                  <a:lnTo>
                    <a:pt x="252984" y="54851"/>
                  </a:lnTo>
                  <a:lnTo>
                    <a:pt x="252984" y="56375"/>
                  </a:lnTo>
                  <a:lnTo>
                    <a:pt x="254508" y="56375"/>
                  </a:lnTo>
                  <a:lnTo>
                    <a:pt x="254508" y="63995"/>
                  </a:lnTo>
                  <a:lnTo>
                    <a:pt x="251460" y="67043"/>
                  </a:lnTo>
                  <a:lnTo>
                    <a:pt x="239268" y="67043"/>
                  </a:lnTo>
                  <a:lnTo>
                    <a:pt x="234696" y="65519"/>
                  </a:lnTo>
                  <a:lnTo>
                    <a:pt x="230124" y="62471"/>
                  </a:lnTo>
                  <a:lnTo>
                    <a:pt x="230124" y="70091"/>
                  </a:lnTo>
                  <a:lnTo>
                    <a:pt x="239268" y="73139"/>
                  </a:lnTo>
                  <a:lnTo>
                    <a:pt x="251460" y="73139"/>
                  </a:lnTo>
                  <a:lnTo>
                    <a:pt x="252984" y="71615"/>
                  </a:lnTo>
                  <a:lnTo>
                    <a:pt x="254508" y="71615"/>
                  </a:lnTo>
                  <a:lnTo>
                    <a:pt x="256032" y="71615"/>
                  </a:lnTo>
                  <a:lnTo>
                    <a:pt x="262128" y="65519"/>
                  </a:lnTo>
                  <a:lnTo>
                    <a:pt x="262128" y="63995"/>
                  </a:lnTo>
                  <a:lnTo>
                    <a:pt x="263652" y="60947"/>
                  </a:lnTo>
                  <a:lnTo>
                    <a:pt x="263652" y="57899"/>
                  </a:lnTo>
                  <a:close/>
                </a:path>
                <a:path w="614679" h="1986279">
                  <a:moveTo>
                    <a:pt x="306324" y="1908035"/>
                  </a:moveTo>
                  <a:lnTo>
                    <a:pt x="304800" y="1903463"/>
                  </a:lnTo>
                  <a:lnTo>
                    <a:pt x="298704" y="1897367"/>
                  </a:lnTo>
                  <a:lnTo>
                    <a:pt x="298704" y="1904987"/>
                  </a:lnTo>
                  <a:lnTo>
                    <a:pt x="298704" y="1918703"/>
                  </a:lnTo>
                  <a:lnTo>
                    <a:pt x="297180" y="1923275"/>
                  </a:lnTo>
                  <a:lnTo>
                    <a:pt x="294132" y="1924799"/>
                  </a:lnTo>
                  <a:lnTo>
                    <a:pt x="291084" y="1927847"/>
                  </a:lnTo>
                  <a:lnTo>
                    <a:pt x="286512" y="1929371"/>
                  </a:lnTo>
                  <a:lnTo>
                    <a:pt x="272796" y="1929371"/>
                  </a:lnTo>
                  <a:lnTo>
                    <a:pt x="272796" y="1900415"/>
                  </a:lnTo>
                  <a:lnTo>
                    <a:pt x="292608" y="1900415"/>
                  </a:lnTo>
                  <a:lnTo>
                    <a:pt x="298704" y="1904987"/>
                  </a:lnTo>
                  <a:lnTo>
                    <a:pt x="298704" y="1897367"/>
                  </a:lnTo>
                  <a:lnTo>
                    <a:pt x="297180" y="1895843"/>
                  </a:lnTo>
                  <a:lnTo>
                    <a:pt x="291084" y="1894319"/>
                  </a:lnTo>
                  <a:lnTo>
                    <a:pt x="265176" y="1894319"/>
                  </a:lnTo>
                  <a:lnTo>
                    <a:pt x="265176" y="1962899"/>
                  </a:lnTo>
                  <a:lnTo>
                    <a:pt x="272796" y="1962899"/>
                  </a:lnTo>
                  <a:lnTo>
                    <a:pt x="272796" y="1936991"/>
                  </a:lnTo>
                  <a:lnTo>
                    <a:pt x="289560" y="1936991"/>
                  </a:lnTo>
                  <a:lnTo>
                    <a:pt x="295656" y="1933943"/>
                  </a:lnTo>
                  <a:lnTo>
                    <a:pt x="298704" y="1931911"/>
                  </a:lnTo>
                  <a:lnTo>
                    <a:pt x="300228" y="1930895"/>
                  </a:lnTo>
                  <a:lnTo>
                    <a:pt x="304800" y="1926323"/>
                  </a:lnTo>
                  <a:lnTo>
                    <a:pt x="306324" y="1920227"/>
                  </a:lnTo>
                  <a:lnTo>
                    <a:pt x="306324" y="1908035"/>
                  </a:lnTo>
                  <a:close/>
                </a:path>
                <a:path w="614679" h="1986279">
                  <a:moveTo>
                    <a:pt x="306324" y="4559"/>
                  </a:moveTo>
                  <a:lnTo>
                    <a:pt x="298704" y="4559"/>
                  </a:lnTo>
                  <a:lnTo>
                    <a:pt x="266687" y="83820"/>
                  </a:lnTo>
                  <a:lnTo>
                    <a:pt x="272796" y="83820"/>
                  </a:lnTo>
                  <a:lnTo>
                    <a:pt x="306324" y="4559"/>
                  </a:lnTo>
                  <a:close/>
                </a:path>
                <a:path w="614679" h="1986279">
                  <a:moveTo>
                    <a:pt x="361175" y="1929384"/>
                  </a:moveTo>
                  <a:lnTo>
                    <a:pt x="359651" y="1923288"/>
                  </a:lnTo>
                  <a:lnTo>
                    <a:pt x="353555" y="1917192"/>
                  </a:lnTo>
                  <a:lnTo>
                    <a:pt x="353555" y="1932432"/>
                  </a:lnTo>
                  <a:lnTo>
                    <a:pt x="353555" y="1944624"/>
                  </a:lnTo>
                  <a:lnTo>
                    <a:pt x="352031" y="1949196"/>
                  </a:lnTo>
                  <a:lnTo>
                    <a:pt x="345935" y="1955292"/>
                  </a:lnTo>
                  <a:lnTo>
                    <a:pt x="342887" y="1956816"/>
                  </a:lnTo>
                  <a:lnTo>
                    <a:pt x="332219" y="1956816"/>
                  </a:lnTo>
                  <a:lnTo>
                    <a:pt x="329171" y="1955292"/>
                  </a:lnTo>
                  <a:lnTo>
                    <a:pt x="326123" y="1952244"/>
                  </a:lnTo>
                  <a:lnTo>
                    <a:pt x="323075" y="1947672"/>
                  </a:lnTo>
                  <a:lnTo>
                    <a:pt x="321551" y="1944624"/>
                  </a:lnTo>
                  <a:lnTo>
                    <a:pt x="321551" y="1932432"/>
                  </a:lnTo>
                  <a:lnTo>
                    <a:pt x="323075" y="1927860"/>
                  </a:lnTo>
                  <a:lnTo>
                    <a:pt x="326123" y="1923288"/>
                  </a:lnTo>
                  <a:lnTo>
                    <a:pt x="329171" y="1920240"/>
                  </a:lnTo>
                  <a:lnTo>
                    <a:pt x="332219" y="1918716"/>
                  </a:lnTo>
                  <a:lnTo>
                    <a:pt x="342887" y="1918716"/>
                  </a:lnTo>
                  <a:lnTo>
                    <a:pt x="345935" y="1920240"/>
                  </a:lnTo>
                  <a:lnTo>
                    <a:pt x="348983" y="1923288"/>
                  </a:lnTo>
                  <a:lnTo>
                    <a:pt x="352031" y="1927860"/>
                  </a:lnTo>
                  <a:lnTo>
                    <a:pt x="353555" y="1932432"/>
                  </a:lnTo>
                  <a:lnTo>
                    <a:pt x="353555" y="1917192"/>
                  </a:lnTo>
                  <a:lnTo>
                    <a:pt x="350507" y="1914144"/>
                  </a:lnTo>
                  <a:lnTo>
                    <a:pt x="345935" y="1912620"/>
                  </a:lnTo>
                  <a:lnTo>
                    <a:pt x="330695" y="1912620"/>
                  </a:lnTo>
                  <a:lnTo>
                    <a:pt x="324599" y="1914144"/>
                  </a:lnTo>
                  <a:lnTo>
                    <a:pt x="315455" y="1923288"/>
                  </a:lnTo>
                  <a:lnTo>
                    <a:pt x="313931" y="1930908"/>
                  </a:lnTo>
                  <a:lnTo>
                    <a:pt x="313931" y="1946148"/>
                  </a:lnTo>
                  <a:lnTo>
                    <a:pt x="315455" y="1952244"/>
                  </a:lnTo>
                  <a:lnTo>
                    <a:pt x="321551" y="1958340"/>
                  </a:lnTo>
                  <a:lnTo>
                    <a:pt x="324599" y="1961388"/>
                  </a:lnTo>
                  <a:lnTo>
                    <a:pt x="329171" y="1962912"/>
                  </a:lnTo>
                  <a:lnTo>
                    <a:pt x="344411" y="1962912"/>
                  </a:lnTo>
                  <a:lnTo>
                    <a:pt x="350507" y="1961388"/>
                  </a:lnTo>
                  <a:lnTo>
                    <a:pt x="353555" y="1958340"/>
                  </a:lnTo>
                  <a:lnTo>
                    <a:pt x="359651" y="1952244"/>
                  </a:lnTo>
                  <a:lnTo>
                    <a:pt x="361175" y="1946148"/>
                  </a:lnTo>
                  <a:lnTo>
                    <a:pt x="361175" y="1929384"/>
                  </a:lnTo>
                  <a:close/>
                </a:path>
                <a:path w="614679" h="1986279">
                  <a:moveTo>
                    <a:pt x="361188" y="6083"/>
                  </a:moveTo>
                  <a:lnTo>
                    <a:pt x="356616" y="3035"/>
                  </a:lnTo>
                  <a:lnTo>
                    <a:pt x="344424" y="3035"/>
                  </a:lnTo>
                  <a:lnTo>
                    <a:pt x="311467" y="31902"/>
                  </a:lnTo>
                  <a:lnTo>
                    <a:pt x="310896" y="39611"/>
                  </a:lnTo>
                  <a:lnTo>
                    <a:pt x="311226" y="46431"/>
                  </a:lnTo>
                  <a:lnTo>
                    <a:pt x="342900" y="73139"/>
                  </a:lnTo>
                  <a:lnTo>
                    <a:pt x="350520" y="73139"/>
                  </a:lnTo>
                  <a:lnTo>
                    <a:pt x="356616" y="71615"/>
                  </a:lnTo>
                  <a:lnTo>
                    <a:pt x="361188" y="70091"/>
                  </a:lnTo>
                  <a:lnTo>
                    <a:pt x="361188" y="60947"/>
                  </a:lnTo>
                  <a:lnTo>
                    <a:pt x="356616" y="63995"/>
                  </a:lnTo>
                  <a:lnTo>
                    <a:pt x="350520" y="65519"/>
                  </a:lnTo>
                  <a:lnTo>
                    <a:pt x="335280" y="65519"/>
                  </a:lnTo>
                  <a:lnTo>
                    <a:pt x="329184" y="63995"/>
                  </a:lnTo>
                  <a:lnTo>
                    <a:pt x="324612" y="59423"/>
                  </a:lnTo>
                  <a:lnTo>
                    <a:pt x="320040" y="53327"/>
                  </a:lnTo>
                  <a:lnTo>
                    <a:pt x="318516" y="47231"/>
                  </a:lnTo>
                  <a:lnTo>
                    <a:pt x="318516" y="30467"/>
                  </a:lnTo>
                  <a:lnTo>
                    <a:pt x="321564" y="22847"/>
                  </a:lnTo>
                  <a:lnTo>
                    <a:pt x="326136" y="18275"/>
                  </a:lnTo>
                  <a:lnTo>
                    <a:pt x="330708" y="12179"/>
                  </a:lnTo>
                  <a:lnTo>
                    <a:pt x="336804" y="10655"/>
                  </a:lnTo>
                  <a:lnTo>
                    <a:pt x="356616" y="10655"/>
                  </a:lnTo>
                  <a:lnTo>
                    <a:pt x="361188" y="13703"/>
                  </a:lnTo>
                  <a:lnTo>
                    <a:pt x="361188" y="6083"/>
                  </a:lnTo>
                  <a:close/>
                </a:path>
                <a:path w="614679" h="1986279">
                  <a:moveTo>
                    <a:pt x="411480" y="1914131"/>
                  </a:moveTo>
                  <a:lnTo>
                    <a:pt x="403860" y="1914131"/>
                  </a:lnTo>
                  <a:lnTo>
                    <a:pt x="403860" y="1949183"/>
                  </a:lnTo>
                  <a:lnTo>
                    <a:pt x="397764" y="1955279"/>
                  </a:lnTo>
                  <a:lnTo>
                    <a:pt x="394716" y="1956803"/>
                  </a:lnTo>
                  <a:lnTo>
                    <a:pt x="384048" y="1956803"/>
                  </a:lnTo>
                  <a:lnTo>
                    <a:pt x="379476" y="1952231"/>
                  </a:lnTo>
                  <a:lnTo>
                    <a:pt x="379476" y="1914131"/>
                  </a:lnTo>
                  <a:lnTo>
                    <a:pt x="371856" y="1914131"/>
                  </a:lnTo>
                  <a:lnTo>
                    <a:pt x="371856" y="1943087"/>
                  </a:lnTo>
                  <a:lnTo>
                    <a:pt x="372973" y="1951977"/>
                  </a:lnTo>
                  <a:lnTo>
                    <a:pt x="376237" y="1958136"/>
                  </a:lnTo>
                  <a:lnTo>
                    <a:pt x="381495" y="1961743"/>
                  </a:lnTo>
                  <a:lnTo>
                    <a:pt x="388620" y="1962899"/>
                  </a:lnTo>
                  <a:lnTo>
                    <a:pt x="396240" y="1962899"/>
                  </a:lnTo>
                  <a:lnTo>
                    <a:pt x="400812" y="1959851"/>
                  </a:lnTo>
                  <a:lnTo>
                    <a:pt x="403860" y="1953755"/>
                  </a:lnTo>
                  <a:lnTo>
                    <a:pt x="403860" y="1962899"/>
                  </a:lnTo>
                  <a:lnTo>
                    <a:pt x="411480" y="1962899"/>
                  </a:lnTo>
                  <a:lnTo>
                    <a:pt x="411480" y="1914131"/>
                  </a:lnTo>
                  <a:close/>
                </a:path>
                <a:path w="614679" h="1986279">
                  <a:moveTo>
                    <a:pt x="413004" y="38100"/>
                  </a:moveTo>
                  <a:lnTo>
                    <a:pt x="411480" y="32004"/>
                  </a:lnTo>
                  <a:lnTo>
                    <a:pt x="408432" y="28956"/>
                  </a:lnTo>
                  <a:lnTo>
                    <a:pt x="405384" y="24384"/>
                  </a:lnTo>
                  <a:lnTo>
                    <a:pt x="405384" y="38100"/>
                  </a:lnTo>
                  <a:lnTo>
                    <a:pt x="405384" y="42672"/>
                  </a:lnTo>
                  <a:lnTo>
                    <a:pt x="379476" y="42672"/>
                  </a:lnTo>
                  <a:lnTo>
                    <a:pt x="379476" y="39624"/>
                  </a:lnTo>
                  <a:lnTo>
                    <a:pt x="381000" y="35052"/>
                  </a:lnTo>
                  <a:lnTo>
                    <a:pt x="384048" y="33528"/>
                  </a:lnTo>
                  <a:lnTo>
                    <a:pt x="387096" y="30480"/>
                  </a:lnTo>
                  <a:lnTo>
                    <a:pt x="390144" y="28956"/>
                  </a:lnTo>
                  <a:lnTo>
                    <a:pt x="397764" y="28956"/>
                  </a:lnTo>
                  <a:lnTo>
                    <a:pt x="400812" y="30480"/>
                  </a:lnTo>
                  <a:lnTo>
                    <a:pt x="402336" y="32004"/>
                  </a:lnTo>
                  <a:lnTo>
                    <a:pt x="405384" y="38100"/>
                  </a:lnTo>
                  <a:lnTo>
                    <a:pt x="405384" y="24384"/>
                  </a:lnTo>
                  <a:lnTo>
                    <a:pt x="399288" y="22860"/>
                  </a:lnTo>
                  <a:lnTo>
                    <a:pt x="387096" y="22860"/>
                  </a:lnTo>
                  <a:lnTo>
                    <a:pt x="381000" y="24384"/>
                  </a:lnTo>
                  <a:lnTo>
                    <a:pt x="377952" y="28956"/>
                  </a:lnTo>
                  <a:lnTo>
                    <a:pt x="373380" y="33528"/>
                  </a:lnTo>
                  <a:lnTo>
                    <a:pt x="370332" y="41148"/>
                  </a:lnTo>
                  <a:lnTo>
                    <a:pt x="370332" y="56388"/>
                  </a:lnTo>
                  <a:lnTo>
                    <a:pt x="373380" y="62484"/>
                  </a:lnTo>
                  <a:lnTo>
                    <a:pt x="376428" y="67056"/>
                  </a:lnTo>
                  <a:lnTo>
                    <a:pt x="379476" y="70104"/>
                  </a:lnTo>
                  <a:lnTo>
                    <a:pt x="381000" y="71628"/>
                  </a:lnTo>
                  <a:lnTo>
                    <a:pt x="385572" y="73152"/>
                  </a:lnTo>
                  <a:lnTo>
                    <a:pt x="400812" y="73152"/>
                  </a:lnTo>
                  <a:lnTo>
                    <a:pt x="405384" y="71628"/>
                  </a:lnTo>
                  <a:lnTo>
                    <a:pt x="409956" y="68580"/>
                  </a:lnTo>
                  <a:lnTo>
                    <a:pt x="409956" y="60960"/>
                  </a:lnTo>
                  <a:lnTo>
                    <a:pt x="405384" y="65532"/>
                  </a:lnTo>
                  <a:lnTo>
                    <a:pt x="400812" y="67056"/>
                  </a:lnTo>
                  <a:lnTo>
                    <a:pt x="390144" y="67056"/>
                  </a:lnTo>
                  <a:lnTo>
                    <a:pt x="385572" y="65532"/>
                  </a:lnTo>
                  <a:lnTo>
                    <a:pt x="384048" y="62484"/>
                  </a:lnTo>
                  <a:lnTo>
                    <a:pt x="381000" y="59436"/>
                  </a:lnTo>
                  <a:lnTo>
                    <a:pt x="379476" y="54864"/>
                  </a:lnTo>
                  <a:lnTo>
                    <a:pt x="379476" y="50292"/>
                  </a:lnTo>
                  <a:lnTo>
                    <a:pt x="405384" y="50292"/>
                  </a:lnTo>
                  <a:lnTo>
                    <a:pt x="413004" y="50292"/>
                  </a:lnTo>
                  <a:lnTo>
                    <a:pt x="413004" y="38100"/>
                  </a:lnTo>
                  <a:close/>
                </a:path>
                <a:path w="614679" h="1986279">
                  <a:moveTo>
                    <a:pt x="437388" y="1889747"/>
                  </a:moveTo>
                  <a:lnTo>
                    <a:pt x="428231" y="1889747"/>
                  </a:lnTo>
                  <a:lnTo>
                    <a:pt x="428231" y="1962899"/>
                  </a:lnTo>
                  <a:lnTo>
                    <a:pt x="437388" y="1962899"/>
                  </a:lnTo>
                  <a:lnTo>
                    <a:pt x="437388" y="1889747"/>
                  </a:lnTo>
                  <a:close/>
                </a:path>
                <a:path w="614679" h="1986279">
                  <a:moveTo>
                    <a:pt x="451104" y="22847"/>
                  </a:moveTo>
                  <a:lnTo>
                    <a:pt x="440436" y="22847"/>
                  </a:lnTo>
                  <a:lnTo>
                    <a:pt x="438912" y="25895"/>
                  </a:lnTo>
                  <a:lnTo>
                    <a:pt x="435864" y="27419"/>
                  </a:lnTo>
                  <a:lnTo>
                    <a:pt x="434340" y="30467"/>
                  </a:lnTo>
                  <a:lnTo>
                    <a:pt x="434340" y="33515"/>
                  </a:lnTo>
                  <a:lnTo>
                    <a:pt x="432816" y="33515"/>
                  </a:lnTo>
                  <a:lnTo>
                    <a:pt x="432816" y="22847"/>
                  </a:lnTo>
                  <a:lnTo>
                    <a:pt x="425196" y="22847"/>
                  </a:lnTo>
                  <a:lnTo>
                    <a:pt x="425196" y="71615"/>
                  </a:lnTo>
                  <a:lnTo>
                    <a:pt x="432816" y="71615"/>
                  </a:lnTo>
                  <a:lnTo>
                    <a:pt x="432816" y="42659"/>
                  </a:lnTo>
                  <a:lnTo>
                    <a:pt x="434340" y="38087"/>
                  </a:lnTo>
                  <a:lnTo>
                    <a:pt x="437388" y="35039"/>
                  </a:lnTo>
                  <a:lnTo>
                    <a:pt x="438912" y="31991"/>
                  </a:lnTo>
                  <a:lnTo>
                    <a:pt x="441960" y="30467"/>
                  </a:lnTo>
                  <a:lnTo>
                    <a:pt x="449580" y="30467"/>
                  </a:lnTo>
                  <a:lnTo>
                    <a:pt x="451104" y="31991"/>
                  </a:lnTo>
                  <a:lnTo>
                    <a:pt x="451104" y="22847"/>
                  </a:lnTo>
                  <a:close/>
                </a:path>
                <a:path w="614679" h="1986279">
                  <a:moveTo>
                    <a:pt x="473964" y="1914131"/>
                  </a:moveTo>
                  <a:lnTo>
                    <a:pt x="461772" y="1914131"/>
                  </a:lnTo>
                  <a:lnTo>
                    <a:pt x="461772" y="1898891"/>
                  </a:lnTo>
                  <a:lnTo>
                    <a:pt x="454152" y="1901939"/>
                  </a:lnTo>
                  <a:lnTo>
                    <a:pt x="454152" y="1914131"/>
                  </a:lnTo>
                  <a:lnTo>
                    <a:pt x="446532" y="1914131"/>
                  </a:lnTo>
                  <a:lnTo>
                    <a:pt x="446532" y="1920227"/>
                  </a:lnTo>
                  <a:lnTo>
                    <a:pt x="454152" y="1920227"/>
                  </a:lnTo>
                  <a:lnTo>
                    <a:pt x="454152" y="1958327"/>
                  </a:lnTo>
                  <a:lnTo>
                    <a:pt x="458724" y="1962899"/>
                  </a:lnTo>
                  <a:lnTo>
                    <a:pt x="472440" y="1962899"/>
                  </a:lnTo>
                  <a:lnTo>
                    <a:pt x="473964" y="1961375"/>
                  </a:lnTo>
                  <a:lnTo>
                    <a:pt x="473964" y="1956803"/>
                  </a:lnTo>
                  <a:lnTo>
                    <a:pt x="466344" y="1956803"/>
                  </a:lnTo>
                  <a:lnTo>
                    <a:pt x="464820" y="1955279"/>
                  </a:lnTo>
                  <a:lnTo>
                    <a:pt x="463296" y="1955279"/>
                  </a:lnTo>
                  <a:lnTo>
                    <a:pt x="463296" y="1953755"/>
                  </a:lnTo>
                  <a:lnTo>
                    <a:pt x="461772" y="1950707"/>
                  </a:lnTo>
                  <a:lnTo>
                    <a:pt x="461772" y="1920227"/>
                  </a:lnTo>
                  <a:lnTo>
                    <a:pt x="473964" y="1920227"/>
                  </a:lnTo>
                  <a:lnTo>
                    <a:pt x="473964" y="1914131"/>
                  </a:lnTo>
                  <a:close/>
                </a:path>
                <a:path w="614679" h="1986279">
                  <a:moveTo>
                    <a:pt x="498348" y="38100"/>
                  </a:moveTo>
                  <a:lnTo>
                    <a:pt x="496824" y="32004"/>
                  </a:lnTo>
                  <a:lnTo>
                    <a:pt x="493776" y="28956"/>
                  </a:lnTo>
                  <a:lnTo>
                    <a:pt x="490728" y="24384"/>
                  </a:lnTo>
                  <a:lnTo>
                    <a:pt x="490728" y="38100"/>
                  </a:lnTo>
                  <a:lnTo>
                    <a:pt x="490728" y="42672"/>
                  </a:lnTo>
                  <a:lnTo>
                    <a:pt x="464820" y="42672"/>
                  </a:lnTo>
                  <a:lnTo>
                    <a:pt x="464820" y="39624"/>
                  </a:lnTo>
                  <a:lnTo>
                    <a:pt x="466344" y="35052"/>
                  </a:lnTo>
                  <a:lnTo>
                    <a:pt x="469392" y="33528"/>
                  </a:lnTo>
                  <a:lnTo>
                    <a:pt x="472440" y="30480"/>
                  </a:lnTo>
                  <a:lnTo>
                    <a:pt x="475488" y="28956"/>
                  </a:lnTo>
                  <a:lnTo>
                    <a:pt x="483108" y="28956"/>
                  </a:lnTo>
                  <a:lnTo>
                    <a:pt x="486156" y="30480"/>
                  </a:lnTo>
                  <a:lnTo>
                    <a:pt x="487680" y="32004"/>
                  </a:lnTo>
                  <a:lnTo>
                    <a:pt x="490728" y="38100"/>
                  </a:lnTo>
                  <a:lnTo>
                    <a:pt x="490728" y="24384"/>
                  </a:lnTo>
                  <a:lnTo>
                    <a:pt x="484632" y="22860"/>
                  </a:lnTo>
                  <a:lnTo>
                    <a:pt x="472440" y="22860"/>
                  </a:lnTo>
                  <a:lnTo>
                    <a:pt x="467868" y="24384"/>
                  </a:lnTo>
                  <a:lnTo>
                    <a:pt x="458724" y="33528"/>
                  </a:lnTo>
                  <a:lnTo>
                    <a:pt x="457200" y="41148"/>
                  </a:lnTo>
                  <a:lnTo>
                    <a:pt x="457200" y="56388"/>
                  </a:lnTo>
                  <a:lnTo>
                    <a:pt x="458724" y="62484"/>
                  </a:lnTo>
                  <a:lnTo>
                    <a:pt x="461772" y="67056"/>
                  </a:lnTo>
                  <a:lnTo>
                    <a:pt x="464820" y="70104"/>
                  </a:lnTo>
                  <a:lnTo>
                    <a:pt x="466344" y="71628"/>
                  </a:lnTo>
                  <a:lnTo>
                    <a:pt x="472440" y="73152"/>
                  </a:lnTo>
                  <a:lnTo>
                    <a:pt x="486156" y="73152"/>
                  </a:lnTo>
                  <a:lnTo>
                    <a:pt x="490728" y="71628"/>
                  </a:lnTo>
                  <a:lnTo>
                    <a:pt x="495300" y="68580"/>
                  </a:lnTo>
                  <a:lnTo>
                    <a:pt x="495300" y="60960"/>
                  </a:lnTo>
                  <a:lnTo>
                    <a:pt x="490728" y="65532"/>
                  </a:lnTo>
                  <a:lnTo>
                    <a:pt x="486156" y="67056"/>
                  </a:lnTo>
                  <a:lnTo>
                    <a:pt x="475488" y="67056"/>
                  </a:lnTo>
                  <a:lnTo>
                    <a:pt x="472440" y="65532"/>
                  </a:lnTo>
                  <a:lnTo>
                    <a:pt x="466344" y="59436"/>
                  </a:lnTo>
                  <a:lnTo>
                    <a:pt x="464820" y="54864"/>
                  </a:lnTo>
                  <a:lnTo>
                    <a:pt x="464820" y="50292"/>
                  </a:lnTo>
                  <a:lnTo>
                    <a:pt x="490728" y="50292"/>
                  </a:lnTo>
                  <a:lnTo>
                    <a:pt x="498348" y="50292"/>
                  </a:lnTo>
                  <a:lnTo>
                    <a:pt x="498348" y="38100"/>
                  </a:lnTo>
                  <a:close/>
                </a:path>
                <a:path w="614679" h="1986279">
                  <a:moveTo>
                    <a:pt x="510540" y="1912607"/>
                  </a:moveTo>
                  <a:lnTo>
                    <a:pt x="502920" y="1912607"/>
                  </a:lnTo>
                  <a:lnTo>
                    <a:pt x="501396" y="1914131"/>
                  </a:lnTo>
                  <a:lnTo>
                    <a:pt x="498348" y="1915655"/>
                  </a:lnTo>
                  <a:lnTo>
                    <a:pt x="493776" y="1920227"/>
                  </a:lnTo>
                  <a:lnTo>
                    <a:pt x="493776" y="1914131"/>
                  </a:lnTo>
                  <a:lnTo>
                    <a:pt x="484632" y="1914131"/>
                  </a:lnTo>
                  <a:lnTo>
                    <a:pt x="484632" y="1962899"/>
                  </a:lnTo>
                  <a:lnTo>
                    <a:pt x="493776" y="1962899"/>
                  </a:lnTo>
                  <a:lnTo>
                    <a:pt x="493776" y="1927847"/>
                  </a:lnTo>
                  <a:lnTo>
                    <a:pt x="496824" y="1924799"/>
                  </a:lnTo>
                  <a:lnTo>
                    <a:pt x="498348" y="1921751"/>
                  </a:lnTo>
                  <a:lnTo>
                    <a:pt x="501396" y="1920227"/>
                  </a:lnTo>
                  <a:lnTo>
                    <a:pt x="509016" y="1920227"/>
                  </a:lnTo>
                  <a:lnTo>
                    <a:pt x="510540" y="1921751"/>
                  </a:lnTo>
                  <a:lnTo>
                    <a:pt x="510540" y="1912607"/>
                  </a:lnTo>
                  <a:close/>
                </a:path>
                <a:path w="614679" h="1986279">
                  <a:moveTo>
                    <a:pt x="545579" y="28943"/>
                  </a:moveTo>
                  <a:lnTo>
                    <a:pt x="541007" y="22847"/>
                  </a:lnTo>
                  <a:lnTo>
                    <a:pt x="522719" y="22847"/>
                  </a:lnTo>
                  <a:lnTo>
                    <a:pt x="516623" y="24371"/>
                  </a:lnTo>
                  <a:lnTo>
                    <a:pt x="512051" y="27419"/>
                  </a:lnTo>
                  <a:lnTo>
                    <a:pt x="512051" y="35039"/>
                  </a:lnTo>
                  <a:lnTo>
                    <a:pt x="516623" y="30467"/>
                  </a:lnTo>
                  <a:lnTo>
                    <a:pt x="522719" y="28943"/>
                  </a:lnTo>
                  <a:lnTo>
                    <a:pt x="534911" y="28943"/>
                  </a:lnTo>
                  <a:lnTo>
                    <a:pt x="537959" y="33515"/>
                  </a:lnTo>
                  <a:lnTo>
                    <a:pt x="537959" y="41135"/>
                  </a:lnTo>
                  <a:lnTo>
                    <a:pt x="537959" y="47231"/>
                  </a:lnTo>
                  <a:lnTo>
                    <a:pt x="537959" y="56375"/>
                  </a:lnTo>
                  <a:lnTo>
                    <a:pt x="534911" y="62471"/>
                  </a:lnTo>
                  <a:lnTo>
                    <a:pt x="531863" y="65519"/>
                  </a:lnTo>
                  <a:lnTo>
                    <a:pt x="528815" y="67043"/>
                  </a:lnTo>
                  <a:lnTo>
                    <a:pt x="522719" y="67043"/>
                  </a:lnTo>
                  <a:lnTo>
                    <a:pt x="519671" y="65519"/>
                  </a:lnTo>
                  <a:lnTo>
                    <a:pt x="515099" y="60947"/>
                  </a:lnTo>
                  <a:lnTo>
                    <a:pt x="515099" y="54851"/>
                  </a:lnTo>
                  <a:lnTo>
                    <a:pt x="519671" y="50279"/>
                  </a:lnTo>
                  <a:lnTo>
                    <a:pt x="522719" y="50279"/>
                  </a:lnTo>
                  <a:lnTo>
                    <a:pt x="525767" y="48755"/>
                  </a:lnTo>
                  <a:lnTo>
                    <a:pt x="537959" y="47231"/>
                  </a:lnTo>
                  <a:lnTo>
                    <a:pt x="537959" y="41135"/>
                  </a:lnTo>
                  <a:lnTo>
                    <a:pt x="524243" y="42659"/>
                  </a:lnTo>
                  <a:lnTo>
                    <a:pt x="513575" y="44183"/>
                  </a:lnTo>
                  <a:lnTo>
                    <a:pt x="507479" y="50279"/>
                  </a:lnTo>
                  <a:lnTo>
                    <a:pt x="507479" y="63995"/>
                  </a:lnTo>
                  <a:lnTo>
                    <a:pt x="509003" y="67043"/>
                  </a:lnTo>
                  <a:lnTo>
                    <a:pt x="512051" y="70091"/>
                  </a:lnTo>
                  <a:lnTo>
                    <a:pt x="515099" y="71615"/>
                  </a:lnTo>
                  <a:lnTo>
                    <a:pt x="518147" y="73139"/>
                  </a:lnTo>
                  <a:lnTo>
                    <a:pt x="530339" y="73139"/>
                  </a:lnTo>
                  <a:lnTo>
                    <a:pt x="534911" y="70091"/>
                  </a:lnTo>
                  <a:lnTo>
                    <a:pt x="537959" y="63995"/>
                  </a:lnTo>
                  <a:lnTo>
                    <a:pt x="537959" y="71615"/>
                  </a:lnTo>
                  <a:lnTo>
                    <a:pt x="545579" y="71615"/>
                  </a:lnTo>
                  <a:lnTo>
                    <a:pt x="545579" y="28943"/>
                  </a:lnTo>
                  <a:close/>
                </a:path>
                <a:path w="614679" h="1986279">
                  <a:moveTo>
                    <a:pt x="557784" y="1914131"/>
                  </a:moveTo>
                  <a:lnTo>
                    <a:pt x="550164" y="1914131"/>
                  </a:lnTo>
                  <a:lnTo>
                    <a:pt x="536448" y="1950707"/>
                  </a:lnTo>
                  <a:lnTo>
                    <a:pt x="536448" y="1952231"/>
                  </a:lnTo>
                  <a:lnTo>
                    <a:pt x="534924" y="1953755"/>
                  </a:lnTo>
                  <a:lnTo>
                    <a:pt x="534924" y="1950707"/>
                  </a:lnTo>
                  <a:lnTo>
                    <a:pt x="533400" y="1950707"/>
                  </a:lnTo>
                  <a:lnTo>
                    <a:pt x="521208" y="1914131"/>
                  </a:lnTo>
                  <a:lnTo>
                    <a:pt x="512064" y="1914131"/>
                  </a:lnTo>
                  <a:lnTo>
                    <a:pt x="531876" y="1961375"/>
                  </a:lnTo>
                  <a:lnTo>
                    <a:pt x="527304" y="1972043"/>
                  </a:lnTo>
                  <a:lnTo>
                    <a:pt x="525780" y="1976615"/>
                  </a:lnTo>
                  <a:lnTo>
                    <a:pt x="522732" y="1978139"/>
                  </a:lnTo>
                  <a:lnTo>
                    <a:pt x="513588" y="1978139"/>
                  </a:lnTo>
                  <a:lnTo>
                    <a:pt x="513588" y="1984235"/>
                  </a:lnTo>
                  <a:lnTo>
                    <a:pt x="515112" y="1984235"/>
                  </a:lnTo>
                  <a:lnTo>
                    <a:pt x="516636" y="1985759"/>
                  </a:lnTo>
                  <a:lnTo>
                    <a:pt x="525780" y="1985759"/>
                  </a:lnTo>
                  <a:lnTo>
                    <a:pt x="531876" y="1979663"/>
                  </a:lnTo>
                  <a:lnTo>
                    <a:pt x="536448" y="1970519"/>
                  </a:lnTo>
                  <a:lnTo>
                    <a:pt x="557784" y="1914131"/>
                  </a:lnTo>
                  <a:close/>
                </a:path>
                <a:path w="614679" h="1986279">
                  <a:moveTo>
                    <a:pt x="569963" y="0"/>
                  </a:moveTo>
                  <a:lnTo>
                    <a:pt x="560832" y="0"/>
                  </a:lnTo>
                  <a:lnTo>
                    <a:pt x="560832" y="73139"/>
                  </a:lnTo>
                  <a:lnTo>
                    <a:pt x="569963" y="73139"/>
                  </a:lnTo>
                  <a:lnTo>
                    <a:pt x="569963" y="0"/>
                  </a:lnTo>
                  <a:close/>
                </a:path>
                <a:path w="614679" h="1986279">
                  <a:moveTo>
                    <a:pt x="614159" y="54851"/>
                  </a:moveTo>
                  <a:lnTo>
                    <a:pt x="611111" y="51803"/>
                  </a:lnTo>
                  <a:lnTo>
                    <a:pt x="611111" y="50279"/>
                  </a:lnTo>
                  <a:lnTo>
                    <a:pt x="609587" y="48755"/>
                  </a:lnTo>
                  <a:lnTo>
                    <a:pt x="608063" y="48755"/>
                  </a:lnTo>
                  <a:lnTo>
                    <a:pt x="605015" y="45707"/>
                  </a:lnTo>
                  <a:lnTo>
                    <a:pt x="601967" y="45707"/>
                  </a:lnTo>
                  <a:lnTo>
                    <a:pt x="600443" y="44183"/>
                  </a:lnTo>
                  <a:lnTo>
                    <a:pt x="597395" y="44183"/>
                  </a:lnTo>
                  <a:lnTo>
                    <a:pt x="595871" y="42659"/>
                  </a:lnTo>
                  <a:lnTo>
                    <a:pt x="594347" y="42659"/>
                  </a:lnTo>
                  <a:lnTo>
                    <a:pt x="592823" y="41135"/>
                  </a:lnTo>
                  <a:lnTo>
                    <a:pt x="591299" y="41135"/>
                  </a:lnTo>
                  <a:lnTo>
                    <a:pt x="591299" y="39611"/>
                  </a:lnTo>
                  <a:lnTo>
                    <a:pt x="589775" y="38087"/>
                  </a:lnTo>
                  <a:lnTo>
                    <a:pt x="589775" y="33515"/>
                  </a:lnTo>
                  <a:lnTo>
                    <a:pt x="591299" y="33515"/>
                  </a:lnTo>
                  <a:lnTo>
                    <a:pt x="591299" y="31991"/>
                  </a:lnTo>
                  <a:lnTo>
                    <a:pt x="594347" y="28943"/>
                  </a:lnTo>
                  <a:lnTo>
                    <a:pt x="605015" y="28943"/>
                  </a:lnTo>
                  <a:lnTo>
                    <a:pt x="608063" y="30467"/>
                  </a:lnTo>
                  <a:lnTo>
                    <a:pt x="612635" y="31991"/>
                  </a:lnTo>
                  <a:lnTo>
                    <a:pt x="612635" y="24371"/>
                  </a:lnTo>
                  <a:lnTo>
                    <a:pt x="608063" y="22847"/>
                  </a:lnTo>
                  <a:lnTo>
                    <a:pt x="594347" y="22847"/>
                  </a:lnTo>
                  <a:lnTo>
                    <a:pt x="591299" y="24371"/>
                  </a:lnTo>
                  <a:lnTo>
                    <a:pt x="589775" y="24371"/>
                  </a:lnTo>
                  <a:lnTo>
                    <a:pt x="582155" y="31991"/>
                  </a:lnTo>
                  <a:lnTo>
                    <a:pt x="582155" y="41135"/>
                  </a:lnTo>
                  <a:lnTo>
                    <a:pt x="583679" y="42659"/>
                  </a:lnTo>
                  <a:lnTo>
                    <a:pt x="583679" y="44183"/>
                  </a:lnTo>
                  <a:lnTo>
                    <a:pt x="585203" y="45707"/>
                  </a:lnTo>
                  <a:lnTo>
                    <a:pt x="586727" y="45707"/>
                  </a:lnTo>
                  <a:lnTo>
                    <a:pt x="588251" y="47231"/>
                  </a:lnTo>
                  <a:lnTo>
                    <a:pt x="589775" y="47231"/>
                  </a:lnTo>
                  <a:lnTo>
                    <a:pt x="592823" y="50279"/>
                  </a:lnTo>
                  <a:lnTo>
                    <a:pt x="594347" y="50279"/>
                  </a:lnTo>
                  <a:lnTo>
                    <a:pt x="595871" y="51803"/>
                  </a:lnTo>
                  <a:lnTo>
                    <a:pt x="598919" y="51803"/>
                  </a:lnTo>
                  <a:lnTo>
                    <a:pt x="600443" y="53327"/>
                  </a:lnTo>
                  <a:lnTo>
                    <a:pt x="601967" y="53327"/>
                  </a:lnTo>
                  <a:lnTo>
                    <a:pt x="606539" y="57899"/>
                  </a:lnTo>
                  <a:lnTo>
                    <a:pt x="606539" y="63995"/>
                  </a:lnTo>
                  <a:lnTo>
                    <a:pt x="603491" y="67043"/>
                  </a:lnTo>
                  <a:lnTo>
                    <a:pt x="591299" y="67043"/>
                  </a:lnTo>
                  <a:lnTo>
                    <a:pt x="586727" y="65519"/>
                  </a:lnTo>
                  <a:lnTo>
                    <a:pt x="582155" y="62471"/>
                  </a:lnTo>
                  <a:lnTo>
                    <a:pt x="582155" y="70091"/>
                  </a:lnTo>
                  <a:lnTo>
                    <a:pt x="585203" y="71615"/>
                  </a:lnTo>
                  <a:lnTo>
                    <a:pt x="589775" y="73139"/>
                  </a:lnTo>
                  <a:lnTo>
                    <a:pt x="601967" y="73139"/>
                  </a:lnTo>
                  <a:lnTo>
                    <a:pt x="605015" y="71615"/>
                  </a:lnTo>
                  <a:lnTo>
                    <a:pt x="606539" y="71615"/>
                  </a:lnTo>
                  <a:lnTo>
                    <a:pt x="614159" y="63995"/>
                  </a:lnTo>
                  <a:lnTo>
                    <a:pt x="614159" y="548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04" name="object 180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505955" y="5131307"/>
              <a:ext cx="342900" cy="73152"/>
            </a:xfrm>
            <a:prstGeom prst="rect">
              <a:avLst/>
            </a:prstGeom>
          </p:spPr>
        </p:pic>
        <p:sp>
          <p:nvSpPr>
            <p:cNvPr id="1805" name="object 1805"/>
            <p:cNvSpPr/>
            <p:nvPr/>
          </p:nvSpPr>
          <p:spPr>
            <a:xfrm>
              <a:off x="329171" y="1876056"/>
              <a:ext cx="588645" cy="2083435"/>
            </a:xfrm>
            <a:custGeom>
              <a:avLst/>
              <a:gdLst/>
              <a:ahLst/>
              <a:cxnLst/>
              <a:rect l="l" t="t" r="r" b="b"/>
              <a:pathLst>
                <a:path w="588644" h="2083435">
                  <a:moveTo>
                    <a:pt x="41148" y="1088136"/>
                  </a:moveTo>
                  <a:lnTo>
                    <a:pt x="39624" y="1086612"/>
                  </a:lnTo>
                  <a:lnTo>
                    <a:pt x="39624" y="1083564"/>
                  </a:lnTo>
                  <a:lnTo>
                    <a:pt x="35052" y="1078992"/>
                  </a:lnTo>
                  <a:lnTo>
                    <a:pt x="32004" y="1077468"/>
                  </a:lnTo>
                  <a:lnTo>
                    <a:pt x="28956" y="1077468"/>
                  </a:lnTo>
                  <a:lnTo>
                    <a:pt x="27432" y="1075944"/>
                  </a:lnTo>
                  <a:lnTo>
                    <a:pt x="15240" y="1075944"/>
                  </a:lnTo>
                  <a:lnTo>
                    <a:pt x="16764" y="1057656"/>
                  </a:lnTo>
                  <a:lnTo>
                    <a:pt x="39624" y="1057656"/>
                  </a:lnTo>
                  <a:lnTo>
                    <a:pt x="39624" y="1051560"/>
                  </a:lnTo>
                  <a:lnTo>
                    <a:pt x="10668" y="1051560"/>
                  </a:lnTo>
                  <a:lnTo>
                    <a:pt x="7620" y="1082040"/>
                  </a:lnTo>
                  <a:lnTo>
                    <a:pt x="24384" y="1082040"/>
                  </a:lnTo>
                  <a:lnTo>
                    <a:pt x="30480" y="1085088"/>
                  </a:lnTo>
                  <a:lnTo>
                    <a:pt x="33528" y="1088136"/>
                  </a:lnTo>
                  <a:lnTo>
                    <a:pt x="35052" y="1091184"/>
                  </a:lnTo>
                  <a:lnTo>
                    <a:pt x="35052" y="1097280"/>
                  </a:lnTo>
                  <a:lnTo>
                    <a:pt x="33528" y="1098804"/>
                  </a:lnTo>
                  <a:lnTo>
                    <a:pt x="33528" y="1101852"/>
                  </a:lnTo>
                  <a:lnTo>
                    <a:pt x="30480" y="1104900"/>
                  </a:lnTo>
                  <a:lnTo>
                    <a:pt x="28956" y="1104900"/>
                  </a:lnTo>
                  <a:lnTo>
                    <a:pt x="27432" y="1106424"/>
                  </a:lnTo>
                  <a:lnTo>
                    <a:pt x="25908" y="1106424"/>
                  </a:lnTo>
                  <a:lnTo>
                    <a:pt x="24384" y="1107948"/>
                  </a:lnTo>
                  <a:lnTo>
                    <a:pt x="15240" y="1107948"/>
                  </a:lnTo>
                  <a:lnTo>
                    <a:pt x="10668" y="1106424"/>
                  </a:lnTo>
                  <a:lnTo>
                    <a:pt x="7620" y="1103376"/>
                  </a:lnTo>
                  <a:lnTo>
                    <a:pt x="7620" y="1110996"/>
                  </a:lnTo>
                  <a:lnTo>
                    <a:pt x="9144" y="1114044"/>
                  </a:lnTo>
                  <a:lnTo>
                    <a:pt x="25908" y="1114044"/>
                  </a:lnTo>
                  <a:lnTo>
                    <a:pt x="28956" y="1112520"/>
                  </a:lnTo>
                  <a:lnTo>
                    <a:pt x="32004" y="1112520"/>
                  </a:lnTo>
                  <a:lnTo>
                    <a:pt x="33528" y="1110996"/>
                  </a:lnTo>
                  <a:lnTo>
                    <a:pt x="35052" y="1107948"/>
                  </a:lnTo>
                  <a:lnTo>
                    <a:pt x="38100" y="1106424"/>
                  </a:lnTo>
                  <a:lnTo>
                    <a:pt x="39624" y="1104900"/>
                  </a:lnTo>
                  <a:lnTo>
                    <a:pt x="39624" y="1101852"/>
                  </a:lnTo>
                  <a:lnTo>
                    <a:pt x="41148" y="1100328"/>
                  </a:lnTo>
                  <a:lnTo>
                    <a:pt x="41148" y="1088136"/>
                  </a:lnTo>
                  <a:close/>
                </a:path>
                <a:path w="588644" h="2083435">
                  <a:moveTo>
                    <a:pt x="41148" y="445008"/>
                  </a:moveTo>
                  <a:lnTo>
                    <a:pt x="39624" y="443484"/>
                  </a:lnTo>
                  <a:lnTo>
                    <a:pt x="39624" y="441960"/>
                  </a:lnTo>
                  <a:lnTo>
                    <a:pt x="35052" y="437388"/>
                  </a:lnTo>
                  <a:lnTo>
                    <a:pt x="33528" y="437388"/>
                  </a:lnTo>
                  <a:lnTo>
                    <a:pt x="32004" y="435864"/>
                  </a:lnTo>
                  <a:lnTo>
                    <a:pt x="30480" y="435864"/>
                  </a:lnTo>
                  <a:lnTo>
                    <a:pt x="28956" y="434340"/>
                  </a:lnTo>
                  <a:lnTo>
                    <a:pt x="25908" y="434340"/>
                  </a:lnTo>
                  <a:lnTo>
                    <a:pt x="32004" y="433324"/>
                  </a:lnTo>
                  <a:lnTo>
                    <a:pt x="35052" y="432816"/>
                  </a:lnTo>
                  <a:lnTo>
                    <a:pt x="38100" y="426720"/>
                  </a:lnTo>
                  <a:lnTo>
                    <a:pt x="38100" y="413004"/>
                  </a:lnTo>
                  <a:lnTo>
                    <a:pt x="30480" y="405384"/>
                  </a:lnTo>
                  <a:lnTo>
                    <a:pt x="28956" y="405384"/>
                  </a:lnTo>
                  <a:lnTo>
                    <a:pt x="25908" y="403860"/>
                  </a:lnTo>
                  <a:lnTo>
                    <a:pt x="16764" y="403860"/>
                  </a:lnTo>
                  <a:lnTo>
                    <a:pt x="7620" y="406908"/>
                  </a:lnTo>
                  <a:lnTo>
                    <a:pt x="7620" y="414528"/>
                  </a:lnTo>
                  <a:lnTo>
                    <a:pt x="10668" y="411480"/>
                  </a:lnTo>
                  <a:lnTo>
                    <a:pt x="15240" y="409956"/>
                  </a:lnTo>
                  <a:lnTo>
                    <a:pt x="27432" y="409956"/>
                  </a:lnTo>
                  <a:lnTo>
                    <a:pt x="32004" y="413004"/>
                  </a:lnTo>
                  <a:lnTo>
                    <a:pt x="32004" y="428244"/>
                  </a:lnTo>
                  <a:lnTo>
                    <a:pt x="25908" y="431292"/>
                  </a:lnTo>
                  <a:lnTo>
                    <a:pt x="10668" y="431292"/>
                  </a:lnTo>
                  <a:lnTo>
                    <a:pt x="10668" y="437388"/>
                  </a:lnTo>
                  <a:lnTo>
                    <a:pt x="25908" y="437388"/>
                  </a:lnTo>
                  <a:lnTo>
                    <a:pt x="27432" y="437388"/>
                  </a:lnTo>
                  <a:lnTo>
                    <a:pt x="33528" y="441960"/>
                  </a:lnTo>
                  <a:lnTo>
                    <a:pt x="33528" y="455676"/>
                  </a:lnTo>
                  <a:lnTo>
                    <a:pt x="32004" y="457200"/>
                  </a:lnTo>
                  <a:lnTo>
                    <a:pt x="30480" y="457200"/>
                  </a:lnTo>
                  <a:lnTo>
                    <a:pt x="30480" y="458724"/>
                  </a:lnTo>
                  <a:lnTo>
                    <a:pt x="28956" y="460248"/>
                  </a:lnTo>
                  <a:lnTo>
                    <a:pt x="27432" y="460248"/>
                  </a:lnTo>
                  <a:lnTo>
                    <a:pt x="25908" y="461772"/>
                  </a:lnTo>
                  <a:lnTo>
                    <a:pt x="13716" y="461772"/>
                  </a:lnTo>
                  <a:lnTo>
                    <a:pt x="9144" y="460248"/>
                  </a:lnTo>
                  <a:lnTo>
                    <a:pt x="4572" y="457200"/>
                  </a:lnTo>
                  <a:lnTo>
                    <a:pt x="4572" y="464820"/>
                  </a:lnTo>
                  <a:lnTo>
                    <a:pt x="13716" y="467868"/>
                  </a:lnTo>
                  <a:lnTo>
                    <a:pt x="25908" y="467868"/>
                  </a:lnTo>
                  <a:lnTo>
                    <a:pt x="27432" y="466344"/>
                  </a:lnTo>
                  <a:lnTo>
                    <a:pt x="30480" y="466344"/>
                  </a:lnTo>
                  <a:lnTo>
                    <a:pt x="33528" y="464820"/>
                  </a:lnTo>
                  <a:lnTo>
                    <a:pt x="36576" y="461772"/>
                  </a:lnTo>
                  <a:lnTo>
                    <a:pt x="38100" y="458724"/>
                  </a:lnTo>
                  <a:lnTo>
                    <a:pt x="39624" y="457200"/>
                  </a:lnTo>
                  <a:lnTo>
                    <a:pt x="41148" y="454152"/>
                  </a:lnTo>
                  <a:lnTo>
                    <a:pt x="41148" y="445008"/>
                  </a:lnTo>
                  <a:close/>
                </a:path>
                <a:path w="588644" h="2083435">
                  <a:moveTo>
                    <a:pt x="42672" y="137147"/>
                  </a:moveTo>
                  <a:lnTo>
                    <a:pt x="12192" y="137147"/>
                  </a:lnTo>
                  <a:lnTo>
                    <a:pt x="12192" y="132575"/>
                  </a:lnTo>
                  <a:lnTo>
                    <a:pt x="13716" y="132575"/>
                  </a:lnTo>
                  <a:lnTo>
                    <a:pt x="13716" y="131051"/>
                  </a:lnTo>
                  <a:lnTo>
                    <a:pt x="21336" y="123431"/>
                  </a:lnTo>
                  <a:lnTo>
                    <a:pt x="27432" y="120383"/>
                  </a:lnTo>
                  <a:lnTo>
                    <a:pt x="33528" y="114287"/>
                  </a:lnTo>
                  <a:lnTo>
                    <a:pt x="36576" y="111239"/>
                  </a:lnTo>
                  <a:lnTo>
                    <a:pt x="36576" y="109715"/>
                  </a:lnTo>
                  <a:lnTo>
                    <a:pt x="39624" y="106667"/>
                  </a:lnTo>
                  <a:lnTo>
                    <a:pt x="39624" y="102095"/>
                  </a:lnTo>
                  <a:lnTo>
                    <a:pt x="41148" y="100571"/>
                  </a:lnTo>
                  <a:lnTo>
                    <a:pt x="41148" y="94475"/>
                  </a:lnTo>
                  <a:lnTo>
                    <a:pt x="39624" y="92951"/>
                  </a:lnTo>
                  <a:lnTo>
                    <a:pt x="39624" y="89903"/>
                  </a:lnTo>
                  <a:lnTo>
                    <a:pt x="32004" y="82283"/>
                  </a:lnTo>
                  <a:lnTo>
                    <a:pt x="30480" y="82283"/>
                  </a:lnTo>
                  <a:lnTo>
                    <a:pt x="27432" y="80759"/>
                  </a:lnTo>
                  <a:lnTo>
                    <a:pt x="19812" y="80759"/>
                  </a:lnTo>
                  <a:lnTo>
                    <a:pt x="16764" y="82283"/>
                  </a:lnTo>
                  <a:lnTo>
                    <a:pt x="13716" y="82283"/>
                  </a:lnTo>
                  <a:lnTo>
                    <a:pt x="10668" y="83807"/>
                  </a:lnTo>
                  <a:lnTo>
                    <a:pt x="7620" y="86855"/>
                  </a:lnTo>
                  <a:lnTo>
                    <a:pt x="7620" y="92951"/>
                  </a:lnTo>
                  <a:lnTo>
                    <a:pt x="9144" y="92951"/>
                  </a:lnTo>
                  <a:lnTo>
                    <a:pt x="10668" y="91427"/>
                  </a:lnTo>
                  <a:lnTo>
                    <a:pt x="12192" y="91427"/>
                  </a:lnTo>
                  <a:lnTo>
                    <a:pt x="12192" y="89903"/>
                  </a:lnTo>
                  <a:lnTo>
                    <a:pt x="13716" y="89903"/>
                  </a:lnTo>
                  <a:lnTo>
                    <a:pt x="15240" y="88379"/>
                  </a:lnTo>
                  <a:lnTo>
                    <a:pt x="18288" y="88379"/>
                  </a:lnTo>
                  <a:lnTo>
                    <a:pt x="19812" y="86855"/>
                  </a:lnTo>
                  <a:lnTo>
                    <a:pt x="24384" y="86855"/>
                  </a:lnTo>
                  <a:lnTo>
                    <a:pt x="25908" y="88379"/>
                  </a:lnTo>
                  <a:lnTo>
                    <a:pt x="28956" y="88379"/>
                  </a:lnTo>
                  <a:lnTo>
                    <a:pt x="30480" y="89903"/>
                  </a:lnTo>
                  <a:lnTo>
                    <a:pt x="30480" y="91427"/>
                  </a:lnTo>
                  <a:lnTo>
                    <a:pt x="32004" y="91427"/>
                  </a:lnTo>
                  <a:lnTo>
                    <a:pt x="32004" y="92951"/>
                  </a:lnTo>
                  <a:lnTo>
                    <a:pt x="33528" y="94475"/>
                  </a:lnTo>
                  <a:lnTo>
                    <a:pt x="33528" y="102095"/>
                  </a:lnTo>
                  <a:lnTo>
                    <a:pt x="32004" y="103619"/>
                  </a:lnTo>
                  <a:lnTo>
                    <a:pt x="32004" y="106667"/>
                  </a:lnTo>
                  <a:lnTo>
                    <a:pt x="30480" y="108191"/>
                  </a:lnTo>
                  <a:lnTo>
                    <a:pt x="30480" y="109715"/>
                  </a:lnTo>
                  <a:lnTo>
                    <a:pt x="24384" y="115811"/>
                  </a:lnTo>
                  <a:lnTo>
                    <a:pt x="15240" y="120383"/>
                  </a:lnTo>
                  <a:lnTo>
                    <a:pt x="13716" y="123431"/>
                  </a:lnTo>
                  <a:lnTo>
                    <a:pt x="10668" y="124955"/>
                  </a:lnTo>
                  <a:lnTo>
                    <a:pt x="7620" y="128003"/>
                  </a:lnTo>
                  <a:lnTo>
                    <a:pt x="7620" y="129527"/>
                  </a:lnTo>
                  <a:lnTo>
                    <a:pt x="6096" y="132575"/>
                  </a:lnTo>
                  <a:lnTo>
                    <a:pt x="6096" y="134099"/>
                  </a:lnTo>
                  <a:lnTo>
                    <a:pt x="4572" y="135623"/>
                  </a:lnTo>
                  <a:lnTo>
                    <a:pt x="4572" y="144767"/>
                  </a:lnTo>
                  <a:lnTo>
                    <a:pt x="12192" y="144767"/>
                  </a:lnTo>
                  <a:lnTo>
                    <a:pt x="42672" y="144767"/>
                  </a:lnTo>
                  <a:lnTo>
                    <a:pt x="42672" y="137147"/>
                  </a:lnTo>
                  <a:close/>
                </a:path>
                <a:path w="588644" h="2083435">
                  <a:moveTo>
                    <a:pt x="44196" y="2061959"/>
                  </a:moveTo>
                  <a:lnTo>
                    <a:pt x="42672" y="2060435"/>
                  </a:lnTo>
                  <a:lnTo>
                    <a:pt x="42672" y="2058911"/>
                  </a:lnTo>
                  <a:lnTo>
                    <a:pt x="41148" y="2057387"/>
                  </a:lnTo>
                  <a:lnTo>
                    <a:pt x="41148" y="2055863"/>
                  </a:lnTo>
                  <a:lnTo>
                    <a:pt x="38100" y="2052815"/>
                  </a:lnTo>
                  <a:lnTo>
                    <a:pt x="38100" y="2051291"/>
                  </a:lnTo>
                  <a:lnTo>
                    <a:pt x="36576" y="2049767"/>
                  </a:lnTo>
                  <a:lnTo>
                    <a:pt x="36576" y="2060435"/>
                  </a:lnTo>
                  <a:lnTo>
                    <a:pt x="36576" y="2068055"/>
                  </a:lnTo>
                  <a:lnTo>
                    <a:pt x="35052" y="2069579"/>
                  </a:lnTo>
                  <a:lnTo>
                    <a:pt x="35052" y="2071103"/>
                  </a:lnTo>
                  <a:lnTo>
                    <a:pt x="33528" y="2072627"/>
                  </a:lnTo>
                  <a:lnTo>
                    <a:pt x="33528" y="2074151"/>
                  </a:lnTo>
                  <a:lnTo>
                    <a:pt x="32004" y="2074151"/>
                  </a:lnTo>
                  <a:lnTo>
                    <a:pt x="30480" y="2075675"/>
                  </a:lnTo>
                  <a:lnTo>
                    <a:pt x="28956" y="2075675"/>
                  </a:lnTo>
                  <a:lnTo>
                    <a:pt x="27432" y="2077199"/>
                  </a:lnTo>
                  <a:lnTo>
                    <a:pt x="19812" y="2077199"/>
                  </a:lnTo>
                  <a:lnTo>
                    <a:pt x="18288" y="2075675"/>
                  </a:lnTo>
                  <a:lnTo>
                    <a:pt x="16764" y="2075675"/>
                  </a:lnTo>
                  <a:lnTo>
                    <a:pt x="12192" y="2071103"/>
                  </a:lnTo>
                  <a:lnTo>
                    <a:pt x="12192" y="2058911"/>
                  </a:lnTo>
                  <a:lnTo>
                    <a:pt x="13716" y="2057387"/>
                  </a:lnTo>
                  <a:lnTo>
                    <a:pt x="13716" y="2055863"/>
                  </a:lnTo>
                  <a:lnTo>
                    <a:pt x="15240" y="2055863"/>
                  </a:lnTo>
                  <a:lnTo>
                    <a:pt x="16764" y="2054339"/>
                  </a:lnTo>
                  <a:lnTo>
                    <a:pt x="16764" y="2052815"/>
                  </a:lnTo>
                  <a:lnTo>
                    <a:pt x="19812" y="2052815"/>
                  </a:lnTo>
                  <a:lnTo>
                    <a:pt x="22860" y="2051291"/>
                  </a:lnTo>
                  <a:lnTo>
                    <a:pt x="25908" y="2051291"/>
                  </a:lnTo>
                  <a:lnTo>
                    <a:pt x="27432" y="2052815"/>
                  </a:lnTo>
                  <a:lnTo>
                    <a:pt x="30480" y="2052815"/>
                  </a:lnTo>
                  <a:lnTo>
                    <a:pt x="32004" y="2054339"/>
                  </a:lnTo>
                  <a:lnTo>
                    <a:pt x="33528" y="2055863"/>
                  </a:lnTo>
                  <a:lnTo>
                    <a:pt x="33528" y="2057387"/>
                  </a:lnTo>
                  <a:lnTo>
                    <a:pt x="35052" y="2057387"/>
                  </a:lnTo>
                  <a:lnTo>
                    <a:pt x="35052" y="2058911"/>
                  </a:lnTo>
                  <a:lnTo>
                    <a:pt x="36576" y="2060435"/>
                  </a:lnTo>
                  <a:lnTo>
                    <a:pt x="36576" y="2049767"/>
                  </a:lnTo>
                  <a:lnTo>
                    <a:pt x="35052" y="2049767"/>
                  </a:lnTo>
                  <a:lnTo>
                    <a:pt x="32004" y="2048243"/>
                  </a:lnTo>
                  <a:lnTo>
                    <a:pt x="33528" y="2047481"/>
                  </a:lnTo>
                  <a:lnTo>
                    <a:pt x="35052" y="2046719"/>
                  </a:lnTo>
                  <a:lnTo>
                    <a:pt x="41148" y="2040623"/>
                  </a:lnTo>
                  <a:lnTo>
                    <a:pt x="41148" y="2031479"/>
                  </a:lnTo>
                  <a:lnTo>
                    <a:pt x="39624" y="2028431"/>
                  </a:lnTo>
                  <a:lnTo>
                    <a:pt x="39624" y="2026907"/>
                  </a:lnTo>
                  <a:lnTo>
                    <a:pt x="33528" y="2020811"/>
                  </a:lnTo>
                  <a:lnTo>
                    <a:pt x="33528" y="2029955"/>
                  </a:lnTo>
                  <a:lnTo>
                    <a:pt x="33528" y="2040623"/>
                  </a:lnTo>
                  <a:lnTo>
                    <a:pt x="28956" y="2045195"/>
                  </a:lnTo>
                  <a:lnTo>
                    <a:pt x="25908" y="2045195"/>
                  </a:lnTo>
                  <a:lnTo>
                    <a:pt x="25908" y="2046719"/>
                  </a:lnTo>
                  <a:lnTo>
                    <a:pt x="22860" y="2046719"/>
                  </a:lnTo>
                  <a:lnTo>
                    <a:pt x="21336" y="2045195"/>
                  </a:lnTo>
                  <a:lnTo>
                    <a:pt x="18288" y="2045195"/>
                  </a:lnTo>
                  <a:lnTo>
                    <a:pt x="18288" y="2043671"/>
                  </a:lnTo>
                  <a:lnTo>
                    <a:pt x="16764" y="2043671"/>
                  </a:lnTo>
                  <a:lnTo>
                    <a:pt x="15240" y="2042147"/>
                  </a:lnTo>
                  <a:lnTo>
                    <a:pt x="15240" y="2040623"/>
                  </a:lnTo>
                  <a:lnTo>
                    <a:pt x="13716" y="2039099"/>
                  </a:lnTo>
                  <a:lnTo>
                    <a:pt x="13716" y="2031479"/>
                  </a:lnTo>
                  <a:lnTo>
                    <a:pt x="16764" y="2028431"/>
                  </a:lnTo>
                  <a:lnTo>
                    <a:pt x="16764" y="2026907"/>
                  </a:lnTo>
                  <a:lnTo>
                    <a:pt x="18288" y="2026907"/>
                  </a:lnTo>
                  <a:lnTo>
                    <a:pt x="19812" y="2025383"/>
                  </a:lnTo>
                  <a:lnTo>
                    <a:pt x="27432" y="2025383"/>
                  </a:lnTo>
                  <a:lnTo>
                    <a:pt x="28956" y="2026907"/>
                  </a:lnTo>
                  <a:lnTo>
                    <a:pt x="30480" y="2026907"/>
                  </a:lnTo>
                  <a:lnTo>
                    <a:pt x="30480" y="2028431"/>
                  </a:lnTo>
                  <a:lnTo>
                    <a:pt x="32004" y="2028431"/>
                  </a:lnTo>
                  <a:lnTo>
                    <a:pt x="33528" y="2029955"/>
                  </a:lnTo>
                  <a:lnTo>
                    <a:pt x="33528" y="2020811"/>
                  </a:lnTo>
                  <a:lnTo>
                    <a:pt x="30480" y="2020811"/>
                  </a:lnTo>
                  <a:lnTo>
                    <a:pt x="28956" y="2019287"/>
                  </a:lnTo>
                  <a:lnTo>
                    <a:pt x="19812" y="2019287"/>
                  </a:lnTo>
                  <a:lnTo>
                    <a:pt x="16764" y="2020811"/>
                  </a:lnTo>
                  <a:lnTo>
                    <a:pt x="15240" y="2020811"/>
                  </a:lnTo>
                  <a:lnTo>
                    <a:pt x="12192" y="2023859"/>
                  </a:lnTo>
                  <a:lnTo>
                    <a:pt x="9144" y="2025383"/>
                  </a:lnTo>
                  <a:lnTo>
                    <a:pt x="9144" y="2026907"/>
                  </a:lnTo>
                  <a:lnTo>
                    <a:pt x="7620" y="2028431"/>
                  </a:lnTo>
                  <a:lnTo>
                    <a:pt x="7620" y="2031479"/>
                  </a:lnTo>
                  <a:lnTo>
                    <a:pt x="6096" y="2033003"/>
                  </a:lnTo>
                  <a:lnTo>
                    <a:pt x="6096" y="2037575"/>
                  </a:lnTo>
                  <a:lnTo>
                    <a:pt x="7620" y="2040623"/>
                  </a:lnTo>
                  <a:lnTo>
                    <a:pt x="9144" y="2042147"/>
                  </a:lnTo>
                  <a:lnTo>
                    <a:pt x="10668" y="2045195"/>
                  </a:lnTo>
                  <a:lnTo>
                    <a:pt x="12192" y="2046719"/>
                  </a:lnTo>
                  <a:lnTo>
                    <a:pt x="13716" y="2047481"/>
                  </a:lnTo>
                  <a:lnTo>
                    <a:pt x="15240" y="2048243"/>
                  </a:lnTo>
                  <a:lnTo>
                    <a:pt x="13716" y="2049767"/>
                  </a:lnTo>
                  <a:lnTo>
                    <a:pt x="12192" y="2049767"/>
                  </a:lnTo>
                  <a:lnTo>
                    <a:pt x="6096" y="2055863"/>
                  </a:lnTo>
                  <a:lnTo>
                    <a:pt x="6096" y="2057387"/>
                  </a:lnTo>
                  <a:lnTo>
                    <a:pt x="4572" y="2058911"/>
                  </a:lnTo>
                  <a:lnTo>
                    <a:pt x="4572" y="2061959"/>
                  </a:lnTo>
                  <a:lnTo>
                    <a:pt x="3048" y="2063483"/>
                  </a:lnTo>
                  <a:lnTo>
                    <a:pt x="3048" y="2068055"/>
                  </a:lnTo>
                  <a:lnTo>
                    <a:pt x="4572" y="2069579"/>
                  </a:lnTo>
                  <a:lnTo>
                    <a:pt x="4572" y="2072627"/>
                  </a:lnTo>
                  <a:lnTo>
                    <a:pt x="6096" y="2074151"/>
                  </a:lnTo>
                  <a:lnTo>
                    <a:pt x="7620" y="2077199"/>
                  </a:lnTo>
                  <a:lnTo>
                    <a:pt x="10668" y="2080247"/>
                  </a:lnTo>
                  <a:lnTo>
                    <a:pt x="12192" y="2080247"/>
                  </a:lnTo>
                  <a:lnTo>
                    <a:pt x="13716" y="2080247"/>
                  </a:lnTo>
                  <a:lnTo>
                    <a:pt x="15240" y="2081771"/>
                  </a:lnTo>
                  <a:lnTo>
                    <a:pt x="18288" y="2083295"/>
                  </a:lnTo>
                  <a:lnTo>
                    <a:pt x="28956" y="2083295"/>
                  </a:lnTo>
                  <a:lnTo>
                    <a:pt x="35052" y="2080247"/>
                  </a:lnTo>
                  <a:lnTo>
                    <a:pt x="36576" y="2080247"/>
                  </a:lnTo>
                  <a:lnTo>
                    <a:pt x="39624" y="2077199"/>
                  </a:lnTo>
                  <a:lnTo>
                    <a:pt x="41148" y="2074151"/>
                  </a:lnTo>
                  <a:lnTo>
                    <a:pt x="42672" y="2072627"/>
                  </a:lnTo>
                  <a:lnTo>
                    <a:pt x="44196" y="2069579"/>
                  </a:lnTo>
                  <a:lnTo>
                    <a:pt x="44196" y="2061959"/>
                  </a:lnTo>
                  <a:close/>
                </a:path>
                <a:path w="588644" h="2083435">
                  <a:moveTo>
                    <a:pt x="44196" y="1411211"/>
                  </a:moveTo>
                  <a:lnTo>
                    <a:pt x="42672" y="1408163"/>
                  </a:lnTo>
                  <a:lnTo>
                    <a:pt x="42672" y="1406639"/>
                  </a:lnTo>
                  <a:lnTo>
                    <a:pt x="41148" y="1405115"/>
                  </a:lnTo>
                  <a:lnTo>
                    <a:pt x="39624" y="1402067"/>
                  </a:lnTo>
                  <a:lnTo>
                    <a:pt x="38100" y="1400543"/>
                  </a:lnTo>
                  <a:lnTo>
                    <a:pt x="36576" y="1399781"/>
                  </a:lnTo>
                  <a:lnTo>
                    <a:pt x="36576" y="1411211"/>
                  </a:lnTo>
                  <a:lnTo>
                    <a:pt x="36576" y="1423403"/>
                  </a:lnTo>
                  <a:lnTo>
                    <a:pt x="35052" y="1424927"/>
                  </a:lnTo>
                  <a:lnTo>
                    <a:pt x="35052" y="1426451"/>
                  </a:lnTo>
                  <a:lnTo>
                    <a:pt x="33528" y="1427975"/>
                  </a:lnTo>
                  <a:lnTo>
                    <a:pt x="32004" y="1427975"/>
                  </a:lnTo>
                  <a:lnTo>
                    <a:pt x="28956" y="1431023"/>
                  </a:lnTo>
                  <a:lnTo>
                    <a:pt x="21336" y="1431023"/>
                  </a:lnTo>
                  <a:lnTo>
                    <a:pt x="19812" y="1429499"/>
                  </a:lnTo>
                  <a:lnTo>
                    <a:pt x="18288" y="1429499"/>
                  </a:lnTo>
                  <a:lnTo>
                    <a:pt x="15240" y="1426451"/>
                  </a:lnTo>
                  <a:lnTo>
                    <a:pt x="15240" y="1424927"/>
                  </a:lnTo>
                  <a:lnTo>
                    <a:pt x="13716" y="1423403"/>
                  </a:lnTo>
                  <a:lnTo>
                    <a:pt x="13716" y="1421879"/>
                  </a:lnTo>
                  <a:lnTo>
                    <a:pt x="12192" y="1420355"/>
                  </a:lnTo>
                  <a:lnTo>
                    <a:pt x="12192" y="1412735"/>
                  </a:lnTo>
                  <a:lnTo>
                    <a:pt x="13716" y="1411211"/>
                  </a:lnTo>
                  <a:lnTo>
                    <a:pt x="13716" y="1409687"/>
                  </a:lnTo>
                  <a:lnTo>
                    <a:pt x="15240" y="1408163"/>
                  </a:lnTo>
                  <a:lnTo>
                    <a:pt x="15240" y="1406639"/>
                  </a:lnTo>
                  <a:lnTo>
                    <a:pt x="16764" y="1406639"/>
                  </a:lnTo>
                  <a:lnTo>
                    <a:pt x="18288" y="1405115"/>
                  </a:lnTo>
                  <a:lnTo>
                    <a:pt x="19812" y="1405115"/>
                  </a:lnTo>
                  <a:lnTo>
                    <a:pt x="21336" y="1403591"/>
                  </a:lnTo>
                  <a:lnTo>
                    <a:pt x="28956" y="1403591"/>
                  </a:lnTo>
                  <a:lnTo>
                    <a:pt x="30480" y="1405115"/>
                  </a:lnTo>
                  <a:lnTo>
                    <a:pt x="32004" y="1405115"/>
                  </a:lnTo>
                  <a:lnTo>
                    <a:pt x="32004" y="1406639"/>
                  </a:lnTo>
                  <a:lnTo>
                    <a:pt x="33528" y="1406639"/>
                  </a:lnTo>
                  <a:lnTo>
                    <a:pt x="35052" y="1408163"/>
                  </a:lnTo>
                  <a:lnTo>
                    <a:pt x="35052" y="1409687"/>
                  </a:lnTo>
                  <a:lnTo>
                    <a:pt x="36576" y="1411211"/>
                  </a:lnTo>
                  <a:lnTo>
                    <a:pt x="36576" y="1399781"/>
                  </a:lnTo>
                  <a:lnTo>
                    <a:pt x="35052" y="1399019"/>
                  </a:lnTo>
                  <a:lnTo>
                    <a:pt x="33528" y="1399019"/>
                  </a:lnTo>
                  <a:lnTo>
                    <a:pt x="32004" y="1397495"/>
                  </a:lnTo>
                  <a:lnTo>
                    <a:pt x="19812" y="1397495"/>
                  </a:lnTo>
                  <a:lnTo>
                    <a:pt x="15240" y="1400543"/>
                  </a:lnTo>
                  <a:lnTo>
                    <a:pt x="12192" y="1405115"/>
                  </a:lnTo>
                  <a:lnTo>
                    <a:pt x="12192" y="1397495"/>
                  </a:lnTo>
                  <a:lnTo>
                    <a:pt x="13716" y="1394447"/>
                  </a:lnTo>
                  <a:lnTo>
                    <a:pt x="13716" y="1391399"/>
                  </a:lnTo>
                  <a:lnTo>
                    <a:pt x="15240" y="1388351"/>
                  </a:lnTo>
                  <a:lnTo>
                    <a:pt x="16764" y="1386827"/>
                  </a:lnTo>
                  <a:lnTo>
                    <a:pt x="18288" y="1383779"/>
                  </a:lnTo>
                  <a:lnTo>
                    <a:pt x="19812" y="1382255"/>
                  </a:lnTo>
                  <a:lnTo>
                    <a:pt x="22860" y="1380731"/>
                  </a:lnTo>
                  <a:lnTo>
                    <a:pt x="24384" y="1379207"/>
                  </a:lnTo>
                  <a:lnTo>
                    <a:pt x="33528" y="1379207"/>
                  </a:lnTo>
                  <a:lnTo>
                    <a:pt x="39624" y="1382255"/>
                  </a:lnTo>
                  <a:lnTo>
                    <a:pt x="39624" y="1374635"/>
                  </a:lnTo>
                  <a:lnTo>
                    <a:pt x="38100" y="1373111"/>
                  </a:lnTo>
                  <a:lnTo>
                    <a:pt x="25908" y="1373111"/>
                  </a:lnTo>
                  <a:lnTo>
                    <a:pt x="13716" y="1379207"/>
                  </a:lnTo>
                  <a:lnTo>
                    <a:pt x="12192" y="1383779"/>
                  </a:lnTo>
                  <a:lnTo>
                    <a:pt x="9144" y="1386827"/>
                  </a:lnTo>
                  <a:lnTo>
                    <a:pt x="7620" y="1389875"/>
                  </a:lnTo>
                  <a:lnTo>
                    <a:pt x="4572" y="1399019"/>
                  </a:lnTo>
                  <a:lnTo>
                    <a:pt x="4572" y="1417307"/>
                  </a:lnTo>
                  <a:lnTo>
                    <a:pt x="6096" y="1420355"/>
                  </a:lnTo>
                  <a:lnTo>
                    <a:pt x="7620" y="1424927"/>
                  </a:lnTo>
                  <a:lnTo>
                    <a:pt x="7620" y="1427975"/>
                  </a:lnTo>
                  <a:lnTo>
                    <a:pt x="10668" y="1429499"/>
                  </a:lnTo>
                  <a:lnTo>
                    <a:pt x="12192" y="1432547"/>
                  </a:lnTo>
                  <a:lnTo>
                    <a:pt x="13716" y="1434071"/>
                  </a:lnTo>
                  <a:lnTo>
                    <a:pt x="16764" y="1435595"/>
                  </a:lnTo>
                  <a:lnTo>
                    <a:pt x="18288" y="1437119"/>
                  </a:lnTo>
                  <a:lnTo>
                    <a:pt x="30480" y="1437119"/>
                  </a:lnTo>
                  <a:lnTo>
                    <a:pt x="32004" y="1435595"/>
                  </a:lnTo>
                  <a:lnTo>
                    <a:pt x="35052" y="1434071"/>
                  </a:lnTo>
                  <a:lnTo>
                    <a:pt x="36576" y="1432547"/>
                  </a:lnTo>
                  <a:lnTo>
                    <a:pt x="41148" y="1427975"/>
                  </a:lnTo>
                  <a:lnTo>
                    <a:pt x="44196" y="1421879"/>
                  </a:lnTo>
                  <a:lnTo>
                    <a:pt x="44196" y="1411211"/>
                  </a:lnTo>
                  <a:close/>
                </a:path>
                <a:path w="588644" h="2083435">
                  <a:moveTo>
                    <a:pt x="44196" y="769620"/>
                  </a:moveTo>
                  <a:lnTo>
                    <a:pt x="36576" y="769620"/>
                  </a:lnTo>
                  <a:lnTo>
                    <a:pt x="36576" y="728472"/>
                  </a:lnTo>
                  <a:lnTo>
                    <a:pt x="28956" y="728472"/>
                  </a:lnTo>
                  <a:lnTo>
                    <a:pt x="28956" y="739140"/>
                  </a:lnTo>
                  <a:lnTo>
                    <a:pt x="28956" y="769620"/>
                  </a:lnTo>
                  <a:lnTo>
                    <a:pt x="9144" y="769620"/>
                  </a:lnTo>
                  <a:lnTo>
                    <a:pt x="10668" y="768096"/>
                  </a:lnTo>
                  <a:lnTo>
                    <a:pt x="10668" y="765048"/>
                  </a:lnTo>
                  <a:lnTo>
                    <a:pt x="13716" y="763524"/>
                  </a:lnTo>
                  <a:lnTo>
                    <a:pt x="15240" y="762000"/>
                  </a:lnTo>
                  <a:lnTo>
                    <a:pt x="16764" y="758952"/>
                  </a:lnTo>
                  <a:lnTo>
                    <a:pt x="18288" y="757428"/>
                  </a:lnTo>
                  <a:lnTo>
                    <a:pt x="22860" y="748284"/>
                  </a:lnTo>
                  <a:lnTo>
                    <a:pt x="25908" y="745236"/>
                  </a:lnTo>
                  <a:lnTo>
                    <a:pt x="28956" y="739140"/>
                  </a:lnTo>
                  <a:lnTo>
                    <a:pt x="28956" y="728472"/>
                  </a:lnTo>
                  <a:lnTo>
                    <a:pt x="25908" y="734568"/>
                  </a:lnTo>
                  <a:lnTo>
                    <a:pt x="24384" y="739140"/>
                  </a:lnTo>
                  <a:lnTo>
                    <a:pt x="21336" y="742188"/>
                  </a:lnTo>
                  <a:lnTo>
                    <a:pt x="19812" y="745236"/>
                  </a:lnTo>
                  <a:lnTo>
                    <a:pt x="16764" y="749808"/>
                  </a:lnTo>
                  <a:lnTo>
                    <a:pt x="13716" y="752856"/>
                  </a:lnTo>
                  <a:lnTo>
                    <a:pt x="12192" y="755904"/>
                  </a:lnTo>
                  <a:lnTo>
                    <a:pt x="9144" y="758952"/>
                  </a:lnTo>
                  <a:lnTo>
                    <a:pt x="6096" y="763524"/>
                  </a:lnTo>
                  <a:lnTo>
                    <a:pt x="0" y="769620"/>
                  </a:lnTo>
                  <a:lnTo>
                    <a:pt x="0" y="775716"/>
                  </a:lnTo>
                  <a:lnTo>
                    <a:pt x="9144" y="775716"/>
                  </a:lnTo>
                  <a:lnTo>
                    <a:pt x="28956" y="775716"/>
                  </a:lnTo>
                  <a:lnTo>
                    <a:pt x="28956" y="789432"/>
                  </a:lnTo>
                  <a:lnTo>
                    <a:pt x="36576" y="789432"/>
                  </a:lnTo>
                  <a:lnTo>
                    <a:pt x="36576" y="775716"/>
                  </a:lnTo>
                  <a:lnTo>
                    <a:pt x="44196" y="775716"/>
                  </a:lnTo>
                  <a:lnTo>
                    <a:pt x="44196" y="769620"/>
                  </a:lnTo>
                  <a:close/>
                </a:path>
                <a:path w="588644" h="2083435">
                  <a:moveTo>
                    <a:pt x="44208" y="1697736"/>
                  </a:moveTo>
                  <a:lnTo>
                    <a:pt x="4584" y="1697736"/>
                  </a:lnTo>
                  <a:lnTo>
                    <a:pt x="4584" y="1703832"/>
                  </a:lnTo>
                  <a:lnTo>
                    <a:pt x="35064" y="1703832"/>
                  </a:lnTo>
                  <a:lnTo>
                    <a:pt x="35064" y="1705356"/>
                  </a:lnTo>
                  <a:lnTo>
                    <a:pt x="32016" y="1708404"/>
                  </a:lnTo>
                  <a:lnTo>
                    <a:pt x="30492" y="1711452"/>
                  </a:lnTo>
                  <a:lnTo>
                    <a:pt x="30492" y="1712976"/>
                  </a:lnTo>
                  <a:lnTo>
                    <a:pt x="25920" y="1722120"/>
                  </a:lnTo>
                  <a:lnTo>
                    <a:pt x="24396" y="1726692"/>
                  </a:lnTo>
                  <a:lnTo>
                    <a:pt x="21348" y="1732788"/>
                  </a:lnTo>
                  <a:lnTo>
                    <a:pt x="19824" y="1737360"/>
                  </a:lnTo>
                  <a:lnTo>
                    <a:pt x="16776" y="1743456"/>
                  </a:lnTo>
                  <a:lnTo>
                    <a:pt x="15252" y="1748028"/>
                  </a:lnTo>
                  <a:lnTo>
                    <a:pt x="15252" y="1751076"/>
                  </a:lnTo>
                  <a:lnTo>
                    <a:pt x="13728" y="1755648"/>
                  </a:lnTo>
                  <a:lnTo>
                    <a:pt x="13728" y="1758696"/>
                  </a:lnTo>
                  <a:lnTo>
                    <a:pt x="21348" y="1758696"/>
                  </a:lnTo>
                  <a:lnTo>
                    <a:pt x="21348" y="1755648"/>
                  </a:lnTo>
                  <a:lnTo>
                    <a:pt x="22872" y="1751076"/>
                  </a:lnTo>
                  <a:lnTo>
                    <a:pt x="22872" y="1748028"/>
                  </a:lnTo>
                  <a:lnTo>
                    <a:pt x="24396" y="1743456"/>
                  </a:lnTo>
                  <a:lnTo>
                    <a:pt x="25920" y="1740408"/>
                  </a:lnTo>
                  <a:lnTo>
                    <a:pt x="27444" y="1735836"/>
                  </a:lnTo>
                  <a:lnTo>
                    <a:pt x="28968" y="1732788"/>
                  </a:lnTo>
                  <a:lnTo>
                    <a:pt x="28968" y="1729740"/>
                  </a:lnTo>
                  <a:lnTo>
                    <a:pt x="32016" y="1725168"/>
                  </a:lnTo>
                  <a:lnTo>
                    <a:pt x="36588" y="1716024"/>
                  </a:lnTo>
                  <a:lnTo>
                    <a:pt x="36588" y="1712976"/>
                  </a:lnTo>
                  <a:lnTo>
                    <a:pt x="39636" y="1706880"/>
                  </a:lnTo>
                  <a:lnTo>
                    <a:pt x="42684" y="1703832"/>
                  </a:lnTo>
                  <a:lnTo>
                    <a:pt x="44208" y="1700784"/>
                  </a:lnTo>
                  <a:lnTo>
                    <a:pt x="44208" y="1697736"/>
                  </a:lnTo>
                  <a:close/>
                </a:path>
                <a:path w="588644" h="2083435">
                  <a:moveTo>
                    <a:pt x="588264" y="19812"/>
                  </a:moveTo>
                  <a:lnTo>
                    <a:pt x="586740" y="16764"/>
                  </a:lnTo>
                  <a:lnTo>
                    <a:pt x="586740" y="13716"/>
                  </a:lnTo>
                  <a:lnTo>
                    <a:pt x="582168" y="4572"/>
                  </a:lnTo>
                  <a:lnTo>
                    <a:pt x="580644" y="3810"/>
                  </a:lnTo>
                  <a:lnTo>
                    <a:pt x="580644" y="15240"/>
                  </a:lnTo>
                  <a:lnTo>
                    <a:pt x="580644" y="27432"/>
                  </a:lnTo>
                  <a:lnTo>
                    <a:pt x="576072" y="32004"/>
                  </a:lnTo>
                  <a:lnTo>
                    <a:pt x="574548" y="32004"/>
                  </a:lnTo>
                  <a:lnTo>
                    <a:pt x="573024" y="33528"/>
                  </a:lnTo>
                  <a:lnTo>
                    <a:pt x="563880" y="33528"/>
                  </a:lnTo>
                  <a:lnTo>
                    <a:pt x="562356" y="32004"/>
                  </a:lnTo>
                  <a:lnTo>
                    <a:pt x="560832" y="32004"/>
                  </a:lnTo>
                  <a:lnTo>
                    <a:pt x="559308" y="30480"/>
                  </a:lnTo>
                  <a:lnTo>
                    <a:pt x="559308" y="28956"/>
                  </a:lnTo>
                  <a:lnTo>
                    <a:pt x="557784" y="27432"/>
                  </a:lnTo>
                  <a:lnTo>
                    <a:pt x="557784" y="25908"/>
                  </a:lnTo>
                  <a:lnTo>
                    <a:pt x="556260" y="24384"/>
                  </a:lnTo>
                  <a:lnTo>
                    <a:pt x="556260" y="16764"/>
                  </a:lnTo>
                  <a:lnTo>
                    <a:pt x="557784" y="15240"/>
                  </a:lnTo>
                  <a:lnTo>
                    <a:pt x="557784" y="12192"/>
                  </a:lnTo>
                  <a:lnTo>
                    <a:pt x="559308" y="12192"/>
                  </a:lnTo>
                  <a:lnTo>
                    <a:pt x="559308" y="10668"/>
                  </a:lnTo>
                  <a:lnTo>
                    <a:pt x="562356" y="7620"/>
                  </a:lnTo>
                  <a:lnTo>
                    <a:pt x="563880" y="7620"/>
                  </a:lnTo>
                  <a:lnTo>
                    <a:pt x="565404" y="6096"/>
                  </a:lnTo>
                  <a:lnTo>
                    <a:pt x="571500" y="6096"/>
                  </a:lnTo>
                  <a:lnTo>
                    <a:pt x="573024" y="7620"/>
                  </a:lnTo>
                  <a:lnTo>
                    <a:pt x="574548" y="7620"/>
                  </a:lnTo>
                  <a:lnTo>
                    <a:pt x="579120" y="12192"/>
                  </a:lnTo>
                  <a:lnTo>
                    <a:pt x="579120" y="13716"/>
                  </a:lnTo>
                  <a:lnTo>
                    <a:pt x="580644" y="15240"/>
                  </a:lnTo>
                  <a:lnTo>
                    <a:pt x="580644" y="3810"/>
                  </a:lnTo>
                  <a:lnTo>
                    <a:pt x="579120" y="3048"/>
                  </a:lnTo>
                  <a:lnTo>
                    <a:pt x="577596" y="1524"/>
                  </a:lnTo>
                  <a:lnTo>
                    <a:pt x="574548" y="1524"/>
                  </a:lnTo>
                  <a:lnTo>
                    <a:pt x="573024" y="0"/>
                  </a:lnTo>
                  <a:lnTo>
                    <a:pt x="566928" y="0"/>
                  </a:lnTo>
                  <a:lnTo>
                    <a:pt x="563880" y="1524"/>
                  </a:lnTo>
                  <a:lnTo>
                    <a:pt x="560832" y="1524"/>
                  </a:lnTo>
                  <a:lnTo>
                    <a:pt x="559308" y="3048"/>
                  </a:lnTo>
                  <a:lnTo>
                    <a:pt x="556260" y="4572"/>
                  </a:lnTo>
                  <a:lnTo>
                    <a:pt x="553212" y="7620"/>
                  </a:lnTo>
                  <a:lnTo>
                    <a:pt x="551688" y="10668"/>
                  </a:lnTo>
                  <a:lnTo>
                    <a:pt x="550164" y="12192"/>
                  </a:lnTo>
                  <a:lnTo>
                    <a:pt x="550164" y="15240"/>
                  </a:lnTo>
                  <a:lnTo>
                    <a:pt x="548640" y="18288"/>
                  </a:lnTo>
                  <a:lnTo>
                    <a:pt x="548640" y="24384"/>
                  </a:lnTo>
                  <a:lnTo>
                    <a:pt x="550164" y="25908"/>
                  </a:lnTo>
                  <a:lnTo>
                    <a:pt x="550164" y="28956"/>
                  </a:lnTo>
                  <a:lnTo>
                    <a:pt x="551688" y="30480"/>
                  </a:lnTo>
                  <a:lnTo>
                    <a:pt x="553212" y="33528"/>
                  </a:lnTo>
                  <a:lnTo>
                    <a:pt x="556260" y="36576"/>
                  </a:lnTo>
                  <a:lnTo>
                    <a:pt x="557784" y="38100"/>
                  </a:lnTo>
                  <a:lnTo>
                    <a:pt x="560832" y="39624"/>
                  </a:lnTo>
                  <a:lnTo>
                    <a:pt x="574548" y="39624"/>
                  </a:lnTo>
                  <a:lnTo>
                    <a:pt x="579120" y="38100"/>
                  </a:lnTo>
                  <a:lnTo>
                    <a:pt x="580644" y="32004"/>
                  </a:lnTo>
                  <a:lnTo>
                    <a:pt x="582168" y="32004"/>
                  </a:lnTo>
                  <a:lnTo>
                    <a:pt x="582168" y="36576"/>
                  </a:lnTo>
                  <a:lnTo>
                    <a:pt x="580644" y="39624"/>
                  </a:lnTo>
                  <a:lnTo>
                    <a:pt x="580644" y="42672"/>
                  </a:lnTo>
                  <a:lnTo>
                    <a:pt x="579120" y="47244"/>
                  </a:lnTo>
                  <a:lnTo>
                    <a:pt x="577596" y="48768"/>
                  </a:lnTo>
                  <a:lnTo>
                    <a:pt x="576072" y="51816"/>
                  </a:lnTo>
                  <a:lnTo>
                    <a:pt x="571500" y="56388"/>
                  </a:lnTo>
                  <a:lnTo>
                    <a:pt x="568452" y="57912"/>
                  </a:lnTo>
                  <a:lnTo>
                    <a:pt x="556260" y="57912"/>
                  </a:lnTo>
                  <a:lnTo>
                    <a:pt x="553212" y="54864"/>
                  </a:lnTo>
                  <a:lnTo>
                    <a:pt x="553212" y="62484"/>
                  </a:lnTo>
                  <a:lnTo>
                    <a:pt x="556260" y="64008"/>
                  </a:lnTo>
                  <a:lnTo>
                    <a:pt x="571500" y="64008"/>
                  </a:lnTo>
                  <a:lnTo>
                    <a:pt x="577596" y="60960"/>
                  </a:lnTo>
                  <a:lnTo>
                    <a:pt x="579120" y="57912"/>
                  </a:lnTo>
                  <a:lnTo>
                    <a:pt x="582168" y="54864"/>
                  </a:lnTo>
                  <a:lnTo>
                    <a:pt x="585216" y="48768"/>
                  </a:lnTo>
                  <a:lnTo>
                    <a:pt x="588264" y="39624"/>
                  </a:lnTo>
                  <a:lnTo>
                    <a:pt x="588264" y="19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06" name="object 180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97863" y="1876044"/>
              <a:ext cx="79247" cy="64008"/>
            </a:xfrm>
            <a:prstGeom prst="rect">
              <a:avLst/>
            </a:prstGeom>
          </p:spPr>
        </p:pic>
        <p:sp>
          <p:nvSpPr>
            <p:cNvPr id="1807" name="object 1807"/>
            <p:cNvSpPr/>
            <p:nvPr/>
          </p:nvSpPr>
          <p:spPr>
            <a:xfrm>
              <a:off x="1508760" y="1876056"/>
              <a:ext cx="79375" cy="64135"/>
            </a:xfrm>
            <a:custGeom>
              <a:avLst/>
              <a:gdLst/>
              <a:ahLst/>
              <a:cxnLst/>
              <a:rect l="l" t="t" r="r" b="b"/>
              <a:pathLst>
                <a:path w="79375" h="64135">
                  <a:moveTo>
                    <a:pt x="21336" y="0"/>
                  </a:moveTo>
                  <a:lnTo>
                    <a:pt x="19812" y="0"/>
                  </a:lnTo>
                  <a:lnTo>
                    <a:pt x="18288" y="1524"/>
                  </a:lnTo>
                  <a:lnTo>
                    <a:pt x="16764" y="1524"/>
                  </a:lnTo>
                  <a:lnTo>
                    <a:pt x="13716" y="4572"/>
                  </a:lnTo>
                  <a:lnTo>
                    <a:pt x="12192" y="4572"/>
                  </a:lnTo>
                  <a:lnTo>
                    <a:pt x="10668" y="6096"/>
                  </a:lnTo>
                  <a:lnTo>
                    <a:pt x="9144" y="6096"/>
                  </a:lnTo>
                  <a:lnTo>
                    <a:pt x="7620" y="7620"/>
                  </a:lnTo>
                  <a:lnTo>
                    <a:pt x="4572" y="7620"/>
                  </a:lnTo>
                  <a:lnTo>
                    <a:pt x="3048" y="9144"/>
                  </a:lnTo>
                  <a:lnTo>
                    <a:pt x="1524" y="9144"/>
                  </a:lnTo>
                  <a:lnTo>
                    <a:pt x="0" y="10668"/>
                  </a:lnTo>
                  <a:lnTo>
                    <a:pt x="0" y="16764"/>
                  </a:lnTo>
                  <a:lnTo>
                    <a:pt x="3048" y="16764"/>
                  </a:lnTo>
                  <a:lnTo>
                    <a:pt x="4572" y="15240"/>
                  </a:lnTo>
                  <a:lnTo>
                    <a:pt x="6096" y="15240"/>
                  </a:lnTo>
                  <a:lnTo>
                    <a:pt x="7620" y="13716"/>
                  </a:lnTo>
                  <a:lnTo>
                    <a:pt x="10668" y="13716"/>
                  </a:lnTo>
                  <a:lnTo>
                    <a:pt x="10668" y="12192"/>
                  </a:lnTo>
                  <a:lnTo>
                    <a:pt x="12192" y="12192"/>
                  </a:lnTo>
                  <a:lnTo>
                    <a:pt x="15240" y="9144"/>
                  </a:lnTo>
                  <a:lnTo>
                    <a:pt x="15240" y="64008"/>
                  </a:lnTo>
                  <a:lnTo>
                    <a:pt x="21336" y="64008"/>
                  </a:lnTo>
                  <a:lnTo>
                    <a:pt x="21336" y="0"/>
                  </a:lnTo>
                  <a:close/>
                </a:path>
                <a:path w="79375" h="64135">
                  <a:moveTo>
                    <a:pt x="79248" y="56388"/>
                  </a:moveTo>
                  <a:lnTo>
                    <a:pt x="48768" y="56388"/>
                  </a:lnTo>
                  <a:lnTo>
                    <a:pt x="48768" y="51816"/>
                  </a:lnTo>
                  <a:lnTo>
                    <a:pt x="50292" y="51816"/>
                  </a:lnTo>
                  <a:lnTo>
                    <a:pt x="50292" y="50292"/>
                  </a:lnTo>
                  <a:lnTo>
                    <a:pt x="57912" y="42672"/>
                  </a:lnTo>
                  <a:lnTo>
                    <a:pt x="64008" y="39624"/>
                  </a:lnTo>
                  <a:lnTo>
                    <a:pt x="70104" y="33528"/>
                  </a:lnTo>
                  <a:lnTo>
                    <a:pt x="73152" y="30480"/>
                  </a:lnTo>
                  <a:lnTo>
                    <a:pt x="73152" y="28956"/>
                  </a:lnTo>
                  <a:lnTo>
                    <a:pt x="76200" y="25908"/>
                  </a:lnTo>
                  <a:lnTo>
                    <a:pt x="76200" y="21336"/>
                  </a:lnTo>
                  <a:lnTo>
                    <a:pt x="77724" y="19812"/>
                  </a:lnTo>
                  <a:lnTo>
                    <a:pt x="77724" y="13716"/>
                  </a:lnTo>
                  <a:lnTo>
                    <a:pt x="76200" y="12192"/>
                  </a:lnTo>
                  <a:lnTo>
                    <a:pt x="76200" y="9144"/>
                  </a:lnTo>
                  <a:lnTo>
                    <a:pt x="68580" y="1524"/>
                  </a:lnTo>
                  <a:lnTo>
                    <a:pt x="67056" y="1524"/>
                  </a:lnTo>
                  <a:lnTo>
                    <a:pt x="64008" y="0"/>
                  </a:lnTo>
                  <a:lnTo>
                    <a:pt x="56388" y="0"/>
                  </a:lnTo>
                  <a:lnTo>
                    <a:pt x="53340" y="1524"/>
                  </a:lnTo>
                  <a:lnTo>
                    <a:pt x="50292" y="1524"/>
                  </a:lnTo>
                  <a:lnTo>
                    <a:pt x="47244" y="3048"/>
                  </a:lnTo>
                  <a:lnTo>
                    <a:pt x="44196" y="6096"/>
                  </a:lnTo>
                  <a:lnTo>
                    <a:pt x="44196" y="12192"/>
                  </a:lnTo>
                  <a:lnTo>
                    <a:pt x="45720" y="12192"/>
                  </a:lnTo>
                  <a:lnTo>
                    <a:pt x="47244" y="10668"/>
                  </a:lnTo>
                  <a:lnTo>
                    <a:pt x="48768" y="10668"/>
                  </a:lnTo>
                  <a:lnTo>
                    <a:pt x="48768" y="9144"/>
                  </a:lnTo>
                  <a:lnTo>
                    <a:pt x="50292" y="9144"/>
                  </a:lnTo>
                  <a:lnTo>
                    <a:pt x="51816" y="7620"/>
                  </a:lnTo>
                  <a:lnTo>
                    <a:pt x="54864" y="7620"/>
                  </a:lnTo>
                  <a:lnTo>
                    <a:pt x="56388" y="6096"/>
                  </a:lnTo>
                  <a:lnTo>
                    <a:pt x="60960" y="6096"/>
                  </a:lnTo>
                  <a:lnTo>
                    <a:pt x="62484" y="7620"/>
                  </a:lnTo>
                  <a:lnTo>
                    <a:pt x="65532" y="7620"/>
                  </a:lnTo>
                  <a:lnTo>
                    <a:pt x="67056" y="9144"/>
                  </a:lnTo>
                  <a:lnTo>
                    <a:pt x="67056" y="10668"/>
                  </a:lnTo>
                  <a:lnTo>
                    <a:pt x="68580" y="10668"/>
                  </a:lnTo>
                  <a:lnTo>
                    <a:pt x="68580" y="12192"/>
                  </a:lnTo>
                  <a:lnTo>
                    <a:pt x="70104" y="13716"/>
                  </a:lnTo>
                  <a:lnTo>
                    <a:pt x="70104" y="22860"/>
                  </a:lnTo>
                  <a:lnTo>
                    <a:pt x="68580" y="24384"/>
                  </a:lnTo>
                  <a:lnTo>
                    <a:pt x="68580" y="25908"/>
                  </a:lnTo>
                  <a:lnTo>
                    <a:pt x="67056" y="27432"/>
                  </a:lnTo>
                  <a:lnTo>
                    <a:pt x="67056" y="28956"/>
                  </a:lnTo>
                  <a:lnTo>
                    <a:pt x="64008" y="32004"/>
                  </a:lnTo>
                  <a:lnTo>
                    <a:pt x="62484" y="32004"/>
                  </a:lnTo>
                  <a:lnTo>
                    <a:pt x="57912" y="36576"/>
                  </a:lnTo>
                  <a:lnTo>
                    <a:pt x="51816" y="39624"/>
                  </a:lnTo>
                  <a:lnTo>
                    <a:pt x="50292" y="42672"/>
                  </a:lnTo>
                  <a:lnTo>
                    <a:pt x="48768" y="44196"/>
                  </a:lnTo>
                  <a:lnTo>
                    <a:pt x="45720" y="45720"/>
                  </a:lnTo>
                  <a:lnTo>
                    <a:pt x="45720" y="47244"/>
                  </a:lnTo>
                  <a:lnTo>
                    <a:pt x="44196" y="48768"/>
                  </a:lnTo>
                  <a:lnTo>
                    <a:pt x="42672" y="51816"/>
                  </a:lnTo>
                  <a:lnTo>
                    <a:pt x="42672" y="53340"/>
                  </a:lnTo>
                  <a:lnTo>
                    <a:pt x="41148" y="54864"/>
                  </a:lnTo>
                  <a:lnTo>
                    <a:pt x="41148" y="64008"/>
                  </a:lnTo>
                  <a:lnTo>
                    <a:pt x="48768" y="64008"/>
                  </a:lnTo>
                  <a:lnTo>
                    <a:pt x="79248" y="64008"/>
                  </a:lnTo>
                  <a:lnTo>
                    <a:pt x="79248" y="563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08" name="object 180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821180" y="1876044"/>
              <a:ext cx="80772" cy="64008"/>
            </a:xfrm>
            <a:prstGeom prst="rect">
              <a:avLst/>
            </a:prstGeom>
          </p:spPr>
        </p:pic>
        <p:sp>
          <p:nvSpPr>
            <p:cNvPr id="1809" name="object 1809"/>
            <p:cNvSpPr/>
            <p:nvPr/>
          </p:nvSpPr>
          <p:spPr>
            <a:xfrm>
              <a:off x="2132076" y="1876043"/>
              <a:ext cx="704215" cy="64135"/>
            </a:xfrm>
            <a:custGeom>
              <a:avLst/>
              <a:gdLst/>
              <a:ahLst/>
              <a:cxnLst/>
              <a:rect l="l" t="t" r="r" b="b"/>
              <a:pathLst>
                <a:path w="704214" h="64135">
                  <a:moveTo>
                    <a:pt x="21336" y="12"/>
                  </a:moveTo>
                  <a:lnTo>
                    <a:pt x="18288" y="12"/>
                  </a:lnTo>
                  <a:lnTo>
                    <a:pt x="18288" y="1536"/>
                  </a:lnTo>
                  <a:lnTo>
                    <a:pt x="16764" y="1536"/>
                  </a:lnTo>
                  <a:lnTo>
                    <a:pt x="13716" y="4584"/>
                  </a:lnTo>
                  <a:lnTo>
                    <a:pt x="12192" y="4584"/>
                  </a:lnTo>
                  <a:lnTo>
                    <a:pt x="10668" y="6108"/>
                  </a:lnTo>
                  <a:lnTo>
                    <a:pt x="9144" y="6108"/>
                  </a:lnTo>
                  <a:lnTo>
                    <a:pt x="7620" y="7632"/>
                  </a:lnTo>
                  <a:lnTo>
                    <a:pt x="4572" y="7632"/>
                  </a:lnTo>
                  <a:lnTo>
                    <a:pt x="3048" y="9156"/>
                  </a:lnTo>
                  <a:lnTo>
                    <a:pt x="1524" y="9156"/>
                  </a:lnTo>
                  <a:lnTo>
                    <a:pt x="0" y="10680"/>
                  </a:lnTo>
                  <a:lnTo>
                    <a:pt x="0" y="16776"/>
                  </a:lnTo>
                  <a:lnTo>
                    <a:pt x="3048" y="16776"/>
                  </a:lnTo>
                  <a:lnTo>
                    <a:pt x="4572" y="15252"/>
                  </a:lnTo>
                  <a:lnTo>
                    <a:pt x="6096" y="15252"/>
                  </a:lnTo>
                  <a:lnTo>
                    <a:pt x="7620" y="13728"/>
                  </a:lnTo>
                  <a:lnTo>
                    <a:pt x="10668" y="13728"/>
                  </a:lnTo>
                  <a:lnTo>
                    <a:pt x="10668" y="12204"/>
                  </a:lnTo>
                  <a:lnTo>
                    <a:pt x="12192" y="12204"/>
                  </a:lnTo>
                  <a:lnTo>
                    <a:pt x="15240" y="9156"/>
                  </a:lnTo>
                  <a:lnTo>
                    <a:pt x="15240" y="64020"/>
                  </a:lnTo>
                  <a:lnTo>
                    <a:pt x="21336" y="64020"/>
                  </a:lnTo>
                  <a:lnTo>
                    <a:pt x="21336" y="12"/>
                  </a:lnTo>
                  <a:close/>
                </a:path>
                <a:path w="704214" h="64135">
                  <a:moveTo>
                    <a:pt x="77724" y="39636"/>
                  </a:moveTo>
                  <a:lnTo>
                    <a:pt x="76200" y="36588"/>
                  </a:lnTo>
                  <a:lnTo>
                    <a:pt x="76200" y="33540"/>
                  </a:lnTo>
                  <a:lnTo>
                    <a:pt x="71628" y="28968"/>
                  </a:lnTo>
                  <a:lnTo>
                    <a:pt x="68580" y="27444"/>
                  </a:lnTo>
                  <a:lnTo>
                    <a:pt x="65532" y="27444"/>
                  </a:lnTo>
                  <a:lnTo>
                    <a:pt x="64008" y="25920"/>
                  </a:lnTo>
                  <a:lnTo>
                    <a:pt x="51816" y="25920"/>
                  </a:lnTo>
                  <a:lnTo>
                    <a:pt x="53340" y="7632"/>
                  </a:lnTo>
                  <a:lnTo>
                    <a:pt x="76200" y="7632"/>
                  </a:lnTo>
                  <a:lnTo>
                    <a:pt x="76200" y="1536"/>
                  </a:lnTo>
                  <a:lnTo>
                    <a:pt x="47244" y="1536"/>
                  </a:lnTo>
                  <a:lnTo>
                    <a:pt x="44196" y="32016"/>
                  </a:lnTo>
                  <a:lnTo>
                    <a:pt x="60960" y="32016"/>
                  </a:lnTo>
                  <a:lnTo>
                    <a:pt x="67056" y="35064"/>
                  </a:lnTo>
                  <a:lnTo>
                    <a:pt x="70104" y="38112"/>
                  </a:lnTo>
                  <a:lnTo>
                    <a:pt x="71628" y="41160"/>
                  </a:lnTo>
                  <a:lnTo>
                    <a:pt x="71628" y="47256"/>
                  </a:lnTo>
                  <a:lnTo>
                    <a:pt x="70104" y="48780"/>
                  </a:lnTo>
                  <a:lnTo>
                    <a:pt x="70104" y="51828"/>
                  </a:lnTo>
                  <a:lnTo>
                    <a:pt x="65532" y="56400"/>
                  </a:lnTo>
                  <a:lnTo>
                    <a:pt x="64008" y="56400"/>
                  </a:lnTo>
                  <a:lnTo>
                    <a:pt x="62484" y="57924"/>
                  </a:lnTo>
                  <a:lnTo>
                    <a:pt x="51816" y="57924"/>
                  </a:lnTo>
                  <a:lnTo>
                    <a:pt x="47244" y="56400"/>
                  </a:lnTo>
                  <a:lnTo>
                    <a:pt x="44196" y="54876"/>
                  </a:lnTo>
                  <a:lnTo>
                    <a:pt x="44196" y="62496"/>
                  </a:lnTo>
                  <a:lnTo>
                    <a:pt x="45720" y="64020"/>
                  </a:lnTo>
                  <a:lnTo>
                    <a:pt x="62484" y="64020"/>
                  </a:lnTo>
                  <a:lnTo>
                    <a:pt x="65532" y="62496"/>
                  </a:lnTo>
                  <a:lnTo>
                    <a:pt x="68580" y="62496"/>
                  </a:lnTo>
                  <a:lnTo>
                    <a:pt x="76200" y="54876"/>
                  </a:lnTo>
                  <a:lnTo>
                    <a:pt x="76200" y="51828"/>
                  </a:lnTo>
                  <a:lnTo>
                    <a:pt x="77724" y="50304"/>
                  </a:lnTo>
                  <a:lnTo>
                    <a:pt x="77724" y="39636"/>
                  </a:lnTo>
                  <a:close/>
                </a:path>
                <a:path w="704214" h="64135">
                  <a:moveTo>
                    <a:pt x="333756" y="12"/>
                  </a:moveTo>
                  <a:lnTo>
                    <a:pt x="330708" y="12"/>
                  </a:lnTo>
                  <a:lnTo>
                    <a:pt x="329184" y="1536"/>
                  </a:lnTo>
                  <a:lnTo>
                    <a:pt x="327660" y="1536"/>
                  </a:lnTo>
                  <a:lnTo>
                    <a:pt x="324612" y="4584"/>
                  </a:lnTo>
                  <a:lnTo>
                    <a:pt x="323088" y="4584"/>
                  </a:lnTo>
                  <a:lnTo>
                    <a:pt x="321564" y="6108"/>
                  </a:lnTo>
                  <a:lnTo>
                    <a:pt x="320040" y="6108"/>
                  </a:lnTo>
                  <a:lnTo>
                    <a:pt x="318516" y="7632"/>
                  </a:lnTo>
                  <a:lnTo>
                    <a:pt x="316992" y="7632"/>
                  </a:lnTo>
                  <a:lnTo>
                    <a:pt x="315468" y="9156"/>
                  </a:lnTo>
                  <a:lnTo>
                    <a:pt x="313944" y="9156"/>
                  </a:lnTo>
                  <a:lnTo>
                    <a:pt x="312420" y="10680"/>
                  </a:lnTo>
                  <a:lnTo>
                    <a:pt x="312420" y="16776"/>
                  </a:lnTo>
                  <a:lnTo>
                    <a:pt x="315468" y="16776"/>
                  </a:lnTo>
                  <a:lnTo>
                    <a:pt x="315468" y="15252"/>
                  </a:lnTo>
                  <a:lnTo>
                    <a:pt x="316992" y="15252"/>
                  </a:lnTo>
                  <a:lnTo>
                    <a:pt x="318516" y="13728"/>
                  </a:lnTo>
                  <a:lnTo>
                    <a:pt x="321564" y="13728"/>
                  </a:lnTo>
                  <a:lnTo>
                    <a:pt x="323088" y="12204"/>
                  </a:lnTo>
                  <a:lnTo>
                    <a:pt x="324612" y="12204"/>
                  </a:lnTo>
                  <a:lnTo>
                    <a:pt x="324612" y="10680"/>
                  </a:lnTo>
                  <a:lnTo>
                    <a:pt x="326136" y="10680"/>
                  </a:lnTo>
                  <a:lnTo>
                    <a:pt x="326136" y="64020"/>
                  </a:lnTo>
                  <a:lnTo>
                    <a:pt x="333756" y="64020"/>
                  </a:lnTo>
                  <a:lnTo>
                    <a:pt x="333756" y="12"/>
                  </a:lnTo>
                  <a:close/>
                </a:path>
                <a:path w="704214" h="64135">
                  <a:moveTo>
                    <a:pt x="391668" y="36588"/>
                  </a:moveTo>
                  <a:lnTo>
                    <a:pt x="390144" y="33540"/>
                  </a:lnTo>
                  <a:lnTo>
                    <a:pt x="387096" y="30492"/>
                  </a:lnTo>
                  <a:lnTo>
                    <a:pt x="385572" y="27444"/>
                  </a:lnTo>
                  <a:lnTo>
                    <a:pt x="385572" y="41160"/>
                  </a:lnTo>
                  <a:lnTo>
                    <a:pt x="385572" y="47256"/>
                  </a:lnTo>
                  <a:lnTo>
                    <a:pt x="384048" y="48780"/>
                  </a:lnTo>
                  <a:lnTo>
                    <a:pt x="384048" y="51828"/>
                  </a:lnTo>
                  <a:lnTo>
                    <a:pt x="382524" y="53352"/>
                  </a:lnTo>
                  <a:lnTo>
                    <a:pt x="382524" y="54876"/>
                  </a:lnTo>
                  <a:lnTo>
                    <a:pt x="381000" y="56400"/>
                  </a:lnTo>
                  <a:lnTo>
                    <a:pt x="379476" y="56400"/>
                  </a:lnTo>
                  <a:lnTo>
                    <a:pt x="377952" y="57924"/>
                  </a:lnTo>
                  <a:lnTo>
                    <a:pt x="370332" y="57924"/>
                  </a:lnTo>
                  <a:lnTo>
                    <a:pt x="368808" y="56400"/>
                  </a:lnTo>
                  <a:lnTo>
                    <a:pt x="367284" y="56400"/>
                  </a:lnTo>
                  <a:lnTo>
                    <a:pt x="362712" y="51828"/>
                  </a:lnTo>
                  <a:lnTo>
                    <a:pt x="362712" y="50304"/>
                  </a:lnTo>
                  <a:lnTo>
                    <a:pt x="361188" y="48780"/>
                  </a:lnTo>
                  <a:lnTo>
                    <a:pt x="361188" y="38112"/>
                  </a:lnTo>
                  <a:lnTo>
                    <a:pt x="362712" y="36588"/>
                  </a:lnTo>
                  <a:lnTo>
                    <a:pt x="362712" y="35064"/>
                  </a:lnTo>
                  <a:lnTo>
                    <a:pt x="364236" y="33540"/>
                  </a:lnTo>
                  <a:lnTo>
                    <a:pt x="365760" y="33540"/>
                  </a:lnTo>
                  <a:lnTo>
                    <a:pt x="367284" y="32016"/>
                  </a:lnTo>
                  <a:lnTo>
                    <a:pt x="368808" y="32016"/>
                  </a:lnTo>
                  <a:lnTo>
                    <a:pt x="370332" y="30492"/>
                  </a:lnTo>
                  <a:lnTo>
                    <a:pt x="376428" y="30492"/>
                  </a:lnTo>
                  <a:lnTo>
                    <a:pt x="377952" y="32016"/>
                  </a:lnTo>
                  <a:lnTo>
                    <a:pt x="379476" y="32016"/>
                  </a:lnTo>
                  <a:lnTo>
                    <a:pt x="384048" y="36588"/>
                  </a:lnTo>
                  <a:lnTo>
                    <a:pt x="384048" y="38112"/>
                  </a:lnTo>
                  <a:lnTo>
                    <a:pt x="385572" y="41160"/>
                  </a:lnTo>
                  <a:lnTo>
                    <a:pt x="385572" y="27444"/>
                  </a:lnTo>
                  <a:lnTo>
                    <a:pt x="384048" y="27444"/>
                  </a:lnTo>
                  <a:lnTo>
                    <a:pt x="382524" y="25920"/>
                  </a:lnTo>
                  <a:lnTo>
                    <a:pt x="379476" y="24396"/>
                  </a:lnTo>
                  <a:lnTo>
                    <a:pt x="368808" y="24396"/>
                  </a:lnTo>
                  <a:lnTo>
                    <a:pt x="362712" y="27444"/>
                  </a:lnTo>
                  <a:lnTo>
                    <a:pt x="361188" y="32016"/>
                  </a:lnTo>
                  <a:lnTo>
                    <a:pt x="359664" y="32016"/>
                  </a:lnTo>
                  <a:lnTo>
                    <a:pt x="359664" y="28968"/>
                  </a:lnTo>
                  <a:lnTo>
                    <a:pt x="361188" y="24396"/>
                  </a:lnTo>
                  <a:lnTo>
                    <a:pt x="361188" y="21348"/>
                  </a:lnTo>
                  <a:lnTo>
                    <a:pt x="364236" y="15252"/>
                  </a:lnTo>
                  <a:lnTo>
                    <a:pt x="365760" y="13728"/>
                  </a:lnTo>
                  <a:lnTo>
                    <a:pt x="367284" y="10680"/>
                  </a:lnTo>
                  <a:lnTo>
                    <a:pt x="370332" y="7632"/>
                  </a:lnTo>
                  <a:lnTo>
                    <a:pt x="373380" y="7632"/>
                  </a:lnTo>
                  <a:lnTo>
                    <a:pt x="376428" y="6108"/>
                  </a:lnTo>
                  <a:lnTo>
                    <a:pt x="382524" y="6108"/>
                  </a:lnTo>
                  <a:lnTo>
                    <a:pt x="388620" y="9156"/>
                  </a:lnTo>
                  <a:lnTo>
                    <a:pt x="388620" y="1536"/>
                  </a:lnTo>
                  <a:lnTo>
                    <a:pt x="385572" y="1536"/>
                  </a:lnTo>
                  <a:lnTo>
                    <a:pt x="382524" y="12"/>
                  </a:lnTo>
                  <a:lnTo>
                    <a:pt x="374904" y="12"/>
                  </a:lnTo>
                  <a:lnTo>
                    <a:pt x="370332" y="1536"/>
                  </a:lnTo>
                  <a:lnTo>
                    <a:pt x="364236" y="4584"/>
                  </a:lnTo>
                  <a:lnTo>
                    <a:pt x="362712" y="7632"/>
                  </a:lnTo>
                  <a:lnTo>
                    <a:pt x="359664" y="10680"/>
                  </a:lnTo>
                  <a:lnTo>
                    <a:pt x="356616" y="16776"/>
                  </a:lnTo>
                  <a:lnTo>
                    <a:pt x="353568" y="25920"/>
                  </a:lnTo>
                  <a:lnTo>
                    <a:pt x="353568" y="44208"/>
                  </a:lnTo>
                  <a:lnTo>
                    <a:pt x="355092" y="47256"/>
                  </a:lnTo>
                  <a:lnTo>
                    <a:pt x="355092" y="51828"/>
                  </a:lnTo>
                  <a:lnTo>
                    <a:pt x="356616" y="54876"/>
                  </a:lnTo>
                  <a:lnTo>
                    <a:pt x="358140" y="56400"/>
                  </a:lnTo>
                  <a:lnTo>
                    <a:pt x="359664" y="59448"/>
                  </a:lnTo>
                  <a:lnTo>
                    <a:pt x="361188" y="60210"/>
                  </a:lnTo>
                  <a:lnTo>
                    <a:pt x="362712" y="60972"/>
                  </a:lnTo>
                  <a:lnTo>
                    <a:pt x="364236" y="62496"/>
                  </a:lnTo>
                  <a:lnTo>
                    <a:pt x="367284" y="64020"/>
                  </a:lnTo>
                  <a:lnTo>
                    <a:pt x="377952" y="64020"/>
                  </a:lnTo>
                  <a:lnTo>
                    <a:pt x="381000" y="62496"/>
                  </a:lnTo>
                  <a:lnTo>
                    <a:pt x="382524" y="62496"/>
                  </a:lnTo>
                  <a:lnTo>
                    <a:pt x="385572" y="60972"/>
                  </a:lnTo>
                  <a:lnTo>
                    <a:pt x="387096" y="57924"/>
                  </a:lnTo>
                  <a:lnTo>
                    <a:pt x="390144" y="54876"/>
                  </a:lnTo>
                  <a:lnTo>
                    <a:pt x="390144" y="51828"/>
                  </a:lnTo>
                  <a:lnTo>
                    <a:pt x="391668" y="48780"/>
                  </a:lnTo>
                  <a:lnTo>
                    <a:pt x="391668" y="36588"/>
                  </a:lnTo>
                  <a:close/>
                </a:path>
                <a:path w="704214" h="64135">
                  <a:moveTo>
                    <a:pt x="644652" y="12"/>
                  </a:moveTo>
                  <a:lnTo>
                    <a:pt x="641604" y="12"/>
                  </a:lnTo>
                  <a:lnTo>
                    <a:pt x="641604" y="1536"/>
                  </a:lnTo>
                  <a:lnTo>
                    <a:pt x="640080" y="1536"/>
                  </a:lnTo>
                  <a:lnTo>
                    <a:pt x="637032" y="4584"/>
                  </a:lnTo>
                  <a:lnTo>
                    <a:pt x="635508" y="4584"/>
                  </a:lnTo>
                  <a:lnTo>
                    <a:pt x="633984" y="6108"/>
                  </a:lnTo>
                  <a:lnTo>
                    <a:pt x="632460" y="6108"/>
                  </a:lnTo>
                  <a:lnTo>
                    <a:pt x="630936" y="7632"/>
                  </a:lnTo>
                  <a:lnTo>
                    <a:pt x="627888" y="7632"/>
                  </a:lnTo>
                  <a:lnTo>
                    <a:pt x="626364" y="9156"/>
                  </a:lnTo>
                  <a:lnTo>
                    <a:pt x="624840" y="9156"/>
                  </a:lnTo>
                  <a:lnTo>
                    <a:pt x="623316" y="10680"/>
                  </a:lnTo>
                  <a:lnTo>
                    <a:pt x="623316" y="16776"/>
                  </a:lnTo>
                  <a:lnTo>
                    <a:pt x="626364" y="16776"/>
                  </a:lnTo>
                  <a:lnTo>
                    <a:pt x="627888" y="15252"/>
                  </a:lnTo>
                  <a:lnTo>
                    <a:pt x="629412" y="15252"/>
                  </a:lnTo>
                  <a:lnTo>
                    <a:pt x="630936" y="13728"/>
                  </a:lnTo>
                  <a:lnTo>
                    <a:pt x="633984" y="13728"/>
                  </a:lnTo>
                  <a:lnTo>
                    <a:pt x="633984" y="12204"/>
                  </a:lnTo>
                  <a:lnTo>
                    <a:pt x="635508" y="12204"/>
                  </a:lnTo>
                  <a:lnTo>
                    <a:pt x="638556" y="9156"/>
                  </a:lnTo>
                  <a:lnTo>
                    <a:pt x="638556" y="64020"/>
                  </a:lnTo>
                  <a:lnTo>
                    <a:pt x="644652" y="64020"/>
                  </a:lnTo>
                  <a:lnTo>
                    <a:pt x="644652" y="12"/>
                  </a:lnTo>
                  <a:close/>
                </a:path>
                <a:path w="704214" h="64135">
                  <a:moveTo>
                    <a:pt x="704075" y="42672"/>
                  </a:moveTo>
                  <a:lnTo>
                    <a:pt x="702551" y="41148"/>
                  </a:lnTo>
                  <a:lnTo>
                    <a:pt x="702551" y="38100"/>
                  </a:lnTo>
                  <a:lnTo>
                    <a:pt x="697979" y="33528"/>
                  </a:lnTo>
                  <a:lnTo>
                    <a:pt x="697979" y="32004"/>
                  </a:lnTo>
                  <a:lnTo>
                    <a:pt x="696455" y="32004"/>
                  </a:lnTo>
                  <a:lnTo>
                    <a:pt x="696455" y="42672"/>
                  </a:lnTo>
                  <a:lnTo>
                    <a:pt x="696455" y="48768"/>
                  </a:lnTo>
                  <a:lnTo>
                    <a:pt x="694931" y="50292"/>
                  </a:lnTo>
                  <a:lnTo>
                    <a:pt x="694931" y="51816"/>
                  </a:lnTo>
                  <a:lnTo>
                    <a:pt x="693407" y="53340"/>
                  </a:lnTo>
                  <a:lnTo>
                    <a:pt x="693407" y="54864"/>
                  </a:lnTo>
                  <a:lnTo>
                    <a:pt x="691883" y="56388"/>
                  </a:lnTo>
                  <a:lnTo>
                    <a:pt x="688835" y="56388"/>
                  </a:lnTo>
                  <a:lnTo>
                    <a:pt x="687311" y="57912"/>
                  </a:lnTo>
                  <a:lnTo>
                    <a:pt x="679691" y="57912"/>
                  </a:lnTo>
                  <a:lnTo>
                    <a:pt x="678167" y="56388"/>
                  </a:lnTo>
                  <a:lnTo>
                    <a:pt x="675119" y="56388"/>
                  </a:lnTo>
                  <a:lnTo>
                    <a:pt x="675119" y="54864"/>
                  </a:lnTo>
                  <a:lnTo>
                    <a:pt x="673595" y="53340"/>
                  </a:lnTo>
                  <a:lnTo>
                    <a:pt x="673595" y="51816"/>
                  </a:lnTo>
                  <a:lnTo>
                    <a:pt x="672071" y="50292"/>
                  </a:lnTo>
                  <a:lnTo>
                    <a:pt x="672071" y="39624"/>
                  </a:lnTo>
                  <a:lnTo>
                    <a:pt x="678167" y="33528"/>
                  </a:lnTo>
                  <a:lnTo>
                    <a:pt x="688835" y="33528"/>
                  </a:lnTo>
                  <a:lnTo>
                    <a:pt x="690359" y="35052"/>
                  </a:lnTo>
                  <a:lnTo>
                    <a:pt x="691883" y="35052"/>
                  </a:lnTo>
                  <a:lnTo>
                    <a:pt x="693407" y="36576"/>
                  </a:lnTo>
                  <a:lnTo>
                    <a:pt x="693407" y="38100"/>
                  </a:lnTo>
                  <a:lnTo>
                    <a:pt x="694931" y="39624"/>
                  </a:lnTo>
                  <a:lnTo>
                    <a:pt x="694931" y="41148"/>
                  </a:lnTo>
                  <a:lnTo>
                    <a:pt x="696455" y="42672"/>
                  </a:lnTo>
                  <a:lnTo>
                    <a:pt x="696455" y="32004"/>
                  </a:lnTo>
                  <a:lnTo>
                    <a:pt x="694931" y="30480"/>
                  </a:lnTo>
                  <a:lnTo>
                    <a:pt x="691883" y="28956"/>
                  </a:lnTo>
                  <a:lnTo>
                    <a:pt x="693407" y="28956"/>
                  </a:lnTo>
                  <a:lnTo>
                    <a:pt x="694931" y="28956"/>
                  </a:lnTo>
                  <a:lnTo>
                    <a:pt x="699503" y="24384"/>
                  </a:lnTo>
                  <a:lnTo>
                    <a:pt x="701027" y="21336"/>
                  </a:lnTo>
                  <a:lnTo>
                    <a:pt x="701027" y="12192"/>
                  </a:lnTo>
                  <a:lnTo>
                    <a:pt x="699503" y="9144"/>
                  </a:lnTo>
                  <a:lnTo>
                    <a:pt x="699503" y="7620"/>
                  </a:lnTo>
                  <a:lnTo>
                    <a:pt x="694931" y="3048"/>
                  </a:lnTo>
                  <a:lnTo>
                    <a:pt x="693407" y="3048"/>
                  </a:lnTo>
                  <a:lnTo>
                    <a:pt x="693407" y="10668"/>
                  </a:lnTo>
                  <a:lnTo>
                    <a:pt x="693407" y="21336"/>
                  </a:lnTo>
                  <a:lnTo>
                    <a:pt x="688835" y="25908"/>
                  </a:lnTo>
                  <a:lnTo>
                    <a:pt x="687311" y="25908"/>
                  </a:lnTo>
                  <a:lnTo>
                    <a:pt x="687311" y="27432"/>
                  </a:lnTo>
                  <a:lnTo>
                    <a:pt x="681215" y="27432"/>
                  </a:lnTo>
                  <a:lnTo>
                    <a:pt x="679691" y="25908"/>
                  </a:lnTo>
                  <a:lnTo>
                    <a:pt x="678167" y="25908"/>
                  </a:lnTo>
                  <a:lnTo>
                    <a:pt x="678167" y="24384"/>
                  </a:lnTo>
                  <a:lnTo>
                    <a:pt x="676643" y="24384"/>
                  </a:lnTo>
                  <a:lnTo>
                    <a:pt x="675119" y="22860"/>
                  </a:lnTo>
                  <a:lnTo>
                    <a:pt x="675119" y="21336"/>
                  </a:lnTo>
                  <a:lnTo>
                    <a:pt x="673595" y="19812"/>
                  </a:lnTo>
                  <a:lnTo>
                    <a:pt x="673595" y="12192"/>
                  </a:lnTo>
                  <a:lnTo>
                    <a:pt x="678167" y="7620"/>
                  </a:lnTo>
                  <a:lnTo>
                    <a:pt x="679691" y="7620"/>
                  </a:lnTo>
                  <a:lnTo>
                    <a:pt x="681215" y="6096"/>
                  </a:lnTo>
                  <a:lnTo>
                    <a:pt x="687311" y="6096"/>
                  </a:lnTo>
                  <a:lnTo>
                    <a:pt x="687311" y="7620"/>
                  </a:lnTo>
                  <a:lnTo>
                    <a:pt x="690359" y="7620"/>
                  </a:lnTo>
                  <a:lnTo>
                    <a:pt x="691883" y="9144"/>
                  </a:lnTo>
                  <a:lnTo>
                    <a:pt x="691883" y="10668"/>
                  </a:lnTo>
                  <a:lnTo>
                    <a:pt x="693407" y="10668"/>
                  </a:lnTo>
                  <a:lnTo>
                    <a:pt x="693407" y="3048"/>
                  </a:lnTo>
                  <a:lnTo>
                    <a:pt x="690359" y="1524"/>
                  </a:lnTo>
                  <a:lnTo>
                    <a:pt x="688835" y="0"/>
                  </a:lnTo>
                  <a:lnTo>
                    <a:pt x="679691" y="0"/>
                  </a:lnTo>
                  <a:lnTo>
                    <a:pt x="676643" y="1524"/>
                  </a:lnTo>
                  <a:lnTo>
                    <a:pt x="675119" y="3048"/>
                  </a:lnTo>
                  <a:lnTo>
                    <a:pt x="673595" y="3048"/>
                  </a:lnTo>
                  <a:lnTo>
                    <a:pt x="667499" y="9144"/>
                  </a:lnTo>
                  <a:lnTo>
                    <a:pt x="667499" y="12192"/>
                  </a:lnTo>
                  <a:lnTo>
                    <a:pt x="665975" y="13716"/>
                  </a:lnTo>
                  <a:lnTo>
                    <a:pt x="665975" y="18288"/>
                  </a:lnTo>
                  <a:lnTo>
                    <a:pt x="669023" y="24384"/>
                  </a:lnTo>
                  <a:lnTo>
                    <a:pt x="670547" y="25908"/>
                  </a:lnTo>
                  <a:lnTo>
                    <a:pt x="672071" y="28956"/>
                  </a:lnTo>
                  <a:lnTo>
                    <a:pt x="673595" y="28956"/>
                  </a:lnTo>
                  <a:lnTo>
                    <a:pt x="675119" y="28956"/>
                  </a:lnTo>
                  <a:lnTo>
                    <a:pt x="672071" y="32004"/>
                  </a:lnTo>
                  <a:lnTo>
                    <a:pt x="670547" y="32004"/>
                  </a:lnTo>
                  <a:lnTo>
                    <a:pt x="665975" y="36576"/>
                  </a:lnTo>
                  <a:lnTo>
                    <a:pt x="665975" y="38100"/>
                  </a:lnTo>
                  <a:lnTo>
                    <a:pt x="664451" y="39624"/>
                  </a:lnTo>
                  <a:lnTo>
                    <a:pt x="664451" y="53340"/>
                  </a:lnTo>
                  <a:lnTo>
                    <a:pt x="665975" y="56388"/>
                  </a:lnTo>
                  <a:lnTo>
                    <a:pt x="670547" y="60960"/>
                  </a:lnTo>
                  <a:lnTo>
                    <a:pt x="672071" y="61722"/>
                  </a:lnTo>
                  <a:lnTo>
                    <a:pt x="673595" y="62484"/>
                  </a:lnTo>
                  <a:lnTo>
                    <a:pt x="675119" y="62484"/>
                  </a:lnTo>
                  <a:lnTo>
                    <a:pt x="678167" y="64008"/>
                  </a:lnTo>
                  <a:lnTo>
                    <a:pt x="688835" y="64008"/>
                  </a:lnTo>
                  <a:lnTo>
                    <a:pt x="691883" y="62484"/>
                  </a:lnTo>
                  <a:lnTo>
                    <a:pt x="694931" y="62484"/>
                  </a:lnTo>
                  <a:lnTo>
                    <a:pt x="696455" y="60960"/>
                  </a:lnTo>
                  <a:lnTo>
                    <a:pt x="701027" y="56388"/>
                  </a:lnTo>
                  <a:lnTo>
                    <a:pt x="702551" y="53340"/>
                  </a:lnTo>
                  <a:lnTo>
                    <a:pt x="704075" y="51816"/>
                  </a:lnTo>
                  <a:lnTo>
                    <a:pt x="704075" y="426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10" name="object 181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79348" y="2212847"/>
              <a:ext cx="86867" cy="64008"/>
            </a:xfrm>
            <a:prstGeom prst="rect">
              <a:avLst/>
            </a:prstGeom>
          </p:spPr>
        </p:pic>
        <p:sp>
          <p:nvSpPr>
            <p:cNvPr id="1811" name="object 1811"/>
            <p:cNvSpPr/>
            <p:nvPr/>
          </p:nvSpPr>
          <p:spPr>
            <a:xfrm>
              <a:off x="879348" y="2549651"/>
              <a:ext cx="85725" cy="399415"/>
            </a:xfrm>
            <a:custGeom>
              <a:avLst/>
              <a:gdLst/>
              <a:ahLst/>
              <a:cxnLst/>
              <a:rect l="l" t="t" r="r" b="b"/>
              <a:pathLst>
                <a:path w="85725" h="399414">
                  <a:moveTo>
                    <a:pt x="38100" y="393192"/>
                  </a:moveTo>
                  <a:lnTo>
                    <a:pt x="7620" y="393192"/>
                  </a:lnTo>
                  <a:lnTo>
                    <a:pt x="7620" y="387096"/>
                  </a:lnTo>
                  <a:lnTo>
                    <a:pt x="10668" y="384048"/>
                  </a:lnTo>
                  <a:lnTo>
                    <a:pt x="10668" y="382524"/>
                  </a:lnTo>
                  <a:lnTo>
                    <a:pt x="12192" y="382524"/>
                  </a:lnTo>
                  <a:lnTo>
                    <a:pt x="15240" y="381000"/>
                  </a:lnTo>
                  <a:lnTo>
                    <a:pt x="16764" y="379476"/>
                  </a:lnTo>
                  <a:lnTo>
                    <a:pt x="18288" y="376428"/>
                  </a:lnTo>
                  <a:lnTo>
                    <a:pt x="24384" y="373380"/>
                  </a:lnTo>
                  <a:lnTo>
                    <a:pt x="28956" y="368808"/>
                  </a:lnTo>
                  <a:lnTo>
                    <a:pt x="32004" y="365760"/>
                  </a:lnTo>
                  <a:lnTo>
                    <a:pt x="33528" y="362712"/>
                  </a:lnTo>
                  <a:lnTo>
                    <a:pt x="33528" y="361188"/>
                  </a:lnTo>
                  <a:lnTo>
                    <a:pt x="35052" y="359664"/>
                  </a:lnTo>
                  <a:lnTo>
                    <a:pt x="35052" y="347472"/>
                  </a:lnTo>
                  <a:lnTo>
                    <a:pt x="33528" y="345948"/>
                  </a:lnTo>
                  <a:lnTo>
                    <a:pt x="33528" y="344424"/>
                  </a:lnTo>
                  <a:lnTo>
                    <a:pt x="32004" y="341376"/>
                  </a:lnTo>
                  <a:lnTo>
                    <a:pt x="30480" y="339852"/>
                  </a:lnTo>
                  <a:lnTo>
                    <a:pt x="28956" y="339852"/>
                  </a:lnTo>
                  <a:lnTo>
                    <a:pt x="27432" y="338328"/>
                  </a:lnTo>
                  <a:lnTo>
                    <a:pt x="24384" y="336804"/>
                  </a:lnTo>
                  <a:lnTo>
                    <a:pt x="10668" y="336804"/>
                  </a:lnTo>
                  <a:lnTo>
                    <a:pt x="9144" y="338328"/>
                  </a:lnTo>
                  <a:lnTo>
                    <a:pt x="6096" y="338328"/>
                  </a:lnTo>
                  <a:lnTo>
                    <a:pt x="1524" y="342900"/>
                  </a:lnTo>
                  <a:lnTo>
                    <a:pt x="1524" y="348996"/>
                  </a:lnTo>
                  <a:lnTo>
                    <a:pt x="3048" y="348996"/>
                  </a:lnTo>
                  <a:lnTo>
                    <a:pt x="7620" y="344424"/>
                  </a:lnTo>
                  <a:lnTo>
                    <a:pt x="9144" y="344424"/>
                  </a:lnTo>
                  <a:lnTo>
                    <a:pt x="10668" y="342900"/>
                  </a:lnTo>
                  <a:lnTo>
                    <a:pt x="22860" y="342900"/>
                  </a:lnTo>
                  <a:lnTo>
                    <a:pt x="27432" y="347472"/>
                  </a:lnTo>
                  <a:lnTo>
                    <a:pt x="27432" y="350520"/>
                  </a:lnTo>
                  <a:lnTo>
                    <a:pt x="28956" y="352044"/>
                  </a:lnTo>
                  <a:lnTo>
                    <a:pt x="28956" y="355092"/>
                  </a:lnTo>
                  <a:lnTo>
                    <a:pt x="27432" y="356616"/>
                  </a:lnTo>
                  <a:lnTo>
                    <a:pt x="27432" y="361188"/>
                  </a:lnTo>
                  <a:lnTo>
                    <a:pt x="24384" y="364236"/>
                  </a:lnTo>
                  <a:lnTo>
                    <a:pt x="24384" y="365760"/>
                  </a:lnTo>
                  <a:lnTo>
                    <a:pt x="21336" y="368808"/>
                  </a:lnTo>
                  <a:lnTo>
                    <a:pt x="18288" y="370332"/>
                  </a:lnTo>
                  <a:lnTo>
                    <a:pt x="16764" y="371856"/>
                  </a:lnTo>
                  <a:lnTo>
                    <a:pt x="13716" y="373380"/>
                  </a:lnTo>
                  <a:lnTo>
                    <a:pt x="9144" y="377952"/>
                  </a:lnTo>
                  <a:lnTo>
                    <a:pt x="6096" y="379476"/>
                  </a:lnTo>
                  <a:lnTo>
                    <a:pt x="4572" y="381000"/>
                  </a:lnTo>
                  <a:lnTo>
                    <a:pt x="3048" y="384048"/>
                  </a:lnTo>
                  <a:lnTo>
                    <a:pt x="1524" y="385572"/>
                  </a:lnTo>
                  <a:lnTo>
                    <a:pt x="1524" y="387096"/>
                  </a:lnTo>
                  <a:lnTo>
                    <a:pt x="0" y="388620"/>
                  </a:lnTo>
                  <a:lnTo>
                    <a:pt x="0" y="399288"/>
                  </a:lnTo>
                  <a:lnTo>
                    <a:pt x="7620" y="399288"/>
                  </a:lnTo>
                  <a:lnTo>
                    <a:pt x="38100" y="399288"/>
                  </a:lnTo>
                  <a:lnTo>
                    <a:pt x="38100" y="393192"/>
                  </a:lnTo>
                  <a:close/>
                </a:path>
                <a:path w="85725" h="399414">
                  <a:moveTo>
                    <a:pt x="38100" y="56400"/>
                  </a:moveTo>
                  <a:lnTo>
                    <a:pt x="7620" y="56400"/>
                  </a:lnTo>
                  <a:lnTo>
                    <a:pt x="7620" y="50304"/>
                  </a:lnTo>
                  <a:lnTo>
                    <a:pt x="9144" y="48780"/>
                  </a:lnTo>
                  <a:lnTo>
                    <a:pt x="10668" y="48780"/>
                  </a:lnTo>
                  <a:lnTo>
                    <a:pt x="10668" y="47256"/>
                  </a:lnTo>
                  <a:lnTo>
                    <a:pt x="12192" y="45732"/>
                  </a:lnTo>
                  <a:lnTo>
                    <a:pt x="15240" y="44208"/>
                  </a:lnTo>
                  <a:lnTo>
                    <a:pt x="21336" y="38112"/>
                  </a:lnTo>
                  <a:lnTo>
                    <a:pt x="24384" y="36588"/>
                  </a:lnTo>
                  <a:lnTo>
                    <a:pt x="28956" y="32016"/>
                  </a:lnTo>
                  <a:lnTo>
                    <a:pt x="33528" y="27444"/>
                  </a:lnTo>
                  <a:lnTo>
                    <a:pt x="33528" y="24396"/>
                  </a:lnTo>
                  <a:lnTo>
                    <a:pt x="35052" y="22872"/>
                  </a:lnTo>
                  <a:lnTo>
                    <a:pt x="35052" y="10680"/>
                  </a:lnTo>
                  <a:lnTo>
                    <a:pt x="33528" y="9156"/>
                  </a:lnTo>
                  <a:lnTo>
                    <a:pt x="33528" y="7632"/>
                  </a:lnTo>
                  <a:lnTo>
                    <a:pt x="27432" y="1536"/>
                  </a:lnTo>
                  <a:lnTo>
                    <a:pt x="24384" y="1536"/>
                  </a:lnTo>
                  <a:lnTo>
                    <a:pt x="22860" y="12"/>
                  </a:lnTo>
                  <a:lnTo>
                    <a:pt x="10668" y="12"/>
                  </a:lnTo>
                  <a:lnTo>
                    <a:pt x="9144" y="1536"/>
                  </a:lnTo>
                  <a:lnTo>
                    <a:pt x="6096" y="3060"/>
                  </a:lnTo>
                  <a:lnTo>
                    <a:pt x="4572" y="3060"/>
                  </a:lnTo>
                  <a:lnTo>
                    <a:pt x="1524" y="6108"/>
                  </a:lnTo>
                  <a:lnTo>
                    <a:pt x="1524" y="13728"/>
                  </a:lnTo>
                  <a:lnTo>
                    <a:pt x="4572" y="10680"/>
                  </a:lnTo>
                  <a:lnTo>
                    <a:pt x="6096" y="10680"/>
                  </a:lnTo>
                  <a:lnTo>
                    <a:pt x="6096" y="9156"/>
                  </a:lnTo>
                  <a:lnTo>
                    <a:pt x="7620" y="9156"/>
                  </a:lnTo>
                  <a:lnTo>
                    <a:pt x="9144" y="7632"/>
                  </a:lnTo>
                  <a:lnTo>
                    <a:pt x="10668" y="7632"/>
                  </a:lnTo>
                  <a:lnTo>
                    <a:pt x="12192" y="6108"/>
                  </a:lnTo>
                  <a:lnTo>
                    <a:pt x="21336" y="6108"/>
                  </a:lnTo>
                  <a:lnTo>
                    <a:pt x="22860" y="7632"/>
                  </a:lnTo>
                  <a:lnTo>
                    <a:pt x="24384" y="7632"/>
                  </a:lnTo>
                  <a:lnTo>
                    <a:pt x="24384" y="9156"/>
                  </a:lnTo>
                  <a:lnTo>
                    <a:pt x="25908" y="9156"/>
                  </a:lnTo>
                  <a:lnTo>
                    <a:pt x="27432" y="10680"/>
                  </a:lnTo>
                  <a:lnTo>
                    <a:pt x="27432" y="13728"/>
                  </a:lnTo>
                  <a:lnTo>
                    <a:pt x="28956" y="15252"/>
                  </a:lnTo>
                  <a:lnTo>
                    <a:pt x="28956" y="18300"/>
                  </a:lnTo>
                  <a:lnTo>
                    <a:pt x="27432" y="19824"/>
                  </a:lnTo>
                  <a:lnTo>
                    <a:pt x="27432" y="24396"/>
                  </a:lnTo>
                  <a:lnTo>
                    <a:pt x="24384" y="27444"/>
                  </a:lnTo>
                  <a:lnTo>
                    <a:pt x="24384" y="28968"/>
                  </a:lnTo>
                  <a:lnTo>
                    <a:pt x="21336" y="32016"/>
                  </a:lnTo>
                  <a:lnTo>
                    <a:pt x="18288" y="33540"/>
                  </a:lnTo>
                  <a:lnTo>
                    <a:pt x="13716" y="38112"/>
                  </a:lnTo>
                  <a:lnTo>
                    <a:pt x="10668" y="39636"/>
                  </a:lnTo>
                  <a:lnTo>
                    <a:pt x="9144" y="41160"/>
                  </a:lnTo>
                  <a:lnTo>
                    <a:pt x="6096" y="42684"/>
                  </a:lnTo>
                  <a:lnTo>
                    <a:pt x="4572" y="45732"/>
                  </a:lnTo>
                  <a:lnTo>
                    <a:pt x="1524" y="48780"/>
                  </a:lnTo>
                  <a:lnTo>
                    <a:pt x="1524" y="50304"/>
                  </a:lnTo>
                  <a:lnTo>
                    <a:pt x="0" y="53352"/>
                  </a:lnTo>
                  <a:lnTo>
                    <a:pt x="0" y="62496"/>
                  </a:lnTo>
                  <a:lnTo>
                    <a:pt x="7620" y="62496"/>
                  </a:lnTo>
                  <a:lnTo>
                    <a:pt x="38100" y="62496"/>
                  </a:lnTo>
                  <a:lnTo>
                    <a:pt x="38100" y="56400"/>
                  </a:lnTo>
                  <a:close/>
                </a:path>
                <a:path w="85725" h="399414">
                  <a:moveTo>
                    <a:pt x="76200" y="0"/>
                  </a:moveTo>
                  <a:lnTo>
                    <a:pt x="71628" y="0"/>
                  </a:lnTo>
                  <a:lnTo>
                    <a:pt x="68580" y="3048"/>
                  </a:lnTo>
                  <a:lnTo>
                    <a:pt x="67056" y="3048"/>
                  </a:lnTo>
                  <a:lnTo>
                    <a:pt x="65532" y="4572"/>
                  </a:lnTo>
                  <a:lnTo>
                    <a:pt x="64008" y="4572"/>
                  </a:lnTo>
                  <a:lnTo>
                    <a:pt x="60960" y="7620"/>
                  </a:lnTo>
                  <a:lnTo>
                    <a:pt x="57912" y="7620"/>
                  </a:lnTo>
                  <a:lnTo>
                    <a:pt x="56388" y="9144"/>
                  </a:lnTo>
                  <a:lnTo>
                    <a:pt x="53340" y="9144"/>
                  </a:lnTo>
                  <a:lnTo>
                    <a:pt x="53340" y="16764"/>
                  </a:lnTo>
                  <a:lnTo>
                    <a:pt x="54864" y="16764"/>
                  </a:lnTo>
                  <a:lnTo>
                    <a:pt x="56388" y="15240"/>
                  </a:lnTo>
                  <a:lnTo>
                    <a:pt x="59436" y="15240"/>
                  </a:lnTo>
                  <a:lnTo>
                    <a:pt x="60960" y="13716"/>
                  </a:lnTo>
                  <a:lnTo>
                    <a:pt x="62484" y="13716"/>
                  </a:lnTo>
                  <a:lnTo>
                    <a:pt x="64008" y="12192"/>
                  </a:lnTo>
                  <a:lnTo>
                    <a:pt x="65532" y="12192"/>
                  </a:lnTo>
                  <a:lnTo>
                    <a:pt x="65532" y="10668"/>
                  </a:lnTo>
                  <a:lnTo>
                    <a:pt x="67056" y="10668"/>
                  </a:lnTo>
                  <a:lnTo>
                    <a:pt x="68580" y="9144"/>
                  </a:lnTo>
                  <a:lnTo>
                    <a:pt x="68580" y="62484"/>
                  </a:lnTo>
                  <a:lnTo>
                    <a:pt x="76200" y="62484"/>
                  </a:lnTo>
                  <a:lnTo>
                    <a:pt x="76200" y="0"/>
                  </a:lnTo>
                  <a:close/>
                </a:path>
                <a:path w="85725" h="399414">
                  <a:moveTo>
                    <a:pt x="85344" y="393192"/>
                  </a:moveTo>
                  <a:lnTo>
                    <a:pt x="54864" y="393192"/>
                  </a:lnTo>
                  <a:lnTo>
                    <a:pt x="54864" y="388620"/>
                  </a:lnTo>
                  <a:lnTo>
                    <a:pt x="56388" y="387096"/>
                  </a:lnTo>
                  <a:lnTo>
                    <a:pt x="56388" y="385572"/>
                  </a:lnTo>
                  <a:lnTo>
                    <a:pt x="59436" y="382524"/>
                  </a:lnTo>
                  <a:lnTo>
                    <a:pt x="60960" y="382524"/>
                  </a:lnTo>
                  <a:lnTo>
                    <a:pt x="67056" y="376428"/>
                  </a:lnTo>
                  <a:lnTo>
                    <a:pt x="70104" y="374904"/>
                  </a:lnTo>
                  <a:lnTo>
                    <a:pt x="73152" y="371856"/>
                  </a:lnTo>
                  <a:lnTo>
                    <a:pt x="76200" y="370332"/>
                  </a:lnTo>
                  <a:lnTo>
                    <a:pt x="79248" y="367284"/>
                  </a:lnTo>
                  <a:lnTo>
                    <a:pt x="79248" y="365760"/>
                  </a:lnTo>
                  <a:lnTo>
                    <a:pt x="80772" y="362712"/>
                  </a:lnTo>
                  <a:lnTo>
                    <a:pt x="82296" y="361188"/>
                  </a:lnTo>
                  <a:lnTo>
                    <a:pt x="82296" y="358140"/>
                  </a:lnTo>
                  <a:lnTo>
                    <a:pt x="83820" y="355092"/>
                  </a:lnTo>
                  <a:lnTo>
                    <a:pt x="83820" y="350520"/>
                  </a:lnTo>
                  <a:lnTo>
                    <a:pt x="82296" y="347472"/>
                  </a:lnTo>
                  <a:lnTo>
                    <a:pt x="82296" y="345948"/>
                  </a:lnTo>
                  <a:lnTo>
                    <a:pt x="80772" y="344424"/>
                  </a:lnTo>
                  <a:lnTo>
                    <a:pt x="79248" y="341376"/>
                  </a:lnTo>
                  <a:lnTo>
                    <a:pt x="77724" y="339852"/>
                  </a:lnTo>
                  <a:lnTo>
                    <a:pt x="76200" y="339852"/>
                  </a:lnTo>
                  <a:lnTo>
                    <a:pt x="73152" y="336804"/>
                  </a:lnTo>
                  <a:lnTo>
                    <a:pt x="59436" y="336804"/>
                  </a:lnTo>
                  <a:lnTo>
                    <a:pt x="56388" y="338328"/>
                  </a:lnTo>
                  <a:lnTo>
                    <a:pt x="53340" y="338328"/>
                  </a:lnTo>
                  <a:lnTo>
                    <a:pt x="51816" y="339852"/>
                  </a:lnTo>
                  <a:lnTo>
                    <a:pt x="50292" y="342900"/>
                  </a:lnTo>
                  <a:lnTo>
                    <a:pt x="50292" y="348996"/>
                  </a:lnTo>
                  <a:lnTo>
                    <a:pt x="53340" y="345948"/>
                  </a:lnTo>
                  <a:lnTo>
                    <a:pt x="54864" y="345948"/>
                  </a:lnTo>
                  <a:lnTo>
                    <a:pt x="54864" y="344424"/>
                  </a:lnTo>
                  <a:lnTo>
                    <a:pt x="56388" y="344424"/>
                  </a:lnTo>
                  <a:lnTo>
                    <a:pt x="57912" y="342900"/>
                  </a:lnTo>
                  <a:lnTo>
                    <a:pt x="70104" y="342900"/>
                  </a:lnTo>
                  <a:lnTo>
                    <a:pt x="71628" y="344424"/>
                  </a:lnTo>
                  <a:lnTo>
                    <a:pt x="73152" y="344424"/>
                  </a:lnTo>
                  <a:lnTo>
                    <a:pt x="73152" y="345948"/>
                  </a:lnTo>
                  <a:lnTo>
                    <a:pt x="74676" y="347472"/>
                  </a:lnTo>
                  <a:lnTo>
                    <a:pt x="74676" y="348996"/>
                  </a:lnTo>
                  <a:lnTo>
                    <a:pt x="76200" y="350520"/>
                  </a:lnTo>
                  <a:lnTo>
                    <a:pt x="76200" y="358140"/>
                  </a:lnTo>
                  <a:lnTo>
                    <a:pt x="74676" y="359664"/>
                  </a:lnTo>
                  <a:lnTo>
                    <a:pt x="74676" y="361188"/>
                  </a:lnTo>
                  <a:lnTo>
                    <a:pt x="73152" y="362712"/>
                  </a:lnTo>
                  <a:lnTo>
                    <a:pt x="73152" y="364236"/>
                  </a:lnTo>
                  <a:lnTo>
                    <a:pt x="67056" y="370332"/>
                  </a:lnTo>
                  <a:lnTo>
                    <a:pt x="60960" y="373380"/>
                  </a:lnTo>
                  <a:lnTo>
                    <a:pt x="54864" y="379476"/>
                  </a:lnTo>
                  <a:lnTo>
                    <a:pt x="51816" y="381000"/>
                  </a:lnTo>
                  <a:lnTo>
                    <a:pt x="51816" y="384048"/>
                  </a:lnTo>
                  <a:lnTo>
                    <a:pt x="48768" y="387096"/>
                  </a:lnTo>
                  <a:lnTo>
                    <a:pt x="48768" y="388620"/>
                  </a:lnTo>
                  <a:lnTo>
                    <a:pt x="47244" y="391668"/>
                  </a:lnTo>
                  <a:lnTo>
                    <a:pt x="47244" y="399288"/>
                  </a:lnTo>
                  <a:lnTo>
                    <a:pt x="54864" y="399288"/>
                  </a:lnTo>
                  <a:lnTo>
                    <a:pt x="85344" y="399288"/>
                  </a:lnTo>
                  <a:lnTo>
                    <a:pt x="85344" y="3931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12" name="object 181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79348" y="3221736"/>
              <a:ext cx="86868" cy="64008"/>
            </a:xfrm>
            <a:prstGeom prst="rect">
              <a:avLst/>
            </a:prstGeom>
          </p:spPr>
        </p:pic>
        <p:pic>
          <p:nvPicPr>
            <p:cNvPr id="1813" name="object 181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79348" y="3558540"/>
              <a:ext cx="83819" cy="64008"/>
            </a:xfrm>
            <a:prstGeom prst="rect">
              <a:avLst/>
            </a:prstGeom>
          </p:spPr>
        </p:pic>
        <p:pic>
          <p:nvPicPr>
            <p:cNvPr id="1814" name="object 181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79348" y="3895343"/>
              <a:ext cx="86867" cy="64008"/>
            </a:xfrm>
            <a:prstGeom prst="rect">
              <a:avLst/>
            </a:prstGeom>
          </p:spPr>
        </p:pic>
        <p:pic>
          <p:nvPicPr>
            <p:cNvPr id="1815" name="object 181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403603" y="2407919"/>
              <a:ext cx="85344" cy="64008"/>
            </a:xfrm>
            <a:prstGeom prst="rect">
              <a:avLst/>
            </a:prstGeom>
          </p:spPr>
        </p:pic>
        <p:pic>
          <p:nvPicPr>
            <p:cNvPr id="1816" name="object 181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734312" y="2407919"/>
              <a:ext cx="85344" cy="64008"/>
            </a:xfrm>
            <a:prstGeom prst="rect">
              <a:avLst/>
            </a:prstGeom>
          </p:spPr>
        </p:pic>
        <p:pic>
          <p:nvPicPr>
            <p:cNvPr id="1817" name="object 181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066544" y="2407919"/>
              <a:ext cx="83819" cy="64008"/>
            </a:xfrm>
            <a:prstGeom prst="rect">
              <a:avLst/>
            </a:prstGeom>
          </p:spPr>
        </p:pic>
        <p:pic>
          <p:nvPicPr>
            <p:cNvPr id="1818" name="object 181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398775" y="2407919"/>
              <a:ext cx="85344" cy="64008"/>
            </a:xfrm>
            <a:prstGeom prst="rect">
              <a:avLst/>
            </a:prstGeom>
          </p:spPr>
        </p:pic>
        <p:pic>
          <p:nvPicPr>
            <p:cNvPr id="1819" name="object 181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729483" y="2407919"/>
              <a:ext cx="85343" cy="64008"/>
            </a:xfrm>
            <a:prstGeom prst="rect">
              <a:avLst/>
            </a:prstGeom>
          </p:spPr>
        </p:pic>
        <p:pic>
          <p:nvPicPr>
            <p:cNvPr id="1820" name="object 1820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399032" y="2705100"/>
              <a:ext cx="89916" cy="64008"/>
            </a:xfrm>
            <a:prstGeom prst="rect">
              <a:avLst/>
            </a:prstGeom>
          </p:spPr>
        </p:pic>
        <p:pic>
          <p:nvPicPr>
            <p:cNvPr id="1821" name="object 182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399032" y="3002280"/>
              <a:ext cx="89916" cy="64008"/>
            </a:xfrm>
            <a:prstGeom prst="rect">
              <a:avLst/>
            </a:prstGeom>
          </p:spPr>
        </p:pic>
        <p:pic>
          <p:nvPicPr>
            <p:cNvPr id="1822" name="object 182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399032" y="3300983"/>
              <a:ext cx="88391" cy="64008"/>
            </a:xfrm>
            <a:prstGeom prst="rect">
              <a:avLst/>
            </a:prstGeom>
          </p:spPr>
        </p:pic>
        <p:pic>
          <p:nvPicPr>
            <p:cNvPr id="1823" name="object 182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399032" y="3598163"/>
              <a:ext cx="89915" cy="64008"/>
            </a:xfrm>
            <a:prstGeom prst="rect">
              <a:avLst/>
            </a:prstGeom>
          </p:spPr>
        </p:pic>
        <p:pic>
          <p:nvPicPr>
            <p:cNvPr id="1824" name="object 182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399032" y="3895344"/>
              <a:ext cx="89915" cy="64008"/>
            </a:xfrm>
            <a:prstGeom prst="rect">
              <a:avLst/>
            </a:prstGeom>
          </p:spPr>
        </p:pic>
        <p:pic>
          <p:nvPicPr>
            <p:cNvPr id="1825" name="object 1825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996439" y="2903219"/>
              <a:ext cx="85343" cy="64008"/>
            </a:xfrm>
            <a:prstGeom prst="rect">
              <a:avLst/>
            </a:prstGeom>
          </p:spPr>
        </p:pic>
        <p:sp>
          <p:nvSpPr>
            <p:cNvPr id="1826" name="object 1826"/>
            <p:cNvSpPr/>
            <p:nvPr/>
          </p:nvSpPr>
          <p:spPr>
            <a:xfrm>
              <a:off x="2353056" y="2904756"/>
              <a:ext cx="82550" cy="62865"/>
            </a:xfrm>
            <a:custGeom>
              <a:avLst/>
              <a:gdLst/>
              <a:ahLst/>
              <a:cxnLst/>
              <a:rect l="l" t="t" r="r" b="b"/>
              <a:pathLst>
                <a:path w="82550" h="62864">
                  <a:moveTo>
                    <a:pt x="33528" y="38100"/>
                  </a:moveTo>
                  <a:lnTo>
                    <a:pt x="32004" y="35052"/>
                  </a:lnTo>
                  <a:lnTo>
                    <a:pt x="32004" y="33528"/>
                  </a:lnTo>
                  <a:lnTo>
                    <a:pt x="30480" y="30480"/>
                  </a:lnTo>
                  <a:lnTo>
                    <a:pt x="27432" y="27432"/>
                  </a:lnTo>
                  <a:lnTo>
                    <a:pt x="24384" y="25908"/>
                  </a:lnTo>
                  <a:lnTo>
                    <a:pt x="21336" y="25908"/>
                  </a:lnTo>
                  <a:lnTo>
                    <a:pt x="19812" y="24384"/>
                  </a:lnTo>
                  <a:lnTo>
                    <a:pt x="7620" y="24384"/>
                  </a:lnTo>
                  <a:lnTo>
                    <a:pt x="9144" y="6096"/>
                  </a:lnTo>
                  <a:lnTo>
                    <a:pt x="32004" y="6096"/>
                  </a:lnTo>
                  <a:lnTo>
                    <a:pt x="32004" y="0"/>
                  </a:lnTo>
                  <a:lnTo>
                    <a:pt x="3048" y="0"/>
                  </a:lnTo>
                  <a:lnTo>
                    <a:pt x="0" y="30480"/>
                  </a:lnTo>
                  <a:lnTo>
                    <a:pt x="16764" y="30480"/>
                  </a:lnTo>
                  <a:lnTo>
                    <a:pt x="22860" y="33528"/>
                  </a:lnTo>
                  <a:lnTo>
                    <a:pt x="25908" y="36576"/>
                  </a:lnTo>
                  <a:lnTo>
                    <a:pt x="27432" y="39624"/>
                  </a:lnTo>
                  <a:lnTo>
                    <a:pt x="27432" y="45720"/>
                  </a:lnTo>
                  <a:lnTo>
                    <a:pt x="25908" y="47244"/>
                  </a:lnTo>
                  <a:lnTo>
                    <a:pt x="25908" y="50292"/>
                  </a:lnTo>
                  <a:lnTo>
                    <a:pt x="21336" y="54864"/>
                  </a:lnTo>
                  <a:lnTo>
                    <a:pt x="19812" y="54864"/>
                  </a:lnTo>
                  <a:lnTo>
                    <a:pt x="18288" y="56388"/>
                  </a:lnTo>
                  <a:lnTo>
                    <a:pt x="7620" y="56388"/>
                  </a:lnTo>
                  <a:lnTo>
                    <a:pt x="3048" y="54864"/>
                  </a:lnTo>
                  <a:lnTo>
                    <a:pt x="0" y="53340"/>
                  </a:lnTo>
                  <a:lnTo>
                    <a:pt x="0" y="60960"/>
                  </a:lnTo>
                  <a:lnTo>
                    <a:pt x="1524" y="62484"/>
                  </a:lnTo>
                  <a:lnTo>
                    <a:pt x="18288" y="62484"/>
                  </a:lnTo>
                  <a:lnTo>
                    <a:pt x="21336" y="60960"/>
                  </a:lnTo>
                  <a:lnTo>
                    <a:pt x="24384" y="60960"/>
                  </a:lnTo>
                  <a:lnTo>
                    <a:pt x="27432" y="57912"/>
                  </a:lnTo>
                  <a:lnTo>
                    <a:pt x="30480" y="56388"/>
                  </a:lnTo>
                  <a:lnTo>
                    <a:pt x="32004" y="53340"/>
                  </a:lnTo>
                  <a:lnTo>
                    <a:pt x="32004" y="51816"/>
                  </a:lnTo>
                  <a:lnTo>
                    <a:pt x="33528" y="48768"/>
                  </a:lnTo>
                  <a:lnTo>
                    <a:pt x="33528" y="38100"/>
                  </a:lnTo>
                  <a:close/>
                </a:path>
                <a:path w="82550" h="62864">
                  <a:moveTo>
                    <a:pt x="82296" y="39624"/>
                  </a:moveTo>
                  <a:lnTo>
                    <a:pt x="80772" y="38100"/>
                  </a:lnTo>
                  <a:lnTo>
                    <a:pt x="80772" y="35052"/>
                  </a:lnTo>
                  <a:lnTo>
                    <a:pt x="79248" y="33528"/>
                  </a:lnTo>
                  <a:lnTo>
                    <a:pt x="77724" y="30480"/>
                  </a:lnTo>
                  <a:lnTo>
                    <a:pt x="74676" y="27432"/>
                  </a:lnTo>
                  <a:lnTo>
                    <a:pt x="71628" y="25908"/>
                  </a:lnTo>
                  <a:lnTo>
                    <a:pt x="70104" y="25908"/>
                  </a:lnTo>
                  <a:lnTo>
                    <a:pt x="67056" y="24384"/>
                  </a:lnTo>
                  <a:lnTo>
                    <a:pt x="54864" y="24384"/>
                  </a:lnTo>
                  <a:lnTo>
                    <a:pt x="56388" y="6096"/>
                  </a:lnTo>
                  <a:lnTo>
                    <a:pt x="79248" y="6096"/>
                  </a:lnTo>
                  <a:lnTo>
                    <a:pt x="79248" y="0"/>
                  </a:lnTo>
                  <a:lnTo>
                    <a:pt x="50292" y="0"/>
                  </a:lnTo>
                  <a:lnTo>
                    <a:pt x="48768" y="30480"/>
                  </a:lnTo>
                  <a:lnTo>
                    <a:pt x="54864" y="30480"/>
                  </a:lnTo>
                  <a:lnTo>
                    <a:pt x="64008" y="30480"/>
                  </a:lnTo>
                  <a:lnTo>
                    <a:pt x="70104" y="33528"/>
                  </a:lnTo>
                  <a:lnTo>
                    <a:pt x="73152" y="36576"/>
                  </a:lnTo>
                  <a:lnTo>
                    <a:pt x="74676" y="39624"/>
                  </a:lnTo>
                  <a:lnTo>
                    <a:pt x="74676" y="47244"/>
                  </a:lnTo>
                  <a:lnTo>
                    <a:pt x="73152" y="48768"/>
                  </a:lnTo>
                  <a:lnTo>
                    <a:pt x="73152" y="50292"/>
                  </a:lnTo>
                  <a:lnTo>
                    <a:pt x="68580" y="54864"/>
                  </a:lnTo>
                  <a:lnTo>
                    <a:pt x="67056" y="54864"/>
                  </a:lnTo>
                  <a:lnTo>
                    <a:pt x="65532" y="56388"/>
                  </a:lnTo>
                  <a:lnTo>
                    <a:pt x="54864" y="56388"/>
                  </a:lnTo>
                  <a:lnTo>
                    <a:pt x="51816" y="54864"/>
                  </a:lnTo>
                  <a:lnTo>
                    <a:pt x="47244" y="53340"/>
                  </a:lnTo>
                  <a:lnTo>
                    <a:pt x="47244" y="60960"/>
                  </a:lnTo>
                  <a:lnTo>
                    <a:pt x="50292" y="62484"/>
                  </a:lnTo>
                  <a:lnTo>
                    <a:pt x="65532" y="62484"/>
                  </a:lnTo>
                  <a:lnTo>
                    <a:pt x="68580" y="60960"/>
                  </a:lnTo>
                  <a:lnTo>
                    <a:pt x="71628" y="60960"/>
                  </a:lnTo>
                  <a:lnTo>
                    <a:pt x="73152" y="59436"/>
                  </a:lnTo>
                  <a:lnTo>
                    <a:pt x="74676" y="58674"/>
                  </a:lnTo>
                  <a:lnTo>
                    <a:pt x="76200" y="57912"/>
                  </a:lnTo>
                  <a:lnTo>
                    <a:pt x="77724" y="56388"/>
                  </a:lnTo>
                  <a:lnTo>
                    <a:pt x="79248" y="53340"/>
                  </a:lnTo>
                  <a:lnTo>
                    <a:pt x="80772" y="51816"/>
                  </a:lnTo>
                  <a:lnTo>
                    <a:pt x="80772" y="48768"/>
                  </a:lnTo>
                  <a:lnTo>
                    <a:pt x="82296" y="45720"/>
                  </a:lnTo>
                  <a:lnTo>
                    <a:pt x="82296" y="396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27" name="object 1827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708148" y="2903220"/>
              <a:ext cx="83819" cy="64008"/>
            </a:xfrm>
            <a:prstGeom prst="rect">
              <a:avLst/>
            </a:prstGeom>
          </p:spPr>
        </p:pic>
        <p:pic>
          <p:nvPicPr>
            <p:cNvPr id="1828" name="object 182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994916" y="3233927"/>
              <a:ext cx="86867" cy="64008"/>
            </a:xfrm>
            <a:prstGeom prst="rect">
              <a:avLst/>
            </a:prstGeom>
          </p:spPr>
        </p:pic>
        <p:pic>
          <p:nvPicPr>
            <p:cNvPr id="1829" name="object 1829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994916" y="3564636"/>
              <a:ext cx="83820" cy="64008"/>
            </a:xfrm>
            <a:prstGeom prst="rect">
              <a:avLst/>
            </a:prstGeom>
          </p:spPr>
        </p:pic>
        <p:pic>
          <p:nvPicPr>
            <p:cNvPr id="1830" name="object 183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994916" y="3895344"/>
              <a:ext cx="85343" cy="64008"/>
            </a:xfrm>
            <a:prstGeom prst="rect">
              <a:avLst/>
            </a:prstGeom>
          </p:spPr>
        </p:pic>
        <p:pic>
          <p:nvPicPr>
            <p:cNvPr id="1831" name="object 1831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526792" y="3564636"/>
              <a:ext cx="88391" cy="64008"/>
            </a:xfrm>
            <a:prstGeom prst="rect">
              <a:avLst/>
            </a:prstGeom>
          </p:spPr>
        </p:pic>
        <p:pic>
          <p:nvPicPr>
            <p:cNvPr id="1832" name="object 1832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793492" y="3564636"/>
              <a:ext cx="88391" cy="64008"/>
            </a:xfrm>
            <a:prstGeom prst="rect">
              <a:avLst/>
            </a:prstGeom>
          </p:spPr>
        </p:pic>
        <p:sp>
          <p:nvSpPr>
            <p:cNvPr id="1833" name="object 1833"/>
            <p:cNvSpPr/>
            <p:nvPr/>
          </p:nvSpPr>
          <p:spPr>
            <a:xfrm>
              <a:off x="2534411" y="3895343"/>
              <a:ext cx="21590" cy="62865"/>
            </a:xfrm>
            <a:custGeom>
              <a:avLst/>
              <a:gdLst/>
              <a:ahLst/>
              <a:cxnLst/>
              <a:rect l="l" t="t" r="r" b="b"/>
              <a:pathLst>
                <a:path w="21589" h="62864">
                  <a:moveTo>
                    <a:pt x="0" y="16764"/>
                  </a:moveTo>
                  <a:lnTo>
                    <a:pt x="0" y="9144"/>
                  </a:lnTo>
                  <a:lnTo>
                    <a:pt x="3048" y="9144"/>
                  </a:lnTo>
                  <a:lnTo>
                    <a:pt x="4572" y="7620"/>
                  </a:lnTo>
                  <a:lnTo>
                    <a:pt x="6096" y="7620"/>
                  </a:lnTo>
                  <a:lnTo>
                    <a:pt x="7620" y="6096"/>
                  </a:lnTo>
                  <a:lnTo>
                    <a:pt x="10668" y="6096"/>
                  </a:lnTo>
                  <a:lnTo>
                    <a:pt x="13716" y="3048"/>
                  </a:lnTo>
                  <a:lnTo>
                    <a:pt x="15240" y="3048"/>
                  </a:lnTo>
                  <a:lnTo>
                    <a:pt x="18288" y="0"/>
                  </a:lnTo>
                  <a:lnTo>
                    <a:pt x="21336" y="0"/>
                  </a:lnTo>
                  <a:lnTo>
                    <a:pt x="21336" y="62484"/>
                  </a:lnTo>
                  <a:lnTo>
                    <a:pt x="13716" y="62484"/>
                  </a:lnTo>
                  <a:lnTo>
                    <a:pt x="13716" y="10668"/>
                  </a:lnTo>
                  <a:lnTo>
                    <a:pt x="12192" y="10668"/>
                  </a:lnTo>
                  <a:lnTo>
                    <a:pt x="10668" y="12192"/>
                  </a:lnTo>
                  <a:lnTo>
                    <a:pt x="9144" y="12192"/>
                  </a:lnTo>
                  <a:lnTo>
                    <a:pt x="6096" y="15240"/>
                  </a:lnTo>
                  <a:lnTo>
                    <a:pt x="3048" y="15240"/>
                  </a:lnTo>
                  <a:lnTo>
                    <a:pt x="1524" y="16764"/>
                  </a:lnTo>
                  <a:lnTo>
                    <a:pt x="0" y="16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34" name="object 1834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575560" y="3895343"/>
              <a:ext cx="86867" cy="64008"/>
            </a:xfrm>
            <a:prstGeom prst="rect">
              <a:avLst/>
            </a:prstGeom>
          </p:spPr>
        </p:pic>
        <p:sp>
          <p:nvSpPr>
            <p:cNvPr id="1835" name="object 1835"/>
            <p:cNvSpPr/>
            <p:nvPr/>
          </p:nvSpPr>
          <p:spPr>
            <a:xfrm>
              <a:off x="329171" y="4410455"/>
              <a:ext cx="562610" cy="2054860"/>
            </a:xfrm>
            <a:custGeom>
              <a:avLst/>
              <a:gdLst/>
              <a:ahLst/>
              <a:cxnLst/>
              <a:rect l="l" t="t" r="r" b="b"/>
              <a:pathLst>
                <a:path w="562610" h="2054860">
                  <a:moveTo>
                    <a:pt x="41148" y="1089660"/>
                  </a:moveTo>
                  <a:lnTo>
                    <a:pt x="39624" y="1086612"/>
                  </a:lnTo>
                  <a:lnTo>
                    <a:pt x="39624" y="1085088"/>
                  </a:lnTo>
                  <a:lnTo>
                    <a:pt x="38100" y="1082040"/>
                  </a:lnTo>
                  <a:lnTo>
                    <a:pt x="35052" y="1078992"/>
                  </a:lnTo>
                  <a:lnTo>
                    <a:pt x="32004" y="1077468"/>
                  </a:lnTo>
                  <a:lnTo>
                    <a:pt x="28956" y="1077468"/>
                  </a:lnTo>
                  <a:lnTo>
                    <a:pt x="27432" y="1075944"/>
                  </a:lnTo>
                  <a:lnTo>
                    <a:pt x="15240" y="1075944"/>
                  </a:lnTo>
                  <a:lnTo>
                    <a:pt x="16764" y="1057656"/>
                  </a:lnTo>
                  <a:lnTo>
                    <a:pt x="39624" y="1057656"/>
                  </a:lnTo>
                  <a:lnTo>
                    <a:pt x="39624" y="1051560"/>
                  </a:lnTo>
                  <a:lnTo>
                    <a:pt x="10668" y="1051560"/>
                  </a:lnTo>
                  <a:lnTo>
                    <a:pt x="7620" y="1082040"/>
                  </a:lnTo>
                  <a:lnTo>
                    <a:pt x="24384" y="1082040"/>
                  </a:lnTo>
                  <a:lnTo>
                    <a:pt x="30480" y="1085088"/>
                  </a:lnTo>
                  <a:lnTo>
                    <a:pt x="33528" y="1088136"/>
                  </a:lnTo>
                  <a:lnTo>
                    <a:pt x="35052" y="1091184"/>
                  </a:lnTo>
                  <a:lnTo>
                    <a:pt x="35052" y="1097280"/>
                  </a:lnTo>
                  <a:lnTo>
                    <a:pt x="33528" y="1098804"/>
                  </a:lnTo>
                  <a:lnTo>
                    <a:pt x="33528" y="1101852"/>
                  </a:lnTo>
                  <a:lnTo>
                    <a:pt x="28956" y="1106424"/>
                  </a:lnTo>
                  <a:lnTo>
                    <a:pt x="27432" y="1106424"/>
                  </a:lnTo>
                  <a:lnTo>
                    <a:pt x="25908" y="1107948"/>
                  </a:lnTo>
                  <a:lnTo>
                    <a:pt x="15240" y="1107948"/>
                  </a:lnTo>
                  <a:lnTo>
                    <a:pt x="10668" y="1106424"/>
                  </a:lnTo>
                  <a:lnTo>
                    <a:pt x="7620" y="1104900"/>
                  </a:lnTo>
                  <a:lnTo>
                    <a:pt x="7620" y="1112520"/>
                  </a:lnTo>
                  <a:lnTo>
                    <a:pt x="9144" y="1114044"/>
                  </a:lnTo>
                  <a:lnTo>
                    <a:pt x="25908" y="1114044"/>
                  </a:lnTo>
                  <a:lnTo>
                    <a:pt x="28956" y="1112520"/>
                  </a:lnTo>
                  <a:lnTo>
                    <a:pt x="32004" y="1112520"/>
                  </a:lnTo>
                  <a:lnTo>
                    <a:pt x="35052" y="1109472"/>
                  </a:lnTo>
                  <a:lnTo>
                    <a:pt x="38100" y="1107948"/>
                  </a:lnTo>
                  <a:lnTo>
                    <a:pt x="39624" y="1104900"/>
                  </a:lnTo>
                  <a:lnTo>
                    <a:pt x="39624" y="1103376"/>
                  </a:lnTo>
                  <a:lnTo>
                    <a:pt x="41148" y="1100328"/>
                  </a:lnTo>
                  <a:lnTo>
                    <a:pt x="41148" y="1089660"/>
                  </a:lnTo>
                  <a:close/>
                </a:path>
                <a:path w="562610" h="2054860">
                  <a:moveTo>
                    <a:pt x="41148" y="466344"/>
                  </a:moveTo>
                  <a:lnTo>
                    <a:pt x="39624" y="463296"/>
                  </a:lnTo>
                  <a:lnTo>
                    <a:pt x="39624" y="461772"/>
                  </a:lnTo>
                  <a:lnTo>
                    <a:pt x="36576" y="458724"/>
                  </a:lnTo>
                  <a:lnTo>
                    <a:pt x="35052" y="458724"/>
                  </a:lnTo>
                  <a:lnTo>
                    <a:pt x="32004" y="455676"/>
                  </a:lnTo>
                  <a:lnTo>
                    <a:pt x="28956" y="455676"/>
                  </a:lnTo>
                  <a:lnTo>
                    <a:pt x="25908" y="454152"/>
                  </a:lnTo>
                  <a:lnTo>
                    <a:pt x="32004" y="453136"/>
                  </a:lnTo>
                  <a:lnTo>
                    <a:pt x="35052" y="452628"/>
                  </a:lnTo>
                  <a:lnTo>
                    <a:pt x="38100" y="446532"/>
                  </a:lnTo>
                  <a:lnTo>
                    <a:pt x="38100" y="432816"/>
                  </a:lnTo>
                  <a:lnTo>
                    <a:pt x="32004" y="426720"/>
                  </a:lnTo>
                  <a:lnTo>
                    <a:pt x="30480" y="426720"/>
                  </a:lnTo>
                  <a:lnTo>
                    <a:pt x="28956" y="425196"/>
                  </a:lnTo>
                  <a:lnTo>
                    <a:pt x="25908" y="425196"/>
                  </a:lnTo>
                  <a:lnTo>
                    <a:pt x="24384" y="423672"/>
                  </a:lnTo>
                  <a:lnTo>
                    <a:pt x="16764" y="423672"/>
                  </a:lnTo>
                  <a:lnTo>
                    <a:pt x="12192" y="425196"/>
                  </a:lnTo>
                  <a:lnTo>
                    <a:pt x="7620" y="428244"/>
                  </a:lnTo>
                  <a:lnTo>
                    <a:pt x="7620" y="434340"/>
                  </a:lnTo>
                  <a:lnTo>
                    <a:pt x="10668" y="431292"/>
                  </a:lnTo>
                  <a:lnTo>
                    <a:pt x="15240" y="429768"/>
                  </a:lnTo>
                  <a:lnTo>
                    <a:pt x="27432" y="429768"/>
                  </a:lnTo>
                  <a:lnTo>
                    <a:pt x="32004" y="434340"/>
                  </a:lnTo>
                  <a:lnTo>
                    <a:pt x="32004" y="448056"/>
                  </a:lnTo>
                  <a:lnTo>
                    <a:pt x="25908" y="452628"/>
                  </a:lnTo>
                  <a:lnTo>
                    <a:pt x="10668" y="452628"/>
                  </a:lnTo>
                  <a:lnTo>
                    <a:pt x="10668" y="458724"/>
                  </a:lnTo>
                  <a:lnTo>
                    <a:pt x="25908" y="458724"/>
                  </a:lnTo>
                  <a:lnTo>
                    <a:pt x="27432" y="458724"/>
                  </a:lnTo>
                  <a:lnTo>
                    <a:pt x="33528" y="461772"/>
                  </a:lnTo>
                  <a:lnTo>
                    <a:pt x="33528" y="475488"/>
                  </a:lnTo>
                  <a:lnTo>
                    <a:pt x="28956" y="480060"/>
                  </a:lnTo>
                  <a:lnTo>
                    <a:pt x="27432" y="480060"/>
                  </a:lnTo>
                  <a:lnTo>
                    <a:pt x="25908" y="481584"/>
                  </a:lnTo>
                  <a:lnTo>
                    <a:pt x="13716" y="481584"/>
                  </a:lnTo>
                  <a:lnTo>
                    <a:pt x="9144" y="480060"/>
                  </a:lnTo>
                  <a:lnTo>
                    <a:pt x="4572" y="477012"/>
                  </a:lnTo>
                  <a:lnTo>
                    <a:pt x="4572" y="484632"/>
                  </a:lnTo>
                  <a:lnTo>
                    <a:pt x="9144" y="487680"/>
                  </a:lnTo>
                  <a:lnTo>
                    <a:pt x="25908" y="487680"/>
                  </a:lnTo>
                  <a:lnTo>
                    <a:pt x="27432" y="486156"/>
                  </a:lnTo>
                  <a:lnTo>
                    <a:pt x="30480" y="486156"/>
                  </a:lnTo>
                  <a:lnTo>
                    <a:pt x="33528" y="484632"/>
                  </a:lnTo>
                  <a:lnTo>
                    <a:pt x="38100" y="480060"/>
                  </a:lnTo>
                  <a:lnTo>
                    <a:pt x="39624" y="477012"/>
                  </a:lnTo>
                  <a:lnTo>
                    <a:pt x="41148" y="475488"/>
                  </a:lnTo>
                  <a:lnTo>
                    <a:pt x="41148" y="466344"/>
                  </a:lnTo>
                  <a:close/>
                </a:path>
                <a:path w="562610" h="2054860">
                  <a:moveTo>
                    <a:pt x="42672" y="167640"/>
                  </a:moveTo>
                  <a:lnTo>
                    <a:pt x="12192" y="167640"/>
                  </a:lnTo>
                  <a:lnTo>
                    <a:pt x="12192" y="163068"/>
                  </a:lnTo>
                  <a:lnTo>
                    <a:pt x="21336" y="153924"/>
                  </a:lnTo>
                  <a:lnTo>
                    <a:pt x="24384" y="152400"/>
                  </a:lnTo>
                  <a:lnTo>
                    <a:pt x="32004" y="144780"/>
                  </a:lnTo>
                  <a:lnTo>
                    <a:pt x="33528" y="144018"/>
                  </a:lnTo>
                  <a:lnTo>
                    <a:pt x="35052" y="143256"/>
                  </a:lnTo>
                  <a:lnTo>
                    <a:pt x="36576" y="141732"/>
                  </a:lnTo>
                  <a:lnTo>
                    <a:pt x="36576" y="140208"/>
                  </a:lnTo>
                  <a:lnTo>
                    <a:pt x="39624" y="137160"/>
                  </a:lnTo>
                  <a:lnTo>
                    <a:pt x="39624" y="132588"/>
                  </a:lnTo>
                  <a:lnTo>
                    <a:pt x="41148" y="129540"/>
                  </a:lnTo>
                  <a:lnTo>
                    <a:pt x="41148" y="124968"/>
                  </a:lnTo>
                  <a:lnTo>
                    <a:pt x="39624" y="123444"/>
                  </a:lnTo>
                  <a:lnTo>
                    <a:pt x="39624" y="120396"/>
                  </a:lnTo>
                  <a:lnTo>
                    <a:pt x="32004" y="112776"/>
                  </a:lnTo>
                  <a:lnTo>
                    <a:pt x="30480" y="112776"/>
                  </a:lnTo>
                  <a:lnTo>
                    <a:pt x="27432" y="111252"/>
                  </a:lnTo>
                  <a:lnTo>
                    <a:pt x="16764" y="111252"/>
                  </a:lnTo>
                  <a:lnTo>
                    <a:pt x="10668" y="114300"/>
                  </a:lnTo>
                  <a:lnTo>
                    <a:pt x="7620" y="117348"/>
                  </a:lnTo>
                  <a:lnTo>
                    <a:pt x="7620" y="123444"/>
                  </a:lnTo>
                  <a:lnTo>
                    <a:pt x="9144" y="121920"/>
                  </a:lnTo>
                  <a:lnTo>
                    <a:pt x="10668" y="121920"/>
                  </a:lnTo>
                  <a:lnTo>
                    <a:pt x="13716" y="118872"/>
                  </a:lnTo>
                  <a:lnTo>
                    <a:pt x="16764" y="118872"/>
                  </a:lnTo>
                  <a:lnTo>
                    <a:pt x="18288" y="117348"/>
                  </a:lnTo>
                  <a:lnTo>
                    <a:pt x="25908" y="117348"/>
                  </a:lnTo>
                  <a:lnTo>
                    <a:pt x="27432" y="118872"/>
                  </a:lnTo>
                  <a:lnTo>
                    <a:pt x="28956" y="118872"/>
                  </a:lnTo>
                  <a:lnTo>
                    <a:pt x="32004" y="121920"/>
                  </a:lnTo>
                  <a:lnTo>
                    <a:pt x="32004" y="123444"/>
                  </a:lnTo>
                  <a:lnTo>
                    <a:pt x="33528" y="124968"/>
                  </a:lnTo>
                  <a:lnTo>
                    <a:pt x="33528" y="131064"/>
                  </a:lnTo>
                  <a:lnTo>
                    <a:pt x="32004" y="132588"/>
                  </a:lnTo>
                  <a:lnTo>
                    <a:pt x="32004" y="135636"/>
                  </a:lnTo>
                  <a:lnTo>
                    <a:pt x="30480" y="137160"/>
                  </a:lnTo>
                  <a:lnTo>
                    <a:pt x="30480" y="138684"/>
                  </a:lnTo>
                  <a:lnTo>
                    <a:pt x="24384" y="144780"/>
                  </a:lnTo>
                  <a:lnTo>
                    <a:pt x="21336" y="146304"/>
                  </a:lnTo>
                  <a:lnTo>
                    <a:pt x="18288" y="149352"/>
                  </a:lnTo>
                  <a:lnTo>
                    <a:pt x="15240" y="150876"/>
                  </a:lnTo>
                  <a:lnTo>
                    <a:pt x="13716" y="152400"/>
                  </a:lnTo>
                  <a:lnTo>
                    <a:pt x="10668" y="153924"/>
                  </a:lnTo>
                  <a:lnTo>
                    <a:pt x="9144" y="156972"/>
                  </a:lnTo>
                  <a:lnTo>
                    <a:pt x="7620" y="158496"/>
                  </a:lnTo>
                  <a:lnTo>
                    <a:pt x="7620" y="160020"/>
                  </a:lnTo>
                  <a:lnTo>
                    <a:pt x="6096" y="161544"/>
                  </a:lnTo>
                  <a:lnTo>
                    <a:pt x="6096" y="164592"/>
                  </a:lnTo>
                  <a:lnTo>
                    <a:pt x="4572" y="166116"/>
                  </a:lnTo>
                  <a:lnTo>
                    <a:pt x="4572" y="173736"/>
                  </a:lnTo>
                  <a:lnTo>
                    <a:pt x="12192" y="173736"/>
                  </a:lnTo>
                  <a:lnTo>
                    <a:pt x="42672" y="173736"/>
                  </a:lnTo>
                  <a:lnTo>
                    <a:pt x="42672" y="167640"/>
                  </a:lnTo>
                  <a:close/>
                </a:path>
                <a:path w="562610" h="2054860">
                  <a:moveTo>
                    <a:pt x="44196" y="2031504"/>
                  </a:moveTo>
                  <a:lnTo>
                    <a:pt x="42672" y="2029980"/>
                  </a:lnTo>
                  <a:lnTo>
                    <a:pt x="42672" y="2028456"/>
                  </a:lnTo>
                  <a:lnTo>
                    <a:pt x="41148" y="2026932"/>
                  </a:lnTo>
                  <a:lnTo>
                    <a:pt x="41148" y="2025408"/>
                  </a:lnTo>
                  <a:lnTo>
                    <a:pt x="39624" y="2023884"/>
                  </a:lnTo>
                  <a:lnTo>
                    <a:pt x="38100" y="2023884"/>
                  </a:lnTo>
                  <a:lnTo>
                    <a:pt x="38100" y="2022360"/>
                  </a:lnTo>
                  <a:lnTo>
                    <a:pt x="36576" y="2020836"/>
                  </a:lnTo>
                  <a:lnTo>
                    <a:pt x="36576" y="2031504"/>
                  </a:lnTo>
                  <a:lnTo>
                    <a:pt x="36576" y="2039124"/>
                  </a:lnTo>
                  <a:lnTo>
                    <a:pt x="35052" y="2040648"/>
                  </a:lnTo>
                  <a:lnTo>
                    <a:pt x="35052" y="2042172"/>
                  </a:lnTo>
                  <a:lnTo>
                    <a:pt x="33528" y="2042172"/>
                  </a:lnTo>
                  <a:lnTo>
                    <a:pt x="33528" y="2043696"/>
                  </a:lnTo>
                  <a:lnTo>
                    <a:pt x="32004" y="2045220"/>
                  </a:lnTo>
                  <a:lnTo>
                    <a:pt x="30480" y="2045220"/>
                  </a:lnTo>
                  <a:lnTo>
                    <a:pt x="28956" y="2046744"/>
                  </a:lnTo>
                  <a:lnTo>
                    <a:pt x="16764" y="2046744"/>
                  </a:lnTo>
                  <a:lnTo>
                    <a:pt x="15240" y="2045220"/>
                  </a:lnTo>
                  <a:lnTo>
                    <a:pt x="15240" y="2043696"/>
                  </a:lnTo>
                  <a:lnTo>
                    <a:pt x="13716" y="2043696"/>
                  </a:lnTo>
                  <a:lnTo>
                    <a:pt x="12192" y="2042172"/>
                  </a:lnTo>
                  <a:lnTo>
                    <a:pt x="12192" y="2029980"/>
                  </a:lnTo>
                  <a:lnTo>
                    <a:pt x="13716" y="2028456"/>
                  </a:lnTo>
                  <a:lnTo>
                    <a:pt x="13716" y="2026932"/>
                  </a:lnTo>
                  <a:lnTo>
                    <a:pt x="15240" y="2025408"/>
                  </a:lnTo>
                  <a:lnTo>
                    <a:pt x="16764" y="2025408"/>
                  </a:lnTo>
                  <a:lnTo>
                    <a:pt x="16764" y="2023884"/>
                  </a:lnTo>
                  <a:lnTo>
                    <a:pt x="18288" y="2023884"/>
                  </a:lnTo>
                  <a:lnTo>
                    <a:pt x="19812" y="2022360"/>
                  </a:lnTo>
                  <a:lnTo>
                    <a:pt x="27432" y="2022360"/>
                  </a:lnTo>
                  <a:lnTo>
                    <a:pt x="28956" y="2023884"/>
                  </a:lnTo>
                  <a:lnTo>
                    <a:pt x="30480" y="2023884"/>
                  </a:lnTo>
                  <a:lnTo>
                    <a:pt x="32004" y="2025408"/>
                  </a:lnTo>
                  <a:lnTo>
                    <a:pt x="33528" y="2025408"/>
                  </a:lnTo>
                  <a:lnTo>
                    <a:pt x="33528" y="2026932"/>
                  </a:lnTo>
                  <a:lnTo>
                    <a:pt x="35052" y="2028456"/>
                  </a:lnTo>
                  <a:lnTo>
                    <a:pt x="35052" y="2029980"/>
                  </a:lnTo>
                  <a:lnTo>
                    <a:pt x="36576" y="2031504"/>
                  </a:lnTo>
                  <a:lnTo>
                    <a:pt x="36576" y="2020836"/>
                  </a:lnTo>
                  <a:lnTo>
                    <a:pt x="35052" y="2019312"/>
                  </a:lnTo>
                  <a:lnTo>
                    <a:pt x="32004" y="2019312"/>
                  </a:lnTo>
                  <a:lnTo>
                    <a:pt x="33528" y="2018550"/>
                  </a:lnTo>
                  <a:lnTo>
                    <a:pt x="35052" y="2017788"/>
                  </a:lnTo>
                  <a:lnTo>
                    <a:pt x="41148" y="2011692"/>
                  </a:lnTo>
                  <a:lnTo>
                    <a:pt x="41148" y="2001024"/>
                  </a:lnTo>
                  <a:lnTo>
                    <a:pt x="39624" y="1999500"/>
                  </a:lnTo>
                  <a:lnTo>
                    <a:pt x="39624" y="1997976"/>
                  </a:lnTo>
                  <a:lnTo>
                    <a:pt x="33528" y="1991880"/>
                  </a:lnTo>
                  <a:lnTo>
                    <a:pt x="33528" y="2001024"/>
                  </a:lnTo>
                  <a:lnTo>
                    <a:pt x="33528" y="2011692"/>
                  </a:lnTo>
                  <a:lnTo>
                    <a:pt x="32004" y="2013216"/>
                  </a:lnTo>
                  <a:lnTo>
                    <a:pt x="30480" y="2013216"/>
                  </a:lnTo>
                  <a:lnTo>
                    <a:pt x="30480" y="2014740"/>
                  </a:lnTo>
                  <a:lnTo>
                    <a:pt x="28956" y="2014740"/>
                  </a:lnTo>
                  <a:lnTo>
                    <a:pt x="27432" y="2016264"/>
                  </a:lnTo>
                  <a:lnTo>
                    <a:pt x="19812" y="2016264"/>
                  </a:lnTo>
                  <a:lnTo>
                    <a:pt x="16764" y="2013216"/>
                  </a:lnTo>
                  <a:lnTo>
                    <a:pt x="15240" y="2013216"/>
                  </a:lnTo>
                  <a:lnTo>
                    <a:pt x="15240" y="2011692"/>
                  </a:lnTo>
                  <a:lnTo>
                    <a:pt x="13716" y="2010168"/>
                  </a:lnTo>
                  <a:lnTo>
                    <a:pt x="13716" y="2002548"/>
                  </a:lnTo>
                  <a:lnTo>
                    <a:pt x="15240" y="2001024"/>
                  </a:lnTo>
                  <a:lnTo>
                    <a:pt x="15240" y="1999500"/>
                  </a:lnTo>
                  <a:lnTo>
                    <a:pt x="16764" y="1999500"/>
                  </a:lnTo>
                  <a:lnTo>
                    <a:pt x="16764" y="1997976"/>
                  </a:lnTo>
                  <a:lnTo>
                    <a:pt x="18288" y="1996452"/>
                  </a:lnTo>
                  <a:lnTo>
                    <a:pt x="28956" y="1996452"/>
                  </a:lnTo>
                  <a:lnTo>
                    <a:pt x="30480" y="1997976"/>
                  </a:lnTo>
                  <a:lnTo>
                    <a:pt x="30480" y="1999500"/>
                  </a:lnTo>
                  <a:lnTo>
                    <a:pt x="32004" y="1999500"/>
                  </a:lnTo>
                  <a:lnTo>
                    <a:pt x="33528" y="2001024"/>
                  </a:lnTo>
                  <a:lnTo>
                    <a:pt x="33528" y="1991880"/>
                  </a:lnTo>
                  <a:lnTo>
                    <a:pt x="30480" y="1990356"/>
                  </a:lnTo>
                  <a:lnTo>
                    <a:pt x="16764" y="1990356"/>
                  </a:lnTo>
                  <a:lnTo>
                    <a:pt x="12192" y="1994928"/>
                  </a:lnTo>
                  <a:lnTo>
                    <a:pt x="9144" y="1996452"/>
                  </a:lnTo>
                  <a:lnTo>
                    <a:pt x="9144" y="1997976"/>
                  </a:lnTo>
                  <a:lnTo>
                    <a:pt x="7620" y="1999500"/>
                  </a:lnTo>
                  <a:lnTo>
                    <a:pt x="7620" y="2001024"/>
                  </a:lnTo>
                  <a:lnTo>
                    <a:pt x="6096" y="2004072"/>
                  </a:lnTo>
                  <a:lnTo>
                    <a:pt x="6096" y="2008644"/>
                  </a:lnTo>
                  <a:lnTo>
                    <a:pt x="7620" y="2011692"/>
                  </a:lnTo>
                  <a:lnTo>
                    <a:pt x="9144" y="2013216"/>
                  </a:lnTo>
                  <a:lnTo>
                    <a:pt x="10668" y="2016264"/>
                  </a:lnTo>
                  <a:lnTo>
                    <a:pt x="12192" y="2017788"/>
                  </a:lnTo>
                  <a:lnTo>
                    <a:pt x="13716" y="2018550"/>
                  </a:lnTo>
                  <a:lnTo>
                    <a:pt x="15240" y="2019312"/>
                  </a:lnTo>
                  <a:lnTo>
                    <a:pt x="13716" y="2019312"/>
                  </a:lnTo>
                  <a:lnTo>
                    <a:pt x="9144" y="2023884"/>
                  </a:lnTo>
                  <a:lnTo>
                    <a:pt x="7620" y="2023884"/>
                  </a:lnTo>
                  <a:lnTo>
                    <a:pt x="6096" y="2025408"/>
                  </a:lnTo>
                  <a:lnTo>
                    <a:pt x="6096" y="2026932"/>
                  </a:lnTo>
                  <a:lnTo>
                    <a:pt x="4572" y="2028456"/>
                  </a:lnTo>
                  <a:lnTo>
                    <a:pt x="4572" y="2031504"/>
                  </a:lnTo>
                  <a:lnTo>
                    <a:pt x="3048" y="2034552"/>
                  </a:lnTo>
                  <a:lnTo>
                    <a:pt x="3048" y="2037600"/>
                  </a:lnTo>
                  <a:lnTo>
                    <a:pt x="4572" y="2040648"/>
                  </a:lnTo>
                  <a:lnTo>
                    <a:pt x="4572" y="2042172"/>
                  </a:lnTo>
                  <a:lnTo>
                    <a:pt x="6096" y="2045220"/>
                  </a:lnTo>
                  <a:lnTo>
                    <a:pt x="10668" y="2049792"/>
                  </a:lnTo>
                  <a:lnTo>
                    <a:pt x="12192" y="2050554"/>
                  </a:lnTo>
                  <a:lnTo>
                    <a:pt x="13716" y="2051316"/>
                  </a:lnTo>
                  <a:lnTo>
                    <a:pt x="15240" y="2052840"/>
                  </a:lnTo>
                  <a:lnTo>
                    <a:pt x="18288" y="2052840"/>
                  </a:lnTo>
                  <a:lnTo>
                    <a:pt x="21336" y="2054364"/>
                  </a:lnTo>
                  <a:lnTo>
                    <a:pt x="27432" y="2054364"/>
                  </a:lnTo>
                  <a:lnTo>
                    <a:pt x="28956" y="2052840"/>
                  </a:lnTo>
                  <a:lnTo>
                    <a:pt x="32004" y="2052840"/>
                  </a:lnTo>
                  <a:lnTo>
                    <a:pt x="35052" y="2051316"/>
                  </a:lnTo>
                  <a:lnTo>
                    <a:pt x="36576" y="2049792"/>
                  </a:lnTo>
                  <a:lnTo>
                    <a:pt x="41148" y="2045220"/>
                  </a:lnTo>
                  <a:lnTo>
                    <a:pt x="42672" y="2042172"/>
                  </a:lnTo>
                  <a:lnTo>
                    <a:pt x="44196" y="2040648"/>
                  </a:lnTo>
                  <a:lnTo>
                    <a:pt x="44196" y="2031504"/>
                  </a:lnTo>
                  <a:close/>
                </a:path>
                <a:path w="562610" h="2054860">
                  <a:moveTo>
                    <a:pt x="44196" y="1402080"/>
                  </a:moveTo>
                  <a:lnTo>
                    <a:pt x="42672" y="1399032"/>
                  </a:lnTo>
                  <a:lnTo>
                    <a:pt x="42672" y="1395984"/>
                  </a:lnTo>
                  <a:lnTo>
                    <a:pt x="38100" y="1391412"/>
                  </a:lnTo>
                  <a:lnTo>
                    <a:pt x="36576" y="1390650"/>
                  </a:lnTo>
                  <a:lnTo>
                    <a:pt x="36576" y="1402080"/>
                  </a:lnTo>
                  <a:lnTo>
                    <a:pt x="36576" y="1412748"/>
                  </a:lnTo>
                  <a:lnTo>
                    <a:pt x="35052" y="1414272"/>
                  </a:lnTo>
                  <a:lnTo>
                    <a:pt x="35052" y="1415796"/>
                  </a:lnTo>
                  <a:lnTo>
                    <a:pt x="28956" y="1421892"/>
                  </a:lnTo>
                  <a:lnTo>
                    <a:pt x="22860" y="1421892"/>
                  </a:lnTo>
                  <a:lnTo>
                    <a:pt x="21336" y="1420368"/>
                  </a:lnTo>
                  <a:lnTo>
                    <a:pt x="19812" y="1420368"/>
                  </a:lnTo>
                  <a:lnTo>
                    <a:pt x="18288" y="1418844"/>
                  </a:lnTo>
                  <a:lnTo>
                    <a:pt x="16764" y="1418844"/>
                  </a:lnTo>
                  <a:lnTo>
                    <a:pt x="15240" y="1417320"/>
                  </a:lnTo>
                  <a:lnTo>
                    <a:pt x="15240" y="1415796"/>
                  </a:lnTo>
                  <a:lnTo>
                    <a:pt x="13716" y="1414272"/>
                  </a:lnTo>
                  <a:lnTo>
                    <a:pt x="13716" y="1412748"/>
                  </a:lnTo>
                  <a:lnTo>
                    <a:pt x="12192" y="1409700"/>
                  </a:lnTo>
                  <a:lnTo>
                    <a:pt x="12192" y="1403604"/>
                  </a:lnTo>
                  <a:lnTo>
                    <a:pt x="13716" y="1402080"/>
                  </a:lnTo>
                  <a:lnTo>
                    <a:pt x="13716" y="1400556"/>
                  </a:lnTo>
                  <a:lnTo>
                    <a:pt x="15240" y="1399032"/>
                  </a:lnTo>
                  <a:lnTo>
                    <a:pt x="15240" y="1397508"/>
                  </a:lnTo>
                  <a:lnTo>
                    <a:pt x="16764" y="1395984"/>
                  </a:lnTo>
                  <a:lnTo>
                    <a:pt x="18288" y="1395984"/>
                  </a:lnTo>
                  <a:lnTo>
                    <a:pt x="19812" y="1394460"/>
                  </a:lnTo>
                  <a:lnTo>
                    <a:pt x="30480" y="1394460"/>
                  </a:lnTo>
                  <a:lnTo>
                    <a:pt x="35052" y="1399032"/>
                  </a:lnTo>
                  <a:lnTo>
                    <a:pt x="35052" y="1400556"/>
                  </a:lnTo>
                  <a:lnTo>
                    <a:pt x="36576" y="1402080"/>
                  </a:lnTo>
                  <a:lnTo>
                    <a:pt x="36576" y="1390650"/>
                  </a:lnTo>
                  <a:lnTo>
                    <a:pt x="35052" y="1389888"/>
                  </a:lnTo>
                  <a:lnTo>
                    <a:pt x="33528" y="1388364"/>
                  </a:lnTo>
                  <a:lnTo>
                    <a:pt x="19812" y="1388364"/>
                  </a:lnTo>
                  <a:lnTo>
                    <a:pt x="15240" y="1389888"/>
                  </a:lnTo>
                  <a:lnTo>
                    <a:pt x="12192" y="1395984"/>
                  </a:lnTo>
                  <a:lnTo>
                    <a:pt x="12192" y="1388364"/>
                  </a:lnTo>
                  <a:lnTo>
                    <a:pt x="13716" y="1385316"/>
                  </a:lnTo>
                  <a:lnTo>
                    <a:pt x="13716" y="1382268"/>
                  </a:lnTo>
                  <a:lnTo>
                    <a:pt x="16764" y="1376172"/>
                  </a:lnTo>
                  <a:lnTo>
                    <a:pt x="19812" y="1373124"/>
                  </a:lnTo>
                  <a:lnTo>
                    <a:pt x="22860" y="1371600"/>
                  </a:lnTo>
                  <a:lnTo>
                    <a:pt x="24384" y="1370076"/>
                  </a:lnTo>
                  <a:lnTo>
                    <a:pt x="36576" y="1370076"/>
                  </a:lnTo>
                  <a:lnTo>
                    <a:pt x="39624" y="1371600"/>
                  </a:lnTo>
                  <a:lnTo>
                    <a:pt x="39624" y="1365504"/>
                  </a:lnTo>
                  <a:lnTo>
                    <a:pt x="38100" y="1363980"/>
                  </a:lnTo>
                  <a:lnTo>
                    <a:pt x="22860" y="1363980"/>
                  </a:lnTo>
                  <a:lnTo>
                    <a:pt x="16764" y="1367028"/>
                  </a:lnTo>
                  <a:lnTo>
                    <a:pt x="13716" y="1370076"/>
                  </a:lnTo>
                  <a:lnTo>
                    <a:pt x="12192" y="1373124"/>
                  </a:lnTo>
                  <a:lnTo>
                    <a:pt x="9144" y="1376172"/>
                  </a:lnTo>
                  <a:lnTo>
                    <a:pt x="7620" y="1380744"/>
                  </a:lnTo>
                  <a:lnTo>
                    <a:pt x="6096" y="1383792"/>
                  </a:lnTo>
                  <a:lnTo>
                    <a:pt x="4572" y="1388364"/>
                  </a:lnTo>
                  <a:lnTo>
                    <a:pt x="4572" y="1408176"/>
                  </a:lnTo>
                  <a:lnTo>
                    <a:pt x="7620" y="1414272"/>
                  </a:lnTo>
                  <a:lnTo>
                    <a:pt x="7620" y="1417320"/>
                  </a:lnTo>
                  <a:lnTo>
                    <a:pt x="12192" y="1421892"/>
                  </a:lnTo>
                  <a:lnTo>
                    <a:pt x="13716" y="1424940"/>
                  </a:lnTo>
                  <a:lnTo>
                    <a:pt x="16764" y="1424940"/>
                  </a:lnTo>
                  <a:lnTo>
                    <a:pt x="18288" y="1426464"/>
                  </a:lnTo>
                  <a:lnTo>
                    <a:pt x="21336" y="1427988"/>
                  </a:lnTo>
                  <a:lnTo>
                    <a:pt x="27432" y="1427988"/>
                  </a:lnTo>
                  <a:lnTo>
                    <a:pt x="30480" y="1426464"/>
                  </a:lnTo>
                  <a:lnTo>
                    <a:pt x="32004" y="1426464"/>
                  </a:lnTo>
                  <a:lnTo>
                    <a:pt x="35052" y="1424940"/>
                  </a:lnTo>
                  <a:lnTo>
                    <a:pt x="36576" y="1423416"/>
                  </a:lnTo>
                  <a:lnTo>
                    <a:pt x="39624" y="1420368"/>
                  </a:lnTo>
                  <a:lnTo>
                    <a:pt x="41148" y="1417320"/>
                  </a:lnTo>
                  <a:lnTo>
                    <a:pt x="42672" y="1415796"/>
                  </a:lnTo>
                  <a:lnTo>
                    <a:pt x="44196" y="1412748"/>
                  </a:lnTo>
                  <a:lnTo>
                    <a:pt x="44196" y="1402080"/>
                  </a:lnTo>
                  <a:close/>
                </a:path>
                <a:path w="562610" h="2054860">
                  <a:moveTo>
                    <a:pt x="44196" y="778764"/>
                  </a:moveTo>
                  <a:lnTo>
                    <a:pt x="36576" y="778764"/>
                  </a:lnTo>
                  <a:lnTo>
                    <a:pt x="36576" y="737616"/>
                  </a:lnTo>
                  <a:lnTo>
                    <a:pt x="28956" y="737616"/>
                  </a:lnTo>
                  <a:lnTo>
                    <a:pt x="28956" y="748284"/>
                  </a:lnTo>
                  <a:lnTo>
                    <a:pt x="28956" y="778764"/>
                  </a:lnTo>
                  <a:lnTo>
                    <a:pt x="9144" y="778764"/>
                  </a:lnTo>
                  <a:lnTo>
                    <a:pt x="10668" y="777240"/>
                  </a:lnTo>
                  <a:lnTo>
                    <a:pt x="10668" y="775716"/>
                  </a:lnTo>
                  <a:lnTo>
                    <a:pt x="13716" y="774192"/>
                  </a:lnTo>
                  <a:lnTo>
                    <a:pt x="15240" y="771144"/>
                  </a:lnTo>
                  <a:lnTo>
                    <a:pt x="16764" y="769620"/>
                  </a:lnTo>
                  <a:lnTo>
                    <a:pt x="18288" y="766572"/>
                  </a:lnTo>
                  <a:lnTo>
                    <a:pt x="19812" y="765048"/>
                  </a:lnTo>
                  <a:lnTo>
                    <a:pt x="22860" y="758952"/>
                  </a:lnTo>
                  <a:lnTo>
                    <a:pt x="25908" y="755904"/>
                  </a:lnTo>
                  <a:lnTo>
                    <a:pt x="27432" y="752856"/>
                  </a:lnTo>
                  <a:lnTo>
                    <a:pt x="28956" y="748284"/>
                  </a:lnTo>
                  <a:lnTo>
                    <a:pt x="28956" y="737616"/>
                  </a:lnTo>
                  <a:lnTo>
                    <a:pt x="27432" y="742188"/>
                  </a:lnTo>
                  <a:lnTo>
                    <a:pt x="24384" y="748284"/>
                  </a:lnTo>
                  <a:lnTo>
                    <a:pt x="21336" y="752856"/>
                  </a:lnTo>
                  <a:lnTo>
                    <a:pt x="19812" y="755904"/>
                  </a:lnTo>
                  <a:lnTo>
                    <a:pt x="16764" y="758952"/>
                  </a:lnTo>
                  <a:lnTo>
                    <a:pt x="13716" y="763524"/>
                  </a:lnTo>
                  <a:lnTo>
                    <a:pt x="12192" y="766572"/>
                  </a:lnTo>
                  <a:lnTo>
                    <a:pt x="6096" y="772668"/>
                  </a:lnTo>
                  <a:lnTo>
                    <a:pt x="3048" y="777240"/>
                  </a:lnTo>
                  <a:lnTo>
                    <a:pt x="0" y="780288"/>
                  </a:lnTo>
                  <a:lnTo>
                    <a:pt x="0" y="786384"/>
                  </a:lnTo>
                  <a:lnTo>
                    <a:pt x="9144" y="786384"/>
                  </a:lnTo>
                  <a:lnTo>
                    <a:pt x="28956" y="786384"/>
                  </a:lnTo>
                  <a:lnTo>
                    <a:pt x="28956" y="800100"/>
                  </a:lnTo>
                  <a:lnTo>
                    <a:pt x="36576" y="800100"/>
                  </a:lnTo>
                  <a:lnTo>
                    <a:pt x="36576" y="786384"/>
                  </a:lnTo>
                  <a:lnTo>
                    <a:pt x="44196" y="786384"/>
                  </a:lnTo>
                  <a:lnTo>
                    <a:pt x="44196" y="778764"/>
                  </a:lnTo>
                  <a:close/>
                </a:path>
                <a:path w="562610" h="2054860">
                  <a:moveTo>
                    <a:pt x="44208" y="1677936"/>
                  </a:moveTo>
                  <a:lnTo>
                    <a:pt x="4584" y="1677936"/>
                  </a:lnTo>
                  <a:lnTo>
                    <a:pt x="4584" y="1684032"/>
                  </a:lnTo>
                  <a:lnTo>
                    <a:pt x="35064" y="1684032"/>
                  </a:lnTo>
                  <a:lnTo>
                    <a:pt x="35064" y="1685556"/>
                  </a:lnTo>
                  <a:lnTo>
                    <a:pt x="32016" y="1688604"/>
                  </a:lnTo>
                  <a:lnTo>
                    <a:pt x="30492" y="1691652"/>
                  </a:lnTo>
                  <a:lnTo>
                    <a:pt x="30492" y="1694700"/>
                  </a:lnTo>
                  <a:lnTo>
                    <a:pt x="28968" y="1696224"/>
                  </a:lnTo>
                  <a:lnTo>
                    <a:pt x="25920" y="1702320"/>
                  </a:lnTo>
                  <a:lnTo>
                    <a:pt x="24396" y="1706892"/>
                  </a:lnTo>
                  <a:lnTo>
                    <a:pt x="21348" y="1712988"/>
                  </a:lnTo>
                  <a:lnTo>
                    <a:pt x="19824" y="1717560"/>
                  </a:lnTo>
                  <a:lnTo>
                    <a:pt x="18300" y="1720608"/>
                  </a:lnTo>
                  <a:lnTo>
                    <a:pt x="16776" y="1725180"/>
                  </a:lnTo>
                  <a:lnTo>
                    <a:pt x="15252" y="1728228"/>
                  </a:lnTo>
                  <a:lnTo>
                    <a:pt x="15252" y="1732800"/>
                  </a:lnTo>
                  <a:lnTo>
                    <a:pt x="13728" y="1735848"/>
                  </a:lnTo>
                  <a:lnTo>
                    <a:pt x="13728" y="1738896"/>
                  </a:lnTo>
                  <a:lnTo>
                    <a:pt x="21348" y="1738896"/>
                  </a:lnTo>
                  <a:lnTo>
                    <a:pt x="21348" y="1735848"/>
                  </a:lnTo>
                  <a:lnTo>
                    <a:pt x="22872" y="1732800"/>
                  </a:lnTo>
                  <a:lnTo>
                    <a:pt x="22872" y="1728228"/>
                  </a:lnTo>
                  <a:lnTo>
                    <a:pt x="24396" y="1723656"/>
                  </a:lnTo>
                  <a:lnTo>
                    <a:pt x="27444" y="1717560"/>
                  </a:lnTo>
                  <a:lnTo>
                    <a:pt x="28968" y="1712988"/>
                  </a:lnTo>
                  <a:lnTo>
                    <a:pt x="28968" y="1709940"/>
                  </a:lnTo>
                  <a:lnTo>
                    <a:pt x="32016" y="1705368"/>
                  </a:lnTo>
                  <a:lnTo>
                    <a:pt x="36588" y="1696224"/>
                  </a:lnTo>
                  <a:lnTo>
                    <a:pt x="36588" y="1693176"/>
                  </a:lnTo>
                  <a:lnTo>
                    <a:pt x="38112" y="1690128"/>
                  </a:lnTo>
                  <a:lnTo>
                    <a:pt x="39636" y="1688604"/>
                  </a:lnTo>
                  <a:lnTo>
                    <a:pt x="41160" y="1685556"/>
                  </a:lnTo>
                  <a:lnTo>
                    <a:pt x="44208" y="1682508"/>
                  </a:lnTo>
                  <a:lnTo>
                    <a:pt x="44208" y="1677936"/>
                  </a:lnTo>
                  <a:close/>
                </a:path>
                <a:path w="562610" h="2054860">
                  <a:moveTo>
                    <a:pt x="562368" y="19812"/>
                  </a:moveTo>
                  <a:lnTo>
                    <a:pt x="560844" y="16764"/>
                  </a:lnTo>
                  <a:lnTo>
                    <a:pt x="560844" y="13716"/>
                  </a:lnTo>
                  <a:lnTo>
                    <a:pt x="557796" y="7620"/>
                  </a:lnTo>
                  <a:lnTo>
                    <a:pt x="554748" y="4572"/>
                  </a:lnTo>
                  <a:lnTo>
                    <a:pt x="554748" y="16764"/>
                  </a:lnTo>
                  <a:lnTo>
                    <a:pt x="554748" y="27432"/>
                  </a:lnTo>
                  <a:lnTo>
                    <a:pt x="553224" y="28956"/>
                  </a:lnTo>
                  <a:lnTo>
                    <a:pt x="553224" y="30480"/>
                  </a:lnTo>
                  <a:lnTo>
                    <a:pt x="551700" y="30480"/>
                  </a:lnTo>
                  <a:lnTo>
                    <a:pt x="550176" y="32004"/>
                  </a:lnTo>
                  <a:lnTo>
                    <a:pt x="548652" y="32004"/>
                  </a:lnTo>
                  <a:lnTo>
                    <a:pt x="547128" y="33528"/>
                  </a:lnTo>
                  <a:lnTo>
                    <a:pt x="545604" y="33528"/>
                  </a:lnTo>
                  <a:lnTo>
                    <a:pt x="544080" y="35052"/>
                  </a:lnTo>
                  <a:lnTo>
                    <a:pt x="541032" y="35052"/>
                  </a:lnTo>
                  <a:lnTo>
                    <a:pt x="539508" y="33528"/>
                  </a:lnTo>
                  <a:lnTo>
                    <a:pt x="537984" y="33528"/>
                  </a:lnTo>
                  <a:lnTo>
                    <a:pt x="536460" y="32004"/>
                  </a:lnTo>
                  <a:lnTo>
                    <a:pt x="534936" y="32004"/>
                  </a:lnTo>
                  <a:lnTo>
                    <a:pt x="533412" y="30480"/>
                  </a:lnTo>
                  <a:lnTo>
                    <a:pt x="533412" y="28956"/>
                  </a:lnTo>
                  <a:lnTo>
                    <a:pt x="531888" y="27432"/>
                  </a:lnTo>
                  <a:lnTo>
                    <a:pt x="531888" y="25908"/>
                  </a:lnTo>
                  <a:lnTo>
                    <a:pt x="530364" y="24384"/>
                  </a:lnTo>
                  <a:lnTo>
                    <a:pt x="530364" y="16764"/>
                  </a:lnTo>
                  <a:lnTo>
                    <a:pt x="531888" y="15240"/>
                  </a:lnTo>
                  <a:lnTo>
                    <a:pt x="531888" y="13716"/>
                  </a:lnTo>
                  <a:lnTo>
                    <a:pt x="533412" y="12192"/>
                  </a:lnTo>
                  <a:lnTo>
                    <a:pt x="533412" y="10668"/>
                  </a:lnTo>
                  <a:lnTo>
                    <a:pt x="536460" y="7620"/>
                  </a:lnTo>
                  <a:lnTo>
                    <a:pt x="539508" y="7620"/>
                  </a:lnTo>
                  <a:lnTo>
                    <a:pt x="541032" y="6096"/>
                  </a:lnTo>
                  <a:lnTo>
                    <a:pt x="544080" y="6096"/>
                  </a:lnTo>
                  <a:lnTo>
                    <a:pt x="545604" y="7620"/>
                  </a:lnTo>
                  <a:lnTo>
                    <a:pt x="547128" y="7620"/>
                  </a:lnTo>
                  <a:lnTo>
                    <a:pt x="548652" y="9144"/>
                  </a:lnTo>
                  <a:lnTo>
                    <a:pt x="550176" y="9144"/>
                  </a:lnTo>
                  <a:lnTo>
                    <a:pt x="553224" y="12192"/>
                  </a:lnTo>
                  <a:lnTo>
                    <a:pt x="553224" y="13716"/>
                  </a:lnTo>
                  <a:lnTo>
                    <a:pt x="554748" y="16764"/>
                  </a:lnTo>
                  <a:lnTo>
                    <a:pt x="554748" y="4572"/>
                  </a:lnTo>
                  <a:lnTo>
                    <a:pt x="553224" y="3048"/>
                  </a:lnTo>
                  <a:lnTo>
                    <a:pt x="551700" y="3048"/>
                  </a:lnTo>
                  <a:lnTo>
                    <a:pt x="548652" y="1524"/>
                  </a:lnTo>
                  <a:lnTo>
                    <a:pt x="547128" y="0"/>
                  </a:lnTo>
                  <a:lnTo>
                    <a:pt x="541032" y="0"/>
                  </a:lnTo>
                  <a:lnTo>
                    <a:pt x="537984" y="1524"/>
                  </a:lnTo>
                  <a:lnTo>
                    <a:pt x="534936" y="1524"/>
                  </a:lnTo>
                  <a:lnTo>
                    <a:pt x="533412" y="3048"/>
                  </a:lnTo>
                  <a:lnTo>
                    <a:pt x="530364" y="4572"/>
                  </a:lnTo>
                  <a:lnTo>
                    <a:pt x="527316" y="7620"/>
                  </a:lnTo>
                  <a:lnTo>
                    <a:pt x="525792" y="10668"/>
                  </a:lnTo>
                  <a:lnTo>
                    <a:pt x="524268" y="12192"/>
                  </a:lnTo>
                  <a:lnTo>
                    <a:pt x="524268" y="15240"/>
                  </a:lnTo>
                  <a:lnTo>
                    <a:pt x="522744" y="18288"/>
                  </a:lnTo>
                  <a:lnTo>
                    <a:pt x="522744" y="24384"/>
                  </a:lnTo>
                  <a:lnTo>
                    <a:pt x="524268" y="27432"/>
                  </a:lnTo>
                  <a:lnTo>
                    <a:pt x="524268" y="28956"/>
                  </a:lnTo>
                  <a:lnTo>
                    <a:pt x="525792" y="32004"/>
                  </a:lnTo>
                  <a:lnTo>
                    <a:pt x="530364" y="36576"/>
                  </a:lnTo>
                  <a:lnTo>
                    <a:pt x="531888" y="38100"/>
                  </a:lnTo>
                  <a:lnTo>
                    <a:pt x="534936" y="39624"/>
                  </a:lnTo>
                  <a:lnTo>
                    <a:pt x="536460" y="39624"/>
                  </a:lnTo>
                  <a:lnTo>
                    <a:pt x="539508" y="41148"/>
                  </a:lnTo>
                  <a:lnTo>
                    <a:pt x="548652" y="41148"/>
                  </a:lnTo>
                  <a:lnTo>
                    <a:pt x="553224" y="38100"/>
                  </a:lnTo>
                  <a:lnTo>
                    <a:pt x="554748" y="32004"/>
                  </a:lnTo>
                  <a:lnTo>
                    <a:pt x="554748" y="44196"/>
                  </a:lnTo>
                  <a:lnTo>
                    <a:pt x="551700" y="50292"/>
                  </a:lnTo>
                  <a:lnTo>
                    <a:pt x="548652" y="53340"/>
                  </a:lnTo>
                  <a:lnTo>
                    <a:pt x="547128" y="56388"/>
                  </a:lnTo>
                  <a:lnTo>
                    <a:pt x="545604" y="56388"/>
                  </a:lnTo>
                  <a:lnTo>
                    <a:pt x="542556" y="57912"/>
                  </a:lnTo>
                  <a:lnTo>
                    <a:pt x="530364" y="57912"/>
                  </a:lnTo>
                  <a:lnTo>
                    <a:pt x="527316" y="56388"/>
                  </a:lnTo>
                  <a:lnTo>
                    <a:pt x="527316" y="62484"/>
                  </a:lnTo>
                  <a:lnTo>
                    <a:pt x="530364" y="64008"/>
                  </a:lnTo>
                  <a:lnTo>
                    <a:pt x="545604" y="64008"/>
                  </a:lnTo>
                  <a:lnTo>
                    <a:pt x="551700" y="60960"/>
                  </a:lnTo>
                  <a:lnTo>
                    <a:pt x="553224" y="57912"/>
                  </a:lnTo>
                  <a:lnTo>
                    <a:pt x="554748" y="56388"/>
                  </a:lnTo>
                  <a:lnTo>
                    <a:pt x="556272" y="54864"/>
                  </a:lnTo>
                  <a:lnTo>
                    <a:pt x="559320" y="48768"/>
                  </a:lnTo>
                  <a:lnTo>
                    <a:pt x="562368" y="39624"/>
                  </a:lnTo>
                  <a:lnTo>
                    <a:pt x="562368" y="19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36" name="object 1836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175003" y="4410456"/>
              <a:ext cx="80772" cy="64008"/>
            </a:xfrm>
            <a:prstGeom prst="rect">
              <a:avLst/>
            </a:prstGeom>
          </p:spPr>
        </p:pic>
        <p:sp>
          <p:nvSpPr>
            <p:cNvPr id="1837" name="object 1837"/>
            <p:cNvSpPr/>
            <p:nvPr/>
          </p:nvSpPr>
          <p:spPr>
            <a:xfrm>
              <a:off x="1490459" y="4410468"/>
              <a:ext cx="393700" cy="64135"/>
            </a:xfrm>
            <a:custGeom>
              <a:avLst/>
              <a:gdLst/>
              <a:ahLst/>
              <a:cxnLst/>
              <a:rect l="l" t="t" r="r" b="b"/>
              <a:pathLst>
                <a:path w="393700" h="64135">
                  <a:moveTo>
                    <a:pt x="21336" y="0"/>
                  </a:moveTo>
                  <a:lnTo>
                    <a:pt x="18288" y="0"/>
                  </a:lnTo>
                  <a:lnTo>
                    <a:pt x="18288" y="1524"/>
                  </a:lnTo>
                  <a:lnTo>
                    <a:pt x="16764" y="1524"/>
                  </a:lnTo>
                  <a:lnTo>
                    <a:pt x="13716" y="4572"/>
                  </a:lnTo>
                  <a:lnTo>
                    <a:pt x="12192" y="4572"/>
                  </a:lnTo>
                  <a:lnTo>
                    <a:pt x="9144" y="7620"/>
                  </a:lnTo>
                  <a:lnTo>
                    <a:pt x="6096" y="7620"/>
                  </a:lnTo>
                  <a:lnTo>
                    <a:pt x="4572" y="9144"/>
                  </a:lnTo>
                  <a:lnTo>
                    <a:pt x="1524" y="9144"/>
                  </a:lnTo>
                  <a:lnTo>
                    <a:pt x="0" y="10668"/>
                  </a:lnTo>
                  <a:lnTo>
                    <a:pt x="0" y="16764"/>
                  </a:lnTo>
                  <a:lnTo>
                    <a:pt x="4572" y="16764"/>
                  </a:lnTo>
                  <a:lnTo>
                    <a:pt x="6096" y="15240"/>
                  </a:lnTo>
                  <a:lnTo>
                    <a:pt x="7620" y="15240"/>
                  </a:lnTo>
                  <a:lnTo>
                    <a:pt x="10668" y="12192"/>
                  </a:lnTo>
                  <a:lnTo>
                    <a:pt x="12192" y="12192"/>
                  </a:lnTo>
                  <a:lnTo>
                    <a:pt x="13716" y="10668"/>
                  </a:lnTo>
                  <a:lnTo>
                    <a:pt x="13716" y="64008"/>
                  </a:lnTo>
                  <a:lnTo>
                    <a:pt x="21336" y="64008"/>
                  </a:lnTo>
                  <a:lnTo>
                    <a:pt x="21336" y="0"/>
                  </a:lnTo>
                  <a:close/>
                </a:path>
                <a:path w="393700" h="64135">
                  <a:moveTo>
                    <a:pt x="79248" y="57912"/>
                  </a:moveTo>
                  <a:lnTo>
                    <a:pt x="48768" y="57912"/>
                  </a:lnTo>
                  <a:lnTo>
                    <a:pt x="48768" y="53340"/>
                  </a:lnTo>
                  <a:lnTo>
                    <a:pt x="50292" y="51816"/>
                  </a:lnTo>
                  <a:lnTo>
                    <a:pt x="50292" y="50292"/>
                  </a:lnTo>
                  <a:lnTo>
                    <a:pt x="51816" y="48768"/>
                  </a:lnTo>
                  <a:lnTo>
                    <a:pt x="51816" y="47244"/>
                  </a:lnTo>
                  <a:lnTo>
                    <a:pt x="53340" y="45720"/>
                  </a:lnTo>
                  <a:lnTo>
                    <a:pt x="56388" y="44196"/>
                  </a:lnTo>
                  <a:lnTo>
                    <a:pt x="57912" y="42672"/>
                  </a:lnTo>
                  <a:lnTo>
                    <a:pt x="60960" y="41148"/>
                  </a:lnTo>
                  <a:lnTo>
                    <a:pt x="62484" y="39624"/>
                  </a:lnTo>
                  <a:lnTo>
                    <a:pt x="65532" y="38100"/>
                  </a:lnTo>
                  <a:lnTo>
                    <a:pt x="68580" y="35052"/>
                  </a:lnTo>
                  <a:lnTo>
                    <a:pt x="70104" y="34290"/>
                  </a:lnTo>
                  <a:lnTo>
                    <a:pt x="71628" y="33528"/>
                  </a:lnTo>
                  <a:lnTo>
                    <a:pt x="71628" y="32004"/>
                  </a:lnTo>
                  <a:lnTo>
                    <a:pt x="73152" y="28956"/>
                  </a:lnTo>
                  <a:lnTo>
                    <a:pt x="76200" y="25908"/>
                  </a:lnTo>
                  <a:lnTo>
                    <a:pt x="76200" y="10668"/>
                  </a:lnTo>
                  <a:lnTo>
                    <a:pt x="74676" y="7620"/>
                  </a:lnTo>
                  <a:lnTo>
                    <a:pt x="70104" y="3048"/>
                  </a:lnTo>
                  <a:lnTo>
                    <a:pt x="68580" y="3048"/>
                  </a:lnTo>
                  <a:lnTo>
                    <a:pt x="65532" y="1524"/>
                  </a:lnTo>
                  <a:lnTo>
                    <a:pt x="64008" y="1524"/>
                  </a:lnTo>
                  <a:lnTo>
                    <a:pt x="60960" y="0"/>
                  </a:lnTo>
                  <a:lnTo>
                    <a:pt x="54864" y="0"/>
                  </a:lnTo>
                  <a:lnTo>
                    <a:pt x="53340" y="1524"/>
                  </a:lnTo>
                  <a:lnTo>
                    <a:pt x="50292" y="1524"/>
                  </a:lnTo>
                  <a:lnTo>
                    <a:pt x="47244" y="3048"/>
                  </a:lnTo>
                  <a:lnTo>
                    <a:pt x="44196" y="6096"/>
                  </a:lnTo>
                  <a:lnTo>
                    <a:pt x="44196" y="13716"/>
                  </a:lnTo>
                  <a:lnTo>
                    <a:pt x="48768" y="9144"/>
                  </a:lnTo>
                  <a:lnTo>
                    <a:pt x="50292" y="9144"/>
                  </a:lnTo>
                  <a:lnTo>
                    <a:pt x="51816" y="7620"/>
                  </a:lnTo>
                  <a:lnTo>
                    <a:pt x="54864" y="7620"/>
                  </a:lnTo>
                  <a:lnTo>
                    <a:pt x="54864" y="6096"/>
                  </a:lnTo>
                  <a:lnTo>
                    <a:pt x="59436" y="6096"/>
                  </a:lnTo>
                  <a:lnTo>
                    <a:pt x="60960" y="7620"/>
                  </a:lnTo>
                  <a:lnTo>
                    <a:pt x="64008" y="7620"/>
                  </a:lnTo>
                  <a:lnTo>
                    <a:pt x="65532" y="9144"/>
                  </a:lnTo>
                  <a:lnTo>
                    <a:pt x="67056" y="9144"/>
                  </a:lnTo>
                  <a:lnTo>
                    <a:pt x="67056" y="10668"/>
                  </a:lnTo>
                  <a:lnTo>
                    <a:pt x="70104" y="13716"/>
                  </a:lnTo>
                  <a:lnTo>
                    <a:pt x="70104" y="21336"/>
                  </a:lnTo>
                  <a:lnTo>
                    <a:pt x="68580" y="22860"/>
                  </a:lnTo>
                  <a:lnTo>
                    <a:pt x="68580" y="25908"/>
                  </a:lnTo>
                  <a:lnTo>
                    <a:pt x="65532" y="28956"/>
                  </a:lnTo>
                  <a:lnTo>
                    <a:pt x="65532" y="30480"/>
                  </a:lnTo>
                  <a:lnTo>
                    <a:pt x="62484" y="33528"/>
                  </a:lnTo>
                  <a:lnTo>
                    <a:pt x="59436" y="35052"/>
                  </a:lnTo>
                  <a:lnTo>
                    <a:pt x="57912" y="36576"/>
                  </a:lnTo>
                  <a:lnTo>
                    <a:pt x="54864" y="38100"/>
                  </a:lnTo>
                  <a:lnTo>
                    <a:pt x="50292" y="42672"/>
                  </a:lnTo>
                  <a:lnTo>
                    <a:pt x="47244" y="44196"/>
                  </a:lnTo>
                  <a:lnTo>
                    <a:pt x="44196" y="47244"/>
                  </a:lnTo>
                  <a:lnTo>
                    <a:pt x="42672" y="50292"/>
                  </a:lnTo>
                  <a:lnTo>
                    <a:pt x="42672" y="53340"/>
                  </a:lnTo>
                  <a:lnTo>
                    <a:pt x="41148" y="54864"/>
                  </a:lnTo>
                  <a:lnTo>
                    <a:pt x="41148" y="64008"/>
                  </a:lnTo>
                  <a:lnTo>
                    <a:pt x="48768" y="64008"/>
                  </a:lnTo>
                  <a:lnTo>
                    <a:pt x="79248" y="64008"/>
                  </a:lnTo>
                  <a:lnTo>
                    <a:pt x="79248" y="57912"/>
                  </a:lnTo>
                  <a:close/>
                </a:path>
                <a:path w="393700" h="64135">
                  <a:moveTo>
                    <a:pt x="336816" y="0"/>
                  </a:moveTo>
                  <a:lnTo>
                    <a:pt x="333768" y="0"/>
                  </a:lnTo>
                  <a:lnTo>
                    <a:pt x="333768" y="1524"/>
                  </a:lnTo>
                  <a:lnTo>
                    <a:pt x="332244" y="1524"/>
                  </a:lnTo>
                  <a:lnTo>
                    <a:pt x="329196" y="4572"/>
                  </a:lnTo>
                  <a:lnTo>
                    <a:pt x="327672" y="4572"/>
                  </a:lnTo>
                  <a:lnTo>
                    <a:pt x="326148" y="6096"/>
                  </a:lnTo>
                  <a:lnTo>
                    <a:pt x="323100" y="7620"/>
                  </a:lnTo>
                  <a:lnTo>
                    <a:pt x="321576" y="7620"/>
                  </a:lnTo>
                  <a:lnTo>
                    <a:pt x="320052" y="9144"/>
                  </a:lnTo>
                  <a:lnTo>
                    <a:pt x="317004" y="9144"/>
                  </a:lnTo>
                  <a:lnTo>
                    <a:pt x="315480" y="10668"/>
                  </a:lnTo>
                  <a:lnTo>
                    <a:pt x="315480" y="16764"/>
                  </a:lnTo>
                  <a:lnTo>
                    <a:pt x="320052" y="16764"/>
                  </a:lnTo>
                  <a:lnTo>
                    <a:pt x="321576" y="15240"/>
                  </a:lnTo>
                  <a:lnTo>
                    <a:pt x="323100" y="15240"/>
                  </a:lnTo>
                  <a:lnTo>
                    <a:pt x="323100" y="13716"/>
                  </a:lnTo>
                  <a:lnTo>
                    <a:pt x="324624" y="13716"/>
                  </a:lnTo>
                  <a:lnTo>
                    <a:pt x="326148" y="12192"/>
                  </a:lnTo>
                  <a:lnTo>
                    <a:pt x="327672" y="12192"/>
                  </a:lnTo>
                  <a:lnTo>
                    <a:pt x="329196" y="10668"/>
                  </a:lnTo>
                  <a:lnTo>
                    <a:pt x="329196" y="64008"/>
                  </a:lnTo>
                  <a:lnTo>
                    <a:pt x="336816" y="64008"/>
                  </a:lnTo>
                  <a:lnTo>
                    <a:pt x="336816" y="0"/>
                  </a:lnTo>
                  <a:close/>
                </a:path>
                <a:path w="393700" h="64135">
                  <a:moveTo>
                    <a:pt x="393192" y="42672"/>
                  </a:moveTo>
                  <a:lnTo>
                    <a:pt x="391668" y="39624"/>
                  </a:lnTo>
                  <a:lnTo>
                    <a:pt x="391668" y="38100"/>
                  </a:lnTo>
                  <a:lnTo>
                    <a:pt x="390144" y="36576"/>
                  </a:lnTo>
                  <a:lnTo>
                    <a:pt x="388620" y="36576"/>
                  </a:lnTo>
                  <a:lnTo>
                    <a:pt x="385572" y="33528"/>
                  </a:lnTo>
                  <a:lnTo>
                    <a:pt x="384048" y="33528"/>
                  </a:lnTo>
                  <a:lnTo>
                    <a:pt x="382524" y="32004"/>
                  </a:lnTo>
                  <a:lnTo>
                    <a:pt x="377952" y="32004"/>
                  </a:lnTo>
                  <a:lnTo>
                    <a:pt x="377952" y="30480"/>
                  </a:lnTo>
                  <a:lnTo>
                    <a:pt x="387096" y="28956"/>
                  </a:lnTo>
                  <a:lnTo>
                    <a:pt x="390144" y="22860"/>
                  </a:lnTo>
                  <a:lnTo>
                    <a:pt x="390144" y="9144"/>
                  </a:lnTo>
                  <a:lnTo>
                    <a:pt x="384048" y="3048"/>
                  </a:lnTo>
                  <a:lnTo>
                    <a:pt x="382524" y="3048"/>
                  </a:lnTo>
                  <a:lnTo>
                    <a:pt x="381000" y="1524"/>
                  </a:lnTo>
                  <a:lnTo>
                    <a:pt x="377952" y="1524"/>
                  </a:lnTo>
                  <a:lnTo>
                    <a:pt x="376428" y="0"/>
                  </a:lnTo>
                  <a:lnTo>
                    <a:pt x="368808" y="0"/>
                  </a:lnTo>
                  <a:lnTo>
                    <a:pt x="362712" y="1524"/>
                  </a:lnTo>
                  <a:lnTo>
                    <a:pt x="359664" y="4572"/>
                  </a:lnTo>
                  <a:lnTo>
                    <a:pt x="359664" y="10668"/>
                  </a:lnTo>
                  <a:lnTo>
                    <a:pt x="362712" y="7620"/>
                  </a:lnTo>
                  <a:lnTo>
                    <a:pt x="367284" y="6096"/>
                  </a:lnTo>
                  <a:lnTo>
                    <a:pt x="379476" y="6096"/>
                  </a:lnTo>
                  <a:lnTo>
                    <a:pt x="384048" y="10668"/>
                  </a:lnTo>
                  <a:lnTo>
                    <a:pt x="384048" y="24384"/>
                  </a:lnTo>
                  <a:lnTo>
                    <a:pt x="377952" y="28956"/>
                  </a:lnTo>
                  <a:lnTo>
                    <a:pt x="362712" y="28956"/>
                  </a:lnTo>
                  <a:lnTo>
                    <a:pt x="362712" y="35052"/>
                  </a:lnTo>
                  <a:lnTo>
                    <a:pt x="379476" y="35052"/>
                  </a:lnTo>
                  <a:lnTo>
                    <a:pt x="385572" y="38100"/>
                  </a:lnTo>
                  <a:lnTo>
                    <a:pt x="385572" y="50292"/>
                  </a:lnTo>
                  <a:lnTo>
                    <a:pt x="384048" y="51816"/>
                  </a:lnTo>
                  <a:lnTo>
                    <a:pt x="384048" y="53340"/>
                  </a:lnTo>
                  <a:lnTo>
                    <a:pt x="382524" y="54864"/>
                  </a:lnTo>
                  <a:lnTo>
                    <a:pt x="381000" y="54864"/>
                  </a:lnTo>
                  <a:lnTo>
                    <a:pt x="381000" y="56388"/>
                  </a:lnTo>
                  <a:lnTo>
                    <a:pt x="379476" y="57912"/>
                  </a:lnTo>
                  <a:lnTo>
                    <a:pt x="365760" y="57912"/>
                  </a:lnTo>
                  <a:lnTo>
                    <a:pt x="361188" y="56388"/>
                  </a:lnTo>
                  <a:lnTo>
                    <a:pt x="356616" y="53340"/>
                  </a:lnTo>
                  <a:lnTo>
                    <a:pt x="356616" y="60960"/>
                  </a:lnTo>
                  <a:lnTo>
                    <a:pt x="361188" y="64008"/>
                  </a:lnTo>
                  <a:lnTo>
                    <a:pt x="379476" y="64008"/>
                  </a:lnTo>
                  <a:lnTo>
                    <a:pt x="385572" y="60960"/>
                  </a:lnTo>
                  <a:lnTo>
                    <a:pt x="390144" y="56388"/>
                  </a:lnTo>
                  <a:lnTo>
                    <a:pt x="391668" y="53340"/>
                  </a:lnTo>
                  <a:lnTo>
                    <a:pt x="391668" y="51816"/>
                  </a:lnTo>
                  <a:lnTo>
                    <a:pt x="393192" y="48768"/>
                  </a:lnTo>
                  <a:lnTo>
                    <a:pt x="393192" y="426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38" name="object 183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121408" y="4410456"/>
              <a:ext cx="80771" cy="64008"/>
            </a:xfrm>
            <a:prstGeom prst="rect">
              <a:avLst/>
            </a:prstGeom>
          </p:spPr>
        </p:pic>
        <p:sp>
          <p:nvSpPr>
            <p:cNvPr id="1839" name="object 1839"/>
            <p:cNvSpPr/>
            <p:nvPr/>
          </p:nvSpPr>
          <p:spPr>
            <a:xfrm>
              <a:off x="859523" y="4410468"/>
              <a:ext cx="1974214" cy="396240"/>
            </a:xfrm>
            <a:custGeom>
              <a:avLst/>
              <a:gdLst/>
              <a:ahLst/>
              <a:cxnLst/>
              <a:rect l="l" t="t" r="r" b="b"/>
              <a:pathLst>
                <a:path w="1974214" h="396239">
                  <a:moveTo>
                    <a:pt x="21336" y="332232"/>
                  </a:moveTo>
                  <a:lnTo>
                    <a:pt x="18288" y="332232"/>
                  </a:lnTo>
                  <a:lnTo>
                    <a:pt x="15240" y="335280"/>
                  </a:lnTo>
                  <a:lnTo>
                    <a:pt x="13716" y="335280"/>
                  </a:lnTo>
                  <a:lnTo>
                    <a:pt x="12192" y="336804"/>
                  </a:lnTo>
                  <a:lnTo>
                    <a:pt x="10668" y="336804"/>
                  </a:lnTo>
                  <a:lnTo>
                    <a:pt x="7620" y="339852"/>
                  </a:lnTo>
                  <a:lnTo>
                    <a:pt x="4572" y="339852"/>
                  </a:lnTo>
                  <a:lnTo>
                    <a:pt x="3048" y="341376"/>
                  </a:lnTo>
                  <a:lnTo>
                    <a:pt x="0" y="341376"/>
                  </a:lnTo>
                  <a:lnTo>
                    <a:pt x="0" y="348996"/>
                  </a:lnTo>
                  <a:lnTo>
                    <a:pt x="1524" y="348996"/>
                  </a:lnTo>
                  <a:lnTo>
                    <a:pt x="3048" y="347472"/>
                  </a:lnTo>
                  <a:lnTo>
                    <a:pt x="6096" y="347472"/>
                  </a:lnTo>
                  <a:lnTo>
                    <a:pt x="7620" y="345948"/>
                  </a:lnTo>
                  <a:lnTo>
                    <a:pt x="9144" y="345948"/>
                  </a:lnTo>
                  <a:lnTo>
                    <a:pt x="12192" y="342900"/>
                  </a:lnTo>
                  <a:lnTo>
                    <a:pt x="13716" y="342900"/>
                  </a:lnTo>
                  <a:lnTo>
                    <a:pt x="13716" y="341376"/>
                  </a:lnTo>
                  <a:lnTo>
                    <a:pt x="15240" y="341376"/>
                  </a:lnTo>
                  <a:lnTo>
                    <a:pt x="15240" y="394716"/>
                  </a:lnTo>
                  <a:lnTo>
                    <a:pt x="21336" y="394716"/>
                  </a:lnTo>
                  <a:lnTo>
                    <a:pt x="21336" y="332232"/>
                  </a:lnTo>
                  <a:close/>
                </a:path>
                <a:path w="1974214" h="396239">
                  <a:moveTo>
                    <a:pt x="80772" y="374891"/>
                  </a:moveTo>
                  <a:lnTo>
                    <a:pt x="79248" y="373367"/>
                  </a:lnTo>
                  <a:lnTo>
                    <a:pt x="79248" y="370319"/>
                  </a:lnTo>
                  <a:lnTo>
                    <a:pt x="76200" y="367271"/>
                  </a:lnTo>
                  <a:lnTo>
                    <a:pt x="76200" y="365747"/>
                  </a:lnTo>
                  <a:lnTo>
                    <a:pt x="73152" y="362699"/>
                  </a:lnTo>
                  <a:lnTo>
                    <a:pt x="73152" y="373367"/>
                  </a:lnTo>
                  <a:lnTo>
                    <a:pt x="73152" y="380987"/>
                  </a:lnTo>
                  <a:lnTo>
                    <a:pt x="71628" y="382511"/>
                  </a:lnTo>
                  <a:lnTo>
                    <a:pt x="71628" y="384035"/>
                  </a:lnTo>
                  <a:lnTo>
                    <a:pt x="67056" y="388607"/>
                  </a:lnTo>
                  <a:lnTo>
                    <a:pt x="65532" y="388607"/>
                  </a:lnTo>
                  <a:lnTo>
                    <a:pt x="64008" y="390131"/>
                  </a:lnTo>
                  <a:lnTo>
                    <a:pt x="56388" y="390131"/>
                  </a:lnTo>
                  <a:lnTo>
                    <a:pt x="54864" y="388607"/>
                  </a:lnTo>
                  <a:lnTo>
                    <a:pt x="53340" y="388607"/>
                  </a:lnTo>
                  <a:lnTo>
                    <a:pt x="53340" y="387083"/>
                  </a:lnTo>
                  <a:lnTo>
                    <a:pt x="51816" y="387083"/>
                  </a:lnTo>
                  <a:lnTo>
                    <a:pt x="50292" y="385559"/>
                  </a:lnTo>
                  <a:lnTo>
                    <a:pt x="50292" y="384035"/>
                  </a:lnTo>
                  <a:lnTo>
                    <a:pt x="48768" y="382511"/>
                  </a:lnTo>
                  <a:lnTo>
                    <a:pt x="48768" y="371843"/>
                  </a:lnTo>
                  <a:lnTo>
                    <a:pt x="50292" y="370319"/>
                  </a:lnTo>
                  <a:lnTo>
                    <a:pt x="50292" y="368795"/>
                  </a:lnTo>
                  <a:lnTo>
                    <a:pt x="51816" y="368795"/>
                  </a:lnTo>
                  <a:lnTo>
                    <a:pt x="54864" y="365747"/>
                  </a:lnTo>
                  <a:lnTo>
                    <a:pt x="56388" y="365747"/>
                  </a:lnTo>
                  <a:lnTo>
                    <a:pt x="57912" y="364223"/>
                  </a:lnTo>
                  <a:lnTo>
                    <a:pt x="64008" y="364223"/>
                  </a:lnTo>
                  <a:lnTo>
                    <a:pt x="65532" y="365747"/>
                  </a:lnTo>
                  <a:lnTo>
                    <a:pt x="67056" y="365747"/>
                  </a:lnTo>
                  <a:lnTo>
                    <a:pt x="68580" y="367271"/>
                  </a:lnTo>
                  <a:lnTo>
                    <a:pt x="71628" y="370319"/>
                  </a:lnTo>
                  <a:lnTo>
                    <a:pt x="71628" y="371843"/>
                  </a:lnTo>
                  <a:lnTo>
                    <a:pt x="73152" y="373367"/>
                  </a:lnTo>
                  <a:lnTo>
                    <a:pt x="73152" y="362699"/>
                  </a:lnTo>
                  <a:lnTo>
                    <a:pt x="71628" y="362699"/>
                  </a:lnTo>
                  <a:lnTo>
                    <a:pt x="68580" y="361175"/>
                  </a:lnTo>
                  <a:lnTo>
                    <a:pt x="71628" y="359651"/>
                  </a:lnTo>
                  <a:lnTo>
                    <a:pt x="74676" y="358127"/>
                  </a:lnTo>
                  <a:lnTo>
                    <a:pt x="76200" y="355079"/>
                  </a:lnTo>
                  <a:lnTo>
                    <a:pt x="77724" y="353555"/>
                  </a:lnTo>
                  <a:lnTo>
                    <a:pt x="77724" y="342887"/>
                  </a:lnTo>
                  <a:lnTo>
                    <a:pt x="76200" y="341363"/>
                  </a:lnTo>
                  <a:lnTo>
                    <a:pt x="76200" y="339839"/>
                  </a:lnTo>
                  <a:lnTo>
                    <a:pt x="71628" y="335267"/>
                  </a:lnTo>
                  <a:lnTo>
                    <a:pt x="71628" y="347459"/>
                  </a:lnTo>
                  <a:lnTo>
                    <a:pt x="71628" y="350507"/>
                  </a:lnTo>
                  <a:lnTo>
                    <a:pt x="70104" y="350507"/>
                  </a:lnTo>
                  <a:lnTo>
                    <a:pt x="70104" y="353555"/>
                  </a:lnTo>
                  <a:lnTo>
                    <a:pt x="65532" y="358127"/>
                  </a:lnTo>
                  <a:lnTo>
                    <a:pt x="54864" y="358127"/>
                  </a:lnTo>
                  <a:lnTo>
                    <a:pt x="54864" y="356603"/>
                  </a:lnTo>
                  <a:lnTo>
                    <a:pt x="53340" y="355079"/>
                  </a:lnTo>
                  <a:lnTo>
                    <a:pt x="51816" y="355079"/>
                  </a:lnTo>
                  <a:lnTo>
                    <a:pt x="51816" y="352031"/>
                  </a:lnTo>
                  <a:lnTo>
                    <a:pt x="50292" y="352031"/>
                  </a:lnTo>
                  <a:lnTo>
                    <a:pt x="50292" y="345935"/>
                  </a:lnTo>
                  <a:lnTo>
                    <a:pt x="51816" y="344411"/>
                  </a:lnTo>
                  <a:lnTo>
                    <a:pt x="51816" y="341363"/>
                  </a:lnTo>
                  <a:lnTo>
                    <a:pt x="53340" y="341363"/>
                  </a:lnTo>
                  <a:lnTo>
                    <a:pt x="56388" y="338315"/>
                  </a:lnTo>
                  <a:lnTo>
                    <a:pt x="64008" y="338315"/>
                  </a:lnTo>
                  <a:lnTo>
                    <a:pt x="65532" y="339839"/>
                  </a:lnTo>
                  <a:lnTo>
                    <a:pt x="67056" y="339839"/>
                  </a:lnTo>
                  <a:lnTo>
                    <a:pt x="70104" y="342887"/>
                  </a:lnTo>
                  <a:lnTo>
                    <a:pt x="70104" y="345935"/>
                  </a:lnTo>
                  <a:lnTo>
                    <a:pt x="71628" y="347459"/>
                  </a:lnTo>
                  <a:lnTo>
                    <a:pt x="71628" y="335267"/>
                  </a:lnTo>
                  <a:lnTo>
                    <a:pt x="70104" y="333743"/>
                  </a:lnTo>
                  <a:lnTo>
                    <a:pt x="67056" y="333743"/>
                  </a:lnTo>
                  <a:lnTo>
                    <a:pt x="65532" y="332219"/>
                  </a:lnTo>
                  <a:lnTo>
                    <a:pt x="56388" y="332219"/>
                  </a:lnTo>
                  <a:lnTo>
                    <a:pt x="53340" y="333743"/>
                  </a:lnTo>
                  <a:lnTo>
                    <a:pt x="51816" y="333743"/>
                  </a:lnTo>
                  <a:lnTo>
                    <a:pt x="44196" y="341363"/>
                  </a:lnTo>
                  <a:lnTo>
                    <a:pt x="44196" y="342887"/>
                  </a:lnTo>
                  <a:lnTo>
                    <a:pt x="42672" y="345935"/>
                  </a:lnTo>
                  <a:lnTo>
                    <a:pt x="42672" y="350507"/>
                  </a:lnTo>
                  <a:lnTo>
                    <a:pt x="44196" y="353555"/>
                  </a:lnTo>
                  <a:lnTo>
                    <a:pt x="45720" y="355079"/>
                  </a:lnTo>
                  <a:lnTo>
                    <a:pt x="47244" y="358127"/>
                  </a:lnTo>
                  <a:lnTo>
                    <a:pt x="48768" y="359651"/>
                  </a:lnTo>
                  <a:lnTo>
                    <a:pt x="50292" y="360413"/>
                  </a:lnTo>
                  <a:lnTo>
                    <a:pt x="51816" y="361175"/>
                  </a:lnTo>
                  <a:lnTo>
                    <a:pt x="50292" y="362699"/>
                  </a:lnTo>
                  <a:lnTo>
                    <a:pt x="48768" y="362699"/>
                  </a:lnTo>
                  <a:lnTo>
                    <a:pt x="44196" y="367271"/>
                  </a:lnTo>
                  <a:lnTo>
                    <a:pt x="44196" y="368795"/>
                  </a:lnTo>
                  <a:lnTo>
                    <a:pt x="41148" y="371843"/>
                  </a:lnTo>
                  <a:lnTo>
                    <a:pt x="41148" y="382511"/>
                  </a:lnTo>
                  <a:lnTo>
                    <a:pt x="42672" y="385559"/>
                  </a:lnTo>
                  <a:lnTo>
                    <a:pt x="42672" y="387083"/>
                  </a:lnTo>
                  <a:lnTo>
                    <a:pt x="44196" y="388607"/>
                  </a:lnTo>
                  <a:lnTo>
                    <a:pt x="45720" y="391655"/>
                  </a:lnTo>
                  <a:lnTo>
                    <a:pt x="47244" y="393179"/>
                  </a:lnTo>
                  <a:lnTo>
                    <a:pt x="48768" y="393179"/>
                  </a:lnTo>
                  <a:lnTo>
                    <a:pt x="50292" y="393179"/>
                  </a:lnTo>
                  <a:lnTo>
                    <a:pt x="51816" y="394703"/>
                  </a:lnTo>
                  <a:lnTo>
                    <a:pt x="54864" y="396227"/>
                  </a:lnTo>
                  <a:lnTo>
                    <a:pt x="65532" y="396227"/>
                  </a:lnTo>
                  <a:lnTo>
                    <a:pt x="71628" y="393179"/>
                  </a:lnTo>
                  <a:lnTo>
                    <a:pt x="73152" y="393179"/>
                  </a:lnTo>
                  <a:lnTo>
                    <a:pt x="74676" y="391655"/>
                  </a:lnTo>
                  <a:lnTo>
                    <a:pt x="76200" y="388607"/>
                  </a:lnTo>
                  <a:lnTo>
                    <a:pt x="79248" y="385559"/>
                  </a:lnTo>
                  <a:lnTo>
                    <a:pt x="80772" y="382511"/>
                  </a:lnTo>
                  <a:lnTo>
                    <a:pt x="80772" y="374891"/>
                  </a:lnTo>
                  <a:close/>
                </a:path>
                <a:path w="1974214" h="396239">
                  <a:moveTo>
                    <a:pt x="1598688" y="0"/>
                  </a:moveTo>
                  <a:lnTo>
                    <a:pt x="1595640" y="0"/>
                  </a:lnTo>
                  <a:lnTo>
                    <a:pt x="1591068" y="4572"/>
                  </a:lnTo>
                  <a:lnTo>
                    <a:pt x="1589544" y="4572"/>
                  </a:lnTo>
                  <a:lnTo>
                    <a:pt x="1586496" y="6096"/>
                  </a:lnTo>
                  <a:lnTo>
                    <a:pt x="1584972" y="7620"/>
                  </a:lnTo>
                  <a:lnTo>
                    <a:pt x="1583448" y="7620"/>
                  </a:lnTo>
                  <a:lnTo>
                    <a:pt x="1581924" y="9144"/>
                  </a:lnTo>
                  <a:lnTo>
                    <a:pt x="1578876" y="9144"/>
                  </a:lnTo>
                  <a:lnTo>
                    <a:pt x="1577352" y="10668"/>
                  </a:lnTo>
                  <a:lnTo>
                    <a:pt x="1577352" y="16764"/>
                  </a:lnTo>
                  <a:lnTo>
                    <a:pt x="1581924" y="16764"/>
                  </a:lnTo>
                  <a:lnTo>
                    <a:pt x="1584972" y="13716"/>
                  </a:lnTo>
                  <a:lnTo>
                    <a:pt x="1586496" y="13716"/>
                  </a:lnTo>
                  <a:lnTo>
                    <a:pt x="1588020" y="12192"/>
                  </a:lnTo>
                  <a:lnTo>
                    <a:pt x="1589544" y="12192"/>
                  </a:lnTo>
                  <a:lnTo>
                    <a:pt x="1589544" y="10668"/>
                  </a:lnTo>
                  <a:lnTo>
                    <a:pt x="1591068" y="10668"/>
                  </a:lnTo>
                  <a:lnTo>
                    <a:pt x="1591068" y="64008"/>
                  </a:lnTo>
                  <a:lnTo>
                    <a:pt x="1598688" y="64008"/>
                  </a:lnTo>
                  <a:lnTo>
                    <a:pt x="1598688" y="0"/>
                  </a:lnTo>
                  <a:close/>
                </a:path>
                <a:path w="1974214" h="396239">
                  <a:moveTo>
                    <a:pt x="1655076" y="39624"/>
                  </a:moveTo>
                  <a:lnTo>
                    <a:pt x="1653552" y="36576"/>
                  </a:lnTo>
                  <a:lnTo>
                    <a:pt x="1653552" y="35052"/>
                  </a:lnTo>
                  <a:lnTo>
                    <a:pt x="1652028" y="32004"/>
                  </a:lnTo>
                  <a:lnTo>
                    <a:pt x="1648980" y="30480"/>
                  </a:lnTo>
                  <a:lnTo>
                    <a:pt x="1645932" y="27432"/>
                  </a:lnTo>
                  <a:lnTo>
                    <a:pt x="1642884" y="27432"/>
                  </a:lnTo>
                  <a:lnTo>
                    <a:pt x="1639836" y="25908"/>
                  </a:lnTo>
                  <a:lnTo>
                    <a:pt x="1629168" y="25908"/>
                  </a:lnTo>
                  <a:lnTo>
                    <a:pt x="1629168" y="7620"/>
                  </a:lnTo>
                  <a:lnTo>
                    <a:pt x="1652028" y="7620"/>
                  </a:lnTo>
                  <a:lnTo>
                    <a:pt x="1652028" y="1524"/>
                  </a:lnTo>
                  <a:lnTo>
                    <a:pt x="1623072" y="1524"/>
                  </a:lnTo>
                  <a:lnTo>
                    <a:pt x="1621548" y="32004"/>
                  </a:lnTo>
                  <a:lnTo>
                    <a:pt x="1629168" y="32004"/>
                  </a:lnTo>
                  <a:lnTo>
                    <a:pt x="1636788" y="32004"/>
                  </a:lnTo>
                  <a:lnTo>
                    <a:pt x="1641360" y="33528"/>
                  </a:lnTo>
                  <a:lnTo>
                    <a:pt x="1644408" y="35052"/>
                  </a:lnTo>
                  <a:lnTo>
                    <a:pt x="1647456" y="41148"/>
                  </a:lnTo>
                  <a:lnTo>
                    <a:pt x="1647456" y="50292"/>
                  </a:lnTo>
                  <a:lnTo>
                    <a:pt x="1645932" y="51816"/>
                  </a:lnTo>
                  <a:lnTo>
                    <a:pt x="1645932" y="53340"/>
                  </a:lnTo>
                  <a:lnTo>
                    <a:pt x="1642884" y="56388"/>
                  </a:lnTo>
                  <a:lnTo>
                    <a:pt x="1641360" y="56388"/>
                  </a:lnTo>
                  <a:lnTo>
                    <a:pt x="1639836" y="57912"/>
                  </a:lnTo>
                  <a:lnTo>
                    <a:pt x="1624596" y="57912"/>
                  </a:lnTo>
                  <a:lnTo>
                    <a:pt x="1620024" y="54864"/>
                  </a:lnTo>
                  <a:lnTo>
                    <a:pt x="1620024" y="62484"/>
                  </a:lnTo>
                  <a:lnTo>
                    <a:pt x="1623072" y="64008"/>
                  </a:lnTo>
                  <a:lnTo>
                    <a:pt x="1639836" y="64008"/>
                  </a:lnTo>
                  <a:lnTo>
                    <a:pt x="1642884" y="62484"/>
                  </a:lnTo>
                  <a:lnTo>
                    <a:pt x="1644408" y="62484"/>
                  </a:lnTo>
                  <a:lnTo>
                    <a:pt x="1647456" y="60960"/>
                  </a:lnTo>
                  <a:lnTo>
                    <a:pt x="1650504" y="57912"/>
                  </a:lnTo>
                  <a:lnTo>
                    <a:pt x="1652028" y="54864"/>
                  </a:lnTo>
                  <a:lnTo>
                    <a:pt x="1653552" y="53340"/>
                  </a:lnTo>
                  <a:lnTo>
                    <a:pt x="1655076" y="50292"/>
                  </a:lnTo>
                  <a:lnTo>
                    <a:pt x="1655076" y="39624"/>
                  </a:lnTo>
                  <a:close/>
                </a:path>
                <a:path w="1974214" h="396239">
                  <a:moveTo>
                    <a:pt x="1914156" y="0"/>
                  </a:moveTo>
                  <a:lnTo>
                    <a:pt x="1911108" y="0"/>
                  </a:lnTo>
                  <a:lnTo>
                    <a:pt x="1909584" y="1524"/>
                  </a:lnTo>
                  <a:lnTo>
                    <a:pt x="1908060" y="1524"/>
                  </a:lnTo>
                  <a:lnTo>
                    <a:pt x="1908060" y="3048"/>
                  </a:lnTo>
                  <a:lnTo>
                    <a:pt x="1906536" y="4572"/>
                  </a:lnTo>
                  <a:lnTo>
                    <a:pt x="1903488" y="4572"/>
                  </a:lnTo>
                  <a:lnTo>
                    <a:pt x="1900440" y="7620"/>
                  </a:lnTo>
                  <a:lnTo>
                    <a:pt x="1898916" y="7620"/>
                  </a:lnTo>
                  <a:lnTo>
                    <a:pt x="1897392" y="9144"/>
                  </a:lnTo>
                  <a:lnTo>
                    <a:pt x="1894344" y="9144"/>
                  </a:lnTo>
                  <a:lnTo>
                    <a:pt x="1892820" y="10668"/>
                  </a:lnTo>
                  <a:lnTo>
                    <a:pt x="1892820" y="16764"/>
                  </a:lnTo>
                  <a:lnTo>
                    <a:pt x="1897392" y="16764"/>
                  </a:lnTo>
                  <a:lnTo>
                    <a:pt x="1897392" y="15240"/>
                  </a:lnTo>
                  <a:lnTo>
                    <a:pt x="1898916" y="15240"/>
                  </a:lnTo>
                  <a:lnTo>
                    <a:pt x="1900440" y="13716"/>
                  </a:lnTo>
                  <a:lnTo>
                    <a:pt x="1901964" y="13716"/>
                  </a:lnTo>
                  <a:lnTo>
                    <a:pt x="1903488" y="12192"/>
                  </a:lnTo>
                  <a:lnTo>
                    <a:pt x="1905012" y="12192"/>
                  </a:lnTo>
                  <a:lnTo>
                    <a:pt x="1905012" y="10668"/>
                  </a:lnTo>
                  <a:lnTo>
                    <a:pt x="1906536" y="10668"/>
                  </a:lnTo>
                  <a:lnTo>
                    <a:pt x="1906536" y="64008"/>
                  </a:lnTo>
                  <a:lnTo>
                    <a:pt x="1914156" y="64008"/>
                  </a:lnTo>
                  <a:lnTo>
                    <a:pt x="1914156" y="0"/>
                  </a:lnTo>
                  <a:close/>
                </a:path>
                <a:path w="1974214" h="396239">
                  <a:moveTo>
                    <a:pt x="1973592" y="41148"/>
                  </a:moveTo>
                  <a:lnTo>
                    <a:pt x="1972068" y="38100"/>
                  </a:lnTo>
                  <a:lnTo>
                    <a:pt x="1972068" y="36576"/>
                  </a:lnTo>
                  <a:lnTo>
                    <a:pt x="1970544" y="33528"/>
                  </a:lnTo>
                  <a:lnTo>
                    <a:pt x="1965972" y="28956"/>
                  </a:lnTo>
                  <a:lnTo>
                    <a:pt x="1965972" y="41148"/>
                  </a:lnTo>
                  <a:lnTo>
                    <a:pt x="1965972" y="48768"/>
                  </a:lnTo>
                  <a:lnTo>
                    <a:pt x="1964448" y="50292"/>
                  </a:lnTo>
                  <a:lnTo>
                    <a:pt x="1964448" y="51816"/>
                  </a:lnTo>
                  <a:lnTo>
                    <a:pt x="1962924" y="53340"/>
                  </a:lnTo>
                  <a:lnTo>
                    <a:pt x="1962924" y="54864"/>
                  </a:lnTo>
                  <a:lnTo>
                    <a:pt x="1961400" y="56388"/>
                  </a:lnTo>
                  <a:lnTo>
                    <a:pt x="1959876" y="56388"/>
                  </a:lnTo>
                  <a:lnTo>
                    <a:pt x="1958352" y="57912"/>
                  </a:lnTo>
                  <a:lnTo>
                    <a:pt x="1949208" y="57912"/>
                  </a:lnTo>
                  <a:lnTo>
                    <a:pt x="1946160" y="54864"/>
                  </a:lnTo>
                  <a:lnTo>
                    <a:pt x="1944636" y="54864"/>
                  </a:lnTo>
                  <a:lnTo>
                    <a:pt x="1943112" y="53340"/>
                  </a:lnTo>
                  <a:lnTo>
                    <a:pt x="1943112" y="51816"/>
                  </a:lnTo>
                  <a:lnTo>
                    <a:pt x="1941588" y="48768"/>
                  </a:lnTo>
                  <a:lnTo>
                    <a:pt x="1941588" y="38100"/>
                  </a:lnTo>
                  <a:lnTo>
                    <a:pt x="1943112" y="36576"/>
                  </a:lnTo>
                  <a:lnTo>
                    <a:pt x="1943112" y="35052"/>
                  </a:lnTo>
                  <a:lnTo>
                    <a:pt x="1944636" y="35052"/>
                  </a:lnTo>
                  <a:lnTo>
                    <a:pt x="1947684" y="32004"/>
                  </a:lnTo>
                  <a:lnTo>
                    <a:pt x="1949208" y="32004"/>
                  </a:lnTo>
                  <a:lnTo>
                    <a:pt x="1950732" y="30480"/>
                  </a:lnTo>
                  <a:lnTo>
                    <a:pt x="1956828" y="30480"/>
                  </a:lnTo>
                  <a:lnTo>
                    <a:pt x="1958352" y="32004"/>
                  </a:lnTo>
                  <a:lnTo>
                    <a:pt x="1959876" y="32004"/>
                  </a:lnTo>
                  <a:lnTo>
                    <a:pt x="1962924" y="35052"/>
                  </a:lnTo>
                  <a:lnTo>
                    <a:pt x="1962924" y="36576"/>
                  </a:lnTo>
                  <a:lnTo>
                    <a:pt x="1964448" y="36576"/>
                  </a:lnTo>
                  <a:lnTo>
                    <a:pt x="1964448" y="39624"/>
                  </a:lnTo>
                  <a:lnTo>
                    <a:pt x="1965972" y="41148"/>
                  </a:lnTo>
                  <a:lnTo>
                    <a:pt x="1965972" y="28956"/>
                  </a:lnTo>
                  <a:lnTo>
                    <a:pt x="1962924" y="25908"/>
                  </a:lnTo>
                  <a:lnTo>
                    <a:pt x="1959876" y="25908"/>
                  </a:lnTo>
                  <a:lnTo>
                    <a:pt x="1958352" y="24384"/>
                  </a:lnTo>
                  <a:lnTo>
                    <a:pt x="1949208" y="24384"/>
                  </a:lnTo>
                  <a:lnTo>
                    <a:pt x="1944636" y="27432"/>
                  </a:lnTo>
                  <a:lnTo>
                    <a:pt x="1941588" y="32004"/>
                  </a:lnTo>
                  <a:lnTo>
                    <a:pt x="1941588" y="21336"/>
                  </a:lnTo>
                  <a:lnTo>
                    <a:pt x="1943112" y="18288"/>
                  </a:lnTo>
                  <a:lnTo>
                    <a:pt x="1944636" y="16764"/>
                  </a:lnTo>
                  <a:lnTo>
                    <a:pt x="1946160" y="13716"/>
                  </a:lnTo>
                  <a:lnTo>
                    <a:pt x="1947684" y="12192"/>
                  </a:lnTo>
                  <a:lnTo>
                    <a:pt x="1949208" y="9144"/>
                  </a:lnTo>
                  <a:lnTo>
                    <a:pt x="1950732" y="9144"/>
                  </a:lnTo>
                  <a:lnTo>
                    <a:pt x="1956828" y="6096"/>
                  </a:lnTo>
                  <a:lnTo>
                    <a:pt x="1962924" y="6096"/>
                  </a:lnTo>
                  <a:lnTo>
                    <a:pt x="1969020" y="9144"/>
                  </a:lnTo>
                  <a:lnTo>
                    <a:pt x="1969020" y="3048"/>
                  </a:lnTo>
                  <a:lnTo>
                    <a:pt x="1962924" y="0"/>
                  </a:lnTo>
                  <a:lnTo>
                    <a:pt x="1955304" y="0"/>
                  </a:lnTo>
                  <a:lnTo>
                    <a:pt x="1950732" y="1524"/>
                  </a:lnTo>
                  <a:lnTo>
                    <a:pt x="1944636" y="4572"/>
                  </a:lnTo>
                  <a:lnTo>
                    <a:pt x="1943112" y="7620"/>
                  </a:lnTo>
                  <a:lnTo>
                    <a:pt x="1940064" y="10668"/>
                  </a:lnTo>
                  <a:lnTo>
                    <a:pt x="1937016" y="16764"/>
                  </a:lnTo>
                  <a:lnTo>
                    <a:pt x="1933968" y="25908"/>
                  </a:lnTo>
                  <a:lnTo>
                    <a:pt x="1933968" y="44196"/>
                  </a:lnTo>
                  <a:lnTo>
                    <a:pt x="1935492" y="48768"/>
                  </a:lnTo>
                  <a:lnTo>
                    <a:pt x="1935492" y="51816"/>
                  </a:lnTo>
                  <a:lnTo>
                    <a:pt x="1937016" y="54864"/>
                  </a:lnTo>
                  <a:lnTo>
                    <a:pt x="1938540" y="56388"/>
                  </a:lnTo>
                  <a:lnTo>
                    <a:pt x="1940064" y="59436"/>
                  </a:lnTo>
                  <a:lnTo>
                    <a:pt x="1941588" y="60198"/>
                  </a:lnTo>
                  <a:lnTo>
                    <a:pt x="1943112" y="60960"/>
                  </a:lnTo>
                  <a:lnTo>
                    <a:pt x="1944636" y="62484"/>
                  </a:lnTo>
                  <a:lnTo>
                    <a:pt x="1947684" y="64008"/>
                  </a:lnTo>
                  <a:lnTo>
                    <a:pt x="1958352" y="64008"/>
                  </a:lnTo>
                  <a:lnTo>
                    <a:pt x="1961400" y="62484"/>
                  </a:lnTo>
                  <a:lnTo>
                    <a:pt x="1962924" y="62484"/>
                  </a:lnTo>
                  <a:lnTo>
                    <a:pt x="1965972" y="60960"/>
                  </a:lnTo>
                  <a:lnTo>
                    <a:pt x="1967496" y="59436"/>
                  </a:lnTo>
                  <a:lnTo>
                    <a:pt x="1969020" y="56388"/>
                  </a:lnTo>
                  <a:lnTo>
                    <a:pt x="1970544" y="54864"/>
                  </a:lnTo>
                  <a:lnTo>
                    <a:pt x="1972068" y="51816"/>
                  </a:lnTo>
                  <a:lnTo>
                    <a:pt x="1972068" y="50292"/>
                  </a:lnTo>
                  <a:lnTo>
                    <a:pt x="1973592" y="47244"/>
                  </a:lnTo>
                  <a:lnTo>
                    <a:pt x="1973592" y="411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40" name="object 1840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853439" y="5073395"/>
              <a:ext cx="86868" cy="64008"/>
            </a:xfrm>
            <a:prstGeom prst="rect">
              <a:avLst/>
            </a:prstGeom>
          </p:spPr>
        </p:pic>
        <p:sp>
          <p:nvSpPr>
            <p:cNvPr id="1841" name="object 1841"/>
            <p:cNvSpPr/>
            <p:nvPr/>
          </p:nvSpPr>
          <p:spPr>
            <a:xfrm>
              <a:off x="853427" y="5405628"/>
              <a:ext cx="86995" cy="394970"/>
            </a:xfrm>
            <a:custGeom>
              <a:avLst/>
              <a:gdLst/>
              <a:ahLst/>
              <a:cxnLst/>
              <a:rect l="l" t="t" r="r" b="b"/>
              <a:pathLst>
                <a:path w="86994" h="394970">
                  <a:moveTo>
                    <a:pt x="38100" y="388632"/>
                  </a:moveTo>
                  <a:lnTo>
                    <a:pt x="7620" y="388632"/>
                  </a:lnTo>
                  <a:lnTo>
                    <a:pt x="7620" y="382536"/>
                  </a:lnTo>
                  <a:lnTo>
                    <a:pt x="10668" y="379488"/>
                  </a:lnTo>
                  <a:lnTo>
                    <a:pt x="10668" y="377964"/>
                  </a:lnTo>
                  <a:lnTo>
                    <a:pt x="12192" y="377964"/>
                  </a:lnTo>
                  <a:lnTo>
                    <a:pt x="15240" y="376440"/>
                  </a:lnTo>
                  <a:lnTo>
                    <a:pt x="16764" y="374916"/>
                  </a:lnTo>
                  <a:lnTo>
                    <a:pt x="18288" y="371868"/>
                  </a:lnTo>
                  <a:lnTo>
                    <a:pt x="24384" y="368820"/>
                  </a:lnTo>
                  <a:lnTo>
                    <a:pt x="28956" y="364248"/>
                  </a:lnTo>
                  <a:lnTo>
                    <a:pt x="30480" y="362724"/>
                  </a:lnTo>
                  <a:lnTo>
                    <a:pt x="32004" y="359676"/>
                  </a:lnTo>
                  <a:lnTo>
                    <a:pt x="33528" y="358152"/>
                  </a:lnTo>
                  <a:lnTo>
                    <a:pt x="33528" y="356628"/>
                  </a:lnTo>
                  <a:lnTo>
                    <a:pt x="35052" y="355104"/>
                  </a:lnTo>
                  <a:lnTo>
                    <a:pt x="35052" y="342912"/>
                  </a:lnTo>
                  <a:lnTo>
                    <a:pt x="33528" y="341388"/>
                  </a:lnTo>
                  <a:lnTo>
                    <a:pt x="33528" y="338340"/>
                  </a:lnTo>
                  <a:lnTo>
                    <a:pt x="28956" y="333768"/>
                  </a:lnTo>
                  <a:lnTo>
                    <a:pt x="27432" y="333768"/>
                  </a:lnTo>
                  <a:lnTo>
                    <a:pt x="24384" y="332244"/>
                  </a:lnTo>
                  <a:lnTo>
                    <a:pt x="10668" y="332244"/>
                  </a:lnTo>
                  <a:lnTo>
                    <a:pt x="9144" y="333768"/>
                  </a:lnTo>
                  <a:lnTo>
                    <a:pt x="6096" y="333768"/>
                  </a:lnTo>
                  <a:lnTo>
                    <a:pt x="4572" y="335292"/>
                  </a:lnTo>
                  <a:lnTo>
                    <a:pt x="1524" y="336816"/>
                  </a:lnTo>
                  <a:lnTo>
                    <a:pt x="1524" y="344436"/>
                  </a:lnTo>
                  <a:lnTo>
                    <a:pt x="3048" y="344436"/>
                  </a:lnTo>
                  <a:lnTo>
                    <a:pt x="7620" y="339864"/>
                  </a:lnTo>
                  <a:lnTo>
                    <a:pt x="9144" y="339864"/>
                  </a:lnTo>
                  <a:lnTo>
                    <a:pt x="10668" y="338340"/>
                  </a:lnTo>
                  <a:lnTo>
                    <a:pt x="13716" y="338340"/>
                  </a:lnTo>
                  <a:lnTo>
                    <a:pt x="15240" y="336816"/>
                  </a:lnTo>
                  <a:lnTo>
                    <a:pt x="18288" y="336816"/>
                  </a:lnTo>
                  <a:lnTo>
                    <a:pt x="19812" y="338340"/>
                  </a:lnTo>
                  <a:lnTo>
                    <a:pt x="22860" y="338340"/>
                  </a:lnTo>
                  <a:lnTo>
                    <a:pt x="27432" y="342912"/>
                  </a:lnTo>
                  <a:lnTo>
                    <a:pt x="27432" y="345960"/>
                  </a:lnTo>
                  <a:lnTo>
                    <a:pt x="28956" y="347484"/>
                  </a:lnTo>
                  <a:lnTo>
                    <a:pt x="28956" y="350532"/>
                  </a:lnTo>
                  <a:lnTo>
                    <a:pt x="27432" y="352056"/>
                  </a:lnTo>
                  <a:lnTo>
                    <a:pt x="27432" y="356628"/>
                  </a:lnTo>
                  <a:lnTo>
                    <a:pt x="24384" y="359676"/>
                  </a:lnTo>
                  <a:lnTo>
                    <a:pt x="24384" y="361200"/>
                  </a:lnTo>
                  <a:lnTo>
                    <a:pt x="21336" y="364248"/>
                  </a:lnTo>
                  <a:lnTo>
                    <a:pt x="18288" y="365772"/>
                  </a:lnTo>
                  <a:lnTo>
                    <a:pt x="16764" y="367296"/>
                  </a:lnTo>
                  <a:lnTo>
                    <a:pt x="13716" y="368820"/>
                  </a:lnTo>
                  <a:lnTo>
                    <a:pt x="9144" y="373392"/>
                  </a:lnTo>
                  <a:lnTo>
                    <a:pt x="6096" y="374916"/>
                  </a:lnTo>
                  <a:lnTo>
                    <a:pt x="3048" y="377964"/>
                  </a:lnTo>
                  <a:lnTo>
                    <a:pt x="1524" y="381012"/>
                  </a:lnTo>
                  <a:lnTo>
                    <a:pt x="1524" y="382536"/>
                  </a:lnTo>
                  <a:lnTo>
                    <a:pt x="0" y="384060"/>
                  </a:lnTo>
                  <a:lnTo>
                    <a:pt x="0" y="394728"/>
                  </a:lnTo>
                  <a:lnTo>
                    <a:pt x="7620" y="394728"/>
                  </a:lnTo>
                  <a:lnTo>
                    <a:pt x="38100" y="394728"/>
                  </a:lnTo>
                  <a:lnTo>
                    <a:pt x="38100" y="388632"/>
                  </a:lnTo>
                  <a:close/>
                </a:path>
                <a:path w="86994" h="394970">
                  <a:moveTo>
                    <a:pt x="38100" y="56388"/>
                  </a:moveTo>
                  <a:lnTo>
                    <a:pt x="7620" y="56388"/>
                  </a:lnTo>
                  <a:lnTo>
                    <a:pt x="7620" y="50292"/>
                  </a:lnTo>
                  <a:lnTo>
                    <a:pt x="9144" y="50292"/>
                  </a:lnTo>
                  <a:lnTo>
                    <a:pt x="10668" y="48768"/>
                  </a:lnTo>
                  <a:lnTo>
                    <a:pt x="10668" y="47244"/>
                  </a:lnTo>
                  <a:lnTo>
                    <a:pt x="12192" y="45720"/>
                  </a:lnTo>
                  <a:lnTo>
                    <a:pt x="15240" y="44196"/>
                  </a:lnTo>
                  <a:lnTo>
                    <a:pt x="18288" y="41148"/>
                  </a:lnTo>
                  <a:lnTo>
                    <a:pt x="21336" y="39624"/>
                  </a:lnTo>
                  <a:lnTo>
                    <a:pt x="28956" y="32004"/>
                  </a:lnTo>
                  <a:lnTo>
                    <a:pt x="33528" y="27432"/>
                  </a:lnTo>
                  <a:lnTo>
                    <a:pt x="33528" y="25908"/>
                  </a:lnTo>
                  <a:lnTo>
                    <a:pt x="35052" y="22860"/>
                  </a:lnTo>
                  <a:lnTo>
                    <a:pt x="35052" y="12192"/>
                  </a:lnTo>
                  <a:lnTo>
                    <a:pt x="33528" y="9144"/>
                  </a:lnTo>
                  <a:lnTo>
                    <a:pt x="33528" y="7620"/>
                  </a:lnTo>
                  <a:lnTo>
                    <a:pt x="27432" y="1524"/>
                  </a:lnTo>
                  <a:lnTo>
                    <a:pt x="24384" y="1524"/>
                  </a:lnTo>
                  <a:lnTo>
                    <a:pt x="22860" y="0"/>
                  </a:lnTo>
                  <a:lnTo>
                    <a:pt x="10668" y="0"/>
                  </a:lnTo>
                  <a:lnTo>
                    <a:pt x="9144" y="1524"/>
                  </a:lnTo>
                  <a:lnTo>
                    <a:pt x="6096" y="3048"/>
                  </a:lnTo>
                  <a:lnTo>
                    <a:pt x="4572" y="4572"/>
                  </a:lnTo>
                  <a:lnTo>
                    <a:pt x="1524" y="6096"/>
                  </a:lnTo>
                  <a:lnTo>
                    <a:pt x="1524" y="13716"/>
                  </a:lnTo>
                  <a:lnTo>
                    <a:pt x="3048" y="12192"/>
                  </a:lnTo>
                  <a:lnTo>
                    <a:pt x="4572" y="12192"/>
                  </a:lnTo>
                  <a:lnTo>
                    <a:pt x="6096" y="10668"/>
                  </a:lnTo>
                  <a:lnTo>
                    <a:pt x="6096" y="9144"/>
                  </a:lnTo>
                  <a:lnTo>
                    <a:pt x="7620" y="9144"/>
                  </a:lnTo>
                  <a:lnTo>
                    <a:pt x="9144" y="7620"/>
                  </a:lnTo>
                  <a:lnTo>
                    <a:pt x="12192" y="7620"/>
                  </a:lnTo>
                  <a:lnTo>
                    <a:pt x="12192" y="6096"/>
                  </a:lnTo>
                  <a:lnTo>
                    <a:pt x="21336" y="6096"/>
                  </a:lnTo>
                  <a:lnTo>
                    <a:pt x="22860" y="7620"/>
                  </a:lnTo>
                  <a:lnTo>
                    <a:pt x="24384" y="7620"/>
                  </a:lnTo>
                  <a:lnTo>
                    <a:pt x="24384" y="9144"/>
                  </a:lnTo>
                  <a:lnTo>
                    <a:pt x="25908" y="9144"/>
                  </a:lnTo>
                  <a:lnTo>
                    <a:pt x="27432" y="10668"/>
                  </a:lnTo>
                  <a:lnTo>
                    <a:pt x="27432" y="13716"/>
                  </a:lnTo>
                  <a:lnTo>
                    <a:pt x="28956" y="15240"/>
                  </a:lnTo>
                  <a:lnTo>
                    <a:pt x="28956" y="18288"/>
                  </a:lnTo>
                  <a:lnTo>
                    <a:pt x="27432" y="21336"/>
                  </a:lnTo>
                  <a:lnTo>
                    <a:pt x="27432" y="24384"/>
                  </a:lnTo>
                  <a:lnTo>
                    <a:pt x="24384" y="27432"/>
                  </a:lnTo>
                  <a:lnTo>
                    <a:pt x="24384" y="28956"/>
                  </a:lnTo>
                  <a:lnTo>
                    <a:pt x="21336" y="32004"/>
                  </a:lnTo>
                  <a:lnTo>
                    <a:pt x="18288" y="33528"/>
                  </a:lnTo>
                  <a:lnTo>
                    <a:pt x="13716" y="38100"/>
                  </a:lnTo>
                  <a:lnTo>
                    <a:pt x="10668" y="39624"/>
                  </a:lnTo>
                  <a:lnTo>
                    <a:pt x="1524" y="48768"/>
                  </a:lnTo>
                  <a:lnTo>
                    <a:pt x="1524" y="50292"/>
                  </a:lnTo>
                  <a:lnTo>
                    <a:pt x="0" y="53340"/>
                  </a:lnTo>
                  <a:lnTo>
                    <a:pt x="0" y="62484"/>
                  </a:lnTo>
                  <a:lnTo>
                    <a:pt x="7620" y="62484"/>
                  </a:lnTo>
                  <a:lnTo>
                    <a:pt x="38100" y="62484"/>
                  </a:lnTo>
                  <a:lnTo>
                    <a:pt x="38100" y="56388"/>
                  </a:lnTo>
                  <a:close/>
                </a:path>
                <a:path w="86994" h="394970">
                  <a:moveTo>
                    <a:pt x="76200" y="12"/>
                  </a:moveTo>
                  <a:lnTo>
                    <a:pt x="71628" y="12"/>
                  </a:lnTo>
                  <a:lnTo>
                    <a:pt x="68580" y="3060"/>
                  </a:lnTo>
                  <a:lnTo>
                    <a:pt x="67056" y="3060"/>
                  </a:lnTo>
                  <a:lnTo>
                    <a:pt x="64008" y="6108"/>
                  </a:lnTo>
                  <a:lnTo>
                    <a:pt x="62484" y="6108"/>
                  </a:lnTo>
                  <a:lnTo>
                    <a:pt x="60960" y="7632"/>
                  </a:lnTo>
                  <a:lnTo>
                    <a:pt x="59436" y="7632"/>
                  </a:lnTo>
                  <a:lnTo>
                    <a:pt x="57912" y="9156"/>
                  </a:lnTo>
                  <a:lnTo>
                    <a:pt x="53340" y="9156"/>
                  </a:lnTo>
                  <a:lnTo>
                    <a:pt x="53340" y="16776"/>
                  </a:lnTo>
                  <a:lnTo>
                    <a:pt x="56388" y="16776"/>
                  </a:lnTo>
                  <a:lnTo>
                    <a:pt x="57912" y="15252"/>
                  </a:lnTo>
                  <a:lnTo>
                    <a:pt x="59436" y="15252"/>
                  </a:lnTo>
                  <a:lnTo>
                    <a:pt x="60960" y="13728"/>
                  </a:lnTo>
                  <a:lnTo>
                    <a:pt x="62484" y="13728"/>
                  </a:lnTo>
                  <a:lnTo>
                    <a:pt x="64008" y="12204"/>
                  </a:lnTo>
                  <a:lnTo>
                    <a:pt x="65532" y="12204"/>
                  </a:lnTo>
                  <a:lnTo>
                    <a:pt x="65532" y="10680"/>
                  </a:lnTo>
                  <a:lnTo>
                    <a:pt x="68580" y="10680"/>
                  </a:lnTo>
                  <a:lnTo>
                    <a:pt x="68580" y="62496"/>
                  </a:lnTo>
                  <a:lnTo>
                    <a:pt x="76200" y="62496"/>
                  </a:lnTo>
                  <a:lnTo>
                    <a:pt x="76200" y="12"/>
                  </a:lnTo>
                  <a:close/>
                </a:path>
                <a:path w="86994" h="394970">
                  <a:moveTo>
                    <a:pt x="86868" y="373392"/>
                  </a:moveTo>
                  <a:lnTo>
                    <a:pt x="79248" y="373392"/>
                  </a:lnTo>
                  <a:lnTo>
                    <a:pt x="79248" y="332244"/>
                  </a:lnTo>
                  <a:lnTo>
                    <a:pt x="73152" y="332244"/>
                  </a:lnTo>
                  <a:lnTo>
                    <a:pt x="73152" y="342912"/>
                  </a:lnTo>
                  <a:lnTo>
                    <a:pt x="73152" y="373392"/>
                  </a:lnTo>
                  <a:lnTo>
                    <a:pt x="51816" y="373392"/>
                  </a:lnTo>
                  <a:lnTo>
                    <a:pt x="54864" y="370344"/>
                  </a:lnTo>
                  <a:lnTo>
                    <a:pt x="56388" y="367296"/>
                  </a:lnTo>
                  <a:lnTo>
                    <a:pt x="59436" y="364248"/>
                  </a:lnTo>
                  <a:lnTo>
                    <a:pt x="62484" y="358152"/>
                  </a:lnTo>
                  <a:lnTo>
                    <a:pt x="64008" y="356628"/>
                  </a:lnTo>
                  <a:lnTo>
                    <a:pt x="65532" y="353580"/>
                  </a:lnTo>
                  <a:lnTo>
                    <a:pt x="68580" y="350532"/>
                  </a:lnTo>
                  <a:lnTo>
                    <a:pt x="70104" y="347484"/>
                  </a:lnTo>
                  <a:lnTo>
                    <a:pt x="73152" y="342912"/>
                  </a:lnTo>
                  <a:lnTo>
                    <a:pt x="73152" y="332244"/>
                  </a:lnTo>
                  <a:lnTo>
                    <a:pt x="71628" y="332244"/>
                  </a:lnTo>
                  <a:lnTo>
                    <a:pt x="70104" y="335292"/>
                  </a:lnTo>
                  <a:lnTo>
                    <a:pt x="68580" y="339864"/>
                  </a:lnTo>
                  <a:lnTo>
                    <a:pt x="67056" y="342912"/>
                  </a:lnTo>
                  <a:lnTo>
                    <a:pt x="64008" y="345960"/>
                  </a:lnTo>
                  <a:lnTo>
                    <a:pt x="62484" y="350532"/>
                  </a:lnTo>
                  <a:lnTo>
                    <a:pt x="56388" y="356628"/>
                  </a:lnTo>
                  <a:lnTo>
                    <a:pt x="54864" y="361200"/>
                  </a:lnTo>
                  <a:lnTo>
                    <a:pt x="42672" y="373392"/>
                  </a:lnTo>
                  <a:lnTo>
                    <a:pt x="42672" y="379488"/>
                  </a:lnTo>
                  <a:lnTo>
                    <a:pt x="51816" y="379488"/>
                  </a:lnTo>
                  <a:lnTo>
                    <a:pt x="73152" y="379488"/>
                  </a:lnTo>
                  <a:lnTo>
                    <a:pt x="73152" y="394728"/>
                  </a:lnTo>
                  <a:lnTo>
                    <a:pt x="79248" y="394728"/>
                  </a:lnTo>
                  <a:lnTo>
                    <a:pt x="79248" y="379488"/>
                  </a:lnTo>
                  <a:lnTo>
                    <a:pt x="86868" y="379488"/>
                  </a:lnTo>
                  <a:lnTo>
                    <a:pt x="86868" y="3733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42" name="object 1842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853439" y="6068568"/>
              <a:ext cx="83820" cy="64008"/>
            </a:xfrm>
            <a:prstGeom prst="rect">
              <a:avLst/>
            </a:prstGeom>
          </p:spPr>
        </p:pic>
        <p:sp>
          <p:nvSpPr>
            <p:cNvPr id="1843" name="object 1843"/>
            <p:cNvSpPr/>
            <p:nvPr/>
          </p:nvSpPr>
          <p:spPr>
            <a:xfrm>
              <a:off x="853427" y="6400799"/>
              <a:ext cx="86995" cy="62865"/>
            </a:xfrm>
            <a:custGeom>
              <a:avLst/>
              <a:gdLst/>
              <a:ahLst/>
              <a:cxnLst/>
              <a:rect l="l" t="t" r="r" b="b"/>
              <a:pathLst>
                <a:path w="86994" h="62864">
                  <a:moveTo>
                    <a:pt x="38100" y="56388"/>
                  </a:moveTo>
                  <a:lnTo>
                    <a:pt x="7620" y="56388"/>
                  </a:lnTo>
                  <a:lnTo>
                    <a:pt x="7620" y="50292"/>
                  </a:lnTo>
                  <a:lnTo>
                    <a:pt x="12192" y="45720"/>
                  </a:lnTo>
                  <a:lnTo>
                    <a:pt x="15240" y="44196"/>
                  </a:lnTo>
                  <a:lnTo>
                    <a:pt x="21336" y="38100"/>
                  </a:lnTo>
                  <a:lnTo>
                    <a:pt x="24384" y="36576"/>
                  </a:lnTo>
                  <a:lnTo>
                    <a:pt x="28956" y="32004"/>
                  </a:lnTo>
                  <a:lnTo>
                    <a:pt x="32004" y="28956"/>
                  </a:lnTo>
                  <a:lnTo>
                    <a:pt x="33528" y="25908"/>
                  </a:lnTo>
                  <a:lnTo>
                    <a:pt x="33528" y="24384"/>
                  </a:lnTo>
                  <a:lnTo>
                    <a:pt x="35052" y="22860"/>
                  </a:lnTo>
                  <a:lnTo>
                    <a:pt x="35052" y="10668"/>
                  </a:lnTo>
                  <a:lnTo>
                    <a:pt x="33528" y="9144"/>
                  </a:lnTo>
                  <a:lnTo>
                    <a:pt x="33528" y="7620"/>
                  </a:lnTo>
                  <a:lnTo>
                    <a:pt x="32004" y="4572"/>
                  </a:lnTo>
                  <a:lnTo>
                    <a:pt x="30480" y="3048"/>
                  </a:lnTo>
                  <a:lnTo>
                    <a:pt x="28956" y="3048"/>
                  </a:lnTo>
                  <a:lnTo>
                    <a:pt x="27432" y="1524"/>
                  </a:lnTo>
                  <a:lnTo>
                    <a:pt x="24384" y="0"/>
                  </a:lnTo>
                  <a:lnTo>
                    <a:pt x="10668" y="0"/>
                  </a:lnTo>
                  <a:lnTo>
                    <a:pt x="9144" y="1524"/>
                  </a:lnTo>
                  <a:lnTo>
                    <a:pt x="6096" y="1524"/>
                  </a:lnTo>
                  <a:lnTo>
                    <a:pt x="1524" y="6096"/>
                  </a:lnTo>
                  <a:lnTo>
                    <a:pt x="1524" y="13716"/>
                  </a:lnTo>
                  <a:lnTo>
                    <a:pt x="4572" y="10668"/>
                  </a:lnTo>
                  <a:lnTo>
                    <a:pt x="6096" y="10668"/>
                  </a:lnTo>
                  <a:lnTo>
                    <a:pt x="6096" y="9144"/>
                  </a:lnTo>
                  <a:lnTo>
                    <a:pt x="7620" y="7620"/>
                  </a:lnTo>
                  <a:lnTo>
                    <a:pt x="10668" y="7620"/>
                  </a:lnTo>
                  <a:lnTo>
                    <a:pt x="12192" y="6096"/>
                  </a:lnTo>
                  <a:lnTo>
                    <a:pt x="22860" y="6096"/>
                  </a:lnTo>
                  <a:lnTo>
                    <a:pt x="27432" y="10668"/>
                  </a:lnTo>
                  <a:lnTo>
                    <a:pt x="27432" y="13716"/>
                  </a:lnTo>
                  <a:lnTo>
                    <a:pt x="28956" y="15240"/>
                  </a:lnTo>
                  <a:lnTo>
                    <a:pt x="28956" y="18288"/>
                  </a:lnTo>
                  <a:lnTo>
                    <a:pt x="27432" y="19812"/>
                  </a:lnTo>
                  <a:lnTo>
                    <a:pt x="27432" y="24384"/>
                  </a:lnTo>
                  <a:lnTo>
                    <a:pt x="24384" y="27432"/>
                  </a:lnTo>
                  <a:lnTo>
                    <a:pt x="24384" y="28956"/>
                  </a:lnTo>
                  <a:lnTo>
                    <a:pt x="21336" y="32004"/>
                  </a:lnTo>
                  <a:lnTo>
                    <a:pt x="18288" y="33528"/>
                  </a:lnTo>
                  <a:lnTo>
                    <a:pt x="16764" y="35052"/>
                  </a:lnTo>
                  <a:lnTo>
                    <a:pt x="13716" y="36576"/>
                  </a:lnTo>
                  <a:lnTo>
                    <a:pt x="9144" y="41148"/>
                  </a:lnTo>
                  <a:lnTo>
                    <a:pt x="6096" y="42672"/>
                  </a:lnTo>
                  <a:lnTo>
                    <a:pt x="4572" y="44196"/>
                  </a:lnTo>
                  <a:lnTo>
                    <a:pt x="3048" y="47244"/>
                  </a:lnTo>
                  <a:lnTo>
                    <a:pt x="1524" y="48768"/>
                  </a:lnTo>
                  <a:lnTo>
                    <a:pt x="1524" y="50292"/>
                  </a:lnTo>
                  <a:lnTo>
                    <a:pt x="0" y="51816"/>
                  </a:lnTo>
                  <a:lnTo>
                    <a:pt x="0" y="62484"/>
                  </a:lnTo>
                  <a:lnTo>
                    <a:pt x="7620" y="62484"/>
                  </a:lnTo>
                  <a:lnTo>
                    <a:pt x="38100" y="62484"/>
                  </a:lnTo>
                  <a:lnTo>
                    <a:pt x="38100" y="56388"/>
                  </a:lnTo>
                  <a:close/>
                </a:path>
                <a:path w="86994" h="62864">
                  <a:moveTo>
                    <a:pt x="86868" y="12"/>
                  </a:moveTo>
                  <a:lnTo>
                    <a:pt x="47244" y="12"/>
                  </a:lnTo>
                  <a:lnTo>
                    <a:pt x="47244" y="7632"/>
                  </a:lnTo>
                  <a:lnTo>
                    <a:pt x="77724" y="7632"/>
                  </a:lnTo>
                  <a:lnTo>
                    <a:pt x="76200" y="9156"/>
                  </a:lnTo>
                  <a:lnTo>
                    <a:pt x="74676" y="12204"/>
                  </a:lnTo>
                  <a:lnTo>
                    <a:pt x="73152" y="13728"/>
                  </a:lnTo>
                  <a:lnTo>
                    <a:pt x="73152" y="16776"/>
                  </a:lnTo>
                  <a:lnTo>
                    <a:pt x="65532" y="32016"/>
                  </a:lnTo>
                  <a:lnTo>
                    <a:pt x="64008" y="36588"/>
                  </a:lnTo>
                  <a:lnTo>
                    <a:pt x="62484" y="39636"/>
                  </a:lnTo>
                  <a:lnTo>
                    <a:pt x="60960" y="44208"/>
                  </a:lnTo>
                  <a:lnTo>
                    <a:pt x="59436" y="47256"/>
                  </a:lnTo>
                  <a:lnTo>
                    <a:pt x="59436" y="51828"/>
                  </a:lnTo>
                  <a:lnTo>
                    <a:pt x="57912" y="54876"/>
                  </a:lnTo>
                  <a:lnTo>
                    <a:pt x="56388" y="59448"/>
                  </a:lnTo>
                  <a:lnTo>
                    <a:pt x="56388" y="62496"/>
                  </a:lnTo>
                  <a:lnTo>
                    <a:pt x="64008" y="62496"/>
                  </a:lnTo>
                  <a:lnTo>
                    <a:pt x="64008" y="57924"/>
                  </a:lnTo>
                  <a:lnTo>
                    <a:pt x="65532" y="54876"/>
                  </a:lnTo>
                  <a:lnTo>
                    <a:pt x="65532" y="50304"/>
                  </a:lnTo>
                  <a:lnTo>
                    <a:pt x="67056" y="47256"/>
                  </a:lnTo>
                  <a:lnTo>
                    <a:pt x="68580" y="42684"/>
                  </a:lnTo>
                  <a:lnTo>
                    <a:pt x="71628" y="36588"/>
                  </a:lnTo>
                  <a:lnTo>
                    <a:pt x="73152" y="32016"/>
                  </a:lnTo>
                  <a:lnTo>
                    <a:pt x="76200" y="25920"/>
                  </a:lnTo>
                  <a:lnTo>
                    <a:pt x="77724" y="21348"/>
                  </a:lnTo>
                  <a:lnTo>
                    <a:pt x="80772" y="15252"/>
                  </a:lnTo>
                  <a:lnTo>
                    <a:pt x="80772" y="13728"/>
                  </a:lnTo>
                  <a:lnTo>
                    <a:pt x="83820" y="7632"/>
                  </a:lnTo>
                  <a:lnTo>
                    <a:pt x="86868" y="4584"/>
                  </a:lnTo>
                  <a:lnTo>
                    <a:pt x="86868" y="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44" name="object 1844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344167" y="4884419"/>
              <a:ext cx="86868" cy="64008"/>
            </a:xfrm>
            <a:prstGeom prst="rect">
              <a:avLst/>
            </a:prstGeom>
          </p:spPr>
        </p:pic>
        <p:pic>
          <p:nvPicPr>
            <p:cNvPr id="1845" name="object 1845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687067" y="4884419"/>
              <a:ext cx="86867" cy="64008"/>
            </a:xfrm>
            <a:prstGeom prst="rect">
              <a:avLst/>
            </a:prstGeom>
          </p:spPr>
        </p:pic>
        <p:pic>
          <p:nvPicPr>
            <p:cNvPr id="1846" name="object 1846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031492" y="4884420"/>
              <a:ext cx="83819" cy="64008"/>
            </a:xfrm>
            <a:prstGeom prst="rect">
              <a:avLst/>
            </a:prstGeom>
          </p:spPr>
        </p:pic>
        <p:pic>
          <p:nvPicPr>
            <p:cNvPr id="1847" name="object 1847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374392" y="4884419"/>
              <a:ext cx="86867" cy="64008"/>
            </a:xfrm>
            <a:prstGeom prst="rect">
              <a:avLst/>
            </a:prstGeom>
          </p:spPr>
        </p:pic>
        <p:pic>
          <p:nvPicPr>
            <p:cNvPr id="1848" name="object 1848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2712720" y="4884419"/>
              <a:ext cx="91439" cy="64008"/>
            </a:xfrm>
            <a:prstGeom prst="rect">
              <a:avLst/>
            </a:prstGeom>
          </p:spPr>
        </p:pic>
        <p:sp>
          <p:nvSpPr>
            <p:cNvPr id="1849" name="object 1849"/>
            <p:cNvSpPr/>
            <p:nvPr/>
          </p:nvSpPr>
          <p:spPr>
            <a:xfrm>
              <a:off x="1339583" y="5187696"/>
              <a:ext cx="90170" cy="367665"/>
            </a:xfrm>
            <a:custGeom>
              <a:avLst/>
              <a:gdLst/>
              <a:ahLst/>
              <a:cxnLst/>
              <a:rect l="l" t="t" r="r" b="b"/>
              <a:pathLst>
                <a:path w="90169" h="367664">
                  <a:moveTo>
                    <a:pt x="44196" y="344436"/>
                  </a:moveTo>
                  <a:lnTo>
                    <a:pt x="36576" y="344436"/>
                  </a:lnTo>
                  <a:lnTo>
                    <a:pt x="36576" y="304812"/>
                  </a:lnTo>
                  <a:lnTo>
                    <a:pt x="28956" y="304812"/>
                  </a:lnTo>
                  <a:lnTo>
                    <a:pt x="28956" y="315480"/>
                  </a:lnTo>
                  <a:lnTo>
                    <a:pt x="28956" y="344436"/>
                  </a:lnTo>
                  <a:lnTo>
                    <a:pt x="7620" y="344436"/>
                  </a:lnTo>
                  <a:lnTo>
                    <a:pt x="13716" y="338340"/>
                  </a:lnTo>
                  <a:lnTo>
                    <a:pt x="16764" y="332244"/>
                  </a:lnTo>
                  <a:lnTo>
                    <a:pt x="19812" y="330720"/>
                  </a:lnTo>
                  <a:lnTo>
                    <a:pt x="24384" y="321576"/>
                  </a:lnTo>
                  <a:lnTo>
                    <a:pt x="27432" y="318528"/>
                  </a:lnTo>
                  <a:lnTo>
                    <a:pt x="28956" y="315480"/>
                  </a:lnTo>
                  <a:lnTo>
                    <a:pt x="28956" y="304812"/>
                  </a:lnTo>
                  <a:lnTo>
                    <a:pt x="25908" y="310908"/>
                  </a:lnTo>
                  <a:lnTo>
                    <a:pt x="22860" y="313956"/>
                  </a:lnTo>
                  <a:lnTo>
                    <a:pt x="21336" y="318528"/>
                  </a:lnTo>
                  <a:lnTo>
                    <a:pt x="18288" y="321576"/>
                  </a:lnTo>
                  <a:lnTo>
                    <a:pt x="16764" y="324624"/>
                  </a:lnTo>
                  <a:lnTo>
                    <a:pt x="13716" y="329196"/>
                  </a:lnTo>
                  <a:lnTo>
                    <a:pt x="7620" y="335292"/>
                  </a:lnTo>
                  <a:lnTo>
                    <a:pt x="6096" y="339864"/>
                  </a:lnTo>
                  <a:lnTo>
                    <a:pt x="0" y="345960"/>
                  </a:lnTo>
                  <a:lnTo>
                    <a:pt x="0" y="352056"/>
                  </a:lnTo>
                  <a:lnTo>
                    <a:pt x="7620" y="352056"/>
                  </a:lnTo>
                  <a:lnTo>
                    <a:pt x="28956" y="352056"/>
                  </a:lnTo>
                  <a:lnTo>
                    <a:pt x="28956" y="365772"/>
                  </a:lnTo>
                  <a:lnTo>
                    <a:pt x="36576" y="365772"/>
                  </a:lnTo>
                  <a:lnTo>
                    <a:pt x="36576" y="352056"/>
                  </a:lnTo>
                  <a:lnTo>
                    <a:pt x="44196" y="352056"/>
                  </a:lnTo>
                  <a:lnTo>
                    <a:pt x="44196" y="344436"/>
                  </a:lnTo>
                  <a:close/>
                </a:path>
                <a:path w="90169" h="367664">
                  <a:moveTo>
                    <a:pt x="44196" y="42672"/>
                  </a:moveTo>
                  <a:lnTo>
                    <a:pt x="36576" y="42672"/>
                  </a:lnTo>
                  <a:lnTo>
                    <a:pt x="36576" y="1524"/>
                  </a:lnTo>
                  <a:lnTo>
                    <a:pt x="28956" y="1524"/>
                  </a:lnTo>
                  <a:lnTo>
                    <a:pt x="28956" y="12192"/>
                  </a:lnTo>
                  <a:lnTo>
                    <a:pt x="28956" y="42672"/>
                  </a:lnTo>
                  <a:lnTo>
                    <a:pt x="7620" y="42672"/>
                  </a:lnTo>
                  <a:lnTo>
                    <a:pt x="9144" y="39624"/>
                  </a:lnTo>
                  <a:lnTo>
                    <a:pt x="13716" y="35052"/>
                  </a:lnTo>
                  <a:lnTo>
                    <a:pt x="15240" y="32004"/>
                  </a:lnTo>
                  <a:lnTo>
                    <a:pt x="19812" y="27432"/>
                  </a:lnTo>
                  <a:lnTo>
                    <a:pt x="24384" y="18288"/>
                  </a:lnTo>
                  <a:lnTo>
                    <a:pt x="27432" y="15240"/>
                  </a:lnTo>
                  <a:lnTo>
                    <a:pt x="28956" y="12192"/>
                  </a:lnTo>
                  <a:lnTo>
                    <a:pt x="28956" y="1524"/>
                  </a:lnTo>
                  <a:lnTo>
                    <a:pt x="25908" y="7620"/>
                  </a:lnTo>
                  <a:lnTo>
                    <a:pt x="22860" y="10668"/>
                  </a:lnTo>
                  <a:lnTo>
                    <a:pt x="21336" y="15240"/>
                  </a:lnTo>
                  <a:lnTo>
                    <a:pt x="18288" y="18288"/>
                  </a:lnTo>
                  <a:lnTo>
                    <a:pt x="16764" y="21336"/>
                  </a:lnTo>
                  <a:lnTo>
                    <a:pt x="13716" y="25908"/>
                  </a:lnTo>
                  <a:lnTo>
                    <a:pt x="7620" y="32004"/>
                  </a:lnTo>
                  <a:lnTo>
                    <a:pt x="6096" y="36576"/>
                  </a:lnTo>
                  <a:lnTo>
                    <a:pt x="0" y="42672"/>
                  </a:lnTo>
                  <a:lnTo>
                    <a:pt x="0" y="48768"/>
                  </a:lnTo>
                  <a:lnTo>
                    <a:pt x="7620" y="48768"/>
                  </a:lnTo>
                  <a:lnTo>
                    <a:pt x="28956" y="48768"/>
                  </a:lnTo>
                  <a:lnTo>
                    <a:pt x="28956" y="62484"/>
                  </a:lnTo>
                  <a:lnTo>
                    <a:pt x="36576" y="62484"/>
                  </a:lnTo>
                  <a:lnTo>
                    <a:pt x="36576" y="48768"/>
                  </a:lnTo>
                  <a:lnTo>
                    <a:pt x="44196" y="48768"/>
                  </a:lnTo>
                  <a:lnTo>
                    <a:pt x="44196" y="42672"/>
                  </a:lnTo>
                  <a:close/>
                </a:path>
                <a:path w="90169" h="367664">
                  <a:moveTo>
                    <a:pt x="88404" y="341388"/>
                  </a:moveTo>
                  <a:lnTo>
                    <a:pt x="86880" y="339864"/>
                  </a:lnTo>
                  <a:lnTo>
                    <a:pt x="86880" y="336816"/>
                  </a:lnTo>
                  <a:lnTo>
                    <a:pt x="82308" y="332244"/>
                  </a:lnTo>
                  <a:lnTo>
                    <a:pt x="76212" y="329196"/>
                  </a:lnTo>
                  <a:lnTo>
                    <a:pt x="62496" y="329196"/>
                  </a:lnTo>
                  <a:lnTo>
                    <a:pt x="64020" y="310908"/>
                  </a:lnTo>
                  <a:lnTo>
                    <a:pt x="85356" y="310908"/>
                  </a:lnTo>
                  <a:lnTo>
                    <a:pt x="85356" y="304812"/>
                  </a:lnTo>
                  <a:lnTo>
                    <a:pt x="57924" y="304812"/>
                  </a:lnTo>
                  <a:lnTo>
                    <a:pt x="54876" y="335292"/>
                  </a:lnTo>
                  <a:lnTo>
                    <a:pt x="62496" y="335292"/>
                  </a:lnTo>
                  <a:lnTo>
                    <a:pt x="74688" y="335292"/>
                  </a:lnTo>
                  <a:lnTo>
                    <a:pt x="77736" y="338340"/>
                  </a:lnTo>
                  <a:lnTo>
                    <a:pt x="80784" y="339864"/>
                  </a:lnTo>
                  <a:lnTo>
                    <a:pt x="82308" y="342912"/>
                  </a:lnTo>
                  <a:lnTo>
                    <a:pt x="82308" y="349008"/>
                  </a:lnTo>
                  <a:lnTo>
                    <a:pt x="80784" y="352056"/>
                  </a:lnTo>
                  <a:lnTo>
                    <a:pt x="80784" y="353580"/>
                  </a:lnTo>
                  <a:lnTo>
                    <a:pt x="79260" y="355104"/>
                  </a:lnTo>
                  <a:lnTo>
                    <a:pt x="79260" y="356628"/>
                  </a:lnTo>
                  <a:lnTo>
                    <a:pt x="77736" y="358152"/>
                  </a:lnTo>
                  <a:lnTo>
                    <a:pt x="76212" y="358152"/>
                  </a:lnTo>
                  <a:lnTo>
                    <a:pt x="74688" y="359676"/>
                  </a:lnTo>
                  <a:lnTo>
                    <a:pt x="73164" y="359676"/>
                  </a:lnTo>
                  <a:lnTo>
                    <a:pt x="71640" y="361200"/>
                  </a:lnTo>
                  <a:lnTo>
                    <a:pt x="62496" y="361200"/>
                  </a:lnTo>
                  <a:lnTo>
                    <a:pt x="57924" y="359676"/>
                  </a:lnTo>
                  <a:lnTo>
                    <a:pt x="54876" y="356628"/>
                  </a:lnTo>
                  <a:lnTo>
                    <a:pt x="54876" y="364248"/>
                  </a:lnTo>
                  <a:lnTo>
                    <a:pt x="56400" y="365772"/>
                  </a:lnTo>
                  <a:lnTo>
                    <a:pt x="60972" y="367296"/>
                  </a:lnTo>
                  <a:lnTo>
                    <a:pt x="73164" y="367296"/>
                  </a:lnTo>
                  <a:lnTo>
                    <a:pt x="79260" y="364248"/>
                  </a:lnTo>
                  <a:lnTo>
                    <a:pt x="80784" y="364248"/>
                  </a:lnTo>
                  <a:lnTo>
                    <a:pt x="82308" y="361200"/>
                  </a:lnTo>
                  <a:lnTo>
                    <a:pt x="85356" y="359676"/>
                  </a:lnTo>
                  <a:lnTo>
                    <a:pt x="86880" y="358152"/>
                  </a:lnTo>
                  <a:lnTo>
                    <a:pt x="86880" y="355104"/>
                  </a:lnTo>
                  <a:lnTo>
                    <a:pt x="88404" y="353580"/>
                  </a:lnTo>
                  <a:lnTo>
                    <a:pt x="88404" y="341388"/>
                  </a:lnTo>
                  <a:close/>
                </a:path>
                <a:path w="90169" h="367664">
                  <a:moveTo>
                    <a:pt x="89928" y="56388"/>
                  </a:moveTo>
                  <a:lnTo>
                    <a:pt x="59448" y="56388"/>
                  </a:lnTo>
                  <a:lnTo>
                    <a:pt x="59448" y="51816"/>
                  </a:lnTo>
                  <a:lnTo>
                    <a:pt x="64020" y="47244"/>
                  </a:lnTo>
                  <a:lnTo>
                    <a:pt x="64020" y="45720"/>
                  </a:lnTo>
                  <a:lnTo>
                    <a:pt x="67068" y="44196"/>
                  </a:lnTo>
                  <a:lnTo>
                    <a:pt x="68592" y="42672"/>
                  </a:lnTo>
                  <a:lnTo>
                    <a:pt x="71640" y="41148"/>
                  </a:lnTo>
                  <a:lnTo>
                    <a:pt x="79260" y="33528"/>
                  </a:lnTo>
                  <a:lnTo>
                    <a:pt x="80784" y="32766"/>
                  </a:lnTo>
                  <a:lnTo>
                    <a:pt x="82308" y="32004"/>
                  </a:lnTo>
                  <a:lnTo>
                    <a:pt x="83832" y="30480"/>
                  </a:lnTo>
                  <a:lnTo>
                    <a:pt x="83832" y="28956"/>
                  </a:lnTo>
                  <a:lnTo>
                    <a:pt x="86880" y="25908"/>
                  </a:lnTo>
                  <a:lnTo>
                    <a:pt x="86880" y="9144"/>
                  </a:lnTo>
                  <a:lnTo>
                    <a:pt x="79260" y="1524"/>
                  </a:lnTo>
                  <a:lnTo>
                    <a:pt x="76212" y="1524"/>
                  </a:lnTo>
                  <a:lnTo>
                    <a:pt x="74688" y="0"/>
                  </a:lnTo>
                  <a:lnTo>
                    <a:pt x="64020" y="0"/>
                  </a:lnTo>
                  <a:lnTo>
                    <a:pt x="57924" y="3048"/>
                  </a:lnTo>
                  <a:lnTo>
                    <a:pt x="54876" y="6096"/>
                  </a:lnTo>
                  <a:lnTo>
                    <a:pt x="54876" y="12192"/>
                  </a:lnTo>
                  <a:lnTo>
                    <a:pt x="56400" y="12192"/>
                  </a:lnTo>
                  <a:lnTo>
                    <a:pt x="57924" y="10668"/>
                  </a:lnTo>
                  <a:lnTo>
                    <a:pt x="57924" y="9144"/>
                  </a:lnTo>
                  <a:lnTo>
                    <a:pt x="59448" y="9144"/>
                  </a:lnTo>
                  <a:lnTo>
                    <a:pt x="60972" y="7620"/>
                  </a:lnTo>
                  <a:lnTo>
                    <a:pt x="64020" y="7620"/>
                  </a:lnTo>
                  <a:lnTo>
                    <a:pt x="65544" y="6096"/>
                  </a:lnTo>
                  <a:lnTo>
                    <a:pt x="73164" y="6096"/>
                  </a:lnTo>
                  <a:lnTo>
                    <a:pt x="74688" y="7620"/>
                  </a:lnTo>
                  <a:lnTo>
                    <a:pt x="76212" y="7620"/>
                  </a:lnTo>
                  <a:lnTo>
                    <a:pt x="79260" y="10668"/>
                  </a:lnTo>
                  <a:lnTo>
                    <a:pt x="79260" y="12192"/>
                  </a:lnTo>
                  <a:lnTo>
                    <a:pt x="80784" y="13716"/>
                  </a:lnTo>
                  <a:lnTo>
                    <a:pt x="80784" y="21336"/>
                  </a:lnTo>
                  <a:lnTo>
                    <a:pt x="79260" y="22860"/>
                  </a:lnTo>
                  <a:lnTo>
                    <a:pt x="79260" y="25908"/>
                  </a:lnTo>
                  <a:lnTo>
                    <a:pt x="77736" y="25908"/>
                  </a:lnTo>
                  <a:lnTo>
                    <a:pt x="76212" y="27432"/>
                  </a:lnTo>
                  <a:lnTo>
                    <a:pt x="76212" y="28956"/>
                  </a:lnTo>
                  <a:lnTo>
                    <a:pt x="73164" y="32004"/>
                  </a:lnTo>
                  <a:lnTo>
                    <a:pt x="70116" y="33528"/>
                  </a:lnTo>
                  <a:lnTo>
                    <a:pt x="65544" y="38100"/>
                  </a:lnTo>
                  <a:lnTo>
                    <a:pt x="62496" y="39624"/>
                  </a:lnTo>
                  <a:lnTo>
                    <a:pt x="54876" y="47244"/>
                  </a:lnTo>
                  <a:lnTo>
                    <a:pt x="54876" y="48768"/>
                  </a:lnTo>
                  <a:lnTo>
                    <a:pt x="53352" y="50292"/>
                  </a:lnTo>
                  <a:lnTo>
                    <a:pt x="53352" y="53340"/>
                  </a:lnTo>
                  <a:lnTo>
                    <a:pt x="51828" y="54864"/>
                  </a:lnTo>
                  <a:lnTo>
                    <a:pt x="51828" y="62484"/>
                  </a:lnTo>
                  <a:lnTo>
                    <a:pt x="59448" y="62484"/>
                  </a:lnTo>
                  <a:lnTo>
                    <a:pt x="89928" y="62484"/>
                  </a:lnTo>
                  <a:lnTo>
                    <a:pt x="89928" y="563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50" name="object 1850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339595" y="5794247"/>
              <a:ext cx="89915" cy="64008"/>
            </a:xfrm>
            <a:prstGeom prst="rect">
              <a:avLst/>
            </a:prstGeom>
          </p:spPr>
        </p:pic>
        <p:pic>
          <p:nvPicPr>
            <p:cNvPr id="1851" name="object 1851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345691" y="6097523"/>
              <a:ext cx="85343" cy="64008"/>
            </a:xfrm>
            <a:prstGeom prst="rect">
              <a:avLst/>
            </a:prstGeom>
          </p:spPr>
        </p:pic>
        <p:pic>
          <p:nvPicPr>
            <p:cNvPr id="1852" name="object 1852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345691" y="6400799"/>
              <a:ext cx="82296" cy="64008"/>
            </a:xfrm>
            <a:prstGeom prst="rect">
              <a:avLst/>
            </a:prstGeom>
          </p:spPr>
        </p:pic>
        <p:pic>
          <p:nvPicPr>
            <p:cNvPr id="1853" name="object 1853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882139" y="5436108"/>
              <a:ext cx="85344" cy="64008"/>
            </a:xfrm>
            <a:prstGeom prst="rect">
              <a:avLst/>
            </a:prstGeom>
          </p:spPr>
        </p:pic>
        <p:pic>
          <p:nvPicPr>
            <p:cNvPr id="1854" name="object 1854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2174748" y="5436107"/>
              <a:ext cx="86868" cy="64008"/>
            </a:xfrm>
            <a:prstGeom prst="rect">
              <a:avLst/>
            </a:prstGeom>
          </p:spPr>
        </p:pic>
        <p:pic>
          <p:nvPicPr>
            <p:cNvPr id="1855" name="object 1855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2470403" y="5436108"/>
              <a:ext cx="85343" cy="64008"/>
            </a:xfrm>
            <a:prstGeom prst="rect">
              <a:avLst/>
            </a:prstGeom>
          </p:spPr>
        </p:pic>
        <p:pic>
          <p:nvPicPr>
            <p:cNvPr id="1856" name="object 1856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2764536" y="5436107"/>
              <a:ext cx="88391" cy="64008"/>
            </a:xfrm>
            <a:prstGeom prst="rect">
              <a:avLst/>
            </a:prstGeom>
          </p:spPr>
        </p:pic>
        <p:sp>
          <p:nvSpPr>
            <p:cNvPr id="1857" name="object 1857"/>
            <p:cNvSpPr/>
            <p:nvPr/>
          </p:nvSpPr>
          <p:spPr>
            <a:xfrm>
              <a:off x="1879092" y="5757672"/>
              <a:ext cx="88900" cy="62865"/>
            </a:xfrm>
            <a:custGeom>
              <a:avLst/>
              <a:gdLst/>
              <a:ahLst/>
              <a:cxnLst/>
              <a:rect l="l" t="t" r="r" b="b"/>
              <a:pathLst>
                <a:path w="88900" h="62864">
                  <a:moveTo>
                    <a:pt x="39624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0480" y="7620"/>
                  </a:lnTo>
                  <a:lnTo>
                    <a:pt x="30480" y="10668"/>
                  </a:lnTo>
                  <a:lnTo>
                    <a:pt x="27432" y="13716"/>
                  </a:lnTo>
                  <a:lnTo>
                    <a:pt x="18288" y="32004"/>
                  </a:lnTo>
                  <a:lnTo>
                    <a:pt x="16764" y="36576"/>
                  </a:lnTo>
                  <a:lnTo>
                    <a:pt x="16764" y="39624"/>
                  </a:lnTo>
                  <a:lnTo>
                    <a:pt x="15240" y="44196"/>
                  </a:lnTo>
                  <a:lnTo>
                    <a:pt x="13716" y="47244"/>
                  </a:lnTo>
                  <a:lnTo>
                    <a:pt x="12192" y="51816"/>
                  </a:lnTo>
                  <a:lnTo>
                    <a:pt x="10668" y="54864"/>
                  </a:lnTo>
                  <a:lnTo>
                    <a:pt x="10668" y="62484"/>
                  </a:lnTo>
                  <a:lnTo>
                    <a:pt x="18288" y="62484"/>
                  </a:lnTo>
                  <a:lnTo>
                    <a:pt x="18288" y="54864"/>
                  </a:lnTo>
                  <a:lnTo>
                    <a:pt x="19812" y="51816"/>
                  </a:lnTo>
                  <a:lnTo>
                    <a:pt x="21336" y="47244"/>
                  </a:lnTo>
                  <a:lnTo>
                    <a:pt x="21336" y="44196"/>
                  </a:lnTo>
                  <a:lnTo>
                    <a:pt x="22860" y="39624"/>
                  </a:lnTo>
                  <a:lnTo>
                    <a:pt x="24384" y="36576"/>
                  </a:lnTo>
                  <a:lnTo>
                    <a:pt x="25908" y="32004"/>
                  </a:lnTo>
                  <a:lnTo>
                    <a:pt x="32004" y="19812"/>
                  </a:lnTo>
                  <a:lnTo>
                    <a:pt x="36576" y="10668"/>
                  </a:lnTo>
                  <a:lnTo>
                    <a:pt x="38100" y="9144"/>
                  </a:lnTo>
                  <a:lnTo>
                    <a:pt x="39624" y="6096"/>
                  </a:lnTo>
                  <a:lnTo>
                    <a:pt x="39624" y="0"/>
                  </a:lnTo>
                  <a:close/>
                </a:path>
                <a:path w="88900" h="62864">
                  <a:moveTo>
                    <a:pt x="88379" y="0"/>
                  </a:moveTo>
                  <a:lnTo>
                    <a:pt x="48755" y="0"/>
                  </a:lnTo>
                  <a:lnTo>
                    <a:pt x="48755" y="7620"/>
                  </a:lnTo>
                  <a:lnTo>
                    <a:pt x="79235" y="7620"/>
                  </a:lnTo>
                  <a:lnTo>
                    <a:pt x="77711" y="10668"/>
                  </a:lnTo>
                  <a:lnTo>
                    <a:pt x="74663" y="13716"/>
                  </a:lnTo>
                  <a:lnTo>
                    <a:pt x="74663" y="16764"/>
                  </a:lnTo>
                  <a:lnTo>
                    <a:pt x="67043" y="32004"/>
                  </a:lnTo>
                  <a:lnTo>
                    <a:pt x="65519" y="36576"/>
                  </a:lnTo>
                  <a:lnTo>
                    <a:pt x="63995" y="39624"/>
                  </a:lnTo>
                  <a:lnTo>
                    <a:pt x="62471" y="44196"/>
                  </a:lnTo>
                  <a:lnTo>
                    <a:pt x="60947" y="47244"/>
                  </a:lnTo>
                  <a:lnTo>
                    <a:pt x="59423" y="51816"/>
                  </a:lnTo>
                  <a:lnTo>
                    <a:pt x="59423" y="54864"/>
                  </a:lnTo>
                  <a:lnTo>
                    <a:pt x="57899" y="59436"/>
                  </a:lnTo>
                  <a:lnTo>
                    <a:pt x="57899" y="62484"/>
                  </a:lnTo>
                  <a:lnTo>
                    <a:pt x="65519" y="62484"/>
                  </a:lnTo>
                  <a:lnTo>
                    <a:pt x="65519" y="59436"/>
                  </a:lnTo>
                  <a:lnTo>
                    <a:pt x="67043" y="54864"/>
                  </a:lnTo>
                  <a:lnTo>
                    <a:pt x="67043" y="51816"/>
                  </a:lnTo>
                  <a:lnTo>
                    <a:pt x="68567" y="47244"/>
                  </a:lnTo>
                  <a:lnTo>
                    <a:pt x="70091" y="44196"/>
                  </a:lnTo>
                  <a:lnTo>
                    <a:pt x="71615" y="39624"/>
                  </a:lnTo>
                  <a:lnTo>
                    <a:pt x="71615" y="36576"/>
                  </a:lnTo>
                  <a:lnTo>
                    <a:pt x="73139" y="32004"/>
                  </a:lnTo>
                  <a:lnTo>
                    <a:pt x="79235" y="19812"/>
                  </a:lnTo>
                  <a:lnTo>
                    <a:pt x="83807" y="10668"/>
                  </a:lnTo>
                  <a:lnTo>
                    <a:pt x="85331" y="9144"/>
                  </a:lnTo>
                  <a:lnTo>
                    <a:pt x="86855" y="6096"/>
                  </a:lnTo>
                  <a:lnTo>
                    <a:pt x="88379" y="4572"/>
                  </a:lnTo>
                  <a:lnTo>
                    <a:pt x="883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58" name="object 1858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879091" y="6079235"/>
              <a:ext cx="88391" cy="64008"/>
            </a:xfrm>
            <a:prstGeom prst="rect">
              <a:avLst/>
            </a:prstGeom>
          </p:spPr>
        </p:pic>
        <p:pic>
          <p:nvPicPr>
            <p:cNvPr id="1859" name="object 1859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879091" y="6400799"/>
              <a:ext cx="88392" cy="64008"/>
            </a:xfrm>
            <a:prstGeom prst="rect">
              <a:avLst/>
            </a:prstGeom>
          </p:spPr>
        </p:pic>
        <p:pic>
          <p:nvPicPr>
            <p:cNvPr id="1860" name="object 1860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385060" y="5917691"/>
              <a:ext cx="76200" cy="64008"/>
            </a:xfrm>
            <a:prstGeom prst="rect">
              <a:avLst/>
            </a:prstGeom>
          </p:spPr>
        </p:pic>
        <p:sp>
          <p:nvSpPr>
            <p:cNvPr id="1861" name="object 1861"/>
            <p:cNvSpPr/>
            <p:nvPr/>
          </p:nvSpPr>
          <p:spPr>
            <a:xfrm>
              <a:off x="2729483" y="5917692"/>
              <a:ext cx="21590" cy="62865"/>
            </a:xfrm>
            <a:custGeom>
              <a:avLst/>
              <a:gdLst/>
              <a:ahLst/>
              <a:cxnLst/>
              <a:rect l="l" t="t" r="r" b="b"/>
              <a:pathLst>
                <a:path w="21589" h="62864">
                  <a:moveTo>
                    <a:pt x="0" y="16764"/>
                  </a:moveTo>
                  <a:lnTo>
                    <a:pt x="0" y="10668"/>
                  </a:lnTo>
                  <a:lnTo>
                    <a:pt x="1524" y="9144"/>
                  </a:lnTo>
                  <a:lnTo>
                    <a:pt x="3048" y="9144"/>
                  </a:lnTo>
                  <a:lnTo>
                    <a:pt x="6096" y="7620"/>
                  </a:lnTo>
                  <a:lnTo>
                    <a:pt x="7620" y="7620"/>
                  </a:lnTo>
                  <a:lnTo>
                    <a:pt x="9144" y="6096"/>
                  </a:lnTo>
                  <a:lnTo>
                    <a:pt x="10668" y="6096"/>
                  </a:lnTo>
                  <a:lnTo>
                    <a:pt x="12192" y="4572"/>
                  </a:lnTo>
                  <a:lnTo>
                    <a:pt x="13716" y="4572"/>
                  </a:lnTo>
                  <a:lnTo>
                    <a:pt x="16764" y="1524"/>
                  </a:lnTo>
                  <a:lnTo>
                    <a:pt x="18288" y="1524"/>
                  </a:lnTo>
                  <a:lnTo>
                    <a:pt x="19812" y="0"/>
                  </a:lnTo>
                  <a:lnTo>
                    <a:pt x="21336" y="0"/>
                  </a:lnTo>
                  <a:lnTo>
                    <a:pt x="21336" y="62484"/>
                  </a:lnTo>
                  <a:lnTo>
                    <a:pt x="15240" y="62484"/>
                  </a:lnTo>
                  <a:lnTo>
                    <a:pt x="15240" y="9144"/>
                  </a:lnTo>
                  <a:lnTo>
                    <a:pt x="10668" y="13716"/>
                  </a:lnTo>
                  <a:lnTo>
                    <a:pt x="7620" y="13716"/>
                  </a:lnTo>
                  <a:lnTo>
                    <a:pt x="6096" y="15240"/>
                  </a:lnTo>
                  <a:lnTo>
                    <a:pt x="4572" y="15240"/>
                  </a:lnTo>
                  <a:lnTo>
                    <a:pt x="3048" y="16764"/>
                  </a:lnTo>
                  <a:lnTo>
                    <a:pt x="0" y="16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62" name="object 1862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2770632" y="5917692"/>
              <a:ext cx="86867" cy="64008"/>
            </a:xfrm>
            <a:prstGeom prst="rect">
              <a:avLst/>
            </a:prstGeom>
          </p:spPr>
        </p:pic>
        <p:sp>
          <p:nvSpPr>
            <p:cNvPr id="1863" name="object 1863"/>
            <p:cNvSpPr/>
            <p:nvPr/>
          </p:nvSpPr>
          <p:spPr>
            <a:xfrm>
              <a:off x="2392680" y="6158484"/>
              <a:ext cx="128270" cy="305435"/>
            </a:xfrm>
            <a:custGeom>
              <a:avLst/>
              <a:gdLst/>
              <a:ahLst/>
              <a:cxnLst/>
              <a:rect l="l" t="t" r="r" b="b"/>
              <a:pathLst>
                <a:path w="128269" h="305435">
                  <a:moveTo>
                    <a:pt x="21336" y="240804"/>
                  </a:moveTo>
                  <a:lnTo>
                    <a:pt x="18288" y="240804"/>
                  </a:lnTo>
                  <a:lnTo>
                    <a:pt x="18288" y="242328"/>
                  </a:lnTo>
                  <a:lnTo>
                    <a:pt x="16764" y="243852"/>
                  </a:lnTo>
                  <a:lnTo>
                    <a:pt x="15240" y="243852"/>
                  </a:lnTo>
                  <a:lnTo>
                    <a:pt x="12192" y="246900"/>
                  </a:lnTo>
                  <a:lnTo>
                    <a:pt x="10668" y="246900"/>
                  </a:lnTo>
                  <a:lnTo>
                    <a:pt x="9144" y="248424"/>
                  </a:lnTo>
                  <a:lnTo>
                    <a:pt x="6096" y="248424"/>
                  </a:lnTo>
                  <a:lnTo>
                    <a:pt x="4572" y="249948"/>
                  </a:lnTo>
                  <a:lnTo>
                    <a:pt x="3048" y="249948"/>
                  </a:lnTo>
                  <a:lnTo>
                    <a:pt x="1524" y="251472"/>
                  </a:lnTo>
                  <a:lnTo>
                    <a:pt x="0" y="251472"/>
                  </a:lnTo>
                  <a:lnTo>
                    <a:pt x="0" y="259092"/>
                  </a:lnTo>
                  <a:lnTo>
                    <a:pt x="1524" y="257568"/>
                  </a:lnTo>
                  <a:lnTo>
                    <a:pt x="4572" y="257568"/>
                  </a:lnTo>
                  <a:lnTo>
                    <a:pt x="6096" y="256044"/>
                  </a:lnTo>
                  <a:lnTo>
                    <a:pt x="7620" y="256044"/>
                  </a:lnTo>
                  <a:lnTo>
                    <a:pt x="9144" y="254520"/>
                  </a:lnTo>
                  <a:lnTo>
                    <a:pt x="10668" y="254520"/>
                  </a:lnTo>
                  <a:lnTo>
                    <a:pt x="12192" y="252996"/>
                  </a:lnTo>
                  <a:lnTo>
                    <a:pt x="13716" y="252996"/>
                  </a:lnTo>
                  <a:lnTo>
                    <a:pt x="13716" y="304812"/>
                  </a:lnTo>
                  <a:lnTo>
                    <a:pt x="21336" y="304812"/>
                  </a:lnTo>
                  <a:lnTo>
                    <a:pt x="21336" y="240804"/>
                  </a:lnTo>
                  <a:close/>
                </a:path>
                <a:path w="128269" h="305435">
                  <a:moveTo>
                    <a:pt x="21336" y="0"/>
                  </a:moveTo>
                  <a:lnTo>
                    <a:pt x="18288" y="0"/>
                  </a:lnTo>
                  <a:lnTo>
                    <a:pt x="18288" y="1524"/>
                  </a:lnTo>
                  <a:lnTo>
                    <a:pt x="16764" y="1524"/>
                  </a:lnTo>
                  <a:lnTo>
                    <a:pt x="13716" y="4572"/>
                  </a:lnTo>
                  <a:lnTo>
                    <a:pt x="12192" y="4572"/>
                  </a:lnTo>
                  <a:lnTo>
                    <a:pt x="9144" y="7620"/>
                  </a:lnTo>
                  <a:lnTo>
                    <a:pt x="6096" y="7620"/>
                  </a:lnTo>
                  <a:lnTo>
                    <a:pt x="4572" y="9144"/>
                  </a:lnTo>
                  <a:lnTo>
                    <a:pt x="1524" y="9144"/>
                  </a:lnTo>
                  <a:lnTo>
                    <a:pt x="0" y="10668"/>
                  </a:lnTo>
                  <a:lnTo>
                    <a:pt x="0" y="16764"/>
                  </a:lnTo>
                  <a:lnTo>
                    <a:pt x="3048" y="16764"/>
                  </a:lnTo>
                  <a:lnTo>
                    <a:pt x="4572" y="15240"/>
                  </a:lnTo>
                  <a:lnTo>
                    <a:pt x="7620" y="15240"/>
                  </a:lnTo>
                  <a:lnTo>
                    <a:pt x="10668" y="12192"/>
                  </a:lnTo>
                  <a:lnTo>
                    <a:pt x="12192" y="12192"/>
                  </a:lnTo>
                  <a:lnTo>
                    <a:pt x="13716" y="10668"/>
                  </a:lnTo>
                  <a:lnTo>
                    <a:pt x="13716" y="64008"/>
                  </a:lnTo>
                  <a:lnTo>
                    <a:pt x="21336" y="64008"/>
                  </a:lnTo>
                  <a:lnTo>
                    <a:pt x="21336" y="0"/>
                  </a:lnTo>
                  <a:close/>
                </a:path>
                <a:path w="128269" h="305435">
                  <a:moveTo>
                    <a:pt x="68580" y="0"/>
                  </a:moveTo>
                  <a:lnTo>
                    <a:pt x="67056" y="0"/>
                  </a:lnTo>
                  <a:lnTo>
                    <a:pt x="65532" y="1524"/>
                  </a:lnTo>
                  <a:lnTo>
                    <a:pt x="64008" y="1524"/>
                  </a:lnTo>
                  <a:lnTo>
                    <a:pt x="60960" y="4572"/>
                  </a:lnTo>
                  <a:lnTo>
                    <a:pt x="59436" y="4572"/>
                  </a:lnTo>
                  <a:lnTo>
                    <a:pt x="56388" y="7620"/>
                  </a:lnTo>
                  <a:lnTo>
                    <a:pt x="54864" y="7620"/>
                  </a:lnTo>
                  <a:lnTo>
                    <a:pt x="53340" y="9144"/>
                  </a:lnTo>
                  <a:lnTo>
                    <a:pt x="48768" y="9144"/>
                  </a:lnTo>
                  <a:lnTo>
                    <a:pt x="47244" y="10668"/>
                  </a:lnTo>
                  <a:lnTo>
                    <a:pt x="47244" y="16764"/>
                  </a:lnTo>
                  <a:lnTo>
                    <a:pt x="50292" y="16764"/>
                  </a:lnTo>
                  <a:lnTo>
                    <a:pt x="51816" y="15240"/>
                  </a:lnTo>
                  <a:lnTo>
                    <a:pt x="54864" y="15240"/>
                  </a:lnTo>
                  <a:lnTo>
                    <a:pt x="56388" y="13716"/>
                  </a:lnTo>
                  <a:lnTo>
                    <a:pt x="57912" y="13716"/>
                  </a:lnTo>
                  <a:lnTo>
                    <a:pt x="57912" y="12192"/>
                  </a:lnTo>
                  <a:lnTo>
                    <a:pt x="59436" y="12192"/>
                  </a:lnTo>
                  <a:lnTo>
                    <a:pt x="60960" y="10668"/>
                  </a:lnTo>
                  <a:lnTo>
                    <a:pt x="62484" y="10668"/>
                  </a:lnTo>
                  <a:lnTo>
                    <a:pt x="62484" y="64008"/>
                  </a:lnTo>
                  <a:lnTo>
                    <a:pt x="68580" y="64008"/>
                  </a:lnTo>
                  <a:lnTo>
                    <a:pt x="68580" y="0"/>
                  </a:lnTo>
                  <a:close/>
                </a:path>
                <a:path w="128269" h="305435">
                  <a:moveTo>
                    <a:pt x="128003" y="32004"/>
                  </a:moveTo>
                  <a:lnTo>
                    <a:pt x="126847" y="18008"/>
                  </a:lnTo>
                  <a:lnTo>
                    <a:pt x="123240" y="8001"/>
                  </a:lnTo>
                  <a:lnTo>
                    <a:pt x="120383" y="5232"/>
                  </a:lnTo>
                  <a:lnTo>
                    <a:pt x="120383" y="33528"/>
                  </a:lnTo>
                  <a:lnTo>
                    <a:pt x="119557" y="44411"/>
                  </a:lnTo>
                  <a:lnTo>
                    <a:pt x="117144" y="52006"/>
                  </a:lnTo>
                  <a:lnTo>
                    <a:pt x="113322" y="56464"/>
                  </a:lnTo>
                  <a:lnTo>
                    <a:pt x="108191" y="57912"/>
                  </a:lnTo>
                  <a:lnTo>
                    <a:pt x="102196" y="56464"/>
                  </a:lnTo>
                  <a:lnTo>
                    <a:pt x="97904" y="52006"/>
                  </a:lnTo>
                  <a:lnTo>
                    <a:pt x="95338" y="44411"/>
                  </a:lnTo>
                  <a:lnTo>
                    <a:pt x="94475" y="33528"/>
                  </a:lnTo>
                  <a:lnTo>
                    <a:pt x="95338" y="21526"/>
                  </a:lnTo>
                  <a:lnTo>
                    <a:pt x="97904" y="12954"/>
                  </a:lnTo>
                  <a:lnTo>
                    <a:pt x="102196" y="7810"/>
                  </a:lnTo>
                  <a:lnTo>
                    <a:pt x="108191" y="6096"/>
                  </a:lnTo>
                  <a:lnTo>
                    <a:pt x="113957" y="7810"/>
                  </a:lnTo>
                  <a:lnTo>
                    <a:pt x="117716" y="12954"/>
                  </a:lnTo>
                  <a:lnTo>
                    <a:pt x="119773" y="21526"/>
                  </a:lnTo>
                  <a:lnTo>
                    <a:pt x="120383" y="33528"/>
                  </a:lnTo>
                  <a:lnTo>
                    <a:pt x="120383" y="5232"/>
                  </a:lnTo>
                  <a:lnTo>
                    <a:pt x="117144" y="2070"/>
                  </a:lnTo>
                  <a:lnTo>
                    <a:pt x="113957" y="1308"/>
                  </a:lnTo>
                  <a:lnTo>
                    <a:pt x="108191" y="0"/>
                  </a:lnTo>
                  <a:lnTo>
                    <a:pt x="105143" y="0"/>
                  </a:lnTo>
                  <a:lnTo>
                    <a:pt x="99047" y="3048"/>
                  </a:lnTo>
                  <a:lnTo>
                    <a:pt x="97523" y="4572"/>
                  </a:lnTo>
                  <a:lnTo>
                    <a:pt x="94475" y="6096"/>
                  </a:lnTo>
                  <a:lnTo>
                    <a:pt x="89903" y="15240"/>
                  </a:lnTo>
                  <a:lnTo>
                    <a:pt x="88379" y="19812"/>
                  </a:lnTo>
                  <a:lnTo>
                    <a:pt x="88379" y="47244"/>
                  </a:lnTo>
                  <a:lnTo>
                    <a:pt x="94475" y="59436"/>
                  </a:lnTo>
                  <a:lnTo>
                    <a:pt x="95999" y="60960"/>
                  </a:lnTo>
                  <a:lnTo>
                    <a:pt x="99047" y="62484"/>
                  </a:lnTo>
                  <a:lnTo>
                    <a:pt x="102196" y="64008"/>
                  </a:lnTo>
                  <a:lnTo>
                    <a:pt x="112763" y="64008"/>
                  </a:lnTo>
                  <a:lnTo>
                    <a:pt x="118859" y="60960"/>
                  </a:lnTo>
                  <a:lnTo>
                    <a:pt x="120383" y="59436"/>
                  </a:lnTo>
                  <a:lnTo>
                    <a:pt x="121907" y="56388"/>
                  </a:lnTo>
                  <a:lnTo>
                    <a:pt x="124955" y="53340"/>
                  </a:lnTo>
                  <a:lnTo>
                    <a:pt x="124955" y="50292"/>
                  </a:lnTo>
                  <a:lnTo>
                    <a:pt x="126479" y="45720"/>
                  </a:lnTo>
                  <a:lnTo>
                    <a:pt x="128003" y="42672"/>
                  </a:lnTo>
                  <a:lnTo>
                    <a:pt x="128003" y="320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64" name="object 1864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2433828" y="6400799"/>
              <a:ext cx="86867" cy="64008"/>
            </a:xfrm>
            <a:prstGeom prst="rect">
              <a:avLst/>
            </a:prstGeom>
          </p:spPr>
        </p:pic>
        <p:sp>
          <p:nvSpPr>
            <p:cNvPr id="1865" name="object 1865"/>
            <p:cNvSpPr/>
            <p:nvPr/>
          </p:nvSpPr>
          <p:spPr>
            <a:xfrm>
              <a:off x="3057144" y="1924811"/>
              <a:ext cx="571500" cy="1292860"/>
            </a:xfrm>
            <a:custGeom>
              <a:avLst/>
              <a:gdLst/>
              <a:ahLst/>
              <a:cxnLst/>
              <a:rect l="l" t="t" r="r" b="b"/>
              <a:pathLst>
                <a:path w="571500" h="1292860">
                  <a:moveTo>
                    <a:pt x="39624" y="42672"/>
                  </a:moveTo>
                  <a:lnTo>
                    <a:pt x="38100" y="41148"/>
                  </a:lnTo>
                  <a:lnTo>
                    <a:pt x="38100" y="38100"/>
                  </a:lnTo>
                  <a:lnTo>
                    <a:pt x="36576" y="36576"/>
                  </a:lnTo>
                  <a:lnTo>
                    <a:pt x="35052" y="36576"/>
                  </a:lnTo>
                  <a:lnTo>
                    <a:pt x="35052" y="35052"/>
                  </a:lnTo>
                  <a:lnTo>
                    <a:pt x="33528" y="33528"/>
                  </a:lnTo>
                  <a:lnTo>
                    <a:pt x="30480" y="33528"/>
                  </a:lnTo>
                  <a:lnTo>
                    <a:pt x="28956" y="32004"/>
                  </a:lnTo>
                  <a:lnTo>
                    <a:pt x="25908" y="32004"/>
                  </a:lnTo>
                  <a:lnTo>
                    <a:pt x="25908" y="30480"/>
                  </a:lnTo>
                  <a:lnTo>
                    <a:pt x="33528" y="28956"/>
                  </a:lnTo>
                  <a:lnTo>
                    <a:pt x="38100" y="22860"/>
                  </a:lnTo>
                  <a:lnTo>
                    <a:pt x="38100" y="13716"/>
                  </a:lnTo>
                  <a:lnTo>
                    <a:pt x="36576" y="10668"/>
                  </a:lnTo>
                  <a:lnTo>
                    <a:pt x="36576" y="9144"/>
                  </a:lnTo>
                  <a:lnTo>
                    <a:pt x="35052" y="7620"/>
                  </a:lnTo>
                  <a:lnTo>
                    <a:pt x="35052" y="6096"/>
                  </a:lnTo>
                  <a:lnTo>
                    <a:pt x="32004" y="3048"/>
                  </a:lnTo>
                  <a:lnTo>
                    <a:pt x="28956" y="3048"/>
                  </a:lnTo>
                  <a:lnTo>
                    <a:pt x="27432" y="1524"/>
                  </a:lnTo>
                  <a:lnTo>
                    <a:pt x="25908" y="1524"/>
                  </a:lnTo>
                  <a:lnTo>
                    <a:pt x="22860" y="0"/>
                  </a:lnTo>
                  <a:lnTo>
                    <a:pt x="15240" y="0"/>
                  </a:lnTo>
                  <a:lnTo>
                    <a:pt x="10668" y="1524"/>
                  </a:lnTo>
                  <a:lnTo>
                    <a:pt x="6096" y="4572"/>
                  </a:lnTo>
                  <a:lnTo>
                    <a:pt x="6096" y="10668"/>
                  </a:lnTo>
                  <a:lnTo>
                    <a:pt x="10668" y="7620"/>
                  </a:lnTo>
                  <a:lnTo>
                    <a:pt x="13716" y="6096"/>
                  </a:lnTo>
                  <a:lnTo>
                    <a:pt x="25908" y="6096"/>
                  </a:lnTo>
                  <a:lnTo>
                    <a:pt x="30480" y="10668"/>
                  </a:lnTo>
                  <a:lnTo>
                    <a:pt x="30480" y="24384"/>
                  </a:lnTo>
                  <a:lnTo>
                    <a:pt x="25908" y="28956"/>
                  </a:lnTo>
                  <a:lnTo>
                    <a:pt x="10668" y="28956"/>
                  </a:lnTo>
                  <a:lnTo>
                    <a:pt x="10668" y="35052"/>
                  </a:lnTo>
                  <a:lnTo>
                    <a:pt x="27432" y="35052"/>
                  </a:lnTo>
                  <a:lnTo>
                    <a:pt x="32004" y="38100"/>
                  </a:lnTo>
                  <a:lnTo>
                    <a:pt x="32004" y="51816"/>
                  </a:lnTo>
                  <a:lnTo>
                    <a:pt x="30480" y="53340"/>
                  </a:lnTo>
                  <a:lnTo>
                    <a:pt x="30480" y="54864"/>
                  </a:lnTo>
                  <a:lnTo>
                    <a:pt x="28956" y="54864"/>
                  </a:lnTo>
                  <a:lnTo>
                    <a:pt x="25908" y="57912"/>
                  </a:lnTo>
                  <a:lnTo>
                    <a:pt x="13716" y="57912"/>
                  </a:lnTo>
                  <a:lnTo>
                    <a:pt x="7620" y="56388"/>
                  </a:lnTo>
                  <a:lnTo>
                    <a:pt x="4572" y="53340"/>
                  </a:lnTo>
                  <a:lnTo>
                    <a:pt x="4572" y="60960"/>
                  </a:lnTo>
                  <a:lnTo>
                    <a:pt x="7620" y="64008"/>
                  </a:lnTo>
                  <a:lnTo>
                    <a:pt x="27432" y="64008"/>
                  </a:lnTo>
                  <a:lnTo>
                    <a:pt x="28956" y="62484"/>
                  </a:lnTo>
                  <a:lnTo>
                    <a:pt x="32004" y="60960"/>
                  </a:lnTo>
                  <a:lnTo>
                    <a:pt x="36576" y="56388"/>
                  </a:lnTo>
                  <a:lnTo>
                    <a:pt x="38100" y="53340"/>
                  </a:lnTo>
                  <a:lnTo>
                    <a:pt x="39624" y="51816"/>
                  </a:lnTo>
                  <a:lnTo>
                    <a:pt x="39624" y="42672"/>
                  </a:lnTo>
                  <a:close/>
                </a:path>
                <a:path w="571500" h="1292860">
                  <a:moveTo>
                    <a:pt x="41135" y="656844"/>
                  </a:moveTo>
                  <a:lnTo>
                    <a:pt x="39611" y="653796"/>
                  </a:lnTo>
                  <a:lnTo>
                    <a:pt x="39611" y="650748"/>
                  </a:lnTo>
                  <a:lnTo>
                    <a:pt x="33515" y="644652"/>
                  </a:lnTo>
                  <a:lnTo>
                    <a:pt x="30467" y="643128"/>
                  </a:lnTo>
                  <a:lnTo>
                    <a:pt x="28943" y="641604"/>
                  </a:lnTo>
                  <a:lnTo>
                    <a:pt x="25895" y="641604"/>
                  </a:lnTo>
                  <a:lnTo>
                    <a:pt x="22847" y="640080"/>
                  </a:lnTo>
                  <a:lnTo>
                    <a:pt x="13703" y="640080"/>
                  </a:lnTo>
                  <a:lnTo>
                    <a:pt x="15227" y="623316"/>
                  </a:lnTo>
                  <a:lnTo>
                    <a:pt x="38087" y="623316"/>
                  </a:lnTo>
                  <a:lnTo>
                    <a:pt x="38087" y="615696"/>
                  </a:lnTo>
                  <a:lnTo>
                    <a:pt x="9131" y="615696"/>
                  </a:lnTo>
                  <a:lnTo>
                    <a:pt x="7607" y="647700"/>
                  </a:lnTo>
                  <a:lnTo>
                    <a:pt x="10655" y="647700"/>
                  </a:lnTo>
                  <a:lnTo>
                    <a:pt x="12179" y="646176"/>
                  </a:lnTo>
                  <a:lnTo>
                    <a:pt x="13703" y="646176"/>
                  </a:lnTo>
                  <a:lnTo>
                    <a:pt x="22847" y="646176"/>
                  </a:lnTo>
                  <a:lnTo>
                    <a:pt x="25895" y="647700"/>
                  </a:lnTo>
                  <a:lnTo>
                    <a:pt x="28943" y="650748"/>
                  </a:lnTo>
                  <a:lnTo>
                    <a:pt x="31991" y="652272"/>
                  </a:lnTo>
                  <a:lnTo>
                    <a:pt x="33515" y="655320"/>
                  </a:lnTo>
                  <a:lnTo>
                    <a:pt x="33515" y="662940"/>
                  </a:lnTo>
                  <a:lnTo>
                    <a:pt x="31991" y="664464"/>
                  </a:lnTo>
                  <a:lnTo>
                    <a:pt x="31991" y="667512"/>
                  </a:lnTo>
                  <a:lnTo>
                    <a:pt x="30467" y="669036"/>
                  </a:lnTo>
                  <a:lnTo>
                    <a:pt x="28943" y="669036"/>
                  </a:lnTo>
                  <a:lnTo>
                    <a:pt x="25895" y="672084"/>
                  </a:lnTo>
                  <a:lnTo>
                    <a:pt x="24371" y="672084"/>
                  </a:lnTo>
                  <a:lnTo>
                    <a:pt x="22847" y="673608"/>
                  </a:lnTo>
                  <a:lnTo>
                    <a:pt x="13703" y="673608"/>
                  </a:lnTo>
                  <a:lnTo>
                    <a:pt x="10655" y="672084"/>
                  </a:lnTo>
                  <a:lnTo>
                    <a:pt x="6083" y="669036"/>
                  </a:lnTo>
                  <a:lnTo>
                    <a:pt x="6083" y="676656"/>
                  </a:lnTo>
                  <a:lnTo>
                    <a:pt x="12179" y="679704"/>
                  </a:lnTo>
                  <a:lnTo>
                    <a:pt x="21323" y="679704"/>
                  </a:lnTo>
                  <a:lnTo>
                    <a:pt x="24371" y="678180"/>
                  </a:lnTo>
                  <a:lnTo>
                    <a:pt x="27419" y="678180"/>
                  </a:lnTo>
                  <a:lnTo>
                    <a:pt x="30467" y="676656"/>
                  </a:lnTo>
                  <a:lnTo>
                    <a:pt x="31991" y="675132"/>
                  </a:lnTo>
                  <a:lnTo>
                    <a:pt x="33515" y="674370"/>
                  </a:lnTo>
                  <a:lnTo>
                    <a:pt x="35039" y="673608"/>
                  </a:lnTo>
                  <a:lnTo>
                    <a:pt x="38087" y="670560"/>
                  </a:lnTo>
                  <a:lnTo>
                    <a:pt x="39611" y="667512"/>
                  </a:lnTo>
                  <a:lnTo>
                    <a:pt x="39611" y="664464"/>
                  </a:lnTo>
                  <a:lnTo>
                    <a:pt x="41135" y="662940"/>
                  </a:lnTo>
                  <a:lnTo>
                    <a:pt x="41135" y="656844"/>
                  </a:lnTo>
                  <a:close/>
                </a:path>
                <a:path w="571500" h="1292860">
                  <a:moveTo>
                    <a:pt x="42672" y="1231392"/>
                  </a:moveTo>
                  <a:lnTo>
                    <a:pt x="3048" y="1231392"/>
                  </a:lnTo>
                  <a:lnTo>
                    <a:pt x="3048" y="1237488"/>
                  </a:lnTo>
                  <a:lnTo>
                    <a:pt x="33528" y="1237488"/>
                  </a:lnTo>
                  <a:lnTo>
                    <a:pt x="33528" y="1239012"/>
                  </a:lnTo>
                  <a:lnTo>
                    <a:pt x="30480" y="1242060"/>
                  </a:lnTo>
                  <a:lnTo>
                    <a:pt x="30480" y="1245108"/>
                  </a:lnTo>
                  <a:lnTo>
                    <a:pt x="28956" y="1246632"/>
                  </a:lnTo>
                  <a:lnTo>
                    <a:pt x="22860" y="1258824"/>
                  </a:lnTo>
                  <a:lnTo>
                    <a:pt x="21336" y="1263396"/>
                  </a:lnTo>
                  <a:lnTo>
                    <a:pt x="18288" y="1269492"/>
                  </a:lnTo>
                  <a:lnTo>
                    <a:pt x="16764" y="1274064"/>
                  </a:lnTo>
                  <a:lnTo>
                    <a:pt x="15240" y="1277112"/>
                  </a:lnTo>
                  <a:lnTo>
                    <a:pt x="15240" y="1281684"/>
                  </a:lnTo>
                  <a:lnTo>
                    <a:pt x="13716" y="1284732"/>
                  </a:lnTo>
                  <a:lnTo>
                    <a:pt x="12192" y="1289304"/>
                  </a:lnTo>
                  <a:lnTo>
                    <a:pt x="12192" y="1292352"/>
                  </a:lnTo>
                  <a:lnTo>
                    <a:pt x="19812" y="1292352"/>
                  </a:lnTo>
                  <a:lnTo>
                    <a:pt x="19812" y="1289304"/>
                  </a:lnTo>
                  <a:lnTo>
                    <a:pt x="21336" y="1284732"/>
                  </a:lnTo>
                  <a:lnTo>
                    <a:pt x="22860" y="1281684"/>
                  </a:lnTo>
                  <a:lnTo>
                    <a:pt x="22860" y="1277112"/>
                  </a:lnTo>
                  <a:lnTo>
                    <a:pt x="24384" y="1274064"/>
                  </a:lnTo>
                  <a:lnTo>
                    <a:pt x="25908" y="1269492"/>
                  </a:lnTo>
                  <a:lnTo>
                    <a:pt x="27432" y="1266444"/>
                  </a:lnTo>
                  <a:lnTo>
                    <a:pt x="28956" y="1261872"/>
                  </a:lnTo>
                  <a:lnTo>
                    <a:pt x="39624" y="1240536"/>
                  </a:lnTo>
                  <a:lnTo>
                    <a:pt x="39624" y="1239012"/>
                  </a:lnTo>
                  <a:lnTo>
                    <a:pt x="41148" y="1235964"/>
                  </a:lnTo>
                  <a:lnTo>
                    <a:pt x="42672" y="1234440"/>
                  </a:lnTo>
                  <a:lnTo>
                    <a:pt x="42672" y="1231392"/>
                  </a:lnTo>
                  <a:close/>
                </a:path>
                <a:path w="571500" h="1292860">
                  <a:moveTo>
                    <a:pt x="42672" y="960132"/>
                  </a:moveTo>
                  <a:lnTo>
                    <a:pt x="41148" y="958608"/>
                  </a:lnTo>
                  <a:lnTo>
                    <a:pt x="41148" y="955560"/>
                  </a:lnTo>
                  <a:lnTo>
                    <a:pt x="35052" y="949464"/>
                  </a:lnTo>
                  <a:lnTo>
                    <a:pt x="35052" y="960132"/>
                  </a:lnTo>
                  <a:lnTo>
                    <a:pt x="35052" y="972324"/>
                  </a:lnTo>
                  <a:lnTo>
                    <a:pt x="33528" y="973848"/>
                  </a:lnTo>
                  <a:lnTo>
                    <a:pt x="33528" y="975372"/>
                  </a:lnTo>
                  <a:lnTo>
                    <a:pt x="32004" y="976896"/>
                  </a:lnTo>
                  <a:lnTo>
                    <a:pt x="32004" y="978420"/>
                  </a:lnTo>
                  <a:lnTo>
                    <a:pt x="30480" y="978420"/>
                  </a:lnTo>
                  <a:lnTo>
                    <a:pt x="28956" y="979944"/>
                  </a:lnTo>
                  <a:lnTo>
                    <a:pt x="18288" y="979944"/>
                  </a:lnTo>
                  <a:lnTo>
                    <a:pt x="15240" y="976896"/>
                  </a:lnTo>
                  <a:lnTo>
                    <a:pt x="15240" y="975372"/>
                  </a:lnTo>
                  <a:lnTo>
                    <a:pt x="13716" y="975372"/>
                  </a:lnTo>
                  <a:lnTo>
                    <a:pt x="12192" y="972324"/>
                  </a:lnTo>
                  <a:lnTo>
                    <a:pt x="12192" y="969276"/>
                  </a:lnTo>
                  <a:lnTo>
                    <a:pt x="10668" y="967752"/>
                  </a:lnTo>
                  <a:lnTo>
                    <a:pt x="10668" y="963180"/>
                  </a:lnTo>
                  <a:lnTo>
                    <a:pt x="12192" y="961656"/>
                  </a:lnTo>
                  <a:lnTo>
                    <a:pt x="12192" y="958608"/>
                  </a:lnTo>
                  <a:lnTo>
                    <a:pt x="13716" y="957084"/>
                  </a:lnTo>
                  <a:lnTo>
                    <a:pt x="15240" y="957084"/>
                  </a:lnTo>
                  <a:lnTo>
                    <a:pt x="15240" y="955560"/>
                  </a:lnTo>
                  <a:lnTo>
                    <a:pt x="16764" y="954036"/>
                  </a:lnTo>
                  <a:lnTo>
                    <a:pt x="18288" y="954036"/>
                  </a:lnTo>
                  <a:lnTo>
                    <a:pt x="19812" y="952512"/>
                  </a:lnTo>
                  <a:lnTo>
                    <a:pt x="27432" y="952512"/>
                  </a:lnTo>
                  <a:lnTo>
                    <a:pt x="28956" y="954036"/>
                  </a:lnTo>
                  <a:lnTo>
                    <a:pt x="30480" y="954036"/>
                  </a:lnTo>
                  <a:lnTo>
                    <a:pt x="32004" y="955560"/>
                  </a:lnTo>
                  <a:lnTo>
                    <a:pt x="32004" y="957084"/>
                  </a:lnTo>
                  <a:lnTo>
                    <a:pt x="33528" y="957084"/>
                  </a:lnTo>
                  <a:lnTo>
                    <a:pt x="33528" y="958608"/>
                  </a:lnTo>
                  <a:lnTo>
                    <a:pt x="35052" y="960132"/>
                  </a:lnTo>
                  <a:lnTo>
                    <a:pt x="35052" y="949464"/>
                  </a:lnTo>
                  <a:lnTo>
                    <a:pt x="32004" y="947940"/>
                  </a:lnTo>
                  <a:lnTo>
                    <a:pt x="30480" y="946416"/>
                  </a:lnTo>
                  <a:lnTo>
                    <a:pt x="18288" y="946416"/>
                  </a:lnTo>
                  <a:lnTo>
                    <a:pt x="13716" y="949464"/>
                  </a:lnTo>
                  <a:lnTo>
                    <a:pt x="10668" y="954036"/>
                  </a:lnTo>
                  <a:lnTo>
                    <a:pt x="10668" y="946416"/>
                  </a:lnTo>
                  <a:lnTo>
                    <a:pt x="13716" y="940320"/>
                  </a:lnTo>
                  <a:lnTo>
                    <a:pt x="13716" y="937272"/>
                  </a:lnTo>
                  <a:lnTo>
                    <a:pt x="15240" y="935748"/>
                  </a:lnTo>
                  <a:lnTo>
                    <a:pt x="16764" y="932700"/>
                  </a:lnTo>
                  <a:lnTo>
                    <a:pt x="19812" y="931176"/>
                  </a:lnTo>
                  <a:lnTo>
                    <a:pt x="21336" y="929652"/>
                  </a:lnTo>
                  <a:lnTo>
                    <a:pt x="24384" y="929652"/>
                  </a:lnTo>
                  <a:lnTo>
                    <a:pt x="25908" y="928128"/>
                  </a:lnTo>
                  <a:lnTo>
                    <a:pt x="32004" y="928128"/>
                  </a:lnTo>
                  <a:lnTo>
                    <a:pt x="36576" y="929652"/>
                  </a:lnTo>
                  <a:lnTo>
                    <a:pt x="39624" y="931176"/>
                  </a:lnTo>
                  <a:lnTo>
                    <a:pt x="39624" y="923556"/>
                  </a:lnTo>
                  <a:lnTo>
                    <a:pt x="36576" y="923556"/>
                  </a:lnTo>
                  <a:lnTo>
                    <a:pt x="33528" y="922032"/>
                  </a:lnTo>
                  <a:lnTo>
                    <a:pt x="24384" y="922032"/>
                  </a:lnTo>
                  <a:lnTo>
                    <a:pt x="15240" y="926604"/>
                  </a:lnTo>
                  <a:lnTo>
                    <a:pt x="12192" y="929652"/>
                  </a:lnTo>
                  <a:lnTo>
                    <a:pt x="10668" y="932700"/>
                  </a:lnTo>
                  <a:lnTo>
                    <a:pt x="7620" y="935748"/>
                  </a:lnTo>
                  <a:lnTo>
                    <a:pt x="6096" y="938796"/>
                  </a:lnTo>
                  <a:lnTo>
                    <a:pt x="4572" y="943368"/>
                  </a:lnTo>
                  <a:lnTo>
                    <a:pt x="4572" y="947940"/>
                  </a:lnTo>
                  <a:lnTo>
                    <a:pt x="3048" y="952512"/>
                  </a:lnTo>
                  <a:lnTo>
                    <a:pt x="3048" y="963180"/>
                  </a:lnTo>
                  <a:lnTo>
                    <a:pt x="4572" y="966228"/>
                  </a:lnTo>
                  <a:lnTo>
                    <a:pt x="4572" y="970800"/>
                  </a:lnTo>
                  <a:lnTo>
                    <a:pt x="7620" y="976896"/>
                  </a:lnTo>
                  <a:lnTo>
                    <a:pt x="9144" y="978420"/>
                  </a:lnTo>
                  <a:lnTo>
                    <a:pt x="10668" y="981468"/>
                  </a:lnTo>
                  <a:lnTo>
                    <a:pt x="12192" y="982992"/>
                  </a:lnTo>
                  <a:lnTo>
                    <a:pt x="15240" y="984516"/>
                  </a:lnTo>
                  <a:lnTo>
                    <a:pt x="16764" y="986040"/>
                  </a:lnTo>
                  <a:lnTo>
                    <a:pt x="28956" y="986040"/>
                  </a:lnTo>
                  <a:lnTo>
                    <a:pt x="30480" y="984516"/>
                  </a:lnTo>
                  <a:lnTo>
                    <a:pt x="33528" y="984516"/>
                  </a:lnTo>
                  <a:lnTo>
                    <a:pt x="35052" y="982992"/>
                  </a:lnTo>
                  <a:lnTo>
                    <a:pt x="36576" y="979944"/>
                  </a:lnTo>
                  <a:lnTo>
                    <a:pt x="39624" y="978420"/>
                  </a:lnTo>
                  <a:lnTo>
                    <a:pt x="41148" y="976896"/>
                  </a:lnTo>
                  <a:lnTo>
                    <a:pt x="41148" y="973848"/>
                  </a:lnTo>
                  <a:lnTo>
                    <a:pt x="42672" y="972324"/>
                  </a:lnTo>
                  <a:lnTo>
                    <a:pt x="42672" y="960132"/>
                  </a:lnTo>
                  <a:close/>
                </a:path>
                <a:path w="571500" h="1292860">
                  <a:moveTo>
                    <a:pt x="42672" y="350520"/>
                  </a:moveTo>
                  <a:lnTo>
                    <a:pt x="35052" y="350520"/>
                  </a:lnTo>
                  <a:lnTo>
                    <a:pt x="35052" y="309372"/>
                  </a:lnTo>
                  <a:lnTo>
                    <a:pt x="28956" y="309372"/>
                  </a:lnTo>
                  <a:lnTo>
                    <a:pt x="28956" y="320040"/>
                  </a:lnTo>
                  <a:lnTo>
                    <a:pt x="28956" y="350520"/>
                  </a:lnTo>
                  <a:lnTo>
                    <a:pt x="7620" y="350520"/>
                  </a:lnTo>
                  <a:lnTo>
                    <a:pt x="9144" y="347472"/>
                  </a:lnTo>
                  <a:lnTo>
                    <a:pt x="13716" y="342900"/>
                  </a:lnTo>
                  <a:lnTo>
                    <a:pt x="15240" y="339852"/>
                  </a:lnTo>
                  <a:lnTo>
                    <a:pt x="16764" y="338328"/>
                  </a:lnTo>
                  <a:lnTo>
                    <a:pt x="19812" y="332232"/>
                  </a:lnTo>
                  <a:lnTo>
                    <a:pt x="22860" y="329184"/>
                  </a:lnTo>
                  <a:lnTo>
                    <a:pt x="25908" y="323088"/>
                  </a:lnTo>
                  <a:lnTo>
                    <a:pt x="28956" y="320040"/>
                  </a:lnTo>
                  <a:lnTo>
                    <a:pt x="28956" y="309372"/>
                  </a:lnTo>
                  <a:lnTo>
                    <a:pt x="27432" y="309372"/>
                  </a:lnTo>
                  <a:lnTo>
                    <a:pt x="22860" y="318516"/>
                  </a:lnTo>
                  <a:lnTo>
                    <a:pt x="19812" y="323088"/>
                  </a:lnTo>
                  <a:lnTo>
                    <a:pt x="18288" y="326136"/>
                  </a:lnTo>
                  <a:lnTo>
                    <a:pt x="15240" y="329184"/>
                  </a:lnTo>
                  <a:lnTo>
                    <a:pt x="12192" y="333756"/>
                  </a:lnTo>
                  <a:lnTo>
                    <a:pt x="10668" y="336804"/>
                  </a:lnTo>
                  <a:lnTo>
                    <a:pt x="7620" y="339852"/>
                  </a:lnTo>
                  <a:lnTo>
                    <a:pt x="4572" y="344424"/>
                  </a:lnTo>
                  <a:lnTo>
                    <a:pt x="1524" y="347472"/>
                  </a:lnTo>
                  <a:lnTo>
                    <a:pt x="0" y="350520"/>
                  </a:lnTo>
                  <a:lnTo>
                    <a:pt x="0" y="356616"/>
                  </a:lnTo>
                  <a:lnTo>
                    <a:pt x="7620" y="356616"/>
                  </a:lnTo>
                  <a:lnTo>
                    <a:pt x="28956" y="356616"/>
                  </a:lnTo>
                  <a:lnTo>
                    <a:pt x="28956" y="370332"/>
                  </a:lnTo>
                  <a:lnTo>
                    <a:pt x="35052" y="370332"/>
                  </a:lnTo>
                  <a:lnTo>
                    <a:pt x="35052" y="356616"/>
                  </a:lnTo>
                  <a:lnTo>
                    <a:pt x="42672" y="356616"/>
                  </a:lnTo>
                  <a:lnTo>
                    <a:pt x="42672" y="350520"/>
                  </a:lnTo>
                  <a:close/>
                </a:path>
                <a:path w="571500" h="1292860">
                  <a:moveTo>
                    <a:pt x="571487" y="19812"/>
                  </a:moveTo>
                  <a:lnTo>
                    <a:pt x="569963" y="16764"/>
                  </a:lnTo>
                  <a:lnTo>
                    <a:pt x="569963" y="13716"/>
                  </a:lnTo>
                  <a:lnTo>
                    <a:pt x="566915" y="7620"/>
                  </a:lnTo>
                  <a:lnTo>
                    <a:pt x="563867" y="4572"/>
                  </a:lnTo>
                  <a:lnTo>
                    <a:pt x="563867" y="18288"/>
                  </a:lnTo>
                  <a:lnTo>
                    <a:pt x="563867" y="25908"/>
                  </a:lnTo>
                  <a:lnTo>
                    <a:pt x="562343" y="27432"/>
                  </a:lnTo>
                  <a:lnTo>
                    <a:pt x="562343" y="28956"/>
                  </a:lnTo>
                  <a:lnTo>
                    <a:pt x="557771" y="33528"/>
                  </a:lnTo>
                  <a:lnTo>
                    <a:pt x="554723" y="33528"/>
                  </a:lnTo>
                  <a:lnTo>
                    <a:pt x="553199" y="35052"/>
                  </a:lnTo>
                  <a:lnTo>
                    <a:pt x="550151" y="35052"/>
                  </a:lnTo>
                  <a:lnTo>
                    <a:pt x="548627" y="33528"/>
                  </a:lnTo>
                  <a:lnTo>
                    <a:pt x="547103" y="33528"/>
                  </a:lnTo>
                  <a:lnTo>
                    <a:pt x="545579" y="32004"/>
                  </a:lnTo>
                  <a:lnTo>
                    <a:pt x="544055" y="32004"/>
                  </a:lnTo>
                  <a:lnTo>
                    <a:pt x="541007" y="28956"/>
                  </a:lnTo>
                  <a:lnTo>
                    <a:pt x="541007" y="25908"/>
                  </a:lnTo>
                  <a:lnTo>
                    <a:pt x="539483" y="24384"/>
                  </a:lnTo>
                  <a:lnTo>
                    <a:pt x="539483" y="16764"/>
                  </a:lnTo>
                  <a:lnTo>
                    <a:pt x="541007" y="15240"/>
                  </a:lnTo>
                  <a:lnTo>
                    <a:pt x="541007" y="13716"/>
                  </a:lnTo>
                  <a:lnTo>
                    <a:pt x="542531" y="12192"/>
                  </a:lnTo>
                  <a:lnTo>
                    <a:pt x="542531" y="10668"/>
                  </a:lnTo>
                  <a:lnTo>
                    <a:pt x="545579" y="7620"/>
                  </a:lnTo>
                  <a:lnTo>
                    <a:pt x="548627" y="7620"/>
                  </a:lnTo>
                  <a:lnTo>
                    <a:pt x="550151" y="6096"/>
                  </a:lnTo>
                  <a:lnTo>
                    <a:pt x="553199" y="6096"/>
                  </a:lnTo>
                  <a:lnTo>
                    <a:pt x="554723" y="7620"/>
                  </a:lnTo>
                  <a:lnTo>
                    <a:pt x="556247" y="7620"/>
                  </a:lnTo>
                  <a:lnTo>
                    <a:pt x="557771" y="9144"/>
                  </a:lnTo>
                  <a:lnTo>
                    <a:pt x="559295" y="9144"/>
                  </a:lnTo>
                  <a:lnTo>
                    <a:pt x="560819" y="10668"/>
                  </a:lnTo>
                  <a:lnTo>
                    <a:pt x="560819" y="12192"/>
                  </a:lnTo>
                  <a:lnTo>
                    <a:pt x="562343" y="13716"/>
                  </a:lnTo>
                  <a:lnTo>
                    <a:pt x="562343" y="16764"/>
                  </a:lnTo>
                  <a:lnTo>
                    <a:pt x="563867" y="18288"/>
                  </a:lnTo>
                  <a:lnTo>
                    <a:pt x="563867" y="4572"/>
                  </a:lnTo>
                  <a:lnTo>
                    <a:pt x="562343" y="3048"/>
                  </a:lnTo>
                  <a:lnTo>
                    <a:pt x="560819" y="3048"/>
                  </a:lnTo>
                  <a:lnTo>
                    <a:pt x="554723" y="0"/>
                  </a:lnTo>
                  <a:lnTo>
                    <a:pt x="548627" y="0"/>
                  </a:lnTo>
                  <a:lnTo>
                    <a:pt x="547103" y="1524"/>
                  </a:lnTo>
                  <a:lnTo>
                    <a:pt x="544055" y="1524"/>
                  </a:lnTo>
                  <a:lnTo>
                    <a:pt x="541007" y="3048"/>
                  </a:lnTo>
                  <a:lnTo>
                    <a:pt x="536435" y="7620"/>
                  </a:lnTo>
                  <a:lnTo>
                    <a:pt x="534911" y="10668"/>
                  </a:lnTo>
                  <a:lnTo>
                    <a:pt x="533387" y="12192"/>
                  </a:lnTo>
                  <a:lnTo>
                    <a:pt x="531863" y="15240"/>
                  </a:lnTo>
                  <a:lnTo>
                    <a:pt x="531863" y="27432"/>
                  </a:lnTo>
                  <a:lnTo>
                    <a:pt x="533387" y="28956"/>
                  </a:lnTo>
                  <a:lnTo>
                    <a:pt x="534911" y="32004"/>
                  </a:lnTo>
                  <a:lnTo>
                    <a:pt x="534911" y="33528"/>
                  </a:lnTo>
                  <a:lnTo>
                    <a:pt x="537959" y="35052"/>
                  </a:lnTo>
                  <a:lnTo>
                    <a:pt x="539483" y="36576"/>
                  </a:lnTo>
                  <a:lnTo>
                    <a:pt x="542531" y="39624"/>
                  </a:lnTo>
                  <a:lnTo>
                    <a:pt x="545579" y="39624"/>
                  </a:lnTo>
                  <a:lnTo>
                    <a:pt x="547103" y="41148"/>
                  </a:lnTo>
                  <a:lnTo>
                    <a:pt x="556247" y="41148"/>
                  </a:lnTo>
                  <a:lnTo>
                    <a:pt x="560819" y="38100"/>
                  </a:lnTo>
                  <a:lnTo>
                    <a:pt x="563867" y="32004"/>
                  </a:lnTo>
                  <a:lnTo>
                    <a:pt x="563867" y="41148"/>
                  </a:lnTo>
                  <a:lnTo>
                    <a:pt x="562343" y="44196"/>
                  </a:lnTo>
                  <a:lnTo>
                    <a:pt x="562343" y="47244"/>
                  </a:lnTo>
                  <a:lnTo>
                    <a:pt x="560819" y="50292"/>
                  </a:lnTo>
                  <a:lnTo>
                    <a:pt x="557771" y="53340"/>
                  </a:lnTo>
                  <a:lnTo>
                    <a:pt x="556247" y="56388"/>
                  </a:lnTo>
                  <a:lnTo>
                    <a:pt x="553199" y="56388"/>
                  </a:lnTo>
                  <a:lnTo>
                    <a:pt x="551675" y="57912"/>
                  </a:lnTo>
                  <a:lnTo>
                    <a:pt x="539483" y="57912"/>
                  </a:lnTo>
                  <a:lnTo>
                    <a:pt x="534911" y="56388"/>
                  </a:lnTo>
                  <a:lnTo>
                    <a:pt x="534911" y="62484"/>
                  </a:lnTo>
                  <a:lnTo>
                    <a:pt x="537959" y="64008"/>
                  </a:lnTo>
                  <a:lnTo>
                    <a:pt x="553199" y="64008"/>
                  </a:lnTo>
                  <a:lnTo>
                    <a:pt x="559295" y="60960"/>
                  </a:lnTo>
                  <a:lnTo>
                    <a:pt x="563867" y="56388"/>
                  </a:lnTo>
                  <a:lnTo>
                    <a:pt x="565391" y="54864"/>
                  </a:lnTo>
                  <a:lnTo>
                    <a:pt x="568439" y="48768"/>
                  </a:lnTo>
                  <a:lnTo>
                    <a:pt x="571487" y="39624"/>
                  </a:lnTo>
                  <a:lnTo>
                    <a:pt x="571487" y="198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66" name="object 1866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3596640" y="2232659"/>
              <a:ext cx="80771" cy="64008"/>
            </a:xfrm>
            <a:prstGeom prst="rect">
              <a:avLst/>
            </a:prstGeom>
          </p:spPr>
        </p:pic>
        <p:sp>
          <p:nvSpPr>
            <p:cNvPr id="1867" name="object 1867"/>
            <p:cNvSpPr/>
            <p:nvPr/>
          </p:nvSpPr>
          <p:spPr>
            <a:xfrm>
              <a:off x="3596640" y="1924811"/>
              <a:ext cx="609600" cy="1292860"/>
            </a:xfrm>
            <a:custGeom>
              <a:avLst/>
              <a:gdLst/>
              <a:ahLst/>
              <a:cxnLst/>
              <a:rect l="l" t="t" r="r" b="b"/>
              <a:pathLst>
                <a:path w="609600" h="1292860">
                  <a:moveTo>
                    <a:pt x="21336" y="1229880"/>
                  </a:moveTo>
                  <a:lnTo>
                    <a:pt x="18288" y="1229880"/>
                  </a:lnTo>
                  <a:lnTo>
                    <a:pt x="15240" y="1232928"/>
                  </a:lnTo>
                  <a:lnTo>
                    <a:pt x="13716" y="1232928"/>
                  </a:lnTo>
                  <a:lnTo>
                    <a:pt x="12192" y="1234452"/>
                  </a:lnTo>
                  <a:lnTo>
                    <a:pt x="10668" y="1234452"/>
                  </a:lnTo>
                  <a:lnTo>
                    <a:pt x="7620" y="1235976"/>
                  </a:lnTo>
                  <a:lnTo>
                    <a:pt x="6096" y="1237500"/>
                  </a:lnTo>
                  <a:lnTo>
                    <a:pt x="4572" y="1237500"/>
                  </a:lnTo>
                  <a:lnTo>
                    <a:pt x="3048" y="1239024"/>
                  </a:lnTo>
                  <a:lnTo>
                    <a:pt x="0" y="1239024"/>
                  </a:lnTo>
                  <a:lnTo>
                    <a:pt x="0" y="1246644"/>
                  </a:lnTo>
                  <a:lnTo>
                    <a:pt x="1524" y="1246644"/>
                  </a:lnTo>
                  <a:lnTo>
                    <a:pt x="3048" y="1245120"/>
                  </a:lnTo>
                  <a:lnTo>
                    <a:pt x="6096" y="1245120"/>
                  </a:lnTo>
                  <a:lnTo>
                    <a:pt x="9144" y="1242072"/>
                  </a:lnTo>
                  <a:lnTo>
                    <a:pt x="10668" y="1242072"/>
                  </a:lnTo>
                  <a:lnTo>
                    <a:pt x="13716" y="1239024"/>
                  </a:lnTo>
                  <a:lnTo>
                    <a:pt x="13716" y="1292364"/>
                  </a:lnTo>
                  <a:lnTo>
                    <a:pt x="21336" y="1292364"/>
                  </a:lnTo>
                  <a:lnTo>
                    <a:pt x="21336" y="1229880"/>
                  </a:lnTo>
                  <a:close/>
                </a:path>
                <a:path w="609600" h="1292860">
                  <a:moveTo>
                    <a:pt x="21336" y="922032"/>
                  </a:moveTo>
                  <a:lnTo>
                    <a:pt x="18288" y="922032"/>
                  </a:lnTo>
                  <a:lnTo>
                    <a:pt x="18288" y="923556"/>
                  </a:lnTo>
                  <a:lnTo>
                    <a:pt x="16764" y="923556"/>
                  </a:lnTo>
                  <a:lnTo>
                    <a:pt x="13716" y="926604"/>
                  </a:lnTo>
                  <a:lnTo>
                    <a:pt x="12192" y="926604"/>
                  </a:lnTo>
                  <a:lnTo>
                    <a:pt x="10668" y="928128"/>
                  </a:lnTo>
                  <a:lnTo>
                    <a:pt x="7620" y="928128"/>
                  </a:lnTo>
                  <a:lnTo>
                    <a:pt x="6096" y="929652"/>
                  </a:lnTo>
                  <a:lnTo>
                    <a:pt x="4572" y="929652"/>
                  </a:lnTo>
                  <a:lnTo>
                    <a:pt x="3048" y="931176"/>
                  </a:lnTo>
                  <a:lnTo>
                    <a:pt x="1524" y="931176"/>
                  </a:lnTo>
                  <a:lnTo>
                    <a:pt x="0" y="932700"/>
                  </a:lnTo>
                  <a:lnTo>
                    <a:pt x="0" y="938796"/>
                  </a:lnTo>
                  <a:lnTo>
                    <a:pt x="3048" y="938796"/>
                  </a:lnTo>
                  <a:lnTo>
                    <a:pt x="4572" y="937272"/>
                  </a:lnTo>
                  <a:lnTo>
                    <a:pt x="7620" y="937272"/>
                  </a:lnTo>
                  <a:lnTo>
                    <a:pt x="7620" y="935748"/>
                  </a:lnTo>
                  <a:lnTo>
                    <a:pt x="9144" y="935748"/>
                  </a:lnTo>
                  <a:lnTo>
                    <a:pt x="10668" y="934224"/>
                  </a:lnTo>
                  <a:lnTo>
                    <a:pt x="12192" y="934224"/>
                  </a:lnTo>
                  <a:lnTo>
                    <a:pt x="12192" y="932700"/>
                  </a:lnTo>
                  <a:lnTo>
                    <a:pt x="13716" y="932700"/>
                  </a:lnTo>
                  <a:lnTo>
                    <a:pt x="13716" y="986040"/>
                  </a:lnTo>
                  <a:lnTo>
                    <a:pt x="21336" y="986040"/>
                  </a:lnTo>
                  <a:lnTo>
                    <a:pt x="21336" y="922032"/>
                  </a:lnTo>
                  <a:close/>
                </a:path>
                <a:path w="609600" h="1292860">
                  <a:moveTo>
                    <a:pt x="21336" y="614172"/>
                  </a:moveTo>
                  <a:lnTo>
                    <a:pt x="18288" y="614172"/>
                  </a:lnTo>
                  <a:lnTo>
                    <a:pt x="18288" y="615696"/>
                  </a:lnTo>
                  <a:lnTo>
                    <a:pt x="16764" y="617220"/>
                  </a:lnTo>
                  <a:lnTo>
                    <a:pt x="15240" y="617220"/>
                  </a:lnTo>
                  <a:lnTo>
                    <a:pt x="12192" y="620268"/>
                  </a:lnTo>
                  <a:lnTo>
                    <a:pt x="10668" y="620268"/>
                  </a:lnTo>
                  <a:lnTo>
                    <a:pt x="7620" y="621792"/>
                  </a:lnTo>
                  <a:lnTo>
                    <a:pt x="6096" y="621792"/>
                  </a:lnTo>
                  <a:lnTo>
                    <a:pt x="4572" y="623316"/>
                  </a:lnTo>
                  <a:lnTo>
                    <a:pt x="3048" y="623316"/>
                  </a:lnTo>
                  <a:lnTo>
                    <a:pt x="1524" y="624840"/>
                  </a:lnTo>
                  <a:lnTo>
                    <a:pt x="0" y="624840"/>
                  </a:lnTo>
                  <a:lnTo>
                    <a:pt x="0" y="632460"/>
                  </a:lnTo>
                  <a:lnTo>
                    <a:pt x="1524" y="630936"/>
                  </a:lnTo>
                  <a:lnTo>
                    <a:pt x="4572" y="630936"/>
                  </a:lnTo>
                  <a:lnTo>
                    <a:pt x="6096" y="629412"/>
                  </a:lnTo>
                  <a:lnTo>
                    <a:pt x="7620" y="629412"/>
                  </a:lnTo>
                  <a:lnTo>
                    <a:pt x="9144" y="627888"/>
                  </a:lnTo>
                  <a:lnTo>
                    <a:pt x="10668" y="627888"/>
                  </a:lnTo>
                  <a:lnTo>
                    <a:pt x="13716" y="624840"/>
                  </a:lnTo>
                  <a:lnTo>
                    <a:pt x="13716" y="678180"/>
                  </a:lnTo>
                  <a:lnTo>
                    <a:pt x="21336" y="678180"/>
                  </a:lnTo>
                  <a:lnTo>
                    <a:pt x="21336" y="614172"/>
                  </a:lnTo>
                  <a:close/>
                </a:path>
                <a:path w="609600" h="1292860">
                  <a:moveTo>
                    <a:pt x="68567" y="614172"/>
                  </a:moveTo>
                  <a:lnTo>
                    <a:pt x="67043" y="614172"/>
                  </a:lnTo>
                  <a:lnTo>
                    <a:pt x="63995" y="617220"/>
                  </a:lnTo>
                  <a:lnTo>
                    <a:pt x="62471" y="617220"/>
                  </a:lnTo>
                  <a:lnTo>
                    <a:pt x="59423" y="620268"/>
                  </a:lnTo>
                  <a:lnTo>
                    <a:pt x="57899" y="620268"/>
                  </a:lnTo>
                  <a:lnTo>
                    <a:pt x="56375" y="621792"/>
                  </a:lnTo>
                  <a:lnTo>
                    <a:pt x="54851" y="621792"/>
                  </a:lnTo>
                  <a:lnTo>
                    <a:pt x="51803" y="623316"/>
                  </a:lnTo>
                  <a:lnTo>
                    <a:pt x="50279" y="623316"/>
                  </a:lnTo>
                  <a:lnTo>
                    <a:pt x="48755" y="624840"/>
                  </a:lnTo>
                  <a:lnTo>
                    <a:pt x="47231" y="624840"/>
                  </a:lnTo>
                  <a:lnTo>
                    <a:pt x="47231" y="632460"/>
                  </a:lnTo>
                  <a:lnTo>
                    <a:pt x="48755" y="630936"/>
                  </a:lnTo>
                  <a:lnTo>
                    <a:pt x="51803" y="630936"/>
                  </a:lnTo>
                  <a:lnTo>
                    <a:pt x="53327" y="629412"/>
                  </a:lnTo>
                  <a:lnTo>
                    <a:pt x="56375" y="629412"/>
                  </a:lnTo>
                  <a:lnTo>
                    <a:pt x="59423" y="626364"/>
                  </a:lnTo>
                  <a:lnTo>
                    <a:pt x="60947" y="626364"/>
                  </a:lnTo>
                  <a:lnTo>
                    <a:pt x="60947" y="624840"/>
                  </a:lnTo>
                  <a:lnTo>
                    <a:pt x="62471" y="624840"/>
                  </a:lnTo>
                  <a:lnTo>
                    <a:pt x="62471" y="678180"/>
                  </a:lnTo>
                  <a:lnTo>
                    <a:pt x="68567" y="678180"/>
                  </a:lnTo>
                  <a:lnTo>
                    <a:pt x="68567" y="614172"/>
                  </a:lnTo>
                  <a:close/>
                </a:path>
                <a:path w="609600" h="1292860">
                  <a:moveTo>
                    <a:pt x="79235" y="978408"/>
                  </a:moveTo>
                  <a:lnTo>
                    <a:pt x="48755" y="978408"/>
                  </a:lnTo>
                  <a:lnTo>
                    <a:pt x="48755" y="973836"/>
                  </a:lnTo>
                  <a:lnTo>
                    <a:pt x="51803" y="970788"/>
                  </a:lnTo>
                  <a:lnTo>
                    <a:pt x="51803" y="969264"/>
                  </a:lnTo>
                  <a:lnTo>
                    <a:pt x="53327" y="967740"/>
                  </a:lnTo>
                  <a:lnTo>
                    <a:pt x="56375" y="966216"/>
                  </a:lnTo>
                  <a:lnTo>
                    <a:pt x="59423" y="963168"/>
                  </a:lnTo>
                  <a:lnTo>
                    <a:pt x="65519" y="960120"/>
                  </a:lnTo>
                  <a:lnTo>
                    <a:pt x="70091" y="955548"/>
                  </a:lnTo>
                  <a:lnTo>
                    <a:pt x="71615" y="952500"/>
                  </a:lnTo>
                  <a:lnTo>
                    <a:pt x="74663" y="949452"/>
                  </a:lnTo>
                  <a:lnTo>
                    <a:pt x="74663" y="947928"/>
                  </a:lnTo>
                  <a:lnTo>
                    <a:pt x="76187" y="946404"/>
                  </a:lnTo>
                  <a:lnTo>
                    <a:pt x="76187" y="934212"/>
                  </a:lnTo>
                  <a:lnTo>
                    <a:pt x="74663" y="932688"/>
                  </a:lnTo>
                  <a:lnTo>
                    <a:pt x="74663" y="929640"/>
                  </a:lnTo>
                  <a:lnTo>
                    <a:pt x="70091" y="925068"/>
                  </a:lnTo>
                  <a:lnTo>
                    <a:pt x="68567" y="925068"/>
                  </a:lnTo>
                  <a:lnTo>
                    <a:pt x="65519" y="923544"/>
                  </a:lnTo>
                  <a:lnTo>
                    <a:pt x="63995" y="923544"/>
                  </a:lnTo>
                  <a:lnTo>
                    <a:pt x="60947" y="922020"/>
                  </a:lnTo>
                  <a:lnTo>
                    <a:pt x="54851" y="922020"/>
                  </a:lnTo>
                  <a:lnTo>
                    <a:pt x="51803" y="923544"/>
                  </a:lnTo>
                  <a:lnTo>
                    <a:pt x="50279" y="923544"/>
                  </a:lnTo>
                  <a:lnTo>
                    <a:pt x="47231" y="925068"/>
                  </a:lnTo>
                  <a:lnTo>
                    <a:pt x="45707" y="926592"/>
                  </a:lnTo>
                  <a:lnTo>
                    <a:pt x="42659" y="928116"/>
                  </a:lnTo>
                  <a:lnTo>
                    <a:pt x="42659" y="935736"/>
                  </a:lnTo>
                  <a:lnTo>
                    <a:pt x="44183" y="934212"/>
                  </a:lnTo>
                  <a:lnTo>
                    <a:pt x="45707" y="934212"/>
                  </a:lnTo>
                  <a:lnTo>
                    <a:pt x="48755" y="931164"/>
                  </a:lnTo>
                  <a:lnTo>
                    <a:pt x="50279" y="931164"/>
                  </a:lnTo>
                  <a:lnTo>
                    <a:pt x="51803" y="929640"/>
                  </a:lnTo>
                  <a:lnTo>
                    <a:pt x="54851" y="929640"/>
                  </a:lnTo>
                  <a:lnTo>
                    <a:pt x="54851" y="928116"/>
                  </a:lnTo>
                  <a:lnTo>
                    <a:pt x="60947" y="928116"/>
                  </a:lnTo>
                  <a:lnTo>
                    <a:pt x="62471" y="929640"/>
                  </a:lnTo>
                  <a:lnTo>
                    <a:pt x="65519" y="929640"/>
                  </a:lnTo>
                  <a:lnTo>
                    <a:pt x="65519" y="931164"/>
                  </a:lnTo>
                  <a:lnTo>
                    <a:pt x="67043" y="932688"/>
                  </a:lnTo>
                  <a:lnTo>
                    <a:pt x="68567" y="932688"/>
                  </a:lnTo>
                  <a:lnTo>
                    <a:pt x="68567" y="935736"/>
                  </a:lnTo>
                  <a:lnTo>
                    <a:pt x="70091" y="937260"/>
                  </a:lnTo>
                  <a:lnTo>
                    <a:pt x="70091" y="943356"/>
                  </a:lnTo>
                  <a:lnTo>
                    <a:pt x="68567" y="944880"/>
                  </a:lnTo>
                  <a:lnTo>
                    <a:pt x="68567" y="947928"/>
                  </a:lnTo>
                  <a:lnTo>
                    <a:pt x="65519" y="950976"/>
                  </a:lnTo>
                  <a:lnTo>
                    <a:pt x="65519" y="952500"/>
                  </a:lnTo>
                  <a:lnTo>
                    <a:pt x="62471" y="955548"/>
                  </a:lnTo>
                  <a:lnTo>
                    <a:pt x="59423" y="957072"/>
                  </a:lnTo>
                  <a:lnTo>
                    <a:pt x="57899" y="958596"/>
                  </a:lnTo>
                  <a:lnTo>
                    <a:pt x="51803" y="961644"/>
                  </a:lnTo>
                  <a:lnTo>
                    <a:pt x="50279" y="964692"/>
                  </a:lnTo>
                  <a:lnTo>
                    <a:pt x="47231" y="966216"/>
                  </a:lnTo>
                  <a:lnTo>
                    <a:pt x="42659" y="970788"/>
                  </a:lnTo>
                  <a:lnTo>
                    <a:pt x="42659" y="973836"/>
                  </a:lnTo>
                  <a:lnTo>
                    <a:pt x="41135" y="975360"/>
                  </a:lnTo>
                  <a:lnTo>
                    <a:pt x="41135" y="986028"/>
                  </a:lnTo>
                  <a:lnTo>
                    <a:pt x="48755" y="986028"/>
                  </a:lnTo>
                  <a:lnTo>
                    <a:pt x="79235" y="986028"/>
                  </a:lnTo>
                  <a:lnTo>
                    <a:pt x="79235" y="978408"/>
                  </a:lnTo>
                  <a:close/>
                </a:path>
                <a:path w="609600" h="1292860">
                  <a:moveTo>
                    <a:pt x="80759" y="1271016"/>
                  </a:moveTo>
                  <a:lnTo>
                    <a:pt x="73139" y="1271016"/>
                  </a:lnTo>
                  <a:lnTo>
                    <a:pt x="73139" y="1231392"/>
                  </a:lnTo>
                  <a:lnTo>
                    <a:pt x="65519" y="1231392"/>
                  </a:lnTo>
                  <a:lnTo>
                    <a:pt x="65519" y="1242060"/>
                  </a:lnTo>
                  <a:lnTo>
                    <a:pt x="65519" y="1271016"/>
                  </a:lnTo>
                  <a:lnTo>
                    <a:pt x="44183" y="1271016"/>
                  </a:lnTo>
                  <a:lnTo>
                    <a:pt x="48755" y="1266444"/>
                  </a:lnTo>
                  <a:lnTo>
                    <a:pt x="50279" y="1263396"/>
                  </a:lnTo>
                  <a:lnTo>
                    <a:pt x="56375" y="1257300"/>
                  </a:lnTo>
                  <a:lnTo>
                    <a:pt x="59423" y="1251204"/>
                  </a:lnTo>
                  <a:lnTo>
                    <a:pt x="62471" y="1248156"/>
                  </a:lnTo>
                  <a:lnTo>
                    <a:pt x="65519" y="1242060"/>
                  </a:lnTo>
                  <a:lnTo>
                    <a:pt x="65519" y="1231392"/>
                  </a:lnTo>
                  <a:lnTo>
                    <a:pt x="62471" y="1237488"/>
                  </a:lnTo>
                  <a:lnTo>
                    <a:pt x="59423" y="1240536"/>
                  </a:lnTo>
                  <a:lnTo>
                    <a:pt x="57899" y="1245108"/>
                  </a:lnTo>
                  <a:lnTo>
                    <a:pt x="54851" y="1248156"/>
                  </a:lnTo>
                  <a:lnTo>
                    <a:pt x="53327" y="1251204"/>
                  </a:lnTo>
                  <a:lnTo>
                    <a:pt x="50279" y="1255776"/>
                  </a:lnTo>
                  <a:lnTo>
                    <a:pt x="47231" y="1258824"/>
                  </a:lnTo>
                  <a:lnTo>
                    <a:pt x="45707" y="1261872"/>
                  </a:lnTo>
                  <a:lnTo>
                    <a:pt x="42659" y="1264920"/>
                  </a:lnTo>
                  <a:lnTo>
                    <a:pt x="39611" y="1269492"/>
                  </a:lnTo>
                  <a:lnTo>
                    <a:pt x="36563" y="1272540"/>
                  </a:lnTo>
                  <a:lnTo>
                    <a:pt x="36563" y="1278636"/>
                  </a:lnTo>
                  <a:lnTo>
                    <a:pt x="44183" y="1278636"/>
                  </a:lnTo>
                  <a:lnTo>
                    <a:pt x="65519" y="1278636"/>
                  </a:lnTo>
                  <a:lnTo>
                    <a:pt x="65519" y="1292352"/>
                  </a:lnTo>
                  <a:lnTo>
                    <a:pt x="73139" y="1292352"/>
                  </a:lnTo>
                  <a:lnTo>
                    <a:pt x="73139" y="1278636"/>
                  </a:lnTo>
                  <a:lnTo>
                    <a:pt x="80759" y="1278636"/>
                  </a:lnTo>
                  <a:lnTo>
                    <a:pt x="80759" y="1271016"/>
                  </a:lnTo>
                  <a:close/>
                </a:path>
                <a:path w="609600" h="1292860">
                  <a:moveTo>
                    <a:pt x="550151" y="307848"/>
                  </a:moveTo>
                  <a:lnTo>
                    <a:pt x="548627" y="307848"/>
                  </a:lnTo>
                  <a:lnTo>
                    <a:pt x="547103" y="309372"/>
                  </a:lnTo>
                  <a:lnTo>
                    <a:pt x="545579" y="309372"/>
                  </a:lnTo>
                  <a:lnTo>
                    <a:pt x="544055" y="310896"/>
                  </a:lnTo>
                  <a:lnTo>
                    <a:pt x="542531" y="310896"/>
                  </a:lnTo>
                  <a:lnTo>
                    <a:pt x="539483" y="313944"/>
                  </a:lnTo>
                  <a:lnTo>
                    <a:pt x="537959" y="313944"/>
                  </a:lnTo>
                  <a:lnTo>
                    <a:pt x="536435" y="315468"/>
                  </a:lnTo>
                  <a:lnTo>
                    <a:pt x="534911" y="315468"/>
                  </a:lnTo>
                  <a:lnTo>
                    <a:pt x="531863" y="316992"/>
                  </a:lnTo>
                  <a:lnTo>
                    <a:pt x="528815" y="316992"/>
                  </a:lnTo>
                  <a:lnTo>
                    <a:pt x="528815" y="324612"/>
                  </a:lnTo>
                  <a:lnTo>
                    <a:pt x="531863" y="324612"/>
                  </a:lnTo>
                  <a:lnTo>
                    <a:pt x="533387" y="323088"/>
                  </a:lnTo>
                  <a:lnTo>
                    <a:pt x="534911" y="323088"/>
                  </a:lnTo>
                  <a:lnTo>
                    <a:pt x="536435" y="321564"/>
                  </a:lnTo>
                  <a:lnTo>
                    <a:pt x="537959" y="321564"/>
                  </a:lnTo>
                  <a:lnTo>
                    <a:pt x="539483" y="320040"/>
                  </a:lnTo>
                  <a:lnTo>
                    <a:pt x="541007" y="320040"/>
                  </a:lnTo>
                  <a:lnTo>
                    <a:pt x="544055" y="316992"/>
                  </a:lnTo>
                  <a:lnTo>
                    <a:pt x="544055" y="370332"/>
                  </a:lnTo>
                  <a:lnTo>
                    <a:pt x="550151" y="370332"/>
                  </a:lnTo>
                  <a:lnTo>
                    <a:pt x="550151" y="307848"/>
                  </a:lnTo>
                  <a:close/>
                </a:path>
                <a:path w="609600" h="1292860">
                  <a:moveTo>
                    <a:pt x="550151" y="12"/>
                  </a:moveTo>
                  <a:lnTo>
                    <a:pt x="548627" y="12"/>
                  </a:lnTo>
                  <a:lnTo>
                    <a:pt x="547103" y="1536"/>
                  </a:lnTo>
                  <a:lnTo>
                    <a:pt x="545579" y="1536"/>
                  </a:lnTo>
                  <a:lnTo>
                    <a:pt x="542531" y="4584"/>
                  </a:lnTo>
                  <a:lnTo>
                    <a:pt x="541007" y="4584"/>
                  </a:lnTo>
                  <a:lnTo>
                    <a:pt x="537959" y="7632"/>
                  </a:lnTo>
                  <a:lnTo>
                    <a:pt x="536435" y="7632"/>
                  </a:lnTo>
                  <a:lnTo>
                    <a:pt x="534911" y="9156"/>
                  </a:lnTo>
                  <a:lnTo>
                    <a:pt x="530339" y="9156"/>
                  </a:lnTo>
                  <a:lnTo>
                    <a:pt x="528815" y="10680"/>
                  </a:lnTo>
                  <a:lnTo>
                    <a:pt x="528815" y="16776"/>
                  </a:lnTo>
                  <a:lnTo>
                    <a:pt x="533387" y="16776"/>
                  </a:lnTo>
                  <a:lnTo>
                    <a:pt x="534911" y="15252"/>
                  </a:lnTo>
                  <a:lnTo>
                    <a:pt x="536435" y="15252"/>
                  </a:lnTo>
                  <a:lnTo>
                    <a:pt x="537959" y="13728"/>
                  </a:lnTo>
                  <a:lnTo>
                    <a:pt x="539483" y="13728"/>
                  </a:lnTo>
                  <a:lnTo>
                    <a:pt x="539483" y="12204"/>
                  </a:lnTo>
                  <a:lnTo>
                    <a:pt x="541007" y="12204"/>
                  </a:lnTo>
                  <a:lnTo>
                    <a:pt x="542531" y="10680"/>
                  </a:lnTo>
                  <a:lnTo>
                    <a:pt x="544055" y="10680"/>
                  </a:lnTo>
                  <a:lnTo>
                    <a:pt x="544055" y="64020"/>
                  </a:lnTo>
                  <a:lnTo>
                    <a:pt x="550151" y="64020"/>
                  </a:lnTo>
                  <a:lnTo>
                    <a:pt x="550151" y="12"/>
                  </a:lnTo>
                  <a:close/>
                </a:path>
                <a:path w="609600" h="1292860">
                  <a:moveTo>
                    <a:pt x="609587" y="348996"/>
                  </a:moveTo>
                  <a:lnTo>
                    <a:pt x="608063" y="347472"/>
                  </a:lnTo>
                  <a:lnTo>
                    <a:pt x="608063" y="345948"/>
                  </a:lnTo>
                  <a:lnTo>
                    <a:pt x="605015" y="342900"/>
                  </a:lnTo>
                  <a:lnTo>
                    <a:pt x="605015" y="341376"/>
                  </a:lnTo>
                  <a:lnTo>
                    <a:pt x="601967" y="338328"/>
                  </a:lnTo>
                  <a:lnTo>
                    <a:pt x="601967" y="348996"/>
                  </a:lnTo>
                  <a:lnTo>
                    <a:pt x="601967" y="356616"/>
                  </a:lnTo>
                  <a:lnTo>
                    <a:pt x="600443" y="358140"/>
                  </a:lnTo>
                  <a:lnTo>
                    <a:pt x="600443" y="359664"/>
                  </a:lnTo>
                  <a:lnTo>
                    <a:pt x="598919" y="361188"/>
                  </a:lnTo>
                  <a:lnTo>
                    <a:pt x="598919" y="362724"/>
                  </a:lnTo>
                  <a:lnTo>
                    <a:pt x="597395" y="362724"/>
                  </a:lnTo>
                  <a:lnTo>
                    <a:pt x="595871" y="364248"/>
                  </a:lnTo>
                  <a:lnTo>
                    <a:pt x="594347" y="364248"/>
                  </a:lnTo>
                  <a:lnTo>
                    <a:pt x="592823" y="365772"/>
                  </a:lnTo>
                  <a:lnTo>
                    <a:pt x="586727" y="365772"/>
                  </a:lnTo>
                  <a:lnTo>
                    <a:pt x="585203" y="364248"/>
                  </a:lnTo>
                  <a:lnTo>
                    <a:pt x="583679" y="364248"/>
                  </a:lnTo>
                  <a:lnTo>
                    <a:pt x="582155" y="362724"/>
                  </a:lnTo>
                  <a:lnTo>
                    <a:pt x="580631" y="362724"/>
                  </a:lnTo>
                  <a:lnTo>
                    <a:pt x="579107" y="361188"/>
                  </a:lnTo>
                  <a:lnTo>
                    <a:pt x="579107" y="359664"/>
                  </a:lnTo>
                  <a:lnTo>
                    <a:pt x="577583" y="358140"/>
                  </a:lnTo>
                  <a:lnTo>
                    <a:pt x="577583" y="347472"/>
                  </a:lnTo>
                  <a:lnTo>
                    <a:pt x="579107" y="345948"/>
                  </a:lnTo>
                  <a:lnTo>
                    <a:pt x="579107" y="344424"/>
                  </a:lnTo>
                  <a:lnTo>
                    <a:pt x="580631" y="344424"/>
                  </a:lnTo>
                  <a:lnTo>
                    <a:pt x="583679" y="341376"/>
                  </a:lnTo>
                  <a:lnTo>
                    <a:pt x="586727" y="341376"/>
                  </a:lnTo>
                  <a:lnTo>
                    <a:pt x="588251" y="339852"/>
                  </a:lnTo>
                  <a:lnTo>
                    <a:pt x="591299" y="339852"/>
                  </a:lnTo>
                  <a:lnTo>
                    <a:pt x="592823" y="341376"/>
                  </a:lnTo>
                  <a:lnTo>
                    <a:pt x="594347" y="341376"/>
                  </a:lnTo>
                  <a:lnTo>
                    <a:pt x="595871" y="342900"/>
                  </a:lnTo>
                  <a:lnTo>
                    <a:pt x="597395" y="342900"/>
                  </a:lnTo>
                  <a:lnTo>
                    <a:pt x="600443" y="345948"/>
                  </a:lnTo>
                  <a:lnTo>
                    <a:pt x="600443" y="347472"/>
                  </a:lnTo>
                  <a:lnTo>
                    <a:pt x="601967" y="348996"/>
                  </a:lnTo>
                  <a:lnTo>
                    <a:pt x="601967" y="338328"/>
                  </a:lnTo>
                  <a:lnTo>
                    <a:pt x="600443" y="338328"/>
                  </a:lnTo>
                  <a:lnTo>
                    <a:pt x="598919" y="336804"/>
                  </a:lnTo>
                  <a:lnTo>
                    <a:pt x="600443" y="335280"/>
                  </a:lnTo>
                  <a:lnTo>
                    <a:pt x="603491" y="333756"/>
                  </a:lnTo>
                  <a:lnTo>
                    <a:pt x="605015" y="332232"/>
                  </a:lnTo>
                  <a:lnTo>
                    <a:pt x="606539" y="329184"/>
                  </a:lnTo>
                  <a:lnTo>
                    <a:pt x="606539" y="320040"/>
                  </a:lnTo>
                  <a:lnTo>
                    <a:pt x="605015" y="316992"/>
                  </a:lnTo>
                  <a:lnTo>
                    <a:pt x="605015" y="315468"/>
                  </a:lnTo>
                  <a:lnTo>
                    <a:pt x="600443" y="310896"/>
                  </a:lnTo>
                  <a:lnTo>
                    <a:pt x="600443" y="323088"/>
                  </a:lnTo>
                  <a:lnTo>
                    <a:pt x="600443" y="326136"/>
                  </a:lnTo>
                  <a:lnTo>
                    <a:pt x="598919" y="327660"/>
                  </a:lnTo>
                  <a:lnTo>
                    <a:pt x="598919" y="329184"/>
                  </a:lnTo>
                  <a:lnTo>
                    <a:pt x="597395" y="330708"/>
                  </a:lnTo>
                  <a:lnTo>
                    <a:pt x="597395" y="332232"/>
                  </a:lnTo>
                  <a:lnTo>
                    <a:pt x="595871" y="332232"/>
                  </a:lnTo>
                  <a:lnTo>
                    <a:pt x="594347" y="333756"/>
                  </a:lnTo>
                  <a:lnTo>
                    <a:pt x="592823" y="333756"/>
                  </a:lnTo>
                  <a:lnTo>
                    <a:pt x="591299" y="335280"/>
                  </a:lnTo>
                  <a:lnTo>
                    <a:pt x="588251" y="335280"/>
                  </a:lnTo>
                  <a:lnTo>
                    <a:pt x="586727" y="333756"/>
                  </a:lnTo>
                  <a:lnTo>
                    <a:pt x="583679" y="333756"/>
                  </a:lnTo>
                  <a:lnTo>
                    <a:pt x="583679" y="332232"/>
                  </a:lnTo>
                  <a:lnTo>
                    <a:pt x="582155" y="332232"/>
                  </a:lnTo>
                  <a:lnTo>
                    <a:pt x="582155" y="330708"/>
                  </a:lnTo>
                  <a:lnTo>
                    <a:pt x="579107" y="327660"/>
                  </a:lnTo>
                  <a:lnTo>
                    <a:pt x="579107" y="321564"/>
                  </a:lnTo>
                  <a:lnTo>
                    <a:pt x="580631" y="320040"/>
                  </a:lnTo>
                  <a:lnTo>
                    <a:pt x="580631" y="318516"/>
                  </a:lnTo>
                  <a:lnTo>
                    <a:pt x="583679" y="315468"/>
                  </a:lnTo>
                  <a:lnTo>
                    <a:pt x="585203" y="315468"/>
                  </a:lnTo>
                  <a:lnTo>
                    <a:pt x="586727" y="313944"/>
                  </a:lnTo>
                  <a:lnTo>
                    <a:pt x="592823" y="313944"/>
                  </a:lnTo>
                  <a:lnTo>
                    <a:pt x="594347" y="315468"/>
                  </a:lnTo>
                  <a:lnTo>
                    <a:pt x="595871" y="315468"/>
                  </a:lnTo>
                  <a:lnTo>
                    <a:pt x="597395" y="316992"/>
                  </a:lnTo>
                  <a:lnTo>
                    <a:pt x="597395" y="318516"/>
                  </a:lnTo>
                  <a:lnTo>
                    <a:pt x="598919" y="318516"/>
                  </a:lnTo>
                  <a:lnTo>
                    <a:pt x="598919" y="321564"/>
                  </a:lnTo>
                  <a:lnTo>
                    <a:pt x="600443" y="323088"/>
                  </a:lnTo>
                  <a:lnTo>
                    <a:pt x="600443" y="310896"/>
                  </a:lnTo>
                  <a:lnTo>
                    <a:pt x="598919" y="309372"/>
                  </a:lnTo>
                  <a:lnTo>
                    <a:pt x="595871" y="309372"/>
                  </a:lnTo>
                  <a:lnTo>
                    <a:pt x="594347" y="307848"/>
                  </a:lnTo>
                  <a:lnTo>
                    <a:pt x="585203" y="307848"/>
                  </a:lnTo>
                  <a:lnTo>
                    <a:pt x="582155" y="309372"/>
                  </a:lnTo>
                  <a:lnTo>
                    <a:pt x="580631" y="309372"/>
                  </a:lnTo>
                  <a:lnTo>
                    <a:pt x="573011" y="316992"/>
                  </a:lnTo>
                  <a:lnTo>
                    <a:pt x="573011" y="320040"/>
                  </a:lnTo>
                  <a:lnTo>
                    <a:pt x="571487" y="321564"/>
                  </a:lnTo>
                  <a:lnTo>
                    <a:pt x="571487" y="326136"/>
                  </a:lnTo>
                  <a:lnTo>
                    <a:pt x="574535" y="332232"/>
                  </a:lnTo>
                  <a:lnTo>
                    <a:pt x="577583" y="335280"/>
                  </a:lnTo>
                  <a:lnTo>
                    <a:pt x="579107" y="336042"/>
                  </a:lnTo>
                  <a:lnTo>
                    <a:pt x="580631" y="336804"/>
                  </a:lnTo>
                  <a:lnTo>
                    <a:pt x="579107" y="338328"/>
                  </a:lnTo>
                  <a:lnTo>
                    <a:pt x="577583" y="338328"/>
                  </a:lnTo>
                  <a:lnTo>
                    <a:pt x="573011" y="342900"/>
                  </a:lnTo>
                  <a:lnTo>
                    <a:pt x="573011" y="344424"/>
                  </a:lnTo>
                  <a:lnTo>
                    <a:pt x="571487" y="345948"/>
                  </a:lnTo>
                  <a:lnTo>
                    <a:pt x="571487" y="347472"/>
                  </a:lnTo>
                  <a:lnTo>
                    <a:pt x="569963" y="348996"/>
                  </a:lnTo>
                  <a:lnTo>
                    <a:pt x="569963" y="358140"/>
                  </a:lnTo>
                  <a:lnTo>
                    <a:pt x="571487" y="361188"/>
                  </a:lnTo>
                  <a:lnTo>
                    <a:pt x="571487" y="362724"/>
                  </a:lnTo>
                  <a:lnTo>
                    <a:pt x="573011" y="365772"/>
                  </a:lnTo>
                  <a:lnTo>
                    <a:pt x="574535" y="367296"/>
                  </a:lnTo>
                  <a:lnTo>
                    <a:pt x="577583" y="368820"/>
                  </a:lnTo>
                  <a:lnTo>
                    <a:pt x="579107" y="370344"/>
                  </a:lnTo>
                  <a:lnTo>
                    <a:pt x="582155" y="370344"/>
                  </a:lnTo>
                  <a:lnTo>
                    <a:pt x="583679" y="371868"/>
                  </a:lnTo>
                  <a:lnTo>
                    <a:pt x="595871" y="371868"/>
                  </a:lnTo>
                  <a:lnTo>
                    <a:pt x="597395" y="370344"/>
                  </a:lnTo>
                  <a:lnTo>
                    <a:pt x="600443" y="370344"/>
                  </a:lnTo>
                  <a:lnTo>
                    <a:pt x="601967" y="368820"/>
                  </a:lnTo>
                  <a:lnTo>
                    <a:pt x="603491" y="367296"/>
                  </a:lnTo>
                  <a:lnTo>
                    <a:pt x="606539" y="365772"/>
                  </a:lnTo>
                  <a:lnTo>
                    <a:pt x="606539" y="362724"/>
                  </a:lnTo>
                  <a:lnTo>
                    <a:pt x="608063" y="361188"/>
                  </a:lnTo>
                  <a:lnTo>
                    <a:pt x="609587" y="358140"/>
                  </a:lnTo>
                  <a:lnTo>
                    <a:pt x="609587" y="348996"/>
                  </a:lnTo>
                  <a:close/>
                </a:path>
                <a:path w="609600" h="1292860">
                  <a:moveTo>
                    <a:pt x="609600" y="38100"/>
                  </a:moveTo>
                  <a:lnTo>
                    <a:pt x="608076" y="36576"/>
                  </a:lnTo>
                  <a:lnTo>
                    <a:pt x="608076" y="33528"/>
                  </a:lnTo>
                  <a:lnTo>
                    <a:pt x="601980" y="27432"/>
                  </a:lnTo>
                  <a:lnTo>
                    <a:pt x="601980" y="39624"/>
                  </a:lnTo>
                  <a:lnTo>
                    <a:pt x="601980" y="50292"/>
                  </a:lnTo>
                  <a:lnTo>
                    <a:pt x="600456" y="51816"/>
                  </a:lnTo>
                  <a:lnTo>
                    <a:pt x="600456" y="53340"/>
                  </a:lnTo>
                  <a:lnTo>
                    <a:pt x="595884" y="57912"/>
                  </a:lnTo>
                  <a:lnTo>
                    <a:pt x="585216" y="57912"/>
                  </a:lnTo>
                  <a:lnTo>
                    <a:pt x="579120" y="51816"/>
                  </a:lnTo>
                  <a:lnTo>
                    <a:pt x="579120" y="47244"/>
                  </a:lnTo>
                  <a:lnTo>
                    <a:pt x="577596" y="45720"/>
                  </a:lnTo>
                  <a:lnTo>
                    <a:pt x="577596" y="41148"/>
                  </a:lnTo>
                  <a:lnTo>
                    <a:pt x="579120" y="39624"/>
                  </a:lnTo>
                  <a:lnTo>
                    <a:pt x="579120" y="36576"/>
                  </a:lnTo>
                  <a:lnTo>
                    <a:pt x="580644" y="35052"/>
                  </a:lnTo>
                  <a:lnTo>
                    <a:pt x="582168" y="35052"/>
                  </a:lnTo>
                  <a:lnTo>
                    <a:pt x="582168" y="33528"/>
                  </a:lnTo>
                  <a:lnTo>
                    <a:pt x="583692" y="32004"/>
                  </a:lnTo>
                  <a:lnTo>
                    <a:pt x="585216" y="32004"/>
                  </a:lnTo>
                  <a:lnTo>
                    <a:pt x="586740" y="30480"/>
                  </a:lnTo>
                  <a:lnTo>
                    <a:pt x="594360" y="30480"/>
                  </a:lnTo>
                  <a:lnTo>
                    <a:pt x="595884" y="32004"/>
                  </a:lnTo>
                  <a:lnTo>
                    <a:pt x="597408" y="32004"/>
                  </a:lnTo>
                  <a:lnTo>
                    <a:pt x="598932" y="33528"/>
                  </a:lnTo>
                  <a:lnTo>
                    <a:pt x="598932" y="35052"/>
                  </a:lnTo>
                  <a:lnTo>
                    <a:pt x="600456" y="36576"/>
                  </a:lnTo>
                  <a:lnTo>
                    <a:pt x="601980" y="39624"/>
                  </a:lnTo>
                  <a:lnTo>
                    <a:pt x="601980" y="27432"/>
                  </a:lnTo>
                  <a:lnTo>
                    <a:pt x="598932" y="25908"/>
                  </a:lnTo>
                  <a:lnTo>
                    <a:pt x="597408" y="25908"/>
                  </a:lnTo>
                  <a:lnTo>
                    <a:pt x="594360" y="24384"/>
                  </a:lnTo>
                  <a:lnTo>
                    <a:pt x="585216" y="24384"/>
                  </a:lnTo>
                  <a:lnTo>
                    <a:pt x="580644" y="27432"/>
                  </a:lnTo>
                  <a:lnTo>
                    <a:pt x="577596" y="32004"/>
                  </a:lnTo>
                  <a:lnTo>
                    <a:pt x="577596" y="24384"/>
                  </a:lnTo>
                  <a:lnTo>
                    <a:pt x="579120" y="21336"/>
                  </a:lnTo>
                  <a:lnTo>
                    <a:pt x="579120" y="18288"/>
                  </a:lnTo>
                  <a:lnTo>
                    <a:pt x="580644" y="16764"/>
                  </a:lnTo>
                  <a:lnTo>
                    <a:pt x="582168" y="13716"/>
                  </a:lnTo>
                  <a:lnTo>
                    <a:pt x="586740" y="9144"/>
                  </a:lnTo>
                  <a:lnTo>
                    <a:pt x="588264" y="9144"/>
                  </a:lnTo>
                  <a:lnTo>
                    <a:pt x="591312" y="7620"/>
                  </a:lnTo>
                  <a:lnTo>
                    <a:pt x="592836" y="6096"/>
                  </a:lnTo>
                  <a:lnTo>
                    <a:pt x="598932" y="6096"/>
                  </a:lnTo>
                  <a:lnTo>
                    <a:pt x="601980" y="7620"/>
                  </a:lnTo>
                  <a:lnTo>
                    <a:pt x="606552" y="9144"/>
                  </a:lnTo>
                  <a:lnTo>
                    <a:pt x="606552" y="3048"/>
                  </a:lnTo>
                  <a:lnTo>
                    <a:pt x="600456" y="0"/>
                  </a:lnTo>
                  <a:lnTo>
                    <a:pt x="591312" y="0"/>
                  </a:lnTo>
                  <a:lnTo>
                    <a:pt x="582168" y="4572"/>
                  </a:lnTo>
                  <a:lnTo>
                    <a:pt x="579120" y="7620"/>
                  </a:lnTo>
                  <a:lnTo>
                    <a:pt x="577596" y="10668"/>
                  </a:lnTo>
                  <a:lnTo>
                    <a:pt x="574548" y="13716"/>
                  </a:lnTo>
                  <a:lnTo>
                    <a:pt x="573024" y="16764"/>
                  </a:lnTo>
                  <a:lnTo>
                    <a:pt x="571500" y="21336"/>
                  </a:lnTo>
                  <a:lnTo>
                    <a:pt x="571500" y="25908"/>
                  </a:lnTo>
                  <a:lnTo>
                    <a:pt x="569976" y="30480"/>
                  </a:lnTo>
                  <a:lnTo>
                    <a:pt x="569976" y="41148"/>
                  </a:lnTo>
                  <a:lnTo>
                    <a:pt x="571500" y="44196"/>
                  </a:lnTo>
                  <a:lnTo>
                    <a:pt x="571500" y="48768"/>
                  </a:lnTo>
                  <a:lnTo>
                    <a:pt x="574548" y="54864"/>
                  </a:lnTo>
                  <a:lnTo>
                    <a:pt x="576072" y="56388"/>
                  </a:lnTo>
                  <a:lnTo>
                    <a:pt x="577596" y="59436"/>
                  </a:lnTo>
                  <a:lnTo>
                    <a:pt x="579120" y="60960"/>
                  </a:lnTo>
                  <a:lnTo>
                    <a:pt x="582168" y="62484"/>
                  </a:lnTo>
                  <a:lnTo>
                    <a:pt x="583692" y="64008"/>
                  </a:lnTo>
                  <a:lnTo>
                    <a:pt x="595884" y="64008"/>
                  </a:lnTo>
                  <a:lnTo>
                    <a:pt x="597408" y="62484"/>
                  </a:lnTo>
                  <a:lnTo>
                    <a:pt x="600456" y="62484"/>
                  </a:lnTo>
                  <a:lnTo>
                    <a:pt x="601980" y="60960"/>
                  </a:lnTo>
                  <a:lnTo>
                    <a:pt x="606552" y="56388"/>
                  </a:lnTo>
                  <a:lnTo>
                    <a:pt x="606552" y="54864"/>
                  </a:lnTo>
                  <a:lnTo>
                    <a:pt x="608076" y="51816"/>
                  </a:lnTo>
                  <a:lnTo>
                    <a:pt x="609600" y="50292"/>
                  </a:lnTo>
                  <a:lnTo>
                    <a:pt x="609600" y="381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68" name="object 1868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4119371" y="2540507"/>
              <a:ext cx="86868" cy="64008"/>
            </a:xfrm>
            <a:prstGeom prst="rect">
              <a:avLst/>
            </a:prstGeom>
          </p:spPr>
        </p:pic>
        <p:pic>
          <p:nvPicPr>
            <p:cNvPr id="1869" name="object 1869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4119371" y="2846832"/>
              <a:ext cx="76199" cy="64008"/>
            </a:xfrm>
            <a:prstGeom prst="rect">
              <a:avLst/>
            </a:prstGeom>
          </p:spPr>
        </p:pic>
        <p:sp>
          <p:nvSpPr>
            <p:cNvPr id="1870" name="object 1870"/>
            <p:cNvSpPr/>
            <p:nvPr/>
          </p:nvSpPr>
          <p:spPr>
            <a:xfrm>
              <a:off x="4119359" y="3154692"/>
              <a:ext cx="86995" cy="62865"/>
            </a:xfrm>
            <a:custGeom>
              <a:avLst/>
              <a:gdLst/>
              <a:ahLst/>
              <a:cxnLst/>
              <a:rect l="l" t="t" r="r" b="b"/>
              <a:pathLst>
                <a:path w="86995" h="62864">
                  <a:moveTo>
                    <a:pt x="38100" y="56388"/>
                  </a:moveTo>
                  <a:lnTo>
                    <a:pt x="7620" y="56388"/>
                  </a:lnTo>
                  <a:lnTo>
                    <a:pt x="7620" y="51816"/>
                  </a:lnTo>
                  <a:lnTo>
                    <a:pt x="9144" y="50292"/>
                  </a:lnTo>
                  <a:lnTo>
                    <a:pt x="9144" y="48768"/>
                  </a:lnTo>
                  <a:lnTo>
                    <a:pt x="10668" y="48768"/>
                  </a:lnTo>
                  <a:lnTo>
                    <a:pt x="10668" y="47244"/>
                  </a:lnTo>
                  <a:lnTo>
                    <a:pt x="12192" y="45720"/>
                  </a:lnTo>
                  <a:lnTo>
                    <a:pt x="15240" y="44196"/>
                  </a:lnTo>
                  <a:lnTo>
                    <a:pt x="16764" y="42672"/>
                  </a:lnTo>
                  <a:lnTo>
                    <a:pt x="19812" y="41148"/>
                  </a:lnTo>
                  <a:lnTo>
                    <a:pt x="21336" y="38100"/>
                  </a:lnTo>
                  <a:lnTo>
                    <a:pt x="24384" y="36576"/>
                  </a:lnTo>
                  <a:lnTo>
                    <a:pt x="27432" y="33528"/>
                  </a:lnTo>
                  <a:lnTo>
                    <a:pt x="28956" y="32766"/>
                  </a:lnTo>
                  <a:lnTo>
                    <a:pt x="30480" y="32004"/>
                  </a:lnTo>
                  <a:lnTo>
                    <a:pt x="30480" y="30480"/>
                  </a:lnTo>
                  <a:lnTo>
                    <a:pt x="33528" y="27432"/>
                  </a:lnTo>
                  <a:lnTo>
                    <a:pt x="35052" y="24384"/>
                  </a:lnTo>
                  <a:lnTo>
                    <a:pt x="35052" y="9144"/>
                  </a:lnTo>
                  <a:lnTo>
                    <a:pt x="27432" y="1524"/>
                  </a:lnTo>
                  <a:lnTo>
                    <a:pt x="24384" y="1524"/>
                  </a:lnTo>
                  <a:lnTo>
                    <a:pt x="22860" y="0"/>
                  </a:lnTo>
                  <a:lnTo>
                    <a:pt x="12192" y="0"/>
                  </a:lnTo>
                  <a:lnTo>
                    <a:pt x="6096" y="3048"/>
                  </a:lnTo>
                  <a:lnTo>
                    <a:pt x="3048" y="6096"/>
                  </a:lnTo>
                  <a:lnTo>
                    <a:pt x="3048" y="12192"/>
                  </a:lnTo>
                  <a:lnTo>
                    <a:pt x="4572" y="10668"/>
                  </a:lnTo>
                  <a:lnTo>
                    <a:pt x="6096" y="10668"/>
                  </a:lnTo>
                  <a:lnTo>
                    <a:pt x="6096" y="9144"/>
                  </a:lnTo>
                  <a:lnTo>
                    <a:pt x="7620" y="9144"/>
                  </a:lnTo>
                  <a:lnTo>
                    <a:pt x="9144" y="7620"/>
                  </a:lnTo>
                  <a:lnTo>
                    <a:pt x="10668" y="7620"/>
                  </a:lnTo>
                  <a:lnTo>
                    <a:pt x="12192" y="6096"/>
                  </a:lnTo>
                  <a:lnTo>
                    <a:pt x="21336" y="6096"/>
                  </a:lnTo>
                  <a:lnTo>
                    <a:pt x="22860" y="7620"/>
                  </a:lnTo>
                  <a:lnTo>
                    <a:pt x="24384" y="7620"/>
                  </a:lnTo>
                  <a:lnTo>
                    <a:pt x="27432" y="10668"/>
                  </a:lnTo>
                  <a:lnTo>
                    <a:pt x="27432" y="12192"/>
                  </a:lnTo>
                  <a:lnTo>
                    <a:pt x="28956" y="13716"/>
                  </a:lnTo>
                  <a:lnTo>
                    <a:pt x="28956" y="19812"/>
                  </a:lnTo>
                  <a:lnTo>
                    <a:pt x="27432" y="21336"/>
                  </a:lnTo>
                  <a:lnTo>
                    <a:pt x="27432" y="24384"/>
                  </a:lnTo>
                  <a:lnTo>
                    <a:pt x="24384" y="27432"/>
                  </a:lnTo>
                  <a:lnTo>
                    <a:pt x="24384" y="28956"/>
                  </a:lnTo>
                  <a:lnTo>
                    <a:pt x="21336" y="32004"/>
                  </a:lnTo>
                  <a:lnTo>
                    <a:pt x="18288" y="33528"/>
                  </a:lnTo>
                  <a:lnTo>
                    <a:pt x="13716" y="38100"/>
                  </a:lnTo>
                  <a:lnTo>
                    <a:pt x="10668" y="39624"/>
                  </a:lnTo>
                  <a:lnTo>
                    <a:pt x="9144" y="41148"/>
                  </a:lnTo>
                  <a:lnTo>
                    <a:pt x="6096" y="42672"/>
                  </a:lnTo>
                  <a:lnTo>
                    <a:pt x="4572" y="45720"/>
                  </a:lnTo>
                  <a:lnTo>
                    <a:pt x="3048" y="47244"/>
                  </a:lnTo>
                  <a:lnTo>
                    <a:pt x="3048" y="48768"/>
                  </a:lnTo>
                  <a:lnTo>
                    <a:pt x="1524" y="50292"/>
                  </a:lnTo>
                  <a:lnTo>
                    <a:pt x="1524" y="53340"/>
                  </a:lnTo>
                  <a:lnTo>
                    <a:pt x="0" y="54864"/>
                  </a:lnTo>
                  <a:lnTo>
                    <a:pt x="0" y="62484"/>
                  </a:lnTo>
                  <a:lnTo>
                    <a:pt x="7620" y="62484"/>
                  </a:lnTo>
                  <a:lnTo>
                    <a:pt x="38100" y="62484"/>
                  </a:lnTo>
                  <a:lnTo>
                    <a:pt x="38100" y="56388"/>
                  </a:lnTo>
                  <a:close/>
                </a:path>
                <a:path w="86995" h="62864">
                  <a:moveTo>
                    <a:pt x="86880" y="41135"/>
                  </a:moveTo>
                  <a:lnTo>
                    <a:pt x="79260" y="41135"/>
                  </a:lnTo>
                  <a:lnTo>
                    <a:pt x="79260" y="1511"/>
                  </a:lnTo>
                  <a:lnTo>
                    <a:pt x="73164" y="1511"/>
                  </a:lnTo>
                  <a:lnTo>
                    <a:pt x="73164" y="12179"/>
                  </a:lnTo>
                  <a:lnTo>
                    <a:pt x="73164" y="41135"/>
                  </a:lnTo>
                  <a:lnTo>
                    <a:pt x="51816" y="41135"/>
                  </a:lnTo>
                  <a:lnTo>
                    <a:pt x="56388" y="36563"/>
                  </a:lnTo>
                  <a:lnTo>
                    <a:pt x="57912" y="33515"/>
                  </a:lnTo>
                  <a:lnTo>
                    <a:pt x="59436" y="31991"/>
                  </a:lnTo>
                  <a:lnTo>
                    <a:pt x="60960" y="28943"/>
                  </a:lnTo>
                  <a:lnTo>
                    <a:pt x="62484" y="27419"/>
                  </a:lnTo>
                  <a:lnTo>
                    <a:pt x="64008" y="24371"/>
                  </a:lnTo>
                  <a:lnTo>
                    <a:pt x="67056" y="21323"/>
                  </a:lnTo>
                  <a:lnTo>
                    <a:pt x="70104" y="15227"/>
                  </a:lnTo>
                  <a:lnTo>
                    <a:pt x="73164" y="12179"/>
                  </a:lnTo>
                  <a:lnTo>
                    <a:pt x="73164" y="1511"/>
                  </a:lnTo>
                  <a:lnTo>
                    <a:pt x="71640" y="1511"/>
                  </a:lnTo>
                  <a:lnTo>
                    <a:pt x="67056" y="10655"/>
                  </a:lnTo>
                  <a:lnTo>
                    <a:pt x="64008" y="15227"/>
                  </a:lnTo>
                  <a:lnTo>
                    <a:pt x="62484" y="18275"/>
                  </a:lnTo>
                  <a:lnTo>
                    <a:pt x="59436" y="21323"/>
                  </a:lnTo>
                  <a:lnTo>
                    <a:pt x="56388" y="25895"/>
                  </a:lnTo>
                  <a:lnTo>
                    <a:pt x="54864" y="28943"/>
                  </a:lnTo>
                  <a:lnTo>
                    <a:pt x="48768" y="35039"/>
                  </a:lnTo>
                  <a:lnTo>
                    <a:pt x="45720" y="39611"/>
                  </a:lnTo>
                  <a:lnTo>
                    <a:pt x="44196" y="42659"/>
                  </a:lnTo>
                  <a:lnTo>
                    <a:pt x="44196" y="48755"/>
                  </a:lnTo>
                  <a:lnTo>
                    <a:pt x="51816" y="48755"/>
                  </a:lnTo>
                  <a:lnTo>
                    <a:pt x="73164" y="48755"/>
                  </a:lnTo>
                  <a:lnTo>
                    <a:pt x="73164" y="62471"/>
                  </a:lnTo>
                  <a:lnTo>
                    <a:pt x="79260" y="62471"/>
                  </a:lnTo>
                  <a:lnTo>
                    <a:pt x="79260" y="48755"/>
                  </a:lnTo>
                  <a:lnTo>
                    <a:pt x="86880" y="48755"/>
                  </a:lnTo>
                  <a:lnTo>
                    <a:pt x="86880" y="411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71" name="object 1871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4648199" y="1924811"/>
              <a:ext cx="86868" cy="64008"/>
            </a:xfrm>
            <a:prstGeom prst="rect">
              <a:avLst/>
            </a:prstGeom>
          </p:spPr>
        </p:pic>
        <p:pic>
          <p:nvPicPr>
            <p:cNvPr id="1872" name="object 1872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4649723" y="2232659"/>
              <a:ext cx="85344" cy="64008"/>
            </a:xfrm>
            <a:prstGeom prst="rect">
              <a:avLst/>
            </a:prstGeom>
          </p:spPr>
        </p:pic>
        <p:pic>
          <p:nvPicPr>
            <p:cNvPr id="1873" name="object 1873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4649723" y="2540508"/>
              <a:ext cx="82295" cy="64008"/>
            </a:xfrm>
            <a:prstGeom prst="rect">
              <a:avLst/>
            </a:prstGeom>
          </p:spPr>
        </p:pic>
        <p:pic>
          <p:nvPicPr>
            <p:cNvPr id="1874" name="object 1874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4649723" y="2846832"/>
              <a:ext cx="83819" cy="64008"/>
            </a:xfrm>
            <a:prstGeom prst="rect">
              <a:avLst/>
            </a:prstGeom>
          </p:spPr>
        </p:pic>
        <p:pic>
          <p:nvPicPr>
            <p:cNvPr id="1875" name="object 1875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4649723" y="3154679"/>
              <a:ext cx="85344" cy="64008"/>
            </a:xfrm>
            <a:prstGeom prst="rect">
              <a:avLst/>
            </a:prstGeom>
          </p:spPr>
        </p:pic>
        <p:pic>
          <p:nvPicPr>
            <p:cNvPr id="1876" name="object 1876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5173979" y="1802891"/>
              <a:ext cx="91440" cy="64008"/>
            </a:xfrm>
            <a:prstGeom prst="rect">
              <a:avLst/>
            </a:prstGeom>
          </p:spPr>
        </p:pic>
        <p:sp>
          <p:nvSpPr>
            <p:cNvPr id="1877" name="object 1877"/>
            <p:cNvSpPr/>
            <p:nvPr/>
          </p:nvSpPr>
          <p:spPr>
            <a:xfrm>
              <a:off x="5504675" y="1802904"/>
              <a:ext cx="749935" cy="64135"/>
            </a:xfrm>
            <a:custGeom>
              <a:avLst/>
              <a:gdLst/>
              <a:ahLst/>
              <a:cxnLst/>
              <a:rect l="l" t="t" r="r" b="b"/>
              <a:pathLst>
                <a:path w="749935" h="64135">
                  <a:moveTo>
                    <a:pt x="44196" y="41148"/>
                  </a:moveTo>
                  <a:lnTo>
                    <a:pt x="36576" y="41148"/>
                  </a:lnTo>
                  <a:lnTo>
                    <a:pt x="36576" y="1524"/>
                  </a:lnTo>
                  <a:lnTo>
                    <a:pt x="28956" y="1524"/>
                  </a:lnTo>
                  <a:lnTo>
                    <a:pt x="28956" y="10668"/>
                  </a:lnTo>
                  <a:lnTo>
                    <a:pt x="28956" y="41148"/>
                  </a:lnTo>
                  <a:lnTo>
                    <a:pt x="7620" y="41148"/>
                  </a:lnTo>
                  <a:lnTo>
                    <a:pt x="12192" y="36576"/>
                  </a:lnTo>
                  <a:lnTo>
                    <a:pt x="13716" y="33528"/>
                  </a:lnTo>
                  <a:lnTo>
                    <a:pt x="15240" y="32004"/>
                  </a:lnTo>
                  <a:lnTo>
                    <a:pt x="16764" y="28956"/>
                  </a:lnTo>
                  <a:lnTo>
                    <a:pt x="19812" y="27432"/>
                  </a:lnTo>
                  <a:lnTo>
                    <a:pt x="24384" y="18288"/>
                  </a:lnTo>
                  <a:lnTo>
                    <a:pt x="27432" y="15240"/>
                  </a:lnTo>
                  <a:lnTo>
                    <a:pt x="28956" y="10668"/>
                  </a:lnTo>
                  <a:lnTo>
                    <a:pt x="28956" y="1524"/>
                  </a:lnTo>
                  <a:lnTo>
                    <a:pt x="27432" y="4572"/>
                  </a:lnTo>
                  <a:lnTo>
                    <a:pt x="24384" y="7620"/>
                  </a:lnTo>
                  <a:lnTo>
                    <a:pt x="22860" y="10668"/>
                  </a:lnTo>
                  <a:lnTo>
                    <a:pt x="21336" y="15240"/>
                  </a:lnTo>
                  <a:lnTo>
                    <a:pt x="15240" y="21336"/>
                  </a:lnTo>
                  <a:lnTo>
                    <a:pt x="13716" y="25908"/>
                  </a:lnTo>
                  <a:lnTo>
                    <a:pt x="4572" y="35052"/>
                  </a:lnTo>
                  <a:lnTo>
                    <a:pt x="3048" y="39624"/>
                  </a:lnTo>
                  <a:lnTo>
                    <a:pt x="0" y="42672"/>
                  </a:lnTo>
                  <a:lnTo>
                    <a:pt x="0" y="48768"/>
                  </a:lnTo>
                  <a:lnTo>
                    <a:pt x="7620" y="48768"/>
                  </a:lnTo>
                  <a:lnTo>
                    <a:pt x="28956" y="48768"/>
                  </a:lnTo>
                  <a:lnTo>
                    <a:pt x="28956" y="62484"/>
                  </a:lnTo>
                  <a:lnTo>
                    <a:pt x="36576" y="62484"/>
                  </a:lnTo>
                  <a:lnTo>
                    <a:pt x="36576" y="48768"/>
                  </a:lnTo>
                  <a:lnTo>
                    <a:pt x="44196" y="48768"/>
                  </a:lnTo>
                  <a:lnTo>
                    <a:pt x="44196" y="41148"/>
                  </a:lnTo>
                  <a:close/>
                </a:path>
                <a:path w="749935" h="64135">
                  <a:moveTo>
                    <a:pt x="89916" y="56388"/>
                  </a:moveTo>
                  <a:lnTo>
                    <a:pt x="59436" y="56388"/>
                  </a:lnTo>
                  <a:lnTo>
                    <a:pt x="59436" y="50292"/>
                  </a:lnTo>
                  <a:lnTo>
                    <a:pt x="60960" y="48768"/>
                  </a:lnTo>
                  <a:lnTo>
                    <a:pt x="62484" y="48768"/>
                  </a:lnTo>
                  <a:lnTo>
                    <a:pt x="62484" y="47244"/>
                  </a:lnTo>
                  <a:lnTo>
                    <a:pt x="64008" y="45720"/>
                  </a:lnTo>
                  <a:lnTo>
                    <a:pt x="67056" y="44196"/>
                  </a:lnTo>
                  <a:lnTo>
                    <a:pt x="73152" y="38100"/>
                  </a:lnTo>
                  <a:lnTo>
                    <a:pt x="76200" y="36576"/>
                  </a:lnTo>
                  <a:lnTo>
                    <a:pt x="85344" y="27432"/>
                  </a:lnTo>
                  <a:lnTo>
                    <a:pt x="85344" y="24384"/>
                  </a:lnTo>
                  <a:lnTo>
                    <a:pt x="86868" y="22860"/>
                  </a:lnTo>
                  <a:lnTo>
                    <a:pt x="86868" y="10668"/>
                  </a:lnTo>
                  <a:lnTo>
                    <a:pt x="85344" y="9144"/>
                  </a:lnTo>
                  <a:lnTo>
                    <a:pt x="85344" y="7620"/>
                  </a:lnTo>
                  <a:lnTo>
                    <a:pt x="79248" y="1524"/>
                  </a:lnTo>
                  <a:lnTo>
                    <a:pt x="76200" y="1524"/>
                  </a:lnTo>
                  <a:lnTo>
                    <a:pt x="74676" y="0"/>
                  </a:lnTo>
                  <a:lnTo>
                    <a:pt x="62484" y="0"/>
                  </a:lnTo>
                  <a:lnTo>
                    <a:pt x="60960" y="1524"/>
                  </a:lnTo>
                  <a:lnTo>
                    <a:pt x="57912" y="3048"/>
                  </a:lnTo>
                  <a:lnTo>
                    <a:pt x="56388" y="3048"/>
                  </a:lnTo>
                  <a:lnTo>
                    <a:pt x="53340" y="6096"/>
                  </a:lnTo>
                  <a:lnTo>
                    <a:pt x="53340" y="13716"/>
                  </a:lnTo>
                  <a:lnTo>
                    <a:pt x="56388" y="10668"/>
                  </a:lnTo>
                  <a:lnTo>
                    <a:pt x="57912" y="10668"/>
                  </a:lnTo>
                  <a:lnTo>
                    <a:pt x="57912" y="9144"/>
                  </a:lnTo>
                  <a:lnTo>
                    <a:pt x="59436" y="9144"/>
                  </a:lnTo>
                  <a:lnTo>
                    <a:pt x="60960" y="7620"/>
                  </a:lnTo>
                  <a:lnTo>
                    <a:pt x="62484" y="7620"/>
                  </a:lnTo>
                  <a:lnTo>
                    <a:pt x="64008" y="6096"/>
                  </a:lnTo>
                  <a:lnTo>
                    <a:pt x="73152" y="6096"/>
                  </a:lnTo>
                  <a:lnTo>
                    <a:pt x="74676" y="7620"/>
                  </a:lnTo>
                  <a:lnTo>
                    <a:pt x="76200" y="7620"/>
                  </a:lnTo>
                  <a:lnTo>
                    <a:pt x="76200" y="9144"/>
                  </a:lnTo>
                  <a:lnTo>
                    <a:pt x="77724" y="9144"/>
                  </a:lnTo>
                  <a:lnTo>
                    <a:pt x="79248" y="10668"/>
                  </a:lnTo>
                  <a:lnTo>
                    <a:pt x="79248" y="13716"/>
                  </a:lnTo>
                  <a:lnTo>
                    <a:pt x="80772" y="15240"/>
                  </a:lnTo>
                  <a:lnTo>
                    <a:pt x="80772" y="19812"/>
                  </a:lnTo>
                  <a:lnTo>
                    <a:pt x="79248" y="21336"/>
                  </a:lnTo>
                  <a:lnTo>
                    <a:pt x="79248" y="24384"/>
                  </a:lnTo>
                  <a:lnTo>
                    <a:pt x="76200" y="27432"/>
                  </a:lnTo>
                  <a:lnTo>
                    <a:pt x="76200" y="28956"/>
                  </a:lnTo>
                  <a:lnTo>
                    <a:pt x="73152" y="32004"/>
                  </a:lnTo>
                  <a:lnTo>
                    <a:pt x="70104" y="33528"/>
                  </a:lnTo>
                  <a:lnTo>
                    <a:pt x="65532" y="38100"/>
                  </a:lnTo>
                  <a:lnTo>
                    <a:pt x="62484" y="39624"/>
                  </a:lnTo>
                  <a:lnTo>
                    <a:pt x="60960" y="41148"/>
                  </a:lnTo>
                  <a:lnTo>
                    <a:pt x="57912" y="42672"/>
                  </a:lnTo>
                  <a:lnTo>
                    <a:pt x="56388" y="45720"/>
                  </a:lnTo>
                  <a:lnTo>
                    <a:pt x="53340" y="48768"/>
                  </a:lnTo>
                  <a:lnTo>
                    <a:pt x="53340" y="50292"/>
                  </a:lnTo>
                  <a:lnTo>
                    <a:pt x="51816" y="53340"/>
                  </a:lnTo>
                  <a:lnTo>
                    <a:pt x="51816" y="62484"/>
                  </a:lnTo>
                  <a:lnTo>
                    <a:pt x="89916" y="62484"/>
                  </a:lnTo>
                  <a:lnTo>
                    <a:pt x="89916" y="56388"/>
                  </a:lnTo>
                  <a:close/>
                </a:path>
                <a:path w="749935" h="64135">
                  <a:moveTo>
                    <a:pt x="374904" y="41148"/>
                  </a:moveTo>
                  <a:lnTo>
                    <a:pt x="367284" y="41148"/>
                  </a:lnTo>
                  <a:lnTo>
                    <a:pt x="367284" y="1524"/>
                  </a:lnTo>
                  <a:lnTo>
                    <a:pt x="359664" y="1524"/>
                  </a:lnTo>
                  <a:lnTo>
                    <a:pt x="359664" y="10668"/>
                  </a:lnTo>
                  <a:lnTo>
                    <a:pt x="359664" y="41148"/>
                  </a:lnTo>
                  <a:lnTo>
                    <a:pt x="338328" y="41148"/>
                  </a:lnTo>
                  <a:lnTo>
                    <a:pt x="342900" y="36576"/>
                  </a:lnTo>
                  <a:lnTo>
                    <a:pt x="344424" y="33528"/>
                  </a:lnTo>
                  <a:lnTo>
                    <a:pt x="345948" y="32004"/>
                  </a:lnTo>
                  <a:lnTo>
                    <a:pt x="347472" y="28956"/>
                  </a:lnTo>
                  <a:lnTo>
                    <a:pt x="350520" y="27432"/>
                  </a:lnTo>
                  <a:lnTo>
                    <a:pt x="355092" y="18288"/>
                  </a:lnTo>
                  <a:lnTo>
                    <a:pt x="358140" y="15240"/>
                  </a:lnTo>
                  <a:lnTo>
                    <a:pt x="359664" y="10668"/>
                  </a:lnTo>
                  <a:lnTo>
                    <a:pt x="359664" y="1524"/>
                  </a:lnTo>
                  <a:lnTo>
                    <a:pt x="356616" y="7620"/>
                  </a:lnTo>
                  <a:lnTo>
                    <a:pt x="353568" y="10668"/>
                  </a:lnTo>
                  <a:lnTo>
                    <a:pt x="352044" y="15240"/>
                  </a:lnTo>
                  <a:lnTo>
                    <a:pt x="348996" y="18288"/>
                  </a:lnTo>
                  <a:lnTo>
                    <a:pt x="347472" y="21336"/>
                  </a:lnTo>
                  <a:lnTo>
                    <a:pt x="344424" y="25908"/>
                  </a:lnTo>
                  <a:lnTo>
                    <a:pt x="338328" y="32004"/>
                  </a:lnTo>
                  <a:lnTo>
                    <a:pt x="336804" y="35052"/>
                  </a:lnTo>
                  <a:lnTo>
                    <a:pt x="333756" y="39624"/>
                  </a:lnTo>
                  <a:lnTo>
                    <a:pt x="330708" y="42672"/>
                  </a:lnTo>
                  <a:lnTo>
                    <a:pt x="330708" y="48768"/>
                  </a:lnTo>
                  <a:lnTo>
                    <a:pt x="338328" y="48768"/>
                  </a:lnTo>
                  <a:lnTo>
                    <a:pt x="359664" y="48768"/>
                  </a:lnTo>
                  <a:lnTo>
                    <a:pt x="359664" y="62484"/>
                  </a:lnTo>
                  <a:lnTo>
                    <a:pt x="367284" y="62484"/>
                  </a:lnTo>
                  <a:lnTo>
                    <a:pt x="367284" y="48768"/>
                  </a:lnTo>
                  <a:lnTo>
                    <a:pt x="374904" y="48768"/>
                  </a:lnTo>
                  <a:lnTo>
                    <a:pt x="374904" y="41148"/>
                  </a:lnTo>
                  <a:close/>
                </a:path>
                <a:path w="749935" h="64135">
                  <a:moveTo>
                    <a:pt x="422160" y="41148"/>
                  </a:moveTo>
                  <a:lnTo>
                    <a:pt x="414540" y="41148"/>
                  </a:lnTo>
                  <a:lnTo>
                    <a:pt x="414540" y="1524"/>
                  </a:lnTo>
                  <a:lnTo>
                    <a:pt x="406920" y="1524"/>
                  </a:lnTo>
                  <a:lnTo>
                    <a:pt x="406920" y="10668"/>
                  </a:lnTo>
                  <a:lnTo>
                    <a:pt x="406920" y="41148"/>
                  </a:lnTo>
                  <a:lnTo>
                    <a:pt x="387108" y="41148"/>
                  </a:lnTo>
                  <a:lnTo>
                    <a:pt x="387108" y="39624"/>
                  </a:lnTo>
                  <a:lnTo>
                    <a:pt x="394728" y="32004"/>
                  </a:lnTo>
                  <a:lnTo>
                    <a:pt x="396252" y="28956"/>
                  </a:lnTo>
                  <a:lnTo>
                    <a:pt x="397776" y="27432"/>
                  </a:lnTo>
                  <a:lnTo>
                    <a:pt x="400824" y="21336"/>
                  </a:lnTo>
                  <a:lnTo>
                    <a:pt x="403872" y="18288"/>
                  </a:lnTo>
                  <a:lnTo>
                    <a:pt x="405396" y="15240"/>
                  </a:lnTo>
                  <a:lnTo>
                    <a:pt x="406920" y="10668"/>
                  </a:lnTo>
                  <a:lnTo>
                    <a:pt x="406920" y="1524"/>
                  </a:lnTo>
                  <a:lnTo>
                    <a:pt x="403872" y="7620"/>
                  </a:lnTo>
                  <a:lnTo>
                    <a:pt x="400824" y="10668"/>
                  </a:lnTo>
                  <a:lnTo>
                    <a:pt x="399300" y="15240"/>
                  </a:lnTo>
                  <a:lnTo>
                    <a:pt x="397776" y="18288"/>
                  </a:lnTo>
                  <a:lnTo>
                    <a:pt x="394728" y="21336"/>
                  </a:lnTo>
                  <a:lnTo>
                    <a:pt x="391680" y="25908"/>
                  </a:lnTo>
                  <a:lnTo>
                    <a:pt x="390156" y="28956"/>
                  </a:lnTo>
                  <a:lnTo>
                    <a:pt x="384060" y="35052"/>
                  </a:lnTo>
                  <a:lnTo>
                    <a:pt x="381012" y="39624"/>
                  </a:lnTo>
                  <a:lnTo>
                    <a:pt x="377964" y="42672"/>
                  </a:lnTo>
                  <a:lnTo>
                    <a:pt x="377964" y="48768"/>
                  </a:lnTo>
                  <a:lnTo>
                    <a:pt x="387108" y="48768"/>
                  </a:lnTo>
                  <a:lnTo>
                    <a:pt x="406920" y="48768"/>
                  </a:lnTo>
                  <a:lnTo>
                    <a:pt x="406920" y="62484"/>
                  </a:lnTo>
                  <a:lnTo>
                    <a:pt x="414540" y="62484"/>
                  </a:lnTo>
                  <a:lnTo>
                    <a:pt x="414540" y="48768"/>
                  </a:lnTo>
                  <a:lnTo>
                    <a:pt x="422160" y="48768"/>
                  </a:lnTo>
                  <a:lnTo>
                    <a:pt x="422160" y="41148"/>
                  </a:lnTo>
                  <a:close/>
                </a:path>
                <a:path w="749935" h="64135">
                  <a:moveTo>
                    <a:pt x="705612" y="41148"/>
                  </a:moveTo>
                  <a:lnTo>
                    <a:pt x="697992" y="41148"/>
                  </a:lnTo>
                  <a:lnTo>
                    <a:pt x="697992" y="1524"/>
                  </a:lnTo>
                  <a:lnTo>
                    <a:pt x="690372" y="1524"/>
                  </a:lnTo>
                  <a:lnTo>
                    <a:pt x="690372" y="10668"/>
                  </a:lnTo>
                  <a:lnTo>
                    <a:pt x="690372" y="41148"/>
                  </a:lnTo>
                  <a:lnTo>
                    <a:pt x="669036" y="41148"/>
                  </a:lnTo>
                  <a:lnTo>
                    <a:pt x="673608" y="36576"/>
                  </a:lnTo>
                  <a:lnTo>
                    <a:pt x="675132" y="33528"/>
                  </a:lnTo>
                  <a:lnTo>
                    <a:pt x="681228" y="27432"/>
                  </a:lnTo>
                  <a:lnTo>
                    <a:pt x="685800" y="18288"/>
                  </a:lnTo>
                  <a:lnTo>
                    <a:pt x="688848" y="15240"/>
                  </a:lnTo>
                  <a:lnTo>
                    <a:pt x="690372" y="10668"/>
                  </a:lnTo>
                  <a:lnTo>
                    <a:pt x="690372" y="1524"/>
                  </a:lnTo>
                  <a:lnTo>
                    <a:pt x="687324" y="7620"/>
                  </a:lnTo>
                  <a:lnTo>
                    <a:pt x="684276" y="10668"/>
                  </a:lnTo>
                  <a:lnTo>
                    <a:pt x="682752" y="15240"/>
                  </a:lnTo>
                  <a:lnTo>
                    <a:pt x="679704" y="18288"/>
                  </a:lnTo>
                  <a:lnTo>
                    <a:pt x="678180" y="21336"/>
                  </a:lnTo>
                  <a:lnTo>
                    <a:pt x="675132" y="25908"/>
                  </a:lnTo>
                  <a:lnTo>
                    <a:pt x="669036" y="32004"/>
                  </a:lnTo>
                  <a:lnTo>
                    <a:pt x="667512" y="35052"/>
                  </a:lnTo>
                  <a:lnTo>
                    <a:pt x="664464" y="39624"/>
                  </a:lnTo>
                  <a:lnTo>
                    <a:pt x="661416" y="42672"/>
                  </a:lnTo>
                  <a:lnTo>
                    <a:pt x="661416" y="48768"/>
                  </a:lnTo>
                  <a:lnTo>
                    <a:pt x="669036" y="48768"/>
                  </a:lnTo>
                  <a:lnTo>
                    <a:pt x="690372" y="48768"/>
                  </a:lnTo>
                  <a:lnTo>
                    <a:pt x="690372" y="62484"/>
                  </a:lnTo>
                  <a:lnTo>
                    <a:pt x="697992" y="62484"/>
                  </a:lnTo>
                  <a:lnTo>
                    <a:pt x="697992" y="48768"/>
                  </a:lnTo>
                  <a:lnTo>
                    <a:pt x="705612" y="48768"/>
                  </a:lnTo>
                  <a:lnTo>
                    <a:pt x="705612" y="41148"/>
                  </a:lnTo>
                  <a:close/>
                </a:path>
                <a:path w="749935" h="64135">
                  <a:moveTo>
                    <a:pt x="749820" y="38087"/>
                  </a:moveTo>
                  <a:lnTo>
                    <a:pt x="748296" y="36563"/>
                  </a:lnTo>
                  <a:lnTo>
                    <a:pt x="748296" y="33515"/>
                  </a:lnTo>
                  <a:lnTo>
                    <a:pt x="743724" y="28943"/>
                  </a:lnTo>
                  <a:lnTo>
                    <a:pt x="737628" y="25895"/>
                  </a:lnTo>
                  <a:lnTo>
                    <a:pt x="736104" y="25895"/>
                  </a:lnTo>
                  <a:lnTo>
                    <a:pt x="733056" y="24371"/>
                  </a:lnTo>
                  <a:lnTo>
                    <a:pt x="728484" y="24371"/>
                  </a:lnTo>
                  <a:lnTo>
                    <a:pt x="728484" y="25895"/>
                  </a:lnTo>
                  <a:lnTo>
                    <a:pt x="723912" y="25895"/>
                  </a:lnTo>
                  <a:lnTo>
                    <a:pt x="725436" y="7607"/>
                  </a:lnTo>
                  <a:lnTo>
                    <a:pt x="748296" y="7607"/>
                  </a:lnTo>
                  <a:lnTo>
                    <a:pt x="748296" y="1511"/>
                  </a:lnTo>
                  <a:lnTo>
                    <a:pt x="719340" y="1511"/>
                  </a:lnTo>
                  <a:lnTo>
                    <a:pt x="716292" y="31991"/>
                  </a:lnTo>
                  <a:lnTo>
                    <a:pt x="736104" y="31991"/>
                  </a:lnTo>
                  <a:lnTo>
                    <a:pt x="739152" y="35039"/>
                  </a:lnTo>
                  <a:lnTo>
                    <a:pt x="742200" y="36563"/>
                  </a:lnTo>
                  <a:lnTo>
                    <a:pt x="743724" y="39611"/>
                  </a:lnTo>
                  <a:lnTo>
                    <a:pt x="743724" y="45707"/>
                  </a:lnTo>
                  <a:lnTo>
                    <a:pt x="742200" y="48755"/>
                  </a:lnTo>
                  <a:lnTo>
                    <a:pt x="742200" y="51803"/>
                  </a:lnTo>
                  <a:lnTo>
                    <a:pt x="740676" y="53327"/>
                  </a:lnTo>
                  <a:lnTo>
                    <a:pt x="739152" y="53327"/>
                  </a:lnTo>
                  <a:lnTo>
                    <a:pt x="736104" y="56375"/>
                  </a:lnTo>
                  <a:lnTo>
                    <a:pt x="734580" y="56375"/>
                  </a:lnTo>
                  <a:lnTo>
                    <a:pt x="733056" y="57899"/>
                  </a:lnTo>
                  <a:lnTo>
                    <a:pt x="723912" y="57899"/>
                  </a:lnTo>
                  <a:lnTo>
                    <a:pt x="719340" y="56375"/>
                  </a:lnTo>
                  <a:lnTo>
                    <a:pt x="716292" y="53327"/>
                  </a:lnTo>
                  <a:lnTo>
                    <a:pt x="716292" y="60947"/>
                  </a:lnTo>
                  <a:lnTo>
                    <a:pt x="717816" y="62471"/>
                  </a:lnTo>
                  <a:lnTo>
                    <a:pt x="722388" y="63995"/>
                  </a:lnTo>
                  <a:lnTo>
                    <a:pt x="734580" y="63995"/>
                  </a:lnTo>
                  <a:lnTo>
                    <a:pt x="740676" y="60947"/>
                  </a:lnTo>
                  <a:lnTo>
                    <a:pt x="743724" y="57899"/>
                  </a:lnTo>
                  <a:lnTo>
                    <a:pt x="746772" y="56375"/>
                  </a:lnTo>
                  <a:lnTo>
                    <a:pt x="748296" y="54851"/>
                  </a:lnTo>
                  <a:lnTo>
                    <a:pt x="748296" y="51803"/>
                  </a:lnTo>
                  <a:lnTo>
                    <a:pt x="749820" y="50279"/>
                  </a:lnTo>
                  <a:lnTo>
                    <a:pt x="749820" y="380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78" name="object 1878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5173979" y="2293619"/>
              <a:ext cx="89916" cy="64008"/>
            </a:xfrm>
            <a:prstGeom prst="rect">
              <a:avLst/>
            </a:prstGeom>
          </p:spPr>
        </p:pic>
        <p:pic>
          <p:nvPicPr>
            <p:cNvPr id="1879" name="object 1879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5510783" y="2293620"/>
              <a:ext cx="85344" cy="64008"/>
            </a:xfrm>
            <a:prstGeom prst="rect">
              <a:avLst/>
            </a:prstGeom>
          </p:spPr>
        </p:pic>
        <p:sp>
          <p:nvSpPr>
            <p:cNvPr id="1880" name="object 1880"/>
            <p:cNvSpPr/>
            <p:nvPr/>
          </p:nvSpPr>
          <p:spPr>
            <a:xfrm>
              <a:off x="5841479" y="2295143"/>
              <a:ext cx="85725" cy="62865"/>
            </a:xfrm>
            <a:custGeom>
              <a:avLst/>
              <a:gdLst/>
              <a:ahLst/>
              <a:cxnLst/>
              <a:rect l="l" t="t" r="r" b="b"/>
              <a:pathLst>
                <a:path w="85725" h="62864">
                  <a:moveTo>
                    <a:pt x="35052" y="38100"/>
                  </a:moveTo>
                  <a:lnTo>
                    <a:pt x="33528" y="35052"/>
                  </a:lnTo>
                  <a:lnTo>
                    <a:pt x="33528" y="33528"/>
                  </a:lnTo>
                  <a:lnTo>
                    <a:pt x="32004" y="30480"/>
                  </a:lnTo>
                  <a:lnTo>
                    <a:pt x="28956" y="28956"/>
                  </a:lnTo>
                  <a:lnTo>
                    <a:pt x="25908" y="25908"/>
                  </a:lnTo>
                  <a:lnTo>
                    <a:pt x="22860" y="25908"/>
                  </a:lnTo>
                  <a:lnTo>
                    <a:pt x="19812" y="24384"/>
                  </a:lnTo>
                  <a:lnTo>
                    <a:pt x="9144" y="24384"/>
                  </a:lnTo>
                  <a:lnTo>
                    <a:pt x="9144" y="6096"/>
                  </a:lnTo>
                  <a:lnTo>
                    <a:pt x="32004" y="6096"/>
                  </a:lnTo>
                  <a:lnTo>
                    <a:pt x="32004" y="0"/>
                  </a:lnTo>
                  <a:lnTo>
                    <a:pt x="3048" y="0"/>
                  </a:lnTo>
                  <a:lnTo>
                    <a:pt x="1524" y="30480"/>
                  </a:lnTo>
                  <a:lnTo>
                    <a:pt x="9144" y="30480"/>
                  </a:lnTo>
                  <a:lnTo>
                    <a:pt x="16764" y="30480"/>
                  </a:lnTo>
                  <a:lnTo>
                    <a:pt x="21336" y="32004"/>
                  </a:lnTo>
                  <a:lnTo>
                    <a:pt x="24384" y="33528"/>
                  </a:lnTo>
                  <a:lnTo>
                    <a:pt x="27432" y="39624"/>
                  </a:lnTo>
                  <a:lnTo>
                    <a:pt x="27432" y="48768"/>
                  </a:lnTo>
                  <a:lnTo>
                    <a:pt x="25908" y="50292"/>
                  </a:lnTo>
                  <a:lnTo>
                    <a:pt x="25908" y="51816"/>
                  </a:lnTo>
                  <a:lnTo>
                    <a:pt x="22860" y="54864"/>
                  </a:lnTo>
                  <a:lnTo>
                    <a:pt x="21336" y="54864"/>
                  </a:lnTo>
                  <a:lnTo>
                    <a:pt x="19812" y="56388"/>
                  </a:lnTo>
                  <a:lnTo>
                    <a:pt x="4572" y="56388"/>
                  </a:lnTo>
                  <a:lnTo>
                    <a:pt x="0" y="53340"/>
                  </a:lnTo>
                  <a:lnTo>
                    <a:pt x="0" y="60960"/>
                  </a:lnTo>
                  <a:lnTo>
                    <a:pt x="3048" y="62484"/>
                  </a:lnTo>
                  <a:lnTo>
                    <a:pt x="19812" y="62484"/>
                  </a:lnTo>
                  <a:lnTo>
                    <a:pt x="22860" y="60960"/>
                  </a:lnTo>
                  <a:lnTo>
                    <a:pt x="24384" y="60960"/>
                  </a:lnTo>
                  <a:lnTo>
                    <a:pt x="27432" y="59436"/>
                  </a:lnTo>
                  <a:lnTo>
                    <a:pt x="30480" y="56388"/>
                  </a:lnTo>
                  <a:lnTo>
                    <a:pt x="32004" y="53340"/>
                  </a:lnTo>
                  <a:lnTo>
                    <a:pt x="33528" y="51816"/>
                  </a:lnTo>
                  <a:lnTo>
                    <a:pt x="35052" y="48768"/>
                  </a:lnTo>
                  <a:lnTo>
                    <a:pt x="35052" y="38100"/>
                  </a:lnTo>
                  <a:close/>
                </a:path>
                <a:path w="85725" h="62864">
                  <a:moveTo>
                    <a:pt x="85356" y="41160"/>
                  </a:moveTo>
                  <a:lnTo>
                    <a:pt x="77736" y="41160"/>
                  </a:lnTo>
                  <a:lnTo>
                    <a:pt x="77736" y="12"/>
                  </a:lnTo>
                  <a:lnTo>
                    <a:pt x="70116" y="12"/>
                  </a:lnTo>
                  <a:lnTo>
                    <a:pt x="70116" y="10680"/>
                  </a:lnTo>
                  <a:lnTo>
                    <a:pt x="70116" y="41160"/>
                  </a:lnTo>
                  <a:lnTo>
                    <a:pt x="50304" y="41160"/>
                  </a:lnTo>
                  <a:lnTo>
                    <a:pt x="50304" y="39636"/>
                  </a:lnTo>
                  <a:lnTo>
                    <a:pt x="51828" y="38112"/>
                  </a:lnTo>
                  <a:lnTo>
                    <a:pt x="53352" y="35064"/>
                  </a:lnTo>
                  <a:lnTo>
                    <a:pt x="56400" y="33540"/>
                  </a:lnTo>
                  <a:lnTo>
                    <a:pt x="57924" y="32016"/>
                  </a:lnTo>
                  <a:lnTo>
                    <a:pt x="60972" y="25920"/>
                  </a:lnTo>
                  <a:lnTo>
                    <a:pt x="62496" y="24396"/>
                  </a:lnTo>
                  <a:lnTo>
                    <a:pt x="64020" y="21348"/>
                  </a:lnTo>
                  <a:lnTo>
                    <a:pt x="67068" y="18300"/>
                  </a:lnTo>
                  <a:lnTo>
                    <a:pt x="68592" y="15252"/>
                  </a:lnTo>
                  <a:lnTo>
                    <a:pt x="70116" y="10680"/>
                  </a:lnTo>
                  <a:lnTo>
                    <a:pt x="70116" y="12"/>
                  </a:lnTo>
                  <a:lnTo>
                    <a:pt x="67068" y="6108"/>
                  </a:lnTo>
                  <a:lnTo>
                    <a:pt x="64020" y="10680"/>
                  </a:lnTo>
                  <a:lnTo>
                    <a:pt x="60972" y="16776"/>
                  </a:lnTo>
                  <a:lnTo>
                    <a:pt x="57924" y="21348"/>
                  </a:lnTo>
                  <a:lnTo>
                    <a:pt x="54876" y="24396"/>
                  </a:lnTo>
                  <a:lnTo>
                    <a:pt x="53352" y="27444"/>
                  </a:lnTo>
                  <a:lnTo>
                    <a:pt x="50304" y="32016"/>
                  </a:lnTo>
                  <a:lnTo>
                    <a:pt x="41160" y="41160"/>
                  </a:lnTo>
                  <a:lnTo>
                    <a:pt x="41160" y="47256"/>
                  </a:lnTo>
                  <a:lnTo>
                    <a:pt x="50304" y="47256"/>
                  </a:lnTo>
                  <a:lnTo>
                    <a:pt x="70116" y="47256"/>
                  </a:lnTo>
                  <a:lnTo>
                    <a:pt x="70116" y="62496"/>
                  </a:lnTo>
                  <a:lnTo>
                    <a:pt x="77736" y="62496"/>
                  </a:lnTo>
                  <a:lnTo>
                    <a:pt x="77736" y="47256"/>
                  </a:lnTo>
                  <a:lnTo>
                    <a:pt x="85356" y="47256"/>
                  </a:lnTo>
                  <a:lnTo>
                    <a:pt x="85356" y="411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81" name="object 1881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6170676" y="2293619"/>
              <a:ext cx="86868" cy="64008"/>
            </a:xfrm>
            <a:prstGeom prst="rect">
              <a:avLst/>
            </a:prstGeom>
          </p:spPr>
        </p:pic>
        <p:pic>
          <p:nvPicPr>
            <p:cNvPr id="1882" name="object 1882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5177027" y="2581656"/>
              <a:ext cx="88392" cy="64008"/>
            </a:xfrm>
            <a:prstGeom prst="rect">
              <a:avLst/>
            </a:prstGeom>
          </p:spPr>
        </p:pic>
        <p:pic>
          <p:nvPicPr>
            <p:cNvPr id="1883" name="object 1883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5177027" y="2868167"/>
              <a:ext cx="88392" cy="64008"/>
            </a:xfrm>
            <a:prstGeom prst="rect">
              <a:avLst/>
            </a:prstGeom>
          </p:spPr>
        </p:pic>
        <p:pic>
          <p:nvPicPr>
            <p:cNvPr id="1884" name="object 1884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5177027" y="3154680"/>
              <a:ext cx="88392" cy="64008"/>
            </a:xfrm>
            <a:prstGeom prst="rect">
              <a:avLst/>
            </a:prstGeom>
          </p:spPr>
        </p:pic>
        <p:pic>
          <p:nvPicPr>
            <p:cNvPr id="1885" name="object 1885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5751576" y="2723388"/>
              <a:ext cx="128016" cy="65531"/>
            </a:xfrm>
            <a:prstGeom prst="rect">
              <a:avLst/>
            </a:prstGeom>
          </p:spPr>
        </p:pic>
        <p:sp>
          <p:nvSpPr>
            <p:cNvPr id="1886" name="object 1886"/>
            <p:cNvSpPr/>
            <p:nvPr/>
          </p:nvSpPr>
          <p:spPr>
            <a:xfrm>
              <a:off x="5751563" y="2723400"/>
              <a:ext cx="506095" cy="494030"/>
            </a:xfrm>
            <a:custGeom>
              <a:avLst/>
              <a:gdLst/>
              <a:ahLst/>
              <a:cxnLst/>
              <a:rect l="l" t="t" r="r" b="b"/>
              <a:pathLst>
                <a:path w="506095" h="494030">
                  <a:moveTo>
                    <a:pt x="21336" y="431292"/>
                  </a:moveTo>
                  <a:lnTo>
                    <a:pt x="18288" y="431292"/>
                  </a:lnTo>
                  <a:lnTo>
                    <a:pt x="15240" y="434340"/>
                  </a:lnTo>
                  <a:lnTo>
                    <a:pt x="13716" y="434340"/>
                  </a:lnTo>
                  <a:lnTo>
                    <a:pt x="12192" y="435864"/>
                  </a:lnTo>
                  <a:lnTo>
                    <a:pt x="10668" y="435864"/>
                  </a:lnTo>
                  <a:lnTo>
                    <a:pt x="9144" y="437388"/>
                  </a:lnTo>
                  <a:lnTo>
                    <a:pt x="6096" y="438912"/>
                  </a:lnTo>
                  <a:lnTo>
                    <a:pt x="4572" y="438912"/>
                  </a:lnTo>
                  <a:lnTo>
                    <a:pt x="3048" y="440436"/>
                  </a:lnTo>
                  <a:lnTo>
                    <a:pt x="0" y="440436"/>
                  </a:lnTo>
                  <a:lnTo>
                    <a:pt x="0" y="448056"/>
                  </a:lnTo>
                  <a:lnTo>
                    <a:pt x="1524" y="448056"/>
                  </a:lnTo>
                  <a:lnTo>
                    <a:pt x="3048" y="446532"/>
                  </a:lnTo>
                  <a:lnTo>
                    <a:pt x="6096" y="446532"/>
                  </a:lnTo>
                  <a:lnTo>
                    <a:pt x="7620" y="445008"/>
                  </a:lnTo>
                  <a:lnTo>
                    <a:pt x="9144" y="445008"/>
                  </a:lnTo>
                  <a:lnTo>
                    <a:pt x="9144" y="443484"/>
                  </a:lnTo>
                  <a:lnTo>
                    <a:pt x="10668" y="443484"/>
                  </a:lnTo>
                  <a:lnTo>
                    <a:pt x="12192" y="441960"/>
                  </a:lnTo>
                  <a:lnTo>
                    <a:pt x="13716" y="441960"/>
                  </a:lnTo>
                  <a:lnTo>
                    <a:pt x="13716" y="493776"/>
                  </a:lnTo>
                  <a:lnTo>
                    <a:pt x="21336" y="493776"/>
                  </a:lnTo>
                  <a:lnTo>
                    <a:pt x="21336" y="431292"/>
                  </a:lnTo>
                  <a:close/>
                </a:path>
                <a:path w="506095" h="494030">
                  <a:moveTo>
                    <a:pt x="399300" y="0"/>
                  </a:moveTo>
                  <a:lnTo>
                    <a:pt x="396252" y="0"/>
                  </a:lnTo>
                  <a:lnTo>
                    <a:pt x="396252" y="1524"/>
                  </a:lnTo>
                  <a:lnTo>
                    <a:pt x="394728" y="3048"/>
                  </a:lnTo>
                  <a:lnTo>
                    <a:pt x="393204" y="3048"/>
                  </a:lnTo>
                  <a:lnTo>
                    <a:pt x="390156" y="6096"/>
                  </a:lnTo>
                  <a:lnTo>
                    <a:pt x="388632" y="6096"/>
                  </a:lnTo>
                  <a:lnTo>
                    <a:pt x="387108" y="7620"/>
                  </a:lnTo>
                  <a:lnTo>
                    <a:pt x="385584" y="7620"/>
                  </a:lnTo>
                  <a:lnTo>
                    <a:pt x="382536" y="9144"/>
                  </a:lnTo>
                  <a:lnTo>
                    <a:pt x="381012" y="9144"/>
                  </a:lnTo>
                  <a:lnTo>
                    <a:pt x="379488" y="10668"/>
                  </a:lnTo>
                  <a:lnTo>
                    <a:pt x="377964" y="10668"/>
                  </a:lnTo>
                  <a:lnTo>
                    <a:pt x="377964" y="18288"/>
                  </a:lnTo>
                  <a:lnTo>
                    <a:pt x="379488" y="16764"/>
                  </a:lnTo>
                  <a:lnTo>
                    <a:pt x="382536" y="16764"/>
                  </a:lnTo>
                  <a:lnTo>
                    <a:pt x="384060" y="15240"/>
                  </a:lnTo>
                  <a:lnTo>
                    <a:pt x="385584" y="15240"/>
                  </a:lnTo>
                  <a:lnTo>
                    <a:pt x="387108" y="13716"/>
                  </a:lnTo>
                  <a:lnTo>
                    <a:pt x="388632" y="13716"/>
                  </a:lnTo>
                  <a:lnTo>
                    <a:pt x="390156" y="12192"/>
                  </a:lnTo>
                  <a:lnTo>
                    <a:pt x="391680" y="12192"/>
                  </a:lnTo>
                  <a:lnTo>
                    <a:pt x="391680" y="10668"/>
                  </a:lnTo>
                  <a:lnTo>
                    <a:pt x="393204" y="10668"/>
                  </a:lnTo>
                  <a:lnTo>
                    <a:pt x="393204" y="64008"/>
                  </a:lnTo>
                  <a:lnTo>
                    <a:pt x="399300" y="64008"/>
                  </a:lnTo>
                  <a:lnTo>
                    <a:pt x="399300" y="0"/>
                  </a:lnTo>
                  <a:close/>
                </a:path>
                <a:path w="506095" h="494030">
                  <a:moveTo>
                    <a:pt x="446544" y="0"/>
                  </a:moveTo>
                  <a:lnTo>
                    <a:pt x="445020" y="0"/>
                  </a:lnTo>
                  <a:lnTo>
                    <a:pt x="441972" y="3048"/>
                  </a:lnTo>
                  <a:lnTo>
                    <a:pt x="440448" y="3048"/>
                  </a:lnTo>
                  <a:lnTo>
                    <a:pt x="437400" y="6096"/>
                  </a:lnTo>
                  <a:lnTo>
                    <a:pt x="435876" y="6096"/>
                  </a:lnTo>
                  <a:lnTo>
                    <a:pt x="434352" y="7620"/>
                  </a:lnTo>
                  <a:lnTo>
                    <a:pt x="432828" y="7620"/>
                  </a:lnTo>
                  <a:lnTo>
                    <a:pt x="431304" y="9144"/>
                  </a:lnTo>
                  <a:lnTo>
                    <a:pt x="429780" y="9144"/>
                  </a:lnTo>
                  <a:lnTo>
                    <a:pt x="426732" y="10668"/>
                  </a:lnTo>
                  <a:lnTo>
                    <a:pt x="425208" y="10668"/>
                  </a:lnTo>
                  <a:lnTo>
                    <a:pt x="425208" y="18288"/>
                  </a:lnTo>
                  <a:lnTo>
                    <a:pt x="426732" y="16764"/>
                  </a:lnTo>
                  <a:lnTo>
                    <a:pt x="429780" y="16764"/>
                  </a:lnTo>
                  <a:lnTo>
                    <a:pt x="431304" y="15240"/>
                  </a:lnTo>
                  <a:lnTo>
                    <a:pt x="432828" y="15240"/>
                  </a:lnTo>
                  <a:lnTo>
                    <a:pt x="434352" y="13716"/>
                  </a:lnTo>
                  <a:lnTo>
                    <a:pt x="437400" y="13716"/>
                  </a:lnTo>
                  <a:lnTo>
                    <a:pt x="437400" y="12192"/>
                  </a:lnTo>
                  <a:lnTo>
                    <a:pt x="438924" y="12192"/>
                  </a:lnTo>
                  <a:lnTo>
                    <a:pt x="438924" y="10668"/>
                  </a:lnTo>
                  <a:lnTo>
                    <a:pt x="440448" y="10668"/>
                  </a:lnTo>
                  <a:lnTo>
                    <a:pt x="440448" y="64008"/>
                  </a:lnTo>
                  <a:lnTo>
                    <a:pt x="446544" y="64008"/>
                  </a:lnTo>
                  <a:lnTo>
                    <a:pt x="446544" y="0"/>
                  </a:lnTo>
                  <a:close/>
                </a:path>
                <a:path w="506095" h="494030">
                  <a:moveTo>
                    <a:pt x="505980" y="31991"/>
                  </a:moveTo>
                  <a:lnTo>
                    <a:pt x="504812" y="18872"/>
                  </a:lnTo>
                  <a:lnTo>
                    <a:pt x="501218" y="9321"/>
                  </a:lnTo>
                  <a:lnTo>
                    <a:pt x="498360" y="6629"/>
                  </a:lnTo>
                  <a:lnTo>
                    <a:pt x="498360" y="33515"/>
                  </a:lnTo>
                  <a:lnTo>
                    <a:pt x="497738" y="44640"/>
                  </a:lnTo>
                  <a:lnTo>
                    <a:pt x="495693" y="52755"/>
                  </a:lnTo>
                  <a:lnTo>
                    <a:pt x="491921" y="57734"/>
                  </a:lnTo>
                  <a:lnTo>
                    <a:pt x="486168" y="59423"/>
                  </a:lnTo>
                  <a:lnTo>
                    <a:pt x="480161" y="57734"/>
                  </a:lnTo>
                  <a:lnTo>
                    <a:pt x="475881" y="52755"/>
                  </a:lnTo>
                  <a:lnTo>
                    <a:pt x="473303" y="44640"/>
                  </a:lnTo>
                  <a:lnTo>
                    <a:pt x="472452" y="33515"/>
                  </a:lnTo>
                  <a:lnTo>
                    <a:pt x="473303" y="21755"/>
                  </a:lnTo>
                  <a:lnTo>
                    <a:pt x="475881" y="13703"/>
                  </a:lnTo>
                  <a:lnTo>
                    <a:pt x="480161" y="9093"/>
                  </a:lnTo>
                  <a:lnTo>
                    <a:pt x="486168" y="7607"/>
                  </a:lnTo>
                  <a:lnTo>
                    <a:pt x="491921" y="9093"/>
                  </a:lnTo>
                  <a:lnTo>
                    <a:pt x="495693" y="13703"/>
                  </a:lnTo>
                  <a:lnTo>
                    <a:pt x="497738" y="21755"/>
                  </a:lnTo>
                  <a:lnTo>
                    <a:pt x="498360" y="33515"/>
                  </a:lnTo>
                  <a:lnTo>
                    <a:pt x="498360" y="6629"/>
                  </a:lnTo>
                  <a:lnTo>
                    <a:pt x="495046" y="3492"/>
                  </a:lnTo>
                  <a:lnTo>
                    <a:pt x="486168" y="1511"/>
                  </a:lnTo>
                  <a:lnTo>
                    <a:pt x="480161" y="1511"/>
                  </a:lnTo>
                  <a:lnTo>
                    <a:pt x="477024" y="3035"/>
                  </a:lnTo>
                  <a:lnTo>
                    <a:pt x="475500" y="4559"/>
                  </a:lnTo>
                  <a:lnTo>
                    <a:pt x="472452" y="6083"/>
                  </a:lnTo>
                  <a:lnTo>
                    <a:pt x="467880" y="15227"/>
                  </a:lnTo>
                  <a:lnTo>
                    <a:pt x="467880" y="19799"/>
                  </a:lnTo>
                  <a:lnTo>
                    <a:pt x="466356" y="24371"/>
                  </a:lnTo>
                  <a:lnTo>
                    <a:pt x="466356" y="44183"/>
                  </a:lnTo>
                  <a:lnTo>
                    <a:pt x="467880" y="47231"/>
                  </a:lnTo>
                  <a:lnTo>
                    <a:pt x="467880" y="51803"/>
                  </a:lnTo>
                  <a:lnTo>
                    <a:pt x="469404" y="54851"/>
                  </a:lnTo>
                  <a:lnTo>
                    <a:pt x="470928" y="56375"/>
                  </a:lnTo>
                  <a:lnTo>
                    <a:pt x="472452" y="59423"/>
                  </a:lnTo>
                  <a:lnTo>
                    <a:pt x="473976" y="60947"/>
                  </a:lnTo>
                  <a:lnTo>
                    <a:pt x="477024" y="62471"/>
                  </a:lnTo>
                  <a:lnTo>
                    <a:pt x="480161" y="64096"/>
                  </a:lnTo>
                  <a:lnTo>
                    <a:pt x="481596" y="65519"/>
                  </a:lnTo>
                  <a:lnTo>
                    <a:pt x="489216" y="65519"/>
                  </a:lnTo>
                  <a:lnTo>
                    <a:pt x="492264" y="63995"/>
                  </a:lnTo>
                  <a:lnTo>
                    <a:pt x="493788" y="62471"/>
                  </a:lnTo>
                  <a:lnTo>
                    <a:pt x="496836" y="60947"/>
                  </a:lnTo>
                  <a:lnTo>
                    <a:pt x="498360" y="59423"/>
                  </a:lnTo>
                  <a:lnTo>
                    <a:pt x="501408" y="56375"/>
                  </a:lnTo>
                  <a:lnTo>
                    <a:pt x="504456" y="50279"/>
                  </a:lnTo>
                  <a:lnTo>
                    <a:pt x="504456" y="45707"/>
                  </a:lnTo>
                  <a:lnTo>
                    <a:pt x="505980" y="42659"/>
                  </a:lnTo>
                  <a:lnTo>
                    <a:pt x="505980" y="319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87" name="object 1887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5792723" y="3154680"/>
              <a:ext cx="86868" cy="64008"/>
            </a:xfrm>
            <a:prstGeom prst="rect">
              <a:avLst/>
            </a:prstGeom>
          </p:spPr>
        </p:pic>
        <p:sp>
          <p:nvSpPr>
            <p:cNvPr id="1888" name="object 1888"/>
            <p:cNvSpPr/>
            <p:nvPr/>
          </p:nvSpPr>
          <p:spPr>
            <a:xfrm>
              <a:off x="6129528" y="3154680"/>
              <a:ext cx="21590" cy="62865"/>
            </a:xfrm>
            <a:custGeom>
              <a:avLst/>
              <a:gdLst/>
              <a:ahLst/>
              <a:cxnLst/>
              <a:rect l="l" t="t" r="r" b="b"/>
              <a:pathLst>
                <a:path w="21589" h="62864">
                  <a:moveTo>
                    <a:pt x="0" y="16764"/>
                  </a:moveTo>
                  <a:lnTo>
                    <a:pt x="0" y="9144"/>
                  </a:lnTo>
                  <a:lnTo>
                    <a:pt x="3048" y="9144"/>
                  </a:lnTo>
                  <a:lnTo>
                    <a:pt x="4572" y="7620"/>
                  </a:lnTo>
                  <a:lnTo>
                    <a:pt x="7620" y="7620"/>
                  </a:lnTo>
                  <a:lnTo>
                    <a:pt x="10668" y="4572"/>
                  </a:lnTo>
                  <a:lnTo>
                    <a:pt x="12192" y="4572"/>
                  </a:lnTo>
                  <a:lnTo>
                    <a:pt x="13716" y="3048"/>
                  </a:lnTo>
                  <a:lnTo>
                    <a:pt x="15240" y="3048"/>
                  </a:lnTo>
                  <a:lnTo>
                    <a:pt x="18288" y="0"/>
                  </a:lnTo>
                  <a:lnTo>
                    <a:pt x="21336" y="0"/>
                  </a:lnTo>
                  <a:lnTo>
                    <a:pt x="21336" y="62484"/>
                  </a:lnTo>
                  <a:lnTo>
                    <a:pt x="15240" y="62484"/>
                  </a:lnTo>
                  <a:lnTo>
                    <a:pt x="15240" y="9144"/>
                  </a:lnTo>
                  <a:lnTo>
                    <a:pt x="13716" y="9144"/>
                  </a:lnTo>
                  <a:lnTo>
                    <a:pt x="13716" y="10668"/>
                  </a:lnTo>
                  <a:lnTo>
                    <a:pt x="12192" y="10668"/>
                  </a:lnTo>
                  <a:lnTo>
                    <a:pt x="9144" y="13716"/>
                  </a:lnTo>
                  <a:lnTo>
                    <a:pt x="7620" y="13716"/>
                  </a:lnTo>
                  <a:lnTo>
                    <a:pt x="6096" y="15240"/>
                  </a:lnTo>
                  <a:lnTo>
                    <a:pt x="3048" y="15240"/>
                  </a:lnTo>
                  <a:lnTo>
                    <a:pt x="1524" y="16764"/>
                  </a:lnTo>
                  <a:lnTo>
                    <a:pt x="0" y="16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89" name="object 1889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6170676" y="3154679"/>
              <a:ext cx="86868" cy="64008"/>
            </a:xfrm>
            <a:prstGeom prst="rect">
              <a:avLst/>
            </a:prstGeom>
          </p:spPr>
        </p:pic>
        <p:sp>
          <p:nvSpPr>
            <p:cNvPr id="1890" name="object 1890"/>
            <p:cNvSpPr/>
            <p:nvPr/>
          </p:nvSpPr>
          <p:spPr>
            <a:xfrm>
              <a:off x="3057144" y="3736847"/>
              <a:ext cx="600710" cy="1229995"/>
            </a:xfrm>
            <a:custGeom>
              <a:avLst/>
              <a:gdLst/>
              <a:ahLst/>
              <a:cxnLst/>
              <a:rect l="l" t="t" r="r" b="b"/>
              <a:pathLst>
                <a:path w="600710" h="1229995">
                  <a:moveTo>
                    <a:pt x="41135" y="624852"/>
                  </a:moveTo>
                  <a:lnTo>
                    <a:pt x="39611" y="621804"/>
                  </a:lnTo>
                  <a:lnTo>
                    <a:pt x="39611" y="620280"/>
                  </a:lnTo>
                  <a:lnTo>
                    <a:pt x="38087" y="617232"/>
                  </a:lnTo>
                  <a:lnTo>
                    <a:pt x="33515" y="612660"/>
                  </a:lnTo>
                  <a:lnTo>
                    <a:pt x="30467" y="611136"/>
                  </a:lnTo>
                  <a:lnTo>
                    <a:pt x="28943" y="609612"/>
                  </a:lnTo>
                  <a:lnTo>
                    <a:pt x="13703" y="609612"/>
                  </a:lnTo>
                  <a:lnTo>
                    <a:pt x="15227" y="591324"/>
                  </a:lnTo>
                  <a:lnTo>
                    <a:pt x="38087" y="591324"/>
                  </a:lnTo>
                  <a:lnTo>
                    <a:pt x="38087" y="585228"/>
                  </a:lnTo>
                  <a:lnTo>
                    <a:pt x="9131" y="585228"/>
                  </a:lnTo>
                  <a:lnTo>
                    <a:pt x="7607" y="615708"/>
                  </a:lnTo>
                  <a:lnTo>
                    <a:pt x="13703" y="615708"/>
                  </a:lnTo>
                  <a:lnTo>
                    <a:pt x="25895" y="615708"/>
                  </a:lnTo>
                  <a:lnTo>
                    <a:pt x="28943" y="618756"/>
                  </a:lnTo>
                  <a:lnTo>
                    <a:pt x="31991" y="620280"/>
                  </a:lnTo>
                  <a:lnTo>
                    <a:pt x="33515" y="623328"/>
                  </a:lnTo>
                  <a:lnTo>
                    <a:pt x="33515" y="632472"/>
                  </a:lnTo>
                  <a:lnTo>
                    <a:pt x="31991" y="633996"/>
                  </a:lnTo>
                  <a:lnTo>
                    <a:pt x="31991" y="635520"/>
                  </a:lnTo>
                  <a:lnTo>
                    <a:pt x="28943" y="638568"/>
                  </a:lnTo>
                  <a:lnTo>
                    <a:pt x="27419" y="638568"/>
                  </a:lnTo>
                  <a:lnTo>
                    <a:pt x="25895" y="640092"/>
                  </a:lnTo>
                  <a:lnTo>
                    <a:pt x="24371" y="640092"/>
                  </a:lnTo>
                  <a:lnTo>
                    <a:pt x="22847" y="641616"/>
                  </a:lnTo>
                  <a:lnTo>
                    <a:pt x="13703" y="641616"/>
                  </a:lnTo>
                  <a:lnTo>
                    <a:pt x="10655" y="640092"/>
                  </a:lnTo>
                  <a:lnTo>
                    <a:pt x="6083" y="637044"/>
                  </a:lnTo>
                  <a:lnTo>
                    <a:pt x="6083" y="644664"/>
                  </a:lnTo>
                  <a:lnTo>
                    <a:pt x="12179" y="647712"/>
                  </a:lnTo>
                  <a:lnTo>
                    <a:pt x="24371" y="647712"/>
                  </a:lnTo>
                  <a:lnTo>
                    <a:pt x="30467" y="644664"/>
                  </a:lnTo>
                  <a:lnTo>
                    <a:pt x="31991" y="644664"/>
                  </a:lnTo>
                  <a:lnTo>
                    <a:pt x="33515" y="643140"/>
                  </a:lnTo>
                  <a:lnTo>
                    <a:pt x="38087" y="638568"/>
                  </a:lnTo>
                  <a:lnTo>
                    <a:pt x="39611" y="635520"/>
                  </a:lnTo>
                  <a:lnTo>
                    <a:pt x="39611" y="633996"/>
                  </a:lnTo>
                  <a:lnTo>
                    <a:pt x="41135" y="630948"/>
                  </a:lnTo>
                  <a:lnTo>
                    <a:pt x="41135" y="624852"/>
                  </a:lnTo>
                  <a:close/>
                </a:path>
                <a:path w="600710" h="1229995">
                  <a:moveTo>
                    <a:pt x="41148" y="57924"/>
                  </a:moveTo>
                  <a:lnTo>
                    <a:pt x="10668" y="57924"/>
                  </a:lnTo>
                  <a:lnTo>
                    <a:pt x="10668" y="53352"/>
                  </a:lnTo>
                  <a:lnTo>
                    <a:pt x="12192" y="53352"/>
                  </a:lnTo>
                  <a:lnTo>
                    <a:pt x="12192" y="50304"/>
                  </a:lnTo>
                  <a:lnTo>
                    <a:pt x="19812" y="42684"/>
                  </a:lnTo>
                  <a:lnTo>
                    <a:pt x="25908" y="39636"/>
                  </a:lnTo>
                  <a:lnTo>
                    <a:pt x="27432" y="38112"/>
                  </a:lnTo>
                  <a:lnTo>
                    <a:pt x="30480" y="36588"/>
                  </a:lnTo>
                  <a:lnTo>
                    <a:pt x="32004" y="35064"/>
                  </a:lnTo>
                  <a:lnTo>
                    <a:pt x="35052" y="32016"/>
                  </a:lnTo>
                  <a:lnTo>
                    <a:pt x="36576" y="28968"/>
                  </a:lnTo>
                  <a:lnTo>
                    <a:pt x="36576" y="27444"/>
                  </a:lnTo>
                  <a:lnTo>
                    <a:pt x="38100" y="25920"/>
                  </a:lnTo>
                  <a:lnTo>
                    <a:pt x="38100" y="24396"/>
                  </a:lnTo>
                  <a:lnTo>
                    <a:pt x="39624" y="21348"/>
                  </a:lnTo>
                  <a:lnTo>
                    <a:pt x="39624" y="15252"/>
                  </a:lnTo>
                  <a:lnTo>
                    <a:pt x="38100" y="12204"/>
                  </a:lnTo>
                  <a:lnTo>
                    <a:pt x="38100" y="10680"/>
                  </a:lnTo>
                  <a:lnTo>
                    <a:pt x="36576" y="7632"/>
                  </a:lnTo>
                  <a:lnTo>
                    <a:pt x="32004" y="3060"/>
                  </a:lnTo>
                  <a:lnTo>
                    <a:pt x="30480" y="3060"/>
                  </a:lnTo>
                  <a:lnTo>
                    <a:pt x="28956" y="1536"/>
                  </a:lnTo>
                  <a:lnTo>
                    <a:pt x="25908" y="1536"/>
                  </a:lnTo>
                  <a:lnTo>
                    <a:pt x="24384" y="12"/>
                  </a:lnTo>
                  <a:lnTo>
                    <a:pt x="18288" y="12"/>
                  </a:lnTo>
                  <a:lnTo>
                    <a:pt x="15240" y="1536"/>
                  </a:lnTo>
                  <a:lnTo>
                    <a:pt x="12192" y="1536"/>
                  </a:lnTo>
                  <a:lnTo>
                    <a:pt x="10668" y="3060"/>
                  </a:lnTo>
                  <a:lnTo>
                    <a:pt x="7620" y="4584"/>
                  </a:lnTo>
                  <a:lnTo>
                    <a:pt x="6096" y="6108"/>
                  </a:lnTo>
                  <a:lnTo>
                    <a:pt x="6096" y="13728"/>
                  </a:lnTo>
                  <a:lnTo>
                    <a:pt x="7620" y="13728"/>
                  </a:lnTo>
                  <a:lnTo>
                    <a:pt x="7620" y="12204"/>
                  </a:lnTo>
                  <a:lnTo>
                    <a:pt x="9144" y="10680"/>
                  </a:lnTo>
                  <a:lnTo>
                    <a:pt x="10668" y="10680"/>
                  </a:lnTo>
                  <a:lnTo>
                    <a:pt x="13716" y="7632"/>
                  </a:lnTo>
                  <a:lnTo>
                    <a:pt x="16764" y="7632"/>
                  </a:lnTo>
                  <a:lnTo>
                    <a:pt x="18288" y="6108"/>
                  </a:lnTo>
                  <a:lnTo>
                    <a:pt x="24384" y="6108"/>
                  </a:lnTo>
                  <a:lnTo>
                    <a:pt x="27432" y="9156"/>
                  </a:lnTo>
                  <a:lnTo>
                    <a:pt x="28956" y="9156"/>
                  </a:lnTo>
                  <a:lnTo>
                    <a:pt x="30480" y="10680"/>
                  </a:lnTo>
                  <a:lnTo>
                    <a:pt x="30480" y="12204"/>
                  </a:lnTo>
                  <a:lnTo>
                    <a:pt x="32004" y="13728"/>
                  </a:lnTo>
                  <a:lnTo>
                    <a:pt x="32004" y="22872"/>
                  </a:lnTo>
                  <a:lnTo>
                    <a:pt x="30480" y="24396"/>
                  </a:lnTo>
                  <a:lnTo>
                    <a:pt x="30480" y="25920"/>
                  </a:lnTo>
                  <a:lnTo>
                    <a:pt x="28956" y="27444"/>
                  </a:lnTo>
                  <a:lnTo>
                    <a:pt x="28956" y="28968"/>
                  </a:lnTo>
                  <a:lnTo>
                    <a:pt x="22860" y="35064"/>
                  </a:lnTo>
                  <a:lnTo>
                    <a:pt x="16764" y="38112"/>
                  </a:lnTo>
                  <a:lnTo>
                    <a:pt x="15240" y="41160"/>
                  </a:lnTo>
                  <a:lnTo>
                    <a:pt x="12192" y="42684"/>
                  </a:lnTo>
                  <a:lnTo>
                    <a:pt x="7620" y="47256"/>
                  </a:lnTo>
                  <a:lnTo>
                    <a:pt x="6096" y="50304"/>
                  </a:lnTo>
                  <a:lnTo>
                    <a:pt x="4572" y="51828"/>
                  </a:lnTo>
                  <a:lnTo>
                    <a:pt x="4572" y="53352"/>
                  </a:lnTo>
                  <a:lnTo>
                    <a:pt x="3048" y="54876"/>
                  </a:lnTo>
                  <a:lnTo>
                    <a:pt x="3048" y="64020"/>
                  </a:lnTo>
                  <a:lnTo>
                    <a:pt x="10668" y="64020"/>
                  </a:lnTo>
                  <a:lnTo>
                    <a:pt x="41148" y="64020"/>
                  </a:lnTo>
                  <a:lnTo>
                    <a:pt x="41148" y="57924"/>
                  </a:lnTo>
                  <a:close/>
                </a:path>
                <a:path w="600710" h="1229995">
                  <a:moveTo>
                    <a:pt x="42672" y="1167396"/>
                  </a:moveTo>
                  <a:lnTo>
                    <a:pt x="3048" y="1167396"/>
                  </a:lnTo>
                  <a:lnTo>
                    <a:pt x="3048" y="1173492"/>
                  </a:lnTo>
                  <a:lnTo>
                    <a:pt x="33528" y="1173492"/>
                  </a:lnTo>
                  <a:lnTo>
                    <a:pt x="33528" y="1175016"/>
                  </a:lnTo>
                  <a:lnTo>
                    <a:pt x="32004" y="1176540"/>
                  </a:lnTo>
                  <a:lnTo>
                    <a:pt x="30480" y="1179588"/>
                  </a:lnTo>
                  <a:lnTo>
                    <a:pt x="30480" y="1181112"/>
                  </a:lnTo>
                  <a:lnTo>
                    <a:pt x="21336" y="1199400"/>
                  </a:lnTo>
                  <a:lnTo>
                    <a:pt x="19812" y="1203972"/>
                  </a:lnTo>
                  <a:lnTo>
                    <a:pt x="16764" y="1210068"/>
                  </a:lnTo>
                  <a:lnTo>
                    <a:pt x="15240" y="1214640"/>
                  </a:lnTo>
                  <a:lnTo>
                    <a:pt x="15240" y="1217688"/>
                  </a:lnTo>
                  <a:lnTo>
                    <a:pt x="13716" y="1222260"/>
                  </a:lnTo>
                  <a:lnTo>
                    <a:pt x="12192" y="1225308"/>
                  </a:lnTo>
                  <a:lnTo>
                    <a:pt x="12192" y="1229880"/>
                  </a:lnTo>
                  <a:lnTo>
                    <a:pt x="19812" y="1229880"/>
                  </a:lnTo>
                  <a:lnTo>
                    <a:pt x="19812" y="1225308"/>
                  </a:lnTo>
                  <a:lnTo>
                    <a:pt x="21336" y="1222260"/>
                  </a:lnTo>
                  <a:lnTo>
                    <a:pt x="22860" y="1217688"/>
                  </a:lnTo>
                  <a:lnTo>
                    <a:pt x="22860" y="1214640"/>
                  </a:lnTo>
                  <a:lnTo>
                    <a:pt x="24384" y="1210068"/>
                  </a:lnTo>
                  <a:lnTo>
                    <a:pt x="25908" y="1207020"/>
                  </a:lnTo>
                  <a:lnTo>
                    <a:pt x="27432" y="1202448"/>
                  </a:lnTo>
                  <a:lnTo>
                    <a:pt x="30480" y="1196352"/>
                  </a:lnTo>
                  <a:lnTo>
                    <a:pt x="32004" y="1191780"/>
                  </a:lnTo>
                  <a:lnTo>
                    <a:pt x="38100" y="1179588"/>
                  </a:lnTo>
                  <a:lnTo>
                    <a:pt x="39624" y="1178064"/>
                  </a:lnTo>
                  <a:lnTo>
                    <a:pt x="39624" y="1175016"/>
                  </a:lnTo>
                  <a:lnTo>
                    <a:pt x="42672" y="1171968"/>
                  </a:lnTo>
                  <a:lnTo>
                    <a:pt x="42672" y="1167396"/>
                  </a:lnTo>
                  <a:close/>
                </a:path>
                <a:path w="600710" h="1229995">
                  <a:moveTo>
                    <a:pt x="42672" y="912888"/>
                  </a:moveTo>
                  <a:lnTo>
                    <a:pt x="41148" y="911364"/>
                  </a:lnTo>
                  <a:lnTo>
                    <a:pt x="41148" y="908304"/>
                  </a:lnTo>
                  <a:lnTo>
                    <a:pt x="38100" y="905256"/>
                  </a:lnTo>
                  <a:lnTo>
                    <a:pt x="36576" y="902208"/>
                  </a:lnTo>
                  <a:lnTo>
                    <a:pt x="35052" y="902208"/>
                  </a:lnTo>
                  <a:lnTo>
                    <a:pt x="35052" y="912888"/>
                  </a:lnTo>
                  <a:lnTo>
                    <a:pt x="35052" y="925080"/>
                  </a:lnTo>
                  <a:lnTo>
                    <a:pt x="33528" y="926604"/>
                  </a:lnTo>
                  <a:lnTo>
                    <a:pt x="33528" y="928128"/>
                  </a:lnTo>
                  <a:lnTo>
                    <a:pt x="32004" y="929652"/>
                  </a:lnTo>
                  <a:lnTo>
                    <a:pt x="32004" y="931176"/>
                  </a:lnTo>
                  <a:lnTo>
                    <a:pt x="30480" y="931176"/>
                  </a:lnTo>
                  <a:lnTo>
                    <a:pt x="28956" y="932700"/>
                  </a:lnTo>
                  <a:lnTo>
                    <a:pt x="19812" y="932700"/>
                  </a:lnTo>
                  <a:lnTo>
                    <a:pt x="18288" y="931176"/>
                  </a:lnTo>
                  <a:lnTo>
                    <a:pt x="16764" y="931176"/>
                  </a:lnTo>
                  <a:lnTo>
                    <a:pt x="15240" y="929652"/>
                  </a:lnTo>
                  <a:lnTo>
                    <a:pt x="15240" y="928128"/>
                  </a:lnTo>
                  <a:lnTo>
                    <a:pt x="12192" y="925080"/>
                  </a:lnTo>
                  <a:lnTo>
                    <a:pt x="12192" y="922032"/>
                  </a:lnTo>
                  <a:lnTo>
                    <a:pt x="10668" y="920508"/>
                  </a:lnTo>
                  <a:lnTo>
                    <a:pt x="10668" y="915936"/>
                  </a:lnTo>
                  <a:lnTo>
                    <a:pt x="12192" y="914412"/>
                  </a:lnTo>
                  <a:lnTo>
                    <a:pt x="12192" y="911364"/>
                  </a:lnTo>
                  <a:lnTo>
                    <a:pt x="16764" y="906780"/>
                  </a:lnTo>
                  <a:lnTo>
                    <a:pt x="18288" y="906780"/>
                  </a:lnTo>
                  <a:lnTo>
                    <a:pt x="19812" y="905256"/>
                  </a:lnTo>
                  <a:lnTo>
                    <a:pt x="27432" y="905256"/>
                  </a:lnTo>
                  <a:lnTo>
                    <a:pt x="28956" y="906780"/>
                  </a:lnTo>
                  <a:lnTo>
                    <a:pt x="30480" y="906780"/>
                  </a:lnTo>
                  <a:lnTo>
                    <a:pt x="33528" y="909828"/>
                  </a:lnTo>
                  <a:lnTo>
                    <a:pt x="33528" y="911364"/>
                  </a:lnTo>
                  <a:lnTo>
                    <a:pt x="35052" y="912888"/>
                  </a:lnTo>
                  <a:lnTo>
                    <a:pt x="35052" y="902208"/>
                  </a:lnTo>
                  <a:lnTo>
                    <a:pt x="32004" y="900684"/>
                  </a:lnTo>
                  <a:lnTo>
                    <a:pt x="30480" y="899160"/>
                  </a:lnTo>
                  <a:lnTo>
                    <a:pt x="18288" y="899160"/>
                  </a:lnTo>
                  <a:lnTo>
                    <a:pt x="13716" y="902208"/>
                  </a:lnTo>
                  <a:lnTo>
                    <a:pt x="10668" y="906780"/>
                  </a:lnTo>
                  <a:lnTo>
                    <a:pt x="10668" y="899160"/>
                  </a:lnTo>
                  <a:lnTo>
                    <a:pt x="13716" y="893064"/>
                  </a:lnTo>
                  <a:lnTo>
                    <a:pt x="13716" y="890016"/>
                  </a:lnTo>
                  <a:lnTo>
                    <a:pt x="15240" y="888492"/>
                  </a:lnTo>
                  <a:lnTo>
                    <a:pt x="16764" y="885444"/>
                  </a:lnTo>
                  <a:lnTo>
                    <a:pt x="19812" y="883920"/>
                  </a:lnTo>
                  <a:lnTo>
                    <a:pt x="21336" y="882396"/>
                  </a:lnTo>
                  <a:lnTo>
                    <a:pt x="24384" y="882396"/>
                  </a:lnTo>
                  <a:lnTo>
                    <a:pt x="25908" y="880872"/>
                  </a:lnTo>
                  <a:lnTo>
                    <a:pt x="32004" y="880872"/>
                  </a:lnTo>
                  <a:lnTo>
                    <a:pt x="36576" y="882396"/>
                  </a:lnTo>
                  <a:lnTo>
                    <a:pt x="39624" y="883920"/>
                  </a:lnTo>
                  <a:lnTo>
                    <a:pt x="39624" y="876300"/>
                  </a:lnTo>
                  <a:lnTo>
                    <a:pt x="36576" y="876300"/>
                  </a:lnTo>
                  <a:lnTo>
                    <a:pt x="33528" y="874776"/>
                  </a:lnTo>
                  <a:lnTo>
                    <a:pt x="24384" y="874776"/>
                  </a:lnTo>
                  <a:lnTo>
                    <a:pt x="15240" y="879348"/>
                  </a:lnTo>
                  <a:lnTo>
                    <a:pt x="12192" y="882396"/>
                  </a:lnTo>
                  <a:lnTo>
                    <a:pt x="10668" y="885444"/>
                  </a:lnTo>
                  <a:lnTo>
                    <a:pt x="7620" y="888492"/>
                  </a:lnTo>
                  <a:lnTo>
                    <a:pt x="6096" y="891540"/>
                  </a:lnTo>
                  <a:lnTo>
                    <a:pt x="4572" y="896112"/>
                  </a:lnTo>
                  <a:lnTo>
                    <a:pt x="4572" y="900684"/>
                  </a:lnTo>
                  <a:lnTo>
                    <a:pt x="3048" y="905256"/>
                  </a:lnTo>
                  <a:lnTo>
                    <a:pt x="3048" y="915936"/>
                  </a:lnTo>
                  <a:lnTo>
                    <a:pt x="4572" y="918984"/>
                  </a:lnTo>
                  <a:lnTo>
                    <a:pt x="4572" y="922032"/>
                  </a:lnTo>
                  <a:lnTo>
                    <a:pt x="6096" y="926604"/>
                  </a:lnTo>
                  <a:lnTo>
                    <a:pt x="7620" y="929652"/>
                  </a:lnTo>
                  <a:lnTo>
                    <a:pt x="9144" y="931176"/>
                  </a:lnTo>
                  <a:lnTo>
                    <a:pt x="10668" y="934224"/>
                  </a:lnTo>
                  <a:lnTo>
                    <a:pt x="12192" y="935748"/>
                  </a:lnTo>
                  <a:lnTo>
                    <a:pt x="15240" y="937272"/>
                  </a:lnTo>
                  <a:lnTo>
                    <a:pt x="16764" y="938796"/>
                  </a:lnTo>
                  <a:lnTo>
                    <a:pt x="28956" y="938796"/>
                  </a:lnTo>
                  <a:lnTo>
                    <a:pt x="30480" y="937272"/>
                  </a:lnTo>
                  <a:lnTo>
                    <a:pt x="33528" y="937272"/>
                  </a:lnTo>
                  <a:lnTo>
                    <a:pt x="35052" y="935748"/>
                  </a:lnTo>
                  <a:lnTo>
                    <a:pt x="36576" y="932700"/>
                  </a:lnTo>
                  <a:lnTo>
                    <a:pt x="39624" y="931176"/>
                  </a:lnTo>
                  <a:lnTo>
                    <a:pt x="41148" y="929652"/>
                  </a:lnTo>
                  <a:lnTo>
                    <a:pt x="41148" y="926604"/>
                  </a:lnTo>
                  <a:lnTo>
                    <a:pt x="42672" y="923556"/>
                  </a:lnTo>
                  <a:lnTo>
                    <a:pt x="42672" y="912888"/>
                  </a:lnTo>
                  <a:close/>
                </a:path>
                <a:path w="600710" h="1229995">
                  <a:moveTo>
                    <a:pt x="42672" y="333768"/>
                  </a:moveTo>
                  <a:lnTo>
                    <a:pt x="35052" y="333768"/>
                  </a:lnTo>
                  <a:lnTo>
                    <a:pt x="35052" y="292620"/>
                  </a:lnTo>
                  <a:lnTo>
                    <a:pt x="28956" y="292620"/>
                  </a:lnTo>
                  <a:lnTo>
                    <a:pt x="28956" y="303288"/>
                  </a:lnTo>
                  <a:lnTo>
                    <a:pt x="28956" y="333768"/>
                  </a:lnTo>
                  <a:lnTo>
                    <a:pt x="7620" y="333768"/>
                  </a:lnTo>
                  <a:lnTo>
                    <a:pt x="12192" y="329196"/>
                  </a:lnTo>
                  <a:lnTo>
                    <a:pt x="13716" y="326148"/>
                  </a:lnTo>
                  <a:lnTo>
                    <a:pt x="15240" y="324624"/>
                  </a:lnTo>
                  <a:lnTo>
                    <a:pt x="16764" y="321576"/>
                  </a:lnTo>
                  <a:lnTo>
                    <a:pt x="18288" y="320052"/>
                  </a:lnTo>
                  <a:lnTo>
                    <a:pt x="19812" y="317004"/>
                  </a:lnTo>
                  <a:lnTo>
                    <a:pt x="22860" y="313956"/>
                  </a:lnTo>
                  <a:lnTo>
                    <a:pt x="25908" y="307860"/>
                  </a:lnTo>
                  <a:lnTo>
                    <a:pt x="28956" y="303288"/>
                  </a:lnTo>
                  <a:lnTo>
                    <a:pt x="28956" y="292620"/>
                  </a:lnTo>
                  <a:lnTo>
                    <a:pt x="27432" y="292620"/>
                  </a:lnTo>
                  <a:lnTo>
                    <a:pt x="25908" y="295668"/>
                  </a:lnTo>
                  <a:lnTo>
                    <a:pt x="24384" y="300240"/>
                  </a:lnTo>
                  <a:lnTo>
                    <a:pt x="22860" y="303288"/>
                  </a:lnTo>
                  <a:lnTo>
                    <a:pt x="19812" y="306336"/>
                  </a:lnTo>
                  <a:lnTo>
                    <a:pt x="18288" y="310908"/>
                  </a:lnTo>
                  <a:lnTo>
                    <a:pt x="12192" y="317004"/>
                  </a:lnTo>
                  <a:lnTo>
                    <a:pt x="10668" y="321576"/>
                  </a:lnTo>
                  <a:lnTo>
                    <a:pt x="1524" y="330720"/>
                  </a:lnTo>
                  <a:lnTo>
                    <a:pt x="0" y="333768"/>
                  </a:lnTo>
                  <a:lnTo>
                    <a:pt x="0" y="339864"/>
                  </a:lnTo>
                  <a:lnTo>
                    <a:pt x="7620" y="339864"/>
                  </a:lnTo>
                  <a:lnTo>
                    <a:pt x="28956" y="339864"/>
                  </a:lnTo>
                  <a:lnTo>
                    <a:pt x="28956" y="355104"/>
                  </a:lnTo>
                  <a:lnTo>
                    <a:pt x="35052" y="355104"/>
                  </a:lnTo>
                  <a:lnTo>
                    <a:pt x="35052" y="339864"/>
                  </a:lnTo>
                  <a:lnTo>
                    <a:pt x="42672" y="339864"/>
                  </a:lnTo>
                  <a:lnTo>
                    <a:pt x="42672" y="333768"/>
                  </a:lnTo>
                  <a:close/>
                </a:path>
                <a:path w="600710" h="1229995">
                  <a:moveTo>
                    <a:pt x="600456" y="24384"/>
                  </a:moveTo>
                  <a:lnTo>
                    <a:pt x="598932" y="19812"/>
                  </a:lnTo>
                  <a:lnTo>
                    <a:pt x="598932" y="16764"/>
                  </a:lnTo>
                  <a:lnTo>
                    <a:pt x="597408" y="13716"/>
                  </a:lnTo>
                  <a:lnTo>
                    <a:pt x="597408" y="10668"/>
                  </a:lnTo>
                  <a:lnTo>
                    <a:pt x="592836" y="6096"/>
                  </a:lnTo>
                  <a:lnTo>
                    <a:pt x="592836" y="18288"/>
                  </a:lnTo>
                  <a:lnTo>
                    <a:pt x="592836" y="25908"/>
                  </a:lnTo>
                  <a:lnTo>
                    <a:pt x="591312" y="27432"/>
                  </a:lnTo>
                  <a:lnTo>
                    <a:pt x="591312" y="28956"/>
                  </a:lnTo>
                  <a:lnTo>
                    <a:pt x="589788" y="30480"/>
                  </a:lnTo>
                  <a:lnTo>
                    <a:pt x="588264" y="30480"/>
                  </a:lnTo>
                  <a:lnTo>
                    <a:pt x="588264" y="32004"/>
                  </a:lnTo>
                  <a:lnTo>
                    <a:pt x="586740" y="32004"/>
                  </a:lnTo>
                  <a:lnTo>
                    <a:pt x="585216" y="33528"/>
                  </a:lnTo>
                  <a:lnTo>
                    <a:pt x="576072" y="33528"/>
                  </a:lnTo>
                  <a:lnTo>
                    <a:pt x="574548" y="32004"/>
                  </a:lnTo>
                  <a:lnTo>
                    <a:pt x="573024" y="32004"/>
                  </a:lnTo>
                  <a:lnTo>
                    <a:pt x="569976" y="28956"/>
                  </a:lnTo>
                  <a:lnTo>
                    <a:pt x="569976" y="27432"/>
                  </a:lnTo>
                  <a:lnTo>
                    <a:pt x="568452" y="25908"/>
                  </a:lnTo>
                  <a:lnTo>
                    <a:pt x="568452" y="15240"/>
                  </a:lnTo>
                  <a:lnTo>
                    <a:pt x="569976" y="13716"/>
                  </a:lnTo>
                  <a:lnTo>
                    <a:pt x="569976" y="12192"/>
                  </a:lnTo>
                  <a:lnTo>
                    <a:pt x="574548" y="7620"/>
                  </a:lnTo>
                  <a:lnTo>
                    <a:pt x="576072" y="7620"/>
                  </a:lnTo>
                  <a:lnTo>
                    <a:pt x="579120" y="6096"/>
                  </a:lnTo>
                  <a:lnTo>
                    <a:pt x="582168" y="6096"/>
                  </a:lnTo>
                  <a:lnTo>
                    <a:pt x="583692" y="7620"/>
                  </a:lnTo>
                  <a:lnTo>
                    <a:pt x="585216" y="7620"/>
                  </a:lnTo>
                  <a:lnTo>
                    <a:pt x="586740" y="9144"/>
                  </a:lnTo>
                  <a:lnTo>
                    <a:pt x="588264" y="9144"/>
                  </a:lnTo>
                  <a:lnTo>
                    <a:pt x="588264" y="10668"/>
                  </a:lnTo>
                  <a:lnTo>
                    <a:pt x="591312" y="13716"/>
                  </a:lnTo>
                  <a:lnTo>
                    <a:pt x="591312" y="16764"/>
                  </a:lnTo>
                  <a:lnTo>
                    <a:pt x="592836" y="18288"/>
                  </a:lnTo>
                  <a:lnTo>
                    <a:pt x="592836" y="6096"/>
                  </a:lnTo>
                  <a:lnTo>
                    <a:pt x="591312" y="3048"/>
                  </a:lnTo>
                  <a:lnTo>
                    <a:pt x="588264" y="3048"/>
                  </a:lnTo>
                  <a:lnTo>
                    <a:pt x="586740" y="1524"/>
                  </a:lnTo>
                  <a:lnTo>
                    <a:pt x="583692" y="0"/>
                  </a:lnTo>
                  <a:lnTo>
                    <a:pt x="577596" y="0"/>
                  </a:lnTo>
                  <a:lnTo>
                    <a:pt x="574548" y="1524"/>
                  </a:lnTo>
                  <a:lnTo>
                    <a:pt x="573024" y="1524"/>
                  </a:lnTo>
                  <a:lnTo>
                    <a:pt x="569976" y="3048"/>
                  </a:lnTo>
                  <a:lnTo>
                    <a:pt x="565404" y="7620"/>
                  </a:lnTo>
                  <a:lnTo>
                    <a:pt x="563880" y="10668"/>
                  </a:lnTo>
                  <a:lnTo>
                    <a:pt x="562356" y="12192"/>
                  </a:lnTo>
                  <a:lnTo>
                    <a:pt x="560832" y="15240"/>
                  </a:lnTo>
                  <a:lnTo>
                    <a:pt x="560832" y="27432"/>
                  </a:lnTo>
                  <a:lnTo>
                    <a:pt x="562356" y="28956"/>
                  </a:lnTo>
                  <a:lnTo>
                    <a:pt x="562356" y="32004"/>
                  </a:lnTo>
                  <a:lnTo>
                    <a:pt x="566928" y="36576"/>
                  </a:lnTo>
                  <a:lnTo>
                    <a:pt x="568452" y="37338"/>
                  </a:lnTo>
                  <a:lnTo>
                    <a:pt x="569976" y="38100"/>
                  </a:lnTo>
                  <a:lnTo>
                    <a:pt x="571500" y="39624"/>
                  </a:lnTo>
                  <a:lnTo>
                    <a:pt x="574548" y="39624"/>
                  </a:lnTo>
                  <a:lnTo>
                    <a:pt x="576072" y="41148"/>
                  </a:lnTo>
                  <a:lnTo>
                    <a:pt x="585216" y="41148"/>
                  </a:lnTo>
                  <a:lnTo>
                    <a:pt x="589788" y="38100"/>
                  </a:lnTo>
                  <a:lnTo>
                    <a:pt x="592836" y="32004"/>
                  </a:lnTo>
                  <a:lnTo>
                    <a:pt x="592836" y="41148"/>
                  </a:lnTo>
                  <a:lnTo>
                    <a:pt x="591312" y="44196"/>
                  </a:lnTo>
                  <a:lnTo>
                    <a:pt x="591312" y="47244"/>
                  </a:lnTo>
                  <a:lnTo>
                    <a:pt x="589788" y="50292"/>
                  </a:lnTo>
                  <a:lnTo>
                    <a:pt x="586740" y="53340"/>
                  </a:lnTo>
                  <a:lnTo>
                    <a:pt x="585216" y="56388"/>
                  </a:lnTo>
                  <a:lnTo>
                    <a:pt x="582168" y="56388"/>
                  </a:lnTo>
                  <a:lnTo>
                    <a:pt x="580644" y="57912"/>
                  </a:lnTo>
                  <a:lnTo>
                    <a:pt x="566928" y="57912"/>
                  </a:lnTo>
                  <a:lnTo>
                    <a:pt x="563880" y="56388"/>
                  </a:lnTo>
                  <a:lnTo>
                    <a:pt x="563880" y="62484"/>
                  </a:lnTo>
                  <a:lnTo>
                    <a:pt x="566928" y="64008"/>
                  </a:lnTo>
                  <a:lnTo>
                    <a:pt x="582168" y="64008"/>
                  </a:lnTo>
                  <a:lnTo>
                    <a:pt x="588264" y="60960"/>
                  </a:lnTo>
                  <a:lnTo>
                    <a:pt x="591312" y="57912"/>
                  </a:lnTo>
                  <a:lnTo>
                    <a:pt x="592836" y="54864"/>
                  </a:lnTo>
                  <a:lnTo>
                    <a:pt x="595884" y="51816"/>
                  </a:lnTo>
                  <a:lnTo>
                    <a:pt x="597408" y="48768"/>
                  </a:lnTo>
                  <a:lnTo>
                    <a:pt x="598932" y="44196"/>
                  </a:lnTo>
                  <a:lnTo>
                    <a:pt x="598932" y="39624"/>
                  </a:lnTo>
                  <a:lnTo>
                    <a:pt x="600456" y="35052"/>
                  </a:lnTo>
                  <a:lnTo>
                    <a:pt x="600456" y="243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91" name="object 1891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3625596" y="4027932"/>
              <a:ext cx="79247" cy="65532"/>
            </a:xfrm>
            <a:prstGeom prst="rect">
              <a:avLst/>
            </a:prstGeom>
          </p:spPr>
        </p:pic>
        <p:sp>
          <p:nvSpPr>
            <p:cNvPr id="1892" name="object 1892"/>
            <p:cNvSpPr/>
            <p:nvPr/>
          </p:nvSpPr>
          <p:spPr>
            <a:xfrm>
              <a:off x="3625596" y="4320539"/>
              <a:ext cx="81280" cy="646430"/>
            </a:xfrm>
            <a:custGeom>
              <a:avLst/>
              <a:gdLst/>
              <a:ahLst/>
              <a:cxnLst/>
              <a:rect l="l" t="t" r="r" b="b"/>
              <a:pathLst>
                <a:path w="81279" h="646429">
                  <a:moveTo>
                    <a:pt x="21336" y="582168"/>
                  </a:moveTo>
                  <a:lnTo>
                    <a:pt x="18288" y="582168"/>
                  </a:lnTo>
                  <a:lnTo>
                    <a:pt x="13716" y="586740"/>
                  </a:lnTo>
                  <a:lnTo>
                    <a:pt x="10668" y="586740"/>
                  </a:lnTo>
                  <a:lnTo>
                    <a:pt x="7620" y="589788"/>
                  </a:lnTo>
                  <a:lnTo>
                    <a:pt x="6096" y="589788"/>
                  </a:lnTo>
                  <a:lnTo>
                    <a:pt x="4572" y="591312"/>
                  </a:lnTo>
                  <a:lnTo>
                    <a:pt x="3048" y="591312"/>
                  </a:lnTo>
                  <a:lnTo>
                    <a:pt x="1524" y="592836"/>
                  </a:lnTo>
                  <a:lnTo>
                    <a:pt x="0" y="592836"/>
                  </a:lnTo>
                  <a:lnTo>
                    <a:pt x="0" y="598932"/>
                  </a:lnTo>
                  <a:lnTo>
                    <a:pt x="4572" y="598932"/>
                  </a:lnTo>
                  <a:lnTo>
                    <a:pt x="7620" y="595884"/>
                  </a:lnTo>
                  <a:lnTo>
                    <a:pt x="9144" y="595884"/>
                  </a:lnTo>
                  <a:lnTo>
                    <a:pt x="10668" y="594360"/>
                  </a:lnTo>
                  <a:lnTo>
                    <a:pt x="12192" y="594360"/>
                  </a:lnTo>
                  <a:lnTo>
                    <a:pt x="12192" y="592836"/>
                  </a:lnTo>
                  <a:lnTo>
                    <a:pt x="13716" y="592836"/>
                  </a:lnTo>
                  <a:lnTo>
                    <a:pt x="13716" y="646176"/>
                  </a:lnTo>
                  <a:lnTo>
                    <a:pt x="21336" y="646176"/>
                  </a:lnTo>
                  <a:lnTo>
                    <a:pt x="21336" y="582168"/>
                  </a:lnTo>
                  <a:close/>
                </a:path>
                <a:path w="81279" h="646429">
                  <a:moveTo>
                    <a:pt x="21336" y="291096"/>
                  </a:moveTo>
                  <a:lnTo>
                    <a:pt x="18288" y="291096"/>
                  </a:lnTo>
                  <a:lnTo>
                    <a:pt x="16764" y="292620"/>
                  </a:lnTo>
                  <a:lnTo>
                    <a:pt x="15240" y="292620"/>
                  </a:lnTo>
                  <a:lnTo>
                    <a:pt x="15240" y="294144"/>
                  </a:lnTo>
                  <a:lnTo>
                    <a:pt x="13716" y="295668"/>
                  </a:lnTo>
                  <a:lnTo>
                    <a:pt x="10668" y="295668"/>
                  </a:lnTo>
                  <a:lnTo>
                    <a:pt x="9144" y="297192"/>
                  </a:lnTo>
                  <a:lnTo>
                    <a:pt x="7620" y="297192"/>
                  </a:lnTo>
                  <a:lnTo>
                    <a:pt x="6096" y="298716"/>
                  </a:lnTo>
                  <a:lnTo>
                    <a:pt x="4572" y="298716"/>
                  </a:lnTo>
                  <a:lnTo>
                    <a:pt x="3048" y="300240"/>
                  </a:lnTo>
                  <a:lnTo>
                    <a:pt x="1524" y="300240"/>
                  </a:lnTo>
                  <a:lnTo>
                    <a:pt x="0" y="301764"/>
                  </a:lnTo>
                  <a:lnTo>
                    <a:pt x="0" y="307860"/>
                  </a:lnTo>
                  <a:lnTo>
                    <a:pt x="3048" y="307860"/>
                  </a:lnTo>
                  <a:lnTo>
                    <a:pt x="4572" y="306336"/>
                  </a:lnTo>
                  <a:lnTo>
                    <a:pt x="6096" y="306336"/>
                  </a:lnTo>
                  <a:lnTo>
                    <a:pt x="6096" y="304812"/>
                  </a:lnTo>
                  <a:lnTo>
                    <a:pt x="9144" y="304812"/>
                  </a:lnTo>
                  <a:lnTo>
                    <a:pt x="10668" y="303288"/>
                  </a:lnTo>
                  <a:lnTo>
                    <a:pt x="12192" y="303288"/>
                  </a:lnTo>
                  <a:lnTo>
                    <a:pt x="12192" y="301764"/>
                  </a:lnTo>
                  <a:lnTo>
                    <a:pt x="13716" y="301764"/>
                  </a:lnTo>
                  <a:lnTo>
                    <a:pt x="13716" y="353580"/>
                  </a:lnTo>
                  <a:lnTo>
                    <a:pt x="21336" y="353580"/>
                  </a:lnTo>
                  <a:lnTo>
                    <a:pt x="21336" y="291096"/>
                  </a:lnTo>
                  <a:close/>
                </a:path>
                <a:path w="81279" h="646429">
                  <a:moveTo>
                    <a:pt x="21336" y="12"/>
                  </a:moveTo>
                  <a:lnTo>
                    <a:pt x="16764" y="12"/>
                  </a:lnTo>
                  <a:lnTo>
                    <a:pt x="15240" y="1536"/>
                  </a:lnTo>
                  <a:lnTo>
                    <a:pt x="15240" y="3060"/>
                  </a:lnTo>
                  <a:lnTo>
                    <a:pt x="13716" y="3060"/>
                  </a:lnTo>
                  <a:lnTo>
                    <a:pt x="10668" y="4584"/>
                  </a:lnTo>
                  <a:lnTo>
                    <a:pt x="9144" y="4584"/>
                  </a:lnTo>
                  <a:lnTo>
                    <a:pt x="6096" y="7632"/>
                  </a:lnTo>
                  <a:lnTo>
                    <a:pt x="4572" y="7632"/>
                  </a:lnTo>
                  <a:lnTo>
                    <a:pt x="3048" y="9156"/>
                  </a:lnTo>
                  <a:lnTo>
                    <a:pt x="0" y="9156"/>
                  </a:lnTo>
                  <a:lnTo>
                    <a:pt x="0" y="16776"/>
                  </a:lnTo>
                  <a:lnTo>
                    <a:pt x="1524" y="16776"/>
                  </a:lnTo>
                  <a:lnTo>
                    <a:pt x="3048" y="15252"/>
                  </a:lnTo>
                  <a:lnTo>
                    <a:pt x="6096" y="15252"/>
                  </a:lnTo>
                  <a:lnTo>
                    <a:pt x="6096" y="13728"/>
                  </a:lnTo>
                  <a:lnTo>
                    <a:pt x="7620" y="13728"/>
                  </a:lnTo>
                  <a:lnTo>
                    <a:pt x="9144" y="12204"/>
                  </a:lnTo>
                  <a:lnTo>
                    <a:pt x="10668" y="12204"/>
                  </a:lnTo>
                  <a:lnTo>
                    <a:pt x="12192" y="10680"/>
                  </a:lnTo>
                  <a:lnTo>
                    <a:pt x="13716" y="10680"/>
                  </a:lnTo>
                  <a:lnTo>
                    <a:pt x="13716" y="62496"/>
                  </a:lnTo>
                  <a:lnTo>
                    <a:pt x="21336" y="62496"/>
                  </a:lnTo>
                  <a:lnTo>
                    <a:pt x="21336" y="12"/>
                  </a:lnTo>
                  <a:close/>
                </a:path>
                <a:path w="81279" h="646429">
                  <a:moveTo>
                    <a:pt x="77724" y="621792"/>
                  </a:moveTo>
                  <a:lnTo>
                    <a:pt x="76200" y="618744"/>
                  </a:lnTo>
                  <a:lnTo>
                    <a:pt x="74676" y="617220"/>
                  </a:lnTo>
                  <a:lnTo>
                    <a:pt x="74676" y="614172"/>
                  </a:lnTo>
                  <a:lnTo>
                    <a:pt x="71628" y="612648"/>
                  </a:lnTo>
                  <a:lnTo>
                    <a:pt x="70104" y="611124"/>
                  </a:lnTo>
                  <a:lnTo>
                    <a:pt x="68580" y="611124"/>
                  </a:lnTo>
                  <a:lnTo>
                    <a:pt x="62484" y="608076"/>
                  </a:lnTo>
                  <a:lnTo>
                    <a:pt x="51816" y="608076"/>
                  </a:lnTo>
                  <a:lnTo>
                    <a:pt x="51816" y="589788"/>
                  </a:lnTo>
                  <a:lnTo>
                    <a:pt x="74676" y="589788"/>
                  </a:lnTo>
                  <a:lnTo>
                    <a:pt x="74676" y="583692"/>
                  </a:lnTo>
                  <a:lnTo>
                    <a:pt x="45720" y="583692"/>
                  </a:lnTo>
                  <a:lnTo>
                    <a:pt x="44259" y="614172"/>
                  </a:lnTo>
                  <a:lnTo>
                    <a:pt x="51816" y="614172"/>
                  </a:lnTo>
                  <a:lnTo>
                    <a:pt x="59436" y="614172"/>
                  </a:lnTo>
                  <a:lnTo>
                    <a:pt x="64008" y="615696"/>
                  </a:lnTo>
                  <a:lnTo>
                    <a:pt x="67056" y="617220"/>
                  </a:lnTo>
                  <a:lnTo>
                    <a:pt x="70104" y="623316"/>
                  </a:lnTo>
                  <a:lnTo>
                    <a:pt x="70104" y="632460"/>
                  </a:lnTo>
                  <a:lnTo>
                    <a:pt x="68580" y="633984"/>
                  </a:lnTo>
                  <a:lnTo>
                    <a:pt x="68580" y="635508"/>
                  </a:lnTo>
                  <a:lnTo>
                    <a:pt x="65532" y="638556"/>
                  </a:lnTo>
                  <a:lnTo>
                    <a:pt x="64008" y="638556"/>
                  </a:lnTo>
                  <a:lnTo>
                    <a:pt x="62484" y="640080"/>
                  </a:lnTo>
                  <a:lnTo>
                    <a:pt x="59436" y="640080"/>
                  </a:lnTo>
                  <a:lnTo>
                    <a:pt x="57912" y="641604"/>
                  </a:lnTo>
                  <a:lnTo>
                    <a:pt x="51816" y="641604"/>
                  </a:lnTo>
                  <a:lnTo>
                    <a:pt x="47244" y="640080"/>
                  </a:lnTo>
                  <a:lnTo>
                    <a:pt x="42672" y="637032"/>
                  </a:lnTo>
                  <a:lnTo>
                    <a:pt x="42672" y="644652"/>
                  </a:lnTo>
                  <a:lnTo>
                    <a:pt x="45720" y="646176"/>
                  </a:lnTo>
                  <a:lnTo>
                    <a:pt x="65532" y="646176"/>
                  </a:lnTo>
                  <a:lnTo>
                    <a:pt x="67056" y="644652"/>
                  </a:lnTo>
                  <a:lnTo>
                    <a:pt x="70104" y="643128"/>
                  </a:lnTo>
                  <a:lnTo>
                    <a:pt x="73152" y="640080"/>
                  </a:lnTo>
                  <a:lnTo>
                    <a:pt x="74676" y="637032"/>
                  </a:lnTo>
                  <a:lnTo>
                    <a:pt x="76200" y="635508"/>
                  </a:lnTo>
                  <a:lnTo>
                    <a:pt x="77724" y="632460"/>
                  </a:lnTo>
                  <a:lnTo>
                    <a:pt x="77724" y="621792"/>
                  </a:lnTo>
                  <a:close/>
                </a:path>
                <a:path w="81279" h="646429">
                  <a:moveTo>
                    <a:pt x="79248" y="56388"/>
                  </a:moveTo>
                  <a:lnTo>
                    <a:pt x="48768" y="56388"/>
                  </a:lnTo>
                  <a:lnTo>
                    <a:pt x="48768" y="50292"/>
                  </a:lnTo>
                  <a:lnTo>
                    <a:pt x="54864" y="44196"/>
                  </a:lnTo>
                  <a:lnTo>
                    <a:pt x="57912" y="42672"/>
                  </a:lnTo>
                  <a:lnTo>
                    <a:pt x="62484" y="38100"/>
                  </a:lnTo>
                  <a:lnTo>
                    <a:pt x="65532" y="36576"/>
                  </a:lnTo>
                  <a:lnTo>
                    <a:pt x="68580" y="33528"/>
                  </a:lnTo>
                  <a:lnTo>
                    <a:pt x="74676" y="27432"/>
                  </a:lnTo>
                  <a:lnTo>
                    <a:pt x="74676" y="25908"/>
                  </a:lnTo>
                  <a:lnTo>
                    <a:pt x="76200" y="22860"/>
                  </a:lnTo>
                  <a:lnTo>
                    <a:pt x="76200" y="12192"/>
                  </a:lnTo>
                  <a:lnTo>
                    <a:pt x="74676" y="9144"/>
                  </a:lnTo>
                  <a:lnTo>
                    <a:pt x="74676" y="7620"/>
                  </a:lnTo>
                  <a:lnTo>
                    <a:pt x="68580" y="1524"/>
                  </a:lnTo>
                  <a:lnTo>
                    <a:pt x="65532" y="1524"/>
                  </a:lnTo>
                  <a:lnTo>
                    <a:pt x="64008" y="0"/>
                  </a:lnTo>
                  <a:lnTo>
                    <a:pt x="51816" y="0"/>
                  </a:lnTo>
                  <a:lnTo>
                    <a:pt x="50292" y="1524"/>
                  </a:lnTo>
                  <a:lnTo>
                    <a:pt x="47244" y="3048"/>
                  </a:lnTo>
                  <a:lnTo>
                    <a:pt x="45720" y="4572"/>
                  </a:lnTo>
                  <a:lnTo>
                    <a:pt x="42672" y="6096"/>
                  </a:lnTo>
                  <a:lnTo>
                    <a:pt x="42672" y="13716"/>
                  </a:lnTo>
                  <a:lnTo>
                    <a:pt x="47244" y="9144"/>
                  </a:lnTo>
                  <a:lnTo>
                    <a:pt x="48768" y="9144"/>
                  </a:lnTo>
                  <a:lnTo>
                    <a:pt x="50292" y="7620"/>
                  </a:lnTo>
                  <a:lnTo>
                    <a:pt x="51816" y="7620"/>
                  </a:lnTo>
                  <a:lnTo>
                    <a:pt x="51816" y="6096"/>
                  </a:lnTo>
                  <a:lnTo>
                    <a:pt x="62484" y="6096"/>
                  </a:lnTo>
                  <a:lnTo>
                    <a:pt x="64008" y="7620"/>
                  </a:lnTo>
                  <a:lnTo>
                    <a:pt x="65532" y="7620"/>
                  </a:lnTo>
                  <a:lnTo>
                    <a:pt x="65532" y="9144"/>
                  </a:lnTo>
                  <a:lnTo>
                    <a:pt x="67056" y="9144"/>
                  </a:lnTo>
                  <a:lnTo>
                    <a:pt x="67056" y="10668"/>
                  </a:lnTo>
                  <a:lnTo>
                    <a:pt x="68580" y="12192"/>
                  </a:lnTo>
                  <a:lnTo>
                    <a:pt x="68580" y="22860"/>
                  </a:lnTo>
                  <a:lnTo>
                    <a:pt x="67056" y="24384"/>
                  </a:lnTo>
                  <a:lnTo>
                    <a:pt x="67056" y="25908"/>
                  </a:lnTo>
                  <a:lnTo>
                    <a:pt x="54864" y="38100"/>
                  </a:lnTo>
                  <a:lnTo>
                    <a:pt x="51816" y="39624"/>
                  </a:lnTo>
                  <a:lnTo>
                    <a:pt x="50292" y="41148"/>
                  </a:lnTo>
                  <a:lnTo>
                    <a:pt x="47244" y="42672"/>
                  </a:lnTo>
                  <a:lnTo>
                    <a:pt x="45720" y="45720"/>
                  </a:lnTo>
                  <a:lnTo>
                    <a:pt x="42672" y="48768"/>
                  </a:lnTo>
                  <a:lnTo>
                    <a:pt x="42672" y="50292"/>
                  </a:lnTo>
                  <a:lnTo>
                    <a:pt x="41148" y="53340"/>
                  </a:lnTo>
                  <a:lnTo>
                    <a:pt x="41148" y="62484"/>
                  </a:lnTo>
                  <a:lnTo>
                    <a:pt x="48768" y="62484"/>
                  </a:lnTo>
                  <a:lnTo>
                    <a:pt x="79248" y="62484"/>
                  </a:lnTo>
                  <a:lnTo>
                    <a:pt x="79248" y="56388"/>
                  </a:lnTo>
                  <a:close/>
                </a:path>
                <a:path w="81279" h="646429">
                  <a:moveTo>
                    <a:pt x="80772" y="333768"/>
                  </a:moveTo>
                  <a:lnTo>
                    <a:pt x="73152" y="333768"/>
                  </a:lnTo>
                  <a:lnTo>
                    <a:pt x="73152" y="292620"/>
                  </a:lnTo>
                  <a:lnTo>
                    <a:pt x="65532" y="292620"/>
                  </a:lnTo>
                  <a:lnTo>
                    <a:pt x="65532" y="303288"/>
                  </a:lnTo>
                  <a:lnTo>
                    <a:pt x="65532" y="333768"/>
                  </a:lnTo>
                  <a:lnTo>
                    <a:pt x="44196" y="333768"/>
                  </a:lnTo>
                  <a:lnTo>
                    <a:pt x="45720" y="332244"/>
                  </a:lnTo>
                  <a:lnTo>
                    <a:pt x="47244" y="329196"/>
                  </a:lnTo>
                  <a:lnTo>
                    <a:pt x="50292" y="326148"/>
                  </a:lnTo>
                  <a:lnTo>
                    <a:pt x="51816" y="323100"/>
                  </a:lnTo>
                  <a:lnTo>
                    <a:pt x="56388" y="318528"/>
                  </a:lnTo>
                  <a:lnTo>
                    <a:pt x="59436" y="312432"/>
                  </a:lnTo>
                  <a:lnTo>
                    <a:pt x="60960" y="310908"/>
                  </a:lnTo>
                  <a:lnTo>
                    <a:pt x="64008" y="306336"/>
                  </a:lnTo>
                  <a:lnTo>
                    <a:pt x="65532" y="303288"/>
                  </a:lnTo>
                  <a:lnTo>
                    <a:pt x="65532" y="292620"/>
                  </a:lnTo>
                  <a:lnTo>
                    <a:pt x="62484" y="298716"/>
                  </a:lnTo>
                  <a:lnTo>
                    <a:pt x="59436" y="303288"/>
                  </a:lnTo>
                  <a:lnTo>
                    <a:pt x="57912" y="306336"/>
                  </a:lnTo>
                  <a:lnTo>
                    <a:pt x="54864" y="309384"/>
                  </a:lnTo>
                  <a:lnTo>
                    <a:pt x="53340" y="313956"/>
                  </a:lnTo>
                  <a:lnTo>
                    <a:pt x="47244" y="320052"/>
                  </a:lnTo>
                  <a:lnTo>
                    <a:pt x="44196" y="324624"/>
                  </a:lnTo>
                  <a:lnTo>
                    <a:pt x="42672" y="327672"/>
                  </a:lnTo>
                  <a:lnTo>
                    <a:pt x="36576" y="333768"/>
                  </a:lnTo>
                  <a:lnTo>
                    <a:pt x="36576" y="339864"/>
                  </a:lnTo>
                  <a:lnTo>
                    <a:pt x="44196" y="339864"/>
                  </a:lnTo>
                  <a:lnTo>
                    <a:pt x="65532" y="339864"/>
                  </a:lnTo>
                  <a:lnTo>
                    <a:pt x="65532" y="353580"/>
                  </a:lnTo>
                  <a:lnTo>
                    <a:pt x="73152" y="353580"/>
                  </a:lnTo>
                  <a:lnTo>
                    <a:pt x="73152" y="339864"/>
                  </a:lnTo>
                  <a:lnTo>
                    <a:pt x="80772" y="339864"/>
                  </a:lnTo>
                  <a:lnTo>
                    <a:pt x="80772" y="3337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93" name="object 1893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4183379" y="3736848"/>
              <a:ext cx="80772" cy="64008"/>
            </a:xfrm>
            <a:prstGeom prst="rect">
              <a:avLst/>
            </a:prstGeom>
          </p:spPr>
        </p:pic>
        <p:pic>
          <p:nvPicPr>
            <p:cNvPr id="1894" name="object 1894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4175759" y="4029456"/>
              <a:ext cx="88391" cy="64008"/>
            </a:xfrm>
            <a:prstGeom prst="rect">
              <a:avLst/>
            </a:prstGeom>
          </p:spPr>
        </p:pic>
        <p:sp>
          <p:nvSpPr>
            <p:cNvPr id="1895" name="object 1895"/>
            <p:cNvSpPr/>
            <p:nvPr/>
          </p:nvSpPr>
          <p:spPr>
            <a:xfrm>
              <a:off x="4175760" y="4320539"/>
              <a:ext cx="88900" cy="353695"/>
            </a:xfrm>
            <a:custGeom>
              <a:avLst/>
              <a:gdLst/>
              <a:ahLst/>
              <a:cxnLst/>
              <a:rect l="l" t="t" r="r" b="b"/>
              <a:pathLst>
                <a:path w="88900" h="353695">
                  <a:moveTo>
                    <a:pt x="39624" y="347472"/>
                  </a:moveTo>
                  <a:lnTo>
                    <a:pt x="7620" y="347472"/>
                  </a:lnTo>
                  <a:lnTo>
                    <a:pt x="7620" y="344424"/>
                  </a:lnTo>
                  <a:lnTo>
                    <a:pt x="10668" y="341376"/>
                  </a:lnTo>
                  <a:lnTo>
                    <a:pt x="10668" y="339852"/>
                  </a:lnTo>
                  <a:lnTo>
                    <a:pt x="16764" y="333756"/>
                  </a:lnTo>
                  <a:lnTo>
                    <a:pt x="22860" y="330708"/>
                  </a:lnTo>
                  <a:lnTo>
                    <a:pt x="24384" y="329184"/>
                  </a:lnTo>
                  <a:lnTo>
                    <a:pt x="27432" y="327660"/>
                  </a:lnTo>
                  <a:lnTo>
                    <a:pt x="28956" y="324612"/>
                  </a:lnTo>
                  <a:lnTo>
                    <a:pt x="33528" y="320040"/>
                  </a:lnTo>
                  <a:lnTo>
                    <a:pt x="33528" y="318516"/>
                  </a:lnTo>
                  <a:lnTo>
                    <a:pt x="35052" y="316992"/>
                  </a:lnTo>
                  <a:lnTo>
                    <a:pt x="35052" y="313944"/>
                  </a:lnTo>
                  <a:lnTo>
                    <a:pt x="36576" y="312420"/>
                  </a:lnTo>
                  <a:lnTo>
                    <a:pt x="36576" y="303276"/>
                  </a:lnTo>
                  <a:lnTo>
                    <a:pt x="35052" y="300228"/>
                  </a:lnTo>
                  <a:lnTo>
                    <a:pt x="33528" y="298704"/>
                  </a:lnTo>
                  <a:lnTo>
                    <a:pt x="33528" y="297180"/>
                  </a:lnTo>
                  <a:lnTo>
                    <a:pt x="30480" y="294132"/>
                  </a:lnTo>
                  <a:lnTo>
                    <a:pt x="27432" y="292608"/>
                  </a:lnTo>
                  <a:lnTo>
                    <a:pt x="25908" y="292608"/>
                  </a:lnTo>
                  <a:lnTo>
                    <a:pt x="24384" y="291084"/>
                  </a:lnTo>
                  <a:lnTo>
                    <a:pt x="15240" y="291084"/>
                  </a:lnTo>
                  <a:lnTo>
                    <a:pt x="12192" y="292608"/>
                  </a:lnTo>
                  <a:lnTo>
                    <a:pt x="9144" y="292608"/>
                  </a:lnTo>
                  <a:lnTo>
                    <a:pt x="7620" y="294132"/>
                  </a:lnTo>
                  <a:lnTo>
                    <a:pt x="4572" y="295656"/>
                  </a:lnTo>
                  <a:lnTo>
                    <a:pt x="3048" y="297180"/>
                  </a:lnTo>
                  <a:lnTo>
                    <a:pt x="3048" y="304800"/>
                  </a:lnTo>
                  <a:lnTo>
                    <a:pt x="7620" y="300228"/>
                  </a:lnTo>
                  <a:lnTo>
                    <a:pt x="10668" y="300228"/>
                  </a:lnTo>
                  <a:lnTo>
                    <a:pt x="10668" y="298704"/>
                  </a:lnTo>
                  <a:lnTo>
                    <a:pt x="12192" y="298704"/>
                  </a:lnTo>
                  <a:lnTo>
                    <a:pt x="13716" y="297180"/>
                  </a:lnTo>
                  <a:lnTo>
                    <a:pt x="21336" y="297180"/>
                  </a:lnTo>
                  <a:lnTo>
                    <a:pt x="22860" y="298704"/>
                  </a:lnTo>
                  <a:lnTo>
                    <a:pt x="24384" y="298704"/>
                  </a:lnTo>
                  <a:lnTo>
                    <a:pt x="28956" y="303276"/>
                  </a:lnTo>
                  <a:lnTo>
                    <a:pt x="28956" y="315468"/>
                  </a:lnTo>
                  <a:lnTo>
                    <a:pt x="27432" y="316992"/>
                  </a:lnTo>
                  <a:lnTo>
                    <a:pt x="27432" y="318516"/>
                  </a:lnTo>
                  <a:lnTo>
                    <a:pt x="24384" y="321564"/>
                  </a:lnTo>
                  <a:lnTo>
                    <a:pt x="22860" y="321564"/>
                  </a:lnTo>
                  <a:lnTo>
                    <a:pt x="16764" y="327660"/>
                  </a:lnTo>
                  <a:lnTo>
                    <a:pt x="13716" y="329184"/>
                  </a:lnTo>
                  <a:lnTo>
                    <a:pt x="3048" y="339852"/>
                  </a:lnTo>
                  <a:lnTo>
                    <a:pt x="1524" y="342900"/>
                  </a:lnTo>
                  <a:lnTo>
                    <a:pt x="1524" y="345948"/>
                  </a:lnTo>
                  <a:lnTo>
                    <a:pt x="0" y="348996"/>
                  </a:lnTo>
                  <a:lnTo>
                    <a:pt x="0" y="353568"/>
                  </a:lnTo>
                  <a:lnTo>
                    <a:pt x="7620" y="353568"/>
                  </a:lnTo>
                  <a:lnTo>
                    <a:pt x="39624" y="353568"/>
                  </a:lnTo>
                  <a:lnTo>
                    <a:pt x="39624" y="347472"/>
                  </a:lnTo>
                  <a:close/>
                </a:path>
                <a:path w="88900" h="353695">
                  <a:moveTo>
                    <a:pt x="39624" y="56388"/>
                  </a:moveTo>
                  <a:lnTo>
                    <a:pt x="7620" y="56388"/>
                  </a:lnTo>
                  <a:lnTo>
                    <a:pt x="7620" y="53340"/>
                  </a:lnTo>
                  <a:lnTo>
                    <a:pt x="9144" y="51816"/>
                  </a:lnTo>
                  <a:lnTo>
                    <a:pt x="9144" y="50292"/>
                  </a:lnTo>
                  <a:lnTo>
                    <a:pt x="16764" y="42672"/>
                  </a:lnTo>
                  <a:lnTo>
                    <a:pt x="19812" y="41148"/>
                  </a:lnTo>
                  <a:lnTo>
                    <a:pt x="24384" y="36576"/>
                  </a:lnTo>
                  <a:lnTo>
                    <a:pt x="27432" y="35052"/>
                  </a:lnTo>
                  <a:lnTo>
                    <a:pt x="28956" y="33528"/>
                  </a:lnTo>
                  <a:lnTo>
                    <a:pt x="33528" y="28956"/>
                  </a:lnTo>
                  <a:lnTo>
                    <a:pt x="33528" y="27432"/>
                  </a:lnTo>
                  <a:lnTo>
                    <a:pt x="35052" y="25908"/>
                  </a:lnTo>
                  <a:lnTo>
                    <a:pt x="35052" y="22860"/>
                  </a:lnTo>
                  <a:lnTo>
                    <a:pt x="36576" y="21336"/>
                  </a:lnTo>
                  <a:lnTo>
                    <a:pt x="36576" y="12192"/>
                  </a:lnTo>
                  <a:lnTo>
                    <a:pt x="35052" y="9144"/>
                  </a:lnTo>
                  <a:lnTo>
                    <a:pt x="33528" y="7620"/>
                  </a:lnTo>
                  <a:lnTo>
                    <a:pt x="33528" y="6096"/>
                  </a:lnTo>
                  <a:lnTo>
                    <a:pt x="30480" y="3048"/>
                  </a:lnTo>
                  <a:lnTo>
                    <a:pt x="27432" y="1524"/>
                  </a:lnTo>
                  <a:lnTo>
                    <a:pt x="25908" y="1524"/>
                  </a:lnTo>
                  <a:lnTo>
                    <a:pt x="24384" y="0"/>
                  </a:lnTo>
                  <a:lnTo>
                    <a:pt x="12192" y="0"/>
                  </a:lnTo>
                  <a:lnTo>
                    <a:pt x="9144" y="1524"/>
                  </a:lnTo>
                  <a:lnTo>
                    <a:pt x="7620" y="3048"/>
                  </a:lnTo>
                  <a:lnTo>
                    <a:pt x="4572" y="4572"/>
                  </a:lnTo>
                  <a:lnTo>
                    <a:pt x="3048" y="6096"/>
                  </a:lnTo>
                  <a:lnTo>
                    <a:pt x="3048" y="13716"/>
                  </a:lnTo>
                  <a:lnTo>
                    <a:pt x="4572" y="12192"/>
                  </a:lnTo>
                  <a:lnTo>
                    <a:pt x="4572" y="10668"/>
                  </a:lnTo>
                  <a:lnTo>
                    <a:pt x="6096" y="10668"/>
                  </a:lnTo>
                  <a:lnTo>
                    <a:pt x="7620" y="9144"/>
                  </a:lnTo>
                  <a:lnTo>
                    <a:pt x="9144" y="9144"/>
                  </a:lnTo>
                  <a:lnTo>
                    <a:pt x="12192" y="6096"/>
                  </a:lnTo>
                  <a:lnTo>
                    <a:pt x="22860" y="6096"/>
                  </a:lnTo>
                  <a:lnTo>
                    <a:pt x="25908" y="9144"/>
                  </a:lnTo>
                  <a:lnTo>
                    <a:pt x="27432" y="9144"/>
                  </a:lnTo>
                  <a:lnTo>
                    <a:pt x="27432" y="10668"/>
                  </a:lnTo>
                  <a:lnTo>
                    <a:pt x="28956" y="12192"/>
                  </a:lnTo>
                  <a:lnTo>
                    <a:pt x="28956" y="22860"/>
                  </a:lnTo>
                  <a:lnTo>
                    <a:pt x="27432" y="24384"/>
                  </a:lnTo>
                  <a:lnTo>
                    <a:pt x="27432" y="25908"/>
                  </a:lnTo>
                  <a:lnTo>
                    <a:pt x="19812" y="33528"/>
                  </a:lnTo>
                  <a:lnTo>
                    <a:pt x="16764" y="35052"/>
                  </a:lnTo>
                  <a:lnTo>
                    <a:pt x="12192" y="39624"/>
                  </a:lnTo>
                  <a:lnTo>
                    <a:pt x="9144" y="41148"/>
                  </a:lnTo>
                  <a:lnTo>
                    <a:pt x="7620" y="42672"/>
                  </a:lnTo>
                  <a:lnTo>
                    <a:pt x="6096" y="45720"/>
                  </a:lnTo>
                  <a:lnTo>
                    <a:pt x="1524" y="50292"/>
                  </a:lnTo>
                  <a:lnTo>
                    <a:pt x="1524" y="54864"/>
                  </a:lnTo>
                  <a:lnTo>
                    <a:pt x="0" y="56388"/>
                  </a:lnTo>
                  <a:lnTo>
                    <a:pt x="0" y="62484"/>
                  </a:lnTo>
                  <a:lnTo>
                    <a:pt x="7620" y="62484"/>
                  </a:lnTo>
                  <a:lnTo>
                    <a:pt x="39624" y="62484"/>
                  </a:lnTo>
                  <a:lnTo>
                    <a:pt x="39624" y="56388"/>
                  </a:lnTo>
                  <a:close/>
                </a:path>
                <a:path w="88900" h="353695">
                  <a:moveTo>
                    <a:pt x="76200" y="12"/>
                  </a:moveTo>
                  <a:lnTo>
                    <a:pt x="73152" y="12"/>
                  </a:lnTo>
                  <a:lnTo>
                    <a:pt x="70104" y="3060"/>
                  </a:lnTo>
                  <a:lnTo>
                    <a:pt x="68580" y="3060"/>
                  </a:lnTo>
                  <a:lnTo>
                    <a:pt x="67056" y="4584"/>
                  </a:lnTo>
                  <a:lnTo>
                    <a:pt x="65532" y="4584"/>
                  </a:lnTo>
                  <a:lnTo>
                    <a:pt x="64008" y="6108"/>
                  </a:lnTo>
                  <a:lnTo>
                    <a:pt x="60960" y="7632"/>
                  </a:lnTo>
                  <a:lnTo>
                    <a:pt x="59436" y="7632"/>
                  </a:lnTo>
                  <a:lnTo>
                    <a:pt x="57912" y="9156"/>
                  </a:lnTo>
                  <a:lnTo>
                    <a:pt x="54864" y="9156"/>
                  </a:lnTo>
                  <a:lnTo>
                    <a:pt x="54864" y="16776"/>
                  </a:lnTo>
                  <a:lnTo>
                    <a:pt x="56388" y="16776"/>
                  </a:lnTo>
                  <a:lnTo>
                    <a:pt x="57912" y="15252"/>
                  </a:lnTo>
                  <a:lnTo>
                    <a:pt x="60960" y="15252"/>
                  </a:lnTo>
                  <a:lnTo>
                    <a:pt x="62484" y="13728"/>
                  </a:lnTo>
                  <a:lnTo>
                    <a:pt x="64008" y="13728"/>
                  </a:lnTo>
                  <a:lnTo>
                    <a:pt x="64008" y="12204"/>
                  </a:lnTo>
                  <a:lnTo>
                    <a:pt x="65532" y="12204"/>
                  </a:lnTo>
                  <a:lnTo>
                    <a:pt x="67056" y="10680"/>
                  </a:lnTo>
                  <a:lnTo>
                    <a:pt x="68580" y="10680"/>
                  </a:lnTo>
                  <a:lnTo>
                    <a:pt x="68580" y="62496"/>
                  </a:lnTo>
                  <a:lnTo>
                    <a:pt x="76200" y="62496"/>
                  </a:lnTo>
                  <a:lnTo>
                    <a:pt x="76200" y="12"/>
                  </a:lnTo>
                  <a:close/>
                </a:path>
                <a:path w="88900" h="353695">
                  <a:moveTo>
                    <a:pt x="88392" y="333768"/>
                  </a:moveTo>
                  <a:lnTo>
                    <a:pt x="80772" y="333768"/>
                  </a:lnTo>
                  <a:lnTo>
                    <a:pt x="80772" y="292620"/>
                  </a:lnTo>
                  <a:lnTo>
                    <a:pt x="73152" y="292620"/>
                  </a:lnTo>
                  <a:lnTo>
                    <a:pt x="73152" y="303288"/>
                  </a:lnTo>
                  <a:lnTo>
                    <a:pt x="73152" y="333768"/>
                  </a:lnTo>
                  <a:lnTo>
                    <a:pt x="51816" y="333768"/>
                  </a:lnTo>
                  <a:lnTo>
                    <a:pt x="53340" y="332244"/>
                  </a:lnTo>
                  <a:lnTo>
                    <a:pt x="54864" y="329196"/>
                  </a:lnTo>
                  <a:lnTo>
                    <a:pt x="57912" y="326148"/>
                  </a:lnTo>
                  <a:lnTo>
                    <a:pt x="59436" y="323100"/>
                  </a:lnTo>
                  <a:lnTo>
                    <a:pt x="64008" y="318528"/>
                  </a:lnTo>
                  <a:lnTo>
                    <a:pt x="67056" y="312432"/>
                  </a:lnTo>
                  <a:lnTo>
                    <a:pt x="68580" y="310908"/>
                  </a:lnTo>
                  <a:lnTo>
                    <a:pt x="71628" y="306336"/>
                  </a:lnTo>
                  <a:lnTo>
                    <a:pt x="73152" y="303288"/>
                  </a:lnTo>
                  <a:lnTo>
                    <a:pt x="73152" y="292620"/>
                  </a:lnTo>
                  <a:lnTo>
                    <a:pt x="70104" y="298716"/>
                  </a:lnTo>
                  <a:lnTo>
                    <a:pt x="67056" y="303288"/>
                  </a:lnTo>
                  <a:lnTo>
                    <a:pt x="65532" y="306336"/>
                  </a:lnTo>
                  <a:lnTo>
                    <a:pt x="62484" y="309384"/>
                  </a:lnTo>
                  <a:lnTo>
                    <a:pt x="60960" y="313956"/>
                  </a:lnTo>
                  <a:lnTo>
                    <a:pt x="54864" y="320052"/>
                  </a:lnTo>
                  <a:lnTo>
                    <a:pt x="51816" y="324624"/>
                  </a:lnTo>
                  <a:lnTo>
                    <a:pt x="50292" y="327672"/>
                  </a:lnTo>
                  <a:lnTo>
                    <a:pt x="44196" y="333768"/>
                  </a:lnTo>
                  <a:lnTo>
                    <a:pt x="44196" y="339864"/>
                  </a:lnTo>
                  <a:lnTo>
                    <a:pt x="51816" y="339864"/>
                  </a:lnTo>
                  <a:lnTo>
                    <a:pt x="73152" y="339864"/>
                  </a:lnTo>
                  <a:lnTo>
                    <a:pt x="73152" y="353580"/>
                  </a:lnTo>
                  <a:lnTo>
                    <a:pt x="80772" y="353580"/>
                  </a:lnTo>
                  <a:lnTo>
                    <a:pt x="80772" y="339864"/>
                  </a:lnTo>
                  <a:lnTo>
                    <a:pt x="88392" y="339864"/>
                  </a:lnTo>
                  <a:lnTo>
                    <a:pt x="88392" y="3337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96" name="object 1896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4175759" y="4902708"/>
              <a:ext cx="85344" cy="64008"/>
            </a:xfrm>
            <a:prstGeom prst="rect">
              <a:avLst/>
            </a:prstGeom>
          </p:spPr>
        </p:pic>
        <p:pic>
          <p:nvPicPr>
            <p:cNvPr id="1897" name="object 1897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4735067" y="3736848"/>
              <a:ext cx="86867" cy="64008"/>
            </a:xfrm>
            <a:prstGeom prst="rect">
              <a:avLst/>
            </a:prstGeom>
          </p:spPr>
        </p:pic>
        <p:pic>
          <p:nvPicPr>
            <p:cNvPr id="1898" name="object 1898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4735067" y="4029456"/>
              <a:ext cx="85344" cy="64008"/>
            </a:xfrm>
            <a:prstGeom prst="rect">
              <a:avLst/>
            </a:prstGeom>
          </p:spPr>
        </p:pic>
        <p:pic>
          <p:nvPicPr>
            <p:cNvPr id="1899" name="object 1899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4735067" y="4320540"/>
              <a:ext cx="83820" cy="64008"/>
            </a:xfrm>
            <a:prstGeom prst="rect">
              <a:avLst/>
            </a:prstGeom>
          </p:spPr>
        </p:pic>
        <p:pic>
          <p:nvPicPr>
            <p:cNvPr id="1900" name="object 1900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4735067" y="4611623"/>
              <a:ext cx="86868" cy="64008"/>
            </a:xfrm>
            <a:prstGeom prst="rect">
              <a:avLst/>
            </a:prstGeom>
          </p:spPr>
        </p:pic>
        <p:pic>
          <p:nvPicPr>
            <p:cNvPr id="1901" name="object 1901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4735067" y="4902707"/>
              <a:ext cx="85343" cy="64008"/>
            </a:xfrm>
            <a:prstGeom prst="rect">
              <a:avLst/>
            </a:prstGeom>
          </p:spPr>
        </p:pic>
        <p:pic>
          <p:nvPicPr>
            <p:cNvPr id="1902" name="object 1902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5288279" y="3692652"/>
              <a:ext cx="91440" cy="64008"/>
            </a:xfrm>
            <a:prstGeom prst="rect">
              <a:avLst/>
            </a:prstGeom>
          </p:spPr>
        </p:pic>
        <p:pic>
          <p:nvPicPr>
            <p:cNvPr id="1903" name="object 1903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5590032" y="3692652"/>
              <a:ext cx="91439" cy="64008"/>
            </a:xfrm>
            <a:prstGeom prst="rect">
              <a:avLst/>
            </a:prstGeom>
          </p:spPr>
        </p:pic>
        <p:pic>
          <p:nvPicPr>
            <p:cNvPr id="1904" name="object 1904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5899403" y="3692652"/>
              <a:ext cx="83819" cy="64008"/>
            </a:xfrm>
            <a:prstGeom prst="rect">
              <a:avLst/>
            </a:prstGeom>
          </p:spPr>
        </p:pic>
        <p:sp>
          <p:nvSpPr>
            <p:cNvPr id="1905" name="object 1905"/>
            <p:cNvSpPr/>
            <p:nvPr/>
          </p:nvSpPr>
          <p:spPr>
            <a:xfrm>
              <a:off x="6201143" y="3694175"/>
              <a:ext cx="82550" cy="62865"/>
            </a:xfrm>
            <a:custGeom>
              <a:avLst/>
              <a:gdLst/>
              <a:ahLst/>
              <a:cxnLst/>
              <a:rect l="l" t="t" r="r" b="b"/>
              <a:pathLst>
                <a:path w="82550" h="62864">
                  <a:moveTo>
                    <a:pt x="35052" y="36576"/>
                  </a:moveTo>
                  <a:lnTo>
                    <a:pt x="33528" y="35052"/>
                  </a:lnTo>
                  <a:lnTo>
                    <a:pt x="32004" y="32004"/>
                  </a:lnTo>
                  <a:lnTo>
                    <a:pt x="32004" y="30480"/>
                  </a:lnTo>
                  <a:lnTo>
                    <a:pt x="28956" y="28956"/>
                  </a:lnTo>
                  <a:lnTo>
                    <a:pt x="25908" y="25908"/>
                  </a:lnTo>
                  <a:lnTo>
                    <a:pt x="22860" y="24384"/>
                  </a:lnTo>
                  <a:lnTo>
                    <a:pt x="7620" y="24384"/>
                  </a:lnTo>
                  <a:lnTo>
                    <a:pt x="9144" y="6096"/>
                  </a:lnTo>
                  <a:lnTo>
                    <a:pt x="32004" y="6096"/>
                  </a:lnTo>
                  <a:lnTo>
                    <a:pt x="32004" y="0"/>
                  </a:lnTo>
                  <a:lnTo>
                    <a:pt x="3048" y="0"/>
                  </a:lnTo>
                  <a:lnTo>
                    <a:pt x="1524" y="30480"/>
                  </a:lnTo>
                  <a:lnTo>
                    <a:pt x="7620" y="30480"/>
                  </a:lnTo>
                  <a:lnTo>
                    <a:pt x="21336" y="30480"/>
                  </a:lnTo>
                  <a:lnTo>
                    <a:pt x="25908" y="35052"/>
                  </a:lnTo>
                  <a:lnTo>
                    <a:pt x="27432" y="39624"/>
                  </a:lnTo>
                  <a:lnTo>
                    <a:pt x="27432" y="48768"/>
                  </a:lnTo>
                  <a:lnTo>
                    <a:pt x="24384" y="51816"/>
                  </a:lnTo>
                  <a:lnTo>
                    <a:pt x="24384" y="53340"/>
                  </a:lnTo>
                  <a:lnTo>
                    <a:pt x="22860" y="53340"/>
                  </a:lnTo>
                  <a:lnTo>
                    <a:pt x="21336" y="54864"/>
                  </a:lnTo>
                  <a:lnTo>
                    <a:pt x="19812" y="54864"/>
                  </a:lnTo>
                  <a:lnTo>
                    <a:pt x="16764" y="56388"/>
                  </a:lnTo>
                  <a:lnTo>
                    <a:pt x="9144" y="56388"/>
                  </a:lnTo>
                  <a:lnTo>
                    <a:pt x="4572" y="54864"/>
                  </a:lnTo>
                  <a:lnTo>
                    <a:pt x="0" y="51816"/>
                  </a:lnTo>
                  <a:lnTo>
                    <a:pt x="0" y="59436"/>
                  </a:lnTo>
                  <a:lnTo>
                    <a:pt x="3048" y="60960"/>
                  </a:lnTo>
                  <a:lnTo>
                    <a:pt x="7620" y="62484"/>
                  </a:lnTo>
                  <a:lnTo>
                    <a:pt x="19812" y="62484"/>
                  </a:lnTo>
                  <a:lnTo>
                    <a:pt x="21336" y="60960"/>
                  </a:lnTo>
                  <a:lnTo>
                    <a:pt x="24384" y="59436"/>
                  </a:lnTo>
                  <a:lnTo>
                    <a:pt x="27432" y="59436"/>
                  </a:lnTo>
                  <a:lnTo>
                    <a:pt x="28956" y="56388"/>
                  </a:lnTo>
                  <a:lnTo>
                    <a:pt x="32004" y="53340"/>
                  </a:lnTo>
                  <a:lnTo>
                    <a:pt x="33528" y="50292"/>
                  </a:lnTo>
                  <a:lnTo>
                    <a:pt x="35052" y="48768"/>
                  </a:lnTo>
                  <a:lnTo>
                    <a:pt x="35052" y="36576"/>
                  </a:lnTo>
                  <a:close/>
                </a:path>
                <a:path w="82550" h="62864">
                  <a:moveTo>
                    <a:pt x="82296" y="36576"/>
                  </a:moveTo>
                  <a:lnTo>
                    <a:pt x="80772" y="35052"/>
                  </a:lnTo>
                  <a:lnTo>
                    <a:pt x="80772" y="32004"/>
                  </a:lnTo>
                  <a:lnTo>
                    <a:pt x="77724" y="28956"/>
                  </a:lnTo>
                  <a:lnTo>
                    <a:pt x="74676" y="27432"/>
                  </a:lnTo>
                  <a:lnTo>
                    <a:pt x="73152" y="25908"/>
                  </a:lnTo>
                  <a:lnTo>
                    <a:pt x="70104" y="24384"/>
                  </a:lnTo>
                  <a:lnTo>
                    <a:pt x="56388" y="24384"/>
                  </a:lnTo>
                  <a:lnTo>
                    <a:pt x="57912" y="6096"/>
                  </a:lnTo>
                  <a:lnTo>
                    <a:pt x="79248" y="6096"/>
                  </a:lnTo>
                  <a:lnTo>
                    <a:pt x="79248" y="0"/>
                  </a:lnTo>
                  <a:lnTo>
                    <a:pt x="51816" y="0"/>
                  </a:lnTo>
                  <a:lnTo>
                    <a:pt x="48768" y="30480"/>
                  </a:lnTo>
                  <a:lnTo>
                    <a:pt x="56388" y="30480"/>
                  </a:lnTo>
                  <a:lnTo>
                    <a:pt x="68580" y="30480"/>
                  </a:lnTo>
                  <a:lnTo>
                    <a:pt x="71628" y="33528"/>
                  </a:lnTo>
                  <a:lnTo>
                    <a:pt x="74676" y="35052"/>
                  </a:lnTo>
                  <a:lnTo>
                    <a:pt x="74676" y="48768"/>
                  </a:lnTo>
                  <a:lnTo>
                    <a:pt x="73152" y="50292"/>
                  </a:lnTo>
                  <a:lnTo>
                    <a:pt x="73152" y="51816"/>
                  </a:lnTo>
                  <a:lnTo>
                    <a:pt x="71628" y="53340"/>
                  </a:lnTo>
                  <a:lnTo>
                    <a:pt x="70104" y="53340"/>
                  </a:lnTo>
                  <a:lnTo>
                    <a:pt x="68580" y="54864"/>
                  </a:lnTo>
                  <a:lnTo>
                    <a:pt x="67056" y="54864"/>
                  </a:lnTo>
                  <a:lnTo>
                    <a:pt x="65532" y="56388"/>
                  </a:lnTo>
                  <a:lnTo>
                    <a:pt x="56388" y="56388"/>
                  </a:lnTo>
                  <a:lnTo>
                    <a:pt x="51816" y="54864"/>
                  </a:lnTo>
                  <a:lnTo>
                    <a:pt x="47244" y="51816"/>
                  </a:lnTo>
                  <a:lnTo>
                    <a:pt x="47244" y="59436"/>
                  </a:lnTo>
                  <a:lnTo>
                    <a:pt x="50292" y="60960"/>
                  </a:lnTo>
                  <a:lnTo>
                    <a:pt x="54864" y="62484"/>
                  </a:lnTo>
                  <a:lnTo>
                    <a:pt x="67056" y="62484"/>
                  </a:lnTo>
                  <a:lnTo>
                    <a:pt x="73152" y="59436"/>
                  </a:lnTo>
                  <a:lnTo>
                    <a:pt x="74676" y="59436"/>
                  </a:lnTo>
                  <a:lnTo>
                    <a:pt x="76200" y="56388"/>
                  </a:lnTo>
                  <a:lnTo>
                    <a:pt x="79248" y="54864"/>
                  </a:lnTo>
                  <a:lnTo>
                    <a:pt x="79248" y="53340"/>
                  </a:lnTo>
                  <a:lnTo>
                    <a:pt x="80772" y="50292"/>
                  </a:lnTo>
                  <a:lnTo>
                    <a:pt x="82296" y="48768"/>
                  </a:lnTo>
                  <a:lnTo>
                    <a:pt x="82296" y="365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06" name="object 1906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5292851" y="4230624"/>
              <a:ext cx="86868" cy="64008"/>
            </a:xfrm>
            <a:prstGeom prst="rect">
              <a:avLst/>
            </a:prstGeom>
          </p:spPr>
        </p:pic>
        <p:pic>
          <p:nvPicPr>
            <p:cNvPr id="1907" name="object 1907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5594603" y="4230624"/>
              <a:ext cx="85344" cy="64008"/>
            </a:xfrm>
            <a:prstGeom prst="rect">
              <a:avLst/>
            </a:prstGeom>
          </p:spPr>
        </p:pic>
        <p:pic>
          <p:nvPicPr>
            <p:cNvPr id="1908" name="object 1908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5896355" y="4230624"/>
              <a:ext cx="86867" cy="64008"/>
            </a:xfrm>
            <a:prstGeom prst="rect">
              <a:avLst/>
            </a:prstGeom>
          </p:spPr>
        </p:pic>
        <p:pic>
          <p:nvPicPr>
            <p:cNvPr id="1909" name="object 1909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6198108" y="4230624"/>
              <a:ext cx="88392" cy="64008"/>
            </a:xfrm>
            <a:prstGeom prst="rect">
              <a:avLst/>
            </a:prstGeom>
          </p:spPr>
        </p:pic>
        <p:sp>
          <p:nvSpPr>
            <p:cNvPr id="1910" name="object 1910"/>
            <p:cNvSpPr/>
            <p:nvPr/>
          </p:nvSpPr>
          <p:spPr>
            <a:xfrm>
              <a:off x="5291315" y="4567427"/>
              <a:ext cx="86995" cy="62865"/>
            </a:xfrm>
            <a:custGeom>
              <a:avLst/>
              <a:gdLst/>
              <a:ahLst/>
              <a:cxnLst/>
              <a:rect l="l" t="t" r="r" b="b"/>
              <a:pathLst>
                <a:path w="86995" h="62864">
                  <a:moveTo>
                    <a:pt x="39624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0480" y="7620"/>
                  </a:lnTo>
                  <a:lnTo>
                    <a:pt x="30480" y="10668"/>
                  </a:lnTo>
                  <a:lnTo>
                    <a:pt x="27432" y="13716"/>
                  </a:lnTo>
                  <a:lnTo>
                    <a:pt x="18288" y="32004"/>
                  </a:lnTo>
                  <a:lnTo>
                    <a:pt x="16764" y="36576"/>
                  </a:lnTo>
                  <a:lnTo>
                    <a:pt x="15240" y="39624"/>
                  </a:lnTo>
                  <a:lnTo>
                    <a:pt x="15240" y="44196"/>
                  </a:lnTo>
                  <a:lnTo>
                    <a:pt x="13716" y="47244"/>
                  </a:lnTo>
                  <a:lnTo>
                    <a:pt x="12192" y="51816"/>
                  </a:lnTo>
                  <a:lnTo>
                    <a:pt x="10668" y="54864"/>
                  </a:lnTo>
                  <a:lnTo>
                    <a:pt x="10668" y="62484"/>
                  </a:lnTo>
                  <a:lnTo>
                    <a:pt x="16764" y="62484"/>
                  </a:lnTo>
                  <a:lnTo>
                    <a:pt x="18288" y="59436"/>
                  </a:lnTo>
                  <a:lnTo>
                    <a:pt x="18288" y="54864"/>
                  </a:lnTo>
                  <a:lnTo>
                    <a:pt x="19812" y="51816"/>
                  </a:lnTo>
                  <a:lnTo>
                    <a:pt x="21336" y="47244"/>
                  </a:lnTo>
                  <a:lnTo>
                    <a:pt x="21336" y="44196"/>
                  </a:lnTo>
                  <a:lnTo>
                    <a:pt x="22860" y="39624"/>
                  </a:lnTo>
                  <a:lnTo>
                    <a:pt x="24384" y="36576"/>
                  </a:lnTo>
                  <a:lnTo>
                    <a:pt x="25908" y="32004"/>
                  </a:lnTo>
                  <a:lnTo>
                    <a:pt x="32004" y="19812"/>
                  </a:lnTo>
                  <a:lnTo>
                    <a:pt x="36576" y="10668"/>
                  </a:lnTo>
                  <a:lnTo>
                    <a:pt x="38100" y="9144"/>
                  </a:lnTo>
                  <a:lnTo>
                    <a:pt x="39624" y="6096"/>
                  </a:lnTo>
                  <a:lnTo>
                    <a:pt x="39624" y="0"/>
                  </a:lnTo>
                  <a:close/>
                </a:path>
                <a:path w="86995" h="62864">
                  <a:moveTo>
                    <a:pt x="86880" y="0"/>
                  </a:moveTo>
                  <a:lnTo>
                    <a:pt x="48780" y="0"/>
                  </a:lnTo>
                  <a:lnTo>
                    <a:pt x="48780" y="7620"/>
                  </a:lnTo>
                  <a:lnTo>
                    <a:pt x="79260" y="7620"/>
                  </a:lnTo>
                  <a:lnTo>
                    <a:pt x="77736" y="10668"/>
                  </a:lnTo>
                  <a:lnTo>
                    <a:pt x="74688" y="13716"/>
                  </a:lnTo>
                  <a:lnTo>
                    <a:pt x="71640" y="19812"/>
                  </a:lnTo>
                  <a:lnTo>
                    <a:pt x="71640" y="22860"/>
                  </a:lnTo>
                  <a:lnTo>
                    <a:pt x="67068" y="32004"/>
                  </a:lnTo>
                  <a:lnTo>
                    <a:pt x="65544" y="36576"/>
                  </a:lnTo>
                  <a:lnTo>
                    <a:pt x="64020" y="39624"/>
                  </a:lnTo>
                  <a:lnTo>
                    <a:pt x="62496" y="44196"/>
                  </a:lnTo>
                  <a:lnTo>
                    <a:pt x="60972" y="47244"/>
                  </a:lnTo>
                  <a:lnTo>
                    <a:pt x="59448" y="51816"/>
                  </a:lnTo>
                  <a:lnTo>
                    <a:pt x="59448" y="54864"/>
                  </a:lnTo>
                  <a:lnTo>
                    <a:pt x="57924" y="59436"/>
                  </a:lnTo>
                  <a:lnTo>
                    <a:pt x="57924" y="62484"/>
                  </a:lnTo>
                  <a:lnTo>
                    <a:pt x="65544" y="62484"/>
                  </a:lnTo>
                  <a:lnTo>
                    <a:pt x="65544" y="59436"/>
                  </a:lnTo>
                  <a:lnTo>
                    <a:pt x="67068" y="54864"/>
                  </a:lnTo>
                  <a:lnTo>
                    <a:pt x="67068" y="51816"/>
                  </a:lnTo>
                  <a:lnTo>
                    <a:pt x="68592" y="47244"/>
                  </a:lnTo>
                  <a:lnTo>
                    <a:pt x="70116" y="44196"/>
                  </a:lnTo>
                  <a:lnTo>
                    <a:pt x="71640" y="39624"/>
                  </a:lnTo>
                  <a:lnTo>
                    <a:pt x="71640" y="36576"/>
                  </a:lnTo>
                  <a:lnTo>
                    <a:pt x="73164" y="32004"/>
                  </a:lnTo>
                  <a:lnTo>
                    <a:pt x="79260" y="19812"/>
                  </a:lnTo>
                  <a:lnTo>
                    <a:pt x="83832" y="10668"/>
                  </a:lnTo>
                  <a:lnTo>
                    <a:pt x="85356" y="9144"/>
                  </a:lnTo>
                  <a:lnTo>
                    <a:pt x="86880" y="6096"/>
                  </a:lnTo>
                  <a:lnTo>
                    <a:pt x="868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11" name="object 1911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5291327" y="4902707"/>
              <a:ext cx="88392" cy="64008"/>
            </a:xfrm>
            <a:prstGeom prst="rect">
              <a:avLst/>
            </a:prstGeom>
          </p:spPr>
        </p:pic>
        <p:pic>
          <p:nvPicPr>
            <p:cNvPr id="1912" name="object 1912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5775959" y="4567428"/>
              <a:ext cx="86868" cy="64008"/>
            </a:xfrm>
            <a:prstGeom prst="rect">
              <a:avLst/>
            </a:prstGeom>
          </p:spPr>
        </p:pic>
        <p:sp>
          <p:nvSpPr>
            <p:cNvPr id="1913" name="object 1913"/>
            <p:cNvSpPr/>
            <p:nvPr/>
          </p:nvSpPr>
          <p:spPr>
            <a:xfrm>
              <a:off x="5782055" y="4902707"/>
              <a:ext cx="21590" cy="64135"/>
            </a:xfrm>
            <a:custGeom>
              <a:avLst/>
              <a:gdLst/>
              <a:ahLst/>
              <a:cxnLst/>
              <a:rect l="l" t="t" r="r" b="b"/>
              <a:pathLst>
                <a:path w="21589" h="64135">
                  <a:moveTo>
                    <a:pt x="0" y="16764"/>
                  </a:moveTo>
                  <a:lnTo>
                    <a:pt x="0" y="10668"/>
                  </a:lnTo>
                  <a:lnTo>
                    <a:pt x="1524" y="10668"/>
                  </a:lnTo>
                  <a:lnTo>
                    <a:pt x="3048" y="9144"/>
                  </a:lnTo>
                  <a:lnTo>
                    <a:pt x="6096" y="9144"/>
                  </a:lnTo>
                  <a:lnTo>
                    <a:pt x="7620" y="7620"/>
                  </a:lnTo>
                  <a:lnTo>
                    <a:pt x="9144" y="7620"/>
                  </a:lnTo>
                  <a:lnTo>
                    <a:pt x="12192" y="4572"/>
                  </a:lnTo>
                  <a:lnTo>
                    <a:pt x="13716" y="4572"/>
                  </a:lnTo>
                  <a:lnTo>
                    <a:pt x="15240" y="3048"/>
                  </a:lnTo>
                  <a:lnTo>
                    <a:pt x="16764" y="3048"/>
                  </a:lnTo>
                  <a:lnTo>
                    <a:pt x="19812" y="0"/>
                  </a:lnTo>
                  <a:lnTo>
                    <a:pt x="21336" y="0"/>
                  </a:lnTo>
                  <a:lnTo>
                    <a:pt x="21336" y="64008"/>
                  </a:lnTo>
                  <a:lnTo>
                    <a:pt x="15240" y="64008"/>
                  </a:lnTo>
                  <a:lnTo>
                    <a:pt x="15240" y="10668"/>
                  </a:lnTo>
                  <a:lnTo>
                    <a:pt x="13716" y="10668"/>
                  </a:lnTo>
                  <a:lnTo>
                    <a:pt x="12192" y="12192"/>
                  </a:lnTo>
                  <a:lnTo>
                    <a:pt x="10668" y="12192"/>
                  </a:lnTo>
                  <a:lnTo>
                    <a:pt x="10668" y="13716"/>
                  </a:lnTo>
                  <a:lnTo>
                    <a:pt x="9144" y="13716"/>
                  </a:lnTo>
                  <a:lnTo>
                    <a:pt x="7620" y="15240"/>
                  </a:lnTo>
                  <a:lnTo>
                    <a:pt x="6096" y="15240"/>
                  </a:lnTo>
                  <a:lnTo>
                    <a:pt x="4572" y="16764"/>
                  </a:lnTo>
                  <a:lnTo>
                    <a:pt x="0" y="16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14" name="object 1914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5823203" y="4902707"/>
              <a:ext cx="86867" cy="64008"/>
            </a:xfrm>
            <a:prstGeom prst="rect">
              <a:avLst/>
            </a:prstGeom>
          </p:spPr>
        </p:pic>
        <p:pic>
          <p:nvPicPr>
            <p:cNvPr id="1915" name="object 1915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6266688" y="4902707"/>
              <a:ext cx="128015" cy="64008"/>
            </a:xfrm>
            <a:prstGeom prst="rect">
              <a:avLst/>
            </a:prstGeom>
          </p:spPr>
        </p:pic>
        <p:sp>
          <p:nvSpPr>
            <p:cNvPr id="1916" name="object 1916"/>
            <p:cNvSpPr/>
            <p:nvPr/>
          </p:nvSpPr>
          <p:spPr>
            <a:xfrm>
              <a:off x="3057144" y="5501640"/>
              <a:ext cx="495300" cy="963294"/>
            </a:xfrm>
            <a:custGeom>
              <a:avLst/>
              <a:gdLst/>
              <a:ahLst/>
              <a:cxnLst/>
              <a:rect l="l" t="t" r="r" b="b"/>
              <a:pathLst>
                <a:path w="495300" h="963295">
                  <a:moveTo>
                    <a:pt x="39624" y="341388"/>
                  </a:moveTo>
                  <a:lnTo>
                    <a:pt x="38100" y="339864"/>
                  </a:lnTo>
                  <a:lnTo>
                    <a:pt x="38100" y="338340"/>
                  </a:lnTo>
                  <a:lnTo>
                    <a:pt x="35052" y="335292"/>
                  </a:lnTo>
                  <a:lnTo>
                    <a:pt x="35052" y="333768"/>
                  </a:lnTo>
                  <a:lnTo>
                    <a:pt x="33528" y="332244"/>
                  </a:lnTo>
                  <a:lnTo>
                    <a:pt x="30480" y="332244"/>
                  </a:lnTo>
                  <a:lnTo>
                    <a:pt x="28956" y="330720"/>
                  </a:lnTo>
                  <a:lnTo>
                    <a:pt x="25908" y="330720"/>
                  </a:lnTo>
                  <a:lnTo>
                    <a:pt x="30480" y="328891"/>
                  </a:lnTo>
                  <a:lnTo>
                    <a:pt x="33528" y="327672"/>
                  </a:lnTo>
                  <a:lnTo>
                    <a:pt x="38100" y="323100"/>
                  </a:lnTo>
                  <a:lnTo>
                    <a:pt x="38100" y="312432"/>
                  </a:lnTo>
                  <a:lnTo>
                    <a:pt x="36576" y="310908"/>
                  </a:lnTo>
                  <a:lnTo>
                    <a:pt x="36576" y="307860"/>
                  </a:lnTo>
                  <a:lnTo>
                    <a:pt x="35052" y="306336"/>
                  </a:lnTo>
                  <a:lnTo>
                    <a:pt x="35052" y="304812"/>
                  </a:lnTo>
                  <a:lnTo>
                    <a:pt x="33528" y="303288"/>
                  </a:lnTo>
                  <a:lnTo>
                    <a:pt x="32004" y="303288"/>
                  </a:lnTo>
                  <a:lnTo>
                    <a:pt x="28956" y="301764"/>
                  </a:lnTo>
                  <a:lnTo>
                    <a:pt x="27432" y="300240"/>
                  </a:lnTo>
                  <a:lnTo>
                    <a:pt x="10668" y="300240"/>
                  </a:lnTo>
                  <a:lnTo>
                    <a:pt x="6096" y="303288"/>
                  </a:lnTo>
                  <a:lnTo>
                    <a:pt x="6096" y="310908"/>
                  </a:lnTo>
                  <a:lnTo>
                    <a:pt x="10668" y="307860"/>
                  </a:lnTo>
                  <a:lnTo>
                    <a:pt x="13716" y="306336"/>
                  </a:lnTo>
                  <a:lnTo>
                    <a:pt x="25908" y="306336"/>
                  </a:lnTo>
                  <a:lnTo>
                    <a:pt x="30480" y="309384"/>
                  </a:lnTo>
                  <a:lnTo>
                    <a:pt x="30480" y="324624"/>
                  </a:lnTo>
                  <a:lnTo>
                    <a:pt x="25908" y="327672"/>
                  </a:lnTo>
                  <a:lnTo>
                    <a:pt x="10668" y="327672"/>
                  </a:lnTo>
                  <a:lnTo>
                    <a:pt x="10668" y="333768"/>
                  </a:lnTo>
                  <a:lnTo>
                    <a:pt x="25908" y="333768"/>
                  </a:lnTo>
                  <a:lnTo>
                    <a:pt x="27432" y="333768"/>
                  </a:lnTo>
                  <a:lnTo>
                    <a:pt x="32004" y="338340"/>
                  </a:lnTo>
                  <a:lnTo>
                    <a:pt x="32004" y="350532"/>
                  </a:lnTo>
                  <a:lnTo>
                    <a:pt x="30480" y="352056"/>
                  </a:lnTo>
                  <a:lnTo>
                    <a:pt x="30480" y="353580"/>
                  </a:lnTo>
                  <a:lnTo>
                    <a:pt x="28956" y="355104"/>
                  </a:lnTo>
                  <a:lnTo>
                    <a:pt x="27432" y="355104"/>
                  </a:lnTo>
                  <a:lnTo>
                    <a:pt x="25908" y="356628"/>
                  </a:lnTo>
                  <a:lnTo>
                    <a:pt x="24384" y="356628"/>
                  </a:lnTo>
                  <a:lnTo>
                    <a:pt x="22860" y="358152"/>
                  </a:lnTo>
                  <a:lnTo>
                    <a:pt x="13716" y="358152"/>
                  </a:lnTo>
                  <a:lnTo>
                    <a:pt x="7620" y="356628"/>
                  </a:lnTo>
                  <a:lnTo>
                    <a:pt x="4572" y="353580"/>
                  </a:lnTo>
                  <a:lnTo>
                    <a:pt x="4572" y="359676"/>
                  </a:lnTo>
                  <a:lnTo>
                    <a:pt x="7620" y="362724"/>
                  </a:lnTo>
                  <a:lnTo>
                    <a:pt x="12192" y="364248"/>
                  </a:lnTo>
                  <a:lnTo>
                    <a:pt x="21336" y="364248"/>
                  </a:lnTo>
                  <a:lnTo>
                    <a:pt x="24384" y="362724"/>
                  </a:lnTo>
                  <a:lnTo>
                    <a:pt x="27432" y="362724"/>
                  </a:lnTo>
                  <a:lnTo>
                    <a:pt x="28956" y="361200"/>
                  </a:lnTo>
                  <a:lnTo>
                    <a:pt x="32004" y="359676"/>
                  </a:lnTo>
                  <a:lnTo>
                    <a:pt x="36576" y="355104"/>
                  </a:lnTo>
                  <a:lnTo>
                    <a:pt x="38100" y="352056"/>
                  </a:lnTo>
                  <a:lnTo>
                    <a:pt x="39624" y="350532"/>
                  </a:lnTo>
                  <a:lnTo>
                    <a:pt x="39624" y="341388"/>
                  </a:lnTo>
                  <a:close/>
                </a:path>
                <a:path w="495300" h="963295">
                  <a:moveTo>
                    <a:pt x="41135" y="940308"/>
                  </a:moveTo>
                  <a:lnTo>
                    <a:pt x="39611" y="937260"/>
                  </a:lnTo>
                  <a:lnTo>
                    <a:pt x="39611" y="934212"/>
                  </a:lnTo>
                  <a:lnTo>
                    <a:pt x="33515" y="928116"/>
                  </a:lnTo>
                  <a:lnTo>
                    <a:pt x="30467" y="926592"/>
                  </a:lnTo>
                  <a:lnTo>
                    <a:pt x="28943" y="925068"/>
                  </a:lnTo>
                  <a:lnTo>
                    <a:pt x="25895" y="925068"/>
                  </a:lnTo>
                  <a:lnTo>
                    <a:pt x="22847" y="923544"/>
                  </a:lnTo>
                  <a:lnTo>
                    <a:pt x="13703" y="923544"/>
                  </a:lnTo>
                  <a:lnTo>
                    <a:pt x="15227" y="906780"/>
                  </a:lnTo>
                  <a:lnTo>
                    <a:pt x="38087" y="906780"/>
                  </a:lnTo>
                  <a:lnTo>
                    <a:pt x="38087" y="899160"/>
                  </a:lnTo>
                  <a:lnTo>
                    <a:pt x="9131" y="899160"/>
                  </a:lnTo>
                  <a:lnTo>
                    <a:pt x="7607" y="931164"/>
                  </a:lnTo>
                  <a:lnTo>
                    <a:pt x="10655" y="931164"/>
                  </a:lnTo>
                  <a:lnTo>
                    <a:pt x="10655" y="929640"/>
                  </a:lnTo>
                  <a:lnTo>
                    <a:pt x="13703" y="929640"/>
                  </a:lnTo>
                  <a:lnTo>
                    <a:pt x="22847" y="929640"/>
                  </a:lnTo>
                  <a:lnTo>
                    <a:pt x="25895" y="931164"/>
                  </a:lnTo>
                  <a:lnTo>
                    <a:pt x="28943" y="934212"/>
                  </a:lnTo>
                  <a:lnTo>
                    <a:pt x="31991" y="935736"/>
                  </a:lnTo>
                  <a:lnTo>
                    <a:pt x="33515" y="938784"/>
                  </a:lnTo>
                  <a:lnTo>
                    <a:pt x="33515" y="946404"/>
                  </a:lnTo>
                  <a:lnTo>
                    <a:pt x="31991" y="947928"/>
                  </a:lnTo>
                  <a:lnTo>
                    <a:pt x="31991" y="950976"/>
                  </a:lnTo>
                  <a:lnTo>
                    <a:pt x="30467" y="950976"/>
                  </a:lnTo>
                  <a:lnTo>
                    <a:pt x="25895" y="955548"/>
                  </a:lnTo>
                  <a:lnTo>
                    <a:pt x="22847" y="955548"/>
                  </a:lnTo>
                  <a:lnTo>
                    <a:pt x="21323" y="957072"/>
                  </a:lnTo>
                  <a:lnTo>
                    <a:pt x="13703" y="957072"/>
                  </a:lnTo>
                  <a:lnTo>
                    <a:pt x="10655" y="955548"/>
                  </a:lnTo>
                  <a:lnTo>
                    <a:pt x="6083" y="952500"/>
                  </a:lnTo>
                  <a:lnTo>
                    <a:pt x="6083" y="960120"/>
                  </a:lnTo>
                  <a:lnTo>
                    <a:pt x="12179" y="963168"/>
                  </a:lnTo>
                  <a:lnTo>
                    <a:pt x="21323" y="963168"/>
                  </a:lnTo>
                  <a:lnTo>
                    <a:pt x="24371" y="961644"/>
                  </a:lnTo>
                  <a:lnTo>
                    <a:pt x="27419" y="961644"/>
                  </a:lnTo>
                  <a:lnTo>
                    <a:pt x="30467" y="960120"/>
                  </a:lnTo>
                  <a:lnTo>
                    <a:pt x="31991" y="958596"/>
                  </a:lnTo>
                  <a:lnTo>
                    <a:pt x="33515" y="957834"/>
                  </a:lnTo>
                  <a:lnTo>
                    <a:pt x="35039" y="957072"/>
                  </a:lnTo>
                  <a:lnTo>
                    <a:pt x="38087" y="954024"/>
                  </a:lnTo>
                  <a:lnTo>
                    <a:pt x="39611" y="950976"/>
                  </a:lnTo>
                  <a:lnTo>
                    <a:pt x="39611" y="947928"/>
                  </a:lnTo>
                  <a:lnTo>
                    <a:pt x="41135" y="946404"/>
                  </a:lnTo>
                  <a:lnTo>
                    <a:pt x="41135" y="940308"/>
                  </a:lnTo>
                  <a:close/>
                </a:path>
                <a:path w="495300" h="963295">
                  <a:moveTo>
                    <a:pt x="41148" y="56400"/>
                  </a:moveTo>
                  <a:lnTo>
                    <a:pt x="10668" y="56400"/>
                  </a:lnTo>
                  <a:lnTo>
                    <a:pt x="10668" y="53352"/>
                  </a:lnTo>
                  <a:lnTo>
                    <a:pt x="12192" y="53352"/>
                  </a:lnTo>
                  <a:lnTo>
                    <a:pt x="12192" y="50304"/>
                  </a:lnTo>
                  <a:lnTo>
                    <a:pt x="19812" y="42684"/>
                  </a:lnTo>
                  <a:lnTo>
                    <a:pt x="25908" y="39636"/>
                  </a:lnTo>
                  <a:lnTo>
                    <a:pt x="27432" y="38112"/>
                  </a:lnTo>
                  <a:lnTo>
                    <a:pt x="30480" y="36588"/>
                  </a:lnTo>
                  <a:lnTo>
                    <a:pt x="32004" y="35064"/>
                  </a:lnTo>
                  <a:lnTo>
                    <a:pt x="33528" y="33540"/>
                  </a:lnTo>
                  <a:lnTo>
                    <a:pt x="35052" y="30492"/>
                  </a:lnTo>
                  <a:lnTo>
                    <a:pt x="36576" y="28968"/>
                  </a:lnTo>
                  <a:lnTo>
                    <a:pt x="36576" y="27444"/>
                  </a:lnTo>
                  <a:lnTo>
                    <a:pt x="38100" y="25920"/>
                  </a:lnTo>
                  <a:lnTo>
                    <a:pt x="38100" y="24396"/>
                  </a:lnTo>
                  <a:lnTo>
                    <a:pt x="39624" y="21336"/>
                  </a:lnTo>
                  <a:lnTo>
                    <a:pt x="39624" y="13716"/>
                  </a:lnTo>
                  <a:lnTo>
                    <a:pt x="38100" y="12192"/>
                  </a:lnTo>
                  <a:lnTo>
                    <a:pt x="38100" y="10668"/>
                  </a:lnTo>
                  <a:lnTo>
                    <a:pt x="36576" y="7620"/>
                  </a:lnTo>
                  <a:lnTo>
                    <a:pt x="32004" y="3048"/>
                  </a:lnTo>
                  <a:lnTo>
                    <a:pt x="30480" y="3048"/>
                  </a:lnTo>
                  <a:lnTo>
                    <a:pt x="28956" y="1524"/>
                  </a:lnTo>
                  <a:lnTo>
                    <a:pt x="25908" y="1524"/>
                  </a:lnTo>
                  <a:lnTo>
                    <a:pt x="24384" y="0"/>
                  </a:lnTo>
                  <a:lnTo>
                    <a:pt x="18288" y="0"/>
                  </a:lnTo>
                  <a:lnTo>
                    <a:pt x="15240" y="1524"/>
                  </a:lnTo>
                  <a:lnTo>
                    <a:pt x="12192" y="1524"/>
                  </a:lnTo>
                  <a:lnTo>
                    <a:pt x="10668" y="3048"/>
                  </a:lnTo>
                  <a:lnTo>
                    <a:pt x="7620" y="4572"/>
                  </a:lnTo>
                  <a:lnTo>
                    <a:pt x="6096" y="6096"/>
                  </a:lnTo>
                  <a:lnTo>
                    <a:pt x="6096" y="13716"/>
                  </a:lnTo>
                  <a:lnTo>
                    <a:pt x="9144" y="10668"/>
                  </a:lnTo>
                  <a:lnTo>
                    <a:pt x="10668" y="10668"/>
                  </a:lnTo>
                  <a:lnTo>
                    <a:pt x="13716" y="7620"/>
                  </a:lnTo>
                  <a:lnTo>
                    <a:pt x="16764" y="7620"/>
                  </a:lnTo>
                  <a:lnTo>
                    <a:pt x="18288" y="6096"/>
                  </a:lnTo>
                  <a:lnTo>
                    <a:pt x="24384" y="6096"/>
                  </a:lnTo>
                  <a:lnTo>
                    <a:pt x="25908" y="7620"/>
                  </a:lnTo>
                  <a:lnTo>
                    <a:pt x="27432" y="7620"/>
                  </a:lnTo>
                  <a:lnTo>
                    <a:pt x="30480" y="10668"/>
                  </a:lnTo>
                  <a:lnTo>
                    <a:pt x="30480" y="12192"/>
                  </a:lnTo>
                  <a:lnTo>
                    <a:pt x="32004" y="13716"/>
                  </a:lnTo>
                  <a:lnTo>
                    <a:pt x="32004" y="22872"/>
                  </a:lnTo>
                  <a:lnTo>
                    <a:pt x="30480" y="24396"/>
                  </a:lnTo>
                  <a:lnTo>
                    <a:pt x="30480" y="25920"/>
                  </a:lnTo>
                  <a:lnTo>
                    <a:pt x="28956" y="27444"/>
                  </a:lnTo>
                  <a:lnTo>
                    <a:pt x="28956" y="28968"/>
                  </a:lnTo>
                  <a:lnTo>
                    <a:pt x="22860" y="35064"/>
                  </a:lnTo>
                  <a:lnTo>
                    <a:pt x="16764" y="38112"/>
                  </a:lnTo>
                  <a:lnTo>
                    <a:pt x="6096" y="48780"/>
                  </a:lnTo>
                  <a:lnTo>
                    <a:pt x="4572" y="51828"/>
                  </a:lnTo>
                  <a:lnTo>
                    <a:pt x="4572" y="53352"/>
                  </a:lnTo>
                  <a:lnTo>
                    <a:pt x="3048" y="54876"/>
                  </a:lnTo>
                  <a:lnTo>
                    <a:pt x="3048" y="64020"/>
                  </a:lnTo>
                  <a:lnTo>
                    <a:pt x="10668" y="64020"/>
                  </a:lnTo>
                  <a:lnTo>
                    <a:pt x="41148" y="64020"/>
                  </a:lnTo>
                  <a:lnTo>
                    <a:pt x="41148" y="56400"/>
                  </a:lnTo>
                  <a:close/>
                </a:path>
                <a:path w="495300" h="963295">
                  <a:moveTo>
                    <a:pt x="42672" y="641616"/>
                  </a:moveTo>
                  <a:lnTo>
                    <a:pt x="35052" y="641616"/>
                  </a:lnTo>
                  <a:lnTo>
                    <a:pt x="35052" y="600468"/>
                  </a:lnTo>
                  <a:lnTo>
                    <a:pt x="28956" y="600468"/>
                  </a:lnTo>
                  <a:lnTo>
                    <a:pt x="28956" y="611136"/>
                  </a:lnTo>
                  <a:lnTo>
                    <a:pt x="28956" y="641616"/>
                  </a:lnTo>
                  <a:lnTo>
                    <a:pt x="7620" y="641616"/>
                  </a:lnTo>
                  <a:lnTo>
                    <a:pt x="9144" y="640092"/>
                  </a:lnTo>
                  <a:lnTo>
                    <a:pt x="10668" y="637044"/>
                  </a:lnTo>
                  <a:lnTo>
                    <a:pt x="13716" y="633996"/>
                  </a:lnTo>
                  <a:lnTo>
                    <a:pt x="15240" y="630948"/>
                  </a:lnTo>
                  <a:lnTo>
                    <a:pt x="16764" y="629424"/>
                  </a:lnTo>
                  <a:lnTo>
                    <a:pt x="19812" y="623328"/>
                  </a:lnTo>
                  <a:lnTo>
                    <a:pt x="22860" y="620280"/>
                  </a:lnTo>
                  <a:lnTo>
                    <a:pt x="25908" y="614184"/>
                  </a:lnTo>
                  <a:lnTo>
                    <a:pt x="28956" y="611136"/>
                  </a:lnTo>
                  <a:lnTo>
                    <a:pt x="28956" y="600468"/>
                  </a:lnTo>
                  <a:lnTo>
                    <a:pt x="27432" y="600468"/>
                  </a:lnTo>
                  <a:lnTo>
                    <a:pt x="24384" y="606564"/>
                  </a:lnTo>
                  <a:lnTo>
                    <a:pt x="22860" y="611136"/>
                  </a:lnTo>
                  <a:lnTo>
                    <a:pt x="19812" y="614184"/>
                  </a:lnTo>
                  <a:lnTo>
                    <a:pt x="18288" y="617232"/>
                  </a:lnTo>
                  <a:lnTo>
                    <a:pt x="15240" y="621804"/>
                  </a:lnTo>
                  <a:lnTo>
                    <a:pt x="12192" y="624852"/>
                  </a:lnTo>
                  <a:lnTo>
                    <a:pt x="10668" y="627900"/>
                  </a:lnTo>
                  <a:lnTo>
                    <a:pt x="7620" y="630948"/>
                  </a:lnTo>
                  <a:lnTo>
                    <a:pt x="4572" y="635520"/>
                  </a:lnTo>
                  <a:lnTo>
                    <a:pt x="1524" y="638568"/>
                  </a:lnTo>
                  <a:lnTo>
                    <a:pt x="0" y="641616"/>
                  </a:lnTo>
                  <a:lnTo>
                    <a:pt x="0" y="647712"/>
                  </a:lnTo>
                  <a:lnTo>
                    <a:pt x="7620" y="647712"/>
                  </a:lnTo>
                  <a:lnTo>
                    <a:pt x="28956" y="647712"/>
                  </a:lnTo>
                  <a:lnTo>
                    <a:pt x="28956" y="661428"/>
                  </a:lnTo>
                  <a:lnTo>
                    <a:pt x="35052" y="661428"/>
                  </a:lnTo>
                  <a:lnTo>
                    <a:pt x="35052" y="647712"/>
                  </a:lnTo>
                  <a:lnTo>
                    <a:pt x="42672" y="647712"/>
                  </a:lnTo>
                  <a:lnTo>
                    <a:pt x="42672" y="641616"/>
                  </a:lnTo>
                  <a:close/>
                </a:path>
                <a:path w="495300" h="963295">
                  <a:moveTo>
                    <a:pt x="495287" y="623316"/>
                  </a:moveTo>
                  <a:lnTo>
                    <a:pt x="493763" y="618744"/>
                  </a:lnTo>
                  <a:lnTo>
                    <a:pt x="493763" y="615696"/>
                  </a:lnTo>
                  <a:lnTo>
                    <a:pt x="487667" y="603504"/>
                  </a:lnTo>
                  <a:lnTo>
                    <a:pt x="487667" y="618744"/>
                  </a:lnTo>
                  <a:lnTo>
                    <a:pt x="487667" y="623316"/>
                  </a:lnTo>
                  <a:lnTo>
                    <a:pt x="486143" y="624840"/>
                  </a:lnTo>
                  <a:lnTo>
                    <a:pt x="486143" y="627888"/>
                  </a:lnTo>
                  <a:lnTo>
                    <a:pt x="484619" y="627888"/>
                  </a:lnTo>
                  <a:lnTo>
                    <a:pt x="483095" y="629412"/>
                  </a:lnTo>
                  <a:lnTo>
                    <a:pt x="483095" y="630936"/>
                  </a:lnTo>
                  <a:lnTo>
                    <a:pt x="481571" y="630936"/>
                  </a:lnTo>
                  <a:lnTo>
                    <a:pt x="480047" y="632460"/>
                  </a:lnTo>
                  <a:lnTo>
                    <a:pt x="470903" y="632460"/>
                  </a:lnTo>
                  <a:lnTo>
                    <a:pt x="469379" y="630936"/>
                  </a:lnTo>
                  <a:lnTo>
                    <a:pt x="467855" y="630936"/>
                  </a:lnTo>
                  <a:lnTo>
                    <a:pt x="464807" y="627888"/>
                  </a:lnTo>
                  <a:lnTo>
                    <a:pt x="464807" y="626364"/>
                  </a:lnTo>
                  <a:lnTo>
                    <a:pt x="463283" y="624840"/>
                  </a:lnTo>
                  <a:lnTo>
                    <a:pt x="463283" y="614172"/>
                  </a:lnTo>
                  <a:lnTo>
                    <a:pt x="464807" y="611124"/>
                  </a:lnTo>
                  <a:lnTo>
                    <a:pt x="464807" y="609600"/>
                  </a:lnTo>
                  <a:lnTo>
                    <a:pt x="466331" y="609600"/>
                  </a:lnTo>
                  <a:lnTo>
                    <a:pt x="470903" y="605028"/>
                  </a:lnTo>
                  <a:lnTo>
                    <a:pt x="478523" y="605028"/>
                  </a:lnTo>
                  <a:lnTo>
                    <a:pt x="480047" y="606552"/>
                  </a:lnTo>
                  <a:lnTo>
                    <a:pt x="481571" y="606552"/>
                  </a:lnTo>
                  <a:lnTo>
                    <a:pt x="483095" y="608076"/>
                  </a:lnTo>
                  <a:lnTo>
                    <a:pt x="483095" y="609600"/>
                  </a:lnTo>
                  <a:lnTo>
                    <a:pt x="486143" y="612648"/>
                  </a:lnTo>
                  <a:lnTo>
                    <a:pt x="486143" y="617220"/>
                  </a:lnTo>
                  <a:lnTo>
                    <a:pt x="487667" y="618744"/>
                  </a:lnTo>
                  <a:lnTo>
                    <a:pt x="487667" y="603504"/>
                  </a:lnTo>
                  <a:lnTo>
                    <a:pt x="486143" y="601980"/>
                  </a:lnTo>
                  <a:lnTo>
                    <a:pt x="483095" y="600456"/>
                  </a:lnTo>
                  <a:lnTo>
                    <a:pt x="481571" y="600456"/>
                  </a:lnTo>
                  <a:lnTo>
                    <a:pt x="478523" y="598932"/>
                  </a:lnTo>
                  <a:lnTo>
                    <a:pt x="472427" y="598932"/>
                  </a:lnTo>
                  <a:lnTo>
                    <a:pt x="469379" y="600456"/>
                  </a:lnTo>
                  <a:lnTo>
                    <a:pt x="467855" y="600456"/>
                  </a:lnTo>
                  <a:lnTo>
                    <a:pt x="464807" y="601980"/>
                  </a:lnTo>
                  <a:lnTo>
                    <a:pt x="461759" y="605028"/>
                  </a:lnTo>
                  <a:lnTo>
                    <a:pt x="458711" y="606552"/>
                  </a:lnTo>
                  <a:lnTo>
                    <a:pt x="458711" y="609600"/>
                  </a:lnTo>
                  <a:lnTo>
                    <a:pt x="457187" y="611124"/>
                  </a:lnTo>
                  <a:lnTo>
                    <a:pt x="455663" y="614172"/>
                  </a:lnTo>
                  <a:lnTo>
                    <a:pt x="455663" y="624840"/>
                  </a:lnTo>
                  <a:lnTo>
                    <a:pt x="457187" y="627888"/>
                  </a:lnTo>
                  <a:lnTo>
                    <a:pt x="457187" y="629412"/>
                  </a:lnTo>
                  <a:lnTo>
                    <a:pt x="458711" y="632460"/>
                  </a:lnTo>
                  <a:lnTo>
                    <a:pt x="461759" y="635508"/>
                  </a:lnTo>
                  <a:lnTo>
                    <a:pt x="463283" y="636270"/>
                  </a:lnTo>
                  <a:lnTo>
                    <a:pt x="464807" y="637032"/>
                  </a:lnTo>
                  <a:lnTo>
                    <a:pt x="466331" y="637032"/>
                  </a:lnTo>
                  <a:lnTo>
                    <a:pt x="467855" y="638556"/>
                  </a:lnTo>
                  <a:lnTo>
                    <a:pt x="480047" y="638556"/>
                  </a:lnTo>
                  <a:lnTo>
                    <a:pt x="484619" y="637032"/>
                  </a:lnTo>
                  <a:lnTo>
                    <a:pt x="487667" y="630936"/>
                  </a:lnTo>
                  <a:lnTo>
                    <a:pt x="487667" y="638556"/>
                  </a:lnTo>
                  <a:lnTo>
                    <a:pt x="486143" y="641604"/>
                  </a:lnTo>
                  <a:lnTo>
                    <a:pt x="486143" y="646176"/>
                  </a:lnTo>
                  <a:lnTo>
                    <a:pt x="484619" y="647700"/>
                  </a:lnTo>
                  <a:lnTo>
                    <a:pt x="483095" y="650748"/>
                  </a:lnTo>
                  <a:lnTo>
                    <a:pt x="480047" y="653796"/>
                  </a:lnTo>
                  <a:lnTo>
                    <a:pt x="476999" y="655320"/>
                  </a:lnTo>
                  <a:lnTo>
                    <a:pt x="475475" y="656844"/>
                  </a:lnTo>
                  <a:lnTo>
                    <a:pt x="461759" y="656844"/>
                  </a:lnTo>
                  <a:lnTo>
                    <a:pt x="458711" y="653796"/>
                  </a:lnTo>
                  <a:lnTo>
                    <a:pt x="458711" y="661416"/>
                  </a:lnTo>
                  <a:lnTo>
                    <a:pt x="461759" y="662940"/>
                  </a:lnTo>
                  <a:lnTo>
                    <a:pt x="476999" y="662940"/>
                  </a:lnTo>
                  <a:lnTo>
                    <a:pt x="483095" y="659892"/>
                  </a:lnTo>
                  <a:lnTo>
                    <a:pt x="486143" y="656844"/>
                  </a:lnTo>
                  <a:lnTo>
                    <a:pt x="487667" y="653796"/>
                  </a:lnTo>
                  <a:lnTo>
                    <a:pt x="490715" y="650748"/>
                  </a:lnTo>
                  <a:lnTo>
                    <a:pt x="492239" y="647700"/>
                  </a:lnTo>
                  <a:lnTo>
                    <a:pt x="493763" y="643128"/>
                  </a:lnTo>
                  <a:lnTo>
                    <a:pt x="493763" y="638556"/>
                  </a:lnTo>
                  <a:lnTo>
                    <a:pt x="495287" y="632460"/>
                  </a:lnTo>
                  <a:lnTo>
                    <a:pt x="495287" y="623316"/>
                  </a:lnTo>
                  <a:close/>
                </a:path>
                <a:path w="495300" h="963295">
                  <a:moveTo>
                    <a:pt x="495300" y="339852"/>
                  </a:moveTo>
                  <a:lnTo>
                    <a:pt x="493776" y="338328"/>
                  </a:lnTo>
                  <a:lnTo>
                    <a:pt x="493776" y="336804"/>
                  </a:lnTo>
                  <a:lnTo>
                    <a:pt x="492252" y="335280"/>
                  </a:lnTo>
                  <a:lnTo>
                    <a:pt x="492252" y="333756"/>
                  </a:lnTo>
                  <a:lnTo>
                    <a:pt x="490728" y="333756"/>
                  </a:lnTo>
                  <a:lnTo>
                    <a:pt x="487680" y="330708"/>
                  </a:lnTo>
                  <a:lnTo>
                    <a:pt x="487680" y="339852"/>
                  </a:lnTo>
                  <a:lnTo>
                    <a:pt x="487680" y="350520"/>
                  </a:lnTo>
                  <a:lnTo>
                    <a:pt x="486156" y="352044"/>
                  </a:lnTo>
                  <a:lnTo>
                    <a:pt x="486156" y="353568"/>
                  </a:lnTo>
                  <a:lnTo>
                    <a:pt x="484632" y="353568"/>
                  </a:lnTo>
                  <a:lnTo>
                    <a:pt x="481584" y="356616"/>
                  </a:lnTo>
                  <a:lnTo>
                    <a:pt x="478536" y="356616"/>
                  </a:lnTo>
                  <a:lnTo>
                    <a:pt x="477012" y="358140"/>
                  </a:lnTo>
                  <a:lnTo>
                    <a:pt x="473964" y="358140"/>
                  </a:lnTo>
                  <a:lnTo>
                    <a:pt x="472440" y="356616"/>
                  </a:lnTo>
                  <a:lnTo>
                    <a:pt x="469392" y="356616"/>
                  </a:lnTo>
                  <a:lnTo>
                    <a:pt x="466344" y="353568"/>
                  </a:lnTo>
                  <a:lnTo>
                    <a:pt x="464820" y="353568"/>
                  </a:lnTo>
                  <a:lnTo>
                    <a:pt x="464820" y="352044"/>
                  </a:lnTo>
                  <a:lnTo>
                    <a:pt x="463296" y="350520"/>
                  </a:lnTo>
                  <a:lnTo>
                    <a:pt x="463296" y="339852"/>
                  </a:lnTo>
                  <a:lnTo>
                    <a:pt x="464820" y="338328"/>
                  </a:lnTo>
                  <a:lnTo>
                    <a:pt x="464820" y="336804"/>
                  </a:lnTo>
                  <a:lnTo>
                    <a:pt x="466344" y="335280"/>
                  </a:lnTo>
                  <a:lnTo>
                    <a:pt x="467868" y="335280"/>
                  </a:lnTo>
                  <a:lnTo>
                    <a:pt x="469392" y="333756"/>
                  </a:lnTo>
                  <a:lnTo>
                    <a:pt x="470916" y="333756"/>
                  </a:lnTo>
                  <a:lnTo>
                    <a:pt x="472440" y="332232"/>
                  </a:lnTo>
                  <a:lnTo>
                    <a:pt x="478536" y="332232"/>
                  </a:lnTo>
                  <a:lnTo>
                    <a:pt x="480060" y="333756"/>
                  </a:lnTo>
                  <a:lnTo>
                    <a:pt x="481584" y="333756"/>
                  </a:lnTo>
                  <a:lnTo>
                    <a:pt x="483108" y="335280"/>
                  </a:lnTo>
                  <a:lnTo>
                    <a:pt x="484632" y="335280"/>
                  </a:lnTo>
                  <a:lnTo>
                    <a:pt x="486156" y="336804"/>
                  </a:lnTo>
                  <a:lnTo>
                    <a:pt x="486156" y="338328"/>
                  </a:lnTo>
                  <a:lnTo>
                    <a:pt x="487680" y="339852"/>
                  </a:lnTo>
                  <a:lnTo>
                    <a:pt x="487680" y="330708"/>
                  </a:lnTo>
                  <a:lnTo>
                    <a:pt x="486156" y="329184"/>
                  </a:lnTo>
                  <a:lnTo>
                    <a:pt x="484632" y="329184"/>
                  </a:lnTo>
                  <a:lnTo>
                    <a:pt x="486156" y="327660"/>
                  </a:lnTo>
                  <a:lnTo>
                    <a:pt x="489204" y="326136"/>
                  </a:lnTo>
                  <a:lnTo>
                    <a:pt x="490728" y="323088"/>
                  </a:lnTo>
                  <a:lnTo>
                    <a:pt x="492252" y="321564"/>
                  </a:lnTo>
                  <a:lnTo>
                    <a:pt x="492252" y="309372"/>
                  </a:lnTo>
                  <a:lnTo>
                    <a:pt x="486156" y="303276"/>
                  </a:lnTo>
                  <a:lnTo>
                    <a:pt x="486156" y="313944"/>
                  </a:lnTo>
                  <a:lnTo>
                    <a:pt x="486156" y="318516"/>
                  </a:lnTo>
                  <a:lnTo>
                    <a:pt x="484632" y="320040"/>
                  </a:lnTo>
                  <a:lnTo>
                    <a:pt x="484632" y="321564"/>
                  </a:lnTo>
                  <a:lnTo>
                    <a:pt x="481584" y="324612"/>
                  </a:lnTo>
                  <a:lnTo>
                    <a:pt x="480060" y="324612"/>
                  </a:lnTo>
                  <a:lnTo>
                    <a:pt x="480060" y="326136"/>
                  </a:lnTo>
                  <a:lnTo>
                    <a:pt x="470916" y="326136"/>
                  </a:lnTo>
                  <a:lnTo>
                    <a:pt x="470916" y="324612"/>
                  </a:lnTo>
                  <a:lnTo>
                    <a:pt x="469392" y="324612"/>
                  </a:lnTo>
                  <a:lnTo>
                    <a:pt x="466344" y="321564"/>
                  </a:lnTo>
                  <a:lnTo>
                    <a:pt x="466344" y="320040"/>
                  </a:lnTo>
                  <a:lnTo>
                    <a:pt x="464820" y="318516"/>
                  </a:lnTo>
                  <a:lnTo>
                    <a:pt x="464820" y="313944"/>
                  </a:lnTo>
                  <a:lnTo>
                    <a:pt x="466344" y="312420"/>
                  </a:lnTo>
                  <a:lnTo>
                    <a:pt x="466344" y="310896"/>
                  </a:lnTo>
                  <a:lnTo>
                    <a:pt x="470916" y="306324"/>
                  </a:lnTo>
                  <a:lnTo>
                    <a:pt x="480060" y="306324"/>
                  </a:lnTo>
                  <a:lnTo>
                    <a:pt x="484632" y="310896"/>
                  </a:lnTo>
                  <a:lnTo>
                    <a:pt x="484632" y="312420"/>
                  </a:lnTo>
                  <a:lnTo>
                    <a:pt x="486156" y="313944"/>
                  </a:lnTo>
                  <a:lnTo>
                    <a:pt x="486156" y="303276"/>
                  </a:lnTo>
                  <a:lnTo>
                    <a:pt x="483108" y="300228"/>
                  </a:lnTo>
                  <a:lnTo>
                    <a:pt x="467868" y="300228"/>
                  </a:lnTo>
                  <a:lnTo>
                    <a:pt x="458724" y="309372"/>
                  </a:lnTo>
                  <a:lnTo>
                    <a:pt x="458724" y="321564"/>
                  </a:lnTo>
                  <a:lnTo>
                    <a:pt x="460248" y="323088"/>
                  </a:lnTo>
                  <a:lnTo>
                    <a:pt x="461772" y="326136"/>
                  </a:lnTo>
                  <a:lnTo>
                    <a:pt x="464820" y="327660"/>
                  </a:lnTo>
                  <a:lnTo>
                    <a:pt x="466344" y="329184"/>
                  </a:lnTo>
                  <a:lnTo>
                    <a:pt x="464820" y="329184"/>
                  </a:lnTo>
                  <a:lnTo>
                    <a:pt x="460248" y="333756"/>
                  </a:lnTo>
                  <a:lnTo>
                    <a:pt x="458724" y="333756"/>
                  </a:lnTo>
                  <a:lnTo>
                    <a:pt x="458724" y="335280"/>
                  </a:lnTo>
                  <a:lnTo>
                    <a:pt x="457200" y="336804"/>
                  </a:lnTo>
                  <a:lnTo>
                    <a:pt x="457200" y="338328"/>
                  </a:lnTo>
                  <a:lnTo>
                    <a:pt x="455676" y="339852"/>
                  </a:lnTo>
                  <a:lnTo>
                    <a:pt x="455676" y="350520"/>
                  </a:lnTo>
                  <a:lnTo>
                    <a:pt x="457200" y="353568"/>
                  </a:lnTo>
                  <a:lnTo>
                    <a:pt x="457200" y="355092"/>
                  </a:lnTo>
                  <a:lnTo>
                    <a:pt x="458724" y="356616"/>
                  </a:lnTo>
                  <a:lnTo>
                    <a:pt x="461772" y="358140"/>
                  </a:lnTo>
                  <a:lnTo>
                    <a:pt x="463296" y="359664"/>
                  </a:lnTo>
                  <a:lnTo>
                    <a:pt x="464820" y="361188"/>
                  </a:lnTo>
                  <a:lnTo>
                    <a:pt x="467868" y="362712"/>
                  </a:lnTo>
                  <a:lnTo>
                    <a:pt x="469392" y="362712"/>
                  </a:lnTo>
                  <a:lnTo>
                    <a:pt x="472440" y="364236"/>
                  </a:lnTo>
                  <a:lnTo>
                    <a:pt x="478536" y="364236"/>
                  </a:lnTo>
                  <a:lnTo>
                    <a:pt x="481584" y="362712"/>
                  </a:lnTo>
                  <a:lnTo>
                    <a:pt x="483108" y="362712"/>
                  </a:lnTo>
                  <a:lnTo>
                    <a:pt x="486156" y="361188"/>
                  </a:lnTo>
                  <a:lnTo>
                    <a:pt x="487680" y="359664"/>
                  </a:lnTo>
                  <a:lnTo>
                    <a:pt x="489204" y="358140"/>
                  </a:lnTo>
                  <a:lnTo>
                    <a:pt x="492252" y="356616"/>
                  </a:lnTo>
                  <a:lnTo>
                    <a:pt x="493776" y="355092"/>
                  </a:lnTo>
                  <a:lnTo>
                    <a:pt x="493776" y="353568"/>
                  </a:lnTo>
                  <a:lnTo>
                    <a:pt x="495300" y="350520"/>
                  </a:lnTo>
                  <a:lnTo>
                    <a:pt x="495300" y="339852"/>
                  </a:lnTo>
                  <a:close/>
                </a:path>
                <a:path w="495300" h="963295">
                  <a:moveTo>
                    <a:pt x="495300" y="1536"/>
                  </a:moveTo>
                  <a:lnTo>
                    <a:pt x="455676" y="1536"/>
                  </a:lnTo>
                  <a:lnTo>
                    <a:pt x="455676" y="7632"/>
                  </a:lnTo>
                  <a:lnTo>
                    <a:pt x="486156" y="7632"/>
                  </a:lnTo>
                  <a:lnTo>
                    <a:pt x="486156" y="9156"/>
                  </a:lnTo>
                  <a:lnTo>
                    <a:pt x="484632" y="10680"/>
                  </a:lnTo>
                  <a:lnTo>
                    <a:pt x="484632" y="13728"/>
                  </a:lnTo>
                  <a:lnTo>
                    <a:pt x="483108" y="15252"/>
                  </a:lnTo>
                  <a:lnTo>
                    <a:pt x="480060" y="21348"/>
                  </a:lnTo>
                  <a:lnTo>
                    <a:pt x="478536" y="22872"/>
                  </a:lnTo>
                  <a:lnTo>
                    <a:pt x="477012" y="27444"/>
                  </a:lnTo>
                  <a:lnTo>
                    <a:pt x="472440" y="36588"/>
                  </a:lnTo>
                  <a:lnTo>
                    <a:pt x="470916" y="41160"/>
                  </a:lnTo>
                  <a:lnTo>
                    <a:pt x="469392" y="44208"/>
                  </a:lnTo>
                  <a:lnTo>
                    <a:pt x="467868" y="48780"/>
                  </a:lnTo>
                  <a:lnTo>
                    <a:pt x="467868" y="51828"/>
                  </a:lnTo>
                  <a:lnTo>
                    <a:pt x="466344" y="56400"/>
                  </a:lnTo>
                  <a:lnTo>
                    <a:pt x="466344" y="59448"/>
                  </a:lnTo>
                  <a:lnTo>
                    <a:pt x="464820" y="64020"/>
                  </a:lnTo>
                  <a:lnTo>
                    <a:pt x="472440" y="64020"/>
                  </a:lnTo>
                  <a:lnTo>
                    <a:pt x="472440" y="59448"/>
                  </a:lnTo>
                  <a:lnTo>
                    <a:pt x="473964" y="56400"/>
                  </a:lnTo>
                  <a:lnTo>
                    <a:pt x="475488" y="51828"/>
                  </a:lnTo>
                  <a:lnTo>
                    <a:pt x="475488" y="48780"/>
                  </a:lnTo>
                  <a:lnTo>
                    <a:pt x="477012" y="44208"/>
                  </a:lnTo>
                  <a:lnTo>
                    <a:pt x="478536" y="41160"/>
                  </a:lnTo>
                  <a:lnTo>
                    <a:pt x="480060" y="36588"/>
                  </a:lnTo>
                  <a:lnTo>
                    <a:pt x="483108" y="30492"/>
                  </a:lnTo>
                  <a:lnTo>
                    <a:pt x="484632" y="25920"/>
                  </a:lnTo>
                  <a:lnTo>
                    <a:pt x="490728" y="13728"/>
                  </a:lnTo>
                  <a:lnTo>
                    <a:pt x="492252" y="12204"/>
                  </a:lnTo>
                  <a:lnTo>
                    <a:pt x="492252" y="9156"/>
                  </a:lnTo>
                  <a:lnTo>
                    <a:pt x="495300" y="6108"/>
                  </a:lnTo>
                  <a:lnTo>
                    <a:pt x="495300" y="15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17" name="object 1917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3520440" y="6399276"/>
              <a:ext cx="79247" cy="65531"/>
            </a:xfrm>
            <a:prstGeom prst="rect">
              <a:avLst/>
            </a:prstGeom>
          </p:spPr>
        </p:pic>
        <p:pic>
          <p:nvPicPr>
            <p:cNvPr id="1918" name="object 1918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3973067" y="5501639"/>
              <a:ext cx="80772" cy="64008"/>
            </a:xfrm>
            <a:prstGeom prst="rect">
              <a:avLst/>
            </a:prstGeom>
          </p:spPr>
        </p:pic>
        <p:sp>
          <p:nvSpPr>
            <p:cNvPr id="1919" name="object 1919"/>
            <p:cNvSpPr/>
            <p:nvPr/>
          </p:nvSpPr>
          <p:spPr>
            <a:xfrm>
              <a:off x="3973055" y="5800356"/>
              <a:ext cx="81280" cy="364490"/>
            </a:xfrm>
            <a:custGeom>
              <a:avLst/>
              <a:gdLst/>
              <a:ahLst/>
              <a:cxnLst/>
              <a:rect l="l" t="t" r="r" b="b"/>
              <a:pathLst>
                <a:path w="81279" h="364489">
                  <a:moveTo>
                    <a:pt x="21336" y="300215"/>
                  </a:moveTo>
                  <a:lnTo>
                    <a:pt x="18288" y="300215"/>
                  </a:lnTo>
                  <a:lnTo>
                    <a:pt x="16764" y="301739"/>
                  </a:lnTo>
                  <a:lnTo>
                    <a:pt x="15240" y="301739"/>
                  </a:lnTo>
                  <a:lnTo>
                    <a:pt x="15240" y="303263"/>
                  </a:lnTo>
                  <a:lnTo>
                    <a:pt x="13716" y="304787"/>
                  </a:lnTo>
                  <a:lnTo>
                    <a:pt x="10668" y="304787"/>
                  </a:lnTo>
                  <a:lnTo>
                    <a:pt x="9144" y="306311"/>
                  </a:lnTo>
                  <a:lnTo>
                    <a:pt x="7620" y="306311"/>
                  </a:lnTo>
                  <a:lnTo>
                    <a:pt x="6096" y="307835"/>
                  </a:lnTo>
                  <a:lnTo>
                    <a:pt x="4572" y="307835"/>
                  </a:lnTo>
                  <a:lnTo>
                    <a:pt x="3048" y="309359"/>
                  </a:lnTo>
                  <a:lnTo>
                    <a:pt x="0" y="309359"/>
                  </a:lnTo>
                  <a:lnTo>
                    <a:pt x="0" y="316979"/>
                  </a:lnTo>
                  <a:lnTo>
                    <a:pt x="3048" y="316979"/>
                  </a:lnTo>
                  <a:lnTo>
                    <a:pt x="6096" y="313931"/>
                  </a:lnTo>
                  <a:lnTo>
                    <a:pt x="9144" y="313931"/>
                  </a:lnTo>
                  <a:lnTo>
                    <a:pt x="10668" y="312407"/>
                  </a:lnTo>
                  <a:lnTo>
                    <a:pt x="12192" y="312407"/>
                  </a:lnTo>
                  <a:lnTo>
                    <a:pt x="12192" y="310883"/>
                  </a:lnTo>
                  <a:lnTo>
                    <a:pt x="13716" y="310883"/>
                  </a:lnTo>
                  <a:lnTo>
                    <a:pt x="13716" y="362699"/>
                  </a:lnTo>
                  <a:lnTo>
                    <a:pt x="21336" y="362699"/>
                  </a:lnTo>
                  <a:lnTo>
                    <a:pt x="21336" y="300215"/>
                  </a:lnTo>
                  <a:close/>
                </a:path>
                <a:path w="81279" h="364489">
                  <a:moveTo>
                    <a:pt x="21336" y="0"/>
                  </a:moveTo>
                  <a:lnTo>
                    <a:pt x="18288" y="0"/>
                  </a:lnTo>
                  <a:lnTo>
                    <a:pt x="13716" y="4572"/>
                  </a:lnTo>
                  <a:lnTo>
                    <a:pt x="10668" y="6096"/>
                  </a:lnTo>
                  <a:lnTo>
                    <a:pt x="9144" y="6096"/>
                  </a:lnTo>
                  <a:lnTo>
                    <a:pt x="7620" y="7620"/>
                  </a:lnTo>
                  <a:lnTo>
                    <a:pt x="6096" y="7620"/>
                  </a:lnTo>
                  <a:lnTo>
                    <a:pt x="4572" y="9144"/>
                  </a:lnTo>
                  <a:lnTo>
                    <a:pt x="3048" y="9144"/>
                  </a:lnTo>
                  <a:lnTo>
                    <a:pt x="1524" y="10668"/>
                  </a:lnTo>
                  <a:lnTo>
                    <a:pt x="0" y="10668"/>
                  </a:lnTo>
                  <a:lnTo>
                    <a:pt x="0" y="18288"/>
                  </a:lnTo>
                  <a:lnTo>
                    <a:pt x="1524" y="16764"/>
                  </a:lnTo>
                  <a:lnTo>
                    <a:pt x="4572" y="16764"/>
                  </a:lnTo>
                  <a:lnTo>
                    <a:pt x="4572" y="15240"/>
                  </a:lnTo>
                  <a:lnTo>
                    <a:pt x="7620" y="15240"/>
                  </a:lnTo>
                  <a:lnTo>
                    <a:pt x="9144" y="13716"/>
                  </a:lnTo>
                  <a:lnTo>
                    <a:pt x="10668" y="13716"/>
                  </a:lnTo>
                  <a:lnTo>
                    <a:pt x="13716" y="10668"/>
                  </a:lnTo>
                  <a:lnTo>
                    <a:pt x="13716" y="64008"/>
                  </a:lnTo>
                  <a:lnTo>
                    <a:pt x="21336" y="64008"/>
                  </a:lnTo>
                  <a:lnTo>
                    <a:pt x="21336" y="0"/>
                  </a:lnTo>
                  <a:close/>
                </a:path>
                <a:path w="81279" h="364489">
                  <a:moveTo>
                    <a:pt x="77724" y="39611"/>
                  </a:moveTo>
                  <a:lnTo>
                    <a:pt x="76200" y="36563"/>
                  </a:lnTo>
                  <a:lnTo>
                    <a:pt x="74676" y="35039"/>
                  </a:lnTo>
                  <a:lnTo>
                    <a:pt x="74676" y="33515"/>
                  </a:lnTo>
                  <a:lnTo>
                    <a:pt x="71628" y="31991"/>
                  </a:lnTo>
                  <a:lnTo>
                    <a:pt x="68580" y="28943"/>
                  </a:lnTo>
                  <a:lnTo>
                    <a:pt x="65532" y="27419"/>
                  </a:lnTo>
                  <a:lnTo>
                    <a:pt x="62484" y="27419"/>
                  </a:lnTo>
                  <a:lnTo>
                    <a:pt x="59436" y="25895"/>
                  </a:lnTo>
                  <a:lnTo>
                    <a:pt x="51816" y="25895"/>
                  </a:lnTo>
                  <a:lnTo>
                    <a:pt x="51816" y="9131"/>
                  </a:lnTo>
                  <a:lnTo>
                    <a:pt x="74676" y="9131"/>
                  </a:lnTo>
                  <a:lnTo>
                    <a:pt x="74676" y="1511"/>
                  </a:lnTo>
                  <a:lnTo>
                    <a:pt x="45720" y="1511"/>
                  </a:lnTo>
                  <a:lnTo>
                    <a:pt x="44196" y="33515"/>
                  </a:lnTo>
                  <a:lnTo>
                    <a:pt x="48768" y="33515"/>
                  </a:lnTo>
                  <a:lnTo>
                    <a:pt x="48768" y="31991"/>
                  </a:lnTo>
                  <a:lnTo>
                    <a:pt x="51816" y="31991"/>
                  </a:lnTo>
                  <a:lnTo>
                    <a:pt x="59436" y="31991"/>
                  </a:lnTo>
                  <a:lnTo>
                    <a:pt x="64008" y="33515"/>
                  </a:lnTo>
                  <a:lnTo>
                    <a:pt x="68580" y="38087"/>
                  </a:lnTo>
                  <a:lnTo>
                    <a:pt x="70104" y="41135"/>
                  </a:lnTo>
                  <a:lnTo>
                    <a:pt x="70104" y="50279"/>
                  </a:lnTo>
                  <a:lnTo>
                    <a:pt x="68580" y="53327"/>
                  </a:lnTo>
                  <a:lnTo>
                    <a:pt x="68580" y="54851"/>
                  </a:lnTo>
                  <a:lnTo>
                    <a:pt x="67056" y="54851"/>
                  </a:lnTo>
                  <a:lnTo>
                    <a:pt x="64008" y="57899"/>
                  </a:lnTo>
                  <a:lnTo>
                    <a:pt x="62484" y="57899"/>
                  </a:lnTo>
                  <a:lnTo>
                    <a:pt x="59436" y="59423"/>
                  </a:lnTo>
                  <a:lnTo>
                    <a:pt x="51816" y="59423"/>
                  </a:lnTo>
                  <a:lnTo>
                    <a:pt x="47244" y="57899"/>
                  </a:lnTo>
                  <a:lnTo>
                    <a:pt x="42672" y="54851"/>
                  </a:lnTo>
                  <a:lnTo>
                    <a:pt x="42672" y="62471"/>
                  </a:lnTo>
                  <a:lnTo>
                    <a:pt x="45720" y="63995"/>
                  </a:lnTo>
                  <a:lnTo>
                    <a:pt x="50292" y="65519"/>
                  </a:lnTo>
                  <a:lnTo>
                    <a:pt x="59436" y="65519"/>
                  </a:lnTo>
                  <a:lnTo>
                    <a:pt x="62484" y="63995"/>
                  </a:lnTo>
                  <a:lnTo>
                    <a:pt x="65532" y="63995"/>
                  </a:lnTo>
                  <a:lnTo>
                    <a:pt x="67056" y="62471"/>
                  </a:lnTo>
                  <a:lnTo>
                    <a:pt x="70104" y="60947"/>
                  </a:lnTo>
                  <a:lnTo>
                    <a:pt x="74676" y="56375"/>
                  </a:lnTo>
                  <a:lnTo>
                    <a:pt x="77724" y="50279"/>
                  </a:lnTo>
                  <a:lnTo>
                    <a:pt x="77724" y="39611"/>
                  </a:lnTo>
                  <a:close/>
                </a:path>
                <a:path w="81279" h="364489">
                  <a:moveTo>
                    <a:pt x="80784" y="341363"/>
                  </a:moveTo>
                  <a:lnTo>
                    <a:pt x="79260" y="338315"/>
                  </a:lnTo>
                  <a:lnTo>
                    <a:pt x="79260" y="335267"/>
                  </a:lnTo>
                  <a:lnTo>
                    <a:pt x="74688" y="330695"/>
                  </a:lnTo>
                  <a:lnTo>
                    <a:pt x="73164" y="327647"/>
                  </a:lnTo>
                  <a:lnTo>
                    <a:pt x="73164" y="339839"/>
                  </a:lnTo>
                  <a:lnTo>
                    <a:pt x="73164" y="348983"/>
                  </a:lnTo>
                  <a:lnTo>
                    <a:pt x="71640" y="350507"/>
                  </a:lnTo>
                  <a:lnTo>
                    <a:pt x="71640" y="352031"/>
                  </a:lnTo>
                  <a:lnTo>
                    <a:pt x="70116" y="353555"/>
                  </a:lnTo>
                  <a:lnTo>
                    <a:pt x="70116" y="355079"/>
                  </a:lnTo>
                  <a:lnTo>
                    <a:pt x="68592" y="355079"/>
                  </a:lnTo>
                  <a:lnTo>
                    <a:pt x="65544" y="358127"/>
                  </a:lnTo>
                  <a:lnTo>
                    <a:pt x="57924" y="358127"/>
                  </a:lnTo>
                  <a:lnTo>
                    <a:pt x="56400" y="356603"/>
                  </a:lnTo>
                  <a:lnTo>
                    <a:pt x="54876" y="356603"/>
                  </a:lnTo>
                  <a:lnTo>
                    <a:pt x="50304" y="352031"/>
                  </a:lnTo>
                  <a:lnTo>
                    <a:pt x="50304" y="350507"/>
                  </a:lnTo>
                  <a:lnTo>
                    <a:pt x="48780" y="348983"/>
                  </a:lnTo>
                  <a:lnTo>
                    <a:pt x="48780" y="338315"/>
                  </a:lnTo>
                  <a:lnTo>
                    <a:pt x="50304" y="336791"/>
                  </a:lnTo>
                  <a:lnTo>
                    <a:pt x="50304" y="335267"/>
                  </a:lnTo>
                  <a:lnTo>
                    <a:pt x="51828" y="333743"/>
                  </a:lnTo>
                  <a:lnTo>
                    <a:pt x="53352" y="333743"/>
                  </a:lnTo>
                  <a:lnTo>
                    <a:pt x="54876" y="332219"/>
                  </a:lnTo>
                  <a:lnTo>
                    <a:pt x="56400" y="332219"/>
                  </a:lnTo>
                  <a:lnTo>
                    <a:pt x="57924" y="330695"/>
                  </a:lnTo>
                  <a:lnTo>
                    <a:pt x="64020" y="330695"/>
                  </a:lnTo>
                  <a:lnTo>
                    <a:pt x="65544" y="332219"/>
                  </a:lnTo>
                  <a:lnTo>
                    <a:pt x="67068" y="332219"/>
                  </a:lnTo>
                  <a:lnTo>
                    <a:pt x="68592" y="333743"/>
                  </a:lnTo>
                  <a:lnTo>
                    <a:pt x="70116" y="333743"/>
                  </a:lnTo>
                  <a:lnTo>
                    <a:pt x="70116" y="335267"/>
                  </a:lnTo>
                  <a:lnTo>
                    <a:pt x="71640" y="336791"/>
                  </a:lnTo>
                  <a:lnTo>
                    <a:pt x="71640" y="338315"/>
                  </a:lnTo>
                  <a:lnTo>
                    <a:pt x="73164" y="339839"/>
                  </a:lnTo>
                  <a:lnTo>
                    <a:pt x="73164" y="327647"/>
                  </a:lnTo>
                  <a:lnTo>
                    <a:pt x="71640" y="327647"/>
                  </a:lnTo>
                  <a:lnTo>
                    <a:pt x="70116" y="326123"/>
                  </a:lnTo>
                  <a:lnTo>
                    <a:pt x="67068" y="324599"/>
                  </a:lnTo>
                  <a:lnTo>
                    <a:pt x="56400" y="324599"/>
                  </a:lnTo>
                  <a:lnTo>
                    <a:pt x="51828" y="327647"/>
                  </a:lnTo>
                  <a:lnTo>
                    <a:pt x="48780" y="332219"/>
                  </a:lnTo>
                  <a:lnTo>
                    <a:pt x="48780" y="321551"/>
                  </a:lnTo>
                  <a:lnTo>
                    <a:pt x="51828" y="315455"/>
                  </a:lnTo>
                  <a:lnTo>
                    <a:pt x="53352" y="313931"/>
                  </a:lnTo>
                  <a:lnTo>
                    <a:pt x="54876" y="310883"/>
                  </a:lnTo>
                  <a:lnTo>
                    <a:pt x="57924" y="307835"/>
                  </a:lnTo>
                  <a:lnTo>
                    <a:pt x="60972" y="307835"/>
                  </a:lnTo>
                  <a:lnTo>
                    <a:pt x="64020" y="306311"/>
                  </a:lnTo>
                  <a:lnTo>
                    <a:pt x="70116" y="306311"/>
                  </a:lnTo>
                  <a:lnTo>
                    <a:pt x="76212" y="309359"/>
                  </a:lnTo>
                  <a:lnTo>
                    <a:pt x="76212" y="301739"/>
                  </a:lnTo>
                  <a:lnTo>
                    <a:pt x="73164" y="301739"/>
                  </a:lnTo>
                  <a:lnTo>
                    <a:pt x="70116" y="300215"/>
                  </a:lnTo>
                  <a:lnTo>
                    <a:pt x="62496" y="300215"/>
                  </a:lnTo>
                  <a:lnTo>
                    <a:pt x="57924" y="301739"/>
                  </a:lnTo>
                  <a:lnTo>
                    <a:pt x="51828" y="304787"/>
                  </a:lnTo>
                  <a:lnTo>
                    <a:pt x="50304" y="307835"/>
                  </a:lnTo>
                  <a:lnTo>
                    <a:pt x="47256" y="310883"/>
                  </a:lnTo>
                  <a:lnTo>
                    <a:pt x="44208" y="316979"/>
                  </a:lnTo>
                  <a:lnTo>
                    <a:pt x="41160" y="326123"/>
                  </a:lnTo>
                  <a:lnTo>
                    <a:pt x="41160" y="344411"/>
                  </a:lnTo>
                  <a:lnTo>
                    <a:pt x="42684" y="347459"/>
                  </a:lnTo>
                  <a:lnTo>
                    <a:pt x="42684" y="352031"/>
                  </a:lnTo>
                  <a:lnTo>
                    <a:pt x="44208" y="355079"/>
                  </a:lnTo>
                  <a:lnTo>
                    <a:pt x="45732" y="356603"/>
                  </a:lnTo>
                  <a:lnTo>
                    <a:pt x="47256" y="359651"/>
                  </a:lnTo>
                  <a:lnTo>
                    <a:pt x="48780" y="360413"/>
                  </a:lnTo>
                  <a:lnTo>
                    <a:pt x="50304" y="361175"/>
                  </a:lnTo>
                  <a:lnTo>
                    <a:pt x="51828" y="362699"/>
                  </a:lnTo>
                  <a:lnTo>
                    <a:pt x="54876" y="364223"/>
                  </a:lnTo>
                  <a:lnTo>
                    <a:pt x="65544" y="364223"/>
                  </a:lnTo>
                  <a:lnTo>
                    <a:pt x="68592" y="362699"/>
                  </a:lnTo>
                  <a:lnTo>
                    <a:pt x="70116" y="362699"/>
                  </a:lnTo>
                  <a:lnTo>
                    <a:pt x="73164" y="361175"/>
                  </a:lnTo>
                  <a:lnTo>
                    <a:pt x="74688" y="358127"/>
                  </a:lnTo>
                  <a:lnTo>
                    <a:pt x="77736" y="355079"/>
                  </a:lnTo>
                  <a:lnTo>
                    <a:pt x="79260" y="352031"/>
                  </a:lnTo>
                  <a:lnTo>
                    <a:pt x="79260" y="348983"/>
                  </a:lnTo>
                  <a:lnTo>
                    <a:pt x="80784" y="347459"/>
                  </a:lnTo>
                  <a:lnTo>
                    <a:pt x="80784" y="3413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20" name="object 1920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3973067" y="6399276"/>
              <a:ext cx="79248" cy="65531"/>
            </a:xfrm>
            <a:prstGeom prst="rect">
              <a:avLst/>
            </a:prstGeom>
          </p:spPr>
        </p:pic>
        <p:pic>
          <p:nvPicPr>
            <p:cNvPr id="1921" name="object 1921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4418076" y="5501639"/>
              <a:ext cx="76200" cy="64008"/>
            </a:xfrm>
            <a:prstGeom prst="rect">
              <a:avLst/>
            </a:prstGeom>
          </p:spPr>
        </p:pic>
        <p:sp>
          <p:nvSpPr>
            <p:cNvPr id="1922" name="object 1922"/>
            <p:cNvSpPr/>
            <p:nvPr/>
          </p:nvSpPr>
          <p:spPr>
            <a:xfrm>
              <a:off x="4418076" y="5801867"/>
              <a:ext cx="88900" cy="62865"/>
            </a:xfrm>
            <a:custGeom>
              <a:avLst/>
              <a:gdLst/>
              <a:ahLst/>
              <a:cxnLst/>
              <a:rect l="l" t="t" r="r" b="b"/>
              <a:pathLst>
                <a:path w="88900" h="62864">
                  <a:moveTo>
                    <a:pt x="38100" y="56388"/>
                  </a:moveTo>
                  <a:lnTo>
                    <a:pt x="7620" y="56388"/>
                  </a:lnTo>
                  <a:lnTo>
                    <a:pt x="7620" y="53340"/>
                  </a:lnTo>
                  <a:lnTo>
                    <a:pt x="9144" y="51816"/>
                  </a:lnTo>
                  <a:lnTo>
                    <a:pt x="9144" y="50292"/>
                  </a:lnTo>
                  <a:lnTo>
                    <a:pt x="10668" y="48768"/>
                  </a:lnTo>
                  <a:lnTo>
                    <a:pt x="10668" y="47244"/>
                  </a:lnTo>
                  <a:lnTo>
                    <a:pt x="12192" y="47244"/>
                  </a:lnTo>
                  <a:lnTo>
                    <a:pt x="16764" y="42672"/>
                  </a:lnTo>
                  <a:lnTo>
                    <a:pt x="19812" y="41148"/>
                  </a:lnTo>
                  <a:lnTo>
                    <a:pt x="24384" y="36576"/>
                  </a:lnTo>
                  <a:lnTo>
                    <a:pt x="27432" y="35052"/>
                  </a:lnTo>
                  <a:lnTo>
                    <a:pt x="28956" y="33528"/>
                  </a:lnTo>
                  <a:lnTo>
                    <a:pt x="33528" y="28956"/>
                  </a:lnTo>
                  <a:lnTo>
                    <a:pt x="33528" y="27432"/>
                  </a:lnTo>
                  <a:lnTo>
                    <a:pt x="35052" y="24384"/>
                  </a:lnTo>
                  <a:lnTo>
                    <a:pt x="35052" y="22860"/>
                  </a:lnTo>
                  <a:lnTo>
                    <a:pt x="36576" y="21336"/>
                  </a:lnTo>
                  <a:lnTo>
                    <a:pt x="36576" y="10668"/>
                  </a:lnTo>
                  <a:lnTo>
                    <a:pt x="33528" y="7620"/>
                  </a:lnTo>
                  <a:lnTo>
                    <a:pt x="33528" y="4572"/>
                  </a:lnTo>
                  <a:lnTo>
                    <a:pt x="32004" y="4572"/>
                  </a:lnTo>
                  <a:lnTo>
                    <a:pt x="30480" y="3048"/>
                  </a:lnTo>
                  <a:lnTo>
                    <a:pt x="27432" y="1524"/>
                  </a:lnTo>
                  <a:lnTo>
                    <a:pt x="25908" y="0"/>
                  </a:lnTo>
                  <a:lnTo>
                    <a:pt x="12192" y="0"/>
                  </a:lnTo>
                  <a:lnTo>
                    <a:pt x="9144" y="1524"/>
                  </a:lnTo>
                  <a:lnTo>
                    <a:pt x="7620" y="1524"/>
                  </a:lnTo>
                  <a:lnTo>
                    <a:pt x="4572" y="3048"/>
                  </a:lnTo>
                  <a:lnTo>
                    <a:pt x="3048" y="6096"/>
                  </a:lnTo>
                  <a:lnTo>
                    <a:pt x="3048" y="13716"/>
                  </a:lnTo>
                  <a:lnTo>
                    <a:pt x="4572" y="12192"/>
                  </a:lnTo>
                  <a:lnTo>
                    <a:pt x="4572" y="10668"/>
                  </a:lnTo>
                  <a:lnTo>
                    <a:pt x="6096" y="10668"/>
                  </a:lnTo>
                  <a:lnTo>
                    <a:pt x="9144" y="7620"/>
                  </a:lnTo>
                  <a:lnTo>
                    <a:pt x="10668" y="7620"/>
                  </a:lnTo>
                  <a:lnTo>
                    <a:pt x="12192" y="6096"/>
                  </a:lnTo>
                  <a:lnTo>
                    <a:pt x="24384" y="6096"/>
                  </a:lnTo>
                  <a:lnTo>
                    <a:pt x="24384" y="7620"/>
                  </a:lnTo>
                  <a:lnTo>
                    <a:pt x="25908" y="7620"/>
                  </a:lnTo>
                  <a:lnTo>
                    <a:pt x="27432" y="9144"/>
                  </a:lnTo>
                  <a:lnTo>
                    <a:pt x="27432" y="10668"/>
                  </a:lnTo>
                  <a:lnTo>
                    <a:pt x="28956" y="12192"/>
                  </a:lnTo>
                  <a:lnTo>
                    <a:pt x="28956" y="22860"/>
                  </a:lnTo>
                  <a:lnTo>
                    <a:pt x="27432" y="24384"/>
                  </a:lnTo>
                  <a:lnTo>
                    <a:pt x="27432" y="25908"/>
                  </a:lnTo>
                  <a:lnTo>
                    <a:pt x="19812" y="33528"/>
                  </a:lnTo>
                  <a:lnTo>
                    <a:pt x="16764" y="35052"/>
                  </a:lnTo>
                  <a:lnTo>
                    <a:pt x="12192" y="39624"/>
                  </a:lnTo>
                  <a:lnTo>
                    <a:pt x="9144" y="41148"/>
                  </a:lnTo>
                  <a:lnTo>
                    <a:pt x="6096" y="44196"/>
                  </a:lnTo>
                  <a:lnTo>
                    <a:pt x="4572" y="47244"/>
                  </a:lnTo>
                  <a:lnTo>
                    <a:pt x="1524" y="50292"/>
                  </a:lnTo>
                  <a:lnTo>
                    <a:pt x="1524" y="54864"/>
                  </a:lnTo>
                  <a:lnTo>
                    <a:pt x="0" y="56388"/>
                  </a:lnTo>
                  <a:lnTo>
                    <a:pt x="0" y="62484"/>
                  </a:lnTo>
                  <a:lnTo>
                    <a:pt x="7620" y="62484"/>
                  </a:lnTo>
                  <a:lnTo>
                    <a:pt x="38100" y="62484"/>
                  </a:lnTo>
                  <a:lnTo>
                    <a:pt x="38100" y="56388"/>
                  </a:lnTo>
                  <a:close/>
                </a:path>
                <a:path w="88900" h="62864">
                  <a:moveTo>
                    <a:pt x="88392" y="41148"/>
                  </a:moveTo>
                  <a:lnTo>
                    <a:pt x="80772" y="41148"/>
                  </a:lnTo>
                  <a:lnTo>
                    <a:pt x="80772" y="0"/>
                  </a:lnTo>
                  <a:lnTo>
                    <a:pt x="73152" y="0"/>
                  </a:lnTo>
                  <a:lnTo>
                    <a:pt x="73152" y="10668"/>
                  </a:lnTo>
                  <a:lnTo>
                    <a:pt x="73152" y="41148"/>
                  </a:lnTo>
                  <a:lnTo>
                    <a:pt x="51816" y="41148"/>
                  </a:lnTo>
                  <a:lnTo>
                    <a:pt x="56388" y="36576"/>
                  </a:lnTo>
                  <a:lnTo>
                    <a:pt x="57912" y="33528"/>
                  </a:lnTo>
                  <a:lnTo>
                    <a:pt x="59436" y="32004"/>
                  </a:lnTo>
                  <a:lnTo>
                    <a:pt x="60960" y="28956"/>
                  </a:lnTo>
                  <a:lnTo>
                    <a:pt x="64008" y="27432"/>
                  </a:lnTo>
                  <a:lnTo>
                    <a:pt x="68580" y="18288"/>
                  </a:lnTo>
                  <a:lnTo>
                    <a:pt x="71628" y="15240"/>
                  </a:lnTo>
                  <a:lnTo>
                    <a:pt x="73152" y="10668"/>
                  </a:lnTo>
                  <a:lnTo>
                    <a:pt x="73152" y="0"/>
                  </a:lnTo>
                  <a:lnTo>
                    <a:pt x="71628" y="4572"/>
                  </a:lnTo>
                  <a:lnTo>
                    <a:pt x="70104" y="7620"/>
                  </a:lnTo>
                  <a:lnTo>
                    <a:pt x="67056" y="10668"/>
                  </a:lnTo>
                  <a:lnTo>
                    <a:pt x="65532" y="13716"/>
                  </a:lnTo>
                  <a:lnTo>
                    <a:pt x="62484" y="18288"/>
                  </a:lnTo>
                  <a:lnTo>
                    <a:pt x="60960" y="21336"/>
                  </a:lnTo>
                  <a:lnTo>
                    <a:pt x="57912" y="24384"/>
                  </a:lnTo>
                  <a:lnTo>
                    <a:pt x="54864" y="28956"/>
                  </a:lnTo>
                  <a:lnTo>
                    <a:pt x="51816" y="32004"/>
                  </a:lnTo>
                  <a:lnTo>
                    <a:pt x="50292" y="35052"/>
                  </a:lnTo>
                  <a:lnTo>
                    <a:pt x="44196" y="41148"/>
                  </a:lnTo>
                  <a:lnTo>
                    <a:pt x="44196" y="47244"/>
                  </a:lnTo>
                  <a:lnTo>
                    <a:pt x="51816" y="47244"/>
                  </a:lnTo>
                  <a:lnTo>
                    <a:pt x="73152" y="47244"/>
                  </a:lnTo>
                  <a:lnTo>
                    <a:pt x="73152" y="62484"/>
                  </a:lnTo>
                  <a:lnTo>
                    <a:pt x="80772" y="62484"/>
                  </a:lnTo>
                  <a:lnTo>
                    <a:pt x="80772" y="47244"/>
                  </a:lnTo>
                  <a:lnTo>
                    <a:pt x="88392" y="47244"/>
                  </a:lnTo>
                  <a:lnTo>
                    <a:pt x="88392" y="411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23" name="object 1923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4418076" y="6100572"/>
              <a:ext cx="85344" cy="64008"/>
            </a:xfrm>
            <a:prstGeom prst="rect">
              <a:avLst/>
            </a:prstGeom>
          </p:spPr>
        </p:pic>
        <p:pic>
          <p:nvPicPr>
            <p:cNvPr id="1924" name="object 1924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4419600" y="6400799"/>
              <a:ext cx="85343" cy="64008"/>
            </a:xfrm>
            <a:prstGeom prst="rect">
              <a:avLst/>
            </a:prstGeom>
          </p:spPr>
        </p:pic>
        <p:pic>
          <p:nvPicPr>
            <p:cNvPr id="1925" name="object 1925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4872228" y="5501640"/>
              <a:ext cx="83819" cy="64008"/>
            </a:xfrm>
            <a:prstGeom prst="rect">
              <a:avLst/>
            </a:prstGeom>
          </p:spPr>
        </p:pic>
        <p:pic>
          <p:nvPicPr>
            <p:cNvPr id="1926" name="object 1926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4872228" y="5801867"/>
              <a:ext cx="86867" cy="64008"/>
            </a:xfrm>
            <a:prstGeom prst="rect">
              <a:avLst/>
            </a:prstGeom>
          </p:spPr>
        </p:pic>
        <p:pic>
          <p:nvPicPr>
            <p:cNvPr id="1927" name="object 1927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4867655" y="6100571"/>
              <a:ext cx="91440" cy="64008"/>
            </a:xfrm>
            <a:prstGeom prst="rect">
              <a:avLst/>
            </a:prstGeom>
          </p:spPr>
        </p:pic>
        <p:sp>
          <p:nvSpPr>
            <p:cNvPr id="1928" name="object 1928"/>
            <p:cNvSpPr/>
            <p:nvPr/>
          </p:nvSpPr>
          <p:spPr>
            <a:xfrm>
              <a:off x="4867643" y="5364492"/>
              <a:ext cx="544195" cy="1099185"/>
            </a:xfrm>
            <a:custGeom>
              <a:avLst/>
              <a:gdLst/>
              <a:ahLst/>
              <a:cxnLst/>
              <a:rect l="l" t="t" r="r" b="b"/>
              <a:pathLst>
                <a:path w="544195" h="1099185">
                  <a:moveTo>
                    <a:pt x="44196" y="1077468"/>
                  </a:moveTo>
                  <a:lnTo>
                    <a:pt x="35052" y="1077468"/>
                  </a:lnTo>
                  <a:lnTo>
                    <a:pt x="35052" y="1036307"/>
                  </a:lnTo>
                  <a:lnTo>
                    <a:pt x="28956" y="1036307"/>
                  </a:lnTo>
                  <a:lnTo>
                    <a:pt x="28956" y="1046988"/>
                  </a:lnTo>
                  <a:lnTo>
                    <a:pt x="28956" y="1077468"/>
                  </a:lnTo>
                  <a:lnTo>
                    <a:pt x="7620" y="1077468"/>
                  </a:lnTo>
                  <a:lnTo>
                    <a:pt x="10668" y="1074420"/>
                  </a:lnTo>
                  <a:lnTo>
                    <a:pt x="12192" y="1071372"/>
                  </a:lnTo>
                  <a:lnTo>
                    <a:pt x="15240" y="1068324"/>
                  </a:lnTo>
                  <a:lnTo>
                    <a:pt x="16764" y="1065276"/>
                  </a:lnTo>
                  <a:lnTo>
                    <a:pt x="21336" y="1060704"/>
                  </a:lnTo>
                  <a:lnTo>
                    <a:pt x="25908" y="1051560"/>
                  </a:lnTo>
                  <a:lnTo>
                    <a:pt x="28956" y="1046988"/>
                  </a:lnTo>
                  <a:lnTo>
                    <a:pt x="28956" y="1036307"/>
                  </a:lnTo>
                  <a:lnTo>
                    <a:pt x="27432" y="1036307"/>
                  </a:lnTo>
                  <a:lnTo>
                    <a:pt x="27432" y="1039368"/>
                  </a:lnTo>
                  <a:lnTo>
                    <a:pt x="24384" y="1043940"/>
                  </a:lnTo>
                  <a:lnTo>
                    <a:pt x="21336" y="1050036"/>
                  </a:lnTo>
                  <a:lnTo>
                    <a:pt x="18288" y="1054608"/>
                  </a:lnTo>
                  <a:lnTo>
                    <a:pt x="15240" y="1057656"/>
                  </a:lnTo>
                  <a:lnTo>
                    <a:pt x="13716" y="1060704"/>
                  </a:lnTo>
                  <a:lnTo>
                    <a:pt x="10668" y="1065276"/>
                  </a:lnTo>
                  <a:lnTo>
                    <a:pt x="4572" y="1071372"/>
                  </a:lnTo>
                  <a:lnTo>
                    <a:pt x="3048" y="1074420"/>
                  </a:lnTo>
                  <a:lnTo>
                    <a:pt x="0" y="1077468"/>
                  </a:lnTo>
                  <a:lnTo>
                    <a:pt x="0" y="1083564"/>
                  </a:lnTo>
                  <a:lnTo>
                    <a:pt x="7620" y="1083564"/>
                  </a:lnTo>
                  <a:lnTo>
                    <a:pt x="28956" y="1083564"/>
                  </a:lnTo>
                  <a:lnTo>
                    <a:pt x="28956" y="1098804"/>
                  </a:lnTo>
                  <a:lnTo>
                    <a:pt x="35052" y="1098804"/>
                  </a:lnTo>
                  <a:lnTo>
                    <a:pt x="35052" y="1083564"/>
                  </a:lnTo>
                  <a:lnTo>
                    <a:pt x="44196" y="1083564"/>
                  </a:lnTo>
                  <a:lnTo>
                    <a:pt x="44196" y="1077468"/>
                  </a:lnTo>
                  <a:close/>
                </a:path>
                <a:path w="544195" h="1099185">
                  <a:moveTo>
                    <a:pt x="89916" y="1092695"/>
                  </a:moveTo>
                  <a:lnTo>
                    <a:pt x="59436" y="1092695"/>
                  </a:lnTo>
                  <a:lnTo>
                    <a:pt x="59436" y="1086599"/>
                  </a:lnTo>
                  <a:lnTo>
                    <a:pt x="65532" y="1080503"/>
                  </a:lnTo>
                  <a:lnTo>
                    <a:pt x="68580" y="1078979"/>
                  </a:lnTo>
                  <a:lnTo>
                    <a:pt x="73152" y="1074407"/>
                  </a:lnTo>
                  <a:lnTo>
                    <a:pt x="76200" y="1072883"/>
                  </a:lnTo>
                  <a:lnTo>
                    <a:pt x="79248" y="1069835"/>
                  </a:lnTo>
                  <a:lnTo>
                    <a:pt x="83820" y="1065263"/>
                  </a:lnTo>
                  <a:lnTo>
                    <a:pt x="85344" y="1062215"/>
                  </a:lnTo>
                  <a:lnTo>
                    <a:pt x="85344" y="1060691"/>
                  </a:lnTo>
                  <a:lnTo>
                    <a:pt x="86868" y="1059167"/>
                  </a:lnTo>
                  <a:lnTo>
                    <a:pt x="86868" y="1046975"/>
                  </a:lnTo>
                  <a:lnTo>
                    <a:pt x="85344" y="1045451"/>
                  </a:lnTo>
                  <a:lnTo>
                    <a:pt x="85344" y="1043927"/>
                  </a:lnTo>
                  <a:lnTo>
                    <a:pt x="83820" y="1040879"/>
                  </a:lnTo>
                  <a:lnTo>
                    <a:pt x="82296" y="1039355"/>
                  </a:lnTo>
                  <a:lnTo>
                    <a:pt x="80772" y="1039355"/>
                  </a:lnTo>
                  <a:lnTo>
                    <a:pt x="79248" y="1037831"/>
                  </a:lnTo>
                  <a:lnTo>
                    <a:pt x="76200" y="1036307"/>
                  </a:lnTo>
                  <a:lnTo>
                    <a:pt x="62484" y="1036307"/>
                  </a:lnTo>
                  <a:lnTo>
                    <a:pt x="60960" y="1037831"/>
                  </a:lnTo>
                  <a:lnTo>
                    <a:pt x="57912" y="1037831"/>
                  </a:lnTo>
                  <a:lnTo>
                    <a:pt x="53340" y="1042403"/>
                  </a:lnTo>
                  <a:lnTo>
                    <a:pt x="53340" y="1050023"/>
                  </a:lnTo>
                  <a:lnTo>
                    <a:pt x="59436" y="1043927"/>
                  </a:lnTo>
                  <a:lnTo>
                    <a:pt x="62484" y="1043927"/>
                  </a:lnTo>
                  <a:lnTo>
                    <a:pt x="62484" y="1042403"/>
                  </a:lnTo>
                  <a:lnTo>
                    <a:pt x="74676" y="1042403"/>
                  </a:lnTo>
                  <a:lnTo>
                    <a:pt x="79248" y="1046975"/>
                  </a:lnTo>
                  <a:lnTo>
                    <a:pt x="79248" y="1059167"/>
                  </a:lnTo>
                  <a:lnTo>
                    <a:pt x="77724" y="1060691"/>
                  </a:lnTo>
                  <a:lnTo>
                    <a:pt x="77724" y="1062215"/>
                  </a:lnTo>
                  <a:lnTo>
                    <a:pt x="68580" y="1071359"/>
                  </a:lnTo>
                  <a:lnTo>
                    <a:pt x="65532" y="1072883"/>
                  </a:lnTo>
                  <a:lnTo>
                    <a:pt x="60960" y="1077455"/>
                  </a:lnTo>
                  <a:lnTo>
                    <a:pt x="57912" y="1078979"/>
                  </a:lnTo>
                  <a:lnTo>
                    <a:pt x="56388" y="1080503"/>
                  </a:lnTo>
                  <a:lnTo>
                    <a:pt x="54864" y="1083551"/>
                  </a:lnTo>
                  <a:lnTo>
                    <a:pt x="53340" y="1085075"/>
                  </a:lnTo>
                  <a:lnTo>
                    <a:pt x="53340" y="1086599"/>
                  </a:lnTo>
                  <a:lnTo>
                    <a:pt x="51816" y="1088123"/>
                  </a:lnTo>
                  <a:lnTo>
                    <a:pt x="51816" y="1098791"/>
                  </a:lnTo>
                  <a:lnTo>
                    <a:pt x="59436" y="1098791"/>
                  </a:lnTo>
                  <a:lnTo>
                    <a:pt x="89916" y="1098791"/>
                  </a:lnTo>
                  <a:lnTo>
                    <a:pt x="89916" y="1092695"/>
                  </a:lnTo>
                  <a:close/>
                </a:path>
                <a:path w="544195" h="1099185">
                  <a:moveTo>
                    <a:pt x="496836" y="41148"/>
                  </a:moveTo>
                  <a:lnTo>
                    <a:pt x="489216" y="41148"/>
                  </a:lnTo>
                  <a:lnTo>
                    <a:pt x="489216" y="0"/>
                  </a:lnTo>
                  <a:lnTo>
                    <a:pt x="481596" y="0"/>
                  </a:lnTo>
                  <a:lnTo>
                    <a:pt x="481596" y="10668"/>
                  </a:lnTo>
                  <a:lnTo>
                    <a:pt x="481596" y="41148"/>
                  </a:lnTo>
                  <a:lnTo>
                    <a:pt x="460260" y="41148"/>
                  </a:lnTo>
                  <a:lnTo>
                    <a:pt x="463308" y="38100"/>
                  </a:lnTo>
                  <a:lnTo>
                    <a:pt x="464832" y="35052"/>
                  </a:lnTo>
                  <a:lnTo>
                    <a:pt x="467880" y="32004"/>
                  </a:lnTo>
                  <a:lnTo>
                    <a:pt x="469404" y="28956"/>
                  </a:lnTo>
                  <a:lnTo>
                    <a:pt x="473976" y="24384"/>
                  </a:lnTo>
                  <a:lnTo>
                    <a:pt x="477024" y="18288"/>
                  </a:lnTo>
                  <a:lnTo>
                    <a:pt x="480072" y="15240"/>
                  </a:lnTo>
                  <a:lnTo>
                    <a:pt x="481596" y="10668"/>
                  </a:lnTo>
                  <a:lnTo>
                    <a:pt x="481596" y="0"/>
                  </a:lnTo>
                  <a:lnTo>
                    <a:pt x="480072" y="3048"/>
                  </a:lnTo>
                  <a:lnTo>
                    <a:pt x="477024" y="7620"/>
                  </a:lnTo>
                  <a:lnTo>
                    <a:pt x="473976" y="13716"/>
                  </a:lnTo>
                  <a:lnTo>
                    <a:pt x="470928" y="18288"/>
                  </a:lnTo>
                  <a:lnTo>
                    <a:pt x="467880" y="21336"/>
                  </a:lnTo>
                  <a:lnTo>
                    <a:pt x="466356" y="24384"/>
                  </a:lnTo>
                  <a:lnTo>
                    <a:pt x="463308" y="28956"/>
                  </a:lnTo>
                  <a:lnTo>
                    <a:pt x="457212" y="35052"/>
                  </a:lnTo>
                  <a:lnTo>
                    <a:pt x="455688" y="38100"/>
                  </a:lnTo>
                  <a:lnTo>
                    <a:pt x="452640" y="41148"/>
                  </a:lnTo>
                  <a:lnTo>
                    <a:pt x="452640" y="47244"/>
                  </a:lnTo>
                  <a:lnTo>
                    <a:pt x="460260" y="47244"/>
                  </a:lnTo>
                  <a:lnTo>
                    <a:pt x="481596" y="47244"/>
                  </a:lnTo>
                  <a:lnTo>
                    <a:pt x="481596" y="62484"/>
                  </a:lnTo>
                  <a:lnTo>
                    <a:pt x="489216" y="62484"/>
                  </a:lnTo>
                  <a:lnTo>
                    <a:pt x="489216" y="47244"/>
                  </a:lnTo>
                  <a:lnTo>
                    <a:pt x="496836" y="47244"/>
                  </a:lnTo>
                  <a:lnTo>
                    <a:pt x="496836" y="41148"/>
                  </a:lnTo>
                  <a:close/>
                </a:path>
                <a:path w="544195" h="1099185">
                  <a:moveTo>
                    <a:pt x="544068" y="41148"/>
                  </a:moveTo>
                  <a:lnTo>
                    <a:pt x="536448" y="41148"/>
                  </a:lnTo>
                  <a:lnTo>
                    <a:pt x="536448" y="0"/>
                  </a:lnTo>
                  <a:lnTo>
                    <a:pt x="528828" y="0"/>
                  </a:lnTo>
                  <a:lnTo>
                    <a:pt x="528828" y="10668"/>
                  </a:lnTo>
                  <a:lnTo>
                    <a:pt x="528828" y="41148"/>
                  </a:lnTo>
                  <a:lnTo>
                    <a:pt x="507492" y="41148"/>
                  </a:lnTo>
                  <a:lnTo>
                    <a:pt x="510540" y="38100"/>
                  </a:lnTo>
                  <a:lnTo>
                    <a:pt x="512064" y="35052"/>
                  </a:lnTo>
                  <a:lnTo>
                    <a:pt x="519684" y="27432"/>
                  </a:lnTo>
                  <a:lnTo>
                    <a:pt x="524256" y="18288"/>
                  </a:lnTo>
                  <a:lnTo>
                    <a:pt x="527304" y="15240"/>
                  </a:lnTo>
                  <a:lnTo>
                    <a:pt x="528828" y="10668"/>
                  </a:lnTo>
                  <a:lnTo>
                    <a:pt x="528828" y="0"/>
                  </a:lnTo>
                  <a:lnTo>
                    <a:pt x="527304" y="3048"/>
                  </a:lnTo>
                  <a:lnTo>
                    <a:pt x="525780" y="7620"/>
                  </a:lnTo>
                  <a:lnTo>
                    <a:pt x="522732" y="10668"/>
                  </a:lnTo>
                  <a:lnTo>
                    <a:pt x="521208" y="13716"/>
                  </a:lnTo>
                  <a:lnTo>
                    <a:pt x="518160" y="18288"/>
                  </a:lnTo>
                  <a:lnTo>
                    <a:pt x="516636" y="21336"/>
                  </a:lnTo>
                  <a:lnTo>
                    <a:pt x="513588" y="24384"/>
                  </a:lnTo>
                  <a:lnTo>
                    <a:pt x="510540" y="28956"/>
                  </a:lnTo>
                  <a:lnTo>
                    <a:pt x="509016" y="32004"/>
                  </a:lnTo>
                  <a:lnTo>
                    <a:pt x="499872" y="41148"/>
                  </a:lnTo>
                  <a:lnTo>
                    <a:pt x="499872" y="47244"/>
                  </a:lnTo>
                  <a:lnTo>
                    <a:pt x="507492" y="47244"/>
                  </a:lnTo>
                  <a:lnTo>
                    <a:pt x="528828" y="47244"/>
                  </a:lnTo>
                  <a:lnTo>
                    <a:pt x="528828" y="62484"/>
                  </a:lnTo>
                  <a:lnTo>
                    <a:pt x="536448" y="62484"/>
                  </a:lnTo>
                  <a:lnTo>
                    <a:pt x="536448" y="47244"/>
                  </a:lnTo>
                  <a:lnTo>
                    <a:pt x="544068" y="47244"/>
                  </a:lnTo>
                  <a:lnTo>
                    <a:pt x="544068" y="411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29" name="object 1929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5614416" y="5364480"/>
              <a:ext cx="88391" cy="64008"/>
            </a:xfrm>
            <a:prstGeom prst="rect">
              <a:avLst/>
            </a:prstGeom>
          </p:spPr>
        </p:pic>
        <p:pic>
          <p:nvPicPr>
            <p:cNvPr id="1930" name="object 1930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5908547" y="5364479"/>
              <a:ext cx="89916" cy="64008"/>
            </a:xfrm>
            <a:prstGeom prst="rect">
              <a:avLst/>
            </a:prstGeom>
          </p:spPr>
        </p:pic>
        <p:pic>
          <p:nvPicPr>
            <p:cNvPr id="1931" name="object 1931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6208775" y="5364480"/>
              <a:ext cx="85344" cy="64008"/>
            </a:xfrm>
            <a:prstGeom prst="rect">
              <a:avLst/>
            </a:prstGeom>
          </p:spPr>
        </p:pic>
        <p:pic>
          <p:nvPicPr>
            <p:cNvPr id="1932" name="object 1932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5326379" y="5623560"/>
              <a:ext cx="82295" cy="64008"/>
            </a:xfrm>
            <a:prstGeom prst="rect">
              <a:avLst/>
            </a:prstGeom>
          </p:spPr>
        </p:pic>
        <p:pic>
          <p:nvPicPr>
            <p:cNvPr id="1933" name="object 1933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5326379" y="5882640"/>
              <a:ext cx="85343" cy="64008"/>
            </a:xfrm>
            <a:prstGeom prst="rect">
              <a:avLst/>
            </a:prstGeom>
          </p:spPr>
        </p:pic>
        <p:pic>
          <p:nvPicPr>
            <p:cNvPr id="1934" name="object 1934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5324855" y="6141719"/>
              <a:ext cx="86867" cy="64008"/>
            </a:xfrm>
            <a:prstGeom prst="rect">
              <a:avLst/>
            </a:prstGeom>
          </p:spPr>
        </p:pic>
        <p:pic>
          <p:nvPicPr>
            <p:cNvPr id="1935" name="object 1935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5324855" y="6400799"/>
              <a:ext cx="83819" cy="64008"/>
            </a:xfrm>
            <a:prstGeom prst="rect">
              <a:avLst/>
            </a:prstGeom>
          </p:spPr>
        </p:pic>
        <p:pic>
          <p:nvPicPr>
            <p:cNvPr id="1936" name="object 1936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5846064" y="5779007"/>
              <a:ext cx="88391" cy="64008"/>
            </a:xfrm>
            <a:prstGeom prst="rect">
              <a:avLst/>
            </a:prstGeom>
          </p:spPr>
        </p:pic>
        <p:pic>
          <p:nvPicPr>
            <p:cNvPr id="1937" name="object 1937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6173723" y="5779007"/>
              <a:ext cx="86867" cy="64008"/>
            </a:xfrm>
            <a:prstGeom prst="rect">
              <a:avLst/>
            </a:prstGeom>
          </p:spPr>
        </p:pic>
        <p:pic>
          <p:nvPicPr>
            <p:cNvPr id="1938" name="object 1938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5846064" y="6089903"/>
              <a:ext cx="88391" cy="64008"/>
            </a:xfrm>
            <a:prstGeom prst="rect">
              <a:avLst/>
            </a:prstGeom>
          </p:spPr>
        </p:pic>
        <p:pic>
          <p:nvPicPr>
            <p:cNvPr id="1939" name="object 1939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5853683" y="6399276"/>
              <a:ext cx="128016" cy="65531"/>
            </a:xfrm>
            <a:prstGeom prst="rect">
              <a:avLst/>
            </a:prstGeom>
          </p:spPr>
        </p:pic>
        <p:sp>
          <p:nvSpPr>
            <p:cNvPr id="1940" name="object 1940"/>
            <p:cNvSpPr/>
            <p:nvPr/>
          </p:nvSpPr>
          <p:spPr>
            <a:xfrm>
              <a:off x="6289547" y="6399276"/>
              <a:ext cx="21590" cy="64135"/>
            </a:xfrm>
            <a:custGeom>
              <a:avLst/>
              <a:gdLst/>
              <a:ahLst/>
              <a:cxnLst/>
              <a:rect l="l" t="t" r="r" b="b"/>
              <a:pathLst>
                <a:path w="21589" h="64135">
                  <a:moveTo>
                    <a:pt x="0" y="18288"/>
                  </a:moveTo>
                  <a:lnTo>
                    <a:pt x="0" y="10668"/>
                  </a:lnTo>
                  <a:lnTo>
                    <a:pt x="1524" y="10668"/>
                  </a:lnTo>
                  <a:lnTo>
                    <a:pt x="3048" y="9144"/>
                  </a:lnTo>
                  <a:lnTo>
                    <a:pt x="4572" y="9144"/>
                  </a:lnTo>
                  <a:lnTo>
                    <a:pt x="7620" y="7620"/>
                  </a:lnTo>
                  <a:lnTo>
                    <a:pt x="9144" y="7620"/>
                  </a:lnTo>
                  <a:lnTo>
                    <a:pt x="10668" y="6096"/>
                  </a:lnTo>
                  <a:lnTo>
                    <a:pt x="12192" y="6096"/>
                  </a:lnTo>
                  <a:lnTo>
                    <a:pt x="15240" y="3048"/>
                  </a:lnTo>
                  <a:lnTo>
                    <a:pt x="16764" y="3048"/>
                  </a:lnTo>
                  <a:lnTo>
                    <a:pt x="19812" y="0"/>
                  </a:lnTo>
                  <a:lnTo>
                    <a:pt x="21336" y="0"/>
                  </a:lnTo>
                  <a:lnTo>
                    <a:pt x="21336" y="64008"/>
                  </a:lnTo>
                  <a:lnTo>
                    <a:pt x="15240" y="64008"/>
                  </a:lnTo>
                  <a:lnTo>
                    <a:pt x="15240" y="10668"/>
                  </a:lnTo>
                  <a:lnTo>
                    <a:pt x="13716" y="10668"/>
                  </a:lnTo>
                  <a:lnTo>
                    <a:pt x="13716" y="12192"/>
                  </a:lnTo>
                  <a:lnTo>
                    <a:pt x="12192" y="12192"/>
                  </a:lnTo>
                  <a:lnTo>
                    <a:pt x="10668" y="13716"/>
                  </a:lnTo>
                  <a:lnTo>
                    <a:pt x="9144" y="13716"/>
                  </a:lnTo>
                  <a:lnTo>
                    <a:pt x="7620" y="15240"/>
                  </a:lnTo>
                  <a:lnTo>
                    <a:pt x="6096" y="15240"/>
                  </a:lnTo>
                  <a:lnTo>
                    <a:pt x="4572" y="16764"/>
                  </a:lnTo>
                  <a:lnTo>
                    <a:pt x="1524" y="16764"/>
                  </a:lnTo>
                  <a:lnTo>
                    <a:pt x="0" y="182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41" name="object 1941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6336791" y="6399276"/>
              <a:ext cx="80772" cy="65531"/>
            </a:xfrm>
            <a:prstGeom prst="rect">
              <a:avLst/>
            </a:prstGeom>
          </p:spPr>
        </p:pic>
        <p:sp>
          <p:nvSpPr>
            <p:cNvPr id="1942" name="object 1942"/>
            <p:cNvSpPr/>
            <p:nvPr/>
          </p:nvSpPr>
          <p:spPr>
            <a:xfrm>
              <a:off x="6499847" y="1711451"/>
              <a:ext cx="1460500" cy="313055"/>
            </a:xfrm>
            <a:custGeom>
              <a:avLst/>
              <a:gdLst/>
              <a:ahLst/>
              <a:cxnLst/>
              <a:rect l="l" t="t" r="r" b="b"/>
              <a:pathLst>
                <a:path w="1460500" h="313055">
                  <a:moveTo>
                    <a:pt x="39624" y="268236"/>
                  </a:moveTo>
                  <a:lnTo>
                    <a:pt x="38100" y="265188"/>
                  </a:lnTo>
                  <a:lnTo>
                    <a:pt x="38100" y="262140"/>
                  </a:lnTo>
                  <a:lnTo>
                    <a:pt x="33528" y="252996"/>
                  </a:lnTo>
                  <a:lnTo>
                    <a:pt x="32004" y="252234"/>
                  </a:lnTo>
                  <a:lnTo>
                    <a:pt x="32004" y="263664"/>
                  </a:lnTo>
                  <a:lnTo>
                    <a:pt x="32004" y="275856"/>
                  </a:lnTo>
                  <a:lnTo>
                    <a:pt x="27432" y="280428"/>
                  </a:lnTo>
                  <a:lnTo>
                    <a:pt x="25908" y="280428"/>
                  </a:lnTo>
                  <a:lnTo>
                    <a:pt x="24384" y="281952"/>
                  </a:lnTo>
                  <a:lnTo>
                    <a:pt x="15240" y="281952"/>
                  </a:lnTo>
                  <a:lnTo>
                    <a:pt x="13716" y="280428"/>
                  </a:lnTo>
                  <a:lnTo>
                    <a:pt x="12192" y="280428"/>
                  </a:lnTo>
                  <a:lnTo>
                    <a:pt x="10668" y="278904"/>
                  </a:lnTo>
                  <a:lnTo>
                    <a:pt x="10668" y="277380"/>
                  </a:lnTo>
                  <a:lnTo>
                    <a:pt x="9144" y="275856"/>
                  </a:lnTo>
                  <a:lnTo>
                    <a:pt x="9144" y="274332"/>
                  </a:lnTo>
                  <a:lnTo>
                    <a:pt x="7620" y="272808"/>
                  </a:lnTo>
                  <a:lnTo>
                    <a:pt x="7620" y="265188"/>
                  </a:lnTo>
                  <a:lnTo>
                    <a:pt x="9144" y="263664"/>
                  </a:lnTo>
                  <a:lnTo>
                    <a:pt x="9144" y="260616"/>
                  </a:lnTo>
                  <a:lnTo>
                    <a:pt x="13716" y="256044"/>
                  </a:lnTo>
                  <a:lnTo>
                    <a:pt x="15240" y="256044"/>
                  </a:lnTo>
                  <a:lnTo>
                    <a:pt x="16764" y="254520"/>
                  </a:lnTo>
                  <a:lnTo>
                    <a:pt x="22860" y="254520"/>
                  </a:lnTo>
                  <a:lnTo>
                    <a:pt x="24384" y="256044"/>
                  </a:lnTo>
                  <a:lnTo>
                    <a:pt x="25908" y="256044"/>
                  </a:lnTo>
                  <a:lnTo>
                    <a:pt x="30480" y="260616"/>
                  </a:lnTo>
                  <a:lnTo>
                    <a:pt x="30480" y="262140"/>
                  </a:lnTo>
                  <a:lnTo>
                    <a:pt x="32004" y="263664"/>
                  </a:lnTo>
                  <a:lnTo>
                    <a:pt x="32004" y="252234"/>
                  </a:lnTo>
                  <a:lnTo>
                    <a:pt x="30480" y="251472"/>
                  </a:lnTo>
                  <a:lnTo>
                    <a:pt x="28956" y="249948"/>
                  </a:lnTo>
                  <a:lnTo>
                    <a:pt x="25908" y="249948"/>
                  </a:lnTo>
                  <a:lnTo>
                    <a:pt x="22860" y="248424"/>
                  </a:lnTo>
                  <a:lnTo>
                    <a:pt x="18288" y="248424"/>
                  </a:lnTo>
                  <a:lnTo>
                    <a:pt x="15240" y="249948"/>
                  </a:lnTo>
                  <a:lnTo>
                    <a:pt x="12192" y="249948"/>
                  </a:lnTo>
                  <a:lnTo>
                    <a:pt x="10668" y="251472"/>
                  </a:lnTo>
                  <a:lnTo>
                    <a:pt x="7620" y="252996"/>
                  </a:lnTo>
                  <a:lnTo>
                    <a:pt x="4572" y="256044"/>
                  </a:lnTo>
                  <a:lnTo>
                    <a:pt x="3048" y="259092"/>
                  </a:lnTo>
                  <a:lnTo>
                    <a:pt x="1524" y="260616"/>
                  </a:lnTo>
                  <a:lnTo>
                    <a:pt x="1524" y="263664"/>
                  </a:lnTo>
                  <a:lnTo>
                    <a:pt x="0" y="266712"/>
                  </a:lnTo>
                  <a:lnTo>
                    <a:pt x="0" y="272808"/>
                  </a:lnTo>
                  <a:lnTo>
                    <a:pt x="1524" y="274332"/>
                  </a:lnTo>
                  <a:lnTo>
                    <a:pt x="1524" y="277380"/>
                  </a:lnTo>
                  <a:lnTo>
                    <a:pt x="3048" y="278904"/>
                  </a:lnTo>
                  <a:lnTo>
                    <a:pt x="4572" y="281952"/>
                  </a:lnTo>
                  <a:lnTo>
                    <a:pt x="7620" y="285000"/>
                  </a:lnTo>
                  <a:lnTo>
                    <a:pt x="9144" y="286524"/>
                  </a:lnTo>
                  <a:lnTo>
                    <a:pt x="12192" y="288048"/>
                  </a:lnTo>
                  <a:lnTo>
                    <a:pt x="25908" y="288048"/>
                  </a:lnTo>
                  <a:lnTo>
                    <a:pt x="30480" y="286524"/>
                  </a:lnTo>
                  <a:lnTo>
                    <a:pt x="32004" y="280428"/>
                  </a:lnTo>
                  <a:lnTo>
                    <a:pt x="32004" y="291096"/>
                  </a:lnTo>
                  <a:lnTo>
                    <a:pt x="30480" y="295668"/>
                  </a:lnTo>
                  <a:lnTo>
                    <a:pt x="28956" y="297192"/>
                  </a:lnTo>
                  <a:lnTo>
                    <a:pt x="27432" y="300240"/>
                  </a:lnTo>
                  <a:lnTo>
                    <a:pt x="22860" y="304812"/>
                  </a:lnTo>
                  <a:lnTo>
                    <a:pt x="19812" y="306336"/>
                  </a:lnTo>
                  <a:lnTo>
                    <a:pt x="7620" y="306336"/>
                  </a:lnTo>
                  <a:lnTo>
                    <a:pt x="4572" y="303288"/>
                  </a:lnTo>
                  <a:lnTo>
                    <a:pt x="4572" y="310908"/>
                  </a:lnTo>
                  <a:lnTo>
                    <a:pt x="7620" y="312432"/>
                  </a:lnTo>
                  <a:lnTo>
                    <a:pt x="22860" y="312432"/>
                  </a:lnTo>
                  <a:lnTo>
                    <a:pt x="28956" y="309384"/>
                  </a:lnTo>
                  <a:lnTo>
                    <a:pt x="30480" y="306336"/>
                  </a:lnTo>
                  <a:lnTo>
                    <a:pt x="32004" y="304812"/>
                  </a:lnTo>
                  <a:lnTo>
                    <a:pt x="33528" y="303288"/>
                  </a:lnTo>
                  <a:lnTo>
                    <a:pt x="36576" y="297192"/>
                  </a:lnTo>
                  <a:lnTo>
                    <a:pt x="39624" y="288048"/>
                  </a:lnTo>
                  <a:lnTo>
                    <a:pt x="39624" y="268236"/>
                  </a:lnTo>
                  <a:close/>
                </a:path>
                <a:path w="1460500" h="313055">
                  <a:moveTo>
                    <a:pt x="39636" y="56400"/>
                  </a:moveTo>
                  <a:lnTo>
                    <a:pt x="9156" y="56400"/>
                  </a:lnTo>
                  <a:lnTo>
                    <a:pt x="9156" y="51828"/>
                  </a:lnTo>
                  <a:lnTo>
                    <a:pt x="12204" y="48780"/>
                  </a:lnTo>
                  <a:lnTo>
                    <a:pt x="12204" y="47256"/>
                  </a:lnTo>
                  <a:lnTo>
                    <a:pt x="13728" y="45732"/>
                  </a:lnTo>
                  <a:lnTo>
                    <a:pt x="16776" y="44208"/>
                  </a:lnTo>
                  <a:lnTo>
                    <a:pt x="19824" y="41160"/>
                  </a:lnTo>
                  <a:lnTo>
                    <a:pt x="25920" y="38112"/>
                  </a:lnTo>
                  <a:lnTo>
                    <a:pt x="30492" y="33540"/>
                  </a:lnTo>
                  <a:lnTo>
                    <a:pt x="32016" y="30492"/>
                  </a:lnTo>
                  <a:lnTo>
                    <a:pt x="35064" y="27444"/>
                  </a:lnTo>
                  <a:lnTo>
                    <a:pt x="35064" y="25920"/>
                  </a:lnTo>
                  <a:lnTo>
                    <a:pt x="36588" y="24396"/>
                  </a:lnTo>
                  <a:lnTo>
                    <a:pt x="36588" y="12204"/>
                  </a:lnTo>
                  <a:lnTo>
                    <a:pt x="35064" y="10680"/>
                  </a:lnTo>
                  <a:lnTo>
                    <a:pt x="35064" y="7632"/>
                  </a:lnTo>
                  <a:lnTo>
                    <a:pt x="30492" y="3060"/>
                  </a:lnTo>
                  <a:lnTo>
                    <a:pt x="28968" y="3060"/>
                  </a:lnTo>
                  <a:lnTo>
                    <a:pt x="25920" y="1536"/>
                  </a:lnTo>
                  <a:lnTo>
                    <a:pt x="24396" y="1536"/>
                  </a:lnTo>
                  <a:lnTo>
                    <a:pt x="21348" y="12"/>
                  </a:lnTo>
                  <a:lnTo>
                    <a:pt x="15252" y="12"/>
                  </a:lnTo>
                  <a:lnTo>
                    <a:pt x="12204" y="1536"/>
                  </a:lnTo>
                  <a:lnTo>
                    <a:pt x="10680" y="1536"/>
                  </a:lnTo>
                  <a:lnTo>
                    <a:pt x="7632" y="3060"/>
                  </a:lnTo>
                  <a:lnTo>
                    <a:pt x="6108" y="4584"/>
                  </a:lnTo>
                  <a:lnTo>
                    <a:pt x="3060" y="6108"/>
                  </a:lnTo>
                  <a:lnTo>
                    <a:pt x="3060" y="13728"/>
                  </a:lnTo>
                  <a:lnTo>
                    <a:pt x="4584" y="13728"/>
                  </a:lnTo>
                  <a:lnTo>
                    <a:pt x="9156" y="9156"/>
                  </a:lnTo>
                  <a:lnTo>
                    <a:pt x="10680" y="9156"/>
                  </a:lnTo>
                  <a:lnTo>
                    <a:pt x="12204" y="7632"/>
                  </a:lnTo>
                  <a:lnTo>
                    <a:pt x="13728" y="7632"/>
                  </a:lnTo>
                  <a:lnTo>
                    <a:pt x="15252" y="6108"/>
                  </a:lnTo>
                  <a:lnTo>
                    <a:pt x="21348" y="6108"/>
                  </a:lnTo>
                  <a:lnTo>
                    <a:pt x="22872" y="7632"/>
                  </a:lnTo>
                  <a:lnTo>
                    <a:pt x="24396" y="7632"/>
                  </a:lnTo>
                  <a:lnTo>
                    <a:pt x="28968" y="12204"/>
                  </a:lnTo>
                  <a:lnTo>
                    <a:pt x="28968" y="13728"/>
                  </a:lnTo>
                  <a:lnTo>
                    <a:pt x="30492" y="15252"/>
                  </a:lnTo>
                  <a:lnTo>
                    <a:pt x="30492" y="19824"/>
                  </a:lnTo>
                  <a:lnTo>
                    <a:pt x="28968" y="21348"/>
                  </a:lnTo>
                  <a:lnTo>
                    <a:pt x="28968" y="25920"/>
                  </a:lnTo>
                  <a:lnTo>
                    <a:pt x="25920" y="28968"/>
                  </a:lnTo>
                  <a:lnTo>
                    <a:pt x="25920" y="30492"/>
                  </a:lnTo>
                  <a:lnTo>
                    <a:pt x="22872" y="33540"/>
                  </a:lnTo>
                  <a:lnTo>
                    <a:pt x="19824" y="35064"/>
                  </a:lnTo>
                  <a:lnTo>
                    <a:pt x="18300" y="36588"/>
                  </a:lnTo>
                  <a:lnTo>
                    <a:pt x="15252" y="38112"/>
                  </a:lnTo>
                  <a:lnTo>
                    <a:pt x="10680" y="42684"/>
                  </a:lnTo>
                  <a:lnTo>
                    <a:pt x="7632" y="44208"/>
                  </a:lnTo>
                  <a:lnTo>
                    <a:pt x="3060" y="48780"/>
                  </a:lnTo>
                  <a:lnTo>
                    <a:pt x="3060" y="51828"/>
                  </a:lnTo>
                  <a:lnTo>
                    <a:pt x="1536" y="53352"/>
                  </a:lnTo>
                  <a:lnTo>
                    <a:pt x="1536" y="64020"/>
                  </a:lnTo>
                  <a:lnTo>
                    <a:pt x="9156" y="64020"/>
                  </a:lnTo>
                  <a:lnTo>
                    <a:pt x="39636" y="64020"/>
                  </a:lnTo>
                  <a:lnTo>
                    <a:pt x="39636" y="56400"/>
                  </a:lnTo>
                  <a:close/>
                </a:path>
                <a:path w="1460500" h="313055">
                  <a:moveTo>
                    <a:pt x="274332" y="42672"/>
                  </a:moveTo>
                  <a:lnTo>
                    <a:pt x="272808" y="39624"/>
                  </a:lnTo>
                  <a:lnTo>
                    <a:pt x="272808" y="38100"/>
                  </a:lnTo>
                  <a:lnTo>
                    <a:pt x="269760" y="35052"/>
                  </a:lnTo>
                  <a:lnTo>
                    <a:pt x="268236" y="35052"/>
                  </a:lnTo>
                  <a:lnTo>
                    <a:pt x="265188" y="32004"/>
                  </a:lnTo>
                  <a:lnTo>
                    <a:pt x="262140" y="32004"/>
                  </a:lnTo>
                  <a:lnTo>
                    <a:pt x="259092" y="30480"/>
                  </a:lnTo>
                  <a:lnTo>
                    <a:pt x="265188" y="29464"/>
                  </a:lnTo>
                  <a:lnTo>
                    <a:pt x="268236" y="28956"/>
                  </a:lnTo>
                  <a:lnTo>
                    <a:pt x="272808" y="22860"/>
                  </a:lnTo>
                  <a:lnTo>
                    <a:pt x="272808" y="13716"/>
                  </a:lnTo>
                  <a:lnTo>
                    <a:pt x="271284" y="10668"/>
                  </a:lnTo>
                  <a:lnTo>
                    <a:pt x="271284" y="9144"/>
                  </a:lnTo>
                  <a:lnTo>
                    <a:pt x="265188" y="3048"/>
                  </a:lnTo>
                  <a:lnTo>
                    <a:pt x="263664" y="3048"/>
                  </a:lnTo>
                  <a:lnTo>
                    <a:pt x="262140" y="1524"/>
                  </a:lnTo>
                  <a:lnTo>
                    <a:pt x="260616" y="1524"/>
                  </a:lnTo>
                  <a:lnTo>
                    <a:pt x="257568" y="0"/>
                  </a:lnTo>
                  <a:lnTo>
                    <a:pt x="249948" y="0"/>
                  </a:lnTo>
                  <a:lnTo>
                    <a:pt x="245376" y="1524"/>
                  </a:lnTo>
                  <a:lnTo>
                    <a:pt x="240804" y="4572"/>
                  </a:lnTo>
                  <a:lnTo>
                    <a:pt x="240804" y="10668"/>
                  </a:lnTo>
                  <a:lnTo>
                    <a:pt x="245376" y="7620"/>
                  </a:lnTo>
                  <a:lnTo>
                    <a:pt x="248424" y="6096"/>
                  </a:lnTo>
                  <a:lnTo>
                    <a:pt x="260616" y="6096"/>
                  </a:lnTo>
                  <a:lnTo>
                    <a:pt x="265188" y="10668"/>
                  </a:lnTo>
                  <a:lnTo>
                    <a:pt x="265188" y="24384"/>
                  </a:lnTo>
                  <a:lnTo>
                    <a:pt x="259092" y="28956"/>
                  </a:lnTo>
                  <a:lnTo>
                    <a:pt x="245376" y="28956"/>
                  </a:lnTo>
                  <a:lnTo>
                    <a:pt x="245376" y="35052"/>
                  </a:lnTo>
                  <a:lnTo>
                    <a:pt x="259092" y="35052"/>
                  </a:lnTo>
                  <a:lnTo>
                    <a:pt x="262140" y="35052"/>
                  </a:lnTo>
                  <a:lnTo>
                    <a:pt x="266712" y="38100"/>
                  </a:lnTo>
                  <a:lnTo>
                    <a:pt x="266712" y="51816"/>
                  </a:lnTo>
                  <a:lnTo>
                    <a:pt x="265188" y="53340"/>
                  </a:lnTo>
                  <a:lnTo>
                    <a:pt x="265188" y="54864"/>
                  </a:lnTo>
                  <a:lnTo>
                    <a:pt x="263664" y="54864"/>
                  </a:lnTo>
                  <a:lnTo>
                    <a:pt x="260616" y="57912"/>
                  </a:lnTo>
                  <a:lnTo>
                    <a:pt x="246900" y="57912"/>
                  </a:lnTo>
                  <a:lnTo>
                    <a:pt x="242328" y="56388"/>
                  </a:lnTo>
                  <a:lnTo>
                    <a:pt x="239280" y="53340"/>
                  </a:lnTo>
                  <a:lnTo>
                    <a:pt x="239280" y="60960"/>
                  </a:lnTo>
                  <a:lnTo>
                    <a:pt x="242328" y="64008"/>
                  </a:lnTo>
                  <a:lnTo>
                    <a:pt x="259092" y="64008"/>
                  </a:lnTo>
                  <a:lnTo>
                    <a:pt x="262140" y="62484"/>
                  </a:lnTo>
                  <a:lnTo>
                    <a:pt x="263664" y="62484"/>
                  </a:lnTo>
                  <a:lnTo>
                    <a:pt x="266712" y="60960"/>
                  </a:lnTo>
                  <a:lnTo>
                    <a:pt x="271284" y="56388"/>
                  </a:lnTo>
                  <a:lnTo>
                    <a:pt x="272808" y="53340"/>
                  </a:lnTo>
                  <a:lnTo>
                    <a:pt x="274332" y="51816"/>
                  </a:lnTo>
                  <a:lnTo>
                    <a:pt x="274332" y="42672"/>
                  </a:lnTo>
                  <a:close/>
                </a:path>
                <a:path w="1460500" h="313055">
                  <a:moveTo>
                    <a:pt x="515124" y="42672"/>
                  </a:moveTo>
                  <a:lnTo>
                    <a:pt x="505980" y="42672"/>
                  </a:lnTo>
                  <a:lnTo>
                    <a:pt x="505980" y="1524"/>
                  </a:lnTo>
                  <a:lnTo>
                    <a:pt x="499884" y="1524"/>
                  </a:lnTo>
                  <a:lnTo>
                    <a:pt x="499884" y="12192"/>
                  </a:lnTo>
                  <a:lnTo>
                    <a:pt x="499884" y="42672"/>
                  </a:lnTo>
                  <a:lnTo>
                    <a:pt x="478548" y="42672"/>
                  </a:lnTo>
                  <a:lnTo>
                    <a:pt x="480072" y="41148"/>
                  </a:lnTo>
                  <a:lnTo>
                    <a:pt x="481596" y="38100"/>
                  </a:lnTo>
                  <a:lnTo>
                    <a:pt x="484644" y="35052"/>
                  </a:lnTo>
                  <a:lnTo>
                    <a:pt x="486168" y="32004"/>
                  </a:lnTo>
                  <a:lnTo>
                    <a:pt x="487692" y="30480"/>
                  </a:lnTo>
                  <a:lnTo>
                    <a:pt x="489216" y="27432"/>
                  </a:lnTo>
                  <a:lnTo>
                    <a:pt x="493788" y="22860"/>
                  </a:lnTo>
                  <a:lnTo>
                    <a:pt x="495312" y="19812"/>
                  </a:lnTo>
                  <a:lnTo>
                    <a:pt x="496836" y="15240"/>
                  </a:lnTo>
                  <a:lnTo>
                    <a:pt x="499884" y="12192"/>
                  </a:lnTo>
                  <a:lnTo>
                    <a:pt x="499884" y="1524"/>
                  </a:lnTo>
                  <a:lnTo>
                    <a:pt x="498360" y="1524"/>
                  </a:lnTo>
                  <a:lnTo>
                    <a:pt x="495312" y="7620"/>
                  </a:lnTo>
                  <a:lnTo>
                    <a:pt x="493788" y="12192"/>
                  </a:lnTo>
                  <a:lnTo>
                    <a:pt x="490740" y="15240"/>
                  </a:lnTo>
                  <a:lnTo>
                    <a:pt x="489216" y="18288"/>
                  </a:lnTo>
                  <a:lnTo>
                    <a:pt x="486168" y="22860"/>
                  </a:lnTo>
                  <a:lnTo>
                    <a:pt x="484644" y="25908"/>
                  </a:lnTo>
                  <a:lnTo>
                    <a:pt x="481596" y="28956"/>
                  </a:lnTo>
                  <a:lnTo>
                    <a:pt x="478548" y="33528"/>
                  </a:lnTo>
                  <a:lnTo>
                    <a:pt x="472452" y="39624"/>
                  </a:lnTo>
                  <a:lnTo>
                    <a:pt x="470928" y="42672"/>
                  </a:lnTo>
                  <a:lnTo>
                    <a:pt x="470928" y="48768"/>
                  </a:lnTo>
                  <a:lnTo>
                    <a:pt x="478548" y="48768"/>
                  </a:lnTo>
                  <a:lnTo>
                    <a:pt x="499884" y="48768"/>
                  </a:lnTo>
                  <a:lnTo>
                    <a:pt x="499884" y="64008"/>
                  </a:lnTo>
                  <a:lnTo>
                    <a:pt x="505980" y="64008"/>
                  </a:lnTo>
                  <a:lnTo>
                    <a:pt x="505980" y="48768"/>
                  </a:lnTo>
                  <a:lnTo>
                    <a:pt x="515124" y="48768"/>
                  </a:lnTo>
                  <a:lnTo>
                    <a:pt x="515124" y="42672"/>
                  </a:lnTo>
                  <a:close/>
                </a:path>
                <a:path w="1460500" h="313055">
                  <a:moveTo>
                    <a:pt x="748284" y="39636"/>
                  </a:moveTo>
                  <a:lnTo>
                    <a:pt x="746760" y="36588"/>
                  </a:lnTo>
                  <a:lnTo>
                    <a:pt x="745236" y="35064"/>
                  </a:lnTo>
                  <a:lnTo>
                    <a:pt x="745236" y="32016"/>
                  </a:lnTo>
                  <a:lnTo>
                    <a:pt x="742188" y="30492"/>
                  </a:lnTo>
                  <a:lnTo>
                    <a:pt x="739140" y="27444"/>
                  </a:lnTo>
                  <a:lnTo>
                    <a:pt x="736092" y="27444"/>
                  </a:lnTo>
                  <a:lnTo>
                    <a:pt x="733044" y="25920"/>
                  </a:lnTo>
                  <a:lnTo>
                    <a:pt x="722376" y="25920"/>
                  </a:lnTo>
                  <a:lnTo>
                    <a:pt x="722376" y="7632"/>
                  </a:lnTo>
                  <a:lnTo>
                    <a:pt x="745236" y="7632"/>
                  </a:lnTo>
                  <a:lnTo>
                    <a:pt x="745236" y="1536"/>
                  </a:lnTo>
                  <a:lnTo>
                    <a:pt x="716280" y="1536"/>
                  </a:lnTo>
                  <a:lnTo>
                    <a:pt x="714756" y="32016"/>
                  </a:lnTo>
                  <a:lnTo>
                    <a:pt x="722376" y="32016"/>
                  </a:lnTo>
                  <a:lnTo>
                    <a:pt x="729996" y="32016"/>
                  </a:lnTo>
                  <a:lnTo>
                    <a:pt x="734568" y="33540"/>
                  </a:lnTo>
                  <a:lnTo>
                    <a:pt x="737616" y="35064"/>
                  </a:lnTo>
                  <a:lnTo>
                    <a:pt x="740664" y="41160"/>
                  </a:lnTo>
                  <a:lnTo>
                    <a:pt x="740664" y="50304"/>
                  </a:lnTo>
                  <a:lnTo>
                    <a:pt x="739140" y="51828"/>
                  </a:lnTo>
                  <a:lnTo>
                    <a:pt x="739140" y="53352"/>
                  </a:lnTo>
                  <a:lnTo>
                    <a:pt x="736092" y="56400"/>
                  </a:lnTo>
                  <a:lnTo>
                    <a:pt x="734568" y="56400"/>
                  </a:lnTo>
                  <a:lnTo>
                    <a:pt x="733044" y="57924"/>
                  </a:lnTo>
                  <a:lnTo>
                    <a:pt x="717804" y="57924"/>
                  </a:lnTo>
                  <a:lnTo>
                    <a:pt x="713232" y="54876"/>
                  </a:lnTo>
                  <a:lnTo>
                    <a:pt x="713232" y="62496"/>
                  </a:lnTo>
                  <a:lnTo>
                    <a:pt x="716280" y="64020"/>
                  </a:lnTo>
                  <a:lnTo>
                    <a:pt x="733044" y="64020"/>
                  </a:lnTo>
                  <a:lnTo>
                    <a:pt x="736092" y="62496"/>
                  </a:lnTo>
                  <a:lnTo>
                    <a:pt x="737616" y="62496"/>
                  </a:lnTo>
                  <a:lnTo>
                    <a:pt x="740664" y="60972"/>
                  </a:lnTo>
                  <a:lnTo>
                    <a:pt x="743712" y="57924"/>
                  </a:lnTo>
                  <a:lnTo>
                    <a:pt x="745236" y="54876"/>
                  </a:lnTo>
                  <a:lnTo>
                    <a:pt x="746760" y="53352"/>
                  </a:lnTo>
                  <a:lnTo>
                    <a:pt x="748284" y="50304"/>
                  </a:lnTo>
                  <a:lnTo>
                    <a:pt x="748284" y="39636"/>
                  </a:lnTo>
                  <a:close/>
                </a:path>
                <a:path w="1460500" h="313055">
                  <a:moveTo>
                    <a:pt x="987564" y="41160"/>
                  </a:moveTo>
                  <a:lnTo>
                    <a:pt x="986040" y="38112"/>
                  </a:lnTo>
                  <a:lnTo>
                    <a:pt x="986040" y="36588"/>
                  </a:lnTo>
                  <a:lnTo>
                    <a:pt x="984516" y="33540"/>
                  </a:lnTo>
                  <a:lnTo>
                    <a:pt x="984516" y="32016"/>
                  </a:lnTo>
                  <a:lnTo>
                    <a:pt x="981468" y="28968"/>
                  </a:lnTo>
                  <a:lnTo>
                    <a:pt x="979944" y="28206"/>
                  </a:lnTo>
                  <a:lnTo>
                    <a:pt x="979944" y="41160"/>
                  </a:lnTo>
                  <a:lnTo>
                    <a:pt x="979944" y="48780"/>
                  </a:lnTo>
                  <a:lnTo>
                    <a:pt x="978420" y="50304"/>
                  </a:lnTo>
                  <a:lnTo>
                    <a:pt x="978420" y="53352"/>
                  </a:lnTo>
                  <a:lnTo>
                    <a:pt x="975372" y="56400"/>
                  </a:lnTo>
                  <a:lnTo>
                    <a:pt x="973848" y="56400"/>
                  </a:lnTo>
                  <a:lnTo>
                    <a:pt x="972324" y="57924"/>
                  </a:lnTo>
                  <a:lnTo>
                    <a:pt x="963180" y="57924"/>
                  </a:lnTo>
                  <a:lnTo>
                    <a:pt x="957084" y="51828"/>
                  </a:lnTo>
                  <a:lnTo>
                    <a:pt x="957084" y="48780"/>
                  </a:lnTo>
                  <a:lnTo>
                    <a:pt x="955560" y="47256"/>
                  </a:lnTo>
                  <a:lnTo>
                    <a:pt x="955560" y="39636"/>
                  </a:lnTo>
                  <a:lnTo>
                    <a:pt x="957084" y="38112"/>
                  </a:lnTo>
                  <a:lnTo>
                    <a:pt x="957084" y="36588"/>
                  </a:lnTo>
                  <a:lnTo>
                    <a:pt x="961656" y="32016"/>
                  </a:lnTo>
                  <a:lnTo>
                    <a:pt x="963180" y="32016"/>
                  </a:lnTo>
                  <a:lnTo>
                    <a:pt x="964704" y="30492"/>
                  </a:lnTo>
                  <a:lnTo>
                    <a:pt x="970800" y="30492"/>
                  </a:lnTo>
                  <a:lnTo>
                    <a:pt x="972324" y="32016"/>
                  </a:lnTo>
                  <a:lnTo>
                    <a:pt x="973848" y="32016"/>
                  </a:lnTo>
                  <a:lnTo>
                    <a:pt x="976896" y="35064"/>
                  </a:lnTo>
                  <a:lnTo>
                    <a:pt x="978420" y="35064"/>
                  </a:lnTo>
                  <a:lnTo>
                    <a:pt x="978420" y="39636"/>
                  </a:lnTo>
                  <a:lnTo>
                    <a:pt x="979944" y="41160"/>
                  </a:lnTo>
                  <a:lnTo>
                    <a:pt x="979944" y="28206"/>
                  </a:lnTo>
                  <a:lnTo>
                    <a:pt x="978420" y="27444"/>
                  </a:lnTo>
                  <a:lnTo>
                    <a:pt x="976896" y="25920"/>
                  </a:lnTo>
                  <a:lnTo>
                    <a:pt x="975372" y="25920"/>
                  </a:lnTo>
                  <a:lnTo>
                    <a:pt x="972324" y="24396"/>
                  </a:lnTo>
                  <a:lnTo>
                    <a:pt x="963180" y="24396"/>
                  </a:lnTo>
                  <a:lnTo>
                    <a:pt x="958608" y="27444"/>
                  </a:lnTo>
                  <a:lnTo>
                    <a:pt x="955560" y="32016"/>
                  </a:lnTo>
                  <a:lnTo>
                    <a:pt x="955560" y="24396"/>
                  </a:lnTo>
                  <a:lnTo>
                    <a:pt x="957084" y="21348"/>
                  </a:lnTo>
                  <a:lnTo>
                    <a:pt x="957084" y="18300"/>
                  </a:lnTo>
                  <a:lnTo>
                    <a:pt x="958608" y="15252"/>
                  </a:lnTo>
                  <a:lnTo>
                    <a:pt x="960132" y="13728"/>
                  </a:lnTo>
                  <a:lnTo>
                    <a:pt x="961656" y="10680"/>
                  </a:lnTo>
                  <a:lnTo>
                    <a:pt x="963180" y="9156"/>
                  </a:lnTo>
                  <a:lnTo>
                    <a:pt x="966228" y="9156"/>
                  </a:lnTo>
                  <a:lnTo>
                    <a:pt x="967752" y="7632"/>
                  </a:lnTo>
                  <a:lnTo>
                    <a:pt x="970800" y="6108"/>
                  </a:lnTo>
                  <a:lnTo>
                    <a:pt x="976896" y="6108"/>
                  </a:lnTo>
                  <a:lnTo>
                    <a:pt x="982992" y="9156"/>
                  </a:lnTo>
                  <a:lnTo>
                    <a:pt x="982992" y="3060"/>
                  </a:lnTo>
                  <a:lnTo>
                    <a:pt x="981468" y="1536"/>
                  </a:lnTo>
                  <a:lnTo>
                    <a:pt x="976896" y="12"/>
                  </a:lnTo>
                  <a:lnTo>
                    <a:pt x="969276" y="12"/>
                  </a:lnTo>
                  <a:lnTo>
                    <a:pt x="960132" y="4584"/>
                  </a:lnTo>
                  <a:lnTo>
                    <a:pt x="954036" y="10680"/>
                  </a:lnTo>
                  <a:lnTo>
                    <a:pt x="950988" y="16776"/>
                  </a:lnTo>
                  <a:lnTo>
                    <a:pt x="947940" y="25920"/>
                  </a:lnTo>
                  <a:lnTo>
                    <a:pt x="947940" y="44208"/>
                  </a:lnTo>
                  <a:lnTo>
                    <a:pt x="949464" y="48780"/>
                  </a:lnTo>
                  <a:lnTo>
                    <a:pt x="949464" y="51828"/>
                  </a:lnTo>
                  <a:lnTo>
                    <a:pt x="950988" y="54876"/>
                  </a:lnTo>
                  <a:lnTo>
                    <a:pt x="955560" y="59448"/>
                  </a:lnTo>
                  <a:lnTo>
                    <a:pt x="957084" y="60972"/>
                  </a:lnTo>
                  <a:lnTo>
                    <a:pt x="960132" y="62496"/>
                  </a:lnTo>
                  <a:lnTo>
                    <a:pt x="961656" y="64020"/>
                  </a:lnTo>
                  <a:lnTo>
                    <a:pt x="973848" y="64020"/>
                  </a:lnTo>
                  <a:lnTo>
                    <a:pt x="975372" y="62496"/>
                  </a:lnTo>
                  <a:lnTo>
                    <a:pt x="978420" y="62496"/>
                  </a:lnTo>
                  <a:lnTo>
                    <a:pt x="979944" y="60972"/>
                  </a:lnTo>
                  <a:lnTo>
                    <a:pt x="981468" y="59448"/>
                  </a:lnTo>
                  <a:lnTo>
                    <a:pt x="982992" y="56400"/>
                  </a:lnTo>
                  <a:lnTo>
                    <a:pt x="984516" y="54876"/>
                  </a:lnTo>
                  <a:lnTo>
                    <a:pt x="986040" y="51828"/>
                  </a:lnTo>
                  <a:lnTo>
                    <a:pt x="986040" y="50304"/>
                  </a:lnTo>
                  <a:lnTo>
                    <a:pt x="987564" y="47256"/>
                  </a:lnTo>
                  <a:lnTo>
                    <a:pt x="987564" y="41160"/>
                  </a:lnTo>
                  <a:close/>
                </a:path>
                <a:path w="1460500" h="313055">
                  <a:moveTo>
                    <a:pt x="1223784" y="1524"/>
                  </a:moveTo>
                  <a:lnTo>
                    <a:pt x="1184160" y="1524"/>
                  </a:lnTo>
                  <a:lnTo>
                    <a:pt x="1184160" y="7620"/>
                  </a:lnTo>
                  <a:lnTo>
                    <a:pt x="1214640" y="7620"/>
                  </a:lnTo>
                  <a:lnTo>
                    <a:pt x="1214640" y="9144"/>
                  </a:lnTo>
                  <a:lnTo>
                    <a:pt x="1213116" y="10668"/>
                  </a:lnTo>
                  <a:lnTo>
                    <a:pt x="1211592" y="13716"/>
                  </a:lnTo>
                  <a:lnTo>
                    <a:pt x="1211592" y="15240"/>
                  </a:lnTo>
                  <a:lnTo>
                    <a:pt x="1200924" y="36576"/>
                  </a:lnTo>
                  <a:lnTo>
                    <a:pt x="1199400" y="41148"/>
                  </a:lnTo>
                  <a:lnTo>
                    <a:pt x="1197876" y="44196"/>
                  </a:lnTo>
                  <a:lnTo>
                    <a:pt x="1196352" y="48768"/>
                  </a:lnTo>
                  <a:lnTo>
                    <a:pt x="1196352" y="51816"/>
                  </a:lnTo>
                  <a:lnTo>
                    <a:pt x="1194828" y="56388"/>
                  </a:lnTo>
                  <a:lnTo>
                    <a:pt x="1193304" y="59436"/>
                  </a:lnTo>
                  <a:lnTo>
                    <a:pt x="1193304" y="64008"/>
                  </a:lnTo>
                  <a:lnTo>
                    <a:pt x="1200924" y="64008"/>
                  </a:lnTo>
                  <a:lnTo>
                    <a:pt x="1200924" y="59436"/>
                  </a:lnTo>
                  <a:lnTo>
                    <a:pt x="1202448" y="56388"/>
                  </a:lnTo>
                  <a:lnTo>
                    <a:pt x="1202448" y="51816"/>
                  </a:lnTo>
                  <a:lnTo>
                    <a:pt x="1203972" y="48768"/>
                  </a:lnTo>
                  <a:lnTo>
                    <a:pt x="1205496" y="44196"/>
                  </a:lnTo>
                  <a:lnTo>
                    <a:pt x="1207020" y="41148"/>
                  </a:lnTo>
                  <a:lnTo>
                    <a:pt x="1208544" y="36576"/>
                  </a:lnTo>
                  <a:lnTo>
                    <a:pt x="1211592" y="30480"/>
                  </a:lnTo>
                  <a:lnTo>
                    <a:pt x="1213116" y="25908"/>
                  </a:lnTo>
                  <a:lnTo>
                    <a:pt x="1219212" y="13716"/>
                  </a:lnTo>
                  <a:lnTo>
                    <a:pt x="1219212" y="12192"/>
                  </a:lnTo>
                  <a:lnTo>
                    <a:pt x="1220736" y="9144"/>
                  </a:lnTo>
                  <a:lnTo>
                    <a:pt x="1223784" y="6096"/>
                  </a:lnTo>
                  <a:lnTo>
                    <a:pt x="1223784" y="1524"/>
                  </a:lnTo>
                  <a:close/>
                </a:path>
                <a:path w="1460500" h="313055">
                  <a:moveTo>
                    <a:pt x="1459992" y="41148"/>
                  </a:moveTo>
                  <a:lnTo>
                    <a:pt x="1458468" y="39624"/>
                  </a:lnTo>
                  <a:lnTo>
                    <a:pt x="1458468" y="38100"/>
                  </a:lnTo>
                  <a:lnTo>
                    <a:pt x="1456944" y="36576"/>
                  </a:lnTo>
                  <a:lnTo>
                    <a:pt x="1456944" y="35052"/>
                  </a:lnTo>
                  <a:lnTo>
                    <a:pt x="1453896" y="32004"/>
                  </a:lnTo>
                  <a:lnTo>
                    <a:pt x="1452372" y="32004"/>
                  </a:lnTo>
                  <a:lnTo>
                    <a:pt x="1452372" y="41148"/>
                  </a:lnTo>
                  <a:lnTo>
                    <a:pt x="1452372" y="50292"/>
                  </a:lnTo>
                  <a:lnTo>
                    <a:pt x="1450848" y="51816"/>
                  </a:lnTo>
                  <a:lnTo>
                    <a:pt x="1450848" y="53340"/>
                  </a:lnTo>
                  <a:lnTo>
                    <a:pt x="1447800" y="56388"/>
                  </a:lnTo>
                  <a:lnTo>
                    <a:pt x="1446276" y="56388"/>
                  </a:lnTo>
                  <a:lnTo>
                    <a:pt x="1444752" y="57912"/>
                  </a:lnTo>
                  <a:lnTo>
                    <a:pt x="1435608" y="57912"/>
                  </a:lnTo>
                  <a:lnTo>
                    <a:pt x="1434084" y="56388"/>
                  </a:lnTo>
                  <a:lnTo>
                    <a:pt x="1432560" y="56388"/>
                  </a:lnTo>
                  <a:lnTo>
                    <a:pt x="1429512" y="53340"/>
                  </a:lnTo>
                  <a:lnTo>
                    <a:pt x="1429512" y="50292"/>
                  </a:lnTo>
                  <a:lnTo>
                    <a:pt x="1427988" y="48768"/>
                  </a:lnTo>
                  <a:lnTo>
                    <a:pt x="1427988" y="42672"/>
                  </a:lnTo>
                  <a:lnTo>
                    <a:pt x="1429512" y="41148"/>
                  </a:lnTo>
                  <a:lnTo>
                    <a:pt x="1429512" y="39624"/>
                  </a:lnTo>
                  <a:lnTo>
                    <a:pt x="1431036" y="38100"/>
                  </a:lnTo>
                  <a:lnTo>
                    <a:pt x="1431036" y="36576"/>
                  </a:lnTo>
                  <a:lnTo>
                    <a:pt x="1432560" y="35052"/>
                  </a:lnTo>
                  <a:lnTo>
                    <a:pt x="1434084" y="35052"/>
                  </a:lnTo>
                  <a:lnTo>
                    <a:pt x="1435608" y="33528"/>
                  </a:lnTo>
                  <a:lnTo>
                    <a:pt x="1444752" y="33528"/>
                  </a:lnTo>
                  <a:lnTo>
                    <a:pt x="1446276" y="35052"/>
                  </a:lnTo>
                  <a:lnTo>
                    <a:pt x="1447800" y="35052"/>
                  </a:lnTo>
                  <a:lnTo>
                    <a:pt x="1450848" y="38100"/>
                  </a:lnTo>
                  <a:lnTo>
                    <a:pt x="1450848" y="39624"/>
                  </a:lnTo>
                  <a:lnTo>
                    <a:pt x="1452372" y="41148"/>
                  </a:lnTo>
                  <a:lnTo>
                    <a:pt x="1452372" y="32004"/>
                  </a:lnTo>
                  <a:lnTo>
                    <a:pt x="1450848" y="30480"/>
                  </a:lnTo>
                  <a:lnTo>
                    <a:pt x="1449324" y="30480"/>
                  </a:lnTo>
                  <a:lnTo>
                    <a:pt x="1450848" y="29718"/>
                  </a:lnTo>
                  <a:lnTo>
                    <a:pt x="1452372" y="28956"/>
                  </a:lnTo>
                  <a:lnTo>
                    <a:pt x="1453896" y="25908"/>
                  </a:lnTo>
                  <a:lnTo>
                    <a:pt x="1455420" y="24384"/>
                  </a:lnTo>
                  <a:lnTo>
                    <a:pt x="1456944" y="21336"/>
                  </a:lnTo>
                  <a:lnTo>
                    <a:pt x="1456944" y="10668"/>
                  </a:lnTo>
                  <a:lnTo>
                    <a:pt x="1455420" y="7620"/>
                  </a:lnTo>
                  <a:lnTo>
                    <a:pt x="1450848" y="3048"/>
                  </a:lnTo>
                  <a:lnTo>
                    <a:pt x="1450848" y="13716"/>
                  </a:lnTo>
                  <a:lnTo>
                    <a:pt x="1450848" y="19812"/>
                  </a:lnTo>
                  <a:lnTo>
                    <a:pt x="1449324" y="21336"/>
                  </a:lnTo>
                  <a:lnTo>
                    <a:pt x="1449324" y="22860"/>
                  </a:lnTo>
                  <a:lnTo>
                    <a:pt x="1447800" y="22860"/>
                  </a:lnTo>
                  <a:lnTo>
                    <a:pt x="1447800" y="24384"/>
                  </a:lnTo>
                  <a:lnTo>
                    <a:pt x="1446276" y="25908"/>
                  </a:lnTo>
                  <a:lnTo>
                    <a:pt x="1444752" y="25908"/>
                  </a:lnTo>
                  <a:lnTo>
                    <a:pt x="1443228" y="27432"/>
                  </a:lnTo>
                  <a:lnTo>
                    <a:pt x="1437132" y="27432"/>
                  </a:lnTo>
                  <a:lnTo>
                    <a:pt x="1437132" y="25908"/>
                  </a:lnTo>
                  <a:lnTo>
                    <a:pt x="1434084" y="25908"/>
                  </a:lnTo>
                  <a:lnTo>
                    <a:pt x="1432560" y="24384"/>
                  </a:lnTo>
                  <a:lnTo>
                    <a:pt x="1432560" y="22860"/>
                  </a:lnTo>
                  <a:lnTo>
                    <a:pt x="1431036" y="22860"/>
                  </a:lnTo>
                  <a:lnTo>
                    <a:pt x="1431036" y="19812"/>
                  </a:lnTo>
                  <a:lnTo>
                    <a:pt x="1429512" y="18288"/>
                  </a:lnTo>
                  <a:lnTo>
                    <a:pt x="1429512" y="15240"/>
                  </a:lnTo>
                  <a:lnTo>
                    <a:pt x="1431036" y="13716"/>
                  </a:lnTo>
                  <a:lnTo>
                    <a:pt x="1431036" y="12192"/>
                  </a:lnTo>
                  <a:lnTo>
                    <a:pt x="1432560" y="10668"/>
                  </a:lnTo>
                  <a:lnTo>
                    <a:pt x="1432560" y="9144"/>
                  </a:lnTo>
                  <a:lnTo>
                    <a:pt x="1434084" y="9144"/>
                  </a:lnTo>
                  <a:lnTo>
                    <a:pt x="1437132" y="6096"/>
                  </a:lnTo>
                  <a:lnTo>
                    <a:pt x="1443228" y="6096"/>
                  </a:lnTo>
                  <a:lnTo>
                    <a:pt x="1444752" y="7620"/>
                  </a:lnTo>
                  <a:lnTo>
                    <a:pt x="1446276" y="7620"/>
                  </a:lnTo>
                  <a:lnTo>
                    <a:pt x="1446276" y="9144"/>
                  </a:lnTo>
                  <a:lnTo>
                    <a:pt x="1447800" y="9144"/>
                  </a:lnTo>
                  <a:lnTo>
                    <a:pt x="1447800" y="10668"/>
                  </a:lnTo>
                  <a:lnTo>
                    <a:pt x="1450848" y="13716"/>
                  </a:lnTo>
                  <a:lnTo>
                    <a:pt x="1450848" y="3048"/>
                  </a:lnTo>
                  <a:lnTo>
                    <a:pt x="1449324" y="3048"/>
                  </a:lnTo>
                  <a:lnTo>
                    <a:pt x="1447800" y="1524"/>
                  </a:lnTo>
                  <a:lnTo>
                    <a:pt x="1444752" y="1524"/>
                  </a:lnTo>
                  <a:lnTo>
                    <a:pt x="1443228" y="0"/>
                  </a:lnTo>
                  <a:lnTo>
                    <a:pt x="1437132" y="0"/>
                  </a:lnTo>
                  <a:lnTo>
                    <a:pt x="1435608" y="1524"/>
                  </a:lnTo>
                  <a:lnTo>
                    <a:pt x="1434084" y="1524"/>
                  </a:lnTo>
                  <a:lnTo>
                    <a:pt x="1431036" y="3048"/>
                  </a:lnTo>
                  <a:lnTo>
                    <a:pt x="1429512" y="3048"/>
                  </a:lnTo>
                  <a:lnTo>
                    <a:pt x="1424940" y="7620"/>
                  </a:lnTo>
                  <a:lnTo>
                    <a:pt x="1424940" y="10668"/>
                  </a:lnTo>
                  <a:lnTo>
                    <a:pt x="1423416" y="12192"/>
                  </a:lnTo>
                  <a:lnTo>
                    <a:pt x="1423416" y="21336"/>
                  </a:lnTo>
                  <a:lnTo>
                    <a:pt x="1424940" y="24384"/>
                  </a:lnTo>
                  <a:lnTo>
                    <a:pt x="1429512" y="28956"/>
                  </a:lnTo>
                  <a:lnTo>
                    <a:pt x="1431036" y="30480"/>
                  </a:lnTo>
                  <a:lnTo>
                    <a:pt x="1429512" y="30480"/>
                  </a:lnTo>
                  <a:lnTo>
                    <a:pt x="1427988" y="32004"/>
                  </a:lnTo>
                  <a:lnTo>
                    <a:pt x="1426464" y="32004"/>
                  </a:lnTo>
                  <a:lnTo>
                    <a:pt x="1424940" y="33528"/>
                  </a:lnTo>
                  <a:lnTo>
                    <a:pt x="1424940" y="35052"/>
                  </a:lnTo>
                  <a:lnTo>
                    <a:pt x="1421892" y="38100"/>
                  </a:lnTo>
                  <a:lnTo>
                    <a:pt x="1421892" y="39624"/>
                  </a:lnTo>
                  <a:lnTo>
                    <a:pt x="1420368" y="41148"/>
                  </a:lnTo>
                  <a:lnTo>
                    <a:pt x="1420368" y="51816"/>
                  </a:lnTo>
                  <a:lnTo>
                    <a:pt x="1421892" y="53340"/>
                  </a:lnTo>
                  <a:lnTo>
                    <a:pt x="1423416" y="56388"/>
                  </a:lnTo>
                  <a:lnTo>
                    <a:pt x="1423416" y="57912"/>
                  </a:lnTo>
                  <a:lnTo>
                    <a:pt x="1426464" y="59436"/>
                  </a:lnTo>
                  <a:lnTo>
                    <a:pt x="1427988" y="60960"/>
                  </a:lnTo>
                  <a:lnTo>
                    <a:pt x="1429512" y="62484"/>
                  </a:lnTo>
                  <a:lnTo>
                    <a:pt x="1432560" y="62484"/>
                  </a:lnTo>
                  <a:lnTo>
                    <a:pt x="1434084" y="64008"/>
                  </a:lnTo>
                  <a:lnTo>
                    <a:pt x="1446276" y="64008"/>
                  </a:lnTo>
                  <a:lnTo>
                    <a:pt x="1447800" y="62484"/>
                  </a:lnTo>
                  <a:lnTo>
                    <a:pt x="1450848" y="62484"/>
                  </a:lnTo>
                  <a:lnTo>
                    <a:pt x="1452372" y="60960"/>
                  </a:lnTo>
                  <a:lnTo>
                    <a:pt x="1455420" y="59436"/>
                  </a:lnTo>
                  <a:lnTo>
                    <a:pt x="1458468" y="56388"/>
                  </a:lnTo>
                  <a:lnTo>
                    <a:pt x="1458468" y="53340"/>
                  </a:lnTo>
                  <a:lnTo>
                    <a:pt x="1459992" y="51816"/>
                  </a:lnTo>
                  <a:lnTo>
                    <a:pt x="1459992" y="411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43" name="object 1943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6507479" y="2208275"/>
              <a:ext cx="80772" cy="64008"/>
            </a:xfrm>
            <a:prstGeom prst="rect">
              <a:avLst/>
            </a:prstGeom>
          </p:spPr>
        </p:pic>
        <p:sp>
          <p:nvSpPr>
            <p:cNvPr id="1944" name="object 1944"/>
            <p:cNvSpPr/>
            <p:nvPr/>
          </p:nvSpPr>
          <p:spPr>
            <a:xfrm>
              <a:off x="6507480" y="2456700"/>
              <a:ext cx="79375" cy="62865"/>
            </a:xfrm>
            <a:custGeom>
              <a:avLst/>
              <a:gdLst/>
              <a:ahLst/>
              <a:cxnLst/>
              <a:rect l="l" t="t" r="r" b="b"/>
              <a:pathLst>
                <a:path w="79375" h="62864">
                  <a:moveTo>
                    <a:pt x="21336" y="0"/>
                  </a:moveTo>
                  <a:lnTo>
                    <a:pt x="18288" y="0"/>
                  </a:lnTo>
                  <a:lnTo>
                    <a:pt x="15240" y="3048"/>
                  </a:lnTo>
                  <a:lnTo>
                    <a:pt x="13716" y="3048"/>
                  </a:lnTo>
                  <a:lnTo>
                    <a:pt x="12192" y="4572"/>
                  </a:lnTo>
                  <a:lnTo>
                    <a:pt x="10668" y="4572"/>
                  </a:lnTo>
                  <a:lnTo>
                    <a:pt x="7620" y="7620"/>
                  </a:lnTo>
                  <a:lnTo>
                    <a:pt x="4572" y="7620"/>
                  </a:lnTo>
                  <a:lnTo>
                    <a:pt x="3048" y="9144"/>
                  </a:lnTo>
                  <a:lnTo>
                    <a:pt x="0" y="9144"/>
                  </a:lnTo>
                  <a:lnTo>
                    <a:pt x="0" y="16764"/>
                  </a:lnTo>
                  <a:lnTo>
                    <a:pt x="1524" y="16764"/>
                  </a:lnTo>
                  <a:lnTo>
                    <a:pt x="3048" y="15240"/>
                  </a:lnTo>
                  <a:lnTo>
                    <a:pt x="6096" y="15240"/>
                  </a:lnTo>
                  <a:lnTo>
                    <a:pt x="7620" y="13716"/>
                  </a:lnTo>
                  <a:lnTo>
                    <a:pt x="9144" y="13716"/>
                  </a:lnTo>
                  <a:lnTo>
                    <a:pt x="12192" y="10668"/>
                  </a:lnTo>
                  <a:lnTo>
                    <a:pt x="13716" y="10668"/>
                  </a:lnTo>
                  <a:lnTo>
                    <a:pt x="13716" y="9144"/>
                  </a:lnTo>
                  <a:lnTo>
                    <a:pt x="15240" y="9144"/>
                  </a:lnTo>
                  <a:lnTo>
                    <a:pt x="15240" y="62484"/>
                  </a:lnTo>
                  <a:lnTo>
                    <a:pt x="21336" y="62484"/>
                  </a:lnTo>
                  <a:lnTo>
                    <a:pt x="21336" y="0"/>
                  </a:lnTo>
                  <a:close/>
                </a:path>
                <a:path w="79375" h="62864">
                  <a:moveTo>
                    <a:pt x="79235" y="56388"/>
                  </a:moveTo>
                  <a:lnTo>
                    <a:pt x="48755" y="56388"/>
                  </a:lnTo>
                  <a:lnTo>
                    <a:pt x="48755" y="51816"/>
                  </a:lnTo>
                  <a:lnTo>
                    <a:pt x="50279" y="50292"/>
                  </a:lnTo>
                  <a:lnTo>
                    <a:pt x="50279" y="48768"/>
                  </a:lnTo>
                  <a:lnTo>
                    <a:pt x="51803" y="48768"/>
                  </a:lnTo>
                  <a:lnTo>
                    <a:pt x="57899" y="42672"/>
                  </a:lnTo>
                  <a:lnTo>
                    <a:pt x="60947" y="41148"/>
                  </a:lnTo>
                  <a:lnTo>
                    <a:pt x="67043" y="35052"/>
                  </a:lnTo>
                  <a:lnTo>
                    <a:pt x="70091" y="33528"/>
                  </a:lnTo>
                  <a:lnTo>
                    <a:pt x="73139" y="30480"/>
                  </a:lnTo>
                  <a:lnTo>
                    <a:pt x="73139" y="28956"/>
                  </a:lnTo>
                  <a:lnTo>
                    <a:pt x="74663" y="27432"/>
                  </a:lnTo>
                  <a:lnTo>
                    <a:pt x="76187" y="24384"/>
                  </a:lnTo>
                  <a:lnTo>
                    <a:pt x="76187" y="21336"/>
                  </a:lnTo>
                  <a:lnTo>
                    <a:pt x="77711" y="18288"/>
                  </a:lnTo>
                  <a:lnTo>
                    <a:pt x="77711" y="13716"/>
                  </a:lnTo>
                  <a:lnTo>
                    <a:pt x="76187" y="10668"/>
                  </a:lnTo>
                  <a:lnTo>
                    <a:pt x="76187" y="9144"/>
                  </a:lnTo>
                  <a:lnTo>
                    <a:pt x="68567" y="1524"/>
                  </a:lnTo>
                  <a:lnTo>
                    <a:pt x="67043" y="1524"/>
                  </a:lnTo>
                  <a:lnTo>
                    <a:pt x="63995" y="0"/>
                  </a:lnTo>
                  <a:lnTo>
                    <a:pt x="53327" y="0"/>
                  </a:lnTo>
                  <a:lnTo>
                    <a:pt x="47231" y="3048"/>
                  </a:lnTo>
                  <a:lnTo>
                    <a:pt x="44183" y="6096"/>
                  </a:lnTo>
                  <a:lnTo>
                    <a:pt x="44183" y="12192"/>
                  </a:lnTo>
                  <a:lnTo>
                    <a:pt x="45707" y="10668"/>
                  </a:lnTo>
                  <a:lnTo>
                    <a:pt x="47231" y="10668"/>
                  </a:lnTo>
                  <a:lnTo>
                    <a:pt x="50279" y="7620"/>
                  </a:lnTo>
                  <a:lnTo>
                    <a:pt x="51803" y="7620"/>
                  </a:lnTo>
                  <a:lnTo>
                    <a:pt x="53327" y="6096"/>
                  </a:lnTo>
                  <a:lnTo>
                    <a:pt x="62471" y="6096"/>
                  </a:lnTo>
                  <a:lnTo>
                    <a:pt x="63995" y="7620"/>
                  </a:lnTo>
                  <a:lnTo>
                    <a:pt x="65519" y="7620"/>
                  </a:lnTo>
                  <a:lnTo>
                    <a:pt x="68567" y="10668"/>
                  </a:lnTo>
                  <a:lnTo>
                    <a:pt x="68567" y="12192"/>
                  </a:lnTo>
                  <a:lnTo>
                    <a:pt x="70091" y="13716"/>
                  </a:lnTo>
                  <a:lnTo>
                    <a:pt x="70091" y="19812"/>
                  </a:lnTo>
                  <a:lnTo>
                    <a:pt x="68567" y="21336"/>
                  </a:lnTo>
                  <a:lnTo>
                    <a:pt x="68567" y="24384"/>
                  </a:lnTo>
                  <a:lnTo>
                    <a:pt x="67043" y="25908"/>
                  </a:lnTo>
                  <a:lnTo>
                    <a:pt x="67043" y="27432"/>
                  </a:lnTo>
                  <a:lnTo>
                    <a:pt x="60947" y="33528"/>
                  </a:lnTo>
                  <a:lnTo>
                    <a:pt x="57899" y="35052"/>
                  </a:lnTo>
                  <a:lnTo>
                    <a:pt x="54851" y="38100"/>
                  </a:lnTo>
                  <a:lnTo>
                    <a:pt x="51803" y="39624"/>
                  </a:lnTo>
                  <a:lnTo>
                    <a:pt x="45707" y="45720"/>
                  </a:lnTo>
                  <a:lnTo>
                    <a:pt x="45707" y="47244"/>
                  </a:lnTo>
                  <a:lnTo>
                    <a:pt x="42659" y="50292"/>
                  </a:lnTo>
                  <a:lnTo>
                    <a:pt x="42659" y="53340"/>
                  </a:lnTo>
                  <a:lnTo>
                    <a:pt x="41135" y="54864"/>
                  </a:lnTo>
                  <a:lnTo>
                    <a:pt x="41135" y="62484"/>
                  </a:lnTo>
                  <a:lnTo>
                    <a:pt x="48755" y="62484"/>
                  </a:lnTo>
                  <a:lnTo>
                    <a:pt x="79235" y="62484"/>
                  </a:lnTo>
                  <a:lnTo>
                    <a:pt x="79235" y="563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45" name="object 1945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6507479" y="2703575"/>
              <a:ext cx="80771" cy="64008"/>
            </a:xfrm>
            <a:prstGeom prst="rect">
              <a:avLst/>
            </a:prstGeom>
          </p:spPr>
        </p:pic>
        <p:sp>
          <p:nvSpPr>
            <p:cNvPr id="1946" name="object 1946"/>
            <p:cNvSpPr/>
            <p:nvPr/>
          </p:nvSpPr>
          <p:spPr>
            <a:xfrm>
              <a:off x="6507480" y="2952000"/>
              <a:ext cx="81280" cy="312420"/>
            </a:xfrm>
            <a:custGeom>
              <a:avLst/>
              <a:gdLst/>
              <a:ahLst/>
              <a:cxnLst/>
              <a:rect l="l" t="t" r="r" b="b"/>
              <a:pathLst>
                <a:path w="81279" h="312420">
                  <a:moveTo>
                    <a:pt x="21336" y="248399"/>
                  </a:moveTo>
                  <a:lnTo>
                    <a:pt x="18288" y="248399"/>
                  </a:lnTo>
                  <a:lnTo>
                    <a:pt x="18288" y="249936"/>
                  </a:lnTo>
                  <a:lnTo>
                    <a:pt x="16764" y="251460"/>
                  </a:lnTo>
                  <a:lnTo>
                    <a:pt x="15240" y="251460"/>
                  </a:lnTo>
                  <a:lnTo>
                    <a:pt x="13716" y="252984"/>
                  </a:lnTo>
                  <a:lnTo>
                    <a:pt x="12192" y="252984"/>
                  </a:lnTo>
                  <a:lnTo>
                    <a:pt x="9144" y="256032"/>
                  </a:lnTo>
                  <a:lnTo>
                    <a:pt x="7620" y="256032"/>
                  </a:lnTo>
                  <a:lnTo>
                    <a:pt x="4572" y="257556"/>
                  </a:lnTo>
                  <a:lnTo>
                    <a:pt x="3048" y="257556"/>
                  </a:lnTo>
                  <a:lnTo>
                    <a:pt x="1524" y="259080"/>
                  </a:lnTo>
                  <a:lnTo>
                    <a:pt x="0" y="259080"/>
                  </a:lnTo>
                  <a:lnTo>
                    <a:pt x="0" y="265176"/>
                  </a:lnTo>
                  <a:lnTo>
                    <a:pt x="4572" y="265176"/>
                  </a:lnTo>
                  <a:lnTo>
                    <a:pt x="6096" y="263652"/>
                  </a:lnTo>
                  <a:lnTo>
                    <a:pt x="7620" y="263652"/>
                  </a:lnTo>
                  <a:lnTo>
                    <a:pt x="9144" y="262128"/>
                  </a:lnTo>
                  <a:lnTo>
                    <a:pt x="10668" y="262128"/>
                  </a:lnTo>
                  <a:lnTo>
                    <a:pt x="10668" y="260604"/>
                  </a:lnTo>
                  <a:lnTo>
                    <a:pt x="12192" y="260604"/>
                  </a:lnTo>
                  <a:lnTo>
                    <a:pt x="13716" y="259080"/>
                  </a:lnTo>
                  <a:lnTo>
                    <a:pt x="15240" y="259080"/>
                  </a:lnTo>
                  <a:lnTo>
                    <a:pt x="15240" y="312420"/>
                  </a:lnTo>
                  <a:lnTo>
                    <a:pt x="21336" y="312420"/>
                  </a:lnTo>
                  <a:lnTo>
                    <a:pt x="21336" y="248399"/>
                  </a:lnTo>
                  <a:close/>
                </a:path>
                <a:path w="81279" h="312420">
                  <a:moveTo>
                    <a:pt x="21336" y="0"/>
                  </a:moveTo>
                  <a:lnTo>
                    <a:pt x="18288" y="0"/>
                  </a:lnTo>
                  <a:lnTo>
                    <a:pt x="18288" y="1524"/>
                  </a:lnTo>
                  <a:lnTo>
                    <a:pt x="16764" y="3048"/>
                  </a:lnTo>
                  <a:lnTo>
                    <a:pt x="15240" y="3048"/>
                  </a:lnTo>
                  <a:lnTo>
                    <a:pt x="12192" y="6096"/>
                  </a:lnTo>
                  <a:lnTo>
                    <a:pt x="10668" y="6096"/>
                  </a:lnTo>
                  <a:lnTo>
                    <a:pt x="9144" y="7620"/>
                  </a:lnTo>
                  <a:lnTo>
                    <a:pt x="7620" y="7620"/>
                  </a:lnTo>
                  <a:lnTo>
                    <a:pt x="4572" y="9144"/>
                  </a:lnTo>
                  <a:lnTo>
                    <a:pt x="3048" y="9144"/>
                  </a:lnTo>
                  <a:lnTo>
                    <a:pt x="1524" y="10668"/>
                  </a:lnTo>
                  <a:lnTo>
                    <a:pt x="0" y="10668"/>
                  </a:lnTo>
                  <a:lnTo>
                    <a:pt x="0" y="18288"/>
                  </a:lnTo>
                  <a:lnTo>
                    <a:pt x="1524" y="16764"/>
                  </a:lnTo>
                  <a:lnTo>
                    <a:pt x="4572" y="16764"/>
                  </a:lnTo>
                  <a:lnTo>
                    <a:pt x="6096" y="15240"/>
                  </a:lnTo>
                  <a:lnTo>
                    <a:pt x="7620" y="15240"/>
                  </a:lnTo>
                  <a:lnTo>
                    <a:pt x="9144" y="13716"/>
                  </a:lnTo>
                  <a:lnTo>
                    <a:pt x="10668" y="13716"/>
                  </a:lnTo>
                  <a:lnTo>
                    <a:pt x="10668" y="12192"/>
                  </a:lnTo>
                  <a:lnTo>
                    <a:pt x="13716" y="12192"/>
                  </a:lnTo>
                  <a:lnTo>
                    <a:pt x="13716" y="10668"/>
                  </a:lnTo>
                  <a:lnTo>
                    <a:pt x="15240" y="10668"/>
                  </a:lnTo>
                  <a:lnTo>
                    <a:pt x="15240" y="64008"/>
                  </a:lnTo>
                  <a:lnTo>
                    <a:pt x="21336" y="64008"/>
                  </a:lnTo>
                  <a:lnTo>
                    <a:pt x="21336" y="0"/>
                  </a:lnTo>
                  <a:close/>
                </a:path>
                <a:path w="81279" h="312420">
                  <a:moveTo>
                    <a:pt x="77711" y="36576"/>
                  </a:moveTo>
                  <a:lnTo>
                    <a:pt x="74663" y="33528"/>
                  </a:lnTo>
                  <a:lnTo>
                    <a:pt x="73139" y="30480"/>
                  </a:lnTo>
                  <a:lnTo>
                    <a:pt x="71615" y="28956"/>
                  </a:lnTo>
                  <a:lnTo>
                    <a:pt x="68567" y="28956"/>
                  </a:lnTo>
                  <a:lnTo>
                    <a:pt x="67043" y="27432"/>
                  </a:lnTo>
                  <a:lnTo>
                    <a:pt x="63995" y="27432"/>
                  </a:lnTo>
                  <a:lnTo>
                    <a:pt x="60947" y="25908"/>
                  </a:lnTo>
                  <a:lnTo>
                    <a:pt x="51803" y="25908"/>
                  </a:lnTo>
                  <a:lnTo>
                    <a:pt x="53327" y="7620"/>
                  </a:lnTo>
                  <a:lnTo>
                    <a:pt x="76187" y="7620"/>
                  </a:lnTo>
                  <a:lnTo>
                    <a:pt x="76187" y="1524"/>
                  </a:lnTo>
                  <a:lnTo>
                    <a:pt x="47231" y="1524"/>
                  </a:lnTo>
                  <a:lnTo>
                    <a:pt x="44183" y="33528"/>
                  </a:lnTo>
                  <a:lnTo>
                    <a:pt x="45707" y="33528"/>
                  </a:lnTo>
                  <a:lnTo>
                    <a:pt x="47231" y="32004"/>
                  </a:lnTo>
                  <a:lnTo>
                    <a:pt x="51803" y="32004"/>
                  </a:lnTo>
                  <a:lnTo>
                    <a:pt x="60947" y="32004"/>
                  </a:lnTo>
                  <a:lnTo>
                    <a:pt x="63995" y="33528"/>
                  </a:lnTo>
                  <a:lnTo>
                    <a:pt x="67043" y="36576"/>
                  </a:lnTo>
                  <a:lnTo>
                    <a:pt x="70091" y="38100"/>
                  </a:lnTo>
                  <a:lnTo>
                    <a:pt x="71615" y="41148"/>
                  </a:lnTo>
                  <a:lnTo>
                    <a:pt x="71615" y="47244"/>
                  </a:lnTo>
                  <a:lnTo>
                    <a:pt x="70091" y="48768"/>
                  </a:lnTo>
                  <a:lnTo>
                    <a:pt x="70091" y="51816"/>
                  </a:lnTo>
                  <a:lnTo>
                    <a:pt x="63995" y="57912"/>
                  </a:lnTo>
                  <a:lnTo>
                    <a:pt x="60947" y="57912"/>
                  </a:lnTo>
                  <a:lnTo>
                    <a:pt x="59423" y="59436"/>
                  </a:lnTo>
                  <a:lnTo>
                    <a:pt x="51803" y="59436"/>
                  </a:lnTo>
                  <a:lnTo>
                    <a:pt x="47231" y="57912"/>
                  </a:lnTo>
                  <a:lnTo>
                    <a:pt x="44183" y="54864"/>
                  </a:lnTo>
                  <a:lnTo>
                    <a:pt x="44183" y="62484"/>
                  </a:lnTo>
                  <a:lnTo>
                    <a:pt x="45707" y="64008"/>
                  </a:lnTo>
                  <a:lnTo>
                    <a:pt x="50279" y="65532"/>
                  </a:lnTo>
                  <a:lnTo>
                    <a:pt x="59423" y="65532"/>
                  </a:lnTo>
                  <a:lnTo>
                    <a:pt x="62471" y="64008"/>
                  </a:lnTo>
                  <a:lnTo>
                    <a:pt x="65519" y="64008"/>
                  </a:lnTo>
                  <a:lnTo>
                    <a:pt x="68567" y="62484"/>
                  </a:lnTo>
                  <a:lnTo>
                    <a:pt x="70091" y="60960"/>
                  </a:lnTo>
                  <a:lnTo>
                    <a:pt x="71615" y="60198"/>
                  </a:lnTo>
                  <a:lnTo>
                    <a:pt x="73139" y="59436"/>
                  </a:lnTo>
                  <a:lnTo>
                    <a:pt x="74663" y="57912"/>
                  </a:lnTo>
                  <a:lnTo>
                    <a:pt x="76187" y="54864"/>
                  </a:lnTo>
                  <a:lnTo>
                    <a:pt x="76187" y="53340"/>
                  </a:lnTo>
                  <a:lnTo>
                    <a:pt x="77711" y="50292"/>
                  </a:lnTo>
                  <a:lnTo>
                    <a:pt x="77711" y="36576"/>
                  </a:lnTo>
                  <a:close/>
                </a:path>
                <a:path w="81279" h="312420">
                  <a:moveTo>
                    <a:pt x="80759" y="286499"/>
                  </a:moveTo>
                  <a:lnTo>
                    <a:pt x="79235" y="284975"/>
                  </a:lnTo>
                  <a:lnTo>
                    <a:pt x="79235" y="281927"/>
                  </a:lnTo>
                  <a:lnTo>
                    <a:pt x="73139" y="275831"/>
                  </a:lnTo>
                  <a:lnTo>
                    <a:pt x="73139" y="288023"/>
                  </a:lnTo>
                  <a:lnTo>
                    <a:pt x="73139" y="298691"/>
                  </a:lnTo>
                  <a:lnTo>
                    <a:pt x="71615" y="300215"/>
                  </a:lnTo>
                  <a:lnTo>
                    <a:pt x="71615" y="301739"/>
                  </a:lnTo>
                  <a:lnTo>
                    <a:pt x="67043" y="306311"/>
                  </a:lnTo>
                  <a:lnTo>
                    <a:pt x="65519" y="306311"/>
                  </a:lnTo>
                  <a:lnTo>
                    <a:pt x="63995" y="307835"/>
                  </a:lnTo>
                  <a:lnTo>
                    <a:pt x="59423" y="307835"/>
                  </a:lnTo>
                  <a:lnTo>
                    <a:pt x="57899" y="306311"/>
                  </a:lnTo>
                  <a:lnTo>
                    <a:pt x="56375" y="306311"/>
                  </a:lnTo>
                  <a:lnTo>
                    <a:pt x="54851" y="304787"/>
                  </a:lnTo>
                  <a:lnTo>
                    <a:pt x="53327" y="304787"/>
                  </a:lnTo>
                  <a:lnTo>
                    <a:pt x="53327" y="303263"/>
                  </a:lnTo>
                  <a:lnTo>
                    <a:pt x="50279" y="300215"/>
                  </a:lnTo>
                  <a:lnTo>
                    <a:pt x="50279" y="297167"/>
                  </a:lnTo>
                  <a:lnTo>
                    <a:pt x="48755" y="295643"/>
                  </a:lnTo>
                  <a:lnTo>
                    <a:pt x="48755" y="288023"/>
                  </a:lnTo>
                  <a:lnTo>
                    <a:pt x="50279" y="286499"/>
                  </a:lnTo>
                  <a:lnTo>
                    <a:pt x="50279" y="284975"/>
                  </a:lnTo>
                  <a:lnTo>
                    <a:pt x="51803" y="283451"/>
                  </a:lnTo>
                  <a:lnTo>
                    <a:pt x="53327" y="283451"/>
                  </a:lnTo>
                  <a:lnTo>
                    <a:pt x="53327" y="281927"/>
                  </a:lnTo>
                  <a:lnTo>
                    <a:pt x="54851" y="280403"/>
                  </a:lnTo>
                  <a:lnTo>
                    <a:pt x="57899" y="280403"/>
                  </a:lnTo>
                  <a:lnTo>
                    <a:pt x="59423" y="278879"/>
                  </a:lnTo>
                  <a:lnTo>
                    <a:pt x="63995" y="278879"/>
                  </a:lnTo>
                  <a:lnTo>
                    <a:pt x="65519" y="280403"/>
                  </a:lnTo>
                  <a:lnTo>
                    <a:pt x="68567" y="280403"/>
                  </a:lnTo>
                  <a:lnTo>
                    <a:pt x="68567" y="281927"/>
                  </a:lnTo>
                  <a:lnTo>
                    <a:pt x="71615" y="284975"/>
                  </a:lnTo>
                  <a:lnTo>
                    <a:pt x="71615" y="286499"/>
                  </a:lnTo>
                  <a:lnTo>
                    <a:pt x="73139" y="288023"/>
                  </a:lnTo>
                  <a:lnTo>
                    <a:pt x="73139" y="275831"/>
                  </a:lnTo>
                  <a:lnTo>
                    <a:pt x="70091" y="274307"/>
                  </a:lnTo>
                  <a:lnTo>
                    <a:pt x="68567" y="274307"/>
                  </a:lnTo>
                  <a:lnTo>
                    <a:pt x="65519" y="272783"/>
                  </a:lnTo>
                  <a:lnTo>
                    <a:pt x="56375" y="272783"/>
                  </a:lnTo>
                  <a:lnTo>
                    <a:pt x="51803" y="275831"/>
                  </a:lnTo>
                  <a:lnTo>
                    <a:pt x="48755" y="280403"/>
                  </a:lnTo>
                  <a:lnTo>
                    <a:pt x="48755" y="274307"/>
                  </a:lnTo>
                  <a:lnTo>
                    <a:pt x="50279" y="269735"/>
                  </a:lnTo>
                  <a:lnTo>
                    <a:pt x="50279" y="266687"/>
                  </a:lnTo>
                  <a:lnTo>
                    <a:pt x="51803" y="265163"/>
                  </a:lnTo>
                  <a:lnTo>
                    <a:pt x="53327" y="262115"/>
                  </a:lnTo>
                  <a:lnTo>
                    <a:pt x="54851" y="260591"/>
                  </a:lnTo>
                  <a:lnTo>
                    <a:pt x="56375" y="257543"/>
                  </a:lnTo>
                  <a:lnTo>
                    <a:pt x="59423" y="257543"/>
                  </a:lnTo>
                  <a:lnTo>
                    <a:pt x="60947" y="256019"/>
                  </a:lnTo>
                  <a:lnTo>
                    <a:pt x="63995" y="254495"/>
                  </a:lnTo>
                  <a:lnTo>
                    <a:pt x="70091" y="254495"/>
                  </a:lnTo>
                  <a:lnTo>
                    <a:pt x="76187" y="257543"/>
                  </a:lnTo>
                  <a:lnTo>
                    <a:pt x="76187" y="251447"/>
                  </a:lnTo>
                  <a:lnTo>
                    <a:pt x="74663" y="249923"/>
                  </a:lnTo>
                  <a:lnTo>
                    <a:pt x="71615" y="248399"/>
                  </a:lnTo>
                  <a:lnTo>
                    <a:pt x="62471" y="248399"/>
                  </a:lnTo>
                  <a:lnTo>
                    <a:pt x="53327" y="252971"/>
                  </a:lnTo>
                  <a:lnTo>
                    <a:pt x="50279" y="256019"/>
                  </a:lnTo>
                  <a:lnTo>
                    <a:pt x="48755" y="259067"/>
                  </a:lnTo>
                  <a:lnTo>
                    <a:pt x="45707" y="262115"/>
                  </a:lnTo>
                  <a:lnTo>
                    <a:pt x="44183" y="265163"/>
                  </a:lnTo>
                  <a:lnTo>
                    <a:pt x="42659" y="269735"/>
                  </a:lnTo>
                  <a:lnTo>
                    <a:pt x="42659" y="274307"/>
                  </a:lnTo>
                  <a:lnTo>
                    <a:pt x="41135" y="278879"/>
                  </a:lnTo>
                  <a:lnTo>
                    <a:pt x="41135" y="292595"/>
                  </a:lnTo>
                  <a:lnTo>
                    <a:pt x="42659" y="297167"/>
                  </a:lnTo>
                  <a:lnTo>
                    <a:pt x="44183" y="300215"/>
                  </a:lnTo>
                  <a:lnTo>
                    <a:pt x="44183" y="303263"/>
                  </a:lnTo>
                  <a:lnTo>
                    <a:pt x="48755" y="307835"/>
                  </a:lnTo>
                  <a:lnTo>
                    <a:pt x="50279" y="309359"/>
                  </a:lnTo>
                  <a:lnTo>
                    <a:pt x="53327" y="310883"/>
                  </a:lnTo>
                  <a:lnTo>
                    <a:pt x="54851" y="312407"/>
                  </a:lnTo>
                  <a:lnTo>
                    <a:pt x="67043" y="312407"/>
                  </a:lnTo>
                  <a:lnTo>
                    <a:pt x="68567" y="310883"/>
                  </a:lnTo>
                  <a:lnTo>
                    <a:pt x="71615" y="310883"/>
                  </a:lnTo>
                  <a:lnTo>
                    <a:pt x="73139" y="309359"/>
                  </a:lnTo>
                  <a:lnTo>
                    <a:pt x="74663" y="307835"/>
                  </a:lnTo>
                  <a:lnTo>
                    <a:pt x="76187" y="304787"/>
                  </a:lnTo>
                  <a:lnTo>
                    <a:pt x="77711" y="303263"/>
                  </a:lnTo>
                  <a:lnTo>
                    <a:pt x="79235" y="300215"/>
                  </a:lnTo>
                  <a:lnTo>
                    <a:pt x="80759" y="298691"/>
                  </a:lnTo>
                  <a:lnTo>
                    <a:pt x="80759" y="286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47" name="object 1947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6890004" y="2083308"/>
              <a:ext cx="80771" cy="65532"/>
            </a:xfrm>
            <a:prstGeom prst="rect">
              <a:avLst/>
            </a:prstGeom>
          </p:spPr>
        </p:pic>
        <p:pic>
          <p:nvPicPr>
            <p:cNvPr id="1948" name="object 1948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7138416" y="2084831"/>
              <a:ext cx="86868" cy="64008"/>
            </a:xfrm>
            <a:prstGeom prst="rect">
              <a:avLst/>
            </a:prstGeom>
          </p:spPr>
        </p:pic>
        <p:pic>
          <p:nvPicPr>
            <p:cNvPr id="1949" name="object 1949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7392923" y="2083308"/>
              <a:ext cx="76199" cy="64008"/>
            </a:xfrm>
            <a:prstGeom prst="rect">
              <a:avLst/>
            </a:prstGeom>
          </p:spPr>
        </p:pic>
        <p:sp>
          <p:nvSpPr>
            <p:cNvPr id="1950" name="object 1950"/>
            <p:cNvSpPr/>
            <p:nvPr/>
          </p:nvSpPr>
          <p:spPr>
            <a:xfrm>
              <a:off x="7647420" y="2084831"/>
              <a:ext cx="88900" cy="62865"/>
            </a:xfrm>
            <a:custGeom>
              <a:avLst/>
              <a:gdLst/>
              <a:ahLst/>
              <a:cxnLst/>
              <a:rect l="l" t="t" r="r" b="b"/>
              <a:pathLst>
                <a:path w="88900" h="62864">
                  <a:moveTo>
                    <a:pt x="38100" y="56388"/>
                  </a:moveTo>
                  <a:lnTo>
                    <a:pt x="7620" y="56388"/>
                  </a:lnTo>
                  <a:lnTo>
                    <a:pt x="7620" y="53340"/>
                  </a:lnTo>
                  <a:lnTo>
                    <a:pt x="9144" y="51816"/>
                  </a:lnTo>
                  <a:lnTo>
                    <a:pt x="9144" y="48768"/>
                  </a:lnTo>
                  <a:lnTo>
                    <a:pt x="10668" y="47244"/>
                  </a:lnTo>
                  <a:lnTo>
                    <a:pt x="12192" y="47244"/>
                  </a:lnTo>
                  <a:lnTo>
                    <a:pt x="16764" y="42672"/>
                  </a:lnTo>
                  <a:lnTo>
                    <a:pt x="19812" y="41148"/>
                  </a:lnTo>
                  <a:lnTo>
                    <a:pt x="24384" y="36576"/>
                  </a:lnTo>
                  <a:lnTo>
                    <a:pt x="27432" y="35052"/>
                  </a:lnTo>
                  <a:lnTo>
                    <a:pt x="28956" y="33528"/>
                  </a:lnTo>
                  <a:lnTo>
                    <a:pt x="33528" y="28956"/>
                  </a:lnTo>
                  <a:lnTo>
                    <a:pt x="33528" y="25908"/>
                  </a:lnTo>
                  <a:lnTo>
                    <a:pt x="35052" y="24384"/>
                  </a:lnTo>
                  <a:lnTo>
                    <a:pt x="35052" y="22860"/>
                  </a:lnTo>
                  <a:lnTo>
                    <a:pt x="36576" y="21336"/>
                  </a:lnTo>
                  <a:lnTo>
                    <a:pt x="36576" y="10668"/>
                  </a:lnTo>
                  <a:lnTo>
                    <a:pt x="33528" y="7620"/>
                  </a:lnTo>
                  <a:lnTo>
                    <a:pt x="32004" y="4572"/>
                  </a:lnTo>
                  <a:lnTo>
                    <a:pt x="30480" y="3048"/>
                  </a:lnTo>
                  <a:lnTo>
                    <a:pt x="28956" y="3048"/>
                  </a:lnTo>
                  <a:lnTo>
                    <a:pt x="25908" y="0"/>
                  </a:lnTo>
                  <a:lnTo>
                    <a:pt x="12192" y="0"/>
                  </a:lnTo>
                  <a:lnTo>
                    <a:pt x="9144" y="1524"/>
                  </a:lnTo>
                  <a:lnTo>
                    <a:pt x="7620" y="1524"/>
                  </a:lnTo>
                  <a:lnTo>
                    <a:pt x="4572" y="3048"/>
                  </a:lnTo>
                  <a:lnTo>
                    <a:pt x="3048" y="6096"/>
                  </a:lnTo>
                  <a:lnTo>
                    <a:pt x="3048" y="13716"/>
                  </a:lnTo>
                  <a:lnTo>
                    <a:pt x="4572" y="12192"/>
                  </a:lnTo>
                  <a:lnTo>
                    <a:pt x="4572" y="10668"/>
                  </a:lnTo>
                  <a:lnTo>
                    <a:pt x="6096" y="10668"/>
                  </a:lnTo>
                  <a:lnTo>
                    <a:pt x="9144" y="7620"/>
                  </a:lnTo>
                  <a:lnTo>
                    <a:pt x="10668" y="7620"/>
                  </a:lnTo>
                  <a:lnTo>
                    <a:pt x="12192" y="6096"/>
                  </a:lnTo>
                  <a:lnTo>
                    <a:pt x="22860" y="6096"/>
                  </a:lnTo>
                  <a:lnTo>
                    <a:pt x="24384" y="7620"/>
                  </a:lnTo>
                  <a:lnTo>
                    <a:pt x="25908" y="7620"/>
                  </a:lnTo>
                  <a:lnTo>
                    <a:pt x="27432" y="9144"/>
                  </a:lnTo>
                  <a:lnTo>
                    <a:pt x="27432" y="12192"/>
                  </a:lnTo>
                  <a:lnTo>
                    <a:pt x="28956" y="13716"/>
                  </a:lnTo>
                  <a:lnTo>
                    <a:pt x="28956" y="21336"/>
                  </a:lnTo>
                  <a:lnTo>
                    <a:pt x="27432" y="22860"/>
                  </a:lnTo>
                  <a:lnTo>
                    <a:pt x="27432" y="24384"/>
                  </a:lnTo>
                  <a:lnTo>
                    <a:pt x="25908" y="25908"/>
                  </a:lnTo>
                  <a:lnTo>
                    <a:pt x="25908" y="27432"/>
                  </a:lnTo>
                  <a:lnTo>
                    <a:pt x="19812" y="33528"/>
                  </a:lnTo>
                  <a:lnTo>
                    <a:pt x="13716" y="36576"/>
                  </a:lnTo>
                  <a:lnTo>
                    <a:pt x="12192" y="39624"/>
                  </a:lnTo>
                  <a:lnTo>
                    <a:pt x="9144" y="41148"/>
                  </a:lnTo>
                  <a:lnTo>
                    <a:pt x="6096" y="44196"/>
                  </a:lnTo>
                  <a:lnTo>
                    <a:pt x="4572" y="47244"/>
                  </a:lnTo>
                  <a:lnTo>
                    <a:pt x="1524" y="50292"/>
                  </a:lnTo>
                  <a:lnTo>
                    <a:pt x="1524" y="51816"/>
                  </a:lnTo>
                  <a:lnTo>
                    <a:pt x="0" y="54864"/>
                  </a:lnTo>
                  <a:lnTo>
                    <a:pt x="0" y="62484"/>
                  </a:lnTo>
                  <a:lnTo>
                    <a:pt x="7620" y="62484"/>
                  </a:lnTo>
                  <a:lnTo>
                    <a:pt x="38100" y="62484"/>
                  </a:lnTo>
                  <a:lnTo>
                    <a:pt x="38100" y="56388"/>
                  </a:lnTo>
                  <a:close/>
                </a:path>
                <a:path w="88900" h="62864">
                  <a:moveTo>
                    <a:pt x="88392" y="41160"/>
                  </a:moveTo>
                  <a:lnTo>
                    <a:pt x="80772" y="41160"/>
                  </a:lnTo>
                  <a:lnTo>
                    <a:pt x="80772" y="12"/>
                  </a:lnTo>
                  <a:lnTo>
                    <a:pt x="73152" y="12"/>
                  </a:lnTo>
                  <a:lnTo>
                    <a:pt x="73152" y="10680"/>
                  </a:lnTo>
                  <a:lnTo>
                    <a:pt x="73152" y="41160"/>
                  </a:lnTo>
                  <a:lnTo>
                    <a:pt x="51816" y="41160"/>
                  </a:lnTo>
                  <a:lnTo>
                    <a:pt x="54864" y="38112"/>
                  </a:lnTo>
                  <a:lnTo>
                    <a:pt x="56388" y="35064"/>
                  </a:lnTo>
                  <a:lnTo>
                    <a:pt x="59436" y="32016"/>
                  </a:lnTo>
                  <a:lnTo>
                    <a:pt x="60960" y="28968"/>
                  </a:lnTo>
                  <a:lnTo>
                    <a:pt x="65532" y="24396"/>
                  </a:lnTo>
                  <a:lnTo>
                    <a:pt x="68580" y="18300"/>
                  </a:lnTo>
                  <a:lnTo>
                    <a:pt x="71628" y="15252"/>
                  </a:lnTo>
                  <a:lnTo>
                    <a:pt x="73152" y="10680"/>
                  </a:lnTo>
                  <a:lnTo>
                    <a:pt x="73152" y="12"/>
                  </a:lnTo>
                  <a:lnTo>
                    <a:pt x="71628" y="3060"/>
                  </a:lnTo>
                  <a:lnTo>
                    <a:pt x="68580" y="7632"/>
                  </a:lnTo>
                  <a:lnTo>
                    <a:pt x="65532" y="13728"/>
                  </a:lnTo>
                  <a:lnTo>
                    <a:pt x="62484" y="18300"/>
                  </a:lnTo>
                  <a:lnTo>
                    <a:pt x="59436" y="21348"/>
                  </a:lnTo>
                  <a:lnTo>
                    <a:pt x="57912" y="24396"/>
                  </a:lnTo>
                  <a:lnTo>
                    <a:pt x="54864" y="28968"/>
                  </a:lnTo>
                  <a:lnTo>
                    <a:pt x="48768" y="35064"/>
                  </a:lnTo>
                  <a:lnTo>
                    <a:pt x="47244" y="38112"/>
                  </a:lnTo>
                  <a:lnTo>
                    <a:pt x="44196" y="41160"/>
                  </a:lnTo>
                  <a:lnTo>
                    <a:pt x="44196" y="47256"/>
                  </a:lnTo>
                  <a:lnTo>
                    <a:pt x="51816" y="47256"/>
                  </a:lnTo>
                  <a:lnTo>
                    <a:pt x="73152" y="47256"/>
                  </a:lnTo>
                  <a:lnTo>
                    <a:pt x="73152" y="62496"/>
                  </a:lnTo>
                  <a:lnTo>
                    <a:pt x="80772" y="62496"/>
                  </a:lnTo>
                  <a:lnTo>
                    <a:pt x="80772" y="47256"/>
                  </a:lnTo>
                  <a:lnTo>
                    <a:pt x="88392" y="47256"/>
                  </a:lnTo>
                  <a:lnTo>
                    <a:pt x="88392" y="411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51" name="object 1951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7901940" y="2084831"/>
              <a:ext cx="85343" cy="64008"/>
            </a:xfrm>
            <a:prstGeom prst="rect">
              <a:avLst/>
            </a:prstGeom>
          </p:spPr>
        </p:pic>
        <p:pic>
          <p:nvPicPr>
            <p:cNvPr id="1952" name="object 1952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6883907" y="2307336"/>
              <a:ext cx="86867" cy="64008"/>
            </a:xfrm>
            <a:prstGeom prst="rect">
              <a:avLst/>
            </a:prstGeom>
          </p:spPr>
        </p:pic>
        <p:pic>
          <p:nvPicPr>
            <p:cNvPr id="1953" name="object 1953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6883907" y="2531364"/>
              <a:ext cx="86868" cy="64008"/>
            </a:xfrm>
            <a:prstGeom prst="rect">
              <a:avLst/>
            </a:prstGeom>
          </p:spPr>
        </p:pic>
        <p:pic>
          <p:nvPicPr>
            <p:cNvPr id="1954" name="object 1954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6883907" y="2753867"/>
              <a:ext cx="85344" cy="64008"/>
            </a:xfrm>
            <a:prstGeom prst="rect">
              <a:avLst/>
            </a:prstGeom>
          </p:spPr>
        </p:pic>
        <p:pic>
          <p:nvPicPr>
            <p:cNvPr id="1955" name="object 1955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6883907" y="2977895"/>
              <a:ext cx="83819" cy="64008"/>
            </a:xfrm>
            <a:prstGeom prst="rect">
              <a:avLst/>
            </a:prstGeom>
          </p:spPr>
        </p:pic>
        <p:pic>
          <p:nvPicPr>
            <p:cNvPr id="1956" name="object 1956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6879335" y="3200400"/>
              <a:ext cx="91440" cy="64008"/>
            </a:xfrm>
            <a:prstGeom prst="rect">
              <a:avLst/>
            </a:prstGeom>
          </p:spPr>
        </p:pic>
        <p:sp>
          <p:nvSpPr>
            <p:cNvPr id="1957" name="object 1957"/>
            <p:cNvSpPr/>
            <p:nvPr/>
          </p:nvSpPr>
          <p:spPr>
            <a:xfrm>
              <a:off x="7304532" y="2531363"/>
              <a:ext cx="303530" cy="62865"/>
            </a:xfrm>
            <a:custGeom>
              <a:avLst/>
              <a:gdLst/>
              <a:ahLst/>
              <a:cxnLst/>
              <a:rect l="l" t="t" r="r" b="b"/>
              <a:pathLst>
                <a:path w="303529" h="62864">
                  <a:moveTo>
                    <a:pt x="44196" y="41160"/>
                  </a:moveTo>
                  <a:lnTo>
                    <a:pt x="35052" y="41160"/>
                  </a:lnTo>
                  <a:lnTo>
                    <a:pt x="35052" y="12"/>
                  </a:lnTo>
                  <a:lnTo>
                    <a:pt x="28956" y="12"/>
                  </a:lnTo>
                  <a:lnTo>
                    <a:pt x="28956" y="10680"/>
                  </a:lnTo>
                  <a:lnTo>
                    <a:pt x="28956" y="41160"/>
                  </a:lnTo>
                  <a:lnTo>
                    <a:pt x="7620" y="41160"/>
                  </a:lnTo>
                  <a:lnTo>
                    <a:pt x="12192" y="36588"/>
                  </a:lnTo>
                  <a:lnTo>
                    <a:pt x="13716" y="33540"/>
                  </a:lnTo>
                  <a:lnTo>
                    <a:pt x="15240" y="32016"/>
                  </a:lnTo>
                  <a:lnTo>
                    <a:pt x="16764" y="28968"/>
                  </a:lnTo>
                  <a:lnTo>
                    <a:pt x="18288" y="27444"/>
                  </a:lnTo>
                  <a:lnTo>
                    <a:pt x="19812" y="24396"/>
                  </a:lnTo>
                  <a:lnTo>
                    <a:pt x="22860" y="21348"/>
                  </a:lnTo>
                  <a:lnTo>
                    <a:pt x="25908" y="15252"/>
                  </a:lnTo>
                  <a:lnTo>
                    <a:pt x="28956" y="10680"/>
                  </a:lnTo>
                  <a:lnTo>
                    <a:pt x="28956" y="12"/>
                  </a:lnTo>
                  <a:lnTo>
                    <a:pt x="27432" y="12"/>
                  </a:lnTo>
                  <a:lnTo>
                    <a:pt x="25908" y="4584"/>
                  </a:lnTo>
                  <a:lnTo>
                    <a:pt x="22860" y="10680"/>
                  </a:lnTo>
                  <a:lnTo>
                    <a:pt x="19812" y="13728"/>
                  </a:lnTo>
                  <a:lnTo>
                    <a:pt x="18288" y="18300"/>
                  </a:lnTo>
                  <a:lnTo>
                    <a:pt x="15240" y="21348"/>
                  </a:lnTo>
                  <a:lnTo>
                    <a:pt x="13716" y="24396"/>
                  </a:lnTo>
                  <a:lnTo>
                    <a:pt x="10668" y="28968"/>
                  </a:lnTo>
                  <a:lnTo>
                    <a:pt x="1524" y="38112"/>
                  </a:lnTo>
                  <a:lnTo>
                    <a:pt x="0" y="41160"/>
                  </a:lnTo>
                  <a:lnTo>
                    <a:pt x="0" y="47256"/>
                  </a:lnTo>
                  <a:lnTo>
                    <a:pt x="7620" y="47256"/>
                  </a:lnTo>
                  <a:lnTo>
                    <a:pt x="28956" y="47256"/>
                  </a:lnTo>
                  <a:lnTo>
                    <a:pt x="28956" y="62496"/>
                  </a:lnTo>
                  <a:lnTo>
                    <a:pt x="35052" y="62496"/>
                  </a:lnTo>
                  <a:lnTo>
                    <a:pt x="35052" y="47256"/>
                  </a:lnTo>
                  <a:lnTo>
                    <a:pt x="44196" y="47256"/>
                  </a:lnTo>
                  <a:lnTo>
                    <a:pt x="44196" y="41160"/>
                  </a:lnTo>
                  <a:close/>
                </a:path>
                <a:path w="303529" h="62864">
                  <a:moveTo>
                    <a:pt x="89916" y="56400"/>
                  </a:moveTo>
                  <a:lnTo>
                    <a:pt x="57912" y="56400"/>
                  </a:lnTo>
                  <a:lnTo>
                    <a:pt x="57912" y="54876"/>
                  </a:lnTo>
                  <a:lnTo>
                    <a:pt x="59436" y="53352"/>
                  </a:lnTo>
                  <a:lnTo>
                    <a:pt x="59436" y="50304"/>
                  </a:lnTo>
                  <a:lnTo>
                    <a:pt x="60960" y="48780"/>
                  </a:lnTo>
                  <a:lnTo>
                    <a:pt x="60960" y="47256"/>
                  </a:lnTo>
                  <a:lnTo>
                    <a:pt x="62484" y="47256"/>
                  </a:lnTo>
                  <a:lnTo>
                    <a:pt x="65532" y="44208"/>
                  </a:lnTo>
                  <a:lnTo>
                    <a:pt x="68580" y="42684"/>
                  </a:lnTo>
                  <a:lnTo>
                    <a:pt x="73152" y="38112"/>
                  </a:lnTo>
                  <a:lnTo>
                    <a:pt x="76200" y="36588"/>
                  </a:lnTo>
                  <a:lnTo>
                    <a:pt x="79248" y="33540"/>
                  </a:lnTo>
                  <a:lnTo>
                    <a:pt x="85344" y="27444"/>
                  </a:lnTo>
                  <a:lnTo>
                    <a:pt x="85344" y="24396"/>
                  </a:lnTo>
                  <a:lnTo>
                    <a:pt x="86868" y="22872"/>
                  </a:lnTo>
                  <a:lnTo>
                    <a:pt x="86868" y="10668"/>
                  </a:lnTo>
                  <a:lnTo>
                    <a:pt x="85344" y="9144"/>
                  </a:lnTo>
                  <a:lnTo>
                    <a:pt x="85344" y="7620"/>
                  </a:lnTo>
                  <a:lnTo>
                    <a:pt x="83820" y="4572"/>
                  </a:lnTo>
                  <a:lnTo>
                    <a:pt x="82296" y="4572"/>
                  </a:lnTo>
                  <a:lnTo>
                    <a:pt x="80772" y="3048"/>
                  </a:lnTo>
                  <a:lnTo>
                    <a:pt x="77724" y="1524"/>
                  </a:lnTo>
                  <a:lnTo>
                    <a:pt x="76200" y="0"/>
                  </a:lnTo>
                  <a:lnTo>
                    <a:pt x="62484" y="0"/>
                  </a:lnTo>
                  <a:lnTo>
                    <a:pt x="60960" y="1524"/>
                  </a:lnTo>
                  <a:lnTo>
                    <a:pt x="57912" y="1524"/>
                  </a:lnTo>
                  <a:lnTo>
                    <a:pt x="54864" y="3048"/>
                  </a:lnTo>
                  <a:lnTo>
                    <a:pt x="53340" y="6096"/>
                  </a:lnTo>
                  <a:lnTo>
                    <a:pt x="53340" y="13716"/>
                  </a:lnTo>
                  <a:lnTo>
                    <a:pt x="59436" y="7620"/>
                  </a:lnTo>
                  <a:lnTo>
                    <a:pt x="62484" y="7620"/>
                  </a:lnTo>
                  <a:lnTo>
                    <a:pt x="62484" y="6096"/>
                  </a:lnTo>
                  <a:lnTo>
                    <a:pt x="74676" y="6096"/>
                  </a:lnTo>
                  <a:lnTo>
                    <a:pt x="77724" y="9144"/>
                  </a:lnTo>
                  <a:lnTo>
                    <a:pt x="77724" y="10668"/>
                  </a:lnTo>
                  <a:lnTo>
                    <a:pt x="79248" y="12192"/>
                  </a:lnTo>
                  <a:lnTo>
                    <a:pt x="79248" y="22872"/>
                  </a:lnTo>
                  <a:lnTo>
                    <a:pt x="77724" y="24396"/>
                  </a:lnTo>
                  <a:lnTo>
                    <a:pt x="77724" y="25920"/>
                  </a:lnTo>
                  <a:lnTo>
                    <a:pt x="65532" y="38112"/>
                  </a:lnTo>
                  <a:lnTo>
                    <a:pt x="59436" y="41160"/>
                  </a:lnTo>
                  <a:lnTo>
                    <a:pt x="56388" y="44208"/>
                  </a:lnTo>
                  <a:lnTo>
                    <a:pt x="54864" y="47256"/>
                  </a:lnTo>
                  <a:lnTo>
                    <a:pt x="53340" y="48780"/>
                  </a:lnTo>
                  <a:lnTo>
                    <a:pt x="53340" y="50304"/>
                  </a:lnTo>
                  <a:lnTo>
                    <a:pt x="51816" y="51828"/>
                  </a:lnTo>
                  <a:lnTo>
                    <a:pt x="51816" y="62496"/>
                  </a:lnTo>
                  <a:lnTo>
                    <a:pt x="57912" y="62496"/>
                  </a:lnTo>
                  <a:lnTo>
                    <a:pt x="89916" y="62496"/>
                  </a:lnTo>
                  <a:lnTo>
                    <a:pt x="89916" y="56400"/>
                  </a:lnTo>
                  <a:close/>
                </a:path>
                <a:path w="303529" h="62864">
                  <a:moveTo>
                    <a:pt x="256032" y="41160"/>
                  </a:moveTo>
                  <a:lnTo>
                    <a:pt x="248412" y="41160"/>
                  </a:lnTo>
                  <a:lnTo>
                    <a:pt x="248412" y="12"/>
                  </a:lnTo>
                  <a:lnTo>
                    <a:pt x="240792" y="12"/>
                  </a:lnTo>
                  <a:lnTo>
                    <a:pt x="240792" y="10680"/>
                  </a:lnTo>
                  <a:lnTo>
                    <a:pt x="240792" y="41160"/>
                  </a:lnTo>
                  <a:lnTo>
                    <a:pt x="219456" y="41160"/>
                  </a:lnTo>
                  <a:lnTo>
                    <a:pt x="224028" y="36588"/>
                  </a:lnTo>
                  <a:lnTo>
                    <a:pt x="225552" y="33540"/>
                  </a:lnTo>
                  <a:lnTo>
                    <a:pt x="227076" y="32016"/>
                  </a:lnTo>
                  <a:lnTo>
                    <a:pt x="228600" y="28968"/>
                  </a:lnTo>
                  <a:lnTo>
                    <a:pt x="231648" y="27444"/>
                  </a:lnTo>
                  <a:lnTo>
                    <a:pt x="236220" y="18300"/>
                  </a:lnTo>
                  <a:lnTo>
                    <a:pt x="239268" y="15252"/>
                  </a:lnTo>
                  <a:lnTo>
                    <a:pt x="240792" y="10680"/>
                  </a:lnTo>
                  <a:lnTo>
                    <a:pt x="240792" y="12"/>
                  </a:lnTo>
                  <a:lnTo>
                    <a:pt x="239268" y="4584"/>
                  </a:lnTo>
                  <a:lnTo>
                    <a:pt x="237744" y="7632"/>
                  </a:lnTo>
                  <a:lnTo>
                    <a:pt x="234696" y="10680"/>
                  </a:lnTo>
                  <a:lnTo>
                    <a:pt x="233172" y="13728"/>
                  </a:lnTo>
                  <a:lnTo>
                    <a:pt x="230124" y="18300"/>
                  </a:lnTo>
                  <a:lnTo>
                    <a:pt x="228600" y="21348"/>
                  </a:lnTo>
                  <a:lnTo>
                    <a:pt x="225552" y="24396"/>
                  </a:lnTo>
                  <a:lnTo>
                    <a:pt x="222504" y="28968"/>
                  </a:lnTo>
                  <a:lnTo>
                    <a:pt x="219456" y="32016"/>
                  </a:lnTo>
                  <a:lnTo>
                    <a:pt x="217932" y="35064"/>
                  </a:lnTo>
                  <a:lnTo>
                    <a:pt x="211836" y="41160"/>
                  </a:lnTo>
                  <a:lnTo>
                    <a:pt x="211836" y="47256"/>
                  </a:lnTo>
                  <a:lnTo>
                    <a:pt x="219456" y="47256"/>
                  </a:lnTo>
                  <a:lnTo>
                    <a:pt x="240792" y="47256"/>
                  </a:lnTo>
                  <a:lnTo>
                    <a:pt x="240792" y="62496"/>
                  </a:lnTo>
                  <a:lnTo>
                    <a:pt x="248412" y="62496"/>
                  </a:lnTo>
                  <a:lnTo>
                    <a:pt x="248412" y="47256"/>
                  </a:lnTo>
                  <a:lnTo>
                    <a:pt x="256032" y="47256"/>
                  </a:lnTo>
                  <a:lnTo>
                    <a:pt x="256032" y="41160"/>
                  </a:lnTo>
                  <a:close/>
                </a:path>
                <a:path w="303529" h="62864">
                  <a:moveTo>
                    <a:pt x="303263" y="41160"/>
                  </a:moveTo>
                  <a:lnTo>
                    <a:pt x="295643" y="41160"/>
                  </a:lnTo>
                  <a:lnTo>
                    <a:pt x="295643" y="12"/>
                  </a:lnTo>
                  <a:lnTo>
                    <a:pt x="288023" y="12"/>
                  </a:lnTo>
                  <a:lnTo>
                    <a:pt x="288023" y="10680"/>
                  </a:lnTo>
                  <a:lnTo>
                    <a:pt x="288023" y="41160"/>
                  </a:lnTo>
                  <a:lnTo>
                    <a:pt x="266687" y="41160"/>
                  </a:lnTo>
                  <a:lnTo>
                    <a:pt x="271259" y="36588"/>
                  </a:lnTo>
                  <a:lnTo>
                    <a:pt x="272783" y="33540"/>
                  </a:lnTo>
                  <a:lnTo>
                    <a:pt x="275831" y="32016"/>
                  </a:lnTo>
                  <a:lnTo>
                    <a:pt x="277355" y="28968"/>
                  </a:lnTo>
                  <a:lnTo>
                    <a:pt x="278879" y="27444"/>
                  </a:lnTo>
                  <a:lnTo>
                    <a:pt x="281927" y="21348"/>
                  </a:lnTo>
                  <a:lnTo>
                    <a:pt x="284975" y="18300"/>
                  </a:lnTo>
                  <a:lnTo>
                    <a:pt x="286499" y="15252"/>
                  </a:lnTo>
                  <a:lnTo>
                    <a:pt x="288023" y="10680"/>
                  </a:lnTo>
                  <a:lnTo>
                    <a:pt x="288023" y="12"/>
                  </a:lnTo>
                  <a:lnTo>
                    <a:pt x="286499" y="4584"/>
                  </a:lnTo>
                  <a:lnTo>
                    <a:pt x="284975" y="7632"/>
                  </a:lnTo>
                  <a:lnTo>
                    <a:pt x="281927" y="10680"/>
                  </a:lnTo>
                  <a:lnTo>
                    <a:pt x="280403" y="13728"/>
                  </a:lnTo>
                  <a:lnTo>
                    <a:pt x="277355" y="18300"/>
                  </a:lnTo>
                  <a:lnTo>
                    <a:pt x="275831" y="21348"/>
                  </a:lnTo>
                  <a:lnTo>
                    <a:pt x="272783" y="24396"/>
                  </a:lnTo>
                  <a:lnTo>
                    <a:pt x="269735" y="28968"/>
                  </a:lnTo>
                  <a:lnTo>
                    <a:pt x="268211" y="32016"/>
                  </a:lnTo>
                  <a:lnTo>
                    <a:pt x="259067" y="41160"/>
                  </a:lnTo>
                  <a:lnTo>
                    <a:pt x="259067" y="47256"/>
                  </a:lnTo>
                  <a:lnTo>
                    <a:pt x="266687" y="47256"/>
                  </a:lnTo>
                  <a:lnTo>
                    <a:pt x="288023" y="47256"/>
                  </a:lnTo>
                  <a:lnTo>
                    <a:pt x="288023" y="62496"/>
                  </a:lnTo>
                  <a:lnTo>
                    <a:pt x="295643" y="62496"/>
                  </a:lnTo>
                  <a:lnTo>
                    <a:pt x="295643" y="47256"/>
                  </a:lnTo>
                  <a:lnTo>
                    <a:pt x="303263" y="47256"/>
                  </a:lnTo>
                  <a:lnTo>
                    <a:pt x="303263" y="411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58" name="object 1958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7728204" y="2531363"/>
              <a:ext cx="89916" cy="64008"/>
            </a:xfrm>
            <a:prstGeom prst="rect">
              <a:avLst/>
            </a:prstGeom>
          </p:spPr>
        </p:pic>
        <p:pic>
          <p:nvPicPr>
            <p:cNvPr id="1959" name="object 1959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7941564" y="2531363"/>
              <a:ext cx="89915" cy="64008"/>
            </a:xfrm>
            <a:prstGeom prst="rect">
              <a:avLst/>
            </a:prstGeom>
          </p:spPr>
        </p:pic>
        <p:pic>
          <p:nvPicPr>
            <p:cNvPr id="1960" name="object 1960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7310628" y="2753867"/>
              <a:ext cx="83819" cy="64008"/>
            </a:xfrm>
            <a:prstGeom prst="rect">
              <a:avLst/>
            </a:prstGeom>
          </p:spPr>
        </p:pic>
        <p:pic>
          <p:nvPicPr>
            <p:cNvPr id="1961" name="object 1961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7310628" y="2977896"/>
              <a:ext cx="83820" cy="64008"/>
            </a:xfrm>
            <a:prstGeom prst="rect">
              <a:avLst/>
            </a:prstGeom>
          </p:spPr>
        </p:pic>
        <p:pic>
          <p:nvPicPr>
            <p:cNvPr id="1962" name="object 1962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7307580" y="3200399"/>
              <a:ext cx="86867" cy="64008"/>
            </a:xfrm>
            <a:prstGeom prst="rect">
              <a:avLst/>
            </a:prstGeom>
          </p:spPr>
        </p:pic>
        <p:pic>
          <p:nvPicPr>
            <p:cNvPr id="1963" name="object 1963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7732776" y="2977896"/>
              <a:ext cx="86868" cy="64008"/>
            </a:xfrm>
            <a:prstGeom prst="rect">
              <a:avLst/>
            </a:prstGeom>
          </p:spPr>
        </p:pic>
        <p:sp>
          <p:nvSpPr>
            <p:cNvPr id="1964" name="object 1964"/>
            <p:cNvSpPr/>
            <p:nvPr/>
          </p:nvSpPr>
          <p:spPr>
            <a:xfrm>
              <a:off x="7738872" y="2977908"/>
              <a:ext cx="307975" cy="287020"/>
            </a:xfrm>
            <a:custGeom>
              <a:avLst/>
              <a:gdLst/>
              <a:ahLst/>
              <a:cxnLst/>
              <a:rect l="l" t="t" r="r" b="b"/>
              <a:pathLst>
                <a:path w="307975" h="287020">
                  <a:moveTo>
                    <a:pt x="21336" y="222491"/>
                  </a:moveTo>
                  <a:lnTo>
                    <a:pt x="19812" y="222491"/>
                  </a:lnTo>
                  <a:lnTo>
                    <a:pt x="16764" y="225552"/>
                  </a:lnTo>
                  <a:lnTo>
                    <a:pt x="15240" y="225552"/>
                  </a:lnTo>
                  <a:lnTo>
                    <a:pt x="13716" y="227076"/>
                  </a:lnTo>
                  <a:lnTo>
                    <a:pt x="12192" y="227076"/>
                  </a:lnTo>
                  <a:lnTo>
                    <a:pt x="9144" y="230124"/>
                  </a:lnTo>
                  <a:lnTo>
                    <a:pt x="7620" y="230124"/>
                  </a:lnTo>
                  <a:lnTo>
                    <a:pt x="6096" y="231648"/>
                  </a:lnTo>
                  <a:lnTo>
                    <a:pt x="4572" y="231648"/>
                  </a:lnTo>
                  <a:lnTo>
                    <a:pt x="1524" y="233172"/>
                  </a:lnTo>
                  <a:lnTo>
                    <a:pt x="0" y="233172"/>
                  </a:lnTo>
                  <a:lnTo>
                    <a:pt x="0" y="239268"/>
                  </a:lnTo>
                  <a:lnTo>
                    <a:pt x="4572" y="239268"/>
                  </a:lnTo>
                  <a:lnTo>
                    <a:pt x="6096" y="237744"/>
                  </a:lnTo>
                  <a:lnTo>
                    <a:pt x="7620" y="237744"/>
                  </a:lnTo>
                  <a:lnTo>
                    <a:pt x="9144" y="236220"/>
                  </a:lnTo>
                  <a:lnTo>
                    <a:pt x="10668" y="236220"/>
                  </a:lnTo>
                  <a:lnTo>
                    <a:pt x="13716" y="233172"/>
                  </a:lnTo>
                  <a:lnTo>
                    <a:pt x="15240" y="233172"/>
                  </a:lnTo>
                  <a:lnTo>
                    <a:pt x="15240" y="286512"/>
                  </a:lnTo>
                  <a:lnTo>
                    <a:pt x="21336" y="286512"/>
                  </a:lnTo>
                  <a:lnTo>
                    <a:pt x="21336" y="222491"/>
                  </a:lnTo>
                  <a:close/>
                </a:path>
                <a:path w="307975" h="287020">
                  <a:moveTo>
                    <a:pt x="234683" y="0"/>
                  </a:moveTo>
                  <a:lnTo>
                    <a:pt x="230111" y="0"/>
                  </a:lnTo>
                  <a:lnTo>
                    <a:pt x="227063" y="3048"/>
                  </a:lnTo>
                  <a:lnTo>
                    <a:pt x="225539" y="3048"/>
                  </a:lnTo>
                  <a:lnTo>
                    <a:pt x="224015" y="4572"/>
                  </a:lnTo>
                  <a:lnTo>
                    <a:pt x="222491" y="4572"/>
                  </a:lnTo>
                  <a:lnTo>
                    <a:pt x="219443" y="7620"/>
                  </a:lnTo>
                  <a:lnTo>
                    <a:pt x="217919" y="7620"/>
                  </a:lnTo>
                  <a:lnTo>
                    <a:pt x="216395" y="9144"/>
                  </a:lnTo>
                  <a:lnTo>
                    <a:pt x="213347" y="9144"/>
                  </a:lnTo>
                  <a:lnTo>
                    <a:pt x="213347" y="16764"/>
                  </a:lnTo>
                  <a:lnTo>
                    <a:pt x="214871" y="16764"/>
                  </a:lnTo>
                  <a:lnTo>
                    <a:pt x="216395" y="15240"/>
                  </a:lnTo>
                  <a:lnTo>
                    <a:pt x="217919" y="15240"/>
                  </a:lnTo>
                  <a:lnTo>
                    <a:pt x="219443" y="13716"/>
                  </a:lnTo>
                  <a:lnTo>
                    <a:pt x="220967" y="13716"/>
                  </a:lnTo>
                  <a:lnTo>
                    <a:pt x="222491" y="12192"/>
                  </a:lnTo>
                  <a:lnTo>
                    <a:pt x="224015" y="12192"/>
                  </a:lnTo>
                  <a:lnTo>
                    <a:pt x="227063" y="9144"/>
                  </a:lnTo>
                  <a:lnTo>
                    <a:pt x="227063" y="62484"/>
                  </a:lnTo>
                  <a:lnTo>
                    <a:pt x="234683" y="62484"/>
                  </a:lnTo>
                  <a:lnTo>
                    <a:pt x="234683" y="0"/>
                  </a:lnTo>
                  <a:close/>
                </a:path>
                <a:path w="307975" h="287020">
                  <a:moveTo>
                    <a:pt x="265163" y="57912"/>
                  </a:moveTo>
                  <a:lnTo>
                    <a:pt x="263639" y="56388"/>
                  </a:lnTo>
                  <a:lnTo>
                    <a:pt x="263639" y="54864"/>
                  </a:lnTo>
                  <a:lnTo>
                    <a:pt x="262115" y="54864"/>
                  </a:lnTo>
                  <a:lnTo>
                    <a:pt x="260591" y="53340"/>
                  </a:lnTo>
                  <a:lnTo>
                    <a:pt x="259067" y="53340"/>
                  </a:lnTo>
                  <a:lnTo>
                    <a:pt x="257543" y="54864"/>
                  </a:lnTo>
                  <a:lnTo>
                    <a:pt x="256019" y="54864"/>
                  </a:lnTo>
                  <a:lnTo>
                    <a:pt x="256019" y="62484"/>
                  </a:lnTo>
                  <a:lnTo>
                    <a:pt x="257543" y="62484"/>
                  </a:lnTo>
                  <a:lnTo>
                    <a:pt x="259067" y="64008"/>
                  </a:lnTo>
                  <a:lnTo>
                    <a:pt x="260591" y="64008"/>
                  </a:lnTo>
                  <a:lnTo>
                    <a:pt x="262115" y="62484"/>
                  </a:lnTo>
                  <a:lnTo>
                    <a:pt x="263639" y="62484"/>
                  </a:lnTo>
                  <a:lnTo>
                    <a:pt x="263639" y="60960"/>
                  </a:lnTo>
                  <a:lnTo>
                    <a:pt x="265163" y="59436"/>
                  </a:lnTo>
                  <a:lnTo>
                    <a:pt x="265163" y="57912"/>
                  </a:lnTo>
                  <a:close/>
                </a:path>
                <a:path w="307975" h="287020">
                  <a:moveTo>
                    <a:pt x="286499" y="56388"/>
                  </a:moveTo>
                  <a:lnTo>
                    <a:pt x="284975" y="54864"/>
                  </a:lnTo>
                  <a:lnTo>
                    <a:pt x="283451" y="54864"/>
                  </a:lnTo>
                  <a:lnTo>
                    <a:pt x="283451" y="53340"/>
                  </a:lnTo>
                  <a:lnTo>
                    <a:pt x="280403" y="53340"/>
                  </a:lnTo>
                  <a:lnTo>
                    <a:pt x="277355" y="56388"/>
                  </a:lnTo>
                  <a:lnTo>
                    <a:pt x="277355" y="60960"/>
                  </a:lnTo>
                  <a:lnTo>
                    <a:pt x="280403" y="64008"/>
                  </a:lnTo>
                  <a:lnTo>
                    <a:pt x="283451" y="64008"/>
                  </a:lnTo>
                  <a:lnTo>
                    <a:pt x="283451" y="62484"/>
                  </a:lnTo>
                  <a:lnTo>
                    <a:pt x="284975" y="62484"/>
                  </a:lnTo>
                  <a:lnTo>
                    <a:pt x="286499" y="60960"/>
                  </a:lnTo>
                  <a:lnTo>
                    <a:pt x="286499" y="56388"/>
                  </a:lnTo>
                  <a:close/>
                </a:path>
                <a:path w="307975" h="287020">
                  <a:moveTo>
                    <a:pt x="307835" y="56388"/>
                  </a:moveTo>
                  <a:lnTo>
                    <a:pt x="304787" y="53340"/>
                  </a:lnTo>
                  <a:lnTo>
                    <a:pt x="301739" y="53340"/>
                  </a:lnTo>
                  <a:lnTo>
                    <a:pt x="298691" y="56388"/>
                  </a:lnTo>
                  <a:lnTo>
                    <a:pt x="298691" y="60960"/>
                  </a:lnTo>
                  <a:lnTo>
                    <a:pt x="301739" y="64008"/>
                  </a:lnTo>
                  <a:lnTo>
                    <a:pt x="304787" y="64008"/>
                  </a:lnTo>
                  <a:lnTo>
                    <a:pt x="307835" y="60960"/>
                  </a:lnTo>
                  <a:lnTo>
                    <a:pt x="307835" y="563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65" name="object 1965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7781543" y="3200400"/>
              <a:ext cx="85344" cy="64008"/>
            </a:xfrm>
            <a:prstGeom prst="rect">
              <a:avLst/>
            </a:prstGeom>
          </p:spPr>
        </p:pic>
        <p:sp>
          <p:nvSpPr>
            <p:cNvPr id="1966" name="object 1966"/>
            <p:cNvSpPr/>
            <p:nvPr/>
          </p:nvSpPr>
          <p:spPr>
            <a:xfrm>
              <a:off x="6499847" y="3544823"/>
              <a:ext cx="1460500" cy="302260"/>
            </a:xfrm>
            <a:custGeom>
              <a:avLst/>
              <a:gdLst/>
              <a:ahLst/>
              <a:cxnLst/>
              <a:rect l="l" t="t" r="r" b="b"/>
              <a:pathLst>
                <a:path w="1460500" h="302260">
                  <a:moveTo>
                    <a:pt x="39624" y="257568"/>
                  </a:moveTo>
                  <a:lnTo>
                    <a:pt x="38100" y="252996"/>
                  </a:lnTo>
                  <a:lnTo>
                    <a:pt x="38100" y="249948"/>
                  </a:lnTo>
                  <a:lnTo>
                    <a:pt x="35052" y="243852"/>
                  </a:lnTo>
                  <a:lnTo>
                    <a:pt x="33528" y="242328"/>
                  </a:lnTo>
                  <a:lnTo>
                    <a:pt x="32004" y="241566"/>
                  </a:lnTo>
                  <a:lnTo>
                    <a:pt x="32004" y="252996"/>
                  </a:lnTo>
                  <a:lnTo>
                    <a:pt x="32004" y="263664"/>
                  </a:lnTo>
                  <a:lnTo>
                    <a:pt x="30480" y="265188"/>
                  </a:lnTo>
                  <a:lnTo>
                    <a:pt x="30480" y="266712"/>
                  </a:lnTo>
                  <a:lnTo>
                    <a:pt x="28956" y="266712"/>
                  </a:lnTo>
                  <a:lnTo>
                    <a:pt x="25908" y="269760"/>
                  </a:lnTo>
                  <a:lnTo>
                    <a:pt x="22860" y="269760"/>
                  </a:lnTo>
                  <a:lnTo>
                    <a:pt x="21336" y="271284"/>
                  </a:lnTo>
                  <a:lnTo>
                    <a:pt x="18288" y="271284"/>
                  </a:lnTo>
                  <a:lnTo>
                    <a:pt x="16764" y="269760"/>
                  </a:lnTo>
                  <a:lnTo>
                    <a:pt x="13716" y="269760"/>
                  </a:lnTo>
                  <a:lnTo>
                    <a:pt x="10668" y="266712"/>
                  </a:lnTo>
                  <a:lnTo>
                    <a:pt x="10668" y="265188"/>
                  </a:lnTo>
                  <a:lnTo>
                    <a:pt x="9144" y="265188"/>
                  </a:lnTo>
                  <a:lnTo>
                    <a:pt x="9144" y="262140"/>
                  </a:lnTo>
                  <a:lnTo>
                    <a:pt x="7620" y="260616"/>
                  </a:lnTo>
                  <a:lnTo>
                    <a:pt x="7620" y="252996"/>
                  </a:lnTo>
                  <a:lnTo>
                    <a:pt x="9144" y="251472"/>
                  </a:lnTo>
                  <a:lnTo>
                    <a:pt x="9144" y="249948"/>
                  </a:lnTo>
                  <a:lnTo>
                    <a:pt x="10668" y="248424"/>
                  </a:lnTo>
                  <a:lnTo>
                    <a:pt x="10668" y="246900"/>
                  </a:lnTo>
                  <a:lnTo>
                    <a:pt x="12192" y="245376"/>
                  </a:lnTo>
                  <a:lnTo>
                    <a:pt x="13716" y="245376"/>
                  </a:lnTo>
                  <a:lnTo>
                    <a:pt x="15240" y="243852"/>
                  </a:lnTo>
                  <a:lnTo>
                    <a:pt x="24384" y="243852"/>
                  </a:lnTo>
                  <a:lnTo>
                    <a:pt x="27432" y="246900"/>
                  </a:lnTo>
                  <a:lnTo>
                    <a:pt x="28956" y="246900"/>
                  </a:lnTo>
                  <a:lnTo>
                    <a:pt x="30480" y="248424"/>
                  </a:lnTo>
                  <a:lnTo>
                    <a:pt x="30480" y="249948"/>
                  </a:lnTo>
                  <a:lnTo>
                    <a:pt x="32004" y="252996"/>
                  </a:lnTo>
                  <a:lnTo>
                    <a:pt x="32004" y="241566"/>
                  </a:lnTo>
                  <a:lnTo>
                    <a:pt x="30480" y="240804"/>
                  </a:lnTo>
                  <a:lnTo>
                    <a:pt x="28956" y="239280"/>
                  </a:lnTo>
                  <a:lnTo>
                    <a:pt x="25908" y="237756"/>
                  </a:lnTo>
                  <a:lnTo>
                    <a:pt x="15240" y="237756"/>
                  </a:lnTo>
                  <a:lnTo>
                    <a:pt x="12192" y="239280"/>
                  </a:lnTo>
                  <a:lnTo>
                    <a:pt x="10668" y="239280"/>
                  </a:lnTo>
                  <a:lnTo>
                    <a:pt x="7620" y="240804"/>
                  </a:lnTo>
                  <a:lnTo>
                    <a:pt x="6096" y="242328"/>
                  </a:lnTo>
                  <a:lnTo>
                    <a:pt x="4572" y="245376"/>
                  </a:lnTo>
                  <a:lnTo>
                    <a:pt x="3048" y="246900"/>
                  </a:lnTo>
                  <a:lnTo>
                    <a:pt x="1524" y="249948"/>
                  </a:lnTo>
                  <a:lnTo>
                    <a:pt x="1524" y="251472"/>
                  </a:lnTo>
                  <a:lnTo>
                    <a:pt x="0" y="254520"/>
                  </a:lnTo>
                  <a:lnTo>
                    <a:pt x="0" y="260616"/>
                  </a:lnTo>
                  <a:lnTo>
                    <a:pt x="1524" y="263664"/>
                  </a:lnTo>
                  <a:lnTo>
                    <a:pt x="1524" y="265188"/>
                  </a:lnTo>
                  <a:lnTo>
                    <a:pt x="3048" y="268236"/>
                  </a:lnTo>
                  <a:lnTo>
                    <a:pt x="7620" y="272808"/>
                  </a:lnTo>
                  <a:lnTo>
                    <a:pt x="9144" y="274332"/>
                  </a:lnTo>
                  <a:lnTo>
                    <a:pt x="12192" y="275856"/>
                  </a:lnTo>
                  <a:lnTo>
                    <a:pt x="13716" y="277380"/>
                  </a:lnTo>
                  <a:lnTo>
                    <a:pt x="25908" y="277380"/>
                  </a:lnTo>
                  <a:lnTo>
                    <a:pt x="30480" y="274332"/>
                  </a:lnTo>
                  <a:lnTo>
                    <a:pt x="32004" y="269760"/>
                  </a:lnTo>
                  <a:lnTo>
                    <a:pt x="32004" y="280428"/>
                  </a:lnTo>
                  <a:lnTo>
                    <a:pt x="28956" y="286524"/>
                  </a:lnTo>
                  <a:lnTo>
                    <a:pt x="27432" y="288048"/>
                  </a:lnTo>
                  <a:lnTo>
                    <a:pt x="25908" y="291096"/>
                  </a:lnTo>
                  <a:lnTo>
                    <a:pt x="22860" y="294144"/>
                  </a:lnTo>
                  <a:lnTo>
                    <a:pt x="19812" y="294144"/>
                  </a:lnTo>
                  <a:lnTo>
                    <a:pt x="18288" y="295668"/>
                  </a:lnTo>
                  <a:lnTo>
                    <a:pt x="10668" y="295668"/>
                  </a:lnTo>
                  <a:lnTo>
                    <a:pt x="4572" y="292620"/>
                  </a:lnTo>
                  <a:lnTo>
                    <a:pt x="4572" y="298716"/>
                  </a:lnTo>
                  <a:lnTo>
                    <a:pt x="10668" y="301764"/>
                  </a:lnTo>
                  <a:lnTo>
                    <a:pt x="18288" y="301764"/>
                  </a:lnTo>
                  <a:lnTo>
                    <a:pt x="22860" y="300240"/>
                  </a:lnTo>
                  <a:lnTo>
                    <a:pt x="28956" y="297192"/>
                  </a:lnTo>
                  <a:lnTo>
                    <a:pt x="30480" y="294144"/>
                  </a:lnTo>
                  <a:lnTo>
                    <a:pt x="32004" y="292620"/>
                  </a:lnTo>
                  <a:lnTo>
                    <a:pt x="33528" y="291096"/>
                  </a:lnTo>
                  <a:lnTo>
                    <a:pt x="36576" y="285000"/>
                  </a:lnTo>
                  <a:lnTo>
                    <a:pt x="39624" y="275856"/>
                  </a:lnTo>
                  <a:lnTo>
                    <a:pt x="39624" y="257568"/>
                  </a:lnTo>
                  <a:close/>
                </a:path>
                <a:path w="1460500" h="302260">
                  <a:moveTo>
                    <a:pt x="39636" y="56388"/>
                  </a:moveTo>
                  <a:lnTo>
                    <a:pt x="9156" y="56388"/>
                  </a:lnTo>
                  <a:lnTo>
                    <a:pt x="9156" y="50292"/>
                  </a:lnTo>
                  <a:lnTo>
                    <a:pt x="10680" y="48768"/>
                  </a:lnTo>
                  <a:lnTo>
                    <a:pt x="12204" y="48768"/>
                  </a:lnTo>
                  <a:lnTo>
                    <a:pt x="12204" y="47244"/>
                  </a:lnTo>
                  <a:lnTo>
                    <a:pt x="13728" y="45720"/>
                  </a:lnTo>
                  <a:lnTo>
                    <a:pt x="16776" y="44196"/>
                  </a:lnTo>
                  <a:lnTo>
                    <a:pt x="22872" y="38100"/>
                  </a:lnTo>
                  <a:lnTo>
                    <a:pt x="25920" y="36576"/>
                  </a:lnTo>
                  <a:lnTo>
                    <a:pt x="30492" y="32004"/>
                  </a:lnTo>
                  <a:lnTo>
                    <a:pt x="35064" y="27432"/>
                  </a:lnTo>
                  <a:lnTo>
                    <a:pt x="35064" y="25908"/>
                  </a:lnTo>
                  <a:lnTo>
                    <a:pt x="36588" y="22860"/>
                  </a:lnTo>
                  <a:lnTo>
                    <a:pt x="36588" y="12192"/>
                  </a:lnTo>
                  <a:lnTo>
                    <a:pt x="35064" y="9144"/>
                  </a:lnTo>
                  <a:lnTo>
                    <a:pt x="35064" y="7620"/>
                  </a:lnTo>
                  <a:lnTo>
                    <a:pt x="28968" y="1524"/>
                  </a:lnTo>
                  <a:lnTo>
                    <a:pt x="25920" y="1524"/>
                  </a:lnTo>
                  <a:lnTo>
                    <a:pt x="24396" y="0"/>
                  </a:lnTo>
                  <a:lnTo>
                    <a:pt x="12204" y="0"/>
                  </a:lnTo>
                  <a:lnTo>
                    <a:pt x="10680" y="1524"/>
                  </a:lnTo>
                  <a:lnTo>
                    <a:pt x="7632" y="3048"/>
                  </a:lnTo>
                  <a:lnTo>
                    <a:pt x="6108" y="4572"/>
                  </a:lnTo>
                  <a:lnTo>
                    <a:pt x="3060" y="6096"/>
                  </a:lnTo>
                  <a:lnTo>
                    <a:pt x="3060" y="13716"/>
                  </a:lnTo>
                  <a:lnTo>
                    <a:pt x="6108" y="10668"/>
                  </a:lnTo>
                  <a:lnTo>
                    <a:pt x="7632" y="10668"/>
                  </a:lnTo>
                  <a:lnTo>
                    <a:pt x="7632" y="9144"/>
                  </a:lnTo>
                  <a:lnTo>
                    <a:pt x="9156" y="9144"/>
                  </a:lnTo>
                  <a:lnTo>
                    <a:pt x="10680" y="7620"/>
                  </a:lnTo>
                  <a:lnTo>
                    <a:pt x="12204" y="7620"/>
                  </a:lnTo>
                  <a:lnTo>
                    <a:pt x="13728" y="6096"/>
                  </a:lnTo>
                  <a:lnTo>
                    <a:pt x="22872" y="6096"/>
                  </a:lnTo>
                  <a:lnTo>
                    <a:pt x="24396" y="7620"/>
                  </a:lnTo>
                  <a:lnTo>
                    <a:pt x="25920" y="7620"/>
                  </a:lnTo>
                  <a:lnTo>
                    <a:pt x="25920" y="9144"/>
                  </a:lnTo>
                  <a:lnTo>
                    <a:pt x="27444" y="9144"/>
                  </a:lnTo>
                  <a:lnTo>
                    <a:pt x="28968" y="10668"/>
                  </a:lnTo>
                  <a:lnTo>
                    <a:pt x="28968" y="13716"/>
                  </a:lnTo>
                  <a:lnTo>
                    <a:pt x="30492" y="15240"/>
                  </a:lnTo>
                  <a:lnTo>
                    <a:pt x="30492" y="18288"/>
                  </a:lnTo>
                  <a:lnTo>
                    <a:pt x="28968" y="19812"/>
                  </a:lnTo>
                  <a:lnTo>
                    <a:pt x="28968" y="24384"/>
                  </a:lnTo>
                  <a:lnTo>
                    <a:pt x="25920" y="27432"/>
                  </a:lnTo>
                  <a:lnTo>
                    <a:pt x="25920" y="28956"/>
                  </a:lnTo>
                  <a:lnTo>
                    <a:pt x="22872" y="32004"/>
                  </a:lnTo>
                  <a:lnTo>
                    <a:pt x="19824" y="33528"/>
                  </a:lnTo>
                  <a:lnTo>
                    <a:pt x="15252" y="38100"/>
                  </a:lnTo>
                  <a:lnTo>
                    <a:pt x="12204" y="39624"/>
                  </a:lnTo>
                  <a:lnTo>
                    <a:pt x="10680" y="41148"/>
                  </a:lnTo>
                  <a:lnTo>
                    <a:pt x="7632" y="42672"/>
                  </a:lnTo>
                  <a:lnTo>
                    <a:pt x="6108" y="45720"/>
                  </a:lnTo>
                  <a:lnTo>
                    <a:pt x="3060" y="48768"/>
                  </a:lnTo>
                  <a:lnTo>
                    <a:pt x="3060" y="50292"/>
                  </a:lnTo>
                  <a:lnTo>
                    <a:pt x="1536" y="53340"/>
                  </a:lnTo>
                  <a:lnTo>
                    <a:pt x="1536" y="62484"/>
                  </a:lnTo>
                  <a:lnTo>
                    <a:pt x="9156" y="62484"/>
                  </a:lnTo>
                  <a:lnTo>
                    <a:pt x="39636" y="62484"/>
                  </a:lnTo>
                  <a:lnTo>
                    <a:pt x="39636" y="56388"/>
                  </a:lnTo>
                  <a:close/>
                </a:path>
                <a:path w="1460500" h="302260">
                  <a:moveTo>
                    <a:pt x="274332" y="41160"/>
                  </a:moveTo>
                  <a:lnTo>
                    <a:pt x="272808" y="39636"/>
                  </a:lnTo>
                  <a:lnTo>
                    <a:pt x="272808" y="38112"/>
                  </a:lnTo>
                  <a:lnTo>
                    <a:pt x="268236" y="33540"/>
                  </a:lnTo>
                  <a:lnTo>
                    <a:pt x="266712" y="33540"/>
                  </a:lnTo>
                  <a:lnTo>
                    <a:pt x="265188" y="32016"/>
                  </a:lnTo>
                  <a:lnTo>
                    <a:pt x="263664" y="32016"/>
                  </a:lnTo>
                  <a:lnTo>
                    <a:pt x="262140" y="30492"/>
                  </a:lnTo>
                  <a:lnTo>
                    <a:pt x="259092" y="30492"/>
                  </a:lnTo>
                  <a:lnTo>
                    <a:pt x="265188" y="28460"/>
                  </a:lnTo>
                  <a:lnTo>
                    <a:pt x="268236" y="27444"/>
                  </a:lnTo>
                  <a:lnTo>
                    <a:pt x="272808" y="22872"/>
                  </a:lnTo>
                  <a:lnTo>
                    <a:pt x="272808" y="12204"/>
                  </a:lnTo>
                  <a:lnTo>
                    <a:pt x="271284" y="10680"/>
                  </a:lnTo>
                  <a:lnTo>
                    <a:pt x="271284" y="9156"/>
                  </a:lnTo>
                  <a:lnTo>
                    <a:pt x="269760" y="6108"/>
                  </a:lnTo>
                  <a:lnTo>
                    <a:pt x="268236" y="4584"/>
                  </a:lnTo>
                  <a:lnTo>
                    <a:pt x="266712" y="4584"/>
                  </a:lnTo>
                  <a:lnTo>
                    <a:pt x="263664" y="1536"/>
                  </a:lnTo>
                  <a:lnTo>
                    <a:pt x="262140" y="1536"/>
                  </a:lnTo>
                  <a:lnTo>
                    <a:pt x="260616" y="12"/>
                  </a:lnTo>
                  <a:lnTo>
                    <a:pt x="249948" y="12"/>
                  </a:lnTo>
                  <a:lnTo>
                    <a:pt x="240804" y="3060"/>
                  </a:lnTo>
                  <a:lnTo>
                    <a:pt x="240804" y="10680"/>
                  </a:lnTo>
                  <a:lnTo>
                    <a:pt x="245376" y="7632"/>
                  </a:lnTo>
                  <a:lnTo>
                    <a:pt x="248424" y="6108"/>
                  </a:lnTo>
                  <a:lnTo>
                    <a:pt x="260616" y="6108"/>
                  </a:lnTo>
                  <a:lnTo>
                    <a:pt x="265188" y="9156"/>
                  </a:lnTo>
                  <a:lnTo>
                    <a:pt x="265188" y="24396"/>
                  </a:lnTo>
                  <a:lnTo>
                    <a:pt x="259092" y="27444"/>
                  </a:lnTo>
                  <a:lnTo>
                    <a:pt x="245376" y="27444"/>
                  </a:lnTo>
                  <a:lnTo>
                    <a:pt x="245376" y="33540"/>
                  </a:lnTo>
                  <a:lnTo>
                    <a:pt x="259092" y="33540"/>
                  </a:lnTo>
                  <a:lnTo>
                    <a:pt x="262140" y="33540"/>
                  </a:lnTo>
                  <a:lnTo>
                    <a:pt x="266712" y="38112"/>
                  </a:lnTo>
                  <a:lnTo>
                    <a:pt x="266712" y="50304"/>
                  </a:lnTo>
                  <a:lnTo>
                    <a:pt x="265188" y="51828"/>
                  </a:lnTo>
                  <a:lnTo>
                    <a:pt x="265188" y="53352"/>
                  </a:lnTo>
                  <a:lnTo>
                    <a:pt x="262140" y="56400"/>
                  </a:lnTo>
                  <a:lnTo>
                    <a:pt x="259092" y="56400"/>
                  </a:lnTo>
                  <a:lnTo>
                    <a:pt x="257568" y="57924"/>
                  </a:lnTo>
                  <a:lnTo>
                    <a:pt x="246900" y="57924"/>
                  </a:lnTo>
                  <a:lnTo>
                    <a:pt x="242328" y="56400"/>
                  </a:lnTo>
                  <a:lnTo>
                    <a:pt x="239280" y="53352"/>
                  </a:lnTo>
                  <a:lnTo>
                    <a:pt x="239280" y="60972"/>
                  </a:lnTo>
                  <a:lnTo>
                    <a:pt x="242328" y="62496"/>
                  </a:lnTo>
                  <a:lnTo>
                    <a:pt x="246900" y="64020"/>
                  </a:lnTo>
                  <a:lnTo>
                    <a:pt x="259092" y="64020"/>
                  </a:lnTo>
                  <a:lnTo>
                    <a:pt x="262140" y="62496"/>
                  </a:lnTo>
                  <a:lnTo>
                    <a:pt x="263664" y="60972"/>
                  </a:lnTo>
                  <a:lnTo>
                    <a:pt x="266712" y="60972"/>
                  </a:lnTo>
                  <a:lnTo>
                    <a:pt x="268236" y="59448"/>
                  </a:lnTo>
                  <a:lnTo>
                    <a:pt x="269760" y="56400"/>
                  </a:lnTo>
                  <a:lnTo>
                    <a:pt x="272808" y="53352"/>
                  </a:lnTo>
                  <a:lnTo>
                    <a:pt x="274332" y="50304"/>
                  </a:lnTo>
                  <a:lnTo>
                    <a:pt x="274332" y="41160"/>
                  </a:lnTo>
                  <a:close/>
                </a:path>
                <a:path w="1460500" h="302260">
                  <a:moveTo>
                    <a:pt x="515124" y="41160"/>
                  </a:moveTo>
                  <a:lnTo>
                    <a:pt x="505980" y="41160"/>
                  </a:lnTo>
                  <a:lnTo>
                    <a:pt x="505980" y="1536"/>
                  </a:lnTo>
                  <a:lnTo>
                    <a:pt x="499884" y="1536"/>
                  </a:lnTo>
                  <a:lnTo>
                    <a:pt x="499884" y="12204"/>
                  </a:lnTo>
                  <a:lnTo>
                    <a:pt x="499884" y="41160"/>
                  </a:lnTo>
                  <a:lnTo>
                    <a:pt x="478548" y="41160"/>
                  </a:lnTo>
                  <a:lnTo>
                    <a:pt x="483120" y="36588"/>
                  </a:lnTo>
                  <a:lnTo>
                    <a:pt x="484644" y="33540"/>
                  </a:lnTo>
                  <a:lnTo>
                    <a:pt x="486168" y="32016"/>
                  </a:lnTo>
                  <a:lnTo>
                    <a:pt x="487692" y="28968"/>
                  </a:lnTo>
                  <a:lnTo>
                    <a:pt x="489216" y="27444"/>
                  </a:lnTo>
                  <a:lnTo>
                    <a:pt x="490740" y="24396"/>
                  </a:lnTo>
                  <a:lnTo>
                    <a:pt x="493788" y="21348"/>
                  </a:lnTo>
                  <a:lnTo>
                    <a:pt x="496836" y="15252"/>
                  </a:lnTo>
                  <a:lnTo>
                    <a:pt x="499884" y="12204"/>
                  </a:lnTo>
                  <a:lnTo>
                    <a:pt x="499884" y="1536"/>
                  </a:lnTo>
                  <a:lnTo>
                    <a:pt x="498360" y="1536"/>
                  </a:lnTo>
                  <a:lnTo>
                    <a:pt x="493788" y="10680"/>
                  </a:lnTo>
                  <a:lnTo>
                    <a:pt x="490740" y="15252"/>
                  </a:lnTo>
                  <a:lnTo>
                    <a:pt x="489216" y="18300"/>
                  </a:lnTo>
                  <a:lnTo>
                    <a:pt x="486168" y="21348"/>
                  </a:lnTo>
                  <a:lnTo>
                    <a:pt x="484644" y="25920"/>
                  </a:lnTo>
                  <a:lnTo>
                    <a:pt x="478548" y="32016"/>
                  </a:lnTo>
                  <a:lnTo>
                    <a:pt x="475500" y="36588"/>
                  </a:lnTo>
                  <a:lnTo>
                    <a:pt x="472452" y="39636"/>
                  </a:lnTo>
                  <a:lnTo>
                    <a:pt x="470928" y="42684"/>
                  </a:lnTo>
                  <a:lnTo>
                    <a:pt x="470928" y="48780"/>
                  </a:lnTo>
                  <a:lnTo>
                    <a:pt x="478548" y="48780"/>
                  </a:lnTo>
                  <a:lnTo>
                    <a:pt x="499884" y="48780"/>
                  </a:lnTo>
                  <a:lnTo>
                    <a:pt x="499884" y="62496"/>
                  </a:lnTo>
                  <a:lnTo>
                    <a:pt x="505980" y="62496"/>
                  </a:lnTo>
                  <a:lnTo>
                    <a:pt x="505980" y="48780"/>
                  </a:lnTo>
                  <a:lnTo>
                    <a:pt x="515124" y="48780"/>
                  </a:lnTo>
                  <a:lnTo>
                    <a:pt x="515124" y="41160"/>
                  </a:lnTo>
                  <a:close/>
                </a:path>
                <a:path w="1460500" h="302260">
                  <a:moveTo>
                    <a:pt x="748284" y="38112"/>
                  </a:moveTo>
                  <a:lnTo>
                    <a:pt x="746760" y="36576"/>
                  </a:lnTo>
                  <a:lnTo>
                    <a:pt x="745236" y="33528"/>
                  </a:lnTo>
                  <a:lnTo>
                    <a:pt x="745236" y="32004"/>
                  </a:lnTo>
                  <a:lnTo>
                    <a:pt x="742188" y="30480"/>
                  </a:lnTo>
                  <a:lnTo>
                    <a:pt x="739140" y="27432"/>
                  </a:lnTo>
                  <a:lnTo>
                    <a:pt x="736092" y="25908"/>
                  </a:lnTo>
                  <a:lnTo>
                    <a:pt x="722376" y="25908"/>
                  </a:lnTo>
                  <a:lnTo>
                    <a:pt x="722376" y="7620"/>
                  </a:lnTo>
                  <a:lnTo>
                    <a:pt x="745236" y="7620"/>
                  </a:lnTo>
                  <a:lnTo>
                    <a:pt x="745236" y="1524"/>
                  </a:lnTo>
                  <a:lnTo>
                    <a:pt x="716280" y="1524"/>
                  </a:lnTo>
                  <a:lnTo>
                    <a:pt x="714756" y="32004"/>
                  </a:lnTo>
                  <a:lnTo>
                    <a:pt x="722376" y="32004"/>
                  </a:lnTo>
                  <a:lnTo>
                    <a:pt x="734568" y="32004"/>
                  </a:lnTo>
                  <a:lnTo>
                    <a:pt x="739140" y="36576"/>
                  </a:lnTo>
                  <a:lnTo>
                    <a:pt x="740664" y="39636"/>
                  </a:lnTo>
                  <a:lnTo>
                    <a:pt x="740664" y="50304"/>
                  </a:lnTo>
                  <a:lnTo>
                    <a:pt x="739140" y="51828"/>
                  </a:lnTo>
                  <a:lnTo>
                    <a:pt x="739140" y="53352"/>
                  </a:lnTo>
                  <a:lnTo>
                    <a:pt x="737616" y="53352"/>
                  </a:lnTo>
                  <a:lnTo>
                    <a:pt x="734568" y="56400"/>
                  </a:lnTo>
                  <a:lnTo>
                    <a:pt x="733044" y="56400"/>
                  </a:lnTo>
                  <a:lnTo>
                    <a:pt x="729996" y="57924"/>
                  </a:lnTo>
                  <a:lnTo>
                    <a:pt x="722376" y="57924"/>
                  </a:lnTo>
                  <a:lnTo>
                    <a:pt x="717804" y="56400"/>
                  </a:lnTo>
                  <a:lnTo>
                    <a:pt x="713232" y="53352"/>
                  </a:lnTo>
                  <a:lnTo>
                    <a:pt x="713232" y="60972"/>
                  </a:lnTo>
                  <a:lnTo>
                    <a:pt x="716280" y="62496"/>
                  </a:lnTo>
                  <a:lnTo>
                    <a:pt x="720852" y="64020"/>
                  </a:lnTo>
                  <a:lnTo>
                    <a:pt x="733044" y="64020"/>
                  </a:lnTo>
                  <a:lnTo>
                    <a:pt x="736092" y="62496"/>
                  </a:lnTo>
                  <a:lnTo>
                    <a:pt x="737616" y="60972"/>
                  </a:lnTo>
                  <a:lnTo>
                    <a:pt x="740664" y="59448"/>
                  </a:lnTo>
                  <a:lnTo>
                    <a:pt x="745236" y="54876"/>
                  </a:lnTo>
                  <a:lnTo>
                    <a:pt x="746760" y="51828"/>
                  </a:lnTo>
                  <a:lnTo>
                    <a:pt x="748284" y="50304"/>
                  </a:lnTo>
                  <a:lnTo>
                    <a:pt x="748284" y="38112"/>
                  </a:lnTo>
                  <a:close/>
                </a:path>
                <a:path w="1460500" h="302260">
                  <a:moveTo>
                    <a:pt x="987564" y="39624"/>
                  </a:moveTo>
                  <a:lnTo>
                    <a:pt x="986040" y="38100"/>
                  </a:lnTo>
                  <a:lnTo>
                    <a:pt x="986040" y="35052"/>
                  </a:lnTo>
                  <a:lnTo>
                    <a:pt x="984516" y="33528"/>
                  </a:lnTo>
                  <a:lnTo>
                    <a:pt x="984516" y="30480"/>
                  </a:lnTo>
                  <a:lnTo>
                    <a:pt x="981468" y="27432"/>
                  </a:lnTo>
                  <a:lnTo>
                    <a:pt x="979944" y="26670"/>
                  </a:lnTo>
                  <a:lnTo>
                    <a:pt x="979944" y="39624"/>
                  </a:lnTo>
                  <a:lnTo>
                    <a:pt x="979944" y="47244"/>
                  </a:lnTo>
                  <a:lnTo>
                    <a:pt x="978420" y="50292"/>
                  </a:lnTo>
                  <a:lnTo>
                    <a:pt x="978420" y="53340"/>
                  </a:lnTo>
                  <a:lnTo>
                    <a:pt x="976896" y="53340"/>
                  </a:lnTo>
                  <a:lnTo>
                    <a:pt x="973848" y="56388"/>
                  </a:lnTo>
                  <a:lnTo>
                    <a:pt x="972324" y="56388"/>
                  </a:lnTo>
                  <a:lnTo>
                    <a:pt x="970800" y="57912"/>
                  </a:lnTo>
                  <a:lnTo>
                    <a:pt x="964704" y="57912"/>
                  </a:lnTo>
                  <a:lnTo>
                    <a:pt x="963180" y="56388"/>
                  </a:lnTo>
                  <a:lnTo>
                    <a:pt x="961656" y="56388"/>
                  </a:lnTo>
                  <a:lnTo>
                    <a:pt x="958608" y="53340"/>
                  </a:lnTo>
                  <a:lnTo>
                    <a:pt x="958608" y="51816"/>
                  </a:lnTo>
                  <a:lnTo>
                    <a:pt x="957084" y="50292"/>
                  </a:lnTo>
                  <a:lnTo>
                    <a:pt x="957084" y="48768"/>
                  </a:lnTo>
                  <a:lnTo>
                    <a:pt x="955560" y="47244"/>
                  </a:lnTo>
                  <a:lnTo>
                    <a:pt x="955560" y="39624"/>
                  </a:lnTo>
                  <a:lnTo>
                    <a:pt x="957084" y="38100"/>
                  </a:lnTo>
                  <a:lnTo>
                    <a:pt x="957084" y="36576"/>
                  </a:lnTo>
                  <a:lnTo>
                    <a:pt x="958608" y="35052"/>
                  </a:lnTo>
                  <a:lnTo>
                    <a:pt x="958608" y="33528"/>
                  </a:lnTo>
                  <a:lnTo>
                    <a:pt x="960132" y="32004"/>
                  </a:lnTo>
                  <a:lnTo>
                    <a:pt x="961656" y="32004"/>
                  </a:lnTo>
                  <a:lnTo>
                    <a:pt x="963180" y="30480"/>
                  </a:lnTo>
                  <a:lnTo>
                    <a:pt x="972324" y="30480"/>
                  </a:lnTo>
                  <a:lnTo>
                    <a:pt x="973848" y="32004"/>
                  </a:lnTo>
                  <a:lnTo>
                    <a:pt x="975372" y="32004"/>
                  </a:lnTo>
                  <a:lnTo>
                    <a:pt x="978420" y="35052"/>
                  </a:lnTo>
                  <a:lnTo>
                    <a:pt x="978420" y="38100"/>
                  </a:lnTo>
                  <a:lnTo>
                    <a:pt x="979944" y="39624"/>
                  </a:lnTo>
                  <a:lnTo>
                    <a:pt x="979944" y="26670"/>
                  </a:lnTo>
                  <a:lnTo>
                    <a:pt x="978420" y="25908"/>
                  </a:lnTo>
                  <a:lnTo>
                    <a:pt x="976896" y="25908"/>
                  </a:lnTo>
                  <a:lnTo>
                    <a:pt x="975372" y="24384"/>
                  </a:lnTo>
                  <a:lnTo>
                    <a:pt x="963180" y="24384"/>
                  </a:lnTo>
                  <a:lnTo>
                    <a:pt x="958608" y="25908"/>
                  </a:lnTo>
                  <a:lnTo>
                    <a:pt x="955560" y="32004"/>
                  </a:lnTo>
                  <a:lnTo>
                    <a:pt x="955560" y="24384"/>
                  </a:lnTo>
                  <a:lnTo>
                    <a:pt x="957084" y="21336"/>
                  </a:lnTo>
                  <a:lnTo>
                    <a:pt x="957084" y="18288"/>
                  </a:lnTo>
                  <a:lnTo>
                    <a:pt x="960132" y="12192"/>
                  </a:lnTo>
                  <a:lnTo>
                    <a:pt x="963180" y="9144"/>
                  </a:lnTo>
                  <a:lnTo>
                    <a:pt x="966228" y="7620"/>
                  </a:lnTo>
                  <a:lnTo>
                    <a:pt x="967752" y="6096"/>
                  </a:lnTo>
                  <a:lnTo>
                    <a:pt x="979944" y="6096"/>
                  </a:lnTo>
                  <a:lnTo>
                    <a:pt x="982992" y="7620"/>
                  </a:lnTo>
                  <a:lnTo>
                    <a:pt x="982992" y="1524"/>
                  </a:lnTo>
                  <a:lnTo>
                    <a:pt x="981468" y="0"/>
                  </a:lnTo>
                  <a:lnTo>
                    <a:pt x="966228" y="0"/>
                  </a:lnTo>
                  <a:lnTo>
                    <a:pt x="963180" y="3048"/>
                  </a:lnTo>
                  <a:lnTo>
                    <a:pt x="957084" y="6096"/>
                  </a:lnTo>
                  <a:lnTo>
                    <a:pt x="954036" y="9144"/>
                  </a:lnTo>
                  <a:lnTo>
                    <a:pt x="952512" y="12192"/>
                  </a:lnTo>
                  <a:lnTo>
                    <a:pt x="947940" y="25908"/>
                  </a:lnTo>
                  <a:lnTo>
                    <a:pt x="947940" y="44196"/>
                  </a:lnTo>
                  <a:lnTo>
                    <a:pt x="949464" y="47244"/>
                  </a:lnTo>
                  <a:lnTo>
                    <a:pt x="949464" y="50292"/>
                  </a:lnTo>
                  <a:lnTo>
                    <a:pt x="952512" y="56388"/>
                  </a:lnTo>
                  <a:lnTo>
                    <a:pt x="955560" y="59436"/>
                  </a:lnTo>
                  <a:lnTo>
                    <a:pt x="957084" y="60960"/>
                  </a:lnTo>
                  <a:lnTo>
                    <a:pt x="960132" y="62484"/>
                  </a:lnTo>
                  <a:lnTo>
                    <a:pt x="961656" y="62484"/>
                  </a:lnTo>
                  <a:lnTo>
                    <a:pt x="964704" y="64008"/>
                  </a:lnTo>
                  <a:lnTo>
                    <a:pt x="973848" y="64008"/>
                  </a:lnTo>
                  <a:lnTo>
                    <a:pt x="975372" y="62484"/>
                  </a:lnTo>
                  <a:lnTo>
                    <a:pt x="978420" y="60960"/>
                  </a:lnTo>
                  <a:lnTo>
                    <a:pt x="979944" y="59436"/>
                  </a:lnTo>
                  <a:lnTo>
                    <a:pt x="982992" y="56388"/>
                  </a:lnTo>
                  <a:lnTo>
                    <a:pt x="984516" y="53340"/>
                  </a:lnTo>
                  <a:lnTo>
                    <a:pt x="986040" y="51816"/>
                  </a:lnTo>
                  <a:lnTo>
                    <a:pt x="986040" y="48768"/>
                  </a:lnTo>
                  <a:lnTo>
                    <a:pt x="987564" y="45720"/>
                  </a:lnTo>
                  <a:lnTo>
                    <a:pt x="987564" y="39624"/>
                  </a:lnTo>
                  <a:close/>
                </a:path>
                <a:path w="1460500" h="302260">
                  <a:moveTo>
                    <a:pt x="1223784" y="1536"/>
                  </a:moveTo>
                  <a:lnTo>
                    <a:pt x="1184160" y="1536"/>
                  </a:lnTo>
                  <a:lnTo>
                    <a:pt x="1184160" y="7632"/>
                  </a:lnTo>
                  <a:lnTo>
                    <a:pt x="1214640" y="7632"/>
                  </a:lnTo>
                  <a:lnTo>
                    <a:pt x="1214640" y="9156"/>
                  </a:lnTo>
                  <a:lnTo>
                    <a:pt x="1211592" y="12204"/>
                  </a:lnTo>
                  <a:lnTo>
                    <a:pt x="1211592" y="15252"/>
                  </a:lnTo>
                  <a:lnTo>
                    <a:pt x="1210068" y="16776"/>
                  </a:lnTo>
                  <a:lnTo>
                    <a:pt x="1203972" y="28968"/>
                  </a:lnTo>
                  <a:lnTo>
                    <a:pt x="1202448" y="33540"/>
                  </a:lnTo>
                  <a:lnTo>
                    <a:pt x="1199400" y="39636"/>
                  </a:lnTo>
                  <a:lnTo>
                    <a:pt x="1197876" y="44208"/>
                  </a:lnTo>
                  <a:lnTo>
                    <a:pt x="1196352" y="47256"/>
                  </a:lnTo>
                  <a:lnTo>
                    <a:pt x="1196352" y="51828"/>
                  </a:lnTo>
                  <a:lnTo>
                    <a:pt x="1194828" y="54876"/>
                  </a:lnTo>
                  <a:lnTo>
                    <a:pt x="1193304" y="59448"/>
                  </a:lnTo>
                  <a:lnTo>
                    <a:pt x="1193304" y="62496"/>
                  </a:lnTo>
                  <a:lnTo>
                    <a:pt x="1200924" y="62496"/>
                  </a:lnTo>
                  <a:lnTo>
                    <a:pt x="1200924" y="59448"/>
                  </a:lnTo>
                  <a:lnTo>
                    <a:pt x="1202448" y="54876"/>
                  </a:lnTo>
                  <a:lnTo>
                    <a:pt x="1202448" y="51828"/>
                  </a:lnTo>
                  <a:lnTo>
                    <a:pt x="1203972" y="47256"/>
                  </a:lnTo>
                  <a:lnTo>
                    <a:pt x="1205496" y="44208"/>
                  </a:lnTo>
                  <a:lnTo>
                    <a:pt x="1207020" y="39636"/>
                  </a:lnTo>
                  <a:lnTo>
                    <a:pt x="1208544" y="36588"/>
                  </a:lnTo>
                  <a:lnTo>
                    <a:pt x="1210068" y="32016"/>
                  </a:lnTo>
                  <a:lnTo>
                    <a:pt x="1219212" y="13728"/>
                  </a:lnTo>
                  <a:lnTo>
                    <a:pt x="1219212" y="10680"/>
                  </a:lnTo>
                  <a:lnTo>
                    <a:pt x="1220736" y="9156"/>
                  </a:lnTo>
                  <a:lnTo>
                    <a:pt x="1222260" y="6108"/>
                  </a:lnTo>
                  <a:lnTo>
                    <a:pt x="1223784" y="4584"/>
                  </a:lnTo>
                  <a:lnTo>
                    <a:pt x="1223784" y="1536"/>
                  </a:lnTo>
                  <a:close/>
                </a:path>
                <a:path w="1460500" h="302260">
                  <a:moveTo>
                    <a:pt x="1459992" y="41160"/>
                  </a:moveTo>
                  <a:lnTo>
                    <a:pt x="1458468" y="39636"/>
                  </a:lnTo>
                  <a:lnTo>
                    <a:pt x="1458468" y="38112"/>
                  </a:lnTo>
                  <a:lnTo>
                    <a:pt x="1456944" y="36588"/>
                  </a:lnTo>
                  <a:lnTo>
                    <a:pt x="1456944" y="35064"/>
                  </a:lnTo>
                  <a:lnTo>
                    <a:pt x="1452372" y="30492"/>
                  </a:lnTo>
                  <a:lnTo>
                    <a:pt x="1452372" y="39636"/>
                  </a:lnTo>
                  <a:lnTo>
                    <a:pt x="1452372" y="50304"/>
                  </a:lnTo>
                  <a:lnTo>
                    <a:pt x="1450848" y="51828"/>
                  </a:lnTo>
                  <a:lnTo>
                    <a:pt x="1450848" y="53352"/>
                  </a:lnTo>
                  <a:lnTo>
                    <a:pt x="1449324" y="53352"/>
                  </a:lnTo>
                  <a:lnTo>
                    <a:pt x="1446276" y="56400"/>
                  </a:lnTo>
                  <a:lnTo>
                    <a:pt x="1444752" y="56400"/>
                  </a:lnTo>
                  <a:lnTo>
                    <a:pt x="1443228" y="57924"/>
                  </a:lnTo>
                  <a:lnTo>
                    <a:pt x="1437132" y="57924"/>
                  </a:lnTo>
                  <a:lnTo>
                    <a:pt x="1435608" y="56400"/>
                  </a:lnTo>
                  <a:lnTo>
                    <a:pt x="1434084" y="56400"/>
                  </a:lnTo>
                  <a:lnTo>
                    <a:pt x="1432560" y="54876"/>
                  </a:lnTo>
                  <a:lnTo>
                    <a:pt x="1431036" y="54876"/>
                  </a:lnTo>
                  <a:lnTo>
                    <a:pt x="1429512" y="53352"/>
                  </a:lnTo>
                  <a:lnTo>
                    <a:pt x="1429512" y="50304"/>
                  </a:lnTo>
                  <a:lnTo>
                    <a:pt x="1427988" y="48780"/>
                  </a:lnTo>
                  <a:lnTo>
                    <a:pt x="1427988" y="41160"/>
                  </a:lnTo>
                  <a:lnTo>
                    <a:pt x="1429512" y="39636"/>
                  </a:lnTo>
                  <a:lnTo>
                    <a:pt x="1429512" y="38112"/>
                  </a:lnTo>
                  <a:lnTo>
                    <a:pt x="1434084" y="33540"/>
                  </a:lnTo>
                  <a:lnTo>
                    <a:pt x="1435608" y="33540"/>
                  </a:lnTo>
                  <a:lnTo>
                    <a:pt x="1437132" y="32016"/>
                  </a:lnTo>
                  <a:lnTo>
                    <a:pt x="1443228" y="32016"/>
                  </a:lnTo>
                  <a:lnTo>
                    <a:pt x="1444752" y="33540"/>
                  </a:lnTo>
                  <a:lnTo>
                    <a:pt x="1446276" y="33540"/>
                  </a:lnTo>
                  <a:lnTo>
                    <a:pt x="1449324" y="36588"/>
                  </a:lnTo>
                  <a:lnTo>
                    <a:pt x="1450848" y="36588"/>
                  </a:lnTo>
                  <a:lnTo>
                    <a:pt x="1450848" y="38112"/>
                  </a:lnTo>
                  <a:lnTo>
                    <a:pt x="1452372" y="39636"/>
                  </a:lnTo>
                  <a:lnTo>
                    <a:pt x="1452372" y="30492"/>
                  </a:lnTo>
                  <a:lnTo>
                    <a:pt x="1450848" y="30492"/>
                  </a:lnTo>
                  <a:lnTo>
                    <a:pt x="1449324" y="28968"/>
                  </a:lnTo>
                  <a:lnTo>
                    <a:pt x="1450848" y="28206"/>
                  </a:lnTo>
                  <a:lnTo>
                    <a:pt x="1452372" y="27444"/>
                  </a:lnTo>
                  <a:lnTo>
                    <a:pt x="1453896" y="25920"/>
                  </a:lnTo>
                  <a:lnTo>
                    <a:pt x="1455420" y="22872"/>
                  </a:lnTo>
                  <a:lnTo>
                    <a:pt x="1456944" y="21348"/>
                  </a:lnTo>
                  <a:lnTo>
                    <a:pt x="1456944" y="9156"/>
                  </a:lnTo>
                  <a:lnTo>
                    <a:pt x="1450848" y="3060"/>
                  </a:lnTo>
                  <a:lnTo>
                    <a:pt x="1450848" y="13728"/>
                  </a:lnTo>
                  <a:lnTo>
                    <a:pt x="1450848" y="18300"/>
                  </a:lnTo>
                  <a:lnTo>
                    <a:pt x="1449324" y="19824"/>
                  </a:lnTo>
                  <a:lnTo>
                    <a:pt x="1449324" y="21348"/>
                  </a:lnTo>
                  <a:lnTo>
                    <a:pt x="1446276" y="24396"/>
                  </a:lnTo>
                  <a:lnTo>
                    <a:pt x="1446276" y="25920"/>
                  </a:lnTo>
                  <a:lnTo>
                    <a:pt x="1435608" y="25920"/>
                  </a:lnTo>
                  <a:lnTo>
                    <a:pt x="1431036" y="21348"/>
                  </a:lnTo>
                  <a:lnTo>
                    <a:pt x="1431036" y="19824"/>
                  </a:lnTo>
                  <a:lnTo>
                    <a:pt x="1429512" y="18300"/>
                  </a:lnTo>
                  <a:lnTo>
                    <a:pt x="1429512" y="15252"/>
                  </a:lnTo>
                  <a:lnTo>
                    <a:pt x="1431036" y="13728"/>
                  </a:lnTo>
                  <a:lnTo>
                    <a:pt x="1431036" y="10680"/>
                  </a:lnTo>
                  <a:lnTo>
                    <a:pt x="1434084" y="7632"/>
                  </a:lnTo>
                  <a:lnTo>
                    <a:pt x="1435608" y="7632"/>
                  </a:lnTo>
                  <a:lnTo>
                    <a:pt x="1435608" y="6108"/>
                  </a:lnTo>
                  <a:lnTo>
                    <a:pt x="1444752" y="6108"/>
                  </a:lnTo>
                  <a:lnTo>
                    <a:pt x="1449324" y="10680"/>
                  </a:lnTo>
                  <a:lnTo>
                    <a:pt x="1449324" y="12204"/>
                  </a:lnTo>
                  <a:lnTo>
                    <a:pt x="1450848" y="13728"/>
                  </a:lnTo>
                  <a:lnTo>
                    <a:pt x="1450848" y="3060"/>
                  </a:lnTo>
                  <a:lnTo>
                    <a:pt x="1449324" y="1536"/>
                  </a:lnTo>
                  <a:lnTo>
                    <a:pt x="1447800" y="1536"/>
                  </a:lnTo>
                  <a:lnTo>
                    <a:pt x="1444752" y="12"/>
                  </a:lnTo>
                  <a:lnTo>
                    <a:pt x="1435608" y="12"/>
                  </a:lnTo>
                  <a:lnTo>
                    <a:pt x="1434084" y="1536"/>
                  </a:lnTo>
                  <a:lnTo>
                    <a:pt x="1431036" y="1536"/>
                  </a:lnTo>
                  <a:lnTo>
                    <a:pt x="1424940" y="7632"/>
                  </a:lnTo>
                  <a:lnTo>
                    <a:pt x="1424940" y="9156"/>
                  </a:lnTo>
                  <a:lnTo>
                    <a:pt x="1423416" y="10680"/>
                  </a:lnTo>
                  <a:lnTo>
                    <a:pt x="1423416" y="21348"/>
                  </a:lnTo>
                  <a:lnTo>
                    <a:pt x="1424940" y="22872"/>
                  </a:lnTo>
                  <a:lnTo>
                    <a:pt x="1426464" y="25920"/>
                  </a:lnTo>
                  <a:lnTo>
                    <a:pt x="1429512" y="27444"/>
                  </a:lnTo>
                  <a:lnTo>
                    <a:pt x="1431036" y="28968"/>
                  </a:lnTo>
                  <a:lnTo>
                    <a:pt x="1429512" y="30492"/>
                  </a:lnTo>
                  <a:lnTo>
                    <a:pt x="1427988" y="30492"/>
                  </a:lnTo>
                  <a:lnTo>
                    <a:pt x="1424940" y="33540"/>
                  </a:lnTo>
                  <a:lnTo>
                    <a:pt x="1424940" y="35064"/>
                  </a:lnTo>
                  <a:lnTo>
                    <a:pt x="1421892" y="38112"/>
                  </a:lnTo>
                  <a:lnTo>
                    <a:pt x="1421892" y="39636"/>
                  </a:lnTo>
                  <a:lnTo>
                    <a:pt x="1420368" y="41160"/>
                  </a:lnTo>
                  <a:lnTo>
                    <a:pt x="1420368" y="50304"/>
                  </a:lnTo>
                  <a:lnTo>
                    <a:pt x="1421892" y="53352"/>
                  </a:lnTo>
                  <a:lnTo>
                    <a:pt x="1423416" y="54876"/>
                  </a:lnTo>
                  <a:lnTo>
                    <a:pt x="1423416" y="56400"/>
                  </a:lnTo>
                  <a:lnTo>
                    <a:pt x="1427988" y="60972"/>
                  </a:lnTo>
                  <a:lnTo>
                    <a:pt x="1429512" y="60972"/>
                  </a:lnTo>
                  <a:lnTo>
                    <a:pt x="1432560" y="62496"/>
                  </a:lnTo>
                  <a:lnTo>
                    <a:pt x="1434084" y="64020"/>
                  </a:lnTo>
                  <a:lnTo>
                    <a:pt x="1446276" y="64020"/>
                  </a:lnTo>
                  <a:lnTo>
                    <a:pt x="1447800" y="62496"/>
                  </a:lnTo>
                  <a:lnTo>
                    <a:pt x="1450848" y="60972"/>
                  </a:lnTo>
                  <a:lnTo>
                    <a:pt x="1452372" y="60972"/>
                  </a:lnTo>
                  <a:lnTo>
                    <a:pt x="1455420" y="59448"/>
                  </a:lnTo>
                  <a:lnTo>
                    <a:pt x="1456944" y="56400"/>
                  </a:lnTo>
                  <a:lnTo>
                    <a:pt x="1458468" y="54876"/>
                  </a:lnTo>
                  <a:lnTo>
                    <a:pt x="1458468" y="53352"/>
                  </a:lnTo>
                  <a:lnTo>
                    <a:pt x="1459992" y="50304"/>
                  </a:lnTo>
                  <a:lnTo>
                    <a:pt x="1459992" y="411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67" name="object 1967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6507479" y="4018788"/>
              <a:ext cx="80772" cy="64008"/>
            </a:xfrm>
            <a:prstGeom prst="rect">
              <a:avLst/>
            </a:prstGeom>
          </p:spPr>
        </p:pic>
        <p:sp>
          <p:nvSpPr>
            <p:cNvPr id="1968" name="object 1968"/>
            <p:cNvSpPr/>
            <p:nvPr/>
          </p:nvSpPr>
          <p:spPr>
            <a:xfrm>
              <a:off x="6507480" y="4256531"/>
              <a:ext cx="79375" cy="62865"/>
            </a:xfrm>
            <a:custGeom>
              <a:avLst/>
              <a:gdLst/>
              <a:ahLst/>
              <a:cxnLst/>
              <a:rect l="l" t="t" r="r" b="b"/>
              <a:pathLst>
                <a:path w="79375" h="62864">
                  <a:moveTo>
                    <a:pt x="21336" y="12"/>
                  </a:moveTo>
                  <a:lnTo>
                    <a:pt x="18288" y="12"/>
                  </a:lnTo>
                  <a:lnTo>
                    <a:pt x="15240" y="3060"/>
                  </a:lnTo>
                  <a:lnTo>
                    <a:pt x="13716" y="3060"/>
                  </a:lnTo>
                  <a:lnTo>
                    <a:pt x="10668" y="6108"/>
                  </a:lnTo>
                  <a:lnTo>
                    <a:pt x="9144" y="6108"/>
                  </a:lnTo>
                  <a:lnTo>
                    <a:pt x="7620" y="7632"/>
                  </a:lnTo>
                  <a:lnTo>
                    <a:pt x="4572" y="7632"/>
                  </a:lnTo>
                  <a:lnTo>
                    <a:pt x="3048" y="9156"/>
                  </a:lnTo>
                  <a:lnTo>
                    <a:pt x="0" y="9156"/>
                  </a:lnTo>
                  <a:lnTo>
                    <a:pt x="0" y="16776"/>
                  </a:lnTo>
                  <a:lnTo>
                    <a:pt x="1524" y="16776"/>
                  </a:lnTo>
                  <a:lnTo>
                    <a:pt x="3048" y="15252"/>
                  </a:lnTo>
                  <a:lnTo>
                    <a:pt x="6096" y="15252"/>
                  </a:lnTo>
                  <a:lnTo>
                    <a:pt x="7620" y="13728"/>
                  </a:lnTo>
                  <a:lnTo>
                    <a:pt x="9144" y="13728"/>
                  </a:lnTo>
                  <a:lnTo>
                    <a:pt x="12192" y="10680"/>
                  </a:lnTo>
                  <a:lnTo>
                    <a:pt x="13716" y="10680"/>
                  </a:lnTo>
                  <a:lnTo>
                    <a:pt x="15240" y="9156"/>
                  </a:lnTo>
                  <a:lnTo>
                    <a:pt x="15240" y="62496"/>
                  </a:lnTo>
                  <a:lnTo>
                    <a:pt x="21336" y="62496"/>
                  </a:lnTo>
                  <a:lnTo>
                    <a:pt x="21336" y="12"/>
                  </a:lnTo>
                  <a:close/>
                </a:path>
                <a:path w="79375" h="62864">
                  <a:moveTo>
                    <a:pt x="79235" y="56388"/>
                  </a:moveTo>
                  <a:lnTo>
                    <a:pt x="48755" y="56388"/>
                  </a:lnTo>
                  <a:lnTo>
                    <a:pt x="48755" y="51816"/>
                  </a:lnTo>
                  <a:lnTo>
                    <a:pt x="57899" y="42672"/>
                  </a:lnTo>
                  <a:lnTo>
                    <a:pt x="63995" y="39624"/>
                  </a:lnTo>
                  <a:lnTo>
                    <a:pt x="65519" y="36576"/>
                  </a:lnTo>
                  <a:lnTo>
                    <a:pt x="67043" y="35052"/>
                  </a:lnTo>
                  <a:lnTo>
                    <a:pt x="70091" y="33528"/>
                  </a:lnTo>
                  <a:lnTo>
                    <a:pt x="73139" y="30480"/>
                  </a:lnTo>
                  <a:lnTo>
                    <a:pt x="73139" y="28956"/>
                  </a:lnTo>
                  <a:lnTo>
                    <a:pt x="76187" y="25908"/>
                  </a:lnTo>
                  <a:lnTo>
                    <a:pt x="76187" y="21336"/>
                  </a:lnTo>
                  <a:lnTo>
                    <a:pt x="77711" y="19812"/>
                  </a:lnTo>
                  <a:lnTo>
                    <a:pt x="77711" y="13716"/>
                  </a:lnTo>
                  <a:lnTo>
                    <a:pt x="76187" y="12192"/>
                  </a:lnTo>
                  <a:lnTo>
                    <a:pt x="76187" y="9144"/>
                  </a:lnTo>
                  <a:lnTo>
                    <a:pt x="68567" y="1524"/>
                  </a:lnTo>
                  <a:lnTo>
                    <a:pt x="67043" y="1524"/>
                  </a:lnTo>
                  <a:lnTo>
                    <a:pt x="63995" y="0"/>
                  </a:lnTo>
                  <a:lnTo>
                    <a:pt x="53327" y="0"/>
                  </a:lnTo>
                  <a:lnTo>
                    <a:pt x="47231" y="3048"/>
                  </a:lnTo>
                  <a:lnTo>
                    <a:pt x="44183" y="6096"/>
                  </a:lnTo>
                  <a:lnTo>
                    <a:pt x="44183" y="12192"/>
                  </a:lnTo>
                  <a:lnTo>
                    <a:pt x="45707" y="10668"/>
                  </a:lnTo>
                  <a:lnTo>
                    <a:pt x="47231" y="10668"/>
                  </a:lnTo>
                  <a:lnTo>
                    <a:pt x="50279" y="7620"/>
                  </a:lnTo>
                  <a:lnTo>
                    <a:pt x="53327" y="7620"/>
                  </a:lnTo>
                  <a:lnTo>
                    <a:pt x="54851" y="6096"/>
                  </a:lnTo>
                  <a:lnTo>
                    <a:pt x="62471" y="6096"/>
                  </a:lnTo>
                  <a:lnTo>
                    <a:pt x="63995" y="7620"/>
                  </a:lnTo>
                  <a:lnTo>
                    <a:pt x="65519" y="7620"/>
                  </a:lnTo>
                  <a:lnTo>
                    <a:pt x="68567" y="10668"/>
                  </a:lnTo>
                  <a:lnTo>
                    <a:pt x="68567" y="12192"/>
                  </a:lnTo>
                  <a:lnTo>
                    <a:pt x="70091" y="13716"/>
                  </a:lnTo>
                  <a:lnTo>
                    <a:pt x="70091" y="19812"/>
                  </a:lnTo>
                  <a:lnTo>
                    <a:pt x="68567" y="21336"/>
                  </a:lnTo>
                  <a:lnTo>
                    <a:pt x="68567" y="24384"/>
                  </a:lnTo>
                  <a:lnTo>
                    <a:pt x="67043" y="25908"/>
                  </a:lnTo>
                  <a:lnTo>
                    <a:pt x="67043" y="27432"/>
                  </a:lnTo>
                  <a:lnTo>
                    <a:pt x="60947" y="33528"/>
                  </a:lnTo>
                  <a:lnTo>
                    <a:pt x="57899" y="35052"/>
                  </a:lnTo>
                  <a:lnTo>
                    <a:pt x="54851" y="38100"/>
                  </a:lnTo>
                  <a:lnTo>
                    <a:pt x="51803" y="39624"/>
                  </a:lnTo>
                  <a:lnTo>
                    <a:pt x="50279" y="41148"/>
                  </a:lnTo>
                  <a:lnTo>
                    <a:pt x="48755" y="44196"/>
                  </a:lnTo>
                  <a:lnTo>
                    <a:pt x="45707" y="45720"/>
                  </a:lnTo>
                  <a:lnTo>
                    <a:pt x="45707" y="47244"/>
                  </a:lnTo>
                  <a:lnTo>
                    <a:pt x="42659" y="50292"/>
                  </a:lnTo>
                  <a:lnTo>
                    <a:pt x="42659" y="53340"/>
                  </a:lnTo>
                  <a:lnTo>
                    <a:pt x="41135" y="54864"/>
                  </a:lnTo>
                  <a:lnTo>
                    <a:pt x="41135" y="62484"/>
                  </a:lnTo>
                  <a:lnTo>
                    <a:pt x="48755" y="62484"/>
                  </a:lnTo>
                  <a:lnTo>
                    <a:pt x="79235" y="62484"/>
                  </a:lnTo>
                  <a:lnTo>
                    <a:pt x="79235" y="563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69" name="object 1969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6507479" y="4492752"/>
              <a:ext cx="80771" cy="64008"/>
            </a:xfrm>
            <a:prstGeom prst="rect">
              <a:avLst/>
            </a:prstGeom>
          </p:spPr>
        </p:pic>
        <p:sp>
          <p:nvSpPr>
            <p:cNvPr id="1970" name="object 1970"/>
            <p:cNvSpPr/>
            <p:nvPr/>
          </p:nvSpPr>
          <p:spPr>
            <a:xfrm>
              <a:off x="6507480" y="4730508"/>
              <a:ext cx="81280" cy="302260"/>
            </a:xfrm>
            <a:custGeom>
              <a:avLst/>
              <a:gdLst/>
              <a:ahLst/>
              <a:cxnLst/>
              <a:rect l="l" t="t" r="r" b="b"/>
              <a:pathLst>
                <a:path w="81279" h="302260">
                  <a:moveTo>
                    <a:pt x="21336" y="237731"/>
                  </a:moveTo>
                  <a:lnTo>
                    <a:pt x="18288" y="237731"/>
                  </a:lnTo>
                  <a:lnTo>
                    <a:pt x="15240" y="240779"/>
                  </a:lnTo>
                  <a:lnTo>
                    <a:pt x="13716" y="240779"/>
                  </a:lnTo>
                  <a:lnTo>
                    <a:pt x="10668" y="243827"/>
                  </a:lnTo>
                  <a:lnTo>
                    <a:pt x="9144" y="243827"/>
                  </a:lnTo>
                  <a:lnTo>
                    <a:pt x="7620" y="245351"/>
                  </a:lnTo>
                  <a:lnTo>
                    <a:pt x="4572" y="245351"/>
                  </a:lnTo>
                  <a:lnTo>
                    <a:pt x="3048" y="246875"/>
                  </a:lnTo>
                  <a:lnTo>
                    <a:pt x="0" y="246875"/>
                  </a:lnTo>
                  <a:lnTo>
                    <a:pt x="0" y="254495"/>
                  </a:lnTo>
                  <a:lnTo>
                    <a:pt x="3048" y="254495"/>
                  </a:lnTo>
                  <a:lnTo>
                    <a:pt x="4572" y="252971"/>
                  </a:lnTo>
                  <a:lnTo>
                    <a:pt x="6096" y="252971"/>
                  </a:lnTo>
                  <a:lnTo>
                    <a:pt x="7620" y="251447"/>
                  </a:lnTo>
                  <a:lnTo>
                    <a:pt x="9144" y="251447"/>
                  </a:lnTo>
                  <a:lnTo>
                    <a:pt x="10668" y="249923"/>
                  </a:lnTo>
                  <a:lnTo>
                    <a:pt x="12192" y="249923"/>
                  </a:lnTo>
                  <a:lnTo>
                    <a:pt x="15240" y="246875"/>
                  </a:lnTo>
                  <a:lnTo>
                    <a:pt x="15240" y="300215"/>
                  </a:lnTo>
                  <a:lnTo>
                    <a:pt x="21336" y="300215"/>
                  </a:lnTo>
                  <a:lnTo>
                    <a:pt x="21336" y="237731"/>
                  </a:lnTo>
                  <a:close/>
                </a:path>
                <a:path w="81279" h="302260">
                  <a:moveTo>
                    <a:pt x="21336" y="0"/>
                  </a:moveTo>
                  <a:lnTo>
                    <a:pt x="18288" y="0"/>
                  </a:lnTo>
                  <a:lnTo>
                    <a:pt x="18288" y="1524"/>
                  </a:lnTo>
                  <a:lnTo>
                    <a:pt x="16764" y="1524"/>
                  </a:lnTo>
                  <a:lnTo>
                    <a:pt x="13716" y="4572"/>
                  </a:lnTo>
                  <a:lnTo>
                    <a:pt x="12192" y="4572"/>
                  </a:lnTo>
                  <a:lnTo>
                    <a:pt x="9144" y="7620"/>
                  </a:lnTo>
                  <a:lnTo>
                    <a:pt x="7620" y="7620"/>
                  </a:lnTo>
                  <a:lnTo>
                    <a:pt x="4572" y="9144"/>
                  </a:lnTo>
                  <a:lnTo>
                    <a:pt x="1524" y="9144"/>
                  </a:lnTo>
                  <a:lnTo>
                    <a:pt x="0" y="10668"/>
                  </a:lnTo>
                  <a:lnTo>
                    <a:pt x="0" y="16764"/>
                  </a:lnTo>
                  <a:lnTo>
                    <a:pt x="3048" y="16764"/>
                  </a:lnTo>
                  <a:lnTo>
                    <a:pt x="4572" y="15240"/>
                  </a:lnTo>
                  <a:lnTo>
                    <a:pt x="7620" y="15240"/>
                  </a:lnTo>
                  <a:lnTo>
                    <a:pt x="9144" y="13716"/>
                  </a:lnTo>
                  <a:lnTo>
                    <a:pt x="10668" y="13716"/>
                  </a:lnTo>
                  <a:lnTo>
                    <a:pt x="10668" y="12192"/>
                  </a:lnTo>
                  <a:lnTo>
                    <a:pt x="12192" y="12192"/>
                  </a:lnTo>
                  <a:lnTo>
                    <a:pt x="13716" y="10668"/>
                  </a:lnTo>
                  <a:lnTo>
                    <a:pt x="15240" y="10668"/>
                  </a:lnTo>
                  <a:lnTo>
                    <a:pt x="15240" y="64008"/>
                  </a:lnTo>
                  <a:lnTo>
                    <a:pt x="21336" y="64008"/>
                  </a:lnTo>
                  <a:lnTo>
                    <a:pt x="21336" y="0"/>
                  </a:lnTo>
                  <a:close/>
                </a:path>
                <a:path w="81279" h="302260">
                  <a:moveTo>
                    <a:pt x="77711" y="36576"/>
                  </a:moveTo>
                  <a:lnTo>
                    <a:pt x="76187" y="35052"/>
                  </a:lnTo>
                  <a:lnTo>
                    <a:pt x="74663" y="32004"/>
                  </a:lnTo>
                  <a:lnTo>
                    <a:pt x="71615" y="28956"/>
                  </a:lnTo>
                  <a:lnTo>
                    <a:pt x="68567" y="27432"/>
                  </a:lnTo>
                  <a:lnTo>
                    <a:pt x="67043" y="27432"/>
                  </a:lnTo>
                  <a:lnTo>
                    <a:pt x="63995" y="25908"/>
                  </a:lnTo>
                  <a:lnTo>
                    <a:pt x="51803" y="25908"/>
                  </a:lnTo>
                  <a:lnTo>
                    <a:pt x="53327" y="7620"/>
                  </a:lnTo>
                  <a:lnTo>
                    <a:pt x="76187" y="7620"/>
                  </a:lnTo>
                  <a:lnTo>
                    <a:pt x="76187" y="1524"/>
                  </a:lnTo>
                  <a:lnTo>
                    <a:pt x="47231" y="1524"/>
                  </a:lnTo>
                  <a:lnTo>
                    <a:pt x="44183" y="32004"/>
                  </a:lnTo>
                  <a:lnTo>
                    <a:pt x="60947" y="32004"/>
                  </a:lnTo>
                  <a:lnTo>
                    <a:pt x="67043" y="35052"/>
                  </a:lnTo>
                  <a:lnTo>
                    <a:pt x="70091" y="38100"/>
                  </a:lnTo>
                  <a:lnTo>
                    <a:pt x="71615" y="41148"/>
                  </a:lnTo>
                  <a:lnTo>
                    <a:pt x="71615" y="47244"/>
                  </a:lnTo>
                  <a:lnTo>
                    <a:pt x="70091" y="48768"/>
                  </a:lnTo>
                  <a:lnTo>
                    <a:pt x="70091" y="51816"/>
                  </a:lnTo>
                  <a:lnTo>
                    <a:pt x="65519" y="56388"/>
                  </a:lnTo>
                  <a:lnTo>
                    <a:pt x="63995" y="56388"/>
                  </a:lnTo>
                  <a:lnTo>
                    <a:pt x="62471" y="57912"/>
                  </a:lnTo>
                  <a:lnTo>
                    <a:pt x="47231" y="57912"/>
                  </a:lnTo>
                  <a:lnTo>
                    <a:pt x="44183" y="54864"/>
                  </a:lnTo>
                  <a:lnTo>
                    <a:pt x="44183" y="62484"/>
                  </a:lnTo>
                  <a:lnTo>
                    <a:pt x="45707" y="64008"/>
                  </a:lnTo>
                  <a:lnTo>
                    <a:pt x="62471" y="64008"/>
                  </a:lnTo>
                  <a:lnTo>
                    <a:pt x="65519" y="62484"/>
                  </a:lnTo>
                  <a:lnTo>
                    <a:pt x="68567" y="62484"/>
                  </a:lnTo>
                  <a:lnTo>
                    <a:pt x="70091" y="60960"/>
                  </a:lnTo>
                  <a:lnTo>
                    <a:pt x="73139" y="59436"/>
                  </a:lnTo>
                  <a:lnTo>
                    <a:pt x="74663" y="57912"/>
                  </a:lnTo>
                  <a:lnTo>
                    <a:pt x="76187" y="54864"/>
                  </a:lnTo>
                  <a:lnTo>
                    <a:pt x="76187" y="53340"/>
                  </a:lnTo>
                  <a:lnTo>
                    <a:pt x="77711" y="50292"/>
                  </a:lnTo>
                  <a:lnTo>
                    <a:pt x="77711" y="36576"/>
                  </a:lnTo>
                  <a:close/>
                </a:path>
                <a:path w="81279" h="302260">
                  <a:moveTo>
                    <a:pt x="80759" y="275844"/>
                  </a:moveTo>
                  <a:lnTo>
                    <a:pt x="79235" y="272796"/>
                  </a:lnTo>
                  <a:lnTo>
                    <a:pt x="79235" y="271272"/>
                  </a:lnTo>
                  <a:lnTo>
                    <a:pt x="77711" y="269748"/>
                  </a:lnTo>
                  <a:lnTo>
                    <a:pt x="76187" y="266700"/>
                  </a:lnTo>
                  <a:lnTo>
                    <a:pt x="73139" y="263652"/>
                  </a:lnTo>
                  <a:lnTo>
                    <a:pt x="73139" y="275844"/>
                  </a:lnTo>
                  <a:lnTo>
                    <a:pt x="73139" y="288036"/>
                  </a:lnTo>
                  <a:lnTo>
                    <a:pt x="71615" y="289560"/>
                  </a:lnTo>
                  <a:lnTo>
                    <a:pt x="71615" y="291084"/>
                  </a:lnTo>
                  <a:lnTo>
                    <a:pt x="70091" y="292608"/>
                  </a:lnTo>
                  <a:lnTo>
                    <a:pt x="68567" y="292608"/>
                  </a:lnTo>
                  <a:lnTo>
                    <a:pt x="68567" y="294132"/>
                  </a:lnTo>
                  <a:lnTo>
                    <a:pt x="67043" y="294132"/>
                  </a:lnTo>
                  <a:lnTo>
                    <a:pt x="65519" y="295656"/>
                  </a:lnTo>
                  <a:lnTo>
                    <a:pt x="57899" y="295656"/>
                  </a:lnTo>
                  <a:lnTo>
                    <a:pt x="56375" y="294132"/>
                  </a:lnTo>
                  <a:lnTo>
                    <a:pt x="54851" y="294132"/>
                  </a:lnTo>
                  <a:lnTo>
                    <a:pt x="53327" y="292608"/>
                  </a:lnTo>
                  <a:lnTo>
                    <a:pt x="53327" y="291084"/>
                  </a:lnTo>
                  <a:lnTo>
                    <a:pt x="50279" y="288036"/>
                  </a:lnTo>
                  <a:lnTo>
                    <a:pt x="50279" y="286512"/>
                  </a:lnTo>
                  <a:lnTo>
                    <a:pt x="48755" y="284988"/>
                  </a:lnTo>
                  <a:lnTo>
                    <a:pt x="48755" y="277368"/>
                  </a:lnTo>
                  <a:lnTo>
                    <a:pt x="50279" y="275844"/>
                  </a:lnTo>
                  <a:lnTo>
                    <a:pt x="50279" y="274320"/>
                  </a:lnTo>
                  <a:lnTo>
                    <a:pt x="54851" y="269748"/>
                  </a:lnTo>
                  <a:lnTo>
                    <a:pt x="56375" y="269748"/>
                  </a:lnTo>
                  <a:lnTo>
                    <a:pt x="57899" y="268224"/>
                  </a:lnTo>
                  <a:lnTo>
                    <a:pt x="65519" y="268224"/>
                  </a:lnTo>
                  <a:lnTo>
                    <a:pt x="67043" y="269748"/>
                  </a:lnTo>
                  <a:lnTo>
                    <a:pt x="68567" y="269748"/>
                  </a:lnTo>
                  <a:lnTo>
                    <a:pt x="68567" y="271272"/>
                  </a:lnTo>
                  <a:lnTo>
                    <a:pt x="70091" y="271272"/>
                  </a:lnTo>
                  <a:lnTo>
                    <a:pt x="71615" y="272796"/>
                  </a:lnTo>
                  <a:lnTo>
                    <a:pt x="71615" y="274320"/>
                  </a:lnTo>
                  <a:lnTo>
                    <a:pt x="73139" y="275844"/>
                  </a:lnTo>
                  <a:lnTo>
                    <a:pt x="73139" y="263652"/>
                  </a:lnTo>
                  <a:lnTo>
                    <a:pt x="70091" y="263652"/>
                  </a:lnTo>
                  <a:lnTo>
                    <a:pt x="68567" y="262128"/>
                  </a:lnTo>
                  <a:lnTo>
                    <a:pt x="56375" y="262128"/>
                  </a:lnTo>
                  <a:lnTo>
                    <a:pt x="51803" y="265176"/>
                  </a:lnTo>
                  <a:lnTo>
                    <a:pt x="48755" y="269748"/>
                  </a:lnTo>
                  <a:lnTo>
                    <a:pt x="48755" y="262128"/>
                  </a:lnTo>
                  <a:lnTo>
                    <a:pt x="50279" y="259080"/>
                  </a:lnTo>
                  <a:lnTo>
                    <a:pt x="50279" y="256032"/>
                  </a:lnTo>
                  <a:lnTo>
                    <a:pt x="51803" y="252984"/>
                  </a:lnTo>
                  <a:lnTo>
                    <a:pt x="53327" y="251460"/>
                  </a:lnTo>
                  <a:lnTo>
                    <a:pt x="54851" y="248412"/>
                  </a:lnTo>
                  <a:lnTo>
                    <a:pt x="56375" y="246888"/>
                  </a:lnTo>
                  <a:lnTo>
                    <a:pt x="59423" y="245364"/>
                  </a:lnTo>
                  <a:lnTo>
                    <a:pt x="60947" y="243840"/>
                  </a:lnTo>
                  <a:lnTo>
                    <a:pt x="70091" y="243840"/>
                  </a:lnTo>
                  <a:lnTo>
                    <a:pt x="76187" y="246888"/>
                  </a:lnTo>
                  <a:lnTo>
                    <a:pt x="76187" y="239268"/>
                  </a:lnTo>
                  <a:lnTo>
                    <a:pt x="74663" y="237744"/>
                  </a:lnTo>
                  <a:lnTo>
                    <a:pt x="62471" y="237744"/>
                  </a:lnTo>
                  <a:lnTo>
                    <a:pt x="50279" y="243840"/>
                  </a:lnTo>
                  <a:lnTo>
                    <a:pt x="48755" y="248412"/>
                  </a:lnTo>
                  <a:lnTo>
                    <a:pt x="45707" y="251460"/>
                  </a:lnTo>
                  <a:lnTo>
                    <a:pt x="44183" y="254508"/>
                  </a:lnTo>
                  <a:lnTo>
                    <a:pt x="42659" y="259080"/>
                  </a:lnTo>
                  <a:lnTo>
                    <a:pt x="42659" y="263652"/>
                  </a:lnTo>
                  <a:lnTo>
                    <a:pt x="41135" y="268224"/>
                  </a:lnTo>
                  <a:lnTo>
                    <a:pt x="41135" y="281940"/>
                  </a:lnTo>
                  <a:lnTo>
                    <a:pt x="42659" y="284988"/>
                  </a:lnTo>
                  <a:lnTo>
                    <a:pt x="44183" y="289560"/>
                  </a:lnTo>
                  <a:lnTo>
                    <a:pt x="44183" y="292608"/>
                  </a:lnTo>
                  <a:lnTo>
                    <a:pt x="47231" y="294132"/>
                  </a:lnTo>
                  <a:lnTo>
                    <a:pt x="48755" y="297180"/>
                  </a:lnTo>
                  <a:lnTo>
                    <a:pt x="50279" y="298704"/>
                  </a:lnTo>
                  <a:lnTo>
                    <a:pt x="53327" y="300228"/>
                  </a:lnTo>
                  <a:lnTo>
                    <a:pt x="54851" y="301752"/>
                  </a:lnTo>
                  <a:lnTo>
                    <a:pt x="67043" y="301752"/>
                  </a:lnTo>
                  <a:lnTo>
                    <a:pt x="68567" y="300228"/>
                  </a:lnTo>
                  <a:lnTo>
                    <a:pt x="71615" y="298704"/>
                  </a:lnTo>
                  <a:lnTo>
                    <a:pt x="73139" y="297180"/>
                  </a:lnTo>
                  <a:lnTo>
                    <a:pt x="77711" y="292608"/>
                  </a:lnTo>
                  <a:lnTo>
                    <a:pt x="80759" y="286512"/>
                  </a:lnTo>
                  <a:lnTo>
                    <a:pt x="80759" y="2758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71" name="object 1971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6850380" y="3915156"/>
              <a:ext cx="80771" cy="65532"/>
            </a:xfrm>
            <a:prstGeom prst="rect">
              <a:avLst/>
            </a:prstGeom>
          </p:spPr>
        </p:pic>
        <p:pic>
          <p:nvPicPr>
            <p:cNvPr id="1972" name="object 1972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7062216" y="3916680"/>
              <a:ext cx="86868" cy="64008"/>
            </a:xfrm>
            <a:prstGeom prst="rect">
              <a:avLst/>
            </a:prstGeom>
          </p:spPr>
        </p:pic>
        <p:pic>
          <p:nvPicPr>
            <p:cNvPr id="1973" name="object 1973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7281671" y="3915156"/>
              <a:ext cx="76200" cy="64008"/>
            </a:xfrm>
            <a:prstGeom prst="rect">
              <a:avLst/>
            </a:prstGeom>
          </p:spPr>
        </p:pic>
        <p:sp>
          <p:nvSpPr>
            <p:cNvPr id="1974" name="object 1974"/>
            <p:cNvSpPr/>
            <p:nvPr/>
          </p:nvSpPr>
          <p:spPr>
            <a:xfrm>
              <a:off x="7501115" y="3916692"/>
              <a:ext cx="86995" cy="62865"/>
            </a:xfrm>
            <a:custGeom>
              <a:avLst/>
              <a:gdLst/>
              <a:ahLst/>
              <a:cxnLst/>
              <a:rect l="l" t="t" r="r" b="b"/>
              <a:pathLst>
                <a:path w="86995" h="62864">
                  <a:moveTo>
                    <a:pt x="38100" y="56388"/>
                  </a:moveTo>
                  <a:lnTo>
                    <a:pt x="7620" y="56388"/>
                  </a:lnTo>
                  <a:lnTo>
                    <a:pt x="7620" y="50292"/>
                  </a:lnTo>
                  <a:lnTo>
                    <a:pt x="10668" y="47244"/>
                  </a:lnTo>
                  <a:lnTo>
                    <a:pt x="10668" y="45720"/>
                  </a:lnTo>
                  <a:lnTo>
                    <a:pt x="12192" y="45720"/>
                  </a:lnTo>
                  <a:lnTo>
                    <a:pt x="13716" y="44196"/>
                  </a:lnTo>
                  <a:lnTo>
                    <a:pt x="16764" y="42672"/>
                  </a:lnTo>
                  <a:lnTo>
                    <a:pt x="18288" y="39624"/>
                  </a:lnTo>
                  <a:lnTo>
                    <a:pt x="24384" y="36576"/>
                  </a:lnTo>
                  <a:lnTo>
                    <a:pt x="27432" y="33528"/>
                  </a:lnTo>
                  <a:lnTo>
                    <a:pt x="32004" y="28956"/>
                  </a:lnTo>
                  <a:lnTo>
                    <a:pt x="33528" y="25908"/>
                  </a:lnTo>
                  <a:lnTo>
                    <a:pt x="33528" y="24384"/>
                  </a:lnTo>
                  <a:lnTo>
                    <a:pt x="35052" y="22860"/>
                  </a:lnTo>
                  <a:lnTo>
                    <a:pt x="35052" y="10668"/>
                  </a:lnTo>
                  <a:lnTo>
                    <a:pt x="33528" y="9144"/>
                  </a:lnTo>
                  <a:lnTo>
                    <a:pt x="33528" y="6096"/>
                  </a:lnTo>
                  <a:lnTo>
                    <a:pt x="30480" y="3048"/>
                  </a:lnTo>
                  <a:lnTo>
                    <a:pt x="28956" y="3048"/>
                  </a:lnTo>
                  <a:lnTo>
                    <a:pt x="27432" y="1524"/>
                  </a:lnTo>
                  <a:lnTo>
                    <a:pt x="24384" y="0"/>
                  </a:lnTo>
                  <a:lnTo>
                    <a:pt x="10668" y="0"/>
                  </a:lnTo>
                  <a:lnTo>
                    <a:pt x="9144" y="1524"/>
                  </a:lnTo>
                  <a:lnTo>
                    <a:pt x="6096" y="1524"/>
                  </a:lnTo>
                  <a:lnTo>
                    <a:pt x="4572" y="3048"/>
                  </a:lnTo>
                  <a:lnTo>
                    <a:pt x="1524" y="4572"/>
                  </a:lnTo>
                  <a:lnTo>
                    <a:pt x="1524" y="12192"/>
                  </a:lnTo>
                  <a:lnTo>
                    <a:pt x="3048" y="12192"/>
                  </a:lnTo>
                  <a:lnTo>
                    <a:pt x="4572" y="10668"/>
                  </a:lnTo>
                  <a:lnTo>
                    <a:pt x="4572" y="9144"/>
                  </a:lnTo>
                  <a:lnTo>
                    <a:pt x="6096" y="9144"/>
                  </a:lnTo>
                  <a:lnTo>
                    <a:pt x="7620" y="7620"/>
                  </a:lnTo>
                  <a:lnTo>
                    <a:pt x="9144" y="7620"/>
                  </a:lnTo>
                  <a:lnTo>
                    <a:pt x="10668" y="6096"/>
                  </a:lnTo>
                  <a:lnTo>
                    <a:pt x="22860" y="6096"/>
                  </a:lnTo>
                  <a:lnTo>
                    <a:pt x="27432" y="10668"/>
                  </a:lnTo>
                  <a:lnTo>
                    <a:pt x="27432" y="22860"/>
                  </a:lnTo>
                  <a:lnTo>
                    <a:pt x="25908" y="24384"/>
                  </a:lnTo>
                  <a:lnTo>
                    <a:pt x="25908" y="25908"/>
                  </a:lnTo>
                  <a:lnTo>
                    <a:pt x="16764" y="35052"/>
                  </a:lnTo>
                  <a:lnTo>
                    <a:pt x="13716" y="36576"/>
                  </a:lnTo>
                  <a:lnTo>
                    <a:pt x="9144" y="41148"/>
                  </a:lnTo>
                  <a:lnTo>
                    <a:pt x="6096" y="42672"/>
                  </a:lnTo>
                  <a:lnTo>
                    <a:pt x="4572" y="44196"/>
                  </a:lnTo>
                  <a:lnTo>
                    <a:pt x="3048" y="47244"/>
                  </a:lnTo>
                  <a:lnTo>
                    <a:pt x="1524" y="48768"/>
                  </a:lnTo>
                  <a:lnTo>
                    <a:pt x="1524" y="50292"/>
                  </a:lnTo>
                  <a:lnTo>
                    <a:pt x="0" y="51816"/>
                  </a:lnTo>
                  <a:lnTo>
                    <a:pt x="0" y="62484"/>
                  </a:lnTo>
                  <a:lnTo>
                    <a:pt x="7620" y="62484"/>
                  </a:lnTo>
                  <a:lnTo>
                    <a:pt x="38100" y="62484"/>
                  </a:lnTo>
                  <a:lnTo>
                    <a:pt x="38100" y="56388"/>
                  </a:lnTo>
                  <a:close/>
                </a:path>
                <a:path w="86995" h="62864">
                  <a:moveTo>
                    <a:pt x="86880" y="41148"/>
                  </a:moveTo>
                  <a:lnTo>
                    <a:pt x="79260" y="41148"/>
                  </a:lnTo>
                  <a:lnTo>
                    <a:pt x="79260" y="0"/>
                  </a:lnTo>
                  <a:lnTo>
                    <a:pt x="71640" y="0"/>
                  </a:lnTo>
                  <a:lnTo>
                    <a:pt x="71640" y="10668"/>
                  </a:lnTo>
                  <a:lnTo>
                    <a:pt x="71640" y="41148"/>
                  </a:lnTo>
                  <a:lnTo>
                    <a:pt x="51828" y="41148"/>
                  </a:lnTo>
                  <a:lnTo>
                    <a:pt x="51828" y="39624"/>
                  </a:lnTo>
                  <a:lnTo>
                    <a:pt x="53352" y="38100"/>
                  </a:lnTo>
                  <a:lnTo>
                    <a:pt x="54876" y="35052"/>
                  </a:lnTo>
                  <a:lnTo>
                    <a:pt x="56400" y="33528"/>
                  </a:lnTo>
                  <a:lnTo>
                    <a:pt x="59448" y="32004"/>
                  </a:lnTo>
                  <a:lnTo>
                    <a:pt x="60972" y="28956"/>
                  </a:lnTo>
                  <a:lnTo>
                    <a:pt x="62496" y="27432"/>
                  </a:lnTo>
                  <a:lnTo>
                    <a:pt x="65544" y="21336"/>
                  </a:lnTo>
                  <a:lnTo>
                    <a:pt x="68592" y="18288"/>
                  </a:lnTo>
                  <a:lnTo>
                    <a:pt x="70116" y="15240"/>
                  </a:lnTo>
                  <a:lnTo>
                    <a:pt x="71640" y="10668"/>
                  </a:lnTo>
                  <a:lnTo>
                    <a:pt x="71640" y="0"/>
                  </a:lnTo>
                  <a:lnTo>
                    <a:pt x="70116" y="3048"/>
                  </a:lnTo>
                  <a:lnTo>
                    <a:pt x="68592" y="7620"/>
                  </a:lnTo>
                  <a:lnTo>
                    <a:pt x="65544" y="10668"/>
                  </a:lnTo>
                  <a:lnTo>
                    <a:pt x="64020" y="13716"/>
                  </a:lnTo>
                  <a:lnTo>
                    <a:pt x="60972" y="18288"/>
                  </a:lnTo>
                  <a:lnTo>
                    <a:pt x="59448" y="21336"/>
                  </a:lnTo>
                  <a:lnTo>
                    <a:pt x="56400" y="24384"/>
                  </a:lnTo>
                  <a:lnTo>
                    <a:pt x="53352" y="28956"/>
                  </a:lnTo>
                  <a:lnTo>
                    <a:pt x="51828" y="32004"/>
                  </a:lnTo>
                  <a:lnTo>
                    <a:pt x="42684" y="41148"/>
                  </a:lnTo>
                  <a:lnTo>
                    <a:pt x="42684" y="47244"/>
                  </a:lnTo>
                  <a:lnTo>
                    <a:pt x="51828" y="47244"/>
                  </a:lnTo>
                  <a:lnTo>
                    <a:pt x="71640" y="47244"/>
                  </a:lnTo>
                  <a:lnTo>
                    <a:pt x="71640" y="62484"/>
                  </a:lnTo>
                  <a:lnTo>
                    <a:pt x="79260" y="62484"/>
                  </a:lnTo>
                  <a:lnTo>
                    <a:pt x="79260" y="47244"/>
                  </a:lnTo>
                  <a:lnTo>
                    <a:pt x="86880" y="47244"/>
                  </a:lnTo>
                  <a:lnTo>
                    <a:pt x="86880" y="411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75" name="object 1975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7719059" y="3916680"/>
              <a:ext cx="85343" cy="64008"/>
            </a:xfrm>
            <a:prstGeom prst="rect">
              <a:avLst/>
            </a:prstGeom>
          </p:spPr>
        </p:pic>
        <p:sp>
          <p:nvSpPr>
            <p:cNvPr id="1976" name="object 1976"/>
            <p:cNvSpPr/>
            <p:nvPr/>
          </p:nvSpPr>
          <p:spPr>
            <a:xfrm>
              <a:off x="7938516" y="3916692"/>
              <a:ext cx="86995" cy="62865"/>
            </a:xfrm>
            <a:custGeom>
              <a:avLst/>
              <a:gdLst/>
              <a:ahLst/>
              <a:cxnLst/>
              <a:rect l="l" t="t" r="r" b="b"/>
              <a:pathLst>
                <a:path w="86995" h="62864">
                  <a:moveTo>
                    <a:pt x="38100" y="56388"/>
                  </a:moveTo>
                  <a:lnTo>
                    <a:pt x="7620" y="56388"/>
                  </a:lnTo>
                  <a:lnTo>
                    <a:pt x="7620" y="51816"/>
                  </a:lnTo>
                  <a:lnTo>
                    <a:pt x="9144" y="50292"/>
                  </a:lnTo>
                  <a:lnTo>
                    <a:pt x="9144" y="48768"/>
                  </a:lnTo>
                  <a:lnTo>
                    <a:pt x="12192" y="45720"/>
                  </a:lnTo>
                  <a:lnTo>
                    <a:pt x="13716" y="45720"/>
                  </a:lnTo>
                  <a:lnTo>
                    <a:pt x="21336" y="38100"/>
                  </a:lnTo>
                  <a:lnTo>
                    <a:pt x="24384" y="36576"/>
                  </a:lnTo>
                  <a:lnTo>
                    <a:pt x="27432" y="33528"/>
                  </a:lnTo>
                  <a:lnTo>
                    <a:pt x="28956" y="32766"/>
                  </a:lnTo>
                  <a:lnTo>
                    <a:pt x="30480" y="32004"/>
                  </a:lnTo>
                  <a:lnTo>
                    <a:pt x="32004" y="30480"/>
                  </a:lnTo>
                  <a:lnTo>
                    <a:pt x="32004" y="28956"/>
                  </a:lnTo>
                  <a:lnTo>
                    <a:pt x="33528" y="25908"/>
                  </a:lnTo>
                  <a:lnTo>
                    <a:pt x="35052" y="24384"/>
                  </a:lnTo>
                  <a:lnTo>
                    <a:pt x="35052" y="21336"/>
                  </a:lnTo>
                  <a:lnTo>
                    <a:pt x="36576" y="18288"/>
                  </a:lnTo>
                  <a:lnTo>
                    <a:pt x="36576" y="13716"/>
                  </a:lnTo>
                  <a:lnTo>
                    <a:pt x="35052" y="10668"/>
                  </a:lnTo>
                  <a:lnTo>
                    <a:pt x="35052" y="9144"/>
                  </a:lnTo>
                  <a:lnTo>
                    <a:pt x="33528" y="6096"/>
                  </a:lnTo>
                  <a:lnTo>
                    <a:pt x="30480" y="3048"/>
                  </a:lnTo>
                  <a:lnTo>
                    <a:pt x="28956" y="3048"/>
                  </a:lnTo>
                  <a:lnTo>
                    <a:pt x="27432" y="1524"/>
                  </a:lnTo>
                  <a:lnTo>
                    <a:pt x="24384" y="0"/>
                  </a:lnTo>
                  <a:lnTo>
                    <a:pt x="12192" y="0"/>
                  </a:lnTo>
                  <a:lnTo>
                    <a:pt x="9144" y="1524"/>
                  </a:lnTo>
                  <a:lnTo>
                    <a:pt x="6096" y="1524"/>
                  </a:lnTo>
                  <a:lnTo>
                    <a:pt x="3048" y="4572"/>
                  </a:lnTo>
                  <a:lnTo>
                    <a:pt x="3048" y="12192"/>
                  </a:lnTo>
                  <a:lnTo>
                    <a:pt x="7620" y="7620"/>
                  </a:lnTo>
                  <a:lnTo>
                    <a:pt x="9144" y="7620"/>
                  </a:lnTo>
                  <a:lnTo>
                    <a:pt x="10668" y="6096"/>
                  </a:lnTo>
                  <a:lnTo>
                    <a:pt x="22860" y="6096"/>
                  </a:lnTo>
                  <a:lnTo>
                    <a:pt x="24384" y="7620"/>
                  </a:lnTo>
                  <a:lnTo>
                    <a:pt x="25908" y="7620"/>
                  </a:lnTo>
                  <a:lnTo>
                    <a:pt x="25908" y="9144"/>
                  </a:lnTo>
                  <a:lnTo>
                    <a:pt x="27432" y="10668"/>
                  </a:lnTo>
                  <a:lnTo>
                    <a:pt x="27432" y="12192"/>
                  </a:lnTo>
                  <a:lnTo>
                    <a:pt x="28956" y="13716"/>
                  </a:lnTo>
                  <a:lnTo>
                    <a:pt x="28956" y="19812"/>
                  </a:lnTo>
                  <a:lnTo>
                    <a:pt x="27432" y="21336"/>
                  </a:lnTo>
                  <a:lnTo>
                    <a:pt x="27432" y="24384"/>
                  </a:lnTo>
                  <a:lnTo>
                    <a:pt x="25908" y="25908"/>
                  </a:lnTo>
                  <a:lnTo>
                    <a:pt x="25908" y="27432"/>
                  </a:lnTo>
                  <a:lnTo>
                    <a:pt x="19812" y="33528"/>
                  </a:lnTo>
                  <a:lnTo>
                    <a:pt x="13716" y="36576"/>
                  </a:lnTo>
                  <a:lnTo>
                    <a:pt x="9144" y="41148"/>
                  </a:lnTo>
                  <a:lnTo>
                    <a:pt x="6096" y="42672"/>
                  </a:lnTo>
                  <a:lnTo>
                    <a:pt x="4572" y="44196"/>
                  </a:lnTo>
                  <a:lnTo>
                    <a:pt x="3048" y="47244"/>
                  </a:lnTo>
                  <a:lnTo>
                    <a:pt x="3048" y="48768"/>
                  </a:lnTo>
                  <a:lnTo>
                    <a:pt x="1524" y="50292"/>
                  </a:lnTo>
                  <a:lnTo>
                    <a:pt x="1524" y="51816"/>
                  </a:lnTo>
                  <a:lnTo>
                    <a:pt x="0" y="54864"/>
                  </a:lnTo>
                  <a:lnTo>
                    <a:pt x="0" y="62484"/>
                  </a:lnTo>
                  <a:lnTo>
                    <a:pt x="7620" y="62484"/>
                  </a:lnTo>
                  <a:lnTo>
                    <a:pt x="38100" y="62484"/>
                  </a:lnTo>
                  <a:lnTo>
                    <a:pt x="38100" y="56388"/>
                  </a:lnTo>
                  <a:close/>
                </a:path>
                <a:path w="86995" h="62864">
                  <a:moveTo>
                    <a:pt x="86855" y="0"/>
                  </a:moveTo>
                  <a:lnTo>
                    <a:pt x="47231" y="0"/>
                  </a:lnTo>
                  <a:lnTo>
                    <a:pt x="47231" y="6096"/>
                  </a:lnTo>
                  <a:lnTo>
                    <a:pt x="77711" y="6096"/>
                  </a:lnTo>
                  <a:lnTo>
                    <a:pt x="77711" y="7620"/>
                  </a:lnTo>
                  <a:lnTo>
                    <a:pt x="76187" y="9144"/>
                  </a:lnTo>
                  <a:lnTo>
                    <a:pt x="74663" y="12192"/>
                  </a:lnTo>
                  <a:lnTo>
                    <a:pt x="74663" y="13716"/>
                  </a:lnTo>
                  <a:lnTo>
                    <a:pt x="65519" y="32004"/>
                  </a:lnTo>
                  <a:lnTo>
                    <a:pt x="63995" y="36576"/>
                  </a:lnTo>
                  <a:lnTo>
                    <a:pt x="60947" y="42672"/>
                  </a:lnTo>
                  <a:lnTo>
                    <a:pt x="59423" y="47244"/>
                  </a:lnTo>
                  <a:lnTo>
                    <a:pt x="59423" y="50292"/>
                  </a:lnTo>
                  <a:lnTo>
                    <a:pt x="57899" y="54864"/>
                  </a:lnTo>
                  <a:lnTo>
                    <a:pt x="56375" y="57912"/>
                  </a:lnTo>
                  <a:lnTo>
                    <a:pt x="56375" y="62484"/>
                  </a:lnTo>
                  <a:lnTo>
                    <a:pt x="63995" y="62484"/>
                  </a:lnTo>
                  <a:lnTo>
                    <a:pt x="63995" y="57912"/>
                  </a:lnTo>
                  <a:lnTo>
                    <a:pt x="65519" y="54864"/>
                  </a:lnTo>
                  <a:lnTo>
                    <a:pt x="67043" y="50292"/>
                  </a:lnTo>
                  <a:lnTo>
                    <a:pt x="67043" y="47244"/>
                  </a:lnTo>
                  <a:lnTo>
                    <a:pt x="68567" y="42672"/>
                  </a:lnTo>
                  <a:lnTo>
                    <a:pt x="71615" y="36576"/>
                  </a:lnTo>
                  <a:lnTo>
                    <a:pt x="73139" y="32004"/>
                  </a:lnTo>
                  <a:lnTo>
                    <a:pt x="76187" y="25908"/>
                  </a:lnTo>
                  <a:lnTo>
                    <a:pt x="77711" y="21336"/>
                  </a:lnTo>
                  <a:lnTo>
                    <a:pt x="80759" y="15240"/>
                  </a:lnTo>
                  <a:lnTo>
                    <a:pt x="82283" y="13716"/>
                  </a:lnTo>
                  <a:lnTo>
                    <a:pt x="83807" y="10668"/>
                  </a:lnTo>
                  <a:lnTo>
                    <a:pt x="83807" y="7620"/>
                  </a:lnTo>
                  <a:lnTo>
                    <a:pt x="86855" y="4572"/>
                  </a:lnTo>
                  <a:lnTo>
                    <a:pt x="868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77" name="object 1977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6844283" y="4126991"/>
              <a:ext cx="86867" cy="64008"/>
            </a:xfrm>
            <a:prstGeom prst="rect">
              <a:avLst/>
            </a:prstGeom>
          </p:spPr>
        </p:pic>
        <p:pic>
          <p:nvPicPr>
            <p:cNvPr id="1978" name="object 1978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6844283" y="4337303"/>
              <a:ext cx="86868" cy="64008"/>
            </a:xfrm>
            <a:prstGeom prst="rect">
              <a:avLst/>
            </a:prstGeom>
          </p:spPr>
        </p:pic>
        <p:pic>
          <p:nvPicPr>
            <p:cNvPr id="1979" name="object 1979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6844283" y="4547616"/>
              <a:ext cx="85344" cy="64008"/>
            </a:xfrm>
            <a:prstGeom prst="rect">
              <a:avLst/>
            </a:prstGeom>
          </p:spPr>
        </p:pic>
        <p:pic>
          <p:nvPicPr>
            <p:cNvPr id="1980" name="object 1980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6844283" y="4757928"/>
              <a:ext cx="83820" cy="64008"/>
            </a:xfrm>
            <a:prstGeom prst="rect">
              <a:avLst/>
            </a:prstGeom>
          </p:spPr>
        </p:pic>
        <p:pic>
          <p:nvPicPr>
            <p:cNvPr id="1981" name="object 1981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6844283" y="4968240"/>
              <a:ext cx="83820" cy="64008"/>
            </a:xfrm>
            <a:prstGeom prst="rect">
              <a:avLst/>
            </a:prstGeom>
          </p:spPr>
        </p:pic>
        <p:pic>
          <p:nvPicPr>
            <p:cNvPr id="1982" name="object 1982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7231380" y="4267199"/>
              <a:ext cx="85344" cy="64008"/>
            </a:xfrm>
            <a:prstGeom prst="rect">
              <a:avLst/>
            </a:prstGeom>
          </p:spPr>
        </p:pic>
        <p:pic>
          <p:nvPicPr>
            <p:cNvPr id="1983" name="object 1983"/>
            <p:cNvPicPr/>
            <p:nvPr/>
          </p:nvPicPr>
          <p:blipFill>
            <a:blip r:embed="rId165" cstate="print"/>
            <a:stretch>
              <a:fillRect/>
            </a:stretch>
          </p:blipFill>
          <p:spPr>
            <a:xfrm>
              <a:off x="7458456" y="4267200"/>
              <a:ext cx="89915" cy="64008"/>
            </a:xfrm>
            <a:prstGeom prst="rect">
              <a:avLst/>
            </a:prstGeom>
          </p:spPr>
        </p:pic>
        <p:sp>
          <p:nvSpPr>
            <p:cNvPr id="1984" name="object 1984"/>
            <p:cNvSpPr/>
            <p:nvPr/>
          </p:nvSpPr>
          <p:spPr>
            <a:xfrm>
              <a:off x="7690091" y="4267199"/>
              <a:ext cx="90170" cy="62865"/>
            </a:xfrm>
            <a:custGeom>
              <a:avLst/>
              <a:gdLst/>
              <a:ahLst/>
              <a:cxnLst/>
              <a:rect l="l" t="t" r="r" b="b"/>
              <a:pathLst>
                <a:path w="90170" h="62864">
                  <a:moveTo>
                    <a:pt x="44196" y="41160"/>
                  </a:moveTo>
                  <a:lnTo>
                    <a:pt x="35052" y="41160"/>
                  </a:lnTo>
                  <a:lnTo>
                    <a:pt x="35052" y="0"/>
                  </a:lnTo>
                  <a:lnTo>
                    <a:pt x="28956" y="0"/>
                  </a:lnTo>
                  <a:lnTo>
                    <a:pt x="28956" y="10680"/>
                  </a:lnTo>
                  <a:lnTo>
                    <a:pt x="28956" y="41160"/>
                  </a:lnTo>
                  <a:lnTo>
                    <a:pt x="7620" y="41160"/>
                  </a:lnTo>
                  <a:lnTo>
                    <a:pt x="12192" y="36588"/>
                  </a:lnTo>
                  <a:lnTo>
                    <a:pt x="13716" y="33540"/>
                  </a:lnTo>
                  <a:lnTo>
                    <a:pt x="15240" y="32016"/>
                  </a:lnTo>
                  <a:lnTo>
                    <a:pt x="16764" y="28968"/>
                  </a:lnTo>
                  <a:lnTo>
                    <a:pt x="21336" y="24396"/>
                  </a:lnTo>
                  <a:lnTo>
                    <a:pt x="25908" y="15252"/>
                  </a:lnTo>
                  <a:lnTo>
                    <a:pt x="28956" y="10680"/>
                  </a:lnTo>
                  <a:lnTo>
                    <a:pt x="28956" y="0"/>
                  </a:lnTo>
                  <a:lnTo>
                    <a:pt x="27432" y="4584"/>
                  </a:lnTo>
                  <a:lnTo>
                    <a:pt x="24384" y="7632"/>
                  </a:lnTo>
                  <a:lnTo>
                    <a:pt x="21336" y="13728"/>
                  </a:lnTo>
                  <a:lnTo>
                    <a:pt x="18288" y="18300"/>
                  </a:lnTo>
                  <a:lnTo>
                    <a:pt x="15240" y="21348"/>
                  </a:lnTo>
                  <a:lnTo>
                    <a:pt x="13716" y="24396"/>
                  </a:lnTo>
                  <a:lnTo>
                    <a:pt x="10668" y="28968"/>
                  </a:lnTo>
                  <a:lnTo>
                    <a:pt x="4572" y="35064"/>
                  </a:lnTo>
                  <a:lnTo>
                    <a:pt x="3048" y="38112"/>
                  </a:lnTo>
                  <a:lnTo>
                    <a:pt x="0" y="41160"/>
                  </a:lnTo>
                  <a:lnTo>
                    <a:pt x="0" y="48780"/>
                  </a:lnTo>
                  <a:lnTo>
                    <a:pt x="7620" y="48780"/>
                  </a:lnTo>
                  <a:lnTo>
                    <a:pt x="28956" y="48780"/>
                  </a:lnTo>
                  <a:lnTo>
                    <a:pt x="28956" y="62496"/>
                  </a:lnTo>
                  <a:lnTo>
                    <a:pt x="35052" y="62496"/>
                  </a:lnTo>
                  <a:lnTo>
                    <a:pt x="35052" y="48780"/>
                  </a:lnTo>
                  <a:lnTo>
                    <a:pt x="44196" y="48780"/>
                  </a:lnTo>
                  <a:lnTo>
                    <a:pt x="44196" y="41160"/>
                  </a:lnTo>
                  <a:close/>
                </a:path>
                <a:path w="90170" h="62864">
                  <a:moveTo>
                    <a:pt x="89916" y="56388"/>
                  </a:moveTo>
                  <a:lnTo>
                    <a:pt x="59436" y="56388"/>
                  </a:lnTo>
                  <a:lnTo>
                    <a:pt x="59436" y="50292"/>
                  </a:lnTo>
                  <a:lnTo>
                    <a:pt x="64008" y="45720"/>
                  </a:lnTo>
                  <a:lnTo>
                    <a:pt x="67056" y="44196"/>
                  </a:lnTo>
                  <a:lnTo>
                    <a:pt x="73152" y="38100"/>
                  </a:lnTo>
                  <a:lnTo>
                    <a:pt x="76200" y="36576"/>
                  </a:lnTo>
                  <a:lnTo>
                    <a:pt x="80772" y="32004"/>
                  </a:lnTo>
                  <a:lnTo>
                    <a:pt x="85344" y="27432"/>
                  </a:lnTo>
                  <a:lnTo>
                    <a:pt x="85344" y="24384"/>
                  </a:lnTo>
                  <a:lnTo>
                    <a:pt x="86868" y="22860"/>
                  </a:lnTo>
                  <a:lnTo>
                    <a:pt x="86868" y="10668"/>
                  </a:lnTo>
                  <a:lnTo>
                    <a:pt x="85344" y="9144"/>
                  </a:lnTo>
                  <a:lnTo>
                    <a:pt x="85344" y="7620"/>
                  </a:lnTo>
                  <a:lnTo>
                    <a:pt x="79248" y="1524"/>
                  </a:lnTo>
                  <a:lnTo>
                    <a:pt x="76200" y="0"/>
                  </a:lnTo>
                  <a:lnTo>
                    <a:pt x="62484" y="0"/>
                  </a:lnTo>
                  <a:lnTo>
                    <a:pt x="60960" y="1524"/>
                  </a:lnTo>
                  <a:lnTo>
                    <a:pt x="57912" y="1524"/>
                  </a:lnTo>
                  <a:lnTo>
                    <a:pt x="53340" y="6096"/>
                  </a:lnTo>
                  <a:lnTo>
                    <a:pt x="53340" y="13716"/>
                  </a:lnTo>
                  <a:lnTo>
                    <a:pt x="57912" y="9144"/>
                  </a:lnTo>
                  <a:lnTo>
                    <a:pt x="59436" y="9144"/>
                  </a:lnTo>
                  <a:lnTo>
                    <a:pt x="60960" y="7620"/>
                  </a:lnTo>
                  <a:lnTo>
                    <a:pt x="62484" y="7620"/>
                  </a:lnTo>
                  <a:lnTo>
                    <a:pt x="64008" y="6096"/>
                  </a:lnTo>
                  <a:lnTo>
                    <a:pt x="74676" y="6096"/>
                  </a:lnTo>
                  <a:lnTo>
                    <a:pt x="76200" y="7620"/>
                  </a:lnTo>
                  <a:lnTo>
                    <a:pt x="76200" y="9144"/>
                  </a:lnTo>
                  <a:lnTo>
                    <a:pt x="77724" y="9144"/>
                  </a:lnTo>
                  <a:lnTo>
                    <a:pt x="79248" y="10668"/>
                  </a:lnTo>
                  <a:lnTo>
                    <a:pt x="79248" y="13716"/>
                  </a:lnTo>
                  <a:lnTo>
                    <a:pt x="80772" y="15240"/>
                  </a:lnTo>
                  <a:lnTo>
                    <a:pt x="80772" y="18288"/>
                  </a:lnTo>
                  <a:lnTo>
                    <a:pt x="79248" y="19812"/>
                  </a:lnTo>
                  <a:lnTo>
                    <a:pt x="79248" y="22860"/>
                  </a:lnTo>
                  <a:lnTo>
                    <a:pt x="77724" y="24384"/>
                  </a:lnTo>
                  <a:lnTo>
                    <a:pt x="77724" y="25908"/>
                  </a:lnTo>
                  <a:lnTo>
                    <a:pt x="65532" y="38100"/>
                  </a:lnTo>
                  <a:lnTo>
                    <a:pt x="62484" y="39624"/>
                  </a:lnTo>
                  <a:lnTo>
                    <a:pt x="60960" y="41148"/>
                  </a:lnTo>
                  <a:lnTo>
                    <a:pt x="57912" y="42672"/>
                  </a:lnTo>
                  <a:lnTo>
                    <a:pt x="56388" y="45720"/>
                  </a:lnTo>
                  <a:lnTo>
                    <a:pt x="53340" y="48768"/>
                  </a:lnTo>
                  <a:lnTo>
                    <a:pt x="53340" y="50292"/>
                  </a:lnTo>
                  <a:lnTo>
                    <a:pt x="51816" y="51816"/>
                  </a:lnTo>
                  <a:lnTo>
                    <a:pt x="51816" y="62484"/>
                  </a:lnTo>
                  <a:lnTo>
                    <a:pt x="59436" y="62484"/>
                  </a:lnTo>
                  <a:lnTo>
                    <a:pt x="89916" y="62484"/>
                  </a:lnTo>
                  <a:lnTo>
                    <a:pt x="89916" y="563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85" name="object 1985"/>
            <p:cNvPicPr/>
            <p:nvPr/>
          </p:nvPicPr>
          <p:blipFill>
            <a:blip r:embed="rId166" cstate="print"/>
            <a:stretch>
              <a:fillRect/>
            </a:stretch>
          </p:blipFill>
          <p:spPr>
            <a:xfrm>
              <a:off x="7921752" y="4267199"/>
              <a:ext cx="88392" cy="64008"/>
            </a:xfrm>
            <a:prstGeom prst="rect">
              <a:avLst/>
            </a:prstGeom>
          </p:spPr>
        </p:pic>
        <p:pic>
          <p:nvPicPr>
            <p:cNvPr id="1986" name="object 1986"/>
            <p:cNvPicPr/>
            <p:nvPr/>
          </p:nvPicPr>
          <p:blipFill>
            <a:blip r:embed="rId167" cstate="print"/>
            <a:stretch>
              <a:fillRect/>
            </a:stretch>
          </p:blipFill>
          <p:spPr>
            <a:xfrm>
              <a:off x="7232904" y="4500372"/>
              <a:ext cx="83819" cy="64008"/>
            </a:xfrm>
            <a:prstGeom prst="rect">
              <a:avLst/>
            </a:prstGeom>
          </p:spPr>
        </p:pic>
        <p:pic>
          <p:nvPicPr>
            <p:cNvPr id="1987" name="object 1987"/>
            <p:cNvPicPr/>
            <p:nvPr/>
          </p:nvPicPr>
          <p:blipFill>
            <a:blip r:embed="rId168" cstate="print"/>
            <a:stretch>
              <a:fillRect/>
            </a:stretch>
          </p:blipFill>
          <p:spPr>
            <a:xfrm>
              <a:off x="7229856" y="4735067"/>
              <a:ext cx="86867" cy="64008"/>
            </a:xfrm>
            <a:prstGeom prst="rect">
              <a:avLst/>
            </a:prstGeom>
          </p:spPr>
        </p:pic>
        <p:pic>
          <p:nvPicPr>
            <p:cNvPr id="1988" name="object 1988"/>
            <p:cNvPicPr/>
            <p:nvPr/>
          </p:nvPicPr>
          <p:blipFill>
            <a:blip r:embed="rId169" cstate="print"/>
            <a:stretch>
              <a:fillRect/>
            </a:stretch>
          </p:blipFill>
          <p:spPr>
            <a:xfrm>
              <a:off x="7229856" y="4968240"/>
              <a:ext cx="85343" cy="64008"/>
            </a:xfrm>
            <a:prstGeom prst="rect">
              <a:avLst/>
            </a:prstGeom>
          </p:spPr>
        </p:pic>
        <p:pic>
          <p:nvPicPr>
            <p:cNvPr id="1989" name="object 1989"/>
            <p:cNvPicPr/>
            <p:nvPr/>
          </p:nvPicPr>
          <p:blipFill>
            <a:blip r:embed="rId170" cstate="print"/>
            <a:stretch>
              <a:fillRect/>
            </a:stretch>
          </p:blipFill>
          <p:spPr>
            <a:xfrm>
              <a:off x="7584947" y="4968239"/>
              <a:ext cx="128015" cy="64008"/>
            </a:xfrm>
            <a:prstGeom prst="rect">
              <a:avLst/>
            </a:prstGeom>
          </p:spPr>
        </p:pic>
        <p:sp>
          <p:nvSpPr>
            <p:cNvPr id="1990" name="object 1990"/>
            <p:cNvSpPr/>
            <p:nvPr/>
          </p:nvSpPr>
          <p:spPr>
            <a:xfrm>
              <a:off x="7874507" y="4968239"/>
              <a:ext cx="21590" cy="62865"/>
            </a:xfrm>
            <a:custGeom>
              <a:avLst/>
              <a:gdLst/>
              <a:ahLst/>
              <a:cxnLst/>
              <a:rect l="l" t="t" r="r" b="b"/>
              <a:pathLst>
                <a:path w="21590" h="62864">
                  <a:moveTo>
                    <a:pt x="0" y="16764"/>
                  </a:moveTo>
                  <a:lnTo>
                    <a:pt x="0" y="9144"/>
                  </a:lnTo>
                  <a:lnTo>
                    <a:pt x="3048" y="9144"/>
                  </a:lnTo>
                  <a:lnTo>
                    <a:pt x="4572" y="7620"/>
                  </a:lnTo>
                  <a:lnTo>
                    <a:pt x="6096" y="7620"/>
                  </a:lnTo>
                  <a:lnTo>
                    <a:pt x="7620" y="6096"/>
                  </a:lnTo>
                  <a:lnTo>
                    <a:pt x="10668" y="6096"/>
                  </a:lnTo>
                  <a:lnTo>
                    <a:pt x="13716" y="3048"/>
                  </a:lnTo>
                  <a:lnTo>
                    <a:pt x="15240" y="3048"/>
                  </a:lnTo>
                  <a:lnTo>
                    <a:pt x="18288" y="0"/>
                  </a:lnTo>
                  <a:lnTo>
                    <a:pt x="21336" y="0"/>
                  </a:lnTo>
                  <a:lnTo>
                    <a:pt x="21336" y="62484"/>
                  </a:lnTo>
                  <a:lnTo>
                    <a:pt x="13716" y="62484"/>
                  </a:lnTo>
                  <a:lnTo>
                    <a:pt x="13716" y="10668"/>
                  </a:lnTo>
                  <a:lnTo>
                    <a:pt x="12192" y="10668"/>
                  </a:lnTo>
                  <a:lnTo>
                    <a:pt x="12192" y="12192"/>
                  </a:lnTo>
                  <a:lnTo>
                    <a:pt x="9144" y="12192"/>
                  </a:lnTo>
                  <a:lnTo>
                    <a:pt x="6096" y="15240"/>
                  </a:lnTo>
                  <a:lnTo>
                    <a:pt x="4572" y="15240"/>
                  </a:lnTo>
                  <a:lnTo>
                    <a:pt x="3048" y="16764"/>
                  </a:lnTo>
                  <a:lnTo>
                    <a:pt x="0" y="16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91" name="object 1991"/>
            <p:cNvPicPr/>
            <p:nvPr/>
          </p:nvPicPr>
          <p:blipFill>
            <a:blip r:embed="rId171" cstate="print"/>
            <a:stretch>
              <a:fillRect/>
            </a:stretch>
          </p:blipFill>
          <p:spPr>
            <a:xfrm>
              <a:off x="7915655" y="4968239"/>
              <a:ext cx="86868" cy="64008"/>
            </a:xfrm>
            <a:prstGeom prst="rect">
              <a:avLst/>
            </a:prstGeom>
          </p:spPr>
        </p:pic>
        <p:sp>
          <p:nvSpPr>
            <p:cNvPr id="1992" name="object 1992"/>
            <p:cNvSpPr/>
            <p:nvPr/>
          </p:nvSpPr>
          <p:spPr>
            <a:xfrm>
              <a:off x="6496799" y="5378208"/>
              <a:ext cx="44450" cy="1085215"/>
            </a:xfrm>
            <a:custGeom>
              <a:avLst/>
              <a:gdLst/>
              <a:ahLst/>
              <a:cxnLst/>
              <a:rect l="l" t="t" r="r" b="b"/>
              <a:pathLst>
                <a:path w="44450" h="1085214">
                  <a:moveTo>
                    <a:pt x="41148" y="650735"/>
                  </a:moveTo>
                  <a:lnTo>
                    <a:pt x="39624" y="649211"/>
                  </a:lnTo>
                  <a:lnTo>
                    <a:pt x="39624" y="646163"/>
                  </a:lnTo>
                  <a:lnTo>
                    <a:pt x="36576" y="643115"/>
                  </a:lnTo>
                  <a:lnTo>
                    <a:pt x="33528" y="641591"/>
                  </a:lnTo>
                  <a:lnTo>
                    <a:pt x="32004" y="640067"/>
                  </a:lnTo>
                  <a:lnTo>
                    <a:pt x="28956" y="640067"/>
                  </a:lnTo>
                  <a:lnTo>
                    <a:pt x="27432" y="638543"/>
                  </a:lnTo>
                  <a:lnTo>
                    <a:pt x="15240" y="638543"/>
                  </a:lnTo>
                  <a:lnTo>
                    <a:pt x="16764" y="620255"/>
                  </a:lnTo>
                  <a:lnTo>
                    <a:pt x="38100" y="620255"/>
                  </a:lnTo>
                  <a:lnTo>
                    <a:pt x="38100" y="614159"/>
                  </a:lnTo>
                  <a:lnTo>
                    <a:pt x="10668" y="614159"/>
                  </a:lnTo>
                  <a:lnTo>
                    <a:pt x="7620" y="644639"/>
                  </a:lnTo>
                  <a:lnTo>
                    <a:pt x="15240" y="644639"/>
                  </a:lnTo>
                  <a:lnTo>
                    <a:pt x="22860" y="644639"/>
                  </a:lnTo>
                  <a:lnTo>
                    <a:pt x="27432" y="646163"/>
                  </a:lnTo>
                  <a:lnTo>
                    <a:pt x="30480" y="647687"/>
                  </a:lnTo>
                  <a:lnTo>
                    <a:pt x="33528" y="650735"/>
                  </a:lnTo>
                  <a:lnTo>
                    <a:pt x="33528" y="662927"/>
                  </a:lnTo>
                  <a:lnTo>
                    <a:pt x="32004" y="664451"/>
                  </a:lnTo>
                  <a:lnTo>
                    <a:pt x="32004" y="665975"/>
                  </a:lnTo>
                  <a:lnTo>
                    <a:pt x="28956" y="669023"/>
                  </a:lnTo>
                  <a:lnTo>
                    <a:pt x="27432" y="669023"/>
                  </a:lnTo>
                  <a:lnTo>
                    <a:pt x="25908" y="670547"/>
                  </a:lnTo>
                  <a:lnTo>
                    <a:pt x="15240" y="670547"/>
                  </a:lnTo>
                  <a:lnTo>
                    <a:pt x="6096" y="667499"/>
                  </a:lnTo>
                  <a:lnTo>
                    <a:pt x="6096" y="673595"/>
                  </a:lnTo>
                  <a:lnTo>
                    <a:pt x="9144" y="676643"/>
                  </a:lnTo>
                  <a:lnTo>
                    <a:pt x="25908" y="676643"/>
                  </a:lnTo>
                  <a:lnTo>
                    <a:pt x="28956" y="675119"/>
                  </a:lnTo>
                  <a:lnTo>
                    <a:pt x="30480" y="675119"/>
                  </a:lnTo>
                  <a:lnTo>
                    <a:pt x="33528" y="673595"/>
                  </a:lnTo>
                  <a:lnTo>
                    <a:pt x="38100" y="669023"/>
                  </a:lnTo>
                  <a:lnTo>
                    <a:pt x="38100" y="667499"/>
                  </a:lnTo>
                  <a:lnTo>
                    <a:pt x="39624" y="664451"/>
                  </a:lnTo>
                  <a:lnTo>
                    <a:pt x="41148" y="662927"/>
                  </a:lnTo>
                  <a:lnTo>
                    <a:pt x="41148" y="650735"/>
                  </a:lnTo>
                  <a:close/>
                </a:path>
                <a:path w="44450" h="1085214">
                  <a:moveTo>
                    <a:pt x="41148" y="246875"/>
                  </a:moveTo>
                  <a:lnTo>
                    <a:pt x="39624" y="245351"/>
                  </a:lnTo>
                  <a:lnTo>
                    <a:pt x="39624" y="242303"/>
                  </a:lnTo>
                  <a:lnTo>
                    <a:pt x="33528" y="236207"/>
                  </a:lnTo>
                  <a:lnTo>
                    <a:pt x="32004" y="236207"/>
                  </a:lnTo>
                  <a:lnTo>
                    <a:pt x="30480" y="234683"/>
                  </a:lnTo>
                  <a:lnTo>
                    <a:pt x="25908" y="234683"/>
                  </a:lnTo>
                  <a:lnTo>
                    <a:pt x="32004" y="232651"/>
                  </a:lnTo>
                  <a:lnTo>
                    <a:pt x="35052" y="231635"/>
                  </a:lnTo>
                  <a:lnTo>
                    <a:pt x="38100" y="227063"/>
                  </a:lnTo>
                  <a:lnTo>
                    <a:pt x="38100" y="214871"/>
                  </a:lnTo>
                  <a:lnTo>
                    <a:pt x="36576" y="211823"/>
                  </a:lnTo>
                  <a:lnTo>
                    <a:pt x="36576" y="210299"/>
                  </a:lnTo>
                  <a:lnTo>
                    <a:pt x="33528" y="207251"/>
                  </a:lnTo>
                  <a:lnTo>
                    <a:pt x="32004" y="207251"/>
                  </a:lnTo>
                  <a:lnTo>
                    <a:pt x="28956" y="204203"/>
                  </a:lnTo>
                  <a:lnTo>
                    <a:pt x="15240" y="204203"/>
                  </a:lnTo>
                  <a:lnTo>
                    <a:pt x="10668" y="205727"/>
                  </a:lnTo>
                  <a:lnTo>
                    <a:pt x="7620" y="207251"/>
                  </a:lnTo>
                  <a:lnTo>
                    <a:pt x="7620" y="214871"/>
                  </a:lnTo>
                  <a:lnTo>
                    <a:pt x="10668" y="211823"/>
                  </a:lnTo>
                  <a:lnTo>
                    <a:pt x="15240" y="210299"/>
                  </a:lnTo>
                  <a:lnTo>
                    <a:pt x="27432" y="210299"/>
                  </a:lnTo>
                  <a:lnTo>
                    <a:pt x="32004" y="213347"/>
                  </a:lnTo>
                  <a:lnTo>
                    <a:pt x="32004" y="228587"/>
                  </a:lnTo>
                  <a:lnTo>
                    <a:pt x="25908" y="231635"/>
                  </a:lnTo>
                  <a:lnTo>
                    <a:pt x="10668" y="231635"/>
                  </a:lnTo>
                  <a:lnTo>
                    <a:pt x="10668" y="237731"/>
                  </a:lnTo>
                  <a:lnTo>
                    <a:pt x="25908" y="237731"/>
                  </a:lnTo>
                  <a:lnTo>
                    <a:pt x="27432" y="237731"/>
                  </a:lnTo>
                  <a:lnTo>
                    <a:pt x="33528" y="242303"/>
                  </a:lnTo>
                  <a:lnTo>
                    <a:pt x="33528" y="252971"/>
                  </a:lnTo>
                  <a:lnTo>
                    <a:pt x="32004" y="254495"/>
                  </a:lnTo>
                  <a:lnTo>
                    <a:pt x="32004" y="256019"/>
                  </a:lnTo>
                  <a:lnTo>
                    <a:pt x="27432" y="260591"/>
                  </a:lnTo>
                  <a:lnTo>
                    <a:pt x="24384" y="260591"/>
                  </a:lnTo>
                  <a:lnTo>
                    <a:pt x="22860" y="262115"/>
                  </a:lnTo>
                  <a:lnTo>
                    <a:pt x="13716" y="262115"/>
                  </a:lnTo>
                  <a:lnTo>
                    <a:pt x="9144" y="260591"/>
                  </a:lnTo>
                  <a:lnTo>
                    <a:pt x="4572" y="257543"/>
                  </a:lnTo>
                  <a:lnTo>
                    <a:pt x="4572" y="265163"/>
                  </a:lnTo>
                  <a:lnTo>
                    <a:pt x="13716" y="268211"/>
                  </a:lnTo>
                  <a:lnTo>
                    <a:pt x="22860" y="268211"/>
                  </a:lnTo>
                  <a:lnTo>
                    <a:pt x="25908" y="266687"/>
                  </a:lnTo>
                  <a:lnTo>
                    <a:pt x="27432" y="266687"/>
                  </a:lnTo>
                  <a:lnTo>
                    <a:pt x="33528" y="263639"/>
                  </a:lnTo>
                  <a:lnTo>
                    <a:pt x="39624" y="257543"/>
                  </a:lnTo>
                  <a:lnTo>
                    <a:pt x="39624" y="254495"/>
                  </a:lnTo>
                  <a:lnTo>
                    <a:pt x="41148" y="251447"/>
                  </a:lnTo>
                  <a:lnTo>
                    <a:pt x="41148" y="246875"/>
                  </a:lnTo>
                  <a:close/>
                </a:path>
                <a:path w="44450" h="1085214">
                  <a:moveTo>
                    <a:pt x="42672" y="1022591"/>
                  </a:moveTo>
                  <a:lnTo>
                    <a:pt x="4572" y="1022591"/>
                  </a:lnTo>
                  <a:lnTo>
                    <a:pt x="4572" y="1030224"/>
                  </a:lnTo>
                  <a:lnTo>
                    <a:pt x="33528" y="1030224"/>
                  </a:lnTo>
                  <a:lnTo>
                    <a:pt x="33528" y="1031748"/>
                  </a:lnTo>
                  <a:lnTo>
                    <a:pt x="32004" y="1034796"/>
                  </a:lnTo>
                  <a:lnTo>
                    <a:pt x="30480" y="1036320"/>
                  </a:lnTo>
                  <a:lnTo>
                    <a:pt x="21336" y="1054608"/>
                  </a:lnTo>
                  <a:lnTo>
                    <a:pt x="21336" y="1059180"/>
                  </a:lnTo>
                  <a:lnTo>
                    <a:pt x="19812" y="1062228"/>
                  </a:lnTo>
                  <a:lnTo>
                    <a:pt x="18288" y="1066800"/>
                  </a:lnTo>
                  <a:lnTo>
                    <a:pt x="16764" y="1069848"/>
                  </a:lnTo>
                  <a:lnTo>
                    <a:pt x="15240" y="1074420"/>
                  </a:lnTo>
                  <a:lnTo>
                    <a:pt x="15240" y="1077468"/>
                  </a:lnTo>
                  <a:lnTo>
                    <a:pt x="13716" y="1082040"/>
                  </a:lnTo>
                  <a:lnTo>
                    <a:pt x="13716" y="1085088"/>
                  </a:lnTo>
                  <a:lnTo>
                    <a:pt x="21336" y="1085088"/>
                  </a:lnTo>
                  <a:lnTo>
                    <a:pt x="21336" y="1077468"/>
                  </a:lnTo>
                  <a:lnTo>
                    <a:pt x="22860" y="1072896"/>
                  </a:lnTo>
                  <a:lnTo>
                    <a:pt x="24384" y="1069848"/>
                  </a:lnTo>
                  <a:lnTo>
                    <a:pt x="25908" y="1065276"/>
                  </a:lnTo>
                  <a:lnTo>
                    <a:pt x="25908" y="1062228"/>
                  </a:lnTo>
                  <a:lnTo>
                    <a:pt x="27432" y="1059180"/>
                  </a:lnTo>
                  <a:lnTo>
                    <a:pt x="28956" y="1054608"/>
                  </a:lnTo>
                  <a:lnTo>
                    <a:pt x="32004" y="1048512"/>
                  </a:lnTo>
                  <a:lnTo>
                    <a:pt x="33528" y="1043940"/>
                  </a:lnTo>
                  <a:lnTo>
                    <a:pt x="35052" y="1040892"/>
                  </a:lnTo>
                  <a:lnTo>
                    <a:pt x="36576" y="1037844"/>
                  </a:lnTo>
                  <a:lnTo>
                    <a:pt x="38100" y="1036320"/>
                  </a:lnTo>
                  <a:lnTo>
                    <a:pt x="41148" y="1030224"/>
                  </a:lnTo>
                  <a:lnTo>
                    <a:pt x="42672" y="1028700"/>
                  </a:lnTo>
                  <a:lnTo>
                    <a:pt x="42672" y="1022591"/>
                  </a:lnTo>
                  <a:close/>
                </a:path>
                <a:path w="44450" h="1085214">
                  <a:moveTo>
                    <a:pt x="42684" y="56388"/>
                  </a:moveTo>
                  <a:lnTo>
                    <a:pt x="12204" y="56388"/>
                  </a:lnTo>
                  <a:lnTo>
                    <a:pt x="12204" y="50292"/>
                  </a:lnTo>
                  <a:lnTo>
                    <a:pt x="15252" y="47244"/>
                  </a:lnTo>
                  <a:lnTo>
                    <a:pt x="15252" y="45720"/>
                  </a:lnTo>
                  <a:lnTo>
                    <a:pt x="16776" y="45720"/>
                  </a:lnTo>
                  <a:lnTo>
                    <a:pt x="19824" y="44196"/>
                  </a:lnTo>
                  <a:lnTo>
                    <a:pt x="21348" y="42672"/>
                  </a:lnTo>
                  <a:lnTo>
                    <a:pt x="22872" y="39624"/>
                  </a:lnTo>
                  <a:lnTo>
                    <a:pt x="28968" y="36576"/>
                  </a:lnTo>
                  <a:lnTo>
                    <a:pt x="33540" y="32004"/>
                  </a:lnTo>
                  <a:lnTo>
                    <a:pt x="36588" y="28956"/>
                  </a:lnTo>
                  <a:lnTo>
                    <a:pt x="38112" y="25908"/>
                  </a:lnTo>
                  <a:lnTo>
                    <a:pt x="38112" y="24384"/>
                  </a:lnTo>
                  <a:lnTo>
                    <a:pt x="39636" y="22860"/>
                  </a:lnTo>
                  <a:lnTo>
                    <a:pt x="39636" y="10668"/>
                  </a:lnTo>
                  <a:lnTo>
                    <a:pt x="38112" y="9144"/>
                  </a:lnTo>
                  <a:lnTo>
                    <a:pt x="38112" y="6096"/>
                  </a:lnTo>
                  <a:lnTo>
                    <a:pt x="33540" y="1524"/>
                  </a:lnTo>
                  <a:lnTo>
                    <a:pt x="32016" y="1524"/>
                  </a:lnTo>
                  <a:lnTo>
                    <a:pt x="28968" y="0"/>
                  </a:lnTo>
                  <a:lnTo>
                    <a:pt x="15252" y="0"/>
                  </a:lnTo>
                  <a:lnTo>
                    <a:pt x="13728" y="1524"/>
                  </a:lnTo>
                  <a:lnTo>
                    <a:pt x="10680" y="1524"/>
                  </a:lnTo>
                  <a:lnTo>
                    <a:pt x="9156" y="3048"/>
                  </a:lnTo>
                  <a:lnTo>
                    <a:pt x="6108" y="4572"/>
                  </a:lnTo>
                  <a:lnTo>
                    <a:pt x="6108" y="12192"/>
                  </a:lnTo>
                  <a:lnTo>
                    <a:pt x="7632" y="12192"/>
                  </a:lnTo>
                  <a:lnTo>
                    <a:pt x="12204" y="7620"/>
                  </a:lnTo>
                  <a:lnTo>
                    <a:pt x="13728" y="7620"/>
                  </a:lnTo>
                  <a:lnTo>
                    <a:pt x="15252" y="6096"/>
                  </a:lnTo>
                  <a:lnTo>
                    <a:pt x="18300" y="6096"/>
                  </a:lnTo>
                  <a:lnTo>
                    <a:pt x="19824" y="4572"/>
                  </a:lnTo>
                  <a:lnTo>
                    <a:pt x="22872" y="4572"/>
                  </a:lnTo>
                  <a:lnTo>
                    <a:pt x="24396" y="6096"/>
                  </a:lnTo>
                  <a:lnTo>
                    <a:pt x="27444" y="6096"/>
                  </a:lnTo>
                  <a:lnTo>
                    <a:pt x="32016" y="10668"/>
                  </a:lnTo>
                  <a:lnTo>
                    <a:pt x="32016" y="13716"/>
                  </a:lnTo>
                  <a:lnTo>
                    <a:pt x="33540" y="15240"/>
                  </a:lnTo>
                  <a:lnTo>
                    <a:pt x="33540" y="18288"/>
                  </a:lnTo>
                  <a:lnTo>
                    <a:pt x="32016" y="19812"/>
                  </a:lnTo>
                  <a:lnTo>
                    <a:pt x="32016" y="24384"/>
                  </a:lnTo>
                  <a:lnTo>
                    <a:pt x="28968" y="27432"/>
                  </a:lnTo>
                  <a:lnTo>
                    <a:pt x="28968" y="28956"/>
                  </a:lnTo>
                  <a:lnTo>
                    <a:pt x="25920" y="32004"/>
                  </a:lnTo>
                  <a:lnTo>
                    <a:pt x="22872" y="33528"/>
                  </a:lnTo>
                  <a:lnTo>
                    <a:pt x="21348" y="35052"/>
                  </a:lnTo>
                  <a:lnTo>
                    <a:pt x="18300" y="36576"/>
                  </a:lnTo>
                  <a:lnTo>
                    <a:pt x="13728" y="41148"/>
                  </a:lnTo>
                  <a:lnTo>
                    <a:pt x="10680" y="42672"/>
                  </a:lnTo>
                  <a:lnTo>
                    <a:pt x="7632" y="45720"/>
                  </a:lnTo>
                  <a:lnTo>
                    <a:pt x="6108" y="48768"/>
                  </a:lnTo>
                  <a:lnTo>
                    <a:pt x="6108" y="50292"/>
                  </a:lnTo>
                  <a:lnTo>
                    <a:pt x="4584" y="51816"/>
                  </a:lnTo>
                  <a:lnTo>
                    <a:pt x="4584" y="62484"/>
                  </a:lnTo>
                  <a:lnTo>
                    <a:pt x="12204" y="62484"/>
                  </a:lnTo>
                  <a:lnTo>
                    <a:pt x="42684" y="62484"/>
                  </a:lnTo>
                  <a:lnTo>
                    <a:pt x="42684" y="56388"/>
                  </a:lnTo>
                  <a:close/>
                </a:path>
                <a:path w="44450" h="1085214">
                  <a:moveTo>
                    <a:pt x="44196" y="857999"/>
                  </a:moveTo>
                  <a:lnTo>
                    <a:pt x="42672" y="854951"/>
                  </a:lnTo>
                  <a:lnTo>
                    <a:pt x="42672" y="853427"/>
                  </a:lnTo>
                  <a:lnTo>
                    <a:pt x="41148" y="850379"/>
                  </a:lnTo>
                  <a:lnTo>
                    <a:pt x="41148" y="848855"/>
                  </a:lnTo>
                  <a:lnTo>
                    <a:pt x="38100" y="845807"/>
                  </a:lnTo>
                  <a:lnTo>
                    <a:pt x="36576" y="845045"/>
                  </a:lnTo>
                  <a:lnTo>
                    <a:pt x="36576" y="857999"/>
                  </a:lnTo>
                  <a:lnTo>
                    <a:pt x="36576" y="865619"/>
                  </a:lnTo>
                  <a:lnTo>
                    <a:pt x="35052" y="867143"/>
                  </a:lnTo>
                  <a:lnTo>
                    <a:pt x="35052" y="868667"/>
                  </a:lnTo>
                  <a:lnTo>
                    <a:pt x="33528" y="870191"/>
                  </a:lnTo>
                  <a:lnTo>
                    <a:pt x="33528" y="871715"/>
                  </a:lnTo>
                  <a:lnTo>
                    <a:pt x="32004" y="873239"/>
                  </a:lnTo>
                  <a:lnTo>
                    <a:pt x="30480" y="873239"/>
                  </a:lnTo>
                  <a:lnTo>
                    <a:pt x="28956" y="874763"/>
                  </a:lnTo>
                  <a:lnTo>
                    <a:pt x="19812" y="874763"/>
                  </a:lnTo>
                  <a:lnTo>
                    <a:pt x="13716" y="868667"/>
                  </a:lnTo>
                  <a:lnTo>
                    <a:pt x="13716" y="865619"/>
                  </a:lnTo>
                  <a:lnTo>
                    <a:pt x="12192" y="864095"/>
                  </a:lnTo>
                  <a:lnTo>
                    <a:pt x="12192" y="856475"/>
                  </a:lnTo>
                  <a:lnTo>
                    <a:pt x="13716" y="854951"/>
                  </a:lnTo>
                  <a:lnTo>
                    <a:pt x="13716" y="853427"/>
                  </a:lnTo>
                  <a:lnTo>
                    <a:pt x="18288" y="848855"/>
                  </a:lnTo>
                  <a:lnTo>
                    <a:pt x="19812" y="848855"/>
                  </a:lnTo>
                  <a:lnTo>
                    <a:pt x="21336" y="847331"/>
                  </a:lnTo>
                  <a:lnTo>
                    <a:pt x="27432" y="847331"/>
                  </a:lnTo>
                  <a:lnTo>
                    <a:pt x="28956" y="848855"/>
                  </a:lnTo>
                  <a:lnTo>
                    <a:pt x="30480" y="848855"/>
                  </a:lnTo>
                  <a:lnTo>
                    <a:pt x="33528" y="851903"/>
                  </a:lnTo>
                  <a:lnTo>
                    <a:pt x="35052" y="851903"/>
                  </a:lnTo>
                  <a:lnTo>
                    <a:pt x="35052" y="856475"/>
                  </a:lnTo>
                  <a:lnTo>
                    <a:pt x="36576" y="857999"/>
                  </a:lnTo>
                  <a:lnTo>
                    <a:pt x="36576" y="845045"/>
                  </a:lnTo>
                  <a:lnTo>
                    <a:pt x="35052" y="844283"/>
                  </a:lnTo>
                  <a:lnTo>
                    <a:pt x="33528" y="842759"/>
                  </a:lnTo>
                  <a:lnTo>
                    <a:pt x="30480" y="842759"/>
                  </a:lnTo>
                  <a:lnTo>
                    <a:pt x="28956" y="841235"/>
                  </a:lnTo>
                  <a:lnTo>
                    <a:pt x="19812" y="841235"/>
                  </a:lnTo>
                  <a:lnTo>
                    <a:pt x="15240" y="844283"/>
                  </a:lnTo>
                  <a:lnTo>
                    <a:pt x="12192" y="848855"/>
                  </a:lnTo>
                  <a:lnTo>
                    <a:pt x="12192" y="841235"/>
                  </a:lnTo>
                  <a:lnTo>
                    <a:pt x="13716" y="838187"/>
                  </a:lnTo>
                  <a:lnTo>
                    <a:pt x="13716" y="835139"/>
                  </a:lnTo>
                  <a:lnTo>
                    <a:pt x="15240" y="832091"/>
                  </a:lnTo>
                  <a:lnTo>
                    <a:pt x="16764" y="830567"/>
                  </a:lnTo>
                  <a:lnTo>
                    <a:pt x="18288" y="827519"/>
                  </a:lnTo>
                  <a:lnTo>
                    <a:pt x="19812" y="825995"/>
                  </a:lnTo>
                  <a:lnTo>
                    <a:pt x="22860" y="825995"/>
                  </a:lnTo>
                  <a:lnTo>
                    <a:pt x="24384" y="824471"/>
                  </a:lnTo>
                  <a:lnTo>
                    <a:pt x="27432" y="822947"/>
                  </a:lnTo>
                  <a:lnTo>
                    <a:pt x="33528" y="822947"/>
                  </a:lnTo>
                  <a:lnTo>
                    <a:pt x="39624" y="825995"/>
                  </a:lnTo>
                  <a:lnTo>
                    <a:pt x="39624" y="819899"/>
                  </a:lnTo>
                  <a:lnTo>
                    <a:pt x="33528" y="816851"/>
                  </a:lnTo>
                  <a:lnTo>
                    <a:pt x="25908" y="816851"/>
                  </a:lnTo>
                  <a:lnTo>
                    <a:pt x="16764" y="821423"/>
                  </a:lnTo>
                  <a:lnTo>
                    <a:pt x="10668" y="827519"/>
                  </a:lnTo>
                  <a:lnTo>
                    <a:pt x="7620" y="833615"/>
                  </a:lnTo>
                  <a:lnTo>
                    <a:pt x="4572" y="842759"/>
                  </a:lnTo>
                  <a:lnTo>
                    <a:pt x="4572" y="861047"/>
                  </a:lnTo>
                  <a:lnTo>
                    <a:pt x="6096" y="865619"/>
                  </a:lnTo>
                  <a:lnTo>
                    <a:pt x="6096" y="868667"/>
                  </a:lnTo>
                  <a:lnTo>
                    <a:pt x="7620" y="871715"/>
                  </a:lnTo>
                  <a:lnTo>
                    <a:pt x="9144" y="873239"/>
                  </a:lnTo>
                  <a:lnTo>
                    <a:pt x="10668" y="876287"/>
                  </a:lnTo>
                  <a:lnTo>
                    <a:pt x="12192" y="877049"/>
                  </a:lnTo>
                  <a:lnTo>
                    <a:pt x="13716" y="877811"/>
                  </a:lnTo>
                  <a:lnTo>
                    <a:pt x="15240" y="879335"/>
                  </a:lnTo>
                  <a:lnTo>
                    <a:pt x="18288" y="880859"/>
                  </a:lnTo>
                  <a:lnTo>
                    <a:pt x="28956" y="880859"/>
                  </a:lnTo>
                  <a:lnTo>
                    <a:pt x="32004" y="879335"/>
                  </a:lnTo>
                  <a:lnTo>
                    <a:pt x="35052" y="879335"/>
                  </a:lnTo>
                  <a:lnTo>
                    <a:pt x="36576" y="877811"/>
                  </a:lnTo>
                  <a:lnTo>
                    <a:pt x="38100" y="876287"/>
                  </a:lnTo>
                  <a:lnTo>
                    <a:pt x="39624" y="873239"/>
                  </a:lnTo>
                  <a:lnTo>
                    <a:pt x="41148" y="871715"/>
                  </a:lnTo>
                  <a:lnTo>
                    <a:pt x="42672" y="868667"/>
                  </a:lnTo>
                  <a:lnTo>
                    <a:pt x="42672" y="867143"/>
                  </a:lnTo>
                  <a:lnTo>
                    <a:pt x="44196" y="864095"/>
                  </a:lnTo>
                  <a:lnTo>
                    <a:pt x="44196" y="857999"/>
                  </a:lnTo>
                  <a:close/>
                </a:path>
                <a:path w="44450" h="1085214">
                  <a:moveTo>
                    <a:pt x="44196" y="449567"/>
                  </a:moveTo>
                  <a:lnTo>
                    <a:pt x="36576" y="449567"/>
                  </a:lnTo>
                  <a:lnTo>
                    <a:pt x="36576" y="409943"/>
                  </a:lnTo>
                  <a:lnTo>
                    <a:pt x="28956" y="409943"/>
                  </a:lnTo>
                  <a:lnTo>
                    <a:pt x="28956" y="420611"/>
                  </a:lnTo>
                  <a:lnTo>
                    <a:pt x="28956" y="449567"/>
                  </a:lnTo>
                  <a:lnTo>
                    <a:pt x="7620" y="449567"/>
                  </a:lnTo>
                  <a:lnTo>
                    <a:pt x="12192" y="444995"/>
                  </a:lnTo>
                  <a:lnTo>
                    <a:pt x="13716" y="441947"/>
                  </a:lnTo>
                  <a:lnTo>
                    <a:pt x="19812" y="435851"/>
                  </a:lnTo>
                  <a:lnTo>
                    <a:pt x="24384" y="426707"/>
                  </a:lnTo>
                  <a:lnTo>
                    <a:pt x="27432" y="423659"/>
                  </a:lnTo>
                  <a:lnTo>
                    <a:pt x="28956" y="420611"/>
                  </a:lnTo>
                  <a:lnTo>
                    <a:pt x="28956" y="409943"/>
                  </a:lnTo>
                  <a:lnTo>
                    <a:pt x="25908" y="416039"/>
                  </a:lnTo>
                  <a:lnTo>
                    <a:pt x="22860" y="419087"/>
                  </a:lnTo>
                  <a:lnTo>
                    <a:pt x="21336" y="423659"/>
                  </a:lnTo>
                  <a:lnTo>
                    <a:pt x="18288" y="426707"/>
                  </a:lnTo>
                  <a:lnTo>
                    <a:pt x="16764" y="429755"/>
                  </a:lnTo>
                  <a:lnTo>
                    <a:pt x="13716" y="434327"/>
                  </a:lnTo>
                  <a:lnTo>
                    <a:pt x="10668" y="437375"/>
                  </a:lnTo>
                  <a:lnTo>
                    <a:pt x="9144" y="440423"/>
                  </a:lnTo>
                  <a:lnTo>
                    <a:pt x="6096" y="444995"/>
                  </a:lnTo>
                  <a:lnTo>
                    <a:pt x="0" y="451091"/>
                  </a:lnTo>
                  <a:lnTo>
                    <a:pt x="0" y="457187"/>
                  </a:lnTo>
                  <a:lnTo>
                    <a:pt x="7620" y="457187"/>
                  </a:lnTo>
                  <a:lnTo>
                    <a:pt x="28956" y="457187"/>
                  </a:lnTo>
                  <a:lnTo>
                    <a:pt x="28956" y="470903"/>
                  </a:lnTo>
                  <a:lnTo>
                    <a:pt x="36576" y="470903"/>
                  </a:lnTo>
                  <a:lnTo>
                    <a:pt x="36576" y="457187"/>
                  </a:lnTo>
                  <a:lnTo>
                    <a:pt x="44196" y="457187"/>
                  </a:lnTo>
                  <a:lnTo>
                    <a:pt x="44196" y="4495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93" name="object 1993"/>
            <p:cNvPicPr/>
            <p:nvPr/>
          </p:nvPicPr>
          <p:blipFill>
            <a:blip r:embed="rId172" cstate="print"/>
            <a:stretch>
              <a:fillRect/>
            </a:stretch>
          </p:blipFill>
          <p:spPr>
            <a:xfrm>
              <a:off x="6839711" y="5462016"/>
              <a:ext cx="80771" cy="64008"/>
            </a:xfrm>
            <a:prstGeom prst="rect">
              <a:avLst/>
            </a:prstGeom>
          </p:spPr>
        </p:pic>
        <p:sp>
          <p:nvSpPr>
            <p:cNvPr id="1994" name="object 1994"/>
            <p:cNvSpPr/>
            <p:nvPr/>
          </p:nvSpPr>
          <p:spPr>
            <a:xfrm>
              <a:off x="6839711" y="5649467"/>
              <a:ext cx="79375" cy="252095"/>
            </a:xfrm>
            <a:custGeom>
              <a:avLst/>
              <a:gdLst/>
              <a:ahLst/>
              <a:cxnLst/>
              <a:rect l="l" t="t" r="r" b="b"/>
              <a:pathLst>
                <a:path w="79375" h="252095">
                  <a:moveTo>
                    <a:pt x="21336" y="187452"/>
                  </a:moveTo>
                  <a:lnTo>
                    <a:pt x="18288" y="187452"/>
                  </a:lnTo>
                  <a:lnTo>
                    <a:pt x="15240" y="190500"/>
                  </a:lnTo>
                  <a:lnTo>
                    <a:pt x="13716" y="190500"/>
                  </a:lnTo>
                  <a:lnTo>
                    <a:pt x="12192" y="192024"/>
                  </a:lnTo>
                  <a:lnTo>
                    <a:pt x="10668" y="192024"/>
                  </a:lnTo>
                  <a:lnTo>
                    <a:pt x="7620" y="195072"/>
                  </a:lnTo>
                  <a:lnTo>
                    <a:pt x="6096" y="195072"/>
                  </a:lnTo>
                  <a:lnTo>
                    <a:pt x="4572" y="196596"/>
                  </a:lnTo>
                  <a:lnTo>
                    <a:pt x="3048" y="196596"/>
                  </a:lnTo>
                  <a:lnTo>
                    <a:pt x="1524" y="198120"/>
                  </a:lnTo>
                  <a:lnTo>
                    <a:pt x="0" y="198120"/>
                  </a:lnTo>
                  <a:lnTo>
                    <a:pt x="0" y="204216"/>
                  </a:lnTo>
                  <a:lnTo>
                    <a:pt x="3048" y="204216"/>
                  </a:lnTo>
                  <a:lnTo>
                    <a:pt x="4572" y="202692"/>
                  </a:lnTo>
                  <a:lnTo>
                    <a:pt x="6096" y="202692"/>
                  </a:lnTo>
                  <a:lnTo>
                    <a:pt x="7620" y="201168"/>
                  </a:lnTo>
                  <a:lnTo>
                    <a:pt x="9144" y="201168"/>
                  </a:lnTo>
                  <a:lnTo>
                    <a:pt x="12192" y="198120"/>
                  </a:lnTo>
                  <a:lnTo>
                    <a:pt x="13716" y="198120"/>
                  </a:lnTo>
                  <a:lnTo>
                    <a:pt x="13716" y="251460"/>
                  </a:lnTo>
                  <a:lnTo>
                    <a:pt x="21336" y="251460"/>
                  </a:lnTo>
                  <a:lnTo>
                    <a:pt x="21336" y="187452"/>
                  </a:lnTo>
                  <a:close/>
                </a:path>
                <a:path w="79375" h="252095">
                  <a:moveTo>
                    <a:pt x="21336" y="0"/>
                  </a:moveTo>
                  <a:lnTo>
                    <a:pt x="18288" y="0"/>
                  </a:lnTo>
                  <a:lnTo>
                    <a:pt x="16764" y="1524"/>
                  </a:lnTo>
                  <a:lnTo>
                    <a:pt x="15240" y="1524"/>
                  </a:lnTo>
                  <a:lnTo>
                    <a:pt x="12192" y="4572"/>
                  </a:lnTo>
                  <a:lnTo>
                    <a:pt x="10668" y="4572"/>
                  </a:lnTo>
                  <a:lnTo>
                    <a:pt x="7620" y="7620"/>
                  </a:lnTo>
                  <a:lnTo>
                    <a:pt x="6096" y="7620"/>
                  </a:lnTo>
                  <a:lnTo>
                    <a:pt x="4572" y="9144"/>
                  </a:lnTo>
                  <a:lnTo>
                    <a:pt x="1524" y="9144"/>
                  </a:lnTo>
                  <a:lnTo>
                    <a:pt x="0" y="10668"/>
                  </a:lnTo>
                  <a:lnTo>
                    <a:pt x="0" y="16764"/>
                  </a:lnTo>
                  <a:lnTo>
                    <a:pt x="3048" y="16764"/>
                  </a:lnTo>
                  <a:lnTo>
                    <a:pt x="4572" y="15240"/>
                  </a:lnTo>
                  <a:lnTo>
                    <a:pt x="6096" y="15240"/>
                  </a:lnTo>
                  <a:lnTo>
                    <a:pt x="7620" y="13716"/>
                  </a:lnTo>
                  <a:lnTo>
                    <a:pt x="9144" y="13716"/>
                  </a:lnTo>
                  <a:lnTo>
                    <a:pt x="12192" y="10668"/>
                  </a:lnTo>
                  <a:lnTo>
                    <a:pt x="13716" y="10668"/>
                  </a:lnTo>
                  <a:lnTo>
                    <a:pt x="13716" y="64008"/>
                  </a:lnTo>
                  <a:lnTo>
                    <a:pt x="21336" y="64008"/>
                  </a:lnTo>
                  <a:lnTo>
                    <a:pt x="21336" y="0"/>
                  </a:lnTo>
                  <a:close/>
                </a:path>
                <a:path w="79375" h="252095">
                  <a:moveTo>
                    <a:pt x="77711" y="41160"/>
                  </a:moveTo>
                  <a:lnTo>
                    <a:pt x="76187" y="39636"/>
                  </a:lnTo>
                  <a:lnTo>
                    <a:pt x="76187" y="36588"/>
                  </a:lnTo>
                  <a:lnTo>
                    <a:pt x="74663" y="35064"/>
                  </a:lnTo>
                  <a:lnTo>
                    <a:pt x="73139" y="32016"/>
                  </a:lnTo>
                  <a:lnTo>
                    <a:pt x="70091" y="28968"/>
                  </a:lnTo>
                  <a:lnTo>
                    <a:pt x="68567" y="28968"/>
                  </a:lnTo>
                  <a:lnTo>
                    <a:pt x="62471" y="25920"/>
                  </a:lnTo>
                  <a:lnTo>
                    <a:pt x="50279" y="25920"/>
                  </a:lnTo>
                  <a:lnTo>
                    <a:pt x="51803" y="7632"/>
                  </a:lnTo>
                  <a:lnTo>
                    <a:pt x="74663" y="7632"/>
                  </a:lnTo>
                  <a:lnTo>
                    <a:pt x="74663" y="1536"/>
                  </a:lnTo>
                  <a:lnTo>
                    <a:pt x="45707" y="1536"/>
                  </a:lnTo>
                  <a:lnTo>
                    <a:pt x="44183" y="32016"/>
                  </a:lnTo>
                  <a:lnTo>
                    <a:pt x="50279" y="32016"/>
                  </a:lnTo>
                  <a:lnTo>
                    <a:pt x="59423" y="32016"/>
                  </a:lnTo>
                  <a:lnTo>
                    <a:pt x="63995" y="33540"/>
                  </a:lnTo>
                  <a:lnTo>
                    <a:pt x="68567" y="38112"/>
                  </a:lnTo>
                  <a:lnTo>
                    <a:pt x="70091" y="41160"/>
                  </a:lnTo>
                  <a:lnTo>
                    <a:pt x="70091" y="48780"/>
                  </a:lnTo>
                  <a:lnTo>
                    <a:pt x="68567" y="50304"/>
                  </a:lnTo>
                  <a:lnTo>
                    <a:pt x="68567" y="51828"/>
                  </a:lnTo>
                  <a:lnTo>
                    <a:pt x="65519" y="54876"/>
                  </a:lnTo>
                  <a:lnTo>
                    <a:pt x="65519" y="56400"/>
                  </a:lnTo>
                  <a:lnTo>
                    <a:pt x="63995" y="56400"/>
                  </a:lnTo>
                  <a:lnTo>
                    <a:pt x="60947" y="57924"/>
                  </a:lnTo>
                  <a:lnTo>
                    <a:pt x="47231" y="57924"/>
                  </a:lnTo>
                  <a:lnTo>
                    <a:pt x="42659" y="54876"/>
                  </a:lnTo>
                  <a:lnTo>
                    <a:pt x="42659" y="62496"/>
                  </a:lnTo>
                  <a:lnTo>
                    <a:pt x="45707" y="64020"/>
                  </a:lnTo>
                  <a:lnTo>
                    <a:pt x="63995" y="64020"/>
                  </a:lnTo>
                  <a:lnTo>
                    <a:pt x="70091" y="60972"/>
                  </a:lnTo>
                  <a:lnTo>
                    <a:pt x="73139" y="57924"/>
                  </a:lnTo>
                  <a:lnTo>
                    <a:pt x="74663" y="54876"/>
                  </a:lnTo>
                  <a:lnTo>
                    <a:pt x="76187" y="53352"/>
                  </a:lnTo>
                  <a:lnTo>
                    <a:pt x="76187" y="50304"/>
                  </a:lnTo>
                  <a:lnTo>
                    <a:pt x="77711" y="47256"/>
                  </a:lnTo>
                  <a:lnTo>
                    <a:pt x="77711" y="41160"/>
                  </a:lnTo>
                  <a:close/>
                </a:path>
                <a:path w="79375" h="252095">
                  <a:moveTo>
                    <a:pt x="79235" y="225564"/>
                  </a:moveTo>
                  <a:lnTo>
                    <a:pt x="77711" y="224040"/>
                  </a:lnTo>
                  <a:lnTo>
                    <a:pt x="77711" y="220992"/>
                  </a:lnTo>
                  <a:lnTo>
                    <a:pt x="73139" y="216420"/>
                  </a:lnTo>
                  <a:lnTo>
                    <a:pt x="73139" y="230136"/>
                  </a:lnTo>
                  <a:lnTo>
                    <a:pt x="73139" y="234708"/>
                  </a:lnTo>
                  <a:lnTo>
                    <a:pt x="71615" y="236232"/>
                  </a:lnTo>
                  <a:lnTo>
                    <a:pt x="71615" y="239280"/>
                  </a:lnTo>
                  <a:lnTo>
                    <a:pt x="68567" y="242328"/>
                  </a:lnTo>
                  <a:lnTo>
                    <a:pt x="68567" y="243852"/>
                  </a:lnTo>
                  <a:lnTo>
                    <a:pt x="67043" y="243852"/>
                  </a:lnTo>
                  <a:lnTo>
                    <a:pt x="65519" y="245376"/>
                  </a:lnTo>
                  <a:lnTo>
                    <a:pt x="63995" y="245376"/>
                  </a:lnTo>
                  <a:lnTo>
                    <a:pt x="62471" y="246900"/>
                  </a:lnTo>
                  <a:lnTo>
                    <a:pt x="59423" y="246900"/>
                  </a:lnTo>
                  <a:lnTo>
                    <a:pt x="56375" y="245376"/>
                  </a:lnTo>
                  <a:lnTo>
                    <a:pt x="54851" y="245376"/>
                  </a:lnTo>
                  <a:lnTo>
                    <a:pt x="53327" y="243852"/>
                  </a:lnTo>
                  <a:lnTo>
                    <a:pt x="53327" y="242328"/>
                  </a:lnTo>
                  <a:lnTo>
                    <a:pt x="51803" y="242328"/>
                  </a:lnTo>
                  <a:lnTo>
                    <a:pt x="50279" y="240804"/>
                  </a:lnTo>
                  <a:lnTo>
                    <a:pt x="50279" y="239280"/>
                  </a:lnTo>
                  <a:lnTo>
                    <a:pt x="48755" y="236232"/>
                  </a:lnTo>
                  <a:lnTo>
                    <a:pt x="48755" y="225564"/>
                  </a:lnTo>
                  <a:lnTo>
                    <a:pt x="50279" y="224040"/>
                  </a:lnTo>
                  <a:lnTo>
                    <a:pt x="50279" y="222516"/>
                  </a:lnTo>
                  <a:lnTo>
                    <a:pt x="51803" y="222516"/>
                  </a:lnTo>
                  <a:lnTo>
                    <a:pt x="53327" y="220992"/>
                  </a:lnTo>
                  <a:lnTo>
                    <a:pt x="53327" y="219468"/>
                  </a:lnTo>
                  <a:lnTo>
                    <a:pt x="56375" y="219468"/>
                  </a:lnTo>
                  <a:lnTo>
                    <a:pt x="57899" y="217944"/>
                  </a:lnTo>
                  <a:lnTo>
                    <a:pt x="62471" y="217944"/>
                  </a:lnTo>
                  <a:lnTo>
                    <a:pt x="63995" y="219468"/>
                  </a:lnTo>
                  <a:lnTo>
                    <a:pt x="67043" y="219468"/>
                  </a:lnTo>
                  <a:lnTo>
                    <a:pt x="68567" y="220992"/>
                  </a:lnTo>
                  <a:lnTo>
                    <a:pt x="68567" y="222516"/>
                  </a:lnTo>
                  <a:lnTo>
                    <a:pt x="71615" y="225564"/>
                  </a:lnTo>
                  <a:lnTo>
                    <a:pt x="71615" y="228612"/>
                  </a:lnTo>
                  <a:lnTo>
                    <a:pt x="73139" y="230136"/>
                  </a:lnTo>
                  <a:lnTo>
                    <a:pt x="73139" y="216420"/>
                  </a:lnTo>
                  <a:lnTo>
                    <a:pt x="71615" y="214896"/>
                  </a:lnTo>
                  <a:lnTo>
                    <a:pt x="68567" y="213372"/>
                  </a:lnTo>
                  <a:lnTo>
                    <a:pt x="67043" y="213372"/>
                  </a:lnTo>
                  <a:lnTo>
                    <a:pt x="63995" y="211848"/>
                  </a:lnTo>
                  <a:lnTo>
                    <a:pt x="54851" y="211848"/>
                  </a:lnTo>
                  <a:lnTo>
                    <a:pt x="50279" y="214896"/>
                  </a:lnTo>
                  <a:lnTo>
                    <a:pt x="47231" y="219468"/>
                  </a:lnTo>
                  <a:lnTo>
                    <a:pt x="47231" y="216420"/>
                  </a:lnTo>
                  <a:lnTo>
                    <a:pt x="48755" y="213372"/>
                  </a:lnTo>
                  <a:lnTo>
                    <a:pt x="48755" y="208800"/>
                  </a:lnTo>
                  <a:lnTo>
                    <a:pt x="50279" y="205752"/>
                  </a:lnTo>
                  <a:lnTo>
                    <a:pt x="51803" y="204228"/>
                  </a:lnTo>
                  <a:lnTo>
                    <a:pt x="53327" y="201180"/>
                  </a:lnTo>
                  <a:lnTo>
                    <a:pt x="54851" y="199656"/>
                  </a:lnTo>
                  <a:lnTo>
                    <a:pt x="56375" y="196608"/>
                  </a:lnTo>
                  <a:lnTo>
                    <a:pt x="57899" y="196608"/>
                  </a:lnTo>
                  <a:lnTo>
                    <a:pt x="60947" y="195084"/>
                  </a:lnTo>
                  <a:lnTo>
                    <a:pt x="62471" y="193560"/>
                  </a:lnTo>
                  <a:lnTo>
                    <a:pt x="70091" y="193560"/>
                  </a:lnTo>
                  <a:lnTo>
                    <a:pt x="76187" y="196608"/>
                  </a:lnTo>
                  <a:lnTo>
                    <a:pt x="76187" y="190512"/>
                  </a:lnTo>
                  <a:lnTo>
                    <a:pt x="70091" y="187464"/>
                  </a:lnTo>
                  <a:lnTo>
                    <a:pt x="62471" y="187464"/>
                  </a:lnTo>
                  <a:lnTo>
                    <a:pt x="57899" y="188988"/>
                  </a:lnTo>
                  <a:lnTo>
                    <a:pt x="51803" y="192036"/>
                  </a:lnTo>
                  <a:lnTo>
                    <a:pt x="48755" y="195084"/>
                  </a:lnTo>
                  <a:lnTo>
                    <a:pt x="45707" y="201180"/>
                  </a:lnTo>
                  <a:lnTo>
                    <a:pt x="42659" y="204228"/>
                  </a:lnTo>
                  <a:lnTo>
                    <a:pt x="42659" y="208800"/>
                  </a:lnTo>
                  <a:lnTo>
                    <a:pt x="41135" y="213372"/>
                  </a:lnTo>
                  <a:lnTo>
                    <a:pt x="41135" y="236232"/>
                  </a:lnTo>
                  <a:lnTo>
                    <a:pt x="45707" y="245376"/>
                  </a:lnTo>
                  <a:lnTo>
                    <a:pt x="47231" y="246900"/>
                  </a:lnTo>
                  <a:lnTo>
                    <a:pt x="48755" y="248424"/>
                  </a:lnTo>
                  <a:lnTo>
                    <a:pt x="54851" y="251472"/>
                  </a:lnTo>
                  <a:lnTo>
                    <a:pt x="65519" y="251472"/>
                  </a:lnTo>
                  <a:lnTo>
                    <a:pt x="68567" y="249948"/>
                  </a:lnTo>
                  <a:lnTo>
                    <a:pt x="70091" y="249948"/>
                  </a:lnTo>
                  <a:lnTo>
                    <a:pt x="73139" y="248424"/>
                  </a:lnTo>
                  <a:lnTo>
                    <a:pt x="74663" y="246900"/>
                  </a:lnTo>
                  <a:lnTo>
                    <a:pt x="76187" y="243852"/>
                  </a:lnTo>
                  <a:lnTo>
                    <a:pt x="77711" y="242328"/>
                  </a:lnTo>
                  <a:lnTo>
                    <a:pt x="77711" y="239280"/>
                  </a:lnTo>
                  <a:lnTo>
                    <a:pt x="79235" y="237756"/>
                  </a:lnTo>
                  <a:lnTo>
                    <a:pt x="79235" y="2255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95" name="object 1995"/>
            <p:cNvPicPr/>
            <p:nvPr/>
          </p:nvPicPr>
          <p:blipFill>
            <a:blip r:embed="rId173" cstate="print"/>
            <a:stretch>
              <a:fillRect/>
            </a:stretch>
          </p:blipFill>
          <p:spPr>
            <a:xfrm>
              <a:off x="6839711" y="6024371"/>
              <a:ext cx="79247" cy="64008"/>
            </a:xfrm>
            <a:prstGeom prst="rect">
              <a:avLst/>
            </a:prstGeom>
          </p:spPr>
        </p:pic>
        <p:pic>
          <p:nvPicPr>
            <p:cNvPr id="1996" name="object 1996"/>
            <p:cNvPicPr/>
            <p:nvPr/>
          </p:nvPicPr>
          <p:blipFill>
            <a:blip r:embed="rId174" cstate="print"/>
            <a:stretch>
              <a:fillRect/>
            </a:stretch>
          </p:blipFill>
          <p:spPr>
            <a:xfrm>
              <a:off x="6832092" y="6213348"/>
              <a:ext cx="86868" cy="64008"/>
            </a:xfrm>
            <a:prstGeom prst="rect">
              <a:avLst/>
            </a:prstGeom>
          </p:spPr>
        </p:pic>
        <p:pic>
          <p:nvPicPr>
            <p:cNvPr id="1997" name="object 1997"/>
            <p:cNvPicPr/>
            <p:nvPr/>
          </p:nvPicPr>
          <p:blipFill>
            <a:blip r:embed="rId175" cstate="print"/>
            <a:stretch>
              <a:fillRect/>
            </a:stretch>
          </p:blipFill>
          <p:spPr>
            <a:xfrm>
              <a:off x="6832092" y="6399276"/>
              <a:ext cx="76199" cy="64008"/>
            </a:xfrm>
            <a:prstGeom prst="rect">
              <a:avLst/>
            </a:prstGeom>
          </p:spPr>
        </p:pic>
        <p:pic>
          <p:nvPicPr>
            <p:cNvPr id="1998" name="object 1998"/>
            <p:cNvPicPr/>
            <p:nvPr/>
          </p:nvPicPr>
          <p:blipFill>
            <a:blip r:embed="rId176" cstate="print"/>
            <a:stretch>
              <a:fillRect/>
            </a:stretch>
          </p:blipFill>
          <p:spPr>
            <a:xfrm>
              <a:off x="7194804" y="5820155"/>
              <a:ext cx="85343" cy="64008"/>
            </a:xfrm>
            <a:prstGeom prst="rect">
              <a:avLst/>
            </a:prstGeom>
          </p:spPr>
        </p:pic>
        <p:pic>
          <p:nvPicPr>
            <p:cNvPr id="1999" name="object 1999"/>
            <p:cNvPicPr/>
            <p:nvPr/>
          </p:nvPicPr>
          <p:blipFill>
            <a:blip r:embed="rId177" cstate="print"/>
            <a:stretch>
              <a:fillRect/>
            </a:stretch>
          </p:blipFill>
          <p:spPr>
            <a:xfrm>
              <a:off x="7190232" y="6013703"/>
              <a:ext cx="89915" cy="64008"/>
            </a:xfrm>
            <a:prstGeom prst="rect">
              <a:avLst/>
            </a:prstGeom>
          </p:spPr>
        </p:pic>
        <p:sp>
          <p:nvSpPr>
            <p:cNvPr id="2000" name="object 2000"/>
            <p:cNvSpPr/>
            <p:nvPr/>
          </p:nvSpPr>
          <p:spPr>
            <a:xfrm>
              <a:off x="7190232" y="6207252"/>
              <a:ext cx="91440" cy="256540"/>
            </a:xfrm>
            <a:custGeom>
              <a:avLst/>
              <a:gdLst/>
              <a:ahLst/>
              <a:cxnLst/>
              <a:rect l="l" t="t" r="r" b="b"/>
              <a:pathLst>
                <a:path w="91440" h="256539">
                  <a:moveTo>
                    <a:pt x="44196" y="234708"/>
                  </a:moveTo>
                  <a:lnTo>
                    <a:pt x="35052" y="234708"/>
                  </a:lnTo>
                  <a:lnTo>
                    <a:pt x="35052" y="193548"/>
                  </a:lnTo>
                  <a:lnTo>
                    <a:pt x="28956" y="193548"/>
                  </a:lnTo>
                  <a:lnTo>
                    <a:pt x="28956" y="204228"/>
                  </a:lnTo>
                  <a:lnTo>
                    <a:pt x="28956" y="234708"/>
                  </a:lnTo>
                  <a:lnTo>
                    <a:pt x="7620" y="234708"/>
                  </a:lnTo>
                  <a:lnTo>
                    <a:pt x="10668" y="231660"/>
                  </a:lnTo>
                  <a:lnTo>
                    <a:pt x="12192" y="228612"/>
                  </a:lnTo>
                  <a:lnTo>
                    <a:pt x="15240" y="225564"/>
                  </a:lnTo>
                  <a:lnTo>
                    <a:pt x="16764" y="222516"/>
                  </a:lnTo>
                  <a:lnTo>
                    <a:pt x="18288" y="220992"/>
                  </a:lnTo>
                  <a:lnTo>
                    <a:pt x="19812" y="217944"/>
                  </a:lnTo>
                  <a:lnTo>
                    <a:pt x="22860" y="214896"/>
                  </a:lnTo>
                  <a:lnTo>
                    <a:pt x="25908" y="208800"/>
                  </a:lnTo>
                  <a:lnTo>
                    <a:pt x="28956" y="204228"/>
                  </a:lnTo>
                  <a:lnTo>
                    <a:pt x="28956" y="193548"/>
                  </a:lnTo>
                  <a:lnTo>
                    <a:pt x="27432" y="193548"/>
                  </a:lnTo>
                  <a:lnTo>
                    <a:pt x="25908" y="196608"/>
                  </a:lnTo>
                  <a:lnTo>
                    <a:pt x="24384" y="201180"/>
                  </a:lnTo>
                  <a:lnTo>
                    <a:pt x="22860" y="204228"/>
                  </a:lnTo>
                  <a:lnTo>
                    <a:pt x="19812" y="207276"/>
                  </a:lnTo>
                  <a:lnTo>
                    <a:pt x="18288" y="211848"/>
                  </a:lnTo>
                  <a:lnTo>
                    <a:pt x="15240" y="214896"/>
                  </a:lnTo>
                  <a:lnTo>
                    <a:pt x="13716" y="217944"/>
                  </a:lnTo>
                  <a:lnTo>
                    <a:pt x="10668" y="222516"/>
                  </a:lnTo>
                  <a:lnTo>
                    <a:pt x="1524" y="231660"/>
                  </a:lnTo>
                  <a:lnTo>
                    <a:pt x="0" y="234708"/>
                  </a:lnTo>
                  <a:lnTo>
                    <a:pt x="0" y="240804"/>
                  </a:lnTo>
                  <a:lnTo>
                    <a:pt x="7620" y="240804"/>
                  </a:lnTo>
                  <a:lnTo>
                    <a:pt x="28956" y="240804"/>
                  </a:lnTo>
                  <a:lnTo>
                    <a:pt x="28956" y="256044"/>
                  </a:lnTo>
                  <a:lnTo>
                    <a:pt x="35052" y="256044"/>
                  </a:lnTo>
                  <a:lnTo>
                    <a:pt x="35052" y="240804"/>
                  </a:lnTo>
                  <a:lnTo>
                    <a:pt x="44196" y="240804"/>
                  </a:lnTo>
                  <a:lnTo>
                    <a:pt x="44196" y="234708"/>
                  </a:lnTo>
                  <a:close/>
                </a:path>
                <a:path w="91440" h="256539">
                  <a:moveTo>
                    <a:pt x="44196" y="41148"/>
                  </a:moveTo>
                  <a:lnTo>
                    <a:pt x="35052" y="41148"/>
                  </a:lnTo>
                  <a:lnTo>
                    <a:pt x="35052" y="0"/>
                  </a:lnTo>
                  <a:lnTo>
                    <a:pt x="28956" y="0"/>
                  </a:lnTo>
                  <a:lnTo>
                    <a:pt x="28956" y="10668"/>
                  </a:lnTo>
                  <a:lnTo>
                    <a:pt x="28956" y="41148"/>
                  </a:lnTo>
                  <a:lnTo>
                    <a:pt x="7620" y="41148"/>
                  </a:lnTo>
                  <a:lnTo>
                    <a:pt x="12192" y="36576"/>
                  </a:lnTo>
                  <a:lnTo>
                    <a:pt x="13716" y="33528"/>
                  </a:lnTo>
                  <a:lnTo>
                    <a:pt x="15240" y="32004"/>
                  </a:lnTo>
                  <a:lnTo>
                    <a:pt x="16764" y="28956"/>
                  </a:lnTo>
                  <a:lnTo>
                    <a:pt x="18288" y="27432"/>
                  </a:lnTo>
                  <a:lnTo>
                    <a:pt x="19812" y="24384"/>
                  </a:lnTo>
                  <a:lnTo>
                    <a:pt x="22860" y="21336"/>
                  </a:lnTo>
                  <a:lnTo>
                    <a:pt x="25908" y="15240"/>
                  </a:lnTo>
                  <a:lnTo>
                    <a:pt x="28956" y="10668"/>
                  </a:lnTo>
                  <a:lnTo>
                    <a:pt x="28956" y="0"/>
                  </a:lnTo>
                  <a:lnTo>
                    <a:pt x="27432" y="0"/>
                  </a:lnTo>
                  <a:lnTo>
                    <a:pt x="25908" y="4572"/>
                  </a:lnTo>
                  <a:lnTo>
                    <a:pt x="22860" y="10668"/>
                  </a:lnTo>
                  <a:lnTo>
                    <a:pt x="19812" y="13716"/>
                  </a:lnTo>
                  <a:lnTo>
                    <a:pt x="18288" y="18288"/>
                  </a:lnTo>
                  <a:lnTo>
                    <a:pt x="15240" y="21336"/>
                  </a:lnTo>
                  <a:lnTo>
                    <a:pt x="13716" y="24384"/>
                  </a:lnTo>
                  <a:lnTo>
                    <a:pt x="10668" y="28956"/>
                  </a:lnTo>
                  <a:lnTo>
                    <a:pt x="1524" y="38100"/>
                  </a:lnTo>
                  <a:lnTo>
                    <a:pt x="0" y="41148"/>
                  </a:lnTo>
                  <a:lnTo>
                    <a:pt x="0" y="47244"/>
                  </a:lnTo>
                  <a:lnTo>
                    <a:pt x="7620" y="47244"/>
                  </a:lnTo>
                  <a:lnTo>
                    <a:pt x="28956" y="47244"/>
                  </a:lnTo>
                  <a:lnTo>
                    <a:pt x="28956" y="62484"/>
                  </a:lnTo>
                  <a:lnTo>
                    <a:pt x="35052" y="62484"/>
                  </a:lnTo>
                  <a:lnTo>
                    <a:pt x="35052" y="47244"/>
                  </a:lnTo>
                  <a:lnTo>
                    <a:pt x="44196" y="47244"/>
                  </a:lnTo>
                  <a:lnTo>
                    <a:pt x="44196" y="41148"/>
                  </a:lnTo>
                  <a:close/>
                </a:path>
                <a:path w="91440" h="256539">
                  <a:moveTo>
                    <a:pt x="89916" y="56388"/>
                  </a:moveTo>
                  <a:lnTo>
                    <a:pt x="57912" y="56388"/>
                  </a:lnTo>
                  <a:lnTo>
                    <a:pt x="57912" y="54864"/>
                  </a:lnTo>
                  <a:lnTo>
                    <a:pt x="59436" y="53340"/>
                  </a:lnTo>
                  <a:lnTo>
                    <a:pt x="59436" y="50292"/>
                  </a:lnTo>
                  <a:lnTo>
                    <a:pt x="60960" y="48768"/>
                  </a:lnTo>
                  <a:lnTo>
                    <a:pt x="60960" y="47244"/>
                  </a:lnTo>
                  <a:lnTo>
                    <a:pt x="62484" y="47244"/>
                  </a:lnTo>
                  <a:lnTo>
                    <a:pt x="65532" y="44196"/>
                  </a:lnTo>
                  <a:lnTo>
                    <a:pt x="68580" y="42672"/>
                  </a:lnTo>
                  <a:lnTo>
                    <a:pt x="73152" y="38100"/>
                  </a:lnTo>
                  <a:lnTo>
                    <a:pt x="76200" y="36576"/>
                  </a:lnTo>
                  <a:lnTo>
                    <a:pt x="79248" y="33528"/>
                  </a:lnTo>
                  <a:lnTo>
                    <a:pt x="85344" y="27432"/>
                  </a:lnTo>
                  <a:lnTo>
                    <a:pt x="85344" y="24384"/>
                  </a:lnTo>
                  <a:lnTo>
                    <a:pt x="86868" y="22860"/>
                  </a:lnTo>
                  <a:lnTo>
                    <a:pt x="86868" y="10668"/>
                  </a:lnTo>
                  <a:lnTo>
                    <a:pt x="85344" y="9144"/>
                  </a:lnTo>
                  <a:lnTo>
                    <a:pt x="85344" y="7620"/>
                  </a:lnTo>
                  <a:lnTo>
                    <a:pt x="80772" y="3048"/>
                  </a:lnTo>
                  <a:lnTo>
                    <a:pt x="77724" y="1524"/>
                  </a:lnTo>
                  <a:lnTo>
                    <a:pt x="76200" y="0"/>
                  </a:lnTo>
                  <a:lnTo>
                    <a:pt x="62484" y="0"/>
                  </a:lnTo>
                  <a:lnTo>
                    <a:pt x="60960" y="1524"/>
                  </a:lnTo>
                  <a:lnTo>
                    <a:pt x="57912" y="1524"/>
                  </a:lnTo>
                  <a:lnTo>
                    <a:pt x="54864" y="3048"/>
                  </a:lnTo>
                  <a:lnTo>
                    <a:pt x="53340" y="6096"/>
                  </a:lnTo>
                  <a:lnTo>
                    <a:pt x="53340" y="13716"/>
                  </a:lnTo>
                  <a:lnTo>
                    <a:pt x="57912" y="9144"/>
                  </a:lnTo>
                  <a:lnTo>
                    <a:pt x="59436" y="9144"/>
                  </a:lnTo>
                  <a:lnTo>
                    <a:pt x="60960" y="7620"/>
                  </a:lnTo>
                  <a:lnTo>
                    <a:pt x="62484" y="7620"/>
                  </a:lnTo>
                  <a:lnTo>
                    <a:pt x="62484" y="6096"/>
                  </a:lnTo>
                  <a:lnTo>
                    <a:pt x="74676" y="6096"/>
                  </a:lnTo>
                  <a:lnTo>
                    <a:pt x="76200" y="7620"/>
                  </a:lnTo>
                  <a:lnTo>
                    <a:pt x="76200" y="9144"/>
                  </a:lnTo>
                  <a:lnTo>
                    <a:pt x="77724" y="9144"/>
                  </a:lnTo>
                  <a:lnTo>
                    <a:pt x="77724" y="10668"/>
                  </a:lnTo>
                  <a:lnTo>
                    <a:pt x="79248" y="12192"/>
                  </a:lnTo>
                  <a:lnTo>
                    <a:pt x="79248" y="22860"/>
                  </a:lnTo>
                  <a:lnTo>
                    <a:pt x="77724" y="24384"/>
                  </a:lnTo>
                  <a:lnTo>
                    <a:pt x="77724" y="25908"/>
                  </a:lnTo>
                  <a:lnTo>
                    <a:pt x="65532" y="38100"/>
                  </a:lnTo>
                  <a:lnTo>
                    <a:pt x="59436" y="41148"/>
                  </a:lnTo>
                  <a:lnTo>
                    <a:pt x="56388" y="44196"/>
                  </a:lnTo>
                  <a:lnTo>
                    <a:pt x="54864" y="47244"/>
                  </a:lnTo>
                  <a:lnTo>
                    <a:pt x="53340" y="48768"/>
                  </a:lnTo>
                  <a:lnTo>
                    <a:pt x="53340" y="50292"/>
                  </a:lnTo>
                  <a:lnTo>
                    <a:pt x="51816" y="51816"/>
                  </a:lnTo>
                  <a:lnTo>
                    <a:pt x="51816" y="62484"/>
                  </a:lnTo>
                  <a:lnTo>
                    <a:pt x="57912" y="62484"/>
                  </a:lnTo>
                  <a:lnTo>
                    <a:pt x="89916" y="62484"/>
                  </a:lnTo>
                  <a:lnTo>
                    <a:pt x="89916" y="56388"/>
                  </a:lnTo>
                  <a:close/>
                </a:path>
                <a:path w="91440" h="256539">
                  <a:moveTo>
                    <a:pt x="91440" y="234708"/>
                  </a:moveTo>
                  <a:lnTo>
                    <a:pt x="83820" y="234708"/>
                  </a:lnTo>
                  <a:lnTo>
                    <a:pt x="83820" y="193548"/>
                  </a:lnTo>
                  <a:lnTo>
                    <a:pt x="76200" y="193548"/>
                  </a:lnTo>
                  <a:lnTo>
                    <a:pt x="76200" y="204228"/>
                  </a:lnTo>
                  <a:lnTo>
                    <a:pt x="76200" y="234708"/>
                  </a:lnTo>
                  <a:lnTo>
                    <a:pt x="54864" y="234708"/>
                  </a:lnTo>
                  <a:lnTo>
                    <a:pt x="57912" y="231660"/>
                  </a:lnTo>
                  <a:lnTo>
                    <a:pt x="59436" y="228612"/>
                  </a:lnTo>
                  <a:lnTo>
                    <a:pt x="62484" y="225564"/>
                  </a:lnTo>
                  <a:lnTo>
                    <a:pt x="64008" y="222516"/>
                  </a:lnTo>
                  <a:lnTo>
                    <a:pt x="67056" y="220992"/>
                  </a:lnTo>
                  <a:lnTo>
                    <a:pt x="71628" y="211848"/>
                  </a:lnTo>
                  <a:lnTo>
                    <a:pt x="74676" y="208800"/>
                  </a:lnTo>
                  <a:lnTo>
                    <a:pt x="76200" y="204228"/>
                  </a:lnTo>
                  <a:lnTo>
                    <a:pt x="76200" y="193548"/>
                  </a:lnTo>
                  <a:lnTo>
                    <a:pt x="74676" y="196608"/>
                  </a:lnTo>
                  <a:lnTo>
                    <a:pt x="71628" y="201180"/>
                  </a:lnTo>
                  <a:lnTo>
                    <a:pt x="68580" y="207276"/>
                  </a:lnTo>
                  <a:lnTo>
                    <a:pt x="65532" y="211848"/>
                  </a:lnTo>
                  <a:lnTo>
                    <a:pt x="62484" y="214896"/>
                  </a:lnTo>
                  <a:lnTo>
                    <a:pt x="60960" y="217944"/>
                  </a:lnTo>
                  <a:lnTo>
                    <a:pt x="57912" y="222516"/>
                  </a:lnTo>
                  <a:lnTo>
                    <a:pt x="51816" y="228612"/>
                  </a:lnTo>
                  <a:lnTo>
                    <a:pt x="50292" y="231660"/>
                  </a:lnTo>
                  <a:lnTo>
                    <a:pt x="47244" y="234708"/>
                  </a:lnTo>
                  <a:lnTo>
                    <a:pt x="47244" y="240804"/>
                  </a:lnTo>
                  <a:lnTo>
                    <a:pt x="54864" y="240804"/>
                  </a:lnTo>
                  <a:lnTo>
                    <a:pt x="76200" y="240804"/>
                  </a:lnTo>
                  <a:lnTo>
                    <a:pt x="76200" y="256044"/>
                  </a:lnTo>
                  <a:lnTo>
                    <a:pt x="83820" y="256044"/>
                  </a:lnTo>
                  <a:lnTo>
                    <a:pt x="83820" y="240804"/>
                  </a:lnTo>
                  <a:lnTo>
                    <a:pt x="91440" y="240804"/>
                  </a:lnTo>
                  <a:lnTo>
                    <a:pt x="91440" y="2347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01" name="object 2001"/>
            <p:cNvPicPr/>
            <p:nvPr/>
          </p:nvPicPr>
          <p:blipFill>
            <a:blip r:embed="rId178" cstate="print"/>
            <a:stretch>
              <a:fillRect/>
            </a:stretch>
          </p:blipFill>
          <p:spPr>
            <a:xfrm>
              <a:off x="7543800" y="6179819"/>
              <a:ext cx="86868" cy="64008"/>
            </a:xfrm>
            <a:prstGeom prst="rect">
              <a:avLst/>
            </a:prstGeom>
          </p:spPr>
        </p:pic>
        <p:pic>
          <p:nvPicPr>
            <p:cNvPr id="2002" name="object 2002"/>
            <p:cNvPicPr/>
            <p:nvPr/>
          </p:nvPicPr>
          <p:blipFill>
            <a:blip r:embed="rId179" cstate="print"/>
            <a:stretch>
              <a:fillRect/>
            </a:stretch>
          </p:blipFill>
          <p:spPr>
            <a:xfrm>
              <a:off x="7543800" y="6400799"/>
              <a:ext cx="86868" cy="64008"/>
            </a:xfrm>
            <a:prstGeom prst="rect">
              <a:avLst/>
            </a:prstGeom>
          </p:spPr>
        </p:pic>
      </p:grpSp>
      <p:grpSp>
        <p:nvGrpSpPr>
          <p:cNvPr id="2003" name="object 2003"/>
          <p:cNvGrpSpPr/>
          <p:nvPr/>
        </p:nvGrpSpPr>
        <p:grpSpPr>
          <a:xfrm>
            <a:off x="8279892" y="2519172"/>
            <a:ext cx="810895" cy="266700"/>
            <a:chOff x="8279892" y="2519172"/>
            <a:chExt cx="810895" cy="266700"/>
          </a:xfrm>
        </p:grpSpPr>
        <p:sp>
          <p:nvSpPr>
            <p:cNvPr id="2004" name="object 2004"/>
            <p:cNvSpPr/>
            <p:nvPr/>
          </p:nvSpPr>
          <p:spPr>
            <a:xfrm>
              <a:off x="8279892" y="2529840"/>
              <a:ext cx="169545" cy="256540"/>
            </a:xfrm>
            <a:custGeom>
              <a:avLst/>
              <a:gdLst/>
              <a:ahLst/>
              <a:cxnLst/>
              <a:rect l="l" t="t" r="r" b="b"/>
              <a:pathLst>
                <a:path w="169545" h="256539">
                  <a:moveTo>
                    <a:pt x="0" y="242316"/>
                  </a:moveTo>
                  <a:lnTo>
                    <a:pt x="0" y="185928"/>
                  </a:lnTo>
                  <a:lnTo>
                    <a:pt x="8024" y="192238"/>
                  </a:lnTo>
                  <a:lnTo>
                    <a:pt x="16192" y="197548"/>
                  </a:lnTo>
                  <a:lnTo>
                    <a:pt x="59459" y="211526"/>
                  </a:lnTo>
                  <a:lnTo>
                    <a:pt x="68579" y="211836"/>
                  </a:lnTo>
                  <a:lnTo>
                    <a:pt x="82295" y="211836"/>
                  </a:lnTo>
                  <a:lnTo>
                    <a:pt x="86867" y="210312"/>
                  </a:lnTo>
                  <a:lnTo>
                    <a:pt x="92963" y="208788"/>
                  </a:lnTo>
                  <a:lnTo>
                    <a:pt x="96011" y="207264"/>
                  </a:lnTo>
                  <a:lnTo>
                    <a:pt x="100583" y="204216"/>
                  </a:lnTo>
                  <a:lnTo>
                    <a:pt x="103631" y="202692"/>
                  </a:lnTo>
                  <a:lnTo>
                    <a:pt x="106679" y="199644"/>
                  </a:lnTo>
                  <a:lnTo>
                    <a:pt x="111251" y="190500"/>
                  </a:lnTo>
                  <a:lnTo>
                    <a:pt x="111251" y="181356"/>
                  </a:lnTo>
                  <a:lnTo>
                    <a:pt x="109727" y="178308"/>
                  </a:lnTo>
                  <a:lnTo>
                    <a:pt x="106679" y="173736"/>
                  </a:lnTo>
                  <a:lnTo>
                    <a:pt x="103631" y="170688"/>
                  </a:lnTo>
                  <a:lnTo>
                    <a:pt x="100583" y="166116"/>
                  </a:lnTo>
                  <a:lnTo>
                    <a:pt x="94487" y="163068"/>
                  </a:lnTo>
                  <a:lnTo>
                    <a:pt x="85343" y="156972"/>
                  </a:lnTo>
                  <a:lnTo>
                    <a:pt x="77723" y="153924"/>
                  </a:lnTo>
                  <a:lnTo>
                    <a:pt x="71627" y="150876"/>
                  </a:lnTo>
                  <a:lnTo>
                    <a:pt x="56387" y="144780"/>
                  </a:lnTo>
                  <a:lnTo>
                    <a:pt x="43291" y="138541"/>
                  </a:lnTo>
                  <a:lnTo>
                    <a:pt x="7715" y="106370"/>
                  </a:lnTo>
                  <a:lnTo>
                    <a:pt x="0" y="73152"/>
                  </a:lnTo>
                  <a:lnTo>
                    <a:pt x="333" y="64055"/>
                  </a:lnTo>
                  <a:lnTo>
                    <a:pt x="16573" y="27050"/>
                  </a:lnTo>
                  <a:lnTo>
                    <a:pt x="50601" y="6262"/>
                  </a:lnTo>
                  <a:lnTo>
                    <a:pt x="59435" y="4572"/>
                  </a:lnTo>
                  <a:lnTo>
                    <a:pt x="68579" y="2571"/>
                  </a:lnTo>
                  <a:lnTo>
                    <a:pt x="77723" y="1143"/>
                  </a:lnTo>
                  <a:lnTo>
                    <a:pt x="86867" y="285"/>
                  </a:lnTo>
                  <a:lnTo>
                    <a:pt x="96011" y="0"/>
                  </a:lnTo>
                  <a:lnTo>
                    <a:pt x="114680" y="190"/>
                  </a:lnTo>
                  <a:lnTo>
                    <a:pt x="158495" y="9143"/>
                  </a:lnTo>
                  <a:lnTo>
                    <a:pt x="158495" y="60960"/>
                  </a:lnTo>
                  <a:lnTo>
                    <a:pt x="149351" y="54864"/>
                  </a:lnTo>
                  <a:lnTo>
                    <a:pt x="144779" y="53340"/>
                  </a:lnTo>
                  <a:lnTo>
                    <a:pt x="140207" y="50291"/>
                  </a:lnTo>
                  <a:lnTo>
                    <a:pt x="135635" y="48767"/>
                  </a:lnTo>
                  <a:lnTo>
                    <a:pt x="129539" y="47243"/>
                  </a:lnTo>
                  <a:lnTo>
                    <a:pt x="124967" y="45720"/>
                  </a:lnTo>
                  <a:lnTo>
                    <a:pt x="118871" y="45720"/>
                  </a:lnTo>
                  <a:lnTo>
                    <a:pt x="114299" y="44196"/>
                  </a:lnTo>
                  <a:lnTo>
                    <a:pt x="86867" y="44196"/>
                  </a:lnTo>
                  <a:lnTo>
                    <a:pt x="82295" y="45720"/>
                  </a:lnTo>
                  <a:lnTo>
                    <a:pt x="77723" y="45720"/>
                  </a:lnTo>
                  <a:lnTo>
                    <a:pt x="73151" y="48767"/>
                  </a:lnTo>
                  <a:lnTo>
                    <a:pt x="68579" y="50291"/>
                  </a:lnTo>
                  <a:lnTo>
                    <a:pt x="65531" y="51816"/>
                  </a:lnTo>
                  <a:lnTo>
                    <a:pt x="62483" y="54864"/>
                  </a:lnTo>
                  <a:lnTo>
                    <a:pt x="57911" y="64008"/>
                  </a:lnTo>
                  <a:lnTo>
                    <a:pt x="57911" y="73152"/>
                  </a:lnTo>
                  <a:lnTo>
                    <a:pt x="97535" y="103632"/>
                  </a:lnTo>
                  <a:lnTo>
                    <a:pt x="111990" y="109227"/>
                  </a:lnTo>
                  <a:lnTo>
                    <a:pt x="118681" y="112204"/>
                  </a:lnTo>
                  <a:lnTo>
                    <a:pt x="152399" y="135636"/>
                  </a:lnTo>
                  <a:lnTo>
                    <a:pt x="168878" y="174521"/>
                  </a:lnTo>
                  <a:lnTo>
                    <a:pt x="169163" y="181356"/>
                  </a:lnTo>
                  <a:lnTo>
                    <a:pt x="168616" y="191333"/>
                  </a:lnTo>
                  <a:lnTo>
                    <a:pt x="152018" y="228981"/>
                  </a:lnTo>
                  <a:lnTo>
                    <a:pt x="117062" y="249769"/>
                  </a:lnTo>
                  <a:lnTo>
                    <a:pt x="108203" y="251460"/>
                  </a:lnTo>
                  <a:lnTo>
                    <a:pt x="99702" y="253460"/>
                  </a:lnTo>
                  <a:lnTo>
                    <a:pt x="90487" y="254889"/>
                  </a:lnTo>
                  <a:lnTo>
                    <a:pt x="80986" y="255746"/>
                  </a:lnTo>
                  <a:lnTo>
                    <a:pt x="71627" y="256032"/>
                  </a:lnTo>
                  <a:lnTo>
                    <a:pt x="61364" y="255746"/>
                  </a:lnTo>
                  <a:lnTo>
                    <a:pt x="51244" y="254889"/>
                  </a:lnTo>
                  <a:lnTo>
                    <a:pt x="41409" y="253460"/>
                  </a:lnTo>
                  <a:lnTo>
                    <a:pt x="32003" y="251460"/>
                  </a:lnTo>
                  <a:lnTo>
                    <a:pt x="23145" y="250031"/>
                  </a:lnTo>
                  <a:lnTo>
                    <a:pt x="14858" y="248031"/>
                  </a:lnTo>
                  <a:lnTo>
                    <a:pt x="7143" y="245459"/>
                  </a:lnTo>
                  <a:lnTo>
                    <a:pt x="0" y="242316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05" name="object 2005"/>
            <p:cNvPicPr/>
            <p:nvPr/>
          </p:nvPicPr>
          <p:blipFill>
            <a:blip r:embed="rId180" cstate="print"/>
            <a:stretch>
              <a:fillRect/>
            </a:stretch>
          </p:blipFill>
          <p:spPr>
            <a:xfrm>
              <a:off x="8471916" y="2599944"/>
              <a:ext cx="160019" cy="185928"/>
            </a:xfrm>
            <a:prstGeom prst="rect">
              <a:avLst/>
            </a:prstGeom>
          </p:spPr>
        </p:pic>
        <p:sp>
          <p:nvSpPr>
            <p:cNvPr id="2006" name="object 2006"/>
            <p:cNvSpPr/>
            <p:nvPr/>
          </p:nvSpPr>
          <p:spPr>
            <a:xfrm>
              <a:off x="8674608" y="2519172"/>
              <a:ext cx="55244" cy="262255"/>
            </a:xfrm>
            <a:custGeom>
              <a:avLst/>
              <a:gdLst/>
              <a:ahLst/>
              <a:cxnLst/>
              <a:rect l="l" t="t" r="r" b="b"/>
              <a:pathLst>
                <a:path w="55245" h="262255">
                  <a:moveTo>
                    <a:pt x="0" y="262127"/>
                  </a:moveTo>
                  <a:lnTo>
                    <a:pt x="0" y="0"/>
                  </a:lnTo>
                  <a:lnTo>
                    <a:pt x="54863" y="0"/>
                  </a:lnTo>
                  <a:lnTo>
                    <a:pt x="54863" y="262127"/>
                  </a:lnTo>
                  <a:lnTo>
                    <a:pt x="0" y="262127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07" name="object 2007"/>
            <p:cNvPicPr/>
            <p:nvPr/>
          </p:nvPicPr>
          <p:blipFill>
            <a:blip r:embed="rId181" cstate="print"/>
            <a:stretch>
              <a:fillRect/>
            </a:stretch>
          </p:blipFill>
          <p:spPr>
            <a:xfrm>
              <a:off x="8764524" y="2599944"/>
              <a:ext cx="169164" cy="185928"/>
            </a:xfrm>
            <a:prstGeom prst="rect">
              <a:avLst/>
            </a:prstGeom>
          </p:spPr>
        </p:pic>
        <p:pic>
          <p:nvPicPr>
            <p:cNvPr id="2008" name="object 2008"/>
            <p:cNvPicPr/>
            <p:nvPr/>
          </p:nvPicPr>
          <p:blipFill>
            <a:blip r:embed="rId182" cstate="print"/>
            <a:stretch>
              <a:fillRect/>
            </a:stretch>
          </p:blipFill>
          <p:spPr>
            <a:xfrm>
              <a:off x="8955024" y="2599944"/>
              <a:ext cx="135636" cy="185928"/>
            </a:xfrm>
            <a:prstGeom prst="rect">
              <a:avLst/>
            </a:prstGeom>
          </p:spPr>
        </p:pic>
      </p:grpSp>
      <p:grpSp>
        <p:nvGrpSpPr>
          <p:cNvPr id="2009" name="object 2009"/>
          <p:cNvGrpSpPr/>
          <p:nvPr/>
        </p:nvGrpSpPr>
        <p:grpSpPr>
          <a:xfrm>
            <a:off x="8264652" y="2990088"/>
            <a:ext cx="719455" cy="266700"/>
            <a:chOff x="8264652" y="2990088"/>
            <a:chExt cx="719455" cy="266700"/>
          </a:xfrm>
        </p:grpSpPr>
        <p:pic>
          <p:nvPicPr>
            <p:cNvPr id="2010" name="object 2010"/>
            <p:cNvPicPr/>
            <p:nvPr/>
          </p:nvPicPr>
          <p:blipFill>
            <a:blip r:embed="rId183" cstate="print"/>
            <a:stretch>
              <a:fillRect/>
            </a:stretch>
          </p:blipFill>
          <p:spPr>
            <a:xfrm>
              <a:off x="8264652" y="3005327"/>
              <a:ext cx="416051" cy="251460"/>
            </a:xfrm>
            <a:prstGeom prst="rect">
              <a:avLst/>
            </a:prstGeom>
          </p:spPr>
        </p:pic>
        <p:sp>
          <p:nvSpPr>
            <p:cNvPr id="2011" name="object 2011"/>
            <p:cNvSpPr/>
            <p:nvPr/>
          </p:nvSpPr>
          <p:spPr>
            <a:xfrm>
              <a:off x="8714232" y="2990088"/>
              <a:ext cx="56515" cy="264160"/>
            </a:xfrm>
            <a:custGeom>
              <a:avLst/>
              <a:gdLst/>
              <a:ahLst/>
              <a:cxnLst/>
              <a:rect l="l" t="t" r="r" b="b"/>
              <a:pathLst>
                <a:path w="56515" h="264160">
                  <a:moveTo>
                    <a:pt x="0" y="263651"/>
                  </a:moveTo>
                  <a:lnTo>
                    <a:pt x="0" y="0"/>
                  </a:lnTo>
                  <a:lnTo>
                    <a:pt x="56387" y="0"/>
                  </a:lnTo>
                  <a:lnTo>
                    <a:pt x="56387" y="263651"/>
                  </a:lnTo>
                  <a:lnTo>
                    <a:pt x="0" y="263651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12" name="object 2012"/>
            <p:cNvPicPr/>
            <p:nvPr/>
          </p:nvPicPr>
          <p:blipFill>
            <a:blip r:embed="rId184" cstate="print"/>
            <a:stretch>
              <a:fillRect/>
            </a:stretch>
          </p:blipFill>
          <p:spPr>
            <a:xfrm>
              <a:off x="8813292" y="3075431"/>
              <a:ext cx="170688" cy="181356"/>
            </a:xfrm>
            <a:prstGeom prst="rect">
              <a:avLst/>
            </a:prstGeom>
          </p:spPr>
        </p:pic>
      </p:grpSp>
      <p:grpSp>
        <p:nvGrpSpPr>
          <p:cNvPr id="2013" name="object 2013"/>
          <p:cNvGrpSpPr/>
          <p:nvPr/>
        </p:nvGrpSpPr>
        <p:grpSpPr>
          <a:xfrm>
            <a:off x="9029700" y="3070860"/>
            <a:ext cx="483234" cy="186055"/>
            <a:chOff x="9029700" y="3070860"/>
            <a:chExt cx="483234" cy="186055"/>
          </a:xfrm>
        </p:grpSpPr>
        <p:sp>
          <p:nvSpPr>
            <p:cNvPr id="2014" name="object 2014"/>
            <p:cNvSpPr/>
            <p:nvPr/>
          </p:nvSpPr>
          <p:spPr>
            <a:xfrm>
              <a:off x="9029700" y="3070860"/>
              <a:ext cx="280670" cy="181610"/>
            </a:xfrm>
            <a:custGeom>
              <a:avLst/>
              <a:gdLst/>
              <a:ahLst/>
              <a:cxnLst/>
              <a:rect l="l" t="t" r="r" b="b"/>
              <a:pathLst>
                <a:path w="280670" h="181610">
                  <a:moveTo>
                    <a:pt x="0" y="181355"/>
                  </a:moveTo>
                  <a:lnTo>
                    <a:pt x="0" y="4571"/>
                  </a:lnTo>
                  <a:lnTo>
                    <a:pt x="54864" y="4571"/>
                  </a:lnTo>
                  <a:lnTo>
                    <a:pt x="54864" y="32003"/>
                  </a:lnTo>
                  <a:lnTo>
                    <a:pt x="59745" y="25431"/>
                  </a:lnTo>
                  <a:lnTo>
                    <a:pt x="95440" y="2285"/>
                  </a:lnTo>
                  <a:lnTo>
                    <a:pt x="112776" y="0"/>
                  </a:lnTo>
                  <a:lnTo>
                    <a:pt x="129635" y="2238"/>
                  </a:lnTo>
                  <a:lnTo>
                    <a:pt x="143637" y="8762"/>
                  </a:lnTo>
                  <a:lnTo>
                    <a:pt x="154781" y="19288"/>
                  </a:lnTo>
                  <a:lnTo>
                    <a:pt x="163068" y="33527"/>
                  </a:lnTo>
                  <a:lnTo>
                    <a:pt x="174498" y="19288"/>
                  </a:lnTo>
                  <a:lnTo>
                    <a:pt x="188214" y="8762"/>
                  </a:lnTo>
                  <a:lnTo>
                    <a:pt x="204216" y="2238"/>
                  </a:lnTo>
                  <a:lnTo>
                    <a:pt x="222504" y="0"/>
                  </a:lnTo>
                  <a:lnTo>
                    <a:pt x="248269" y="4548"/>
                  </a:lnTo>
                  <a:lnTo>
                    <a:pt x="266319" y="18097"/>
                  </a:lnTo>
                  <a:lnTo>
                    <a:pt x="276939" y="40505"/>
                  </a:lnTo>
                  <a:lnTo>
                    <a:pt x="280416" y="71627"/>
                  </a:lnTo>
                  <a:lnTo>
                    <a:pt x="280416" y="181355"/>
                  </a:lnTo>
                  <a:lnTo>
                    <a:pt x="227076" y="181355"/>
                  </a:lnTo>
                  <a:lnTo>
                    <a:pt x="227076" y="80771"/>
                  </a:lnTo>
                  <a:lnTo>
                    <a:pt x="225123" y="63888"/>
                  </a:lnTo>
                  <a:lnTo>
                    <a:pt x="219456" y="52006"/>
                  </a:lnTo>
                  <a:lnTo>
                    <a:pt x="210359" y="44981"/>
                  </a:lnTo>
                  <a:lnTo>
                    <a:pt x="198120" y="42671"/>
                  </a:lnTo>
                  <a:lnTo>
                    <a:pt x="188976" y="42671"/>
                  </a:lnTo>
                  <a:lnTo>
                    <a:pt x="167640" y="82295"/>
                  </a:lnTo>
                  <a:lnTo>
                    <a:pt x="167640" y="181355"/>
                  </a:lnTo>
                  <a:lnTo>
                    <a:pt x="112776" y="181355"/>
                  </a:lnTo>
                  <a:lnTo>
                    <a:pt x="112776" y="79247"/>
                  </a:lnTo>
                  <a:lnTo>
                    <a:pt x="111061" y="63245"/>
                  </a:lnTo>
                  <a:lnTo>
                    <a:pt x="105918" y="51815"/>
                  </a:lnTo>
                  <a:lnTo>
                    <a:pt x="97345" y="44957"/>
                  </a:lnTo>
                  <a:lnTo>
                    <a:pt x="85344" y="42671"/>
                  </a:lnTo>
                  <a:lnTo>
                    <a:pt x="76199" y="42671"/>
                  </a:lnTo>
                  <a:lnTo>
                    <a:pt x="55411" y="74985"/>
                  </a:lnTo>
                  <a:lnTo>
                    <a:pt x="54864" y="83819"/>
                  </a:lnTo>
                  <a:lnTo>
                    <a:pt x="54864" y="181355"/>
                  </a:lnTo>
                  <a:lnTo>
                    <a:pt x="0" y="181355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15" name="object 2015"/>
            <p:cNvPicPr/>
            <p:nvPr/>
          </p:nvPicPr>
          <p:blipFill>
            <a:blip r:embed="rId185" cstate="print"/>
            <a:stretch>
              <a:fillRect/>
            </a:stretch>
          </p:blipFill>
          <p:spPr>
            <a:xfrm>
              <a:off x="9343643" y="3070980"/>
              <a:ext cx="169164" cy="185806"/>
            </a:xfrm>
            <a:prstGeom prst="rect">
              <a:avLst/>
            </a:prstGeom>
          </p:spPr>
        </p:pic>
      </p:grpSp>
      <p:sp>
        <p:nvSpPr>
          <p:cNvPr id="2016" name="object 2016"/>
          <p:cNvSpPr/>
          <p:nvPr/>
        </p:nvSpPr>
        <p:spPr>
          <a:xfrm>
            <a:off x="8285988" y="3462527"/>
            <a:ext cx="388620" cy="344805"/>
          </a:xfrm>
          <a:custGeom>
            <a:avLst/>
            <a:gdLst/>
            <a:ahLst/>
            <a:cxnLst/>
            <a:rect l="l" t="t" r="r" b="b"/>
            <a:pathLst>
              <a:path w="388620" h="344804">
                <a:moveTo>
                  <a:pt x="184404" y="167640"/>
                </a:moveTo>
                <a:lnTo>
                  <a:pt x="174117" y="117068"/>
                </a:lnTo>
                <a:lnTo>
                  <a:pt x="143446" y="86487"/>
                </a:lnTo>
                <a:lnTo>
                  <a:pt x="128016" y="82118"/>
                </a:lnTo>
                <a:lnTo>
                  <a:pt x="128016" y="169164"/>
                </a:lnTo>
                <a:lnTo>
                  <a:pt x="127444" y="180695"/>
                </a:lnTo>
                <a:lnTo>
                  <a:pt x="127444" y="181038"/>
                </a:lnTo>
                <a:lnTo>
                  <a:pt x="125539" y="192024"/>
                </a:lnTo>
                <a:lnTo>
                  <a:pt x="122339" y="201396"/>
                </a:lnTo>
                <a:lnTo>
                  <a:pt x="122339" y="201536"/>
                </a:lnTo>
                <a:lnTo>
                  <a:pt x="88392" y="224028"/>
                </a:lnTo>
                <a:lnTo>
                  <a:pt x="81572" y="223443"/>
                </a:lnTo>
                <a:lnTo>
                  <a:pt x="54165" y="193090"/>
                </a:lnTo>
                <a:lnTo>
                  <a:pt x="54165" y="193255"/>
                </a:lnTo>
                <a:lnTo>
                  <a:pt x="53340" y="184404"/>
                </a:lnTo>
                <a:lnTo>
                  <a:pt x="53340" y="166116"/>
                </a:lnTo>
                <a:lnTo>
                  <a:pt x="70650" y="128993"/>
                </a:lnTo>
                <a:lnTo>
                  <a:pt x="91440" y="121920"/>
                </a:lnTo>
                <a:lnTo>
                  <a:pt x="100012" y="122758"/>
                </a:lnTo>
                <a:lnTo>
                  <a:pt x="127444" y="158546"/>
                </a:lnTo>
                <a:lnTo>
                  <a:pt x="128016" y="169164"/>
                </a:lnTo>
                <a:lnTo>
                  <a:pt x="128016" y="82118"/>
                </a:lnTo>
                <a:lnTo>
                  <a:pt x="127444" y="82067"/>
                </a:lnTo>
                <a:lnTo>
                  <a:pt x="113728" y="80860"/>
                </a:lnTo>
                <a:lnTo>
                  <a:pt x="112179" y="80848"/>
                </a:lnTo>
                <a:lnTo>
                  <a:pt x="95364" y="82753"/>
                </a:lnTo>
                <a:lnTo>
                  <a:pt x="79819" y="88582"/>
                </a:lnTo>
                <a:lnTo>
                  <a:pt x="66268" y="98132"/>
                </a:lnTo>
                <a:lnTo>
                  <a:pt x="54864" y="111252"/>
                </a:lnTo>
                <a:lnTo>
                  <a:pt x="54864" y="0"/>
                </a:lnTo>
                <a:lnTo>
                  <a:pt x="0" y="0"/>
                </a:lnTo>
                <a:lnTo>
                  <a:pt x="0" y="262128"/>
                </a:lnTo>
                <a:lnTo>
                  <a:pt x="53340" y="262128"/>
                </a:lnTo>
                <a:lnTo>
                  <a:pt x="54864" y="262128"/>
                </a:lnTo>
                <a:lnTo>
                  <a:pt x="54864" y="240792"/>
                </a:lnTo>
                <a:lnTo>
                  <a:pt x="64858" y="251675"/>
                </a:lnTo>
                <a:lnTo>
                  <a:pt x="76581" y="259270"/>
                </a:lnTo>
                <a:lnTo>
                  <a:pt x="76771" y="259334"/>
                </a:lnTo>
                <a:lnTo>
                  <a:pt x="90004" y="263728"/>
                </a:lnTo>
                <a:lnTo>
                  <a:pt x="105156" y="265176"/>
                </a:lnTo>
                <a:lnTo>
                  <a:pt x="105727" y="265137"/>
                </a:lnTo>
                <a:lnTo>
                  <a:pt x="151015" y="251040"/>
                </a:lnTo>
                <a:lnTo>
                  <a:pt x="178879" y="208026"/>
                </a:lnTo>
                <a:lnTo>
                  <a:pt x="182994" y="189128"/>
                </a:lnTo>
                <a:lnTo>
                  <a:pt x="184404" y="167640"/>
                </a:lnTo>
                <a:close/>
              </a:path>
              <a:path w="388620" h="344804">
                <a:moveTo>
                  <a:pt x="388620" y="85356"/>
                </a:moveTo>
                <a:lnTo>
                  <a:pt x="333756" y="85356"/>
                </a:lnTo>
                <a:lnTo>
                  <a:pt x="300228" y="192036"/>
                </a:lnTo>
                <a:lnTo>
                  <a:pt x="297180" y="201180"/>
                </a:lnTo>
                <a:lnTo>
                  <a:pt x="294132" y="216420"/>
                </a:lnTo>
                <a:lnTo>
                  <a:pt x="292608" y="207276"/>
                </a:lnTo>
                <a:lnTo>
                  <a:pt x="289560" y="192036"/>
                </a:lnTo>
                <a:lnTo>
                  <a:pt x="256032" y="85356"/>
                </a:lnTo>
                <a:lnTo>
                  <a:pt x="196596" y="85356"/>
                </a:lnTo>
                <a:lnTo>
                  <a:pt x="268224" y="260616"/>
                </a:lnTo>
                <a:lnTo>
                  <a:pt x="259080" y="283476"/>
                </a:lnTo>
                <a:lnTo>
                  <a:pt x="220980" y="303288"/>
                </a:lnTo>
                <a:lnTo>
                  <a:pt x="205740" y="297192"/>
                </a:lnTo>
                <a:lnTo>
                  <a:pt x="205740" y="339864"/>
                </a:lnTo>
                <a:lnTo>
                  <a:pt x="212229" y="341858"/>
                </a:lnTo>
                <a:lnTo>
                  <a:pt x="220027" y="343293"/>
                </a:lnTo>
                <a:lnTo>
                  <a:pt x="220980" y="343382"/>
                </a:lnTo>
                <a:lnTo>
                  <a:pt x="228663" y="344144"/>
                </a:lnTo>
                <a:lnTo>
                  <a:pt x="237744" y="344436"/>
                </a:lnTo>
                <a:lnTo>
                  <a:pt x="262318" y="340144"/>
                </a:lnTo>
                <a:lnTo>
                  <a:pt x="268224" y="336550"/>
                </a:lnTo>
                <a:lnTo>
                  <a:pt x="283464" y="327291"/>
                </a:lnTo>
                <a:lnTo>
                  <a:pt x="301180" y="305854"/>
                </a:lnTo>
                <a:lnTo>
                  <a:pt x="315468" y="275856"/>
                </a:lnTo>
                <a:lnTo>
                  <a:pt x="388620" y="85356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17" name="object 2017"/>
          <p:cNvGrpSpPr/>
          <p:nvPr/>
        </p:nvGrpSpPr>
        <p:grpSpPr>
          <a:xfrm>
            <a:off x="8292083" y="3933444"/>
            <a:ext cx="1134110" cy="266700"/>
            <a:chOff x="8292083" y="3933444"/>
            <a:chExt cx="1134110" cy="266700"/>
          </a:xfrm>
        </p:grpSpPr>
        <p:pic>
          <p:nvPicPr>
            <p:cNvPr id="2018" name="object 2018"/>
            <p:cNvPicPr/>
            <p:nvPr/>
          </p:nvPicPr>
          <p:blipFill>
            <a:blip r:embed="rId186" cstate="print"/>
            <a:stretch>
              <a:fillRect/>
            </a:stretch>
          </p:blipFill>
          <p:spPr>
            <a:xfrm>
              <a:off x="8292083" y="3948684"/>
              <a:ext cx="179832" cy="246887"/>
            </a:xfrm>
            <a:prstGeom prst="rect">
              <a:avLst/>
            </a:prstGeom>
          </p:spPr>
        </p:pic>
        <p:pic>
          <p:nvPicPr>
            <p:cNvPr id="2019" name="object 2019"/>
            <p:cNvPicPr/>
            <p:nvPr/>
          </p:nvPicPr>
          <p:blipFill>
            <a:blip r:embed="rId187" cstate="print"/>
            <a:stretch>
              <a:fillRect/>
            </a:stretch>
          </p:blipFill>
          <p:spPr>
            <a:xfrm>
              <a:off x="8503919" y="4014216"/>
              <a:ext cx="320039" cy="185927"/>
            </a:xfrm>
            <a:prstGeom prst="rect">
              <a:avLst/>
            </a:prstGeom>
          </p:spPr>
        </p:pic>
        <p:sp>
          <p:nvSpPr>
            <p:cNvPr id="2020" name="object 2020"/>
            <p:cNvSpPr/>
            <p:nvPr/>
          </p:nvSpPr>
          <p:spPr>
            <a:xfrm>
              <a:off x="8848343" y="3933444"/>
              <a:ext cx="184785" cy="266700"/>
            </a:xfrm>
            <a:custGeom>
              <a:avLst/>
              <a:gdLst/>
              <a:ahLst/>
              <a:cxnLst/>
              <a:rect l="l" t="t" r="r" b="b"/>
              <a:pathLst>
                <a:path w="184784" h="266700">
                  <a:moveTo>
                    <a:pt x="129540" y="262128"/>
                  </a:moveTo>
                  <a:lnTo>
                    <a:pt x="129540" y="0"/>
                  </a:lnTo>
                  <a:lnTo>
                    <a:pt x="184404" y="0"/>
                  </a:lnTo>
                  <a:lnTo>
                    <a:pt x="184404" y="262128"/>
                  </a:lnTo>
                  <a:lnTo>
                    <a:pt x="129540" y="262128"/>
                  </a:lnTo>
                  <a:close/>
                </a:path>
                <a:path w="184784" h="266700">
                  <a:moveTo>
                    <a:pt x="0" y="178307"/>
                  </a:moveTo>
                  <a:lnTo>
                    <a:pt x="5715" y="138112"/>
                  </a:lnTo>
                  <a:lnTo>
                    <a:pt x="34266" y="96202"/>
                  </a:lnTo>
                  <a:lnTo>
                    <a:pt x="80772" y="80772"/>
                  </a:lnTo>
                  <a:lnTo>
                    <a:pt x="96512" y="82438"/>
                  </a:lnTo>
                  <a:lnTo>
                    <a:pt x="109537" y="87249"/>
                  </a:lnTo>
                  <a:lnTo>
                    <a:pt x="119991" y="94916"/>
                  </a:lnTo>
                  <a:lnTo>
                    <a:pt x="128016" y="105156"/>
                  </a:lnTo>
                  <a:lnTo>
                    <a:pt x="129540" y="105156"/>
                  </a:lnTo>
                  <a:lnTo>
                    <a:pt x="129540" y="163068"/>
                  </a:lnTo>
                  <a:lnTo>
                    <a:pt x="128968" y="154471"/>
                  </a:lnTo>
                  <a:lnTo>
                    <a:pt x="127254" y="146875"/>
                  </a:lnTo>
                  <a:lnTo>
                    <a:pt x="94488" y="123444"/>
                  </a:lnTo>
                  <a:lnTo>
                    <a:pt x="85891" y="124301"/>
                  </a:lnTo>
                  <a:lnTo>
                    <a:pt x="57912" y="154114"/>
                  </a:lnTo>
                  <a:lnTo>
                    <a:pt x="54864" y="176783"/>
                  </a:lnTo>
                  <a:lnTo>
                    <a:pt x="54864" y="264338"/>
                  </a:lnTo>
                  <a:lnTo>
                    <a:pt x="43624" y="260794"/>
                  </a:lnTo>
                  <a:lnTo>
                    <a:pt x="11572" y="229743"/>
                  </a:lnTo>
                  <a:lnTo>
                    <a:pt x="1428" y="197945"/>
                  </a:lnTo>
                  <a:lnTo>
                    <a:pt x="1428" y="198409"/>
                  </a:lnTo>
                  <a:lnTo>
                    <a:pt x="0" y="178307"/>
                  </a:lnTo>
                  <a:close/>
                </a:path>
                <a:path w="184784" h="266700">
                  <a:moveTo>
                    <a:pt x="54864" y="264338"/>
                  </a:moveTo>
                  <a:lnTo>
                    <a:pt x="54864" y="176783"/>
                  </a:lnTo>
                  <a:lnTo>
                    <a:pt x="55673" y="187618"/>
                  </a:lnTo>
                  <a:lnTo>
                    <a:pt x="57912" y="197167"/>
                  </a:lnTo>
                  <a:lnTo>
                    <a:pt x="90297" y="223835"/>
                  </a:lnTo>
                  <a:lnTo>
                    <a:pt x="94488" y="223905"/>
                  </a:lnTo>
                  <a:lnTo>
                    <a:pt x="100679" y="223408"/>
                  </a:lnTo>
                  <a:lnTo>
                    <a:pt x="127254" y="196024"/>
                  </a:lnTo>
                  <a:lnTo>
                    <a:pt x="129540" y="176783"/>
                  </a:lnTo>
                  <a:lnTo>
                    <a:pt x="129540" y="237743"/>
                  </a:lnTo>
                  <a:lnTo>
                    <a:pt x="128016" y="237743"/>
                  </a:lnTo>
                  <a:lnTo>
                    <a:pt x="117729" y="250626"/>
                  </a:lnTo>
                  <a:lnTo>
                    <a:pt x="105156" y="259651"/>
                  </a:lnTo>
                  <a:lnTo>
                    <a:pt x="90297" y="264961"/>
                  </a:lnTo>
                  <a:lnTo>
                    <a:pt x="73152" y="266700"/>
                  </a:lnTo>
                  <a:lnTo>
                    <a:pt x="57912" y="265263"/>
                  </a:lnTo>
                  <a:lnTo>
                    <a:pt x="57745" y="265247"/>
                  </a:lnTo>
                  <a:lnTo>
                    <a:pt x="54864" y="26433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21" name="object 2021"/>
            <p:cNvPicPr/>
            <p:nvPr/>
          </p:nvPicPr>
          <p:blipFill>
            <a:blip r:embed="rId188" cstate="print"/>
            <a:stretch>
              <a:fillRect/>
            </a:stretch>
          </p:blipFill>
          <p:spPr>
            <a:xfrm>
              <a:off x="9075419" y="4018788"/>
              <a:ext cx="170688" cy="181356"/>
            </a:xfrm>
            <a:prstGeom prst="rect">
              <a:avLst/>
            </a:prstGeom>
          </p:spPr>
        </p:pic>
        <p:pic>
          <p:nvPicPr>
            <p:cNvPr id="2022" name="object 2022"/>
            <p:cNvPicPr/>
            <p:nvPr/>
          </p:nvPicPr>
          <p:blipFill>
            <a:blip r:embed="rId189" cstate="print"/>
            <a:stretch>
              <a:fillRect/>
            </a:stretch>
          </p:blipFill>
          <p:spPr>
            <a:xfrm>
              <a:off x="9281159" y="4014216"/>
              <a:ext cx="144779" cy="185927"/>
            </a:xfrm>
            <a:prstGeom prst="rect">
              <a:avLst/>
            </a:prstGeom>
          </p:spPr>
        </p:pic>
      </p:grpSp>
      <p:pic>
        <p:nvPicPr>
          <p:cNvPr id="2023" name="object 2023"/>
          <p:cNvPicPr/>
          <p:nvPr/>
        </p:nvPicPr>
        <p:blipFill>
          <a:blip r:embed="rId190" cstate="print"/>
          <a:stretch>
            <a:fillRect/>
          </a:stretch>
        </p:blipFill>
        <p:spPr>
          <a:xfrm>
            <a:off x="8270747" y="4436364"/>
            <a:ext cx="121920" cy="234695"/>
          </a:xfrm>
          <a:prstGeom prst="rect">
            <a:avLst/>
          </a:prstGeom>
        </p:spPr>
      </p:pic>
      <p:grpSp>
        <p:nvGrpSpPr>
          <p:cNvPr id="2024" name="object 2024"/>
          <p:cNvGrpSpPr/>
          <p:nvPr/>
        </p:nvGrpSpPr>
        <p:grpSpPr>
          <a:xfrm>
            <a:off x="8276843" y="4887468"/>
            <a:ext cx="1148080" cy="334010"/>
            <a:chOff x="8276843" y="4887468"/>
            <a:chExt cx="1148080" cy="334010"/>
          </a:xfrm>
        </p:grpSpPr>
        <p:sp>
          <p:nvSpPr>
            <p:cNvPr id="2025" name="object 2025"/>
            <p:cNvSpPr/>
            <p:nvPr/>
          </p:nvSpPr>
          <p:spPr>
            <a:xfrm>
              <a:off x="8276843" y="4887468"/>
              <a:ext cx="192405" cy="256540"/>
            </a:xfrm>
            <a:custGeom>
              <a:avLst/>
              <a:gdLst/>
              <a:ahLst/>
              <a:cxnLst/>
              <a:rect l="l" t="t" r="r" b="b"/>
              <a:pathLst>
                <a:path w="192404" h="256539">
                  <a:moveTo>
                    <a:pt x="0" y="132588"/>
                  </a:moveTo>
                  <a:lnTo>
                    <a:pt x="9144" y="78867"/>
                  </a:lnTo>
                  <a:lnTo>
                    <a:pt x="36576" y="36576"/>
                  </a:lnTo>
                  <a:lnTo>
                    <a:pt x="78105" y="9144"/>
                  </a:lnTo>
                  <a:lnTo>
                    <a:pt x="131064" y="0"/>
                  </a:lnTo>
                  <a:lnTo>
                    <a:pt x="148518" y="571"/>
                  </a:lnTo>
                  <a:lnTo>
                    <a:pt x="164401" y="2285"/>
                  </a:lnTo>
                  <a:lnTo>
                    <a:pt x="178855" y="5143"/>
                  </a:lnTo>
                  <a:lnTo>
                    <a:pt x="192024" y="9143"/>
                  </a:lnTo>
                  <a:lnTo>
                    <a:pt x="192024" y="62484"/>
                  </a:lnTo>
                  <a:lnTo>
                    <a:pt x="179141" y="55602"/>
                  </a:lnTo>
                  <a:lnTo>
                    <a:pt x="165544" y="50863"/>
                  </a:lnTo>
                  <a:lnTo>
                    <a:pt x="151090" y="48125"/>
                  </a:lnTo>
                  <a:lnTo>
                    <a:pt x="135636" y="47244"/>
                  </a:lnTo>
                  <a:lnTo>
                    <a:pt x="119110" y="48648"/>
                  </a:lnTo>
                  <a:lnTo>
                    <a:pt x="79248" y="68580"/>
                  </a:lnTo>
                  <a:lnTo>
                    <a:pt x="59316" y="110585"/>
                  </a:lnTo>
                  <a:lnTo>
                    <a:pt x="57912" y="128016"/>
                  </a:lnTo>
                  <a:lnTo>
                    <a:pt x="59078" y="145422"/>
                  </a:lnTo>
                  <a:lnTo>
                    <a:pt x="77724" y="185928"/>
                  </a:lnTo>
                  <a:lnTo>
                    <a:pt x="116300" y="205859"/>
                  </a:lnTo>
                  <a:lnTo>
                    <a:pt x="132588" y="207264"/>
                  </a:lnTo>
                  <a:lnTo>
                    <a:pt x="148304" y="206382"/>
                  </a:lnTo>
                  <a:lnTo>
                    <a:pt x="163449" y="203644"/>
                  </a:lnTo>
                  <a:lnTo>
                    <a:pt x="178022" y="198905"/>
                  </a:lnTo>
                  <a:lnTo>
                    <a:pt x="192024" y="192024"/>
                  </a:lnTo>
                  <a:lnTo>
                    <a:pt x="192024" y="242316"/>
                  </a:lnTo>
                  <a:lnTo>
                    <a:pt x="177426" y="248316"/>
                  </a:lnTo>
                  <a:lnTo>
                    <a:pt x="160972" y="252603"/>
                  </a:lnTo>
                  <a:lnTo>
                    <a:pt x="142517" y="255174"/>
                  </a:lnTo>
                  <a:lnTo>
                    <a:pt x="121920" y="256032"/>
                  </a:lnTo>
                  <a:lnTo>
                    <a:pt x="94797" y="253793"/>
                  </a:lnTo>
                  <a:lnTo>
                    <a:pt x="49696" y="236743"/>
                  </a:lnTo>
                  <a:lnTo>
                    <a:pt x="18002" y="203954"/>
                  </a:lnTo>
                  <a:lnTo>
                    <a:pt x="2000" y="158853"/>
                  </a:lnTo>
                  <a:lnTo>
                    <a:pt x="0" y="13258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26" name="object 2026"/>
            <p:cNvPicPr/>
            <p:nvPr/>
          </p:nvPicPr>
          <p:blipFill>
            <a:blip r:embed="rId191" cstate="print"/>
            <a:stretch>
              <a:fillRect/>
            </a:stretch>
          </p:blipFill>
          <p:spPr>
            <a:xfrm>
              <a:off x="8493251" y="4957572"/>
              <a:ext cx="161543" cy="185928"/>
            </a:xfrm>
            <a:prstGeom prst="rect">
              <a:avLst/>
            </a:prstGeom>
          </p:spPr>
        </p:pic>
        <p:pic>
          <p:nvPicPr>
            <p:cNvPr id="2027" name="object 2027"/>
            <p:cNvPicPr/>
            <p:nvPr/>
          </p:nvPicPr>
          <p:blipFill>
            <a:blip r:embed="rId192" cstate="print"/>
            <a:stretch>
              <a:fillRect/>
            </a:stretch>
          </p:blipFill>
          <p:spPr>
            <a:xfrm>
              <a:off x="8680703" y="4908803"/>
              <a:ext cx="310895" cy="234696"/>
            </a:xfrm>
            <a:prstGeom prst="rect">
              <a:avLst/>
            </a:prstGeom>
          </p:spPr>
        </p:pic>
        <p:sp>
          <p:nvSpPr>
            <p:cNvPr id="2028" name="object 2028"/>
            <p:cNvSpPr/>
            <p:nvPr/>
          </p:nvSpPr>
          <p:spPr>
            <a:xfrm>
              <a:off x="9014459" y="4957572"/>
              <a:ext cx="184785" cy="264160"/>
            </a:xfrm>
            <a:custGeom>
              <a:avLst/>
              <a:gdLst/>
              <a:ahLst/>
              <a:cxnLst/>
              <a:rect l="l" t="t" r="r" b="b"/>
              <a:pathLst>
                <a:path w="184784" h="264160">
                  <a:moveTo>
                    <a:pt x="16764" y="254508"/>
                  </a:moveTo>
                  <a:lnTo>
                    <a:pt x="16764" y="207264"/>
                  </a:lnTo>
                  <a:lnTo>
                    <a:pt x="29837" y="214383"/>
                  </a:lnTo>
                  <a:lnTo>
                    <a:pt x="43624" y="219646"/>
                  </a:lnTo>
                  <a:lnTo>
                    <a:pt x="57102" y="222770"/>
                  </a:lnTo>
                  <a:lnTo>
                    <a:pt x="57340" y="222826"/>
                  </a:lnTo>
                  <a:lnTo>
                    <a:pt x="57912" y="222926"/>
                  </a:lnTo>
                  <a:lnTo>
                    <a:pt x="70651" y="223949"/>
                  </a:lnTo>
                  <a:lnTo>
                    <a:pt x="73152" y="223923"/>
                  </a:lnTo>
                  <a:lnTo>
                    <a:pt x="83748" y="223199"/>
                  </a:lnTo>
                  <a:lnTo>
                    <a:pt x="84510" y="223146"/>
                  </a:lnTo>
                  <a:lnTo>
                    <a:pt x="95654" y="220448"/>
                  </a:lnTo>
                  <a:lnTo>
                    <a:pt x="95821" y="220408"/>
                  </a:lnTo>
                  <a:lnTo>
                    <a:pt x="125349" y="191833"/>
                  </a:lnTo>
                  <a:lnTo>
                    <a:pt x="129540" y="169164"/>
                  </a:lnTo>
                  <a:lnTo>
                    <a:pt x="129540" y="4572"/>
                  </a:lnTo>
                  <a:lnTo>
                    <a:pt x="184404" y="4572"/>
                  </a:lnTo>
                  <a:lnTo>
                    <a:pt x="184404" y="161544"/>
                  </a:lnTo>
                  <a:lnTo>
                    <a:pt x="182451" y="184380"/>
                  </a:lnTo>
                  <a:lnTo>
                    <a:pt x="167687" y="222623"/>
                  </a:lnTo>
                  <a:lnTo>
                    <a:pt x="139160" y="248864"/>
                  </a:lnTo>
                  <a:lnTo>
                    <a:pt x="98012" y="261961"/>
                  </a:lnTo>
                  <a:lnTo>
                    <a:pt x="73152" y="263652"/>
                  </a:lnTo>
                  <a:lnTo>
                    <a:pt x="65532" y="263398"/>
                  </a:lnTo>
                  <a:lnTo>
                    <a:pt x="63341" y="263325"/>
                  </a:lnTo>
                  <a:lnTo>
                    <a:pt x="60650" y="263235"/>
                  </a:lnTo>
                  <a:lnTo>
                    <a:pt x="57102" y="263117"/>
                  </a:lnTo>
                  <a:lnTo>
                    <a:pt x="55459" y="263020"/>
                  </a:lnTo>
                  <a:lnTo>
                    <a:pt x="40957" y="261366"/>
                  </a:lnTo>
                  <a:lnTo>
                    <a:pt x="27932" y="258508"/>
                  </a:lnTo>
                  <a:lnTo>
                    <a:pt x="16764" y="254508"/>
                  </a:lnTo>
                  <a:close/>
                </a:path>
                <a:path w="184784" h="264160">
                  <a:moveTo>
                    <a:pt x="0" y="97536"/>
                  </a:moveTo>
                  <a:lnTo>
                    <a:pt x="5524" y="57150"/>
                  </a:lnTo>
                  <a:lnTo>
                    <a:pt x="33623" y="14787"/>
                  </a:lnTo>
                  <a:lnTo>
                    <a:pt x="80772" y="0"/>
                  </a:lnTo>
                  <a:lnTo>
                    <a:pt x="94488" y="1338"/>
                  </a:lnTo>
                  <a:lnTo>
                    <a:pt x="95654" y="1452"/>
                  </a:lnTo>
                  <a:lnTo>
                    <a:pt x="108394" y="5905"/>
                  </a:lnTo>
                  <a:lnTo>
                    <a:pt x="119133" y="13501"/>
                  </a:lnTo>
                  <a:lnTo>
                    <a:pt x="128016" y="24384"/>
                  </a:lnTo>
                  <a:lnTo>
                    <a:pt x="129540" y="24384"/>
                  </a:lnTo>
                  <a:lnTo>
                    <a:pt x="129540" y="82296"/>
                  </a:lnTo>
                  <a:lnTo>
                    <a:pt x="128968" y="74342"/>
                  </a:lnTo>
                  <a:lnTo>
                    <a:pt x="127254" y="66675"/>
                  </a:lnTo>
                  <a:lnTo>
                    <a:pt x="94488" y="41148"/>
                  </a:lnTo>
                  <a:lnTo>
                    <a:pt x="85891" y="42029"/>
                  </a:lnTo>
                  <a:lnTo>
                    <a:pt x="57912" y="73342"/>
                  </a:lnTo>
                  <a:lnTo>
                    <a:pt x="54864" y="96012"/>
                  </a:lnTo>
                  <a:lnTo>
                    <a:pt x="54864" y="183494"/>
                  </a:lnTo>
                  <a:lnTo>
                    <a:pt x="43053" y="179451"/>
                  </a:lnTo>
                  <a:lnTo>
                    <a:pt x="10929" y="148971"/>
                  </a:lnTo>
                  <a:lnTo>
                    <a:pt x="1166" y="116967"/>
                  </a:lnTo>
                  <a:lnTo>
                    <a:pt x="0" y="97536"/>
                  </a:lnTo>
                  <a:close/>
                </a:path>
                <a:path w="184784" h="264160">
                  <a:moveTo>
                    <a:pt x="54864" y="183494"/>
                  </a:moveTo>
                  <a:lnTo>
                    <a:pt x="54864" y="96012"/>
                  </a:lnTo>
                  <a:lnTo>
                    <a:pt x="55459" y="105989"/>
                  </a:lnTo>
                  <a:lnTo>
                    <a:pt x="57340" y="115252"/>
                  </a:lnTo>
                  <a:lnTo>
                    <a:pt x="90297" y="143132"/>
                  </a:lnTo>
                  <a:lnTo>
                    <a:pt x="91440" y="143256"/>
                  </a:lnTo>
                  <a:lnTo>
                    <a:pt x="100012" y="142422"/>
                  </a:lnTo>
                  <a:lnTo>
                    <a:pt x="127063" y="115252"/>
                  </a:lnTo>
                  <a:lnTo>
                    <a:pt x="128968" y="105872"/>
                  </a:lnTo>
                  <a:lnTo>
                    <a:pt x="128968" y="105590"/>
                  </a:lnTo>
                  <a:lnTo>
                    <a:pt x="129540" y="96012"/>
                  </a:lnTo>
                  <a:lnTo>
                    <a:pt x="129540" y="155448"/>
                  </a:lnTo>
                  <a:lnTo>
                    <a:pt x="128016" y="155448"/>
                  </a:lnTo>
                  <a:lnTo>
                    <a:pt x="117729" y="168568"/>
                  </a:lnTo>
                  <a:lnTo>
                    <a:pt x="105156" y="178117"/>
                  </a:lnTo>
                  <a:lnTo>
                    <a:pt x="90297" y="183951"/>
                  </a:lnTo>
                  <a:lnTo>
                    <a:pt x="73152" y="185928"/>
                  </a:lnTo>
                  <a:lnTo>
                    <a:pt x="57912" y="184345"/>
                  </a:lnTo>
                  <a:lnTo>
                    <a:pt x="57102" y="184261"/>
                  </a:lnTo>
                  <a:lnTo>
                    <a:pt x="54864" y="183494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29" name="object 2029"/>
            <p:cNvPicPr/>
            <p:nvPr/>
          </p:nvPicPr>
          <p:blipFill>
            <a:blip r:embed="rId193" cstate="print"/>
            <a:stretch>
              <a:fillRect/>
            </a:stretch>
          </p:blipFill>
          <p:spPr>
            <a:xfrm>
              <a:off x="9233915" y="4957572"/>
              <a:ext cx="190500" cy="185927"/>
            </a:xfrm>
            <a:prstGeom prst="rect">
              <a:avLst/>
            </a:prstGeom>
          </p:spPr>
        </p:pic>
      </p:grpSp>
      <p:grpSp>
        <p:nvGrpSpPr>
          <p:cNvPr id="2030" name="object 2030"/>
          <p:cNvGrpSpPr/>
          <p:nvPr/>
        </p:nvGrpSpPr>
        <p:grpSpPr>
          <a:xfrm>
            <a:off x="8285988" y="5430011"/>
            <a:ext cx="323215" cy="264160"/>
            <a:chOff x="8285988" y="5430011"/>
            <a:chExt cx="323215" cy="264160"/>
          </a:xfrm>
        </p:grpSpPr>
        <p:pic>
          <p:nvPicPr>
            <p:cNvPr id="2031" name="object 2031"/>
            <p:cNvPicPr/>
            <p:nvPr/>
          </p:nvPicPr>
          <p:blipFill>
            <a:blip r:embed="rId194" cstate="print"/>
            <a:stretch>
              <a:fillRect/>
            </a:stretch>
          </p:blipFill>
          <p:spPr>
            <a:xfrm>
              <a:off x="8285988" y="5430011"/>
              <a:ext cx="115824" cy="179831"/>
            </a:xfrm>
            <a:prstGeom prst="rect">
              <a:avLst/>
            </a:prstGeom>
          </p:spPr>
        </p:pic>
        <p:sp>
          <p:nvSpPr>
            <p:cNvPr id="2032" name="object 2032"/>
            <p:cNvSpPr/>
            <p:nvPr/>
          </p:nvSpPr>
          <p:spPr>
            <a:xfrm>
              <a:off x="8417052" y="5433060"/>
              <a:ext cx="192405" cy="260985"/>
            </a:xfrm>
            <a:custGeom>
              <a:avLst/>
              <a:gdLst/>
              <a:ahLst/>
              <a:cxnLst/>
              <a:rect l="l" t="t" r="r" b="b"/>
              <a:pathLst>
                <a:path w="192404" h="260985">
                  <a:moveTo>
                    <a:pt x="0" y="0"/>
                  </a:moveTo>
                  <a:lnTo>
                    <a:pt x="60960" y="0"/>
                  </a:lnTo>
                  <a:lnTo>
                    <a:pt x="94488" y="108204"/>
                  </a:lnTo>
                  <a:lnTo>
                    <a:pt x="99060" y="131064"/>
                  </a:lnTo>
                  <a:lnTo>
                    <a:pt x="100584" y="124968"/>
                  </a:lnTo>
                  <a:lnTo>
                    <a:pt x="102108" y="117348"/>
                  </a:lnTo>
                  <a:lnTo>
                    <a:pt x="105156" y="108204"/>
                  </a:lnTo>
                  <a:lnTo>
                    <a:pt x="138684" y="0"/>
                  </a:lnTo>
                  <a:lnTo>
                    <a:pt x="192024" y="0"/>
                  </a:lnTo>
                  <a:lnTo>
                    <a:pt x="120396" y="190500"/>
                  </a:lnTo>
                  <a:lnTo>
                    <a:pt x="88392" y="243268"/>
                  </a:lnTo>
                  <a:lnTo>
                    <a:pt x="71628" y="253594"/>
                  </a:lnTo>
                  <a:lnTo>
                    <a:pt x="71628" y="176783"/>
                  </a:lnTo>
                  <a:lnTo>
                    <a:pt x="0" y="0"/>
                  </a:lnTo>
                  <a:close/>
                </a:path>
                <a:path w="192404" h="260985">
                  <a:moveTo>
                    <a:pt x="10668" y="256031"/>
                  </a:moveTo>
                  <a:lnTo>
                    <a:pt x="10668" y="211836"/>
                  </a:lnTo>
                  <a:lnTo>
                    <a:pt x="16764" y="216407"/>
                  </a:lnTo>
                  <a:lnTo>
                    <a:pt x="24384" y="217931"/>
                  </a:lnTo>
                  <a:lnTo>
                    <a:pt x="33528" y="217931"/>
                  </a:lnTo>
                  <a:lnTo>
                    <a:pt x="42672" y="216828"/>
                  </a:lnTo>
                  <a:lnTo>
                    <a:pt x="71628" y="176783"/>
                  </a:lnTo>
                  <a:lnTo>
                    <a:pt x="71628" y="253594"/>
                  </a:lnTo>
                  <a:lnTo>
                    <a:pt x="67246" y="256293"/>
                  </a:lnTo>
                  <a:lnTo>
                    <a:pt x="43195" y="260512"/>
                  </a:lnTo>
                  <a:lnTo>
                    <a:pt x="42672" y="260604"/>
                  </a:lnTo>
                  <a:lnTo>
                    <a:pt x="33528" y="260335"/>
                  </a:lnTo>
                  <a:lnTo>
                    <a:pt x="32956" y="260318"/>
                  </a:lnTo>
                  <a:lnTo>
                    <a:pt x="24384" y="259461"/>
                  </a:lnTo>
                  <a:lnTo>
                    <a:pt x="16954" y="258032"/>
                  </a:lnTo>
                  <a:lnTo>
                    <a:pt x="10668" y="256031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33" name="object 2033"/>
          <p:cNvGrpSpPr/>
          <p:nvPr/>
        </p:nvGrpSpPr>
        <p:grpSpPr>
          <a:xfrm>
            <a:off x="9610343" y="1158239"/>
            <a:ext cx="266700" cy="5455920"/>
            <a:chOff x="9610343" y="1158239"/>
            <a:chExt cx="266700" cy="5455920"/>
          </a:xfrm>
        </p:grpSpPr>
        <p:sp>
          <p:nvSpPr>
            <p:cNvPr id="2034" name="object 2034"/>
            <p:cNvSpPr/>
            <p:nvPr/>
          </p:nvSpPr>
          <p:spPr>
            <a:xfrm>
              <a:off x="9610343" y="1158239"/>
              <a:ext cx="266700" cy="5455920"/>
            </a:xfrm>
            <a:custGeom>
              <a:avLst/>
              <a:gdLst/>
              <a:ahLst/>
              <a:cxnLst/>
              <a:rect l="l" t="t" r="r" b="b"/>
              <a:pathLst>
                <a:path w="266700" h="5455920">
                  <a:moveTo>
                    <a:pt x="0" y="5455920"/>
                  </a:moveTo>
                  <a:lnTo>
                    <a:pt x="0" y="0"/>
                  </a:lnTo>
                  <a:lnTo>
                    <a:pt x="266700" y="0"/>
                  </a:lnTo>
                  <a:lnTo>
                    <a:pt x="266700" y="5455920"/>
                  </a:lnTo>
                  <a:lnTo>
                    <a:pt x="0" y="5455920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5" name="object 2035"/>
            <p:cNvSpPr/>
            <p:nvPr/>
          </p:nvSpPr>
          <p:spPr>
            <a:xfrm>
              <a:off x="9610343" y="1158239"/>
              <a:ext cx="9525" cy="5455920"/>
            </a:xfrm>
            <a:custGeom>
              <a:avLst/>
              <a:gdLst/>
              <a:ahLst/>
              <a:cxnLst/>
              <a:rect l="l" t="t" r="r" b="b"/>
              <a:pathLst>
                <a:path w="9525" h="5455920">
                  <a:moveTo>
                    <a:pt x="0" y="5455920"/>
                  </a:moveTo>
                  <a:lnTo>
                    <a:pt x="0" y="0"/>
                  </a:lnTo>
                  <a:lnTo>
                    <a:pt x="9143" y="0"/>
                  </a:lnTo>
                  <a:lnTo>
                    <a:pt x="9143" y="5455920"/>
                  </a:lnTo>
                  <a:lnTo>
                    <a:pt x="0" y="545592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6" name="object 2036"/>
            <p:cNvSpPr/>
            <p:nvPr/>
          </p:nvSpPr>
          <p:spPr>
            <a:xfrm>
              <a:off x="9723119" y="1274063"/>
              <a:ext cx="52069" cy="58419"/>
            </a:xfrm>
            <a:custGeom>
              <a:avLst/>
              <a:gdLst/>
              <a:ahLst/>
              <a:cxnLst/>
              <a:rect l="l" t="t" r="r" b="b"/>
              <a:pathLst>
                <a:path w="52070" h="58419">
                  <a:moveTo>
                    <a:pt x="44196" y="1524"/>
                  </a:moveTo>
                  <a:lnTo>
                    <a:pt x="45720" y="0"/>
                  </a:lnTo>
                  <a:lnTo>
                    <a:pt x="48768" y="0"/>
                  </a:lnTo>
                  <a:lnTo>
                    <a:pt x="51816" y="3048"/>
                  </a:lnTo>
                  <a:lnTo>
                    <a:pt x="51816" y="6096"/>
                  </a:lnTo>
                  <a:lnTo>
                    <a:pt x="50292" y="7620"/>
                  </a:lnTo>
                  <a:lnTo>
                    <a:pt x="50292" y="3048"/>
                  </a:lnTo>
                  <a:lnTo>
                    <a:pt x="48768" y="3048"/>
                  </a:lnTo>
                  <a:lnTo>
                    <a:pt x="48768" y="1524"/>
                  </a:lnTo>
                  <a:lnTo>
                    <a:pt x="47244" y="1524"/>
                  </a:lnTo>
                  <a:lnTo>
                    <a:pt x="45720" y="3048"/>
                  </a:lnTo>
                  <a:lnTo>
                    <a:pt x="44196" y="1524"/>
                  </a:lnTo>
                  <a:close/>
                </a:path>
                <a:path w="52070" h="58419">
                  <a:moveTo>
                    <a:pt x="26720" y="29822"/>
                  </a:moveTo>
                  <a:lnTo>
                    <a:pt x="27432" y="30384"/>
                  </a:lnTo>
                  <a:lnTo>
                    <a:pt x="50292" y="51816"/>
                  </a:lnTo>
                  <a:lnTo>
                    <a:pt x="51816" y="53340"/>
                  </a:lnTo>
                  <a:lnTo>
                    <a:pt x="51816" y="54864"/>
                  </a:lnTo>
                  <a:lnTo>
                    <a:pt x="50292" y="56388"/>
                  </a:lnTo>
                  <a:lnTo>
                    <a:pt x="50292" y="54864"/>
                  </a:lnTo>
                  <a:lnTo>
                    <a:pt x="47244" y="51816"/>
                  </a:lnTo>
                  <a:lnTo>
                    <a:pt x="45720" y="50088"/>
                  </a:lnTo>
                  <a:lnTo>
                    <a:pt x="26720" y="29822"/>
                  </a:lnTo>
                  <a:close/>
                </a:path>
                <a:path w="52070" h="58419">
                  <a:moveTo>
                    <a:pt x="21336" y="30480"/>
                  </a:moveTo>
                  <a:lnTo>
                    <a:pt x="21336" y="28956"/>
                  </a:lnTo>
                  <a:lnTo>
                    <a:pt x="47244" y="3048"/>
                  </a:lnTo>
                  <a:lnTo>
                    <a:pt x="50292" y="3048"/>
                  </a:lnTo>
                  <a:lnTo>
                    <a:pt x="50292" y="4572"/>
                  </a:lnTo>
                  <a:lnTo>
                    <a:pt x="48768" y="6096"/>
                  </a:lnTo>
                  <a:lnTo>
                    <a:pt x="48768" y="4572"/>
                  </a:lnTo>
                  <a:lnTo>
                    <a:pt x="24384" y="28956"/>
                  </a:lnTo>
                  <a:lnTo>
                    <a:pt x="24384" y="33348"/>
                  </a:lnTo>
                  <a:lnTo>
                    <a:pt x="21336" y="30480"/>
                  </a:lnTo>
                  <a:close/>
                </a:path>
                <a:path w="52070" h="58419">
                  <a:moveTo>
                    <a:pt x="48768" y="6096"/>
                  </a:moveTo>
                  <a:lnTo>
                    <a:pt x="50292" y="4572"/>
                  </a:lnTo>
                  <a:lnTo>
                    <a:pt x="50292" y="7620"/>
                  </a:lnTo>
                  <a:lnTo>
                    <a:pt x="48768" y="6096"/>
                  </a:lnTo>
                  <a:close/>
                </a:path>
                <a:path w="52070" h="58419">
                  <a:moveTo>
                    <a:pt x="25908" y="28956"/>
                  </a:moveTo>
                  <a:lnTo>
                    <a:pt x="48768" y="6096"/>
                  </a:lnTo>
                  <a:lnTo>
                    <a:pt x="50292" y="7620"/>
                  </a:lnTo>
                  <a:lnTo>
                    <a:pt x="26720" y="29718"/>
                  </a:lnTo>
                  <a:lnTo>
                    <a:pt x="25908" y="28956"/>
                  </a:lnTo>
                  <a:close/>
                </a:path>
                <a:path w="52070" h="58419">
                  <a:moveTo>
                    <a:pt x="24384" y="33348"/>
                  </a:moveTo>
                  <a:lnTo>
                    <a:pt x="24384" y="28956"/>
                  </a:lnTo>
                  <a:lnTo>
                    <a:pt x="45720" y="50292"/>
                  </a:lnTo>
                  <a:lnTo>
                    <a:pt x="47244" y="51714"/>
                  </a:lnTo>
                  <a:lnTo>
                    <a:pt x="48768" y="53340"/>
                  </a:lnTo>
                  <a:lnTo>
                    <a:pt x="50292" y="54864"/>
                  </a:lnTo>
                  <a:lnTo>
                    <a:pt x="48768" y="56388"/>
                  </a:lnTo>
                  <a:lnTo>
                    <a:pt x="48768" y="54864"/>
                  </a:lnTo>
                  <a:lnTo>
                    <a:pt x="47244" y="54864"/>
                  </a:lnTo>
                  <a:lnTo>
                    <a:pt x="24384" y="33348"/>
                  </a:lnTo>
                  <a:close/>
                </a:path>
                <a:path w="52070" h="58419">
                  <a:moveTo>
                    <a:pt x="48768" y="56388"/>
                  </a:moveTo>
                  <a:lnTo>
                    <a:pt x="50292" y="54864"/>
                  </a:lnTo>
                  <a:lnTo>
                    <a:pt x="50292" y="56388"/>
                  </a:lnTo>
                  <a:lnTo>
                    <a:pt x="48768" y="56388"/>
                  </a:lnTo>
                  <a:close/>
                </a:path>
                <a:path w="52070" h="58419">
                  <a:moveTo>
                    <a:pt x="18288" y="30480"/>
                  </a:moveTo>
                  <a:lnTo>
                    <a:pt x="18288" y="28956"/>
                  </a:lnTo>
                  <a:lnTo>
                    <a:pt x="19812" y="27432"/>
                  </a:lnTo>
                  <a:lnTo>
                    <a:pt x="19812" y="28956"/>
                  </a:lnTo>
                  <a:lnTo>
                    <a:pt x="21336" y="30480"/>
                  </a:lnTo>
                  <a:lnTo>
                    <a:pt x="45720" y="56388"/>
                  </a:lnTo>
                  <a:lnTo>
                    <a:pt x="50292" y="56388"/>
                  </a:lnTo>
                  <a:lnTo>
                    <a:pt x="48768" y="57912"/>
                  </a:lnTo>
                  <a:lnTo>
                    <a:pt x="45720" y="57912"/>
                  </a:lnTo>
                  <a:lnTo>
                    <a:pt x="18288" y="30480"/>
                  </a:lnTo>
                  <a:close/>
                </a:path>
                <a:path w="52070" h="58419">
                  <a:moveTo>
                    <a:pt x="48768" y="57912"/>
                  </a:moveTo>
                  <a:lnTo>
                    <a:pt x="50292" y="56388"/>
                  </a:lnTo>
                  <a:lnTo>
                    <a:pt x="50292" y="57912"/>
                  </a:lnTo>
                  <a:lnTo>
                    <a:pt x="48768" y="57912"/>
                  </a:lnTo>
                  <a:close/>
                </a:path>
                <a:path w="52070" h="58419">
                  <a:moveTo>
                    <a:pt x="19812" y="28956"/>
                  </a:moveTo>
                  <a:lnTo>
                    <a:pt x="47244" y="1524"/>
                  </a:lnTo>
                  <a:lnTo>
                    <a:pt x="48768" y="1524"/>
                  </a:lnTo>
                  <a:lnTo>
                    <a:pt x="48768" y="3048"/>
                  </a:lnTo>
                  <a:lnTo>
                    <a:pt x="47244" y="3048"/>
                  </a:lnTo>
                  <a:lnTo>
                    <a:pt x="21336" y="28956"/>
                  </a:lnTo>
                  <a:lnTo>
                    <a:pt x="21336" y="30480"/>
                  </a:lnTo>
                  <a:lnTo>
                    <a:pt x="19812" y="28956"/>
                  </a:lnTo>
                  <a:close/>
                </a:path>
                <a:path w="52070" h="58419">
                  <a:moveTo>
                    <a:pt x="24384" y="28956"/>
                  </a:moveTo>
                  <a:lnTo>
                    <a:pt x="48768" y="4572"/>
                  </a:lnTo>
                  <a:lnTo>
                    <a:pt x="48768" y="6096"/>
                  </a:lnTo>
                  <a:lnTo>
                    <a:pt x="25908" y="28956"/>
                  </a:lnTo>
                  <a:lnTo>
                    <a:pt x="25908" y="30480"/>
                  </a:lnTo>
                  <a:lnTo>
                    <a:pt x="24384" y="28956"/>
                  </a:lnTo>
                  <a:close/>
                </a:path>
                <a:path w="52070" h="58419">
                  <a:moveTo>
                    <a:pt x="45720" y="56388"/>
                  </a:moveTo>
                  <a:lnTo>
                    <a:pt x="47244" y="54864"/>
                  </a:lnTo>
                  <a:lnTo>
                    <a:pt x="48768" y="54864"/>
                  </a:lnTo>
                  <a:lnTo>
                    <a:pt x="48768" y="56388"/>
                  </a:lnTo>
                  <a:lnTo>
                    <a:pt x="45720" y="56388"/>
                  </a:lnTo>
                  <a:close/>
                </a:path>
                <a:path w="52070" h="58419">
                  <a:moveTo>
                    <a:pt x="25908" y="30480"/>
                  </a:moveTo>
                  <a:lnTo>
                    <a:pt x="26720" y="29822"/>
                  </a:lnTo>
                  <a:lnTo>
                    <a:pt x="47244" y="51714"/>
                  </a:lnTo>
                  <a:lnTo>
                    <a:pt x="45720" y="50292"/>
                  </a:lnTo>
                  <a:lnTo>
                    <a:pt x="25908" y="30480"/>
                  </a:lnTo>
                  <a:close/>
                </a:path>
                <a:path w="52070" h="58419">
                  <a:moveTo>
                    <a:pt x="21336" y="30480"/>
                  </a:moveTo>
                  <a:lnTo>
                    <a:pt x="47244" y="54864"/>
                  </a:lnTo>
                  <a:lnTo>
                    <a:pt x="45720" y="56388"/>
                  </a:lnTo>
                  <a:lnTo>
                    <a:pt x="21336" y="30480"/>
                  </a:lnTo>
                  <a:close/>
                </a:path>
                <a:path w="52070" h="58419">
                  <a:moveTo>
                    <a:pt x="19812" y="28956"/>
                  </a:moveTo>
                  <a:lnTo>
                    <a:pt x="19812" y="25908"/>
                  </a:lnTo>
                  <a:lnTo>
                    <a:pt x="44196" y="1524"/>
                  </a:lnTo>
                  <a:lnTo>
                    <a:pt x="45720" y="3048"/>
                  </a:lnTo>
                  <a:lnTo>
                    <a:pt x="19812" y="28956"/>
                  </a:lnTo>
                  <a:close/>
                </a:path>
                <a:path w="52070" h="58419">
                  <a:moveTo>
                    <a:pt x="25908" y="1524"/>
                  </a:moveTo>
                  <a:lnTo>
                    <a:pt x="28956" y="0"/>
                  </a:lnTo>
                  <a:lnTo>
                    <a:pt x="30480" y="0"/>
                  </a:lnTo>
                  <a:lnTo>
                    <a:pt x="33528" y="3048"/>
                  </a:lnTo>
                  <a:lnTo>
                    <a:pt x="33528" y="6096"/>
                  </a:lnTo>
                  <a:lnTo>
                    <a:pt x="32004" y="7620"/>
                  </a:lnTo>
                  <a:lnTo>
                    <a:pt x="32004" y="3048"/>
                  </a:lnTo>
                  <a:lnTo>
                    <a:pt x="30480" y="3048"/>
                  </a:lnTo>
                  <a:lnTo>
                    <a:pt x="30480" y="1524"/>
                  </a:lnTo>
                  <a:lnTo>
                    <a:pt x="28956" y="1524"/>
                  </a:lnTo>
                  <a:lnTo>
                    <a:pt x="27432" y="3048"/>
                  </a:lnTo>
                  <a:lnTo>
                    <a:pt x="27432" y="1524"/>
                  </a:lnTo>
                  <a:lnTo>
                    <a:pt x="26720" y="2193"/>
                  </a:lnTo>
                  <a:lnTo>
                    <a:pt x="26720" y="2336"/>
                  </a:lnTo>
                  <a:lnTo>
                    <a:pt x="25908" y="1524"/>
                  </a:lnTo>
                  <a:close/>
                </a:path>
                <a:path w="52070" h="58419">
                  <a:moveTo>
                    <a:pt x="9144" y="30581"/>
                  </a:moveTo>
                  <a:lnTo>
                    <a:pt x="9906" y="29718"/>
                  </a:lnTo>
                  <a:lnTo>
                    <a:pt x="33528" y="53340"/>
                  </a:lnTo>
                  <a:lnTo>
                    <a:pt x="33528" y="54864"/>
                  </a:lnTo>
                  <a:lnTo>
                    <a:pt x="32004" y="56388"/>
                  </a:lnTo>
                  <a:lnTo>
                    <a:pt x="32004" y="54864"/>
                  </a:lnTo>
                  <a:lnTo>
                    <a:pt x="28956" y="51816"/>
                  </a:lnTo>
                  <a:lnTo>
                    <a:pt x="27432" y="50088"/>
                  </a:lnTo>
                  <a:lnTo>
                    <a:pt x="9144" y="30581"/>
                  </a:lnTo>
                  <a:close/>
                </a:path>
                <a:path w="52070" h="58419">
                  <a:moveTo>
                    <a:pt x="3048" y="30480"/>
                  </a:moveTo>
                  <a:lnTo>
                    <a:pt x="3048" y="28956"/>
                  </a:lnTo>
                  <a:lnTo>
                    <a:pt x="28956" y="3048"/>
                  </a:lnTo>
                  <a:lnTo>
                    <a:pt x="32004" y="3048"/>
                  </a:lnTo>
                  <a:lnTo>
                    <a:pt x="32004" y="4572"/>
                  </a:lnTo>
                  <a:lnTo>
                    <a:pt x="30480" y="6096"/>
                  </a:lnTo>
                  <a:lnTo>
                    <a:pt x="30480" y="4572"/>
                  </a:lnTo>
                  <a:lnTo>
                    <a:pt x="6096" y="28956"/>
                  </a:lnTo>
                  <a:lnTo>
                    <a:pt x="6096" y="33348"/>
                  </a:lnTo>
                  <a:lnTo>
                    <a:pt x="3048" y="30480"/>
                  </a:lnTo>
                  <a:close/>
                </a:path>
                <a:path w="52070" h="58419">
                  <a:moveTo>
                    <a:pt x="30480" y="6096"/>
                  </a:moveTo>
                  <a:lnTo>
                    <a:pt x="32004" y="4572"/>
                  </a:lnTo>
                  <a:lnTo>
                    <a:pt x="32004" y="7620"/>
                  </a:lnTo>
                  <a:lnTo>
                    <a:pt x="30480" y="6096"/>
                  </a:lnTo>
                  <a:close/>
                </a:path>
                <a:path w="52070" h="58419">
                  <a:moveTo>
                    <a:pt x="7620" y="28956"/>
                  </a:moveTo>
                  <a:lnTo>
                    <a:pt x="30480" y="6096"/>
                  </a:lnTo>
                  <a:lnTo>
                    <a:pt x="32004" y="7620"/>
                  </a:lnTo>
                  <a:lnTo>
                    <a:pt x="9906" y="29718"/>
                  </a:lnTo>
                  <a:lnTo>
                    <a:pt x="9144" y="28956"/>
                  </a:lnTo>
                  <a:lnTo>
                    <a:pt x="7620" y="28956"/>
                  </a:lnTo>
                  <a:close/>
                </a:path>
                <a:path w="52070" h="58419">
                  <a:moveTo>
                    <a:pt x="6096" y="33348"/>
                  </a:moveTo>
                  <a:lnTo>
                    <a:pt x="6096" y="28956"/>
                  </a:lnTo>
                  <a:lnTo>
                    <a:pt x="27432" y="50292"/>
                  </a:lnTo>
                  <a:lnTo>
                    <a:pt x="28956" y="51714"/>
                  </a:lnTo>
                  <a:lnTo>
                    <a:pt x="30480" y="53340"/>
                  </a:lnTo>
                  <a:lnTo>
                    <a:pt x="32004" y="54864"/>
                  </a:lnTo>
                  <a:lnTo>
                    <a:pt x="30480" y="56388"/>
                  </a:lnTo>
                  <a:lnTo>
                    <a:pt x="30480" y="54864"/>
                  </a:lnTo>
                  <a:lnTo>
                    <a:pt x="28956" y="54864"/>
                  </a:lnTo>
                  <a:lnTo>
                    <a:pt x="6096" y="33348"/>
                  </a:lnTo>
                  <a:close/>
                </a:path>
                <a:path w="52070" h="58419">
                  <a:moveTo>
                    <a:pt x="30480" y="56388"/>
                  </a:moveTo>
                  <a:lnTo>
                    <a:pt x="32004" y="54864"/>
                  </a:lnTo>
                  <a:lnTo>
                    <a:pt x="32004" y="56388"/>
                  </a:lnTo>
                  <a:lnTo>
                    <a:pt x="30480" y="56388"/>
                  </a:lnTo>
                  <a:close/>
                </a:path>
                <a:path w="52070" h="58419">
                  <a:moveTo>
                    <a:pt x="27432" y="57912"/>
                  </a:moveTo>
                  <a:lnTo>
                    <a:pt x="27432" y="56388"/>
                  </a:lnTo>
                  <a:lnTo>
                    <a:pt x="32004" y="56388"/>
                  </a:lnTo>
                  <a:lnTo>
                    <a:pt x="30480" y="57912"/>
                  </a:lnTo>
                  <a:lnTo>
                    <a:pt x="27432" y="57912"/>
                  </a:lnTo>
                  <a:close/>
                </a:path>
                <a:path w="52070" h="58419">
                  <a:moveTo>
                    <a:pt x="30480" y="57912"/>
                  </a:moveTo>
                  <a:lnTo>
                    <a:pt x="32004" y="56388"/>
                  </a:lnTo>
                  <a:lnTo>
                    <a:pt x="32004" y="57912"/>
                  </a:lnTo>
                  <a:lnTo>
                    <a:pt x="30480" y="57912"/>
                  </a:lnTo>
                  <a:close/>
                </a:path>
                <a:path w="52070" h="58419">
                  <a:moveTo>
                    <a:pt x="1524" y="28956"/>
                  </a:moveTo>
                  <a:lnTo>
                    <a:pt x="28956" y="1524"/>
                  </a:lnTo>
                  <a:lnTo>
                    <a:pt x="30480" y="1524"/>
                  </a:lnTo>
                  <a:lnTo>
                    <a:pt x="30480" y="3048"/>
                  </a:lnTo>
                  <a:lnTo>
                    <a:pt x="28956" y="3048"/>
                  </a:lnTo>
                  <a:lnTo>
                    <a:pt x="3048" y="28956"/>
                  </a:lnTo>
                  <a:lnTo>
                    <a:pt x="3048" y="30480"/>
                  </a:lnTo>
                  <a:lnTo>
                    <a:pt x="1524" y="28956"/>
                  </a:lnTo>
                  <a:close/>
                </a:path>
                <a:path w="52070" h="58419">
                  <a:moveTo>
                    <a:pt x="6096" y="28956"/>
                  </a:moveTo>
                  <a:lnTo>
                    <a:pt x="30480" y="4572"/>
                  </a:lnTo>
                  <a:lnTo>
                    <a:pt x="30480" y="6096"/>
                  </a:lnTo>
                  <a:lnTo>
                    <a:pt x="7620" y="28956"/>
                  </a:lnTo>
                  <a:lnTo>
                    <a:pt x="7620" y="30480"/>
                  </a:lnTo>
                  <a:lnTo>
                    <a:pt x="6096" y="28956"/>
                  </a:lnTo>
                  <a:close/>
                </a:path>
                <a:path w="52070" h="58419">
                  <a:moveTo>
                    <a:pt x="27432" y="56388"/>
                  </a:moveTo>
                  <a:lnTo>
                    <a:pt x="28956" y="54864"/>
                  </a:lnTo>
                  <a:lnTo>
                    <a:pt x="30480" y="54864"/>
                  </a:lnTo>
                  <a:lnTo>
                    <a:pt x="30480" y="56388"/>
                  </a:lnTo>
                  <a:lnTo>
                    <a:pt x="27432" y="56388"/>
                  </a:lnTo>
                  <a:close/>
                </a:path>
                <a:path w="52070" h="58419">
                  <a:moveTo>
                    <a:pt x="7620" y="30480"/>
                  </a:moveTo>
                  <a:lnTo>
                    <a:pt x="7620" y="28956"/>
                  </a:lnTo>
                  <a:lnTo>
                    <a:pt x="28956" y="51714"/>
                  </a:lnTo>
                  <a:lnTo>
                    <a:pt x="27432" y="50292"/>
                  </a:lnTo>
                  <a:lnTo>
                    <a:pt x="7620" y="30480"/>
                  </a:lnTo>
                  <a:close/>
                </a:path>
                <a:path w="52070" h="58419">
                  <a:moveTo>
                    <a:pt x="3048" y="30480"/>
                  </a:moveTo>
                  <a:lnTo>
                    <a:pt x="28956" y="54864"/>
                  </a:lnTo>
                  <a:lnTo>
                    <a:pt x="27432" y="56388"/>
                  </a:lnTo>
                  <a:lnTo>
                    <a:pt x="26720" y="55718"/>
                  </a:lnTo>
                  <a:lnTo>
                    <a:pt x="25908" y="54768"/>
                  </a:lnTo>
                  <a:lnTo>
                    <a:pt x="3048" y="30480"/>
                  </a:lnTo>
                  <a:close/>
                </a:path>
                <a:path w="52070" h="58419">
                  <a:moveTo>
                    <a:pt x="1524" y="28956"/>
                  </a:moveTo>
                  <a:lnTo>
                    <a:pt x="1524" y="25908"/>
                  </a:lnTo>
                  <a:lnTo>
                    <a:pt x="27432" y="1524"/>
                  </a:lnTo>
                  <a:lnTo>
                    <a:pt x="27432" y="3048"/>
                  </a:lnTo>
                  <a:lnTo>
                    <a:pt x="26720" y="2336"/>
                  </a:lnTo>
                  <a:lnTo>
                    <a:pt x="26720" y="3759"/>
                  </a:lnTo>
                  <a:lnTo>
                    <a:pt x="1524" y="28956"/>
                  </a:lnTo>
                  <a:close/>
                </a:path>
                <a:path w="52070" h="58419">
                  <a:moveTo>
                    <a:pt x="26720" y="3759"/>
                  </a:moveTo>
                  <a:lnTo>
                    <a:pt x="26720" y="2336"/>
                  </a:lnTo>
                  <a:lnTo>
                    <a:pt x="27432" y="3048"/>
                  </a:lnTo>
                  <a:lnTo>
                    <a:pt x="26720" y="3759"/>
                  </a:lnTo>
                  <a:close/>
                </a:path>
                <a:path w="52070" h="58419">
                  <a:moveTo>
                    <a:pt x="25908" y="30480"/>
                  </a:moveTo>
                  <a:lnTo>
                    <a:pt x="25908" y="28956"/>
                  </a:lnTo>
                  <a:lnTo>
                    <a:pt x="26720" y="29822"/>
                  </a:lnTo>
                  <a:lnTo>
                    <a:pt x="25908" y="30480"/>
                  </a:lnTo>
                  <a:close/>
                </a:path>
                <a:path w="52070" h="58419">
                  <a:moveTo>
                    <a:pt x="0" y="30480"/>
                  </a:moveTo>
                  <a:lnTo>
                    <a:pt x="0" y="28956"/>
                  </a:lnTo>
                  <a:lnTo>
                    <a:pt x="1524" y="27432"/>
                  </a:lnTo>
                  <a:lnTo>
                    <a:pt x="1524" y="28956"/>
                  </a:lnTo>
                  <a:lnTo>
                    <a:pt x="3048" y="30480"/>
                  </a:lnTo>
                  <a:lnTo>
                    <a:pt x="26720" y="55632"/>
                  </a:lnTo>
                  <a:lnTo>
                    <a:pt x="25908" y="54953"/>
                  </a:lnTo>
                  <a:lnTo>
                    <a:pt x="1524" y="32004"/>
                  </a:lnTo>
                  <a:lnTo>
                    <a:pt x="0" y="30480"/>
                  </a:lnTo>
                  <a:close/>
                </a:path>
                <a:path w="52070" h="58419">
                  <a:moveTo>
                    <a:pt x="7620" y="28956"/>
                  </a:moveTo>
                  <a:lnTo>
                    <a:pt x="9144" y="28956"/>
                  </a:lnTo>
                  <a:lnTo>
                    <a:pt x="9906" y="29718"/>
                  </a:lnTo>
                  <a:lnTo>
                    <a:pt x="9144" y="30480"/>
                  </a:lnTo>
                  <a:lnTo>
                    <a:pt x="7620" y="289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37" name="object 2037"/>
            <p:cNvPicPr/>
            <p:nvPr/>
          </p:nvPicPr>
          <p:blipFill>
            <a:blip r:embed="rId195" cstate="print"/>
            <a:stretch>
              <a:fillRect/>
            </a:stretch>
          </p:blipFill>
          <p:spPr>
            <a:xfrm>
              <a:off x="9685019" y="1463039"/>
              <a:ext cx="102108" cy="8061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610343" y="1414272"/>
            <a:ext cx="266700" cy="1016635"/>
            <a:chOff x="9610343" y="1414272"/>
            <a:chExt cx="266700" cy="10166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10343" y="1414272"/>
              <a:ext cx="266700" cy="91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10343" y="1421892"/>
              <a:ext cx="266700" cy="1008887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5655" y="1263396"/>
            <a:ext cx="1856231" cy="112775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626363" y="4962144"/>
            <a:ext cx="7374890" cy="7620"/>
          </a:xfrm>
          <a:custGeom>
            <a:avLst/>
            <a:gdLst/>
            <a:ahLst/>
            <a:cxnLst/>
            <a:rect l="l" t="t" r="r" b="b"/>
            <a:pathLst>
              <a:path w="7374890" h="7620">
                <a:moveTo>
                  <a:pt x="6096" y="4571"/>
                </a:moveTo>
                <a:lnTo>
                  <a:pt x="6096" y="1523"/>
                </a:lnTo>
                <a:lnTo>
                  <a:pt x="7619" y="3048"/>
                </a:lnTo>
                <a:lnTo>
                  <a:pt x="7619" y="4571"/>
                </a:lnTo>
                <a:lnTo>
                  <a:pt x="6096" y="4571"/>
                </a:lnTo>
                <a:close/>
              </a:path>
              <a:path w="7374890" h="7620">
                <a:moveTo>
                  <a:pt x="0" y="6095"/>
                </a:moveTo>
                <a:lnTo>
                  <a:pt x="0" y="0"/>
                </a:lnTo>
                <a:lnTo>
                  <a:pt x="6096" y="0"/>
                </a:lnTo>
                <a:lnTo>
                  <a:pt x="6096" y="6095"/>
                </a:lnTo>
                <a:lnTo>
                  <a:pt x="4571" y="6095"/>
                </a:lnTo>
                <a:lnTo>
                  <a:pt x="4571" y="7619"/>
                </a:lnTo>
                <a:lnTo>
                  <a:pt x="3048" y="7619"/>
                </a:lnTo>
                <a:lnTo>
                  <a:pt x="1523" y="6095"/>
                </a:lnTo>
                <a:lnTo>
                  <a:pt x="0" y="6095"/>
                </a:lnTo>
                <a:close/>
              </a:path>
              <a:path w="7374890" h="7620">
                <a:moveTo>
                  <a:pt x="36575" y="4571"/>
                </a:moveTo>
                <a:lnTo>
                  <a:pt x="36575" y="1523"/>
                </a:lnTo>
                <a:lnTo>
                  <a:pt x="38100" y="0"/>
                </a:lnTo>
                <a:lnTo>
                  <a:pt x="42671" y="0"/>
                </a:lnTo>
                <a:lnTo>
                  <a:pt x="44196" y="1523"/>
                </a:lnTo>
                <a:lnTo>
                  <a:pt x="44196" y="4571"/>
                </a:lnTo>
                <a:lnTo>
                  <a:pt x="41148" y="7619"/>
                </a:lnTo>
                <a:lnTo>
                  <a:pt x="39623" y="7619"/>
                </a:lnTo>
                <a:lnTo>
                  <a:pt x="36575" y="4571"/>
                </a:lnTo>
                <a:close/>
              </a:path>
              <a:path w="7374890" h="7620">
                <a:moveTo>
                  <a:pt x="73151" y="4571"/>
                </a:moveTo>
                <a:lnTo>
                  <a:pt x="73151" y="1523"/>
                </a:lnTo>
                <a:lnTo>
                  <a:pt x="74675" y="0"/>
                </a:lnTo>
                <a:lnTo>
                  <a:pt x="79248" y="0"/>
                </a:lnTo>
                <a:lnTo>
                  <a:pt x="80771" y="1523"/>
                </a:lnTo>
                <a:lnTo>
                  <a:pt x="80771" y="4571"/>
                </a:lnTo>
                <a:lnTo>
                  <a:pt x="77723" y="7619"/>
                </a:lnTo>
                <a:lnTo>
                  <a:pt x="76200" y="7619"/>
                </a:lnTo>
                <a:lnTo>
                  <a:pt x="73151" y="4571"/>
                </a:lnTo>
                <a:close/>
              </a:path>
              <a:path w="7374890" h="7620">
                <a:moveTo>
                  <a:pt x="111251" y="6095"/>
                </a:moveTo>
                <a:lnTo>
                  <a:pt x="111251" y="0"/>
                </a:lnTo>
                <a:lnTo>
                  <a:pt x="115823" y="0"/>
                </a:lnTo>
                <a:lnTo>
                  <a:pt x="117348" y="1523"/>
                </a:lnTo>
                <a:lnTo>
                  <a:pt x="117348" y="4571"/>
                </a:lnTo>
                <a:lnTo>
                  <a:pt x="114300" y="7619"/>
                </a:lnTo>
                <a:lnTo>
                  <a:pt x="112775" y="7619"/>
                </a:lnTo>
                <a:lnTo>
                  <a:pt x="111251" y="6095"/>
                </a:lnTo>
                <a:close/>
              </a:path>
              <a:path w="7374890" h="7620">
                <a:moveTo>
                  <a:pt x="109728" y="4571"/>
                </a:moveTo>
                <a:lnTo>
                  <a:pt x="109728" y="3048"/>
                </a:lnTo>
                <a:lnTo>
                  <a:pt x="111251" y="1523"/>
                </a:lnTo>
                <a:lnTo>
                  <a:pt x="111251" y="4571"/>
                </a:lnTo>
                <a:lnTo>
                  <a:pt x="109728" y="4571"/>
                </a:lnTo>
                <a:close/>
              </a:path>
              <a:path w="7374890" h="7620">
                <a:moveTo>
                  <a:pt x="147828" y="6095"/>
                </a:moveTo>
                <a:lnTo>
                  <a:pt x="147828" y="0"/>
                </a:lnTo>
                <a:lnTo>
                  <a:pt x="153923" y="0"/>
                </a:lnTo>
                <a:lnTo>
                  <a:pt x="153923" y="6095"/>
                </a:lnTo>
                <a:lnTo>
                  <a:pt x="152400" y="6095"/>
                </a:lnTo>
                <a:lnTo>
                  <a:pt x="152400" y="7619"/>
                </a:lnTo>
                <a:lnTo>
                  <a:pt x="149351" y="7619"/>
                </a:lnTo>
                <a:lnTo>
                  <a:pt x="149351" y="6095"/>
                </a:lnTo>
                <a:lnTo>
                  <a:pt x="147828" y="6095"/>
                </a:lnTo>
                <a:close/>
              </a:path>
              <a:path w="7374890" h="7620">
                <a:moveTo>
                  <a:pt x="146303" y="4571"/>
                </a:moveTo>
                <a:lnTo>
                  <a:pt x="146303" y="3048"/>
                </a:lnTo>
                <a:lnTo>
                  <a:pt x="147828" y="1523"/>
                </a:lnTo>
                <a:lnTo>
                  <a:pt x="147828" y="4571"/>
                </a:lnTo>
                <a:lnTo>
                  <a:pt x="146303" y="4571"/>
                </a:lnTo>
                <a:close/>
              </a:path>
              <a:path w="7374890" h="7620">
                <a:moveTo>
                  <a:pt x="184403" y="6095"/>
                </a:moveTo>
                <a:lnTo>
                  <a:pt x="184403" y="0"/>
                </a:lnTo>
                <a:lnTo>
                  <a:pt x="190500" y="0"/>
                </a:lnTo>
                <a:lnTo>
                  <a:pt x="190500" y="6095"/>
                </a:lnTo>
                <a:lnTo>
                  <a:pt x="188975" y="6095"/>
                </a:lnTo>
                <a:lnTo>
                  <a:pt x="188975" y="7619"/>
                </a:lnTo>
                <a:lnTo>
                  <a:pt x="185928" y="7619"/>
                </a:lnTo>
                <a:lnTo>
                  <a:pt x="185928" y="6095"/>
                </a:lnTo>
                <a:lnTo>
                  <a:pt x="184403" y="6095"/>
                </a:lnTo>
                <a:close/>
              </a:path>
              <a:path w="7374890" h="7620">
                <a:moveTo>
                  <a:pt x="227075" y="4571"/>
                </a:moveTo>
                <a:lnTo>
                  <a:pt x="227075" y="1523"/>
                </a:lnTo>
                <a:lnTo>
                  <a:pt x="228600" y="3048"/>
                </a:lnTo>
                <a:lnTo>
                  <a:pt x="228600" y="4571"/>
                </a:lnTo>
                <a:lnTo>
                  <a:pt x="227075" y="4571"/>
                </a:lnTo>
                <a:close/>
              </a:path>
              <a:path w="7374890" h="7620">
                <a:moveTo>
                  <a:pt x="220980" y="6095"/>
                </a:moveTo>
                <a:lnTo>
                  <a:pt x="220980" y="0"/>
                </a:lnTo>
                <a:lnTo>
                  <a:pt x="227075" y="0"/>
                </a:lnTo>
                <a:lnTo>
                  <a:pt x="227075" y="6095"/>
                </a:lnTo>
                <a:lnTo>
                  <a:pt x="225551" y="6095"/>
                </a:lnTo>
                <a:lnTo>
                  <a:pt x="225551" y="7619"/>
                </a:lnTo>
                <a:lnTo>
                  <a:pt x="224028" y="7619"/>
                </a:lnTo>
                <a:lnTo>
                  <a:pt x="222503" y="6095"/>
                </a:lnTo>
                <a:lnTo>
                  <a:pt x="220980" y="6095"/>
                </a:lnTo>
                <a:close/>
              </a:path>
              <a:path w="7374890" h="7620">
                <a:moveTo>
                  <a:pt x="257555" y="4571"/>
                </a:moveTo>
                <a:lnTo>
                  <a:pt x="257555" y="1523"/>
                </a:lnTo>
                <a:lnTo>
                  <a:pt x="259080" y="0"/>
                </a:lnTo>
                <a:lnTo>
                  <a:pt x="263651" y="0"/>
                </a:lnTo>
                <a:lnTo>
                  <a:pt x="265175" y="1523"/>
                </a:lnTo>
                <a:lnTo>
                  <a:pt x="265175" y="4571"/>
                </a:lnTo>
                <a:lnTo>
                  <a:pt x="262128" y="7619"/>
                </a:lnTo>
                <a:lnTo>
                  <a:pt x="260603" y="7619"/>
                </a:lnTo>
                <a:lnTo>
                  <a:pt x="257555" y="4571"/>
                </a:lnTo>
                <a:close/>
              </a:path>
              <a:path w="7374890" h="7620">
                <a:moveTo>
                  <a:pt x="294132" y="4571"/>
                </a:moveTo>
                <a:lnTo>
                  <a:pt x="294132" y="1523"/>
                </a:lnTo>
                <a:lnTo>
                  <a:pt x="295655" y="0"/>
                </a:lnTo>
                <a:lnTo>
                  <a:pt x="300228" y="0"/>
                </a:lnTo>
                <a:lnTo>
                  <a:pt x="301751" y="1523"/>
                </a:lnTo>
                <a:lnTo>
                  <a:pt x="301751" y="4571"/>
                </a:lnTo>
                <a:lnTo>
                  <a:pt x="298703" y="7619"/>
                </a:lnTo>
                <a:lnTo>
                  <a:pt x="297180" y="7619"/>
                </a:lnTo>
                <a:lnTo>
                  <a:pt x="294132" y="4571"/>
                </a:lnTo>
                <a:close/>
              </a:path>
              <a:path w="7374890" h="7620">
                <a:moveTo>
                  <a:pt x="332232" y="6095"/>
                </a:moveTo>
                <a:lnTo>
                  <a:pt x="332232" y="0"/>
                </a:lnTo>
                <a:lnTo>
                  <a:pt x="336803" y="0"/>
                </a:lnTo>
                <a:lnTo>
                  <a:pt x="338328" y="1523"/>
                </a:lnTo>
                <a:lnTo>
                  <a:pt x="338328" y="4571"/>
                </a:lnTo>
                <a:lnTo>
                  <a:pt x="335280" y="7619"/>
                </a:lnTo>
                <a:lnTo>
                  <a:pt x="333755" y="7619"/>
                </a:lnTo>
                <a:lnTo>
                  <a:pt x="332232" y="6095"/>
                </a:lnTo>
                <a:close/>
              </a:path>
              <a:path w="7374890" h="7620">
                <a:moveTo>
                  <a:pt x="330707" y="4571"/>
                </a:moveTo>
                <a:lnTo>
                  <a:pt x="330707" y="3048"/>
                </a:lnTo>
                <a:lnTo>
                  <a:pt x="332232" y="1523"/>
                </a:lnTo>
                <a:lnTo>
                  <a:pt x="332232" y="4571"/>
                </a:lnTo>
                <a:lnTo>
                  <a:pt x="330707" y="4571"/>
                </a:lnTo>
                <a:close/>
              </a:path>
              <a:path w="7374890" h="7620">
                <a:moveTo>
                  <a:pt x="368807" y="6095"/>
                </a:moveTo>
                <a:lnTo>
                  <a:pt x="368807" y="0"/>
                </a:lnTo>
                <a:lnTo>
                  <a:pt x="374903" y="0"/>
                </a:lnTo>
                <a:lnTo>
                  <a:pt x="374903" y="6095"/>
                </a:lnTo>
                <a:lnTo>
                  <a:pt x="373380" y="6095"/>
                </a:lnTo>
                <a:lnTo>
                  <a:pt x="373380" y="7619"/>
                </a:lnTo>
                <a:lnTo>
                  <a:pt x="370332" y="7619"/>
                </a:lnTo>
                <a:lnTo>
                  <a:pt x="370332" y="6095"/>
                </a:lnTo>
                <a:lnTo>
                  <a:pt x="368807" y="6095"/>
                </a:lnTo>
                <a:close/>
              </a:path>
              <a:path w="7374890" h="7620">
                <a:moveTo>
                  <a:pt x="367283" y="4571"/>
                </a:moveTo>
                <a:lnTo>
                  <a:pt x="367283" y="3048"/>
                </a:lnTo>
                <a:lnTo>
                  <a:pt x="368807" y="1523"/>
                </a:lnTo>
                <a:lnTo>
                  <a:pt x="368807" y="4571"/>
                </a:lnTo>
                <a:lnTo>
                  <a:pt x="367283" y="4571"/>
                </a:lnTo>
                <a:close/>
              </a:path>
              <a:path w="7374890" h="7620">
                <a:moveTo>
                  <a:pt x="405383" y="6095"/>
                </a:moveTo>
                <a:lnTo>
                  <a:pt x="405383" y="0"/>
                </a:lnTo>
                <a:lnTo>
                  <a:pt x="411480" y="0"/>
                </a:lnTo>
                <a:lnTo>
                  <a:pt x="411480" y="6095"/>
                </a:lnTo>
                <a:lnTo>
                  <a:pt x="409955" y="6095"/>
                </a:lnTo>
                <a:lnTo>
                  <a:pt x="409955" y="7619"/>
                </a:lnTo>
                <a:lnTo>
                  <a:pt x="406907" y="7619"/>
                </a:lnTo>
                <a:lnTo>
                  <a:pt x="406907" y="6095"/>
                </a:lnTo>
                <a:lnTo>
                  <a:pt x="405383" y="6095"/>
                </a:lnTo>
                <a:close/>
              </a:path>
              <a:path w="7374890" h="7620">
                <a:moveTo>
                  <a:pt x="448055" y="4571"/>
                </a:moveTo>
                <a:lnTo>
                  <a:pt x="448055" y="1523"/>
                </a:lnTo>
                <a:lnTo>
                  <a:pt x="449580" y="3048"/>
                </a:lnTo>
                <a:lnTo>
                  <a:pt x="449580" y="4571"/>
                </a:lnTo>
                <a:lnTo>
                  <a:pt x="448055" y="4571"/>
                </a:lnTo>
                <a:close/>
              </a:path>
              <a:path w="7374890" h="7620">
                <a:moveTo>
                  <a:pt x="441959" y="4571"/>
                </a:moveTo>
                <a:lnTo>
                  <a:pt x="441959" y="1523"/>
                </a:lnTo>
                <a:lnTo>
                  <a:pt x="443483" y="0"/>
                </a:lnTo>
                <a:lnTo>
                  <a:pt x="448055" y="0"/>
                </a:lnTo>
                <a:lnTo>
                  <a:pt x="448055" y="6095"/>
                </a:lnTo>
                <a:lnTo>
                  <a:pt x="446532" y="6095"/>
                </a:lnTo>
                <a:lnTo>
                  <a:pt x="446532" y="7619"/>
                </a:lnTo>
                <a:lnTo>
                  <a:pt x="445007" y="7619"/>
                </a:lnTo>
                <a:lnTo>
                  <a:pt x="441959" y="4571"/>
                </a:lnTo>
                <a:close/>
              </a:path>
              <a:path w="7374890" h="7620">
                <a:moveTo>
                  <a:pt x="478535" y="4571"/>
                </a:moveTo>
                <a:lnTo>
                  <a:pt x="478535" y="1523"/>
                </a:lnTo>
                <a:lnTo>
                  <a:pt x="480059" y="0"/>
                </a:lnTo>
                <a:lnTo>
                  <a:pt x="484632" y="0"/>
                </a:lnTo>
                <a:lnTo>
                  <a:pt x="486155" y="1523"/>
                </a:lnTo>
                <a:lnTo>
                  <a:pt x="486155" y="4571"/>
                </a:lnTo>
                <a:lnTo>
                  <a:pt x="483107" y="7619"/>
                </a:lnTo>
                <a:lnTo>
                  <a:pt x="481583" y="7619"/>
                </a:lnTo>
                <a:lnTo>
                  <a:pt x="478535" y="4571"/>
                </a:lnTo>
                <a:close/>
              </a:path>
              <a:path w="7374890" h="7620">
                <a:moveTo>
                  <a:pt x="515112" y="4571"/>
                </a:moveTo>
                <a:lnTo>
                  <a:pt x="515112" y="1523"/>
                </a:lnTo>
                <a:lnTo>
                  <a:pt x="516635" y="0"/>
                </a:lnTo>
                <a:lnTo>
                  <a:pt x="521207" y="0"/>
                </a:lnTo>
                <a:lnTo>
                  <a:pt x="522732" y="1523"/>
                </a:lnTo>
                <a:lnTo>
                  <a:pt x="522732" y="4571"/>
                </a:lnTo>
                <a:lnTo>
                  <a:pt x="519683" y="7619"/>
                </a:lnTo>
                <a:lnTo>
                  <a:pt x="518159" y="7619"/>
                </a:lnTo>
                <a:lnTo>
                  <a:pt x="515112" y="4571"/>
                </a:lnTo>
                <a:close/>
              </a:path>
              <a:path w="7374890" h="7620">
                <a:moveTo>
                  <a:pt x="553212" y="6095"/>
                </a:moveTo>
                <a:lnTo>
                  <a:pt x="553212" y="0"/>
                </a:lnTo>
                <a:lnTo>
                  <a:pt x="557783" y="0"/>
                </a:lnTo>
                <a:lnTo>
                  <a:pt x="559307" y="1523"/>
                </a:lnTo>
                <a:lnTo>
                  <a:pt x="559307" y="4571"/>
                </a:lnTo>
                <a:lnTo>
                  <a:pt x="556259" y="7619"/>
                </a:lnTo>
                <a:lnTo>
                  <a:pt x="554735" y="7619"/>
                </a:lnTo>
                <a:lnTo>
                  <a:pt x="553212" y="6095"/>
                </a:lnTo>
                <a:close/>
              </a:path>
              <a:path w="7374890" h="7620">
                <a:moveTo>
                  <a:pt x="551687" y="4571"/>
                </a:moveTo>
                <a:lnTo>
                  <a:pt x="551687" y="3048"/>
                </a:lnTo>
                <a:lnTo>
                  <a:pt x="553212" y="1523"/>
                </a:lnTo>
                <a:lnTo>
                  <a:pt x="553212" y="4571"/>
                </a:lnTo>
                <a:lnTo>
                  <a:pt x="551687" y="4571"/>
                </a:lnTo>
                <a:close/>
              </a:path>
              <a:path w="7374890" h="7620">
                <a:moveTo>
                  <a:pt x="589787" y="6095"/>
                </a:moveTo>
                <a:lnTo>
                  <a:pt x="589787" y="0"/>
                </a:lnTo>
                <a:lnTo>
                  <a:pt x="595883" y="0"/>
                </a:lnTo>
                <a:lnTo>
                  <a:pt x="595883" y="6095"/>
                </a:lnTo>
                <a:lnTo>
                  <a:pt x="594359" y="6095"/>
                </a:lnTo>
                <a:lnTo>
                  <a:pt x="594359" y="7619"/>
                </a:lnTo>
                <a:lnTo>
                  <a:pt x="591312" y="7619"/>
                </a:lnTo>
                <a:lnTo>
                  <a:pt x="591312" y="6095"/>
                </a:lnTo>
                <a:lnTo>
                  <a:pt x="589787" y="6095"/>
                </a:lnTo>
                <a:close/>
              </a:path>
              <a:path w="7374890" h="7620">
                <a:moveTo>
                  <a:pt x="588264" y="4571"/>
                </a:moveTo>
                <a:lnTo>
                  <a:pt x="588264" y="3048"/>
                </a:lnTo>
                <a:lnTo>
                  <a:pt x="589787" y="1523"/>
                </a:lnTo>
                <a:lnTo>
                  <a:pt x="589787" y="4571"/>
                </a:lnTo>
                <a:lnTo>
                  <a:pt x="588264" y="4571"/>
                </a:lnTo>
                <a:close/>
              </a:path>
              <a:path w="7374890" h="7620">
                <a:moveTo>
                  <a:pt x="626364" y="6095"/>
                </a:moveTo>
                <a:lnTo>
                  <a:pt x="626364" y="0"/>
                </a:lnTo>
                <a:lnTo>
                  <a:pt x="632459" y="0"/>
                </a:lnTo>
                <a:lnTo>
                  <a:pt x="632459" y="6095"/>
                </a:lnTo>
                <a:lnTo>
                  <a:pt x="630935" y="6095"/>
                </a:lnTo>
                <a:lnTo>
                  <a:pt x="630935" y="7619"/>
                </a:lnTo>
                <a:lnTo>
                  <a:pt x="627887" y="7619"/>
                </a:lnTo>
                <a:lnTo>
                  <a:pt x="627887" y="6095"/>
                </a:lnTo>
                <a:lnTo>
                  <a:pt x="626364" y="6095"/>
                </a:lnTo>
                <a:close/>
              </a:path>
              <a:path w="7374890" h="7620">
                <a:moveTo>
                  <a:pt x="669035" y="4571"/>
                </a:moveTo>
                <a:lnTo>
                  <a:pt x="669035" y="1523"/>
                </a:lnTo>
                <a:lnTo>
                  <a:pt x="670559" y="3048"/>
                </a:lnTo>
                <a:lnTo>
                  <a:pt x="670559" y="4571"/>
                </a:lnTo>
                <a:lnTo>
                  <a:pt x="669035" y="4571"/>
                </a:lnTo>
                <a:close/>
              </a:path>
              <a:path w="7374890" h="7620">
                <a:moveTo>
                  <a:pt x="662939" y="4571"/>
                </a:moveTo>
                <a:lnTo>
                  <a:pt x="662939" y="1523"/>
                </a:lnTo>
                <a:lnTo>
                  <a:pt x="664464" y="0"/>
                </a:lnTo>
                <a:lnTo>
                  <a:pt x="669035" y="0"/>
                </a:lnTo>
                <a:lnTo>
                  <a:pt x="669035" y="6095"/>
                </a:lnTo>
                <a:lnTo>
                  <a:pt x="667512" y="6095"/>
                </a:lnTo>
                <a:lnTo>
                  <a:pt x="667512" y="7619"/>
                </a:lnTo>
                <a:lnTo>
                  <a:pt x="665987" y="7619"/>
                </a:lnTo>
                <a:lnTo>
                  <a:pt x="662939" y="4571"/>
                </a:lnTo>
                <a:close/>
              </a:path>
              <a:path w="7374890" h="7620">
                <a:moveTo>
                  <a:pt x="699516" y="4571"/>
                </a:moveTo>
                <a:lnTo>
                  <a:pt x="699516" y="1523"/>
                </a:lnTo>
                <a:lnTo>
                  <a:pt x="701039" y="0"/>
                </a:lnTo>
                <a:lnTo>
                  <a:pt x="705612" y="0"/>
                </a:lnTo>
                <a:lnTo>
                  <a:pt x="707135" y="1523"/>
                </a:lnTo>
                <a:lnTo>
                  <a:pt x="707135" y="4571"/>
                </a:lnTo>
                <a:lnTo>
                  <a:pt x="704087" y="7619"/>
                </a:lnTo>
                <a:lnTo>
                  <a:pt x="702564" y="7619"/>
                </a:lnTo>
                <a:lnTo>
                  <a:pt x="699516" y="4571"/>
                </a:lnTo>
                <a:close/>
              </a:path>
              <a:path w="7374890" h="7620">
                <a:moveTo>
                  <a:pt x="736091" y="4571"/>
                </a:moveTo>
                <a:lnTo>
                  <a:pt x="736091" y="1523"/>
                </a:lnTo>
                <a:lnTo>
                  <a:pt x="737616" y="0"/>
                </a:lnTo>
                <a:lnTo>
                  <a:pt x="742187" y="0"/>
                </a:lnTo>
                <a:lnTo>
                  <a:pt x="743712" y="1523"/>
                </a:lnTo>
                <a:lnTo>
                  <a:pt x="743712" y="4571"/>
                </a:lnTo>
                <a:lnTo>
                  <a:pt x="740664" y="7619"/>
                </a:lnTo>
                <a:lnTo>
                  <a:pt x="739139" y="7619"/>
                </a:lnTo>
                <a:lnTo>
                  <a:pt x="736091" y="4571"/>
                </a:lnTo>
                <a:close/>
              </a:path>
              <a:path w="7374890" h="7620">
                <a:moveTo>
                  <a:pt x="774191" y="6095"/>
                </a:moveTo>
                <a:lnTo>
                  <a:pt x="774191" y="0"/>
                </a:lnTo>
                <a:lnTo>
                  <a:pt x="778764" y="0"/>
                </a:lnTo>
                <a:lnTo>
                  <a:pt x="780287" y="1523"/>
                </a:lnTo>
                <a:lnTo>
                  <a:pt x="780287" y="4571"/>
                </a:lnTo>
                <a:lnTo>
                  <a:pt x="777239" y="7619"/>
                </a:lnTo>
                <a:lnTo>
                  <a:pt x="775716" y="7619"/>
                </a:lnTo>
                <a:lnTo>
                  <a:pt x="775716" y="6095"/>
                </a:lnTo>
                <a:lnTo>
                  <a:pt x="774191" y="6095"/>
                </a:lnTo>
                <a:close/>
              </a:path>
              <a:path w="7374890" h="7620">
                <a:moveTo>
                  <a:pt x="772667" y="4571"/>
                </a:moveTo>
                <a:lnTo>
                  <a:pt x="772667" y="3048"/>
                </a:lnTo>
                <a:lnTo>
                  <a:pt x="774191" y="1523"/>
                </a:lnTo>
                <a:lnTo>
                  <a:pt x="774191" y="4571"/>
                </a:lnTo>
                <a:lnTo>
                  <a:pt x="772667" y="4571"/>
                </a:lnTo>
                <a:close/>
              </a:path>
              <a:path w="7374890" h="7620">
                <a:moveTo>
                  <a:pt x="810767" y="6095"/>
                </a:moveTo>
                <a:lnTo>
                  <a:pt x="810767" y="0"/>
                </a:lnTo>
                <a:lnTo>
                  <a:pt x="816864" y="0"/>
                </a:lnTo>
                <a:lnTo>
                  <a:pt x="816864" y="6095"/>
                </a:lnTo>
                <a:lnTo>
                  <a:pt x="815339" y="6095"/>
                </a:lnTo>
                <a:lnTo>
                  <a:pt x="815339" y="7619"/>
                </a:lnTo>
                <a:lnTo>
                  <a:pt x="812291" y="7619"/>
                </a:lnTo>
                <a:lnTo>
                  <a:pt x="812291" y="6095"/>
                </a:lnTo>
                <a:lnTo>
                  <a:pt x="810767" y="6095"/>
                </a:lnTo>
                <a:close/>
              </a:path>
              <a:path w="7374890" h="7620">
                <a:moveTo>
                  <a:pt x="853439" y="4571"/>
                </a:moveTo>
                <a:lnTo>
                  <a:pt x="853439" y="1523"/>
                </a:lnTo>
                <a:lnTo>
                  <a:pt x="854964" y="3048"/>
                </a:lnTo>
                <a:lnTo>
                  <a:pt x="854964" y="4571"/>
                </a:lnTo>
                <a:lnTo>
                  <a:pt x="853439" y="4571"/>
                </a:lnTo>
                <a:close/>
              </a:path>
              <a:path w="7374890" h="7620">
                <a:moveTo>
                  <a:pt x="847343" y="6095"/>
                </a:moveTo>
                <a:lnTo>
                  <a:pt x="847343" y="0"/>
                </a:lnTo>
                <a:lnTo>
                  <a:pt x="853439" y="0"/>
                </a:lnTo>
                <a:lnTo>
                  <a:pt x="853439" y="6095"/>
                </a:lnTo>
                <a:lnTo>
                  <a:pt x="851916" y="6095"/>
                </a:lnTo>
                <a:lnTo>
                  <a:pt x="851916" y="7619"/>
                </a:lnTo>
                <a:lnTo>
                  <a:pt x="848867" y="7619"/>
                </a:lnTo>
                <a:lnTo>
                  <a:pt x="848867" y="6095"/>
                </a:lnTo>
                <a:lnTo>
                  <a:pt x="847343" y="6095"/>
                </a:lnTo>
                <a:close/>
              </a:path>
              <a:path w="7374890" h="7620">
                <a:moveTo>
                  <a:pt x="890016" y="4571"/>
                </a:moveTo>
                <a:lnTo>
                  <a:pt x="890016" y="1523"/>
                </a:lnTo>
                <a:lnTo>
                  <a:pt x="891539" y="3048"/>
                </a:lnTo>
                <a:lnTo>
                  <a:pt x="891539" y="4571"/>
                </a:lnTo>
                <a:lnTo>
                  <a:pt x="890016" y="4571"/>
                </a:lnTo>
                <a:close/>
              </a:path>
              <a:path w="7374890" h="7620">
                <a:moveTo>
                  <a:pt x="883919" y="4571"/>
                </a:moveTo>
                <a:lnTo>
                  <a:pt x="883919" y="1523"/>
                </a:lnTo>
                <a:lnTo>
                  <a:pt x="885443" y="0"/>
                </a:lnTo>
                <a:lnTo>
                  <a:pt x="890016" y="0"/>
                </a:lnTo>
                <a:lnTo>
                  <a:pt x="890016" y="6095"/>
                </a:lnTo>
                <a:lnTo>
                  <a:pt x="888491" y="6095"/>
                </a:lnTo>
                <a:lnTo>
                  <a:pt x="888491" y="7619"/>
                </a:lnTo>
                <a:lnTo>
                  <a:pt x="886967" y="7619"/>
                </a:lnTo>
                <a:lnTo>
                  <a:pt x="883919" y="4571"/>
                </a:lnTo>
                <a:close/>
              </a:path>
              <a:path w="7374890" h="7620">
                <a:moveTo>
                  <a:pt x="920496" y="4571"/>
                </a:moveTo>
                <a:lnTo>
                  <a:pt x="920496" y="1523"/>
                </a:lnTo>
                <a:lnTo>
                  <a:pt x="922019" y="0"/>
                </a:lnTo>
                <a:lnTo>
                  <a:pt x="926591" y="0"/>
                </a:lnTo>
                <a:lnTo>
                  <a:pt x="928116" y="1523"/>
                </a:lnTo>
                <a:lnTo>
                  <a:pt x="928116" y="4571"/>
                </a:lnTo>
                <a:lnTo>
                  <a:pt x="925067" y="7619"/>
                </a:lnTo>
                <a:lnTo>
                  <a:pt x="923543" y="7619"/>
                </a:lnTo>
                <a:lnTo>
                  <a:pt x="920496" y="4571"/>
                </a:lnTo>
                <a:close/>
              </a:path>
              <a:path w="7374890" h="7620">
                <a:moveTo>
                  <a:pt x="957071" y="4571"/>
                </a:moveTo>
                <a:lnTo>
                  <a:pt x="957071" y="1523"/>
                </a:lnTo>
                <a:lnTo>
                  <a:pt x="958596" y="0"/>
                </a:lnTo>
                <a:lnTo>
                  <a:pt x="963167" y="0"/>
                </a:lnTo>
                <a:lnTo>
                  <a:pt x="964691" y="1523"/>
                </a:lnTo>
                <a:lnTo>
                  <a:pt x="964691" y="4571"/>
                </a:lnTo>
                <a:lnTo>
                  <a:pt x="961643" y="7619"/>
                </a:lnTo>
                <a:lnTo>
                  <a:pt x="960119" y="7619"/>
                </a:lnTo>
                <a:lnTo>
                  <a:pt x="957071" y="4571"/>
                </a:lnTo>
                <a:close/>
              </a:path>
              <a:path w="7374890" h="7620">
                <a:moveTo>
                  <a:pt x="995171" y="6095"/>
                </a:moveTo>
                <a:lnTo>
                  <a:pt x="995171" y="0"/>
                </a:lnTo>
                <a:lnTo>
                  <a:pt x="999743" y="0"/>
                </a:lnTo>
                <a:lnTo>
                  <a:pt x="1001267" y="1523"/>
                </a:lnTo>
                <a:lnTo>
                  <a:pt x="1001267" y="4571"/>
                </a:lnTo>
                <a:lnTo>
                  <a:pt x="998219" y="7619"/>
                </a:lnTo>
                <a:lnTo>
                  <a:pt x="996696" y="7619"/>
                </a:lnTo>
                <a:lnTo>
                  <a:pt x="996696" y="6095"/>
                </a:lnTo>
                <a:lnTo>
                  <a:pt x="995171" y="6095"/>
                </a:lnTo>
                <a:close/>
              </a:path>
              <a:path w="7374890" h="7620">
                <a:moveTo>
                  <a:pt x="993648" y="4571"/>
                </a:moveTo>
                <a:lnTo>
                  <a:pt x="993648" y="3048"/>
                </a:lnTo>
                <a:lnTo>
                  <a:pt x="995171" y="1523"/>
                </a:lnTo>
                <a:lnTo>
                  <a:pt x="995171" y="4571"/>
                </a:lnTo>
                <a:lnTo>
                  <a:pt x="993648" y="4571"/>
                </a:lnTo>
                <a:close/>
              </a:path>
              <a:path w="7374890" h="7620">
                <a:moveTo>
                  <a:pt x="1031748" y="6095"/>
                </a:moveTo>
                <a:lnTo>
                  <a:pt x="1031748" y="0"/>
                </a:lnTo>
                <a:lnTo>
                  <a:pt x="1037843" y="0"/>
                </a:lnTo>
                <a:lnTo>
                  <a:pt x="1037843" y="6095"/>
                </a:lnTo>
                <a:lnTo>
                  <a:pt x="1036319" y="6095"/>
                </a:lnTo>
                <a:lnTo>
                  <a:pt x="1036319" y="7619"/>
                </a:lnTo>
                <a:lnTo>
                  <a:pt x="1033271" y="7619"/>
                </a:lnTo>
                <a:lnTo>
                  <a:pt x="1033271" y="6095"/>
                </a:lnTo>
                <a:lnTo>
                  <a:pt x="1031748" y="6095"/>
                </a:lnTo>
                <a:close/>
              </a:path>
              <a:path w="7374890" h="7620">
                <a:moveTo>
                  <a:pt x="1074419" y="4571"/>
                </a:moveTo>
                <a:lnTo>
                  <a:pt x="1074419" y="1523"/>
                </a:lnTo>
                <a:lnTo>
                  <a:pt x="1075943" y="3048"/>
                </a:lnTo>
                <a:lnTo>
                  <a:pt x="1075943" y="4571"/>
                </a:lnTo>
                <a:lnTo>
                  <a:pt x="1074419" y="4571"/>
                </a:lnTo>
                <a:close/>
              </a:path>
              <a:path w="7374890" h="7620">
                <a:moveTo>
                  <a:pt x="1068323" y="6095"/>
                </a:moveTo>
                <a:lnTo>
                  <a:pt x="1068323" y="0"/>
                </a:lnTo>
                <a:lnTo>
                  <a:pt x="1074419" y="0"/>
                </a:lnTo>
                <a:lnTo>
                  <a:pt x="1074419" y="6095"/>
                </a:lnTo>
                <a:lnTo>
                  <a:pt x="1072896" y="6095"/>
                </a:lnTo>
                <a:lnTo>
                  <a:pt x="1072896" y="7619"/>
                </a:lnTo>
                <a:lnTo>
                  <a:pt x="1069848" y="7619"/>
                </a:lnTo>
                <a:lnTo>
                  <a:pt x="1069848" y="6095"/>
                </a:lnTo>
                <a:lnTo>
                  <a:pt x="1068323" y="6095"/>
                </a:lnTo>
                <a:close/>
              </a:path>
              <a:path w="7374890" h="7620">
                <a:moveTo>
                  <a:pt x="1110996" y="4571"/>
                </a:moveTo>
                <a:lnTo>
                  <a:pt x="1110996" y="1523"/>
                </a:lnTo>
                <a:lnTo>
                  <a:pt x="1112519" y="3048"/>
                </a:lnTo>
                <a:lnTo>
                  <a:pt x="1112519" y="4571"/>
                </a:lnTo>
                <a:lnTo>
                  <a:pt x="1110996" y="4571"/>
                </a:lnTo>
                <a:close/>
              </a:path>
              <a:path w="7374890" h="7620">
                <a:moveTo>
                  <a:pt x="1104900" y="4571"/>
                </a:moveTo>
                <a:lnTo>
                  <a:pt x="1104900" y="1523"/>
                </a:lnTo>
                <a:lnTo>
                  <a:pt x="1106423" y="0"/>
                </a:lnTo>
                <a:lnTo>
                  <a:pt x="1110996" y="0"/>
                </a:lnTo>
                <a:lnTo>
                  <a:pt x="1110996" y="6095"/>
                </a:lnTo>
                <a:lnTo>
                  <a:pt x="1109471" y="7619"/>
                </a:lnTo>
                <a:lnTo>
                  <a:pt x="1107948" y="7619"/>
                </a:lnTo>
                <a:lnTo>
                  <a:pt x="1104900" y="4571"/>
                </a:lnTo>
                <a:close/>
              </a:path>
              <a:path w="7374890" h="7620">
                <a:moveTo>
                  <a:pt x="1141475" y="4571"/>
                </a:moveTo>
                <a:lnTo>
                  <a:pt x="1141475" y="1523"/>
                </a:lnTo>
                <a:lnTo>
                  <a:pt x="1143000" y="0"/>
                </a:lnTo>
                <a:lnTo>
                  <a:pt x="1147571" y="0"/>
                </a:lnTo>
                <a:lnTo>
                  <a:pt x="1149096" y="1523"/>
                </a:lnTo>
                <a:lnTo>
                  <a:pt x="1149096" y="4571"/>
                </a:lnTo>
                <a:lnTo>
                  <a:pt x="1146048" y="7619"/>
                </a:lnTo>
                <a:lnTo>
                  <a:pt x="1144523" y="7619"/>
                </a:lnTo>
                <a:lnTo>
                  <a:pt x="1141475" y="4571"/>
                </a:lnTo>
                <a:close/>
              </a:path>
              <a:path w="7374890" h="7620">
                <a:moveTo>
                  <a:pt x="1178051" y="4571"/>
                </a:moveTo>
                <a:lnTo>
                  <a:pt x="1178051" y="1523"/>
                </a:lnTo>
                <a:lnTo>
                  <a:pt x="1179575" y="0"/>
                </a:lnTo>
                <a:lnTo>
                  <a:pt x="1184148" y="0"/>
                </a:lnTo>
                <a:lnTo>
                  <a:pt x="1185671" y="1523"/>
                </a:lnTo>
                <a:lnTo>
                  <a:pt x="1185671" y="4571"/>
                </a:lnTo>
                <a:lnTo>
                  <a:pt x="1182623" y="7619"/>
                </a:lnTo>
                <a:lnTo>
                  <a:pt x="1181100" y="7619"/>
                </a:lnTo>
                <a:lnTo>
                  <a:pt x="1178051" y="4571"/>
                </a:lnTo>
                <a:close/>
              </a:path>
              <a:path w="7374890" h="7620">
                <a:moveTo>
                  <a:pt x="1216151" y="6095"/>
                </a:moveTo>
                <a:lnTo>
                  <a:pt x="1216151" y="0"/>
                </a:lnTo>
                <a:lnTo>
                  <a:pt x="1222248" y="0"/>
                </a:lnTo>
                <a:lnTo>
                  <a:pt x="1222248" y="6095"/>
                </a:lnTo>
                <a:lnTo>
                  <a:pt x="1220723" y="6095"/>
                </a:lnTo>
                <a:lnTo>
                  <a:pt x="1219200" y="7619"/>
                </a:lnTo>
                <a:lnTo>
                  <a:pt x="1217675" y="7619"/>
                </a:lnTo>
                <a:lnTo>
                  <a:pt x="1217675" y="6095"/>
                </a:lnTo>
                <a:lnTo>
                  <a:pt x="1216151" y="6095"/>
                </a:lnTo>
                <a:close/>
              </a:path>
              <a:path w="7374890" h="7620">
                <a:moveTo>
                  <a:pt x="1214628" y="4571"/>
                </a:moveTo>
                <a:lnTo>
                  <a:pt x="1214628" y="3048"/>
                </a:lnTo>
                <a:lnTo>
                  <a:pt x="1216151" y="1523"/>
                </a:lnTo>
                <a:lnTo>
                  <a:pt x="1216151" y="4571"/>
                </a:lnTo>
                <a:lnTo>
                  <a:pt x="1214628" y="4571"/>
                </a:lnTo>
                <a:close/>
              </a:path>
              <a:path w="7374890" h="7620">
                <a:moveTo>
                  <a:pt x="1252728" y="6095"/>
                </a:moveTo>
                <a:lnTo>
                  <a:pt x="1252728" y="0"/>
                </a:lnTo>
                <a:lnTo>
                  <a:pt x="1258823" y="0"/>
                </a:lnTo>
                <a:lnTo>
                  <a:pt x="1258823" y="6095"/>
                </a:lnTo>
                <a:lnTo>
                  <a:pt x="1257300" y="6095"/>
                </a:lnTo>
                <a:lnTo>
                  <a:pt x="1257300" y="7619"/>
                </a:lnTo>
                <a:lnTo>
                  <a:pt x="1254251" y="7619"/>
                </a:lnTo>
                <a:lnTo>
                  <a:pt x="1254251" y="6095"/>
                </a:lnTo>
                <a:lnTo>
                  <a:pt x="1252728" y="6095"/>
                </a:lnTo>
                <a:close/>
              </a:path>
              <a:path w="7374890" h="7620">
                <a:moveTo>
                  <a:pt x="1295400" y="4571"/>
                </a:moveTo>
                <a:lnTo>
                  <a:pt x="1295400" y="1523"/>
                </a:lnTo>
                <a:lnTo>
                  <a:pt x="1296923" y="3048"/>
                </a:lnTo>
                <a:lnTo>
                  <a:pt x="1296923" y="4571"/>
                </a:lnTo>
                <a:lnTo>
                  <a:pt x="1295400" y="4571"/>
                </a:lnTo>
                <a:close/>
              </a:path>
              <a:path w="7374890" h="7620">
                <a:moveTo>
                  <a:pt x="1289303" y="6095"/>
                </a:moveTo>
                <a:lnTo>
                  <a:pt x="1289303" y="0"/>
                </a:lnTo>
                <a:lnTo>
                  <a:pt x="1295400" y="0"/>
                </a:lnTo>
                <a:lnTo>
                  <a:pt x="1295400" y="6095"/>
                </a:lnTo>
                <a:lnTo>
                  <a:pt x="1293875" y="6095"/>
                </a:lnTo>
                <a:lnTo>
                  <a:pt x="1293875" y="7619"/>
                </a:lnTo>
                <a:lnTo>
                  <a:pt x="1290828" y="7619"/>
                </a:lnTo>
                <a:lnTo>
                  <a:pt x="1290828" y="6095"/>
                </a:lnTo>
                <a:lnTo>
                  <a:pt x="1289303" y="6095"/>
                </a:lnTo>
                <a:close/>
              </a:path>
              <a:path w="7374890" h="7620">
                <a:moveTo>
                  <a:pt x="1331975" y="4571"/>
                </a:moveTo>
                <a:lnTo>
                  <a:pt x="1331975" y="1523"/>
                </a:lnTo>
                <a:lnTo>
                  <a:pt x="1333500" y="3048"/>
                </a:lnTo>
                <a:lnTo>
                  <a:pt x="1333500" y="4571"/>
                </a:lnTo>
                <a:lnTo>
                  <a:pt x="1331975" y="4571"/>
                </a:lnTo>
                <a:close/>
              </a:path>
              <a:path w="7374890" h="7620">
                <a:moveTo>
                  <a:pt x="1325880" y="4571"/>
                </a:moveTo>
                <a:lnTo>
                  <a:pt x="1325880" y="1523"/>
                </a:lnTo>
                <a:lnTo>
                  <a:pt x="1327403" y="0"/>
                </a:lnTo>
                <a:lnTo>
                  <a:pt x="1331975" y="0"/>
                </a:lnTo>
                <a:lnTo>
                  <a:pt x="1331975" y="6095"/>
                </a:lnTo>
                <a:lnTo>
                  <a:pt x="1330451" y="7619"/>
                </a:lnTo>
                <a:lnTo>
                  <a:pt x="1328928" y="7619"/>
                </a:lnTo>
                <a:lnTo>
                  <a:pt x="1325880" y="4571"/>
                </a:lnTo>
                <a:close/>
              </a:path>
              <a:path w="7374890" h="7620">
                <a:moveTo>
                  <a:pt x="1362455" y="4571"/>
                </a:moveTo>
                <a:lnTo>
                  <a:pt x="1362455" y="1523"/>
                </a:lnTo>
                <a:lnTo>
                  <a:pt x="1363980" y="0"/>
                </a:lnTo>
                <a:lnTo>
                  <a:pt x="1368551" y="0"/>
                </a:lnTo>
                <a:lnTo>
                  <a:pt x="1370075" y="1523"/>
                </a:lnTo>
                <a:lnTo>
                  <a:pt x="1370075" y="4571"/>
                </a:lnTo>
                <a:lnTo>
                  <a:pt x="1367028" y="7619"/>
                </a:lnTo>
                <a:lnTo>
                  <a:pt x="1365503" y="7619"/>
                </a:lnTo>
                <a:lnTo>
                  <a:pt x="1362455" y="4571"/>
                </a:lnTo>
                <a:close/>
              </a:path>
              <a:path w="7374890" h="7620">
                <a:moveTo>
                  <a:pt x="1399032" y="4571"/>
                </a:moveTo>
                <a:lnTo>
                  <a:pt x="1399032" y="1523"/>
                </a:lnTo>
                <a:lnTo>
                  <a:pt x="1400555" y="0"/>
                </a:lnTo>
                <a:lnTo>
                  <a:pt x="1405128" y="0"/>
                </a:lnTo>
                <a:lnTo>
                  <a:pt x="1406651" y="1523"/>
                </a:lnTo>
                <a:lnTo>
                  <a:pt x="1406651" y="4571"/>
                </a:lnTo>
                <a:lnTo>
                  <a:pt x="1403603" y="7619"/>
                </a:lnTo>
                <a:lnTo>
                  <a:pt x="1402080" y="7619"/>
                </a:lnTo>
                <a:lnTo>
                  <a:pt x="1399032" y="4571"/>
                </a:lnTo>
                <a:close/>
              </a:path>
              <a:path w="7374890" h="7620">
                <a:moveTo>
                  <a:pt x="1437132" y="6095"/>
                </a:moveTo>
                <a:lnTo>
                  <a:pt x="1437132" y="0"/>
                </a:lnTo>
                <a:lnTo>
                  <a:pt x="1443228" y="0"/>
                </a:lnTo>
                <a:lnTo>
                  <a:pt x="1443228" y="6095"/>
                </a:lnTo>
                <a:lnTo>
                  <a:pt x="1441703" y="6095"/>
                </a:lnTo>
                <a:lnTo>
                  <a:pt x="1440180" y="7619"/>
                </a:lnTo>
                <a:lnTo>
                  <a:pt x="1438655" y="7619"/>
                </a:lnTo>
                <a:lnTo>
                  <a:pt x="1438655" y="6095"/>
                </a:lnTo>
                <a:lnTo>
                  <a:pt x="1437132" y="6095"/>
                </a:lnTo>
                <a:close/>
              </a:path>
              <a:path w="7374890" h="7620">
                <a:moveTo>
                  <a:pt x="1435607" y="4571"/>
                </a:moveTo>
                <a:lnTo>
                  <a:pt x="1435607" y="3048"/>
                </a:lnTo>
                <a:lnTo>
                  <a:pt x="1437132" y="1523"/>
                </a:lnTo>
                <a:lnTo>
                  <a:pt x="1437132" y="4571"/>
                </a:lnTo>
                <a:lnTo>
                  <a:pt x="1435607" y="4571"/>
                </a:lnTo>
                <a:close/>
              </a:path>
              <a:path w="7374890" h="7620">
                <a:moveTo>
                  <a:pt x="1473707" y="6095"/>
                </a:moveTo>
                <a:lnTo>
                  <a:pt x="1473707" y="0"/>
                </a:lnTo>
                <a:lnTo>
                  <a:pt x="1479803" y="0"/>
                </a:lnTo>
                <a:lnTo>
                  <a:pt x="1479803" y="6095"/>
                </a:lnTo>
                <a:lnTo>
                  <a:pt x="1478280" y="6095"/>
                </a:lnTo>
                <a:lnTo>
                  <a:pt x="1478280" y="7619"/>
                </a:lnTo>
                <a:lnTo>
                  <a:pt x="1475232" y="7619"/>
                </a:lnTo>
                <a:lnTo>
                  <a:pt x="1475232" y="6095"/>
                </a:lnTo>
                <a:lnTo>
                  <a:pt x="1473707" y="6095"/>
                </a:lnTo>
                <a:close/>
              </a:path>
              <a:path w="7374890" h="7620">
                <a:moveTo>
                  <a:pt x="1516380" y="4571"/>
                </a:moveTo>
                <a:lnTo>
                  <a:pt x="1516380" y="1523"/>
                </a:lnTo>
                <a:lnTo>
                  <a:pt x="1517903" y="3048"/>
                </a:lnTo>
                <a:lnTo>
                  <a:pt x="1517903" y="4571"/>
                </a:lnTo>
                <a:lnTo>
                  <a:pt x="1516380" y="4571"/>
                </a:lnTo>
                <a:close/>
              </a:path>
              <a:path w="7374890" h="7620">
                <a:moveTo>
                  <a:pt x="1510284" y="6095"/>
                </a:moveTo>
                <a:lnTo>
                  <a:pt x="1510284" y="0"/>
                </a:lnTo>
                <a:lnTo>
                  <a:pt x="1516380" y="0"/>
                </a:lnTo>
                <a:lnTo>
                  <a:pt x="1516380" y="6095"/>
                </a:lnTo>
                <a:lnTo>
                  <a:pt x="1514855" y="6095"/>
                </a:lnTo>
                <a:lnTo>
                  <a:pt x="1514855" y="7619"/>
                </a:lnTo>
                <a:lnTo>
                  <a:pt x="1511807" y="7619"/>
                </a:lnTo>
                <a:lnTo>
                  <a:pt x="1511807" y="6095"/>
                </a:lnTo>
                <a:lnTo>
                  <a:pt x="1510284" y="6095"/>
                </a:lnTo>
                <a:close/>
              </a:path>
              <a:path w="7374890" h="7620">
                <a:moveTo>
                  <a:pt x="1546859" y="4571"/>
                </a:moveTo>
                <a:lnTo>
                  <a:pt x="1546859" y="1523"/>
                </a:lnTo>
                <a:lnTo>
                  <a:pt x="1548384" y="0"/>
                </a:lnTo>
                <a:lnTo>
                  <a:pt x="1552955" y="0"/>
                </a:lnTo>
                <a:lnTo>
                  <a:pt x="1554480" y="1523"/>
                </a:lnTo>
                <a:lnTo>
                  <a:pt x="1554480" y="4571"/>
                </a:lnTo>
                <a:lnTo>
                  <a:pt x="1551432" y="7619"/>
                </a:lnTo>
                <a:lnTo>
                  <a:pt x="1549907" y="7619"/>
                </a:lnTo>
                <a:lnTo>
                  <a:pt x="1546859" y="4571"/>
                </a:lnTo>
                <a:close/>
              </a:path>
              <a:path w="7374890" h="7620">
                <a:moveTo>
                  <a:pt x="1583435" y="4571"/>
                </a:moveTo>
                <a:lnTo>
                  <a:pt x="1583435" y="1523"/>
                </a:lnTo>
                <a:lnTo>
                  <a:pt x="1584959" y="0"/>
                </a:lnTo>
                <a:lnTo>
                  <a:pt x="1589532" y="0"/>
                </a:lnTo>
                <a:lnTo>
                  <a:pt x="1591055" y="1523"/>
                </a:lnTo>
                <a:lnTo>
                  <a:pt x="1591055" y="4571"/>
                </a:lnTo>
                <a:lnTo>
                  <a:pt x="1588007" y="7619"/>
                </a:lnTo>
                <a:lnTo>
                  <a:pt x="1586484" y="7619"/>
                </a:lnTo>
                <a:lnTo>
                  <a:pt x="1583435" y="4571"/>
                </a:lnTo>
                <a:close/>
              </a:path>
              <a:path w="7374890" h="7620">
                <a:moveTo>
                  <a:pt x="1620012" y="4571"/>
                </a:moveTo>
                <a:lnTo>
                  <a:pt x="1620012" y="1523"/>
                </a:lnTo>
                <a:lnTo>
                  <a:pt x="1621535" y="0"/>
                </a:lnTo>
                <a:lnTo>
                  <a:pt x="1626107" y="0"/>
                </a:lnTo>
                <a:lnTo>
                  <a:pt x="1627632" y="1523"/>
                </a:lnTo>
                <a:lnTo>
                  <a:pt x="1627632" y="4571"/>
                </a:lnTo>
                <a:lnTo>
                  <a:pt x="1624584" y="7619"/>
                </a:lnTo>
                <a:lnTo>
                  <a:pt x="1623059" y="7619"/>
                </a:lnTo>
                <a:lnTo>
                  <a:pt x="1620012" y="4571"/>
                </a:lnTo>
                <a:close/>
              </a:path>
              <a:path w="7374890" h="7620">
                <a:moveTo>
                  <a:pt x="1658112" y="6095"/>
                </a:moveTo>
                <a:lnTo>
                  <a:pt x="1658112" y="0"/>
                </a:lnTo>
                <a:lnTo>
                  <a:pt x="1664207" y="0"/>
                </a:lnTo>
                <a:lnTo>
                  <a:pt x="1664207" y="6095"/>
                </a:lnTo>
                <a:lnTo>
                  <a:pt x="1662684" y="6095"/>
                </a:lnTo>
                <a:lnTo>
                  <a:pt x="1661159" y="7619"/>
                </a:lnTo>
                <a:lnTo>
                  <a:pt x="1659635" y="7619"/>
                </a:lnTo>
                <a:lnTo>
                  <a:pt x="1659635" y="6095"/>
                </a:lnTo>
                <a:lnTo>
                  <a:pt x="1658112" y="6095"/>
                </a:lnTo>
                <a:close/>
              </a:path>
              <a:path w="7374890" h="7620">
                <a:moveTo>
                  <a:pt x="1656587" y="4571"/>
                </a:moveTo>
                <a:lnTo>
                  <a:pt x="1656587" y="3048"/>
                </a:lnTo>
                <a:lnTo>
                  <a:pt x="1658112" y="1523"/>
                </a:lnTo>
                <a:lnTo>
                  <a:pt x="1658112" y="4571"/>
                </a:lnTo>
                <a:lnTo>
                  <a:pt x="1656587" y="4571"/>
                </a:lnTo>
                <a:close/>
              </a:path>
              <a:path w="7374890" h="7620">
                <a:moveTo>
                  <a:pt x="1694687" y="6095"/>
                </a:moveTo>
                <a:lnTo>
                  <a:pt x="1694687" y="0"/>
                </a:lnTo>
                <a:lnTo>
                  <a:pt x="1700784" y="0"/>
                </a:lnTo>
                <a:lnTo>
                  <a:pt x="1700784" y="6095"/>
                </a:lnTo>
                <a:lnTo>
                  <a:pt x="1699259" y="6095"/>
                </a:lnTo>
                <a:lnTo>
                  <a:pt x="1699259" y="7619"/>
                </a:lnTo>
                <a:lnTo>
                  <a:pt x="1696212" y="7619"/>
                </a:lnTo>
                <a:lnTo>
                  <a:pt x="1696212" y="6095"/>
                </a:lnTo>
                <a:lnTo>
                  <a:pt x="1694687" y="6095"/>
                </a:lnTo>
                <a:close/>
              </a:path>
              <a:path w="7374890" h="7620">
                <a:moveTo>
                  <a:pt x="1737359" y="4571"/>
                </a:moveTo>
                <a:lnTo>
                  <a:pt x="1737359" y="1523"/>
                </a:lnTo>
                <a:lnTo>
                  <a:pt x="1738884" y="3048"/>
                </a:lnTo>
                <a:lnTo>
                  <a:pt x="1738884" y="4571"/>
                </a:lnTo>
                <a:lnTo>
                  <a:pt x="1737359" y="4571"/>
                </a:lnTo>
                <a:close/>
              </a:path>
              <a:path w="7374890" h="7620">
                <a:moveTo>
                  <a:pt x="1731264" y="6095"/>
                </a:moveTo>
                <a:lnTo>
                  <a:pt x="1731264" y="0"/>
                </a:lnTo>
                <a:lnTo>
                  <a:pt x="1737359" y="0"/>
                </a:lnTo>
                <a:lnTo>
                  <a:pt x="1737359" y="6095"/>
                </a:lnTo>
                <a:lnTo>
                  <a:pt x="1735835" y="6095"/>
                </a:lnTo>
                <a:lnTo>
                  <a:pt x="1735835" y="7619"/>
                </a:lnTo>
                <a:lnTo>
                  <a:pt x="1734312" y="7619"/>
                </a:lnTo>
                <a:lnTo>
                  <a:pt x="1732787" y="6095"/>
                </a:lnTo>
                <a:lnTo>
                  <a:pt x="1731264" y="6095"/>
                </a:lnTo>
                <a:close/>
              </a:path>
              <a:path w="7374890" h="7620">
                <a:moveTo>
                  <a:pt x="1767839" y="4571"/>
                </a:moveTo>
                <a:lnTo>
                  <a:pt x="1767839" y="1523"/>
                </a:lnTo>
                <a:lnTo>
                  <a:pt x="1769364" y="0"/>
                </a:lnTo>
                <a:lnTo>
                  <a:pt x="1773935" y="0"/>
                </a:lnTo>
                <a:lnTo>
                  <a:pt x="1775459" y="1523"/>
                </a:lnTo>
                <a:lnTo>
                  <a:pt x="1775459" y="4571"/>
                </a:lnTo>
                <a:lnTo>
                  <a:pt x="1772412" y="7619"/>
                </a:lnTo>
                <a:lnTo>
                  <a:pt x="1770887" y="7619"/>
                </a:lnTo>
                <a:lnTo>
                  <a:pt x="1767839" y="4571"/>
                </a:lnTo>
                <a:close/>
              </a:path>
              <a:path w="7374890" h="7620">
                <a:moveTo>
                  <a:pt x="1804416" y="4571"/>
                </a:moveTo>
                <a:lnTo>
                  <a:pt x="1804416" y="1523"/>
                </a:lnTo>
                <a:lnTo>
                  <a:pt x="1805939" y="0"/>
                </a:lnTo>
                <a:lnTo>
                  <a:pt x="1810512" y="0"/>
                </a:lnTo>
                <a:lnTo>
                  <a:pt x="1812035" y="1523"/>
                </a:lnTo>
                <a:lnTo>
                  <a:pt x="1812035" y="4571"/>
                </a:lnTo>
                <a:lnTo>
                  <a:pt x="1808987" y="7619"/>
                </a:lnTo>
                <a:lnTo>
                  <a:pt x="1807464" y="7619"/>
                </a:lnTo>
                <a:lnTo>
                  <a:pt x="1804416" y="4571"/>
                </a:lnTo>
                <a:close/>
              </a:path>
              <a:path w="7374890" h="7620">
                <a:moveTo>
                  <a:pt x="1840991" y="4571"/>
                </a:moveTo>
                <a:lnTo>
                  <a:pt x="1840991" y="1523"/>
                </a:lnTo>
                <a:lnTo>
                  <a:pt x="1842516" y="0"/>
                </a:lnTo>
                <a:lnTo>
                  <a:pt x="1847087" y="0"/>
                </a:lnTo>
                <a:lnTo>
                  <a:pt x="1848612" y="1523"/>
                </a:lnTo>
                <a:lnTo>
                  <a:pt x="1848612" y="4571"/>
                </a:lnTo>
                <a:lnTo>
                  <a:pt x="1845564" y="7619"/>
                </a:lnTo>
                <a:lnTo>
                  <a:pt x="1844039" y="7619"/>
                </a:lnTo>
                <a:lnTo>
                  <a:pt x="1840991" y="4571"/>
                </a:lnTo>
                <a:close/>
              </a:path>
              <a:path w="7374890" h="7620">
                <a:moveTo>
                  <a:pt x="1879091" y="6095"/>
                </a:moveTo>
                <a:lnTo>
                  <a:pt x="1879091" y="0"/>
                </a:lnTo>
                <a:lnTo>
                  <a:pt x="1885187" y="0"/>
                </a:lnTo>
                <a:lnTo>
                  <a:pt x="1885187" y="6095"/>
                </a:lnTo>
                <a:lnTo>
                  <a:pt x="1883664" y="6095"/>
                </a:lnTo>
                <a:lnTo>
                  <a:pt x="1883664" y="7619"/>
                </a:lnTo>
                <a:lnTo>
                  <a:pt x="1880616" y="7619"/>
                </a:lnTo>
                <a:lnTo>
                  <a:pt x="1880616" y="6095"/>
                </a:lnTo>
                <a:lnTo>
                  <a:pt x="1879091" y="6095"/>
                </a:lnTo>
                <a:close/>
              </a:path>
              <a:path w="7374890" h="7620">
                <a:moveTo>
                  <a:pt x="1877568" y="4571"/>
                </a:moveTo>
                <a:lnTo>
                  <a:pt x="1877568" y="3048"/>
                </a:lnTo>
                <a:lnTo>
                  <a:pt x="1879091" y="1523"/>
                </a:lnTo>
                <a:lnTo>
                  <a:pt x="1879091" y="4571"/>
                </a:lnTo>
                <a:lnTo>
                  <a:pt x="1877568" y="4571"/>
                </a:lnTo>
                <a:close/>
              </a:path>
              <a:path w="7374890" h="7620">
                <a:moveTo>
                  <a:pt x="1915668" y="6095"/>
                </a:moveTo>
                <a:lnTo>
                  <a:pt x="1915668" y="0"/>
                </a:lnTo>
                <a:lnTo>
                  <a:pt x="1921764" y="0"/>
                </a:lnTo>
                <a:lnTo>
                  <a:pt x="1921764" y="6095"/>
                </a:lnTo>
                <a:lnTo>
                  <a:pt x="1920239" y="6095"/>
                </a:lnTo>
                <a:lnTo>
                  <a:pt x="1920239" y="7619"/>
                </a:lnTo>
                <a:lnTo>
                  <a:pt x="1917191" y="7619"/>
                </a:lnTo>
                <a:lnTo>
                  <a:pt x="1917191" y="6095"/>
                </a:lnTo>
                <a:lnTo>
                  <a:pt x="1915668" y="6095"/>
                </a:lnTo>
                <a:close/>
              </a:path>
              <a:path w="7374890" h="7620">
                <a:moveTo>
                  <a:pt x="1958339" y="4571"/>
                </a:moveTo>
                <a:lnTo>
                  <a:pt x="1958339" y="1523"/>
                </a:lnTo>
                <a:lnTo>
                  <a:pt x="1959864" y="3048"/>
                </a:lnTo>
                <a:lnTo>
                  <a:pt x="1959864" y="4571"/>
                </a:lnTo>
                <a:lnTo>
                  <a:pt x="1958339" y="4571"/>
                </a:lnTo>
                <a:close/>
              </a:path>
              <a:path w="7374890" h="7620">
                <a:moveTo>
                  <a:pt x="1952243" y="6095"/>
                </a:moveTo>
                <a:lnTo>
                  <a:pt x="1952243" y="0"/>
                </a:lnTo>
                <a:lnTo>
                  <a:pt x="1958339" y="0"/>
                </a:lnTo>
                <a:lnTo>
                  <a:pt x="1958339" y="6095"/>
                </a:lnTo>
                <a:lnTo>
                  <a:pt x="1956816" y="6095"/>
                </a:lnTo>
                <a:lnTo>
                  <a:pt x="1956816" y="7619"/>
                </a:lnTo>
                <a:lnTo>
                  <a:pt x="1955291" y="7619"/>
                </a:lnTo>
                <a:lnTo>
                  <a:pt x="1953768" y="6095"/>
                </a:lnTo>
                <a:lnTo>
                  <a:pt x="1952243" y="6095"/>
                </a:lnTo>
                <a:close/>
              </a:path>
              <a:path w="7374890" h="7620">
                <a:moveTo>
                  <a:pt x="1988819" y="4571"/>
                </a:moveTo>
                <a:lnTo>
                  <a:pt x="1988819" y="1523"/>
                </a:lnTo>
                <a:lnTo>
                  <a:pt x="1990343" y="0"/>
                </a:lnTo>
                <a:lnTo>
                  <a:pt x="1994916" y="0"/>
                </a:lnTo>
                <a:lnTo>
                  <a:pt x="1996439" y="1523"/>
                </a:lnTo>
                <a:lnTo>
                  <a:pt x="1996439" y="4571"/>
                </a:lnTo>
                <a:lnTo>
                  <a:pt x="1993391" y="7619"/>
                </a:lnTo>
                <a:lnTo>
                  <a:pt x="1991868" y="7619"/>
                </a:lnTo>
                <a:lnTo>
                  <a:pt x="1988819" y="4571"/>
                </a:lnTo>
                <a:close/>
              </a:path>
              <a:path w="7374890" h="7620">
                <a:moveTo>
                  <a:pt x="2025396" y="4571"/>
                </a:moveTo>
                <a:lnTo>
                  <a:pt x="2025396" y="1523"/>
                </a:lnTo>
                <a:lnTo>
                  <a:pt x="2026919" y="0"/>
                </a:lnTo>
                <a:lnTo>
                  <a:pt x="2031491" y="0"/>
                </a:lnTo>
                <a:lnTo>
                  <a:pt x="2033016" y="1523"/>
                </a:lnTo>
                <a:lnTo>
                  <a:pt x="2033016" y="4571"/>
                </a:lnTo>
                <a:lnTo>
                  <a:pt x="2029968" y="7619"/>
                </a:lnTo>
                <a:lnTo>
                  <a:pt x="2028443" y="7619"/>
                </a:lnTo>
                <a:lnTo>
                  <a:pt x="2025396" y="4571"/>
                </a:lnTo>
                <a:close/>
              </a:path>
              <a:path w="7374890" h="7620">
                <a:moveTo>
                  <a:pt x="2063496" y="6095"/>
                </a:moveTo>
                <a:lnTo>
                  <a:pt x="2063496" y="0"/>
                </a:lnTo>
                <a:lnTo>
                  <a:pt x="2068068" y="0"/>
                </a:lnTo>
                <a:lnTo>
                  <a:pt x="2069591" y="1523"/>
                </a:lnTo>
                <a:lnTo>
                  <a:pt x="2069591" y="4571"/>
                </a:lnTo>
                <a:lnTo>
                  <a:pt x="2066543" y="7619"/>
                </a:lnTo>
                <a:lnTo>
                  <a:pt x="2065019" y="7619"/>
                </a:lnTo>
                <a:lnTo>
                  <a:pt x="2063496" y="6095"/>
                </a:lnTo>
                <a:close/>
              </a:path>
              <a:path w="7374890" h="7620">
                <a:moveTo>
                  <a:pt x="2061971" y="4571"/>
                </a:moveTo>
                <a:lnTo>
                  <a:pt x="2061971" y="3048"/>
                </a:lnTo>
                <a:lnTo>
                  <a:pt x="2063496" y="1523"/>
                </a:lnTo>
                <a:lnTo>
                  <a:pt x="2063496" y="4571"/>
                </a:lnTo>
                <a:lnTo>
                  <a:pt x="2061971" y="4571"/>
                </a:lnTo>
                <a:close/>
              </a:path>
              <a:path w="7374890" h="7620">
                <a:moveTo>
                  <a:pt x="2100071" y="6095"/>
                </a:moveTo>
                <a:lnTo>
                  <a:pt x="2100071" y="0"/>
                </a:lnTo>
                <a:lnTo>
                  <a:pt x="2106168" y="0"/>
                </a:lnTo>
                <a:lnTo>
                  <a:pt x="2106168" y="6095"/>
                </a:lnTo>
                <a:lnTo>
                  <a:pt x="2104643" y="6095"/>
                </a:lnTo>
                <a:lnTo>
                  <a:pt x="2104643" y="7619"/>
                </a:lnTo>
                <a:lnTo>
                  <a:pt x="2101596" y="7619"/>
                </a:lnTo>
                <a:lnTo>
                  <a:pt x="2101596" y="6095"/>
                </a:lnTo>
                <a:lnTo>
                  <a:pt x="2100071" y="6095"/>
                </a:lnTo>
                <a:close/>
              </a:path>
              <a:path w="7374890" h="7620">
                <a:moveTo>
                  <a:pt x="2098548" y="4571"/>
                </a:moveTo>
                <a:lnTo>
                  <a:pt x="2098548" y="3048"/>
                </a:lnTo>
                <a:lnTo>
                  <a:pt x="2100071" y="1523"/>
                </a:lnTo>
                <a:lnTo>
                  <a:pt x="2100071" y="4571"/>
                </a:lnTo>
                <a:lnTo>
                  <a:pt x="2098548" y="4571"/>
                </a:lnTo>
                <a:close/>
              </a:path>
              <a:path w="7374890" h="7620">
                <a:moveTo>
                  <a:pt x="2136648" y="6095"/>
                </a:moveTo>
                <a:lnTo>
                  <a:pt x="2136648" y="0"/>
                </a:lnTo>
                <a:lnTo>
                  <a:pt x="2142743" y="0"/>
                </a:lnTo>
                <a:lnTo>
                  <a:pt x="2142743" y="6095"/>
                </a:lnTo>
                <a:lnTo>
                  <a:pt x="2141219" y="6095"/>
                </a:lnTo>
                <a:lnTo>
                  <a:pt x="2141219" y="7619"/>
                </a:lnTo>
                <a:lnTo>
                  <a:pt x="2138171" y="7619"/>
                </a:lnTo>
                <a:lnTo>
                  <a:pt x="2138171" y="6095"/>
                </a:lnTo>
                <a:lnTo>
                  <a:pt x="2136648" y="6095"/>
                </a:lnTo>
                <a:close/>
              </a:path>
              <a:path w="7374890" h="7620">
                <a:moveTo>
                  <a:pt x="2179319" y="4571"/>
                </a:moveTo>
                <a:lnTo>
                  <a:pt x="2179319" y="1523"/>
                </a:lnTo>
                <a:lnTo>
                  <a:pt x="2180843" y="3048"/>
                </a:lnTo>
                <a:lnTo>
                  <a:pt x="2180843" y="4571"/>
                </a:lnTo>
                <a:lnTo>
                  <a:pt x="2179319" y="4571"/>
                </a:lnTo>
                <a:close/>
              </a:path>
              <a:path w="7374890" h="7620">
                <a:moveTo>
                  <a:pt x="2173223" y="6095"/>
                </a:moveTo>
                <a:lnTo>
                  <a:pt x="2173223" y="0"/>
                </a:lnTo>
                <a:lnTo>
                  <a:pt x="2179319" y="0"/>
                </a:lnTo>
                <a:lnTo>
                  <a:pt x="2179319" y="6095"/>
                </a:lnTo>
                <a:lnTo>
                  <a:pt x="2177796" y="6095"/>
                </a:lnTo>
                <a:lnTo>
                  <a:pt x="2177796" y="7619"/>
                </a:lnTo>
                <a:lnTo>
                  <a:pt x="2176271" y="7619"/>
                </a:lnTo>
                <a:lnTo>
                  <a:pt x="2174748" y="6095"/>
                </a:lnTo>
                <a:lnTo>
                  <a:pt x="2173223" y="6095"/>
                </a:lnTo>
                <a:close/>
              </a:path>
              <a:path w="7374890" h="7620">
                <a:moveTo>
                  <a:pt x="2209800" y="4571"/>
                </a:moveTo>
                <a:lnTo>
                  <a:pt x="2209800" y="1523"/>
                </a:lnTo>
                <a:lnTo>
                  <a:pt x="2211323" y="0"/>
                </a:lnTo>
                <a:lnTo>
                  <a:pt x="2215896" y="0"/>
                </a:lnTo>
                <a:lnTo>
                  <a:pt x="2217419" y="1523"/>
                </a:lnTo>
                <a:lnTo>
                  <a:pt x="2217419" y="4571"/>
                </a:lnTo>
                <a:lnTo>
                  <a:pt x="2214371" y="7619"/>
                </a:lnTo>
                <a:lnTo>
                  <a:pt x="2212848" y="7619"/>
                </a:lnTo>
                <a:lnTo>
                  <a:pt x="2209800" y="4571"/>
                </a:lnTo>
                <a:close/>
              </a:path>
              <a:path w="7374890" h="7620">
                <a:moveTo>
                  <a:pt x="2246375" y="4571"/>
                </a:moveTo>
                <a:lnTo>
                  <a:pt x="2246375" y="1523"/>
                </a:lnTo>
                <a:lnTo>
                  <a:pt x="2247900" y="0"/>
                </a:lnTo>
                <a:lnTo>
                  <a:pt x="2252471" y="0"/>
                </a:lnTo>
                <a:lnTo>
                  <a:pt x="2253996" y="1523"/>
                </a:lnTo>
                <a:lnTo>
                  <a:pt x="2253996" y="4571"/>
                </a:lnTo>
                <a:lnTo>
                  <a:pt x="2250948" y="7619"/>
                </a:lnTo>
                <a:lnTo>
                  <a:pt x="2249423" y="7619"/>
                </a:lnTo>
                <a:lnTo>
                  <a:pt x="2246375" y="4571"/>
                </a:lnTo>
                <a:close/>
              </a:path>
              <a:path w="7374890" h="7620">
                <a:moveTo>
                  <a:pt x="2284475" y="6095"/>
                </a:moveTo>
                <a:lnTo>
                  <a:pt x="2284475" y="0"/>
                </a:lnTo>
                <a:lnTo>
                  <a:pt x="2289048" y="0"/>
                </a:lnTo>
                <a:lnTo>
                  <a:pt x="2290571" y="1523"/>
                </a:lnTo>
                <a:lnTo>
                  <a:pt x="2290571" y="4571"/>
                </a:lnTo>
                <a:lnTo>
                  <a:pt x="2287523" y="7619"/>
                </a:lnTo>
                <a:lnTo>
                  <a:pt x="2286000" y="7619"/>
                </a:lnTo>
                <a:lnTo>
                  <a:pt x="2284475" y="6095"/>
                </a:lnTo>
                <a:close/>
              </a:path>
              <a:path w="7374890" h="7620">
                <a:moveTo>
                  <a:pt x="2282951" y="4571"/>
                </a:moveTo>
                <a:lnTo>
                  <a:pt x="2282951" y="3048"/>
                </a:lnTo>
                <a:lnTo>
                  <a:pt x="2284475" y="1523"/>
                </a:lnTo>
                <a:lnTo>
                  <a:pt x="2284475" y="4571"/>
                </a:lnTo>
                <a:lnTo>
                  <a:pt x="2282951" y="4571"/>
                </a:lnTo>
                <a:close/>
              </a:path>
              <a:path w="7374890" h="7620">
                <a:moveTo>
                  <a:pt x="2321051" y="6095"/>
                </a:moveTo>
                <a:lnTo>
                  <a:pt x="2321051" y="0"/>
                </a:lnTo>
                <a:lnTo>
                  <a:pt x="2327148" y="0"/>
                </a:lnTo>
                <a:lnTo>
                  <a:pt x="2327148" y="6095"/>
                </a:lnTo>
                <a:lnTo>
                  <a:pt x="2325623" y="6095"/>
                </a:lnTo>
                <a:lnTo>
                  <a:pt x="2325623" y="7619"/>
                </a:lnTo>
                <a:lnTo>
                  <a:pt x="2322575" y="7619"/>
                </a:lnTo>
                <a:lnTo>
                  <a:pt x="2322575" y="6095"/>
                </a:lnTo>
                <a:lnTo>
                  <a:pt x="2321051" y="6095"/>
                </a:lnTo>
                <a:close/>
              </a:path>
              <a:path w="7374890" h="7620">
                <a:moveTo>
                  <a:pt x="2319528" y="4571"/>
                </a:moveTo>
                <a:lnTo>
                  <a:pt x="2319528" y="3048"/>
                </a:lnTo>
                <a:lnTo>
                  <a:pt x="2321051" y="1523"/>
                </a:lnTo>
                <a:lnTo>
                  <a:pt x="2321051" y="4571"/>
                </a:lnTo>
                <a:lnTo>
                  <a:pt x="2319528" y="4571"/>
                </a:lnTo>
                <a:close/>
              </a:path>
              <a:path w="7374890" h="7620">
                <a:moveTo>
                  <a:pt x="2357628" y="6095"/>
                </a:moveTo>
                <a:lnTo>
                  <a:pt x="2357628" y="0"/>
                </a:lnTo>
                <a:lnTo>
                  <a:pt x="2363723" y="0"/>
                </a:lnTo>
                <a:lnTo>
                  <a:pt x="2363723" y="6095"/>
                </a:lnTo>
                <a:lnTo>
                  <a:pt x="2362200" y="6095"/>
                </a:lnTo>
                <a:lnTo>
                  <a:pt x="2362200" y="7619"/>
                </a:lnTo>
                <a:lnTo>
                  <a:pt x="2359151" y="7619"/>
                </a:lnTo>
                <a:lnTo>
                  <a:pt x="2359151" y="6095"/>
                </a:lnTo>
                <a:lnTo>
                  <a:pt x="2357628" y="6095"/>
                </a:lnTo>
                <a:close/>
              </a:path>
              <a:path w="7374890" h="7620">
                <a:moveTo>
                  <a:pt x="2400300" y="4571"/>
                </a:moveTo>
                <a:lnTo>
                  <a:pt x="2400300" y="1523"/>
                </a:lnTo>
                <a:lnTo>
                  <a:pt x="2401823" y="3048"/>
                </a:lnTo>
                <a:lnTo>
                  <a:pt x="2401823" y="4571"/>
                </a:lnTo>
                <a:lnTo>
                  <a:pt x="2400300" y="4571"/>
                </a:lnTo>
                <a:close/>
              </a:path>
              <a:path w="7374890" h="7620">
                <a:moveTo>
                  <a:pt x="2394203" y="4571"/>
                </a:moveTo>
                <a:lnTo>
                  <a:pt x="2394203" y="1523"/>
                </a:lnTo>
                <a:lnTo>
                  <a:pt x="2395728" y="0"/>
                </a:lnTo>
                <a:lnTo>
                  <a:pt x="2400300" y="0"/>
                </a:lnTo>
                <a:lnTo>
                  <a:pt x="2400300" y="6095"/>
                </a:lnTo>
                <a:lnTo>
                  <a:pt x="2398775" y="6095"/>
                </a:lnTo>
                <a:lnTo>
                  <a:pt x="2398775" y="7619"/>
                </a:lnTo>
                <a:lnTo>
                  <a:pt x="2397251" y="7619"/>
                </a:lnTo>
                <a:lnTo>
                  <a:pt x="2394203" y="4571"/>
                </a:lnTo>
                <a:close/>
              </a:path>
              <a:path w="7374890" h="7620">
                <a:moveTo>
                  <a:pt x="2430780" y="4571"/>
                </a:moveTo>
                <a:lnTo>
                  <a:pt x="2430780" y="1523"/>
                </a:lnTo>
                <a:lnTo>
                  <a:pt x="2432303" y="0"/>
                </a:lnTo>
                <a:lnTo>
                  <a:pt x="2436875" y="0"/>
                </a:lnTo>
                <a:lnTo>
                  <a:pt x="2438400" y="1523"/>
                </a:lnTo>
                <a:lnTo>
                  <a:pt x="2438400" y="4571"/>
                </a:lnTo>
                <a:lnTo>
                  <a:pt x="2435351" y="7619"/>
                </a:lnTo>
                <a:lnTo>
                  <a:pt x="2433828" y="7619"/>
                </a:lnTo>
                <a:lnTo>
                  <a:pt x="2430780" y="4571"/>
                </a:lnTo>
                <a:close/>
              </a:path>
              <a:path w="7374890" h="7620">
                <a:moveTo>
                  <a:pt x="2467355" y="4571"/>
                </a:moveTo>
                <a:lnTo>
                  <a:pt x="2467355" y="1523"/>
                </a:lnTo>
                <a:lnTo>
                  <a:pt x="2468880" y="0"/>
                </a:lnTo>
                <a:lnTo>
                  <a:pt x="2473451" y="0"/>
                </a:lnTo>
                <a:lnTo>
                  <a:pt x="2474975" y="1523"/>
                </a:lnTo>
                <a:lnTo>
                  <a:pt x="2474975" y="4571"/>
                </a:lnTo>
                <a:lnTo>
                  <a:pt x="2471928" y="7619"/>
                </a:lnTo>
                <a:lnTo>
                  <a:pt x="2470403" y="7619"/>
                </a:lnTo>
                <a:lnTo>
                  <a:pt x="2467355" y="4571"/>
                </a:lnTo>
                <a:close/>
              </a:path>
              <a:path w="7374890" h="7620">
                <a:moveTo>
                  <a:pt x="2505455" y="6095"/>
                </a:moveTo>
                <a:lnTo>
                  <a:pt x="2505455" y="0"/>
                </a:lnTo>
                <a:lnTo>
                  <a:pt x="2510028" y="0"/>
                </a:lnTo>
                <a:lnTo>
                  <a:pt x="2511551" y="1523"/>
                </a:lnTo>
                <a:lnTo>
                  <a:pt x="2511551" y="4571"/>
                </a:lnTo>
                <a:lnTo>
                  <a:pt x="2508503" y="7619"/>
                </a:lnTo>
                <a:lnTo>
                  <a:pt x="2506980" y="7619"/>
                </a:lnTo>
                <a:lnTo>
                  <a:pt x="2506980" y="6095"/>
                </a:lnTo>
                <a:lnTo>
                  <a:pt x="2505455" y="6095"/>
                </a:lnTo>
                <a:close/>
              </a:path>
              <a:path w="7374890" h="7620">
                <a:moveTo>
                  <a:pt x="2503932" y="4571"/>
                </a:moveTo>
                <a:lnTo>
                  <a:pt x="2503932" y="3048"/>
                </a:lnTo>
                <a:lnTo>
                  <a:pt x="2505455" y="1523"/>
                </a:lnTo>
                <a:lnTo>
                  <a:pt x="2505455" y="4571"/>
                </a:lnTo>
                <a:lnTo>
                  <a:pt x="2503932" y="4571"/>
                </a:lnTo>
                <a:close/>
              </a:path>
              <a:path w="7374890" h="7620">
                <a:moveTo>
                  <a:pt x="2542032" y="6095"/>
                </a:moveTo>
                <a:lnTo>
                  <a:pt x="2542032" y="0"/>
                </a:lnTo>
                <a:lnTo>
                  <a:pt x="2548128" y="0"/>
                </a:lnTo>
                <a:lnTo>
                  <a:pt x="2548128" y="6095"/>
                </a:lnTo>
                <a:lnTo>
                  <a:pt x="2546603" y="6095"/>
                </a:lnTo>
                <a:lnTo>
                  <a:pt x="2546603" y="7619"/>
                </a:lnTo>
                <a:lnTo>
                  <a:pt x="2543555" y="7619"/>
                </a:lnTo>
                <a:lnTo>
                  <a:pt x="2543555" y="6095"/>
                </a:lnTo>
                <a:lnTo>
                  <a:pt x="2542032" y="6095"/>
                </a:lnTo>
                <a:close/>
              </a:path>
              <a:path w="7374890" h="7620">
                <a:moveTo>
                  <a:pt x="2540507" y="4571"/>
                </a:moveTo>
                <a:lnTo>
                  <a:pt x="2540507" y="3048"/>
                </a:lnTo>
                <a:lnTo>
                  <a:pt x="2542032" y="1523"/>
                </a:lnTo>
                <a:lnTo>
                  <a:pt x="2542032" y="4571"/>
                </a:lnTo>
                <a:lnTo>
                  <a:pt x="2540507" y="4571"/>
                </a:lnTo>
                <a:close/>
              </a:path>
              <a:path w="7374890" h="7620">
                <a:moveTo>
                  <a:pt x="2578607" y="6095"/>
                </a:moveTo>
                <a:lnTo>
                  <a:pt x="2578607" y="0"/>
                </a:lnTo>
                <a:lnTo>
                  <a:pt x="2584703" y="0"/>
                </a:lnTo>
                <a:lnTo>
                  <a:pt x="2584703" y="6095"/>
                </a:lnTo>
                <a:lnTo>
                  <a:pt x="2583180" y="6095"/>
                </a:lnTo>
                <a:lnTo>
                  <a:pt x="2583180" y="7619"/>
                </a:lnTo>
                <a:lnTo>
                  <a:pt x="2580132" y="7619"/>
                </a:lnTo>
                <a:lnTo>
                  <a:pt x="2580132" y="6095"/>
                </a:lnTo>
                <a:lnTo>
                  <a:pt x="2578607" y="6095"/>
                </a:lnTo>
                <a:close/>
              </a:path>
              <a:path w="7374890" h="7620">
                <a:moveTo>
                  <a:pt x="2621280" y="4571"/>
                </a:moveTo>
                <a:lnTo>
                  <a:pt x="2621280" y="1523"/>
                </a:lnTo>
                <a:lnTo>
                  <a:pt x="2622803" y="3048"/>
                </a:lnTo>
                <a:lnTo>
                  <a:pt x="2622803" y="4571"/>
                </a:lnTo>
                <a:lnTo>
                  <a:pt x="2621280" y="4571"/>
                </a:lnTo>
                <a:close/>
              </a:path>
              <a:path w="7374890" h="7620">
                <a:moveTo>
                  <a:pt x="2615184" y="4571"/>
                </a:moveTo>
                <a:lnTo>
                  <a:pt x="2615184" y="1523"/>
                </a:lnTo>
                <a:lnTo>
                  <a:pt x="2616707" y="0"/>
                </a:lnTo>
                <a:lnTo>
                  <a:pt x="2621280" y="0"/>
                </a:lnTo>
                <a:lnTo>
                  <a:pt x="2621280" y="6095"/>
                </a:lnTo>
                <a:lnTo>
                  <a:pt x="2619755" y="6095"/>
                </a:lnTo>
                <a:lnTo>
                  <a:pt x="2619755" y="7619"/>
                </a:lnTo>
                <a:lnTo>
                  <a:pt x="2618232" y="7619"/>
                </a:lnTo>
                <a:lnTo>
                  <a:pt x="2615184" y="4571"/>
                </a:lnTo>
                <a:close/>
              </a:path>
              <a:path w="7374890" h="7620">
                <a:moveTo>
                  <a:pt x="2651759" y="4571"/>
                </a:moveTo>
                <a:lnTo>
                  <a:pt x="2651759" y="1523"/>
                </a:lnTo>
                <a:lnTo>
                  <a:pt x="2653284" y="0"/>
                </a:lnTo>
                <a:lnTo>
                  <a:pt x="2657855" y="0"/>
                </a:lnTo>
                <a:lnTo>
                  <a:pt x="2659380" y="1523"/>
                </a:lnTo>
                <a:lnTo>
                  <a:pt x="2659380" y="4571"/>
                </a:lnTo>
                <a:lnTo>
                  <a:pt x="2656332" y="7619"/>
                </a:lnTo>
                <a:lnTo>
                  <a:pt x="2654807" y="7619"/>
                </a:lnTo>
                <a:lnTo>
                  <a:pt x="2651759" y="4571"/>
                </a:lnTo>
                <a:close/>
              </a:path>
              <a:path w="7374890" h="7620">
                <a:moveTo>
                  <a:pt x="2688335" y="4571"/>
                </a:moveTo>
                <a:lnTo>
                  <a:pt x="2688335" y="1523"/>
                </a:lnTo>
                <a:lnTo>
                  <a:pt x="2689859" y="0"/>
                </a:lnTo>
                <a:lnTo>
                  <a:pt x="2694432" y="0"/>
                </a:lnTo>
                <a:lnTo>
                  <a:pt x="2695955" y="1523"/>
                </a:lnTo>
                <a:lnTo>
                  <a:pt x="2695955" y="4571"/>
                </a:lnTo>
                <a:lnTo>
                  <a:pt x="2692907" y="7619"/>
                </a:lnTo>
                <a:lnTo>
                  <a:pt x="2691384" y="7619"/>
                </a:lnTo>
                <a:lnTo>
                  <a:pt x="2688335" y="4571"/>
                </a:lnTo>
                <a:close/>
              </a:path>
              <a:path w="7374890" h="7620">
                <a:moveTo>
                  <a:pt x="2726435" y="6095"/>
                </a:moveTo>
                <a:lnTo>
                  <a:pt x="2726435" y="0"/>
                </a:lnTo>
                <a:lnTo>
                  <a:pt x="2731007" y="0"/>
                </a:lnTo>
                <a:lnTo>
                  <a:pt x="2732532" y="1523"/>
                </a:lnTo>
                <a:lnTo>
                  <a:pt x="2732532" y="4571"/>
                </a:lnTo>
                <a:lnTo>
                  <a:pt x="2729484" y="7619"/>
                </a:lnTo>
                <a:lnTo>
                  <a:pt x="2727959" y="7619"/>
                </a:lnTo>
                <a:lnTo>
                  <a:pt x="2727959" y="6095"/>
                </a:lnTo>
                <a:lnTo>
                  <a:pt x="2726435" y="6095"/>
                </a:lnTo>
                <a:close/>
              </a:path>
              <a:path w="7374890" h="7620">
                <a:moveTo>
                  <a:pt x="2724912" y="4571"/>
                </a:moveTo>
                <a:lnTo>
                  <a:pt x="2724912" y="3048"/>
                </a:lnTo>
                <a:lnTo>
                  <a:pt x="2726435" y="1523"/>
                </a:lnTo>
                <a:lnTo>
                  <a:pt x="2726435" y="4571"/>
                </a:lnTo>
                <a:lnTo>
                  <a:pt x="2724912" y="4571"/>
                </a:lnTo>
                <a:close/>
              </a:path>
              <a:path w="7374890" h="7620">
                <a:moveTo>
                  <a:pt x="2763012" y="6095"/>
                </a:moveTo>
                <a:lnTo>
                  <a:pt x="2763012" y="0"/>
                </a:lnTo>
                <a:lnTo>
                  <a:pt x="2769107" y="0"/>
                </a:lnTo>
                <a:lnTo>
                  <a:pt x="2769107" y="6095"/>
                </a:lnTo>
                <a:lnTo>
                  <a:pt x="2767584" y="6095"/>
                </a:lnTo>
                <a:lnTo>
                  <a:pt x="2767584" y="7619"/>
                </a:lnTo>
                <a:lnTo>
                  <a:pt x="2764535" y="7619"/>
                </a:lnTo>
                <a:lnTo>
                  <a:pt x="2764535" y="6095"/>
                </a:lnTo>
                <a:lnTo>
                  <a:pt x="2763012" y="6095"/>
                </a:lnTo>
                <a:close/>
              </a:path>
              <a:path w="7374890" h="7620">
                <a:moveTo>
                  <a:pt x="2805684" y="4571"/>
                </a:moveTo>
                <a:lnTo>
                  <a:pt x="2805684" y="1523"/>
                </a:lnTo>
                <a:lnTo>
                  <a:pt x="2807207" y="3048"/>
                </a:lnTo>
                <a:lnTo>
                  <a:pt x="2807207" y="4571"/>
                </a:lnTo>
                <a:lnTo>
                  <a:pt x="2805684" y="4571"/>
                </a:lnTo>
                <a:close/>
              </a:path>
              <a:path w="7374890" h="7620">
                <a:moveTo>
                  <a:pt x="2799587" y="6095"/>
                </a:moveTo>
                <a:lnTo>
                  <a:pt x="2799587" y="0"/>
                </a:lnTo>
                <a:lnTo>
                  <a:pt x="2805684" y="0"/>
                </a:lnTo>
                <a:lnTo>
                  <a:pt x="2805684" y="6095"/>
                </a:lnTo>
                <a:lnTo>
                  <a:pt x="2804159" y="6095"/>
                </a:lnTo>
                <a:lnTo>
                  <a:pt x="2804159" y="7619"/>
                </a:lnTo>
                <a:lnTo>
                  <a:pt x="2801112" y="7619"/>
                </a:lnTo>
                <a:lnTo>
                  <a:pt x="2801112" y="6095"/>
                </a:lnTo>
                <a:lnTo>
                  <a:pt x="2799587" y="6095"/>
                </a:lnTo>
                <a:close/>
              </a:path>
              <a:path w="7374890" h="7620">
                <a:moveTo>
                  <a:pt x="2842259" y="4571"/>
                </a:moveTo>
                <a:lnTo>
                  <a:pt x="2842259" y="1523"/>
                </a:lnTo>
                <a:lnTo>
                  <a:pt x="2843784" y="3048"/>
                </a:lnTo>
                <a:lnTo>
                  <a:pt x="2843784" y="4571"/>
                </a:lnTo>
                <a:lnTo>
                  <a:pt x="2842259" y="4571"/>
                </a:lnTo>
                <a:close/>
              </a:path>
              <a:path w="7374890" h="7620">
                <a:moveTo>
                  <a:pt x="2836164" y="4571"/>
                </a:moveTo>
                <a:lnTo>
                  <a:pt x="2836164" y="1523"/>
                </a:lnTo>
                <a:lnTo>
                  <a:pt x="2837687" y="0"/>
                </a:lnTo>
                <a:lnTo>
                  <a:pt x="2842259" y="0"/>
                </a:lnTo>
                <a:lnTo>
                  <a:pt x="2842259" y="6095"/>
                </a:lnTo>
                <a:lnTo>
                  <a:pt x="2840735" y="7619"/>
                </a:lnTo>
                <a:lnTo>
                  <a:pt x="2839212" y="7619"/>
                </a:lnTo>
                <a:lnTo>
                  <a:pt x="2836164" y="4571"/>
                </a:lnTo>
                <a:close/>
              </a:path>
              <a:path w="7374890" h="7620">
                <a:moveTo>
                  <a:pt x="2872739" y="4571"/>
                </a:moveTo>
                <a:lnTo>
                  <a:pt x="2872739" y="1523"/>
                </a:lnTo>
                <a:lnTo>
                  <a:pt x="2874264" y="0"/>
                </a:lnTo>
                <a:lnTo>
                  <a:pt x="2878835" y="0"/>
                </a:lnTo>
                <a:lnTo>
                  <a:pt x="2880359" y="1523"/>
                </a:lnTo>
                <a:lnTo>
                  <a:pt x="2880359" y="4571"/>
                </a:lnTo>
                <a:lnTo>
                  <a:pt x="2877312" y="7619"/>
                </a:lnTo>
                <a:lnTo>
                  <a:pt x="2875787" y="7619"/>
                </a:lnTo>
                <a:lnTo>
                  <a:pt x="2872739" y="4571"/>
                </a:lnTo>
                <a:close/>
              </a:path>
              <a:path w="7374890" h="7620">
                <a:moveTo>
                  <a:pt x="2909316" y="4571"/>
                </a:moveTo>
                <a:lnTo>
                  <a:pt x="2909316" y="1523"/>
                </a:lnTo>
                <a:lnTo>
                  <a:pt x="2910839" y="0"/>
                </a:lnTo>
                <a:lnTo>
                  <a:pt x="2915412" y="0"/>
                </a:lnTo>
                <a:lnTo>
                  <a:pt x="2916935" y="1523"/>
                </a:lnTo>
                <a:lnTo>
                  <a:pt x="2916935" y="4571"/>
                </a:lnTo>
                <a:lnTo>
                  <a:pt x="2913887" y="7619"/>
                </a:lnTo>
                <a:lnTo>
                  <a:pt x="2912364" y="7619"/>
                </a:lnTo>
                <a:lnTo>
                  <a:pt x="2909316" y="4571"/>
                </a:lnTo>
                <a:close/>
              </a:path>
              <a:path w="7374890" h="7620">
                <a:moveTo>
                  <a:pt x="2947416" y="6095"/>
                </a:moveTo>
                <a:lnTo>
                  <a:pt x="2947416" y="0"/>
                </a:lnTo>
                <a:lnTo>
                  <a:pt x="2951987" y="0"/>
                </a:lnTo>
                <a:lnTo>
                  <a:pt x="2953512" y="1523"/>
                </a:lnTo>
                <a:lnTo>
                  <a:pt x="2953512" y="4571"/>
                </a:lnTo>
                <a:lnTo>
                  <a:pt x="2950464" y="7619"/>
                </a:lnTo>
                <a:lnTo>
                  <a:pt x="2948939" y="7619"/>
                </a:lnTo>
                <a:lnTo>
                  <a:pt x="2948939" y="6095"/>
                </a:lnTo>
                <a:lnTo>
                  <a:pt x="2947416" y="6095"/>
                </a:lnTo>
                <a:close/>
              </a:path>
              <a:path w="7374890" h="7620">
                <a:moveTo>
                  <a:pt x="2945891" y="4571"/>
                </a:moveTo>
                <a:lnTo>
                  <a:pt x="2945891" y="3048"/>
                </a:lnTo>
                <a:lnTo>
                  <a:pt x="2947416" y="1523"/>
                </a:lnTo>
                <a:lnTo>
                  <a:pt x="2947416" y="4571"/>
                </a:lnTo>
                <a:lnTo>
                  <a:pt x="2945891" y="4571"/>
                </a:lnTo>
                <a:close/>
              </a:path>
              <a:path w="7374890" h="7620">
                <a:moveTo>
                  <a:pt x="2983991" y="6095"/>
                </a:moveTo>
                <a:lnTo>
                  <a:pt x="2983991" y="0"/>
                </a:lnTo>
                <a:lnTo>
                  <a:pt x="2990087" y="0"/>
                </a:lnTo>
                <a:lnTo>
                  <a:pt x="2990087" y="6095"/>
                </a:lnTo>
                <a:lnTo>
                  <a:pt x="2988564" y="6095"/>
                </a:lnTo>
                <a:lnTo>
                  <a:pt x="2988564" y="7619"/>
                </a:lnTo>
                <a:lnTo>
                  <a:pt x="2985516" y="7619"/>
                </a:lnTo>
                <a:lnTo>
                  <a:pt x="2985516" y="6095"/>
                </a:lnTo>
                <a:lnTo>
                  <a:pt x="2983991" y="6095"/>
                </a:lnTo>
                <a:close/>
              </a:path>
              <a:path w="7374890" h="7620">
                <a:moveTo>
                  <a:pt x="3026664" y="4571"/>
                </a:moveTo>
                <a:lnTo>
                  <a:pt x="3026664" y="1523"/>
                </a:lnTo>
                <a:lnTo>
                  <a:pt x="3028187" y="3048"/>
                </a:lnTo>
                <a:lnTo>
                  <a:pt x="3028187" y="4571"/>
                </a:lnTo>
                <a:lnTo>
                  <a:pt x="3026664" y="4571"/>
                </a:lnTo>
                <a:close/>
              </a:path>
              <a:path w="7374890" h="7620">
                <a:moveTo>
                  <a:pt x="3020568" y="6095"/>
                </a:moveTo>
                <a:lnTo>
                  <a:pt x="3020568" y="0"/>
                </a:lnTo>
                <a:lnTo>
                  <a:pt x="3026664" y="0"/>
                </a:lnTo>
                <a:lnTo>
                  <a:pt x="3026664" y="6095"/>
                </a:lnTo>
                <a:lnTo>
                  <a:pt x="3025139" y="6095"/>
                </a:lnTo>
                <a:lnTo>
                  <a:pt x="3025139" y="7619"/>
                </a:lnTo>
                <a:lnTo>
                  <a:pt x="3022091" y="7619"/>
                </a:lnTo>
                <a:lnTo>
                  <a:pt x="3022091" y="6095"/>
                </a:lnTo>
                <a:lnTo>
                  <a:pt x="3020568" y="6095"/>
                </a:lnTo>
                <a:close/>
              </a:path>
              <a:path w="7374890" h="7620">
                <a:moveTo>
                  <a:pt x="3063239" y="4571"/>
                </a:moveTo>
                <a:lnTo>
                  <a:pt x="3063239" y="1523"/>
                </a:lnTo>
                <a:lnTo>
                  <a:pt x="3064764" y="3048"/>
                </a:lnTo>
                <a:lnTo>
                  <a:pt x="3064764" y="4571"/>
                </a:lnTo>
                <a:lnTo>
                  <a:pt x="3063239" y="4571"/>
                </a:lnTo>
                <a:close/>
              </a:path>
              <a:path w="7374890" h="7620">
                <a:moveTo>
                  <a:pt x="3057143" y="4571"/>
                </a:moveTo>
                <a:lnTo>
                  <a:pt x="3057143" y="1523"/>
                </a:lnTo>
                <a:lnTo>
                  <a:pt x="3058668" y="0"/>
                </a:lnTo>
                <a:lnTo>
                  <a:pt x="3063239" y="0"/>
                </a:lnTo>
                <a:lnTo>
                  <a:pt x="3063239" y="6095"/>
                </a:lnTo>
                <a:lnTo>
                  <a:pt x="3061716" y="7619"/>
                </a:lnTo>
                <a:lnTo>
                  <a:pt x="3060191" y="7619"/>
                </a:lnTo>
                <a:lnTo>
                  <a:pt x="3057143" y="4571"/>
                </a:lnTo>
                <a:close/>
              </a:path>
              <a:path w="7374890" h="7620">
                <a:moveTo>
                  <a:pt x="3093719" y="4571"/>
                </a:moveTo>
                <a:lnTo>
                  <a:pt x="3093719" y="1523"/>
                </a:lnTo>
                <a:lnTo>
                  <a:pt x="3095243" y="0"/>
                </a:lnTo>
                <a:lnTo>
                  <a:pt x="3099816" y="0"/>
                </a:lnTo>
                <a:lnTo>
                  <a:pt x="3101339" y="1523"/>
                </a:lnTo>
                <a:lnTo>
                  <a:pt x="3101339" y="4571"/>
                </a:lnTo>
                <a:lnTo>
                  <a:pt x="3098291" y="7619"/>
                </a:lnTo>
                <a:lnTo>
                  <a:pt x="3096768" y="7619"/>
                </a:lnTo>
                <a:lnTo>
                  <a:pt x="3093719" y="4571"/>
                </a:lnTo>
                <a:close/>
              </a:path>
              <a:path w="7374890" h="7620">
                <a:moveTo>
                  <a:pt x="3130296" y="4571"/>
                </a:moveTo>
                <a:lnTo>
                  <a:pt x="3130296" y="1523"/>
                </a:lnTo>
                <a:lnTo>
                  <a:pt x="3131819" y="0"/>
                </a:lnTo>
                <a:lnTo>
                  <a:pt x="3136391" y="0"/>
                </a:lnTo>
                <a:lnTo>
                  <a:pt x="3137916" y="1523"/>
                </a:lnTo>
                <a:lnTo>
                  <a:pt x="3137916" y="4571"/>
                </a:lnTo>
                <a:lnTo>
                  <a:pt x="3134868" y="7619"/>
                </a:lnTo>
                <a:lnTo>
                  <a:pt x="3133343" y="7619"/>
                </a:lnTo>
                <a:lnTo>
                  <a:pt x="3130296" y="4571"/>
                </a:lnTo>
                <a:close/>
              </a:path>
              <a:path w="7374890" h="7620">
                <a:moveTo>
                  <a:pt x="3168396" y="6095"/>
                </a:moveTo>
                <a:lnTo>
                  <a:pt x="3168396" y="0"/>
                </a:lnTo>
                <a:lnTo>
                  <a:pt x="3174491" y="0"/>
                </a:lnTo>
                <a:lnTo>
                  <a:pt x="3174491" y="6095"/>
                </a:lnTo>
                <a:lnTo>
                  <a:pt x="3172968" y="6095"/>
                </a:lnTo>
                <a:lnTo>
                  <a:pt x="3171443" y="7619"/>
                </a:lnTo>
                <a:lnTo>
                  <a:pt x="3169919" y="7619"/>
                </a:lnTo>
                <a:lnTo>
                  <a:pt x="3169919" y="6095"/>
                </a:lnTo>
                <a:lnTo>
                  <a:pt x="3168396" y="6095"/>
                </a:lnTo>
                <a:close/>
              </a:path>
              <a:path w="7374890" h="7620">
                <a:moveTo>
                  <a:pt x="3166871" y="4571"/>
                </a:moveTo>
                <a:lnTo>
                  <a:pt x="3166871" y="3048"/>
                </a:lnTo>
                <a:lnTo>
                  <a:pt x="3168396" y="1523"/>
                </a:lnTo>
                <a:lnTo>
                  <a:pt x="3168396" y="4571"/>
                </a:lnTo>
                <a:lnTo>
                  <a:pt x="3166871" y="4571"/>
                </a:lnTo>
                <a:close/>
              </a:path>
              <a:path w="7374890" h="7620">
                <a:moveTo>
                  <a:pt x="3204971" y="6095"/>
                </a:moveTo>
                <a:lnTo>
                  <a:pt x="3204971" y="0"/>
                </a:lnTo>
                <a:lnTo>
                  <a:pt x="3211068" y="0"/>
                </a:lnTo>
                <a:lnTo>
                  <a:pt x="3211068" y="6095"/>
                </a:lnTo>
                <a:lnTo>
                  <a:pt x="3209543" y="6095"/>
                </a:lnTo>
                <a:lnTo>
                  <a:pt x="3209543" y="7619"/>
                </a:lnTo>
                <a:lnTo>
                  <a:pt x="3206496" y="7619"/>
                </a:lnTo>
                <a:lnTo>
                  <a:pt x="3206496" y="6095"/>
                </a:lnTo>
                <a:lnTo>
                  <a:pt x="3204971" y="6095"/>
                </a:lnTo>
                <a:close/>
              </a:path>
              <a:path w="7374890" h="7620">
                <a:moveTo>
                  <a:pt x="3247643" y="4571"/>
                </a:moveTo>
                <a:lnTo>
                  <a:pt x="3247643" y="1523"/>
                </a:lnTo>
                <a:lnTo>
                  <a:pt x="3249168" y="3048"/>
                </a:lnTo>
                <a:lnTo>
                  <a:pt x="3249168" y="4571"/>
                </a:lnTo>
                <a:lnTo>
                  <a:pt x="3247643" y="4571"/>
                </a:lnTo>
                <a:close/>
              </a:path>
              <a:path w="7374890" h="7620">
                <a:moveTo>
                  <a:pt x="3241548" y="6095"/>
                </a:moveTo>
                <a:lnTo>
                  <a:pt x="3241548" y="0"/>
                </a:lnTo>
                <a:lnTo>
                  <a:pt x="3247643" y="0"/>
                </a:lnTo>
                <a:lnTo>
                  <a:pt x="3247643" y="6095"/>
                </a:lnTo>
                <a:lnTo>
                  <a:pt x="3246119" y="6095"/>
                </a:lnTo>
                <a:lnTo>
                  <a:pt x="3246119" y="7619"/>
                </a:lnTo>
                <a:lnTo>
                  <a:pt x="3243071" y="7619"/>
                </a:lnTo>
                <a:lnTo>
                  <a:pt x="3243071" y="6095"/>
                </a:lnTo>
                <a:lnTo>
                  <a:pt x="3241548" y="6095"/>
                </a:lnTo>
                <a:close/>
              </a:path>
              <a:path w="7374890" h="7620">
                <a:moveTo>
                  <a:pt x="3284219" y="4571"/>
                </a:moveTo>
                <a:lnTo>
                  <a:pt x="3284219" y="1523"/>
                </a:lnTo>
                <a:lnTo>
                  <a:pt x="3285743" y="3048"/>
                </a:lnTo>
                <a:lnTo>
                  <a:pt x="3285743" y="4571"/>
                </a:lnTo>
                <a:lnTo>
                  <a:pt x="3284219" y="4571"/>
                </a:lnTo>
                <a:close/>
              </a:path>
              <a:path w="7374890" h="7620">
                <a:moveTo>
                  <a:pt x="3278123" y="4571"/>
                </a:moveTo>
                <a:lnTo>
                  <a:pt x="3278123" y="1523"/>
                </a:lnTo>
                <a:lnTo>
                  <a:pt x="3279648" y="0"/>
                </a:lnTo>
                <a:lnTo>
                  <a:pt x="3284219" y="0"/>
                </a:lnTo>
                <a:lnTo>
                  <a:pt x="3284219" y="6095"/>
                </a:lnTo>
                <a:lnTo>
                  <a:pt x="3282696" y="7619"/>
                </a:lnTo>
                <a:lnTo>
                  <a:pt x="3281171" y="7619"/>
                </a:lnTo>
                <a:lnTo>
                  <a:pt x="3278123" y="4571"/>
                </a:lnTo>
                <a:close/>
              </a:path>
              <a:path w="7374890" h="7620">
                <a:moveTo>
                  <a:pt x="3314700" y="4571"/>
                </a:moveTo>
                <a:lnTo>
                  <a:pt x="3314700" y="1523"/>
                </a:lnTo>
                <a:lnTo>
                  <a:pt x="3316223" y="0"/>
                </a:lnTo>
                <a:lnTo>
                  <a:pt x="3320796" y="0"/>
                </a:lnTo>
                <a:lnTo>
                  <a:pt x="3322319" y="1523"/>
                </a:lnTo>
                <a:lnTo>
                  <a:pt x="3322319" y="4571"/>
                </a:lnTo>
                <a:lnTo>
                  <a:pt x="3319271" y="7619"/>
                </a:lnTo>
                <a:lnTo>
                  <a:pt x="3317748" y="7619"/>
                </a:lnTo>
                <a:lnTo>
                  <a:pt x="3314700" y="4571"/>
                </a:lnTo>
                <a:close/>
              </a:path>
              <a:path w="7374890" h="7620">
                <a:moveTo>
                  <a:pt x="3351275" y="4571"/>
                </a:moveTo>
                <a:lnTo>
                  <a:pt x="3351275" y="1523"/>
                </a:lnTo>
                <a:lnTo>
                  <a:pt x="3352800" y="0"/>
                </a:lnTo>
                <a:lnTo>
                  <a:pt x="3357371" y="0"/>
                </a:lnTo>
                <a:lnTo>
                  <a:pt x="3358896" y="1523"/>
                </a:lnTo>
                <a:lnTo>
                  <a:pt x="3358896" y="4571"/>
                </a:lnTo>
                <a:lnTo>
                  <a:pt x="3355848" y="7619"/>
                </a:lnTo>
                <a:lnTo>
                  <a:pt x="3354323" y="7619"/>
                </a:lnTo>
                <a:lnTo>
                  <a:pt x="3351275" y="4571"/>
                </a:lnTo>
                <a:close/>
              </a:path>
              <a:path w="7374890" h="7620">
                <a:moveTo>
                  <a:pt x="3389375" y="6095"/>
                </a:moveTo>
                <a:lnTo>
                  <a:pt x="3389375" y="0"/>
                </a:lnTo>
                <a:lnTo>
                  <a:pt x="3395471" y="0"/>
                </a:lnTo>
                <a:lnTo>
                  <a:pt x="3395471" y="6095"/>
                </a:lnTo>
                <a:lnTo>
                  <a:pt x="3393948" y="6095"/>
                </a:lnTo>
                <a:lnTo>
                  <a:pt x="3392423" y="7619"/>
                </a:lnTo>
                <a:lnTo>
                  <a:pt x="3390900" y="7619"/>
                </a:lnTo>
                <a:lnTo>
                  <a:pt x="3390900" y="6095"/>
                </a:lnTo>
                <a:lnTo>
                  <a:pt x="3389375" y="6095"/>
                </a:lnTo>
                <a:close/>
              </a:path>
              <a:path w="7374890" h="7620">
                <a:moveTo>
                  <a:pt x="3387852" y="4571"/>
                </a:moveTo>
                <a:lnTo>
                  <a:pt x="3387852" y="3048"/>
                </a:lnTo>
                <a:lnTo>
                  <a:pt x="3389375" y="1523"/>
                </a:lnTo>
                <a:lnTo>
                  <a:pt x="3389375" y="4571"/>
                </a:lnTo>
                <a:lnTo>
                  <a:pt x="3387852" y="4571"/>
                </a:lnTo>
                <a:close/>
              </a:path>
              <a:path w="7374890" h="7620">
                <a:moveTo>
                  <a:pt x="3425952" y="6095"/>
                </a:moveTo>
                <a:lnTo>
                  <a:pt x="3425952" y="0"/>
                </a:lnTo>
                <a:lnTo>
                  <a:pt x="3432048" y="0"/>
                </a:lnTo>
                <a:lnTo>
                  <a:pt x="3432048" y="6095"/>
                </a:lnTo>
                <a:lnTo>
                  <a:pt x="3430523" y="6095"/>
                </a:lnTo>
                <a:lnTo>
                  <a:pt x="3430523" y="7619"/>
                </a:lnTo>
                <a:lnTo>
                  <a:pt x="3427475" y="7619"/>
                </a:lnTo>
                <a:lnTo>
                  <a:pt x="3427475" y="6095"/>
                </a:lnTo>
                <a:lnTo>
                  <a:pt x="3425952" y="6095"/>
                </a:lnTo>
                <a:close/>
              </a:path>
              <a:path w="7374890" h="7620">
                <a:moveTo>
                  <a:pt x="3468623" y="4571"/>
                </a:moveTo>
                <a:lnTo>
                  <a:pt x="3468623" y="1523"/>
                </a:lnTo>
                <a:lnTo>
                  <a:pt x="3470148" y="3048"/>
                </a:lnTo>
                <a:lnTo>
                  <a:pt x="3470148" y="4571"/>
                </a:lnTo>
                <a:lnTo>
                  <a:pt x="3468623" y="4571"/>
                </a:lnTo>
                <a:close/>
              </a:path>
              <a:path w="7374890" h="7620">
                <a:moveTo>
                  <a:pt x="3462528" y="6095"/>
                </a:moveTo>
                <a:lnTo>
                  <a:pt x="3462528" y="0"/>
                </a:lnTo>
                <a:lnTo>
                  <a:pt x="3468623" y="0"/>
                </a:lnTo>
                <a:lnTo>
                  <a:pt x="3468623" y="6095"/>
                </a:lnTo>
                <a:lnTo>
                  <a:pt x="3467100" y="6095"/>
                </a:lnTo>
                <a:lnTo>
                  <a:pt x="3467100" y="7619"/>
                </a:lnTo>
                <a:lnTo>
                  <a:pt x="3464052" y="7619"/>
                </a:lnTo>
                <a:lnTo>
                  <a:pt x="3464052" y="6095"/>
                </a:lnTo>
                <a:lnTo>
                  <a:pt x="3462528" y="6095"/>
                </a:lnTo>
                <a:close/>
              </a:path>
              <a:path w="7374890" h="7620">
                <a:moveTo>
                  <a:pt x="3499103" y="4571"/>
                </a:moveTo>
                <a:lnTo>
                  <a:pt x="3499103" y="1523"/>
                </a:lnTo>
                <a:lnTo>
                  <a:pt x="3500628" y="0"/>
                </a:lnTo>
                <a:lnTo>
                  <a:pt x="3505200" y="0"/>
                </a:lnTo>
                <a:lnTo>
                  <a:pt x="3506723" y="1523"/>
                </a:lnTo>
                <a:lnTo>
                  <a:pt x="3506723" y="4571"/>
                </a:lnTo>
                <a:lnTo>
                  <a:pt x="3503675" y="7619"/>
                </a:lnTo>
                <a:lnTo>
                  <a:pt x="3502152" y="7619"/>
                </a:lnTo>
                <a:lnTo>
                  <a:pt x="3499103" y="4571"/>
                </a:lnTo>
                <a:close/>
              </a:path>
              <a:path w="7374890" h="7620">
                <a:moveTo>
                  <a:pt x="3535680" y="4571"/>
                </a:moveTo>
                <a:lnTo>
                  <a:pt x="3535680" y="1523"/>
                </a:lnTo>
                <a:lnTo>
                  <a:pt x="3537203" y="0"/>
                </a:lnTo>
                <a:lnTo>
                  <a:pt x="3541775" y="0"/>
                </a:lnTo>
                <a:lnTo>
                  <a:pt x="3543300" y="1523"/>
                </a:lnTo>
                <a:lnTo>
                  <a:pt x="3543300" y="4571"/>
                </a:lnTo>
                <a:lnTo>
                  <a:pt x="3540252" y="7619"/>
                </a:lnTo>
                <a:lnTo>
                  <a:pt x="3538728" y="7619"/>
                </a:lnTo>
                <a:lnTo>
                  <a:pt x="3535680" y="4571"/>
                </a:lnTo>
                <a:close/>
              </a:path>
              <a:path w="7374890" h="7620">
                <a:moveTo>
                  <a:pt x="3572255" y="4571"/>
                </a:moveTo>
                <a:lnTo>
                  <a:pt x="3572255" y="1523"/>
                </a:lnTo>
                <a:lnTo>
                  <a:pt x="3573780" y="0"/>
                </a:lnTo>
                <a:lnTo>
                  <a:pt x="3578352" y="0"/>
                </a:lnTo>
                <a:lnTo>
                  <a:pt x="3579875" y="1523"/>
                </a:lnTo>
                <a:lnTo>
                  <a:pt x="3579875" y="4571"/>
                </a:lnTo>
                <a:lnTo>
                  <a:pt x="3576828" y="7619"/>
                </a:lnTo>
                <a:lnTo>
                  <a:pt x="3575303" y="7619"/>
                </a:lnTo>
                <a:lnTo>
                  <a:pt x="3572255" y="4571"/>
                </a:lnTo>
                <a:close/>
              </a:path>
              <a:path w="7374890" h="7620">
                <a:moveTo>
                  <a:pt x="3610355" y="6095"/>
                </a:moveTo>
                <a:lnTo>
                  <a:pt x="3610355" y="0"/>
                </a:lnTo>
                <a:lnTo>
                  <a:pt x="3616452" y="0"/>
                </a:lnTo>
                <a:lnTo>
                  <a:pt x="3616452" y="6095"/>
                </a:lnTo>
                <a:lnTo>
                  <a:pt x="3614928" y="6095"/>
                </a:lnTo>
                <a:lnTo>
                  <a:pt x="3614928" y="7619"/>
                </a:lnTo>
                <a:lnTo>
                  <a:pt x="3611880" y="7619"/>
                </a:lnTo>
                <a:lnTo>
                  <a:pt x="3611880" y="6095"/>
                </a:lnTo>
                <a:lnTo>
                  <a:pt x="3610355" y="6095"/>
                </a:lnTo>
                <a:close/>
              </a:path>
              <a:path w="7374890" h="7620">
                <a:moveTo>
                  <a:pt x="3608832" y="4571"/>
                </a:moveTo>
                <a:lnTo>
                  <a:pt x="3608832" y="3048"/>
                </a:lnTo>
                <a:lnTo>
                  <a:pt x="3610355" y="1523"/>
                </a:lnTo>
                <a:lnTo>
                  <a:pt x="3610355" y="4571"/>
                </a:lnTo>
                <a:lnTo>
                  <a:pt x="3608832" y="4571"/>
                </a:lnTo>
                <a:close/>
              </a:path>
              <a:path w="7374890" h="7620">
                <a:moveTo>
                  <a:pt x="3646932" y="6095"/>
                </a:moveTo>
                <a:lnTo>
                  <a:pt x="3646932" y="0"/>
                </a:lnTo>
                <a:lnTo>
                  <a:pt x="3653028" y="0"/>
                </a:lnTo>
                <a:lnTo>
                  <a:pt x="3653028" y="6095"/>
                </a:lnTo>
                <a:lnTo>
                  <a:pt x="3651503" y="6095"/>
                </a:lnTo>
                <a:lnTo>
                  <a:pt x="3651503" y="7619"/>
                </a:lnTo>
                <a:lnTo>
                  <a:pt x="3648455" y="7619"/>
                </a:lnTo>
                <a:lnTo>
                  <a:pt x="3648455" y="6095"/>
                </a:lnTo>
                <a:lnTo>
                  <a:pt x="3646932" y="6095"/>
                </a:lnTo>
                <a:close/>
              </a:path>
              <a:path w="7374890" h="7620">
                <a:moveTo>
                  <a:pt x="3689603" y="4571"/>
                </a:moveTo>
                <a:lnTo>
                  <a:pt x="3689603" y="1523"/>
                </a:lnTo>
                <a:lnTo>
                  <a:pt x="3691128" y="3048"/>
                </a:lnTo>
                <a:lnTo>
                  <a:pt x="3691128" y="4571"/>
                </a:lnTo>
                <a:lnTo>
                  <a:pt x="3689603" y="4571"/>
                </a:lnTo>
                <a:close/>
              </a:path>
              <a:path w="7374890" h="7620">
                <a:moveTo>
                  <a:pt x="3683507" y="6095"/>
                </a:moveTo>
                <a:lnTo>
                  <a:pt x="3683507" y="0"/>
                </a:lnTo>
                <a:lnTo>
                  <a:pt x="3689603" y="0"/>
                </a:lnTo>
                <a:lnTo>
                  <a:pt x="3689603" y="6095"/>
                </a:lnTo>
                <a:lnTo>
                  <a:pt x="3688080" y="6095"/>
                </a:lnTo>
                <a:lnTo>
                  <a:pt x="3688080" y="7619"/>
                </a:lnTo>
                <a:lnTo>
                  <a:pt x="3686555" y="7619"/>
                </a:lnTo>
                <a:lnTo>
                  <a:pt x="3685032" y="6095"/>
                </a:lnTo>
                <a:lnTo>
                  <a:pt x="3683507" y="6095"/>
                </a:lnTo>
                <a:close/>
              </a:path>
              <a:path w="7374890" h="7620">
                <a:moveTo>
                  <a:pt x="3720084" y="4571"/>
                </a:moveTo>
                <a:lnTo>
                  <a:pt x="3720084" y="1523"/>
                </a:lnTo>
                <a:lnTo>
                  <a:pt x="3721607" y="0"/>
                </a:lnTo>
                <a:lnTo>
                  <a:pt x="3726180" y="0"/>
                </a:lnTo>
                <a:lnTo>
                  <a:pt x="3727703" y="1523"/>
                </a:lnTo>
                <a:lnTo>
                  <a:pt x="3727703" y="4571"/>
                </a:lnTo>
                <a:lnTo>
                  <a:pt x="3724655" y="7619"/>
                </a:lnTo>
                <a:lnTo>
                  <a:pt x="3723132" y="7619"/>
                </a:lnTo>
                <a:lnTo>
                  <a:pt x="3720084" y="4571"/>
                </a:lnTo>
                <a:close/>
              </a:path>
              <a:path w="7374890" h="7620">
                <a:moveTo>
                  <a:pt x="3756659" y="4571"/>
                </a:moveTo>
                <a:lnTo>
                  <a:pt x="3756659" y="1523"/>
                </a:lnTo>
                <a:lnTo>
                  <a:pt x="3758184" y="0"/>
                </a:lnTo>
                <a:lnTo>
                  <a:pt x="3762755" y="0"/>
                </a:lnTo>
                <a:lnTo>
                  <a:pt x="3764280" y="1523"/>
                </a:lnTo>
                <a:lnTo>
                  <a:pt x="3764280" y="4571"/>
                </a:lnTo>
                <a:lnTo>
                  <a:pt x="3761232" y="7619"/>
                </a:lnTo>
                <a:lnTo>
                  <a:pt x="3759707" y="7619"/>
                </a:lnTo>
                <a:lnTo>
                  <a:pt x="3756659" y="4571"/>
                </a:lnTo>
                <a:close/>
              </a:path>
              <a:path w="7374890" h="7620">
                <a:moveTo>
                  <a:pt x="3794759" y="6095"/>
                </a:moveTo>
                <a:lnTo>
                  <a:pt x="3794759" y="0"/>
                </a:lnTo>
                <a:lnTo>
                  <a:pt x="3799332" y="0"/>
                </a:lnTo>
                <a:lnTo>
                  <a:pt x="3800855" y="1523"/>
                </a:lnTo>
                <a:lnTo>
                  <a:pt x="3800855" y="4571"/>
                </a:lnTo>
                <a:lnTo>
                  <a:pt x="3797807" y="7619"/>
                </a:lnTo>
                <a:lnTo>
                  <a:pt x="3796284" y="7619"/>
                </a:lnTo>
                <a:lnTo>
                  <a:pt x="3794759" y="6095"/>
                </a:lnTo>
                <a:close/>
              </a:path>
              <a:path w="7374890" h="7620">
                <a:moveTo>
                  <a:pt x="3793236" y="4571"/>
                </a:moveTo>
                <a:lnTo>
                  <a:pt x="3793236" y="3048"/>
                </a:lnTo>
                <a:lnTo>
                  <a:pt x="3794759" y="1523"/>
                </a:lnTo>
                <a:lnTo>
                  <a:pt x="3794759" y="4571"/>
                </a:lnTo>
                <a:lnTo>
                  <a:pt x="3793236" y="4571"/>
                </a:lnTo>
                <a:close/>
              </a:path>
              <a:path w="7374890" h="7620">
                <a:moveTo>
                  <a:pt x="3831336" y="6095"/>
                </a:moveTo>
                <a:lnTo>
                  <a:pt x="3831336" y="0"/>
                </a:lnTo>
                <a:lnTo>
                  <a:pt x="3837432" y="0"/>
                </a:lnTo>
                <a:lnTo>
                  <a:pt x="3837432" y="6095"/>
                </a:lnTo>
                <a:lnTo>
                  <a:pt x="3835907" y="6095"/>
                </a:lnTo>
                <a:lnTo>
                  <a:pt x="3835907" y="7619"/>
                </a:lnTo>
                <a:lnTo>
                  <a:pt x="3832859" y="7619"/>
                </a:lnTo>
                <a:lnTo>
                  <a:pt x="3832859" y="6095"/>
                </a:lnTo>
                <a:lnTo>
                  <a:pt x="3831336" y="6095"/>
                </a:lnTo>
                <a:close/>
              </a:path>
              <a:path w="7374890" h="7620">
                <a:moveTo>
                  <a:pt x="3829812" y="4571"/>
                </a:moveTo>
                <a:lnTo>
                  <a:pt x="3829812" y="3048"/>
                </a:lnTo>
                <a:lnTo>
                  <a:pt x="3831336" y="1523"/>
                </a:lnTo>
                <a:lnTo>
                  <a:pt x="3831336" y="4571"/>
                </a:lnTo>
                <a:lnTo>
                  <a:pt x="3829812" y="4571"/>
                </a:lnTo>
                <a:close/>
              </a:path>
              <a:path w="7374890" h="7620">
                <a:moveTo>
                  <a:pt x="3867912" y="6095"/>
                </a:moveTo>
                <a:lnTo>
                  <a:pt x="3867912" y="0"/>
                </a:lnTo>
                <a:lnTo>
                  <a:pt x="3874007" y="0"/>
                </a:lnTo>
                <a:lnTo>
                  <a:pt x="3874007" y="6095"/>
                </a:lnTo>
                <a:lnTo>
                  <a:pt x="3872484" y="6095"/>
                </a:lnTo>
                <a:lnTo>
                  <a:pt x="3872484" y="7619"/>
                </a:lnTo>
                <a:lnTo>
                  <a:pt x="3869436" y="7619"/>
                </a:lnTo>
                <a:lnTo>
                  <a:pt x="3869436" y="6095"/>
                </a:lnTo>
                <a:lnTo>
                  <a:pt x="3867912" y="6095"/>
                </a:lnTo>
                <a:close/>
              </a:path>
              <a:path w="7374890" h="7620">
                <a:moveTo>
                  <a:pt x="3910584" y="4571"/>
                </a:moveTo>
                <a:lnTo>
                  <a:pt x="3910584" y="1523"/>
                </a:lnTo>
                <a:lnTo>
                  <a:pt x="3912107" y="3048"/>
                </a:lnTo>
                <a:lnTo>
                  <a:pt x="3912107" y="4571"/>
                </a:lnTo>
                <a:lnTo>
                  <a:pt x="3910584" y="4571"/>
                </a:lnTo>
                <a:close/>
              </a:path>
              <a:path w="7374890" h="7620">
                <a:moveTo>
                  <a:pt x="3904487" y="6095"/>
                </a:moveTo>
                <a:lnTo>
                  <a:pt x="3904487" y="0"/>
                </a:lnTo>
                <a:lnTo>
                  <a:pt x="3910584" y="0"/>
                </a:lnTo>
                <a:lnTo>
                  <a:pt x="3910584" y="6095"/>
                </a:lnTo>
                <a:lnTo>
                  <a:pt x="3909059" y="6095"/>
                </a:lnTo>
                <a:lnTo>
                  <a:pt x="3909059" y="7619"/>
                </a:lnTo>
                <a:lnTo>
                  <a:pt x="3907536" y="7619"/>
                </a:lnTo>
                <a:lnTo>
                  <a:pt x="3906012" y="6095"/>
                </a:lnTo>
                <a:lnTo>
                  <a:pt x="3904487" y="6095"/>
                </a:lnTo>
                <a:close/>
              </a:path>
              <a:path w="7374890" h="7620">
                <a:moveTo>
                  <a:pt x="3941064" y="4571"/>
                </a:moveTo>
                <a:lnTo>
                  <a:pt x="3941064" y="1523"/>
                </a:lnTo>
                <a:lnTo>
                  <a:pt x="3942587" y="0"/>
                </a:lnTo>
                <a:lnTo>
                  <a:pt x="3947159" y="0"/>
                </a:lnTo>
                <a:lnTo>
                  <a:pt x="3948684" y="1523"/>
                </a:lnTo>
                <a:lnTo>
                  <a:pt x="3948684" y="4571"/>
                </a:lnTo>
                <a:lnTo>
                  <a:pt x="3945636" y="7619"/>
                </a:lnTo>
                <a:lnTo>
                  <a:pt x="3944112" y="7619"/>
                </a:lnTo>
                <a:lnTo>
                  <a:pt x="3941064" y="4571"/>
                </a:lnTo>
                <a:close/>
              </a:path>
              <a:path w="7374890" h="7620">
                <a:moveTo>
                  <a:pt x="3977639" y="4571"/>
                </a:moveTo>
                <a:lnTo>
                  <a:pt x="3977639" y="1523"/>
                </a:lnTo>
                <a:lnTo>
                  <a:pt x="3979164" y="0"/>
                </a:lnTo>
                <a:lnTo>
                  <a:pt x="3983736" y="0"/>
                </a:lnTo>
                <a:lnTo>
                  <a:pt x="3985259" y="1523"/>
                </a:lnTo>
                <a:lnTo>
                  <a:pt x="3985259" y="4571"/>
                </a:lnTo>
                <a:lnTo>
                  <a:pt x="3982212" y="7619"/>
                </a:lnTo>
                <a:lnTo>
                  <a:pt x="3980687" y="7619"/>
                </a:lnTo>
                <a:lnTo>
                  <a:pt x="3977639" y="4571"/>
                </a:lnTo>
                <a:close/>
              </a:path>
              <a:path w="7374890" h="7620">
                <a:moveTo>
                  <a:pt x="4015739" y="6095"/>
                </a:moveTo>
                <a:lnTo>
                  <a:pt x="4015739" y="0"/>
                </a:lnTo>
                <a:lnTo>
                  <a:pt x="4020312" y="0"/>
                </a:lnTo>
                <a:lnTo>
                  <a:pt x="4021836" y="1523"/>
                </a:lnTo>
                <a:lnTo>
                  <a:pt x="4021836" y="4571"/>
                </a:lnTo>
                <a:lnTo>
                  <a:pt x="4018787" y="7619"/>
                </a:lnTo>
                <a:lnTo>
                  <a:pt x="4017264" y="7619"/>
                </a:lnTo>
                <a:lnTo>
                  <a:pt x="4015739" y="6095"/>
                </a:lnTo>
                <a:close/>
              </a:path>
              <a:path w="7374890" h="7620">
                <a:moveTo>
                  <a:pt x="4014216" y="4571"/>
                </a:moveTo>
                <a:lnTo>
                  <a:pt x="4014216" y="3048"/>
                </a:lnTo>
                <a:lnTo>
                  <a:pt x="4015739" y="1523"/>
                </a:lnTo>
                <a:lnTo>
                  <a:pt x="4015739" y="4571"/>
                </a:lnTo>
                <a:lnTo>
                  <a:pt x="4014216" y="4571"/>
                </a:lnTo>
                <a:close/>
              </a:path>
              <a:path w="7374890" h="7620">
                <a:moveTo>
                  <a:pt x="4052316" y="6095"/>
                </a:moveTo>
                <a:lnTo>
                  <a:pt x="4052316" y="0"/>
                </a:lnTo>
                <a:lnTo>
                  <a:pt x="4058412" y="0"/>
                </a:lnTo>
                <a:lnTo>
                  <a:pt x="4058412" y="6095"/>
                </a:lnTo>
                <a:lnTo>
                  <a:pt x="4056887" y="6095"/>
                </a:lnTo>
                <a:lnTo>
                  <a:pt x="4056887" y="7619"/>
                </a:lnTo>
                <a:lnTo>
                  <a:pt x="4053839" y="7619"/>
                </a:lnTo>
                <a:lnTo>
                  <a:pt x="4053839" y="6095"/>
                </a:lnTo>
                <a:lnTo>
                  <a:pt x="4052316" y="6095"/>
                </a:lnTo>
                <a:close/>
              </a:path>
              <a:path w="7374890" h="7620">
                <a:moveTo>
                  <a:pt x="4050791" y="4571"/>
                </a:moveTo>
                <a:lnTo>
                  <a:pt x="4050791" y="3048"/>
                </a:lnTo>
                <a:lnTo>
                  <a:pt x="4052316" y="1523"/>
                </a:lnTo>
                <a:lnTo>
                  <a:pt x="4052316" y="4571"/>
                </a:lnTo>
                <a:lnTo>
                  <a:pt x="4050791" y="4571"/>
                </a:lnTo>
                <a:close/>
              </a:path>
              <a:path w="7374890" h="7620">
                <a:moveTo>
                  <a:pt x="4088891" y="6095"/>
                </a:moveTo>
                <a:lnTo>
                  <a:pt x="4088891" y="0"/>
                </a:lnTo>
                <a:lnTo>
                  <a:pt x="4094987" y="0"/>
                </a:lnTo>
                <a:lnTo>
                  <a:pt x="4094987" y="6095"/>
                </a:lnTo>
                <a:lnTo>
                  <a:pt x="4093464" y="6095"/>
                </a:lnTo>
                <a:lnTo>
                  <a:pt x="4093464" y="7619"/>
                </a:lnTo>
                <a:lnTo>
                  <a:pt x="4090416" y="7619"/>
                </a:lnTo>
                <a:lnTo>
                  <a:pt x="4090416" y="6095"/>
                </a:lnTo>
                <a:lnTo>
                  <a:pt x="4088891" y="6095"/>
                </a:lnTo>
                <a:close/>
              </a:path>
              <a:path w="7374890" h="7620">
                <a:moveTo>
                  <a:pt x="4131564" y="4571"/>
                </a:moveTo>
                <a:lnTo>
                  <a:pt x="4131564" y="1523"/>
                </a:lnTo>
                <a:lnTo>
                  <a:pt x="4133087" y="3048"/>
                </a:lnTo>
                <a:lnTo>
                  <a:pt x="4133087" y="4571"/>
                </a:lnTo>
                <a:lnTo>
                  <a:pt x="4131564" y="4571"/>
                </a:lnTo>
                <a:close/>
              </a:path>
              <a:path w="7374890" h="7620">
                <a:moveTo>
                  <a:pt x="4125468" y="4571"/>
                </a:moveTo>
                <a:lnTo>
                  <a:pt x="4125468" y="1523"/>
                </a:lnTo>
                <a:lnTo>
                  <a:pt x="4126991" y="0"/>
                </a:lnTo>
                <a:lnTo>
                  <a:pt x="4131564" y="0"/>
                </a:lnTo>
                <a:lnTo>
                  <a:pt x="4131564" y="6095"/>
                </a:lnTo>
                <a:lnTo>
                  <a:pt x="4130039" y="6095"/>
                </a:lnTo>
                <a:lnTo>
                  <a:pt x="4130039" y="7619"/>
                </a:lnTo>
                <a:lnTo>
                  <a:pt x="4128516" y="7619"/>
                </a:lnTo>
                <a:lnTo>
                  <a:pt x="4125468" y="4571"/>
                </a:lnTo>
                <a:close/>
              </a:path>
              <a:path w="7374890" h="7620">
                <a:moveTo>
                  <a:pt x="4162043" y="4571"/>
                </a:moveTo>
                <a:lnTo>
                  <a:pt x="4162043" y="1523"/>
                </a:lnTo>
                <a:lnTo>
                  <a:pt x="4163568" y="0"/>
                </a:lnTo>
                <a:lnTo>
                  <a:pt x="4168139" y="0"/>
                </a:lnTo>
                <a:lnTo>
                  <a:pt x="4169664" y="1523"/>
                </a:lnTo>
                <a:lnTo>
                  <a:pt x="4169664" y="4571"/>
                </a:lnTo>
                <a:lnTo>
                  <a:pt x="4166616" y="7619"/>
                </a:lnTo>
                <a:lnTo>
                  <a:pt x="4165091" y="7619"/>
                </a:lnTo>
                <a:lnTo>
                  <a:pt x="4162043" y="4571"/>
                </a:lnTo>
                <a:close/>
              </a:path>
              <a:path w="7374890" h="7620">
                <a:moveTo>
                  <a:pt x="4198620" y="4571"/>
                </a:moveTo>
                <a:lnTo>
                  <a:pt x="4198620" y="1523"/>
                </a:lnTo>
                <a:lnTo>
                  <a:pt x="4200143" y="0"/>
                </a:lnTo>
                <a:lnTo>
                  <a:pt x="4204716" y="0"/>
                </a:lnTo>
                <a:lnTo>
                  <a:pt x="4206239" y="1523"/>
                </a:lnTo>
                <a:lnTo>
                  <a:pt x="4206239" y="4571"/>
                </a:lnTo>
                <a:lnTo>
                  <a:pt x="4203191" y="7619"/>
                </a:lnTo>
                <a:lnTo>
                  <a:pt x="4201668" y="7619"/>
                </a:lnTo>
                <a:lnTo>
                  <a:pt x="4198620" y="4571"/>
                </a:lnTo>
                <a:close/>
              </a:path>
              <a:path w="7374890" h="7620">
                <a:moveTo>
                  <a:pt x="4236720" y="6095"/>
                </a:moveTo>
                <a:lnTo>
                  <a:pt x="4236720" y="0"/>
                </a:lnTo>
                <a:lnTo>
                  <a:pt x="4241291" y="0"/>
                </a:lnTo>
                <a:lnTo>
                  <a:pt x="4242816" y="1523"/>
                </a:lnTo>
                <a:lnTo>
                  <a:pt x="4242816" y="4571"/>
                </a:lnTo>
                <a:lnTo>
                  <a:pt x="4239768" y="7619"/>
                </a:lnTo>
                <a:lnTo>
                  <a:pt x="4238243" y="7619"/>
                </a:lnTo>
                <a:lnTo>
                  <a:pt x="4236720" y="6095"/>
                </a:lnTo>
                <a:close/>
              </a:path>
              <a:path w="7374890" h="7620">
                <a:moveTo>
                  <a:pt x="4235196" y="4571"/>
                </a:moveTo>
                <a:lnTo>
                  <a:pt x="4235196" y="3048"/>
                </a:lnTo>
                <a:lnTo>
                  <a:pt x="4236720" y="1523"/>
                </a:lnTo>
                <a:lnTo>
                  <a:pt x="4236720" y="4571"/>
                </a:lnTo>
                <a:lnTo>
                  <a:pt x="4235196" y="4571"/>
                </a:lnTo>
                <a:close/>
              </a:path>
              <a:path w="7374890" h="7620">
                <a:moveTo>
                  <a:pt x="4273296" y="6095"/>
                </a:moveTo>
                <a:lnTo>
                  <a:pt x="4273296" y="0"/>
                </a:lnTo>
                <a:lnTo>
                  <a:pt x="4279391" y="0"/>
                </a:lnTo>
                <a:lnTo>
                  <a:pt x="4279391" y="6095"/>
                </a:lnTo>
                <a:lnTo>
                  <a:pt x="4277868" y="6095"/>
                </a:lnTo>
                <a:lnTo>
                  <a:pt x="4277868" y="7619"/>
                </a:lnTo>
                <a:lnTo>
                  <a:pt x="4274820" y="7619"/>
                </a:lnTo>
                <a:lnTo>
                  <a:pt x="4274820" y="6095"/>
                </a:lnTo>
                <a:lnTo>
                  <a:pt x="4273296" y="6095"/>
                </a:lnTo>
                <a:close/>
              </a:path>
              <a:path w="7374890" h="7620">
                <a:moveTo>
                  <a:pt x="4271771" y="4571"/>
                </a:moveTo>
                <a:lnTo>
                  <a:pt x="4271771" y="3048"/>
                </a:lnTo>
                <a:lnTo>
                  <a:pt x="4273296" y="1523"/>
                </a:lnTo>
                <a:lnTo>
                  <a:pt x="4273296" y="4571"/>
                </a:lnTo>
                <a:lnTo>
                  <a:pt x="4271771" y="4571"/>
                </a:lnTo>
                <a:close/>
              </a:path>
              <a:path w="7374890" h="7620">
                <a:moveTo>
                  <a:pt x="4309871" y="6095"/>
                </a:moveTo>
                <a:lnTo>
                  <a:pt x="4309871" y="0"/>
                </a:lnTo>
                <a:lnTo>
                  <a:pt x="4315968" y="0"/>
                </a:lnTo>
                <a:lnTo>
                  <a:pt x="4315968" y="6095"/>
                </a:lnTo>
                <a:lnTo>
                  <a:pt x="4314443" y="6095"/>
                </a:lnTo>
                <a:lnTo>
                  <a:pt x="4314443" y="7619"/>
                </a:lnTo>
                <a:lnTo>
                  <a:pt x="4311396" y="7619"/>
                </a:lnTo>
                <a:lnTo>
                  <a:pt x="4311396" y="6095"/>
                </a:lnTo>
                <a:lnTo>
                  <a:pt x="4309871" y="6095"/>
                </a:lnTo>
                <a:close/>
              </a:path>
              <a:path w="7374890" h="7620">
                <a:moveTo>
                  <a:pt x="4352543" y="4571"/>
                </a:moveTo>
                <a:lnTo>
                  <a:pt x="4352543" y="1523"/>
                </a:lnTo>
                <a:lnTo>
                  <a:pt x="4354068" y="3048"/>
                </a:lnTo>
                <a:lnTo>
                  <a:pt x="4354068" y="4571"/>
                </a:lnTo>
                <a:lnTo>
                  <a:pt x="4352543" y="4571"/>
                </a:lnTo>
                <a:close/>
              </a:path>
              <a:path w="7374890" h="7620">
                <a:moveTo>
                  <a:pt x="4346448" y="4571"/>
                </a:moveTo>
                <a:lnTo>
                  <a:pt x="4346448" y="1523"/>
                </a:lnTo>
                <a:lnTo>
                  <a:pt x="4347971" y="0"/>
                </a:lnTo>
                <a:lnTo>
                  <a:pt x="4352543" y="0"/>
                </a:lnTo>
                <a:lnTo>
                  <a:pt x="4352543" y="6095"/>
                </a:lnTo>
                <a:lnTo>
                  <a:pt x="4351020" y="6095"/>
                </a:lnTo>
                <a:lnTo>
                  <a:pt x="4351020" y="7619"/>
                </a:lnTo>
                <a:lnTo>
                  <a:pt x="4349496" y="7619"/>
                </a:lnTo>
                <a:lnTo>
                  <a:pt x="4346448" y="4571"/>
                </a:lnTo>
                <a:close/>
              </a:path>
              <a:path w="7374890" h="7620">
                <a:moveTo>
                  <a:pt x="4383023" y="4571"/>
                </a:moveTo>
                <a:lnTo>
                  <a:pt x="4383023" y="1523"/>
                </a:lnTo>
                <a:lnTo>
                  <a:pt x="4384548" y="0"/>
                </a:lnTo>
                <a:lnTo>
                  <a:pt x="4389120" y="0"/>
                </a:lnTo>
                <a:lnTo>
                  <a:pt x="4390643" y="1523"/>
                </a:lnTo>
                <a:lnTo>
                  <a:pt x="4390643" y="4571"/>
                </a:lnTo>
                <a:lnTo>
                  <a:pt x="4387596" y="7619"/>
                </a:lnTo>
                <a:lnTo>
                  <a:pt x="4386071" y="7619"/>
                </a:lnTo>
                <a:lnTo>
                  <a:pt x="4383023" y="4571"/>
                </a:lnTo>
                <a:close/>
              </a:path>
              <a:path w="7374890" h="7620">
                <a:moveTo>
                  <a:pt x="4419600" y="4571"/>
                </a:moveTo>
                <a:lnTo>
                  <a:pt x="4419600" y="1523"/>
                </a:lnTo>
                <a:lnTo>
                  <a:pt x="4421123" y="0"/>
                </a:lnTo>
                <a:lnTo>
                  <a:pt x="4425696" y="0"/>
                </a:lnTo>
                <a:lnTo>
                  <a:pt x="4427220" y="1523"/>
                </a:lnTo>
                <a:lnTo>
                  <a:pt x="4427220" y="4571"/>
                </a:lnTo>
                <a:lnTo>
                  <a:pt x="4424171" y="7619"/>
                </a:lnTo>
                <a:lnTo>
                  <a:pt x="4422648" y="7619"/>
                </a:lnTo>
                <a:lnTo>
                  <a:pt x="4419600" y="4571"/>
                </a:lnTo>
                <a:close/>
              </a:path>
              <a:path w="7374890" h="7620">
                <a:moveTo>
                  <a:pt x="4457700" y="6095"/>
                </a:moveTo>
                <a:lnTo>
                  <a:pt x="4457700" y="0"/>
                </a:lnTo>
                <a:lnTo>
                  <a:pt x="4462271" y="0"/>
                </a:lnTo>
                <a:lnTo>
                  <a:pt x="4463796" y="1523"/>
                </a:lnTo>
                <a:lnTo>
                  <a:pt x="4463796" y="4571"/>
                </a:lnTo>
                <a:lnTo>
                  <a:pt x="4460748" y="7619"/>
                </a:lnTo>
                <a:lnTo>
                  <a:pt x="4459223" y="7619"/>
                </a:lnTo>
                <a:lnTo>
                  <a:pt x="4459223" y="6095"/>
                </a:lnTo>
                <a:lnTo>
                  <a:pt x="4457700" y="6095"/>
                </a:lnTo>
                <a:close/>
              </a:path>
              <a:path w="7374890" h="7620">
                <a:moveTo>
                  <a:pt x="4456175" y="4571"/>
                </a:moveTo>
                <a:lnTo>
                  <a:pt x="4456175" y="3048"/>
                </a:lnTo>
                <a:lnTo>
                  <a:pt x="4457700" y="1523"/>
                </a:lnTo>
                <a:lnTo>
                  <a:pt x="4457700" y="4571"/>
                </a:lnTo>
                <a:lnTo>
                  <a:pt x="4456175" y="4571"/>
                </a:lnTo>
                <a:close/>
              </a:path>
              <a:path w="7374890" h="7620">
                <a:moveTo>
                  <a:pt x="4494275" y="6095"/>
                </a:moveTo>
                <a:lnTo>
                  <a:pt x="4494275" y="0"/>
                </a:lnTo>
                <a:lnTo>
                  <a:pt x="4500371" y="0"/>
                </a:lnTo>
                <a:lnTo>
                  <a:pt x="4500371" y="6095"/>
                </a:lnTo>
                <a:lnTo>
                  <a:pt x="4498848" y="6095"/>
                </a:lnTo>
                <a:lnTo>
                  <a:pt x="4498848" y="7619"/>
                </a:lnTo>
                <a:lnTo>
                  <a:pt x="4495800" y="7619"/>
                </a:lnTo>
                <a:lnTo>
                  <a:pt x="4495800" y="6095"/>
                </a:lnTo>
                <a:lnTo>
                  <a:pt x="4494275" y="6095"/>
                </a:lnTo>
                <a:close/>
              </a:path>
              <a:path w="7374890" h="7620">
                <a:moveTo>
                  <a:pt x="4492752" y="4571"/>
                </a:moveTo>
                <a:lnTo>
                  <a:pt x="4492752" y="3048"/>
                </a:lnTo>
                <a:lnTo>
                  <a:pt x="4494275" y="1523"/>
                </a:lnTo>
                <a:lnTo>
                  <a:pt x="4494275" y="4571"/>
                </a:lnTo>
                <a:lnTo>
                  <a:pt x="4492752" y="4571"/>
                </a:lnTo>
                <a:close/>
              </a:path>
              <a:path w="7374890" h="7620">
                <a:moveTo>
                  <a:pt x="4536948" y="4571"/>
                </a:moveTo>
                <a:lnTo>
                  <a:pt x="4536948" y="1523"/>
                </a:lnTo>
                <a:lnTo>
                  <a:pt x="4538471" y="3048"/>
                </a:lnTo>
                <a:lnTo>
                  <a:pt x="4538471" y="4571"/>
                </a:lnTo>
                <a:lnTo>
                  <a:pt x="4536948" y="4571"/>
                </a:lnTo>
                <a:close/>
              </a:path>
              <a:path w="7374890" h="7620">
                <a:moveTo>
                  <a:pt x="4530852" y="6095"/>
                </a:moveTo>
                <a:lnTo>
                  <a:pt x="4530852" y="0"/>
                </a:lnTo>
                <a:lnTo>
                  <a:pt x="4536948" y="0"/>
                </a:lnTo>
                <a:lnTo>
                  <a:pt x="4536948" y="6095"/>
                </a:lnTo>
                <a:lnTo>
                  <a:pt x="4535423" y="6095"/>
                </a:lnTo>
                <a:lnTo>
                  <a:pt x="4535423" y="7619"/>
                </a:lnTo>
                <a:lnTo>
                  <a:pt x="4532375" y="7619"/>
                </a:lnTo>
                <a:lnTo>
                  <a:pt x="4532375" y="6095"/>
                </a:lnTo>
                <a:lnTo>
                  <a:pt x="4530852" y="6095"/>
                </a:lnTo>
                <a:close/>
              </a:path>
              <a:path w="7374890" h="7620">
                <a:moveTo>
                  <a:pt x="4573524" y="4571"/>
                </a:moveTo>
                <a:lnTo>
                  <a:pt x="4573524" y="1523"/>
                </a:lnTo>
                <a:lnTo>
                  <a:pt x="4575047" y="3048"/>
                </a:lnTo>
                <a:lnTo>
                  <a:pt x="4575047" y="4571"/>
                </a:lnTo>
                <a:lnTo>
                  <a:pt x="4573524" y="4571"/>
                </a:lnTo>
                <a:close/>
              </a:path>
              <a:path w="7374890" h="7620">
                <a:moveTo>
                  <a:pt x="4567428" y="4571"/>
                </a:moveTo>
                <a:lnTo>
                  <a:pt x="4567428" y="1523"/>
                </a:lnTo>
                <a:lnTo>
                  <a:pt x="4568952" y="0"/>
                </a:lnTo>
                <a:lnTo>
                  <a:pt x="4573524" y="0"/>
                </a:lnTo>
                <a:lnTo>
                  <a:pt x="4573524" y="6095"/>
                </a:lnTo>
                <a:lnTo>
                  <a:pt x="4572000" y="6095"/>
                </a:lnTo>
                <a:lnTo>
                  <a:pt x="4572000" y="7619"/>
                </a:lnTo>
                <a:lnTo>
                  <a:pt x="4570476" y="7619"/>
                </a:lnTo>
                <a:lnTo>
                  <a:pt x="4567428" y="4571"/>
                </a:lnTo>
                <a:close/>
              </a:path>
              <a:path w="7374890" h="7620">
                <a:moveTo>
                  <a:pt x="4604003" y="4571"/>
                </a:moveTo>
                <a:lnTo>
                  <a:pt x="4604003" y="1523"/>
                </a:lnTo>
                <a:lnTo>
                  <a:pt x="4605528" y="0"/>
                </a:lnTo>
                <a:lnTo>
                  <a:pt x="4610100" y="0"/>
                </a:lnTo>
                <a:lnTo>
                  <a:pt x="4611624" y="1523"/>
                </a:lnTo>
                <a:lnTo>
                  <a:pt x="4611624" y="4571"/>
                </a:lnTo>
                <a:lnTo>
                  <a:pt x="4608576" y="7619"/>
                </a:lnTo>
                <a:lnTo>
                  <a:pt x="4607052" y="7619"/>
                </a:lnTo>
                <a:lnTo>
                  <a:pt x="4604003" y="4571"/>
                </a:lnTo>
                <a:close/>
              </a:path>
              <a:path w="7374890" h="7620">
                <a:moveTo>
                  <a:pt x="4640579" y="4571"/>
                </a:moveTo>
                <a:lnTo>
                  <a:pt x="4640579" y="1523"/>
                </a:lnTo>
                <a:lnTo>
                  <a:pt x="4642103" y="0"/>
                </a:lnTo>
                <a:lnTo>
                  <a:pt x="4646676" y="0"/>
                </a:lnTo>
                <a:lnTo>
                  <a:pt x="4648200" y="1523"/>
                </a:lnTo>
                <a:lnTo>
                  <a:pt x="4648200" y="4571"/>
                </a:lnTo>
                <a:lnTo>
                  <a:pt x="4645152" y="7619"/>
                </a:lnTo>
                <a:lnTo>
                  <a:pt x="4643628" y="7619"/>
                </a:lnTo>
                <a:lnTo>
                  <a:pt x="4640579" y="4571"/>
                </a:lnTo>
                <a:close/>
              </a:path>
              <a:path w="7374890" h="7620">
                <a:moveTo>
                  <a:pt x="4678679" y="6095"/>
                </a:moveTo>
                <a:lnTo>
                  <a:pt x="4678679" y="0"/>
                </a:lnTo>
                <a:lnTo>
                  <a:pt x="4683252" y="0"/>
                </a:lnTo>
                <a:lnTo>
                  <a:pt x="4684776" y="1523"/>
                </a:lnTo>
                <a:lnTo>
                  <a:pt x="4684776" y="4571"/>
                </a:lnTo>
                <a:lnTo>
                  <a:pt x="4681728" y="7619"/>
                </a:lnTo>
                <a:lnTo>
                  <a:pt x="4680203" y="7619"/>
                </a:lnTo>
                <a:lnTo>
                  <a:pt x="4680203" y="6095"/>
                </a:lnTo>
                <a:lnTo>
                  <a:pt x="4678679" y="6095"/>
                </a:lnTo>
                <a:close/>
              </a:path>
              <a:path w="7374890" h="7620">
                <a:moveTo>
                  <a:pt x="4677155" y="4571"/>
                </a:moveTo>
                <a:lnTo>
                  <a:pt x="4677155" y="3048"/>
                </a:lnTo>
                <a:lnTo>
                  <a:pt x="4678679" y="1523"/>
                </a:lnTo>
                <a:lnTo>
                  <a:pt x="4678679" y="4571"/>
                </a:lnTo>
                <a:lnTo>
                  <a:pt x="4677155" y="4571"/>
                </a:lnTo>
                <a:close/>
              </a:path>
              <a:path w="7374890" h="7620">
                <a:moveTo>
                  <a:pt x="4715255" y="6095"/>
                </a:moveTo>
                <a:lnTo>
                  <a:pt x="4715255" y="0"/>
                </a:lnTo>
                <a:lnTo>
                  <a:pt x="4721352" y="0"/>
                </a:lnTo>
                <a:lnTo>
                  <a:pt x="4721352" y="6095"/>
                </a:lnTo>
                <a:lnTo>
                  <a:pt x="4719828" y="6095"/>
                </a:lnTo>
                <a:lnTo>
                  <a:pt x="4719828" y="7619"/>
                </a:lnTo>
                <a:lnTo>
                  <a:pt x="4716779" y="7619"/>
                </a:lnTo>
                <a:lnTo>
                  <a:pt x="4716779" y="6095"/>
                </a:lnTo>
                <a:lnTo>
                  <a:pt x="4715255" y="6095"/>
                </a:lnTo>
                <a:close/>
              </a:path>
              <a:path w="7374890" h="7620">
                <a:moveTo>
                  <a:pt x="4757928" y="4571"/>
                </a:moveTo>
                <a:lnTo>
                  <a:pt x="4757928" y="1523"/>
                </a:lnTo>
                <a:lnTo>
                  <a:pt x="4759452" y="3048"/>
                </a:lnTo>
                <a:lnTo>
                  <a:pt x="4759452" y="4571"/>
                </a:lnTo>
                <a:lnTo>
                  <a:pt x="4757928" y="4571"/>
                </a:lnTo>
                <a:close/>
              </a:path>
              <a:path w="7374890" h="7620">
                <a:moveTo>
                  <a:pt x="4751832" y="6095"/>
                </a:moveTo>
                <a:lnTo>
                  <a:pt x="4751832" y="0"/>
                </a:lnTo>
                <a:lnTo>
                  <a:pt x="4757928" y="0"/>
                </a:lnTo>
                <a:lnTo>
                  <a:pt x="4757928" y="6095"/>
                </a:lnTo>
                <a:lnTo>
                  <a:pt x="4756403" y="6095"/>
                </a:lnTo>
                <a:lnTo>
                  <a:pt x="4756403" y="7619"/>
                </a:lnTo>
                <a:lnTo>
                  <a:pt x="4753355" y="7619"/>
                </a:lnTo>
                <a:lnTo>
                  <a:pt x="4753355" y="6095"/>
                </a:lnTo>
                <a:lnTo>
                  <a:pt x="4751832" y="6095"/>
                </a:lnTo>
                <a:close/>
              </a:path>
              <a:path w="7374890" h="7620">
                <a:moveTo>
                  <a:pt x="4794504" y="4571"/>
                </a:moveTo>
                <a:lnTo>
                  <a:pt x="4794504" y="1523"/>
                </a:lnTo>
                <a:lnTo>
                  <a:pt x="4796028" y="3048"/>
                </a:lnTo>
                <a:lnTo>
                  <a:pt x="4796028" y="4571"/>
                </a:lnTo>
                <a:lnTo>
                  <a:pt x="4794504" y="4571"/>
                </a:lnTo>
                <a:close/>
              </a:path>
              <a:path w="7374890" h="7620">
                <a:moveTo>
                  <a:pt x="4788408" y="4571"/>
                </a:moveTo>
                <a:lnTo>
                  <a:pt x="4788408" y="1523"/>
                </a:lnTo>
                <a:lnTo>
                  <a:pt x="4789932" y="0"/>
                </a:lnTo>
                <a:lnTo>
                  <a:pt x="4794504" y="0"/>
                </a:lnTo>
                <a:lnTo>
                  <a:pt x="4794504" y="6095"/>
                </a:lnTo>
                <a:lnTo>
                  <a:pt x="4792979" y="7619"/>
                </a:lnTo>
                <a:lnTo>
                  <a:pt x="4791455" y="7619"/>
                </a:lnTo>
                <a:lnTo>
                  <a:pt x="4788408" y="4571"/>
                </a:lnTo>
                <a:close/>
              </a:path>
              <a:path w="7374890" h="7620">
                <a:moveTo>
                  <a:pt x="4824984" y="4571"/>
                </a:moveTo>
                <a:lnTo>
                  <a:pt x="4824984" y="1523"/>
                </a:lnTo>
                <a:lnTo>
                  <a:pt x="4826508" y="0"/>
                </a:lnTo>
                <a:lnTo>
                  <a:pt x="4831079" y="0"/>
                </a:lnTo>
                <a:lnTo>
                  <a:pt x="4832604" y="1523"/>
                </a:lnTo>
                <a:lnTo>
                  <a:pt x="4832604" y="4571"/>
                </a:lnTo>
                <a:lnTo>
                  <a:pt x="4829555" y="7619"/>
                </a:lnTo>
                <a:lnTo>
                  <a:pt x="4828032" y="7619"/>
                </a:lnTo>
                <a:lnTo>
                  <a:pt x="4824984" y="4571"/>
                </a:lnTo>
                <a:close/>
              </a:path>
              <a:path w="7374890" h="7620">
                <a:moveTo>
                  <a:pt x="4861560" y="4571"/>
                </a:moveTo>
                <a:lnTo>
                  <a:pt x="4861560" y="1523"/>
                </a:lnTo>
                <a:lnTo>
                  <a:pt x="4863084" y="0"/>
                </a:lnTo>
                <a:lnTo>
                  <a:pt x="4867655" y="0"/>
                </a:lnTo>
                <a:lnTo>
                  <a:pt x="4869179" y="1523"/>
                </a:lnTo>
                <a:lnTo>
                  <a:pt x="4869179" y="4571"/>
                </a:lnTo>
                <a:lnTo>
                  <a:pt x="4866132" y="7619"/>
                </a:lnTo>
                <a:lnTo>
                  <a:pt x="4864608" y="7619"/>
                </a:lnTo>
                <a:lnTo>
                  <a:pt x="4861560" y="4571"/>
                </a:lnTo>
                <a:close/>
              </a:path>
              <a:path w="7374890" h="7620">
                <a:moveTo>
                  <a:pt x="4899660" y="6095"/>
                </a:moveTo>
                <a:lnTo>
                  <a:pt x="4899660" y="0"/>
                </a:lnTo>
                <a:lnTo>
                  <a:pt x="4904232" y="0"/>
                </a:lnTo>
                <a:lnTo>
                  <a:pt x="4905755" y="1523"/>
                </a:lnTo>
                <a:lnTo>
                  <a:pt x="4905755" y="4571"/>
                </a:lnTo>
                <a:lnTo>
                  <a:pt x="4902708" y="7619"/>
                </a:lnTo>
                <a:lnTo>
                  <a:pt x="4901184" y="7619"/>
                </a:lnTo>
                <a:lnTo>
                  <a:pt x="4901184" y="6095"/>
                </a:lnTo>
                <a:lnTo>
                  <a:pt x="4899660" y="6095"/>
                </a:lnTo>
                <a:close/>
              </a:path>
              <a:path w="7374890" h="7620">
                <a:moveTo>
                  <a:pt x="4898136" y="4571"/>
                </a:moveTo>
                <a:lnTo>
                  <a:pt x="4898136" y="3048"/>
                </a:lnTo>
                <a:lnTo>
                  <a:pt x="4899660" y="1523"/>
                </a:lnTo>
                <a:lnTo>
                  <a:pt x="4899660" y="4571"/>
                </a:lnTo>
                <a:lnTo>
                  <a:pt x="4898136" y="4571"/>
                </a:lnTo>
                <a:close/>
              </a:path>
              <a:path w="7374890" h="7620">
                <a:moveTo>
                  <a:pt x="4936236" y="6095"/>
                </a:moveTo>
                <a:lnTo>
                  <a:pt x="4936236" y="0"/>
                </a:lnTo>
                <a:lnTo>
                  <a:pt x="4942332" y="0"/>
                </a:lnTo>
                <a:lnTo>
                  <a:pt x="4942332" y="6095"/>
                </a:lnTo>
                <a:lnTo>
                  <a:pt x="4940808" y="6095"/>
                </a:lnTo>
                <a:lnTo>
                  <a:pt x="4940808" y="7619"/>
                </a:lnTo>
                <a:lnTo>
                  <a:pt x="4937760" y="7619"/>
                </a:lnTo>
                <a:lnTo>
                  <a:pt x="4937760" y="6095"/>
                </a:lnTo>
                <a:lnTo>
                  <a:pt x="4936236" y="6095"/>
                </a:lnTo>
                <a:close/>
              </a:path>
              <a:path w="7374890" h="7620">
                <a:moveTo>
                  <a:pt x="4978908" y="4571"/>
                </a:moveTo>
                <a:lnTo>
                  <a:pt x="4978908" y="1523"/>
                </a:lnTo>
                <a:lnTo>
                  <a:pt x="4980432" y="3048"/>
                </a:lnTo>
                <a:lnTo>
                  <a:pt x="4980432" y="4571"/>
                </a:lnTo>
                <a:lnTo>
                  <a:pt x="4978908" y="4571"/>
                </a:lnTo>
                <a:close/>
              </a:path>
              <a:path w="7374890" h="7620">
                <a:moveTo>
                  <a:pt x="4972812" y="6095"/>
                </a:moveTo>
                <a:lnTo>
                  <a:pt x="4972812" y="0"/>
                </a:lnTo>
                <a:lnTo>
                  <a:pt x="4978908" y="0"/>
                </a:lnTo>
                <a:lnTo>
                  <a:pt x="4978908" y="6095"/>
                </a:lnTo>
                <a:lnTo>
                  <a:pt x="4977384" y="6095"/>
                </a:lnTo>
                <a:lnTo>
                  <a:pt x="4977384" y="7619"/>
                </a:lnTo>
                <a:lnTo>
                  <a:pt x="4974336" y="7619"/>
                </a:lnTo>
                <a:lnTo>
                  <a:pt x="4974336" y="6095"/>
                </a:lnTo>
                <a:lnTo>
                  <a:pt x="4972812" y="6095"/>
                </a:lnTo>
                <a:close/>
              </a:path>
              <a:path w="7374890" h="7620">
                <a:moveTo>
                  <a:pt x="5015484" y="4571"/>
                </a:moveTo>
                <a:lnTo>
                  <a:pt x="5015484" y="1523"/>
                </a:lnTo>
                <a:lnTo>
                  <a:pt x="5017008" y="3048"/>
                </a:lnTo>
                <a:lnTo>
                  <a:pt x="5017008" y="4571"/>
                </a:lnTo>
                <a:lnTo>
                  <a:pt x="5015484" y="4571"/>
                </a:lnTo>
                <a:close/>
              </a:path>
              <a:path w="7374890" h="7620">
                <a:moveTo>
                  <a:pt x="5009387" y="4571"/>
                </a:moveTo>
                <a:lnTo>
                  <a:pt x="5009387" y="1523"/>
                </a:lnTo>
                <a:lnTo>
                  <a:pt x="5010912" y="0"/>
                </a:lnTo>
                <a:lnTo>
                  <a:pt x="5015484" y="0"/>
                </a:lnTo>
                <a:lnTo>
                  <a:pt x="5015484" y="6095"/>
                </a:lnTo>
                <a:lnTo>
                  <a:pt x="5013960" y="7619"/>
                </a:lnTo>
                <a:lnTo>
                  <a:pt x="5012436" y="7619"/>
                </a:lnTo>
                <a:lnTo>
                  <a:pt x="5009387" y="4571"/>
                </a:lnTo>
                <a:close/>
              </a:path>
              <a:path w="7374890" h="7620">
                <a:moveTo>
                  <a:pt x="5045963" y="4571"/>
                </a:moveTo>
                <a:lnTo>
                  <a:pt x="5045963" y="1523"/>
                </a:lnTo>
                <a:lnTo>
                  <a:pt x="5047487" y="0"/>
                </a:lnTo>
                <a:lnTo>
                  <a:pt x="5052060" y="0"/>
                </a:lnTo>
                <a:lnTo>
                  <a:pt x="5053584" y="1523"/>
                </a:lnTo>
                <a:lnTo>
                  <a:pt x="5053584" y="4571"/>
                </a:lnTo>
                <a:lnTo>
                  <a:pt x="5050536" y="7619"/>
                </a:lnTo>
                <a:lnTo>
                  <a:pt x="5049012" y="7619"/>
                </a:lnTo>
                <a:lnTo>
                  <a:pt x="5045963" y="4571"/>
                </a:lnTo>
                <a:close/>
              </a:path>
              <a:path w="7374890" h="7620">
                <a:moveTo>
                  <a:pt x="5082539" y="4571"/>
                </a:moveTo>
                <a:lnTo>
                  <a:pt x="5082539" y="1523"/>
                </a:lnTo>
                <a:lnTo>
                  <a:pt x="5084063" y="0"/>
                </a:lnTo>
                <a:lnTo>
                  <a:pt x="5088636" y="0"/>
                </a:lnTo>
                <a:lnTo>
                  <a:pt x="5090160" y="1523"/>
                </a:lnTo>
                <a:lnTo>
                  <a:pt x="5090160" y="4571"/>
                </a:lnTo>
                <a:lnTo>
                  <a:pt x="5087112" y="7619"/>
                </a:lnTo>
                <a:lnTo>
                  <a:pt x="5085587" y="7619"/>
                </a:lnTo>
                <a:lnTo>
                  <a:pt x="5082539" y="4571"/>
                </a:lnTo>
                <a:close/>
              </a:path>
              <a:path w="7374890" h="7620">
                <a:moveTo>
                  <a:pt x="5120639" y="6095"/>
                </a:moveTo>
                <a:lnTo>
                  <a:pt x="5120639" y="0"/>
                </a:lnTo>
                <a:lnTo>
                  <a:pt x="5126736" y="0"/>
                </a:lnTo>
                <a:lnTo>
                  <a:pt x="5126736" y="6095"/>
                </a:lnTo>
                <a:lnTo>
                  <a:pt x="5125212" y="6095"/>
                </a:lnTo>
                <a:lnTo>
                  <a:pt x="5123687" y="7619"/>
                </a:lnTo>
                <a:lnTo>
                  <a:pt x="5122163" y="7619"/>
                </a:lnTo>
                <a:lnTo>
                  <a:pt x="5122163" y="6095"/>
                </a:lnTo>
                <a:lnTo>
                  <a:pt x="5120639" y="6095"/>
                </a:lnTo>
                <a:close/>
              </a:path>
              <a:path w="7374890" h="7620">
                <a:moveTo>
                  <a:pt x="5119116" y="4571"/>
                </a:moveTo>
                <a:lnTo>
                  <a:pt x="5119116" y="3048"/>
                </a:lnTo>
                <a:lnTo>
                  <a:pt x="5120639" y="1523"/>
                </a:lnTo>
                <a:lnTo>
                  <a:pt x="5120639" y="4571"/>
                </a:lnTo>
                <a:lnTo>
                  <a:pt x="5119116" y="4571"/>
                </a:lnTo>
                <a:close/>
              </a:path>
              <a:path w="7374890" h="7620">
                <a:moveTo>
                  <a:pt x="5157216" y="6095"/>
                </a:moveTo>
                <a:lnTo>
                  <a:pt x="5157216" y="0"/>
                </a:lnTo>
                <a:lnTo>
                  <a:pt x="5163312" y="0"/>
                </a:lnTo>
                <a:lnTo>
                  <a:pt x="5163312" y="6095"/>
                </a:lnTo>
                <a:lnTo>
                  <a:pt x="5161787" y="6095"/>
                </a:lnTo>
                <a:lnTo>
                  <a:pt x="5161787" y="7619"/>
                </a:lnTo>
                <a:lnTo>
                  <a:pt x="5158739" y="7619"/>
                </a:lnTo>
                <a:lnTo>
                  <a:pt x="5158739" y="6095"/>
                </a:lnTo>
                <a:lnTo>
                  <a:pt x="5157216" y="6095"/>
                </a:lnTo>
                <a:close/>
              </a:path>
              <a:path w="7374890" h="7620">
                <a:moveTo>
                  <a:pt x="5199887" y="4571"/>
                </a:moveTo>
                <a:lnTo>
                  <a:pt x="5199887" y="1523"/>
                </a:lnTo>
                <a:lnTo>
                  <a:pt x="5201412" y="3048"/>
                </a:lnTo>
                <a:lnTo>
                  <a:pt x="5201412" y="4571"/>
                </a:lnTo>
                <a:lnTo>
                  <a:pt x="5199887" y="4571"/>
                </a:lnTo>
                <a:close/>
              </a:path>
              <a:path w="7374890" h="7620">
                <a:moveTo>
                  <a:pt x="5193792" y="6095"/>
                </a:moveTo>
                <a:lnTo>
                  <a:pt x="5193792" y="0"/>
                </a:lnTo>
                <a:lnTo>
                  <a:pt x="5199887" y="0"/>
                </a:lnTo>
                <a:lnTo>
                  <a:pt x="5199887" y="6095"/>
                </a:lnTo>
                <a:lnTo>
                  <a:pt x="5198363" y="6095"/>
                </a:lnTo>
                <a:lnTo>
                  <a:pt x="5198363" y="7619"/>
                </a:lnTo>
                <a:lnTo>
                  <a:pt x="5195316" y="7619"/>
                </a:lnTo>
                <a:lnTo>
                  <a:pt x="5195316" y="6095"/>
                </a:lnTo>
                <a:lnTo>
                  <a:pt x="5193792" y="6095"/>
                </a:lnTo>
                <a:close/>
              </a:path>
              <a:path w="7374890" h="7620">
                <a:moveTo>
                  <a:pt x="5236463" y="4571"/>
                </a:moveTo>
                <a:lnTo>
                  <a:pt x="5236463" y="1523"/>
                </a:lnTo>
                <a:lnTo>
                  <a:pt x="5237987" y="3048"/>
                </a:lnTo>
                <a:lnTo>
                  <a:pt x="5237987" y="4571"/>
                </a:lnTo>
                <a:lnTo>
                  <a:pt x="5236463" y="4571"/>
                </a:lnTo>
                <a:close/>
              </a:path>
              <a:path w="7374890" h="7620">
                <a:moveTo>
                  <a:pt x="5230368" y="4571"/>
                </a:moveTo>
                <a:lnTo>
                  <a:pt x="5230368" y="1523"/>
                </a:lnTo>
                <a:lnTo>
                  <a:pt x="5231892" y="0"/>
                </a:lnTo>
                <a:lnTo>
                  <a:pt x="5236463" y="0"/>
                </a:lnTo>
                <a:lnTo>
                  <a:pt x="5236463" y="6095"/>
                </a:lnTo>
                <a:lnTo>
                  <a:pt x="5234939" y="7619"/>
                </a:lnTo>
                <a:lnTo>
                  <a:pt x="5233416" y="7619"/>
                </a:lnTo>
                <a:lnTo>
                  <a:pt x="5230368" y="4571"/>
                </a:lnTo>
                <a:close/>
              </a:path>
              <a:path w="7374890" h="7620">
                <a:moveTo>
                  <a:pt x="5266944" y="4571"/>
                </a:moveTo>
                <a:lnTo>
                  <a:pt x="5266944" y="1523"/>
                </a:lnTo>
                <a:lnTo>
                  <a:pt x="5268468" y="0"/>
                </a:lnTo>
                <a:lnTo>
                  <a:pt x="5273039" y="0"/>
                </a:lnTo>
                <a:lnTo>
                  <a:pt x="5274563" y="1523"/>
                </a:lnTo>
                <a:lnTo>
                  <a:pt x="5274563" y="4571"/>
                </a:lnTo>
                <a:lnTo>
                  <a:pt x="5271516" y="7619"/>
                </a:lnTo>
                <a:lnTo>
                  <a:pt x="5269992" y="7619"/>
                </a:lnTo>
                <a:lnTo>
                  <a:pt x="5266944" y="4571"/>
                </a:lnTo>
                <a:close/>
              </a:path>
              <a:path w="7374890" h="7620">
                <a:moveTo>
                  <a:pt x="5303520" y="4571"/>
                </a:moveTo>
                <a:lnTo>
                  <a:pt x="5303520" y="1523"/>
                </a:lnTo>
                <a:lnTo>
                  <a:pt x="5305044" y="0"/>
                </a:lnTo>
                <a:lnTo>
                  <a:pt x="5309616" y="0"/>
                </a:lnTo>
                <a:lnTo>
                  <a:pt x="5311139" y="1523"/>
                </a:lnTo>
                <a:lnTo>
                  <a:pt x="5311139" y="4571"/>
                </a:lnTo>
                <a:lnTo>
                  <a:pt x="5308092" y="7619"/>
                </a:lnTo>
                <a:lnTo>
                  <a:pt x="5306568" y="7619"/>
                </a:lnTo>
                <a:lnTo>
                  <a:pt x="5303520" y="4571"/>
                </a:lnTo>
                <a:close/>
              </a:path>
              <a:path w="7374890" h="7620">
                <a:moveTo>
                  <a:pt x="5341620" y="6095"/>
                </a:moveTo>
                <a:lnTo>
                  <a:pt x="5341620" y="0"/>
                </a:lnTo>
                <a:lnTo>
                  <a:pt x="5347716" y="0"/>
                </a:lnTo>
                <a:lnTo>
                  <a:pt x="5347716" y="6095"/>
                </a:lnTo>
                <a:lnTo>
                  <a:pt x="5346192" y="6095"/>
                </a:lnTo>
                <a:lnTo>
                  <a:pt x="5344668" y="7619"/>
                </a:lnTo>
                <a:lnTo>
                  <a:pt x="5343144" y="7619"/>
                </a:lnTo>
                <a:lnTo>
                  <a:pt x="5343144" y="6095"/>
                </a:lnTo>
                <a:lnTo>
                  <a:pt x="5341620" y="6095"/>
                </a:lnTo>
                <a:close/>
              </a:path>
              <a:path w="7374890" h="7620">
                <a:moveTo>
                  <a:pt x="5340096" y="4571"/>
                </a:moveTo>
                <a:lnTo>
                  <a:pt x="5340096" y="3048"/>
                </a:lnTo>
                <a:lnTo>
                  <a:pt x="5341620" y="1523"/>
                </a:lnTo>
                <a:lnTo>
                  <a:pt x="5341620" y="4571"/>
                </a:lnTo>
                <a:lnTo>
                  <a:pt x="5340096" y="4571"/>
                </a:lnTo>
                <a:close/>
              </a:path>
              <a:path w="7374890" h="7620">
                <a:moveTo>
                  <a:pt x="5378196" y="6095"/>
                </a:moveTo>
                <a:lnTo>
                  <a:pt x="5378196" y="0"/>
                </a:lnTo>
                <a:lnTo>
                  <a:pt x="5384292" y="0"/>
                </a:lnTo>
                <a:lnTo>
                  <a:pt x="5384292" y="6095"/>
                </a:lnTo>
                <a:lnTo>
                  <a:pt x="5382768" y="6095"/>
                </a:lnTo>
                <a:lnTo>
                  <a:pt x="5382768" y="7619"/>
                </a:lnTo>
                <a:lnTo>
                  <a:pt x="5379720" y="7619"/>
                </a:lnTo>
                <a:lnTo>
                  <a:pt x="5379720" y="6095"/>
                </a:lnTo>
                <a:lnTo>
                  <a:pt x="5378196" y="6095"/>
                </a:lnTo>
                <a:close/>
              </a:path>
              <a:path w="7374890" h="7620">
                <a:moveTo>
                  <a:pt x="5420868" y="4571"/>
                </a:moveTo>
                <a:lnTo>
                  <a:pt x="5420868" y="1523"/>
                </a:lnTo>
                <a:lnTo>
                  <a:pt x="5422392" y="3048"/>
                </a:lnTo>
                <a:lnTo>
                  <a:pt x="5422392" y="4571"/>
                </a:lnTo>
                <a:lnTo>
                  <a:pt x="5420868" y="4571"/>
                </a:lnTo>
                <a:close/>
              </a:path>
              <a:path w="7374890" h="7620">
                <a:moveTo>
                  <a:pt x="5414771" y="6095"/>
                </a:moveTo>
                <a:lnTo>
                  <a:pt x="5414771" y="0"/>
                </a:lnTo>
                <a:lnTo>
                  <a:pt x="5420868" y="0"/>
                </a:lnTo>
                <a:lnTo>
                  <a:pt x="5420868" y="6095"/>
                </a:lnTo>
                <a:lnTo>
                  <a:pt x="5419344" y="6095"/>
                </a:lnTo>
                <a:lnTo>
                  <a:pt x="5419344" y="7619"/>
                </a:lnTo>
                <a:lnTo>
                  <a:pt x="5416296" y="7619"/>
                </a:lnTo>
                <a:lnTo>
                  <a:pt x="5416296" y="6095"/>
                </a:lnTo>
                <a:lnTo>
                  <a:pt x="5414771" y="6095"/>
                </a:lnTo>
                <a:close/>
              </a:path>
              <a:path w="7374890" h="7620">
                <a:moveTo>
                  <a:pt x="5451347" y="4571"/>
                </a:moveTo>
                <a:lnTo>
                  <a:pt x="5451347" y="1523"/>
                </a:lnTo>
                <a:lnTo>
                  <a:pt x="5452871" y="0"/>
                </a:lnTo>
                <a:lnTo>
                  <a:pt x="5457444" y="0"/>
                </a:lnTo>
                <a:lnTo>
                  <a:pt x="5458968" y="1523"/>
                </a:lnTo>
                <a:lnTo>
                  <a:pt x="5458968" y="4571"/>
                </a:lnTo>
                <a:lnTo>
                  <a:pt x="5455920" y="7619"/>
                </a:lnTo>
                <a:lnTo>
                  <a:pt x="5454396" y="7619"/>
                </a:lnTo>
                <a:lnTo>
                  <a:pt x="5451347" y="4571"/>
                </a:lnTo>
                <a:close/>
              </a:path>
              <a:path w="7374890" h="7620">
                <a:moveTo>
                  <a:pt x="5487924" y="4571"/>
                </a:moveTo>
                <a:lnTo>
                  <a:pt x="5487924" y="1523"/>
                </a:lnTo>
                <a:lnTo>
                  <a:pt x="5489447" y="0"/>
                </a:lnTo>
                <a:lnTo>
                  <a:pt x="5494020" y="0"/>
                </a:lnTo>
                <a:lnTo>
                  <a:pt x="5495544" y="1523"/>
                </a:lnTo>
                <a:lnTo>
                  <a:pt x="5495544" y="4571"/>
                </a:lnTo>
                <a:lnTo>
                  <a:pt x="5492496" y="7619"/>
                </a:lnTo>
                <a:lnTo>
                  <a:pt x="5490971" y="7619"/>
                </a:lnTo>
                <a:lnTo>
                  <a:pt x="5487924" y="4571"/>
                </a:lnTo>
                <a:close/>
              </a:path>
              <a:path w="7374890" h="7620">
                <a:moveTo>
                  <a:pt x="5524500" y="4571"/>
                </a:moveTo>
                <a:lnTo>
                  <a:pt x="5524500" y="1523"/>
                </a:lnTo>
                <a:lnTo>
                  <a:pt x="5526024" y="0"/>
                </a:lnTo>
                <a:lnTo>
                  <a:pt x="5530596" y="0"/>
                </a:lnTo>
                <a:lnTo>
                  <a:pt x="5532120" y="1523"/>
                </a:lnTo>
                <a:lnTo>
                  <a:pt x="5532120" y="4571"/>
                </a:lnTo>
                <a:lnTo>
                  <a:pt x="5529071" y="7619"/>
                </a:lnTo>
                <a:lnTo>
                  <a:pt x="5527547" y="7619"/>
                </a:lnTo>
                <a:lnTo>
                  <a:pt x="5524500" y="4571"/>
                </a:lnTo>
                <a:close/>
              </a:path>
              <a:path w="7374890" h="7620">
                <a:moveTo>
                  <a:pt x="5562600" y="6095"/>
                </a:moveTo>
                <a:lnTo>
                  <a:pt x="5562600" y="0"/>
                </a:lnTo>
                <a:lnTo>
                  <a:pt x="5568696" y="0"/>
                </a:lnTo>
                <a:lnTo>
                  <a:pt x="5568696" y="6095"/>
                </a:lnTo>
                <a:lnTo>
                  <a:pt x="5567171" y="6095"/>
                </a:lnTo>
                <a:lnTo>
                  <a:pt x="5567171" y="7619"/>
                </a:lnTo>
                <a:lnTo>
                  <a:pt x="5564124" y="7619"/>
                </a:lnTo>
                <a:lnTo>
                  <a:pt x="5564124" y="6095"/>
                </a:lnTo>
                <a:lnTo>
                  <a:pt x="5562600" y="6095"/>
                </a:lnTo>
                <a:close/>
              </a:path>
              <a:path w="7374890" h="7620">
                <a:moveTo>
                  <a:pt x="5561076" y="4571"/>
                </a:moveTo>
                <a:lnTo>
                  <a:pt x="5561076" y="3048"/>
                </a:lnTo>
                <a:lnTo>
                  <a:pt x="5562600" y="1523"/>
                </a:lnTo>
                <a:lnTo>
                  <a:pt x="5562600" y="4571"/>
                </a:lnTo>
                <a:lnTo>
                  <a:pt x="5561076" y="4571"/>
                </a:lnTo>
                <a:close/>
              </a:path>
              <a:path w="7374890" h="7620">
                <a:moveTo>
                  <a:pt x="5599176" y="6095"/>
                </a:moveTo>
                <a:lnTo>
                  <a:pt x="5599176" y="0"/>
                </a:lnTo>
                <a:lnTo>
                  <a:pt x="5605271" y="0"/>
                </a:lnTo>
                <a:lnTo>
                  <a:pt x="5605271" y="6095"/>
                </a:lnTo>
                <a:lnTo>
                  <a:pt x="5603747" y="6095"/>
                </a:lnTo>
                <a:lnTo>
                  <a:pt x="5603747" y="7619"/>
                </a:lnTo>
                <a:lnTo>
                  <a:pt x="5600700" y="7619"/>
                </a:lnTo>
                <a:lnTo>
                  <a:pt x="5600700" y="6095"/>
                </a:lnTo>
                <a:lnTo>
                  <a:pt x="5599176" y="6095"/>
                </a:lnTo>
                <a:close/>
              </a:path>
              <a:path w="7374890" h="7620">
                <a:moveTo>
                  <a:pt x="5641847" y="4571"/>
                </a:moveTo>
                <a:lnTo>
                  <a:pt x="5641847" y="1523"/>
                </a:lnTo>
                <a:lnTo>
                  <a:pt x="5643371" y="3048"/>
                </a:lnTo>
                <a:lnTo>
                  <a:pt x="5643371" y="4571"/>
                </a:lnTo>
                <a:lnTo>
                  <a:pt x="5641847" y="4571"/>
                </a:lnTo>
                <a:close/>
              </a:path>
              <a:path w="7374890" h="7620">
                <a:moveTo>
                  <a:pt x="5635752" y="6095"/>
                </a:moveTo>
                <a:lnTo>
                  <a:pt x="5635752" y="0"/>
                </a:lnTo>
                <a:lnTo>
                  <a:pt x="5641847" y="0"/>
                </a:lnTo>
                <a:lnTo>
                  <a:pt x="5641847" y="6095"/>
                </a:lnTo>
                <a:lnTo>
                  <a:pt x="5640324" y="6095"/>
                </a:lnTo>
                <a:lnTo>
                  <a:pt x="5640324" y="7619"/>
                </a:lnTo>
                <a:lnTo>
                  <a:pt x="5638800" y="7619"/>
                </a:lnTo>
                <a:lnTo>
                  <a:pt x="5637276" y="6095"/>
                </a:lnTo>
                <a:lnTo>
                  <a:pt x="5635752" y="6095"/>
                </a:lnTo>
                <a:close/>
              </a:path>
              <a:path w="7374890" h="7620">
                <a:moveTo>
                  <a:pt x="5672328" y="4571"/>
                </a:moveTo>
                <a:lnTo>
                  <a:pt x="5672328" y="1523"/>
                </a:lnTo>
                <a:lnTo>
                  <a:pt x="5673852" y="0"/>
                </a:lnTo>
                <a:lnTo>
                  <a:pt x="5678424" y="0"/>
                </a:lnTo>
                <a:lnTo>
                  <a:pt x="5679947" y="1523"/>
                </a:lnTo>
                <a:lnTo>
                  <a:pt x="5679947" y="4571"/>
                </a:lnTo>
                <a:lnTo>
                  <a:pt x="5676900" y="7619"/>
                </a:lnTo>
                <a:lnTo>
                  <a:pt x="5675376" y="7619"/>
                </a:lnTo>
                <a:lnTo>
                  <a:pt x="5672328" y="4571"/>
                </a:lnTo>
                <a:close/>
              </a:path>
              <a:path w="7374890" h="7620">
                <a:moveTo>
                  <a:pt x="5708904" y="4571"/>
                </a:moveTo>
                <a:lnTo>
                  <a:pt x="5708904" y="1523"/>
                </a:lnTo>
                <a:lnTo>
                  <a:pt x="5710428" y="0"/>
                </a:lnTo>
                <a:lnTo>
                  <a:pt x="5715000" y="0"/>
                </a:lnTo>
                <a:lnTo>
                  <a:pt x="5716524" y="1523"/>
                </a:lnTo>
                <a:lnTo>
                  <a:pt x="5716524" y="4571"/>
                </a:lnTo>
                <a:lnTo>
                  <a:pt x="5713476" y="7619"/>
                </a:lnTo>
                <a:lnTo>
                  <a:pt x="5711952" y="7619"/>
                </a:lnTo>
                <a:lnTo>
                  <a:pt x="5708904" y="4571"/>
                </a:lnTo>
                <a:close/>
              </a:path>
              <a:path w="7374890" h="7620">
                <a:moveTo>
                  <a:pt x="5747004" y="6095"/>
                </a:moveTo>
                <a:lnTo>
                  <a:pt x="5747004" y="0"/>
                </a:lnTo>
                <a:lnTo>
                  <a:pt x="5751576" y="0"/>
                </a:lnTo>
                <a:lnTo>
                  <a:pt x="5753100" y="1523"/>
                </a:lnTo>
                <a:lnTo>
                  <a:pt x="5753100" y="4571"/>
                </a:lnTo>
                <a:lnTo>
                  <a:pt x="5750052" y="7619"/>
                </a:lnTo>
                <a:lnTo>
                  <a:pt x="5748528" y="7619"/>
                </a:lnTo>
                <a:lnTo>
                  <a:pt x="5747004" y="6095"/>
                </a:lnTo>
                <a:close/>
              </a:path>
              <a:path w="7374890" h="7620">
                <a:moveTo>
                  <a:pt x="5745479" y="4571"/>
                </a:moveTo>
                <a:lnTo>
                  <a:pt x="5745479" y="3048"/>
                </a:lnTo>
                <a:lnTo>
                  <a:pt x="5747004" y="1523"/>
                </a:lnTo>
                <a:lnTo>
                  <a:pt x="5747004" y="4571"/>
                </a:lnTo>
                <a:lnTo>
                  <a:pt x="5745479" y="4571"/>
                </a:lnTo>
                <a:close/>
              </a:path>
              <a:path w="7374890" h="7620">
                <a:moveTo>
                  <a:pt x="5783579" y="6095"/>
                </a:moveTo>
                <a:lnTo>
                  <a:pt x="5783579" y="0"/>
                </a:lnTo>
                <a:lnTo>
                  <a:pt x="5789676" y="0"/>
                </a:lnTo>
                <a:lnTo>
                  <a:pt x="5789676" y="6095"/>
                </a:lnTo>
                <a:lnTo>
                  <a:pt x="5788152" y="6095"/>
                </a:lnTo>
                <a:lnTo>
                  <a:pt x="5788152" y="7619"/>
                </a:lnTo>
                <a:lnTo>
                  <a:pt x="5785104" y="7619"/>
                </a:lnTo>
                <a:lnTo>
                  <a:pt x="5785104" y="6095"/>
                </a:lnTo>
                <a:lnTo>
                  <a:pt x="5783579" y="6095"/>
                </a:lnTo>
                <a:close/>
              </a:path>
              <a:path w="7374890" h="7620">
                <a:moveTo>
                  <a:pt x="5782055" y="4571"/>
                </a:moveTo>
                <a:lnTo>
                  <a:pt x="5782055" y="3048"/>
                </a:lnTo>
                <a:lnTo>
                  <a:pt x="5783579" y="1523"/>
                </a:lnTo>
                <a:lnTo>
                  <a:pt x="5783579" y="4571"/>
                </a:lnTo>
                <a:lnTo>
                  <a:pt x="5782055" y="4571"/>
                </a:lnTo>
                <a:close/>
              </a:path>
              <a:path w="7374890" h="7620">
                <a:moveTo>
                  <a:pt x="5820155" y="6095"/>
                </a:moveTo>
                <a:lnTo>
                  <a:pt x="5820155" y="0"/>
                </a:lnTo>
                <a:lnTo>
                  <a:pt x="5826252" y="0"/>
                </a:lnTo>
                <a:lnTo>
                  <a:pt x="5826252" y="6095"/>
                </a:lnTo>
                <a:lnTo>
                  <a:pt x="5824728" y="6095"/>
                </a:lnTo>
                <a:lnTo>
                  <a:pt x="5824728" y="7619"/>
                </a:lnTo>
                <a:lnTo>
                  <a:pt x="5821679" y="7619"/>
                </a:lnTo>
                <a:lnTo>
                  <a:pt x="5821679" y="6095"/>
                </a:lnTo>
                <a:lnTo>
                  <a:pt x="5820155" y="6095"/>
                </a:lnTo>
                <a:close/>
              </a:path>
              <a:path w="7374890" h="7620">
                <a:moveTo>
                  <a:pt x="5862828" y="4571"/>
                </a:moveTo>
                <a:lnTo>
                  <a:pt x="5862828" y="1523"/>
                </a:lnTo>
                <a:lnTo>
                  <a:pt x="5864352" y="3048"/>
                </a:lnTo>
                <a:lnTo>
                  <a:pt x="5864352" y="4571"/>
                </a:lnTo>
                <a:lnTo>
                  <a:pt x="5862828" y="4571"/>
                </a:lnTo>
                <a:close/>
              </a:path>
              <a:path w="7374890" h="7620">
                <a:moveTo>
                  <a:pt x="5856732" y="6095"/>
                </a:moveTo>
                <a:lnTo>
                  <a:pt x="5856732" y="0"/>
                </a:lnTo>
                <a:lnTo>
                  <a:pt x="5862828" y="0"/>
                </a:lnTo>
                <a:lnTo>
                  <a:pt x="5862828" y="6095"/>
                </a:lnTo>
                <a:lnTo>
                  <a:pt x="5861304" y="6095"/>
                </a:lnTo>
                <a:lnTo>
                  <a:pt x="5861304" y="7619"/>
                </a:lnTo>
                <a:lnTo>
                  <a:pt x="5859779" y="7619"/>
                </a:lnTo>
                <a:lnTo>
                  <a:pt x="5858255" y="6095"/>
                </a:lnTo>
                <a:lnTo>
                  <a:pt x="5856732" y="6095"/>
                </a:lnTo>
                <a:close/>
              </a:path>
              <a:path w="7374890" h="7620">
                <a:moveTo>
                  <a:pt x="5893308" y="4571"/>
                </a:moveTo>
                <a:lnTo>
                  <a:pt x="5893308" y="1523"/>
                </a:lnTo>
                <a:lnTo>
                  <a:pt x="5894832" y="0"/>
                </a:lnTo>
                <a:lnTo>
                  <a:pt x="5899404" y="0"/>
                </a:lnTo>
                <a:lnTo>
                  <a:pt x="5900928" y="1523"/>
                </a:lnTo>
                <a:lnTo>
                  <a:pt x="5900928" y="4571"/>
                </a:lnTo>
                <a:lnTo>
                  <a:pt x="5897879" y="7619"/>
                </a:lnTo>
                <a:lnTo>
                  <a:pt x="5896355" y="7619"/>
                </a:lnTo>
                <a:lnTo>
                  <a:pt x="5893308" y="4571"/>
                </a:lnTo>
                <a:close/>
              </a:path>
              <a:path w="7374890" h="7620">
                <a:moveTo>
                  <a:pt x="5929884" y="4571"/>
                </a:moveTo>
                <a:lnTo>
                  <a:pt x="5929884" y="1523"/>
                </a:lnTo>
                <a:lnTo>
                  <a:pt x="5931408" y="0"/>
                </a:lnTo>
                <a:lnTo>
                  <a:pt x="5935979" y="0"/>
                </a:lnTo>
                <a:lnTo>
                  <a:pt x="5937504" y="1523"/>
                </a:lnTo>
                <a:lnTo>
                  <a:pt x="5937504" y="4571"/>
                </a:lnTo>
                <a:lnTo>
                  <a:pt x="5934455" y="7619"/>
                </a:lnTo>
                <a:lnTo>
                  <a:pt x="5932932" y="7619"/>
                </a:lnTo>
                <a:lnTo>
                  <a:pt x="5929884" y="4571"/>
                </a:lnTo>
                <a:close/>
              </a:path>
              <a:path w="7374890" h="7620">
                <a:moveTo>
                  <a:pt x="5967984" y="6095"/>
                </a:moveTo>
                <a:lnTo>
                  <a:pt x="5967984" y="0"/>
                </a:lnTo>
                <a:lnTo>
                  <a:pt x="5972555" y="0"/>
                </a:lnTo>
                <a:lnTo>
                  <a:pt x="5974079" y="1523"/>
                </a:lnTo>
                <a:lnTo>
                  <a:pt x="5974079" y="4571"/>
                </a:lnTo>
                <a:lnTo>
                  <a:pt x="5971032" y="7619"/>
                </a:lnTo>
                <a:lnTo>
                  <a:pt x="5969508" y="7619"/>
                </a:lnTo>
                <a:lnTo>
                  <a:pt x="5967984" y="6095"/>
                </a:lnTo>
                <a:close/>
              </a:path>
              <a:path w="7374890" h="7620">
                <a:moveTo>
                  <a:pt x="5966460" y="4571"/>
                </a:moveTo>
                <a:lnTo>
                  <a:pt x="5966460" y="3048"/>
                </a:lnTo>
                <a:lnTo>
                  <a:pt x="5967984" y="1523"/>
                </a:lnTo>
                <a:lnTo>
                  <a:pt x="5967984" y="4571"/>
                </a:lnTo>
                <a:lnTo>
                  <a:pt x="5966460" y="4571"/>
                </a:lnTo>
                <a:close/>
              </a:path>
              <a:path w="7374890" h="7620">
                <a:moveTo>
                  <a:pt x="6004560" y="6095"/>
                </a:moveTo>
                <a:lnTo>
                  <a:pt x="6004560" y="0"/>
                </a:lnTo>
                <a:lnTo>
                  <a:pt x="6010655" y="0"/>
                </a:lnTo>
                <a:lnTo>
                  <a:pt x="6010655" y="6095"/>
                </a:lnTo>
                <a:lnTo>
                  <a:pt x="6009132" y="6095"/>
                </a:lnTo>
                <a:lnTo>
                  <a:pt x="6009132" y="7619"/>
                </a:lnTo>
                <a:lnTo>
                  <a:pt x="6006084" y="7619"/>
                </a:lnTo>
                <a:lnTo>
                  <a:pt x="6006084" y="6095"/>
                </a:lnTo>
                <a:lnTo>
                  <a:pt x="6004560" y="6095"/>
                </a:lnTo>
                <a:close/>
              </a:path>
              <a:path w="7374890" h="7620">
                <a:moveTo>
                  <a:pt x="6003036" y="4571"/>
                </a:moveTo>
                <a:lnTo>
                  <a:pt x="6003036" y="3048"/>
                </a:lnTo>
                <a:lnTo>
                  <a:pt x="6004560" y="1523"/>
                </a:lnTo>
                <a:lnTo>
                  <a:pt x="6004560" y="4571"/>
                </a:lnTo>
                <a:lnTo>
                  <a:pt x="6003036" y="4571"/>
                </a:lnTo>
                <a:close/>
              </a:path>
              <a:path w="7374890" h="7620">
                <a:moveTo>
                  <a:pt x="6041136" y="6095"/>
                </a:moveTo>
                <a:lnTo>
                  <a:pt x="6041136" y="0"/>
                </a:lnTo>
                <a:lnTo>
                  <a:pt x="6047232" y="0"/>
                </a:lnTo>
                <a:lnTo>
                  <a:pt x="6047232" y="6095"/>
                </a:lnTo>
                <a:lnTo>
                  <a:pt x="6045708" y="6095"/>
                </a:lnTo>
                <a:lnTo>
                  <a:pt x="6045708" y="7619"/>
                </a:lnTo>
                <a:lnTo>
                  <a:pt x="6042660" y="7619"/>
                </a:lnTo>
                <a:lnTo>
                  <a:pt x="6042660" y="6095"/>
                </a:lnTo>
                <a:lnTo>
                  <a:pt x="6041136" y="6095"/>
                </a:lnTo>
                <a:close/>
              </a:path>
              <a:path w="7374890" h="7620">
                <a:moveTo>
                  <a:pt x="6083808" y="4571"/>
                </a:moveTo>
                <a:lnTo>
                  <a:pt x="6083808" y="1523"/>
                </a:lnTo>
                <a:lnTo>
                  <a:pt x="6085332" y="3048"/>
                </a:lnTo>
                <a:lnTo>
                  <a:pt x="6085332" y="4571"/>
                </a:lnTo>
                <a:lnTo>
                  <a:pt x="6083808" y="4571"/>
                </a:lnTo>
                <a:close/>
              </a:path>
              <a:path w="7374890" h="7620">
                <a:moveTo>
                  <a:pt x="6077712" y="4571"/>
                </a:moveTo>
                <a:lnTo>
                  <a:pt x="6077712" y="1523"/>
                </a:lnTo>
                <a:lnTo>
                  <a:pt x="6079236" y="0"/>
                </a:lnTo>
                <a:lnTo>
                  <a:pt x="6083808" y="0"/>
                </a:lnTo>
                <a:lnTo>
                  <a:pt x="6083808" y="6095"/>
                </a:lnTo>
                <a:lnTo>
                  <a:pt x="6082284" y="6095"/>
                </a:lnTo>
                <a:lnTo>
                  <a:pt x="6082284" y="7619"/>
                </a:lnTo>
                <a:lnTo>
                  <a:pt x="6080760" y="7619"/>
                </a:lnTo>
                <a:lnTo>
                  <a:pt x="6077712" y="4571"/>
                </a:lnTo>
                <a:close/>
              </a:path>
              <a:path w="7374890" h="7620">
                <a:moveTo>
                  <a:pt x="6114288" y="4571"/>
                </a:moveTo>
                <a:lnTo>
                  <a:pt x="6114288" y="1523"/>
                </a:lnTo>
                <a:lnTo>
                  <a:pt x="6115812" y="0"/>
                </a:lnTo>
                <a:lnTo>
                  <a:pt x="6120384" y="0"/>
                </a:lnTo>
                <a:lnTo>
                  <a:pt x="6121908" y="1523"/>
                </a:lnTo>
                <a:lnTo>
                  <a:pt x="6121908" y="4571"/>
                </a:lnTo>
                <a:lnTo>
                  <a:pt x="6118860" y="7619"/>
                </a:lnTo>
                <a:lnTo>
                  <a:pt x="6117336" y="7619"/>
                </a:lnTo>
                <a:lnTo>
                  <a:pt x="6114288" y="4571"/>
                </a:lnTo>
                <a:close/>
              </a:path>
              <a:path w="7374890" h="7620">
                <a:moveTo>
                  <a:pt x="6150863" y="4571"/>
                </a:moveTo>
                <a:lnTo>
                  <a:pt x="6150863" y="1523"/>
                </a:lnTo>
                <a:lnTo>
                  <a:pt x="6152388" y="0"/>
                </a:lnTo>
                <a:lnTo>
                  <a:pt x="6156960" y="0"/>
                </a:lnTo>
                <a:lnTo>
                  <a:pt x="6158484" y="1523"/>
                </a:lnTo>
                <a:lnTo>
                  <a:pt x="6158484" y="4571"/>
                </a:lnTo>
                <a:lnTo>
                  <a:pt x="6155436" y="7619"/>
                </a:lnTo>
                <a:lnTo>
                  <a:pt x="6153912" y="7619"/>
                </a:lnTo>
                <a:lnTo>
                  <a:pt x="6150863" y="4571"/>
                </a:lnTo>
                <a:close/>
              </a:path>
              <a:path w="7374890" h="7620">
                <a:moveTo>
                  <a:pt x="6188963" y="6095"/>
                </a:moveTo>
                <a:lnTo>
                  <a:pt x="6188963" y="0"/>
                </a:lnTo>
                <a:lnTo>
                  <a:pt x="6193536" y="0"/>
                </a:lnTo>
                <a:lnTo>
                  <a:pt x="6195060" y="1523"/>
                </a:lnTo>
                <a:lnTo>
                  <a:pt x="6195060" y="4571"/>
                </a:lnTo>
                <a:lnTo>
                  <a:pt x="6192012" y="7619"/>
                </a:lnTo>
                <a:lnTo>
                  <a:pt x="6190488" y="7619"/>
                </a:lnTo>
                <a:lnTo>
                  <a:pt x="6188963" y="6095"/>
                </a:lnTo>
                <a:close/>
              </a:path>
              <a:path w="7374890" h="7620">
                <a:moveTo>
                  <a:pt x="6187439" y="4571"/>
                </a:moveTo>
                <a:lnTo>
                  <a:pt x="6187439" y="3048"/>
                </a:lnTo>
                <a:lnTo>
                  <a:pt x="6188963" y="1523"/>
                </a:lnTo>
                <a:lnTo>
                  <a:pt x="6188963" y="4571"/>
                </a:lnTo>
                <a:lnTo>
                  <a:pt x="6187439" y="4571"/>
                </a:lnTo>
                <a:close/>
              </a:path>
              <a:path w="7374890" h="7620">
                <a:moveTo>
                  <a:pt x="6225539" y="6095"/>
                </a:moveTo>
                <a:lnTo>
                  <a:pt x="6225539" y="0"/>
                </a:lnTo>
                <a:lnTo>
                  <a:pt x="6231636" y="0"/>
                </a:lnTo>
                <a:lnTo>
                  <a:pt x="6231636" y="6095"/>
                </a:lnTo>
                <a:lnTo>
                  <a:pt x="6230112" y="6095"/>
                </a:lnTo>
                <a:lnTo>
                  <a:pt x="6230112" y="7619"/>
                </a:lnTo>
                <a:lnTo>
                  <a:pt x="6227063" y="7619"/>
                </a:lnTo>
                <a:lnTo>
                  <a:pt x="6227063" y="6095"/>
                </a:lnTo>
                <a:lnTo>
                  <a:pt x="6225539" y="6095"/>
                </a:lnTo>
                <a:close/>
              </a:path>
              <a:path w="7374890" h="7620">
                <a:moveTo>
                  <a:pt x="6224016" y="4571"/>
                </a:moveTo>
                <a:lnTo>
                  <a:pt x="6224016" y="3048"/>
                </a:lnTo>
                <a:lnTo>
                  <a:pt x="6225539" y="1523"/>
                </a:lnTo>
                <a:lnTo>
                  <a:pt x="6225539" y="4571"/>
                </a:lnTo>
                <a:lnTo>
                  <a:pt x="6224016" y="4571"/>
                </a:lnTo>
                <a:close/>
              </a:path>
              <a:path w="7374890" h="7620">
                <a:moveTo>
                  <a:pt x="6262116" y="6095"/>
                </a:moveTo>
                <a:lnTo>
                  <a:pt x="6262116" y="0"/>
                </a:lnTo>
                <a:lnTo>
                  <a:pt x="6268212" y="0"/>
                </a:lnTo>
                <a:lnTo>
                  <a:pt x="6268212" y="6095"/>
                </a:lnTo>
                <a:lnTo>
                  <a:pt x="6266688" y="6095"/>
                </a:lnTo>
                <a:lnTo>
                  <a:pt x="6266688" y="7619"/>
                </a:lnTo>
                <a:lnTo>
                  <a:pt x="6263639" y="7619"/>
                </a:lnTo>
                <a:lnTo>
                  <a:pt x="6263639" y="6095"/>
                </a:lnTo>
                <a:lnTo>
                  <a:pt x="6262116" y="6095"/>
                </a:lnTo>
                <a:close/>
              </a:path>
              <a:path w="7374890" h="7620">
                <a:moveTo>
                  <a:pt x="6304788" y="4571"/>
                </a:moveTo>
                <a:lnTo>
                  <a:pt x="6304788" y="1523"/>
                </a:lnTo>
                <a:lnTo>
                  <a:pt x="6306312" y="3048"/>
                </a:lnTo>
                <a:lnTo>
                  <a:pt x="6306312" y="4571"/>
                </a:lnTo>
                <a:lnTo>
                  <a:pt x="6304788" y="4571"/>
                </a:lnTo>
                <a:close/>
              </a:path>
              <a:path w="7374890" h="7620">
                <a:moveTo>
                  <a:pt x="6298692" y="4571"/>
                </a:moveTo>
                <a:lnTo>
                  <a:pt x="6298692" y="1523"/>
                </a:lnTo>
                <a:lnTo>
                  <a:pt x="6300216" y="0"/>
                </a:lnTo>
                <a:lnTo>
                  <a:pt x="6304788" y="0"/>
                </a:lnTo>
                <a:lnTo>
                  <a:pt x="6304788" y="6095"/>
                </a:lnTo>
                <a:lnTo>
                  <a:pt x="6303263" y="6095"/>
                </a:lnTo>
                <a:lnTo>
                  <a:pt x="6303263" y="7619"/>
                </a:lnTo>
                <a:lnTo>
                  <a:pt x="6301739" y="7619"/>
                </a:lnTo>
                <a:lnTo>
                  <a:pt x="6298692" y="4571"/>
                </a:lnTo>
                <a:close/>
              </a:path>
              <a:path w="7374890" h="7620">
                <a:moveTo>
                  <a:pt x="6335268" y="4571"/>
                </a:moveTo>
                <a:lnTo>
                  <a:pt x="6335268" y="1523"/>
                </a:lnTo>
                <a:lnTo>
                  <a:pt x="6336792" y="0"/>
                </a:lnTo>
                <a:lnTo>
                  <a:pt x="6341363" y="0"/>
                </a:lnTo>
                <a:lnTo>
                  <a:pt x="6342888" y="1523"/>
                </a:lnTo>
                <a:lnTo>
                  <a:pt x="6342888" y="4571"/>
                </a:lnTo>
                <a:lnTo>
                  <a:pt x="6339839" y="7619"/>
                </a:lnTo>
                <a:lnTo>
                  <a:pt x="6338316" y="7619"/>
                </a:lnTo>
                <a:lnTo>
                  <a:pt x="6335268" y="4571"/>
                </a:lnTo>
                <a:close/>
              </a:path>
              <a:path w="7374890" h="7620">
                <a:moveTo>
                  <a:pt x="6371844" y="4571"/>
                </a:moveTo>
                <a:lnTo>
                  <a:pt x="6371844" y="1523"/>
                </a:lnTo>
                <a:lnTo>
                  <a:pt x="6373368" y="0"/>
                </a:lnTo>
                <a:lnTo>
                  <a:pt x="6377939" y="0"/>
                </a:lnTo>
                <a:lnTo>
                  <a:pt x="6379463" y="1523"/>
                </a:lnTo>
                <a:lnTo>
                  <a:pt x="6379463" y="4571"/>
                </a:lnTo>
                <a:lnTo>
                  <a:pt x="6376416" y="7619"/>
                </a:lnTo>
                <a:lnTo>
                  <a:pt x="6374892" y="7619"/>
                </a:lnTo>
                <a:lnTo>
                  <a:pt x="6371844" y="4571"/>
                </a:lnTo>
                <a:close/>
              </a:path>
              <a:path w="7374890" h="7620">
                <a:moveTo>
                  <a:pt x="6409944" y="6095"/>
                </a:moveTo>
                <a:lnTo>
                  <a:pt x="6409944" y="0"/>
                </a:lnTo>
                <a:lnTo>
                  <a:pt x="6414516" y="0"/>
                </a:lnTo>
                <a:lnTo>
                  <a:pt x="6416039" y="1523"/>
                </a:lnTo>
                <a:lnTo>
                  <a:pt x="6416039" y="4571"/>
                </a:lnTo>
                <a:lnTo>
                  <a:pt x="6412992" y="7619"/>
                </a:lnTo>
                <a:lnTo>
                  <a:pt x="6411468" y="7619"/>
                </a:lnTo>
                <a:lnTo>
                  <a:pt x="6411468" y="6095"/>
                </a:lnTo>
                <a:lnTo>
                  <a:pt x="6409944" y="6095"/>
                </a:lnTo>
                <a:close/>
              </a:path>
              <a:path w="7374890" h="7620">
                <a:moveTo>
                  <a:pt x="6408420" y="4571"/>
                </a:moveTo>
                <a:lnTo>
                  <a:pt x="6408420" y="3048"/>
                </a:lnTo>
                <a:lnTo>
                  <a:pt x="6409944" y="1523"/>
                </a:lnTo>
                <a:lnTo>
                  <a:pt x="6409944" y="4571"/>
                </a:lnTo>
                <a:lnTo>
                  <a:pt x="6408420" y="4571"/>
                </a:lnTo>
                <a:close/>
              </a:path>
              <a:path w="7374890" h="7620">
                <a:moveTo>
                  <a:pt x="6446520" y="6095"/>
                </a:moveTo>
                <a:lnTo>
                  <a:pt x="6446520" y="0"/>
                </a:lnTo>
                <a:lnTo>
                  <a:pt x="6452616" y="0"/>
                </a:lnTo>
                <a:lnTo>
                  <a:pt x="6452616" y="6095"/>
                </a:lnTo>
                <a:lnTo>
                  <a:pt x="6451092" y="6095"/>
                </a:lnTo>
                <a:lnTo>
                  <a:pt x="6451092" y="7619"/>
                </a:lnTo>
                <a:lnTo>
                  <a:pt x="6448044" y="7619"/>
                </a:lnTo>
                <a:lnTo>
                  <a:pt x="6448044" y="6095"/>
                </a:lnTo>
                <a:lnTo>
                  <a:pt x="6446520" y="6095"/>
                </a:lnTo>
                <a:close/>
              </a:path>
              <a:path w="7374890" h="7620">
                <a:moveTo>
                  <a:pt x="6489192" y="4571"/>
                </a:moveTo>
                <a:lnTo>
                  <a:pt x="6489192" y="1523"/>
                </a:lnTo>
                <a:lnTo>
                  <a:pt x="6490716" y="3048"/>
                </a:lnTo>
                <a:lnTo>
                  <a:pt x="6490716" y="4571"/>
                </a:lnTo>
                <a:lnTo>
                  <a:pt x="6489192" y="4571"/>
                </a:lnTo>
                <a:close/>
              </a:path>
              <a:path w="7374890" h="7620">
                <a:moveTo>
                  <a:pt x="6483096" y="6095"/>
                </a:moveTo>
                <a:lnTo>
                  <a:pt x="6483096" y="0"/>
                </a:lnTo>
                <a:lnTo>
                  <a:pt x="6489192" y="0"/>
                </a:lnTo>
                <a:lnTo>
                  <a:pt x="6489192" y="6095"/>
                </a:lnTo>
                <a:lnTo>
                  <a:pt x="6487668" y="6095"/>
                </a:lnTo>
                <a:lnTo>
                  <a:pt x="6487668" y="7619"/>
                </a:lnTo>
                <a:lnTo>
                  <a:pt x="6484620" y="7619"/>
                </a:lnTo>
                <a:lnTo>
                  <a:pt x="6484620" y="6095"/>
                </a:lnTo>
                <a:lnTo>
                  <a:pt x="6483096" y="6095"/>
                </a:lnTo>
                <a:close/>
              </a:path>
              <a:path w="7374890" h="7620">
                <a:moveTo>
                  <a:pt x="6525768" y="4571"/>
                </a:moveTo>
                <a:lnTo>
                  <a:pt x="6525768" y="1523"/>
                </a:lnTo>
                <a:lnTo>
                  <a:pt x="6527292" y="3048"/>
                </a:lnTo>
                <a:lnTo>
                  <a:pt x="6527292" y="4571"/>
                </a:lnTo>
                <a:lnTo>
                  <a:pt x="6525768" y="4571"/>
                </a:lnTo>
                <a:close/>
              </a:path>
              <a:path w="7374890" h="7620">
                <a:moveTo>
                  <a:pt x="6519672" y="4571"/>
                </a:moveTo>
                <a:lnTo>
                  <a:pt x="6519672" y="1523"/>
                </a:lnTo>
                <a:lnTo>
                  <a:pt x="6521196" y="0"/>
                </a:lnTo>
                <a:lnTo>
                  <a:pt x="6525768" y="0"/>
                </a:lnTo>
                <a:lnTo>
                  <a:pt x="6525768" y="6095"/>
                </a:lnTo>
                <a:lnTo>
                  <a:pt x="6524244" y="6095"/>
                </a:lnTo>
                <a:lnTo>
                  <a:pt x="6524244" y="7619"/>
                </a:lnTo>
                <a:lnTo>
                  <a:pt x="6522720" y="7619"/>
                </a:lnTo>
                <a:lnTo>
                  <a:pt x="6519672" y="4571"/>
                </a:lnTo>
                <a:close/>
              </a:path>
              <a:path w="7374890" h="7620">
                <a:moveTo>
                  <a:pt x="6556247" y="4571"/>
                </a:moveTo>
                <a:lnTo>
                  <a:pt x="6556247" y="1523"/>
                </a:lnTo>
                <a:lnTo>
                  <a:pt x="6557772" y="0"/>
                </a:lnTo>
                <a:lnTo>
                  <a:pt x="6562344" y="0"/>
                </a:lnTo>
                <a:lnTo>
                  <a:pt x="6563868" y="1523"/>
                </a:lnTo>
                <a:lnTo>
                  <a:pt x="6563868" y="4571"/>
                </a:lnTo>
                <a:lnTo>
                  <a:pt x="6560820" y="7619"/>
                </a:lnTo>
                <a:lnTo>
                  <a:pt x="6559296" y="7619"/>
                </a:lnTo>
                <a:lnTo>
                  <a:pt x="6556247" y="4571"/>
                </a:lnTo>
                <a:close/>
              </a:path>
              <a:path w="7374890" h="7620">
                <a:moveTo>
                  <a:pt x="6592824" y="4571"/>
                </a:moveTo>
                <a:lnTo>
                  <a:pt x="6592824" y="1523"/>
                </a:lnTo>
                <a:lnTo>
                  <a:pt x="6594347" y="0"/>
                </a:lnTo>
                <a:lnTo>
                  <a:pt x="6598920" y="0"/>
                </a:lnTo>
                <a:lnTo>
                  <a:pt x="6600444" y="1523"/>
                </a:lnTo>
                <a:lnTo>
                  <a:pt x="6600444" y="4571"/>
                </a:lnTo>
                <a:lnTo>
                  <a:pt x="6597396" y="7619"/>
                </a:lnTo>
                <a:lnTo>
                  <a:pt x="6595872" y="7619"/>
                </a:lnTo>
                <a:lnTo>
                  <a:pt x="6592824" y="4571"/>
                </a:lnTo>
                <a:close/>
              </a:path>
              <a:path w="7374890" h="7620">
                <a:moveTo>
                  <a:pt x="6630924" y="6095"/>
                </a:moveTo>
                <a:lnTo>
                  <a:pt x="6630924" y="0"/>
                </a:lnTo>
                <a:lnTo>
                  <a:pt x="6635496" y="0"/>
                </a:lnTo>
                <a:lnTo>
                  <a:pt x="6637020" y="1523"/>
                </a:lnTo>
                <a:lnTo>
                  <a:pt x="6637020" y="4571"/>
                </a:lnTo>
                <a:lnTo>
                  <a:pt x="6633972" y="7619"/>
                </a:lnTo>
                <a:lnTo>
                  <a:pt x="6632447" y="7619"/>
                </a:lnTo>
                <a:lnTo>
                  <a:pt x="6632447" y="6095"/>
                </a:lnTo>
                <a:lnTo>
                  <a:pt x="6630924" y="6095"/>
                </a:lnTo>
                <a:close/>
              </a:path>
              <a:path w="7374890" h="7620">
                <a:moveTo>
                  <a:pt x="6629400" y="4571"/>
                </a:moveTo>
                <a:lnTo>
                  <a:pt x="6629400" y="3048"/>
                </a:lnTo>
                <a:lnTo>
                  <a:pt x="6630924" y="1523"/>
                </a:lnTo>
                <a:lnTo>
                  <a:pt x="6630924" y="4571"/>
                </a:lnTo>
                <a:lnTo>
                  <a:pt x="6629400" y="4571"/>
                </a:lnTo>
                <a:close/>
              </a:path>
              <a:path w="7374890" h="7620">
                <a:moveTo>
                  <a:pt x="6667500" y="6095"/>
                </a:moveTo>
                <a:lnTo>
                  <a:pt x="6667500" y="0"/>
                </a:lnTo>
                <a:lnTo>
                  <a:pt x="6673596" y="0"/>
                </a:lnTo>
                <a:lnTo>
                  <a:pt x="6673596" y="6095"/>
                </a:lnTo>
                <a:lnTo>
                  <a:pt x="6672072" y="6095"/>
                </a:lnTo>
                <a:lnTo>
                  <a:pt x="6672072" y="7619"/>
                </a:lnTo>
                <a:lnTo>
                  <a:pt x="6669024" y="7619"/>
                </a:lnTo>
                <a:lnTo>
                  <a:pt x="6669024" y="6095"/>
                </a:lnTo>
                <a:lnTo>
                  <a:pt x="6667500" y="6095"/>
                </a:lnTo>
                <a:close/>
              </a:path>
              <a:path w="7374890" h="7620">
                <a:moveTo>
                  <a:pt x="6710172" y="4571"/>
                </a:moveTo>
                <a:lnTo>
                  <a:pt x="6710172" y="1523"/>
                </a:lnTo>
                <a:lnTo>
                  <a:pt x="6711696" y="3048"/>
                </a:lnTo>
                <a:lnTo>
                  <a:pt x="6711696" y="4571"/>
                </a:lnTo>
                <a:lnTo>
                  <a:pt x="6710172" y="4571"/>
                </a:lnTo>
                <a:close/>
              </a:path>
              <a:path w="7374890" h="7620">
                <a:moveTo>
                  <a:pt x="6704076" y="6095"/>
                </a:moveTo>
                <a:lnTo>
                  <a:pt x="6704076" y="0"/>
                </a:lnTo>
                <a:lnTo>
                  <a:pt x="6710172" y="0"/>
                </a:lnTo>
                <a:lnTo>
                  <a:pt x="6710172" y="6095"/>
                </a:lnTo>
                <a:lnTo>
                  <a:pt x="6708647" y="6095"/>
                </a:lnTo>
                <a:lnTo>
                  <a:pt x="6708647" y="7619"/>
                </a:lnTo>
                <a:lnTo>
                  <a:pt x="6705600" y="7619"/>
                </a:lnTo>
                <a:lnTo>
                  <a:pt x="6705600" y="6095"/>
                </a:lnTo>
                <a:lnTo>
                  <a:pt x="6704076" y="6095"/>
                </a:lnTo>
                <a:close/>
              </a:path>
              <a:path w="7374890" h="7620">
                <a:moveTo>
                  <a:pt x="6746747" y="4571"/>
                </a:moveTo>
                <a:lnTo>
                  <a:pt x="6746747" y="1523"/>
                </a:lnTo>
                <a:lnTo>
                  <a:pt x="6748272" y="3048"/>
                </a:lnTo>
                <a:lnTo>
                  <a:pt x="6748272" y="4571"/>
                </a:lnTo>
                <a:lnTo>
                  <a:pt x="6746747" y="4571"/>
                </a:lnTo>
                <a:close/>
              </a:path>
              <a:path w="7374890" h="7620">
                <a:moveTo>
                  <a:pt x="6740652" y="4571"/>
                </a:moveTo>
                <a:lnTo>
                  <a:pt x="6740652" y="1523"/>
                </a:lnTo>
                <a:lnTo>
                  <a:pt x="6742176" y="0"/>
                </a:lnTo>
                <a:lnTo>
                  <a:pt x="6746747" y="0"/>
                </a:lnTo>
                <a:lnTo>
                  <a:pt x="6746747" y="6095"/>
                </a:lnTo>
                <a:lnTo>
                  <a:pt x="6745224" y="7619"/>
                </a:lnTo>
                <a:lnTo>
                  <a:pt x="6743700" y="7619"/>
                </a:lnTo>
                <a:lnTo>
                  <a:pt x="6740652" y="4571"/>
                </a:lnTo>
                <a:close/>
              </a:path>
              <a:path w="7374890" h="7620">
                <a:moveTo>
                  <a:pt x="6777228" y="4571"/>
                </a:moveTo>
                <a:lnTo>
                  <a:pt x="6777228" y="1523"/>
                </a:lnTo>
                <a:lnTo>
                  <a:pt x="6778752" y="0"/>
                </a:lnTo>
                <a:lnTo>
                  <a:pt x="6783324" y="0"/>
                </a:lnTo>
                <a:lnTo>
                  <a:pt x="6784847" y="1523"/>
                </a:lnTo>
                <a:lnTo>
                  <a:pt x="6784847" y="4571"/>
                </a:lnTo>
                <a:lnTo>
                  <a:pt x="6781800" y="7619"/>
                </a:lnTo>
                <a:lnTo>
                  <a:pt x="6780276" y="7619"/>
                </a:lnTo>
                <a:lnTo>
                  <a:pt x="6777228" y="4571"/>
                </a:lnTo>
                <a:close/>
              </a:path>
              <a:path w="7374890" h="7620">
                <a:moveTo>
                  <a:pt x="6813804" y="4571"/>
                </a:moveTo>
                <a:lnTo>
                  <a:pt x="6813804" y="1523"/>
                </a:lnTo>
                <a:lnTo>
                  <a:pt x="6815328" y="0"/>
                </a:lnTo>
                <a:lnTo>
                  <a:pt x="6819900" y="0"/>
                </a:lnTo>
                <a:lnTo>
                  <a:pt x="6821424" y="1523"/>
                </a:lnTo>
                <a:lnTo>
                  <a:pt x="6821424" y="4571"/>
                </a:lnTo>
                <a:lnTo>
                  <a:pt x="6818376" y="7619"/>
                </a:lnTo>
                <a:lnTo>
                  <a:pt x="6816852" y="7619"/>
                </a:lnTo>
                <a:lnTo>
                  <a:pt x="6813804" y="4571"/>
                </a:lnTo>
                <a:close/>
              </a:path>
              <a:path w="7374890" h="7620">
                <a:moveTo>
                  <a:pt x="6851904" y="6095"/>
                </a:moveTo>
                <a:lnTo>
                  <a:pt x="6851904" y="0"/>
                </a:lnTo>
                <a:lnTo>
                  <a:pt x="6856476" y="0"/>
                </a:lnTo>
                <a:lnTo>
                  <a:pt x="6858000" y="1523"/>
                </a:lnTo>
                <a:lnTo>
                  <a:pt x="6858000" y="4571"/>
                </a:lnTo>
                <a:lnTo>
                  <a:pt x="6854952" y="7619"/>
                </a:lnTo>
                <a:lnTo>
                  <a:pt x="6853428" y="7619"/>
                </a:lnTo>
                <a:lnTo>
                  <a:pt x="6853428" y="6095"/>
                </a:lnTo>
                <a:lnTo>
                  <a:pt x="6851904" y="6095"/>
                </a:lnTo>
                <a:close/>
              </a:path>
              <a:path w="7374890" h="7620">
                <a:moveTo>
                  <a:pt x="6850380" y="4571"/>
                </a:moveTo>
                <a:lnTo>
                  <a:pt x="6850380" y="3048"/>
                </a:lnTo>
                <a:lnTo>
                  <a:pt x="6851904" y="1523"/>
                </a:lnTo>
                <a:lnTo>
                  <a:pt x="6851904" y="4571"/>
                </a:lnTo>
                <a:lnTo>
                  <a:pt x="6850380" y="4571"/>
                </a:lnTo>
                <a:close/>
              </a:path>
              <a:path w="7374890" h="7620">
                <a:moveTo>
                  <a:pt x="6888480" y="6095"/>
                </a:moveTo>
                <a:lnTo>
                  <a:pt x="6888480" y="0"/>
                </a:lnTo>
                <a:lnTo>
                  <a:pt x="6894576" y="0"/>
                </a:lnTo>
                <a:lnTo>
                  <a:pt x="6894576" y="6095"/>
                </a:lnTo>
                <a:lnTo>
                  <a:pt x="6893052" y="6095"/>
                </a:lnTo>
                <a:lnTo>
                  <a:pt x="6893052" y="7619"/>
                </a:lnTo>
                <a:lnTo>
                  <a:pt x="6890004" y="7619"/>
                </a:lnTo>
                <a:lnTo>
                  <a:pt x="6890004" y="6095"/>
                </a:lnTo>
                <a:lnTo>
                  <a:pt x="6888480" y="6095"/>
                </a:lnTo>
                <a:close/>
              </a:path>
              <a:path w="7374890" h="7620">
                <a:moveTo>
                  <a:pt x="6931152" y="4571"/>
                </a:moveTo>
                <a:lnTo>
                  <a:pt x="6931152" y="1523"/>
                </a:lnTo>
                <a:lnTo>
                  <a:pt x="6932676" y="3048"/>
                </a:lnTo>
                <a:lnTo>
                  <a:pt x="6932676" y="4571"/>
                </a:lnTo>
                <a:lnTo>
                  <a:pt x="6931152" y="4571"/>
                </a:lnTo>
                <a:close/>
              </a:path>
              <a:path w="7374890" h="7620">
                <a:moveTo>
                  <a:pt x="6925055" y="6095"/>
                </a:moveTo>
                <a:lnTo>
                  <a:pt x="6925055" y="0"/>
                </a:lnTo>
                <a:lnTo>
                  <a:pt x="6931152" y="0"/>
                </a:lnTo>
                <a:lnTo>
                  <a:pt x="6931152" y="6095"/>
                </a:lnTo>
                <a:lnTo>
                  <a:pt x="6929628" y="6095"/>
                </a:lnTo>
                <a:lnTo>
                  <a:pt x="6929628" y="7619"/>
                </a:lnTo>
                <a:lnTo>
                  <a:pt x="6926580" y="7619"/>
                </a:lnTo>
                <a:lnTo>
                  <a:pt x="6926580" y="6095"/>
                </a:lnTo>
                <a:lnTo>
                  <a:pt x="6925055" y="6095"/>
                </a:lnTo>
                <a:close/>
              </a:path>
              <a:path w="7374890" h="7620">
                <a:moveTo>
                  <a:pt x="6967728" y="4571"/>
                </a:moveTo>
                <a:lnTo>
                  <a:pt x="6967728" y="1523"/>
                </a:lnTo>
                <a:lnTo>
                  <a:pt x="6969252" y="3048"/>
                </a:lnTo>
                <a:lnTo>
                  <a:pt x="6969252" y="4571"/>
                </a:lnTo>
                <a:lnTo>
                  <a:pt x="6967728" y="4571"/>
                </a:lnTo>
                <a:close/>
              </a:path>
              <a:path w="7374890" h="7620">
                <a:moveTo>
                  <a:pt x="6961632" y="4571"/>
                </a:moveTo>
                <a:lnTo>
                  <a:pt x="6961632" y="1523"/>
                </a:lnTo>
                <a:lnTo>
                  <a:pt x="6963155" y="0"/>
                </a:lnTo>
                <a:lnTo>
                  <a:pt x="6967728" y="0"/>
                </a:lnTo>
                <a:lnTo>
                  <a:pt x="6967728" y="6095"/>
                </a:lnTo>
                <a:lnTo>
                  <a:pt x="6966204" y="7619"/>
                </a:lnTo>
                <a:lnTo>
                  <a:pt x="6964680" y="7619"/>
                </a:lnTo>
                <a:lnTo>
                  <a:pt x="6961632" y="4571"/>
                </a:lnTo>
                <a:close/>
              </a:path>
              <a:path w="7374890" h="7620">
                <a:moveTo>
                  <a:pt x="6998208" y="4571"/>
                </a:moveTo>
                <a:lnTo>
                  <a:pt x="6998208" y="1523"/>
                </a:lnTo>
                <a:lnTo>
                  <a:pt x="6999732" y="0"/>
                </a:lnTo>
                <a:lnTo>
                  <a:pt x="7004304" y="0"/>
                </a:lnTo>
                <a:lnTo>
                  <a:pt x="7005828" y="1523"/>
                </a:lnTo>
                <a:lnTo>
                  <a:pt x="7005828" y="4571"/>
                </a:lnTo>
                <a:lnTo>
                  <a:pt x="7002780" y="7619"/>
                </a:lnTo>
                <a:lnTo>
                  <a:pt x="7001256" y="7619"/>
                </a:lnTo>
                <a:lnTo>
                  <a:pt x="6998208" y="4571"/>
                </a:lnTo>
                <a:close/>
              </a:path>
              <a:path w="7374890" h="7620">
                <a:moveTo>
                  <a:pt x="7034784" y="4571"/>
                </a:moveTo>
                <a:lnTo>
                  <a:pt x="7034784" y="1523"/>
                </a:lnTo>
                <a:lnTo>
                  <a:pt x="7036308" y="0"/>
                </a:lnTo>
                <a:lnTo>
                  <a:pt x="7040880" y="0"/>
                </a:lnTo>
                <a:lnTo>
                  <a:pt x="7042404" y="1523"/>
                </a:lnTo>
                <a:lnTo>
                  <a:pt x="7042404" y="4571"/>
                </a:lnTo>
                <a:lnTo>
                  <a:pt x="7039356" y="7619"/>
                </a:lnTo>
                <a:lnTo>
                  <a:pt x="7037832" y="7619"/>
                </a:lnTo>
                <a:lnTo>
                  <a:pt x="7034784" y="4571"/>
                </a:lnTo>
                <a:close/>
              </a:path>
              <a:path w="7374890" h="7620">
                <a:moveTo>
                  <a:pt x="7072884" y="6095"/>
                </a:moveTo>
                <a:lnTo>
                  <a:pt x="7072884" y="0"/>
                </a:lnTo>
                <a:lnTo>
                  <a:pt x="7078980" y="0"/>
                </a:lnTo>
                <a:lnTo>
                  <a:pt x="7078980" y="6095"/>
                </a:lnTo>
                <a:lnTo>
                  <a:pt x="7077456" y="6095"/>
                </a:lnTo>
                <a:lnTo>
                  <a:pt x="7075932" y="7619"/>
                </a:lnTo>
                <a:lnTo>
                  <a:pt x="7074408" y="7619"/>
                </a:lnTo>
                <a:lnTo>
                  <a:pt x="7074408" y="6095"/>
                </a:lnTo>
                <a:lnTo>
                  <a:pt x="7072884" y="6095"/>
                </a:lnTo>
                <a:close/>
              </a:path>
              <a:path w="7374890" h="7620">
                <a:moveTo>
                  <a:pt x="7071360" y="4571"/>
                </a:moveTo>
                <a:lnTo>
                  <a:pt x="7071360" y="3048"/>
                </a:lnTo>
                <a:lnTo>
                  <a:pt x="7072884" y="1523"/>
                </a:lnTo>
                <a:lnTo>
                  <a:pt x="7072884" y="4571"/>
                </a:lnTo>
                <a:lnTo>
                  <a:pt x="7071360" y="4571"/>
                </a:lnTo>
                <a:close/>
              </a:path>
              <a:path w="7374890" h="7620">
                <a:moveTo>
                  <a:pt x="7109460" y="6095"/>
                </a:moveTo>
                <a:lnTo>
                  <a:pt x="7109460" y="0"/>
                </a:lnTo>
                <a:lnTo>
                  <a:pt x="7115556" y="0"/>
                </a:lnTo>
                <a:lnTo>
                  <a:pt x="7115556" y="6095"/>
                </a:lnTo>
                <a:lnTo>
                  <a:pt x="7114032" y="6095"/>
                </a:lnTo>
                <a:lnTo>
                  <a:pt x="7114032" y="7619"/>
                </a:lnTo>
                <a:lnTo>
                  <a:pt x="7110984" y="7619"/>
                </a:lnTo>
                <a:lnTo>
                  <a:pt x="7110984" y="6095"/>
                </a:lnTo>
                <a:lnTo>
                  <a:pt x="7109460" y="6095"/>
                </a:lnTo>
                <a:close/>
              </a:path>
              <a:path w="7374890" h="7620">
                <a:moveTo>
                  <a:pt x="7152132" y="4571"/>
                </a:moveTo>
                <a:lnTo>
                  <a:pt x="7152132" y="1523"/>
                </a:lnTo>
                <a:lnTo>
                  <a:pt x="7153656" y="3048"/>
                </a:lnTo>
                <a:lnTo>
                  <a:pt x="7153656" y="4571"/>
                </a:lnTo>
                <a:lnTo>
                  <a:pt x="7152132" y="4571"/>
                </a:lnTo>
                <a:close/>
              </a:path>
              <a:path w="7374890" h="7620">
                <a:moveTo>
                  <a:pt x="7146036" y="6095"/>
                </a:moveTo>
                <a:lnTo>
                  <a:pt x="7146036" y="0"/>
                </a:lnTo>
                <a:lnTo>
                  <a:pt x="7152132" y="0"/>
                </a:lnTo>
                <a:lnTo>
                  <a:pt x="7152132" y="6095"/>
                </a:lnTo>
                <a:lnTo>
                  <a:pt x="7150608" y="6095"/>
                </a:lnTo>
                <a:lnTo>
                  <a:pt x="7150608" y="7619"/>
                </a:lnTo>
                <a:lnTo>
                  <a:pt x="7147560" y="7619"/>
                </a:lnTo>
                <a:lnTo>
                  <a:pt x="7147560" y="6095"/>
                </a:lnTo>
                <a:lnTo>
                  <a:pt x="7146036" y="6095"/>
                </a:lnTo>
                <a:close/>
              </a:path>
              <a:path w="7374890" h="7620">
                <a:moveTo>
                  <a:pt x="7188708" y="4571"/>
                </a:moveTo>
                <a:lnTo>
                  <a:pt x="7188708" y="1523"/>
                </a:lnTo>
                <a:lnTo>
                  <a:pt x="7190232" y="3048"/>
                </a:lnTo>
                <a:lnTo>
                  <a:pt x="7190232" y="4571"/>
                </a:lnTo>
                <a:lnTo>
                  <a:pt x="7188708" y="4571"/>
                </a:lnTo>
                <a:close/>
              </a:path>
              <a:path w="7374890" h="7620">
                <a:moveTo>
                  <a:pt x="7182612" y="4571"/>
                </a:moveTo>
                <a:lnTo>
                  <a:pt x="7182612" y="1523"/>
                </a:lnTo>
                <a:lnTo>
                  <a:pt x="7184136" y="0"/>
                </a:lnTo>
                <a:lnTo>
                  <a:pt x="7188708" y="0"/>
                </a:lnTo>
                <a:lnTo>
                  <a:pt x="7188708" y="6095"/>
                </a:lnTo>
                <a:lnTo>
                  <a:pt x="7187184" y="7619"/>
                </a:lnTo>
                <a:lnTo>
                  <a:pt x="7185660" y="7619"/>
                </a:lnTo>
                <a:lnTo>
                  <a:pt x="7182612" y="4571"/>
                </a:lnTo>
                <a:close/>
              </a:path>
              <a:path w="7374890" h="7620">
                <a:moveTo>
                  <a:pt x="7219188" y="4571"/>
                </a:moveTo>
                <a:lnTo>
                  <a:pt x="7219188" y="1523"/>
                </a:lnTo>
                <a:lnTo>
                  <a:pt x="7220712" y="0"/>
                </a:lnTo>
                <a:lnTo>
                  <a:pt x="7225284" y="0"/>
                </a:lnTo>
                <a:lnTo>
                  <a:pt x="7226808" y="1523"/>
                </a:lnTo>
                <a:lnTo>
                  <a:pt x="7226808" y="4571"/>
                </a:lnTo>
                <a:lnTo>
                  <a:pt x="7223760" y="7619"/>
                </a:lnTo>
                <a:lnTo>
                  <a:pt x="7222236" y="7619"/>
                </a:lnTo>
                <a:lnTo>
                  <a:pt x="7219188" y="4571"/>
                </a:lnTo>
                <a:close/>
              </a:path>
              <a:path w="7374890" h="7620">
                <a:moveTo>
                  <a:pt x="7255764" y="4571"/>
                </a:moveTo>
                <a:lnTo>
                  <a:pt x="7255764" y="1523"/>
                </a:lnTo>
                <a:lnTo>
                  <a:pt x="7257288" y="0"/>
                </a:lnTo>
                <a:lnTo>
                  <a:pt x="7261860" y="0"/>
                </a:lnTo>
                <a:lnTo>
                  <a:pt x="7263384" y="1523"/>
                </a:lnTo>
                <a:lnTo>
                  <a:pt x="7263384" y="4571"/>
                </a:lnTo>
                <a:lnTo>
                  <a:pt x="7260336" y="7619"/>
                </a:lnTo>
                <a:lnTo>
                  <a:pt x="7258812" y="7619"/>
                </a:lnTo>
                <a:lnTo>
                  <a:pt x="7255764" y="4571"/>
                </a:lnTo>
                <a:close/>
              </a:path>
              <a:path w="7374890" h="7620">
                <a:moveTo>
                  <a:pt x="7293864" y="6095"/>
                </a:moveTo>
                <a:lnTo>
                  <a:pt x="7293864" y="0"/>
                </a:lnTo>
                <a:lnTo>
                  <a:pt x="7299960" y="0"/>
                </a:lnTo>
                <a:lnTo>
                  <a:pt x="7299960" y="6095"/>
                </a:lnTo>
                <a:lnTo>
                  <a:pt x="7298436" y="6095"/>
                </a:lnTo>
                <a:lnTo>
                  <a:pt x="7296912" y="7619"/>
                </a:lnTo>
                <a:lnTo>
                  <a:pt x="7295388" y="7619"/>
                </a:lnTo>
                <a:lnTo>
                  <a:pt x="7295388" y="6095"/>
                </a:lnTo>
                <a:lnTo>
                  <a:pt x="7293864" y="6095"/>
                </a:lnTo>
                <a:close/>
              </a:path>
              <a:path w="7374890" h="7620">
                <a:moveTo>
                  <a:pt x="7292340" y="4571"/>
                </a:moveTo>
                <a:lnTo>
                  <a:pt x="7292340" y="3048"/>
                </a:lnTo>
                <a:lnTo>
                  <a:pt x="7293864" y="1523"/>
                </a:lnTo>
                <a:lnTo>
                  <a:pt x="7293864" y="4571"/>
                </a:lnTo>
                <a:lnTo>
                  <a:pt x="7292340" y="4571"/>
                </a:lnTo>
                <a:close/>
              </a:path>
              <a:path w="7374890" h="7620">
                <a:moveTo>
                  <a:pt x="7330440" y="6095"/>
                </a:moveTo>
                <a:lnTo>
                  <a:pt x="7330440" y="0"/>
                </a:lnTo>
                <a:lnTo>
                  <a:pt x="7336536" y="0"/>
                </a:lnTo>
                <a:lnTo>
                  <a:pt x="7336536" y="6095"/>
                </a:lnTo>
                <a:lnTo>
                  <a:pt x="7335012" y="6095"/>
                </a:lnTo>
                <a:lnTo>
                  <a:pt x="7335012" y="7619"/>
                </a:lnTo>
                <a:lnTo>
                  <a:pt x="7331964" y="7619"/>
                </a:lnTo>
                <a:lnTo>
                  <a:pt x="7331964" y="6095"/>
                </a:lnTo>
                <a:lnTo>
                  <a:pt x="7330440" y="6095"/>
                </a:lnTo>
                <a:close/>
              </a:path>
              <a:path w="7374890" h="7620">
                <a:moveTo>
                  <a:pt x="7373112" y="4571"/>
                </a:moveTo>
                <a:lnTo>
                  <a:pt x="7373112" y="1523"/>
                </a:lnTo>
                <a:lnTo>
                  <a:pt x="7374636" y="3048"/>
                </a:lnTo>
                <a:lnTo>
                  <a:pt x="7374636" y="4571"/>
                </a:lnTo>
                <a:lnTo>
                  <a:pt x="7373112" y="4571"/>
                </a:lnTo>
                <a:close/>
              </a:path>
              <a:path w="7374890" h="7620">
                <a:moveTo>
                  <a:pt x="7367016" y="6095"/>
                </a:moveTo>
                <a:lnTo>
                  <a:pt x="7367016" y="0"/>
                </a:lnTo>
                <a:lnTo>
                  <a:pt x="7373112" y="0"/>
                </a:lnTo>
                <a:lnTo>
                  <a:pt x="7373112" y="6095"/>
                </a:lnTo>
                <a:lnTo>
                  <a:pt x="7371588" y="6095"/>
                </a:lnTo>
                <a:lnTo>
                  <a:pt x="7371588" y="7619"/>
                </a:lnTo>
                <a:lnTo>
                  <a:pt x="7370064" y="7619"/>
                </a:lnTo>
                <a:lnTo>
                  <a:pt x="7368540" y="6095"/>
                </a:lnTo>
                <a:lnTo>
                  <a:pt x="7367016" y="6095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0247" y="4931664"/>
            <a:ext cx="96011" cy="64008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626363" y="4381500"/>
            <a:ext cx="7374890" cy="7620"/>
          </a:xfrm>
          <a:custGeom>
            <a:avLst/>
            <a:gdLst/>
            <a:ahLst/>
            <a:cxnLst/>
            <a:rect l="l" t="t" r="r" b="b"/>
            <a:pathLst>
              <a:path w="7374890" h="7620">
                <a:moveTo>
                  <a:pt x="6096" y="4572"/>
                </a:moveTo>
                <a:lnTo>
                  <a:pt x="6096" y="1524"/>
                </a:lnTo>
                <a:lnTo>
                  <a:pt x="7619" y="1524"/>
                </a:lnTo>
                <a:lnTo>
                  <a:pt x="7619" y="4572"/>
                </a:lnTo>
                <a:lnTo>
                  <a:pt x="6096" y="4572"/>
                </a:lnTo>
                <a:close/>
              </a:path>
              <a:path w="7374890" h="7620">
                <a:moveTo>
                  <a:pt x="0" y="6096"/>
                </a:moveTo>
                <a:lnTo>
                  <a:pt x="0" y="0"/>
                </a:lnTo>
                <a:lnTo>
                  <a:pt x="6096" y="0"/>
                </a:lnTo>
                <a:lnTo>
                  <a:pt x="6096" y="6096"/>
                </a:lnTo>
                <a:lnTo>
                  <a:pt x="4571" y="6096"/>
                </a:lnTo>
                <a:lnTo>
                  <a:pt x="4571" y="7619"/>
                </a:lnTo>
                <a:lnTo>
                  <a:pt x="3048" y="7619"/>
                </a:lnTo>
                <a:lnTo>
                  <a:pt x="1523" y="6096"/>
                </a:lnTo>
                <a:lnTo>
                  <a:pt x="0" y="6096"/>
                </a:lnTo>
                <a:close/>
              </a:path>
              <a:path w="7374890" h="7620">
                <a:moveTo>
                  <a:pt x="36575" y="4572"/>
                </a:moveTo>
                <a:lnTo>
                  <a:pt x="36575" y="1524"/>
                </a:lnTo>
                <a:lnTo>
                  <a:pt x="38100" y="0"/>
                </a:lnTo>
                <a:lnTo>
                  <a:pt x="42671" y="0"/>
                </a:lnTo>
                <a:lnTo>
                  <a:pt x="44196" y="1524"/>
                </a:lnTo>
                <a:lnTo>
                  <a:pt x="44196" y="4572"/>
                </a:lnTo>
                <a:lnTo>
                  <a:pt x="41148" y="7619"/>
                </a:lnTo>
                <a:lnTo>
                  <a:pt x="39623" y="7619"/>
                </a:lnTo>
                <a:lnTo>
                  <a:pt x="36575" y="4572"/>
                </a:lnTo>
                <a:close/>
              </a:path>
              <a:path w="7374890" h="7620">
                <a:moveTo>
                  <a:pt x="73151" y="4572"/>
                </a:moveTo>
                <a:lnTo>
                  <a:pt x="73151" y="1524"/>
                </a:lnTo>
                <a:lnTo>
                  <a:pt x="74675" y="0"/>
                </a:lnTo>
                <a:lnTo>
                  <a:pt x="79248" y="0"/>
                </a:lnTo>
                <a:lnTo>
                  <a:pt x="80771" y="1524"/>
                </a:lnTo>
                <a:lnTo>
                  <a:pt x="80771" y="4572"/>
                </a:lnTo>
                <a:lnTo>
                  <a:pt x="77723" y="7619"/>
                </a:lnTo>
                <a:lnTo>
                  <a:pt x="76200" y="7619"/>
                </a:lnTo>
                <a:lnTo>
                  <a:pt x="73151" y="4572"/>
                </a:lnTo>
                <a:close/>
              </a:path>
              <a:path w="7374890" h="7620">
                <a:moveTo>
                  <a:pt x="111251" y="6096"/>
                </a:moveTo>
                <a:lnTo>
                  <a:pt x="111251" y="0"/>
                </a:lnTo>
                <a:lnTo>
                  <a:pt x="115823" y="0"/>
                </a:lnTo>
                <a:lnTo>
                  <a:pt x="117348" y="1524"/>
                </a:lnTo>
                <a:lnTo>
                  <a:pt x="117348" y="4572"/>
                </a:lnTo>
                <a:lnTo>
                  <a:pt x="114300" y="7619"/>
                </a:lnTo>
                <a:lnTo>
                  <a:pt x="112775" y="7619"/>
                </a:lnTo>
                <a:lnTo>
                  <a:pt x="111251" y="6096"/>
                </a:lnTo>
                <a:close/>
              </a:path>
              <a:path w="7374890" h="7620">
                <a:moveTo>
                  <a:pt x="109728" y="4572"/>
                </a:moveTo>
                <a:lnTo>
                  <a:pt x="109728" y="1524"/>
                </a:lnTo>
                <a:lnTo>
                  <a:pt x="111251" y="1524"/>
                </a:lnTo>
                <a:lnTo>
                  <a:pt x="111251" y="4572"/>
                </a:lnTo>
                <a:lnTo>
                  <a:pt x="109728" y="4572"/>
                </a:lnTo>
                <a:close/>
              </a:path>
              <a:path w="7374890" h="7620">
                <a:moveTo>
                  <a:pt x="147828" y="6096"/>
                </a:moveTo>
                <a:lnTo>
                  <a:pt x="147828" y="0"/>
                </a:lnTo>
                <a:lnTo>
                  <a:pt x="153923" y="0"/>
                </a:lnTo>
                <a:lnTo>
                  <a:pt x="153923" y="6096"/>
                </a:lnTo>
                <a:lnTo>
                  <a:pt x="152400" y="6096"/>
                </a:lnTo>
                <a:lnTo>
                  <a:pt x="152400" y="7619"/>
                </a:lnTo>
                <a:lnTo>
                  <a:pt x="149351" y="7619"/>
                </a:lnTo>
                <a:lnTo>
                  <a:pt x="149351" y="6096"/>
                </a:lnTo>
                <a:lnTo>
                  <a:pt x="147828" y="6096"/>
                </a:lnTo>
                <a:close/>
              </a:path>
              <a:path w="7374890" h="7620">
                <a:moveTo>
                  <a:pt x="146303" y="4572"/>
                </a:moveTo>
                <a:lnTo>
                  <a:pt x="146303" y="1524"/>
                </a:lnTo>
                <a:lnTo>
                  <a:pt x="147828" y="1524"/>
                </a:lnTo>
                <a:lnTo>
                  <a:pt x="147828" y="4572"/>
                </a:lnTo>
                <a:lnTo>
                  <a:pt x="146303" y="4572"/>
                </a:lnTo>
                <a:close/>
              </a:path>
              <a:path w="7374890" h="7620">
                <a:moveTo>
                  <a:pt x="184403" y="6096"/>
                </a:moveTo>
                <a:lnTo>
                  <a:pt x="184403" y="0"/>
                </a:lnTo>
                <a:lnTo>
                  <a:pt x="190500" y="0"/>
                </a:lnTo>
                <a:lnTo>
                  <a:pt x="190500" y="6096"/>
                </a:lnTo>
                <a:lnTo>
                  <a:pt x="188975" y="6096"/>
                </a:lnTo>
                <a:lnTo>
                  <a:pt x="188975" y="7619"/>
                </a:lnTo>
                <a:lnTo>
                  <a:pt x="185928" y="7619"/>
                </a:lnTo>
                <a:lnTo>
                  <a:pt x="185928" y="6096"/>
                </a:lnTo>
                <a:lnTo>
                  <a:pt x="184403" y="6096"/>
                </a:lnTo>
                <a:close/>
              </a:path>
              <a:path w="7374890" h="7620">
                <a:moveTo>
                  <a:pt x="227075" y="4572"/>
                </a:moveTo>
                <a:lnTo>
                  <a:pt x="227075" y="1524"/>
                </a:lnTo>
                <a:lnTo>
                  <a:pt x="228600" y="1524"/>
                </a:lnTo>
                <a:lnTo>
                  <a:pt x="228600" y="4572"/>
                </a:lnTo>
                <a:lnTo>
                  <a:pt x="227075" y="4572"/>
                </a:lnTo>
                <a:close/>
              </a:path>
              <a:path w="7374890" h="7620">
                <a:moveTo>
                  <a:pt x="220980" y="6096"/>
                </a:moveTo>
                <a:lnTo>
                  <a:pt x="220980" y="0"/>
                </a:lnTo>
                <a:lnTo>
                  <a:pt x="227075" y="0"/>
                </a:lnTo>
                <a:lnTo>
                  <a:pt x="227075" y="6096"/>
                </a:lnTo>
                <a:lnTo>
                  <a:pt x="225551" y="6096"/>
                </a:lnTo>
                <a:lnTo>
                  <a:pt x="225551" y="7619"/>
                </a:lnTo>
                <a:lnTo>
                  <a:pt x="224028" y="7619"/>
                </a:lnTo>
                <a:lnTo>
                  <a:pt x="222503" y="6096"/>
                </a:lnTo>
                <a:lnTo>
                  <a:pt x="220980" y="6096"/>
                </a:lnTo>
                <a:close/>
              </a:path>
              <a:path w="7374890" h="7620">
                <a:moveTo>
                  <a:pt x="257555" y="4572"/>
                </a:moveTo>
                <a:lnTo>
                  <a:pt x="257555" y="1524"/>
                </a:lnTo>
                <a:lnTo>
                  <a:pt x="259080" y="0"/>
                </a:lnTo>
                <a:lnTo>
                  <a:pt x="263651" y="0"/>
                </a:lnTo>
                <a:lnTo>
                  <a:pt x="265175" y="1524"/>
                </a:lnTo>
                <a:lnTo>
                  <a:pt x="265175" y="4572"/>
                </a:lnTo>
                <a:lnTo>
                  <a:pt x="262128" y="7619"/>
                </a:lnTo>
                <a:lnTo>
                  <a:pt x="260603" y="7619"/>
                </a:lnTo>
                <a:lnTo>
                  <a:pt x="257555" y="4572"/>
                </a:lnTo>
                <a:close/>
              </a:path>
              <a:path w="7374890" h="7620">
                <a:moveTo>
                  <a:pt x="294132" y="4572"/>
                </a:moveTo>
                <a:lnTo>
                  <a:pt x="294132" y="1524"/>
                </a:lnTo>
                <a:lnTo>
                  <a:pt x="295655" y="0"/>
                </a:lnTo>
                <a:lnTo>
                  <a:pt x="300228" y="0"/>
                </a:lnTo>
                <a:lnTo>
                  <a:pt x="301751" y="1524"/>
                </a:lnTo>
                <a:lnTo>
                  <a:pt x="301751" y="4572"/>
                </a:lnTo>
                <a:lnTo>
                  <a:pt x="298703" y="7619"/>
                </a:lnTo>
                <a:lnTo>
                  <a:pt x="297180" y="7619"/>
                </a:lnTo>
                <a:lnTo>
                  <a:pt x="294132" y="4572"/>
                </a:lnTo>
                <a:close/>
              </a:path>
              <a:path w="7374890" h="7620">
                <a:moveTo>
                  <a:pt x="332232" y="6096"/>
                </a:moveTo>
                <a:lnTo>
                  <a:pt x="332232" y="0"/>
                </a:lnTo>
                <a:lnTo>
                  <a:pt x="336803" y="0"/>
                </a:lnTo>
                <a:lnTo>
                  <a:pt x="338328" y="1524"/>
                </a:lnTo>
                <a:lnTo>
                  <a:pt x="338328" y="4572"/>
                </a:lnTo>
                <a:lnTo>
                  <a:pt x="335280" y="7619"/>
                </a:lnTo>
                <a:lnTo>
                  <a:pt x="333755" y="7619"/>
                </a:lnTo>
                <a:lnTo>
                  <a:pt x="332232" y="6096"/>
                </a:lnTo>
                <a:close/>
              </a:path>
              <a:path w="7374890" h="7620">
                <a:moveTo>
                  <a:pt x="330707" y="4572"/>
                </a:moveTo>
                <a:lnTo>
                  <a:pt x="330707" y="1524"/>
                </a:lnTo>
                <a:lnTo>
                  <a:pt x="332232" y="1524"/>
                </a:lnTo>
                <a:lnTo>
                  <a:pt x="332232" y="4572"/>
                </a:lnTo>
                <a:lnTo>
                  <a:pt x="330707" y="4572"/>
                </a:lnTo>
                <a:close/>
              </a:path>
              <a:path w="7374890" h="7620">
                <a:moveTo>
                  <a:pt x="368807" y="6096"/>
                </a:moveTo>
                <a:lnTo>
                  <a:pt x="368807" y="0"/>
                </a:lnTo>
                <a:lnTo>
                  <a:pt x="374903" y="0"/>
                </a:lnTo>
                <a:lnTo>
                  <a:pt x="374903" y="6096"/>
                </a:lnTo>
                <a:lnTo>
                  <a:pt x="373380" y="6096"/>
                </a:lnTo>
                <a:lnTo>
                  <a:pt x="373380" y="7619"/>
                </a:lnTo>
                <a:lnTo>
                  <a:pt x="370332" y="7619"/>
                </a:lnTo>
                <a:lnTo>
                  <a:pt x="370332" y="6096"/>
                </a:lnTo>
                <a:lnTo>
                  <a:pt x="368807" y="6096"/>
                </a:lnTo>
                <a:close/>
              </a:path>
              <a:path w="7374890" h="7620">
                <a:moveTo>
                  <a:pt x="367283" y="4572"/>
                </a:moveTo>
                <a:lnTo>
                  <a:pt x="367283" y="1524"/>
                </a:lnTo>
                <a:lnTo>
                  <a:pt x="368807" y="1524"/>
                </a:lnTo>
                <a:lnTo>
                  <a:pt x="368807" y="4572"/>
                </a:lnTo>
                <a:lnTo>
                  <a:pt x="367283" y="4572"/>
                </a:lnTo>
                <a:close/>
              </a:path>
              <a:path w="7374890" h="7620">
                <a:moveTo>
                  <a:pt x="405383" y="6096"/>
                </a:moveTo>
                <a:lnTo>
                  <a:pt x="405383" y="0"/>
                </a:lnTo>
                <a:lnTo>
                  <a:pt x="411480" y="0"/>
                </a:lnTo>
                <a:lnTo>
                  <a:pt x="411480" y="6096"/>
                </a:lnTo>
                <a:lnTo>
                  <a:pt x="409955" y="6096"/>
                </a:lnTo>
                <a:lnTo>
                  <a:pt x="409955" y="7619"/>
                </a:lnTo>
                <a:lnTo>
                  <a:pt x="406907" y="7619"/>
                </a:lnTo>
                <a:lnTo>
                  <a:pt x="406907" y="6096"/>
                </a:lnTo>
                <a:lnTo>
                  <a:pt x="405383" y="6096"/>
                </a:lnTo>
                <a:close/>
              </a:path>
              <a:path w="7374890" h="7620">
                <a:moveTo>
                  <a:pt x="448055" y="4572"/>
                </a:moveTo>
                <a:lnTo>
                  <a:pt x="448055" y="1524"/>
                </a:lnTo>
                <a:lnTo>
                  <a:pt x="449580" y="1524"/>
                </a:lnTo>
                <a:lnTo>
                  <a:pt x="449580" y="4572"/>
                </a:lnTo>
                <a:lnTo>
                  <a:pt x="448055" y="4572"/>
                </a:lnTo>
                <a:close/>
              </a:path>
              <a:path w="7374890" h="7620">
                <a:moveTo>
                  <a:pt x="441959" y="4572"/>
                </a:moveTo>
                <a:lnTo>
                  <a:pt x="441959" y="1524"/>
                </a:lnTo>
                <a:lnTo>
                  <a:pt x="443483" y="0"/>
                </a:lnTo>
                <a:lnTo>
                  <a:pt x="448055" y="0"/>
                </a:lnTo>
                <a:lnTo>
                  <a:pt x="448055" y="6096"/>
                </a:lnTo>
                <a:lnTo>
                  <a:pt x="446532" y="6096"/>
                </a:lnTo>
                <a:lnTo>
                  <a:pt x="446532" y="7619"/>
                </a:lnTo>
                <a:lnTo>
                  <a:pt x="445007" y="7619"/>
                </a:lnTo>
                <a:lnTo>
                  <a:pt x="441959" y="4572"/>
                </a:lnTo>
                <a:close/>
              </a:path>
              <a:path w="7374890" h="7620">
                <a:moveTo>
                  <a:pt x="478535" y="4572"/>
                </a:moveTo>
                <a:lnTo>
                  <a:pt x="478535" y="1524"/>
                </a:lnTo>
                <a:lnTo>
                  <a:pt x="480059" y="0"/>
                </a:lnTo>
                <a:lnTo>
                  <a:pt x="484632" y="0"/>
                </a:lnTo>
                <a:lnTo>
                  <a:pt x="486155" y="1524"/>
                </a:lnTo>
                <a:lnTo>
                  <a:pt x="486155" y="4572"/>
                </a:lnTo>
                <a:lnTo>
                  <a:pt x="483107" y="7619"/>
                </a:lnTo>
                <a:lnTo>
                  <a:pt x="481583" y="7619"/>
                </a:lnTo>
                <a:lnTo>
                  <a:pt x="478535" y="4572"/>
                </a:lnTo>
                <a:close/>
              </a:path>
              <a:path w="7374890" h="7620">
                <a:moveTo>
                  <a:pt x="515112" y="4572"/>
                </a:moveTo>
                <a:lnTo>
                  <a:pt x="515112" y="1524"/>
                </a:lnTo>
                <a:lnTo>
                  <a:pt x="516635" y="0"/>
                </a:lnTo>
                <a:lnTo>
                  <a:pt x="521207" y="0"/>
                </a:lnTo>
                <a:lnTo>
                  <a:pt x="522732" y="1524"/>
                </a:lnTo>
                <a:lnTo>
                  <a:pt x="522732" y="4572"/>
                </a:lnTo>
                <a:lnTo>
                  <a:pt x="519683" y="7619"/>
                </a:lnTo>
                <a:lnTo>
                  <a:pt x="518159" y="7619"/>
                </a:lnTo>
                <a:lnTo>
                  <a:pt x="515112" y="4572"/>
                </a:lnTo>
                <a:close/>
              </a:path>
              <a:path w="7374890" h="7620">
                <a:moveTo>
                  <a:pt x="553212" y="6096"/>
                </a:moveTo>
                <a:lnTo>
                  <a:pt x="553212" y="0"/>
                </a:lnTo>
                <a:lnTo>
                  <a:pt x="557783" y="0"/>
                </a:lnTo>
                <a:lnTo>
                  <a:pt x="559307" y="1524"/>
                </a:lnTo>
                <a:lnTo>
                  <a:pt x="559307" y="4572"/>
                </a:lnTo>
                <a:lnTo>
                  <a:pt x="556259" y="7619"/>
                </a:lnTo>
                <a:lnTo>
                  <a:pt x="554735" y="7619"/>
                </a:lnTo>
                <a:lnTo>
                  <a:pt x="553212" y="6096"/>
                </a:lnTo>
                <a:close/>
              </a:path>
              <a:path w="7374890" h="7620">
                <a:moveTo>
                  <a:pt x="551687" y="4572"/>
                </a:moveTo>
                <a:lnTo>
                  <a:pt x="551687" y="1524"/>
                </a:lnTo>
                <a:lnTo>
                  <a:pt x="553212" y="1524"/>
                </a:lnTo>
                <a:lnTo>
                  <a:pt x="553212" y="4572"/>
                </a:lnTo>
                <a:lnTo>
                  <a:pt x="551687" y="4572"/>
                </a:lnTo>
                <a:close/>
              </a:path>
              <a:path w="7374890" h="7620">
                <a:moveTo>
                  <a:pt x="589787" y="6096"/>
                </a:moveTo>
                <a:lnTo>
                  <a:pt x="589787" y="0"/>
                </a:lnTo>
                <a:lnTo>
                  <a:pt x="595883" y="0"/>
                </a:lnTo>
                <a:lnTo>
                  <a:pt x="595883" y="6096"/>
                </a:lnTo>
                <a:lnTo>
                  <a:pt x="594359" y="6096"/>
                </a:lnTo>
                <a:lnTo>
                  <a:pt x="594359" y="7619"/>
                </a:lnTo>
                <a:lnTo>
                  <a:pt x="591312" y="7619"/>
                </a:lnTo>
                <a:lnTo>
                  <a:pt x="591312" y="6096"/>
                </a:lnTo>
                <a:lnTo>
                  <a:pt x="589787" y="6096"/>
                </a:lnTo>
                <a:close/>
              </a:path>
              <a:path w="7374890" h="7620">
                <a:moveTo>
                  <a:pt x="588264" y="4572"/>
                </a:moveTo>
                <a:lnTo>
                  <a:pt x="588264" y="1524"/>
                </a:lnTo>
                <a:lnTo>
                  <a:pt x="589787" y="1524"/>
                </a:lnTo>
                <a:lnTo>
                  <a:pt x="589787" y="4572"/>
                </a:lnTo>
                <a:lnTo>
                  <a:pt x="588264" y="4572"/>
                </a:lnTo>
                <a:close/>
              </a:path>
              <a:path w="7374890" h="7620">
                <a:moveTo>
                  <a:pt x="626364" y="6096"/>
                </a:moveTo>
                <a:lnTo>
                  <a:pt x="626364" y="0"/>
                </a:lnTo>
                <a:lnTo>
                  <a:pt x="632459" y="0"/>
                </a:lnTo>
                <a:lnTo>
                  <a:pt x="632459" y="6096"/>
                </a:lnTo>
                <a:lnTo>
                  <a:pt x="630935" y="6096"/>
                </a:lnTo>
                <a:lnTo>
                  <a:pt x="630935" y="7619"/>
                </a:lnTo>
                <a:lnTo>
                  <a:pt x="627887" y="7619"/>
                </a:lnTo>
                <a:lnTo>
                  <a:pt x="627887" y="6096"/>
                </a:lnTo>
                <a:lnTo>
                  <a:pt x="626364" y="6096"/>
                </a:lnTo>
                <a:close/>
              </a:path>
              <a:path w="7374890" h="7620">
                <a:moveTo>
                  <a:pt x="669035" y="4572"/>
                </a:moveTo>
                <a:lnTo>
                  <a:pt x="669035" y="1524"/>
                </a:lnTo>
                <a:lnTo>
                  <a:pt x="670559" y="1524"/>
                </a:lnTo>
                <a:lnTo>
                  <a:pt x="670559" y="4572"/>
                </a:lnTo>
                <a:lnTo>
                  <a:pt x="669035" y="4572"/>
                </a:lnTo>
                <a:close/>
              </a:path>
              <a:path w="7374890" h="7620">
                <a:moveTo>
                  <a:pt x="662939" y="4572"/>
                </a:moveTo>
                <a:lnTo>
                  <a:pt x="662939" y="1524"/>
                </a:lnTo>
                <a:lnTo>
                  <a:pt x="664464" y="0"/>
                </a:lnTo>
                <a:lnTo>
                  <a:pt x="669035" y="0"/>
                </a:lnTo>
                <a:lnTo>
                  <a:pt x="669035" y="6096"/>
                </a:lnTo>
                <a:lnTo>
                  <a:pt x="667512" y="6096"/>
                </a:lnTo>
                <a:lnTo>
                  <a:pt x="667512" y="7619"/>
                </a:lnTo>
                <a:lnTo>
                  <a:pt x="665987" y="7619"/>
                </a:lnTo>
                <a:lnTo>
                  <a:pt x="662939" y="4572"/>
                </a:lnTo>
                <a:close/>
              </a:path>
              <a:path w="7374890" h="7620">
                <a:moveTo>
                  <a:pt x="699516" y="4572"/>
                </a:moveTo>
                <a:lnTo>
                  <a:pt x="699516" y="1524"/>
                </a:lnTo>
                <a:lnTo>
                  <a:pt x="701039" y="0"/>
                </a:lnTo>
                <a:lnTo>
                  <a:pt x="705612" y="0"/>
                </a:lnTo>
                <a:lnTo>
                  <a:pt x="707135" y="1524"/>
                </a:lnTo>
                <a:lnTo>
                  <a:pt x="707135" y="4572"/>
                </a:lnTo>
                <a:lnTo>
                  <a:pt x="704087" y="7619"/>
                </a:lnTo>
                <a:lnTo>
                  <a:pt x="702564" y="7619"/>
                </a:lnTo>
                <a:lnTo>
                  <a:pt x="699516" y="4572"/>
                </a:lnTo>
                <a:close/>
              </a:path>
              <a:path w="7374890" h="7620">
                <a:moveTo>
                  <a:pt x="736091" y="4572"/>
                </a:moveTo>
                <a:lnTo>
                  <a:pt x="736091" y="1524"/>
                </a:lnTo>
                <a:lnTo>
                  <a:pt x="737616" y="0"/>
                </a:lnTo>
                <a:lnTo>
                  <a:pt x="742187" y="0"/>
                </a:lnTo>
                <a:lnTo>
                  <a:pt x="743712" y="1524"/>
                </a:lnTo>
                <a:lnTo>
                  <a:pt x="743712" y="4572"/>
                </a:lnTo>
                <a:lnTo>
                  <a:pt x="740664" y="7619"/>
                </a:lnTo>
                <a:lnTo>
                  <a:pt x="739139" y="7619"/>
                </a:lnTo>
                <a:lnTo>
                  <a:pt x="736091" y="4572"/>
                </a:lnTo>
                <a:close/>
              </a:path>
              <a:path w="7374890" h="7620">
                <a:moveTo>
                  <a:pt x="774191" y="6096"/>
                </a:moveTo>
                <a:lnTo>
                  <a:pt x="774191" y="0"/>
                </a:lnTo>
                <a:lnTo>
                  <a:pt x="778764" y="0"/>
                </a:lnTo>
                <a:lnTo>
                  <a:pt x="780287" y="1524"/>
                </a:lnTo>
                <a:lnTo>
                  <a:pt x="780287" y="4572"/>
                </a:lnTo>
                <a:lnTo>
                  <a:pt x="777239" y="7619"/>
                </a:lnTo>
                <a:lnTo>
                  <a:pt x="775716" y="7619"/>
                </a:lnTo>
                <a:lnTo>
                  <a:pt x="775716" y="6096"/>
                </a:lnTo>
                <a:lnTo>
                  <a:pt x="774191" y="6096"/>
                </a:lnTo>
                <a:close/>
              </a:path>
              <a:path w="7374890" h="7620">
                <a:moveTo>
                  <a:pt x="772667" y="4572"/>
                </a:moveTo>
                <a:lnTo>
                  <a:pt x="772667" y="1524"/>
                </a:lnTo>
                <a:lnTo>
                  <a:pt x="774191" y="1524"/>
                </a:lnTo>
                <a:lnTo>
                  <a:pt x="774191" y="4572"/>
                </a:lnTo>
                <a:lnTo>
                  <a:pt x="772667" y="4572"/>
                </a:lnTo>
                <a:close/>
              </a:path>
              <a:path w="7374890" h="7620">
                <a:moveTo>
                  <a:pt x="810767" y="6096"/>
                </a:moveTo>
                <a:lnTo>
                  <a:pt x="810767" y="0"/>
                </a:lnTo>
                <a:lnTo>
                  <a:pt x="816864" y="0"/>
                </a:lnTo>
                <a:lnTo>
                  <a:pt x="816864" y="6096"/>
                </a:lnTo>
                <a:lnTo>
                  <a:pt x="815339" y="6096"/>
                </a:lnTo>
                <a:lnTo>
                  <a:pt x="815339" y="7619"/>
                </a:lnTo>
                <a:lnTo>
                  <a:pt x="812291" y="7619"/>
                </a:lnTo>
                <a:lnTo>
                  <a:pt x="812291" y="6096"/>
                </a:lnTo>
                <a:lnTo>
                  <a:pt x="810767" y="6096"/>
                </a:lnTo>
                <a:close/>
              </a:path>
              <a:path w="7374890" h="7620">
                <a:moveTo>
                  <a:pt x="853439" y="4572"/>
                </a:moveTo>
                <a:lnTo>
                  <a:pt x="853439" y="1524"/>
                </a:lnTo>
                <a:lnTo>
                  <a:pt x="854964" y="1524"/>
                </a:lnTo>
                <a:lnTo>
                  <a:pt x="854964" y="4572"/>
                </a:lnTo>
                <a:lnTo>
                  <a:pt x="853439" y="4572"/>
                </a:lnTo>
                <a:close/>
              </a:path>
              <a:path w="7374890" h="7620">
                <a:moveTo>
                  <a:pt x="847343" y="6096"/>
                </a:moveTo>
                <a:lnTo>
                  <a:pt x="847343" y="0"/>
                </a:lnTo>
                <a:lnTo>
                  <a:pt x="853439" y="0"/>
                </a:lnTo>
                <a:lnTo>
                  <a:pt x="853439" y="6096"/>
                </a:lnTo>
                <a:lnTo>
                  <a:pt x="851916" y="6096"/>
                </a:lnTo>
                <a:lnTo>
                  <a:pt x="851916" y="7619"/>
                </a:lnTo>
                <a:lnTo>
                  <a:pt x="848867" y="7619"/>
                </a:lnTo>
                <a:lnTo>
                  <a:pt x="848867" y="6096"/>
                </a:lnTo>
                <a:lnTo>
                  <a:pt x="847343" y="6096"/>
                </a:lnTo>
                <a:close/>
              </a:path>
              <a:path w="7374890" h="7620">
                <a:moveTo>
                  <a:pt x="890016" y="4572"/>
                </a:moveTo>
                <a:lnTo>
                  <a:pt x="890016" y="1524"/>
                </a:lnTo>
                <a:lnTo>
                  <a:pt x="891539" y="1524"/>
                </a:lnTo>
                <a:lnTo>
                  <a:pt x="891539" y="4572"/>
                </a:lnTo>
                <a:lnTo>
                  <a:pt x="890016" y="4572"/>
                </a:lnTo>
                <a:close/>
              </a:path>
              <a:path w="7374890" h="7620">
                <a:moveTo>
                  <a:pt x="883919" y="4572"/>
                </a:moveTo>
                <a:lnTo>
                  <a:pt x="883919" y="1524"/>
                </a:lnTo>
                <a:lnTo>
                  <a:pt x="885443" y="0"/>
                </a:lnTo>
                <a:lnTo>
                  <a:pt x="890016" y="0"/>
                </a:lnTo>
                <a:lnTo>
                  <a:pt x="890016" y="6096"/>
                </a:lnTo>
                <a:lnTo>
                  <a:pt x="888491" y="6096"/>
                </a:lnTo>
                <a:lnTo>
                  <a:pt x="888491" y="7619"/>
                </a:lnTo>
                <a:lnTo>
                  <a:pt x="886967" y="7619"/>
                </a:lnTo>
                <a:lnTo>
                  <a:pt x="883919" y="4572"/>
                </a:lnTo>
                <a:close/>
              </a:path>
              <a:path w="7374890" h="7620">
                <a:moveTo>
                  <a:pt x="920496" y="4572"/>
                </a:moveTo>
                <a:lnTo>
                  <a:pt x="920496" y="1524"/>
                </a:lnTo>
                <a:lnTo>
                  <a:pt x="922019" y="0"/>
                </a:lnTo>
                <a:lnTo>
                  <a:pt x="926591" y="0"/>
                </a:lnTo>
                <a:lnTo>
                  <a:pt x="928116" y="1524"/>
                </a:lnTo>
                <a:lnTo>
                  <a:pt x="928116" y="4572"/>
                </a:lnTo>
                <a:lnTo>
                  <a:pt x="925067" y="7619"/>
                </a:lnTo>
                <a:lnTo>
                  <a:pt x="923543" y="7619"/>
                </a:lnTo>
                <a:lnTo>
                  <a:pt x="920496" y="4572"/>
                </a:lnTo>
                <a:close/>
              </a:path>
              <a:path w="7374890" h="7620">
                <a:moveTo>
                  <a:pt x="957071" y="4572"/>
                </a:moveTo>
                <a:lnTo>
                  <a:pt x="957071" y="1524"/>
                </a:lnTo>
                <a:lnTo>
                  <a:pt x="958596" y="0"/>
                </a:lnTo>
                <a:lnTo>
                  <a:pt x="963167" y="0"/>
                </a:lnTo>
                <a:lnTo>
                  <a:pt x="964691" y="1524"/>
                </a:lnTo>
                <a:lnTo>
                  <a:pt x="964691" y="4572"/>
                </a:lnTo>
                <a:lnTo>
                  <a:pt x="961643" y="7619"/>
                </a:lnTo>
                <a:lnTo>
                  <a:pt x="960119" y="7619"/>
                </a:lnTo>
                <a:lnTo>
                  <a:pt x="957071" y="4572"/>
                </a:lnTo>
                <a:close/>
              </a:path>
              <a:path w="7374890" h="7620">
                <a:moveTo>
                  <a:pt x="995171" y="6096"/>
                </a:moveTo>
                <a:lnTo>
                  <a:pt x="995171" y="0"/>
                </a:lnTo>
                <a:lnTo>
                  <a:pt x="999743" y="0"/>
                </a:lnTo>
                <a:lnTo>
                  <a:pt x="1001267" y="1524"/>
                </a:lnTo>
                <a:lnTo>
                  <a:pt x="1001267" y="4572"/>
                </a:lnTo>
                <a:lnTo>
                  <a:pt x="998219" y="7619"/>
                </a:lnTo>
                <a:lnTo>
                  <a:pt x="996696" y="7619"/>
                </a:lnTo>
                <a:lnTo>
                  <a:pt x="996696" y="6096"/>
                </a:lnTo>
                <a:lnTo>
                  <a:pt x="995171" y="6096"/>
                </a:lnTo>
                <a:close/>
              </a:path>
              <a:path w="7374890" h="7620">
                <a:moveTo>
                  <a:pt x="993648" y="4572"/>
                </a:moveTo>
                <a:lnTo>
                  <a:pt x="993648" y="1524"/>
                </a:lnTo>
                <a:lnTo>
                  <a:pt x="995171" y="1524"/>
                </a:lnTo>
                <a:lnTo>
                  <a:pt x="995171" y="4572"/>
                </a:lnTo>
                <a:lnTo>
                  <a:pt x="993648" y="4572"/>
                </a:lnTo>
                <a:close/>
              </a:path>
              <a:path w="7374890" h="7620">
                <a:moveTo>
                  <a:pt x="1031748" y="6096"/>
                </a:moveTo>
                <a:lnTo>
                  <a:pt x="1031748" y="0"/>
                </a:lnTo>
                <a:lnTo>
                  <a:pt x="1037843" y="0"/>
                </a:lnTo>
                <a:lnTo>
                  <a:pt x="1037843" y="6096"/>
                </a:lnTo>
                <a:lnTo>
                  <a:pt x="1036319" y="6096"/>
                </a:lnTo>
                <a:lnTo>
                  <a:pt x="1036319" y="7619"/>
                </a:lnTo>
                <a:lnTo>
                  <a:pt x="1033271" y="7619"/>
                </a:lnTo>
                <a:lnTo>
                  <a:pt x="1033271" y="6096"/>
                </a:lnTo>
                <a:lnTo>
                  <a:pt x="1031748" y="6096"/>
                </a:lnTo>
                <a:close/>
              </a:path>
              <a:path w="7374890" h="7620">
                <a:moveTo>
                  <a:pt x="1074419" y="4572"/>
                </a:moveTo>
                <a:lnTo>
                  <a:pt x="1074419" y="1524"/>
                </a:lnTo>
                <a:lnTo>
                  <a:pt x="1075943" y="1524"/>
                </a:lnTo>
                <a:lnTo>
                  <a:pt x="1075943" y="4572"/>
                </a:lnTo>
                <a:lnTo>
                  <a:pt x="1074419" y="4572"/>
                </a:lnTo>
                <a:close/>
              </a:path>
              <a:path w="7374890" h="7620">
                <a:moveTo>
                  <a:pt x="1068323" y="6096"/>
                </a:moveTo>
                <a:lnTo>
                  <a:pt x="1068323" y="0"/>
                </a:lnTo>
                <a:lnTo>
                  <a:pt x="1074419" y="0"/>
                </a:lnTo>
                <a:lnTo>
                  <a:pt x="1074419" y="6096"/>
                </a:lnTo>
                <a:lnTo>
                  <a:pt x="1072896" y="6096"/>
                </a:lnTo>
                <a:lnTo>
                  <a:pt x="1072896" y="7619"/>
                </a:lnTo>
                <a:lnTo>
                  <a:pt x="1069848" y="7619"/>
                </a:lnTo>
                <a:lnTo>
                  <a:pt x="1069848" y="6096"/>
                </a:lnTo>
                <a:lnTo>
                  <a:pt x="1068323" y="6096"/>
                </a:lnTo>
                <a:close/>
              </a:path>
              <a:path w="7374890" h="7620">
                <a:moveTo>
                  <a:pt x="1110996" y="4572"/>
                </a:moveTo>
                <a:lnTo>
                  <a:pt x="1110996" y="1524"/>
                </a:lnTo>
                <a:lnTo>
                  <a:pt x="1112519" y="1524"/>
                </a:lnTo>
                <a:lnTo>
                  <a:pt x="1112519" y="4572"/>
                </a:lnTo>
                <a:lnTo>
                  <a:pt x="1110996" y="4572"/>
                </a:lnTo>
                <a:close/>
              </a:path>
              <a:path w="7374890" h="7620">
                <a:moveTo>
                  <a:pt x="1104900" y="4572"/>
                </a:moveTo>
                <a:lnTo>
                  <a:pt x="1104900" y="1524"/>
                </a:lnTo>
                <a:lnTo>
                  <a:pt x="1106423" y="0"/>
                </a:lnTo>
                <a:lnTo>
                  <a:pt x="1110996" y="0"/>
                </a:lnTo>
                <a:lnTo>
                  <a:pt x="1110996" y="6096"/>
                </a:lnTo>
                <a:lnTo>
                  <a:pt x="1109471" y="7619"/>
                </a:lnTo>
                <a:lnTo>
                  <a:pt x="1107948" y="7619"/>
                </a:lnTo>
                <a:lnTo>
                  <a:pt x="1104900" y="4572"/>
                </a:lnTo>
                <a:close/>
              </a:path>
              <a:path w="7374890" h="7620">
                <a:moveTo>
                  <a:pt x="1141475" y="4572"/>
                </a:moveTo>
                <a:lnTo>
                  <a:pt x="1141475" y="1524"/>
                </a:lnTo>
                <a:lnTo>
                  <a:pt x="1143000" y="0"/>
                </a:lnTo>
                <a:lnTo>
                  <a:pt x="1147571" y="0"/>
                </a:lnTo>
                <a:lnTo>
                  <a:pt x="1149096" y="1524"/>
                </a:lnTo>
                <a:lnTo>
                  <a:pt x="1149096" y="4572"/>
                </a:lnTo>
                <a:lnTo>
                  <a:pt x="1146048" y="7619"/>
                </a:lnTo>
                <a:lnTo>
                  <a:pt x="1144523" y="7619"/>
                </a:lnTo>
                <a:lnTo>
                  <a:pt x="1141475" y="4572"/>
                </a:lnTo>
                <a:close/>
              </a:path>
              <a:path w="7374890" h="7620">
                <a:moveTo>
                  <a:pt x="1178051" y="4572"/>
                </a:moveTo>
                <a:lnTo>
                  <a:pt x="1178051" y="1524"/>
                </a:lnTo>
                <a:lnTo>
                  <a:pt x="1179575" y="0"/>
                </a:lnTo>
                <a:lnTo>
                  <a:pt x="1184148" y="0"/>
                </a:lnTo>
                <a:lnTo>
                  <a:pt x="1185671" y="1524"/>
                </a:lnTo>
                <a:lnTo>
                  <a:pt x="1185671" y="4572"/>
                </a:lnTo>
                <a:lnTo>
                  <a:pt x="1182623" y="7619"/>
                </a:lnTo>
                <a:lnTo>
                  <a:pt x="1181100" y="7619"/>
                </a:lnTo>
                <a:lnTo>
                  <a:pt x="1178051" y="4572"/>
                </a:lnTo>
                <a:close/>
              </a:path>
              <a:path w="7374890" h="7620">
                <a:moveTo>
                  <a:pt x="1216151" y="6096"/>
                </a:moveTo>
                <a:lnTo>
                  <a:pt x="1216151" y="0"/>
                </a:lnTo>
                <a:lnTo>
                  <a:pt x="1222248" y="0"/>
                </a:lnTo>
                <a:lnTo>
                  <a:pt x="1222248" y="6096"/>
                </a:lnTo>
                <a:lnTo>
                  <a:pt x="1220723" y="6096"/>
                </a:lnTo>
                <a:lnTo>
                  <a:pt x="1219200" y="7619"/>
                </a:lnTo>
                <a:lnTo>
                  <a:pt x="1217675" y="7619"/>
                </a:lnTo>
                <a:lnTo>
                  <a:pt x="1217675" y="6096"/>
                </a:lnTo>
                <a:lnTo>
                  <a:pt x="1216151" y="6096"/>
                </a:lnTo>
                <a:close/>
              </a:path>
              <a:path w="7374890" h="7620">
                <a:moveTo>
                  <a:pt x="1214628" y="4572"/>
                </a:moveTo>
                <a:lnTo>
                  <a:pt x="1214628" y="1524"/>
                </a:lnTo>
                <a:lnTo>
                  <a:pt x="1216151" y="1524"/>
                </a:lnTo>
                <a:lnTo>
                  <a:pt x="1216151" y="4572"/>
                </a:lnTo>
                <a:lnTo>
                  <a:pt x="1214628" y="4572"/>
                </a:lnTo>
                <a:close/>
              </a:path>
              <a:path w="7374890" h="7620">
                <a:moveTo>
                  <a:pt x="1252728" y="6096"/>
                </a:moveTo>
                <a:lnTo>
                  <a:pt x="1252728" y="0"/>
                </a:lnTo>
                <a:lnTo>
                  <a:pt x="1258823" y="0"/>
                </a:lnTo>
                <a:lnTo>
                  <a:pt x="1258823" y="6096"/>
                </a:lnTo>
                <a:lnTo>
                  <a:pt x="1257300" y="6096"/>
                </a:lnTo>
                <a:lnTo>
                  <a:pt x="1257300" y="7619"/>
                </a:lnTo>
                <a:lnTo>
                  <a:pt x="1254251" y="7619"/>
                </a:lnTo>
                <a:lnTo>
                  <a:pt x="1254251" y="6096"/>
                </a:lnTo>
                <a:lnTo>
                  <a:pt x="1252728" y="6096"/>
                </a:lnTo>
                <a:close/>
              </a:path>
              <a:path w="7374890" h="7620">
                <a:moveTo>
                  <a:pt x="1295400" y="4572"/>
                </a:moveTo>
                <a:lnTo>
                  <a:pt x="1295400" y="1524"/>
                </a:lnTo>
                <a:lnTo>
                  <a:pt x="1296923" y="1524"/>
                </a:lnTo>
                <a:lnTo>
                  <a:pt x="1296923" y="4572"/>
                </a:lnTo>
                <a:lnTo>
                  <a:pt x="1295400" y="4572"/>
                </a:lnTo>
                <a:close/>
              </a:path>
              <a:path w="7374890" h="7620">
                <a:moveTo>
                  <a:pt x="1289303" y="6096"/>
                </a:moveTo>
                <a:lnTo>
                  <a:pt x="1289303" y="0"/>
                </a:lnTo>
                <a:lnTo>
                  <a:pt x="1295400" y="0"/>
                </a:lnTo>
                <a:lnTo>
                  <a:pt x="1295400" y="6096"/>
                </a:lnTo>
                <a:lnTo>
                  <a:pt x="1293875" y="6096"/>
                </a:lnTo>
                <a:lnTo>
                  <a:pt x="1293875" y="7619"/>
                </a:lnTo>
                <a:lnTo>
                  <a:pt x="1290828" y="7619"/>
                </a:lnTo>
                <a:lnTo>
                  <a:pt x="1290828" y="6096"/>
                </a:lnTo>
                <a:lnTo>
                  <a:pt x="1289303" y="6096"/>
                </a:lnTo>
                <a:close/>
              </a:path>
              <a:path w="7374890" h="7620">
                <a:moveTo>
                  <a:pt x="1331975" y="4572"/>
                </a:moveTo>
                <a:lnTo>
                  <a:pt x="1331975" y="1524"/>
                </a:lnTo>
                <a:lnTo>
                  <a:pt x="1333500" y="1524"/>
                </a:lnTo>
                <a:lnTo>
                  <a:pt x="1333500" y="4572"/>
                </a:lnTo>
                <a:lnTo>
                  <a:pt x="1331975" y="4572"/>
                </a:lnTo>
                <a:close/>
              </a:path>
              <a:path w="7374890" h="7620">
                <a:moveTo>
                  <a:pt x="1325880" y="4572"/>
                </a:moveTo>
                <a:lnTo>
                  <a:pt x="1325880" y="1524"/>
                </a:lnTo>
                <a:lnTo>
                  <a:pt x="1327403" y="0"/>
                </a:lnTo>
                <a:lnTo>
                  <a:pt x="1331975" y="0"/>
                </a:lnTo>
                <a:lnTo>
                  <a:pt x="1331975" y="6096"/>
                </a:lnTo>
                <a:lnTo>
                  <a:pt x="1330451" y="7619"/>
                </a:lnTo>
                <a:lnTo>
                  <a:pt x="1328928" y="7619"/>
                </a:lnTo>
                <a:lnTo>
                  <a:pt x="1325880" y="4572"/>
                </a:lnTo>
                <a:close/>
              </a:path>
              <a:path w="7374890" h="7620">
                <a:moveTo>
                  <a:pt x="1362455" y="4572"/>
                </a:moveTo>
                <a:lnTo>
                  <a:pt x="1362455" y="1524"/>
                </a:lnTo>
                <a:lnTo>
                  <a:pt x="1363980" y="0"/>
                </a:lnTo>
                <a:lnTo>
                  <a:pt x="1368551" y="0"/>
                </a:lnTo>
                <a:lnTo>
                  <a:pt x="1370075" y="1524"/>
                </a:lnTo>
                <a:lnTo>
                  <a:pt x="1370075" y="4572"/>
                </a:lnTo>
                <a:lnTo>
                  <a:pt x="1367028" y="7619"/>
                </a:lnTo>
                <a:lnTo>
                  <a:pt x="1365503" y="7619"/>
                </a:lnTo>
                <a:lnTo>
                  <a:pt x="1362455" y="4572"/>
                </a:lnTo>
                <a:close/>
              </a:path>
              <a:path w="7374890" h="7620">
                <a:moveTo>
                  <a:pt x="1399032" y="4572"/>
                </a:moveTo>
                <a:lnTo>
                  <a:pt x="1399032" y="1524"/>
                </a:lnTo>
                <a:lnTo>
                  <a:pt x="1400555" y="0"/>
                </a:lnTo>
                <a:lnTo>
                  <a:pt x="1405128" y="0"/>
                </a:lnTo>
                <a:lnTo>
                  <a:pt x="1406651" y="1524"/>
                </a:lnTo>
                <a:lnTo>
                  <a:pt x="1406651" y="4572"/>
                </a:lnTo>
                <a:lnTo>
                  <a:pt x="1403603" y="7619"/>
                </a:lnTo>
                <a:lnTo>
                  <a:pt x="1402080" y="7619"/>
                </a:lnTo>
                <a:lnTo>
                  <a:pt x="1399032" y="4572"/>
                </a:lnTo>
                <a:close/>
              </a:path>
              <a:path w="7374890" h="7620">
                <a:moveTo>
                  <a:pt x="1437132" y="6096"/>
                </a:moveTo>
                <a:lnTo>
                  <a:pt x="1437132" y="0"/>
                </a:lnTo>
                <a:lnTo>
                  <a:pt x="1443228" y="0"/>
                </a:lnTo>
                <a:lnTo>
                  <a:pt x="1443228" y="6096"/>
                </a:lnTo>
                <a:lnTo>
                  <a:pt x="1441703" y="6096"/>
                </a:lnTo>
                <a:lnTo>
                  <a:pt x="1440180" y="7619"/>
                </a:lnTo>
                <a:lnTo>
                  <a:pt x="1438655" y="7619"/>
                </a:lnTo>
                <a:lnTo>
                  <a:pt x="1438655" y="6096"/>
                </a:lnTo>
                <a:lnTo>
                  <a:pt x="1437132" y="6096"/>
                </a:lnTo>
                <a:close/>
              </a:path>
              <a:path w="7374890" h="7620">
                <a:moveTo>
                  <a:pt x="1435607" y="4572"/>
                </a:moveTo>
                <a:lnTo>
                  <a:pt x="1435607" y="1524"/>
                </a:lnTo>
                <a:lnTo>
                  <a:pt x="1437132" y="1524"/>
                </a:lnTo>
                <a:lnTo>
                  <a:pt x="1437132" y="4572"/>
                </a:lnTo>
                <a:lnTo>
                  <a:pt x="1435607" y="4572"/>
                </a:lnTo>
                <a:close/>
              </a:path>
              <a:path w="7374890" h="7620">
                <a:moveTo>
                  <a:pt x="1473707" y="6096"/>
                </a:moveTo>
                <a:lnTo>
                  <a:pt x="1473707" y="0"/>
                </a:lnTo>
                <a:lnTo>
                  <a:pt x="1479803" y="0"/>
                </a:lnTo>
                <a:lnTo>
                  <a:pt x="1479803" y="6096"/>
                </a:lnTo>
                <a:lnTo>
                  <a:pt x="1478280" y="6096"/>
                </a:lnTo>
                <a:lnTo>
                  <a:pt x="1478280" y="7619"/>
                </a:lnTo>
                <a:lnTo>
                  <a:pt x="1475232" y="7619"/>
                </a:lnTo>
                <a:lnTo>
                  <a:pt x="1475232" y="6096"/>
                </a:lnTo>
                <a:lnTo>
                  <a:pt x="1473707" y="6096"/>
                </a:lnTo>
                <a:close/>
              </a:path>
              <a:path w="7374890" h="7620">
                <a:moveTo>
                  <a:pt x="1516380" y="4572"/>
                </a:moveTo>
                <a:lnTo>
                  <a:pt x="1516380" y="1524"/>
                </a:lnTo>
                <a:lnTo>
                  <a:pt x="1517903" y="1524"/>
                </a:lnTo>
                <a:lnTo>
                  <a:pt x="1517903" y="4572"/>
                </a:lnTo>
                <a:lnTo>
                  <a:pt x="1516380" y="4572"/>
                </a:lnTo>
                <a:close/>
              </a:path>
              <a:path w="7374890" h="7620">
                <a:moveTo>
                  <a:pt x="1510284" y="6096"/>
                </a:moveTo>
                <a:lnTo>
                  <a:pt x="1510284" y="0"/>
                </a:lnTo>
                <a:lnTo>
                  <a:pt x="1516380" y="0"/>
                </a:lnTo>
                <a:lnTo>
                  <a:pt x="1516380" y="6096"/>
                </a:lnTo>
                <a:lnTo>
                  <a:pt x="1514855" y="6096"/>
                </a:lnTo>
                <a:lnTo>
                  <a:pt x="1514855" y="7619"/>
                </a:lnTo>
                <a:lnTo>
                  <a:pt x="1511807" y="7619"/>
                </a:lnTo>
                <a:lnTo>
                  <a:pt x="1511807" y="6096"/>
                </a:lnTo>
                <a:lnTo>
                  <a:pt x="1510284" y="6096"/>
                </a:lnTo>
                <a:close/>
              </a:path>
              <a:path w="7374890" h="7620">
                <a:moveTo>
                  <a:pt x="1546859" y="4572"/>
                </a:moveTo>
                <a:lnTo>
                  <a:pt x="1546859" y="1524"/>
                </a:lnTo>
                <a:lnTo>
                  <a:pt x="1548384" y="0"/>
                </a:lnTo>
                <a:lnTo>
                  <a:pt x="1552955" y="0"/>
                </a:lnTo>
                <a:lnTo>
                  <a:pt x="1554480" y="1524"/>
                </a:lnTo>
                <a:lnTo>
                  <a:pt x="1554480" y="4572"/>
                </a:lnTo>
                <a:lnTo>
                  <a:pt x="1551432" y="7619"/>
                </a:lnTo>
                <a:lnTo>
                  <a:pt x="1549907" y="7619"/>
                </a:lnTo>
                <a:lnTo>
                  <a:pt x="1546859" y="4572"/>
                </a:lnTo>
                <a:close/>
              </a:path>
              <a:path w="7374890" h="7620">
                <a:moveTo>
                  <a:pt x="1583435" y="4572"/>
                </a:moveTo>
                <a:lnTo>
                  <a:pt x="1583435" y="1524"/>
                </a:lnTo>
                <a:lnTo>
                  <a:pt x="1584959" y="0"/>
                </a:lnTo>
                <a:lnTo>
                  <a:pt x="1589532" y="0"/>
                </a:lnTo>
                <a:lnTo>
                  <a:pt x="1591055" y="1524"/>
                </a:lnTo>
                <a:lnTo>
                  <a:pt x="1591055" y="4572"/>
                </a:lnTo>
                <a:lnTo>
                  <a:pt x="1588007" y="7619"/>
                </a:lnTo>
                <a:lnTo>
                  <a:pt x="1586484" y="7619"/>
                </a:lnTo>
                <a:lnTo>
                  <a:pt x="1583435" y="4572"/>
                </a:lnTo>
                <a:close/>
              </a:path>
              <a:path w="7374890" h="7620">
                <a:moveTo>
                  <a:pt x="1620012" y="4572"/>
                </a:moveTo>
                <a:lnTo>
                  <a:pt x="1620012" y="1524"/>
                </a:lnTo>
                <a:lnTo>
                  <a:pt x="1621535" y="0"/>
                </a:lnTo>
                <a:lnTo>
                  <a:pt x="1626107" y="0"/>
                </a:lnTo>
                <a:lnTo>
                  <a:pt x="1627632" y="1524"/>
                </a:lnTo>
                <a:lnTo>
                  <a:pt x="1627632" y="4572"/>
                </a:lnTo>
                <a:lnTo>
                  <a:pt x="1624584" y="7619"/>
                </a:lnTo>
                <a:lnTo>
                  <a:pt x="1623059" y="7619"/>
                </a:lnTo>
                <a:lnTo>
                  <a:pt x="1620012" y="4572"/>
                </a:lnTo>
                <a:close/>
              </a:path>
              <a:path w="7374890" h="7620">
                <a:moveTo>
                  <a:pt x="1658112" y="6096"/>
                </a:moveTo>
                <a:lnTo>
                  <a:pt x="1658112" y="0"/>
                </a:lnTo>
                <a:lnTo>
                  <a:pt x="1664207" y="0"/>
                </a:lnTo>
                <a:lnTo>
                  <a:pt x="1664207" y="6096"/>
                </a:lnTo>
                <a:lnTo>
                  <a:pt x="1662684" y="6096"/>
                </a:lnTo>
                <a:lnTo>
                  <a:pt x="1661159" y="7619"/>
                </a:lnTo>
                <a:lnTo>
                  <a:pt x="1659635" y="7619"/>
                </a:lnTo>
                <a:lnTo>
                  <a:pt x="1659635" y="6096"/>
                </a:lnTo>
                <a:lnTo>
                  <a:pt x="1658112" y="6096"/>
                </a:lnTo>
                <a:close/>
              </a:path>
              <a:path w="7374890" h="7620">
                <a:moveTo>
                  <a:pt x="1656587" y="4572"/>
                </a:moveTo>
                <a:lnTo>
                  <a:pt x="1656587" y="1524"/>
                </a:lnTo>
                <a:lnTo>
                  <a:pt x="1658112" y="1524"/>
                </a:lnTo>
                <a:lnTo>
                  <a:pt x="1658112" y="4572"/>
                </a:lnTo>
                <a:lnTo>
                  <a:pt x="1656587" y="4572"/>
                </a:lnTo>
                <a:close/>
              </a:path>
              <a:path w="7374890" h="7620">
                <a:moveTo>
                  <a:pt x="1694687" y="6096"/>
                </a:moveTo>
                <a:lnTo>
                  <a:pt x="1694687" y="0"/>
                </a:lnTo>
                <a:lnTo>
                  <a:pt x="1700784" y="0"/>
                </a:lnTo>
                <a:lnTo>
                  <a:pt x="1700784" y="6096"/>
                </a:lnTo>
                <a:lnTo>
                  <a:pt x="1699259" y="6096"/>
                </a:lnTo>
                <a:lnTo>
                  <a:pt x="1699259" y="7619"/>
                </a:lnTo>
                <a:lnTo>
                  <a:pt x="1696212" y="7619"/>
                </a:lnTo>
                <a:lnTo>
                  <a:pt x="1696212" y="6096"/>
                </a:lnTo>
                <a:lnTo>
                  <a:pt x="1694687" y="6096"/>
                </a:lnTo>
                <a:close/>
              </a:path>
              <a:path w="7374890" h="7620">
                <a:moveTo>
                  <a:pt x="1737359" y="4572"/>
                </a:moveTo>
                <a:lnTo>
                  <a:pt x="1737359" y="1524"/>
                </a:lnTo>
                <a:lnTo>
                  <a:pt x="1738884" y="1524"/>
                </a:lnTo>
                <a:lnTo>
                  <a:pt x="1738884" y="4572"/>
                </a:lnTo>
                <a:lnTo>
                  <a:pt x="1737359" y="4572"/>
                </a:lnTo>
                <a:close/>
              </a:path>
              <a:path w="7374890" h="7620">
                <a:moveTo>
                  <a:pt x="1731264" y="6096"/>
                </a:moveTo>
                <a:lnTo>
                  <a:pt x="1731264" y="0"/>
                </a:lnTo>
                <a:lnTo>
                  <a:pt x="1737359" y="0"/>
                </a:lnTo>
                <a:lnTo>
                  <a:pt x="1737359" y="6096"/>
                </a:lnTo>
                <a:lnTo>
                  <a:pt x="1735835" y="6096"/>
                </a:lnTo>
                <a:lnTo>
                  <a:pt x="1735835" y="7619"/>
                </a:lnTo>
                <a:lnTo>
                  <a:pt x="1734312" y="7619"/>
                </a:lnTo>
                <a:lnTo>
                  <a:pt x="1732787" y="6096"/>
                </a:lnTo>
                <a:lnTo>
                  <a:pt x="1731264" y="6096"/>
                </a:lnTo>
                <a:close/>
              </a:path>
              <a:path w="7374890" h="7620">
                <a:moveTo>
                  <a:pt x="1767839" y="4572"/>
                </a:moveTo>
                <a:lnTo>
                  <a:pt x="1767839" y="1524"/>
                </a:lnTo>
                <a:lnTo>
                  <a:pt x="1769364" y="0"/>
                </a:lnTo>
                <a:lnTo>
                  <a:pt x="1773935" y="0"/>
                </a:lnTo>
                <a:lnTo>
                  <a:pt x="1775459" y="1524"/>
                </a:lnTo>
                <a:lnTo>
                  <a:pt x="1775459" y="4572"/>
                </a:lnTo>
                <a:lnTo>
                  <a:pt x="1772412" y="7619"/>
                </a:lnTo>
                <a:lnTo>
                  <a:pt x="1770887" y="7619"/>
                </a:lnTo>
                <a:lnTo>
                  <a:pt x="1767839" y="4572"/>
                </a:lnTo>
                <a:close/>
              </a:path>
              <a:path w="7374890" h="7620">
                <a:moveTo>
                  <a:pt x="1804416" y="4572"/>
                </a:moveTo>
                <a:lnTo>
                  <a:pt x="1804416" y="1524"/>
                </a:lnTo>
                <a:lnTo>
                  <a:pt x="1805939" y="0"/>
                </a:lnTo>
                <a:lnTo>
                  <a:pt x="1810512" y="0"/>
                </a:lnTo>
                <a:lnTo>
                  <a:pt x="1812035" y="1524"/>
                </a:lnTo>
                <a:lnTo>
                  <a:pt x="1812035" y="4572"/>
                </a:lnTo>
                <a:lnTo>
                  <a:pt x="1808987" y="7619"/>
                </a:lnTo>
                <a:lnTo>
                  <a:pt x="1807464" y="7619"/>
                </a:lnTo>
                <a:lnTo>
                  <a:pt x="1804416" y="4572"/>
                </a:lnTo>
                <a:close/>
              </a:path>
              <a:path w="7374890" h="7620">
                <a:moveTo>
                  <a:pt x="1840991" y="4572"/>
                </a:moveTo>
                <a:lnTo>
                  <a:pt x="1840991" y="1524"/>
                </a:lnTo>
                <a:lnTo>
                  <a:pt x="1842516" y="0"/>
                </a:lnTo>
                <a:lnTo>
                  <a:pt x="1847087" y="0"/>
                </a:lnTo>
                <a:lnTo>
                  <a:pt x="1848612" y="1524"/>
                </a:lnTo>
                <a:lnTo>
                  <a:pt x="1848612" y="4572"/>
                </a:lnTo>
                <a:lnTo>
                  <a:pt x="1845564" y="7619"/>
                </a:lnTo>
                <a:lnTo>
                  <a:pt x="1844039" y="7619"/>
                </a:lnTo>
                <a:lnTo>
                  <a:pt x="1840991" y="4572"/>
                </a:lnTo>
                <a:close/>
              </a:path>
              <a:path w="7374890" h="7620">
                <a:moveTo>
                  <a:pt x="1879091" y="6096"/>
                </a:moveTo>
                <a:lnTo>
                  <a:pt x="1879091" y="0"/>
                </a:lnTo>
                <a:lnTo>
                  <a:pt x="1885187" y="0"/>
                </a:lnTo>
                <a:lnTo>
                  <a:pt x="1885187" y="6096"/>
                </a:lnTo>
                <a:lnTo>
                  <a:pt x="1883664" y="6096"/>
                </a:lnTo>
                <a:lnTo>
                  <a:pt x="1883664" y="7619"/>
                </a:lnTo>
                <a:lnTo>
                  <a:pt x="1880616" y="7619"/>
                </a:lnTo>
                <a:lnTo>
                  <a:pt x="1880616" y="6096"/>
                </a:lnTo>
                <a:lnTo>
                  <a:pt x="1879091" y="6096"/>
                </a:lnTo>
                <a:close/>
              </a:path>
              <a:path w="7374890" h="7620">
                <a:moveTo>
                  <a:pt x="1877568" y="4572"/>
                </a:moveTo>
                <a:lnTo>
                  <a:pt x="1877568" y="1524"/>
                </a:lnTo>
                <a:lnTo>
                  <a:pt x="1879091" y="1524"/>
                </a:lnTo>
                <a:lnTo>
                  <a:pt x="1879091" y="4572"/>
                </a:lnTo>
                <a:lnTo>
                  <a:pt x="1877568" y="4572"/>
                </a:lnTo>
                <a:close/>
              </a:path>
              <a:path w="7374890" h="7620">
                <a:moveTo>
                  <a:pt x="1915668" y="6096"/>
                </a:moveTo>
                <a:lnTo>
                  <a:pt x="1915668" y="0"/>
                </a:lnTo>
                <a:lnTo>
                  <a:pt x="1921764" y="0"/>
                </a:lnTo>
                <a:lnTo>
                  <a:pt x="1921764" y="6096"/>
                </a:lnTo>
                <a:lnTo>
                  <a:pt x="1920239" y="6096"/>
                </a:lnTo>
                <a:lnTo>
                  <a:pt x="1920239" y="7619"/>
                </a:lnTo>
                <a:lnTo>
                  <a:pt x="1917191" y="7619"/>
                </a:lnTo>
                <a:lnTo>
                  <a:pt x="1917191" y="6096"/>
                </a:lnTo>
                <a:lnTo>
                  <a:pt x="1915668" y="6096"/>
                </a:lnTo>
                <a:close/>
              </a:path>
              <a:path w="7374890" h="7620">
                <a:moveTo>
                  <a:pt x="1958339" y="4572"/>
                </a:moveTo>
                <a:lnTo>
                  <a:pt x="1958339" y="1524"/>
                </a:lnTo>
                <a:lnTo>
                  <a:pt x="1959864" y="1524"/>
                </a:lnTo>
                <a:lnTo>
                  <a:pt x="1959864" y="4572"/>
                </a:lnTo>
                <a:lnTo>
                  <a:pt x="1958339" y="4572"/>
                </a:lnTo>
                <a:close/>
              </a:path>
              <a:path w="7374890" h="7620">
                <a:moveTo>
                  <a:pt x="1952243" y="6096"/>
                </a:moveTo>
                <a:lnTo>
                  <a:pt x="1952243" y="0"/>
                </a:lnTo>
                <a:lnTo>
                  <a:pt x="1958339" y="0"/>
                </a:lnTo>
                <a:lnTo>
                  <a:pt x="1958339" y="6096"/>
                </a:lnTo>
                <a:lnTo>
                  <a:pt x="1956816" y="6096"/>
                </a:lnTo>
                <a:lnTo>
                  <a:pt x="1956816" y="7619"/>
                </a:lnTo>
                <a:lnTo>
                  <a:pt x="1955291" y="7619"/>
                </a:lnTo>
                <a:lnTo>
                  <a:pt x="1953768" y="6096"/>
                </a:lnTo>
                <a:lnTo>
                  <a:pt x="1952243" y="6096"/>
                </a:lnTo>
                <a:close/>
              </a:path>
              <a:path w="7374890" h="7620">
                <a:moveTo>
                  <a:pt x="1988819" y="4572"/>
                </a:moveTo>
                <a:lnTo>
                  <a:pt x="1988819" y="1524"/>
                </a:lnTo>
                <a:lnTo>
                  <a:pt x="1990343" y="0"/>
                </a:lnTo>
                <a:lnTo>
                  <a:pt x="1994916" y="0"/>
                </a:lnTo>
                <a:lnTo>
                  <a:pt x="1996439" y="1524"/>
                </a:lnTo>
                <a:lnTo>
                  <a:pt x="1996439" y="4572"/>
                </a:lnTo>
                <a:lnTo>
                  <a:pt x="1993391" y="7619"/>
                </a:lnTo>
                <a:lnTo>
                  <a:pt x="1991868" y="7619"/>
                </a:lnTo>
                <a:lnTo>
                  <a:pt x="1988819" y="4572"/>
                </a:lnTo>
                <a:close/>
              </a:path>
              <a:path w="7374890" h="7620">
                <a:moveTo>
                  <a:pt x="2025396" y="4572"/>
                </a:moveTo>
                <a:lnTo>
                  <a:pt x="2025396" y="1524"/>
                </a:lnTo>
                <a:lnTo>
                  <a:pt x="2026919" y="0"/>
                </a:lnTo>
                <a:lnTo>
                  <a:pt x="2031491" y="0"/>
                </a:lnTo>
                <a:lnTo>
                  <a:pt x="2033016" y="1524"/>
                </a:lnTo>
                <a:lnTo>
                  <a:pt x="2033016" y="4572"/>
                </a:lnTo>
                <a:lnTo>
                  <a:pt x="2029968" y="7619"/>
                </a:lnTo>
                <a:lnTo>
                  <a:pt x="2028443" y="7619"/>
                </a:lnTo>
                <a:lnTo>
                  <a:pt x="2025396" y="4572"/>
                </a:lnTo>
                <a:close/>
              </a:path>
              <a:path w="7374890" h="7620">
                <a:moveTo>
                  <a:pt x="2063496" y="6096"/>
                </a:moveTo>
                <a:lnTo>
                  <a:pt x="2063496" y="0"/>
                </a:lnTo>
                <a:lnTo>
                  <a:pt x="2068068" y="0"/>
                </a:lnTo>
                <a:lnTo>
                  <a:pt x="2069591" y="1524"/>
                </a:lnTo>
                <a:lnTo>
                  <a:pt x="2069591" y="4572"/>
                </a:lnTo>
                <a:lnTo>
                  <a:pt x="2066543" y="7619"/>
                </a:lnTo>
                <a:lnTo>
                  <a:pt x="2065019" y="7619"/>
                </a:lnTo>
                <a:lnTo>
                  <a:pt x="2063496" y="6096"/>
                </a:lnTo>
                <a:close/>
              </a:path>
              <a:path w="7374890" h="7620">
                <a:moveTo>
                  <a:pt x="2061971" y="4572"/>
                </a:moveTo>
                <a:lnTo>
                  <a:pt x="2061971" y="1524"/>
                </a:lnTo>
                <a:lnTo>
                  <a:pt x="2063496" y="1524"/>
                </a:lnTo>
                <a:lnTo>
                  <a:pt x="2063496" y="4572"/>
                </a:lnTo>
                <a:lnTo>
                  <a:pt x="2061971" y="4572"/>
                </a:lnTo>
                <a:close/>
              </a:path>
              <a:path w="7374890" h="7620">
                <a:moveTo>
                  <a:pt x="2100071" y="6096"/>
                </a:moveTo>
                <a:lnTo>
                  <a:pt x="2100071" y="0"/>
                </a:lnTo>
                <a:lnTo>
                  <a:pt x="2106168" y="0"/>
                </a:lnTo>
                <a:lnTo>
                  <a:pt x="2106168" y="6096"/>
                </a:lnTo>
                <a:lnTo>
                  <a:pt x="2104643" y="6096"/>
                </a:lnTo>
                <a:lnTo>
                  <a:pt x="2104643" y="7619"/>
                </a:lnTo>
                <a:lnTo>
                  <a:pt x="2101596" y="7619"/>
                </a:lnTo>
                <a:lnTo>
                  <a:pt x="2101596" y="6096"/>
                </a:lnTo>
                <a:lnTo>
                  <a:pt x="2100071" y="6096"/>
                </a:lnTo>
                <a:close/>
              </a:path>
              <a:path w="7374890" h="7620">
                <a:moveTo>
                  <a:pt x="2098548" y="4572"/>
                </a:moveTo>
                <a:lnTo>
                  <a:pt x="2098548" y="1524"/>
                </a:lnTo>
                <a:lnTo>
                  <a:pt x="2100071" y="1524"/>
                </a:lnTo>
                <a:lnTo>
                  <a:pt x="2100071" y="4572"/>
                </a:lnTo>
                <a:lnTo>
                  <a:pt x="2098548" y="4572"/>
                </a:lnTo>
                <a:close/>
              </a:path>
              <a:path w="7374890" h="7620">
                <a:moveTo>
                  <a:pt x="2136648" y="6096"/>
                </a:moveTo>
                <a:lnTo>
                  <a:pt x="2136648" y="0"/>
                </a:lnTo>
                <a:lnTo>
                  <a:pt x="2142743" y="0"/>
                </a:lnTo>
                <a:lnTo>
                  <a:pt x="2142743" y="6096"/>
                </a:lnTo>
                <a:lnTo>
                  <a:pt x="2141219" y="6096"/>
                </a:lnTo>
                <a:lnTo>
                  <a:pt x="2141219" y="7619"/>
                </a:lnTo>
                <a:lnTo>
                  <a:pt x="2138171" y="7619"/>
                </a:lnTo>
                <a:lnTo>
                  <a:pt x="2138171" y="6096"/>
                </a:lnTo>
                <a:lnTo>
                  <a:pt x="2136648" y="6096"/>
                </a:lnTo>
                <a:close/>
              </a:path>
              <a:path w="7374890" h="7620">
                <a:moveTo>
                  <a:pt x="2179319" y="4572"/>
                </a:moveTo>
                <a:lnTo>
                  <a:pt x="2179319" y="1524"/>
                </a:lnTo>
                <a:lnTo>
                  <a:pt x="2180843" y="1524"/>
                </a:lnTo>
                <a:lnTo>
                  <a:pt x="2180843" y="4572"/>
                </a:lnTo>
                <a:lnTo>
                  <a:pt x="2179319" y="4572"/>
                </a:lnTo>
                <a:close/>
              </a:path>
              <a:path w="7374890" h="7620">
                <a:moveTo>
                  <a:pt x="2173223" y="6096"/>
                </a:moveTo>
                <a:lnTo>
                  <a:pt x="2173223" y="0"/>
                </a:lnTo>
                <a:lnTo>
                  <a:pt x="2179319" y="0"/>
                </a:lnTo>
                <a:lnTo>
                  <a:pt x="2179319" y="6096"/>
                </a:lnTo>
                <a:lnTo>
                  <a:pt x="2177796" y="6096"/>
                </a:lnTo>
                <a:lnTo>
                  <a:pt x="2177796" y="7619"/>
                </a:lnTo>
                <a:lnTo>
                  <a:pt x="2176271" y="7619"/>
                </a:lnTo>
                <a:lnTo>
                  <a:pt x="2174748" y="6096"/>
                </a:lnTo>
                <a:lnTo>
                  <a:pt x="2173223" y="6096"/>
                </a:lnTo>
                <a:close/>
              </a:path>
              <a:path w="7374890" h="7620">
                <a:moveTo>
                  <a:pt x="2209800" y="4572"/>
                </a:moveTo>
                <a:lnTo>
                  <a:pt x="2209800" y="1524"/>
                </a:lnTo>
                <a:lnTo>
                  <a:pt x="2211323" y="0"/>
                </a:lnTo>
                <a:lnTo>
                  <a:pt x="2215896" y="0"/>
                </a:lnTo>
                <a:lnTo>
                  <a:pt x="2217419" y="1524"/>
                </a:lnTo>
                <a:lnTo>
                  <a:pt x="2217419" y="4572"/>
                </a:lnTo>
                <a:lnTo>
                  <a:pt x="2214371" y="7619"/>
                </a:lnTo>
                <a:lnTo>
                  <a:pt x="2212848" y="7619"/>
                </a:lnTo>
                <a:lnTo>
                  <a:pt x="2209800" y="4572"/>
                </a:lnTo>
                <a:close/>
              </a:path>
              <a:path w="7374890" h="7620">
                <a:moveTo>
                  <a:pt x="2246375" y="4572"/>
                </a:moveTo>
                <a:lnTo>
                  <a:pt x="2246375" y="1524"/>
                </a:lnTo>
                <a:lnTo>
                  <a:pt x="2247900" y="0"/>
                </a:lnTo>
                <a:lnTo>
                  <a:pt x="2252471" y="0"/>
                </a:lnTo>
                <a:lnTo>
                  <a:pt x="2253996" y="1524"/>
                </a:lnTo>
                <a:lnTo>
                  <a:pt x="2253996" y="4572"/>
                </a:lnTo>
                <a:lnTo>
                  <a:pt x="2250948" y="7619"/>
                </a:lnTo>
                <a:lnTo>
                  <a:pt x="2249423" y="7619"/>
                </a:lnTo>
                <a:lnTo>
                  <a:pt x="2246375" y="4572"/>
                </a:lnTo>
                <a:close/>
              </a:path>
              <a:path w="7374890" h="7620">
                <a:moveTo>
                  <a:pt x="2284475" y="6096"/>
                </a:moveTo>
                <a:lnTo>
                  <a:pt x="2284475" y="0"/>
                </a:lnTo>
                <a:lnTo>
                  <a:pt x="2289048" y="0"/>
                </a:lnTo>
                <a:lnTo>
                  <a:pt x="2290571" y="1524"/>
                </a:lnTo>
                <a:lnTo>
                  <a:pt x="2290571" y="4572"/>
                </a:lnTo>
                <a:lnTo>
                  <a:pt x="2287523" y="7619"/>
                </a:lnTo>
                <a:lnTo>
                  <a:pt x="2286000" y="7619"/>
                </a:lnTo>
                <a:lnTo>
                  <a:pt x="2284475" y="6096"/>
                </a:lnTo>
                <a:close/>
              </a:path>
              <a:path w="7374890" h="7620">
                <a:moveTo>
                  <a:pt x="2282951" y="4572"/>
                </a:moveTo>
                <a:lnTo>
                  <a:pt x="2282951" y="1524"/>
                </a:lnTo>
                <a:lnTo>
                  <a:pt x="2284475" y="1524"/>
                </a:lnTo>
                <a:lnTo>
                  <a:pt x="2284475" y="4572"/>
                </a:lnTo>
                <a:lnTo>
                  <a:pt x="2282951" y="4572"/>
                </a:lnTo>
                <a:close/>
              </a:path>
              <a:path w="7374890" h="7620">
                <a:moveTo>
                  <a:pt x="2321051" y="6096"/>
                </a:moveTo>
                <a:lnTo>
                  <a:pt x="2321051" y="0"/>
                </a:lnTo>
                <a:lnTo>
                  <a:pt x="2327148" y="0"/>
                </a:lnTo>
                <a:lnTo>
                  <a:pt x="2327148" y="6096"/>
                </a:lnTo>
                <a:lnTo>
                  <a:pt x="2325623" y="6096"/>
                </a:lnTo>
                <a:lnTo>
                  <a:pt x="2325623" y="7619"/>
                </a:lnTo>
                <a:lnTo>
                  <a:pt x="2322575" y="7619"/>
                </a:lnTo>
                <a:lnTo>
                  <a:pt x="2322575" y="6096"/>
                </a:lnTo>
                <a:lnTo>
                  <a:pt x="2321051" y="6096"/>
                </a:lnTo>
                <a:close/>
              </a:path>
              <a:path w="7374890" h="7620">
                <a:moveTo>
                  <a:pt x="2319528" y="4572"/>
                </a:moveTo>
                <a:lnTo>
                  <a:pt x="2319528" y="1524"/>
                </a:lnTo>
                <a:lnTo>
                  <a:pt x="2321051" y="1524"/>
                </a:lnTo>
                <a:lnTo>
                  <a:pt x="2321051" y="4572"/>
                </a:lnTo>
                <a:lnTo>
                  <a:pt x="2319528" y="4572"/>
                </a:lnTo>
                <a:close/>
              </a:path>
              <a:path w="7374890" h="7620">
                <a:moveTo>
                  <a:pt x="2357628" y="6096"/>
                </a:moveTo>
                <a:lnTo>
                  <a:pt x="2357628" y="0"/>
                </a:lnTo>
                <a:lnTo>
                  <a:pt x="2363723" y="0"/>
                </a:lnTo>
                <a:lnTo>
                  <a:pt x="2363723" y="6096"/>
                </a:lnTo>
                <a:lnTo>
                  <a:pt x="2362200" y="6096"/>
                </a:lnTo>
                <a:lnTo>
                  <a:pt x="2362200" y="7619"/>
                </a:lnTo>
                <a:lnTo>
                  <a:pt x="2359151" y="7619"/>
                </a:lnTo>
                <a:lnTo>
                  <a:pt x="2359151" y="6096"/>
                </a:lnTo>
                <a:lnTo>
                  <a:pt x="2357628" y="6096"/>
                </a:lnTo>
                <a:close/>
              </a:path>
              <a:path w="7374890" h="7620">
                <a:moveTo>
                  <a:pt x="2400300" y="4572"/>
                </a:moveTo>
                <a:lnTo>
                  <a:pt x="2400300" y="1524"/>
                </a:lnTo>
                <a:lnTo>
                  <a:pt x="2401823" y="1524"/>
                </a:lnTo>
                <a:lnTo>
                  <a:pt x="2401823" y="4572"/>
                </a:lnTo>
                <a:lnTo>
                  <a:pt x="2400300" y="4572"/>
                </a:lnTo>
                <a:close/>
              </a:path>
              <a:path w="7374890" h="7620">
                <a:moveTo>
                  <a:pt x="2394203" y="4572"/>
                </a:moveTo>
                <a:lnTo>
                  <a:pt x="2394203" y="1524"/>
                </a:lnTo>
                <a:lnTo>
                  <a:pt x="2395728" y="0"/>
                </a:lnTo>
                <a:lnTo>
                  <a:pt x="2400300" y="0"/>
                </a:lnTo>
                <a:lnTo>
                  <a:pt x="2400300" y="6096"/>
                </a:lnTo>
                <a:lnTo>
                  <a:pt x="2398775" y="6096"/>
                </a:lnTo>
                <a:lnTo>
                  <a:pt x="2398775" y="7619"/>
                </a:lnTo>
                <a:lnTo>
                  <a:pt x="2397251" y="7619"/>
                </a:lnTo>
                <a:lnTo>
                  <a:pt x="2394203" y="4572"/>
                </a:lnTo>
                <a:close/>
              </a:path>
              <a:path w="7374890" h="7620">
                <a:moveTo>
                  <a:pt x="2430780" y="4572"/>
                </a:moveTo>
                <a:lnTo>
                  <a:pt x="2430780" y="1524"/>
                </a:lnTo>
                <a:lnTo>
                  <a:pt x="2432303" y="0"/>
                </a:lnTo>
                <a:lnTo>
                  <a:pt x="2436875" y="0"/>
                </a:lnTo>
                <a:lnTo>
                  <a:pt x="2438400" y="1524"/>
                </a:lnTo>
                <a:lnTo>
                  <a:pt x="2438400" y="4572"/>
                </a:lnTo>
                <a:lnTo>
                  <a:pt x="2435351" y="7619"/>
                </a:lnTo>
                <a:lnTo>
                  <a:pt x="2433828" y="7619"/>
                </a:lnTo>
                <a:lnTo>
                  <a:pt x="2430780" y="4572"/>
                </a:lnTo>
                <a:close/>
              </a:path>
              <a:path w="7374890" h="7620">
                <a:moveTo>
                  <a:pt x="2467355" y="4572"/>
                </a:moveTo>
                <a:lnTo>
                  <a:pt x="2467355" y="1524"/>
                </a:lnTo>
                <a:lnTo>
                  <a:pt x="2468880" y="0"/>
                </a:lnTo>
                <a:lnTo>
                  <a:pt x="2473451" y="0"/>
                </a:lnTo>
                <a:lnTo>
                  <a:pt x="2474975" y="1524"/>
                </a:lnTo>
                <a:lnTo>
                  <a:pt x="2474975" y="4572"/>
                </a:lnTo>
                <a:lnTo>
                  <a:pt x="2471928" y="7619"/>
                </a:lnTo>
                <a:lnTo>
                  <a:pt x="2470403" y="7619"/>
                </a:lnTo>
                <a:lnTo>
                  <a:pt x="2467355" y="4572"/>
                </a:lnTo>
                <a:close/>
              </a:path>
              <a:path w="7374890" h="7620">
                <a:moveTo>
                  <a:pt x="2505455" y="6096"/>
                </a:moveTo>
                <a:lnTo>
                  <a:pt x="2505455" y="0"/>
                </a:lnTo>
                <a:lnTo>
                  <a:pt x="2510028" y="0"/>
                </a:lnTo>
                <a:lnTo>
                  <a:pt x="2511551" y="1524"/>
                </a:lnTo>
                <a:lnTo>
                  <a:pt x="2511551" y="4572"/>
                </a:lnTo>
                <a:lnTo>
                  <a:pt x="2508503" y="7619"/>
                </a:lnTo>
                <a:lnTo>
                  <a:pt x="2506980" y="7619"/>
                </a:lnTo>
                <a:lnTo>
                  <a:pt x="2506980" y="6096"/>
                </a:lnTo>
                <a:lnTo>
                  <a:pt x="2505455" y="6096"/>
                </a:lnTo>
                <a:close/>
              </a:path>
              <a:path w="7374890" h="7620">
                <a:moveTo>
                  <a:pt x="2503932" y="4572"/>
                </a:moveTo>
                <a:lnTo>
                  <a:pt x="2503932" y="1524"/>
                </a:lnTo>
                <a:lnTo>
                  <a:pt x="2505455" y="1524"/>
                </a:lnTo>
                <a:lnTo>
                  <a:pt x="2505455" y="4572"/>
                </a:lnTo>
                <a:lnTo>
                  <a:pt x="2503932" y="4572"/>
                </a:lnTo>
                <a:close/>
              </a:path>
              <a:path w="7374890" h="7620">
                <a:moveTo>
                  <a:pt x="2542032" y="6096"/>
                </a:moveTo>
                <a:lnTo>
                  <a:pt x="2542032" y="0"/>
                </a:lnTo>
                <a:lnTo>
                  <a:pt x="2548128" y="0"/>
                </a:lnTo>
                <a:lnTo>
                  <a:pt x="2548128" y="6096"/>
                </a:lnTo>
                <a:lnTo>
                  <a:pt x="2546603" y="6096"/>
                </a:lnTo>
                <a:lnTo>
                  <a:pt x="2546603" y="7619"/>
                </a:lnTo>
                <a:lnTo>
                  <a:pt x="2543555" y="7619"/>
                </a:lnTo>
                <a:lnTo>
                  <a:pt x="2543555" y="6096"/>
                </a:lnTo>
                <a:lnTo>
                  <a:pt x="2542032" y="6096"/>
                </a:lnTo>
                <a:close/>
              </a:path>
              <a:path w="7374890" h="7620">
                <a:moveTo>
                  <a:pt x="2540507" y="4572"/>
                </a:moveTo>
                <a:lnTo>
                  <a:pt x="2540507" y="1524"/>
                </a:lnTo>
                <a:lnTo>
                  <a:pt x="2542032" y="1524"/>
                </a:lnTo>
                <a:lnTo>
                  <a:pt x="2542032" y="4572"/>
                </a:lnTo>
                <a:lnTo>
                  <a:pt x="2540507" y="4572"/>
                </a:lnTo>
                <a:close/>
              </a:path>
              <a:path w="7374890" h="7620">
                <a:moveTo>
                  <a:pt x="2578607" y="6096"/>
                </a:moveTo>
                <a:lnTo>
                  <a:pt x="2578607" y="0"/>
                </a:lnTo>
                <a:lnTo>
                  <a:pt x="2584703" y="0"/>
                </a:lnTo>
                <a:lnTo>
                  <a:pt x="2584703" y="6096"/>
                </a:lnTo>
                <a:lnTo>
                  <a:pt x="2583180" y="6096"/>
                </a:lnTo>
                <a:lnTo>
                  <a:pt x="2583180" y="7619"/>
                </a:lnTo>
                <a:lnTo>
                  <a:pt x="2580132" y="7619"/>
                </a:lnTo>
                <a:lnTo>
                  <a:pt x="2580132" y="6096"/>
                </a:lnTo>
                <a:lnTo>
                  <a:pt x="2578607" y="6096"/>
                </a:lnTo>
                <a:close/>
              </a:path>
              <a:path w="7374890" h="7620">
                <a:moveTo>
                  <a:pt x="2621280" y="4572"/>
                </a:moveTo>
                <a:lnTo>
                  <a:pt x="2621280" y="1524"/>
                </a:lnTo>
                <a:lnTo>
                  <a:pt x="2622803" y="1524"/>
                </a:lnTo>
                <a:lnTo>
                  <a:pt x="2622803" y="4572"/>
                </a:lnTo>
                <a:lnTo>
                  <a:pt x="2621280" y="4572"/>
                </a:lnTo>
                <a:close/>
              </a:path>
              <a:path w="7374890" h="7620">
                <a:moveTo>
                  <a:pt x="2615184" y="4572"/>
                </a:moveTo>
                <a:lnTo>
                  <a:pt x="2615184" y="1524"/>
                </a:lnTo>
                <a:lnTo>
                  <a:pt x="2616707" y="0"/>
                </a:lnTo>
                <a:lnTo>
                  <a:pt x="2621280" y="0"/>
                </a:lnTo>
                <a:lnTo>
                  <a:pt x="2621280" y="6096"/>
                </a:lnTo>
                <a:lnTo>
                  <a:pt x="2619755" y="6096"/>
                </a:lnTo>
                <a:lnTo>
                  <a:pt x="2619755" y="7619"/>
                </a:lnTo>
                <a:lnTo>
                  <a:pt x="2618232" y="7619"/>
                </a:lnTo>
                <a:lnTo>
                  <a:pt x="2615184" y="4572"/>
                </a:lnTo>
                <a:close/>
              </a:path>
              <a:path w="7374890" h="7620">
                <a:moveTo>
                  <a:pt x="2651759" y="4572"/>
                </a:moveTo>
                <a:lnTo>
                  <a:pt x="2651759" y="1524"/>
                </a:lnTo>
                <a:lnTo>
                  <a:pt x="2653284" y="0"/>
                </a:lnTo>
                <a:lnTo>
                  <a:pt x="2657855" y="0"/>
                </a:lnTo>
                <a:lnTo>
                  <a:pt x="2659380" y="1524"/>
                </a:lnTo>
                <a:lnTo>
                  <a:pt x="2659380" y="4572"/>
                </a:lnTo>
                <a:lnTo>
                  <a:pt x="2656332" y="7619"/>
                </a:lnTo>
                <a:lnTo>
                  <a:pt x="2654807" y="7619"/>
                </a:lnTo>
                <a:lnTo>
                  <a:pt x="2651759" y="4572"/>
                </a:lnTo>
                <a:close/>
              </a:path>
              <a:path w="7374890" h="7620">
                <a:moveTo>
                  <a:pt x="2688335" y="4572"/>
                </a:moveTo>
                <a:lnTo>
                  <a:pt x="2688335" y="1524"/>
                </a:lnTo>
                <a:lnTo>
                  <a:pt x="2689859" y="0"/>
                </a:lnTo>
                <a:lnTo>
                  <a:pt x="2694432" y="0"/>
                </a:lnTo>
                <a:lnTo>
                  <a:pt x="2695955" y="1524"/>
                </a:lnTo>
                <a:lnTo>
                  <a:pt x="2695955" y="4572"/>
                </a:lnTo>
                <a:lnTo>
                  <a:pt x="2692907" y="7619"/>
                </a:lnTo>
                <a:lnTo>
                  <a:pt x="2691384" y="7619"/>
                </a:lnTo>
                <a:lnTo>
                  <a:pt x="2688335" y="4572"/>
                </a:lnTo>
                <a:close/>
              </a:path>
              <a:path w="7374890" h="7620">
                <a:moveTo>
                  <a:pt x="2726435" y="6096"/>
                </a:moveTo>
                <a:lnTo>
                  <a:pt x="2726435" y="0"/>
                </a:lnTo>
                <a:lnTo>
                  <a:pt x="2731007" y="0"/>
                </a:lnTo>
                <a:lnTo>
                  <a:pt x="2732532" y="1524"/>
                </a:lnTo>
                <a:lnTo>
                  <a:pt x="2732532" y="4572"/>
                </a:lnTo>
                <a:lnTo>
                  <a:pt x="2729484" y="7619"/>
                </a:lnTo>
                <a:lnTo>
                  <a:pt x="2727959" y="7619"/>
                </a:lnTo>
                <a:lnTo>
                  <a:pt x="2727959" y="6096"/>
                </a:lnTo>
                <a:lnTo>
                  <a:pt x="2726435" y="6096"/>
                </a:lnTo>
                <a:close/>
              </a:path>
              <a:path w="7374890" h="7620">
                <a:moveTo>
                  <a:pt x="2724912" y="4572"/>
                </a:moveTo>
                <a:lnTo>
                  <a:pt x="2724912" y="1524"/>
                </a:lnTo>
                <a:lnTo>
                  <a:pt x="2726435" y="1524"/>
                </a:lnTo>
                <a:lnTo>
                  <a:pt x="2726435" y="4572"/>
                </a:lnTo>
                <a:lnTo>
                  <a:pt x="2724912" y="4572"/>
                </a:lnTo>
                <a:close/>
              </a:path>
              <a:path w="7374890" h="7620">
                <a:moveTo>
                  <a:pt x="2763012" y="6096"/>
                </a:moveTo>
                <a:lnTo>
                  <a:pt x="2763012" y="0"/>
                </a:lnTo>
                <a:lnTo>
                  <a:pt x="2769107" y="0"/>
                </a:lnTo>
                <a:lnTo>
                  <a:pt x="2769107" y="6096"/>
                </a:lnTo>
                <a:lnTo>
                  <a:pt x="2767584" y="6096"/>
                </a:lnTo>
                <a:lnTo>
                  <a:pt x="2767584" y="7619"/>
                </a:lnTo>
                <a:lnTo>
                  <a:pt x="2764535" y="7619"/>
                </a:lnTo>
                <a:lnTo>
                  <a:pt x="2764535" y="6096"/>
                </a:lnTo>
                <a:lnTo>
                  <a:pt x="2763012" y="6096"/>
                </a:lnTo>
                <a:close/>
              </a:path>
              <a:path w="7374890" h="7620">
                <a:moveTo>
                  <a:pt x="2805684" y="4572"/>
                </a:moveTo>
                <a:lnTo>
                  <a:pt x="2805684" y="1524"/>
                </a:lnTo>
                <a:lnTo>
                  <a:pt x="2807207" y="1524"/>
                </a:lnTo>
                <a:lnTo>
                  <a:pt x="2807207" y="4572"/>
                </a:lnTo>
                <a:lnTo>
                  <a:pt x="2805684" y="4572"/>
                </a:lnTo>
                <a:close/>
              </a:path>
              <a:path w="7374890" h="7620">
                <a:moveTo>
                  <a:pt x="2799587" y="6096"/>
                </a:moveTo>
                <a:lnTo>
                  <a:pt x="2799587" y="0"/>
                </a:lnTo>
                <a:lnTo>
                  <a:pt x="2805684" y="0"/>
                </a:lnTo>
                <a:lnTo>
                  <a:pt x="2805684" y="6096"/>
                </a:lnTo>
                <a:lnTo>
                  <a:pt x="2804159" y="6096"/>
                </a:lnTo>
                <a:lnTo>
                  <a:pt x="2804159" y="7619"/>
                </a:lnTo>
                <a:lnTo>
                  <a:pt x="2801112" y="7619"/>
                </a:lnTo>
                <a:lnTo>
                  <a:pt x="2801112" y="6096"/>
                </a:lnTo>
                <a:lnTo>
                  <a:pt x="2799587" y="6096"/>
                </a:lnTo>
                <a:close/>
              </a:path>
              <a:path w="7374890" h="7620">
                <a:moveTo>
                  <a:pt x="2842259" y="4572"/>
                </a:moveTo>
                <a:lnTo>
                  <a:pt x="2842259" y="1524"/>
                </a:lnTo>
                <a:lnTo>
                  <a:pt x="2843784" y="1524"/>
                </a:lnTo>
                <a:lnTo>
                  <a:pt x="2843784" y="4572"/>
                </a:lnTo>
                <a:lnTo>
                  <a:pt x="2842259" y="4572"/>
                </a:lnTo>
                <a:close/>
              </a:path>
              <a:path w="7374890" h="7620">
                <a:moveTo>
                  <a:pt x="2836164" y="4572"/>
                </a:moveTo>
                <a:lnTo>
                  <a:pt x="2836164" y="1524"/>
                </a:lnTo>
                <a:lnTo>
                  <a:pt x="2837687" y="0"/>
                </a:lnTo>
                <a:lnTo>
                  <a:pt x="2842259" y="0"/>
                </a:lnTo>
                <a:lnTo>
                  <a:pt x="2842259" y="6096"/>
                </a:lnTo>
                <a:lnTo>
                  <a:pt x="2840735" y="7619"/>
                </a:lnTo>
                <a:lnTo>
                  <a:pt x="2839212" y="7619"/>
                </a:lnTo>
                <a:lnTo>
                  <a:pt x="2836164" y="4572"/>
                </a:lnTo>
                <a:close/>
              </a:path>
              <a:path w="7374890" h="7620">
                <a:moveTo>
                  <a:pt x="2872739" y="4572"/>
                </a:moveTo>
                <a:lnTo>
                  <a:pt x="2872739" y="1524"/>
                </a:lnTo>
                <a:lnTo>
                  <a:pt x="2874264" y="0"/>
                </a:lnTo>
                <a:lnTo>
                  <a:pt x="2878835" y="0"/>
                </a:lnTo>
                <a:lnTo>
                  <a:pt x="2880359" y="1524"/>
                </a:lnTo>
                <a:lnTo>
                  <a:pt x="2880359" y="4572"/>
                </a:lnTo>
                <a:lnTo>
                  <a:pt x="2877312" y="7619"/>
                </a:lnTo>
                <a:lnTo>
                  <a:pt x="2875787" y="7619"/>
                </a:lnTo>
                <a:lnTo>
                  <a:pt x="2872739" y="4572"/>
                </a:lnTo>
                <a:close/>
              </a:path>
              <a:path w="7374890" h="7620">
                <a:moveTo>
                  <a:pt x="2909316" y="4572"/>
                </a:moveTo>
                <a:lnTo>
                  <a:pt x="2909316" y="1524"/>
                </a:lnTo>
                <a:lnTo>
                  <a:pt x="2910839" y="0"/>
                </a:lnTo>
                <a:lnTo>
                  <a:pt x="2915412" y="0"/>
                </a:lnTo>
                <a:lnTo>
                  <a:pt x="2916935" y="1524"/>
                </a:lnTo>
                <a:lnTo>
                  <a:pt x="2916935" y="4572"/>
                </a:lnTo>
                <a:lnTo>
                  <a:pt x="2913887" y="7619"/>
                </a:lnTo>
                <a:lnTo>
                  <a:pt x="2912364" y="7619"/>
                </a:lnTo>
                <a:lnTo>
                  <a:pt x="2909316" y="4572"/>
                </a:lnTo>
                <a:close/>
              </a:path>
              <a:path w="7374890" h="7620">
                <a:moveTo>
                  <a:pt x="2947416" y="6096"/>
                </a:moveTo>
                <a:lnTo>
                  <a:pt x="2947416" y="0"/>
                </a:lnTo>
                <a:lnTo>
                  <a:pt x="2951987" y="0"/>
                </a:lnTo>
                <a:lnTo>
                  <a:pt x="2953512" y="1524"/>
                </a:lnTo>
                <a:lnTo>
                  <a:pt x="2953512" y="4572"/>
                </a:lnTo>
                <a:lnTo>
                  <a:pt x="2950464" y="7619"/>
                </a:lnTo>
                <a:lnTo>
                  <a:pt x="2948939" y="7619"/>
                </a:lnTo>
                <a:lnTo>
                  <a:pt x="2948939" y="6096"/>
                </a:lnTo>
                <a:lnTo>
                  <a:pt x="2947416" y="6096"/>
                </a:lnTo>
                <a:close/>
              </a:path>
              <a:path w="7374890" h="7620">
                <a:moveTo>
                  <a:pt x="2945891" y="4572"/>
                </a:moveTo>
                <a:lnTo>
                  <a:pt x="2945891" y="1524"/>
                </a:lnTo>
                <a:lnTo>
                  <a:pt x="2947416" y="1524"/>
                </a:lnTo>
                <a:lnTo>
                  <a:pt x="2947416" y="4572"/>
                </a:lnTo>
                <a:lnTo>
                  <a:pt x="2945891" y="4572"/>
                </a:lnTo>
                <a:close/>
              </a:path>
              <a:path w="7374890" h="7620">
                <a:moveTo>
                  <a:pt x="2983991" y="6096"/>
                </a:moveTo>
                <a:lnTo>
                  <a:pt x="2983991" y="0"/>
                </a:lnTo>
                <a:lnTo>
                  <a:pt x="2990087" y="0"/>
                </a:lnTo>
                <a:lnTo>
                  <a:pt x="2990087" y="6096"/>
                </a:lnTo>
                <a:lnTo>
                  <a:pt x="2988564" y="6096"/>
                </a:lnTo>
                <a:lnTo>
                  <a:pt x="2988564" y="7619"/>
                </a:lnTo>
                <a:lnTo>
                  <a:pt x="2985516" y="7619"/>
                </a:lnTo>
                <a:lnTo>
                  <a:pt x="2985516" y="6096"/>
                </a:lnTo>
                <a:lnTo>
                  <a:pt x="2983991" y="6096"/>
                </a:lnTo>
                <a:close/>
              </a:path>
              <a:path w="7374890" h="7620">
                <a:moveTo>
                  <a:pt x="3026664" y="4572"/>
                </a:moveTo>
                <a:lnTo>
                  <a:pt x="3026664" y="1524"/>
                </a:lnTo>
                <a:lnTo>
                  <a:pt x="3028187" y="1524"/>
                </a:lnTo>
                <a:lnTo>
                  <a:pt x="3028187" y="4572"/>
                </a:lnTo>
                <a:lnTo>
                  <a:pt x="3026664" y="4572"/>
                </a:lnTo>
                <a:close/>
              </a:path>
              <a:path w="7374890" h="7620">
                <a:moveTo>
                  <a:pt x="3020568" y="6096"/>
                </a:moveTo>
                <a:lnTo>
                  <a:pt x="3020568" y="0"/>
                </a:lnTo>
                <a:lnTo>
                  <a:pt x="3026664" y="0"/>
                </a:lnTo>
                <a:lnTo>
                  <a:pt x="3026664" y="6096"/>
                </a:lnTo>
                <a:lnTo>
                  <a:pt x="3025139" y="6096"/>
                </a:lnTo>
                <a:lnTo>
                  <a:pt x="3025139" y="7619"/>
                </a:lnTo>
                <a:lnTo>
                  <a:pt x="3022091" y="7619"/>
                </a:lnTo>
                <a:lnTo>
                  <a:pt x="3022091" y="6096"/>
                </a:lnTo>
                <a:lnTo>
                  <a:pt x="3020568" y="6096"/>
                </a:lnTo>
                <a:close/>
              </a:path>
              <a:path w="7374890" h="7620">
                <a:moveTo>
                  <a:pt x="3063239" y="4572"/>
                </a:moveTo>
                <a:lnTo>
                  <a:pt x="3063239" y="1524"/>
                </a:lnTo>
                <a:lnTo>
                  <a:pt x="3064764" y="1524"/>
                </a:lnTo>
                <a:lnTo>
                  <a:pt x="3064764" y="4572"/>
                </a:lnTo>
                <a:lnTo>
                  <a:pt x="3063239" y="4572"/>
                </a:lnTo>
                <a:close/>
              </a:path>
              <a:path w="7374890" h="7620">
                <a:moveTo>
                  <a:pt x="3057143" y="4572"/>
                </a:moveTo>
                <a:lnTo>
                  <a:pt x="3057143" y="1524"/>
                </a:lnTo>
                <a:lnTo>
                  <a:pt x="3058668" y="0"/>
                </a:lnTo>
                <a:lnTo>
                  <a:pt x="3063239" y="0"/>
                </a:lnTo>
                <a:lnTo>
                  <a:pt x="3063239" y="6096"/>
                </a:lnTo>
                <a:lnTo>
                  <a:pt x="3061716" y="7619"/>
                </a:lnTo>
                <a:lnTo>
                  <a:pt x="3060191" y="7619"/>
                </a:lnTo>
                <a:lnTo>
                  <a:pt x="3057143" y="4572"/>
                </a:lnTo>
                <a:close/>
              </a:path>
              <a:path w="7374890" h="7620">
                <a:moveTo>
                  <a:pt x="3093719" y="4572"/>
                </a:moveTo>
                <a:lnTo>
                  <a:pt x="3093719" y="1524"/>
                </a:lnTo>
                <a:lnTo>
                  <a:pt x="3095243" y="0"/>
                </a:lnTo>
                <a:lnTo>
                  <a:pt x="3099816" y="0"/>
                </a:lnTo>
                <a:lnTo>
                  <a:pt x="3101339" y="1524"/>
                </a:lnTo>
                <a:lnTo>
                  <a:pt x="3101339" y="4572"/>
                </a:lnTo>
                <a:lnTo>
                  <a:pt x="3098291" y="7619"/>
                </a:lnTo>
                <a:lnTo>
                  <a:pt x="3096768" y="7619"/>
                </a:lnTo>
                <a:lnTo>
                  <a:pt x="3093719" y="4572"/>
                </a:lnTo>
                <a:close/>
              </a:path>
              <a:path w="7374890" h="7620">
                <a:moveTo>
                  <a:pt x="3130296" y="4572"/>
                </a:moveTo>
                <a:lnTo>
                  <a:pt x="3130296" y="1524"/>
                </a:lnTo>
                <a:lnTo>
                  <a:pt x="3131819" y="0"/>
                </a:lnTo>
                <a:lnTo>
                  <a:pt x="3136391" y="0"/>
                </a:lnTo>
                <a:lnTo>
                  <a:pt x="3137916" y="1524"/>
                </a:lnTo>
                <a:lnTo>
                  <a:pt x="3137916" y="4572"/>
                </a:lnTo>
                <a:lnTo>
                  <a:pt x="3134868" y="7619"/>
                </a:lnTo>
                <a:lnTo>
                  <a:pt x="3133343" y="7619"/>
                </a:lnTo>
                <a:lnTo>
                  <a:pt x="3130296" y="4572"/>
                </a:lnTo>
                <a:close/>
              </a:path>
              <a:path w="7374890" h="7620">
                <a:moveTo>
                  <a:pt x="3168396" y="6096"/>
                </a:moveTo>
                <a:lnTo>
                  <a:pt x="3168396" y="0"/>
                </a:lnTo>
                <a:lnTo>
                  <a:pt x="3174491" y="0"/>
                </a:lnTo>
                <a:lnTo>
                  <a:pt x="3174491" y="6096"/>
                </a:lnTo>
                <a:lnTo>
                  <a:pt x="3172968" y="6096"/>
                </a:lnTo>
                <a:lnTo>
                  <a:pt x="3171443" y="7619"/>
                </a:lnTo>
                <a:lnTo>
                  <a:pt x="3169919" y="7619"/>
                </a:lnTo>
                <a:lnTo>
                  <a:pt x="3169919" y="6096"/>
                </a:lnTo>
                <a:lnTo>
                  <a:pt x="3168396" y="6096"/>
                </a:lnTo>
                <a:close/>
              </a:path>
              <a:path w="7374890" h="7620">
                <a:moveTo>
                  <a:pt x="3166871" y="4572"/>
                </a:moveTo>
                <a:lnTo>
                  <a:pt x="3166871" y="1524"/>
                </a:lnTo>
                <a:lnTo>
                  <a:pt x="3168396" y="1524"/>
                </a:lnTo>
                <a:lnTo>
                  <a:pt x="3168396" y="4572"/>
                </a:lnTo>
                <a:lnTo>
                  <a:pt x="3166871" y="4572"/>
                </a:lnTo>
                <a:close/>
              </a:path>
              <a:path w="7374890" h="7620">
                <a:moveTo>
                  <a:pt x="3204971" y="6096"/>
                </a:moveTo>
                <a:lnTo>
                  <a:pt x="3204971" y="0"/>
                </a:lnTo>
                <a:lnTo>
                  <a:pt x="3211068" y="0"/>
                </a:lnTo>
                <a:lnTo>
                  <a:pt x="3211068" y="6096"/>
                </a:lnTo>
                <a:lnTo>
                  <a:pt x="3209543" y="6096"/>
                </a:lnTo>
                <a:lnTo>
                  <a:pt x="3209543" y="7619"/>
                </a:lnTo>
                <a:lnTo>
                  <a:pt x="3206496" y="7619"/>
                </a:lnTo>
                <a:lnTo>
                  <a:pt x="3206496" y="6096"/>
                </a:lnTo>
                <a:lnTo>
                  <a:pt x="3204971" y="6096"/>
                </a:lnTo>
                <a:close/>
              </a:path>
              <a:path w="7374890" h="7620">
                <a:moveTo>
                  <a:pt x="3247643" y="4572"/>
                </a:moveTo>
                <a:lnTo>
                  <a:pt x="3247643" y="1524"/>
                </a:lnTo>
                <a:lnTo>
                  <a:pt x="3249168" y="1524"/>
                </a:lnTo>
                <a:lnTo>
                  <a:pt x="3249168" y="4572"/>
                </a:lnTo>
                <a:lnTo>
                  <a:pt x="3247643" y="4572"/>
                </a:lnTo>
                <a:close/>
              </a:path>
              <a:path w="7374890" h="7620">
                <a:moveTo>
                  <a:pt x="3241548" y="6096"/>
                </a:moveTo>
                <a:lnTo>
                  <a:pt x="3241548" y="0"/>
                </a:lnTo>
                <a:lnTo>
                  <a:pt x="3247643" y="0"/>
                </a:lnTo>
                <a:lnTo>
                  <a:pt x="3247643" y="6096"/>
                </a:lnTo>
                <a:lnTo>
                  <a:pt x="3246119" y="6096"/>
                </a:lnTo>
                <a:lnTo>
                  <a:pt x="3246119" y="7619"/>
                </a:lnTo>
                <a:lnTo>
                  <a:pt x="3243071" y="7619"/>
                </a:lnTo>
                <a:lnTo>
                  <a:pt x="3243071" y="6096"/>
                </a:lnTo>
                <a:lnTo>
                  <a:pt x="3241548" y="6096"/>
                </a:lnTo>
                <a:close/>
              </a:path>
              <a:path w="7374890" h="7620">
                <a:moveTo>
                  <a:pt x="3284219" y="4572"/>
                </a:moveTo>
                <a:lnTo>
                  <a:pt x="3284219" y="1524"/>
                </a:lnTo>
                <a:lnTo>
                  <a:pt x="3285743" y="1524"/>
                </a:lnTo>
                <a:lnTo>
                  <a:pt x="3285743" y="4572"/>
                </a:lnTo>
                <a:lnTo>
                  <a:pt x="3284219" y="4572"/>
                </a:lnTo>
                <a:close/>
              </a:path>
              <a:path w="7374890" h="7620">
                <a:moveTo>
                  <a:pt x="3278123" y="4572"/>
                </a:moveTo>
                <a:lnTo>
                  <a:pt x="3278123" y="1524"/>
                </a:lnTo>
                <a:lnTo>
                  <a:pt x="3279648" y="0"/>
                </a:lnTo>
                <a:lnTo>
                  <a:pt x="3284219" y="0"/>
                </a:lnTo>
                <a:lnTo>
                  <a:pt x="3284219" y="6096"/>
                </a:lnTo>
                <a:lnTo>
                  <a:pt x="3282696" y="7619"/>
                </a:lnTo>
                <a:lnTo>
                  <a:pt x="3281171" y="7619"/>
                </a:lnTo>
                <a:lnTo>
                  <a:pt x="3278123" y="4572"/>
                </a:lnTo>
                <a:close/>
              </a:path>
              <a:path w="7374890" h="7620">
                <a:moveTo>
                  <a:pt x="3314700" y="4572"/>
                </a:moveTo>
                <a:lnTo>
                  <a:pt x="3314700" y="1524"/>
                </a:lnTo>
                <a:lnTo>
                  <a:pt x="3316223" y="0"/>
                </a:lnTo>
                <a:lnTo>
                  <a:pt x="3320796" y="0"/>
                </a:lnTo>
                <a:lnTo>
                  <a:pt x="3322319" y="1524"/>
                </a:lnTo>
                <a:lnTo>
                  <a:pt x="3322319" y="4572"/>
                </a:lnTo>
                <a:lnTo>
                  <a:pt x="3319271" y="7619"/>
                </a:lnTo>
                <a:lnTo>
                  <a:pt x="3317748" y="7619"/>
                </a:lnTo>
                <a:lnTo>
                  <a:pt x="3314700" y="4572"/>
                </a:lnTo>
                <a:close/>
              </a:path>
              <a:path w="7374890" h="7620">
                <a:moveTo>
                  <a:pt x="3351275" y="4572"/>
                </a:moveTo>
                <a:lnTo>
                  <a:pt x="3351275" y="1524"/>
                </a:lnTo>
                <a:lnTo>
                  <a:pt x="3352800" y="0"/>
                </a:lnTo>
                <a:lnTo>
                  <a:pt x="3357371" y="0"/>
                </a:lnTo>
                <a:lnTo>
                  <a:pt x="3358896" y="1524"/>
                </a:lnTo>
                <a:lnTo>
                  <a:pt x="3358896" y="4572"/>
                </a:lnTo>
                <a:lnTo>
                  <a:pt x="3355848" y="7619"/>
                </a:lnTo>
                <a:lnTo>
                  <a:pt x="3354323" y="7619"/>
                </a:lnTo>
                <a:lnTo>
                  <a:pt x="3351275" y="4572"/>
                </a:lnTo>
                <a:close/>
              </a:path>
              <a:path w="7374890" h="7620">
                <a:moveTo>
                  <a:pt x="3389375" y="6096"/>
                </a:moveTo>
                <a:lnTo>
                  <a:pt x="3389375" y="0"/>
                </a:lnTo>
                <a:lnTo>
                  <a:pt x="3395471" y="0"/>
                </a:lnTo>
                <a:lnTo>
                  <a:pt x="3395471" y="6096"/>
                </a:lnTo>
                <a:lnTo>
                  <a:pt x="3393948" y="6096"/>
                </a:lnTo>
                <a:lnTo>
                  <a:pt x="3392423" y="7619"/>
                </a:lnTo>
                <a:lnTo>
                  <a:pt x="3390900" y="7619"/>
                </a:lnTo>
                <a:lnTo>
                  <a:pt x="3390900" y="6096"/>
                </a:lnTo>
                <a:lnTo>
                  <a:pt x="3389375" y="6096"/>
                </a:lnTo>
                <a:close/>
              </a:path>
              <a:path w="7374890" h="7620">
                <a:moveTo>
                  <a:pt x="3387852" y="4572"/>
                </a:moveTo>
                <a:lnTo>
                  <a:pt x="3387852" y="1524"/>
                </a:lnTo>
                <a:lnTo>
                  <a:pt x="3389375" y="1524"/>
                </a:lnTo>
                <a:lnTo>
                  <a:pt x="3389375" y="4572"/>
                </a:lnTo>
                <a:lnTo>
                  <a:pt x="3387852" y="4572"/>
                </a:lnTo>
                <a:close/>
              </a:path>
              <a:path w="7374890" h="7620">
                <a:moveTo>
                  <a:pt x="3425952" y="6096"/>
                </a:moveTo>
                <a:lnTo>
                  <a:pt x="3425952" y="0"/>
                </a:lnTo>
                <a:lnTo>
                  <a:pt x="3432048" y="0"/>
                </a:lnTo>
                <a:lnTo>
                  <a:pt x="3432048" y="6096"/>
                </a:lnTo>
                <a:lnTo>
                  <a:pt x="3430523" y="6096"/>
                </a:lnTo>
                <a:lnTo>
                  <a:pt x="3430523" y="7619"/>
                </a:lnTo>
                <a:lnTo>
                  <a:pt x="3427475" y="7619"/>
                </a:lnTo>
                <a:lnTo>
                  <a:pt x="3427475" y="6096"/>
                </a:lnTo>
                <a:lnTo>
                  <a:pt x="3425952" y="6096"/>
                </a:lnTo>
                <a:close/>
              </a:path>
              <a:path w="7374890" h="7620">
                <a:moveTo>
                  <a:pt x="3468623" y="4572"/>
                </a:moveTo>
                <a:lnTo>
                  <a:pt x="3468623" y="1524"/>
                </a:lnTo>
                <a:lnTo>
                  <a:pt x="3470148" y="1524"/>
                </a:lnTo>
                <a:lnTo>
                  <a:pt x="3470148" y="4572"/>
                </a:lnTo>
                <a:lnTo>
                  <a:pt x="3468623" y="4572"/>
                </a:lnTo>
                <a:close/>
              </a:path>
              <a:path w="7374890" h="7620">
                <a:moveTo>
                  <a:pt x="3462528" y="6096"/>
                </a:moveTo>
                <a:lnTo>
                  <a:pt x="3462528" y="0"/>
                </a:lnTo>
                <a:lnTo>
                  <a:pt x="3468623" y="0"/>
                </a:lnTo>
                <a:lnTo>
                  <a:pt x="3468623" y="6096"/>
                </a:lnTo>
                <a:lnTo>
                  <a:pt x="3467100" y="6096"/>
                </a:lnTo>
                <a:lnTo>
                  <a:pt x="3467100" y="7619"/>
                </a:lnTo>
                <a:lnTo>
                  <a:pt x="3464052" y="7619"/>
                </a:lnTo>
                <a:lnTo>
                  <a:pt x="3464052" y="6096"/>
                </a:lnTo>
                <a:lnTo>
                  <a:pt x="3462528" y="6096"/>
                </a:lnTo>
                <a:close/>
              </a:path>
              <a:path w="7374890" h="7620">
                <a:moveTo>
                  <a:pt x="3499103" y="4572"/>
                </a:moveTo>
                <a:lnTo>
                  <a:pt x="3499103" y="1524"/>
                </a:lnTo>
                <a:lnTo>
                  <a:pt x="3500628" y="0"/>
                </a:lnTo>
                <a:lnTo>
                  <a:pt x="3505200" y="0"/>
                </a:lnTo>
                <a:lnTo>
                  <a:pt x="3506723" y="1524"/>
                </a:lnTo>
                <a:lnTo>
                  <a:pt x="3506723" y="4572"/>
                </a:lnTo>
                <a:lnTo>
                  <a:pt x="3503675" y="7619"/>
                </a:lnTo>
                <a:lnTo>
                  <a:pt x="3502152" y="7619"/>
                </a:lnTo>
                <a:lnTo>
                  <a:pt x="3499103" y="4572"/>
                </a:lnTo>
                <a:close/>
              </a:path>
              <a:path w="7374890" h="7620">
                <a:moveTo>
                  <a:pt x="3535680" y="4572"/>
                </a:moveTo>
                <a:lnTo>
                  <a:pt x="3535680" y="1524"/>
                </a:lnTo>
                <a:lnTo>
                  <a:pt x="3537203" y="0"/>
                </a:lnTo>
                <a:lnTo>
                  <a:pt x="3541775" y="0"/>
                </a:lnTo>
                <a:lnTo>
                  <a:pt x="3543300" y="1524"/>
                </a:lnTo>
                <a:lnTo>
                  <a:pt x="3543300" y="4572"/>
                </a:lnTo>
                <a:lnTo>
                  <a:pt x="3540252" y="7619"/>
                </a:lnTo>
                <a:lnTo>
                  <a:pt x="3538728" y="7619"/>
                </a:lnTo>
                <a:lnTo>
                  <a:pt x="3535680" y="4572"/>
                </a:lnTo>
                <a:close/>
              </a:path>
              <a:path w="7374890" h="7620">
                <a:moveTo>
                  <a:pt x="3572255" y="4572"/>
                </a:moveTo>
                <a:lnTo>
                  <a:pt x="3572255" y="1524"/>
                </a:lnTo>
                <a:lnTo>
                  <a:pt x="3573780" y="0"/>
                </a:lnTo>
                <a:lnTo>
                  <a:pt x="3578352" y="0"/>
                </a:lnTo>
                <a:lnTo>
                  <a:pt x="3579875" y="1524"/>
                </a:lnTo>
                <a:lnTo>
                  <a:pt x="3579875" y="4572"/>
                </a:lnTo>
                <a:lnTo>
                  <a:pt x="3576828" y="7619"/>
                </a:lnTo>
                <a:lnTo>
                  <a:pt x="3575303" y="7619"/>
                </a:lnTo>
                <a:lnTo>
                  <a:pt x="3572255" y="4572"/>
                </a:lnTo>
                <a:close/>
              </a:path>
              <a:path w="7374890" h="7620">
                <a:moveTo>
                  <a:pt x="3610355" y="6096"/>
                </a:moveTo>
                <a:lnTo>
                  <a:pt x="3610355" y="0"/>
                </a:lnTo>
                <a:lnTo>
                  <a:pt x="3616452" y="0"/>
                </a:lnTo>
                <a:lnTo>
                  <a:pt x="3616452" y="6096"/>
                </a:lnTo>
                <a:lnTo>
                  <a:pt x="3614928" y="6096"/>
                </a:lnTo>
                <a:lnTo>
                  <a:pt x="3614928" y="7619"/>
                </a:lnTo>
                <a:lnTo>
                  <a:pt x="3611880" y="7619"/>
                </a:lnTo>
                <a:lnTo>
                  <a:pt x="3611880" y="6096"/>
                </a:lnTo>
                <a:lnTo>
                  <a:pt x="3610355" y="6096"/>
                </a:lnTo>
                <a:close/>
              </a:path>
              <a:path w="7374890" h="7620">
                <a:moveTo>
                  <a:pt x="3608832" y="4572"/>
                </a:moveTo>
                <a:lnTo>
                  <a:pt x="3608832" y="1524"/>
                </a:lnTo>
                <a:lnTo>
                  <a:pt x="3610355" y="1524"/>
                </a:lnTo>
                <a:lnTo>
                  <a:pt x="3610355" y="4572"/>
                </a:lnTo>
                <a:lnTo>
                  <a:pt x="3608832" y="4572"/>
                </a:lnTo>
                <a:close/>
              </a:path>
              <a:path w="7374890" h="7620">
                <a:moveTo>
                  <a:pt x="3646932" y="6096"/>
                </a:moveTo>
                <a:lnTo>
                  <a:pt x="3646932" y="0"/>
                </a:lnTo>
                <a:lnTo>
                  <a:pt x="3653028" y="0"/>
                </a:lnTo>
                <a:lnTo>
                  <a:pt x="3653028" y="6096"/>
                </a:lnTo>
                <a:lnTo>
                  <a:pt x="3651503" y="6096"/>
                </a:lnTo>
                <a:lnTo>
                  <a:pt x="3651503" y="7619"/>
                </a:lnTo>
                <a:lnTo>
                  <a:pt x="3648455" y="7619"/>
                </a:lnTo>
                <a:lnTo>
                  <a:pt x="3648455" y="6096"/>
                </a:lnTo>
                <a:lnTo>
                  <a:pt x="3646932" y="6096"/>
                </a:lnTo>
                <a:close/>
              </a:path>
              <a:path w="7374890" h="7620">
                <a:moveTo>
                  <a:pt x="3689603" y="4572"/>
                </a:moveTo>
                <a:lnTo>
                  <a:pt x="3689603" y="1524"/>
                </a:lnTo>
                <a:lnTo>
                  <a:pt x="3691128" y="1524"/>
                </a:lnTo>
                <a:lnTo>
                  <a:pt x="3691128" y="4572"/>
                </a:lnTo>
                <a:lnTo>
                  <a:pt x="3689603" y="4572"/>
                </a:lnTo>
                <a:close/>
              </a:path>
              <a:path w="7374890" h="7620">
                <a:moveTo>
                  <a:pt x="3683507" y="6096"/>
                </a:moveTo>
                <a:lnTo>
                  <a:pt x="3683507" y="0"/>
                </a:lnTo>
                <a:lnTo>
                  <a:pt x="3689603" y="0"/>
                </a:lnTo>
                <a:lnTo>
                  <a:pt x="3689603" y="6096"/>
                </a:lnTo>
                <a:lnTo>
                  <a:pt x="3688080" y="6096"/>
                </a:lnTo>
                <a:lnTo>
                  <a:pt x="3688080" y="7619"/>
                </a:lnTo>
                <a:lnTo>
                  <a:pt x="3686555" y="7619"/>
                </a:lnTo>
                <a:lnTo>
                  <a:pt x="3685032" y="6096"/>
                </a:lnTo>
                <a:lnTo>
                  <a:pt x="3683507" y="6096"/>
                </a:lnTo>
                <a:close/>
              </a:path>
              <a:path w="7374890" h="7620">
                <a:moveTo>
                  <a:pt x="3720084" y="4572"/>
                </a:moveTo>
                <a:lnTo>
                  <a:pt x="3720084" y="1524"/>
                </a:lnTo>
                <a:lnTo>
                  <a:pt x="3721607" y="0"/>
                </a:lnTo>
                <a:lnTo>
                  <a:pt x="3726180" y="0"/>
                </a:lnTo>
                <a:lnTo>
                  <a:pt x="3727703" y="1524"/>
                </a:lnTo>
                <a:lnTo>
                  <a:pt x="3727703" y="4572"/>
                </a:lnTo>
                <a:lnTo>
                  <a:pt x="3724655" y="7619"/>
                </a:lnTo>
                <a:lnTo>
                  <a:pt x="3723132" y="7619"/>
                </a:lnTo>
                <a:lnTo>
                  <a:pt x="3720084" y="4572"/>
                </a:lnTo>
                <a:close/>
              </a:path>
              <a:path w="7374890" h="7620">
                <a:moveTo>
                  <a:pt x="3756659" y="4572"/>
                </a:moveTo>
                <a:lnTo>
                  <a:pt x="3756659" y="1524"/>
                </a:lnTo>
                <a:lnTo>
                  <a:pt x="3758184" y="0"/>
                </a:lnTo>
                <a:lnTo>
                  <a:pt x="3762755" y="0"/>
                </a:lnTo>
                <a:lnTo>
                  <a:pt x="3764280" y="1524"/>
                </a:lnTo>
                <a:lnTo>
                  <a:pt x="3764280" y="4572"/>
                </a:lnTo>
                <a:lnTo>
                  <a:pt x="3761232" y="7619"/>
                </a:lnTo>
                <a:lnTo>
                  <a:pt x="3759707" y="7619"/>
                </a:lnTo>
                <a:lnTo>
                  <a:pt x="3756659" y="4572"/>
                </a:lnTo>
                <a:close/>
              </a:path>
              <a:path w="7374890" h="7620">
                <a:moveTo>
                  <a:pt x="3794759" y="6096"/>
                </a:moveTo>
                <a:lnTo>
                  <a:pt x="3794759" y="0"/>
                </a:lnTo>
                <a:lnTo>
                  <a:pt x="3799332" y="0"/>
                </a:lnTo>
                <a:lnTo>
                  <a:pt x="3800855" y="1524"/>
                </a:lnTo>
                <a:lnTo>
                  <a:pt x="3800855" y="4572"/>
                </a:lnTo>
                <a:lnTo>
                  <a:pt x="3797807" y="7619"/>
                </a:lnTo>
                <a:lnTo>
                  <a:pt x="3796284" y="7619"/>
                </a:lnTo>
                <a:lnTo>
                  <a:pt x="3794759" y="6096"/>
                </a:lnTo>
                <a:close/>
              </a:path>
              <a:path w="7374890" h="7620">
                <a:moveTo>
                  <a:pt x="3793236" y="4572"/>
                </a:moveTo>
                <a:lnTo>
                  <a:pt x="3793236" y="1524"/>
                </a:lnTo>
                <a:lnTo>
                  <a:pt x="3794759" y="1524"/>
                </a:lnTo>
                <a:lnTo>
                  <a:pt x="3794759" y="4572"/>
                </a:lnTo>
                <a:lnTo>
                  <a:pt x="3793236" y="4572"/>
                </a:lnTo>
                <a:close/>
              </a:path>
              <a:path w="7374890" h="7620">
                <a:moveTo>
                  <a:pt x="3831336" y="6096"/>
                </a:moveTo>
                <a:lnTo>
                  <a:pt x="3831336" y="0"/>
                </a:lnTo>
                <a:lnTo>
                  <a:pt x="3837432" y="0"/>
                </a:lnTo>
                <a:lnTo>
                  <a:pt x="3837432" y="6096"/>
                </a:lnTo>
                <a:lnTo>
                  <a:pt x="3835907" y="6096"/>
                </a:lnTo>
                <a:lnTo>
                  <a:pt x="3835907" y="7619"/>
                </a:lnTo>
                <a:lnTo>
                  <a:pt x="3832859" y="7619"/>
                </a:lnTo>
                <a:lnTo>
                  <a:pt x="3832859" y="6096"/>
                </a:lnTo>
                <a:lnTo>
                  <a:pt x="3831336" y="6096"/>
                </a:lnTo>
                <a:close/>
              </a:path>
              <a:path w="7374890" h="7620">
                <a:moveTo>
                  <a:pt x="3829812" y="4572"/>
                </a:moveTo>
                <a:lnTo>
                  <a:pt x="3829812" y="1524"/>
                </a:lnTo>
                <a:lnTo>
                  <a:pt x="3831336" y="1524"/>
                </a:lnTo>
                <a:lnTo>
                  <a:pt x="3831336" y="4572"/>
                </a:lnTo>
                <a:lnTo>
                  <a:pt x="3829812" y="4572"/>
                </a:lnTo>
                <a:close/>
              </a:path>
              <a:path w="7374890" h="7620">
                <a:moveTo>
                  <a:pt x="3867912" y="6096"/>
                </a:moveTo>
                <a:lnTo>
                  <a:pt x="3867912" y="0"/>
                </a:lnTo>
                <a:lnTo>
                  <a:pt x="3874007" y="0"/>
                </a:lnTo>
                <a:lnTo>
                  <a:pt x="3874007" y="6096"/>
                </a:lnTo>
                <a:lnTo>
                  <a:pt x="3872484" y="6096"/>
                </a:lnTo>
                <a:lnTo>
                  <a:pt x="3872484" y="7619"/>
                </a:lnTo>
                <a:lnTo>
                  <a:pt x="3869436" y="7619"/>
                </a:lnTo>
                <a:lnTo>
                  <a:pt x="3869436" y="6096"/>
                </a:lnTo>
                <a:lnTo>
                  <a:pt x="3867912" y="6096"/>
                </a:lnTo>
                <a:close/>
              </a:path>
              <a:path w="7374890" h="7620">
                <a:moveTo>
                  <a:pt x="3910584" y="4572"/>
                </a:moveTo>
                <a:lnTo>
                  <a:pt x="3910584" y="1524"/>
                </a:lnTo>
                <a:lnTo>
                  <a:pt x="3912107" y="1524"/>
                </a:lnTo>
                <a:lnTo>
                  <a:pt x="3912107" y="4572"/>
                </a:lnTo>
                <a:lnTo>
                  <a:pt x="3910584" y="4572"/>
                </a:lnTo>
                <a:close/>
              </a:path>
              <a:path w="7374890" h="7620">
                <a:moveTo>
                  <a:pt x="3904487" y="6096"/>
                </a:moveTo>
                <a:lnTo>
                  <a:pt x="3904487" y="0"/>
                </a:lnTo>
                <a:lnTo>
                  <a:pt x="3910584" y="0"/>
                </a:lnTo>
                <a:lnTo>
                  <a:pt x="3910584" y="6096"/>
                </a:lnTo>
                <a:lnTo>
                  <a:pt x="3909059" y="6096"/>
                </a:lnTo>
                <a:lnTo>
                  <a:pt x="3909059" y="7619"/>
                </a:lnTo>
                <a:lnTo>
                  <a:pt x="3907536" y="7619"/>
                </a:lnTo>
                <a:lnTo>
                  <a:pt x="3906012" y="6096"/>
                </a:lnTo>
                <a:lnTo>
                  <a:pt x="3904487" y="6096"/>
                </a:lnTo>
                <a:close/>
              </a:path>
              <a:path w="7374890" h="7620">
                <a:moveTo>
                  <a:pt x="3941064" y="4572"/>
                </a:moveTo>
                <a:lnTo>
                  <a:pt x="3941064" y="1524"/>
                </a:lnTo>
                <a:lnTo>
                  <a:pt x="3942587" y="0"/>
                </a:lnTo>
                <a:lnTo>
                  <a:pt x="3947159" y="0"/>
                </a:lnTo>
                <a:lnTo>
                  <a:pt x="3948684" y="1524"/>
                </a:lnTo>
                <a:lnTo>
                  <a:pt x="3948684" y="4572"/>
                </a:lnTo>
                <a:lnTo>
                  <a:pt x="3945636" y="7619"/>
                </a:lnTo>
                <a:lnTo>
                  <a:pt x="3944112" y="7619"/>
                </a:lnTo>
                <a:lnTo>
                  <a:pt x="3941064" y="4572"/>
                </a:lnTo>
                <a:close/>
              </a:path>
              <a:path w="7374890" h="7620">
                <a:moveTo>
                  <a:pt x="3977639" y="4572"/>
                </a:moveTo>
                <a:lnTo>
                  <a:pt x="3977639" y="1524"/>
                </a:lnTo>
                <a:lnTo>
                  <a:pt x="3979164" y="0"/>
                </a:lnTo>
                <a:lnTo>
                  <a:pt x="3983736" y="0"/>
                </a:lnTo>
                <a:lnTo>
                  <a:pt x="3985259" y="1524"/>
                </a:lnTo>
                <a:lnTo>
                  <a:pt x="3985259" y="4572"/>
                </a:lnTo>
                <a:lnTo>
                  <a:pt x="3982212" y="7619"/>
                </a:lnTo>
                <a:lnTo>
                  <a:pt x="3980687" y="7619"/>
                </a:lnTo>
                <a:lnTo>
                  <a:pt x="3977639" y="4572"/>
                </a:lnTo>
                <a:close/>
              </a:path>
              <a:path w="7374890" h="7620">
                <a:moveTo>
                  <a:pt x="4015739" y="6096"/>
                </a:moveTo>
                <a:lnTo>
                  <a:pt x="4015739" y="0"/>
                </a:lnTo>
                <a:lnTo>
                  <a:pt x="4020312" y="0"/>
                </a:lnTo>
                <a:lnTo>
                  <a:pt x="4021836" y="1524"/>
                </a:lnTo>
                <a:lnTo>
                  <a:pt x="4021836" y="4572"/>
                </a:lnTo>
                <a:lnTo>
                  <a:pt x="4018787" y="7619"/>
                </a:lnTo>
                <a:lnTo>
                  <a:pt x="4017264" y="7619"/>
                </a:lnTo>
                <a:lnTo>
                  <a:pt x="4015739" y="6096"/>
                </a:lnTo>
                <a:close/>
              </a:path>
              <a:path w="7374890" h="7620">
                <a:moveTo>
                  <a:pt x="4014216" y="4572"/>
                </a:moveTo>
                <a:lnTo>
                  <a:pt x="4014216" y="1524"/>
                </a:lnTo>
                <a:lnTo>
                  <a:pt x="4015739" y="1524"/>
                </a:lnTo>
                <a:lnTo>
                  <a:pt x="4015739" y="4572"/>
                </a:lnTo>
                <a:lnTo>
                  <a:pt x="4014216" y="4572"/>
                </a:lnTo>
                <a:close/>
              </a:path>
              <a:path w="7374890" h="7620">
                <a:moveTo>
                  <a:pt x="4052316" y="6096"/>
                </a:moveTo>
                <a:lnTo>
                  <a:pt x="4052316" y="0"/>
                </a:lnTo>
                <a:lnTo>
                  <a:pt x="4058412" y="0"/>
                </a:lnTo>
                <a:lnTo>
                  <a:pt x="4058412" y="6096"/>
                </a:lnTo>
                <a:lnTo>
                  <a:pt x="4056887" y="6096"/>
                </a:lnTo>
                <a:lnTo>
                  <a:pt x="4056887" y="7619"/>
                </a:lnTo>
                <a:lnTo>
                  <a:pt x="4053839" y="7619"/>
                </a:lnTo>
                <a:lnTo>
                  <a:pt x="4053839" y="6096"/>
                </a:lnTo>
                <a:lnTo>
                  <a:pt x="4052316" y="6096"/>
                </a:lnTo>
                <a:close/>
              </a:path>
              <a:path w="7374890" h="7620">
                <a:moveTo>
                  <a:pt x="4050791" y="4572"/>
                </a:moveTo>
                <a:lnTo>
                  <a:pt x="4050791" y="1524"/>
                </a:lnTo>
                <a:lnTo>
                  <a:pt x="4052316" y="1524"/>
                </a:lnTo>
                <a:lnTo>
                  <a:pt x="4052316" y="4572"/>
                </a:lnTo>
                <a:lnTo>
                  <a:pt x="4050791" y="4572"/>
                </a:lnTo>
                <a:close/>
              </a:path>
              <a:path w="7374890" h="7620">
                <a:moveTo>
                  <a:pt x="4088891" y="6096"/>
                </a:moveTo>
                <a:lnTo>
                  <a:pt x="4088891" y="0"/>
                </a:lnTo>
                <a:lnTo>
                  <a:pt x="4094987" y="0"/>
                </a:lnTo>
                <a:lnTo>
                  <a:pt x="4094987" y="6096"/>
                </a:lnTo>
                <a:lnTo>
                  <a:pt x="4093464" y="6096"/>
                </a:lnTo>
                <a:lnTo>
                  <a:pt x="4093464" y="7619"/>
                </a:lnTo>
                <a:lnTo>
                  <a:pt x="4090416" y="7619"/>
                </a:lnTo>
                <a:lnTo>
                  <a:pt x="4090416" y="6096"/>
                </a:lnTo>
                <a:lnTo>
                  <a:pt x="4088891" y="6096"/>
                </a:lnTo>
                <a:close/>
              </a:path>
              <a:path w="7374890" h="7620">
                <a:moveTo>
                  <a:pt x="4131564" y="4572"/>
                </a:moveTo>
                <a:lnTo>
                  <a:pt x="4131564" y="1524"/>
                </a:lnTo>
                <a:lnTo>
                  <a:pt x="4133087" y="1524"/>
                </a:lnTo>
                <a:lnTo>
                  <a:pt x="4133087" y="4572"/>
                </a:lnTo>
                <a:lnTo>
                  <a:pt x="4131564" y="4572"/>
                </a:lnTo>
                <a:close/>
              </a:path>
              <a:path w="7374890" h="7620">
                <a:moveTo>
                  <a:pt x="4125468" y="4572"/>
                </a:moveTo>
                <a:lnTo>
                  <a:pt x="4125468" y="1524"/>
                </a:lnTo>
                <a:lnTo>
                  <a:pt x="4126991" y="0"/>
                </a:lnTo>
                <a:lnTo>
                  <a:pt x="4131564" y="0"/>
                </a:lnTo>
                <a:lnTo>
                  <a:pt x="4131564" y="6096"/>
                </a:lnTo>
                <a:lnTo>
                  <a:pt x="4130039" y="6096"/>
                </a:lnTo>
                <a:lnTo>
                  <a:pt x="4130039" y="7619"/>
                </a:lnTo>
                <a:lnTo>
                  <a:pt x="4128516" y="7619"/>
                </a:lnTo>
                <a:lnTo>
                  <a:pt x="4125468" y="4572"/>
                </a:lnTo>
                <a:close/>
              </a:path>
              <a:path w="7374890" h="7620">
                <a:moveTo>
                  <a:pt x="4162043" y="4572"/>
                </a:moveTo>
                <a:lnTo>
                  <a:pt x="4162043" y="1524"/>
                </a:lnTo>
                <a:lnTo>
                  <a:pt x="4163568" y="0"/>
                </a:lnTo>
                <a:lnTo>
                  <a:pt x="4168139" y="0"/>
                </a:lnTo>
                <a:lnTo>
                  <a:pt x="4169664" y="1524"/>
                </a:lnTo>
                <a:lnTo>
                  <a:pt x="4169664" y="4572"/>
                </a:lnTo>
                <a:lnTo>
                  <a:pt x="4166616" y="7619"/>
                </a:lnTo>
                <a:lnTo>
                  <a:pt x="4165091" y="7619"/>
                </a:lnTo>
                <a:lnTo>
                  <a:pt x="4162043" y="4572"/>
                </a:lnTo>
                <a:close/>
              </a:path>
              <a:path w="7374890" h="7620">
                <a:moveTo>
                  <a:pt x="4198620" y="4572"/>
                </a:moveTo>
                <a:lnTo>
                  <a:pt x="4198620" y="1524"/>
                </a:lnTo>
                <a:lnTo>
                  <a:pt x="4200143" y="0"/>
                </a:lnTo>
                <a:lnTo>
                  <a:pt x="4204716" y="0"/>
                </a:lnTo>
                <a:lnTo>
                  <a:pt x="4206239" y="1524"/>
                </a:lnTo>
                <a:lnTo>
                  <a:pt x="4206239" y="4572"/>
                </a:lnTo>
                <a:lnTo>
                  <a:pt x="4203191" y="7619"/>
                </a:lnTo>
                <a:lnTo>
                  <a:pt x="4201668" y="7619"/>
                </a:lnTo>
                <a:lnTo>
                  <a:pt x="4198620" y="4572"/>
                </a:lnTo>
                <a:close/>
              </a:path>
              <a:path w="7374890" h="7620">
                <a:moveTo>
                  <a:pt x="4236720" y="6096"/>
                </a:moveTo>
                <a:lnTo>
                  <a:pt x="4236720" y="0"/>
                </a:lnTo>
                <a:lnTo>
                  <a:pt x="4241291" y="0"/>
                </a:lnTo>
                <a:lnTo>
                  <a:pt x="4242816" y="1524"/>
                </a:lnTo>
                <a:lnTo>
                  <a:pt x="4242816" y="4572"/>
                </a:lnTo>
                <a:lnTo>
                  <a:pt x="4239768" y="7619"/>
                </a:lnTo>
                <a:lnTo>
                  <a:pt x="4238243" y="7619"/>
                </a:lnTo>
                <a:lnTo>
                  <a:pt x="4236720" y="6096"/>
                </a:lnTo>
                <a:close/>
              </a:path>
              <a:path w="7374890" h="7620">
                <a:moveTo>
                  <a:pt x="4235196" y="4572"/>
                </a:moveTo>
                <a:lnTo>
                  <a:pt x="4235196" y="1524"/>
                </a:lnTo>
                <a:lnTo>
                  <a:pt x="4236720" y="1524"/>
                </a:lnTo>
                <a:lnTo>
                  <a:pt x="4236720" y="4572"/>
                </a:lnTo>
                <a:lnTo>
                  <a:pt x="4235196" y="4572"/>
                </a:lnTo>
                <a:close/>
              </a:path>
              <a:path w="7374890" h="7620">
                <a:moveTo>
                  <a:pt x="4273296" y="6096"/>
                </a:moveTo>
                <a:lnTo>
                  <a:pt x="4273296" y="0"/>
                </a:lnTo>
                <a:lnTo>
                  <a:pt x="4279391" y="0"/>
                </a:lnTo>
                <a:lnTo>
                  <a:pt x="4279391" y="6096"/>
                </a:lnTo>
                <a:lnTo>
                  <a:pt x="4277868" y="6096"/>
                </a:lnTo>
                <a:lnTo>
                  <a:pt x="4277868" y="7619"/>
                </a:lnTo>
                <a:lnTo>
                  <a:pt x="4274820" y="7619"/>
                </a:lnTo>
                <a:lnTo>
                  <a:pt x="4274820" y="6096"/>
                </a:lnTo>
                <a:lnTo>
                  <a:pt x="4273296" y="6096"/>
                </a:lnTo>
                <a:close/>
              </a:path>
              <a:path w="7374890" h="7620">
                <a:moveTo>
                  <a:pt x="4271771" y="4572"/>
                </a:moveTo>
                <a:lnTo>
                  <a:pt x="4271771" y="1524"/>
                </a:lnTo>
                <a:lnTo>
                  <a:pt x="4273296" y="1524"/>
                </a:lnTo>
                <a:lnTo>
                  <a:pt x="4273296" y="4572"/>
                </a:lnTo>
                <a:lnTo>
                  <a:pt x="4271771" y="4572"/>
                </a:lnTo>
                <a:close/>
              </a:path>
              <a:path w="7374890" h="7620">
                <a:moveTo>
                  <a:pt x="4309871" y="6096"/>
                </a:moveTo>
                <a:lnTo>
                  <a:pt x="4309871" y="0"/>
                </a:lnTo>
                <a:lnTo>
                  <a:pt x="4315968" y="0"/>
                </a:lnTo>
                <a:lnTo>
                  <a:pt x="4315968" y="6096"/>
                </a:lnTo>
                <a:lnTo>
                  <a:pt x="4314443" y="6096"/>
                </a:lnTo>
                <a:lnTo>
                  <a:pt x="4314443" y="7619"/>
                </a:lnTo>
                <a:lnTo>
                  <a:pt x="4311396" y="7619"/>
                </a:lnTo>
                <a:lnTo>
                  <a:pt x="4311396" y="6096"/>
                </a:lnTo>
                <a:lnTo>
                  <a:pt x="4309871" y="6096"/>
                </a:lnTo>
                <a:close/>
              </a:path>
              <a:path w="7374890" h="7620">
                <a:moveTo>
                  <a:pt x="4352543" y="4572"/>
                </a:moveTo>
                <a:lnTo>
                  <a:pt x="4352543" y="1524"/>
                </a:lnTo>
                <a:lnTo>
                  <a:pt x="4354068" y="1524"/>
                </a:lnTo>
                <a:lnTo>
                  <a:pt x="4354068" y="4572"/>
                </a:lnTo>
                <a:lnTo>
                  <a:pt x="4352543" y="4572"/>
                </a:lnTo>
                <a:close/>
              </a:path>
              <a:path w="7374890" h="7620">
                <a:moveTo>
                  <a:pt x="4346448" y="4572"/>
                </a:moveTo>
                <a:lnTo>
                  <a:pt x="4346448" y="1524"/>
                </a:lnTo>
                <a:lnTo>
                  <a:pt x="4347971" y="0"/>
                </a:lnTo>
                <a:lnTo>
                  <a:pt x="4352543" y="0"/>
                </a:lnTo>
                <a:lnTo>
                  <a:pt x="4352543" y="6096"/>
                </a:lnTo>
                <a:lnTo>
                  <a:pt x="4351020" y="6096"/>
                </a:lnTo>
                <a:lnTo>
                  <a:pt x="4351020" y="7619"/>
                </a:lnTo>
                <a:lnTo>
                  <a:pt x="4349496" y="7619"/>
                </a:lnTo>
                <a:lnTo>
                  <a:pt x="4346448" y="4572"/>
                </a:lnTo>
                <a:close/>
              </a:path>
              <a:path w="7374890" h="7620">
                <a:moveTo>
                  <a:pt x="4383023" y="4572"/>
                </a:moveTo>
                <a:lnTo>
                  <a:pt x="4383023" y="1524"/>
                </a:lnTo>
                <a:lnTo>
                  <a:pt x="4384548" y="0"/>
                </a:lnTo>
                <a:lnTo>
                  <a:pt x="4389120" y="0"/>
                </a:lnTo>
                <a:lnTo>
                  <a:pt x="4390643" y="1524"/>
                </a:lnTo>
                <a:lnTo>
                  <a:pt x="4390643" y="4572"/>
                </a:lnTo>
                <a:lnTo>
                  <a:pt x="4387596" y="7619"/>
                </a:lnTo>
                <a:lnTo>
                  <a:pt x="4386071" y="7619"/>
                </a:lnTo>
                <a:lnTo>
                  <a:pt x="4383023" y="4572"/>
                </a:lnTo>
                <a:close/>
              </a:path>
              <a:path w="7374890" h="7620">
                <a:moveTo>
                  <a:pt x="4419600" y="4572"/>
                </a:moveTo>
                <a:lnTo>
                  <a:pt x="4419600" y="1524"/>
                </a:lnTo>
                <a:lnTo>
                  <a:pt x="4421123" y="0"/>
                </a:lnTo>
                <a:lnTo>
                  <a:pt x="4425696" y="0"/>
                </a:lnTo>
                <a:lnTo>
                  <a:pt x="4427220" y="1524"/>
                </a:lnTo>
                <a:lnTo>
                  <a:pt x="4427220" y="4572"/>
                </a:lnTo>
                <a:lnTo>
                  <a:pt x="4424171" y="7619"/>
                </a:lnTo>
                <a:lnTo>
                  <a:pt x="4422648" y="7619"/>
                </a:lnTo>
                <a:lnTo>
                  <a:pt x="4419600" y="4572"/>
                </a:lnTo>
                <a:close/>
              </a:path>
              <a:path w="7374890" h="7620">
                <a:moveTo>
                  <a:pt x="4457700" y="6096"/>
                </a:moveTo>
                <a:lnTo>
                  <a:pt x="4457700" y="0"/>
                </a:lnTo>
                <a:lnTo>
                  <a:pt x="4462271" y="0"/>
                </a:lnTo>
                <a:lnTo>
                  <a:pt x="4463796" y="1524"/>
                </a:lnTo>
                <a:lnTo>
                  <a:pt x="4463796" y="4572"/>
                </a:lnTo>
                <a:lnTo>
                  <a:pt x="4460748" y="7619"/>
                </a:lnTo>
                <a:lnTo>
                  <a:pt x="4459223" y="7619"/>
                </a:lnTo>
                <a:lnTo>
                  <a:pt x="4459223" y="6096"/>
                </a:lnTo>
                <a:lnTo>
                  <a:pt x="4457700" y="6096"/>
                </a:lnTo>
                <a:close/>
              </a:path>
              <a:path w="7374890" h="7620">
                <a:moveTo>
                  <a:pt x="4456175" y="4572"/>
                </a:moveTo>
                <a:lnTo>
                  <a:pt x="4456175" y="1524"/>
                </a:lnTo>
                <a:lnTo>
                  <a:pt x="4457700" y="1524"/>
                </a:lnTo>
                <a:lnTo>
                  <a:pt x="4457700" y="4572"/>
                </a:lnTo>
                <a:lnTo>
                  <a:pt x="4456175" y="4572"/>
                </a:lnTo>
                <a:close/>
              </a:path>
              <a:path w="7374890" h="7620">
                <a:moveTo>
                  <a:pt x="4494275" y="6096"/>
                </a:moveTo>
                <a:lnTo>
                  <a:pt x="4494275" y="0"/>
                </a:lnTo>
                <a:lnTo>
                  <a:pt x="4500371" y="0"/>
                </a:lnTo>
                <a:lnTo>
                  <a:pt x="4500371" y="6096"/>
                </a:lnTo>
                <a:lnTo>
                  <a:pt x="4498848" y="6096"/>
                </a:lnTo>
                <a:lnTo>
                  <a:pt x="4498848" y="7619"/>
                </a:lnTo>
                <a:lnTo>
                  <a:pt x="4495800" y="7619"/>
                </a:lnTo>
                <a:lnTo>
                  <a:pt x="4495800" y="6096"/>
                </a:lnTo>
                <a:lnTo>
                  <a:pt x="4494275" y="6096"/>
                </a:lnTo>
                <a:close/>
              </a:path>
              <a:path w="7374890" h="7620">
                <a:moveTo>
                  <a:pt x="4492752" y="4572"/>
                </a:moveTo>
                <a:lnTo>
                  <a:pt x="4492752" y="1524"/>
                </a:lnTo>
                <a:lnTo>
                  <a:pt x="4494275" y="1524"/>
                </a:lnTo>
                <a:lnTo>
                  <a:pt x="4494275" y="4572"/>
                </a:lnTo>
                <a:lnTo>
                  <a:pt x="4492752" y="4572"/>
                </a:lnTo>
                <a:close/>
              </a:path>
              <a:path w="7374890" h="7620">
                <a:moveTo>
                  <a:pt x="4536948" y="4572"/>
                </a:moveTo>
                <a:lnTo>
                  <a:pt x="4536948" y="1524"/>
                </a:lnTo>
                <a:lnTo>
                  <a:pt x="4538471" y="1524"/>
                </a:lnTo>
                <a:lnTo>
                  <a:pt x="4538471" y="4572"/>
                </a:lnTo>
                <a:lnTo>
                  <a:pt x="4536948" y="4572"/>
                </a:lnTo>
                <a:close/>
              </a:path>
              <a:path w="7374890" h="7620">
                <a:moveTo>
                  <a:pt x="4530852" y="6096"/>
                </a:moveTo>
                <a:lnTo>
                  <a:pt x="4530852" y="0"/>
                </a:lnTo>
                <a:lnTo>
                  <a:pt x="4536948" y="0"/>
                </a:lnTo>
                <a:lnTo>
                  <a:pt x="4536948" y="6096"/>
                </a:lnTo>
                <a:lnTo>
                  <a:pt x="4535423" y="6096"/>
                </a:lnTo>
                <a:lnTo>
                  <a:pt x="4535423" y="7619"/>
                </a:lnTo>
                <a:lnTo>
                  <a:pt x="4532375" y="7619"/>
                </a:lnTo>
                <a:lnTo>
                  <a:pt x="4532375" y="6096"/>
                </a:lnTo>
                <a:lnTo>
                  <a:pt x="4530852" y="6096"/>
                </a:lnTo>
                <a:close/>
              </a:path>
              <a:path w="7374890" h="7620">
                <a:moveTo>
                  <a:pt x="4573524" y="4572"/>
                </a:moveTo>
                <a:lnTo>
                  <a:pt x="4573524" y="1524"/>
                </a:lnTo>
                <a:lnTo>
                  <a:pt x="4575047" y="1524"/>
                </a:lnTo>
                <a:lnTo>
                  <a:pt x="4575047" y="4572"/>
                </a:lnTo>
                <a:lnTo>
                  <a:pt x="4573524" y="4572"/>
                </a:lnTo>
                <a:close/>
              </a:path>
              <a:path w="7374890" h="7620">
                <a:moveTo>
                  <a:pt x="4567428" y="4572"/>
                </a:moveTo>
                <a:lnTo>
                  <a:pt x="4567428" y="1524"/>
                </a:lnTo>
                <a:lnTo>
                  <a:pt x="4568952" y="0"/>
                </a:lnTo>
                <a:lnTo>
                  <a:pt x="4573524" y="0"/>
                </a:lnTo>
                <a:lnTo>
                  <a:pt x="4573524" y="6096"/>
                </a:lnTo>
                <a:lnTo>
                  <a:pt x="4572000" y="6096"/>
                </a:lnTo>
                <a:lnTo>
                  <a:pt x="4572000" y="7619"/>
                </a:lnTo>
                <a:lnTo>
                  <a:pt x="4570476" y="7619"/>
                </a:lnTo>
                <a:lnTo>
                  <a:pt x="4567428" y="4572"/>
                </a:lnTo>
                <a:close/>
              </a:path>
              <a:path w="7374890" h="7620">
                <a:moveTo>
                  <a:pt x="4604003" y="4572"/>
                </a:moveTo>
                <a:lnTo>
                  <a:pt x="4604003" y="1524"/>
                </a:lnTo>
                <a:lnTo>
                  <a:pt x="4605528" y="0"/>
                </a:lnTo>
                <a:lnTo>
                  <a:pt x="4610100" y="0"/>
                </a:lnTo>
                <a:lnTo>
                  <a:pt x="4611624" y="1524"/>
                </a:lnTo>
                <a:lnTo>
                  <a:pt x="4611624" y="4572"/>
                </a:lnTo>
                <a:lnTo>
                  <a:pt x="4608576" y="7619"/>
                </a:lnTo>
                <a:lnTo>
                  <a:pt x="4607052" y="7619"/>
                </a:lnTo>
                <a:lnTo>
                  <a:pt x="4604003" y="4572"/>
                </a:lnTo>
                <a:close/>
              </a:path>
              <a:path w="7374890" h="7620">
                <a:moveTo>
                  <a:pt x="4640579" y="4572"/>
                </a:moveTo>
                <a:lnTo>
                  <a:pt x="4640579" y="1524"/>
                </a:lnTo>
                <a:lnTo>
                  <a:pt x="4642103" y="0"/>
                </a:lnTo>
                <a:lnTo>
                  <a:pt x="4646676" y="0"/>
                </a:lnTo>
                <a:lnTo>
                  <a:pt x="4648200" y="1524"/>
                </a:lnTo>
                <a:lnTo>
                  <a:pt x="4648200" y="4572"/>
                </a:lnTo>
                <a:lnTo>
                  <a:pt x="4645152" y="7619"/>
                </a:lnTo>
                <a:lnTo>
                  <a:pt x="4643628" y="7619"/>
                </a:lnTo>
                <a:lnTo>
                  <a:pt x="4640579" y="4572"/>
                </a:lnTo>
                <a:close/>
              </a:path>
              <a:path w="7374890" h="7620">
                <a:moveTo>
                  <a:pt x="4678679" y="6096"/>
                </a:moveTo>
                <a:lnTo>
                  <a:pt x="4678679" y="0"/>
                </a:lnTo>
                <a:lnTo>
                  <a:pt x="4683252" y="0"/>
                </a:lnTo>
                <a:lnTo>
                  <a:pt x="4684776" y="1524"/>
                </a:lnTo>
                <a:lnTo>
                  <a:pt x="4684776" y="4572"/>
                </a:lnTo>
                <a:lnTo>
                  <a:pt x="4681728" y="7619"/>
                </a:lnTo>
                <a:lnTo>
                  <a:pt x="4680203" y="7619"/>
                </a:lnTo>
                <a:lnTo>
                  <a:pt x="4680203" y="6096"/>
                </a:lnTo>
                <a:lnTo>
                  <a:pt x="4678679" y="6096"/>
                </a:lnTo>
                <a:close/>
              </a:path>
              <a:path w="7374890" h="7620">
                <a:moveTo>
                  <a:pt x="4677155" y="4572"/>
                </a:moveTo>
                <a:lnTo>
                  <a:pt x="4677155" y="1524"/>
                </a:lnTo>
                <a:lnTo>
                  <a:pt x="4678679" y="1524"/>
                </a:lnTo>
                <a:lnTo>
                  <a:pt x="4678679" y="4572"/>
                </a:lnTo>
                <a:lnTo>
                  <a:pt x="4677155" y="4572"/>
                </a:lnTo>
                <a:close/>
              </a:path>
              <a:path w="7374890" h="7620">
                <a:moveTo>
                  <a:pt x="4715255" y="6096"/>
                </a:moveTo>
                <a:lnTo>
                  <a:pt x="4715255" y="0"/>
                </a:lnTo>
                <a:lnTo>
                  <a:pt x="4721352" y="0"/>
                </a:lnTo>
                <a:lnTo>
                  <a:pt x="4721352" y="6096"/>
                </a:lnTo>
                <a:lnTo>
                  <a:pt x="4719828" y="6096"/>
                </a:lnTo>
                <a:lnTo>
                  <a:pt x="4719828" y="7619"/>
                </a:lnTo>
                <a:lnTo>
                  <a:pt x="4716779" y="7619"/>
                </a:lnTo>
                <a:lnTo>
                  <a:pt x="4716779" y="6096"/>
                </a:lnTo>
                <a:lnTo>
                  <a:pt x="4715255" y="6096"/>
                </a:lnTo>
                <a:close/>
              </a:path>
              <a:path w="7374890" h="7620">
                <a:moveTo>
                  <a:pt x="4757928" y="4572"/>
                </a:moveTo>
                <a:lnTo>
                  <a:pt x="4757928" y="1524"/>
                </a:lnTo>
                <a:lnTo>
                  <a:pt x="4759452" y="1524"/>
                </a:lnTo>
                <a:lnTo>
                  <a:pt x="4759452" y="4572"/>
                </a:lnTo>
                <a:lnTo>
                  <a:pt x="4757928" y="4572"/>
                </a:lnTo>
                <a:close/>
              </a:path>
              <a:path w="7374890" h="7620">
                <a:moveTo>
                  <a:pt x="4751832" y="6096"/>
                </a:moveTo>
                <a:lnTo>
                  <a:pt x="4751832" y="0"/>
                </a:lnTo>
                <a:lnTo>
                  <a:pt x="4757928" y="0"/>
                </a:lnTo>
                <a:lnTo>
                  <a:pt x="4757928" y="6096"/>
                </a:lnTo>
                <a:lnTo>
                  <a:pt x="4756403" y="6096"/>
                </a:lnTo>
                <a:lnTo>
                  <a:pt x="4756403" y="7619"/>
                </a:lnTo>
                <a:lnTo>
                  <a:pt x="4753355" y="7619"/>
                </a:lnTo>
                <a:lnTo>
                  <a:pt x="4753355" y="6096"/>
                </a:lnTo>
                <a:lnTo>
                  <a:pt x="4751832" y="6096"/>
                </a:lnTo>
                <a:close/>
              </a:path>
              <a:path w="7374890" h="7620">
                <a:moveTo>
                  <a:pt x="4794504" y="4572"/>
                </a:moveTo>
                <a:lnTo>
                  <a:pt x="4794504" y="1524"/>
                </a:lnTo>
                <a:lnTo>
                  <a:pt x="4796028" y="1524"/>
                </a:lnTo>
                <a:lnTo>
                  <a:pt x="4796028" y="4572"/>
                </a:lnTo>
                <a:lnTo>
                  <a:pt x="4794504" y="4572"/>
                </a:lnTo>
                <a:close/>
              </a:path>
              <a:path w="7374890" h="7620">
                <a:moveTo>
                  <a:pt x="4788408" y="4572"/>
                </a:moveTo>
                <a:lnTo>
                  <a:pt x="4788408" y="1524"/>
                </a:lnTo>
                <a:lnTo>
                  <a:pt x="4789932" y="0"/>
                </a:lnTo>
                <a:lnTo>
                  <a:pt x="4794504" y="0"/>
                </a:lnTo>
                <a:lnTo>
                  <a:pt x="4794504" y="6096"/>
                </a:lnTo>
                <a:lnTo>
                  <a:pt x="4792979" y="7619"/>
                </a:lnTo>
                <a:lnTo>
                  <a:pt x="4791455" y="7619"/>
                </a:lnTo>
                <a:lnTo>
                  <a:pt x="4788408" y="4572"/>
                </a:lnTo>
                <a:close/>
              </a:path>
              <a:path w="7374890" h="7620">
                <a:moveTo>
                  <a:pt x="4824984" y="4572"/>
                </a:moveTo>
                <a:lnTo>
                  <a:pt x="4824984" y="1524"/>
                </a:lnTo>
                <a:lnTo>
                  <a:pt x="4826508" y="0"/>
                </a:lnTo>
                <a:lnTo>
                  <a:pt x="4831079" y="0"/>
                </a:lnTo>
                <a:lnTo>
                  <a:pt x="4832604" y="1524"/>
                </a:lnTo>
                <a:lnTo>
                  <a:pt x="4832604" y="4572"/>
                </a:lnTo>
                <a:lnTo>
                  <a:pt x="4829555" y="7619"/>
                </a:lnTo>
                <a:lnTo>
                  <a:pt x="4828032" y="7619"/>
                </a:lnTo>
                <a:lnTo>
                  <a:pt x="4824984" y="4572"/>
                </a:lnTo>
                <a:close/>
              </a:path>
              <a:path w="7374890" h="7620">
                <a:moveTo>
                  <a:pt x="4861560" y="4572"/>
                </a:moveTo>
                <a:lnTo>
                  <a:pt x="4861560" y="1524"/>
                </a:lnTo>
                <a:lnTo>
                  <a:pt x="4863084" y="0"/>
                </a:lnTo>
                <a:lnTo>
                  <a:pt x="4867655" y="0"/>
                </a:lnTo>
                <a:lnTo>
                  <a:pt x="4869179" y="1524"/>
                </a:lnTo>
                <a:lnTo>
                  <a:pt x="4869179" y="4572"/>
                </a:lnTo>
                <a:lnTo>
                  <a:pt x="4866132" y="7619"/>
                </a:lnTo>
                <a:lnTo>
                  <a:pt x="4864608" y="7619"/>
                </a:lnTo>
                <a:lnTo>
                  <a:pt x="4861560" y="4572"/>
                </a:lnTo>
                <a:close/>
              </a:path>
              <a:path w="7374890" h="7620">
                <a:moveTo>
                  <a:pt x="4899660" y="6096"/>
                </a:moveTo>
                <a:lnTo>
                  <a:pt x="4899660" y="0"/>
                </a:lnTo>
                <a:lnTo>
                  <a:pt x="4904232" y="0"/>
                </a:lnTo>
                <a:lnTo>
                  <a:pt x="4905755" y="1524"/>
                </a:lnTo>
                <a:lnTo>
                  <a:pt x="4905755" y="4572"/>
                </a:lnTo>
                <a:lnTo>
                  <a:pt x="4902708" y="7619"/>
                </a:lnTo>
                <a:lnTo>
                  <a:pt x="4901184" y="7619"/>
                </a:lnTo>
                <a:lnTo>
                  <a:pt x="4901184" y="6096"/>
                </a:lnTo>
                <a:lnTo>
                  <a:pt x="4899660" y="6096"/>
                </a:lnTo>
                <a:close/>
              </a:path>
              <a:path w="7374890" h="7620">
                <a:moveTo>
                  <a:pt x="4898136" y="4572"/>
                </a:moveTo>
                <a:lnTo>
                  <a:pt x="4898136" y="1524"/>
                </a:lnTo>
                <a:lnTo>
                  <a:pt x="4899660" y="1524"/>
                </a:lnTo>
                <a:lnTo>
                  <a:pt x="4899660" y="4572"/>
                </a:lnTo>
                <a:lnTo>
                  <a:pt x="4898136" y="4572"/>
                </a:lnTo>
                <a:close/>
              </a:path>
              <a:path w="7374890" h="7620">
                <a:moveTo>
                  <a:pt x="4936236" y="6096"/>
                </a:moveTo>
                <a:lnTo>
                  <a:pt x="4936236" y="0"/>
                </a:lnTo>
                <a:lnTo>
                  <a:pt x="4942332" y="0"/>
                </a:lnTo>
                <a:lnTo>
                  <a:pt x="4942332" y="6096"/>
                </a:lnTo>
                <a:lnTo>
                  <a:pt x="4940808" y="6096"/>
                </a:lnTo>
                <a:lnTo>
                  <a:pt x="4940808" y="7619"/>
                </a:lnTo>
                <a:lnTo>
                  <a:pt x="4937760" y="7619"/>
                </a:lnTo>
                <a:lnTo>
                  <a:pt x="4937760" y="6096"/>
                </a:lnTo>
                <a:lnTo>
                  <a:pt x="4936236" y="6096"/>
                </a:lnTo>
                <a:close/>
              </a:path>
              <a:path w="7374890" h="7620">
                <a:moveTo>
                  <a:pt x="4978908" y="4572"/>
                </a:moveTo>
                <a:lnTo>
                  <a:pt x="4978908" y="1524"/>
                </a:lnTo>
                <a:lnTo>
                  <a:pt x="4980432" y="1524"/>
                </a:lnTo>
                <a:lnTo>
                  <a:pt x="4980432" y="4572"/>
                </a:lnTo>
                <a:lnTo>
                  <a:pt x="4978908" y="4572"/>
                </a:lnTo>
                <a:close/>
              </a:path>
              <a:path w="7374890" h="7620">
                <a:moveTo>
                  <a:pt x="4972812" y="6096"/>
                </a:moveTo>
                <a:lnTo>
                  <a:pt x="4972812" y="0"/>
                </a:lnTo>
                <a:lnTo>
                  <a:pt x="4978908" y="0"/>
                </a:lnTo>
                <a:lnTo>
                  <a:pt x="4978908" y="6096"/>
                </a:lnTo>
                <a:lnTo>
                  <a:pt x="4977384" y="6096"/>
                </a:lnTo>
                <a:lnTo>
                  <a:pt x="4977384" y="7619"/>
                </a:lnTo>
                <a:lnTo>
                  <a:pt x="4974336" y="7619"/>
                </a:lnTo>
                <a:lnTo>
                  <a:pt x="4974336" y="6096"/>
                </a:lnTo>
                <a:lnTo>
                  <a:pt x="4972812" y="6096"/>
                </a:lnTo>
                <a:close/>
              </a:path>
              <a:path w="7374890" h="7620">
                <a:moveTo>
                  <a:pt x="5015484" y="4572"/>
                </a:moveTo>
                <a:lnTo>
                  <a:pt x="5015484" y="1524"/>
                </a:lnTo>
                <a:lnTo>
                  <a:pt x="5017008" y="1524"/>
                </a:lnTo>
                <a:lnTo>
                  <a:pt x="5017008" y="4572"/>
                </a:lnTo>
                <a:lnTo>
                  <a:pt x="5015484" y="4572"/>
                </a:lnTo>
                <a:close/>
              </a:path>
              <a:path w="7374890" h="7620">
                <a:moveTo>
                  <a:pt x="5009387" y="4572"/>
                </a:moveTo>
                <a:lnTo>
                  <a:pt x="5009387" y="1524"/>
                </a:lnTo>
                <a:lnTo>
                  <a:pt x="5010912" y="0"/>
                </a:lnTo>
                <a:lnTo>
                  <a:pt x="5015484" y="0"/>
                </a:lnTo>
                <a:lnTo>
                  <a:pt x="5015484" y="6096"/>
                </a:lnTo>
                <a:lnTo>
                  <a:pt x="5013960" y="7619"/>
                </a:lnTo>
                <a:lnTo>
                  <a:pt x="5012436" y="7619"/>
                </a:lnTo>
                <a:lnTo>
                  <a:pt x="5009387" y="4572"/>
                </a:lnTo>
                <a:close/>
              </a:path>
              <a:path w="7374890" h="7620">
                <a:moveTo>
                  <a:pt x="5045963" y="4572"/>
                </a:moveTo>
                <a:lnTo>
                  <a:pt x="5045963" y="1524"/>
                </a:lnTo>
                <a:lnTo>
                  <a:pt x="5047487" y="0"/>
                </a:lnTo>
                <a:lnTo>
                  <a:pt x="5052060" y="0"/>
                </a:lnTo>
                <a:lnTo>
                  <a:pt x="5053584" y="1524"/>
                </a:lnTo>
                <a:lnTo>
                  <a:pt x="5053584" y="4572"/>
                </a:lnTo>
                <a:lnTo>
                  <a:pt x="5050536" y="7619"/>
                </a:lnTo>
                <a:lnTo>
                  <a:pt x="5049012" y="7619"/>
                </a:lnTo>
                <a:lnTo>
                  <a:pt x="5045963" y="4572"/>
                </a:lnTo>
                <a:close/>
              </a:path>
              <a:path w="7374890" h="7620">
                <a:moveTo>
                  <a:pt x="5082539" y="4572"/>
                </a:moveTo>
                <a:lnTo>
                  <a:pt x="5082539" y="1524"/>
                </a:lnTo>
                <a:lnTo>
                  <a:pt x="5084063" y="0"/>
                </a:lnTo>
                <a:lnTo>
                  <a:pt x="5088636" y="0"/>
                </a:lnTo>
                <a:lnTo>
                  <a:pt x="5090160" y="1524"/>
                </a:lnTo>
                <a:lnTo>
                  <a:pt x="5090160" y="4572"/>
                </a:lnTo>
                <a:lnTo>
                  <a:pt x="5087112" y="7619"/>
                </a:lnTo>
                <a:lnTo>
                  <a:pt x="5085587" y="7619"/>
                </a:lnTo>
                <a:lnTo>
                  <a:pt x="5082539" y="4572"/>
                </a:lnTo>
                <a:close/>
              </a:path>
              <a:path w="7374890" h="7620">
                <a:moveTo>
                  <a:pt x="5120639" y="6096"/>
                </a:moveTo>
                <a:lnTo>
                  <a:pt x="5120639" y="0"/>
                </a:lnTo>
                <a:lnTo>
                  <a:pt x="5126736" y="0"/>
                </a:lnTo>
                <a:lnTo>
                  <a:pt x="5126736" y="6096"/>
                </a:lnTo>
                <a:lnTo>
                  <a:pt x="5125212" y="6096"/>
                </a:lnTo>
                <a:lnTo>
                  <a:pt x="5123687" y="7619"/>
                </a:lnTo>
                <a:lnTo>
                  <a:pt x="5122163" y="7619"/>
                </a:lnTo>
                <a:lnTo>
                  <a:pt x="5122163" y="6096"/>
                </a:lnTo>
                <a:lnTo>
                  <a:pt x="5120639" y="6096"/>
                </a:lnTo>
                <a:close/>
              </a:path>
              <a:path w="7374890" h="7620">
                <a:moveTo>
                  <a:pt x="5119116" y="4572"/>
                </a:moveTo>
                <a:lnTo>
                  <a:pt x="5119116" y="1524"/>
                </a:lnTo>
                <a:lnTo>
                  <a:pt x="5120639" y="1524"/>
                </a:lnTo>
                <a:lnTo>
                  <a:pt x="5120639" y="4572"/>
                </a:lnTo>
                <a:lnTo>
                  <a:pt x="5119116" y="4572"/>
                </a:lnTo>
                <a:close/>
              </a:path>
              <a:path w="7374890" h="7620">
                <a:moveTo>
                  <a:pt x="5157216" y="6096"/>
                </a:moveTo>
                <a:lnTo>
                  <a:pt x="5157216" y="0"/>
                </a:lnTo>
                <a:lnTo>
                  <a:pt x="5163312" y="0"/>
                </a:lnTo>
                <a:lnTo>
                  <a:pt x="5163312" y="6096"/>
                </a:lnTo>
                <a:lnTo>
                  <a:pt x="5161787" y="6096"/>
                </a:lnTo>
                <a:lnTo>
                  <a:pt x="5161787" y="7619"/>
                </a:lnTo>
                <a:lnTo>
                  <a:pt x="5158739" y="7619"/>
                </a:lnTo>
                <a:lnTo>
                  <a:pt x="5158739" y="6096"/>
                </a:lnTo>
                <a:lnTo>
                  <a:pt x="5157216" y="6096"/>
                </a:lnTo>
                <a:close/>
              </a:path>
              <a:path w="7374890" h="7620">
                <a:moveTo>
                  <a:pt x="5199887" y="4572"/>
                </a:moveTo>
                <a:lnTo>
                  <a:pt x="5199887" y="1524"/>
                </a:lnTo>
                <a:lnTo>
                  <a:pt x="5201412" y="1524"/>
                </a:lnTo>
                <a:lnTo>
                  <a:pt x="5201412" y="4572"/>
                </a:lnTo>
                <a:lnTo>
                  <a:pt x="5199887" y="4572"/>
                </a:lnTo>
                <a:close/>
              </a:path>
              <a:path w="7374890" h="7620">
                <a:moveTo>
                  <a:pt x="5193792" y="6096"/>
                </a:moveTo>
                <a:lnTo>
                  <a:pt x="5193792" y="0"/>
                </a:lnTo>
                <a:lnTo>
                  <a:pt x="5199887" y="0"/>
                </a:lnTo>
                <a:lnTo>
                  <a:pt x="5199887" y="6096"/>
                </a:lnTo>
                <a:lnTo>
                  <a:pt x="5198363" y="6096"/>
                </a:lnTo>
                <a:lnTo>
                  <a:pt x="5198363" y="7619"/>
                </a:lnTo>
                <a:lnTo>
                  <a:pt x="5195316" y="7619"/>
                </a:lnTo>
                <a:lnTo>
                  <a:pt x="5195316" y="6096"/>
                </a:lnTo>
                <a:lnTo>
                  <a:pt x="5193792" y="6096"/>
                </a:lnTo>
                <a:close/>
              </a:path>
              <a:path w="7374890" h="7620">
                <a:moveTo>
                  <a:pt x="5236463" y="4572"/>
                </a:moveTo>
                <a:lnTo>
                  <a:pt x="5236463" y="1524"/>
                </a:lnTo>
                <a:lnTo>
                  <a:pt x="5237987" y="1524"/>
                </a:lnTo>
                <a:lnTo>
                  <a:pt x="5237987" y="4572"/>
                </a:lnTo>
                <a:lnTo>
                  <a:pt x="5236463" y="4572"/>
                </a:lnTo>
                <a:close/>
              </a:path>
              <a:path w="7374890" h="7620">
                <a:moveTo>
                  <a:pt x="5230368" y="4572"/>
                </a:moveTo>
                <a:lnTo>
                  <a:pt x="5230368" y="1524"/>
                </a:lnTo>
                <a:lnTo>
                  <a:pt x="5231892" y="0"/>
                </a:lnTo>
                <a:lnTo>
                  <a:pt x="5236463" y="0"/>
                </a:lnTo>
                <a:lnTo>
                  <a:pt x="5236463" y="6096"/>
                </a:lnTo>
                <a:lnTo>
                  <a:pt x="5234939" y="7619"/>
                </a:lnTo>
                <a:lnTo>
                  <a:pt x="5233416" y="7619"/>
                </a:lnTo>
                <a:lnTo>
                  <a:pt x="5230368" y="4572"/>
                </a:lnTo>
                <a:close/>
              </a:path>
              <a:path w="7374890" h="7620">
                <a:moveTo>
                  <a:pt x="5266944" y="4572"/>
                </a:moveTo>
                <a:lnTo>
                  <a:pt x="5266944" y="1524"/>
                </a:lnTo>
                <a:lnTo>
                  <a:pt x="5268468" y="0"/>
                </a:lnTo>
                <a:lnTo>
                  <a:pt x="5273039" y="0"/>
                </a:lnTo>
                <a:lnTo>
                  <a:pt x="5274563" y="1524"/>
                </a:lnTo>
                <a:lnTo>
                  <a:pt x="5274563" y="4572"/>
                </a:lnTo>
                <a:lnTo>
                  <a:pt x="5271516" y="7619"/>
                </a:lnTo>
                <a:lnTo>
                  <a:pt x="5269992" y="7619"/>
                </a:lnTo>
                <a:lnTo>
                  <a:pt x="5266944" y="4572"/>
                </a:lnTo>
                <a:close/>
              </a:path>
              <a:path w="7374890" h="7620">
                <a:moveTo>
                  <a:pt x="5303520" y="4572"/>
                </a:moveTo>
                <a:lnTo>
                  <a:pt x="5303520" y="1524"/>
                </a:lnTo>
                <a:lnTo>
                  <a:pt x="5305044" y="0"/>
                </a:lnTo>
                <a:lnTo>
                  <a:pt x="5309616" y="0"/>
                </a:lnTo>
                <a:lnTo>
                  <a:pt x="5311139" y="1524"/>
                </a:lnTo>
                <a:lnTo>
                  <a:pt x="5311139" y="4572"/>
                </a:lnTo>
                <a:lnTo>
                  <a:pt x="5308092" y="7619"/>
                </a:lnTo>
                <a:lnTo>
                  <a:pt x="5306568" y="7619"/>
                </a:lnTo>
                <a:lnTo>
                  <a:pt x="5303520" y="4572"/>
                </a:lnTo>
                <a:close/>
              </a:path>
              <a:path w="7374890" h="7620">
                <a:moveTo>
                  <a:pt x="5341620" y="6096"/>
                </a:moveTo>
                <a:lnTo>
                  <a:pt x="5341620" y="0"/>
                </a:lnTo>
                <a:lnTo>
                  <a:pt x="5347716" y="0"/>
                </a:lnTo>
                <a:lnTo>
                  <a:pt x="5347716" y="6096"/>
                </a:lnTo>
                <a:lnTo>
                  <a:pt x="5346192" y="6096"/>
                </a:lnTo>
                <a:lnTo>
                  <a:pt x="5344668" y="7619"/>
                </a:lnTo>
                <a:lnTo>
                  <a:pt x="5343144" y="7619"/>
                </a:lnTo>
                <a:lnTo>
                  <a:pt x="5343144" y="6096"/>
                </a:lnTo>
                <a:lnTo>
                  <a:pt x="5341620" y="6096"/>
                </a:lnTo>
                <a:close/>
              </a:path>
              <a:path w="7374890" h="7620">
                <a:moveTo>
                  <a:pt x="5340096" y="4572"/>
                </a:moveTo>
                <a:lnTo>
                  <a:pt x="5340096" y="1524"/>
                </a:lnTo>
                <a:lnTo>
                  <a:pt x="5341620" y="1524"/>
                </a:lnTo>
                <a:lnTo>
                  <a:pt x="5341620" y="4572"/>
                </a:lnTo>
                <a:lnTo>
                  <a:pt x="5340096" y="4572"/>
                </a:lnTo>
                <a:close/>
              </a:path>
              <a:path w="7374890" h="7620">
                <a:moveTo>
                  <a:pt x="5378196" y="6096"/>
                </a:moveTo>
                <a:lnTo>
                  <a:pt x="5378196" y="0"/>
                </a:lnTo>
                <a:lnTo>
                  <a:pt x="5384292" y="0"/>
                </a:lnTo>
                <a:lnTo>
                  <a:pt x="5384292" y="6096"/>
                </a:lnTo>
                <a:lnTo>
                  <a:pt x="5382768" y="6096"/>
                </a:lnTo>
                <a:lnTo>
                  <a:pt x="5382768" y="7619"/>
                </a:lnTo>
                <a:lnTo>
                  <a:pt x="5379720" y="7619"/>
                </a:lnTo>
                <a:lnTo>
                  <a:pt x="5379720" y="6096"/>
                </a:lnTo>
                <a:lnTo>
                  <a:pt x="5378196" y="6096"/>
                </a:lnTo>
                <a:close/>
              </a:path>
              <a:path w="7374890" h="7620">
                <a:moveTo>
                  <a:pt x="5420868" y="4572"/>
                </a:moveTo>
                <a:lnTo>
                  <a:pt x="5420868" y="1524"/>
                </a:lnTo>
                <a:lnTo>
                  <a:pt x="5422392" y="1524"/>
                </a:lnTo>
                <a:lnTo>
                  <a:pt x="5422392" y="4572"/>
                </a:lnTo>
                <a:lnTo>
                  <a:pt x="5420868" y="4572"/>
                </a:lnTo>
                <a:close/>
              </a:path>
              <a:path w="7374890" h="7620">
                <a:moveTo>
                  <a:pt x="5414771" y="6096"/>
                </a:moveTo>
                <a:lnTo>
                  <a:pt x="5414771" y="0"/>
                </a:lnTo>
                <a:lnTo>
                  <a:pt x="5420868" y="0"/>
                </a:lnTo>
                <a:lnTo>
                  <a:pt x="5420868" y="6096"/>
                </a:lnTo>
                <a:lnTo>
                  <a:pt x="5419344" y="6096"/>
                </a:lnTo>
                <a:lnTo>
                  <a:pt x="5419344" y="7619"/>
                </a:lnTo>
                <a:lnTo>
                  <a:pt x="5416296" y="7619"/>
                </a:lnTo>
                <a:lnTo>
                  <a:pt x="5416296" y="6096"/>
                </a:lnTo>
                <a:lnTo>
                  <a:pt x="5414771" y="6096"/>
                </a:lnTo>
                <a:close/>
              </a:path>
              <a:path w="7374890" h="7620">
                <a:moveTo>
                  <a:pt x="5451347" y="4572"/>
                </a:moveTo>
                <a:lnTo>
                  <a:pt x="5451347" y="1524"/>
                </a:lnTo>
                <a:lnTo>
                  <a:pt x="5452871" y="0"/>
                </a:lnTo>
                <a:lnTo>
                  <a:pt x="5457444" y="0"/>
                </a:lnTo>
                <a:lnTo>
                  <a:pt x="5458968" y="1524"/>
                </a:lnTo>
                <a:lnTo>
                  <a:pt x="5458968" y="4572"/>
                </a:lnTo>
                <a:lnTo>
                  <a:pt x="5455920" y="7619"/>
                </a:lnTo>
                <a:lnTo>
                  <a:pt x="5454396" y="7619"/>
                </a:lnTo>
                <a:lnTo>
                  <a:pt x="5451347" y="4572"/>
                </a:lnTo>
                <a:close/>
              </a:path>
              <a:path w="7374890" h="7620">
                <a:moveTo>
                  <a:pt x="5487924" y="4572"/>
                </a:moveTo>
                <a:lnTo>
                  <a:pt x="5487924" y="1524"/>
                </a:lnTo>
                <a:lnTo>
                  <a:pt x="5489447" y="0"/>
                </a:lnTo>
                <a:lnTo>
                  <a:pt x="5494020" y="0"/>
                </a:lnTo>
                <a:lnTo>
                  <a:pt x="5495544" y="1524"/>
                </a:lnTo>
                <a:lnTo>
                  <a:pt x="5495544" y="4572"/>
                </a:lnTo>
                <a:lnTo>
                  <a:pt x="5492496" y="7619"/>
                </a:lnTo>
                <a:lnTo>
                  <a:pt x="5490971" y="7619"/>
                </a:lnTo>
                <a:lnTo>
                  <a:pt x="5487924" y="4572"/>
                </a:lnTo>
                <a:close/>
              </a:path>
              <a:path w="7374890" h="7620">
                <a:moveTo>
                  <a:pt x="5524500" y="4572"/>
                </a:moveTo>
                <a:lnTo>
                  <a:pt x="5524500" y="1524"/>
                </a:lnTo>
                <a:lnTo>
                  <a:pt x="5526024" y="0"/>
                </a:lnTo>
                <a:lnTo>
                  <a:pt x="5530596" y="0"/>
                </a:lnTo>
                <a:lnTo>
                  <a:pt x="5532120" y="1524"/>
                </a:lnTo>
                <a:lnTo>
                  <a:pt x="5532120" y="4572"/>
                </a:lnTo>
                <a:lnTo>
                  <a:pt x="5529071" y="7619"/>
                </a:lnTo>
                <a:lnTo>
                  <a:pt x="5527547" y="7619"/>
                </a:lnTo>
                <a:lnTo>
                  <a:pt x="5524500" y="4572"/>
                </a:lnTo>
                <a:close/>
              </a:path>
              <a:path w="7374890" h="7620">
                <a:moveTo>
                  <a:pt x="5562600" y="6096"/>
                </a:moveTo>
                <a:lnTo>
                  <a:pt x="5562600" y="0"/>
                </a:lnTo>
                <a:lnTo>
                  <a:pt x="5568696" y="0"/>
                </a:lnTo>
                <a:lnTo>
                  <a:pt x="5568696" y="6096"/>
                </a:lnTo>
                <a:lnTo>
                  <a:pt x="5567171" y="6096"/>
                </a:lnTo>
                <a:lnTo>
                  <a:pt x="5567171" y="7619"/>
                </a:lnTo>
                <a:lnTo>
                  <a:pt x="5564124" y="7619"/>
                </a:lnTo>
                <a:lnTo>
                  <a:pt x="5564124" y="6096"/>
                </a:lnTo>
                <a:lnTo>
                  <a:pt x="5562600" y="6096"/>
                </a:lnTo>
                <a:close/>
              </a:path>
              <a:path w="7374890" h="7620">
                <a:moveTo>
                  <a:pt x="5561076" y="4572"/>
                </a:moveTo>
                <a:lnTo>
                  <a:pt x="5561076" y="1524"/>
                </a:lnTo>
                <a:lnTo>
                  <a:pt x="5562600" y="1524"/>
                </a:lnTo>
                <a:lnTo>
                  <a:pt x="5562600" y="4572"/>
                </a:lnTo>
                <a:lnTo>
                  <a:pt x="5561076" y="4572"/>
                </a:lnTo>
                <a:close/>
              </a:path>
              <a:path w="7374890" h="7620">
                <a:moveTo>
                  <a:pt x="5599176" y="6096"/>
                </a:moveTo>
                <a:lnTo>
                  <a:pt x="5599176" y="0"/>
                </a:lnTo>
                <a:lnTo>
                  <a:pt x="5605271" y="0"/>
                </a:lnTo>
                <a:lnTo>
                  <a:pt x="5605271" y="6096"/>
                </a:lnTo>
                <a:lnTo>
                  <a:pt x="5603747" y="6096"/>
                </a:lnTo>
                <a:lnTo>
                  <a:pt x="5603747" y="7619"/>
                </a:lnTo>
                <a:lnTo>
                  <a:pt x="5600700" y="7619"/>
                </a:lnTo>
                <a:lnTo>
                  <a:pt x="5600700" y="6096"/>
                </a:lnTo>
                <a:lnTo>
                  <a:pt x="5599176" y="6096"/>
                </a:lnTo>
                <a:close/>
              </a:path>
              <a:path w="7374890" h="7620">
                <a:moveTo>
                  <a:pt x="5641847" y="4572"/>
                </a:moveTo>
                <a:lnTo>
                  <a:pt x="5641847" y="1524"/>
                </a:lnTo>
                <a:lnTo>
                  <a:pt x="5643371" y="1524"/>
                </a:lnTo>
                <a:lnTo>
                  <a:pt x="5643371" y="4572"/>
                </a:lnTo>
                <a:lnTo>
                  <a:pt x="5641847" y="4572"/>
                </a:lnTo>
                <a:close/>
              </a:path>
              <a:path w="7374890" h="7620">
                <a:moveTo>
                  <a:pt x="5635752" y="6096"/>
                </a:moveTo>
                <a:lnTo>
                  <a:pt x="5635752" y="0"/>
                </a:lnTo>
                <a:lnTo>
                  <a:pt x="5641847" y="0"/>
                </a:lnTo>
                <a:lnTo>
                  <a:pt x="5641847" y="6096"/>
                </a:lnTo>
                <a:lnTo>
                  <a:pt x="5640324" y="6096"/>
                </a:lnTo>
                <a:lnTo>
                  <a:pt x="5640324" y="7619"/>
                </a:lnTo>
                <a:lnTo>
                  <a:pt x="5638800" y="7619"/>
                </a:lnTo>
                <a:lnTo>
                  <a:pt x="5637276" y="6096"/>
                </a:lnTo>
                <a:lnTo>
                  <a:pt x="5635752" y="6096"/>
                </a:lnTo>
                <a:close/>
              </a:path>
              <a:path w="7374890" h="7620">
                <a:moveTo>
                  <a:pt x="5672328" y="4572"/>
                </a:moveTo>
                <a:lnTo>
                  <a:pt x="5672328" y="1524"/>
                </a:lnTo>
                <a:lnTo>
                  <a:pt x="5673852" y="0"/>
                </a:lnTo>
                <a:lnTo>
                  <a:pt x="5678424" y="0"/>
                </a:lnTo>
                <a:lnTo>
                  <a:pt x="5679947" y="1524"/>
                </a:lnTo>
                <a:lnTo>
                  <a:pt x="5679947" y="4572"/>
                </a:lnTo>
                <a:lnTo>
                  <a:pt x="5676900" y="7619"/>
                </a:lnTo>
                <a:lnTo>
                  <a:pt x="5675376" y="7619"/>
                </a:lnTo>
                <a:lnTo>
                  <a:pt x="5672328" y="4572"/>
                </a:lnTo>
                <a:close/>
              </a:path>
              <a:path w="7374890" h="7620">
                <a:moveTo>
                  <a:pt x="5708904" y="4572"/>
                </a:moveTo>
                <a:lnTo>
                  <a:pt x="5708904" y="1524"/>
                </a:lnTo>
                <a:lnTo>
                  <a:pt x="5710428" y="0"/>
                </a:lnTo>
                <a:lnTo>
                  <a:pt x="5715000" y="0"/>
                </a:lnTo>
                <a:lnTo>
                  <a:pt x="5716524" y="1524"/>
                </a:lnTo>
                <a:lnTo>
                  <a:pt x="5716524" y="4572"/>
                </a:lnTo>
                <a:lnTo>
                  <a:pt x="5713476" y="7619"/>
                </a:lnTo>
                <a:lnTo>
                  <a:pt x="5711952" y="7619"/>
                </a:lnTo>
                <a:lnTo>
                  <a:pt x="5708904" y="4572"/>
                </a:lnTo>
                <a:close/>
              </a:path>
              <a:path w="7374890" h="7620">
                <a:moveTo>
                  <a:pt x="5747004" y="6096"/>
                </a:moveTo>
                <a:lnTo>
                  <a:pt x="5747004" y="0"/>
                </a:lnTo>
                <a:lnTo>
                  <a:pt x="5751576" y="0"/>
                </a:lnTo>
                <a:lnTo>
                  <a:pt x="5753100" y="1524"/>
                </a:lnTo>
                <a:lnTo>
                  <a:pt x="5753100" y="4572"/>
                </a:lnTo>
                <a:lnTo>
                  <a:pt x="5750052" y="7619"/>
                </a:lnTo>
                <a:lnTo>
                  <a:pt x="5748528" y="7619"/>
                </a:lnTo>
                <a:lnTo>
                  <a:pt x="5747004" y="6096"/>
                </a:lnTo>
                <a:close/>
              </a:path>
              <a:path w="7374890" h="7620">
                <a:moveTo>
                  <a:pt x="5745479" y="4572"/>
                </a:moveTo>
                <a:lnTo>
                  <a:pt x="5745479" y="1524"/>
                </a:lnTo>
                <a:lnTo>
                  <a:pt x="5747004" y="1524"/>
                </a:lnTo>
                <a:lnTo>
                  <a:pt x="5747004" y="4572"/>
                </a:lnTo>
                <a:lnTo>
                  <a:pt x="5745479" y="4572"/>
                </a:lnTo>
                <a:close/>
              </a:path>
              <a:path w="7374890" h="7620">
                <a:moveTo>
                  <a:pt x="5783579" y="6096"/>
                </a:moveTo>
                <a:lnTo>
                  <a:pt x="5783579" y="0"/>
                </a:lnTo>
                <a:lnTo>
                  <a:pt x="5789676" y="0"/>
                </a:lnTo>
                <a:lnTo>
                  <a:pt x="5789676" y="6096"/>
                </a:lnTo>
                <a:lnTo>
                  <a:pt x="5788152" y="6096"/>
                </a:lnTo>
                <a:lnTo>
                  <a:pt x="5788152" y="7619"/>
                </a:lnTo>
                <a:lnTo>
                  <a:pt x="5785104" y="7619"/>
                </a:lnTo>
                <a:lnTo>
                  <a:pt x="5785104" y="6096"/>
                </a:lnTo>
                <a:lnTo>
                  <a:pt x="5783579" y="6096"/>
                </a:lnTo>
                <a:close/>
              </a:path>
              <a:path w="7374890" h="7620">
                <a:moveTo>
                  <a:pt x="5782055" y="4572"/>
                </a:moveTo>
                <a:lnTo>
                  <a:pt x="5782055" y="1524"/>
                </a:lnTo>
                <a:lnTo>
                  <a:pt x="5783579" y="1524"/>
                </a:lnTo>
                <a:lnTo>
                  <a:pt x="5783579" y="4572"/>
                </a:lnTo>
                <a:lnTo>
                  <a:pt x="5782055" y="4572"/>
                </a:lnTo>
                <a:close/>
              </a:path>
              <a:path w="7374890" h="7620">
                <a:moveTo>
                  <a:pt x="5820155" y="6096"/>
                </a:moveTo>
                <a:lnTo>
                  <a:pt x="5820155" y="0"/>
                </a:lnTo>
                <a:lnTo>
                  <a:pt x="5826252" y="0"/>
                </a:lnTo>
                <a:lnTo>
                  <a:pt x="5826252" y="6096"/>
                </a:lnTo>
                <a:lnTo>
                  <a:pt x="5824728" y="6096"/>
                </a:lnTo>
                <a:lnTo>
                  <a:pt x="5824728" y="7619"/>
                </a:lnTo>
                <a:lnTo>
                  <a:pt x="5821679" y="7619"/>
                </a:lnTo>
                <a:lnTo>
                  <a:pt x="5821679" y="6096"/>
                </a:lnTo>
                <a:lnTo>
                  <a:pt x="5820155" y="6096"/>
                </a:lnTo>
                <a:close/>
              </a:path>
              <a:path w="7374890" h="7620">
                <a:moveTo>
                  <a:pt x="5862828" y="4572"/>
                </a:moveTo>
                <a:lnTo>
                  <a:pt x="5862828" y="1524"/>
                </a:lnTo>
                <a:lnTo>
                  <a:pt x="5864352" y="1524"/>
                </a:lnTo>
                <a:lnTo>
                  <a:pt x="5864352" y="4572"/>
                </a:lnTo>
                <a:lnTo>
                  <a:pt x="5862828" y="4572"/>
                </a:lnTo>
                <a:close/>
              </a:path>
              <a:path w="7374890" h="7620">
                <a:moveTo>
                  <a:pt x="5856732" y="6096"/>
                </a:moveTo>
                <a:lnTo>
                  <a:pt x="5856732" y="0"/>
                </a:lnTo>
                <a:lnTo>
                  <a:pt x="5862828" y="0"/>
                </a:lnTo>
                <a:lnTo>
                  <a:pt x="5862828" y="6096"/>
                </a:lnTo>
                <a:lnTo>
                  <a:pt x="5861304" y="6096"/>
                </a:lnTo>
                <a:lnTo>
                  <a:pt x="5861304" y="7619"/>
                </a:lnTo>
                <a:lnTo>
                  <a:pt x="5859779" y="7619"/>
                </a:lnTo>
                <a:lnTo>
                  <a:pt x="5858255" y="6096"/>
                </a:lnTo>
                <a:lnTo>
                  <a:pt x="5856732" y="6096"/>
                </a:lnTo>
                <a:close/>
              </a:path>
              <a:path w="7374890" h="7620">
                <a:moveTo>
                  <a:pt x="5893308" y="4572"/>
                </a:moveTo>
                <a:lnTo>
                  <a:pt x="5893308" y="1524"/>
                </a:lnTo>
                <a:lnTo>
                  <a:pt x="5894832" y="0"/>
                </a:lnTo>
                <a:lnTo>
                  <a:pt x="5899404" y="0"/>
                </a:lnTo>
                <a:lnTo>
                  <a:pt x="5900928" y="1524"/>
                </a:lnTo>
                <a:lnTo>
                  <a:pt x="5900928" y="4572"/>
                </a:lnTo>
                <a:lnTo>
                  <a:pt x="5897879" y="7619"/>
                </a:lnTo>
                <a:lnTo>
                  <a:pt x="5896355" y="7619"/>
                </a:lnTo>
                <a:lnTo>
                  <a:pt x="5893308" y="4572"/>
                </a:lnTo>
                <a:close/>
              </a:path>
              <a:path w="7374890" h="7620">
                <a:moveTo>
                  <a:pt x="5929884" y="4572"/>
                </a:moveTo>
                <a:lnTo>
                  <a:pt x="5929884" y="1524"/>
                </a:lnTo>
                <a:lnTo>
                  <a:pt x="5931408" y="0"/>
                </a:lnTo>
                <a:lnTo>
                  <a:pt x="5935979" y="0"/>
                </a:lnTo>
                <a:lnTo>
                  <a:pt x="5937504" y="1524"/>
                </a:lnTo>
                <a:lnTo>
                  <a:pt x="5937504" y="4572"/>
                </a:lnTo>
                <a:lnTo>
                  <a:pt x="5934455" y="7619"/>
                </a:lnTo>
                <a:lnTo>
                  <a:pt x="5932932" y="7619"/>
                </a:lnTo>
                <a:lnTo>
                  <a:pt x="5929884" y="4572"/>
                </a:lnTo>
                <a:close/>
              </a:path>
              <a:path w="7374890" h="7620">
                <a:moveTo>
                  <a:pt x="5967984" y="6096"/>
                </a:moveTo>
                <a:lnTo>
                  <a:pt x="5967984" y="0"/>
                </a:lnTo>
                <a:lnTo>
                  <a:pt x="5972555" y="0"/>
                </a:lnTo>
                <a:lnTo>
                  <a:pt x="5974079" y="1524"/>
                </a:lnTo>
                <a:lnTo>
                  <a:pt x="5974079" y="4572"/>
                </a:lnTo>
                <a:lnTo>
                  <a:pt x="5971032" y="7619"/>
                </a:lnTo>
                <a:lnTo>
                  <a:pt x="5969508" y="7619"/>
                </a:lnTo>
                <a:lnTo>
                  <a:pt x="5967984" y="6096"/>
                </a:lnTo>
                <a:close/>
              </a:path>
              <a:path w="7374890" h="7620">
                <a:moveTo>
                  <a:pt x="5966460" y="4572"/>
                </a:moveTo>
                <a:lnTo>
                  <a:pt x="5966460" y="1524"/>
                </a:lnTo>
                <a:lnTo>
                  <a:pt x="5967984" y="1524"/>
                </a:lnTo>
                <a:lnTo>
                  <a:pt x="5967984" y="4572"/>
                </a:lnTo>
                <a:lnTo>
                  <a:pt x="5966460" y="4572"/>
                </a:lnTo>
                <a:close/>
              </a:path>
              <a:path w="7374890" h="7620">
                <a:moveTo>
                  <a:pt x="6004560" y="6096"/>
                </a:moveTo>
                <a:lnTo>
                  <a:pt x="6004560" y="0"/>
                </a:lnTo>
                <a:lnTo>
                  <a:pt x="6010655" y="0"/>
                </a:lnTo>
                <a:lnTo>
                  <a:pt x="6010655" y="6096"/>
                </a:lnTo>
                <a:lnTo>
                  <a:pt x="6009132" y="6096"/>
                </a:lnTo>
                <a:lnTo>
                  <a:pt x="6009132" y="7619"/>
                </a:lnTo>
                <a:lnTo>
                  <a:pt x="6006084" y="7619"/>
                </a:lnTo>
                <a:lnTo>
                  <a:pt x="6006084" y="6096"/>
                </a:lnTo>
                <a:lnTo>
                  <a:pt x="6004560" y="6096"/>
                </a:lnTo>
                <a:close/>
              </a:path>
              <a:path w="7374890" h="7620">
                <a:moveTo>
                  <a:pt x="6003036" y="4572"/>
                </a:moveTo>
                <a:lnTo>
                  <a:pt x="6003036" y="1524"/>
                </a:lnTo>
                <a:lnTo>
                  <a:pt x="6004560" y="1524"/>
                </a:lnTo>
                <a:lnTo>
                  <a:pt x="6004560" y="4572"/>
                </a:lnTo>
                <a:lnTo>
                  <a:pt x="6003036" y="4572"/>
                </a:lnTo>
                <a:close/>
              </a:path>
              <a:path w="7374890" h="7620">
                <a:moveTo>
                  <a:pt x="6041136" y="6096"/>
                </a:moveTo>
                <a:lnTo>
                  <a:pt x="6041136" y="0"/>
                </a:lnTo>
                <a:lnTo>
                  <a:pt x="6047232" y="0"/>
                </a:lnTo>
                <a:lnTo>
                  <a:pt x="6047232" y="6096"/>
                </a:lnTo>
                <a:lnTo>
                  <a:pt x="6045708" y="6096"/>
                </a:lnTo>
                <a:lnTo>
                  <a:pt x="6045708" y="7619"/>
                </a:lnTo>
                <a:lnTo>
                  <a:pt x="6042660" y="7619"/>
                </a:lnTo>
                <a:lnTo>
                  <a:pt x="6042660" y="6096"/>
                </a:lnTo>
                <a:lnTo>
                  <a:pt x="6041136" y="6096"/>
                </a:lnTo>
                <a:close/>
              </a:path>
              <a:path w="7374890" h="7620">
                <a:moveTo>
                  <a:pt x="6083808" y="4572"/>
                </a:moveTo>
                <a:lnTo>
                  <a:pt x="6083808" y="1524"/>
                </a:lnTo>
                <a:lnTo>
                  <a:pt x="6085332" y="1524"/>
                </a:lnTo>
                <a:lnTo>
                  <a:pt x="6085332" y="4572"/>
                </a:lnTo>
                <a:lnTo>
                  <a:pt x="6083808" y="4572"/>
                </a:lnTo>
                <a:close/>
              </a:path>
              <a:path w="7374890" h="7620">
                <a:moveTo>
                  <a:pt x="6077712" y="4572"/>
                </a:moveTo>
                <a:lnTo>
                  <a:pt x="6077712" y="1524"/>
                </a:lnTo>
                <a:lnTo>
                  <a:pt x="6079236" y="0"/>
                </a:lnTo>
                <a:lnTo>
                  <a:pt x="6083808" y="0"/>
                </a:lnTo>
                <a:lnTo>
                  <a:pt x="6083808" y="6096"/>
                </a:lnTo>
                <a:lnTo>
                  <a:pt x="6082284" y="6096"/>
                </a:lnTo>
                <a:lnTo>
                  <a:pt x="6082284" y="7619"/>
                </a:lnTo>
                <a:lnTo>
                  <a:pt x="6080760" y="7619"/>
                </a:lnTo>
                <a:lnTo>
                  <a:pt x="6077712" y="4572"/>
                </a:lnTo>
                <a:close/>
              </a:path>
              <a:path w="7374890" h="7620">
                <a:moveTo>
                  <a:pt x="6114288" y="4572"/>
                </a:moveTo>
                <a:lnTo>
                  <a:pt x="6114288" y="1524"/>
                </a:lnTo>
                <a:lnTo>
                  <a:pt x="6115812" y="0"/>
                </a:lnTo>
                <a:lnTo>
                  <a:pt x="6120384" y="0"/>
                </a:lnTo>
                <a:lnTo>
                  <a:pt x="6121908" y="1524"/>
                </a:lnTo>
                <a:lnTo>
                  <a:pt x="6121908" y="4572"/>
                </a:lnTo>
                <a:lnTo>
                  <a:pt x="6118860" y="7619"/>
                </a:lnTo>
                <a:lnTo>
                  <a:pt x="6117336" y="7619"/>
                </a:lnTo>
                <a:lnTo>
                  <a:pt x="6114288" y="4572"/>
                </a:lnTo>
                <a:close/>
              </a:path>
              <a:path w="7374890" h="7620">
                <a:moveTo>
                  <a:pt x="6150863" y="4572"/>
                </a:moveTo>
                <a:lnTo>
                  <a:pt x="6150863" y="1524"/>
                </a:lnTo>
                <a:lnTo>
                  <a:pt x="6152388" y="0"/>
                </a:lnTo>
                <a:lnTo>
                  <a:pt x="6156960" y="0"/>
                </a:lnTo>
                <a:lnTo>
                  <a:pt x="6158484" y="1524"/>
                </a:lnTo>
                <a:lnTo>
                  <a:pt x="6158484" y="4572"/>
                </a:lnTo>
                <a:lnTo>
                  <a:pt x="6155436" y="7619"/>
                </a:lnTo>
                <a:lnTo>
                  <a:pt x="6153912" y="7619"/>
                </a:lnTo>
                <a:lnTo>
                  <a:pt x="6150863" y="4572"/>
                </a:lnTo>
                <a:close/>
              </a:path>
              <a:path w="7374890" h="7620">
                <a:moveTo>
                  <a:pt x="6188963" y="6096"/>
                </a:moveTo>
                <a:lnTo>
                  <a:pt x="6188963" y="0"/>
                </a:lnTo>
                <a:lnTo>
                  <a:pt x="6193536" y="0"/>
                </a:lnTo>
                <a:lnTo>
                  <a:pt x="6195060" y="1524"/>
                </a:lnTo>
                <a:lnTo>
                  <a:pt x="6195060" y="4572"/>
                </a:lnTo>
                <a:lnTo>
                  <a:pt x="6192012" y="7619"/>
                </a:lnTo>
                <a:lnTo>
                  <a:pt x="6190488" y="7619"/>
                </a:lnTo>
                <a:lnTo>
                  <a:pt x="6188963" y="6096"/>
                </a:lnTo>
                <a:close/>
              </a:path>
              <a:path w="7374890" h="7620">
                <a:moveTo>
                  <a:pt x="6187439" y="4572"/>
                </a:moveTo>
                <a:lnTo>
                  <a:pt x="6187439" y="1524"/>
                </a:lnTo>
                <a:lnTo>
                  <a:pt x="6188963" y="1524"/>
                </a:lnTo>
                <a:lnTo>
                  <a:pt x="6188963" y="4572"/>
                </a:lnTo>
                <a:lnTo>
                  <a:pt x="6187439" y="4572"/>
                </a:lnTo>
                <a:close/>
              </a:path>
              <a:path w="7374890" h="7620">
                <a:moveTo>
                  <a:pt x="6225539" y="6096"/>
                </a:moveTo>
                <a:lnTo>
                  <a:pt x="6225539" y="0"/>
                </a:lnTo>
                <a:lnTo>
                  <a:pt x="6231636" y="0"/>
                </a:lnTo>
                <a:lnTo>
                  <a:pt x="6231636" y="6096"/>
                </a:lnTo>
                <a:lnTo>
                  <a:pt x="6230112" y="6096"/>
                </a:lnTo>
                <a:lnTo>
                  <a:pt x="6230112" y="7619"/>
                </a:lnTo>
                <a:lnTo>
                  <a:pt x="6227063" y="7619"/>
                </a:lnTo>
                <a:lnTo>
                  <a:pt x="6227063" y="6096"/>
                </a:lnTo>
                <a:lnTo>
                  <a:pt x="6225539" y="6096"/>
                </a:lnTo>
                <a:close/>
              </a:path>
              <a:path w="7374890" h="7620">
                <a:moveTo>
                  <a:pt x="6224016" y="4572"/>
                </a:moveTo>
                <a:lnTo>
                  <a:pt x="6224016" y="1524"/>
                </a:lnTo>
                <a:lnTo>
                  <a:pt x="6225539" y="1524"/>
                </a:lnTo>
                <a:lnTo>
                  <a:pt x="6225539" y="4572"/>
                </a:lnTo>
                <a:lnTo>
                  <a:pt x="6224016" y="4572"/>
                </a:lnTo>
                <a:close/>
              </a:path>
              <a:path w="7374890" h="7620">
                <a:moveTo>
                  <a:pt x="6262116" y="6096"/>
                </a:moveTo>
                <a:lnTo>
                  <a:pt x="6262116" y="0"/>
                </a:lnTo>
                <a:lnTo>
                  <a:pt x="6268212" y="0"/>
                </a:lnTo>
                <a:lnTo>
                  <a:pt x="6268212" y="6096"/>
                </a:lnTo>
                <a:lnTo>
                  <a:pt x="6266688" y="6096"/>
                </a:lnTo>
                <a:lnTo>
                  <a:pt x="6266688" y="7619"/>
                </a:lnTo>
                <a:lnTo>
                  <a:pt x="6263639" y="7619"/>
                </a:lnTo>
                <a:lnTo>
                  <a:pt x="6263639" y="6096"/>
                </a:lnTo>
                <a:lnTo>
                  <a:pt x="6262116" y="6096"/>
                </a:lnTo>
                <a:close/>
              </a:path>
              <a:path w="7374890" h="7620">
                <a:moveTo>
                  <a:pt x="6304788" y="4572"/>
                </a:moveTo>
                <a:lnTo>
                  <a:pt x="6304788" y="1524"/>
                </a:lnTo>
                <a:lnTo>
                  <a:pt x="6306312" y="1524"/>
                </a:lnTo>
                <a:lnTo>
                  <a:pt x="6306312" y="4572"/>
                </a:lnTo>
                <a:lnTo>
                  <a:pt x="6304788" y="4572"/>
                </a:lnTo>
                <a:close/>
              </a:path>
              <a:path w="7374890" h="7620">
                <a:moveTo>
                  <a:pt x="6298692" y="4572"/>
                </a:moveTo>
                <a:lnTo>
                  <a:pt x="6298692" y="1524"/>
                </a:lnTo>
                <a:lnTo>
                  <a:pt x="6300216" y="0"/>
                </a:lnTo>
                <a:lnTo>
                  <a:pt x="6304788" y="0"/>
                </a:lnTo>
                <a:lnTo>
                  <a:pt x="6304788" y="6096"/>
                </a:lnTo>
                <a:lnTo>
                  <a:pt x="6303263" y="6096"/>
                </a:lnTo>
                <a:lnTo>
                  <a:pt x="6303263" y="7619"/>
                </a:lnTo>
                <a:lnTo>
                  <a:pt x="6301739" y="7619"/>
                </a:lnTo>
                <a:lnTo>
                  <a:pt x="6298692" y="4572"/>
                </a:lnTo>
                <a:close/>
              </a:path>
              <a:path w="7374890" h="7620">
                <a:moveTo>
                  <a:pt x="6335268" y="4572"/>
                </a:moveTo>
                <a:lnTo>
                  <a:pt x="6335268" y="1524"/>
                </a:lnTo>
                <a:lnTo>
                  <a:pt x="6336792" y="0"/>
                </a:lnTo>
                <a:lnTo>
                  <a:pt x="6341363" y="0"/>
                </a:lnTo>
                <a:lnTo>
                  <a:pt x="6342888" y="1524"/>
                </a:lnTo>
                <a:lnTo>
                  <a:pt x="6342888" y="4572"/>
                </a:lnTo>
                <a:lnTo>
                  <a:pt x="6339839" y="7619"/>
                </a:lnTo>
                <a:lnTo>
                  <a:pt x="6338316" y="7619"/>
                </a:lnTo>
                <a:lnTo>
                  <a:pt x="6335268" y="4572"/>
                </a:lnTo>
                <a:close/>
              </a:path>
              <a:path w="7374890" h="7620">
                <a:moveTo>
                  <a:pt x="6371844" y="4572"/>
                </a:moveTo>
                <a:lnTo>
                  <a:pt x="6371844" y="1524"/>
                </a:lnTo>
                <a:lnTo>
                  <a:pt x="6373368" y="0"/>
                </a:lnTo>
                <a:lnTo>
                  <a:pt x="6377939" y="0"/>
                </a:lnTo>
                <a:lnTo>
                  <a:pt x="6379463" y="1524"/>
                </a:lnTo>
                <a:lnTo>
                  <a:pt x="6379463" y="4572"/>
                </a:lnTo>
                <a:lnTo>
                  <a:pt x="6376416" y="7619"/>
                </a:lnTo>
                <a:lnTo>
                  <a:pt x="6374892" y="7619"/>
                </a:lnTo>
                <a:lnTo>
                  <a:pt x="6371844" y="4572"/>
                </a:lnTo>
                <a:close/>
              </a:path>
              <a:path w="7374890" h="7620">
                <a:moveTo>
                  <a:pt x="6409944" y="6096"/>
                </a:moveTo>
                <a:lnTo>
                  <a:pt x="6409944" y="0"/>
                </a:lnTo>
                <a:lnTo>
                  <a:pt x="6414516" y="0"/>
                </a:lnTo>
                <a:lnTo>
                  <a:pt x="6416039" y="1524"/>
                </a:lnTo>
                <a:lnTo>
                  <a:pt x="6416039" y="4572"/>
                </a:lnTo>
                <a:lnTo>
                  <a:pt x="6412992" y="7619"/>
                </a:lnTo>
                <a:lnTo>
                  <a:pt x="6411468" y="7619"/>
                </a:lnTo>
                <a:lnTo>
                  <a:pt x="6411468" y="6096"/>
                </a:lnTo>
                <a:lnTo>
                  <a:pt x="6409944" y="6096"/>
                </a:lnTo>
                <a:close/>
              </a:path>
              <a:path w="7374890" h="7620">
                <a:moveTo>
                  <a:pt x="6408420" y="4572"/>
                </a:moveTo>
                <a:lnTo>
                  <a:pt x="6408420" y="1524"/>
                </a:lnTo>
                <a:lnTo>
                  <a:pt x="6409944" y="1524"/>
                </a:lnTo>
                <a:lnTo>
                  <a:pt x="6409944" y="4572"/>
                </a:lnTo>
                <a:lnTo>
                  <a:pt x="6408420" y="4572"/>
                </a:lnTo>
                <a:close/>
              </a:path>
              <a:path w="7374890" h="7620">
                <a:moveTo>
                  <a:pt x="6446520" y="6096"/>
                </a:moveTo>
                <a:lnTo>
                  <a:pt x="6446520" y="0"/>
                </a:lnTo>
                <a:lnTo>
                  <a:pt x="6452616" y="0"/>
                </a:lnTo>
                <a:lnTo>
                  <a:pt x="6452616" y="6096"/>
                </a:lnTo>
                <a:lnTo>
                  <a:pt x="6451092" y="6096"/>
                </a:lnTo>
                <a:lnTo>
                  <a:pt x="6451092" y="7619"/>
                </a:lnTo>
                <a:lnTo>
                  <a:pt x="6448044" y="7619"/>
                </a:lnTo>
                <a:lnTo>
                  <a:pt x="6448044" y="6096"/>
                </a:lnTo>
                <a:lnTo>
                  <a:pt x="6446520" y="6096"/>
                </a:lnTo>
                <a:close/>
              </a:path>
              <a:path w="7374890" h="7620">
                <a:moveTo>
                  <a:pt x="6489192" y="4572"/>
                </a:moveTo>
                <a:lnTo>
                  <a:pt x="6489192" y="1524"/>
                </a:lnTo>
                <a:lnTo>
                  <a:pt x="6490716" y="1524"/>
                </a:lnTo>
                <a:lnTo>
                  <a:pt x="6490716" y="4572"/>
                </a:lnTo>
                <a:lnTo>
                  <a:pt x="6489192" y="4572"/>
                </a:lnTo>
                <a:close/>
              </a:path>
              <a:path w="7374890" h="7620">
                <a:moveTo>
                  <a:pt x="6483096" y="6096"/>
                </a:moveTo>
                <a:lnTo>
                  <a:pt x="6483096" y="0"/>
                </a:lnTo>
                <a:lnTo>
                  <a:pt x="6489192" y="0"/>
                </a:lnTo>
                <a:lnTo>
                  <a:pt x="6489192" y="6096"/>
                </a:lnTo>
                <a:lnTo>
                  <a:pt x="6487668" y="6096"/>
                </a:lnTo>
                <a:lnTo>
                  <a:pt x="6487668" y="7619"/>
                </a:lnTo>
                <a:lnTo>
                  <a:pt x="6484620" y="7619"/>
                </a:lnTo>
                <a:lnTo>
                  <a:pt x="6484620" y="6096"/>
                </a:lnTo>
                <a:lnTo>
                  <a:pt x="6483096" y="6096"/>
                </a:lnTo>
                <a:close/>
              </a:path>
              <a:path w="7374890" h="7620">
                <a:moveTo>
                  <a:pt x="6525768" y="4572"/>
                </a:moveTo>
                <a:lnTo>
                  <a:pt x="6525768" y="1524"/>
                </a:lnTo>
                <a:lnTo>
                  <a:pt x="6527292" y="1524"/>
                </a:lnTo>
                <a:lnTo>
                  <a:pt x="6527292" y="4572"/>
                </a:lnTo>
                <a:lnTo>
                  <a:pt x="6525768" y="4572"/>
                </a:lnTo>
                <a:close/>
              </a:path>
              <a:path w="7374890" h="7620">
                <a:moveTo>
                  <a:pt x="6519672" y="4572"/>
                </a:moveTo>
                <a:lnTo>
                  <a:pt x="6519672" y="1524"/>
                </a:lnTo>
                <a:lnTo>
                  <a:pt x="6521196" y="0"/>
                </a:lnTo>
                <a:lnTo>
                  <a:pt x="6525768" y="0"/>
                </a:lnTo>
                <a:lnTo>
                  <a:pt x="6525768" y="6096"/>
                </a:lnTo>
                <a:lnTo>
                  <a:pt x="6524244" y="6096"/>
                </a:lnTo>
                <a:lnTo>
                  <a:pt x="6524244" y="7619"/>
                </a:lnTo>
                <a:lnTo>
                  <a:pt x="6522720" y="7619"/>
                </a:lnTo>
                <a:lnTo>
                  <a:pt x="6519672" y="4572"/>
                </a:lnTo>
                <a:close/>
              </a:path>
              <a:path w="7374890" h="7620">
                <a:moveTo>
                  <a:pt x="6556247" y="4572"/>
                </a:moveTo>
                <a:lnTo>
                  <a:pt x="6556247" y="1524"/>
                </a:lnTo>
                <a:lnTo>
                  <a:pt x="6557772" y="0"/>
                </a:lnTo>
                <a:lnTo>
                  <a:pt x="6562344" y="0"/>
                </a:lnTo>
                <a:lnTo>
                  <a:pt x="6563868" y="1524"/>
                </a:lnTo>
                <a:lnTo>
                  <a:pt x="6563868" y="4572"/>
                </a:lnTo>
                <a:lnTo>
                  <a:pt x="6560820" y="7619"/>
                </a:lnTo>
                <a:lnTo>
                  <a:pt x="6559296" y="7619"/>
                </a:lnTo>
                <a:lnTo>
                  <a:pt x="6556247" y="4572"/>
                </a:lnTo>
                <a:close/>
              </a:path>
              <a:path w="7374890" h="7620">
                <a:moveTo>
                  <a:pt x="6592824" y="4572"/>
                </a:moveTo>
                <a:lnTo>
                  <a:pt x="6592824" y="1524"/>
                </a:lnTo>
                <a:lnTo>
                  <a:pt x="6594347" y="0"/>
                </a:lnTo>
                <a:lnTo>
                  <a:pt x="6598920" y="0"/>
                </a:lnTo>
                <a:lnTo>
                  <a:pt x="6600444" y="1524"/>
                </a:lnTo>
                <a:lnTo>
                  <a:pt x="6600444" y="4572"/>
                </a:lnTo>
                <a:lnTo>
                  <a:pt x="6597396" y="7619"/>
                </a:lnTo>
                <a:lnTo>
                  <a:pt x="6595872" y="7619"/>
                </a:lnTo>
                <a:lnTo>
                  <a:pt x="6592824" y="4572"/>
                </a:lnTo>
                <a:close/>
              </a:path>
              <a:path w="7374890" h="7620">
                <a:moveTo>
                  <a:pt x="6630924" y="6096"/>
                </a:moveTo>
                <a:lnTo>
                  <a:pt x="6630924" y="0"/>
                </a:lnTo>
                <a:lnTo>
                  <a:pt x="6635496" y="0"/>
                </a:lnTo>
                <a:lnTo>
                  <a:pt x="6637020" y="1524"/>
                </a:lnTo>
                <a:lnTo>
                  <a:pt x="6637020" y="4572"/>
                </a:lnTo>
                <a:lnTo>
                  <a:pt x="6633972" y="7619"/>
                </a:lnTo>
                <a:lnTo>
                  <a:pt x="6632447" y="7619"/>
                </a:lnTo>
                <a:lnTo>
                  <a:pt x="6632447" y="6096"/>
                </a:lnTo>
                <a:lnTo>
                  <a:pt x="6630924" y="6096"/>
                </a:lnTo>
                <a:close/>
              </a:path>
              <a:path w="7374890" h="7620">
                <a:moveTo>
                  <a:pt x="6629400" y="4572"/>
                </a:moveTo>
                <a:lnTo>
                  <a:pt x="6629400" y="1524"/>
                </a:lnTo>
                <a:lnTo>
                  <a:pt x="6630924" y="1524"/>
                </a:lnTo>
                <a:lnTo>
                  <a:pt x="6630924" y="4572"/>
                </a:lnTo>
                <a:lnTo>
                  <a:pt x="6629400" y="4572"/>
                </a:lnTo>
                <a:close/>
              </a:path>
              <a:path w="7374890" h="7620">
                <a:moveTo>
                  <a:pt x="6667500" y="6096"/>
                </a:moveTo>
                <a:lnTo>
                  <a:pt x="6667500" y="0"/>
                </a:lnTo>
                <a:lnTo>
                  <a:pt x="6673596" y="0"/>
                </a:lnTo>
                <a:lnTo>
                  <a:pt x="6673596" y="6096"/>
                </a:lnTo>
                <a:lnTo>
                  <a:pt x="6672072" y="6096"/>
                </a:lnTo>
                <a:lnTo>
                  <a:pt x="6672072" y="7619"/>
                </a:lnTo>
                <a:lnTo>
                  <a:pt x="6669024" y="7619"/>
                </a:lnTo>
                <a:lnTo>
                  <a:pt x="6669024" y="6096"/>
                </a:lnTo>
                <a:lnTo>
                  <a:pt x="6667500" y="6096"/>
                </a:lnTo>
                <a:close/>
              </a:path>
              <a:path w="7374890" h="7620">
                <a:moveTo>
                  <a:pt x="6710172" y="4572"/>
                </a:moveTo>
                <a:lnTo>
                  <a:pt x="6710172" y="1524"/>
                </a:lnTo>
                <a:lnTo>
                  <a:pt x="6711696" y="1524"/>
                </a:lnTo>
                <a:lnTo>
                  <a:pt x="6711696" y="4572"/>
                </a:lnTo>
                <a:lnTo>
                  <a:pt x="6710172" y="4572"/>
                </a:lnTo>
                <a:close/>
              </a:path>
              <a:path w="7374890" h="7620">
                <a:moveTo>
                  <a:pt x="6704076" y="6096"/>
                </a:moveTo>
                <a:lnTo>
                  <a:pt x="6704076" y="0"/>
                </a:lnTo>
                <a:lnTo>
                  <a:pt x="6710172" y="0"/>
                </a:lnTo>
                <a:lnTo>
                  <a:pt x="6710172" y="6096"/>
                </a:lnTo>
                <a:lnTo>
                  <a:pt x="6708647" y="6096"/>
                </a:lnTo>
                <a:lnTo>
                  <a:pt x="6708647" y="7619"/>
                </a:lnTo>
                <a:lnTo>
                  <a:pt x="6705600" y="7619"/>
                </a:lnTo>
                <a:lnTo>
                  <a:pt x="6705600" y="6096"/>
                </a:lnTo>
                <a:lnTo>
                  <a:pt x="6704076" y="6096"/>
                </a:lnTo>
                <a:close/>
              </a:path>
              <a:path w="7374890" h="7620">
                <a:moveTo>
                  <a:pt x="6746747" y="4572"/>
                </a:moveTo>
                <a:lnTo>
                  <a:pt x="6746747" y="1524"/>
                </a:lnTo>
                <a:lnTo>
                  <a:pt x="6748272" y="1524"/>
                </a:lnTo>
                <a:lnTo>
                  <a:pt x="6748272" y="4572"/>
                </a:lnTo>
                <a:lnTo>
                  <a:pt x="6746747" y="4572"/>
                </a:lnTo>
                <a:close/>
              </a:path>
              <a:path w="7374890" h="7620">
                <a:moveTo>
                  <a:pt x="6740652" y="4572"/>
                </a:moveTo>
                <a:lnTo>
                  <a:pt x="6740652" y="1524"/>
                </a:lnTo>
                <a:lnTo>
                  <a:pt x="6742176" y="0"/>
                </a:lnTo>
                <a:lnTo>
                  <a:pt x="6746747" y="0"/>
                </a:lnTo>
                <a:lnTo>
                  <a:pt x="6746747" y="6096"/>
                </a:lnTo>
                <a:lnTo>
                  <a:pt x="6745224" y="7619"/>
                </a:lnTo>
                <a:lnTo>
                  <a:pt x="6743700" y="7619"/>
                </a:lnTo>
                <a:lnTo>
                  <a:pt x="6740652" y="4572"/>
                </a:lnTo>
                <a:close/>
              </a:path>
              <a:path w="7374890" h="7620">
                <a:moveTo>
                  <a:pt x="6777228" y="4572"/>
                </a:moveTo>
                <a:lnTo>
                  <a:pt x="6777228" y="1524"/>
                </a:lnTo>
                <a:lnTo>
                  <a:pt x="6778752" y="0"/>
                </a:lnTo>
                <a:lnTo>
                  <a:pt x="6783324" y="0"/>
                </a:lnTo>
                <a:lnTo>
                  <a:pt x="6784847" y="1524"/>
                </a:lnTo>
                <a:lnTo>
                  <a:pt x="6784847" y="4572"/>
                </a:lnTo>
                <a:lnTo>
                  <a:pt x="6781800" y="7619"/>
                </a:lnTo>
                <a:lnTo>
                  <a:pt x="6780276" y="7619"/>
                </a:lnTo>
                <a:lnTo>
                  <a:pt x="6777228" y="4572"/>
                </a:lnTo>
                <a:close/>
              </a:path>
              <a:path w="7374890" h="7620">
                <a:moveTo>
                  <a:pt x="6813804" y="4572"/>
                </a:moveTo>
                <a:lnTo>
                  <a:pt x="6813804" y="1524"/>
                </a:lnTo>
                <a:lnTo>
                  <a:pt x="6815328" y="0"/>
                </a:lnTo>
                <a:lnTo>
                  <a:pt x="6819900" y="0"/>
                </a:lnTo>
                <a:lnTo>
                  <a:pt x="6821424" y="1524"/>
                </a:lnTo>
                <a:lnTo>
                  <a:pt x="6821424" y="4572"/>
                </a:lnTo>
                <a:lnTo>
                  <a:pt x="6818376" y="7619"/>
                </a:lnTo>
                <a:lnTo>
                  <a:pt x="6816852" y="7619"/>
                </a:lnTo>
                <a:lnTo>
                  <a:pt x="6813804" y="4572"/>
                </a:lnTo>
                <a:close/>
              </a:path>
              <a:path w="7374890" h="7620">
                <a:moveTo>
                  <a:pt x="6851904" y="6096"/>
                </a:moveTo>
                <a:lnTo>
                  <a:pt x="6851904" y="0"/>
                </a:lnTo>
                <a:lnTo>
                  <a:pt x="6856476" y="0"/>
                </a:lnTo>
                <a:lnTo>
                  <a:pt x="6858000" y="1524"/>
                </a:lnTo>
                <a:lnTo>
                  <a:pt x="6858000" y="4572"/>
                </a:lnTo>
                <a:lnTo>
                  <a:pt x="6854952" y="7619"/>
                </a:lnTo>
                <a:lnTo>
                  <a:pt x="6853428" y="7619"/>
                </a:lnTo>
                <a:lnTo>
                  <a:pt x="6853428" y="6096"/>
                </a:lnTo>
                <a:lnTo>
                  <a:pt x="6851904" y="6096"/>
                </a:lnTo>
                <a:close/>
              </a:path>
              <a:path w="7374890" h="7620">
                <a:moveTo>
                  <a:pt x="6850380" y="4572"/>
                </a:moveTo>
                <a:lnTo>
                  <a:pt x="6850380" y="1524"/>
                </a:lnTo>
                <a:lnTo>
                  <a:pt x="6851904" y="1524"/>
                </a:lnTo>
                <a:lnTo>
                  <a:pt x="6851904" y="4572"/>
                </a:lnTo>
                <a:lnTo>
                  <a:pt x="6850380" y="4572"/>
                </a:lnTo>
                <a:close/>
              </a:path>
              <a:path w="7374890" h="7620">
                <a:moveTo>
                  <a:pt x="6888480" y="6096"/>
                </a:moveTo>
                <a:lnTo>
                  <a:pt x="6888480" y="0"/>
                </a:lnTo>
                <a:lnTo>
                  <a:pt x="6894576" y="0"/>
                </a:lnTo>
                <a:lnTo>
                  <a:pt x="6894576" y="6096"/>
                </a:lnTo>
                <a:lnTo>
                  <a:pt x="6893052" y="6096"/>
                </a:lnTo>
                <a:lnTo>
                  <a:pt x="6893052" y="7619"/>
                </a:lnTo>
                <a:lnTo>
                  <a:pt x="6890004" y="7619"/>
                </a:lnTo>
                <a:lnTo>
                  <a:pt x="6890004" y="6096"/>
                </a:lnTo>
                <a:lnTo>
                  <a:pt x="6888480" y="6096"/>
                </a:lnTo>
                <a:close/>
              </a:path>
              <a:path w="7374890" h="7620">
                <a:moveTo>
                  <a:pt x="6931152" y="4572"/>
                </a:moveTo>
                <a:lnTo>
                  <a:pt x="6931152" y="1524"/>
                </a:lnTo>
                <a:lnTo>
                  <a:pt x="6932676" y="1524"/>
                </a:lnTo>
                <a:lnTo>
                  <a:pt x="6932676" y="4572"/>
                </a:lnTo>
                <a:lnTo>
                  <a:pt x="6931152" y="4572"/>
                </a:lnTo>
                <a:close/>
              </a:path>
              <a:path w="7374890" h="7620">
                <a:moveTo>
                  <a:pt x="6925055" y="6096"/>
                </a:moveTo>
                <a:lnTo>
                  <a:pt x="6925055" y="0"/>
                </a:lnTo>
                <a:lnTo>
                  <a:pt x="6931152" y="0"/>
                </a:lnTo>
                <a:lnTo>
                  <a:pt x="6931152" y="6096"/>
                </a:lnTo>
                <a:lnTo>
                  <a:pt x="6929628" y="6096"/>
                </a:lnTo>
                <a:lnTo>
                  <a:pt x="6929628" y="7619"/>
                </a:lnTo>
                <a:lnTo>
                  <a:pt x="6926580" y="7619"/>
                </a:lnTo>
                <a:lnTo>
                  <a:pt x="6926580" y="6096"/>
                </a:lnTo>
                <a:lnTo>
                  <a:pt x="6925055" y="6096"/>
                </a:lnTo>
                <a:close/>
              </a:path>
              <a:path w="7374890" h="7620">
                <a:moveTo>
                  <a:pt x="6967728" y="4572"/>
                </a:moveTo>
                <a:lnTo>
                  <a:pt x="6967728" y="1524"/>
                </a:lnTo>
                <a:lnTo>
                  <a:pt x="6969252" y="1524"/>
                </a:lnTo>
                <a:lnTo>
                  <a:pt x="6969252" y="4572"/>
                </a:lnTo>
                <a:lnTo>
                  <a:pt x="6967728" y="4572"/>
                </a:lnTo>
                <a:close/>
              </a:path>
              <a:path w="7374890" h="7620">
                <a:moveTo>
                  <a:pt x="6961632" y="4572"/>
                </a:moveTo>
                <a:lnTo>
                  <a:pt x="6961632" y="1524"/>
                </a:lnTo>
                <a:lnTo>
                  <a:pt x="6963155" y="0"/>
                </a:lnTo>
                <a:lnTo>
                  <a:pt x="6967728" y="0"/>
                </a:lnTo>
                <a:lnTo>
                  <a:pt x="6967728" y="6096"/>
                </a:lnTo>
                <a:lnTo>
                  <a:pt x="6966204" y="7619"/>
                </a:lnTo>
                <a:lnTo>
                  <a:pt x="6964680" y="7619"/>
                </a:lnTo>
                <a:lnTo>
                  <a:pt x="6961632" y="4572"/>
                </a:lnTo>
                <a:close/>
              </a:path>
              <a:path w="7374890" h="7620">
                <a:moveTo>
                  <a:pt x="6998208" y="4572"/>
                </a:moveTo>
                <a:lnTo>
                  <a:pt x="6998208" y="1524"/>
                </a:lnTo>
                <a:lnTo>
                  <a:pt x="6999732" y="0"/>
                </a:lnTo>
                <a:lnTo>
                  <a:pt x="7004304" y="0"/>
                </a:lnTo>
                <a:lnTo>
                  <a:pt x="7005828" y="1524"/>
                </a:lnTo>
                <a:lnTo>
                  <a:pt x="7005828" y="4572"/>
                </a:lnTo>
                <a:lnTo>
                  <a:pt x="7002780" y="7619"/>
                </a:lnTo>
                <a:lnTo>
                  <a:pt x="7001256" y="7619"/>
                </a:lnTo>
                <a:lnTo>
                  <a:pt x="6998208" y="4572"/>
                </a:lnTo>
                <a:close/>
              </a:path>
              <a:path w="7374890" h="7620">
                <a:moveTo>
                  <a:pt x="7034784" y="4572"/>
                </a:moveTo>
                <a:lnTo>
                  <a:pt x="7034784" y="1524"/>
                </a:lnTo>
                <a:lnTo>
                  <a:pt x="7036308" y="0"/>
                </a:lnTo>
                <a:lnTo>
                  <a:pt x="7040880" y="0"/>
                </a:lnTo>
                <a:lnTo>
                  <a:pt x="7042404" y="1524"/>
                </a:lnTo>
                <a:lnTo>
                  <a:pt x="7042404" y="4572"/>
                </a:lnTo>
                <a:lnTo>
                  <a:pt x="7039356" y="7619"/>
                </a:lnTo>
                <a:lnTo>
                  <a:pt x="7037832" y="7619"/>
                </a:lnTo>
                <a:lnTo>
                  <a:pt x="7034784" y="4572"/>
                </a:lnTo>
                <a:close/>
              </a:path>
              <a:path w="7374890" h="7620">
                <a:moveTo>
                  <a:pt x="7072884" y="6096"/>
                </a:moveTo>
                <a:lnTo>
                  <a:pt x="7072884" y="0"/>
                </a:lnTo>
                <a:lnTo>
                  <a:pt x="7078980" y="0"/>
                </a:lnTo>
                <a:lnTo>
                  <a:pt x="7078980" y="6096"/>
                </a:lnTo>
                <a:lnTo>
                  <a:pt x="7077456" y="6096"/>
                </a:lnTo>
                <a:lnTo>
                  <a:pt x="7075932" y="7619"/>
                </a:lnTo>
                <a:lnTo>
                  <a:pt x="7074408" y="7619"/>
                </a:lnTo>
                <a:lnTo>
                  <a:pt x="7074408" y="6096"/>
                </a:lnTo>
                <a:lnTo>
                  <a:pt x="7072884" y="6096"/>
                </a:lnTo>
                <a:close/>
              </a:path>
              <a:path w="7374890" h="7620">
                <a:moveTo>
                  <a:pt x="7071360" y="4572"/>
                </a:moveTo>
                <a:lnTo>
                  <a:pt x="7071360" y="1524"/>
                </a:lnTo>
                <a:lnTo>
                  <a:pt x="7072884" y="1524"/>
                </a:lnTo>
                <a:lnTo>
                  <a:pt x="7072884" y="4572"/>
                </a:lnTo>
                <a:lnTo>
                  <a:pt x="7071360" y="4572"/>
                </a:lnTo>
                <a:close/>
              </a:path>
              <a:path w="7374890" h="7620">
                <a:moveTo>
                  <a:pt x="7109460" y="6096"/>
                </a:moveTo>
                <a:lnTo>
                  <a:pt x="7109460" y="0"/>
                </a:lnTo>
                <a:lnTo>
                  <a:pt x="7115556" y="0"/>
                </a:lnTo>
                <a:lnTo>
                  <a:pt x="7115556" y="6096"/>
                </a:lnTo>
                <a:lnTo>
                  <a:pt x="7114032" y="6096"/>
                </a:lnTo>
                <a:lnTo>
                  <a:pt x="7114032" y="7619"/>
                </a:lnTo>
                <a:lnTo>
                  <a:pt x="7110984" y="7619"/>
                </a:lnTo>
                <a:lnTo>
                  <a:pt x="7110984" y="6096"/>
                </a:lnTo>
                <a:lnTo>
                  <a:pt x="7109460" y="6096"/>
                </a:lnTo>
                <a:close/>
              </a:path>
              <a:path w="7374890" h="7620">
                <a:moveTo>
                  <a:pt x="7152132" y="4572"/>
                </a:moveTo>
                <a:lnTo>
                  <a:pt x="7152132" y="1524"/>
                </a:lnTo>
                <a:lnTo>
                  <a:pt x="7153656" y="1524"/>
                </a:lnTo>
                <a:lnTo>
                  <a:pt x="7153656" y="4572"/>
                </a:lnTo>
                <a:lnTo>
                  <a:pt x="7152132" y="4572"/>
                </a:lnTo>
                <a:close/>
              </a:path>
              <a:path w="7374890" h="7620">
                <a:moveTo>
                  <a:pt x="7146036" y="6096"/>
                </a:moveTo>
                <a:lnTo>
                  <a:pt x="7146036" y="0"/>
                </a:lnTo>
                <a:lnTo>
                  <a:pt x="7152132" y="0"/>
                </a:lnTo>
                <a:lnTo>
                  <a:pt x="7152132" y="6096"/>
                </a:lnTo>
                <a:lnTo>
                  <a:pt x="7150608" y="6096"/>
                </a:lnTo>
                <a:lnTo>
                  <a:pt x="7150608" y="7619"/>
                </a:lnTo>
                <a:lnTo>
                  <a:pt x="7147560" y="7619"/>
                </a:lnTo>
                <a:lnTo>
                  <a:pt x="7147560" y="6096"/>
                </a:lnTo>
                <a:lnTo>
                  <a:pt x="7146036" y="6096"/>
                </a:lnTo>
                <a:close/>
              </a:path>
              <a:path w="7374890" h="7620">
                <a:moveTo>
                  <a:pt x="7188708" y="4572"/>
                </a:moveTo>
                <a:lnTo>
                  <a:pt x="7188708" y="1524"/>
                </a:lnTo>
                <a:lnTo>
                  <a:pt x="7190232" y="1524"/>
                </a:lnTo>
                <a:lnTo>
                  <a:pt x="7190232" y="4572"/>
                </a:lnTo>
                <a:lnTo>
                  <a:pt x="7188708" y="4572"/>
                </a:lnTo>
                <a:close/>
              </a:path>
              <a:path w="7374890" h="7620">
                <a:moveTo>
                  <a:pt x="7182612" y="4572"/>
                </a:moveTo>
                <a:lnTo>
                  <a:pt x="7182612" y="1524"/>
                </a:lnTo>
                <a:lnTo>
                  <a:pt x="7184136" y="0"/>
                </a:lnTo>
                <a:lnTo>
                  <a:pt x="7188708" y="0"/>
                </a:lnTo>
                <a:lnTo>
                  <a:pt x="7188708" y="6096"/>
                </a:lnTo>
                <a:lnTo>
                  <a:pt x="7187184" y="7619"/>
                </a:lnTo>
                <a:lnTo>
                  <a:pt x="7185660" y="7619"/>
                </a:lnTo>
                <a:lnTo>
                  <a:pt x="7182612" y="4572"/>
                </a:lnTo>
                <a:close/>
              </a:path>
              <a:path w="7374890" h="7620">
                <a:moveTo>
                  <a:pt x="7219188" y="4572"/>
                </a:moveTo>
                <a:lnTo>
                  <a:pt x="7219188" y="1524"/>
                </a:lnTo>
                <a:lnTo>
                  <a:pt x="7220712" y="0"/>
                </a:lnTo>
                <a:lnTo>
                  <a:pt x="7225284" y="0"/>
                </a:lnTo>
                <a:lnTo>
                  <a:pt x="7226808" y="1524"/>
                </a:lnTo>
                <a:lnTo>
                  <a:pt x="7226808" y="4572"/>
                </a:lnTo>
                <a:lnTo>
                  <a:pt x="7223760" y="7619"/>
                </a:lnTo>
                <a:lnTo>
                  <a:pt x="7222236" y="7619"/>
                </a:lnTo>
                <a:lnTo>
                  <a:pt x="7219188" y="4572"/>
                </a:lnTo>
                <a:close/>
              </a:path>
              <a:path w="7374890" h="7620">
                <a:moveTo>
                  <a:pt x="7255764" y="4572"/>
                </a:moveTo>
                <a:lnTo>
                  <a:pt x="7255764" y="1524"/>
                </a:lnTo>
                <a:lnTo>
                  <a:pt x="7257288" y="0"/>
                </a:lnTo>
                <a:lnTo>
                  <a:pt x="7261860" y="0"/>
                </a:lnTo>
                <a:lnTo>
                  <a:pt x="7263384" y="1524"/>
                </a:lnTo>
                <a:lnTo>
                  <a:pt x="7263384" y="4572"/>
                </a:lnTo>
                <a:lnTo>
                  <a:pt x="7260336" y="7619"/>
                </a:lnTo>
                <a:lnTo>
                  <a:pt x="7258812" y="7619"/>
                </a:lnTo>
                <a:lnTo>
                  <a:pt x="7255764" y="4572"/>
                </a:lnTo>
                <a:close/>
              </a:path>
              <a:path w="7374890" h="7620">
                <a:moveTo>
                  <a:pt x="7293864" y="6096"/>
                </a:moveTo>
                <a:lnTo>
                  <a:pt x="7293864" y="0"/>
                </a:lnTo>
                <a:lnTo>
                  <a:pt x="7299960" y="0"/>
                </a:lnTo>
                <a:lnTo>
                  <a:pt x="7299960" y="6096"/>
                </a:lnTo>
                <a:lnTo>
                  <a:pt x="7298436" y="6096"/>
                </a:lnTo>
                <a:lnTo>
                  <a:pt x="7296912" y="7619"/>
                </a:lnTo>
                <a:lnTo>
                  <a:pt x="7295388" y="7619"/>
                </a:lnTo>
                <a:lnTo>
                  <a:pt x="7295388" y="6096"/>
                </a:lnTo>
                <a:lnTo>
                  <a:pt x="7293864" y="6096"/>
                </a:lnTo>
                <a:close/>
              </a:path>
              <a:path w="7374890" h="7620">
                <a:moveTo>
                  <a:pt x="7292340" y="4572"/>
                </a:moveTo>
                <a:lnTo>
                  <a:pt x="7292340" y="1524"/>
                </a:lnTo>
                <a:lnTo>
                  <a:pt x="7293864" y="1524"/>
                </a:lnTo>
                <a:lnTo>
                  <a:pt x="7293864" y="4572"/>
                </a:lnTo>
                <a:lnTo>
                  <a:pt x="7292340" y="4572"/>
                </a:lnTo>
                <a:close/>
              </a:path>
              <a:path w="7374890" h="7620">
                <a:moveTo>
                  <a:pt x="7330440" y="6096"/>
                </a:moveTo>
                <a:lnTo>
                  <a:pt x="7330440" y="0"/>
                </a:lnTo>
                <a:lnTo>
                  <a:pt x="7336536" y="0"/>
                </a:lnTo>
                <a:lnTo>
                  <a:pt x="7336536" y="6096"/>
                </a:lnTo>
                <a:lnTo>
                  <a:pt x="7335012" y="6096"/>
                </a:lnTo>
                <a:lnTo>
                  <a:pt x="7335012" y="7619"/>
                </a:lnTo>
                <a:lnTo>
                  <a:pt x="7331964" y="7619"/>
                </a:lnTo>
                <a:lnTo>
                  <a:pt x="7331964" y="6096"/>
                </a:lnTo>
                <a:lnTo>
                  <a:pt x="7330440" y="6096"/>
                </a:lnTo>
                <a:close/>
              </a:path>
              <a:path w="7374890" h="7620">
                <a:moveTo>
                  <a:pt x="7373112" y="4572"/>
                </a:moveTo>
                <a:lnTo>
                  <a:pt x="7373112" y="1524"/>
                </a:lnTo>
                <a:lnTo>
                  <a:pt x="7374636" y="1524"/>
                </a:lnTo>
                <a:lnTo>
                  <a:pt x="7374636" y="4572"/>
                </a:lnTo>
                <a:lnTo>
                  <a:pt x="7373112" y="4572"/>
                </a:lnTo>
                <a:close/>
              </a:path>
              <a:path w="7374890" h="7620">
                <a:moveTo>
                  <a:pt x="7367016" y="6096"/>
                </a:moveTo>
                <a:lnTo>
                  <a:pt x="7367016" y="0"/>
                </a:lnTo>
                <a:lnTo>
                  <a:pt x="7373112" y="0"/>
                </a:lnTo>
                <a:lnTo>
                  <a:pt x="7373112" y="6096"/>
                </a:lnTo>
                <a:lnTo>
                  <a:pt x="7371588" y="6096"/>
                </a:lnTo>
                <a:lnTo>
                  <a:pt x="7371588" y="7619"/>
                </a:lnTo>
                <a:lnTo>
                  <a:pt x="7370064" y="7619"/>
                </a:lnTo>
                <a:lnTo>
                  <a:pt x="7368540" y="6096"/>
                </a:lnTo>
                <a:lnTo>
                  <a:pt x="7367016" y="6096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7855" y="4349508"/>
            <a:ext cx="88900" cy="64135"/>
          </a:xfrm>
          <a:custGeom>
            <a:avLst/>
            <a:gdLst/>
            <a:ahLst/>
            <a:cxnLst/>
            <a:rect l="l" t="t" r="r" b="b"/>
            <a:pathLst>
              <a:path w="88900" h="64135">
                <a:moveTo>
                  <a:pt x="21336" y="0"/>
                </a:moveTo>
                <a:lnTo>
                  <a:pt x="19812" y="0"/>
                </a:lnTo>
                <a:lnTo>
                  <a:pt x="18288" y="1524"/>
                </a:lnTo>
                <a:lnTo>
                  <a:pt x="16764" y="1524"/>
                </a:lnTo>
                <a:lnTo>
                  <a:pt x="13716" y="4572"/>
                </a:lnTo>
                <a:lnTo>
                  <a:pt x="12192" y="4572"/>
                </a:lnTo>
                <a:lnTo>
                  <a:pt x="9144" y="7620"/>
                </a:lnTo>
                <a:lnTo>
                  <a:pt x="7620" y="7620"/>
                </a:lnTo>
                <a:lnTo>
                  <a:pt x="6096" y="9144"/>
                </a:lnTo>
                <a:lnTo>
                  <a:pt x="1524" y="9144"/>
                </a:lnTo>
                <a:lnTo>
                  <a:pt x="0" y="10668"/>
                </a:lnTo>
                <a:lnTo>
                  <a:pt x="0" y="16764"/>
                </a:lnTo>
                <a:lnTo>
                  <a:pt x="4572" y="16764"/>
                </a:lnTo>
                <a:lnTo>
                  <a:pt x="6096" y="15240"/>
                </a:lnTo>
                <a:lnTo>
                  <a:pt x="7620" y="15240"/>
                </a:lnTo>
                <a:lnTo>
                  <a:pt x="9144" y="13716"/>
                </a:lnTo>
                <a:lnTo>
                  <a:pt x="10668" y="13716"/>
                </a:lnTo>
                <a:lnTo>
                  <a:pt x="13716" y="10668"/>
                </a:lnTo>
                <a:lnTo>
                  <a:pt x="15240" y="10668"/>
                </a:lnTo>
                <a:lnTo>
                  <a:pt x="15240" y="64008"/>
                </a:lnTo>
                <a:lnTo>
                  <a:pt x="21336" y="64008"/>
                </a:lnTo>
                <a:lnTo>
                  <a:pt x="21336" y="0"/>
                </a:lnTo>
                <a:close/>
              </a:path>
              <a:path w="88900" h="64135">
                <a:moveTo>
                  <a:pt x="88392" y="64008"/>
                </a:moveTo>
                <a:lnTo>
                  <a:pt x="59436" y="32004"/>
                </a:lnTo>
                <a:lnTo>
                  <a:pt x="86868" y="1511"/>
                </a:lnTo>
                <a:lnTo>
                  <a:pt x="77724" y="1511"/>
                </a:lnTo>
                <a:lnTo>
                  <a:pt x="53340" y="28943"/>
                </a:lnTo>
                <a:lnTo>
                  <a:pt x="53340" y="30467"/>
                </a:lnTo>
                <a:lnTo>
                  <a:pt x="51816" y="30467"/>
                </a:lnTo>
                <a:lnTo>
                  <a:pt x="51816" y="1511"/>
                </a:lnTo>
                <a:lnTo>
                  <a:pt x="45720" y="1511"/>
                </a:lnTo>
                <a:lnTo>
                  <a:pt x="45720" y="64008"/>
                </a:lnTo>
                <a:lnTo>
                  <a:pt x="51816" y="64008"/>
                </a:lnTo>
                <a:lnTo>
                  <a:pt x="51816" y="33528"/>
                </a:lnTo>
                <a:lnTo>
                  <a:pt x="53340" y="33528"/>
                </a:lnTo>
                <a:lnTo>
                  <a:pt x="53340" y="35052"/>
                </a:lnTo>
                <a:lnTo>
                  <a:pt x="59436" y="42291"/>
                </a:lnTo>
                <a:lnTo>
                  <a:pt x="77724" y="64008"/>
                </a:lnTo>
                <a:lnTo>
                  <a:pt x="88392" y="64008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6363" y="3800856"/>
            <a:ext cx="7374890" cy="6350"/>
          </a:xfrm>
          <a:custGeom>
            <a:avLst/>
            <a:gdLst/>
            <a:ahLst/>
            <a:cxnLst/>
            <a:rect l="l" t="t" r="r" b="b"/>
            <a:pathLst>
              <a:path w="7374890" h="6350">
                <a:moveTo>
                  <a:pt x="6096" y="4571"/>
                </a:moveTo>
                <a:lnTo>
                  <a:pt x="6096" y="1524"/>
                </a:lnTo>
                <a:lnTo>
                  <a:pt x="7619" y="1524"/>
                </a:lnTo>
                <a:lnTo>
                  <a:pt x="7619" y="4571"/>
                </a:lnTo>
                <a:lnTo>
                  <a:pt x="6096" y="4571"/>
                </a:lnTo>
                <a:close/>
              </a:path>
              <a:path w="7374890" h="6350">
                <a:moveTo>
                  <a:pt x="0" y="6095"/>
                </a:moveTo>
                <a:lnTo>
                  <a:pt x="0" y="0"/>
                </a:lnTo>
                <a:lnTo>
                  <a:pt x="6096" y="0"/>
                </a:lnTo>
                <a:lnTo>
                  <a:pt x="6096" y="6095"/>
                </a:lnTo>
                <a:lnTo>
                  <a:pt x="0" y="6095"/>
                </a:lnTo>
                <a:close/>
              </a:path>
              <a:path w="7374890" h="6350">
                <a:moveTo>
                  <a:pt x="36575" y="4571"/>
                </a:moveTo>
                <a:lnTo>
                  <a:pt x="36575" y="1524"/>
                </a:lnTo>
                <a:lnTo>
                  <a:pt x="38100" y="0"/>
                </a:lnTo>
                <a:lnTo>
                  <a:pt x="42671" y="0"/>
                </a:lnTo>
                <a:lnTo>
                  <a:pt x="44196" y="1524"/>
                </a:lnTo>
                <a:lnTo>
                  <a:pt x="44196" y="4571"/>
                </a:lnTo>
                <a:lnTo>
                  <a:pt x="42671" y="6095"/>
                </a:lnTo>
                <a:lnTo>
                  <a:pt x="38100" y="6095"/>
                </a:lnTo>
                <a:lnTo>
                  <a:pt x="36575" y="4571"/>
                </a:lnTo>
                <a:close/>
              </a:path>
              <a:path w="7374890" h="6350">
                <a:moveTo>
                  <a:pt x="73151" y="4571"/>
                </a:moveTo>
                <a:lnTo>
                  <a:pt x="73151" y="1524"/>
                </a:lnTo>
                <a:lnTo>
                  <a:pt x="74675" y="0"/>
                </a:lnTo>
                <a:lnTo>
                  <a:pt x="79248" y="0"/>
                </a:lnTo>
                <a:lnTo>
                  <a:pt x="80771" y="1524"/>
                </a:lnTo>
                <a:lnTo>
                  <a:pt x="80771" y="4571"/>
                </a:lnTo>
                <a:lnTo>
                  <a:pt x="79248" y="6095"/>
                </a:lnTo>
                <a:lnTo>
                  <a:pt x="74675" y="6095"/>
                </a:lnTo>
                <a:lnTo>
                  <a:pt x="73151" y="4571"/>
                </a:lnTo>
                <a:close/>
              </a:path>
              <a:path w="7374890" h="6350">
                <a:moveTo>
                  <a:pt x="111251" y="6095"/>
                </a:moveTo>
                <a:lnTo>
                  <a:pt x="111251" y="0"/>
                </a:lnTo>
                <a:lnTo>
                  <a:pt x="115823" y="0"/>
                </a:lnTo>
                <a:lnTo>
                  <a:pt x="117348" y="1524"/>
                </a:lnTo>
                <a:lnTo>
                  <a:pt x="117348" y="4571"/>
                </a:lnTo>
                <a:lnTo>
                  <a:pt x="115823" y="6095"/>
                </a:lnTo>
                <a:lnTo>
                  <a:pt x="111251" y="6095"/>
                </a:lnTo>
                <a:close/>
              </a:path>
              <a:path w="7374890" h="6350">
                <a:moveTo>
                  <a:pt x="109728" y="4571"/>
                </a:moveTo>
                <a:lnTo>
                  <a:pt x="109728" y="1524"/>
                </a:lnTo>
                <a:lnTo>
                  <a:pt x="111251" y="1524"/>
                </a:lnTo>
                <a:lnTo>
                  <a:pt x="111251" y="4571"/>
                </a:lnTo>
                <a:lnTo>
                  <a:pt x="109728" y="4571"/>
                </a:lnTo>
                <a:close/>
              </a:path>
              <a:path w="7374890" h="6350">
                <a:moveTo>
                  <a:pt x="147828" y="6095"/>
                </a:moveTo>
                <a:lnTo>
                  <a:pt x="147828" y="0"/>
                </a:lnTo>
                <a:lnTo>
                  <a:pt x="153923" y="0"/>
                </a:lnTo>
                <a:lnTo>
                  <a:pt x="153923" y="6095"/>
                </a:lnTo>
                <a:lnTo>
                  <a:pt x="147828" y="6095"/>
                </a:lnTo>
                <a:close/>
              </a:path>
              <a:path w="7374890" h="6350">
                <a:moveTo>
                  <a:pt x="146303" y="4571"/>
                </a:moveTo>
                <a:lnTo>
                  <a:pt x="146303" y="1524"/>
                </a:lnTo>
                <a:lnTo>
                  <a:pt x="147828" y="1524"/>
                </a:lnTo>
                <a:lnTo>
                  <a:pt x="147828" y="4571"/>
                </a:lnTo>
                <a:lnTo>
                  <a:pt x="146303" y="4571"/>
                </a:lnTo>
                <a:close/>
              </a:path>
              <a:path w="7374890" h="6350">
                <a:moveTo>
                  <a:pt x="184403" y="6095"/>
                </a:moveTo>
                <a:lnTo>
                  <a:pt x="184403" y="0"/>
                </a:lnTo>
                <a:lnTo>
                  <a:pt x="190500" y="0"/>
                </a:lnTo>
                <a:lnTo>
                  <a:pt x="190500" y="6095"/>
                </a:lnTo>
                <a:lnTo>
                  <a:pt x="184403" y="6095"/>
                </a:lnTo>
                <a:close/>
              </a:path>
              <a:path w="7374890" h="6350">
                <a:moveTo>
                  <a:pt x="227075" y="4571"/>
                </a:moveTo>
                <a:lnTo>
                  <a:pt x="227075" y="1524"/>
                </a:lnTo>
                <a:lnTo>
                  <a:pt x="228600" y="1524"/>
                </a:lnTo>
                <a:lnTo>
                  <a:pt x="228600" y="4571"/>
                </a:lnTo>
                <a:lnTo>
                  <a:pt x="227075" y="4571"/>
                </a:lnTo>
                <a:close/>
              </a:path>
              <a:path w="7374890" h="6350">
                <a:moveTo>
                  <a:pt x="220980" y="6095"/>
                </a:moveTo>
                <a:lnTo>
                  <a:pt x="220980" y="0"/>
                </a:lnTo>
                <a:lnTo>
                  <a:pt x="227075" y="0"/>
                </a:lnTo>
                <a:lnTo>
                  <a:pt x="227075" y="6095"/>
                </a:lnTo>
                <a:lnTo>
                  <a:pt x="220980" y="6095"/>
                </a:lnTo>
                <a:close/>
              </a:path>
              <a:path w="7374890" h="6350">
                <a:moveTo>
                  <a:pt x="257555" y="4571"/>
                </a:moveTo>
                <a:lnTo>
                  <a:pt x="257555" y="1524"/>
                </a:lnTo>
                <a:lnTo>
                  <a:pt x="259080" y="0"/>
                </a:lnTo>
                <a:lnTo>
                  <a:pt x="263651" y="0"/>
                </a:lnTo>
                <a:lnTo>
                  <a:pt x="265175" y="1524"/>
                </a:lnTo>
                <a:lnTo>
                  <a:pt x="265175" y="4571"/>
                </a:lnTo>
                <a:lnTo>
                  <a:pt x="263651" y="6095"/>
                </a:lnTo>
                <a:lnTo>
                  <a:pt x="259080" y="6095"/>
                </a:lnTo>
                <a:lnTo>
                  <a:pt x="257555" y="4571"/>
                </a:lnTo>
                <a:close/>
              </a:path>
              <a:path w="7374890" h="6350">
                <a:moveTo>
                  <a:pt x="294132" y="4571"/>
                </a:moveTo>
                <a:lnTo>
                  <a:pt x="294132" y="1524"/>
                </a:lnTo>
                <a:lnTo>
                  <a:pt x="295655" y="0"/>
                </a:lnTo>
                <a:lnTo>
                  <a:pt x="300228" y="0"/>
                </a:lnTo>
                <a:lnTo>
                  <a:pt x="301751" y="1524"/>
                </a:lnTo>
                <a:lnTo>
                  <a:pt x="301751" y="4571"/>
                </a:lnTo>
                <a:lnTo>
                  <a:pt x="300228" y="6095"/>
                </a:lnTo>
                <a:lnTo>
                  <a:pt x="295655" y="6095"/>
                </a:lnTo>
                <a:lnTo>
                  <a:pt x="294132" y="4571"/>
                </a:lnTo>
                <a:close/>
              </a:path>
              <a:path w="7374890" h="6350">
                <a:moveTo>
                  <a:pt x="332232" y="6095"/>
                </a:moveTo>
                <a:lnTo>
                  <a:pt x="332232" y="0"/>
                </a:lnTo>
                <a:lnTo>
                  <a:pt x="336803" y="0"/>
                </a:lnTo>
                <a:lnTo>
                  <a:pt x="338328" y="1524"/>
                </a:lnTo>
                <a:lnTo>
                  <a:pt x="338328" y="4571"/>
                </a:lnTo>
                <a:lnTo>
                  <a:pt x="336803" y="6095"/>
                </a:lnTo>
                <a:lnTo>
                  <a:pt x="332232" y="6095"/>
                </a:lnTo>
                <a:close/>
              </a:path>
              <a:path w="7374890" h="6350">
                <a:moveTo>
                  <a:pt x="330707" y="4571"/>
                </a:moveTo>
                <a:lnTo>
                  <a:pt x="330707" y="1524"/>
                </a:lnTo>
                <a:lnTo>
                  <a:pt x="332232" y="1524"/>
                </a:lnTo>
                <a:lnTo>
                  <a:pt x="332232" y="4571"/>
                </a:lnTo>
                <a:lnTo>
                  <a:pt x="330707" y="4571"/>
                </a:lnTo>
                <a:close/>
              </a:path>
              <a:path w="7374890" h="6350">
                <a:moveTo>
                  <a:pt x="368807" y="6095"/>
                </a:moveTo>
                <a:lnTo>
                  <a:pt x="368807" y="0"/>
                </a:lnTo>
                <a:lnTo>
                  <a:pt x="374903" y="0"/>
                </a:lnTo>
                <a:lnTo>
                  <a:pt x="374903" y="6095"/>
                </a:lnTo>
                <a:lnTo>
                  <a:pt x="368807" y="6095"/>
                </a:lnTo>
                <a:close/>
              </a:path>
              <a:path w="7374890" h="6350">
                <a:moveTo>
                  <a:pt x="367283" y="4571"/>
                </a:moveTo>
                <a:lnTo>
                  <a:pt x="367283" y="1524"/>
                </a:lnTo>
                <a:lnTo>
                  <a:pt x="368807" y="1524"/>
                </a:lnTo>
                <a:lnTo>
                  <a:pt x="368807" y="4571"/>
                </a:lnTo>
                <a:lnTo>
                  <a:pt x="367283" y="4571"/>
                </a:lnTo>
                <a:close/>
              </a:path>
              <a:path w="7374890" h="6350">
                <a:moveTo>
                  <a:pt x="405383" y="6095"/>
                </a:moveTo>
                <a:lnTo>
                  <a:pt x="405383" y="0"/>
                </a:lnTo>
                <a:lnTo>
                  <a:pt x="411480" y="0"/>
                </a:lnTo>
                <a:lnTo>
                  <a:pt x="411480" y="6095"/>
                </a:lnTo>
                <a:lnTo>
                  <a:pt x="405383" y="6095"/>
                </a:lnTo>
                <a:close/>
              </a:path>
              <a:path w="7374890" h="6350">
                <a:moveTo>
                  <a:pt x="448055" y="4571"/>
                </a:moveTo>
                <a:lnTo>
                  <a:pt x="448055" y="1524"/>
                </a:lnTo>
                <a:lnTo>
                  <a:pt x="449580" y="1524"/>
                </a:lnTo>
                <a:lnTo>
                  <a:pt x="449580" y="4571"/>
                </a:lnTo>
                <a:lnTo>
                  <a:pt x="448055" y="4571"/>
                </a:lnTo>
                <a:close/>
              </a:path>
              <a:path w="7374890" h="6350">
                <a:moveTo>
                  <a:pt x="441959" y="4571"/>
                </a:moveTo>
                <a:lnTo>
                  <a:pt x="441959" y="1524"/>
                </a:lnTo>
                <a:lnTo>
                  <a:pt x="443483" y="0"/>
                </a:lnTo>
                <a:lnTo>
                  <a:pt x="448055" y="0"/>
                </a:lnTo>
                <a:lnTo>
                  <a:pt x="448055" y="6095"/>
                </a:lnTo>
                <a:lnTo>
                  <a:pt x="443483" y="6095"/>
                </a:lnTo>
                <a:lnTo>
                  <a:pt x="441959" y="4571"/>
                </a:lnTo>
                <a:close/>
              </a:path>
              <a:path w="7374890" h="6350">
                <a:moveTo>
                  <a:pt x="478535" y="4571"/>
                </a:moveTo>
                <a:lnTo>
                  <a:pt x="478535" y="1524"/>
                </a:lnTo>
                <a:lnTo>
                  <a:pt x="480059" y="0"/>
                </a:lnTo>
                <a:lnTo>
                  <a:pt x="484632" y="0"/>
                </a:lnTo>
                <a:lnTo>
                  <a:pt x="486155" y="1524"/>
                </a:lnTo>
                <a:lnTo>
                  <a:pt x="486155" y="4571"/>
                </a:lnTo>
                <a:lnTo>
                  <a:pt x="484632" y="6095"/>
                </a:lnTo>
                <a:lnTo>
                  <a:pt x="480059" y="6095"/>
                </a:lnTo>
                <a:lnTo>
                  <a:pt x="478535" y="4571"/>
                </a:lnTo>
                <a:close/>
              </a:path>
              <a:path w="7374890" h="6350">
                <a:moveTo>
                  <a:pt x="515112" y="4571"/>
                </a:moveTo>
                <a:lnTo>
                  <a:pt x="515112" y="1524"/>
                </a:lnTo>
                <a:lnTo>
                  <a:pt x="516635" y="0"/>
                </a:lnTo>
                <a:lnTo>
                  <a:pt x="521207" y="0"/>
                </a:lnTo>
                <a:lnTo>
                  <a:pt x="522732" y="1524"/>
                </a:lnTo>
                <a:lnTo>
                  <a:pt x="522732" y="4571"/>
                </a:lnTo>
                <a:lnTo>
                  <a:pt x="521207" y="6095"/>
                </a:lnTo>
                <a:lnTo>
                  <a:pt x="516635" y="6095"/>
                </a:lnTo>
                <a:lnTo>
                  <a:pt x="515112" y="4571"/>
                </a:lnTo>
                <a:close/>
              </a:path>
              <a:path w="7374890" h="6350">
                <a:moveTo>
                  <a:pt x="553212" y="6095"/>
                </a:moveTo>
                <a:lnTo>
                  <a:pt x="553212" y="0"/>
                </a:lnTo>
                <a:lnTo>
                  <a:pt x="557783" y="0"/>
                </a:lnTo>
                <a:lnTo>
                  <a:pt x="559307" y="1524"/>
                </a:lnTo>
                <a:lnTo>
                  <a:pt x="559307" y="4571"/>
                </a:lnTo>
                <a:lnTo>
                  <a:pt x="557783" y="6095"/>
                </a:lnTo>
                <a:lnTo>
                  <a:pt x="553212" y="6095"/>
                </a:lnTo>
                <a:close/>
              </a:path>
              <a:path w="7374890" h="6350">
                <a:moveTo>
                  <a:pt x="551687" y="4571"/>
                </a:moveTo>
                <a:lnTo>
                  <a:pt x="551687" y="1524"/>
                </a:lnTo>
                <a:lnTo>
                  <a:pt x="553212" y="1524"/>
                </a:lnTo>
                <a:lnTo>
                  <a:pt x="553212" y="4571"/>
                </a:lnTo>
                <a:lnTo>
                  <a:pt x="551687" y="4571"/>
                </a:lnTo>
                <a:close/>
              </a:path>
              <a:path w="7374890" h="6350">
                <a:moveTo>
                  <a:pt x="589787" y="6095"/>
                </a:moveTo>
                <a:lnTo>
                  <a:pt x="589787" y="0"/>
                </a:lnTo>
                <a:lnTo>
                  <a:pt x="595883" y="0"/>
                </a:lnTo>
                <a:lnTo>
                  <a:pt x="595883" y="6095"/>
                </a:lnTo>
                <a:lnTo>
                  <a:pt x="589787" y="6095"/>
                </a:lnTo>
                <a:close/>
              </a:path>
              <a:path w="7374890" h="6350">
                <a:moveTo>
                  <a:pt x="588264" y="4571"/>
                </a:moveTo>
                <a:lnTo>
                  <a:pt x="588264" y="1524"/>
                </a:lnTo>
                <a:lnTo>
                  <a:pt x="589787" y="1524"/>
                </a:lnTo>
                <a:lnTo>
                  <a:pt x="589787" y="4571"/>
                </a:lnTo>
                <a:lnTo>
                  <a:pt x="588264" y="4571"/>
                </a:lnTo>
                <a:close/>
              </a:path>
              <a:path w="7374890" h="6350">
                <a:moveTo>
                  <a:pt x="626364" y="6095"/>
                </a:moveTo>
                <a:lnTo>
                  <a:pt x="626364" y="0"/>
                </a:lnTo>
                <a:lnTo>
                  <a:pt x="632459" y="0"/>
                </a:lnTo>
                <a:lnTo>
                  <a:pt x="632459" y="6095"/>
                </a:lnTo>
                <a:lnTo>
                  <a:pt x="626364" y="6095"/>
                </a:lnTo>
                <a:close/>
              </a:path>
              <a:path w="7374890" h="6350">
                <a:moveTo>
                  <a:pt x="669035" y="4571"/>
                </a:moveTo>
                <a:lnTo>
                  <a:pt x="669035" y="1524"/>
                </a:lnTo>
                <a:lnTo>
                  <a:pt x="670559" y="1524"/>
                </a:lnTo>
                <a:lnTo>
                  <a:pt x="670559" y="4571"/>
                </a:lnTo>
                <a:lnTo>
                  <a:pt x="669035" y="4571"/>
                </a:lnTo>
                <a:close/>
              </a:path>
              <a:path w="7374890" h="6350">
                <a:moveTo>
                  <a:pt x="662939" y="4571"/>
                </a:moveTo>
                <a:lnTo>
                  <a:pt x="662939" y="1524"/>
                </a:lnTo>
                <a:lnTo>
                  <a:pt x="664464" y="0"/>
                </a:lnTo>
                <a:lnTo>
                  <a:pt x="669035" y="0"/>
                </a:lnTo>
                <a:lnTo>
                  <a:pt x="669035" y="6095"/>
                </a:lnTo>
                <a:lnTo>
                  <a:pt x="664464" y="6095"/>
                </a:lnTo>
                <a:lnTo>
                  <a:pt x="662939" y="4571"/>
                </a:lnTo>
                <a:close/>
              </a:path>
              <a:path w="7374890" h="6350">
                <a:moveTo>
                  <a:pt x="699516" y="4571"/>
                </a:moveTo>
                <a:lnTo>
                  <a:pt x="699516" y="1524"/>
                </a:lnTo>
                <a:lnTo>
                  <a:pt x="701039" y="0"/>
                </a:lnTo>
                <a:lnTo>
                  <a:pt x="705612" y="0"/>
                </a:lnTo>
                <a:lnTo>
                  <a:pt x="707135" y="1524"/>
                </a:lnTo>
                <a:lnTo>
                  <a:pt x="707135" y="4571"/>
                </a:lnTo>
                <a:lnTo>
                  <a:pt x="705612" y="6095"/>
                </a:lnTo>
                <a:lnTo>
                  <a:pt x="701039" y="6095"/>
                </a:lnTo>
                <a:lnTo>
                  <a:pt x="699516" y="4571"/>
                </a:lnTo>
                <a:close/>
              </a:path>
              <a:path w="7374890" h="6350">
                <a:moveTo>
                  <a:pt x="736091" y="4571"/>
                </a:moveTo>
                <a:lnTo>
                  <a:pt x="736091" y="1524"/>
                </a:lnTo>
                <a:lnTo>
                  <a:pt x="737616" y="0"/>
                </a:lnTo>
                <a:lnTo>
                  <a:pt x="742187" y="0"/>
                </a:lnTo>
                <a:lnTo>
                  <a:pt x="743712" y="1524"/>
                </a:lnTo>
                <a:lnTo>
                  <a:pt x="743712" y="4571"/>
                </a:lnTo>
                <a:lnTo>
                  <a:pt x="742187" y="6095"/>
                </a:lnTo>
                <a:lnTo>
                  <a:pt x="737616" y="6095"/>
                </a:lnTo>
                <a:lnTo>
                  <a:pt x="736091" y="4571"/>
                </a:lnTo>
                <a:close/>
              </a:path>
              <a:path w="7374890" h="6350">
                <a:moveTo>
                  <a:pt x="774191" y="6095"/>
                </a:moveTo>
                <a:lnTo>
                  <a:pt x="774191" y="0"/>
                </a:lnTo>
                <a:lnTo>
                  <a:pt x="778764" y="0"/>
                </a:lnTo>
                <a:lnTo>
                  <a:pt x="780287" y="1524"/>
                </a:lnTo>
                <a:lnTo>
                  <a:pt x="780287" y="4571"/>
                </a:lnTo>
                <a:lnTo>
                  <a:pt x="778764" y="6095"/>
                </a:lnTo>
                <a:lnTo>
                  <a:pt x="774191" y="6095"/>
                </a:lnTo>
                <a:close/>
              </a:path>
              <a:path w="7374890" h="6350">
                <a:moveTo>
                  <a:pt x="772667" y="4571"/>
                </a:moveTo>
                <a:lnTo>
                  <a:pt x="772667" y="1524"/>
                </a:lnTo>
                <a:lnTo>
                  <a:pt x="774191" y="1524"/>
                </a:lnTo>
                <a:lnTo>
                  <a:pt x="774191" y="4571"/>
                </a:lnTo>
                <a:lnTo>
                  <a:pt x="772667" y="4571"/>
                </a:lnTo>
                <a:close/>
              </a:path>
              <a:path w="7374890" h="6350">
                <a:moveTo>
                  <a:pt x="810767" y="6095"/>
                </a:moveTo>
                <a:lnTo>
                  <a:pt x="810767" y="0"/>
                </a:lnTo>
                <a:lnTo>
                  <a:pt x="816864" y="0"/>
                </a:lnTo>
                <a:lnTo>
                  <a:pt x="816864" y="6095"/>
                </a:lnTo>
                <a:lnTo>
                  <a:pt x="810767" y="6095"/>
                </a:lnTo>
                <a:close/>
              </a:path>
              <a:path w="7374890" h="6350">
                <a:moveTo>
                  <a:pt x="853439" y="4571"/>
                </a:moveTo>
                <a:lnTo>
                  <a:pt x="853439" y="1524"/>
                </a:lnTo>
                <a:lnTo>
                  <a:pt x="854964" y="1524"/>
                </a:lnTo>
                <a:lnTo>
                  <a:pt x="854964" y="4571"/>
                </a:lnTo>
                <a:lnTo>
                  <a:pt x="853439" y="4571"/>
                </a:lnTo>
                <a:close/>
              </a:path>
              <a:path w="7374890" h="6350">
                <a:moveTo>
                  <a:pt x="847343" y="6095"/>
                </a:moveTo>
                <a:lnTo>
                  <a:pt x="847343" y="0"/>
                </a:lnTo>
                <a:lnTo>
                  <a:pt x="853439" y="0"/>
                </a:lnTo>
                <a:lnTo>
                  <a:pt x="853439" y="6095"/>
                </a:lnTo>
                <a:lnTo>
                  <a:pt x="847343" y="6095"/>
                </a:lnTo>
                <a:close/>
              </a:path>
              <a:path w="7374890" h="6350">
                <a:moveTo>
                  <a:pt x="890016" y="4571"/>
                </a:moveTo>
                <a:lnTo>
                  <a:pt x="890016" y="1524"/>
                </a:lnTo>
                <a:lnTo>
                  <a:pt x="891539" y="1524"/>
                </a:lnTo>
                <a:lnTo>
                  <a:pt x="891539" y="4571"/>
                </a:lnTo>
                <a:lnTo>
                  <a:pt x="890016" y="4571"/>
                </a:lnTo>
                <a:close/>
              </a:path>
              <a:path w="7374890" h="6350">
                <a:moveTo>
                  <a:pt x="883919" y="4571"/>
                </a:moveTo>
                <a:lnTo>
                  <a:pt x="883919" y="1524"/>
                </a:lnTo>
                <a:lnTo>
                  <a:pt x="885443" y="0"/>
                </a:lnTo>
                <a:lnTo>
                  <a:pt x="890016" y="0"/>
                </a:lnTo>
                <a:lnTo>
                  <a:pt x="890016" y="6095"/>
                </a:lnTo>
                <a:lnTo>
                  <a:pt x="885443" y="6095"/>
                </a:lnTo>
                <a:lnTo>
                  <a:pt x="883919" y="4571"/>
                </a:lnTo>
                <a:close/>
              </a:path>
              <a:path w="7374890" h="6350">
                <a:moveTo>
                  <a:pt x="920496" y="4571"/>
                </a:moveTo>
                <a:lnTo>
                  <a:pt x="920496" y="1524"/>
                </a:lnTo>
                <a:lnTo>
                  <a:pt x="922019" y="0"/>
                </a:lnTo>
                <a:lnTo>
                  <a:pt x="926591" y="0"/>
                </a:lnTo>
                <a:lnTo>
                  <a:pt x="928116" y="1524"/>
                </a:lnTo>
                <a:lnTo>
                  <a:pt x="928116" y="4571"/>
                </a:lnTo>
                <a:lnTo>
                  <a:pt x="926591" y="6095"/>
                </a:lnTo>
                <a:lnTo>
                  <a:pt x="922019" y="6095"/>
                </a:lnTo>
                <a:lnTo>
                  <a:pt x="920496" y="4571"/>
                </a:lnTo>
                <a:close/>
              </a:path>
              <a:path w="7374890" h="6350">
                <a:moveTo>
                  <a:pt x="957071" y="4571"/>
                </a:moveTo>
                <a:lnTo>
                  <a:pt x="957071" y="1524"/>
                </a:lnTo>
                <a:lnTo>
                  <a:pt x="958596" y="0"/>
                </a:lnTo>
                <a:lnTo>
                  <a:pt x="963167" y="0"/>
                </a:lnTo>
                <a:lnTo>
                  <a:pt x="964691" y="1524"/>
                </a:lnTo>
                <a:lnTo>
                  <a:pt x="964691" y="4571"/>
                </a:lnTo>
                <a:lnTo>
                  <a:pt x="963167" y="6095"/>
                </a:lnTo>
                <a:lnTo>
                  <a:pt x="958596" y="6095"/>
                </a:lnTo>
                <a:lnTo>
                  <a:pt x="957071" y="4571"/>
                </a:lnTo>
                <a:close/>
              </a:path>
              <a:path w="7374890" h="6350">
                <a:moveTo>
                  <a:pt x="995171" y="6095"/>
                </a:moveTo>
                <a:lnTo>
                  <a:pt x="995171" y="0"/>
                </a:lnTo>
                <a:lnTo>
                  <a:pt x="999743" y="0"/>
                </a:lnTo>
                <a:lnTo>
                  <a:pt x="1001267" y="1524"/>
                </a:lnTo>
                <a:lnTo>
                  <a:pt x="1001267" y="4571"/>
                </a:lnTo>
                <a:lnTo>
                  <a:pt x="999743" y="6095"/>
                </a:lnTo>
                <a:lnTo>
                  <a:pt x="995171" y="6095"/>
                </a:lnTo>
                <a:close/>
              </a:path>
              <a:path w="7374890" h="6350">
                <a:moveTo>
                  <a:pt x="993648" y="4571"/>
                </a:moveTo>
                <a:lnTo>
                  <a:pt x="993648" y="1524"/>
                </a:lnTo>
                <a:lnTo>
                  <a:pt x="995171" y="1524"/>
                </a:lnTo>
                <a:lnTo>
                  <a:pt x="995171" y="4571"/>
                </a:lnTo>
                <a:lnTo>
                  <a:pt x="993648" y="4571"/>
                </a:lnTo>
                <a:close/>
              </a:path>
              <a:path w="7374890" h="6350">
                <a:moveTo>
                  <a:pt x="1031748" y="6095"/>
                </a:moveTo>
                <a:lnTo>
                  <a:pt x="1031748" y="0"/>
                </a:lnTo>
                <a:lnTo>
                  <a:pt x="1037843" y="0"/>
                </a:lnTo>
                <a:lnTo>
                  <a:pt x="1037843" y="6095"/>
                </a:lnTo>
                <a:lnTo>
                  <a:pt x="1031748" y="6095"/>
                </a:lnTo>
                <a:close/>
              </a:path>
              <a:path w="7374890" h="6350">
                <a:moveTo>
                  <a:pt x="1074419" y="4571"/>
                </a:moveTo>
                <a:lnTo>
                  <a:pt x="1074419" y="1524"/>
                </a:lnTo>
                <a:lnTo>
                  <a:pt x="1075943" y="1524"/>
                </a:lnTo>
                <a:lnTo>
                  <a:pt x="1075943" y="4571"/>
                </a:lnTo>
                <a:lnTo>
                  <a:pt x="1074419" y="4571"/>
                </a:lnTo>
                <a:close/>
              </a:path>
              <a:path w="7374890" h="6350">
                <a:moveTo>
                  <a:pt x="1068323" y="6095"/>
                </a:moveTo>
                <a:lnTo>
                  <a:pt x="1068323" y="0"/>
                </a:lnTo>
                <a:lnTo>
                  <a:pt x="1074419" y="0"/>
                </a:lnTo>
                <a:lnTo>
                  <a:pt x="1074419" y="6095"/>
                </a:lnTo>
                <a:lnTo>
                  <a:pt x="1068323" y="6095"/>
                </a:lnTo>
                <a:close/>
              </a:path>
              <a:path w="7374890" h="6350">
                <a:moveTo>
                  <a:pt x="1110996" y="4571"/>
                </a:moveTo>
                <a:lnTo>
                  <a:pt x="1110996" y="1524"/>
                </a:lnTo>
                <a:lnTo>
                  <a:pt x="1112519" y="1524"/>
                </a:lnTo>
                <a:lnTo>
                  <a:pt x="1112519" y="4571"/>
                </a:lnTo>
                <a:lnTo>
                  <a:pt x="1110996" y="4571"/>
                </a:lnTo>
                <a:close/>
              </a:path>
              <a:path w="7374890" h="6350">
                <a:moveTo>
                  <a:pt x="1104900" y="4571"/>
                </a:moveTo>
                <a:lnTo>
                  <a:pt x="1104900" y="1524"/>
                </a:lnTo>
                <a:lnTo>
                  <a:pt x="1106423" y="0"/>
                </a:lnTo>
                <a:lnTo>
                  <a:pt x="1110996" y="0"/>
                </a:lnTo>
                <a:lnTo>
                  <a:pt x="1110996" y="6095"/>
                </a:lnTo>
                <a:lnTo>
                  <a:pt x="1106423" y="6095"/>
                </a:lnTo>
                <a:lnTo>
                  <a:pt x="1104900" y="4571"/>
                </a:lnTo>
                <a:close/>
              </a:path>
              <a:path w="7374890" h="6350">
                <a:moveTo>
                  <a:pt x="1141475" y="4571"/>
                </a:moveTo>
                <a:lnTo>
                  <a:pt x="1141475" y="1524"/>
                </a:lnTo>
                <a:lnTo>
                  <a:pt x="1143000" y="0"/>
                </a:lnTo>
                <a:lnTo>
                  <a:pt x="1147571" y="0"/>
                </a:lnTo>
                <a:lnTo>
                  <a:pt x="1149096" y="1524"/>
                </a:lnTo>
                <a:lnTo>
                  <a:pt x="1149096" y="4571"/>
                </a:lnTo>
                <a:lnTo>
                  <a:pt x="1147571" y="6095"/>
                </a:lnTo>
                <a:lnTo>
                  <a:pt x="1143000" y="6095"/>
                </a:lnTo>
                <a:lnTo>
                  <a:pt x="1141475" y="4571"/>
                </a:lnTo>
                <a:close/>
              </a:path>
              <a:path w="7374890" h="6350">
                <a:moveTo>
                  <a:pt x="1178051" y="4571"/>
                </a:moveTo>
                <a:lnTo>
                  <a:pt x="1178051" y="1524"/>
                </a:lnTo>
                <a:lnTo>
                  <a:pt x="1179575" y="0"/>
                </a:lnTo>
                <a:lnTo>
                  <a:pt x="1184148" y="0"/>
                </a:lnTo>
                <a:lnTo>
                  <a:pt x="1185671" y="1524"/>
                </a:lnTo>
                <a:lnTo>
                  <a:pt x="1185671" y="4571"/>
                </a:lnTo>
                <a:lnTo>
                  <a:pt x="1184148" y="6095"/>
                </a:lnTo>
                <a:lnTo>
                  <a:pt x="1179575" y="6095"/>
                </a:lnTo>
                <a:lnTo>
                  <a:pt x="1178051" y="4571"/>
                </a:lnTo>
                <a:close/>
              </a:path>
              <a:path w="7374890" h="6350">
                <a:moveTo>
                  <a:pt x="1216151" y="6095"/>
                </a:moveTo>
                <a:lnTo>
                  <a:pt x="1216151" y="0"/>
                </a:lnTo>
                <a:lnTo>
                  <a:pt x="1222248" y="0"/>
                </a:lnTo>
                <a:lnTo>
                  <a:pt x="1222248" y="6095"/>
                </a:lnTo>
                <a:lnTo>
                  <a:pt x="1216151" y="6095"/>
                </a:lnTo>
                <a:close/>
              </a:path>
              <a:path w="7374890" h="6350">
                <a:moveTo>
                  <a:pt x="1214628" y="4571"/>
                </a:moveTo>
                <a:lnTo>
                  <a:pt x="1214628" y="1524"/>
                </a:lnTo>
                <a:lnTo>
                  <a:pt x="1216151" y="1524"/>
                </a:lnTo>
                <a:lnTo>
                  <a:pt x="1216151" y="4571"/>
                </a:lnTo>
                <a:lnTo>
                  <a:pt x="1214628" y="4571"/>
                </a:lnTo>
                <a:close/>
              </a:path>
              <a:path w="7374890" h="6350">
                <a:moveTo>
                  <a:pt x="1252728" y="6095"/>
                </a:moveTo>
                <a:lnTo>
                  <a:pt x="1252728" y="0"/>
                </a:lnTo>
                <a:lnTo>
                  <a:pt x="1258823" y="0"/>
                </a:lnTo>
                <a:lnTo>
                  <a:pt x="1258823" y="6095"/>
                </a:lnTo>
                <a:lnTo>
                  <a:pt x="1252728" y="6095"/>
                </a:lnTo>
                <a:close/>
              </a:path>
              <a:path w="7374890" h="6350">
                <a:moveTo>
                  <a:pt x="1295400" y="4571"/>
                </a:moveTo>
                <a:lnTo>
                  <a:pt x="1295400" y="1524"/>
                </a:lnTo>
                <a:lnTo>
                  <a:pt x="1296923" y="1524"/>
                </a:lnTo>
                <a:lnTo>
                  <a:pt x="1296923" y="4571"/>
                </a:lnTo>
                <a:lnTo>
                  <a:pt x="1295400" y="4571"/>
                </a:lnTo>
                <a:close/>
              </a:path>
              <a:path w="7374890" h="6350">
                <a:moveTo>
                  <a:pt x="1289303" y="6095"/>
                </a:moveTo>
                <a:lnTo>
                  <a:pt x="1289303" y="0"/>
                </a:lnTo>
                <a:lnTo>
                  <a:pt x="1295400" y="0"/>
                </a:lnTo>
                <a:lnTo>
                  <a:pt x="1295400" y="6095"/>
                </a:lnTo>
                <a:lnTo>
                  <a:pt x="1289303" y="6095"/>
                </a:lnTo>
                <a:close/>
              </a:path>
              <a:path w="7374890" h="6350">
                <a:moveTo>
                  <a:pt x="1331975" y="4571"/>
                </a:moveTo>
                <a:lnTo>
                  <a:pt x="1331975" y="1524"/>
                </a:lnTo>
                <a:lnTo>
                  <a:pt x="1333500" y="1524"/>
                </a:lnTo>
                <a:lnTo>
                  <a:pt x="1333500" y="4571"/>
                </a:lnTo>
                <a:lnTo>
                  <a:pt x="1331975" y="4571"/>
                </a:lnTo>
                <a:close/>
              </a:path>
              <a:path w="7374890" h="6350">
                <a:moveTo>
                  <a:pt x="1325880" y="4571"/>
                </a:moveTo>
                <a:lnTo>
                  <a:pt x="1325880" y="1524"/>
                </a:lnTo>
                <a:lnTo>
                  <a:pt x="1327403" y="0"/>
                </a:lnTo>
                <a:lnTo>
                  <a:pt x="1331975" y="0"/>
                </a:lnTo>
                <a:lnTo>
                  <a:pt x="1331975" y="6095"/>
                </a:lnTo>
                <a:lnTo>
                  <a:pt x="1327403" y="6095"/>
                </a:lnTo>
                <a:lnTo>
                  <a:pt x="1325880" y="4571"/>
                </a:lnTo>
                <a:close/>
              </a:path>
              <a:path w="7374890" h="6350">
                <a:moveTo>
                  <a:pt x="1362455" y="4571"/>
                </a:moveTo>
                <a:lnTo>
                  <a:pt x="1362455" y="1524"/>
                </a:lnTo>
                <a:lnTo>
                  <a:pt x="1363980" y="0"/>
                </a:lnTo>
                <a:lnTo>
                  <a:pt x="1368551" y="0"/>
                </a:lnTo>
                <a:lnTo>
                  <a:pt x="1370075" y="1524"/>
                </a:lnTo>
                <a:lnTo>
                  <a:pt x="1370075" y="4571"/>
                </a:lnTo>
                <a:lnTo>
                  <a:pt x="1368551" y="6095"/>
                </a:lnTo>
                <a:lnTo>
                  <a:pt x="1363980" y="6095"/>
                </a:lnTo>
                <a:lnTo>
                  <a:pt x="1362455" y="4571"/>
                </a:lnTo>
                <a:close/>
              </a:path>
              <a:path w="7374890" h="6350">
                <a:moveTo>
                  <a:pt x="1399032" y="4571"/>
                </a:moveTo>
                <a:lnTo>
                  <a:pt x="1399032" y="1524"/>
                </a:lnTo>
                <a:lnTo>
                  <a:pt x="1400555" y="0"/>
                </a:lnTo>
                <a:lnTo>
                  <a:pt x="1405128" y="0"/>
                </a:lnTo>
                <a:lnTo>
                  <a:pt x="1406651" y="1524"/>
                </a:lnTo>
                <a:lnTo>
                  <a:pt x="1406651" y="4571"/>
                </a:lnTo>
                <a:lnTo>
                  <a:pt x="1405128" y="6095"/>
                </a:lnTo>
                <a:lnTo>
                  <a:pt x="1400555" y="6095"/>
                </a:lnTo>
                <a:lnTo>
                  <a:pt x="1399032" y="4571"/>
                </a:lnTo>
                <a:close/>
              </a:path>
              <a:path w="7374890" h="6350">
                <a:moveTo>
                  <a:pt x="1437132" y="6095"/>
                </a:moveTo>
                <a:lnTo>
                  <a:pt x="1437132" y="0"/>
                </a:lnTo>
                <a:lnTo>
                  <a:pt x="1443228" y="0"/>
                </a:lnTo>
                <a:lnTo>
                  <a:pt x="1443228" y="6095"/>
                </a:lnTo>
                <a:lnTo>
                  <a:pt x="1437132" y="6095"/>
                </a:lnTo>
                <a:close/>
              </a:path>
              <a:path w="7374890" h="6350">
                <a:moveTo>
                  <a:pt x="1435607" y="4571"/>
                </a:moveTo>
                <a:lnTo>
                  <a:pt x="1435607" y="1524"/>
                </a:lnTo>
                <a:lnTo>
                  <a:pt x="1437132" y="1524"/>
                </a:lnTo>
                <a:lnTo>
                  <a:pt x="1437132" y="4571"/>
                </a:lnTo>
                <a:lnTo>
                  <a:pt x="1435607" y="4571"/>
                </a:lnTo>
                <a:close/>
              </a:path>
              <a:path w="7374890" h="6350">
                <a:moveTo>
                  <a:pt x="1473707" y="6095"/>
                </a:moveTo>
                <a:lnTo>
                  <a:pt x="1473707" y="0"/>
                </a:lnTo>
                <a:lnTo>
                  <a:pt x="1479803" y="0"/>
                </a:lnTo>
                <a:lnTo>
                  <a:pt x="1479803" y="6095"/>
                </a:lnTo>
                <a:lnTo>
                  <a:pt x="1473707" y="6095"/>
                </a:lnTo>
                <a:close/>
              </a:path>
              <a:path w="7374890" h="6350">
                <a:moveTo>
                  <a:pt x="1516380" y="4571"/>
                </a:moveTo>
                <a:lnTo>
                  <a:pt x="1516380" y="1524"/>
                </a:lnTo>
                <a:lnTo>
                  <a:pt x="1517903" y="1524"/>
                </a:lnTo>
                <a:lnTo>
                  <a:pt x="1517903" y="4571"/>
                </a:lnTo>
                <a:lnTo>
                  <a:pt x="1516380" y="4571"/>
                </a:lnTo>
                <a:close/>
              </a:path>
              <a:path w="7374890" h="6350">
                <a:moveTo>
                  <a:pt x="1510284" y="6095"/>
                </a:moveTo>
                <a:lnTo>
                  <a:pt x="1510284" y="0"/>
                </a:lnTo>
                <a:lnTo>
                  <a:pt x="1516380" y="0"/>
                </a:lnTo>
                <a:lnTo>
                  <a:pt x="1516380" y="6095"/>
                </a:lnTo>
                <a:lnTo>
                  <a:pt x="1510284" y="6095"/>
                </a:lnTo>
                <a:close/>
              </a:path>
              <a:path w="7374890" h="6350">
                <a:moveTo>
                  <a:pt x="1546859" y="4571"/>
                </a:moveTo>
                <a:lnTo>
                  <a:pt x="1546859" y="1524"/>
                </a:lnTo>
                <a:lnTo>
                  <a:pt x="1548384" y="0"/>
                </a:lnTo>
                <a:lnTo>
                  <a:pt x="1552955" y="0"/>
                </a:lnTo>
                <a:lnTo>
                  <a:pt x="1554480" y="1524"/>
                </a:lnTo>
                <a:lnTo>
                  <a:pt x="1554480" y="4571"/>
                </a:lnTo>
                <a:lnTo>
                  <a:pt x="1552955" y="6095"/>
                </a:lnTo>
                <a:lnTo>
                  <a:pt x="1548384" y="6095"/>
                </a:lnTo>
                <a:lnTo>
                  <a:pt x="1546859" y="4571"/>
                </a:lnTo>
                <a:close/>
              </a:path>
              <a:path w="7374890" h="6350">
                <a:moveTo>
                  <a:pt x="1583435" y="4571"/>
                </a:moveTo>
                <a:lnTo>
                  <a:pt x="1583435" y="1524"/>
                </a:lnTo>
                <a:lnTo>
                  <a:pt x="1584959" y="0"/>
                </a:lnTo>
                <a:lnTo>
                  <a:pt x="1589532" y="0"/>
                </a:lnTo>
                <a:lnTo>
                  <a:pt x="1591055" y="1524"/>
                </a:lnTo>
                <a:lnTo>
                  <a:pt x="1591055" y="4571"/>
                </a:lnTo>
                <a:lnTo>
                  <a:pt x="1589532" y="6095"/>
                </a:lnTo>
                <a:lnTo>
                  <a:pt x="1584959" y="6095"/>
                </a:lnTo>
                <a:lnTo>
                  <a:pt x="1583435" y="4571"/>
                </a:lnTo>
                <a:close/>
              </a:path>
              <a:path w="7374890" h="6350">
                <a:moveTo>
                  <a:pt x="1620012" y="4571"/>
                </a:moveTo>
                <a:lnTo>
                  <a:pt x="1620012" y="1524"/>
                </a:lnTo>
                <a:lnTo>
                  <a:pt x="1621535" y="0"/>
                </a:lnTo>
                <a:lnTo>
                  <a:pt x="1626107" y="0"/>
                </a:lnTo>
                <a:lnTo>
                  <a:pt x="1627632" y="1524"/>
                </a:lnTo>
                <a:lnTo>
                  <a:pt x="1627632" y="4571"/>
                </a:lnTo>
                <a:lnTo>
                  <a:pt x="1626107" y="6095"/>
                </a:lnTo>
                <a:lnTo>
                  <a:pt x="1621535" y="6095"/>
                </a:lnTo>
                <a:lnTo>
                  <a:pt x="1620012" y="4571"/>
                </a:lnTo>
                <a:close/>
              </a:path>
              <a:path w="7374890" h="6350">
                <a:moveTo>
                  <a:pt x="1658112" y="6095"/>
                </a:moveTo>
                <a:lnTo>
                  <a:pt x="1658112" y="0"/>
                </a:lnTo>
                <a:lnTo>
                  <a:pt x="1664207" y="0"/>
                </a:lnTo>
                <a:lnTo>
                  <a:pt x="1664207" y="6095"/>
                </a:lnTo>
                <a:lnTo>
                  <a:pt x="1658112" y="6095"/>
                </a:lnTo>
                <a:close/>
              </a:path>
              <a:path w="7374890" h="6350">
                <a:moveTo>
                  <a:pt x="1656587" y="4571"/>
                </a:moveTo>
                <a:lnTo>
                  <a:pt x="1656587" y="1524"/>
                </a:lnTo>
                <a:lnTo>
                  <a:pt x="1658112" y="1524"/>
                </a:lnTo>
                <a:lnTo>
                  <a:pt x="1658112" y="4571"/>
                </a:lnTo>
                <a:lnTo>
                  <a:pt x="1656587" y="4571"/>
                </a:lnTo>
                <a:close/>
              </a:path>
              <a:path w="7374890" h="6350">
                <a:moveTo>
                  <a:pt x="1694687" y="6095"/>
                </a:moveTo>
                <a:lnTo>
                  <a:pt x="1694687" y="0"/>
                </a:lnTo>
                <a:lnTo>
                  <a:pt x="1700784" y="0"/>
                </a:lnTo>
                <a:lnTo>
                  <a:pt x="1700784" y="6095"/>
                </a:lnTo>
                <a:lnTo>
                  <a:pt x="1694687" y="6095"/>
                </a:lnTo>
                <a:close/>
              </a:path>
              <a:path w="7374890" h="6350">
                <a:moveTo>
                  <a:pt x="1737359" y="4571"/>
                </a:moveTo>
                <a:lnTo>
                  <a:pt x="1737359" y="1524"/>
                </a:lnTo>
                <a:lnTo>
                  <a:pt x="1738884" y="1524"/>
                </a:lnTo>
                <a:lnTo>
                  <a:pt x="1738884" y="4571"/>
                </a:lnTo>
                <a:lnTo>
                  <a:pt x="1737359" y="4571"/>
                </a:lnTo>
                <a:close/>
              </a:path>
              <a:path w="7374890" h="6350">
                <a:moveTo>
                  <a:pt x="1731264" y="6095"/>
                </a:moveTo>
                <a:lnTo>
                  <a:pt x="1731264" y="0"/>
                </a:lnTo>
                <a:lnTo>
                  <a:pt x="1737359" y="0"/>
                </a:lnTo>
                <a:lnTo>
                  <a:pt x="1737359" y="6095"/>
                </a:lnTo>
                <a:lnTo>
                  <a:pt x="1731264" y="6095"/>
                </a:lnTo>
                <a:close/>
              </a:path>
              <a:path w="7374890" h="6350">
                <a:moveTo>
                  <a:pt x="1767839" y="4571"/>
                </a:moveTo>
                <a:lnTo>
                  <a:pt x="1767839" y="1524"/>
                </a:lnTo>
                <a:lnTo>
                  <a:pt x="1769364" y="0"/>
                </a:lnTo>
                <a:lnTo>
                  <a:pt x="1773935" y="0"/>
                </a:lnTo>
                <a:lnTo>
                  <a:pt x="1775459" y="1524"/>
                </a:lnTo>
                <a:lnTo>
                  <a:pt x="1775459" y="4571"/>
                </a:lnTo>
                <a:lnTo>
                  <a:pt x="1773935" y="6095"/>
                </a:lnTo>
                <a:lnTo>
                  <a:pt x="1769364" y="6095"/>
                </a:lnTo>
                <a:lnTo>
                  <a:pt x="1767839" y="4571"/>
                </a:lnTo>
                <a:close/>
              </a:path>
              <a:path w="7374890" h="6350">
                <a:moveTo>
                  <a:pt x="1804416" y="4571"/>
                </a:moveTo>
                <a:lnTo>
                  <a:pt x="1804416" y="1524"/>
                </a:lnTo>
                <a:lnTo>
                  <a:pt x="1805939" y="0"/>
                </a:lnTo>
                <a:lnTo>
                  <a:pt x="1810512" y="0"/>
                </a:lnTo>
                <a:lnTo>
                  <a:pt x="1812035" y="1524"/>
                </a:lnTo>
                <a:lnTo>
                  <a:pt x="1812035" y="4571"/>
                </a:lnTo>
                <a:lnTo>
                  <a:pt x="1810512" y="6095"/>
                </a:lnTo>
                <a:lnTo>
                  <a:pt x="1805939" y="6095"/>
                </a:lnTo>
                <a:lnTo>
                  <a:pt x="1804416" y="4571"/>
                </a:lnTo>
                <a:close/>
              </a:path>
              <a:path w="7374890" h="6350">
                <a:moveTo>
                  <a:pt x="1840991" y="4571"/>
                </a:moveTo>
                <a:lnTo>
                  <a:pt x="1840991" y="1524"/>
                </a:lnTo>
                <a:lnTo>
                  <a:pt x="1842516" y="0"/>
                </a:lnTo>
                <a:lnTo>
                  <a:pt x="1847087" y="0"/>
                </a:lnTo>
                <a:lnTo>
                  <a:pt x="1848612" y="1524"/>
                </a:lnTo>
                <a:lnTo>
                  <a:pt x="1848612" y="4571"/>
                </a:lnTo>
                <a:lnTo>
                  <a:pt x="1847087" y="6095"/>
                </a:lnTo>
                <a:lnTo>
                  <a:pt x="1842516" y="6095"/>
                </a:lnTo>
                <a:lnTo>
                  <a:pt x="1840991" y="4571"/>
                </a:lnTo>
                <a:close/>
              </a:path>
              <a:path w="7374890" h="6350">
                <a:moveTo>
                  <a:pt x="1879091" y="6095"/>
                </a:moveTo>
                <a:lnTo>
                  <a:pt x="1879091" y="0"/>
                </a:lnTo>
                <a:lnTo>
                  <a:pt x="1885187" y="0"/>
                </a:lnTo>
                <a:lnTo>
                  <a:pt x="1885187" y="6095"/>
                </a:lnTo>
                <a:lnTo>
                  <a:pt x="1879091" y="6095"/>
                </a:lnTo>
                <a:close/>
              </a:path>
              <a:path w="7374890" h="6350">
                <a:moveTo>
                  <a:pt x="1877568" y="4571"/>
                </a:moveTo>
                <a:lnTo>
                  <a:pt x="1877568" y="1524"/>
                </a:lnTo>
                <a:lnTo>
                  <a:pt x="1879091" y="1524"/>
                </a:lnTo>
                <a:lnTo>
                  <a:pt x="1879091" y="4571"/>
                </a:lnTo>
                <a:lnTo>
                  <a:pt x="1877568" y="4571"/>
                </a:lnTo>
                <a:close/>
              </a:path>
              <a:path w="7374890" h="6350">
                <a:moveTo>
                  <a:pt x="1915668" y="6095"/>
                </a:moveTo>
                <a:lnTo>
                  <a:pt x="1915668" y="0"/>
                </a:lnTo>
                <a:lnTo>
                  <a:pt x="1921764" y="0"/>
                </a:lnTo>
                <a:lnTo>
                  <a:pt x="1921764" y="6095"/>
                </a:lnTo>
                <a:lnTo>
                  <a:pt x="1915668" y="6095"/>
                </a:lnTo>
                <a:close/>
              </a:path>
              <a:path w="7374890" h="6350">
                <a:moveTo>
                  <a:pt x="1958339" y="4571"/>
                </a:moveTo>
                <a:lnTo>
                  <a:pt x="1958339" y="1524"/>
                </a:lnTo>
                <a:lnTo>
                  <a:pt x="1959864" y="1524"/>
                </a:lnTo>
                <a:lnTo>
                  <a:pt x="1959864" y="4571"/>
                </a:lnTo>
                <a:lnTo>
                  <a:pt x="1958339" y="4571"/>
                </a:lnTo>
                <a:close/>
              </a:path>
              <a:path w="7374890" h="6350">
                <a:moveTo>
                  <a:pt x="1952243" y="6095"/>
                </a:moveTo>
                <a:lnTo>
                  <a:pt x="1952243" y="0"/>
                </a:lnTo>
                <a:lnTo>
                  <a:pt x="1958339" y="0"/>
                </a:lnTo>
                <a:lnTo>
                  <a:pt x="1958339" y="6095"/>
                </a:lnTo>
                <a:lnTo>
                  <a:pt x="1952243" y="6095"/>
                </a:lnTo>
                <a:close/>
              </a:path>
              <a:path w="7374890" h="6350">
                <a:moveTo>
                  <a:pt x="1988819" y="4571"/>
                </a:moveTo>
                <a:lnTo>
                  <a:pt x="1988819" y="1524"/>
                </a:lnTo>
                <a:lnTo>
                  <a:pt x="1990343" y="0"/>
                </a:lnTo>
                <a:lnTo>
                  <a:pt x="1994916" y="0"/>
                </a:lnTo>
                <a:lnTo>
                  <a:pt x="1996439" y="1524"/>
                </a:lnTo>
                <a:lnTo>
                  <a:pt x="1996439" y="4571"/>
                </a:lnTo>
                <a:lnTo>
                  <a:pt x="1994916" y="6095"/>
                </a:lnTo>
                <a:lnTo>
                  <a:pt x="1990343" y="6095"/>
                </a:lnTo>
                <a:lnTo>
                  <a:pt x="1988819" y="4571"/>
                </a:lnTo>
                <a:close/>
              </a:path>
              <a:path w="7374890" h="6350">
                <a:moveTo>
                  <a:pt x="2025396" y="4571"/>
                </a:moveTo>
                <a:lnTo>
                  <a:pt x="2025396" y="1524"/>
                </a:lnTo>
                <a:lnTo>
                  <a:pt x="2026919" y="0"/>
                </a:lnTo>
                <a:lnTo>
                  <a:pt x="2031491" y="0"/>
                </a:lnTo>
                <a:lnTo>
                  <a:pt x="2033016" y="1524"/>
                </a:lnTo>
                <a:lnTo>
                  <a:pt x="2033016" y="4571"/>
                </a:lnTo>
                <a:lnTo>
                  <a:pt x="2031491" y="6095"/>
                </a:lnTo>
                <a:lnTo>
                  <a:pt x="2026919" y="6095"/>
                </a:lnTo>
                <a:lnTo>
                  <a:pt x="2025396" y="4571"/>
                </a:lnTo>
                <a:close/>
              </a:path>
              <a:path w="7374890" h="6350">
                <a:moveTo>
                  <a:pt x="2063496" y="6095"/>
                </a:moveTo>
                <a:lnTo>
                  <a:pt x="2063496" y="0"/>
                </a:lnTo>
                <a:lnTo>
                  <a:pt x="2068068" y="0"/>
                </a:lnTo>
                <a:lnTo>
                  <a:pt x="2069591" y="1524"/>
                </a:lnTo>
                <a:lnTo>
                  <a:pt x="2069591" y="4571"/>
                </a:lnTo>
                <a:lnTo>
                  <a:pt x="2068068" y="6095"/>
                </a:lnTo>
                <a:lnTo>
                  <a:pt x="2063496" y="6095"/>
                </a:lnTo>
                <a:close/>
              </a:path>
              <a:path w="7374890" h="6350">
                <a:moveTo>
                  <a:pt x="2061971" y="4571"/>
                </a:moveTo>
                <a:lnTo>
                  <a:pt x="2061971" y="1524"/>
                </a:lnTo>
                <a:lnTo>
                  <a:pt x="2063496" y="1524"/>
                </a:lnTo>
                <a:lnTo>
                  <a:pt x="2063496" y="4571"/>
                </a:lnTo>
                <a:lnTo>
                  <a:pt x="2061971" y="4571"/>
                </a:lnTo>
                <a:close/>
              </a:path>
              <a:path w="7374890" h="6350">
                <a:moveTo>
                  <a:pt x="2100071" y="6095"/>
                </a:moveTo>
                <a:lnTo>
                  <a:pt x="2100071" y="0"/>
                </a:lnTo>
                <a:lnTo>
                  <a:pt x="2106168" y="0"/>
                </a:lnTo>
                <a:lnTo>
                  <a:pt x="2106168" y="6095"/>
                </a:lnTo>
                <a:lnTo>
                  <a:pt x="2100071" y="6095"/>
                </a:lnTo>
                <a:close/>
              </a:path>
              <a:path w="7374890" h="6350">
                <a:moveTo>
                  <a:pt x="2098548" y="4571"/>
                </a:moveTo>
                <a:lnTo>
                  <a:pt x="2098548" y="1524"/>
                </a:lnTo>
                <a:lnTo>
                  <a:pt x="2100071" y="1524"/>
                </a:lnTo>
                <a:lnTo>
                  <a:pt x="2100071" y="4571"/>
                </a:lnTo>
                <a:lnTo>
                  <a:pt x="2098548" y="4571"/>
                </a:lnTo>
                <a:close/>
              </a:path>
              <a:path w="7374890" h="6350">
                <a:moveTo>
                  <a:pt x="2136648" y="6095"/>
                </a:moveTo>
                <a:lnTo>
                  <a:pt x="2136648" y="0"/>
                </a:lnTo>
                <a:lnTo>
                  <a:pt x="2142743" y="0"/>
                </a:lnTo>
                <a:lnTo>
                  <a:pt x="2142743" y="6095"/>
                </a:lnTo>
                <a:lnTo>
                  <a:pt x="2136648" y="6095"/>
                </a:lnTo>
                <a:close/>
              </a:path>
              <a:path w="7374890" h="6350">
                <a:moveTo>
                  <a:pt x="2179319" y="4571"/>
                </a:moveTo>
                <a:lnTo>
                  <a:pt x="2179319" y="1524"/>
                </a:lnTo>
                <a:lnTo>
                  <a:pt x="2180843" y="1524"/>
                </a:lnTo>
                <a:lnTo>
                  <a:pt x="2180843" y="4571"/>
                </a:lnTo>
                <a:lnTo>
                  <a:pt x="2179319" y="4571"/>
                </a:lnTo>
                <a:close/>
              </a:path>
              <a:path w="7374890" h="6350">
                <a:moveTo>
                  <a:pt x="2173223" y="6095"/>
                </a:moveTo>
                <a:lnTo>
                  <a:pt x="2173223" y="0"/>
                </a:lnTo>
                <a:lnTo>
                  <a:pt x="2179319" y="0"/>
                </a:lnTo>
                <a:lnTo>
                  <a:pt x="2179319" y="6095"/>
                </a:lnTo>
                <a:lnTo>
                  <a:pt x="2173223" y="6095"/>
                </a:lnTo>
                <a:close/>
              </a:path>
              <a:path w="7374890" h="6350">
                <a:moveTo>
                  <a:pt x="2209800" y="4571"/>
                </a:moveTo>
                <a:lnTo>
                  <a:pt x="2209800" y="1524"/>
                </a:lnTo>
                <a:lnTo>
                  <a:pt x="2211323" y="0"/>
                </a:lnTo>
                <a:lnTo>
                  <a:pt x="2215896" y="0"/>
                </a:lnTo>
                <a:lnTo>
                  <a:pt x="2217419" y="1524"/>
                </a:lnTo>
                <a:lnTo>
                  <a:pt x="2217419" y="4571"/>
                </a:lnTo>
                <a:lnTo>
                  <a:pt x="2215896" y="6095"/>
                </a:lnTo>
                <a:lnTo>
                  <a:pt x="2211323" y="6095"/>
                </a:lnTo>
                <a:lnTo>
                  <a:pt x="2209800" y="4571"/>
                </a:lnTo>
                <a:close/>
              </a:path>
              <a:path w="7374890" h="6350">
                <a:moveTo>
                  <a:pt x="2246375" y="4571"/>
                </a:moveTo>
                <a:lnTo>
                  <a:pt x="2246375" y="1524"/>
                </a:lnTo>
                <a:lnTo>
                  <a:pt x="2247900" y="0"/>
                </a:lnTo>
                <a:lnTo>
                  <a:pt x="2252471" y="0"/>
                </a:lnTo>
                <a:lnTo>
                  <a:pt x="2253996" y="1524"/>
                </a:lnTo>
                <a:lnTo>
                  <a:pt x="2253996" y="4571"/>
                </a:lnTo>
                <a:lnTo>
                  <a:pt x="2252471" y="6095"/>
                </a:lnTo>
                <a:lnTo>
                  <a:pt x="2247900" y="6095"/>
                </a:lnTo>
                <a:lnTo>
                  <a:pt x="2246375" y="4571"/>
                </a:lnTo>
                <a:close/>
              </a:path>
              <a:path w="7374890" h="6350">
                <a:moveTo>
                  <a:pt x="2284475" y="6095"/>
                </a:moveTo>
                <a:lnTo>
                  <a:pt x="2284475" y="0"/>
                </a:lnTo>
                <a:lnTo>
                  <a:pt x="2289048" y="0"/>
                </a:lnTo>
                <a:lnTo>
                  <a:pt x="2290571" y="1524"/>
                </a:lnTo>
                <a:lnTo>
                  <a:pt x="2290571" y="4571"/>
                </a:lnTo>
                <a:lnTo>
                  <a:pt x="2289048" y="6095"/>
                </a:lnTo>
                <a:lnTo>
                  <a:pt x="2284475" y="6095"/>
                </a:lnTo>
                <a:close/>
              </a:path>
              <a:path w="7374890" h="6350">
                <a:moveTo>
                  <a:pt x="2282951" y="4571"/>
                </a:moveTo>
                <a:lnTo>
                  <a:pt x="2282951" y="1524"/>
                </a:lnTo>
                <a:lnTo>
                  <a:pt x="2284475" y="1524"/>
                </a:lnTo>
                <a:lnTo>
                  <a:pt x="2284475" y="4571"/>
                </a:lnTo>
                <a:lnTo>
                  <a:pt x="2282951" y="4571"/>
                </a:lnTo>
                <a:close/>
              </a:path>
              <a:path w="7374890" h="6350">
                <a:moveTo>
                  <a:pt x="2321051" y="6095"/>
                </a:moveTo>
                <a:lnTo>
                  <a:pt x="2321051" y="0"/>
                </a:lnTo>
                <a:lnTo>
                  <a:pt x="2327148" y="0"/>
                </a:lnTo>
                <a:lnTo>
                  <a:pt x="2327148" y="6095"/>
                </a:lnTo>
                <a:lnTo>
                  <a:pt x="2321051" y="6095"/>
                </a:lnTo>
                <a:close/>
              </a:path>
              <a:path w="7374890" h="6350">
                <a:moveTo>
                  <a:pt x="2319528" y="4571"/>
                </a:moveTo>
                <a:lnTo>
                  <a:pt x="2319528" y="1524"/>
                </a:lnTo>
                <a:lnTo>
                  <a:pt x="2321051" y="1524"/>
                </a:lnTo>
                <a:lnTo>
                  <a:pt x="2321051" y="4571"/>
                </a:lnTo>
                <a:lnTo>
                  <a:pt x="2319528" y="4571"/>
                </a:lnTo>
                <a:close/>
              </a:path>
              <a:path w="7374890" h="6350">
                <a:moveTo>
                  <a:pt x="2357628" y="6095"/>
                </a:moveTo>
                <a:lnTo>
                  <a:pt x="2357628" y="0"/>
                </a:lnTo>
                <a:lnTo>
                  <a:pt x="2363723" y="0"/>
                </a:lnTo>
                <a:lnTo>
                  <a:pt x="2363723" y="6095"/>
                </a:lnTo>
                <a:lnTo>
                  <a:pt x="2357628" y="6095"/>
                </a:lnTo>
                <a:close/>
              </a:path>
              <a:path w="7374890" h="6350">
                <a:moveTo>
                  <a:pt x="2400300" y="4571"/>
                </a:moveTo>
                <a:lnTo>
                  <a:pt x="2400300" y="1524"/>
                </a:lnTo>
                <a:lnTo>
                  <a:pt x="2401823" y="1524"/>
                </a:lnTo>
                <a:lnTo>
                  <a:pt x="2401823" y="4571"/>
                </a:lnTo>
                <a:lnTo>
                  <a:pt x="2400300" y="4571"/>
                </a:lnTo>
                <a:close/>
              </a:path>
              <a:path w="7374890" h="6350">
                <a:moveTo>
                  <a:pt x="2394203" y="4571"/>
                </a:moveTo>
                <a:lnTo>
                  <a:pt x="2394203" y="1524"/>
                </a:lnTo>
                <a:lnTo>
                  <a:pt x="2395728" y="0"/>
                </a:lnTo>
                <a:lnTo>
                  <a:pt x="2400300" y="0"/>
                </a:lnTo>
                <a:lnTo>
                  <a:pt x="2400300" y="6095"/>
                </a:lnTo>
                <a:lnTo>
                  <a:pt x="2395728" y="6095"/>
                </a:lnTo>
                <a:lnTo>
                  <a:pt x="2394203" y="4571"/>
                </a:lnTo>
                <a:close/>
              </a:path>
              <a:path w="7374890" h="6350">
                <a:moveTo>
                  <a:pt x="2430780" y="4571"/>
                </a:moveTo>
                <a:lnTo>
                  <a:pt x="2430780" y="1524"/>
                </a:lnTo>
                <a:lnTo>
                  <a:pt x="2432303" y="0"/>
                </a:lnTo>
                <a:lnTo>
                  <a:pt x="2436875" y="0"/>
                </a:lnTo>
                <a:lnTo>
                  <a:pt x="2438400" y="1524"/>
                </a:lnTo>
                <a:lnTo>
                  <a:pt x="2438400" y="4571"/>
                </a:lnTo>
                <a:lnTo>
                  <a:pt x="2436875" y="6095"/>
                </a:lnTo>
                <a:lnTo>
                  <a:pt x="2432303" y="6095"/>
                </a:lnTo>
                <a:lnTo>
                  <a:pt x="2430780" y="4571"/>
                </a:lnTo>
                <a:close/>
              </a:path>
              <a:path w="7374890" h="6350">
                <a:moveTo>
                  <a:pt x="2467355" y="4571"/>
                </a:moveTo>
                <a:lnTo>
                  <a:pt x="2467355" y="1524"/>
                </a:lnTo>
                <a:lnTo>
                  <a:pt x="2468880" y="0"/>
                </a:lnTo>
                <a:lnTo>
                  <a:pt x="2473451" y="0"/>
                </a:lnTo>
                <a:lnTo>
                  <a:pt x="2474975" y="1524"/>
                </a:lnTo>
                <a:lnTo>
                  <a:pt x="2474975" y="4571"/>
                </a:lnTo>
                <a:lnTo>
                  <a:pt x="2473451" y="6095"/>
                </a:lnTo>
                <a:lnTo>
                  <a:pt x="2468880" y="6095"/>
                </a:lnTo>
                <a:lnTo>
                  <a:pt x="2467355" y="4571"/>
                </a:lnTo>
                <a:close/>
              </a:path>
              <a:path w="7374890" h="6350">
                <a:moveTo>
                  <a:pt x="2505455" y="6095"/>
                </a:moveTo>
                <a:lnTo>
                  <a:pt x="2505455" y="0"/>
                </a:lnTo>
                <a:lnTo>
                  <a:pt x="2510028" y="0"/>
                </a:lnTo>
                <a:lnTo>
                  <a:pt x="2511551" y="1524"/>
                </a:lnTo>
                <a:lnTo>
                  <a:pt x="2511551" y="4571"/>
                </a:lnTo>
                <a:lnTo>
                  <a:pt x="2510028" y="6095"/>
                </a:lnTo>
                <a:lnTo>
                  <a:pt x="2505455" y="6095"/>
                </a:lnTo>
                <a:close/>
              </a:path>
              <a:path w="7374890" h="6350">
                <a:moveTo>
                  <a:pt x="2503932" y="4571"/>
                </a:moveTo>
                <a:lnTo>
                  <a:pt x="2503932" y="1524"/>
                </a:lnTo>
                <a:lnTo>
                  <a:pt x="2505455" y="1524"/>
                </a:lnTo>
                <a:lnTo>
                  <a:pt x="2505455" y="4571"/>
                </a:lnTo>
                <a:lnTo>
                  <a:pt x="2503932" y="4571"/>
                </a:lnTo>
                <a:close/>
              </a:path>
              <a:path w="7374890" h="6350">
                <a:moveTo>
                  <a:pt x="2542032" y="6095"/>
                </a:moveTo>
                <a:lnTo>
                  <a:pt x="2542032" y="0"/>
                </a:lnTo>
                <a:lnTo>
                  <a:pt x="2548128" y="0"/>
                </a:lnTo>
                <a:lnTo>
                  <a:pt x="2548128" y="6095"/>
                </a:lnTo>
                <a:lnTo>
                  <a:pt x="2542032" y="6095"/>
                </a:lnTo>
                <a:close/>
              </a:path>
              <a:path w="7374890" h="6350">
                <a:moveTo>
                  <a:pt x="2540507" y="4571"/>
                </a:moveTo>
                <a:lnTo>
                  <a:pt x="2540507" y="1524"/>
                </a:lnTo>
                <a:lnTo>
                  <a:pt x="2542032" y="1524"/>
                </a:lnTo>
                <a:lnTo>
                  <a:pt x="2542032" y="4571"/>
                </a:lnTo>
                <a:lnTo>
                  <a:pt x="2540507" y="4571"/>
                </a:lnTo>
                <a:close/>
              </a:path>
              <a:path w="7374890" h="6350">
                <a:moveTo>
                  <a:pt x="2578607" y="6095"/>
                </a:moveTo>
                <a:lnTo>
                  <a:pt x="2578607" y="0"/>
                </a:lnTo>
                <a:lnTo>
                  <a:pt x="2584703" y="0"/>
                </a:lnTo>
                <a:lnTo>
                  <a:pt x="2584703" y="6095"/>
                </a:lnTo>
                <a:lnTo>
                  <a:pt x="2578607" y="6095"/>
                </a:lnTo>
                <a:close/>
              </a:path>
              <a:path w="7374890" h="6350">
                <a:moveTo>
                  <a:pt x="2621280" y="4571"/>
                </a:moveTo>
                <a:lnTo>
                  <a:pt x="2621280" y="1524"/>
                </a:lnTo>
                <a:lnTo>
                  <a:pt x="2622803" y="1524"/>
                </a:lnTo>
                <a:lnTo>
                  <a:pt x="2622803" y="4571"/>
                </a:lnTo>
                <a:lnTo>
                  <a:pt x="2621280" y="4571"/>
                </a:lnTo>
                <a:close/>
              </a:path>
              <a:path w="7374890" h="6350">
                <a:moveTo>
                  <a:pt x="2615184" y="4571"/>
                </a:moveTo>
                <a:lnTo>
                  <a:pt x="2615184" y="1524"/>
                </a:lnTo>
                <a:lnTo>
                  <a:pt x="2616707" y="0"/>
                </a:lnTo>
                <a:lnTo>
                  <a:pt x="2621280" y="0"/>
                </a:lnTo>
                <a:lnTo>
                  <a:pt x="2621280" y="6095"/>
                </a:lnTo>
                <a:lnTo>
                  <a:pt x="2616707" y="6095"/>
                </a:lnTo>
                <a:lnTo>
                  <a:pt x="2615184" y="4571"/>
                </a:lnTo>
                <a:close/>
              </a:path>
              <a:path w="7374890" h="6350">
                <a:moveTo>
                  <a:pt x="2651759" y="4571"/>
                </a:moveTo>
                <a:lnTo>
                  <a:pt x="2651759" y="1524"/>
                </a:lnTo>
                <a:lnTo>
                  <a:pt x="2653284" y="0"/>
                </a:lnTo>
                <a:lnTo>
                  <a:pt x="2657855" y="0"/>
                </a:lnTo>
                <a:lnTo>
                  <a:pt x="2659380" y="1524"/>
                </a:lnTo>
                <a:lnTo>
                  <a:pt x="2659380" y="4571"/>
                </a:lnTo>
                <a:lnTo>
                  <a:pt x="2657855" y="6095"/>
                </a:lnTo>
                <a:lnTo>
                  <a:pt x="2653284" y="6095"/>
                </a:lnTo>
                <a:lnTo>
                  <a:pt x="2651759" y="4571"/>
                </a:lnTo>
                <a:close/>
              </a:path>
              <a:path w="7374890" h="6350">
                <a:moveTo>
                  <a:pt x="2688335" y="4571"/>
                </a:moveTo>
                <a:lnTo>
                  <a:pt x="2688335" y="1524"/>
                </a:lnTo>
                <a:lnTo>
                  <a:pt x="2689859" y="0"/>
                </a:lnTo>
                <a:lnTo>
                  <a:pt x="2694432" y="0"/>
                </a:lnTo>
                <a:lnTo>
                  <a:pt x="2695955" y="1524"/>
                </a:lnTo>
                <a:lnTo>
                  <a:pt x="2695955" y="4571"/>
                </a:lnTo>
                <a:lnTo>
                  <a:pt x="2694432" y="6095"/>
                </a:lnTo>
                <a:lnTo>
                  <a:pt x="2689859" y="6095"/>
                </a:lnTo>
                <a:lnTo>
                  <a:pt x="2688335" y="4571"/>
                </a:lnTo>
                <a:close/>
              </a:path>
              <a:path w="7374890" h="6350">
                <a:moveTo>
                  <a:pt x="2726435" y="6095"/>
                </a:moveTo>
                <a:lnTo>
                  <a:pt x="2726435" y="0"/>
                </a:lnTo>
                <a:lnTo>
                  <a:pt x="2731007" y="0"/>
                </a:lnTo>
                <a:lnTo>
                  <a:pt x="2732532" y="1524"/>
                </a:lnTo>
                <a:lnTo>
                  <a:pt x="2732532" y="4571"/>
                </a:lnTo>
                <a:lnTo>
                  <a:pt x="2731007" y="6095"/>
                </a:lnTo>
                <a:lnTo>
                  <a:pt x="2726435" y="6095"/>
                </a:lnTo>
                <a:close/>
              </a:path>
              <a:path w="7374890" h="6350">
                <a:moveTo>
                  <a:pt x="2724912" y="4571"/>
                </a:moveTo>
                <a:lnTo>
                  <a:pt x="2724912" y="1524"/>
                </a:lnTo>
                <a:lnTo>
                  <a:pt x="2726435" y="1524"/>
                </a:lnTo>
                <a:lnTo>
                  <a:pt x="2726435" y="4571"/>
                </a:lnTo>
                <a:lnTo>
                  <a:pt x="2724912" y="4571"/>
                </a:lnTo>
                <a:close/>
              </a:path>
              <a:path w="7374890" h="6350">
                <a:moveTo>
                  <a:pt x="2763012" y="6095"/>
                </a:moveTo>
                <a:lnTo>
                  <a:pt x="2763012" y="0"/>
                </a:lnTo>
                <a:lnTo>
                  <a:pt x="2769107" y="0"/>
                </a:lnTo>
                <a:lnTo>
                  <a:pt x="2769107" y="6095"/>
                </a:lnTo>
                <a:lnTo>
                  <a:pt x="2763012" y="6095"/>
                </a:lnTo>
                <a:close/>
              </a:path>
              <a:path w="7374890" h="6350">
                <a:moveTo>
                  <a:pt x="2805684" y="4571"/>
                </a:moveTo>
                <a:lnTo>
                  <a:pt x="2805684" y="1524"/>
                </a:lnTo>
                <a:lnTo>
                  <a:pt x="2807207" y="1524"/>
                </a:lnTo>
                <a:lnTo>
                  <a:pt x="2807207" y="4571"/>
                </a:lnTo>
                <a:lnTo>
                  <a:pt x="2805684" y="4571"/>
                </a:lnTo>
                <a:close/>
              </a:path>
              <a:path w="7374890" h="6350">
                <a:moveTo>
                  <a:pt x="2799587" y="6095"/>
                </a:moveTo>
                <a:lnTo>
                  <a:pt x="2799587" y="0"/>
                </a:lnTo>
                <a:lnTo>
                  <a:pt x="2805684" y="0"/>
                </a:lnTo>
                <a:lnTo>
                  <a:pt x="2805684" y="6095"/>
                </a:lnTo>
                <a:lnTo>
                  <a:pt x="2799587" y="6095"/>
                </a:lnTo>
                <a:close/>
              </a:path>
              <a:path w="7374890" h="6350">
                <a:moveTo>
                  <a:pt x="2842259" y="4571"/>
                </a:moveTo>
                <a:lnTo>
                  <a:pt x="2842259" y="1524"/>
                </a:lnTo>
                <a:lnTo>
                  <a:pt x="2843784" y="1524"/>
                </a:lnTo>
                <a:lnTo>
                  <a:pt x="2843784" y="4571"/>
                </a:lnTo>
                <a:lnTo>
                  <a:pt x="2842259" y="4571"/>
                </a:lnTo>
                <a:close/>
              </a:path>
              <a:path w="7374890" h="6350">
                <a:moveTo>
                  <a:pt x="2836164" y="4571"/>
                </a:moveTo>
                <a:lnTo>
                  <a:pt x="2836164" y="1524"/>
                </a:lnTo>
                <a:lnTo>
                  <a:pt x="2837687" y="0"/>
                </a:lnTo>
                <a:lnTo>
                  <a:pt x="2842259" y="0"/>
                </a:lnTo>
                <a:lnTo>
                  <a:pt x="2842259" y="6095"/>
                </a:lnTo>
                <a:lnTo>
                  <a:pt x="2837687" y="6095"/>
                </a:lnTo>
                <a:lnTo>
                  <a:pt x="2836164" y="4571"/>
                </a:lnTo>
                <a:close/>
              </a:path>
              <a:path w="7374890" h="6350">
                <a:moveTo>
                  <a:pt x="2872739" y="4571"/>
                </a:moveTo>
                <a:lnTo>
                  <a:pt x="2872739" y="1524"/>
                </a:lnTo>
                <a:lnTo>
                  <a:pt x="2874264" y="0"/>
                </a:lnTo>
                <a:lnTo>
                  <a:pt x="2878835" y="0"/>
                </a:lnTo>
                <a:lnTo>
                  <a:pt x="2880359" y="1524"/>
                </a:lnTo>
                <a:lnTo>
                  <a:pt x="2880359" y="4571"/>
                </a:lnTo>
                <a:lnTo>
                  <a:pt x="2878835" y="6095"/>
                </a:lnTo>
                <a:lnTo>
                  <a:pt x="2874264" y="6095"/>
                </a:lnTo>
                <a:lnTo>
                  <a:pt x="2872739" y="4571"/>
                </a:lnTo>
                <a:close/>
              </a:path>
              <a:path w="7374890" h="6350">
                <a:moveTo>
                  <a:pt x="2909316" y="4571"/>
                </a:moveTo>
                <a:lnTo>
                  <a:pt x="2909316" y="1524"/>
                </a:lnTo>
                <a:lnTo>
                  <a:pt x="2910839" y="0"/>
                </a:lnTo>
                <a:lnTo>
                  <a:pt x="2915412" y="0"/>
                </a:lnTo>
                <a:lnTo>
                  <a:pt x="2916935" y="1524"/>
                </a:lnTo>
                <a:lnTo>
                  <a:pt x="2916935" y="4571"/>
                </a:lnTo>
                <a:lnTo>
                  <a:pt x="2915412" y="6095"/>
                </a:lnTo>
                <a:lnTo>
                  <a:pt x="2910839" y="6095"/>
                </a:lnTo>
                <a:lnTo>
                  <a:pt x="2909316" y="4571"/>
                </a:lnTo>
                <a:close/>
              </a:path>
              <a:path w="7374890" h="6350">
                <a:moveTo>
                  <a:pt x="2947416" y="6095"/>
                </a:moveTo>
                <a:lnTo>
                  <a:pt x="2947416" y="0"/>
                </a:lnTo>
                <a:lnTo>
                  <a:pt x="2951987" y="0"/>
                </a:lnTo>
                <a:lnTo>
                  <a:pt x="2953512" y="1524"/>
                </a:lnTo>
                <a:lnTo>
                  <a:pt x="2953512" y="4571"/>
                </a:lnTo>
                <a:lnTo>
                  <a:pt x="2951987" y="6095"/>
                </a:lnTo>
                <a:lnTo>
                  <a:pt x="2947416" y="6095"/>
                </a:lnTo>
                <a:close/>
              </a:path>
              <a:path w="7374890" h="6350">
                <a:moveTo>
                  <a:pt x="2945891" y="4571"/>
                </a:moveTo>
                <a:lnTo>
                  <a:pt x="2945891" y="1524"/>
                </a:lnTo>
                <a:lnTo>
                  <a:pt x="2947416" y="1524"/>
                </a:lnTo>
                <a:lnTo>
                  <a:pt x="2947416" y="4571"/>
                </a:lnTo>
                <a:lnTo>
                  <a:pt x="2945891" y="4571"/>
                </a:lnTo>
                <a:close/>
              </a:path>
              <a:path w="7374890" h="6350">
                <a:moveTo>
                  <a:pt x="2983991" y="6095"/>
                </a:moveTo>
                <a:lnTo>
                  <a:pt x="2983991" y="0"/>
                </a:lnTo>
                <a:lnTo>
                  <a:pt x="2990087" y="0"/>
                </a:lnTo>
                <a:lnTo>
                  <a:pt x="2990087" y="6095"/>
                </a:lnTo>
                <a:lnTo>
                  <a:pt x="2983991" y="6095"/>
                </a:lnTo>
                <a:close/>
              </a:path>
              <a:path w="7374890" h="6350">
                <a:moveTo>
                  <a:pt x="3026664" y="4571"/>
                </a:moveTo>
                <a:lnTo>
                  <a:pt x="3026664" y="1524"/>
                </a:lnTo>
                <a:lnTo>
                  <a:pt x="3028187" y="1524"/>
                </a:lnTo>
                <a:lnTo>
                  <a:pt x="3028187" y="4571"/>
                </a:lnTo>
                <a:lnTo>
                  <a:pt x="3026664" y="4571"/>
                </a:lnTo>
                <a:close/>
              </a:path>
              <a:path w="7374890" h="6350">
                <a:moveTo>
                  <a:pt x="3020568" y="6095"/>
                </a:moveTo>
                <a:lnTo>
                  <a:pt x="3020568" y="0"/>
                </a:lnTo>
                <a:lnTo>
                  <a:pt x="3026664" y="0"/>
                </a:lnTo>
                <a:lnTo>
                  <a:pt x="3026664" y="6095"/>
                </a:lnTo>
                <a:lnTo>
                  <a:pt x="3020568" y="6095"/>
                </a:lnTo>
                <a:close/>
              </a:path>
              <a:path w="7374890" h="6350">
                <a:moveTo>
                  <a:pt x="3063239" y="4571"/>
                </a:moveTo>
                <a:lnTo>
                  <a:pt x="3063239" y="1524"/>
                </a:lnTo>
                <a:lnTo>
                  <a:pt x="3064764" y="1524"/>
                </a:lnTo>
                <a:lnTo>
                  <a:pt x="3064764" y="4571"/>
                </a:lnTo>
                <a:lnTo>
                  <a:pt x="3063239" y="4571"/>
                </a:lnTo>
                <a:close/>
              </a:path>
              <a:path w="7374890" h="6350">
                <a:moveTo>
                  <a:pt x="3057143" y="4571"/>
                </a:moveTo>
                <a:lnTo>
                  <a:pt x="3057143" y="1524"/>
                </a:lnTo>
                <a:lnTo>
                  <a:pt x="3058668" y="0"/>
                </a:lnTo>
                <a:lnTo>
                  <a:pt x="3063239" y="0"/>
                </a:lnTo>
                <a:lnTo>
                  <a:pt x="3063239" y="6095"/>
                </a:lnTo>
                <a:lnTo>
                  <a:pt x="3058668" y="6095"/>
                </a:lnTo>
                <a:lnTo>
                  <a:pt x="3057143" y="4571"/>
                </a:lnTo>
                <a:close/>
              </a:path>
              <a:path w="7374890" h="6350">
                <a:moveTo>
                  <a:pt x="3093719" y="4571"/>
                </a:moveTo>
                <a:lnTo>
                  <a:pt x="3093719" y="1524"/>
                </a:lnTo>
                <a:lnTo>
                  <a:pt x="3095243" y="0"/>
                </a:lnTo>
                <a:lnTo>
                  <a:pt x="3099816" y="0"/>
                </a:lnTo>
                <a:lnTo>
                  <a:pt x="3101339" y="1524"/>
                </a:lnTo>
                <a:lnTo>
                  <a:pt x="3101339" y="4571"/>
                </a:lnTo>
                <a:lnTo>
                  <a:pt x="3099816" y="6095"/>
                </a:lnTo>
                <a:lnTo>
                  <a:pt x="3095243" y="6095"/>
                </a:lnTo>
                <a:lnTo>
                  <a:pt x="3093719" y="4571"/>
                </a:lnTo>
                <a:close/>
              </a:path>
              <a:path w="7374890" h="6350">
                <a:moveTo>
                  <a:pt x="3130296" y="4571"/>
                </a:moveTo>
                <a:lnTo>
                  <a:pt x="3130296" y="1524"/>
                </a:lnTo>
                <a:lnTo>
                  <a:pt x="3131819" y="0"/>
                </a:lnTo>
                <a:lnTo>
                  <a:pt x="3136391" y="0"/>
                </a:lnTo>
                <a:lnTo>
                  <a:pt x="3137916" y="1524"/>
                </a:lnTo>
                <a:lnTo>
                  <a:pt x="3137916" y="4571"/>
                </a:lnTo>
                <a:lnTo>
                  <a:pt x="3136391" y="6095"/>
                </a:lnTo>
                <a:lnTo>
                  <a:pt x="3131819" y="6095"/>
                </a:lnTo>
                <a:lnTo>
                  <a:pt x="3130296" y="4571"/>
                </a:lnTo>
                <a:close/>
              </a:path>
              <a:path w="7374890" h="6350">
                <a:moveTo>
                  <a:pt x="3168396" y="6095"/>
                </a:moveTo>
                <a:lnTo>
                  <a:pt x="3168396" y="0"/>
                </a:lnTo>
                <a:lnTo>
                  <a:pt x="3174491" y="0"/>
                </a:lnTo>
                <a:lnTo>
                  <a:pt x="3174491" y="6095"/>
                </a:lnTo>
                <a:lnTo>
                  <a:pt x="3168396" y="6095"/>
                </a:lnTo>
                <a:close/>
              </a:path>
              <a:path w="7374890" h="6350">
                <a:moveTo>
                  <a:pt x="3166871" y="4571"/>
                </a:moveTo>
                <a:lnTo>
                  <a:pt x="3166871" y="1524"/>
                </a:lnTo>
                <a:lnTo>
                  <a:pt x="3168396" y="1524"/>
                </a:lnTo>
                <a:lnTo>
                  <a:pt x="3168396" y="4571"/>
                </a:lnTo>
                <a:lnTo>
                  <a:pt x="3166871" y="4571"/>
                </a:lnTo>
                <a:close/>
              </a:path>
              <a:path w="7374890" h="6350">
                <a:moveTo>
                  <a:pt x="3204971" y="6095"/>
                </a:moveTo>
                <a:lnTo>
                  <a:pt x="3204971" y="0"/>
                </a:lnTo>
                <a:lnTo>
                  <a:pt x="3211068" y="0"/>
                </a:lnTo>
                <a:lnTo>
                  <a:pt x="3211068" y="6095"/>
                </a:lnTo>
                <a:lnTo>
                  <a:pt x="3204971" y="6095"/>
                </a:lnTo>
                <a:close/>
              </a:path>
              <a:path w="7374890" h="6350">
                <a:moveTo>
                  <a:pt x="3247643" y="4571"/>
                </a:moveTo>
                <a:lnTo>
                  <a:pt x="3247643" y="1524"/>
                </a:lnTo>
                <a:lnTo>
                  <a:pt x="3249168" y="1524"/>
                </a:lnTo>
                <a:lnTo>
                  <a:pt x="3249168" y="4571"/>
                </a:lnTo>
                <a:lnTo>
                  <a:pt x="3247643" y="4571"/>
                </a:lnTo>
                <a:close/>
              </a:path>
              <a:path w="7374890" h="6350">
                <a:moveTo>
                  <a:pt x="3241548" y="6095"/>
                </a:moveTo>
                <a:lnTo>
                  <a:pt x="3241548" y="0"/>
                </a:lnTo>
                <a:lnTo>
                  <a:pt x="3247643" y="0"/>
                </a:lnTo>
                <a:lnTo>
                  <a:pt x="3247643" y="6095"/>
                </a:lnTo>
                <a:lnTo>
                  <a:pt x="3241548" y="6095"/>
                </a:lnTo>
                <a:close/>
              </a:path>
              <a:path w="7374890" h="6350">
                <a:moveTo>
                  <a:pt x="3284219" y="4571"/>
                </a:moveTo>
                <a:lnTo>
                  <a:pt x="3284219" y="1524"/>
                </a:lnTo>
                <a:lnTo>
                  <a:pt x="3285743" y="1524"/>
                </a:lnTo>
                <a:lnTo>
                  <a:pt x="3285743" y="4571"/>
                </a:lnTo>
                <a:lnTo>
                  <a:pt x="3284219" y="4571"/>
                </a:lnTo>
                <a:close/>
              </a:path>
              <a:path w="7374890" h="6350">
                <a:moveTo>
                  <a:pt x="3278123" y="4571"/>
                </a:moveTo>
                <a:lnTo>
                  <a:pt x="3278123" y="1524"/>
                </a:lnTo>
                <a:lnTo>
                  <a:pt x="3279648" y="0"/>
                </a:lnTo>
                <a:lnTo>
                  <a:pt x="3284219" y="0"/>
                </a:lnTo>
                <a:lnTo>
                  <a:pt x="3284219" y="6095"/>
                </a:lnTo>
                <a:lnTo>
                  <a:pt x="3279648" y="6095"/>
                </a:lnTo>
                <a:lnTo>
                  <a:pt x="3278123" y="4571"/>
                </a:lnTo>
                <a:close/>
              </a:path>
              <a:path w="7374890" h="6350">
                <a:moveTo>
                  <a:pt x="3314700" y="4571"/>
                </a:moveTo>
                <a:lnTo>
                  <a:pt x="3314700" y="1524"/>
                </a:lnTo>
                <a:lnTo>
                  <a:pt x="3316223" y="0"/>
                </a:lnTo>
                <a:lnTo>
                  <a:pt x="3320796" y="0"/>
                </a:lnTo>
                <a:lnTo>
                  <a:pt x="3322319" y="1524"/>
                </a:lnTo>
                <a:lnTo>
                  <a:pt x="3322319" y="4571"/>
                </a:lnTo>
                <a:lnTo>
                  <a:pt x="3320796" y="6095"/>
                </a:lnTo>
                <a:lnTo>
                  <a:pt x="3316223" y="6095"/>
                </a:lnTo>
                <a:lnTo>
                  <a:pt x="3314700" y="4571"/>
                </a:lnTo>
                <a:close/>
              </a:path>
              <a:path w="7374890" h="6350">
                <a:moveTo>
                  <a:pt x="3351275" y="4571"/>
                </a:moveTo>
                <a:lnTo>
                  <a:pt x="3351275" y="1524"/>
                </a:lnTo>
                <a:lnTo>
                  <a:pt x="3352800" y="0"/>
                </a:lnTo>
                <a:lnTo>
                  <a:pt x="3357371" y="0"/>
                </a:lnTo>
                <a:lnTo>
                  <a:pt x="3358896" y="1524"/>
                </a:lnTo>
                <a:lnTo>
                  <a:pt x="3358896" y="4571"/>
                </a:lnTo>
                <a:lnTo>
                  <a:pt x="3357371" y="6095"/>
                </a:lnTo>
                <a:lnTo>
                  <a:pt x="3352800" y="6095"/>
                </a:lnTo>
                <a:lnTo>
                  <a:pt x="3351275" y="4571"/>
                </a:lnTo>
                <a:close/>
              </a:path>
              <a:path w="7374890" h="6350">
                <a:moveTo>
                  <a:pt x="3389375" y="6095"/>
                </a:moveTo>
                <a:lnTo>
                  <a:pt x="3389375" y="0"/>
                </a:lnTo>
                <a:lnTo>
                  <a:pt x="3395471" y="0"/>
                </a:lnTo>
                <a:lnTo>
                  <a:pt x="3395471" y="6095"/>
                </a:lnTo>
                <a:lnTo>
                  <a:pt x="3389375" y="6095"/>
                </a:lnTo>
                <a:close/>
              </a:path>
              <a:path w="7374890" h="6350">
                <a:moveTo>
                  <a:pt x="3387852" y="4571"/>
                </a:moveTo>
                <a:lnTo>
                  <a:pt x="3387852" y="1524"/>
                </a:lnTo>
                <a:lnTo>
                  <a:pt x="3389375" y="1524"/>
                </a:lnTo>
                <a:lnTo>
                  <a:pt x="3389375" y="4571"/>
                </a:lnTo>
                <a:lnTo>
                  <a:pt x="3387852" y="4571"/>
                </a:lnTo>
                <a:close/>
              </a:path>
              <a:path w="7374890" h="6350">
                <a:moveTo>
                  <a:pt x="3425952" y="6095"/>
                </a:moveTo>
                <a:lnTo>
                  <a:pt x="3425952" y="0"/>
                </a:lnTo>
                <a:lnTo>
                  <a:pt x="3432048" y="0"/>
                </a:lnTo>
                <a:lnTo>
                  <a:pt x="3432048" y="6095"/>
                </a:lnTo>
                <a:lnTo>
                  <a:pt x="3425952" y="6095"/>
                </a:lnTo>
                <a:close/>
              </a:path>
              <a:path w="7374890" h="6350">
                <a:moveTo>
                  <a:pt x="3468623" y="4571"/>
                </a:moveTo>
                <a:lnTo>
                  <a:pt x="3468623" y="1524"/>
                </a:lnTo>
                <a:lnTo>
                  <a:pt x="3470148" y="1524"/>
                </a:lnTo>
                <a:lnTo>
                  <a:pt x="3470148" y="4571"/>
                </a:lnTo>
                <a:lnTo>
                  <a:pt x="3468623" y="4571"/>
                </a:lnTo>
                <a:close/>
              </a:path>
              <a:path w="7374890" h="6350">
                <a:moveTo>
                  <a:pt x="3462528" y="6095"/>
                </a:moveTo>
                <a:lnTo>
                  <a:pt x="3462528" y="0"/>
                </a:lnTo>
                <a:lnTo>
                  <a:pt x="3468623" y="0"/>
                </a:lnTo>
                <a:lnTo>
                  <a:pt x="3468623" y="6095"/>
                </a:lnTo>
                <a:lnTo>
                  <a:pt x="3462528" y="6095"/>
                </a:lnTo>
                <a:close/>
              </a:path>
              <a:path w="7374890" h="6350">
                <a:moveTo>
                  <a:pt x="3499103" y="4571"/>
                </a:moveTo>
                <a:lnTo>
                  <a:pt x="3499103" y="1524"/>
                </a:lnTo>
                <a:lnTo>
                  <a:pt x="3500628" y="0"/>
                </a:lnTo>
                <a:lnTo>
                  <a:pt x="3505200" y="0"/>
                </a:lnTo>
                <a:lnTo>
                  <a:pt x="3506723" y="1524"/>
                </a:lnTo>
                <a:lnTo>
                  <a:pt x="3506723" y="4571"/>
                </a:lnTo>
                <a:lnTo>
                  <a:pt x="3505200" y="6095"/>
                </a:lnTo>
                <a:lnTo>
                  <a:pt x="3500628" y="6095"/>
                </a:lnTo>
                <a:lnTo>
                  <a:pt x="3499103" y="4571"/>
                </a:lnTo>
                <a:close/>
              </a:path>
              <a:path w="7374890" h="6350">
                <a:moveTo>
                  <a:pt x="3535680" y="4571"/>
                </a:moveTo>
                <a:lnTo>
                  <a:pt x="3535680" y="1524"/>
                </a:lnTo>
                <a:lnTo>
                  <a:pt x="3537203" y="0"/>
                </a:lnTo>
                <a:lnTo>
                  <a:pt x="3541775" y="0"/>
                </a:lnTo>
                <a:lnTo>
                  <a:pt x="3543300" y="1524"/>
                </a:lnTo>
                <a:lnTo>
                  <a:pt x="3543300" y="4571"/>
                </a:lnTo>
                <a:lnTo>
                  <a:pt x="3541775" y="6095"/>
                </a:lnTo>
                <a:lnTo>
                  <a:pt x="3537203" y="6095"/>
                </a:lnTo>
                <a:lnTo>
                  <a:pt x="3535680" y="4571"/>
                </a:lnTo>
                <a:close/>
              </a:path>
              <a:path w="7374890" h="6350">
                <a:moveTo>
                  <a:pt x="3572255" y="4571"/>
                </a:moveTo>
                <a:lnTo>
                  <a:pt x="3572255" y="1524"/>
                </a:lnTo>
                <a:lnTo>
                  <a:pt x="3573780" y="0"/>
                </a:lnTo>
                <a:lnTo>
                  <a:pt x="3578352" y="0"/>
                </a:lnTo>
                <a:lnTo>
                  <a:pt x="3579875" y="1524"/>
                </a:lnTo>
                <a:lnTo>
                  <a:pt x="3579875" y="4571"/>
                </a:lnTo>
                <a:lnTo>
                  <a:pt x="3578352" y="6095"/>
                </a:lnTo>
                <a:lnTo>
                  <a:pt x="3573780" y="6095"/>
                </a:lnTo>
                <a:lnTo>
                  <a:pt x="3572255" y="4571"/>
                </a:lnTo>
                <a:close/>
              </a:path>
              <a:path w="7374890" h="6350">
                <a:moveTo>
                  <a:pt x="3610355" y="6095"/>
                </a:moveTo>
                <a:lnTo>
                  <a:pt x="3610355" y="0"/>
                </a:lnTo>
                <a:lnTo>
                  <a:pt x="3616452" y="0"/>
                </a:lnTo>
                <a:lnTo>
                  <a:pt x="3616452" y="6095"/>
                </a:lnTo>
                <a:lnTo>
                  <a:pt x="3610355" y="6095"/>
                </a:lnTo>
                <a:close/>
              </a:path>
              <a:path w="7374890" h="6350">
                <a:moveTo>
                  <a:pt x="3608832" y="4571"/>
                </a:moveTo>
                <a:lnTo>
                  <a:pt x="3608832" y="1524"/>
                </a:lnTo>
                <a:lnTo>
                  <a:pt x="3610355" y="1524"/>
                </a:lnTo>
                <a:lnTo>
                  <a:pt x="3610355" y="4571"/>
                </a:lnTo>
                <a:lnTo>
                  <a:pt x="3608832" y="4571"/>
                </a:lnTo>
                <a:close/>
              </a:path>
              <a:path w="7374890" h="6350">
                <a:moveTo>
                  <a:pt x="3646932" y="6095"/>
                </a:moveTo>
                <a:lnTo>
                  <a:pt x="3646932" y="0"/>
                </a:lnTo>
                <a:lnTo>
                  <a:pt x="3653028" y="0"/>
                </a:lnTo>
                <a:lnTo>
                  <a:pt x="3653028" y="6095"/>
                </a:lnTo>
                <a:lnTo>
                  <a:pt x="3646932" y="6095"/>
                </a:lnTo>
                <a:close/>
              </a:path>
              <a:path w="7374890" h="6350">
                <a:moveTo>
                  <a:pt x="3689603" y="4571"/>
                </a:moveTo>
                <a:lnTo>
                  <a:pt x="3689603" y="1524"/>
                </a:lnTo>
                <a:lnTo>
                  <a:pt x="3691128" y="1524"/>
                </a:lnTo>
                <a:lnTo>
                  <a:pt x="3691128" y="4571"/>
                </a:lnTo>
                <a:lnTo>
                  <a:pt x="3689603" y="4571"/>
                </a:lnTo>
                <a:close/>
              </a:path>
              <a:path w="7374890" h="6350">
                <a:moveTo>
                  <a:pt x="3683507" y="6095"/>
                </a:moveTo>
                <a:lnTo>
                  <a:pt x="3683507" y="0"/>
                </a:lnTo>
                <a:lnTo>
                  <a:pt x="3689603" y="0"/>
                </a:lnTo>
                <a:lnTo>
                  <a:pt x="3689603" y="6095"/>
                </a:lnTo>
                <a:lnTo>
                  <a:pt x="3683507" y="6095"/>
                </a:lnTo>
                <a:close/>
              </a:path>
              <a:path w="7374890" h="6350">
                <a:moveTo>
                  <a:pt x="3720084" y="4571"/>
                </a:moveTo>
                <a:lnTo>
                  <a:pt x="3720084" y="1524"/>
                </a:lnTo>
                <a:lnTo>
                  <a:pt x="3721607" y="0"/>
                </a:lnTo>
                <a:lnTo>
                  <a:pt x="3726180" y="0"/>
                </a:lnTo>
                <a:lnTo>
                  <a:pt x="3727703" y="1524"/>
                </a:lnTo>
                <a:lnTo>
                  <a:pt x="3727703" y="4571"/>
                </a:lnTo>
                <a:lnTo>
                  <a:pt x="3726180" y="6095"/>
                </a:lnTo>
                <a:lnTo>
                  <a:pt x="3721607" y="6095"/>
                </a:lnTo>
                <a:lnTo>
                  <a:pt x="3720084" y="4571"/>
                </a:lnTo>
                <a:close/>
              </a:path>
              <a:path w="7374890" h="6350">
                <a:moveTo>
                  <a:pt x="3756659" y="4571"/>
                </a:moveTo>
                <a:lnTo>
                  <a:pt x="3756659" y="1524"/>
                </a:lnTo>
                <a:lnTo>
                  <a:pt x="3758184" y="0"/>
                </a:lnTo>
                <a:lnTo>
                  <a:pt x="3762755" y="0"/>
                </a:lnTo>
                <a:lnTo>
                  <a:pt x="3764280" y="1524"/>
                </a:lnTo>
                <a:lnTo>
                  <a:pt x="3764280" y="4571"/>
                </a:lnTo>
                <a:lnTo>
                  <a:pt x="3762755" y="6095"/>
                </a:lnTo>
                <a:lnTo>
                  <a:pt x="3758184" y="6095"/>
                </a:lnTo>
                <a:lnTo>
                  <a:pt x="3756659" y="4571"/>
                </a:lnTo>
                <a:close/>
              </a:path>
              <a:path w="7374890" h="6350">
                <a:moveTo>
                  <a:pt x="3794759" y="6095"/>
                </a:moveTo>
                <a:lnTo>
                  <a:pt x="3794759" y="0"/>
                </a:lnTo>
                <a:lnTo>
                  <a:pt x="3799332" y="0"/>
                </a:lnTo>
                <a:lnTo>
                  <a:pt x="3800855" y="1524"/>
                </a:lnTo>
                <a:lnTo>
                  <a:pt x="3800855" y="4571"/>
                </a:lnTo>
                <a:lnTo>
                  <a:pt x="3799332" y="6095"/>
                </a:lnTo>
                <a:lnTo>
                  <a:pt x="3794759" y="6095"/>
                </a:lnTo>
                <a:close/>
              </a:path>
              <a:path w="7374890" h="6350">
                <a:moveTo>
                  <a:pt x="3793236" y="4571"/>
                </a:moveTo>
                <a:lnTo>
                  <a:pt x="3793236" y="1524"/>
                </a:lnTo>
                <a:lnTo>
                  <a:pt x="3794759" y="1524"/>
                </a:lnTo>
                <a:lnTo>
                  <a:pt x="3794759" y="4571"/>
                </a:lnTo>
                <a:lnTo>
                  <a:pt x="3793236" y="4571"/>
                </a:lnTo>
                <a:close/>
              </a:path>
              <a:path w="7374890" h="6350">
                <a:moveTo>
                  <a:pt x="3831336" y="6095"/>
                </a:moveTo>
                <a:lnTo>
                  <a:pt x="3831336" y="0"/>
                </a:lnTo>
                <a:lnTo>
                  <a:pt x="3837432" y="0"/>
                </a:lnTo>
                <a:lnTo>
                  <a:pt x="3837432" y="6095"/>
                </a:lnTo>
                <a:lnTo>
                  <a:pt x="3831336" y="6095"/>
                </a:lnTo>
                <a:close/>
              </a:path>
              <a:path w="7374890" h="6350">
                <a:moveTo>
                  <a:pt x="3829812" y="4571"/>
                </a:moveTo>
                <a:lnTo>
                  <a:pt x="3829812" y="1524"/>
                </a:lnTo>
                <a:lnTo>
                  <a:pt x="3831336" y="1524"/>
                </a:lnTo>
                <a:lnTo>
                  <a:pt x="3831336" y="4571"/>
                </a:lnTo>
                <a:lnTo>
                  <a:pt x="3829812" y="4571"/>
                </a:lnTo>
                <a:close/>
              </a:path>
              <a:path w="7374890" h="6350">
                <a:moveTo>
                  <a:pt x="3867912" y="6095"/>
                </a:moveTo>
                <a:lnTo>
                  <a:pt x="3867912" y="0"/>
                </a:lnTo>
                <a:lnTo>
                  <a:pt x="3874007" y="0"/>
                </a:lnTo>
                <a:lnTo>
                  <a:pt x="3874007" y="6095"/>
                </a:lnTo>
                <a:lnTo>
                  <a:pt x="3867912" y="6095"/>
                </a:lnTo>
                <a:close/>
              </a:path>
              <a:path w="7374890" h="6350">
                <a:moveTo>
                  <a:pt x="3910584" y="4571"/>
                </a:moveTo>
                <a:lnTo>
                  <a:pt x="3910584" y="1524"/>
                </a:lnTo>
                <a:lnTo>
                  <a:pt x="3912107" y="1524"/>
                </a:lnTo>
                <a:lnTo>
                  <a:pt x="3912107" y="4571"/>
                </a:lnTo>
                <a:lnTo>
                  <a:pt x="3910584" y="4571"/>
                </a:lnTo>
                <a:close/>
              </a:path>
              <a:path w="7374890" h="6350">
                <a:moveTo>
                  <a:pt x="3904487" y="6095"/>
                </a:moveTo>
                <a:lnTo>
                  <a:pt x="3904487" y="0"/>
                </a:lnTo>
                <a:lnTo>
                  <a:pt x="3910584" y="0"/>
                </a:lnTo>
                <a:lnTo>
                  <a:pt x="3910584" y="6095"/>
                </a:lnTo>
                <a:lnTo>
                  <a:pt x="3904487" y="6095"/>
                </a:lnTo>
                <a:close/>
              </a:path>
              <a:path w="7374890" h="6350">
                <a:moveTo>
                  <a:pt x="3941064" y="4571"/>
                </a:moveTo>
                <a:lnTo>
                  <a:pt x="3941064" y="1524"/>
                </a:lnTo>
                <a:lnTo>
                  <a:pt x="3942587" y="0"/>
                </a:lnTo>
                <a:lnTo>
                  <a:pt x="3947159" y="0"/>
                </a:lnTo>
                <a:lnTo>
                  <a:pt x="3948684" y="1524"/>
                </a:lnTo>
                <a:lnTo>
                  <a:pt x="3948684" y="4571"/>
                </a:lnTo>
                <a:lnTo>
                  <a:pt x="3947159" y="6095"/>
                </a:lnTo>
                <a:lnTo>
                  <a:pt x="3942587" y="6095"/>
                </a:lnTo>
                <a:lnTo>
                  <a:pt x="3941064" y="4571"/>
                </a:lnTo>
                <a:close/>
              </a:path>
              <a:path w="7374890" h="6350">
                <a:moveTo>
                  <a:pt x="3977639" y="4571"/>
                </a:moveTo>
                <a:lnTo>
                  <a:pt x="3977639" y="1524"/>
                </a:lnTo>
                <a:lnTo>
                  <a:pt x="3979164" y="0"/>
                </a:lnTo>
                <a:lnTo>
                  <a:pt x="3983736" y="0"/>
                </a:lnTo>
                <a:lnTo>
                  <a:pt x="3985259" y="1524"/>
                </a:lnTo>
                <a:lnTo>
                  <a:pt x="3985259" y="4571"/>
                </a:lnTo>
                <a:lnTo>
                  <a:pt x="3983736" y="6095"/>
                </a:lnTo>
                <a:lnTo>
                  <a:pt x="3979164" y="6095"/>
                </a:lnTo>
                <a:lnTo>
                  <a:pt x="3977639" y="4571"/>
                </a:lnTo>
                <a:close/>
              </a:path>
              <a:path w="7374890" h="6350">
                <a:moveTo>
                  <a:pt x="4015739" y="6095"/>
                </a:moveTo>
                <a:lnTo>
                  <a:pt x="4015739" y="0"/>
                </a:lnTo>
                <a:lnTo>
                  <a:pt x="4020312" y="0"/>
                </a:lnTo>
                <a:lnTo>
                  <a:pt x="4021836" y="1524"/>
                </a:lnTo>
                <a:lnTo>
                  <a:pt x="4021836" y="4571"/>
                </a:lnTo>
                <a:lnTo>
                  <a:pt x="4020312" y="6095"/>
                </a:lnTo>
                <a:lnTo>
                  <a:pt x="4015739" y="6095"/>
                </a:lnTo>
                <a:close/>
              </a:path>
              <a:path w="7374890" h="6350">
                <a:moveTo>
                  <a:pt x="4014216" y="4571"/>
                </a:moveTo>
                <a:lnTo>
                  <a:pt x="4014216" y="1524"/>
                </a:lnTo>
                <a:lnTo>
                  <a:pt x="4015739" y="1524"/>
                </a:lnTo>
                <a:lnTo>
                  <a:pt x="4015739" y="4571"/>
                </a:lnTo>
                <a:lnTo>
                  <a:pt x="4014216" y="4571"/>
                </a:lnTo>
                <a:close/>
              </a:path>
              <a:path w="7374890" h="6350">
                <a:moveTo>
                  <a:pt x="4052316" y="6095"/>
                </a:moveTo>
                <a:lnTo>
                  <a:pt x="4052316" y="0"/>
                </a:lnTo>
                <a:lnTo>
                  <a:pt x="4058412" y="0"/>
                </a:lnTo>
                <a:lnTo>
                  <a:pt x="4058412" y="6095"/>
                </a:lnTo>
                <a:lnTo>
                  <a:pt x="4052316" y="6095"/>
                </a:lnTo>
                <a:close/>
              </a:path>
              <a:path w="7374890" h="6350">
                <a:moveTo>
                  <a:pt x="4050791" y="4571"/>
                </a:moveTo>
                <a:lnTo>
                  <a:pt x="4050791" y="1524"/>
                </a:lnTo>
                <a:lnTo>
                  <a:pt x="4052316" y="1524"/>
                </a:lnTo>
                <a:lnTo>
                  <a:pt x="4052316" y="4571"/>
                </a:lnTo>
                <a:lnTo>
                  <a:pt x="4050791" y="4571"/>
                </a:lnTo>
                <a:close/>
              </a:path>
              <a:path w="7374890" h="6350">
                <a:moveTo>
                  <a:pt x="4088891" y="6095"/>
                </a:moveTo>
                <a:lnTo>
                  <a:pt x="4088891" y="0"/>
                </a:lnTo>
                <a:lnTo>
                  <a:pt x="4094987" y="0"/>
                </a:lnTo>
                <a:lnTo>
                  <a:pt x="4094987" y="6095"/>
                </a:lnTo>
                <a:lnTo>
                  <a:pt x="4088891" y="6095"/>
                </a:lnTo>
                <a:close/>
              </a:path>
              <a:path w="7374890" h="6350">
                <a:moveTo>
                  <a:pt x="4131564" y="4571"/>
                </a:moveTo>
                <a:lnTo>
                  <a:pt x="4131564" y="1524"/>
                </a:lnTo>
                <a:lnTo>
                  <a:pt x="4133087" y="1524"/>
                </a:lnTo>
                <a:lnTo>
                  <a:pt x="4133087" y="4571"/>
                </a:lnTo>
                <a:lnTo>
                  <a:pt x="4131564" y="4571"/>
                </a:lnTo>
                <a:close/>
              </a:path>
              <a:path w="7374890" h="6350">
                <a:moveTo>
                  <a:pt x="4125468" y="4571"/>
                </a:moveTo>
                <a:lnTo>
                  <a:pt x="4125468" y="1524"/>
                </a:lnTo>
                <a:lnTo>
                  <a:pt x="4126991" y="0"/>
                </a:lnTo>
                <a:lnTo>
                  <a:pt x="4131564" y="0"/>
                </a:lnTo>
                <a:lnTo>
                  <a:pt x="4131564" y="6095"/>
                </a:lnTo>
                <a:lnTo>
                  <a:pt x="4126991" y="6095"/>
                </a:lnTo>
                <a:lnTo>
                  <a:pt x="4125468" y="4571"/>
                </a:lnTo>
                <a:close/>
              </a:path>
              <a:path w="7374890" h="6350">
                <a:moveTo>
                  <a:pt x="4162043" y="4571"/>
                </a:moveTo>
                <a:lnTo>
                  <a:pt x="4162043" y="1524"/>
                </a:lnTo>
                <a:lnTo>
                  <a:pt x="4163568" y="0"/>
                </a:lnTo>
                <a:lnTo>
                  <a:pt x="4168139" y="0"/>
                </a:lnTo>
                <a:lnTo>
                  <a:pt x="4169664" y="1524"/>
                </a:lnTo>
                <a:lnTo>
                  <a:pt x="4169664" y="4571"/>
                </a:lnTo>
                <a:lnTo>
                  <a:pt x="4168139" y="6095"/>
                </a:lnTo>
                <a:lnTo>
                  <a:pt x="4163568" y="6095"/>
                </a:lnTo>
                <a:lnTo>
                  <a:pt x="4162043" y="4571"/>
                </a:lnTo>
                <a:close/>
              </a:path>
              <a:path w="7374890" h="6350">
                <a:moveTo>
                  <a:pt x="4198620" y="4571"/>
                </a:moveTo>
                <a:lnTo>
                  <a:pt x="4198620" y="1524"/>
                </a:lnTo>
                <a:lnTo>
                  <a:pt x="4200143" y="0"/>
                </a:lnTo>
                <a:lnTo>
                  <a:pt x="4204716" y="0"/>
                </a:lnTo>
                <a:lnTo>
                  <a:pt x="4206239" y="1524"/>
                </a:lnTo>
                <a:lnTo>
                  <a:pt x="4206239" y="4571"/>
                </a:lnTo>
                <a:lnTo>
                  <a:pt x="4204716" y="6095"/>
                </a:lnTo>
                <a:lnTo>
                  <a:pt x="4200143" y="6095"/>
                </a:lnTo>
                <a:lnTo>
                  <a:pt x="4198620" y="4571"/>
                </a:lnTo>
                <a:close/>
              </a:path>
              <a:path w="7374890" h="6350">
                <a:moveTo>
                  <a:pt x="4236720" y="6095"/>
                </a:moveTo>
                <a:lnTo>
                  <a:pt x="4236720" y="0"/>
                </a:lnTo>
                <a:lnTo>
                  <a:pt x="4241291" y="0"/>
                </a:lnTo>
                <a:lnTo>
                  <a:pt x="4242816" y="1524"/>
                </a:lnTo>
                <a:lnTo>
                  <a:pt x="4242816" y="4571"/>
                </a:lnTo>
                <a:lnTo>
                  <a:pt x="4241291" y="6095"/>
                </a:lnTo>
                <a:lnTo>
                  <a:pt x="4236720" y="6095"/>
                </a:lnTo>
                <a:close/>
              </a:path>
              <a:path w="7374890" h="6350">
                <a:moveTo>
                  <a:pt x="4235196" y="4571"/>
                </a:moveTo>
                <a:lnTo>
                  <a:pt x="4235196" y="1524"/>
                </a:lnTo>
                <a:lnTo>
                  <a:pt x="4236720" y="1524"/>
                </a:lnTo>
                <a:lnTo>
                  <a:pt x="4236720" y="4571"/>
                </a:lnTo>
                <a:lnTo>
                  <a:pt x="4235196" y="4571"/>
                </a:lnTo>
                <a:close/>
              </a:path>
              <a:path w="7374890" h="6350">
                <a:moveTo>
                  <a:pt x="4273296" y="6095"/>
                </a:moveTo>
                <a:lnTo>
                  <a:pt x="4273296" y="0"/>
                </a:lnTo>
                <a:lnTo>
                  <a:pt x="4279391" y="0"/>
                </a:lnTo>
                <a:lnTo>
                  <a:pt x="4279391" y="6095"/>
                </a:lnTo>
                <a:lnTo>
                  <a:pt x="4273296" y="6095"/>
                </a:lnTo>
                <a:close/>
              </a:path>
              <a:path w="7374890" h="6350">
                <a:moveTo>
                  <a:pt x="4271771" y="4571"/>
                </a:moveTo>
                <a:lnTo>
                  <a:pt x="4271771" y="1524"/>
                </a:lnTo>
                <a:lnTo>
                  <a:pt x="4273296" y="1524"/>
                </a:lnTo>
                <a:lnTo>
                  <a:pt x="4273296" y="4571"/>
                </a:lnTo>
                <a:lnTo>
                  <a:pt x="4271771" y="4571"/>
                </a:lnTo>
                <a:close/>
              </a:path>
              <a:path w="7374890" h="6350">
                <a:moveTo>
                  <a:pt x="4309871" y="6095"/>
                </a:moveTo>
                <a:lnTo>
                  <a:pt x="4309871" y="0"/>
                </a:lnTo>
                <a:lnTo>
                  <a:pt x="4315968" y="0"/>
                </a:lnTo>
                <a:lnTo>
                  <a:pt x="4315968" y="6095"/>
                </a:lnTo>
                <a:lnTo>
                  <a:pt x="4309871" y="6095"/>
                </a:lnTo>
                <a:close/>
              </a:path>
              <a:path w="7374890" h="6350">
                <a:moveTo>
                  <a:pt x="4352543" y="4571"/>
                </a:moveTo>
                <a:lnTo>
                  <a:pt x="4352543" y="1524"/>
                </a:lnTo>
                <a:lnTo>
                  <a:pt x="4354068" y="1524"/>
                </a:lnTo>
                <a:lnTo>
                  <a:pt x="4354068" y="4571"/>
                </a:lnTo>
                <a:lnTo>
                  <a:pt x="4352543" y="4571"/>
                </a:lnTo>
                <a:close/>
              </a:path>
              <a:path w="7374890" h="6350">
                <a:moveTo>
                  <a:pt x="4346448" y="4571"/>
                </a:moveTo>
                <a:lnTo>
                  <a:pt x="4346448" y="1524"/>
                </a:lnTo>
                <a:lnTo>
                  <a:pt x="4347971" y="0"/>
                </a:lnTo>
                <a:lnTo>
                  <a:pt x="4352543" y="0"/>
                </a:lnTo>
                <a:lnTo>
                  <a:pt x="4352543" y="6095"/>
                </a:lnTo>
                <a:lnTo>
                  <a:pt x="4347971" y="6095"/>
                </a:lnTo>
                <a:lnTo>
                  <a:pt x="4346448" y="4571"/>
                </a:lnTo>
                <a:close/>
              </a:path>
              <a:path w="7374890" h="6350">
                <a:moveTo>
                  <a:pt x="4383023" y="4571"/>
                </a:moveTo>
                <a:lnTo>
                  <a:pt x="4383023" y="1524"/>
                </a:lnTo>
                <a:lnTo>
                  <a:pt x="4384548" y="0"/>
                </a:lnTo>
                <a:lnTo>
                  <a:pt x="4389120" y="0"/>
                </a:lnTo>
                <a:lnTo>
                  <a:pt x="4390643" y="1524"/>
                </a:lnTo>
                <a:lnTo>
                  <a:pt x="4390643" y="4571"/>
                </a:lnTo>
                <a:lnTo>
                  <a:pt x="4389120" y="6095"/>
                </a:lnTo>
                <a:lnTo>
                  <a:pt x="4384548" y="6095"/>
                </a:lnTo>
                <a:lnTo>
                  <a:pt x="4383023" y="4571"/>
                </a:lnTo>
                <a:close/>
              </a:path>
              <a:path w="7374890" h="6350">
                <a:moveTo>
                  <a:pt x="4419600" y="4571"/>
                </a:moveTo>
                <a:lnTo>
                  <a:pt x="4419600" y="1524"/>
                </a:lnTo>
                <a:lnTo>
                  <a:pt x="4421123" y="0"/>
                </a:lnTo>
                <a:lnTo>
                  <a:pt x="4425696" y="0"/>
                </a:lnTo>
                <a:lnTo>
                  <a:pt x="4427220" y="1524"/>
                </a:lnTo>
                <a:lnTo>
                  <a:pt x="4427220" y="4571"/>
                </a:lnTo>
                <a:lnTo>
                  <a:pt x="4425696" y="6095"/>
                </a:lnTo>
                <a:lnTo>
                  <a:pt x="4421123" y="6095"/>
                </a:lnTo>
                <a:lnTo>
                  <a:pt x="4419600" y="4571"/>
                </a:lnTo>
                <a:close/>
              </a:path>
              <a:path w="7374890" h="6350">
                <a:moveTo>
                  <a:pt x="4457700" y="6095"/>
                </a:moveTo>
                <a:lnTo>
                  <a:pt x="4457700" y="0"/>
                </a:lnTo>
                <a:lnTo>
                  <a:pt x="4462271" y="0"/>
                </a:lnTo>
                <a:lnTo>
                  <a:pt x="4463796" y="1524"/>
                </a:lnTo>
                <a:lnTo>
                  <a:pt x="4463796" y="4571"/>
                </a:lnTo>
                <a:lnTo>
                  <a:pt x="4462271" y="6095"/>
                </a:lnTo>
                <a:lnTo>
                  <a:pt x="4457700" y="6095"/>
                </a:lnTo>
                <a:close/>
              </a:path>
              <a:path w="7374890" h="6350">
                <a:moveTo>
                  <a:pt x="4456175" y="4571"/>
                </a:moveTo>
                <a:lnTo>
                  <a:pt x="4456175" y="1524"/>
                </a:lnTo>
                <a:lnTo>
                  <a:pt x="4457700" y="1524"/>
                </a:lnTo>
                <a:lnTo>
                  <a:pt x="4457700" y="4571"/>
                </a:lnTo>
                <a:lnTo>
                  <a:pt x="4456175" y="4571"/>
                </a:lnTo>
                <a:close/>
              </a:path>
              <a:path w="7374890" h="6350">
                <a:moveTo>
                  <a:pt x="4494275" y="6095"/>
                </a:moveTo>
                <a:lnTo>
                  <a:pt x="4494275" y="0"/>
                </a:lnTo>
                <a:lnTo>
                  <a:pt x="4500371" y="0"/>
                </a:lnTo>
                <a:lnTo>
                  <a:pt x="4500371" y="6095"/>
                </a:lnTo>
                <a:lnTo>
                  <a:pt x="4494275" y="6095"/>
                </a:lnTo>
                <a:close/>
              </a:path>
              <a:path w="7374890" h="6350">
                <a:moveTo>
                  <a:pt x="4492752" y="4571"/>
                </a:moveTo>
                <a:lnTo>
                  <a:pt x="4492752" y="1524"/>
                </a:lnTo>
                <a:lnTo>
                  <a:pt x="4494275" y="1524"/>
                </a:lnTo>
                <a:lnTo>
                  <a:pt x="4494275" y="4571"/>
                </a:lnTo>
                <a:lnTo>
                  <a:pt x="4492752" y="4571"/>
                </a:lnTo>
                <a:close/>
              </a:path>
              <a:path w="7374890" h="6350">
                <a:moveTo>
                  <a:pt x="4536948" y="4571"/>
                </a:moveTo>
                <a:lnTo>
                  <a:pt x="4536948" y="1524"/>
                </a:lnTo>
                <a:lnTo>
                  <a:pt x="4538471" y="1524"/>
                </a:lnTo>
                <a:lnTo>
                  <a:pt x="4538471" y="4571"/>
                </a:lnTo>
                <a:lnTo>
                  <a:pt x="4536948" y="4571"/>
                </a:lnTo>
                <a:close/>
              </a:path>
              <a:path w="7374890" h="6350">
                <a:moveTo>
                  <a:pt x="4530852" y="6095"/>
                </a:moveTo>
                <a:lnTo>
                  <a:pt x="4530852" y="0"/>
                </a:lnTo>
                <a:lnTo>
                  <a:pt x="4536948" y="0"/>
                </a:lnTo>
                <a:lnTo>
                  <a:pt x="4536948" y="6095"/>
                </a:lnTo>
                <a:lnTo>
                  <a:pt x="4530852" y="6095"/>
                </a:lnTo>
                <a:close/>
              </a:path>
              <a:path w="7374890" h="6350">
                <a:moveTo>
                  <a:pt x="4573524" y="4571"/>
                </a:moveTo>
                <a:lnTo>
                  <a:pt x="4573524" y="1524"/>
                </a:lnTo>
                <a:lnTo>
                  <a:pt x="4575047" y="1524"/>
                </a:lnTo>
                <a:lnTo>
                  <a:pt x="4575047" y="4571"/>
                </a:lnTo>
                <a:lnTo>
                  <a:pt x="4573524" y="4571"/>
                </a:lnTo>
                <a:close/>
              </a:path>
              <a:path w="7374890" h="6350">
                <a:moveTo>
                  <a:pt x="4567428" y="4571"/>
                </a:moveTo>
                <a:lnTo>
                  <a:pt x="4567428" y="1524"/>
                </a:lnTo>
                <a:lnTo>
                  <a:pt x="4568952" y="0"/>
                </a:lnTo>
                <a:lnTo>
                  <a:pt x="4573524" y="0"/>
                </a:lnTo>
                <a:lnTo>
                  <a:pt x="4573524" y="6095"/>
                </a:lnTo>
                <a:lnTo>
                  <a:pt x="4568952" y="6095"/>
                </a:lnTo>
                <a:lnTo>
                  <a:pt x="4567428" y="4571"/>
                </a:lnTo>
                <a:close/>
              </a:path>
              <a:path w="7374890" h="6350">
                <a:moveTo>
                  <a:pt x="4604003" y="4571"/>
                </a:moveTo>
                <a:lnTo>
                  <a:pt x="4604003" y="1524"/>
                </a:lnTo>
                <a:lnTo>
                  <a:pt x="4605528" y="0"/>
                </a:lnTo>
                <a:lnTo>
                  <a:pt x="4610100" y="0"/>
                </a:lnTo>
                <a:lnTo>
                  <a:pt x="4611624" y="1524"/>
                </a:lnTo>
                <a:lnTo>
                  <a:pt x="4611624" y="4571"/>
                </a:lnTo>
                <a:lnTo>
                  <a:pt x="4610100" y="6095"/>
                </a:lnTo>
                <a:lnTo>
                  <a:pt x="4605528" y="6095"/>
                </a:lnTo>
                <a:lnTo>
                  <a:pt x="4604003" y="4571"/>
                </a:lnTo>
                <a:close/>
              </a:path>
              <a:path w="7374890" h="6350">
                <a:moveTo>
                  <a:pt x="4640579" y="4571"/>
                </a:moveTo>
                <a:lnTo>
                  <a:pt x="4640579" y="1524"/>
                </a:lnTo>
                <a:lnTo>
                  <a:pt x="4642103" y="0"/>
                </a:lnTo>
                <a:lnTo>
                  <a:pt x="4646676" y="0"/>
                </a:lnTo>
                <a:lnTo>
                  <a:pt x="4648200" y="1524"/>
                </a:lnTo>
                <a:lnTo>
                  <a:pt x="4648200" y="4571"/>
                </a:lnTo>
                <a:lnTo>
                  <a:pt x="4646676" y="6095"/>
                </a:lnTo>
                <a:lnTo>
                  <a:pt x="4642103" y="6095"/>
                </a:lnTo>
                <a:lnTo>
                  <a:pt x="4640579" y="4571"/>
                </a:lnTo>
                <a:close/>
              </a:path>
              <a:path w="7374890" h="6350">
                <a:moveTo>
                  <a:pt x="4678679" y="6095"/>
                </a:moveTo>
                <a:lnTo>
                  <a:pt x="4678679" y="0"/>
                </a:lnTo>
                <a:lnTo>
                  <a:pt x="4683252" y="0"/>
                </a:lnTo>
                <a:lnTo>
                  <a:pt x="4684776" y="1524"/>
                </a:lnTo>
                <a:lnTo>
                  <a:pt x="4684776" y="4571"/>
                </a:lnTo>
                <a:lnTo>
                  <a:pt x="4683252" y="6095"/>
                </a:lnTo>
                <a:lnTo>
                  <a:pt x="4678679" y="6095"/>
                </a:lnTo>
                <a:close/>
              </a:path>
              <a:path w="7374890" h="6350">
                <a:moveTo>
                  <a:pt x="4677155" y="4571"/>
                </a:moveTo>
                <a:lnTo>
                  <a:pt x="4677155" y="1524"/>
                </a:lnTo>
                <a:lnTo>
                  <a:pt x="4678679" y="1524"/>
                </a:lnTo>
                <a:lnTo>
                  <a:pt x="4678679" y="4571"/>
                </a:lnTo>
                <a:lnTo>
                  <a:pt x="4677155" y="4571"/>
                </a:lnTo>
                <a:close/>
              </a:path>
              <a:path w="7374890" h="6350">
                <a:moveTo>
                  <a:pt x="4715255" y="6095"/>
                </a:moveTo>
                <a:lnTo>
                  <a:pt x="4715255" y="0"/>
                </a:lnTo>
                <a:lnTo>
                  <a:pt x="4721352" y="0"/>
                </a:lnTo>
                <a:lnTo>
                  <a:pt x="4721352" y="6095"/>
                </a:lnTo>
                <a:lnTo>
                  <a:pt x="4715255" y="6095"/>
                </a:lnTo>
                <a:close/>
              </a:path>
              <a:path w="7374890" h="6350">
                <a:moveTo>
                  <a:pt x="4757928" y="4571"/>
                </a:moveTo>
                <a:lnTo>
                  <a:pt x="4757928" y="1524"/>
                </a:lnTo>
                <a:lnTo>
                  <a:pt x="4759452" y="1524"/>
                </a:lnTo>
                <a:lnTo>
                  <a:pt x="4759452" y="4571"/>
                </a:lnTo>
                <a:lnTo>
                  <a:pt x="4757928" y="4571"/>
                </a:lnTo>
                <a:close/>
              </a:path>
              <a:path w="7374890" h="6350">
                <a:moveTo>
                  <a:pt x="4751832" y="6095"/>
                </a:moveTo>
                <a:lnTo>
                  <a:pt x="4751832" y="0"/>
                </a:lnTo>
                <a:lnTo>
                  <a:pt x="4757928" y="0"/>
                </a:lnTo>
                <a:lnTo>
                  <a:pt x="4757928" y="6095"/>
                </a:lnTo>
                <a:lnTo>
                  <a:pt x="4751832" y="6095"/>
                </a:lnTo>
                <a:close/>
              </a:path>
              <a:path w="7374890" h="6350">
                <a:moveTo>
                  <a:pt x="4794504" y="4571"/>
                </a:moveTo>
                <a:lnTo>
                  <a:pt x="4794504" y="1524"/>
                </a:lnTo>
                <a:lnTo>
                  <a:pt x="4796028" y="1524"/>
                </a:lnTo>
                <a:lnTo>
                  <a:pt x="4796028" y="4571"/>
                </a:lnTo>
                <a:lnTo>
                  <a:pt x="4794504" y="4571"/>
                </a:lnTo>
                <a:close/>
              </a:path>
              <a:path w="7374890" h="6350">
                <a:moveTo>
                  <a:pt x="4788408" y="4571"/>
                </a:moveTo>
                <a:lnTo>
                  <a:pt x="4788408" y="1524"/>
                </a:lnTo>
                <a:lnTo>
                  <a:pt x="4789932" y="0"/>
                </a:lnTo>
                <a:lnTo>
                  <a:pt x="4794504" y="0"/>
                </a:lnTo>
                <a:lnTo>
                  <a:pt x="4794504" y="6095"/>
                </a:lnTo>
                <a:lnTo>
                  <a:pt x="4789932" y="6095"/>
                </a:lnTo>
                <a:lnTo>
                  <a:pt x="4788408" y="4571"/>
                </a:lnTo>
                <a:close/>
              </a:path>
              <a:path w="7374890" h="6350">
                <a:moveTo>
                  <a:pt x="4824984" y="4571"/>
                </a:moveTo>
                <a:lnTo>
                  <a:pt x="4824984" y="1524"/>
                </a:lnTo>
                <a:lnTo>
                  <a:pt x="4826508" y="0"/>
                </a:lnTo>
                <a:lnTo>
                  <a:pt x="4831079" y="0"/>
                </a:lnTo>
                <a:lnTo>
                  <a:pt x="4832604" y="1524"/>
                </a:lnTo>
                <a:lnTo>
                  <a:pt x="4832604" y="4571"/>
                </a:lnTo>
                <a:lnTo>
                  <a:pt x="4831079" y="6095"/>
                </a:lnTo>
                <a:lnTo>
                  <a:pt x="4826508" y="6095"/>
                </a:lnTo>
                <a:lnTo>
                  <a:pt x="4824984" y="4571"/>
                </a:lnTo>
                <a:close/>
              </a:path>
              <a:path w="7374890" h="6350">
                <a:moveTo>
                  <a:pt x="4861560" y="4571"/>
                </a:moveTo>
                <a:lnTo>
                  <a:pt x="4861560" y="1524"/>
                </a:lnTo>
                <a:lnTo>
                  <a:pt x="4863084" y="0"/>
                </a:lnTo>
                <a:lnTo>
                  <a:pt x="4867655" y="0"/>
                </a:lnTo>
                <a:lnTo>
                  <a:pt x="4869179" y="1524"/>
                </a:lnTo>
                <a:lnTo>
                  <a:pt x="4869179" y="4571"/>
                </a:lnTo>
                <a:lnTo>
                  <a:pt x="4867655" y="6095"/>
                </a:lnTo>
                <a:lnTo>
                  <a:pt x="4863084" y="6095"/>
                </a:lnTo>
                <a:lnTo>
                  <a:pt x="4861560" y="4571"/>
                </a:lnTo>
                <a:close/>
              </a:path>
              <a:path w="7374890" h="6350">
                <a:moveTo>
                  <a:pt x="4899660" y="6095"/>
                </a:moveTo>
                <a:lnTo>
                  <a:pt x="4899660" y="0"/>
                </a:lnTo>
                <a:lnTo>
                  <a:pt x="4904232" y="0"/>
                </a:lnTo>
                <a:lnTo>
                  <a:pt x="4905755" y="1524"/>
                </a:lnTo>
                <a:lnTo>
                  <a:pt x="4905755" y="4571"/>
                </a:lnTo>
                <a:lnTo>
                  <a:pt x="4904232" y="6095"/>
                </a:lnTo>
                <a:lnTo>
                  <a:pt x="4899660" y="6095"/>
                </a:lnTo>
                <a:close/>
              </a:path>
              <a:path w="7374890" h="6350">
                <a:moveTo>
                  <a:pt x="4898136" y="4571"/>
                </a:moveTo>
                <a:lnTo>
                  <a:pt x="4898136" y="1524"/>
                </a:lnTo>
                <a:lnTo>
                  <a:pt x="4899660" y="1524"/>
                </a:lnTo>
                <a:lnTo>
                  <a:pt x="4899660" y="4571"/>
                </a:lnTo>
                <a:lnTo>
                  <a:pt x="4898136" y="4571"/>
                </a:lnTo>
                <a:close/>
              </a:path>
              <a:path w="7374890" h="6350">
                <a:moveTo>
                  <a:pt x="4936236" y="6095"/>
                </a:moveTo>
                <a:lnTo>
                  <a:pt x="4936236" y="0"/>
                </a:lnTo>
                <a:lnTo>
                  <a:pt x="4942332" y="0"/>
                </a:lnTo>
                <a:lnTo>
                  <a:pt x="4942332" y="6095"/>
                </a:lnTo>
                <a:lnTo>
                  <a:pt x="4936236" y="6095"/>
                </a:lnTo>
                <a:close/>
              </a:path>
              <a:path w="7374890" h="6350">
                <a:moveTo>
                  <a:pt x="4978908" y="4571"/>
                </a:moveTo>
                <a:lnTo>
                  <a:pt x="4978908" y="1524"/>
                </a:lnTo>
                <a:lnTo>
                  <a:pt x="4980432" y="1524"/>
                </a:lnTo>
                <a:lnTo>
                  <a:pt x="4980432" y="4571"/>
                </a:lnTo>
                <a:lnTo>
                  <a:pt x="4978908" y="4571"/>
                </a:lnTo>
                <a:close/>
              </a:path>
              <a:path w="7374890" h="6350">
                <a:moveTo>
                  <a:pt x="4972812" y="6095"/>
                </a:moveTo>
                <a:lnTo>
                  <a:pt x="4972812" y="0"/>
                </a:lnTo>
                <a:lnTo>
                  <a:pt x="4978908" y="0"/>
                </a:lnTo>
                <a:lnTo>
                  <a:pt x="4978908" y="6095"/>
                </a:lnTo>
                <a:lnTo>
                  <a:pt x="4972812" y="6095"/>
                </a:lnTo>
                <a:close/>
              </a:path>
              <a:path w="7374890" h="6350">
                <a:moveTo>
                  <a:pt x="5015484" y="4571"/>
                </a:moveTo>
                <a:lnTo>
                  <a:pt x="5015484" y="1524"/>
                </a:lnTo>
                <a:lnTo>
                  <a:pt x="5017008" y="1524"/>
                </a:lnTo>
                <a:lnTo>
                  <a:pt x="5017008" y="4571"/>
                </a:lnTo>
                <a:lnTo>
                  <a:pt x="5015484" y="4571"/>
                </a:lnTo>
                <a:close/>
              </a:path>
              <a:path w="7374890" h="6350">
                <a:moveTo>
                  <a:pt x="5009387" y="4571"/>
                </a:moveTo>
                <a:lnTo>
                  <a:pt x="5009387" y="1524"/>
                </a:lnTo>
                <a:lnTo>
                  <a:pt x="5010912" y="0"/>
                </a:lnTo>
                <a:lnTo>
                  <a:pt x="5015484" y="0"/>
                </a:lnTo>
                <a:lnTo>
                  <a:pt x="5015484" y="6095"/>
                </a:lnTo>
                <a:lnTo>
                  <a:pt x="5010912" y="6095"/>
                </a:lnTo>
                <a:lnTo>
                  <a:pt x="5009387" y="4571"/>
                </a:lnTo>
                <a:close/>
              </a:path>
              <a:path w="7374890" h="6350">
                <a:moveTo>
                  <a:pt x="5045963" y="4571"/>
                </a:moveTo>
                <a:lnTo>
                  <a:pt x="5045963" y="1524"/>
                </a:lnTo>
                <a:lnTo>
                  <a:pt x="5047487" y="0"/>
                </a:lnTo>
                <a:lnTo>
                  <a:pt x="5052060" y="0"/>
                </a:lnTo>
                <a:lnTo>
                  <a:pt x="5053584" y="1524"/>
                </a:lnTo>
                <a:lnTo>
                  <a:pt x="5053584" y="4571"/>
                </a:lnTo>
                <a:lnTo>
                  <a:pt x="5052060" y="6095"/>
                </a:lnTo>
                <a:lnTo>
                  <a:pt x="5047487" y="6095"/>
                </a:lnTo>
                <a:lnTo>
                  <a:pt x="5045963" y="4571"/>
                </a:lnTo>
                <a:close/>
              </a:path>
              <a:path w="7374890" h="6350">
                <a:moveTo>
                  <a:pt x="5082539" y="4571"/>
                </a:moveTo>
                <a:lnTo>
                  <a:pt x="5082539" y="1524"/>
                </a:lnTo>
                <a:lnTo>
                  <a:pt x="5084063" y="0"/>
                </a:lnTo>
                <a:lnTo>
                  <a:pt x="5088636" y="0"/>
                </a:lnTo>
                <a:lnTo>
                  <a:pt x="5090160" y="1524"/>
                </a:lnTo>
                <a:lnTo>
                  <a:pt x="5090160" y="4571"/>
                </a:lnTo>
                <a:lnTo>
                  <a:pt x="5088636" y="6095"/>
                </a:lnTo>
                <a:lnTo>
                  <a:pt x="5084063" y="6095"/>
                </a:lnTo>
                <a:lnTo>
                  <a:pt x="5082539" y="4571"/>
                </a:lnTo>
                <a:close/>
              </a:path>
              <a:path w="7374890" h="6350">
                <a:moveTo>
                  <a:pt x="5120639" y="6095"/>
                </a:moveTo>
                <a:lnTo>
                  <a:pt x="5120639" y="0"/>
                </a:lnTo>
                <a:lnTo>
                  <a:pt x="5126736" y="0"/>
                </a:lnTo>
                <a:lnTo>
                  <a:pt x="5126736" y="6095"/>
                </a:lnTo>
                <a:lnTo>
                  <a:pt x="5120639" y="6095"/>
                </a:lnTo>
                <a:close/>
              </a:path>
              <a:path w="7374890" h="6350">
                <a:moveTo>
                  <a:pt x="5119116" y="4571"/>
                </a:moveTo>
                <a:lnTo>
                  <a:pt x="5119116" y="1524"/>
                </a:lnTo>
                <a:lnTo>
                  <a:pt x="5120639" y="1524"/>
                </a:lnTo>
                <a:lnTo>
                  <a:pt x="5120639" y="4571"/>
                </a:lnTo>
                <a:lnTo>
                  <a:pt x="5119116" y="4571"/>
                </a:lnTo>
                <a:close/>
              </a:path>
              <a:path w="7374890" h="6350">
                <a:moveTo>
                  <a:pt x="5157216" y="6095"/>
                </a:moveTo>
                <a:lnTo>
                  <a:pt x="5157216" y="0"/>
                </a:lnTo>
                <a:lnTo>
                  <a:pt x="5163312" y="0"/>
                </a:lnTo>
                <a:lnTo>
                  <a:pt x="5163312" y="6095"/>
                </a:lnTo>
                <a:lnTo>
                  <a:pt x="5157216" y="6095"/>
                </a:lnTo>
                <a:close/>
              </a:path>
              <a:path w="7374890" h="6350">
                <a:moveTo>
                  <a:pt x="5199887" y="4571"/>
                </a:moveTo>
                <a:lnTo>
                  <a:pt x="5199887" y="1524"/>
                </a:lnTo>
                <a:lnTo>
                  <a:pt x="5201412" y="1524"/>
                </a:lnTo>
                <a:lnTo>
                  <a:pt x="5201412" y="4571"/>
                </a:lnTo>
                <a:lnTo>
                  <a:pt x="5199887" y="4571"/>
                </a:lnTo>
                <a:close/>
              </a:path>
              <a:path w="7374890" h="6350">
                <a:moveTo>
                  <a:pt x="5193792" y="6095"/>
                </a:moveTo>
                <a:lnTo>
                  <a:pt x="5193792" y="0"/>
                </a:lnTo>
                <a:lnTo>
                  <a:pt x="5199887" y="0"/>
                </a:lnTo>
                <a:lnTo>
                  <a:pt x="5199887" y="6095"/>
                </a:lnTo>
                <a:lnTo>
                  <a:pt x="5193792" y="6095"/>
                </a:lnTo>
                <a:close/>
              </a:path>
              <a:path w="7374890" h="6350">
                <a:moveTo>
                  <a:pt x="5236463" y="4571"/>
                </a:moveTo>
                <a:lnTo>
                  <a:pt x="5236463" y="1524"/>
                </a:lnTo>
                <a:lnTo>
                  <a:pt x="5237987" y="1524"/>
                </a:lnTo>
                <a:lnTo>
                  <a:pt x="5237987" y="4571"/>
                </a:lnTo>
                <a:lnTo>
                  <a:pt x="5236463" y="4571"/>
                </a:lnTo>
                <a:close/>
              </a:path>
              <a:path w="7374890" h="6350">
                <a:moveTo>
                  <a:pt x="5230368" y="4571"/>
                </a:moveTo>
                <a:lnTo>
                  <a:pt x="5230368" y="1524"/>
                </a:lnTo>
                <a:lnTo>
                  <a:pt x="5231892" y="0"/>
                </a:lnTo>
                <a:lnTo>
                  <a:pt x="5236463" y="0"/>
                </a:lnTo>
                <a:lnTo>
                  <a:pt x="5236463" y="6095"/>
                </a:lnTo>
                <a:lnTo>
                  <a:pt x="5231892" y="6095"/>
                </a:lnTo>
                <a:lnTo>
                  <a:pt x="5230368" y="4571"/>
                </a:lnTo>
                <a:close/>
              </a:path>
              <a:path w="7374890" h="6350">
                <a:moveTo>
                  <a:pt x="5266944" y="4571"/>
                </a:moveTo>
                <a:lnTo>
                  <a:pt x="5266944" y="1524"/>
                </a:lnTo>
                <a:lnTo>
                  <a:pt x="5268468" y="0"/>
                </a:lnTo>
                <a:lnTo>
                  <a:pt x="5273039" y="0"/>
                </a:lnTo>
                <a:lnTo>
                  <a:pt x="5274563" y="1524"/>
                </a:lnTo>
                <a:lnTo>
                  <a:pt x="5274563" y="4571"/>
                </a:lnTo>
                <a:lnTo>
                  <a:pt x="5273039" y="6095"/>
                </a:lnTo>
                <a:lnTo>
                  <a:pt x="5268468" y="6095"/>
                </a:lnTo>
                <a:lnTo>
                  <a:pt x="5266944" y="4571"/>
                </a:lnTo>
                <a:close/>
              </a:path>
              <a:path w="7374890" h="6350">
                <a:moveTo>
                  <a:pt x="5303520" y="4571"/>
                </a:moveTo>
                <a:lnTo>
                  <a:pt x="5303520" y="1524"/>
                </a:lnTo>
                <a:lnTo>
                  <a:pt x="5305044" y="0"/>
                </a:lnTo>
                <a:lnTo>
                  <a:pt x="5309616" y="0"/>
                </a:lnTo>
                <a:lnTo>
                  <a:pt x="5311139" y="1524"/>
                </a:lnTo>
                <a:lnTo>
                  <a:pt x="5311139" y="4571"/>
                </a:lnTo>
                <a:lnTo>
                  <a:pt x="5309616" y="6095"/>
                </a:lnTo>
                <a:lnTo>
                  <a:pt x="5305044" y="6095"/>
                </a:lnTo>
                <a:lnTo>
                  <a:pt x="5303520" y="4571"/>
                </a:lnTo>
                <a:close/>
              </a:path>
              <a:path w="7374890" h="6350">
                <a:moveTo>
                  <a:pt x="5341620" y="6095"/>
                </a:moveTo>
                <a:lnTo>
                  <a:pt x="5341620" y="0"/>
                </a:lnTo>
                <a:lnTo>
                  <a:pt x="5347716" y="0"/>
                </a:lnTo>
                <a:lnTo>
                  <a:pt x="5347716" y="6095"/>
                </a:lnTo>
                <a:lnTo>
                  <a:pt x="5341620" y="6095"/>
                </a:lnTo>
                <a:close/>
              </a:path>
              <a:path w="7374890" h="6350">
                <a:moveTo>
                  <a:pt x="5340096" y="4571"/>
                </a:moveTo>
                <a:lnTo>
                  <a:pt x="5340096" y="1524"/>
                </a:lnTo>
                <a:lnTo>
                  <a:pt x="5341620" y="1524"/>
                </a:lnTo>
                <a:lnTo>
                  <a:pt x="5341620" y="4571"/>
                </a:lnTo>
                <a:lnTo>
                  <a:pt x="5340096" y="4571"/>
                </a:lnTo>
                <a:close/>
              </a:path>
              <a:path w="7374890" h="6350">
                <a:moveTo>
                  <a:pt x="5378196" y="6095"/>
                </a:moveTo>
                <a:lnTo>
                  <a:pt x="5378196" y="0"/>
                </a:lnTo>
                <a:lnTo>
                  <a:pt x="5384292" y="0"/>
                </a:lnTo>
                <a:lnTo>
                  <a:pt x="5384292" y="6095"/>
                </a:lnTo>
                <a:lnTo>
                  <a:pt x="5378196" y="6095"/>
                </a:lnTo>
                <a:close/>
              </a:path>
              <a:path w="7374890" h="6350">
                <a:moveTo>
                  <a:pt x="5420868" y="4571"/>
                </a:moveTo>
                <a:lnTo>
                  <a:pt x="5420868" y="1524"/>
                </a:lnTo>
                <a:lnTo>
                  <a:pt x="5422392" y="1524"/>
                </a:lnTo>
                <a:lnTo>
                  <a:pt x="5422392" y="4571"/>
                </a:lnTo>
                <a:lnTo>
                  <a:pt x="5420868" y="4571"/>
                </a:lnTo>
                <a:close/>
              </a:path>
              <a:path w="7374890" h="6350">
                <a:moveTo>
                  <a:pt x="5414771" y="6095"/>
                </a:moveTo>
                <a:lnTo>
                  <a:pt x="5414771" y="0"/>
                </a:lnTo>
                <a:lnTo>
                  <a:pt x="5420868" y="0"/>
                </a:lnTo>
                <a:lnTo>
                  <a:pt x="5420868" y="6095"/>
                </a:lnTo>
                <a:lnTo>
                  <a:pt x="5414771" y="6095"/>
                </a:lnTo>
                <a:close/>
              </a:path>
              <a:path w="7374890" h="6350">
                <a:moveTo>
                  <a:pt x="5451347" y="4571"/>
                </a:moveTo>
                <a:lnTo>
                  <a:pt x="5451347" y="1524"/>
                </a:lnTo>
                <a:lnTo>
                  <a:pt x="5452871" y="0"/>
                </a:lnTo>
                <a:lnTo>
                  <a:pt x="5457444" y="0"/>
                </a:lnTo>
                <a:lnTo>
                  <a:pt x="5458968" y="1524"/>
                </a:lnTo>
                <a:lnTo>
                  <a:pt x="5458968" y="4571"/>
                </a:lnTo>
                <a:lnTo>
                  <a:pt x="5457444" y="6095"/>
                </a:lnTo>
                <a:lnTo>
                  <a:pt x="5452871" y="6095"/>
                </a:lnTo>
                <a:lnTo>
                  <a:pt x="5451347" y="4571"/>
                </a:lnTo>
                <a:close/>
              </a:path>
              <a:path w="7374890" h="6350">
                <a:moveTo>
                  <a:pt x="5487924" y="4571"/>
                </a:moveTo>
                <a:lnTo>
                  <a:pt x="5487924" y="1524"/>
                </a:lnTo>
                <a:lnTo>
                  <a:pt x="5489447" y="0"/>
                </a:lnTo>
                <a:lnTo>
                  <a:pt x="5494020" y="0"/>
                </a:lnTo>
                <a:lnTo>
                  <a:pt x="5495544" y="1524"/>
                </a:lnTo>
                <a:lnTo>
                  <a:pt x="5495544" y="4571"/>
                </a:lnTo>
                <a:lnTo>
                  <a:pt x="5494020" y="6095"/>
                </a:lnTo>
                <a:lnTo>
                  <a:pt x="5489447" y="6095"/>
                </a:lnTo>
                <a:lnTo>
                  <a:pt x="5487924" y="4571"/>
                </a:lnTo>
                <a:close/>
              </a:path>
              <a:path w="7374890" h="6350">
                <a:moveTo>
                  <a:pt x="5524500" y="4571"/>
                </a:moveTo>
                <a:lnTo>
                  <a:pt x="5524500" y="1524"/>
                </a:lnTo>
                <a:lnTo>
                  <a:pt x="5526024" y="0"/>
                </a:lnTo>
                <a:lnTo>
                  <a:pt x="5530596" y="0"/>
                </a:lnTo>
                <a:lnTo>
                  <a:pt x="5532120" y="1524"/>
                </a:lnTo>
                <a:lnTo>
                  <a:pt x="5532120" y="4571"/>
                </a:lnTo>
                <a:lnTo>
                  <a:pt x="5530596" y="6095"/>
                </a:lnTo>
                <a:lnTo>
                  <a:pt x="5526024" y="6095"/>
                </a:lnTo>
                <a:lnTo>
                  <a:pt x="5524500" y="4571"/>
                </a:lnTo>
                <a:close/>
              </a:path>
              <a:path w="7374890" h="6350">
                <a:moveTo>
                  <a:pt x="5562600" y="6095"/>
                </a:moveTo>
                <a:lnTo>
                  <a:pt x="5562600" y="0"/>
                </a:lnTo>
                <a:lnTo>
                  <a:pt x="5568696" y="0"/>
                </a:lnTo>
                <a:lnTo>
                  <a:pt x="5568696" y="6095"/>
                </a:lnTo>
                <a:lnTo>
                  <a:pt x="5562600" y="6095"/>
                </a:lnTo>
                <a:close/>
              </a:path>
              <a:path w="7374890" h="6350">
                <a:moveTo>
                  <a:pt x="5561076" y="4571"/>
                </a:moveTo>
                <a:lnTo>
                  <a:pt x="5561076" y="1524"/>
                </a:lnTo>
                <a:lnTo>
                  <a:pt x="5562600" y="1524"/>
                </a:lnTo>
                <a:lnTo>
                  <a:pt x="5562600" y="4571"/>
                </a:lnTo>
                <a:lnTo>
                  <a:pt x="5561076" y="4571"/>
                </a:lnTo>
                <a:close/>
              </a:path>
              <a:path w="7374890" h="6350">
                <a:moveTo>
                  <a:pt x="5599176" y="6095"/>
                </a:moveTo>
                <a:lnTo>
                  <a:pt x="5599176" y="0"/>
                </a:lnTo>
                <a:lnTo>
                  <a:pt x="5605271" y="0"/>
                </a:lnTo>
                <a:lnTo>
                  <a:pt x="5605271" y="6095"/>
                </a:lnTo>
                <a:lnTo>
                  <a:pt x="5599176" y="6095"/>
                </a:lnTo>
                <a:close/>
              </a:path>
              <a:path w="7374890" h="6350">
                <a:moveTo>
                  <a:pt x="5641847" y="4571"/>
                </a:moveTo>
                <a:lnTo>
                  <a:pt x="5641847" y="1524"/>
                </a:lnTo>
                <a:lnTo>
                  <a:pt x="5643371" y="1524"/>
                </a:lnTo>
                <a:lnTo>
                  <a:pt x="5643371" y="4571"/>
                </a:lnTo>
                <a:lnTo>
                  <a:pt x="5641847" y="4571"/>
                </a:lnTo>
                <a:close/>
              </a:path>
              <a:path w="7374890" h="6350">
                <a:moveTo>
                  <a:pt x="5635752" y="6095"/>
                </a:moveTo>
                <a:lnTo>
                  <a:pt x="5635752" y="0"/>
                </a:lnTo>
                <a:lnTo>
                  <a:pt x="5641847" y="0"/>
                </a:lnTo>
                <a:lnTo>
                  <a:pt x="5641847" y="6095"/>
                </a:lnTo>
                <a:lnTo>
                  <a:pt x="5635752" y="6095"/>
                </a:lnTo>
                <a:close/>
              </a:path>
              <a:path w="7374890" h="6350">
                <a:moveTo>
                  <a:pt x="5672328" y="4571"/>
                </a:moveTo>
                <a:lnTo>
                  <a:pt x="5672328" y="1524"/>
                </a:lnTo>
                <a:lnTo>
                  <a:pt x="5673852" y="0"/>
                </a:lnTo>
                <a:lnTo>
                  <a:pt x="5678424" y="0"/>
                </a:lnTo>
                <a:lnTo>
                  <a:pt x="5679947" y="1524"/>
                </a:lnTo>
                <a:lnTo>
                  <a:pt x="5679947" y="4571"/>
                </a:lnTo>
                <a:lnTo>
                  <a:pt x="5678424" y="6095"/>
                </a:lnTo>
                <a:lnTo>
                  <a:pt x="5673852" y="6095"/>
                </a:lnTo>
                <a:lnTo>
                  <a:pt x="5672328" y="4571"/>
                </a:lnTo>
                <a:close/>
              </a:path>
              <a:path w="7374890" h="6350">
                <a:moveTo>
                  <a:pt x="5708904" y="4571"/>
                </a:moveTo>
                <a:lnTo>
                  <a:pt x="5708904" y="1524"/>
                </a:lnTo>
                <a:lnTo>
                  <a:pt x="5710428" y="0"/>
                </a:lnTo>
                <a:lnTo>
                  <a:pt x="5715000" y="0"/>
                </a:lnTo>
                <a:lnTo>
                  <a:pt x="5716524" y="1524"/>
                </a:lnTo>
                <a:lnTo>
                  <a:pt x="5716524" y="4571"/>
                </a:lnTo>
                <a:lnTo>
                  <a:pt x="5715000" y="6095"/>
                </a:lnTo>
                <a:lnTo>
                  <a:pt x="5710428" y="6095"/>
                </a:lnTo>
                <a:lnTo>
                  <a:pt x="5708904" y="4571"/>
                </a:lnTo>
                <a:close/>
              </a:path>
              <a:path w="7374890" h="6350">
                <a:moveTo>
                  <a:pt x="5747004" y="6095"/>
                </a:moveTo>
                <a:lnTo>
                  <a:pt x="5747004" y="0"/>
                </a:lnTo>
                <a:lnTo>
                  <a:pt x="5751576" y="0"/>
                </a:lnTo>
                <a:lnTo>
                  <a:pt x="5753100" y="1524"/>
                </a:lnTo>
                <a:lnTo>
                  <a:pt x="5753100" y="4571"/>
                </a:lnTo>
                <a:lnTo>
                  <a:pt x="5751576" y="6095"/>
                </a:lnTo>
                <a:lnTo>
                  <a:pt x="5747004" y="6095"/>
                </a:lnTo>
                <a:close/>
              </a:path>
              <a:path w="7374890" h="6350">
                <a:moveTo>
                  <a:pt x="5745479" y="4571"/>
                </a:moveTo>
                <a:lnTo>
                  <a:pt x="5745479" y="1524"/>
                </a:lnTo>
                <a:lnTo>
                  <a:pt x="5747004" y="1524"/>
                </a:lnTo>
                <a:lnTo>
                  <a:pt x="5747004" y="4571"/>
                </a:lnTo>
                <a:lnTo>
                  <a:pt x="5745479" y="4571"/>
                </a:lnTo>
                <a:close/>
              </a:path>
              <a:path w="7374890" h="6350">
                <a:moveTo>
                  <a:pt x="5783579" y="6095"/>
                </a:moveTo>
                <a:lnTo>
                  <a:pt x="5783579" y="0"/>
                </a:lnTo>
                <a:lnTo>
                  <a:pt x="5789676" y="0"/>
                </a:lnTo>
                <a:lnTo>
                  <a:pt x="5789676" y="6095"/>
                </a:lnTo>
                <a:lnTo>
                  <a:pt x="5783579" y="6095"/>
                </a:lnTo>
                <a:close/>
              </a:path>
              <a:path w="7374890" h="6350">
                <a:moveTo>
                  <a:pt x="5782055" y="4571"/>
                </a:moveTo>
                <a:lnTo>
                  <a:pt x="5782055" y="1524"/>
                </a:lnTo>
                <a:lnTo>
                  <a:pt x="5783579" y="1524"/>
                </a:lnTo>
                <a:lnTo>
                  <a:pt x="5783579" y="4571"/>
                </a:lnTo>
                <a:lnTo>
                  <a:pt x="5782055" y="4571"/>
                </a:lnTo>
                <a:close/>
              </a:path>
              <a:path w="7374890" h="6350">
                <a:moveTo>
                  <a:pt x="5820155" y="6095"/>
                </a:moveTo>
                <a:lnTo>
                  <a:pt x="5820155" y="0"/>
                </a:lnTo>
                <a:lnTo>
                  <a:pt x="5826252" y="0"/>
                </a:lnTo>
                <a:lnTo>
                  <a:pt x="5826252" y="6095"/>
                </a:lnTo>
                <a:lnTo>
                  <a:pt x="5820155" y="6095"/>
                </a:lnTo>
                <a:close/>
              </a:path>
              <a:path w="7374890" h="6350">
                <a:moveTo>
                  <a:pt x="5862828" y="4571"/>
                </a:moveTo>
                <a:lnTo>
                  <a:pt x="5862828" y="1524"/>
                </a:lnTo>
                <a:lnTo>
                  <a:pt x="5864352" y="1524"/>
                </a:lnTo>
                <a:lnTo>
                  <a:pt x="5864352" y="4571"/>
                </a:lnTo>
                <a:lnTo>
                  <a:pt x="5862828" y="4571"/>
                </a:lnTo>
                <a:close/>
              </a:path>
              <a:path w="7374890" h="6350">
                <a:moveTo>
                  <a:pt x="5856732" y="6095"/>
                </a:moveTo>
                <a:lnTo>
                  <a:pt x="5856732" y="0"/>
                </a:lnTo>
                <a:lnTo>
                  <a:pt x="5862828" y="0"/>
                </a:lnTo>
                <a:lnTo>
                  <a:pt x="5862828" y="6095"/>
                </a:lnTo>
                <a:lnTo>
                  <a:pt x="5856732" y="6095"/>
                </a:lnTo>
                <a:close/>
              </a:path>
              <a:path w="7374890" h="6350">
                <a:moveTo>
                  <a:pt x="5893308" y="4571"/>
                </a:moveTo>
                <a:lnTo>
                  <a:pt x="5893308" y="1524"/>
                </a:lnTo>
                <a:lnTo>
                  <a:pt x="5894832" y="0"/>
                </a:lnTo>
                <a:lnTo>
                  <a:pt x="5899404" y="0"/>
                </a:lnTo>
                <a:lnTo>
                  <a:pt x="5900928" y="1524"/>
                </a:lnTo>
                <a:lnTo>
                  <a:pt x="5900928" y="4571"/>
                </a:lnTo>
                <a:lnTo>
                  <a:pt x="5899404" y="6095"/>
                </a:lnTo>
                <a:lnTo>
                  <a:pt x="5894832" y="6095"/>
                </a:lnTo>
                <a:lnTo>
                  <a:pt x="5893308" y="4571"/>
                </a:lnTo>
                <a:close/>
              </a:path>
              <a:path w="7374890" h="6350">
                <a:moveTo>
                  <a:pt x="5929884" y="4571"/>
                </a:moveTo>
                <a:lnTo>
                  <a:pt x="5929884" y="1524"/>
                </a:lnTo>
                <a:lnTo>
                  <a:pt x="5931408" y="0"/>
                </a:lnTo>
                <a:lnTo>
                  <a:pt x="5935979" y="0"/>
                </a:lnTo>
                <a:lnTo>
                  <a:pt x="5937504" y="1524"/>
                </a:lnTo>
                <a:lnTo>
                  <a:pt x="5937504" y="4571"/>
                </a:lnTo>
                <a:lnTo>
                  <a:pt x="5935979" y="6095"/>
                </a:lnTo>
                <a:lnTo>
                  <a:pt x="5931408" y="6095"/>
                </a:lnTo>
                <a:lnTo>
                  <a:pt x="5929884" y="4571"/>
                </a:lnTo>
                <a:close/>
              </a:path>
              <a:path w="7374890" h="6350">
                <a:moveTo>
                  <a:pt x="5967984" y="6095"/>
                </a:moveTo>
                <a:lnTo>
                  <a:pt x="5967984" y="0"/>
                </a:lnTo>
                <a:lnTo>
                  <a:pt x="5972555" y="0"/>
                </a:lnTo>
                <a:lnTo>
                  <a:pt x="5974079" y="1524"/>
                </a:lnTo>
                <a:lnTo>
                  <a:pt x="5974079" y="4571"/>
                </a:lnTo>
                <a:lnTo>
                  <a:pt x="5972555" y="6095"/>
                </a:lnTo>
                <a:lnTo>
                  <a:pt x="5967984" y="6095"/>
                </a:lnTo>
                <a:close/>
              </a:path>
              <a:path w="7374890" h="6350">
                <a:moveTo>
                  <a:pt x="5966460" y="4571"/>
                </a:moveTo>
                <a:lnTo>
                  <a:pt x="5966460" y="1524"/>
                </a:lnTo>
                <a:lnTo>
                  <a:pt x="5967984" y="1524"/>
                </a:lnTo>
                <a:lnTo>
                  <a:pt x="5967984" y="4571"/>
                </a:lnTo>
                <a:lnTo>
                  <a:pt x="5966460" y="4571"/>
                </a:lnTo>
                <a:close/>
              </a:path>
              <a:path w="7374890" h="6350">
                <a:moveTo>
                  <a:pt x="6004560" y="6095"/>
                </a:moveTo>
                <a:lnTo>
                  <a:pt x="6004560" y="0"/>
                </a:lnTo>
                <a:lnTo>
                  <a:pt x="6010655" y="0"/>
                </a:lnTo>
                <a:lnTo>
                  <a:pt x="6010655" y="6095"/>
                </a:lnTo>
                <a:lnTo>
                  <a:pt x="6004560" y="6095"/>
                </a:lnTo>
                <a:close/>
              </a:path>
              <a:path w="7374890" h="6350">
                <a:moveTo>
                  <a:pt x="6003036" y="4571"/>
                </a:moveTo>
                <a:lnTo>
                  <a:pt x="6003036" y="1524"/>
                </a:lnTo>
                <a:lnTo>
                  <a:pt x="6004560" y="1524"/>
                </a:lnTo>
                <a:lnTo>
                  <a:pt x="6004560" y="4571"/>
                </a:lnTo>
                <a:lnTo>
                  <a:pt x="6003036" y="4571"/>
                </a:lnTo>
                <a:close/>
              </a:path>
              <a:path w="7374890" h="6350">
                <a:moveTo>
                  <a:pt x="6041136" y="6095"/>
                </a:moveTo>
                <a:lnTo>
                  <a:pt x="6041136" y="0"/>
                </a:lnTo>
                <a:lnTo>
                  <a:pt x="6047232" y="0"/>
                </a:lnTo>
                <a:lnTo>
                  <a:pt x="6047232" y="6095"/>
                </a:lnTo>
                <a:lnTo>
                  <a:pt x="6041136" y="6095"/>
                </a:lnTo>
                <a:close/>
              </a:path>
              <a:path w="7374890" h="6350">
                <a:moveTo>
                  <a:pt x="6083808" y="4571"/>
                </a:moveTo>
                <a:lnTo>
                  <a:pt x="6083808" y="1524"/>
                </a:lnTo>
                <a:lnTo>
                  <a:pt x="6085332" y="1524"/>
                </a:lnTo>
                <a:lnTo>
                  <a:pt x="6085332" y="4571"/>
                </a:lnTo>
                <a:lnTo>
                  <a:pt x="6083808" y="4571"/>
                </a:lnTo>
                <a:close/>
              </a:path>
              <a:path w="7374890" h="6350">
                <a:moveTo>
                  <a:pt x="6077712" y="4571"/>
                </a:moveTo>
                <a:lnTo>
                  <a:pt x="6077712" y="1524"/>
                </a:lnTo>
                <a:lnTo>
                  <a:pt x="6079236" y="0"/>
                </a:lnTo>
                <a:lnTo>
                  <a:pt x="6083808" y="0"/>
                </a:lnTo>
                <a:lnTo>
                  <a:pt x="6083808" y="6095"/>
                </a:lnTo>
                <a:lnTo>
                  <a:pt x="6079236" y="6095"/>
                </a:lnTo>
                <a:lnTo>
                  <a:pt x="6077712" y="4571"/>
                </a:lnTo>
                <a:close/>
              </a:path>
              <a:path w="7374890" h="6350">
                <a:moveTo>
                  <a:pt x="6114288" y="4571"/>
                </a:moveTo>
                <a:lnTo>
                  <a:pt x="6114288" y="1524"/>
                </a:lnTo>
                <a:lnTo>
                  <a:pt x="6115812" y="0"/>
                </a:lnTo>
                <a:lnTo>
                  <a:pt x="6120384" y="0"/>
                </a:lnTo>
                <a:lnTo>
                  <a:pt x="6121908" y="1524"/>
                </a:lnTo>
                <a:lnTo>
                  <a:pt x="6121908" y="4571"/>
                </a:lnTo>
                <a:lnTo>
                  <a:pt x="6120384" y="6095"/>
                </a:lnTo>
                <a:lnTo>
                  <a:pt x="6115812" y="6095"/>
                </a:lnTo>
                <a:lnTo>
                  <a:pt x="6114288" y="4571"/>
                </a:lnTo>
                <a:close/>
              </a:path>
              <a:path w="7374890" h="6350">
                <a:moveTo>
                  <a:pt x="6150863" y="4571"/>
                </a:moveTo>
                <a:lnTo>
                  <a:pt x="6150863" y="1524"/>
                </a:lnTo>
                <a:lnTo>
                  <a:pt x="6152388" y="0"/>
                </a:lnTo>
                <a:lnTo>
                  <a:pt x="6156960" y="0"/>
                </a:lnTo>
                <a:lnTo>
                  <a:pt x="6158484" y="1524"/>
                </a:lnTo>
                <a:lnTo>
                  <a:pt x="6158484" y="4571"/>
                </a:lnTo>
                <a:lnTo>
                  <a:pt x="6156960" y="6095"/>
                </a:lnTo>
                <a:lnTo>
                  <a:pt x="6152388" y="6095"/>
                </a:lnTo>
                <a:lnTo>
                  <a:pt x="6150863" y="4571"/>
                </a:lnTo>
                <a:close/>
              </a:path>
              <a:path w="7374890" h="6350">
                <a:moveTo>
                  <a:pt x="6188963" y="6095"/>
                </a:moveTo>
                <a:lnTo>
                  <a:pt x="6188963" y="0"/>
                </a:lnTo>
                <a:lnTo>
                  <a:pt x="6193536" y="0"/>
                </a:lnTo>
                <a:lnTo>
                  <a:pt x="6195060" y="1524"/>
                </a:lnTo>
                <a:lnTo>
                  <a:pt x="6195060" y="4571"/>
                </a:lnTo>
                <a:lnTo>
                  <a:pt x="6193536" y="6095"/>
                </a:lnTo>
                <a:lnTo>
                  <a:pt x="6188963" y="6095"/>
                </a:lnTo>
                <a:close/>
              </a:path>
              <a:path w="7374890" h="6350">
                <a:moveTo>
                  <a:pt x="6187439" y="4571"/>
                </a:moveTo>
                <a:lnTo>
                  <a:pt x="6187439" y="1524"/>
                </a:lnTo>
                <a:lnTo>
                  <a:pt x="6188963" y="1524"/>
                </a:lnTo>
                <a:lnTo>
                  <a:pt x="6188963" y="4571"/>
                </a:lnTo>
                <a:lnTo>
                  <a:pt x="6187439" y="4571"/>
                </a:lnTo>
                <a:close/>
              </a:path>
              <a:path w="7374890" h="6350">
                <a:moveTo>
                  <a:pt x="6225539" y="6095"/>
                </a:moveTo>
                <a:lnTo>
                  <a:pt x="6225539" y="0"/>
                </a:lnTo>
                <a:lnTo>
                  <a:pt x="6231636" y="0"/>
                </a:lnTo>
                <a:lnTo>
                  <a:pt x="6231636" y="6095"/>
                </a:lnTo>
                <a:lnTo>
                  <a:pt x="6225539" y="6095"/>
                </a:lnTo>
                <a:close/>
              </a:path>
              <a:path w="7374890" h="6350">
                <a:moveTo>
                  <a:pt x="6224016" y="4571"/>
                </a:moveTo>
                <a:lnTo>
                  <a:pt x="6224016" y="1524"/>
                </a:lnTo>
                <a:lnTo>
                  <a:pt x="6225539" y="1524"/>
                </a:lnTo>
                <a:lnTo>
                  <a:pt x="6225539" y="4571"/>
                </a:lnTo>
                <a:lnTo>
                  <a:pt x="6224016" y="4571"/>
                </a:lnTo>
                <a:close/>
              </a:path>
              <a:path w="7374890" h="6350">
                <a:moveTo>
                  <a:pt x="6262116" y="6095"/>
                </a:moveTo>
                <a:lnTo>
                  <a:pt x="6262116" y="0"/>
                </a:lnTo>
                <a:lnTo>
                  <a:pt x="6268212" y="0"/>
                </a:lnTo>
                <a:lnTo>
                  <a:pt x="6268212" y="6095"/>
                </a:lnTo>
                <a:lnTo>
                  <a:pt x="6262116" y="6095"/>
                </a:lnTo>
                <a:close/>
              </a:path>
              <a:path w="7374890" h="6350">
                <a:moveTo>
                  <a:pt x="6304788" y="4571"/>
                </a:moveTo>
                <a:lnTo>
                  <a:pt x="6304788" y="1524"/>
                </a:lnTo>
                <a:lnTo>
                  <a:pt x="6306312" y="1524"/>
                </a:lnTo>
                <a:lnTo>
                  <a:pt x="6306312" y="4571"/>
                </a:lnTo>
                <a:lnTo>
                  <a:pt x="6304788" y="4571"/>
                </a:lnTo>
                <a:close/>
              </a:path>
              <a:path w="7374890" h="6350">
                <a:moveTo>
                  <a:pt x="6298692" y="4571"/>
                </a:moveTo>
                <a:lnTo>
                  <a:pt x="6298692" y="1524"/>
                </a:lnTo>
                <a:lnTo>
                  <a:pt x="6300216" y="0"/>
                </a:lnTo>
                <a:lnTo>
                  <a:pt x="6304788" y="0"/>
                </a:lnTo>
                <a:lnTo>
                  <a:pt x="6304788" y="6095"/>
                </a:lnTo>
                <a:lnTo>
                  <a:pt x="6300216" y="6095"/>
                </a:lnTo>
                <a:lnTo>
                  <a:pt x="6298692" y="4571"/>
                </a:lnTo>
                <a:close/>
              </a:path>
              <a:path w="7374890" h="6350">
                <a:moveTo>
                  <a:pt x="6335268" y="4571"/>
                </a:moveTo>
                <a:lnTo>
                  <a:pt x="6335268" y="1524"/>
                </a:lnTo>
                <a:lnTo>
                  <a:pt x="6336792" y="0"/>
                </a:lnTo>
                <a:lnTo>
                  <a:pt x="6341363" y="0"/>
                </a:lnTo>
                <a:lnTo>
                  <a:pt x="6342888" y="1524"/>
                </a:lnTo>
                <a:lnTo>
                  <a:pt x="6342888" y="4571"/>
                </a:lnTo>
                <a:lnTo>
                  <a:pt x="6341363" y="6095"/>
                </a:lnTo>
                <a:lnTo>
                  <a:pt x="6336792" y="6095"/>
                </a:lnTo>
                <a:lnTo>
                  <a:pt x="6335268" y="4571"/>
                </a:lnTo>
                <a:close/>
              </a:path>
              <a:path w="7374890" h="6350">
                <a:moveTo>
                  <a:pt x="6371844" y="4571"/>
                </a:moveTo>
                <a:lnTo>
                  <a:pt x="6371844" y="1524"/>
                </a:lnTo>
                <a:lnTo>
                  <a:pt x="6373368" y="0"/>
                </a:lnTo>
                <a:lnTo>
                  <a:pt x="6377939" y="0"/>
                </a:lnTo>
                <a:lnTo>
                  <a:pt x="6379463" y="1524"/>
                </a:lnTo>
                <a:lnTo>
                  <a:pt x="6379463" y="4571"/>
                </a:lnTo>
                <a:lnTo>
                  <a:pt x="6377939" y="6095"/>
                </a:lnTo>
                <a:lnTo>
                  <a:pt x="6373368" y="6095"/>
                </a:lnTo>
                <a:lnTo>
                  <a:pt x="6371844" y="4571"/>
                </a:lnTo>
                <a:close/>
              </a:path>
              <a:path w="7374890" h="6350">
                <a:moveTo>
                  <a:pt x="6409944" y="6095"/>
                </a:moveTo>
                <a:lnTo>
                  <a:pt x="6409944" y="0"/>
                </a:lnTo>
                <a:lnTo>
                  <a:pt x="6414516" y="0"/>
                </a:lnTo>
                <a:lnTo>
                  <a:pt x="6416039" y="1524"/>
                </a:lnTo>
                <a:lnTo>
                  <a:pt x="6416039" y="4571"/>
                </a:lnTo>
                <a:lnTo>
                  <a:pt x="6414516" y="6095"/>
                </a:lnTo>
                <a:lnTo>
                  <a:pt x="6409944" y="6095"/>
                </a:lnTo>
                <a:close/>
              </a:path>
              <a:path w="7374890" h="6350">
                <a:moveTo>
                  <a:pt x="6408420" y="4571"/>
                </a:moveTo>
                <a:lnTo>
                  <a:pt x="6408420" y="1524"/>
                </a:lnTo>
                <a:lnTo>
                  <a:pt x="6409944" y="1524"/>
                </a:lnTo>
                <a:lnTo>
                  <a:pt x="6409944" y="4571"/>
                </a:lnTo>
                <a:lnTo>
                  <a:pt x="6408420" y="4571"/>
                </a:lnTo>
                <a:close/>
              </a:path>
              <a:path w="7374890" h="6350">
                <a:moveTo>
                  <a:pt x="6446520" y="6095"/>
                </a:moveTo>
                <a:lnTo>
                  <a:pt x="6446520" y="0"/>
                </a:lnTo>
                <a:lnTo>
                  <a:pt x="6452616" y="0"/>
                </a:lnTo>
                <a:lnTo>
                  <a:pt x="6452616" y="6095"/>
                </a:lnTo>
                <a:lnTo>
                  <a:pt x="6446520" y="6095"/>
                </a:lnTo>
                <a:close/>
              </a:path>
              <a:path w="7374890" h="6350">
                <a:moveTo>
                  <a:pt x="6489192" y="4571"/>
                </a:moveTo>
                <a:lnTo>
                  <a:pt x="6489192" y="1524"/>
                </a:lnTo>
                <a:lnTo>
                  <a:pt x="6490716" y="1524"/>
                </a:lnTo>
                <a:lnTo>
                  <a:pt x="6490716" y="4571"/>
                </a:lnTo>
                <a:lnTo>
                  <a:pt x="6489192" y="4571"/>
                </a:lnTo>
                <a:close/>
              </a:path>
              <a:path w="7374890" h="6350">
                <a:moveTo>
                  <a:pt x="6483096" y="6095"/>
                </a:moveTo>
                <a:lnTo>
                  <a:pt x="6483096" y="0"/>
                </a:lnTo>
                <a:lnTo>
                  <a:pt x="6489192" y="0"/>
                </a:lnTo>
                <a:lnTo>
                  <a:pt x="6489192" y="6095"/>
                </a:lnTo>
                <a:lnTo>
                  <a:pt x="6483096" y="6095"/>
                </a:lnTo>
                <a:close/>
              </a:path>
              <a:path w="7374890" h="6350">
                <a:moveTo>
                  <a:pt x="6525768" y="4571"/>
                </a:moveTo>
                <a:lnTo>
                  <a:pt x="6525768" y="1524"/>
                </a:lnTo>
                <a:lnTo>
                  <a:pt x="6527292" y="1524"/>
                </a:lnTo>
                <a:lnTo>
                  <a:pt x="6527292" y="4571"/>
                </a:lnTo>
                <a:lnTo>
                  <a:pt x="6525768" y="4571"/>
                </a:lnTo>
                <a:close/>
              </a:path>
              <a:path w="7374890" h="6350">
                <a:moveTo>
                  <a:pt x="6519672" y="4571"/>
                </a:moveTo>
                <a:lnTo>
                  <a:pt x="6519672" y="1524"/>
                </a:lnTo>
                <a:lnTo>
                  <a:pt x="6521196" y="0"/>
                </a:lnTo>
                <a:lnTo>
                  <a:pt x="6525768" y="0"/>
                </a:lnTo>
                <a:lnTo>
                  <a:pt x="6525768" y="6095"/>
                </a:lnTo>
                <a:lnTo>
                  <a:pt x="6521196" y="6095"/>
                </a:lnTo>
                <a:lnTo>
                  <a:pt x="6519672" y="4571"/>
                </a:lnTo>
                <a:close/>
              </a:path>
              <a:path w="7374890" h="6350">
                <a:moveTo>
                  <a:pt x="6556247" y="4571"/>
                </a:moveTo>
                <a:lnTo>
                  <a:pt x="6556247" y="1524"/>
                </a:lnTo>
                <a:lnTo>
                  <a:pt x="6557772" y="0"/>
                </a:lnTo>
                <a:lnTo>
                  <a:pt x="6562344" y="0"/>
                </a:lnTo>
                <a:lnTo>
                  <a:pt x="6563868" y="1524"/>
                </a:lnTo>
                <a:lnTo>
                  <a:pt x="6563868" y="4571"/>
                </a:lnTo>
                <a:lnTo>
                  <a:pt x="6562344" y="6095"/>
                </a:lnTo>
                <a:lnTo>
                  <a:pt x="6557772" y="6095"/>
                </a:lnTo>
                <a:lnTo>
                  <a:pt x="6556247" y="4571"/>
                </a:lnTo>
                <a:close/>
              </a:path>
              <a:path w="7374890" h="6350">
                <a:moveTo>
                  <a:pt x="6592824" y="4571"/>
                </a:moveTo>
                <a:lnTo>
                  <a:pt x="6592824" y="1524"/>
                </a:lnTo>
                <a:lnTo>
                  <a:pt x="6594347" y="0"/>
                </a:lnTo>
                <a:lnTo>
                  <a:pt x="6598920" y="0"/>
                </a:lnTo>
                <a:lnTo>
                  <a:pt x="6600444" y="1524"/>
                </a:lnTo>
                <a:lnTo>
                  <a:pt x="6600444" y="4571"/>
                </a:lnTo>
                <a:lnTo>
                  <a:pt x="6598920" y="6095"/>
                </a:lnTo>
                <a:lnTo>
                  <a:pt x="6594347" y="6095"/>
                </a:lnTo>
                <a:lnTo>
                  <a:pt x="6592824" y="4571"/>
                </a:lnTo>
                <a:close/>
              </a:path>
              <a:path w="7374890" h="6350">
                <a:moveTo>
                  <a:pt x="6630924" y="6095"/>
                </a:moveTo>
                <a:lnTo>
                  <a:pt x="6630924" y="0"/>
                </a:lnTo>
                <a:lnTo>
                  <a:pt x="6635496" y="0"/>
                </a:lnTo>
                <a:lnTo>
                  <a:pt x="6637020" y="1524"/>
                </a:lnTo>
                <a:lnTo>
                  <a:pt x="6637020" y="4571"/>
                </a:lnTo>
                <a:lnTo>
                  <a:pt x="6635496" y="6095"/>
                </a:lnTo>
                <a:lnTo>
                  <a:pt x="6630924" y="6095"/>
                </a:lnTo>
                <a:close/>
              </a:path>
              <a:path w="7374890" h="6350">
                <a:moveTo>
                  <a:pt x="6629400" y="4571"/>
                </a:moveTo>
                <a:lnTo>
                  <a:pt x="6629400" y="1524"/>
                </a:lnTo>
                <a:lnTo>
                  <a:pt x="6630924" y="1524"/>
                </a:lnTo>
                <a:lnTo>
                  <a:pt x="6630924" y="4571"/>
                </a:lnTo>
                <a:lnTo>
                  <a:pt x="6629400" y="4571"/>
                </a:lnTo>
                <a:close/>
              </a:path>
              <a:path w="7374890" h="6350">
                <a:moveTo>
                  <a:pt x="6667500" y="6095"/>
                </a:moveTo>
                <a:lnTo>
                  <a:pt x="6667500" y="0"/>
                </a:lnTo>
                <a:lnTo>
                  <a:pt x="6673596" y="0"/>
                </a:lnTo>
                <a:lnTo>
                  <a:pt x="6673596" y="6095"/>
                </a:lnTo>
                <a:lnTo>
                  <a:pt x="6667500" y="6095"/>
                </a:lnTo>
                <a:close/>
              </a:path>
              <a:path w="7374890" h="6350">
                <a:moveTo>
                  <a:pt x="6710172" y="4571"/>
                </a:moveTo>
                <a:lnTo>
                  <a:pt x="6710172" y="1524"/>
                </a:lnTo>
                <a:lnTo>
                  <a:pt x="6711696" y="1524"/>
                </a:lnTo>
                <a:lnTo>
                  <a:pt x="6711696" y="4571"/>
                </a:lnTo>
                <a:lnTo>
                  <a:pt x="6710172" y="4571"/>
                </a:lnTo>
                <a:close/>
              </a:path>
              <a:path w="7374890" h="6350">
                <a:moveTo>
                  <a:pt x="6704076" y="6095"/>
                </a:moveTo>
                <a:lnTo>
                  <a:pt x="6704076" y="0"/>
                </a:lnTo>
                <a:lnTo>
                  <a:pt x="6710172" y="0"/>
                </a:lnTo>
                <a:lnTo>
                  <a:pt x="6710172" y="6095"/>
                </a:lnTo>
                <a:lnTo>
                  <a:pt x="6704076" y="6095"/>
                </a:lnTo>
                <a:close/>
              </a:path>
              <a:path w="7374890" h="6350">
                <a:moveTo>
                  <a:pt x="6746747" y="4571"/>
                </a:moveTo>
                <a:lnTo>
                  <a:pt x="6746747" y="1524"/>
                </a:lnTo>
                <a:lnTo>
                  <a:pt x="6748272" y="1524"/>
                </a:lnTo>
                <a:lnTo>
                  <a:pt x="6748272" y="4571"/>
                </a:lnTo>
                <a:lnTo>
                  <a:pt x="6746747" y="4571"/>
                </a:lnTo>
                <a:close/>
              </a:path>
              <a:path w="7374890" h="6350">
                <a:moveTo>
                  <a:pt x="6740652" y="4571"/>
                </a:moveTo>
                <a:lnTo>
                  <a:pt x="6740652" y="1524"/>
                </a:lnTo>
                <a:lnTo>
                  <a:pt x="6742176" y="0"/>
                </a:lnTo>
                <a:lnTo>
                  <a:pt x="6746747" y="0"/>
                </a:lnTo>
                <a:lnTo>
                  <a:pt x="6746747" y="6095"/>
                </a:lnTo>
                <a:lnTo>
                  <a:pt x="6742176" y="6095"/>
                </a:lnTo>
                <a:lnTo>
                  <a:pt x="6740652" y="4571"/>
                </a:lnTo>
                <a:close/>
              </a:path>
              <a:path w="7374890" h="6350">
                <a:moveTo>
                  <a:pt x="6777228" y="4571"/>
                </a:moveTo>
                <a:lnTo>
                  <a:pt x="6777228" y="1524"/>
                </a:lnTo>
                <a:lnTo>
                  <a:pt x="6778752" y="0"/>
                </a:lnTo>
                <a:lnTo>
                  <a:pt x="6783324" y="0"/>
                </a:lnTo>
                <a:lnTo>
                  <a:pt x="6784847" y="1524"/>
                </a:lnTo>
                <a:lnTo>
                  <a:pt x="6784847" y="4571"/>
                </a:lnTo>
                <a:lnTo>
                  <a:pt x="6783324" y="6095"/>
                </a:lnTo>
                <a:lnTo>
                  <a:pt x="6778752" y="6095"/>
                </a:lnTo>
                <a:lnTo>
                  <a:pt x="6777228" y="4571"/>
                </a:lnTo>
                <a:close/>
              </a:path>
              <a:path w="7374890" h="6350">
                <a:moveTo>
                  <a:pt x="6813804" y="4571"/>
                </a:moveTo>
                <a:lnTo>
                  <a:pt x="6813804" y="1524"/>
                </a:lnTo>
                <a:lnTo>
                  <a:pt x="6815328" y="0"/>
                </a:lnTo>
                <a:lnTo>
                  <a:pt x="6819900" y="0"/>
                </a:lnTo>
                <a:lnTo>
                  <a:pt x="6821424" y="1524"/>
                </a:lnTo>
                <a:lnTo>
                  <a:pt x="6821424" y="4571"/>
                </a:lnTo>
                <a:lnTo>
                  <a:pt x="6819900" y="6095"/>
                </a:lnTo>
                <a:lnTo>
                  <a:pt x="6815328" y="6095"/>
                </a:lnTo>
                <a:lnTo>
                  <a:pt x="6813804" y="4571"/>
                </a:lnTo>
                <a:close/>
              </a:path>
              <a:path w="7374890" h="6350">
                <a:moveTo>
                  <a:pt x="6851904" y="6095"/>
                </a:moveTo>
                <a:lnTo>
                  <a:pt x="6851904" y="0"/>
                </a:lnTo>
                <a:lnTo>
                  <a:pt x="6856476" y="0"/>
                </a:lnTo>
                <a:lnTo>
                  <a:pt x="6858000" y="1524"/>
                </a:lnTo>
                <a:lnTo>
                  <a:pt x="6858000" y="4571"/>
                </a:lnTo>
                <a:lnTo>
                  <a:pt x="6856476" y="6095"/>
                </a:lnTo>
                <a:lnTo>
                  <a:pt x="6851904" y="6095"/>
                </a:lnTo>
                <a:close/>
              </a:path>
              <a:path w="7374890" h="6350">
                <a:moveTo>
                  <a:pt x="6850380" y="4571"/>
                </a:moveTo>
                <a:lnTo>
                  <a:pt x="6850380" y="1524"/>
                </a:lnTo>
                <a:lnTo>
                  <a:pt x="6851904" y="1524"/>
                </a:lnTo>
                <a:lnTo>
                  <a:pt x="6851904" y="4571"/>
                </a:lnTo>
                <a:lnTo>
                  <a:pt x="6850380" y="4571"/>
                </a:lnTo>
                <a:close/>
              </a:path>
              <a:path w="7374890" h="6350">
                <a:moveTo>
                  <a:pt x="6888480" y="6095"/>
                </a:moveTo>
                <a:lnTo>
                  <a:pt x="6888480" y="0"/>
                </a:lnTo>
                <a:lnTo>
                  <a:pt x="6894576" y="0"/>
                </a:lnTo>
                <a:lnTo>
                  <a:pt x="6894576" y="6095"/>
                </a:lnTo>
                <a:lnTo>
                  <a:pt x="6888480" y="6095"/>
                </a:lnTo>
                <a:close/>
              </a:path>
              <a:path w="7374890" h="6350">
                <a:moveTo>
                  <a:pt x="6931152" y="4571"/>
                </a:moveTo>
                <a:lnTo>
                  <a:pt x="6931152" y="1524"/>
                </a:lnTo>
                <a:lnTo>
                  <a:pt x="6932676" y="1524"/>
                </a:lnTo>
                <a:lnTo>
                  <a:pt x="6932676" y="4571"/>
                </a:lnTo>
                <a:lnTo>
                  <a:pt x="6931152" y="4571"/>
                </a:lnTo>
                <a:close/>
              </a:path>
              <a:path w="7374890" h="6350">
                <a:moveTo>
                  <a:pt x="6925055" y="6095"/>
                </a:moveTo>
                <a:lnTo>
                  <a:pt x="6925055" y="0"/>
                </a:lnTo>
                <a:lnTo>
                  <a:pt x="6931152" y="0"/>
                </a:lnTo>
                <a:lnTo>
                  <a:pt x="6931152" y="6095"/>
                </a:lnTo>
                <a:lnTo>
                  <a:pt x="6925055" y="6095"/>
                </a:lnTo>
                <a:close/>
              </a:path>
              <a:path w="7374890" h="6350">
                <a:moveTo>
                  <a:pt x="6967728" y="4571"/>
                </a:moveTo>
                <a:lnTo>
                  <a:pt x="6967728" y="1524"/>
                </a:lnTo>
                <a:lnTo>
                  <a:pt x="6969252" y="1524"/>
                </a:lnTo>
                <a:lnTo>
                  <a:pt x="6969252" y="4571"/>
                </a:lnTo>
                <a:lnTo>
                  <a:pt x="6967728" y="4571"/>
                </a:lnTo>
                <a:close/>
              </a:path>
              <a:path w="7374890" h="6350">
                <a:moveTo>
                  <a:pt x="6961632" y="4571"/>
                </a:moveTo>
                <a:lnTo>
                  <a:pt x="6961632" y="1524"/>
                </a:lnTo>
                <a:lnTo>
                  <a:pt x="6963155" y="0"/>
                </a:lnTo>
                <a:lnTo>
                  <a:pt x="6967728" y="0"/>
                </a:lnTo>
                <a:lnTo>
                  <a:pt x="6967728" y="6095"/>
                </a:lnTo>
                <a:lnTo>
                  <a:pt x="6963155" y="6095"/>
                </a:lnTo>
                <a:lnTo>
                  <a:pt x="6961632" y="4571"/>
                </a:lnTo>
                <a:close/>
              </a:path>
              <a:path w="7374890" h="6350">
                <a:moveTo>
                  <a:pt x="6998208" y="4571"/>
                </a:moveTo>
                <a:lnTo>
                  <a:pt x="6998208" y="1524"/>
                </a:lnTo>
                <a:lnTo>
                  <a:pt x="6999732" y="0"/>
                </a:lnTo>
                <a:lnTo>
                  <a:pt x="7004304" y="0"/>
                </a:lnTo>
                <a:lnTo>
                  <a:pt x="7005828" y="1524"/>
                </a:lnTo>
                <a:lnTo>
                  <a:pt x="7005828" y="4571"/>
                </a:lnTo>
                <a:lnTo>
                  <a:pt x="7004304" y="6095"/>
                </a:lnTo>
                <a:lnTo>
                  <a:pt x="6999732" y="6095"/>
                </a:lnTo>
                <a:lnTo>
                  <a:pt x="6998208" y="4571"/>
                </a:lnTo>
                <a:close/>
              </a:path>
              <a:path w="7374890" h="6350">
                <a:moveTo>
                  <a:pt x="7034784" y="4571"/>
                </a:moveTo>
                <a:lnTo>
                  <a:pt x="7034784" y="1524"/>
                </a:lnTo>
                <a:lnTo>
                  <a:pt x="7036308" y="0"/>
                </a:lnTo>
                <a:lnTo>
                  <a:pt x="7040880" y="0"/>
                </a:lnTo>
                <a:lnTo>
                  <a:pt x="7042404" y="1524"/>
                </a:lnTo>
                <a:lnTo>
                  <a:pt x="7042404" y="4571"/>
                </a:lnTo>
                <a:lnTo>
                  <a:pt x="7040880" y="6095"/>
                </a:lnTo>
                <a:lnTo>
                  <a:pt x="7036308" y="6095"/>
                </a:lnTo>
                <a:lnTo>
                  <a:pt x="7034784" y="4571"/>
                </a:lnTo>
                <a:close/>
              </a:path>
              <a:path w="7374890" h="6350">
                <a:moveTo>
                  <a:pt x="7072884" y="6095"/>
                </a:moveTo>
                <a:lnTo>
                  <a:pt x="7072884" y="0"/>
                </a:lnTo>
                <a:lnTo>
                  <a:pt x="7078980" y="0"/>
                </a:lnTo>
                <a:lnTo>
                  <a:pt x="7078980" y="6095"/>
                </a:lnTo>
                <a:lnTo>
                  <a:pt x="7072884" y="6095"/>
                </a:lnTo>
                <a:close/>
              </a:path>
              <a:path w="7374890" h="6350">
                <a:moveTo>
                  <a:pt x="7071360" y="4571"/>
                </a:moveTo>
                <a:lnTo>
                  <a:pt x="7071360" y="1524"/>
                </a:lnTo>
                <a:lnTo>
                  <a:pt x="7072884" y="1524"/>
                </a:lnTo>
                <a:lnTo>
                  <a:pt x="7072884" y="4571"/>
                </a:lnTo>
                <a:lnTo>
                  <a:pt x="7071360" y="4571"/>
                </a:lnTo>
                <a:close/>
              </a:path>
              <a:path w="7374890" h="6350">
                <a:moveTo>
                  <a:pt x="7109460" y="6095"/>
                </a:moveTo>
                <a:lnTo>
                  <a:pt x="7109460" y="0"/>
                </a:lnTo>
                <a:lnTo>
                  <a:pt x="7115556" y="0"/>
                </a:lnTo>
                <a:lnTo>
                  <a:pt x="7115556" y="6095"/>
                </a:lnTo>
                <a:lnTo>
                  <a:pt x="7109460" y="6095"/>
                </a:lnTo>
                <a:close/>
              </a:path>
              <a:path w="7374890" h="6350">
                <a:moveTo>
                  <a:pt x="7152132" y="4571"/>
                </a:moveTo>
                <a:lnTo>
                  <a:pt x="7152132" y="1524"/>
                </a:lnTo>
                <a:lnTo>
                  <a:pt x="7153656" y="1524"/>
                </a:lnTo>
                <a:lnTo>
                  <a:pt x="7153656" y="4571"/>
                </a:lnTo>
                <a:lnTo>
                  <a:pt x="7152132" y="4571"/>
                </a:lnTo>
                <a:close/>
              </a:path>
              <a:path w="7374890" h="6350">
                <a:moveTo>
                  <a:pt x="7146036" y="6095"/>
                </a:moveTo>
                <a:lnTo>
                  <a:pt x="7146036" y="0"/>
                </a:lnTo>
                <a:lnTo>
                  <a:pt x="7152132" y="0"/>
                </a:lnTo>
                <a:lnTo>
                  <a:pt x="7152132" y="6095"/>
                </a:lnTo>
                <a:lnTo>
                  <a:pt x="7146036" y="6095"/>
                </a:lnTo>
                <a:close/>
              </a:path>
              <a:path w="7374890" h="6350">
                <a:moveTo>
                  <a:pt x="7188708" y="4571"/>
                </a:moveTo>
                <a:lnTo>
                  <a:pt x="7188708" y="1524"/>
                </a:lnTo>
                <a:lnTo>
                  <a:pt x="7190232" y="1524"/>
                </a:lnTo>
                <a:lnTo>
                  <a:pt x="7190232" y="4571"/>
                </a:lnTo>
                <a:lnTo>
                  <a:pt x="7188708" y="4571"/>
                </a:lnTo>
                <a:close/>
              </a:path>
              <a:path w="7374890" h="6350">
                <a:moveTo>
                  <a:pt x="7182612" y="4571"/>
                </a:moveTo>
                <a:lnTo>
                  <a:pt x="7182612" y="1524"/>
                </a:lnTo>
                <a:lnTo>
                  <a:pt x="7184136" y="0"/>
                </a:lnTo>
                <a:lnTo>
                  <a:pt x="7188708" y="0"/>
                </a:lnTo>
                <a:lnTo>
                  <a:pt x="7188708" y="6095"/>
                </a:lnTo>
                <a:lnTo>
                  <a:pt x="7184136" y="6095"/>
                </a:lnTo>
                <a:lnTo>
                  <a:pt x="7182612" y="4571"/>
                </a:lnTo>
                <a:close/>
              </a:path>
              <a:path w="7374890" h="6350">
                <a:moveTo>
                  <a:pt x="7219188" y="4571"/>
                </a:moveTo>
                <a:lnTo>
                  <a:pt x="7219188" y="1524"/>
                </a:lnTo>
                <a:lnTo>
                  <a:pt x="7220712" y="0"/>
                </a:lnTo>
                <a:lnTo>
                  <a:pt x="7225284" y="0"/>
                </a:lnTo>
                <a:lnTo>
                  <a:pt x="7226808" y="1524"/>
                </a:lnTo>
                <a:lnTo>
                  <a:pt x="7226808" y="4571"/>
                </a:lnTo>
                <a:lnTo>
                  <a:pt x="7225284" y="6095"/>
                </a:lnTo>
                <a:lnTo>
                  <a:pt x="7220712" y="6095"/>
                </a:lnTo>
                <a:lnTo>
                  <a:pt x="7219188" y="4571"/>
                </a:lnTo>
                <a:close/>
              </a:path>
              <a:path w="7374890" h="6350">
                <a:moveTo>
                  <a:pt x="7255764" y="4571"/>
                </a:moveTo>
                <a:lnTo>
                  <a:pt x="7255764" y="1524"/>
                </a:lnTo>
                <a:lnTo>
                  <a:pt x="7257288" y="0"/>
                </a:lnTo>
                <a:lnTo>
                  <a:pt x="7261860" y="0"/>
                </a:lnTo>
                <a:lnTo>
                  <a:pt x="7263384" y="1524"/>
                </a:lnTo>
                <a:lnTo>
                  <a:pt x="7263384" y="4571"/>
                </a:lnTo>
                <a:lnTo>
                  <a:pt x="7261860" y="6095"/>
                </a:lnTo>
                <a:lnTo>
                  <a:pt x="7257288" y="6095"/>
                </a:lnTo>
                <a:lnTo>
                  <a:pt x="7255764" y="4571"/>
                </a:lnTo>
                <a:close/>
              </a:path>
              <a:path w="7374890" h="6350">
                <a:moveTo>
                  <a:pt x="7293864" y="6095"/>
                </a:moveTo>
                <a:lnTo>
                  <a:pt x="7293864" y="0"/>
                </a:lnTo>
                <a:lnTo>
                  <a:pt x="7299960" y="0"/>
                </a:lnTo>
                <a:lnTo>
                  <a:pt x="7299960" y="6095"/>
                </a:lnTo>
                <a:lnTo>
                  <a:pt x="7293864" y="6095"/>
                </a:lnTo>
                <a:close/>
              </a:path>
              <a:path w="7374890" h="6350">
                <a:moveTo>
                  <a:pt x="7292340" y="4571"/>
                </a:moveTo>
                <a:lnTo>
                  <a:pt x="7292340" y="1524"/>
                </a:lnTo>
                <a:lnTo>
                  <a:pt x="7293864" y="1524"/>
                </a:lnTo>
                <a:lnTo>
                  <a:pt x="7293864" y="4571"/>
                </a:lnTo>
                <a:lnTo>
                  <a:pt x="7292340" y="4571"/>
                </a:lnTo>
                <a:close/>
              </a:path>
              <a:path w="7374890" h="6350">
                <a:moveTo>
                  <a:pt x="7330440" y="6095"/>
                </a:moveTo>
                <a:lnTo>
                  <a:pt x="7330440" y="0"/>
                </a:lnTo>
                <a:lnTo>
                  <a:pt x="7336536" y="0"/>
                </a:lnTo>
                <a:lnTo>
                  <a:pt x="7336536" y="6095"/>
                </a:lnTo>
                <a:lnTo>
                  <a:pt x="7330440" y="6095"/>
                </a:lnTo>
                <a:close/>
              </a:path>
              <a:path w="7374890" h="6350">
                <a:moveTo>
                  <a:pt x="7373112" y="4571"/>
                </a:moveTo>
                <a:lnTo>
                  <a:pt x="7373112" y="1524"/>
                </a:lnTo>
                <a:lnTo>
                  <a:pt x="7374636" y="1524"/>
                </a:lnTo>
                <a:lnTo>
                  <a:pt x="7374636" y="4571"/>
                </a:lnTo>
                <a:lnTo>
                  <a:pt x="7373112" y="4571"/>
                </a:lnTo>
                <a:close/>
              </a:path>
              <a:path w="7374890" h="6350">
                <a:moveTo>
                  <a:pt x="7367016" y="6095"/>
                </a:moveTo>
                <a:lnTo>
                  <a:pt x="7367016" y="0"/>
                </a:lnTo>
                <a:lnTo>
                  <a:pt x="7373112" y="0"/>
                </a:lnTo>
                <a:lnTo>
                  <a:pt x="7373112" y="6095"/>
                </a:lnTo>
                <a:lnTo>
                  <a:pt x="7367016" y="6095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1771" y="3768851"/>
            <a:ext cx="94488" cy="64008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626363" y="3220211"/>
            <a:ext cx="7374890" cy="6350"/>
          </a:xfrm>
          <a:custGeom>
            <a:avLst/>
            <a:gdLst/>
            <a:ahLst/>
            <a:cxnLst/>
            <a:rect l="l" t="t" r="r" b="b"/>
            <a:pathLst>
              <a:path w="7374890" h="6350">
                <a:moveTo>
                  <a:pt x="6096" y="4572"/>
                </a:moveTo>
                <a:lnTo>
                  <a:pt x="6096" y="1524"/>
                </a:lnTo>
                <a:lnTo>
                  <a:pt x="7619" y="1524"/>
                </a:lnTo>
                <a:lnTo>
                  <a:pt x="7619" y="4572"/>
                </a:lnTo>
                <a:lnTo>
                  <a:pt x="6096" y="4572"/>
                </a:lnTo>
                <a:close/>
              </a:path>
              <a:path w="7374890" h="6350">
                <a:moveTo>
                  <a:pt x="0" y="6096"/>
                </a:moveTo>
                <a:lnTo>
                  <a:pt x="0" y="0"/>
                </a:lnTo>
                <a:lnTo>
                  <a:pt x="6096" y="0"/>
                </a:lnTo>
                <a:lnTo>
                  <a:pt x="6096" y="6096"/>
                </a:lnTo>
                <a:lnTo>
                  <a:pt x="0" y="6096"/>
                </a:lnTo>
                <a:close/>
              </a:path>
              <a:path w="7374890" h="6350">
                <a:moveTo>
                  <a:pt x="36575" y="4572"/>
                </a:moveTo>
                <a:lnTo>
                  <a:pt x="36575" y="1524"/>
                </a:lnTo>
                <a:lnTo>
                  <a:pt x="38100" y="0"/>
                </a:lnTo>
                <a:lnTo>
                  <a:pt x="42671" y="0"/>
                </a:lnTo>
                <a:lnTo>
                  <a:pt x="44196" y="1524"/>
                </a:lnTo>
                <a:lnTo>
                  <a:pt x="44196" y="4572"/>
                </a:lnTo>
                <a:lnTo>
                  <a:pt x="42671" y="6096"/>
                </a:lnTo>
                <a:lnTo>
                  <a:pt x="38100" y="6096"/>
                </a:lnTo>
                <a:lnTo>
                  <a:pt x="36575" y="4572"/>
                </a:lnTo>
                <a:close/>
              </a:path>
              <a:path w="7374890" h="6350">
                <a:moveTo>
                  <a:pt x="73151" y="4572"/>
                </a:moveTo>
                <a:lnTo>
                  <a:pt x="73151" y="1524"/>
                </a:lnTo>
                <a:lnTo>
                  <a:pt x="74675" y="0"/>
                </a:lnTo>
                <a:lnTo>
                  <a:pt x="79248" y="0"/>
                </a:lnTo>
                <a:lnTo>
                  <a:pt x="80771" y="1524"/>
                </a:lnTo>
                <a:lnTo>
                  <a:pt x="80771" y="4572"/>
                </a:lnTo>
                <a:lnTo>
                  <a:pt x="79248" y="6096"/>
                </a:lnTo>
                <a:lnTo>
                  <a:pt x="74675" y="6096"/>
                </a:lnTo>
                <a:lnTo>
                  <a:pt x="73151" y="4572"/>
                </a:lnTo>
                <a:close/>
              </a:path>
              <a:path w="7374890" h="6350">
                <a:moveTo>
                  <a:pt x="111251" y="6096"/>
                </a:moveTo>
                <a:lnTo>
                  <a:pt x="111251" y="0"/>
                </a:lnTo>
                <a:lnTo>
                  <a:pt x="115823" y="0"/>
                </a:lnTo>
                <a:lnTo>
                  <a:pt x="117348" y="1524"/>
                </a:lnTo>
                <a:lnTo>
                  <a:pt x="117348" y="4572"/>
                </a:lnTo>
                <a:lnTo>
                  <a:pt x="115823" y="6096"/>
                </a:lnTo>
                <a:lnTo>
                  <a:pt x="111251" y="6096"/>
                </a:lnTo>
                <a:close/>
              </a:path>
              <a:path w="7374890" h="6350">
                <a:moveTo>
                  <a:pt x="109728" y="4572"/>
                </a:moveTo>
                <a:lnTo>
                  <a:pt x="109728" y="1524"/>
                </a:lnTo>
                <a:lnTo>
                  <a:pt x="111251" y="1524"/>
                </a:lnTo>
                <a:lnTo>
                  <a:pt x="111251" y="4572"/>
                </a:lnTo>
                <a:lnTo>
                  <a:pt x="109728" y="4572"/>
                </a:lnTo>
                <a:close/>
              </a:path>
              <a:path w="7374890" h="6350">
                <a:moveTo>
                  <a:pt x="147828" y="6096"/>
                </a:moveTo>
                <a:lnTo>
                  <a:pt x="147828" y="0"/>
                </a:lnTo>
                <a:lnTo>
                  <a:pt x="153923" y="0"/>
                </a:lnTo>
                <a:lnTo>
                  <a:pt x="153923" y="6096"/>
                </a:lnTo>
                <a:lnTo>
                  <a:pt x="147828" y="6096"/>
                </a:lnTo>
                <a:close/>
              </a:path>
              <a:path w="7374890" h="6350">
                <a:moveTo>
                  <a:pt x="146303" y="4572"/>
                </a:moveTo>
                <a:lnTo>
                  <a:pt x="146303" y="1524"/>
                </a:lnTo>
                <a:lnTo>
                  <a:pt x="147828" y="1524"/>
                </a:lnTo>
                <a:lnTo>
                  <a:pt x="147828" y="4572"/>
                </a:lnTo>
                <a:lnTo>
                  <a:pt x="146303" y="4572"/>
                </a:lnTo>
                <a:close/>
              </a:path>
              <a:path w="7374890" h="6350">
                <a:moveTo>
                  <a:pt x="184403" y="6096"/>
                </a:moveTo>
                <a:lnTo>
                  <a:pt x="184403" y="0"/>
                </a:lnTo>
                <a:lnTo>
                  <a:pt x="190500" y="0"/>
                </a:lnTo>
                <a:lnTo>
                  <a:pt x="190500" y="6096"/>
                </a:lnTo>
                <a:lnTo>
                  <a:pt x="184403" y="6096"/>
                </a:lnTo>
                <a:close/>
              </a:path>
              <a:path w="7374890" h="6350">
                <a:moveTo>
                  <a:pt x="227075" y="4572"/>
                </a:moveTo>
                <a:lnTo>
                  <a:pt x="227075" y="1524"/>
                </a:lnTo>
                <a:lnTo>
                  <a:pt x="228600" y="1524"/>
                </a:lnTo>
                <a:lnTo>
                  <a:pt x="228600" y="4572"/>
                </a:lnTo>
                <a:lnTo>
                  <a:pt x="227075" y="4572"/>
                </a:lnTo>
                <a:close/>
              </a:path>
              <a:path w="7374890" h="6350">
                <a:moveTo>
                  <a:pt x="220980" y="6096"/>
                </a:moveTo>
                <a:lnTo>
                  <a:pt x="220980" y="0"/>
                </a:lnTo>
                <a:lnTo>
                  <a:pt x="227075" y="0"/>
                </a:lnTo>
                <a:lnTo>
                  <a:pt x="227075" y="6096"/>
                </a:lnTo>
                <a:lnTo>
                  <a:pt x="220980" y="6096"/>
                </a:lnTo>
                <a:close/>
              </a:path>
              <a:path w="7374890" h="6350">
                <a:moveTo>
                  <a:pt x="257555" y="4572"/>
                </a:moveTo>
                <a:lnTo>
                  <a:pt x="257555" y="1524"/>
                </a:lnTo>
                <a:lnTo>
                  <a:pt x="259080" y="0"/>
                </a:lnTo>
                <a:lnTo>
                  <a:pt x="263651" y="0"/>
                </a:lnTo>
                <a:lnTo>
                  <a:pt x="265175" y="1524"/>
                </a:lnTo>
                <a:lnTo>
                  <a:pt x="265175" y="4572"/>
                </a:lnTo>
                <a:lnTo>
                  <a:pt x="263651" y="6096"/>
                </a:lnTo>
                <a:lnTo>
                  <a:pt x="259080" y="6096"/>
                </a:lnTo>
                <a:lnTo>
                  <a:pt x="257555" y="4572"/>
                </a:lnTo>
                <a:close/>
              </a:path>
              <a:path w="7374890" h="6350">
                <a:moveTo>
                  <a:pt x="294132" y="4572"/>
                </a:moveTo>
                <a:lnTo>
                  <a:pt x="294132" y="1524"/>
                </a:lnTo>
                <a:lnTo>
                  <a:pt x="295655" y="0"/>
                </a:lnTo>
                <a:lnTo>
                  <a:pt x="300228" y="0"/>
                </a:lnTo>
                <a:lnTo>
                  <a:pt x="301751" y="1524"/>
                </a:lnTo>
                <a:lnTo>
                  <a:pt x="301751" y="4572"/>
                </a:lnTo>
                <a:lnTo>
                  <a:pt x="300228" y="6096"/>
                </a:lnTo>
                <a:lnTo>
                  <a:pt x="295655" y="6096"/>
                </a:lnTo>
                <a:lnTo>
                  <a:pt x="294132" y="4572"/>
                </a:lnTo>
                <a:close/>
              </a:path>
              <a:path w="7374890" h="6350">
                <a:moveTo>
                  <a:pt x="332232" y="6096"/>
                </a:moveTo>
                <a:lnTo>
                  <a:pt x="332232" y="0"/>
                </a:lnTo>
                <a:lnTo>
                  <a:pt x="336803" y="0"/>
                </a:lnTo>
                <a:lnTo>
                  <a:pt x="338328" y="1524"/>
                </a:lnTo>
                <a:lnTo>
                  <a:pt x="338328" y="4572"/>
                </a:lnTo>
                <a:lnTo>
                  <a:pt x="336803" y="6096"/>
                </a:lnTo>
                <a:lnTo>
                  <a:pt x="332232" y="6096"/>
                </a:lnTo>
                <a:close/>
              </a:path>
              <a:path w="7374890" h="6350">
                <a:moveTo>
                  <a:pt x="330707" y="4572"/>
                </a:moveTo>
                <a:lnTo>
                  <a:pt x="330707" y="1524"/>
                </a:lnTo>
                <a:lnTo>
                  <a:pt x="332232" y="1524"/>
                </a:lnTo>
                <a:lnTo>
                  <a:pt x="332232" y="4572"/>
                </a:lnTo>
                <a:lnTo>
                  <a:pt x="330707" y="4572"/>
                </a:lnTo>
                <a:close/>
              </a:path>
              <a:path w="7374890" h="6350">
                <a:moveTo>
                  <a:pt x="368807" y="6096"/>
                </a:moveTo>
                <a:lnTo>
                  <a:pt x="368807" y="0"/>
                </a:lnTo>
                <a:lnTo>
                  <a:pt x="374903" y="0"/>
                </a:lnTo>
                <a:lnTo>
                  <a:pt x="374903" y="6096"/>
                </a:lnTo>
                <a:lnTo>
                  <a:pt x="368807" y="6096"/>
                </a:lnTo>
                <a:close/>
              </a:path>
              <a:path w="7374890" h="6350">
                <a:moveTo>
                  <a:pt x="367283" y="4572"/>
                </a:moveTo>
                <a:lnTo>
                  <a:pt x="367283" y="1524"/>
                </a:lnTo>
                <a:lnTo>
                  <a:pt x="368807" y="1524"/>
                </a:lnTo>
                <a:lnTo>
                  <a:pt x="368807" y="4572"/>
                </a:lnTo>
                <a:lnTo>
                  <a:pt x="367283" y="4572"/>
                </a:lnTo>
                <a:close/>
              </a:path>
              <a:path w="7374890" h="6350">
                <a:moveTo>
                  <a:pt x="405383" y="6096"/>
                </a:moveTo>
                <a:lnTo>
                  <a:pt x="405383" y="0"/>
                </a:lnTo>
                <a:lnTo>
                  <a:pt x="411480" y="0"/>
                </a:lnTo>
                <a:lnTo>
                  <a:pt x="411480" y="6096"/>
                </a:lnTo>
                <a:lnTo>
                  <a:pt x="405383" y="6096"/>
                </a:lnTo>
                <a:close/>
              </a:path>
              <a:path w="7374890" h="6350">
                <a:moveTo>
                  <a:pt x="448055" y="4572"/>
                </a:moveTo>
                <a:lnTo>
                  <a:pt x="448055" y="1524"/>
                </a:lnTo>
                <a:lnTo>
                  <a:pt x="449580" y="1524"/>
                </a:lnTo>
                <a:lnTo>
                  <a:pt x="449580" y="4572"/>
                </a:lnTo>
                <a:lnTo>
                  <a:pt x="448055" y="4572"/>
                </a:lnTo>
                <a:close/>
              </a:path>
              <a:path w="7374890" h="6350">
                <a:moveTo>
                  <a:pt x="441959" y="4572"/>
                </a:moveTo>
                <a:lnTo>
                  <a:pt x="441959" y="1524"/>
                </a:lnTo>
                <a:lnTo>
                  <a:pt x="443483" y="0"/>
                </a:lnTo>
                <a:lnTo>
                  <a:pt x="448055" y="0"/>
                </a:lnTo>
                <a:lnTo>
                  <a:pt x="448055" y="6096"/>
                </a:lnTo>
                <a:lnTo>
                  <a:pt x="443483" y="6096"/>
                </a:lnTo>
                <a:lnTo>
                  <a:pt x="441959" y="4572"/>
                </a:lnTo>
                <a:close/>
              </a:path>
              <a:path w="7374890" h="6350">
                <a:moveTo>
                  <a:pt x="478535" y="4572"/>
                </a:moveTo>
                <a:lnTo>
                  <a:pt x="478535" y="1524"/>
                </a:lnTo>
                <a:lnTo>
                  <a:pt x="480059" y="0"/>
                </a:lnTo>
                <a:lnTo>
                  <a:pt x="484632" y="0"/>
                </a:lnTo>
                <a:lnTo>
                  <a:pt x="486155" y="1524"/>
                </a:lnTo>
                <a:lnTo>
                  <a:pt x="486155" y="4572"/>
                </a:lnTo>
                <a:lnTo>
                  <a:pt x="484632" y="6096"/>
                </a:lnTo>
                <a:lnTo>
                  <a:pt x="480059" y="6096"/>
                </a:lnTo>
                <a:lnTo>
                  <a:pt x="478535" y="4572"/>
                </a:lnTo>
                <a:close/>
              </a:path>
              <a:path w="7374890" h="6350">
                <a:moveTo>
                  <a:pt x="515112" y="4572"/>
                </a:moveTo>
                <a:lnTo>
                  <a:pt x="515112" y="1524"/>
                </a:lnTo>
                <a:lnTo>
                  <a:pt x="516635" y="0"/>
                </a:lnTo>
                <a:lnTo>
                  <a:pt x="521207" y="0"/>
                </a:lnTo>
                <a:lnTo>
                  <a:pt x="522732" y="1524"/>
                </a:lnTo>
                <a:lnTo>
                  <a:pt x="522732" y="4572"/>
                </a:lnTo>
                <a:lnTo>
                  <a:pt x="521207" y="6096"/>
                </a:lnTo>
                <a:lnTo>
                  <a:pt x="516635" y="6096"/>
                </a:lnTo>
                <a:lnTo>
                  <a:pt x="515112" y="4572"/>
                </a:lnTo>
                <a:close/>
              </a:path>
              <a:path w="7374890" h="6350">
                <a:moveTo>
                  <a:pt x="553212" y="6096"/>
                </a:moveTo>
                <a:lnTo>
                  <a:pt x="553212" y="0"/>
                </a:lnTo>
                <a:lnTo>
                  <a:pt x="557783" y="0"/>
                </a:lnTo>
                <a:lnTo>
                  <a:pt x="559307" y="1524"/>
                </a:lnTo>
                <a:lnTo>
                  <a:pt x="559307" y="4572"/>
                </a:lnTo>
                <a:lnTo>
                  <a:pt x="557783" y="6096"/>
                </a:lnTo>
                <a:lnTo>
                  <a:pt x="553212" y="6096"/>
                </a:lnTo>
                <a:close/>
              </a:path>
              <a:path w="7374890" h="6350">
                <a:moveTo>
                  <a:pt x="551687" y="4572"/>
                </a:moveTo>
                <a:lnTo>
                  <a:pt x="551687" y="1524"/>
                </a:lnTo>
                <a:lnTo>
                  <a:pt x="553212" y="1524"/>
                </a:lnTo>
                <a:lnTo>
                  <a:pt x="553212" y="4572"/>
                </a:lnTo>
                <a:lnTo>
                  <a:pt x="551687" y="4572"/>
                </a:lnTo>
                <a:close/>
              </a:path>
              <a:path w="7374890" h="6350">
                <a:moveTo>
                  <a:pt x="589787" y="6096"/>
                </a:moveTo>
                <a:lnTo>
                  <a:pt x="589787" y="0"/>
                </a:lnTo>
                <a:lnTo>
                  <a:pt x="595883" y="0"/>
                </a:lnTo>
                <a:lnTo>
                  <a:pt x="595883" y="6096"/>
                </a:lnTo>
                <a:lnTo>
                  <a:pt x="589787" y="6096"/>
                </a:lnTo>
                <a:close/>
              </a:path>
              <a:path w="7374890" h="6350">
                <a:moveTo>
                  <a:pt x="588264" y="4572"/>
                </a:moveTo>
                <a:lnTo>
                  <a:pt x="588264" y="1524"/>
                </a:lnTo>
                <a:lnTo>
                  <a:pt x="589787" y="1524"/>
                </a:lnTo>
                <a:lnTo>
                  <a:pt x="589787" y="4572"/>
                </a:lnTo>
                <a:lnTo>
                  <a:pt x="588264" y="4572"/>
                </a:lnTo>
                <a:close/>
              </a:path>
              <a:path w="7374890" h="6350">
                <a:moveTo>
                  <a:pt x="626364" y="6096"/>
                </a:moveTo>
                <a:lnTo>
                  <a:pt x="626364" y="0"/>
                </a:lnTo>
                <a:lnTo>
                  <a:pt x="632459" y="0"/>
                </a:lnTo>
                <a:lnTo>
                  <a:pt x="632459" y="6096"/>
                </a:lnTo>
                <a:lnTo>
                  <a:pt x="626364" y="6096"/>
                </a:lnTo>
                <a:close/>
              </a:path>
              <a:path w="7374890" h="6350">
                <a:moveTo>
                  <a:pt x="669035" y="4572"/>
                </a:moveTo>
                <a:lnTo>
                  <a:pt x="669035" y="1524"/>
                </a:lnTo>
                <a:lnTo>
                  <a:pt x="670559" y="1524"/>
                </a:lnTo>
                <a:lnTo>
                  <a:pt x="670559" y="4572"/>
                </a:lnTo>
                <a:lnTo>
                  <a:pt x="669035" y="4572"/>
                </a:lnTo>
                <a:close/>
              </a:path>
              <a:path w="7374890" h="6350">
                <a:moveTo>
                  <a:pt x="662939" y="4572"/>
                </a:moveTo>
                <a:lnTo>
                  <a:pt x="662939" y="1524"/>
                </a:lnTo>
                <a:lnTo>
                  <a:pt x="664464" y="0"/>
                </a:lnTo>
                <a:lnTo>
                  <a:pt x="669035" y="0"/>
                </a:lnTo>
                <a:lnTo>
                  <a:pt x="669035" y="6096"/>
                </a:lnTo>
                <a:lnTo>
                  <a:pt x="664464" y="6096"/>
                </a:lnTo>
                <a:lnTo>
                  <a:pt x="662939" y="4572"/>
                </a:lnTo>
                <a:close/>
              </a:path>
              <a:path w="7374890" h="6350">
                <a:moveTo>
                  <a:pt x="699516" y="4572"/>
                </a:moveTo>
                <a:lnTo>
                  <a:pt x="699516" y="1524"/>
                </a:lnTo>
                <a:lnTo>
                  <a:pt x="701039" y="0"/>
                </a:lnTo>
                <a:lnTo>
                  <a:pt x="705612" y="0"/>
                </a:lnTo>
                <a:lnTo>
                  <a:pt x="707135" y="1524"/>
                </a:lnTo>
                <a:lnTo>
                  <a:pt x="707135" y="4572"/>
                </a:lnTo>
                <a:lnTo>
                  <a:pt x="705612" y="6096"/>
                </a:lnTo>
                <a:lnTo>
                  <a:pt x="701039" y="6096"/>
                </a:lnTo>
                <a:lnTo>
                  <a:pt x="699516" y="4572"/>
                </a:lnTo>
                <a:close/>
              </a:path>
              <a:path w="7374890" h="6350">
                <a:moveTo>
                  <a:pt x="736091" y="4572"/>
                </a:moveTo>
                <a:lnTo>
                  <a:pt x="736091" y="1524"/>
                </a:lnTo>
                <a:lnTo>
                  <a:pt x="737616" y="0"/>
                </a:lnTo>
                <a:lnTo>
                  <a:pt x="742187" y="0"/>
                </a:lnTo>
                <a:lnTo>
                  <a:pt x="743712" y="1524"/>
                </a:lnTo>
                <a:lnTo>
                  <a:pt x="743712" y="4572"/>
                </a:lnTo>
                <a:lnTo>
                  <a:pt x="742187" y="6096"/>
                </a:lnTo>
                <a:lnTo>
                  <a:pt x="737616" y="6096"/>
                </a:lnTo>
                <a:lnTo>
                  <a:pt x="736091" y="4572"/>
                </a:lnTo>
                <a:close/>
              </a:path>
              <a:path w="7374890" h="6350">
                <a:moveTo>
                  <a:pt x="774191" y="6096"/>
                </a:moveTo>
                <a:lnTo>
                  <a:pt x="774191" y="0"/>
                </a:lnTo>
                <a:lnTo>
                  <a:pt x="778764" y="0"/>
                </a:lnTo>
                <a:lnTo>
                  <a:pt x="780287" y="1524"/>
                </a:lnTo>
                <a:lnTo>
                  <a:pt x="780287" y="4572"/>
                </a:lnTo>
                <a:lnTo>
                  <a:pt x="778764" y="6096"/>
                </a:lnTo>
                <a:lnTo>
                  <a:pt x="774191" y="6096"/>
                </a:lnTo>
                <a:close/>
              </a:path>
              <a:path w="7374890" h="6350">
                <a:moveTo>
                  <a:pt x="772667" y="4572"/>
                </a:moveTo>
                <a:lnTo>
                  <a:pt x="772667" y="1524"/>
                </a:lnTo>
                <a:lnTo>
                  <a:pt x="774191" y="1524"/>
                </a:lnTo>
                <a:lnTo>
                  <a:pt x="774191" y="4572"/>
                </a:lnTo>
                <a:lnTo>
                  <a:pt x="772667" y="4572"/>
                </a:lnTo>
                <a:close/>
              </a:path>
              <a:path w="7374890" h="6350">
                <a:moveTo>
                  <a:pt x="810767" y="6096"/>
                </a:moveTo>
                <a:lnTo>
                  <a:pt x="810767" y="0"/>
                </a:lnTo>
                <a:lnTo>
                  <a:pt x="816864" y="0"/>
                </a:lnTo>
                <a:lnTo>
                  <a:pt x="816864" y="6096"/>
                </a:lnTo>
                <a:lnTo>
                  <a:pt x="810767" y="6096"/>
                </a:lnTo>
                <a:close/>
              </a:path>
              <a:path w="7374890" h="6350">
                <a:moveTo>
                  <a:pt x="853439" y="4572"/>
                </a:moveTo>
                <a:lnTo>
                  <a:pt x="853439" y="1524"/>
                </a:lnTo>
                <a:lnTo>
                  <a:pt x="854964" y="1524"/>
                </a:lnTo>
                <a:lnTo>
                  <a:pt x="854964" y="4572"/>
                </a:lnTo>
                <a:lnTo>
                  <a:pt x="853439" y="4572"/>
                </a:lnTo>
                <a:close/>
              </a:path>
              <a:path w="7374890" h="6350">
                <a:moveTo>
                  <a:pt x="847343" y="6096"/>
                </a:moveTo>
                <a:lnTo>
                  <a:pt x="847343" y="0"/>
                </a:lnTo>
                <a:lnTo>
                  <a:pt x="853439" y="0"/>
                </a:lnTo>
                <a:lnTo>
                  <a:pt x="853439" y="6096"/>
                </a:lnTo>
                <a:lnTo>
                  <a:pt x="847343" y="6096"/>
                </a:lnTo>
                <a:close/>
              </a:path>
              <a:path w="7374890" h="6350">
                <a:moveTo>
                  <a:pt x="890016" y="4572"/>
                </a:moveTo>
                <a:lnTo>
                  <a:pt x="890016" y="1524"/>
                </a:lnTo>
                <a:lnTo>
                  <a:pt x="891539" y="1524"/>
                </a:lnTo>
                <a:lnTo>
                  <a:pt x="891539" y="4572"/>
                </a:lnTo>
                <a:lnTo>
                  <a:pt x="890016" y="4572"/>
                </a:lnTo>
                <a:close/>
              </a:path>
              <a:path w="7374890" h="6350">
                <a:moveTo>
                  <a:pt x="883919" y="4572"/>
                </a:moveTo>
                <a:lnTo>
                  <a:pt x="883919" y="1524"/>
                </a:lnTo>
                <a:lnTo>
                  <a:pt x="885443" y="0"/>
                </a:lnTo>
                <a:lnTo>
                  <a:pt x="890016" y="0"/>
                </a:lnTo>
                <a:lnTo>
                  <a:pt x="890016" y="6096"/>
                </a:lnTo>
                <a:lnTo>
                  <a:pt x="885443" y="6096"/>
                </a:lnTo>
                <a:lnTo>
                  <a:pt x="883919" y="4572"/>
                </a:lnTo>
                <a:close/>
              </a:path>
              <a:path w="7374890" h="6350">
                <a:moveTo>
                  <a:pt x="920496" y="4572"/>
                </a:moveTo>
                <a:lnTo>
                  <a:pt x="920496" y="1524"/>
                </a:lnTo>
                <a:lnTo>
                  <a:pt x="922019" y="0"/>
                </a:lnTo>
                <a:lnTo>
                  <a:pt x="926591" y="0"/>
                </a:lnTo>
                <a:lnTo>
                  <a:pt x="928116" y="1524"/>
                </a:lnTo>
                <a:lnTo>
                  <a:pt x="928116" y="4572"/>
                </a:lnTo>
                <a:lnTo>
                  <a:pt x="926591" y="6096"/>
                </a:lnTo>
                <a:lnTo>
                  <a:pt x="922019" y="6096"/>
                </a:lnTo>
                <a:lnTo>
                  <a:pt x="920496" y="4572"/>
                </a:lnTo>
                <a:close/>
              </a:path>
              <a:path w="7374890" h="6350">
                <a:moveTo>
                  <a:pt x="957071" y="4572"/>
                </a:moveTo>
                <a:lnTo>
                  <a:pt x="957071" y="1524"/>
                </a:lnTo>
                <a:lnTo>
                  <a:pt x="958596" y="0"/>
                </a:lnTo>
                <a:lnTo>
                  <a:pt x="963167" y="0"/>
                </a:lnTo>
                <a:lnTo>
                  <a:pt x="964691" y="1524"/>
                </a:lnTo>
                <a:lnTo>
                  <a:pt x="964691" y="4572"/>
                </a:lnTo>
                <a:lnTo>
                  <a:pt x="963167" y="6096"/>
                </a:lnTo>
                <a:lnTo>
                  <a:pt x="958596" y="6096"/>
                </a:lnTo>
                <a:lnTo>
                  <a:pt x="957071" y="4572"/>
                </a:lnTo>
                <a:close/>
              </a:path>
              <a:path w="7374890" h="6350">
                <a:moveTo>
                  <a:pt x="995171" y="6096"/>
                </a:moveTo>
                <a:lnTo>
                  <a:pt x="995171" y="0"/>
                </a:lnTo>
                <a:lnTo>
                  <a:pt x="999743" y="0"/>
                </a:lnTo>
                <a:lnTo>
                  <a:pt x="1001267" y="1524"/>
                </a:lnTo>
                <a:lnTo>
                  <a:pt x="1001267" y="4572"/>
                </a:lnTo>
                <a:lnTo>
                  <a:pt x="999743" y="6096"/>
                </a:lnTo>
                <a:lnTo>
                  <a:pt x="995171" y="6096"/>
                </a:lnTo>
                <a:close/>
              </a:path>
              <a:path w="7374890" h="6350">
                <a:moveTo>
                  <a:pt x="993648" y="4572"/>
                </a:moveTo>
                <a:lnTo>
                  <a:pt x="993648" y="1524"/>
                </a:lnTo>
                <a:lnTo>
                  <a:pt x="995171" y="1524"/>
                </a:lnTo>
                <a:lnTo>
                  <a:pt x="995171" y="4572"/>
                </a:lnTo>
                <a:lnTo>
                  <a:pt x="993648" y="4572"/>
                </a:lnTo>
                <a:close/>
              </a:path>
              <a:path w="7374890" h="6350">
                <a:moveTo>
                  <a:pt x="1031748" y="6096"/>
                </a:moveTo>
                <a:lnTo>
                  <a:pt x="1031748" y="0"/>
                </a:lnTo>
                <a:lnTo>
                  <a:pt x="1037843" y="0"/>
                </a:lnTo>
                <a:lnTo>
                  <a:pt x="1037843" y="6096"/>
                </a:lnTo>
                <a:lnTo>
                  <a:pt x="1031748" y="6096"/>
                </a:lnTo>
                <a:close/>
              </a:path>
              <a:path w="7374890" h="6350">
                <a:moveTo>
                  <a:pt x="1074419" y="4572"/>
                </a:moveTo>
                <a:lnTo>
                  <a:pt x="1074419" y="1524"/>
                </a:lnTo>
                <a:lnTo>
                  <a:pt x="1075943" y="1524"/>
                </a:lnTo>
                <a:lnTo>
                  <a:pt x="1075943" y="4572"/>
                </a:lnTo>
                <a:lnTo>
                  <a:pt x="1074419" y="4572"/>
                </a:lnTo>
                <a:close/>
              </a:path>
              <a:path w="7374890" h="6350">
                <a:moveTo>
                  <a:pt x="1068323" y="6096"/>
                </a:moveTo>
                <a:lnTo>
                  <a:pt x="1068323" y="0"/>
                </a:lnTo>
                <a:lnTo>
                  <a:pt x="1074419" y="0"/>
                </a:lnTo>
                <a:lnTo>
                  <a:pt x="1074419" y="6096"/>
                </a:lnTo>
                <a:lnTo>
                  <a:pt x="1068323" y="6096"/>
                </a:lnTo>
                <a:close/>
              </a:path>
              <a:path w="7374890" h="6350">
                <a:moveTo>
                  <a:pt x="1110996" y="4572"/>
                </a:moveTo>
                <a:lnTo>
                  <a:pt x="1110996" y="1524"/>
                </a:lnTo>
                <a:lnTo>
                  <a:pt x="1112519" y="1524"/>
                </a:lnTo>
                <a:lnTo>
                  <a:pt x="1112519" y="4572"/>
                </a:lnTo>
                <a:lnTo>
                  <a:pt x="1110996" y="4572"/>
                </a:lnTo>
                <a:close/>
              </a:path>
              <a:path w="7374890" h="6350">
                <a:moveTo>
                  <a:pt x="1104900" y="4572"/>
                </a:moveTo>
                <a:lnTo>
                  <a:pt x="1104900" y="1524"/>
                </a:lnTo>
                <a:lnTo>
                  <a:pt x="1106423" y="0"/>
                </a:lnTo>
                <a:lnTo>
                  <a:pt x="1110996" y="0"/>
                </a:lnTo>
                <a:lnTo>
                  <a:pt x="1110996" y="6096"/>
                </a:lnTo>
                <a:lnTo>
                  <a:pt x="1106423" y="6096"/>
                </a:lnTo>
                <a:lnTo>
                  <a:pt x="1104900" y="4572"/>
                </a:lnTo>
                <a:close/>
              </a:path>
              <a:path w="7374890" h="6350">
                <a:moveTo>
                  <a:pt x="1141475" y="4572"/>
                </a:moveTo>
                <a:lnTo>
                  <a:pt x="1141475" y="1524"/>
                </a:lnTo>
                <a:lnTo>
                  <a:pt x="1143000" y="0"/>
                </a:lnTo>
                <a:lnTo>
                  <a:pt x="1147571" y="0"/>
                </a:lnTo>
                <a:lnTo>
                  <a:pt x="1149096" y="1524"/>
                </a:lnTo>
                <a:lnTo>
                  <a:pt x="1149096" y="4572"/>
                </a:lnTo>
                <a:lnTo>
                  <a:pt x="1147571" y="6096"/>
                </a:lnTo>
                <a:lnTo>
                  <a:pt x="1143000" y="6096"/>
                </a:lnTo>
                <a:lnTo>
                  <a:pt x="1141475" y="4572"/>
                </a:lnTo>
                <a:close/>
              </a:path>
              <a:path w="7374890" h="6350">
                <a:moveTo>
                  <a:pt x="1178051" y="4572"/>
                </a:moveTo>
                <a:lnTo>
                  <a:pt x="1178051" y="1524"/>
                </a:lnTo>
                <a:lnTo>
                  <a:pt x="1179575" y="0"/>
                </a:lnTo>
                <a:lnTo>
                  <a:pt x="1184148" y="0"/>
                </a:lnTo>
                <a:lnTo>
                  <a:pt x="1185671" y="1524"/>
                </a:lnTo>
                <a:lnTo>
                  <a:pt x="1185671" y="4572"/>
                </a:lnTo>
                <a:lnTo>
                  <a:pt x="1184148" y="6096"/>
                </a:lnTo>
                <a:lnTo>
                  <a:pt x="1179575" y="6096"/>
                </a:lnTo>
                <a:lnTo>
                  <a:pt x="1178051" y="4572"/>
                </a:lnTo>
                <a:close/>
              </a:path>
              <a:path w="7374890" h="6350">
                <a:moveTo>
                  <a:pt x="1216151" y="6096"/>
                </a:moveTo>
                <a:lnTo>
                  <a:pt x="1216151" y="0"/>
                </a:lnTo>
                <a:lnTo>
                  <a:pt x="1222248" y="0"/>
                </a:lnTo>
                <a:lnTo>
                  <a:pt x="1222248" y="6096"/>
                </a:lnTo>
                <a:lnTo>
                  <a:pt x="1216151" y="6096"/>
                </a:lnTo>
                <a:close/>
              </a:path>
              <a:path w="7374890" h="6350">
                <a:moveTo>
                  <a:pt x="1214628" y="4572"/>
                </a:moveTo>
                <a:lnTo>
                  <a:pt x="1214628" y="1524"/>
                </a:lnTo>
                <a:lnTo>
                  <a:pt x="1216151" y="1524"/>
                </a:lnTo>
                <a:lnTo>
                  <a:pt x="1216151" y="4572"/>
                </a:lnTo>
                <a:lnTo>
                  <a:pt x="1214628" y="4572"/>
                </a:lnTo>
                <a:close/>
              </a:path>
              <a:path w="7374890" h="6350">
                <a:moveTo>
                  <a:pt x="1252728" y="6096"/>
                </a:moveTo>
                <a:lnTo>
                  <a:pt x="1252728" y="0"/>
                </a:lnTo>
                <a:lnTo>
                  <a:pt x="1258823" y="0"/>
                </a:lnTo>
                <a:lnTo>
                  <a:pt x="1258823" y="6096"/>
                </a:lnTo>
                <a:lnTo>
                  <a:pt x="1252728" y="6096"/>
                </a:lnTo>
                <a:close/>
              </a:path>
              <a:path w="7374890" h="6350">
                <a:moveTo>
                  <a:pt x="1295400" y="4572"/>
                </a:moveTo>
                <a:lnTo>
                  <a:pt x="1295400" y="1524"/>
                </a:lnTo>
                <a:lnTo>
                  <a:pt x="1296923" y="1524"/>
                </a:lnTo>
                <a:lnTo>
                  <a:pt x="1296923" y="4572"/>
                </a:lnTo>
                <a:lnTo>
                  <a:pt x="1295400" y="4572"/>
                </a:lnTo>
                <a:close/>
              </a:path>
              <a:path w="7374890" h="6350">
                <a:moveTo>
                  <a:pt x="1289303" y="6096"/>
                </a:moveTo>
                <a:lnTo>
                  <a:pt x="1289303" y="0"/>
                </a:lnTo>
                <a:lnTo>
                  <a:pt x="1295400" y="0"/>
                </a:lnTo>
                <a:lnTo>
                  <a:pt x="1295400" y="6096"/>
                </a:lnTo>
                <a:lnTo>
                  <a:pt x="1289303" y="6096"/>
                </a:lnTo>
                <a:close/>
              </a:path>
              <a:path w="7374890" h="6350">
                <a:moveTo>
                  <a:pt x="1331975" y="4572"/>
                </a:moveTo>
                <a:lnTo>
                  <a:pt x="1331975" y="1524"/>
                </a:lnTo>
                <a:lnTo>
                  <a:pt x="1333500" y="1524"/>
                </a:lnTo>
                <a:lnTo>
                  <a:pt x="1333500" y="4572"/>
                </a:lnTo>
                <a:lnTo>
                  <a:pt x="1331975" y="4572"/>
                </a:lnTo>
                <a:close/>
              </a:path>
              <a:path w="7374890" h="6350">
                <a:moveTo>
                  <a:pt x="1325880" y="4572"/>
                </a:moveTo>
                <a:lnTo>
                  <a:pt x="1325880" y="1524"/>
                </a:lnTo>
                <a:lnTo>
                  <a:pt x="1327403" y="0"/>
                </a:lnTo>
                <a:lnTo>
                  <a:pt x="1331975" y="0"/>
                </a:lnTo>
                <a:lnTo>
                  <a:pt x="1331975" y="6096"/>
                </a:lnTo>
                <a:lnTo>
                  <a:pt x="1327403" y="6096"/>
                </a:lnTo>
                <a:lnTo>
                  <a:pt x="1325880" y="4572"/>
                </a:lnTo>
                <a:close/>
              </a:path>
              <a:path w="7374890" h="6350">
                <a:moveTo>
                  <a:pt x="1362455" y="4572"/>
                </a:moveTo>
                <a:lnTo>
                  <a:pt x="1362455" y="1524"/>
                </a:lnTo>
                <a:lnTo>
                  <a:pt x="1363980" y="0"/>
                </a:lnTo>
                <a:lnTo>
                  <a:pt x="1368551" y="0"/>
                </a:lnTo>
                <a:lnTo>
                  <a:pt x="1370075" y="1524"/>
                </a:lnTo>
                <a:lnTo>
                  <a:pt x="1370075" y="4572"/>
                </a:lnTo>
                <a:lnTo>
                  <a:pt x="1368551" y="6096"/>
                </a:lnTo>
                <a:lnTo>
                  <a:pt x="1363980" y="6096"/>
                </a:lnTo>
                <a:lnTo>
                  <a:pt x="1362455" y="4572"/>
                </a:lnTo>
                <a:close/>
              </a:path>
              <a:path w="7374890" h="6350">
                <a:moveTo>
                  <a:pt x="1399032" y="4572"/>
                </a:moveTo>
                <a:lnTo>
                  <a:pt x="1399032" y="1524"/>
                </a:lnTo>
                <a:lnTo>
                  <a:pt x="1400555" y="0"/>
                </a:lnTo>
                <a:lnTo>
                  <a:pt x="1405128" y="0"/>
                </a:lnTo>
                <a:lnTo>
                  <a:pt x="1406651" y="1524"/>
                </a:lnTo>
                <a:lnTo>
                  <a:pt x="1406651" y="4572"/>
                </a:lnTo>
                <a:lnTo>
                  <a:pt x="1405128" y="6096"/>
                </a:lnTo>
                <a:lnTo>
                  <a:pt x="1400555" y="6096"/>
                </a:lnTo>
                <a:lnTo>
                  <a:pt x="1399032" y="4572"/>
                </a:lnTo>
                <a:close/>
              </a:path>
              <a:path w="7374890" h="6350">
                <a:moveTo>
                  <a:pt x="1437132" y="6096"/>
                </a:moveTo>
                <a:lnTo>
                  <a:pt x="1437132" y="0"/>
                </a:lnTo>
                <a:lnTo>
                  <a:pt x="1443228" y="0"/>
                </a:lnTo>
                <a:lnTo>
                  <a:pt x="1443228" y="6096"/>
                </a:lnTo>
                <a:lnTo>
                  <a:pt x="1437132" y="6096"/>
                </a:lnTo>
                <a:close/>
              </a:path>
              <a:path w="7374890" h="6350">
                <a:moveTo>
                  <a:pt x="1435607" y="4572"/>
                </a:moveTo>
                <a:lnTo>
                  <a:pt x="1435607" y="1524"/>
                </a:lnTo>
                <a:lnTo>
                  <a:pt x="1437132" y="1524"/>
                </a:lnTo>
                <a:lnTo>
                  <a:pt x="1437132" y="4572"/>
                </a:lnTo>
                <a:lnTo>
                  <a:pt x="1435607" y="4572"/>
                </a:lnTo>
                <a:close/>
              </a:path>
              <a:path w="7374890" h="6350">
                <a:moveTo>
                  <a:pt x="1473707" y="6096"/>
                </a:moveTo>
                <a:lnTo>
                  <a:pt x="1473707" y="0"/>
                </a:lnTo>
                <a:lnTo>
                  <a:pt x="1479803" y="0"/>
                </a:lnTo>
                <a:lnTo>
                  <a:pt x="1479803" y="6096"/>
                </a:lnTo>
                <a:lnTo>
                  <a:pt x="1473707" y="6096"/>
                </a:lnTo>
                <a:close/>
              </a:path>
              <a:path w="7374890" h="6350">
                <a:moveTo>
                  <a:pt x="1516380" y="4572"/>
                </a:moveTo>
                <a:lnTo>
                  <a:pt x="1516380" y="1524"/>
                </a:lnTo>
                <a:lnTo>
                  <a:pt x="1517903" y="1524"/>
                </a:lnTo>
                <a:lnTo>
                  <a:pt x="1517903" y="4572"/>
                </a:lnTo>
                <a:lnTo>
                  <a:pt x="1516380" y="4572"/>
                </a:lnTo>
                <a:close/>
              </a:path>
              <a:path w="7374890" h="6350">
                <a:moveTo>
                  <a:pt x="1510284" y="6096"/>
                </a:moveTo>
                <a:lnTo>
                  <a:pt x="1510284" y="0"/>
                </a:lnTo>
                <a:lnTo>
                  <a:pt x="1516380" y="0"/>
                </a:lnTo>
                <a:lnTo>
                  <a:pt x="1516380" y="6096"/>
                </a:lnTo>
                <a:lnTo>
                  <a:pt x="1510284" y="6096"/>
                </a:lnTo>
                <a:close/>
              </a:path>
              <a:path w="7374890" h="6350">
                <a:moveTo>
                  <a:pt x="1546859" y="4572"/>
                </a:moveTo>
                <a:lnTo>
                  <a:pt x="1546859" y="1524"/>
                </a:lnTo>
                <a:lnTo>
                  <a:pt x="1548384" y="0"/>
                </a:lnTo>
                <a:lnTo>
                  <a:pt x="1552955" y="0"/>
                </a:lnTo>
                <a:lnTo>
                  <a:pt x="1554480" y="1524"/>
                </a:lnTo>
                <a:lnTo>
                  <a:pt x="1554480" y="4572"/>
                </a:lnTo>
                <a:lnTo>
                  <a:pt x="1552955" y="6096"/>
                </a:lnTo>
                <a:lnTo>
                  <a:pt x="1548384" y="6096"/>
                </a:lnTo>
                <a:lnTo>
                  <a:pt x="1546859" y="4572"/>
                </a:lnTo>
                <a:close/>
              </a:path>
              <a:path w="7374890" h="6350">
                <a:moveTo>
                  <a:pt x="1583435" y="4572"/>
                </a:moveTo>
                <a:lnTo>
                  <a:pt x="1583435" y="1524"/>
                </a:lnTo>
                <a:lnTo>
                  <a:pt x="1584959" y="0"/>
                </a:lnTo>
                <a:lnTo>
                  <a:pt x="1589532" y="0"/>
                </a:lnTo>
                <a:lnTo>
                  <a:pt x="1591055" y="1524"/>
                </a:lnTo>
                <a:lnTo>
                  <a:pt x="1591055" y="4572"/>
                </a:lnTo>
                <a:lnTo>
                  <a:pt x="1589532" y="6096"/>
                </a:lnTo>
                <a:lnTo>
                  <a:pt x="1584959" y="6096"/>
                </a:lnTo>
                <a:lnTo>
                  <a:pt x="1583435" y="4572"/>
                </a:lnTo>
                <a:close/>
              </a:path>
              <a:path w="7374890" h="6350">
                <a:moveTo>
                  <a:pt x="1620012" y="4572"/>
                </a:moveTo>
                <a:lnTo>
                  <a:pt x="1620012" y="1524"/>
                </a:lnTo>
                <a:lnTo>
                  <a:pt x="1621535" y="0"/>
                </a:lnTo>
                <a:lnTo>
                  <a:pt x="1626107" y="0"/>
                </a:lnTo>
                <a:lnTo>
                  <a:pt x="1627632" y="1524"/>
                </a:lnTo>
                <a:lnTo>
                  <a:pt x="1627632" y="4572"/>
                </a:lnTo>
                <a:lnTo>
                  <a:pt x="1626107" y="6096"/>
                </a:lnTo>
                <a:lnTo>
                  <a:pt x="1621535" y="6096"/>
                </a:lnTo>
                <a:lnTo>
                  <a:pt x="1620012" y="4572"/>
                </a:lnTo>
                <a:close/>
              </a:path>
              <a:path w="7374890" h="6350">
                <a:moveTo>
                  <a:pt x="1658112" y="6096"/>
                </a:moveTo>
                <a:lnTo>
                  <a:pt x="1658112" y="0"/>
                </a:lnTo>
                <a:lnTo>
                  <a:pt x="1664207" y="0"/>
                </a:lnTo>
                <a:lnTo>
                  <a:pt x="1664207" y="6096"/>
                </a:lnTo>
                <a:lnTo>
                  <a:pt x="1658112" y="6096"/>
                </a:lnTo>
                <a:close/>
              </a:path>
              <a:path w="7374890" h="6350">
                <a:moveTo>
                  <a:pt x="1656587" y="4572"/>
                </a:moveTo>
                <a:lnTo>
                  <a:pt x="1656587" y="1524"/>
                </a:lnTo>
                <a:lnTo>
                  <a:pt x="1658112" y="1524"/>
                </a:lnTo>
                <a:lnTo>
                  <a:pt x="1658112" y="4572"/>
                </a:lnTo>
                <a:lnTo>
                  <a:pt x="1656587" y="4572"/>
                </a:lnTo>
                <a:close/>
              </a:path>
              <a:path w="7374890" h="6350">
                <a:moveTo>
                  <a:pt x="1694687" y="6096"/>
                </a:moveTo>
                <a:lnTo>
                  <a:pt x="1694687" y="0"/>
                </a:lnTo>
                <a:lnTo>
                  <a:pt x="1700784" y="0"/>
                </a:lnTo>
                <a:lnTo>
                  <a:pt x="1700784" y="6096"/>
                </a:lnTo>
                <a:lnTo>
                  <a:pt x="1694687" y="6096"/>
                </a:lnTo>
                <a:close/>
              </a:path>
              <a:path w="7374890" h="6350">
                <a:moveTo>
                  <a:pt x="1737359" y="4572"/>
                </a:moveTo>
                <a:lnTo>
                  <a:pt x="1737359" y="1524"/>
                </a:lnTo>
                <a:lnTo>
                  <a:pt x="1738884" y="1524"/>
                </a:lnTo>
                <a:lnTo>
                  <a:pt x="1738884" y="4572"/>
                </a:lnTo>
                <a:lnTo>
                  <a:pt x="1737359" y="4572"/>
                </a:lnTo>
                <a:close/>
              </a:path>
              <a:path w="7374890" h="6350">
                <a:moveTo>
                  <a:pt x="1731264" y="6096"/>
                </a:moveTo>
                <a:lnTo>
                  <a:pt x="1731264" y="0"/>
                </a:lnTo>
                <a:lnTo>
                  <a:pt x="1737359" y="0"/>
                </a:lnTo>
                <a:lnTo>
                  <a:pt x="1737359" y="6096"/>
                </a:lnTo>
                <a:lnTo>
                  <a:pt x="1731264" y="6096"/>
                </a:lnTo>
                <a:close/>
              </a:path>
              <a:path w="7374890" h="6350">
                <a:moveTo>
                  <a:pt x="1767839" y="4572"/>
                </a:moveTo>
                <a:lnTo>
                  <a:pt x="1767839" y="1524"/>
                </a:lnTo>
                <a:lnTo>
                  <a:pt x="1769364" y="0"/>
                </a:lnTo>
                <a:lnTo>
                  <a:pt x="1773935" y="0"/>
                </a:lnTo>
                <a:lnTo>
                  <a:pt x="1775459" y="1524"/>
                </a:lnTo>
                <a:lnTo>
                  <a:pt x="1775459" y="4572"/>
                </a:lnTo>
                <a:lnTo>
                  <a:pt x="1773935" y="6096"/>
                </a:lnTo>
                <a:lnTo>
                  <a:pt x="1769364" y="6096"/>
                </a:lnTo>
                <a:lnTo>
                  <a:pt x="1767839" y="4572"/>
                </a:lnTo>
                <a:close/>
              </a:path>
              <a:path w="7374890" h="6350">
                <a:moveTo>
                  <a:pt x="1804416" y="4572"/>
                </a:moveTo>
                <a:lnTo>
                  <a:pt x="1804416" y="1524"/>
                </a:lnTo>
                <a:lnTo>
                  <a:pt x="1805939" y="0"/>
                </a:lnTo>
                <a:lnTo>
                  <a:pt x="1810512" y="0"/>
                </a:lnTo>
                <a:lnTo>
                  <a:pt x="1812035" y="1524"/>
                </a:lnTo>
                <a:lnTo>
                  <a:pt x="1812035" y="4572"/>
                </a:lnTo>
                <a:lnTo>
                  <a:pt x="1810512" y="6096"/>
                </a:lnTo>
                <a:lnTo>
                  <a:pt x="1805939" y="6096"/>
                </a:lnTo>
                <a:lnTo>
                  <a:pt x="1804416" y="4572"/>
                </a:lnTo>
                <a:close/>
              </a:path>
              <a:path w="7374890" h="6350">
                <a:moveTo>
                  <a:pt x="1840991" y="4572"/>
                </a:moveTo>
                <a:lnTo>
                  <a:pt x="1840991" y="1524"/>
                </a:lnTo>
                <a:lnTo>
                  <a:pt x="1842516" y="0"/>
                </a:lnTo>
                <a:lnTo>
                  <a:pt x="1847087" y="0"/>
                </a:lnTo>
                <a:lnTo>
                  <a:pt x="1848612" y="1524"/>
                </a:lnTo>
                <a:lnTo>
                  <a:pt x="1848612" y="4572"/>
                </a:lnTo>
                <a:lnTo>
                  <a:pt x="1847087" y="6096"/>
                </a:lnTo>
                <a:lnTo>
                  <a:pt x="1842516" y="6096"/>
                </a:lnTo>
                <a:lnTo>
                  <a:pt x="1840991" y="4572"/>
                </a:lnTo>
                <a:close/>
              </a:path>
              <a:path w="7374890" h="6350">
                <a:moveTo>
                  <a:pt x="1879091" y="6096"/>
                </a:moveTo>
                <a:lnTo>
                  <a:pt x="1879091" y="0"/>
                </a:lnTo>
                <a:lnTo>
                  <a:pt x="1885187" y="0"/>
                </a:lnTo>
                <a:lnTo>
                  <a:pt x="1885187" y="6096"/>
                </a:lnTo>
                <a:lnTo>
                  <a:pt x="1879091" y="6096"/>
                </a:lnTo>
                <a:close/>
              </a:path>
              <a:path w="7374890" h="6350">
                <a:moveTo>
                  <a:pt x="1877568" y="4572"/>
                </a:moveTo>
                <a:lnTo>
                  <a:pt x="1877568" y="1524"/>
                </a:lnTo>
                <a:lnTo>
                  <a:pt x="1879091" y="1524"/>
                </a:lnTo>
                <a:lnTo>
                  <a:pt x="1879091" y="4572"/>
                </a:lnTo>
                <a:lnTo>
                  <a:pt x="1877568" y="4572"/>
                </a:lnTo>
                <a:close/>
              </a:path>
              <a:path w="7374890" h="6350">
                <a:moveTo>
                  <a:pt x="1915668" y="6096"/>
                </a:moveTo>
                <a:lnTo>
                  <a:pt x="1915668" y="0"/>
                </a:lnTo>
                <a:lnTo>
                  <a:pt x="1921764" y="0"/>
                </a:lnTo>
                <a:lnTo>
                  <a:pt x="1921764" y="6096"/>
                </a:lnTo>
                <a:lnTo>
                  <a:pt x="1915668" y="6096"/>
                </a:lnTo>
                <a:close/>
              </a:path>
              <a:path w="7374890" h="6350">
                <a:moveTo>
                  <a:pt x="1958339" y="4572"/>
                </a:moveTo>
                <a:lnTo>
                  <a:pt x="1958339" y="1524"/>
                </a:lnTo>
                <a:lnTo>
                  <a:pt x="1959864" y="1524"/>
                </a:lnTo>
                <a:lnTo>
                  <a:pt x="1959864" y="4572"/>
                </a:lnTo>
                <a:lnTo>
                  <a:pt x="1958339" y="4572"/>
                </a:lnTo>
                <a:close/>
              </a:path>
              <a:path w="7374890" h="6350">
                <a:moveTo>
                  <a:pt x="1952243" y="6096"/>
                </a:moveTo>
                <a:lnTo>
                  <a:pt x="1952243" y="0"/>
                </a:lnTo>
                <a:lnTo>
                  <a:pt x="1958339" y="0"/>
                </a:lnTo>
                <a:lnTo>
                  <a:pt x="1958339" y="6096"/>
                </a:lnTo>
                <a:lnTo>
                  <a:pt x="1952243" y="6096"/>
                </a:lnTo>
                <a:close/>
              </a:path>
              <a:path w="7374890" h="6350">
                <a:moveTo>
                  <a:pt x="1988819" y="4572"/>
                </a:moveTo>
                <a:lnTo>
                  <a:pt x="1988819" y="1524"/>
                </a:lnTo>
                <a:lnTo>
                  <a:pt x="1990343" y="0"/>
                </a:lnTo>
                <a:lnTo>
                  <a:pt x="1994916" y="0"/>
                </a:lnTo>
                <a:lnTo>
                  <a:pt x="1996439" y="1524"/>
                </a:lnTo>
                <a:lnTo>
                  <a:pt x="1996439" y="4572"/>
                </a:lnTo>
                <a:lnTo>
                  <a:pt x="1994916" y="6096"/>
                </a:lnTo>
                <a:lnTo>
                  <a:pt x="1990343" y="6096"/>
                </a:lnTo>
                <a:lnTo>
                  <a:pt x="1988819" y="4572"/>
                </a:lnTo>
                <a:close/>
              </a:path>
              <a:path w="7374890" h="6350">
                <a:moveTo>
                  <a:pt x="2025396" y="4572"/>
                </a:moveTo>
                <a:lnTo>
                  <a:pt x="2025396" y="1524"/>
                </a:lnTo>
                <a:lnTo>
                  <a:pt x="2026919" y="0"/>
                </a:lnTo>
                <a:lnTo>
                  <a:pt x="2031491" y="0"/>
                </a:lnTo>
                <a:lnTo>
                  <a:pt x="2033016" y="1524"/>
                </a:lnTo>
                <a:lnTo>
                  <a:pt x="2033016" y="4572"/>
                </a:lnTo>
                <a:lnTo>
                  <a:pt x="2031491" y="6096"/>
                </a:lnTo>
                <a:lnTo>
                  <a:pt x="2026919" y="6096"/>
                </a:lnTo>
                <a:lnTo>
                  <a:pt x="2025396" y="4572"/>
                </a:lnTo>
                <a:close/>
              </a:path>
              <a:path w="7374890" h="6350">
                <a:moveTo>
                  <a:pt x="2063496" y="6096"/>
                </a:moveTo>
                <a:lnTo>
                  <a:pt x="2063496" y="0"/>
                </a:lnTo>
                <a:lnTo>
                  <a:pt x="2068068" y="0"/>
                </a:lnTo>
                <a:lnTo>
                  <a:pt x="2069591" y="1524"/>
                </a:lnTo>
                <a:lnTo>
                  <a:pt x="2069591" y="4572"/>
                </a:lnTo>
                <a:lnTo>
                  <a:pt x="2068068" y="6096"/>
                </a:lnTo>
                <a:lnTo>
                  <a:pt x="2063496" y="6096"/>
                </a:lnTo>
                <a:close/>
              </a:path>
              <a:path w="7374890" h="6350">
                <a:moveTo>
                  <a:pt x="2061971" y="4572"/>
                </a:moveTo>
                <a:lnTo>
                  <a:pt x="2061971" y="1524"/>
                </a:lnTo>
                <a:lnTo>
                  <a:pt x="2063496" y="1524"/>
                </a:lnTo>
                <a:lnTo>
                  <a:pt x="2063496" y="4572"/>
                </a:lnTo>
                <a:lnTo>
                  <a:pt x="2061971" y="4572"/>
                </a:lnTo>
                <a:close/>
              </a:path>
              <a:path w="7374890" h="6350">
                <a:moveTo>
                  <a:pt x="2100071" y="6096"/>
                </a:moveTo>
                <a:lnTo>
                  <a:pt x="2100071" y="0"/>
                </a:lnTo>
                <a:lnTo>
                  <a:pt x="2106168" y="0"/>
                </a:lnTo>
                <a:lnTo>
                  <a:pt x="2106168" y="6096"/>
                </a:lnTo>
                <a:lnTo>
                  <a:pt x="2100071" y="6096"/>
                </a:lnTo>
                <a:close/>
              </a:path>
              <a:path w="7374890" h="6350">
                <a:moveTo>
                  <a:pt x="2098548" y="4572"/>
                </a:moveTo>
                <a:lnTo>
                  <a:pt x="2098548" y="1524"/>
                </a:lnTo>
                <a:lnTo>
                  <a:pt x="2100071" y="1524"/>
                </a:lnTo>
                <a:lnTo>
                  <a:pt x="2100071" y="4572"/>
                </a:lnTo>
                <a:lnTo>
                  <a:pt x="2098548" y="4572"/>
                </a:lnTo>
                <a:close/>
              </a:path>
              <a:path w="7374890" h="6350">
                <a:moveTo>
                  <a:pt x="2136648" y="6096"/>
                </a:moveTo>
                <a:lnTo>
                  <a:pt x="2136648" y="0"/>
                </a:lnTo>
                <a:lnTo>
                  <a:pt x="2142743" y="0"/>
                </a:lnTo>
                <a:lnTo>
                  <a:pt x="2142743" y="6096"/>
                </a:lnTo>
                <a:lnTo>
                  <a:pt x="2136648" y="6096"/>
                </a:lnTo>
                <a:close/>
              </a:path>
              <a:path w="7374890" h="6350">
                <a:moveTo>
                  <a:pt x="2179319" y="4572"/>
                </a:moveTo>
                <a:lnTo>
                  <a:pt x="2179319" y="1524"/>
                </a:lnTo>
                <a:lnTo>
                  <a:pt x="2180843" y="1524"/>
                </a:lnTo>
                <a:lnTo>
                  <a:pt x="2180843" y="4572"/>
                </a:lnTo>
                <a:lnTo>
                  <a:pt x="2179319" y="4572"/>
                </a:lnTo>
                <a:close/>
              </a:path>
              <a:path w="7374890" h="6350">
                <a:moveTo>
                  <a:pt x="2173223" y="6096"/>
                </a:moveTo>
                <a:lnTo>
                  <a:pt x="2173223" y="0"/>
                </a:lnTo>
                <a:lnTo>
                  <a:pt x="2179319" y="0"/>
                </a:lnTo>
                <a:lnTo>
                  <a:pt x="2179319" y="6096"/>
                </a:lnTo>
                <a:lnTo>
                  <a:pt x="2173223" y="6096"/>
                </a:lnTo>
                <a:close/>
              </a:path>
              <a:path w="7374890" h="6350">
                <a:moveTo>
                  <a:pt x="2209800" y="4572"/>
                </a:moveTo>
                <a:lnTo>
                  <a:pt x="2209800" y="1524"/>
                </a:lnTo>
                <a:lnTo>
                  <a:pt x="2211323" y="0"/>
                </a:lnTo>
                <a:lnTo>
                  <a:pt x="2215896" y="0"/>
                </a:lnTo>
                <a:lnTo>
                  <a:pt x="2217419" y="1524"/>
                </a:lnTo>
                <a:lnTo>
                  <a:pt x="2217419" y="4572"/>
                </a:lnTo>
                <a:lnTo>
                  <a:pt x="2215896" y="6096"/>
                </a:lnTo>
                <a:lnTo>
                  <a:pt x="2211323" y="6096"/>
                </a:lnTo>
                <a:lnTo>
                  <a:pt x="2209800" y="4572"/>
                </a:lnTo>
                <a:close/>
              </a:path>
              <a:path w="7374890" h="6350">
                <a:moveTo>
                  <a:pt x="2246375" y="4572"/>
                </a:moveTo>
                <a:lnTo>
                  <a:pt x="2246375" y="1524"/>
                </a:lnTo>
                <a:lnTo>
                  <a:pt x="2247900" y="0"/>
                </a:lnTo>
                <a:lnTo>
                  <a:pt x="2252471" y="0"/>
                </a:lnTo>
                <a:lnTo>
                  <a:pt x="2253996" y="1524"/>
                </a:lnTo>
                <a:lnTo>
                  <a:pt x="2253996" y="4572"/>
                </a:lnTo>
                <a:lnTo>
                  <a:pt x="2252471" y="6096"/>
                </a:lnTo>
                <a:lnTo>
                  <a:pt x="2247900" y="6096"/>
                </a:lnTo>
                <a:lnTo>
                  <a:pt x="2246375" y="4572"/>
                </a:lnTo>
                <a:close/>
              </a:path>
              <a:path w="7374890" h="6350">
                <a:moveTo>
                  <a:pt x="2284475" y="6096"/>
                </a:moveTo>
                <a:lnTo>
                  <a:pt x="2284475" y="0"/>
                </a:lnTo>
                <a:lnTo>
                  <a:pt x="2289048" y="0"/>
                </a:lnTo>
                <a:lnTo>
                  <a:pt x="2290571" y="1524"/>
                </a:lnTo>
                <a:lnTo>
                  <a:pt x="2290571" y="4572"/>
                </a:lnTo>
                <a:lnTo>
                  <a:pt x="2289048" y="6096"/>
                </a:lnTo>
                <a:lnTo>
                  <a:pt x="2284475" y="6096"/>
                </a:lnTo>
                <a:close/>
              </a:path>
              <a:path w="7374890" h="6350">
                <a:moveTo>
                  <a:pt x="2282951" y="4572"/>
                </a:moveTo>
                <a:lnTo>
                  <a:pt x="2282951" y="1524"/>
                </a:lnTo>
                <a:lnTo>
                  <a:pt x="2284475" y="1524"/>
                </a:lnTo>
                <a:lnTo>
                  <a:pt x="2284475" y="4572"/>
                </a:lnTo>
                <a:lnTo>
                  <a:pt x="2282951" y="4572"/>
                </a:lnTo>
                <a:close/>
              </a:path>
              <a:path w="7374890" h="6350">
                <a:moveTo>
                  <a:pt x="2321051" y="6096"/>
                </a:moveTo>
                <a:lnTo>
                  <a:pt x="2321051" y="0"/>
                </a:lnTo>
                <a:lnTo>
                  <a:pt x="2327148" y="0"/>
                </a:lnTo>
                <a:lnTo>
                  <a:pt x="2327148" y="6096"/>
                </a:lnTo>
                <a:lnTo>
                  <a:pt x="2321051" y="6096"/>
                </a:lnTo>
                <a:close/>
              </a:path>
              <a:path w="7374890" h="6350">
                <a:moveTo>
                  <a:pt x="2319528" y="4572"/>
                </a:moveTo>
                <a:lnTo>
                  <a:pt x="2319528" y="1524"/>
                </a:lnTo>
                <a:lnTo>
                  <a:pt x="2321051" y="1524"/>
                </a:lnTo>
                <a:lnTo>
                  <a:pt x="2321051" y="4572"/>
                </a:lnTo>
                <a:lnTo>
                  <a:pt x="2319528" y="4572"/>
                </a:lnTo>
                <a:close/>
              </a:path>
              <a:path w="7374890" h="6350">
                <a:moveTo>
                  <a:pt x="2357628" y="6096"/>
                </a:moveTo>
                <a:lnTo>
                  <a:pt x="2357628" y="0"/>
                </a:lnTo>
                <a:lnTo>
                  <a:pt x="2363723" y="0"/>
                </a:lnTo>
                <a:lnTo>
                  <a:pt x="2363723" y="6096"/>
                </a:lnTo>
                <a:lnTo>
                  <a:pt x="2357628" y="6096"/>
                </a:lnTo>
                <a:close/>
              </a:path>
              <a:path w="7374890" h="6350">
                <a:moveTo>
                  <a:pt x="2400300" y="4572"/>
                </a:moveTo>
                <a:lnTo>
                  <a:pt x="2400300" y="1524"/>
                </a:lnTo>
                <a:lnTo>
                  <a:pt x="2401823" y="1524"/>
                </a:lnTo>
                <a:lnTo>
                  <a:pt x="2401823" y="4572"/>
                </a:lnTo>
                <a:lnTo>
                  <a:pt x="2400300" y="4572"/>
                </a:lnTo>
                <a:close/>
              </a:path>
              <a:path w="7374890" h="6350">
                <a:moveTo>
                  <a:pt x="2394203" y="4572"/>
                </a:moveTo>
                <a:lnTo>
                  <a:pt x="2394203" y="1524"/>
                </a:lnTo>
                <a:lnTo>
                  <a:pt x="2395728" y="0"/>
                </a:lnTo>
                <a:lnTo>
                  <a:pt x="2400300" y="0"/>
                </a:lnTo>
                <a:lnTo>
                  <a:pt x="2400300" y="6096"/>
                </a:lnTo>
                <a:lnTo>
                  <a:pt x="2395728" y="6096"/>
                </a:lnTo>
                <a:lnTo>
                  <a:pt x="2394203" y="4572"/>
                </a:lnTo>
                <a:close/>
              </a:path>
              <a:path w="7374890" h="6350">
                <a:moveTo>
                  <a:pt x="2430780" y="4572"/>
                </a:moveTo>
                <a:lnTo>
                  <a:pt x="2430780" y="1524"/>
                </a:lnTo>
                <a:lnTo>
                  <a:pt x="2432303" y="0"/>
                </a:lnTo>
                <a:lnTo>
                  <a:pt x="2436875" y="0"/>
                </a:lnTo>
                <a:lnTo>
                  <a:pt x="2438400" y="1524"/>
                </a:lnTo>
                <a:lnTo>
                  <a:pt x="2438400" y="4572"/>
                </a:lnTo>
                <a:lnTo>
                  <a:pt x="2436875" y="6096"/>
                </a:lnTo>
                <a:lnTo>
                  <a:pt x="2432303" y="6096"/>
                </a:lnTo>
                <a:lnTo>
                  <a:pt x="2430780" y="4572"/>
                </a:lnTo>
                <a:close/>
              </a:path>
              <a:path w="7374890" h="6350">
                <a:moveTo>
                  <a:pt x="2467355" y="4572"/>
                </a:moveTo>
                <a:lnTo>
                  <a:pt x="2467355" y="1524"/>
                </a:lnTo>
                <a:lnTo>
                  <a:pt x="2468880" y="0"/>
                </a:lnTo>
                <a:lnTo>
                  <a:pt x="2473451" y="0"/>
                </a:lnTo>
                <a:lnTo>
                  <a:pt x="2474975" y="1524"/>
                </a:lnTo>
                <a:lnTo>
                  <a:pt x="2474975" y="4572"/>
                </a:lnTo>
                <a:lnTo>
                  <a:pt x="2473451" y="6096"/>
                </a:lnTo>
                <a:lnTo>
                  <a:pt x="2468880" y="6096"/>
                </a:lnTo>
                <a:lnTo>
                  <a:pt x="2467355" y="4572"/>
                </a:lnTo>
                <a:close/>
              </a:path>
              <a:path w="7374890" h="6350">
                <a:moveTo>
                  <a:pt x="2505455" y="6096"/>
                </a:moveTo>
                <a:lnTo>
                  <a:pt x="2505455" y="0"/>
                </a:lnTo>
                <a:lnTo>
                  <a:pt x="2510028" y="0"/>
                </a:lnTo>
                <a:lnTo>
                  <a:pt x="2511551" y="1524"/>
                </a:lnTo>
                <a:lnTo>
                  <a:pt x="2511551" y="4572"/>
                </a:lnTo>
                <a:lnTo>
                  <a:pt x="2510028" y="6096"/>
                </a:lnTo>
                <a:lnTo>
                  <a:pt x="2505455" y="6096"/>
                </a:lnTo>
                <a:close/>
              </a:path>
              <a:path w="7374890" h="6350">
                <a:moveTo>
                  <a:pt x="2503932" y="4572"/>
                </a:moveTo>
                <a:lnTo>
                  <a:pt x="2503932" y="1524"/>
                </a:lnTo>
                <a:lnTo>
                  <a:pt x="2505455" y="1524"/>
                </a:lnTo>
                <a:lnTo>
                  <a:pt x="2505455" y="4572"/>
                </a:lnTo>
                <a:lnTo>
                  <a:pt x="2503932" y="4572"/>
                </a:lnTo>
                <a:close/>
              </a:path>
              <a:path w="7374890" h="6350">
                <a:moveTo>
                  <a:pt x="2542032" y="6096"/>
                </a:moveTo>
                <a:lnTo>
                  <a:pt x="2542032" y="0"/>
                </a:lnTo>
                <a:lnTo>
                  <a:pt x="2548128" y="0"/>
                </a:lnTo>
                <a:lnTo>
                  <a:pt x="2548128" y="6096"/>
                </a:lnTo>
                <a:lnTo>
                  <a:pt x="2542032" y="6096"/>
                </a:lnTo>
                <a:close/>
              </a:path>
              <a:path w="7374890" h="6350">
                <a:moveTo>
                  <a:pt x="2540507" y="4572"/>
                </a:moveTo>
                <a:lnTo>
                  <a:pt x="2540507" y="1524"/>
                </a:lnTo>
                <a:lnTo>
                  <a:pt x="2542032" y="1524"/>
                </a:lnTo>
                <a:lnTo>
                  <a:pt x="2542032" y="4572"/>
                </a:lnTo>
                <a:lnTo>
                  <a:pt x="2540507" y="4572"/>
                </a:lnTo>
                <a:close/>
              </a:path>
              <a:path w="7374890" h="6350">
                <a:moveTo>
                  <a:pt x="2578607" y="6096"/>
                </a:moveTo>
                <a:lnTo>
                  <a:pt x="2578607" y="0"/>
                </a:lnTo>
                <a:lnTo>
                  <a:pt x="2584703" y="0"/>
                </a:lnTo>
                <a:lnTo>
                  <a:pt x="2584703" y="6096"/>
                </a:lnTo>
                <a:lnTo>
                  <a:pt x="2578607" y="6096"/>
                </a:lnTo>
                <a:close/>
              </a:path>
              <a:path w="7374890" h="6350">
                <a:moveTo>
                  <a:pt x="2621280" y="4572"/>
                </a:moveTo>
                <a:lnTo>
                  <a:pt x="2621280" y="1524"/>
                </a:lnTo>
                <a:lnTo>
                  <a:pt x="2622803" y="1524"/>
                </a:lnTo>
                <a:lnTo>
                  <a:pt x="2622803" y="4572"/>
                </a:lnTo>
                <a:lnTo>
                  <a:pt x="2621280" y="4572"/>
                </a:lnTo>
                <a:close/>
              </a:path>
              <a:path w="7374890" h="6350">
                <a:moveTo>
                  <a:pt x="2615184" y="4572"/>
                </a:moveTo>
                <a:lnTo>
                  <a:pt x="2615184" y="1524"/>
                </a:lnTo>
                <a:lnTo>
                  <a:pt x="2616707" y="0"/>
                </a:lnTo>
                <a:lnTo>
                  <a:pt x="2621280" y="0"/>
                </a:lnTo>
                <a:lnTo>
                  <a:pt x="2621280" y="6096"/>
                </a:lnTo>
                <a:lnTo>
                  <a:pt x="2616707" y="6096"/>
                </a:lnTo>
                <a:lnTo>
                  <a:pt x="2615184" y="4572"/>
                </a:lnTo>
                <a:close/>
              </a:path>
              <a:path w="7374890" h="6350">
                <a:moveTo>
                  <a:pt x="2651759" y="4572"/>
                </a:moveTo>
                <a:lnTo>
                  <a:pt x="2651759" y="1524"/>
                </a:lnTo>
                <a:lnTo>
                  <a:pt x="2653284" y="0"/>
                </a:lnTo>
                <a:lnTo>
                  <a:pt x="2657855" y="0"/>
                </a:lnTo>
                <a:lnTo>
                  <a:pt x="2659380" y="1524"/>
                </a:lnTo>
                <a:lnTo>
                  <a:pt x="2659380" y="4572"/>
                </a:lnTo>
                <a:lnTo>
                  <a:pt x="2657855" y="6096"/>
                </a:lnTo>
                <a:lnTo>
                  <a:pt x="2653284" y="6096"/>
                </a:lnTo>
                <a:lnTo>
                  <a:pt x="2651759" y="4572"/>
                </a:lnTo>
                <a:close/>
              </a:path>
              <a:path w="7374890" h="6350">
                <a:moveTo>
                  <a:pt x="2688335" y="4572"/>
                </a:moveTo>
                <a:lnTo>
                  <a:pt x="2688335" y="1524"/>
                </a:lnTo>
                <a:lnTo>
                  <a:pt x="2689859" y="0"/>
                </a:lnTo>
                <a:lnTo>
                  <a:pt x="2694432" y="0"/>
                </a:lnTo>
                <a:lnTo>
                  <a:pt x="2695955" y="1524"/>
                </a:lnTo>
                <a:lnTo>
                  <a:pt x="2695955" y="4572"/>
                </a:lnTo>
                <a:lnTo>
                  <a:pt x="2694432" y="6096"/>
                </a:lnTo>
                <a:lnTo>
                  <a:pt x="2689859" y="6096"/>
                </a:lnTo>
                <a:lnTo>
                  <a:pt x="2688335" y="4572"/>
                </a:lnTo>
                <a:close/>
              </a:path>
              <a:path w="7374890" h="6350">
                <a:moveTo>
                  <a:pt x="2726435" y="6096"/>
                </a:moveTo>
                <a:lnTo>
                  <a:pt x="2726435" y="0"/>
                </a:lnTo>
                <a:lnTo>
                  <a:pt x="2731007" y="0"/>
                </a:lnTo>
                <a:lnTo>
                  <a:pt x="2732532" y="1524"/>
                </a:lnTo>
                <a:lnTo>
                  <a:pt x="2732532" y="4572"/>
                </a:lnTo>
                <a:lnTo>
                  <a:pt x="2731007" y="6096"/>
                </a:lnTo>
                <a:lnTo>
                  <a:pt x="2726435" y="6096"/>
                </a:lnTo>
                <a:close/>
              </a:path>
              <a:path w="7374890" h="6350">
                <a:moveTo>
                  <a:pt x="2724912" y="4572"/>
                </a:moveTo>
                <a:lnTo>
                  <a:pt x="2724912" y="1524"/>
                </a:lnTo>
                <a:lnTo>
                  <a:pt x="2726435" y="1524"/>
                </a:lnTo>
                <a:lnTo>
                  <a:pt x="2726435" y="4572"/>
                </a:lnTo>
                <a:lnTo>
                  <a:pt x="2724912" y="4572"/>
                </a:lnTo>
                <a:close/>
              </a:path>
              <a:path w="7374890" h="6350">
                <a:moveTo>
                  <a:pt x="2763012" y="6096"/>
                </a:moveTo>
                <a:lnTo>
                  <a:pt x="2763012" y="0"/>
                </a:lnTo>
                <a:lnTo>
                  <a:pt x="2769107" y="0"/>
                </a:lnTo>
                <a:lnTo>
                  <a:pt x="2769107" y="6096"/>
                </a:lnTo>
                <a:lnTo>
                  <a:pt x="2763012" y="6096"/>
                </a:lnTo>
                <a:close/>
              </a:path>
              <a:path w="7374890" h="6350">
                <a:moveTo>
                  <a:pt x="2805684" y="4572"/>
                </a:moveTo>
                <a:lnTo>
                  <a:pt x="2805684" y="1524"/>
                </a:lnTo>
                <a:lnTo>
                  <a:pt x="2807207" y="1524"/>
                </a:lnTo>
                <a:lnTo>
                  <a:pt x="2807207" y="4572"/>
                </a:lnTo>
                <a:lnTo>
                  <a:pt x="2805684" y="4572"/>
                </a:lnTo>
                <a:close/>
              </a:path>
              <a:path w="7374890" h="6350">
                <a:moveTo>
                  <a:pt x="2799587" y="6096"/>
                </a:moveTo>
                <a:lnTo>
                  <a:pt x="2799587" y="0"/>
                </a:lnTo>
                <a:lnTo>
                  <a:pt x="2805684" y="0"/>
                </a:lnTo>
                <a:lnTo>
                  <a:pt x="2805684" y="6096"/>
                </a:lnTo>
                <a:lnTo>
                  <a:pt x="2799587" y="6096"/>
                </a:lnTo>
                <a:close/>
              </a:path>
              <a:path w="7374890" h="6350">
                <a:moveTo>
                  <a:pt x="2842259" y="4572"/>
                </a:moveTo>
                <a:lnTo>
                  <a:pt x="2842259" y="1524"/>
                </a:lnTo>
                <a:lnTo>
                  <a:pt x="2843784" y="1524"/>
                </a:lnTo>
                <a:lnTo>
                  <a:pt x="2843784" y="4572"/>
                </a:lnTo>
                <a:lnTo>
                  <a:pt x="2842259" y="4572"/>
                </a:lnTo>
                <a:close/>
              </a:path>
              <a:path w="7374890" h="6350">
                <a:moveTo>
                  <a:pt x="2836164" y="4572"/>
                </a:moveTo>
                <a:lnTo>
                  <a:pt x="2836164" y="1524"/>
                </a:lnTo>
                <a:lnTo>
                  <a:pt x="2837687" y="0"/>
                </a:lnTo>
                <a:lnTo>
                  <a:pt x="2842259" y="0"/>
                </a:lnTo>
                <a:lnTo>
                  <a:pt x="2842259" y="6096"/>
                </a:lnTo>
                <a:lnTo>
                  <a:pt x="2837687" y="6096"/>
                </a:lnTo>
                <a:lnTo>
                  <a:pt x="2836164" y="4572"/>
                </a:lnTo>
                <a:close/>
              </a:path>
              <a:path w="7374890" h="6350">
                <a:moveTo>
                  <a:pt x="2872739" y="4572"/>
                </a:moveTo>
                <a:lnTo>
                  <a:pt x="2872739" y="1524"/>
                </a:lnTo>
                <a:lnTo>
                  <a:pt x="2874264" y="0"/>
                </a:lnTo>
                <a:lnTo>
                  <a:pt x="2878835" y="0"/>
                </a:lnTo>
                <a:lnTo>
                  <a:pt x="2880359" y="1524"/>
                </a:lnTo>
                <a:lnTo>
                  <a:pt x="2880359" y="4572"/>
                </a:lnTo>
                <a:lnTo>
                  <a:pt x="2878835" y="6096"/>
                </a:lnTo>
                <a:lnTo>
                  <a:pt x="2874264" y="6096"/>
                </a:lnTo>
                <a:lnTo>
                  <a:pt x="2872739" y="4572"/>
                </a:lnTo>
                <a:close/>
              </a:path>
              <a:path w="7374890" h="6350">
                <a:moveTo>
                  <a:pt x="2909316" y="4572"/>
                </a:moveTo>
                <a:lnTo>
                  <a:pt x="2909316" y="1524"/>
                </a:lnTo>
                <a:lnTo>
                  <a:pt x="2910839" y="0"/>
                </a:lnTo>
                <a:lnTo>
                  <a:pt x="2915412" y="0"/>
                </a:lnTo>
                <a:lnTo>
                  <a:pt x="2916935" y="1524"/>
                </a:lnTo>
                <a:lnTo>
                  <a:pt x="2916935" y="4572"/>
                </a:lnTo>
                <a:lnTo>
                  <a:pt x="2915412" y="6096"/>
                </a:lnTo>
                <a:lnTo>
                  <a:pt x="2910839" y="6096"/>
                </a:lnTo>
                <a:lnTo>
                  <a:pt x="2909316" y="4572"/>
                </a:lnTo>
                <a:close/>
              </a:path>
              <a:path w="7374890" h="6350">
                <a:moveTo>
                  <a:pt x="2947416" y="6096"/>
                </a:moveTo>
                <a:lnTo>
                  <a:pt x="2947416" y="0"/>
                </a:lnTo>
                <a:lnTo>
                  <a:pt x="2951987" y="0"/>
                </a:lnTo>
                <a:lnTo>
                  <a:pt x="2953512" y="1524"/>
                </a:lnTo>
                <a:lnTo>
                  <a:pt x="2953512" y="4572"/>
                </a:lnTo>
                <a:lnTo>
                  <a:pt x="2951987" y="6096"/>
                </a:lnTo>
                <a:lnTo>
                  <a:pt x="2947416" y="6096"/>
                </a:lnTo>
                <a:close/>
              </a:path>
              <a:path w="7374890" h="6350">
                <a:moveTo>
                  <a:pt x="2945891" y="4572"/>
                </a:moveTo>
                <a:lnTo>
                  <a:pt x="2945891" y="1524"/>
                </a:lnTo>
                <a:lnTo>
                  <a:pt x="2947416" y="1524"/>
                </a:lnTo>
                <a:lnTo>
                  <a:pt x="2947416" y="4572"/>
                </a:lnTo>
                <a:lnTo>
                  <a:pt x="2945891" y="4572"/>
                </a:lnTo>
                <a:close/>
              </a:path>
              <a:path w="7374890" h="6350">
                <a:moveTo>
                  <a:pt x="2983991" y="6096"/>
                </a:moveTo>
                <a:lnTo>
                  <a:pt x="2983991" y="0"/>
                </a:lnTo>
                <a:lnTo>
                  <a:pt x="2990087" y="0"/>
                </a:lnTo>
                <a:lnTo>
                  <a:pt x="2990087" y="6096"/>
                </a:lnTo>
                <a:lnTo>
                  <a:pt x="2983991" y="6096"/>
                </a:lnTo>
                <a:close/>
              </a:path>
              <a:path w="7374890" h="6350">
                <a:moveTo>
                  <a:pt x="3026664" y="4572"/>
                </a:moveTo>
                <a:lnTo>
                  <a:pt x="3026664" y="1524"/>
                </a:lnTo>
                <a:lnTo>
                  <a:pt x="3028187" y="1524"/>
                </a:lnTo>
                <a:lnTo>
                  <a:pt x="3028187" y="4572"/>
                </a:lnTo>
                <a:lnTo>
                  <a:pt x="3026664" y="4572"/>
                </a:lnTo>
                <a:close/>
              </a:path>
              <a:path w="7374890" h="6350">
                <a:moveTo>
                  <a:pt x="3020568" y="6096"/>
                </a:moveTo>
                <a:lnTo>
                  <a:pt x="3020568" y="0"/>
                </a:lnTo>
                <a:lnTo>
                  <a:pt x="3026664" y="0"/>
                </a:lnTo>
                <a:lnTo>
                  <a:pt x="3026664" y="6096"/>
                </a:lnTo>
                <a:lnTo>
                  <a:pt x="3020568" y="6096"/>
                </a:lnTo>
                <a:close/>
              </a:path>
              <a:path w="7374890" h="6350">
                <a:moveTo>
                  <a:pt x="3063239" y="4572"/>
                </a:moveTo>
                <a:lnTo>
                  <a:pt x="3063239" y="1524"/>
                </a:lnTo>
                <a:lnTo>
                  <a:pt x="3064764" y="1524"/>
                </a:lnTo>
                <a:lnTo>
                  <a:pt x="3064764" y="4572"/>
                </a:lnTo>
                <a:lnTo>
                  <a:pt x="3063239" y="4572"/>
                </a:lnTo>
                <a:close/>
              </a:path>
              <a:path w="7374890" h="6350">
                <a:moveTo>
                  <a:pt x="3057143" y="4572"/>
                </a:moveTo>
                <a:lnTo>
                  <a:pt x="3057143" y="1524"/>
                </a:lnTo>
                <a:lnTo>
                  <a:pt x="3058668" y="0"/>
                </a:lnTo>
                <a:lnTo>
                  <a:pt x="3063239" y="0"/>
                </a:lnTo>
                <a:lnTo>
                  <a:pt x="3063239" y="6096"/>
                </a:lnTo>
                <a:lnTo>
                  <a:pt x="3058668" y="6096"/>
                </a:lnTo>
                <a:lnTo>
                  <a:pt x="3057143" y="4572"/>
                </a:lnTo>
                <a:close/>
              </a:path>
              <a:path w="7374890" h="6350">
                <a:moveTo>
                  <a:pt x="3093719" y="4572"/>
                </a:moveTo>
                <a:lnTo>
                  <a:pt x="3093719" y="1524"/>
                </a:lnTo>
                <a:lnTo>
                  <a:pt x="3095243" y="0"/>
                </a:lnTo>
                <a:lnTo>
                  <a:pt x="3099816" y="0"/>
                </a:lnTo>
                <a:lnTo>
                  <a:pt x="3101339" y="1524"/>
                </a:lnTo>
                <a:lnTo>
                  <a:pt x="3101339" y="4572"/>
                </a:lnTo>
                <a:lnTo>
                  <a:pt x="3099816" y="6096"/>
                </a:lnTo>
                <a:lnTo>
                  <a:pt x="3095243" y="6096"/>
                </a:lnTo>
                <a:lnTo>
                  <a:pt x="3093719" y="4572"/>
                </a:lnTo>
                <a:close/>
              </a:path>
              <a:path w="7374890" h="6350">
                <a:moveTo>
                  <a:pt x="3130296" y="4572"/>
                </a:moveTo>
                <a:lnTo>
                  <a:pt x="3130296" y="1524"/>
                </a:lnTo>
                <a:lnTo>
                  <a:pt x="3131819" y="0"/>
                </a:lnTo>
                <a:lnTo>
                  <a:pt x="3136391" y="0"/>
                </a:lnTo>
                <a:lnTo>
                  <a:pt x="3137916" y="1524"/>
                </a:lnTo>
                <a:lnTo>
                  <a:pt x="3137916" y="4572"/>
                </a:lnTo>
                <a:lnTo>
                  <a:pt x="3136391" y="6096"/>
                </a:lnTo>
                <a:lnTo>
                  <a:pt x="3131819" y="6096"/>
                </a:lnTo>
                <a:lnTo>
                  <a:pt x="3130296" y="4572"/>
                </a:lnTo>
                <a:close/>
              </a:path>
              <a:path w="7374890" h="6350">
                <a:moveTo>
                  <a:pt x="3168396" y="6096"/>
                </a:moveTo>
                <a:lnTo>
                  <a:pt x="3168396" y="0"/>
                </a:lnTo>
                <a:lnTo>
                  <a:pt x="3174491" y="0"/>
                </a:lnTo>
                <a:lnTo>
                  <a:pt x="3174491" y="6096"/>
                </a:lnTo>
                <a:lnTo>
                  <a:pt x="3168396" y="6096"/>
                </a:lnTo>
                <a:close/>
              </a:path>
              <a:path w="7374890" h="6350">
                <a:moveTo>
                  <a:pt x="3166871" y="4572"/>
                </a:moveTo>
                <a:lnTo>
                  <a:pt x="3166871" y="1524"/>
                </a:lnTo>
                <a:lnTo>
                  <a:pt x="3168396" y="1524"/>
                </a:lnTo>
                <a:lnTo>
                  <a:pt x="3168396" y="4572"/>
                </a:lnTo>
                <a:lnTo>
                  <a:pt x="3166871" y="4572"/>
                </a:lnTo>
                <a:close/>
              </a:path>
              <a:path w="7374890" h="6350">
                <a:moveTo>
                  <a:pt x="3204971" y="6096"/>
                </a:moveTo>
                <a:lnTo>
                  <a:pt x="3204971" y="0"/>
                </a:lnTo>
                <a:lnTo>
                  <a:pt x="3211068" y="0"/>
                </a:lnTo>
                <a:lnTo>
                  <a:pt x="3211068" y="6096"/>
                </a:lnTo>
                <a:lnTo>
                  <a:pt x="3204971" y="6096"/>
                </a:lnTo>
                <a:close/>
              </a:path>
              <a:path w="7374890" h="6350">
                <a:moveTo>
                  <a:pt x="3247643" y="4572"/>
                </a:moveTo>
                <a:lnTo>
                  <a:pt x="3247643" y="1524"/>
                </a:lnTo>
                <a:lnTo>
                  <a:pt x="3249168" y="1524"/>
                </a:lnTo>
                <a:lnTo>
                  <a:pt x="3249168" y="4572"/>
                </a:lnTo>
                <a:lnTo>
                  <a:pt x="3247643" y="4572"/>
                </a:lnTo>
                <a:close/>
              </a:path>
              <a:path w="7374890" h="6350">
                <a:moveTo>
                  <a:pt x="3241548" y="6096"/>
                </a:moveTo>
                <a:lnTo>
                  <a:pt x="3241548" y="0"/>
                </a:lnTo>
                <a:lnTo>
                  <a:pt x="3247643" y="0"/>
                </a:lnTo>
                <a:lnTo>
                  <a:pt x="3247643" y="6096"/>
                </a:lnTo>
                <a:lnTo>
                  <a:pt x="3241548" y="6096"/>
                </a:lnTo>
                <a:close/>
              </a:path>
              <a:path w="7374890" h="6350">
                <a:moveTo>
                  <a:pt x="3284219" y="4572"/>
                </a:moveTo>
                <a:lnTo>
                  <a:pt x="3284219" y="1524"/>
                </a:lnTo>
                <a:lnTo>
                  <a:pt x="3285743" y="1524"/>
                </a:lnTo>
                <a:lnTo>
                  <a:pt x="3285743" y="4572"/>
                </a:lnTo>
                <a:lnTo>
                  <a:pt x="3284219" y="4572"/>
                </a:lnTo>
                <a:close/>
              </a:path>
              <a:path w="7374890" h="6350">
                <a:moveTo>
                  <a:pt x="3278123" y="4572"/>
                </a:moveTo>
                <a:lnTo>
                  <a:pt x="3278123" y="1524"/>
                </a:lnTo>
                <a:lnTo>
                  <a:pt x="3279648" y="0"/>
                </a:lnTo>
                <a:lnTo>
                  <a:pt x="3284219" y="0"/>
                </a:lnTo>
                <a:lnTo>
                  <a:pt x="3284219" y="6096"/>
                </a:lnTo>
                <a:lnTo>
                  <a:pt x="3279648" y="6096"/>
                </a:lnTo>
                <a:lnTo>
                  <a:pt x="3278123" y="4572"/>
                </a:lnTo>
                <a:close/>
              </a:path>
              <a:path w="7374890" h="6350">
                <a:moveTo>
                  <a:pt x="3314700" y="4572"/>
                </a:moveTo>
                <a:lnTo>
                  <a:pt x="3314700" y="1524"/>
                </a:lnTo>
                <a:lnTo>
                  <a:pt x="3316223" y="0"/>
                </a:lnTo>
                <a:lnTo>
                  <a:pt x="3320796" y="0"/>
                </a:lnTo>
                <a:lnTo>
                  <a:pt x="3322319" y="1524"/>
                </a:lnTo>
                <a:lnTo>
                  <a:pt x="3322319" y="4572"/>
                </a:lnTo>
                <a:lnTo>
                  <a:pt x="3320796" y="6096"/>
                </a:lnTo>
                <a:lnTo>
                  <a:pt x="3316223" y="6096"/>
                </a:lnTo>
                <a:lnTo>
                  <a:pt x="3314700" y="4572"/>
                </a:lnTo>
                <a:close/>
              </a:path>
              <a:path w="7374890" h="6350">
                <a:moveTo>
                  <a:pt x="3351275" y="4572"/>
                </a:moveTo>
                <a:lnTo>
                  <a:pt x="3351275" y="1524"/>
                </a:lnTo>
                <a:lnTo>
                  <a:pt x="3352800" y="0"/>
                </a:lnTo>
                <a:lnTo>
                  <a:pt x="3357371" y="0"/>
                </a:lnTo>
                <a:lnTo>
                  <a:pt x="3358896" y="1524"/>
                </a:lnTo>
                <a:lnTo>
                  <a:pt x="3358896" y="4572"/>
                </a:lnTo>
                <a:lnTo>
                  <a:pt x="3357371" y="6096"/>
                </a:lnTo>
                <a:lnTo>
                  <a:pt x="3352800" y="6096"/>
                </a:lnTo>
                <a:lnTo>
                  <a:pt x="3351275" y="4572"/>
                </a:lnTo>
                <a:close/>
              </a:path>
              <a:path w="7374890" h="6350">
                <a:moveTo>
                  <a:pt x="3389375" y="6096"/>
                </a:moveTo>
                <a:lnTo>
                  <a:pt x="3389375" y="0"/>
                </a:lnTo>
                <a:lnTo>
                  <a:pt x="3395471" y="0"/>
                </a:lnTo>
                <a:lnTo>
                  <a:pt x="3395471" y="6096"/>
                </a:lnTo>
                <a:lnTo>
                  <a:pt x="3389375" y="6096"/>
                </a:lnTo>
                <a:close/>
              </a:path>
              <a:path w="7374890" h="6350">
                <a:moveTo>
                  <a:pt x="3387852" y="4572"/>
                </a:moveTo>
                <a:lnTo>
                  <a:pt x="3387852" y="1524"/>
                </a:lnTo>
                <a:lnTo>
                  <a:pt x="3389375" y="1524"/>
                </a:lnTo>
                <a:lnTo>
                  <a:pt x="3389375" y="4572"/>
                </a:lnTo>
                <a:lnTo>
                  <a:pt x="3387852" y="4572"/>
                </a:lnTo>
                <a:close/>
              </a:path>
              <a:path w="7374890" h="6350">
                <a:moveTo>
                  <a:pt x="3425952" y="6096"/>
                </a:moveTo>
                <a:lnTo>
                  <a:pt x="3425952" y="0"/>
                </a:lnTo>
                <a:lnTo>
                  <a:pt x="3432048" y="0"/>
                </a:lnTo>
                <a:lnTo>
                  <a:pt x="3432048" y="6096"/>
                </a:lnTo>
                <a:lnTo>
                  <a:pt x="3425952" y="6096"/>
                </a:lnTo>
                <a:close/>
              </a:path>
              <a:path w="7374890" h="6350">
                <a:moveTo>
                  <a:pt x="3468623" y="4572"/>
                </a:moveTo>
                <a:lnTo>
                  <a:pt x="3468623" y="1524"/>
                </a:lnTo>
                <a:lnTo>
                  <a:pt x="3470148" y="1524"/>
                </a:lnTo>
                <a:lnTo>
                  <a:pt x="3470148" y="4572"/>
                </a:lnTo>
                <a:lnTo>
                  <a:pt x="3468623" y="4572"/>
                </a:lnTo>
                <a:close/>
              </a:path>
              <a:path w="7374890" h="6350">
                <a:moveTo>
                  <a:pt x="3462528" y="6096"/>
                </a:moveTo>
                <a:lnTo>
                  <a:pt x="3462528" y="0"/>
                </a:lnTo>
                <a:lnTo>
                  <a:pt x="3468623" y="0"/>
                </a:lnTo>
                <a:lnTo>
                  <a:pt x="3468623" y="6096"/>
                </a:lnTo>
                <a:lnTo>
                  <a:pt x="3462528" y="6096"/>
                </a:lnTo>
                <a:close/>
              </a:path>
              <a:path w="7374890" h="6350">
                <a:moveTo>
                  <a:pt x="3499103" y="4572"/>
                </a:moveTo>
                <a:lnTo>
                  <a:pt x="3499103" y="1524"/>
                </a:lnTo>
                <a:lnTo>
                  <a:pt x="3500628" y="0"/>
                </a:lnTo>
                <a:lnTo>
                  <a:pt x="3505200" y="0"/>
                </a:lnTo>
                <a:lnTo>
                  <a:pt x="3506723" y="1524"/>
                </a:lnTo>
                <a:lnTo>
                  <a:pt x="3506723" y="4572"/>
                </a:lnTo>
                <a:lnTo>
                  <a:pt x="3505200" y="6096"/>
                </a:lnTo>
                <a:lnTo>
                  <a:pt x="3500628" y="6096"/>
                </a:lnTo>
                <a:lnTo>
                  <a:pt x="3499103" y="4572"/>
                </a:lnTo>
                <a:close/>
              </a:path>
              <a:path w="7374890" h="6350">
                <a:moveTo>
                  <a:pt x="3535680" y="4572"/>
                </a:moveTo>
                <a:lnTo>
                  <a:pt x="3535680" y="1524"/>
                </a:lnTo>
                <a:lnTo>
                  <a:pt x="3537203" y="0"/>
                </a:lnTo>
                <a:lnTo>
                  <a:pt x="3541775" y="0"/>
                </a:lnTo>
                <a:lnTo>
                  <a:pt x="3543300" y="1524"/>
                </a:lnTo>
                <a:lnTo>
                  <a:pt x="3543300" y="4572"/>
                </a:lnTo>
                <a:lnTo>
                  <a:pt x="3541775" y="6096"/>
                </a:lnTo>
                <a:lnTo>
                  <a:pt x="3537203" y="6096"/>
                </a:lnTo>
                <a:lnTo>
                  <a:pt x="3535680" y="4572"/>
                </a:lnTo>
                <a:close/>
              </a:path>
              <a:path w="7374890" h="6350">
                <a:moveTo>
                  <a:pt x="3572255" y="4572"/>
                </a:moveTo>
                <a:lnTo>
                  <a:pt x="3572255" y="1524"/>
                </a:lnTo>
                <a:lnTo>
                  <a:pt x="3573780" y="0"/>
                </a:lnTo>
                <a:lnTo>
                  <a:pt x="3578352" y="0"/>
                </a:lnTo>
                <a:lnTo>
                  <a:pt x="3579875" y="1524"/>
                </a:lnTo>
                <a:lnTo>
                  <a:pt x="3579875" y="4572"/>
                </a:lnTo>
                <a:lnTo>
                  <a:pt x="3578352" y="6096"/>
                </a:lnTo>
                <a:lnTo>
                  <a:pt x="3573780" y="6096"/>
                </a:lnTo>
                <a:lnTo>
                  <a:pt x="3572255" y="4572"/>
                </a:lnTo>
                <a:close/>
              </a:path>
              <a:path w="7374890" h="6350">
                <a:moveTo>
                  <a:pt x="3610355" y="6096"/>
                </a:moveTo>
                <a:lnTo>
                  <a:pt x="3610355" y="0"/>
                </a:lnTo>
                <a:lnTo>
                  <a:pt x="3616452" y="0"/>
                </a:lnTo>
                <a:lnTo>
                  <a:pt x="3616452" y="6096"/>
                </a:lnTo>
                <a:lnTo>
                  <a:pt x="3610355" y="6096"/>
                </a:lnTo>
                <a:close/>
              </a:path>
              <a:path w="7374890" h="6350">
                <a:moveTo>
                  <a:pt x="3608832" y="4572"/>
                </a:moveTo>
                <a:lnTo>
                  <a:pt x="3608832" y="1524"/>
                </a:lnTo>
                <a:lnTo>
                  <a:pt x="3610355" y="1524"/>
                </a:lnTo>
                <a:lnTo>
                  <a:pt x="3610355" y="4572"/>
                </a:lnTo>
                <a:lnTo>
                  <a:pt x="3608832" y="4572"/>
                </a:lnTo>
                <a:close/>
              </a:path>
              <a:path w="7374890" h="6350">
                <a:moveTo>
                  <a:pt x="3646932" y="6096"/>
                </a:moveTo>
                <a:lnTo>
                  <a:pt x="3646932" y="0"/>
                </a:lnTo>
                <a:lnTo>
                  <a:pt x="3653028" y="0"/>
                </a:lnTo>
                <a:lnTo>
                  <a:pt x="3653028" y="6096"/>
                </a:lnTo>
                <a:lnTo>
                  <a:pt x="3646932" y="6096"/>
                </a:lnTo>
                <a:close/>
              </a:path>
              <a:path w="7374890" h="6350">
                <a:moveTo>
                  <a:pt x="3689603" y="4572"/>
                </a:moveTo>
                <a:lnTo>
                  <a:pt x="3689603" y="1524"/>
                </a:lnTo>
                <a:lnTo>
                  <a:pt x="3691128" y="1524"/>
                </a:lnTo>
                <a:lnTo>
                  <a:pt x="3691128" y="4572"/>
                </a:lnTo>
                <a:lnTo>
                  <a:pt x="3689603" y="4572"/>
                </a:lnTo>
                <a:close/>
              </a:path>
              <a:path w="7374890" h="6350">
                <a:moveTo>
                  <a:pt x="3683507" y="6096"/>
                </a:moveTo>
                <a:lnTo>
                  <a:pt x="3683507" y="0"/>
                </a:lnTo>
                <a:lnTo>
                  <a:pt x="3689603" y="0"/>
                </a:lnTo>
                <a:lnTo>
                  <a:pt x="3689603" y="6096"/>
                </a:lnTo>
                <a:lnTo>
                  <a:pt x="3683507" y="6096"/>
                </a:lnTo>
                <a:close/>
              </a:path>
              <a:path w="7374890" h="6350">
                <a:moveTo>
                  <a:pt x="3720084" y="4572"/>
                </a:moveTo>
                <a:lnTo>
                  <a:pt x="3720084" y="1524"/>
                </a:lnTo>
                <a:lnTo>
                  <a:pt x="3721607" y="0"/>
                </a:lnTo>
                <a:lnTo>
                  <a:pt x="3726180" y="0"/>
                </a:lnTo>
                <a:lnTo>
                  <a:pt x="3727703" y="1524"/>
                </a:lnTo>
                <a:lnTo>
                  <a:pt x="3727703" y="4572"/>
                </a:lnTo>
                <a:lnTo>
                  <a:pt x="3726180" y="6096"/>
                </a:lnTo>
                <a:lnTo>
                  <a:pt x="3721607" y="6096"/>
                </a:lnTo>
                <a:lnTo>
                  <a:pt x="3720084" y="4572"/>
                </a:lnTo>
                <a:close/>
              </a:path>
              <a:path w="7374890" h="6350">
                <a:moveTo>
                  <a:pt x="3756659" y="4572"/>
                </a:moveTo>
                <a:lnTo>
                  <a:pt x="3756659" y="1524"/>
                </a:lnTo>
                <a:lnTo>
                  <a:pt x="3758184" y="0"/>
                </a:lnTo>
                <a:lnTo>
                  <a:pt x="3762755" y="0"/>
                </a:lnTo>
                <a:lnTo>
                  <a:pt x="3764280" y="1524"/>
                </a:lnTo>
                <a:lnTo>
                  <a:pt x="3764280" y="4572"/>
                </a:lnTo>
                <a:lnTo>
                  <a:pt x="3762755" y="6096"/>
                </a:lnTo>
                <a:lnTo>
                  <a:pt x="3758184" y="6096"/>
                </a:lnTo>
                <a:lnTo>
                  <a:pt x="3756659" y="4572"/>
                </a:lnTo>
                <a:close/>
              </a:path>
              <a:path w="7374890" h="6350">
                <a:moveTo>
                  <a:pt x="3794759" y="6096"/>
                </a:moveTo>
                <a:lnTo>
                  <a:pt x="3794759" y="0"/>
                </a:lnTo>
                <a:lnTo>
                  <a:pt x="3799332" y="0"/>
                </a:lnTo>
                <a:lnTo>
                  <a:pt x="3800855" y="1524"/>
                </a:lnTo>
                <a:lnTo>
                  <a:pt x="3800855" y="4572"/>
                </a:lnTo>
                <a:lnTo>
                  <a:pt x="3799332" y="6096"/>
                </a:lnTo>
                <a:lnTo>
                  <a:pt x="3794759" y="6096"/>
                </a:lnTo>
                <a:close/>
              </a:path>
              <a:path w="7374890" h="6350">
                <a:moveTo>
                  <a:pt x="3793236" y="4572"/>
                </a:moveTo>
                <a:lnTo>
                  <a:pt x="3793236" y="1524"/>
                </a:lnTo>
                <a:lnTo>
                  <a:pt x="3794759" y="1524"/>
                </a:lnTo>
                <a:lnTo>
                  <a:pt x="3794759" y="4572"/>
                </a:lnTo>
                <a:lnTo>
                  <a:pt x="3793236" y="4572"/>
                </a:lnTo>
                <a:close/>
              </a:path>
              <a:path w="7374890" h="6350">
                <a:moveTo>
                  <a:pt x="3831336" y="6096"/>
                </a:moveTo>
                <a:lnTo>
                  <a:pt x="3831336" y="0"/>
                </a:lnTo>
                <a:lnTo>
                  <a:pt x="3837432" y="0"/>
                </a:lnTo>
                <a:lnTo>
                  <a:pt x="3837432" y="6096"/>
                </a:lnTo>
                <a:lnTo>
                  <a:pt x="3831336" y="6096"/>
                </a:lnTo>
                <a:close/>
              </a:path>
              <a:path w="7374890" h="6350">
                <a:moveTo>
                  <a:pt x="3829812" y="4572"/>
                </a:moveTo>
                <a:lnTo>
                  <a:pt x="3829812" y="1524"/>
                </a:lnTo>
                <a:lnTo>
                  <a:pt x="3831336" y="1524"/>
                </a:lnTo>
                <a:lnTo>
                  <a:pt x="3831336" y="4572"/>
                </a:lnTo>
                <a:lnTo>
                  <a:pt x="3829812" y="4572"/>
                </a:lnTo>
                <a:close/>
              </a:path>
              <a:path w="7374890" h="6350">
                <a:moveTo>
                  <a:pt x="3867912" y="6096"/>
                </a:moveTo>
                <a:lnTo>
                  <a:pt x="3867912" y="0"/>
                </a:lnTo>
                <a:lnTo>
                  <a:pt x="3874007" y="0"/>
                </a:lnTo>
                <a:lnTo>
                  <a:pt x="3874007" y="6096"/>
                </a:lnTo>
                <a:lnTo>
                  <a:pt x="3867912" y="6096"/>
                </a:lnTo>
                <a:close/>
              </a:path>
              <a:path w="7374890" h="6350">
                <a:moveTo>
                  <a:pt x="3910584" y="4572"/>
                </a:moveTo>
                <a:lnTo>
                  <a:pt x="3910584" y="1524"/>
                </a:lnTo>
                <a:lnTo>
                  <a:pt x="3912107" y="1524"/>
                </a:lnTo>
                <a:lnTo>
                  <a:pt x="3912107" y="4572"/>
                </a:lnTo>
                <a:lnTo>
                  <a:pt x="3910584" y="4572"/>
                </a:lnTo>
                <a:close/>
              </a:path>
              <a:path w="7374890" h="6350">
                <a:moveTo>
                  <a:pt x="3904487" y="6096"/>
                </a:moveTo>
                <a:lnTo>
                  <a:pt x="3904487" y="0"/>
                </a:lnTo>
                <a:lnTo>
                  <a:pt x="3910584" y="0"/>
                </a:lnTo>
                <a:lnTo>
                  <a:pt x="3910584" y="6096"/>
                </a:lnTo>
                <a:lnTo>
                  <a:pt x="3904487" y="6096"/>
                </a:lnTo>
                <a:close/>
              </a:path>
              <a:path w="7374890" h="6350">
                <a:moveTo>
                  <a:pt x="3941064" y="4572"/>
                </a:moveTo>
                <a:lnTo>
                  <a:pt x="3941064" y="1524"/>
                </a:lnTo>
                <a:lnTo>
                  <a:pt x="3942587" y="0"/>
                </a:lnTo>
                <a:lnTo>
                  <a:pt x="3947159" y="0"/>
                </a:lnTo>
                <a:lnTo>
                  <a:pt x="3948684" y="1524"/>
                </a:lnTo>
                <a:lnTo>
                  <a:pt x="3948684" y="4572"/>
                </a:lnTo>
                <a:lnTo>
                  <a:pt x="3947159" y="6096"/>
                </a:lnTo>
                <a:lnTo>
                  <a:pt x="3942587" y="6096"/>
                </a:lnTo>
                <a:lnTo>
                  <a:pt x="3941064" y="4572"/>
                </a:lnTo>
                <a:close/>
              </a:path>
              <a:path w="7374890" h="6350">
                <a:moveTo>
                  <a:pt x="3977639" y="4572"/>
                </a:moveTo>
                <a:lnTo>
                  <a:pt x="3977639" y="1524"/>
                </a:lnTo>
                <a:lnTo>
                  <a:pt x="3979164" y="0"/>
                </a:lnTo>
                <a:lnTo>
                  <a:pt x="3983736" y="0"/>
                </a:lnTo>
                <a:lnTo>
                  <a:pt x="3985259" y="1524"/>
                </a:lnTo>
                <a:lnTo>
                  <a:pt x="3985259" y="4572"/>
                </a:lnTo>
                <a:lnTo>
                  <a:pt x="3983736" y="6096"/>
                </a:lnTo>
                <a:lnTo>
                  <a:pt x="3979164" y="6096"/>
                </a:lnTo>
                <a:lnTo>
                  <a:pt x="3977639" y="4572"/>
                </a:lnTo>
                <a:close/>
              </a:path>
              <a:path w="7374890" h="6350">
                <a:moveTo>
                  <a:pt x="4015739" y="6096"/>
                </a:moveTo>
                <a:lnTo>
                  <a:pt x="4015739" y="0"/>
                </a:lnTo>
                <a:lnTo>
                  <a:pt x="4020312" y="0"/>
                </a:lnTo>
                <a:lnTo>
                  <a:pt x="4021836" y="1524"/>
                </a:lnTo>
                <a:lnTo>
                  <a:pt x="4021836" y="4572"/>
                </a:lnTo>
                <a:lnTo>
                  <a:pt x="4020312" y="6096"/>
                </a:lnTo>
                <a:lnTo>
                  <a:pt x="4015739" y="6096"/>
                </a:lnTo>
                <a:close/>
              </a:path>
              <a:path w="7374890" h="6350">
                <a:moveTo>
                  <a:pt x="4014216" y="4572"/>
                </a:moveTo>
                <a:lnTo>
                  <a:pt x="4014216" y="1524"/>
                </a:lnTo>
                <a:lnTo>
                  <a:pt x="4015739" y="1524"/>
                </a:lnTo>
                <a:lnTo>
                  <a:pt x="4015739" y="4572"/>
                </a:lnTo>
                <a:lnTo>
                  <a:pt x="4014216" y="4572"/>
                </a:lnTo>
                <a:close/>
              </a:path>
              <a:path w="7374890" h="6350">
                <a:moveTo>
                  <a:pt x="4052316" y="6096"/>
                </a:moveTo>
                <a:lnTo>
                  <a:pt x="4052316" y="0"/>
                </a:lnTo>
                <a:lnTo>
                  <a:pt x="4058412" y="0"/>
                </a:lnTo>
                <a:lnTo>
                  <a:pt x="4058412" y="6096"/>
                </a:lnTo>
                <a:lnTo>
                  <a:pt x="4052316" y="6096"/>
                </a:lnTo>
                <a:close/>
              </a:path>
              <a:path w="7374890" h="6350">
                <a:moveTo>
                  <a:pt x="4050791" y="4572"/>
                </a:moveTo>
                <a:lnTo>
                  <a:pt x="4050791" y="1524"/>
                </a:lnTo>
                <a:lnTo>
                  <a:pt x="4052316" y="1524"/>
                </a:lnTo>
                <a:lnTo>
                  <a:pt x="4052316" y="4572"/>
                </a:lnTo>
                <a:lnTo>
                  <a:pt x="4050791" y="4572"/>
                </a:lnTo>
                <a:close/>
              </a:path>
              <a:path w="7374890" h="6350">
                <a:moveTo>
                  <a:pt x="4088891" y="6096"/>
                </a:moveTo>
                <a:lnTo>
                  <a:pt x="4088891" y="0"/>
                </a:lnTo>
                <a:lnTo>
                  <a:pt x="4094987" y="0"/>
                </a:lnTo>
                <a:lnTo>
                  <a:pt x="4094987" y="6096"/>
                </a:lnTo>
                <a:lnTo>
                  <a:pt x="4088891" y="6096"/>
                </a:lnTo>
                <a:close/>
              </a:path>
              <a:path w="7374890" h="6350">
                <a:moveTo>
                  <a:pt x="4131564" y="4572"/>
                </a:moveTo>
                <a:lnTo>
                  <a:pt x="4131564" y="1524"/>
                </a:lnTo>
                <a:lnTo>
                  <a:pt x="4133087" y="1524"/>
                </a:lnTo>
                <a:lnTo>
                  <a:pt x="4133087" y="4572"/>
                </a:lnTo>
                <a:lnTo>
                  <a:pt x="4131564" y="4572"/>
                </a:lnTo>
                <a:close/>
              </a:path>
              <a:path w="7374890" h="6350">
                <a:moveTo>
                  <a:pt x="4125468" y="4572"/>
                </a:moveTo>
                <a:lnTo>
                  <a:pt x="4125468" y="1524"/>
                </a:lnTo>
                <a:lnTo>
                  <a:pt x="4126991" y="0"/>
                </a:lnTo>
                <a:lnTo>
                  <a:pt x="4131564" y="0"/>
                </a:lnTo>
                <a:lnTo>
                  <a:pt x="4131564" y="6096"/>
                </a:lnTo>
                <a:lnTo>
                  <a:pt x="4126991" y="6096"/>
                </a:lnTo>
                <a:lnTo>
                  <a:pt x="4125468" y="4572"/>
                </a:lnTo>
                <a:close/>
              </a:path>
              <a:path w="7374890" h="6350">
                <a:moveTo>
                  <a:pt x="4162043" y="4572"/>
                </a:moveTo>
                <a:lnTo>
                  <a:pt x="4162043" y="1524"/>
                </a:lnTo>
                <a:lnTo>
                  <a:pt x="4163568" y="0"/>
                </a:lnTo>
                <a:lnTo>
                  <a:pt x="4168139" y="0"/>
                </a:lnTo>
                <a:lnTo>
                  <a:pt x="4169664" y="1524"/>
                </a:lnTo>
                <a:lnTo>
                  <a:pt x="4169664" y="4572"/>
                </a:lnTo>
                <a:lnTo>
                  <a:pt x="4168139" y="6096"/>
                </a:lnTo>
                <a:lnTo>
                  <a:pt x="4163568" y="6096"/>
                </a:lnTo>
                <a:lnTo>
                  <a:pt x="4162043" y="4572"/>
                </a:lnTo>
                <a:close/>
              </a:path>
              <a:path w="7374890" h="6350">
                <a:moveTo>
                  <a:pt x="4198620" y="4572"/>
                </a:moveTo>
                <a:lnTo>
                  <a:pt x="4198620" y="1524"/>
                </a:lnTo>
                <a:lnTo>
                  <a:pt x="4200143" y="0"/>
                </a:lnTo>
                <a:lnTo>
                  <a:pt x="4204716" y="0"/>
                </a:lnTo>
                <a:lnTo>
                  <a:pt x="4206239" y="1524"/>
                </a:lnTo>
                <a:lnTo>
                  <a:pt x="4206239" y="4572"/>
                </a:lnTo>
                <a:lnTo>
                  <a:pt x="4204716" y="6096"/>
                </a:lnTo>
                <a:lnTo>
                  <a:pt x="4200143" y="6096"/>
                </a:lnTo>
                <a:lnTo>
                  <a:pt x="4198620" y="4572"/>
                </a:lnTo>
                <a:close/>
              </a:path>
              <a:path w="7374890" h="6350">
                <a:moveTo>
                  <a:pt x="4236720" y="6096"/>
                </a:moveTo>
                <a:lnTo>
                  <a:pt x="4236720" y="0"/>
                </a:lnTo>
                <a:lnTo>
                  <a:pt x="4241291" y="0"/>
                </a:lnTo>
                <a:lnTo>
                  <a:pt x="4242816" y="1524"/>
                </a:lnTo>
                <a:lnTo>
                  <a:pt x="4242816" y="4572"/>
                </a:lnTo>
                <a:lnTo>
                  <a:pt x="4241291" y="6096"/>
                </a:lnTo>
                <a:lnTo>
                  <a:pt x="4236720" y="6096"/>
                </a:lnTo>
                <a:close/>
              </a:path>
              <a:path w="7374890" h="6350">
                <a:moveTo>
                  <a:pt x="4235196" y="4572"/>
                </a:moveTo>
                <a:lnTo>
                  <a:pt x="4235196" y="1524"/>
                </a:lnTo>
                <a:lnTo>
                  <a:pt x="4236720" y="1524"/>
                </a:lnTo>
                <a:lnTo>
                  <a:pt x="4236720" y="4572"/>
                </a:lnTo>
                <a:lnTo>
                  <a:pt x="4235196" y="4572"/>
                </a:lnTo>
                <a:close/>
              </a:path>
              <a:path w="7374890" h="6350">
                <a:moveTo>
                  <a:pt x="4273296" y="6096"/>
                </a:moveTo>
                <a:lnTo>
                  <a:pt x="4273296" y="0"/>
                </a:lnTo>
                <a:lnTo>
                  <a:pt x="4279391" y="0"/>
                </a:lnTo>
                <a:lnTo>
                  <a:pt x="4279391" y="6096"/>
                </a:lnTo>
                <a:lnTo>
                  <a:pt x="4273296" y="6096"/>
                </a:lnTo>
                <a:close/>
              </a:path>
              <a:path w="7374890" h="6350">
                <a:moveTo>
                  <a:pt x="4271771" y="4572"/>
                </a:moveTo>
                <a:lnTo>
                  <a:pt x="4271771" y="1524"/>
                </a:lnTo>
                <a:lnTo>
                  <a:pt x="4273296" y="1524"/>
                </a:lnTo>
                <a:lnTo>
                  <a:pt x="4273296" y="4572"/>
                </a:lnTo>
                <a:lnTo>
                  <a:pt x="4271771" y="4572"/>
                </a:lnTo>
                <a:close/>
              </a:path>
              <a:path w="7374890" h="6350">
                <a:moveTo>
                  <a:pt x="4309871" y="6096"/>
                </a:moveTo>
                <a:lnTo>
                  <a:pt x="4309871" y="0"/>
                </a:lnTo>
                <a:lnTo>
                  <a:pt x="4315968" y="0"/>
                </a:lnTo>
                <a:lnTo>
                  <a:pt x="4315968" y="6096"/>
                </a:lnTo>
                <a:lnTo>
                  <a:pt x="4309871" y="6096"/>
                </a:lnTo>
                <a:close/>
              </a:path>
              <a:path w="7374890" h="6350">
                <a:moveTo>
                  <a:pt x="4352543" y="4572"/>
                </a:moveTo>
                <a:lnTo>
                  <a:pt x="4352543" y="1524"/>
                </a:lnTo>
                <a:lnTo>
                  <a:pt x="4354068" y="1524"/>
                </a:lnTo>
                <a:lnTo>
                  <a:pt x="4354068" y="4572"/>
                </a:lnTo>
                <a:lnTo>
                  <a:pt x="4352543" y="4572"/>
                </a:lnTo>
                <a:close/>
              </a:path>
              <a:path w="7374890" h="6350">
                <a:moveTo>
                  <a:pt x="4346448" y="4572"/>
                </a:moveTo>
                <a:lnTo>
                  <a:pt x="4346448" y="1524"/>
                </a:lnTo>
                <a:lnTo>
                  <a:pt x="4347971" y="0"/>
                </a:lnTo>
                <a:lnTo>
                  <a:pt x="4352543" y="0"/>
                </a:lnTo>
                <a:lnTo>
                  <a:pt x="4352543" y="6096"/>
                </a:lnTo>
                <a:lnTo>
                  <a:pt x="4347971" y="6096"/>
                </a:lnTo>
                <a:lnTo>
                  <a:pt x="4346448" y="4572"/>
                </a:lnTo>
                <a:close/>
              </a:path>
              <a:path w="7374890" h="6350">
                <a:moveTo>
                  <a:pt x="4383023" y="4572"/>
                </a:moveTo>
                <a:lnTo>
                  <a:pt x="4383023" y="1524"/>
                </a:lnTo>
                <a:lnTo>
                  <a:pt x="4384548" y="0"/>
                </a:lnTo>
                <a:lnTo>
                  <a:pt x="4389120" y="0"/>
                </a:lnTo>
                <a:lnTo>
                  <a:pt x="4390643" y="1524"/>
                </a:lnTo>
                <a:lnTo>
                  <a:pt x="4390643" y="4572"/>
                </a:lnTo>
                <a:lnTo>
                  <a:pt x="4389120" y="6096"/>
                </a:lnTo>
                <a:lnTo>
                  <a:pt x="4384548" y="6096"/>
                </a:lnTo>
                <a:lnTo>
                  <a:pt x="4383023" y="4572"/>
                </a:lnTo>
                <a:close/>
              </a:path>
              <a:path w="7374890" h="6350">
                <a:moveTo>
                  <a:pt x="4419600" y="4572"/>
                </a:moveTo>
                <a:lnTo>
                  <a:pt x="4419600" y="1524"/>
                </a:lnTo>
                <a:lnTo>
                  <a:pt x="4421123" y="0"/>
                </a:lnTo>
                <a:lnTo>
                  <a:pt x="4425696" y="0"/>
                </a:lnTo>
                <a:lnTo>
                  <a:pt x="4427220" y="1524"/>
                </a:lnTo>
                <a:lnTo>
                  <a:pt x="4427220" y="4572"/>
                </a:lnTo>
                <a:lnTo>
                  <a:pt x="4425696" y="6096"/>
                </a:lnTo>
                <a:lnTo>
                  <a:pt x="4421123" y="6096"/>
                </a:lnTo>
                <a:lnTo>
                  <a:pt x="4419600" y="4572"/>
                </a:lnTo>
                <a:close/>
              </a:path>
              <a:path w="7374890" h="6350">
                <a:moveTo>
                  <a:pt x="4457700" y="6096"/>
                </a:moveTo>
                <a:lnTo>
                  <a:pt x="4457700" y="0"/>
                </a:lnTo>
                <a:lnTo>
                  <a:pt x="4462271" y="0"/>
                </a:lnTo>
                <a:lnTo>
                  <a:pt x="4463796" y="1524"/>
                </a:lnTo>
                <a:lnTo>
                  <a:pt x="4463796" y="4572"/>
                </a:lnTo>
                <a:lnTo>
                  <a:pt x="4462271" y="6096"/>
                </a:lnTo>
                <a:lnTo>
                  <a:pt x="4457700" y="6096"/>
                </a:lnTo>
                <a:close/>
              </a:path>
              <a:path w="7374890" h="6350">
                <a:moveTo>
                  <a:pt x="4456175" y="4572"/>
                </a:moveTo>
                <a:lnTo>
                  <a:pt x="4456175" y="1524"/>
                </a:lnTo>
                <a:lnTo>
                  <a:pt x="4457700" y="1524"/>
                </a:lnTo>
                <a:lnTo>
                  <a:pt x="4457700" y="4572"/>
                </a:lnTo>
                <a:lnTo>
                  <a:pt x="4456175" y="4572"/>
                </a:lnTo>
                <a:close/>
              </a:path>
              <a:path w="7374890" h="6350">
                <a:moveTo>
                  <a:pt x="4494275" y="6096"/>
                </a:moveTo>
                <a:lnTo>
                  <a:pt x="4494275" y="0"/>
                </a:lnTo>
                <a:lnTo>
                  <a:pt x="4500371" y="0"/>
                </a:lnTo>
                <a:lnTo>
                  <a:pt x="4500371" y="6096"/>
                </a:lnTo>
                <a:lnTo>
                  <a:pt x="4494275" y="6096"/>
                </a:lnTo>
                <a:close/>
              </a:path>
              <a:path w="7374890" h="6350">
                <a:moveTo>
                  <a:pt x="4492752" y="4572"/>
                </a:moveTo>
                <a:lnTo>
                  <a:pt x="4492752" y="1524"/>
                </a:lnTo>
                <a:lnTo>
                  <a:pt x="4494275" y="1524"/>
                </a:lnTo>
                <a:lnTo>
                  <a:pt x="4494275" y="4572"/>
                </a:lnTo>
                <a:lnTo>
                  <a:pt x="4492752" y="4572"/>
                </a:lnTo>
                <a:close/>
              </a:path>
              <a:path w="7374890" h="6350">
                <a:moveTo>
                  <a:pt x="4536948" y="4572"/>
                </a:moveTo>
                <a:lnTo>
                  <a:pt x="4536948" y="1524"/>
                </a:lnTo>
                <a:lnTo>
                  <a:pt x="4538471" y="1524"/>
                </a:lnTo>
                <a:lnTo>
                  <a:pt x="4538471" y="4572"/>
                </a:lnTo>
                <a:lnTo>
                  <a:pt x="4536948" y="4572"/>
                </a:lnTo>
                <a:close/>
              </a:path>
              <a:path w="7374890" h="6350">
                <a:moveTo>
                  <a:pt x="4530852" y="6096"/>
                </a:moveTo>
                <a:lnTo>
                  <a:pt x="4530852" y="0"/>
                </a:lnTo>
                <a:lnTo>
                  <a:pt x="4536948" y="0"/>
                </a:lnTo>
                <a:lnTo>
                  <a:pt x="4536948" y="6096"/>
                </a:lnTo>
                <a:lnTo>
                  <a:pt x="4530852" y="6096"/>
                </a:lnTo>
                <a:close/>
              </a:path>
              <a:path w="7374890" h="6350">
                <a:moveTo>
                  <a:pt x="4573524" y="4572"/>
                </a:moveTo>
                <a:lnTo>
                  <a:pt x="4573524" y="1524"/>
                </a:lnTo>
                <a:lnTo>
                  <a:pt x="4575047" y="1524"/>
                </a:lnTo>
                <a:lnTo>
                  <a:pt x="4575047" y="4572"/>
                </a:lnTo>
                <a:lnTo>
                  <a:pt x="4573524" y="4572"/>
                </a:lnTo>
                <a:close/>
              </a:path>
              <a:path w="7374890" h="6350">
                <a:moveTo>
                  <a:pt x="4567428" y="4572"/>
                </a:moveTo>
                <a:lnTo>
                  <a:pt x="4567428" y="1524"/>
                </a:lnTo>
                <a:lnTo>
                  <a:pt x="4568952" y="0"/>
                </a:lnTo>
                <a:lnTo>
                  <a:pt x="4573524" y="0"/>
                </a:lnTo>
                <a:lnTo>
                  <a:pt x="4573524" y="6096"/>
                </a:lnTo>
                <a:lnTo>
                  <a:pt x="4568952" y="6096"/>
                </a:lnTo>
                <a:lnTo>
                  <a:pt x="4567428" y="4572"/>
                </a:lnTo>
                <a:close/>
              </a:path>
              <a:path w="7374890" h="6350">
                <a:moveTo>
                  <a:pt x="4604003" y="4572"/>
                </a:moveTo>
                <a:lnTo>
                  <a:pt x="4604003" y="1524"/>
                </a:lnTo>
                <a:lnTo>
                  <a:pt x="4605528" y="0"/>
                </a:lnTo>
                <a:lnTo>
                  <a:pt x="4610100" y="0"/>
                </a:lnTo>
                <a:lnTo>
                  <a:pt x="4611624" y="1524"/>
                </a:lnTo>
                <a:lnTo>
                  <a:pt x="4611624" y="4572"/>
                </a:lnTo>
                <a:lnTo>
                  <a:pt x="4610100" y="6096"/>
                </a:lnTo>
                <a:lnTo>
                  <a:pt x="4605528" y="6096"/>
                </a:lnTo>
                <a:lnTo>
                  <a:pt x="4604003" y="4572"/>
                </a:lnTo>
                <a:close/>
              </a:path>
              <a:path w="7374890" h="6350">
                <a:moveTo>
                  <a:pt x="4640579" y="4572"/>
                </a:moveTo>
                <a:lnTo>
                  <a:pt x="4640579" y="1524"/>
                </a:lnTo>
                <a:lnTo>
                  <a:pt x="4642103" y="0"/>
                </a:lnTo>
                <a:lnTo>
                  <a:pt x="4646676" y="0"/>
                </a:lnTo>
                <a:lnTo>
                  <a:pt x="4648200" y="1524"/>
                </a:lnTo>
                <a:lnTo>
                  <a:pt x="4648200" y="4572"/>
                </a:lnTo>
                <a:lnTo>
                  <a:pt x="4646676" y="6096"/>
                </a:lnTo>
                <a:lnTo>
                  <a:pt x="4642103" y="6096"/>
                </a:lnTo>
                <a:lnTo>
                  <a:pt x="4640579" y="4572"/>
                </a:lnTo>
                <a:close/>
              </a:path>
              <a:path w="7374890" h="6350">
                <a:moveTo>
                  <a:pt x="4678679" y="6096"/>
                </a:moveTo>
                <a:lnTo>
                  <a:pt x="4678679" y="0"/>
                </a:lnTo>
                <a:lnTo>
                  <a:pt x="4683252" y="0"/>
                </a:lnTo>
                <a:lnTo>
                  <a:pt x="4684776" y="1524"/>
                </a:lnTo>
                <a:lnTo>
                  <a:pt x="4684776" y="4572"/>
                </a:lnTo>
                <a:lnTo>
                  <a:pt x="4683252" y="6096"/>
                </a:lnTo>
                <a:lnTo>
                  <a:pt x="4678679" y="6096"/>
                </a:lnTo>
                <a:close/>
              </a:path>
              <a:path w="7374890" h="6350">
                <a:moveTo>
                  <a:pt x="4677155" y="4572"/>
                </a:moveTo>
                <a:lnTo>
                  <a:pt x="4677155" y="1524"/>
                </a:lnTo>
                <a:lnTo>
                  <a:pt x="4678679" y="1524"/>
                </a:lnTo>
                <a:lnTo>
                  <a:pt x="4678679" y="4572"/>
                </a:lnTo>
                <a:lnTo>
                  <a:pt x="4677155" y="4572"/>
                </a:lnTo>
                <a:close/>
              </a:path>
              <a:path w="7374890" h="6350">
                <a:moveTo>
                  <a:pt x="4715255" y="6096"/>
                </a:moveTo>
                <a:lnTo>
                  <a:pt x="4715255" y="0"/>
                </a:lnTo>
                <a:lnTo>
                  <a:pt x="4721352" y="0"/>
                </a:lnTo>
                <a:lnTo>
                  <a:pt x="4721352" y="6096"/>
                </a:lnTo>
                <a:lnTo>
                  <a:pt x="4715255" y="6096"/>
                </a:lnTo>
                <a:close/>
              </a:path>
              <a:path w="7374890" h="6350">
                <a:moveTo>
                  <a:pt x="4757928" y="4572"/>
                </a:moveTo>
                <a:lnTo>
                  <a:pt x="4757928" y="1524"/>
                </a:lnTo>
                <a:lnTo>
                  <a:pt x="4759452" y="1524"/>
                </a:lnTo>
                <a:lnTo>
                  <a:pt x="4759452" y="4572"/>
                </a:lnTo>
                <a:lnTo>
                  <a:pt x="4757928" y="4572"/>
                </a:lnTo>
                <a:close/>
              </a:path>
              <a:path w="7374890" h="6350">
                <a:moveTo>
                  <a:pt x="4751832" y="6096"/>
                </a:moveTo>
                <a:lnTo>
                  <a:pt x="4751832" y="0"/>
                </a:lnTo>
                <a:lnTo>
                  <a:pt x="4757928" y="0"/>
                </a:lnTo>
                <a:lnTo>
                  <a:pt x="4757928" y="6096"/>
                </a:lnTo>
                <a:lnTo>
                  <a:pt x="4751832" y="6096"/>
                </a:lnTo>
                <a:close/>
              </a:path>
              <a:path w="7374890" h="6350">
                <a:moveTo>
                  <a:pt x="4794504" y="4572"/>
                </a:moveTo>
                <a:lnTo>
                  <a:pt x="4794504" y="1524"/>
                </a:lnTo>
                <a:lnTo>
                  <a:pt x="4796028" y="1524"/>
                </a:lnTo>
                <a:lnTo>
                  <a:pt x="4796028" y="4572"/>
                </a:lnTo>
                <a:lnTo>
                  <a:pt x="4794504" y="4572"/>
                </a:lnTo>
                <a:close/>
              </a:path>
              <a:path w="7374890" h="6350">
                <a:moveTo>
                  <a:pt x="4788408" y="4572"/>
                </a:moveTo>
                <a:lnTo>
                  <a:pt x="4788408" y="1524"/>
                </a:lnTo>
                <a:lnTo>
                  <a:pt x="4789932" y="0"/>
                </a:lnTo>
                <a:lnTo>
                  <a:pt x="4794504" y="0"/>
                </a:lnTo>
                <a:lnTo>
                  <a:pt x="4794504" y="6096"/>
                </a:lnTo>
                <a:lnTo>
                  <a:pt x="4789932" y="6096"/>
                </a:lnTo>
                <a:lnTo>
                  <a:pt x="4788408" y="4572"/>
                </a:lnTo>
                <a:close/>
              </a:path>
              <a:path w="7374890" h="6350">
                <a:moveTo>
                  <a:pt x="4824984" y="4572"/>
                </a:moveTo>
                <a:lnTo>
                  <a:pt x="4824984" y="1524"/>
                </a:lnTo>
                <a:lnTo>
                  <a:pt x="4826508" y="0"/>
                </a:lnTo>
                <a:lnTo>
                  <a:pt x="4831079" y="0"/>
                </a:lnTo>
                <a:lnTo>
                  <a:pt x="4832604" y="1524"/>
                </a:lnTo>
                <a:lnTo>
                  <a:pt x="4832604" y="4572"/>
                </a:lnTo>
                <a:lnTo>
                  <a:pt x="4831079" y="6096"/>
                </a:lnTo>
                <a:lnTo>
                  <a:pt x="4826508" y="6096"/>
                </a:lnTo>
                <a:lnTo>
                  <a:pt x="4824984" y="4572"/>
                </a:lnTo>
                <a:close/>
              </a:path>
              <a:path w="7374890" h="6350">
                <a:moveTo>
                  <a:pt x="4861560" y="4572"/>
                </a:moveTo>
                <a:lnTo>
                  <a:pt x="4861560" y="1524"/>
                </a:lnTo>
                <a:lnTo>
                  <a:pt x="4863084" y="0"/>
                </a:lnTo>
                <a:lnTo>
                  <a:pt x="4867655" y="0"/>
                </a:lnTo>
                <a:lnTo>
                  <a:pt x="4869179" y="1524"/>
                </a:lnTo>
                <a:lnTo>
                  <a:pt x="4869179" y="4572"/>
                </a:lnTo>
                <a:lnTo>
                  <a:pt x="4867655" y="6096"/>
                </a:lnTo>
                <a:lnTo>
                  <a:pt x="4863084" y="6096"/>
                </a:lnTo>
                <a:lnTo>
                  <a:pt x="4861560" y="4572"/>
                </a:lnTo>
                <a:close/>
              </a:path>
              <a:path w="7374890" h="6350">
                <a:moveTo>
                  <a:pt x="4899660" y="6096"/>
                </a:moveTo>
                <a:lnTo>
                  <a:pt x="4899660" y="0"/>
                </a:lnTo>
                <a:lnTo>
                  <a:pt x="4904232" y="0"/>
                </a:lnTo>
                <a:lnTo>
                  <a:pt x="4905755" y="1524"/>
                </a:lnTo>
                <a:lnTo>
                  <a:pt x="4905755" y="4572"/>
                </a:lnTo>
                <a:lnTo>
                  <a:pt x="4904232" y="6096"/>
                </a:lnTo>
                <a:lnTo>
                  <a:pt x="4899660" y="6096"/>
                </a:lnTo>
                <a:close/>
              </a:path>
              <a:path w="7374890" h="6350">
                <a:moveTo>
                  <a:pt x="4898136" y="4572"/>
                </a:moveTo>
                <a:lnTo>
                  <a:pt x="4898136" y="1524"/>
                </a:lnTo>
                <a:lnTo>
                  <a:pt x="4899660" y="1524"/>
                </a:lnTo>
                <a:lnTo>
                  <a:pt x="4899660" y="4572"/>
                </a:lnTo>
                <a:lnTo>
                  <a:pt x="4898136" y="4572"/>
                </a:lnTo>
                <a:close/>
              </a:path>
              <a:path w="7374890" h="6350">
                <a:moveTo>
                  <a:pt x="4936236" y="6096"/>
                </a:moveTo>
                <a:lnTo>
                  <a:pt x="4936236" y="0"/>
                </a:lnTo>
                <a:lnTo>
                  <a:pt x="4942332" y="0"/>
                </a:lnTo>
                <a:lnTo>
                  <a:pt x="4942332" y="6096"/>
                </a:lnTo>
                <a:lnTo>
                  <a:pt x="4936236" y="6096"/>
                </a:lnTo>
                <a:close/>
              </a:path>
              <a:path w="7374890" h="6350">
                <a:moveTo>
                  <a:pt x="4978908" y="4572"/>
                </a:moveTo>
                <a:lnTo>
                  <a:pt x="4978908" y="1524"/>
                </a:lnTo>
                <a:lnTo>
                  <a:pt x="4980432" y="1524"/>
                </a:lnTo>
                <a:lnTo>
                  <a:pt x="4980432" y="4572"/>
                </a:lnTo>
                <a:lnTo>
                  <a:pt x="4978908" y="4572"/>
                </a:lnTo>
                <a:close/>
              </a:path>
              <a:path w="7374890" h="6350">
                <a:moveTo>
                  <a:pt x="4972812" y="6096"/>
                </a:moveTo>
                <a:lnTo>
                  <a:pt x="4972812" y="0"/>
                </a:lnTo>
                <a:lnTo>
                  <a:pt x="4978908" y="0"/>
                </a:lnTo>
                <a:lnTo>
                  <a:pt x="4978908" y="6096"/>
                </a:lnTo>
                <a:lnTo>
                  <a:pt x="4972812" y="6096"/>
                </a:lnTo>
                <a:close/>
              </a:path>
              <a:path w="7374890" h="6350">
                <a:moveTo>
                  <a:pt x="5015484" y="4572"/>
                </a:moveTo>
                <a:lnTo>
                  <a:pt x="5015484" y="1524"/>
                </a:lnTo>
                <a:lnTo>
                  <a:pt x="5017008" y="1524"/>
                </a:lnTo>
                <a:lnTo>
                  <a:pt x="5017008" y="4572"/>
                </a:lnTo>
                <a:lnTo>
                  <a:pt x="5015484" y="4572"/>
                </a:lnTo>
                <a:close/>
              </a:path>
              <a:path w="7374890" h="6350">
                <a:moveTo>
                  <a:pt x="5009387" y="4572"/>
                </a:moveTo>
                <a:lnTo>
                  <a:pt x="5009387" y="1524"/>
                </a:lnTo>
                <a:lnTo>
                  <a:pt x="5010912" y="0"/>
                </a:lnTo>
                <a:lnTo>
                  <a:pt x="5015484" y="0"/>
                </a:lnTo>
                <a:lnTo>
                  <a:pt x="5015484" y="6096"/>
                </a:lnTo>
                <a:lnTo>
                  <a:pt x="5010912" y="6096"/>
                </a:lnTo>
                <a:lnTo>
                  <a:pt x="5009387" y="4572"/>
                </a:lnTo>
                <a:close/>
              </a:path>
              <a:path w="7374890" h="6350">
                <a:moveTo>
                  <a:pt x="5045963" y="4572"/>
                </a:moveTo>
                <a:lnTo>
                  <a:pt x="5045963" y="1524"/>
                </a:lnTo>
                <a:lnTo>
                  <a:pt x="5047487" y="0"/>
                </a:lnTo>
                <a:lnTo>
                  <a:pt x="5052060" y="0"/>
                </a:lnTo>
                <a:lnTo>
                  <a:pt x="5053584" y="1524"/>
                </a:lnTo>
                <a:lnTo>
                  <a:pt x="5053584" y="4572"/>
                </a:lnTo>
                <a:lnTo>
                  <a:pt x="5052060" y="6096"/>
                </a:lnTo>
                <a:lnTo>
                  <a:pt x="5047487" y="6096"/>
                </a:lnTo>
                <a:lnTo>
                  <a:pt x="5045963" y="4572"/>
                </a:lnTo>
                <a:close/>
              </a:path>
              <a:path w="7374890" h="6350">
                <a:moveTo>
                  <a:pt x="5082539" y="4572"/>
                </a:moveTo>
                <a:lnTo>
                  <a:pt x="5082539" y="1524"/>
                </a:lnTo>
                <a:lnTo>
                  <a:pt x="5084063" y="0"/>
                </a:lnTo>
                <a:lnTo>
                  <a:pt x="5088636" y="0"/>
                </a:lnTo>
                <a:lnTo>
                  <a:pt x="5090160" y="1524"/>
                </a:lnTo>
                <a:lnTo>
                  <a:pt x="5090160" y="4572"/>
                </a:lnTo>
                <a:lnTo>
                  <a:pt x="5088636" y="6096"/>
                </a:lnTo>
                <a:lnTo>
                  <a:pt x="5084063" y="6096"/>
                </a:lnTo>
                <a:lnTo>
                  <a:pt x="5082539" y="4572"/>
                </a:lnTo>
                <a:close/>
              </a:path>
              <a:path w="7374890" h="6350">
                <a:moveTo>
                  <a:pt x="5120639" y="6096"/>
                </a:moveTo>
                <a:lnTo>
                  <a:pt x="5120639" y="0"/>
                </a:lnTo>
                <a:lnTo>
                  <a:pt x="5126736" y="0"/>
                </a:lnTo>
                <a:lnTo>
                  <a:pt x="5126736" y="6096"/>
                </a:lnTo>
                <a:lnTo>
                  <a:pt x="5120639" y="6096"/>
                </a:lnTo>
                <a:close/>
              </a:path>
              <a:path w="7374890" h="6350">
                <a:moveTo>
                  <a:pt x="5119116" y="4572"/>
                </a:moveTo>
                <a:lnTo>
                  <a:pt x="5119116" y="1524"/>
                </a:lnTo>
                <a:lnTo>
                  <a:pt x="5120639" y="1524"/>
                </a:lnTo>
                <a:lnTo>
                  <a:pt x="5120639" y="4572"/>
                </a:lnTo>
                <a:lnTo>
                  <a:pt x="5119116" y="4572"/>
                </a:lnTo>
                <a:close/>
              </a:path>
              <a:path w="7374890" h="6350">
                <a:moveTo>
                  <a:pt x="5157216" y="6096"/>
                </a:moveTo>
                <a:lnTo>
                  <a:pt x="5157216" y="0"/>
                </a:lnTo>
                <a:lnTo>
                  <a:pt x="5163312" y="0"/>
                </a:lnTo>
                <a:lnTo>
                  <a:pt x="5163312" y="6096"/>
                </a:lnTo>
                <a:lnTo>
                  <a:pt x="5157216" y="6096"/>
                </a:lnTo>
                <a:close/>
              </a:path>
              <a:path w="7374890" h="6350">
                <a:moveTo>
                  <a:pt x="5199887" y="4572"/>
                </a:moveTo>
                <a:lnTo>
                  <a:pt x="5199887" y="1524"/>
                </a:lnTo>
                <a:lnTo>
                  <a:pt x="5201412" y="1524"/>
                </a:lnTo>
                <a:lnTo>
                  <a:pt x="5201412" y="4572"/>
                </a:lnTo>
                <a:lnTo>
                  <a:pt x="5199887" y="4572"/>
                </a:lnTo>
                <a:close/>
              </a:path>
              <a:path w="7374890" h="6350">
                <a:moveTo>
                  <a:pt x="5193792" y="6096"/>
                </a:moveTo>
                <a:lnTo>
                  <a:pt x="5193792" y="0"/>
                </a:lnTo>
                <a:lnTo>
                  <a:pt x="5199887" y="0"/>
                </a:lnTo>
                <a:lnTo>
                  <a:pt x="5199887" y="6096"/>
                </a:lnTo>
                <a:lnTo>
                  <a:pt x="5193792" y="6096"/>
                </a:lnTo>
                <a:close/>
              </a:path>
              <a:path w="7374890" h="6350">
                <a:moveTo>
                  <a:pt x="5236463" y="4572"/>
                </a:moveTo>
                <a:lnTo>
                  <a:pt x="5236463" y="1524"/>
                </a:lnTo>
                <a:lnTo>
                  <a:pt x="5237987" y="1524"/>
                </a:lnTo>
                <a:lnTo>
                  <a:pt x="5237987" y="4572"/>
                </a:lnTo>
                <a:lnTo>
                  <a:pt x="5236463" y="4572"/>
                </a:lnTo>
                <a:close/>
              </a:path>
              <a:path w="7374890" h="6350">
                <a:moveTo>
                  <a:pt x="5230368" y="4572"/>
                </a:moveTo>
                <a:lnTo>
                  <a:pt x="5230368" y="1524"/>
                </a:lnTo>
                <a:lnTo>
                  <a:pt x="5231892" y="0"/>
                </a:lnTo>
                <a:lnTo>
                  <a:pt x="5236463" y="0"/>
                </a:lnTo>
                <a:lnTo>
                  <a:pt x="5236463" y="6096"/>
                </a:lnTo>
                <a:lnTo>
                  <a:pt x="5231892" y="6096"/>
                </a:lnTo>
                <a:lnTo>
                  <a:pt x="5230368" y="4572"/>
                </a:lnTo>
                <a:close/>
              </a:path>
              <a:path w="7374890" h="6350">
                <a:moveTo>
                  <a:pt x="5266944" y="4572"/>
                </a:moveTo>
                <a:lnTo>
                  <a:pt x="5266944" y="1524"/>
                </a:lnTo>
                <a:lnTo>
                  <a:pt x="5268468" y="0"/>
                </a:lnTo>
                <a:lnTo>
                  <a:pt x="5273039" y="0"/>
                </a:lnTo>
                <a:lnTo>
                  <a:pt x="5274563" y="1524"/>
                </a:lnTo>
                <a:lnTo>
                  <a:pt x="5274563" y="4572"/>
                </a:lnTo>
                <a:lnTo>
                  <a:pt x="5273039" y="6096"/>
                </a:lnTo>
                <a:lnTo>
                  <a:pt x="5268468" y="6096"/>
                </a:lnTo>
                <a:lnTo>
                  <a:pt x="5266944" y="4572"/>
                </a:lnTo>
                <a:close/>
              </a:path>
              <a:path w="7374890" h="6350">
                <a:moveTo>
                  <a:pt x="5303520" y="4572"/>
                </a:moveTo>
                <a:lnTo>
                  <a:pt x="5303520" y="1524"/>
                </a:lnTo>
                <a:lnTo>
                  <a:pt x="5305044" y="0"/>
                </a:lnTo>
                <a:lnTo>
                  <a:pt x="5309616" y="0"/>
                </a:lnTo>
                <a:lnTo>
                  <a:pt x="5311139" y="1524"/>
                </a:lnTo>
                <a:lnTo>
                  <a:pt x="5311139" y="4572"/>
                </a:lnTo>
                <a:lnTo>
                  <a:pt x="5309616" y="6096"/>
                </a:lnTo>
                <a:lnTo>
                  <a:pt x="5305044" y="6096"/>
                </a:lnTo>
                <a:lnTo>
                  <a:pt x="5303520" y="4572"/>
                </a:lnTo>
                <a:close/>
              </a:path>
              <a:path w="7374890" h="6350">
                <a:moveTo>
                  <a:pt x="5341620" y="6096"/>
                </a:moveTo>
                <a:lnTo>
                  <a:pt x="5341620" y="0"/>
                </a:lnTo>
                <a:lnTo>
                  <a:pt x="5347716" y="0"/>
                </a:lnTo>
                <a:lnTo>
                  <a:pt x="5347716" y="6096"/>
                </a:lnTo>
                <a:lnTo>
                  <a:pt x="5341620" y="6096"/>
                </a:lnTo>
                <a:close/>
              </a:path>
              <a:path w="7374890" h="6350">
                <a:moveTo>
                  <a:pt x="5340096" y="4572"/>
                </a:moveTo>
                <a:lnTo>
                  <a:pt x="5340096" y="1524"/>
                </a:lnTo>
                <a:lnTo>
                  <a:pt x="5341620" y="1524"/>
                </a:lnTo>
                <a:lnTo>
                  <a:pt x="5341620" y="4572"/>
                </a:lnTo>
                <a:lnTo>
                  <a:pt x="5340096" y="4572"/>
                </a:lnTo>
                <a:close/>
              </a:path>
              <a:path w="7374890" h="6350">
                <a:moveTo>
                  <a:pt x="5378196" y="6096"/>
                </a:moveTo>
                <a:lnTo>
                  <a:pt x="5378196" y="0"/>
                </a:lnTo>
                <a:lnTo>
                  <a:pt x="5384292" y="0"/>
                </a:lnTo>
                <a:lnTo>
                  <a:pt x="5384292" y="6096"/>
                </a:lnTo>
                <a:lnTo>
                  <a:pt x="5378196" y="6096"/>
                </a:lnTo>
                <a:close/>
              </a:path>
              <a:path w="7374890" h="6350">
                <a:moveTo>
                  <a:pt x="5420868" y="4572"/>
                </a:moveTo>
                <a:lnTo>
                  <a:pt x="5420868" y="1524"/>
                </a:lnTo>
                <a:lnTo>
                  <a:pt x="5422392" y="1524"/>
                </a:lnTo>
                <a:lnTo>
                  <a:pt x="5422392" y="4572"/>
                </a:lnTo>
                <a:lnTo>
                  <a:pt x="5420868" y="4572"/>
                </a:lnTo>
                <a:close/>
              </a:path>
              <a:path w="7374890" h="6350">
                <a:moveTo>
                  <a:pt x="5414771" y="6096"/>
                </a:moveTo>
                <a:lnTo>
                  <a:pt x="5414771" y="0"/>
                </a:lnTo>
                <a:lnTo>
                  <a:pt x="5420868" y="0"/>
                </a:lnTo>
                <a:lnTo>
                  <a:pt x="5420868" y="6096"/>
                </a:lnTo>
                <a:lnTo>
                  <a:pt x="5414771" y="6096"/>
                </a:lnTo>
                <a:close/>
              </a:path>
              <a:path w="7374890" h="6350">
                <a:moveTo>
                  <a:pt x="5451347" y="4572"/>
                </a:moveTo>
                <a:lnTo>
                  <a:pt x="5451347" y="1524"/>
                </a:lnTo>
                <a:lnTo>
                  <a:pt x="5452871" y="0"/>
                </a:lnTo>
                <a:lnTo>
                  <a:pt x="5457444" y="0"/>
                </a:lnTo>
                <a:lnTo>
                  <a:pt x="5458968" y="1524"/>
                </a:lnTo>
                <a:lnTo>
                  <a:pt x="5458968" y="4572"/>
                </a:lnTo>
                <a:lnTo>
                  <a:pt x="5457444" y="6096"/>
                </a:lnTo>
                <a:lnTo>
                  <a:pt x="5452871" y="6096"/>
                </a:lnTo>
                <a:lnTo>
                  <a:pt x="5451347" y="4572"/>
                </a:lnTo>
                <a:close/>
              </a:path>
              <a:path w="7374890" h="6350">
                <a:moveTo>
                  <a:pt x="5487924" y="4572"/>
                </a:moveTo>
                <a:lnTo>
                  <a:pt x="5487924" y="1524"/>
                </a:lnTo>
                <a:lnTo>
                  <a:pt x="5489447" y="0"/>
                </a:lnTo>
                <a:lnTo>
                  <a:pt x="5494020" y="0"/>
                </a:lnTo>
                <a:lnTo>
                  <a:pt x="5495544" y="1524"/>
                </a:lnTo>
                <a:lnTo>
                  <a:pt x="5495544" y="4572"/>
                </a:lnTo>
                <a:lnTo>
                  <a:pt x="5494020" y="6096"/>
                </a:lnTo>
                <a:lnTo>
                  <a:pt x="5489447" y="6096"/>
                </a:lnTo>
                <a:lnTo>
                  <a:pt x="5487924" y="4572"/>
                </a:lnTo>
                <a:close/>
              </a:path>
              <a:path w="7374890" h="6350">
                <a:moveTo>
                  <a:pt x="5524500" y="4572"/>
                </a:moveTo>
                <a:lnTo>
                  <a:pt x="5524500" y="1524"/>
                </a:lnTo>
                <a:lnTo>
                  <a:pt x="5526024" y="0"/>
                </a:lnTo>
                <a:lnTo>
                  <a:pt x="5530596" y="0"/>
                </a:lnTo>
                <a:lnTo>
                  <a:pt x="5532120" y="1524"/>
                </a:lnTo>
                <a:lnTo>
                  <a:pt x="5532120" y="4572"/>
                </a:lnTo>
                <a:lnTo>
                  <a:pt x="5530596" y="6096"/>
                </a:lnTo>
                <a:lnTo>
                  <a:pt x="5526024" y="6096"/>
                </a:lnTo>
                <a:lnTo>
                  <a:pt x="5524500" y="4572"/>
                </a:lnTo>
                <a:close/>
              </a:path>
              <a:path w="7374890" h="6350">
                <a:moveTo>
                  <a:pt x="5562600" y="6096"/>
                </a:moveTo>
                <a:lnTo>
                  <a:pt x="5562600" y="0"/>
                </a:lnTo>
                <a:lnTo>
                  <a:pt x="5568696" y="0"/>
                </a:lnTo>
                <a:lnTo>
                  <a:pt x="5568696" y="6096"/>
                </a:lnTo>
                <a:lnTo>
                  <a:pt x="5562600" y="6096"/>
                </a:lnTo>
                <a:close/>
              </a:path>
              <a:path w="7374890" h="6350">
                <a:moveTo>
                  <a:pt x="5561076" y="4572"/>
                </a:moveTo>
                <a:lnTo>
                  <a:pt x="5561076" y="1524"/>
                </a:lnTo>
                <a:lnTo>
                  <a:pt x="5562600" y="1524"/>
                </a:lnTo>
                <a:lnTo>
                  <a:pt x="5562600" y="4572"/>
                </a:lnTo>
                <a:lnTo>
                  <a:pt x="5561076" y="4572"/>
                </a:lnTo>
                <a:close/>
              </a:path>
              <a:path w="7374890" h="6350">
                <a:moveTo>
                  <a:pt x="5599176" y="6096"/>
                </a:moveTo>
                <a:lnTo>
                  <a:pt x="5599176" y="0"/>
                </a:lnTo>
                <a:lnTo>
                  <a:pt x="5605271" y="0"/>
                </a:lnTo>
                <a:lnTo>
                  <a:pt x="5605271" y="6096"/>
                </a:lnTo>
                <a:lnTo>
                  <a:pt x="5599176" y="6096"/>
                </a:lnTo>
                <a:close/>
              </a:path>
              <a:path w="7374890" h="6350">
                <a:moveTo>
                  <a:pt x="5641847" y="4572"/>
                </a:moveTo>
                <a:lnTo>
                  <a:pt x="5641847" y="1524"/>
                </a:lnTo>
                <a:lnTo>
                  <a:pt x="5643371" y="1524"/>
                </a:lnTo>
                <a:lnTo>
                  <a:pt x="5643371" y="4572"/>
                </a:lnTo>
                <a:lnTo>
                  <a:pt x="5641847" y="4572"/>
                </a:lnTo>
                <a:close/>
              </a:path>
              <a:path w="7374890" h="6350">
                <a:moveTo>
                  <a:pt x="5635752" y="6096"/>
                </a:moveTo>
                <a:lnTo>
                  <a:pt x="5635752" y="0"/>
                </a:lnTo>
                <a:lnTo>
                  <a:pt x="5641847" y="0"/>
                </a:lnTo>
                <a:lnTo>
                  <a:pt x="5641847" y="6096"/>
                </a:lnTo>
                <a:lnTo>
                  <a:pt x="5635752" y="6096"/>
                </a:lnTo>
                <a:close/>
              </a:path>
              <a:path w="7374890" h="6350">
                <a:moveTo>
                  <a:pt x="5672328" y="4572"/>
                </a:moveTo>
                <a:lnTo>
                  <a:pt x="5672328" y="1524"/>
                </a:lnTo>
                <a:lnTo>
                  <a:pt x="5673852" y="0"/>
                </a:lnTo>
                <a:lnTo>
                  <a:pt x="5678424" y="0"/>
                </a:lnTo>
                <a:lnTo>
                  <a:pt x="5679947" y="1524"/>
                </a:lnTo>
                <a:lnTo>
                  <a:pt x="5679947" y="4572"/>
                </a:lnTo>
                <a:lnTo>
                  <a:pt x="5678424" y="6096"/>
                </a:lnTo>
                <a:lnTo>
                  <a:pt x="5673852" y="6096"/>
                </a:lnTo>
                <a:lnTo>
                  <a:pt x="5672328" y="4572"/>
                </a:lnTo>
                <a:close/>
              </a:path>
              <a:path w="7374890" h="6350">
                <a:moveTo>
                  <a:pt x="5708904" y="4572"/>
                </a:moveTo>
                <a:lnTo>
                  <a:pt x="5708904" y="1524"/>
                </a:lnTo>
                <a:lnTo>
                  <a:pt x="5710428" y="0"/>
                </a:lnTo>
                <a:lnTo>
                  <a:pt x="5715000" y="0"/>
                </a:lnTo>
                <a:lnTo>
                  <a:pt x="5716524" y="1524"/>
                </a:lnTo>
                <a:lnTo>
                  <a:pt x="5716524" y="4572"/>
                </a:lnTo>
                <a:lnTo>
                  <a:pt x="5715000" y="6096"/>
                </a:lnTo>
                <a:lnTo>
                  <a:pt x="5710428" y="6096"/>
                </a:lnTo>
                <a:lnTo>
                  <a:pt x="5708904" y="4572"/>
                </a:lnTo>
                <a:close/>
              </a:path>
              <a:path w="7374890" h="6350">
                <a:moveTo>
                  <a:pt x="5747004" y="6096"/>
                </a:moveTo>
                <a:lnTo>
                  <a:pt x="5747004" y="0"/>
                </a:lnTo>
                <a:lnTo>
                  <a:pt x="5751576" y="0"/>
                </a:lnTo>
                <a:lnTo>
                  <a:pt x="5753100" y="1524"/>
                </a:lnTo>
                <a:lnTo>
                  <a:pt x="5753100" y="4572"/>
                </a:lnTo>
                <a:lnTo>
                  <a:pt x="5751576" y="6096"/>
                </a:lnTo>
                <a:lnTo>
                  <a:pt x="5747004" y="6096"/>
                </a:lnTo>
                <a:close/>
              </a:path>
              <a:path w="7374890" h="6350">
                <a:moveTo>
                  <a:pt x="5745479" y="4572"/>
                </a:moveTo>
                <a:lnTo>
                  <a:pt x="5745479" y="1524"/>
                </a:lnTo>
                <a:lnTo>
                  <a:pt x="5747004" y="1524"/>
                </a:lnTo>
                <a:lnTo>
                  <a:pt x="5747004" y="4572"/>
                </a:lnTo>
                <a:lnTo>
                  <a:pt x="5745479" y="4572"/>
                </a:lnTo>
                <a:close/>
              </a:path>
              <a:path w="7374890" h="6350">
                <a:moveTo>
                  <a:pt x="5783579" y="6096"/>
                </a:moveTo>
                <a:lnTo>
                  <a:pt x="5783579" y="0"/>
                </a:lnTo>
                <a:lnTo>
                  <a:pt x="5789676" y="0"/>
                </a:lnTo>
                <a:lnTo>
                  <a:pt x="5789676" y="6096"/>
                </a:lnTo>
                <a:lnTo>
                  <a:pt x="5783579" y="6096"/>
                </a:lnTo>
                <a:close/>
              </a:path>
              <a:path w="7374890" h="6350">
                <a:moveTo>
                  <a:pt x="5782055" y="4572"/>
                </a:moveTo>
                <a:lnTo>
                  <a:pt x="5782055" y="1524"/>
                </a:lnTo>
                <a:lnTo>
                  <a:pt x="5783579" y="1524"/>
                </a:lnTo>
                <a:lnTo>
                  <a:pt x="5783579" y="4572"/>
                </a:lnTo>
                <a:lnTo>
                  <a:pt x="5782055" y="4572"/>
                </a:lnTo>
                <a:close/>
              </a:path>
              <a:path w="7374890" h="6350">
                <a:moveTo>
                  <a:pt x="5820155" y="6096"/>
                </a:moveTo>
                <a:lnTo>
                  <a:pt x="5820155" y="0"/>
                </a:lnTo>
                <a:lnTo>
                  <a:pt x="5826252" y="0"/>
                </a:lnTo>
                <a:lnTo>
                  <a:pt x="5826252" y="6096"/>
                </a:lnTo>
                <a:lnTo>
                  <a:pt x="5820155" y="6096"/>
                </a:lnTo>
                <a:close/>
              </a:path>
              <a:path w="7374890" h="6350">
                <a:moveTo>
                  <a:pt x="5862828" y="4572"/>
                </a:moveTo>
                <a:lnTo>
                  <a:pt x="5862828" y="1524"/>
                </a:lnTo>
                <a:lnTo>
                  <a:pt x="5864352" y="1524"/>
                </a:lnTo>
                <a:lnTo>
                  <a:pt x="5864352" y="4572"/>
                </a:lnTo>
                <a:lnTo>
                  <a:pt x="5862828" y="4572"/>
                </a:lnTo>
                <a:close/>
              </a:path>
              <a:path w="7374890" h="6350">
                <a:moveTo>
                  <a:pt x="5856732" y="6096"/>
                </a:moveTo>
                <a:lnTo>
                  <a:pt x="5856732" y="0"/>
                </a:lnTo>
                <a:lnTo>
                  <a:pt x="5862828" y="0"/>
                </a:lnTo>
                <a:lnTo>
                  <a:pt x="5862828" y="6096"/>
                </a:lnTo>
                <a:lnTo>
                  <a:pt x="5856732" y="6096"/>
                </a:lnTo>
                <a:close/>
              </a:path>
              <a:path w="7374890" h="6350">
                <a:moveTo>
                  <a:pt x="5893308" y="4572"/>
                </a:moveTo>
                <a:lnTo>
                  <a:pt x="5893308" y="1524"/>
                </a:lnTo>
                <a:lnTo>
                  <a:pt x="5894832" y="0"/>
                </a:lnTo>
                <a:lnTo>
                  <a:pt x="5899404" y="0"/>
                </a:lnTo>
                <a:lnTo>
                  <a:pt x="5900928" y="1524"/>
                </a:lnTo>
                <a:lnTo>
                  <a:pt x="5900928" y="4572"/>
                </a:lnTo>
                <a:lnTo>
                  <a:pt x="5899404" y="6096"/>
                </a:lnTo>
                <a:lnTo>
                  <a:pt x="5894832" y="6096"/>
                </a:lnTo>
                <a:lnTo>
                  <a:pt x="5893308" y="4572"/>
                </a:lnTo>
                <a:close/>
              </a:path>
              <a:path w="7374890" h="6350">
                <a:moveTo>
                  <a:pt x="5929884" y="4572"/>
                </a:moveTo>
                <a:lnTo>
                  <a:pt x="5929884" y="1524"/>
                </a:lnTo>
                <a:lnTo>
                  <a:pt x="5931408" y="0"/>
                </a:lnTo>
                <a:lnTo>
                  <a:pt x="5935979" y="0"/>
                </a:lnTo>
                <a:lnTo>
                  <a:pt x="5937504" y="1524"/>
                </a:lnTo>
                <a:lnTo>
                  <a:pt x="5937504" y="4572"/>
                </a:lnTo>
                <a:lnTo>
                  <a:pt x="5935979" y="6096"/>
                </a:lnTo>
                <a:lnTo>
                  <a:pt x="5931408" y="6096"/>
                </a:lnTo>
                <a:lnTo>
                  <a:pt x="5929884" y="4572"/>
                </a:lnTo>
                <a:close/>
              </a:path>
              <a:path w="7374890" h="6350">
                <a:moveTo>
                  <a:pt x="5967984" y="6096"/>
                </a:moveTo>
                <a:lnTo>
                  <a:pt x="5967984" y="0"/>
                </a:lnTo>
                <a:lnTo>
                  <a:pt x="5972555" y="0"/>
                </a:lnTo>
                <a:lnTo>
                  <a:pt x="5974079" y="1524"/>
                </a:lnTo>
                <a:lnTo>
                  <a:pt x="5974079" y="4572"/>
                </a:lnTo>
                <a:lnTo>
                  <a:pt x="5972555" y="6096"/>
                </a:lnTo>
                <a:lnTo>
                  <a:pt x="5967984" y="6096"/>
                </a:lnTo>
                <a:close/>
              </a:path>
              <a:path w="7374890" h="6350">
                <a:moveTo>
                  <a:pt x="5966460" y="4572"/>
                </a:moveTo>
                <a:lnTo>
                  <a:pt x="5966460" y="1524"/>
                </a:lnTo>
                <a:lnTo>
                  <a:pt x="5967984" y="1524"/>
                </a:lnTo>
                <a:lnTo>
                  <a:pt x="5967984" y="4572"/>
                </a:lnTo>
                <a:lnTo>
                  <a:pt x="5966460" y="4572"/>
                </a:lnTo>
                <a:close/>
              </a:path>
              <a:path w="7374890" h="6350">
                <a:moveTo>
                  <a:pt x="6004560" y="6096"/>
                </a:moveTo>
                <a:lnTo>
                  <a:pt x="6004560" y="0"/>
                </a:lnTo>
                <a:lnTo>
                  <a:pt x="6010655" y="0"/>
                </a:lnTo>
                <a:lnTo>
                  <a:pt x="6010655" y="6096"/>
                </a:lnTo>
                <a:lnTo>
                  <a:pt x="6004560" y="6096"/>
                </a:lnTo>
                <a:close/>
              </a:path>
              <a:path w="7374890" h="6350">
                <a:moveTo>
                  <a:pt x="6003036" y="4572"/>
                </a:moveTo>
                <a:lnTo>
                  <a:pt x="6003036" y="1524"/>
                </a:lnTo>
                <a:lnTo>
                  <a:pt x="6004560" y="1524"/>
                </a:lnTo>
                <a:lnTo>
                  <a:pt x="6004560" y="4572"/>
                </a:lnTo>
                <a:lnTo>
                  <a:pt x="6003036" y="4572"/>
                </a:lnTo>
                <a:close/>
              </a:path>
              <a:path w="7374890" h="6350">
                <a:moveTo>
                  <a:pt x="6041136" y="6096"/>
                </a:moveTo>
                <a:lnTo>
                  <a:pt x="6041136" y="0"/>
                </a:lnTo>
                <a:lnTo>
                  <a:pt x="6047232" y="0"/>
                </a:lnTo>
                <a:lnTo>
                  <a:pt x="6047232" y="6096"/>
                </a:lnTo>
                <a:lnTo>
                  <a:pt x="6041136" y="6096"/>
                </a:lnTo>
                <a:close/>
              </a:path>
              <a:path w="7374890" h="6350">
                <a:moveTo>
                  <a:pt x="6083808" y="4572"/>
                </a:moveTo>
                <a:lnTo>
                  <a:pt x="6083808" y="1524"/>
                </a:lnTo>
                <a:lnTo>
                  <a:pt x="6085332" y="1524"/>
                </a:lnTo>
                <a:lnTo>
                  <a:pt x="6085332" y="4572"/>
                </a:lnTo>
                <a:lnTo>
                  <a:pt x="6083808" y="4572"/>
                </a:lnTo>
                <a:close/>
              </a:path>
              <a:path w="7374890" h="6350">
                <a:moveTo>
                  <a:pt x="6077712" y="4572"/>
                </a:moveTo>
                <a:lnTo>
                  <a:pt x="6077712" y="1524"/>
                </a:lnTo>
                <a:lnTo>
                  <a:pt x="6079236" y="0"/>
                </a:lnTo>
                <a:lnTo>
                  <a:pt x="6083808" y="0"/>
                </a:lnTo>
                <a:lnTo>
                  <a:pt x="6083808" y="6096"/>
                </a:lnTo>
                <a:lnTo>
                  <a:pt x="6079236" y="6096"/>
                </a:lnTo>
                <a:lnTo>
                  <a:pt x="6077712" y="4572"/>
                </a:lnTo>
                <a:close/>
              </a:path>
              <a:path w="7374890" h="6350">
                <a:moveTo>
                  <a:pt x="6114288" y="4572"/>
                </a:moveTo>
                <a:lnTo>
                  <a:pt x="6114288" y="1524"/>
                </a:lnTo>
                <a:lnTo>
                  <a:pt x="6115812" y="0"/>
                </a:lnTo>
                <a:lnTo>
                  <a:pt x="6120384" y="0"/>
                </a:lnTo>
                <a:lnTo>
                  <a:pt x="6121908" y="1524"/>
                </a:lnTo>
                <a:lnTo>
                  <a:pt x="6121908" y="4572"/>
                </a:lnTo>
                <a:lnTo>
                  <a:pt x="6120384" y="6096"/>
                </a:lnTo>
                <a:lnTo>
                  <a:pt x="6115812" y="6096"/>
                </a:lnTo>
                <a:lnTo>
                  <a:pt x="6114288" y="4572"/>
                </a:lnTo>
                <a:close/>
              </a:path>
              <a:path w="7374890" h="6350">
                <a:moveTo>
                  <a:pt x="6150863" y="4572"/>
                </a:moveTo>
                <a:lnTo>
                  <a:pt x="6150863" y="1524"/>
                </a:lnTo>
                <a:lnTo>
                  <a:pt x="6152388" y="0"/>
                </a:lnTo>
                <a:lnTo>
                  <a:pt x="6156960" y="0"/>
                </a:lnTo>
                <a:lnTo>
                  <a:pt x="6158484" y="1524"/>
                </a:lnTo>
                <a:lnTo>
                  <a:pt x="6158484" y="4572"/>
                </a:lnTo>
                <a:lnTo>
                  <a:pt x="6156960" y="6096"/>
                </a:lnTo>
                <a:lnTo>
                  <a:pt x="6152388" y="6096"/>
                </a:lnTo>
                <a:lnTo>
                  <a:pt x="6150863" y="4572"/>
                </a:lnTo>
                <a:close/>
              </a:path>
              <a:path w="7374890" h="6350">
                <a:moveTo>
                  <a:pt x="6188963" y="6096"/>
                </a:moveTo>
                <a:lnTo>
                  <a:pt x="6188963" y="0"/>
                </a:lnTo>
                <a:lnTo>
                  <a:pt x="6193536" y="0"/>
                </a:lnTo>
                <a:lnTo>
                  <a:pt x="6195060" y="1524"/>
                </a:lnTo>
                <a:lnTo>
                  <a:pt x="6195060" y="4572"/>
                </a:lnTo>
                <a:lnTo>
                  <a:pt x="6193536" y="6096"/>
                </a:lnTo>
                <a:lnTo>
                  <a:pt x="6188963" y="6096"/>
                </a:lnTo>
                <a:close/>
              </a:path>
              <a:path w="7374890" h="6350">
                <a:moveTo>
                  <a:pt x="6187439" y="4572"/>
                </a:moveTo>
                <a:lnTo>
                  <a:pt x="6187439" y="1524"/>
                </a:lnTo>
                <a:lnTo>
                  <a:pt x="6188963" y="1524"/>
                </a:lnTo>
                <a:lnTo>
                  <a:pt x="6188963" y="4572"/>
                </a:lnTo>
                <a:lnTo>
                  <a:pt x="6187439" y="4572"/>
                </a:lnTo>
                <a:close/>
              </a:path>
              <a:path w="7374890" h="6350">
                <a:moveTo>
                  <a:pt x="6225539" y="6096"/>
                </a:moveTo>
                <a:lnTo>
                  <a:pt x="6225539" y="0"/>
                </a:lnTo>
                <a:lnTo>
                  <a:pt x="6231636" y="0"/>
                </a:lnTo>
                <a:lnTo>
                  <a:pt x="6231636" y="6096"/>
                </a:lnTo>
                <a:lnTo>
                  <a:pt x="6225539" y="6096"/>
                </a:lnTo>
                <a:close/>
              </a:path>
              <a:path w="7374890" h="6350">
                <a:moveTo>
                  <a:pt x="6224016" y="4572"/>
                </a:moveTo>
                <a:lnTo>
                  <a:pt x="6224016" y="1524"/>
                </a:lnTo>
                <a:lnTo>
                  <a:pt x="6225539" y="1524"/>
                </a:lnTo>
                <a:lnTo>
                  <a:pt x="6225539" y="4572"/>
                </a:lnTo>
                <a:lnTo>
                  <a:pt x="6224016" y="4572"/>
                </a:lnTo>
                <a:close/>
              </a:path>
              <a:path w="7374890" h="6350">
                <a:moveTo>
                  <a:pt x="6262116" y="6096"/>
                </a:moveTo>
                <a:lnTo>
                  <a:pt x="6262116" y="0"/>
                </a:lnTo>
                <a:lnTo>
                  <a:pt x="6268212" y="0"/>
                </a:lnTo>
                <a:lnTo>
                  <a:pt x="6268212" y="6096"/>
                </a:lnTo>
                <a:lnTo>
                  <a:pt x="6262116" y="6096"/>
                </a:lnTo>
                <a:close/>
              </a:path>
              <a:path w="7374890" h="6350">
                <a:moveTo>
                  <a:pt x="6304788" y="4572"/>
                </a:moveTo>
                <a:lnTo>
                  <a:pt x="6304788" y="1524"/>
                </a:lnTo>
                <a:lnTo>
                  <a:pt x="6306312" y="1524"/>
                </a:lnTo>
                <a:lnTo>
                  <a:pt x="6306312" y="4572"/>
                </a:lnTo>
                <a:lnTo>
                  <a:pt x="6304788" y="4572"/>
                </a:lnTo>
                <a:close/>
              </a:path>
              <a:path w="7374890" h="6350">
                <a:moveTo>
                  <a:pt x="6298692" y="4572"/>
                </a:moveTo>
                <a:lnTo>
                  <a:pt x="6298692" y="1524"/>
                </a:lnTo>
                <a:lnTo>
                  <a:pt x="6300216" y="0"/>
                </a:lnTo>
                <a:lnTo>
                  <a:pt x="6304788" y="0"/>
                </a:lnTo>
                <a:lnTo>
                  <a:pt x="6304788" y="6096"/>
                </a:lnTo>
                <a:lnTo>
                  <a:pt x="6300216" y="6096"/>
                </a:lnTo>
                <a:lnTo>
                  <a:pt x="6298692" y="4572"/>
                </a:lnTo>
                <a:close/>
              </a:path>
              <a:path w="7374890" h="6350">
                <a:moveTo>
                  <a:pt x="6335268" y="4572"/>
                </a:moveTo>
                <a:lnTo>
                  <a:pt x="6335268" y="1524"/>
                </a:lnTo>
                <a:lnTo>
                  <a:pt x="6336792" y="0"/>
                </a:lnTo>
                <a:lnTo>
                  <a:pt x="6341363" y="0"/>
                </a:lnTo>
                <a:lnTo>
                  <a:pt x="6342888" y="1524"/>
                </a:lnTo>
                <a:lnTo>
                  <a:pt x="6342888" y="4572"/>
                </a:lnTo>
                <a:lnTo>
                  <a:pt x="6341363" y="6096"/>
                </a:lnTo>
                <a:lnTo>
                  <a:pt x="6336792" y="6096"/>
                </a:lnTo>
                <a:lnTo>
                  <a:pt x="6335268" y="4572"/>
                </a:lnTo>
                <a:close/>
              </a:path>
              <a:path w="7374890" h="6350">
                <a:moveTo>
                  <a:pt x="6371844" y="4572"/>
                </a:moveTo>
                <a:lnTo>
                  <a:pt x="6371844" y="1524"/>
                </a:lnTo>
                <a:lnTo>
                  <a:pt x="6373368" y="0"/>
                </a:lnTo>
                <a:lnTo>
                  <a:pt x="6377939" y="0"/>
                </a:lnTo>
                <a:lnTo>
                  <a:pt x="6379463" y="1524"/>
                </a:lnTo>
                <a:lnTo>
                  <a:pt x="6379463" y="4572"/>
                </a:lnTo>
                <a:lnTo>
                  <a:pt x="6377939" y="6096"/>
                </a:lnTo>
                <a:lnTo>
                  <a:pt x="6373368" y="6096"/>
                </a:lnTo>
                <a:lnTo>
                  <a:pt x="6371844" y="4572"/>
                </a:lnTo>
                <a:close/>
              </a:path>
              <a:path w="7374890" h="6350">
                <a:moveTo>
                  <a:pt x="6409944" y="6096"/>
                </a:moveTo>
                <a:lnTo>
                  <a:pt x="6409944" y="0"/>
                </a:lnTo>
                <a:lnTo>
                  <a:pt x="6414516" y="0"/>
                </a:lnTo>
                <a:lnTo>
                  <a:pt x="6416039" y="1524"/>
                </a:lnTo>
                <a:lnTo>
                  <a:pt x="6416039" y="4572"/>
                </a:lnTo>
                <a:lnTo>
                  <a:pt x="6414516" y="6096"/>
                </a:lnTo>
                <a:lnTo>
                  <a:pt x="6409944" y="6096"/>
                </a:lnTo>
                <a:close/>
              </a:path>
              <a:path w="7374890" h="6350">
                <a:moveTo>
                  <a:pt x="6408420" y="4572"/>
                </a:moveTo>
                <a:lnTo>
                  <a:pt x="6408420" y="1524"/>
                </a:lnTo>
                <a:lnTo>
                  <a:pt x="6409944" y="1524"/>
                </a:lnTo>
                <a:lnTo>
                  <a:pt x="6409944" y="4572"/>
                </a:lnTo>
                <a:lnTo>
                  <a:pt x="6408420" y="4572"/>
                </a:lnTo>
                <a:close/>
              </a:path>
              <a:path w="7374890" h="6350">
                <a:moveTo>
                  <a:pt x="6446520" y="6096"/>
                </a:moveTo>
                <a:lnTo>
                  <a:pt x="6446520" y="0"/>
                </a:lnTo>
                <a:lnTo>
                  <a:pt x="6452616" y="0"/>
                </a:lnTo>
                <a:lnTo>
                  <a:pt x="6452616" y="6096"/>
                </a:lnTo>
                <a:lnTo>
                  <a:pt x="6446520" y="6096"/>
                </a:lnTo>
                <a:close/>
              </a:path>
              <a:path w="7374890" h="6350">
                <a:moveTo>
                  <a:pt x="6489192" y="4572"/>
                </a:moveTo>
                <a:lnTo>
                  <a:pt x="6489192" y="1524"/>
                </a:lnTo>
                <a:lnTo>
                  <a:pt x="6490716" y="1524"/>
                </a:lnTo>
                <a:lnTo>
                  <a:pt x="6490716" y="4572"/>
                </a:lnTo>
                <a:lnTo>
                  <a:pt x="6489192" y="4572"/>
                </a:lnTo>
                <a:close/>
              </a:path>
              <a:path w="7374890" h="6350">
                <a:moveTo>
                  <a:pt x="6483096" y="6096"/>
                </a:moveTo>
                <a:lnTo>
                  <a:pt x="6483096" y="0"/>
                </a:lnTo>
                <a:lnTo>
                  <a:pt x="6489192" y="0"/>
                </a:lnTo>
                <a:lnTo>
                  <a:pt x="6489192" y="6096"/>
                </a:lnTo>
                <a:lnTo>
                  <a:pt x="6483096" y="6096"/>
                </a:lnTo>
                <a:close/>
              </a:path>
              <a:path w="7374890" h="6350">
                <a:moveTo>
                  <a:pt x="6525768" y="4572"/>
                </a:moveTo>
                <a:lnTo>
                  <a:pt x="6525768" y="1524"/>
                </a:lnTo>
                <a:lnTo>
                  <a:pt x="6527292" y="1524"/>
                </a:lnTo>
                <a:lnTo>
                  <a:pt x="6527292" y="4572"/>
                </a:lnTo>
                <a:lnTo>
                  <a:pt x="6525768" y="4572"/>
                </a:lnTo>
                <a:close/>
              </a:path>
              <a:path w="7374890" h="6350">
                <a:moveTo>
                  <a:pt x="6519672" y="4572"/>
                </a:moveTo>
                <a:lnTo>
                  <a:pt x="6519672" y="1524"/>
                </a:lnTo>
                <a:lnTo>
                  <a:pt x="6521196" y="0"/>
                </a:lnTo>
                <a:lnTo>
                  <a:pt x="6525768" y="0"/>
                </a:lnTo>
                <a:lnTo>
                  <a:pt x="6525768" y="6096"/>
                </a:lnTo>
                <a:lnTo>
                  <a:pt x="6521196" y="6096"/>
                </a:lnTo>
                <a:lnTo>
                  <a:pt x="6519672" y="4572"/>
                </a:lnTo>
                <a:close/>
              </a:path>
              <a:path w="7374890" h="6350">
                <a:moveTo>
                  <a:pt x="6556247" y="4572"/>
                </a:moveTo>
                <a:lnTo>
                  <a:pt x="6556247" y="1524"/>
                </a:lnTo>
                <a:lnTo>
                  <a:pt x="6557772" y="0"/>
                </a:lnTo>
                <a:lnTo>
                  <a:pt x="6562344" y="0"/>
                </a:lnTo>
                <a:lnTo>
                  <a:pt x="6563868" y="1524"/>
                </a:lnTo>
                <a:lnTo>
                  <a:pt x="6563868" y="4572"/>
                </a:lnTo>
                <a:lnTo>
                  <a:pt x="6562344" y="6096"/>
                </a:lnTo>
                <a:lnTo>
                  <a:pt x="6557772" y="6096"/>
                </a:lnTo>
                <a:lnTo>
                  <a:pt x="6556247" y="4572"/>
                </a:lnTo>
                <a:close/>
              </a:path>
              <a:path w="7374890" h="6350">
                <a:moveTo>
                  <a:pt x="6592824" y="4572"/>
                </a:moveTo>
                <a:lnTo>
                  <a:pt x="6592824" y="1524"/>
                </a:lnTo>
                <a:lnTo>
                  <a:pt x="6594347" y="0"/>
                </a:lnTo>
                <a:lnTo>
                  <a:pt x="6598920" y="0"/>
                </a:lnTo>
                <a:lnTo>
                  <a:pt x="6600444" y="1524"/>
                </a:lnTo>
                <a:lnTo>
                  <a:pt x="6600444" y="4572"/>
                </a:lnTo>
                <a:lnTo>
                  <a:pt x="6598920" y="6096"/>
                </a:lnTo>
                <a:lnTo>
                  <a:pt x="6594347" y="6096"/>
                </a:lnTo>
                <a:lnTo>
                  <a:pt x="6592824" y="4572"/>
                </a:lnTo>
                <a:close/>
              </a:path>
              <a:path w="7374890" h="6350">
                <a:moveTo>
                  <a:pt x="6630924" y="6096"/>
                </a:moveTo>
                <a:lnTo>
                  <a:pt x="6630924" y="0"/>
                </a:lnTo>
                <a:lnTo>
                  <a:pt x="6635496" y="0"/>
                </a:lnTo>
                <a:lnTo>
                  <a:pt x="6637020" y="1524"/>
                </a:lnTo>
                <a:lnTo>
                  <a:pt x="6637020" y="4572"/>
                </a:lnTo>
                <a:lnTo>
                  <a:pt x="6635496" y="6096"/>
                </a:lnTo>
                <a:lnTo>
                  <a:pt x="6630924" y="6096"/>
                </a:lnTo>
                <a:close/>
              </a:path>
              <a:path w="7374890" h="6350">
                <a:moveTo>
                  <a:pt x="6629400" y="4572"/>
                </a:moveTo>
                <a:lnTo>
                  <a:pt x="6629400" y="1524"/>
                </a:lnTo>
                <a:lnTo>
                  <a:pt x="6630924" y="1524"/>
                </a:lnTo>
                <a:lnTo>
                  <a:pt x="6630924" y="4572"/>
                </a:lnTo>
                <a:lnTo>
                  <a:pt x="6629400" y="4572"/>
                </a:lnTo>
                <a:close/>
              </a:path>
              <a:path w="7374890" h="6350">
                <a:moveTo>
                  <a:pt x="6667500" y="6096"/>
                </a:moveTo>
                <a:lnTo>
                  <a:pt x="6667500" y="0"/>
                </a:lnTo>
                <a:lnTo>
                  <a:pt x="6673596" y="0"/>
                </a:lnTo>
                <a:lnTo>
                  <a:pt x="6673596" y="6096"/>
                </a:lnTo>
                <a:lnTo>
                  <a:pt x="6667500" y="6096"/>
                </a:lnTo>
                <a:close/>
              </a:path>
              <a:path w="7374890" h="6350">
                <a:moveTo>
                  <a:pt x="6710172" y="4572"/>
                </a:moveTo>
                <a:lnTo>
                  <a:pt x="6710172" y="1524"/>
                </a:lnTo>
                <a:lnTo>
                  <a:pt x="6711696" y="1524"/>
                </a:lnTo>
                <a:lnTo>
                  <a:pt x="6711696" y="4572"/>
                </a:lnTo>
                <a:lnTo>
                  <a:pt x="6710172" y="4572"/>
                </a:lnTo>
                <a:close/>
              </a:path>
              <a:path w="7374890" h="6350">
                <a:moveTo>
                  <a:pt x="6704076" y="6096"/>
                </a:moveTo>
                <a:lnTo>
                  <a:pt x="6704076" y="0"/>
                </a:lnTo>
                <a:lnTo>
                  <a:pt x="6710172" y="0"/>
                </a:lnTo>
                <a:lnTo>
                  <a:pt x="6710172" y="6096"/>
                </a:lnTo>
                <a:lnTo>
                  <a:pt x="6704076" y="6096"/>
                </a:lnTo>
                <a:close/>
              </a:path>
              <a:path w="7374890" h="6350">
                <a:moveTo>
                  <a:pt x="6746747" y="4572"/>
                </a:moveTo>
                <a:lnTo>
                  <a:pt x="6746747" y="1524"/>
                </a:lnTo>
                <a:lnTo>
                  <a:pt x="6748272" y="1524"/>
                </a:lnTo>
                <a:lnTo>
                  <a:pt x="6748272" y="4572"/>
                </a:lnTo>
                <a:lnTo>
                  <a:pt x="6746747" y="4572"/>
                </a:lnTo>
                <a:close/>
              </a:path>
              <a:path w="7374890" h="6350">
                <a:moveTo>
                  <a:pt x="6740652" y="4572"/>
                </a:moveTo>
                <a:lnTo>
                  <a:pt x="6740652" y="1524"/>
                </a:lnTo>
                <a:lnTo>
                  <a:pt x="6742176" y="0"/>
                </a:lnTo>
                <a:lnTo>
                  <a:pt x="6746747" y="0"/>
                </a:lnTo>
                <a:lnTo>
                  <a:pt x="6746747" y="6096"/>
                </a:lnTo>
                <a:lnTo>
                  <a:pt x="6742176" y="6096"/>
                </a:lnTo>
                <a:lnTo>
                  <a:pt x="6740652" y="4572"/>
                </a:lnTo>
                <a:close/>
              </a:path>
              <a:path w="7374890" h="6350">
                <a:moveTo>
                  <a:pt x="6777228" y="4572"/>
                </a:moveTo>
                <a:lnTo>
                  <a:pt x="6777228" y="1524"/>
                </a:lnTo>
                <a:lnTo>
                  <a:pt x="6778752" y="0"/>
                </a:lnTo>
                <a:lnTo>
                  <a:pt x="6783324" y="0"/>
                </a:lnTo>
                <a:lnTo>
                  <a:pt x="6784847" y="1524"/>
                </a:lnTo>
                <a:lnTo>
                  <a:pt x="6784847" y="4572"/>
                </a:lnTo>
                <a:lnTo>
                  <a:pt x="6783324" y="6096"/>
                </a:lnTo>
                <a:lnTo>
                  <a:pt x="6778752" y="6096"/>
                </a:lnTo>
                <a:lnTo>
                  <a:pt x="6777228" y="4572"/>
                </a:lnTo>
                <a:close/>
              </a:path>
              <a:path w="7374890" h="6350">
                <a:moveTo>
                  <a:pt x="6813804" y="4572"/>
                </a:moveTo>
                <a:lnTo>
                  <a:pt x="6813804" y="1524"/>
                </a:lnTo>
                <a:lnTo>
                  <a:pt x="6815328" y="0"/>
                </a:lnTo>
                <a:lnTo>
                  <a:pt x="6819900" y="0"/>
                </a:lnTo>
                <a:lnTo>
                  <a:pt x="6821424" y="1524"/>
                </a:lnTo>
                <a:lnTo>
                  <a:pt x="6821424" y="4572"/>
                </a:lnTo>
                <a:lnTo>
                  <a:pt x="6819900" y="6096"/>
                </a:lnTo>
                <a:lnTo>
                  <a:pt x="6815328" y="6096"/>
                </a:lnTo>
                <a:lnTo>
                  <a:pt x="6813804" y="4572"/>
                </a:lnTo>
                <a:close/>
              </a:path>
              <a:path w="7374890" h="6350">
                <a:moveTo>
                  <a:pt x="6851904" y="6096"/>
                </a:moveTo>
                <a:lnTo>
                  <a:pt x="6851904" y="0"/>
                </a:lnTo>
                <a:lnTo>
                  <a:pt x="6856476" y="0"/>
                </a:lnTo>
                <a:lnTo>
                  <a:pt x="6858000" y="1524"/>
                </a:lnTo>
                <a:lnTo>
                  <a:pt x="6858000" y="4572"/>
                </a:lnTo>
                <a:lnTo>
                  <a:pt x="6856476" y="6096"/>
                </a:lnTo>
                <a:lnTo>
                  <a:pt x="6851904" y="6096"/>
                </a:lnTo>
                <a:close/>
              </a:path>
              <a:path w="7374890" h="6350">
                <a:moveTo>
                  <a:pt x="6850380" y="4572"/>
                </a:moveTo>
                <a:lnTo>
                  <a:pt x="6850380" y="1524"/>
                </a:lnTo>
                <a:lnTo>
                  <a:pt x="6851904" y="1524"/>
                </a:lnTo>
                <a:lnTo>
                  <a:pt x="6851904" y="4572"/>
                </a:lnTo>
                <a:lnTo>
                  <a:pt x="6850380" y="4572"/>
                </a:lnTo>
                <a:close/>
              </a:path>
              <a:path w="7374890" h="6350">
                <a:moveTo>
                  <a:pt x="6888480" y="6096"/>
                </a:moveTo>
                <a:lnTo>
                  <a:pt x="6888480" y="0"/>
                </a:lnTo>
                <a:lnTo>
                  <a:pt x="6894576" y="0"/>
                </a:lnTo>
                <a:lnTo>
                  <a:pt x="6894576" y="6096"/>
                </a:lnTo>
                <a:lnTo>
                  <a:pt x="6888480" y="6096"/>
                </a:lnTo>
                <a:close/>
              </a:path>
              <a:path w="7374890" h="6350">
                <a:moveTo>
                  <a:pt x="6931152" y="4572"/>
                </a:moveTo>
                <a:lnTo>
                  <a:pt x="6931152" y="1524"/>
                </a:lnTo>
                <a:lnTo>
                  <a:pt x="6932676" y="1524"/>
                </a:lnTo>
                <a:lnTo>
                  <a:pt x="6932676" y="4572"/>
                </a:lnTo>
                <a:lnTo>
                  <a:pt x="6931152" y="4572"/>
                </a:lnTo>
                <a:close/>
              </a:path>
              <a:path w="7374890" h="6350">
                <a:moveTo>
                  <a:pt x="6925055" y="6096"/>
                </a:moveTo>
                <a:lnTo>
                  <a:pt x="6925055" y="0"/>
                </a:lnTo>
                <a:lnTo>
                  <a:pt x="6931152" y="0"/>
                </a:lnTo>
                <a:lnTo>
                  <a:pt x="6931152" y="6096"/>
                </a:lnTo>
                <a:lnTo>
                  <a:pt x="6925055" y="6096"/>
                </a:lnTo>
                <a:close/>
              </a:path>
              <a:path w="7374890" h="6350">
                <a:moveTo>
                  <a:pt x="6967728" y="4572"/>
                </a:moveTo>
                <a:lnTo>
                  <a:pt x="6967728" y="1524"/>
                </a:lnTo>
                <a:lnTo>
                  <a:pt x="6969252" y="1524"/>
                </a:lnTo>
                <a:lnTo>
                  <a:pt x="6969252" y="4572"/>
                </a:lnTo>
                <a:lnTo>
                  <a:pt x="6967728" y="4572"/>
                </a:lnTo>
                <a:close/>
              </a:path>
              <a:path w="7374890" h="6350">
                <a:moveTo>
                  <a:pt x="6961632" y="4572"/>
                </a:moveTo>
                <a:lnTo>
                  <a:pt x="6961632" y="1524"/>
                </a:lnTo>
                <a:lnTo>
                  <a:pt x="6963155" y="0"/>
                </a:lnTo>
                <a:lnTo>
                  <a:pt x="6967728" y="0"/>
                </a:lnTo>
                <a:lnTo>
                  <a:pt x="6967728" y="6096"/>
                </a:lnTo>
                <a:lnTo>
                  <a:pt x="6963155" y="6096"/>
                </a:lnTo>
                <a:lnTo>
                  <a:pt x="6961632" y="4572"/>
                </a:lnTo>
                <a:close/>
              </a:path>
              <a:path w="7374890" h="6350">
                <a:moveTo>
                  <a:pt x="6998208" y="4572"/>
                </a:moveTo>
                <a:lnTo>
                  <a:pt x="6998208" y="1524"/>
                </a:lnTo>
                <a:lnTo>
                  <a:pt x="6999732" y="0"/>
                </a:lnTo>
                <a:lnTo>
                  <a:pt x="7004304" y="0"/>
                </a:lnTo>
                <a:lnTo>
                  <a:pt x="7005828" y="1524"/>
                </a:lnTo>
                <a:lnTo>
                  <a:pt x="7005828" y="4572"/>
                </a:lnTo>
                <a:lnTo>
                  <a:pt x="7004304" y="6096"/>
                </a:lnTo>
                <a:lnTo>
                  <a:pt x="6999732" y="6096"/>
                </a:lnTo>
                <a:lnTo>
                  <a:pt x="6998208" y="4572"/>
                </a:lnTo>
                <a:close/>
              </a:path>
              <a:path w="7374890" h="6350">
                <a:moveTo>
                  <a:pt x="7034784" y="4572"/>
                </a:moveTo>
                <a:lnTo>
                  <a:pt x="7034784" y="1524"/>
                </a:lnTo>
                <a:lnTo>
                  <a:pt x="7036308" y="0"/>
                </a:lnTo>
                <a:lnTo>
                  <a:pt x="7040880" y="0"/>
                </a:lnTo>
                <a:lnTo>
                  <a:pt x="7042404" y="1524"/>
                </a:lnTo>
                <a:lnTo>
                  <a:pt x="7042404" y="4572"/>
                </a:lnTo>
                <a:lnTo>
                  <a:pt x="7040880" y="6096"/>
                </a:lnTo>
                <a:lnTo>
                  <a:pt x="7036308" y="6096"/>
                </a:lnTo>
                <a:lnTo>
                  <a:pt x="7034784" y="4572"/>
                </a:lnTo>
                <a:close/>
              </a:path>
              <a:path w="7374890" h="6350">
                <a:moveTo>
                  <a:pt x="7072884" y="6096"/>
                </a:moveTo>
                <a:lnTo>
                  <a:pt x="7072884" y="0"/>
                </a:lnTo>
                <a:lnTo>
                  <a:pt x="7078980" y="0"/>
                </a:lnTo>
                <a:lnTo>
                  <a:pt x="7078980" y="6096"/>
                </a:lnTo>
                <a:lnTo>
                  <a:pt x="7072884" y="6096"/>
                </a:lnTo>
                <a:close/>
              </a:path>
              <a:path w="7374890" h="6350">
                <a:moveTo>
                  <a:pt x="7071360" y="4572"/>
                </a:moveTo>
                <a:lnTo>
                  <a:pt x="7071360" y="1524"/>
                </a:lnTo>
                <a:lnTo>
                  <a:pt x="7072884" y="1524"/>
                </a:lnTo>
                <a:lnTo>
                  <a:pt x="7072884" y="4572"/>
                </a:lnTo>
                <a:lnTo>
                  <a:pt x="7071360" y="4572"/>
                </a:lnTo>
                <a:close/>
              </a:path>
              <a:path w="7374890" h="6350">
                <a:moveTo>
                  <a:pt x="7109460" y="6096"/>
                </a:moveTo>
                <a:lnTo>
                  <a:pt x="7109460" y="0"/>
                </a:lnTo>
                <a:lnTo>
                  <a:pt x="7115556" y="0"/>
                </a:lnTo>
                <a:lnTo>
                  <a:pt x="7115556" y="6096"/>
                </a:lnTo>
                <a:lnTo>
                  <a:pt x="7109460" y="6096"/>
                </a:lnTo>
                <a:close/>
              </a:path>
              <a:path w="7374890" h="6350">
                <a:moveTo>
                  <a:pt x="7152132" y="4572"/>
                </a:moveTo>
                <a:lnTo>
                  <a:pt x="7152132" y="1524"/>
                </a:lnTo>
                <a:lnTo>
                  <a:pt x="7153656" y="1524"/>
                </a:lnTo>
                <a:lnTo>
                  <a:pt x="7153656" y="4572"/>
                </a:lnTo>
                <a:lnTo>
                  <a:pt x="7152132" y="4572"/>
                </a:lnTo>
                <a:close/>
              </a:path>
              <a:path w="7374890" h="6350">
                <a:moveTo>
                  <a:pt x="7146036" y="6096"/>
                </a:moveTo>
                <a:lnTo>
                  <a:pt x="7146036" y="0"/>
                </a:lnTo>
                <a:lnTo>
                  <a:pt x="7152132" y="0"/>
                </a:lnTo>
                <a:lnTo>
                  <a:pt x="7152132" y="6096"/>
                </a:lnTo>
                <a:lnTo>
                  <a:pt x="7146036" y="6096"/>
                </a:lnTo>
                <a:close/>
              </a:path>
              <a:path w="7374890" h="6350">
                <a:moveTo>
                  <a:pt x="7188708" y="4572"/>
                </a:moveTo>
                <a:lnTo>
                  <a:pt x="7188708" y="1524"/>
                </a:lnTo>
                <a:lnTo>
                  <a:pt x="7190232" y="1524"/>
                </a:lnTo>
                <a:lnTo>
                  <a:pt x="7190232" y="4572"/>
                </a:lnTo>
                <a:lnTo>
                  <a:pt x="7188708" y="4572"/>
                </a:lnTo>
                <a:close/>
              </a:path>
              <a:path w="7374890" h="6350">
                <a:moveTo>
                  <a:pt x="7182612" y="4572"/>
                </a:moveTo>
                <a:lnTo>
                  <a:pt x="7182612" y="1524"/>
                </a:lnTo>
                <a:lnTo>
                  <a:pt x="7184136" y="0"/>
                </a:lnTo>
                <a:lnTo>
                  <a:pt x="7188708" y="0"/>
                </a:lnTo>
                <a:lnTo>
                  <a:pt x="7188708" y="6096"/>
                </a:lnTo>
                <a:lnTo>
                  <a:pt x="7184136" y="6096"/>
                </a:lnTo>
                <a:lnTo>
                  <a:pt x="7182612" y="4572"/>
                </a:lnTo>
                <a:close/>
              </a:path>
              <a:path w="7374890" h="6350">
                <a:moveTo>
                  <a:pt x="7219188" y="4572"/>
                </a:moveTo>
                <a:lnTo>
                  <a:pt x="7219188" y="1524"/>
                </a:lnTo>
                <a:lnTo>
                  <a:pt x="7220712" y="0"/>
                </a:lnTo>
                <a:lnTo>
                  <a:pt x="7225284" y="0"/>
                </a:lnTo>
                <a:lnTo>
                  <a:pt x="7226808" y="1524"/>
                </a:lnTo>
                <a:lnTo>
                  <a:pt x="7226808" y="4572"/>
                </a:lnTo>
                <a:lnTo>
                  <a:pt x="7225284" y="6096"/>
                </a:lnTo>
                <a:lnTo>
                  <a:pt x="7220712" y="6096"/>
                </a:lnTo>
                <a:lnTo>
                  <a:pt x="7219188" y="4572"/>
                </a:lnTo>
                <a:close/>
              </a:path>
              <a:path w="7374890" h="6350">
                <a:moveTo>
                  <a:pt x="7255764" y="4572"/>
                </a:moveTo>
                <a:lnTo>
                  <a:pt x="7255764" y="1524"/>
                </a:lnTo>
                <a:lnTo>
                  <a:pt x="7257288" y="0"/>
                </a:lnTo>
                <a:lnTo>
                  <a:pt x="7261860" y="0"/>
                </a:lnTo>
                <a:lnTo>
                  <a:pt x="7263384" y="1524"/>
                </a:lnTo>
                <a:lnTo>
                  <a:pt x="7263384" y="4572"/>
                </a:lnTo>
                <a:lnTo>
                  <a:pt x="7261860" y="6096"/>
                </a:lnTo>
                <a:lnTo>
                  <a:pt x="7257288" y="6096"/>
                </a:lnTo>
                <a:lnTo>
                  <a:pt x="7255764" y="4572"/>
                </a:lnTo>
                <a:close/>
              </a:path>
              <a:path w="7374890" h="6350">
                <a:moveTo>
                  <a:pt x="7293864" y="6096"/>
                </a:moveTo>
                <a:lnTo>
                  <a:pt x="7293864" y="0"/>
                </a:lnTo>
                <a:lnTo>
                  <a:pt x="7299960" y="0"/>
                </a:lnTo>
                <a:lnTo>
                  <a:pt x="7299960" y="6096"/>
                </a:lnTo>
                <a:lnTo>
                  <a:pt x="7293864" y="6096"/>
                </a:lnTo>
                <a:close/>
              </a:path>
              <a:path w="7374890" h="6350">
                <a:moveTo>
                  <a:pt x="7292340" y="4572"/>
                </a:moveTo>
                <a:lnTo>
                  <a:pt x="7292340" y="1524"/>
                </a:lnTo>
                <a:lnTo>
                  <a:pt x="7293864" y="1524"/>
                </a:lnTo>
                <a:lnTo>
                  <a:pt x="7293864" y="4572"/>
                </a:lnTo>
                <a:lnTo>
                  <a:pt x="7292340" y="4572"/>
                </a:lnTo>
                <a:close/>
              </a:path>
              <a:path w="7374890" h="6350">
                <a:moveTo>
                  <a:pt x="7330440" y="6096"/>
                </a:moveTo>
                <a:lnTo>
                  <a:pt x="7330440" y="0"/>
                </a:lnTo>
                <a:lnTo>
                  <a:pt x="7336536" y="0"/>
                </a:lnTo>
                <a:lnTo>
                  <a:pt x="7336536" y="6096"/>
                </a:lnTo>
                <a:lnTo>
                  <a:pt x="7330440" y="6096"/>
                </a:lnTo>
                <a:close/>
              </a:path>
              <a:path w="7374890" h="6350">
                <a:moveTo>
                  <a:pt x="7373112" y="4572"/>
                </a:moveTo>
                <a:lnTo>
                  <a:pt x="7373112" y="1524"/>
                </a:lnTo>
                <a:lnTo>
                  <a:pt x="7374636" y="1524"/>
                </a:lnTo>
                <a:lnTo>
                  <a:pt x="7374636" y="4572"/>
                </a:lnTo>
                <a:lnTo>
                  <a:pt x="7373112" y="4572"/>
                </a:lnTo>
                <a:close/>
              </a:path>
              <a:path w="7374890" h="6350">
                <a:moveTo>
                  <a:pt x="7367016" y="6096"/>
                </a:moveTo>
                <a:lnTo>
                  <a:pt x="7367016" y="0"/>
                </a:lnTo>
                <a:lnTo>
                  <a:pt x="7373112" y="0"/>
                </a:lnTo>
                <a:lnTo>
                  <a:pt x="7373112" y="6096"/>
                </a:lnTo>
                <a:lnTo>
                  <a:pt x="7367016" y="6096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1771" y="3188208"/>
            <a:ext cx="94488" cy="64008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626363" y="2638044"/>
            <a:ext cx="7374890" cy="7620"/>
          </a:xfrm>
          <a:custGeom>
            <a:avLst/>
            <a:gdLst/>
            <a:ahLst/>
            <a:cxnLst/>
            <a:rect l="l" t="t" r="r" b="b"/>
            <a:pathLst>
              <a:path w="7374890" h="7619">
                <a:moveTo>
                  <a:pt x="6096" y="6096"/>
                </a:moveTo>
                <a:lnTo>
                  <a:pt x="6096" y="3048"/>
                </a:lnTo>
                <a:lnTo>
                  <a:pt x="7619" y="3048"/>
                </a:lnTo>
                <a:lnTo>
                  <a:pt x="7619" y="6096"/>
                </a:lnTo>
                <a:lnTo>
                  <a:pt x="6096" y="6096"/>
                </a:lnTo>
                <a:close/>
              </a:path>
              <a:path w="7374890" h="7619">
                <a:moveTo>
                  <a:pt x="0" y="7620"/>
                </a:moveTo>
                <a:lnTo>
                  <a:pt x="0" y="1524"/>
                </a:lnTo>
                <a:lnTo>
                  <a:pt x="1523" y="1524"/>
                </a:lnTo>
                <a:lnTo>
                  <a:pt x="3048" y="0"/>
                </a:lnTo>
                <a:lnTo>
                  <a:pt x="4571" y="0"/>
                </a:lnTo>
                <a:lnTo>
                  <a:pt x="4571" y="1524"/>
                </a:lnTo>
                <a:lnTo>
                  <a:pt x="6096" y="1524"/>
                </a:lnTo>
                <a:lnTo>
                  <a:pt x="6096" y="7620"/>
                </a:lnTo>
                <a:lnTo>
                  <a:pt x="0" y="7620"/>
                </a:lnTo>
                <a:close/>
              </a:path>
              <a:path w="7374890" h="7619">
                <a:moveTo>
                  <a:pt x="36575" y="6096"/>
                </a:moveTo>
                <a:lnTo>
                  <a:pt x="36575" y="3048"/>
                </a:lnTo>
                <a:lnTo>
                  <a:pt x="39623" y="0"/>
                </a:lnTo>
                <a:lnTo>
                  <a:pt x="41148" y="0"/>
                </a:lnTo>
                <a:lnTo>
                  <a:pt x="44196" y="3048"/>
                </a:lnTo>
                <a:lnTo>
                  <a:pt x="44196" y="6096"/>
                </a:lnTo>
                <a:lnTo>
                  <a:pt x="42671" y="7620"/>
                </a:lnTo>
                <a:lnTo>
                  <a:pt x="38100" y="7620"/>
                </a:lnTo>
                <a:lnTo>
                  <a:pt x="36575" y="6096"/>
                </a:lnTo>
                <a:close/>
              </a:path>
              <a:path w="7374890" h="7619">
                <a:moveTo>
                  <a:pt x="73151" y="6096"/>
                </a:moveTo>
                <a:lnTo>
                  <a:pt x="73151" y="3048"/>
                </a:lnTo>
                <a:lnTo>
                  <a:pt x="76200" y="0"/>
                </a:lnTo>
                <a:lnTo>
                  <a:pt x="77723" y="0"/>
                </a:lnTo>
                <a:lnTo>
                  <a:pt x="80771" y="3048"/>
                </a:lnTo>
                <a:lnTo>
                  <a:pt x="80771" y="6096"/>
                </a:lnTo>
                <a:lnTo>
                  <a:pt x="79248" y="7620"/>
                </a:lnTo>
                <a:lnTo>
                  <a:pt x="74675" y="7620"/>
                </a:lnTo>
                <a:lnTo>
                  <a:pt x="73151" y="6096"/>
                </a:lnTo>
                <a:close/>
              </a:path>
              <a:path w="7374890" h="7619">
                <a:moveTo>
                  <a:pt x="111251" y="7620"/>
                </a:moveTo>
                <a:lnTo>
                  <a:pt x="111251" y="1524"/>
                </a:lnTo>
                <a:lnTo>
                  <a:pt x="112775" y="0"/>
                </a:lnTo>
                <a:lnTo>
                  <a:pt x="114300" y="0"/>
                </a:lnTo>
                <a:lnTo>
                  <a:pt x="117348" y="3048"/>
                </a:lnTo>
                <a:lnTo>
                  <a:pt x="117348" y="6096"/>
                </a:lnTo>
                <a:lnTo>
                  <a:pt x="115823" y="7620"/>
                </a:lnTo>
                <a:lnTo>
                  <a:pt x="111251" y="7620"/>
                </a:lnTo>
                <a:close/>
              </a:path>
              <a:path w="7374890" h="7619">
                <a:moveTo>
                  <a:pt x="109728" y="6096"/>
                </a:moveTo>
                <a:lnTo>
                  <a:pt x="109728" y="3048"/>
                </a:lnTo>
                <a:lnTo>
                  <a:pt x="111251" y="3048"/>
                </a:lnTo>
                <a:lnTo>
                  <a:pt x="111251" y="6096"/>
                </a:lnTo>
                <a:lnTo>
                  <a:pt x="109728" y="6096"/>
                </a:lnTo>
                <a:close/>
              </a:path>
              <a:path w="7374890" h="7619">
                <a:moveTo>
                  <a:pt x="147828" y="7620"/>
                </a:moveTo>
                <a:lnTo>
                  <a:pt x="147828" y="1524"/>
                </a:lnTo>
                <a:lnTo>
                  <a:pt x="149351" y="1524"/>
                </a:lnTo>
                <a:lnTo>
                  <a:pt x="149351" y="0"/>
                </a:lnTo>
                <a:lnTo>
                  <a:pt x="152400" y="0"/>
                </a:lnTo>
                <a:lnTo>
                  <a:pt x="152400" y="1524"/>
                </a:lnTo>
                <a:lnTo>
                  <a:pt x="153923" y="1524"/>
                </a:lnTo>
                <a:lnTo>
                  <a:pt x="153923" y="7620"/>
                </a:lnTo>
                <a:lnTo>
                  <a:pt x="147828" y="7620"/>
                </a:lnTo>
                <a:close/>
              </a:path>
              <a:path w="7374890" h="7619">
                <a:moveTo>
                  <a:pt x="146303" y="6096"/>
                </a:moveTo>
                <a:lnTo>
                  <a:pt x="146303" y="3048"/>
                </a:lnTo>
                <a:lnTo>
                  <a:pt x="147828" y="3048"/>
                </a:lnTo>
                <a:lnTo>
                  <a:pt x="147828" y="6096"/>
                </a:lnTo>
                <a:lnTo>
                  <a:pt x="146303" y="6096"/>
                </a:lnTo>
                <a:close/>
              </a:path>
              <a:path w="7374890" h="7619">
                <a:moveTo>
                  <a:pt x="184403" y="7620"/>
                </a:moveTo>
                <a:lnTo>
                  <a:pt x="184403" y="1524"/>
                </a:lnTo>
                <a:lnTo>
                  <a:pt x="185928" y="1524"/>
                </a:lnTo>
                <a:lnTo>
                  <a:pt x="185928" y="0"/>
                </a:lnTo>
                <a:lnTo>
                  <a:pt x="188975" y="0"/>
                </a:lnTo>
                <a:lnTo>
                  <a:pt x="188975" y="1524"/>
                </a:lnTo>
                <a:lnTo>
                  <a:pt x="190500" y="1524"/>
                </a:lnTo>
                <a:lnTo>
                  <a:pt x="190500" y="7620"/>
                </a:lnTo>
                <a:lnTo>
                  <a:pt x="184403" y="7620"/>
                </a:lnTo>
                <a:close/>
              </a:path>
              <a:path w="7374890" h="7619">
                <a:moveTo>
                  <a:pt x="227075" y="6096"/>
                </a:moveTo>
                <a:lnTo>
                  <a:pt x="227075" y="3048"/>
                </a:lnTo>
                <a:lnTo>
                  <a:pt x="228600" y="3048"/>
                </a:lnTo>
                <a:lnTo>
                  <a:pt x="228600" y="6096"/>
                </a:lnTo>
                <a:lnTo>
                  <a:pt x="227075" y="6096"/>
                </a:lnTo>
                <a:close/>
              </a:path>
              <a:path w="7374890" h="7619">
                <a:moveTo>
                  <a:pt x="220980" y="7620"/>
                </a:moveTo>
                <a:lnTo>
                  <a:pt x="220980" y="1524"/>
                </a:lnTo>
                <a:lnTo>
                  <a:pt x="222503" y="1524"/>
                </a:lnTo>
                <a:lnTo>
                  <a:pt x="224028" y="0"/>
                </a:lnTo>
                <a:lnTo>
                  <a:pt x="225551" y="0"/>
                </a:lnTo>
                <a:lnTo>
                  <a:pt x="225551" y="1524"/>
                </a:lnTo>
                <a:lnTo>
                  <a:pt x="227075" y="1524"/>
                </a:lnTo>
                <a:lnTo>
                  <a:pt x="227075" y="7620"/>
                </a:lnTo>
                <a:lnTo>
                  <a:pt x="220980" y="7620"/>
                </a:lnTo>
                <a:close/>
              </a:path>
              <a:path w="7374890" h="7619">
                <a:moveTo>
                  <a:pt x="257555" y="6096"/>
                </a:moveTo>
                <a:lnTo>
                  <a:pt x="257555" y="3048"/>
                </a:lnTo>
                <a:lnTo>
                  <a:pt x="260603" y="0"/>
                </a:lnTo>
                <a:lnTo>
                  <a:pt x="262128" y="0"/>
                </a:lnTo>
                <a:lnTo>
                  <a:pt x="265175" y="3048"/>
                </a:lnTo>
                <a:lnTo>
                  <a:pt x="265175" y="6096"/>
                </a:lnTo>
                <a:lnTo>
                  <a:pt x="263651" y="7620"/>
                </a:lnTo>
                <a:lnTo>
                  <a:pt x="259080" y="7620"/>
                </a:lnTo>
                <a:lnTo>
                  <a:pt x="257555" y="6096"/>
                </a:lnTo>
                <a:close/>
              </a:path>
              <a:path w="7374890" h="7619">
                <a:moveTo>
                  <a:pt x="294132" y="6096"/>
                </a:moveTo>
                <a:lnTo>
                  <a:pt x="294132" y="3048"/>
                </a:lnTo>
                <a:lnTo>
                  <a:pt x="297180" y="0"/>
                </a:lnTo>
                <a:lnTo>
                  <a:pt x="298703" y="0"/>
                </a:lnTo>
                <a:lnTo>
                  <a:pt x="301751" y="3048"/>
                </a:lnTo>
                <a:lnTo>
                  <a:pt x="301751" y="6096"/>
                </a:lnTo>
                <a:lnTo>
                  <a:pt x="300228" y="7620"/>
                </a:lnTo>
                <a:lnTo>
                  <a:pt x="295655" y="7620"/>
                </a:lnTo>
                <a:lnTo>
                  <a:pt x="294132" y="6096"/>
                </a:lnTo>
                <a:close/>
              </a:path>
              <a:path w="7374890" h="7619">
                <a:moveTo>
                  <a:pt x="332232" y="7620"/>
                </a:moveTo>
                <a:lnTo>
                  <a:pt x="332232" y="1524"/>
                </a:lnTo>
                <a:lnTo>
                  <a:pt x="333755" y="0"/>
                </a:lnTo>
                <a:lnTo>
                  <a:pt x="335280" y="0"/>
                </a:lnTo>
                <a:lnTo>
                  <a:pt x="338328" y="3048"/>
                </a:lnTo>
                <a:lnTo>
                  <a:pt x="338328" y="6096"/>
                </a:lnTo>
                <a:lnTo>
                  <a:pt x="336803" y="7620"/>
                </a:lnTo>
                <a:lnTo>
                  <a:pt x="332232" y="7620"/>
                </a:lnTo>
                <a:close/>
              </a:path>
              <a:path w="7374890" h="7619">
                <a:moveTo>
                  <a:pt x="330707" y="6096"/>
                </a:moveTo>
                <a:lnTo>
                  <a:pt x="330707" y="3048"/>
                </a:lnTo>
                <a:lnTo>
                  <a:pt x="332232" y="3048"/>
                </a:lnTo>
                <a:lnTo>
                  <a:pt x="332232" y="6096"/>
                </a:lnTo>
                <a:lnTo>
                  <a:pt x="330707" y="6096"/>
                </a:lnTo>
                <a:close/>
              </a:path>
              <a:path w="7374890" h="7619">
                <a:moveTo>
                  <a:pt x="368807" y="7620"/>
                </a:moveTo>
                <a:lnTo>
                  <a:pt x="368807" y="1524"/>
                </a:lnTo>
                <a:lnTo>
                  <a:pt x="370332" y="1524"/>
                </a:lnTo>
                <a:lnTo>
                  <a:pt x="370332" y="0"/>
                </a:lnTo>
                <a:lnTo>
                  <a:pt x="373380" y="0"/>
                </a:lnTo>
                <a:lnTo>
                  <a:pt x="373380" y="1524"/>
                </a:lnTo>
                <a:lnTo>
                  <a:pt x="374903" y="1524"/>
                </a:lnTo>
                <a:lnTo>
                  <a:pt x="374903" y="7620"/>
                </a:lnTo>
                <a:lnTo>
                  <a:pt x="368807" y="7620"/>
                </a:lnTo>
                <a:close/>
              </a:path>
              <a:path w="7374890" h="7619">
                <a:moveTo>
                  <a:pt x="367283" y="6096"/>
                </a:moveTo>
                <a:lnTo>
                  <a:pt x="367283" y="3048"/>
                </a:lnTo>
                <a:lnTo>
                  <a:pt x="368807" y="3048"/>
                </a:lnTo>
                <a:lnTo>
                  <a:pt x="368807" y="6096"/>
                </a:lnTo>
                <a:lnTo>
                  <a:pt x="367283" y="6096"/>
                </a:lnTo>
                <a:close/>
              </a:path>
              <a:path w="7374890" h="7619">
                <a:moveTo>
                  <a:pt x="405383" y="7620"/>
                </a:moveTo>
                <a:lnTo>
                  <a:pt x="405383" y="1524"/>
                </a:lnTo>
                <a:lnTo>
                  <a:pt x="406907" y="1524"/>
                </a:lnTo>
                <a:lnTo>
                  <a:pt x="406907" y="0"/>
                </a:lnTo>
                <a:lnTo>
                  <a:pt x="409955" y="0"/>
                </a:lnTo>
                <a:lnTo>
                  <a:pt x="409955" y="1524"/>
                </a:lnTo>
                <a:lnTo>
                  <a:pt x="411480" y="1524"/>
                </a:lnTo>
                <a:lnTo>
                  <a:pt x="411480" y="7620"/>
                </a:lnTo>
                <a:lnTo>
                  <a:pt x="405383" y="7620"/>
                </a:lnTo>
                <a:close/>
              </a:path>
              <a:path w="7374890" h="7619">
                <a:moveTo>
                  <a:pt x="448055" y="6096"/>
                </a:moveTo>
                <a:lnTo>
                  <a:pt x="448055" y="3048"/>
                </a:lnTo>
                <a:lnTo>
                  <a:pt x="449580" y="3048"/>
                </a:lnTo>
                <a:lnTo>
                  <a:pt x="449580" y="6096"/>
                </a:lnTo>
                <a:lnTo>
                  <a:pt x="448055" y="6096"/>
                </a:lnTo>
                <a:close/>
              </a:path>
              <a:path w="7374890" h="7619">
                <a:moveTo>
                  <a:pt x="441959" y="6096"/>
                </a:moveTo>
                <a:lnTo>
                  <a:pt x="441959" y="3048"/>
                </a:lnTo>
                <a:lnTo>
                  <a:pt x="445007" y="0"/>
                </a:lnTo>
                <a:lnTo>
                  <a:pt x="446532" y="0"/>
                </a:lnTo>
                <a:lnTo>
                  <a:pt x="446532" y="1524"/>
                </a:lnTo>
                <a:lnTo>
                  <a:pt x="448055" y="1524"/>
                </a:lnTo>
                <a:lnTo>
                  <a:pt x="448055" y="7620"/>
                </a:lnTo>
                <a:lnTo>
                  <a:pt x="443483" y="7620"/>
                </a:lnTo>
                <a:lnTo>
                  <a:pt x="441959" y="6096"/>
                </a:lnTo>
                <a:close/>
              </a:path>
              <a:path w="7374890" h="7619">
                <a:moveTo>
                  <a:pt x="478535" y="6096"/>
                </a:moveTo>
                <a:lnTo>
                  <a:pt x="478535" y="3048"/>
                </a:lnTo>
                <a:lnTo>
                  <a:pt x="481583" y="0"/>
                </a:lnTo>
                <a:lnTo>
                  <a:pt x="483107" y="0"/>
                </a:lnTo>
                <a:lnTo>
                  <a:pt x="486155" y="3048"/>
                </a:lnTo>
                <a:lnTo>
                  <a:pt x="486155" y="6096"/>
                </a:lnTo>
                <a:lnTo>
                  <a:pt x="484632" y="7620"/>
                </a:lnTo>
                <a:lnTo>
                  <a:pt x="480059" y="7620"/>
                </a:lnTo>
                <a:lnTo>
                  <a:pt x="478535" y="6096"/>
                </a:lnTo>
                <a:close/>
              </a:path>
              <a:path w="7374890" h="7619">
                <a:moveTo>
                  <a:pt x="515112" y="6096"/>
                </a:moveTo>
                <a:lnTo>
                  <a:pt x="515112" y="3048"/>
                </a:lnTo>
                <a:lnTo>
                  <a:pt x="518159" y="0"/>
                </a:lnTo>
                <a:lnTo>
                  <a:pt x="519683" y="0"/>
                </a:lnTo>
                <a:lnTo>
                  <a:pt x="522732" y="3048"/>
                </a:lnTo>
                <a:lnTo>
                  <a:pt x="522732" y="6096"/>
                </a:lnTo>
                <a:lnTo>
                  <a:pt x="521207" y="7620"/>
                </a:lnTo>
                <a:lnTo>
                  <a:pt x="516635" y="7620"/>
                </a:lnTo>
                <a:lnTo>
                  <a:pt x="515112" y="6096"/>
                </a:lnTo>
                <a:close/>
              </a:path>
              <a:path w="7374890" h="7619">
                <a:moveTo>
                  <a:pt x="553212" y="7620"/>
                </a:moveTo>
                <a:lnTo>
                  <a:pt x="553212" y="1524"/>
                </a:lnTo>
                <a:lnTo>
                  <a:pt x="554735" y="0"/>
                </a:lnTo>
                <a:lnTo>
                  <a:pt x="556259" y="0"/>
                </a:lnTo>
                <a:lnTo>
                  <a:pt x="559307" y="3048"/>
                </a:lnTo>
                <a:lnTo>
                  <a:pt x="559307" y="6096"/>
                </a:lnTo>
                <a:lnTo>
                  <a:pt x="557783" y="7620"/>
                </a:lnTo>
                <a:lnTo>
                  <a:pt x="553212" y="7620"/>
                </a:lnTo>
                <a:close/>
              </a:path>
              <a:path w="7374890" h="7619">
                <a:moveTo>
                  <a:pt x="551687" y="6096"/>
                </a:moveTo>
                <a:lnTo>
                  <a:pt x="551687" y="3048"/>
                </a:lnTo>
                <a:lnTo>
                  <a:pt x="553212" y="3048"/>
                </a:lnTo>
                <a:lnTo>
                  <a:pt x="553212" y="6096"/>
                </a:lnTo>
                <a:lnTo>
                  <a:pt x="551687" y="6096"/>
                </a:lnTo>
                <a:close/>
              </a:path>
              <a:path w="7374890" h="7619">
                <a:moveTo>
                  <a:pt x="589787" y="7620"/>
                </a:moveTo>
                <a:lnTo>
                  <a:pt x="589787" y="1524"/>
                </a:lnTo>
                <a:lnTo>
                  <a:pt x="591312" y="1524"/>
                </a:lnTo>
                <a:lnTo>
                  <a:pt x="591312" y="0"/>
                </a:lnTo>
                <a:lnTo>
                  <a:pt x="594359" y="0"/>
                </a:lnTo>
                <a:lnTo>
                  <a:pt x="594359" y="1524"/>
                </a:lnTo>
                <a:lnTo>
                  <a:pt x="595883" y="1524"/>
                </a:lnTo>
                <a:lnTo>
                  <a:pt x="595883" y="7620"/>
                </a:lnTo>
                <a:lnTo>
                  <a:pt x="589787" y="7620"/>
                </a:lnTo>
                <a:close/>
              </a:path>
              <a:path w="7374890" h="7619">
                <a:moveTo>
                  <a:pt x="588264" y="6096"/>
                </a:moveTo>
                <a:lnTo>
                  <a:pt x="588264" y="3048"/>
                </a:lnTo>
                <a:lnTo>
                  <a:pt x="589787" y="3048"/>
                </a:lnTo>
                <a:lnTo>
                  <a:pt x="589787" y="6096"/>
                </a:lnTo>
                <a:lnTo>
                  <a:pt x="588264" y="6096"/>
                </a:lnTo>
                <a:close/>
              </a:path>
              <a:path w="7374890" h="7619">
                <a:moveTo>
                  <a:pt x="626364" y="7620"/>
                </a:moveTo>
                <a:lnTo>
                  <a:pt x="626364" y="1524"/>
                </a:lnTo>
                <a:lnTo>
                  <a:pt x="627887" y="1524"/>
                </a:lnTo>
                <a:lnTo>
                  <a:pt x="627887" y="0"/>
                </a:lnTo>
                <a:lnTo>
                  <a:pt x="630935" y="0"/>
                </a:lnTo>
                <a:lnTo>
                  <a:pt x="630935" y="1524"/>
                </a:lnTo>
                <a:lnTo>
                  <a:pt x="632459" y="1524"/>
                </a:lnTo>
                <a:lnTo>
                  <a:pt x="632459" y="7620"/>
                </a:lnTo>
                <a:lnTo>
                  <a:pt x="626364" y="7620"/>
                </a:lnTo>
                <a:close/>
              </a:path>
              <a:path w="7374890" h="7619">
                <a:moveTo>
                  <a:pt x="669035" y="6096"/>
                </a:moveTo>
                <a:lnTo>
                  <a:pt x="669035" y="3048"/>
                </a:lnTo>
                <a:lnTo>
                  <a:pt x="670559" y="3048"/>
                </a:lnTo>
                <a:lnTo>
                  <a:pt x="670559" y="6096"/>
                </a:lnTo>
                <a:lnTo>
                  <a:pt x="669035" y="6096"/>
                </a:lnTo>
                <a:close/>
              </a:path>
              <a:path w="7374890" h="7619">
                <a:moveTo>
                  <a:pt x="662939" y="6096"/>
                </a:moveTo>
                <a:lnTo>
                  <a:pt x="662939" y="3048"/>
                </a:lnTo>
                <a:lnTo>
                  <a:pt x="665987" y="0"/>
                </a:lnTo>
                <a:lnTo>
                  <a:pt x="667512" y="0"/>
                </a:lnTo>
                <a:lnTo>
                  <a:pt x="667512" y="1524"/>
                </a:lnTo>
                <a:lnTo>
                  <a:pt x="669035" y="1524"/>
                </a:lnTo>
                <a:lnTo>
                  <a:pt x="669035" y="7620"/>
                </a:lnTo>
                <a:lnTo>
                  <a:pt x="664464" y="7620"/>
                </a:lnTo>
                <a:lnTo>
                  <a:pt x="662939" y="6096"/>
                </a:lnTo>
                <a:close/>
              </a:path>
              <a:path w="7374890" h="7619">
                <a:moveTo>
                  <a:pt x="699516" y="6096"/>
                </a:moveTo>
                <a:lnTo>
                  <a:pt x="699516" y="3048"/>
                </a:lnTo>
                <a:lnTo>
                  <a:pt x="702564" y="0"/>
                </a:lnTo>
                <a:lnTo>
                  <a:pt x="704087" y="0"/>
                </a:lnTo>
                <a:lnTo>
                  <a:pt x="707135" y="3048"/>
                </a:lnTo>
                <a:lnTo>
                  <a:pt x="707135" y="6096"/>
                </a:lnTo>
                <a:lnTo>
                  <a:pt x="705612" y="7620"/>
                </a:lnTo>
                <a:lnTo>
                  <a:pt x="701039" y="7620"/>
                </a:lnTo>
                <a:lnTo>
                  <a:pt x="699516" y="6096"/>
                </a:lnTo>
                <a:close/>
              </a:path>
              <a:path w="7374890" h="7619">
                <a:moveTo>
                  <a:pt x="736091" y="6096"/>
                </a:moveTo>
                <a:lnTo>
                  <a:pt x="736091" y="3048"/>
                </a:lnTo>
                <a:lnTo>
                  <a:pt x="739139" y="0"/>
                </a:lnTo>
                <a:lnTo>
                  <a:pt x="740664" y="0"/>
                </a:lnTo>
                <a:lnTo>
                  <a:pt x="743712" y="3048"/>
                </a:lnTo>
                <a:lnTo>
                  <a:pt x="743712" y="6096"/>
                </a:lnTo>
                <a:lnTo>
                  <a:pt x="742187" y="7620"/>
                </a:lnTo>
                <a:lnTo>
                  <a:pt x="737616" y="7620"/>
                </a:lnTo>
                <a:lnTo>
                  <a:pt x="736091" y="6096"/>
                </a:lnTo>
                <a:close/>
              </a:path>
              <a:path w="7374890" h="7619">
                <a:moveTo>
                  <a:pt x="774191" y="7620"/>
                </a:moveTo>
                <a:lnTo>
                  <a:pt x="774191" y="1524"/>
                </a:lnTo>
                <a:lnTo>
                  <a:pt x="775716" y="1524"/>
                </a:lnTo>
                <a:lnTo>
                  <a:pt x="775716" y="0"/>
                </a:lnTo>
                <a:lnTo>
                  <a:pt x="777239" y="0"/>
                </a:lnTo>
                <a:lnTo>
                  <a:pt x="780287" y="3048"/>
                </a:lnTo>
                <a:lnTo>
                  <a:pt x="780287" y="6096"/>
                </a:lnTo>
                <a:lnTo>
                  <a:pt x="778764" y="7620"/>
                </a:lnTo>
                <a:lnTo>
                  <a:pt x="774191" y="7620"/>
                </a:lnTo>
                <a:close/>
              </a:path>
              <a:path w="7374890" h="7619">
                <a:moveTo>
                  <a:pt x="772667" y="6096"/>
                </a:moveTo>
                <a:lnTo>
                  <a:pt x="772667" y="3048"/>
                </a:lnTo>
                <a:lnTo>
                  <a:pt x="774191" y="3048"/>
                </a:lnTo>
                <a:lnTo>
                  <a:pt x="774191" y="6096"/>
                </a:lnTo>
                <a:lnTo>
                  <a:pt x="772667" y="6096"/>
                </a:lnTo>
                <a:close/>
              </a:path>
              <a:path w="7374890" h="7619">
                <a:moveTo>
                  <a:pt x="810767" y="7620"/>
                </a:moveTo>
                <a:lnTo>
                  <a:pt x="810767" y="1524"/>
                </a:lnTo>
                <a:lnTo>
                  <a:pt x="812291" y="1524"/>
                </a:lnTo>
                <a:lnTo>
                  <a:pt x="812291" y="0"/>
                </a:lnTo>
                <a:lnTo>
                  <a:pt x="815339" y="0"/>
                </a:lnTo>
                <a:lnTo>
                  <a:pt x="815339" y="1524"/>
                </a:lnTo>
                <a:lnTo>
                  <a:pt x="816864" y="1524"/>
                </a:lnTo>
                <a:lnTo>
                  <a:pt x="816864" y="7620"/>
                </a:lnTo>
                <a:lnTo>
                  <a:pt x="810767" y="7620"/>
                </a:lnTo>
                <a:close/>
              </a:path>
              <a:path w="7374890" h="7619">
                <a:moveTo>
                  <a:pt x="853439" y="6096"/>
                </a:moveTo>
                <a:lnTo>
                  <a:pt x="853439" y="3048"/>
                </a:lnTo>
                <a:lnTo>
                  <a:pt x="854964" y="3048"/>
                </a:lnTo>
                <a:lnTo>
                  <a:pt x="854964" y="6096"/>
                </a:lnTo>
                <a:lnTo>
                  <a:pt x="853439" y="6096"/>
                </a:lnTo>
                <a:close/>
              </a:path>
              <a:path w="7374890" h="7619">
                <a:moveTo>
                  <a:pt x="847343" y="7620"/>
                </a:moveTo>
                <a:lnTo>
                  <a:pt x="847343" y="1524"/>
                </a:lnTo>
                <a:lnTo>
                  <a:pt x="848867" y="1524"/>
                </a:lnTo>
                <a:lnTo>
                  <a:pt x="848867" y="0"/>
                </a:lnTo>
                <a:lnTo>
                  <a:pt x="851916" y="0"/>
                </a:lnTo>
                <a:lnTo>
                  <a:pt x="851916" y="1524"/>
                </a:lnTo>
                <a:lnTo>
                  <a:pt x="853439" y="1524"/>
                </a:lnTo>
                <a:lnTo>
                  <a:pt x="853439" y="7620"/>
                </a:lnTo>
                <a:lnTo>
                  <a:pt x="847343" y="7620"/>
                </a:lnTo>
                <a:close/>
              </a:path>
              <a:path w="7374890" h="7619">
                <a:moveTo>
                  <a:pt x="890016" y="6096"/>
                </a:moveTo>
                <a:lnTo>
                  <a:pt x="890016" y="3048"/>
                </a:lnTo>
                <a:lnTo>
                  <a:pt x="891539" y="3048"/>
                </a:lnTo>
                <a:lnTo>
                  <a:pt x="891539" y="6096"/>
                </a:lnTo>
                <a:lnTo>
                  <a:pt x="890016" y="6096"/>
                </a:lnTo>
                <a:close/>
              </a:path>
              <a:path w="7374890" h="7619">
                <a:moveTo>
                  <a:pt x="883919" y="6096"/>
                </a:moveTo>
                <a:lnTo>
                  <a:pt x="883919" y="3048"/>
                </a:lnTo>
                <a:lnTo>
                  <a:pt x="886967" y="0"/>
                </a:lnTo>
                <a:lnTo>
                  <a:pt x="888491" y="0"/>
                </a:lnTo>
                <a:lnTo>
                  <a:pt x="888491" y="1524"/>
                </a:lnTo>
                <a:lnTo>
                  <a:pt x="890016" y="1524"/>
                </a:lnTo>
                <a:lnTo>
                  <a:pt x="890016" y="7620"/>
                </a:lnTo>
                <a:lnTo>
                  <a:pt x="885443" y="7620"/>
                </a:lnTo>
                <a:lnTo>
                  <a:pt x="883919" y="6096"/>
                </a:lnTo>
                <a:close/>
              </a:path>
              <a:path w="7374890" h="7619">
                <a:moveTo>
                  <a:pt x="920496" y="6096"/>
                </a:moveTo>
                <a:lnTo>
                  <a:pt x="920496" y="3048"/>
                </a:lnTo>
                <a:lnTo>
                  <a:pt x="923543" y="0"/>
                </a:lnTo>
                <a:lnTo>
                  <a:pt x="925067" y="0"/>
                </a:lnTo>
                <a:lnTo>
                  <a:pt x="928116" y="3048"/>
                </a:lnTo>
                <a:lnTo>
                  <a:pt x="928116" y="6096"/>
                </a:lnTo>
                <a:lnTo>
                  <a:pt x="926591" y="7620"/>
                </a:lnTo>
                <a:lnTo>
                  <a:pt x="922019" y="7620"/>
                </a:lnTo>
                <a:lnTo>
                  <a:pt x="920496" y="6096"/>
                </a:lnTo>
                <a:close/>
              </a:path>
              <a:path w="7374890" h="7619">
                <a:moveTo>
                  <a:pt x="957071" y="6096"/>
                </a:moveTo>
                <a:lnTo>
                  <a:pt x="957071" y="3048"/>
                </a:lnTo>
                <a:lnTo>
                  <a:pt x="960119" y="0"/>
                </a:lnTo>
                <a:lnTo>
                  <a:pt x="961643" y="0"/>
                </a:lnTo>
                <a:lnTo>
                  <a:pt x="964691" y="3048"/>
                </a:lnTo>
                <a:lnTo>
                  <a:pt x="964691" y="6096"/>
                </a:lnTo>
                <a:lnTo>
                  <a:pt x="963167" y="7620"/>
                </a:lnTo>
                <a:lnTo>
                  <a:pt x="958596" y="7620"/>
                </a:lnTo>
                <a:lnTo>
                  <a:pt x="957071" y="6096"/>
                </a:lnTo>
                <a:close/>
              </a:path>
              <a:path w="7374890" h="7619">
                <a:moveTo>
                  <a:pt x="995171" y="7620"/>
                </a:moveTo>
                <a:lnTo>
                  <a:pt x="995171" y="1524"/>
                </a:lnTo>
                <a:lnTo>
                  <a:pt x="996696" y="1524"/>
                </a:lnTo>
                <a:lnTo>
                  <a:pt x="996696" y="0"/>
                </a:lnTo>
                <a:lnTo>
                  <a:pt x="998219" y="0"/>
                </a:lnTo>
                <a:lnTo>
                  <a:pt x="1001267" y="3048"/>
                </a:lnTo>
                <a:lnTo>
                  <a:pt x="1001267" y="6096"/>
                </a:lnTo>
                <a:lnTo>
                  <a:pt x="999743" y="7620"/>
                </a:lnTo>
                <a:lnTo>
                  <a:pt x="995171" y="7620"/>
                </a:lnTo>
                <a:close/>
              </a:path>
              <a:path w="7374890" h="7619">
                <a:moveTo>
                  <a:pt x="993648" y="6096"/>
                </a:moveTo>
                <a:lnTo>
                  <a:pt x="993648" y="3048"/>
                </a:lnTo>
                <a:lnTo>
                  <a:pt x="995171" y="3048"/>
                </a:lnTo>
                <a:lnTo>
                  <a:pt x="995171" y="6096"/>
                </a:lnTo>
                <a:lnTo>
                  <a:pt x="993648" y="6096"/>
                </a:lnTo>
                <a:close/>
              </a:path>
              <a:path w="7374890" h="7619">
                <a:moveTo>
                  <a:pt x="1031748" y="7620"/>
                </a:moveTo>
                <a:lnTo>
                  <a:pt x="1031748" y="1524"/>
                </a:lnTo>
                <a:lnTo>
                  <a:pt x="1033271" y="1524"/>
                </a:lnTo>
                <a:lnTo>
                  <a:pt x="1033271" y="0"/>
                </a:lnTo>
                <a:lnTo>
                  <a:pt x="1036319" y="0"/>
                </a:lnTo>
                <a:lnTo>
                  <a:pt x="1036319" y="1524"/>
                </a:lnTo>
                <a:lnTo>
                  <a:pt x="1037843" y="1524"/>
                </a:lnTo>
                <a:lnTo>
                  <a:pt x="1037843" y="7620"/>
                </a:lnTo>
                <a:lnTo>
                  <a:pt x="1031748" y="7620"/>
                </a:lnTo>
                <a:close/>
              </a:path>
              <a:path w="7374890" h="7619">
                <a:moveTo>
                  <a:pt x="1074419" y="6096"/>
                </a:moveTo>
                <a:lnTo>
                  <a:pt x="1074419" y="3048"/>
                </a:lnTo>
                <a:lnTo>
                  <a:pt x="1075943" y="3048"/>
                </a:lnTo>
                <a:lnTo>
                  <a:pt x="1075943" y="6096"/>
                </a:lnTo>
                <a:lnTo>
                  <a:pt x="1074419" y="6096"/>
                </a:lnTo>
                <a:close/>
              </a:path>
              <a:path w="7374890" h="7619">
                <a:moveTo>
                  <a:pt x="1068323" y="7620"/>
                </a:moveTo>
                <a:lnTo>
                  <a:pt x="1068323" y="1524"/>
                </a:lnTo>
                <a:lnTo>
                  <a:pt x="1069848" y="1524"/>
                </a:lnTo>
                <a:lnTo>
                  <a:pt x="1069848" y="0"/>
                </a:lnTo>
                <a:lnTo>
                  <a:pt x="1072896" y="0"/>
                </a:lnTo>
                <a:lnTo>
                  <a:pt x="1072896" y="1524"/>
                </a:lnTo>
                <a:lnTo>
                  <a:pt x="1074419" y="1524"/>
                </a:lnTo>
                <a:lnTo>
                  <a:pt x="1074419" y="7620"/>
                </a:lnTo>
                <a:lnTo>
                  <a:pt x="1068323" y="7620"/>
                </a:lnTo>
                <a:close/>
              </a:path>
              <a:path w="7374890" h="7619">
                <a:moveTo>
                  <a:pt x="1110996" y="6096"/>
                </a:moveTo>
                <a:lnTo>
                  <a:pt x="1110996" y="3048"/>
                </a:lnTo>
                <a:lnTo>
                  <a:pt x="1112519" y="3048"/>
                </a:lnTo>
                <a:lnTo>
                  <a:pt x="1112519" y="6096"/>
                </a:lnTo>
                <a:lnTo>
                  <a:pt x="1110996" y="6096"/>
                </a:lnTo>
                <a:close/>
              </a:path>
              <a:path w="7374890" h="7619">
                <a:moveTo>
                  <a:pt x="1104900" y="6096"/>
                </a:moveTo>
                <a:lnTo>
                  <a:pt x="1104900" y="3048"/>
                </a:lnTo>
                <a:lnTo>
                  <a:pt x="1107948" y="0"/>
                </a:lnTo>
                <a:lnTo>
                  <a:pt x="1109471" y="0"/>
                </a:lnTo>
                <a:lnTo>
                  <a:pt x="1110996" y="1524"/>
                </a:lnTo>
                <a:lnTo>
                  <a:pt x="1110996" y="7620"/>
                </a:lnTo>
                <a:lnTo>
                  <a:pt x="1106423" y="7620"/>
                </a:lnTo>
                <a:lnTo>
                  <a:pt x="1104900" y="6096"/>
                </a:lnTo>
                <a:close/>
              </a:path>
              <a:path w="7374890" h="7619">
                <a:moveTo>
                  <a:pt x="1141475" y="6096"/>
                </a:moveTo>
                <a:lnTo>
                  <a:pt x="1141475" y="3048"/>
                </a:lnTo>
                <a:lnTo>
                  <a:pt x="1144523" y="0"/>
                </a:lnTo>
                <a:lnTo>
                  <a:pt x="1146048" y="0"/>
                </a:lnTo>
                <a:lnTo>
                  <a:pt x="1149096" y="3048"/>
                </a:lnTo>
                <a:lnTo>
                  <a:pt x="1149096" y="6096"/>
                </a:lnTo>
                <a:lnTo>
                  <a:pt x="1147571" y="7620"/>
                </a:lnTo>
                <a:lnTo>
                  <a:pt x="1143000" y="7620"/>
                </a:lnTo>
                <a:lnTo>
                  <a:pt x="1141475" y="6096"/>
                </a:lnTo>
                <a:close/>
              </a:path>
              <a:path w="7374890" h="7619">
                <a:moveTo>
                  <a:pt x="1178051" y="6096"/>
                </a:moveTo>
                <a:lnTo>
                  <a:pt x="1178051" y="3048"/>
                </a:lnTo>
                <a:lnTo>
                  <a:pt x="1181100" y="0"/>
                </a:lnTo>
                <a:lnTo>
                  <a:pt x="1182623" y="0"/>
                </a:lnTo>
                <a:lnTo>
                  <a:pt x="1185671" y="3048"/>
                </a:lnTo>
                <a:lnTo>
                  <a:pt x="1185671" y="6096"/>
                </a:lnTo>
                <a:lnTo>
                  <a:pt x="1184148" y="7620"/>
                </a:lnTo>
                <a:lnTo>
                  <a:pt x="1179575" y="7620"/>
                </a:lnTo>
                <a:lnTo>
                  <a:pt x="1178051" y="6096"/>
                </a:lnTo>
                <a:close/>
              </a:path>
              <a:path w="7374890" h="7619">
                <a:moveTo>
                  <a:pt x="1216151" y="7620"/>
                </a:moveTo>
                <a:lnTo>
                  <a:pt x="1216151" y="1524"/>
                </a:lnTo>
                <a:lnTo>
                  <a:pt x="1217675" y="1524"/>
                </a:lnTo>
                <a:lnTo>
                  <a:pt x="1217675" y="0"/>
                </a:lnTo>
                <a:lnTo>
                  <a:pt x="1219200" y="0"/>
                </a:lnTo>
                <a:lnTo>
                  <a:pt x="1220723" y="1524"/>
                </a:lnTo>
                <a:lnTo>
                  <a:pt x="1222248" y="1524"/>
                </a:lnTo>
                <a:lnTo>
                  <a:pt x="1222248" y="7620"/>
                </a:lnTo>
                <a:lnTo>
                  <a:pt x="1216151" y="7620"/>
                </a:lnTo>
                <a:close/>
              </a:path>
              <a:path w="7374890" h="7619">
                <a:moveTo>
                  <a:pt x="1214628" y="6096"/>
                </a:moveTo>
                <a:lnTo>
                  <a:pt x="1214628" y="3048"/>
                </a:lnTo>
                <a:lnTo>
                  <a:pt x="1216151" y="3048"/>
                </a:lnTo>
                <a:lnTo>
                  <a:pt x="1216151" y="6096"/>
                </a:lnTo>
                <a:lnTo>
                  <a:pt x="1214628" y="6096"/>
                </a:lnTo>
                <a:close/>
              </a:path>
              <a:path w="7374890" h="7619">
                <a:moveTo>
                  <a:pt x="1252728" y="7620"/>
                </a:moveTo>
                <a:lnTo>
                  <a:pt x="1252728" y="1524"/>
                </a:lnTo>
                <a:lnTo>
                  <a:pt x="1254251" y="1524"/>
                </a:lnTo>
                <a:lnTo>
                  <a:pt x="1254251" y="0"/>
                </a:lnTo>
                <a:lnTo>
                  <a:pt x="1257300" y="0"/>
                </a:lnTo>
                <a:lnTo>
                  <a:pt x="1257300" y="1524"/>
                </a:lnTo>
                <a:lnTo>
                  <a:pt x="1258823" y="1524"/>
                </a:lnTo>
                <a:lnTo>
                  <a:pt x="1258823" y="7620"/>
                </a:lnTo>
                <a:lnTo>
                  <a:pt x="1252728" y="7620"/>
                </a:lnTo>
                <a:close/>
              </a:path>
              <a:path w="7374890" h="7619">
                <a:moveTo>
                  <a:pt x="1295400" y="6096"/>
                </a:moveTo>
                <a:lnTo>
                  <a:pt x="1295400" y="3048"/>
                </a:lnTo>
                <a:lnTo>
                  <a:pt x="1296923" y="3048"/>
                </a:lnTo>
                <a:lnTo>
                  <a:pt x="1296923" y="6096"/>
                </a:lnTo>
                <a:lnTo>
                  <a:pt x="1295400" y="6096"/>
                </a:lnTo>
                <a:close/>
              </a:path>
              <a:path w="7374890" h="7619">
                <a:moveTo>
                  <a:pt x="1289303" y="7620"/>
                </a:moveTo>
                <a:lnTo>
                  <a:pt x="1289303" y="1524"/>
                </a:lnTo>
                <a:lnTo>
                  <a:pt x="1290828" y="1524"/>
                </a:lnTo>
                <a:lnTo>
                  <a:pt x="1290828" y="0"/>
                </a:lnTo>
                <a:lnTo>
                  <a:pt x="1293875" y="0"/>
                </a:lnTo>
                <a:lnTo>
                  <a:pt x="1293875" y="1524"/>
                </a:lnTo>
                <a:lnTo>
                  <a:pt x="1295400" y="1524"/>
                </a:lnTo>
                <a:lnTo>
                  <a:pt x="1295400" y="7620"/>
                </a:lnTo>
                <a:lnTo>
                  <a:pt x="1289303" y="7620"/>
                </a:lnTo>
                <a:close/>
              </a:path>
              <a:path w="7374890" h="7619">
                <a:moveTo>
                  <a:pt x="1331975" y="6096"/>
                </a:moveTo>
                <a:lnTo>
                  <a:pt x="1331975" y="3048"/>
                </a:lnTo>
                <a:lnTo>
                  <a:pt x="1333500" y="3048"/>
                </a:lnTo>
                <a:lnTo>
                  <a:pt x="1333500" y="6096"/>
                </a:lnTo>
                <a:lnTo>
                  <a:pt x="1331975" y="6096"/>
                </a:lnTo>
                <a:close/>
              </a:path>
              <a:path w="7374890" h="7619">
                <a:moveTo>
                  <a:pt x="1325880" y="6096"/>
                </a:moveTo>
                <a:lnTo>
                  <a:pt x="1325880" y="3048"/>
                </a:lnTo>
                <a:lnTo>
                  <a:pt x="1328928" y="0"/>
                </a:lnTo>
                <a:lnTo>
                  <a:pt x="1330451" y="0"/>
                </a:lnTo>
                <a:lnTo>
                  <a:pt x="1331975" y="1524"/>
                </a:lnTo>
                <a:lnTo>
                  <a:pt x="1331975" y="7620"/>
                </a:lnTo>
                <a:lnTo>
                  <a:pt x="1327403" y="7620"/>
                </a:lnTo>
                <a:lnTo>
                  <a:pt x="1325880" y="6096"/>
                </a:lnTo>
                <a:close/>
              </a:path>
              <a:path w="7374890" h="7619">
                <a:moveTo>
                  <a:pt x="1362455" y="6096"/>
                </a:moveTo>
                <a:lnTo>
                  <a:pt x="1362455" y="3048"/>
                </a:lnTo>
                <a:lnTo>
                  <a:pt x="1365503" y="0"/>
                </a:lnTo>
                <a:lnTo>
                  <a:pt x="1367028" y="0"/>
                </a:lnTo>
                <a:lnTo>
                  <a:pt x="1370075" y="3048"/>
                </a:lnTo>
                <a:lnTo>
                  <a:pt x="1370075" y="6096"/>
                </a:lnTo>
                <a:lnTo>
                  <a:pt x="1368551" y="7620"/>
                </a:lnTo>
                <a:lnTo>
                  <a:pt x="1363980" y="7620"/>
                </a:lnTo>
                <a:lnTo>
                  <a:pt x="1362455" y="6096"/>
                </a:lnTo>
                <a:close/>
              </a:path>
              <a:path w="7374890" h="7619">
                <a:moveTo>
                  <a:pt x="1399032" y="6096"/>
                </a:moveTo>
                <a:lnTo>
                  <a:pt x="1399032" y="3048"/>
                </a:lnTo>
                <a:lnTo>
                  <a:pt x="1402080" y="0"/>
                </a:lnTo>
                <a:lnTo>
                  <a:pt x="1403603" y="0"/>
                </a:lnTo>
                <a:lnTo>
                  <a:pt x="1406651" y="3048"/>
                </a:lnTo>
                <a:lnTo>
                  <a:pt x="1406651" y="6096"/>
                </a:lnTo>
                <a:lnTo>
                  <a:pt x="1405128" y="7620"/>
                </a:lnTo>
                <a:lnTo>
                  <a:pt x="1400555" y="7620"/>
                </a:lnTo>
                <a:lnTo>
                  <a:pt x="1399032" y="6096"/>
                </a:lnTo>
                <a:close/>
              </a:path>
              <a:path w="7374890" h="7619">
                <a:moveTo>
                  <a:pt x="1437132" y="7620"/>
                </a:moveTo>
                <a:lnTo>
                  <a:pt x="1437132" y="1524"/>
                </a:lnTo>
                <a:lnTo>
                  <a:pt x="1438655" y="1524"/>
                </a:lnTo>
                <a:lnTo>
                  <a:pt x="1438655" y="0"/>
                </a:lnTo>
                <a:lnTo>
                  <a:pt x="1440180" y="0"/>
                </a:lnTo>
                <a:lnTo>
                  <a:pt x="1441703" y="1524"/>
                </a:lnTo>
                <a:lnTo>
                  <a:pt x="1443228" y="1524"/>
                </a:lnTo>
                <a:lnTo>
                  <a:pt x="1443228" y="7620"/>
                </a:lnTo>
                <a:lnTo>
                  <a:pt x="1437132" y="7620"/>
                </a:lnTo>
                <a:close/>
              </a:path>
              <a:path w="7374890" h="7619">
                <a:moveTo>
                  <a:pt x="1435607" y="6096"/>
                </a:moveTo>
                <a:lnTo>
                  <a:pt x="1435607" y="3048"/>
                </a:lnTo>
                <a:lnTo>
                  <a:pt x="1437132" y="3048"/>
                </a:lnTo>
                <a:lnTo>
                  <a:pt x="1437132" y="6096"/>
                </a:lnTo>
                <a:lnTo>
                  <a:pt x="1435607" y="6096"/>
                </a:lnTo>
                <a:close/>
              </a:path>
              <a:path w="7374890" h="7619">
                <a:moveTo>
                  <a:pt x="1473707" y="7620"/>
                </a:moveTo>
                <a:lnTo>
                  <a:pt x="1473707" y="1524"/>
                </a:lnTo>
                <a:lnTo>
                  <a:pt x="1475232" y="1524"/>
                </a:lnTo>
                <a:lnTo>
                  <a:pt x="1475232" y="0"/>
                </a:lnTo>
                <a:lnTo>
                  <a:pt x="1478280" y="0"/>
                </a:lnTo>
                <a:lnTo>
                  <a:pt x="1478280" y="1524"/>
                </a:lnTo>
                <a:lnTo>
                  <a:pt x="1479803" y="1524"/>
                </a:lnTo>
                <a:lnTo>
                  <a:pt x="1479803" y="7620"/>
                </a:lnTo>
                <a:lnTo>
                  <a:pt x="1473707" y="7620"/>
                </a:lnTo>
                <a:close/>
              </a:path>
              <a:path w="7374890" h="7619">
                <a:moveTo>
                  <a:pt x="1516380" y="6096"/>
                </a:moveTo>
                <a:lnTo>
                  <a:pt x="1516380" y="3048"/>
                </a:lnTo>
                <a:lnTo>
                  <a:pt x="1517903" y="3048"/>
                </a:lnTo>
                <a:lnTo>
                  <a:pt x="1517903" y="6096"/>
                </a:lnTo>
                <a:lnTo>
                  <a:pt x="1516380" y="6096"/>
                </a:lnTo>
                <a:close/>
              </a:path>
              <a:path w="7374890" h="7619">
                <a:moveTo>
                  <a:pt x="1510284" y="7620"/>
                </a:moveTo>
                <a:lnTo>
                  <a:pt x="1510284" y="1524"/>
                </a:lnTo>
                <a:lnTo>
                  <a:pt x="1511807" y="1524"/>
                </a:lnTo>
                <a:lnTo>
                  <a:pt x="1511807" y="0"/>
                </a:lnTo>
                <a:lnTo>
                  <a:pt x="1514855" y="0"/>
                </a:lnTo>
                <a:lnTo>
                  <a:pt x="1514855" y="1524"/>
                </a:lnTo>
                <a:lnTo>
                  <a:pt x="1516380" y="1524"/>
                </a:lnTo>
                <a:lnTo>
                  <a:pt x="1516380" y="7620"/>
                </a:lnTo>
                <a:lnTo>
                  <a:pt x="1510284" y="7620"/>
                </a:lnTo>
                <a:close/>
              </a:path>
              <a:path w="7374890" h="7619">
                <a:moveTo>
                  <a:pt x="1546859" y="6096"/>
                </a:moveTo>
                <a:lnTo>
                  <a:pt x="1546859" y="3048"/>
                </a:lnTo>
                <a:lnTo>
                  <a:pt x="1549907" y="0"/>
                </a:lnTo>
                <a:lnTo>
                  <a:pt x="1551432" y="0"/>
                </a:lnTo>
                <a:lnTo>
                  <a:pt x="1554480" y="3048"/>
                </a:lnTo>
                <a:lnTo>
                  <a:pt x="1554480" y="6096"/>
                </a:lnTo>
                <a:lnTo>
                  <a:pt x="1552955" y="7620"/>
                </a:lnTo>
                <a:lnTo>
                  <a:pt x="1548384" y="7620"/>
                </a:lnTo>
                <a:lnTo>
                  <a:pt x="1546859" y="6096"/>
                </a:lnTo>
                <a:close/>
              </a:path>
              <a:path w="7374890" h="7619">
                <a:moveTo>
                  <a:pt x="1583435" y="6096"/>
                </a:moveTo>
                <a:lnTo>
                  <a:pt x="1583435" y="3048"/>
                </a:lnTo>
                <a:lnTo>
                  <a:pt x="1586484" y="0"/>
                </a:lnTo>
                <a:lnTo>
                  <a:pt x="1588007" y="0"/>
                </a:lnTo>
                <a:lnTo>
                  <a:pt x="1591055" y="3048"/>
                </a:lnTo>
                <a:lnTo>
                  <a:pt x="1591055" y="6096"/>
                </a:lnTo>
                <a:lnTo>
                  <a:pt x="1589532" y="7620"/>
                </a:lnTo>
                <a:lnTo>
                  <a:pt x="1584959" y="7620"/>
                </a:lnTo>
                <a:lnTo>
                  <a:pt x="1583435" y="6096"/>
                </a:lnTo>
                <a:close/>
              </a:path>
              <a:path w="7374890" h="7619">
                <a:moveTo>
                  <a:pt x="1620012" y="6096"/>
                </a:moveTo>
                <a:lnTo>
                  <a:pt x="1620012" y="3048"/>
                </a:lnTo>
                <a:lnTo>
                  <a:pt x="1623059" y="0"/>
                </a:lnTo>
                <a:lnTo>
                  <a:pt x="1624584" y="0"/>
                </a:lnTo>
                <a:lnTo>
                  <a:pt x="1627632" y="3048"/>
                </a:lnTo>
                <a:lnTo>
                  <a:pt x="1627632" y="6096"/>
                </a:lnTo>
                <a:lnTo>
                  <a:pt x="1626107" y="7620"/>
                </a:lnTo>
                <a:lnTo>
                  <a:pt x="1621535" y="7620"/>
                </a:lnTo>
                <a:lnTo>
                  <a:pt x="1620012" y="6096"/>
                </a:lnTo>
                <a:close/>
              </a:path>
              <a:path w="7374890" h="7619">
                <a:moveTo>
                  <a:pt x="1658112" y="7620"/>
                </a:moveTo>
                <a:lnTo>
                  <a:pt x="1658112" y="1524"/>
                </a:lnTo>
                <a:lnTo>
                  <a:pt x="1659635" y="1524"/>
                </a:lnTo>
                <a:lnTo>
                  <a:pt x="1659635" y="0"/>
                </a:lnTo>
                <a:lnTo>
                  <a:pt x="1661159" y="0"/>
                </a:lnTo>
                <a:lnTo>
                  <a:pt x="1662684" y="1524"/>
                </a:lnTo>
                <a:lnTo>
                  <a:pt x="1664207" y="1524"/>
                </a:lnTo>
                <a:lnTo>
                  <a:pt x="1664207" y="7620"/>
                </a:lnTo>
                <a:lnTo>
                  <a:pt x="1658112" y="7620"/>
                </a:lnTo>
                <a:close/>
              </a:path>
              <a:path w="7374890" h="7619">
                <a:moveTo>
                  <a:pt x="1656587" y="6096"/>
                </a:moveTo>
                <a:lnTo>
                  <a:pt x="1656587" y="3048"/>
                </a:lnTo>
                <a:lnTo>
                  <a:pt x="1658112" y="3048"/>
                </a:lnTo>
                <a:lnTo>
                  <a:pt x="1658112" y="6096"/>
                </a:lnTo>
                <a:lnTo>
                  <a:pt x="1656587" y="6096"/>
                </a:lnTo>
                <a:close/>
              </a:path>
              <a:path w="7374890" h="7619">
                <a:moveTo>
                  <a:pt x="1694687" y="7620"/>
                </a:moveTo>
                <a:lnTo>
                  <a:pt x="1694687" y="1524"/>
                </a:lnTo>
                <a:lnTo>
                  <a:pt x="1696212" y="1524"/>
                </a:lnTo>
                <a:lnTo>
                  <a:pt x="1696212" y="0"/>
                </a:lnTo>
                <a:lnTo>
                  <a:pt x="1699259" y="0"/>
                </a:lnTo>
                <a:lnTo>
                  <a:pt x="1699259" y="1524"/>
                </a:lnTo>
                <a:lnTo>
                  <a:pt x="1700784" y="1524"/>
                </a:lnTo>
                <a:lnTo>
                  <a:pt x="1700784" y="7620"/>
                </a:lnTo>
                <a:lnTo>
                  <a:pt x="1694687" y="7620"/>
                </a:lnTo>
                <a:close/>
              </a:path>
              <a:path w="7374890" h="7619">
                <a:moveTo>
                  <a:pt x="1737359" y="6096"/>
                </a:moveTo>
                <a:lnTo>
                  <a:pt x="1737359" y="3048"/>
                </a:lnTo>
                <a:lnTo>
                  <a:pt x="1738884" y="3048"/>
                </a:lnTo>
                <a:lnTo>
                  <a:pt x="1738884" y="6096"/>
                </a:lnTo>
                <a:lnTo>
                  <a:pt x="1737359" y="6096"/>
                </a:lnTo>
                <a:close/>
              </a:path>
              <a:path w="7374890" h="7619">
                <a:moveTo>
                  <a:pt x="1731264" y="7620"/>
                </a:moveTo>
                <a:lnTo>
                  <a:pt x="1731264" y="1524"/>
                </a:lnTo>
                <a:lnTo>
                  <a:pt x="1732787" y="1524"/>
                </a:lnTo>
                <a:lnTo>
                  <a:pt x="1734312" y="0"/>
                </a:lnTo>
                <a:lnTo>
                  <a:pt x="1735835" y="0"/>
                </a:lnTo>
                <a:lnTo>
                  <a:pt x="1735835" y="1524"/>
                </a:lnTo>
                <a:lnTo>
                  <a:pt x="1737359" y="1524"/>
                </a:lnTo>
                <a:lnTo>
                  <a:pt x="1737359" y="7620"/>
                </a:lnTo>
                <a:lnTo>
                  <a:pt x="1731264" y="7620"/>
                </a:lnTo>
                <a:close/>
              </a:path>
              <a:path w="7374890" h="7619">
                <a:moveTo>
                  <a:pt x="1767839" y="6096"/>
                </a:moveTo>
                <a:lnTo>
                  <a:pt x="1767839" y="3048"/>
                </a:lnTo>
                <a:lnTo>
                  <a:pt x="1770887" y="0"/>
                </a:lnTo>
                <a:lnTo>
                  <a:pt x="1772412" y="0"/>
                </a:lnTo>
                <a:lnTo>
                  <a:pt x="1775459" y="3048"/>
                </a:lnTo>
                <a:lnTo>
                  <a:pt x="1775459" y="6096"/>
                </a:lnTo>
                <a:lnTo>
                  <a:pt x="1773935" y="7620"/>
                </a:lnTo>
                <a:lnTo>
                  <a:pt x="1769364" y="7620"/>
                </a:lnTo>
                <a:lnTo>
                  <a:pt x="1767839" y="6096"/>
                </a:lnTo>
                <a:close/>
              </a:path>
              <a:path w="7374890" h="7619">
                <a:moveTo>
                  <a:pt x="1804416" y="6096"/>
                </a:moveTo>
                <a:lnTo>
                  <a:pt x="1804416" y="3048"/>
                </a:lnTo>
                <a:lnTo>
                  <a:pt x="1807464" y="0"/>
                </a:lnTo>
                <a:lnTo>
                  <a:pt x="1808987" y="0"/>
                </a:lnTo>
                <a:lnTo>
                  <a:pt x="1812035" y="3048"/>
                </a:lnTo>
                <a:lnTo>
                  <a:pt x="1812035" y="6096"/>
                </a:lnTo>
                <a:lnTo>
                  <a:pt x="1810512" y="7620"/>
                </a:lnTo>
                <a:lnTo>
                  <a:pt x="1805939" y="7620"/>
                </a:lnTo>
                <a:lnTo>
                  <a:pt x="1804416" y="6096"/>
                </a:lnTo>
                <a:close/>
              </a:path>
              <a:path w="7374890" h="7619">
                <a:moveTo>
                  <a:pt x="1840991" y="6096"/>
                </a:moveTo>
                <a:lnTo>
                  <a:pt x="1840991" y="3048"/>
                </a:lnTo>
                <a:lnTo>
                  <a:pt x="1844039" y="0"/>
                </a:lnTo>
                <a:lnTo>
                  <a:pt x="1845564" y="0"/>
                </a:lnTo>
                <a:lnTo>
                  <a:pt x="1848612" y="3048"/>
                </a:lnTo>
                <a:lnTo>
                  <a:pt x="1848612" y="6096"/>
                </a:lnTo>
                <a:lnTo>
                  <a:pt x="1847087" y="7620"/>
                </a:lnTo>
                <a:lnTo>
                  <a:pt x="1842516" y="7620"/>
                </a:lnTo>
                <a:lnTo>
                  <a:pt x="1840991" y="6096"/>
                </a:lnTo>
                <a:close/>
              </a:path>
              <a:path w="7374890" h="7619">
                <a:moveTo>
                  <a:pt x="1879091" y="7620"/>
                </a:moveTo>
                <a:lnTo>
                  <a:pt x="1879091" y="1524"/>
                </a:lnTo>
                <a:lnTo>
                  <a:pt x="1880616" y="1524"/>
                </a:lnTo>
                <a:lnTo>
                  <a:pt x="1880616" y="0"/>
                </a:lnTo>
                <a:lnTo>
                  <a:pt x="1883664" y="0"/>
                </a:lnTo>
                <a:lnTo>
                  <a:pt x="1883664" y="1524"/>
                </a:lnTo>
                <a:lnTo>
                  <a:pt x="1885187" y="1524"/>
                </a:lnTo>
                <a:lnTo>
                  <a:pt x="1885187" y="7620"/>
                </a:lnTo>
                <a:lnTo>
                  <a:pt x="1879091" y="7620"/>
                </a:lnTo>
                <a:close/>
              </a:path>
              <a:path w="7374890" h="7619">
                <a:moveTo>
                  <a:pt x="1877568" y="6096"/>
                </a:moveTo>
                <a:lnTo>
                  <a:pt x="1877568" y="3048"/>
                </a:lnTo>
                <a:lnTo>
                  <a:pt x="1879091" y="3048"/>
                </a:lnTo>
                <a:lnTo>
                  <a:pt x="1879091" y="6096"/>
                </a:lnTo>
                <a:lnTo>
                  <a:pt x="1877568" y="6096"/>
                </a:lnTo>
                <a:close/>
              </a:path>
              <a:path w="7374890" h="7619">
                <a:moveTo>
                  <a:pt x="1915668" y="7620"/>
                </a:moveTo>
                <a:lnTo>
                  <a:pt x="1915668" y="1524"/>
                </a:lnTo>
                <a:lnTo>
                  <a:pt x="1917191" y="1524"/>
                </a:lnTo>
                <a:lnTo>
                  <a:pt x="1917191" y="0"/>
                </a:lnTo>
                <a:lnTo>
                  <a:pt x="1920239" y="0"/>
                </a:lnTo>
                <a:lnTo>
                  <a:pt x="1920239" y="1524"/>
                </a:lnTo>
                <a:lnTo>
                  <a:pt x="1921764" y="1524"/>
                </a:lnTo>
                <a:lnTo>
                  <a:pt x="1921764" y="7620"/>
                </a:lnTo>
                <a:lnTo>
                  <a:pt x="1915668" y="7620"/>
                </a:lnTo>
                <a:close/>
              </a:path>
              <a:path w="7374890" h="7619">
                <a:moveTo>
                  <a:pt x="1958339" y="6096"/>
                </a:moveTo>
                <a:lnTo>
                  <a:pt x="1958339" y="3048"/>
                </a:lnTo>
                <a:lnTo>
                  <a:pt x="1959864" y="3048"/>
                </a:lnTo>
                <a:lnTo>
                  <a:pt x="1959864" y="6096"/>
                </a:lnTo>
                <a:lnTo>
                  <a:pt x="1958339" y="6096"/>
                </a:lnTo>
                <a:close/>
              </a:path>
              <a:path w="7374890" h="7619">
                <a:moveTo>
                  <a:pt x="1952243" y="7620"/>
                </a:moveTo>
                <a:lnTo>
                  <a:pt x="1952243" y="1524"/>
                </a:lnTo>
                <a:lnTo>
                  <a:pt x="1953768" y="1524"/>
                </a:lnTo>
                <a:lnTo>
                  <a:pt x="1955291" y="0"/>
                </a:lnTo>
                <a:lnTo>
                  <a:pt x="1956816" y="0"/>
                </a:lnTo>
                <a:lnTo>
                  <a:pt x="1956816" y="1524"/>
                </a:lnTo>
                <a:lnTo>
                  <a:pt x="1958339" y="1524"/>
                </a:lnTo>
                <a:lnTo>
                  <a:pt x="1958339" y="7620"/>
                </a:lnTo>
                <a:lnTo>
                  <a:pt x="1952243" y="7620"/>
                </a:lnTo>
                <a:close/>
              </a:path>
              <a:path w="7374890" h="7619">
                <a:moveTo>
                  <a:pt x="1988819" y="6096"/>
                </a:moveTo>
                <a:lnTo>
                  <a:pt x="1988819" y="3048"/>
                </a:lnTo>
                <a:lnTo>
                  <a:pt x="1991868" y="0"/>
                </a:lnTo>
                <a:lnTo>
                  <a:pt x="1993391" y="0"/>
                </a:lnTo>
                <a:lnTo>
                  <a:pt x="1996439" y="3048"/>
                </a:lnTo>
                <a:lnTo>
                  <a:pt x="1996439" y="6096"/>
                </a:lnTo>
                <a:lnTo>
                  <a:pt x="1994916" y="7620"/>
                </a:lnTo>
                <a:lnTo>
                  <a:pt x="1990343" y="7620"/>
                </a:lnTo>
                <a:lnTo>
                  <a:pt x="1988819" y="6096"/>
                </a:lnTo>
                <a:close/>
              </a:path>
              <a:path w="7374890" h="7619">
                <a:moveTo>
                  <a:pt x="2025396" y="6096"/>
                </a:moveTo>
                <a:lnTo>
                  <a:pt x="2025396" y="3048"/>
                </a:lnTo>
                <a:lnTo>
                  <a:pt x="2028443" y="0"/>
                </a:lnTo>
                <a:lnTo>
                  <a:pt x="2029968" y="0"/>
                </a:lnTo>
                <a:lnTo>
                  <a:pt x="2033016" y="3048"/>
                </a:lnTo>
                <a:lnTo>
                  <a:pt x="2033016" y="6096"/>
                </a:lnTo>
                <a:lnTo>
                  <a:pt x="2031491" y="7620"/>
                </a:lnTo>
                <a:lnTo>
                  <a:pt x="2026919" y="7620"/>
                </a:lnTo>
                <a:lnTo>
                  <a:pt x="2025396" y="6096"/>
                </a:lnTo>
                <a:close/>
              </a:path>
              <a:path w="7374890" h="7619">
                <a:moveTo>
                  <a:pt x="2063496" y="7620"/>
                </a:moveTo>
                <a:lnTo>
                  <a:pt x="2063496" y="1524"/>
                </a:lnTo>
                <a:lnTo>
                  <a:pt x="2065019" y="0"/>
                </a:lnTo>
                <a:lnTo>
                  <a:pt x="2066543" y="0"/>
                </a:lnTo>
                <a:lnTo>
                  <a:pt x="2069591" y="3048"/>
                </a:lnTo>
                <a:lnTo>
                  <a:pt x="2069591" y="6096"/>
                </a:lnTo>
                <a:lnTo>
                  <a:pt x="2068068" y="7620"/>
                </a:lnTo>
                <a:lnTo>
                  <a:pt x="2063496" y="7620"/>
                </a:lnTo>
                <a:close/>
              </a:path>
              <a:path w="7374890" h="7619">
                <a:moveTo>
                  <a:pt x="2061971" y="6096"/>
                </a:moveTo>
                <a:lnTo>
                  <a:pt x="2061971" y="3048"/>
                </a:lnTo>
                <a:lnTo>
                  <a:pt x="2063496" y="3048"/>
                </a:lnTo>
                <a:lnTo>
                  <a:pt x="2063496" y="6096"/>
                </a:lnTo>
                <a:lnTo>
                  <a:pt x="2061971" y="6096"/>
                </a:lnTo>
                <a:close/>
              </a:path>
              <a:path w="7374890" h="7619">
                <a:moveTo>
                  <a:pt x="2100071" y="7620"/>
                </a:moveTo>
                <a:lnTo>
                  <a:pt x="2100071" y="1524"/>
                </a:lnTo>
                <a:lnTo>
                  <a:pt x="2101596" y="1524"/>
                </a:lnTo>
                <a:lnTo>
                  <a:pt x="2101596" y="0"/>
                </a:lnTo>
                <a:lnTo>
                  <a:pt x="2104643" y="0"/>
                </a:lnTo>
                <a:lnTo>
                  <a:pt x="2104643" y="1524"/>
                </a:lnTo>
                <a:lnTo>
                  <a:pt x="2106168" y="1524"/>
                </a:lnTo>
                <a:lnTo>
                  <a:pt x="2106168" y="7620"/>
                </a:lnTo>
                <a:lnTo>
                  <a:pt x="2100071" y="7620"/>
                </a:lnTo>
                <a:close/>
              </a:path>
              <a:path w="7374890" h="7619">
                <a:moveTo>
                  <a:pt x="2098548" y="6096"/>
                </a:moveTo>
                <a:lnTo>
                  <a:pt x="2098548" y="3048"/>
                </a:lnTo>
                <a:lnTo>
                  <a:pt x="2100071" y="3048"/>
                </a:lnTo>
                <a:lnTo>
                  <a:pt x="2100071" y="6096"/>
                </a:lnTo>
                <a:lnTo>
                  <a:pt x="2098548" y="6096"/>
                </a:lnTo>
                <a:close/>
              </a:path>
              <a:path w="7374890" h="7619">
                <a:moveTo>
                  <a:pt x="2136648" y="7620"/>
                </a:moveTo>
                <a:lnTo>
                  <a:pt x="2136648" y="1524"/>
                </a:lnTo>
                <a:lnTo>
                  <a:pt x="2138171" y="1524"/>
                </a:lnTo>
                <a:lnTo>
                  <a:pt x="2138171" y="0"/>
                </a:lnTo>
                <a:lnTo>
                  <a:pt x="2141219" y="0"/>
                </a:lnTo>
                <a:lnTo>
                  <a:pt x="2141219" y="1524"/>
                </a:lnTo>
                <a:lnTo>
                  <a:pt x="2142743" y="1524"/>
                </a:lnTo>
                <a:lnTo>
                  <a:pt x="2142743" y="7620"/>
                </a:lnTo>
                <a:lnTo>
                  <a:pt x="2136648" y="7620"/>
                </a:lnTo>
                <a:close/>
              </a:path>
              <a:path w="7374890" h="7619">
                <a:moveTo>
                  <a:pt x="2179319" y="6096"/>
                </a:moveTo>
                <a:lnTo>
                  <a:pt x="2179319" y="3048"/>
                </a:lnTo>
                <a:lnTo>
                  <a:pt x="2180843" y="3048"/>
                </a:lnTo>
                <a:lnTo>
                  <a:pt x="2180843" y="6096"/>
                </a:lnTo>
                <a:lnTo>
                  <a:pt x="2179319" y="6096"/>
                </a:lnTo>
                <a:close/>
              </a:path>
              <a:path w="7374890" h="7619">
                <a:moveTo>
                  <a:pt x="2173223" y="7620"/>
                </a:moveTo>
                <a:lnTo>
                  <a:pt x="2173223" y="1524"/>
                </a:lnTo>
                <a:lnTo>
                  <a:pt x="2174748" y="1524"/>
                </a:lnTo>
                <a:lnTo>
                  <a:pt x="2176271" y="0"/>
                </a:lnTo>
                <a:lnTo>
                  <a:pt x="2177796" y="0"/>
                </a:lnTo>
                <a:lnTo>
                  <a:pt x="2177796" y="1524"/>
                </a:lnTo>
                <a:lnTo>
                  <a:pt x="2179319" y="1524"/>
                </a:lnTo>
                <a:lnTo>
                  <a:pt x="2179319" y="7620"/>
                </a:lnTo>
                <a:lnTo>
                  <a:pt x="2173223" y="7620"/>
                </a:lnTo>
                <a:close/>
              </a:path>
              <a:path w="7374890" h="7619">
                <a:moveTo>
                  <a:pt x="2209800" y="6096"/>
                </a:moveTo>
                <a:lnTo>
                  <a:pt x="2209800" y="3048"/>
                </a:lnTo>
                <a:lnTo>
                  <a:pt x="2212848" y="0"/>
                </a:lnTo>
                <a:lnTo>
                  <a:pt x="2214371" y="0"/>
                </a:lnTo>
                <a:lnTo>
                  <a:pt x="2217419" y="3048"/>
                </a:lnTo>
                <a:lnTo>
                  <a:pt x="2217419" y="6096"/>
                </a:lnTo>
                <a:lnTo>
                  <a:pt x="2215896" y="7620"/>
                </a:lnTo>
                <a:lnTo>
                  <a:pt x="2211323" y="7620"/>
                </a:lnTo>
                <a:lnTo>
                  <a:pt x="2209800" y="6096"/>
                </a:lnTo>
                <a:close/>
              </a:path>
              <a:path w="7374890" h="7619">
                <a:moveTo>
                  <a:pt x="2246375" y="6096"/>
                </a:moveTo>
                <a:lnTo>
                  <a:pt x="2246375" y="3048"/>
                </a:lnTo>
                <a:lnTo>
                  <a:pt x="2249423" y="0"/>
                </a:lnTo>
                <a:lnTo>
                  <a:pt x="2250948" y="0"/>
                </a:lnTo>
                <a:lnTo>
                  <a:pt x="2253996" y="3048"/>
                </a:lnTo>
                <a:lnTo>
                  <a:pt x="2253996" y="6096"/>
                </a:lnTo>
                <a:lnTo>
                  <a:pt x="2252471" y="7620"/>
                </a:lnTo>
                <a:lnTo>
                  <a:pt x="2247900" y="7620"/>
                </a:lnTo>
                <a:lnTo>
                  <a:pt x="2246375" y="6096"/>
                </a:lnTo>
                <a:close/>
              </a:path>
              <a:path w="7374890" h="7619">
                <a:moveTo>
                  <a:pt x="2284475" y="7620"/>
                </a:moveTo>
                <a:lnTo>
                  <a:pt x="2284475" y="1524"/>
                </a:lnTo>
                <a:lnTo>
                  <a:pt x="2286000" y="0"/>
                </a:lnTo>
                <a:lnTo>
                  <a:pt x="2287523" y="0"/>
                </a:lnTo>
                <a:lnTo>
                  <a:pt x="2290571" y="3048"/>
                </a:lnTo>
                <a:lnTo>
                  <a:pt x="2290571" y="6096"/>
                </a:lnTo>
                <a:lnTo>
                  <a:pt x="2289048" y="7620"/>
                </a:lnTo>
                <a:lnTo>
                  <a:pt x="2284475" y="7620"/>
                </a:lnTo>
                <a:close/>
              </a:path>
              <a:path w="7374890" h="7619">
                <a:moveTo>
                  <a:pt x="2282951" y="6096"/>
                </a:moveTo>
                <a:lnTo>
                  <a:pt x="2282951" y="3048"/>
                </a:lnTo>
                <a:lnTo>
                  <a:pt x="2284475" y="3048"/>
                </a:lnTo>
                <a:lnTo>
                  <a:pt x="2284475" y="6096"/>
                </a:lnTo>
                <a:lnTo>
                  <a:pt x="2282951" y="6096"/>
                </a:lnTo>
                <a:close/>
              </a:path>
              <a:path w="7374890" h="7619">
                <a:moveTo>
                  <a:pt x="2321051" y="7620"/>
                </a:moveTo>
                <a:lnTo>
                  <a:pt x="2321051" y="1524"/>
                </a:lnTo>
                <a:lnTo>
                  <a:pt x="2322575" y="1524"/>
                </a:lnTo>
                <a:lnTo>
                  <a:pt x="2322575" y="0"/>
                </a:lnTo>
                <a:lnTo>
                  <a:pt x="2325623" y="0"/>
                </a:lnTo>
                <a:lnTo>
                  <a:pt x="2325623" y="1524"/>
                </a:lnTo>
                <a:lnTo>
                  <a:pt x="2327148" y="1524"/>
                </a:lnTo>
                <a:lnTo>
                  <a:pt x="2327148" y="7620"/>
                </a:lnTo>
                <a:lnTo>
                  <a:pt x="2321051" y="7620"/>
                </a:lnTo>
                <a:close/>
              </a:path>
              <a:path w="7374890" h="7619">
                <a:moveTo>
                  <a:pt x="2319528" y="6096"/>
                </a:moveTo>
                <a:lnTo>
                  <a:pt x="2319528" y="3048"/>
                </a:lnTo>
                <a:lnTo>
                  <a:pt x="2321051" y="3048"/>
                </a:lnTo>
                <a:lnTo>
                  <a:pt x="2321051" y="6096"/>
                </a:lnTo>
                <a:lnTo>
                  <a:pt x="2319528" y="6096"/>
                </a:lnTo>
                <a:close/>
              </a:path>
              <a:path w="7374890" h="7619">
                <a:moveTo>
                  <a:pt x="2357628" y="7620"/>
                </a:moveTo>
                <a:lnTo>
                  <a:pt x="2357628" y="1524"/>
                </a:lnTo>
                <a:lnTo>
                  <a:pt x="2359151" y="1524"/>
                </a:lnTo>
                <a:lnTo>
                  <a:pt x="2359151" y="0"/>
                </a:lnTo>
                <a:lnTo>
                  <a:pt x="2362200" y="0"/>
                </a:lnTo>
                <a:lnTo>
                  <a:pt x="2362200" y="1524"/>
                </a:lnTo>
                <a:lnTo>
                  <a:pt x="2363723" y="1524"/>
                </a:lnTo>
                <a:lnTo>
                  <a:pt x="2363723" y="7620"/>
                </a:lnTo>
                <a:lnTo>
                  <a:pt x="2357628" y="7620"/>
                </a:lnTo>
                <a:close/>
              </a:path>
              <a:path w="7374890" h="7619">
                <a:moveTo>
                  <a:pt x="2400300" y="6096"/>
                </a:moveTo>
                <a:lnTo>
                  <a:pt x="2400300" y="3048"/>
                </a:lnTo>
                <a:lnTo>
                  <a:pt x="2401823" y="3048"/>
                </a:lnTo>
                <a:lnTo>
                  <a:pt x="2401823" y="6096"/>
                </a:lnTo>
                <a:lnTo>
                  <a:pt x="2400300" y="6096"/>
                </a:lnTo>
                <a:close/>
              </a:path>
              <a:path w="7374890" h="7619">
                <a:moveTo>
                  <a:pt x="2394203" y="6096"/>
                </a:moveTo>
                <a:lnTo>
                  <a:pt x="2394203" y="3048"/>
                </a:lnTo>
                <a:lnTo>
                  <a:pt x="2397251" y="0"/>
                </a:lnTo>
                <a:lnTo>
                  <a:pt x="2398775" y="0"/>
                </a:lnTo>
                <a:lnTo>
                  <a:pt x="2398775" y="1524"/>
                </a:lnTo>
                <a:lnTo>
                  <a:pt x="2400300" y="1524"/>
                </a:lnTo>
                <a:lnTo>
                  <a:pt x="2400300" y="7620"/>
                </a:lnTo>
                <a:lnTo>
                  <a:pt x="2395728" y="7620"/>
                </a:lnTo>
                <a:lnTo>
                  <a:pt x="2394203" y="6096"/>
                </a:lnTo>
                <a:close/>
              </a:path>
              <a:path w="7374890" h="7619">
                <a:moveTo>
                  <a:pt x="2430780" y="6096"/>
                </a:moveTo>
                <a:lnTo>
                  <a:pt x="2430780" y="3048"/>
                </a:lnTo>
                <a:lnTo>
                  <a:pt x="2433828" y="0"/>
                </a:lnTo>
                <a:lnTo>
                  <a:pt x="2435351" y="0"/>
                </a:lnTo>
                <a:lnTo>
                  <a:pt x="2438400" y="3048"/>
                </a:lnTo>
                <a:lnTo>
                  <a:pt x="2438400" y="6096"/>
                </a:lnTo>
                <a:lnTo>
                  <a:pt x="2436875" y="7620"/>
                </a:lnTo>
                <a:lnTo>
                  <a:pt x="2432303" y="7620"/>
                </a:lnTo>
                <a:lnTo>
                  <a:pt x="2430780" y="6096"/>
                </a:lnTo>
                <a:close/>
              </a:path>
              <a:path w="7374890" h="7619">
                <a:moveTo>
                  <a:pt x="2467355" y="6096"/>
                </a:moveTo>
                <a:lnTo>
                  <a:pt x="2467355" y="3048"/>
                </a:lnTo>
                <a:lnTo>
                  <a:pt x="2470403" y="0"/>
                </a:lnTo>
                <a:lnTo>
                  <a:pt x="2471928" y="0"/>
                </a:lnTo>
                <a:lnTo>
                  <a:pt x="2474975" y="3048"/>
                </a:lnTo>
                <a:lnTo>
                  <a:pt x="2474975" y="6096"/>
                </a:lnTo>
                <a:lnTo>
                  <a:pt x="2473451" y="7620"/>
                </a:lnTo>
                <a:lnTo>
                  <a:pt x="2468880" y="7620"/>
                </a:lnTo>
                <a:lnTo>
                  <a:pt x="2467355" y="6096"/>
                </a:lnTo>
                <a:close/>
              </a:path>
              <a:path w="7374890" h="7619">
                <a:moveTo>
                  <a:pt x="2505455" y="7620"/>
                </a:moveTo>
                <a:lnTo>
                  <a:pt x="2505455" y="1524"/>
                </a:lnTo>
                <a:lnTo>
                  <a:pt x="2506980" y="1524"/>
                </a:lnTo>
                <a:lnTo>
                  <a:pt x="2506980" y="0"/>
                </a:lnTo>
                <a:lnTo>
                  <a:pt x="2508503" y="0"/>
                </a:lnTo>
                <a:lnTo>
                  <a:pt x="2511551" y="3048"/>
                </a:lnTo>
                <a:lnTo>
                  <a:pt x="2511551" y="6096"/>
                </a:lnTo>
                <a:lnTo>
                  <a:pt x="2510028" y="7620"/>
                </a:lnTo>
                <a:lnTo>
                  <a:pt x="2505455" y="7620"/>
                </a:lnTo>
                <a:close/>
              </a:path>
              <a:path w="7374890" h="7619">
                <a:moveTo>
                  <a:pt x="2503932" y="6096"/>
                </a:moveTo>
                <a:lnTo>
                  <a:pt x="2503932" y="3048"/>
                </a:lnTo>
                <a:lnTo>
                  <a:pt x="2505455" y="3048"/>
                </a:lnTo>
                <a:lnTo>
                  <a:pt x="2505455" y="6096"/>
                </a:lnTo>
                <a:lnTo>
                  <a:pt x="2503932" y="6096"/>
                </a:lnTo>
                <a:close/>
              </a:path>
              <a:path w="7374890" h="7619">
                <a:moveTo>
                  <a:pt x="2542032" y="7620"/>
                </a:moveTo>
                <a:lnTo>
                  <a:pt x="2542032" y="1524"/>
                </a:lnTo>
                <a:lnTo>
                  <a:pt x="2543555" y="1524"/>
                </a:lnTo>
                <a:lnTo>
                  <a:pt x="2543555" y="0"/>
                </a:lnTo>
                <a:lnTo>
                  <a:pt x="2546603" y="0"/>
                </a:lnTo>
                <a:lnTo>
                  <a:pt x="2546603" y="1524"/>
                </a:lnTo>
                <a:lnTo>
                  <a:pt x="2548128" y="1524"/>
                </a:lnTo>
                <a:lnTo>
                  <a:pt x="2548128" y="7620"/>
                </a:lnTo>
                <a:lnTo>
                  <a:pt x="2542032" y="7620"/>
                </a:lnTo>
                <a:close/>
              </a:path>
              <a:path w="7374890" h="7619">
                <a:moveTo>
                  <a:pt x="2540507" y="6096"/>
                </a:moveTo>
                <a:lnTo>
                  <a:pt x="2540507" y="3048"/>
                </a:lnTo>
                <a:lnTo>
                  <a:pt x="2542032" y="3048"/>
                </a:lnTo>
                <a:lnTo>
                  <a:pt x="2542032" y="6096"/>
                </a:lnTo>
                <a:lnTo>
                  <a:pt x="2540507" y="6096"/>
                </a:lnTo>
                <a:close/>
              </a:path>
              <a:path w="7374890" h="7619">
                <a:moveTo>
                  <a:pt x="2578607" y="7620"/>
                </a:moveTo>
                <a:lnTo>
                  <a:pt x="2578607" y="1524"/>
                </a:lnTo>
                <a:lnTo>
                  <a:pt x="2580132" y="1524"/>
                </a:lnTo>
                <a:lnTo>
                  <a:pt x="2580132" y="0"/>
                </a:lnTo>
                <a:lnTo>
                  <a:pt x="2583180" y="0"/>
                </a:lnTo>
                <a:lnTo>
                  <a:pt x="2583180" y="1524"/>
                </a:lnTo>
                <a:lnTo>
                  <a:pt x="2584703" y="1524"/>
                </a:lnTo>
                <a:lnTo>
                  <a:pt x="2584703" y="7620"/>
                </a:lnTo>
                <a:lnTo>
                  <a:pt x="2578607" y="7620"/>
                </a:lnTo>
                <a:close/>
              </a:path>
              <a:path w="7374890" h="7619">
                <a:moveTo>
                  <a:pt x="2621280" y="6096"/>
                </a:moveTo>
                <a:lnTo>
                  <a:pt x="2621280" y="3048"/>
                </a:lnTo>
                <a:lnTo>
                  <a:pt x="2622803" y="3048"/>
                </a:lnTo>
                <a:lnTo>
                  <a:pt x="2622803" y="6096"/>
                </a:lnTo>
                <a:lnTo>
                  <a:pt x="2621280" y="6096"/>
                </a:lnTo>
                <a:close/>
              </a:path>
              <a:path w="7374890" h="7619">
                <a:moveTo>
                  <a:pt x="2615184" y="6096"/>
                </a:moveTo>
                <a:lnTo>
                  <a:pt x="2615184" y="3048"/>
                </a:lnTo>
                <a:lnTo>
                  <a:pt x="2618232" y="0"/>
                </a:lnTo>
                <a:lnTo>
                  <a:pt x="2619755" y="0"/>
                </a:lnTo>
                <a:lnTo>
                  <a:pt x="2619755" y="1524"/>
                </a:lnTo>
                <a:lnTo>
                  <a:pt x="2621280" y="1524"/>
                </a:lnTo>
                <a:lnTo>
                  <a:pt x="2621280" y="7620"/>
                </a:lnTo>
                <a:lnTo>
                  <a:pt x="2616707" y="7620"/>
                </a:lnTo>
                <a:lnTo>
                  <a:pt x="2615184" y="6096"/>
                </a:lnTo>
                <a:close/>
              </a:path>
              <a:path w="7374890" h="7619">
                <a:moveTo>
                  <a:pt x="2651759" y="6096"/>
                </a:moveTo>
                <a:lnTo>
                  <a:pt x="2651759" y="3048"/>
                </a:lnTo>
                <a:lnTo>
                  <a:pt x="2654807" y="0"/>
                </a:lnTo>
                <a:lnTo>
                  <a:pt x="2656332" y="0"/>
                </a:lnTo>
                <a:lnTo>
                  <a:pt x="2659380" y="3048"/>
                </a:lnTo>
                <a:lnTo>
                  <a:pt x="2659380" y="6096"/>
                </a:lnTo>
                <a:lnTo>
                  <a:pt x="2657855" y="7620"/>
                </a:lnTo>
                <a:lnTo>
                  <a:pt x="2653284" y="7620"/>
                </a:lnTo>
                <a:lnTo>
                  <a:pt x="2651759" y="6096"/>
                </a:lnTo>
                <a:close/>
              </a:path>
              <a:path w="7374890" h="7619">
                <a:moveTo>
                  <a:pt x="2688335" y="6096"/>
                </a:moveTo>
                <a:lnTo>
                  <a:pt x="2688335" y="3048"/>
                </a:lnTo>
                <a:lnTo>
                  <a:pt x="2691384" y="0"/>
                </a:lnTo>
                <a:lnTo>
                  <a:pt x="2692907" y="0"/>
                </a:lnTo>
                <a:lnTo>
                  <a:pt x="2695955" y="3048"/>
                </a:lnTo>
                <a:lnTo>
                  <a:pt x="2695955" y="6096"/>
                </a:lnTo>
                <a:lnTo>
                  <a:pt x="2694432" y="7620"/>
                </a:lnTo>
                <a:lnTo>
                  <a:pt x="2689859" y="7620"/>
                </a:lnTo>
                <a:lnTo>
                  <a:pt x="2688335" y="6096"/>
                </a:lnTo>
                <a:close/>
              </a:path>
              <a:path w="7374890" h="7619">
                <a:moveTo>
                  <a:pt x="2726435" y="7620"/>
                </a:moveTo>
                <a:lnTo>
                  <a:pt x="2726435" y="1524"/>
                </a:lnTo>
                <a:lnTo>
                  <a:pt x="2727959" y="1524"/>
                </a:lnTo>
                <a:lnTo>
                  <a:pt x="2727959" y="0"/>
                </a:lnTo>
                <a:lnTo>
                  <a:pt x="2729484" y="0"/>
                </a:lnTo>
                <a:lnTo>
                  <a:pt x="2732532" y="3048"/>
                </a:lnTo>
                <a:lnTo>
                  <a:pt x="2732532" y="6096"/>
                </a:lnTo>
                <a:lnTo>
                  <a:pt x="2731007" y="7620"/>
                </a:lnTo>
                <a:lnTo>
                  <a:pt x="2726435" y="7620"/>
                </a:lnTo>
                <a:close/>
              </a:path>
              <a:path w="7374890" h="7619">
                <a:moveTo>
                  <a:pt x="2724912" y="6096"/>
                </a:moveTo>
                <a:lnTo>
                  <a:pt x="2724912" y="3048"/>
                </a:lnTo>
                <a:lnTo>
                  <a:pt x="2726435" y="3048"/>
                </a:lnTo>
                <a:lnTo>
                  <a:pt x="2726435" y="6096"/>
                </a:lnTo>
                <a:lnTo>
                  <a:pt x="2724912" y="6096"/>
                </a:lnTo>
                <a:close/>
              </a:path>
              <a:path w="7374890" h="7619">
                <a:moveTo>
                  <a:pt x="2763012" y="7620"/>
                </a:moveTo>
                <a:lnTo>
                  <a:pt x="2763012" y="1524"/>
                </a:lnTo>
                <a:lnTo>
                  <a:pt x="2764535" y="1524"/>
                </a:lnTo>
                <a:lnTo>
                  <a:pt x="2764535" y="0"/>
                </a:lnTo>
                <a:lnTo>
                  <a:pt x="2767584" y="0"/>
                </a:lnTo>
                <a:lnTo>
                  <a:pt x="2767584" y="1524"/>
                </a:lnTo>
                <a:lnTo>
                  <a:pt x="2769107" y="1524"/>
                </a:lnTo>
                <a:lnTo>
                  <a:pt x="2769107" y="7620"/>
                </a:lnTo>
                <a:lnTo>
                  <a:pt x="2763012" y="7620"/>
                </a:lnTo>
                <a:close/>
              </a:path>
              <a:path w="7374890" h="7619">
                <a:moveTo>
                  <a:pt x="2805684" y="6096"/>
                </a:moveTo>
                <a:lnTo>
                  <a:pt x="2805684" y="3048"/>
                </a:lnTo>
                <a:lnTo>
                  <a:pt x="2807207" y="3048"/>
                </a:lnTo>
                <a:lnTo>
                  <a:pt x="2807207" y="6096"/>
                </a:lnTo>
                <a:lnTo>
                  <a:pt x="2805684" y="6096"/>
                </a:lnTo>
                <a:close/>
              </a:path>
              <a:path w="7374890" h="7619">
                <a:moveTo>
                  <a:pt x="2799587" y="7620"/>
                </a:moveTo>
                <a:lnTo>
                  <a:pt x="2799587" y="1524"/>
                </a:lnTo>
                <a:lnTo>
                  <a:pt x="2801112" y="1524"/>
                </a:lnTo>
                <a:lnTo>
                  <a:pt x="2801112" y="0"/>
                </a:lnTo>
                <a:lnTo>
                  <a:pt x="2804159" y="0"/>
                </a:lnTo>
                <a:lnTo>
                  <a:pt x="2804159" y="1524"/>
                </a:lnTo>
                <a:lnTo>
                  <a:pt x="2805684" y="1524"/>
                </a:lnTo>
                <a:lnTo>
                  <a:pt x="2805684" y="7620"/>
                </a:lnTo>
                <a:lnTo>
                  <a:pt x="2799587" y="7620"/>
                </a:lnTo>
                <a:close/>
              </a:path>
              <a:path w="7374890" h="7619">
                <a:moveTo>
                  <a:pt x="2842259" y="6096"/>
                </a:moveTo>
                <a:lnTo>
                  <a:pt x="2842259" y="3048"/>
                </a:lnTo>
                <a:lnTo>
                  <a:pt x="2843784" y="3048"/>
                </a:lnTo>
                <a:lnTo>
                  <a:pt x="2843784" y="6096"/>
                </a:lnTo>
                <a:lnTo>
                  <a:pt x="2842259" y="6096"/>
                </a:lnTo>
                <a:close/>
              </a:path>
              <a:path w="7374890" h="7619">
                <a:moveTo>
                  <a:pt x="2836164" y="6096"/>
                </a:moveTo>
                <a:lnTo>
                  <a:pt x="2836164" y="3048"/>
                </a:lnTo>
                <a:lnTo>
                  <a:pt x="2839212" y="0"/>
                </a:lnTo>
                <a:lnTo>
                  <a:pt x="2840735" y="0"/>
                </a:lnTo>
                <a:lnTo>
                  <a:pt x="2842259" y="1524"/>
                </a:lnTo>
                <a:lnTo>
                  <a:pt x="2842259" y="7620"/>
                </a:lnTo>
                <a:lnTo>
                  <a:pt x="2837687" y="7620"/>
                </a:lnTo>
                <a:lnTo>
                  <a:pt x="2836164" y="6096"/>
                </a:lnTo>
                <a:close/>
              </a:path>
              <a:path w="7374890" h="7619">
                <a:moveTo>
                  <a:pt x="2872739" y="6096"/>
                </a:moveTo>
                <a:lnTo>
                  <a:pt x="2872739" y="3048"/>
                </a:lnTo>
                <a:lnTo>
                  <a:pt x="2875787" y="0"/>
                </a:lnTo>
                <a:lnTo>
                  <a:pt x="2877312" y="0"/>
                </a:lnTo>
                <a:lnTo>
                  <a:pt x="2880359" y="3048"/>
                </a:lnTo>
                <a:lnTo>
                  <a:pt x="2880359" y="6096"/>
                </a:lnTo>
                <a:lnTo>
                  <a:pt x="2878835" y="7620"/>
                </a:lnTo>
                <a:lnTo>
                  <a:pt x="2874264" y="7620"/>
                </a:lnTo>
                <a:lnTo>
                  <a:pt x="2872739" y="6096"/>
                </a:lnTo>
                <a:close/>
              </a:path>
              <a:path w="7374890" h="7619">
                <a:moveTo>
                  <a:pt x="2909316" y="6096"/>
                </a:moveTo>
                <a:lnTo>
                  <a:pt x="2909316" y="3048"/>
                </a:lnTo>
                <a:lnTo>
                  <a:pt x="2912364" y="0"/>
                </a:lnTo>
                <a:lnTo>
                  <a:pt x="2913887" y="0"/>
                </a:lnTo>
                <a:lnTo>
                  <a:pt x="2916935" y="3048"/>
                </a:lnTo>
                <a:lnTo>
                  <a:pt x="2916935" y="6096"/>
                </a:lnTo>
                <a:lnTo>
                  <a:pt x="2915412" y="7620"/>
                </a:lnTo>
                <a:lnTo>
                  <a:pt x="2910839" y="7620"/>
                </a:lnTo>
                <a:lnTo>
                  <a:pt x="2909316" y="6096"/>
                </a:lnTo>
                <a:close/>
              </a:path>
              <a:path w="7374890" h="7619">
                <a:moveTo>
                  <a:pt x="2947416" y="7620"/>
                </a:moveTo>
                <a:lnTo>
                  <a:pt x="2947416" y="1524"/>
                </a:lnTo>
                <a:lnTo>
                  <a:pt x="2948939" y="1524"/>
                </a:lnTo>
                <a:lnTo>
                  <a:pt x="2948939" y="0"/>
                </a:lnTo>
                <a:lnTo>
                  <a:pt x="2950464" y="0"/>
                </a:lnTo>
                <a:lnTo>
                  <a:pt x="2953512" y="3048"/>
                </a:lnTo>
                <a:lnTo>
                  <a:pt x="2953512" y="6096"/>
                </a:lnTo>
                <a:lnTo>
                  <a:pt x="2951987" y="7620"/>
                </a:lnTo>
                <a:lnTo>
                  <a:pt x="2947416" y="7620"/>
                </a:lnTo>
                <a:close/>
              </a:path>
              <a:path w="7374890" h="7619">
                <a:moveTo>
                  <a:pt x="2945891" y="6096"/>
                </a:moveTo>
                <a:lnTo>
                  <a:pt x="2945891" y="3048"/>
                </a:lnTo>
                <a:lnTo>
                  <a:pt x="2947416" y="3048"/>
                </a:lnTo>
                <a:lnTo>
                  <a:pt x="2947416" y="6096"/>
                </a:lnTo>
                <a:lnTo>
                  <a:pt x="2945891" y="6096"/>
                </a:lnTo>
                <a:close/>
              </a:path>
              <a:path w="7374890" h="7619">
                <a:moveTo>
                  <a:pt x="2983991" y="7620"/>
                </a:moveTo>
                <a:lnTo>
                  <a:pt x="2983991" y="1524"/>
                </a:lnTo>
                <a:lnTo>
                  <a:pt x="2985516" y="1524"/>
                </a:lnTo>
                <a:lnTo>
                  <a:pt x="2985516" y="0"/>
                </a:lnTo>
                <a:lnTo>
                  <a:pt x="2988564" y="0"/>
                </a:lnTo>
                <a:lnTo>
                  <a:pt x="2988564" y="1524"/>
                </a:lnTo>
                <a:lnTo>
                  <a:pt x="2990087" y="1524"/>
                </a:lnTo>
                <a:lnTo>
                  <a:pt x="2990087" y="7620"/>
                </a:lnTo>
                <a:lnTo>
                  <a:pt x="2983991" y="7620"/>
                </a:lnTo>
                <a:close/>
              </a:path>
              <a:path w="7374890" h="7619">
                <a:moveTo>
                  <a:pt x="3026664" y="6096"/>
                </a:moveTo>
                <a:lnTo>
                  <a:pt x="3026664" y="3048"/>
                </a:lnTo>
                <a:lnTo>
                  <a:pt x="3028187" y="3048"/>
                </a:lnTo>
                <a:lnTo>
                  <a:pt x="3028187" y="6096"/>
                </a:lnTo>
                <a:lnTo>
                  <a:pt x="3026664" y="6096"/>
                </a:lnTo>
                <a:close/>
              </a:path>
              <a:path w="7374890" h="7619">
                <a:moveTo>
                  <a:pt x="3020568" y="7620"/>
                </a:moveTo>
                <a:lnTo>
                  <a:pt x="3020568" y="1524"/>
                </a:lnTo>
                <a:lnTo>
                  <a:pt x="3022091" y="1524"/>
                </a:lnTo>
                <a:lnTo>
                  <a:pt x="3022091" y="0"/>
                </a:lnTo>
                <a:lnTo>
                  <a:pt x="3025139" y="0"/>
                </a:lnTo>
                <a:lnTo>
                  <a:pt x="3025139" y="1524"/>
                </a:lnTo>
                <a:lnTo>
                  <a:pt x="3026664" y="1524"/>
                </a:lnTo>
                <a:lnTo>
                  <a:pt x="3026664" y="7620"/>
                </a:lnTo>
                <a:lnTo>
                  <a:pt x="3020568" y="7620"/>
                </a:lnTo>
                <a:close/>
              </a:path>
              <a:path w="7374890" h="7619">
                <a:moveTo>
                  <a:pt x="3063239" y="6096"/>
                </a:moveTo>
                <a:lnTo>
                  <a:pt x="3063239" y="3048"/>
                </a:lnTo>
                <a:lnTo>
                  <a:pt x="3064764" y="3048"/>
                </a:lnTo>
                <a:lnTo>
                  <a:pt x="3064764" y="6096"/>
                </a:lnTo>
                <a:lnTo>
                  <a:pt x="3063239" y="6096"/>
                </a:lnTo>
                <a:close/>
              </a:path>
              <a:path w="7374890" h="7619">
                <a:moveTo>
                  <a:pt x="3057143" y="6096"/>
                </a:moveTo>
                <a:lnTo>
                  <a:pt x="3057143" y="3048"/>
                </a:lnTo>
                <a:lnTo>
                  <a:pt x="3060191" y="0"/>
                </a:lnTo>
                <a:lnTo>
                  <a:pt x="3061716" y="0"/>
                </a:lnTo>
                <a:lnTo>
                  <a:pt x="3063239" y="1524"/>
                </a:lnTo>
                <a:lnTo>
                  <a:pt x="3063239" y="7620"/>
                </a:lnTo>
                <a:lnTo>
                  <a:pt x="3058668" y="7620"/>
                </a:lnTo>
                <a:lnTo>
                  <a:pt x="3057143" y="6096"/>
                </a:lnTo>
                <a:close/>
              </a:path>
              <a:path w="7374890" h="7619">
                <a:moveTo>
                  <a:pt x="3093719" y="6096"/>
                </a:moveTo>
                <a:lnTo>
                  <a:pt x="3093719" y="3048"/>
                </a:lnTo>
                <a:lnTo>
                  <a:pt x="3096768" y="0"/>
                </a:lnTo>
                <a:lnTo>
                  <a:pt x="3098291" y="0"/>
                </a:lnTo>
                <a:lnTo>
                  <a:pt x="3101339" y="3048"/>
                </a:lnTo>
                <a:lnTo>
                  <a:pt x="3101339" y="6096"/>
                </a:lnTo>
                <a:lnTo>
                  <a:pt x="3099816" y="7620"/>
                </a:lnTo>
                <a:lnTo>
                  <a:pt x="3095243" y="7620"/>
                </a:lnTo>
                <a:lnTo>
                  <a:pt x="3093719" y="6096"/>
                </a:lnTo>
                <a:close/>
              </a:path>
              <a:path w="7374890" h="7619">
                <a:moveTo>
                  <a:pt x="3130296" y="6096"/>
                </a:moveTo>
                <a:lnTo>
                  <a:pt x="3130296" y="3048"/>
                </a:lnTo>
                <a:lnTo>
                  <a:pt x="3133343" y="0"/>
                </a:lnTo>
                <a:lnTo>
                  <a:pt x="3134868" y="0"/>
                </a:lnTo>
                <a:lnTo>
                  <a:pt x="3137916" y="3048"/>
                </a:lnTo>
                <a:lnTo>
                  <a:pt x="3137916" y="6096"/>
                </a:lnTo>
                <a:lnTo>
                  <a:pt x="3136391" y="7620"/>
                </a:lnTo>
                <a:lnTo>
                  <a:pt x="3131819" y="7620"/>
                </a:lnTo>
                <a:lnTo>
                  <a:pt x="3130296" y="6096"/>
                </a:lnTo>
                <a:close/>
              </a:path>
              <a:path w="7374890" h="7619">
                <a:moveTo>
                  <a:pt x="3168396" y="7620"/>
                </a:moveTo>
                <a:lnTo>
                  <a:pt x="3168396" y="1524"/>
                </a:lnTo>
                <a:lnTo>
                  <a:pt x="3169919" y="1524"/>
                </a:lnTo>
                <a:lnTo>
                  <a:pt x="3169919" y="0"/>
                </a:lnTo>
                <a:lnTo>
                  <a:pt x="3171443" y="0"/>
                </a:lnTo>
                <a:lnTo>
                  <a:pt x="3172968" y="1524"/>
                </a:lnTo>
                <a:lnTo>
                  <a:pt x="3174491" y="1524"/>
                </a:lnTo>
                <a:lnTo>
                  <a:pt x="3174491" y="7620"/>
                </a:lnTo>
                <a:lnTo>
                  <a:pt x="3168396" y="7620"/>
                </a:lnTo>
                <a:close/>
              </a:path>
              <a:path w="7374890" h="7619">
                <a:moveTo>
                  <a:pt x="3166871" y="6096"/>
                </a:moveTo>
                <a:lnTo>
                  <a:pt x="3166871" y="3048"/>
                </a:lnTo>
                <a:lnTo>
                  <a:pt x="3168396" y="3048"/>
                </a:lnTo>
                <a:lnTo>
                  <a:pt x="3168396" y="6096"/>
                </a:lnTo>
                <a:lnTo>
                  <a:pt x="3166871" y="6096"/>
                </a:lnTo>
                <a:close/>
              </a:path>
              <a:path w="7374890" h="7619">
                <a:moveTo>
                  <a:pt x="3204971" y="7620"/>
                </a:moveTo>
                <a:lnTo>
                  <a:pt x="3204971" y="1524"/>
                </a:lnTo>
                <a:lnTo>
                  <a:pt x="3206496" y="1524"/>
                </a:lnTo>
                <a:lnTo>
                  <a:pt x="3206496" y="0"/>
                </a:lnTo>
                <a:lnTo>
                  <a:pt x="3209543" y="0"/>
                </a:lnTo>
                <a:lnTo>
                  <a:pt x="3209543" y="1524"/>
                </a:lnTo>
                <a:lnTo>
                  <a:pt x="3211068" y="1524"/>
                </a:lnTo>
                <a:lnTo>
                  <a:pt x="3211068" y="7620"/>
                </a:lnTo>
                <a:lnTo>
                  <a:pt x="3204971" y="7620"/>
                </a:lnTo>
                <a:close/>
              </a:path>
              <a:path w="7374890" h="7619">
                <a:moveTo>
                  <a:pt x="3247643" y="6096"/>
                </a:moveTo>
                <a:lnTo>
                  <a:pt x="3247643" y="3048"/>
                </a:lnTo>
                <a:lnTo>
                  <a:pt x="3249168" y="3048"/>
                </a:lnTo>
                <a:lnTo>
                  <a:pt x="3249168" y="6096"/>
                </a:lnTo>
                <a:lnTo>
                  <a:pt x="3247643" y="6096"/>
                </a:lnTo>
                <a:close/>
              </a:path>
              <a:path w="7374890" h="7619">
                <a:moveTo>
                  <a:pt x="3241548" y="7620"/>
                </a:moveTo>
                <a:lnTo>
                  <a:pt x="3241548" y="1524"/>
                </a:lnTo>
                <a:lnTo>
                  <a:pt x="3243071" y="1524"/>
                </a:lnTo>
                <a:lnTo>
                  <a:pt x="3243071" y="0"/>
                </a:lnTo>
                <a:lnTo>
                  <a:pt x="3246119" y="0"/>
                </a:lnTo>
                <a:lnTo>
                  <a:pt x="3246119" y="1524"/>
                </a:lnTo>
                <a:lnTo>
                  <a:pt x="3247643" y="1524"/>
                </a:lnTo>
                <a:lnTo>
                  <a:pt x="3247643" y="7620"/>
                </a:lnTo>
                <a:lnTo>
                  <a:pt x="3241548" y="7620"/>
                </a:lnTo>
                <a:close/>
              </a:path>
              <a:path w="7374890" h="7619">
                <a:moveTo>
                  <a:pt x="3284219" y="6096"/>
                </a:moveTo>
                <a:lnTo>
                  <a:pt x="3284219" y="3048"/>
                </a:lnTo>
                <a:lnTo>
                  <a:pt x="3285743" y="3048"/>
                </a:lnTo>
                <a:lnTo>
                  <a:pt x="3285743" y="6096"/>
                </a:lnTo>
                <a:lnTo>
                  <a:pt x="3284219" y="6096"/>
                </a:lnTo>
                <a:close/>
              </a:path>
              <a:path w="7374890" h="7619">
                <a:moveTo>
                  <a:pt x="3278123" y="6096"/>
                </a:moveTo>
                <a:lnTo>
                  <a:pt x="3278123" y="3048"/>
                </a:lnTo>
                <a:lnTo>
                  <a:pt x="3281171" y="0"/>
                </a:lnTo>
                <a:lnTo>
                  <a:pt x="3282696" y="0"/>
                </a:lnTo>
                <a:lnTo>
                  <a:pt x="3284219" y="1524"/>
                </a:lnTo>
                <a:lnTo>
                  <a:pt x="3284219" y="7620"/>
                </a:lnTo>
                <a:lnTo>
                  <a:pt x="3279648" y="7620"/>
                </a:lnTo>
                <a:lnTo>
                  <a:pt x="3278123" y="6096"/>
                </a:lnTo>
                <a:close/>
              </a:path>
              <a:path w="7374890" h="7619">
                <a:moveTo>
                  <a:pt x="3314700" y="6096"/>
                </a:moveTo>
                <a:lnTo>
                  <a:pt x="3314700" y="3048"/>
                </a:lnTo>
                <a:lnTo>
                  <a:pt x="3317748" y="0"/>
                </a:lnTo>
                <a:lnTo>
                  <a:pt x="3319271" y="0"/>
                </a:lnTo>
                <a:lnTo>
                  <a:pt x="3322319" y="3048"/>
                </a:lnTo>
                <a:lnTo>
                  <a:pt x="3322319" y="6096"/>
                </a:lnTo>
                <a:lnTo>
                  <a:pt x="3320796" y="7620"/>
                </a:lnTo>
                <a:lnTo>
                  <a:pt x="3316223" y="7620"/>
                </a:lnTo>
                <a:lnTo>
                  <a:pt x="3314700" y="6096"/>
                </a:lnTo>
                <a:close/>
              </a:path>
              <a:path w="7374890" h="7619">
                <a:moveTo>
                  <a:pt x="3351275" y="6096"/>
                </a:moveTo>
                <a:lnTo>
                  <a:pt x="3351275" y="3048"/>
                </a:lnTo>
                <a:lnTo>
                  <a:pt x="3354323" y="0"/>
                </a:lnTo>
                <a:lnTo>
                  <a:pt x="3355848" y="0"/>
                </a:lnTo>
                <a:lnTo>
                  <a:pt x="3358896" y="3048"/>
                </a:lnTo>
                <a:lnTo>
                  <a:pt x="3358896" y="6096"/>
                </a:lnTo>
                <a:lnTo>
                  <a:pt x="3357371" y="7620"/>
                </a:lnTo>
                <a:lnTo>
                  <a:pt x="3352800" y="7620"/>
                </a:lnTo>
                <a:lnTo>
                  <a:pt x="3351275" y="6096"/>
                </a:lnTo>
                <a:close/>
              </a:path>
              <a:path w="7374890" h="7619">
                <a:moveTo>
                  <a:pt x="3389375" y="7620"/>
                </a:moveTo>
                <a:lnTo>
                  <a:pt x="3389375" y="1524"/>
                </a:lnTo>
                <a:lnTo>
                  <a:pt x="3390900" y="1524"/>
                </a:lnTo>
                <a:lnTo>
                  <a:pt x="3390900" y="0"/>
                </a:lnTo>
                <a:lnTo>
                  <a:pt x="3392423" y="0"/>
                </a:lnTo>
                <a:lnTo>
                  <a:pt x="3393948" y="1524"/>
                </a:lnTo>
                <a:lnTo>
                  <a:pt x="3395471" y="1524"/>
                </a:lnTo>
                <a:lnTo>
                  <a:pt x="3395471" y="7620"/>
                </a:lnTo>
                <a:lnTo>
                  <a:pt x="3389375" y="7620"/>
                </a:lnTo>
                <a:close/>
              </a:path>
              <a:path w="7374890" h="7619">
                <a:moveTo>
                  <a:pt x="3387852" y="6096"/>
                </a:moveTo>
                <a:lnTo>
                  <a:pt x="3387852" y="3048"/>
                </a:lnTo>
                <a:lnTo>
                  <a:pt x="3389375" y="3048"/>
                </a:lnTo>
                <a:lnTo>
                  <a:pt x="3389375" y="6096"/>
                </a:lnTo>
                <a:lnTo>
                  <a:pt x="3387852" y="6096"/>
                </a:lnTo>
                <a:close/>
              </a:path>
              <a:path w="7374890" h="7619">
                <a:moveTo>
                  <a:pt x="3425952" y="7620"/>
                </a:moveTo>
                <a:lnTo>
                  <a:pt x="3425952" y="1524"/>
                </a:lnTo>
                <a:lnTo>
                  <a:pt x="3427475" y="1524"/>
                </a:lnTo>
                <a:lnTo>
                  <a:pt x="3427475" y="0"/>
                </a:lnTo>
                <a:lnTo>
                  <a:pt x="3430523" y="0"/>
                </a:lnTo>
                <a:lnTo>
                  <a:pt x="3430523" y="1524"/>
                </a:lnTo>
                <a:lnTo>
                  <a:pt x="3432048" y="1524"/>
                </a:lnTo>
                <a:lnTo>
                  <a:pt x="3432048" y="7620"/>
                </a:lnTo>
                <a:lnTo>
                  <a:pt x="3425952" y="7620"/>
                </a:lnTo>
                <a:close/>
              </a:path>
              <a:path w="7374890" h="7619">
                <a:moveTo>
                  <a:pt x="3468623" y="6096"/>
                </a:moveTo>
                <a:lnTo>
                  <a:pt x="3468623" y="3048"/>
                </a:lnTo>
                <a:lnTo>
                  <a:pt x="3470148" y="3048"/>
                </a:lnTo>
                <a:lnTo>
                  <a:pt x="3470148" y="6096"/>
                </a:lnTo>
                <a:lnTo>
                  <a:pt x="3468623" y="6096"/>
                </a:lnTo>
                <a:close/>
              </a:path>
              <a:path w="7374890" h="7619">
                <a:moveTo>
                  <a:pt x="3462528" y="7620"/>
                </a:moveTo>
                <a:lnTo>
                  <a:pt x="3462528" y="1524"/>
                </a:lnTo>
                <a:lnTo>
                  <a:pt x="3464052" y="1524"/>
                </a:lnTo>
                <a:lnTo>
                  <a:pt x="3464052" y="0"/>
                </a:lnTo>
                <a:lnTo>
                  <a:pt x="3467100" y="0"/>
                </a:lnTo>
                <a:lnTo>
                  <a:pt x="3467100" y="1524"/>
                </a:lnTo>
                <a:lnTo>
                  <a:pt x="3468623" y="1524"/>
                </a:lnTo>
                <a:lnTo>
                  <a:pt x="3468623" y="7620"/>
                </a:lnTo>
                <a:lnTo>
                  <a:pt x="3462528" y="7620"/>
                </a:lnTo>
                <a:close/>
              </a:path>
              <a:path w="7374890" h="7619">
                <a:moveTo>
                  <a:pt x="3499103" y="6096"/>
                </a:moveTo>
                <a:lnTo>
                  <a:pt x="3499103" y="3048"/>
                </a:lnTo>
                <a:lnTo>
                  <a:pt x="3502152" y="0"/>
                </a:lnTo>
                <a:lnTo>
                  <a:pt x="3503675" y="0"/>
                </a:lnTo>
                <a:lnTo>
                  <a:pt x="3506723" y="3048"/>
                </a:lnTo>
                <a:lnTo>
                  <a:pt x="3506723" y="6096"/>
                </a:lnTo>
                <a:lnTo>
                  <a:pt x="3505200" y="7620"/>
                </a:lnTo>
                <a:lnTo>
                  <a:pt x="3500628" y="7620"/>
                </a:lnTo>
                <a:lnTo>
                  <a:pt x="3499103" y="6096"/>
                </a:lnTo>
                <a:close/>
              </a:path>
              <a:path w="7374890" h="7619">
                <a:moveTo>
                  <a:pt x="3535680" y="6096"/>
                </a:moveTo>
                <a:lnTo>
                  <a:pt x="3535680" y="3048"/>
                </a:lnTo>
                <a:lnTo>
                  <a:pt x="3538728" y="0"/>
                </a:lnTo>
                <a:lnTo>
                  <a:pt x="3540252" y="0"/>
                </a:lnTo>
                <a:lnTo>
                  <a:pt x="3543300" y="3048"/>
                </a:lnTo>
                <a:lnTo>
                  <a:pt x="3543300" y="6096"/>
                </a:lnTo>
                <a:lnTo>
                  <a:pt x="3541775" y="7620"/>
                </a:lnTo>
                <a:lnTo>
                  <a:pt x="3537203" y="7620"/>
                </a:lnTo>
                <a:lnTo>
                  <a:pt x="3535680" y="6096"/>
                </a:lnTo>
                <a:close/>
              </a:path>
              <a:path w="7374890" h="7619">
                <a:moveTo>
                  <a:pt x="3572255" y="6096"/>
                </a:moveTo>
                <a:lnTo>
                  <a:pt x="3572255" y="3048"/>
                </a:lnTo>
                <a:lnTo>
                  <a:pt x="3575303" y="0"/>
                </a:lnTo>
                <a:lnTo>
                  <a:pt x="3576828" y="0"/>
                </a:lnTo>
                <a:lnTo>
                  <a:pt x="3579875" y="3048"/>
                </a:lnTo>
                <a:lnTo>
                  <a:pt x="3579875" y="6096"/>
                </a:lnTo>
                <a:lnTo>
                  <a:pt x="3578352" y="7620"/>
                </a:lnTo>
                <a:lnTo>
                  <a:pt x="3573780" y="7620"/>
                </a:lnTo>
                <a:lnTo>
                  <a:pt x="3572255" y="6096"/>
                </a:lnTo>
                <a:close/>
              </a:path>
              <a:path w="7374890" h="7619">
                <a:moveTo>
                  <a:pt x="3610355" y="7620"/>
                </a:moveTo>
                <a:lnTo>
                  <a:pt x="3610355" y="1524"/>
                </a:lnTo>
                <a:lnTo>
                  <a:pt x="3611880" y="1524"/>
                </a:lnTo>
                <a:lnTo>
                  <a:pt x="3611880" y="0"/>
                </a:lnTo>
                <a:lnTo>
                  <a:pt x="3614928" y="0"/>
                </a:lnTo>
                <a:lnTo>
                  <a:pt x="3614928" y="1524"/>
                </a:lnTo>
                <a:lnTo>
                  <a:pt x="3616452" y="1524"/>
                </a:lnTo>
                <a:lnTo>
                  <a:pt x="3616452" y="7620"/>
                </a:lnTo>
                <a:lnTo>
                  <a:pt x="3610355" y="7620"/>
                </a:lnTo>
                <a:close/>
              </a:path>
              <a:path w="7374890" h="7619">
                <a:moveTo>
                  <a:pt x="3608832" y="6096"/>
                </a:moveTo>
                <a:lnTo>
                  <a:pt x="3608832" y="3048"/>
                </a:lnTo>
                <a:lnTo>
                  <a:pt x="3610355" y="3048"/>
                </a:lnTo>
                <a:lnTo>
                  <a:pt x="3610355" y="6096"/>
                </a:lnTo>
                <a:lnTo>
                  <a:pt x="3608832" y="6096"/>
                </a:lnTo>
                <a:close/>
              </a:path>
              <a:path w="7374890" h="7619">
                <a:moveTo>
                  <a:pt x="3646932" y="7620"/>
                </a:moveTo>
                <a:lnTo>
                  <a:pt x="3646932" y="1524"/>
                </a:lnTo>
                <a:lnTo>
                  <a:pt x="3648455" y="1524"/>
                </a:lnTo>
                <a:lnTo>
                  <a:pt x="3648455" y="0"/>
                </a:lnTo>
                <a:lnTo>
                  <a:pt x="3651503" y="0"/>
                </a:lnTo>
                <a:lnTo>
                  <a:pt x="3651503" y="1524"/>
                </a:lnTo>
                <a:lnTo>
                  <a:pt x="3653028" y="1524"/>
                </a:lnTo>
                <a:lnTo>
                  <a:pt x="3653028" y="7620"/>
                </a:lnTo>
                <a:lnTo>
                  <a:pt x="3646932" y="7620"/>
                </a:lnTo>
                <a:close/>
              </a:path>
              <a:path w="7374890" h="7619">
                <a:moveTo>
                  <a:pt x="3689603" y="6096"/>
                </a:moveTo>
                <a:lnTo>
                  <a:pt x="3689603" y="3048"/>
                </a:lnTo>
                <a:lnTo>
                  <a:pt x="3691128" y="3048"/>
                </a:lnTo>
                <a:lnTo>
                  <a:pt x="3691128" y="6096"/>
                </a:lnTo>
                <a:lnTo>
                  <a:pt x="3689603" y="6096"/>
                </a:lnTo>
                <a:close/>
              </a:path>
              <a:path w="7374890" h="7619">
                <a:moveTo>
                  <a:pt x="3683507" y="7620"/>
                </a:moveTo>
                <a:lnTo>
                  <a:pt x="3683507" y="1524"/>
                </a:lnTo>
                <a:lnTo>
                  <a:pt x="3685032" y="1524"/>
                </a:lnTo>
                <a:lnTo>
                  <a:pt x="3686555" y="0"/>
                </a:lnTo>
                <a:lnTo>
                  <a:pt x="3688080" y="0"/>
                </a:lnTo>
                <a:lnTo>
                  <a:pt x="3688080" y="1524"/>
                </a:lnTo>
                <a:lnTo>
                  <a:pt x="3689603" y="1524"/>
                </a:lnTo>
                <a:lnTo>
                  <a:pt x="3689603" y="7620"/>
                </a:lnTo>
                <a:lnTo>
                  <a:pt x="3683507" y="7620"/>
                </a:lnTo>
                <a:close/>
              </a:path>
              <a:path w="7374890" h="7619">
                <a:moveTo>
                  <a:pt x="3720084" y="6096"/>
                </a:moveTo>
                <a:lnTo>
                  <a:pt x="3720084" y="3048"/>
                </a:lnTo>
                <a:lnTo>
                  <a:pt x="3723132" y="0"/>
                </a:lnTo>
                <a:lnTo>
                  <a:pt x="3724655" y="0"/>
                </a:lnTo>
                <a:lnTo>
                  <a:pt x="3727703" y="3048"/>
                </a:lnTo>
                <a:lnTo>
                  <a:pt x="3727703" y="6096"/>
                </a:lnTo>
                <a:lnTo>
                  <a:pt x="3726180" y="7620"/>
                </a:lnTo>
                <a:lnTo>
                  <a:pt x="3721607" y="7620"/>
                </a:lnTo>
                <a:lnTo>
                  <a:pt x="3720084" y="6096"/>
                </a:lnTo>
                <a:close/>
              </a:path>
              <a:path w="7374890" h="7619">
                <a:moveTo>
                  <a:pt x="3756659" y="6096"/>
                </a:moveTo>
                <a:lnTo>
                  <a:pt x="3756659" y="3048"/>
                </a:lnTo>
                <a:lnTo>
                  <a:pt x="3759707" y="0"/>
                </a:lnTo>
                <a:lnTo>
                  <a:pt x="3761232" y="0"/>
                </a:lnTo>
                <a:lnTo>
                  <a:pt x="3764280" y="3048"/>
                </a:lnTo>
                <a:lnTo>
                  <a:pt x="3764280" y="6096"/>
                </a:lnTo>
                <a:lnTo>
                  <a:pt x="3762755" y="7620"/>
                </a:lnTo>
                <a:lnTo>
                  <a:pt x="3758184" y="7620"/>
                </a:lnTo>
                <a:lnTo>
                  <a:pt x="3756659" y="6096"/>
                </a:lnTo>
                <a:close/>
              </a:path>
              <a:path w="7374890" h="7619">
                <a:moveTo>
                  <a:pt x="3794759" y="7620"/>
                </a:moveTo>
                <a:lnTo>
                  <a:pt x="3794759" y="1524"/>
                </a:lnTo>
                <a:lnTo>
                  <a:pt x="3796284" y="0"/>
                </a:lnTo>
                <a:lnTo>
                  <a:pt x="3797807" y="0"/>
                </a:lnTo>
                <a:lnTo>
                  <a:pt x="3800855" y="3048"/>
                </a:lnTo>
                <a:lnTo>
                  <a:pt x="3800855" y="6096"/>
                </a:lnTo>
                <a:lnTo>
                  <a:pt x="3799332" y="7620"/>
                </a:lnTo>
                <a:lnTo>
                  <a:pt x="3794759" y="7620"/>
                </a:lnTo>
                <a:close/>
              </a:path>
              <a:path w="7374890" h="7619">
                <a:moveTo>
                  <a:pt x="3793236" y="6096"/>
                </a:moveTo>
                <a:lnTo>
                  <a:pt x="3793236" y="3048"/>
                </a:lnTo>
                <a:lnTo>
                  <a:pt x="3794759" y="3048"/>
                </a:lnTo>
                <a:lnTo>
                  <a:pt x="3794759" y="6096"/>
                </a:lnTo>
                <a:lnTo>
                  <a:pt x="3793236" y="6096"/>
                </a:lnTo>
                <a:close/>
              </a:path>
              <a:path w="7374890" h="7619">
                <a:moveTo>
                  <a:pt x="3831336" y="7620"/>
                </a:moveTo>
                <a:lnTo>
                  <a:pt x="3831336" y="1524"/>
                </a:lnTo>
                <a:lnTo>
                  <a:pt x="3832859" y="1524"/>
                </a:lnTo>
                <a:lnTo>
                  <a:pt x="3832859" y="0"/>
                </a:lnTo>
                <a:lnTo>
                  <a:pt x="3835907" y="0"/>
                </a:lnTo>
                <a:lnTo>
                  <a:pt x="3835907" y="1524"/>
                </a:lnTo>
                <a:lnTo>
                  <a:pt x="3837432" y="1524"/>
                </a:lnTo>
                <a:lnTo>
                  <a:pt x="3837432" y="7620"/>
                </a:lnTo>
                <a:lnTo>
                  <a:pt x="3831336" y="7620"/>
                </a:lnTo>
                <a:close/>
              </a:path>
              <a:path w="7374890" h="7619">
                <a:moveTo>
                  <a:pt x="3829812" y="6096"/>
                </a:moveTo>
                <a:lnTo>
                  <a:pt x="3829812" y="3048"/>
                </a:lnTo>
                <a:lnTo>
                  <a:pt x="3831336" y="3048"/>
                </a:lnTo>
                <a:lnTo>
                  <a:pt x="3831336" y="6096"/>
                </a:lnTo>
                <a:lnTo>
                  <a:pt x="3829812" y="6096"/>
                </a:lnTo>
                <a:close/>
              </a:path>
              <a:path w="7374890" h="7619">
                <a:moveTo>
                  <a:pt x="3867912" y="7620"/>
                </a:moveTo>
                <a:lnTo>
                  <a:pt x="3867912" y="1524"/>
                </a:lnTo>
                <a:lnTo>
                  <a:pt x="3869436" y="1524"/>
                </a:lnTo>
                <a:lnTo>
                  <a:pt x="3869436" y="0"/>
                </a:lnTo>
                <a:lnTo>
                  <a:pt x="3872484" y="0"/>
                </a:lnTo>
                <a:lnTo>
                  <a:pt x="3872484" y="1524"/>
                </a:lnTo>
                <a:lnTo>
                  <a:pt x="3874007" y="1524"/>
                </a:lnTo>
                <a:lnTo>
                  <a:pt x="3874007" y="7620"/>
                </a:lnTo>
                <a:lnTo>
                  <a:pt x="3867912" y="7620"/>
                </a:lnTo>
                <a:close/>
              </a:path>
              <a:path w="7374890" h="7619">
                <a:moveTo>
                  <a:pt x="3910584" y="6096"/>
                </a:moveTo>
                <a:lnTo>
                  <a:pt x="3910584" y="3048"/>
                </a:lnTo>
                <a:lnTo>
                  <a:pt x="3912107" y="3048"/>
                </a:lnTo>
                <a:lnTo>
                  <a:pt x="3912107" y="6096"/>
                </a:lnTo>
                <a:lnTo>
                  <a:pt x="3910584" y="6096"/>
                </a:lnTo>
                <a:close/>
              </a:path>
              <a:path w="7374890" h="7619">
                <a:moveTo>
                  <a:pt x="3904487" y="7620"/>
                </a:moveTo>
                <a:lnTo>
                  <a:pt x="3904487" y="1524"/>
                </a:lnTo>
                <a:lnTo>
                  <a:pt x="3906012" y="1524"/>
                </a:lnTo>
                <a:lnTo>
                  <a:pt x="3907536" y="0"/>
                </a:lnTo>
                <a:lnTo>
                  <a:pt x="3909059" y="0"/>
                </a:lnTo>
                <a:lnTo>
                  <a:pt x="3909059" y="1524"/>
                </a:lnTo>
                <a:lnTo>
                  <a:pt x="3910584" y="1524"/>
                </a:lnTo>
                <a:lnTo>
                  <a:pt x="3910584" y="7620"/>
                </a:lnTo>
                <a:lnTo>
                  <a:pt x="3904487" y="7620"/>
                </a:lnTo>
                <a:close/>
              </a:path>
              <a:path w="7374890" h="7619">
                <a:moveTo>
                  <a:pt x="3941064" y="6096"/>
                </a:moveTo>
                <a:lnTo>
                  <a:pt x="3941064" y="3048"/>
                </a:lnTo>
                <a:lnTo>
                  <a:pt x="3944112" y="0"/>
                </a:lnTo>
                <a:lnTo>
                  <a:pt x="3945636" y="0"/>
                </a:lnTo>
                <a:lnTo>
                  <a:pt x="3948684" y="3048"/>
                </a:lnTo>
                <a:lnTo>
                  <a:pt x="3948684" y="6096"/>
                </a:lnTo>
                <a:lnTo>
                  <a:pt x="3947159" y="7620"/>
                </a:lnTo>
                <a:lnTo>
                  <a:pt x="3942587" y="7620"/>
                </a:lnTo>
                <a:lnTo>
                  <a:pt x="3941064" y="6096"/>
                </a:lnTo>
                <a:close/>
              </a:path>
              <a:path w="7374890" h="7619">
                <a:moveTo>
                  <a:pt x="3977639" y="6096"/>
                </a:moveTo>
                <a:lnTo>
                  <a:pt x="3977639" y="3048"/>
                </a:lnTo>
                <a:lnTo>
                  <a:pt x="3980687" y="0"/>
                </a:lnTo>
                <a:lnTo>
                  <a:pt x="3982212" y="0"/>
                </a:lnTo>
                <a:lnTo>
                  <a:pt x="3985259" y="3048"/>
                </a:lnTo>
                <a:lnTo>
                  <a:pt x="3985259" y="6096"/>
                </a:lnTo>
                <a:lnTo>
                  <a:pt x="3983736" y="7620"/>
                </a:lnTo>
                <a:lnTo>
                  <a:pt x="3979164" y="7620"/>
                </a:lnTo>
                <a:lnTo>
                  <a:pt x="3977639" y="6096"/>
                </a:lnTo>
                <a:close/>
              </a:path>
              <a:path w="7374890" h="7619">
                <a:moveTo>
                  <a:pt x="4015739" y="7620"/>
                </a:moveTo>
                <a:lnTo>
                  <a:pt x="4015739" y="1524"/>
                </a:lnTo>
                <a:lnTo>
                  <a:pt x="4017264" y="0"/>
                </a:lnTo>
                <a:lnTo>
                  <a:pt x="4018787" y="0"/>
                </a:lnTo>
                <a:lnTo>
                  <a:pt x="4021836" y="3048"/>
                </a:lnTo>
                <a:lnTo>
                  <a:pt x="4021836" y="6096"/>
                </a:lnTo>
                <a:lnTo>
                  <a:pt x="4020312" y="7620"/>
                </a:lnTo>
                <a:lnTo>
                  <a:pt x="4015739" y="7620"/>
                </a:lnTo>
                <a:close/>
              </a:path>
              <a:path w="7374890" h="7619">
                <a:moveTo>
                  <a:pt x="4014216" y="6096"/>
                </a:moveTo>
                <a:lnTo>
                  <a:pt x="4014216" y="3048"/>
                </a:lnTo>
                <a:lnTo>
                  <a:pt x="4015739" y="3048"/>
                </a:lnTo>
                <a:lnTo>
                  <a:pt x="4015739" y="6096"/>
                </a:lnTo>
                <a:lnTo>
                  <a:pt x="4014216" y="6096"/>
                </a:lnTo>
                <a:close/>
              </a:path>
              <a:path w="7374890" h="7619">
                <a:moveTo>
                  <a:pt x="4052316" y="7620"/>
                </a:moveTo>
                <a:lnTo>
                  <a:pt x="4052316" y="1524"/>
                </a:lnTo>
                <a:lnTo>
                  <a:pt x="4053839" y="1524"/>
                </a:lnTo>
                <a:lnTo>
                  <a:pt x="4053839" y="0"/>
                </a:lnTo>
                <a:lnTo>
                  <a:pt x="4056887" y="0"/>
                </a:lnTo>
                <a:lnTo>
                  <a:pt x="4056887" y="1524"/>
                </a:lnTo>
                <a:lnTo>
                  <a:pt x="4058412" y="1524"/>
                </a:lnTo>
                <a:lnTo>
                  <a:pt x="4058412" y="7620"/>
                </a:lnTo>
                <a:lnTo>
                  <a:pt x="4052316" y="7620"/>
                </a:lnTo>
                <a:close/>
              </a:path>
              <a:path w="7374890" h="7619">
                <a:moveTo>
                  <a:pt x="4050791" y="6096"/>
                </a:moveTo>
                <a:lnTo>
                  <a:pt x="4050791" y="3048"/>
                </a:lnTo>
                <a:lnTo>
                  <a:pt x="4052316" y="3048"/>
                </a:lnTo>
                <a:lnTo>
                  <a:pt x="4052316" y="6096"/>
                </a:lnTo>
                <a:lnTo>
                  <a:pt x="4050791" y="6096"/>
                </a:lnTo>
                <a:close/>
              </a:path>
              <a:path w="7374890" h="7619">
                <a:moveTo>
                  <a:pt x="4088891" y="7620"/>
                </a:moveTo>
                <a:lnTo>
                  <a:pt x="4088891" y="1524"/>
                </a:lnTo>
                <a:lnTo>
                  <a:pt x="4090416" y="1524"/>
                </a:lnTo>
                <a:lnTo>
                  <a:pt x="4090416" y="0"/>
                </a:lnTo>
                <a:lnTo>
                  <a:pt x="4093464" y="0"/>
                </a:lnTo>
                <a:lnTo>
                  <a:pt x="4093464" y="1524"/>
                </a:lnTo>
                <a:lnTo>
                  <a:pt x="4094987" y="1524"/>
                </a:lnTo>
                <a:lnTo>
                  <a:pt x="4094987" y="7620"/>
                </a:lnTo>
                <a:lnTo>
                  <a:pt x="4088891" y="7620"/>
                </a:lnTo>
                <a:close/>
              </a:path>
              <a:path w="7374890" h="7619">
                <a:moveTo>
                  <a:pt x="4131564" y="6096"/>
                </a:moveTo>
                <a:lnTo>
                  <a:pt x="4131564" y="3048"/>
                </a:lnTo>
                <a:lnTo>
                  <a:pt x="4133087" y="3048"/>
                </a:lnTo>
                <a:lnTo>
                  <a:pt x="4133087" y="6096"/>
                </a:lnTo>
                <a:lnTo>
                  <a:pt x="4131564" y="6096"/>
                </a:lnTo>
                <a:close/>
              </a:path>
              <a:path w="7374890" h="7619">
                <a:moveTo>
                  <a:pt x="4125468" y="6096"/>
                </a:moveTo>
                <a:lnTo>
                  <a:pt x="4125468" y="3048"/>
                </a:lnTo>
                <a:lnTo>
                  <a:pt x="4128516" y="0"/>
                </a:lnTo>
                <a:lnTo>
                  <a:pt x="4130039" y="0"/>
                </a:lnTo>
                <a:lnTo>
                  <a:pt x="4130039" y="1524"/>
                </a:lnTo>
                <a:lnTo>
                  <a:pt x="4131564" y="1524"/>
                </a:lnTo>
                <a:lnTo>
                  <a:pt x="4131564" y="7620"/>
                </a:lnTo>
                <a:lnTo>
                  <a:pt x="4126991" y="7620"/>
                </a:lnTo>
                <a:lnTo>
                  <a:pt x="4125468" y="6096"/>
                </a:lnTo>
                <a:close/>
              </a:path>
              <a:path w="7374890" h="7619">
                <a:moveTo>
                  <a:pt x="4162043" y="6096"/>
                </a:moveTo>
                <a:lnTo>
                  <a:pt x="4162043" y="3048"/>
                </a:lnTo>
                <a:lnTo>
                  <a:pt x="4165091" y="0"/>
                </a:lnTo>
                <a:lnTo>
                  <a:pt x="4166616" y="0"/>
                </a:lnTo>
                <a:lnTo>
                  <a:pt x="4169664" y="3048"/>
                </a:lnTo>
                <a:lnTo>
                  <a:pt x="4169664" y="6096"/>
                </a:lnTo>
                <a:lnTo>
                  <a:pt x="4168139" y="7620"/>
                </a:lnTo>
                <a:lnTo>
                  <a:pt x="4163568" y="7620"/>
                </a:lnTo>
                <a:lnTo>
                  <a:pt x="4162043" y="6096"/>
                </a:lnTo>
                <a:close/>
              </a:path>
              <a:path w="7374890" h="7619">
                <a:moveTo>
                  <a:pt x="4198620" y="6096"/>
                </a:moveTo>
                <a:lnTo>
                  <a:pt x="4198620" y="3048"/>
                </a:lnTo>
                <a:lnTo>
                  <a:pt x="4201668" y="0"/>
                </a:lnTo>
                <a:lnTo>
                  <a:pt x="4203191" y="0"/>
                </a:lnTo>
                <a:lnTo>
                  <a:pt x="4206239" y="3048"/>
                </a:lnTo>
                <a:lnTo>
                  <a:pt x="4206239" y="6096"/>
                </a:lnTo>
                <a:lnTo>
                  <a:pt x="4204716" y="7620"/>
                </a:lnTo>
                <a:lnTo>
                  <a:pt x="4200143" y="7620"/>
                </a:lnTo>
                <a:lnTo>
                  <a:pt x="4198620" y="6096"/>
                </a:lnTo>
                <a:close/>
              </a:path>
              <a:path w="7374890" h="7619">
                <a:moveTo>
                  <a:pt x="4236720" y="7620"/>
                </a:moveTo>
                <a:lnTo>
                  <a:pt x="4236720" y="1524"/>
                </a:lnTo>
                <a:lnTo>
                  <a:pt x="4238243" y="0"/>
                </a:lnTo>
                <a:lnTo>
                  <a:pt x="4239768" y="0"/>
                </a:lnTo>
                <a:lnTo>
                  <a:pt x="4242816" y="3048"/>
                </a:lnTo>
                <a:lnTo>
                  <a:pt x="4242816" y="6096"/>
                </a:lnTo>
                <a:lnTo>
                  <a:pt x="4241291" y="7620"/>
                </a:lnTo>
                <a:lnTo>
                  <a:pt x="4236720" y="7620"/>
                </a:lnTo>
                <a:close/>
              </a:path>
              <a:path w="7374890" h="7619">
                <a:moveTo>
                  <a:pt x="4235196" y="6096"/>
                </a:moveTo>
                <a:lnTo>
                  <a:pt x="4235196" y="3048"/>
                </a:lnTo>
                <a:lnTo>
                  <a:pt x="4236720" y="3048"/>
                </a:lnTo>
                <a:lnTo>
                  <a:pt x="4236720" y="6096"/>
                </a:lnTo>
                <a:lnTo>
                  <a:pt x="4235196" y="6096"/>
                </a:lnTo>
                <a:close/>
              </a:path>
              <a:path w="7374890" h="7619">
                <a:moveTo>
                  <a:pt x="4273296" y="7620"/>
                </a:moveTo>
                <a:lnTo>
                  <a:pt x="4273296" y="1524"/>
                </a:lnTo>
                <a:lnTo>
                  <a:pt x="4274820" y="1524"/>
                </a:lnTo>
                <a:lnTo>
                  <a:pt x="4274820" y="0"/>
                </a:lnTo>
                <a:lnTo>
                  <a:pt x="4277868" y="0"/>
                </a:lnTo>
                <a:lnTo>
                  <a:pt x="4277868" y="1524"/>
                </a:lnTo>
                <a:lnTo>
                  <a:pt x="4279391" y="1524"/>
                </a:lnTo>
                <a:lnTo>
                  <a:pt x="4279391" y="7620"/>
                </a:lnTo>
                <a:lnTo>
                  <a:pt x="4273296" y="7620"/>
                </a:lnTo>
                <a:close/>
              </a:path>
              <a:path w="7374890" h="7619">
                <a:moveTo>
                  <a:pt x="4271771" y="6096"/>
                </a:moveTo>
                <a:lnTo>
                  <a:pt x="4271771" y="3048"/>
                </a:lnTo>
                <a:lnTo>
                  <a:pt x="4273296" y="3048"/>
                </a:lnTo>
                <a:lnTo>
                  <a:pt x="4273296" y="6096"/>
                </a:lnTo>
                <a:lnTo>
                  <a:pt x="4271771" y="6096"/>
                </a:lnTo>
                <a:close/>
              </a:path>
              <a:path w="7374890" h="7619">
                <a:moveTo>
                  <a:pt x="4309871" y="7620"/>
                </a:moveTo>
                <a:lnTo>
                  <a:pt x="4309871" y="1524"/>
                </a:lnTo>
                <a:lnTo>
                  <a:pt x="4311396" y="1524"/>
                </a:lnTo>
                <a:lnTo>
                  <a:pt x="4311396" y="0"/>
                </a:lnTo>
                <a:lnTo>
                  <a:pt x="4314443" y="0"/>
                </a:lnTo>
                <a:lnTo>
                  <a:pt x="4314443" y="1524"/>
                </a:lnTo>
                <a:lnTo>
                  <a:pt x="4315968" y="1524"/>
                </a:lnTo>
                <a:lnTo>
                  <a:pt x="4315968" y="7620"/>
                </a:lnTo>
                <a:lnTo>
                  <a:pt x="4309871" y="7620"/>
                </a:lnTo>
                <a:close/>
              </a:path>
              <a:path w="7374890" h="7619">
                <a:moveTo>
                  <a:pt x="4352543" y="6096"/>
                </a:moveTo>
                <a:lnTo>
                  <a:pt x="4352543" y="3048"/>
                </a:lnTo>
                <a:lnTo>
                  <a:pt x="4354068" y="3048"/>
                </a:lnTo>
                <a:lnTo>
                  <a:pt x="4354068" y="6096"/>
                </a:lnTo>
                <a:lnTo>
                  <a:pt x="4352543" y="6096"/>
                </a:lnTo>
                <a:close/>
              </a:path>
              <a:path w="7374890" h="7619">
                <a:moveTo>
                  <a:pt x="4346448" y="6096"/>
                </a:moveTo>
                <a:lnTo>
                  <a:pt x="4346448" y="3048"/>
                </a:lnTo>
                <a:lnTo>
                  <a:pt x="4349496" y="0"/>
                </a:lnTo>
                <a:lnTo>
                  <a:pt x="4351020" y="0"/>
                </a:lnTo>
                <a:lnTo>
                  <a:pt x="4351020" y="1524"/>
                </a:lnTo>
                <a:lnTo>
                  <a:pt x="4352543" y="1524"/>
                </a:lnTo>
                <a:lnTo>
                  <a:pt x="4352543" y="7620"/>
                </a:lnTo>
                <a:lnTo>
                  <a:pt x="4347971" y="7620"/>
                </a:lnTo>
                <a:lnTo>
                  <a:pt x="4346448" y="6096"/>
                </a:lnTo>
                <a:close/>
              </a:path>
              <a:path w="7374890" h="7619">
                <a:moveTo>
                  <a:pt x="4383023" y="6096"/>
                </a:moveTo>
                <a:lnTo>
                  <a:pt x="4383023" y="3048"/>
                </a:lnTo>
                <a:lnTo>
                  <a:pt x="4386071" y="0"/>
                </a:lnTo>
                <a:lnTo>
                  <a:pt x="4387596" y="0"/>
                </a:lnTo>
                <a:lnTo>
                  <a:pt x="4390643" y="3048"/>
                </a:lnTo>
                <a:lnTo>
                  <a:pt x="4390643" y="6096"/>
                </a:lnTo>
                <a:lnTo>
                  <a:pt x="4389120" y="7620"/>
                </a:lnTo>
                <a:lnTo>
                  <a:pt x="4384548" y="7620"/>
                </a:lnTo>
                <a:lnTo>
                  <a:pt x="4383023" y="6096"/>
                </a:lnTo>
                <a:close/>
              </a:path>
              <a:path w="7374890" h="7619">
                <a:moveTo>
                  <a:pt x="4419600" y="6096"/>
                </a:moveTo>
                <a:lnTo>
                  <a:pt x="4419600" y="3048"/>
                </a:lnTo>
                <a:lnTo>
                  <a:pt x="4422648" y="0"/>
                </a:lnTo>
                <a:lnTo>
                  <a:pt x="4424171" y="0"/>
                </a:lnTo>
                <a:lnTo>
                  <a:pt x="4427220" y="3048"/>
                </a:lnTo>
                <a:lnTo>
                  <a:pt x="4427220" y="6096"/>
                </a:lnTo>
                <a:lnTo>
                  <a:pt x="4425696" y="7620"/>
                </a:lnTo>
                <a:lnTo>
                  <a:pt x="4421123" y="7620"/>
                </a:lnTo>
                <a:lnTo>
                  <a:pt x="4419600" y="6096"/>
                </a:lnTo>
                <a:close/>
              </a:path>
              <a:path w="7374890" h="7619">
                <a:moveTo>
                  <a:pt x="4457700" y="7620"/>
                </a:moveTo>
                <a:lnTo>
                  <a:pt x="4457700" y="1524"/>
                </a:lnTo>
                <a:lnTo>
                  <a:pt x="4459223" y="1524"/>
                </a:lnTo>
                <a:lnTo>
                  <a:pt x="4459223" y="0"/>
                </a:lnTo>
                <a:lnTo>
                  <a:pt x="4460748" y="0"/>
                </a:lnTo>
                <a:lnTo>
                  <a:pt x="4463796" y="3048"/>
                </a:lnTo>
                <a:lnTo>
                  <a:pt x="4463796" y="6096"/>
                </a:lnTo>
                <a:lnTo>
                  <a:pt x="4462271" y="7620"/>
                </a:lnTo>
                <a:lnTo>
                  <a:pt x="4457700" y="7620"/>
                </a:lnTo>
                <a:close/>
              </a:path>
              <a:path w="7374890" h="7619">
                <a:moveTo>
                  <a:pt x="4456175" y="6096"/>
                </a:moveTo>
                <a:lnTo>
                  <a:pt x="4456175" y="3048"/>
                </a:lnTo>
                <a:lnTo>
                  <a:pt x="4457700" y="3048"/>
                </a:lnTo>
                <a:lnTo>
                  <a:pt x="4457700" y="6096"/>
                </a:lnTo>
                <a:lnTo>
                  <a:pt x="4456175" y="6096"/>
                </a:lnTo>
                <a:close/>
              </a:path>
              <a:path w="7374890" h="7619">
                <a:moveTo>
                  <a:pt x="4494275" y="7620"/>
                </a:moveTo>
                <a:lnTo>
                  <a:pt x="4494275" y="1524"/>
                </a:lnTo>
                <a:lnTo>
                  <a:pt x="4495800" y="1524"/>
                </a:lnTo>
                <a:lnTo>
                  <a:pt x="4495800" y="0"/>
                </a:lnTo>
                <a:lnTo>
                  <a:pt x="4498848" y="0"/>
                </a:lnTo>
                <a:lnTo>
                  <a:pt x="4498848" y="1524"/>
                </a:lnTo>
                <a:lnTo>
                  <a:pt x="4500371" y="1524"/>
                </a:lnTo>
                <a:lnTo>
                  <a:pt x="4500371" y="7620"/>
                </a:lnTo>
                <a:lnTo>
                  <a:pt x="4494275" y="7620"/>
                </a:lnTo>
                <a:close/>
              </a:path>
              <a:path w="7374890" h="7619">
                <a:moveTo>
                  <a:pt x="4492752" y="6096"/>
                </a:moveTo>
                <a:lnTo>
                  <a:pt x="4492752" y="3048"/>
                </a:lnTo>
                <a:lnTo>
                  <a:pt x="4494275" y="3048"/>
                </a:lnTo>
                <a:lnTo>
                  <a:pt x="4494275" y="6096"/>
                </a:lnTo>
                <a:lnTo>
                  <a:pt x="4492752" y="6096"/>
                </a:lnTo>
                <a:close/>
              </a:path>
              <a:path w="7374890" h="7619">
                <a:moveTo>
                  <a:pt x="4536948" y="6096"/>
                </a:moveTo>
                <a:lnTo>
                  <a:pt x="4536948" y="3048"/>
                </a:lnTo>
                <a:lnTo>
                  <a:pt x="4538471" y="3048"/>
                </a:lnTo>
                <a:lnTo>
                  <a:pt x="4538471" y="6096"/>
                </a:lnTo>
                <a:lnTo>
                  <a:pt x="4536948" y="6096"/>
                </a:lnTo>
                <a:close/>
              </a:path>
              <a:path w="7374890" h="7619">
                <a:moveTo>
                  <a:pt x="4530852" y="7620"/>
                </a:moveTo>
                <a:lnTo>
                  <a:pt x="4530852" y="1524"/>
                </a:lnTo>
                <a:lnTo>
                  <a:pt x="4532375" y="1524"/>
                </a:lnTo>
                <a:lnTo>
                  <a:pt x="4532375" y="0"/>
                </a:lnTo>
                <a:lnTo>
                  <a:pt x="4535423" y="0"/>
                </a:lnTo>
                <a:lnTo>
                  <a:pt x="4535423" y="1524"/>
                </a:lnTo>
                <a:lnTo>
                  <a:pt x="4536948" y="1524"/>
                </a:lnTo>
                <a:lnTo>
                  <a:pt x="4536948" y="7620"/>
                </a:lnTo>
                <a:lnTo>
                  <a:pt x="4530852" y="7620"/>
                </a:lnTo>
                <a:close/>
              </a:path>
              <a:path w="7374890" h="7619">
                <a:moveTo>
                  <a:pt x="4573524" y="6096"/>
                </a:moveTo>
                <a:lnTo>
                  <a:pt x="4573524" y="3048"/>
                </a:lnTo>
                <a:lnTo>
                  <a:pt x="4575047" y="3048"/>
                </a:lnTo>
                <a:lnTo>
                  <a:pt x="4575047" y="6096"/>
                </a:lnTo>
                <a:lnTo>
                  <a:pt x="4573524" y="6096"/>
                </a:lnTo>
                <a:close/>
              </a:path>
              <a:path w="7374890" h="7619">
                <a:moveTo>
                  <a:pt x="4567428" y="6096"/>
                </a:moveTo>
                <a:lnTo>
                  <a:pt x="4567428" y="3048"/>
                </a:lnTo>
                <a:lnTo>
                  <a:pt x="4570476" y="0"/>
                </a:lnTo>
                <a:lnTo>
                  <a:pt x="4572000" y="0"/>
                </a:lnTo>
                <a:lnTo>
                  <a:pt x="4572000" y="1524"/>
                </a:lnTo>
                <a:lnTo>
                  <a:pt x="4573524" y="1524"/>
                </a:lnTo>
                <a:lnTo>
                  <a:pt x="4573524" y="7620"/>
                </a:lnTo>
                <a:lnTo>
                  <a:pt x="4568952" y="7620"/>
                </a:lnTo>
                <a:lnTo>
                  <a:pt x="4567428" y="6096"/>
                </a:lnTo>
                <a:close/>
              </a:path>
              <a:path w="7374890" h="7619">
                <a:moveTo>
                  <a:pt x="4604003" y="6096"/>
                </a:moveTo>
                <a:lnTo>
                  <a:pt x="4604003" y="3048"/>
                </a:lnTo>
                <a:lnTo>
                  <a:pt x="4607052" y="0"/>
                </a:lnTo>
                <a:lnTo>
                  <a:pt x="4608576" y="0"/>
                </a:lnTo>
                <a:lnTo>
                  <a:pt x="4611624" y="3048"/>
                </a:lnTo>
                <a:lnTo>
                  <a:pt x="4611624" y="6096"/>
                </a:lnTo>
                <a:lnTo>
                  <a:pt x="4610100" y="7620"/>
                </a:lnTo>
                <a:lnTo>
                  <a:pt x="4605528" y="7620"/>
                </a:lnTo>
                <a:lnTo>
                  <a:pt x="4604003" y="6096"/>
                </a:lnTo>
                <a:close/>
              </a:path>
              <a:path w="7374890" h="7619">
                <a:moveTo>
                  <a:pt x="4640579" y="6096"/>
                </a:moveTo>
                <a:lnTo>
                  <a:pt x="4640579" y="3048"/>
                </a:lnTo>
                <a:lnTo>
                  <a:pt x="4643628" y="0"/>
                </a:lnTo>
                <a:lnTo>
                  <a:pt x="4645152" y="0"/>
                </a:lnTo>
                <a:lnTo>
                  <a:pt x="4648200" y="3048"/>
                </a:lnTo>
                <a:lnTo>
                  <a:pt x="4648200" y="6096"/>
                </a:lnTo>
                <a:lnTo>
                  <a:pt x="4646676" y="7620"/>
                </a:lnTo>
                <a:lnTo>
                  <a:pt x="4642103" y="7620"/>
                </a:lnTo>
                <a:lnTo>
                  <a:pt x="4640579" y="6096"/>
                </a:lnTo>
                <a:close/>
              </a:path>
              <a:path w="7374890" h="7619">
                <a:moveTo>
                  <a:pt x="4678679" y="7620"/>
                </a:moveTo>
                <a:lnTo>
                  <a:pt x="4678679" y="1524"/>
                </a:lnTo>
                <a:lnTo>
                  <a:pt x="4680203" y="1524"/>
                </a:lnTo>
                <a:lnTo>
                  <a:pt x="4680203" y="0"/>
                </a:lnTo>
                <a:lnTo>
                  <a:pt x="4681728" y="0"/>
                </a:lnTo>
                <a:lnTo>
                  <a:pt x="4684776" y="3048"/>
                </a:lnTo>
                <a:lnTo>
                  <a:pt x="4684776" y="6096"/>
                </a:lnTo>
                <a:lnTo>
                  <a:pt x="4683252" y="7620"/>
                </a:lnTo>
                <a:lnTo>
                  <a:pt x="4678679" y="7620"/>
                </a:lnTo>
                <a:close/>
              </a:path>
              <a:path w="7374890" h="7619">
                <a:moveTo>
                  <a:pt x="4677155" y="6096"/>
                </a:moveTo>
                <a:lnTo>
                  <a:pt x="4677155" y="3048"/>
                </a:lnTo>
                <a:lnTo>
                  <a:pt x="4678679" y="3048"/>
                </a:lnTo>
                <a:lnTo>
                  <a:pt x="4678679" y="6096"/>
                </a:lnTo>
                <a:lnTo>
                  <a:pt x="4677155" y="6096"/>
                </a:lnTo>
                <a:close/>
              </a:path>
              <a:path w="7374890" h="7619">
                <a:moveTo>
                  <a:pt x="4715255" y="7620"/>
                </a:moveTo>
                <a:lnTo>
                  <a:pt x="4715255" y="1524"/>
                </a:lnTo>
                <a:lnTo>
                  <a:pt x="4716779" y="1524"/>
                </a:lnTo>
                <a:lnTo>
                  <a:pt x="4716779" y="0"/>
                </a:lnTo>
                <a:lnTo>
                  <a:pt x="4719828" y="0"/>
                </a:lnTo>
                <a:lnTo>
                  <a:pt x="4719828" y="1524"/>
                </a:lnTo>
                <a:lnTo>
                  <a:pt x="4721352" y="1524"/>
                </a:lnTo>
                <a:lnTo>
                  <a:pt x="4721352" y="7620"/>
                </a:lnTo>
                <a:lnTo>
                  <a:pt x="4715255" y="7620"/>
                </a:lnTo>
                <a:close/>
              </a:path>
              <a:path w="7374890" h="7619">
                <a:moveTo>
                  <a:pt x="4757928" y="6096"/>
                </a:moveTo>
                <a:lnTo>
                  <a:pt x="4757928" y="3048"/>
                </a:lnTo>
                <a:lnTo>
                  <a:pt x="4759452" y="3048"/>
                </a:lnTo>
                <a:lnTo>
                  <a:pt x="4759452" y="6096"/>
                </a:lnTo>
                <a:lnTo>
                  <a:pt x="4757928" y="6096"/>
                </a:lnTo>
                <a:close/>
              </a:path>
              <a:path w="7374890" h="7619">
                <a:moveTo>
                  <a:pt x="4751832" y="7620"/>
                </a:moveTo>
                <a:lnTo>
                  <a:pt x="4751832" y="1524"/>
                </a:lnTo>
                <a:lnTo>
                  <a:pt x="4753355" y="1524"/>
                </a:lnTo>
                <a:lnTo>
                  <a:pt x="4753355" y="0"/>
                </a:lnTo>
                <a:lnTo>
                  <a:pt x="4756403" y="0"/>
                </a:lnTo>
                <a:lnTo>
                  <a:pt x="4756403" y="1524"/>
                </a:lnTo>
                <a:lnTo>
                  <a:pt x="4757928" y="1524"/>
                </a:lnTo>
                <a:lnTo>
                  <a:pt x="4757928" y="7620"/>
                </a:lnTo>
                <a:lnTo>
                  <a:pt x="4751832" y="7620"/>
                </a:lnTo>
                <a:close/>
              </a:path>
              <a:path w="7374890" h="7619">
                <a:moveTo>
                  <a:pt x="4794504" y="6096"/>
                </a:moveTo>
                <a:lnTo>
                  <a:pt x="4794504" y="3048"/>
                </a:lnTo>
                <a:lnTo>
                  <a:pt x="4796028" y="3048"/>
                </a:lnTo>
                <a:lnTo>
                  <a:pt x="4796028" y="6096"/>
                </a:lnTo>
                <a:lnTo>
                  <a:pt x="4794504" y="6096"/>
                </a:lnTo>
                <a:close/>
              </a:path>
              <a:path w="7374890" h="7619">
                <a:moveTo>
                  <a:pt x="4788408" y="6096"/>
                </a:moveTo>
                <a:lnTo>
                  <a:pt x="4788408" y="3048"/>
                </a:lnTo>
                <a:lnTo>
                  <a:pt x="4791455" y="0"/>
                </a:lnTo>
                <a:lnTo>
                  <a:pt x="4792979" y="0"/>
                </a:lnTo>
                <a:lnTo>
                  <a:pt x="4794504" y="1524"/>
                </a:lnTo>
                <a:lnTo>
                  <a:pt x="4794504" y="7620"/>
                </a:lnTo>
                <a:lnTo>
                  <a:pt x="4789932" y="7620"/>
                </a:lnTo>
                <a:lnTo>
                  <a:pt x="4788408" y="6096"/>
                </a:lnTo>
                <a:close/>
              </a:path>
              <a:path w="7374890" h="7619">
                <a:moveTo>
                  <a:pt x="4824984" y="6096"/>
                </a:moveTo>
                <a:lnTo>
                  <a:pt x="4824984" y="3048"/>
                </a:lnTo>
                <a:lnTo>
                  <a:pt x="4828032" y="0"/>
                </a:lnTo>
                <a:lnTo>
                  <a:pt x="4829555" y="0"/>
                </a:lnTo>
                <a:lnTo>
                  <a:pt x="4832604" y="3048"/>
                </a:lnTo>
                <a:lnTo>
                  <a:pt x="4832604" y="6096"/>
                </a:lnTo>
                <a:lnTo>
                  <a:pt x="4831079" y="7620"/>
                </a:lnTo>
                <a:lnTo>
                  <a:pt x="4826508" y="7620"/>
                </a:lnTo>
                <a:lnTo>
                  <a:pt x="4824984" y="6096"/>
                </a:lnTo>
                <a:close/>
              </a:path>
              <a:path w="7374890" h="7619">
                <a:moveTo>
                  <a:pt x="4861560" y="6096"/>
                </a:moveTo>
                <a:lnTo>
                  <a:pt x="4861560" y="3048"/>
                </a:lnTo>
                <a:lnTo>
                  <a:pt x="4864608" y="0"/>
                </a:lnTo>
                <a:lnTo>
                  <a:pt x="4866132" y="0"/>
                </a:lnTo>
                <a:lnTo>
                  <a:pt x="4869179" y="3048"/>
                </a:lnTo>
                <a:lnTo>
                  <a:pt x="4869179" y="6096"/>
                </a:lnTo>
                <a:lnTo>
                  <a:pt x="4867655" y="7620"/>
                </a:lnTo>
                <a:lnTo>
                  <a:pt x="4863084" y="7620"/>
                </a:lnTo>
                <a:lnTo>
                  <a:pt x="4861560" y="6096"/>
                </a:lnTo>
                <a:close/>
              </a:path>
              <a:path w="7374890" h="7619">
                <a:moveTo>
                  <a:pt x="4899660" y="7620"/>
                </a:moveTo>
                <a:lnTo>
                  <a:pt x="4899660" y="1524"/>
                </a:lnTo>
                <a:lnTo>
                  <a:pt x="4901184" y="1524"/>
                </a:lnTo>
                <a:lnTo>
                  <a:pt x="4901184" y="0"/>
                </a:lnTo>
                <a:lnTo>
                  <a:pt x="4902708" y="0"/>
                </a:lnTo>
                <a:lnTo>
                  <a:pt x="4905755" y="3048"/>
                </a:lnTo>
                <a:lnTo>
                  <a:pt x="4905755" y="6096"/>
                </a:lnTo>
                <a:lnTo>
                  <a:pt x="4904232" y="7620"/>
                </a:lnTo>
                <a:lnTo>
                  <a:pt x="4899660" y="7620"/>
                </a:lnTo>
                <a:close/>
              </a:path>
              <a:path w="7374890" h="7619">
                <a:moveTo>
                  <a:pt x="4898136" y="6096"/>
                </a:moveTo>
                <a:lnTo>
                  <a:pt x="4898136" y="3048"/>
                </a:lnTo>
                <a:lnTo>
                  <a:pt x="4899660" y="3048"/>
                </a:lnTo>
                <a:lnTo>
                  <a:pt x="4899660" y="6096"/>
                </a:lnTo>
                <a:lnTo>
                  <a:pt x="4898136" y="6096"/>
                </a:lnTo>
                <a:close/>
              </a:path>
              <a:path w="7374890" h="7619">
                <a:moveTo>
                  <a:pt x="4936236" y="7620"/>
                </a:moveTo>
                <a:lnTo>
                  <a:pt x="4936236" y="1524"/>
                </a:lnTo>
                <a:lnTo>
                  <a:pt x="4937760" y="1524"/>
                </a:lnTo>
                <a:lnTo>
                  <a:pt x="4937760" y="0"/>
                </a:lnTo>
                <a:lnTo>
                  <a:pt x="4940808" y="0"/>
                </a:lnTo>
                <a:lnTo>
                  <a:pt x="4940808" y="1524"/>
                </a:lnTo>
                <a:lnTo>
                  <a:pt x="4942332" y="1524"/>
                </a:lnTo>
                <a:lnTo>
                  <a:pt x="4942332" y="7620"/>
                </a:lnTo>
                <a:lnTo>
                  <a:pt x="4936236" y="7620"/>
                </a:lnTo>
                <a:close/>
              </a:path>
              <a:path w="7374890" h="7619">
                <a:moveTo>
                  <a:pt x="4978908" y="6096"/>
                </a:moveTo>
                <a:lnTo>
                  <a:pt x="4978908" y="3048"/>
                </a:lnTo>
                <a:lnTo>
                  <a:pt x="4980432" y="3048"/>
                </a:lnTo>
                <a:lnTo>
                  <a:pt x="4980432" y="6096"/>
                </a:lnTo>
                <a:lnTo>
                  <a:pt x="4978908" y="6096"/>
                </a:lnTo>
                <a:close/>
              </a:path>
              <a:path w="7374890" h="7619">
                <a:moveTo>
                  <a:pt x="4972812" y="7620"/>
                </a:moveTo>
                <a:lnTo>
                  <a:pt x="4972812" y="1524"/>
                </a:lnTo>
                <a:lnTo>
                  <a:pt x="4974336" y="1524"/>
                </a:lnTo>
                <a:lnTo>
                  <a:pt x="4974336" y="0"/>
                </a:lnTo>
                <a:lnTo>
                  <a:pt x="4977384" y="0"/>
                </a:lnTo>
                <a:lnTo>
                  <a:pt x="4977384" y="1524"/>
                </a:lnTo>
                <a:lnTo>
                  <a:pt x="4978908" y="1524"/>
                </a:lnTo>
                <a:lnTo>
                  <a:pt x="4978908" y="7620"/>
                </a:lnTo>
                <a:lnTo>
                  <a:pt x="4972812" y="7620"/>
                </a:lnTo>
                <a:close/>
              </a:path>
              <a:path w="7374890" h="7619">
                <a:moveTo>
                  <a:pt x="5015484" y="6096"/>
                </a:moveTo>
                <a:lnTo>
                  <a:pt x="5015484" y="3048"/>
                </a:lnTo>
                <a:lnTo>
                  <a:pt x="5017008" y="3048"/>
                </a:lnTo>
                <a:lnTo>
                  <a:pt x="5017008" y="6096"/>
                </a:lnTo>
                <a:lnTo>
                  <a:pt x="5015484" y="6096"/>
                </a:lnTo>
                <a:close/>
              </a:path>
              <a:path w="7374890" h="7619">
                <a:moveTo>
                  <a:pt x="5009387" y="6096"/>
                </a:moveTo>
                <a:lnTo>
                  <a:pt x="5009387" y="3048"/>
                </a:lnTo>
                <a:lnTo>
                  <a:pt x="5012436" y="0"/>
                </a:lnTo>
                <a:lnTo>
                  <a:pt x="5013960" y="0"/>
                </a:lnTo>
                <a:lnTo>
                  <a:pt x="5015484" y="1524"/>
                </a:lnTo>
                <a:lnTo>
                  <a:pt x="5015484" y="7620"/>
                </a:lnTo>
                <a:lnTo>
                  <a:pt x="5010912" y="7620"/>
                </a:lnTo>
                <a:lnTo>
                  <a:pt x="5009387" y="6096"/>
                </a:lnTo>
                <a:close/>
              </a:path>
              <a:path w="7374890" h="7619">
                <a:moveTo>
                  <a:pt x="5045963" y="6096"/>
                </a:moveTo>
                <a:lnTo>
                  <a:pt x="5045963" y="3048"/>
                </a:lnTo>
                <a:lnTo>
                  <a:pt x="5049012" y="0"/>
                </a:lnTo>
                <a:lnTo>
                  <a:pt x="5050536" y="0"/>
                </a:lnTo>
                <a:lnTo>
                  <a:pt x="5053584" y="3048"/>
                </a:lnTo>
                <a:lnTo>
                  <a:pt x="5053584" y="6096"/>
                </a:lnTo>
                <a:lnTo>
                  <a:pt x="5052060" y="7620"/>
                </a:lnTo>
                <a:lnTo>
                  <a:pt x="5047487" y="7620"/>
                </a:lnTo>
                <a:lnTo>
                  <a:pt x="5045963" y="6096"/>
                </a:lnTo>
                <a:close/>
              </a:path>
              <a:path w="7374890" h="7619">
                <a:moveTo>
                  <a:pt x="5082539" y="6096"/>
                </a:moveTo>
                <a:lnTo>
                  <a:pt x="5082539" y="3048"/>
                </a:lnTo>
                <a:lnTo>
                  <a:pt x="5085587" y="0"/>
                </a:lnTo>
                <a:lnTo>
                  <a:pt x="5087112" y="0"/>
                </a:lnTo>
                <a:lnTo>
                  <a:pt x="5090160" y="3048"/>
                </a:lnTo>
                <a:lnTo>
                  <a:pt x="5090160" y="6096"/>
                </a:lnTo>
                <a:lnTo>
                  <a:pt x="5088636" y="7620"/>
                </a:lnTo>
                <a:lnTo>
                  <a:pt x="5084063" y="7620"/>
                </a:lnTo>
                <a:lnTo>
                  <a:pt x="5082539" y="6096"/>
                </a:lnTo>
                <a:close/>
              </a:path>
              <a:path w="7374890" h="7619">
                <a:moveTo>
                  <a:pt x="5120639" y="7620"/>
                </a:moveTo>
                <a:lnTo>
                  <a:pt x="5120639" y="1524"/>
                </a:lnTo>
                <a:lnTo>
                  <a:pt x="5122163" y="1524"/>
                </a:lnTo>
                <a:lnTo>
                  <a:pt x="5122163" y="0"/>
                </a:lnTo>
                <a:lnTo>
                  <a:pt x="5123687" y="0"/>
                </a:lnTo>
                <a:lnTo>
                  <a:pt x="5125212" y="1524"/>
                </a:lnTo>
                <a:lnTo>
                  <a:pt x="5126736" y="1524"/>
                </a:lnTo>
                <a:lnTo>
                  <a:pt x="5126736" y="7620"/>
                </a:lnTo>
                <a:lnTo>
                  <a:pt x="5120639" y="7620"/>
                </a:lnTo>
                <a:close/>
              </a:path>
              <a:path w="7374890" h="7619">
                <a:moveTo>
                  <a:pt x="5119116" y="6096"/>
                </a:moveTo>
                <a:lnTo>
                  <a:pt x="5119116" y="3048"/>
                </a:lnTo>
                <a:lnTo>
                  <a:pt x="5120639" y="3048"/>
                </a:lnTo>
                <a:lnTo>
                  <a:pt x="5120639" y="6096"/>
                </a:lnTo>
                <a:lnTo>
                  <a:pt x="5119116" y="6096"/>
                </a:lnTo>
                <a:close/>
              </a:path>
              <a:path w="7374890" h="7619">
                <a:moveTo>
                  <a:pt x="5157216" y="7620"/>
                </a:moveTo>
                <a:lnTo>
                  <a:pt x="5157216" y="1524"/>
                </a:lnTo>
                <a:lnTo>
                  <a:pt x="5158739" y="1524"/>
                </a:lnTo>
                <a:lnTo>
                  <a:pt x="5158739" y="0"/>
                </a:lnTo>
                <a:lnTo>
                  <a:pt x="5161787" y="0"/>
                </a:lnTo>
                <a:lnTo>
                  <a:pt x="5161787" y="1524"/>
                </a:lnTo>
                <a:lnTo>
                  <a:pt x="5163312" y="1524"/>
                </a:lnTo>
                <a:lnTo>
                  <a:pt x="5163312" y="7620"/>
                </a:lnTo>
                <a:lnTo>
                  <a:pt x="5157216" y="7620"/>
                </a:lnTo>
                <a:close/>
              </a:path>
              <a:path w="7374890" h="7619">
                <a:moveTo>
                  <a:pt x="5199887" y="6096"/>
                </a:moveTo>
                <a:lnTo>
                  <a:pt x="5199887" y="3048"/>
                </a:lnTo>
                <a:lnTo>
                  <a:pt x="5201412" y="3048"/>
                </a:lnTo>
                <a:lnTo>
                  <a:pt x="5201412" y="6096"/>
                </a:lnTo>
                <a:lnTo>
                  <a:pt x="5199887" y="6096"/>
                </a:lnTo>
                <a:close/>
              </a:path>
              <a:path w="7374890" h="7619">
                <a:moveTo>
                  <a:pt x="5193792" y="7620"/>
                </a:moveTo>
                <a:lnTo>
                  <a:pt x="5193792" y="1524"/>
                </a:lnTo>
                <a:lnTo>
                  <a:pt x="5195316" y="1524"/>
                </a:lnTo>
                <a:lnTo>
                  <a:pt x="5195316" y="0"/>
                </a:lnTo>
                <a:lnTo>
                  <a:pt x="5198363" y="0"/>
                </a:lnTo>
                <a:lnTo>
                  <a:pt x="5198363" y="1524"/>
                </a:lnTo>
                <a:lnTo>
                  <a:pt x="5199887" y="1524"/>
                </a:lnTo>
                <a:lnTo>
                  <a:pt x="5199887" y="7620"/>
                </a:lnTo>
                <a:lnTo>
                  <a:pt x="5193792" y="7620"/>
                </a:lnTo>
                <a:close/>
              </a:path>
              <a:path w="7374890" h="7619">
                <a:moveTo>
                  <a:pt x="5236463" y="6096"/>
                </a:moveTo>
                <a:lnTo>
                  <a:pt x="5236463" y="3048"/>
                </a:lnTo>
                <a:lnTo>
                  <a:pt x="5237987" y="3048"/>
                </a:lnTo>
                <a:lnTo>
                  <a:pt x="5237987" y="6096"/>
                </a:lnTo>
                <a:lnTo>
                  <a:pt x="5236463" y="6096"/>
                </a:lnTo>
                <a:close/>
              </a:path>
              <a:path w="7374890" h="7619">
                <a:moveTo>
                  <a:pt x="5230368" y="6096"/>
                </a:moveTo>
                <a:lnTo>
                  <a:pt x="5230368" y="3048"/>
                </a:lnTo>
                <a:lnTo>
                  <a:pt x="5233416" y="0"/>
                </a:lnTo>
                <a:lnTo>
                  <a:pt x="5234939" y="0"/>
                </a:lnTo>
                <a:lnTo>
                  <a:pt x="5236463" y="1524"/>
                </a:lnTo>
                <a:lnTo>
                  <a:pt x="5236463" y="7620"/>
                </a:lnTo>
                <a:lnTo>
                  <a:pt x="5231892" y="7620"/>
                </a:lnTo>
                <a:lnTo>
                  <a:pt x="5230368" y="6096"/>
                </a:lnTo>
                <a:close/>
              </a:path>
              <a:path w="7374890" h="7619">
                <a:moveTo>
                  <a:pt x="5266944" y="6096"/>
                </a:moveTo>
                <a:lnTo>
                  <a:pt x="5266944" y="3048"/>
                </a:lnTo>
                <a:lnTo>
                  <a:pt x="5269992" y="0"/>
                </a:lnTo>
                <a:lnTo>
                  <a:pt x="5271516" y="0"/>
                </a:lnTo>
                <a:lnTo>
                  <a:pt x="5274563" y="3048"/>
                </a:lnTo>
                <a:lnTo>
                  <a:pt x="5274563" y="6096"/>
                </a:lnTo>
                <a:lnTo>
                  <a:pt x="5273039" y="7620"/>
                </a:lnTo>
                <a:lnTo>
                  <a:pt x="5268468" y="7620"/>
                </a:lnTo>
                <a:lnTo>
                  <a:pt x="5266944" y="6096"/>
                </a:lnTo>
                <a:close/>
              </a:path>
              <a:path w="7374890" h="7619">
                <a:moveTo>
                  <a:pt x="5303520" y="6096"/>
                </a:moveTo>
                <a:lnTo>
                  <a:pt x="5303520" y="3048"/>
                </a:lnTo>
                <a:lnTo>
                  <a:pt x="5306568" y="0"/>
                </a:lnTo>
                <a:lnTo>
                  <a:pt x="5308092" y="0"/>
                </a:lnTo>
                <a:lnTo>
                  <a:pt x="5311139" y="3048"/>
                </a:lnTo>
                <a:lnTo>
                  <a:pt x="5311139" y="6096"/>
                </a:lnTo>
                <a:lnTo>
                  <a:pt x="5309616" y="7620"/>
                </a:lnTo>
                <a:lnTo>
                  <a:pt x="5305044" y="7620"/>
                </a:lnTo>
                <a:lnTo>
                  <a:pt x="5303520" y="6096"/>
                </a:lnTo>
                <a:close/>
              </a:path>
              <a:path w="7374890" h="7619">
                <a:moveTo>
                  <a:pt x="5341620" y="7620"/>
                </a:moveTo>
                <a:lnTo>
                  <a:pt x="5341620" y="1524"/>
                </a:lnTo>
                <a:lnTo>
                  <a:pt x="5343144" y="1524"/>
                </a:lnTo>
                <a:lnTo>
                  <a:pt x="5343144" y="0"/>
                </a:lnTo>
                <a:lnTo>
                  <a:pt x="5344668" y="0"/>
                </a:lnTo>
                <a:lnTo>
                  <a:pt x="5346192" y="1524"/>
                </a:lnTo>
                <a:lnTo>
                  <a:pt x="5347716" y="1524"/>
                </a:lnTo>
                <a:lnTo>
                  <a:pt x="5347716" y="7620"/>
                </a:lnTo>
                <a:lnTo>
                  <a:pt x="5341620" y="7620"/>
                </a:lnTo>
                <a:close/>
              </a:path>
              <a:path w="7374890" h="7619">
                <a:moveTo>
                  <a:pt x="5340096" y="6096"/>
                </a:moveTo>
                <a:lnTo>
                  <a:pt x="5340096" y="3048"/>
                </a:lnTo>
                <a:lnTo>
                  <a:pt x="5341620" y="3048"/>
                </a:lnTo>
                <a:lnTo>
                  <a:pt x="5341620" y="6096"/>
                </a:lnTo>
                <a:lnTo>
                  <a:pt x="5340096" y="6096"/>
                </a:lnTo>
                <a:close/>
              </a:path>
              <a:path w="7374890" h="7619">
                <a:moveTo>
                  <a:pt x="5378196" y="7620"/>
                </a:moveTo>
                <a:lnTo>
                  <a:pt x="5378196" y="1524"/>
                </a:lnTo>
                <a:lnTo>
                  <a:pt x="5379720" y="1524"/>
                </a:lnTo>
                <a:lnTo>
                  <a:pt x="5379720" y="0"/>
                </a:lnTo>
                <a:lnTo>
                  <a:pt x="5382768" y="0"/>
                </a:lnTo>
                <a:lnTo>
                  <a:pt x="5382768" y="1524"/>
                </a:lnTo>
                <a:lnTo>
                  <a:pt x="5384292" y="1524"/>
                </a:lnTo>
                <a:lnTo>
                  <a:pt x="5384292" y="7620"/>
                </a:lnTo>
                <a:lnTo>
                  <a:pt x="5378196" y="7620"/>
                </a:lnTo>
                <a:close/>
              </a:path>
              <a:path w="7374890" h="7619">
                <a:moveTo>
                  <a:pt x="5420868" y="6096"/>
                </a:moveTo>
                <a:lnTo>
                  <a:pt x="5420868" y="3048"/>
                </a:lnTo>
                <a:lnTo>
                  <a:pt x="5422392" y="3048"/>
                </a:lnTo>
                <a:lnTo>
                  <a:pt x="5422392" y="6096"/>
                </a:lnTo>
                <a:lnTo>
                  <a:pt x="5420868" y="6096"/>
                </a:lnTo>
                <a:close/>
              </a:path>
              <a:path w="7374890" h="7619">
                <a:moveTo>
                  <a:pt x="5414771" y="7620"/>
                </a:moveTo>
                <a:lnTo>
                  <a:pt x="5414771" y="1524"/>
                </a:lnTo>
                <a:lnTo>
                  <a:pt x="5416296" y="1524"/>
                </a:lnTo>
                <a:lnTo>
                  <a:pt x="5416296" y="0"/>
                </a:lnTo>
                <a:lnTo>
                  <a:pt x="5419344" y="0"/>
                </a:lnTo>
                <a:lnTo>
                  <a:pt x="5419344" y="1524"/>
                </a:lnTo>
                <a:lnTo>
                  <a:pt x="5420868" y="1524"/>
                </a:lnTo>
                <a:lnTo>
                  <a:pt x="5420868" y="7620"/>
                </a:lnTo>
                <a:lnTo>
                  <a:pt x="5414771" y="7620"/>
                </a:lnTo>
                <a:close/>
              </a:path>
              <a:path w="7374890" h="7619">
                <a:moveTo>
                  <a:pt x="5451347" y="6096"/>
                </a:moveTo>
                <a:lnTo>
                  <a:pt x="5451347" y="3048"/>
                </a:lnTo>
                <a:lnTo>
                  <a:pt x="5454396" y="0"/>
                </a:lnTo>
                <a:lnTo>
                  <a:pt x="5455920" y="0"/>
                </a:lnTo>
                <a:lnTo>
                  <a:pt x="5458968" y="3048"/>
                </a:lnTo>
                <a:lnTo>
                  <a:pt x="5458968" y="6096"/>
                </a:lnTo>
                <a:lnTo>
                  <a:pt x="5457444" y="7620"/>
                </a:lnTo>
                <a:lnTo>
                  <a:pt x="5452871" y="7620"/>
                </a:lnTo>
                <a:lnTo>
                  <a:pt x="5451347" y="6096"/>
                </a:lnTo>
                <a:close/>
              </a:path>
              <a:path w="7374890" h="7619">
                <a:moveTo>
                  <a:pt x="5487924" y="6096"/>
                </a:moveTo>
                <a:lnTo>
                  <a:pt x="5487924" y="3048"/>
                </a:lnTo>
                <a:lnTo>
                  <a:pt x="5490971" y="0"/>
                </a:lnTo>
                <a:lnTo>
                  <a:pt x="5492496" y="0"/>
                </a:lnTo>
                <a:lnTo>
                  <a:pt x="5495544" y="3048"/>
                </a:lnTo>
                <a:lnTo>
                  <a:pt x="5495544" y="6096"/>
                </a:lnTo>
                <a:lnTo>
                  <a:pt x="5494020" y="7620"/>
                </a:lnTo>
                <a:lnTo>
                  <a:pt x="5489447" y="7620"/>
                </a:lnTo>
                <a:lnTo>
                  <a:pt x="5487924" y="6096"/>
                </a:lnTo>
                <a:close/>
              </a:path>
              <a:path w="7374890" h="7619">
                <a:moveTo>
                  <a:pt x="5524500" y="6096"/>
                </a:moveTo>
                <a:lnTo>
                  <a:pt x="5524500" y="3048"/>
                </a:lnTo>
                <a:lnTo>
                  <a:pt x="5527547" y="0"/>
                </a:lnTo>
                <a:lnTo>
                  <a:pt x="5529071" y="0"/>
                </a:lnTo>
                <a:lnTo>
                  <a:pt x="5532120" y="3048"/>
                </a:lnTo>
                <a:lnTo>
                  <a:pt x="5532120" y="6096"/>
                </a:lnTo>
                <a:lnTo>
                  <a:pt x="5530596" y="7620"/>
                </a:lnTo>
                <a:lnTo>
                  <a:pt x="5526024" y="7620"/>
                </a:lnTo>
                <a:lnTo>
                  <a:pt x="5524500" y="6096"/>
                </a:lnTo>
                <a:close/>
              </a:path>
              <a:path w="7374890" h="7619">
                <a:moveTo>
                  <a:pt x="5562600" y="7620"/>
                </a:moveTo>
                <a:lnTo>
                  <a:pt x="5562600" y="1524"/>
                </a:lnTo>
                <a:lnTo>
                  <a:pt x="5564124" y="1524"/>
                </a:lnTo>
                <a:lnTo>
                  <a:pt x="5564124" y="0"/>
                </a:lnTo>
                <a:lnTo>
                  <a:pt x="5567171" y="0"/>
                </a:lnTo>
                <a:lnTo>
                  <a:pt x="5567171" y="1524"/>
                </a:lnTo>
                <a:lnTo>
                  <a:pt x="5568696" y="1524"/>
                </a:lnTo>
                <a:lnTo>
                  <a:pt x="5568696" y="7620"/>
                </a:lnTo>
                <a:lnTo>
                  <a:pt x="5562600" y="7620"/>
                </a:lnTo>
                <a:close/>
              </a:path>
              <a:path w="7374890" h="7619">
                <a:moveTo>
                  <a:pt x="5561076" y="6096"/>
                </a:moveTo>
                <a:lnTo>
                  <a:pt x="5561076" y="3048"/>
                </a:lnTo>
                <a:lnTo>
                  <a:pt x="5562600" y="3048"/>
                </a:lnTo>
                <a:lnTo>
                  <a:pt x="5562600" y="6096"/>
                </a:lnTo>
                <a:lnTo>
                  <a:pt x="5561076" y="6096"/>
                </a:lnTo>
                <a:close/>
              </a:path>
              <a:path w="7374890" h="7619">
                <a:moveTo>
                  <a:pt x="5599176" y="7620"/>
                </a:moveTo>
                <a:lnTo>
                  <a:pt x="5599176" y="1524"/>
                </a:lnTo>
                <a:lnTo>
                  <a:pt x="5600700" y="1524"/>
                </a:lnTo>
                <a:lnTo>
                  <a:pt x="5600700" y="0"/>
                </a:lnTo>
                <a:lnTo>
                  <a:pt x="5603747" y="0"/>
                </a:lnTo>
                <a:lnTo>
                  <a:pt x="5603747" y="1524"/>
                </a:lnTo>
                <a:lnTo>
                  <a:pt x="5605271" y="1524"/>
                </a:lnTo>
                <a:lnTo>
                  <a:pt x="5605271" y="7620"/>
                </a:lnTo>
                <a:lnTo>
                  <a:pt x="5599176" y="7620"/>
                </a:lnTo>
                <a:close/>
              </a:path>
              <a:path w="7374890" h="7619">
                <a:moveTo>
                  <a:pt x="5641847" y="6096"/>
                </a:moveTo>
                <a:lnTo>
                  <a:pt x="5641847" y="3048"/>
                </a:lnTo>
                <a:lnTo>
                  <a:pt x="5643371" y="3048"/>
                </a:lnTo>
                <a:lnTo>
                  <a:pt x="5643371" y="6096"/>
                </a:lnTo>
                <a:lnTo>
                  <a:pt x="5641847" y="6096"/>
                </a:lnTo>
                <a:close/>
              </a:path>
              <a:path w="7374890" h="7619">
                <a:moveTo>
                  <a:pt x="5635752" y="7620"/>
                </a:moveTo>
                <a:lnTo>
                  <a:pt x="5635752" y="1524"/>
                </a:lnTo>
                <a:lnTo>
                  <a:pt x="5637276" y="1524"/>
                </a:lnTo>
                <a:lnTo>
                  <a:pt x="5638800" y="0"/>
                </a:lnTo>
                <a:lnTo>
                  <a:pt x="5640324" y="0"/>
                </a:lnTo>
                <a:lnTo>
                  <a:pt x="5640324" y="1524"/>
                </a:lnTo>
                <a:lnTo>
                  <a:pt x="5641847" y="1524"/>
                </a:lnTo>
                <a:lnTo>
                  <a:pt x="5641847" y="7620"/>
                </a:lnTo>
                <a:lnTo>
                  <a:pt x="5635752" y="7620"/>
                </a:lnTo>
                <a:close/>
              </a:path>
              <a:path w="7374890" h="7619">
                <a:moveTo>
                  <a:pt x="5672328" y="6096"/>
                </a:moveTo>
                <a:lnTo>
                  <a:pt x="5672328" y="3048"/>
                </a:lnTo>
                <a:lnTo>
                  <a:pt x="5675376" y="0"/>
                </a:lnTo>
                <a:lnTo>
                  <a:pt x="5676900" y="0"/>
                </a:lnTo>
                <a:lnTo>
                  <a:pt x="5679947" y="3048"/>
                </a:lnTo>
                <a:lnTo>
                  <a:pt x="5679947" y="6096"/>
                </a:lnTo>
                <a:lnTo>
                  <a:pt x="5678424" y="7620"/>
                </a:lnTo>
                <a:lnTo>
                  <a:pt x="5673852" y="7620"/>
                </a:lnTo>
                <a:lnTo>
                  <a:pt x="5672328" y="6096"/>
                </a:lnTo>
                <a:close/>
              </a:path>
              <a:path w="7374890" h="7619">
                <a:moveTo>
                  <a:pt x="5708904" y="6096"/>
                </a:moveTo>
                <a:lnTo>
                  <a:pt x="5708904" y="3048"/>
                </a:lnTo>
                <a:lnTo>
                  <a:pt x="5711952" y="0"/>
                </a:lnTo>
                <a:lnTo>
                  <a:pt x="5713476" y="0"/>
                </a:lnTo>
                <a:lnTo>
                  <a:pt x="5716524" y="3048"/>
                </a:lnTo>
                <a:lnTo>
                  <a:pt x="5716524" y="6096"/>
                </a:lnTo>
                <a:lnTo>
                  <a:pt x="5715000" y="7620"/>
                </a:lnTo>
                <a:lnTo>
                  <a:pt x="5710428" y="7620"/>
                </a:lnTo>
                <a:lnTo>
                  <a:pt x="5708904" y="6096"/>
                </a:lnTo>
                <a:close/>
              </a:path>
              <a:path w="7374890" h="7619">
                <a:moveTo>
                  <a:pt x="5747004" y="7620"/>
                </a:moveTo>
                <a:lnTo>
                  <a:pt x="5747004" y="1524"/>
                </a:lnTo>
                <a:lnTo>
                  <a:pt x="5748528" y="0"/>
                </a:lnTo>
                <a:lnTo>
                  <a:pt x="5750052" y="0"/>
                </a:lnTo>
                <a:lnTo>
                  <a:pt x="5753100" y="3048"/>
                </a:lnTo>
                <a:lnTo>
                  <a:pt x="5753100" y="6096"/>
                </a:lnTo>
                <a:lnTo>
                  <a:pt x="5751576" y="7620"/>
                </a:lnTo>
                <a:lnTo>
                  <a:pt x="5747004" y="7620"/>
                </a:lnTo>
                <a:close/>
              </a:path>
              <a:path w="7374890" h="7619">
                <a:moveTo>
                  <a:pt x="5745479" y="6096"/>
                </a:moveTo>
                <a:lnTo>
                  <a:pt x="5745479" y="3048"/>
                </a:lnTo>
                <a:lnTo>
                  <a:pt x="5747004" y="3048"/>
                </a:lnTo>
                <a:lnTo>
                  <a:pt x="5747004" y="6096"/>
                </a:lnTo>
                <a:lnTo>
                  <a:pt x="5745479" y="6096"/>
                </a:lnTo>
                <a:close/>
              </a:path>
              <a:path w="7374890" h="7619">
                <a:moveTo>
                  <a:pt x="5783579" y="7620"/>
                </a:moveTo>
                <a:lnTo>
                  <a:pt x="5783579" y="1524"/>
                </a:lnTo>
                <a:lnTo>
                  <a:pt x="5785104" y="1524"/>
                </a:lnTo>
                <a:lnTo>
                  <a:pt x="5785104" y="0"/>
                </a:lnTo>
                <a:lnTo>
                  <a:pt x="5788152" y="0"/>
                </a:lnTo>
                <a:lnTo>
                  <a:pt x="5788152" y="1524"/>
                </a:lnTo>
                <a:lnTo>
                  <a:pt x="5789676" y="1524"/>
                </a:lnTo>
                <a:lnTo>
                  <a:pt x="5789676" y="7620"/>
                </a:lnTo>
                <a:lnTo>
                  <a:pt x="5783579" y="7620"/>
                </a:lnTo>
                <a:close/>
              </a:path>
              <a:path w="7374890" h="7619">
                <a:moveTo>
                  <a:pt x="5782055" y="6096"/>
                </a:moveTo>
                <a:lnTo>
                  <a:pt x="5782055" y="3048"/>
                </a:lnTo>
                <a:lnTo>
                  <a:pt x="5783579" y="3048"/>
                </a:lnTo>
                <a:lnTo>
                  <a:pt x="5783579" y="6096"/>
                </a:lnTo>
                <a:lnTo>
                  <a:pt x="5782055" y="6096"/>
                </a:lnTo>
                <a:close/>
              </a:path>
              <a:path w="7374890" h="7619">
                <a:moveTo>
                  <a:pt x="5820155" y="7620"/>
                </a:moveTo>
                <a:lnTo>
                  <a:pt x="5820155" y="1524"/>
                </a:lnTo>
                <a:lnTo>
                  <a:pt x="5821679" y="1524"/>
                </a:lnTo>
                <a:lnTo>
                  <a:pt x="5821679" y="0"/>
                </a:lnTo>
                <a:lnTo>
                  <a:pt x="5824728" y="0"/>
                </a:lnTo>
                <a:lnTo>
                  <a:pt x="5824728" y="1524"/>
                </a:lnTo>
                <a:lnTo>
                  <a:pt x="5826252" y="1524"/>
                </a:lnTo>
                <a:lnTo>
                  <a:pt x="5826252" y="7620"/>
                </a:lnTo>
                <a:lnTo>
                  <a:pt x="5820155" y="7620"/>
                </a:lnTo>
                <a:close/>
              </a:path>
              <a:path w="7374890" h="7619">
                <a:moveTo>
                  <a:pt x="5862828" y="6096"/>
                </a:moveTo>
                <a:lnTo>
                  <a:pt x="5862828" y="3048"/>
                </a:lnTo>
                <a:lnTo>
                  <a:pt x="5864352" y="3048"/>
                </a:lnTo>
                <a:lnTo>
                  <a:pt x="5864352" y="6096"/>
                </a:lnTo>
                <a:lnTo>
                  <a:pt x="5862828" y="6096"/>
                </a:lnTo>
                <a:close/>
              </a:path>
              <a:path w="7374890" h="7619">
                <a:moveTo>
                  <a:pt x="5856732" y="7620"/>
                </a:moveTo>
                <a:lnTo>
                  <a:pt x="5856732" y="1524"/>
                </a:lnTo>
                <a:lnTo>
                  <a:pt x="5858255" y="1524"/>
                </a:lnTo>
                <a:lnTo>
                  <a:pt x="5859779" y="0"/>
                </a:lnTo>
                <a:lnTo>
                  <a:pt x="5861304" y="0"/>
                </a:lnTo>
                <a:lnTo>
                  <a:pt x="5861304" y="1524"/>
                </a:lnTo>
                <a:lnTo>
                  <a:pt x="5862828" y="1524"/>
                </a:lnTo>
                <a:lnTo>
                  <a:pt x="5862828" y="7620"/>
                </a:lnTo>
                <a:lnTo>
                  <a:pt x="5856732" y="7620"/>
                </a:lnTo>
                <a:close/>
              </a:path>
              <a:path w="7374890" h="7619">
                <a:moveTo>
                  <a:pt x="5893308" y="6096"/>
                </a:moveTo>
                <a:lnTo>
                  <a:pt x="5893308" y="3048"/>
                </a:lnTo>
                <a:lnTo>
                  <a:pt x="5896355" y="0"/>
                </a:lnTo>
                <a:lnTo>
                  <a:pt x="5897879" y="0"/>
                </a:lnTo>
                <a:lnTo>
                  <a:pt x="5900928" y="3048"/>
                </a:lnTo>
                <a:lnTo>
                  <a:pt x="5900928" y="6096"/>
                </a:lnTo>
                <a:lnTo>
                  <a:pt x="5899404" y="7620"/>
                </a:lnTo>
                <a:lnTo>
                  <a:pt x="5894832" y="7620"/>
                </a:lnTo>
                <a:lnTo>
                  <a:pt x="5893308" y="6096"/>
                </a:lnTo>
                <a:close/>
              </a:path>
              <a:path w="7374890" h="7619">
                <a:moveTo>
                  <a:pt x="5929884" y="6096"/>
                </a:moveTo>
                <a:lnTo>
                  <a:pt x="5929884" y="3048"/>
                </a:lnTo>
                <a:lnTo>
                  <a:pt x="5932932" y="0"/>
                </a:lnTo>
                <a:lnTo>
                  <a:pt x="5934455" y="0"/>
                </a:lnTo>
                <a:lnTo>
                  <a:pt x="5937504" y="3048"/>
                </a:lnTo>
                <a:lnTo>
                  <a:pt x="5937504" y="6096"/>
                </a:lnTo>
                <a:lnTo>
                  <a:pt x="5935979" y="7620"/>
                </a:lnTo>
                <a:lnTo>
                  <a:pt x="5931408" y="7620"/>
                </a:lnTo>
                <a:lnTo>
                  <a:pt x="5929884" y="6096"/>
                </a:lnTo>
                <a:close/>
              </a:path>
              <a:path w="7374890" h="7619">
                <a:moveTo>
                  <a:pt x="5967984" y="7620"/>
                </a:moveTo>
                <a:lnTo>
                  <a:pt x="5967984" y="1524"/>
                </a:lnTo>
                <a:lnTo>
                  <a:pt x="5969508" y="0"/>
                </a:lnTo>
                <a:lnTo>
                  <a:pt x="5971032" y="0"/>
                </a:lnTo>
                <a:lnTo>
                  <a:pt x="5974079" y="3048"/>
                </a:lnTo>
                <a:lnTo>
                  <a:pt x="5974079" y="6096"/>
                </a:lnTo>
                <a:lnTo>
                  <a:pt x="5972555" y="7620"/>
                </a:lnTo>
                <a:lnTo>
                  <a:pt x="5967984" y="7620"/>
                </a:lnTo>
                <a:close/>
              </a:path>
              <a:path w="7374890" h="7619">
                <a:moveTo>
                  <a:pt x="5966460" y="6096"/>
                </a:moveTo>
                <a:lnTo>
                  <a:pt x="5966460" y="3048"/>
                </a:lnTo>
                <a:lnTo>
                  <a:pt x="5967984" y="3048"/>
                </a:lnTo>
                <a:lnTo>
                  <a:pt x="5967984" y="6096"/>
                </a:lnTo>
                <a:lnTo>
                  <a:pt x="5966460" y="6096"/>
                </a:lnTo>
                <a:close/>
              </a:path>
              <a:path w="7374890" h="7619">
                <a:moveTo>
                  <a:pt x="6004560" y="7620"/>
                </a:moveTo>
                <a:lnTo>
                  <a:pt x="6004560" y="1524"/>
                </a:lnTo>
                <a:lnTo>
                  <a:pt x="6006084" y="1524"/>
                </a:lnTo>
                <a:lnTo>
                  <a:pt x="6006084" y="0"/>
                </a:lnTo>
                <a:lnTo>
                  <a:pt x="6009132" y="0"/>
                </a:lnTo>
                <a:lnTo>
                  <a:pt x="6009132" y="1524"/>
                </a:lnTo>
                <a:lnTo>
                  <a:pt x="6010655" y="1524"/>
                </a:lnTo>
                <a:lnTo>
                  <a:pt x="6010655" y="7620"/>
                </a:lnTo>
                <a:lnTo>
                  <a:pt x="6004560" y="7620"/>
                </a:lnTo>
                <a:close/>
              </a:path>
              <a:path w="7374890" h="7619">
                <a:moveTo>
                  <a:pt x="6003036" y="6096"/>
                </a:moveTo>
                <a:lnTo>
                  <a:pt x="6003036" y="3048"/>
                </a:lnTo>
                <a:lnTo>
                  <a:pt x="6004560" y="3048"/>
                </a:lnTo>
                <a:lnTo>
                  <a:pt x="6004560" y="6096"/>
                </a:lnTo>
                <a:lnTo>
                  <a:pt x="6003036" y="6096"/>
                </a:lnTo>
                <a:close/>
              </a:path>
              <a:path w="7374890" h="7619">
                <a:moveTo>
                  <a:pt x="6041136" y="7620"/>
                </a:moveTo>
                <a:lnTo>
                  <a:pt x="6041136" y="1524"/>
                </a:lnTo>
                <a:lnTo>
                  <a:pt x="6042660" y="1524"/>
                </a:lnTo>
                <a:lnTo>
                  <a:pt x="6042660" y="0"/>
                </a:lnTo>
                <a:lnTo>
                  <a:pt x="6045708" y="0"/>
                </a:lnTo>
                <a:lnTo>
                  <a:pt x="6045708" y="1524"/>
                </a:lnTo>
                <a:lnTo>
                  <a:pt x="6047232" y="1524"/>
                </a:lnTo>
                <a:lnTo>
                  <a:pt x="6047232" y="7620"/>
                </a:lnTo>
                <a:lnTo>
                  <a:pt x="6041136" y="7620"/>
                </a:lnTo>
                <a:close/>
              </a:path>
              <a:path w="7374890" h="7619">
                <a:moveTo>
                  <a:pt x="6083808" y="6096"/>
                </a:moveTo>
                <a:lnTo>
                  <a:pt x="6083808" y="3048"/>
                </a:lnTo>
                <a:lnTo>
                  <a:pt x="6085332" y="3048"/>
                </a:lnTo>
                <a:lnTo>
                  <a:pt x="6085332" y="6096"/>
                </a:lnTo>
                <a:lnTo>
                  <a:pt x="6083808" y="6096"/>
                </a:lnTo>
                <a:close/>
              </a:path>
              <a:path w="7374890" h="7619">
                <a:moveTo>
                  <a:pt x="6077712" y="6096"/>
                </a:moveTo>
                <a:lnTo>
                  <a:pt x="6077712" y="3048"/>
                </a:lnTo>
                <a:lnTo>
                  <a:pt x="6080760" y="0"/>
                </a:lnTo>
                <a:lnTo>
                  <a:pt x="6082284" y="0"/>
                </a:lnTo>
                <a:lnTo>
                  <a:pt x="6082284" y="1524"/>
                </a:lnTo>
                <a:lnTo>
                  <a:pt x="6083808" y="1524"/>
                </a:lnTo>
                <a:lnTo>
                  <a:pt x="6083808" y="7620"/>
                </a:lnTo>
                <a:lnTo>
                  <a:pt x="6079236" y="7620"/>
                </a:lnTo>
                <a:lnTo>
                  <a:pt x="6077712" y="6096"/>
                </a:lnTo>
                <a:close/>
              </a:path>
              <a:path w="7374890" h="7619">
                <a:moveTo>
                  <a:pt x="6114288" y="6096"/>
                </a:moveTo>
                <a:lnTo>
                  <a:pt x="6114288" y="3048"/>
                </a:lnTo>
                <a:lnTo>
                  <a:pt x="6117336" y="0"/>
                </a:lnTo>
                <a:lnTo>
                  <a:pt x="6118860" y="0"/>
                </a:lnTo>
                <a:lnTo>
                  <a:pt x="6121908" y="3048"/>
                </a:lnTo>
                <a:lnTo>
                  <a:pt x="6121908" y="6096"/>
                </a:lnTo>
                <a:lnTo>
                  <a:pt x="6120384" y="7620"/>
                </a:lnTo>
                <a:lnTo>
                  <a:pt x="6115812" y="7620"/>
                </a:lnTo>
                <a:lnTo>
                  <a:pt x="6114288" y="6096"/>
                </a:lnTo>
                <a:close/>
              </a:path>
              <a:path w="7374890" h="7619">
                <a:moveTo>
                  <a:pt x="6150863" y="6096"/>
                </a:moveTo>
                <a:lnTo>
                  <a:pt x="6150863" y="3048"/>
                </a:lnTo>
                <a:lnTo>
                  <a:pt x="6153912" y="0"/>
                </a:lnTo>
                <a:lnTo>
                  <a:pt x="6155436" y="0"/>
                </a:lnTo>
                <a:lnTo>
                  <a:pt x="6158484" y="3048"/>
                </a:lnTo>
                <a:lnTo>
                  <a:pt x="6158484" y="6096"/>
                </a:lnTo>
                <a:lnTo>
                  <a:pt x="6156960" y="7620"/>
                </a:lnTo>
                <a:lnTo>
                  <a:pt x="6152388" y="7620"/>
                </a:lnTo>
                <a:lnTo>
                  <a:pt x="6150863" y="6096"/>
                </a:lnTo>
                <a:close/>
              </a:path>
              <a:path w="7374890" h="7619">
                <a:moveTo>
                  <a:pt x="6188963" y="7620"/>
                </a:moveTo>
                <a:lnTo>
                  <a:pt x="6188963" y="1524"/>
                </a:lnTo>
                <a:lnTo>
                  <a:pt x="6190488" y="0"/>
                </a:lnTo>
                <a:lnTo>
                  <a:pt x="6192012" y="0"/>
                </a:lnTo>
                <a:lnTo>
                  <a:pt x="6195060" y="3048"/>
                </a:lnTo>
                <a:lnTo>
                  <a:pt x="6195060" y="6096"/>
                </a:lnTo>
                <a:lnTo>
                  <a:pt x="6193536" y="7620"/>
                </a:lnTo>
                <a:lnTo>
                  <a:pt x="6188963" y="7620"/>
                </a:lnTo>
                <a:close/>
              </a:path>
              <a:path w="7374890" h="7619">
                <a:moveTo>
                  <a:pt x="6187439" y="6096"/>
                </a:moveTo>
                <a:lnTo>
                  <a:pt x="6187439" y="3048"/>
                </a:lnTo>
                <a:lnTo>
                  <a:pt x="6188963" y="3048"/>
                </a:lnTo>
                <a:lnTo>
                  <a:pt x="6188963" y="6096"/>
                </a:lnTo>
                <a:lnTo>
                  <a:pt x="6187439" y="6096"/>
                </a:lnTo>
                <a:close/>
              </a:path>
              <a:path w="7374890" h="7619">
                <a:moveTo>
                  <a:pt x="6225539" y="7620"/>
                </a:moveTo>
                <a:lnTo>
                  <a:pt x="6225539" y="1524"/>
                </a:lnTo>
                <a:lnTo>
                  <a:pt x="6227063" y="1524"/>
                </a:lnTo>
                <a:lnTo>
                  <a:pt x="6227063" y="0"/>
                </a:lnTo>
                <a:lnTo>
                  <a:pt x="6230112" y="0"/>
                </a:lnTo>
                <a:lnTo>
                  <a:pt x="6230112" y="1524"/>
                </a:lnTo>
                <a:lnTo>
                  <a:pt x="6231636" y="1524"/>
                </a:lnTo>
                <a:lnTo>
                  <a:pt x="6231636" y="7620"/>
                </a:lnTo>
                <a:lnTo>
                  <a:pt x="6225539" y="7620"/>
                </a:lnTo>
                <a:close/>
              </a:path>
              <a:path w="7374890" h="7619">
                <a:moveTo>
                  <a:pt x="6224016" y="6096"/>
                </a:moveTo>
                <a:lnTo>
                  <a:pt x="6224016" y="3048"/>
                </a:lnTo>
                <a:lnTo>
                  <a:pt x="6225539" y="3048"/>
                </a:lnTo>
                <a:lnTo>
                  <a:pt x="6225539" y="6096"/>
                </a:lnTo>
                <a:lnTo>
                  <a:pt x="6224016" y="6096"/>
                </a:lnTo>
                <a:close/>
              </a:path>
              <a:path w="7374890" h="7619">
                <a:moveTo>
                  <a:pt x="6262116" y="7620"/>
                </a:moveTo>
                <a:lnTo>
                  <a:pt x="6262116" y="1524"/>
                </a:lnTo>
                <a:lnTo>
                  <a:pt x="6263639" y="1524"/>
                </a:lnTo>
                <a:lnTo>
                  <a:pt x="6263639" y="0"/>
                </a:lnTo>
                <a:lnTo>
                  <a:pt x="6266688" y="0"/>
                </a:lnTo>
                <a:lnTo>
                  <a:pt x="6266688" y="1524"/>
                </a:lnTo>
                <a:lnTo>
                  <a:pt x="6268212" y="1524"/>
                </a:lnTo>
                <a:lnTo>
                  <a:pt x="6268212" y="7620"/>
                </a:lnTo>
                <a:lnTo>
                  <a:pt x="6262116" y="7620"/>
                </a:lnTo>
                <a:close/>
              </a:path>
              <a:path w="7374890" h="7619">
                <a:moveTo>
                  <a:pt x="6304788" y="6096"/>
                </a:moveTo>
                <a:lnTo>
                  <a:pt x="6304788" y="3048"/>
                </a:lnTo>
                <a:lnTo>
                  <a:pt x="6306312" y="3048"/>
                </a:lnTo>
                <a:lnTo>
                  <a:pt x="6306312" y="6096"/>
                </a:lnTo>
                <a:lnTo>
                  <a:pt x="6304788" y="6096"/>
                </a:lnTo>
                <a:close/>
              </a:path>
              <a:path w="7374890" h="7619">
                <a:moveTo>
                  <a:pt x="6298692" y="6096"/>
                </a:moveTo>
                <a:lnTo>
                  <a:pt x="6298692" y="3048"/>
                </a:lnTo>
                <a:lnTo>
                  <a:pt x="6301739" y="0"/>
                </a:lnTo>
                <a:lnTo>
                  <a:pt x="6303263" y="0"/>
                </a:lnTo>
                <a:lnTo>
                  <a:pt x="6303263" y="1524"/>
                </a:lnTo>
                <a:lnTo>
                  <a:pt x="6304788" y="1524"/>
                </a:lnTo>
                <a:lnTo>
                  <a:pt x="6304788" y="7620"/>
                </a:lnTo>
                <a:lnTo>
                  <a:pt x="6300216" y="7620"/>
                </a:lnTo>
                <a:lnTo>
                  <a:pt x="6298692" y="6096"/>
                </a:lnTo>
                <a:close/>
              </a:path>
              <a:path w="7374890" h="7619">
                <a:moveTo>
                  <a:pt x="6335268" y="6096"/>
                </a:moveTo>
                <a:lnTo>
                  <a:pt x="6335268" y="3048"/>
                </a:lnTo>
                <a:lnTo>
                  <a:pt x="6338316" y="0"/>
                </a:lnTo>
                <a:lnTo>
                  <a:pt x="6339839" y="0"/>
                </a:lnTo>
                <a:lnTo>
                  <a:pt x="6342888" y="3048"/>
                </a:lnTo>
                <a:lnTo>
                  <a:pt x="6342888" y="6096"/>
                </a:lnTo>
                <a:lnTo>
                  <a:pt x="6341363" y="7620"/>
                </a:lnTo>
                <a:lnTo>
                  <a:pt x="6336792" y="7620"/>
                </a:lnTo>
                <a:lnTo>
                  <a:pt x="6335268" y="6096"/>
                </a:lnTo>
                <a:close/>
              </a:path>
              <a:path w="7374890" h="7619">
                <a:moveTo>
                  <a:pt x="6371844" y="6096"/>
                </a:moveTo>
                <a:lnTo>
                  <a:pt x="6371844" y="3048"/>
                </a:lnTo>
                <a:lnTo>
                  <a:pt x="6374892" y="0"/>
                </a:lnTo>
                <a:lnTo>
                  <a:pt x="6376416" y="0"/>
                </a:lnTo>
                <a:lnTo>
                  <a:pt x="6379463" y="3048"/>
                </a:lnTo>
                <a:lnTo>
                  <a:pt x="6379463" y="6096"/>
                </a:lnTo>
                <a:lnTo>
                  <a:pt x="6377939" y="7620"/>
                </a:lnTo>
                <a:lnTo>
                  <a:pt x="6373368" y="7620"/>
                </a:lnTo>
                <a:lnTo>
                  <a:pt x="6371844" y="6096"/>
                </a:lnTo>
                <a:close/>
              </a:path>
              <a:path w="7374890" h="7619">
                <a:moveTo>
                  <a:pt x="6409944" y="7620"/>
                </a:moveTo>
                <a:lnTo>
                  <a:pt x="6409944" y="1524"/>
                </a:lnTo>
                <a:lnTo>
                  <a:pt x="6411468" y="1524"/>
                </a:lnTo>
                <a:lnTo>
                  <a:pt x="6411468" y="0"/>
                </a:lnTo>
                <a:lnTo>
                  <a:pt x="6412992" y="0"/>
                </a:lnTo>
                <a:lnTo>
                  <a:pt x="6416039" y="3048"/>
                </a:lnTo>
                <a:lnTo>
                  <a:pt x="6416039" y="6096"/>
                </a:lnTo>
                <a:lnTo>
                  <a:pt x="6414516" y="7620"/>
                </a:lnTo>
                <a:lnTo>
                  <a:pt x="6409944" y="7620"/>
                </a:lnTo>
                <a:close/>
              </a:path>
              <a:path w="7374890" h="7619">
                <a:moveTo>
                  <a:pt x="6408420" y="6096"/>
                </a:moveTo>
                <a:lnTo>
                  <a:pt x="6408420" y="3048"/>
                </a:lnTo>
                <a:lnTo>
                  <a:pt x="6409944" y="3048"/>
                </a:lnTo>
                <a:lnTo>
                  <a:pt x="6409944" y="6096"/>
                </a:lnTo>
                <a:lnTo>
                  <a:pt x="6408420" y="6096"/>
                </a:lnTo>
                <a:close/>
              </a:path>
              <a:path w="7374890" h="7619">
                <a:moveTo>
                  <a:pt x="6446520" y="7620"/>
                </a:moveTo>
                <a:lnTo>
                  <a:pt x="6446520" y="1524"/>
                </a:lnTo>
                <a:lnTo>
                  <a:pt x="6448044" y="1524"/>
                </a:lnTo>
                <a:lnTo>
                  <a:pt x="6448044" y="0"/>
                </a:lnTo>
                <a:lnTo>
                  <a:pt x="6451092" y="0"/>
                </a:lnTo>
                <a:lnTo>
                  <a:pt x="6451092" y="1524"/>
                </a:lnTo>
                <a:lnTo>
                  <a:pt x="6452616" y="1524"/>
                </a:lnTo>
                <a:lnTo>
                  <a:pt x="6452616" y="7620"/>
                </a:lnTo>
                <a:lnTo>
                  <a:pt x="6446520" y="7620"/>
                </a:lnTo>
                <a:close/>
              </a:path>
              <a:path w="7374890" h="7619">
                <a:moveTo>
                  <a:pt x="6489192" y="6096"/>
                </a:moveTo>
                <a:lnTo>
                  <a:pt x="6489192" y="3048"/>
                </a:lnTo>
                <a:lnTo>
                  <a:pt x="6490716" y="3048"/>
                </a:lnTo>
                <a:lnTo>
                  <a:pt x="6490716" y="6096"/>
                </a:lnTo>
                <a:lnTo>
                  <a:pt x="6489192" y="6096"/>
                </a:lnTo>
                <a:close/>
              </a:path>
              <a:path w="7374890" h="7619">
                <a:moveTo>
                  <a:pt x="6483096" y="7620"/>
                </a:moveTo>
                <a:lnTo>
                  <a:pt x="6483096" y="1524"/>
                </a:lnTo>
                <a:lnTo>
                  <a:pt x="6484620" y="1524"/>
                </a:lnTo>
                <a:lnTo>
                  <a:pt x="6484620" y="0"/>
                </a:lnTo>
                <a:lnTo>
                  <a:pt x="6487668" y="0"/>
                </a:lnTo>
                <a:lnTo>
                  <a:pt x="6487668" y="1524"/>
                </a:lnTo>
                <a:lnTo>
                  <a:pt x="6489192" y="1524"/>
                </a:lnTo>
                <a:lnTo>
                  <a:pt x="6489192" y="7620"/>
                </a:lnTo>
                <a:lnTo>
                  <a:pt x="6483096" y="7620"/>
                </a:lnTo>
                <a:close/>
              </a:path>
              <a:path w="7374890" h="7619">
                <a:moveTo>
                  <a:pt x="6525768" y="6096"/>
                </a:moveTo>
                <a:lnTo>
                  <a:pt x="6525768" y="3048"/>
                </a:lnTo>
                <a:lnTo>
                  <a:pt x="6527292" y="3048"/>
                </a:lnTo>
                <a:lnTo>
                  <a:pt x="6527292" y="6096"/>
                </a:lnTo>
                <a:lnTo>
                  <a:pt x="6525768" y="6096"/>
                </a:lnTo>
                <a:close/>
              </a:path>
              <a:path w="7374890" h="7619">
                <a:moveTo>
                  <a:pt x="6519672" y="6096"/>
                </a:moveTo>
                <a:lnTo>
                  <a:pt x="6519672" y="3048"/>
                </a:lnTo>
                <a:lnTo>
                  <a:pt x="6522720" y="0"/>
                </a:lnTo>
                <a:lnTo>
                  <a:pt x="6524244" y="0"/>
                </a:lnTo>
                <a:lnTo>
                  <a:pt x="6524244" y="1524"/>
                </a:lnTo>
                <a:lnTo>
                  <a:pt x="6525768" y="1524"/>
                </a:lnTo>
                <a:lnTo>
                  <a:pt x="6525768" y="7620"/>
                </a:lnTo>
                <a:lnTo>
                  <a:pt x="6521196" y="7620"/>
                </a:lnTo>
                <a:lnTo>
                  <a:pt x="6519672" y="6096"/>
                </a:lnTo>
                <a:close/>
              </a:path>
              <a:path w="7374890" h="7619">
                <a:moveTo>
                  <a:pt x="6556247" y="6096"/>
                </a:moveTo>
                <a:lnTo>
                  <a:pt x="6556247" y="3048"/>
                </a:lnTo>
                <a:lnTo>
                  <a:pt x="6559296" y="0"/>
                </a:lnTo>
                <a:lnTo>
                  <a:pt x="6560820" y="0"/>
                </a:lnTo>
                <a:lnTo>
                  <a:pt x="6563868" y="3048"/>
                </a:lnTo>
                <a:lnTo>
                  <a:pt x="6563868" y="6096"/>
                </a:lnTo>
                <a:lnTo>
                  <a:pt x="6562344" y="7620"/>
                </a:lnTo>
                <a:lnTo>
                  <a:pt x="6557772" y="7620"/>
                </a:lnTo>
                <a:lnTo>
                  <a:pt x="6556247" y="6096"/>
                </a:lnTo>
                <a:close/>
              </a:path>
              <a:path w="7374890" h="7619">
                <a:moveTo>
                  <a:pt x="6592824" y="6096"/>
                </a:moveTo>
                <a:lnTo>
                  <a:pt x="6592824" y="3048"/>
                </a:lnTo>
                <a:lnTo>
                  <a:pt x="6595872" y="0"/>
                </a:lnTo>
                <a:lnTo>
                  <a:pt x="6597396" y="0"/>
                </a:lnTo>
                <a:lnTo>
                  <a:pt x="6600444" y="3048"/>
                </a:lnTo>
                <a:lnTo>
                  <a:pt x="6600444" y="6096"/>
                </a:lnTo>
                <a:lnTo>
                  <a:pt x="6598920" y="7620"/>
                </a:lnTo>
                <a:lnTo>
                  <a:pt x="6594347" y="7620"/>
                </a:lnTo>
                <a:lnTo>
                  <a:pt x="6592824" y="6096"/>
                </a:lnTo>
                <a:close/>
              </a:path>
              <a:path w="7374890" h="7619">
                <a:moveTo>
                  <a:pt x="6630924" y="7620"/>
                </a:moveTo>
                <a:lnTo>
                  <a:pt x="6630924" y="1524"/>
                </a:lnTo>
                <a:lnTo>
                  <a:pt x="6632447" y="1524"/>
                </a:lnTo>
                <a:lnTo>
                  <a:pt x="6632447" y="0"/>
                </a:lnTo>
                <a:lnTo>
                  <a:pt x="6633972" y="0"/>
                </a:lnTo>
                <a:lnTo>
                  <a:pt x="6637020" y="3048"/>
                </a:lnTo>
                <a:lnTo>
                  <a:pt x="6637020" y="6096"/>
                </a:lnTo>
                <a:lnTo>
                  <a:pt x="6635496" y="7620"/>
                </a:lnTo>
                <a:lnTo>
                  <a:pt x="6630924" y="7620"/>
                </a:lnTo>
                <a:close/>
              </a:path>
              <a:path w="7374890" h="7619">
                <a:moveTo>
                  <a:pt x="6629400" y="6096"/>
                </a:moveTo>
                <a:lnTo>
                  <a:pt x="6629400" y="3048"/>
                </a:lnTo>
                <a:lnTo>
                  <a:pt x="6630924" y="3048"/>
                </a:lnTo>
                <a:lnTo>
                  <a:pt x="6630924" y="6096"/>
                </a:lnTo>
                <a:lnTo>
                  <a:pt x="6629400" y="6096"/>
                </a:lnTo>
                <a:close/>
              </a:path>
              <a:path w="7374890" h="7619">
                <a:moveTo>
                  <a:pt x="6667500" y="7620"/>
                </a:moveTo>
                <a:lnTo>
                  <a:pt x="6667500" y="1524"/>
                </a:lnTo>
                <a:lnTo>
                  <a:pt x="6669024" y="1524"/>
                </a:lnTo>
                <a:lnTo>
                  <a:pt x="6669024" y="0"/>
                </a:lnTo>
                <a:lnTo>
                  <a:pt x="6672072" y="0"/>
                </a:lnTo>
                <a:lnTo>
                  <a:pt x="6672072" y="1524"/>
                </a:lnTo>
                <a:lnTo>
                  <a:pt x="6673596" y="1524"/>
                </a:lnTo>
                <a:lnTo>
                  <a:pt x="6673596" y="7620"/>
                </a:lnTo>
                <a:lnTo>
                  <a:pt x="6667500" y="7620"/>
                </a:lnTo>
                <a:close/>
              </a:path>
              <a:path w="7374890" h="7619">
                <a:moveTo>
                  <a:pt x="6710172" y="6096"/>
                </a:moveTo>
                <a:lnTo>
                  <a:pt x="6710172" y="3048"/>
                </a:lnTo>
                <a:lnTo>
                  <a:pt x="6711696" y="3048"/>
                </a:lnTo>
                <a:lnTo>
                  <a:pt x="6711696" y="6096"/>
                </a:lnTo>
                <a:lnTo>
                  <a:pt x="6710172" y="6096"/>
                </a:lnTo>
                <a:close/>
              </a:path>
              <a:path w="7374890" h="7619">
                <a:moveTo>
                  <a:pt x="6704076" y="7620"/>
                </a:moveTo>
                <a:lnTo>
                  <a:pt x="6704076" y="1524"/>
                </a:lnTo>
                <a:lnTo>
                  <a:pt x="6705600" y="1524"/>
                </a:lnTo>
                <a:lnTo>
                  <a:pt x="6705600" y="0"/>
                </a:lnTo>
                <a:lnTo>
                  <a:pt x="6708647" y="0"/>
                </a:lnTo>
                <a:lnTo>
                  <a:pt x="6708647" y="1524"/>
                </a:lnTo>
                <a:lnTo>
                  <a:pt x="6710172" y="1524"/>
                </a:lnTo>
                <a:lnTo>
                  <a:pt x="6710172" y="7620"/>
                </a:lnTo>
                <a:lnTo>
                  <a:pt x="6704076" y="7620"/>
                </a:lnTo>
                <a:close/>
              </a:path>
              <a:path w="7374890" h="7619">
                <a:moveTo>
                  <a:pt x="6746747" y="6096"/>
                </a:moveTo>
                <a:lnTo>
                  <a:pt x="6746747" y="3048"/>
                </a:lnTo>
                <a:lnTo>
                  <a:pt x="6748272" y="3048"/>
                </a:lnTo>
                <a:lnTo>
                  <a:pt x="6748272" y="6096"/>
                </a:lnTo>
                <a:lnTo>
                  <a:pt x="6746747" y="6096"/>
                </a:lnTo>
                <a:close/>
              </a:path>
              <a:path w="7374890" h="7619">
                <a:moveTo>
                  <a:pt x="6740652" y="6096"/>
                </a:moveTo>
                <a:lnTo>
                  <a:pt x="6740652" y="3048"/>
                </a:lnTo>
                <a:lnTo>
                  <a:pt x="6743700" y="0"/>
                </a:lnTo>
                <a:lnTo>
                  <a:pt x="6745224" y="0"/>
                </a:lnTo>
                <a:lnTo>
                  <a:pt x="6746747" y="1524"/>
                </a:lnTo>
                <a:lnTo>
                  <a:pt x="6746747" y="7620"/>
                </a:lnTo>
                <a:lnTo>
                  <a:pt x="6742176" y="7620"/>
                </a:lnTo>
                <a:lnTo>
                  <a:pt x="6740652" y="6096"/>
                </a:lnTo>
                <a:close/>
              </a:path>
              <a:path w="7374890" h="7619">
                <a:moveTo>
                  <a:pt x="6777228" y="6096"/>
                </a:moveTo>
                <a:lnTo>
                  <a:pt x="6777228" y="3048"/>
                </a:lnTo>
                <a:lnTo>
                  <a:pt x="6780276" y="0"/>
                </a:lnTo>
                <a:lnTo>
                  <a:pt x="6781800" y="0"/>
                </a:lnTo>
                <a:lnTo>
                  <a:pt x="6784847" y="3048"/>
                </a:lnTo>
                <a:lnTo>
                  <a:pt x="6784847" y="6096"/>
                </a:lnTo>
                <a:lnTo>
                  <a:pt x="6783324" y="7620"/>
                </a:lnTo>
                <a:lnTo>
                  <a:pt x="6778752" y="7620"/>
                </a:lnTo>
                <a:lnTo>
                  <a:pt x="6777228" y="6096"/>
                </a:lnTo>
                <a:close/>
              </a:path>
              <a:path w="7374890" h="7619">
                <a:moveTo>
                  <a:pt x="6813804" y="6096"/>
                </a:moveTo>
                <a:lnTo>
                  <a:pt x="6813804" y="3048"/>
                </a:lnTo>
                <a:lnTo>
                  <a:pt x="6816852" y="0"/>
                </a:lnTo>
                <a:lnTo>
                  <a:pt x="6818376" y="0"/>
                </a:lnTo>
                <a:lnTo>
                  <a:pt x="6821424" y="3048"/>
                </a:lnTo>
                <a:lnTo>
                  <a:pt x="6821424" y="6096"/>
                </a:lnTo>
                <a:lnTo>
                  <a:pt x="6819900" y="7620"/>
                </a:lnTo>
                <a:lnTo>
                  <a:pt x="6815328" y="7620"/>
                </a:lnTo>
                <a:lnTo>
                  <a:pt x="6813804" y="6096"/>
                </a:lnTo>
                <a:close/>
              </a:path>
              <a:path w="7374890" h="7619">
                <a:moveTo>
                  <a:pt x="6851904" y="7620"/>
                </a:moveTo>
                <a:lnTo>
                  <a:pt x="6851904" y="1524"/>
                </a:lnTo>
                <a:lnTo>
                  <a:pt x="6853428" y="1524"/>
                </a:lnTo>
                <a:lnTo>
                  <a:pt x="6853428" y="0"/>
                </a:lnTo>
                <a:lnTo>
                  <a:pt x="6854952" y="0"/>
                </a:lnTo>
                <a:lnTo>
                  <a:pt x="6858000" y="3048"/>
                </a:lnTo>
                <a:lnTo>
                  <a:pt x="6858000" y="6096"/>
                </a:lnTo>
                <a:lnTo>
                  <a:pt x="6856476" y="7620"/>
                </a:lnTo>
                <a:lnTo>
                  <a:pt x="6851904" y="7620"/>
                </a:lnTo>
                <a:close/>
              </a:path>
              <a:path w="7374890" h="7619">
                <a:moveTo>
                  <a:pt x="6850380" y="6096"/>
                </a:moveTo>
                <a:lnTo>
                  <a:pt x="6850380" y="3048"/>
                </a:lnTo>
                <a:lnTo>
                  <a:pt x="6851904" y="3048"/>
                </a:lnTo>
                <a:lnTo>
                  <a:pt x="6851904" y="6096"/>
                </a:lnTo>
                <a:lnTo>
                  <a:pt x="6850380" y="6096"/>
                </a:lnTo>
                <a:close/>
              </a:path>
              <a:path w="7374890" h="7619">
                <a:moveTo>
                  <a:pt x="6888480" y="7620"/>
                </a:moveTo>
                <a:lnTo>
                  <a:pt x="6888480" y="1524"/>
                </a:lnTo>
                <a:lnTo>
                  <a:pt x="6890004" y="1524"/>
                </a:lnTo>
                <a:lnTo>
                  <a:pt x="6890004" y="0"/>
                </a:lnTo>
                <a:lnTo>
                  <a:pt x="6893052" y="0"/>
                </a:lnTo>
                <a:lnTo>
                  <a:pt x="6893052" y="1524"/>
                </a:lnTo>
                <a:lnTo>
                  <a:pt x="6894576" y="1524"/>
                </a:lnTo>
                <a:lnTo>
                  <a:pt x="6894576" y="7620"/>
                </a:lnTo>
                <a:lnTo>
                  <a:pt x="6888480" y="7620"/>
                </a:lnTo>
                <a:close/>
              </a:path>
              <a:path w="7374890" h="7619">
                <a:moveTo>
                  <a:pt x="6931152" y="6096"/>
                </a:moveTo>
                <a:lnTo>
                  <a:pt x="6931152" y="3048"/>
                </a:lnTo>
                <a:lnTo>
                  <a:pt x="6932676" y="3048"/>
                </a:lnTo>
                <a:lnTo>
                  <a:pt x="6932676" y="6096"/>
                </a:lnTo>
                <a:lnTo>
                  <a:pt x="6931152" y="6096"/>
                </a:lnTo>
                <a:close/>
              </a:path>
              <a:path w="7374890" h="7619">
                <a:moveTo>
                  <a:pt x="6925055" y="7620"/>
                </a:moveTo>
                <a:lnTo>
                  <a:pt x="6925055" y="1524"/>
                </a:lnTo>
                <a:lnTo>
                  <a:pt x="6926580" y="1524"/>
                </a:lnTo>
                <a:lnTo>
                  <a:pt x="6926580" y="0"/>
                </a:lnTo>
                <a:lnTo>
                  <a:pt x="6929628" y="0"/>
                </a:lnTo>
                <a:lnTo>
                  <a:pt x="6929628" y="1524"/>
                </a:lnTo>
                <a:lnTo>
                  <a:pt x="6931152" y="1524"/>
                </a:lnTo>
                <a:lnTo>
                  <a:pt x="6931152" y="7620"/>
                </a:lnTo>
                <a:lnTo>
                  <a:pt x="6925055" y="7620"/>
                </a:lnTo>
                <a:close/>
              </a:path>
              <a:path w="7374890" h="7619">
                <a:moveTo>
                  <a:pt x="6967728" y="6096"/>
                </a:moveTo>
                <a:lnTo>
                  <a:pt x="6967728" y="3048"/>
                </a:lnTo>
                <a:lnTo>
                  <a:pt x="6969252" y="3048"/>
                </a:lnTo>
                <a:lnTo>
                  <a:pt x="6969252" y="6096"/>
                </a:lnTo>
                <a:lnTo>
                  <a:pt x="6967728" y="6096"/>
                </a:lnTo>
                <a:close/>
              </a:path>
              <a:path w="7374890" h="7619">
                <a:moveTo>
                  <a:pt x="6961632" y="6096"/>
                </a:moveTo>
                <a:lnTo>
                  <a:pt x="6961632" y="3048"/>
                </a:lnTo>
                <a:lnTo>
                  <a:pt x="6964680" y="0"/>
                </a:lnTo>
                <a:lnTo>
                  <a:pt x="6966204" y="0"/>
                </a:lnTo>
                <a:lnTo>
                  <a:pt x="6967728" y="1524"/>
                </a:lnTo>
                <a:lnTo>
                  <a:pt x="6967728" y="7620"/>
                </a:lnTo>
                <a:lnTo>
                  <a:pt x="6963155" y="7620"/>
                </a:lnTo>
                <a:lnTo>
                  <a:pt x="6961632" y="6096"/>
                </a:lnTo>
                <a:close/>
              </a:path>
              <a:path w="7374890" h="7619">
                <a:moveTo>
                  <a:pt x="6998208" y="6096"/>
                </a:moveTo>
                <a:lnTo>
                  <a:pt x="6998208" y="3048"/>
                </a:lnTo>
                <a:lnTo>
                  <a:pt x="7001256" y="0"/>
                </a:lnTo>
                <a:lnTo>
                  <a:pt x="7002780" y="0"/>
                </a:lnTo>
                <a:lnTo>
                  <a:pt x="7005828" y="3048"/>
                </a:lnTo>
                <a:lnTo>
                  <a:pt x="7005828" y="6096"/>
                </a:lnTo>
                <a:lnTo>
                  <a:pt x="7004304" y="7620"/>
                </a:lnTo>
                <a:lnTo>
                  <a:pt x="6999732" y="7620"/>
                </a:lnTo>
                <a:lnTo>
                  <a:pt x="6998208" y="6096"/>
                </a:lnTo>
                <a:close/>
              </a:path>
              <a:path w="7374890" h="7619">
                <a:moveTo>
                  <a:pt x="7034784" y="6096"/>
                </a:moveTo>
                <a:lnTo>
                  <a:pt x="7034784" y="3048"/>
                </a:lnTo>
                <a:lnTo>
                  <a:pt x="7037832" y="0"/>
                </a:lnTo>
                <a:lnTo>
                  <a:pt x="7039356" y="0"/>
                </a:lnTo>
                <a:lnTo>
                  <a:pt x="7042404" y="3048"/>
                </a:lnTo>
                <a:lnTo>
                  <a:pt x="7042404" y="6096"/>
                </a:lnTo>
                <a:lnTo>
                  <a:pt x="7040880" y="7620"/>
                </a:lnTo>
                <a:lnTo>
                  <a:pt x="7036308" y="7620"/>
                </a:lnTo>
                <a:lnTo>
                  <a:pt x="7034784" y="6096"/>
                </a:lnTo>
                <a:close/>
              </a:path>
              <a:path w="7374890" h="7619">
                <a:moveTo>
                  <a:pt x="7072884" y="7620"/>
                </a:moveTo>
                <a:lnTo>
                  <a:pt x="7072884" y="1524"/>
                </a:lnTo>
                <a:lnTo>
                  <a:pt x="7074408" y="1524"/>
                </a:lnTo>
                <a:lnTo>
                  <a:pt x="7074408" y="0"/>
                </a:lnTo>
                <a:lnTo>
                  <a:pt x="7075932" y="0"/>
                </a:lnTo>
                <a:lnTo>
                  <a:pt x="7077456" y="1524"/>
                </a:lnTo>
                <a:lnTo>
                  <a:pt x="7078980" y="1524"/>
                </a:lnTo>
                <a:lnTo>
                  <a:pt x="7078980" y="7620"/>
                </a:lnTo>
                <a:lnTo>
                  <a:pt x="7072884" y="7620"/>
                </a:lnTo>
                <a:close/>
              </a:path>
              <a:path w="7374890" h="7619">
                <a:moveTo>
                  <a:pt x="7071360" y="6096"/>
                </a:moveTo>
                <a:lnTo>
                  <a:pt x="7071360" y="3048"/>
                </a:lnTo>
                <a:lnTo>
                  <a:pt x="7072884" y="3048"/>
                </a:lnTo>
                <a:lnTo>
                  <a:pt x="7072884" y="6096"/>
                </a:lnTo>
                <a:lnTo>
                  <a:pt x="7071360" y="6096"/>
                </a:lnTo>
                <a:close/>
              </a:path>
              <a:path w="7374890" h="7619">
                <a:moveTo>
                  <a:pt x="7109460" y="7620"/>
                </a:moveTo>
                <a:lnTo>
                  <a:pt x="7109460" y="1524"/>
                </a:lnTo>
                <a:lnTo>
                  <a:pt x="7110984" y="1524"/>
                </a:lnTo>
                <a:lnTo>
                  <a:pt x="7110984" y="0"/>
                </a:lnTo>
                <a:lnTo>
                  <a:pt x="7114032" y="0"/>
                </a:lnTo>
                <a:lnTo>
                  <a:pt x="7114032" y="1524"/>
                </a:lnTo>
                <a:lnTo>
                  <a:pt x="7115556" y="1524"/>
                </a:lnTo>
                <a:lnTo>
                  <a:pt x="7115556" y="7620"/>
                </a:lnTo>
                <a:lnTo>
                  <a:pt x="7109460" y="7620"/>
                </a:lnTo>
                <a:close/>
              </a:path>
              <a:path w="7374890" h="7619">
                <a:moveTo>
                  <a:pt x="7152132" y="6096"/>
                </a:moveTo>
                <a:lnTo>
                  <a:pt x="7152132" y="3048"/>
                </a:lnTo>
                <a:lnTo>
                  <a:pt x="7153656" y="3048"/>
                </a:lnTo>
                <a:lnTo>
                  <a:pt x="7153656" y="6096"/>
                </a:lnTo>
                <a:lnTo>
                  <a:pt x="7152132" y="6096"/>
                </a:lnTo>
                <a:close/>
              </a:path>
              <a:path w="7374890" h="7619">
                <a:moveTo>
                  <a:pt x="7146036" y="7620"/>
                </a:moveTo>
                <a:lnTo>
                  <a:pt x="7146036" y="1524"/>
                </a:lnTo>
                <a:lnTo>
                  <a:pt x="7147560" y="1524"/>
                </a:lnTo>
                <a:lnTo>
                  <a:pt x="7147560" y="0"/>
                </a:lnTo>
                <a:lnTo>
                  <a:pt x="7150608" y="0"/>
                </a:lnTo>
                <a:lnTo>
                  <a:pt x="7150608" y="1524"/>
                </a:lnTo>
                <a:lnTo>
                  <a:pt x="7152132" y="1524"/>
                </a:lnTo>
                <a:lnTo>
                  <a:pt x="7152132" y="7620"/>
                </a:lnTo>
                <a:lnTo>
                  <a:pt x="7146036" y="7620"/>
                </a:lnTo>
                <a:close/>
              </a:path>
              <a:path w="7374890" h="7619">
                <a:moveTo>
                  <a:pt x="7188708" y="6096"/>
                </a:moveTo>
                <a:lnTo>
                  <a:pt x="7188708" y="3048"/>
                </a:lnTo>
                <a:lnTo>
                  <a:pt x="7190232" y="3048"/>
                </a:lnTo>
                <a:lnTo>
                  <a:pt x="7190232" y="6096"/>
                </a:lnTo>
                <a:lnTo>
                  <a:pt x="7188708" y="6096"/>
                </a:lnTo>
                <a:close/>
              </a:path>
              <a:path w="7374890" h="7619">
                <a:moveTo>
                  <a:pt x="7182612" y="6096"/>
                </a:moveTo>
                <a:lnTo>
                  <a:pt x="7182612" y="3048"/>
                </a:lnTo>
                <a:lnTo>
                  <a:pt x="7185660" y="0"/>
                </a:lnTo>
                <a:lnTo>
                  <a:pt x="7187184" y="0"/>
                </a:lnTo>
                <a:lnTo>
                  <a:pt x="7188708" y="1524"/>
                </a:lnTo>
                <a:lnTo>
                  <a:pt x="7188708" y="7620"/>
                </a:lnTo>
                <a:lnTo>
                  <a:pt x="7184136" y="7620"/>
                </a:lnTo>
                <a:lnTo>
                  <a:pt x="7182612" y="6096"/>
                </a:lnTo>
                <a:close/>
              </a:path>
              <a:path w="7374890" h="7619">
                <a:moveTo>
                  <a:pt x="7219188" y="6096"/>
                </a:moveTo>
                <a:lnTo>
                  <a:pt x="7219188" y="3048"/>
                </a:lnTo>
                <a:lnTo>
                  <a:pt x="7222236" y="0"/>
                </a:lnTo>
                <a:lnTo>
                  <a:pt x="7223760" y="0"/>
                </a:lnTo>
                <a:lnTo>
                  <a:pt x="7226808" y="3048"/>
                </a:lnTo>
                <a:lnTo>
                  <a:pt x="7226808" y="6096"/>
                </a:lnTo>
                <a:lnTo>
                  <a:pt x="7225284" y="7620"/>
                </a:lnTo>
                <a:lnTo>
                  <a:pt x="7220712" y="7620"/>
                </a:lnTo>
                <a:lnTo>
                  <a:pt x="7219188" y="6096"/>
                </a:lnTo>
                <a:close/>
              </a:path>
              <a:path w="7374890" h="7619">
                <a:moveTo>
                  <a:pt x="7255764" y="6096"/>
                </a:moveTo>
                <a:lnTo>
                  <a:pt x="7255764" y="3048"/>
                </a:lnTo>
                <a:lnTo>
                  <a:pt x="7258812" y="0"/>
                </a:lnTo>
                <a:lnTo>
                  <a:pt x="7260336" y="0"/>
                </a:lnTo>
                <a:lnTo>
                  <a:pt x="7263384" y="3048"/>
                </a:lnTo>
                <a:lnTo>
                  <a:pt x="7263384" y="6096"/>
                </a:lnTo>
                <a:lnTo>
                  <a:pt x="7261860" y="7620"/>
                </a:lnTo>
                <a:lnTo>
                  <a:pt x="7257288" y="7620"/>
                </a:lnTo>
                <a:lnTo>
                  <a:pt x="7255764" y="6096"/>
                </a:lnTo>
                <a:close/>
              </a:path>
              <a:path w="7374890" h="7619">
                <a:moveTo>
                  <a:pt x="7293864" y="7620"/>
                </a:moveTo>
                <a:lnTo>
                  <a:pt x="7293864" y="1524"/>
                </a:lnTo>
                <a:lnTo>
                  <a:pt x="7295388" y="1524"/>
                </a:lnTo>
                <a:lnTo>
                  <a:pt x="7295388" y="0"/>
                </a:lnTo>
                <a:lnTo>
                  <a:pt x="7296912" y="0"/>
                </a:lnTo>
                <a:lnTo>
                  <a:pt x="7298436" y="1524"/>
                </a:lnTo>
                <a:lnTo>
                  <a:pt x="7299960" y="1524"/>
                </a:lnTo>
                <a:lnTo>
                  <a:pt x="7299960" y="7620"/>
                </a:lnTo>
                <a:lnTo>
                  <a:pt x="7293864" y="7620"/>
                </a:lnTo>
                <a:close/>
              </a:path>
              <a:path w="7374890" h="7619">
                <a:moveTo>
                  <a:pt x="7292340" y="6096"/>
                </a:moveTo>
                <a:lnTo>
                  <a:pt x="7292340" y="3048"/>
                </a:lnTo>
                <a:lnTo>
                  <a:pt x="7293864" y="3048"/>
                </a:lnTo>
                <a:lnTo>
                  <a:pt x="7293864" y="6096"/>
                </a:lnTo>
                <a:lnTo>
                  <a:pt x="7292340" y="6096"/>
                </a:lnTo>
                <a:close/>
              </a:path>
              <a:path w="7374890" h="7619">
                <a:moveTo>
                  <a:pt x="7330440" y="7620"/>
                </a:moveTo>
                <a:lnTo>
                  <a:pt x="7330440" y="1524"/>
                </a:lnTo>
                <a:lnTo>
                  <a:pt x="7331964" y="1524"/>
                </a:lnTo>
                <a:lnTo>
                  <a:pt x="7331964" y="0"/>
                </a:lnTo>
                <a:lnTo>
                  <a:pt x="7335012" y="0"/>
                </a:lnTo>
                <a:lnTo>
                  <a:pt x="7335012" y="1524"/>
                </a:lnTo>
                <a:lnTo>
                  <a:pt x="7336536" y="1524"/>
                </a:lnTo>
                <a:lnTo>
                  <a:pt x="7336536" y="7620"/>
                </a:lnTo>
                <a:lnTo>
                  <a:pt x="7330440" y="7620"/>
                </a:lnTo>
                <a:close/>
              </a:path>
              <a:path w="7374890" h="7619">
                <a:moveTo>
                  <a:pt x="7373112" y="6096"/>
                </a:moveTo>
                <a:lnTo>
                  <a:pt x="7373112" y="3048"/>
                </a:lnTo>
                <a:lnTo>
                  <a:pt x="7374636" y="3048"/>
                </a:lnTo>
                <a:lnTo>
                  <a:pt x="7374636" y="6096"/>
                </a:lnTo>
                <a:lnTo>
                  <a:pt x="7373112" y="6096"/>
                </a:lnTo>
                <a:close/>
              </a:path>
              <a:path w="7374890" h="7619">
                <a:moveTo>
                  <a:pt x="7367016" y="7620"/>
                </a:moveTo>
                <a:lnTo>
                  <a:pt x="7367016" y="1524"/>
                </a:lnTo>
                <a:lnTo>
                  <a:pt x="7368540" y="1524"/>
                </a:lnTo>
                <a:lnTo>
                  <a:pt x="7370064" y="0"/>
                </a:lnTo>
                <a:lnTo>
                  <a:pt x="7371588" y="0"/>
                </a:lnTo>
                <a:lnTo>
                  <a:pt x="7371588" y="1524"/>
                </a:lnTo>
                <a:lnTo>
                  <a:pt x="7373112" y="1524"/>
                </a:lnTo>
                <a:lnTo>
                  <a:pt x="7373112" y="7620"/>
                </a:lnTo>
                <a:lnTo>
                  <a:pt x="7367016" y="7620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7187" y="2609087"/>
            <a:ext cx="99060" cy="61594"/>
          </a:xfrm>
          <a:custGeom>
            <a:avLst/>
            <a:gdLst/>
            <a:ahLst/>
            <a:cxnLst/>
            <a:rect l="l" t="t" r="r" b="b"/>
            <a:pathLst>
              <a:path w="99059" h="61594">
                <a:moveTo>
                  <a:pt x="44196" y="41160"/>
                </a:moveTo>
                <a:lnTo>
                  <a:pt x="36576" y="41160"/>
                </a:lnTo>
                <a:lnTo>
                  <a:pt x="36576" y="12"/>
                </a:lnTo>
                <a:lnTo>
                  <a:pt x="28956" y="12"/>
                </a:lnTo>
                <a:lnTo>
                  <a:pt x="28956" y="10680"/>
                </a:lnTo>
                <a:lnTo>
                  <a:pt x="28956" y="41160"/>
                </a:lnTo>
                <a:lnTo>
                  <a:pt x="9144" y="41160"/>
                </a:lnTo>
                <a:lnTo>
                  <a:pt x="10668" y="39636"/>
                </a:lnTo>
                <a:lnTo>
                  <a:pt x="12192" y="36588"/>
                </a:lnTo>
                <a:lnTo>
                  <a:pt x="15240" y="33540"/>
                </a:lnTo>
                <a:lnTo>
                  <a:pt x="16764" y="30492"/>
                </a:lnTo>
                <a:lnTo>
                  <a:pt x="18288" y="28968"/>
                </a:lnTo>
                <a:lnTo>
                  <a:pt x="22860" y="19824"/>
                </a:lnTo>
                <a:lnTo>
                  <a:pt x="25908" y="18300"/>
                </a:lnTo>
                <a:lnTo>
                  <a:pt x="27432" y="13728"/>
                </a:lnTo>
                <a:lnTo>
                  <a:pt x="28956" y="10680"/>
                </a:lnTo>
                <a:lnTo>
                  <a:pt x="28956" y="12"/>
                </a:lnTo>
                <a:lnTo>
                  <a:pt x="25908" y="6108"/>
                </a:lnTo>
                <a:lnTo>
                  <a:pt x="24384" y="10680"/>
                </a:lnTo>
                <a:lnTo>
                  <a:pt x="21336" y="13728"/>
                </a:lnTo>
                <a:lnTo>
                  <a:pt x="19812" y="16776"/>
                </a:lnTo>
                <a:lnTo>
                  <a:pt x="16764" y="21348"/>
                </a:lnTo>
                <a:lnTo>
                  <a:pt x="13716" y="24396"/>
                </a:lnTo>
                <a:lnTo>
                  <a:pt x="12192" y="27444"/>
                </a:lnTo>
                <a:lnTo>
                  <a:pt x="9144" y="32016"/>
                </a:lnTo>
                <a:lnTo>
                  <a:pt x="0" y="41160"/>
                </a:lnTo>
                <a:lnTo>
                  <a:pt x="0" y="47256"/>
                </a:lnTo>
                <a:lnTo>
                  <a:pt x="9144" y="47256"/>
                </a:lnTo>
                <a:lnTo>
                  <a:pt x="28956" y="47256"/>
                </a:lnTo>
                <a:lnTo>
                  <a:pt x="28956" y="60972"/>
                </a:lnTo>
                <a:lnTo>
                  <a:pt x="36576" y="60972"/>
                </a:lnTo>
                <a:lnTo>
                  <a:pt x="36576" y="47256"/>
                </a:lnTo>
                <a:lnTo>
                  <a:pt x="44196" y="47256"/>
                </a:lnTo>
                <a:lnTo>
                  <a:pt x="44196" y="41160"/>
                </a:lnTo>
                <a:close/>
              </a:path>
              <a:path w="99059" h="61594">
                <a:moveTo>
                  <a:pt x="99060" y="60960"/>
                </a:moveTo>
                <a:lnTo>
                  <a:pt x="70104" y="28956"/>
                </a:lnTo>
                <a:lnTo>
                  <a:pt x="97536" y="0"/>
                </a:lnTo>
                <a:lnTo>
                  <a:pt x="88392" y="0"/>
                </a:lnTo>
                <a:lnTo>
                  <a:pt x="64008" y="27432"/>
                </a:lnTo>
                <a:lnTo>
                  <a:pt x="64008" y="28956"/>
                </a:lnTo>
                <a:lnTo>
                  <a:pt x="62484" y="28956"/>
                </a:lnTo>
                <a:lnTo>
                  <a:pt x="62484" y="0"/>
                </a:lnTo>
                <a:lnTo>
                  <a:pt x="56388" y="0"/>
                </a:lnTo>
                <a:lnTo>
                  <a:pt x="56388" y="60960"/>
                </a:lnTo>
                <a:lnTo>
                  <a:pt x="62484" y="60960"/>
                </a:lnTo>
                <a:lnTo>
                  <a:pt x="62484" y="30480"/>
                </a:lnTo>
                <a:lnTo>
                  <a:pt x="64008" y="32004"/>
                </a:lnTo>
                <a:lnTo>
                  <a:pt x="64008" y="33528"/>
                </a:lnTo>
                <a:lnTo>
                  <a:pt x="70104" y="40386"/>
                </a:lnTo>
                <a:lnTo>
                  <a:pt x="88392" y="60960"/>
                </a:lnTo>
                <a:lnTo>
                  <a:pt x="99060" y="60960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6363" y="2057400"/>
            <a:ext cx="7374890" cy="7620"/>
          </a:xfrm>
          <a:custGeom>
            <a:avLst/>
            <a:gdLst/>
            <a:ahLst/>
            <a:cxnLst/>
            <a:rect l="l" t="t" r="r" b="b"/>
            <a:pathLst>
              <a:path w="7374890" h="7619">
                <a:moveTo>
                  <a:pt x="0" y="6095"/>
                </a:moveTo>
                <a:lnTo>
                  <a:pt x="0" y="1524"/>
                </a:lnTo>
                <a:lnTo>
                  <a:pt x="1523" y="1524"/>
                </a:lnTo>
                <a:lnTo>
                  <a:pt x="3048" y="0"/>
                </a:lnTo>
                <a:lnTo>
                  <a:pt x="4571" y="0"/>
                </a:lnTo>
                <a:lnTo>
                  <a:pt x="4571" y="1524"/>
                </a:lnTo>
                <a:lnTo>
                  <a:pt x="6096" y="1524"/>
                </a:lnTo>
                <a:lnTo>
                  <a:pt x="6096" y="3048"/>
                </a:lnTo>
                <a:lnTo>
                  <a:pt x="7619" y="3048"/>
                </a:lnTo>
                <a:lnTo>
                  <a:pt x="7619" y="4571"/>
                </a:lnTo>
                <a:lnTo>
                  <a:pt x="4571" y="7620"/>
                </a:lnTo>
                <a:lnTo>
                  <a:pt x="1523" y="7620"/>
                </a:lnTo>
                <a:lnTo>
                  <a:pt x="0" y="6095"/>
                </a:lnTo>
                <a:close/>
              </a:path>
              <a:path w="7374890" h="7619">
                <a:moveTo>
                  <a:pt x="36575" y="6095"/>
                </a:moveTo>
                <a:lnTo>
                  <a:pt x="36575" y="3048"/>
                </a:lnTo>
                <a:lnTo>
                  <a:pt x="39623" y="0"/>
                </a:lnTo>
                <a:lnTo>
                  <a:pt x="41148" y="0"/>
                </a:lnTo>
                <a:lnTo>
                  <a:pt x="44196" y="3048"/>
                </a:lnTo>
                <a:lnTo>
                  <a:pt x="44196" y="6095"/>
                </a:lnTo>
                <a:lnTo>
                  <a:pt x="42671" y="6095"/>
                </a:lnTo>
                <a:lnTo>
                  <a:pt x="42671" y="7620"/>
                </a:lnTo>
                <a:lnTo>
                  <a:pt x="38100" y="7620"/>
                </a:lnTo>
                <a:lnTo>
                  <a:pt x="38100" y="6095"/>
                </a:lnTo>
                <a:lnTo>
                  <a:pt x="36575" y="6095"/>
                </a:lnTo>
                <a:close/>
              </a:path>
              <a:path w="7374890" h="7619">
                <a:moveTo>
                  <a:pt x="73151" y="6095"/>
                </a:moveTo>
                <a:lnTo>
                  <a:pt x="73151" y="3048"/>
                </a:lnTo>
                <a:lnTo>
                  <a:pt x="76200" y="0"/>
                </a:lnTo>
                <a:lnTo>
                  <a:pt x="77723" y="0"/>
                </a:lnTo>
                <a:lnTo>
                  <a:pt x="80771" y="3048"/>
                </a:lnTo>
                <a:lnTo>
                  <a:pt x="80771" y="6095"/>
                </a:lnTo>
                <a:lnTo>
                  <a:pt x="79248" y="6095"/>
                </a:lnTo>
                <a:lnTo>
                  <a:pt x="79248" y="7620"/>
                </a:lnTo>
                <a:lnTo>
                  <a:pt x="74675" y="7620"/>
                </a:lnTo>
                <a:lnTo>
                  <a:pt x="74675" y="6095"/>
                </a:lnTo>
                <a:lnTo>
                  <a:pt x="73151" y="6095"/>
                </a:lnTo>
                <a:close/>
              </a:path>
              <a:path w="7374890" h="7619">
                <a:moveTo>
                  <a:pt x="111251" y="7620"/>
                </a:moveTo>
                <a:lnTo>
                  <a:pt x="111251" y="1524"/>
                </a:lnTo>
                <a:lnTo>
                  <a:pt x="112775" y="0"/>
                </a:lnTo>
                <a:lnTo>
                  <a:pt x="114300" y="0"/>
                </a:lnTo>
                <a:lnTo>
                  <a:pt x="117348" y="3048"/>
                </a:lnTo>
                <a:lnTo>
                  <a:pt x="117348" y="6095"/>
                </a:lnTo>
                <a:lnTo>
                  <a:pt x="115823" y="6095"/>
                </a:lnTo>
                <a:lnTo>
                  <a:pt x="115823" y="7620"/>
                </a:lnTo>
                <a:lnTo>
                  <a:pt x="111251" y="7620"/>
                </a:lnTo>
                <a:close/>
              </a:path>
              <a:path w="7374890" h="7619">
                <a:moveTo>
                  <a:pt x="109728" y="4571"/>
                </a:moveTo>
                <a:lnTo>
                  <a:pt x="109728" y="3048"/>
                </a:lnTo>
                <a:lnTo>
                  <a:pt x="111251" y="3048"/>
                </a:lnTo>
                <a:lnTo>
                  <a:pt x="111251" y="6095"/>
                </a:lnTo>
                <a:lnTo>
                  <a:pt x="109728" y="4571"/>
                </a:lnTo>
                <a:close/>
              </a:path>
              <a:path w="7374890" h="7619">
                <a:moveTo>
                  <a:pt x="146303" y="4571"/>
                </a:moveTo>
                <a:lnTo>
                  <a:pt x="146303" y="3048"/>
                </a:lnTo>
                <a:lnTo>
                  <a:pt x="147828" y="3048"/>
                </a:lnTo>
                <a:lnTo>
                  <a:pt x="147828" y="1524"/>
                </a:lnTo>
                <a:lnTo>
                  <a:pt x="149351" y="1524"/>
                </a:lnTo>
                <a:lnTo>
                  <a:pt x="149351" y="0"/>
                </a:lnTo>
                <a:lnTo>
                  <a:pt x="152400" y="0"/>
                </a:lnTo>
                <a:lnTo>
                  <a:pt x="152400" y="1524"/>
                </a:lnTo>
                <a:lnTo>
                  <a:pt x="153923" y="1524"/>
                </a:lnTo>
                <a:lnTo>
                  <a:pt x="153923" y="6095"/>
                </a:lnTo>
                <a:lnTo>
                  <a:pt x="152400" y="7620"/>
                </a:lnTo>
                <a:lnTo>
                  <a:pt x="149351" y="7620"/>
                </a:lnTo>
                <a:lnTo>
                  <a:pt x="146303" y="4571"/>
                </a:lnTo>
                <a:close/>
              </a:path>
              <a:path w="7374890" h="7619">
                <a:moveTo>
                  <a:pt x="184403" y="6095"/>
                </a:moveTo>
                <a:lnTo>
                  <a:pt x="184403" y="1524"/>
                </a:lnTo>
                <a:lnTo>
                  <a:pt x="185928" y="1524"/>
                </a:lnTo>
                <a:lnTo>
                  <a:pt x="185928" y="0"/>
                </a:lnTo>
                <a:lnTo>
                  <a:pt x="188975" y="0"/>
                </a:lnTo>
                <a:lnTo>
                  <a:pt x="188975" y="1524"/>
                </a:lnTo>
                <a:lnTo>
                  <a:pt x="190500" y="1524"/>
                </a:lnTo>
                <a:lnTo>
                  <a:pt x="190500" y="6095"/>
                </a:lnTo>
                <a:lnTo>
                  <a:pt x="188975" y="7620"/>
                </a:lnTo>
                <a:lnTo>
                  <a:pt x="185928" y="7620"/>
                </a:lnTo>
                <a:lnTo>
                  <a:pt x="184403" y="6095"/>
                </a:lnTo>
                <a:close/>
              </a:path>
              <a:path w="7374890" h="7619">
                <a:moveTo>
                  <a:pt x="220980" y="6095"/>
                </a:moveTo>
                <a:lnTo>
                  <a:pt x="220980" y="1524"/>
                </a:lnTo>
                <a:lnTo>
                  <a:pt x="222503" y="1524"/>
                </a:lnTo>
                <a:lnTo>
                  <a:pt x="224028" y="0"/>
                </a:lnTo>
                <a:lnTo>
                  <a:pt x="225551" y="0"/>
                </a:lnTo>
                <a:lnTo>
                  <a:pt x="225551" y="1524"/>
                </a:lnTo>
                <a:lnTo>
                  <a:pt x="227075" y="1524"/>
                </a:lnTo>
                <a:lnTo>
                  <a:pt x="227075" y="3048"/>
                </a:lnTo>
                <a:lnTo>
                  <a:pt x="228600" y="3048"/>
                </a:lnTo>
                <a:lnTo>
                  <a:pt x="228600" y="4571"/>
                </a:lnTo>
                <a:lnTo>
                  <a:pt x="225551" y="7620"/>
                </a:lnTo>
                <a:lnTo>
                  <a:pt x="222503" y="7620"/>
                </a:lnTo>
                <a:lnTo>
                  <a:pt x="220980" y="6095"/>
                </a:lnTo>
                <a:close/>
              </a:path>
              <a:path w="7374890" h="7619">
                <a:moveTo>
                  <a:pt x="257555" y="6095"/>
                </a:moveTo>
                <a:lnTo>
                  <a:pt x="257555" y="3048"/>
                </a:lnTo>
                <a:lnTo>
                  <a:pt x="260603" y="0"/>
                </a:lnTo>
                <a:lnTo>
                  <a:pt x="262128" y="0"/>
                </a:lnTo>
                <a:lnTo>
                  <a:pt x="265175" y="3048"/>
                </a:lnTo>
                <a:lnTo>
                  <a:pt x="265175" y="6095"/>
                </a:lnTo>
                <a:lnTo>
                  <a:pt x="263651" y="6095"/>
                </a:lnTo>
                <a:lnTo>
                  <a:pt x="263651" y="7620"/>
                </a:lnTo>
                <a:lnTo>
                  <a:pt x="259080" y="7620"/>
                </a:lnTo>
                <a:lnTo>
                  <a:pt x="259080" y="6095"/>
                </a:lnTo>
                <a:lnTo>
                  <a:pt x="257555" y="6095"/>
                </a:lnTo>
                <a:close/>
              </a:path>
              <a:path w="7374890" h="7619">
                <a:moveTo>
                  <a:pt x="294132" y="6095"/>
                </a:moveTo>
                <a:lnTo>
                  <a:pt x="294132" y="3048"/>
                </a:lnTo>
                <a:lnTo>
                  <a:pt x="297180" y="0"/>
                </a:lnTo>
                <a:lnTo>
                  <a:pt x="298703" y="0"/>
                </a:lnTo>
                <a:lnTo>
                  <a:pt x="301751" y="3048"/>
                </a:lnTo>
                <a:lnTo>
                  <a:pt x="301751" y="6095"/>
                </a:lnTo>
                <a:lnTo>
                  <a:pt x="300228" y="6095"/>
                </a:lnTo>
                <a:lnTo>
                  <a:pt x="300228" y="7620"/>
                </a:lnTo>
                <a:lnTo>
                  <a:pt x="295655" y="7620"/>
                </a:lnTo>
                <a:lnTo>
                  <a:pt x="295655" y="6095"/>
                </a:lnTo>
                <a:lnTo>
                  <a:pt x="294132" y="6095"/>
                </a:lnTo>
                <a:close/>
              </a:path>
              <a:path w="7374890" h="7619">
                <a:moveTo>
                  <a:pt x="332232" y="7620"/>
                </a:moveTo>
                <a:lnTo>
                  <a:pt x="332232" y="1524"/>
                </a:lnTo>
                <a:lnTo>
                  <a:pt x="333755" y="0"/>
                </a:lnTo>
                <a:lnTo>
                  <a:pt x="335280" y="0"/>
                </a:lnTo>
                <a:lnTo>
                  <a:pt x="338328" y="3048"/>
                </a:lnTo>
                <a:lnTo>
                  <a:pt x="338328" y="6095"/>
                </a:lnTo>
                <a:lnTo>
                  <a:pt x="336803" y="6095"/>
                </a:lnTo>
                <a:lnTo>
                  <a:pt x="336803" y="7620"/>
                </a:lnTo>
                <a:lnTo>
                  <a:pt x="332232" y="7620"/>
                </a:lnTo>
                <a:close/>
              </a:path>
              <a:path w="7374890" h="7619">
                <a:moveTo>
                  <a:pt x="330707" y="4571"/>
                </a:moveTo>
                <a:lnTo>
                  <a:pt x="330707" y="3048"/>
                </a:lnTo>
                <a:lnTo>
                  <a:pt x="332232" y="3048"/>
                </a:lnTo>
                <a:lnTo>
                  <a:pt x="332232" y="6095"/>
                </a:lnTo>
                <a:lnTo>
                  <a:pt x="330707" y="4571"/>
                </a:lnTo>
                <a:close/>
              </a:path>
              <a:path w="7374890" h="7619">
                <a:moveTo>
                  <a:pt x="367283" y="4571"/>
                </a:moveTo>
                <a:lnTo>
                  <a:pt x="367283" y="3048"/>
                </a:lnTo>
                <a:lnTo>
                  <a:pt x="368807" y="3048"/>
                </a:lnTo>
                <a:lnTo>
                  <a:pt x="368807" y="1524"/>
                </a:lnTo>
                <a:lnTo>
                  <a:pt x="370332" y="1524"/>
                </a:lnTo>
                <a:lnTo>
                  <a:pt x="370332" y="0"/>
                </a:lnTo>
                <a:lnTo>
                  <a:pt x="373380" y="0"/>
                </a:lnTo>
                <a:lnTo>
                  <a:pt x="373380" y="1524"/>
                </a:lnTo>
                <a:lnTo>
                  <a:pt x="374903" y="1524"/>
                </a:lnTo>
                <a:lnTo>
                  <a:pt x="374903" y="6095"/>
                </a:lnTo>
                <a:lnTo>
                  <a:pt x="373380" y="7620"/>
                </a:lnTo>
                <a:lnTo>
                  <a:pt x="370332" y="7620"/>
                </a:lnTo>
                <a:lnTo>
                  <a:pt x="367283" y="4571"/>
                </a:lnTo>
                <a:close/>
              </a:path>
              <a:path w="7374890" h="7619">
                <a:moveTo>
                  <a:pt x="405383" y="6095"/>
                </a:moveTo>
                <a:lnTo>
                  <a:pt x="405383" y="1524"/>
                </a:lnTo>
                <a:lnTo>
                  <a:pt x="406907" y="1524"/>
                </a:lnTo>
                <a:lnTo>
                  <a:pt x="406907" y="0"/>
                </a:lnTo>
                <a:lnTo>
                  <a:pt x="409955" y="0"/>
                </a:lnTo>
                <a:lnTo>
                  <a:pt x="409955" y="1524"/>
                </a:lnTo>
                <a:lnTo>
                  <a:pt x="411480" y="1524"/>
                </a:lnTo>
                <a:lnTo>
                  <a:pt x="411480" y="6095"/>
                </a:lnTo>
                <a:lnTo>
                  <a:pt x="409955" y="7620"/>
                </a:lnTo>
                <a:lnTo>
                  <a:pt x="406907" y="7620"/>
                </a:lnTo>
                <a:lnTo>
                  <a:pt x="405383" y="6095"/>
                </a:lnTo>
                <a:close/>
              </a:path>
              <a:path w="7374890" h="7619">
                <a:moveTo>
                  <a:pt x="441959" y="6095"/>
                </a:moveTo>
                <a:lnTo>
                  <a:pt x="441959" y="3048"/>
                </a:lnTo>
                <a:lnTo>
                  <a:pt x="445007" y="0"/>
                </a:lnTo>
                <a:lnTo>
                  <a:pt x="446532" y="0"/>
                </a:lnTo>
                <a:lnTo>
                  <a:pt x="446532" y="1524"/>
                </a:lnTo>
                <a:lnTo>
                  <a:pt x="448055" y="1524"/>
                </a:lnTo>
                <a:lnTo>
                  <a:pt x="448055" y="3048"/>
                </a:lnTo>
                <a:lnTo>
                  <a:pt x="449580" y="3048"/>
                </a:lnTo>
                <a:lnTo>
                  <a:pt x="449580" y="4571"/>
                </a:lnTo>
                <a:lnTo>
                  <a:pt x="446532" y="7620"/>
                </a:lnTo>
                <a:lnTo>
                  <a:pt x="443483" y="7620"/>
                </a:lnTo>
                <a:lnTo>
                  <a:pt x="443483" y="6095"/>
                </a:lnTo>
                <a:lnTo>
                  <a:pt x="441959" y="6095"/>
                </a:lnTo>
                <a:close/>
              </a:path>
              <a:path w="7374890" h="7619">
                <a:moveTo>
                  <a:pt x="478535" y="6095"/>
                </a:moveTo>
                <a:lnTo>
                  <a:pt x="478535" y="3048"/>
                </a:lnTo>
                <a:lnTo>
                  <a:pt x="481583" y="0"/>
                </a:lnTo>
                <a:lnTo>
                  <a:pt x="483107" y="0"/>
                </a:lnTo>
                <a:lnTo>
                  <a:pt x="486155" y="3048"/>
                </a:lnTo>
                <a:lnTo>
                  <a:pt x="486155" y="6095"/>
                </a:lnTo>
                <a:lnTo>
                  <a:pt x="484632" y="6095"/>
                </a:lnTo>
                <a:lnTo>
                  <a:pt x="484632" y="7620"/>
                </a:lnTo>
                <a:lnTo>
                  <a:pt x="480059" y="7620"/>
                </a:lnTo>
                <a:lnTo>
                  <a:pt x="480059" y="6095"/>
                </a:lnTo>
                <a:lnTo>
                  <a:pt x="478535" y="6095"/>
                </a:lnTo>
                <a:close/>
              </a:path>
              <a:path w="7374890" h="7619">
                <a:moveTo>
                  <a:pt x="515112" y="6095"/>
                </a:moveTo>
                <a:lnTo>
                  <a:pt x="515112" y="3048"/>
                </a:lnTo>
                <a:lnTo>
                  <a:pt x="518159" y="0"/>
                </a:lnTo>
                <a:lnTo>
                  <a:pt x="519683" y="0"/>
                </a:lnTo>
                <a:lnTo>
                  <a:pt x="522732" y="3048"/>
                </a:lnTo>
                <a:lnTo>
                  <a:pt x="522732" y="6095"/>
                </a:lnTo>
                <a:lnTo>
                  <a:pt x="521207" y="6095"/>
                </a:lnTo>
                <a:lnTo>
                  <a:pt x="521207" y="7620"/>
                </a:lnTo>
                <a:lnTo>
                  <a:pt x="516635" y="7620"/>
                </a:lnTo>
                <a:lnTo>
                  <a:pt x="516635" y="6095"/>
                </a:lnTo>
                <a:lnTo>
                  <a:pt x="515112" y="6095"/>
                </a:lnTo>
                <a:close/>
              </a:path>
              <a:path w="7374890" h="7619">
                <a:moveTo>
                  <a:pt x="553212" y="7620"/>
                </a:moveTo>
                <a:lnTo>
                  <a:pt x="553212" y="1524"/>
                </a:lnTo>
                <a:lnTo>
                  <a:pt x="554735" y="0"/>
                </a:lnTo>
                <a:lnTo>
                  <a:pt x="556259" y="0"/>
                </a:lnTo>
                <a:lnTo>
                  <a:pt x="559307" y="3048"/>
                </a:lnTo>
                <a:lnTo>
                  <a:pt x="559307" y="6095"/>
                </a:lnTo>
                <a:lnTo>
                  <a:pt x="557783" y="6095"/>
                </a:lnTo>
                <a:lnTo>
                  <a:pt x="557783" y="7620"/>
                </a:lnTo>
                <a:lnTo>
                  <a:pt x="553212" y="7620"/>
                </a:lnTo>
                <a:close/>
              </a:path>
              <a:path w="7374890" h="7619">
                <a:moveTo>
                  <a:pt x="551687" y="4571"/>
                </a:moveTo>
                <a:lnTo>
                  <a:pt x="551687" y="3048"/>
                </a:lnTo>
                <a:lnTo>
                  <a:pt x="553212" y="3048"/>
                </a:lnTo>
                <a:lnTo>
                  <a:pt x="553212" y="6095"/>
                </a:lnTo>
                <a:lnTo>
                  <a:pt x="551687" y="4571"/>
                </a:lnTo>
                <a:close/>
              </a:path>
              <a:path w="7374890" h="7619">
                <a:moveTo>
                  <a:pt x="588264" y="4571"/>
                </a:moveTo>
                <a:lnTo>
                  <a:pt x="588264" y="3048"/>
                </a:lnTo>
                <a:lnTo>
                  <a:pt x="589787" y="3048"/>
                </a:lnTo>
                <a:lnTo>
                  <a:pt x="589787" y="1524"/>
                </a:lnTo>
                <a:lnTo>
                  <a:pt x="591312" y="1524"/>
                </a:lnTo>
                <a:lnTo>
                  <a:pt x="591312" y="0"/>
                </a:lnTo>
                <a:lnTo>
                  <a:pt x="594359" y="0"/>
                </a:lnTo>
                <a:lnTo>
                  <a:pt x="594359" y="1524"/>
                </a:lnTo>
                <a:lnTo>
                  <a:pt x="595883" y="1524"/>
                </a:lnTo>
                <a:lnTo>
                  <a:pt x="595883" y="6095"/>
                </a:lnTo>
                <a:lnTo>
                  <a:pt x="594359" y="7620"/>
                </a:lnTo>
                <a:lnTo>
                  <a:pt x="591312" y="7620"/>
                </a:lnTo>
                <a:lnTo>
                  <a:pt x="588264" y="4571"/>
                </a:lnTo>
                <a:close/>
              </a:path>
              <a:path w="7374890" h="7619">
                <a:moveTo>
                  <a:pt x="626364" y="6095"/>
                </a:moveTo>
                <a:lnTo>
                  <a:pt x="626364" y="1524"/>
                </a:lnTo>
                <a:lnTo>
                  <a:pt x="627887" y="1524"/>
                </a:lnTo>
                <a:lnTo>
                  <a:pt x="627887" y="0"/>
                </a:lnTo>
                <a:lnTo>
                  <a:pt x="630935" y="0"/>
                </a:lnTo>
                <a:lnTo>
                  <a:pt x="630935" y="1524"/>
                </a:lnTo>
                <a:lnTo>
                  <a:pt x="632459" y="1524"/>
                </a:lnTo>
                <a:lnTo>
                  <a:pt x="632459" y="6095"/>
                </a:lnTo>
                <a:lnTo>
                  <a:pt x="630935" y="7620"/>
                </a:lnTo>
                <a:lnTo>
                  <a:pt x="627887" y="7620"/>
                </a:lnTo>
                <a:lnTo>
                  <a:pt x="626364" y="6095"/>
                </a:lnTo>
                <a:close/>
              </a:path>
              <a:path w="7374890" h="7619">
                <a:moveTo>
                  <a:pt x="662939" y="6095"/>
                </a:moveTo>
                <a:lnTo>
                  <a:pt x="662939" y="3048"/>
                </a:lnTo>
                <a:lnTo>
                  <a:pt x="665987" y="0"/>
                </a:lnTo>
                <a:lnTo>
                  <a:pt x="667512" y="0"/>
                </a:lnTo>
                <a:lnTo>
                  <a:pt x="667512" y="1524"/>
                </a:lnTo>
                <a:lnTo>
                  <a:pt x="669035" y="1524"/>
                </a:lnTo>
                <a:lnTo>
                  <a:pt x="669035" y="3048"/>
                </a:lnTo>
                <a:lnTo>
                  <a:pt x="670559" y="3048"/>
                </a:lnTo>
                <a:lnTo>
                  <a:pt x="670559" y="4571"/>
                </a:lnTo>
                <a:lnTo>
                  <a:pt x="667512" y="7620"/>
                </a:lnTo>
                <a:lnTo>
                  <a:pt x="664464" y="7620"/>
                </a:lnTo>
                <a:lnTo>
                  <a:pt x="664464" y="6095"/>
                </a:lnTo>
                <a:lnTo>
                  <a:pt x="662939" y="6095"/>
                </a:lnTo>
                <a:close/>
              </a:path>
              <a:path w="7374890" h="7619">
                <a:moveTo>
                  <a:pt x="699516" y="6095"/>
                </a:moveTo>
                <a:lnTo>
                  <a:pt x="699516" y="3048"/>
                </a:lnTo>
                <a:lnTo>
                  <a:pt x="702564" y="0"/>
                </a:lnTo>
                <a:lnTo>
                  <a:pt x="704087" y="0"/>
                </a:lnTo>
                <a:lnTo>
                  <a:pt x="707135" y="3048"/>
                </a:lnTo>
                <a:lnTo>
                  <a:pt x="707135" y="6095"/>
                </a:lnTo>
                <a:lnTo>
                  <a:pt x="705612" y="6095"/>
                </a:lnTo>
                <a:lnTo>
                  <a:pt x="705612" y="7620"/>
                </a:lnTo>
                <a:lnTo>
                  <a:pt x="701039" y="7620"/>
                </a:lnTo>
                <a:lnTo>
                  <a:pt x="701039" y="6095"/>
                </a:lnTo>
                <a:lnTo>
                  <a:pt x="699516" y="6095"/>
                </a:lnTo>
                <a:close/>
              </a:path>
              <a:path w="7374890" h="7619">
                <a:moveTo>
                  <a:pt x="736091" y="6095"/>
                </a:moveTo>
                <a:lnTo>
                  <a:pt x="736091" y="3048"/>
                </a:lnTo>
                <a:lnTo>
                  <a:pt x="739139" y="0"/>
                </a:lnTo>
                <a:lnTo>
                  <a:pt x="740664" y="0"/>
                </a:lnTo>
                <a:lnTo>
                  <a:pt x="743712" y="3048"/>
                </a:lnTo>
                <a:lnTo>
                  <a:pt x="743712" y="6095"/>
                </a:lnTo>
                <a:lnTo>
                  <a:pt x="742187" y="6095"/>
                </a:lnTo>
                <a:lnTo>
                  <a:pt x="742187" y="7620"/>
                </a:lnTo>
                <a:lnTo>
                  <a:pt x="737616" y="7620"/>
                </a:lnTo>
                <a:lnTo>
                  <a:pt x="737616" y="6095"/>
                </a:lnTo>
                <a:lnTo>
                  <a:pt x="736091" y="6095"/>
                </a:lnTo>
                <a:close/>
              </a:path>
              <a:path w="7374890" h="7619">
                <a:moveTo>
                  <a:pt x="772667" y="4571"/>
                </a:moveTo>
                <a:lnTo>
                  <a:pt x="772667" y="3048"/>
                </a:lnTo>
                <a:lnTo>
                  <a:pt x="774191" y="3048"/>
                </a:lnTo>
                <a:lnTo>
                  <a:pt x="774191" y="1524"/>
                </a:lnTo>
                <a:lnTo>
                  <a:pt x="775716" y="1524"/>
                </a:lnTo>
                <a:lnTo>
                  <a:pt x="775716" y="0"/>
                </a:lnTo>
                <a:lnTo>
                  <a:pt x="777239" y="0"/>
                </a:lnTo>
                <a:lnTo>
                  <a:pt x="780287" y="3048"/>
                </a:lnTo>
                <a:lnTo>
                  <a:pt x="780287" y="6095"/>
                </a:lnTo>
                <a:lnTo>
                  <a:pt x="778764" y="6095"/>
                </a:lnTo>
                <a:lnTo>
                  <a:pt x="778764" y="7620"/>
                </a:lnTo>
                <a:lnTo>
                  <a:pt x="775716" y="7620"/>
                </a:lnTo>
                <a:lnTo>
                  <a:pt x="772667" y="4571"/>
                </a:lnTo>
                <a:close/>
              </a:path>
              <a:path w="7374890" h="7619">
                <a:moveTo>
                  <a:pt x="810767" y="6095"/>
                </a:moveTo>
                <a:lnTo>
                  <a:pt x="810767" y="1524"/>
                </a:lnTo>
                <a:lnTo>
                  <a:pt x="812291" y="1524"/>
                </a:lnTo>
                <a:lnTo>
                  <a:pt x="812291" y="0"/>
                </a:lnTo>
                <a:lnTo>
                  <a:pt x="815339" y="0"/>
                </a:lnTo>
                <a:lnTo>
                  <a:pt x="815339" y="1524"/>
                </a:lnTo>
                <a:lnTo>
                  <a:pt x="816864" y="1524"/>
                </a:lnTo>
                <a:lnTo>
                  <a:pt x="816864" y="6095"/>
                </a:lnTo>
                <a:lnTo>
                  <a:pt x="815339" y="7620"/>
                </a:lnTo>
                <a:lnTo>
                  <a:pt x="812291" y="7620"/>
                </a:lnTo>
                <a:lnTo>
                  <a:pt x="810767" y="6095"/>
                </a:lnTo>
                <a:close/>
              </a:path>
              <a:path w="7374890" h="7619">
                <a:moveTo>
                  <a:pt x="847343" y="6095"/>
                </a:moveTo>
                <a:lnTo>
                  <a:pt x="847343" y="1524"/>
                </a:lnTo>
                <a:lnTo>
                  <a:pt x="848867" y="1524"/>
                </a:lnTo>
                <a:lnTo>
                  <a:pt x="848867" y="0"/>
                </a:lnTo>
                <a:lnTo>
                  <a:pt x="851916" y="0"/>
                </a:lnTo>
                <a:lnTo>
                  <a:pt x="851916" y="1524"/>
                </a:lnTo>
                <a:lnTo>
                  <a:pt x="853439" y="1524"/>
                </a:lnTo>
                <a:lnTo>
                  <a:pt x="853439" y="3048"/>
                </a:lnTo>
                <a:lnTo>
                  <a:pt x="854964" y="3048"/>
                </a:lnTo>
                <a:lnTo>
                  <a:pt x="854964" y="4571"/>
                </a:lnTo>
                <a:lnTo>
                  <a:pt x="851916" y="7620"/>
                </a:lnTo>
                <a:lnTo>
                  <a:pt x="848867" y="7620"/>
                </a:lnTo>
                <a:lnTo>
                  <a:pt x="847343" y="6095"/>
                </a:lnTo>
                <a:close/>
              </a:path>
              <a:path w="7374890" h="7619">
                <a:moveTo>
                  <a:pt x="883919" y="6095"/>
                </a:moveTo>
                <a:lnTo>
                  <a:pt x="883919" y="3048"/>
                </a:lnTo>
                <a:lnTo>
                  <a:pt x="886967" y="0"/>
                </a:lnTo>
                <a:lnTo>
                  <a:pt x="888491" y="0"/>
                </a:lnTo>
                <a:lnTo>
                  <a:pt x="888491" y="1524"/>
                </a:lnTo>
                <a:lnTo>
                  <a:pt x="890016" y="1524"/>
                </a:lnTo>
                <a:lnTo>
                  <a:pt x="890016" y="3048"/>
                </a:lnTo>
                <a:lnTo>
                  <a:pt x="891539" y="3048"/>
                </a:lnTo>
                <a:lnTo>
                  <a:pt x="891539" y="4571"/>
                </a:lnTo>
                <a:lnTo>
                  <a:pt x="888491" y="7620"/>
                </a:lnTo>
                <a:lnTo>
                  <a:pt x="885443" y="7620"/>
                </a:lnTo>
                <a:lnTo>
                  <a:pt x="885443" y="6095"/>
                </a:lnTo>
                <a:lnTo>
                  <a:pt x="883919" y="6095"/>
                </a:lnTo>
                <a:close/>
              </a:path>
              <a:path w="7374890" h="7619">
                <a:moveTo>
                  <a:pt x="920496" y="6095"/>
                </a:moveTo>
                <a:lnTo>
                  <a:pt x="920496" y="3048"/>
                </a:lnTo>
                <a:lnTo>
                  <a:pt x="923543" y="0"/>
                </a:lnTo>
                <a:lnTo>
                  <a:pt x="925067" y="0"/>
                </a:lnTo>
                <a:lnTo>
                  <a:pt x="928116" y="3048"/>
                </a:lnTo>
                <a:lnTo>
                  <a:pt x="928116" y="6095"/>
                </a:lnTo>
                <a:lnTo>
                  <a:pt x="926591" y="6095"/>
                </a:lnTo>
                <a:lnTo>
                  <a:pt x="926591" y="7620"/>
                </a:lnTo>
                <a:lnTo>
                  <a:pt x="922019" y="7620"/>
                </a:lnTo>
                <a:lnTo>
                  <a:pt x="922019" y="6095"/>
                </a:lnTo>
                <a:lnTo>
                  <a:pt x="920496" y="6095"/>
                </a:lnTo>
                <a:close/>
              </a:path>
              <a:path w="7374890" h="7619">
                <a:moveTo>
                  <a:pt x="957071" y="6095"/>
                </a:moveTo>
                <a:lnTo>
                  <a:pt x="957071" y="3048"/>
                </a:lnTo>
                <a:lnTo>
                  <a:pt x="960119" y="0"/>
                </a:lnTo>
                <a:lnTo>
                  <a:pt x="961643" y="0"/>
                </a:lnTo>
                <a:lnTo>
                  <a:pt x="964691" y="3048"/>
                </a:lnTo>
                <a:lnTo>
                  <a:pt x="964691" y="6095"/>
                </a:lnTo>
                <a:lnTo>
                  <a:pt x="963167" y="6095"/>
                </a:lnTo>
                <a:lnTo>
                  <a:pt x="963167" y="7620"/>
                </a:lnTo>
                <a:lnTo>
                  <a:pt x="958596" y="7620"/>
                </a:lnTo>
                <a:lnTo>
                  <a:pt x="958596" y="6095"/>
                </a:lnTo>
                <a:lnTo>
                  <a:pt x="957071" y="6095"/>
                </a:lnTo>
                <a:close/>
              </a:path>
              <a:path w="7374890" h="7619">
                <a:moveTo>
                  <a:pt x="993648" y="4571"/>
                </a:moveTo>
                <a:lnTo>
                  <a:pt x="993648" y="3048"/>
                </a:lnTo>
                <a:lnTo>
                  <a:pt x="995171" y="3048"/>
                </a:lnTo>
                <a:lnTo>
                  <a:pt x="995171" y="1524"/>
                </a:lnTo>
                <a:lnTo>
                  <a:pt x="996696" y="1524"/>
                </a:lnTo>
                <a:lnTo>
                  <a:pt x="996696" y="0"/>
                </a:lnTo>
                <a:lnTo>
                  <a:pt x="998219" y="0"/>
                </a:lnTo>
                <a:lnTo>
                  <a:pt x="1001267" y="3048"/>
                </a:lnTo>
                <a:lnTo>
                  <a:pt x="1001267" y="6095"/>
                </a:lnTo>
                <a:lnTo>
                  <a:pt x="999743" y="6095"/>
                </a:lnTo>
                <a:lnTo>
                  <a:pt x="999743" y="7620"/>
                </a:lnTo>
                <a:lnTo>
                  <a:pt x="996696" y="7620"/>
                </a:lnTo>
                <a:lnTo>
                  <a:pt x="993648" y="4571"/>
                </a:lnTo>
                <a:close/>
              </a:path>
              <a:path w="7374890" h="7619">
                <a:moveTo>
                  <a:pt x="1031748" y="6095"/>
                </a:moveTo>
                <a:lnTo>
                  <a:pt x="1031748" y="1524"/>
                </a:lnTo>
                <a:lnTo>
                  <a:pt x="1033271" y="1524"/>
                </a:lnTo>
                <a:lnTo>
                  <a:pt x="1033271" y="0"/>
                </a:lnTo>
                <a:lnTo>
                  <a:pt x="1036319" y="0"/>
                </a:lnTo>
                <a:lnTo>
                  <a:pt x="1036319" y="1524"/>
                </a:lnTo>
                <a:lnTo>
                  <a:pt x="1037843" y="1524"/>
                </a:lnTo>
                <a:lnTo>
                  <a:pt x="1037843" y="6095"/>
                </a:lnTo>
                <a:lnTo>
                  <a:pt x="1036319" y="7620"/>
                </a:lnTo>
                <a:lnTo>
                  <a:pt x="1033271" y="7620"/>
                </a:lnTo>
                <a:lnTo>
                  <a:pt x="1031748" y="6095"/>
                </a:lnTo>
                <a:close/>
              </a:path>
              <a:path w="7374890" h="7619">
                <a:moveTo>
                  <a:pt x="1068323" y="6095"/>
                </a:moveTo>
                <a:lnTo>
                  <a:pt x="1068323" y="1524"/>
                </a:lnTo>
                <a:lnTo>
                  <a:pt x="1069848" y="1524"/>
                </a:lnTo>
                <a:lnTo>
                  <a:pt x="1069848" y="0"/>
                </a:lnTo>
                <a:lnTo>
                  <a:pt x="1072896" y="0"/>
                </a:lnTo>
                <a:lnTo>
                  <a:pt x="1072896" y="1524"/>
                </a:lnTo>
                <a:lnTo>
                  <a:pt x="1074419" y="1524"/>
                </a:lnTo>
                <a:lnTo>
                  <a:pt x="1074419" y="3048"/>
                </a:lnTo>
                <a:lnTo>
                  <a:pt x="1075943" y="3048"/>
                </a:lnTo>
                <a:lnTo>
                  <a:pt x="1075943" y="4571"/>
                </a:lnTo>
                <a:lnTo>
                  <a:pt x="1072896" y="7620"/>
                </a:lnTo>
                <a:lnTo>
                  <a:pt x="1069848" y="7620"/>
                </a:lnTo>
                <a:lnTo>
                  <a:pt x="1068323" y="6095"/>
                </a:lnTo>
                <a:close/>
              </a:path>
              <a:path w="7374890" h="7619">
                <a:moveTo>
                  <a:pt x="1110996" y="6095"/>
                </a:moveTo>
                <a:lnTo>
                  <a:pt x="1110996" y="3048"/>
                </a:lnTo>
                <a:lnTo>
                  <a:pt x="1112519" y="3048"/>
                </a:lnTo>
                <a:lnTo>
                  <a:pt x="1112519" y="4571"/>
                </a:lnTo>
                <a:lnTo>
                  <a:pt x="1110996" y="6095"/>
                </a:lnTo>
                <a:close/>
              </a:path>
              <a:path w="7374890" h="7619">
                <a:moveTo>
                  <a:pt x="1104900" y="6095"/>
                </a:moveTo>
                <a:lnTo>
                  <a:pt x="1104900" y="3048"/>
                </a:lnTo>
                <a:lnTo>
                  <a:pt x="1107948" y="0"/>
                </a:lnTo>
                <a:lnTo>
                  <a:pt x="1109471" y="0"/>
                </a:lnTo>
                <a:lnTo>
                  <a:pt x="1110996" y="1524"/>
                </a:lnTo>
                <a:lnTo>
                  <a:pt x="1110996" y="7620"/>
                </a:lnTo>
                <a:lnTo>
                  <a:pt x="1106423" y="7620"/>
                </a:lnTo>
                <a:lnTo>
                  <a:pt x="1106423" y="6095"/>
                </a:lnTo>
                <a:lnTo>
                  <a:pt x="1104900" y="6095"/>
                </a:lnTo>
                <a:close/>
              </a:path>
              <a:path w="7374890" h="7619">
                <a:moveTo>
                  <a:pt x="1141475" y="6095"/>
                </a:moveTo>
                <a:lnTo>
                  <a:pt x="1141475" y="3048"/>
                </a:lnTo>
                <a:lnTo>
                  <a:pt x="1144523" y="0"/>
                </a:lnTo>
                <a:lnTo>
                  <a:pt x="1146048" y="0"/>
                </a:lnTo>
                <a:lnTo>
                  <a:pt x="1149096" y="3048"/>
                </a:lnTo>
                <a:lnTo>
                  <a:pt x="1149096" y="6095"/>
                </a:lnTo>
                <a:lnTo>
                  <a:pt x="1147571" y="6095"/>
                </a:lnTo>
                <a:lnTo>
                  <a:pt x="1147571" y="7620"/>
                </a:lnTo>
                <a:lnTo>
                  <a:pt x="1143000" y="7620"/>
                </a:lnTo>
                <a:lnTo>
                  <a:pt x="1143000" y="6095"/>
                </a:lnTo>
                <a:lnTo>
                  <a:pt x="1141475" y="6095"/>
                </a:lnTo>
                <a:close/>
              </a:path>
              <a:path w="7374890" h="7619">
                <a:moveTo>
                  <a:pt x="1178051" y="6095"/>
                </a:moveTo>
                <a:lnTo>
                  <a:pt x="1178051" y="3048"/>
                </a:lnTo>
                <a:lnTo>
                  <a:pt x="1181100" y="0"/>
                </a:lnTo>
                <a:lnTo>
                  <a:pt x="1182623" y="0"/>
                </a:lnTo>
                <a:lnTo>
                  <a:pt x="1185671" y="3048"/>
                </a:lnTo>
                <a:lnTo>
                  <a:pt x="1185671" y="6095"/>
                </a:lnTo>
                <a:lnTo>
                  <a:pt x="1184148" y="6095"/>
                </a:lnTo>
                <a:lnTo>
                  <a:pt x="1184148" y="7620"/>
                </a:lnTo>
                <a:lnTo>
                  <a:pt x="1179575" y="7620"/>
                </a:lnTo>
                <a:lnTo>
                  <a:pt x="1179575" y="6095"/>
                </a:lnTo>
                <a:lnTo>
                  <a:pt x="1178051" y="6095"/>
                </a:lnTo>
                <a:close/>
              </a:path>
              <a:path w="7374890" h="7619">
                <a:moveTo>
                  <a:pt x="1214628" y="4571"/>
                </a:moveTo>
                <a:lnTo>
                  <a:pt x="1214628" y="3048"/>
                </a:lnTo>
                <a:lnTo>
                  <a:pt x="1216151" y="3048"/>
                </a:lnTo>
                <a:lnTo>
                  <a:pt x="1216151" y="1524"/>
                </a:lnTo>
                <a:lnTo>
                  <a:pt x="1217675" y="1524"/>
                </a:lnTo>
                <a:lnTo>
                  <a:pt x="1217675" y="0"/>
                </a:lnTo>
                <a:lnTo>
                  <a:pt x="1219200" y="0"/>
                </a:lnTo>
                <a:lnTo>
                  <a:pt x="1220723" y="1524"/>
                </a:lnTo>
                <a:lnTo>
                  <a:pt x="1222248" y="1524"/>
                </a:lnTo>
                <a:lnTo>
                  <a:pt x="1222248" y="6095"/>
                </a:lnTo>
                <a:lnTo>
                  <a:pt x="1220723" y="7620"/>
                </a:lnTo>
                <a:lnTo>
                  <a:pt x="1217675" y="7620"/>
                </a:lnTo>
                <a:lnTo>
                  <a:pt x="1214628" y="4571"/>
                </a:lnTo>
                <a:close/>
              </a:path>
              <a:path w="7374890" h="7619">
                <a:moveTo>
                  <a:pt x="1252728" y="6095"/>
                </a:moveTo>
                <a:lnTo>
                  <a:pt x="1252728" y="1524"/>
                </a:lnTo>
                <a:lnTo>
                  <a:pt x="1254251" y="1524"/>
                </a:lnTo>
                <a:lnTo>
                  <a:pt x="1254251" y="0"/>
                </a:lnTo>
                <a:lnTo>
                  <a:pt x="1257300" y="0"/>
                </a:lnTo>
                <a:lnTo>
                  <a:pt x="1257300" y="1524"/>
                </a:lnTo>
                <a:lnTo>
                  <a:pt x="1258823" y="1524"/>
                </a:lnTo>
                <a:lnTo>
                  <a:pt x="1258823" y="6095"/>
                </a:lnTo>
                <a:lnTo>
                  <a:pt x="1257300" y="7620"/>
                </a:lnTo>
                <a:lnTo>
                  <a:pt x="1254251" y="7620"/>
                </a:lnTo>
                <a:lnTo>
                  <a:pt x="1252728" y="6095"/>
                </a:lnTo>
                <a:close/>
              </a:path>
              <a:path w="7374890" h="7619">
                <a:moveTo>
                  <a:pt x="1289303" y="6095"/>
                </a:moveTo>
                <a:lnTo>
                  <a:pt x="1289303" y="1524"/>
                </a:lnTo>
                <a:lnTo>
                  <a:pt x="1290828" y="1524"/>
                </a:lnTo>
                <a:lnTo>
                  <a:pt x="1290828" y="0"/>
                </a:lnTo>
                <a:lnTo>
                  <a:pt x="1293875" y="0"/>
                </a:lnTo>
                <a:lnTo>
                  <a:pt x="1293875" y="1524"/>
                </a:lnTo>
                <a:lnTo>
                  <a:pt x="1295400" y="1524"/>
                </a:lnTo>
                <a:lnTo>
                  <a:pt x="1295400" y="3048"/>
                </a:lnTo>
                <a:lnTo>
                  <a:pt x="1296923" y="3048"/>
                </a:lnTo>
                <a:lnTo>
                  <a:pt x="1296923" y="4571"/>
                </a:lnTo>
                <a:lnTo>
                  <a:pt x="1293875" y="7620"/>
                </a:lnTo>
                <a:lnTo>
                  <a:pt x="1290828" y="7620"/>
                </a:lnTo>
                <a:lnTo>
                  <a:pt x="1289303" y="6095"/>
                </a:lnTo>
                <a:close/>
              </a:path>
              <a:path w="7374890" h="7619">
                <a:moveTo>
                  <a:pt x="1331975" y="6095"/>
                </a:moveTo>
                <a:lnTo>
                  <a:pt x="1331975" y="3048"/>
                </a:lnTo>
                <a:lnTo>
                  <a:pt x="1333500" y="3048"/>
                </a:lnTo>
                <a:lnTo>
                  <a:pt x="1333500" y="4571"/>
                </a:lnTo>
                <a:lnTo>
                  <a:pt x="1331975" y="6095"/>
                </a:lnTo>
                <a:close/>
              </a:path>
              <a:path w="7374890" h="7619">
                <a:moveTo>
                  <a:pt x="1325880" y="6095"/>
                </a:moveTo>
                <a:lnTo>
                  <a:pt x="1325880" y="3048"/>
                </a:lnTo>
                <a:lnTo>
                  <a:pt x="1328928" y="0"/>
                </a:lnTo>
                <a:lnTo>
                  <a:pt x="1330451" y="0"/>
                </a:lnTo>
                <a:lnTo>
                  <a:pt x="1331975" y="1524"/>
                </a:lnTo>
                <a:lnTo>
                  <a:pt x="1331975" y="7620"/>
                </a:lnTo>
                <a:lnTo>
                  <a:pt x="1327403" y="7620"/>
                </a:lnTo>
                <a:lnTo>
                  <a:pt x="1327403" y="6095"/>
                </a:lnTo>
                <a:lnTo>
                  <a:pt x="1325880" y="6095"/>
                </a:lnTo>
                <a:close/>
              </a:path>
              <a:path w="7374890" h="7619">
                <a:moveTo>
                  <a:pt x="1362455" y="6095"/>
                </a:moveTo>
                <a:lnTo>
                  <a:pt x="1362455" y="3048"/>
                </a:lnTo>
                <a:lnTo>
                  <a:pt x="1365503" y="0"/>
                </a:lnTo>
                <a:lnTo>
                  <a:pt x="1367028" y="0"/>
                </a:lnTo>
                <a:lnTo>
                  <a:pt x="1370075" y="3048"/>
                </a:lnTo>
                <a:lnTo>
                  <a:pt x="1370075" y="6095"/>
                </a:lnTo>
                <a:lnTo>
                  <a:pt x="1368551" y="6095"/>
                </a:lnTo>
                <a:lnTo>
                  <a:pt x="1368551" y="7620"/>
                </a:lnTo>
                <a:lnTo>
                  <a:pt x="1363980" y="7620"/>
                </a:lnTo>
                <a:lnTo>
                  <a:pt x="1363980" y="6095"/>
                </a:lnTo>
                <a:lnTo>
                  <a:pt x="1362455" y="6095"/>
                </a:lnTo>
                <a:close/>
              </a:path>
              <a:path w="7374890" h="7619">
                <a:moveTo>
                  <a:pt x="1399032" y="6095"/>
                </a:moveTo>
                <a:lnTo>
                  <a:pt x="1399032" y="3048"/>
                </a:lnTo>
                <a:lnTo>
                  <a:pt x="1402080" y="0"/>
                </a:lnTo>
                <a:lnTo>
                  <a:pt x="1403603" y="0"/>
                </a:lnTo>
                <a:lnTo>
                  <a:pt x="1406651" y="3048"/>
                </a:lnTo>
                <a:lnTo>
                  <a:pt x="1406651" y="6095"/>
                </a:lnTo>
                <a:lnTo>
                  <a:pt x="1405128" y="6095"/>
                </a:lnTo>
                <a:lnTo>
                  <a:pt x="1405128" y="7620"/>
                </a:lnTo>
                <a:lnTo>
                  <a:pt x="1400555" y="7620"/>
                </a:lnTo>
                <a:lnTo>
                  <a:pt x="1400555" y="6095"/>
                </a:lnTo>
                <a:lnTo>
                  <a:pt x="1399032" y="6095"/>
                </a:lnTo>
                <a:close/>
              </a:path>
              <a:path w="7374890" h="7619">
                <a:moveTo>
                  <a:pt x="1435607" y="4571"/>
                </a:moveTo>
                <a:lnTo>
                  <a:pt x="1435607" y="3048"/>
                </a:lnTo>
                <a:lnTo>
                  <a:pt x="1437132" y="3048"/>
                </a:lnTo>
                <a:lnTo>
                  <a:pt x="1437132" y="1524"/>
                </a:lnTo>
                <a:lnTo>
                  <a:pt x="1438655" y="1524"/>
                </a:lnTo>
                <a:lnTo>
                  <a:pt x="1438655" y="0"/>
                </a:lnTo>
                <a:lnTo>
                  <a:pt x="1440180" y="0"/>
                </a:lnTo>
                <a:lnTo>
                  <a:pt x="1441703" y="1524"/>
                </a:lnTo>
                <a:lnTo>
                  <a:pt x="1443228" y="1524"/>
                </a:lnTo>
                <a:lnTo>
                  <a:pt x="1443228" y="6095"/>
                </a:lnTo>
                <a:lnTo>
                  <a:pt x="1441703" y="7620"/>
                </a:lnTo>
                <a:lnTo>
                  <a:pt x="1438655" y="7620"/>
                </a:lnTo>
                <a:lnTo>
                  <a:pt x="1435607" y="4571"/>
                </a:lnTo>
                <a:close/>
              </a:path>
              <a:path w="7374890" h="7619">
                <a:moveTo>
                  <a:pt x="1473707" y="6095"/>
                </a:moveTo>
                <a:lnTo>
                  <a:pt x="1473707" y="1524"/>
                </a:lnTo>
                <a:lnTo>
                  <a:pt x="1475232" y="1524"/>
                </a:lnTo>
                <a:lnTo>
                  <a:pt x="1475232" y="0"/>
                </a:lnTo>
                <a:lnTo>
                  <a:pt x="1478280" y="0"/>
                </a:lnTo>
                <a:lnTo>
                  <a:pt x="1478280" y="1524"/>
                </a:lnTo>
                <a:lnTo>
                  <a:pt x="1479803" y="1524"/>
                </a:lnTo>
                <a:lnTo>
                  <a:pt x="1479803" y="6095"/>
                </a:lnTo>
                <a:lnTo>
                  <a:pt x="1478280" y="7620"/>
                </a:lnTo>
                <a:lnTo>
                  <a:pt x="1475232" y="7620"/>
                </a:lnTo>
                <a:lnTo>
                  <a:pt x="1473707" y="6095"/>
                </a:lnTo>
                <a:close/>
              </a:path>
              <a:path w="7374890" h="7619">
                <a:moveTo>
                  <a:pt x="1510284" y="6095"/>
                </a:moveTo>
                <a:lnTo>
                  <a:pt x="1510284" y="1524"/>
                </a:lnTo>
                <a:lnTo>
                  <a:pt x="1511807" y="1524"/>
                </a:lnTo>
                <a:lnTo>
                  <a:pt x="1511807" y="0"/>
                </a:lnTo>
                <a:lnTo>
                  <a:pt x="1514855" y="0"/>
                </a:lnTo>
                <a:lnTo>
                  <a:pt x="1514855" y="1524"/>
                </a:lnTo>
                <a:lnTo>
                  <a:pt x="1516380" y="1524"/>
                </a:lnTo>
                <a:lnTo>
                  <a:pt x="1516380" y="3048"/>
                </a:lnTo>
                <a:lnTo>
                  <a:pt x="1517903" y="3048"/>
                </a:lnTo>
                <a:lnTo>
                  <a:pt x="1517903" y="4571"/>
                </a:lnTo>
                <a:lnTo>
                  <a:pt x="1514855" y="7620"/>
                </a:lnTo>
                <a:lnTo>
                  <a:pt x="1511807" y="7620"/>
                </a:lnTo>
                <a:lnTo>
                  <a:pt x="1510284" y="6095"/>
                </a:lnTo>
                <a:close/>
              </a:path>
              <a:path w="7374890" h="7619">
                <a:moveTo>
                  <a:pt x="1546859" y="6095"/>
                </a:moveTo>
                <a:lnTo>
                  <a:pt x="1546859" y="3048"/>
                </a:lnTo>
                <a:lnTo>
                  <a:pt x="1549907" y="0"/>
                </a:lnTo>
                <a:lnTo>
                  <a:pt x="1551432" y="0"/>
                </a:lnTo>
                <a:lnTo>
                  <a:pt x="1554480" y="3048"/>
                </a:lnTo>
                <a:lnTo>
                  <a:pt x="1554480" y="6095"/>
                </a:lnTo>
                <a:lnTo>
                  <a:pt x="1552955" y="6095"/>
                </a:lnTo>
                <a:lnTo>
                  <a:pt x="1552955" y="7620"/>
                </a:lnTo>
                <a:lnTo>
                  <a:pt x="1548384" y="7620"/>
                </a:lnTo>
                <a:lnTo>
                  <a:pt x="1548384" y="6095"/>
                </a:lnTo>
                <a:lnTo>
                  <a:pt x="1546859" y="6095"/>
                </a:lnTo>
                <a:close/>
              </a:path>
              <a:path w="7374890" h="7619">
                <a:moveTo>
                  <a:pt x="1583435" y="6095"/>
                </a:moveTo>
                <a:lnTo>
                  <a:pt x="1583435" y="3048"/>
                </a:lnTo>
                <a:lnTo>
                  <a:pt x="1586484" y="0"/>
                </a:lnTo>
                <a:lnTo>
                  <a:pt x="1588007" y="0"/>
                </a:lnTo>
                <a:lnTo>
                  <a:pt x="1591055" y="3048"/>
                </a:lnTo>
                <a:lnTo>
                  <a:pt x="1591055" y="6095"/>
                </a:lnTo>
                <a:lnTo>
                  <a:pt x="1589532" y="6095"/>
                </a:lnTo>
                <a:lnTo>
                  <a:pt x="1589532" y="7620"/>
                </a:lnTo>
                <a:lnTo>
                  <a:pt x="1584959" y="7620"/>
                </a:lnTo>
                <a:lnTo>
                  <a:pt x="1584959" y="6095"/>
                </a:lnTo>
                <a:lnTo>
                  <a:pt x="1583435" y="6095"/>
                </a:lnTo>
                <a:close/>
              </a:path>
              <a:path w="7374890" h="7619">
                <a:moveTo>
                  <a:pt x="1620012" y="6095"/>
                </a:moveTo>
                <a:lnTo>
                  <a:pt x="1620012" y="3048"/>
                </a:lnTo>
                <a:lnTo>
                  <a:pt x="1623059" y="0"/>
                </a:lnTo>
                <a:lnTo>
                  <a:pt x="1624584" y="0"/>
                </a:lnTo>
                <a:lnTo>
                  <a:pt x="1627632" y="3048"/>
                </a:lnTo>
                <a:lnTo>
                  <a:pt x="1627632" y="6095"/>
                </a:lnTo>
                <a:lnTo>
                  <a:pt x="1626107" y="6095"/>
                </a:lnTo>
                <a:lnTo>
                  <a:pt x="1626107" y="7620"/>
                </a:lnTo>
                <a:lnTo>
                  <a:pt x="1621535" y="7620"/>
                </a:lnTo>
                <a:lnTo>
                  <a:pt x="1621535" y="6095"/>
                </a:lnTo>
                <a:lnTo>
                  <a:pt x="1620012" y="6095"/>
                </a:lnTo>
                <a:close/>
              </a:path>
              <a:path w="7374890" h="7619">
                <a:moveTo>
                  <a:pt x="1656587" y="4571"/>
                </a:moveTo>
                <a:lnTo>
                  <a:pt x="1656587" y="3048"/>
                </a:lnTo>
                <a:lnTo>
                  <a:pt x="1658112" y="3048"/>
                </a:lnTo>
                <a:lnTo>
                  <a:pt x="1658112" y="1524"/>
                </a:lnTo>
                <a:lnTo>
                  <a:pt x="1659635" y="1524"/>
                </a:lnTo>
                <a:lnTo>
                  <a:pt x="1659635" y="0"/>
                </a:lnTo>
                <a:lnTo>
                  <a:pt x="1661159" y="0"/>
                </a:lnTo>
                <a:lnTo>
                  <a:pt x="1662684" y="1524"/>
                </a:lnTo>
                <a:lnTo>
                  <a:pt x="1664207" y="1524"/>
                </a:lnTo>
                <a:lnTo>
                  <a:pt x="1664207" y="6095"/>
                </a:lnTo>
                <a:lnTo>
                  <a:pt x="1662684" y="7620"/>
                </a:lnTo>
                <a:lnTo>
                  <a:pt x="1659635" y="7620"/>
                </a:lnTo>
                <a:lnTo>
                  <a:pt x="1656587" y="4571"/>
                </a:lnTo>
                <a:close/>
              </a:path>
              <a:path w="7374890" h="7619">
                <a:moveTo>
                  <a:pt x="1694687" y="6095"/>
                </a:moveTo>
                <a:lnTo>
                  <a:pt x="1694687" y="1524"/>
                </a:lnTo>
                <a:lnTo>
                  <a:pt x="1696212" y="1524"/>
                </a:lnTo>
                <a:lnTo>
                  <a:pt x="1696212" y="0"/>
                </a:lnTo>
                <a:lnTo>
                  <a:pt x="1699259" y="0"/>
                </a:lnTo>
                <a:lnTo>
                  <a:pt x="1699259" y="1524"/>
                </a:lnTo>
                <a:lnTo>
                  <a:pt x="1700784" y="1524"/>
                </a:lnTo>
                <a:lnTo>
                  <a:pt x="1700784" y="6095"/>
                </a:lnTo>
                <a:lnTo>
                  <a:pt x="1699259" y="7620"/>
                </a:lnTo>
                <a:lnTo>
                  <a:pt x="1696212" y="7620"/>
                </a:lnTo>
                <a:lnTo>
                  <a:pt x="1694687" y="6095"/>
                </a:lnTo>
                <a:close/>
              </a:path>
              <a:path w="7374890" h="7619">
                <a:moveTo>
                  <a:pt x="1731264" y="6095"/>
                </a:moveTo>
                <a:lnTo>
                  <a:pt x="1731264" y="1524"/>
                </a:lnTo>
                <a:lnTo>
                  <a:pt x="1732787" y="1524"/>
                </a:lnTo>
                <a:lnTo>
                  <a:pt x="1734312" y="0"/>
                </a:lnTo>
                <a:lnTo>
                  <a:pt x="1735835" y="0"/>
                </a:lnTo>
                <a:lnTo>
                  <a:pt x="1735835" y="1524"/>
                </a:lnTo>
                <a:lnTo>
                  <a:pt x="1737359" y="1524"/>
                </a:lnTo>
                <a:lnTo>
                  <a:pt x="1737359" y="3048"/>
                </a:lnTo>
                <a:lnTo>
                  <a:pt x="1738884" y="3048"/>
                </a:lnTo>
                <a:lnTo>
                  <a:pt x="1738884" y="4571"/>
                </a:lnTo>
                <a:lnTo>
                  <a:pt x="1735835" y="7620"/>
                </a:lnTo>
                <a:lnTo>
                  <a:pt x="1732787" y="7620"/>
                </a:lnTo>
                <a:lnTo>
                  <a:pt x="1731264" y="6095"/>
                </a:lnTo>
                <a:close/>
              </a:path>
              <a:path w="7374890" h="7619">
                <a:moveTo>
                  <a:pt x="1767839" y="6095"/>
                </a:moveTo>
                <a:lnTo>
                  <a:pt x="1767839" y="3048"/>
                </a:lnTo>
                <a:lnTo>
                  <a:pt x="1770887" y="0"/>
                </a:lnTo>
                <a:lnTo>
                  <a:pt x="1772412" y="0"/>
                </a:lnTo>
                <a:lnTo>
                  <a:pt x="1775459" y="3048"/>
                </a:lnTo>
                <a:lnTo>
                  <a:pt x="1775459" y="6095"/>
                </a:lnTo>
                <a:lnTo>
                  <a:pt x="1773935" y="6095"/>
                </a:lnTo>
                <a:lnTo>
                  <a:pt x="1773935" y="7620"/>
                </a:lnTo>
                <a:lnTo>
                  <a:pt x="1769364" y="7620"/>
                </a:lnTo>
                <a:lnTo>
                  <a:pt x="1769364" y="6095"/>
                </a:lnTo>
                <a:lnTo>
                  <a:pt x="1767839" y="6095"/>
                </a:lnTo>
                <a:close/>
              </a:path>
              <a:path w="7374890" h="7619">
                <a:moveTo>
                  <a:pt x="1804416" y="6095"/>
                </a:moveTo>
                <a:lnTo>
                  <a:pt x="1804416" y="3048"/>
                </a:lnTo>
                <a:lnTo>
                  <a:pt x="1807464" y="0"/>
                </a:lnTo>
                <a:lnTo>
                  <a:pt x="1808987" y="0"/>
                </a:lnTo>
                <a:lnTo>
                  <a:pt x="1812035" y="3048"/>
                </a:lnTo>
                <a:lnTo>
                  <a:pt x="1812035" y="6095"/>
                </a:lnTo>
                <a:lnTo>
                  <a:pt x="1810512" y="6095"/>
                </a:lnTo>
                <a:lnTo>
                  <a:pt x="1810512" y="7620"/>
                </a:lnTo>
                <a:lnTo>
                  <a:pt x="1805939" y="7620"/>
                </a:lnTo>
                <a:lnTo>
                  <a:pt x="1805939" y="6095"/>
                </a:lnTo>
                <a:lnTo>
                  <a:pt x="1804416" y="6095"/>
                </a:lnTo>
                <a:close/>
              </a:path>
              <a:path w="7374890" h="7619">
                <a:moveTo>
                  <a:pt x="1840991" y="6095"/>
                </a:moveTo>
                <a:lnTo>
                  <a:pt x="1840991" y="3048"/>
                </a:lnTo>
                <a:lnTo>
                  <a:pt x="1844039" y="0"/>
                </a:lnTo>
                <a:lnTo>
                  <a:pt x="1845564" y="0"/>
                </a:lnTo>
                <a:lnTo>
                  <a:pt x="1848612" y="3048"/>
                </a:lnTo>
                <a:lnTo>
                  <a:pt x="1848612" y="6095"/>
                </a:lnTo>
                <a:lnTo>
                  <a:pt x="1847087" y="6095"/>
                </a:lnTo>
                <a:lnTo>
                  <a:pt x="1847087" y="7620"/>
                </a:lnTo>
                <a:lnTo>
                  <a:pt x="1842516" y="7620"/>
                </a:lnTo>
                <a:lnTo>
                  <a:pt x="1842516" y="6095"/>
                </a:lnTo>
                <a:lnTo>
                  <a:pt x="1840991" y="6095"/>
                </a:lnTo>
                <a:close/>
              </a:path>
              <a:path w="7374890" h="7619">
                <a:moveTo>
                  <a:pt x="1877568" y="4571"/>
                </a:moveTo>
                <a:lnTo>
                  <a:pt x="1877568" y="3048"/>
                </a:lnTo>
                <a:lnTo>
                  <a:pt x="1879091" y="3048"/>
                </a:lnTo>
                <a:lnTo>
                  <a:pt x="1879091" y="1524"/>
                </a:lnTo>
                <a:lnTo>
                  <a:pt x="1880616" y="1524"/>
                </a:lnTo>
                <a:lnTo>
                  <a:pt x="1880616" y="0"/>
                </a:lnTo>
                <a:lnTo>
                  <a:pt x="1883664" y="0"/>
                </a:lnTo>
                <a:lnTo>
                  <a:pt x="1883664" y="1524"/>
                </a:lnTo>
                <a:lnTo>
                  <a:pt x="1885187" y="1524"/>
                </a:lnTo>
                <a:lnTo>
                  <a:pt x="1885187" y="6095"/>
                </a:lnTo>
                <a:lnTo>
                  <a:pt x="1883664" y="7620"/>
                </a:lnTo>
                <a:lnTo>
                  <a:pt x="1880616" y="7620"/>
                </a:lnTo>
                <a:lnTo>
                  <a:pt x="1877568" y="4571"/>
                </a:lnTo>
                <a:close/>
              </a:path>
              <a:path w="7374890" h="7619">
                <a:moveTo>
                  <a:pt x="1915668" y="6095"/>
                </a:moveTo>
                <a:lnTo>
                  <a:pt x="1915668" y="1524"/>
                </a:lnTo>
                <a:lnTo>
                  <a:pt x="1917191" y="1524"/>
                </a:lnTo>
                <a:lnTo>
                  <a:pt x="1917191" y="0"/>
                </a:lnTo>
                <a:lnTo>
                  <a:pt x="1920239" y="0"/>
                </a:lnTo>
                <a:lnTo>
                  <a:pt x="1920239" y="1524"/>
                </a:lnTo>
                <a:lnTo>
                  <a:pt x="1921764" y="1524"/>
                </a:lnTo>
                <a:lnTo>
                  <a:pt x="1921764" y="6095"/>
                </a:lnTo>
                <a:lnTo>
                  <a:pt x="1920239" y="7620"/>
                </a:lnTo>
                <a:lnTo>
                  <a:pt x="1917191" y="7620"/>
                </a:lnTo>
                <a:lnTo>
                  <a:pt x="1915668" y="6095"/>
                </a:lnTo>
                <a:close/>
              </a:path>
              <a:path w="7374890" h="7619">
                <a:moveTo>
                  <a:pt x="1952243" y="6095"/>
                </a:moveTo>
                <a:lnTo>
                  <a:pt x="1952243" y="1524"/>
                </a:lnTo>
                <a:lnTo>
                  <a:pt x="1953768" y="1524"/>
                </a:lnTo>
                <a:lnTo>
                  <a:pt x="1955291" y="0"/>
                </a:lnTo>
                <a:lnTo>
                  <a:pt x="1956816" y="0"/>
                </a:lnTo>
                <a:lnTo>
                  <a:pt x="1956816" y="1524"/>
                </a:lnTo>
                <a:lnTo>
                  <a:pt x="1958339" y="1524"/>
                </a:lnTo>
                <a:lnTo>
                  <a:pt x="1958339" y="3048"/>
                </a:lnTo>
                <a:lnTo>
                  <a:pt x="1959864" y="3048"/>
                </a:lnTo>
                <a:lnTo>
                  <a:pt x="1959864" y="4571"/>
                </a:lnTo>
                <a:lnTo>
                  <a:pt x="1956816" y="7620"/>
                </a:lnTo>
                <a:lnTo>
                  <a:pt x="1953768" y="7620"/>
                </a:lnTo>
                <a:lnTo>
                  <a:pt x="1952243" y="6095"/>
                </a:lnTo>
                <a:close/>
              </a:path>
              <a:path w="7374890" h="7619">
                <a:moveTo>
                  <a:pt x="1988819" y="6095"/>
                </a:moveTo>
                <a:lnTo>
                  <a:pt x="1988819" y="3048"/>
                </a:lnTo>
                <a:lnTo>
                  <a:pt x="1991868" y="0"/>
                </a:lnTo>
                <a:lnTo>
                  <a:pt x="1993391" y="0"/>
                </a:lnTo>
                <a:lnTo>
                  <a:pt x="1996439" y="3048"/>
                </a:lnTo>
                <a:lnTo>
                  <a:pt x="1996439" y="6095"/>
                </a:lnTo>
                <a:lnTo>
                  <a:pt x="1994916" y="6095"/>
                </a:lnTo>
                <a:lnTo>
                  <a:pt x="1994916" y="7620"/>
                </a:lnTo>
                <a:lnTo>
                  <a:pt x="1990343" y="7620"/>
                </a:lnTo>
                <a:lnTo>
                  <a:pt x="1990343" y="6095"/>
                </a:lnTo>
                <a:lnTo>
                  <a:pt x="1988819" y="6095"/>
                </a:lnTo>
                <a:close/>
              </a:path>
              <a:path w="7374890" h="7619">
                <a:moveTo>
                  <a:pt x="2025396" y="6095"/>
                </a:moveTo>
                <a:lnTo>
                  <a:pt x="2025396" y="3048"/>
                </a:lnTo>
                <a:lnTo>
                  <a:pt x="2028443" y="0"/>
                </a:lnTo>
                <a:lnTo>
                  <a:pt x="2029968" y="0"/>
                </a:lnTo>
                <a:lnTo>
                  <a:pt x="2033016" y="3048"/>
                </a:lnTo>
                <a:lnTo>
                  <a:pt x="2033016" y="6095"/>
                </a:lnTo>
                <a:lnTo>
                  <a:pt x="2031491" y="6095"/>
                </a:lnTo>
                <a:lnTo>
                  <a:pt x="2031491" y="7620"/>
                </a:lnTo>
                <a:lnTo>
                  <a:pt x="2026919" y="7620"/>
                </a:lnTo>
                <a:lnTo>
                  <a:pt x="2026919" y="6095"/>
                </a:lnTo>
                <a:lnTo>
                  <a:pt x="2025396" y="6095"/>
                </a:lnTo>
                <a:close/>
              </a:path>
              <a:path w="7374890" h="7619">
                <a:moveTo>
                  <a:pt x="2063496" y="7620"/>
                </a:moveTo>
                <a:lnTo>
                  <a:pt x="2063496" y="1524"/>
                </a:lnTo>
                <a:lnTo>
                  <a:pt x="2065019" y="0"/>
                </a:lnTo>
                <a:lnTo>
                  <a:pt x="2066543" y="0"/>
                </a:lnTo>
                <a:lnTo>
                  <a:pt x="2069591" y="3048"/>
                </a:lnTo>
                <a:lnTo>
                  <a:pt x="2069591" y="6095"/>
                </a:lnTo>
                <a:lnTo>
                  <a:pt x="2068068" y="6095"/>
                </a:lnTo>
                <a:lnTo>
                  <a:pt x="2068068" y="7620"/>
                </a:lnTo>
                <a:lnTo>
                  <a:pt x="2063496" y="7620"/>
                </a:lnTo>
                <a:close/>
              </a:path>
              <a:path w="7374890" h="7619">
                <a:moveTo>
                  <a:pt x="2061971" y="4571"/>
                </a:moveTo>
                <a:lnTo>
                  <a:pt x="2061971" y="3048"/>
                </a:lnTo>
                <a:lnTo>
                  <a:pt x="2063496" y="3048"/>
                </a:lnTo>
                <a:lnTo>
                  <a:pt x="2063496" y="6095"/>
                </a:lnTo>
                <a:lnTo>
                  <a:pt x="2061971" y="4571"/>
                </a:lnTo>
                <a:close/>
              </a:path>
              <a:path w="7374890" h="7619">
                <a:moveTo>
                  <a:pt x="2098548" y="4571"/>
                </a:moveTo>
                <a:lnTo>
                  <a:pt x="2098548" y="3048"/>
                </a:lnTo>
                <a:lnTo>
                  <a:pt x="2100071" y="3048"/>
                </a:lnTo>
                <a:lnTo>
                  <a:pt x="2100071" y="1524"/>
                </a:lnTo>
                <a:lnTo>
                  <a:pt x="2101596" y="1524"/>
                </a:lnTo>
                <a:lnTo>
                  <a:pt x="2101596" y="0"/>
                </a:lnTo>
                <a:lnTo>
                  <a:pt x="2104643" y="0"/>
                </a:lnTo>
                <a:lnTo>
                  <a:pt x="2104643" y="1524"/>
                </a:lnTo>
                <a:lnTo>
                  <a:pt x="2106168" y="1524"/>
                </a:lnTo>
                <a:lnTo>
                  <a:pt x="2106168" y="6095"/>
                </a:lnTo>
                <a:lnTo>
                  <a:pt x="2104643" y="7620"/>
                </a:lnTo>
                <a:lnTo>
                  <a:pt x="2101596" y="7620"/>
                </a:lnTo>
                <a:lnTo>
                  <a:pt x="2098548" y="4571"/>
                </a:lnTo>
                <a:close/>
              </a:path>
              <a:path w="7374890" h="7619">
                <a:moveTo>
                  <a:pt x="2136648" y="6095"/>
                </a:moveTo>
                <a:lnTo>
                  <a:pt x="2136648" y="1524"/>
                </a:lnTo>
                <a:lnTo>
                  <a:pt x="2138171" y="1524"/>
                </a:lnTo>
                <a:lnTo>
                  <a:pt x="2138171" y="0"/>
                </a:lnTo>
                <a:lnTo>
                  <a:pt x="2141219" y="0"/>
                </a:lnTo>
                <a:lnTo>
                  <a:pt x="2141219" y="1524"/>
                </a:lnTo>
                <a:lnTo>
                  <a:pt x="2142743" y="1524"/>
                </a:lnTo>
                <a:lnTo>
                  <a:pt x="2142743" y="6095"/>
                </a:lnTo>
                <a:lnTo>
                  <a:pt x="2141219" y="7620"/>
                </a:lnTo>
                <a:lnTo>
                  <a:pt x="2138171" y="7620"/>
                </a:lnTo>
                <a:lnTo>
                  <a:pt x="2136648" y="6095"/>
                </a:lnTo>
                <a:close/>
              </a:path>
              <a:path w="7374890" h="7619">
                <a:moveTo>
                  <a:pt x="2173223" y="6095"/>
                </a:moveTo>
                <a:lnTo>
                  <a:pt x="2173223" y="1524"/>
                </a:lnTo>
                <a:lnTo>
                  <a:pt x="2174748" y="1524"/>
                </a:lnTo>
                <a:lnTo>
                  <a:pt x="2176271" y="0"/>
                </a:lnTo>
                <a:lnTo>
                  <a:pt x="2177796" y="0"/>
                </a:lnTo>
                <a:lnTo>
                  <a:pt x="2177796" y="1524"/>
                </a:lnTo>
                <a:lnTo>
                  <a:pt x="2179319" y="1524"/>
                </a:lnTo>
                <a:lnTo>
                  <a:pt x="2179319" y="3048"/>
                </a:lnTo>
                <a:lnTo>
                  <a:pt x="2180843" y="3048"/>
                </a:lnTo>
                <a:lnTo>
                  <a:pt x="2180843" y="4571"/>
                </a:lnTo>
                <a:lnTo>
                  <a:pt x="2177796" y="7620"/>
                </a:lnTo>
                <a:lnTo>
                  <a:pt x="2174748" y="7620"/>
                </a:lnTo>
                <a:lnTo>
                  <a:pt x="2173223" y="6095"/>
                </a:lnTo>
                <a:close/>
              </a:path>
              <a:path w="7374890" h="7619">
                <a:moveTo>
                  <a:pt x="2209800" y="6095"/>
                </a:moveTo>
                <a:lnTo>
                  <a:pt x="2209800" y="3048"/>
                </a:lnTo>
                <a:lnTo>
                  <a:pt x="2212848" y="0"/>
                </a:lnTo>
                <a:lnTo>
                  <a:pt x="2214371" y="0"/>
                </a:lnTo>
                <a:lnTo>
                  <a:pt x="2217419" y="3048"/>
                </a:lnTo>
                <a:lnTo>
                  <a:pt x="2217419" y="6095"/>
                </a:lnTo>
                <a:lnTo>
                  <a:pt x="2215896" y="6095"/>
                </a:lnTo>
                <a:lnTo>
                  <a:pt x="2215896" y="7620"/>
                </a:lnTo>
                <a:lnTo>
                  <a:pt x="2211323" y="7620"/>
                </a:lnTo>
                <a:lnTo>
                  <a:pt x="2211323" y="6095"/>
                </a:lnTo>
                <a:lnTo>
                  <a:pt x="2209800" y="6095"/>
                </a:lnTo>
                <a:close/>
              </a:path>
              <a:path w="7374890" h="7619">
                <a:moveTo>
                  <a:pt x="2246375" y="6095"/>
                </a:moveTo>
                <a:lnTo>
                  <a:pt x="2246375" y="3048"/>
                </a:lnTo>
                <a:lnTo>
                  <a:pt x="2249423" y="0"/>
                </a:lnTo>
                <a:lnTo>
                  <a:pt x="2250948" y="0"/>
                </a:lnTo>
                <a:lnTo>
                  <a:pt x="2253996" y="3048"/>
                </a:lnTo>
                <a:lnTo>
                  <a:pt x="2253996" y="6095"/>
                </a:lnTo>
                <a:lnTo>
                  <a:pt x="2252471" y="6095"/>
                </a:lnTo>
                <a:lnTo>
                  <a:pt x="2252471" y="7620"/>
                </a:lnTo>
                <a:lnTo>
                  <a:pt x="2247900" y="7620"/>
                </a:lnTo>
                <a:lnTo>
                  <a:pt x="2247900" y="6095"/>
                </a:lnTo>
                <a:lnTo>
                  <a:pt x="2246375" y="6095"/>
                </a:lnTo>
                <a:close/>
              </a:path>
              <a:path w="7374890" h="7619">
                <a:moveTo>
                  <a:pt x="2284475" y="7620"/>
                </a:moveTo>
                <a:lnTo>
                  <a:pt x="2284475" y="1524"/>
                </a:lnTo>
                <a:lnTo>
                  <a:pt x="2286000" y="0"/>
                </a:lnTo>
                <a:lnTo>
                  <a:pt x="2287523" y="0"/>
                </a:lnTo>
                <a:lnTo>
                  <a:pt x="2290571" y="3048"/>
                </a:lnTo>
                <a:lnTo>
                  <a:pt x="2290571" y="6095"/>
                </a:lnTo>
                <a:lnTo>
                  <a:pt x="2289048" y="6095"/>
                </a:lnTo>
                <a:lnTo>
                  <a:pt x="2289048" y="7620"/>
                </a:lnTo>
                <a:lnTo>
                  <a:pt x="2284475" y="7620"/>
                </a:lnTo>
                <a:close/>
              </a:path>
              <a:path w="7374890" h="7619">
                <a:moveTo>
                  <a:pt x="2282951" y="4571"/>
                </a:moveTo>
                <a:lnTo>
                  <a:pt x="2282951" y="3048"/>
                </a:lnTo>
                <a:lnTo>
                  <a:pt x="2284475" y="3048"/>
                </a:lnTo>
                <a:lnTo>
                  <a:pt x="2284475" y="6095"/>
                </a:lnTo>
                <a:lnTo>
                  <a:pt x="2282951" y="4571"/>
                </a:lnTo>
                <a:close/>
              </a:path>
              <a:path w="7374890" h="7619">
                <a:moveTo>
                  <a:pt x="2319528" y="4571"/>
                </a:moveTo>
                <a:lnTo>
                  <a:pt x="2319528" y="3048"/>
                </a:lnTo>
                <a:lnTo>
                  <a:pt x="2321051" y="3048"/>
                </a:lnTo>
                <a:lnTo>
                  <a:pt x="2321051" y="1524"/>
                </a:lnTo>
                <a:lnTo>
                  <a:pt x="2322575" y="1524"/>
                </a:lnTo>
                <a:lnTo>
                  <a:pt x="2322575" y="0"/>
                </a:lnTo>
                <a:lnTo>
                  <a:pt x="2325623" y="0"/>
                </a:lnTo>
                <a:lnTo>
                  <a:pt x="2325623" y="1524"/>
                </a:lnTo>
                <a:lnTo>
                  <a:pt x="2327148" y="1524"/>
                </a:lnTo>
                <a:lnTo>
                  <a:pt x="2327148" y="6095"/>
                </a:lnTo>
                <a:lnTo>
                  <a:pt x="2325623" y="7620"/>
                </a:lnTo>
                <a:lnTo>
                  <a:pt x="2322575" y="7620"/>
                </a:lnTo>
                <a:lnTo>
                  <a:pt x="2319528" y="4571"/>
                </a:lnTo>
                <a:close/>
              </a:path>
              <a:path w="7374890" h="7619">
                <a:moveTo>
                  <a:pt x="2357628" y="6095"/>
                </a:moveTo>
                <a:lnTo>
                  <a:pt x="2357628" y="1524"/>
                </a:lnTo>
                <a:lnTo>
                  <a:pt x="2359151" y="1524"/>
                </a:lnTo>
                <a:lnTo>
                  <a:pt x="2359151" y="0"/>
                </a:lnTo>
                <a:lnTo>
                  <a:pt x="2362200" y="0"/>
                </a:lnTo>
                <a:lnTo>
                  <a:pt x="2362200" y="1524"/>
                </a:lnTo>
                <a:lnTo>
                  <a:pt x="2363723" y="1524"/>
                </a:lnTo>
                <a:lnTo>
                  <a:pt x="2363723" y="6095"/>
                </a:lnTo>
                <a:lnTo>
                  <a:pt x="2362200" y="7620"/>
                </a:lnTo>
                <a:lnTo>
                  <a:pt x="2359151" y="7620"/>
                </a:lnTo>
                <a:lnTo>
                  <a:pt x="2357628" y="6095"/>
                </a:lnTo>
                <a:close/>
              </a:path>
              <a:path w="7374890" h="7619">
                <a:moveTo>
                  <a:pt x="2394203" y="6095"/>
                </a:moveTo>
                <a:lnTo>
                  <a:pt x="2394203" y="3048"/>
                </a:lnTo>
                <a:lnTo>
                  <a:pt x="2397251" y="0"/>
                </a:lnTo>
                <a:lnTo>
                  <a:pt x="2398775" y="0"/>
                </a:lnTo>
                <a:lnTo>
                  <a:pt x="2398775" y="1524"/>
                </a:lnTo>
                <a:lnTo>
                  <a:pt x="2400300" y="1524"/>
                </a:lnTo>
                <a:lnTo>
                  <a:pt x="2400300" y="3048"/>
                </a:lnTo>
                <a:lnTo>
                  <a:pt x="2401823" y="3048"/>
                </a:lnTo>
                <a:lnTo>
                  <a:pt x="2401823" y="4571"/>
                </a:lnTo>
                <a:lnTo>
                  <a:pt x="2398775" y="7620"/>
                </a:lnTo>
                <a:lnTo>
                  <a:pt x="2395728" y="7620"/>
                </a:lnTo>
                <a:lnTo>
                  <a:pt x="2395728" y="6095"/>
                </a:lnTo>
                <a:lnTo>
                  <a:pt x="2394203" y="6095"/>
                </a:lnTo>
                <a:close/>
              </a:path>
              <a:path w="7374890" h="7619">
                <a:moveTo>
                  <a:pt x="2430780" y="6095"/>
                </a:moveTo>
                <a:lnTo>
                  <a:pt x="2430780" y="3048"/>
                </a:lnTo>
                <a:lnTo>
                  <a:pt x="2433828" y="0"/>
                </a:lnTo>
                <a:lnTo>
                  <a:pt x="2435351" y="0"/>
                </a:lnTo>
                <a:lnTo>
                  <a:pt x="2438400" y="3048"/>
                </a:lnTo>
                <a:lnTo>
                  <a:pt x="2438400" y="6095"/>
                </a:lnTo>
                <a:lnTo>
                  <a:pt x="2436875" y="6095"/>
                </a:lnTo>
                <a:lnTo>
                  <a:pt x="2436875" y="7620"/>
                </a:lnTo>
                <a:lnTo>
                  <a:pt x="2432303" y="7620"/>
                </a:lnTo>
                <a:lnTo>
                  <a:pt x="2432303" y="6095"/>
                </a:lnTo>
                <a:lnTo>
                  <a:pt x="2430780" y="6095"/>
                </a:lnTo>
                <a:close/>
              </a:path>
              <a:path w="7374890" h="7619">
                <a:moveTo>
                  <a:pt x="2467355" y="6095"/>
                </a:moveTo>
                <a:lnTo>
                  <a:pt x="2467355" y="3048"/>
                </a:lnTo>
                <a:lnTo>
                  <a:pt x="2470403" y="0"/>
                </a:lnTo>
                <a:lnTo>
                  <a:pt x="2471928" y="0"/>
                </a:lnTo>
                <a:lnTo>
                  <a:pt x="2474975" y="3048"/>
                </a:lnTo>
                <a:lnTo>
                  <a:pt x="2474975" y="6095"/>
                </a:lnTo>
                <a:lnTo>
                  <a:pt x="2473451" y="6095"/>
                </a:lnTo>
                <a:lnTo>
                  <a:pt x="2473451" y="7620"/>
                </a:lnTo>
                <a:lnTo>
                  <a:pt x="2468880" y="7620"/>
                </a:lnTo>
                <a:lnTo>
                  <a:pt x="2468880" y="6095"/>
                </a:lnTo>
                <a:lnTo>
                  <a:pt x="2467355" y="6095"/>
                </a:lnTo>
                <a:close/>
              </a:path>
              <a:path w="7374890" h="7619">
                <a:moveTo>
                  <a:pt x="2503932" y="4571"/>
                </a:moveTo>
                <a:lnTo>
                  <a:pt x="2503932" y="3048"/>
                </a:lnTo>
                <a:lnTo>
                  <a:pt x="2505455" y="3048"/>
                </a:lnTo>
                <a:lnTo>
                  <a:pt x="2505455" y="1524"/>
                </a:lnTo>
                <a:lnTo>
                  <a:pt x="2506980" y="1524"/>
                </a:lnTo>
                <a:lnTo>
                  <a:pt x="2506980" y="0"/>
                </a:lnTo>
                <a:lnTo>
                  <a:pt x="2508503" y="0"/>
                </a:lnTo>
                <a:lnTo>
                  <a:pt x="2511551" y="3048"/>
                </a:lnTo>
                <a:lnTo>
                  <a:pt x="2511551" y="6095"/>
                </a:lnTo>
                <a:lnTo>
                  <a:pt x="2510028" y="6095"/>
                </a:lnTo>
                <a:lnTo>
                  <a:pt x="2510028" y="7620"/>
                </a:lnTo>
                <a:lnTo>
                  <a:pt x="2506980" y="7620"/>
                </a:lnTo>
                <a:lnTo>
                  <a:pt x="2503932" y="4571"/>
                </a:lnTo>
                <a:close/>
              </a:path>
              <a:path w="7374890" h="7619">
                <a:moveTo>
                  <a:pt x="2540507" y="4571"/>
                </a:moveTo>
                <a:lnTo>
                  <a:pt x="2540507" y="3048"/>
                </a:lnTo>
                <a:lnTo>
                  <a:pt x="2542032" y="3048"/>
                </a:lnTo>
                <a:lnTo>
                  <a:pt x="2542032" y="1524"/>
                </a:lnTo>
                <a:lnTo>
                  <a:pt x="2543555" y="1524"/>
                </a:lnTo>
                <a:lnTo>
                  <a:pt x="2543555" y="0"/>
                </a:lnTo>
                <a:lnTo>
                  <a:pt x="2546603" y="0"/>
                </a:lnTo>
                <a:lnTo>
                  <a:pt x="2546603" y="1524"/>
                </a:lnTo>
                <a:lnTo>
                  <a:pt x="2548128" y="1524"/>
                </a:lnTo>
                <a:lnTo>
                  <a:pt x="2548128" y="6095"/>
                </a:lnTo>
                <a:lnTo>
                  <a:pt x="2546603" y="7620"/>
                </a:lnTo>
                <a:lnTo>
                  <a:pt x="2543555" y="7620"/>
                </a:lnTo>
                <a:lnTo>
                  <a:pt x="2540507" y="4571"/>
                </a:lnTo>
                <a:close/>
              </a:path>
              <a:path w="7374890" h="7619">
                <a:moveTo>
                  <a:pt x="2578607" y="6095"/>
                </a:moveTo>
                <a:lnTo>
                  <a:pt x="2578607" y="1524"/>
                </a:lnTo>
                <a:lnTo>
                  <a:pt x="2580132" y="1524"/>
                </a:lnTo>
                <a:lnTo>
                  <a:pt x="2580132" y="0"/>
                </a:lnTo>
                <a:lnTo>
                  <a:pt x="2583180" y="0"/>
                </a:lnTo>
                <a:lnTo>
                  <a:pt x="2583180" y="1524"/>
                </a:lnTo>
                <a:lnTo>
                  <a:pt x="2584703" y="1524"/>
                </a:lnTo>
                <a:lnTo>
                  <a:pt x="2584703" y="6095"/>
                </a:lnTo>
                <a:lnTo>
                  <a:pt x="2583180" y="7620"/>
                </a:lnTo>
                <a:lnTo>
                  <a:pt x="2580132" y="7620"/>
                </a:lnTo>
                <a:lnTo>
                  <a:pt x="2578607" y="6095"/>
                </a:lnTo>
                <a:close/>
              </a:path>
              <a:path w="7374890" h="7619">
                <a:moveTo>
                  <a:pt x="2615184" y="6095"/>
                </a:moveTo>
                <a:lnTo>
                  <a:pt x="2615184" y="3048"/>
                </a:lnTo>
                <a:lnTo>
                  <a:pt x="2618232" y="0"/>
                </a:lnTo>
                <a:lnTo>
                  <a:pt x="2619755" y="0"/>
                </a:lnTo>
                <a:lnTo>
                  <a:pt x="2619755" y="1524"/>
                </a:lnTo>
                <a:lnTo>
                  <a:pt x="2621280" y="1524"/>
                </a:lnTo>
                <a:lnTo>
                  <a:pt x="2621280" y="3048"/>
                </a:lnTo>
                <a:lnTo>
                  <a:pt x="2622803" y="3048"/>
                </a:lnTo>
                <a:lnTo>
                  <a:pt x="2622803" y="4571"/>
                </a:lnTo>
                <a:lnTo>
                  <a:pt x="2619755" y="7620"/>
                </a:lnTo>
                <a:lnTo>
                  <a:pt x="2616707" y="7620"/>
                </a:lnTo>
                <a:lnTo>
                  <a:pt x="2616707" y="6095"/>
                </a:lnTo>
                <a:lnTo>
                  <a:pt x="2615184" y="6095"/>
                </a:lnTo>
                <a:close/>
              </a:path>
              <a:path w="7374890" h="7619">
                <a:moveTo>
                  <a:pt x="2651759" y="6095"/>
                </a:moveTo>
                <a:lnTo>
                  <a:pt x="2651759" y="3048"/>
                </a:lnTo>
                <a:lnTo>
                  <a:pt x="2654807" y="0"/>
                </a:lnTo>
                <a:lnTo>
                  <a:pt x="2656332" y="0"/>
                </a:lnTo>
                <a:lnTo>
                  <a:pt x="2659380" y="3048"/>
                </a:lnTo>
                <a:lnTo>
                  <a:pt x="2659380" y="6095"/>
                </a:lnTo>
                <a:lnTo>
                  <a:pt x="2657855" y="6095"/>
                </a:lnTo>
                <a:lnTo>
                  <a:pt x="2657855" y="7620"/>
                </a:lnTo>
                <a:lnTo>
                  <a:pt x="2653284" y="7620"/>
                </a:lnTo>
                <a:lnTo>
                  <a:pt x="2653284" y="6095"/>
                </a:lnTo>
                <a:lnTo>
                  <a:pt x="2651759" y="6095"/>
                </a:lnTo>
                <a:close/>
              </a:path>
              <a:path w="7374890" h="7619">
                <a:moveTo>
                  <a:pt x="2688335" y="6095"/>
                </a:moveTo>
                <a:lnTo>
                  <a:pt x="2688335" y="3048"/>
                </a:lnTo>
                <a:lnTo>
                  <a:pt x="2691384" y="0"/>
                </a:lnTo>
                <a:lnTo>
                  <a:pt x="2692907" y="0"/>
                </a:lnTo>
                <a:lnTo>
                  <a:pt x="2695955" y="3048"/>
                </a:lnTo>
                <a:lnTo>
                  <a:pt x="2695955" y="6095"/>
                </a:lnTo>
                <a:lnTo>
                  <a:pt x="2694432" y="6095"/>
                </a:lnTo>
                <a:lnTo>
                  <a:pt x="2694432" y="7620"/>
                </a:lnTo>
                <a:lnTo>
                  <a:pt x="2689859" y="7620"/>
                </a:lnTo>
                <a:lnTo>
                  <a:pt x="2689859" y="6095"/>
                </a:lnTo>
                <a:lnTo>
                  <a:pt x="2688335" y="6095"/>
                </a:lnTo>
                <a:close/>
              </a:path>
              <a:path w="7374890" h="7619">
                <a:moveTo>
                  <a:pt x="2724912" y="4571"/>
                </a:moveTo>
                <a:lnTo>
                  <a:pt x="2724912" y="3048"/>
                </a:lnTo>
                <a:lnTo>
                  <a:pt x="2726435" y="3048"/>
                </a:lnTo>
                <a:lnTo>
                  <a:pt x="2726435" y="1524"/>
                </a:lnTo>
                <a:lnTo>
                  <a:pt x="2727959" y="1524"/>
                </a:lnTo>
                <a:lnTo>
                  <a:pt x="2727959" y="0"/>
                </a:lnTo>
                <a:lnTo>
                  <a:pt x="2729484" y="0"/>
                </a:lnTo>
                <a:lnTo>
                  <a:pt x="2732532" y="3048"/>
                </a:lnTo>
                <a:lnTo>
                  <a:pt x="2732532" y="6095"/>
                </a:lnTo>
                <a:lnTo>
                  <a:pt x="2731007" y="6095"/>
                </a:lnTo>
                <a:lnTo>
                  <a:pt x="2731007" y="7620"/>
                </a:lnTo>
                <a:lnTo>
                  <a:pt x="2727959" y="7620"/>
                </a:lnTo>
                <a:lnTo>
                  <a:pt x="2724912" y="4571"/>
                </a:lnTo>
                <a:close/>
              </a:path>
              <a:path w="7374890" h="7619">
                <a:moveTo>
                  <a:pt x="2763012" y="6095"/>
                </a:moveTo>
                <a:lnTo>
                  <a:pt x="2763012" y="1524"/>
                </a:lnTo>
                <a:lnTo>
                  <a:pt x="2764535" y="1524"/>
                </a:lnTo>
                <a:lnTo>
                  <a:pt x="2764535" y="0"/>
                </a:lnTo>
                <a:lnTo>
                  <a:pt x="2767584" y="0"/>
                </a:lnTo>
                <a:lnTo>
                  <a:pt x="2767584" y="1524"/>
                </a:lnTo>
                <a:lnTo>
                  <a:pt x="2769107" y="1524"/>
                </a:lnTo>
                <a:lnTo>
                  <a:pt x="2769107" y="6095"/>
                </a:lnTo>
                <a:lnTo>
                  <a:pt x="2767584" y="7620"/>
                </a:lnTo>
                <a:lnTo>
                  <a:pt x="2764535" y="7620"/>
                </a:lnTo>
                <a:lnTo>
                  <a:pt x="2763012" y="6095"/>
                </a:lnTo>
                <a:close/>
              </a:path>
              <a:path w="7374890" h="7619">
                <a:moveTo>
                  <a:pt x="2799587" y="6095"/>
                </a:moveTo>
                <a:lnTo>
                  <a:pt x="2799587" y="1524"/>
                </a:lnTo>
                <a:lnTo>
                  <a:pt x="2801112" y="1524"/>
                </a:lnTo>
                <a:lnTo>
                  <a:pt x="2801112" y="0"/>
                </a:lnTo>
                <a:lnTo>
                  <a:pt x="2804159" y="0"/>
                </a:lnTo>
                <a:lnTo>
                  <a:pt x="2804159" y="1524"/>
                </a:lnTo>
                <a:lnTo>
                  <a:pt x="2805684" y="1524"/>
                </a:lnTo>
                <a:lnTo>
                  <a:pt x="2805684" y="3048"/>
                </a:lnTo>
                <a:lnTo>
                  <a:pt x="2807207" y="3048"/>
                </a:lnTo>
                <a:lnTo>
                  <a:pt x="2807207" y="4571"/>
                </a:lnTo>
                <a:lnTo>
                  <a:pt x="2804159" y="7620"/>
                </a:lnTo>
                <a:lnTo>
                  <a:pt x="2801112" y="7620"/>
                </a:lnTo>
                <a:lnTo>
                  <a:pt x="2799587" y="6095"/>
                </a:lnTo>
                <a:close/>
              </a:path>
              <a:path w="7374890" h="7619">
                <a:moveTo>
                  <a:pt x="2842259" y="6095"/>
                </a:moveTo>
                <a:lnTo>
                  <a:pt x="2842259" y="3048"/>
                </a:lnTo>
                <a:lnTo>
                  <a:pt x="2843784" y="3048"/>
                </a:lnTo>
                <a:lnTo>
                  <a:pt x="2843784" y="4571"/>
                </a:lnTo>
                <a:lnTo>
                  <a:pt x="2842259" y="6095"/>
                </a:lnTo>
                <a:close/>
              </a:path>
              <a:path w="7374890" h="7619">
                <a:moveTo>
                  <a:pt x="2836164" y="6095"/>
                </a:moveTo>
                <a:lnTo>
                  <a:pt x="2836164" y="3048"/>
                </a:lnTo>
                <a:lnTo>
                  <a:pt x="2839212" y="0"/>
                </a:lnTo>
                <a:lnTo>
                  <a:pt x="2840735" y="0"/>
                </a:lnTo>
                <a:lnTo>
                  <a:pt x="2842259" y="1524"/>
                </a:lnTo>
                <a:lnTo>
                  <a:pt x="2842259" y="7620"/>
                </a:lnTo>
                <a:lnTo>
                  <a:pt x="2837687" y="7620"/>
                </a:lnTo>
                <a:lnTo>
                  <a:pt x="2837687" y="6095"/>
                </a:lnTo>
                <a:lnTo>
                  <a:pt x="2836164" y="6095"/>
                </a:lnTo>
                <a:close/>
              </a:path>
              <a:path w="7374890" h="7619">
                <a:moveTo>
                  <a:pt x="2872739" y="6095"/>
                </a:moveTo>
                <a:lnTo>
                  <a:pt x="2872739" y="3048"/>
                </a:lnTo>
                <a:lnTo>
                  <a:pt x="2875787" y="0"/>
                </a:lnTo>
                <a:lnTo>
                  <a:pt x="2877312" y="0"/>
                </a:lnTo>
                <a:lnTo>
                  <a:pt x="2880359" y="3048"/>
                </a:lnTo>
                <a:lnTo>
                  <a:pt x="2880359" y="6095"/>
                </a:lnTo>
                <a:lnTo>
                  <a:pt x="2878835" y="6095"/>
                </a:lnTo>
                <a:lnTo>
                  <a:pt x="2878835" y="7620"/>
                </a:lnTo>
                <a:lnTo>
                  <a:pt x="2874264" y="7620"/>
                </a:lnTo>
                <a:lnTo>
                  <a:pt x="2874264" y="6095"/>
                </a:lnTo>
                <a:lnTo>
                  <a:pt x="2872739" y="6095"/>
                </a:lnTo>
                <a:close/>
              </a:path>
              <a:path w="7374890" h="7619">
                <a:moveTo>
                  <a:pt x="2909316" y="6095"/>
                </a:moveTo>
                <a:lnTo>
                  <a:pt x="2909316" y="3048"/>
                </a:lnTo>
                <a:lnTo>
                  <a:pt x="2912364" y="0"/>
                </a:lnTo>
                <a:lnTo>
                  <a:pt x="2913887" y="0"/>
                </a:lnTo>
                <a:lnTo>
                  <a:pt x="2916935" y="3048"/>
                </a:lnTo>
                <a:lnTo>
                  <a:pt x="2916935" y="6095"/>
                </a:lnTo>
                <a:lnTo>
                  <a:pt x="2915412" y="6095"/>
                </a:lnTo>
                <a:lnTo>
                  <a:pt x="2915412" y="7620"/>
                </a:lnTo>
                <a:lnTo>
                  <a:pt x="2910839" y="7620"/>
                </a:lnTo>
                <a:lnTo>
                  <a:pt x="2910839" y="6095"/>
                </a:lnTo>
                <a:lnTo>
                  <a:pt x="2909316" y="6095"/>
                </a:lnTo>
                <a:close/>
              </a:path>
              <a:path w="7374890" h="7619">
                <a:moveTo>
                  <a:pt x="2945891" y="4571"/>
                </a:moveTo>
                <a:lnTo>
                  <a:pt x="2945891" y="3048"/>
                </a:lnTo>
                <a:lnTo>
                  <a:pt x="2947416" y="3048"/>
                </a:lnTo>
                <a:lnTo>
                  <a:pt x="2947416" y="1524"/>
                </a:lnTo>
                <a:lnTo>
                  <a:pt x="2948939" y="1524"/>
                </a:lnTo>
                <a:lnTo>
                  <a:pt x="2948939" y="0"/>
                </a:lnTo>
                <a:lnTo>
                  <a:pt x="2950464" y="0"/>
                </a:lnTo>
                <a:lnTo>
                  <a:pt x="2953512" y="3048"/>
                </a:lnTo>
                <a:lnTo>
                  <a:pt x="2953512" y="6095"/>
                </a:lnTo>
                <a:lnTo>
                  <a:pt x="2951987" y="6095"/>
                </a:lnTo>
                <a:lnTo>
                  <a:pt x="2951987" y="7620"/>
                </a:lnTo>
                <a:lnTo>
                  <a:pt x="2948939" y="7620"/>
                </a:lnTo>
                <a:lnTo>
                  <a:pt x="2945891" y="4571"/>
                </a:lnTo>
                <a:close/>
              </a:path>
              <a:path w="7374890" h="7619">
                <a:moveTo>
                  <a:pt x="2983991" y="6095"/>
                </a:moveTo>
                <a:lnTo>
                  <a:pt x="2983991" y="1524"/>
                </a:lnTo>
                <a:lnTo>
                  <a:pt x="2985516" y="1524"/>
                </a:lnTo>
                <a:lnTo>
                  <a:pt x="2985516" y="0"/>
                </a:lnTo>
                <a:lnTo>
                  <a:pt x="2988564" y="0"/>
                </a:lnTo>
                <a:lnTo>
                  <a:pt x="2988564" y="1524"/>
                </a:lnTo>
                <a:lnTo>
                  <a:pt x="2990087" y="1524"/>
                </a:lnTo>
                <a:lnTo>
                  <a:pt x="2990087" y="6095"/>
                </a:lnTo>
                <a:lnTo>
                  <a:pt x="2988564" y="7620"/>
                </a:lnTo>
                <a:lnTo>
                  <a:pt x="2985516" y="7620"/>
                </a:lnTo>
                <a:lnTo>
                  <a:pt x="2983991" y="6095"/>
                </a:lnTo>
                <a:close/>
              </a:path>
              <a:path w="7374890" h="7619">
                <a:moveTo>
                  <a:pt x="3020568" y="6095"/>
                </a:moveTo>
                <a:lnTo>
                  <a:pt x="3020568" y="1524"/>
                </a:lnTo>
                <a:lnTo>
                  <a:pt x="3022091" y="1524"/>
                </a:lnTo>
                <a:lnTo>
                  <a:pt x="3022091" y="0"/>
                </a:lnTo>
                <a:lnTo>
                  <a:pt x="3025139" y="0"/>
                </a:lnTo>
                <a:lnTo>
                  <a:pt x="3025139" y="1524"/>
                </a:lnTo>
                <a:lnTo>
                  <a:pt x="3026664" y="1524"/>
                </a:lnTo>
                <a:lnTo>
                  <a:pt x="3026664" y="3048"/>
                </a:lnTo>
                <a:lnTo>
                  <a:pt x="3028187" y="3048"/>
                </a:lnTo>
                <a:lnTo>
                  <a:pt x="3028187" y="4571"/>
                </a:lnTo>
                <a:lnTo>
                  <a:pt x="3025139" y="7620"/>
                </a:lnTo>
                <a:lnTo>
                  <a:pt x="3022091" y="7620"/>
                </a:lnTo>
                <a:lnTo>
                  <a:pt x="3020568" y="6095"/>
                </a:lnTo>
                <a:close/>
              </a:path>
              <a:path w="7374890" h="7619">
                <a:moveTo>
                  <a:pt x="3063239" y="6095"/>
                </a:moveTo>
                <a:lnTo>
                  <a:pt x="3063239" y="3048"/>
                </a:lnTo>
                <a:lnTo>
                  <a:pt x="3064764" y="3048"/>
                </a:lnTo>
                <a:lnTo>
                  <a:pt x="3064764" y="4571"/>
                </a:lnTo>
                <a:lnTo>
                  <a:pt x="3063239" y="6095"/>
                </a:lnTo>
                <a:close/>
              </a:path>
              <a:path w="7374890" h="7619">
                <a:moveTo>
                  <a:pt x="3057143" y="6095"/>
                </a:moveTo>
                <a:lnTo>
                  <a:pt x="3057143" y="3048"/>
                </a:lnTo>
                <a:lnTo>
                  <a:pt x="3060191" y="0"/>
                </a:lnTo>
                <a:lnTo>
                  <a:pt x="3061716" y="0"/>
                </a:lnTo>
                <a:lnTo>
                  <a:pt x="3063239" y="1524"/>
                </a:lnTo>
                <a:lnTo>
                  <a:pt x="3063239" y="7620"/>
                </a:lnTo>
                <a:lnTo>
                  <a:pt x="3058668" y="7620"/>
                </a:lnTo>
                <a:lnTo>
                  <a:pt x="3058668" y="6095"/>
                </a:lnTo>
                <a:lnTo>
                  <a:pt x="3057143" y="6095"/>
                </a:lnTo>
                <a:close/>
              </a:path>
              <a:path w="7374890" h="7619">
                <a:moveTo>
                  <a:pt x="3093719" y="6095"/>
                </a:moveTo>
                <a:lnTo>
                  <a:pt x="3093719" y="3048"/>
                </a:lnTo>
                <a:lnTo>
                  <a:pt x="3096768" y="0"/>
                </a:lnTo>
                <a:lnTo>
                  <a:pt x="3098291" y="0"/>
                </a:lnTo>
                <a:lnTo>
                  <a:pt x="3101339" y="3048"/>
                </a:lnTo>
                <a:lnTo>
                  <a:pt x="3101339" y="6095"/>
                </a:lnTo>
                <a:lnTo>
                  <a:pt x="3099816" y="6095"/>
                </a:lnTo>
                <a:lnTo>
                  <a:pt x="3099816" y="7620"/>
                </a:lnTo>
                <a:lnTo>
                  <a:pt x="3095243" y="7620"/>
                </a:lnTo>
                <a:lnTo>
                  <a:pt x="3095243" y="6095"/>
                </a:lnTo>
                <a:lnTo>
                  <a:pt x="3093719" y="6095"/>
                </a:lnTo>
                <a:close/>
              </a:path>
              <a:path w="7374890" h="7619">
                <a:moveTo>
                  <a:pt x="3130296" y="6095"/>
                </a:moveTo>
                <a:lnTo>
                  <a:pt x="3130296" y="3048"/>
                </a:lnTo>
                <a:lnTo>
                  <a:pt x="3133343" y="0"/>
                </a:lnTo>
                <a:lnTo>
                  <a:pt x="3134868" y="0"/>
                </a:lnTo>
                <a:lnTo>
                  <a:pt x="3137916" y="3048"/>
                </a:lnTo>
                <a:lnTo>
                  <a:pt x="3137916" y="6095"/>
                </a:lnTo>
                <a:lnTo>
                  <a:pt x="3136391" y="6095"/>
                </a:lnTo>
                <a:lnTo>
                  <a:pt x="3136391" y="7620"/>
                </a:lnTo>
                <a:lnTo>
                  <a:pt x="3131819" y="7620"/>
                </a:lnTo>
                <a:lnTo>
                  <a:pt x="3131819" y="6095"/>
                </a:lnTo>
                <a:lnTo>
                  <a:pt x="3130296" y="6095"/>
                </a:lnTo>
                <a:close/>
              </a:path>
              <a:path w="7374890" h="7619">
                <a:moveTo>
                  <a:pt x="3166871" y="4571"/>
                </a:moveTo>
                <a:lnTo>
                  <a:pt x="3166871" y="3048"/>
                </a:lnTo>
                <a:lnTo>
                  <a:pt x="3168396" y="3048"/>
                </a:lnTo>
                <a:lnTo>
                  <a:pt x="3168396" y="1524"/>
                </a:lnTo>
                <a:lnTo>
                  <a:pt x="3169919" y="1524"/>
                </a:lnTo>
                <a:lnTo>
                  <a:pt x="3169919" y="0"/>
                </a:lnTo>
                <a:lnTo>
                  <a:pt x="3171443" y="0"/>
                </a:lnTo>
                <a:lnTo>
                  <a:pt x="3172968" y="1524"/>
                </a:lnTo>
                <a:lnTo>
                  <a:pt x="3174491" y="1524"/>
                </a:lnTo>
                <a:lnTo>
                  <a:pt x="3174491" y="6095"/>
                </a:lnTo>
                <a:lnTo>
                  <a:pt x="3172968" y="7620"/>
                </a:lnTo>
                <a:lnTo>
                  <a:pt x="3169919" y="7620"/>
                </a:lnTo>
                <a:lnTo>
                  <a:pt x="3166871" y="4571"/>
                </a:lnTo>
                <a:close/>
              </a:path>
              <a:path w="7374890" h="7619">
                <a:moveTo>
                  <a:pt x="3204971" y="6095"/>
                </a:moveTo>
                <a:lnTo>
                  <a:pt x="3204971" y="1524"/>
                </a:lnTo>
                <a:lnTo>
                  <a:pt x="3206496" y="1524"/>
                </a:lnTo>
                <a:lnTo>
                  <a:pt x="3206496" y="0"/>
                </a:lnTo>
                <a:lnTo>
                  <a:pt x="3209543" y="0"/>
                </a:lnTo>
                <a:lnTo>
                  <a:pt x="3209543" y="1524"/>
                </a:lnTo>
                <a:lnTo>
                  <a:pt x="3211068" y="1524"/>
                </a:lnTo>
                <a:lnTo>
                  <a:pt x="3211068" y="6095"/>
                </a:lnTo>
                <a:lnTo>
                  <a:pt x="3209543" y="7620"/>
                </a:lnTo>
                <a:lnTo>
                  <a:pt x="3206496" y="7620"/>
                </a:lnTo>
                <a:lnTo>
                  <a:pt x="3204971" y="6095"/>
                </a:lnTo>
                <a:close/>
              </a:path>
              <a:path w="7374890" h="7619">
                <a:moveTo>
                  <a:pt x="3241548" y="6095"/>
                </a:moveTo>
                <a:lnTo>
                  <a:pt x="3241548" y="1524"/>
                </a:lnTo>
                <a:lnTo>
                  <a:pt x="3243071" y="1524"/>
                </a:lnTo>
                <a:lnTo>
                  <a:pt x="3243071" y="0"/>
                </a:lnTo>
                <a:lnTo>
                  <a:pt x="3246119" y="0"/>
                </a:lnTo>
                <a:lnTo>
                  <a:pt x="3246119" y="1524"/>
                </a:lnTo>
                <a:lnTo>
                  <a:pt x="3247643" y="1524"/>
                </a:lnTo>
                <a:lnTo>
                  <a:pt x="3247643" y="3048"/>
                </a:lnTo>
                <a:lnTo>
                  <a:pt x="3249168" y="3048"/>
                </a:lnTo>
                <a:lnTo>
                  <a:pt x="3249168" y="4571"/>
                </a:lnTo>
                <a:lnTo>
                  <a:pt x="3246119" y="7620"/>
                </a:lnTo>
                <a:lnTo>
                  <a:pt x="3243071" y="7620"/>
                </a:lnTo>
                <a:lnTo>
                  <a:pt x="3241548" y="6095"/>
                </a:lnTo>
                <a:close/>
              </a:path>
              <a:path w="7374890" h="7619">
                <a:moveTo>
                  <a:pt x="3284219" y="6095"/>
                </a:moveTo>
                <a:lnTo>
                  <a:pt x="3284219" y="3048"/>
                </a:lnTo>
                <a:lnTo>
                  <a:pt x="3285743" y="3048"/>
                </a:lnTo>
                <a:lnTo>
                  <a:pt x="3285743" y="4571"/>
                </a:lnTo>
                <a:lnTo>
                  <a:pt x="3284219" y="6095"/>
                </a:lnTo>
                <a:close/>
              </a:path>
              <a:path w="7374890" h="7619">
                <a:moveTo>
                  <a:pt x="3278123" y="6095"/>
                </a:moveTo>
                <a:lnTo>
                  <a:pt x="3278123" y="3048"/>
                </a:lnTo>
                <a:lnTo>
                  <a:pt x="3281171" y="0"/>
                </a:lnTo>
                <a:lnTo>
                  <a:pt x="3282696" y="0"/>
                </a:lnTo>
                <a:lnTo>
                  <a:pt x="3284219" y="1524"/>
                </a:lnTo>
                <a:lnTo>
                  <a:pt x="3284219" y="7620"/>
                </a:lnTo>
                <a:lnTo>
                  <a:pt x="3279648" y="7620"/>
                </a:lnTo>
                <a:lnTo>
                  <a:pt x="3279648" y="6095"/>
                </a:lnTo>
                <a:lnTo>
                  <a:pt x="3278123" y="6095"/>
                </a:lnTo>
                <a:close/>
              </a:path>
              <a:path w="7374890" h="7619">
                <a:moveTo>
                  <a:pt x="3314700" y="6095"/>
                </a:moveTo>
                <a:lnTo>
                  <a:pt x="3314700" y="3048"/>
                </a:lnTo>
                <a:lnTo>
                  <a:pt x="3317748" y="0"/>
                </a:lnTo>
                <a:lnTo>
                  <a:pt x="3319271" y="0"/>
                </a:lnTo>
                <a:lnTo>
                  <a:pt x="3322319" y="3048"/>
                </a:lnTo>
                <a:lnTo>
                  <a:pt x="3322319" y="6095"/>
                </a:lnTo>
                <a:lnTo>
                  <a:pt x="3320796" y="6095"/>
                </a:lnTo>
                <a:lnTo>
                  <a:pt x="3320796" y="7620"/>
                </a:lnTo>
                <a:lnTo>
                  <a:pt x="3316223" y="7620"/>
                </a:lnTo>
                <a:lnTo>
                  <a:pt x="3316223" y="6095"/>
                </a:lnTo>
                <a:lnTo>
                  <a:pt x="3314700" y="6095"/>
                </a:lnTo>
                <a:close/>
              </a:path>
              <a:path w="7374890" h="7619">
                <a:moveTo>
                  <a:pt x="3351275" y="6095"/>
                </a:moveTo>
                <a:lnTo>
                  <a:pt x="3351275" y="3048"/>
                </a:lnTo>
                <a:lnTo>
                  <a:pt x="3354323" y="0"/>
                </a:lnTo>
                <a:lnTo>
                  <a:pt x="3355848" y="0"/>
                </a:lnTo>
                <a:lnTo>
                  <a:pt x="3358896" y="3048"/>
                </a:lnTo>
                <a:lnTo>
                  <a:pt x="3358896" y="6095"/>
                </a:lnTo>
                <a:lnTo>
                  <a:pt x="3357371" y="6095"/>
                </a:lnTo>
                <a:lnTo>
                  <a:pt x="3357371" y="7620"/>
                </a:lnTo>
                <a:lnTo>
                  <a:pt x="3352800" y="7620"/>
                </a:lnTo>
                <a:lnTo>
                  <a:pt x="3352800" y="6095"/>
                </a:lnTo>
                <a:lnTo>
                  <a:pt x="3351275" y="6095"/>
                </a:lnTo>
                <a:close/>
              </a:path>
              <a:path w="7374890" h="7619">
                <a:moveTo>
                  <a:pt x="3387852" y="4571"/>
                </a:moveTo>
                <a:lnTo>
                  <a:pt x="3387852" y="3048"/>
                </a:lnTo>
                <a:lnTo>
                  <a:pt x="3389375" y="3048"/>
                </a:lnTo>
                <a:lnTo>
                  <a:pt x="3389375" y="1524"/>
                </a:lnTo>
                <a:lnTo>
                  <a:pt x="3390900" y="1524"/>
                </a:lnTo>
                <a:lnTo>
                  <a:pt x="3390900" y="0"/>
                </a:lnTo>
                <a:lnTo>
                  <a:pt x="3392423" y="0"/>
                </a:lnTo>
                <a:lnTo>
                  <a:pt x="3393948" y="1524"/>
                </a:lnTo>
                <a:lnTo>
                  <a:pt x="3395471" y="1524"/>
                </a:lnTo>
                <a:lnTo>
                  <a:pt x="3395471" y="6095"/>
                </a:lnTo>
                <a:lnTo>
                  <a:pt x="3393948" y="7620"/>
                </a:lnTo>
                <a:lnTo>
                  <a:pt x="3390900" y="7620"/>
                </a:lnTo>
                <a:lnTo>
                  <a:pt x="3387852" y="4571"/>
                </a:lnTo>
                <a:close/>
              </a:path>
              <a:path w="7374890" h="7619">
                <a:moveTo>
                  <a:pt x="3425952" y="6095"/>
                </a:moveTo>
                <a:lnTo>
                  <a:pt x="3425952" y="1524"/>
                </a:lnTo>
                <a:lnTo>
                  <a:pt x="3427475" y="1524"/>
                </a:lnTo>
                <a:lnTo>
                  <a:pt x="3427475" y="0"/>
                </a:lnTo>
                <a:lnTo>
                  <a:pt x="3430523" y="0"/>
                </a:lnTo>
                <a:lnTo>
                  <a:pt x="3430523" y="1524"/>
                </a:lnTo>
                <a:lnTo>
                  <a:pt x="3432048" y="1524"/>
                </a:lnTo>
                <a:lnTo>
                  <a:pt x="3432048" y="6095"/>
                </a:lnTo>
                <a:lnTo>
                  <a:pt x="3430523" y="7620"/>
                </a:lnTo>
                <a:lnTo>
                  <a:pt x="3427475" y="7620"/>
                </a:lnTo>
                <a:lnTo>
                  <a:pt x="3425952" y="6095"/>
                </a:lnTo>
                <a:close/>
              </a:path>
              <a:path w="7374890" h="7619">
                <a:moveTo>
                  <a:pt x="3462528" y="6095"/>
                </a:moveTo>
                <a:lnTo>
                  <a:pt x="3462528" y="1524"/>
                </a:lnTo>
                <a:lnTo>
                  <a:pt x="3464052" y="1524"/>
                </a:lnTo>
                <a:lnTo>
                  <a:pt x="3464052" y="0"/>
                </a:lnTo>
                <a:lnTo>
                  <a:pt x="3467100" y="0"/>
                </a:lnTo>
                <a:lnTo>
                  <a:pt x="3467100" y="1524"/>
                </a:lnTo>
                <a:lnTo>
                  <a:pt x="3468623" y="1524"/>
                </a:lnTo>
                <a:lnTo>
                  <a:pt x="3468623" y="3048"/>
                </a:lnTo>
                <a:lnTo>
                  <a:pt x="3470148" y="3048"/>
                </a:lnTo>
                <a:lnTo>
                  <a:pt x="3470148" y="4571"/>
                </a:lnTo>
                <a:lnTo>
                  <a:pt x="3467100" y="7620"/>
                </a:lnTo>
                <a:lnTo>
                  <a:pt x="3464052" y="7620"/>
                </a:lnTo>
                <a:lnTo>
                  <a:pt x="3462528" y="6095"/>
                </a:lnTo>
                <a:close/>
              </a:path>
              <a:path w="7374890" h="7619">
                <a:moveTo>
                  <a:pt x="3499103" y="6095"/>
                </a:moveTo>
                <a:lnTo>
                  <a:pt x="3499103" y="3048"/>
                </a:lnTo>
                <a:lnTo>
                  <a:pt x="3502152" y="0"/>
                </a:lnTo>
                <a:lnTo>
                  <a:pt x="3503675" y="0"/>
                </a:lnTo>
                <a:lnTo>
                  <a:pt x="3506723" y="3048"/>
                </a:lnTo>
                <a:lnTo>
                  <a:pt x="3506723" y="6095"/>
                </a:lnTo>
                <a:lnTo>
                  <a:pt x="3505200" y="6095"/>
                </a:lnTo>
                <a:lnTo>
                  <a:pt x="3505200" y="7620"/>
                </a:lnTo>
                <a:lnTo>
                  <a:pt x="3500628" y="7620"/>
                </a:lnTo>
                <a:lnTo>
                  <a:pt x="3500628" y="6095"/>
                </a:lnTo>
                <a:lnTo>
                  <a:pt x="3499103" y="6095"/>
                </a:lnTo>
                <a:close/>
              </a:path>
              <a:path w="7374890" h="7619">
                <a:moveTo>
                  <a:pt x="3535680" y="6095"/>
                </a:moveTo>
                <a:lnTo>
                  <a:pt x="3535680" y="3048"/>
                </a:lnTo>
                <a:lnTo>
                  <a:pt x="3538728" y="0"/>
                </a:lnTo>
                <a:lnTo>
                  <a:pt x="3540252" y="0"/>
                </a:lnTo>
                <a:lnTo>
                  <a:pt x="3543300" y="3048"/>
                </a:lnTo>
                <a:lnTo>
                  <a:pt x="3543300" y="6095"/>
                </a:lnTo>
                <a:lnTo>
                  <a:pt x="3541775" y="6095"/>
                </a:lnTo>
                <a:lnTo>
                  <a:pt x="3541775" y="7620"/>
                </a:lnTo>
                <a:lnTo>
                  <a:pt x="3537203" y="7620"/>
                </a:lnTo>
                <a:lnTo>
                  <a:pt x="3537203" y="6095"/>
                </a:lnTo>
                <a:lnTo>
                  <a:pt x="3535680" y="6095"/>
                </a:lnTo>
                <a:close/>
              </a:path>
              <a:path w="7374890" h="7619">
                <a:moveTo>
                  <a:pt x="3572255" y="6095"/>
                </a:moveTo>
                <a:lnTo>
                  <a:pt x="3572255" y="3048"/>
                </a:lnTo>
                <a:lnTo>
                  <a:pt x="3575303" y="0"/>
                </a:lnTo>
                <a:lnTo>
                  <a:pt x="3576828" y="0"/>
                </a:lnTo>
                <a:lnTo>
                  <a:pt x="3579875" y="3048"/>
                </a:lnTo>
                <a:lnTo>
                  <a:pt x="3579875" y="6095"/>
                </a:lnTo>
                <a:lnTo>
                  <a:pt x="3578352" y="6095"/>
                </a:lnTo>
                <a:lnTo>
                  <a:pt x="3578352" y="7620"/>
                </a:lnTo>
                <a:lnTo>
                  <a:pt x="3573780" y="7620"/>
                </a:lnTo>
                <a:lnTo>
                  <a:pt x="3573780" y="6095"/>
                </a:lnTo>
                <a:lnTo>
                  <a:pt x="3572255" y="6095"/>
                </a:lnTo>
                <a:close/>
              </a:path>
              <a:path w="7374890" h="7619">
                <a:moveTo>
                  <a:pt x="3608832" y="4571"/>
                </a:moveTo>
                <a:lnTo>
                  <a:pt x="3608832" y="3048"/>
                </a:lnTo>
                <a:lnTo>
                  <a:pt x="3610355" y="3048"/>
                </a:lnTo>
                <a:lnTo>
                  <a:pt x="3610355" y="1524"/>
                </a:lnTo>
                <a:lnTo>
                  <a:pt x="3611880" y="1524"/>
                </a:lnTo>
                <a:lnTo>
                  <a:pt x="3611880" y="0"/>
                </a:lnTo>
                <a:lnTo>
                  <a:pt x="3614928" y="0"/>
                </a:lnTo>
                <a:lnTo>
                  <a:pt x="3614928" y="1524"/>
                </a:lnTo>
                <a:lnTo>
                  <a:pt x="3616452" y="1524"/>
                </a:lnTo>
                <a:lnTo>
                  <a:pt x="3616452" y="6095"/>
                </a:lnTo>
                <a:lnTo>
                  <a:pt x="3614928" y="7620"/>
                </a:lnTo>
                <a:lnTo>
                  <a:pt x="3611880" y="7620"/>
                </a:lnTo>
                <a:lnTo>
                  <a:pt x="3608832" y="4571"/>
                </a:lnTo>
                <a:close/>
              </a:path>
              <a:path w="7374890" h="7619">
                <a:moveTo>
                  <a:pt x="3646932" y="6095"/>
                </a:moveTo>
                <a:lnTo>
                  <a:pt x="3646932" y="1524"/>
                </a:lnTo>
                <a:lnTo>
                  <a:pt x="3648455" y="1524"/>
                </a:lnTo>
                <a:lnTo>
                  <a:pt x="3648455" y="0"/>
                </a:lnTo>
                <a:lnTo>
                  <a:pt x="3651503" y="0"/>
                </a:lnTo>
                <a:lnTo>
                  <a:pt x="3651503" y="1524"/>
                </a:lnTo>
                <a:lnTo>
                  <a:pt x="3653028" y="1524"/>
                </a:lnTo>
                <a:lnTo>
                  <a:pt x="3653028" y="6095"/>
                </a:lnTo>
                <a:lnTo>
                  <a:pt x="3651503" y="7620"/>
                </a:lnTo>
                <a:lnTo>
                  <a:pt x="3648455" y="7620"/>
                </a:lnTo>
                <a:lnTo>
                  <a:pt x="3646932" y="6095"/>
                </a:lnTo>
                <a:close/>
              </a:path>
              <a:path w="7374890" h="7619">
                <a:moveTo>
                  <a:pt x="3683507" y="6095"/>
                </a:moveTo>
                <a:lnTo>
                  <a:pt x="3683507" y="1524"/>
                </a:lnTo>
                <a:lnTo>
                  <a:pt x="3685032" y="1524"/>
                </a:lnTo>
                <a:lnTo>
                  <a:pt x="3686555" y="0"/>
                </a:lnTo>
                <a:lnTo>
                  <a:pt x="3688080" y="0"/>
                </a:lnTo>
                <a:lnTo>
                  <a:pt x="3688080" y="1524"/>
                </a:lnTo>
                <a:lnTo>
                  <a:pt x="3689603" y="1524"/>
                </a:lnTo>
                <a:lnTo>
                  <a:pt x="3689603" y="3048"/>
                </a:lnTo>
                <a:lnTo>
                  <a:pt x="3691128" y="3048"/>
                </a:lnTo>
                <a:lnTo>
                  <a:pt x="3691128" y="4571"/>
                </a:lnTo>
                <a:lnTo>
                  <a:pt x="3688080" y="7620"/>
                </a:lnTo>
                <a:lnTo>
                  <a:pt x="3685032" y="7620"/>
                </a:lnTo>
                <a:lnTo>
                  <a:pt x="3683507" y="6095"/>
                </a:lnTo>
                <a:close/>
              </a:path>
              <a:path w="7374890" h="7619">
                <a:moveTo>
                  <a:pt x="3720084" y="6095"/>
                </a:moveTo>
                <a:lnTo>
                  <a:pt x="3720084" y="3048"/>
                </a:lnTo>
                <a:lnTo>
                  <a:pt x="3723132" y="0"/>
                </a:lnTo>
                <a:lnTo>
                  <a:pt x="3724655" y="0"/>
                </a:lnTo>
                <a:lnTo>
                  <a:pt x="3727703" y="3048"/>
                </a:lnTo>
                <a:lnTo>
                  <a:pt x="3727703" y="6095"/>
                </a:lnTo>
                <a:lnTo>
                  <a:pt x="3726180" y="6095"/>
                </a:lnTo>
                <a:lnTo>
                  <a:pt x="3726180" y="7620"/>
                </a:lnTo>
                <a:lnTo>
                  <a:pt x="3721607" y="7620"/>
                </a:lnTo>
                <a:lnTo>
                  <a:pt x="3721607" y="6095"/>
                </a:lnTo>
                <a:lnTo>
                  <a:pt x="3720084" y="6095"/>
                </a:lnTo>
                <a:close/>
              </a:path>
              <a:path w="7374890" h="7619">
                <a:moveTo>
                  <a:pt x="3756659" y="6095"/>
                </a:moveTo>
                <a:lnTo>
                  <a:pt x="3756659" y="3048"/>
                </a:lnTo>
                <a:lnTo>
                  <a:pt x="3759707" y="0"/>
                </a:lnTo>
                <a:lnTo>
                  <a:pt x="3761232" y="0"/>
                </a:lnTo>
                <a:lnTo>
                  <a:pt x="3764280" y="3048"/>
                </a:lnTo>
                <a:lnTo>
                  <a:pt x="3764280" y="6095"/>
                </a:lnTo>
                <a:lnTo>
                  <a:pt x="3762755" y="6095"/>
                </a:lnTo>
                <a:lnTo>
                  <a:pt x="3762755" y="7620"/>
                </a:lnTo>
                <a:lnTo>
                  <a:pt x="3758184" y="7620"/>
                </a:lnTo>
                <a:lnTo>
                  <a:pt x="3758184" y="6095"/>
                </a:lnTo>
                <a:lnTo>
                  <a:pt x="3756659" y="6095"/>
                </a:lnTo>
                <a:close/>
              </a:path>
              <a:path w="7374890" h="7619">
                <a:moveTo>
                  <a:pt x="3794759" y="7620"/>
                </a:moveTo>
                <a:lnTo>
                  <a:pt x="3794759" y="1524"/>
                </a:lnTo>
                <a:lnTo>
                  <a:pt x="3796284" y="0"/>
                </a:lnTo>
                <a:lnTo>
                  <a:pt x="3797807" y="0"/>
                </a:lnTo>
                <a:lnTo>
                  <a:pt x="3800855" y="3048"/>
                </a:lnTo>
                <a:lnTo>
                  <a:pt x="3800855" y="6095"/>
                </a:lnTo>
                <a:lnTo>
                  <a:pt x="3799332" y="6095"/>
                </a:lnTo>
                <a:lnTo>
                  <a:pt x="3799332" y="7620"/>
                </a:lnTo>
                <a:lnTo>
                  <a:pt x="3794759" y="7620"/>
                </a:lnTo>
                <a:close/>
              </a:path>
              <a:path w="7374890" h="7619">
                <a:moveTo>
                  <a:pt x="3793236" y="4571"/>
                </a:moveTo>
                <a:lnTo>
                  <a:pt x="3793236" y="3048"/>
                </a:lnTo>
                <a:lnTo>
                  <a:pt x="3794759" y="3048"/>
                </a:lnTo>
                <a:lnTo>
                  <a:pt x="3794759" y="6095"/>
                </a:lnTo>
                <a:lnTo>
                  <a:pt x="3793236" y="4571"/>
                </a:lnTo>
                <a:close/>
              </a:path>
              <a:path w="7374890" h="7619">
                <a:moveTo>
                  <a:pt x="3829812" y="4571"/>
                </a:moveTo>
                <a:lnTo>
                  <a:pt x="3829812" y="3048"/>
                </a:lnTo>
                <a:lnTo>
                  <a:pt x="3831336" y="3048"/>
                </a:lnTo>
                <a:lnTo>
                  <a:pt x="3831336" y="1524"/>
                </a:lnTo>
                <a:lnTo>
                  <a:pt x="3832859" y="1524"/>
                </a:lnTo>
                <a:lnTo>
                  <a:pt x="3832859" y="0"/>
                </a:lnTo>
                <a:lnTo>
                  <a:pt x="3835907" y="0"/>
                </a:lnTo>
                <a:lnTo>
                  <a:pt x="3835907" y="1524"/>
                </a:lnTo>
                <a:lnTo>
                  <a:pt x="3837432" y="1524"/>
                </a:lnTo>
                <a:lnTo>
                  <a:pt x="3837432" y="6095"/>
                </a:lnTo>
                <a:lnTo>
                  <a:pt x="3835907" y="7620"/>
                </a:lnTo>
                <a:lnTo>
                  <a:pt x="3832859" y="7620"/>
                </a:lnTo>
                <a:lnTo>
                  <a:pt x="3829812" y="4571"/>
                </a:lnTo>
                <a:close/>
              </a:path>
              <a:path w="7374890" h="7619">
                <a:moveTo>
                  <a:pt x="3867912" y="6095"/>
                </a:moveTo>
                <a:lnTo>
                  <a:pt x="3867912" y="1524"/>
                </a:lnTo>
                <a:lnTo>
                  <a:pt x="3869436" y="1524"/>
                </a:lnTo>
                <a:lnTo>
                  <a:pt x="3869436" y="0"/>
                </a:lnTo>
                <a:lnTo>
                  <a:pt x="3872484" y="0"/>
                </a:lnTo>
                <a:lnTo>
                  <a:pt x="3872484" y="1524"/>
                </a:lnTo>
                <a:lnTo>
                  <a:pt x="3874007" y="1524"/>
                </a:lnTo>
                <a:lnTo>
                  <a:pt x="3874007" y="6095"/>
                </a:lnTo>
                <a:lnTo>
                  <a:pt x="3872484" y="7620"/>
                </a:lnTo>
                <a:lnTo>
                  <a:pt x="3869436" y="7620"/>
                </a:lnTo>
                <a:lnTo>
                  <a:pt x="3867912" y="6095"/>
                </a:lnTo>
                <a:close/>
              </a:path>
              <a:path w="7374890" h="7619">
                <a:moveTo>
                  <a:pt x="3904487" y="6095"/>
                </a:moveTo>
                <a:lnTo>
                  <a:pt x="3904487" y="1524"/>
                </a:lnTo>
                <a:lnTo>
                  <a:pt x="3906012" y="1524"/>
                </a:lnTo>
                <a:lnTo>
                  <a:pt x="3907536" y="0"/>
                </a:lnTo>
                <a:lnTo>
                  <a:pt x="3909059" y="0"/>
                </a:lnTo>
                <a:lnTo>
                  <a:pt x="3909059" y="1524"/>
                </a:lnTo>
                <a:lnTo>
                  <a:pt x="3910584" y="1524"/>
                </a:lnTo>
                <a:lnTo>
                  <a:pt x="3910584" y="3048"/>
                </a:lnTo>
                <a:lnTo>
                  <a:pt x="3912107" y="3048"/>
                </a:lnTo>
                <a:lnTo>
                  <a:pt x="3912107" y="4571"/>
                </a:lnTo>
                <a:lnTo>
                  <a:pt x="3909059" y="7620"/>
                </a:lnTo>
                <a:lnTo>
                  <a:pt x="3906012" y="7620"/>
                </a:lnTo>
                <a:lnTo>
                  <a:pt x="3904487" y="6095"/>
                </a:lnTo>
                <a:close/>
              </a:path>
              <a:path w="7374890" h="7619">
                <a:moveTo>
                  <a:pt x="3941064" y="6095"/>
                </a:moveTo>
                <a:lnTo>
                  <a:pt x="3941064" y="3048"/>
                </a:lnTo>
                <a:lnTo>
                  <a:pt x="3944112" y="0"/>
                </a:lnTo>
                <a:lnTo>
                  <a:pt x="3945636" y="0"/>
                </a:lnTo>
                <a:lnTo>
                  <a:pt x="3948684" y="3048"/>
                </a:lnTo>
                <a:lnTo>
                  <a:pt x="3948684" y="6095"/>
                </a:lnTo>
                <a:lnTo>
                  <a:pt x="3947159" y="6095"/>
                </a:lnTo>
                <a:lnTo>
                  <a:pt x="3947159" y="7620"/>
                </a:lnTo>
                <a:lnTo>
                  <a:pt x="3942587" y="7620"/>
                </a:lnTo>
                <a:lnTo>
                  <a:pt x="3942587" y="6095"/>
                </a:lnTo>
                <a:lnTo>
                  <a:pt x="3941064" y="6095"/>
                </a:lnTo>
                <a:close/>
              </a:path>
              <a:path w="7374890" h="7619">
                <a:moveTo>
                  <a:pt x="3977639" y="6095"/>
                </a:moveTo>
                <a:lnTo>
                  <a:pt x="3977639" y="3048"/>
                </a:lnTo>
                <a:lnTo>
                  <a:pt x="3980687" y="0"/>
                </a:lnTo>
                <a:lnTo>
                  <a:pt x="3982212" y="0"/>
                </a:lnTo>
                <a:lnTo>
                  <a:pt x="3985259" y="3048"/>
                </a:lnTo>
                <a:lnTo>
                  <a:pt x="3985259" y="6095"/>
                </a:lnTo>
                <a:lnTo>
                  <a:pt x="3983736" y="6095"/>
                </a:lnTo>
                <a:lnTo>
                  <a:pt x="3983736" y="7620"/>
                </a:lnTo>
                <a:lnTo>
                  <a:pt x="3979164" y="7620"/>
                </a:lnTo>
                <a:lnTo>
                  <a:pt x="3979164" y="6095"/>
                </a:lnTo>
                <a:lnTo>
                  <a:pt x="3977639" y="6095"/>
                </a:lnTo>
                <a:close/>
              </a:path>
              <a:path w="7374890" h="7619">
                <a:moveTo>
                  <a:pt x="4015739" y="7620"/>
                </a:moveTo>
                <a:lnTo>
                  <a:pt x="4015739" y="1524"/>
                </a:lnTo>
                <a:lnTo>
                  <a:pt x="4017264" y="0"/>
                </a:lnTo>
                <a:lnTo>
                  <a:pt x="4018787" y="0"/>
                </a:lnTo>
                <a:lnTo>
                  <a:pt x="4021836" y="3048"/>
                </a:lnTo>
                <a:lnTo>
                  <a:pt x="4021836" y="6095"/>
                </a:lnTo>
                <a:lnTo>
                  <a:pt x="4020312" y="6095"/>
                </a:lnTo>
                <a:lnTo>
                  <a:pt x="4020312" y="7620"/>
                </a:lnTo>
                <a:lnTo>
                  <a:pt x="4015739" y="7620"/>
                </a:lnTo>
                <a:close/>
              </a:path>
              <a:path w="7374890" h="7619">
                <a:moveTo>
                  <a:pt x="4014216" y="4571"/>
                </a:moveTo>
                <a:lnTo>
                  <a:pt x="4014216" y="3048"/>
                </a:lnTo>
                <a:lnTo>
                  <a:pt x="4015739" y="3048"/>
                </a:lnTo>
                <a:lnTo>
                  <a:pt x="4015739" y="6095"/>
                </a:lnTo>
                <a:lnTo>
                  <a:pt x="4014216" y="4571"/>
                </a:lnTo>
                <a:close/>
              </a:path>
              <a:path w="7374890" h="7619">
                <a:moveTo>
                  <a:pt x="4050791" y="4571"/>
                </a:moveTo>
                <a:lnTo>
                  <a:pt x="4050791" y="3048"/>
                </a:lnTo>
                <a:lnTo>
                  <a:pt x="4052316" y="3048"/>
                </a:lnTo>
                <a:lnTo>
                  <a:pt x="4052316" y="1524"/>
                </a:lnTo>
                <a:lnTo>
                  <a:pt x="4053839" y="1524"/>
                </a:lnTo>
                <a:lnTo>
                  <a:pt x="4053839" y="0"/>
                </a:lnTo>
                <a:lnTo>
                  <a:pt x="4056887" y="0"/>
                </a:lnTo>
                <a:lnTo>
                  <a:pt x="4056887" y="1524"/>
                </a:lnTo>
                <a:lnTo>
                  <a:pt x="4058412" y="1524"/>
                </a:lnTo>
                <a:lnTo>
                  <a:pt x="4058412" y="6095"/>
                </a:lnTo>
                <a:lnTo>
                  <a:pt x="4056887" y="7620"/>
                </a:lnTo>
                <a:lnTo>
                  <a:pt x="4053839" y="7620"/>
                </a:lnTo>
                <a:lnTo>
                  <a:pt x="4050791" y="4571"/>
                </a:lnTo>
                <a:close/>
              </a:path>
              <a:path w="7374890" h="7619">
                <a:moveTo>
                  <a:pt x="4088891" y="6095"/>
                </a:moveTo>
                <a:lnTo>
                  <a:pt x="4088891" y="1524"/>
                </a:lnTo>
                <a:lnTo>
                  <a:pt x="4090416" y="1524"/>
                </a:lnTo>
                <a:lnTo>
                  <a:pt x="4090416" y="0"/>
                </a:lnTo>
                <a:lnTo>
                  <a:pt x="4093464" y="0"/>
                </a:lnTo>
                <a:lnTo>
                  <a:pt x="4093464" y="1524"/>
                </a:lnTo>
                <a:lnTo>
                  <a:pt x="4094987" y="1524"/>
                </a:lnTo>
                <a:lnTo>
                  <a:pt x="4094987" y="6095"/>
                </a:lnTo>
                <a:lnTo>
                  <a:pt x="4093464" y="7620"/>
                </a:lnTo>
                <a:lnTo>
                  <a:pt x="4090416" y="7620"/>
                </a:lnTo>
                <a:lnTo>
                  <a:pt x="4088891" y="6095"/>
                </a:lnTo>
                <a:close/>
              </a:path>
              <a:path w="7374890" h="7619">
                <a:moveTo>
                  <a:pt x="4125468" y="6095"/>
                </a:moveTo>
                <a:lnTo>
                  <a:pt x="4125468" y="3048"/>
                </a:lnTo>
                <a:lnTo>
                  <a:pt x="4128516" y="0"/>
                </a:lnTo>
                <a:lnTo>
                  <a:pt x="4130039" y="0"/>
                </a:lnTo>
                <a:lnTo>
                  <a:pt x="4130039" y="1524"/>
                </a:lnTo>
                <a:lnTo>
                  <a:pt x="4131564" y="1524"/>
                </a:lnTo>
                <a:lnTo>
                  <a:pt x="4131564" y="3048"/>
                </a:lnTo>
                <a:lnTo>
                  <a:pt x="4133087" y="3048"/>
                </a:lnTo>
                <a:lnTo>
                  <a:pt x="4133087" y="4571"/>
                </a:lnTo>
                <a:lnTo>
                  <a:pt x="4130039" y="7620"/>
                </a:lnTo>
                <a:lnTo>
                  <a:pt x="4126991" y="7620"/>
                </a:lnTo>
                <a:lnTo>
                  <a:pt x="4126991" y="6095"/>
                </a:lnTo>
                <a:lnTo>
                  <a:pt x="4125468" y="6095"/>
                </a:lnTo>
                <a:close/>
              </a:path>
              <a:path w="7374890" h="7619">
                <a:moveTo>
                  <a:pt x="4162043" y="6095"/>
                </a:moveTo>
                <a:lnTo>
                  <a:pt x="4162043" y="3048"/>
                </a:lnTo>
                <a:lnTo>
                  <a:pt x="4165091" y="0"/>
                </a:lnTo>
                <a:lnTo>
                  <a:pt x="4166616" y="0"/>
                </a:lnTo>
                <a:lnTo>
                  <a:pt x="4169664" y="3048"/>
                </a:lnTo>
                <a:lnTo>
                  <a:pt x="4169664" y="6095"/>
                </a:lnTo>
                <a:lnTo>
                  <a:pt x="4168139" y="6095"/>
                </a:lnTo>
                <a:lnTo>
                  <a:pt x="4168139" y="7620"/>
                </a:lnTo>
                <a:lnTo>
                  <a:pt x="4163568" y="7620"/>
                </a:lnTo>
                <a:lnTo>
                  <a:pt x="4163568" y="6095"/>
                </a:lnTo>
                <a:lnTo>
                  <a:pt x="4162043" y="6095"/>
                </a:lnTo>
                <a:close/>
              </a:path>
              <a:path w="7374890" h="7619">
                <a:moveTo>
                  <a:pt x="4198620" y="6095"/>
                </a:moveTo>
                <a:lnTo>
                  <a:pt x="4198620" y="3048"/>
                </a:lnTo>
                <a:lnTo>
                  <a:pt x="4201668" y="0"/>
                </a:lnTo>
                <a:lnTo>
                  <a:pt x="4203191" y="0"/>
                </a:lnTo>
                <a:lnTo>
                  <a:pt x="4206239" y="3048"/>
                </a:lnTo>
                <a:lnTo>
                  <a:pt x="4206239" y="6095"/>
                </a:lnTo>
                <a:lnTo>
                  <a:pt x="4204716" y="6095"/>
                </a:lnTo>
                <a:lnTo>
                  <a:pt x="4204716" y="7620"/>
                </a:lnTo>
                <a:lnTo>
                  <a:pt x="4200143" y="7620"/>
                </a:lnTo>
                <a:lnTo>
                  <a:pt x="4200143" y="6095"/>
                </a:lnTo>
                <a:lnTo>
                  <a:pt x="4198620" y="6095"/>
                </a:lnTo>
                <a:close/>
              </a:path>
              <a:path w="7374890" h="7619">
                <a:moveTo>
                  <a:pt x="4236720" y="7620"/>
                </a:moveTo>
                <a:lnTo>
                  <a:pt x="4236720" y="1524"/>
                </a:lnTo>
                <a:lnTo>
                  <a:pt x="4238243" y="0"/>
                </a:lnTo>
                <a:lnTo>
                  <a:pt x="4239768" y="0"/>
                </a:lnTo>
                <a:lnTo>
                  <a:pt x="4242816" y="3048"/>
                </a:lnTo>
                <a:lnTo>
                  <a:pt x="4242816" y="6095"/>
                </a:lnTo>
                <a:lnTo>
                  <a:pt x="4241291" y="6095"/>
                </a:lnTo>
                <a:lnTo>
                  <a:pt x="4241291" y="7620"/>
                </a:lnTo>
                <a:lnTo>
                  <a:pt x="4236720" y="7620"/>
                </a:lnTo>
                <a:close/>
              </a:path>
              <a:path w="7374890" h="7619">
                <a:moveTo>
                  <a:pt x="4235196" y="4571"/>
                </a:moveTo>
                <a:lnTo>
                  <a:pt x="4235196" y="3048"/>
                </a:lnTo>
                <a:lnTo>
                  <a:pt x="4236720" y="3048"/>
                </a:lnTo>
                <a:lnTo>
                  <a:pt x="4236720" y="6095"/>
                </a:lnTo>
                <a:lnTo>
                  <a:pt x="4235196" y="4571"/>
                </a:lnTo>
                <a:close/>
              </a:path>
              <a:path w="7374890" h="7619">
                <a:moveTo>
                  <a:pt x="4271771" y="4571"/>
                </a:moveTo>
                <a:lnTo>
                  <a:pt x="4271771" y="3048"/>
                </a:lnTo>
                <a:lnTo>
                  <a:pt x="4273296" y="3048"/>
                </a:lnTo>
                <a:lnTo>
                  <a:pt x="4273296" y="1524"/>
                </a:lnTo>
                <a:lnTo>
                  <a:pt x="4274820" y="1524"/>
                </a:lnTo>
                <a:lnTo>
                  <a:pt x="4274820" y="0"/>
                </a:lnTo>
                <a:lnTo>
                  <a:pt x="4277868" y="0"/>
                </a:lnTo>
                <a:lnTo>
                  <a:pt x="4277868" y="1524"/>
                </a:lnTo>
                <a:lnTo>
                  <a:pt x="4279391" y="1524"/>
                </a:lnTo>
                <a:lnTo>
                  <a:pt x="4279391" y="6095"/>
                </a:lnTo>
                <a:lnTo>
                  <a:pt x="4277868" y="7620"/>
                </a:lnTo>
                <a:lnTo>
                  <a:pt x="4274820" y="7620"/>
                </a:lnTo>
                <a:lnTo>
                  <a:pt x="4271771" y="4571"/>
                </a:lnTo>
                <a:close/>
              </a:path>
              <a:path w="7374890" h="7619">
                <a:moveTo>
                  <a:pt x="4309871" y="6095"/>
                </a:moveTo>
                <a:lnTo>
                  <a:pt x="4309871" y="1524"/>
                </a:lnTo>
                <a:lnTo>
                  <a:pt x="4311396" y="1524"/>
                </a:lnTo>
                <a:lnTo>
                  <a:pt x="4311396" y="0"/>
                </a:lnTo>
                <a:lnTo>
                  <a:pt x="4314443" y="0"/>
                </a:lnTo>
                <a:lnTo>
                  <a:pt x="4314443" y="1524"/>
                </a:lnTo>
                <a:lnTo>
                  <a:pt x="4315968" y="1524"/>
                </a:lnTo>
                <a:lnTo>
                  <a:pt x="4315968" y="6095"/>
                </a:lnTo>
                <a:lnTo>
                  <a:pt x="4314443" y="7620"/>
                </a:lnTo>
                <a:lnTo>
                  <a:pt x="4311396" y="7620"/>
                </a:lnTo>
                <a:lnTo>
                  <a:pt x="4309871" y="6095"/>
                </a:lnTo>
                <a:close/>
              </a:path>
              <a:path w="7374890" h="7619">
                <a:moveTo>
                  <a:pt x="4346448" y="6095"/>
                </a:moveTo>
                <a:lnTo>
                  <a:pt x="4346448" y="3048"/>
                </a:lnTo>
                <a:lnTo>
                  <a:pt x="4349496" y="0"/>
                </a:lnTo>
                <a:lnTo>
                  <a:pt x="4351020" y="0"/>
                </a:lnTo>
                <a:lnTo>
                  <a:pt x="4351020" y="1524"/>
                </a:lnTo>
                <a:lnTo>
                  <a:pt x="4352543" y="1524"/>
                </a:lnTo>
                <a:lnTo>
                  <a:pt x="4352543" y="3048"/>
                </a:lnTo>
                <a:lnTo>
                  <a:pt x="4354068" y="3048"/>
                </a:lnTo>
                <a:lnTo>
                  <a:pt x="4354068" y="4571"/>
                </a:lnTo>
                <a:lnTo>
                  <a:pt x="4351020" y="7620"/>
                </a:lnTo>
                <a:lnTo>
                  <a:pt x="4347971" y="7620"/>
                </a:lnTo>
                <a:lnTo>
                  <a:pt x="4347971" y="6095"/>
                </a:lnTo>
                <a:lnTo>
                  <a:pt x="4346448" y="6095"/>
                </a:lnTo>
                <a:close/>
              </a:path>
              <a:path w="7374890" h="7619">
                <a:moveTo>
                  <a:pt x="4383023" y="6095"/>
                </a:moveTo>
                <a:lnTo>
                  <a:pt x="4383023" y="3048"/>
                </a:lnTo>
                <a:lnTo>
                  <a:pt x="4386071" y="0"/>
                </a:lnTo>
                <a:lnTo>
                  <a:pt x="4387596" y="0"/>
                </a:lnTo>
                <a:lnTo>
                  <a:pt x="4390643" y="3048"/>
                </a:lnTo>
                <a:lnTo>
                  <a:pt x="4390643" y="6095"/>
                </a:lnTo>
                <a:lnTo>
                  <a:pt x="4389120" y="6095"/>
                </a:lnTo>
                <a:lnTo>
                  <a:pt x="4389120" y="7620"/>
                </a:lnTo>
                <a:lnTo>
                  <a:pt x="4384548" y="7620"/>
                </a:lnTo>
                <a:lnTo>
                  <a:pt x="4384548" y="6095"/>
                </a:lnTo>
                <a:lnTo>
                  <a:pt x="4383023" y="6095"/>
                </a:lnTo>
                <a:close/>
              </a:path>
              <a:path w="7374890" h="7619">
                <a:moveTo>
                  <a:pt x="4419600" y="6095"/>
                </a:moveTo>
                <a:lnTo>
                  <a:pt x="4419600" y="3048"/>
                </a:lnTo>
                <a:lnTo>
                  <a:pt x="4422648" y="0"/>
                </a:lnTo>
                <a:lnTo>
                  <a:pt x="4424171" y="0"/>
                </a:lnTo>
                <a:lnTo>
                  <a:pt x="4427220" y="3048"/>
                </a:lnTo>
                <a:lnTo>
                  <a:pt x="4427220" y="6095"/>
                </a:lnTo>
                <a:lnTo>
                  <a:pt x="4425696" y="6095"/>
                </a:lnTo>
                <a:lnTo>
                  <a:pt x="4425696" y="7620"/>
                </a:lnTo>
                <a:lnTo>
                  <a:pt x="4421123" y="7620"/>
                </a:lnTo>
                <a:lnTo>
                  <a:pt x="4421123" y="6095"/>
                </a:lnTo>
                <a:lnTo>
                  <a:pt x="4419600" y="6095"/>
                </a:lnTo>
                <a:close/>
              </a:path>
              <a:path w="7374890" h="7619">
                <a:moveTo>
                  <a:pt x="4456175" y="4571"/>
                </a:moveTo>
                <a:lnTo>
                  <a:pt x="4456175" y="3048"/>
                </a:lnTo>
                <a:lnTo>
                  <a:pt x="4457700" y="3048"/>
                </a:lnTo>
                <a:lnTo>
                  <a:pt x="4457700" y="1524"/>
                </a:lnTo>
                <a:lnTo>
                  <a:pt x="4459223" y="1524"/>
                </a:lnTo>
                <a:lnTo>
                  <a:pt x="4459223" y="0"/>
                </a:lnTo>
                <a:lnTo>
                  <a:pt x="4460748" y="0"/>
                </a:lnTo>
                <a:lnTo>
                  <a:pt x="4463796" y="3048"/>
                </a:lnTo>
                <a:lnTo>
                  <a:pt x="4463796" y="6095"/>
                </a:lnTo>
                <a:lnTo>
                  <a:pt x="4462271" y="6095"/>
                </a:lnTo>
                <a:lnTo>
                  <a:pt x="4462271" y="7620"/>
                </a:lnTo>
                <a:lnTo>
                  <a:pt x="4459223" y="7620"/>
                </a:lnTo>
                <a:lnTo>
                  <a:pt x="4456175" y="4571"/>
                </a:lnTo>
                <a:close/>
              </a:path>
              <a:path w="7374890" h="7619">
                <a:moveTo>
                  <a:pt x="4492752" y="4571"/>
                </a:moveTo>
                <a:lnTo>
                  <a:pt x="4492752" y="3048"/>
                </a:lnTo>
                <a:lnTo>
                  <a:pt x="4494275" y="3048"/>
                </a:lnTo>
                <a:lnTo>
                  <a:pt x="4494275" y="1524"/>
                </a:lnTo>
                <a:lnTo>
                  <a:pt x="4495800" y="1524"/>
                </a:lnTo>
                <a:lnTo>
                  <a:pt x="4495800" y="0"/>
                </a:lnTo>
                <a:lnTo>
                  <a:pt x="4498848" y="0"/>
                </a:lnTo>
                <a:lnTo>
                  <a:pt x="4498848" y="1524"/>
                </a:lnTo>
                <a:lnTo>
                  <a:pt x="4500371" y="1524"/>
                </a:lnTo>
                <a:lnTo>
                  <a:pt x="4500371" y="6095"/>
                </a:lnTo>
                <a:lnTo>
                  <a:pt x="4498848" y="7620"/>
                </a:lnTo>
                <a:lnTo>
                  <a:pt x="4495800" y="7620"/>
                </a:lnTo>
                <a:lnTo>
                  <a:pt x="4492752" y="4571"/>
                </a:lnTo>
                <a:close/>
              </a:path>
              <a:path w="7374890" h="7619">
                <a:moveTo>
                  <a:pt x="4530852" y="6095"/>
                </a:moveTo>
                <a:lnTo>
                  <a:pt x="4530852" y="1524"/>
                </a:lnTo>
                <a:lnTo>
                  <a:pt x="4532375" y="1524"/>
                </a:lnTo>
                <a:lnTo>
                  <a:pt x="4532375" y="0"/>
                </a:lnTo>
                <a:lnTo>
                  <a:pt x="4535423" y="0"/>
                </a:lnTo>
                <a:lnTo>
                  <a:pt x="4535423" y="1524"/>
                </a:lnTo>
                <a:lnTo>
                  <a:pt x="4536948" y="1524"/>
                </a:lnTo>
                <a:lnTo>
                  <a:pt x="4536948" y="3048"/>
                </a:lnTo>
                <a:lnTo>
                  <a:pt x="4538471" y="3048"/>
                </a:lnTo>
                <a:lnTo>
                  <a:pt x="4538471" y="4571"/>
                </a:lnTo>
                <a:lnTo>
                  <a:pt x="4535423" y="7620"/>
                </a:lnTo>
                <a:lnTo>
                  <a:pt x="4532375" y="7620"/>
                </a:lnTo>
                <a:lnTo>
                  <a:pt x="4530852" y="6095"/>
                </a:lnTo>
                <a:close/>
              </a:path>
              <a:path w="7374890" h="7619">
                <a:moveTo>
                  <a:pt x="4567428" y="6095"/>
                </a:moveTo>
                <a:lnTo>
                  <a:pt x="4567428" y="3048"/>
                </a:lnTo>
                <a:lnTo>
                  <a:pt x="4570476" y="0"/>
                </a:lnTo>
                <a:lnTo>
                  <a:pt x="4572000" y="0"/>
                </a:lnTo>
                <a:lnTo>
                  <a:pt x="4572000" y="1524"/>
                </a:lnTo>
                <a:lnTo>
                  <a:pt x="4573524" y="1524"/>
                </a:lnTo>
                <a:lnTo>
                  <a:pt x="4573524" y="3048"/>
                </a:lnTo>
                <a:lnTo>
                  <a:pt x="4575047" y="3048"/>
                </a:lnTo>
                <a:lnTo>
                  <a:pt x="4575047" y="4571"/>
                </a:lnTo>
                <a:lnTo>
                  <a:pt x="4572000" y="7620"/>
                </a:lnTo>
                <a:lnTo>
                  <a:pt x="4568952" y="7620"/>
                </a:lnTo>
                <a:lnTo>
                  <a:pt x="4568952" y="6095"/>
                </a:lnTo>
                <a:lnTo>
                  <a:pt x="4567428" y="6095"/>
                </a:lnTo>
                <a:close/>
              </a:path>
              <a:path w="7374890" h="7619">
                <a:moveTo>
                  <a:pt x="4604003" y="6095"/>
                </a:moveTo>
                <a:lnTo>
                  <a:pt x="4604003" y="3048"/>
                </a:lnTo>
                <a:lnTo>
                  <a:pt x="4607052" y="0"/>
                </a:lnTo>
                <a:lnTo>
                  <a:pt x="4608576" y="0"/>
                </a:lnTo>
                <a:lnTo>
                  <a:pt x="4611624" y="3048"/>
                </a:lnTo>
                <a:lnTo>
                  <a:pt x="4611624" y="6095"/>
                </a:lnTo>
                <a:lnTo>
                  <a:pt x="4610100" y="6095"/>
                </a:lnTo>
                <a:lnTo>
                  <a:pt x="4610100" y="7620"/>
                </a:lnTo>
                <a:lnTo>
                  <a:pt x="4605528" y="7620"/>
                </a:lnTo>
                <a:lnTo>
                  <a:pt x="4605528" y="6095"/>
                </a:lnTo>
                <a:lnTo>
                  <a:pt x="4604003" y="6095"/>
                </a:lnTo>
                <a:close/>
              </a:path>
              <a:path w="7374890" h="7619">
                <a:moveTo>
                  <a:pt x="4640579" y="6095"/>
                </a:moveTo>
                <a:lnTo>
                  <a:pt x="4640579" y="3048"/>
                </a:lnTo>
                <a:lnTo>
                  <a:pt x="4643628" y="0"/>
                </a:lnTo>
                <a:lnTo>
                  <a:pt x="4645152" y="0"/>
                </a:lnTo>
                <a:lnTo>
                  <a:pt x="4648200" y="3048"/>
                </a:lnTo>
                <a:lnTo>
                  <a:pt x="4648200" y="6095"/>
                </a:lnTo>
                <a:lnTo>
                  <a:pt x="4646676" y="6095"/>
                </a:lnTo>
                <a:lnTo>
                  <a:pt x="4646676" y="7620"/>
                </a:lnTo>
                <a:lnTo>
                  <a:pt x="4642103" y="7620"/>
                </a:lnTo>
                <a:lnTo>
                  <a:pt x="4642103" y="6095"/>
                </a:lnTo>
                <a:lnTo>
                  <a:pt x="4640579" y="6095"/>
                </a:lnTo>
                <a:close/>
              </a:path>
              <a:path w="7374890" h="7619">
                <a:moveTo>
                  <a:pt x="4677155" y="4571"/>
                </a:moveTo>
                <a:lnTo>
                  <a:pt x="4677155" y="3048"/>
                </a:lnTo>
                <a:lnTo>
                  <a:pt x="4678679" y="3048"/>
                </a:lnTo>
                <a:lnTo>
                  <a:pt x="4678679" y="1524"/>
                </a:lnTo>
                <a:lnTo>
                  <a:pt x="4680203" y="1524"/>
                </a:lnTo>
                <a:lnTo>
                  <a:pt x="4680203" y="0"/>
                </a:lnTo>
                <a:lnTo>
                  <a:pt x="4681728" y="0"/>
                </a:lnTo>
                <a:lnTo>
                  <a:pt x="4684776" y="3048"/>
                </a:lnTo>
                <a:lnTo>
                  <a:pt x="4684776" y="6095"/>
                </a:lnTo>
                <a:lnTo>
                  <a:pt x="4683252" y="6095"/>
                </a:lnTo>
                <a:lnTo>
                  <a:pt x="4683252" y="7620"/>
                </a:lnTo>
                <a:lnTo>
                  <a:pt x="4680203" y="7620"/>
                </a:lnTo>
                <a:lnTo>
                  <a:pt x="4677155" y="4571"/>
                </a:lnTo>
                <a:close/>
              </a:path>
              <a:path w="7374890" h="7619">
                <a:moveTo>
                  <a:pt x="4715255" y="6095"/>
                </a:moveTo>
                <a:lnTo>
                  <a:pt x="4715255" y="1524"/>
                </a:lnTo>
                <a:lnTo>
                  <a:pt x="4716779" y="1524"/>
                </a:lnTo>
                <a:lnTo>
                  <a:pt x="4716779" y="0"/>
                </a:lnTo>
                <a:lnTo>
                  <a:pt x="4719828" y="0"/>
                </a:lnTo>
                <a:lnTo>
                  <a:pt x="4719828" y="1524"/>
                </a:lnTo>
                <a:lnTo>
                  <a:pt x="4721352" y="1524"/>
                </a:lnTo>
                <a:lnTo>
                  <a:pt x="4721352" y="6095"/>
                </a:lnTo>
                <a:lnTo>
                  <a:pt x="4719828" y="7620"/>
                </a:lnTo>
                <a:lnTo>
                  <a:pt x="4716779" y="7620"/>
                </a:lnTo>
                <a:lnTo>
                  <a:pt x="4715255" y="6095"/>
                </a:lnTo>
                <a:close/>
              </a:path>
              <a:path w="7374890" h="7619">
                <a:moveTo>
                  <a:pt x="4751832" y="6095"/>
                </a:moveTo>
                <a:lnTo>
                  <a:pt x="4751832" y="1524"/>
                </a:lnTo>
                <a:lnTo>
                  <a:pt x="4753355" y="1524"/>
                </a:lnTo>
                <a:lnTo>
                  <a:pt x="4753355" y="0"/>
                </a:lnTo>
                <a:lnTo>
                  <a:pt x="4756403" y="0"/>
                </a:lnTo>
                <a:lnTo>
                  <a:pt x="4756403" y="1524"/>
                </a:lnTo>
                <a:lnTo>
                  <a:pt x="4757928" y="1524"/>
                </a:lnTo>
                <a:lnTo>
                  <a:pt x="4757928" y="3048"/>
                </a:lnTo>
                <a:lnTo>
                  <a:pt x="4759452" y="3048"/>
                </a:lnTo>
                <a:lnTo>
                  <a:pt x="4759452" y="4571"/>
                </a:lnTo>
                <a:lnTo>
                  <a:pt x="4756403" y="7620"/>
                </a:lnTo>
                <a:lnTo>
                  <a:pt x="4753355" y="7620"/>
                </a:lnTo>
                <a:lnTo>
                  <a:pt x="4751832" y="6095"/>
                </a:lnTo>
                <a:close/>
              </a:path>
              <a:path w="7374890" h="7619">
                <a:moveTo>
                  <a:pt x="4794504" y="6095"/>
                </a:moveTo>
                <a:lnTo>
                  <a:pt x="4794504" y="3048"/>
                </a:lnTo>
                <a:lnTo>
                  <a:pt x="4796028" y="3048"/>
                </a:lnTo>
                <a:lnTo>
                  <a:pt x="4796028" y="4571"/>
                </a:lnTo>
                <a:lnTo>
                  <a:pt x="4794504" y="6095"/>
                </a:lnTo>
                <a:close/>
              </a:path>
              <a:path w="7374890" h="7619">
                <a:moveTo>
                  <a:pt x="4788408" y="6095"/>
                </a:moveTo>
                <a:lnTo>
                  <a:pt x="4788408" y="3048"/>
                </a:lnTo>
                <a:lnTo>
                  <a:pt x="4791455" y="0"/>
                </a:lnTo>
                <a:lnTo>
                  <a:pt x="4792979" y="0"/>
                </a:lnTo>
                <a:lnTo>
                  <a:pt x="4794504" y="1524"/>
                </a:lnTo>
                <a:lnTo>
                  <a:pt x="4794504" y="7620"/>
                </a:lnTo>
                <a:lnTo>
                  <a:pt x="4789932" y="7620"/>
                </a:lnTo>
                <a:lnTo>
                  <a:pt x="4789932" y="6095"/>
                </a:lnTo>
                <a:lnTo>
                  <a:pt x="4788408" y="6095"/>
                </a:lnTo>
                <a:close/>
              </a:path>
              <a:path w="7374890" h="7619">
                <a:moveTo>
                  <a:pt x="4824984" y="6095"/>
                </a:moveTo>
                <a:lnTo>
                  <a:pt x="4824984" y="3048"/>
                </a:lnTo>
                <a:lnTo>
                  <a:pt x="4828032" y="0"/>
                </a:lnTo>
                <a:lnTo>
                  <a:pt x="4829555" y="0"/>
                </a:lnTo>
                <a:lnTo>
                  <a:pt x="4832604" y="3048"/>
                </a:lnTo>
                <a:lnTo>
                  <a:pt x="4832604" y="6095"/>
                </a:lnTo>
                <a:lnTo>
                  <a:pt x="4831079" y="6095"/>
                </a:lnTo>
                <a:lnTo>
                  <a:pt x="4831079" y="7620"/>
                </a:lnTo>
                <a:lnTo>
                  <a:pt x="4826508" y="7620"/>
                </a:lnTo>
                <a:lnTo>
                  <a:pt x="4826508" y="6095"/>
                </a:lnTo>
                <a:lnTo>
                  <a:pt x="4824984" y="6095"/>
                </a:lnTo>
                <a:close/>
              </a:path>
              <a:path w="7374890" h="7619">
                <a:moveTo>
                  <a:pt x="4861560" y="6095"/>
                </a:moveTo>
                <a:lnTo>
                  <a:pt x="4861560" y="3048"/>
                </a:lnTo>
                <a:lnTo>
                  <a:pt x="4864608" y="0"/>
                </a:lnTo>
                <a:lnTo>
                  <a:pt x="4866132" y="0"/>
                </a:lnTo>
                <a:lnTo>
                  <a:pt x="4869179" y="3048"/>
                </a:lnTo>
                <a:lnTo>
                  <a:pt x="4869179" y="6095"/>
                </a:lnTo>
                <a:lnTo>
                  <a:pt x="4867655" y="6095"/>
                </a:lnTo>
                <a:lnTo>
                  <a:pt x="4867655" y="7620"/>
                </a:lnTo>
                <a:lnTo>
                  <a:pt x="4863084" y="7620"/>
                </a:lnTo>
                <a:lnTo>
                  <a:pt x="4863084" y="6095"/>
                </a:lnTo>
                <a:lnTo>
                  <a:pt x="4861560" y="6095"/>
                </a:lnTo>
                <a:close/>
              </a:path>
              <a:path w="7374890" h="7619">
                <a:moveTo>
                  <a:pt x="4898136" y="4571"/>
                </a:moveTo>
                <a:lnTo>
                  <a:pt x="4898136" y="3048"/>
                </a:lnTo>
                <a:lnTo>
                  <a:pt x="4899660" y="3048"/>
                </a:lnTo>
                <a:lnTo>
                  <a:pt x="4899660" y="1524"/>
                </a:lnTo>
                <a:lnTo>
                  <a:pt x="4901184" y="1524"/>
                </a:lnTo>
                <a:lnTo>
                  <a:pt x="4901184" y="0"/>
                </a:lnTo>
                <a:lnTo>
                  <a:pt x="4902708" y="0"/>
                </a:lnTo>
                <a:lnTo>
                  <a:pt x="4905755" y="3048"/>
                </a:lnTo>
                <a:lnTo>
                  <a:pt x="4905755" y="6095"/>
                </a:lnTo>
                <a:lnTo>
                  <a:pt x="4904232" y="6095"/>
                </a:lnTo>
                <a:lnTo>
                  <a:pt x="4904232" y="7620"/>
                </a:lnTo>
                <a:lnTo>
                  <a:pt x="4901184" y="7620"/>
                </a:lnTo>
                <a:lnTo>
                  <a:pt x="4898136" y="4571"/>
                </a:lnTo>
                <a:close/>
              </a:path>
              <a:path w="7374890" h="7619">
                <a:moveTo>
                  <a:pt x="4936236" y="6095"/>
                </a:moveTo>
                <a:lnTo>
                  <a:pt x="4936236" y="1524"/>
                </a:lnTo>
                <a:lnTo>
                  <a:pt x="4937760" y="1524"/>
                </a:lnTo>
                <a:lnTo>
                  <a:pt x="4937760" y="0"/>
                </a:lnTo>
                <a:lnTo>
                  <a:pt x="4940808" y="0"/>
                </a:lnTo>
                <a:lnTo>
                  <a:pt x="4940808" y="1524"/>
                </a:lnTo>
                <a:lnTo>
                  <a:pt x="4942332" y="1524"/>
                </a:lnTo>
                <a:lnTo>
                  <a:pt x="4942332" y="6095"/>
                </a:lnTo>
                <a:lnTo>
                  <a:pt x="4940808" y="7620"/>
                </a:lnTo>
                <a:lnTo>
                  <a:pt x="4937760" y="7620"/>
                </a:lnTo>
                <a:lnTo>
                  <a:pt x="4936236" y="6095"/>
                </a:lnTo>
                <a:close/>
              </a:path>
              <a:path w="7374890" h="7619">
                <a:moveTo>
                  <a:pt x="4972812" y="6095"/>
                </a:moveTo>
                <a:lnTo>
                  <a:pt x="4972812" y="1524"/>
                </a:lnTo>
                <a:lnTo>
                  <a:pt x="4974336" y="1524"/>
                </a:lnTo>
                <a:lnTo>
                  <a:pt x="4974336" y="0"/>
                </a:lnTo>
                <a:lnTo>
                  <a:pt x="4977384" y="0"/>
                </a:lnTo>
                <a:lnTo>
                  <a:pt x="4977384" y="1524"/>
                </a:lnTo>
                <a:lnTo>
                  <a:pt x="4978908" y="1524"/>
                </a:lnTo>
                <a:lnTo>
                  <a:pt x="4978908" y="3048"/>
                </a:lnTo>
                <a:lnTo>
                  <a:pt x="4980432" y="3048"/>
                </a:lnTo>
                <a:lnTo>
                  <a:pt x="4980432" y="4571"/>
                </a:lnTo>
                <a:lnTo>
                  <a:pt x="4977384" y="7620"/>
                </a:lnTo>
                <a:lnTo>
                  <a:pt x="4974336" y="7620"/>
                </a:lnTo>
                <a:lnTo>
                  <a:pt x="4972812" y="6095"/>
                </a:lnTo>
                <a:close/>
              </a:path>
              <a:path w="7374890" h="7619">
                <a:moveTo>
                  <a:pt x="5015484" y="6095"/>
                </a:moveTo>
                <a:lnTo>
                  <a:pt x="5015484" y="3048"/>
                </a:lnTo>
                <a:lnTo>
                  <a:pt x="5017008" y="3048"/>
                </a:lnTo>
                <a:lnTo>
                  <a:pt x="5017008" y="4571"/>
                </a:lnTo>
                <a:lnTo>
                  <a:pt x="5015484" y="6095"/>
                </a:lnTo>
                <a:close/>
              </a:path>
              <a:path w="7374890" h="7619">
                <a:moveTo>
                  <a:pt x="5009387" y="6095"/>
                </a:moveTo>
                <a:lnTo>
                  <a:pt x="5009387" y="3048"/>
                </a:lnTo>
                <a:lnTo>
                  <a:pt x="5012436" y="0"/>
                </a:lnTo>
                <a:lnTo>
                  <a:pt x="5013960" y="0"/>
                </a:lnTo>
                <a:lnTo>
                  <a:pt x="5015484" y="1524"/>
                </a:lnTo>
                <a:lnTo>
                  <a:pt x="5015484" y="7620"/>
                </a:lnTo>
                <a:lnTo>
                  <a:pt x="5010912" y="7620"/>
                </a:lnTo>
                <a:lnTo>
                  <a:pt x="5010912" y="6095"/>
                </a:lnTo>
                <a:lnTo>
                  <a:pt x="5009387" y="6095"/>
                </a:lnTo>
                <a:close/>
              </a:path>
              <a:path w="7374890" h="7619">
                <a:moveTo>
                  <a:pt x="5045963" y="6095"/>
                </a:moveTo>
                <a:lnTo>
                  <a:pt x="5045963" y="3048"/>
                </a:lnTo>
                <a:lnTo>
                  <a:pt x="5049012" y="0"/>
                </a:lnTo>
                <a:lnTo>
                  <a:pt x="5050536" y="0"/>
                </a:lnTo>
                <a:lnTo>
                  <a:pt x="5053584" y="3048"/>
                </a:lnTo>
                <a:lnTo>
                  <a:pt x="5053584" y="6095"/>
                </a:lnTo>
                <a:lnTo>
                  <a:pt x="5052060" y="6095"/>
                </a:lnTo>
                <a:lnTo>
                  <a:pt x="5052060" y="7620"/>
                </a:lnTo>
                <a:lnTo>
                  <a:pt x="5047487" y="7620"/>
                </a:lnTo>
                <a:lnTo>
                  <a:pt x="5047487" y="6095"/>
                </a:lnTo>
                <a:lnTo>
                  <a:pt x="5045963" y="6095"/>
                </a:lnTo>
                <a:close/>
              </a:path>
              <a:path w="7374890" h="7619">
                <a:moveTo>
                  <a:pt x="5082539" y="6095"/>
                </a:moveTo>
                <a:lnTo>
                  <a:pt x="5082539" y="3048"/>
                </a:lnTo>
                <a:lnTo>
                  <a:pt x="5085587" y="0"/>
                </a:lnTo>
                <a:lnTo>
                  <a:pt x="5087112" y="0"/>
                </a:lnTo>
                <a:lnTo>
                  <a:pt x="5090160" y="3048"/>
                </a:lnTo>
                <a:lnTo>
                  <a:pt x="5090160" y="6095"/>
                </a:lnTo>
                <a:lnTo>
                  <a:pt x="5088636" y="6095"/>
                </a:lnTo>
                <a:lnTo>
                  <a:pt x="5088636" y="7620"/>
                </a:lnTo>
                <a:lnTo>
                  <a:pt x="5084063" y="7620"/>
                </a:lnTo>
                <a:lnTo>
                  <a:pt x="5084063" y="6095"/>
                </a:lnTo>
                <a:lnTo>
                  <a:pt x="5082539" y="6095"/>
                </a:lnTo>
                <a:close/>
              </a:path>
              <a:path w="7374890" h="7619">
                <a:moveTo>
                  <a:pt x="5119116" y="4571"/>
                </a:moveTo>
                <a:lnTo>
                  <a:pt x="5119116" y="3048"/>
                </a:lnTo>
                <a:lnTo>
                  <a:pt x="5120639" y="3048"/>
                </a:lnTo>
                <a:lnTo>
                  <a:pt x="5120639" y="1524"/>
                </a:lnTo>
                <a:lnTo>
                  <a:pt x="5122163" y="1524"/>
                </a:lnTo>
                <a:lnTo>
                  <a:pt x="5122163" y="0"/>
                </a:lnTo>
                <a:lnTo>
                  <a:pt x="5123687" y="0"/>
                </a:lnTo>
                <a:lnTo>
                  <a:pt x="5125212" y="1524"/>
                </a:lnTo>
                <a:lnTo>
                  <a:pt x="5126736" y="1524"/>
                </a:lnTo>
                <a:lnTo>
                  <a:pt x="5126736" y="6095"/>
                </a:lnTo>
                <a:lnTo>
                  <a:pt x="5125212" y="7620"/>
                </a:lnTo>
                <a:lnTo>
                  <a:pt x="5122163" y="7620"/>
                </a:lnTo>
                <a:lnTo>
                  <a:pt x="5119116" y="4571"/>
                </a:lnTo>
                <a:close/>
              </a:path>
              <a:path w="7374890" h="7619">
                <a:moveTo>
                  <a:pt x="5157216" y="6095"/>
                </a:moveTo>
                <a:lnTo>
                  <a:pt x="5157216" y="1524"/>
                </a:lnTo>
                <a:lnTo>
                  <a:pt x="5158739" y="1524"/>
                </a:lnTo>
                <a:lnTo>
                  <a:pt x="5158739" y="0"/>
                </a:lnTo>
                <a:lnTo>
                  <a:pt x="5161787" y="0"/>
                </a:lnTo>
                <a:lnTo>
                  <a:pt x="5161787" y="1524"/>
                </a:lnTo>
                <a:lnTo>
                  <a:pt x="5163312" y="1524"/>
                </a:lnTo>
                <a:lnTo>
                  <a:pt x="5163312" y="6095"/>
                </a:lnTo>
                <a:lnTo>
                  <a:pt x="5161787" y="7620"/>
                </a:lnTo>
                <a:lnTo>
                  <a:pt x="5158739" y="7620"/>
                </a:lnTo>
                <a:lnTo>
                  <a:pt x="5157216" y="6095"/>
                </a:lnTo>
                <a:close/>
              </a:path>
              <a:path w="7374890" h="7619">
                <a:moveTo>
                  <a:pt x="5193792" y="6095"/>
                </a:moveTo>
                <a:lnTo>
                  <a:pt x="5193792" y="1524"/>
                </a:lnTo>
                <a:lnTo>
                  <a:pt x="5195316" y="1524"/>
                </a:lnTo>
                <a:lnTo>
                  <a:pt x="5195316" y="0"/>
                </a:lnTo>
                <a:lnTo>
                  <a:pt x="5198363" y="0"/>
                </a:lnTo>
                <a:lnTo>
                  <a:pt x="5198363" y="1524"/>
                </a:lnTo>
                <a:lnTo>
                  <a:pt x="5199887" y="1524"/>
                </a:lnTo>
                <a:lnTo>
                  <a:pt x="5199887" y="3048"/>
                </a:lnTo>
                <a:lnTo>
                  <a:pt x="5201412" y="3048"/>
                </a:lnTo>
                <a:lnTo>
                  <a:pt x="5201412" y="4571"/>
                </a:lnTo>
                <a:lnTo>
                  <a:pt x="5198363" y="7620"/>
                </a:lnTo>
                <a:lnTo>
                  <a:pt x="5195316" y="7620"/>
                </a:lnTo>
                <a:lnTo>
                  <a:pt x="5193792" y="6095"/>
                </a:lnTo>
                <a:close/>
              </a:path>
              <a:path w="7374890" h="7619">
                <a:moveTo>
                  <a:pt x="5236463" y="6095"/>
                </a:moveTo>
                <a:lnTo>
                  <a:pt x="5236463" y="3048"/>
                </a:lnTo>
                <a:lnTo>
                  <a:pt x="5237987" y="3048"/>
                </a:lnTo>
                <a:lnTo>
                  <a:pt x="5237987" y="4571"/>
                </a:lnTo>
                <a:lnTo>
                  <a:pt x="5236463" y="6095"/>
                </a:lnTo>
                <a:close/>
              </a:path>
              <a:path w="7374890" h="7619">
                <a:moveTo>
                  <a:pt x="5230368" y="6095"/>
                </a:moveTo>
                <a:lnTo>
                  <a:pt x="5230368" y="3048"/>
                </a:lnTo>
                <a:lnTo>
                  <a:pt x="5233416" y="0"/>
                </a:lnTo>
                <a:lnTo>
                  <a:pt x="5234939" y="0"/>
                </a:lnTo>
                <a:lnTo>
                  <a:pt x="5236463" y="1524"/>
                </a:lnTo>
                <a:lnTo>
                  <a:pt x="5236463" y="7620"/>
                </a:lnTo>
                <a:lnTo>
                  <a:pt x="5231892" y="7620"/>
                </a:lnTo>
                <a:lnTo>
                  <a:pt x="5231892" y="6095"/>
                </a:lnTo>
                <a:lnTo>
                  <a:pt x="5230368" y="6095"/>
                </a:lnTo>
                <a:close/>
              </a:path>
              <a:path w="7374890" h="7619">
                <a:moveTo>
                  <a:pt x="5266944" y="6095"/>
                </a:moveTo>
                <a:lnTo>
                  <a:pt x="5266944" y="3048"/>
                </a:lnTo>
                <a:lnTo>
                  <a:pt x="5269992" y="0"/>
                </a:lnTo>
                <a:lnTo>
                  <a:pt x="5271516" y="0"/>
                </a:lnTo>
                <a:lnTo>
                  <a:pt x="5274563" y="3048"/>
                </a:lnTo>
                <a:lnTo>
                  <a:pt x="5274563" y="6095"/>
                </a:lnTo>
                <a:lnTo>
                  <a:pt x="5273039" y="6095"/>
                </a:lnTo>
                <a:lnTo>
                  <a:pt x="5273039" y="7620"/>
                </a:lnTo>
                <a:lnTo>
                  <a:pt x="5268468" y="7620"/>
                </a:lnTo>
                <a:lnTo>
                  <a:pt x="5268468" y="6095"/>
                </a:lnTo>
                <a:lnTo>
                  <a:pt x="5266944" y="6095"/>
                </a:lnTo>
                <a:close/>
              </a:path>
              <a:path w="7374890" h="7619">
                <a:moveTo>
                  <a:pt x="5303520" y="6095"/>
                </a:moveTo>
                <a:lnTo>
                  <a:pt x="5303520" y="3048"/>
                </a:lnTo>
                <a:lnTo>
                  <a:pt x="5306568" y="0"/>
                </a:lnTo>
                <a:lnTo>
                  <a:pt x="5308092" y="0"/>
                </a:lnTo>
                <a:lnTo>
                  <a:pt x="5311139" y="3048"/>
                </a:lnTo>
                <a:lnTo>
                  <a:pt x="5311139" y="6095"/>
                </a:lnTo>
                <a:lnTo>
                  <a:pt x="5309616" y="6095"/>
                </a:lnTo>
                <a:lnTo>
                  <a:pt x="5309616" y="7620"/>
                </a:lnTo>
                <a:lnTo>
                  <a:pt x="5305044" y="7620"/>
                </a:lnTo>
                <a:lnTo>
                  <a:pt x="5305044" y="6095"/>
                </a:lnTo>
                <a:lnTo>
                  <a:pt x="5303520" y="6095"/>
                </a:lnTo>
                <a:close/>
              </a:path>
              <a:path w="7374890" h="7619">
                <a:moveTo>
                  <a:pt x="5340096" y="4571"/>
                </a:moveTo>
                <a:lnTo>
                  <a:pt x="5340096" y="3048"/>
                </a:lnTo>
                <a:lnTo>
                  <a:pt x="5341620" y="3048"/>
                </a:lnTo>
                <a:lnTo>
                  <a:pt x="5341620" y="1524"/>
                </a:lnTo>
                <a:lnTo>
                  <a:pt x="5343144" y="1524"/>
                </a:lnTo>
                <a:lnTo>
                  <a:pt x="5343144" y="0"/>
                </a:lnTo>
                <a:lnTo>
                  <a:pt x="5344668" y="0"/>
                </a:lnTo>
                <a:lnTo>
                  <a:pt x="5346192" y="1524"/>
                </a:lnTo>
                <a:lnTo>
                  <a:pt x="5347716" y="1524"/>
                </a:lnTo>
                <a:lnTo>
                  <a:pt x="5347716" y="6095"/>
                </a:lnTo>
                <a:lnTo>
                  <a:pt x="5346192" y="7620"/>
                </a:lnTo>
                <a:lnTo>
                  <a:pt x="5343144" y="7620"/>
                </a:lnTo>
                <a:lnTo>
                  <a:pt x="5340096" y="4571"/>
                </a:lnTo>
                <a:close/>
              </a:path>
              <a:path w="7374890" h="7619">
                <a:moveTo>
                  <a:pt x="5378196" y="6095"/>
                </a:moveTo>
                <a:lnTo>
                  <a:pt x="5378196" y="1524"/>
                </a:lnTo>
                <a:lnTo>
                  <a:pt x="5379720" y="1524"/>
                </a:lnTo>
                <a:lnTo>
                  <a:pt x="5379720" y="0"/>
                </a:lnTo>
                <a:lnTo>
                  <a:pt x="5382768" y="0"/>
                </a:lnTo>
                <a:lnTo>
                  <a:pt x="5382768" y="1524"/>
                </a:lnTo>
                <a:lnTo>
                  <a:pt x="5384292" y="1524"/>
                </a:lnTo>
                <a:lnTo>
                  <a:pt x="5384292" y="6095"/>
                </a:lnTo>
                <a:lnTo>
                  <a:pt x="5382768" y="7620"/>
                </a:lnTo>
                <a:lnTo>
                  <a:pt x="5379720" y="7620"/>
                </a:lnTo>
                <a:lnTo>
                  <a:pt x="5378196" y="6095"/>
                </a:lnTo>
                <a:close/>
              </a:path>
              <a:path w="7374890" h="7619">
                <a:moveTo>
                  <a:pt x="5414771" y="6095"/>
                </a:moveTo>
                <a:lnTo>
                  <a:pt x="5414771" y="1524"/>
                </a:lnTo>
                <a:lnTo>
                  <a:pt x="5416296" y="1524"/>
                </a:lnTo>
                <a:lnTo>
                  <a:pt x="5416296" y="0"/>
                </a:lnTo>
                <a:lnTo>
                  <a:pt x="5419344" y="0"/>
                </a:lnTo>
                <a:lnTo>
                  <a:pt x="5419344" y="1524"/>
                </a:lnTo>
                <a:lnTo>
                  <a:pt x="5420868" y="1524"/>
                </a:lnTo>
                <a:lnTo>
                  <a:pt x="5420868" y="3048"/>
                </a:lnTo>
                <a:lnTo>
                  <a:pt x="5422392" y="3048"/>
                </a:lnTo>
                <a:lnTo>
                  <a:pt x="5422392" y="4571"/>
                </a:lnTo>
                <a:lnTo>
                  <a:pt x="5419344" y="7620"/>
                </a:lnTo>
                <a:lnTo>
                  <a:pt x="5416296" y="7620"/>
                </a:lnTo>
                <a:lnTo>
                  <a:pt x="5414771" y="6095"/>
                </a:lnTo>
                <a:close/>
              </a:path>
              <a:path w="7374890" h="7619">
                <a:moveTo>
                  <a:pt x="5451347" y="6095"/>
                </a:moveTo>
                <a:lnTo>
                  <a:pt x="5451347" y="3048"/>
                </a:lnTo>
                <a:lnTo>
                  <a:pt x="5454396" y="0"/>
                </a:lnTo>
                <a:lnTo>
                  <a:pt x="5455920" y="0"/>
                </a:lnTo>
                <a:lnTo>
                  <a:pt x="5458968" y="3048"/>
                </a:lnTo>
                <a:lnTo>
                  <a:pt x="5458968" y="6095"/>
                </a:lnTo>
                <a:lnTo>
                  <a:pt x="5457444" y="6095"/>
                </a:lnTo>
                <a:lnTo>
                  <a:pt x="5457444" y="7620"/>
                </a:lnTo>
                <a:lnTo>
                  <a:pt x="5452871" y="7620"/>
                </a:lnTo>
                <a:lnTo>
                  <a:pt x="5452871" y="6095"/>
                </a:lnTo>
                <a:lnTo>
                  <a:pt x="5451347" y="6095"/>
                </a:lnTo>
                <a:close/>
              </a:path>
              <a:path w="7374890" h="7619">
                <a:moveTo>
                  <a:pt x="5487924" y="6095"/>
                </a:moveTo>
                <a:lnTo>
                  <a:pt x="5487924" y="3048"/>
                </a:lnTo>
                <a:lnTo>
                  <a:pt x="5490971" y="0"/>
                </a:lnTo>
                <a:lnTo>
                  <a:pt x="5492496" y="0"/>
                </a:lnTo>
                <a:lnTo>
                  <a:pt x="5495544" y="3048"/>
                </a:lnTo>
                <a:lnTo>
                  <a:pt x="5495544" y="6095"/>
                </a:lnTo>
                <a:lnTo>
                  <a:pt x="5494020" y="6095"/>
                </a:lnTo>
                <a:lnTo>
                  <a:pt x="5494020" y="7620"/>
                </a:lnTo>
                <a:lnTo>
                  <a:pt x="5489447" y="7620"/>
                </a:lnTo>
                <a:lnTo>
                  <a:pt x="5489447" y="6095"/>
                </a:lnTo>
                <a:lnTo>
                  <a:pt x="5487924" y="6095"/>
                </a:lnTo>
                <a:close/>
              </a:path>
              <a:path w="7374890" h="7619">
                <a:moveTo>
                  <a:pt x="5524500" y="6095"/>
                </a:moveTo>
                <a:lnTo>
                  <a:pt x="5524500" y="3048"/>
                </a:lnTo>
                <a:lnTo>
                  <a:pt x="5527547" y="0"/>
                </a:lnTo>
                <a:lnTo>
                  <a:pt x="5529071" y="0"/>
                </a:lnTo>
                <a:lnTo>
                  <a:pt x="5532120" y="3048"/>
                </a:lnTo>
                <a:lnTo>
                  <a:pt x="5532120" y="6095"/>
                </a:lnTo>
                <a:lnTo>
                  <a:pt x="5530596" y="6095"/>
                </a:lnTo>
                <a:lnTo>
                  <a:pt x="5530596" y="7620"/>
                </a:lnTo>
                <a:lnTo>
                  <a:pt x="5526024" y="7620"/>
                </a:lnTo>
                <a:lnTo>
                  <a:pt x="5526024" y="6095"/>
                </a:lnTo>
                <a:lnTo>
                  <a:pt x="5524500" y="6095"/>
                </a:lnTo>
                <a:close/>
              </a:path>
              <a:path w="7374890" h="7619">
                <a:moveTo>
                  <a:pt x="5561076" y="4571"/>
                </a:moveTo>
                <a:lnTo>
                  <a:pt x="5561076" y="3048"/>
                </a:lnTo>
                <a:lnTo>
                  <a:pt x="5562600" y="3048"/>
                </a:lnTo>
                <a:lnTo>
                  <a:pt x="5562600" y="1524"/>
                </a:lnTo>
                <a:lnTo>
                  <a:pt x="5564124" y="1524"/>
                </a:lnTo>
                <a:lnTo>
                  <a:pt x="5564124" y="0"/>
                </a:lnTo>
                <a:lnTo>
                  <a:pt x="5567171" y="0"/>
                </a:lnTo>
                <a:lnTo>
                  <a:pt x="5567171" y="1524"/>
                </a:lnTo>
                <a:lnTo>
                  <a:pt x="5568696" y="1524"/>
                </a:lnTo>
                <a:lnTo>
                  <a:pt x="5568696" y="6095"/>
                </a:lnTo>
                <a:lnTo>
                  <a:pt x="5567171" y="7620"/>
                </a:lnTo>
                <a:lnTo>
                  <a:pt x="5564124" y="7620"/>
                </a:lnTo>
                <a:lnTo>
                  <a:pt x="5561076" y="4571"/>
                </a:lnTo>
                <a:close/>
              </a:path>
              <a:path w="7374890" h="7619">
                <a:moveTo>
                  <a:pt x="5599176" y="6095"/>
                </a:moveTo>
                <a:lnTo>
                  <a:pt x="5599176" y="1524"/>
                </a:lnTo>
                <a:lnTo>
                  <a:pt x="5600700" y="1524"/>
                </a:lnTo>
                <a:lnTo>
                  <a:pt x="5600700" y="0"/>
                </a:lnTo>
                <a:lnTo>
                  <a:pt x="5603747" y="0"/>
                </a:lnTo>
                <a:lnTo>
                  <a:pt x="5603747" y="1524"/>
                </a:lnTo>
                <a:lnTo>
                  <a:pt x="5605271" y="1524"/>
                </a:lnTo>
                <a:lnTo>
                  <a:pt x="5605271" y="6095"/>
                </a:lnTo>
                <a:lnTo>
                  <a:pt x="5603747" y="7620"/>
                </a:lnTo>
                <a:lnTo>
                  <a:pt x="5600700" y="7620"/>
                </a:lnTo>
                <a:lnTo>
                  <a:pt x="5599176" y="6095"/>
                </a:lnTo>
                <a:close/>
              </a:path>
              <a:path w="7374890" h="7619">
                <a:moveTo>
                  <a:pt x="5635752" y="6095"/>
                </a:moveTo>
                <a:lnTo>
                  <a:pt x="5635752" y="1524"/>
                </a:lnTo>
                <a:lnTo>
                  <a:pt x="5637276" y="1524"/>
                </a:lnTo>
                <a:lnTo>
                  <a:pt x="5638800" y="0"/>
                </a:lnTo>
                <a:lnTo>
                  <a:pt x="5640324" y="0"/>
                </a:lnTo>
                <a:lnTo>
                  <a:pt x="5640324" y="1524"/>
                </a:lnTo>
                <a:lnTo>
                  <a:pt x="5641847" y="1524"/>
                </a:lnTo>
                <a:lnTo>
                  <a:pt x="5641847" y="3048"/>
                </a:lnTo>
                <a:lnTo>
                  <a:pt x="5643371" y="3048"/>
                </a:lnTo>
                <a:lnTo>
                  <a:pt x="5643371" y="4571"/>
                </a:lnTo>
                <a:lnTo>
                  <a:pt x="5640324" y="7620"/>
                </a:lnTo>
                <a:lnTo>
                  <a:pt x="5637276" y="7620"/>
                </a:lnTo>
                <a:lnTo>
                  <a:pt x="5635752" y="6095"/>
                </a:lnTo>
                <a:close/>
              </a:path>
              <a:path w="7374890" h="7619">
                <a:moveTo>
                  <a:pt x="5672328" y="6095"/>
                </a:moveTo>
                <a:lnTo>
                  <a:pt x="5672328" y="3048"/>
                </a:lnTo>
                <a:lnTo>
                  <a:pt x="5675376" y="0"/>
                </a:lnTo>
                <a:lnTo>
                  <a:pt x="5676900" y="0"/>
                </a:lnTo>
                <a:lnTo>
                  <a:pt x="5679947" y="3048"/>
                </a:lnTo>
                <a:lnTo>
                  <a:pt x="5679947" y="6095"/>
                </a:lnTo>
                <a:lnTo>
                  <a:pt x="5678424" y="6095"/>
                </a:lnTo>
                <a:lnTo>
                  <a:pt x="5678424" y="7620"/>
                </a:lnTo>
                <a:lnTo>
                  <a:pt x="5673852" y="7620"/>
                </a:lnTo>
                <a:lnTo>
                  <a:pt x="5673852" y="6095"/>
                </a:lnTo>
                <a:lnTo>
                  <a:pt x="5672328" y="6095"/>
                </a:lnTo>
                <a:close/>
              </a:path>
              <a:path w="7374890" h="7619">
                <a:moveTo>
                  <a:pt x="5708904" y="6095"/>
                </a:moveTo>
                <a:lnTo>
                  <a:pt x="5708904" y="3048"/>
                </a:lnTo>
                <a:lnTo>
                  <a:pt x="5711952" y="0"/>
                </a:lnTo>
                <a:lnTo>
                  <a:pt x="5713476" y="0"/>
                </a:lnTo>
                <a:lnTo>
                  <a:pt x="5716524" y="3048"/>
                </a:lnTo>
                <a:lnTo>
                  <a:pt x="5716524" y="6095"/>
                </a:lnTo>
                <a:lnTo>
                  <a:pt x="5715000" y="6095"/>
                </a:lnTo>
                <a:lnTo>
                  <a:pt x="5715000" y="7620"/>
                </a:lnTo>
                <a:lnTo>
                  <a:pt x="5710428" y="7620"/>
                </a:lnTo>
                <a:lnTo>
                  <a:pt x="5710428" y="6095"/>
                </a:lnTo>
                <a:lnTo>
                  <a:pt x="5708904" y="6095"/>
                </a:lnTo>
                <a:close/>
              </a:path>
              <a:path w="7374890" h="7619">
                <a:moveTo>
                  <a:pt x="5747004" y="7620"/>
                </a:moveTo>
                <a:lnTo>
                  <a:pt x="5747004" y="1524"/>
                </a:lnTo>
                <a:lnTo>
                  <a:pt x="5748528" y="0"/>
                </a:lnTo>
                <a:lnTo>
                  <a:pt x="5750052" y="0"/>
                </a:lnTo>
                <a:lnTo>
                  <a:pt x="5753100" y="3048"/>
                </a:lnTo>
                <a:lnTo>
                  <a:pt x="5753100" y="6095"/>
                </a:lnTo>
                <a:lnTo>
                  <a:pt x="5751576" y="6095"/>
                </a:lnTo>
                <a:lnTo>
                  <a:pt x="5751576" y="7620"/>
                </a:lnTo>
                <a:lnTo>
                  <a:pt x="5747004" y="7620"/>
                </a:lnTo>
                <a:close/>
              </a:path>
              <a:path w="7374890" h="7619">
                <a:moveTo>
                  <a:pt x="5745479" y="4571"/>
                </a:moveTo>
                <a:lnTo>
                  <a:pt x="5745479" y="3048"/>
                </a:lnTo>
                <a:lnTo>
                  <a:pt x="5747004" y="3048"/>
                </a:lnTo>
                <a:lnTo>
                  <a:pt x="5747004" y="6095"/>
                </a:lnTo>
                <a:lnTo>
                  <a:pt x="5745479" y="4571"/>
                </a:lnTo>
                <a:close/>
              </a:path>
              <a:path w="7374890" h="7619">
                <a:moveTo>
                  <a:pt x="5782055" y="4571"/>
                </a:moveTo>
                <a:lnTo>
                  <a:pt x="5782055" y="3048"/>
                </a:lnTo>
                <a:lnTo>
                  <a:pt x="5783579" y="3048"/>
                </a:lnTo>
                <a:lnTo>
                  <a:pt x="5783579" y="1524"/>
                </a:lnTo>
                <a:lnTo>
                  <a:pt x="5785104" y="1524"/>
                </a:lnTo>
                <a:lnTo>
                  <a:pt x="5785104" y="0"/>
                </a:lnTo>
                <a:lnTo>
                  <a:pt x="5788152" y="0"/>
                </a:lnTo>
                <a:lnTo>
                  <a:pt x="5788152" y="1524"/>
                </a:lnTo>
                <a:lnTo>
                  <a:pt x="5789676" y="1524"/>
                </a:lnTo>
                <a:lnTo>
                  <a:pt x="5789676" y="6095"/>
                </a:lnTo>
                <a:lnTo>
                  <a:pt x="5788152" y="7620"/>
                </a:lnTo>
                <a:lnTo>
                  <a:pt x="5785104" y="7620"/>
                </a:lnTo>
                <a:lnTo>
                  <a:pt x="5782055" y="4571"/>
                </a:lnTo>
                <a:close/>
              </a:path>
              <a:path w="7374890" h="7619">
                <a:moveTo>
                  <a:pt x="5820155" y="6095"/>
                </a:moveTo>
                <a:lnTo>
                  <a:pt x="5820155" y="1524"/>
                </a:lnTo>
                <a:lnTo>
                  <a:pt x="5821679" y="1524"/>
                </a:lnTo>
                <a:lnTo>
                  <a:pt x="5821679" y="0"/>
                </a:lnTo>
                <a:lnTo>
                  <a:pt x="5824728" y="0"/>
                </a:lnTo>
                <a:lnTo>
                  <a:pt x="5824728" y="1524"/>
                </a:lnTo>
                <a:lnTo>
                  <a:pt x="5826252" y="1524"/>
                </a:lnTo>
                <a:lnTo>
                  <a:pt x="5826252" y="6095"/>
                </a:lnTo>
                <a:lnTo>
                  <a:pt x="5824728" y="7620"/>
                </a:lnTo>
                <a:lnTo>
                  <a:pt x="5821679" y="7620"/>
                </a:lnTo>
                <a:lnTo>
                  <a:pt x="5820155" y="6095"/>
                </a:lnTo>
                <a:close/>
              </a:path>
              <a:path w="7374890" h="7619">
                <a:moveTo>
                  <a:pt x="5856732" y="6095"/>
                </a:moveTo>
                <a:lnTo>
                  <a:pt x="5856732" y="1524"/>
                </a:lnTo>
                <a:lnTo>
                  <a:pt x="5858255" y="1524"/>
                </a:lnTo>
                <a:lnTo>
                  <a:pt x="5859779" y="0"/>
                </a:lnTo>
                <a:lnTo>
                  <a:pt x="5861304" y="0"/>
                </a:lnTo>
                <a:lnTo>
                  <a:pt x="5861304" y="1524"/>
                </a:lnTo>
                <a:lnTo>
                  <a:pt x="5862828" y="1524"/>
                </a:lnTo>
                <a:lnTo>
                  <a:pt x="5862828" y="3048"/>
                </a:lnTo>
                <a:lnTo>
                  <a:pt x="5864352" y="3048"/>
                </a:lnTo>
                <a:lnTo>
                  <a:pt x="5864352" y="4571"/>
                </a:lnTo>
                <a:lnTo>
                  <a:pt x="5861304" y="7620"/>
                </a:lnTo>
                <a:lnTo>
                  <a:pt x="5858255" y="7620"/>
                </a:lnTo>
                <a:lnTo>
                  <a:pt x="5856732" y="6095"/>
                </a:lnTo>
                <a:close/>
              </a:path>
              <a:path w="7374890" h="7619">
                <a:moveTo>
                  <a:pt x="5893308" y="6095"/>
                </a:moveTo>
                <a:lnTo>
                  <a:pt x="5893308" y="3048"/>
                </a:lnTo>
                <a:lnTo>
                  <a:pt x="5896355" y="0"/>
                </a:lnTo>
                <a:lnTo>
                  <a:pt x="5897879" y="0"/>
                </a:lnTo>
                <a:lnTo>
                  <a:pt x="5900928" y="3048"/>
                </a:lnTo>
                <a:lnTo>
                  <a:pt x="5900928" y="6095"/>
                </a:lnTo>
                <a:lnTo>
                  <a:pt x="5899404" y="6095"/>
                </a:lnTo>
                <a:lnTo>
                  <a:pt x="5899404" y="7620"/>
                </a:lnTo>
                <a:lnTo>
                  <a:pt x="5894832" y="7620"/>
                </a:lnTo>
                <a:lnTo>
                  <a:pt x="5894832" y="6095"/>
                </a:lnTo>
                <a:lnTo>
                  <a:pt x="5893308" y="6095"/>
                </a:lnTo>
                <a:close/>
              </a:path>
              <a:path w="7374890" h="7619">
                <a:moveTo>
                  <a:pt x="5929884" y="6095"/>
                </a:moveTo>
                <a:lnTo>
                  <a:pt x="5929884" y="3048"/>
                </a:lnTo>
                <a:lnTo>
                  <a:pt x="5932932" y="0"/>
                </a:lnTo>
                <a:lnTo>
                  <a:pt x="5934455" y="0"/>
                </a:lnTo>
                <a:lnTo>
                  <a:pt x="5937504" y="3048"/>
                </a:lnTo>
                <a:lnTo>
                  <a:pt x="5937504" y="6095"/>
                </a:lnTo>
                <a:lnTo>
                  <a:pt x="5935979" y="6095"/>
                </a:lnTo>
                <a:lnTo>
                  <a:pt x="5935979" y="7620"/>
                </a:lnTo>
                <a:lnTo>
                  <a:pt x="5931408" y="7620"/>
                </a:lnTo>
                <a:lnTo>
                  <a:pt x="5931408" y="6095"/>
                </a:lnTo>
                <a:lnTo>
                  <a:pt x="5929884" y="6095"/>
                </a:lnTo>
                <a:close/>
              </a:path>
              <a:path w="7374890" h="7619">
                <a:moveTo>
                  <a:pt x="5967984" y="7620"/>
                </a:moveTo>
                <a:lnTo>
                  <a:pt x="5967984" y="1524"/>
                </a:lnTo>
                <a:lnTo>
                  <a:pt x="5969508" y="0"/>
                </a:lnTo>
                <a:lnTo>
                  <a:pt x="5971032" y="0"/>
                </a:lnTo>
                <a:lnTo>
                  <a:pt x="5974079" y="3048"/>
                </a:lnTo>
                <a:lnTo>
                  <a:pt x="5974079" y="6095"/>
                </a:lnTo>
                <a:lnTo>
                  <a:pt x="5972555" y="6095"/>
                </a:lnTo>
                <a:lnTo>
                  <a:pt x="5972555" y="7620"/>
                </a:lnTo>
                <a:lnTo>
                  <a:pt x="5967984" y="7620"/>
                </a:lnTo>
                <a:close/>
              </a:path>
              <a:path w="7374890" h="7619">
                <a:moveTo>
                  <a:pt x="5966460" y="4571"/>
                </a:moveTo>
                <a:lnTo>
                  <a:pt x="5966460" y="3048"/>
                </a:lnTo>
                <a:lnTo>
                  <a:pt x="5967984" y="3048"/>
                </a:lnTo>
                <a:lnTo>
                  <a:pt x="5967984" y="6095"/>
                </a:lnTo>
                <a:lnTo>
                  <a:pt x="5966460" y="4571"/>
                </a:lnTo>
                <a:close/>
              </a:path>
              <a:path w="7374890" h="7619">
                <a:moveTo>
                  <a:pt x="6003036" y="4571"/>
                </a:moveTo>
                <a:lnTo>
                  <a:pt x="6003036" y="3048"/>
                </a:lnTo>
                <a:lnTo>
                  <a:pt x="6004560" y="3048"/>
                </a:lnTo>
                <a:lnTo>
                  <a:pt x="6004560" y="1524"/>
                </a:lnTo>
                <a:lnTo>
                  <a:pt x="6006084" y="1524"/>
                </a:lnTo>
                <a:lnTo>
                  <a:pt x="6006084" y="0"/>
                </a:lnTo>
                <a:lnTo>
                  <a:pt x="6009132" y="0"/>
                </a:lnTo>
                <a:lnTo>
                  <a:pt x="6009132" y="1524"/>
                </a:lnTo>
                <a:lnTo>
                  <a:pt x="6010655" y="1524"/>
                </a:lnTo>
                <a:lnTo>
                  <a:pt x="6010655" y="6095"/>
                </a:lnTo>
                <a:lnTo>
                  <a:pt x="6009132" y="7620"/>
                </a:lnTo>
                <a:lnTo>
                  <a:pt x="6006084" y="7620"/>
                </a:lnTo>
                <a:lnTo>
                  <a:pt x="6003036" y="4571"/>
                </a:lnTo>
                <a:close/>
              </a:path>
              <a:path w="7374890" h="7619">
                <a:moveTo>
                  <a:pt x="6041136" y="6095"/>
                </a:moveTo>
                <a:lnTo>
                  <a:pt x="6041136" y="1524"/>
                </a:lnTo>
                <a:lnTo>
                  <a:pt x="6042660" y="1524"/>
                </a:lnTo>
                <a:lnTo>
                  <a:pt x="6042660" y="0"/>
                </a:lnTo>
                <a:lnTo>
                  <a:pt x="6045708" y="0"/>
                </a:lnTo>
                <a:lnTo>
                  <a:pt x="6045708" y="1524"/>
                </a:lnTo>
                <a:lnTo>
                  <a:pt x="6047232" y="1524"/>
                </a:lnTo>
                <a:lnTo>
                  <a:pt x="6047232" y="6095"/>
                </a:lnTo>
                <a:lnTo>
                  <a:pt x="6045708" y="7620"/>
                </a:lnTo>
                <a:lnTo>
                  <a:pt x="6042660" y="7620"/>
                </a:lnTo>
                <a:lnTo>
                  <a:pt x="6041136" y="6095"/>
                </a:lnTo>
                <a:close/>
              </a:path>
              <a:path w="7374890" h="7619">
                <a:moveTo>
                  <a:pt x="6077712" y="6095"/>
                </a:moveTo>
                <a:lnTo>
                  <a:pt x="6077712" y="3048"/>
                </a:lnTo>
                <a:lnTo>
                  <a:pt x="6080760" y="0"/>
                </a:lnTo>
                <a:lnTo>
                  <a:pt x="6082284" y="0"/>
                </a:lnTo>
                <a:lnTo>
                  <a:pt x="6082284" y="1524"/>
                </a:lnTo>
                <a:lnTo>
                  <a:pt x="6083808" y="1524"/>
                </a:lnTo>
                <a:lnTo>
                  <a:pt x="6083808" y="3048"/>
                </a:lnTo>
                <a:lnTo>
                  <a:pt x="6085332" y="3048"/>
                </a:lnTo>
                <a:lnTo>
                  <a:pt x="6085332" y="4571"/>
                </a:lnTo>
                <a:lnTo>
                  <a:pt x="6082284" y="7620"/>
                </a:lnTo>
                <a:lnTo>
                  <a:pt x="6079236" y="7620"/>
                </a:lnTo>
                <a:lnTo>
                  <a:pt x="6079236" y="6095"/>
                </a:lnTo>
                <a:lnTo>
                  <a:pt x="6077712" y="6095"/>
                </a:lnTo>
                <a:close/>
              </a:path>
              <a:path w="7374890" h="7619">
                <a:moveTo>
                  <a:pt x="6114288" y="6095"/>
                </a:moveTo>
                <a:lnTo>
                  <a:pt x="6114288" y="3048"/>
                </a:lnTo>
                <a:lnTo>
                  <a:pt x="6117336" y="0"/>
                </a:lnTo>
                <a:lnTo>
                  <a:pt x="6118860" y="0"/>
                </a:lnTo>
                <a:lnTo>
                  <a:pt x="6121908" y="3048"/>
                </a:lnTo>
                <a:lnTo>
                  <a:pt x="6121908" y="6095"/>
                </a:lnTo>
                <a:lnTo>
                  <a:pt x="6120384" y="6095"/>
                </a:lnTo>
                <a:lnTo>
                  <a:pt x="6120384" y="7620"/>
                </a:lnTo>
                <a:lnTo>
                  <a:pt x="6115812" y="7620"/>
                </a:lnTo>
                <a:lnTo>
                  <a:pt x="6115812" y="6095"/>
                </a:lnTo>
                <a:lnTo>
                  <a:pt x="6114288" y="6095"/>
                </a:lnTo>
                <a:close/>
              </a:path>
              <a:path w="7374890" h="7619">
                <a:moveTo>
                  <a:pt x="6150863" y="6095"/>
                </a:moveTo>
                <a:lnTo>
                  <a:pt x="6150863" y="3048"/>
                </a:lnTo>
                <a:lnTo>
                  <a:pt x="6153912" y="0"/>
                </a:lnTo>
                <a:lnTo>
                  <a:pt x="6155436" y="0"/>
                </a:lnTo>
                <a:lnTo>
                  <a:pt x="6158484" y="3048"/>
                </a:lnTo>
                <a:lnTo>
                  <a:pt x="6158484" y="6095"/>
                </a:lnTo>
                <a:lnTo>
                  <a:pt x="6156960" y="6095"/>
                </a:lnTo>
                <a:lnTo>
                  <a:pt x="6156960" y="7620"/>
                </a:lnTo>
                <a:lnTo>
                  <a:pt x="6152388" y="7620"/>
                </a:lnTo>
                <a:lnTo>
                  <a:pt x="6152388" y="6095"/>
                </a:lnTo>
                <a:lnTo>
                  <a:pt x="6150863" y="6095"/>
                </a:lnTo>
                <a:close/>
              </a:path>
              <a:path w="7374890" h="7619">
                <a:moveTo>
                  <a:pt x="6188963" y="7620"/>
                </a:moveTo>
                <a:lnTo>
                  <a:pt x="6188963" y="1524"/>
                </a:lnTo>
                <a:lnTo>
                  <a:pt x="6190488" y="0"/>
                </a:lnTo>
                <a:lnTo>
                  <a:pt x="6192012" y="0"/>
                </a:lnTo>
                <a:lnTo>
                  <a:pt x="6195060" y="3048"/>
                </a:lnTo>
                <a:lnTo>
                  <a:pt x="6195060" y="6095"/>
                </a:lnTo>
                <a:lnTo>
                  <a:pt x="6193536" y="6095"/>
                </a:lnTo>
                <a:lnTo>
                  <a:pt x="6193536" y="7620"/>
                </a:lnTo>
                <a:lnTo>
                  <a:pt x="6188963" y="7620"/>
                </a:lnTo>
                <a:close/>
              </a:path>
              <a:path w="7374890" h="7619">
                <a:moveTo>
                  <a:pt x="6187439" y="4571"/>
                </a:moveTo>
                <a:lnTo>
                  <a:pt x="6187439" y="3048"/>
                </a:lnTo>
                <a:lnTo>
                  <a:pt x="6188963" y="3048"/>
                </a:lnTo>
                <a:lnTo>
                  <a:pt x="6188963" y="6095"/>
                </a:lnTo>
                <a:lnTo>
                  <a:pt x="6187439" y="4571"/>
                </a:lnTo>
                <a:close/>
              </a:path>
              <a:path w="7374890" h="7619">
                <a:moveTo>
                  <a:pt x="6224016" y="4571"/>
                </a:moveTo>
                <a:lnTo>
                  <a:pt x="6224016" y="3048"/>
                </a:lnTo>
                <a:lnTo>
                  <a:pt x="6225539" y="3048"/>
                </a:lnTo>
                <a:lnTo>
                  <a:pt x="6225539" y="1524"/>
                </a:lnTo>
                <a:lnTo>
                  <a:pt x="6227063" y="1524"/>
                </a:lnTo>
                <a:lnTo>
                  <a:pt x="6227063" y="0"/>
                </a:lnTo>
                <a:lnTo>
                  <a:pt x="6230112" y="0"/>
                </a:lnTo>
                <a:lnTo>
                  <a:pt x="6230112" y="1524"/>
                </a:lnTo>
                <a:lnTo>
                  <a:pt x="6231636" y="1524"/>
                </a:lnTo>
                <a:lnTo>
                  <a:pt x="6231636" y="6095"/>
                </a:lnTo>
                <a:lnTo>
                  <a:pt x="6230112" y="7620"/>
                </a:lnTo>
                <a:lnTo>
                  <a:pt x="6227063" y="7620"/>
                </a:lnTo>
                <a:lnTo>
                  <a:pt x="6224016" y="4571"/>
                </a:lnTo>
                <a:close/>
              </a:path>
              <a:path w="7374890" h="7619">
                <a:moveTo>
                  <a:pt x="6262116" y="6095"/>
                </a:moveTo>
                <a:lnTo>
                  <a:pt x="6262116" y="1524"/>
                </a:lnTo>
                <a:lnTo>
                  <a:pt x="6263639" y="1524"/>
                </a:lnTo>
                <a:lnTo>
                  <a:pt x="6263639" y="0"/>
                </a:lnTo>
                <a:lnTo>
                  <a:pt x="6266688" y="0"/>
                </a:lnTo>
                <a:lnTo>
                  <a:pt x="6266688" y="1524"/>
                </a:lnTo>
                <a:lnTo>
                  <a:pt x="6268212" y="1524"/>
                </a:lnTo>
                <a:lnTo>
                  <a:pt x="6268212" y="6095"/>
                </a:lnTo>
                <a:lnTo>
                  <a:pt x="6266688" y="7620"/>
                </a:lnTo>
                <a:lnTo>
                  <a:pt x="6263639" y="7620"/>
                </a:lnTo>
                <a:lnTo>
                  <a:pt x="6262116" y="6095"/>
                </a:lnTo>
                <a:close/>
              </a:path>
              <a:path w="7374890" h="7619">
                <a:moveTo>
                  <a:pt x="6298692" y="6095"/>
                </a:moveTo>
                <a:lnTo>
                  <a:pt x="6298692" y="3048"/>
                </a:lnTo>
                <a:lnTo>
                  <a:pt x="6301739" y="0"/>
                </a:lnTo>
                <a:lnTo>
                  <a:pt x="6303263" y="0"/>
                </a:lnTo>
                <a:lnTo>
                  <a:pt x="6303263" y="1524"/>
                </a:lnTo>
                <a:lnTo>
                  <a:pt x="6304788" y="1524"/>
                </a:lnTo>
                <a:lnTo>
                  <a:pt x="6304788" y="3048"/>
                </a:lnTo>
                <a:lnTo>
                  <a:pt x="6306312" y="3048"/>
                </a:lnTo>
                <a:lnTo>
                  <a:pt x="6306312" y="4571"/>
                </a:lnTo>
                <a:lnTo>
                  <a:pt x="6303263" y="7620"/>
                </a:lnTo>
                <a:lnTo>
                  <a:pt x="6300216" y="7620"/>
                </a:lnTo>
                <a:lnTo>
                  <a:pt x="6300216" y="6095"/>
                </a:lnTo>
                <a:lnTo>
                  <a:pt x="6298692" y="6095"/>
                </a:lnTo>
                <a:close/>
              </a:path>
              <a:path w="7374890" h="7619">
                <a:moveTo>
                  <a:pt x="6335268" y="6095"/>
                </a:moveTo>
                <a:lnTo>
                  <a:pt x="6335268" y="3048"/>
                </a:lnTo>
                <a:lnTo>
                  <a:pt x="6338316" y="0"/>
                </a:lnTo>
                <a:lnTo>
                  <a:pt x="6339839" y="0"/>
                </a:lnTo>
                <a:lnTo>
                  <a:pt x="6342888" y="3048"/>
                </a:lnTo>
                <a:lnTo>
                  <a:pt x="6342888" y="6095"/>
                </a:lnTo>
                <a:lnTo>
                  <a:pt x="6341363" y="6095"/>
                </a:lnTo>
                <a:lnTo>
                  <a:pt x="6341363" y="7620"/>
                </a:lnTo>
                <a:lnTo>
                  <a:pt x="6336792" y="7620"/>
                </a:lnTo>
                <a:lnTo>
                  <a:pt x="6336792" y="6095"/>
                </a:lnTo>
                <a:lnTo>
                  <a:pt x="6335268" y="6095"/>
                </a:lnTo>
                <a:close/>
              </a:path>
              <a:path w="7374890" h="7619">
                <a:moveTo>
                  <a:pt x="6371844" y="6095"/>
                </a:moveTo>
                <a:lnTo>
                  <a:pt x="6371844" y="3048"/>
                </a:lnTo>
                <a:lnTo>
                  <a:pt x="6374892" y="0"/>
                </a:lnTo>
                <a:lnTo>
                  <a:pt x="6376416" y="0"/>
                </a:lnTo>
                <a:lnTo>
                  <a:pt x="6379463" y="3048"/>
                </a:lnTo>
                <a:lnTo>
                  <a:pt x="6379463" y="6095"/>
                </a:lnTo>
                <a:lnTo>
                  <a:pt x="6377939" y="6095"/>
                </a:lnTo>
                <a:lnTo>
                  <a:pt x="6377939" y="7620"/>
                </a:lnTo>
                <a:lnTo>
                  <a:pt x="6373368" y="7620"/>
                </a:lnTo>
                <a:lnTo>
                  <a:pt x="6373368" y="6095"/>
                </a:lnTo>
                <a:lnTo>
                  <a:pt x="6371844" y="6095"/>
                </a:lnTo>
                <a:close/>
              </a:path>
              <a:path w="7374890" h="7619">
                <a:moveTo>
                  <a:pt x="6408420" y="4571"/>
                </a:moveTo>
                <a:lnTo>
                  <a:pt x="6408420" y="3048"/>
                </a:lnTo>
                <a:lnTo>
                  <a:pt x="6409944" y="3048"/>
                </a:lnTo>
                <a:lnTo>
                  <a:pt x="6409944" y="1524"/>
                </a:lnTo>
                <a:lnTo>
                  <a:pt x="6411468" y="1524"/>
                </a:lnTo>
                <a:lnTo>
                  <a:pt x="6411468" y="0"/>
                </a:lnTo>
                <a:lnTo>
                  <a:pt x="6412992" y="0"/>
                </a:lnTo>
                <a:lnTo>
                  <a:pt x="6416039" y="3048"/>
                </a:lnTo>
                <a:lnTo>
                  <a:pt x="6416039" y="6095"/>
                </a:lnTo>
                <a:lnTo>
                  <a:pt x="6414516" y="6095"/>
                </a:lnTo>
                <a:lnTo>
                  <a:pt x="6414516" y="7620"/>
                </a:lnTo>
                <a:lnTo>
                  <a:pt x="6411468" y="7620"/>
                </a:lnTo>
                <a:lnTo>
                  <a:pt x="6408420" y="4571"/>
                </a:lnTo>
                <a:close/>
              </a:path>
              <a:path w="7374890" h="7619">
                <a:moveTo>
                  <a:pt x="6446520" y="6095"/>
                </a:moveTo>
                <a:lnTo>
                  <a:pt x="6446520" y="1524"/>
                </a:lnTo>
                <a:lnTo>
                  <a:pt x="6448044" y="1524"/>
                </a:lnTo>
                <a:lnTo>
                  <a:pt x="6448044" y="0"/>
                </a:lnTo>
                <a:lnTo>
                  <a:pt x="6451092" y="0"/>
                </a:lnTo>
                <a:lnTo>
                  <a:pt x="6451092" y="1524"/>
                </a:lnTo>
                <a:lnTo>
                  <a:pt x="6452616" y="1524"/>
                </a:lnTo>
                <a:lnTo>
                  <a:pt x="6452616" y="6095"/>
                </a:lnTo>
                <a:lnTo>
                  <a:pt x="6451092" y="7620"/>
                </a:lnTo>
                <a:lnTo>
                  <a:pt x="6448044" y="7620"/>
                </a:lnTo>
                <a:lnTo>
                  <a:pt x="6446520" y="6095"/>
                </a:lnTo>
                <a:close/>
              </a:path>
              <a:path w="7374890" h="7619">
                <a:moveTo>
                  <a:pt x="6483096" y="6095"/>
                </a:moveTo>
                <a:lnTo>
                  <a:pt x="6483096" y="1524"/>
                </a:lnTo>
                <a:lnTo>
                  <a:pt x="6484620" y="1524"/>
                </a:lnTo>
                <a:lnTo>
                  <a:pt x="6484620" y="0"/>
                </a:lnTo>
                <a:lnTo>
                  <a:pt x="6487668" y="0"/>
                </a:lnTo>
                <a:lnTo>
                  <a:pt x="6487668" y="1524"/>
                </a:lnTo>
                <a:lnTo>
                  <a:pt x="6489192" y="1524"/>
                </a:lnTo>
                <a:lnTo>
                  <a:pt x="6489192" y="3048"/>
                </a:lnTo>
                <a:lnTo>
                  <a:pt x="6490716" y="3048"/>
                </a:lnTo>
                <a:lnTo>
                  <a:pt x="6490716" y="4571"/>
                </a:lnTo>
                <a:lnTo>
                  <a:pt x="6487668" y="7620"/>
                </a:lnTo>
                <a:lnTo>
                  <a:pt x="6484620" y="7620"/>
                </a:lnTo>
                <a:lnTo>
                  <a:pt x="6483096" y="6095"/>
                </a:lnTo>
                <a:close/>
              </a:path>
              <a:path w="7374890" h="7619">
                <a:moveTo>
                  <a:pt x="6519672" y="6095"/>
                </a:moveTo>
                <a:lnTo>
                  <a:pt x="6519672" y="3048"/>
                </a:lnTo>
                <a:lnTo>
                  <a:pt x="6522720" y="0"/>
                </a:lnTo>
                <a:lnTo>
                  <a:pt x="6524244" y="0"/>
                </a:lnTo>
                <a:lnTo>
                  <a:pt x="6524244" y="1524"/>
                </a:lnTo>
                <a:lnTo>
                  <a:pt x="6525768" y="1524"/>
                </a:lnTo>
                <a:lnTo>
                  <a:pt x="6525768" y="3048"/>
                </a:lnTo>
                <a:lnTo>
                  <a:pt x="6527292" y="3048"/>
                </a:lnTo>
                <a:lnTo>
                  <a:pt x="6527292" y="4571"/>
                </a:lnTo>
                <a:lnTo>
                  <a:pt x="6524244" y="7620"/>
                </a:lnTo>
                <a:lnTo>
                  <a:pt x="6521196" y="7620"/>
                </a:lnTo>
                <a:lnTo>
                  <a:pt x="6521196" y="6095"/>
                </a:lnTo>
                <a:lnTo>
                  <a:pt x="6519672" y="6095"/>
                </a:lnTo>
                <a:close/>
              </a:path>
              <a:path w="7374890" h="7619">
                <a:moveTo>
                  <a:pt x="6556247" y="6095"/>
                </a:moveTo>
                <a:lnTo>
                  <a:pt x="6556247" y="3048"/>
                </a:lnTo>
                <a:lnTo>
                  <a:pt x="6559296" y="0"/>
                </a:lnTo>
                <a:lnTo>
                  <a:pt x="6560820" y="0"/>
                </a:lnTo>
                <a:lnTo>
                  <a:pt x="6563868" y="3048"/>
                </a:lnTo>
                <a:lnTo>
                  <a:pt x="6563868" y="6095"/>
                </a:lnTo>
                <a:lnTo>
                  <a:pt x="6562344" y="6095"/>
                </a:lnTo>
                <a:lnTo>
                  <a:pt x="6562344" y="7620"/>
                </a:lnTo>
                <a:lnTo>
                  <a:pt x="6557772" y="7620"/>
                </a:lnTo>
                <a:lnTo>
                  <a:pt x="6557772" y="6095"/>
                </a:lnTo>
                <a:lnTo>
                  <a:pt x="6556247" y="6095"/>
                </a:lnTo>
                <a:close/>
              </a:path>
              <a:path w="7374890" h="7619">
                <a:moveTo>
                  <a:pt x="6592824" y="6095"/>
                </a:moveTo>
                <a:lnTo>
                  <a:pt x="6592824" y="3048"/>
                </a:lnTo>
                <a:lnTo>
                  <a:pt x="6595872" y="0"/>
                </a:lnTo>
                <a:lnTo>
                  <a:pt x="6597396" y="0"/>
                </a:lnTo>
                <a:lnTo>
                  <a:pt x="6600444" y="3048"/>
                </a:lnTo>
                <a:lnTo>
                  <a:pt x="6600444" y="6095"/>
                </a:lnTo>
                <a:lnTo>
                  <a:pt x="6598920" y="6095"/>
                </a:lnTo>
                <a:lnTo>
                  <a:pt x="6598920" y="7620"/>
                </a:lnTo>
                <a:lnTo>
                  <a:pt x="6594347" y="7620"/>
                </a:lnTo>
                <a:lnTo>
                  <a:pt x="6594347" y="6095"/>
                </a:lnTo>
                <a:lnTo>
                  <a:pt x="6592824" y="6095"/>
                </a:lnTo>
                <a:close/>
              </a:path>
              <a:path w="7374890" h="7619">
                <a:moveTo>
                  <a:pt x="6629400" y="4571"/>
                </a:moveTo>
                <a:lnTo>
                  <a:pt x="6629400" y="3048"/>
                </a:lnTo>
                <a:lnTo>
                  <a:pt x="6630924" y="3048"/>
                </a:lnTo>
                <a:lnTo>
                  <a:pt x="6630924" y="1524"/>
                </a:lnTo>
                <a:lnTo>
                  <a:pt x="6632447" y="1524"/>
                </a:lnTo>
                <a:lnTo>
                  <a:pt x="6632447" y="0"/>
                </a:lnTo>
                <a:lnTo>
                  <a:pt x="6633972" y="0"/>
                </a:lnTo>
                <a:lnTo>
                  <a:pt x="6637020" y="3048"/>
                </a:lnTo>
                <a:lnTo>
                  <a:pt x="6637020" y="6095"/>
                </a:lnTo>
                <a:lnTo>
                  <a:pt x="6635496" y="6095"/>
                </a:lnTo>
                <a:lnTo>
                  <a:pt x="6635496" y="7620"/>
                </a:lnTo>
                <a:lnTo>
                  <a:pt x="6632447" y="7620"/>
                </a:lnTo>
                <a:lnTo>
                  <a:pt x="6629400" y="4571"/>
                </a:lnTo>
                <a:close/>
              </a:path>
              <a:path w="7374890" h="7619">
                <a:moveTo>
                  <a:pt x="6667500" y="6095"/>
                </a:moveTo>
                <a:lnTo>
                  <a:pt x="6667500" y="1524"/>
                </a:lnTo>
                <a:lnTo>
                  <a:pt x="6669024" y="1524"/>
                </a:lnTo>
                <a:lnTo>
                  <a:pt x="6669024" y="0"/>
                </a:lnTo>
                <a:lnTo>
                  <a:pt x="6672072" y="0"/>
                </a:lnTo>
                <a:lnTo>
                  <a:pt x="6672072" y="1524"/>
                </a:lnTo>
                <a:lnTo>
                  <a:pt x="6673596" y="1524"/>
                </a:lnTo>
                <a:lnTo>
                  <a:pt x="6673596" y="6095"/>
                </a:lnTo>
                <a:lnTo>
                  <a:pt x="6672072" y="7620"/>
                </a:lnTo>
                <a:lnTo>
                  <a:pt x="6669024" y="7620"/>
                </a:lnTo>
                <a:lnTo>
                  <a:pt x="6667500" y="6095"/>
                </a:lnTo>
                <a:close/>
              </a:path>
              <a:path w="7374890" h="7619">
                <a:moveTo>
                  <a:pt x="6704076" y="6095"/>
                </a:moveTo>
                <a:lnTo>
                  <a:pt x="6704076" y="1524"/>
                </a:lnTo>
                <a:lnTo>
                  <a:pt x="6705600" y="1524"/>
                </a:lnTo>
                <a:lnTo>
                  <a:pt x="6705600" y="0"/>
                </a:lnTo>
                <a:lnTo>
                  <a:pt x="6708647" y="0"/>
                </a:lnTo>
                <a:lnTo>
                  <a:pt x="6708647" y="1524"/>
                </a:lnTo>
                <a:lnTo>
                  <a:pt x="6710172" y="1524"/>
                </a:lnTo>
                <a:lnTo>
                  <a:pt x="6710172" y="3048"/>
                </a:lnTo>
                <a:lnTo>
                  <a:pt x="6711696" y="3048"/>
                </a:lnTo>
                <a:lnTo>
                  <a:pt x="6711696" y="4571"/>
                </a:lnTo>
                <a:lnTo>
                  <a:pt x="6708647" y="7620"/>
                </a:lnTo>
                <a:lnTo>
                  <a:pt x="6705600" y="7620"/>
                </a:lnTo>
                <a:lnTo>
                  <a:pt x="6704076" y="6095"/>
                </a:lnTo>
                <a:close/>
              </a:path>
              <a:path w="7374890" h="7619">
                <a:moveTo>
                  <a:pt x="6746747" y="6095"/>
                </a:moveTo>
                <a:lnTo>
                  <a:pt x="6746747" y="3048"/>
                </a:lnTo>
                <a:lnTo>
                  <a:pt x="6748272" y="3048"/>
                </a:lnTo>
                <a:lnTo>
                  <a:pt x="6748272" y="4571"/>
                </a:lnTo>
                <a:lnTo>
                  <a:pt x="6746747" y="6095"/>
                </a:lnTo>
                <a:close/>
              </a:path>
              <a:path w="7374890" h="7619">
                <a:moveTo>
                  <a:pt x="6740652" y="6095"/>
                </a:moveTo>
                <a:lnTo>
                  <a:pt x="6740652" y="3048"/>
                </a:lnTo>
                <a:lnTo>
                  <a:pt x="6743700" y="0"/>
                </a:lnTo>
                <a:lnTo>
                  <a:pt x="6745224" y="0"/>
                </a:lnTo>
                <a:lnTo>
                  <a:pt x="6746747" y="1524"/>
                </a:lnTo>
                <a:lnTo>
                  <a:pt x="6746747" y="7620"/>
                </a:lnTo>
                <a:lnTo>
                  <a:pt x="6742176" y="7620"/>
                </a:lnTo>
                <a:lnTo>
                  <a:pt x="6742176" y="6095"/>
                </a:lnTo>
                <a:lnTo>
                  <a:pt x="6740652" y="6095"/>
                </a:lnTo>
                <a:close/>
              </a:path>
              <a:path w="7374890" h="7619">
                <a:moveTo>
                  <a:pt x="6777228" y="6095"/>
                </a:moveTo>
                <a:lnTo>
                  <a:pt x="6777228" y="3048"/>
                </a:lnTo>
                <a:lnTo>
                  <a:pt x="6780276" y="0"/>
                </a:lnTo>
                <a:lnTo>
                  <a:pt x="6781800" y="0"/>
                </a:lnTo>
                <a:lnTo>
                  <a:pt x="6784847" y="3048"/>
                </a:lnTo>
                <a:lnTo>
                  <a:pt x="6784847" y="6095"/>
                </a:lnTo>
                <a:lnTo>
                  <a:pt x="6783324" y="6095"/>
                </a:lnTo>
                <a:lnTo>
                  <a:pt x="6783324" y="7620"/>
                </a:lnTo>
                <a:lnTo>
                  <a:pt x="6778752" y="7620"/>
                </a:lnTo>
                <a:lnTo>
                  <a:pt x="6778752" y="6095"/>
                </a:lnTo>
                <a:lnTo>
                  <a:pt x="6777228" y="6095"/>
                </a:lnTo>
                <a:close/>
              </a:path>
              <a:path w="7374890" h="7619">
                <a:moveTo>
                  <a:pt x="6813804" y="6095"/>
                </a:moveTo>
                <a:lnTo>
                  <a:pt x="6813804" y="3048"/>
                </a:lnTo>
                <a:lnTo>
                  <a:pt x="6816852" y="0"/>
                </a:lnTo>
                <a:lnTo>
                  <a:pt x="6818376" y="0"/>
                </a:lnTo>
                <a:lnTo>
                  <a:pt x="6821424" y="3048"/>
                </a:lnTo>
                <a:lnTo>
                  <a:pt x="6821424" y="6095"/>
                </a:lnTo>
                <a:lnTo>
                  <a:pt x="6819900" y="6095"/>
                </a:lnTo>
                <a:lnTo>
                  <a:pt x="6819900" y="7620"/>
                </a:lnTo>
                <a:lnTo>
                  <a:pt x="6815328" y="7620"/>
                </a:lnTo>
                <a:lnTo>
                  <a:pt x="6815328" y="6095"/>
                </a:lnTo>
                <a:lnTo>
                  <a:pt x="6813804" y="6095"/>
                </a:lnTo>
                <a:close/>
              </a:path>
              <a:path w="7374890" h="7619">
                <a:moveTo>
                  <a:pt x="6850380" y="4571"/>
                </a:moveTo>
                <a:lnTo>
                  <a:pt x="6850380" y="3048"/>
                </a:lnTo>
                <a:lnTo>
                  <a:pt x="6851904" y="3048"/>
                </a:lnTo>
                <a:lnTo>
                  <a:pt x="6851904" y="1524"/>
                </a:lnTo>
                <a:lnTo>
                  <a:pt x="6853428" y="1524"/>
                </a:lnTo>
                <a:lnTo>
                  <a:pt x="6853428" y="0"/>
                </a:lnTo>
                <a:lnTo>
                  <a:pt x="6854952" y="0"/>
                </a:lnTo>
                <a:lnTo>
                  <a:pt x="6858000" y="3048"/>
                </a:lnTo>
                <a:lnTo>
                  <a:pt x="6858000" y="6095"/>
                </a:lnTo>
                <a:lnTo>
                  <a:pt x="6856476" y="6095"/>
                </a:lnTo>
                <a:lnTo>
                  <a:pt x="6856476" y="7620"/>
                </a:lnTo>
                <a:lnTo>
                  <a:pt x="6853428" y="7620"/>
                </a:lnTo>
                <a:lnTo>
                  <a:pt x="6850380" y="4571"/>
                </a:lnTo>
                <a:close/>
              </a:path>
              <a:path w="7374890" h="7619">
                <a:moveTo>
                  <a:pt x="6888480" y="6095"/>
                </a:moveTo>
                <a:lnTo>
                  <a:pt x="6888480" y="1524"/>
                </a:lnTo>
                <a:lnTo>
                  <a:pt x="6890004" y="1524"/>
                </a:lnTo>
                <a:lnTo>
                  <a:pt x="6890004" y="0"/>
                </a:lnTo>
                <a:lnTo>
                  <a:pt x="6893052" y="0"/>
                </a:lnTo>
                <a:lnTo>
                  <a:pt x="6893052" y="1524"/>
                </a:lnTo>
                <a:lnTo>
                  <a:pt x="6894576" y="1524"/>
                </a:lnTo>
                <a:lnTo>
                  <a:pt x="6894576" y="6095"/>
                </a:lnTo>
                <a:lnTo>
                  <a:pt x="6893052" y="7620"/>
                </a:lnTo>
                <a:lnTo>
                  <a:pt x="6890004" y="7620"/>
                </a:lnTo>
                <a:lnTo>
                  <a:pt x="6888480" y="6095"/>
                </a:lnTo>
                <a:close/>
              </a:path>
              <a:path w="7374890" h="7619">
                <a:moveTo>
                  <a:pt x="6925055" y="6095"/>
                </a:moveTo>
                <a:lnTo>
                  <a:pt x="6925055" y="1524"/>
                </a:lnTo>
                <a:lnTo>
                  <a:pt x="6926580" y="1524"/>
                </a:lnTo>
                <a:lnTo>
                  <a:pt x="6926580" y="0"/>
                </a:lnTo>
                <a:lnTo>
                  <a:pt x="6929628" y="0"/>
                </a:lnTo>
                <a:lnTo>
                  <a:pt x="6929628" y="1524"/>
                </a:lnTo>
                <a:lnTo>
                  <a:pt x="6931152" y="1524"/>
                </a:lnTo>
                <a:lnTo>
                  <a:pt x="6931152" y="3048"/>
                </a:lnTo>
                <a:lnTo>
                  <a:pt x="6932676" y="3048"/>
                </a:lnTo>
                <a:lnTo>
                  <a:pt x="6932676" y="4571"/>
                </a:lnTo>
                <a:lnTo>
                  <a:pt x="6929628" y="7620"/>
                </a:lnTo>
                <a:lnTo>
                  <a:pt x="6926580" y="7620"/>
                </a:lnTo>
                <a:lnTo>
                  <a:pt x="6925055" y="6095"/>
                </a:lnTo>
                <a:close/>
              </a:path>
              <a:path w="7374890" h="7619">
                <a:moveTo>
                  <a:pt x="6967728" y="6095"/>
                </a:moveTo>
                <a:lnTo>
                  <a:pt x="6967728" y="3048"/>
                </a:lnTo>
                <a:lnTo>
                  <a:pt x="6969252" y="3048"/>
                </a:lnTo>
                <a:lnTo>
                  <a:pt x="6969252" y="4571"/>
                </a:lnTo>
                <a:lnTo>
                  <a:pt x="6967728" y="6095"/>
                </a:lnTo>
                <a:close/>
              </a:path>
              <a:path w="7374890" h="7619">
                <a:moveTo>
                  <a:pt x="6961632" y="6095"/>
                </a:moveTo>
                <a:lnTo>
                  <a:pt x="6961632" y="3048"/>
                </a:lnTo>
                <a:lnTo>
                  <a:pt x="6964680" y="0"/>
                </a:lnTo>
                <a:lnTo>
                  <a:pt x="6966204" y="0"/>
                </a:lnTo>
                <a:lnTo>
                  <a:pt x="6967728" y="1524"/>
                </a:lnTo>
                <a:lnTo>
                  <a:pt x="6967728" y="7620"/>
                </a:lnTo>
                <a:lnTo>
                  <a:pt x="6963155" y="7620"/>
                </a:lnTo>
                <a:lnTo>
                  <a:pt x="6963155" y="6095"/>
                </a:lnTo>
                <a:lnTo>
                  <a:pt x="6961632" y="6095"/>
                </a:lnTo>
                <a:close/>
              </a:path>
              <a:path w="7374890" h="7619">
                <a:moveTo>
                  <a:pt x="6998208" y="6095"/>
                </a:moveTo>
                <a:lnTo>
                  <a:pt x="6998208" y="3048"/>
                </a:lnTo>
                <a:lnTo>
                  <a:pt x="7001256" y="0"/>
                </a:lnTo>
                <a:lnTo>
                  <a:pt x="7002780" y="0"/>
                </a:lnTo>
                <a:lnTo>
                  <a:pt x="7005828" y="3048"/>
                </a:lnTo>
                <a:lnTo>
                  <a:pt x="7005828" y="6095"/>
                </a:lnTo>
                <a:lnTo>
                  <a:pt x="7004304" y="6095"/>
                </a:lnTo>
                <a:lnTo>
                  <a:pt x="7004304" y="7620"/>
                </a:lnTo>
                <a:lnTo>
                  <a:pt x="6999732" y="7620"/>
                </a:lnTo>
                <a:lnTo>
                  <a:pt x="6999732" y="6095"/>
                </a:lnTo>
                <a:lnTo>
                  <a:pt x="6998208" y="6095"/>
                </a:lnTo>
                <a:close/>
              </a:path>
              <a:path w="7374890" h="7619">
                <a:moveTo>
                  <a:pt x="7034784" y="6095"/>
                </a:moveTo>
                <a:lnTo>
                  <a:pt x="7034784" y="3048"/>
                </a:lnTo>
                <a:lnTo>
                  <a:pt x="7037832" y="0"/>
                </a:lnTo>
                <a:lnTo>
                  <a:pt x="7039356" y="0"/>
                </a:lnTo>
                <a:lnTo>
                  <a:pt x="7042404" y="3048"/>
                </a:lnTo>
                <a:lnTo>
                  <a:pt x="7042404" y="6095"/>
                </a:lnTo>
                <a:lnTo>
                  <a:pt x="7040880" y="6095"/>
                </a:lnTo>
                <a:lnTo>
                  <a:pt x="7040880" y="7620"/>
                </a:lnTo>
                <a:lnTo>
                  <a:pt x="7036308" y="7620"/>
                </a:lnTo>
                <a:lnTo>
                  <a:pt x="7036308" y="6095"/>
                </a:lnTo>
                <a:lnTo>
                  <a:pt x="7034784" y="6095"/>
                </a:lnTo>
                <a:close/>
              </a:path>
              <a:path w="7374890" h="7619">
                <a:moveTo>
                  <a:pt x="7071360" y="4571"/>
                </a:moveTo>
                <a:lnTo>
                  <a:pt x="7071360" y="3048"/>
                </a:lnTo>
                <a:lnTo>
                  <a:pt x="7072884" y="3048"/>
                </a:lnTo>
                <a:lnTo>
                  <a:pt x="7072884" y="1524"/>
                </a:lnTo>
                <a:lnTo>
                  <a:pt x="7074408" y="1524"/>
                </a:lnTo>
                <a:lnTo>
                  <a:pt x="7074408" y="0"/>
                </a:lnTo>
                <a:lnTo>
                  <a:pt x="7075932" y="0"/>
                </a:lnTo>
                <a:lnTo>
                  <a:pt x="7077456" y="1524"/>
                </a:lnTo>
                <a:lnTo>
                  <a:pt x="7078980" y="1524"/>
                </a:lnTo>
                <a:lnTo>
                  <a:pt x="7078980" y="6095"/>
                </a:lnTo>
                <a:lnTo>
                  <a:pt x="7077456" y="7620"/>
                </a:lnTo>
                <a:lnTo>
                  <a:pt x="7074408" y="7620"/>
                </a:lnTo>
                <a:lnTo>
                  <a:pt x="7071360" y="4571"/>
                </a:lnTo>
                <a:close/>
              </a:path>
              <a:path w="7374890" h="7619">
                <a:moveTo>
                  <a:pt x="7109460" y="6095"/>
                </a:moveTo>
                <a:lnTo>
                  <a:pt x="7109460" y="1524"/>
                </a:lnTo>
                <a:lnTo>
                  <a:pt x="7110984" y="1524"/>
                </a:lnTo>
                <a:lnTo>
                  <a:pt x="7110984" y="0"/>
                </a:lnTo>
                <a:lnTo>
                  <a:pt x="7114032" y="0"/>
                </a:lnTo>
                <a:lnTo>
                  <a:pt x="7114032" y="1524"/>
                </a:lnTo>
                <a:lnTo>
                  <a:pt x="7115556" y="1524"/>
                </a:lnTo>
                <a:lnTo>
                  <a:pt x="7115556" y="6095"/>
                </a:lnTo>
                <a:lnTo>
                  <a:pt x="7114032" y="7620"/>
                </a:lnTo>
                <a:lnTo>
                  <a:pt x="7110984" y="7620"/>
                </a:lnTo>
                <a:lnTo>
                  <a:pt x="7109460" y="6095"/>
                </a:lnTo>
                <a:close/>
              </a:path>
              <a:path w="7374890" h="7619">
                <a:moveTo>
                  <a:pt x="7146036" y="6095"/>
                </a:moveTo>
                <a:lnTo>
                  <a:pt x="7146036" y="1524"/>
                </a:lnTo>
                <a:lnTo>
                  <a:pt x="7147560" y="1524"/>
                </a:lnTo>
                <a:lnTo>
                  <a:pt x="7147560" y="0"/>
                </a:lnTo>
                <a:lnTo>
                  <a:pt x="7150608" y="0"/>
                </a:lnTo>
                <a:lnTo>
                  <a:pt x="7150608" y="1524"/>
                </a:lnTo>
                <a:lnTo>
                  <a:pt x="7152132" y="1524"/>
                </a:lnTo>
                <a:lnTo>
                  <a:pt x="7152132" y="3048"/>
                </a:lnTo>
                <a:lnTo>
                  <a:pt x="7153656" y="3048"/>
                </a:lnTo>
                <a:lnTo>
                  <a:pt x="7153656" y="4571"/>
                </a:lnTo>
                <a:lnTo>
                  <a:pt x="7150608" y="7620"/>
                </a:lnTo>
                <a:lnTo>
                  <a:pt x="7147560" y="7620"/>
                </a:lnTo>
                <a:lnTo>
                  <a:pt x="7146036" y="6095"/>
                </a:lnTo>
                <a:close/>
              </a:path>
              <a:path w="7374890" h="7619">
                <a:moveTo>
                  <a:pt x="7188708" y="6095"/>
                </a:moveTo>
                <a:lnTo>
                  <a:pt x="7188708" y="3048"/>
                </a:lnTo>
                <a:lnTo>
                  <a:pt x="7190232" y="3048"/>
                </a:lnTo>
                <a:lnTo>
                  <a:pt x="7190232" y="4571"/>
                </a:lnTo>
                <a:lnTo>
                  <a:pt x="7188708" y="6095"/>
                </a:lnTo>
                <a:close/>
              </a:path>
              <a:path w="7374890" h="7619">
                <a:moveTo>
                  <a:pt x="7182612" y="6095"/>
                </a:moveTo>
                <a:lnTo>
                  <a:pt x="7182612" y="3048"/>
                </a:lnTo>
                <a:lnTo>
                  <a:pt x="7185660" y="0"/>
                </a:lnTo>
                <a:lnTo>
                  <a:pt x="7187184" y="0"/>
                </a:lnTo>
                <a:lnTo>
                  <a:pt x="7188708" y="1524"/>
                </a:lnTo>
                <a:lnTo>
                  <a:pt x="7188708" y="7620"/>
                </a:lnTo>
                <a:lnTo>
                  <a:pt x="7184136" y="7620"/>
                </a:lnTo>
                <a:lnTo>
                  <a:pt x="7184136" y="6095"/>
                </a:lnTo>
                <a:lnTo>
                  <a:pt x="7182612" y="6095"/>
                </a:lnTo>
                <a:close/>
              </a:path>
              <a:path w="7374890" h="7619">
                <a:moveTo>
                  <a:pt x="7219188" y="6095"/>
                </a:moveTo>
                <a:lnTo>
                  <a:pt x="7219188" y="3048"/>
                </a:lnTo>
                <a:lnTo>
                  <a:pt x="7222236" y="0"/>
                </a:lnTo>
                <a:lnTo>
                  <a:pt x="7223760" y="0"/>
                </a:lnTo>
                <a:lnTo>
                  <a:pt x="7226808" y="3048"/>
                </a:lnTo>
                <a:lnTo>
                  <a:pt x="7226808" y="6095"/>
                </a:lnTo>
                <a:lnTo>
                  <a:pt x="7225284" y="6095"/>
                </a:lnTo>
                <a:lnTo>
                  <a:pt x="7225284" y="7620"/>
                </a:lnTo>
                <a:lnTo>
                  <a:pt x="7220712" y="7620"/>
                </a:lnTo>
                <a:lnTo>
                  <a:pt x="7220712" y="6095"/>
                </a:lnTo>
                <a:lnTo>
                  <a:pt x="7219188" y="6095"/>
                </a:lnTo>
                <a:close/>
              </a:path>
              <a:path w="7374890" h="7619">
                <a:moveTo>
                  <a:pt x="7255764" y="6095"/>
                </a:moveTo>
                <a:lnTo>
                  <a:pt x="7255764" y="3048"/>
                </a:lnTo>
                <a:lnTo>
                  <a:pt x="7258812" y="0"/>
                </a:lnTo>
                <a:lnTo>
                  <a:pt x="7260336" y="0"/>
                </a:lnTo>
                <a:lnTo>
                  <a:pt x="7263384" y="3048"/>
                </a:lnTo>
                <a:lnTo>
                  <a:pt x="7263384" y="6095"/>
                </a:lnTo>
                <a:lnTo>
                  <a:pt x="7261860" y="6095"/>
                </a:lnTo>
                <a:lnTo>
                  <a:pt x="7261860" y="7620"/>
                </a:lnTo>
                <a:lnTo>
                  <a:pt x="7257288" y="7620"/>
                </a:lnTo>
                <a:lnTo>
                  <a:pt x="7257288" y="6095"/>
                </a:lnTo>
                <a:lnTo>
                  <a:pt x="7255764" y="6095"/>
                </a:lnTo>
                <a:close/>
              </a:path>
              <a:path w="7374890" h="7619">
                <a:moveTo>
                  <a:pt x="7292340" y="4571"/>
                </a:moveTo>
                <a:lnTo>
                  <a:pt x="7292340" y="3048"/>
                </a:lnTo>
                <a:lnTo>
                  <a:pt x="7293864" y="3048"/>
                </a:lnTo>
                <a:lnTo>
                  <a:pt x="7293864" y="1524"/>
                </a:lnTo>
                <a:lnTo>
                  <a:pt x="7295388" y="1524"/>
                </a:lnTo>
                <a:lnTo>
                  <a:pt x="7295388" y="0"/>
                </a:lnTo>
                <a:lnTo>
                  <a:pt x="7296912" y="0"/>
                </a:lnTo>
                <a:lnTo>
                  <a:pt x="7298436" y="1524"/>
                </a:lnTo>
                <a:lnTo>
                  <a:pt x="7299960" y="1524"/>
                </a:lnTo>
                <a:lnTo>
                  <a:pt x="7299960" y="6095"/>
                </a:lnTo>
                <a:lnTo>
                  <a:pt x="7298436" y="7620"/>
                </a:lnTo>
                <a:lnTo>
                  <a:pt x="7295388" y="7620"/>
                </a:lnTo>
                <a:lnTo>
                  <a:pt x="7292340" y="4571"/>
                </a:lnTo>
                <a:close/>
              </a:path>
              <a:path w="7374890" h="7619">
                <a:moveTo>
                  <a:pt x="7330440" y="6095"/>
                </a:moveTo>
                <a:lnTo>
                  <a:pt x="7330440" y="1524"/>
                </a:lnTo>
                <a:lnTo>
                  <a:pt x="7331964" y="1524"/>
                </a:lnTo>
                <a:lnTo>
                  <a:pt x="7331964" y="0"/>
                </a:lnTo>
                <a:lnTo>
                  <a:pt x="7335012" y="0"/>
                </a:lnTo>
                <a:lnTo>
                  <a:pt x="7335012" y="1524"/>
                </a:lnTo>
                <a:lnTo>
                  <a:pt x="7336536" y="1524"/>
                </a:lnTo>
                <a:lnTo>
                  <a:pt x="7336536" y="6095"/>
                </a:lnTo>
                <a:lnTo>
                  <a:pt x="7335012" y="7620"/>
                </a:lnTo>
                <a:lnTo>
                  <a:pt x="7331964" y="7620"/>
                </a:lnTo>
                <a:lnTo>
                  <a:pt x="7330440" y="6095"/>
                </a:lnTo>
                <a:close/>
              </a:path>
              <a:path w="7374890" h="7619">
                <a:moveTo>
                  <a:pt x="7367016" y="6095"/>
                </a:moveTo>
                <a:lnTo>
                  <a:pt x="7367016" y="1524"/>
                </a:lnTo>
                <a:lnTo>
                  <a:pt x="7368540" y="1524"/>
                </a:lnTo>
                <a:lnTo>
                  <a:pt x="7370064" y="0"/>
                </a:lnTo>
                <a:lnTo>
                  <a:pt x="7371588" y="0"/>
                </a:lnTo>
                <a:lnTo>
                  <a:pt x="7371588" y="1524"/>
                </a:lnTo>
                <a:lnTo>
                  <a:pt x="7373112" y="1524"/>
                </a:lnTo>
                <a:lnTo>
                  <a:pt x="7373112" y="3048"/>
                </a:lnTo>
                <a:lnTo>
                  <a:pt x="7374636" y="3048"/>
                </a:lnTo>
                <a:lnTo>
                  <a:pt x="7374636" y="4571"/>
                </a:lnTo>
                <a:lnTo>
                  <a:pt x="7371588" y="7620"/>
                </a:lnTo>
                <a:lnTo>
                  <a:pt x="7368540" y="7620"/>
                </a:lnTo>
                <a:lnTo>
                  <a:pt x="7367016" y="6095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4807" y="2028443"/>
            <a:ext cx="91440" cy="62865"/>
          </a:xfrm>
          <a:custGeom>
            <a:avLst/>
            <a:gdLst/>
            <a:ahLst/>
            <a:cxnLst/>
            <a:rect l="l" t="t" r="r" b="b"/>
            <a:pathLst>
              <a:path w="91440" h="62864">
                <a:moveTo>
                  <a:pt x="33528" y="36576"/>
                </a:moveTo>
                <a:lnTo>
                  <a:pt x="32004" y="35052"/>
                </a:lnTo>
                <a:lnTo>
                  <a:pt x="32004" y="32004"/>
                </a:lnTo>
                <a:lnTo>
                  <a:pt x="27432" y="27432"/>
                </a:lnTo>
                <a:lnTo>
                  <a:pt x="24384" y="25908"/>
                </a:lnTo>
                <a:lnTo>
                  <a:pt x="21336" y="25908"/>
                </a:lnTo>
                <a:lnTo>
                  <a:pt x="19812" y="24384"/>
                </a:lnTo>
                <a:lnTo>
                  <a:pt x="7620" y="24384"/>
                </a:lnTo>
                <a:lnTo>
                  <a:pt x="9144" y="6096"/>
                </a:lnTo>
                <a:lnTo>
                  <a:pt x="32004" y="6096"/>
                </a:lnTo>
                <a:lnTo>
                  <a:pt x="32004" y="0"/>
                </a:lnTo>
                <a:lnTo>
                  <a:pt x="3048" y="0"/>
                </a:lnTo>
                <a:lnTo>
                  <a:pt x="0" y="30480"/>
                </a:lnTo>
                <a:lnTo>
                  <a:pt x="16764" y="30480"/>
                </a:lnTo>
                <a:lnTo>
                  <a:pt x="22860" y="33528"/>
                </a:lnTo>
                <a:lnTo>
                  <a:pt x="25908" y="36576"/>
                </a:lnTo>
                <a:lnTo>
                  <a:pt x="27432" y="39624"/>
                </a:lnTo>
                <a:lnTo>
                  <a:pt x="27432" y="45720"/>
                </a:lnTo>
                <a:lnTo>
                  <a:pt x="25908" y="47244"/>
                </a:lnTo>
                <a:lnTo>
                  <a:pt x="25908" y="50292"/>
                </a:lnTo>
                <a:lnTo>
                  <a:pt x="22860" y="53340"/>
                </a:lnTo>
                <a:lnTo>
                  <a:pt x="21336" y="53340"/>
                </a:lnTo>
                <a:lnTo>
                  <a:pt x="18288" y="56388"/>
                </a:lnTo>
                <a:lnTo>
                  <a:pt x="7620" y="56388"/>
                </a:lnTo>
                <a:lnTo>
                  <a:pt x="3048" y="54864"/>
                </a:lnTo>
                <a:lnTo>
                  <a:pt x="0" y="51816"/>
                </a:lnTo>
                <a:lnTo>
                  <a:pt x="0" y="59436"/>
                </a:lnTo>
                <a:lnTo>
                  <a:pt x="1524" y="62484"/>
                </a:lnTo>
                <a:lnTo>
                  <a:pt x="18288" y="62484"/>
                </a:lnTo>
                <a:lnTo>
                  <a:pt x="21336" y="60960"/>
                </a:lnTo>
                <a:lnTo>
                  <a:pt x="24384" y="60960"/>
                </a:lnTo>
                <a:lnTo>
                  <a:pt x="32004" y="53340"/>
                </a:lnTo>
                <a:lnTo>
                  <a:pt x="32004" y="50292"/>
                </a:lnTo>
                <a:lnTo>
                  <a:pt x="33528" y="48768"/>
                </a:lnTo>
                <a:lnTo>
                  <a:pt x="33528" y="36576"/>
                </a:lnTo>
                <a:close/>
              </a:path>
              <a:path w="91440" h="62864">
                <a:moveTo>
                  <a:pt x="91440" y="60972"/>
                </a:moveTo>
                <a:lnTo>
                  <a:pt x="62484" y="28968"/>
                </a:lnTo>
                <a:lnTo>
                  <a:pt x="89916" y="0"/>
                </a:lnTo>
                <a:lnTo>
                  <a:pt x="80772" y="0"/>
                </a:lnTo>
                <a:lnTo>
                  <a:pt x="56388" y="27432"/>
                </a:lnTo>
                <a:lnTo>
                  <a:pt x="54864" y="28968"/>
                </a:lnTo>
                <a:lnTo>
                  <a:pt x="54864" y="0"/>
                </a:lnTo>
                <a:lnTo>
                  <a:pt x="48768" y="0"/>
                </a:lnTo>
                <a:lnTo>
                  <a:pt x="48768" y="60972"/>
                </a:lnTo>
                <a:lnTo>
                  <a:pt x="54864" y="60972"/>
                </a:lnTo>
                <a:lnTo>
                  <a:pt x="54864" y="30492"/>
                </a:lnTo>
                <a:lnTo>
                  <a:pt x="56388" y="32016"/>
                </a:lnTo>
                <a:lnTo>
                  <a:pt x="56388" y="33540"/>
                </a:lnTo>
                <a:lnTo>
                  <a:pt x="62484" y="40398"/>
                </a:lnTo>
                <a:lnTo>
                  <a:pt x="80772" y="60972"/>
                </a:lnTo>
                <a:lnTo>
                  <a:pt x="91440" y="60972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6363" y="1476755"/>
            <a:ext cx="7374890" cy="7620"/>
          </a:xfrm>
          <a:custGeom>
            <a:avLst/>
            <a:gdLst/>
            <a:ahLst/>
            <a:cxnLst/>
            <a:rect l="l" t="t" r="r" b="b"/>
            <a:pathLst>
              <a:path w="7374890" h="7619">
                <a:moveTo>
                  <a:pt x="0" y="6096"/>
                </a:moveTo>
                <a:lnTo>
                  <a:pt x="0" y="1524"/>
                </a:lnTo>
                <a:lnTo>
                  <a:pt x="1523" y="1524"/>
                </a:lnTo>
                <a:lnTo>
                  <a:pt x="3048" y="0"/>
                </a:lnTo>
                <a:lnTo>
                  <a:pt x="4571" y="0"/>
                </a:lnTo>
                <a:lnTo>
                  <a:pt x="4571" y="1524"/>
                </a:lnTo>
                <a:lnTo>
                  <a:pt x="6096" y="1524"/>
                </a:lnTo>
                <a:lnTo>
                  <a:pt x="7619" y="3048"/>
                </a:lnTo>
                <a:lnTo>
                  <a:pt x="7619" y="4572"/>
                </a:lnTo>
                <a:lnTo>
                  <a:pt x="4571" y="7620"/>
                </a:lnTo>
                <a:lnTo>
                  <a:pt x="1523" y="7620"/>
                </a:lnTo>
                <a:lnTo>
                  <a:pt x="0" y="6096"/>
                </a:lnTo>
                <a:close/>
              </a:path>
              <a:path w="7374890" h="7619">
                <a:moveTo>
                  <a:pt x="36575" y="6096"/>
                </a:moveTo>
                <a:lnTo>
                  <a:pt x="36575" y="1524"/>
                </a:lnTo>
                <a:lnTo>
                  <a:pt x="38100" y="1524"/>
                </a:lnTo>
                <a:lnTo>
                  <a:pt x="39623" y="0"/>
                </a:lnTo>
                <a:lnTo>
                  <a:pt x="41148" y="0"/>
                </a:lnTo>
                <a:lnTo>
                  <a:pt x="42671" y="1524"/>
                </a:lnTo>
                <a:lnTo>
                  <a:pt x="44196" y="1524"/>
                </a:lnTo>
                <a:lnTo>
                  <a:pt x="44196" y="6096"/>
                </a:lnTo>
                <a:lnTo>
                  <a:pt x="42671" y="6096"/>
                </a:lnTo>
                <a:lnTo>
                  <a:pt x="42671" y="7620"/>
                </a:lnTo>
                <a:lnTo>
                  <a:pt x="38100" y="7620"/>
                </a:lnTo>
                <a:lnTo>
                  <a:pt x="38100" y="6096"/>
                </a:lnTo>
                <a:lnTo>
                  <a:pt x="36575" y="6096"/>
                </a:lnTo>
                <a:close/>
              </a:path>
              <a:path w="7374890" h="7619">
                <a:moveTo>
                  <a:pt x="73151" y="6096"/>
                </a:moveTo>
                <a:lnTo>
                  <a:pt x="73151" y="1524"/>
                </a:lnTo>
                <a:lnTo>
                  <a:pt x="74675" y="1524"/>
                </a:lnTo>
                <a:lnTo>
                  <a:pt x="76200" y="0"/>
                </a:lnTo>
                <a:lnTo>
                  <a:pt x="77723" y="0"/>
                </a:lnTo>
                <a:lnTo>
                  <a:pt x="79248" y="1524"/>
                </a:lnTo>
                <a:lnTo>
                  <a:pt x="80771" y="1524"/>
                </a:lnTo>
                <a:lnTo>
                  <a:pt x="80771" y="6096"/>
                </a:lnTo>
                <a:lnTo>
                  <a:pt x="79248" y="6096"/>
                </a:lnTo>
                <a:lnTo>
                  <a:pt x="79248" y="7620"/>
                </a:lnTo>
                <a:lnTo>
                  <a:pt x="74675" y="7620"/>
                </a:lnTo>
                <a:lnTo>
                  <a:pt x="74675" y="6096"/>
                </a:lnTo>
                <a:lnTo>
                  <a:pt x="73151" y="6096"/>
                </a:lnTo>
                <a:close/>
              </a:path>
              <a:path w="7374890" h="7619">
                <a:moveTo>
                  <a:pt x="109728" y="4572"/>
                </a:moveTo>
                <a:lnTo>
                  <a:pt x="109728" y="3048"/>
                </a:lnTo>
                <a:lnTo>
                  <a:pt x="112775" y="0"/>
                </a:lnTo>
                <a:lnTo>
                  <a:pt x="114300" y="0"/>
                </a:lnTo>
                <a:lnTo>
                  <a:pt x="115823" y="1524"/>
                </a:lnTo>
                <a:lnTo>
                  <a:pt x="117348" y="1524"/>
                </a:lnTo>
                <a:lnTo>
                  <a:pt x="117348" y="6096"/>
                </a:lnTo>
                <a:lnTo>
                  <a:pt x="115823" y="6096"/>
                </a:lnTo>
                <a:lnTo>
                  <a:pt x="115823" y="7620"/>
                </a:lnTo>
                <a:lnTo>
                  <a:pt x="111251" y="7620"/>
                </a:lnTo>
                <a:lnTo>
                  <a:pt x="111251" y="6096"/>
                </a:lnTo>
                <a:lnTo>
                  <a:pt x="109728" y="4572"/>
                </a:lnTo>
                <a:close/>
              </a:path>
              <a:path w="7374890" h="7619">
                <a:moveTo>
                  <a:pt x="146303" y="4572"/>
                </a:moveTo>
                <a:lnTo>
                  <a:pt x="146303" y="3048"/>
                </a:lnTo>
                <a:lnTo>
                  <a:pt x="147828" y="1524"/>
                </a:lnTo>
                <a:lnTo>
                  <a:pt x="149351" y="1524"/>
                </a:lnTo>
                <a:lnTo>
                  <a:pt x="149351" y="0"/>
                </a:lnTo>
                <a:lnTo>
                  <a:pt x="152400" y="0"/>
                </a:lnTo>
                <a:lnTo>
                  <a:pt x="152400" y="1524"/>
                </a:lnTo>
                <a:lnTo>
                  <a:pt x="153923" y="1524"/>
                </a:lnTo>
                <a:lnTo>
                  <a:pt x="153923" y="6096"/>
                </a:lnTo>
                <a:lnTo>
                  <a:pt x="152400" y="7620"/>
                </a:lnTo>
                <a:lnTo>
                  <a:pt x="149351" y="7620"/>
                </a:lnTo>
                <a:lnTo>
                  <a:pt x="146303" y="4572"/>
                </a:lnTo>
                <a:close/>
              </a:path>
              <a:path w="7374890" h="7619">
                <a:moveTo>
                  <a:pt x="184403" y="6096"/>
                </a:moveTo>
                <a:lnTo>
                  <a:pt x="184403" y="1524"/>
                </a:lnTo>
                <a:lnTo>
                  <a:pt x="185928" y="1524"/>
                </a:lnTo>
                <a:lnTo>
                  <a:pt x="185928" y="0"/>
                </a:lnTo>
                <a:lnTo>
                  <a:pt x="188975" y="0"/>
                </a:lnTo>
                <a:lnTo>
                  <a:pt x="188975" y="1524"/>
                </a:lnTo>
                <a:lnTo>
                  <a:pt x="190500" y="1524"/>
                </a:lnTo>
                <a:lnTo>
                  <a:pt x="190500" y="6096"/>
                </a:lnTo>
                <a:lnTo>
                  <a:pt x="188975" y="7620"/>
                </a:lnTo>
                <a:lnTo>
                  <a:pt x="185928" y="7620"/>
                </a:lnTo>
                <a:lnTo>
                  <a:pt x="184403" y="6096"/>
                </a:lnTo>
                <a:close/>
              </a:path>
              <a:path w="7374890" h="7619">
                <a:moveTo>
                  <a:pt x="220980" y="6096"/>
                </a:moveTo>
                <a:lnTo>
                  <a:pt x="220980" y="1524"/>
                </a:lnTo>
                <a:lnTo>
                  <a:pt x="222503" y="1524"/>
                </a:lnTo>
                <a:lnTo>
                  <a:pt x="224028" y="0"/>
                </a:lnTo>
                <a:lnTo>
                  <a:pt x="225551" y="0"/>
                </a:lnTo>
                <a:lnTo>
                  <a:pt x="225551" y="1524"/>
                </a:lnTo>
                <a:lnTo>
                  <a:pt x="227075" y="1524"/>
                </a:lnTo>
                <a:lnTo>
                  <a:pt x="228600" y="3048"/>
                </a:lnTo>
                <a:lnTo>
                  <a:pt x="228600" y="4572"/>
                </a:lnTo>
                <a:lnTo>
                  <a:pt x="225551" y="7620"/>
                </a:lnTo>
                <a:lnTo>
                  <a:pt x="222503" y="7620"/>
                </a:lnTo>
                <a:lnTo>
                  <a:pt x="220980" y="6096"/>
                </a:lnTo>
                <a:close/>
              </a:path>
              <a:path w="7374890" h="7619">
                <a:moveTo>
                  <a:pt x="257555" y="6096"/>
                </a:moveTo>
                <a:lnTo>
                  <a:pt x="257555" y="1524"/>
                </a:lnTo>
                <a:lnTo>
                  <a:pt x="259080" y="1524"/>
                </a:lnTo>
                <a:lnTo>
                  <a:pt x="260603" y="0"/>
                </a:lnTo>
                <a:lnTo>
                  <a:pt x="262128" y="0"/>
                </a:lnTo>
                <a:lnTo>
                  <a:pt x="263651" y="1524"/>
                </a:lnTo>
                <a:lnTo>
                  <a:pt x="265175" y="1524"/>
                </a:lnTo>
                <a:lnTo>
                  <a:pt x="265175" y="6096"/>
                </a:lnTo>
                <a:lnTo>
                  <a:pt x="263651" y="6096"/>
                </a:lnTo>
                <a:lnTo>
                  <a:pt x="263651" y="7620"/>
                </a:lnTo>
                <a:lnTo>
                  <a:pt x="259080" y="7620"/>
                </a:lnTo>
                <a:lnTo>
                  <a:pt x="259080" y="6096"/>
                </a:lnTo>
                <a:lnTo>
                  <a:pt x="257555" y="6096"/>
                </a:lnTo>
                <a:close/>
              </a:path>
              <a:path w="7374890" h="7619">
                <a:moveTo>
                  <a:pt x="294132" y="6096"/>
                </a:moveTo>
                <a:lnTo>
                  <a:pt x="294132" y="1524"/>
                </a:lnTo>
                <a:lnTo>
                  <a:pt x="295655" y="1524"/>
                </a:lnTo>
                <a:lnTo>
                  <a:pt x="297180" y="0"/>
                </a:lnTo>
                <a:lnTo>
                  <a:pt x="298703" y="0"/>
                </a:lnTo>
                <a:lnTo>
                  <a:pt x="300228" y="1524"/>
                </a:lnTo>
                <a:lnTo>
                  <a:pt x="301751" y="1524"/>
                </a:lnTo>
                <a:lnTo>
                  <a:pt x="301751" y="6096"/>
                </a:lnTo>
                <a:lnTo>
                  <a:pt x="300228" y="6096"/>
                </a:lnTo>
                <a:lnTo>
                  <a:pt x="300228" y="7620"/>
                </a:lnTo>
                <a:lnTo>
                  <a:pt x="295655" y="7620"/>
                </a:lnTo>
                <a:lnTo>
                  <a:pt x="295655" y="6096"/>
                </a:lnTo>
                <a:lnTo>
                  <a:pt x="294132" y="6096"/>
                </a:lnTo>
                <a:close/>
              </a:path>
              <a:path w="7374890" h="7619">
                <a:moveTo>
                  <a:pt x="330707" y="4572"/>
                </a:moveTo>
                <a:lnTo>
                  <a:pt x="330707" y="3048"/>
                </a:lnTo>
                <a:lnTo>
                  <a:pt x="333755" y="0"/>
                </a:lnTo>
                <a:lnTo>
                  <a:pt x="335280" y="0"/>
                </a:lnTo>
                <a:lnTo>
                  <a:pt x="336803" y="1524"/>
                </a:lnTo>
                <a:lnTo>
                  <a:pt x="338328" y="1524"/>
                </a:lnTo>
                <a:lnTo>
                  <a:pt x="338328" y="6096"/>
                </a:lnTo>
                <a:lnTo>
                  <a:pt x="336803" y="6096"/>
                </a:lnTo>
                <a:lnTo>
                  <a:pt x="336803" y="7620"/>
                </a:lnTo>
                <a:lnTo>
                  <a:pt x="332232" y="7620"/>
                </a:lnTo>
                <a:lnTo>
                  <a:pt x="332232" y="6096"/>
                </a:lnTo>
                <a:lnTo>
                  <a:pt x="330707" y="4572"/>
                </a:lnTo>
                <a:close/>
              </a:path>
              <a:path w="7374890" h="7619">
                <a:moveTo>
                  <a:pt x="367283" y="4572"/>
                </a:moveTo>
                <a:lnTo>
                  <a:pt x="367283" y="3048"/>
                </a:lnTo>
                <a:lnTo>
                  <a:pt x="368807" y="1524"/>
                </a:lnTo>
                <a:lnTo>
                  <a:pt x="370332" y="1524"/>
                </a:lnTo>
                <a:lnTo>
                  <a:pt x="370332" y="0"/>
                </a:lnTo>
                <a:lnTo>
                  <a:pt x="373380" y="0"/>
                </a:lnTo>
                <a:lnTo>
                  <a:pt x="373380" y="1524"/>
                </a:lnTo>
                <a:lnTo>
                  <a:pt x="374903" y="1524"/>
                </a:lnTo>
                <a:lnTo>
                  <a:pt x="374903" y="6096"/>
                </a:lnTo>
                <a:lnTo>
                  <a:pt x="373380" y="7620"/>
                </a:lnTo>
                <a:lnTo>
                  <a:pt x="370332" y="7620"/>
                </a:lnTo>
                <a:lnTo>
                  <a:pt x="367283" y="4572"/>
                </a:lnTo>
                <a:close/>
              </a:path>
              <a:path w="7374890" h="7619">
                <a:moveTo>
                  <a:pt x="405383" y="6096"/>
                </a:moveTo>
                <a:lnTo>
                  <a:pt x="405383" y="1524"/>
                </a:lnTo>
                <a:lnTo>
                  <a:pt x="406907" y="1524"/>
                </a:lnTo>
                <a:lnTo>
                  <a:pt x="406907" y="0"/>
                </a:lnTo>
                <a:lnTo>
                  <a:pt x="409955" y="0"/>
                </a:lnTo>
                <a:lnTo>
                  <a:pt x="409955" y="1524"/>
                </a:lnTo>
                <a:lnTo>
                  <a:pt x="411480" y="1524"/>
                </a:lnTo>
                <a:lnTo>
                  <a:pt x="411480" y="6096"/>
                </a:lnTo>
                <a:lnTo>
                  <a:pt x="409955" y="7620"/>
                </a:lnTo>
                <a:lnTo>
                  <a:pt x="406907" y="7620"/>
                </a:lnTo>
                <a:lnTo>
                  <a:pt x="405383" y="6096"/>
                </a:lnTo>
                <a:close/>
              </a:path>
              <a:path w="7374890" h="7619">
                <a:moveTo>
                  <a:pt x="441959" y="6096"/>
                </a:moveTo>
                <a:lnTo>
                  <a:pt x="441959" y="1524"/>
                </a:lnTo>
                <a:lnTo>
                  <a:pt x="443483" y="1524"/>
                </a:lnTo>
                <a:lnTo>
                  <a:pt x="445007" y="0"/>
                </a:lnTo>
                <a:lnTo>
                  <a:pt x="446532" y="0"/>
                </a:lnTo>
                <a:lnTo>
                  <a:pt x="446532" y="1524"/>
                </a:lnTo>
                <a:lnTo>
                  <a:pt x="448055" y="1524"/>
                </a:lnTo>
                <a:lnTo>
                  <a:pt x="449580" y="3048"/>
                </a:lnTo>
                <a:lnTo>
                  <a:pt x="449580" y="4572"/>
                </a:lnTo>
                <a:lnTo>
                  <a:pt x="446532" y="7620"/>
                </a:lnTo>
                <a:lnTo>
                  <a:pt x="443483" y="7620"/>
                </a:lnTo>
                <a:lnTo>
                  <a:pt x="443483" y="6096"/>
                </a:lnTo>
                <a:lnTo>
                  <a:pt x="441959" y="6096"/>
                </a:lnTo>
                <a:close/>
              </a:path>
              <a:path w="7374890" h="7619">
                <a:moveTo>
                  <a:pt x="478535" y="6096"/>
                </a:moveTo>
                <a:lnTo>
                  <a:pt x="478535" y="1524"/>
                </a:lnTo>
                <a:lnTo>
                  <a:pt x="480059" y="1524"/>
                </a:lnTo>
                <a:lnTo>
                  <a:pt x="481583" y="0"/>
                </a:lnTo>
                <a:lnTo>
                  <a:pt x="483107" y="0"/>
                </a:lnTo>
                <a:lnTo>
                  <a:pt x="484632" y="1524"/>
                </a:lnTo>
                <a:lnTo>
                  <a:pt x="486155" y="1524"/>
                </a:lnTo>
                <a:lnTo>
                  <a:pt x="486155" y="6096"/>
                </a:lnTo>
                <a:lnTo>
                  <a:pt x="484632" y="6096"/>
                </a:lnTo>
                <a:lnTo>
                  <a:pt x="484632" y="7620"/>
                </a:lnTo>
                <a:lnTo>
                  <a:pt x="480059" y="7620"/>
                </a:lnTo>
                <a:lnTo>
                  <a:pt x="480059" y="6096"/>
                </a:lnTo>
                <a:lnTo>
                  <a:pt x="478535" y="6096"/>
                </a:lnTo>
                <a:close/>
              </a:path>
              <a:path w="7374890" h="7619">
                <a:moveTo>
                  <a:pt x="515112" y="6096"/>
                </a:moveTo>
                <a:lnTo>
                  <a:pt x="515112" y="1524"/>
                </a:lnTo>
                <a:lnTo>
                  <a:pt x="516635" y="1524"/>
                </a:lnTo>
                <a:lnTo>
                  <a:pt x="518159" y="0"/>
                </a:lnTo>
                <a:lnTo>
                  <a:pt x="519683" y="0"/>
                </a:lnTo>
                <a:lnTo>
                  <a:pt x="521207" y="1524"/>
                </a:lnTo>
                <a:lnTo>
                  <a:pt x="522732" y="1524"/>
                </a:lnTo>
                <a:lnTo>
                  <a:pt x="522732" y="6096"/>
                </a:lnTo>
                <a:lnTo>
                  <a:pt x="521207" y="6096"/>
                </a:lnTo>
                <a:lnTo>
                  <a:pt x="521207" y="7620"/>
                </a:lnTo>
                <a:lnTo>
                  <a:pt x="516635" y="7620"/>
                </a:lnTo>
                <a:lnTo>
                  <a:pt x="516635" y="6096"/>
                </a:lnTo>
                <a:lnTo>
                  <a:pt x="515112" y="6096"/>
                </a:lnTo>
                <a:close/>
              </a:path>
              <a:path w="7374890" h="7619">
                <a:moveTo>
                  <a:pt x="551687" y="4572"/>
                </a:moveTo>
                <a:lnTo>
                  <a:pt x="551687" y="3048"/>
                </a:lnTo>
                <a:lnTo>
                  <a:pt x="554735" y="0"/>
                </a:lnTo>
                <a:lnTo>
                  <a:pt x="556259" y="0"/>
                </a:lnTo>
                <a:lnTo>
                  <a:pt x="557783" y="1524"/>
                </a:lnTo>
                <a:lnTo>
                  <a:pt x="559307" y="1524"/>
                </a:lnTo>
                <a:lnTo>
                  <a:pt x="559307" y="6096"/>
                </a:lnTo>
                <a:lnTo>
                  <a:pt x="557783" y="6096"/>
                </a:lnTo>
                <a:lnTo>
                  <a:pt x="557783" y="7620"/>
                </a:lnTo>
                <a:lnTo>
                  <a:pt x="553212" y="7620"/>
                </a:lnTo>
                <a:lnTo>
                  <a:pt x="553212" y="6096"/>
                </a:lnTo>
                <a:lnTo>
                  <a:pt x="551687" y="4572"/>
                </a:lnTo>
                <a:close/>
              </a:path>
              <a:path w="7374890" h="7619">
                <a:moveTo>
                  <a:pt x="588264" y="4572"/>
                </a:moveTo>
                <a:lnTo>
                  <a:pt x="588264" y="3048"/>
                </a:lnTo>
                <a:lnTo>
                  <a:pt x="589787" y="1524"/>
                </a:lnTo>
                <a:lnTo>
                  <a:pt x="591312" y="1524"/>
                </a:lnTo>
                <a:lnTo>
                  <a:pt x="591312" y="0"/>
                </a:lnTo>
                <a:lnTo>
                  <a:pt x="594359" y="0"/>
                </a:lnTo>
                <a:lnTo>
                  <a:pt x="594359" y="1524"/>
                </a:lnTo>
                <a:lnTo>
                  <a:pt x="595883" y="1524"/>
                </a:lnTo>
                <a:lnTo>
                  <a:pt x="595883" y="6096"/>
                </a:lnTo>
                <a:lnTo>
                  <a:pt x="594359" y="7620"/>
                </a:lnTo>
                <a:lnTo>
                  <a:pt x="591312" y="7620"/>
                </a:lnTo>
                <a:lnTo>
                  <a:pt x="588264" y="4572"/>
                </a:lnTo>
                <a:close/>
              </a:path>
              <a:path w="7374890" h="7619">
                <a:moveTo>
                  <a:pt x="626364" y="6096"/>
                </a:moveTo>
                <a:lnTo>
                  <a:pt x="626364" y="1524"/>
                </a:lnTo>
                <a:lnTo>
                  <a:pt x="627887" y="1524"/>
                </a:lnTo>
                <a:lnTo>
                  <a:pt x="627887" y="0"/>
                </a:lnTo>
                <a:lnTo>
                  <a:pt x="630935" y="0"/>
                </a:lnTo>
                <a:lnTo>
                  <a:pt x="630935" y="1524"/>
                </a:lnTo>
                <a:lnTo>
                  <a:pt x="632459" y="1524"/>
                </a:lnTo>
                <a:lnTo>
                  <a:pt x="632459" y="6096"/>
                </a:lnTo>
                <a:lnTo>
                  <a:pt x="630935" y="7620"/>
                </a:lnTo>
                <a:lnTo>
                  <a:pt x="627887" y="7620"/>
                </a:lnTo>
                <a:lnTo>
                  <a:pt x="626364" y="6096"/>
                </a:lnTo>
                <a:close/>
              </a:path>
              <a:path w="7374890" h="7619">
                <a:moveTo>
                  <a:pt x="662939" y="6096"/>
                </a:moveTo>
                <a:lnTo>
                  <a:pt x="662939" y="1524"/>
                </a:lnTo>
                <a:lnTo>
                  <a:pt x="664464" y="1524"/>
                </a:lnTo>
                <a:lnTo>
                  <a:pt x="665987" y="0"/>
                </a:lnTo>
                <a:lnTo>
                  <a:pt x="667512" y="0"/>
                </a:lnTo>
                <a:lnTo>
                  <a:pt x="667512" y="1524"/>
                </a:lnTo>
                <a:lnTo>
                  <a:pt x="669035" y="1524"/>
                </a:lnTo>
                <a:lnTo>
                  <a:pt x="670559" y="3048"/>
                </a:lnTo>
                <a:lnTo>
                  <a:pt x="670559" y="4572"/>
                </a:lnTo>
                <a:lnTo>
                  <a:pt x="667512" y="7620"/>
                </a:lnTo>
                <a:lnTo>
                  <a:pt x="664464" y="7620"/>
                </a:lnTo>
                <a:lnTo>
                  <a:pt x="664464" y="6096"/>
                </a:lnTo>
                <a:lnTo>
                  <a:pt x="662939" y="6096"/>
                </a:lnTo>
                <a:close/>
              </a:path>
              <a:path w="7374890" h="7619">
                <a:moveTo>
                  <a:pt x="699516" y="6096"/>
                </a:moveTo>
                <a:lnTo>
                  <a:pt x="699516" y="1524"/>
                </a:lnTo>
                <a:lnTo>
                  <a:pt x="701039" y="1524"/>
                </a:lnTo>
                <a:lnTo>
                  <a:pt x="702564" y="0"/>
                </a:lnTo>
                <a:lnTo>
                  <a:pt x="704087" y="0"/>
                </a:lnTo>
                <a:lnTo>
                  <a:pt x="705612" y="1524"/>
                </a:lnTo>
                <a:lnTo>
                  <a:pt x="707135" y="1524"/>
                </a:lnTo>
                <a:lnTo>
                  <a:pt x="707135" y="6096"/>
                </a:lnTo>
                <a:lnTo>
                  <a:pt x="705612" y="6096"/>
                </a:lnTo>
                <a:lnTo>
                  <a:pt x="705612" y="7620"/>
                </a:lnTo>
                <a:lnTo>
                  <a:pt x="701039" y="7620"/>
                </a:lnTo>
                <a:lnTo>
                  <a:pt x="701039" y="6096"/>
                </a:lnTo>
                <a:lnTo>
                  <a:pt x="699516" y="6096"/>
                </a:lnTo>
                <a:close/>
              </a:path>
              <a:path w="7374890" h="7619">
                <a:moveTo>
                  <a:pt x="736091" y="6096"/>
                </a:moveTo>
                <a:lnTo>
                  <a:pt x="736091" y="1524"/>
                </a:lnTo>
                <a:lnTo>
                  <a:pt x="737616" y="1524"/>
                </a:lnTo>
                <a:lnTo>
                  <a:pt x="739139" y="0"/>
                </a:lnTo>
                <a:lnTo>
                  <a:pt x="740664" y="0"/>
                </a:lnTo>
                <a:lnTo>
                  <a:pt x="742187" y="1524"/>
                </a:lnTo>
                <a:lnTo>
                  <a:pt x="743712" y="1524"/>
                </a:lnTo>
                <a:lnTo>
                  <a:pt x="743712" y="6096"/>
                </a:lnTo>
                <a:lnTo>
                  <a:pt x="742187" y="6096"/>
                </a:lnTo>
                <a:lnTo>
                  <a:pt x="742187" y="7620"/>
                </a:lnTo>
                <a:lnTo>
                  <a:pt x="737616" y="7620"/>
                </a:lnTo>
                <a:lnTo>
                  <a:pt x="737616" y="6096"/>
                </a:lnTo>
                <a:lnTo>
                  <a:pt x="736091" y="6096"/>
                </a:lnTo>
                <a:close/>
              </a:path>
              <a:path w="7374890" h="7619">
                <a:moveTo>
                  <a:pt x="772667" y="4572"/>
                </a:moveTo>
                <a:lnTo>
                  <a:pt x="772667" y="3048"/>
                </a:lnTo>
                <a:lnTo>
                  <a:pt x="774191" y="1524"/>
                </a:lnTo>
                <a:lnTo>
                  <a:pt x="775716" y="1524"/>
                </a:lnTo>
                <a:lnTo>
                  <a:pt x="775716" y="0"/>
                </a:lnTo>
                <a:lnTo>
                  <a:pt x="777239" y="0"/>
                </a:lnTo>
                <a:lnTo>
                  <a:pt x="778764" y="1524"/>
                </a:lnTo>
                <a:lnTo>
                  <a:pt x="780287" y="1524"/>
                </a:lnTo>
                <a:lnTo>
                  <a:pt x="780287" y="6096"/>
                </a:lnTo>
                <a:lnTo>
                  <a:pt x="778764" y="6096"/>
                </a:lnTo>
                <a:lnTo>
                  <a:pt x="778764" y="7620"/>
                </a:lnTo>
                <a:lnTo>
                  <a:pt x="775716" y="7620"/>
                </a:lnTo>
                <a:lnTo>
                  <a:pt x="772667" y="4572"/>
                </a:lnTo>
                <a:close/>
              </a:path>
              <a:path w="7374890" h="7619">
                <a:moveTo>
                  <a:pt x="810767" y="6096"/>
                </a:moveTo>
                <a:lnTo>
                  <a:pt x="810767" y="1524"/>
                </a:lnTo>
                <a:lnTo>
                  <a:pt x="812291" y="1524"/>
                </a:lnTo>
                <a:lnTo>
                  <a:pt x="812291" y="0"/>
                </a:lnTo>
                <a:lnTo>
                  <a:pt x="815339" y="0"/>
                </a:lnTo>
                <a:lnTo>
                  <a:pt x="815339" y="1524"/>
                </a:lnTo>
                <a:lnTo>
                  <a:pt x="816864" y="1524"/>
                </a:lnTo>
                <a:lnTo>
                  <a:pt x="816864" y="6096"/>
                </a:lnTo>
                <a:lnTo>
                  <a:pt x="815339" y="7620"/>
                </a:lnTo>
                <a:lnTo>
                  <a:pt x="812291" y="7620"/>
                </a:lnTo>
                <a:lnTo>
                  <a:pt x="810767" y="6096"/>
                </a:lnTo>
                <a:close/>
              </a:path>
              <a:path w="7374890" h="7619">
                <a:moveTo>
                  <a:pt x="847343" y="6096"/>
                </a:moveTo>
                <a:lnTo>
                  <a:pt x="847343" y="1524"/>
                </a:lnTo>
                <a:lnTo>
                  <a:pt x="848867" y="1524"/>
                </a:lnTo>
                <a:lnTo>
                  <a:pt x="848867" y="0"/>
                </a:lnTo>
                <a:lnTo>
                  <a:pt x="851916" y="0"/>
                </a:lnTo>
                <a:lnTo>
                  <a:pt x="851916" y="1524"/>
                </a:lnTo>
                <a:lnTo>
                  <a:pt x="853439" y="1524"/>
                </a:lnTo>
                <a:lnTo>
                  <a:pt x="854964" y="3048"/>
                </a:lnTo>
                <a:lnTo>
                  <a:pt x="854964" y="4572"/>
                </a:lnTo>
                <a:lnTo>
                  <a:pt x="851916" y="7620"/>
                </a:lnTo>
                <a:lnTo>
                  <a:pt x="848867" y="7620"/>
                </a:lnTo>
                <a:lnTo>
                  <a:pt x="847343" y="6096"/>
                </a:lnTo>
                <a:close/>
              </a:path>
              <a:path w="7374890" h="7619">
                <a:moveTo>
                  <a:pt x="883919" y="6096"/>
                </a:moveTo>
                <a:lnTo>
                  <a:pt x="883919" y="1524"/>
                </a:lnTo>
                <a:lnTo>
                  <a:pt x="885443" y="1524"/>
                </a:lnTo>
                <a:lnTo>
                  <a:pt x="886967" y="0"/>
                </a:lnTo>
                <a:lnTo>
                  <a:pt x="888491" y="0"/>
                </a:lnTo>
                <a:lnTo>
                  <a:pt x="888491" y="1524"/>
                </a:lnTo>
                <a:lnTo>
                  <a:pt x="890016" y="1524"/>
                </a:lnTo>
                <a:lnTo>
                  <a:pt x="891539" y="3048"/>
                </a:lnTo>
                <a:lnTo>
                  <a:pt x="891539" y="4572"/>
                </a:lnTo>
                <a:lnTo>
                  <a:pt x="888491" y="7620"/>
                </a:lnTo>
                <a:lnTo>
                  <a:pt x="885443" y="7620"/>
                </a:lnTo>
                <a:lnTo>
                  <a:pt x="885443" y="6096"/>
                </a:lnTo>
                <a:lnTo>
                  <a:pt x="883919" y="6096"/>
                </a:lnTo>
                <a:close/>
              </a:path>
              <a:path w="7374890" h="7619">
                <a:moveTo>
                  <a:pt x="920496" y="6096"/>
                </a:moveTo>
                <a:lnTo>
                  <a:pt x="920496" y="1524"/>
                </a:lnTo>
                <a:lnTo>
                  <a:pt x="922019" y="1524"/>
                </a:lnTo>
                <a:lnTo>
                  <a:pt x="923543" y="0"/>
                </a:lnTo>
                <a:lnTo>
                  <a:pt x="925067" y="0"/>
                </a:lnTo>
                <a:lnTo>
                  <a:pt x="926591" y="1524"/>
                </a:lnTo>
                <a:lnTo>
                  <a:pt x="928116" y="1524"/>
                </a:lnTo>
                <a:lnTo>
                  <a:pt x="928116" y="6096"/>
                </a:lnTo>
                <a:lnTo>
                  <a:pt x="926591" y="6096"/>
                </a:lnTo>
                <a:lnTo>
                  <a:pt x="926591" y="7620"/>
                </a:lnTo>
                <a:lnTo>
                  <a:pt x="922019" y="7620"/>
                </a:lnTo>
                <a:lnTo>
                  <a:pt x="922019" y="6096"/>
                </a:lnTo>
                <a:lnTo>
                  <a:pt x="920496" y="6096"/>
                </a:lnTo>
                <a:close/>
              </a:path>
              <a:path w="7374890" h="7619">
                <a:moveTo>
                  <a:pt x="957071" y="6096"/>
                </a:moveTo>
                <a:lnTo>
                  <a:pt x="957071" y="1524"/>
                </a:lnTo>
                <a:lnTo>
                  <a:pt x="958596" y="1524"/>
                </a:lnTo>
                <a:lnTo>
                  <a:pt x="960119" y="0"/>
                </a:lnTo>
                <a:lnTo>
                  <a:pt x="961643" y="0"/>
                </a:lnTo>
                <a:lnTo>
                  <a:pt x="963167" y="1524"/>
                </a:lnTo>
                <a:lnTo>
                  <a:pt x="964691" y="1524"/>
                </a:lnTo>
                <a:lnTo>
                  <a:pt x="964691" y="6096"/>
                </a:lnTo>
                <a:lnTo>
                  <a:pt x="963167" y="6096"/>
                </a:lnTo>
                <a:lnTo>
                  <a:pt x="963167" y="7620"/>
                </a:lnTo>
                <a:lnTo>
                  <a:pt x="958596" y="7620"/>
                </a:lnTo>
                <a:lnTo>
                  <a:pt x="958596" y="6096"/>
                </a:lnTo>
                <a:lnTo>
                  <a:pt x="957071" y="6096"/>
                </a:lnTo>
                <a:close/>
              </a:path>
              <a:path w="7374890" h="7619">
                <a:moveTo>
                  <a:pt x="993648" y="4572"/>
                </a:moveTo>
                <a:lnTo>
                  <a:pt x="993648" y="3048"/>
                </a:lnTo>
                <a:lnTo>
                  <a:pt x="995171" y="1524"/>
                </a:lnTo>
                <a:lnTo>
                  <a:pt x="996696" y="1524"/>
                </a:lnTo>
                <a:lnTo>
                  <a:pt x="996696" y="0"/>
                </a:lnTo>
                <a:lnTo>
                  <a:pt x="998219" y="0"/>
                </a:lnTo>
                <a:lnTo>
                  <a:pt x="999743" y="1524"/>
                </a:lnTo>
                <a:lnTo>
                  <a:pt x="1001267" y="1524"/>
                </a:lnTo>
                <a:lnTo>
                  <a:pt x="1001267" y="6096"/>
                </a:lnTo>
                <a:lnTo>
                  <a:pt x="999743" y="6096"/>
                </a:lnTo>
                <a:lnTo>
                  <a:pt x="999743" y="7620"/>
                </a:lnTo>
                <a:lnTo>
                  <a:pt x="996696" y="7620"/>
                </a:lnTo>
                <a:lnTo>
                  <a:pt x="993648" y="4572"/>
                </a:lnTo>
                <a:close/>
              </a:path>
              <a:path w="7374890" h="7619">
                <a:moveTo>
                  <a:pt x="1031748" y="6096"/>
                </a:moveTo>
                <a:lnTo>
                  <a:pt x="1031748" y="1524"/>
                </a:lnTo>
                <a:lnTo>
                  <a:pt x="1033271" y="1524"/>
                </a:lnTo>
                <a:lnTo>
                  <a:pt x="1033271" y="0"/>
                </a:lnTo>
                <a:lnTo>
                  <a:pt x="1036319" y="0"/>
                </a:lnTo>
                <a:lnTo>
                  <a:pt x="1036319" y="1524"/>
                </a:lnTo>
                <a:lnTo>
                  <a:pt x="1037843" y="1524"/>
                </a:lnTo>
                <a:lnTo>
                  <a:pt x="1037843" y="6096"/>
                </a:lnTo>
                <a:lnTo>
                  <a:pt x="1036319" y="7620"/>
                </a:lnTo>
                <a:lnTo>
                  <a:pt x="1033271" y="7620"/>
                </a:lnTo>
                <a:lnTo>
                  <a:pt x="1031748" y="6096"/>
                </a:lnTo>
                <a:close/>
              </a:path>
              <a:path w="7374890" h="7619">
                <a:moveTo>
                  <a:pt x="1068323" y="6096"/>
                </a:moveTo>
                <a:lnTo>
                  <a:pt x="1068323" y="1524"/>
                </a:lnTo>
                <a:lnTo>
                  <a:pt x="1069848" y="1524"/>
                </a:lnTo>
                <a:lnTo>
                  <a:pt x="1069848" y="0"/>
                </a:lnTo>
                <a:lnTo>
                  <a:pt x="1072896" y="0"/>
                </a:lnTo>
                <a:lnTo>
                  <a:pt x="1072896" y="1524"/>
                </a:lnTo>
                <a:lnTo>
                  <a:pt x="1074419" y="1524"/>
                </a:lnTo>
                <a:lnTo>
                  <a:pt x="1075943" y="3048"/>
                </a:lnTo>
                <a:lnTo>
                  <a:pt x="1075943" y="4572"/>
                </a:lnTo>
                <a:lnTo>
                  <a:pt x="1072896" y="7620"/>
                </a:lnTo>
                <a:lnTo>
                  <a:pt x="1069848" y="7620"/>
                </a:lnTo>
                <a:lnTo>
                  <a:pt x="1068323" y="6096"/>
                </a:lnTo>
                <a:close/>
              </a:path>
              <a:path w="7374890" h="7619">
                <a:moveTo>
                  <a:pt x="1104900" y="6096"/>
                </a:moveTo>
                <a:lnTo>
                  <a:pt x="1104900" y="1524"/>
                </a:lnTo>
                <a:lnTo>
                  <a:pt x="1106423" y="1524"/>
                </a:lnTo>
                <a:lnTo>
                  <a:pt x="1107948" y="0"/>
                </a:lnTo>
                <a:lnTo>
                  <a:pt x="1109471" y="0"/>
                </a:lnTo>
                <a:lnTo>
                  <a:pt x="1112519" y="3048"/>
                </a:lnTo>
                <a:lnTo>
                  <a:pt x="1112519" y="4572"/>
                </a:lnTo>
                <a:lnTo>
                  <a:pt x="1110996" y="6096"/>
                </a:lnTo>
                <a:lnTo>
                  <a:pt x="1110996" y="7620"/>
                </a:lnTo>
                <a:lnTo>
                  <a:pt x="1106423" y="7620"/>
                </a:lnTo>
                <a:lnTo>
                  <a:pt x="1106423" y="6096"/>
                </a:lnTo>
                <a:lnTo>
                  <a:pt x="1104900" y="6096"/>
                </a:lnTo>
                <a:close/>
              </a:path>
              <a:path w="7374890" h="7619">
                <a:moveTo>
                  <a:pt x="1141475" y="6096"/>
                </a:moveTo>
                <a:lnTo>
                  <a:pt x="1141475" y="1524"/>
                </a:lnTo>
                <a:lnTo>
                  <a:pt x="1143000" y="1524"/>
                </a:lnTo>
                <a:lnTo>
                  <a:pt x="1144523" y="0"/>
                </a:lnTo>
                <a:lnTo>
                  <a:pt x="1146048" y="0"/>
                </a:lnTo>
                <a:lnTo>
                  <a:pt x="1147571" y="1524"/>
                </a:lnTo>
                <a:lnTo>
                  <a:pt x="1149096" y="1524"/>
                </a:lnTo>
                <a:lnTo>
                  <a:pt x="1149096" y="6096"/>
                </a:lnTo>
                <a:lnTo>
                  <a:pt x="1147571" y="6096"/>
                </a:lnTo>
                <a:lnTo>
                  <a:pt x="1147571" y="7620"/>
                </a:lnTo>
                <a:lnTo>
                  <a:pt x="1143000" y="7620"/>
                </a:lnTo>
                <a:lnTo>
                  <a:pt x="1143000" y="6096"/>
                </a:lnTo>
                <a:lnTo>
                  <a:pt x="1141475" y="6096"/>
                </a:lnTo>
                <a:close/>
              </a:path>
              <a:path w="7374890" h="7619">
                <a:moveTo>
                  <a:pt x="1178051" y="6096"/>
                </a:moveTo>
                <a:lnTo>
                  <a:pt x="1178051" y="1524"/>
                </a:lnTo>
                <a:lnTo>
                  <a:pt x="1179575" y="1524"/>
                </a:lnTo>
                <a:lnTo>
                  <a:pt x="1181100" y="0"/>
                </a:lnTo>
                <a:lnTo>
                  <a:pt x="1182623" y="0"/>
                </a:lnTo>
                <a:lnTo>
                  <a:pt x="1184148" y="1524"/>
                </a:lnTo>
                <a:lnTo>
                  <a:pt x="1185671" y="1524"/>
                </a:lnTo>
                <a:lnTo>
                  <a:pt x="1185671" y="6096"/>
                </a:lnTo>
                <a:lnTo>
                  <a:pt x="1184148" y="6096"/>
                </a:lnTo>
                <a:lnTo>
                  <a:pt x="1184148" y="7620"/>
                </a:lnTo>
                <a:lnTo>
                  <a:pt x="1179575" y="7620"/>
                </a:lnTo>
                <a:lnTo>
                  <a:pt x="1179575" y="6096"/>
                </a:lnTo>
                <a:lnTo>
                  <a:pt x="1178051" y="6096"/>
                </a:lnTo>
                <a:close/>
              </a:path>
              <a:path w="7374890" h="7619">
                <a:moveTo>
                  <a:pt x="1214628" y="4572"/>
                </a:moveTo>
                <a:lnTo>
                  <a:pt x="1214628" y="3048"/>
                </a:lnTo>
                <a:lnTo>
                  <a:pt x="1216151" y="1524"/>
                </a:lnTo>
                <a:lnTo>
                  <a:pt x="1217675" y="1524"/>
                </a:lnTo>
                <a:lnTo>
                  <a:pt x="1217675" y="0"/>
                </a:lnTo>
                <a:lnTo>
                  <a:pt x="1219200" y="0"/>
                </a:lnTo>
                <a:lnTo>
                  <a:pt x="1220723" y="1524"/>
                </a:lnTo>
                <a:lnTo>
                  <a:pt x="1222248" y="1524"/>
                </a:lnTo>
                <a:lnTo>
                  <a:pt x="1222248" y="6096"/>
                </a:lnTo>
                <a:lnTo>
                  <a:pt x="1220723" y="7620"/>
                </a:lnTo>
                <a:lnTo>
                  <a:pt x="1217675" y="7620"/>
                </a:lnTo>
                <a:lnTo>
                  <a:pt x="1214628" y="4572"/>
                </a:lnTo>
                <a:close/>
              </a:path>
              <a:path w="7374890" h="7619">
                <a:moveTo>
                  <a:pt x="1252728" y="6096"/>
                </a:moveTo>
                <a:lnTo>
                  <a:pt x="1252728" y="1524"/>
                </a:lnTo>
                <a:lnTo>
                  <a:pt x="1254251" y="1524"/>
                </a:lnTo>
                <a:lnTo>
                  <a:pt x="1254251" y="0"/>
                </a:lnTo>
                <a:lnTo>
                  <a:pt x="1257300" y="0"/>
                </a:lnTo>
                <a:lnTo>
                  <a:pt x="1257300" y="1524"/>
                </a:lnTo>
                <a:lnTo>
                  <a:pt x="1258823" y="1524"/>
                </a:lnTo>
                <a:lnTo>
                  <a:pt x="1258823" y="6096"/>
                </a:lnTo>
                <a:lnTo>
                  <a:pt x="1257300" y="7620"/>
                </a:lnTo>
                <a:lnTo>
                  <a:pt x="1254251" y="7620"/>
                </a:lnTo>
                <a:lnTo>
                  <a:pt x="1252728" y="6096"/>
                </a:lnTo>
                <a:close/>
              </a:path>
              <a:path w="7374890" h="7619">
                <a:moveTo>
                  <a:pt x="1289303" y="6096"/>
                </a:moveTo>
                <a:lnTo>
                  <a:pt x="1289303" y="1524"/>
                </a:lnTo>
                <a:lnTo>
                  <a:pt x="1290828" y="1524"/>
                </a:lnTo>
                <a:lnTo>
                  <a:pt x="1290828" y="0"/>
                </a:lnTo>
                <a:lnTo>
                  <a:pt x="1293875" y="0"/>
                </a:lnTo>
                <a:lnTo>
                  <a:pt x="1293875" y="1524"/>
                </a:lnTo>
                <a:lnTo>
                  <a:pt x="1295400" y="1524"/>
                </a:lnTo>
                <a:lnTo>
                  <a:pt x="1296923" y="3048"/>
                </a:lnTo>
                <a:lnTo>
                  <a:pt x="1296923" y="4572"/>
                </a:lnTo>
                <a:lnTo>
                  <a:pt x="1293875" y="7620"/>
                </a:lnTo>
                <a:lnTo>
                  <a:pt x="1290828" y="7620"/>
                </a:lnTo>
                <a:lnTo>
                  <a:pt x="1289303" y="6096"/>
                </a:lnTo>
                <a:close/>
              </a:path>
              <a:path w="7374890" h="7619">
                <a:moveTo>
                  <a:pt x="1325880" y="6096"/>
                </a:moveTo>
                <a:lnTo>
                  <a:pt x="1325880" y="1524"/>
                </a:lnTo>
                <a:lnTo>
                  <a:pt x="1327403" y="1524"/>
                </a:lnTo>
                <a:lnTo>
                  <a:pt x="1328928" y="0"/>
                </a:lnTo>
                <a:lnTo>
                  <a:pt x="1330451" y="0"/>
                </a:lnTo>
                <a:lnTo>
                  <a:pt x="1333500" y="3048"/>
                </a:lnTo>
                <a:lnTo>
                  <a:pt x="1333500" y="4572"/>
                </a:lnTo>
                <a:lnTo>
                  <a:pt x="1331975" y="6096"/>
                </a:lnTo>
                <a:lnTo>
                  <a:pt x="1331975" y="7620"/>
                </a:lnTo>
                <a:lnTo>
                  <a:pt x="1327403" y="7620"/>
                </a:lnTo>
                <a:lnTo>
                  <a:pt x="1327403" y="6096"/>
                </a:lnTo>
                <a:lnTo>
                  <a:pt x="1325880" y="6096"/>
                </a:lnTo>
                <a:close/>
              </a:path>
              <a:path w="7374890" h="7619">
                <a:moveTo>
                  <a:pt x="1362455" y="6096"/>
                </a:moveTo>
                <a:lnTo>
                  <a:pt x="1362455" y="1524"/>
                </a:lnTo>
                <a:lnTo>
                  <a:pt x="1363980" y="1524"/>
                </a:lnTo>
                <a:lnTo>
                  <a:pt x="1365503" y="0"/>
                </a:lnTo>
                <a:lnTo>
                  <a:pt x="1367028" y="0"/>
                </a:lnTo>
                <a:lnTo>
                  <a:pt x="1368551" y="1524"/>
                </a:lnTo>
                <a:lnTo>
                  <a:pt x="1370075" y="1524"/>
                </a:lnTo>
                <a:lnTo>
                  <a:pt x="1370075" y="6096"/>
                </a:lnTo>
                <a:lnTo>
                  <a:pt x="1368551" y="6096"/>
                </a:lnTo>
                <a:lnTo>
                  <a:pt x="1368551" y="7620"/>
                </a:lnTo>
                <a:lnTo>
                  <a:pt x="1363980" y="7620"/>
                </a:lnTo>
                <a:lnTo>
                  <a:pt x="1363980" y="6096"/>
                </a:lnTo>
                <a:lnTo>
                  <a:pt x="1362455" y="6096"/>
                </a:lnTo>
                <a:close/>
              </a:path>
              <a:path w="7374890" h="7619">
                <a:moveTo>
                  <a:pt x="1399032" y="6096"/>
                </a:moveTo>
                <a:lnTo>
                  <a:pt x="1399032" y="1524"/>
                </a:lnTo>
                <a:lnTo>
                  <a:pt x="1400555" y="1524"/>
                </a:lnTo>
                <a:lnTo>
                  <a:pt x="1402080" y="0"/>
                </a:lnTo>
                <a:lnTo>
                  <a:pt x="1403603" y="0"/>
                </a:lnTo>
                <a:lnTo>
                  <a:pt x="1405128" y="1524"/>
                </a:lnTo>
                <a:lnTo>
                  <a:pt x="1406651" y="1524"/>
                </a:lnTo>
                <a:lnTo>
                  <a:pt x="1406651" y="6096"/>
                </a:lnTo>
                <a:lnTo>
                  <a:pt x="1405128" y="6096"/>
                </a:lnTo>
                <a:lnTo>
                  <a:pt x="1405128" y="7620"/>
                </a:lnTo>
                <a:lnTo>
                  <a:pt x="1400555" y="7620"/>
                </a:lnTo>
                <a:lnTo>
                  <a:pt x="1400555" y="6096"/>
                </a:lnTo>
                <a:lnTo>
                  <a:pt x="1399032" y="6096"/>
                </a:lnTo>
                <a:close/>
              </a:path>
              <a:path w="7374890" h="7619">
                <a:moveTo>
                  <a:pt x="1435607" y="4572"/>
                </a:moveTo>
                <a:lnTo>
                  <a:pt x="1435607" y="3048"/>
                </a:lnTo>
                <a:lnTo>
                  <a:pt x="1437132" y="1524"/>
                </a:lnTo>
                <a:lnTo>
                  <a:pt x="1438655" y="1524"/>
                </a:lnTo>
                <a:lnTo>
                  <a:pt x="1438655" y="0"/>
                </a:lnTo>
                <a:lnTo>
                  <a:pt x="1440180" y="0"/>
                </a:lnTo>
                <a:lnTo>
                  <a:pt x="1441703" y="1524"/>
                </a:lnTo>
                <a:lnTo>
                  <a:pt x="1443228" y="1524"/>
                </a:lnTo>
                <a:lnTo>
                  <a:pt x="1443228" y="6096"/>
                </a:lnTo>
                <a:lnTo>
                  <a:pt x="1441703" y="7620"/>
                </a:lnTo>
                <a:lnTo>
                  <a:pt x="1438655" y="7620"/>
                </a:lnTo>
                <a:lnTo>
                  <a:pt x="1435607" y="4572"/>
                </a:lnTo>
                <a:close/>
              </a:path>
              <a:path w="7374890" h="7619">
                <a:moveTo>
                  <a:pt x="1473707" y="6096"/>
                </a:moveTo>
                <a:lnTo>
                  <a:pt x="1473707" y="1524"/>
                </a:lnTo>
                <a:lnTo>
                  <a:pt x="1475232" y="1524"/>
                </a:lnTo>
                <a:lnTo>
                  <a:pt x="1475232" y="0"/>
                </a:lnTo>
                <a:lnTo>
                  <a:pt x="1478280" y="0"/>
                </a:lnTo>
                <a:lnTo>
                  <a:pt x="1478280" y="1524"/>
                </a:lnTo>
                <a:lnTo>
                  <a:pt x="1479803" y="1524"/>
                </a:lnTo>
                <a:lnTo>
                  <a:pt x="1479803" y="6096"/>
                </a:lnTo>
                <a:lnTo>
                  <a:pt x="1478280" y="7620"/>
                </a:lnTo>
                <a:lnTo>
                  <a:pt x="1475232" y="7620"/>
                </a:lnTo>
                <a:lnTo>
                  <a:pt x="1473707" y="6096"/>
                </a:lnTo>
                <a:close/>
              </a:path>
              <a:path w="7374890" h="7619">
                <a:moveTo>
                  <a:pt x="1510284" y="6096"/>
                </a:moveTo>
                <a:lnTo>
                  <a:pt x="1510284" y="1524"/>
                </a:lnTo>
                <a:lnTo>
                  <a:pt x="1511807" y="1524"/>
                </a:lnTo>
                <a:lnTo>
                  <a:pt x="1511807" y="0"/>
                </a:lnTo>
                <a:lnTo>
                  <a:pt x="1514855" y="0"/>
                </a:lnTo>
                <a:lnTo>
                  <a:pt x="1514855" y="1524"/>
                </a:lnTo>
                <a:lnTo>
                  <a:pt x="1516380" y="1524"/>
                </a:lnTo>
                <a:lnTo>
                  <a:pt x="1517903" y="3048"/>
                </a:lnTo>
                <a:lnTo>
                  <a:pt x="1517903" y="4572"/>
                </a:lnTo>
                <a:lnTo>
                  <a:pt x="1514855" y="7620"/>
                </a:lnTo>
                <a:lnTo>
                  <a:pt x="1511807" y="7620"/>
                </a:lnTo>
                <a:lnTo>
                  <a:pt x="1510284" y="6096"/>
                </a:lnTo>
                <a:close/>
              </a:path>
              <a:path w="7374890" h="7619">
                <a:moveTo>
                  <a:pt x="1546859" y="6096"/>
                </a:moveTo>
                <a:lnTo>
                  <a:pt x="1546859" y="1524"/>
                </a:lnTo>
                <a:lnTo>
                  <a:pt x="1548384" y="1524"/>
                </a:lnTo>
                <a:lnTo>
                  <a:pt x="1549907" y="0"/>
                </a:lnTo>
                <a:lnTo>
                  <a:pt x="1551432" y="0"/>
                </a:lnTo>
                <a:lnTo>
                  <a:pt x="1552955" y="1524"/>
                </a:lnTo>
                <a:lnTo>
                  <a:pt x="1554480" y="1524"/>
                </a:lnTo>
                <a:lnTo>
                  <a:pt x="1554480" y="6096"/>
                </a:lnTo>
                <a:lnTo>
                  <a:pt x="1552955" y="6096"/>
                </a:lnTo>
                <a:lnTo>
                  <a:pt x="1552955" y="7620"/>
                </a:lnTo>
                <a:lnTo>
                  <a:pt x="1548384" y="7620"/>
                </a:lnTo>
                <a:lnTo>
                  <a:pt x="1548384" y="6096"/>
                </a:lnTo>
                <a:lnTo>
                  <a:pt x="1546859" y="6096"/>
                </a:lnTo>
                <a:close/>
              </a:path>
              <a:path w="7374890" h="7619">
                <a:moveTo>
                  <a:pt x="1583435" y="6096"/>
                </a:moveTo>
                <a:lnTo>
                  <a:pt x="1583435" y="1524"/>
                </a:lnTo>
                <a:lnTo>
                  <a:pt x="1584959" y="1524"/>
                </a:lnTo>
                <a:lnTo>
                  <a:pt x="1586484" y="0"/>
                </a:lnTo>
                <a:lnTo>
                  <a:pt x="1588007" y="0"/>
                </a:lnTo>
                <a:lnTo>
                  <a:pt x="1589532" y="1524"/>
                </a:lnTo>
                <a:lnTo>
                  <a:pt x="1591055" y="1524"/>
                </a:lnTo>
                <a:lnTo>
                  <a:pt x="1591055" y="6096"/>
                </a:lnTo>
                <a:lnTo>
                  <a:pt x="1589532" y="6096"/>
                </a:lnTo>
                <a:lnTo>
                  <a:pt x="1589532" y="7620"/>
                </a:lnTo>
                <a:lnTo>
                  <a:pt x="1584959" y="7620"/>
                </a:lnTo>
                <a:lnTo>
                  <a:pt x="1584959" y="6096"/>
                </a:lnTo>
                <a:lnTo>
                  <a:pt x="1583435" y="6096"/>
                </a:lnTo>
                <a:close/>
              </a:path>
              <a:path w="7374890" h="7619">
                <a:moveTo>
                  <a:pt x="1620012" y="6096"/>
                </a:moveTo>
                <a:lnTo>
                  <a:pt x="1620012" y="1524"/>
                </a:lnTo>
                <a:lnTo>
                  <a:pt x="1621535" y="1524"/>
                </a:lnTo>
                <a:lnTo>
                  <a:pt x="1623059" y="0"/>
                </a:lnTo>
                <a:lnTo>
                  <a:pt x="1624584" y="0"/>
                </a:lnTo>
                <a:lnTo>
                  <a:pt x="1626107" y="1524"/>
                </a:lnTo>
                <a:lnTo>
                  <a:pt x="1627632" y="1524"/>
                </a:lnTo>
                <a:lnTo>
                  <a:pt x="1627632" y="6096"/>
                </a:lnTo>
                <a:lnTo>
                  <a:pt x="1626107" y="6096"/>
                </a:lnTo>
                <a:lnTo>
                  <a:pt x="1626107" y="7620"/>
                </a:lnTo>
                <a:lnTo>
                  <a:pt x="1621535" y="7620"/>
                </a:lnTo>
                <a:lnTo>
                  <a:pt x="1621535" y="6096"/>
                </a:lnTo>
                <a:lnTo>
                  <a:pt x="1620012" y="6096"/>
                </a:lnTo>
                <a:close/>
              </a:path>
              <a:path w="7374890" h="7619">
                <a:moveTo>
                  <a:pt x="1656587" y="4572"/>
                </a:moveTo>
                <a:lnTo>
                  <a:pt x="1656587" y="3048"/>
                </a:lnTo>
                <a:lnTo>
                  <a:pt x="1658112" y="1524"/>
                </a:lnTo>
                <a:lnTo>
                  <a:pt x="1659635" y="1524"/>
                </a:lnTo>
                <a:lnTo>
                  <a:pt x="1659635" y="0"/>
                </a:lnTo>
                <a:lnTo>
                  <a:pt x="1661159" y="0"/>
                </a:lnTo>
                <a:lnTo>
                  <a:pt x="1662684" y="1524"/>
                </a:lnTo>
                <a:lnTo>
                  <a:pt x="1664207" y="1524"/>
                </a:lnTo>
                <a:lnTo>
                  <a:pt x="1664207" y="6096"/>
                </a:lnTo>
                <a:lnTo>
                  <a:pt x="1662684" y="7620"/>
                </a:lnTo>
                <a:lnTo>
                  <a:pt x="1659635" y="7620"/>
                </a:lnTo>
                <a:lnTo>
                  <a:pt x="1656587" y="4572"/>
                </a:lnTo>
                <a:close/>
              </a:path>
              <a:path w="7374890" h="7619">
                <a:moveTo>
                  <a:pt x="1694687" y="6096"/>
                </a:moveTo>
                <a:lnTo>
                  <a:pt x="1694687" y="1524"/>
                </a:lnTo>
                <a:lnTo>
                  <a:pt x="1696212" y="1524"/>
                </a:lnTo>
                <a:lnTo>
                  <a:pt x="1696212" y="0"/>
                </a:lnTo>
                <a:lnTo>
                  <a:pt x="1699259" y="0"/>
                </a:lnTo>
                <a:lnTo>
                  <a:pt x="1699259" y="1524"/>
                </a:lnTo>
                <a:lnTo>
                  <a:pt x="1700784" y="1524"/>
                </a:lnTo>
                <a:lnTo>
                  <a:pt x="1700784" y="6096"/>
                </a:lnTo>
                <a:lnTo>
                  <a:pt x="1699259" y="7620"/>
                </a:lnTo>
                <a:lnTo>
                  <a:pt x="1696212" y="7620"/>
                </a:lnTo>
                <a:lnTo>
                  <a:pt x="1694687" y="6096"/>
                </a:lnTo>
                <a:close/>
              </a:path>
              <a:path w="7374890" h="7619">
                <a:moveTo>
                  <a:pt x="1731264" y="6096"/>
                </a:moveTo>
                <a:lnTo>
                  <a:pt x="1731264" y="1524"/>
                </a:lnTo>
                <a:lnTo>
                  <a:pt x="1732787" y="1524"/>
                </a:lnTo>
                <a:lnTo>
                  <a:pt x="1734312" y="0"/>
                </a:lnTo>
                <a:lnTo>
                  <a:pt x="1735835" y="0"/>
                </a:lnTo>
                <a:lnTo>
                  <a:pt x="1735835" y="1524"/>
                </a:lnTo>
                <a:lnTo>
                  <a:pt x="1737359" y="1524"/>
                </a:lnTo>
                <a:lnTo>
                  <a:pt x="1738884" y="3048"/>
                </a:lnTo>
                <a:lnTo>
                  <a:pt x="1738884" y="4572"/>
                </a:lnTo>
                <a:lnTo>
                  <a:pt x="1735835" y="7620"/>
                </a:lnTo>
                <a:lnTo>
                  <a:pt x="1732787" y="7620"/>
                </a:lnTo>
                <a:lnTo>
                  <a:pt x="1731264" y="6096"/>
                </a:lnTo>
                <a:close/>
              </a:path>
              <a:path w="7374890" h="7619">
                <a:moveTo>
                  <a:pt x="1767839" y="6096"/>
                </a:moveTo>
                <a:lnTo>
                  <a:pt x="1767839" y="1524"/>
                </a:lnTo>
                <a:lnTo>
                  <a:pt x="1769364" y="1524"/>
                </a:lnTo>
                <a:lnTo>
                  <a:pt x="1770887" y="0"/>
                </a:lnTo>
                <a:lnTo>
                  <a:pt x="1772412" y="0"/>
                </a:lnTo>
                <a:lnTo>
                  <a:pt x="1773935" y="1524"/>
                </a:lnTo>
                <a:lnTo>
                  <a:pt x="1775459" y="1524"/>
                </a:lnTo>
                <a:lnTo>
                  <a:pt x="1775459" y="6096"/>
                </a:lnTo>
                <a:lnTo>
                  <a:pt x="1773935" y="6096"/>
                </a:lnTo>
                <a:lnTo>
                  <a:pt x="1773935" y="7620"/>
                </a:lnTo>
                <a:lnTo>
                  <a:pt x="1769364" y="7620"/>
                </a:lnTo>
                <a:lnTo>
                  <a:pt x="1769364" y="6096"/>
                </a:lnTo>
                <a:lnTo>
                  <a:pt x="1767839" y="6096"/>
                </a:lnTo>
                <a:close/>
              </a:path>
              <a:path w="7374890" h="7619">
                <a:moveTo>
                  <a:pt x="1804416" y="6096"/>
                </a:moveTo>
                <a:lnTo>
                  <a:pt x="1804416" y="1524"/>
                </a:lnTo>
                <a:lnTo>
                  <a:pt x="1805939" y="1524"/>
                </a:lnTo>
                <a:lnTo>
                  <a:pt x="1807464" y="0"/>
                </a:lnTo>
                <a:lnTo>
                  <a:pt x="1808987" y="0"/>
                </a:lnTo>
                <a:lnTo>
                  <a:pt x="1810512" y="1524"/>
                </a:lnTo>
                <a:lnTo>
                  <a:pt x="1812035" y="1524"/>
                </a:lnTo>
                <a:lnTo>
                  <a:pt x="1812035" y="6096"/>
                </a:lnTo>
                <a:lnTo>
                  <a:pt x="1810512" y="6096"/>
                </a:lnTo>
                <a:lnTo>
                  <a:pt x="1810512" y="7620"/>
                </a:lnTo>
                <a:lnTo>
                  <a:pt x="1805939" y="7620"/>
                </a:lnTo>
                <a:lnTo>
                  <a:pt x="1805939" y="6096"/>
                </a:lnTo>
                <a:lnTo>
                  <a:pt x="1804416" y="6096"/>
                </a:lnTo>
                <a:close/>
              </a:path>
              <a:path w="7374890" h="7619">
                <a:moveTo>
                  <a:pt x="1840991" y="6096"/>
                </a:moveTo>
                <a:lnTo>
                  <a:pt x="1840991" y="1524"/>
                </a:lnTo>
                <a:lnTo>
                  <a:pt x="1842516" y="1524"/>
                </a:lnTo>
                <a:lnTo>
                  <a:pt x="1844039" y="0"/>
                </a:lnTo>
                <a:lnTo>
                  <a:pt x="1845564" y="0"/>
                </a:lnTo>
                <a:lnTo>
                  <a:pt x="1847087" y="1524"/>
                </a:lnTo>
                <a:lnTo>
                  <a:pt x="1848612" y="1524"/>
                </a:lnTo>
                <a:lnTo>
                  <a:pt x="1848612" y="6096"/>
                </a:lnTo>
                <a:lnTo>
                  <a:pt x="1847087" y="6096"/>
                </a:lnTo>
                <a:lnTo>
                  <a:pt x="1847087" y="7620"/>
                </a:lnTo>
                <a:lnTo>
                  <a:pt x="1842516" y="7620"/>
                </a:lnTo>
                <a:lnTo>
                  <a:pt x="1842516" y="6096"/>
                </a:lnTo>
                <a:lnTo>
                  <a:pt x="1840991" y="6096"/>
                </a:lnTo>
                <a:close/>
              </a:path>
              <a:path w="7374890" h="7619">
                <a:moveTo>
                  <a:pt x="1877568" y="4572"/>
                </a:moveTo>
                <a:lnTo>
                  <a:pt x="1877568" y="3048"/>
                </a:lnTo>
                <a:lnTo>
                  <a:pt x="1879091" y="1524"/>
                </a:lnTo>
                <a:lnTo>
                  <a:pt x="1880616" y="1524"/>
                </a:lnTo>
                <a:lnTo>
                  <a:pt x="1880616" y="0"/>
                </a:lnTo>
                <a:lnTo>
                  <a:pt x="1883664" y="0"/>
                </a:lnTo>
                <a:lnTo>
                  <a:pt x="1883664" y="1524"/>
                </a:lnTo>
                <a:lnTo>
                  <a:pt x="1885187" y="1524"/>
                </a:lnTo>
                <a:lnTo>
                  <a:pt x="1885187" y="6096"/>
                </a:lnTo>
                <a:lnTo>
                  <a:pt x="1883664" y="7620"/>
                </a:lnTo>
                <a:lnTo>
                  <a:pt x="1880616" y="7620"/>
                </a:lnTo>
                <a:lnTo>
                  <a:pt x="1877568" y="4572"/>
                </a:lnTo>
                <a:close/>
              </a:path>
              <a:path w="7374890" h="7619">
                <a:moveTo>
                  <a:pt x="1915668" y="6096"/>
                </a:moveTo>
                <a:lnTo>
                  <a:pt x="1915668" y="1524"/>
                </a:lnTo>
                <a:lnTo>
                  <a:pt x="1917191" y="1524"/>
                </a:lnTo>
                <a:lnTo>
                  <a:pt x="1917191" y="0"/>
                </a:lnTo>
                <a:lnTo>
                  <a:pt x="1920239" y="0"/>
                </a:lnTo>
                <a:lnTo>
                  <a:pt x="1920239" y="1524"/>
                </a:lnTo>
                <a:lnTo>
                  <a:pt x="1921764" y="1524"/>
                </a:lnTo>
                <a:lnTo>
                  <a:pt x="1921764" y="6096"/>
                </a:lnTo>
                <a:lnTo>
                  <a:pt x="1920239" y="7620"/>
                </a:lnTo>
                <a:lnTo>
                  <a:pt x="1917191" y="7620"/>
                </a:lnTo>
                <a:lnTo>
                  <a:pt x="1915668" y="6096"/>
                </a:lnTo>
                <a:close/>
              </a:path>
              <a:path w="7374890" h="7619">
                <a:moveTo>
                  <a:pt x="1952243" y="6096"/>
                </a:moveTo>
                <a:lnTo>
                  <a:pt x="1952243" y="1524"/>
                </a:lnTo>
                <a:lnTo>
                  <a:pt x="1953768" y="1524"/>
                </a:lnTo>
                <a:lnTo>
                  <a:pt x="1955291" y="0"/>
                </a:lnTo>
                <a:lnTo>
                  <a:pt x="1956816" y="0"/>
                </a:lnTo>
                <a:lnTo>
                  <a:pt x="1956816" y="1524"/>
                </a:lnTo>
                <a:lnTo>
                  <a:pt x="1958339" y="1524"/>
                </a:lnTo>
                <a:lnTo>
                  <a:pt x="1959864" y="3048"/>
                </a:lnTo>
                <a:lnTo>
                  <a:pt x="1959864" y="4572"/>
                </a:lnTo>
                <a:lnTo>
                  <a:pt x="1956816" y="7620"/>
                </a:lnTo>
                <a:lnTo>
                  <a:pt x="1953768" y="7620"/>
                </a:lnTo>
                <a:lnTo>
                  <a:pt x="1952243" y="6096"/>
                </a:lnTo>
                <a:close/>
              </a:path>
              <a:path w="7374890" h="7619">
                <a:moveTo>
                  <a:pt x="1988819" y="6096"/>
                </a:moveTo>
                <a:lnTo>
                  <a:pt x="1988819" y="1524"/>
                </a:lnTo>
                <a:lnTo>
                  <a:pt x="1990343" y="1524"/>
                </a:lnTo>
                <a:lnTo>
                  <a:pt x="1991868" y="0"/>
                </a:lnTo>
                <a:lnTo>
                  <a:pt x="1993391" y="0"/>
                </a:lnTo>
                <a:lnTo>
                  <a:pt x="1994916" y="1524"/>
                </a:lnTo>
                <a:lnTo>
                  <a:pt x="1996439" y="1524"/>
                </a:lnTo>
                <a:lnTo>
                  <a:pt x="1996439" y="6096"/>
                </a:lnTo>
                <a:lnTo>
                  <a:pt x="1994916" y="6096"/>
                </a:lnTo>
                <a:lnTo>
                  <a:pt x="1994916" y="7620"/>
                </a:lnTo>
                <a:lnTo>
                  <a:pt x="1990343" y="7620"/>
                </a:lnTo>
                <a:lnTo>
                  <a:pt x="1990343" y="6096"/>
                </a:lnTo>
                <a:lnTo>
                  <a:pt x="1988819" y="6096"/>
                </a:lnTo>
                <a:close/>
              </a:path>
              <a:path w="7374890" h="7619">
                <a:moveTo>
                  <a:pt x="2025396" y="6096"/>
                </a:moveTo>
                <a:lnTo>
                  <a:pt x="2025396" y="1524"/>
                </a:lnTo>
                <a:lnTo>
                  <a:pt x="2026919" y="1524"/>
                </a:lnTo>
                <a:lnTo>
                  <a:pt x="2028443" y="0"/>
                </a:lnTo>
                <a:lnTo>
                  <a:pt x="2029968" y="0"/>
                </a:lnTo>
                <a:lnTo>
                  <a:pt x="2031491" y="1524"/>
                </a:lnTo>
                <a:lnTo>
                  <a:pt x="2033016" y="1524"/>
                </a:lnTo>
                <a:lnTo>
                  <a:pt x="2033016" y="6096"/>
                </a:lnTo>
                <a:lnTo>
                  <a:pt x="2031491" y="6096"/>
                </a:lnTo>
                <a:lnTo>
                  <a:pt x="2031491" y="7620"/>
                </a:lnTo>
                <a:lnTo>
                  <a:pt x="2026919" y="7620"/>
                </a:lnTo>
                <a:lnTo>
                  <a:pt x="2026919" y="6096"/>
                </a:lnTo>
                <a:lnTo>
                  <a:pt x="2025396" y="6096"/>
                </a:lnTo>
                <a:close/>
              </a:path>
              <a:path w="7374890" h="7619">
                <a:moveTo>
                  <a:pt x="2061971" y="4572"/>
                </a:moveTo>
                <a:lnTo>
                  <a:pt x="2061971" y="3048"/>
                </a:lnTo>
                <a:lnTo>
                  <a:pt x="2065019" y="0"/>
                </a:lnTo>
                <a:lnTo>
                  <a:pt x="2066543" y="0"/>
                </a:lnTo>
                <a:lnTo>
                  <a:pt x="2068068" y="1524"/>
                </a:lnTo>
                <a:lnTo>
                  <a:pt x="2069591" y="1524"/>
                </a:lnTo>
                <a:lnTo>
                  <a:pt x="2069591" y="6096"/>
                </a:lnTo>
                <a:lnTo>
                  <a:pt x="2068068" y="6096"/>
                </a:lnTo>
                <a:lnTo>
                  <a:pt x="2068068" y="7620"/>
                </a:lnTo>
                <a:lnTo>
                  <a:pt x="2063496" y="7620"/>
                </a:lnTo>
                <a:lnTo>
                  <a:pt x="2063496" y="6096"/>
                </a:lnTo>
                <a:lnTo>
                  <a:pt x="2061971" y="4572"/>
                </a:lnTo>
                <a:close/>
              </a:path>
              <a:path w="7374890" h="7619">
                <a:moveTo>
                  <a:pt x="2098548" y="4572"/>
                </a:moveTo>
                <a:lnTo>
                  <a:pt x="2098548" y="3048"/>
                </a:lnTo>
                <a:lnTo>
                  <a:pt x="2100071" y="1524"/>
                </a:lnTo>
                <a:lnTo>
                  <a:pt x="2101596" y="1524"/>
                </a:lnTo>
                <a:lnTo>
                  <a:pt x="2101596" y="0"/>
                </a:lnTo>
                <a:lnTo>
                  <a:pt x="2104643" y="0"/>
                </a:lnTo>
                <a:lnTo>
                  <a:pt x="2104643" y="1524"/>
                </a:lnTo>
                <a:lnTo>
                  <a:pt x="2106168" y="1524"/>
                </a:lnTo>
                <a:lnTo>
                  <a:pt x="2106168" y="6096"/>
                </a:lnTo>
                <a:lnTo>
                  <a:pt x="2104643" y="7620"/>
                </a:lnTo>
                <a:lnTo>
                  <a:pt x="2101596" y="7620"/>
                </a:lnTo>
                <a:lnTo>
                  <a:pt x="2098548" y="4572"/>
                </a:lnTo>
                <a:close/>
              </a:path>
              <a:path w="7374890" h="7619">
                <a:moveTo>
                  <a:pt x="2136648" y="6096"/>
                </a:moveTo>
                <a:lnTo>
                  <a:pt x="2136648" y="1524"/>
                </a:lnTo>
                <a:lnTo>
                  <a:pt x="2138171" y="1524"/>
                </a:lnTo>
                <a:lnTo>
                  <a:pt x="2138171" y="0"/>
                </a:lnTo>
                <a:lnTo>
                  <a:pt x="2141219" y="0"/>
                </a:lnTo>
                <a:lnTo>
                  <a:pt x="2141219" y="1524"/>
                </a:lnTo>
                <a:lnTo>
                  <a:pt x="2142743" y="1524"/>
                </a:lnTo>
                <a:lnTo>
                  <a:pt x="2142743" y="6096"/>
                </a:lnTo>
                <a:lnTo>
                  <a:pt x="2141219" y="7620"/>
                </a:lnTo>
                <a:lnTo>
                  <a:pt x="2138171" y="7620"/>
                </a:lnTo>
                <a:lnTo>
                  <a:pt x="2136648" y="6096"/>
                </a:lnTo>
                <a:close/>
              </a:path>
              <a:path w="7374890" h="7619">
                <a:moveTo>
                  <a:pt x="2173223" y="6096"/>
                </a:moveTo>
                <a:lnTo>
                  <a:pt x="2173223" y="1524"/>
                </a:lnTo>
                <a:lnTo>
                  <a:pt x="2174748" y="1524"/>
                </a:lnTo>
                <a:lnTo>
                  <a:pt x="2176271" y="0"/>
                </a:lnTo>
                <a:lnTo>
                  <a:pt x="2177796" y="0"/>
                </a:lnTo>
                <a:lnTo>
                  <a:pt x="2177796" y="1524"/>
                </a:lnTo>
                <a:lnTo>
                  <a:pt x="2179319" y="1524"/>
                </a:lnTo>
                <a:lnTo>
                  <a:pt x="2180843" y="3048"/>
                </a:lnTo>
                <a:lnTo>
                  <a:pt x="2180843" y="4572"/>
                </a:lnTo>
                <a:lnTo>
                  <a:pt x="2177796" y="7620"/>
                </a:lnTo>
                <a:lnTo>
                  <a:pt x="2174748" y="7620"/>
                </a:lnTo>
                <a:lnTo>
                  <a:pt x="2173223" y="6096"/>
                </a:lnTo>
                <a:close/>
              </a:path>
              <a:path w="7374890" h="7619">
                <a:moveTo>
                  <a:pt x="2209800" y="6096"/>
                </a:moveTo>
                <a:lnTo>
                  <a:pt x="2209800" y="1524"/>
                </a:lnTo>
                <a:lnTo>
                  <a:pt x="2211323" y="1524"/>
                </a:lnTo>
                <a:lnTo>
                  <a:pt x="2212848" y="0"/>
                </a:lnTo>
                <a:lnTo>
                  <a:pt x="2214371" y="0"/>
                </a:lnTo>
                <a:lnTo>
                  <a:pt x="2215896" y="1524"/>
                </a:lnTo>
                <a:lnTo>
                  <a:pt x="2217419" y="1524"/>
                </a:lnTo>
                <a:lnTo>
                  <a:pt x="2217419" y="6096"/>
                </a:lnTo>
                <a:lnTo>
                  <a:pt x="2215896" y="6096"/>
                </a:lnTo>
                <a:lnTo>
                  <a:pt x="2215896" y="7620"/>
                </a:lnTo>
                <a:lnTo>
                  <a:pt x="2211323" y="7620"/>
                </a:lnTo>
                <a:lnTo>
                  <a:pt x="2211323" y="6096"/>
                </a:lnTo>
                <a:lnTo>
                  <a:pt x="2209800" y="6096"/>
                </a:lnTo>
                <a:close/>
              </a:path>
              <a:path w="7374890" h="7619">
                <a:moveTo>
                  <a:pt x="2246375" y="6096"/>
                </a:moveTo>
                <a:lnTo>
                  <a:pt x="2246375" y="1524"/>
                </a:lnTo>
                <a:lnTo>
                  <a:pt x="2247900" y="1524"/>
                </a:lnTo>
                <a:lnTo>
                  <a:pt x="2249423" y="0"/>
                </a:lnTo>
                <a:lnTo>
                  <a:pt x="2250948" y="0"/>
                </a:lnTo>
                <a:lnTo>
                  <a:pt x="2252471" y="1524"/>
                </a:lnTo>
                <a:lnTo>
                  <a:pt x="2253996" y="1524"/>
                </a:lnTo>
                <a:lnTo>
                  <a:pt x="2253996" y="6096"/>
                </a:lnTo>
                <a:lnTo>
                  <a:pt x="2252471" y="6096"/>
                </a:lnTo>
                <a:lnTo>
                  <a:pt x="2252471" y="7620"/>
                </a:lnTo>
                <a:lnTo>
                  <a:pt x="2247900" y="7620"/>
                </a:lnTo>
                <a:lnTo>
                  <a:pt x="2247900" y="6096"/>
                </a:lnTo>
                <a:lnTo>
                  <a:pt x="2246375" y="6096"/>
                </a:lnTo>
                <a:close/>
              </a:path>
              <a:path w="7374890" h="7619">
                <a:moveTo>
                  <a:pt x="2282951" y="4572"/>
                </a:moveTo>
                <a:lnTo>
                  <a:pt x="2282951" y="3048"/>
                </a:lnTo>
                <a:lnTo>
                  <a:pt x="2286000" y="0"/>
                </a:lnTo>
                <a:lnTo>
                  <a:pt x="2287523" y="0"/>
                </a:lnTo>
                <a:lnTo>
                  <a:pt x="2289048" y="1524"/>
                </a:lnTo>
                <a:lnTo>
                  <a:pt x="2290571" y="1524"/>
                </a:lnTo>
                <a:lnTo>
                  <a:pt x="2290571" y="6096"/>
                </a:lnTo>
                <a:lnTo>
                  <a:pt x="2289048" y="6096"/>
                </a:lnTo>
                <a:lnTo>
                  <a:pt x="2289048" y="7620"/>
                </a:lnTo>
                <a:lnTo>
                  <a:pt x="2284475" y="7620"/>
                </a:lnTo>
                <a:lnTo>
                  <a:pt x="2284475" y="6096"/>
                </a:lnTo>
                <a:lnTo>
                  <a:pt x="2282951" y="4572"/>
                </a:lnTo>
                <a:close/>
              </a:path>
              <a:path w="7374890" h="7619">
                <a:moveTo>
                  <a:pt x="2319528" y="4572"/>
                </a:moveTo>
                <a:lnTo>
                  <a:pt x="2319528" y="3048"/>
                </a:lnTo>
                <a:lnTo>
                  <a:pt x="2321051" y="1524"/>
                </a:lnTo>
                <a:lnTo>
                  <a:pt x="2322575" y="1524"/>
                </a:lnTo>
                <a:lnTo>
                  <a:pt x="2322575" y="0"/>
                </a:lnTo>
                <a:lnTo>
                  <a:pt x="2325623" y="0"/>
                </a:lnTo>
                <a:lnTo>
                  <a:pt x="2325623" y="1524"/>
                </a:lnTo>
                <a:lnTo>
                  <a:pt x="2327148" y="1524"/>
                </a:lnTo>
                <a:lnTo>
                  <a:pt x="2327148" y="6096"/>
                </a:lnTo>
                <a:lnTo>
                  <a:pt x="2325623" y="7620"/>
                </a:lnTo>
                <a:lnTo>
                  <a:pt x="2322575" y="7620"/>
                </a:lnTo>
                <a:lnTo>
                  <a:pt x="2319528" y="4572"/>
                </a:lnTo>
                <a:close/>
              </a:path>
              <a:path w="7374890" h="7619">
                <a:moveTo>
                  <a:pt x="2357628" y="6096"/>
                </a:moveTo>
                <a:lnTo>
                  <a:pt x="2357628" y="1524"/>
                </a:lnTo>
                <a:lnTo>
                  <a:pt x="2359151" y="1524"/>
                </a:lnTo>
                <a:lnTo>
                  <a:pt x="2359151" y="0"/>
                </a:lnTo>
                <a:lnTo>
                  <a:pt x="2362200" y="0"/>
                </a:lnTo>
                <a:lnTo>
                  <a:pt x="2362200" y="1524"/>
                </a:lnTo>
                <a:lnTo>
                  <a:pt x="2363723" y="1524"/>
                </a:lnTo>
                <a:lnTo>
                  <a:pt x="2363723" y="6096"/>
                </a:lnTo>
                <a:lnTo>
                  <a:pt x="2362200" y="7620"/>
                </a:lnTo>
                <a:lnTo>
                  <a:pt x="2359151" y="7620"/>
                </a:lnTo>
                <a:lnTo>
                  <a:pt x="2357628" y="6096"/>
                </a:lnTo>
                <a:close/>
              </a:path>
              <a:path w="7374890" h="7619">
                <a:moveTo>
                  <a:pt x="2394203" y="6096"/>
                </a:moveTo>
                <a:lnTo>
                  <a:pt x="2394203" y="1524"/>
                </a:lnTo>
                <a:lnTo>
                  <a:pt x="2395728" y="1524"/>
                </a:lnTo>
                <a:lnTo>
                  <a:pt x="2397251" y="0"/>
                </a:lnTo>
                <a:lnTo>
                  <a:pt x="2398775" y="0"/>
                </a:lnTo>
                <a:lnTo>
                  <a:pt x="2398775" y="1524"/>
                </a:lnTo>
                <a:lnTo>
                  <a:pt x="2400300" y="1524"/>
                </a:lnTo>
                <a:lnTo>
                  <a:pt x="2401823" y="3048"/>
                </a:lnTo>
                <a:lnTo>
                  <a:pt x="2401823" y="4572"/>
                </a:lnTo>
                <a:lnTo>
                  <a:pt x="2398775" y="7620"/>
                </a:lnTo>
                <a:lnTo>
                  <a:pt x="2395728" y="7620"/>
                </a:lnTo>
                <a:lnTo>
                  <a:pt x="2395728" y="6096"/>
                </a:lnTo>
                <a:lnTo>
                  <a:pt x="2394203" y="6096"/>
                </a:lnTo>
                <a:close/>
              </a:path>
              <a:path w="7374890" h="7619">
                <a:moveTo>
                  <a:pt x="2430780" y="6096"/>
                </a:moveTo>
                <a:lnTo>
                  <a:pt x="2430780" y="1524"/>
                </a:lnTo>
                <a:lnTo>
                  <a:pt x="2432303" y="1524"/>
                </a:lnTo>
                <a:lnTo>
                  <a:pt x="2433828" y="0"/>
                </a:lnTo>
                <a:lnTo>
                  <a:pt x="2435351" y="0"/>
                </a:lnTo>
                <a:lnTo>
                  <a:pt x="2436875" y="1524"/>
                </a:lnTo>
                <a:lnTo>
                  <a:pt x="2438400" y="1524"/>
                </a:lnTo>
                <a:lnTo>
                  <a:pt x="2438400" y="6096"/>
                </a:lnTo>
                <a:lnTo>
                  <a:pt x="2436875" y="6096"/>
                </a:lnTo>
                <a:lnTo>
                  <a:pt x="2436875" y="7620"/>
                </a:lnTo>
                <a:lnTo>
                  <a:pt x="2432303" y="7620"/>
                </a:lnTo>
                <a:lnTo>
                  <a:pt x="2432303" y="6096"/>
                </a:lnTo>
                <a:lnTo>
                  <a:pt x="2430780" y="6096"/>
                </a:lnTo>
                <a:close/>
              </a:path>
              <a:path w="7374890" h="7619">
                <a:moveTo>
                  <a:pt x="2467355" y="6096"/>
                </a:moveTo>
                <a:lnTo>
                  <a:pt x="2467355" y="1524"/>
                </a:lnTo>
                <a:lnTo>
                  <a:pt x="2468880" y="1524"/>
                </a:lnTo>
                <a:lnTo>
                  <a:pt x="2470403" y="0"/>
                </a:lnTo>
                <a:lnTo>
                  <a:pt x="2471928" y="0"/>
                </a:lnTo>
                <a:lnTo>
                  <a:pt x="2473451" y="1524"/>
                </a:lnTo>
                <a:lnTo>
                  <a:pt x="2474975" y="1524"/>
                </a:lnTo>
                <a:lnTo>
                  <a:pt x="2474975" y="6096"/>
                </a:lnTo>
                <a:lnTo>
                  <a:pt x="2473451" y="6096"/>
                </a:lnTo>
                <a:lnTo>
                  <a:pt x="2473451" y="7620"/>
                </a:lnTo>
                <a:lnTo>
                  <a:pt x="2468880" y="7620"/>
                </a:lnTo>
                <a:lnTo>
                  <a:pt x="2468880" y="6096"/>
                </a:lnTo>
                <a:lnTo>
                  <a:pt x="2467355" y="6096"/>
                </a:lnTo>
                <a:close/>
              </a:path>
              <a:path w="7374890" h="7619">
                <a:moveTo>
                  <a:pt x="2503932" y="4572"/>
                </a:moveTo>
                <a:lnTo>
                  <a:pt x="2503932" y="3048"/>
                </a:lnTo>
                <a:lnTo>
                  <a:pt x="2505455" y="1524"/>
                </a:lnTo>
                <a:lnTo>
                  <a:pt x="2506980" y="1524"/>
                </a:lnTo>
                <a:lnTo>
                  <a:pt x="2506980" y="0"/>
                </a:lnTo>
                <a:lnTo>
                  <a:pt x="2508503" y="0"/>
                </a:lnTo>
                <a:lnTo>
                  <a:pt x="2510028" y="1524"/>
                </a:lnTo>
                <a:lnTo>
                  <a:pt x="2511551" y="1524"/>
                </a:lnTo>
                <a:lnTo>
                  <a:pt x="2511551" y="6096"/>
                </a:lnTo>
                <a:lnTo>
                  <a:pt x="2510028" y="6096"/>
                </a:lnTo>
                <a:lnTo>
                  <a:pt x="2510028" y="7620"/>
                </a:lnTo>
                <a:lnTo>
                  <a:pt x="2506980" y="7620"/>
                </a:lnTo>
                <a:lnTo>
                  <a:pt x="2503932" y="4572"/>
                </a:lnTo>
                <a:close/>
              </a:path>
              <a:path w="7374890" h="7619">
                <a:moveTo>
                  <a:pt x="2540507" y="4572"/>
                </a:moveTo>
                <a:lnTo>
                  <a:pt x="2540507" y="3048"/>
                </a:lnTo>
                <a:lnTo>
                  <a:pt x="2542032" y="1524"/>
                </a:lnTo>
                <a:lnTo>
                  <a:pt x="2543555" y="1524"/>
                </a:lnTo>
                <a:lnTo>
                  <a:pt x="2543555" y="0"/>
                </a:lnTo>
                <a:lnTo>
                  <a:pt x="2546603" y="0"/>
                </a:lnTo>
                <a:lnTo>
                  <a:pt x="2546603" y="1524"/>
                </a:lnTo>
                <a:lnTo>
                  <a:pt x="2548128" y="1524"/>
                </a:lnTo>
                <a:lnTo>
                  <a:pt x="2548128" y="6096"/>
                </a:lnTo>
                <a:lnTo>
                  <a:pt x="2546603" y="7620"/>
                </a:lnTo>
                <a:lnTo>
                  <a:pt x="2543555" y="7620"/>
                </a:lnTo>
                <a:lnTo>
                  <a:pt x="2540507" y="4572"/>
                </a:lnTo>
                <a:close/>
              </a:path>
              <a:path w="7374890" h="7619">
                <a:moveTo>
                  <a:pt x="2578607" y="6096"/>
                </a:moveTo>
                <a:lnTo>
                  <a:pt x="2578607" y="1524"/>
                </a:lnTo>
                <a:lnTo>
                  <a:pt x="2580132" y="1524"/>
                </a:lnTo>
                <a:lnTo>
                  <a:pt x="2580132" y="0"/>
                </a:lnTo>
                <a:lnTo>
                  <a:pt x="2583180" y="0"/>
                </a:lnTo>
                <a:lnTo>
                  <a:pt x="2583180" y="1524"/>
                </a:lnTo>
                <a:lnTo>
                  <a:pt x="2584703" y="1524"/>
                </a:lnTo>
                <a:lnTo>
                  <a:pt x="2584703" y="6096"/>
                </a:lnTo>
                <a:lnTo>
                  <a:pt x="2583180" y="7620"/>
                </a:lnTo>
                <a:lnTo>
                  <a:pt x="2580132" y="7620"/>
                </a:lnTo>
                <a:lnTo>
                  <a:pt x="2578607" y="6096"/>
                </a:lnTo>
                <a:close/>
              </a:path>
              <a:path w="7374890" h="7619">
                <a:moveTo>
                  <a:pt x="2615184" y="6096"/>
                </a:moveTo>
                <a:lnTo>
                  <a:pt x="2615184" y="1524"/>
                </a:lnTo>
                <a:lnTo>
                  <a:pt x="2616707" y="1524"/>
                </a:lnTo>
                <a:lnTo>
                  <a:pt x="2618232" y="0"/>
                </a:lnTo>
                <a:lnTo>
                  <a:pt x="2619755" y="0"/>
                </a:lnTo>
                <a:lnTo>
                  <a:pt x="2619755" y="1524"/>
                </a:lnTo>
                <a:lnTo>
                  <a:pt x="2621280" y="1524"/>
                </a:lnTo>
                <a:lnTo>
                  <a:pt x="2622803" y="3048"/>
                </a:lnTo>
                <a:lnTo>
                  <a:pt x="2622803" y="4572"/>
                </a:lnTo>
                <a:lnTo>
                  <a:pt x="2619755" y="7620"/>
                </a:lnTo>
                <a:lnTo>
                  <a:pt x="2616707" y="7620"/>
                </a:lnTo>
                <a:lnTo>
                  <a:pt x="2616707" y="6096"/>
                </a:lnTo>
                <a:lnTo>
                  <a:pt x="2615184" y="6096"/>
                </a:lnTo>
                <a:close/>
              </a:path>
              <a:path w="7374890" h="7619">
                <a:moveTo>
                  <a:pt x="2651759" y="6096"/>
                </a:moveTo>
                <a:lnTo>
                  <a:pt x="2651759" y="1524"/>
                </a:lnTo>
                <a:lnTo>
                  <a:pt x="2653284" y="1524"/>
                </a:lnTo>
                <a:lnTo>
                  <a:pt x="2654807" y="0"/>
                </a:lnTo>
                <a:lnTo>
                  <a:pt x="2656332" y="0"/>
                </a:lnTo>
                <a:lnTo>
                  <a:pt x="2657855" y="1524"/>
                </a:lnTo>
                <a:lnTo>
                  <a:pt x="2659380" y="1524"/>
                </a:lnTo>
                <a:lnTo>
                  <a:pt x="2659380" y="6096"/>
                </a:lnTo>
                <a:lnTo>
                  <a:pt x="2657855" y="6096"/>
                </a:lnTo>
                <a:lnTo>
                  <a:pt x="2657855" y="7620"/>
                </a:lnTo>
                <a:lnTo>
                  <a:pt x="2653284" y="7620"/>
                </a:lnTo>
                <a:lnTo>
                  <a:pt x="2653284" y="6096"/>
                </a:lnTo>
                <a:lnTo>
                  <a:pt x="2651759" y="6096"/>
                </a:lnTo>
                <a:close/>
              </a:path>
              <a:path w="7374890" h="7619">
                <a:moveTo>
                  <a:pt x="2688335" y="6096"/>
                </a:moveTo>
                <a:lnTo>
                  <a:pt x="2688335" y="1524"/>
                </a:lnTo>
                <a:lnTo>
                  <a:pt x="2689859" y="1524"/>
                </a:lnTo>
                <a:lnTo>
                  <a:pt x="2691384" y="0"/>
                </a:lnTo>
                <a:lnTo>
                  <a:pt x="2692907" y="0"/>
                </a:lnTo>
                <a:lnTo>
                  <a:pt x="2694432" y="1524"/>
                </a:lnTo>
                <a:lnTo>
                  <a:pt x="2695955" y="1524"/>
                </a:lnTo>
                <a:lnTo>
                  <a:pt x="2695955" y="6096"/>
                </a:lnTo>
                <a:lnTo>
                  <a:pt x="2694432" y="6096"/>
                </a:lnTo>
                <a:lnTo>
                  <a:pt x="2694432" y="7620"/>
                </a:lnTo>
                <a:lnTo>
                  <a:pt x="2689859" y="7620"/>
                </a:lnTo>
                <a:lnTo>
                  <a:pt x="2689859" y="6096"/>
                </a:lnTo>
                <a:lnTo>
                  <a:pt x="2688335" y="6096"/>
                </a:lnTo>
                <a:close/>
              </a:path>
              <a:path w="7374890" h="7619">
                <a:moveTo>
                  <a:pt x="2724912" y="4572"/>
                </a:moveTo>
                <a:lnTo>
                  <a:pt x="2724912" y="3048"/>
                </a:lnTo>
                <a:lnTo>
                  <a:pt x="2726435" y="1524"/>
                </a:lnTo>
                <a:lnTo>
                  <a:pt x="2727959" y="1524"/>
                </a:lnTo>
                <a:lnTo>
                  <a:pt x="2727959" y="0"/>
                </a:lnTo>
                <a:lnTo>
                  <a:pt x="2729484" y="0"/>
                </a:lnTo>
                <a:lnTo>
                  <a:pt x="2731007" y="1524"/>
                </a:lnTo>
                <a:lnTo>
                  <a:pt x="2732532" y="1524"/>
                </a:lnTo>
                <a:lnTo>
                  <a:pt x="2732532" y="6096"/>
                </a:lnTo>
                <a:lnTo>
                  <a:pt x="2731007" y="6096"/>
                </a:lnTo>
                <a:lnTo>
                  <a:pt x="2731007" y="7620"/>
                </a:lnTo>
                <a:lnTo>
                  <a:pt x="2727959" y="7620"/>
                </a:lnTo>
                <a:lnTo>
                  <a:pt x="2724912" y="4572"/>
                </a:lnTo>
                <a:close/>
              </a:path>
              <a:path w="7374890" h="7619">
                <a:moveTo>
                  <a:pt x="2763012" y="6096"/>
                </a:moveTo>
                <a:lnTo>
                  <a:pt x="2763012" y="1524"/>
                </a:lnTo>
                <a:lnTo>
                  <a:pt x="2764535" y="1524"/>
                </a:lnTo>
                <a:lnTo>
                  <a:pt x="2764535" y="0"/>
                </a:lnTo>
                <a:lnTo>
                  <a:pt x="2767584" y="0"/>
                </a:lnTo>
                <a:lnTo>
                  <a:pt x="2767584" y="1524"/>
                </a:lnTo>
                <a:lnTo>
                  <a:pt x="2769107" y="1524"/>
                </a:lnTo>
                <a:lnTo>
                  <a:pt x="2769107" y="6096"/>
                </a:lnTo>
                <a:lnTo>
                  <a:pt x="2767584" y="7620"/>
                </a:lnTo>
                <a:lnTo>
                  <a:pt x="2764535" y="7620"/>
                </a:lnTo>
                <a:lnTo>
                  <a:pt x="2763012" y="6096"/>
                </a:lnTo>
                <a:close/>
              </a:path>
              <a:path w="7374890" h="7619">
                <a:moveTo>
                  <a:pt x="2799587" y="6096"/>
                </a:moveTo>
                <a:lnTo>
                  <a:pt x="2799587" y="1524"/>
                </a:lnTo>
                <a:lnTo>
                  <a:pt x="2801112" y="1524"/>
                </a:lnTo>
                <a:lnTo>
                  <a:pt x="2801112" y="0"/>
                </a:lnTo>
                <a:lnTo>
                  <a:pt x="2804159" y="0"/>
                </a:lnTo>
                <a:lnTo>
                  <a:pt x="2804159" y="1524"/>
                </a:lnTo>
                <a:lnTo>
                  <a:pt x="2805684" y="1524"/>
                </a:lnTo>
                <a:lnTo>
                  <a:pt x="2807207" y="3048"/>
                </a:lnTo>
                <a:lnTo>
                  <a:pt x="2807207" y="4572"/>
                </a:lnTo>
                <a:lnTo>
                  <a:pt x="2804159" y="7620"/>
                </a:lnTo>
                <a:lnTo>
                  <a:pt x="2801112" y="7620"/>
                </a:lnTo>
                <a:lnTo>
                  <a:pt x="2799587" y="6096"/>
                </a:lnTo>
                <a:close/>
              </a:path>
              <a:path w="7374890" h="7619">
                <a:moveTo>
                  <a:pt x="2836164" y="6096"/>
                </a:moveTo>
                <a:lnTo>
                  <a:pt x="2836164" y="1524"/>
                </a:lnTo>
                <a:lnTo>
                  <a:pt x="2837687" y="1524"/>
                </a:lnTo>
                <a:lnTo>
                  <a:pt x="2839212" y="0"/>
                </a:lnTo>
                <a:lnTo>
                  <a:pt x="2840735" y="0"/>
                </a:lnTo>
                <a:lnTo>
                  <a:pt x="2843784" y="3048"/>
                </a:lnTo>
                <a:lnTo>
                  <a:pt x="2843784" y="4572"/>
                </a:lnTo>
                <a:lnTo>
                  <a:pt x="2842259" y="6096"/>
                </a:lnTo>
                <a:lnTo>
                  <a:pt x="2842259" y="7620"/>
                </a:lnTo>
                <a:lnTo>
                  <a:pt x="2837687" y="7620"/>
                </a:lnTo>
                <a:lnTo>
                  <a:pt x="2837687" y="6096"/>
                </a:lnTo>
                <a:lnTo>
                  <a:pt x="2836164" y="6096"/>
                </a:lnTo>
                <a:close/>
              </a:path>
              <a:path w="7374890" h="7619">
                <a:moveTo>
                  <a:pt x="2872739" y="6096"/>
                </a:moveTo>
                <a:lnTo>
                  <a:pt x="2872739" y="1524"/>
                </a:lnTo>
                <a:lnTo>
                  <a:pt x="2874264" y="1524"/>
                </a:lnTo>
                <a:lnTo>
                  <a:pt x="2875787" y="0"/>
                </a:lnTo>
                <a:lnTo>
                  <a:pt x="2877312" y="0"/>
                </a:lnTo>
                <a:lnTo>
                  <a:pt x="2878835" y="1524"/>
                </a:lnTo>
                <a:lnTo>
                  <a:pt x="2880359" y="1524"/>
                </a:lnTo>
                <a:lnTo>
                  <a:pt x="2880359" y="6096"/>
                </a:lnTo>
                <a:lnTo>
                  <a:pt x="2878835" y="6096"/>
                </a:lnTo>
                <a:lnTo>
                  <a:pt x="2878835" y="7620"/>
                </a:lnTo>
                <a:lnTo>
                  <a:pt x="2874264" y="7620"/>
                </a:lnTo>
                <a:lnTo>
                  <a:pt x="2874264" y="6096"/>
                </a:lnTo>
                <a:lnTo>
                  <a:pt x="2872739" y="6096"/>
                </a:lnTo>
                <a:close/>
              </a:path>
              <a:path w="7374890" h="7619">
                <a:moveTo>
                  <a:pt x="2909316" y="6096"/>
                </a:moveTo>
                <a:lnTo>
                  <a:pt x="2909316" y="1524"/>
                </a:lnTo>
                <a:lnTo>
                  <a:pt x="2910839" y="1524"/>
                </a:lnTo>
                <a:lnTo>
                  <a:pt x="2912364" y="0"/>
                </a:lnTo>
                <a:lnTo>
                  <a:pt x="2913887" y="0"/>
                </a:lnTo>
                <a:lnTo>
                  <a:pt x="2915412" y="1524"/>
                </a:lnTo>
                <a:lnTo>
                  <a:pt x="2916935" y="1524"/>
                </a:lnTo>
                <a:lnTo>
                  <a:pt x="2916935" y="6096"/>
                </a:lnTo>
                <a:lnTo>
                  <a:pt x="2915412" y="6096"/>
                </a:lnTo>
                <a:lnTo>
                  <a:pt x="2915412" y="7620"/>
                </a:lnTo>
                <a:lnTo>
                  <a:pt x="2910839" y="7620"/>
                </a:lnTo>
                <a:lnTo>
                  <a:pt x="2910839" y="6096"/>
                </a:lnTo>
                <a:lnTo>
                  <a:pt x="2909316" y="6096"/>
                </a:lnTo>
                <a:close/>
              </a:path>
              <a:path w="7374890" h="7619">
                <a:moveTo>
                  <a:pt x="2945891" y="4572"/>
                </a:moveTo>
                <a:lnTo>
                  <a:pt x="2945891" y="3048"/>
                </a:lnTo>
                <a:lnTo>
                  <a:pt x="2947416" y="1524"/>
                </a:lnTo>
                <a:lnTo>
                  <a:pt x="2948939" y="1524"/>
                </a:lnTo>
                <a:lnTo>
                  <a:pt x="2948939" y="0"/>
                </a:lnTo>
                <a:lnTo>
                  <a:pt x="2950464" y="0"/>
                </a:lnTo>
                <a:lnTo>
                  <a:pt x="2951987" y="1524"/>
                </a:lnTo>
                <a:lnTo>
                  <a:pt x="2953512" y="1524"/>
                </a:lnTo>
                <a:lnTo>
                  <a:pt x="2953512" y="6096"/>
                </a:lnTo>
                <a:lnTo>
                  <a:pt x="2951987" y="6096"/>
                </a:lnTo>
                <a:lnTo>
                  <a:pt x="2951987" y="7620"/>
                </a:lnTo>
                <a:lnTo>
                  <a:pt x="2948939" y="7620"/>
                </a:lnTo>
                <a:lnTo>
                  <a:pt x="2945891" y="4572"/>
                </a:lnTo>
                <a:close/>
              </a:path>
              <a:path w="7374890" h="7619">
                <a:moveTo>
                  <a:pt x="2983991" y="6096"/>
                </a:moveTo>
                <a:lnTo>
                  <a:pt x="2983991" y="1524"/>
                </a:lnTo>
                <a:lnTo>
                  <a:pt x="2985516" y="1524"/>
                </a:lnTo>
                <a:lnTo>
                  <a:pt x="2985516" y="0"/>
                </a:lnTo>
                <a:lnTo>
                  <a:pt x="2988564" y="0"/>
                </a:lnTo>
                <a:lnTo>
                  <a:pt x="2988564" y="1524"/>
                </a:lnTo>
                <a:lnTo>
                  <a:pt x="2990087" y="1524"/>
                </a:lnTo>
                <a:lnTo>
                  <a:pt x="2990087" y="6096"/>
                </a:lnTo>
                <a:lnTo>
                  <a:pt x="2988564" y="7620"/>
                </a:lnTo>
                <a:lnTo>
                  <a:pt x="2985516" y="7620"/>
                </a:lnTo>
                <a:lnTo>
                  <a:pt x="2983991" y="6096"/>
                </a:lnTo>
                <a:close/>
              </a:path>
              <a:path w="7374890" h="7619">
                <a:moveTo>
                  <a:pt x="3020568" y="6096"/>
                </a:moveTo>
                <a:lnTo>
                  <a:pt x="3020568" y="1524"/>
                </a:lnTo>
                <a:lnTo>
                  <a:pt x="3022091" y="1524"/>
                </a:lnTo>
                <a:lnTo>
                  <a:pt x="3022091" y="0"/>
                </a:lnTo>
                <a:lnTo>
                  <a:pt x="3025139" y="0"/>
                </a:lnTo>
                <a:lnTo>
                  <a:pt x="3025139" y="1524"/>
                </a:lnTo>
                <a:lnTo>
                  <a:pt x="3026664" y="1524"/>
                </a:lnTo>
                <a:lnTo>
                  <a:pt x="3028187" y="3048"/>
                </a:lnTo>
                <a:lnTo>
                  <a:pt x="3028187" y="4572"/>
                </a:lnTo>
                <a:lnTo>
                  <a:pt x="3025139" y="7620"/>
                </a:lnTo>
                <a:lnTo>
                  <a:pt x="3022091" y="7620"/>
                </a:lnTo>
                <a:lnTo>
                  <a:pt x="3020568" y="6096"/>
                </a:lnTo>
                <a:close/>
              </a:path>
              <a:path w="7374890" h="7619">
                <a:moveTo>
                  <a:pt x="3057143" y="6096"/>
                </a:moveTo>
                <a:lnTo>
                  <a:pt x="3057143" y="1524"/>
                </a:lnTo>
                <a:lnTo>
                  <a:pt x="3058668" y="1524"/>
                </a:lnTo>
                <a:lnTo>
                  <a:pt x="3060191" y="0"/>
                </a:lnTo>
                <a:lnTo>
                  <a:pt x="3061716" y="0"/>
                </a:lnTo>
                <a:lnTo>
                  <a:pt x="3064764" y="3048"/>
                </a:lnTo>
                <a:lnTo>
                  <a:pt x="3064764" y="4572"/>
                </a:lnTo>
                <a:lnTo>
                  <a:pt x="3063239" y="6096"/>
                </a:lnTo>
                <a:lnTo>
                  <a:pt x="3063239" y="7620"/>
                </a:lnTo>
                <a:lnTo>
                  <a:pt x="3058668" y="7620"/>
                </a:lnTo>
                <a:lnTo>
                  <a:pt x="3058668" y="6096"/>
                </a:lnTo>
                <a:lnTo>
                  <a:pt x="3057143" y="6096"/>
                </a:lnTo>
                <a:close/>
              </a:path>
              <a:path w="7374890" h="7619">
                <a:moveTo>
                  <a:pt x="3093719" y="6096"/>
                </a:moveTo>
                <a:lnTo>
                  <a:pt x="3093719" y="1524"/>
                </a:lnTo>
                <a:lnTo>
                  <a:pt x="3095243" y="1524"/>
                </a:lnTo>
                <a:lnTo>
                  <a:pt x="3096768" y="0"/>
                </a:lnTo>
                <a:lnTo>
                  <a:pt x="3098291" y="0"/>
                </a:lnTo>
                <a:lnTo>
                  <a:pt x="3099816" y="1524"/>
                </a:lnTo>
                <a:lnTo>
                  <a:pt x="3101339" y="1524"/>
                </a:lnTo>
                <a:lnTo>
                  <a:pt x="3101339" y="6096"/>
                </a:lnTo>
                <a:lnTo>
                  <a:pt x="3099816" y="6096"/>
                </a:lnTo>
                <a:lnTo>
                  <a:pt x="3099816" y="7620"/>
                </a:lnTo>
                <a:lnTo>
                  <a:pt x="3095243" y="7620"/>
                </a:lnTo>
                <a:lnTo>
                  <a:pt x="3095243" y="6096"/>
                </a:lnTo>
                <a:lnTo>
                  <a:pt x="3093719" y="6096"/>
                </a:lnTo>
                <a:close/>
              </a:path>
              <a:path w="7374890" h="7619">
                <a:moveTo>
                  <a:pt x="3130296" y="6096"/>
                </a:moveTo>
                <a:lnTo>
                  <a:pt x="3130296" y="1524"/>
                </a:lnTo>
                <a:lnTo>
                  <a:pt x="3131819" y="1524"/>
                </a:lnTo>
                <a:lnTo>
                  <a:pt x="3133343" y="0"/>
                </a:lnTo>
                <a:lnTo>
                  <a:pt x="3134868" y="0"/>
                </a:lnTo>
                <a:lnTo>
                  <a:pt x="3136391" y="1524"/>
                </a:lnTo>
                <a:lnTo>
                  <a:pt x="3137916" y="1524"/>
                </a:lnTo>
                <a:lnTo>
                  <a:pt x="3137916" y="6096"/>
                </a:lnTo>
                <a:lnTo>
                  <a:pt x="3136391" y="6096"/>
                </a:lnTo>
                <a:lnTo>
                  <a:pt x="3136391" y="7620"/>
                </a:lnTo>
                <a:lnTo>
                  <a:pt x="3131819" y="7620"/>
                </a:lnTo>
                <a:lnTo>
                  <a:pt x="3131819" y="6096"/>
                </a:lnTo>
                <a:lnTo>
                  <a:pt x="3130296" y="6096"/>
                </a:lnTo>
                <a:close/>
              </a:path>
              <a:path w="7374890" h="7619">
                <a:moveTo>
                  <a:pt x="3166871" y="4572"/>
                </a:moveTo>
                <a:lnTo>
                  <a:pt x="3166871" y="3048"/>
                </a:lnTo>
                <a:lnTo>
                  <a:pt x="3168396" y="1524"/>
                </a:lnTo>
                <a:lnTo>
                  <a:pt x="3169919" y="1524"/>
                </a:lnTo>
                <a:lnTo>
                  <a:pt x="3169919" y="0"/>
                </a:lnTo>
                <a:lnTo>
                  <a:pt x="3171443" y="0"/>
                </a:lnTo>
                <a:lnTo>
                  <a:pt x="3172968" y="1524"/>
                </a:lnTo>
                <a:lnTo>
                  <a:pt x="3174491" y="1524"/>
                </a:lnTo>
                <a:lnTo>
                  <a:pt x="3174491" y="6096"/>
                </a:lnTo>
                <a:lnTo>
                  <a:pt x="3172968" y="7620"/>
                </a:lnTo>
                <a:lnTo>
                  <a:pt x="3169919" y="7620"/>
                </a:lnTo>
                <a:lnTo>
                  <a:pt x="3166871" y="4572"/>
                </a:lnTo>
                <a:close/>
              </a:path>
              <a:path w="7374890" h="7619">
                <a:moveTo>
                  <a:pt x="3204971" y="6096"/>
                </a:moveTo>
                <a:lnTo>
                  <a:pt x="3204971" y="1524"/>
                </a:lnTo>
                <a:lnTo>
                  <a:pt x="3206496" y="1524"/>
                </a:lnTo>
                <a:lnTo>
                  <a:pt x="3206496" y="0"/>
                </a:lnTo>
                <a:lnTo>
                  <a:pt x="3209543" y="0"/>
                </a:lnTo>
                <a:lnTo>
                  <a:pt x="3209543" y="1524"/>
                </a:lnTo>
                <a:lnTo>
                  <a:pt x="3211068" y="1524"/>
                </a:lnTo>
                <a:lnTo>
                  <a:pt x="3211068" y="6096"/>
                </a:lnTo>
                <a:lnTo>
                  <a:pt x="3209543" y="7620"/>
                </a:lnTo>
                <a:lnTo>
                  <a:pt x="3206496" y="7620"/>
                </a:lnTo>
                <a:lnTo>
                  <a:pt x="3204971" y="6096"/>
                </a:lnTo>
                <a:close/>
              </a:path>
              <a:path w="7374890" h="7619">
                <a:moveTo>
                  <a:pt x="3241548" y="6096"/>
                </a:moveTo>
                <a:lnTo>
                  <a:pt x="3241548" y="1524"/>
                </a:lnTo>
                <a:lnTo>
                  <a:pt x="3243071" y="1524"/>
                </a:lnTo>
                <a:lnTo>
                  <a:pt x="3243071" y="0"/>
                </a:lnTo>
                <a:lnTo>
                  <a:pt x="3246119" y="0"/>
                </a:lnTo>
                <a:lnTo>
                  <a:pt x="3246119" y="1524"/>
                </a:lnTo>
                <a:lnTo>
                  <a:pt x="3247643" y="1524"/>
                </a:lnTo>
                <a:lnTo>
                  <a:pt x="3249168" y="3048"/>
                </a:lnTo>
                <a:lnTo>
                  <a:pt x="3249168" y="4572"/>
                </a:lnTo>
                <a:lnTo>
                  <a:pt x="3246119" y="7620"/>
                </a:lnTo>
                <a:lnTo>
                  <a:pt x="3243071" y="7620"/>
                </a:lnTo>
                <a:lnTo>
                  <a:pt x="3241548" y="6096"/>
                </a:lnTo>
                <a:close/>
              </a:path>
              <a:path w="7374890" h="7619">
                <a:moveTo>
                  <a:pt x="3278123" y="6096"/>
                </a:moveTo>
                <a:lnTo>
                  <a:pt x="3278123" y="1524"/>
                </a:lnTo>
                <a:lnTo>
                  <a:pt x="3279648" y="1524"/>
                </a:lnTo>
                <a:lnTo>
                  <a:pt x="3281171" y="0"/>
                </a:lnTo>
                <a:lnTo>
                  <a:pt x="3282696" y="0"/>
                </a:lnTo>
                <a:lnTo>
                  <a:pt x="3285743" y="3048"/>
                </a:lnTo>
                <a:lnTo>
                  <a:pt x="3285743" y="4572"/>
                </a:lnTo>
                <a:lnTo>
                  <a:pt x="3284219" y="6096"/>
                </a:lnTo>
                <a:lnTo>
                  <a:pt x="3284219" y="7620"/>
                </a:lnTo>
                <a:lnTo>
                  <a:pt x="3279648" y="7620"/>
                </a:lnTo>
                <a:lnTo>
                  <a:pt x="3279648" y="6096"/>
                </a:lnTo>
                <a:lnTo>
                  <a:pt x="3278123" y="6096"/>
                </a:lnTo>
                <a:close/>
              </a:path>
              <a:path w="7374890" h="7619">
                <a:moveTo>
                  <a:pt x="3314700" y="6096"/>
                </a:moveTo>
                <a:lnTo>
                  <a:pt x="3314700" y="1524"/>
                </a:lnTo>
                <a:lnTo>
                  <a:pt x="3316223" y="1524"/>
                </a:lnTo>
                <a:lnTo>
                  <a:pt x="3317748" y="0"/>
                </a:lnTo>
                <a:lnTo>
                  <a:pt x="3319271" y="0"/>
                </a:lnTo>
                <a:lnTo>
                  <a:pt x="3320796" y="1524"/>
                </a:lnTo>
                <a:lnTo>
                  <a:pt x="3322319" y="1524"/>
                </a:lnTo>
                <a:lnTo>
                  <a:pt x="3322319" y="6096"/>
                </a:lnTo>
                <a:lnTo>
                  <a:pt x="3320796" y="6096"/>
                </a:lnTo>
                <a:lnTo>
                  <a:pt x="3320796" y="7620"/>
                </a:lnTo>
                <a:lnTo>
                  <a:pt x="3316223" y="7620"/>
                </a:lnTo>
                <a:lnTo>
                  <a:pt x="3316223" y="6096"/>
                </a:lnTo>
                <a:lnTo>
                  <a:pt x="3314700" y="6096"/>
                </a:lnTo>
                <a:close/>
              </a:path>
              <a:path w="7374890" h="7619">
                <a:moveTo>
                  <a:pt x="3351275" y="6096"/>
                </a:moveTo>
                <a:lnTo>
                  <a:pt x="3351275" y="1524"/>
                </a:lnTo>
                <a:lnTo>
                  <a:pt x="3352800" y="1524"/>
                </a:lnTo>
                <a:lnTo>
                  <a:pt x="3354323" y="0"/>
                </a:lnTo>
                <a:lnTo>
                  <a:pt x="3355848" y="0"/>
                </a:lnTo>
                <a:lnTo>
                  <a:pt x="3357371" y="1524"/>
                </a:lnTo>
                <a:lnTo>
                  <a:pt x="3358896" y="1524"/>
                </a:lnTo>
                <a:lnTo>
                  <a:pt x="3358896" y="6096"/>
                </a:lnTo>
                <a:lnTo>
                  <a:pt x="3357371" y="6096"/>
                </a:lnTo>
                <a:lnTo>
                  <a:pt x="3357371" y="7620"/>
                </a:lnTo>
                <a:lnTo>
                  <a:pt x="3352800" y="7620"/>
                </a:lnTo>
                <a:lnTo>
                  <a:pt x="3352800" y="6096"/>
                </a:lnTo>
                <a:lnTo>
                  <a:pt x="3351275" y="6096"/>
                </a:lnTo>
                <a:close/>
              </a:path>
              <a:path w="7374890" h="7619">
                <a:moveTo>
                  <a:pt x="3387852" y="4572"/>
                </a:moveTo>
                <a:lnTo>
                  <a:pt x="3387852" y="3048"/>
                </a:lnTo>
                <a:lnTo>
                  <a:pt x="3389375" y="1524"/>
                </a:lnTo>
                <a:lnTo>
                  <a:pt x="3390900" y="1524"/>
                </a:lnTo>
                <a:lnTo>
                  <a:pt x="3390900" y="0"/>
                </a:lnTo>
                <a:lnTo>
                  <a:pt x="3392423" y="0"/>
                </a:lnTo>
                <a:lnTo>
                  <a:pt x="3393948" y="1524"/>
                </a:lnTo>
                <a:lnTo>
                  <a:pt x="3395471" y="1524"/>
                </a:lnTo>
                <a:lnTo>
                  <a:pt x="3395471" y="6096"/>
                </a:lnTo>
                <a:lnTo>
                  <a:pt x="3393948" y="7620"/>
                </a:lnTo>
                <a:lnTo>
                  <a:pt x="3390900" y="7620"/>
                </a:lnTo>
                <a:lnTo>
                  <a:pt x="3387852" y="4572"/>
                </a:lnTo>
                <a:close/>
              </a:path>
              <a:path w="7374890" h="7619">
                <a:moveTo>
                  <a:pt x="3425952" y="6096"/>
                </a:moveTo>
                <a:lnTo>
                  <a:pt x="3425952" y="1524"/>
                </a:lnTo>
                <a:lnTo>
                  <a:pt x="3427475" y="1524"/>
                </a:lnTo>
                <a:lnTo>
                  <a:pt x="3427475" y="0"/>
                </a:lnTo>
                <a:lnTo>
                  <a:pt x="3430523" y="0"/>
                </a:lnTo>
                <a:lnTo>
                  <a:pt x="3430523" y="1524"/>
                </a:lnTo>
                <a:lnTo>
                  <a:pt x="3432048" y="1524"/>
                </a:lnTo>
                <a:lnTo>
                  <a:pt x="3432048" y="6096"/>
                </a:lnTo>
                <a:lnTo>
                  <a:pt x="3430523" y="7620"/>
                </a:lnTo>
                <a:lnTo>
                  <a:pt x="3427475" y="7620"/>
                </a:lnTo>
                <a:lnTo>
                  <a:pt x="3425952" y="6096"/>
                </a:lnTo>
                <a:close/>
              </a:path>
              <a:path w="7374890" h="7619">
                <a:moveTo>
                  <a:pt x="3462528" y="6096"/>
                </a:moveTo>
                <a:lnTo>
                  <a:pt x="3462528" y="1524"/>
                </a:lnTo>
                <a:lnTo>
                  <a:pt x="3464052" y="1524"/>
                </a:lnTo>
                <a:lnTo>
                  <a:pt x="3464052" y="0"/>
                </a:lnTo>
                <a:lnTo>
                  <a:pt x="3467100" y="0"/>
                </a:lnTo>
                <a:lnTo>
                  <a:pt x="3467100" y="1524"/>
                </a:lnTo>
                <a:lnTo>
                  <a:pt x="3468623" y="1524"/>
                </a:lnTo>
                <a:lnTo>
                  <a:pt x="3470148" y="3048"/>
                </a:lnTo>
                <a:lnTo>
                  <a:pt x="3470148" y="4572"/>
                </a:lnTo>
                <a:lnTo>
                  <a:pt x="3467100" y="7620"/>
                </a:lnTo>
                <a:lnTo>
                  <a:pt x="3464052" y="7620"/>
                </a:lnTo>
                <a:lnTo>
                  <a:pt x="3462528" y="6096"/>
                </a:lnTo>
                <a:close/>
              </a:path>
              <a:path w="7374890" h="7619">
                <a:moveTo>
                  <a:pt x="3499103" y="6096"/>
                </a:moveTo>
                <a:lnTo>
                  <a:pt x="3499103" y="1524"/>
                </a:lnTo>
                <a:lnTo>
                  <a:pt x="3500628" y="1524"/>
                </a:lnTo>
                <a:lnTo>
                  <a:pt x="3502152" y="0"/>
                </a:lnTo>
                <a:lnTo>
                  <a:pt x="3503675" y="0"/>
                </a:lnTo>
                <a:lnTo>
                  <a:pt x="3505200" y="1524"/>
                </a:lnTo>
                <a:lnTo>
                  <a:pt x="3506723" y="1524"/>
                </a:lnTo>
                <a:lnTo>
                  <a:pt x="3506723" y="6096"/>
                </a:lnTo>
                <a:lnTo>
                  <a:pt x="3505200" y="6096"/>
                </a:lnTo>
                <a:lnTo>
                  <a:pt x="3505200" y="7620"/>
                </a:lnTo>
                <a:lnTo>
                  <a:pt x="3500628" y="7620"/>
                </a:lnTo>
                <a:lnTo>
                  <a:pt x="3500628" y="6096"/>
                </a:lnTo>
                <a:lnTo>
                  <a:pt x="3499103" y="6096"/>
                </a:lnTo>
                <a:close/>
              </a:path>
              <a:path w="7374890" h="7619">
                <a:moveTo>
                  <a:pt x="3535680" y="6096"/>
                </a:moveTo>
                <a:lnTo>
                  <a:pt x="3535680" y="1524"/>
                </a:lnTo>
                <a:lnTo>
                  <a:pt x="3537203" y="1524"/>
                </a:lnTo>
                <a:lnTo>
                  <a:pt x="3538728" y="0"/>
                </a:lnTo>
                <a:lnTo>
                  <a:pt x="3540252" y="0"/>
                </a:lnTo>
                <a:lnTo>
                  <a:pt x="3541775" y="1524"/>
                </a:lnTo>
                <a:lnTo>
                  <a:pt x="3543300" y="1524"/>
                </a:lnTo>
                <a:lnTo>
                  <a:pt x="3543300" y="6096"/>
                </a:lnTo>
                <a:lnTo>
                  <a:pt x="3541775" y="6096"/>
                </a:lnTo>
                <a:lnTo>
                  <a:pt x="3541775" y="7620"/>
                </a:lnTo>
                <a:lnTo>
                  <a:pt x="3537203" y="7620"/>
                </a:lnTo>
                <a:lnTo>
                  <a:pt x="3537203" y="6096"/>
                </a:lnTo>
                <a:lnTo>
                  <a:pt x="3535680" y="6096"/>
                </a:lnTo>
                <a:close/>
              </a:path>
              <a:path w="7374890" h="7619">
                <a:moveTo>
                  <a:pt x="3572255" y="6096"/>
                </a:moveTo>
                <a:lnTo>
                  <a:pt x="3572255" y="1524"/>
                </a:lnTo>
                <a:lnTo>
                  <a:pt x="3573780" y="1524"/>
                </a:lnTo>
                <a:lnTo>
                  <a:pt x="3575303" y="0"/>
                </a:lnTo>
                <a:lnTo>
                  <a:pt x="3576828" y="0"/>
                </a:lnTo>
                <a:lnTo>
                  <a:pt x="3578352" y="1524"/>
                </a:lnTo>
                <a:lnTo>
                  <a:pt x="3579875" y="1524"/>
                </a:lnTo>
                <a:lnTo>
                  <a:pt x="3579875" y="6096"/>
                </a:lnTo>
                <a:lnTo>
                  <a:pt x="3578352" y="6096"/>
                </a:lnTo>
                <a:lnTo>
                  <a:pt x="3578352" y="7620"/>
                </a:lnTo>
                <a:lnTo>
                  <a:pt x="3573780" y="7620"/>
                </a:lnTo>
                <a:lnTo>
                  <a:pt x="3573780" y="6096"/>
                </a:lnTo>
                <a:lnTo>
                  <a:pt x="3572255" y="6096"/>
                </a:lnTo>
                <a:close/>
              </a:path>
              <a:path w="7374890" h="7619">
                <a:moveTo>
                  <a:pt x="3608832" y="4572"/>
                </a:moveTo>
                <a:lnTo>
                  <a:pt x="3608832" y="3048"/>
                </a:lnTo>
                <a:lnTo>
                  <a:pt x="3610355" y="1524"/>
                </a:lnTo>
                <a:lnTo>
                  <a:pt x="3611880" y="1524"/>
                </a:lnTo>
                <a:lnTo>
                  <a:pt x="3611880" y="0"/>
                </a:lnTo>
                <a:lnTo>
                  <a:pt x="3614928" y="0"/>
                </a:lnTo>
                <a:lnTo>
                  <a:pt x="3614928" y="1524"/>
                </a:lnTo>
                <a:lnTo>
                  <a:pt x="3616452" y="1524"/>
                </a:lnTo>
                <a:lnTo>
                  <a:pt x="3616452" y="6096"/>
                </a:lnTo>
                <a:lnTo>
                  <a:pt x="3614928" y="7620"/>
                </a:lnTo>
                <a:lnTo>
                  <a:pt x="3611880" y="7620"/>
                </a:lnTo>
                <a:lnTo>
                  <a:pt x="3608832" y="4572"/>
                </a:lnTo>
                <a:close/>
              </a:path>
              <a:path w="7374890" h="7619">
                <a:moveTo>
                  <a:pt x="3646932" y="6096"/>
                </a:moveTo>
                <a:lnTo>
                  <a:pt x="3646932" y="1524"/>
                </a:lnTo>
                <a:lnTo>
                  <a:pt x="3648455" y="1524"/>
                </a:lnTo>
                <a:lnTo>
                  <a:pt x="3648455" y="0"/>
                </a:lnTo>
                <a:lnTo>
                  <a:pt x="3651503" y="0"/>
                </a:lnTo>
                <a:lnTo>
                  <a:pt x="3651503" y="1524"/>
                </a:lnTo>
                <a:lnTo>
                  <a:pt x="3653028" y="1524"/>
                </a:lnTo>
                <a:lnTo>
                  <a:pt x="3653028" y="6096"/>
                </a:lnTo>
                <a:lnTo>
                  <a:pt x="3651503" y="7620"/>
                </a:lnTo>
                <a:lnTo>
                  <a:pt x="3648455" y="7620"/>
                </a:lnTo>
                <a:lnTo>
                  <a:pt x="3646932" y="6096"/>
                </a:lnTo>
                <a:close/>
              </a:path>
              <a:path w="7374890" h="7619">
                <a:moveTo>
                  <a:pt x="3683507" y="6096"/>
                </a:moveTo>
                <a:lnTo>
                  <a:pt x="3683507" y="1524"/>
                </a:lnTo>
                <a:lnTo>
                  <a:pt x="3685032" y="1524"/>
                </a:lnTo>
                <a:lnTo>
                  <a:pt x="3686555" y="0"/>
                </a:lnTo>
                <a:lnTo>
                  <a:pt x="3688080" y="0"/>
                </a:lnTo>
                <a:lnTo>
                  <a:pt x="3688080" y="1524"/>
                </a:lnTo>
                <a:lnTo>
                  <a:pt x="3689603" y="1524"/>
                </a:lnTo>
                <a:lnTo>
                  <a:pt x="3691128" y="3048"/>
                </a:lnTo>
                <a:lnTo>
                  <a:pt x="3691128" y="4572"/>
                </a:lnTo>
                <a:lnTo>
                  <a:pt x="3688080" y="7620"/>
                </a:lnTo>
                <a:lnTo>
                  <a:pt x="3685032" y="7620"/>
                </a:lnTo>
                <a:lnTo>
                  <a:pt x="3683507" y="6096"/>
                </a:lnTo>
                <a:close/>
              </a:path>
              <a:path w="7374890" h="7619">
                <a:moveTo>
                  <a:pt x="3720084" y="6096"/>
                </a:moveTo>
                <a:lnTo>
                  <a:pt x="3720084" y="1524"/>
                </a:lnTo>
                <a:lnTo>
                  <a:pt x="3721607" y="1524"/>
                </a:lnTo>
                <a:lnTo>
                  <a:pt x="3723132" y="0"/>
                </a:lnTo>
                <a:lnTo>
                  <a:pt x="3724655" y="0"/>
                </a:lnTo>
                <a:lnTo>
                  <a:pt x="3726180" y="1524"/>
                </a:lnTo>
                <a:lnTo>
                  <a:pt x="3727703" y="1524"/>
                </a:lnTo>
                <a:lnTo>
                  <a:pt x="3727703" y="6096"/>
                </a:lnTo>
                <a:lnTo>
                  <a:pt x="3726180" y="6096"/>
                </a:lnTo>
                <a:lnTo>
                  <a:pt x="3726180" y="7620"/>
                </a:lnTo>
                <a:lnTo>
                  <a:pt x="3721607" y="7620"/>
                </a:lnTo>
                <a:lnTo>
                  <a:pt x="3721607" y="6096"/>
                </a:lnTo>
                <a:lnTo>
                  <a:pt x="3720084" y="6096"/>
                </a:lnTo>
                <a:close/>
              </a:path>
              <a:path w="7374890" h="7619">
                <a:moveTo>
                  <a:pt x="3756659" y="6096"/>
                </a:moveTo>
                <a:lnTo>
                  <a:pt x="3756659" y="1524"/>
                </a:lnTo>
                <a:lnTo>
                  <a:pt x="3758184" y="1524"/>
                </a:lnTo>
                <a:lnTo>
                  <a:pt x="3759707" y="0"/>
                </a:lnTo>
                <a:lnTo>
                  <a:pt x="3761232" y="0"/>
                </a:lnTo>
                <a:lnTo>
                  <a:pt x="3762755" y="1524"/>
                </a:lnTo>
                <a:lnTo>
                  <a:pt x="3764280" y="1524"/>
                </a:lnTo>
                <a:lnTo>
                  <a:pt x="3764280" y="6096"/>
                </a:lnTo>
                <a:lnTo>
                  <a:pt x="3762755" y="6096"/>
                </a:lnTo>
                <a:lnTo>
                  <a:pt x="3762755" y="7620"/>
                </a:lnTo>
                <a:lnTo>
                  <a:pt x="3758184" y="7620"/>
                </a:lnTo>
                <a:lnTo>
                  <a:pt x="3758184" y="6096"/>
                </a:lnTo>
                <a:lnTo>
                  <a:pt x="3756659" y="6096"/>
                </a:lnTo>
                <a:close/>
              </a:path>
              <a:path w="7374890" h="7619">
                <a:moveTo>
                  <a:pt x="3793236" y="4572"/>
                </a:moveTo>
                <a:lnTo>
                  <a:pt x="3793236" y="3048"/>
                </a:lnTo>
                <a:lnTo>
                  <a:pt x="3796284" y="0"/>
                </a:lnTo>
                <a:lnTo>
                  <a:pt x="3797807" y="0"/>
                </a:lnTo>
                <a:lnTo>
                  <a:pt x="3799332" y="1524"/>
                </a:lnTo>
                <a:lnTo>
                  <a:pt x="3800855" y="1524"/>
                </a:lnTo>
                <a:lnTo>
                  <a:pt x="3800855" y="6096"/>
                </a:lnTo>
                <a:lnTo>
                  <a:pt x="3799332" y="6096"/>
                </a:lnTo>
                <a:lnTo>
                  <a:pt x="3799332" y="7620"/>
                </a:lnTo>
                <a:lnTo>
                  <a:pt x="3794759" y="7620"/>
                </a:lnTo>
                <a:lnTo>
                  <a:pt x="3794759" y="6096"/>
                </a:lnTo>
                <a:lnTo>
                  <a:pt x="3793236" y="4572"/>
                </a:lnTo>
                <a:close/>
              </a:path>
              <a:path w="7374890" h="7619">
                <a:moveTo>
                  <a:pt x="3829812" y="4572"/>
                </a:moveTo>
                <a:lnTo>
                  <a:pt x="3829812" y="3048"/>
                </a:lnTo>
                <a:lnTo>
                  <a:pt x="3831336" y="1524"/>
                </a:lnTo>
                <a:lnTo>
                  <a:pt x="3832859" y="1524"/>
                </a:lnTo>
                <a:lnTo>
                  <a:pt x="3832859" y="0"/>
                </a:lnTo>
                <a:lnTo>
                  <a:pt x="3835907" y="0"/>
                </a:lnTo>
                <a:lnTo>
                  <a:pt x="3835907" y="1524"/>
                </a:lnTo>
                <a:lnTo>
                  <a:pt x="3837432" y="1524"/>
                </a:lnTo>
                <a:lnTo>
                  <a:pt x="3837432" y="6096"/>
                </a:lnTo>
                <a:lnTo>
                  <a:pt x="3835907" y="7620"/>
                </a:lnTo>
                <a:lnTo>
                  <a:pt x="3832859" y="7620"/>
                </a:lnTo>
                <a:lnTo>
                  <a:pt x="3829812" y="4572"/>
                </a:lnTo>
                <a:close/>
              </a:path>
              <a:path w="7374890" h="7619">
                <a:moveTo>
                  <a:pt x="3867912" y="6096"/>
                </a:moveTo>
                <a:lnTo>
                  <a:pt x="3867912" y="1524"/>
                </a:lnTo>
                <a:lnTo>
                  <a:pt x="3869436" y="1524"/>
                </a:lnTo>
                <a:lnTo>
                  <a:pt x="3869436" y="0"/>
                </a:lnTo>
                <a:lnTo>
                  <a:pt x="3872484" y="0"/>
                </a:lnTo>
                <a:lnTo>
                  <a:pt x="3872484" y="1524"/>
                </a:lnTo>
                <a:lnTo>
                  <a:pt x="3874007" y="1524"/>
                </a:lnTo>
                <a:lnTo>
                  <a:pt x="3874007" y="6096"/>
                </a:lnTo>
                <a:lnTo>
                  <a:pt x="3872484" y="7620"/>
                </a:lnTo>
                <a:lnTo>
                  <a:pt x="3869436" y="7620"/>
                </a:lnTo>
                <a:lnTo>
                  <a:pt x="3867912" y="6096"/>
                </a:lnTo>
                <a:close/>
              </a:path>
              <a:path w="7374890" h="7619">
                <a:moveTo>
                  <a:pt x="3904487" y="6096"/>
                </a:moveTo>
                <a:lnTo>
                  <a:pt x="3904487" y="1524"/>
                </a:lnTo>
                <a:lnTo>
                  <a:pt x="3906012" y="1524"/>
                </a:lnTo>
                <a:lnTo>
                  <a:pt x="3907536" y="0"/>
                </a:lnTo>
                <a:lnTo>
                  <a:pt x="3909059" y="0"/>
                </a:lnTo>
                <a:lnTo>
                  <a:pt x="3909059" y="1524"/>
                </a:lnTo>
                <a:lnTo>
                  <a:pt x="3910584" y="1524"/>
                </a:lnTo>
                <a:lnTo>
                  <a:pt x="3912107" y="3048"/>
                </a:lnTo>
                <a:lnTo>
                  <a:pt x="3912107" y="4572"/>
                </a:lnTo>
                <a:lnTo>
                  <a:pt x="3909059" y="7620"/>
                </a:lnTo>
                <a:lnTo>
                  <a:pt x="3906012" y="7620"/>
                </a:lnTo>
                <a:lnTo>
                  <a:pt x="3904487" y="6096"/>
                </a:lnTo>
                <a:close/>
              </a:path>
              <a:path w="7374890" h="7619">
                <a:moveTo>
                  <a:pt x="3941064" y="6096"/>
                </a:moveTo>
                <a:lnTo>
                  <a:pt x="3941064" y="1524"/>
                </a:lnTo>
                <a:lnTo>
                  <a:pt x="3942587" y="1524"/>
                </a:lnTo>
                <a:lnTo>
                  <a:pt x="3944112" y="0"/>
                </a:lnTo>
                <a:lnTo>
                  <a:pt x="3945636" y="0"/>
                </a:lnTo>
                <a:lnTo>
                  <a:pt x="3947159" y="1524"/>
                </a:lnTo>
                <a:lnTo>
                  <a:pt x="3948684" y="1524"/>
                </a:lnTo>
                <a:lnTo>
                  <a:pt x="3948684" y="6096"/>
                </a:lnTo>
                <a:lnTo>
                  <a:pt x="3947159" y="6096"/>
                </a:lnTo>
                <a:lnTo>
                  <a:pt x="3947159" y="7620"/>
                </a:lnTo>
                <a:lnTo>
                  <a:pt x="3942587" y="7620"/>
                </a:lnTo>
                <a:lnTo>
                  <a:pt x="3942587" y="6096"/>
                </a:lnTo>
                <a:lnTo>
                  <a:pt x="3941064" y="6096"/>
                </a:lnTo>
                <a:close/>
              </a:path>
              <a:path w="7374890" h="7619">
                <a:moveTo>
                  <a:pt x="3977639" y="6096"/>
                </a:moveTo>
                <a:lnTo>
                  <a:pt x="3977639" y="1524"/>
                </a:lnTo>
                <a:lnTo>
                  <a:pt x="3979164" y="1524"/>
                </a:lnTo>
                <a:lnTo>
                  <a:pt x="3980687" y="0"/>
                </a:lnTo>
                <a:lnTo>
                  <a:pt x="3982212" y="0"/>
                </a:lnTo>
                <a:lnTo>
                  <a:pt x="3983736" y="1524"/>
                </a:lnTo>
                <a:lnTo>
                  <a:pt x="3985259" y="1524"/>
                </a:lnTo>
                <a:lnTo>
                  <a:pt x="3985259" y="6096"/>
                </a:lnTo>
                <a:lnTo>
                  <a:pt x="3983736" y="6096"/>
                </a:lnTo>
                <a:lnTo>
                  <a:pt x="3983736" y="7620"/>
                </a:lnTo>
                <a:lnTo>
                  <a:pt x="3979164" y="7620"/>
                </a:lnTo>
                <a:lnTo>
                  <a:pt x="3979164" y="6096"/>
                </a:lnTo>
                <a:lnTo>
                  <a:pt x="3977639" y="6096"/>
                </a:lnTo>
                <a:close/>
              </a:path>
              <a:path w="7374890" h="7619">
                <a:moveTo>
                  <a:pt x="4014216" y="4572"/>
                </a:moveTo>
                <a:lnTo>
                  <a:pt x="4014216" y="3048"/>
                </a:lnTo>
                <a:lnTo>
                  <a:pt x="4017264" y="0"/>
                </a:lnTo>
                <a:lnTo>
                  <a:pt x="4018787" y="0"/>
                </a:lnTo>
                <a:lnTo>
                  <a:pt x="4020312" y="1524"/>
                </a:lnTo>
                <a:lnTo>
                  <a:pt x="4021836" y="1524"/>
                </a:lnTo>
                <a:lnTo>
                  <a:pt x="4021836" y="6096"/>
                </a:lnTo>
                <a:lnTo>
                  <a:pt x="4020312" y="6096"/>
                </a:lnTo>
                <a:lnTo>
                  <a:pt x="4020312" y="7620"/>
                </a:lnTo>
                <a:lnTo>
                  <a:pt x="4015739" y="7620"/>
                </a:lnTo>
                <a:lnTo>
                  <a:pt x="4015739" y="6096"/>
                </a:lnTo>
                <a:lnTo>
                  <a:pt x="4014216" y="4572"/>
                </a:lnTo>
                <a:close/>
              </a:path>
              <a:path w="7374890" h="7619">
                <a:moveTo>
                  <a:pt x="4050791" y="4572"/>
                </a:moveTo>
                <a:lnTo>
                  <a:pt x="4050791" y="3048"/>
                </a:lnTo>
                <a:lnTo>
                  <a:pt x="4052316" y="1524"/>
                </a:lnTo>
                <a:lnTo>
                  <a:pt x="4053839" y="1524"/>
                </a:lnTo>
                <a:lnTo>
                  <a:pt x="4053839" y="0"/>
                </a:lnTo>
                <a:lnTo>
                  <a:pt x="4056887" y="0"/>
                </a:lnTo>
                <a:lnTo>
                  <a:pt x="4056887" y="1524"/>
                </a:lnTo>
                <a:lnTo>
                  <a:pt x="4058412" y="1524"/>
                </a:lnTo>
                <a:lnTo>
                  <a:pt x="4058412" y="6096"/>
                </a:lnTo>
                <a:lnTo>
                  <a:pt x="4056887" y="7620"/>
                </a:lnTo>
                <a:lnTo>
                  <a:pt x="4053839" y="7620"/>
                </a:lnTo>
                <a:lnTo>
                  <a:pt x="4050791" y="4572"/>
                </a:lnTo>
                <a:close/>
              </a:path>
              <a:path w="7374890" h="7619">
                <a:moveTo>
                  <a:pt x="4088891" y="6096"/>
                </a:moveTo>
                <a:lnTo>
                  <a:pt x="4088891" y="1524"/>
                </a:lnTo>
                <a:lnTo>
                  <a:pt x="4090416" y="1524"/>
                </a:lnTo>
                <a:lnTo>
                  <a:pt x="4090416" y="0"/>
                </a:lnTo>
                <a:lnTo>
                  <a:pt x="4093464" y="0"/>
                </a:lnTo>
                <a:lnTo>
                  <a:pt x="4093464" y="1524"/>
                </a:lnTo>
                <a:lnTo>
                  <a:pt x="4094987" y="1524"/>
                </a:lnTo>
                <a:lnTo>
                  <a:pt x="4094987" y="6096"/>
                </a:lnTo>
                <a:lnTo>
                  <a:pt x="4093464" y="7620"/>
                </a:lnTo>
                <a:lnTo>
                  <a:pt x="4090416" y="7620"/>
                </a:lnTo>
                <a:lnTo>
                  <a:pt x="4088891" y="6096"/>
                </a:lnTo>
                <a:close/>
              </a:path>
              <a:path w="7374890" h="7619">
                <a:moveTo>
                  <a:pt x="4125468" y="6096"/>
                </a:moveTo>
                <a:lnTo>
                  <a:pt x="4125468" y="1524"/>
                </a:lnTo>
                <a:lnTo>
                  <a:pt x="4126991" y="1524"/>
                </a:lnTo>
                <a:lnTo>
                  <a:pt x="4128516" y="0"/>
                </a:lnTo>
                <a:lnTo>
                  <a:pt x="4130039" y="0"/>
                </a:lnTo>
                <a:lnTo>
                  <a:pt x="4130039" y="1524"/>
                </a:lnTo>
                <a:lnTo>
                  <a:pt x="4131564" y="1524"/>
                </a:lnTo>
                <a:lnTo>
                  <a:pt x="4133087" y="3048"/>
                </a:lnTo>
                <a:lnTo>
                  <a:pt x="4133087" y="4572"/>
                </a:lnTo>
                <a:lnTo>
                  <a:pt x="4130039" y="7620"/>
                </a:lnTo>
                <a:lnTo>
                  <a:pt x="4126991" y="7620"/>
                </a:lnTo>
                <a:lnTo>
                  <a:pt x="4126991" y="6096"/>
                </a:lnTo>
                <a:lnTo>
                  <a:pt x="4125468" y="6096"/>
                </a:lnTo>
                <a:close/>
              </a:path>
              <a:path w="7374890" h="7619">
                <a:moveTo>
                  <a:pt x="4162043" y="6096"/>
                </a:moveTo>
                <a:lnTo>
                  <a:pt x="4162043" y="1524"/>
                </a:lnTo>
                <a:lnTo>
                  <a:pt x="4163568" y="1524"/>
                </a:lnTo>
                <a:lnTo>
                  <a:pt x="4165091" y="0"/>
                </a:lnTo>
                <a:lnTo>
                  <a:pt x="4166616" y="0"/>
                </a:lnTo>
                <a:lnTo>
                  <a:pt x="4168139" y="1524"/>
                </a:lnTo>
                <a:lnTo>
                  <a:pt x="4169664" y="1524"/>
                </a:lnTo>
                <a:lnTo>
                  <a:pt x="4169664" y="6096"/>
                </a:lnTo>
                <a:lnTo>
                  <a:pt x="4168139" y="6096"/>
                </a:lnTo>
                <a:lnTo>
                  <a:pt x="4168139" y="7620"/>
                </a:lnTo>
                <a:lnTo>
                  <a:pt x="4163568" y="7620"/>
                </a:lnTo>
                <a:lnTo>
                  <a:pt x="4163568" y="6096"/>
                </a:lnTo>
                <a:lnTo>
                  <a:pt x="4162043" y="6096"/>
                </a:lnTo>
                <a:close/>
              </a:path>
              <a:path w="7374890" h="7619">
                <a:moveTo>
                  <a:pt x="4198620" y="6096"/>
                </a:moveTo>
                <a:lnTo>
                  <a:pt x="4198620" y="1524"/>
                </a:lnTo>
                <a:lnTo>
                  <a:pt x="4200143" y="1524"/>
                </a:lnTo>
                <a:lnTo>
                  <a:pt x="4201668" y="0"/>
                </a:lnTo>
                <a:lnTo>
                  <a:pt x="4203191" y="0"/>
                </a:lnTo>
                <a:lnTo>
                  <a:pt x="4204716" y="1524"/>
                </a:lnTo>
                <a:lnTo>
                  <a:pt x="4206239" y="1524"/>
                </a:lnTo>
                <a:lnTo>
                  <a:pt x="4206239" y="6096"/>
                </a:lnTo>
                <a:lnTo>
                  <a:pt x="4204716" y="6096"/>
                </a:lnTo>
                <a:lnTo>
                  <a:pt x="4204716" y="7620"/>
                </a:lnTo>
                <a:lnTo>
                  <a:pt x="4200143" y="7620"/>
                </a:lnTo>
                <a:lnTo>
                  <a:pt x="4200143" y="6096"/>
                </a:lnTo>
                <a:lnTo>
                  <a:pt x="4198620" y="6096"/>
                </a:lnTo>
                <a:close/>
              </a:path>
              <a:path w="7374890" h="7619">
                <a:moveTo>
                  <a:pt x="4235196" y="4572"/>
                </a:moveTo>
                <a:lnTo>
                  <a:pt x="4235196" y="3048"/>
                </a:lnTo>
                <a:lnTo>
                  <a:pt x="4238243" y="0"/>
                </a:lnTo>
                <a:lnTo>
                  <a:pt x="4239768" y="0"/>
                </a:lnTo>
                <a:lnTo>
                  <a:pt x="4241291" y="1524"/>
                </a:lnTo>
                <a:lnTo>
                  <a:pt x="4242816" y="1524"/>
                </a:lnTo>
                <a:lnTo>
                  <a:pt x="4242816" y="6096"/>
                </a:lnTo>
                <a:lnTo>
                  <a:pt x="4241291" y="6096"/>
                </a:lnTo>
                <a:lnTo>
                  <a:pt x="4241291" y="7620"/>
                </a:lnTo>
                <a:lnTo>
                  <a:pt x="4236720" y="7620"/>
                </a:lnTo>
                <a:lnTo>
                  <a:pt x="4236720" y="6096"/>
                </a:lnTo>
                <a:lnTo>
                  <a:pt x="4235196" y="4572"/>
                </a:lnTo>
                <a:close/>
              </a:path>
              <a:path w="7374890" h="7619">
                <a:moveTo>
                  <a:pt x="4271771" y="4572"/>
                </a:moveTo>
                <a:lnTo>
                  <a:pt x="4271771" y="3048"/>
                </a:lnTo>
                <a:lnTo>
                  <a:pt x="4273296" y="1524"/>
                </a:lnTo>
                <a:lnTo>
                  <a:pt x="4274820" y="1524"/>
                </a:lnTo>
                <a:lnTo>
                  <a:pt x="4274820" y="0"/>
                </a:lnTo>
                <a:lnTo>
                  <a:pt x="4277868" y="0"/>
                </a:lnTo>
                <a:lnTo>
                  <a:pt x="4277868" y="1524"/>
                </a:lnTo>
                <a:lnTo>
                  <a:pt x="4279391" y="1524"/>
                </a:lnTo>
                <a:lnTo>
                  <a:pt x="4279391" y="6096"/>
                </a:lnTo>
                <a:lnTo>
                  <a:pt x="4277868" y="7620"/>
                </a:lnTo>
                <a:lnTo>
                  <a:pt x="4274820" y="7620"/>
                </a:lnTo>
                <a:lnTo>
                  <a:pt x="4271771" y="4572"/>
                </a:lnTo>
                <a:close/>
              </a:path>
              <a:path w="7374890" h="7619">
                <a:moveTo>
                  <a:pt x="4309871" y="6096"/>
                </a:moveTo>
                <a:lnTo>
                  <a:pt x="4309871" y="1524"/>
                </a:lnTo>
                <a:lnTo>
                  <a:pt x="4311396" y="1524"/>
                </a:lnTo>
                <a:lnTo>
                  <a:pt x="4311396" y="0"/>
                </a:lnTo>
                <a:lnTo>
                  <a:pt x="4314443" y="0"/>
                </a:lnTo>
                <a:lnTo>
                  <a:pt x="4314443" y="1524"/>
                </a:lnTo>
                <a:lnTo>
                  <a:pt x="4315968" y="1524"/>
                </a:lnTo>
                <a:lnTo>
                  <a:pt x="4315968" y="6096"/>
                </a:lnTo>
                <a:lnTo>
                  <a:pt x="4314443" y="7620"/>
                </a:lnTo>
                <a:lnTo>
                  <a:pt x="4311396" y="7620"/>
                </a:lnTo>
                <a:lnTo>
                  <a:pt x="4309871" y="6096"/>
                </a:lnTo>
                <a:close/>
              </a:path>
              <a:path w="7374890" h="7619">
                <a:moveTo>
                  <a:pt x="4346448" y="6096"/>
                </a:moveTo>
                <a:lnTo>
                  <a:pt x="4346448" y="1524"/>
                </a:lnTo>
                <a:lnTo>
                  <a:pt x="4347971" y="1524"/>
                </a:lnTo>
                <a:lnTo>
                  <a:pt x="4349496" y="0"/>
                </a:lnTo>
                <a:lnTo>
                  <a:pt x="4351020" y="0"/>
                </a:lnTo>
                <a:lnTo>
                  <a:pt x="4351020" y="1524"/>
                </a:lnTo>
                <a:lnTo>
                  <a:pt x="4352543" y="1524"/>
                </a:lnTo>
                <a:lnTo>
                  <a:pt x="4354068" y="3048"/>
                </a:lnTo>
                <a:lnTo>
                  <a:pt x="4354068" y="4572"/>
                </a:lnTo>
                <a:lnTo>
                  <a:pt x="4351020" y="7620"/>
                </a:lnTo>
                <a:lnTo>
                  <a:pt x="4347971" y="7620"/>
                </a:lnTo>
                <a:lnTo>
                  <a:pt x="4347971" y="6096"/>
                </a:lnTo>
                <a:lnTo>
                  <a:pt x="4346448" y="6096"/>
                </a:lnTo>
                <a:close/>
              </a:path>
              <a:path w="7374890" h="7619">
                <a:moveTo>
                  <a:pt x="4383023" y="6096"/>
                </a:moveTo>
                <a:lnTo>
                  <a:pt x="4383023" y="1524"/>
                </a:lnTo>
                <a:lnTo>
                  <a:pt x="4384548" y="1524"/>
                </a:lnTo>
                <a:lnTo>
                  <a:pt x="4386071" y="0"/>
                </a:lnTo>
                <a:lnTo>
                  <a:pt x="4387596" y="0"/>
                </a:lnTo>
                <a:lnTo>
                  <a:pt x="4389120" y="1524"/>
                </a:lnTo>
                <a:lnTo>
                  <a:pt x="4390643" y="1524"/>
                </a:lnTo>
                <a:lnTo>
                  <a:pt x="4390643" y="6096"/>
                </a:lnTo>
                <a:lnTo>
                  <a:pt x="4389120" y="6096"/>
                </a:lnTo>
                <a:lnTo>
                  <a:pt x="4389120" y="7620"/>
                </a:lnTo>
                <a:lnTo>
                  <a:pt x="4384548" y="7620"/>
                </a:lnTo>
                <a:lnTo>
                  <a:pt x="4384548" y="6096"/>
                </a:lnTo>
                <a:lnTo>
                  <a:pt x="4383023" y="6096"/>
                </a:lnTo>
                <a:close/>
              </a:path>
              <a:path w="7374890" h="7619">
                <a:moveTo>
                  <a:pt x="4419600" y="6096"/>
                </a:moveTo>
                <a:lnTo>
                  <a:pt x="4419600" y="1524"/>
                </a:lnTo>
                <a:lnTo>
                  <a:pt x="4421123" y="1524"/>
                </a:lnTo>
                <a:lnTo>
                  <a:pt x="4422648" y="0"/>
                </a:lnTo>
                <a:lnTo>
                  <a:pt x="4424171" y="0"/>
                </a:lnTo>
                <a:lnTo>
                  <a:pt x="4425696" y="1524"/>
                </a:lnTo>
                <a:lnTo>
                  <a:pt x="4427220" y="1524"/>
                </a:lnTo>
                <a:lnTo>
                  <a:pt x="4427220" y="6096"/>
                </a:lnTo>
                <a:lnTo>
                  <a:pt x="4425696" y="6096"/>
                </a:lnTo>
                <a:lnTo>
                  <a:pt x="4425696" y="7620"/>
                </a:lnTo>
                <a:lnTo>
                  <a:pt x="4421123" y="7620"/>
                </a:lnTo>
                <a:lnTo>
                  <a:pt x="4421123" y="6096"/>
                </a:lnTo>
                <a:lnTo>
                  <a:pt x="4419600" y="6096"/>
                </a:lnTo>
                <a:close/>
              </a:path>
              <a:path w="7374890" h="7619">
                <a:moveTo>
                  <a:pt x="4456175" y="4572"/>
                </a:moveTo>
                <a:lnTo>
                  <a:pt x="4456175" y="3048"/>
                </a:lnTo>
                <a:lnTo>
                  <a:pt x="4457700" y="1524"/>
                </a:lnTo>
                <a:lnTo>
                  <a:pt x="4459223" y="1524"/>
                </a:lnTo>
                <a:lnTo>
                  <a:pt x="4459223" y="0"/>
                </a:lnTo>
                <a:lnTo>
                  <a:pt x="4460748" y="0"/>
                </a:lnTo>
                <a:lnTo>
                  <a:pt x="4462271" y="1524"/>
                </a:lnTo>
                <a:lnTo>
                  <a:pt x="4463796" y="1524"/>
                </a:lnTo>
                <a:lnTo>
                  <a:pt x="4463796" y="6096"/>
                </a:lnTo>
                <a:lnTo>
                  <a:pt x="4462271" y="6096"/>
                </a:lnTo>
                <a:lnTo>
                  <a:pt x="4462271" y="7620"/>
                </a:lnTo>
                <a:lnTo>
                  <a:pt x="4459223" y="7620"/>
                </a:lnTo>
                <a:lnTo>
                  <a:pt x="4456175" y="4572"/>
                </a:lnTo>
                <a:close/>
              </a:path>
              <a:path w="7374890" h="7619">
                <a:moveTo>
                  <a:pt x="4492752" y="4572"/>
                </a:moveTo>
                <a:lnTo>
                  <a:pt x="4492752" y="3048"/>
                </a:lnTo>
                <a:lnTo>
                  <a:pt x="4494275" y="1524"/>
                </a:lnTo>
                <a:lnTo>
                  <a:pt x="4495800" y="1524"/>
                </a:lnTo>
                <a:lnTo>
                  <a:pt x="4495800" y="0"/>
                </a:lnTo>
                <a:lnTo>
                  <a:pt x="4498848" y="0"/>
                </a:lnTo>
                <a:lnTo>
                  <a:pt x="4498848" y="1524"/>
                </a:lnTo>
                <a:lnTo>
                  <a:pt x="4500371" y="1524"/>
                </a:lnTo>
                <a:lnTo>
                  <a:pt x="4500371" y="6096"/>
                </a:lnTo>
                <a:lnTo>
                  <a:pt x="4498848" y="7620"/>
                </a:lnTo>
                <a:lnTo>
                  <a:pt x="4495800" y="7620"/>
                </a:lnTo>
                <a:lnTo>
                  <a:pt x="4492752" y="4572"/>
                </a:lnTo>
                <a:close/>
              </a:path>
              <a:path w="7374890" h="7619">
                <a:moveTo>
                  <a:pt x="4530852" y="6096"/>
                </a:moveTo>
                <a:lnTo>
                  <a:pt x="4530852" y="1524"/>
                </a:lnTo>
                <a:lnTo>
                  <a:pt x="4532375" y="1524"/>
                </a:lnTo>
                <a:lnTo>
                  <a:pt x="4532375" y="0"/>
                </a:lnTo>
                <a:lnTo>
                  <a:pt x="4535423" y="0"/>
                </a:lnTo>
                <a:lnTo>
                  <a:pt x="4535423" y="1524"/>
                </a:lnTo>
                <a:lnTo>
                  <a:pt x="4536948" y="1524"/>
                </a:lnTo>
                <a:lnTo>
                  <a:pt x="4538471" y="3048"/>
                </a:lnTo>
                <a:lnTo>
                  <a:pt x="4538471" y="4572"/>
                </a:lnTo>
                <a:lnTo>
                  <a:pt x="4535423" y="7620"/>
                </a:lnTo>
                <a:lnTo>
                  <a:pt x="4532375" y="7620"/>
                </a:lnTo>
                <a:lnTo>
                  <a:pt x="4530852" y="6096"/>
                </a:lnTo>
                <a:close/>
              </a:path>
              <a:path w="7374890" h="7619">
                <a:moveTo>
                  <a:pt x="4567428" y="6096"/>
                </a:moveTo>
                <a:lnTo>
                  <a:pt x="4567428" y="1524"/>
                </a:lnTo>
                <a:lnTo>
                  <a:pt x="4568952" y="1524"/>
                </a:lnTo>
                <a:lnTo>
                  <a:pt x="4570476" y="0"/>
                </a:lnTo>
                <a:lnTo>
                  <a:pt x="4572000" y="0"/>
                </a:lnTo>
                <a:lnTo>
                  <a:pt x="4572000" y="1524"/>
                </a:lnTo>
                <a:lnTo>
                  <a:pt x="4573524" y="1524"/>
                </a:lnTo>
                <a:lnTo>
                  <a:pt x="4575047" y="3048"/>
                </a:lnTo>
                <a:lnTo>
                  <a:pt x="4575047" y="4572"/>
                </a:lnTo>
                <a:lnTo>
                  <a:pt x="4572000" y="7620"/>
                </a:lnTo>
                <a:lnTo>
                  <a:pt x="4568952" y="7620"/>
                </a:lnTo>
                <a:lnTo>
                  <a:pt x="4568952" y="6096"/>
                </a:lnTo>
                <a:lnTo>
                  <a:pt x="4567428" y="6096"/>
                </a:lnTo>
                <a:close/>
              </a:path>
              <a:path w="7374890" h="7619">
                <a:moveTo>
                  <a:pt x="4604003" y="6096"/>
                </a:moveTo>
                <a:lnTo>
                  <a:pt x="4604003" y="1524"/>
                </a:lnTo>
                <a:lnTo>
                  <a:pt x="4605528" y="1524"/>
                </a:lnTo>
                <a:lnTo>
                  <a:pt x="4607052" y="0"/>
                </a:lnTo>
                <a:lnTo>
                  <a:pt x="4608576" y="0"/>
                </a:lnTo>
                <a:lnTo>
                  <a:pt x="4610100" y="1524"/>
                </a:lnTo>
                <a:lnTo>
                  <a:pt x="4611624" y="1524"/>
                </a:lnTo>
                <a:lnTo>
                  <a:pt x="4611624" y="6096"/>
                </a:lnTo>
                <a:lnTo>
                  <a:pt x="4610100" y="6096"/>
                </a:lnTo>
                <a:lnTo>
                  <a:pt x="4610100" y="7620"/>
                </a:lnTo>
                <a:lnTo>
                  <a:pt x="4605528" y="7620"/>
                </a:lnTo>
                <a:lnTo>
                  <a:pt x="4605528" y="6096"/>
                </a:lnTo>
                <a:lnTo>
                  <a:pt x="4604003" y="6096"/>
                </a:lnTo>
                <a:close/>
              </a:path>
              <a:path w="7374890" h="7619">
                <a:moveTo>
                  <a:pt x="4640579" y="6096"/>
                </a:moveTo>
                <a:lnTo>
                  <a:pt x="4640579" y="1524"/>
                </a:lnTo>
                <a:lnTo>
                  <a:pt x="4642103" y="1524"/>
                </a:lnTo>
                <a:lnTo>
                  <a:pt x="4643628" y="0"/>
                </a:lnTo>
                <a:lnTo>
                  <a:pt x="4645152" y="0"/>
                </a:lnTo>
                <a:lnTo>
                  <a:pt x="4646676" y="1524"/>
                </a:lnTo>
                <a:lnTo>
                  <a:pt x="4648200" y="1524"/>
                </a:lnTo>
                <a:lnTo>
                  <a:pt x="4648200" y="6096"/>
                </a:lnTo>
                <a:lnTo>
                  <a:pt x="4646676" y="6096"/>
                </a:lnTo>
                <a:lnTo>
                  <a:pt x="4646676" y="7620"/>
                </a:lnTo>
                <a:lnTo>
                  <a:pt x="4642103" y="7620"/>
                </a:lnTo>
                <a:lnTo>
                  <a:pt x="4642103" y="6096"/>
                </a:lnTo>
                <a:lnTo>
                  <a:pt x="4640579" y="6096"/>
                </a:lnTo>
                <a:close/>
              </a:path>
              <a:path w="7374890" h="7619">
                <a:moveTo>
                  <a:pt x="4677155" y="4572"/>
                </a:moveTo>
                <a:lnTo>
                  <a:pt x="4677155" y="3048"/>
                </a:lnTo>
                <a:lnTo>
                  <a:pt x="4678679" y="1524"/>
                </a:lnTo>
                <a:lnTo>
                  <a:pt x="4680203" y="1524"/>
                </a:lnTo>
                <a:lnTo>
                  <a:pt x="4680203" y="0"/>
                </a:lnTo>
                <a:lnTo>
                  <a:pt x="4681728" y="0"/>
                </a:lnTo>
                <a:lnTo>
                  <a:pt x="4683252" y="1524"/>
                </a:lnTo>
                <a:lnTo>
                  <a:pt x="4684776" y="1524"/>
                </a:lnTo>
                <a:lnTo>
                  <a:pt x="4684776" y="6096"/>
                </a:lnTo>
                <a:lnTo>
                  <a:pt x="4683252" y="6096"/>
                </a:lnTo>
                <a:lnTo>
                  <a:pt x="4683252" y="7620"/>
                </a:lnTo>
                <a:lnTo>
                  <a:pt x="4680203" y="7620"/>
                </a:lnTo>
                <a:lnTo>
                  <a:pt x="4677155" y="4572"/>
                </a:lnTo>
                <a:close/>
              </a:path>
              <a:path w="7374890" h="7619">
                <a:moveTo>
                  <a:pt x="4715255" y="6096"/>
                </a:moveTo>
                <a:lnTo>
                  <a:pt x="4715255" y="1524"/>
                </a:lnTo>
                <a:lnTo>
                  <a:pt x="4716779" y="1524"/>
                </a:lnTo>
                <a:lnTo>
                  <a:pt x="4716779" y="0"/>
                </a:lnTo>
                <a:lnTo>
                  <a:pt x="4719828" y="0"/>
                </a:lnTo>
                <a:lnTo>
                  <a:pt x="4719828" y="1524"/>
                </a:lnTo>
                <a:lnTo>
                  <a:pt x="4721352" y="1524"/>
                </a:lnTo>
                <a:lnTo>
                  <a:pt x="4721352" y="6096"/>
                </a:lnTo>
                <a:lnTo>
                  <a:pt x="4719828" y="7620"/>
                </a:lnTo>
                <a:lnTo>
                  <a:pt x="4716779" y="7620"/>
                </a:lnTo>
                <a:lnTo>
                  <a:pt x="4715255" y="6096"/>
                </a:lnTo>
                <a:close/>
              </a:path>
              <a:path w="7374890" h="7619">
                <a:moveTo>
                  <a:pt x="4751832" y="6096"/>
                </a:moveTo>
                <a:lnTo>
                  <a:pt x="4751832" y="1524"/>
                </a:lnTo>
                <a:lnTo>
                  <a:pt x="4753355" y="1524"/>
                </a:lnTo>
                <a:lnTo>
                  <a:pt x="4753355" y="0"/>
                </a:lnTo>
                <a:lnTo>
                  <a:pt x="4756403" y="0"/>
                </a:lnTo>
                <a:lnTo>
                  <a:pt x="4756403" y="1524"/>
                </a:lnTo>
                <a:lnTo>
                  <a:pt x="4757928" y="1524"/>
                </a:lnTo>
                <a:lnTo>
                  <a:pt x="4759452" y="3048"/>
                </a:lnTo>
                <a:lnTo>
                  <a:pt x="4759452" y="4572"/>
                </a:lnTo>
                <a:lnTo>
                  <a:pt x="4756403" y="7620"/>
                </a:lnTo>
                <a:lnTo>
                  <a:pt x="4753355" y="7620"/>
                </a:lnTo>
                <a:lnTo>
                  <a:pt x="4751832" y="6096"/>
                </a:lnTo>
                <a:close/>
              </a:path>
              <a:path w="7374890" h="7619">
                <a:moveTo>
                  <a:pt x="4788408" y="6096"/>
                </a:moveTo>
                <a:lnTo>
                  <a:pt x="4788408" y="1524"/>
                </a:lnTo>
                <a:lnTo>
                  <a:pt x="4789932" y="1524"/>
                </a:lnTo>
                <a:lnTo>
                  <a:pt x="4791455" y="0"/>
                </a:lnTo>
                <a:lnTo>
                  <a:pt x="4792979" y="0"/>
                </a:lnTo>
                <a:lnTo>
                  <a:pt x="4796028" y="3048"/>
                </a:lnTo>
                <a:lnTo>
                  <a:pt x="4796028" y="4572"/>
                </a:lnTo>
                <a:lnTo>
                  <a:pt x="4794504" y="6096"/>
                </a:lnTo>
                <a:lnTo>
                  <a:pt x="4794504" y="7620"/>
                </a:lnTo>
                <a:lnTo>
                  <a:pt x="4789932" y="7620"/>
                </a:lnTo>
                <a:lnTo>
                  <a:pt x="4789932" y="6096"/>
                </a:lnTo>
                <a:lnTo>
                  <a:pt x="4788408" y="6096"/>
                </a:lnTo>
                <a:close/>
              </a:path>
              <a:path w="7374890" h="7619">
                <a:moveTo>
                  <a:pt x="4824984" y="6096"/>
                </a:moveTo>
                <a:lnTo>
                  <a:pt x="4824984" y="1524"/>
                </a:lnTo>
                <a:lnTo>
                  <a:pt x="4826508" y="1524"/>
                </a:lnTo>
                <a:lnTo>
                  <a:pt x="4828032" y="0"/>
                </a:lnTo>
                <a:lnTo>
                  <a:pt x="4829555" y="0"/>
                </a:lnTo>
                <a:lnTo>
                  <a:pt x="4831079" y="1524"/>
                </a:lnTo>
                <a:lnTo>
                  <a:pt x="4832604" y="1524"/>
                </a:lnTo>
                <a:lnTo>
                  <a:pt x="4832604" y="6096"/>
                </a:lnTo>
                <a:lnTo>
                  <a:pt x="4831079" y="6096"/>
                </a:lnTo>
                <a:lnTo>
                  <a:pt x="4831079" y="7620"/>
                </a:lnTo>
                <a:lnTo>
                  <a:pt x="4826508" y="7620"/>
                </a:lnTo>
                <a:lnTo>
                  <a:pt x="4826508" y="6096"/>
                </a:lnTo>
                <a:lnTo>
                  <a:pt x="4824984" y="6096"/>
                </a:lnTo>
                <a:close/>
              </a:path>
              <a:path w="7374890" h="7619">
                <a:moveTo>
                  <a:pt x="4861560" y="6096"/>
                </a:moveTo>
                <a:lnTo>
                  <a:pt x="4861560" y="1524"/>
                </a:lnTo>
                <a:lnTo>
                  <a:pt x="4863084" y="1524"/>
                </a:lnTo>
                <a:lnTo>
                  <a:pt x="4864608" y="0"/>
                </a:lnTo>
                <a:lnTo>
                  <a:pt x="4866132" y="0"/>
                </a:lnTo>
                <a:lnTo>
                  <a:pt x="4867655" y="1524"/>
                </a:lnTo>
                <a:lnTo>
                  <a:pt x="4869179" y="1524"/>
                </a:lnTo>
                <a:lnTo>
                  <a:pt x="4869179" y="6096"/>
                </a:lnTo>
                <a:lnTo>
                  <a:pt x="4867655" y="6096"/>
                </a:lnTo>
                <a:lnTo>
                  <a:pt x="4867655" y="7620"/>
                </a:lnTo>
                <a:lnTo>
                  <a:pt x="4863084" y="7620"/>
                </a:lnTo>
                <a:lnTo>
                  <a:pt x="4863084" y="6096"/>
                </a:lnTo>
                <a:lnTo>
                  <a:pt x="4861560" y="6096"/>
                </a:lnTo>
                <a:close/>
              </a:path>
              <a:path w="7374890" h="7619">
                <a:moveTo>
                  <a:pt x="4898136" y="4572"/>
                </a:moveTo>
                <a:lnTo>
                  <a:pt x="4898136" y="3048"/>
                </a:lnTo>
                <a:lnTo>
                  <a:pt x="4899660" y="1524"/>
                </a:lnTo>
                <a:lnTo>
                  <a:pt x="4901184" y="1524"/>
                </a:lnTo>
                <a:lnTo>
                  <a:pt x="4901184" y="0"/>
                </a:lnTo>
                <a:lnTo>
                  <a:pt x="4902708" y="0"/>
                </a:lnTo>
                <a:lnTo>
                  <a:pt x="4904232" y="1524"/>
                </a:lnTo>
                <a:lnTo>
                  <a:pt x="4905755" y="1524"/>
                </a:lnTo>
                <a:lnTo>
                  <a:pt x="4905755" y="6096"/>
                </a:lnTo>
                <a:lnTo>
                  <a:pt x="4904232" y="6096"/>
                </a:lnTo>
                <a:lnTo>
                  <a:pt x="4904232" y="7620"/>
                </a:lnTo>
                <a:lnTo>
                  <a:pt x="4901184" y="7620"/>
                </a:lnTo>
                <a:lnTo>
                  <a:pt x="4898136" y="4572"/>
                </a:lnTo>
                <a:close/>
              </a:path>
              <a:path w="7374890" h="7619">
                <a:moveTo>
                  <a:pt x="4936236" y="6096"/>
                </a:moveTo>
                <a:lnTo>
                  <a:pt x="4936236" y="1524"/>
                </a:lnTo>
                <a:lnTo>
                  <a:pt x="4937760" y="1524"/>
                </a:lnTo>
                <a:lnTo>
                  <a:pt x="4937760" y="0"/>
                </a:lnTo>
                <a:lnTo>
                  <a:pt x="4940808" y="0"/>
                </a:lnTo>
                <a:lnTo>
                  <a:pt x="4940808" y="1524"/>
                </a:lnTo>
                <a:lnTo>
                  <a:pt x="4942332" y="1524"/>
                </a:lnTo>
                <a:lnTo>
                  <a:pt x="4942332" y="6096"/>
                </a:lnTo>
                <a:lnTo>
                  <a:pt x="4940808" y="7620"/>
                </a:lnTo>
                <a:lnTo>
                  <a:pt x="4937760" y="7620"/>
                </a:lnTo>
                <a:lnTo>
                  <a:pt x="4936236" y="6096"/>
                </a:lnTo>
                <a:close/>
              </a:path>
              <a:path w="7374890" h="7619">
                <a:moveTo>
                  <a:pt x="4972812" y="6096"/>
                </a:moveTo>
                <a:lnTo>
                  <a:pt x="4972812" y="1524"/>
                </a:lnTo>
                <a:lnTo>
                  <a:pt x="4974336" y="1524"/>
                </a:lnTo>
                <a:lnTo>
                  <a:pt x="4974336" y="0"/>
                </a:lnTo>
                <a:lnTo>
                  <a:pt x="4977384" y="0"/>
                </a:lnTo>
                <a:lnTo>
                  <a:pt x="4977384" y="1524"/>
                </a:lnTo>
                <a:lnTo>
                  <a:pt x="4978908" y="1524"/>
                </a:lnTo>
                <a:lnTo>
                  <a:pt x="4980432" y="3048"/>
                </a:lnTo>
                <a:lnTo>
                  <a:pt x="4980432" y="4572"/>
                </a:lnTo>
                <a:lnTo>
                  <a:pt x="4977384" y="7620"/>
                </a:lnTo>
                <a:lnTo>
                  <a:pt x="4974336" y="7620"/>
                </a:lnTo>
                <a:lnTo>
                  <a:pt x="4972812" y="6096"/>
                </a:lnTo>
                <a:close/>
              </a:path>
              <a:path w="7374890" h="7619">
                <a:moveTo>
                  <a:pt x="5009387" y="6096"/>
                </a:moveTo>
                <a:lnTo>
                  <a:pt x="5009387" y="1524"/>
                </a:lnTo>
                <a:lnTo>
                  <a:pt x="5010912" y="1524"/>
                </a:lnTo>
                <a:lnTo>
                  <a:pt x="5012436" y="0"/>
                </a:lnTo>
                <a:lnTo>
                  <a:pt x="5013960" y="0"/>
                </a:lnTo>
                <a:lnTo>
                  <a:pt x="5017008" y="3048"/>
                </a:lnTo>
                <a:lnTo>
                  <a:pt x="5017008" y="4572"/>
                </a:lnTo>
                <a:lnTo>
                  <a:pt x="5015484" y="6096"/>
                </a:lnTo>
                <a:lnTo>
                  <a:pt x="5015484" y="7620"/>
                </a:lnTo>
                <a:lnTo>
                  <a:pt x="5010912" y="7620"/>
                </a:lnTo>
                <a:lnTo>
                  <a:pt x="5010912" y="6096"/>
                </a:lnTo>
                <a:lnTo>
                  <a:pt x="5009387" y="6096"/>
                </a:lnTo>
                <a:close/>
              </a:path>
              <a:path w="7374890" h="7619">
                <a:moveTo>
                  <a:pt x="5045963" y="6096"/>
                </a:moveTo>
                <a:lnTo>
                  <a:pt x="5045963" y="1524"/>
                </a:lnTo>
                <a:lnTo>
                  <a:pt x="5047487" y="1524"/>
                </a:lnTo>
                <a:lnTo>
                  <a:pt x="5049012" y="0"/>
                </a:lnTo>
                <a:lnTo>
                  <a:pt x="5050536" y="0"/>
                </a:lnTo>
                <a:lnTo>
                  <a:pt x="5052060" y="1524"/>
                </a:lnTo>
                <a:lnTo>
                  <a:pt x="5053584" y="1524"/>
                </a:lnTo>
                <a:lnTo>
                  <a:pt x="5053584" y="6096"/>
                </a:lnTo>
                <a:lnTo>
                  <a:pt x="5052060" y="6096"/>
                </a:lnTo>
                <a:lnTo>
                  <a:pt x="5052060" y="7620"/>
                </a:lnTo>
                <a:lnTo>
                  <a:pt x="5047487" y="7620"/>
                </a:lnTo>
                <a:lnTo>
                  <a:pt x="5047487" y="6096"/>
                </a:lnTo>
                <a:lnTo>
                  <a:pt x="5045963" y="6096"/>
                </a:lnTo>
                <a:close/>
              </a:path>
              <a:path w="7374890" h="7619">
                <a:moveTo>
                  <a:pt x="5082539" y="6096"/>
                </a:moveTo>
                <a:lnTo>
                  <a:pt x="5082539" y="1524"/>
                </a:lnTo>
                <a:lnTo>
                  <a:pt x="5084063" y="1524"/>
                </a:lnTo>
                <a:lnTo>
                  <a:pt x="5085587" y="0"/>
                </a:lnTo>
                <a:lnTo>
                  <a:pt x="5087112" y="0"/>
                </a:lnTo>
                <a:lnTo>
                  <a:pt x="5088636" y="1524"/>
                </a:lnTo>
                <a:lnTo>
                  <a:pt x="5090160" y="1524"/>
                </a:lnTo>
                <a:lnTo>
                  <a:pt x="5090160" y="6096"/>
                </a:lnTo>
                <a:lnTo>
                  <a:pt x="5088636" y="6096"/>
                </a:lnTo>
                <a:lnTo>
                  <a:pt x="5088636" y="7620"/>
                </a:lnTo>
                <a:lnTo>
                  <a:pt x="5084063" y="7620"/>
                </a:lnTo>
                <a:lnTo>
                  <a:pt x="5084063" y="6096"/>
                </a:lnTo>
                <a:lnTo>
                  <a:pt x="5082539" y="6096"/>
                </a:lnTo>
                <a:close/>
              </a:path>
              <a:path w="7374890" h="7619">
                <a:moveTo>
                  <a:pt x="5119116" y="4572"/>
                </a:moveTo>
                <a:lnTo>
                  <a:pt x="5119116" y="3048"/>
                </a:lnTo>
                <a:lnTo>
                  <a:pt x="5120639" y="1524"/>
                </a:lnTo>
                <a:lnTo>
                  <a:pt x="5122163" y="1524"/>
                </a:lnTo>
                <a:lnTo>
                  <a:pt x="5122163" y="0"/>
                </a:lnTo>
                <a:lnTo>
                  <a:pt x="5123687" y="0"/>
                </a:lnTo>
                <a:lnTo>
                  <a:pt x="5125212" y="1524"/>
                </a:lnTo>
                <a:lnTo>
                  <a:pt x="5126736" y="1524"/>
                </a:lnTo>
                <a:lnTo>
                  <a:pt x="5126736" y="6096"/>
                </a:lnTo>
                <a:lnTo>
                  <a:pt x="5125212" y="7620"/>
                </a:lnTo>
                <a:lnTo>
                  <a:pt x="5122163" y="7620"/>
                </a:lnTo>
                <a:lnTo>
                  <a:pt x="5119116" y="4572"/>
                </a:lnTo>
                <a:close/>
              </a:path>
              <a:path w="7374890" h="7619">
                <a:moveTo>
                  <a:pt x="5157216" y="6096"/>
                </a:moveTo>
                <a:lnTo>
                  <a:pt x="5157216" y="1524"/>
                </a:lnTo>
                <a:lnTo>
                  <a:pt x="5158739" y="1524"/>
                </a:lnTo>
                <a:lnTo>
                  <a:pt x="5158739" y="0"/>
                </a:lnTo>
                <a:lnTo>
                  <a:pt x="5161787" y="0"/>
                </a:lnTo>
                <a:lnTo>
                  <a:pt x="5161787" y="1524"/>
                </a:lnTo>
                <a:lnTo>
                  <a:pt x="5163312" y="1524"/>
                </a:lnTo>
                <a:lnTo>
                  <a:pt x="5163312" y="6096"/>
                </a:lnTo>
                <a:lnTo>
                  <a:pt x="5161787" y="7620"/>
                </a:lnTo>
                <a:lnTo>
                  <a:pt x="5158739" y="7620"/>
                </a:lnTo>
                <a:lnTo>
                  <a:pt x="5157216" y="6096"/>
                </a:lnTo>
                <a:close/>
              </a:path>
              <a:path w="7374890" h="7619">
                <a:moveTo>
                  <a:pt x="5193792" y="6096"/>
                </a:moveTo>
                <a:lnTo>
                  <a:pt x="5193792" y="1524"/>
                </a:lnTo>
                <a:lnTo>
                  <a:pt x="5195316" y="1524"/>
                </a:lnTo>
                <a:lnTo>
                  <a:pt x="5195316" y="0"/>
                </a:lnTo>
                <a:lnTo>
                  <a:pt x="5198363" y="0"/>
                </a:lnTo>
                <a:lnTo>
                  <a:pt x="5198363" y="1524"/>
                </a:lnTo>
                <a:lnTo>
                  <a:pt x="5199887" y="1524"/>
                </a:lnTo>
                <a:lnTo>
                  <a:pt x="5201412" y="3048"/>
                </a:lnTo>
                <a:lnTo>
                  <a:pt x="5201412" y="4572"/>
                </a:lnTo>
                <a:lnTo>
                  <a:pt x="5198363" y="7620"/>
                </a:lnTo>
                <a:lnTo>
                  <a:pt x="5195316" y="7620"/>
                </a:lnTo>
                <a:lnTo>
                  <a:pt x="5193792" y="6096"/>
                </a:lnTo>
                <a:close/>
              </a:path>
              <a:path w="7374890" h="7619">
                <a:moveTo>
                  <a:pt x="5230368" y="6096"/>
                </a:moveTo>
                <a:lnTo>
                  <a:pt x="5230368" y="1524"/>
                </a:lnTo>
                <a:lnTo>
                  <a:pt x="5231892" y="1524"/>
                </a:lnTo>
                <a:lnTo>
                  <a:pt x="5233416" y="0"/>
                </a:lnTo>
                <a:lnTo>
                  <a:pt x="5234939" y="0"/>
                </a:lnTo>
                <a:lnTo>
                  <a:pt x="5237987" y="3048"/>
                </a:lnTo>
                <a:lnTo>
                  <a:pt x="5237987" y="4572"/>
                </a:lnTo>
                <a:lnTo>
                  <a:pt x="5236463" y="6096"/>
                </a:lnTo>
                <a:lnTo>
                  <a:pt x="5236463" y="7620"/>
                </a:lnTo>
                <a:lnTo>
                  <a:pt x="5231892" y="7620"/>
                </a:lnTo>
                <a:lnTo>
                  <a:pt x="5231892" y="6096"/>
                </a:lnTo>
                <a:lnTo>
                  <a:pt x="5230368" y="6096"/>
                </a:lnTo>
                <a:close/>
              </a:path>
              <a:path w="7374890" h="7619">
                <a:moveTo>
                  <a:pt x="5266944" y="6096"/>
                </a:moveTo>
                <a:lnTo>
                  <a:pt x="5266944" y="1524"/>
                </a:lnTo>
                <a:lnTo>
                  <a:pt x="5268468" y="1524"/>
                </a:lnTo>
                <a:lnTo>
                  <a:pt x="5269992" y="0"/>
                </a:lnTo>
                <a:lnTo>
                  <a:pt x="5271516" y="0"/>
                </a:lnTo>
                <a:lnTo>
                  <a:pt x="5273039" y="1524"/>
                </a:lnTo>
                <a:lnTo>
                  <a:pt x="5274563" y="1524"/>
                </a:lnTo>
                <a:lnTo>
                  <a:pt x="5274563" y="6096"/>
                </a:lnTo>
                <a:lnTo>
                  <a:pt x="5273039" y="6096"/>
                </a:lnTo>
                <a:lnTo>
                  <a:pt x="5273039" y="7620"/>
                </a:lnTo>
                <a:lnTo>
                  <a:pt x="5268468" y="7620"/>
                </a:lnTo>
                <a:lnTo>
                  <a:pt x="5268468" y="6096"/>
                </a:lnTo>
                <a:lnTo>
                  <a:pt x="5266944" y="6096"/>
                </a:lnTo>
                <a:close/>
              </a:path>
              <a:path w="7374890" h="7619">
                <a:moveTo>
                  <a:pt x="5303520" y="6096"/>
                </a:moveTo>
                <a:lnTo>
                  <a:pt x="5303520" y="1524"/>
                </a:lnTo>
                <a:lnTo>
                  <a:pt x="5305044" y="1524"/>
                </a:lnTo>
                <a:lnTo>
                  <a:pt x="5306568" y="0"/>
                </a:lnTo>
                <a:lnTo>
                  <a:pt x="5308092" y="0"/>
                </a:lnTo>
                <a:lnTo>
                  <a:pt x="5309616" y="1524"/>
                </a:lnTo>
                <a:lnTo>
                  <a:pt x="5311139" y="1524"/>
                </a:lnTo>
                <a:lnTo>
                  <a:pt x="5311139" y="6096"/>
                </a:lnTo>
                <a:lnTo>
                  <a:pt x="5309616" y="6096"/>
                </a:lnTo>
                <a:lnTo>
                  <a:pt x="5309616" y="7620"/>
                </a:lnTo>
                <a:lnTo>
                  <a:pt x="5305044" y="7620"/>
                </a:lnTo>
                <a:lnTo>
                  <a:pt x="5305044" y="6096"/>
                </a:lnTo>
                <a:lnTo>
                  <a:pt x="5303520" y="6096"/>
                </a:lnTo>
                <a:close/>
              </a:path>
              <a:path w="7374890" h="7619">
                <a:moveTo>
                  <a:pt x="5340096" y="4572"/>
                </a:moveTo>
                <a:lnTo>
                  <a:pt x="5340096" y="3048"/>
                </a:lnTo>
                <a:lnTo>
                  <a:pt x="5341620" y="1524"/>
                </a:lnTo>
                <a:lnTo>
                  <a:pt x="5343144" y="1524"/>
                </a:lnTo>
                <a:lnTo>
                  <a:pt x="5343144" y="0"/>
                </a:lnTo>
                <a:lnTo>
                  <a:pt x="5344668" y="0"/>
                </a:lnTo>
                <a:lnTo>
                  <a:pt x="5346192" y="1524"/>
                </a:lnTo>
                <a:lnTo>
                  <a:pt x="5347716" y="1524"/>
                </a:lnTo>
                <a:lnTo>
                  <a:pt x="5347716" y="6096"/>
                </a:lnTo>
                <a:lnTo>
                  <a:pt x="5346192" y="7620"/>
                </a:lnTo>
                <a:lnTo>
                  <a:pt x="5343144" y="7620"/>
                </a:lnTo>
                <a:lnTo>
                  <a:pt x="5340096" y="4572"/>
                </a:lnTo>
                <a:close/>
              </a:path>
              <a:path w="7374890" h="7619">
                <a:moveTo>
                  <a:pt x="5378196" y="6096"/>
                </a:moveTo>
                <a:lnTo>
                  <a:pt x="5378196" y="1524"/>
                </a:lnTo>
                <a:lnTo>
                  <a:pt x="5379720" y="1524"/>
                </a:lnTo>
                <a:lnTo>
                  <a:pt x="5379720" y="0"/>
                </a:lnTo>
                <a:lnTo>
                  <a:pt x="5382768" y="0"/>
                </a:lnTo>
                <a:lnTo>
                  <a:pt x="5382768" y="1524"/>
                </a:lnTo>
                <a:lnTo>
                  <a:pt x="5384292" y="1524"/>
                </a:lnTo>
                <a:lnTo>
                  <a:pt x="5384292" y="6096"/>
                </a:lnTo>
                <a:lnTo>
                  <a:pt x="5382768" y="7620"/>
                </a:lnTo>
                <a:lnTo>
                  <a:pt x="5379720" y="7620"/>
                </a:lnTo>
                <a:lnTo>
                  <a:pt x="5378196" y="6096"/>
                </a:lnTo>
                <a:close/>
              </a:path>
              <a:path w="7374890" h="7619">
                <a:moveTo>
                  <a:pt x="5414771" y="6096"/>
                </a:moveTo>
                <a:lnTo>
                  <a:pt x="5414771" y="1524"/>
                </a:lnTo>
                <a:lnTo>
                  <a:pt x="5416296" y="1524"/>
                </a:lnTo>
                <a:lnTo>
                  <a:pt x="5416296" y="0"/>
                </a:lnTo>
                <a:lnTo>
                  <a:pt x="5419344" y="0"/>
                </a:lnTo>
                <a:lnTo>
                  <a:pt x="5419344" y="1524"/>
                </a:lnTo>
                <a:lnTo>
                  <a:pt x="5420868" y="1524"/>
                </a:lnTo>
                <a:lnTo>
                  <a:pt x="5422392" y="3048"/>
                </a:lnTo>
                <a:lnTo>
                  <a:pt x="5422392" y="4572"/>
                </a:lnTo>
                <a:lnTo>
                  <a:pt x="5419344" y="7620"/>
                </a:lnTo>
                <a:lnTo>
                  <a:pt x="5416296" y="7620"/>
                </a:lnTo>
                <a:lnTo>
                  <a:pt x="5414771" y="6096"/>
                </a:lnTo>
                <a:close/>
              </a:path>
              <a:path w="7374890" h="7619">
                <a:moveTo>
                  <a:pt x="5451347" y="6096"/>
                </a:moveTo>
                <a:lnTo>
                  <a:pt x="5451347" y="1524"/>
                </a:lnTo>
                <a:lnTo>
                  <a:pt x="5452871" y="1524"/>
                </a:lnTo>
                <a:lnTo>
                  <a:pt x="5454396" y="0"/>
                </a:lnTo>
                <a:lnTo>
                  <a:pt x="5455920" y="0"/>
                </a:lnTo>
                <a:lnTo>
                  <a:pt x="5457444" y="1524"/>
                </a:lnTo>
                <a:lnTo>
                  <a:pt x="5458968" y="1524"/>
                </a:lnTo>
                <a:lnTo>
                  <a:pt x="5458968" y="6096"/>
                </a:lnTo>
                <a:lnTo>
                  <a:pt x="5457444" y="6096"/>
                </a:lnTo>
                <a:lnTo>
                  <a:pt x="5457444" y="7620"/>
                </a:lnTo>
                <a:lnTo>
                  <a:pt x="5452871" y="7620"/>
                </a:lnTo>
                <a:lnTo>
                  <a:pt x="5452871" y="6096"/>
                </a:lnTo>
                <a:lnTo>
                  <a:pt x="5451347" y="6096"/>
                </a:lnTo>
                <a:close/>
              </a:path>
              <a:path w="7374890" h="7619">
                <a:moveTo>
                  <a:pt x="5487924" y="6096"/>
                </a:moveTo>
                <a:lnTo>
                  <a:pt x="5487924" y="1524"/>
                </a:lnTo>
                <a:lnTo>
                  <a:pt x="5489447" y="1524"/>
                </a:lnTo>
                <a:lnTo>
                  <a:pt x="5490971" y="0"/>
                </a:lnTo>
                <a:lnTo>
                  <a:pt x="5492496" y="0"/>
                </a:lnTo>
                <a:lnTo>
                  <a:pt x="5494020" y="1524"/>
                </a:lnTo>
                <a:lnTo>
                  <a:pt x="5495544" y="1524"/>
                </a:lnTo>
                <a:lnTo>
                  <a:pt x="5495544" y="6096"/>
                </a:lnTo>
                <a:lnTo>
                  <a:pt x="5494020" y="6096"/>
                </a:lnTo>
                <a:lnTo>
                  <a:pt x="5494020" y="7620"/>
                </a:lnTo>
                <a:lnTo>
                  <a:pt x="5489447" y="7620"/>
                </a:lnTo>
                <a:lnTo>
                  <a:pt x="5489447" y="6096"/>
                </a:lnTo>
                <a:lnTo>
                  <a:pt x="5487924" y="6096"/>
                </a:lnTo>
                <a:close/>
              </a:path>
              <a:path w="7374890" h="7619">
                <a:moveTo>
                  <a:pt x="5524500" y="6096"/>
                </a:moveTo>
                <a:lnTo>
                  <a:pt x="5524500" y="1524"/>
                </a:lnTo>
                <a:lnTo>
                  <a:pt x="5526024" y="1524"/>
                </a:lnTo>
                <a:lnTo>
                  <a:pt x="5527547" y="0"/>
                </a:lnTo>
                <a:lnTo>
                  <a:pt x="5529071" y="0"/>
                </a:lnTo>
                <a:lnTo>
                  <a:pt x="5530596" y="1524"/>
                </a:lnTo>
                <a:lnTo>
                  <a:pt x="5532120" y="1524"/>
                </a:lnTo>
                <a:lnTo>
                  <a:pt x="5532120" y="6096"/>
                </a:lnTo>
                <a:lnTo>
                  <a:pt x="5530596" y="6096"/>
                </a:lnTo>
                <a:lnTo>
                  <a:pt x="5530596" y="7620"/>
                </a:lnTo>
                <a:lnTo>
                  <a:pt x="5526024" y="7620"/>
                </a:lnTo>
                <a:lnTo>
                  <a:pt x="5526024" y="6096"/>
                </a:lnTo>
                <a:lnTo>
                  <a:pt x="5524500" y="6096"/>
                </a:lnTo>
                <a:close/>
              </a:path>
              <a:path w="7374890" h="7619">
                <a:moveTo>
                  <a:pt x="5561076" y="4572"/>
                </a:moveTo>
                <a:lnTo>
                  <a:pt x="5561076" y="3048"/>
                </a:lnTo>
                <a:lnTo>
                  <a:pt x="5562600" y="1524"/>
                </a:lnTo>
                <a:lnTo>
                  <a:pt x="5564124" y="1524"/>
                </a:lnTo>
                <a:lnTo>
                  <a:pt x="5564124" y="0"/>
                </a:lnTo>
                <a:lnTo>
                  <a:pt x="5567171" y="0"/>
                </a:lnTo>
                <a:lnTo>
                  <a:pt x="5567171" y="1524"/>
                </a:lnTo>
                <a:lnTo>
                  <a:pt x="5568696" y="1524"/>
                </a:lnTo>
                <a:lnTo>
                  <a:pt x="5568696" y="6096"/>
                </a:lnTo>
                <a:lnTo>
                  <a:pt x="5567171" y="7620"/>
                </a:lnTo>
                <a:lnTo>
                  <a:pt x="5564124" y="7620"/>
                </a:lnTo>
                <a:lnTo>
                  <a:pt x="5561076" y="4572"/>
                </a:lnTo>
                <a:close/>
              </a:path>
              <a:path w="7374890" h="7619">
                <a:moveTo>
                  <a:pt x="5599176" y="6096"/>
                </a:moveTo>
                <a:lnTo>
                  <a:pt x="5599176" y="1524"/>
                </a:lnTo>
                <a:lnTo>
                  <a:pt x="5600700" y="1524"/>
                </a:lnTo>
                <a:lnTo>
                  <a:pt x="5600700" y="0"/>
                </a:lnTo>
                <a:lnTo>
                  <a:pt x="5603747" y="0"/>
                </a:lnTo>
                <a:lnTo>
                  <a:pt x="5603747" y="1524"/>
                </a:lnTo>
                <a:lnTo>
                  <a:pt x="5605271" y="1524"/>
                </a:lnTo>
                <a:lnTo>
                  <a:pt x="5605271" y="6096"/>
                </a:lnTo>
                <a:lnTo>
                  <a:pt x="5603747" y="7620"/>
                </a:lnTo>
                <a:lnTo>
                  <a:pt x="5600700" y="7620"/>
                </a:lnTo>
                <a:lnTo>
                  <a:pt x="5599176" y="6096"/>
                </a:lnTo>
                <a:close/>
              </a:path>
              <a:path w="7374890" h="7619">
                <a:moveTo>
                  <a:pt x="5635752" y="6096"/>
                </a:moveTo>
                <a:lnTo>
                  <a:pt x="5635752" y="1524"/>
                </a:lnTo>
                <a:lnTo>
                  <a:pt x="5637276" y="1524"/>
                </a:lnTo>
                <a:lnTo>
                  <a:pt x="5638800" y="0"/>
                </a:lnTo>
                <a:lnTo>
                  <a:pt x="5640324" y="0"/>
                </a:lnTo>
                <a:lnTo>
                  <a:pt x="5640324" y="1524"/>
                </a:lnTo>
                <a:lnTo>
                  <a:pt x="5641847" y="1524"/>
                </a:lnTo>
                <a:lnTo>
                  <a:pt x="5643371" y="3048"/>
                </a:lnTo>
                <a:lnTo>
                  <a:pt x="5643371" y="4572"/>
                </a:lnTo>
                <a:lnTo>
                  <a:pt x="5640324" y="7620"/>
                </a:lnTo>
                <a:lnTo>
                  <a:pt x="5637276" y="7620"/>
                </a:lnTo>
                <a:lnTo>
                  <a:pt x="5635752" y="6096"/>
                </a:lnTo>
                <a:close/>
              </a:path>
              <a:path w="7374890" h="7619">
                <a:moveTo>
                  <a:pt x="5672328" y="6096"/>
                </a:moveTo>
                <a:lnTo>
                  <a:pt x="5672328" y="1524"/>
                </a:lnTo>
                <a:lnTo>
                  <a:pt x="5673852" y="1524"/>
                </a:lnTo>
                <a:lnTo>
                  <a:pt x="5675376" y="0"/>
                </a:lnTo>
                <a:lnTo>
                  <a:pt x="5676900" y="0"/>
                </a:lnTo>
                <a:lnTo>
                  <a:pt x="5678424" y="1524"/>
                </a:lnTo>
                <a:lnTo>
                  <a:pt x="5679947" y="1524"/>
                </a:lnTo>
                <a:lnTo>
                  <a:pt x="5679947" y="6096"/>
                </a:lnTo>
                <a:lnTo>
                  <a:pt x="5678424" y="6096"/>
                </a:lnTo>
                <a:lnTo>
                  <a:pt x="5678424" y="7620"/>
                </a:lnTo>
                <a:lnTo>
                  <a:pt x="5673852" y="7620"/>
                </a:lnTo>
                <a:lnTo>
                  <a:pt x="5673852" y="6096"/>
                </a:lnTo>
                <a:lnTo>
                  <a:pt x="5672328" y="6096"/>
                </a:lnTo>
                <a:close/>
              </a:path>
              <a:path w="7374890" h="7619">
                <a:moveTo>
                  <a:pt x="5708904" y="6096"/>
                </a:moveTo>
                <a:lnTo>
                  <a:pt x="5708904" y="1524"/>
                </a:lnTo>
                <a:lnTo>
                  <a:pt x="5710428" y="1524"/>
                </a:lnTo>
                <a:lnTo>
                  <a:pt x="5711952" y="0"/>
                </a:lnTo>
                <a:lnTo>
                  <a:pt x="5713476" y="0"/>
                </a:lnTo>
                <a:lnTo>
                  <a:pt x="5715000" y="1524"/>
                </a:lnTo>
                <a:lnTo>
                  <a:pt x="5716524" y="1524"/>
                </a:lnTo>
                <a:lnTo>
                  <a:pt x="5716524" y="6096"/>
                </a:lnTo>
                <a:lnTo>
                  <a:pt x="5715000" y="6096"/>
                </a:lnTo>
                <a:lnTo>
                  <a:pt x="5715000" y="7620"/>
                </a:lnTo>
                <a:lnTo>
                  <a:pt x="5710428" y="7620"/>
                </a:lnTo>
                <a:lnTo>
                  <a:pt x="5710428" y="6096"/>
                </a:lnTo>
                <a:lnTo>
                  <a:pt x="5708904" y="6096"/>
                </a:lnTo>
                <a:close/>
              </a:path>
              <a:path w="7374890" h="7619">
                <a:moveTo>
                  <a:pt x="5745479" y="4572"/>
                </a:moveTo>
                <a:lnTo>
                  <a:pt x="5745479" y="3048"/>
                </a:lnTo>
                <a:lnTo>
                  <a:pt x="5748528" y="0"/>
                </a:lnTo>
                <a:lnTo>
                  <a:pt x="5750052" y="0"/>
                </a:lnTo>
                <a:lnTo>
                  <a:pt x="5751576" y="1524"/>
                </a:lnTo>
                <a:lnTo>
                  <a:pt x="5753100" y="1524"/>
                </a:lnTo>
                <a:lnTo>
                  <a:pt x="5753100" y="6096"/>
                </a:lnTo>
                <a:lnTo>
                  <a:pt x="5751576" y="6096"/>
                </a:lnTo>
                <a:lnTo>
                  <a:pt x="5751576" y="7620"/>
                </a:lnTo>
                <a:lnTo>
                  <a:pt x="5747004" y="7620"/>
                </a:lnTo>
                <a:lnTo>
                  <a:pt x="5747004" y="6096"/>
                </a:lnTo>
                <a:lnTo>
                  <a:pt x="5745479" y="4572"/>
                </a:lnTo>
                <a:close/>
              </a:path>
              <a:path w="7374890" h="7619">
                <a:moveTo>
                  <a:pt x="5782055" y="4572"/>
                </a:moveTo>
                <a:lnTo>
                  <a:pt x="5782055" y="3048"/>
                </a:lnTo>
                <a:lnTo>
                  <a:pt x="5783579" y="1524"/>
                </a:lnTo>
                <a:lnTo>
                  <a:pt x="5785104" y="1524"/>
                </a:lnTo>
                <a:lnTo>
                  <a:pt x="5785104" y="0"/>
                </a:lnTo>
                <a:lnTo>
                  <a:pt x="5788152" y="0"/>
                </a:lnTo>
                <a:lnTo>
                  <a:pt x="5788152" y="1524"/>
                </a:lnTo>
                <a:lnTo>
                  <a:pt x="5789676" y="1524"/>
                </a:lnTo>
                <a:lnTo>
                  <a:pt x="5789676" y="6096"/>
                </a:lnTo>
                <a:lnTo>
                  <a:pt x="5788152" y="7620"/>
                </a:lnTo>
                <a:lnTo>
                  <a:pt x="5785104" y="7620"/>
                </a:lnTo>
                <a:lnTo>
                  <a:pt x="5782055" y="4572"/>
                </a:lnTo>
                <a:close/>
              </a:path>
              <a:path w="7374890" h="7619">
                <a:moveTo>
                  <a:pt x="5820155" y="6096"/>
                </a:moveTo>
                <a:lnTo>
                  <a:pt x="5820155" y="1524"/>
                </a:lnTo>
                <a:lnTo>
                  <a:pt x="5821679" y="1524"/>
                </a:lnTo>
                <a:lnTo>
                  <a:pt x="5821679" y="0"/>
                </a:lnTo>
                <a:lnTo>
                  <a:pt x="5824728" y="0"/>
                </a:lnTo>
                <a:lnTo>
                  <a:pt x="5824728" y="1524"/>
                </a:lnTo>
                <a:lnTo>
                  <a:pt x="5826252" y="1524"/>
                </a:lnTo>
                <a:lnTo>
                  <a:pt x="5826252" y="6096"/>
                </a:lnTo>
                <a:lnTo>
                  <a:pt x="5824728" y="7620"/>
                </a:lnTo>
                <a:lnTo>
                  <a:pt x="5821679" y="7620"/>
                </a:lnTo>
                <a:lnTo>
                  <a:pt x="5820155" y="6096"/>
                </a:lnTo>
                <a:close/>
              </a:path>
              <a:path w="7374890" h="7619">
                <a:moveTo>
                  <a:pt x="5856732" y="6096"/>
                </a:moveTo>
                <a:lnTo>
                  <a:pt x="5856732" y="1524"/>
                </a:lnTo>
                <a:lnTo>
                  <a:pt x="5858255" y="1524"/>
                </a:lnTo>
                <a:lnTo>
                  <a:pt x="5859779" y="0"/>
                </a:lnTo>
                <a:lnTo>
                  <a:pt x="5861304" y="0"/>
                </a:lnTo>
                <a:lnTo>
                  <a:pt x="5861304" y="1524"/>
                </a:lnTo>
                <a:lnTo>
                  <a:pt x="5862828" y="1524"/>
                </a:lnTo>
                <a:lnTo>
                  <a:pt x="5864352" y="3048"/>
                </a:lnTo>
                <a:lnTo>
                  <a:pt x="5864352" y="4572"/>
                </a:lnTo>
                <a:lnTo>
                  <a:pt x="5861304" y="7620"/>
                </a:lnTo>
                <a:lnTo>
                  <a:pt x="5858255" y="7620"/>
                </a:lnTo>
                <a:lnTo>
                  <a:pt x="5856732" y="6096"/>
                </a:lnTo>
                <a:close/>
              </a:path>
              <a:path w="7374890" h="7619">
                <a:moveTo>
                  <a:pt x="5893308" y="6096"/>
                </a:moveTo>
                <a:lnTo>
                  <a:pt x="5893308" y="1524"/>
                </a:lnTo>
                <a:lnTo>
                  <a:pt x="5894832" y="1524"/>
                </a:lnTo>
                <a:lnTo>
                  <a:pt x="5896355" y="0"/>
                </a:lnTo>
                <a:lnTo>
                  <a:pt x="5897879" y="0"/>
                </a:lnTo>
                <a:lnTo>
                  <a:pt x="5899404" y="1524"/>
                </a:lnTo>
                <a:lnTo>
                  <a:pt x="5900928" y="1524"/>
                </a:lnTo>
                <a:lnTo>
                  <a:pt x="5900928" y="6096"/>
                </a:lnTo>
                <a:lnTo>
                  <a:pt x="5899404" y="6096"/>
                </a:lnTo>
                <a:lnTo>
                  <a:pt x="5899404" y="7620"/>
                </a:lnTo>
                <a:lnTo>
                  <a:pt x="5894832" y="7620"/>
                </a:lnTo>
                <a:lnTo>
                  <a:pt x="5894832" y="6096"/>
                </a:lnTo>
                <a:lnTo>
                  <a:pt x="5893308" y="6096"/>
                </a:lnTo>
                <a:close/>
              </a:path>
              <a:path w="7374890" h="7619">
                <a:moveTo>
                  <a:pt x="5929884" y="6096"/>
                </a:moveTo>
                <a:lnTo>
                  <a:pt x="5929884" y="1524"/>
                </a:lnTo>
                <a:lnTo>
                  <a:pt x="5931408" y="1524"/>
                </a:lnTo>
                <a:lnTo>
                  <a:pt x="5932932" y="0"/>
                </a:lnTo>
                <a:lnTo>
                  <a:pt x="5934455" y="0"/>
                </a:lnTo>
                <a:lnTo>
                  <a:pt x="5935979" y="1524"/>
                </a:lnTo>
                <a:lnTo>
                  <a:pt x="5937504" y="1524"/>
                </a:lnTo>
                <a:lnTo>
                  <a:pt x="5937504" y="6096"/>
                </a:lnTo>
                <a:lnTo>
                  <a:pt x="5935979" y="6096"/>
                </a:lnTo>
                <a:lnTo>
                  <a:pt x="5935979" y="7620"/>
                </a:lnTo>
                <a:lnTo>
                  <a:pt x="5931408" y="7620"/>
                </a:lnTo>
                <a:lnTo>
                  <a:pt x="5931408" y="6096"/>
                </a:lnTo>
                <a:lnTo>
                  <a:pt x="5929884" y="6096"/>
                </a:lnTo>
                <a:close/>
              </a:path>
              <a:path w="7374890" h="7619">
                <a:moveTo>
                  <a:pt x="5966460" y="4572"/>
                </a:moveTo>
                <a:lnTo>
                  <a:pt x="5966460" y="3048"/>
                </a:lnTo>
                <a:lnTo>
                  <a:pt x="5969508" y="0"/>
                </a:lnTo>
                <a:lnTo>
                  <a:pt x="5971032" y="0"/>
                </a:lnTo>
                <a:lnTo>
                  <a:pt x="5972555" y="1524"/>
                </a:lnTo>
                <a:lnTo>
                  <a:pt x="5974079" y="1524"/>
                </a:lnTo>
                <a:lnTo>
                  <a:pt x="5974079" y="6096"/>
                </a:lnTo>
                <a:lnTo>
                  <a:pt x="5972555" y="6096"/>
                </a:lnTo>
                <a:lnTo>
                  <a:pt x="5972555" y="7620"/>
                </a:lnTo>
                <a:lnTo>
                  <a:pt x="5967984" y="7620"/>
                </a:lnTo>
                <a:lnTo>
                  <a:pt x="5967984" y="6096"/>
                </a:lnTo>
                <a:lnTo>
                  <a:pt x="5966460" y="4572"/>
                </a:lnTo>
                <a:close/>
              </a:path>
              <a:path w="7374890" h="7619">
                <a:moveTo>
                  <a:pt x="6003036" y="4572"/>
                </a:moveTo>
                <a:lnTo>
                  <a:pt x="6003036" y="3048"/>
                </a:lnTo>
                <a:lnTo>
                  <a:pt x="6004560" y="1524"/>
                </a:lnTo>
                <a:lnTo>
                  <a:pt x="6006084" y="1524"/>
                </a:lnTo>
                <a:lnTo>
                  <a:pt x="6006084" y="0"/>
                </a:lnTo>
                <a:lnTo>
                  <a:pt x="6009132" y="0"/>
                </a:lnTo>
                <a:lnTo>
                  <a:pt x="6009132" y="1524"/>
                </a:lnTo>
                <a:lnTo>
                  <a:pt x="6010655" y="1524"/>
                </a:lnTo>
                <a:lnTo>
                  <a:pt x="6010655" y="6096"/>
                </a:lnTo>
                <a:lnTo>
                  <a:pt x="6009132" y="7620"/>
                </a:lnTo>
                <a:lnTo>
                  <a:pt x="6006084" y="7620"/>
                </a:lnTo>
                <a:lnTo>
                  <a:pt x="6003036" y="4572"/>
                </a:lnTo>
                <a:close/>
              </a:path>
              <a:path w="7374890" h="7619">
                <a:moveTo>
                  <a:pt x="6041136" y="6096"/>
                </a:moveTo>
                <a:lnTo>
                  <a:pt x="6041136" y="1524"/>
                </a:lnTo>
                <a:lnTo>
                  <a:pt x="6042660" y="1524"/>
                </a:lnTo>
                <a:lnTo>
                  <a:pt x="6042660" y="0"/>
                </a:lnTo>
                <a:lnTo>
                  <a:pt x="6045708" y="0"/>
                </a:lnTo>
                <a:lnTo>
                  <a:pt x="6045708" y="1524"/>
                </a:lnTo>
                <a:lnTo>
                  <a:pt x="6047232" y="1524"/>
                </a:lnTo>
                <a:lnTo>
                  <a:pt x="6047232" y="6096"/>
                </a:lnTo>
                <a:lnTo>
                  <a:pt x="6045708" y="7620"/>
                </a:lnTo>
                <a:lnTo>
                  <a:pt x="6042660" y="7620"/>
                </a:lnTo>
                <a:lnTo>
                  <a:pt x="6041136" y="6096"/>
                </a:lnTo>
                <a:close/>
              </a:path>
              <a:path w="7374890" h="7619">
                <a:moveTo>
                  <a:pt x="6077712" y="6096"/>
                </a:moveTo>
                <a:lnTo>
                  <a:pt x="6077712" y="1524"/>
                </a:lnTo>
                <a:lnTo>
                  <a:pt x="6079236" y="1524"/>
                </a:lnTo>
                <a:lnTo>
                  <a:pt x="6080760" y="0"/>
                </a:lnTo>
                <a:lnTo>
                  <a:pt x="6082284" y="0"/>
                </a:lnTo>
                <a:lnTo>
                  <a:pt x="6082284" y="1524"/>
                </a:lnTo>
                <a:lnTo>
                  <a:pt x="6083808" y="1524"/>
                </a:lnTo>
                <a:lnTo>
                  <a:pt x="6085332" y="3048"/>
                </a:lnTo>
                <a:lnTo>
                  <a:pt x="6085332" y="4572"/>
                </a:lnTo>
                <a:lnTo>
                  <a:pt x="6082284" y="7620"/>
                </a:lnTo>
                <a:lnTo>
                  <a:pt x="6079236" y="7620"/>
                </a:lnTo>
                <a:lnTo>
                  <a:pt x="6079236" y="6096"/>
                </a:lnTo>
                <a:lnTo>
                  <a:pt x="6077712" y="6096"/>
                </a:lnTo>
                <a:close/>
              </a:path>
              <a:path w="7374890" h="7619">
                <a:moveTo>
                  <a:pt x="6114288" y="6096"/>
                </a:moveTo>
                <a:lnTo>
                  <a:pt x="6114288" y="1524"/>
                </a:lnTo>
                <a:lnTo>
                  <a:pt x="6115812" y="1524"/>
                </a:lnTo>
                <a:lnTo>
                  <a:pt x="6117336" y="0"/>
                </a:lnTo>
                <a:lnTo>
                  <a:pt x="6118860" y="0"/>
                </a:lnTo>
                <a:lnTo>
                  <a:pt x="6120384" y="1524"/>
                </a:lnTo>
                <a:lnTo>
                  <a:pt x="6121908" y="1524"/>
                </a:lnTo>
                <a:lnTo>
                  <a:pt x="6121908" y="6096"/>
                </a:lnTo>
                <a:lnTo>
                  <a:pt x="6120384" y="6096"/>
                </a:lnTo>
                <a:lnTo>
                  <a:pt x="6120384" y="7620"/>
                </a:lnTo>
                <a:lnTo>
                  <a:pt x="6115812" y="7620"/>
                </a:lnTo>
                <a:lnTo>
                  <a:pt x="6115812" y="6096"/>
                </a:lnTo>
                <a:lnTo>
                  <a:pt x="6114288" y="6096"/>
                </a:lnTo>
                <a:close/>
              </a:path>
              <a:path w="7374890" h="7619">
                <a:moveTo>
                  <a:pt x="6150863" y="6096"/>
                </a:moveTo>
                <a:lnTo>
                  <a:pt x="6150863" y="1524"/>
                </a:lnTo>
                <a:lnTo>
                  <a:pt x="6152388" y="1524"/>
                </a:lnTo>
                <a:lnTo>
                  <a:pt x="6153912" y="0"/>
                </a:lnTo>
                <a:lnTo>
                  <a:pt x="6155436" y="0"/>
                </a:lnTo>
                <a:lnTo>
                  <a:pt x="6156960" y="1524"/>
                </a:lnTo>
                <a:lnTo>
                  <a:pt x="6158484" y="1524"/>
                </a:lnTo>
                <a:lnTo>
                  <a:pt x="6158484" y="6096"/>
                </a:lnTo>
                <a:lnTo>
                  <a:pt x="6156960" y="6096"/>
                </a:lnTo>
                <a:lnTo>
                  <a:pt x="6156960" y="7620"/>
                </a:lnTo>
                <a:lnTo>
                  <a:pt x="6152388" y="7620"/>
                </a:lnTo>
                <a:lnTo>
                  <a:pt x="6152388" y="6096"/>
                </a:lnTo>
                <a:lnTo>
                  <a:pt x="6150863" y="6096"/>
                </a:lnTo>
                <a:close/>
              </a:path>
              <a:path w="7374890" h="7619">
                <a:moveTo>
                  <a:pt x="6187439" y="4572"/>
                </a:moveTo>
                <a:lnTo>
                  <a:pt x="6187439" y="3048"/>
                </a:lnTo>
                <a:lnTo>
                  <a:pt x="6190488" y="0"/>
                </a:lnTo>
                <a:lnTo>
                  <a:pt x="6192012" y="0"/>
                </a:lnTo>
                <a:lnTo>
                  <a:pt x="6193536" y="1524"/>
                </a:lnTo>
                <a:lnTo>
                  <a:pt x="6195060" y="1524"/>
                </a:lnTo>
                <a:lnTo>
                  <a:pt x="6195060" y="6096"/>
                </a:lnTo>
                <a:lnTo>
                  <a:pt x="6193536" y="6096"/>
                </a:lnTo>
                <a:lnTo>
                  <a:pt x="6193536" y="7620"/>
                </a:lnTo>
                <a:lnTo>
                  <a:pt x="6188963" y="7620"/>
                </a:lnTo>
                <a:lnTo>
                  <a:pt x="6188963" y="6096"/>
                </a:lnTo>
                <a:lnTo>
                  <a:pt x="6187439" y="4572"/>
                </a:lnTo>
                <a:close/>
              </a:path>
              <a:path w="7374890" h="7619">
                <a:moveTo>
                  <a:pt x="6224016" y="4572"/>
                </a:moveTo>
                <a:lnTo>
                  <a:pt x="6224016" y="3048"/>
                </a:lnTo>
                <a:lnTo>
                  <a:pt x="6225539" y="1524"/>
                </a:lnTo>
                <a:lnTo>
                  <a:pt x="6227063" y="1524"/>
                </a:lnTo>
                <a:lnTo>
                  <a:pt x="6227063" y="0"/>
                </a:lnTo>
                <a:lnTo>
                  <a:pt x="6230112" y="0"/>
                </a:lnTo>
                <a:lnTo>
                  <a:pt x="6230112" y="1524"/>
                </a:lnTo>
                <a:lnTo>
                  <a:pt x="6231636" y="1524"/>
                </a:lnTo>
                <a:lnTo>
                  <a:pt x="6231636" y="6096"/>
                </a:lnTo>
                <a:lnTo>
                  <a:pt x="6230112" y="7620"/>
                </a:lnTo>
                <a:lnTo>
                  <a:pt x="6227063" y="7620"/>
                </a:lnTo>
                <a:lnTo>
                  <a:pt x="6224016" y="4572"/>
                </a:lnTo>
                <a:close/>
              </a:path>
              <a:path w="7374890" h="7619">
                <a:moveTo>
                  <a:pt x="6262116" y="6096"/>
                </a:moveTo>
                <a:lnTo>
                  <a:pt x="6262116" y="1524"/>
                </a:lnTo>
                <a:lnTo>
                  <a:pt x="6263639" y="1524"/>
                </a:lnTo>
                <a:lnTo>
                  <a:pt x="6263639" y="0"/>
                </a:lnTo>
                <a:lnTo>
                  <a:pt x="6266688" y="0"/>
                </a:lnTo>
                <a:lnTo>
                  <a:pt x="6266688" y="1524"/>
                </a:lnTo>
                <a:lnTo>
                  <a:pt x="6268212" y="1524"/>
                </a:lnTo>
                <a:lnTo>
                  <a:pt x="6268212" y="6096"/>
                </a:lnTo>
                <a:lnTo>
                  <a:pt x="6266688" y="7620"/>
                </a:lnTo>
                <a:lnTo>
                  <a:pt x="6263639" y="7620"/>
                </a:lnTo>
                <a:lnTo>
                  <a:pt x="6262116" y="6096"/>
                </a:lnTo>
                <a:close/>
              </a:path>
              <a:path w="7374890" h="7619">
                <a:moveTo>
                  <a:pt x="6298692" y="6096"/>
                </a:moveTo>
                <a:lnTo>
                  <a:pt x="6298692" y="1524"/>
                </a:lnTo>
                <a:lnTo>
                  <a:pt x="6300216" y="1524"/>
                </a:lnTo>
                <a:lnTo>
                  <a:pt x="6301739" y="0"/>
                </a:lnTo>
                <a:lnTo>
                  <a:pt x="6303263" y="0"/>
                </a:lnTo>
                <a:lnTo>
                  <a:pt x="6303263" y="1524"/>
                </a:lnTo>
                <a:lnTo>
                  <a:pt x="6304788" y="1524"/>
                </a:lnTo>
                <a:lnTo>
                  <a:pt x="6306312" y="3048"/>
                </a:lnTo>
                <a:lnTo>
                  <a:pt x="6306312" y="4572"/>
                </a:lnTo>
                <a:lnTo>
                  <a:pt x="6303263" y="7620"/>
                </a:lnTo>
                <a:lnTo>
                  <a:pt x="6300216" y="7620"/>
                </a:lnTo>
                <a:lnTo>
                  <a:pt x="6300216" y="6096"/>
                </a:lnTo>
                <a:lnTo>
                  <a:pt x="6298692" y="6096"/>
                </a:lnTo>
                <a:close/>
              </a:path>
              <a:path w="7374890" h="7619">
                <a:moveTo>
                  <a:pt x="6335268" y="6096"/>
                </a:moveTo>
                <a:lnTo>
                  <a:pt x="6335268" y="1524"/>
                </a:lnTo>
                <a:lnTo>
                  <a:pt x="6336792" y="1524"/>
                </a:lnTo>
                <a:lnTo>
                  <a:pt x="6338316" y="0"/>
                </a:lnTo>
                <a:lnTo>
                  <a:pt x="6339839" y="0"/>
                </a:lnTo>
                <a:lnTo>
                  <a:pt x="6341363" y="1524"/>
                </a:lnTo>
                <a:lnTo>
                  <a:pt x="6342888" y="1524"/>
                </a:lnTo>
                <a:lnTo>
                  <a:pt x="6342888" y="6096"/>
                </a:lnTo>
                <a:lnTo>
                  <a:pt x="6341363" y="6096"/>
                </a:lnTo>
                <a:lnTo>
                  <a:pt x="6341363" y="7620"/>
                </a:lnTo>
                <a:lnTo>
                  <a:pt x="6336792" y="7620"/>
                </a:lnTo>
                <a:lnTo>
                  <a:pt x="6336792" y="6096"/>
                </a:lnTo>
                <a:lnTo>
                  <a:pt x="6335268" y="6096"/>
                </a:lnTo>
                <a:close/>
              </a:path>
              <a:path w="7374890" h="7619">
                <a:moveTo>
                  <a:pt x="6371844" y="6096"/>
                </a:moveTo>
                <a:lnTo>
                  <a:pt x="6371844" y="1524"/>
                </a:lnTo>
                <a:lnTo>
                  <a:pt x="6373368" y="1524"/>
                </a:lnTo>
                <a:lnTo>
                  <a:pt x="6374892" y="0"/>
                </a:lnTo>
                <a:lnTo>
                  <a:pt x="6376416" y="0"/>
                </a:lnTo>
                <a:lnTo>
                  <a:pt x="6377939" y="1524"/>
                </a:lnTo>
                <a:lnTo>
                  <a:pt x="6379463" y="1524"/>
                </a:lnTo>
                <a:lnTo>
                  <a:pt x="6379463" y="6096"/>
                </a:lnTo>
                <a:lnTo>
                  <a:pt x="6377939" y="6096"/>
                </a:lnTo>
                <a:lnTo>
                  <a:pt x="6377939" y="7620"/>
                </a:lnTo>
                <a:lnTo>
                  <a:pt x="6373368" y="7620"/>
                </a:lnTo>
                <a:lnTo>
                  <a:pt x="6373368" y="6096"/>
                </a:lnTo>
                <a:lnTo>
                  <a:pt x="6371844" y="6096"/>
                </a:lnTo>
                <a:close/>
              </a:path>
              <a:path w="7374890" h="7619">
                <a:moveTo>
                  <a:pt x="6408420" y="4572"/>
                </a:moveTo>
                <a:lnTo>
                  <a:pt x="6408420" y="3048"/>
                </a:lnTo>
                <a:lnTo>
                  <a:pt x="6409944" y="1524"/>
                </a:lnTo>
                <a:lnTo>
                  <a:pt x="6411468" y="1524"/>
                </a:lnTo>
                <a:lnTo>
                  <a:pt x="6411468" y="0"/>
                </a:lnTo>
                <a:lnTo>
                  <a:pt x="6412992" y="0"/>
                </a:lnTo>
                <a:lnTo>
                  <a:pt x="6414516" y="1524"/>
                </a:lnTo>
                <a:lnTo>
                  <a:pt x="6416039" y="1524"/>
                </a:lnTo>
                <a:lnTo>
                  <a:pt x="6416039" y="6096"/>
                </a:lnTo>
                <a:lnTo>
                  <a:pt x="6414516" y="6096"/>
                </a:lnTo>
                <a:lnTo>
                  <a:pt x="6414516" y="7620"/>
                </a:lnTo>
                <a:lnTo>
                  <a:pt x="6411468" y="7620"/>
                </a:lnTo>
                <a:lnTo>
                  <a:pt x="6408420" y="4572"/>
                </a:lnTo>
                <a:close/>
              </a:path>
              <a:path w="7374890" h="7619">
                <a:moveTo>
                  <a:pt x="6446520" y="6096"/>
                </a:moveTo>
                <a:lnTo>
                  <a:pt x="6446520" y="1524"/>
                </a:lnTo>
                <a:lnTo>
                  <a:pt x="6448044" y="1524"/>
                </a:lnTo>
                <a:lnTo>
                  <a:pt x="6448044" y="0"/>
                </a:lnTo>
                <a:lnTo>
                  <a:pt x="6451092" y="0"/>
                </a:lnTo>
                <a:lnTo>
                  <a:pt x="6451092" y="1524"/>
                </a:lnTo>
                <a:lnTo>
                  <a:pt x="6452616" y="1524"/>
                </a:lnTo>
                <a:lnTo>
                  <a:pt x="6452616" y="6096"/>
                </a:lnTo>
                <a:lnTo>
                  <a:pt x="6451092" y="7620"/>
                </a:lnTo>
                <a:lnTo>
                  <a:pt x="6448044" y="7620"/>
                </a:lnTo>
                <a:lnTo>
                  <a:pt x="6446520" y="6096"/>
                </a:lnTo>
                <a:close/>
              </a:path>
              <a:path w="7374890" h="7619">
                <a:moveTo>
                  <a:pt x="6483096" y="6096"/>
                </a:moveTo>
                <a:lnTo>
                  <a:pt x="6483096" y="1524"/>
                </a:lnTo>
                <a:lnTo>
                  <a:pt x="6484620" y="1524"/>
                </a:lnTo>
                <a:lnTo>
                  <a:pt x="6484620" y="0"/>
                </a:lnTo>
                <a:lnTo>
                  <a:pt x="6487668" y="0"/>
                </a:lnTo>
                <a:lnTo>
                  <a:pt x="6487668" y="1524"/>
                </a:lnTo>
                <a:lnTo>
                  <a:pt x="6489192" y="1524"/>
                </a:lnTo>
                <a:lnTo>
                  <a:pt x="6490716" y="3048"/>
                </a:lnTo>
                <a:lnTo>
                  <a:pt x="6490716" y="4572"/>
                </a:lnTo>
                <a:lnTo>
                  <a:pt x="6487668" y="7620"/>
                </a:lnTo>
                <a:lnTo>
                  <a:pt x="6484620" y="7620"/>
                </a:lnTo>
                <a:lnTo>
                  <a:pt x="6483096" y="6096"/>
                </a:lnTo>
                <a:close/>
              </a:path>
              <a:path w="7374890" h="7619">
                <a:moveTo>
                  <a:pt x="6519672" y="6096"/>
                </a:moveTo>
                <a:lnTo>
                  <a:pt x="6519672" y="1524"/>
                </a:lnTo>
                <a:lnTo>
                  <a:pt x="6521196" y="1524"/>
                </a:lnTo>
                <a:lnTo>
                  <a:pt x="6522720" y="0"/>
                </a:lnTo>
                <a:lnTo>
                  <a:pt x="6524244" y="0"/>
                </a:lnTo>
                <a:lnTo>
                  <a:pt x="6524244" y="1524"/>
                </a:lnTo>
                <a:lnTo>
                  <a:pt x="6525768" y="1524"/>
                </a:lnTo>
                <a:lnTo>
                  <a:pt x="6527292" y="3048"/>
                </a:lnTo>
                <a:lnTo>
                  <a:pt x="6527292" y="4572"/>
                </a:lnTo>
                <a:lnTo>
                  <a:pt x="6524244" y="7620"/>
                </a:lnTo>
                <a:lnTo>
                  <a:pt x="6521196" y="7620"/>
                </a:lnTo>
                <a:lnTo>
                  <a:pt x="6521196" y="6096"/>
                </a:lnTo>
                <a:lnTo>
                  <a:pt x="6519672" y="6096"/>
                </a:lnTo>
                <a:close/>
              </a:path>
              <a:path w="7374890" h="7619">
                <a:moveTo>
                  <a:pt x="6556247" y="6096"/>
                </a:moveTo>
                <a:lnTo>
                  <a:pt x="6556247" y="1524"/>
                </a:lnTo>
                <a:lnTo>
                  <a:pt x="6557772" y="1524"/>
                </a:lnTo>
                <a:lnTo>
                  <a:pt x="6559296" y="0"/>
                </a:lnTo>
                <a:lnTo>
                  <a:pt x="6560820" y="0"/>
                </a:lnTo>
                <a:lnTo>
                  <a:pt x="6562344" y="1524"/>
                </a:lnTo>
                <a:lnTo>
                  <a:pt x="6563868" y="1524"/>
                </a:lnTo>
                <a:lnTo>
                  <a:pt x="6563868" y="6096"/>
                </a:lnTo>
                <a:lnTo>
                  <a:pt x="6562344" y="6096"/>
                </a:lnTo>
                <a:lnTo>
                  <a:pt x="6562344" y="7620"/>
                </a:lnTo>
                <a:lnTo>
                  <a:pt x="6557772" y="7620"/>
                </a:lnTo>
                <a:lnTo>
                  <a:pt x="6557772" y="6096"/>
                </a:lnTo>
                <a:lnTo>
                  <a:pt x="6556247" y="6096"/>
                </a:lnTo>
                <a:close/>
              </a:path>
              <a:path w="7374890" h="7619">
                <a:moveTo>
                  <a:pt x="6592824" y="6096"/>
                </a:moveTo>
                <a:lnTo>
                  <a:pt x="6592824" y="1524"/>
                </a:lnTo>
                <a:lnTo>
                  <a:pt x="6594347" y="1524"/>
                </a:lnTo>
                <a:lnTo>
                  <a:pt x="6595872" y="0"/>
                </a:lnTo>
                <a:lnTo>
                  <a:pt x="6597396" y="0"/>
                </a:lnTo>
                <a:lnTo>
                  <a:pt x="6598920" y="1524"/>
                </a:lnTo>
                <a:lnTo>
                  <a:pt x="6600444" y="1524"/>
                </a:lnTo>
                <a:lnTo>
                  <a:pt x="6600444" y="6096"/>
                </a:lnTo>
                <a:lnTo>
                  <a:pt x="6598920" y="6096"/>
                </a:lnTo>
                <a:lnTo>
                  <a:pt x="6598920" y="7620"/>
                </a:lnTo>
                <a:lnTo>
                  <a:pt x="6594347" y="7620"/>
                </a:lnTo>
                <a:lnTo>
                  <a:pt x="6594347" y="6096"/>
                </a:lnTo>
                <a:lnTo>
                  <a:pt x="6592824" y="6096"/>
                </a:lnTo>
                <a:close/>
              </a:path>
              <a:path w="7374890" h="7619">
                <a:moveTo>
                  <a:pt x="6629400" y="4572"/>
                </a:moveTo>
                <a:lnTo>
                  <a:pt x="6629400" y="3048"/>
                </a:lnTo>
                <a:lnTo>
                  <a:pt x="6630924" y="1524"/>
                </a:lnTo>
                <a:lnTo>
                  <a:pt x="6632447" y="1524"/>
                </a:lnTo>
                <a:lnTo>
                  <a:pt x="6632447" y="0"/>
                </a:lnTo>
                <a:lnTo>
                  <a:pt x="6633972" y="0"/>
                </a:lnTo>
                <a:lnTo>
                  <a:pt x="6635496" y="1524"/>
                </a:lnTo>
                <a:lnTo>
                  <a:pt x="6637020" y="1524"/>
                </a:lnTo>
                <a:lnTo>
                  <a:pt x="6637020" y="6096"/>
                </a:lnTo>
                <a:lnTo>
                  <a:pt x="6635496" y="6096"/>
                </a:lnTo>
                <a:lnTo>
                  <a:pt x="6635496" y="7620"/>
                </a:lnTo>
                <a:lnTo>
                  <a:pt x="6632447" y="7620"/>
                </a:lnTo>
                <a:lnTo>
                  <a:pt x="6629400" y="4572"/>
                </a:lnTo>
                <a:close/>
              </a:path>
              <a:path w="7374890" h="7619">
                <a:moveTo>
                  <a:pt x="6667500" y="6096"/>
                </a:moveTo>
                <a:lnTo>
                  <a:pt x="6667500" y="1524"/>
                </a:lnTo>
                <a:lnTo>
                  <a:pt x="6669024" y="1524"/>
                </a:lnTo>
                <a:lnTo>
                  <a:pt x="6669024" y="0"/>
                </a:lnTo>
                <a:lnTo>
                  <a:pt x="6672072" y="0"/>
                </a:lnTo>
                <a:lnTo>
                  <a:pt x="6672072" y="1524"/>
                </a:lnTo>
                <a:lnTo>
                  <a:pt x="6673596" y="1524"/>
                </a:lnTo>
                <a:lnTo>
                  <a:pt x="6673596" y="6096"/>
                </a:lnTo>
                <a:lnTo>
                  <a:pt x="6672072" y="7620"/>
                </a:lnTo>
                <a:lnTo>
                  <a:pt x="6669024" y="7620"/>
                </a:lnTo>
                <a:lnTo>
                  <a:pt x="6667500" y="6096"/>
                </a:lnTo>
                <a:close/>
              </a:path>
              <a:path w="7374890" h="7619">
                <a:moveTo>
                  <a:pt x="6704076" y="6096"/>
                </a:moveTo>
                <a:lnTo>
                  <a:pt x="6704076" y="1524"/>
                </a:lnTo>
                <a:lnTo>
                  <a:pt x="6705600" y="1524"/>
                </a:lnTo>
                <a:lnTo>
                  <a:pt x="6705600" y="0"/>
                </a:lnTo>
                <a:lnTo>
                  <a:pt x="6708647" y="0"/>
                </a:lnTo>
                <a:lnTo>
                  <a:pt x="6708647" y="1524"/>
                </a:lnTo>
                <a:lnTo>
                  <a:pt x="6710172" y="1524"/>
                </a:lnTo>
                <a:lnTo>
                  <a:pt x="6711696" y="3048"/>
                </a:lnTo>
                <a:lnTo>
                  <a:pt x="6711696" y="4572"/>
                </a:lnTo>
                <a:lnTo>
                  <a:pt x="6708647" y="7620"/>
                </a:lnTo>
                <a:lnTo>
                  <a:pt x="6705600" y="7620"/>
                </a:lnTo>
                <a:lnTo>
                  <a:pt x="6704076" y="6096"/>
                </a:lnTo>
                <a:close/>
              </a:path>
              <a:path w="7374890" h="7619">
                <a:moveTo>
                  <a:pt x="6740652" y="6096"/>
                </a:moveTo>
                <a:lnTo>
                  <a:pt x="6740652" y="1524"/>
                </a:lnTo>
                <a:lnTo>
                  <a:pt x="6742176" y="1524"/>
                </a:lnTo>
                <a:lnTo>
                  <a:pt x="6743700" y="0"/>
                </a:lnTo>
                <a:lnTo>
                  <a:pt x="6745224" y="0"/>
                </a:lnTo>
                <a:lnTo>
                  <a:pt x="6748272" y="3048"/>
                </a:lnTo>
                <a:lnTo>
                  <a:pt x="6748272" y="4572"/>
                </a:lnTo>
                <a:lnTo>
                  <a:pt x="6746747" y="6096"/>
                </a:lnTo>
                <a:lnTo>
                  <a:pt x="6746747" y="7620"/>
                </a:lnTo>
                <a:lnTo>
                  <a:pt x="6742176" y="7620"/>
                </a:lnTo>
                <a:lnTo>
                  <a:pt x="6742176" y="6096"/>
                </a:lnTo>
                <a:lnTo>
                  <a:pt x="6740652" y="6096"/>
                </a:lnTo>
                <a:close/>
              </a:path>
              <a:path w="7374890" h="7619">
                <a:moveTo>
                  <a:pt x="6777228" y="6096"/>
                </a:moveTo>
                <a:lnTo>
                  <a:pt x="6777228" y="1524"/>
                </a:lnTo>
                <a:lnTo>
                  <a:pt x="6778752" y="1524"/>
                </a:lnTo>
                <a:lnTo>
                  <a:pt x="6780276" y="0"/>
                </a:lnTo>
                <a:lnTo>
                  <a:pt x="6781800" y="0"/>
                </a:lnTo>
                <a:lnTo>
                  <a:pt x="6783324" y="1524"/>
                </a:lnTo>
                <a:lnTo>
                  <a:pt x="6784847" y="1524"/>
                </a:lnTo>
                <a:lnTo>
                  <a:pt x="6784847" y="6096"/>
                </a:lnTo>
                <a:lnTo>
                  <a:pt x="6783324" y="6096"/>
                </a:lnTo>
                <a:lnTo>
                  <a:pt x="6783324" y="7620"/>
                </a:lnTo>
                <a:lnTo>
                  <a:pt x="6778752" y="7620"/>
                </a:lnTo>
                <a:lnTo>
                  <a:pt x="6778752" y="6096"/>
                </a:lnTo>
                <a:lnTo>
                  <a:pt x="6777228" y="6096"/>
                </a:lnTo>
                <a:close/>
              </a:path>
              <a:path w="7374890" h="7619">
                <a:moveTo>
                  <a:pt x="6813804" y="6096"/>
                </a:moveTo>
                <a:lnTo>
                  <a:pt x="6813804" y="1524"/>
                </a:lnTo>
                <a:lnTo>
                  <a:pt x="6815328" y="1524"/>
                </a:lnTo>
                <a:lnTo>
                  <a:pt x="6816852" y="0"/>
                </a:lnTo>
                <a:lnTo>
                  <a:pt x="6818376" y="0"/>
                </a:lnTo>
                <a:lnTo>
                  <a:pt x="6819900" y="1524"/>
                </a:lnTo>
                <a:lnTo>
                  <a:pt x="6821424" y="1524"/>
                </a:lnTo>
                <a:lnTo>
                  <a:pt x="6821424" y="6096"/>
                </a:lnTo>
                <a:lnTo>
                  <a:pt x="6819900" y="6096"/>
                </a:lnTo>
                <a:lnTo>
                  <a:pt x="6819900" y="7620"/>
                </a:lnTo>
                <a:lnTo>
                  <a:pt x="6815328" y="7620"/>
                </a:lnTo>
                <a:lnTo>
                  <a:pt x="6815328" y="6096"/>
                </a:lnTo>
                <a:lnTo>
                  <a:pt x="6813804" y="6096"/>
                </a:lnTo>
                <a:close/>
              </a:path>
              <a:path w="7374890" h="7619">
                <a:moveTo>
                  <a:pt x="6850380" y="4572"/>
                </a:moveTo>
                <a:lnTo>
                  <a:pt x="6850380" y="3048"/>
                </a:lnTo>
                <a:lnTo>
                  <a:pt x="6851904" y="1524"/>
                </a:lnTo>
                <a:lnTo>
                  <a:pt x="6853428" y="1524"/>
                </a:lnTo>
                <a:lnTo>
                  <a:pt x="6853428" y="0"/>
                </a:lnTo>
                <a:lnTo>
                  <a:pt x="6854952" y="0"/>
                </a:lnTo>
                <a:lnTo>
                  <a:pt x="6856476" y="1524"/>
                </a:lnTo>
                <a:lnTo>
                  <a:pt x="6858000" y="1524"/>
                </a:lnTo>
                <a:lnTo>
                  <a:pt x="6858000" y="6096"/>
                </a:lnTo>
                <a:lnTo>
                  <a:pt x="6856476" y="6096"/>
                </a:lnTo>
                <a:lnTo>
                  <a:pt x="6856476" y="7620"/>
                </a:lnTo>
                <a:lnTo>
                  <a:pt x="6853428" y="7620"/>
                </a:lnTo>
                <a:lnTo>
                  <a:pt x="6850380" y="4572"/>
                </a:lnTo>
                <a:close/>
              </a:path>
              <a:path w="7374890" h="7619">
                <a:moveTo>
                  <a:pt x="6888480" y="6096"/>
                </a:moveTo>
                <a:lnTo>
                  <a:pt x="6888480" y="1524"/>
                </a:lnTo>
                <a:lnTo>
                  <a:pt x="6890004" y="1524"/>
                </a:lnTo>
                <a:lnTo>
                  <a:pt x="6890004" y="0"/>
                </a:lnTo>
                <a:lnTo>
                  <a:pt x="6893052" y="0"/>
                </a:lnTo>
                <a:lnTo>
                  <a:pt x="6893052" y="1524"/>
                </a:lnTo>
                <a:lnTo>
                  <a:pt x="6894576" y="1524"/>
                </a:lnTo>
                <a:lnTo>
                  <a:pt x="6894576" y="6096"/>
                </a:lnTo>
                <a:lnTo>
                  <a:pt x="6893052" y="7620"/>
                </a:lnTo>
                <a:lnTo>
                  <a:pt x="6890004" y="7620"/>
                </a:lnTo>
                <a:lnTo>
                  <a:pt x="6888480" y="6096"/>
                </a:lnTo>
                <a:close/>
              </a:path>
              <a:path w="7374890" h="7619">
                <a:moveTo>
                  <a:pt x="6925055" y="6096"/>
                </a:moveTo>
                <a:lnTo>
                  <a:pt x="6925055" y="1524"/>
                </a:lnTo>
                <a:lnTo>
                  <a:pt x="6926580" y="1524"/>
                </a:lnTo>
                <a:lnTo>
                  <a:pt x="6926580" y="0"/>
                </a:lnTo>
                <a:lnTo>
                  <a:pt x="6929628" y="0"/>
                </a:lnTo>
                <a:lnTo>
                  <a:pt x="6929628" y="1524"/>
                </a:lnTo>
                <a:lnTo>
                  <a:pt x="6931152" y="1524"/>
                </a:lnTo>
                <a:lnTo>
                  <a:pt x="6932676" y="3048"/>
                </a:lnTo>
                <a:lnTo>
                  <a:pt x="6932676" y="4572"/>
                </a:lnTo>
                <a:lnTo>
                  <a:pt x="6929628" y="7620"/>
                </a:lnTo>
                <a:lnTo>
                  <a:pt x="6926580" y="7620"/>
                </a:lnTo>
                <a:lnTo>
                  <a:pt x="6925055" y="6096"/>
                </a:lnTo>
                <a:close/>
              </a:path>
              <a:path w="7374890" h="7619">
                <a:moveTo>
                  <a:pt x="6961632" y="6096"/>
                </a:moveTo>
                <a:lnTo>
                  <a:pt x="6961632" y="1524"/>
                </a:lnTo>
                <a:lnTo>
                  <a:pt x="6963155" y="1524"/>
                </a:lnTo>
                <a:lnTo>
                  <a:pt x="6964680" y="0"/>
                </a:lnTo>
                <a:lnTo>
                  <a:pt x="6966204" y="0"/>
                </a:lnTo>
                <a:lnTo>
                  <a:pt x="6969252" y="3048"/>
                </a:lnTo>
                <a:lnTo>
                  <a:pt x="6969252" y="4572"/>
                </a:lnTo>
                <a:lnTo>
                  <a:pt x="6967728" y="6096"/>
                </a:lnTo>
                <a:lnTo>
                  <a:pt x="6967728" y="7620"/>
                </a:lnTo>
                <a:lnTo>
                  <a:pt x="6963155" y="7620"/>
                </a:lnTo>
                <a:lnTo>
                  <a:pt x="6963155" y="6096"/>
                </a:lnTo>
                <a:lnTo>
                  <a:pt x="6961632" y="6096"/>
                </a:lnTo>
                <a:close/>
              </a:path>
              <a:path w="7374890" h="7619">
                <a:moveTo>
                  <a:pt x="6998208" y="6096"/>
                </a:moveTo>
                <a:lnTo>
                  <a:pt x="6998208" y="1524"/>
                </a:lnTo>
                <a:lnTo>
                  <a:pt x="6999732" y="1524"/>
                </a:lnTo>
                <a:lnTo>
                  <a:pt x="7001256" y="0"/>
                </a:lnTo>
                <a:lnTo>
                  <a:pt x="7002780" y="0"/>
                </a:lnTo>
                <a:lnTo>
                  <a:pt x="7004304" y="1524"/>
                </a:lnTo>
                <a:lnTo>
                  <a:pt x="7005828" y="1524"/>
                </a:lnTo>
                <a:lnTo>
                  <a:pt x="7005828" y="6096"/>
                </a:lnTo>
                <a:lnTo>
                  <a:pt x="7004304" y="6096"/>
                </a:lnTo>
                <a:lnTo>
                  <a:pt x="7004304" y="7620"/>
                </a:lnTo>
                <a:lnTo>
                  <a:pt x="6999732" y="7620"/>
                </a:lnTo>
                <a:lnTo>
                  <a:pt x="6999732" y="6096"/>
                </a:lnTo>
                <a:lnTo>
                  <a:pt x="6998208" y="6096"/>
                </a:lnTo>
                <a:close/>
              </a:path>
              <a:path w="7374890" h="7619">
                <a:moveTo>
                  <a:pt x="7034784" y="6096"/>
                </a:moveTo>
                <a:lnTo>
                  <a:pt x="7034784" y="1524"/>
                </a:lnTo>
                <a:lnTo>
                  <a:pt x="7036308" y="1524"/>
                </a:lnTo>
                <a:lnTo>
                  <a:pt x="7037832" y="0"/>
                </a:lnTo>
                <a:lnTo>
                  <a:pt x="7039356" y="0"/>
                </a:lnTo>
                <a:lnTo>
                  <a:pt x="7040880" y="1524"/>
                </a:lnTo>
                <a:lnTo>
                  <a:pt x="7042404" y="1524"/>
                </a:lnTo>
                <a:lnTo>
                  <a:pt x="7042404" y="6096"/>
                </a:lnTo>
                <a:lnTo>
                  <a:pt x="7040880" y="6096"/>
                </a:lnTo>
                <a:lnTo>
                  <a:pt x="7040880" y="7620"/>
                </a:lnTo>
                <a:lnTo>
                  <a:pt x="7036308" y="7620"/>
                </a:lnTo>
                <a:lnTo>
                  <a:pt x="7036308" y="6096"/>
                </a:lnTo>
                <a:lnTo>
                  <a:pt x="7034784" y="6096"/>
                </a:lnTo>
                <a:close/>
              </a:path>
              <a:path w="7374890" h="7619">
                <a:moveTo>
                  <a:pt x="7071360" y="4572"/>
                </a:moveTo>
                <a:lnTo>
                  <a:pt x="7071360" y="3048"/>
                </a:lnTo>
                <a:lnTo>
                  <a:pt x="7072884" y="1524"/>
                </a:lnTo>
                <a:lnTo>
                  <a:pt x="7074408" y="1524"/>
                </a:lnTo>
                <a:lnTo>
                  <a:pt x="7074408" y="0"/>
                </a:lnTo>
                <a:lnTo>
                  <a:pt x="7075932" y="0"/>
                </a:lnTo>
                <a:lnTo>
                  <a:pt x="7077456" y="1524"/>
                </a:lnTo>
                <a:lnTo>
                  <a:pt x="7078980" y="1524"/>
                </a:lnTo>
                <a:lnTo>
                  <a:pt x="7078980" y="6096"/>
                </a:lnTo>
                <a:lnTo>
                  <a:pt x="7077456" y="7620"/>
                </a:lnTo>
                <a:lnTo>
                  <a:pt x="7074408" y="7620"/>
                </a:lnTo>
                <a:lnTo>
                  <a:pt x="7071360" y="4572"/>
                </a:lnTo>
                <a:close/>
              </a:path>
              <a:path w="7374890" h="7619">
                <a:moveTo>
                  <a:pt x="7109460" y="6096"/>
                </a:moveTo>
                <a:lnTo>
                  <a:pt x="7109460" y="1524"/>
                </a:lnTo>
                <a:lnTo>
                  <a:pt x="7110984" y="1524"/>
                </a:lnTo>
                <a:lnTo>
                  <a:pt x="7110984" y="0"/>
                </a:lnTo>
                <a:lnTo>
                  <a:pt x="7114032" y="0"/>
                </a:lnTo>
                <a:lnTo>
                  <a:pt x="7114032" y="1524"/>
                </a:lnTo>
                <a:lnTo>
                  <a:pt x="7115556" y="1524"/>
                </a:lnTo>
                <a:lnTo>
                  <a:pt x="7115556" y="6096"/>
                </a:lnTo>
                <a:lnTo>
                  <a:pt x="7114032" y="7620"/>
                </a:lnTo>
                <a:lnTo>
                  <a:pt x="7110984" y="7620"/>
                </a:lnTo>
                <a:lnTo>
                  <a:pt x="7109460" y="6096"/>
                </a:lnTo>
                <a:close/>
              </a:path>
              <a:path w="7374890" h="7619">
                <a:moveTo>
                  <a:pt x="7146036" y="6096"/>
                </a:moveTo>
                <a:lnTo>
                  <a:pt x="7146036" y="1524"/>
                </a:lnTo>
                <a:lnTo>
                  <a:pt x="7147560" y="1524"/>
                </a:lnTo>
                <a:lnTo>
                  <a:pt x="7147560" y="0"/>
                </a:lnTo>
                <a:lnTo>
                  <a:pt x="7150608" y="0"/>
                </a:lnTo>
                <a:lnTo>
                  <a:pt x="7150608" y="1524"/>
                </a:lnTo>
                <a:lnTo>
                  <a:pt x="7152132" y="1524"/>
                </a:lnTo>
                <a:lnTo>
                  <a:pt x="7153656" y="3048"/>
                </a:lnTo>
                <a:lnTo>
                  <a:pt x="7153656" y="4572"/>
                </a:lnTo>
                <a:lnTo>
                  <a:pt x="7150608" y="7620"/>
                </a:lnTo>
                <a:lnTo>
                  <a:pt x="7147560" y="7620"/>
                </a:lnTo>
                <a:lnTo>
                  <a:pt x="7146036" y="6096"/>
                </a:lnTo>
                <a:close/>
              </a:path>
              <a:path w="7374890" h="7619">
                <a:moveTo>
                  <a:pt x="7182612" y="6096"/>
                </a:moveTo>
                <a:lnTo>
                  <a:pt x="7182612" y="1524"/>
                </a:lnTo>
                <a:lnTo>
                  <a:pt x="7184136" y="1524"/>
                </a:lnTo>
                <a:lnTo>
                  <a:pt x="7185660" y="0"/>
                </a:lnTo>
                <a:lnTo>
                  <a:pt x="7187184" y="0"/>
                </a:lnTo>
                <a:lnTo>
                  <a:pt x="7190232" y="3048"/>
                </a:lnTo>
                <a:lnTo>
                  <a:pt x="7190232" y="4572"/>
                </a:lnTo>
                <a:lnTo>
                  <a:pt x="7188708" y="6096"/>
                </a:lnTo>
                <a:lnTo>
                  <a:pt x="7188708" y="7620"/>
                </a:lnTo>
                <a:lnTo>
                  <a:pt x="7184136" y="7620"/>
                </a:lnTo>
                <a:lnTo>
                  <a:pt x="7184136" y="6096"/>
                </a:lnTo>
                <a:lnTo>
                  <a:pt x="7182612" y="6096"/>
                </a:lnTo>
                <a:close/>
              </a:path>
              <a:path w="7374890" h="7619">
                <a:moveTo>
                  <a:pt x="7219188" y="6096"/>
                </a:moveTo>
                <a:lnTo>
                  <a:pt x="7219188" y="1524"/>
                </a:lnTo>
                <a:lnTo>
                  <a:pt x="7220712" y="1524"/>
                </a:lnTo>
                <a:lnTo>
                  <a:pt x="7222236" y="0"/>
                </a:lnTo>
                <a:lnTo>
                  <a:pt x="7223760" y="0"/>
                </a:lnTo>
                <a:lnTo>
                  <a:pt x="7225284" y="1524"/>
                </a:lnTo>
                <a:lnTo>
                  <a:pt x="7226808" y="1524"/>
                </a:lnTo>
                <a:lnTo>
                  <a:pt x="7226808" y="6096"/>
                </a:lnTo>
                <a:lnTo>
                  <a:pt x="7225284" y="6096"/>
                </a:lnTo>
                <a:lnTo>
                  <a:pt x="7225284" y="7620"/>
                </a:lnTo>
                <a:lnTo>
                  <a:pt x="7220712" y="7620"/>
                </a:lnTo>
                <a:lnTo>
                  <a:pt x="7220712" y="6096"/>
                </a:lnTo>
                <a:lnTo>
                  <a:pt x="7219188" y="6096"/>
                </a:lnTo>
                <a:close/>
              </a:path>
              <a:path w="7374890" h="7619">
                <a:moveTo>
                  <a:pt x="7255764" y="6096"/>
                </a:moveTo>
                <a:lnTo>
                  <a:pt x="7255764" y="1524"/>
                </a:lnTo>
                <a:lnTo>
                  <a:pt x="7257288" y="1524"/>
                </a:lnTo>
                <a:lnTo>
                  <a:pt x="7258812" y="0"/>
                </a:lnTo>
                <a:lnTo>
                  <a:pt x="7260336" y="0"/>
                </a:lnTo>
                <a:lnTo>
                  <a:pt x="7261860" y="1524"/>
                </a:lnTo>
                <a:lnTo>
                  <a:pt x="7263384" y="1524"/>
                </a:lnTo>
                <a:lnTo>
                  <a:pt x="7263384" y="6096"/>
                </a:lnTo>
                <a:lnTo>
                  <a:pt x="7261860" y="6096"/>
                </a:lnTo>
                <a:lnTo>
                  <a:pt x="7261860" y="7620"/>
                </a:lnTo>
                <a:lnTo>
                  <a:pt x="7257288" y="7620"/>
                </a:lnTo>
                <a:lnTo>
                  <a:pt x="7257288" y="6096"/>
                </a:lnTo>
                <a:lnTo>
                  <a:pt x="7255764" y="6096"/>
                </a:lnTo>
                <a:close/>
              </a:path>
              <a:path w="7374890" h="7619">
                <a:moveTo>
                  <a:pt x="7292340" y="4572"/>
                </a:moveTo>
                <a:lnTo>
                  <a:pt x="7292340" y="3048"/>
                </a:lnTo>
                <a:lnTo>
                  <a:pt x="7293864" y="1524"/>
                </a:lnTo>
                <a:lnTo>
                  <a:pt x="7295388" y="1524"/>
                </a:lnTo>
                <a:lnTo>
                  <a:pt x="7295388" y="0"/>
                </a:lnTo>
                <a:lnTo>
                  <a:pt x="7296912" y="0"/>
                </a:lnTo>
                <a:lnTo>
                  <a:pt x="7298436" y="1524"/>
                </a:lnTo>
                <a:lnTo>
                  <a:pt x="7299960" y="1524"/>
                </a:lnTo>
                <a:lnTo>
                  <a:pt x="7299960" y="6096"/>
                </a:lnTo>
                <a:lnTo>
                  <a:pt x="7298436" y="7620"/>
                </a:lnTo>
                <a:lnTo>
                  <a:pt x="7295388" y="7620"/>
                </a:lnTo>
                <a:lnTo>
                  <a:pt x="7292340" y="4572"/>
                </a:lnTo>
                <a:close/>
              </a:path>
              <a:path w="7374890" h="7619">
                <a:moveTo>
                  <a:pt x="7330440" y="6096"/>
                </a:moveTo>
                <a:lnTo>
                  <a:pt x="7330440" y="1524"/>
                </a:lnTo>
                <a:lnTo>
                  <a:pt x="7331964" y="1524"/>
                </a:lnTo>
                <a:lnTo>
                  <a:pt x="7331964" y="0"/>
                </a:lnTo>
                <a:lnTo>
                  <a:pt x="7335012" y="0"/>
                </a:lnTo>
                <a:lnTo>
                  <a:pt x="7335012" y="1524"/>
                </a:lnTo>
                <a:lnTo>
                  <a:pt x="7336536" y="1524"/>
                </a:lnTo>
                <a:lnTo>
                  <a:pt x="7336536" y="6096"/>
                </a:lnTo>
                <a:lnTo>
                  <a:pt x="7335012" y="7620"/>
                </a:lnTo>
                <a:lnTo>
                  <a:pt x="7331964" y="7620"/>
                </a:lnTo>
                <a:lnTo>
                  <a:pt x="7330440" y="6096"/>
                </a:lnTo>
                <a:close/>
              </a:path>
              <a:path w="7374890" h="7619">
                <a:moveTo>
                  <a:pt x="7367016" y="6096"/>
                </a:moveTo>
                <a:lnTo>
                  <a:pt x="7367016" y="1524"/>
                </a:lnTo>
                <a:lnTo>
                  <a:pt x="7368540" y="1524"/>
                </a:lnTo>
                <a:lnTo>
                  <a:pt x="7370064" y="0"/>
                </a:lnTo>
                <a:lnTo>
                  <a:pt x="7371588" y="0"/>
                </a:lnTo>
                <a:lnTo>
                  <a:pt x="7371588" y="1524"/>
                </a:lnTo>
                <a:lnTo>
                  <a:pt x="7373112" y="1524"/>
                </a:lnTo>
                <a:lnTo>
                  <a:pt x="7374636" y="3048"/>
                </a:lnTo>
                <a:lnTo>
                  <a:pt x="7374636" y="4572"/>
                </a:lnTo>
                <a:lnTo>
                  <a:pt x="7371588" y="7620"/>
                </a:lnTo>
                <a:lnTo>
                  <a:pt x="7368540" y="7620"/>
                </a:lnTo>
                <a:lnTo>
                  <a:pt x="7367016" y="6096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61771" y="1446276"/>
            <a:ext cx="94488" cy="64008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006596" y="6342887"/>
            <a:ext cx="630936" cy="74676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2420" y="2831592"/>
            <a:ext cx="76200" cy="778763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13232" y="5010911"/>
            <a:ext cx="365760" cy="937260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64335" y="5012435"/>
            <a:ext cx="64008" cy="531876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309116" y="5010911"/>
            <a:ext cx="216408" cy="912876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607820" y="5010911"/>
            <a:ext cx="67056" cy="734568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757171" y="5010911"/>
            <a:ext cx="214884" cy="676655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2052828" y="5013960"/>
            <a:ext cx="68580" cy="495300"/>
            <a:chOff x="2052828" y="5013960"/>
            <a:chExt cx="68580" cy="495300"/>
          </a:xfrm>
        </p:grpSpPr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52828" y="5327903"/>
              <a:ext cx="68579" cy="18135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57399" y="5013960"/>
              <a:ext cx="64007" cy="277367"/>
            </a:xfrm>
            <a:prstGeom prst="rect">
              <a:avLst/>
            </a:prstGeom>
          </p:spPr>
        </p:pic>
      </p:grpSp>
      <p:pic>
        <p:nvPicPr>
          <p:cNvPr id="30" name="object 3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202179" y="5013959"/>
            <a:ext cx="67056" cy="871728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351532" y="5010911"/>
            <a:ext cx="364236" cy="932687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798063" y="5013960"/>
            <a:ext cx="67056" cy="181355"/>
          </a:xfrm>
          <a:prstGeom prst="rect">
            <a:avLst/>
          </a:prstGeom>
        </p:spPr>
      </p:pic>
      <p:grpSp>
        <p:nvGrpSpPr>
          <p:cNvPr id="33" name="object 33"/>
          <p:cNvGrpSpPr/>
          <p:nvPr/>
        </p:nvGrpSpPr>
        <p:grpSpPr>
          <a:xfrm>
            <a:off x="2945892" y="5013960"/>
            <a:ext cx="216535" cy="1169035"/>
            <a:chOff x="2945892" y="5013960"/>
            <a:chExt cx="216535" cy="1169035"/>
          </a:xfrm>
        </p:grpSpPr>
        <p:pic>
          <p:nvPicPr>
            <p:cNvPr id="34" name="object 3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945892" y="5013960"/>
              <a:ext cx="216407" cy="1168907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2945892" y="5013960"/>
              <a:ext cx="67310" cy="9525"/>
            </a:xfrm>
            <a:custGeom>
              <a:avLst/>
              <a:gdLst/>
              <a:ahLst/>
              <a:cxnLst/>
              <a:rect l="l" t="t" r="r" b="b"/>
              <a:pathLst>
                <a:path w="67310" h="9525">
                  <a:moveTo>
                    <a:pt x="0" y="9143"/>
                  </a:moveTo>
                  <a:lnTo>
                    <a:pt x="0" y="0"/>
                  </a:lnTo>
                  <a:lnTo>
                    <a:pt x="67055" y="0"/>
                  </a:lnTo>
                  <a:lnTo>
                    <a:pt x="67055" y="9143"/>
                  </a:lnTo>
                  <a:lnTo>
                    <a:pt x="0" y="9143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6" name="object 3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244596" y="5010911"/>
            <a:ext cx="67055" cy="481583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392423" y="5010911"/>
            <a:ext cx="88392" cy="1243584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3541776" y="5010911"/>
            <a:ext cx="521207" cy="894587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4136135" y="5010911"/>
            <a:ext cx="68580" cy="454659"/>
            <a:chOff x="4136135" y="5010911"/>
            <a:chExt cx="68580" cy="454659"/>
          </a:xfrm>
        </p:grpSpPr>
        <p:pic>
          <p:nvPicPr>
            <p:cNvPr id="40" name="object 4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136135" y="5309615"/>
              <a:ext cx="68580" cy="15544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137660" y="5010911"/>
              <a:ext cx="67055" cy="266699"/>
            </a:xfrm>
            <a:prstGeom prst="rect">
              <a:avLst/>
            </a:prstGeom>
          </p:spPr>
        </p:pic>
      </p:grpSp>
      <p:pic>
        <p:nvPicPr>
          <p:cNvPr id="42" name="object 42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287011" y="5010911"/>
            <a:ext cx="67056" cy="693420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4434839" y="5013960"/>
            <a:ext cx="68580" cy="281939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584192" y="5012435"/>
            <a:ext cx="234695" cy="531876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4881371" y="5013959"/>
            <a:ext cx="68580" cy="448056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5030723" y="5013959"/>
            <a:ext cx="67056" cy="161544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5181600" y="5015483"/>
            <a:ext cx="85343" cy="1205484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5327903" y="5009388"/>
            <a:ext cx="961644" cy="1136904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6368795" y="5013960"/>
            <a:ext cx="68580" cy="160019"/>
          </a:xfrm>
          <a:prstGeom prst="rect">
            <a:avLst/>
          </a:prstGeom>
        </p:spPr>
      </p:pic>
      <p:grpSp>
        <p:nvGrpSpPr>
          <p:cNvPr id="50" name="object 50"/>
          <p:cNvGrpSpPr/>
          <p:nvPr/>
        </p:nvGrpSpPr>
        <p:grpSpPr>
          <a:xfrm>
            <a:off x="6519671" y="5013960"/>
            <a:ext cx="67310" cy="626745"/>
            <a:chOff x="6519671" y="5013960"/>
            <a:chExt cx="67310" cy="626745"/>
          </a:xfrm>
        </p:grpSpPr>
        <p:pic>
          <p:nvPicPr>
            <p:cNvPr id="51" name="object 5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519672" y="5443727"/>
              <a:ext cx="67055" cy="19659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519671" y="5218176"/>
              <a:ext cx="67056" cy="187451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519671" y="5013960"/>
              <a:ext cx="67056" cy="169163"/>
            </a:xfrm>
            <a:prstGeom prst="rect">
              <a:avLst/>
            </a:prstGeom>
          </p:spPr>
        </p:pic>
      </p:grpSp>
      <p:pic>
        <p:nvPicPr>
          <p:cNvPr id="54" name="object 54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6667500" y="5012435"/>
            <a:ext cx="236220" cy="1222248"/>
          </a:xfrm>
          <a:prstGeom prst="rect">
            <a:avLst/>
          </a:prstGeom>
        </p:spPr>
      </p:pic>
      <p:grpSp>
        <p:nvGrpSpPr>
          <p:cNvPr id="55" name="object 55"/>
          <p:cNvGrpSpPr/>
          <p:nvPr/>
        </p:nvGrpSpPr>
        <p:grpSpPr>
          <a:xfrm>
            <a:off x="6964680" y="5013960"/>
            <a:ext cx="68580" cy="509270"/>
            <a:chOff x="6964680" y="5013960"/>
            <a:chExt cx="68580" cy="509270"/>
          </a:xfrm>
        </p:grpSpPr>
        <p:pic>
          <p:nvPicPr>
            <p:cNvPr id="56" name="object 5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964680" y="5355335"/>
              <a:ext cx="68580" cy="16764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964680" y="5013960"/>
              <a:ext cx="68580" cy="304799"/>
            </a:xfrm>
            <a:prstGeom prst="rect">
              <a:avLst/>
            </a:prstGeom>
          </p:spPr>
        </p:pic>
      </p:grpSp>
      <p:pic>
        <p:nvPicPr>
          <p:cNvPr id="58" name="object 58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7114032" y="5010911"/>
            <a:ext cx="812292" cy="1242060"/>
          </a:xfrm>
          <a:prstGeom prst="rect">
            <a:avLst/>
          </a:prstGeom>
        </p:spPr>
      </p:pic>
      <p:sp>
        <p:nvSpPr>
          <p:cNvPr id="59" name="object 59"/>
          <p:cNvSpPr/>
          <p:nvPr/>
        </p:nvSpPr>
        <p:spPr>
          <a:xfrm>
            <a:off x="688835" y="1533156"/>
            <a:ext cx="7263765" cy="3429000"/>
          </a:xfrm>
          <a:custGeom>
            <a:avLst/>
            <a:gdLst/>
            <a:ahLst/>
            <a:cxnLst/>
            <a:rect l="l" t="t" r="r" b="b"/>
            <a:pathLst>
              <a:path w="7263765" h="3429000">
                <a:moveTo>
                  <a:pt x="118872" y="0"/>
                </a:moveTo>
                <a:lnTo>
                  <a:pt x="0" y="0"/>
                </a:lnTo>
                <a:lnTo>
                  <a:pt x="0" y="3429000"/>
                </a:lnTo>
                <a:lnTo>
                  <a:pt x="118872" y="3429000"/>
                </a:lnTo>
                <a:lnTo>
                  <a:pt x="118872" y="0"/>
                </a:lnTo>
                <a:close/>
              </a:path>
              <a:path w="7263765" h="3429000">
                <a:moveTo>
                  <a:pt x="268224" y="1271016"/>
                </a:moveTo>
                <a:lnTo>
                  <a:pt x="147828" y="1271016"/>
                </a:lnTo>
                <a:lnTo>
                  <a:pt x="147828" y="3429000"/>
                </a:lnTo>
                <a:lnTo>
                  <a:pt x="268224" y="3429000"/>
                </a:lnTo>
                <a:lnTo>
                  <a:pt x="268224" y="1271016"/>
                </a:lnTo>
                <a:close/>
              </a:path>
              <a:path w="7263765" h="3429000">
                <a:moveTo>
                  <a:pt x="416052" y="1824228"/>
                </a:moveTo>
                <a:lnTo>
                  <a:pt x="297180" y="1824228"/>
                </a:lnTo>
                <a:lnTo>
                  <a:pt x="297180" y="3429000"/>
                </a:lnTo>
                <a:lnTo>
                  <a:pt x="416052" y="3429000"/>
                </a:lnTo>
                <a:lnTo>
                  <a:pt x="416052" y="1824228"/>
                </a:lnTo>
                <a:close/>
              </a:path>
              <a:path w="7263765" h="3429000">
                <a:moveTo>
                  <a:pt x="565404" y="2133600"/>
                </a:moveTo>
                <a:lnTo>
                  <a:pt x="446532" y="2133600"/>
                </a:lnTo>
                <a:lnTo>
                  <a:pt x="446532" y="3429000"/>
                </a:lnTo>
                <a:lnTo>
                  <a:pt x="565404" y="3429000"/>
                </a:lnTo>
                <a:lnTo>
                  <a:pt x="565404" y="2133600"/>
                </a:lnTo>
                <a:close/>
              </a:path>
              <a:path w="7263765" h="3429000">
                <a:moveTo>
                  <a:pt x="714756" y="2282952"/>
                </a:moveTo>
                <a:lnTo>
                  <a:pt x="594360" y="2282952"/>
                </a:lnTo>
                <a:lnTo>
                  <a:pt x="594360" y="3429000"/>
                </a:lnTo>
                <a:lnTo>
                  <a:pt x="714756" y="3429000"/>
                </a:lnTo>
                <a:lnTo>
                  <a:pt x="714756" y="2282952"/>
                </a:lnTo>
                <a:close/>
              </a:path>
              <a:path w="7263765" h="3429000">
                <a:moveTo>
                  <a:pt x="862584" y="2398776"/>
                </a:moveTo>
                <a:lnTo>
                  <a:pt x="743712" y="2398776"/>
                </a:lnTo>
                <a:lnTo>
                  <a:pt x="743712" y="3429000"/>
                </a:lnTo>
                <a:lnTo>
                  <a:pt x="862584" y="3429000"/>
                </a:lnTo>
                <a:lnTo>
                  <a:pt x="862584" y="2398776"/>
                </a:lnTo>
                <a:close/>
              </a:path>
              <a:path w="7263765" h="3429000">
                <a:moveTo>
                  <a:pt x="1011936" y="2476500"/>
                </a:moveTo>
                <a:lnTo>
                  <a:pt x="893064" y="2476500"/>
                </a:lnTo>
                <a:lnTo>
                  <a:pt x="893064" y="3429000"/>
                </a:lnTo>
                <a:lnTo>
                  <a:pt x="1011936" y="3429000"/>
                </a:lnTo>
                <a:lnTo>
                  <a:pt x="1011936" y="2476500"/>
                </a:lnTo>
                <a:close/>
              </a:path>
              <a:path w="7263765" h="3429000">
                <a:moveTo>
                  <a:pt x="1161288" y="2491740"/>
                </a:moveTo>
                <a:lnTo>
                  <a:pt x="1040892" y="2491740"/>
                </a:lnTo>
                <a:lnTo>
                  <a:pt x="1040892" y="3429000"/>
                </a:lnTo>
                <a:lnTo>
                  <a:pt x="1161288" y="3429000"/>
                </a:lnTo>
                <a:lnTo>
                  <a:pt x="1161288" y="2491740"/>
                </a:lnTo>
                <a:close/>
              </a:path>
              <a:path w="7263765" h="3429000">
                <a:moveTo>
                  <a:pt x="1309116" y="2622804"/>
                </a:moveTo>
                <a:lnTo>
                  <a:pt x="1190256" y="2622804"/>
                </a:lnTo>
                <a:lnTo>
                  <a:pt x="1190256" y="3429000"/>
                </a:lnTo>
                <a:lnTo>
                  <a:pt x="1309116" y="3429000"/>
                </a:lnTo>
                <a:lnTo>
                  <a:pt x="1309116" y="2622804"/>
                </a:lnTo>
                <a:close/>
              </a:path>
              <a:path w="7263765" h="3429000">
                <a:moveTo>
                  <a:pt x="1458468" y="2644140"/>
                </a:moveTo>
                <a:lnTo>
                  <a:pt x="1339596" y="2644140"/>
                </a:lnTo>
                <a:lnTo>
                  <a:pt x="1339596" y="3429000"/>
                </a:lnTo>
                <a:lnTo>
                  <a:pt x="1458468" y="3429000"/>
                </a:lnTo>
                <a:lnTo>
                  <a:pt x="1458468" y="2644140"/>
                </a:lnTo>
                <a:close/>
              </a:path>
              <a:path w="7263765" h="3429000">
                <a:moveTo>
                  <a:pt x="1607820" y="2720340"/>
                </a:moveTo>
                <a:lnTo>
                  <a:pt x="1487424" y="2720340"/>
                </a:lnTo>
                <a:lnTo>
                  <a:pt x="1487424" y="3429000"/>
                </a:lnTo>
                <a:lnTo>
                  <a:pt x="1607820" y="3429000"/>
                </a:lnTo>
                <a:lnTo>
                  <a:pt x="1607820" y="2720340"/>
                </a:lnTo>
                <a:close/>
              </a:path>
              <a:path w="7263765" h="3429000">
                <a:moveTo>
                  <a:pt x="1757172" y="2721864"/>
                </a:moveTo>
                <a:lnTo>
                  <a:pt x="1636776" y="2721864"/>
                </a:lnTo>
                <a:lnTo>
                  <a:pt x="1636776" y="3429000"/>
                </a:lnTo>
                <a:lnTo>
                  <a:pt x="1757172" y="3429000"/>
                </a:lnTo>
                <a:lnTo>
                  <a:pt x="1757172" y="2721864"/>
                </a:lnTo>
                <a:close/>
              </a:path>
              <a:path w="7263765" h="3429000">
                <a:moveTo>
                  <a:pt x="1905000" y="2727947"/>
                </a:moveTo>
                <a:lnTo>
                  <a:pt x="1786140" y="2727947"/>
                </a:lnTo>
                <a:lnTo>
                  <a:pt x="1786140" y="3429000"/>
                </a:lnTo>
                <a:lnTo>
                  <a:pt x="1905000" y="3429000"/>
                </a:lnTo>
                <a:lnTo>
                  <a:pt x="1905000" y="2727947"/>
                </a:lnTo>
                <a:close/>
              </a:path>
              <a:path w="7263765" h="3429000">
                <a:moveTo>
                  <a:pt x="2054352" y="2825496"/>
                </a:moveTo>
                <a:lnTo>
                  <a:pt x="1935480" y="2825496"/>
                </a:lnTo>
                <a:lnTo>
                  <a:pt x="1935480" y="3429000"/>
                </a:lnTo>
                <a:lnTo>
                  <a:pt x="2054352" y="3429000"/>
                </a:lnTo>
                <a:lnTo>
                  <a:pt x="2054352" y="2825496"/>
                </a:lnTo>
                <a:close/>
              </a:path>
              <a:path w="7263765" h="3429000">
                <a:moveTo>
                  <a:pt x="2203704" y="2859024"/>
                </a:moveTo>
                <a:lnTo>
                  <a:pt x="2083308" y="2859024"/>
                </a:lnTo>
                <a:lnTo>
                  <a:pt x="2083308" y="3429000"/>
                </a:lnTo>
                <a:lnTo>
                  <a:pt x="2203704" y="3429000"/>
                </a:lnTo>
                <a:lnTo>
                  <a:pt x="2203704" y="2859024"/>
                </a:lnTo>
                <a:close/>
              </a:path>
              <a:path w="7263765" h="3429000">
                <a:moveTo>
                  <a:pt x="2351532" y="2886456"/>
                </a:moveTo>
                <a:lnTo>
                  <a:pt x="2232660" y="2886456"/>
                </a:lnTo>
                <a:lnTo>
                  <a:pt x="2232660" y="3429000"/>
                </a:lnTo>
                <a:lnTo>
                  <a:pt x="2351532" y="3429000"/>
                </a:lnTo>
                <a:lnTo>
                  <a:pt x="2351532" y="2886456"/>
                </a:lnTo>
                <a:close/>
              </a:path>
              <a:path w="7263765" h="3429000">
                <a:moveTo>
                  <a:pt x="2500884" y="2891028"/>
                </a:moveTo>
                <a:lnTo>
                  <a:pt x="2382024" y="2891028"/>
                </a:lnTo>
                <a:lnTo>
                  <a:pt x="2382024" y="3429000"/>
                </a:lnTo>
                <a:lnTo>
                  <a:pt x="2500884" y="3429000"/>
                </a:lnTo>
                <a:lnTo>
                  <a:pt x="2500884" y="2891028"/>
                </a:lnTo>
                <a:close/>
              </a:path>
              <a:path w="7263765" h="3429000">
                <a:moveTo>
                  <a:pt x="2650236" y="2901696"/>
                </a:moveTo>
                <a:lnTo>
                  <a:pt x="2529840" y="2901696"/>
                </a:lnTo>
                <a:lnTo>
                  <a:pt x="2529840" y="3429000"/>
                </a:lnTo>
                <a:lnTo>
                  <a:pt x="2650236" y="3429000"/>
                </a:lnTo>
                <a:lnTo>
                  <a:pt x="2650236" y="2901696"/>
                </a:lnTo>
                <a:close/>
              </a:path>
              <a:path w="7263765" h="3429000">
                <a:moveTo>
                  <a:pt x="2798064" y="2936748"/>
                </a:moveTo>
                <a:lnTo>
                  <a:pt x="2679192" y="2936748"/>
                </a:lnTo>
                <a:lnTo>
                  <a:pt x="2679192" y="3429000"/>
                </a:lnTo>
                <a:lnTo>
                  <a:pt x="2798064" y="3429000"/>
                </a:lnTo>
                <a:lnTo>
                  <a:pt x="2798064" y="2936748"/>
                </a:lnTo>
                <a:close/>
              </a:path>
              <a:path w="7263765" h="3429000">
                <a:moveTo>
                  <a:pt x="2947416" y="2945892"/>
                </a:moveTo>
                <a:lnTo>
                  <a:pt x="2828556" y="2945892"/>
                </a:lnTo>
                <a:lnTo>
                  <a:pt x="2828556" y="3429000"/>
                </a:lnTo>
                <a:lnTo>
                  <a:pt x="2947416" y="3429000"/>
                </a:lnTo>
                <a:lnTo>
                  <a:pt x="2947416" y="2945892"/>
                </a:lnTo>
                <a:close/>
              </a:path>
              <a:path w="7263765" h="3429000">
                <a:moveTo>
                  <a:pt x="3096768" y="2971800"/>
                </a:moveTo>
                <a:lnTo>
                  <a:pt x="2976372" y="2971800"/>
                </a:lnTo>
                <a:lnTo>
                  <a:pt x="2976372" y="3429000"/>
                </a:lnTo>
                <a:lnTo>
                  <a:pt x="3096768" y="3429000"/>
                </a:lnTo>
                <a:lnTo>
                  <a:pt x="3096768" y="2971800"/>
                </a:lnTo>
                <a:close/>
              </a:path>
              <a:path w="7263765" h="3429000">
                <a:moveTo>
                  <a:pt x="3244608" y="2976372"/>
                </a:moveTo>
                <a:lnTo>
                  <a:pt x="3125724" y="2976372"/>
                </a:lnTo>
                <a:lnTo>
                  <a:pt x="3125724" y="3429000"/>
                </a:lnTo>
                <a:lnTo>
                  <a:pt x="3244608" y="3429000"/>
                </a:lnTo>
                <a:lnTo>
                  <a:pt x="3244608" y="2976372"/>
                </a:lnTo>
                <a:close/>
              </a:path>
              <a:path w="7263765" h="3429000">
                <a:moveTo>
                  <a:pt x="3393948" y="2994647"/>
                </a:moveTo>
                <a:lnTo>
                  <a:pt x="3275076" y="2994647"/>
                </a:lnTo>
                <a:lnTo>
                  <a:pt x="3275076" y="3429000"/>
                </a:lnTo>
                <a:lnTo>
                  <a:pt x="3393948" y="3429000"/>
                </a:lnTo>
                <a:lnTo>
                  <a:pt x="3393948" y="2994647"/>
                </a:lnTo>
                <a:close/>
              </a:path>
              <a:path w="7263765" h="3429000">
                <a:moveTo>
                  <a:pt x="3543300" y="2999232"/>
                </a:moveTo>
                <a:lnTo>
                  <a:pt x="3422904" y="2999232"/>
                </a:lnTo>
                <a:lnTo>
                  <a:pt x="3422904" y="3429000"/>
                </a:lnTo>
                <a:lnTo>
                  <a:pt x="3543300" y="3429000"/>
                </a:lnTo>
                <a:lnTo>
                  <a:pt x="3543300" y="2999232"/>
                </a:lnTo>
                <a:close/>
              </a:path>
              <a:path w="7263765" h="3429000">
                <a:moveTo>
                  <a:pt x="3691140" y="3017520"/>
                </a:moveTo>
                <a:lnTo>
                  <a:pt x="3572256" y="3017520"/>
                </a:lnTo>
                <a:lnTo>
                  <a:pt x="3572256" y="3429000"/>
                </a:lnTo>
                <a:lnTo>
                  <a:pt x="3691140" y="3429000"/>
                </a:lnTo>
                <a:lnTo>
                  <a:pt x="3691140" y="3017520"/>
                </a:lnTo>
                <a:close/>
              </a:path>
              <a:path w="7263765" h="3429000">
                <a:moveTo>
                  <a:pt x="3840492" y="3019044"/>
                </a:moveTo>
                <a:lnTo>
                  <a:pt x="3721608" y="3019044"/>
                </a:lnTo>
                <a:lnTo>
                  <a:pt x="3721608" y="3429000"/>
                </a:lnTo>
                <a:lnTo>
                  <a:pt x="3840492" y="3429000"/>
                </a:lnTo>
                <a:lnTo>
                  <a:pt x="3840492" y="3019044"/>
                </a:lnTo>
                <a:close/>
              </a:path>
              <a:path w="7263765" h="3429000">
                <a:moveTo>
                  <a:pt x="3989832" y="3025140"/>
                </a:moveTo>
                <a:lnTo>
                  <a:pt x="3869436" y="3025140"/>
                </a:lnTo>
                <a:lnTo>
                  <a:pt x="3869436" y="3429000"/>
                </a:lnTo>
                <a:lnTo>
                  <a:pt x="3989832" y="3429000"/>
                </a:lnTo>
                <a:lnTo>
                  <a:pt x="3989832" y="3025140"/>
                </a:lnTo>
                <a:close/>
              </a:path>
              <a:path w="7263765" h="3429000">
                <a:moveTo>
                  <a:pt x="4137660" y="3040380"/>
                </a:moveTo>
                <a:lnTo>
                  <a:pt x="4018788" y="3040380"/>
                </a:lnTo>
                <a:lnTo>
                  <a:pt x="4018788" y="3429000"/>
                </a:lnTo>
                <a:lnTo>
                  <a:pt x="4137660" y="3429000"/>
                </a:lnTo>
                <a:lnTo>
                  <a:pt x="4137660" y="3040380"/>
                </a:lnTo>
                <a:close/>
              </a:path>
              <a:path w="7263765" h="3429000">
                <a:moveTo>
                  <a:pt x="4287024" y="3043428"/>
                </a:moveTo>
                <a:lnTo>
                  <a:pt x="4168140" y="3043428"/>
                </a:lnTo>
                <a:lnTo>
                  <a:pt x="4168140" y="3429000"/>
                </a:lnTo>
                <a:lnTo>
                  <a:pt x="4287024" y="3429000"/>
                </a:lnTo>
                <a:lnTo>
                  <a:pt x="4287024" y="3043428"/>
                </a:lnTo>
                <a:close/>
              </a:path>
              <a:path w="7263765" h="3429000">
                <a:moveTo>
                  <a:pt x="4436376" y="3049524"/>
                </a:moveTo>
                <a:lnTo>
                  <a:pt x="4315968" y="3049524"/>
                </a:lnTo>
                <a:lnTo>
                  <a:pt x="4315968" y="3429000"/>
                </a:lnTo>
                <a:lnTo>
                  <a:pt x="4436376" y="3429000"/>
                </a:lnTo>
                <a:lnTo>
                  <a:pt x="4436376" y="3049524"/>
                </a:lnTo>
                <a:close/>
              </a:path>
              <a:path w="7263765" h="3429000">
                <a:moveTo>
                  <a:pt x="4584192" y="3066288"/>
                </a:moveTo>
                <a:lnTo>
                  <a:pt x="4465320" y="3066288"/>
                </a:lnTo>
                <a:lnTo>
                  <a:pt x="4465320" y="3429000"/>
                </a:lnTo>
                <a:lnTo>
                  <a:pt x="4584192" y="3429000"/>
                </a:lnTo>
                <a:lnTo>
                  <a:pt x="4584192" y="3066288"/>
                </a:lnTo>
                <a:close/>
              </a:path>
              <a:path w="7263765" h="3429000">
                <a:moveTo>
                  <a:pt x="4733544" y="3072384"/>
                </a:moveTo>
                <a:lnTo>
                  <a:pt x="4614672" y="3072384"/>
                </a:lnTo>
                <a:lnTo>
                  <a:pt x="4614672" y="3429000"/>
                </a:lnTo>
                <a:lnTo>
                  <a:pt x="4733544" y="3429000"/>
                </a:lnTo>
                <a:lnTo>
                  <a:pt x="4733544" y="3072384"/>
                </a:lnTo>
                <a:close/>
              </a:path>
              <a:path w="7263765" h="3429000">
                <a:moveTo>
                  <a:pt x="4882896" y="3083052"/>
                </a:moveTo>
                <a:lnTo>
                  <a:pt x="4762500" y="3083052"/>
                </a:lnTo>
                <a:lnTo>
                  <a:pt x="4762500" y="3429000"/>
                </a:lnTo>
                <a:lnTo>
                  <a:pt x="4882896" y="3429000"/>
                </a:lnTo>
                <a:lnTo>
                  <a:pt x="4882896" y="3083052"/>
                </a:lnTo>
                <a:close/>
              </a:path>
              <a:path w="7263765" h="3429000">
                <a:moveTo>
                  <a:pt x="5030724" y="3105912"/>
                </a:moveTo>
                <a:lnTo>
                  <a:pt x="4911852" y="3105912"/>
                </a:lnTo>
                <a:lnTo>
                  <a:pt x="4911852" y="3429000"/>
                </a:lnTo>
                <a:lnTo>
                  <a:pt x="5030724" y="3429000"/>
                </a:lnTo>
                <a:lnTo>
                  <a:pt x="5030724" y="3105912"/>
                </a:lnTo>
                <a:close/>
              </a:path>
              <a:path w="7263765" h="3429000">
                <a:moveTo>
                  <a:pt x="5180076" y="3107436"/>
                </a:moveTo>
                <a:lnTo>
                  <a:pt x="5061204" y="3107436"/>
                </a:lnTo>
                <a:lnTo>
                  <a:pt x="5061204" y="3429000"/>
                </a:lnTo>
                <a:lnTo>
                  <a:pt x="5180076" y="3429000"/>
                </a:lnTo>
                <a:lnTo>
                  <a:pt x="5180076" y="3107436"/>
                </a:lnTo>
                <a:close/>
              </a:path>
              <a:path w="7263765" h="3429000">
                <a:moveTo>
                  <a:pt x="5329428" y="3127248"/>
                </a:moveTo>
                <a:lnTo>
                  <a:pt x="5209032" y="3127248"/>
                </a:lnTo>
                <a:lnTo>
                  <a:pt x="5209032" y="3429000"/>
                </a:lnTo>
                <a:lnTo>
                  <a:pt x="5329428" y="3429000"/>
                </a:lnTo>
                <a:lnTo>
                  <a:pt x="5329428" y="3127248"/>
                </a:lnTo>
                <a:close/>
              </a:path>
              <a:path w="7263765" h="3429000">
                <a:moveTo>
                  <a:pt x="5477256" y="3134868"/>
                </a:moveTo>
                <a:lnTo>
                  <a:pt x="5358384" y="3134868"/>
                </a:lnTo>
                <a:lnTo>
                  <a:pt x="5358384" y="3429000"/>
                </a:lnTo>
                <a:lnTo>
                  <a:pt x="5477256" y="3429000"/>
                </a:lnTo>
                <a:lnTo>
                  <a:pt x="5477256" y="3134868"/>
                </a:lnTo>
                <a:close/>
              </a:path>
              <a:path w="7263765" h="3429000">
                <a:moveTo>
                  <a:pt x="5626608" y="3137916"/>
                </a:moveTo>
                <a:lnTo>
                  <a:pt x="5507736" y="3137916"/>
                </a:lnTo>
                <a:lnTo>
                  <a:pt x="5507736" y="3429000"/>
                </a:lnTo>
                <a:lnTo>
                  <a:pt x="5626608" y="3429000"/>
                </a:lnTo>
                <a:lnTo>
                  <a:pt x="5626608" y="3137916"/>
                </a:lnTo>
                <a:close/>
              </a:path>
              <a:path w="7263765" h="3429000">
                <a:moveTo>
                  <a:pt x="5775960" y="3154680"/>
                </a:moveTo>
                <a:lnTo>
                  <a:pt x="5655564" y="3154680"/>
                </a:lnTo>
                <a:lnTo>
                  <a:pt x="5655564" y="3429000"/>
                </a:lnTo>
                <a:lnTo>
                  <a:pt x="5775960" y="3429000"/>
                </a:lnTo>
                <a:lnTo>
                  <a:pt x="5775960" y="3154680"/>
                </a:lnTo>
                <a:close/>
              </a:path>
              <a:path w="7263765" h="3429000">
                <a:moveTo>
                  <a:pt x="5923788" y="3157728"/>
                </a:moveTo>
                <a:lnTo>
                  <a:pt x="5804916" y="3157728"/>
                </a:lnTo>
                <a:lnTo>
                  <a:pt x="5804916" y="3429000"/>
                </a:lnTo>
                <a:lnTo>
                  <a:pt x="5923788" y="3429000"/>
                </a:lnTo>
                <a:lnTo>
                  <a:pt x="5923788" y="3157728"/>
                </a:lnTo>
                <a:close/>
              </a:path>
              <a:path w="7263765" h="3429000">
                <a:moveTo>
                  <a:pt x="6073152" y="3160776"/>
                </a:moveTo>
                <a:lnTo>
                  <a:pt x="5954268" y="3160776"/>
                </a:lnTo>
                <a:lnTo>
                  <a:pt x="5954268" y="3429000"/>
                </a:lnTo>
                <a:lnTo>
                  <a:pt x="6073152" y="3429000"/>
                </a:lnTo>
                <a:lnTo>
                  <a:pt x="6073152" y="3160776"/>
                </a:lnTo>
                <a:close/>
              </a:path>
              <a:path w="7263765" h="3429000">
                <a:moveTo>
                  <a:pt x="6222492" y="3160776"/>
                </a:moveTo>
                <a:lnTo>
                  <a:pt x="6102096" y="3160776"/>
                </a:lnTo>
                <a:lnTo>
                  <a:pt x="6102096" y="3429000"/>
                </a:lnTo>
                <a:lnTo>
                  <a:pt x="6222492" y="3429000"/>
                </a:lnTo>
                <a:lnTo>
                  <a:pt x="6222492" y="3160776"/>
                </a:lnTo>
                <a:close/>
              </a:path>
              <a:path w="7263765" h="3429000">
                <a:moveTo>
                  <a:pt x="6370320" y="3174492"/>
                </a:moveTo>
                <a:lnTo>
                  <a:pt x="6251460" y="3174492"/>
                </a:lnTo>
                <a:lnTo>
                  <a:pt x="6251460" y="3429000"/>
                </a:lnTo>
                <a:lnTo>
                  <a:pt x="6370320" y="3429000"/>
                </a:lnTo>
                <a:lnTo>
                  <a:pt x="6370320" y="3174492"/>
                </a:lnTo>
                <a:close/>
              </a:path>
              <a:path w="7263765" h="3429000">
                <a:moveTo>
                  <a:pt x="6519672" y="3177540"/>
                </a:moveTo>
                <a:lnTo>
                  <a:pt x="6400800" y="3177540"/>
                </a:lnTo>
                <a:lnTo>
                  <a:pt x="6400800" y="3429000"/>
                </a:lnTo>
                <a:lnTo>
                  <a:pt x="6519672" y="3429000"/>
                </a:lnTo>
                <a:lnTo>
                  <a:pt x="6519672" y="3177540"/>
                </a:lnTo>
                <a:close/>
              </a:path>
              <a:path w="7263765" h="3429000">
                <a:moveTo>
                  <a:pt x="6669037" y="3185147"/>
                </a:moveTo>
                <a:lnTo>
                  <a:pt x="6548628" y="3185147"/>
                </a:lnTo>
                <a:lnTo>
                  <a:pt x="6548628" y="3429000"/>
                </a:lnTo>
                <a:lnTo>
                  <a:pt x="6669037" y="3429000"/>
                </a:lnTo>
                <a:lnTo>
                  <a:pt x="6669037" y="3185147"/>
                </a:lnTo>
                <a:close/>
              </a:path>
              <a:path w="7263765" h="3429000">
                <a:moveTo>
                  <a:pt x="6816852" y="3188208"/>
                </a:moveTo>
                <a:lnTo>
                  <a:pt x="6697980" y="3188208"/>
                </a:lnTo>
                <a:lnTo>
                  <a:pt x="6697980" y="3429000"/>
                </a:lnTo>
                <a:lnTo>
                  <a:pt x="6816852" y="3429000"/>
                </a:lnTo>
                <a:lnTo>
                  <a:pt x="6816852" y="3188208"/>
                </a:lnTo>
                <a:close/>
              </a:path>
              <a:path w="7263765" h="3429000">
                <a:moveTo>
                  <a:pt x="6966204" y="3197352"/>
                </a:moveTo>
                <a:lnTo>
                  <a:pt x="6847345" y="3197352"/>
                </a:lnTo>
                <a:lnTo>
                  <a:pt x="6847345" y="3429000"/>
                </a:lnTo>
                <a:lnTo>
                  <a:pt x="6966204" y="3429000"/>
                </a:lnTo>
                <a:lnTo>
                  <a:pt x="6966204" y="3197352"/>
                </a:lnTo>
                <a:close/>
              </a:path>
              <a:path w="7263765" h="3429000">
                <a:moveTo>
                  <a:pt x="7115556" y="3200400"/>
                </a:moveTo>
                <a:lnTo>
                  <a:pt x="6995160" y="3200400"/>
                </a:lnTo>
                <a:lnTo>
                  <a:pt x="6995160" y="3429000"/>
                </a:lnTo>
                <a:lnTo>
                  <a:pt x="7115556" y="3429000"/>
                </a:lnTo>
                <a:lnTo>
                  <a:pt x="7115556" y="3200400"/>
                </a:lnTo>
                <a:close/>
              </a:path>
              <a:path w="7263765" h="3429000">
                <a:moveTo>
                  <a:pt x="7263384" y="3201924"/>
                </a:moveTo>
                <a:lnTo>
                  <a:pt x="7144512" y="3201924"/>
                </a:lnTo>
                <a:lnTo>
                  <a:pt x="7144512" y="3429000"/>
                </a:lnTo>
                <a:lnTo>
                  <a:pt x="7263384" y="3429000"/>
                </a:lnTo>
                <a:lnTo>
                  <a:pt x="7263384" y="3201924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0" name="object 60"/>
          <p:cNvGrpSpPr/>
          <p:nvPr/>
        </p:nvGrpSpPr>
        <p:grpSpPr>
          <a:xfrm>
            <a:off x="629412" y="6437375"/>
            <a:ext cx="7383780" cy="67310"/>
            <a:chOff x="629412" y="6437375"/>
            <a:chExt cx="7383780" cy="67310"/>
          </a:xfrm>
        </p:grpSpPr>
        <p:sp>
          <p:nvSpPr>
            <p:cNvPr id="61" name="object 61"/>
            <p:cNvSpPr/>
            <p:nvPr/>
          </p:nvSpPr>
          <p:spPr>
            <a:xfrm>
              <a:off x="5324856" y="6440423"/>
              <a:ext cx="2688590" cy="60960"/>
            </a:xfrm>
            <a:custGeom>
              <a:avLst/>
              <a:gdLst/>
              <a:ahLst/>
              <a:cxnLst/>
              <a:rect l="l" t="t" r="r" b="b"/>
              <a:pathLst>
                <a:path w="2688590" h="60960">
                  <a:moveTo>
                    <a:pt x="0" y="60960"/>
                  </a:moveTo>
                  <a:lnTo>
                    <a:pt x="0" y="0"/>
                  </a:lnTo>
                  <a:lnTo>
                    <a:pt x="2688335" y="0"/>
                  </a:lnTo>
                  <a:lnTo>
                    <a:pt x="2688335" y="60960"/>
                  </a:lnTo>
                  <a:lnTo>
                    <a:pt x="0" y="60960"/>
                  </a:lnTo>
                  <a:close/>
                </a:path>
              </a:pathLst>
            </a:custGeom>
            <a:solidFill>
              <a:srgbClr val="6764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29412" y="6440423"/>
              <a:ext cx="4695825" cy="62865"/>
            </a:xfrm>
            <a:custGeom>
              <a:avLst/>
              <a:gdLst/>
              <a:ahLst/>
              <a:cxnLst/>
              <a:rect l="l" t="t" r="r" b="b"/>
              <a:pathLst>
                <a:path w="4695825" h="62865">
                  <a:moveTo>
                    <a:pt x="0" y="62483"/>
                  </a:moveTo>
                  <a:lnTo>
                    <a:pt x="0" y="0"/>
                  </a:lnTo>
                  <a:lnTo>
                    <a:pt x="4695443" y="0"/>
                  </a:lnTo>
                  <a:lnTo>
                    <a:pt x="4695443" y="62483"/>
                  </a:lnTo>
                  <a:lnTo>
                    <a:pt x="0" y="62483"/>
                  </a:lnTo>
                  <a:close/>
                </a:path>
              </a:pathLst>
            </a:custGeom>
            <a:solidFill>
              <a:srgbClr val="525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320792" y="6437375"/>
              <a:ext cx="7620" cy="67310"/>
            </a:xfrm>
            <a:custGeom>
              <a:avLst/>
              <a:gdLst/>
              <a:ahLst/>
              <a:cxnLst/>
              <a:rect l="l" t="t" r="r" b="b"/>
              <a:pathLst>
                <a:path w="7620" h="67309">
                  <a:moveTo>
                    <a:pt x="7620" y="0"/>
                  </a:moveTo>
                  <a:lnTo>
                    <a:pt x="7620" y="67056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4" name="object 64"/>
          <p:cNvGrpSpPr/>
          <p:nvPr/>
        </p:nvGrpSpPr>
        <p:grpSpPr>
          <a:xfrm>
            <a:off x="8185404" y="2880360"/>
            <a:ext cx="1135380" cy="236220"/>
            <a:chOff x="8185404" y="2880360"/>
            <a:chExt cx="1135380" cy="236220"/>
          </a:xfrm>
        </p:grpSpPr>
        <p:pic>
          <p:nvPicPr>
            <p:cNvPr id="65" name="object 6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185404" y="2892552"/>
              <a:ext cx="160020" cy="21945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374380" y="2951987"/>
              <a:ext cx="283464" cy="164592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680704" y="2880360"/>
              <a:ext cx="163068" cy="236219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881872" y="2955035"/>
              <a:ext cx="150875" cy="161543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9064752" y="2907792"/>
              <a:ext cx="256031" cy="208787"/>
            </a:xfrm>
            <a:prstGeom prst="rect">
              <a:avLst/>
            </a:prstGeom>
          </p:spPr>
        </p:pic>
      </p:grpSp>
      <p:grpSp>
        <p:nvGrpSpPr>
          <p:cNvPr id="70" name="object 70"/>
          <p:cNvGrpSpPr/>
          <p:nvPr/>
        </p:nvGrpSpPr>
        <p:grpSpPr>
          <a:xfrm>
            <a:off x="8185404" y="3300984"/>
            <a:ext cx="988060" cy="304800"/>
            <a:chOff x="8185404" y="3300984"/>
            <a:chExt cx="988060" cy="304800"/>
          </a:xfrm>
        </p:grpSpPr>
        <p:pic>
          <p:nvPicPr>
            <p:cNvPr id="71" name="object 7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8185404" y="3313176"/>
              <a:ext cx="160020" cy="21945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8374380" y="3372611"/>
              <a:ext cx="102107" cy="160019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8496300" y="3300984"/>
              <a:ext cx="56515" cy="231775"/>
            </a:xfrm>
            <a:custGeom>
              <a:avLst/>
              <a:gdLst/>
              <a:ahLst/>
              <a:cxnLst/>
              <a:rect l="l" t="t" r="r" b="b"/>
              <a:pathLst>
                <a:path w="56515" h="231775">
                  <a:moveTo>
                    <a:pt x="0" y="32004"/>
                  </a:moveTo>
                  <a:lnTo>
                    <a:pt x="0" y="16764"/>
                  </a:lnTo>
                  <a:lnTo>
                    <a:pt x="3048" y="12192"/>
                  </a:lnTo>
                  <a:lnTo>
                    <a:pt x="7620" y="6096"/>
                  </a:lnTo>
                  <a:lnTo>
                    <a:pt x="13716" y="1524"/>
                  </a:lnTo>
                  <a:lnTo>
                    <a:pt x="19812" y="0"/>
                  </a:lnTo>
                  <a:lnTo>
                    <a:pt x="36576" y="0"/>
                  </a:lnTo>
                  <a:lnTo>
                    <a:pt x="42672" y="1524"/>
                  </a:lnTo>
                  <a:lnTo>
                    <a:pt x="48768" y="6096"/>
                  </a:lnTo>
                  <a:lnTo>
                    <a:pt x="53340" y="12192"/>
                  </a:lnTo>
                  <a:lnTo>
                    <a:pt x="56388" y="16764"/>
                  </a:lnTo>
                  <a:lnTo>
                    <a:pt x="56388" y="32004"/>
                  </a:lnTo>
                  <a:lnTo>
                    <a:pt x="53340" y="38100"/>
                  </a:lnTo>
                  <a:lnTo>
                    <a:pt x="48768" y="42672"/>
                  </a:lnTo>
                  <a:lnTo>
                    <a:pt x="42672" y="47244"/>
                  </a:lnTo>
                  <a:lnTo>
                    <a:pt x="36576" y="50292"/>
                  </a:lnTo>
                  <a:lnTo>
                    <a:pt x="19812" y="50292"/>
                  </a:lnTo>
                  <a:lnTo>
                    <a:pt x="13716" y="47244"/>
                  </a:lnTo>
                  <a:lnTo>
                    <a:pt x="7620" y="42672"/>
                  </a:lnTo>
                  <a:lnTo>
                    <a:pt x="3048" y="38100"/>
                  </a:lnTo>
                  <a:lnTo>
                    <a:pt x="0" y="32004"/>
                  </a:lnTo>
                  <a:close/>
                </a:path>
                <a:path w="56515" h="231775">
                  <a:moveTo>
                    <a:pt x="3048" y="231648"/>
                  </a:moveTo>
                  <a:lnTo>
                    <a:pt x="3048" y="74676"/>
                  </a:lnTo>
                  <a:lnTo>
                    <a:pt x="51816" y="74676"/>
                  </a:lnTo>
                  <a:lnTo>
                    <a:pt x="51816" y="231648"/>
                  </a:lnTo>
                  <a:lnTo>
                    <a:pt x="3048" y="23164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580120" y="3371087"/>
              <a:ext cx="128016" cy="164592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8737092" y="3300984"/>
              <a:ext cx="55244" cy="231775"/>
            </a:xfrm>
            <a:custGeom>
              <a:avLst/>
              <a:gdLst/>
              <a:ahLst/>
              <a:cxnLst/>
              <a:rect l="l" t="t" r="r" b="b"/>
              <a:pathLst>
                <a:path w="55245" h="231775">
                  <a:moveTo>
                    <a:pt x="0" y="32004"/>
                  </a:moveTo>
                  <a:lnTo>
                    <a:pt x="0" y="16764"/>
                  </a:lnTo>
                  <a:lnTo>
                    <a:pt x="1524" y="12192"/>
                  </a:lnTo>
                  <a:lnTo>
                    <a:pt x="12192" y="1524"/>
                  </a:lnTo>
                  <a:lnTo>
                    <a:pt x="19812" y="0"/>
                  </a:lnTo>
                  <a:lnTo>
                    <a:pt x="36576" y="0"/>
                  </a:lnTo>
                  <a:lnTo>
                    <a:pt x="42672" y="1524"/>
                  </a:lnTo>
                  <a:lnTo>
                    <a:pt x="53340" y="12192"/>
                  </a:lnTo>
                  <a:lnTo>
                    <a:pt x="54864" y="16764"/>
                  </a:lnTo>
                  <a:lnTo>
                    <a:pt x="54864" y="32004"/>
                  </a:lnTo>
                  <a:lnTo>
                    <a:pt x="53340" y="38100"/>
                  </a:lnTo>
                  <a:lnTo>
                    <a:pt x="47244" y="42672"/>
                  </a:lnTo>
                  <a:lnTo>
                    <a:pt x="42672" y="47244"/>
                  </a:lnTo>
                  <a:lnTo>
                    <a:pt x="36576" y="50292"/>
                  </a:lnTo>
                  <a:lnTo>
                    <a:pt x="19812" y="50292"/>
                  </a:lnTo>
                  <a:lnTo>
                    <a:pt x="12192" y="47244"/>
                  </a:lnTo>
                  <a:lnTo>
                    <a:pt x="7620" y="42672"/>
                  </a:lnTo>
                  <a:lnTo>
                    <a:pt x="1524" y="38100"/>
                  </a:lnTo>
                  <a:lnTo>
                    <a:pt x="0" y="32004"/>
                  </a:lnTo>
                  <a:close/>
                </a:path>
                <a:path w="55245" h="231775">
                  <a:moveTo>
                    <a:pt x="3048" y="231648"/>
                  </a:moveTo>
                  <a:lnTo>
                    <a:pt x="3048" y="74676"/>
                  </a:lnTo>
                  <a:lnTo>
                    <a:pt x="51816" y="74676"/>
                  </a:lnTo>
                  <a:lnTo>
                    <a:pt x="51816" y="231648"/>
                  </a:lnTo>
                  <a:lnTo>
                    <a:pt x="3048" y="23164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8830056" y="3371087"/>
              <a:ext cx="150875" cy="161544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9009888" y="3371088"/>
              <a:ext cx="163068" cy="234696"/>
            </a:xfrm>
            <a:prstGeom prst="rect">
              <a:avLst/>
            </a:prstGeom>
          </p:spPr>
        </p:pic>
      </p:grpSp>
      <p:grpSp>
        <p:nvGrpSpPr>
          <p:cNvPr id="78" name="object 78"/>
          <p:cNvGrpSpPr/>
          <p:nvPr/>
        </p:nvGrpSpPr>
        <p:grpSpPr>
          <a:xfrm>
            <a:off x="8185404" y="3720083"/>
            <a:ext cx="1351915" cy="236220"/>
            <a:chOff x="8185404" y="3720083"/>
            <a:chExt cx="1351915" cy="236220"/>
          </a:xfrm>
        </p:grpSpPr>
        <p:pic>
          <p:nvPicPr>
            <p:cNvPr id="79" name="object 79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185404" y="3732275"/>
              <a:ext cx="195072" cy="220980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8409432" y="3721608"/>
              <a:ext cx="55244" cy="231775"/>
            </a:xfrm>
            <a:custGeom>
              <a:avLst/>
              <a:gdLst/>
              <a:ahLst/>
              <a:cxnLst/>
              <a:rect l="l" t="t" r="r" b="b"/>
              <a:pathLst>
                <a:path w="55245" h="231775">
                  <a:moveTo>
                    <a:pt x="0" y="30480"/>
                  </a:moveTo>
                  <a:lnTo>
                    <a:pt x="0" y="16764"/>
                  </a:lnTo>
                  <a:lnTo>
                    <a:pt x="1524" y="10668"/>
                  </a:lnTo>
                  <a:lnTo>
                    <a:pt x="7620" y="6096"/>
                  </a:lnTo>
                  <a:lnTo>
                    <a:pt x="12192" y="1524"/>
                  </a:lnTo>
                  <a:lnTo>
                    <a:pt x="19812" y="0"/>
                  </a:lnTo>
                  <a:lnTo>
                    <a:pt x="35052" y="0"/>
                  </a:lnTo>
                  <a:lnTo>
                    <a:pt x="42672" y="1524"/>
                  </a:lnTo>
                  <a:lnTo>
                    <a:pt x="47244" y="6096"/>
                  </a:lnTo>
                  <a:lnTo>
                    <a:pt x="53340" y="10668"/>
                  </a:lnTo>
                  <a:lnTo>
                    <a:pt x="54864" y="16764"/>
                  </a:lnTo>
                  <a:lnTo>
                    <a:pt x="54864" y="32004"/>
                  </a:lnTo>
                  <a:lnTo>
                    <a:pt x="53340" y="38100"/>
                  </a:lnTo>
                  <a:lnTo>
                    <a:pt x="47244" y="42672"/>
                  </a:lnTo>
                  <a:lnTo>
                    <a:pt x="42672" y="47244"/>
                  </a:lnTo>
                  <a:lnTo>
                    <a:pt x="35052" y="48768"/>
                  </a:lnTo>
                  <a:lnTo>
                    <a:pt x="19812" y="48768"/>
                  </a:lnTo>
                  <a:lnTo>
                    <a:pt x="12192" y="47244"/>
                  </a:lnTo>
                  <a:lnTo>
                    <a:pt x="7620" y="41148"/>
                  </a:lnTo>
                  <a:lnTo>
                    <a:pt x="1524" y="36576"/>
                  </a:lnTo>
                  <a:lnTo>
                    <a:pt x="0" y="30480"/>
                  </a:lnTo>
                  <a:close/>
                </a:path>
                <a:path w="55245" h="231775">
                  <a:moveTo>
                    <a:pt x="3048" y="231648"/>
                  </a:moveTo>
                  <a:lnTo>
                    <a:pt x="3048" y="74676"/>
                  </a:lnTo>
                  <a:lnTo>
                    <a:pt x="51816" y="74676"/>
                  </a:lnTo>
                  <a:lnTo>
                    <a:pt x="51816" y="231648"/>
                  </a:lnTo>
                  <a:lnTo>
                    <a:pt x="3048" y="23164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8491728" y="3747516"/>
              <a:ext cx="242316" cy="208787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8761476" y="3793235"/>
              <a:ext cx="103631" cy="160019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8884920" y="3721608"/>
              <a:ext cx="56515" cy="231775"/>
            </a:xfrm>
            <a:custGeom>
              <a:avLst/>
              <a:gdLst/>
              <a:ahLst/>
              <a:cxnLst/>
              <a:rect l="l" t="t" r="r" b="b"/>
              <a:pathLst>
                <a:path w="56515" h="231775">
                  <a:moveTo>
                    <a:pt x="0" y="30480"/>
                  </a:moveTo>
                  <a:lnTo>
                    <a:pt x="0" y="16764"/>
                  </a:lnTo>
                  <a:lnTo>
                    <a:pt x="3048" y="10668"/>
                  </a:lnTo>
                  <a:lnTo>
                    <a:pt x="7620" y="6096"/>
                  </a:lnTo>
                  <a:lnTo>
                    <a:pt x="13716" y="1524"/>
                  </a:lnTo>
                  <a:lnTo>
                    <a:pt x="19812" y="0"/>
                  </a:lnTo>
                  <a:lnTo>
                    <a:pt x="36576" y="0"/>
                  </a:lnTo>
                  <a:lnTo>
                    <a:pt x="42672" y="1524"/>
                  </a:lnTo>
                  <a:lnTo>
                    <a:pt x="48768" y="6096"/>
                  </a:lnTo>
                  <a:lnTo>
                    <a:pt x="53340" y="10668"/>
                  </a:lnTo>
                  <a:lnTo>
                    <a:pt x="56388" y="16764"/>
                  </a:lnTo>
                  <a:lnTo>
                    <a:pt x="56388" y="32004"/>
                  </a:lnTo>
                  <a:lnTo>
                    <a:pt x="53340" y="38100"/>
                  </a:lnTo>
                  <a:lnTo>
                    <a:pt x="48768" y="42672"/>
                  </a:lnTo>
                  <a:lnTo>
                    <a:pt x="42672" y="47244"/>
                  </a:lnTo>
                  <a:lnTo>
                    <a:pt x="36576" y="48768"/>
                  </a:lnTo>
                  <a:lnTo>
                    <a:pt x="19812" y="48768"/>
                  </a:lnTo>
                  <a:lnTo>
                    <a:pt x="13716" y="47244"/>
                  </a:lnTo>
                  <a:lnTo>
                    <a:pt x="3048" y="36576"/>
                  </a:lnTo>
                  <a:lnTo>
                    <a:pt x="0" y="30480"/>
                  </a:lnTo>
                  <a:close/>
                </a:path>
                <a:path w="56515" h="231775">
                  <a:moveTo>
                    <a:pt x="3048" y="231648"/>
                  </a:moveTo>
                  <a:lnTo>
                    <a:pt x="3048" y="74676"/>
                  </a:lnTo>
                  <a:lnTo>
                    <a:pt x="51816" y="74676"/>
                  </a:lnTo>
                  <a:lnTo>
                    <a:pt x="51816" y="231648"/>
                  </a:lnTo>
                  <a:lnTo>
                    <a:pt x="3048" y="23164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8979408" y="3720083"/>
              <a:ext cx="163068" cy="236219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9169908" y="3796283"/>
              <a:ext cx="152400" cy="160019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9348216" y="3747516"/>
              <a:ext cx="109727" cy="208787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9482328" y="3721608"/>
              <a:ext cx="55244" cy="231775"/>
            </a:xfrm>
            <a:custGeom>
              <a:avLst/>
              <a:gdLst/>
              <a:ahLst/>
              <a:cxnLst/>
              <a:rect l="l" t="t" r="r" b="b"/>
              <a:pathLst>
                <a:path w="55245" h="231775">
                  <a:moveTo>
                    <a:pt x="0" y="30480"/>
                  </a:moveTo>
                  <a:lnTo>
                    <a:pt x="0" y="16764"/>
                  </a:lnTo>
                  <a:lnTo>
                    <a:pt x="1524" y="10668"/>
                  </a:lnTo>
                  <a:lnTo>
                    <a:pt x="7620" y="6096"/>
                  </a:lnTo>
                  <a:lnTo>
                    <a:pt x="12192" y="1524"/>
                  </a:lnTo>
                  <a:lnTo>
                    <a:pt x="19812" y="0"/>
                  </a:lnTo>
                  <a:lnTo>
                    <a:pt x="35052" y="0"/>
                  </a:lnTo>
                  <a:lnTo>
                    <a:pt x="42672" y="1524"/>
                  </a:lnTo>
                  <a:lnTo>
                    <a:pt x="47244" y="6096"/>
                  </a:lnTo>
                  <a:lnTo>
                    <a:pt x="53340" y="10668"/>
                  </a:lnTo>
                  <a:lnTo>
                    <a:pt x="54864" y="16764"/>
                  </a:lnTo>
                  <a:lnTo>
                    <a:pt x="54864" y="32004"/>
                  </a:lnTo>
                  <a:lnTo>
                    <a:pt x="53340" y="38100"/>
                  </a:lnTo>
                  <a:lnTo>
                    <a:pt x="47244" y="42672"/>
                  </a:lnTo>
                  <a:lnTo>
                    <a:pt x="42672" y="47244"/>
                  </a:lnTo>
                  <a:lnTo>
                    <a:pt x="35052" y="48768"/>
                  </a:lnTo>
                  <a:lnTo>
                    <a:pt x="19812" y="48768"/>
                  </a:lnTo>
                  <a:lnTo>
                    <a:pt x="12192" y="47244"/>
                  </a:lnTo>
                  <a:lnTo>
                    <a:pt x="7620" y="41148"/>
                  </a:lnTo>
                  <a:lnTo>
                    <a:pt x="1524" y="36576"/>
                  </a:lnTo>
                  <a:lnTo>
                    <a:pt x="0" y="30480"/>
                  </a:lnTo>
                  <a:close/>
                </a:path>
                <a:path w="55245" h="231775">
                  <a:moveTo>
                    <a:pt x="3048" y="231648"/>
                  </a:moveTo>
                  <a:lnTo>
                    <a:pt x="3048" y="74676"/>
                  </a:lnTo>
                  <a:lnTo>
                    <a:pt x="51816" y="74676"/>
                  </a:lnTo>
                  <a:lnTo>
                    <a:pt x="51816" y="231648"/>
                  </a:lnTo>
                  <a:lnTo>
                    <a:pt x="3048" y="23164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8" name="object 88"/>
          <p:cNvGrpSpPr/>
          <p:nvPr/>
        </p:nvGrpSpPr>
        <p:grpSpPr>
          <a:xfrm>
            <a:off x="8171688" y="4212335"/>
            <a:ext cx="352425" cy="165100"/>
            <a:chOff x="8171688" y="4212335"/>
            <a:chExt cx="352425" cy="165100"/>
          </a:xfrm>
        </p:grpSpPr>
        <p:pic>
          <p:nvPicPr>
            <p:cNvPr id="89" name="object 89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8372856" y="4212335"/>
              <a:ext cx="150876" cy="160020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8171688" y="4212335"/>
              <a:ext cx="169164" cy="164592"/>
            </a:xfrm>
            <a:prstGeom prst="rect">
              <a:avLst/>
            </a:prstGeom>
          </p:spPr>
        </p:pic>
      </p:grpSp>
      <p:grpSp>
        <p:nvGrpSpPr>
          <p:cNvPr id="91" name="object 91"/>
          <p:cNvGrpSpPr/>
          <p:nvPr/>
        </p:nvGrpSpPr>
        <p:grpSpPr>
          <a:xfrm>
            <a:off x="9610343" y="1158239"/>
            <a:ext cx="266700" cy="5455920"/>
            <a:chOff x="9610343" y="1158239"/>
            <a:chExt cx="266700" cy="5455920"/>
          </a:xfrm>
        </p:grpSpPr>
        <p:sp>
          <p:nvSpPr>
            <p:cNvPr id="92" name="object 92"/>
            <p:cNvSpPr/>
            <p:nvPr/>
          </p:nvSpPr>
          <p:spPr>
            <a:xfrm>
              <a:off x="9610343" y="1158239"/>
              <a:ext cx="266700" cy="5455920"/>
            </a:xfrm>
            <a:custGeom>
              <a:avLst/>
              <a:gdLst/>
              <a:ahLst/>
              <a:cxnLst/>
              <a:rect l="l" t="t" r="r" b="b"/>
              <a:pathLst>
                <a:path w="266700" h="5455920">
                  <a:moveTo>
                    <a:pt x="0" y="5455920"/>
                  </a:moveTo>
                  <a:lnTo>
                    <a:pt x="0" y="0"/>
                  </a:lnTo>
                  <a:lnTo>
                    <a:pt x="266700" y="0"/>
                  </a:lnTo>
                  <a:lnTo>
                    <a:pt x="266700" y="5455920"/>
                  </a:lnTo>
                  <a:lnTo>
                    <a:pt x="0" y="5455920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9610343" y="1158239"/>
              <a:ext cx="9525" cy="5455920"/>
            </a:xfrm>
            <a:custGeom>
              <a:avLst/>
              <a:gdLst/>
              <a:ahLst/>
              <a:cxnLst/>
              <a:rect l="l" t="t" r="r" b="b"/>
              <a:pathLst>
                <a:path w="9525" h="5455920">
                  <a:moveTo>
                    <a:pt x="0" y="5455920"/>
                  </a:moveTo>
                  <a:lnTo>
                    <a:pt x="0" y="0"/>
                  </a:lnTo>
                  <a:lnTo>
                    <a:pt x="9143" y="0"/>
                  </a:lnTo>
                  <a:lnTo>
                    <a:pt x="9143" y="5455920"/>
                  </a:lnTo>
                  <a:lnTo>
                    <a:pt x="0" y="545592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9723119" y="1274063"/>
              <a:ext cx="52069" cy="58419"/>
            </a:xfrm>
            <a:custGeom>
              <a:avLst/>
              <a:gdLst/>
              <a:ahLst/>
              <a:cxnLst/>
              <a:rect l="l" t="t" r="r" b="b"/>
              <a:pathLst>
                <a:path w="52070" h="58419">
                  <a:moveTo>
                    <a:pt x="44196" y="1524"/>
                  </a:moveTo>
                  <a:lnTo>
                    <a:pt x="45720" y="0"/>
                  </a:lnTo>
                  <a:lnTo>
                    <a:pt x="48768" y="0"/>
                  </a:lnTo>
                  <a:lnTo>
                    <a:pt x="51816" y="3048"/>
                  </a:lnTo>
                  <a:lnTo>
                    <a:pt x="51816" y="6096"/>
                  </a:lnTo>
                  <a:lnTo>
                    <a:pt x="50292" y="7620"/>
                  </a:lnTo>
                  <a:lnTo>
                    <a:pt x="50292" y="3048"/>
                  </a:lnTo>
                  <a:lnTo>
                    <a:pt x="48768" y="3048"/>
                  </a:lnTo>
                  <a:lnTo>
                    <a:pt x="48768" y="1524"/>
                  </a:lnTo>
                  <a:lnTo>
                    <a:pt x="47244" y="1524"/>
                  </a:lnTo>
                  <a:lnTo>
                    <a:pt x="45720" y="3048"/>
                  </a:lnTo>
                  <a:lnTo>
                    <a:pt x="44196" y="1524"/>
                  </a:lnTo>
                  <a:close/>
                </a:path>
                <a:path w="52070" h="58419">
                  <a:moveTo>
                    <a:pt x="26720" y="29822"/>
                  </a:moveTo>
                  <a:lnTo>
                    <a:pt x="27432" y="30384"/>
                  </a:lnTo>
                  <a:lnTo>
                    <a:pt x="50292" y="51816"/>
                  </a:lnTo>
                  <a:lnTo>
                    <a:pt x="51816" y="53340"/>
                  </a:lnTo>
                  <a:lnTo>
                    <a:pt x="51816" y="54864"/>
                  </a:lnTo>
                  <a:lnTo>
                    <a:pt x="50292" y="56388"/>
                  </a:lnTo>
                  <a:lnTo>
                    <a:pt x="50292" y="54864"/>
                  </a:lnTo>
                  <a:lnTo>
                    <a:pt x="47244" y="51816"/>
                  </a:lnTo>
                  <a:lnTo>
                    <a:pt x="45720" y="50088"/>
                  </a:lnTo>
                  <a:lnTo>
                    <a:pt x="26720" y="29822"/>
                  </a:lnTo>
                  <a:close/>
                </a:path>
                <a:path w="52070" h="58419">
                  <a:moveTo>
                    <a:pt x="21336" y="30480"/>
                  </a:moveTo>
                  <a:lnTo>
                    <a:pt x="21336" y="28956"/>
                  </a:lnTo>
                  <a:lnTo>
                    <a:pt x="47244" y="3048"/>
                  </a:lnTo>
                  <a:lnTo>
                    <a:pt x="50292" y="3048"/>
                  </a:lnTo>
                  <a:lnTo>
                    <a:pt x="50292" y="4572"/>
                  </a:lnTo>
                  <a:lnTo>
                    <a:pt x="48768" y="6096"/>
                  </a:lnTo>
                  <a:lnTo>
                    <a:pt x="48768" y="4572"/>
                  </a:lnTo>
                  <a:lnTo>
                    <a:pt x="24384" y="28956"/>
                  </a:lnTo>
                  <a:lnTo>
                    <a:pt x="24384" y="33348"/>
                  </a:lnTo>
                  <a:lnTo>
                    <a:pt x="21336" y="30480"/>
                  </a:lnTo>
                  <a:close/>
                </a:path>
                <a:path w="52070" h="58419">
                  <a:moveTo>
                    <a:pt x="48768" y="6096"/>
                  </a:moveTo>
                  <a:lnTo>
                    <a:pt x="50292" y="4572"/>
                  </a:lnTo>
                  <a:lnTo>
                    <a:pt x="50292" y="7620"/>
                  </a:lnTo>
                  <a:lnTo>
                    <a:pt x="48768" y="6096"/>
                  </a:lnTo>
                  <a:close/>
                </a:path>
                <a:path w="52070" h="58419">
                  <a:moveTo>
                    <a:pt x="25908" y="28956"/>
                  </a:moveTo>
                  <a:lnTo>
                    <a:pt x="48768" y="6096"/>
                  </a:lnTo>
                  <a:lnTo>
                    <a:pt x="50292" y="7620"/>
                  </a:lnTo>
                  <a:lnTo>
                    <a:pt x="26720" y="29718"/>
                  </a:lnTo>
                  <a:lnTo>
                    <a:pt x="25908" y="28956"/>
                  </a:lnTo>
                  <a:close/>
                </a:path>
                <a:path w="52070" h="58419">
                  <a:moveTo>
                    <a:pt x="24384" y="33348"/>
                  </a:moveTo>
                  <a:lnTo>
                    <a:pt x="24384" y="28956"/>
                  </a:lnTo>
                  <a:lnTo>
                    <a:pt x="45720" y="50292"/>
                  </a:lnTo>
                  <a:lnTo>
                    <a:pt x="47244" y="51714"/>
                  </a:lnTo>
                  <a:lnTo>
                    <a:pt x="48768" y="53340"/>
                  </a:lnTo>
                  <a:lnTo>
                    <a:pt x="50292" y="54864"/>
                  </a:lnTo>
                  <a:lnTo>
                    <a:pt x="48768" y="56388"/>
                  </a:lnTo>
                  <a:lnTo>
                    <a:pt x="48768" y="54864"/>
                  </a:lnTo>
                  <a:lnTo>
                    <a:pt x="47244" y="54864"/>
                  </a:lnTo>
                  <a:lnTo>
                    <a:pt x="24384" y="33348"/>
                  </a:lnTo>
                  <a:close/>
                </a:path>
                <a:path w="52070" h="58419">
                  <a:moveTo>
                    <a:pt x="48768" y="56388"/>
                  </a:moveTo>
                  <a:lnTo>
                    <a:pt x="50292" y="54864"/>
                  </a:lnTo>
                  <a:lnTo>
                    <a:pt x="50292" y="56388"/>
                  </a:lnTo>
                  <a:lnTo>
                    <a:pt x="48768" y="56388"/>
                  </a:lnTo>
                  <a:close/>
                </a:path>
                <a:path w="52070" h="58419">
                  <a:moveTo>
                    <a:pt x="18288" y="30480"/>
                  </a:moveTo>
                  <a:lnTo>
                    <a:pt x="18288" y="28956"/>
                  </a:lnTo>
                  <a:lnTo>
                    <a:pt x="19812" y="27432"/>
                  </a:lnTo>
                  <a:lnTo>
                    <a:pt x="19812" y="28956"/>
                  </a:lnTo>
                  <a:lnTo>
                    <a:pt x="21336" y="30480"/>
                  </a:lnTo>
                  <a:lnTo>
                    <a:pt x="45720" y="56388"/>
                  </a:lnTo>
                  <a:lnTo>
                    <a:pt x="50292" y="56388"/>
                  </a:lnTo>
                  <a:lnTo>
                    <a:pt x="48768" y="57912"/>
                  </a:lnTo>
                  <a:lnTo>
                    <a:pt x="45720" y="57912"/>
                  </a:lnTo>
                  <a:lnTo>
                    <a:pt x="18288" y="30480"/>
                  </a:lnTo>
                  <a:close/>
                </a:path>
                <a:path w="52070" h="58419">
                  <a:moveTo>
                    <a:pt x="48768" y="57912"/>
                  </a:moveTo>
                  <a:lnTo>
                    <a:pt x="50292" y="56388"/>
                  </a:lnTo>
                  <a:lnTo>
                    <a:pt x="50292" y="57912"/>
                  </a:lnTo>
                  <a:lnTo>
                    <a:pt x="48768" y="57912"/>
                  </a:lnTo>
                  <a:close/>
                </a:path>
                <a:path w="52070" h="58419">
                  <a:moveTo>
                    <a:pt x="19812" y="28956"/>
                  </a:moveTo>
                  <a:lnTo>
                    <a:pt x="47244" y="1524"/>
                  </a:lnTo>
                  <a:lnTo>
                    <a:pt x="48768" y="1524"/>
                  </a:lnTo>
                  <a:lnTo>
                    <a:pt x="48768" y="3048"/>
                  </a:lnTo>
                  <a:lnTo>
                    <a:pt x="47244" y="3048"/>
                  </a:lnTo>
                  <a:lnTo>
                    <a:pt x="21336" y="28956"/>
                  </a:lnTo>
                  <a:lnTo>
                    <a:pt x="21336" y="30480"/>
                  </a:lnTo>
                  <a:lnTo>
                    <a:pt x="19812" y="28956"/>
                  </a:lnTo>
                  <a:close/>
                </a:path>
                <a:path w="52070" h="58419">
                  <a:moveTo>
                    <a:pt x="24384" y="28956"/>
                  </a:moveTo>
                  <a:lnTo>
                    <a:pt x="48768" y="4572"/>
                  </a:lnTo>
                  <a:lnTo>
                    <a:pt x="48768" y="6096"/>
                  </a:lnTo>
                  <a:lnTo>
                    <a:pt x="25908" y="28956"/>
                  </a:lnTo>
                  <a:lnTo>
                    <a:pt x="25908" y="30480"/>
                  </a:lnTo>
                  <a:lnTo>
                    <a:pt x="24384" y="28956"/>
                  </a:lnTo>
                  <a:close/>
                </a:path>
                <a:path w="52070" h="58419">
                  <a:moveTo>
                    <a:pt x="45720" y="56388"/>
                  </a:moveTo>
                  <a:lnTo>
                    <a:pt x="47244" y="54864"/>
                  </a:lnTo>
                  <a:lnTo>
                    <a:pt x="48768" y="54864"/>
                  </a:lnTo>
                  <a:lnTo>
                    <a:pt x="48768" y="56388"/>
                  </a:lnTo>
                  <a:lnTo>
                    <a:pt x="45720" y="56388"/>
                  </a:lnTo>
                  <a:close/>
                </a:path>
                <a:path w="52070" h="58419">
                  <a:moveTo>
                    <a:pt x="25908" y="30480"/>
                  </a:moveTo>
                  <a:lnTo>
                    <a:pt x="26720" y="29822"/>
                  </a:lnTo>
                  <a:lnTo>
                    <a:pt x="47244" y="51714"/>
                  </a:lnTo>
                  <a:lnTo>
                    <a:pt x="45720" y="50292"/>
                  </a:lnTo>
                  <a:lnTo>
                    <a:pt x="25908" y="30480"/>
                  </a:lnTo>
                  <a:close/>
                </a:path>
                <a:path w="52070" h="58419">
                  <a:moveTo>
                    <a:pt x="21336" y="30480"/>
                  </a:moveTo>
                  <a:lnTo>
                    <a:pt x="47244" y="54864"/>
                  </a:lnTo>
                  <a:lnTo>
                    <a:pt x="45720" y="56388"/>
                  </a:lnTo>
                  <a:lnTo>
                    <a:pt x="21336" y="30480"/>
                  </a:lnTo>
                  <a:close/>
                </a:path>
                <a:path w="52070" h="58419">
                  <a:moveTo>
                    <a:pt x="19812" y="28956"/>
                  </a:moveTo>
                  <a:lnTo>
                    <a:pt x="19812" y="25908"/>
                  </a:lnTo>
                  <a:lnTo>
                    <a:pt x="44196" y="1524"/>
                  </a:lnTo>
                  <a:lnTo>
                    <a:pt x="45720" y="3048"/>
                  </a:lnTo>
                  <a:lnTo>
                    <a:pt x="19812" y="28956"/>
                  </a:lnTo>
                  <a:close/>
                </a:path>
                <a:path w="52070" h="58419">
                  <a:moveTo>
                    <a:pt x="25908" y="1524"/>
                  </a:moveTo>
                  <a:lnTo>
                    <a:pt x="28956" y="0"/>
                  </a:lnTo>
                  <a:lnTo>
                    <a:pt x="30480" y="0"/>
                  </a:lnTo>
                  <a:lnTo>
                    <a:pt x="33528" y="3048"/>
                  </a:lnTo>
                  <a:lnTo>
                    <a:pt x="33528" y="6096"/>
                  </a:lnTo>
                  <a:lnTo>
                    <a:pt x="32004" y="7620"/>
                  </a:lnTo>
                  <a:lnTo>
                    <a:pt x="32004" y="3048"/>
                  </a:lnTo>
                  <a:lnTo>
                    <a:pt x="30480" y="3048"/>
                  </a:lnTo>
                  <a:lnTo>
                    <a:pt x="30480" y="1524"/>
                  </a:lnTo>
                  <a:lnTo>
                    <a:pt x="28956" y="1524"/>
                  </a:lnTo>
                  <a:lnTo>
                    <a:pt x="27432" y="3048"/>
                  </a:lnTo>
                  <a:lnTo>
                    <a:pt x="27432" y="1524"/>
                  </a:lnTo>
                  <a:lnTo>
                    <a:pt x="26720" y="2193"/>
                  </a:lnTo>
                  <a:lnTo>
                    <a:pt x="26720" y="2336"/>
                  </a:lnTo>
                  <a:lnTo>
                    <a:pt x="25908" y="1524"/>
                  </a:lnTo>
                  <a:close/>
                </a:path>
                <a:path w="52070" h="58419">
                  <a:moveTo>
                    <a:pt x="9144" y="30581"/>
                  </a:moveTo>
                  <a:lnTo>
                    <a:pt x="9906" y="29718"/>
                  </a:lnTo>
                  <a:lnTo>
                    <a:pt x="33528" y="53340"/>
                  </a:lnTo>
                  <a:lnTo>
                    <a:pt x="33528" y="54864"/>
                  </a:lnTo>
                  <a:lnTo>
                    <a:pt x="32004" y="56388"/>
                  </a:lnTo>
                  <a:lnTo>
                    <a:pt x="32004" y="54864"/>
                  </a:lnTo>
                  <a:lnTo>
                    <a:pt x="28956" y="51816"/>
                  </a:lnTo>
                  <a:lnTo>
                    <a:pt x="27432" y="50088"/>
                  </a:lnTo>
                  <a:lnTo>
                    <a:pt x="9144" y="30581"/>
                  </a:lnTo>
                  <a:close/>
                </a:path>
                <a:path w="52070" h="58419">
                  <a:moveTo>
                    <a:pt x="3048" y="30480"/>
                  </a:moveTo>
                  <a:lnTo>
                    <a:pt x="3048" y="28956"/>
                  </a:lnTo>
                  <a:lnTo>
                    <a:pt x="28956" y="3048"/>
                  </a:lnTo>
                  <a:lnTo>
                    <a:pt x="32004" y="3048"/>
                  </a:lnTo>
                  <a:lnTo>
                    <a:pt x="32004" y="4572"/>
                  </a:lnTo>
                  <a:lnTo>
                    <a:pt x="30480" y="6096"/>
                  </a:lnTo>
                  <a:lnTo>
                    <a:pt x="30480" y="4572"/>
                  </a:lnTo>
                  <a:lnTo>
                    <a:pt x="6096" y="28956"/>
                  </a:lnTo>
                  <a:lnTo>
                    <a:pt x="6096" y="33348"/>
                  </a:lnTo>
                  <a:lnTo>
                    <a:pt x="3048" y="30480"/>
                  </a:lnTo>
                  <a:close/>
                </a:path>
                <a:path w="52070" h="58419">
                  <a:moveTo>
                    <a:pt x="30480" y="6096"/>
                  </a:moveTo>
                  <a:lnTo>
                    <a:pt x="32004" y="4572"/>
                  </a:lnTo>
                  <a:lnTo>
                    <a:pt x="32004" y="7620"/>
                  </a:lnTo>
                  <a:lnTo>
                    <a:pt x="30480" y="6096"/>
                  </a:lnTo>
                  <a:close/>
                </a:path>
                <a:path w="52070" h="58419">
                  <a:moveTo>
                    <a:pt x="7620" y="28956"/>
                  </a:moveTo>
                  <a:lnTo>
                    <a:pt x="30480" y="6096"/>
                  </a:lnTo>
                  <a:lnTo>
                    <a:pt x="32004" y="7620"/>
                  </a:lnTo>
                  <a:lnTo>
                    <a:pt x="9906" y="29718"/>
                  </a:lnTo>
                  <a:lnTo>
                    <a:pt x="9144" y="28956"/>
                  </a:lnTo>
                  <a:lnTo>
                    <a:pt x="7620" y="28956"/>
                  </a:lnTo>
                  <a:close/>
                </a:path>
                <a:path w="52070" h="58419">
                  <a:moveTo>
                    <a:pt x="6096" y="33348"/>
                  </a:moveTo>
                  <a:lnTo>
                    <a:pt x="6096" y="28956"/>
                  </a:lnTo>
                  <a:lnTo>
                    <a:pt x="27432" y="50292"/>
                  </a:lnTo>
                  <a:lnTo>
                    <a:pt x="28956" y="51714"/>
                  </a:lnTo>
                  <a:lnTo>
                    <a:pt x="30480" y="53340"/>
                  </a:lnTo>
                  <a:lnTo>
                    <a:pt x="32004" y="54864"/>
                  </a:lnTo>
                  <a:lnTo>
                    <a:pt x="30480" y="56388"/>
                  </a:lnTo>
                  <a:lnTo>
                    <a:pt x="30480" y="54864"/>
                  </a:lnTo>
                  <a:lnTo>
                    <a:pt x="28956" y="54864"/>
                  </a:lnTo>
                  <a:lnTo>
                    <a:pt x="6096" y="33348"/>
                  </a:lnTo>
                  <a:close/>
                </a:path>
                <a:path w="52070" h="58419">
                  <a:moveTo>
                    <a:pt x="30480" y="56388"/>
                  </a:moveTo>
                  <a:lnTo>
                    <a:pt x="32004" y="54864"/>
                  </a:lnTo>
                  <a:lnTo>
                    <a:pt x="32004" y="56388"/>
                  </a:lnTo>
                  <a:lnTo>
                    <a:pt x="30480" y="56388"/>
                  </a:lnTo>
                  <a:close/>
                </a:path>
                <a:path w="52070" h="58419">
                  <a:moveTo>
                    <a:pt x="27432" y="57912"/>
                  </a:moveTo>
                  <a:lnTo>
                    <a:pt x="27432" y="56388"/>
                  </a:lnTo>
                  <a:lnTo>
                    <a:pt x="32004" y="56388"/>
                  </a:lnTo>
                  <a:lnTo>
                    <a:pt x="30480" y="57912"/>
                  </a:lnTo>
                  <a:lnTo>
                    <a:pt x="27432" y="57912"/>
                  </a:lnTo>
                  <a:close/>
                </a:path>
                <a:path w="52070" h="58419">
                  <a:moveTo>
                    <a:pt x="30480" y="57912"/>
                  </a:moveTo>
                  <a:lnTo>
                    <a:pt x="32004" y="56388"/>
                  </a:lnTo>
                  <a:lnTo>
                    <a:pt x="32004" y="57912"/>
                  </a:lnTo>
                  <a:lnTo>
                    <a:pt x="30480" y="57912"/>
                  </a:lnTo>
                  <a:close/>
                </a:path>
                <a:path w="52070" h="58419">
                  <a:moveTo>
                    <a:pt x="1524" y="28956"/>
                  </a:moveTo>
                  <a:lnTo>
                    <a:pt x="28956" y="1524"/>
                  </a:lnTo>
                  <a:lnTo>
                    <a:pt x="30480" y="1524"/>
                  </a:lnTo>
                  <a:lnTo>
                    <a:pt x="30480" y="3048"/>
                  </a:lnTo>
                  <a:lnTo>
                    <a:pt x="28956" y="3048"/>
                  </a:lnTo>
                  <a:lnTo>
                    <a:pt x="3048" y="28956"/>
                  </a:lnTo>
                  <a:lnTo>
                    <a:pt x="3048" y="30480"/>
                  </a:lnTo>
                  <a:lnTo>
                    <a:pt x="1524" y="28956"/>
                  </a:lnTo>
                  <a:close/>
                </a:path>
                <a:path w="52070" h="58419">
                  <a:moveTo>
                    <a:pt x="6096" y="28956"/>
                  </a:moveTo>
                  <a:lnTo>
                    <a:pt x="30480" y="4572"/>
                  </a:lnTo>
                  <a:lnTo>
                    <a:pt x="30480" y="6096"/>
                  </a:lnTo>
                  <a:lnTo>
                    <a:pt x="7620" y="28956"/>
                  </a:lnTo>
                  <a:lnTo>
                    <a:pt x="7620" y="30480"/>
                  </a:lnTo>
                  <a:lnTo>
                    <a:pt x="6096" y="28956"/>
                  </a:lnTo>
                  <a:close/>
                </a:path>
                <a:path w="52070" h="58419">
                  <a:moveTo>
                    <a:pt x="27432" y="56388"/>
                  </a:moveTo>
                  <a:lnTo>
                    <a:pt x="28956" y="54864"/>
                  </a:lnTo>
                  <a:lnTo>
                    <a:pt x="30480" y="54864"/>
                  </a:lnTo>
                  <a:lnTo>
                    <a:pt x="30480" y="56388"/>
                  </a:lnTo>
                  <a:lnTo>
                    <a:pt x="27432" y="56388"/>
                  </a:lnTo>
                  <a:close/>
                </a:path>
                <a:path w="52070" h="58419">
                  <a:moveTo>
                    <a:pt x="7620" y="30480"/>
                  </a:moveTo>
                  <a:lnTo>
                    <a:pt x="7620" y="28956"/>
                  </a:lnTo>
                  <a:lnTo>
                    <a:pt x="28956" y="51714"/>
                  </a:lnTo>
                  <a:lnTo>
                    <a:pt x="27432" y="50292"/>
                  </a:lnTo>
                  <a:lnTo>
                    <a:pt x="7620" y="30480"/>
                  </a:lnTo>
                  <a:close/>
                </a:path>
                <a:path w="52070" h="58419">
                  <a:moveTo>
                    <a:pt x="3048" y="30480"/>
                  </a:moveTo>
                  <a:lnTo>
                    <a:pt x="28956" y="54864"/>
                  </a:lnTo>
                  <a:lnTo>
                    <a:pt x="27432" y="56388"/>
                  </a:lnTo>
                  <a:lnTo>
                    <a:pt x="26720" y="55718"/>
                  </a:lnTo>
                  <a:lnTo>
                    <a:pt x="25908" y="54768"/>
                  </a:lnTo>
                  <a:lnTo>
                    <a:pt x="3048" y="30480"/>
                  </a:lnTo>
                  <a:close/>
                </a:path>
                <a:path w="52070" h="58419">
                  <a:moveTo>
                    <a:pt x="1524" y="28956"/>
                  </a:moveTo>
                  <a:lnTo>
                    <a:pt x="1524" y="25908"/>
                  </a:lnTo>
                  <a:lnTo>
                    <a:pt x="27432" y="1524"/>
                  </a:lnTo>
                  <a:lnTo>
                    <a:pt x="27432" y="3048"/>
                  </a:lnTo>
                  <a:lnTo>
                    <a:pt x="26720" y="2336"/>
                  </a:lnTo>
                  <a:lnTo>
                    <a:pt x="26720" y="3759"/>
                  </a:lnTo>
                  <a:lnTo>
                    <a:pt x="1524" y="28956"/>
                  </a:lnTo>
                  <a:close/>
                </a:path>
                <a:path w="52070" h="58419">
                  <a:moveTo>
                    <a:pt x="26720" y="3759"/>
                  </a:moveTo>
                  <a:lnTo>
                    <a:pt x="26720" y="2336"/>
                  </a:lnTo>
                  <a:lnTo>
                    <a:pt x="27432" y="3048"/>
                  </a:lnTo>
                  <a:lnTo>
                    <a:pt x="26720" y="3759"/>
                  </a:lnTo>
                  <a:close/>
                </a:path>
                <a:path w="52070" h="58419">
                  <a:moveTo>
                    <a:pt x="25908" y="30480"/>
                  </a:moveTo>
                  <a:lnTo>
                    <a:pt x="25908" y="28956"/>
                  </a:lnTo>
                  <a:lnTo>
                    <a:pt x="26720" y="29822"/>
                  </a:lnTo>
                  <a:lnTo>
                    <a:pt x="25908" y="30480"/>
                  </a:lnTo>
                  <a:close/>
                </a:path>
                <a:path w="52070" h="58419">
                  <a:moveTo>
                    <a:pt x="0" y="30480"/>
                  </a:moveTo>
                  <a:lnTo>
                    <a:pt x="0" y="28956"/>
                  </a:lnTo>
                  <a:lnTo>
                    <a:pt x="1524" y="27432"/>
                  </a:lnTo>
                  <a:lnTo>
                    <a:pt x="1524" y="28956"/>
                  </a:lnTo>
                  <a:lnTo>
                    <a:pt x="3048" y="30480"/>
                  </a:lnTo>
                  <a:lnTo>
                    <a:pt x="26720" y="55632"/>
                  </a:lnTo>
                  <a:lnTo>
                    <a:pt x="25908" y="54953"/>
                  </a:lnTo>
                  <a:lnTo>
                    <a:pt x="1524" y="32004"/>
                  </a:lnTo>
                  <a:lnTo>
                    <a:pt x="0" y="30480"/>
                  </a:lnTo>
                  <a:close/>
                </a:path>
                <a:path w="52070" h="58419">
                  <a:moveTo>
                    <a:pt x="7620" y="28956"/>
                  </a:moveTo>
                  <a:lnTo>
                    <a:pt x="9144" y="28956"/>
                  </a:lnTo>
                  <a:lnTo>
                    <a:pt x="9906" y="29718"/>
                  </a:lnTo>
                  <a:lnTo>
                    <a:pt x="9144" y="30480"/>
                  </a:lnTo>
                  <a:lnTo>
                    <a:pt x="7620" y="289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9685019" y="1463039"/>
              <a:ext cx="102108" cy="8061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10343" y="1412748"/>
            <a:ext cx="266700" cy="457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10343" y="2377439"/>
            <a:ext cx="266700" cy="5333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8703" y="1263395"/>
            <a:ext cx="1783080" cy="11277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57299" y="1840992"/>
            <a:ext cx="4989576" cy="42306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14616" y="1441704"/>
            <a:ext cx="478536" cy="94487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7217664" y="1595627"/>
            <a:ext cx="137160" cy="74930"/>
            <a:chOff x="7217664" y="1595627"/>
            <a:chExt cx="137160" cy="74930"/>
          </a:xfrm>
        </p:grpSpPr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17664" y="1595627"/>
              <a:ext cx="73151" cy="7467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310628" y="1600199"/>
              <a:ext cx="44450" cy="68580"/>
            </a:xfrm>
            <a:custGeom>
              <a:avLst/>
              <a:gdLst/>
              <a:ahLst/>
              <a:cxnLst/>
              <a:rect l="l" t="t" r="r" b="b"/>
              <a:pathLst>
                <a:path w="44450" h="68580">
                  <a:moveTo>
                    <a:pt x="0" y="7620"/>
                  </a:moveTo>
                  <a:lnTo>
                    <a:pt x="0" y="0"/>
                  </a:lnTo>
                  <a:lnTo>
                    <a:pt x="44196" y="0"/>
                  </a:lnTo>
                  <a:lnTo>
                    <a:pt x="44196" y="6096"/>
                  </a:lnTo>
                  <a:lnTo>
                    <a:pt x="41148" y="12192"/>
                  </a:lnTo>
                  <a:lnTo>
                    <a:pt x="39624" y="13716"/>
                  </a:lnTo>
                  <a:lnTo>
                    <a:pt x="38100" y="16764"/>
                  </a:lnTo>
                  <a:lnTo>
                    <a:pt x="36576" y="21336"/>
                  </a:lnTo>
                  <a:lnTo>
                    <a:pt x="33528" y="24384"/>
                  </a:lnTo>
                  <a:lnTo>
                    <a:pt x="32004" y="27432"/>
                  </a:lnTo>
                  <a:lnTo>
                    <a:pt x="30480" y="32004"/>
                  </a:lnTo>
                  <a:lnTo>
                    <a:pt x="28956" y="35052"/>
                  </a:lnTo>
                  <a:lnTo>
                    <a:pt x="25908" y="44195"/>
                  </a:lnTo>
                  <a:lnTo>
                    <a:pt x="24384" y="47244"/>
                  </a:lnTo>
                  <a:lnTo>
                    <a:pt x="19812" y="60960"/>
                  </a:lnTo>
                  <a:lnTo>
                    <a:pt x="19812" y="64008"/>
                  </a:lnTo>
                  <a:lnTo>
                    <a:pt x="18288" y="68580"/>
                  </a:lnTo>
                  <a:lnTo>
                    <a:pt x="10668" y="68580"/>
                  </a:lnTo>
                  <a:lnTo>
                    <a:pt x="12192" y="64008"/>
                  </a:lnTo>
                  <a:lnTo>
                    <a:pt x="12192" y="60960"/>
                  </a:lnTo>
                  <a:lnTo>
                    <a:pt x="16764" y="47244"/>
                  </a:lnTo>
                  <a:lnTo>
                    <a:pt x="18288" y="44195"/>
                  </a:lnTo>
                  <a:lnTo>
                    <a:pt x="21336" y="35052"/>
                  </a:lnTo>
                  <a:lnTo>
                    <a:pt x="24384" y="28956"/>
                  </a:lnTo>
                  <a:lnTo>
                    <a:pt x="25908" y="24384"/>
                  </a:lnTo>
                  <a:lnTo>
                    <a:pt x="30480" y="15240"/>
                  </a:lnTo>
                  <a:lnTo>
                    <a:pt x="32004" y="13716"/>
                  </a:lnTo>
                  <a:lnTo>
                    <a:pt x="33528" y="10668"/>
                  </a:lnTo>
                  <a:lnTo>
                    <a:pt x="35052" y="9144"/>
                  </a:lnTo>
                  <a:lnTo>
                    <a:pt x="35052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7217664" y="1787652"/>
            <a:ext cx="189230" cy="73660"/>
            <a:chOff x="7217664" y="1787652"/>
            <a:chExt cx="189230" cy="73660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17664" y="1787652"/>
              <a:ext cx="73151" cy="7315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318248" y="1790699"/>
              <a:ext cx="88900" cy="70485"/>
            </a:xfrm>
            <a:custGeom>
              <a:avLst/>
              <a:gdLst/>
              <a:ahLst/>
              <a:cxnLst/>
              <a:rect l="l" t="t" r="r" b="b"/>
              <a:pathLst>
                <a:path w="88900" h="70485">
                  <a:moveTo>
                    <a:pt x="22860" y="0"/>
                  </a:moveTo>
                  <a:lnTo>
                    <a:pt x="19812" y="0"/>
                  </a:lnTo>
                  <a:lnTo>
                    <a:pt x="16764" y="3060"/>
                  </a:lnTo>
                  <a:lnTo>
                    <a:pt x="15240" y="3060"/>
                  </a:lnTo>
                  <a:lnTo>
                    <a:pt x="13716" y="4584"/>
                  </a:lnTo>
                  <a:lnTo>
                    <a:pt x="10668" y="6108"/>
                  </a:lnTo>
                  <a:lnTo>
                    <a:pt x="9144" y="6108"/>
                  </a:lnTo>
                  <a:lnTo>
                    <a:pt x="7620" y="7632"/>
                  </a:lnTo>
                  <a:lnTo>
                    <a:pt x="6096" y="7632"/>
                  </a:lnTo>
                  <a:lnTo>
                    <a:pt x="4572" y="9156"/>
                  </a:lnTo>
                  <a:lnTo>
                    <a:pt x="0" y="9156"/>
                  </a:lnTo>
                  <a:lnTo>
                    <a:pt x="0" y="18300"/>
                  </a:lnTo>
                  <a:lnTo>
                    <a:pt x="1524" y="16776"/>
                  </a:lnTo>
                  <a:lnTo>
                    <a:pt x="4572" y="16776"/>
                  </a:lnTo>
                  <a:lnTo>
                    <a:pt x="6096" y="15252"/>
                  </a:lnTo>
                  <a:lnTo>
                    <a:pt x="7620" y="15252"/>
                  </a:lnTo>
                  <a:lnTo>
                    <a:pt x="9144" y="13728"/>
                  </a:lnTo>
                  <a:lnTo>
                    <a:pt x="10668" y="13728"/>
                  </a:lnTo>
                  <a:lnTo>
                    <a:pt x="12192" y="12204"/>
                  </a:lnTo>
                  <a:lnTo>
                    <a:pt x="13716" y="12204"/>
                  </a:lnTo>
                  <a:lnTo>
                    <a:pt x="13716" y="10680"/>
                  </a:lnTo>
                  <a:lnTo>
                    <a:pt x="15240" y="10680"/>
                  </a:lnTo>
                  <a:lnTo>
                    <a:pt x="15240" y="70116"/>
                  </a:lnTo>
                  <a:lnTo>
                    <a:pt x="22860" y="70116"/>
                  </a:lnTo>
                  <a:lnTo>
                    <a:pt x="22860" y="0"/>
                  </a:lnTo>
                  <a:close/>
                </a:path>
                <a:path w="88900" h="70485">
                  <a:moveTo>
                    <a:pt x="88392" y="62484"/>
                  </a:moveTo>
                  <a:lnTo>
                    <a:pt x="53340" y="62484"/>
                  </a:lnTo>
                  <a:lnTo>
                    <a:pt x="53340" y="57912"/>
                  </a:lnTo>
                  <a:lnTo>
                    <a:pt x="54864" y="56388"/>
                  </a:lnTo>
                  <a:lnTo>
                    <a:pt x="54864" y="54864"/>
                  </a:lnTo>
                  <a:lnTo>
                    <a:pt x="59436" y="50292"/>
                  </a:lnTo>
                  <a:lnTo>
                    <a:pt x="62484" y="48768"/>
                  </a:lnTo>
                  <a:lnTo>
                    <a:pt x="67056" y="44196"/>
                  </a:lnTo>
                  <a:lnTo>
                    <a:pt x="73152" y="41148"/>
                  </a:lnTo>
                  <a:lnTo>
                    <a:pt x="74676" y="38100"/>
                  </a:lnTo>
                  <a:lnTo>
                    <a:pt x="76200" y="36576"/>
                  </a:lnTo>
                  <a:lnTo>
                    <a:pt x="77724" y="35814"/>
                  </a:lnTo>
                  <a:lnTo>
                    <a:pt x="79248" y="35052"/>
                  </a:lnTo>
                  <a:lnTo>
                    <a:pt x="82296" y="32004"/>
                  </a:lnTo>
                  <a:lnTo>
                    <a:pt x="82296" y="28956"/>
                  </a:lnTo>
                  <a:lnTo>
                    <a:pt x="83820" y="27432"/>
                  </a:lnTo>
                  <a:lnTo>
                    <a:pt x="83820" y="25908"/>
                  </a:lnTo>
                  <a:lnTo>
                    <a:pt x="85344" y="22860"/>
                  </a:lnTo>
                  <a:lnTo>
                    <a:pt x="85344" y="12192"/>
                  </a:lnTo>
                  <a:lnTo>
                    <a:pt x="83820" y="10668"/>
                  </a:lnTo>
                  <a:lnTo>
                    <a:pt x="82296" y="7620"/>
                  </a:lnTo>
                  <a:lnTo>
                    <a:pt x="82296" y="6096"/>
                  </a:lnTo>
                  <a:lnTo>
                    <a:pt x="79248" y="4572"/>
                  </a:lnTo>
                  <a:lnTo>
                    <a:pt x="76200" y="1524"/>
                  </a:lnTo>
                  <a:lnTo>
                    <a:pt x="73152" y="0"/>
                  </a:lnTo>
                  <a:lnTo>
                    <a:pt x="57912" y="0"/>
                  </a:lnTo>
                  <a:lnTo>
                    <a:pt x="56388" y="1524"/>
                  </a:lnTo>
                  <a:lnTo>
                    <a:pt x="53340" y="1524"/>
                  </a:lnTo>
                  <a:lnTo>
                    <a:pt x="50292" y="3048"/>
                  </a:lnTo>
                  <a:lnTo>
                    <a:pt x="48768" y="6096"/>
                  </a:lnTo>
                  <a:lnTo>
                    <a:pt x="48768" y="13716"/>
                  </a:lnTo>
                  <a:lnTo>
                    <a:pt x="50292" y="12192"/>
                  </a:lnTo>
                  <a:lnTo>
                    <a:pt x="50292" y="10668"/>
                  </a:lnTo>
                  <a:lnTo>
                    <a:pt x="51816" y="10668"/>
                  </a:lnTo>
                  <a:lnTo>
                    <a:pt x="54864" y="7620"/>
                  </a:lnTo>
                  <a:lnTo>
                    <a:pt x="57912" y="7620"/>
                  </a:lnTo>
                  <a:lnTo>
                    <a:pt x="59436" y="6096"/>
                  </a:lnTo>
                  <a:lnTo>
                    <a:pt x="70104" y="6096"/>
                  </a:lnTo>
                  <a:lnTo>
                    <a:pt x="71628" y="7620"/>
                  </a:lnTo>
                  <a:lnTo>
                    <a:pt x="73152" y="7620"/>
                  </a:lnTo>
                  <a:lnTo>
                    <a:pt x="76200" y="10668"/>
                  </a:lnTo>
                  <a:lnTo>
                    <a:pt x="76200" y="12192"/>
                  </a:lnTo>
                  <a:lnTo>
                    <a:pt x="77724" y="13716"/>
                  </a:lnTo>
                  <a:lnTo>
                    <a:pt x="77724" y="24384"/>
                  </a:lnTo>
                  <a:lnTo>
                    <a:pt x="76200" y="25908"/>
                  </a:lnTo>
                  <a:lnTo>
                    <a:pt x="76200" y="27432"/>
                  </a:lnTo>
                  <a:lnTo>
                    <a:pt x="74676" y="28956"/>
                  </a:lnTo>
                  <a:lnTo>
                    <a:pt x="74676" y="30480"/>
                  </a:lnTo>
                  <a:lnTo>
                    <a:pt x="71628" y="33528"/>
                  </a:lnTo>
                  <a:lnTo>
                    <a:pt x="68580" y="35052"/>
                  </a:lnTo>
                  <a:lnTo>
                    <a:pt x="64008" y="39624"/>
                  </a:lnTo>
                  <a:lnTo>
                    <a:pt x="60960" y="41148"/>
                  </a:lnTo>
                  <a:lnTo>
                    <a:pt x="56388" y="45720"/>
                  </a:lnTo>
                  <a:lnTo>
                    <a:pt x="53340" y="47244"/>
                  </a:lnTo>
                  <a:lnTo>
                    <a:pt x="51816" y="50292"/>
                  </a:lnTo>
                  <a:lnTo>
                    <a:pt x="48768" y="53340"/>
                  </a:lnTo>
                  <a:lnTo>
                    <a:pt x="47244" y="56388"/>
                  </a:lnTo>
                  <a:lnTo>
                    <a:pt x="47244" y="57912"/>
                  </a:lnTo>
                  <a:lnTo>
                    <a:pt x="45720" y="60960"/>
                  </a:lnTo>
                  <a:lnTo>
                    <a:pt x="45720" y="70104"/>
                  </a:lnTo>
                  <a:lnTo>
                    <a:pt x="53340" y="70104"/>
                  </a:lnTo>
                  <a:lnTo>
                    <a:pt x="88392" y="70104"/>
                  </a:lnTo>
                  <a:lnTo>
                    <a:pt x="88392" y="62484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7217664" y="1972055"/>
            <a:ext cx="135890" cy="73660"/>
            <a:chOff x="7217664" y="1972055"/>
            <a:chExt cx="135890" cy="73660"/>
          </a:xfrm>
        </p:grpSpPr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17664" y="1972055"/>
              <a:ext cx="73151" cy="7315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310628" y="1975103"/>
              <a:ext cx="43180" cy="70485"/>
            </a:xfrm>
            <a:custGeom>
              <a:avLst/>
              <a:gdLst/>
              <a:ahLst/>
              <a:cxnLst/>
              <a:rect l="l" t="t" r="r" b="b"/>
              <a:pathLst>
                <a:path w="43179" h="70485">
                  <a:moveTo>
                    <a:pt x="7620" y="70104"/>
                  </a:moveTo>
                  <a:lnTo>
                    <a:pt x="7620" y="62484"/>
                  </a:lnTo>
                  <a:lnTo>
                    <a:pt x="42672" y="62484"/>
                  </a:lnTo>
                  <a:lnTo>
                    <a:pt x="42672" y="70104"/>
                  </a:lnTo>
                  <a:lnTo>
                    <a:pt x="7620" y="70104"/>
                  </a:lnTo>
                  <a:close/>
                </a:path>
                <a:path w="43179" h="70485">
                  <a:moveTo>
                    <a:pt x="38100" y="27432"/>
                  </a:moveTo>
                  <a:lnTo>
                    <a:pt x="38100" y="9144"/>
                  </a:lnTo>
                  <a:lnTo>
                    <a:pt x="39624" y="12192"/>
                  </a:lnTo>
                  <a:lnTo>
                    <a:pt x="39624" y="24384"/>
                  </a:lnTo>
                  <a:lnTo>
                    <a:pt x="38100" y="27432"/>
                  </a:lnTo>
                  <a:close/>
                </a:path>
                <a:path w="43179" h="70485">
                  <a:moveTo>
                    <a:pt x="3048" y="13716"/>
                  </a:moveTo>
                  <a:lnTo>
                    <a:pt x="3048" y="4572"/>
                  </a:lnTo>
                  <a:lnTo>
                    <a:pt x="6096" y="3048"/>
                  </a:lnTo>
                  <a:lnTo>
                    <a:pt x="7620" y="1524"/>
                  </a:lnTo>
                  <a:lnTo>
                    <a:pt x="10668" y="1524"/>
                  </a:lnTo>
                  <a:lnTo>
                    <a:pt x="13716" y="0"/>
                  </a:lnTo>
                  <a:lnTo>
                    <a:pt x="28956" y="0"/>
                  </a:lnTo>
                  <a:lnTo>
                    <a:pt x="30480" y="1524"/>
                  </a:lnTo>
                  <a:lnTo>
                    <a:pt x="33528" y="3048"/>
                  </a:lnTo>
                  <a:lnTo>
                    <a:pt x="38100" y="7620"/>
                  </a:lnTo>
                  <a:lnTo>
                    <a:pt x="38100" y="28956"/>
                  </a:lnTo>
                  <a:lnTo>
                    <a:pt x="36576" y="30480"/>
                  </a:lnTo>
                  <a:lnTo>
                    <a:pt x="35052" y="33528"/>
                  </a:lnTo>
                  <a:lnTo>
                    <a:pt x="32004" y="36576"/>
                  </a:lnTo>
                  <a:lnTo>
                    <a:pt x="32004" y="12192"/>
                  </a:lnTo>
                  <a:lnTo>
                    <a:pt x="30480" y="10668"/>
                  </a:lnTo>
                  <a:lnTo>
                    <a:pt x="30480" y="9144"/>
                  </a:lnTo>
                  <a:lnTo>
                    <a:pt x="28956" y="9144"/>
                  </a:lnTo>
                  <a:lnTo>
                    <a:pt x="25908" y="6096"/>
                  </a:lnTo>
                  <a:lnTo>
                    <a:pt x="12192" y="6096"/>
                  </a:lnTo>
                  <a:lnTo>
                    <a:pt x="10668" y="7620"/>
                  </a:lnTo>
                  <a:lnTo>
                    <a:pt x="9144" y="7620"/>
                  </a:lnTo>
                  <a:lnTo>
                    <a:pt x="3048" y="13716"/>
                  </a:lnTo>
                  <a:close/>
                </a:path>
                <a:path w="43179" h="70485">
                  <a:moveTo>
                    <a:pt x="0" y="70104"/>
                  </a:moveTo>
                  <a:lnTo>
                    <a:pt x="0" y="62484"/>
                  </a:lnTo>
                  <a:lnTo>
                    <a:pt x="1524" y="60960"/>
                  </a:lnTo>
                  <a:lnTo>
                    <a:pt x="1524" y="56388"/>
                  </a:lnTo>
                  <a:lnTo>
                    <a:pt x="3048" y="53340"/>
                  </a:lnTo>
                  <a:lnTo>
                    <a:pt x="6096" y="50292"/>
                  </a:lnTo>
                  <a:lnTo>
                    <a:pt x="7620" y="47244"/>
                  </a:lnTo>
                  <a:lnTo>
                    <a:pt x="10668" y="45720"/>
                  </a:lnTo>
                  <a:lnTo>
                    <a:pt x="15240" y="41148"/>
                  </a:lnTo>
                  <a:lnTo>
                    <a:pt x="19812" y="38100"/>
                  </a:lnTo>
                  <a:lnTo>
                    <a:pt x="21336" y="36576"/>
                  </a:lnTo>
                  <a:lnTo>
                    <a:pt x="24384" y="35052"/>
                  </a:lnTo>
                  <a:lnTo>
                    <a:pt x="28956" y="30480"/>
                  </a:lnTo>
                  <a:lnTo>
                    <a:pt x="28956" y="28956"/>
                  </a:lnTo>
                  <a:lnTo>
                    <a:pt x="32004" y="25908"/>
                  </a:lnTo>
                  <a:lnTo>
                    <a:pt x="32004" y="36576"/>
                  </a:lnTo>
                  <a:lnTo>
                    <a:pt x="28956" y="38100"/>
                  </a:lnTo>
                  <a:lnTo>
                    <a:pt x="24384" y="42672"/>
                  </a:lnTo>
                  <a:lnTo>
                    <a:pt x="18288" y="45720"/>
                  </a:lnTo>
                  <a:lnTo>
                    <a:pt x="16764" y="48768"/>
                  </a:lnTo>
                  <a:lnTo>
                    <a:pt x="13716" y="50292"/>
                  </a:lnTo>
                  <a:lnTo>
                    <a:pt x="12192" y="51816"/>
                  </a:lnTo>
                  <a:lnTo>
                    <a:pt x="12192" y="53340"/>
                  </a:lnTo>
                  <a:lnTo>
                    <a:pt x="10668" y="53340"/>
                  </a:lnTo>
                  <a:lnTo>
                    <a:pt x="9144" y="54864"/>
                  </a:lnTo>
                  <a:lnTo>
                    <a:pt x="9144" y="57912"/>
                  </a:lnTo>
                  <a:lnTo>
                    <a:pt x="7620" y="59436"/>
                  </a:lnTo>
                  <a:lnTo>
                    <a:pt x="7620" y="70104"/>
                  </a:lnTo>
                  <a:lnTo>
                    <a:pt x="0" y="70104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7217664" y="2156460"/>
            <a:ext cx="137160" cy="73660"/>
            <a:chOff x="7217664" y="2156460"/>
            <a:chExt cx="137160" cy="73660"/>
          </a:xfrm>
        </p:grpSpPr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17664" y="2156460"/>
              <a:ext cx="73151" cy="7315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310627" y="2157984"/>
              <a:ext cx="44450" cy="71755"/>
            </a:xfrm>
            <a:custGeom>
              <a:avLst/>
              <a:gdLst/>
              <a:ahLst/>
              <a:cxnLst/>
              <a:rect l="l" t="t" r="r" b="b"/>
              <a:pathLst>
                <a:path w="44450" h="71755">
                  <a:moveTo>
                    <a:pt x="42672" y="59436"/>
                  </a:moveTo>
                  <a:lnTo>
                    <a:pt x="42672" y="44196"/>
                  </a:lnTo>
                  <a:lnTo>
                    <a:pt x="44196" y="45720"/>
                  </a:lnTo>
                  <a:lnTo>
                    <a:pt x="44196" y="56388"/>
                  </a:lnTo>
                  <a:lnTo>
                    <a:pt x="42672" y="59436"/>
                  </a:lnTo>
                  <a:close/>
                </a:path>
                <a:path w="44450" h="71755">
                  <a:moveTo>
                    <a:pt x="32004" y="38100"/>
                  </a:moveTo>
                  <a:lnTo>
                    <a:pt x="32004" y="32004"/>
                  </a:lnTo>
                  <a:lnTo>
                    <a:pt x="33528" y="33528"/>
                  </a:lnTo>
                  <a:lnTo>
                    <a:pt x="36576" y="33528"/>
                  </a:lnTo>
                  <a:lnTo>
                    <a:pt x="39624" y="36576"/>
                  </a:lnTo>
                  <a:lnTo>
                    <a:pt x="39624" y="38100"/>
                  </a:lnTo>
                  <a:lnTo>
                    <a:pt x="42672" y="41148"/>
                  </a:lnTo>
                  <a:lnTo>
                    <a:pt x="42672" y="62484"/>
                  </a:lnTo>
                  <a:lnTo>
                    <a:pt x="36576" y="68580"/>
                  </a:lnTo>
                  <a:lnTo>
                    <a:pt x="36576" y="44196"/>
                  </a:lnTo>
                  <a:lnTo>
                    <a:pt x="35052" y="42672"/>
                  </a:lnTo>
                  <a:lnTo>
                    <a:pt x="35052" y="41148"/>
                  </a:lnTo>
                  <a:lnTo>
                    <a:pt x="32004" y="38100"/>
                  </a:lnTo>
                  <a:close/>
                </a:path>
                <a:path w="44450" h="71755">
                  <a:moveTo>
                    <a:pt x="3048" y="21336"/>
                  </a:moveTo>
                  <a:lnTo>
                    <a:pt x="3048" y="15240"/>
                  </a:lnTo>
                  <a:lnTo>
                    <a:pt x="4572" y="12192"/>
                  </a:lnTo>
                  <a:lnTo>
                    <a:pt x="4572" y="10668"/>
                  </a:lnTo>
                  <a:lnTo>
                    <a:pt x="12192" y="3048"/>
                  </a:lnTo>
                  <a:lnTo>
                    <a:pt x="15240" y="1524"/>
                  </a:lnTo>
                  <a:lnTo>
                    <a:pt x="16764" y="1524"/>
                  </a:lnTo>
                  <a:lnTo>
                    <a:pt x="19812" y="0"/>
                  </a:lnTo>
                  <a:lnTo>
                    <a:pt x="25908" y="0"/>
                  </a:lnTo>
                  <a:lnTo>
                    <a:pt x="27432" y="1524"/>
                  </a:lnTo>
                  <a:lnTo>
                    <a:pt x="30480" y="1524"/>
                  </a:lnTo>
                  <a:lnTo>
                    <a:pt x="32004" y="3048"/>
                  </a:lnTo>
                  <a:lnTo>
                    <a:pt x="35052" y="4572"/>
                  </a:lnTo>
                  <a:lnTo>
                    <a:pt x="39624" y="9144"/>
                  </a:lnTo>
                  <a:lnTo>
                    <a:pt x="39624" y="10668"/>
                  </a:lnTo>
                  <a:lnTo>
                    <a:pt x="41148" y="13716"/>
                  </a:lnTo>
                  <a:lnTo>
                    <a:pt x="41148" y="22860"/>
                  </a:lnTo>
                  <a:lnTo>
                    <a:pt x="38100" y="28956"/>
                  </a:lnTo>
                  <a:lnTo>
                    <a:pt x="33528" y="31242"/>
                  </a:lnTo>
                  <a:lnTo>
                    <a:pt x="33528" y="13716"/>
                  </a:lnTo>
                  <a:lnTo>
                    <a:pt x="32004" y="12192"/>
                  </a:lnTo>
                  <a:lnTo>
                    <a:pt x="32004" y="10668"/>
                  </a:lnTo>
                  <a:lnTo>
                    <a:pt x="30480" y="10668"/>
                  </a:lnTo>
                  <a:lnTo>
                    <a:pt x="28956" y="9144"/>
                  </a:lnTo>
                  <a:lnTo>
                    <a:pt x="28956" y="7620"/>
                  </a:lnTo>
                  <a:lnTo>
                    <a:pt x="25908" y="7620"/>
                  </a:lnTo>
                  <a:lnTo>
                    <a:pt x="24384" y="6096"/>
                  </a:lnTo>
                  <a:lnTo>
                    <a:pt x="21336" y="6096"/>
                  </a:lnTo>
                  <a:lnTo>
                    <a:pt x="19812" y="7620"/>
                  </a:lnTo>
                  <a:lnTo>
                    <a:pt x="16764" y="7620"/>
                  </a:lnTo>
                  <a:lnTo>
                    <a:pt x="12192" y="12192"/>
                  </a:lnTo>
                  <a:lnTo>
                    <a:pt x="12192" y="15240"/>
                  </a:lnTo>
                  <a:lnTo>
                    <a:pt x="10668" y="16764"/>
                  </a:lnTo>
                  <a:lnTo>
                    <a:pt x="10668" y="30480"/>
                  </a:lnTo>
                  <a:lnTo>
                    <a:pt x="7620" y="28956"/>
                  </a:lnTo>
                  <a:lnTo>
                    <a:pt x="4572" y="22860"/>
                  </a:lnTo>
                  <a:lnTo>
                    <a:pt x="3048" y="21336"/>
                  </a:lnTo>
                  <a:close/>
                </a:path>
                <a:path w="44450" h="71755">
                  <a:moveTo>
                    <a:pt x="7620" y="67818"/>
                  </a:moveTo>
                  <a:lnTo>
                    <a:pt x="7620" y="51816"/>
                  </a:lnTo>
                  <a:lnTo>
                    <a:pt x="9144" y="54864"/>
                  </a:lnTo>
                  <a:lnTo>
                    <a:pt x="9144" y="57912"/>
                  </a:lnTo>
                  <a:lnTo>
                    <a:pt x="13716" y="62484"/>
                  </a:lnTo>
                  <a:lnTo>
                    <a:pt x="15240" y="62484"/>
                  </a:lnTo>
                  <a:lnTo>
                    <a:pt x="16764" y="64008"/>
                  </a:lnTo>
                  <a:lnTo>
                    <a:pt x="28956" y="64008"/>
                  </a:lnTo>
                  <a:lnTo>
                    <a:pt x="30480" y="62484"/>
                  </a:lnTo>
                  <a:lnTo>
                    <a:pt x="32004" y="62484"/>
                  </a:lnTo>
                  <a:lnTo>
                    <a:pt x="35052" y="59436"/>
                  </a:lnTo>
                  <a:lnTo>
                    <a:pt x="35052" y="57912"/>
                  </a:lnTo>
                  <a:lnTo>
                    <a:pt x="36576" y="56388"/>
                  </a:lnTo>
                  <a:lnTo>
                    <a:pt x="36576" y="68580"/>
                  </a:lnTo>
                  <a:lnTo>
                    <a:pt x="35052" y="70104"/>
                  </a:lnTo>
                  <a:lnTo>
                    <a:pt x="32004" y="70104"/>
                  </a:lnTo>
                  <a:lnTo>
                    <a:pt x="28956" y="71628"/>
                  </a:lnTo>
                  <a:lnTo>
                    <a:pt x="16764" y="71628"/>
                  </a:lnTo>
                  <a:lnTo>
                    <a:pt x="13716" y="70104"/>
                  </a:lnTo>
                  <a:lnTo>
                    <a:pt x="10668" y="70104"/>
                  </a:lnTo>
                  <a:lnTo>
                    <a:pt x="9144" y="68580"/>
                  </a:lnTo>
                  <a:lnTo>
                    <a:pt x="7620" y="67818"/>
                  </a:lnTo>
                  <a:close/>
                </a:path>
                <a:path w="44450" h="71755">
                  <a:moveTo>
                    <a:pt x="10668" y="30480"/>
                  </a:moveTo>
                  <a:lnTo>
                    <a:pt x="10668" y="19812"/>
                  </a:lnTo>
                  <a:lnTo>
                    <a:pt x="12192" y="21336"/>
                  </a:lnTo>
                  <a:lnTo>
                    <a:pt x="12192" y="24384"/>
                  </a:lnTo>
                  <a:lnTo>
                    <a:pt x="13716" y="25908"/>
                  </a:lnTo>
                  <a:lnTo>
                    <a:pt x="15240" y="25908"/>
                  </a:lnTo>
                  <a:lnTo>
                    <a:pt x="15240" y="27432"/>
                  </a:lnTo>
                  <a:lnTo>
                    <a:pt x="16764" y="27432"/>
                  </a:lnTo>
                  <a:lnTo>
                    <a:pt x="18288" y="28956"/>
                  </a:lnTo>
                  <a:lnTo>
                    <a:pt x="27432" y="28956"/>
                  </a:lnTo>
                  <a:lnTo>
                    <a:pt x="33528" y="22860"/>
                  </a:lnTo>
                  <a:lnTo>
                    <a:pt x="33528" y="31242"/>
                  </a:lnTo>
                  <a:lnTo>
                    <a:pt x="32004" y="32004"/>
                  </a:lnTo>
                  <a:lnTo>
                    <a:pt x="32004" y="38100"/>
                  </a:lnTo>
                  <a:lnTo>
                    <a:pt x="30480" y="38100"/>
                  </a:lnTo>
                  <a:lnTo>
                    <a:pt x="28956" y="36576"/>
                  </a:lnTo>
                  <a:lnTo>
                    <a:pt x="27432" y="36576"/>
                  </a:lnTo>
                  <a:lnTo>
                    <a:pt x="24384" y="35052"/>
                  </a:lnTo>
                  <a:lnTo>
                    <a:pt x="19812" y="35052"/>
                  </a:lnTo>
                  <a:lnTo>
                    <a:pt x="18288" y="36576"/>
                  </a:lnTo>
                  <a:lnTo>
                    <a:pt x="16764" y="36576"/>
                  </a:lnTo>
                  <a:lnTo>
                    <a:pt x="15240" y="38100"/>
                  </a:lnTo>
                  <a:lnTo>
                    <a:pt x="13716" y="38100"/>
                  </a:lnTo>
                  <a:lnTo>
                    <a:pt x="13716" y="32004"/>
                  </a:lnTo>
                  <a:lnTo>
                    <a:pt x="10668" y="30480"/>
                  </a:lnTo>
                  <a:close/>
                </a:path>
                <a:path w="44450" h="71755">
                  <a:moveTo>
                    <a:pt x="1524" y="59436"/>
                  </a:moveTo>
                  <a:lnTo>
                    <a:pt x="1524" y="44196"/>
                  </a:lnTo>
                  <a:lnTo>
                    <a:pt x="3048" y="41148"/>
                  </a:lnTo>
                  <a:lnTo>
                    <a:pt x="4572" y="39624"/>
                  </a:lnTo>
                  <a:lnTo>
                    <a:pt x="4572" y="38100"/>
                  </a:lnTo>
                  <a:lnTo>
                    <a:pt x="9144" y="33528"/>
                  </a:lnTo>
                  <a:lnTo>
                    <a:pt x="10668" y="33528"/>
                  </a:lnTo>
                  <a:lnTo>
                    <a:pt x="13716" y="32004"/>
                  </a:lnTo>
                  <a:lnTo>
                    <a:pt x="13716" y="38100"/>
                  </a:lnTo>
                  <a:lnTo>
                    <a:pt x="10668" y="41148"/>
                  </a:lnTo>
                  <a:lnTo>
                    <a:pt x="10668" y="42672"/>
                  </a:lnTo>
                  <a:lnTo>
                    <a:pt x="9144" y="44196"/>
                  </a:lnTo>
                  <a:lnTo>
                    <a:pt x="9144" y="45720"/>
                  </a:lnTo>
                  <a:lnTo>
                    <a:pt x="7620" y="47244"/>
                  </a:lnTo>
                  <a:lnTo>
                    <a:pt x="7620" y="67818"/>
                  </a:lnTo>
                  <a:lnTo>
                    <a:pt x="6096" y="67056"/>
                  </a:lnTo>
                  <a:lnTo>
                    <a:pt x="4572" y="64008"/>
                  </a:lnTo>
                  <a:lnTo>
                    <a:pt x="3048" y="62484"/>
                  </a:lnTo>
                  <a:lnTo>
                    <a:pt x="1524" y="59436"/>
                  </a:lnTo>
                  <a:close/>
                </a:path>
                <a:path w="44450" h="71755">
                  <a:moveTo>
                    <a:pt x="0" y="54864"/>
                  </a:moveTo>
                  <a:lnTo>
                    <a:pt x="0" y="48768"/>
                  </a:lnTo>
                  <a:lnTo>
                    <a:pt x="1524" y="47244"/>
                  </a:lnTo>
                  <a:lnTo>
                    <a:pt x="1524" y="56388"/>
                  </a:lnTo>
                  <a:lnTo>
                    <a:pt x="0" y="54864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7217664" y="2348483"/>
            <a:ext cx="123825" cy="73660"/>
            <a:chOff x="7217664" y="2348483"/>
            <a:chExt cx="123825" cy="73660"/>
          </a:xfrm>
        </p:grpSpPr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17664" y="2348483"/>
              <a:ext cx="73151" cy="7315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318248" y="2350008"/>
              <a:ext cx="22860" cy="70485"/>
            </a:xfrm>
            <a:custGeom>
              <a:avLst/>
              <a:gdLst/>
              <a:ahLst/>
              <a:cxnLst/>
              <a:rect l="l" t="t" r="r" b="b"/>
              <a:pathLst>
                <a:path w="22859" h="70485">
                  <a:moveTo>
                    <a:pt x="0" y="18288"/>
                  </a:moveTo>
                  <a:lnTo>
                    <a:pt x="0" y="10668"/>
                  </a:lnTo>
                  <a:lnTo>
                    <a:pt x="1524" y="10668"/>
                  </a:lnTo>
                  <a:lnTo>
                    <a:pt x="4572" y="9144"/>
                  </a:lnTo>
                  <a:lnTo>
                    <a:pt x="6096" y="9144"/>
                  </a:lnTo>
                  <a:lnTo>
                    <a:pt x="7620" y="7620"/>
                  </a:lnTo>
                  <a:lnTo>
                    <a:pt x="9144" y="7620"/>
                  </a:lnTo>
                  <a:lnTo>
                    <a:pt x="10668" y="6096"/>
                  </a:lnTo>
                  <a:lnTo>
                    <a:pt x="13716" y="4572"/>
                  </a:lnTo>
                  <a:lnTo>
                    <a:pt x="15240" y="4572"/>
                  </a:lnTo>
                  <a:lnTo>
                    <a:pt x="18288" y="1524"/>
                  </a:lnTo>
                  <a:lnTo>
                    <a:pt x="19812" y="1524"/>
                  </a:lnTo>
                  <a:lnTo>
                    <a:pt x="21336" y="0"/>
                  </a:lnTo>
                  <a:lnTo>
                    <a:pt x="22860" y="0"/>
                  </a:lnTo>
                  <a:lnTo>
                    <a:pt x="22860" y="70104"/>
                  </a:lnTo>
                  <a:lnTo>
                    <a:pt x="15240" y="70104"/>
                  </a:lnTo>
                  <a:lnTo>
                    <a:pt x="15240" y="10668"/>
                  </a:lnTo>
                  <a:lnTo>
                    <a:pt x="12192" y="13716"/>
                  </a:lnTo>
                  <a:lnTo>
                    <a:pt x="10668" y="13716"/>
                  </a:lnTo>
                  <a:lnTo>
                    <a:pt x="9144" y="15240"/>
                  </a:lnTo>
                  <a:lnTo>
                    <a:pt x="7620" y="15240"/>
                  </a:lnTo>
                  <a:lnTo>
                    <a:pt x="6096" y="16764"/>
                  </a:lnTo>
                  <a:lnTo>
                    <a:pt x="3048" y="16764"/>
                  </a:lnTo>
                  <a:lnTo>
                    <a:pt x="1524" y="18288"/>
                  </a:lnTo>
                  <a:lnTo>
                    <a:pt x="0" y="18288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7217664" y="2531364"/>
            <a:ext cx="134620" cy="74930"/>
            <a:chOff x="7217664" y="2531364"/>
            <a:chExt cx="134620" cy="74930"/>
          </a:xfrm>
        </p:grpSpPr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17664" y="2531364"/>
              <a:ext cx="73151" cy="7467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312151" y="2534412"/>
              <a:ext cx="40005" cy="71755"/>
            </a:xfrm>
            <a:custGeom>
              <a:avLst/>
              <a:gdLst/>
              <a:ahLst/>
              <a:cxnLst/>
              <a:rect l="l" t="t" r="r" b="b"/>
              <a:pathLst>
                <a:path w="40004" h="71755">
                  <a:moveTo>
                    <a:pt x="24384" y="38100"/>
                  </a:moveTo>
                  <a:lnTo>
                    <a:pt x="24384" y="35052"/>
                  </a:lnTo>
                  <a:lnTo>
                    <a:pt x="28956" y="35052"/>
                  </a:lnTo>
                  <a:lnTo>
                    <a:pt x="30480" y="36576"/>
                  </a:lnTo>
                  <a:lnTo>
                    <a:pt x="32004" y="36576"/>
                  </a:lnTo>
                  <a:lnTo>
                    <a:pt x="39624" y="44196"/>
                  </a:lnTo>
                  <a:lnTo>
                    <a:pt x="39624" y="56388"/>
                  </a:lnTo>
                  <a:lnTo>
                    <a:pt x="36576" y="62484"/>
                  </a:lnTo>
                  <a:lnTo>
                    <a:pt x="32004" y="67056"/>
                  </a:lnTo>
                  <a:lnTo>
                    <a:pt x="32004" y="42672"/>
                  </a:lnTo>
                  <a:lnTo>
                    <a:pt x="25908" y="38100"/>
                  </a:lnTo>
                  <a:lnTo>
                    <a:pt x="24384" y="38100"/>
                  </a:lnTo>
                  <a:close/>
                </a:path>
                <a:path w="40004" h="71755">
                  <a:moveTo>
                    <a:pt x="3048" y="10668"/>
                  </a:moveTo>
                  <a:lnTo>
                    <a:pt x="3048" y="3048"/>
                  </a:lnTo>
                  <a:lnTo>
                    <a:pt x="12192" y="0"/>
                  </a:lnTo>
                  <a:lnTo>
                    <a:pt x="24384" y="0"/>
                  </a:lnTo>
                  <a:lnTo>
                    <a:pt x="25908" y="1524"/>
                  </a:lnTo>
                  <a:lnTo>
                    <a:pt x="28956" y="1524"/>
                  </a:lnTo>
                  <a:lnTo>
                    <a:pt x="35052" y="7620"/>
                  </a:lnTo>
                  <a:lnTo>
                    <a:pt x="35052" y="9144"/>
                  </a:lnTo>
                  <a:lnTo>
                    <a:pt x="36576" y="12192"/>
                  </a:lnTo>
                  <a:lnTo>
                    <a:pt x="36576" y="25908"/>
                  </a:lnTo>
                  <a:lnTo>
                    <a:pt x="32004" y="32004"/>
                  </a:lnTo>
                  <a:lnTo>
                    <a:pt x="28956" y="33223"/>
                  </a:lnTo>
                  <a:lnTo>
                    <a:pt x="28956" y="10668"/>
                  </a:lnTo>
                  <a:lnTo>
                    <a:pt x="25908" y="6096"/>
                  </a:lnTo>
                  <a:lnTo>
                    <a:pt x="12192" y="6096"/>
                  </a:lnTo>
                  <a:lnTo>
                    <a:pt x="7620" y="7620"/>
                  </a:lnTo>
                  <a:lnTo>
                    <a:pt x="3048" y="10668"/>
                  </a:lnTo>
                  <a:close/>
                </a:path>
                <a:path w="40004" h="71755">
                  <a:moveTo>
                    <a:pt x="0" y="67056"/>
                  </a:moveTo>
                  <a:lnTo>
                    <a:pt x="0" y="59436"/>
                  </a:lnTo>
                  <a:lnTo>
                    <a:pt x="4572" y="64008"/>
                  </a:lnTo>
                  <a:lnTo>
                    <a:pt x="10668" y="65532"/>
                  </a:lnTo>
                  <a:lnTo>
                    <a:pt x="21336" y="65532"/>
                  </a:lnTo>
                  <a:lnTo>
                    <a:pt x="22860" y="64008"/>
                  </a:lnTo>
                  <a:lnTo>
                    <a:pt x="24384" y="64008"/>
                  </a:lnTo>
                  <a:lnTo>
                    <a:pt x="27432" y="62484"/>
                  </a:lnTo>
                  <a:lnTo>
                    <a:pt x="27432" y="60960"/>
                  </a:lnTo>
                  <a:lnTo>
                    <a:pt x="28956" y="60960"/>
                  </a:lnTo>
                  <a:lnTo>
                    <a:pt x="32004" y="57912"/>
                  </a:lnTo>
                  <a:lnTo>
                    <a:pt x="32004" y="67056"/>
                  </a:lnTo>
                  <a:lnTo>
                    <a:pt x="22860" y="71628"/>
                  </a:lnTo>
                  <a:lnTo>
                    <a:pt x="9144" y="71628"/>
                  </a:lnTo>
                  <a:lnTo>
                    <a:pt x="4572" y="70104"/>
                  </a:lnTo>
                  <a:lnTo>
                    <a:pt x="0" y="67056"/>
                  </a:lnTo>
                  <a:close/>
                </a:path>
                <a:path w="40004" h="71755">
                  <a:moveTo>
                    <a:pt x="7620" y="38100"/>
                  </a:moveTo>
                  <a:lnTo>
                    <a:pt x="7620" y="32004"/>
                  </a:lnTo>
                  <a:lnTo>
                    <a:pt x="24384" y="32004"/>
                  </a:lnTo>
                  <a:lnTo>
                    <a:pt x="28956" y="27432"/>
                  </a:lnTo>
                  <a:lnTo>
                    <a:pt x="28956" y="33223"/>
                  </a:lnTo>
                  <a:lnTo>
                    <a:pt x="24384" y="35052"/>
                  </a:lnTo>
                  <a:lnTo>
                    <a:pt x="24384" y="38100"/>
                  </a:lnTo>
                  <a:lnTo>
                    <a:pt x="7620" y="38100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5" name="object 2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217664" y="2715767"/>
            <a:ext cx="138683" cy="74675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7217664" y="2900172"/>
            <a:ext cx="137160" cy="81280"/>
            <a:chOff x="7217664" y="2900172"/>
            <a:chExt cx="137160" cy="81280"/>
          </a:xfrm>
        </p:grpSpPr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17664" y="2900172"/>
              <a:ext cx="73151" cy="7315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7310627" y="2909316"/>
              <a:ext cx="44450" cy="71755"/>
            </a:xfrm>
            <a:custGeom>
              <a:avLst/>
              <a:gdLst/>
              <a:ahLst/>
              <a:cxnLst/>
              <a:rect l="l" t="t" r="r" b="b"/>
              <a:pathLst>
                <a:path w="44450" h="71755">
                  <a:moveTo>
                    <a:pt x="42672" y="57912"/>
                  </a:moveTo>
                  <a:lnTo>
                    <a:pt x="42672" y="41148"/>
                  </a:lnTo>
                  <a:lnTo>
                    <a:pt x="44196" y="42672"/>
                  </a:lnTo>
                  <a:lnTo>
                    <a:pt x="44196" y="56388"/>
                  </a:lnTo>
                  <a:lnTo>
                    <a:pt x="42672" y="57912"/>
                  </a:lnTo>
                  <a:close/>
                </a:path>
                <a:path w="44450" h="71755">
                  <a:moveTo>
                    <a:pt x="7620" y="67056"/>
                  </a:moveTo>
                  <a:lnTo>
                    <a:pt x="7620" y="36576"/>
                  </a:lnTo>
                  <a:lnTo>
                    <a:pt x="12192" y="30480"/>
                  </a:lnTo>
                  <a:lnTo>
                    <a:pt x="16764" y="27432"/>
                  </a:lnTo>
                  <a:lnTo>
                    <a:pt x="27432" y="27432"/>
                  </a:lnTo>
                  <a:lnTo>
                    <a:pt x="30480" y="28956"/>
                  </a:lnTo>
                  <a:lnTo>
                    <a:pt x="33528" y="28956"/>
                  </a:lnTo>
                  <a:lnTo>
                    <a:pt x="35052" y="30480"/>
                  </a:lnTo>
                  <a:lnTo>
                    <a:pt x="38100" y="32004"/>
                  </a:lnTo>
                  <a:lnTo>
                    <a:pt x="41148" y="35052"/>
                  </a:lnTo>
                  <a:lnTo>
                    <a:pt x="42672" y="38100"/>
                  </a:lnTo>
                  <a:lnTo>
                    <a:pt x="42672" y="60960"/>
                  </a:lnTo>
                  <a:lnTo>
                    <a:pt x="41148" y="64008"/>
                  </a:lnTo>
                  <a:lnTo>
                    <a:pt x="38100" y="65532"/>
                  </a:lnTo>
                  <a:lnTo>
                    <a:pt x="36576" y="68580"/>
                  </a:lnTo>
                  <a:lnTo>
                    <a:pt x="36576" y="44196"/>
                  </a:lnTo>
                  <a:lnTo>
                    <a:pt x="35052" y="41148"/>
                  </a:lnTo>
                  <a:lnTo>
                    <a:pt x="35052" y="39624"/>
                  </a:lnTo>
                  <a:lnTo>
                    <a:pt x="32004" y="36576"/>
                  </a:lnTo>
                  <a:lnTo>
                    <a:pt x="30480" y="36576"/>
                  </a:lnTo>
                  <a:lnTo>
                    <a:pt x="28956" y="35052"/>
                  </a:lnTo>
                  <a:lnTo>
                    <a:pt x="27432" y="35052"/>
                  </a:lnTo>
                  <a:lnTo>
                    <a:pt x="25908" y="33528"/>
                  </a:lnTo>
                  <a:lnTo>
                    <a:pt x="21336" y="33528"/>
                  </a:lnTo>
                  <a:lnTo>
                    <a:pt x="18288" y="35052"/>
                  </a:lnTo>
                  <a:lnTo>
                    <a:pt x="16764" y="35052"/>
                  </a:lnTo>
                  <a:lnTo>
                    <a:pt x="15240" y="36576"/>
                  </a:lnTo>
                  <a:lnTo>
                    <a:pt x="13716" y="36576"/>
                  </a:lnTo>
                  <a:lnTo>
                    <a:pt x="12192" y="38100"/>
                  </a:lnTo>
                  <a:lnTo>
                    <a:pt x="12192" y="39624"/>
                  </a:lnTo>
                  <a:lnTo>
                    <a:pt x="9144" y="42672"/>
                  </a:lnTo>
                  <a:lnTo>
                    <a:pt x="9144" y="67818"/>
                  </a:lnTo>
                  <a:lnTo>
                    <a:pt x="7620" y="67056"/>
                  </a:lnTo>
                  <a:close/>
                </a:path>
                <a:path w="44450" h="71755">
                  <a:moveTo>
                    <a:pt x="0" y="45720"/>
                  </a:moveTo>
                  <a:lnTo>
                    <a:pt x="0" y="35052"/>
                  </a:lnTo>
                  <a:lnTo>
                    <a:pt x="1524" y="28956"/>
                  </a:lnTo>
                  <a:lnTo>
                    <a:pt x="6096" y="15240"/>
                  </a:lnTo>
                  <a:lnTo>
                    <a:pt x="7620" y="12192"/>
                  </a:lnTo>
                  <a:lnTo>
                    <a:pt x="10668" y="7620"/>
                  </a:lnTo>
                  <a:lnTo>
                    <a:pt x="13716" y="6096"/>
                  </a:lnTo>
                  <a:lnTo>
                    <a:pt x="16764" y="3048"/>
                  </a:lnTo>
                  <a:lnTo>
                    <a:pt x="21336" y="1524"/>
                  </a:lnTo>
                  <a:lnTo>
                    <a:pt x="24384" y="0"/>
                  </a:lnTo>
                  <a:lnTo>
                    <a:pt x="33528" y="0"/>
                  </a:lnTo>
                  <a:lnTo>
                    <a:pt x="38100" y="1524"/>
                  </a:lnTo>
                  <a:lnTo>
                    <a:pt x="41148" y="3048"/>
                  </a:lnTo>
                  <a:lnTo>
                    <a:pt x="41148" y="9144"/>
                  </a:lnTo>
                  <a:lnTo>
                    <a:pt x="36576" y="7620"/>
                  </a:lnTo>
                  <a:lnTo>
                    <a:pt x="33528" y="6096"/>
                  </a:lnTo>
                  <a:lnTo>
                    <a:pt x="25908" y="6096"/>
                  </a:lnTo>
                  <a:lnTo>
                    <a:pt x="19812" y="9144"/>
                  </a:lnTo>
                  <a:lnTo>
                    <a:pt x="18288" y="10668"/>
                  </a:lnTo>
                  <a:lnTo>
                    <a:pt x="15240" y="12192"/>
                  </a:lnTo>
                  <a:lnTo>
                    <a:pt x="9144" y="24384"/>
                  </a:lnTo>
                  <a:lnTo>
                    <a:pt x="9144" y="27432"/>
                  </a:lnTo>
                  <a:lnTo>
                    <a:pt x="7620" y="32004"/>
                  </a:lnTo>
                  <a:lnTo>
                    <a:pt x="7620" y="67056"/>
                  </a:lnTo>
                  <a:lnTo>
                    <a:pt x="3048" y="57912"/>
                  </a:lnTo>
                  <a:lnTo>
                    <a:pt x="1524" y="53340"/>
                  </a:lnTo>
                  <a:lnTo>
                    <a:pt x="1524" y="50292"/>
                  </a:lnTo>
                  <a:lnTo>
                    <a:pt x="0" y="45720"/>
                  </a:lnTo>
                  <a:close/>
                </a:path>
                <a:path w="44450" h="71755">
                  <a:moveTo>
                    <a:pt x="9144" y="67818"/>
                  </a:moveTo>
                  <a:lnTo>
                    <a:pt x="9144" y="54864"/>
                  </a:lnTo>
                  <a:lnTo>
                    <a:pt x="10668" y="57912"/>
                  </a:lnTo>
                  <a:lnTo>
                    <a:pt x="10668" y="59436"/>
                  </a:lnTo>
                  <a:lnTo>
                    <a:pt x="16764" y="65532"/>
                  </a:lnTo>
                  <a:lnTo>
                    <a:pt x="28956" y="65532"/>
                  </a:lnTo>
                  <a:lnTo>
                    <a:pt x="32004" y="62484"/>
                  </a:lnTo>
                  <a:lnTo>
                    <a:pt x="33528" y="62484"/>
                  </a:lnTo>
                  <a:lnTo>
                    <a:pt x="35052" y="60960"/>
                  </a:lnTo>
                  <a:lnTo>
                    <a:pt x="35052" y="59436"/>
                  </a:lnTo>
                  <a:lnTo>
                    <a:pt x="36576" y="56388"/>
                  </a:lnTo>
                  <a:lnTo>
                    <a:pt x="36576" y="68580"/>
                  </a:lnTo>
                  <a:lnTo>
                    <a:pt x="33528" y="70104"/>
                  </a:lnTo>
                  <a:lnTo>
                    <a:pt x="32004" y="70104"/>
                  </a:lnTo>
                  <a:lnTo>
                    <a:pt x="28956" y="71628"/>
                  </a:lnTo>
                  <a:lnTo>
                    <a:pt x="16764" y="71628"/>
                  </a:lnTo>
                  <a:lnTo>
                    <a:pt x="9144" y="67818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7217664" y="3092196"/>
            <a:ext cx="177165" cy="73660"/>
            <a:chOff x="7217664" y="3092196"/>
            <a:chExt cx="177165" cy="73660"/>
          </a:xfrm>
        </p:grpSpPr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17664" y="3092196"/>
              <a:ext cx="73151" cy="73151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7318248" y="3093719"/>
              <a:ext cx="76200" cy="70485"/>
            </a:xfrm>
            <a:custGeom>
              <a:avLst/>
              <a:gdLst/>
              <a:ahLst/>
              <a:cxnLst/>
              <a:rect l="l" t="t" r="r" b="b"/>
              <a:pathLst>
                <a:path w="76200" h="70485">
                  <a:moveTo>
                    <a:pt x="22860" y="0"/>
                  </a:moveTo>
                  <a:lnTo>
                    <a:pt x="21336" y="0"/>
                  </a:lnTo>
                  <a:lnTo>
                    <a:pt x="18288" y="3048"/>
                  </a:lnTo>
                  <a:lnTo>
                    <a:pt x="16764" y="3048"/>
                  </a:lnTo>
                  <a:lnTo>
                    <a:pt x="13716" y="6096"/>
                  </a:lnTo>
                  <a:lnTo>
                    <a:pt x="10668" y="6096"/>
                  </a:lnTo>
                  <a:lnTo>
                    <a:pt x="9144" y="7620"/>
                  </a:lnTo>
                  <a:lnTo>
                    <a:pt x="7620" y="7620"/>
                  </a:lnTo>
                  <a:lnTo>
                    <a:pt x="6096" y="9144"/>
                  </a:lnTo>
                  <a:lnTo>
                    <a:pt x="4572" y="9144"/>
                  </a:lnTo>
                  <a:lnTo>
                    <a:pt x="1524" y="10668"/>
                  </a:lnTo>
                  <a:lnTo>
                    <a:pt x="0" y="10668"/>
                  </a:lnTo>
                  <a:lnTo>
                    <a:pt x="0" y="18288"/>
                  </a:lnTo>
                  <a:lnTo>
                    <a:pt x="3048" y="18288"/>
                  </a:lnTo>
                  <a:lnTo>
                    <a:pt x="4572" y="16764"/>
                  </a:lnTo>
                  <a:lnTo>
                    <a:pt x="6096" y="16764"/>
                  </a:lnTo>
                  <a:lnTo>
                    <a:pt x="7620" y="15240"/>
                  </a:lnTo>
                  <a:lnTo>
                    <a:pt x="9144" y="15240"/>
                  </a:lnTo>
                  <a:lnTo>
                    <a:pt x="10668" y="13716"/>
                  </a:lnTo>
                  <a:lnTo>
                    <a:pt x="12192" y="13716"/>
                  </a:lnTo>
                  <a:lnTo>
                    <a:pt x="15240" y="10668"/>
                  </a:lnTo>
                  <a:lnTo>
                    <a:pt x="15240" y="70104"/>
                  </a:lnTo>
                  <a:lnTo>
                    <a:pt x="22860" y="70104"/>
                  </a:lnTo>
                  <a:lnTo>
                    <a:pt x="22860" y="0"/>
                  </a:lnTo>
                  <a:close/>
                </a:path>
                <a:path w="76200" h="70485">
                  <a:moveTo>
                    <a:pt x="76200" y="0"/>
                  </a:moveTo>
                  <a:lnTo>
                    <a:pt x="73152" y="0"/>
                  </a:lnTo>
                  <a:lnTo>
                    <a:pt x="71628" y="1524"/>
                  </a:lnTo>
                  <a:lnTo>
                    <a:pt x="71628" y="3048"/>
                  </a:lnTo>
                  <a:lnTo>
                    <a:pt x="70104" y="3048"/>
                  </a:lnTo>
                  <a:lnTo>
                    <a:pt x="67056" y="4572"/>
                  </a:lnTo>
                  <a:lnTo>
                    <a:pt x="65532" y="6096"/>
                  </a:lnTo>
                  <a:lnTo>
                    <a:pt x="64008" y="6096"/>
                  </a:lnTo>
                  <a:lnTo>
                    <a:pt x="62484" y="7620"/>
                  </a:lnTo>
                  <a:lnTo>
                    <a:pt x="60960" y="7620"/>
                  </a:lnTo>
                  <a:lnTo>
                    <a:pt x="59436" y="9144"/>
                  </a:lnTo>
                  <a:lnTo>
                    <a:pt x="56388" y="9144"/>
                  </a:lnTo>
                  <a:lnTo>
                    <a:pt x="54864" y="10668"/>
                  </a:lnTo>
                  <a:lnTo>
                    <a:pt x="53340" y="10668"/>
                  </a:lnTo>
                  <a:lnTo>
                    <a:pt x="53340" y="18288"/>
                  </a:lnTo>
                  <a:lnTo>
                    <a:pt x="56388" y="18288"/>
                  </a:lnTo>
                  <a:lnTo>
                    <a:pt x="57912" y="16764"/>
                  </a:lnTo>
                  <a:lnTo>
                    <a:pt x="59436" y="16764"/>
                  </a:lnTo>
                  <a:lnTo>
                    <a:pt x="60960" y="15240"/>
                  </a:lnTo>
                  <a:lnTo>
                    <a:pt x="62484" y="15240"/>
                  </a:lnTo>
                  <a:lnTo>
                    <a:pt x="64008" y="13716"/>
                  </a:lnTo>
                  <a:lnTo>
                    <a:pt x="65532" y="13716"/>
                  </a:lnTo>
                  <a:lnTo>
                    <a:pt x="65532" y="12192"/>
                  </a:lnTo>
                  <a:lnTo>
                    <a:pt x="67056" y="12192"/>
                  </a:lnTo>
                  <a:lnTo>
                    <a:pt x="68580" y="10668"/>
                  </a:lnTo>
                  <a:lnTo>
                    <a:pt x="68580" y="70104"/>
                  </a:lnTo>
                  <a:lnTo>
                    <a:pt x="76200" y="70104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7217664" y="3276600"/>
            <a:ext cx="192405" cy="73660"/>
            <a:chOff x="7217664" y="3276600"/>
            <a:chExt cx="192405" cy="73660"/>
          </a:xfrm>
        </p:grpSpPr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217664" y="3276600"/>
              <a:ext cx="73151" cy="7315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18248" y="3278124"/>
              <a:ext cx="91439" cy="70104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7217664" y="3459479"/>
            <a:ext cx="187960" cy="82550"/>
            <a:chOff x="7217664" y="3459479"/>
            <a:chExt cx="187960" cy="82550"/>
          </a:xfrm>
        </p:grpSpPr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17664" y="3459479"/>
              <a:ext cx="73151" cy="74675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7318248" y="3470160"/>
              <a:ext cx="86995" cy="71755"/>
            </a:xfrm>
            <a:custGeom>
              <a:avLst/>
              <a:gdLst/>
              <a:ahLst/>
              <a:cxnLst/>
              <a:rect l="l" t="t" r="r" b="b"/>
              <a:pathLst>
                <a:path w="86995" h="71754">
                  <a:moveTo>
                    <a:pt x="22860" y="0"/>
                  </a:moveTo>
                  <a:lnTo>
                    <a:pt x="19812" y="0"/>
                  </a:lnTo>
                  <a:lnTo>
                    <a:pt x="16764" y="3048"/>
                  </a:lnTo>
                  <a:lnTo>
                    <a:pt x="15240" y="3048"/>
                  </a:lnTo>
                  <a:lnTo>
                    <a:pt x="13716" y="4572"/>
                  </a:lnTo>
                  <a:lnTo>
                    <a:pt x="10668" y="6096"/>
                  </a:lnTo>
                  <a:lnTo>
                    <a:pt x="9144" y="6096"/>
                  </a:lnTo>
                  <a:lnTo>
                    <a:pt x="7620" y="7620"/>
                  </a:lnTo>
                  <a:lnTo>
                    <a:pt x="6096" y="7620"/>
                  </a:lnTo>
                  <a:lnTo>
                    <a:pt x="4572" y="9144"/>
                  </a:lnTo>
                  <a:lnTo>
                    <a:pt x="1524" y="9144"/>
                  </a:lnTo>
                  <a:lnTo>
                    <a:pt x="0" y="10668"/>
                  </a:lnTo>
                  <a:lnTo>
                    <a:pt x="0" y="18288"/>
                  </a:lnTo>
                  <a:lnTo>
                    <a:pt x="1524" y="18288"/>
                  </a:lnTo>
                  <a:lnTo>
                    <a:pt x="3048" y="16764"/>
                  </a:lnTo>
                  <a:lnTo>
                    <a:pt x="4572" y="16764"/>
                  </a:lnTo>
                  <a:lnTo>
                    <a:pt x="6096" y="15240"/>
                  </a:lnTo>
                  <a:lnTo>
                    <a:pt x="7620" y="15240"/>
                  </a:lnTo>
                  <a:lnTo>
                    <a:pt x="9144" y="13716"/>
                  </a:lnTo>
                  <a:lnTo>
                    <a:pt x="10668" y="13716"/>
                  </a:lnTo>
                  <a:lnTo>
                    <a:pt x="12192" y="12192"/>
                  </a:lnTo>
                  <a:lnTo>
                    <a:pt x="13716" y="12192"/>
                  </a:lnTo>
                  <a:lnTo>
                    <a:pt x="13716" y="10668"/>
                  </a:lnTo>
                  <a:lnTo>
                    <a:pt x="15240" y="10668"/>
                  </a:lnTo>
                  <a:lnTo>
                    <a:pt x="15240" y="70104"/>
                  </a:lnTo>
                  <a:lnTo>
                    <a:pt x="22860" y="70104"/>
                  </a:lnTo>
                  <a:lnTo>
                    <a:pt x="22860" y="0"/>
                  </a:lnTo>
                  <a:close/>
                </a:path>
                <a:path w="86995" h="71754">
                  <a:moveTo>
                    <a:pt x="86855" y="42672"/>
                  </a:moveTo>
                  <a:lnTo>
                    <a:pt x="85331" y="41148"/>
                  </a:lnTo>
                  <a:lnTo>
                    <a:pt x="83807" y="38100"/>
                  </a:lnTo>
                  <a:lnTo>
                    <a:pt x="82283" y="36576"/>
                  </a:lnTo>
                  <a:lnTo>
                    <a:pt x="80759" y="33528"/>
                  </a:lnTo>
                  <a:lnTo>
                    <a:pt x="79235" y="32004"/>
                  </a:lnTo>
                  <a:lnTo>
                    <a:pt x="76187" y="30480"/>
                  </a:lnTo>
                  <a:lnTo>
                    <a:pt x="73139" y="30480"/>
                  </a:lnTo>
                  <a:lnTo>
                    <a:pt x="71615" y="28956"/>
                  </a:lnTo>
                  <a:lnTo>
                    <a:pt x="57899" y="28956"/>
                  </a:lnTo>
                  <a:lnTo>
                    <a:pt x="59423" y="9144"/>
                  </a:lnTo>
                  <a:lnTo>
                    <a:pt x="83807" y="9144"/>
                  </a:lnTo>
                  <a:lnTo>
                    <a:pt x="83807" y="1524"/>
                  </a:lnTo>
                  <a:lnTo>
                    <a:pt x="53327" y="1524"/>
                  </a:lnTo>
                  <a:lnTo>
                    <a:pt x="50279" y="35052"/>
                  </a:lnTo>
                  <a:lnTo>
                    <a:pt x="67043" y="35052"/>
                  </a:lnTo>
                  <a:lnTo>
                    <a:pt x="71615" y="36576"/>
                  </a:lnTo>
                  <a:lnTo>
                    <a:pt x="74663" y="38100"/>
                  </a:lnTo>
                  <a:lnTo>
                    <a:pt x="77711" y="41148"/>
                  </a:lnTo>
                  <a:lnTo>
                    <a:pt x="79235" y="45720"/>
                  </a:lnTo>
                  <a:lnTo>
                    <a:pt x="79235" y="53340"/>
                  </a:lnTo>
                  <a:lnTo>
                    <a:pt x="77711" y="56388"/>
                  </a:lnTo>
                  <a:lnTo>
                    <a:pt x="77711" y="57912"/>
                  </a:lnTo>
                  <a:lnTo>
                    <a:pt x="71615" y="64008"/>
                  </a:lnTo>
                  <a:lnTo>
                    <a:pt x="70091" y="64008"/>
                  </a:lnTo>
                  <a:lnTo>
                    <a:pt x="68567" y="65532"/>
                  </a:lnTo>
                  <a:lnTo>
                    <a:pt x="57899" y="65532"/>
                  </a:lnTo>
                  <a:lnTo>
                    <a:pt x="53327" y="64008"/>
                  </a:lnTo>
                  <a:lnTo>
                    <a:pt x="48755" y="60960"/>
                  </a:lnTo>
                  <a:lnTo>
                    <a:pt x="48755" y="68580"/>
                  </a:lnTo>
                  <a:lnTo>
                    <a:pt x="51803" y="70104"/>
                  </a:lnTo>
                  <a:lnTo>
                    <a:pt x="56375" y="71628"/>
                  </a:lnTo>
                  <a:lnTo>
                    <a:pt x="67043" y="71628"/>
                  </a:lnTo>
                  <a:lnTo>
                    <a:pt x="70091" y="70104"/>
                  </a:lnTo>
                  <a:lnTo>
                    <a:pt x="73139" y="70104"/>
                  </a:lnTo>
                  <a:lnTo>
                    <a:pt x="76187" y="68580"/>
                  </a:lnTo>
                  <a:lnTo>
                    <a:pt x="77711" y="67056"/>
                  </a:lnTo>
                  <a:lnTo>
                    <a:pt x="80759" y="65532"/>
                  </a:lnTo>
                  <a:lnTo>
                    <a:pt x="82283" y="64008"/>
                  </a:lnTo>
                  <a:lnTo>
                    <a:pt x="86855" y="54864"/>
                  </a:lnTo>
                  <a:lnTo>
                    <a:pt x="86855" y="42672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7217664" y="3651504"/>
            <a:ext cx="190500" cy="74930"/>
            <a:chOff x="7217664" y="3651504"/>
            <a:chExt cx="190500" cy="74930"/>
          </a:xfrm>
        </p:grpSpPr>
        <p:pic>
          <p:nvPicPr>
            <p:cNvPr id="39" name="object 3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17664" y="3651504"/>
              <a:ext cx="73151" cy="73151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7318248" y="3654551"/>
              <a:ext cx="90170" cy="71755"/>
            </a:xfrm>
            <a:custGeom>
              <a:avLst/>
              <a:gdLst/>
              <a:ahLst/>
              <a:cxnLst/>
              <a:rect l="l" t="t" r="r" b="b"/>
              <a:pathLst>
                <a:path w="90170" h="71754">
                  <a:moveTo>
                    <a:pt x="22860" y="0"/>
                  </a:moveTo>
                  <a:lnTo>
                    <a:pt x="19812" y="0"/>
                  </a:lnTo>
                  <a:lnTo>
                    <a:pt x="16764" y="3048"/>
                  </a:lnTo>
                  <a:lnTo>
                    <a:pt x="15240" y="3048"/>
                  </a:lnTo>
                  <a:lnTo>
                    <a:pt x="13716" y="4572"/>
                  </a:lnTo>
                  <a:lnTo>
                    <a:pt x="10668" y="6096"/>
                  </a:lnTo>
                  <a:lnTo>
                    <a:pt x="9144" y="6096"/>
                  </a:lnTo>
                  <a:lnTo>
                    <a:pt x="7620" y="7620"/>
                  </a:lnTo>
                  <a:lnTo>
                    <a:pt x="6096" y="7620"/>
                  </a:lnTo>
                  <a:lnTo>
                    <a:pt x="4572" y="9144"/>
                  </a:lnTo>
                  <a:lnTo>
                    <a:pt x="0" y="9144"/>
                  </a:lnTo>
                  <a:lnTo>
                    <a:pt x="0" y="18288"/>
                  </a:lnTo>
                  <a:lnTo>
                    <a:pt x="1524" y="16764"/>
                  </a:lnTo>
                  <a:lnTo>
                    <a:pt x="4572" y="16764"/>
                  </a:lnTo>
                  <a:lnTo>
                    <a:pt x="6096" y="15240"/>
                  </a:lnTo>
                  <a:lnTo>
                    <a:pt x="7620" y="15240"/>
                  </a:lnTo>
                  <a:lnTo>
                    <a:pt x="9144" y="13716"/>
                  </a:lnTo>
                  <a:lnTo>
                    <a:pt x="10668" y="13716"/>
                  </a:lnTo>
                  <a:lnTo>
                    <a:pt x="12192" y="12192"/>
                  </a:lnTo>
                  <a:lnTo>
                    <a:pt x="13716" y="12192"/>
                  </a:lnTo>
                  <a:lnTo>
                    <a:pt x="13716" y="10668"/>
                  </a:lnTo>
                  <a:lnTo>
                    <a:pt x="15240" y="10668"/>
                  </a:lnTo>
                  <a:lnTo>
                    <a:pt x="15240" y="70104"/>
                  </a:lnTo>
                  <a:lnTo>
                    <a:pt x="22860" y="70104"/>
                  </a:lnTo>
                  <a:lnTo>
                    <a:pt x="22860" y="0"/>
                  </a:lnTo>
                  <a:close/>
                </a:path>
                <a:path w="90170" h="71754">
                  <a:moveTo>
                    <a:pt x="89916" y="42672"/>
                  </a:moveTo>
                  <a:lnTo>
                    <a:pt x="88392" y="39624"/>
                  </a:lnTo>
                  <a:lnTo>
                    <a:pt x="88392" y="36576"/>
                  </a:lnTo>
                  <a:lnTo>
                    <a:pt x="82296" y="30480"/>
                  </a:lnTo>
                  <a:lnTo>
                    <a:pt x="82296" y="44196"/>
                  </a:lnTo>
                  <a:lnTo>
                    <a:pt x="82296" y="53340"/>
                  </a:lnTo>
                  <a:lnTo>
                    <a:pt x="80772" y="54864"/>
                  </a:lnTo>
                  <a:lnTo>
                    <a:pt x="80772" y="57912"/>
                  </a:lnTo>
                  <a:lnTo>
                    <a:pt x="79248" y="59436"/>
                  </a:lnTo>
                  <a:lnTo>
                    <a:pt x="79248" y="60960"/>
                  </a:lnTo>
                  <a:lnTo>
                    <a:pt x="77724" y="62484"/>
                  </a:lnTo>
                  <a:lnTo>
                    <a:pt x="76200" y="62484"/>
                  </a:lnTo>
                  <a:lnTo>
                    <a:pt x="74676" y="64008"/>
                  </a:lnTo>
                  <a:lnTo>
                    <a:pt x="73152" y="64008"/>
                  </a:lnTo>
                  <a:lnTo>
                    <a:pt x="70104" y="65532"/>
                  </a:lnTo>
                  <a:lnTo>
                    <a:pt x="67056" y="65532"/>
                  </a:lnTo>
                  <a:lnTo>
                    <a:pt x="64008" y="64008"/>
                  </a:lnTo>
                  <a:lnTo>
                    <a:pt x="62484" y="64008"/>
                  </a:lnTo>
                  <a:lnTo>
                    <a:pt x="56388" y="57912"/>
                  </a:lnTo>
                  <a:lnTo>
                    <a:pt x="56388" y="56388"/>
                  </a:lnTo>
                  <a:lnTo>
                    <a:pt x="54864" y="54864"/>
                  </a:lnTo>
                  <a:lnTo>
                    <a:pt x="54864" y="51816"/>
                  </a:lnTo>
                  <a:lnTo>
                    <a:pt x="53340" y="50292"/>
                  </a:lnTo>
                  <a:lnTo>
                    <a:pt x="53340" y="45720"/>
                  </a:lnTo>
                  <a:lnTo>
                    <a:pt x="54864" y="44196"/>
                  </a:lnTo>
                  <a:lnTo>
                    <a:pt x="54864" y="41148"/>
                  </a:lnTo>
                  <a:lnTo>
                    <a:pt x="56388" y="39624"/>
                  </a:lnTo>
                  <a:lnTo>
                    <a:pt x="56388" y="38100"/>
                  </a:lnTo>
                  <a:lnTo>
                    <a:pt x="57912" y="36576"/>
                  </a:lnTo>
                  <a:lnTo>
                    <a:pt x="59436" y="36576"/>
                  </a:lnTo>
                  <a:lnTo>
                    <a:pt x="62484" y="33528"/>
                  </a:lnTo>
                  <a:lnTo>
                    <a:pt x="74676" y="33528"/>
                  </a:lnTo>
                  <a:lnTo>
                    <a:pt x="77724" y="36576"/>
                  </a:lnTo>
                  <a:lnTo>
                    <a:pt x="79248" y="36576"/>
                  </a:lnTo>
                  <a:lnTo>
                    <a:pt x="79248" y="38100"/>
                  </a:lnTo>
                  <a:lnTo>
                    <a:pt x="80772" y="41148"/>
                  </a:lnTo>
                  <a:lnTo>
                    <a:pt x="80772" y="42672"/>
                  </a:lnTo>
                  <a:lnTo>
                    <a:pt x="82296" y="44196"/>
                  </a:lnTo>
                  <a:lnTo>
                    <a:pt x="82296" y="30480"/>
                  </a:lnTo>
                  <a:lnTo>
                    <a:pt x="80772" y="28956"/>
                  </a:lnTo>
                  <a:lnTo>
                    <a:pt x="77724" y="28956"/>
                  </a:lnTo>
                  <a:lnTo>
                    <a:pt x="76200" y="27432"/>
                  </a:lnTo>
                  <a:lnTo>
                    <a:pt x="62484" y="27432"/>
                  </a:lnTo>
                  <a:lnTo>
                    <a:pt x="56388" y="30480"/>
                  </a:lnTo>
                  <a:lnTo>
                    <a:pt x="53340" y="35052"/>
                  </a:lnTo>
                  <a:lnTo>
                    <a:pt x="53340" y="27432"/>
                  </a:lnTo>
                  <a:lnTo>
                    <a:pt x="54864" y="22860"/>
                  </a:lnTo>
                  <a:lnTo>
                    <a:pt x="60960" y="10668"/>
                  </a:lnTo>
                  <a:lnTo>
                    <a:pt x="62484" y="9144"/>
                  </a:lnTo>
                  <a:lnTo>
                    <a:pt x="68580" y="6096"/>
                  </a:lnTo>
                  <a:lnTo>
                    <a:pt x="82296" y="6096"/>
                  </a:lnTo>
                  <a:lnTo>
                    <a:pt x="85344" y="9144"/>
                  </a:lnTo>
                  <a:lnTo>
                    <a:pt x="85344" y="1524"/>
                  </a:lnTo>
                  <a:lnTo>
                    <a:pt x="82296" y="0"/>
                  </a:lnTo>
                  <a:lnTo>
                    <a:pt x="65532" y="0"/>
                  </a:lnTo>
                  <a:lnTo>
                    <a:pt x="62484" y="3048"/>
                  </a:lnTo>
                  <a:lnTo>
                    <a:pt x="59436" y="4572"/>
                  </a:lnTo>
                  <a:lnTo>
                    <a:pt x="53340" y="10668"/>
                  </a:lnTo>
                  <a:lnTo>
                    <a:pt x="51816" y="13716"/>
                  </a:lnTo>
                  <a:lnTo>
                    <a:pt x="48768" y="18288"/>
                  </a:lnTo>
                  <a:lnTo>
                    <a:pt x="47244" y="22860"/>
                  </a:lnTo>
                  <a:lnTo>
                    <a:pt x="47244" y="27432"/>
                  </a:lnTo>
                  <a:lnTo>
                    <a:pt x="45720" y="33528"/>
                  </a:lnTo>
                  <a:lnTo>
                    <a:pt x="45720" y="48768"/>
                  </a:lnTo>
                  <a:lnTo>
                    <a:pt x="47244" y="53340"/>
                  </a:lnTo>
                  <a:lnTo>
                    <a:pt x="53340" y="65532"/>
                  </a:lnTo>
                  <a:lnTo>
                    <a:pt x="59436" y="68580"/>
                  </a:lnTo>
                  <a:lnTo>
                    <a:pt x="60960" y="70104"/>
                  </a:lnTo>
                  <a:lnTo>
                    <a:pt x="64008" y="71628"/>
                  </a:lnTo>
                  <a:lnTo>
                    <a:pt x="71628" y="71628"/>
                  </a:lnTo>
                  <a:lnTo>
                    <a:pt x="74676" y="70104"/>
                  </a:lnTo>
                  <a:lnTo>
                    <a:pt x="76200" y="70104"/>
                  </a:lnTo>
                  <a:lnTo>
                    <a:pt x="82296" y="67056"/>
                  </a:lnTo>
                  <a:lnTo>
                    <a:pt x="83820" y="64008"/>
                  </a:lnTo>
                  <a:lnTo>
                    <a:pt x="85344" y="62484"/>
                  </a:lnTo>
                  <a:lnTo>
                    <a:pt x="86868" y="59436"/>
                  </a:lnTo>
                  <a:lnTo>
                    <a:pt x="88392" y="57912"/>
                  </a:lnTo>
                  <a:lnTo>
                    <a:pt x="89916" y="54864"/>
                  </a:lnTo>
                  <a:lnTo>
                    <a:pt x="89916" y="42672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7217664" y="3835908"/>
            <a:ext cx="190500" cy="73660"/>
            <a:chOff x="7217664" y="3835908"/>
            <a:chExt cx="190500" cy="73660"/>
          </a:xfrm>
        </p:grpSpPr>
        <p:pic>
          <p:nvPicPr>
            <p:cNvPr id="42" name="object 4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17664" y="3835908"/>
              <a:ext cx="73151" cy="73151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7318248" y="3838968"/>
              <a:ext cx="90170" cy="70485"/>
            </a:xfrm>
            <a:custGeom>
              <a:avLst/>
              <a:gdLst/>
              <a:ahLst/>
              <a:cxnLst/>
              <a:rect l="l" t="t" r="r" b="b"/>
              <a:pathLst>
                <a:path w="90170" h="70485">
                  <a:moveTo>
                    <a:pt x="22860" y="0"/>
                  </a:moveTo>
                  <a:lnTo>
                    <a:pt x="19812" y="0"/>
                  </a:lnTo>
                  <a:lnTo>
                    <a:pt x="18288" y="1524"/>
                  </a:lnTo>
                  <a:lnTo>
                    <a:pt x="16764" y="1524"/>
                  </a:lnTo>
                  <a:lnTo>
                    <a:pt x="13716" y="4572"/>
                  </a:lnTo>
                  <a:lnTo>
                    <a:pt x="10668" y="4572"/>
                  </a:lnTo>
                  <a:lnTo>
                    <a:pt x="7620" y="7620"/>
                  </a:lnTo>
                  <a:lnTo>
                    <a:pt x="6096" y="7620"/>
                  </a:lnTo>
                  <a:lnTo>
                    <a:pt x="4572" y="9144"/>
                  </a:lnTo>
                  <a:lnTo>
                    <a:pt x="0" y="9144"/>
                  </a:lnTo>
                  <a:lnTo>
                    <a:pt x="0" y="18288"/>
                  </a:lnTo>
                  <a:lnTo>
                    <a:pt x="1524" y="16764"/>
                  </a:lnTo>
                  <a:lnTo>
                    <a:pt x="3048" y="16764"/>
                  </a:lnTo>
                  <a:lnTo>
                    <a:pt x="4572" y="15240"/>
                  </a:lnTo>
                  <a:lnTo>
                    <a:pt x="7620" y="15240"/>
                  </a:lnTo>
                  <a:lnTo>
                    <a:pt x="9144" y="13716"/>
                  </a:lnTo>
                  <a:lnTo>
                    <a:pt x="10668" y="13716"/>
                  </a:lnTo>
                  <a:lnTo>
                    <a:pt x="12192" y="12192"/>
                  </a:lnTo>
                  <a:lnTo>
                    <a:pt x="13716" y="12192"/>
                  </a:lnTo>
                  <a:lnTo>
                    <a:pt x="13716" y="10668"/>
                  </a:lnTo>
                  <a:lnTo>
                    <a:pt x="15240" y="10668"/>
                  </a:lnTo>
                  <a:lnTo>
                    <a:pt x="15240" y="70104"/>
                  </a:lnTo>
                  <a:lnTo>
                    <a:pt x="22860" y="70104"/>
                  </a:lnTo>
                  <a:lnTo>
                    <a:pt x="22860" y="0"/>
                  </a:lnTo>
                  <a:close/>
                </a:path>
                <a:path w="90170" h="70485">
                  <a:moveTo>
                    <a:pt x="89916" y="1524"/>
                  </a:moveTo>
                  <a:lnTo>
                    <a:pt x="45720" y="1524"/>
                  </a:lnTo>
                  <a:lnTo>
                    <a:pt x="45720" y="9144"/>
                  </a:lnTo>
                  <a:lnTo>
                    <a:pt x="79248" y="9144"/>
                  </a:lnTo>
                  <a:lnTo>
                    <a:pt x="79248" y="12192"/>
                  </a:lnTo>
                  <a:lnTo>
                    <a:pt x="77724" y="13716"/>
                  </a:lnTo>
                  <a:lnTo>
                    <a:pt x="70104" y="28956"/>
                  </a:lnTo>
                  <a:lnTo>
                    <a:pt x="68580" y="33528"/>
                  </a:lnTo>
                  <a:lnTo>
                    <a:pt x="67056" y="36576"/>
                  </a:lnTo>
                  <a:lnTo>
                    <a:pt x="65532" y="41148"/>
                  </a:lnTo>
                  <a:lnTo>
                    <a:pt x="64008" y="44196"/>
                  </a:lnTo>
                  <a:lnTo>
                    <a:pt x="60960" y="53340"/>
                  </a:lnTo>
                  <a:lnTo>
                    <a:pt x="59436" y="56388"/>
                  </a:lnTo>
                  <a:lnTo>
                    <a:pt x="56388" y="65532"/>
                  </a:lnTo>
                  <a:lnTo>
                    <a:pt x="56388" y="70104"/>
                  </a:lnTo>
                  <a:lnTo>
                    <a:pt x="64008" y="70104"/>
                  </a:lnTo>
                  <a:lnTo>
                    <a:pt x="64008" y="65532"/>
                  </a:lnTo>
                  <a:lnTo>
                    <a:pt x="67056" y="56388"/>
                  </a:lnTo>
                  <a:lnTo>
                    <a:pt x="68580" y="53340"/>
                  </a:lnTo>
                  <a:lnTo>
                    <a:pt x="68580" y="48768"/>
                  </a:lnTo>
                  <a:lnTo>
                    <a:pt x="71628" y="39624"/>
                  </a:lnTo>
                  <a:lnTo>
                    <a:pt x="74676" y="36576"/>
                  </a:lnTo>
                  <a:lnTo>
                    <a:pt x="76200" y="32004"/>
                  </a:lnTo>
                  <a:lnTo>
                    <a:pt x="77724" y="28956"/>
                  </a:lnTo>
                  <a:lnTo>
                    <a:pt x="79248" y="24384"/>
                  </a:lnTo>
                  <a:lnTo>
                    <a:pt x="80772" y="21336"/>
                  </a:lnTo>
                  <a:lnTo>
                    <a:pt x="86868" y="9144"/>
                  </a:lnTo>
                  <a:lnTo>
                    <a:pt x="89916" y="6096"/>
                  </a:lnTo>
                  <a:lnTo>
                    <a:pt x="89916" y="1524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7217664" y="4020311"/>
            <a:ext cx="190500" cy="81280"/>
            <a:chOff x="7217664" y="4020311"/>
            <a:chExt cx="190500" cy="81280"/>
          </a:xfrm>
        </p:grpSpPr>
        <p:pic>
          <p:nvPicPr>
            <p:cNvPr id="45" name="object 4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17664" y="4020311"/>
              <a:ext cx="73151" cy="73151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310628" y="4029455"/>
              <a:ext cx="97535" cy="71628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7217664" y="4212335"/>
            <a:ext cx="187960" cy="73660"/>
            <a:chOff x="7217664" y="4212335"/>
            <a:chExt cx="187960" cy="73660"/>
          </a:xfrm>
        </p:grpSpPr>
        <p:pic>
          <p:nvPicPr>
            <p:cNvPr id="48" name="object 4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17664" y="4212335"/>
              <a:ext cx="73151" cy="73151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310628" y="4213859"/>
              <a:ext cx="94487" cy="71628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7217664" y="4395215"/>
            <a:ext cx="192405" cy="74930"/>
            <a:chOff x="7217664" y="4395215"/>
            <a:chExt cx="192405" cy="74930"/>
          </a:xfrm>
        </p:grpSpPr>
        <p:pic>
          <p:nvPicPr>
            <p:cNvPr id="51" name="object 5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217664" y="4395215"/>
              <a:ext cx="73151" cy="7467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10628" y="4398263"/>
              <a:ext cx="99059" cy="70104"/>
            </a:xfrm>
            <a:prstGeom prst="rect">
              <a:avLst/>
            </a:prstGeom>
          </p:spPr>
        </p:pic>
      </p:grpSp>
      <p:grpSp>
        <p:nvGrpSpPr>
          <p:cNvPr id="53" name="object 53"/>
          <p:cNvGrpSpPr/>
          <p:nvPr/>
        </p:nvGrpSpPr>
        <p:grpSpPr>
          <a:xfrm>
            <a:off x="7217664" y="4579620"/>
            <a:ext cx="134620" cy="82550"/>
            <a:chOff x="7217664" y="4579620"/>
            <a:chExt cx="134620" cy="82550"/>
          </a:xfrm>
        </p:grpSpPr>
        <p:pic>
          <p:nvPicPr>
            <p:cNvPr id="54" name="object 5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217664" y="4579620"/>
              <a:ext cx="73151" cy="74675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7313675" y="4591811"/>
              <a:ext cx="38100" cy="70485"/>
            </a:xfrm>
            <a:custGeom>
              <a:avLst/>
              <a:gdLst/>
              <a:ahLst/>
              <a:cxnLst/>
              <a:rect l="l" t="t" r="r" b="b"/>
              <a:pathLst>
                <a:path w="38100" h="70485">
                  <a:moveTo>
                    <a:pt x="0" y="67056"/>
                  </a:moveTo>
                  <a:lnTo>
                    <a:pt x="0" y="59436"/>
                  </a:lnTo>
                  <a:lnTo>
                    <a:pt x="4571" y="62484"/>
                  </a:lnTo>
                  <a:lnTo>
                    <a:pt x="10667" y="64008"/>
                  </a:lnTo>
                  <a:lnTo>
                    <a:pt x="16763" y="64008"/>
                  </a:lnTo>
                  <a:lnTo>
                    <a:pt x="19811" y="62484"/>
                  </a:lnTo>
                  <a:lnTo>
                    <a:pt x="21335" y="62484"/>
                  </a:lnTo>
                  <a:lnTo>
                    <a:pt x="22859" y="60960"/>
                  </a:lnTo>
                  <a:lnTo>
                    <a:pt x="25907" y="60960"/>
                  </a:lnTo>
                  <a:lnTo>
                    <a:pt x="25907" y="59436"/>
                  </a:lnTo>
                  <a:lnTo>
                    <a:pt x="28955" y="56387"/>
                  </a:lnTo>
                  <a:lnTo>
                    <a:pt x="30479" y="53340"/>
                  </a:lnTo>
                  <a:lnTo>
                    <a:pt x="30479" y="42672"/>
                  </a:lnTo>
                  <a:lnTo>
                    <a:pt x="28955" y="39624"/>
                  </a:lnTo>
                  <a:lnTo>
                    <a:pt x="22859" y="33528"/>
                  </a:lnTo>
                  <a:lnTo>
                    <a:pt x="1523" y="33528"/>
                  </a:lnTo>
                  <a:lnTo>
                    <a:pt x="4571" y="0"/>
                  </a:lnTo>
                  <a:lnTo>
                    <a:pt x="35051" y="0"/>
                  </a:lnTo>
                  <a:lnTo>
                    <a:pt x="35051" y="7619"/>
                  </a:lnTo>
                  <a:lnTo>
                    <a:pt x="10667" y="7619"/>
                  </a:lnTo>
                  <a:lnTo>
                    <a:pt x="9143" y="27432"/>
                  </a:lnTo>
                  <a:lnTo>
                    <a:pt x="22859" y="27432"/>
                  </a:lnTo>
                  <a:lnTo>
                    <a:pt x="25907" y="28956"/>
                  </a:lnTo>
                  <a:lnTo>
                    <a:pt x="28955" y="28956"/>
                  </a:lnTo>
                  <a:lnTo>
                    <a:pt x="32003" y="32004"/>
                  </a:lnTo>
                  <a:lnTo>
                    <a:pt x="35051" y="33528"/>
                  </a:lnTo>
                  <a:lnTo>
                    <a:pt x="36575" y="36576"/>
                  </a:lnTo>
                  <a:lnTo>
                    <a:pt x="36575" y="38100"/>
                  </a:lnTo>
                  <a:lnTo>
                    <a:pt x="38099" y="41148"/>
                  </a:lnTo>
                  <a:lnTo>
                    <a:pt x="38099" y="53340"/>
                  </a:lnTo>
                  <a:lnTo>
                    <a:pt x="35051" y="59436"/>
                  </a:lnTo>
                  <a:lnTo>
                    <a:pt x="33527" y="60960"/>
                  </a:lnTo>
                  <a:lnTo>
                    <a:pt x="32003" y="64008"/>
                  </a:lnTo>
                  <a:lnTo>
                    <a:pt x="30479" y="65532"/>
                  </a:lnTo>
                  <a:lnTo>
                    <a:pt x="24383" y="68580"/>
                  </a:lnTo>
                  <a:lnTo>
                    <a:pt x="21335" y="68580"/>
                  </a:lnTo>
                  <a:lnTo>
                    <a:pt x="18287" y="70104"/>
                  </a:lnTo>
                  <a:lnTo>
                    <a:pt x="7619" y="70104"/>
                  </a:lnTo>
                  <a:lnTo>
                    <a:pt x="3047" y="68580"/>
                  </a:lnTo>
                  <a:lnTo>
                    <a:pt x="0" y="67056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6" name="object 56"/>
          <p:cNvGrpSpPr/>
          <p:nvPr/>
        </p:nvGrpSpPr>
        <p:grpSpPr>
          <a:xfrm>
            <a:off x="7217664" y="4771644"/>
            <a:ext cx="135890" cy="73660"/>
            <a:chOff x="7217664" y="4771644"/>
            <a:chExt cx="135890" cy="73660"/>
          </a:xfrm>
        </p:grpSpPr>
        <p:pic>
          <p:nvPicPr>
            <p:cNvPr id="57" name="object 5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217664" y="4771644"/>
              <a:ext cx="73151" cy="73151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7310627" y="4773168"/>
              <a:ext cx="43180" cy="71755"/>
            </a:xfrm>
            <a:custGeom>
              <a:avLst/>
              <a:gdLst/>
              <a:ahLst/>
              <a:cxnLst/>
              <a:rect l="l" t="t" r="r" b="b"/>
              <a:pathLst>
                <a:path w="43179" h="71754">
                  <a:moveTo>
                    <a:pt x="1524" y="32004"/>
                  </a:moveTo>
                  <a:lnTo>
                    <a:pt x="1524" y="13716"/>
                  </a:lnTo>
                  <a:lnTo>
                    <a:pt x="3048" y="12192"/>
                  </a:lnTo>
                  <a:lnTo>
                    <a:pt x="4572" y="9144"/>
                  </a:lnTo>
                  <a:lnTo>
                    <a:pt x="10668" y="3048"/>
                  </a:lnTo>
                  <a:lnTo>
                    <a:pt x="13716" y="3048"/>
                  </a:lnTo>
                  <a:lnTo>
                    <a:pt x="16764" y="1524"/>
                  </a:lnTo>
                  <a:lnTo>
                    <a:pt x="18288" y="0"/>
                  </a:lnTo>
                  <a:lnTo>
                    <a:pt x="25908" y="0"/>
                  </a:lnTo>
                  <a:lnTo>
                    <a:pt x="28956" y="1524"/>
                  </a:lnTo>
                  <a:lnTo>
                    <a:pt x="30480" y="3048"/>
                  </a:lnTo>
                  <a:lnTo>
                    <a:pt x="36576" y="6096"/>
                  </a:lnTo>
                  <a:lnTo>
                    <a:pt x="41148" y="15240"/>
                  </a:lnTo>
                  <a:lnTo>
                    <a:pt x="41148" y="18288"/>
                  </a:lnTo>
                  <a:lnTo>
                    <a:pt x="42672" y="22860"/>
                  </a:lnTo>
                  <a:lnTo>
                    <a:pt x="42672" y="44196"/>
                  </a:lnTo>
                  <a:lnTo>
                    <a:pt x="41148" y="48768"/>
                  </a:lnTo>
                  <a:lnTo>
                    <a:pt x="39624" y="54864"/>
                  </a:lnTo>
                  <a:lnTo>
                    <a:pt x="38100" y="57912"/>
                  </a:lnTo>
                  <a:lnTo>
                    <a:pt x="36576" y="62484"/>
                  </a:lnTo>
                  <a:lnTo>
                    <a:pt x="35052" y="64008"/>
                  </a:lnTo>
                  <a:lnTo>
                    <a:pt x="35052" y="19812"/>
                  </a:lnTo>
                  <a:lnTo>
                    <a:pt x="33528" y="16764"/>
                  </a:lnTo>
                  <a:lnTo>
                    <a:pt x="33528" y="15240"/>
                  </a:lnTo>
                  <a:lnTo>
                    <a:pt x="32004" y="13716"/>
                  </a:lnTo>
                  <a:lnTo>
                    <a:pt x="32004" y="12192"/>
                  </a:lnTo>
                  <a:lnTo>
                    <a:pt x="27432" y="7620"/>
                  </a:lnTo>
                  <a:lnTo>
                    <a:pt x="25908" y="7620"/>
                  </a:lnTo>
                  <a:lnTo>
                    <a:pt x="22860" y="6096"/>
                  </a:lnTo>
                  <a:lnTo>
                    <a:pt x="19812" y="6096"/>
                  </a:lnTo>
                  <a:lnTo>
                    <a:pt x="18288" y="7620"/>
                  </a:lnTo>
                  <a:lnTo>
                    <a:pt x="16764" y="7620"/>
                  </a:lnTo>
                  <a:lnTo>
                    <a:pt x="15240" y="9144"/>
                  </a:lnTo>
                  <a:lnTo>
                    <a:pt x="13716" y="9144"/>
                  </a:lnTo>
                  <a:lnTo>
                    <a:pt x="9144" y="13716"/>
                  </a:lnTo>
                  <a:lnTo>
                    <a:pt x="9144" y="18288"/>
                  </a:lnTo>
                  <a:lnTo>
                    <a:pt x="7620" y="19812"/>
                  </a:lnTo>
                  <a:lnTo>
                    <a:pt x="7620" y="41148"/>
                  </a:lnTo>
                  <a:lnTo>
                    <a:pt x="6096" y="39624"/>
                  </a:lnTo>
                  <a:lnTo>
                    <a:pt x="4572" y="36576"/>
                  </a:lnTo>
                  <a:lnTo>
                    <a:pt x="3048" y="35052"/>
                  </a:lnTo>
                  <a:lnTo>
                    <a:pt x="1524" y="32004"/>
                  </a:lnTo>
                  <a:close/>
                </a:path>
                <a:path w="43179" h="71754">
                  <a:moveTo>
                    <a:pt x="7620" y="41148"/>
                  </a:moveTo>
                  <a:lnTo>
                    <a:pt x="7620" y="24384"/>
                  </a:lnTo>
                  <a:lnTo>
                    <a:pt x="9144" y="25908"/>
                  </a:lnTo>
                  <a:lnTo>
                    <a:pt x="9144" y="30480"/>
                  </a:lnTo>
                  <a:lnTo>
                    <a:pt x="13716" y="35052"/>
                  </a:lnTo>
                  <a:lnTo>
                    <a:pt x="15240" y="35052"/>
                  </a:lnTo>
                  <a:lnTo>
                    <a:pt x="16764" y="36576"/>
                  </a:lnTo>
                  <a:lnTo>
                    <a:pt x="27432" y="36576"/>
                  </a:lnTo>
                  <a:lnTo>
                    <a:pt x="28956" y="35052"/>
                  </a:lnTo>
                  <a:lnTo>
                    <a:pt x="30480" y="35052"/>
                  </a:lnTo>
                  <a:lnTo>
                    <a:pt x="32004" y="33528"/>
                  </a:lnTo>
                  <a:lnTo>
                    <a:pt x="32004" y="32004"/>
                  </a:lnTo>
                  <a:lnTo>
                    <a:pt x="33528" y="30480"/>
                  </a:lnTo>
                  <a:lnTo>
                    <a:pt x="33528" y="28956"/>
                  </a:lnTo>
                  <a:lnTo>
                    <a:pt x="35052" y="27432"/>
                  </a:lnTo>
                  <a:lnTo>
                    <a:pt x="35052" y="36576"/>
                  </a:lnTo>
                  <a:lnTo>
                    <a:pt x="32004" y="41148"/>
                  </a:lnTo>
                  <a:lnTo>
                    <a:pt x="27432" y="44196"/>
                  </a:lnTo>
                  <a:lnTo>
                    <a:pt x="15240" y="44196"/>
                  </a:lnTo>
                  <a:lnTo>
                    <a:pt x="12192" y="42672"/>
                  </a:lnTo>
                  <a:lnTo>
                    <a:pt x="10668" y="42672"/>
                  </a:lnTo>
                  <a:lnTo>
                    <a:pt x="7620" y="41148"/>
                  </a:lnTo>
                  <a:close/>
                </a:path>
                <a:path w="43179" h="71754">
                  <a:moveTo>
                    <a:pt x="4572" y="70104"/>
                  </a:moveTo>
                  <a:lnTo>
                    <a:pt x="4572" y="62484"/>
                  </a:lnTo>
                  <a:lnTo>
                    <a:pt x="7620" y="65532"/>
                  </a:lnTo>
                  <a:lnTo>
                    <a:pt x="21336" y="65532"/>
                  </a:lnTo>
                  <a:lnTo>
                    <a:pt x="27432" y="62484"/>
                  </a:lnTo>
                  <a:lnTo>
                    <a:pt x="28956" y="60960"/>
                  </a:lnTo>
                  <a:lnTo>
                    <a:pt x="30480" y="57912"/>
                  </a:lnTo>
                  <a:lnTo>
                    <a:pt x="32004" y="56388"/>
                  </a:lnTo>
                  <a:lnTo>
                    <a:pt x="33528" y="51816"/>
                  </a:lnTo>
                  <a:lnTo>
                    <a:pt x="35052" y="48768"/>
                  </a:lnTo>
                  <a:lnTo>
                    <a:pt x="35052" y="64008"/>
                  </a:lnTo>
                  <a:lnTo>
                    <a:pt x="33528" y="65532"/>
                  </a:lnTo>
                  <a:lnTo>
                    <a:pt x="30480" y="67056"/>
                  </a:lnTo>
                  <a:lnTo>
                    <a:pt x="27432" y="70104"/>
                  </a:lnTo>
                  <a:lnTo>
                    <a:pt x="24384" y="71628"/>
                  </a:lnTo>
                  <a:lnTo>
                    <a:pt x="7620" y="71628"/>
                  </a:lnTo>
                  <a:lnTo>
                    <a:pt x="4572" y="70104"/>
                  </a:lnTo>
                  <a:close/>
                </a:path>
                <a:path w="43179" h="71754">
                  <a:moveTo>
                    <a:pt x="0" y="25908"/>
                  </a:moveTo>
                  <a:lnTo>
                    <a:pt x="0" y="19812"/>
                  </a:lnTo>
                  <a:lnTo>
                    <a:pt x="1524" y="16764"/>
                  </a:lnTo>
                  <a:lnTo>
                    <a:pt x="1524" y="28956"/>
                  </a:lnTo>
                  <a:lnTo>
                    <a:pt x="0" y="25908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9" name="object 59"/>
          <p:cNvGrpSpPr/>
          <p:nvPr/>
        </p:nvGrpSpPr>
        <p:grpSpPr>
          <a:xfrm>
            <a:off x="7217664" y="4956047"/>
            <a:ext cx="190500" cy="73660"/>
            <a:chOff x="7217664" y="4956047"/>
            <a:chExt cx="190500" cy="73660"/>
          </a:xfrm>
        </p:grpSpPr>
        <p:pic>
          <p:nvPicPr>
            <p:cNvPr id="60" name="object 6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217664" y="4956047"/>
              <a:ext cx="73151" cy="73151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7318248" y="4957571"/>
              <a:ext cx="90170" cy="71755"/>
            </a:xfrm>
            <a:custGeom>
              <a:avLst/>
              <a:gdLst/>
              <a:ahLst/>
              <a:cxnLst/>
              <a:rect l="l" t="t" r="r" b="b"/>
              <a:pathLst>
                <a:path w="90170" h="71754">
                  <a:moveTo>
                    <a:pt x="22860" y="0"/>
                  </a:moveTo>
                  <a:lnTo>
                    <a:pt x="21336" y="0"/>
                  </a:lnTo>
                  <a:lnTo>
                    <a:pt x="18288" y="3048"/>
                  </a:lnTo>
                  <a:lnTo>
                    <a:pt x="16764" y="3048"/>
                  </a:lnTo>
                  <a:lnTo>
                    <a:pt x="13716" y="6096"/>
                  </a:lnTo>
                  <a:lnTo>
                    <a:pt x="10668" y="6096"/>
                  </a:lnTo>
                  <a:lnTo>
                    <a:pt x="9144" y="7620"/>
                  </a:lnTo>
                  <a:lnTo>
                    <a:pt x="7620" y="7620"/>
                  </a:lnTo>
                  <a:lnTo>
                    <a:pt x="6096" y="9144"/>
                  </a:lnTo>
                  <a:lnTo>
                    <a:pt x="4572" y="9144"/>
                  </a:lnTo>
                  <a:lnTo>
                    <a:pt x="1524" y="10668"/>
                  </a:lnTo>
                  <a:lnTo>
                    <a:pt x="0" y="10668"/>
                  </a:lnTo>
                  <a:lnTo>
                    <a:pt x="0" y="18288"/>
                  </a:lnTo>
                  <a:lnTo>
                    <a:pt x="3048" y="18288"/>
                  </a:lnTo>
                  <a:lnTo>
                    <a:pt x="4572" y="16764"/>
                  </a:lnTo>
                  <a:lnTo>
                    <a:pt x="6096" y="16764"/>
                  </a:lnTo>
                  <a:lnTo>
                    <a:pt x="7620" y="15240"/>
                  </a:lnTo>
                  <a:lnTo>
                    <a:pt x="9144" y="15240"/>
                  </a:lnTo>
                  <a:lnTo>
                    <a:pt x="10668" y="13716"/>
                  </a:lnTo>
                  <a:lnTo>
                    <a:pt x="12192" y="13716"/>
                  </a:lnTo>
                  <a:lnTo>
                    <a:pt x="15240" y="10668"/>
                  </a:lnTo>
                  <a:lnTo>
                    <a:pt x="15240" y="70104"/>
                  </a:lnTo>
                  <a:lnTo>
                    <a:pt x="22860" y="70104"/>
                  </a:lnTo>
                  <a:lnTo>
                    <a:pt x="22860" y="0"/>
                  </a:lnTo>
                  <a:close/>
                </a:path>
                <a:path w="90170" h="71754">
                  <a:moveTo>
                    <a:pt x="89903" y="45720"/>
                  </a:moveTo>
                  <a:lnTo>
                    <a:pt x="88379" y="42672"/>
                  </a:lnTo>
                  <a:lnTo>
                    <a:pt x="88379" y="41148"/>
                  </a:lnTo>
                  <a:lnTo>
                    <a:pt x="82283" y="35052"/>
                  </a:lnTo>
                  <a:lnTo>
                    <a:pt x="82283" y="45720"/>
                  </a:lnTo>
                  <a:lnTo>
                    <a:pt x="82283" y="54864"/>
                  </a:lnTo>
                  <a:lnTo>
                    <a:pt x="80759" y="56388"/>
                  </a:lnTo>
                  <a:lnTo>
                    <a:pt x="80759" y="57912"/>
                  </a:lnTo>
                  <a:lnTo>
                    <a:pt x="76187" y="62484"/>
                  </a:lnTo>
                  <a:lnTo>
                    <a:pt x="73139" y="64008"/>
                  </a:lnTo>
                  <a:lnTo>
                    <a:pt x="62471" y="64008"/>
                  </a:lnTo>
                  <a:lnTo>
                    <a:pt x="59423" y="62484"/>
                  </a:lnTo>
                  <a:lnTo>
                    <a:pt x="57899" y="62484"/>
                  </a:lnTo>
                  <a:lnTo>
                    <a:pt x="57899" y="60960"/>
                  </a:lnTo>
                  <a:lnTo>
                    <a:pt x="54851" y="57912"/>
                  </a:lnTo>
                  <a:lnTo>
                    <a:pt x="54851" y="56388"/>
                  </a:lnTo>
                  <a:lnTo>
                    <a:pt x="53327" y="54864"/>
                  </a:lnTo>
                  <a:lnTo>
                    <a:pt x="53327" y="45720"/>
                  </a:lnTo>
                  <a:lnTo>
                    <a:pt x="54851" y="44196"/>
                  </a:lnTo>
                  <a:lnTo>
                    <a:pt x="54851" y="42672"/>
                  </a:lnTo>
                  <a:lnTo>
                    <a:pt x="60947" y="36576"/>
                  </a:lnTo>
                  <a:lnTo>
                    <a:pt x="63995" y="36576"/>
                  </a:lnTo>
                  <a:lnTo>
                    <a:pt x="65519" y="35052"/>
                  </a:lnTo>
                  <a:lnTo>
                    <a:pt x="70091" y="35052"/>
                  </a:lnTo>
                  <a:lnTo>
                    <a:pt x="71615" y="36576"/>
                  </a:lnTo>
                  <a:lnTo>
                    <a:pt x="73139" y="36576"/>
                  </a:lnTo>
                  <a:lnTo>
                    <a:pt x="76187" y="38100"/>
                  </a:lnTo>
                  <a:lnTo>
                    <a:pt x="77711" y="38100"/>
                  </a:lnTo>
                  <a:lnTo>
                    <a:pt x="77711" y="39624"/>
                  </a:lnTo>
                  <a:lnTo>
                    <a:pt x="80759" y="42672"/>
                  </a:lnTo>
                  <a:lnTo>
                    <a:pt x="80759" y="44196"/>
                  </a:lnTo>
                  <a:lnTo>
                    <a:pt x="82283" y="45720"/>
                  </a:lnTo>
                  <a:lnTo>
                    <a:pt x="82283" y="35052"/>
                  </a:lnTo>
                  <a:lnTo>
                    <a:pt x="80759" y="33528"/>
                  </a:lnTo>
                  <a:lnTo>
                    <a:pt x="79235" y="33528"/>
                  </a:lnTo>
                  <a:lnTo>
                    <a:pt x="77711" y="32004"/>
                  </a:lnTo>
                  <a:lnTo>
                    <a:pt x="79235" y="31242"/>
                  </a:lnTo>
                  <a:lnTo>
                    <a:pt x="80759" y="30480"/>
                  </a:lnTo>
                  <a:lnTo>
                    <a:pt x="82283" y="28956"/>
                  </a:lnTo>
                  <a:lnTo>
                    <a:pt x="83807" y="25908"/>
                  </a:lnTo>
                  <a:lnTo>
                    <a:pt x="86855" y="22860"/>
                  </a:lnTo>
                  <a:lnTo>
                    <a:pt x="86855" y="12192"/>
                  </a:lnTo>
                  <a:lnTo>
                    <a:pt x="85331" y="10668"/>
                  </a:lnTo>
                  <a:lnTo>
                    <a:pt x="85331" y="9144"/>
                  </a:lnTo>
                  <a:lnTo>
                    <a:pt x="83807" y="6096"/>
                  </a:lnTo>
                  <a:lnTo>
                    <a:pt x="82283" y="4572"/>
                  </a:lnTo>
                  <a:lnTo>
                    <a:pt x="79235" y="3048"/>
                  </a:lnTo>
                  <a:lnTo>
                    <a:pt x="79235" y="15240"/>
                  </a:lnTo>
                  <a:lnTo>
                    <a:pt x="79235" y="21336"/>
                  </a:lnTo>
                  <a:lnTo>
                    <a:pt x="77711" y="22860"/>
                  </a:lnTo>
                  <a:lnTo>
                    <a:pt x="77711" y="24384"/>
                  </a:lnTo>
                  <a:lnTo>
                    <a:pt x="74663" y="27432"/>
                  </a:lnTo>
                  <a:lnTo>
                    <a:pt x="73139" y="27432"/>
                  </a:lnTo>
                  <a:lnTo>
                    <a:pt x="71615" y="28956"/>
                  </a:lnTo>
                  <a:lnTo>
                    <a:pt x="63995" y="28956"/>
                  </a:lnTo>
                  <a:lnTo>
                    <a:pt x="62471" y="27432"/>
                  </a:lnTo>
                  <a:lnTo>
                    <a:pt x="60947" y="27432"/>
                  </a:lnTo>
                  <a:lnTo>
                    <a:pt x="59423" y="25908"/>
                  </a:lnTo>
                  <a:lnTo>
                    <a:pt x="59423" y="24384"/>
                  </a:lnTo>
                  <a:lnTo>
                    <a:pt x="57899" y="24384"/>
                  </a:lnTo>
                  <a:lnTo>
                    <a:pt x="57899" y="22860"/>
                  </a:lnTo>
                  <a:lnTo>
                    <a:pt x="56375" y="21336"/>
                  </a:lnTo>
                  <a:lnTo>
                    <a:pt x="56375" y="15240"/>
                  </a:lnTo>
                  <a:lnTo>
                    <a:pt x="57899" y="13716"/>
                  </a:lnTo>
                  <a:lnTo>
                    <a:pt x="57899" y="10668"/>
                  </a:lnTo>
                  <a:lnTo>
                    <a:pt x="59423" y="9144"/>
                  </a:lnTo>
                  <a:lnTo>
                    <a:pt x="60947" y="9144"/>
                  </a:lnTo>
                  <a:lnTo>
                    <a:pt x="62471" y="7620"/>
                  </a:lnTo>
                  <a:lnTo>
                    <a:pt x="63995" y="7620"/>
                  </a:lnTo>
                  <a:lnTo>
                    <a:pt x="63995" y="6096"/>
                  </a:lnTo>
                  <a:lnTo>
                    <a:pt x="71615" y="6096"/>
                  </a:lnTo>
                  <a:lnTo>
                    <a:pt x="74663" y="9144"/>
                  </a:lnTo>
                  <a:lnTo>
                    <a:pt x="76187" y="9144"/>
                  </a:lnTo>
                  <a:lnTo>
                    <a:pt x="77711" y="10668"/>
                  </a:lnTo>
                  <a:lnTo>
                    <a:pt x="77711" y="13716"/>
                  </a:lnTo>
                  <a:lnTo>
                    <a:pt x="79235" y="15240"/>
                  </a:lnTo>
                  <a:lnTo>
                    <a:pt x="79235" y="3048"/>
                  </a:lnTo>
                  <a:lnTo>
                    <a:pt x="77711" y="3048"/>
                  </a:lnTo>
                  <a:lnTo>
                    <a:pt x="76187" y="1524"/>
                  </a:lnTo>
                  <a:lnTo>
                    <a:pt x="73139" y="1524"/>
                  </a:lnTo>
                  <a:lnTo>
                    <a:pt x="70091" y="0"/>
                  </a:lnTo>
                  <a:lnTo>
                    <a:pt x="65519" y="0"/>
                  </a:lnTo>
                  <a:lnTo>
                    <a:pt x="62471" y="1524"/>
                  </a:lnTo>
                  <a:lnTo>
                    <a:pt x="60947" y="1524"/>
                  </a:lnTo>
                  <a:lnTo>
                    <a:pt x="57899" y="3048"/>
                  </a:lnTo>
                  <a:lnTo>
                    <a:pt x="56375" y="3048"/>
                  </a:lnTo>
                  <a:lnTo>
                    <a:pt x="53327" y="6096"/>
                  </a:lnTo>
                  <a:lnTo>
                    <a:pt x="51803" y="9144"/>
                  </a:lnTo>
                  <a:lnTo>
                    <a:pt x="48755" y="12192"/>
                  </a:lnTo>
                  <a:lnTo>
                    <a:pt x="48755" y="21336"/>
                  </a:lnTo>
                  <a:lnTo>
                    <a:pt x="50279" y="22860"/>
                  </a:lnTo>
                  <a:lnTo>
                    <a:pt x="53327" y="28956"/>
                  </a:lnTo>
                  <a:lnTo>
                    <a:pt x="54851" y="30480"/>
                  </a:lnTo>
                  <a:lnTo>
                    <a:pt x="56375" y="31242"/>
                  </a:lnTo>
                  <a:lnTo>
                    <a:pt x="57899" y="32004"/>
                  </a:lnTo>
                  <a:lnTo>
                    <a:pt x="56375" y="33528"/>
                  </a:lnTo>
                  <a:lnTo>
                    <a:pt x="54851" y="33528"/>
                  </a:lnTo>
                  <a:lnTo>
                    <a:pt x="48755" y="39624"/>
                  </a:lnTo>
                  <a:lnTo>
                    <a:pt x="48755" y="41148"/>
                  </a:lnTo>
                  <a:lnTo>
                    <a:pt x="47231" y="42672"/>
                  </a:lnTo>
                  <a:lnTo>
                    <a:pt x="47231" y="45720"/>
                  </a:lnTo>
                  <a:lnTo>
                    <a:pt x="45707" y="47244"/>
                  </a:lnTo>
                  <a:lnTo>
                    <a:pt x="45707" y="56388"/>
                  </a:lnTo>
                  <a:lnTo>
                    <a:pt x="48755" y="62484"/>
                  </a:lnTo>
                  <a:lnTo>
                    <a:pt x="51803" y="65532"/>
                  </a:lnTo>
                  <a:lnTo>
                    <a:pt x="53327" y="68580"/>
                  </a:lnTo>
                  <a:lnTo>
                    <a:pt x="56375" y="70104"/>
                  </a:lnTo>
                  <a:lnTo>
                    <a:pt x="59423" y="70104"/>
                  </a:lnTo>
                  <a:lnTo>
                    <a:pt x="62471" y="71628"/>
                  </a:lnTo>
                  <a:lnTo>
                    <a:pt x="74663" y="71628"/>
                  </a:lnTo>
                  <a:lnTo>
                    <a:pt x="76187" y="70104"/>
                  </a:lnTo>
                  <a:lnTo>
                    <a:pt x="79235" y="70104"/>
                  </a:lnTo>
                  <a:lnTo>
                    <a:pt x="82283" y="68580"/>
                  </a:lnTo>
                  <a:lnTo>
                    <a:pt x="83807" y="65532"/>
                  </a:lnTo>
                  <a:lnTo>
                    <a:pt x="86855" y="62484"/>
                  </a:lnTo>
                  <a:lnTo>
                    <a:pt x="89903" y="56388"/>
                  </a:lnTo>
                  <a:lnTo>
                    <a:pt x="89903" y="45720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2" name="object 62"/>
          <p:cNvGrpSpPr/>
          <p:nvPr/>
        </p:nvGrpSpPr>
        <p:grpSpPr>
          <a:xfrm>
            <a:off x="7217664" y="5140452"/>
            <a:ext cx="189230" cy="81280"/>
            <a:chOff x="7217664" y="5140452"/>
            <a:chExt cx="189230" cy="81280"/>
          </a:xfrm>
        </p:grpSpPr>
        <p:pic>
          <p:nvPicPr>
            <p:cNvPr id="63" name="object 6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217664" y="5140452"/>
              <a:ext cx="73151" cy="73151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7318248" y="5149595"/>
              <a:ext cx="88900" cy="71755"/>
            </a:xfrm>
            <a:custGeom>
              <a:avLst/>
              <a:gdLst/>
              <a:ahLst/>
              <a:cxnLst/>
              <a:rect l="l" t="t" r="r" b="b"/>
              <a:pathLst>
                <a:path w="88900" h="71754">
                  <a:moveTo>
                    <a:pt x="22860" y="12"/>
                  </a:moveTo>
                  <a:lnTo>
                    <a:pt x="21336" y="12"/>
                  </a:lnTo>
                  <a:lnTo>
                    <a:pt x="19812" y="1536"/>
                  </a:lnTo>
                  <a:lnTo>
                    <a:pt x="18288" y="1536"/>
                  </a:lnTo>
                  <a:lnTo>
                    <a:pt x="15240" y="4584"/>
                  </a:lnTo>
                  <a:lnTo>
                    <a:pt x="13716" y="4584"/>
                  </a:lnTo>
                  <a:lnTo>
                    <a:pt x="10668" y="6108"/>
                  </a:lnTo>
                  <a:lnTo>
                    <a:pt x="9144" y="7632"/>
                  </a:lnTo>
                  <a:lnTo>
                    <a:pt x="7620" y="7632"/>
                  </a:lnTo>
                  <a:lnTo>
                    <a:pt x="6096" y="9156"/>
                  </a:lnTo>
                  <a:lnTo>
                    <a:pt x="1524" y="9156"/>
                  </a:lnTo>
                  <a:lnTo>
                    <a:pt x="0" y="10680"/>
                  </a:lnTo>
                  <a:lnTo>
                    <a:pt x="0" y="18300"/>
                  </a:lnTo>
                  <a:lnTo>
                    <a:pt x="1524" y="18300"/>
                  </a:lnTo>
                  <a:lnTo>
                    <a:pt x="3048" y="16776"/>
                  </a:lnTo>
                  <a:lnTo>
                    <a:pt x="4572" y="16776"/>
                  </a:lnTo>
                  <a:lnTo>
                    <a:pt x="6096" y="15252"/>
                  </a:lnTo>
                  <a:lnTo>
                    <a:pt x="9144" y="15252"/>
                  </a:lnTo>
                  <a:lnTo>
                    <a:pt x="10668" y="13728"/>
                  </a:lnTo>
                  <a:lnTo>
                    <a:pt x="12192" y="13728"/>
                  </a:lnTo>
                  <a:lnTo>
                    <a:pt x="13716" y="12204"/>
                  </a:lnTo>
                  <a:lnTo>
                    <a:pt x="13716" y="10680"/>
                  </a:lnTo>
                  <a:lnTo>
                    <a:pt x="15240" y="10680"/>
                  </a:lnTo>
                  <a:lnTo>
                    <a:pt x="15240" y="70116"/>
                  </a:lnTo>
                  <a:lnTo>
                    <a:pt x="22860" y="70116"/>
                  </a:lnTo>
                  <a:lnTo>
                    <a:pt x="22860" y="12"/>
                  </a:lnTo>
                  <a:close/>
                </a:path>
                <a:path w="88900" h="71754">
                  <a:moveTo>
                    <a:pt x="88392" y="21336"/>
                  </a:moveTo>
                  <a:lnTo>
                    <a:pt x="86868" y="18288"/>
                  </a:lnTo>
                  <a:lnTo>
                    <a:pt x="86868" y="13716"/>
                  </a:lnTo>
                  <a:lnTo>
                    <a:pt x="85344" y="10668"/>
                  </a:lnTo>
                  <a:lnTo>
                    <a:pt x="80772" y="6096"/>
                  </a:lnTo>
                  <a:lnTo>
                    <a:pt x="80772" y="18288"/>
                  </a:lnTo>
                  <a:lnTo>
                    <a:pt x="80772" y="27432"/>
                  </a:lnTo>
                  <a:lnTo>
                    <a:pt x="79248" y="28956"/>
                  </a:lnTo>
                  <a:lnTo>
                    <a:pt x="79248" y="30480"/>
                  </a:lnTo>
                  <a:lnTo>
                    <a:pt x="77724" y="32004"/>
                  </a:lnTo>
                  <a:lnTo>
                    <a:pt x="76200" y="32004"/>
                  </a:lnTo>
                  <a:lnTo>
                    <a:pt x="76200" y="33528"/>
                  </a:lnTo>
                  <a:lnTo>
                    <a:pt x="74676" y="35052"/>
                  </a:lnTo>
                  <a:lnTo>
                    <a:pt x="73152" y="35052"/>
                  </a:lnTo>
                  <a:lnTo>
                    <a:pt x="70104" y="36576"/>
                  </a:lnTo>
                  <a:lnTo>
                    <a:pt x="64008" y="36576"/>
                  </a:lnTo>
                  <a:lnTo>
                    <a:pt x="60960" y="35052"/>
                  </a:lnTo>
                  <a:lnTo>
                    <a:pt x="59436" y="35052"/>
                  </a:lnTo>
                  <a:lnTo>
                    <a:pt x="57912" y="33528"/>
                  </a:lnTo>
                  <a:lnTo>
                    <a:pt x="57912" y="32004"/>
                  </a:lnTo>
                  <a:lnTo>
                    <a:pt x="54864" y="28956"/>
                  </a:lnTo>
                  <a:lnTo>
                    <a:pt x="54864" y="27432"/>
                  </a:lnTo>
                  <a:lnTo>
                    <a:pt x="53340" y="25908"/>
                  </a:lnTo>
                  <a:lnTo>
                    <a:pt x="53340" y="16764"/>
                  </a:lnTo>
                  <a:lnTo>
                    <a:pt x="54864" y="15240"/>
                  </a:lnTo>
                  <a:lnTo>
                    <a:pt x="54864" y="13716"/>
                  </a:lnTo>
                  <a:lnTo>
                    <a:pt x="57912" y="10668"/>
                  </a:lnTo>
                  <a:lnTo>
                    <a:pt x="57912" y="9144"/>
                  </a:lnTo>
                  <a:lnTo>
                    <a:pt x="59436" y="7620"/>
                  </a:lnTo>
                  <a:lnTo>
                    <a:pt x="60960" y="7620"/>
                  </a:lnTo>
                  <a:lnTo>
                    <a:pt x="62484" y="6096"/>
                  </a:lnTo>
                  <a:lnTo>
                    <a:pt x="70104" y="6096"/>
                  </a:lnTo>
                  <a:lnTo>
                    <a:pt x="71628" y="7620"/>
                  </a:lnTo>
                  <a:lnTo>
                    <a:pt x="74676" y="7620"/>
                  </a:lnTo>
                  <a:lnTo>
                    <a:pt x="76200" y="9144"/>
                  </a:lnTo>
                  <a:lnTo>
                    <a:pt x="76200" y="10668"/>
                  </a:lnTo>
                  <a:lnTo>
                    <a:pt x="79248" y="13716"/>
                  </a:lnTo>
                  <a:lnTo>
                    <a:pt x="79248" y="16764"/>
                  </a:lnTo>
                  <a:lnTo>
                    <a:pt x="80772" y="18288"/>
                  </a:lnTo>
                  <a:lnTo>
                    <a:pt x="80772" y="6096"/>
                  </a:lnTo>
                  <a:lnTo>
                    <a:pt x="79248" y="3048"/>
                  </a:lnTo>
                  <a:lnTo>
                    <a:pt x="73152" y="0"/>
                  </a:lnTo>
                  <a:lnTo>
                    <a:pt x="60960" y="0"/>
                  </a:lnTo>
                  <a:lnTo>
                    <a:pt x="59436" y="1524"/>
                  </a:lnTo>
                  <a:lnTo>
                    <a:pt x="53340" y="4572"/>
                  </a:lnTo>
                  <a:lnTo>
                    <a:pt x="50292" y="7620"/>
                  </a:lnTo>
                  <a:lnTo>
                    <a:pt x="45720" y="16764"/>
                  </a:lnTo>
                  <a:lnTo>
                    <a:pt x="45720" y="28956"/>
                  </a:lnTo>
                  <a:lnTo>
                    <a:pt x="47244" y="32004"/>
                  </a:lnTo>
                  <a:lnTo>
                    <a:pt x="48768" y="33528"/>
                  </a:lnTo>
                  <a:lnTo>
                    <a:pt x="50292" y="36576"/>
                  </a:lnTo>
                  <a:lnTo>
                    <a:pt x="53340" y="39624"/>
                  </a:lnTo>
                  <a:lnTo>
                    <a:pt x="54864" y="41148"/>
                  </a:lnTo>
                  <a:lnTo>
                    <a:pt x="57912" y="42672"/>
                  </a:lnTo>
                  <a:lnTo>
                    <a:pt x="59436" y="44196"/>
                  </a:lnTo>
                  <a:lnTo>
                    <a:pt x="73152" y="44196"/>
                  </a:lnTo>
                  <a:lnTo>
                    <a:pt x="77724" y="41148"/>
                  </a:lnTo>
                  <a:lnTo>
                    <a:pt x="80772" y="35052"/>
                  </a:lnTo>
                  <a:lnTo>
                    <a:pt x="80772" y="44196"/>
                  </a:lnTo>
                  <a:lnTo>
                    <a:pt x="79248" y="48768"/>
                  </a:lnTo>
                  <a:lnTo>
                    <a:pt x="79248" y="51816"/>
                  </a:lnTo>
                  <a:lnTo>
                    <a:pt x="76200" y="57912"/>
                  </a:lnTo>
                  <a:lnTo>
                    <a:pt x="70104" y="64008"/>
                  </a:lnTo>
                  <a:lnTo>
                    <a:pt x="67056" y="65532"/>
                  </a:lnTo>
                  <a:lnTo>
                    <a:pt x="57912" y="65532"/>
                  </a:lnTo>
                  <a:lnTo>
                    <a:pt x="53340" y="64008"/>
                  </a:lnTo>
                  <a:lnTo>
                    <a:pt x="50292" y="62484"/>
                  </a:lnTo>
                  <a:lnTo>
                    <a:pt x="50292" y="68580"/>
                  </a:lnTo>
                  <a:lnTo>
                    <a:pt x="56388" y="71628"/>
                  </a:lnTo>
                  <a:lnTo>
                    <a:pt x="65532" y="71628"/>
                  </a:lnTo>
                  <a:lnTo>
                    <a:pt x="70104" y="70104"/>
                  </a:lnTo>
                  <a:lnTo>
                    <a:pt x="76200" y="67056"/>
                  </a:lnTo>
                  <a:lnTo>
                    <a:pt x="79248" y="64008"/>
                  </a:lnTo>
                  <a:lnTo>
                    <a:pt x="80772" y="60960"/>
                  </a:lnTo>
                  <a:lnTo>
                    <a:pt x="83820" y="57912"/>
                  </a:lnTo>
                  <a:lnTo>
                    <a:pt x="88392" y="44196"/>
                  </a:lnTo>
                  <a:lnTo>
                    <a:pt x="88392" y="21336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5" name="object 65"/>
          <p:cNvGrpSpPr/>
          <p:nvPr/>
        </p:nvGrpSpPr>
        <p:grpSpPr>
          <a:xfrm>
            <a:off x="7217664" y="5330952"/>
            <a:ext cx="177165" cy="74930"/>
            <a:chOff x="7217664" y="5330952"/>
            <a:chExt cx="177165" cy="74930"/>
          </a:xfrm>
        </p:grpSpPr>
        <p:pic>
          <p:nvPicPr>
            <p:cNvPr id="66" name="object 6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217664" y="5330952"/>
              <a:ext cx="73151" cy="7467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310628" y="5333999"/>
              <a:ext cx="83820" cy="70104"/>
            </a:xfrm>
            <a:prstGeom prst="rect">
              <a:avLst/>
            </a:prstGeom>
          </p:spPr>
        </p:pic>
      </p:grpSp>
      <p:grpSp>
        <p:nvGrpSpPr>
          <p:cNvPr id="68" name="object 68"/>
          <p:cNvGrpSpPr/>
          <p:nvPr/>
        </p:nvGrpSpPr>
        <p:grpSpPr>
          <a:xfrm>
            <a:off x="7217664" y="5515355"/>
            <a:ext cx="189230" cy="73660"/>
            <a:chOff x="7217664" y="5515355"/>
            <a:chExt cx="189230" cy="73660"/>
          </a:xfrm>
        </p:grpSpPr>
        <p:pic>
          <p:nvPicPr>
            <p:cNvPr id="69" name="object 6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217664" y="5515355"/>
              <a:ext cx="73151" cy="73151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310628" y="5518403"/>
              <a:ext cx="96012" cy="70104"/>
            </a:xfrm>
            <a:prstGeom prst="rect">
              <a:avLst/>
            </a:prstGeom>
          </p:spPr>
        </p:pic>
      </p:grpSp>
      <p:grpSp>
        <p:nvGrpSpPr>
          <p:cNvPr id="71" name="object 71"/>
          <p:cNvGrpSpPr/>
          <p:nvPr/>
        </p:nvGrpSpPr>
        <p:grpSpPr>
          <a:xfrm>
            <a:off x="7217664" y="5699759"/>
            <a:ext cx="187960" cy="81280"/>
            <a:chOff x="7217664" y="5699759"/>
            <a:chExt cx="187960" cy="81280"/>
          </a:xfrm>
        </p:grpSpPr>
        <p:pic>
          <p:nvPicPr>
            <p:cNvPr id="72" name="object 7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217664" y="5699759"/>
              <a:ext cx="73151" cy="73151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310628" y="5708903"/>
              <a:ext cx="94487" cy="71628"/>
            </a:xfrm>
            <a:prstGeom prst="rect">
              <a:avLst/>
            </a:prstGeom>
          </p:spPr>
        </p:pic>
      </p:grpSp>
      <p:grpSp>
        <p:nvGrpSpPr>
          <p:cNvPr id="74" name="object 74"/>
          <p:cNvGrpSpPr/>
          <p:nvPr/>
        </p:nvGrpSpPr>
        <p:grpSpPr>
          <a:xfrm>
            <a:off x="7217664" y="5891784"/>
            <a:ext cx="190500" cy="73660"/>
            <a:chOff x="7217664" y="5891784"/>
            <a:chExt cx="190500" cy="73660"/>
          </a:xfrm>
        </p:grpSpPr>
        <p:pic>
          <p:nvPicPr>
            <p:cNvPr id="75" name="object 7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217664" y="5891784"/>
              <a:ext cx="73151" cy="73151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310628" y="5893307"/>
              <a:ext cx="97536" cy="71628"/>
            </a:xfrm>
            <a:prstGeom prst="rect">
              <a:avLst/>
            </a:prstGeom>
          </p:spPr>
        </p:pic>
      </p:grpSp>
      <p:grpSp>
        <p:nvGrpSpPr>
          <p:cNvPr id="77" name="object 77"/>
          <p:cNvGrpSpPr/>
          <p:nvPr/>
        </p:nvGrpSpPr>
        <p:grpSpPr>
          <a:xfrm>
            <a:off x="7217664" y="6076188"/>
            <a:ext cx="190500" cy="73660"/>
            <a:chOff x="7217664" y="6076188"/>
            <a:chExt cx="190500" cy="73660"/>
          </a:xfrm>
        </p:grpSpPr>
        <p:pic>
          <p:nvPicPr>
            <p:cNvPr id="78" name="object 7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217664" y="6076188"/>
              <a:ext cx="73151" cy="73151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310628" y="6077712"/>
              <a:ext cx="97535" cy="71628"/>
            </a:xfrm>
            <a:prstGeom prst="rect">
              <a:avLst/>
            </a:prstGeom>
          </p:spPr>
        </p:pic>
      </p:grpSp>
      <p:pic>
        <p:nvPicPr>
          <p:cNvPr id="80" name="object 80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7453883" y="6411467"/>
            <a:ext cx="146304" cy="73152"/>
          </a:xfrm>
          <a:prstGeom prst="rect">
            <a:avLst/>
          </a:prstGeom>
        </p:spPr>
      </p:pic>
      <p:grpSp>
        <p:nvGrpSpPr>
          <p:cNvPr id="81" name="object 81"/>
          <p:cNvGrpSpPr/>
          <p:nvPr/>
        </p:nvGrpSpPr>
        <p:grpSpPr>
          <a:xfrm>
            <a:off x="8001000" y="3005327"/>
            <a:ext cx="1135380" cy="236220"/>
            <a:chOff x="8001000" y="3005327"/>
            <a:chExt cx="1135380" cy="236220"/>
          </a:xfrm>
        </p:grpSpPr>
        <p:pic>
          <p:nvPicPr>
            <p:cNvPr id="82" name="object 82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001000" y="3017519"/>
              <a:ext cx="161544" cy="220980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189976" y="3076956"/>
              <a:ext cx="283463" cy="164592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496300" y="3005327"/>
              <a:ext cx="163068" cy="236219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697468" y="3081527"/>
              <a:ext cx="152400" cy="160019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8880348" y="3032759"/>
              <a:ext cx="256031" cy="208788"/>
            </a:xfrm>
            <a:prstGeom prst="rect">
              <a:avLst/>
            </a:prstGeom>
          </p:spPr>
        </p:pic>
      </p:grpSp>
      <p:grpSp>
        <p:nvGrpSpPr>
          <p:cNvPr id="87" name="object 87"/>
          <p:cNvGrpSpPr/>
          <p:nvPr/>
        </p:nvGrpSpPr>
        <p:grpSpPr>
          <a:xfrm>
            <a:off x="7987283" y="3433571"/>
            <a:ext cx="873760" cy="228600"/>
            <a:chOff x="7987283" y="3433571"/>
            <a:chExt cx="873760" cy="228600"/>
          </a:xfrm>
        </p:grpSpPr>
        <p:pic>
          <p:nvPicPr>
            <p:cNvPr id="88" name="object 8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987283" y="3433571"/>
              <a:ext cx="172211" cy="228600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8183879" y="3497579"/>
              <a:ext cx="169164" cy="164592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381999" y="3500627"/>
              <a:ext cx="152400" cy="161543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8575547" y="3497579"/>
              <a:ext cx="150875" cy="160020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8750807" y="3453383"/>
              <a:ext cx="109727" cy="208788"/>
            </a:xfrm>
            <a:prstGeom prst="rect">
              <a:avLst/>
            </a:prstGeom>
          </p:spPr>
        </p:pic>
      </p:grpSp>
      <p:grpSp>
        <p:nvGrpSpPr>
          <p:cNvPr id="93" name="object 93"/>
          <p:cNvGrpSpPr/>
          <p:nvPr/>
        </p:nvGrpSpPr>
        <p:grpSpPr>
          <a:xfrm>
            <a:off x="8974835" y="3497579"/>
            <a:ext cx="466725" cy="233679"/>
            <a:chOff x="8974835" y="3497579"/>
            <a:chExt cx="466725" cy="233679"/>
          </a:xfrm>
        </p:grpSpPr>
        <p:pic>
          <p:nvPicPr>
            <p:cNvPr id="94" name="object 94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974835" y="3497580"/>
              <a:ext cx="164592" cy="233172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9159239" y="3497690"/>
              <a:ext cx="150876" cy="164481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9339071" y="3497579"/>
              <a:ext cx="102107" cy="160020"/>
            </a:xfrm>
            <a:prstGeom prst="rect">
              <a:avLst/>
            </a:prstGeom>
          </p:spPr>
        </p:pic>
      </p:grpSp>
      <p:grpSp>
        <p:nvGrpSpPr>
          <p:cNvPr id="97" name="object 97"/>
          <p:cNvGrpSpPr/>
          <p:nvPr/>
        </p:nvGrpSpPr>
        <p:grpSpPr>
          <a:xfrm>
            <a:off x="7990331" y="3845052"/>
            <a:ext cx="1213485" cy="304800"/>
            <a:chOff x="7990331" y="3845052"/>
            <a:chExt cx="1213485" cy="304800"/>
          </a:xfrm>
        </p:grpSpPr>
        <p:pic>
          <p:nvPicPr>
            <p:cNvPr id="98" name="object 98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990331" y="3854196"/>
              <a:ext cx="150875" cy="227075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8170163" y="3921252"/>
              <a:ext cx="150875" cy="160019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8363711" y="3916680"/>
              <a:ext cx="163068" cy="233172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8558783" y="3916680"/>
              <a:ext cx="163068" cy="233172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8752332" y="3845052"/>
              <a:ext cx="142240" cy="233679"/>
            </a:xfrm>
            <a:custGeom>
              <a:avLst/>
              <a:gdLst/>
              <a:ahLst/>
              <a:cxnLst/>
              <a:rect l="l" t="t" r="r" b="b"/>
              <a:pathLst>
                <a:path w="142240" h="233679">
                  <a:moveTo>
                    <a:pt x="48768" y="0"/>
                  </a:moveTo>
                  <a:lnTo>
                    <a:pt x="0" y="0"/>
                  </a:lnTo>
                  <a:lnTo>
                    <a:pt x="0" y="233184"/>
                  </a:lnTo>
                  <a:lnTo>
                    <a:pt x="48768" y="233184"/>
                  </a:lnTo>
                  <a:lnTo>
                    <a:pt x="48768" y="0"/>
                  </a:lnTo>
                  <a:close/>
                </a:path>
                <a:path w="142240" h="233679">
                  <a:moveTo>
                    <a:pt x="138671" y="76212"/>
                  </a:moveTo>
                  <a:lnTo>
                    <a:pt x="89903" y="76212"/>
                  </a:lnTo>
                  <a:lnTo>
                    <a:pt x="89903" y="233184"/>
                  </a:lnTo>
                  <a:lnTo>
                    <a:pt x="138671" y="233184"/>
                  </a:lnTo>
                  <a:lnTo>
                    <a:pt x="138671" y="76212"/>
                  </a:lnTo>
                  <a:close/>
                </a:path>
                <a:path w="142240" h="233679">
                  <a:moveTo>
                    <a:pt x="141719" y="18300"/>
                  </a:moveTo>
                  <a:lnTo>
                    <a:pt x="138671" y="12204"/>
                  </a:lnTo>
                  <a:lnTo>
                    <a:pt x="129527" y="3060"/>
                  </a:lnTo>
                  <a:lnTo>
                    <a:pt x="121907" y="1536"/>
                  </a:lnTo>
                  <a:lnTo>
                    <a:pt x="105143" y="1536"/>
                  </a:lnTo>
                  <a:lnTo>
                    <a:pt x="99047" y="3060"/>
                  </a:lnTo>
                  <a:lnTo>
                    <a:pt x="94475" y="7632"/>
                  </a:lnTo>
                  <a:lnTo>
                    <a:pt x="88379" y="12204"/>
                  </a:lnTo>
                  <a:lnTo>
                    <a:pt x="86855" y="18300"/>
                  </a:lnTo>
                  <a:lnTo>
                    <a:pt x="86855" y="33540"/>
                  </a:lnTo>
                  <a:lnTo>
                    <a:pt x="88379" y="38112"/>
                  </a:lnTo>
                  <a:lnTo>
                    <a:pt x="99047" y="48780"/>
                  </a:lnTo>
                  <a:lnTo>
                    <a:pt x="105143" y="50304"/>
                  </a:lnTo>
                  <a:lnTo>
                    <a:pt x="121907" y="50304"/>
                  </a:lnTo>
                  <a:lnTo>
                    <a:pt x="129527" y="48780"/>
                  </a:lnTo>
                  <a:lnTo>
                    <a:pt x="138671" y="39636"/>
                  </a:lnTo>
                  <a:lnTo>
                    <a:pt x="141719" y="33540"/>
                  </a:lnTo>
                  <a:lnTo>
                    <a:pt x="141719" y="18300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8921495" y="3916680"/>
              <a:ext cx="150876" cy="164592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9101327" y="3918204"/>
              <a:ext cx="102107" cy="160019"/>
            </a:xfrm>
            <a:prstGeom prst="rect">
              <a:avLst/>
            </a:prstGeom>
          </p:spPr>
        </p:pic>
      </p:grpSp>
      <p:grpSp>
        <p:nvGrpSpPr>
          <p:cNvPr id="105" name="object 105"/>
          <p:cNvGrpSpPr/>
          <p:nvPr/>
        </p:nvGrpSpPr>
        <p:grpSpPr>
          <a:xfrm>
            <a:off x="9610343" y="1158239"/>
            <a:ext cx="266700" cy="5455920"/>
            <a:chOff x="9610343" y="1158239"/>
            <a:chExt cx="266700" cy="5455920"/>
          </a:xfrm>
        </p:grpSpPr>
        <p:sp>
          <p:nvSpPr>
            <p:cNvPr id="106" name="object 106"/>
            <p:cNvSpPr/>
            <p:nvPr/>
          </p:nvSpPr>
          <p:spPr>
            <a:xfrm>
              <a:off x="9610343" y="1158239"/>
              <a:ext cx="266700" cy="5455920"/>
            </a:xfrm>
            <a:custGeom>
              <a:avLst/>
              <a:gdLst/>
              <a:ahLst/>
              <a:cxnLst/>
              <a:rect l="l" t="t" r="r" b="b"/>
              <a:pathLst>
                <a:path w="266700" h="5455920">
                  <a:moveTo>
                    <a:pt x="0" y="5455920"/>
                  </a:moveTo>
                  <a:lnTo>
                    <a:pt x="0" y="0"/>
                  </a:lnTo>
                  <a:lnTo>
                    <a:pt x="266700" y="0"/>
                  </a:lnTo>
                  <a:lnTo>
                    <a:pt x="266700" y="5455920"/>
                  </a:lnTo>
                  <a:lnTo>
                    <a:pt x="0" y="5455920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9610343" y="1158239"/>
              <a:ext cx="9525" cy="5455920"/>
            </a:xfrm>
            <a:custGeom>
              <a:avLst/>
              <a:gdLst/>
              <a:ahLst/>
              <a:cxnLst/>
              <a:rect l="l" t="t" r="r" b="b"/>
              <a:pathLst>
                <a:path w="9525" h="5455920">
                  <a:moveTo>
                    <a:pt x="0" y="5455920"/>
                  </a:moveTo>
                  <a:lnTo>
                    <a:pt x="0" y="0"/>
                  </a:lnTo>
                  <a:lnTo>
                    <a:pt x="9143" y="0"/>
                  </a:lnTo>
                  <a:lnTo>
                    <a:pt x="9143" y="5455920"/>
                  </a:lnTo>
                  <a:lnTo>
                    <a:pt x="0" y="545592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9723119" y="1274063"/>
              <a:ext cx="52069" cy="58419"/>
            </a:xfrm>
            <a:custGeom>
              <a:avLst/>
              <a:gdLst/>
              <a:ahLst/>
              <a:cxnLst/>
              <a:rect l="l" t="t" r="r" b="b"/>
              <a:pathLst>
                <a:path w="52070" h="58419">
                  <a:moveTo>
                    <a:pt x="44196" y="1524"/>
                  </a:moveTo>
                  <a:lnTo>
                    <a:pt x="45720" y="0"/>
                  </a:lnTo>
                  <a:lnTo>
                    <a:pt x="48768" y="0"/>
                  </a:lnTo>
                  <a:lnTo>
                    <a:pt x="51816" y="3048"/>
                  </a:lnTo>
                  <a:lnTo>
                    <a:pt x="51816" y="6096"/>
                  </a:lnTo>
                  <a:lnTo>
                    <a:pt x="50292" y="7620"/>
                  </a:lnTo>
                  <a:lnTo>
                    <a:pt x="50292" y="3048"/>
                  </a:lnTo>
                  <a:lnTo>
                    <a:pt x="48768" y="3048"/>
                  </a:lnTo>
                  <a:lnTo>
                    <a:pt x="48768" y="1524"/>
                  </a:lnTo>
                  <a:lnTo>
                    <a:pt x="47244" y="1524"/>
                  </a:lnTo>
                  <a:lnTo>
                    <a:pt x="45720" y="3048"/>
                  </a:lnTo>
                  <a:lnTo>
                    <a:pt x="44196" y="1524"/>
                  </a:lnTo>
                  <a:close/>
                </a:path>
                <a:path w="52070" h="58419">
                  <a:moveTo>
                    <a:pt x="26720" y="29822"/>
                  </a:moveTo>
                  <a:lnTo>
                    <a:pt x="27432" y="30384"/>
                  </a:lnTo>
                  <a:lnTo>
                    <a:pt x="50292" y="51816"/>
                  </a:lnTo>
                  <a:lnTo>
                    <a:pt x="51816" y="53340"/>
                  </a:lnTo>
                  <a:lnTo>
                    <a:pt x="51816" y="54864"/>
                  </a:lnTo>
                  <a:lnTo>
                    <a:pt x="50292" y="56388"/>
                  </a:lnTo>
                  <a:lnTo>
                    <a:pt x="50292" y="54864"/>
                  </a:lnTo>
                  <a:lnTo>
                    <a:pt x="47244" y="51816"/>
                  </a:lnTo>
                  <a:lnTo>
                    <a:pt x="45720" y="50088"/>
                  </a:lnTo>
                  <a:lnTo>
                    <a:pt x="26720" y="29822"/>
                  </a:lnTo>
                  <a:close/>
                </a:path>
                <a:path w="52070" h="58419">
                  <a:moveTo>
                    <a:pt x="21336" y="30480"/>
                  </a:moveTo>
                  <a:lnTo>
                    <a:pt x="21336" y="28956"/>
                  </a:lnTo>
                  <a:lnTo>
                    <a:pt x="47244" y="3048"/>
                  </a:lnTo>
                  <a:lnTo>
                    <a:pt x="50292" y="3048"/>
                  </a:lnTo>
                  <a:lnTo>
                    <a:pt x="50292" y="4572"/>
                  </a:lnTo>
                  <a:lnTo>
                    <a:pt x="48768" y="6096"/>
                  </a:lnTo>
                  <a:lnTo>
                    <a:pt x="48768" y="4572"/>
                  </a:lnTo>
                  <a:lnTo>
                    <a:pt x="24384" y="28956"/>
                  </a:lnTo>
                  <a:lnTo>
                    <a:pt x="24384" y="33348"/>
                  </a:lnTo>
                  <a:lnTo>
                    <a:pt x="21336" y="30480"/>
                  </a:lnTo>
                  <a:close/>
                </a:path>
                <a:path w="52070" h="58419">
                  <a:moveTo>
                    <a:pt x="48768" y="6096"/>
                  </a:moveTo>
                  <a:lnTo>
                    <a:pt x="50292" y="4572"/>
                  </a:lnTo>
                  <a:lnTo>
                    <a:pt x="50292" y="7620"/>
                  </a:lnTo>
                  <a:lnTo>
                    <a:pt x="48768" y="6096"/>
                  </a:lnTo>
                  <a:close/>
                </a:path>
                <a:path w="52070" h="58419">
                  <a:moveTo>
                    <a:pt x="25908" y="28956"/>
                  </a:moveTo>
                  <a:lnTo>
                    <a:pt x="48768" y="6096"/>
                  </a:lnTo>
                  <a:lnTo>
                    <a:pt x="50292" y="7620"/>
                  </a:lnTo>
                  <a:lnTo>
                    <a:pt x="26720" y="29718"/>
                  </a:lnTo>
                  <a:lnTo>
                    <a:pt x="25908" y="28956"/>
                  </a:lnTo>
                  <a:close/>
                </a:path>
                <a:path w="52070" h="58419">
                  <a:moveTo>
                    <a:pt x="24384" y="33348"/>
                  </a:moveTo>
                  <a:lnTo>
                    <a:pt x="24384" y="28956"/>
                  </a:lnTo>
                  <a:lnTo>
                    <a:pt x="45720" y="50292"/>
                  </a:lnTo>
                  <a:lnTo>
                    <a:pt x="47244" y="51714"/>
                  </a:lnTo>
                  <a:lnTo>
                    <a:pt x="48768" y="53340"/>
                  </a:lnTo>
                  <a:lnTo>
                    <a:pt x="50292" y="54864"/>
                  </a:lnTo>
                  <a:lnTo>
                    <a:pt x="48768" y="56388"/>
                  </a:lnTo>
                  <a:lnTo>
                    <a:pt x="48768" y="54864"/>
                  </a:lnTo>
                  <a:lnTo>
                    <a:pt x="47244" y="54864"/>
                  </a:lnTo>
                  <a:lnTo>
                    <a:pt x="24384" y="33348"/>
                  </a:lnTo>
                  <a:close/>
                </a:path>
                <a:path w="52070" h="58419">
                  <a:moveTo>
                    <a:pt x="48768" y="56388"/>
                  </a:moveTo>
                  <a:lnTo>
                    <a:pt x="50292" y="54864"/>
                  </a:lnTo>
                  <a:lnTo>
                    <a:pt x="50292" y="56388"/>
                  </a:lnTo>
                  <a:lnTo>
                    <a:pt x="48768" y="56388"/>
                  </a:lnTo>
                  <a:close/>
                </a:path>
                <a:path w="52070" h="58419">
                  <a:moveTo>
                    <a:pt x="18288" y="30480"/>
                  </a:moveTo>
                  <a:lnTo>
                    <a:pt x="18288" y="28956"/>
                  </a:lnTo>
                  <a:lnTo>
                    <a:pt x="19812" y="27432"/>
                  </a:lnTo>
                  <a:lnTo>
                    <a:pt x="19812" y="28956"/>
                  </a:lnTo>
                  <a:lnTo>
                    <a:pt x="21336" y="30480"/>
                  </a:lnTo>
                  <a:lnTo>
                    <a:pt x="45720" y="56388"/>
                  </a:lnTo>
                  <a:lnTo>
                    <a:pt x="50292" y="56388"/>
                  </a:lnTo>
                  <a:lnTo>
                    <a:pt x="48768" y="57912"/>
                  </a:lnTo>
                  <a:lnTo>
                    <a:pt x="45720" y="57912"/>
                  </a:lnTo>
                  <a:lnTo>
                    <a:pt x="18288" y="30480"/>
                  </a:lnTo>
                  <a:close/>
                </a:path>
                <a:path w="52070" h="58419">
                  <a:moveTo>
                    <a:pt x="48768" y="57912"/>
                  </a:moveTo>
                  <a:lnTo>
                    <a:pt x="50292" y="56388"/>
                  </a:lnTo>
                  <a:lnTo>
                    <a:pt x="50292" y="57912"/>
                  </a:lnTo>
                  <a:lnTo>
                    <a:pt x="48768" y="57912"/>
                  </a:lnTo>
                  <a:close/>
                </a:path>
                <a:path w="52070" h="58419">
                  <a:moveTo>
                    <a:pt x="19812" y="28956"/>
                  </a:moveTo>
                  <a:lnTo>
                    <a:pt x="47244" y="1524"/>
                  </a:lnTo>
                  <a:lnTo>
                    <a:pt x="48768" y="1524"/>
                  </a:lnTo>
                  <a:lnTo>
                    <a:pt x="48768" y="3048"/>
                  </a:lnTo>
                  <a:lnTo>
                    <a:pt x="47244" y="3048"/>
                  </a:lnTo>
                  <a:lnTo>
                    <a:pt x="21336" y="28956"/>
                  </a:lnTo>
                  <a:lnTo>
                    <a:pt x="21336" y="30480"/>
                  </a:lnTo>
                  <a:lnTo>
                    <a:pt x="19812" y="28956"/>
                  </a:lnTo>
                  <a:close/>
                </a:path>
                <a:path w="52070" h="58419">
                  <a:moveTo>
                    <a:pt x="24384" y="28956"/>
                  </a:moveTo>
                  <a:lnTo>
                    <a:pt x="48768" y="4572"/>
                  </a:lnTo>
                  <a:lnTo>
                    <a:pt x="48768" y="6096"/>
                  </a:lnTo>
                  <a:lnTo>
                    <a:pt x="25908" y="28956"/>
                  </a:lnTo>
                  <a:lnTo>
                    <a:pt x="25908" y="30480"/>
                  </a:lnTo>
                  <a:lnTo>
                    <a:pt x="24384" y="28956"/>
                  </a:lnTo>
                  <a:close/>
                </a:path>
                <a:path w="52070" h="58419">
                  <a:moveTo>
                    <a:pt x="45720" y="56388"/>
                  </a:moveTo>
                  <a:lnTo>
                    <a:pt x="47244" y="54864"/>
                  </a:lnTo>
                  <a:lnTo>
                    <a:pt x="48768" y="54864"/>
                  </a:lnTo>
                  <a:lnTo>
                    <a:pt x="48768" y="56388"/>
                  </a:lnTo>
                  <a:lnTo>
                    <a:pt x="45720" y="56388"/>
                  </a:lnTo>
                  <a:close/>
                </a:path>
                <a:path w="52070" h="58419">
                  <a:moveTo>
                    <a:pt x="25908" y="30480"/>
                  </a:moveTo>
                  <a:lnTo>
                    <a:pt x="26720" y="29822"/>
                  </a:lnTo>
                  <a:lnTo>
                    <a:pt x="47244" y="51714"/>
                  </a:lnTo>
                  <a:lnTo>
                    <a:pt x="45720" y="50292"/>
                  </a:lnTo>
                  <a:lnTo>
                    <a:pt x="25908" y="30480"/>
                  </a:lnTo>
                  <a:close/>
                </a:path>
                <a:path w="52070" h="58419">
                  <a:moveTo>
                    <a:pt x="21336" y="30480"/>
                  </a:moveTo>
                  <a:lnTo>
                    <a:pt x="47244" y="54864"/>
                  </a:lnTo>
                  <a:lnTo>
                    <a:pt x="45720" y="56388"/>
                  </a:lnTo>
                  <a:lnTo>
                    <a:pt x="21336" y="30480"/>
                  </a:lnTo>
                  <a:close/>
                </a:path>
                <a:path w="52070" h="58419">
                  <a:moveTo>
                    <a:pt x="19812" y="28956"/>
                  </a:moveTo>
                  <a:lnTo>
                    <a:pt x="19812" y="25908"/>
                  </a:lnTo>
                  <a:lnTo>
                    <a:pt x="44196" y="1524"/>
                  </a:lnTo>
                  <a:lnTo>
                    <a:pt x="45720" y="3048"/>
                  </a:lnTo>
                  <a:lnTo>
                    <a:pt x="19812" y="28956"/>
                  </a:lnTo>
                  <a:close/>
                </a:path>
                <a:path w="52070" h="58419">
                  <a:moveTo>
                    <a:pt x="25908" y="1524"/>
                  </a:moveTo>
                  <a:lnTo>
                    <a:pt x="28956" y="0"/>
                  </a:lnTo>
                  <a:lnTo>
                    <a:pt x="30480" y="0"/>
                  </a:lnTo>
                  <a:lnTo>
                    <a:pt x="33528" y="3048"/>
                  </a:lnTo>
                  <a:lnTo>
                    <a:pt x="33528" y="6096"/>
                  </a:lnTo>
                  <a:lnTo>
                    <a:pt x="32004" y="7620"/>
                  </a:lnTo>
                  <a:lnTo>
                    <a:pt x="32004" y="3048"/>
                  </a:lnTo>
                  <a:lnTo>
                    <a:pt x="30480" y="3048"/>
                  </a:lnTo>
                  <a:lnTo>
                    <a:pt x="30480" y="1524"/>
                  </a:lnTo>
                  <a:lnTo>
                    <a:pt x="28956" y="1524"/>
                  </a:lnTo>
                  <a:lnTo>
                    <a:pt x="27432" y="3048"/>
                  </a:lnTo>
                  <a:lnTo>
                    <a:pt x="27432" y="1524"/>
                  </a:lnTo>
                  <a:lnTo>
                    <a:pt x="26720" y="2193"/>
                  </a:lnTo>
                  <a:lnTo>
                    <a:pt x="26720" y="2336"/>
                  </a:lnTo>
                  <a:lnTo>
                    <a:pt x="25908" y="1524"/>
                  </a:lnTo>
                  <a:close/>
                </a:path>
                <a:path w="52070" h="58419">
                  <a:moveTo>
                    <a:pt x="9144" y="30581"/>
                  </a:moveTo>
                  <a:lnTo>
                    <a:pt x="9906" y="29718"/>
                  </a:lnTo>
                  <a:lnTo>
                    <a:pt x="33528" y="53340"/>
                  </a:lnTo>
                  <a:lnTo>
                    <a:pt x="33528" y="54864"/>
                  </a:lnTo>
                  <a:lnTo>
                    <a:pt x="32004" y="56388"/>
                  </a:lnTo>
                  <a:lnTo>
                    <a:pt x="32004" y="54864"/>
                  </a:lnTo>
                  <a:lnTo>
                    <a:pt x="28956" y="51816"/>
                  </a:lnTo>
                  <a:lnTo>
                    <a:pt x="27432" y="50088"/>
                  </a:lnTo>
                  <a:lnTo>
                    <a:pt x="9144" y="30581"/>
                  </a:lnTo>
                  <a:close/>
                </a:path>
                <a:path w="52070" h="58419">
                  <a:moveTo>
                    <a:pt x="3048" y="30480"/>
                  </a:moveTo>
                  <a:lnTo>
                    <a:pt x="3048" y="28956"/>
                  </a:lnTo>
                  <a:lnTo>
                    <a:pt x="28956" y="3048"/>
                  </a:lnTo>
                  <a:lnTo>
                    <a:pt x="32004" y="3048"/>
                  </a:lnTo>
                  <a:lnTo>
                    <a:pt x="32004" y="4572"/>
                  </a:lnTo>
                  <a:lnTo>
                    <a:pt x="30480" y="6096"/>
                  </a:lnTo>
                  <a:lnTo>
                    <a:pt x="30480" y="4572"/>
                  </a:lnTo>
                  <a:lnTo>
                    <a:pt x="6096" y="28956"/>
                  </a:lnTo>
                  <a:lnTo>
                    <a:pt x="6096" y="33348"/>
                  </a:lnTo>
                  <a:lnTo>
                    <a:pt x="3048" y="30480"/>
                  </a:lnTo>
                  <a:close/>
                </a:path>
                <a:path w="52070" h="58419">
                  <a:moveTo>
                    <a:pt x="30480" y="6096"/>
                  </a:moveTo>
                  <a:lnTo>
                    <a:pt x="32004" y="4572"/>
                  </a:lnTo>
                  <a:lnTo>
                    <a:pt x="32004" y="7620"/>
                  </a:lnTo>
                  <a:lnTo>
                    <a:pt x="30480" y="6096"/>
                  </a:lnTo>
                  <a:close/>
                </a:path>
                <a:path w="52070" h="58419">
                  <a:moveTo>
                    <a:pt x="7620" y="28956"/>
                  </a:moveTo>
                  <a:lnTo>
                    <a:pt x="30480" y="6096"/>
                  </a:lnTo>
                  <a:lnTo>
                    <a:pt x="32004" y="7620"/>
                  </a:lnTo>
                  <a:lnTo>
                    <a:pt x="9906" y="29718"/>
                  </a:lnTo>
                  <a:lnTo>
                    <a:pt x="9144" y="28956"/>
                  </a:lnTo>
                  <a:lnTo>
                    <a:pt x="7620" y="28956"/>
                  </a:lnTo>
                  <a:close/>
                </a:path>
                <a:path w="52070" h="58419">
                  <a:moveTo>
                    <a:pt x="6096" y="33348"/>
                  </a:moveTo>
                  <a:lnTo>
                    <a:pt x="6096" y="28956"/>
                  </a:lnTo>
                  <a:lnTo>
                    <a:pt x="27432" y="50292"/>
                  </a:lnTo>
                  <a:lnTo>
                    <a:pt x="28956" y="51714"/>
                  </a:lnTo>
                  <a:lnTo>
                    <a:pt x="30480" y="53340"/>
                  </a:lnTo>
                  <a:lnTo>
                    <a:pt x="32004" y="54864"/>
                  </a:lnTo>
                  <a:lnTo>
                    <a:pt x="30480" y="56388"/>
                  </a:lnTo>
                  <a:lnTo>
                    <a:pt x="30480" y="54864"/>
                  </a:lnTo>
                  <a:lnTo>
                    <a:pt x="28956" y="54864"/>
                  </a:lnTo>
                  <a:lnTo>
                    <a:pt x="6096" y="33348"/>
                  </a:lnTo>
                  <a:close/>
                </a:path>
                <a:path w="52070" h="58419">
                  <a:moveTo>
                    <a:pt x="30480" y="56388"/>
                  </a:moveTo>
                  <a:lnTo>
                    <a:pt x="32004" y="54864"/>
                  </a:lnTo>
                  <a:lnTo>
                    <a:pt x="32004" y="56388"/>
                  </a:lnTo>
                  <a:lnTo>
                    <a:pt x="30480" y="56388"/>
                  </a:lnTo>
                  <a:close/>
                </a:path>
                <a:path w="52070" h="58419">
                  <a:moveTo>
                    <a:pt x="27432" y="57912"/>
                  </a:moveTo>
                  <a:lnTo>
                    <a:pt x="27432" y="56388"/>
                  </a:lnTo>
                  <a:lnTo>
                    <a:pt x="32004" y="56388"/>
                  </a:lnTo>
                  <a:lnTo>
                    <a:pt x="30480" y="57912"/>
                  </a:lnTo>
                  <a:lnTo>
                    <a:pt x="27432" y="57912"/>
                  </a:lnTo>
                  <a:close/>
                </a:path>
                <a:path w="52070" h="58419">
                  <a:moveTo>
                    <a:pt x="30480" y="57912"/>
                  </a:moveTo>
                  <a:lnTo>
                    <a:pt x="32004" y="56388"/>
                  </a:lnTo>
                  <a:lnTo>
                    <a:pt x="32004" y="57912"/>
                  </a:lnTo>
                  <a:lnTo>
                    <a:pt x="30480" y="57912"/>
                  </a:lnTo>
                  <a:close/>
                </a:path>
                <a:path w="52070" h="58419">
                  <a:moveTo>
                    <a:pt x="1524" y="28956"/>
                  </a:moveTo>
                  <a:lnTo>
                    <a:pt x="28956" y="1524"/>
                  </a:lnTo>
                  <a:lnTo>
                    <a:pt x="30480" y="1524"/>
                  </a:lnTo>
                  <a:lnTo>
                    <a:pt x="30480" y="3048"/>
                  </a:lnTo>
                  <a:lnTo>
                    <a:pt x="28956" y="3048"/>
                  </a:lnTo>
                  <a:lnTo>
                    <a:pt x="3048" y="28956"/>
                  </a:lnTo>
                  <a:lnTo>
                    <a:pt x="3048" y="30480"/>
                  </a:lnTo>
                  <a:lnTo>
                    <a:pt x="1524" y="28956"/>
                  </a:lnTo>
                  <a:close/>
                </a:path>
                <a:path w="52070" h="58419">
                  <a:moveTo>
                    <a:pt x="6096" y="28956"/>
                  </a:moveTo>
                  <a:lnTo>
                    <a:pt x="30480" y="4572"/>
                  </a:lnTo>
                  <a:lnTo>
                    <a:pt x="30480" y="6096"/>
                  </a:lnTo>
                  <a:lnTo>
                    <a:pt x="7620" y="28956"/>
                  </a:lnTo>
                  <a:lnTo>
                    <a:pt x="7620" y="30480"/>
                  </a:lnTo>
                  <a:lnTo>
                    <a:pt x="6096" y="28956"/>
                  </a:lnTo>
                  <a:close/>
                </a:path>
                <a:path w="52070" h="58419">
                  <a:moveTo>
                    <a:pt x="27432" y="56388"/>
                  </a:moveTo>
                  <a:lnTo>
                    <a:pt x="28956" y="54864"/>
                  </a:lnTo>
                  <a:lnTo>
                    <a:pt x="30480" y="54864"/>
                  </a:lnTo>
                  <a:lnTo>
                    <a:pt x="30480" y="56388"/>
                  </a:lnTo>
                  <a:lnTo>
                    <a:pt x="27432" y="56388"/>
                  </a:lnTo>
                  <a:close/>
                </a:path>
                <a:path w="52070" h="58419">
                  <a:moveTo>
                    <a:pt x="7620" y="30480"/>
                  </a:moveTo>
                  <a:lnTo>
                    <a:pt x="7620" y="28956"/>
                  </a:lnTo>
                  <a:lnTo>
                    <a:pt x="28956" y="51714"/>
                  </a:lnTo>
                  <a:lnTo>
                    <a:pt x="27432" y="50292"/>
                  </a:lnTo>
                  <a:lnTo>
                    <a:pt x="7620" y="30480"/>
                  </a:lnTo>
                  <a:close/>
                </a:path>
                <a:path w="52070" h="58419">
                  <a:moveTo>
                    <a:pt x="3048" y="30480"/>
                  </a:moveTo>
                  <a:lnTo>
                    <a:pt x="28956" y="54864"/>
                  </a:lnTo>
                  <a:lnTo>
                    <a:pt x="27432" y="56388"/>
                  </a:lnTo>
                  <a:lnTo>
                    <a:pt x="26720" y="55718"/>
                  </a:lnTo>
                  <a:lnTo>
                    <a:pt x="25908" y="54768"/>
                  </a:lnTo>
                  <a:lnTo>
                    <a:pt x="3048" y="30480"/>
                  </a:lnTo>
                  <a:close/>
                </a:path>
                <a:path w="52070" h="58419">
                  <a:moveTo>
                    <a:pt x="1524" y="28956"/>
                  </a:moveTo>
                  <a:lnTo>
                    <a:pt x="1524" y="25908"/>
                  </a:lnTo>
                  <a:lnTo>
                    <a:pt x="27432" y="1524"/>
                  </a:lnTo>
                  <a:lnTo>
                    <a:pt x="27432" y="3048"/>
                  </a:lnTo>
                  <a:lnTo>
                    <a:pt x="26720" y="2336"/>
                  </a:lnTo>
                  <a:lnTo>
                    <a:pt x="26720" y="3759"/>
                  </a:lnTo>
                  <a:lnTo>
                    <a:pt x="1524" y="28956"/>
                  </a:lnTo>
                  <a:close/>
                </a:path>
                <a:path w="52070" h="58419">
                  <a:moveTo>
                    <a:pt x="26720" y="3759"/>
                  </a:moveTo>
                  <a:lnTo>
                    <a:pt x="26720" y="2336"/>
                  </a:lnTo>
                  <a:lnTo>
                    <a:pt x="27432" y="3048"/>
                  </a:lnTo>
                  <a:lnTo>
                    <a:pt x="26720" y="3759"/>
                  </a:lnTo>
                  <a:close/>
                </a:path>
                <a:path w="52070" h="58419">
                  <a:moveTo>
                    <a:pt x="25908" y="30480"/>
                  </a:moveTo>
                  <a:lnTo>
                    <a:pt x="25908" y="28956"/>
                  </a:lnTo>
                  <a:lnTo>
                    <a:pt x="26720" y="29822"/>
                  </a:lnTo>
                  <a:lnTo>
                    <a:pt x="25908" y="30480"/>
                  </a:lnTo>
                  <a:close/>
                </a:path>
                <a:path w="52070" h="58419">
                  <a:moveTo>
                    <a:pt x="0" y="30480"/>
                  </a:moveTo>
                  <a:lnTo>
                    <a:pt x="0" y="28956"/>
                  </a:lnTo>
                  <a:lnTo>
                    <a:pt x="1524" y="27432"/>
                  </a:lnTo>
                  <a:lnTo>
                    <a:pt x="1524" y="28956"/>
                  </a:lnTo>
                  <a:lnTo>
                    <a:pt x="3048" y="30480"/>
                  </a:lnTo>
                  <a:lnTo>
                    <a:pt x="26720" y="55632"/>
                  </a:lnTo>
                  <a:lnTo>
                    <a:pt x="25908" y="54953"/>
                  </a:lnTo>
                  <a:lnTo>
                    <a:pt x="1524" y="32004"/>
                  </a:lnTo>
                  <a:lnTo>
                    <a:pt x="0" y="30480"/>
                  </a:lnTo>
                  <a:close/>
                </a:path>
                <a:path w="52070" h="58419">
                  <a:moveTo>
                    <a:pt x="7620" y="28956"/>
                  </a:moveTo>
                  <a:lnTo>
                    <a:pt x="9144" y="28956"/>
                  </a:lnTo>
                  <a:lnTo>
                    <a:pt x="9906" y="29718"/>
                  </a:lnTo>
                  <a:lnTo>
                    <a:pt x="9144" y="30480"/>
                  </a:lnTo>
                  <a:lnTo>
                    <a:pt x="7620" y="289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9685019" y="1463039"/>
              <a:ext cx="102108" cy="8061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356" y="1414272"/>
            <a:ext cx="9695687" cy="91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1356" y="2385060"/>
            <a:ext cx="9695687" cy="3850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81356" y="1158239"/>
            <a:ext cx="9695815" cy="5455920"/>
            <a:chOff x="181356" y="1158239"/>
            <a:chExt cx="9695815" cy="545592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356" y="1421891"/>
              <a:ext cx="9695687" cy="3230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356" y="1737359"/>
              <a:ext cx="9695687" cy="64922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81356" y="1158239"/>
              <a:ext cx="9431020" cy="5455920"/>
            </a:xfrm>
            <a:custGeom>
              <a:avLst/>
              <a:gdLst/>
              <a:ahLst/>
              <a:cxnLst/>
              <a:rect l="l" t="t" r="r" b="b"/>
              <a:pathLst>
                <a:path w="9431020" h="5455920">
                  <a:moveTo>
                    <a:pt x="0" y="5455920"/>
                  </a:moveTo>
                  <a:lnTo>
                    <a:pt x="0" y="0"/>
                  </a:lnTo>
                  <a:lnTo>
                    <a:pt x="9430511" y="0"/>
                  </a:lnTo>
                  <a:lnTo>
                    <a:pt x="9430511" y="5455920"/>
                  </a:lnTo>
                  <a:lnTo>
                    <a:pt x="0" y="54559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5655" y="1263396"/>
              <a:ext cx="2860547" cy="11277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80287" y="5564123"/>
              <a:ext cx="7190740" cy="6350"/>
            </a:xfrm>
            <a:custGeom>
              <a:avLst/>
              <a:gdLst/>
              <a:ahLst/>
              <a:cxnLst/>
              <a:rect l="l" t="t" r="r" b="b"/>
              <a:pathLst>
                <a:path w="7190740" h="6350">
                  <a:moveTo>
                    <a:pt x="1524" y="6096"/>
                  </a:moveTo>
                  <a:lnTo>
                    <a:pt x="1524" y="0"/>
                  </a:lnTo>
                  <a:lnTo>
                    <a:pt x="6096" y="0"/>
                  </a:lnTo>
                  <a:lnTo>
                    <a:pt x="7619" y="1524"/>
                  </a:lnTo>
                  <a:lnTo>
                    <a:pt x="7619" y="4572"/>
                  </a:lnTo>
                  <a:lnTo>
                    <a:pt x="6096" y="6096"/>
                  </a:lnTo>
                  <a:lnTo>
                    <a:pt x="1524" y="6096"/>
                  </a:lnTo>
                  <a:close/>
                </a:path>
                <a:path w="7190740" h="6350">
                  <a:moveTo>
                    <a:pt x="0" y="4572"/>
                  </a:moveTo>
                  <a:lnTo>
                    <a:pt x="0" y="1524"/>
                  </a:lnTo>
                  <a:lnTo>
                    <a:pt x="1524" y="1524"/>
                  </a:lnTo>
                  <a:lnTo>
                    <a:pt x="1524" y="4572"/>
                  </a:lnTo>
                  <a:lnTo>
                    <a:pt x="0" y="4572"/>
                  </a:lnTo>
                  <a:close/>
                </a:path>
                <a:path w="7190740" h="6350">
                  <a:moveTo>
                    <a:pt x="38100" y="6096"/>
                  </a:moveTo>
                  <a:lnTo>
                    <a:pt x="38100" y="0"/>
                  </a:lnTo>
                  <a:lnTo>
                    <a:pt x="44196" y="0"/>
                  </a:lnTo>
                  <a:lnTo>
                    <a:pt x="44196" y="6096"/>
                  </a:lnTo>
                  <a:lnTo>
                    <a:pt x="38100" y="6096"/>
                  </a:lnTo>
                  <a:close/>
                </a:path>
                <a:path w="7190740" h="6350">
                  <a:moveTo>
                    <a:pt x="36576" y="4572"/>
                  </a:moveTo>
                  <a:lnTo>
                    <a:pt x="36576" y="1524"/>
                  </a:lnTo>
                  <a:lnTo>
                    <a:pt x="38100" y="1524"/>
                  </a:lnTo>
                  <a:lnTo>
                    <a:pt x="38100" y="4572"/>
                  </a:lnTo>
                  <a:lnTo>
                    <a:pt x="36576" y="4572"/>
                  </a:lnTo>
                  <a:close/>
                </a:path>
                <a:path w="7190740" h="6350">
                  <a:moveTo>
                    <a:pt x="74676" y="6096"/>
                  </a:moveTo>
                  <a:lnTo>
                    <a:pt x="74676" y="0"/>
                  </a:lnTo>
                  <a:lnTo>
                    <a:pt x="80772" y="0"/>
                  </a:lnTo>
                  <a:lnTo>
                    <a:pt x="80772" y="6096"/>
                  </a:lnTo>
                  <a:lnTo>
                    <a:pt x="74676" y="6096"/>
                  </a:lnTo>
                  <a:close/>
                </a:path>
                <a:path w="7190740" h="6350">
                  <a:moveTo>
                    <a:pt x="117348" y="4572"/>
                  </a:moveTo>
                  <a:lnTo>
                    <a:pt x="117348" y="1524"/>
                  </a:lnTo>
                  <a:lnTo>
                    <a:pt x="118872" y="1524"/>
                  </a:lnTo>
                  <a:lnTo>
                    <a:pt x="118872" y="4572"/>
                  </a:lnTo>
                  <a:lnTo>
                    <a:pt x="117348" y="4572"/>
                  </a:lnTo>
                  <a:close/>
                </a:path>
                <a:path w="7190740" h="6350">
                  <a:moveTo>
                    <a:pt x="111251" y="6096"/>
                  </a:moveTo>
                  <a:lnTo>
                    <a:pt x="111251" y="0"/>
                  </a:lnTo>
                  <a:lnTo>
                    <a:pt x="117348" y="0"/>
                  </a:lnTo>
                  <a:lnTo>
                    <a:pt x="117348" y="6096"/>
                  </a:lnTo>
                  <a:lnTo>
                    <a:pt x="111251" y="6096"/>
                  </a:lnTo>
                  <a:close/>
                </a:path>
                <a:path w="7190740" h="6350">
                  <a:moveTo>
                    <a:pt x="147828" y="4572"/>
                  </a:moveTo>
                  <a:lnTo>
                    <a:pt x="147828" y="1524"/>
                  </a:lnTo>
                  <a:lnTo>
                    <a:pt x="149351" y="0"/>
                  </a:lnTo>
                  <a:lnTo>
                    <a:pt x="153924" y="0"/>
                  </a:lnTo>
                  <a:lnTo>
                    <a:pt x="155448" y="1524"/>
                  </a:lnTo>
                  <a:lnTo>
                    <a:pt x="155448" y="4572"/>
                  </a:lnTo>
                  <a:lnTo>
                    <a:pt x="153924" y="6096"/>
                  </a:lnTo>
                  <a:lnTo>
                    <a:pt x="149351" y="6096"/>
                  </a:lnTo>
                  <a:lnTo>
                    <a:pt x="147828" y="4572"/>
                  </a:lnTo>
                  <a:close/>
                </a:path>
                <a:path w="7190740" h="6350">
                  <a:moveTo>
                    <a:pt x="184404" y="4572"/>
                  </a:moveTo>
                  <a:lnTo>
                    <a:pt x="184404" y="1524"/>
                  </a:lnTo>
                  <a:lnTo>
                    <a:pt x="185928" y="0"/>
                  </a:lnTo>
                  <a:lnTo>
                    <a:pt x="190500" y="0"/>
                  </a:lnTo>
                  <a:lnTo>
                    <a:pt x="192024" y="1524"/>
                  </a:lnTo>
                  <a:lnTo>
                    <a:pt x="192024" y="4572"/>
                  </a:lnTo>
                  <a:lnTo>
                    <a:pt x="190500" y="6096"/>
                  </a:lnTo>
                  <a:lnTo>
                    <a:pt x="185928" y="6096"/>
                  </a:lnTo>
                  <a:lnTo>
                    <a:pt x="184404" y="4572"/>
                  </a:lnTo>
                  <a:close/>
                </a:path>
                <a:path w="7190740" h="6350">
                  <a:moveTo>
                    <a:pt x="222504" y="6096"/>
                  </a:moveTo>
                  <a:lnTo>
                    <a:pt x="222504" y="0"/>
                  </a:lnTo>
                  <a:lnTo>
                    <a:pt x="227076" y="0"/>
                  </a:lnTo>
                  <a:lnTo>
                    <a:pt x="228600" y="1524"/>
                  </a:lnTo>
                  <a:lnTo>
                    <a:pt x="228600" y="4572"/>
                  </a:lnTo>
                  <a:lnTo>
                    <a:pt x="227076" y="6096"/>
                  </a:lnTo>
                  <a:lnTo>
                    <a:pt x="222504" y="6096"/>
                  </a:lnTo>
                  <a:close/>
                </a:path>
                <a:path w="7190740" h="6350">
                  <a:moveTo>
                    <a:pt x="220980" y="4572"/>
                  </a:moveTo>
                  <a:lnTo>
                    <a:pt x="220980" y="1524"/>
                  </a:lnTo>
                  <a:lnTo>
                    <a:pt x="222504" y="1524"/>
                  </a:lnTo>
                  <a:lnTo>
                    <a:pt x="222504" y="4572"/>
                  </a:lnTo>
                  <a:lnTo>
                    <a:pt x="220980" y="4572"/>
                  </a:lnTo>
                  <a:close/>
                </a:path>
                <a:path w="7190740" h="6350">
                  <a:moveTo>
                    <a:pt x="259080" y="6096"/>
                  </a:moveTo>
                  <a:lnTo>
                    <a:pt x="259080" y="0"/>
                  </a:lnTo>
                  <a:lnTo>
                    <a:pt x="265176" y="0"/>
                  </a:lnTo>
                  <a:lnTo>
                    <a:pt x="265176" y="6096"/>
                  </a:lnTo>
                  <a:lnTo>
                    <a:pt x="259080" y="6096"/>
                  </a:lnTo>
                  <a:close/>
                </a:path>
                <a:path w="7190740" h="6350">
                  <a:moveTo>
                    <a:pt x="257556" y="4572"/>
                  </a:moveTo>
                  <a:lnTo>
                    <a:pt x="257556" y="1524"/>
                  </a:lnTo>
                  <a:lnTo>
                    <a:pt x="259080" y="1524"/>
                  </a:lnTo>
                  <a:lnTo>
                    <a:pt x="259080" y="4572"/>
                  </a:lnTo>
                  <a:lnTo>
                    <a:pt x="257556" y="4572"/>
                  </a:lnTo>
                  <a:close/>
                </a:path>
                <a:path w="7190740" h="6350">
                  <a:moveTo>
                    <a:pt x="295656" y="6096"/>
                  </a:moveTo>
                  <a:lnTo>
                    <a:pt x="295656" y="0"/>
                  </a:lnTo>
                  <a:lnTo>
                    <a:pt x="301751" y="0"/>
                  </a:lnTo>
                  <a:lnTo>
                    <a:pt x="301751" y="6096"/>
                  </a:lnTo>
                  <a:lnTo>
                    <a:pt x="295656" y="6096"/>
                  </a:lnTo>
                  <a:close/>
                </a:path>
                <a:path w="7190740" h="6350">
                  <a:moveTo>
                    <a:pt x="338328" y="4572"/>
                  </a:moveTo>
                  <a:lnTo>
                    <a:pt x="338328" y="1524"/>
                  </a:lnTo>
                  <a:lnTo>
                    <a:pt x="339851" y="1524"/>
                  </a:lnTo>
                  <a:lnTo>
                    <a:pt x="339851" y="4572"/>
                  </a:lnTo>
                  <a:lnTo>
                    <a:pt x="338328" y="4572"/>
                  </a:lnTo>
                  <a:close/>
                </a:path>
                <a:path w="7190740" h="6350">
                  <a:moveTo>
                    <a:pt x="332232" y="4572"/>
                  </a:moveTo>
                  <a:lnTo>
                    <a:pt x="332232" y="1524"/>
                  </a:lnTo>
                  <a:lnTo>
                    <a:pt x="333756" y="0"/>
                  </a:lnTo>
                  <a:lnTo>
                    <a:pt x="338328" y="0"/>
                  </a:lnTo>
                  <a:lnTo>
                    <a:pt x="338328" y="6096"/>
                  </a:lnTo>
                  <a:lnTo>
                    <a:pt x="333756" y="6096"/>
                  </a:lnTo>
                  <a:lnTo>
                    <a:pt x="332232" y="4572"/>
                  </a:lnTo>
                  <a:close/>
                </a:path>
                <a:path w="7190740" h="6350">
                  <a:moveTo>
                    <a:pt x="368808" y="4572"/>
                  </a:moveTo>
                  <a:lnTo>
                    <a:pt x="368808" y="1524"/>
                  </a:lnTo>
                  <a:lnTo>
                    <a:pt x="370332" y="0"/>
                  </a:lnTo>
                  <a:lnTo>
                    <a:pt x="374904" y="0"/>
                  </a:lnTo>
                  <a:lnTo>
                    <a:pt x="376428" y="1524"/>
                  </a:lnTo>
                  <a:lnTo>
                    <a:pt x="376428" y="4572"/>
                  </a:lnTo>
                  <a:lnTo>
                    <a:pt x="374904" y="6096"/>
                  </a:lnTo>
                  <a:lnTo>
                    <a:pt x="370332" y="6096"/>
                  </a:lnTo>
                  <a:lnTo>
                    <a:pt x="368808" y="4572"/>
                  </a:lnTo>
                  <a:close/>
                </a:path>
                <a:path w="7190740" h="6350">
                  <a:moveTo>
                    <a:pt x="405383" y="4572"/>
                  </a:moveTo>
                  <a:lnTo>
                    <a:pt x="405383" y="1524"/>
                  </a:lnTo>
                  <a:lnTo>
                    <a:pt x="406908" y="0"/>
                  </a:lnTo>
                  <a:lnTo>
                    <a:pt x="411480" y="0"/>
                  </a:lnTo>
                  <a:lnTo>
                    <a:pt x="413004" y="1524"/>
                  </a:lnTo>
                  <a:lnTo>
                    <a:pt x="413004" y="4572"/>
                  </a:lnTo>
                  <a:lnTo>
                    <a:pt x="411480" y="6096"/>
                  </a:lnTo>
                  <a:lnTo>
                    <a:pt x="406908" y="6096"/>
                  </a:lnTo>
                  <a:lnTo>
                    <a:pt x="405383" y="4572"/>
                  </a:lnTo>
                  <a:close/>
                </a:path>
                <a:path w="7190740" h="6350">
                  <a:moveTo>
                    <a:pt x="443483" y="6096"/>
                  </a:moveTo>
                  <a:lnTo>
                    <a:pt x="443483" y="0"/>
                  </a:lnTo>
                  <a:lnTo>
                    <a:pt x="448056" y="0"/>
                  </a:lnTo>
                  <a:lnTo>
                    <a:pt x="449580" y="1524"/>
                  </a:lnTo>
                  <a:lnTo>
                    <a:pt x="449580" y="4572"/>
                  </a:lnTo>
                  <a:lnTo>
                    <a:pt x="448056" y="6096"/>
                  </a:lnTo>
                  <a:lnTo>
                    <a:pt x="443483" y="6096"/>
                  </a:lnTo>
                  <a:close/>
                </a:path>
                <a:path w="7190740" h="6350">
                  <a:moveTo>
                    <a:pt x="441960" y="4572"/>
                  </a:moveTo>
                  <a:lnTo>
                    <a:pt x="441960" y="1524"/>
                  </a:lnTo>
                  <a:lnTo>
                    <a:pt x="443483" y="1524"/>
                  </a:lnTo>
                  <a:lnTo>
                    <a:pt x="443483" y="4572"/>
                  </a:lnTo>
                  <a:lnTo>
                    <a:pt x="441960" y="4572"/>
                  </a:lnTo>
                  <a:close/>
                </a:path>
                <a:path w="7190740" h="6350">
                  <a:moveTo>
                    <a:pt x="480060" y="6096"/>
                  </a:moveTo>
                  <a:lnTo>
                    <a:pt x="480060" y="0"/>
                  </a:lnTo>
                  <a:lnTo>
                    <a:pt x="486156" y="0"/>
                  </a:lnTo>
                  <a:lnTo>
                    <a:pt x="486156" y="6096"/>
                  </a:lnTo>
                  <a:lnTo>
                    <a:pt x="480060" y="6096"/>
                  </a:lnTo>
                  <a:close/>
                </a:path>
                <a:path w="7190740" h="6350">
                  <a:moveTo>
                    <a:pt x="478535" y="4572"/>
                  </a:moveTo>
                  <a:lnTo>
                    <a:pt x="478535" y="1524"/>
                  </a:lnTo>
                  <a:lnTo>
                    <a:pt x="480060" y="1524"/>
                  </a:lnTo>
                  <a:lnTo>
                    <a:pt x="480060" y="4572"/>
                  </a:lnTo>
                  <a:lnTo>
                    <a:pt x="478535" y="4572"/>
                  </a:lnTo>
                  <a:close/>
                </a:path>
                <a:path w="7190740" h="6350">
                  <a:moveTo>
                    <a:pt x="516635" y="6096"/>
                  </a:moveTo>
                  <a:lnTo>
                    <a:pt x="516635" y="0"/>
                  </a:lnTo>
                  <a:lnTo>
                    <a:pt x="522732" y="0"/>
                  </a:lnTo>
                  <a:lnTo>
                    <a:pt x="522732" y="6096"/>
                  </a:lnTo>
                  <a:lnTo>
                    <a:pt x="516635" y="6096"/>
                  </a:lnTo>
                  <a:close/>
                </a:path>
                <a:path w="7190740" h="6350">
                  <a:moveTo>
                    <a:pt x="559308" y="4572"/>
                  </a:moveTo>
                  <a:lnTo>
                    <a:pt x="559308" y="1524"/>
                  </a:lnTo>
                  <a:lnTo>
                    <a:pt x="560832" y="1524"/>
                  </a:lnTo>
                  <a:lnTo>
                    <a:pt x="560832" y="4572"/>
                  </a:lnTo>
                  <a:lnTo>
                    <a:pt x="559308" y="4572"/>
                  </a:lnTo>
                  <a:close/>
                </a:path>
                <a:path w="7190740" h="6350">
                  <a:moveTo>
                    <a:pt x="553212" y="4572"/>
                  </a:moveTo>
                  <a:lnTo>
                    <a:pt x="553212" y="1524"/>
                  </a:lnTo>
                  <a:lnTo>
                    <a:pt x="554735" y="0"/>
                  </a:lnTo>
                  <a:lnTo>
                    <a:pt x="559308" y="0"/>
                  </a:lnTo>
                  <a:lnTo>
                    <a:pt x="559308" y="6096"/>
                  </a:lnTo>
                  <a:lnTo>
                    <a:pt x="554735" y="6096"/>
                  </a:lnTo>
                  <a:lnTo>
                    <a:pt x="553212" y="4572"/>
                  </a:lnTo>
                  <a:close/>
                </a:path>
                <a:path w="7190740" h="6350">
                  <a:moveTo>
                    <a:pt x="589788" y="4572"/>
                  </a:moveTo>
                  <a:lnTo>
                    <a:pt x="589788" y="1524"/>
                  </a:lnTo>
                  <a:lnTo>
                    <a:pt x="591312" y="0"/>
                  </a:lnTo>
                  <a:lnTo>
                    <a:pt x="595883" y="0"/>
                  </a:lnTo>
                  <a:lnTo>
                    <a:pt x="597408" y="1524"/>
                  </a:lnTo>
                  <a:lnTo>
                    <a:pt x="597408" y="4572"/>
                  </a:lnTo>
                  <a:lnTo>
                    <a:pt x="595883" y="6096"/>
                  </a:lnTo>
                  <a:lnTo>
                    <a:pt x="591312" y="6096"/>
                  </a:lnTo>
                  <a:lnTo>
                    <a:pt x="589788" y="4572"/>
                  </a:lnTo>
                  <a:close/>
                </a:path>
                <a:path w="7190740" h="6350">
                  <a:moveTo>
                    <a:pt x="626364" y="4572"/>
                  </a:moveTo>
                  <a:lnTo>
                    <a:pt x="626364" y="1524"/>
                  </a:lnTo>
                  <a:lnTo>
                    <a:pt x="627888" y="0"/>
                  </a:lnTo>
                  <a:lnTo>
                    <a:pt x="632460" y="0"/>
                  </a:lnTo>
                  <a:lnTo>
                    <a:pt x="633983" y="1524"/>
                  </a:lnTo>
                  <a:lnTo>
                    <a:pt x="633983" y="4572"/>
                  </a:lnTo>
                  <a:lnTo>
                    <a:pt x="632460" y="6096"/>
                  </a:lnTo>
                  <a:lnTo>
                    <a:pt x="627888" y="6096"/>
                  </a:lnTo>
                  <a:lnTo>
                    <a:pt x="626364" y="4572"/>
                  </a:lnTo>
                  <a:close/>
                </a:path>
                <a:path w="7190740" h="6350">
                  <a:moveTo>
                    <a:pt x="664464" y="6096"/>
                  </a:moveTo>
                  <a:lnTo>
                    <a:pt x="664464" y="0"/>
                  </a:lnTo>
                  <a:lnTo>
                    <a:pt x="669035" y="0"/>
                  </a:lnTo>
                  <a:lnTo>
                    <a:pt x="670560" y="1524"/>
                  </a:lnTo>
                  <a:lnTo>
                    <a:pt x="670560" y="4572"/>
                  </a:lnTo>
                  <a:lnTo>
                    <a:pt x="669035" y="6096"/>
                  </a:lnTo>
                  <a:lnTo>
                    <a:pt x="664464" y="6096"/>
                  </a:lnTo>
                  <a:close/>
                </a:path>
                <a:path w="7190740" h="6350">
                  <a:moveTo>
                    <a:pt x="662940" y="4572"/>
                  </a:moveTo>
                  <a:lnTo>
                    <a:pt x="662940" y="1524"/>
                  </a:lnTo>
                  <a:lnTo>
                    <a:pt x="664464" y="1524"/>
                  </a:lnTo>
                  <a:lnTo>
                    <a:pt x="664464" y="4572"/>
                  </a:lnTo>
                  <a:lnTo>
                    <a:pt x="662940" y="4572"/>
                  </a:lnTo>
                  <a:close/>
                </a:path>
                <a:path w="7190740" h="6350">
                  <a:moveTo>
                    <a:pt x="701040" y="6096"/>
                  </a:moveTo>
                  <a:lnTo>
                    <a:pt x="701040" y="0"/>
                  </a:lnTo>
                  <a:lnTo>
                    <a:pt x="707135" y="0"/>
                  </a:lnTo>
                  <a:lnTo>
                    <a:pt x="707135" y="6096"/>
                  </a:lnTo>
                  <a:lnTo>
                    <a:pt x="701040" y="6096"/>
                  </a:lnTo>
                  <a:close/>
                </a:path>
                <a:path w="7190740" h="6350">
                  <a:moveTo>
                    <a:pt x="743712" y="4572"/>
                  </a:moveTo>
                  <a:lnTo>
                    <a:pt x="743712" y="1524"/>
                  </a:lnTo>
                  <a:lnTo>
                    <a:pt x="745235" y="1524"/>
                  </a:lnTo>
                  <a:lnTo>
                    <a:pt x="745235" y="4572"/>
                  </a:lnTo>
                  <a:lnTo>
                    <a:pt x="743712" y="4572"/>
                  </a:lnTo>
                  <a:close/>
                </a:path>
                <a:path w="7190740" h="6350">
                  <a:moveTo>
                    <a:pt x="737616" y="6096"/>
                  </a:moveTo>
                  <a:lnTo>
                    <a:pt x="737616" y="0"/>
                  </a:lnTo>
                  <a:lnTo>
                    <a:pt x="743712" y="0"/>
                  </a:lnTo>
                  <a:lnTo>
                    <a:pt x="743712" y="6096"/>
                  </a:lnTo>
                  <a:lnTo>
                    <a:pt x="737616" y="6096"/>
                  </a:lnTo>
                  <a:close/>
                </a:path>
                <a:path w="7190740" h="6350">
                  <a:moveTo>
                    <a:pt x="780288" y="4572"/>
                  </a:moveTo>
                  <a:lnTo>
                    <a:pt x="780288" y="1524"/>
                  </a:lnTo>
                  <a:lnTo>
                    <a:pt x="781812" y="1524"/>
                  </a:lnTo>
                  <a:lnTo>
                    <a:pt x="781812" y="4572"/>
                  </a:lnTo>
                  <a:lnTo>
                    <a:pt x="780288" y="4572"/>
                  </a:lnTo>
                  <a:close/>
                </a:path>
                <a:path w="7190740" h="6350">
                  <a:moveTo>
                    <a:pt x="774192" y="4572"/>
                  </a:moveTo>
                  <a:lnTo>
                    <a:pt x="774192" y="1524"/>
                  </a:lnTo>
                  <a:lnTo>
                    <a:pt x="775716" y="0"/>
                  </a:lnTo>
                  <a:lnTo>
                    <a:pt x="780288" y="0"/>
                  </a:lnTo>
                  <a:lnTo>
                    <a:pt x="780288" y="6096"/>
                  </a:lnTo>
                  <a:lnTo>
                    <a:pt x="775716" y="6096"/>
                  </a:lnTo>
                  <a:lnTo>
                    <a:pt x="774192" y="4572"/>
                  </a:lnTo>
                  <a:close/>
                </a:path>
                <a:path w="7190740" h="6350">
                  <a:moveTo>
                    <a:pt x="810767" y="4572"/>
                  </a:moveTo>
                  <a:lnTo>
                    <a:pt x="810767" y="1524"/>
                  </a:lnTo>
                  <a:lnTo>
                    <a:pt x="812292" y="0"/>
                  </a:lnTo>
                  <a:lnTo>
                    <a:pt x="816864" y="0"/>
                  </a:lnTo>
                  <a:lnTo>
                    <a:pt x="818388" y="1524"/>
                  </a:lnTo>
                  <a:lnTo>
                    <a:pt x="818388" y="4572"/>
                  </a:lnTo>
                  <a:lnTo>
                    <a:pt x="816864" y="6096"/>
                  </a:lnTo>
                  <a:lnTo>
                    <a:pt x="812292" y="6096"/>
                  </a:lnTo>
                  <a:lnTo>
                    <a:pt x="810767" y="4572"/>
                  </a:lnTo>
                  <a:close/>
                </a:path>
                <a:path w="7190740" h="6350">
                  <a:moveTo>
                    <a:pt x="847344" y="4572"/>
                  </a:moveTo>
                  <a:lnTo>
                    <a:pt x="847344" y="1524"/>
                  </a:lnTo>
                  <a:lnTo>
                    <a:pt x="848867" y="0"/>
                  </a:lnTo>
                  <a:lnTo>
                    <a:pt x="853440" y="0"/>
                  </a:lnTo>
                  <a:lnTo>
                    <a:pt x="854964" y="1524"/>
                  </a:lnTo>
                  <a:lnTo>
                    <a:pt x="854964" y="4572"/>
                  </a:lnTo>
                  <a:lnTo>
                    <a:pt x="853440" y="6096"/>
                  </a:lnTo>
                  <a:lnTo>
                    <a:pt x="848867" y="6096"/>
                  </a:lnTo>
                  <a:lnTo>
                    <a:pt x="847344" y="4572"/>
                  </a:lnTo>
                  <a:close/>
                </a:path>
                <a:path w="7190740" h="6350">
                  <a:moveTo>
                    <a:pt x="885444" y="6096"/>
                  </a:moveTo>
                  <a:lnTo>
                    <a:pt x="885444" y="0"/>
                  </a:lnTo>
                  <a:lnTo>
                    <a:pt x="890016" y="0"/>
                  </a:lnTo>
                  <a:lnTo>
                    <a:pt x="891540" y="1524"/>
                  </a:lnTo>
                  <a:lnTo>
                    <a:pt x="891540" y="4572"/>
                  </a:lnTo>
                  <a:lnTo>
                    <a:pt x="890016" y="6096"/>
                  </a:lnTo>
                  <a:lnTo>
                    <a:pt x="885444" y="6096"/>
                  </a:lnTo>
                  <a:close/>
                </a:path>
                <a:path w="7190740" h="6350">
                  <a:moveTo>
                    <a:pt x="883919" y="4572"/>
                  </a:moveTo>
                  <a:lnTo>
                    <a:pt x="883919" y="1524"/>
                  </a:lnTo>
                  <a:lnTo>
                    <a:pt x="885444" y="1524"/>
                  </a:lnTo>
                  <a:lnTo>
                    <a:pt x="885444" y="4572"/>
                  </a:lnTo>
                  <a:lnTo>
                    <a:pt x="883919" y="4572"/>
                  </a:lnTo>
                  <a:close/>
                </a:path>
                <a:path w="7190740" h="6350">
                  <a:moveTo>
                    <a:pt x="922019" y="6096"/>
                  </a:moveTo>
                  <a:lnTo>
                    <a:pt x="922019" y="0"/>
                  </a:lnTo>
                  <a:lnTo>
                    <a:pt x="928116" y="0"/>
                  </a:lnTo>
                  <a:lnTo>
                    <a:pt x="928116" y="6096"/>
                  </a:lnTo>
                  <a:lnTo>
                    <a:pt x="922019" y="6096"/>
                  </a:lnTo>
                  <a:close/>
                </a:path>
                <a:path w="7190740" h="6350">
                  <a:moveTo>
                    <a:pt x="964692" y="4572"/>
                  </a:moveTo>
                  <a:lnTo>
                    <a:pt x="964692" y="1524"/>
                  </a:lnTo>
                  <a:lnTo>
                    <a:pt x="966216" y="1524"/>
                  </a:lnTo>
                  <a:lnTo>
                    <a:pt x="966216" y="4572"/>
                  </a:lnTo>
                  <a:lnTo>
                    <a:pt x="964692" y="4572"/>
                  </a:lnTo>
                  <a:close/>
                </a:path>
                <a:path w="7190740" h="6350">
                  <a:moveTo>
                    <a:pt x="958596" y="6096"/>
                  </a:moveTo>
                  <a:lnTo>
                    <a:pt x="958596" y="0"/>
                  </a:lnTo>
                  <a:lnTo>
                    <a:pt x="964692" y="0"/>
                  </a:lnTo>
                  <a:lnTo>
                    <a:pt x="964692" y="6096"/>
                  </a:lnTo>
                  <a:lnTo>
                    <a:pt x="958596" y="6096"/>
                  </a:lnTo>
                  <a:close/>
                </a:path>
                <a:path w="7190740" h="6350">
                  <a:moveTo>
                    <a:pt x="1001267" y="4572"/>
                  </a:moveTo>
                  <a:lnTo>
                    <a:pt x="1001267" y="1524"/>
                  </a:lnTo>
                  <a:lnTo>
                    <a:pt x="1002792" y="1524"/>
                  </a:lnTo>
                  <a:lnTo>
                    <a:pt x="1002792" y="4572"/>
                  </a:lnTo>
                  <a:lnTo>
                    <a:pt x="1001267" y="4572"/>
                  </a:lnTo>
                  <a:close/>
                </a:path>
                <a:path w="7190740" h="6350">
                  <a:moveTo>
                    <a:pt x="995172" y="4572"/>
                  </a:moveTo>
                  <a:lnTo>
                    <a:pt x="995172" y="1524"/>
                  </a:lnTo>
                  <a:lnTo>
                    <a:pt x="996696" y="0"/>
                  </a:lnTo>
                  <a:lnTo>
                    <a:pt x="1001267" y="0"/>
                  </a:lnTo>
                  <a:lnTo>
                    <a:pt x="1001267" y="6096"/>
                  </a:lnTo>
                  <a:lnTo>
                    <a:pt x="996696" y="6096"/>
                  </a:lnTo>
                  <a:lnTo>
                    <a:pt x="995172" y="4572"/>
                  </a:lnTo>
                  <a:close/>
                </a:path>
                <a:path w="7190740" h="6350">
                  <a:moveTo>
                    <a:pt x="1031748" y="4572"/>
                  </a:moveTo>
                  <a:lnTo>
                    <a:pt x="1031748" y="1524"/>
                  </a:lnTo>
                  <a:lnTo>
                    <a:pt x="1033272" y="0"/>
                  </a:lnTo>
                  <a:lnTo>
                    <a:pt x="1037844" y="0"/>
                  </a:lnTo>
                  <a:lnTo>
                    <a:pt x="1039367" y="1524"/>
                  </a:lnTo>
                  <a:lnTo>
                    <a:pt x="1039367" y="4572"/>
                  </a:lnTo>
                  <a:lnTo>
                    <a:pt x="1037844" y="6096"/>
                  </a:lnTo>
                  <a:lnTo>
                    <a:pt x="1033272" y="6096"/>
                  </a:lnTo>
                  <a:lnTo>
                    <a:pt x="1031748" y="4572"/>
                  </a:lnTo>
                  <a:close/>
                </a:path>
                <a:path w="7190740" h="6350">
                  <a:moveTo>
                    <a:pt x="1068324" y="4572"/>
                  </a:moveTo>
                  <a:lnTo>
                    <a:pt x="1068324" y="1524"/>
                  </a:lnTo>
                  <a:lnTo>
                    <a:pt x="1069848" y="0"/>
                  </a:lnTo>
                  <a:lnTo>
                    <a:pt x="1074419" y="0"/>
                  </a:lnTo>
                  <a:lnTo>
                    <a:pt x="1075944" y="1524"/>
                  </a:lnTo>
                  <a:lnTo>
                    <a:pt x="1075944" y="4572"/>
                  </a:lnTo>
                  <a:lnTo>
                    <a:pt x="1074419" y="6096"/>
                  </a:lnTo>
                  <a:lnTo>
                    <a:pt x="1069848" y="6096"/>
                  </a:lnTo>
                  <a:lnTo>
                    <a:pt x="1068324" y="4572"/>
                  </a:lnTo>
                  <a:close/>
                </a:path>
                <a:path w="7190740" h="6350">
                  <a:moveTo>
                    <a:pt x="1106424" y="6096"/>
                  </a:moveTo>
                  <a:lnTo>
                    <a:pt x="1106424" y="0"/>
                  </a:lnTo>
                  <a:lnTo>
                    <a:pt x="1112519" y="0"/>
                  </a:lnTo>
                  <a:lnTo>
                    <a:pt x="1112519" y="6096"/>
                  </a:lnTo>
                  <a:lnTo>
                    <a:pt x="1106424" y="6096"/>
                  </a:lnTo>
                  <a:close/>
                </a:path>
                <a:path w="7190740" h="6350">
                  <a:moveTo>
                    <a:pt x="1104900" y="4572"/>
                  </a:moveTo>
                  <a:lnTo>
                    <a:pt x="1104900" y="1524"/>
                  </a:lnTo>
                  <a:lnTo>
                    <a:pt x="1106424" y="1524"/>
                  </a:lnTo>
                  <a:lnTo>
                    <a:pt x="1106424" y="4572"/>
                  </a:lnTo>
                  <a:lnTo>
                    <a:pt x="1104900" y="4572"/>
                  </a:lnTo>
                  <a:close/>
                </a:path>
                <a:path w="7190740" h="6350">
                  <a:moveTo>
                    <a:pt x="1143000" y="6096"/>
                  </a:moveTo>
                  <a:lnTo>
                    <a:pt x="1143000" y="0"/>
                  </a:lnTo>
                  <a:lnTo>
                    <a:pt x="1149096" y="0"/>
                  </a:lnTo>
                  <a:lnTo>
                    <a:pt x="1149096" y="6096"/>
                  </a:lnTo>
                  <a:lnTo>
                    <a:pt x="1143000" y="6096"/>
                  </a:lnTo>
                  <a:close/>
                </a:path>
                <a:path w="7190740" h="6350">
                  <a:moveTo>
                    <a:pt x="1185672" y="4572"/>
                  </a:moveTo>
                  <a:lnTo>
                    <a:pt x="1185672" y="1524"/>
                  </a:lnTo>
                  <a:lnTo>
                    <a:pt x="1187196" y="1524"/>
                  </a:lnTo>
                  <a:lnTo>
                    <a:pt x="1187196" y="4572"/>
                  </a:lnTo>
                  <a:lnTo>
                    <a:pt x="1185672" y="4572"/>
                  </a:lnTo>
                  <a:close/>
                </a:path>
                <a:path w="7190740" h="6350">
                  <a:moveTo>
                    <a:pt x="1179576" y="6096"/>
                  </a:moveTo>
                  <a:lnTo>
                    <a:pt x="1179576" y="0"/>
                  </a:lnTo>
                  <a:lnTo>
                    <a:pt x="1185672" y="0"/>
                  </a:lnTo>
                  <a:lnTo>
                    <a:pt x="1185672" y="6096"/>
                  </a:lnTo>
                  <a:lnTo>
                    <a:pt x="1179576" y="6096"/>
                  </a:lnTo>
                  <a:close/>
                </a:path>
                <a:path w="7190740" h="6350">
                  <a:moveTo>
                    <a:pt x="1222248" y="4572"/>
                  </a:moveTo>
                  <a:lnTo>
                    <a:pt x="1222248" y="1524"/>
                  </a:lnTo>
                  <a:lnTo>
                    <a:pt x="1223772" y="1524"/>
                  </a:lnTo>
                  <a:lnTo>
                    <a:pt x="1223772" y="4572"/>
                  </a:lnTo>
                  <a:lnTo>
                    <a:pt x="1222248" y="4572"/>
                  </a:lnTo>
                  <a:close/>
                </a:path>
                <a:path w="7190740" h="6350">
                  <a:moveTo>
                    <a:pt x="1216151" y="4572"/>
                  </a:moveTo>
                  <a:lnTo>
                    <a:pt x="1216151" y="1524"/>
                  </a:lnTo>
                  <a:lnTo>
                    <a:pt x="1217676" y="0"/>
                  </a:lnTo>
                  <a:lnTo>
                    <a:pt x="1222248" y="0"/>
                  </a:lnTo>
                  <a:lnTo>
                    <a:pt x="1222248" y="6096"/>
                  </a:lnTo>
                  <a:lnTo>
                    <a:pt x="1217676" y="6096"/>
                  </a:lnTo>
                  <a:lnTo>
                    <a:pt x="1216151" y="4572"/>
                  </a:lnTo>
                  <a:close/>
                </a:path>
                <a:path w="7190740" h="6350">
                  <a:moveTo>
                    <a:pt x="1252728" y="4572"/>
                  </a:moveTo>
                  <a:lnTo>
                    <a:pt x="1252728" y="1524"/>
                  </a:lnTo>
                  <a:lnTo>
                    <a:pt x="1254251" y="0"/>
                  </a:lnTo>
                  <a:lnTo>
                    <a:pt x="1258824" y="0"/>
                  </a:lnTo>
                  <a:lnTo>
                    <a:pt x="1260348" y="1524"/>
                  </a:lnTo>
                  <a:lnTo>
                    <a:pt x="1260348" y="4572"/>
                  </a:lnTo>
                  <a:lnTo>
                    <a:pt x="1258824" y="6096"/>
                  </a:lnTo>
                  <a:lnTo>
                    <a:pt x="1254251" y="6096"/>
                  </a:lnTo>
                  <a:lnTo>
                    <a:pt x="1252728" y="4572"/>
                  </a:lnTo>
                  <a:close/>
                </a:path>
                <a:path w="7190740" h="6350">
                  <a:moveTo>
                    <a:pt x="1289304" y="4572"/>
                  </a:moveTo>
                  <a:lnTo>
                    <a:pt x="1289304" y="1524"/>
                  </a:lnTo>
                  <a:lnTo>
                    <a:pt x="1290828" y="0"/>
                  </a:lnTo>
                  <a:lnTo>
                    <a:pt x="1295400" y="0"/>
                  </a:lnTo>
                  <a:lnTo>
                    <a:pt x="1296924" y="1524"/>
                  </a:lnTo>
                  <a:lnTo>
                    <a:pt x="1296924" y="4572"/>
                  </a:lnTo>
                  <a:lnTo>
                    <a:pt x="1295400" y="6096"/>
                  </a:lnTo>
                  <a:lnTo>
                    <a:pt x="1290828" y="6096"/>
                  </a:lnTo>
                  <a:lnTo>
                    <a:pt x="1289304" y="4572"/>
                  </a:lnTo>
                  <a:close/>
                </a:path>
                <a:path w="7190740" h="6350">
                  <a:moveTo>
                    <a:pt x="1327404" y="6096"/>
                  </a:moveTo>
                  <a:lnTo>
                    <a:pt x="1327404" y="0"/>
                  </a:lnTo>
                  <a:lnTo>
                    <a:pt x="1333500" y="0"/>
                  </a:lnTo>
                  <a:lnTo>
                    <a:pt x="1333500" y="6096"/>
                  </a:lnTo>
                  <a:lnTo>
                    <a:pt x="1327404" y="6096"/>
                  </a:lnTo>
                  <a:close/>
                </a:path>
                <a:path w="7190740" h="6350">
                  <a:moveTo>
                    <a:pt x="1325880" y="4572"/>
                  </a:moveTo>
                  <a:lnTo>
                    <a:pt x="1325880" y="1524"/>
                  </a:lnTo>
                  <a:lnTo>
                    <a:pt x="1327404" y="1524"/>
                  </a:lnTo>
                  <a:lnTo>
                    <a:pt x="1327404" y="4572"/>
                  </a:lnTo>
                  <a:lnTo>
                    <a:pt x="1325880" y="4572"/>
                  </a:lnTo>
                  <a:close/>
                </a:path>
                <a:path w="7190740" h="6350">
                  <a:moveTo>
                    <a:pt x="1363980" y="6096"/>
                  </a:moveTo>
                  <a:lnTo>
                    <a:pt x="1363980" y="0"/>
                  </a:lnTo>
                  <a:lnTo>
                    <a:pt x="1370076" y="0"/>
                  </a:lnTo>
                  <a:lnTo>
                    <a:pt x="1370076" y="6096"/>
                  </a:lnTo>
                  <a:lnTo>
                    <a:pt x="1363980" y="6096"/>
                  </a:lnTo>
                  <a:close/>
                </a:path>
                <a:path w="7190740" h="6350">
                  <a:moveTo>
                    <a:pt x="1406651" y="4572"/>
                  </a:moveTo>
                  <a:lnTo>
                    <a:pt x="1406651" y="1524"/>
                  </a:lnTo>
                  <a:lnTo>
                    <a:pt x="1408176" y="1524"/>
                  </a:lnTo>
                  <a:lnTo>
                    <a:pt x="1408176" y="4572"/>
                  </a:lnTo>
                  <a:lnTo>
                    <a:pt x="1406651" y="4572"/>
                  </a:lnTo>
                  <a:close/>
                </a:path>
                <a:path w="7190740" h="6350">
                  <a:moveTo>
                    <a:pt x="1400556" y="6096"/>
                  </a:moveTo>
                  <a:lnTo>
                    <a:pt x="1400556" y="0"/>
                  </a:lnTo>
                  <a:lnTo>
                    <a:pt x="1406651" y="0"/>
                  </a:lnTo>
                  <a:lnTo>
                    <a:pt x="1406651" y="6096"/>
                  </a:lnTo>
                  <a:lnTo>
                    <a:pt x="1400556" y="6096"/>
                  </a:lnTo>
                  <a:close/>
                </a:path>
                <a:path w="7190740" h="6350">
                  <a:moveTo>
                    <a:pt x="1437132" y="4572"/>
                  </a:moveTo>
                  <a:lnTo>
                    <a:pt x="1437132" y="1524"/>
                  </a:lnTo>
                  <a:lnTo>
                    <a:pt x="1438656" y="0"/>
                  </a:lnTo>
                  <a:lnTo>
                    <a:pt x="1443228" y="0"/>
                  </a:lnTo>
                  <a:lnTo>
                    <a:pt x="1444751" y="1524"/>
                  </a:lnTo>
                  <a:lnTo>
                    <a:pt x="1444751" y="4572"/>
                  </a:lnTo>
                  <a:lnTo>
                    <a:pt x="1443228" y="6096"/>
                  </a:lnTo>
                  <a:lnTo>
                    <a:pt x="1438656" y="6096"/>
                  </a:lnTo>
                  <a:lnTo>
                    <a:pt x="1437132" y="4572"/>
                  </a:lnTo>
                  <a:close/>
                </a:path>
                <a:path w="7190740" h="6350">
                  <a:moveTo>
                    <a:pt x="1473708" y="4572"/>
                  </a:moveTo>
                  <a:lnTo>
                    <a:pt x="1473708" y="1524"/>
                  </a:lnTo>
                  <a:lnTo>
                    <a:pt x="1475232" y="0"/>
                  </a:lnTo>
                  <a:lnTo>
                    <a:pt x="1479804" y="0"/>
                  </a:lnTo>
                  <a:lnTo>
                    <a:pt x="1481328" y="1524"/>
                  </a:lnTo>
                  <a:lnTo>
                    <a:pt x="1481328" y="4572"/>
                  </a:lnTo>
                  <a:lnTo>
                    <a:pt x="1479804" y="6096"/>
                  </a:lnTo>
                  <a:lnTo>
                    <a:pt x="1475232" y="6096"/>
                  </a:lnTo>
                  <a:lnTo>
                    <a:pt x="1473708" y="4572"/>
                  </a:lnTo>
                  <a:close/>
                </a:path>
                <a:path w="7190740" h="6350">
                  <a:moveTo>
                    <a:pt x="1510284" y="4572"/>
                  </a:moveTo>
                  <a:lnTo>
                    <a:pt x="1510284" y="1524"/>
                  </a:lnTo>
                  <a:lnTo>
                    <a:pt x="1511808" y="0"/>
                  </a:lnTo>
                  <a:lnTo>
                    <a:pt x="1516380" y="0"/>
                  </a:lnTo>
                  <a:lnTo>
                    <a:pt x="1517904" y="1524"/>
                  </a:lnTo>
                  <a:lnTo>
                    <a:pt x="1517904" y="4572"/>
                  </a:lnTo>
                  <a:lnTo>
                    <a:pt x="1516380" y="6096"/>
                  </a:lnTo>
                  <a:lnTo>
                    <a:pt x="1511808" y="6096"/>
                  </a:lnTo>
                  <a:lnTo>
                    <a:pt x="1510284" y="4572"/>
                  </a:lnTo>
                  <a:close/>
                </a:path>
                <a:path w="7190740" h="6350">
                  <a:moveTo>
                    <a:pt x="1548384" y="6096"/>
                  </a:moveTo>
                  <a:lnTo>
                    <a:pt x="1548384" y="0"/>
                  </a:lnTo>
                  <a:lnTo>
                    <a:pt x="1554480" y="0"/>
                  </a:lnTo>
                  <a:lnTo>
                    <a:pt x="1554480" y="6096"/>
                  </a:lnTo>
                  <a:lnTo>
                    <a:pt x="1548384" y="6096"/>
                  </a:lnTo>
                  <a:close/>
                </a:path>
                <a:path w="7190740" h="6350">
                  <a:moveTo>
                    <a:pt x="1546860" y="4572"/>
                  </a:moveTo>
                  <a:lnTo>
                    <a:pt x="1546860" y="1524"/>
                  </a:lnTo>
                  <a:lnTo>
                    <a:pt x="1548384" y="1524"/>
                  </a:lnTo>
                  <a:lnTo>
                    <a:pt x="1548384" y="4572"/>
                  </a:lnTo>
                  <a:lnTo>
                    <a:pt x="1546860" y="4572"/>
                  </a:lnTo>
                  <a:close/>
                </a:path>
                <a:path w="7190740" h="6350">
                  <a:moveTo>
                    <a:pt x="1584960" y="6096"/>
                  </a:moveTo>
                  <a:lnTo>
                    <a:pt x="1584960" y="0"/>
                  </a:lnTo>
                  <a:lnTo>
                    <a:pt x="1591056" y="0"/>
                  </a:lnTo>
                  <a:lnTo>
                    <a:pt x="1591056" y="6096"/>
                  </a:lnTo>
                  <a:lnTo>
                    <a:pt x="1584960" y="6096"/>
                  </a:lnTo>
                  <a:close/>
                </a:path>
                <a:path w="7190740" h="6350">
                  <a:moveTo>
                    <a:pt x="1627632" y="4572"/>
                  </a:moveTo>
                  <a:lnTo>
                    <a:pt x="1627632" y="1524"/>
                  </a:lnTo>
                  <a:lnTo>
                    <a:pt x="1629156" y="1524"/>
                  </a:lnTo>
                  <a:lnTo>
                    <a:pt x="1629156" y="4572"/>
                  </a:lnTo>
                  <a:lnTo>
                    <a:pt x="1627632" y="4572"/>
                  </a:lnTo>
                  <a:close/>
                </a:path>
                <a:path w="7190740" h="6350">
                  <a:moveTo>
                    <a:pt x="1621535" y="6096"/>
                  </a:moveTo>
                  <a:lnTo>
                    <a:pt x="1621535" y="0"/>
                  </a:lnTo>
                  <a:lnTo>
                    <a:pt x="1627632" y="0"/>
                  </a:lnTo>
                  <a:lnTo>
                    <a:pt x="1627632" y="6096"/>
                  </a:lnTo>
                  <a:lnTo>
                    <a:pt x="1621535" y="6096"/>
                  </a:lnTo>
                  <a:close/>
                </a:path>
                <a:path w="7190740" h="6350">
                  <a:moveTo>
                    <a:pt x="1658112" y="4572"/>
                  </a:moveTo>
                  <a:lnTo>
                    <a:pt x="1658112" y="1524"/>
                  </a:lnTo>
                  <a:lnTo>
                    <a:pt x="1659635" y="0"/>
                  </a:lnTo>
                  <a:lnTo>
                    <a:pt x="1664208" y="0"/>
                  </a:lnTo>
                  <a:lnTo>
                    <a:pt x="1665732" y="1524"/>
                  </a:lnTo>
                  <a:lnTo>
                    <a:pt x="1665732" y="4572"/>
                  </a:lnTo>
                  <a:lnTo>
                    <a:pt x="1664208" y="6096"/>
                  </a:lnTo>
                  <a:lnTo>
                    <a:pt x="1659635" y="6096"/>
                  </a:lnTo>
                  <a:lnTo>
                    <a:pt x="1658112" y="4572"/>
                  </a:lnTo>
                  <a:close/>
                </a:path>
                <a:path w="7190740" h="6350">
                  <a:moveTo>
                    <a:pt x="1694688" y="4572"/>
                  </a:moveTo>
                  <a:lnTo>
                    <a:pt x="1694688" y="1524"/>
                  </a:lnTo>
                  <a:lnTo>
                    <a:pt x="1696212" y="0"/>
                  </a:lnTo>
                  <a:lnTo>
                    <a:pt x="1700784" y="0"/>
                  </a:lnTo>
                  <a:lnTo>
                    <a:pt x="1702308" y="1524"/>
                  </a:lnTo>
                  <a:lnTo>
                    <a:pt x="1702308" y="4572"/>
                  </a:lnTo>
                  <a:lnTo>
                    <a:pt x="1700784" y="6096"/>
                  </a:lnTo>
                  <a:lnTo>
                    <a:pt x="1696212" y="6096"/>
                  </a:lnTo>
                  <a:lnTo>
                    <a:pt x="1694688" y="4572"/>
                  </a:lnTo>
                  <a:close/>
                </a:path>
                <a:path w="7190740" h="6350">
                  <a:moveTo>
                    <a:pt x="1732788" y="6096"/>
                  </a:moveTo>
                  <a:lnTo>
                    <a:pt x="1732788" y="0"/>
                  </a:lnTo>
                  <a:lnTo>
                    <a:pt x="1737360" y="0"/>
                  </a:lnTo>
                  <a:lnTo>
                    <a:pt x="1738884" y="1524"/>
                  </a:lnTo>
                  <a:lnTo>
                    <a:pt x="1738884" y="4572"/>
                  </a:lnTo>
                  <a:lnTo>
                    <a:pt x="1737360" y="6096"/>
                  </a:lnTo>
                  <a:lnTo>
                    <a:pt x="1732788" y="6096"/>
                  </a:lnTo>
                  <a:close/>
                </a:path>
                <a:path w="7190740" h="6350">
                  <a:moveTo>
                    <a:pt x="1731264" y="4572"/>
                  </a:moveTo>
                  <a:lnTo>
                    <a:pt x="1731264" y="1524"/>
                  </a:lnTo>
                  <a:lnTo>
                    <a:pt x="1732788" y="1524"/>
                  </a:lnTo>
                  <a:lnTo>
                    <a:pt x="1732788" y="4572"/>
                  </a:lnTo>
                  <a:lnTo>
                    <a:pt x="1731264" y="4572"/>
                  </a:lnTo>
                  <a:close/>
                </a:path>
                <a:path w="7190740" h="6350">
                  <a:moveTo>
                    <a:pt x="1769364" y="6096"/>
                  </a:moveTo>
                  <a:lnTo>
                    <a:pt x="1769364" y="0"/>
                  </a:lnTo>
                  <a:lnTo>
                    <a:pt x="1775460" y="0"/>
                  </a:lnTo>
                  <a:lnTo>
                    <a:pt x="1775460" y="6096"/>
                  </a:lnTo>
                  <a:lnTo>
                    <a:pt x="1769364" y="6096"/>
                  </a:lnTo>
                  <a:close/>
                </a:path>
                <a:path w="7190740" h="6350">
                  <a:moveTo>
                    <a:pt x="1767840" y="4572"/>
                  </a:moveTo>
                  <a:lnTo>
                    <a:pt x="1767840" y="1524"/>
                  </a:lnTo>
                  <a:lnTo>
                    <a:pt x="1769364" y="1524"/>
                  </a:lnTo>
                  <a:lnTo>
                    <a:pt x="1769364" y="4572"/>
                  </a:lnTo>
                  <a:lnTo>
                    <a:pt x="1767840" y="4572"/>
                  </a:lnTo>
                  <a:close/>
                </a:path>
                <a:path w="7190740" h="6350">
                  <a:moveTo>
                    <a:pt x="1805940" y="6096"/>
                  </a:moveTo>
                  <a:lnTo>
                    <a:pt x="1805940" y="0"/>
                  </a:lnTo>
                  <a:lnTo>
                    <a:pt x="1812035" y="0"/>
                  </a:lnTo>
                  <a:lnTo>
                    <a:pt x="1812035" y="6096"/>
                  </a:lnTo>
                  <a:lnTo>
                    <a:pt x="1805940" y="6096"/>
                  </a:lnTo>
                  <a:close/>
                </a:path>
                <a:path w="7190740" h="6350">
                  <a:moveTo>
                    <a:pt x="1848612" y="4572"/>
                  </a:moveTo>
                  <a:lnTo>
                    <a:pt x="1848612" y="1524"/>
                  </a:lnTo>
                  <a:lnTo>
                    <a:pt x="1850135" y="1524"/>
                  </a:lnTo>
                  <a:lnTo>
                    <a:pt x="1850135" y="4572"/>
                  </a:lnTo>
                  <a:lnTo>
                    <a:pt x="1848612" y="4572"/>
                  </a:lnTo>
                  <a:close/>
                </a:path>
                <a:path w="7190740" h="6350">
                  <a:moveTo>
                    <a:pt x="1842516" y="6096"/>
                  </a:moveTo>
                  <a:lnTo>
                    <a:pt x="1842516" y="0"/>
                  </a:lnTo>
                  <a:lnTo>
                    <a:pt x="1848612" y="0"/>
                  </a:lnTo>
                  <a:lnTo>
                    <a:pt x="1848612" y="6096"/>
                  </a:lnTo>
                  <a:lnTo>
                    <a:pt x="1842516" y="6096"/>
                  </a:lnTo>
                  <a:close/>
                </a:path>
                <a:path w="7190740" h="6350">
                  <a:moveTo>
                    <a:pt x="1879092" y="4572"/>
                  </a:moveTo>
                  <a:lnTo>
                    <a:pt x="1879092" y="1524"/>
                  </a:lnTo>
                  <a:lnTo>
                    <a:pt x="1880616" y="0"/>
                  </a:lnTo>
                  <a:lnTo>
                    <a:pt x="1885188" y="0"/>
                  </a:lnTo>
                  <a:lnTo>
                    <a:pt x="1886712" y="1524"/>
                  </a:lnTo>
                  <a:lnTo>
                    <a:pt x="1886712" y="4572"/>
                  </a:lnTo>
                  <a:lnTo>
                    <a:pt x="1885188" y="6096"/>
                  </a:lnTo>
                  <a:lnTo>
                    <a:pt x="1880616" y="6096"/>
                  </a:lnTo>
                  <a:lnTo>
                    <a:pt x="1879092" y="4572"/>
                  </a:lnTo>
                  <a:close/>
                </a:path>
                <a:path w="7190740" h="6350">
                  <a:moveTo>
                    <a:pt x="1915668" y="4572"/>
                  </a:moveTo>
                  <a:lnTo>
                    <a:pt x="1915668" y="1524"/>
                  </a:lnTo>
                  <a:lnTo>
                    <a:pt x="1917192" y="0"/>
                  </a:lnTo>
                  <a:lnTo>
                    <a:pt x="1921764" y="0"/>
                  </a:lnTo>
                  <a:lnTo>
                    <a:pt x="1923288" y="1524"/>
                  </a:lnTo>
                  <a:lnTo>
                    <a:pt x="1923288" y="4572"/>
                  </a:lnTo>
                  <a:lnTo>
                    <a:pt x="1921764" y="6096"/>
                  </a:lnTo>
                  <a:lnTo>
                    <a:pt x="1917192" y="6096"/>
                  </a:lnTo>
                  <a:lnTo>
                    <a:pt x="1915668" y="4572"/>
                  </a:lnTo>
                  <a:close/>
                </a:path>
                <a:path w="7190740" h="6350">
                  <a:moveTo>
                    <a:pt x="1953768" y="6096"/>
                  </a:moveTo>
                  <a:lnTo>
                    <a:pt x="1953768" y="0"/>
                  </a:lnTo>
                  <a:lnTo>
                    <a:pt x="1958340" y="0"/>
                  </a:lnTo>
                  <a:lnTo>
                    <a:pt x="1959864" y="1524"/>
                  </a:lnTo>
                  <a:lnTo>
                    <a:pt x="1959864" y="4572"/>
                  </a:lnTo>
                  <a:lnTo>
                    <a:pt x="1958340" y="6096"/>
                  </a:lnTo>
                  <a:lnTo>
                    <a:pt x="1953768" y="6096"/>
                  </a:lnTo>
                  <a:close/>
                </a:path>
                <a:path w="7190740" h="6350">
                  <a:moveTo>
                    <a:pt x="1952244" y="4572"/>
                  </a:moveTo>
                  <a:lnTo>
                    <a:pt x="1952244" y="1524"/>
                  </a:lnTo>
                  <a:lnTo>
                    <a:pt x="1953768" y="1524"/>
                  </a:lnTo>
                  <a:lnTo>
                    <a:pt x="1953768" y="4572"/>
                  </a:lnTo>
                  <a:lnTo>
                    <a:pt x="1952244" y="4572"/>
                  </a:lnTo>
                  <a:close/>
                </a:path>
                <a:path w="7190740" h="6350">
                  <a:moveTo>
                    <a:pt x="1990344" y="6096"/>
                  </a:moveTo>
                  <a:lnTo>
                    <a:pt x="1990344" y="0"/>
                  </a:lnTo>
                  <a:lnTo>
                    <a:pt x="1996440" y="0"/>
                  </a:lnTo>
                  <a:lnTo>
                    <a:pt x="1996440" y="6096"/>
                  </a:lnTo>
                  <a:lnTo>
                    <a:pt x="1990344" y="6096"/>
                  </a:lnTo>
                  <a:close/>
                </a:path>
                <a:path w="7190740" h="6350">
                  <a:moveTo>
                    <a:pt x="1988819" y="4572"/>
                  </a:moveTo>
                  <a:lnTo>
                    <a:pt x="1988819" y="1524"/>
                  </a:lnTo>
                  <a:lnTo>
                    <a:pt x="1990344" y="1524"/>
                  </a:lnTo>
                  <a:lnTo>
                    <a:pt x="1990344" y="4572"/>
                  </a:lnTo>
                  <a:lnTo>
                    <a:pt x="1988819" y="4572"/>
                  </a:lnTo>
                  <a:close/>
                </a:path>
                <a:path w="7190740" h="6350">
                  <a:moveTo>
                    <a:pt x="2026919" y="6096"/>
                  </a:moveTo>
                  <a:lnTo>
                    <a:pt x="2026919" y="0"/>
                  </a:lnTo>
                  <a:lnTo>
                    <a:pt x="2033016" y="0"/>
                  </a:lnTo>
                  <a:lnTo>
                    <a:pt x="2033016" y="6096"/>
                  </a:lnTo>
                  <a:lnTo>
                    <a:pt x="2026919" y="6096"/>
                  </a:lnTo>
                  <a:close/>
                </a:path>
                <a:path w="7190740" h="6350">
                  <a:moveTo>
                    <a:pt x="2069592" y="4572"/>
                  </a:moveTo>
                  <a:lnTo>
                    <a:pt x="2069592" y="1524"/>
                  </a:lnTo>
                  <a:lnTo>
                    <a:pt x="2071116" y="1524"/>
                  </a:lnTo>
                  <a:lnTo>
                    <a:pt x="2071116" y="4572"/>
                  </a:lnTo>
                  <a:lnTo>
                    <a:pt x="2069592" y="4572"/>
                  </a:lnTo>
                  <a:close/>
                </a:path>
                <a:path w="7190740" h="6350">
                  <a:moveTo>
                    <a:pt x="2063496" y="4572"/>
                  </a:moveTo>
                  <a:lnTo>
                    <a:pt x="2063496" y="1524"/>
                  </a:lnTo>
                  <a:lnTo>
                    <a:pt x="2065019" y="0"/>
                  </a:lnTo>
                  <a:lnTo>
                    <a:pt x="2069592" y="0"/>
                  </a:lnTo>
                  <a:lnTo>
                    <a:pt x="2069592" y="6096"/>
                  </a:lnTo>
                  <a:lnTo>
                    <a:pt x="2065019" y="6096"/>
                  </a:lnTo>
                  <a:lnTo>
                    <a:pt x="2063496" y="4572"/>
                  </a:lnTo>
                  <a:close/>
                </a:path>
                <a:path w="7190740" h="6350">
                  <a:moveTo>
                    <a:pt x="2100072" y="4572"/>
                  </a:moveTo>
                  <a:lnTo>
                    <a:pt x="2100072" y="1524"/>
                  </a:lnTo>
                  <a:lnTo>
                    <a:pt x="2101596" y="0"/>
                  </a:lnTo>
                  <a:lnTo>
                    <a:pt x="2106168" y="0"/>
                  </a:lnTo>
                  <a:lnTo>
                    <a:pt x="2107692" y="1524"/>
                  </a:lnTo>
                  <a:lnTo>
                    <a:pt x="2107692" y="4572"/>
                  </a:lnTo>
                  <a:lnTo>
                    <a:pt x="2106168" y="6096"/>
                  </a:lnTo>
                  <a:lnTo>
                    <a:pt x="2101596" y="6096"/>
                  </a:lnTo>
                  <a:lnTo>
                    <a:pt x="2100072" y="4572"/>
                  </a:lnTo>
                  <a:close/>
                </a:path>
                <a:path w="7190740" h="6350">
                  <a:moveTo>
                    <a:pt x="2136648" y="4572"/>
                  </a:moveTo>
                  <a:lnTo>
                    <a:pt x="2136648" y="1524"/>
                  </a:lnTo>
                  <a:lnTo>
                    <a:pt x="2138172" y="0"/>
                  </a:lnTo>
                  <a:lnTo>
                    <a:pt x="2142744" y="0"/>
                  </a:lnTo>
                  <a:lnTo>
                    <a:pt x="2144268" y="1524"/>
                  </a:lnTo>
                  <a:lnTo>
                    <a:pt x="2144268" y="4572"/>
                  </a:lnTo>
                  <a:lnTo>
                    <a:pt x="2142744" y="6096"/>
                  </a:lnTo>
                  <a:lnTo>
                    <a:pt x="2138172" y="6096"/>
                  </a:lnTo>
                  <a:lnTo>
                    <a:pt x="2136648" y="4572"/>
                  </a:lnTo>
                  <a:close/>
                </a:path>
                <a:path w="7190740" h="6350">
                  <a:moveTo>
                    <a:pt x="2174748" y="6096"/>
                  </a:moveTo>
                  <a:lnTo>
                    <a:pt x="2174748" y="0"/>
                  </a:lnTo>
                  <a:lnTo>
                    <a:pt x="2179319" y="0"/>
                  </a:lnTo>
                  <a:lnTo>
                    <a:pt x="2180844" y="1524"/>
                  </a:lnTo>
                  <a:lnTo>
                    <a:pt x="2180844" y="4572"/>
                  </a:lnTo>
                  <a:lnTo>
                    <a:pt x="2179319" y="6096"/>
                  </a:lnTo>
                  <a:lnTo>
                    <a:pt x="2174748" y="6096"/>
                  </a:lnTo>
                  <a:close/>
                </a:path>
                <a:path w="7190740" h="6350">
                  <a:moveTo>
                    <a:pt x="2173224" y="4572"/>
                  </a:moveTo>
                  <a:lnTo>
                    <a:pt x="2173224" y="1524"/>
                  </a:lnTo>
                  <a:lnTo>
                    <a:pt x="2174748" y="1524"/>
                  </a:lnTo>
                  <a:lnTo>
                    <a:pt x="2174748" y="4572"/>
                  </a:lnTo>
                  <a:lnTo>
                    <a:pt x="2173224" y="4572"/>
                  </a:lnTo>
                  <a:close/>
                </a:path>
                <a:path w="7190740" h="6350">
                  <a:moveTo>
                    <a:pt x="2211324" y="6096"/>
                  </a:moveTo>
                  <a:lnTo>
                    <a:pt x="2211324" y="0"/>
                  </a:lnTo>
                  <a:lnTo>
                    <a:pt x="2217419" y="0"/>
                  </a:lnTo>
                  <a:lnTo>
                    <a:pt x="2217419" y="6096"/>
                  </a:lnTo>
                  <a:lnTo>
                    <a:pt x="2211324" y="6096"/>
                  </a:lnTo>
                  <a:close/>
                </a:path>
                <a:path w="7190740" h="6350">
                  <a:moveTo>
                    <a:pt x="2209800" y="4572"/>
                  </a:moveTo>
                  <a:lnTo>
                    <a:pt x="2209800" y="1524"/>
                  </a:lnTo>
                  <a:lnTo>
                    <a:pt x="2211324" y="1524"/>
                  </a:lnTo>
                  <a:lnTo>
                    <a:pt x="2211324" y="4572"/>
                  </a:lnTo>
                  <a:lnTo>
                    <a:pt x="2209800" y="4572"/>
                  </a:lnTo>
                  <a:close/>
                </a:path>
                <a:path w="7190740" h="6350">
                  <a:moveTo>
                    <a:pt x="2247900" y="6096"/>
                  </a:moveTo>
                  <a:lnTo>
                    <a:pt x="2247900" y="0"/>
                  </a:lnTo>
                  <a:lnTo>
                    <a:pt x="2253996" y="0"/>
                  </a:lnTo>
                  <a:lnTo>
                    <a:pt x="2253996" y="6096"/>
                  </a:lnTo>
                  <a:lnTo>
                    <a:pt x="2247900" y="6096"/>
                  </a:lnTo>
                  <a:close/>
                </a:path>
                <a:path w="7190740" h="6350">
                  <a:moveTo>
                    <a:pt x="2290572" y="4572"/>
                  </a:moveTo>
                  <a:lnTo>
                    <a:pt x="2290572" y="1524"/>
                  </a:lnTo>
                  <a:lnTo>
                    <a:pt x="2292096" y="1524"/>
                  </a:lnTo>
                  <a:lnTo>
                    <a:pt x="2292096" y="4572"/>
                  </a:lnTo>
                  <a:lnTo>
                    <a:pt x="2290572" y="4572"/>
                  </a:lnTo>
                  <a:close/>
                </a:path>
                <a:path w="7190740" h="6350">
                  <a:moveTo>
                    <a:pt x="2284476" y="4572"/>
                  </a:moveTo>
                  <a:lnTo>
                    <a:pt x="2284476" y="1524"/>
                  </a:lnTo>
                  <a:lnTo>
                    <a:pt x="2286000" y="0"/>
                  </a:lnTo>
                  <a:lnTo>
                    <a:pt x="2290572" y="0"/>
                  </a:lnTo>
                  <a:lnTo>
                    <a:pt x="2290572" y="6096"/>
                  </a:lnTo>
                  <a:lnTo>
                    <a:pt x="2286000" y="6096"/>
                  </a:lnTo>
                  <a:lnTo>
                    <a:pt x="2284476" y="4572"/>
                  </a:lnTo>
                  <a:close/>
                </a:path>
                <a:path w="7190740" h="6350">
                  <a:moveTo>
                    <a:pt x="2321052" y="4572"/>
                  </a:moveTo>
                  <a:lnTo>
                    <a:pt x="2321052" y="1524"/>
                  </a:lnTo>
                  <a:lnTo>
                    <a:pt x="2322576" y="0"/>
                  </a:lnTo>
                  <a:lnTo>
                    <a:pt x="2327148" y="0"/>
                  </a:lnTo>
                  <a:lnTo>
                    <a:pt x="2328672" y="1524"/>
                  </a:lnTo>
                  <a:lnTo>
                    <a:pt x="2328672" y="4572"/>
                  </a:lnTo>
                  <a:lnTo>
                    <a:pt x="2327148" y="6096"/>
                  </a:lnTo>
                  <a:lnTo>
                    <a:pt x="2322576" y="6096"/>
                  </a:lnTo>
                  <a:lnTo>
                    <a:pt x="2321052" y="4572"/>
                  </a:lnTo>
                  <a:close/>
                </a:path>
                <a:path w="7190740" h="6350">
                  <a:moveTo>
                    <a:pt x="2357628" y="4572"/>
                  </a:moveTo>
                  <a:lnTo>
                    <a:pt x="2357628" y="1524"/>
                  </a:lnTo>
                  <a:lnTo>
                    <a:pt x="2359152" y="0"/>
                  </a:lnTo>
                  <a:lnTo>
                    <a:pt x="2363724" y="0"/>
                  </a:lnTo>
                  <a:lnTo>
                    <a:pt x="2365248" y="1524"/>
                  </a:lnTo>
                  <a:lnTo>
                    <a:pt x="2365248" y="4572"/>
                  </a:lnTo>
                  <a:lnTo>
                    <a:pt x="2363724" y="6096"/>
                  </a:lnTo>
                  <a:lnTo>
                    <a:pt x="2359152" y="6096"/>
                  </a:lnTo>
                  <a:lnTo>
                    <a:pt x="2357628" y="4572"/>
                  </a:lnTo>
                  <a:close/>
                </a:path>
                <a:path w="7190740" h="6350">
                  <a:moveTo>
                    <a:pt x="2395728" y="6096"/>
                  </a:moveTo>
                  <a:lnTo>
                    <a:pt x="2395728" y="0"/>
                  </a:lnTo>
                  <a:lnTo>
                    <a:pt x="2400300" y="0"/>
                  </a:lnTo>
                  <a:lnTo>
                    <a:pt x="2401824" y="1524"/>
                  </a:lnTo>
                  <a:lnTo>
                    <a:pt x="2401824" y="4572"/>
                  </a:lnTo>
                  <a:lnTo>
                    <a:pt x="2400300" y="6096"/>
                  </a:lnTo>
                  <a:lnTo>
                    <a:pt x="2395728" y="6096"/>
                  </a:lnTo>
                  <a:close/>
                </a:path>
                <a:path w="7190740" h="6350">
                  <a:moveTo>
                    <a:pt x="2394204" y="4572"/>
                  </a:moveTo>
                  <a:lnTo>
                    <a:pt x="2394204" y="1524"/>
                  </a:lnTo>
                  <a:lnTo>
                    <a:pt x="2395728" y="1524"/>
                  </a:lnTo>
                  <a:lnTo>
                    <a:pt x="2395728" y="4572"/>
                  </a:lnTo>
                  <a:lnTo>
                    <a:pt x="2394204" y="4572"/>
                  </a:lnTo>
                  <a:close/>
                </a:path>
                <a:path w="7190740" h="6350">
                  <a:moveTo>
                    <a:pt x="2432304" y="6096"/>
                  </a:moveTo>
                  <a:lnTo>
                    <a:pt x="2432304" y="0"/>
                  </a:lnTo>
                  <a:lnTo>
                    <a:pt x="2438400" y="0"/>
                  </a:lnTo>
                  <a:lnTo>
                    <a:pt x="2438400" y="6096"/>
                  </a:lnTo>
                  <a:lnTo>
                    <a:pt x="2432304" y="6096"/>
                  </a:lnTo>
                  <a:close/>
                </a:path>
                <a:path w="7190740" h="6350">
                  <a:moveTo>
                    <a:pt x="2430780" y="4572"/>
                  </a:moveTo>
                  <a:lnTo>
                    <a:pt x="2430780" y="1524"/>
                  </a:lnTo>
                  <a:lnTo>
                    <a:pt x="2432304" y="1524"/>
                  </a:lnTo>
                  <a:lnTo>
                    <a:pt x="2432304" y="4572"/>
                  </a:lnTo>
                  <a:lnTo>
                    <a:pt x="2430780" y="4572"/>
                  </a:lnTo>
                  <a:close/>
                </a:path>
                <a:path w="7190740" h="6350">
                  <a:moveTo>
                    <a:pt x="2468880" y="6096"/>
                  </a:moveTo>
                  <a:lnTo>
                    <a:pt x="2468880" y="0"/>
                  </a:lnTo>
                  <a:lnTo>
                    <a:pt x="2474976" y="0"/>
                  </a:lnTo>
                  <a:lnTo>
                    <a:pt x="2474976" y="6096"/>
                  </a:lnTo>
                  <a:lnTo>
                    <a:pt x="2468880" y="6096"/>
                  </a:lnTo>
                  <a:close/>
                </a:path>
                <a:path w="7190740" h="6350">
                  <a:moveTo>
                    <a:pt x="2511552" y="4572"/>
                  </a:moveTo>
                  <a:lnTo>
                    <a:pt x="2511552" y="1524"/>
                  </a:lnTo>
                  <a:lnTo>
                    <a:pt x="2513076" y="1524"/>
                  </a:lnTo>
                  <a:lnTo>
                    <a:pt x="2513076" y="4572"/>
                  </a:lnTo>
                  <a:lnTo>
                    <a:pt x="2511552" y="4572"/>
                  </a:lnTo>
                  <a:close/>
                </a:path>
                <a:path w="7190740" h="6350">
                  <a:moveTo>
                    <a:pt x="2505456" y="4572"/>
                  </a:moveTo>
                  <a:lnTo>
                    <a:pt x="2505456" y="1524"/>
                  </a:lnTo>
                  <a:lnTo>
                    <a:pt x="2506980" y="0"/>
                  </a:lnTo>
                  <a:lnTo>
                    <a:pt x="2511552" y="0"/>
                  </a:lnTo>
                  <a:lnTo>
                    <a:pt x="2511552" y="6096"/>
                  </a:lnTo>
                  <a:lnTo>
                    <a:pt x="2506980" y="6096"/>
                  </a:lnTo>
                  <a:lnTo>
                    <a:pt x="2505456" y="4572"/>
                  </a:lnTo>
                  <a:close/>
                </a:path>
                <a:path w="7190740" h="6350">
                  <a:moveTo>
                    <a:pt x="2542032" y="4572"/>
                  </a:moveTo>
                  <a:lnTo>
                    <a:pt x="2542032" y="1524"/>
                  </a:lnTo>
                  <a:lnTo>
                    <a:pt x="2543556" y="0"/>
                  </a:lnTo>
                  <a:lnTo>
                    <a:pt x="2548128" y="0"/>
                  </a:lnTo>
                  <a:lnTo>
                    <a:pt x="2549652" y="1524"/>
                  </a:lnTo>
                  <a:lnTo>
                    <a:pt x="2549652" y="4572"/>
                  </a:lnTo>
                  <a:lnTo>
                    <a:pt x="2548128" y="6096"/>
                  </a:lnTo>
                  <a:lnTo>
                    <a:pt x="2543556" y="6096"/>
                  </a:lnTo>
                  <a:lnTo>
                    <a:pt x="2542032" y="4572"/>
                  </a:lnTo>
                  <a:close/>
                </a:path>
                <a:path w="7190740" h="6350">
                  <a:moveTo>
                    <a:pt x="2578608" y="4572"/>
                  </a:moveTo>
                  <a:lnTo>
                    <a:pt x="2578608" y="1524"/>
                  </a:lnTo>
                  <a:lnTo>
                    <a:pt x="2580132" y="0"/>
                  </a:lnTo>
                  <a:lnTo>
                    <a:pt x="2584704" y="0"/>
                  </a:lnTo>
                  <a:lnTo>
                    <a:pt x="2586228" y="1524"/>
                  </a:lnTo>
                  <a:lnTo>
                    <a:pt x="2586228" y="4572"/>
                  </a:lnTo>
                  <a:lnTo>
                    <a:pt x="2584704" y="6096"/>
                  </a:lnTo>
                  <a:lnTo>
                    <a:pt x="2580132" y="6096"/>
                  </a:lnTo>
                  <a:lnTo>
                    <a:pt x="2578608" y="4572"/>
                  </a:lnTo>
                  <a:close/>
                </a:path>
                <a:path w="7190740" h="6350">
                  <a:moveTo>
                    <a:pt x="2616708" y="6096"/>
                  </a:moveTo>
                  <a:lnTo>
                    <a:pt x="2616708" y="0"/>
                  </a:lnTo>
                  <a:lnTo>
                    <a:pt x="2621280" y="0"/>
                  </a:lnTo>
                  <a:lnTo>
                    <a:pt x="2622804" y="1524"/>
                  </a:lnTo>
                  <a:lnTo>
                    <a:pt x="2622804" y="4572"/>
                  </a:lnTo>
                  <a:lnTo>
                    <a:pt x="2621280" y="6096"/>
                  </a:lnTo>
                  <a:lnTo>
                    <a:pt x="2616708" y="6096"/>
                  </a:lnTo>
                  <a:close/>
                </a:path>
                <a:path w="7190740" h="6350">
                  <a:moveTo>
                    <a:pt x="2615184" y="4572"/>
                  </a:moveTo>
                  <a:lnTo>
                    <a:pt x="2615184" y="1524"/>
                  </a:lnTo>
                  <a:lnTo>
                    <a:pt x="2616708" y="1524"/>
                  </a:lnTo>
                  <a:lnTo>
                    <a:pt x="2616708" y="4572"/>
                  </a:lnTo>
                  <a:lnTo>
                    <a:pt x="2615184" y="4572"/>
                  </a:lnTo>
                  <a:close/>
                </a:path>
                <a:path w="7190740" h="6350">
                  <a:moveTo>
                    <a:pt x="2653284" y="6096"/>
                  </a:moveTo>
                  <a:lnTo>
                    <a:pt x="2653284" y="0"/>
                  </a:lnTo>
                  <a:lnTo>
                    <a:pt x="2659380" y="0"/>
                  </a:lnTo>
                  <a:lnTo>
                    <a:pt x="2659380" y="6096"/>
                  </a:lnTo>
                  <a:lnTo>
                    <a:pt x="2653284" y="6096"/>
                  </a:lnTo>
                  <a:close/>
                </a:path>
                <a:path w="7190740" h="6350">
                  <a:moveTo>
                    <a:pt x="2695956" y="4572"/>
                  </a:moveTo>
                  <a:lnTo>
                    <a:pt x="2695956" y="1524"/>
                  </a:lnTo>
                  <a:lnTo>
                    <a:pt x="2697480" y="1524"/>
                  </a:lnTo>
                  <a:lnTo>
                    <a:pt x="2697480" y="4572"/>
                  </a:lnTo>
                  <a:lnTo>
                    <a:pt x="2695956" y="4572"/>
                  </a:lnTo>
                  <a:close/>
                </a:path>
                <a:path w="7190740" h="6350">
                  <a:moveTo>
                    <a:pt x="2689860" y="6096"/>
                  </a:moveTo>
                  <a:lnTo>
                    <a:pt x="2689860" y="0"/>
                  </a:lnTo>
                  <a:lnTo>
                    <a:pt x="2695956" y="0"/>
                  </a:lnTo>
                  <a:lnTo>
                    <a:pt x="2695956" y="6096"/>
                  </a:lnTo>
                  <a:lnTo>
                    <a:pt x="2689860" y="6096"/>
                  </a:lnTo>
                  <a:close/>
                </a:path>
                <a:path w="7190740" h="6350">
                  <a:moveTo>
                    <a:pt x="2732532" y="4572"/>
                  </a:moveTo>
                  <a:lnTo>
                    <a:pt x="2732532" y="1524"/>
                  </a:lnTo>
                  <a:lnTo>
                    <a:pt x="2734056" y="1524"/>
                  </a:lnTo>
                  <a:lnTo>
                    <a:pt x="2734056" y="4572"/>
                  </a:lnTo>
                  <a:lnTo>
                    <a:pt x="2732532" y="4572"/>
                  </a:lnTo>
                  <a:close/>
                </a:path>
                <a:path w="7190740" h="6350">
                  <a:moveTo>
                    <a:pt x="2726435" y="4572"/>
                  </a:moveTo>
                  <a:lnTo>
                    <a:pt x="2726435" y="1524"/>
                  </a:lnTo>
                  <a:lnTo>
                    <a:pt x="2727960" y="0"/>
                  </a:lnTo>
                  <a:lnTo>
                    <a:pt x="2732532" y="0"/>
                  </a:lnTo>
                  <a:lnTo>
                    <a:pt x="2732532" y="6096"/>
                  </a:lnTo>
                  <a:lnTo>
                    <a:pt x="2727960" y="6096"/>
                  </a:lnTo>
                  <a:lnTo>
                    <a:pt x="2726435" y="4572"/>
                  </a:lnTo>
                  <a:close/>
                </a:path>
                <a:path w="7190740" h="6350">
                  <a:moveTo>
                    <a:pt x="2763012" y="4572"/>
                  </a:moveTo>
                  <a:lnTo>
                    <a:pt x="2763012" y="1524"/>
                  </a:lnTo>
                  <a:lnTo>
                    <a:pt x="2764535" y="0"/>
                  </a:lnTo>
                  <a:lnTo>
                    <a:pt x="2769108" y="0"/>
                  </a:lnTo>
                  <a:lnTo>
                    <a:pt x="2770632" y="1524"/>
                  </a:lnTo>
                  <a:lnTo>
                    <a:pt x="2770632" y="4572"/>
                  </a:lnTo>
                  <a:lnTo>
                    <a:pt x="2769108" y="6096"/>
                  </a:lnTo>
                  <a:lnTo>
                    <a:pt x="2764535" y="6096"/>
                  </a:lnTo>
                  <a:lnTo>
                    <a:pt x="2763012" y="4572"/>
                  </a:lnTo>
                  <a:close/>
                </a:path>
                <a:path w="7190740" h="6350">
                  <a:moveTo>
                    <a:pt x="2799588" y="4572"/>
                  </a:moveTo>
                  <a:lnTo>
                    <a:pt x="2799588" y="1524"/>
                  </a:lnTo>
                  <a:lnTo>
                    <a:pt x="2801112" y="0"/>
                  </a:lnTo>
                  <a:lnTo>
                    <a:pt x="2805684" y="0"/>
                  </a:lnTo>
                  <a:lnTo>
                    <a:pt x="2807208" y="1524"/>
                  </a:lnTo>
                  <a:lnTo>
                    <a:pt x="2807208" y="4572"/>
                  </a:lnTo>
                  <a:lnTo>
                    <a:pt x="2805684" y="6096"/>
                  </a:lnTo>
                  <a:lnTo>
                    <a:pt x="2801112" y="6096"/>
                  </a:lnTo>
                  <a:lnTo>
                    <a:pt x="2799588" y="4572"/>
                  </a:lnTo>
                  <a:close/>
                </a:path>
                <a:path w="7190740" h="6350">
                  <a:moveTo>
                    <a:pt x="2837688" y="6096"/>
                  </a:moveTo>
                  <a:lnTo>
                    <a:pt x="2837688" y="0"/>
                  </a:lnTo>
                  <a:lnTo>
                    <a:pt x="2842260" y="0"/>
                  </a:lnTo>
                  <a:lnTo>
                    <a:pt x="2843784" y="1524"/>
                  </a:lnTo>
                  <a:lnTo>
                    <a:pt x="2843784" y="4572"/>
                  </a:lnTo>
                  <a:lnTo>
                    <a:pt x="2842260" y="6096"/>
                  </a:lnTo>
                  <a:lnTo>
                    <a:pt x="2837688" y="6096"/>
                  </a:lnTo>
                  <a:close/>
                </a:path>
                <a:path w="7190740" h="6350">
                  <a:moveTo>
                    <a:pt x="2836164" y="4572"/>
                  </a:moveTo>
                  <a:lnTo>
                    <a:pt x="2836164" y="1524"/>
                  </a:lnTo>
                  <a:lnTo>
                    <a:pt x="2837688" y="1524"/>
                  </a:lnTo>
                  <a:lnTo>
                    <a:pt x="2837688" y="4572"/>
                  </a:lnTo>
                  <a:lnTo>
                    <a:pt x="2836164" y="4572"/>
                  </a:lnTo>
                  <a:close/>
                </a:path>
                <a:path w="7190740" h="6350">
                  <a:moveTo>
                    <a:pt x="2874264" y="6096"/>
                  </a:moveTo>
                  <a:lnTo>
                    <a:pt x="2874264" y="0"/>
                  </a:lnTo>
                  <a:lnTo>
                    <a:pt x="2880360" y="0"/>
                  </a:lnTo>
                  <a:lnTo>
                    <a:pt x="2880360" y="6096"/>
                  </a:lnTo>
                  <a:lnTo>
                    <a:pt x="2874264" y="6096"/>
                  </a:lnTo>
                  <a:close/>
                </a:path>
                <a:path w="7190740" h="6350">
                  <a:moveTo>
                    <a:pt x="2916935" y="4572"/>
                  </a:moveTo>
                  <a:lnTo>
                    <a:pt x="2916935" y="1524"/>
                  </a:lnTo>
                  <a:lnTo>
                    <a:pt x="2918460" y="1524"/>
                  </a:lnTo>
                  <a:lnTo>
                    <a:pt x="2918460" y="4572"/>
                  </a:lnTo>
                  <a:lnTo>
                    <a:pt x="2916935" y="4572"/>
                  </a:lnTo>
                  <a:close/>
                </a:path>
                <a:path w="7190740" h="6350">
                  <a:moveTo>
                    <a:pt x="2910840" y="6096"/>
                  </a:moveTo>
                  <a:lnTo>
                    <a:pt x="2910840" y="0"/>
                  </a:lnTo>
                  <a:lnTo>
                    <a:pt x="2916935" y="0"/>
                  </a:lnTo>
                  <a:lnTo>
                    <a:pt x="2916935" y="6096"/>
                  </a:lnTo>
                  <a:lnTo>
                    <a:pt x="2910840" y="6096"/>
                  </a:lnTo>
                  <a:close/>
                </a:path>
                <a:path w="7190740" h="6350">
                  <a:moveTo>
                    <a:pt x="2953512" y="4572"/>
                  </a:moveTo>
                  <a:lnTo>
                    <a:pt x="2953512" y="1524"/>
                  </a:lnTo>
                  <a:lnTo>
                    <a:pt x="2955035" y="1524"/>
                  </a:lnTo>
                  <a:lnTo>
                    <a:pt x="2955035" y="4572"/>
                  </a:lnTo>
                  <a:lnTo>
                    <a:pt x="2953512" y="4572"/>
                  </a:lnTo>
                  <a:close/>
                </a:path>
                <a:path w="7190740" h="6350">
                  <a:moveTo>
                    <a:pt x="2947416" y="4572"/>
                  </a:moveTo>
                  <a:lnTo>
                    <a:pt x="2947416" y="1524"/>
                  </a:lnTo>
                  <a:lnTo>
                    <a:pt x="2948940" y="0"/>
                  </a:lnTo>
                  <a:lnTo>
                    <a:pt x="2953512" y="0"/>
                  </a:lnTo>
                  <a:lnTo>
                    <a:pt x="2953512" y="6096"/>
                  </a:lnTo>
                  <a:lnTo>
                    <a:pt x="2948940" y="6096"/>
                  </a:lnTo>
                  <a:lnTo>
                    <a:pt x="2947416" y="4572"/>
                  </a:lnTo>
                  <a:close/>
                </a:path>
                <a:path w="7190740" h="6350">
                  <a:moveTo>
                    <a:pt x="2983992" y="4572"/>
                  </a:moveTo>
                  <a:lnTo>
                    <a:pt x="2983992" y="1524"/>
                  </a:lnTo>
                  <a:lnTo>
                    <a:pt x="2985516" y="0"/>
                  </a:lnTo>
                  <a:lnTo>
                    <a:pt x="2990088" y="0"/>
                  </a:lnTo>
                  <a:lnTo>
                    <a:pt x="2991612" y="1524"/>
                  </a:lnTo>
                  <a:lnTo>
                    <a:pt x="2991612" y="4572"/>
                  </a:lnTo>
                  <a:lnTo>
                    <a:pt x="2990088" y="6096"/>
                  </a:lnTo>
                  <a:lnTo>
                    <a:pt x="2985516" y="6096"/>
                  </a:lnTo>
                  <a:lnTo>
                    <a:pt x="2983992" y="4572"/>
                  </a:lnTo>
                  <a:close/>
                </a:path>
                <a:path w="7190740" h="6350">
                  <a:moveTo>
                    <a:pt x="3020568" y="4572"/>
                  </a:moveTo>
                  <a:lnTo>
                    <a:pt x="3020568" y="1524"/>
                  </a:lnTo>
                  <a:lnTo>
                    <a:pt x="3022092" y="0"/>
                  </a:lnTo>
                  <a:lnTo>
                    <a:pt x="3026664" y="0"/>
                  </a:lnTo>
                  <a:lnTo>
                    <a:pt x="3028188" y="1524"/>
                  </a:lnTo>
                  <a:lnTo>
                    <a:pt x="3028188" y="4572"/>
                  </a:lnTo>
                  <a:lnTo>
                    <a:pt x="3026664" y="6096"/>
                  </a:lnTo>
                  <a:lnTo>
                    <a:pt x="3022092" y="6096"/>
                  </a:lnTo>
                  <a:lnTo>
                    <a:pt x="3020568" y="4572"/>
                  </a:lnTo>
                  <a:close/>
                </a:path>
                <a:path w="7190740" h="6350">
                  <a:moveTo>
                    <a:pt x="3058668" y="6096"/>
                  </a:moveTo>
                  <a:lnTo>
                    <a:pt x="3058668" y="0"/>
                  </a:lnTo>
                  <a:lnTo>
                    <a:pt x="3064764" y="0"/>
                  </a:lnTo>
                  <a:lnTo>
                    <a:pt x="3064764" y="6096"/>
                  </a:lnTo>
                  <a:lnTo>
                    <a:pt x="3058668" y="6096"/>
                  </a:lnTo>
                  <a:close/>
                </a:path>
                <a:path w="7190740" h="6350">
                  <a:moveTo>
                    <a:pt x="3057144" y="4572"/>
                  </a:moveTo>
                  <a:lnTo>
                    <a:pt x="3057144" y="1524"/>
                  </a:lnTo>
                  <a:lnTo>
                    <a:pt x="3058668" y="1524"/>
                  </a:lnTo>
                  <a:lnTo>
                    <a:pt x="3058668" y="4572"/>
                  </a:lnTo>
                  <a:lnTo>
                    <a:pt x="3057144" y="4572"/>
                  </a:lnTo>
                  <a:close/>
                </a:path>
                <a:path w="7190740" h="6350">
                  <a:moveTo>
                    <a:pt x="3095244" y="6096"/>
                  </a:moveTo>
                  <a:lnTo>
                    <a:pt x="3095244" y="0"/>
                  </a:lnTo>
                  <a:lnTo>
                    <a:pt x="3101340" y="0"/>
                  </a:lnTo>
                  <a:lnTo>
                    <a:pt x="3101340" y="6096"/>
                  </a:lnTo>
                  <a:lnTo>
                    <a:pt x="3095244" y="6096"/>
                  </a:lnTo>
                  <a:close/>
                </a:path>
                <a:path w="7190740" h="6350">
                  <a:moveTo>
                    <a:pt x="3137916" y="4572"/>
                  </a:moveTo>
                  <a:lnTo>
                    <a:pt x="3137916" y="1524"/>
                  </a:lnTo>
                  <a:lnTo>
                    <a:pt x="3139440" y="1524"/>
                  </a:lnTo>
                  <a:lnTo>
                    <a:pt x="3139440" y="4572"/>
                  </a:lnTo>
                  <a:lnTo>
                    <a:pt x="3137916" y="4572"/>
                  </a:lnTo>
                  <a:close/>
                </a:path>
                <a:path w="7190740" h="6350">
                  <a:moveTo>
                    <a:pt x="3131819" y="6096"/>
                  </a:moveTo>
                  <a:lnTo>
                    <a:pt x="3131819" y="0"/>
                  </a:lnTo>
                  <a:lnTo>
                    <a:pt x="3137916" y="0"/>
                  </a:lnTo>
                  <a:lnTo>
                    <a:pt x="3137916" y="6096"/>
                  </a:lnTo>
                  <a:lnTo>
                    <a:pt x="3131819" y="6096"/>
                  </a:lnTo>
                  <a:close/>
                </a:path>
                <a:path w="7190740" h="6350">
                  <a:moveTo>
                    <a:pt x="3174492" y="4572"/>
                  </a:moveTo>
                  <a:lnTo>
                    <a:pt x="3174492" y="1524"/>
                  </a:lnTo>
                  <a:lnTo>
                    <a:pt x="3176016" y="1524"/>
                  </a:lnTo>
                  <a:lnTo>
                    <a:pt x="3176016" y="4572"/>
                  </a:lnTo>
                  <a:lnTo>
                    <a:pt x="3174492" y="4572"/>
                  </a:lnTo>
                  <a:close/>
                </a:path>
                <a:path w="7190740" h="6350">
                  <a:moveTo>
                    <a:pt x="3168396" y="4572"/>
                  </a:moveTo>
                  <a:lnTo>
                    <a:pt x="3168396" y="1524"/>
                  </a:lnTo>
                  <a:lnTo>
                    <a:pt x="3169919" y="0"/>
                  </a:lnTo>
                  <a:lnTo>
                    <a:pt x="3174492" y="0"/>
                  </a:lnTo>
                  <a:lnTo>
                    <a:pt x="3174492" y="6096"/>
                  </a:lnTo>
                  <a:lnTo>
                    <a:pt x="3169919" y="6096"/>
                  </a:lnTo>
                  <a:lnTo>
                    <a:pt x="3168396" y="4572"/>
                  </a:lnTo>
                  <a:close/>
                </a:path>
                <a:path w="7190740" h="6350">
                  <a:moveTo>
                    <a:pt x="3204972" y="4572"/>
                  </a:moveTo>
                  <a:lnTo>
                    <a:pt x="3204972" y="1524"/>
                  </a:lnTo>
                  <a:lnTo>
                    <a:pt x="3206496" y="0"/>
                  </a:lnTo>
                  <a:lnTo>
                    <a:pt x="3211068" y="0"/>
                  </a:lnTo>
                  <a:lnTo>
                    <a:pt x="3212592" y="1524"/>
                  </a:lnTo>
                  <a:lnTo>
                    <a:pt x="3212592" y="4572"/>
                  </a:lnTo>
                  <a:lnTo>
                    <a:pt x="3211068" y="6096"/>
                  </a:lnTo>
                  <a:lnTo>
                    <a:pt x="3206496" y="6096"/>
                  </a:lnTo>
                  <a:lnTo>
                    <a:pt x="3204972" y="4572"/>
                  </a:lnTo>
                  <a:close/>
                </a:path>
                <a:path w="7190740" h="6350">
                  <a:moveTo>
                    <a:pt x="3241548" y="4572"/>
                  </a:moveTo>
                  <a:lnTo>
                    <a:pt x="3241548" y="1524"/>
                  </a:lnTo>
                  <a:lnTo>
                    <a:pt x="3243072" y="0"/>
                  </a:lnTo>
                  <a:lnTo>
                    <a:pt x="3247644" y="0"/>
                  </a:lnTo>
                  <a:lnTo>
                    <a:pt x="3249168" y="1524"/>
                  </a:lnTo>
                  <a:lnTo>
                    <a:pt x="3249168" y="4572"/>
                  </a:lnTo>
                  <a:lnTo>
                    <a:pt x="3247644" y="6096"/>
                  </a:lnTo>
                  <a:lnTo>
                    <a:pt x="3243072" y="6096"/>
                  </a:lnTo>
                  <a:lnTo>
                    <a:pt x="3241548" y="4572"/>
                  </a:lnTo>
                  <a:close/>
                </a:path>
                <a:path w="7190740" h="6350">
                  <a:moveTo>
                    <a:pt x="3279648" y="6096"/>
                  </a:moveTo>
                  <a:lnTo>
                    <a:pt x="3279648" y="0"/>
                  </a:lnTo>
                  <a:lnTo>
                    <a:pt x="3285744" y="0"/>
                  </a:lnTo>
                  <a:lnTo>
                    <a:pt x="3285744" y="6096"/>
                  </a:lnTo>
                  <a:lnTo>
                    <a:pt x="3279648" y="6096"/>
                  </a:lnTo>
                  <a:close/>
                </a:path>
                <a:path w="7190740" h="6350">
                  <a:moveTo>
                    <a:pt x="3278124" y="4572"/>
                  </a:moveTo>
                  <a:lnTo>
                    <a:pt x="3278124" y="1524"/>
                  </a:lnTo>
                  <a:lnTo>
                    <a:pt x="3279648" y="1524"/>
                  </a:lnTo>
                  <a:lnTo>
                    <a:pt x="3279648" y="4572"/>
                  </a:lnTo>
                  <a:lnTo>
                    <a:pt x="3278124" y="4572"/>
                  </a:lnTo>
                  <a:close/>
                </a:path>
                <a:path w="7190740" h="6350">
                  <a:moveTo>
                    <a:pt x="3316224" y="6096"/>
                  </a:moveTo>
                  <a:lnTo>
                    <a:pt x="3316224" y="0"/>
                  </a:lnTo>
                  <a:lnTo>
                    <a:pt x="3322319" y="0"/>
                  </a:lnTo>
                  <a:lnTo>
                    <a:pt x="3322319" y="6096"/>
                  </a:lnTo>
                  <a:lnTo>
                    <a:pt x="3316224" y="6096"/>
                  </a:lnTo>
                  <a:close/>
                </a:path>
                <a:path w="7190740" h="6350">
                  <a:moveTo>
                    <a:pt x="3358896" y="4572"/>
                  </a:moveTo>
                  <a:lnTo>
                    <a:pt x="3358896" y="1524"/>
                  </a:lnTo>
                  <a:lnTo>
                    <a:pt x="3360419" y="1524"/>
                  </a:lnTo>
                  <a:lnTo>
                    <a:pt x="3360419" y="4572"/>
                  </a:lnTo>
                  <a:lnTo>
                    <a:pt x="3358896" y="4572"/>
                  </a:lnTo>
                  <a:close/>
                </a:path>
                <a:path w="7190740" h="6350">
                  <a:moveTo>
                    <a:pt x="3352800" y="6096"/>
                  </a:moveTo>
                  <a:lnTo>
                    <a:pt x="3352800" y="0"/>
                  </a:lnTo>
                  <a:lnTo>
                    <a:pt x="3358896" y="0"/>
                  </a:lnTo>
                  <a:lnTo>
                    <a:pt x="3358896" y="6096"/>
                  </a:lnTo>
                  <a:lnTo>
                    <a:pt x="3352800" y="6096"/>
                  </a:lnTo>
                  <a:close/>
                </a:path>
                <a:path w="7190740" h="6350">
                  <a:moveTo>
                    <a:pt x="3389376" y="4572"/>
                  </a:moveTo>
                  <a:lnTo>
                    <a:pt x="3389376" y="1524"/>
                  </a:lnTo>
                  <a:lnTo>
                    <a:pt x="3390900" y="0"/>
                  </a:lnTo>
                  <a:lnTo>
                    <a:pt x="3395472" y="0"/>
                  </a:lnTo>
                  <a:lnTo>
                    <a:pt x="3396996" y="1524"/>
                  </a:lnTo>
                  <a:lnTo>
                    <a:pt x="3396996" y="4572"/>
                  </a:lnTo>
                  <a:lnTo>
                    <a:pt x="3395472" y="6096"/>
                  </a:lnTo>
                  <a:lnTo>
                    <a:pt x="3390900" y="6096"/>
                  </a:lnTo>
                  <a:lnTo>
                    <a:pt x="3389376" y="4572"/>
                  </a:lnTo>
                  <a:close/>
                </a:path>
                <a:path w="7190740" h="6350">
                  <a:moveTo>
                    <a:pt x="3425952" y="4572"/>
                  </a:moveTo>
                  <a:lnTo>
                    <a:pt x="3425952" y="1524"/>
                  </a:lnTo>
                  <a:lnTo>
                    <a:pt x="3427476" y="0"/>
                  </a:lnTo>
                  <a:lnTo>
                    <a:pt x="3432048" y="0"/>
                  </a:lnTo>
                  <a:lnTo>
                    <a:pt x="3433572" y="1524"/>
                  </a:lnTo>
                  <a:lnTo>
                    <a:pt x="3433572" y="4572"/>
                  </a:lnTo>
                  <a:lnTo>
                    <a:pt x="3432048" y="6096"/>
                  </a:lnTo>
                  <a:lnTo>
                    <a:pt x="3427476" y="6096"/>
                  </a:lnTo>
                  <a:lnTo>
                    <a:pt x="3425952" y="4572"/>
                  </a:lnTo>
                  <a:close/>
                </a:path>
                <a:path w="7190740" h="6350">
                  <a:moveTo>
                    <a:pt x="3462528" y="4572"/>
                  </a:moveTo>
                  <a:lnTo>
                    <a:pt x="3462528" y="1524"/>
                  </a:lnTo>
                  <a:lnTo>
                    <a:pt x="3464052" y="0"/>
                  </a:lnTo>
                  <a:lnTo>
                    <a:pt x="3468624" y="0"/>
                  </a:lnTo>
                  <a:lnTo>
                    <a:pt x="3470148" y="1524"/>
                  </a:lnTo>
                  <a:lnTo>
                    <a:pt x="3470148" y="4572"/>
                  </a:lnTo>
                  <a:lnTo>
                    <a:pt x="3468624" y="6096"/>
                  </a:lnTo>
                  <a:lnTo>
                    <a:pt x="3464052" y="6096"/>
                  </a:lnTo>
                  <a:lnTo>
                    <a:pt x="3462528" y="4572"/>
                  </a:lnTo>
                  <a:close/>
                </a:path>
                <a:path w="7190740" h="6350">
                  <a:moveTo>
                    <a:pt x="3500628" y="6096"/>
                  </a:moveTo>
                  <a:lnTo>
                    <a:pt x="3500628" y="0"/>
                  </a:lnTo>
                  <a:lnTo>
                    <a:pt x="3506724" y="0"/>
                  </a:lnTo>
                  <a:lnTo>
                    <a:pt x="3506724" y="6096"/>
                  </a:lnTo>
                  <a:lnTo>
                    <a:pt x="3500628" y="6096"/>
                  </a:lnTo>
                  <a:close/>
                </a:path>
                <a:path w="7190740" h="6350">
                  <a:moveTo>
                    <a:pt x="3499104" y="4572"/>
                  </a:moveTo>
                  <a:lnTo>
                    <a:pt x="3499104" y="1524"/>
                  </a:lnTo>
                  <a:lnTo>
                    <a:pt x="3500628" y="1524"/>
                  </a:lnTo>
                  <a:lnTo>
                    <a:pt x="3500628" y="4572"/>
                  </a:lnTo>
                  <a:lnTo>
                    <a:pt x="3499104" y="4572"/>
                  </a:lnTo>
                  <a:close/>
                </a:path>
                <a:path w="7190740" h="6350">
                  <a:moveTo>
                    <a:pt x="3537204" y="6096"/>
                  </a:moveTo>
                  <a:lnTo>
                    <a:pt x="3537204" y="0"/>
                  </a:lnTo>
                  <a:lnTo>
                    <a:pt x="3543300" y="0"/>
                  </a:lnTo>
                  <a:lnTo>
                    <a:pt x="3543300" y="6096"/>
                  </a:lnTo>
                  <a:lnTo>
                    <a:pt x="3537204" y="6096"/>
                  </a:lnTo>
                  <a:close/>
                </a:path>
                <a:path w="7190740" h="6350">
                  <a:moveTo>
                    <a:pt x="3579876" y="4572"/>
                  </a:moveTo>
                  <a:lnTo>
                    <a:pt x="3579876" y="1524"/>
                  </a:lnTo>
                  <a:lnTo>
                    <a:pt x="3581400" y="1524"/>
                  </a:lnTo>
                  <a:lnTo>
                    <a:pt x="3581400" y="4572"/>
                  </a:lnTo>
                  <a:lnTo>
                    <a:pt x="3579876" y="4572"/>
                  </a:lnTo>
                  <a:close/>
                </a:path>
                <a:path w="7190740" h="6350">
                  <a:moveTo>
                    <a:pt x="3573780" y="6096"/>
                  </a:moveTo>
                  <a:lnTo>
                    <a:pt x="3573780" y="0"/>
                  </a:lnTo>
                  <a:lnTo>
                    <a:pt x="3579876" y="0"/>
                  </a:lnTo>
                  <a:lnTo>
                    <a:pt x="3579876" y="6096"/>
                  </a:lnTo>
                  <a:lnTo>
                    <a:pt x="3573780" y="6096"/>
                  </a:lnTo>
                  <a:close/>
                </a:path>
                <a:path w="7190740" h="6350">
                  <a:moveTo>
                    <a:pt x="3610356" y="4572"/>
                  </a:moveTo>
                  <a:lnTo>
                    <a:pt x="3610356" y="1524"/>
                  </a:lnTo>
                  <a:lnTo>
                    <a:pt x="3611880" y="0"/>
                  </a:lnTo>
                  <a:lnTo>
                    <a:pt x="3616452" y="0"/>
                  </a:lnTo>
                  <a:lnTo>
                    <a:pt x="3617976" y="1524"/>
                  </a:lnTo>
                  <a:lnTo>
                    <a:pt x="3617976" y="4572"/>
                  </a:lnTo>
                  <a:lnTo>
                    <a:pt x="3616452" y="6096"/>
                  </a:lnTo>
                  <a:lnTo>
                    <a:pt x="3611880" y="6096"/>
                  </a:lnTo>
                  <a:lnTo>
                    <a:pt x="3610356" y="4572"/>
                  </a:lnTo>
                  <a:close/>
                </a:path>
                <a:path w="7190740" h="6350">
                  <a:moveTo>
                    <a:pt x="3646932" y="4572"/>
                  </a:moveTo>
                  <a:lnTo>
                    <a:pt x="3646932" y="1524"/>
                  </a:lnTo>
                  <a:lnTo>
                    <a:pt x="3648456" y="0"/>
                  </a:lnTo>
                  <a:lnTo>
                    <a:pt x="3653028" y="0"/>
                  </a:lnTo>
                  <a:lnTo>
                    <a:pt x="3654552" y="1524"/>
                  </a:lnTo>
                  <a:lnTo>
                    <a:pt x="3654552" y="4572"/>
                  </a:lnTo>
                  <a:lnTo>
                    <a:pt x="3653028" y="6096"/>
                  </a:lnTo>
                  <a:lnTo>
                    <a:pt x="3648456" y="6096"/>
                  </a:lnTo>
                  <a:lnTo>
                    <a:pt x="3646932" y="4572"/>
                  </a:lnTo>
                  <a:close/>
                </a:path>
                <a:path w="7190740" h="6350">
                  <a:moveTo>
                    <a:pt x="3685032" y="6096"/>
                  </a:moveTo>
                  <a:lnTo>
                    <a:pt x="3685032" y="0"/>
                  </a:lnTo>
                  <a:lnTo>
                    <a:pt x="3689604" y="0"/>
                  </a:lnTo>
                  <a:lnTo>
                    <a:pt x="3691128" y="1524"/>
                  </a:lnTo>
                  <a:lnTo>
                    <a:pt x="3691128" y="4572"/>
                  </a:lnTo>
                  <a:lnTo>
                    <a:pt x="3689604" y="6096"/>
                  </a:lnTo>
                  <a:lnTo>
                    <a:pt x="3685032" y="6096"/>
                  </a:lnTo>
                  <a:close/>
                </a:path>
                <a:path w="7190740" h="6350">
                  <a:moveTo>
                    <a:pt x="3683508" y="4572"/>
                  </a:moveTo>
                  <a:lnTo>
                    <a:pt x="3683508" y="1524"/>
                  </a:lnTo>
                  <a:lnTo>
                    <a:pt x="3685032" y="1524"/>
                  </a:lnTo>
                  <a:lnTo>
                    <a:pt x="3685032" y="4572"/>
                  </a:lnTo>
                  <a:lnTo>
                    <a:pt x="3683508" y="4572"/>
                  </a:lnTo>
                  <a:close/>
                </a:path>
                <a:path w="7190740" h="6350">
                  <a:moveTo>
                    <a:pt x="3721608" y="6096"/>
                  </a:moveTo>
                  <a:lnTo>
                    <a:pt x="3721608" y="0"/>
                  </a:lnTo>
                  <a:lnTo>
                    <a:pt x="3727704" y="0"/>
                  </a:lnTo>
                  <a:lnTo>
                    <a:pt x="3727704" y="6096"/>
                  </a:lnTo>
                  <a:lnTo>
                    <a:pt x="3721608" y="6096"/>
                  </a:lnTo>
                  <a:close/>
                </a:path>
                <a:path w="7190740" h="6350">
                  <a:moveTo>
                    <a:pt x="3720084" y="4572"/>
                  </a:moveTo>
                  <a:lnTo>
                    <a:pt x="3720084" y="1524"/>
                  </a:lnTo>
                  <a:lnTo>
                    <a:pt x="3721608" y="1524"/>
                  </a:lnTo>
                  <a:lnTo>
                    <a:pt x="3721608" y="4572"/>
                  </a:lnTo>
                  <a:lnTo>
                    <a:pt x="3720084" y="4572"/>
                  </a:lnTo>
                  <a:close/>
                </a:path>
                <a:path w="7190740" h="6350">
                  <a:moveTo>
                    <a:pt x="3758184" y="6096"/>
                  </a:moveTo>
                  <a:lnTo>
                    <a:pt x="3758184" y="0"/>
                  </a:lnTo>
                  <a:lnTo>
                    <a:pt x="3764280" y="0"/>
                  </a:lnTo>
                  <a:lnTo>
                    <a:pt x="3764280" y="6096"/>
                  </a:lnTo>
                  <a:lnTo>
                    <a:pt x="3758184" y="6096"/>
                  </a:lnTo>
                  <a:close/>
                </a:path>
                <a:path w="7190740" h="6350">
                  <a:moveTo>
                    <a:pt x="3800856" y="4572"/>
                  </a:moveTo>
                  <a:lnTo>
                    <a:pt x="3800856" y="1524"/>
                  </a:lnTo>
                  <a:lnTo>
                    <a:pt x="3802380" y="1524"/>
                  </a:lnTo>
                  <a:lnTo>
                    <a:pt x="3802380" y="4572"/>
                  </a:lnTo>
                  <a:lnTo>
                    <a:pt x="3800856" y="4572"/>
                  </a:lnTo>
                  <a:close/>
                </a:path>
                <a:path w="7190740" h="6350">
                  <a:moveTo>
                    <a:pt x="3794760" y="6096"/>
                  </a:moveTo>
                  <a:lnTo>
                    <a:pt x="3794760" y="0"/>
                  </a:lnTo>
                  <a:lnTo>
                    <a:pt x="3800856" y="0"/>
                  </a:lnTo>
                  <a:lnTo>
                    <a:pt x="3800856" y="6096"/>
                  </a:lnTo>
                  <a:lnTo>
                    <a:pt x="3794760" y="6096"/>
                  </a:lnTo>
                  <a:close/>
                </a:path>
                <a:path w="7190740" h="6350">
                  <a:moveTo>
                    <a:pt x="3831336" y="4572"/>
                  </a:moveTo>
                  <a:lnTo>
                    <a:pt x="3831336" y="1524"/>
                  </a:lnTo>
                  <a:lnTo>
                    <a:pt x="3832860" y="0"/>
                  </a:lnTo>
                  <a:lnTo>
                    <a:pt x="3837432" y="0"/>
                  </a:lnTo>
                  <a:lnTo>
                    <a:pt x="3838956" y="1524"/>
                  </a:lnTo>
                  <a:lnTo>
                    <a:pt x="3838956" y="4572"/>
                  </a:lnTo>
                  <a:lnTo>
                    <a:pt x="3837432" y="6096"/>
                  </a:lnTo>
                  <a:lnTo>
                    <a:pt x="3832860" y="6096"/>
                  </a:lnTo>
                  <a:lnTo>
                    <a:pt x="3831336" y="4572"/>
                  </a:lnTo>
                  <a:close/>
                </a:path>
                <a:path w="7190740" h="6350">
                  <a:moveTo>
                    <a:pt x="3867912" y="4572"/>
                  </a:moveTo>
                  <a:lnTo>
                    <a:pt x="3867912" y="1524"/>
                  </a:lnTo>
                  <a:lnTo>
                    <a:pt x="3869436" y="0"/>
                  </a:lnTo>
                  <a:lnTo>
                    <a:pt x="3874008" y="0"/>
                  </a:lnTo>
                  <a:lnTo>
                    <a:pt x="3875532" y="1524"/>
                  </a:lnTo>
                  <a:lnTo>
                    <a:pt x="3875532" y="4572"/>
                  </a:lnTo>
                  <a:lnTo>
                    <a:pt x="3874008" y="6096"/>
                  </a:lnTo>
                  <a:lnTo>
                    <a:pt x="3869436" y="6096"/>
                  </a:lnTo>
                  <a:lnTo>
                    <a:pt x="3867912" y="4572"/>
                  </a:lnTo>
                  <a:close/>
                </a:path>
                <a:path w="7190740" h="6350">
                  <a:moveTo>
                    <a:pt x="3906012" y="6096"/>
                  </a:moveTo>
                  <a:lnTo>
                    <a:pt x="3906012" y="0"/>
                  </a:lnTo>
                  <a:lnTo>
                    <a:pt x="3910584" y="0"/>
                  </a:lnTo>
                  <a:lnTo>
                    <a:pt x="3912108" y="1524"/>
                  </a:lnTo>
                  <a:lnTo>
                    <a:pt x="3912108" y="4572"/>
                  </a:lnTo>
                  <a:lnTo>
                    <a:pt x="3910584" y="6096"/>
                  </a:lnTo>
                  <a:lnTo>
                    <a:pt x="3906012" y="6096"/>
                  </a:lnTo>
                  <a:close/>
                </a:path>
                <a:path w="7190740" h="6350">
                  <a:moveTo>
                    <a:pt x="3904488" y="4572"/>
                  </a:moveTo>
                  <a:lnTo>
                    <a:pt x="3904488" y="1524"/>
                  </a:lnTo>
                  <a:lnTo>
                    <a:pt x="3906012" y="1524"/>
                  </a:lnTo>
                  <a:lnTo>
                    <a:pt x="3906012" y="4572"/>
                  </a:lnTo>
                  <a:lnTo>
                    <a:pt x="3904488" y="4572"/>
                  </a:lnTo>
                  <a:close/>
                </a:path>
                <a:path w="7190740" h="6350">
                  <a:moveTo>
                    <a:pt x="3942588" y="6096"/>
                  </a:moveTo>
                  <a:lnTo>
                    <a:pt x="3942588" y="0"/>
                  </a:lnTo>
                  <a:lnTo>
                    <a:pt x="3948684" y="0"/>
                  </a:lnTo>
                  <a:lnTo>
                    <a:pt x="3948684" y="6096"/>
                  </a:lnTo>
                  <a:lnTo>
                    <a:pt x="3942588" y="6096"/>
                  </a:lnTo>
                  <a:close/>
                </a:path>
                <a:path w="7190740" h="6350">
                  <a:moveTo>
                    <a:pt x="3941064" y="4572"/>
                  </a:moveTo>
                  <a:lnTo>
                    <a:pt x="3941064" y="1524"/>
                  </a:lnTo>
                  <a:lnTo>
                    <a:pt x="3942588" y="1524"/>
                  </a:lnTo>
                  <a:lnTo>
                    <a:pt x="3942588" y="4572"/>
                  </a:lnTo>
                  <a:lnTo>
                    <a:pt x="3941064" y="4572"/>
                  </a:lnTo>
                  <a:close/>
                </a:path>
                <a:path w="7190740" h="6350">
                  <a:moveTo>
                    <a:pt x="3979164" y="6096"/>
                  </a:moveTo>
                  <a:lnTo>
                    <a:pt x="3979164" y="0"/>
                  </a:lnTo>
                  <a:lnTo>
                    <a:pt x="3985260" y="0"/>
                  </a:lnTo>
                  <a:lnTo>
                    <a:pt x="3985260" y="6096"/>
                  </a:lnTo>
                  <a:lnTo>
                    <a:pt x="3979164" y="6096"/>
                  </a:lnTo>
                  <a:close/>
                </a:path>
                <a:path w="7190740" h="6350">
                  <a:moveTo>
                    <a:pt x="4021836" y="4572"/>
                  </a:moveTo>
                  <a:lnTo>
                    <a:pt x="4021836" y="1524"/>
                  </a:lnTo>
                  <a:lnTo>
                    <a:pt x="4023360" y="1524"/>
                  </a:lnTo>
                  <a:lnTo>
                    <a:pt x="4023360" y="4572"/>
                  </a:lnTo>
                  <a:lnTo>
                    <a:pt x="4021836" y="4572"/>
                  </a:lnTo>
                  <a:close/>
                </a:path>
                <a:path w="7190740" h="6350">
                  <a:moveTo>
                    <a:pt x="4015740" y="4572"/>
                  </a:moveTo>
                  <a:lnTo>
                    <a:pt x="4015740" y="1524"/>
                  </a:lnTo>
                  <a:lnTo>
                    <a:pt x="4017264" y="0"/>
                  </a:lnTo>
                  <a:lnTo>
                    <a:pt x="4021836" y="0"/>
                  </a:lnTo>
                  <a:lnTo>
                    <a:pt x="4021836" y="6096"/>
                  </a:lnTo>
                  <a:lnTo>
                    <a:pt x="4017264" y="6096"/>
                  </a:lnTo>
                  <a:lnTo>
                    <a:pt x="4015740" y="4572"/>
                  </a:lnTo>
                  <a:close/>
                </a:path>
                <a:path w="7190740" h="6350">
                  <a:moveTo>
                    <a:pt x="4052316" y="4572"/>
                  </a:moveTo>
                  <a:lnTo>
                    <a:pt x="4052316" y="1524"/>
                  </a:lnTo>
                  <a:lnTo>
                    <a:pt x="4053840" y="0"/>
                  </a:lnTo>
                  <a:lnTo>
                    <a:pt x="4058412" y="0"/>
                  </a:lnTo>
                  <a:lnTo>
                    <a:pt x="4059936" y="1524"/>
                  </a:lnTo>
                  <a:lnTo>
                    <a:pt x="4059936" y="4572"/>
                  </a:lnTo>
                  <a:lnTo>
                    <a:pt x="4058412" y="6096"/>
                  </a:lnTo>
                  <a:lnTo>
                    <a:pt x="4053840" y="6096"/>
                  </a:lnTo>
                  <a:lnTo>
                    <a:pt x="4052316" y="4572"/>
                  </a:lnTo>
                  <a:close/>
                </a:path>
                <a:path w="7190740" h="6350">
                  <a:moveTo>
                    <a:pt x="4088892" y="4572"/>
                  </a:moveTo>
                  <a:lnTo>
                    <a:pt x="4088892" y="1524"/>
                  </a:lnTo>
                  <a:lnTo>
                    <a:pt x="4090416" y="0"/>
                  </a:lnTo>
                  <a:lnTo>
                    <a:pt x="4094988" y="0"/>
                  </a:lnTo>
                  <a:lnTo>
                    <a:pt x="4096512" y="1524"/>
                  </a:lnTo>
                  <a:lnTo>
                    <a:pt x="4096512" y="4572"/>
                  </a:lnTo>
                  <a:lnTo>
                    <a:pt x="4094988" y="6096"/>
                  </a:lnTo>
                  <a:lnTo>
                    <a:pt x="4090416" y="6096"/>
                  </a:lnTo>
                  <a:lnTo>
                    <a:pt x="4088892" y="4572"/>
                  </a:lnTo>
                  <a:close/>
                </a:path>
                <a:path w="7190740" h="6350">
                  <a:moveTo>
                    <a:pt x="4126992" y="6096"/>
                  </a:moveTo>
                  <a:lnTo>
                    <a:pt x="4126992" y="0"/>
                  </a:lnTo>
                  <a:lnTo>
                    <a:pt x="4131564" y="0"/>
                  </a:lnTo>
                  <a:lnTo>
                    <a:pt x="4133088" y="1524"/>
                  </a:lnTo>
                  <a:lnTo>
                    <a:pt x="4133088" y="4572"/>
                  </a:lnTo>
                  <a:lnTo>
                    <a:pt x="4131564" y="6096"/>
                  </a:lnTo>
                  <a:lnTo>
                    <a:pt x="4126992" y="6096"/>
                  </a:lnTo>
                  <a:close/>
                </a:path>
                <a:path w="7190740" h="6350">
                  <a:moveTo>
                    <a:pt x="4125468" y="4572"/>
                  </a:moveTo>
                  <a:lnTo>
                    <a:pt x="4125468" y="1524"/>
                  </a:lnTo>
                  <a:lnTo>
                    <a:pt x="4126992" y="1524"/>
                  </a:lnTo>
                  <a:lnTo>
                    <a:pt x="4126992" y="4572"/>
                  </a:lnTo>
                  <a:lnTo>
                    <a:pt x="4125468" y="4572"/>
                  </a:lnTo>
                  <a:close/>
                </a:path>
                <a:path w="7190740" h="6350">
                  <a:moveTo>
                    <a:pt x="4163568" y="6096"/>
                  </a:moveTo>
                  <a:lnTo>
                    <a:pt x="4163568" y="0"/>
                  </a:lnTo>
                  <a:lnTo>
                    <a:pt x="4169664" y="0"/>
                  </a:lnTo>
                  <a:lnTo>
                    <a:pt x="4169664" y="6096"/>
                  </a:lnTo>
                  <a:lnTo>
                    <a:pt x="4163568" y="6096"/>
                  </a:lnTo>
                  <a:close/>
                </a:path>
                <a:path w="7190740" h="6350">
                  <a:moveTo>
                    <a:pt x="4162044" y="4572"/>
                  </a:moveTo>
                  <a:lnTo>
                    <a:pt x="4162044" y="1524"/>
                  </a:lnTo>
                  <a:lnTo>
                    <a:pt x="4163568" y="1524"/>
                  </a:lnTo>
                  <a:lnTo>
                    <a:pt x="4163568" y="4572"/>
                  </a:lnTo>
                  <a:lnTo>
                    <a:pt x="4162044" y="4572"/>
                  </a:lnTo>
                  <a:close/>
                </a:path>
                <a:path w="7190740" h="6350">
                  <a:moveTo>
                    <a:pt x="4200144" y="6096"/>
                  </a:moveTo>
                  <a:lnTo>
                    <a:pt x="4200144" y="0"/>
                  </a:lnTo>
                  <a:lnTo>
                    <a:pt x="4206240" y="0"/>
                  </a:lnTo>
                  <a:lnTo>
                    <a:pt x="4206240" y="6096"/>
                  </a:lnTo>
                  <a:lnTo>
                    <a:pt x="4200144" y="6096"/>
                  </a:lnTo>
                  <a:close/>
                </a:path>
                <a:path w="7190740" h="6350">
                  <a:moveTo>
                    <a:pt x="4242816" y="4572"/>
                  </a:moveTo>
                  <a:lnTo>
                    <a:pt x="4242816" y="1524"/>
                  </a:lnTo>
                  <a:lnTo>
                    <a:pt x="4244340" y="1524"/>
                  </a:lnTo>
                  <a:lnTo>
                    <a:pt x="4244340" y="4572"/>
                  </a:lnTo>
                  <a:lnTo>
                    <a:pt x="4242816" y="4572"/>
                  </a:lnTo>
                  <a:close/>
                </a:path>
                <a:path w="7190740" h="6350">
                  <a:moveTo>
                    <a:pt x="4236720" y="4572"/>
                  </a:moveTo>
                  <a:lnTo>
                    <a:pt x="4236720" y="1524"/>
                  </a:lnTo>
                  <a:lnTo>
                    <a:pt x="4238244" y="0"/>
                  </a:lnTo>
                  <a:lnTo>
                    <a:pt x="4242816" y="0"/>
                  </a:lnTo>
                  <a:lnTo>
                    <a:pt x="4242816" y="6096"/>
                  </a:lnTo>
                  <a:lnTo>
                    <a:pt x="4238244" y="6096"/>
                  </a:lnTo>
                  <a:lnTo>
                    <a:pt x="4236720" y="4572"/>
                  </a:lnTo>
                  <a:close/>
                </a:path>
                <a:path w="7190740" h="6350">
                  <a:moveTo>
                    <a:pt x="4273296" y="4572"/>
                  </a:moveTo>
                  <a:lnTo>
                    <a:pt x="4273296" y="1524"/>
                  </a:lnTo>
                  <a:lnTo>
                    <a:pt x="4274820" y="0"/>
                  </a:lnTo>
                  <a:lnTo>
                    <a:pt x="4279392" y="0"/>
                  </a:lnTo>
                  <a:lnTo>
                    <a:pt x="4280916" y="1524"/>
                  </a:lnTo>
                  <a:lnTo>
                    <a:pt x="4280916" y="4572"/>
                  </a:lnTo>
                  <a:lnTo>
                    <a:pt x="4279392" y="6096"/>
                  </a:lnTo>
                  <a:lnTo>
                    <a:pt x="4274820" y="6096"/>
                  </a:lnTo>
                  <a:lnTo>
                    <a:pt x="4273296" y="4572"/>
                  </a:lnTo>
                  <a:close/>
                </a:path>
                <a:path w="7190740" h="6350">
                  <a:moveTo>
                    <a:pt x="4309872" y="4572"/>
                  </a:moveTo>
                  <a:lnTo>
                    <a:pt x="4309872" y="1524"/>
                  </a:lnTo>
                  <a:lnTo>
                    <a:pt x="4311396" y="0"/>
                  </a:lnTo>
                  <a:lnTo>
                    <a:pt x="4315968" y="0"/>
                  </a:lnTo>
                  <a:lnTo>
                    <a:pt x="4317492" y="1524"/>
                  </a:lnTo>
                  <a:lnTo>
                    <a:pt x="4317492" y="4572"/>
                  </a:lnTo>
                  <a:lnTo>
                    <a:pt x="4315968" y="6096"/>
                  </a:lnTo>
                  <a:lnTo>
                    <a:pt x="4311396" y="6096"/>
                  </a:lnTo>
                  <a:lnTo>
                    <a:pt x="4309872" y="4572"/>
                  </a:lnTo>
                  <a:close/>
                </a:path>
                <a:path w="7190740" h="6350">
                  <a:moveTo>
                    <a:pt x="4347972" y="6096"/>
                  </a:moveTo>
                  <a:lnTo>
                    <a:pt x="4347972" y="0"/>
                  </a:lnTo>
                  <a:lnTo>
                    <a:pt x="4352544" y="0"/>
                  </a:lnTo>
                  <a:lnTo>
                    <a:pt x="4354068" y="1524"/>
                  </a:lnTo>
                  <a:lnTo>
                    <a:pt x="4354068" y="4572"/>
                  </a:lnTo>
                  <a:lnTo>
                    <a:pt x="4352544" y="6096"/>
                  </a:lnTo>
                  <a:lnTo>
                    <a:pt x="4347972" y="6096"/>
                  </a:lnTo>
                  <a:close/>
                </a:path>
                <a:path w="7190740" h="6350">
                  <a:moveTo>
                    <a:pt x="4346448" y="4572"/>
                  </a:moveTo>
                  <a:lnTo>
                    <a:pt x="4346448" y="1524"/>
                  </a:lnTo>
                  <a:lnTo>
                    <a:pt x="4347972" y="1524"/>
                  </a:lnTo>
                  <a:lnTo>
                    <a:pt x="4347972" y="4572"/>
                  </a:lnTo>
                  <a:lnTo>
                    <a:pt x="4346448" y="4572"/>
                  </a:lnTo>
                  <a:close/>
                </a:path>
                <a:path w="7190740" h="6350">
                  <a:moveTo>
                    <a:pt x="4384548" y="6096"/>
                  </a:moveTo>
                  <a:lnTo>
                    <a:pt x="4384548" y="0"/>
                  </a:lnTo>
                  <a:lnTo>
                    <a:pt x="4390644" y="0"/>
                  </a:lnTo>
                  <a:lnTo>
                    <a:pt x="4390644" y="6096"/>
                  </a:lnTo>
                  <a:lnTo>
                    <a:pt x="4384548" y="6096"/>
                  </a:lnTo>
                  <a:close/>
                </a:path>
                <a:path w="7190740" h="6350">
                  <a:moveTo>
                    <a:pt x="4427220" y="4572"/>
                  </a:moveTo>
                  <a:lnTo>
                    <a:pt x="4427220" y="1524"/>
                  </a:lnTo>
                  <a:lnTo>
                    <a:pt x="4428744" y="1524"/>
                  </a:lnTo>
                  <a:lnTo>
                    <a:pt x="4428744" y="4572"/>
                  </a:lnTo>
                  <a:lnTo>
                    <a:pt x="4427220" y="4572"/>
                  </a:lnTo>
                  <a:close/>
                </a:path>
                <a:path w="7190740" h="6350">
                  <a:moveTo>
                    <a:pt x="4421124" y="6096"/>
                  </a:moveTo>
                  <a:lnTo>
                    <a:pt x="4421124" y="0"/>
                  </a:lnTo>
                  <a:lnTo>
                    <a:pt x="4427220" y="0"/>
                  </a:lnTo>
                  <a:lnTo>
                    <a:pt x="4427220" y="6096"/>
                  </a:lnTo>
                  <a:lnTo>
                    <a:pt x="4421124" y="6096"/>
                  </a:lnTo>
                  <a:close/>
                </a:path>
                <a:path w="7190740" h="6350">
                  <a:moveTo>
                    <a:pt x="4463796" y="4572"/>
                  </a:moveTo>
                  <a:lnTo>
                    <a:pt x="4463796" y="1524"/>
                  </a:lnTo>
                  <a:lnTo>
                    <a:pt x="4465320" y="1524"/>
                  </a:lnTo>
                  <a:lnTo>
                    <a:pt x="4465320" y="4572"/>
                  </a:lnTo>
                  <a:lnTo>
                    <a:pt x="4463796" y="4572"/>
                  </a:lnTo>
                  <a:close/>
                </a:path>
                <a:path w="7190740" h="6350">
                  <a:moveTo>
                    <a:pt x="4457700" y="4572"/>
                  </a:moveTo>
                  <a:lnTo>
                    <a:pt x="4457700" y="1524"/>
                  </a:lnTo>
                  <a:lnTo>
                    <a:pt x="4459224" y="0"/>
                  </a:lnTo>
                  <a:lnTo>
                    <a:pt x="4463796" y="0"/>
                  </a:lnTo>
                  <a:lnTo>
                    <a:pt x="4463796" y="6096"/>
                  </a:lnTo>
                  <a:lnTo>
                    <a:pt x="4459224" y="6096"/>
                  </a:lnTo>
                  <a:lnTo>
                    <a:pt x="4457700" y="4572"/>
                  </a:lnTo>
                  <a:close/>
                </a:path>
                <a:path w="7190740" h="6350">
                  <a:moveTo>
                    <a:pt x="4494276" y="4572"/>
                  </a:moveTo>
                  <a:lnTo>
                    <a:pt x="4494276" y="1524"/>
                  </a:lnTo>
                  <a:lnTo>
                    <a:pt x="4495800" y="0"/>
                  </a:lnTo>
                  <a:lnTo>
                    <a:pt x="4500372" y="0"/>
                  </a:lnTo>
                  <a:lnTo>
                    <a:pt x="4501896" y="1524"/>
                  </a:lnTo>
                  <a:lnTo>
                    <a:pt x="4501896" y="4572"/>
                  </a:lnTo>
                  <a:lnTo>
                    <a:pt x="4500372" y="6096"/>
                  </a:lnTo>
                  <a:lnTo>
                    <a:pt x="4495800" y="6096"/>
                  </a:lnTo>
                  <a:lnTo>
                    <a:pt x="4494276" y="4572"/>
                  </a:lnTo>
                  <a:close/>
                </a:path>
                <a:path w="7190740" h="6350">
                  <a:moveTo>
                    <a:pt x="4530852" y="4572"/>
                  </a:moveTo>
                  <a:lnTo>
                    <a:pt x="4530852" y="1524"/>
                  </a:lnTo>
                  <a:lnTo>
                    <a:pt x="4532376" y="0"/>
                  </a:lnTo>
                  <a:lnTo>
                    <a:pt x="4536948" y="0"/>
                  </a:lnTo>
                  <a:lnTo>
                    <a:pt x="4538472" y="1524"/>
                  </a:lnTo>
                  <a:lnTo>
                    <a:pt x="4538472" y="4572"/>
                  </a:lnTo>
                  <a:lnTo>
                    <a:pt x="4536948" y="6096"/>
                  </a:lnTo>
                  <a:lnTo>
                    <a:pt x="4532376" y="6096"/>
                  </a:lnTo>
                  <a:lnTo>
                    <a:pt x="4530852" y="4572"/>
                  </a:lnTo>
                  <a:close/>
                </a:path>
                <a:path w="7190740" h="6350">
                  <a:moveTo>
                    <a:pt x="4568952" y="6096"/>
                  </a:moveTo>
                  <a:lnTo>
                    <a:pt x="4568952" y="0"/>
                  </a:lnTo>
                  <a:lnTo>
                    <a:pt x="4573524" y="0"/>
                  </a:lnTo>
                  <a:lnTo>
                    <a:pt x="4575048" y="1524"/>
                  </a:lnTo>
                  <a:lnTo>
                    <a:pt x="4575048" y="4572"/>
                  </a:lnTo>
                  <a:lnTo>
                    <a:pt x="4573524" y="6096"/>
                  </a:lnTo>
                  <a:lnTo>
                    <a:pt x="4568952" y="6096"/>
                  </a:lnTo>
                  <a:close/>
                </a:path>
                <a:path w="7190740" h="6350">
                  <a:moveTo>
                    <a:pt x="4567428" y="4572"/>
                  </a:moveTo>
                  <a:lnTo>
                    <a:pt x="4567428" y="1524"/>
                  </a:lnTo>
                  <a:lnTo>
                    <a:pt x="4568952" y="1524"/>
                  </a:lnTo>
                  <a:lnTo>
                    <a:pt x="4568952" y="4572"/>
                  </a:lnTo>
                  <a:lnTo>
                    <a:pt x="4567428" y="4572"/>
                  </a:lnTo>
                  <a:close/>
                </a:path>
                <a:path w="7190740" h="6350">
                  <a:moveTo>
                    <a:pt x="4605528" y="6096"/>
                  </a:moveTo>
                  <a:lnTo>
                    <a:pt x="4605528" y="0"/>
                  </a:lnTo>
                  <a:lnTo>
                    <a:pt x="4611624" y="0"/>
                  </a:lnTo>
                  <a:lnTo>
                    <a:pt x="4611624" y="6096"/>
                  </a:lnTo>
                  <a:lnTo>
                    <a:pt x="4605528" y="6096"/>
                  </a:lnTo>
                  <a:close/>
                </a:path>
                <a:path w="7190740" h="6350">
                  <a:moveTo>
                    <a:pt x="4648200" y="4572"/>
                  </a:moveTo>
                  <a:lnTo>
                    <a:pt x="4648200" y="1524"/>
                  </a:lnTo>
                  <a:lnTo>
                    <a:pt x="4649724" y="1524"/>
                  </a:lnTo>
                  <a:lnTo>
                    <a:pt x="4649724" y="4572"/>
                  </a:lnTo>
                  <a:lnTo>
                    <a:pt x="4648200" y="4572"/>
                  </a:lnTo>
                  <a:close/>
                </a:path>
                <a:path w="7190740" h="6350">
                  <a:moveTo>
                    <a:pt x="4642104" y="6096"/>
                  </a:moveTo>
                  <a:lnTo>
                    <a:pt x="4642104" y="0"/>
                  </a:lnTo>
                  <a:lnTo>
                    <a:pt x="4648200" y="0"/>
                  </a:lnTo>
                  <a:lnTo>
                    <a:pt x="4648200" y="6096"/>
                  </a:lnTo>
                  <a:lnTo>
                    <a:pt x="4642104" y="6096"/>
                  </a:lnTo>
                  <a:close/>
                </a:path>
                <a:path w="7190740" h="6350">
                  <a:moveTo>
                    <a:pt x="4684776" y="4572"/>
                  </a:moveTo>
                  <a:lnTo>
                    <a:pt x="4684776" y="1524"/>
                  </a:lnTo>
                  <a:lnTo>
                    <a:pt x="4686300" y="1524"/>
                  </a:lnTo>
                  <a:lnTo>
                    <a:pt x="4686300" y="4572"/>
                  </a:lnTo>
                  <a:lnTo>
                    <a:pt x="4684776" y="4572"/>
                  </a:lnTo>
                  <a:close/>
                </a:path>
                <a:path w="7190740" h="6350">
                  <a:moveTo>
                    <a:pt x="4678680" y="4572"/>
                  </a:moveTo>
                  <a:lnTo>
                    <a:pt x="4678680" y="1524"/>
                  </a:lnTo>
                  <a:lnTo>
                    <a:pt x="4680204" y="0"/>
                  </a:lnTo>
                  <a:lnTo>
                    <a:pt x="4684776" y="0"/>
                  </a:lnTo>
                  <a:lnTo>
                    <a:pt x="4684776" y="6096"/>
                  </a:lnTo>
                  <a:lnTo>
                    <a:pt x="4680204" y="6096"/>
                  </a:lnTo>
                  <a:lnTo>
                    <a:pt x="4678680" y="4572"/>
                  </a:lnTo>
                  <a:close/>
                </a:path>
                <a:path w="7190740" h="6350">
                  <a:moveTo>
                    <a:pt x="4715256" y="4572"/>
                  </a:moveTo>
                  <a:lnTo>
                    <a:pt x="4715256" y="1524"/>
                  </a:lnTo>
                  <a:lnTo>
                    <a:pt x="4716780" y="0"/>
                  </a:lnTo>
                  <a:lnTo>
                    <a:pt x="4721352" y="0"/>
                  </a:lnTo>
                  <a:lnTo>
                    <a:pt x="4722876" y="1524"/>
                  </a:lnTo>
                  <a:lnTo>
                    <a:pt x="4722876" y="4572"/>
                  </a:lnTo>
                  <a:lnTo>
                    <a:pt x="4721352" y="6096"/>
                  </a:lnTo>
                  <a:lnTo>
                    <a:pt x="4716780" y="6096"/>
                  </a:lnTo>
                  <a:lnTo>
                    <a:pt x="4715256" y="4572"/>
                  </a:lnTo>
                  <a:close/>
                </a:path>
                <a:path w="7190740" h="6350">
                  <a:moveTo>
                    <a:pt x="4751832" y="4572"/>
                  </a:moveTo>
                  <a:lnTo>
                    <a:pt x="4751832" y="1524"/>
                  </a:lnTo>
                  <a:lnTo>
                    <a:pt x="4753356" y="0"/>
                  </a:lnTo>
                  <a:lnTo>
                    <a:pt x="4757928" y="0"/>
                  </a:lnTo>
                  <a:lnTo>
                    <a:pt x="4759452" y="1524"/>
                  </a:lnTo>
                  <a:lnTo>
                    <a:pt x="4759452" y="4572"/>
                  </a:lnTo>
                  <a:lnTo>
                    <a:pt x="4757928" y="6096"/>
                  </a:lnTo>
                  <a:lnTo>
                    <a:pt x="4753356" y="6096"/>
                  </a:lnTo>
                  <a:lnTo>
                    <a:pt x="4751832" y="4572"/>
                  </a:lnTo>
                  <a:close/>
                </a:path>
                <a:path w="7190740" h="6350">
                  <a:moveTo>
                    <a:pt x="4789932" y="6096"/>
                  </a:moveTo>
                  <a:lnTo>
                    <a:pt x="4789932" y="0"/>
                  </a:lnTo>
                  <a:lnTo>
                    <a:pt x="4794504" y="0"/>
                  </a:lnTo>
                  <a:lnTo>
                    <a:pt x="4796028" y="1524"/>
                  </a:lnTo>
                  <a:lnTo>
                    <a:pt x="4796028" y="4572"/>
                  </a:lnTo>
                  <a:lnTo>
                    <a:pt x="4794504" y="6096"/>
                  </a:lnTo>
                  <a:lnTo>
                    <a:pt x="4789932" y="6096"/>
                  </a:lnTo>
                  <a:close/>
                </a:path>
                <a:path w="7190740" h="6350">
                  <a:moveTo>
                    <a:pt x="4788408" y="4572"/>
                  </a:moveTo>
                  <a:lnTo>
                    <a:pt x="4788408" y="1524"/>
                  </a:lnTo>
                  <a:lnTo>
                    <a:pt x="4789932" y="1524"/>
                  </a:lnTo>
                  <a:lnTo>
                    <a:pt x="4789932" y="4572"/>
                  </a:lnTo>
                  <a:lnTo>
                    <a:pt x="4788408" y="4572"/>
                  </a:lnTo>
                  <a:close/>
                </a:path>
                <a:path w="7190740" h="6350">
                  <a:moveTo>
                    <a:pt x="4826508" y="6096"/>
                  </a:moveTo>
                  <a:lnTo>
                    <a:pt x="4826508" y="0"/>
                  </a:lnTo>
                  <a:lnTo>
                    <a:pt x="4832604" y="0"/>
                  </a:lnTo>
                  <a:lnTo>
                    <a:pt x="4832604" y="6096"/>
                  </a:lnTo>
                  <a:lnTo>
                    <a:pt x="4826508" y="6096"/>
                  </a:lnTo>
                  <a:close/>
                </a:path>
                <a:path w="7190740" h="6350">
                  <a:moveTo>
                    <a:pt x="4869180" y="4572"/>
                  </a:moveTo>
                  <a:lnTo>
                    <a:pt x="4869180" y="1524"/>
                  </a:lnTo>
                  <a:lnTo>
                    <a:pt x="4870704" y="1524"/>
                  </a:lnTo>
                  <a:lnTo>
                    <a:pt x="4870704" y="4572"/>
                  </a:lnTo>
                  <a:lnTo>
                    <a:pt x="4869180" y="4572"/>
                  </a:lnTo>
                  <a:close/>
                </a:path>
                <a:path w="7190740" h="6350">
                  <a:moveTo>
                    <a:pt x="4863084" y="6096"/>
                  </a:moveTo>
                  <a:lnTo>
                    <a:pt x="4863084" y="0"/>
                  </a:lnTo>
                  <a:lnTo>
                    <a:pt x="4869180" y="0"/>
                  </a:lnTo>
                  <a:lnTo>
                    <a:pt x="4869180" y="6096"/>
                  </a:lnTo>
                  <a:lnTo>
                    <a:pt x="4863084" y="6096"/>
                  </a:lnTo>
                  <a:close/>
                </a:path>
                <a:path w="7190740" h="6350">
                  <a:moveTo>
                    <a:pt x="4905756" y="4572"/>
                  </a:moveTo>
                  <a:lnTo>
                    <a:pt x="4905756" y="1524"/>
                  </a:lnTo>
                  <a:lnTo>
                    <a:pt x="4907280" y="1524"/>
                  </a:lnTo>
                  <a:lnTo>
                    <a:pt x="4907280" y="4572"/>
                  </a:lnTo>
                  <a:lnTo>
                    <a:pt x="4905756" y="4572"/>
                  </a:lnTo>
                  <a:close/>
                </a:path>
                <a:path w="7190740" h="6350">
                  <a:moveTo>
                    <a:pt x="4899660" y="4572"/>
                  </a:moveTo>
                  <a:lnTo>
                    <a:pt x="4899660" y="1524"/>
                  </a:lnTo>
                  <a:lnTo>
                    <a:pt x="4901184" y="0"/>
                  </a:lnTo>
                  <a:lnTo>
                    <a:pt x="4905756" y="0"/>
                  </a:lnTo>
                  <a:lnTo>
                    <a:pt x="4905756" y="6096"/>
                  </a:lnTo>
                  <a:lnTo>
                    <a:pt x="4901184" y="6096"/>
                  </a:lnTo>
                  <a:lnTo>
                    <a:pt x="4899660" y="4572"/>
                  </a:lnTo>
                  <a:close/>
                </a:path>
                <a:path w="7190740" h="6350">
                  <a:moveTo>
                    <a:pt x="4936236" y="4572"/>
                  </a:moveTo>
                  <a:lnTo>
                    <a:pt x="4936236" y="1524"/>
                  </a:lnTo>
                  <a:lnTo>
                    <a:pt x="4937760" y="0"/>
                  </a:lnTo>
                  <a:lnTo>
                    <a:pt x="4942332" y="0"/>
                  </a:lnTo>
                  <a:lnTo>
                    <a:pt x="4943856" y="1524"/>
                  </a:lnTo>
                  <a:lnTo>
                    <a:pt x="4943856" y="4572"/>
                  </a:lnTo>
                  <a:lnTo>
                    <a:pt x="4942332" y="6096"/>
                  </a:lnTo>
                  <a:lnTo>
                    <a:pt x="4937760" y="6096"/>
                  </a:lnTo>
                  <a:lnTo>
                    <a:pt x="4936236" y="4572"/>
                  </a:lnTo>
                  <a:close/>
                </a:path>
                <a:path w="7190740" h="6350">
                  <a:moveTo>
                    <a:pt x="4972812" y="4572"/>
                  </a:moveTo>
                  <a:lnTo>
                    <a:pt x="4972812" y="1524"/>
                  </a:lnTo>
                  <a:lnTo>
                    <a:pt x="4974336" y="0"/>
                  </a:lnTo>
                  <a:lnTo>
                    <a:pt x="4978908" y="0"/>
                  </a:lnTo>
                  <a:lnTo>
                    <a:pt x="4980432" y="1524"/>
                  </a:lnTo>
                  <a:lnTo>
                    <a:pt x="4980432" y="4572"/>
                  </a:lnTo>
                  <a:lnTo>
                    <a:pt x="4978908" y="6096"/>
                  </a:lnTo>
                  <a:lnTo>
                    <a:pt x="4974336" y="6096"/>
                  </a:lnTo>
                  <a:lnTo>
                    <a:pt x="4972812" y="4572"/>
                  </a:lnTo>
                  <a:close/>
                </a:path>
                <a:path w="7190740" h="6350">
                  <a:moveTo>
                    <a:pt x="5010912" y="6096"/>
                  </a:moveTo>
                  <a:lnTo>
                    <a:pt x="5010912" y="0"/>
                  </a:lnTo>
                  <a:lnTo>
                    <a:pt x="5017008" y="0"/>
                  </a:lnTo>
                  <a:lnTo>
                    <a:pt x="5017008" y="6096"/>
                  </a:lnTo>
                  <a:lnTo>
                    <a:pt x="5010912" y="6096"/>
                  </a:lnTo>
                  <a:close/>
                </a:path>
                <a:path w="7190740" h="6350">
                  <a:moveTo>
                    <a:pt x="5009388" y="4572"/>
                  </a:moveTo>
                  <a:lnTo>
                    <a:pt x="5009388" y="1524"/>
                  </a:lnTo>
                  <a:lnTo>
                    <a:pt x="5010912" y="1524"/>
                  </a:lnTo>
                  <a:lnTo>
                    <a:pt x="5010912" y="4572"/>
                  </a:lnTo>
                  <a:lnTo>
                    <a:pt x="5009388" y="4572"/>
                  </a:lnTo>
                  <a:close/>
                </a:path>
                <a:path w="7190740" h="6350">
                  <a:moveTo>
                    <a:pt x="5047488" y="6096"/>
                  </a:moveTo>
                  <a:lnTo>
                    <a:pt x="5047488" y="0"/>
                  </a:lnTo>
                  <a:lnTo>
                    <a:pt x="5053584" y="0"/>
                  </a:lnTo>
                  <a:lnTo>
                    <a:pt x="5053584" y="6096"/>
                  </a:lnTo>
                  <a:lnTo>
                    <a:pt x="5047488" y="6096"/>
                  </a:lnTo>
                  <a:close/>
                </a:path>
                <a:path w="7190740" h="6350">
                  <a:moveTo>
                    <a:pt x="5090160" y="4572"/>
                  </a:moveTo>
                  <a:lnTo>
                    <a:pt x="5090160" y="1524"/>
                  </a:lnTo>
                  <a:lnTo>
                    <a:pt x="5091684" y="1524"/>
                  </a:lnTo>
                  <a:lnTo>
                    <a:pt x="5091684" y="4572"/>
                  </a:lnTo>
                  <a:lnTo>
                    <a:pt x="5090160" y="4572"/>
                  </a:lnTo>
                  <a:close/>
                </a:path>
                <a:path w="7190740" h="6350">
                  <a:moveTo>
                    <a:pt x="5084064" y="6096"/>
                  </a:moveTo>
                  <a:lnTo>
                    <a:pt x="5084064" y="0"/>
                  </a:lnTo>
                  <a:lnTo>
                    <a:pt x="5090160" y="0"/>
                  </a:lnTo>
                  <a:lnTo>
                    <a:pt x="5090160" y="6096"/>
                  </a:lnTo>
                  <a:lnTo>
                    <a:pt x="5084064" y="6096"/>
                  </a:lnTo>
                  <a:close/>
                </a:path>
                <a:path w="7190740" h="6350">
                  <a:moveTo>
                    <a:pt x="5126736" y="4572"/>
                  </a:moveTo>
                  <a:lnTo>
                    <a:pt x="5126736" y="1524"/>
                  </a:lnTo>
                  <a:lnTo>
                    <a:pt x="5128260" y="1524"/>
                  </a:lnTo>
                  <a:lnTo>
                    <a:pt x="5128260" y="4572"/>
                  </a:lnTo>
                  <a:lnTo>
                    <a:pt x="5126736" y="4572"/>
                  </a:lnTo>
                  <a:close/>
                </a:path>
                <a:path w="7190740" h="6350">
                  <a:moveTo>
                    <a:pt x="5120640" y="4572"/>
                  </a:moveTo>
                  <a:lnTo>
                    <a:pt x="5120640" y="1524"/>
                  </a:lnTo>
                  <a:lnTo>
                    <a:pt x="5122164" y="0"/>
                  </a:lnTo>
                  <a:lnTo>
                    <a:pt x="5126736" y="0"/>
                  </a:lnTo>
                  <a:lnTo>
                    <a:pt x="5126736" y="6096"/>
                  </a:lnTo>
                  <a:lnTo>
                    <a:pt x="5122164" y="6096"/>
                  </a:lnTo>
                  <a:lnTo>
                    <a:pt x="5120640" y="4572"/>
                  </a:lnTo>
                  <a:close/>
                </a:path>
                <a:path w="7190740" h="6350">
                  <a:moveTo>
                    <a:pt x="5157216" y="4572"/>
                  </a:moveTo>
                  <a:lnTo>
                    <a:pt x="5157216" y="1524"/>
                  </a:lnTo>
                  <a:lnTo>
                    <a:pt x="5158740" y="0"/>
                  </a:lnTo>
                  <a:lnTo>
                    <a:pt x="5163312" y="0"/>
                  </a:lnTo>
                  <a:lnTo>
                    <a:pt x="5164836" y="1524"/>
                  </a:lnTo>
                  <a:lnTo>
                    <a:pt x="5164836" y="4572"/>
                  </a:lnTo>
                  <a:lnTo>
                    <a:pt x="5163312" y="6096"/>
                  </a:lnTo>
                  <a:lnTo>
                    <a:pt x="5158740" y="6096"/>
                  </a:lnTo>
                  <a:lnTo>
                    <a:pt x="5157216" y="4572"/>
                  </a:lnTo>
                  <a:close/>
                </a:path>
                <a:path w="7190740" h="6350">
                  <a:moveTo>
                    <a:pt x="5193792" y="4572"/>
                  </a:moveTo>
                  <a:lnTo>
                    <a:pt x="5193792" y="1524"/>
                  </a:lnTo>
                  <a:lnTo>
                    <a:pt x="5195316" y="0"/>
                  </a:lnTo>
                  <a:lnTo>
                    <a:pt x="5199888" y="0"/>
                  </a:lnTo>
                  <a:lnTo>
                    <a:pt x="5201412" y="1524"/>
                  </a:lnTo>
                  <a:lnTo>
                    <a:pt x="5201412" y="4572"/>
                  </a:lnTo>
                  <a:lnTo>
                    <a:pt x="5199888" y="6096"/>
                  </a:lnTo>
                  <a:lnTo>
                    <a:pt x="5195316" y="6096"/>
                  </a:lnTo>
                  <a:lnTo>
                    <a:pt x="5193792" y="4572"/>
                  </a:lnTo>
                  <a:close/>
                </a:path>
                <a:path w="7190740" h="6350">
                  <a:moveTo>
                    <a:pt x="5231892" y="6096"/>
                  </a:moveTo>
                  <a:lnTo>
                    <a:pt x="5231892" y="0"/>
                  </a:lnTo>
                  <a:lnTo>
                    <a:pt x="5237988" y="0"/>
                  </a:lnTo>
                  <a:lnTo>
                    <a:pt x="5237988" y="6096"/>
                  </a:lnTo>
                  <a:lnTo>
                    <a:pt x="5231892" y="6096"/>
                  </a:lnTo>
                  <a:close/>
                </a:path>
                <a:path w="7190740" h="6350">
                  <a:moveTo>
                    <a:pt x="5230368" y="4572"/>
                  </a:moveTo>
                  <a:lnTo>
                    <a:pt x="5230368" y="1524"/>
                  </a:lnTo>
                  <a:lnTo>
                    <a:pt x="5231892" y="1524"/>
                  </a:lnTo>
                  <a:lnTo>
                    <a:pt x="5231892" y="4572"/>
                  </a:lnTo>
                  <a:lnTo>
                    <a:pt x="5230368" y="4572"/>
                  </a:lnTo>
                  <a:close/>
                </a:path>
                <a:path w="7190740" h="6350">
                  <a:moveTo>
                    <a:pt x="5268468" y="6096"/>
                  </a:moveTo>
                  <a:lnTo>
                    <a:pt x="5268468" y="0"/>
                  </a:lnTo>
                  <a:lnTo>
                    <a:pt x="5274564" y="0"/>
                  </a:lnTo>
                  <a:lnTo>
                    <a:pt x="5274564" y="6096"/>
                  </a:lnTo>
                  <a:lnTo>
                    <a:pt x="5268468" y="6096"/>
                  </a:lnTo>
                  <a:close/>
                </a:path>
                <a:path w="7190740" h="6350">
                  <a:moveTo>
                    <a:pt x="5311140" y="4572"/>
                  </a:moveTo>
                  <a:lnTo>
                    <a:pt x="5311140" y="1524"/>
                  </a:lnTo>
                  <a:lnTo>
                    <a:pt x="5312664" y="1524"/>
                  </a:lnTo>
                  <a:lnTo>
                    <a:pt x="5312664" y="4572"/>
                  </a:lnTo>
                  <a:lnTo>
                    <a:pt x="5311140" y="4572"/>
                  </a:lnTo>
                  <a:close/>
                </a:path>
                <a:path w="7190740" h="6350">
                  <a:moveTo>
                    <a:pt x="5305044" y="6096"/>
                  </a:moveTo>
                  <a:lnTo>
                    <a:pt x="5305044" y="0"/>
                  </a:lnTo>
                  <a:lnTo>
                    <a:pt x="5311140" y="0"/>
                  </a:lnTo>
                  <a:lnTo>
                    <a:pt x="5311140" y="6096"/>
                  </a:lnTo>
                  <a:lnTo>
                    <a:pt x="5305044" y="6096"/>
                  </a:lnTo>
                  <a:close/>
                </a:path>
                <a:path w="7190740" h="6350">
                  <a:moveTo>
                    <a:pt x="5341620" y="4572"/>
                  </a:moveTo>
                  <a:lnTo>
                    <a:pt x="5341620" y="1524"/>
                  </a:lnTo>
                  <a:lnTo>
                    <a:pt x="5343144" y="0"/>
                  </a:lnTo>
                  <a:lnTo>
                    <a:pt x="5347716" y="0"/>
                  </a:lnTo>
                  <a:lnTo>
                    <a:pt x="5349240" y="1524"/>
                  </a:lnTo>
                  <a:lnTo>
                    <a:pt x="5349240" y="4572"/>
                  </a:lnTo>
                  <a:lnTo>
                    <a:pt x="5347716" y="6096"/>
                  </a:lnTo>
                  <a:lnTo>
                    <a:pt x="5343144" y="6096"/>
                  </a:lnTo>
                  <a:lnTo>
                    <a:pt x="5341620" y="4572"/>
                  </a:lnTo>
                  <a:close/>
                </a:path>
                <a:path w="7190740" h="6350">
                  <a:moveTo>
                    <a:pt x="5378196" y="4572"/>
                  </a:moveTo>
                  <a:lnTo>
                    <a:pt x="5378196" y="1524"/>
                  </a:lnTo>
                  <a:lnTo>
                    <a:pt x="5379720" y="0"/>
                  </a:lnTo>
                  <a:lnTo>
                    <a:pt x="5384292" y="0"/>
                  </a:lnTo>
                  <a:lnTo>
                    <a:pt x="5385816" y="1524"/>
                  </a:lnTo>
                  <a:lnTo>
                    <a:pt x="5385816" y="4572"/>
                  </a:lnTo>
                  <a:lnTo>
                    <a:pt x="5384292" y="6096"/>
                  </a:lnTo>
                  <a:lnTo>
                    <a:pt x="5379720" y="6096"/>
                  </a:lnTo>
                  <a:lnTo>
                    <a:pt x="5378196" y="4572"/>
                  </a:lnTo>
                  <a:close/>
                </a:path>
                <a:path w="7190740" h="6350">
                  <a:moveTo>
                    <a:pt x="5414772" y="4572"/>
                  </a:moveTo>
                  <a:lnTo>
                    <a:pt x="5414772" y="1524"/>
                  </a:lnTo>
                  <a:lnTo>
                    <a:pt x="5416296" y="0"/>
                  </a:lnTo>
                  <a:lnTo>
                    <a:pt x="5420868" y="0"/>
                  </a:lnTo>
                  <a:lnTo>
                    <a:pt x="5422392" y="1524"/>
                  </a:lnTo>
                  <a:lnTo>
                    <a:pt x="5422392" y="4572"/>
                  </a:lnTo>
                  <a:lnTo>
                    <a:pt x="5420868" y="6096"/>
                  </a:lnTo>
                  <a:lnTo>
                    <a:pt x="5416296" y="6096"/>
                  </a:lnTo>
                  <a:lnTo>
                    <a:pt x="5414772" y="4572"/>
                  </a:lnTo>
                  <a:close/>
                </a:path>
                <a:path w="7190740" h="6350">
                  <a:moveTo>
                    <a:pt x="5452872" y="6096"/>
                  </a:moveTo>
                  <a:lnTo>
                    <a:pt x="5452872" y="0"/>
                  </a:lnTo>
                  <a:lnTo>
                    <a:pt x="5458968" y="0"/>
                  </a:lnTo>
                  <a:lnTo>
                    <a:pt x="5458968" y="6096"/>
                  </a:lnTo>
                  <a:lnTo>
                    <a:pt x="5452872" y="6096"/>
                  </a:lnTo>
                  <a:close/>
                </a:path>
                <a:path w="7190740" h="6350">
                  <a:moveTo>
                    <a:pt x="5451348" y="4572"/>
                  </a:moveTo>
                  <a:lnTo>
                    <a:pt x="5451348" y="1524"/>
                  </a:lnTo>
                  <a:lnTo>
                    <a:pt x="5452872" y="1524"/>
                  </a:lnTo>
                  <a:lnTo>
                    <a:pt x="5452872" y="4572"/>
                  </a:lnTo>
                  <a:lnTo>
                    <a:pt x="5451348" y="4572"/>
                  </a:lnTo>
                  <a:close/>
                </a:path>
                <a:path w="7190740" h="6350">
                  <a:moveTo>
                    <a:pt x="5489448" y="6096"/>
                  </a:moveTo>
                  <a:lnTo>
                    <a:pt x="5489448" y="0"/>
                  </a:lnTo>
                  <a:lnTo>
                    <a:pt x="5495544" y="0"/>
                  </a:lnTo>
                  <a:lnTo>
                    <a:pt x="5495544" y="6096"/>
                  </a:lnTo>
                  <a:lnTo>
                    <a:pt x="5489448" y="6096"/>
                  </a:lnTo>
                  <a:close/>
                </a:path>
                <a:path w="7190740" h="6350">
                  <a:moveTo>
                    <a:pt x="5532120" y="4572"/>
                  </a:moveTo>
                  <a:lnTo>
                    <a:pt x="5532120" y="1524"/>
                  </a:lnTo>
                  <a:lnTo>
                    <a:pt x="5533644" y="1524"/>
                  </a:lnTo>
                  <a:lnTo>
                    <a:pt x="5533644" y="4572"/>
                  </a:lnTo>
                  <a:lnTo>
                    <a:pt x="5532120" y="4572"/>
                  </a:lnTo>
                  <a:close/>
                </a:path>
                <a:path w="7190740" h="6350">
                  <a:moveTo>
                    <a:pt x="5526024" y="6096"/>
                  </a:moveTo>
                  <a:lnTo>
                    <a:pt x="5526024" y="0"/>
                  </a:lnTo>
                  <a:lnTo>
                    <a:pt x="5532120" y="0"/>
                  </a:lnTo>
                  <a:lnTo>
                    <a:pt x="5532120" y="6096"/>
                  </a:lnTo>
                  <a:lnTo>
                    <a:pt x="5526024" y="6096"/>
                  </a:lnTo>
                  <a:close/>
                </a:path>
                <a:path w="7190740" h="6350">
                  <a:moveTo>
                    <a:pt x="5562600" y="4572"/>
                  </a:moveTo>
                  <a:lnTo>
                    <a:pt x="5562600" y="1524"/>
                  </a:lnTo>
                  <a:lnTo>
                    <a:pt x="5564124" y="0"/>
                  </a:lnTo>
                  <a:lnTo>
                    <a:pt x="5568696" y="0"/>
                  </a:lnTo>
                  <a:lnTo>
                    <a:pt x="5570220" y="1524"/>
                  </a:lnTo>
                  <a:lnTo>
                    <a:pt x="5570220" y="4572"/>
                  </a:lnTo>
                  <a:lnTo>
                    <a:pt x="5568696" y="6096"/>
                  </a:lnTo>
                  <a:lnTo>
                    <a:pt x="5564124" y="6096"/>
                  </a:lnTo>
                  <a:lnTo>
                    <a:pt x="5562600" y="4572"/>
                  </a:lnTo>
                  <a:close/>
                </a:path>
                <a:path w="7190740" h="6350">
                  <a:moveTo>
                    <a:pt x="5599176" y="4572"/>
                  </a:moveTo>
                  <a:lnTo>
                    <a:pt x="5599176" y="1524"/>
                  </a:lnTo>
                  <a:lnTo>
                    <a:pt x="5600700" y="0"/>
                  </a:lnTo>
                  <a:lnTo>
                    <a:pt x="5605272" y="0"/>
                  </a:lnTo>
                  <a:lnTo>
                    <a:pt x="5606796" y="1524"/>
                  </a:lnTo>
                  <a:lnTo>
                    <a:pt x="5606796" y="4572"/>
                  </a:lnTo>
                  <a:lnTo>
                    <a:pt x="5605272" y="6096"/>
                  </a:lnTo>
                  <a:lnTo>
                    <a:pt x="5600700" y="6096"/>
                  </a:lnTo>
                  <a:lnTo>
                    <a:pt x="5599176" y="4572"/>
                  </a:lnTo>
                  <a:close/>
                </a:path>
                <a:path w="7190740" h="6350">
                  <a:moveTo>
                    <a:pt x="5637276" y="6096"/>
                  </a:moveTo>
                  <a:lnTo>
                    <a:pt x="5637276" y="0"/>
                  </a:lnTo>
                  <a:lnTo>
                    <a:pt x="5641848" y="0"/>
                  </a:lnTo>
                  <a:lnTo>
                    <a:pt x="5643372" y="1524"/>
                  </a:lnTo>
                  <a:lnTo>
                    <a:pt x="5643372" y="4572"/>
                  </a:lnTo>
                  <a:lnTo>
                    <a:pt x="5641848" y="6096"/>
                  </a:lnTo>
                  <a:lnTo>
                    <a:pt x="5637276" y="6096"/>
                  </a:lnTo>
                  <a:close/>
                </a:path>
                <a:path w="7190740" h="6350">
                  <a:moveTo>
                    <a:pt x="5635752" y="4572"/>
                  </a:moveTo>
                  <a:lnTo>
                    <a:pt x="5635752" y="1524"/>
                  </a:lnTo>
                  <a:lnTo>
                    <a:pt x="5637276" y="1524"/>
                  </a:lnTo>
                  <a:lnTo>
                    <a:pt x="5637276" y="4572"/>
                  </a:lnTo>
                  <a:lnTo>
                    <a:pt x="5635752" y="4572"/>
                  </a:lnTo>
                  <a:close/>
                </a:path>
                <a:path w="7190740" h="6350">
                  <a:moveTo>
                    <a:pt x="5673852" y="6096"/>
                  </a:moveTo>
                  <a:lnTo>
                    <a:pt x="5673852" y="0"/>
                  </a:lnTo>
                  <a:lnTo>
                    <a:pt x="5679948" y="0"/>
                  </a:lnTo>
                  <a:lnTo>
                    <a:pt x="5679948" y="6096"/>
                  </a:lnTo>
                  <a:lnTo>
                    <a:pt x="5673852" y="6096"/>
                  </a:lnTo>
                  <a:close/>
                </a:path>
                <a:path w="7190740" h="6350">
                  <a:moveTo>
                    <a:pt x="5672328" y="4572"/>
                  </a:moveTo>
                  <a:lnTo>
                    <a:pt x="5672328" y="1524"/>
                  </a:lnTo>
                  <a:lnTo>
                    <a:pt x="5673852" y="1524"/>
                  </a:lnTo>
                  <a:lnTo>
                    <a:pt x="5673852" y="4572"/>
                  </a:lnTo>
                  <a:lnTo>
                    <a:pt x="5672328" y="4572"/>
                  </a:lnTo>
                  <a:close/>
                </a:path>
                <a:path w="7190740" h="6350">
                  <a:moveTo>
                    <a:pt x="5710428" y="6096"/>
                  </a:moveTo>
                  <a:lnTo>
                    <a:pt x="5710428" y="0"/>
                  </a:lnTo>
                  <a:lnTo>
                    <a:pt x="5716524" y="0"/>
                  </a:lnTo>
                  <a:lnTo>
                    <a:pt x="5716524" y="6096"/>
                  </a:lnTo>
                  <a:lnTo>
                    <a:pt x="5710428" y="6096"/>
                  </a:lnTo>
                  <a:close/>
                </a:path>
                <a:path w="7190740" h="6350">
                  <a:moveTo>
                    <a:pt x="5753100" y="4572"/>
                  </a:moveTo>
                  <a:lnTo>
                    <a:pt x="5753100" y="1524"/>
                  </a:lnTo>
                  <a:lnTo>
                    <a:pt x="5754624" y="1524"/>
                  </a:lnTo>
                  <a:lnTo>
                    <a:pt x="5754624" y="4572"/>
                  </a:lnTo>
                  <a:lnTo>
                    <a:pt x="5753100" y="4572"/>
                  </a:lnTo>
                  <a:close/>
                </a:path>
                <a:path w="7190740" h="6350">
                  <a:moveTo>
                    <a:pt x="5747004" y="6096"/>
                  </a:moveTo>
                  <a:lnTo>
                    <a:pt x="5747004" y="0"/>
                  </a:lnTo>
                  <a:lnTo>
                    <a:pt x="5753100" y="0"/>
                  </a:lnTo>
                  <a:lnTo>
                    <a:pt x="5753100" y="6096"/>
                  </a:lnTo>
                  <a:lnTo>
                    <a:pt x="5747004" y="6096"/>
                  </a:lnTo>
                  <a:close/>
                </a:path>
                <a:path w="7190740" h="6350">
                  <a:moveTo>
                    <a:pt x="5783580" y="4572"/>
                  </a:moveTo>
                  <a:lnTo>
                    <a:pt x="5783580" y="1524"/>
                  </a:lnTo>
                  <a:lnTo>
                    <a:pt x="5785104" y="0"/>
                  </a:lnTo>
                  <a:lnTo>
                    <a:pt x="5789676" y="0"/>
                  </a:lnTo>
                  <a:lnTo>
                    <a:pt x="5791200" y="1524"/>
                  </a:lnTo>
                  <a:lnTo>
                    <a:pt x="5791200" y="4572"/>
                  </a:lnTo>
                  <a:lnTo>
                    <a:pt x="5789676" y="6096"/>
                  </a:lnTo>
                  <a:lnTo>
                    <a:pt x="5785104" y="6096"/>
                  </a:lnTo>
                  <a:lnTo>
                    <a:pt x="5783580" y="4572"/>
                  </a:lnTo>
                  <a:close/>
                </a:path>
                <a:path w="7190740" h="6350">
                  <a:moveTo>
                    <a:pt x="5820156" y="4572"/>
                  </a:moveTo>
                  <a:lnTo>
                    <a:pt x="5820156" y="1524"/>
                  </a:lnTo>
                  <a:lnTo>
                    <a:pt x="5821680" y="0"/>
                  </a:lnTo>
                  <a:lnTo>
                    <a:pt x="5826252" y="0"/>
                  </a:lnTo>
                  <a:lnTo>
                    <a:pt x="5827776" y="1524"/>
                  </a:lnTo>
                  <a:lnTo>
                    <a:pt x="5827776" y="4572"/>
                  </a:lnTo>
                  <a:lnTo>
                    <a:pt x="5826252" y="6096"/>
                  </a:lnTo>
                  <a:lnTo>
                    <a:pt x="5821680" y="6096"/>
                  </a:lnTo>
                  <a:lnTo>
                    <a:pt x="5820156" y="4572"/>
                  </a:lnTo>
                  <a:close/>
                </a:path>
                <a:path w="7190740" h="6350">
                  <a:moveTo>
                    <a:pt x="5858256" y="6096"/>
                  </a:moveTo>
                  <a:lnTo>
                    <a:pt x="5858256" y="0"/>
                  </a:lnTo>
                  <a:lnTo>
                    <a:pt x="5862828" y="0"/>
                  </a:lnTo>
                  <a:lnTo>
                    <a:pt x="5864352" y="1524"/>
                  </a:lnTo>
                  <a:lnTo>
                    <a:pt x="5864352" y="4572"/>
                  </a:lnTo>
                  <a:lnTo>
                    <a:pt x="5862828" y="6096"/>
                  </a:lnTo>
                  <a:lnTo>
                    <a:pt x="5858256" y="6096"/>
                  </a:lnTo>
                  <a:close/>
                </a:path>
                <a:path w="7190740" h="6350">
                  <a:moveTo>
                    <a:pt x="5856732" y="4572"/>
                  </a:moveTo>
                  <a:lnTo>
                    <a:pt x="5856732" y="1524"/>
                  </a:lnTo>
                  <a:lnTo>
                    <a:pt x="5858256" y="1524"/>
                  </a:lnTo>
                  <a:lnTo>
                    <a:pt x="5858256" y="4572"/>
                  </a:lnTo>
                  <a:lnTo>
                    <a:pt x="5856732" y="4572"/>
                  </a:lnTo>
                  <a:close/>
                </a:path>
                <a:path w="7190740" h="6350">
                  <a:moveTo>
                    <a:pt x="5894832" y="6096"/>
                  </a:moveTo>
                  <a:lnTo>
                    <a:pt x="5894832" y="0"/>
                  </a:lnTo>
                  <a:lnTo>
                    <a:pt x="5900928" y="0"/>
                  </a:lnTo>
                  <a:lnTo>
                    <a:pt x="5900928" y="6096"/>
                  </a:lnTo>
                  <a:lnTo>
                    <a:pt x="5894832" y="6096"/>
                  </a:lnTo>
                  <a:close/>
                </a:path>
                <a:path w="7190740" h="6350">
                  <a:moveTo>
                    <a:pt x="5893308" y="4572"/>
                  </a:moveTo>
                  <a:lnTo>
                    <a:pt x="5893308" y="1524"/>
                  </a:lnTo>
                  <a:lnTo>
                    <a:pt x="5894832" y="1524"/>
                  </a:lnTo>
                  <a:lnTo>
                    <a:pt x="5894832" y="4572"/>
                  </a:lnTo>
                  <a:lnTo>
                    <a:pt x="5893308" y="4572"/>
                  </a:lnTo>
                  <a:close/>
                </a:path>
                <a:path w="7190740" h="6350">
                  <a:moveTo>
                    <a:pt x="5931408" y="6096"/>
                  </a:moveTo>
                  <a:lnTo>
                    <a:pt x="5931408" y="0"/>
                  </a:lnTo>
                  <a:lnTo>
                    <a:pt x="5937504" y="0"/>
                  </a:lnTo>
                  <a:lnTo>
                    <a:pt x="5937504" y="6096"/>
                  </a:lnTo>
                  <a:lnTo>
                    <a:pt x="5931408" y="6096"/>
                  </a:lnTo>
                  <a:close/>
                </a:path>
                <a:path w="7190740" h="6350">
                  <a:moveTo>
                    <a:pt x="5974080" y="4572"/>
                  </a:moveTo>
                  <a:lnTo>
                    <a:pt x="5974080" y="1524"/>
                  </a:lnTo>
                  <a:lnTo>
                    <a:pt x="5975604" y="1524"/>
                  </a:lnTo>
                  <a:lnTo>
                    <a:pt x="5975604" y="4572"/>
                  </a:lnTo>
                  <a:lnTo>
                    <a:pt x="5974080" y="4572"/>
                  </a:lnTo>
                  <a:close/>
                </a:path>
                <a:path w="7190740" h="6350">
                  <a:moveTo>
                    <a:pt x="5967984" y="4572"/>
                  </a:moveTo>
                  <a:lnTo>
                    <a:pt x="5967984" y="1524"/>
                  </a:lnTo>
                  <a:lnTo>
                    <a:pt x="5969508" y="0"/>
                  </a:lnTo>
                  <a:lnTo>
                    <a:pt x="5974080" y="0"/>
                  </a:lnTo>
                  <a:lnTo>
                    <a:pt x="5974080" y="6096"/>
                  </a:lnTo>
                  <a:lnTo>
                    <a:pt x="5969508" y="6096"/>
                  </a:lnTo>
                  <a:lnTo>
                    <a:pt x="5967984" y="4572"/>
                  </a:lnTo>
                  <a:close/>
                </a:path>
                <a:path w="7190740" h="6350">
                  <a:moveTo>
                    <a:pt x="6004560" y="4572"/>
                  </a:moveTo>
                  <a:lnTo>
                    <a:pt x="6004560" y="1524"/>
                  </a:lnTo>
                  <a:lnTo>
                    <a:pt x="6006084" y="0"/>
                  </a:lnTo>
                  <a:lnTo>
                    <a:pt x="6010656" y="0"/>
                  </a:lnTo>
                  <a:lnTo>
                    <a:pt x="6012180" y="1524"/>
                  </a:lnTo>
                  <a:lnTo>
                    <a:pt x="6012180" y="4572"/>
                  </a:lnTo>
                  <a:lnTo>
                    <a:pt x="6010656" y="6096"/>
                  </a:lnTo>
                  <a:lnTo>
                    <a:pt x="6006084" y="6096"/>
                  </a:lnTo>
                  <a:lnTo>
                    <a:pt x="6004560" y="4572"/>
                  </a:lnTo>
                  <a:close/>
                </a:path>
                <a:path w="7190740" h="6350">
                  <a:moveTo>
                    <a:pt x="6041136" y="4572"/>
                  </a:moveTo>
                  <a:lnTo>
                    <a:pt x="6041136" y="1524"/>
                  </a:lnTo>
                  <a:lnTo>
                    <a:pt x="6042660" y="0"/>
                  </a:lnTo>
                  <a:lnTo>
                    <a:pt x="6047232" y="0"/>
                  </a:lnTo>
                  <a:lnTo>
                    <a:pt x="6048756" y="1524"/>
                  </a:lnTo>
                  <a:lnTo>
                    <a:pt x="6048756" y="4572"/>
                  </a:lnTo>
                  <a:lnTo>
                    <a:pt x="6047232" y="6096"/>
                  </a:lnTo>
                  <a:lnTo>
                    <a:pt x="6042660" y="6096"/>
                  </a:lnTo>
                  <a:lnTo>
                    <a:pt x="6041136" y="4572"/>
                  </a:lnTo>
                  <a:close/>
                </a:path>
                <a:path w="7190740" h="6350">
                  <a:moveTo>
                    <a:pt x="6079236" y="6096"/>
                  </a:moveTo>
                  <a:lnTo>
                    <a:pt x="6079236" y="0"/>
                  </a:lnTo>
                  <a:lnTo>
                    <a:pt x="6083808" y="0"/>
                  </a:lnTo>
                  <a:lnTo>
                    <a:pt x="6085332" y="1524"/>
                  </a:lnTo>
                  <a:lnTo>
                    <a:pt x="6085332" y="4572"/>
                  </a:lnTo>
                  <a:lnTo>
                    <a:pt x="6083808" y="6096"/>
                  </a:lnTo>
                  <a:lnTo>
                    <a:pt x="6079236" y="6096"/>
                  </a:lnTo>
                  <a:close/>
                </a:path>
                <a:path w="7190740" h="6350">
                  <a:moveTo>
                    <a:pt x="6077712" y="4572"/>
                  </a:moveTo>
                  <a:lnTo>
                    <a:pt x="6077712" y="1524"/>
                  </a:lnTo>
                  <a:lnTo>
                    <a:pt x="6079236" y="1524"/>
                  </a:lnTo>
                  <a:lnTo>
                    <a:pt x="6079236" y="4572"/>
                  </a:lnTo>
                  <a:lnTo>
                    <a:pt x="6077712" y="4572"/>
                  </a:lnTo>
                  <a:close/>
                </a:path>
                <a:path w="7190740" h="6350">
                  <a:moveTo>
                    <a:pt x="6115812" y="6096"/>
                  </a:moveTo>
                  <a:lnTo>
                    <a:pt x="6115812" y="0"/>
                  </a:lnTo>
                  <a:lnTo>
                    <a:pt x="6121908" y="0"/>
                  </a:lnTo>
                  <a:lnTo>
                    <a:pt x="6121908" y="6096"/>
                  </a:lnTo>
                  <a:lnTo>
                    <a:pt x="6115812" y="6096"/>
                  </a:lnTo>
                  <a:close/>
                </a:path>
                <a:path w="7190740" h="6350">
                  <a:moveTo>
                    <a:pt x="6114288" y="4572"/>
                  </a:moveTo>
                  <a:lnTo>
                    <a:pt x="6114288" y="1524"/>
                  </a:lnTo>
                  <a:lnTo>
                    <a:pt x="6115812" y="1524"/>
                  </a:lnTo>
                  <a:lnTo>
                    <a:pt x="6115812" y="4572"/>
                  </a:lnTo>
                  <a:lnTo>
                    <a:pt x="6114288" y="4572"/>
                  </a:lnTo>
                  <a:close/>
                </a:path>
                <a:path w="7190740" h="6350">
                  <a:moveTo>
                    <a:pt x="6152388" y="6096"/>
                  </a:moveTo>
                  <a:lnTo>
                    <a:pt x="6152388" y="0"/>
                  </a:lnTo>
                  <a:lnTo>
                    <a:pt x="6158484" y="0"/>
                  </a:lnTo>
                  <a:lnTo>
                    <a:pt x="6158484" y="6096"/>
                  </a:lnTo>
                  <a:lnTo>
                    <a:pt x="6152388" y="6096"/>
                  </a:lnTo>
                  <a:close/>
                </a:path>
                <a:path w="7190740" h="6350">
                  <a:moveTo>
                    <a:pt x="6195060" y="4572"/>
                  </a:moveTo>
                  <a:lnTo>
                    <a:pt x="6195060" y="1524"/>
                  </a:lnTo>
                  <a:lnTo>
                    <a:pt x="6196584" y="1524"/>
                  </a:lnTo>
                  <a:lnTo>
                    <a:pt x="6196584" y="4572"/>
                  </a:lnTo>
                  <a:lnTo>
                    <a:pt x="6195060" y="4572"/>
                  </a:lnTo>
                  <a:close/>
                </a:path>
                <a:path w="7190740" h="6350">
                  <a:moveTo>
                    <a:pt x="6188964" y="4572"/>
                  </a:moveTo>
                  <a:lnTo>
                    <a:pt x="6188964" y="1524"/>
                  </a:lnTo>
                  <a:lnTo>
                    <a:pt x="6190488" y="0"/>
                  </a:lnTo>
                  <a:lnTo>
                    <a:pt x="6195060" y="0"/>
                  </a:lnTo>
                  <a:lnTo>
                    <a:pt x="6195060" y="6096"/>
                  </a:lnTo>
                  <a:lnTo>
                    <a:pt x="6190488" y="6096"/>
                  </a:lnTo>
                  <a:lnTo>
                    <a:pt x="6188964" y="4572"/>
                  </a:lnTo>
                  <a:close/>
                </a:path>
                <a:path w="7190740" h="6350">
                  <a:moveTo>
                    <a:pt x="6225540" y="4572"/>
                  </a:moveTo>
                  <a:lnTo>
                    <a:pt x="6225540" y="1524"/>
                  </a:lnTo>
                  <a:lnTo>
                    <a:pt x="6227064" y="0"/>
                  </a:lnTo>
                  <a:lnTo>
                    <a:pt x="6231636" y="0"/>
                  </a:lnTo>
                  <a:lnTo>
                    <a:pt x="6233160" y="1524"/>
                  </a:lnTo>
                  <a:lnTo>
                    <a:pt x="6233160" y="4572"/>
                  </a:lnTo>
                  <a:lnTo>
                    <a:pt x="6231636" y="6096"/>
                  </a:lnTo>
                  <a:lnTo>
                    <a:pt x="6227064" y="6096"/>
                  </a:lnTo>
                  <a:lnTo>
                    <a:pt x="6225540" y="4572"/>
                  </a:lnTo>
                  <a:close/>
                </a:path>
                <a:path w="7190740" h="6350">
                  <a:moveTo>
                    <a:pt x="6262116" y="4572"/>
                  </a:moveTo>
                  <a:lnTo>
                    <a:pt x="6262116" y="1524"/>
                  </a:lnTo>
                  <a:lnTo>
                    <a:pt x="6263640" y="0"/>
                  </a:lnTo>
                  <a:lnTo>
                    <a:pt x="6268212" y="0"/>
                  </a:lnTo>
                  <a:lnTo>
                    <a:pt x="6269736" y="1524"/>
                  </a:lnTo>
                  <a:lnTo>
                    <a:pt x="6269736" y="4572"/>
                  </a:lnTo>
                  <a:lnTo>
                    <a:pt x="6268212" y="6096"/>
                  </a:lnTo>
                  <a:lnTo>
                    <a:pt x="6263640" y="6096"/>
                  </a:lnTo>
                  <a:lnTo>
                    <a:pt x="6262116" y="4572"/>
                  </a:lnTo>
                  <a:close/>
                </a:path>
                <a:path w="7190740" h="6350">
                  <a:moveTo>
                    <a:pt x="6300216" y="6096"/>
                  </a:moveTo>
                  <a:lnTo>
                    <a:pt x="6300216" y="0"/>
                  </a:lnTo>
                  <a:lnTo>
                    <a:pt x="6304788" y="0"/>
                  </a:lnTo>
                  <a:lnTo>
                    <a:pt x="6306312" y="1524"/>
                  </a:lnTo>
                  <a:lnTo>
                    <a:pt x="6306312" y="4572"/>
                  </a:lnTo>
                  <a:lnTo>
                    <a:pt x="6304788" y="6096"/>
                  </a:lnTo>
                  <a:lnTo>
                    <a:pt x="6300216" y="6096"/>
                  </a:lnTo>
                  <a:close/>
                </a:path>
                <a:path w="7190740" h="6350">
                  <a:moveTo>
                    <a:pt x="6298692" y="4572"/>
                  </a:moveTo>
                  <a:lnTo>
                    <a:pt x="6298692" y="1524"/>
                  </a:lnTo>
                  <a:lnTo>
                    <a:pt x="6300216" y="1524"/>
                  </a:lnTo>
                  <a:lnTo>
                    <a:pt x="6300216" y="4572"/>
                  </a:lnTo>
                  <a:lnTo>
                    <a:pt x="6298692" y="4572"/>
                  </a:lnTo>
                  <a:close/>
                </a:path>
                <a:path w="7190740" h="6350">
                  <a:moveTo>
                    <a:pt x="6336792" y="6096"/>
                  </a:moveTo>
                  <a:lnTo>
                    <a:pt x="6336792" y="0"/>
                  </a:lnTo>
                  <a:lnTo>
                    <a:pt x="6342888" y="0"/>
                  </a:lnTo>
                  <a:lnTo>
                    <a:pt x="6342888" y="6096"/>
                  </a:lnTo>
                  <a:lnTo>
                    <a:pt x="6336792" y="6096"/>
                  </a:lnTo>
                  <a:close/>
                </a:path>
                <a:path w="7190740" h="6350">
                  <a:moveTo>
                    <a:pt x="6379464" y="4572"/>
                  </a:moveTo>
                  <a:lnTo>
                    <a:pt x="6379464" y="1524"/>
                  </a:lnTo>
                  <a:lnTo>
                    <a:pt x="6380988" y="1524"/>
                  </a:lnTo>
                  <a:lnTo>
                    <a:pt x="6380988" y="4572"/>
                  </a:lnTo>
                  <a:lnTo>
                    <a:pt x="6379464" y="4572"/>
                  </a:lnTo>
                  <a:close/>
                </a:path>
                <a:path w="7190740" h="6350">
                  <a:moveTo>
                    <a:pt x="6373368" y="6096"/>
                  </a:moveTo>
                  <a:lnTo>
                    <a:pt x="6373368" y="0"/>
                  </a:lnTo>
                  <a:lnTo>
                    <a:pt x="6379464" y="0"/>
                  </a:lnTo>
                  <a:lnTo>
                    <a:pt x="6379464" y="6096"/>
                  </a:lnTo>
                  <a:lnTo>
                    <a:pt x="6373368" y="6096"/>
                  </a:lnTo>
                  <a:close/>
                </a:path>
                <a:path w="7190740" h="6350">
                  <a:moveTo>
                    <a:pt x="6416040" y="4572"/>
                  </a:moveTo>
                  <a:lnTo>
                    <a:pt x="6416040" y="1524"/>
                  </a:lnTo>
                  <a:lnTo>
                    <a:pt x="6417564" y="1524"/>
                  </a:lnTo>
                  <a:lnTo>
                    <a:pt x="6417564" y="4572"/>
                  </a:lnTo>
                  <a:lnTo>
                    <a:pt x="6416040" y="4572"/>
                  </a:lnTo>
                  <a:close/>
                </a:path>
                <a:path w="7190740" h="6350">
                  <a:moveTo>
                    <a:pt x="6409944" y="4572"/>
                  </a:moveTo>
                  <a:lnTo>
                    <a:pt x="6409944" y="1524"/>
                  </a:lnTo>
                  <a:lnTo>
                    <a:pt x="6411468" y="0"/>
                  </a:lnTo>
                  <a:lnTo>
                    <a:pt x="6416040" y="0"/>
                  </a:lnTo>
                  <a:lnTo>
                    <a:pt x="6416040" y="6096"/>
                  </a:lnTo>
                  <a:lnTo>
                    <a:pt x="6411468" y="6096"/>
                  </a:lnTo>
                  <a:lnTo>
                    <a:pt x="6409944" y="4572"/>
                  </a:lnTo>
                  <a:close/>
                </a:path>
                <a:path w="7190740" h="6350">
                  <a:moveTo>
                    <a:pt x="6446520" y="4572"/>
                  </a:moveTo>
                  <a:lnTo>
                    <a:pt x="6446520" y="1524"/>
                  </a:lnTo>
                  <a:lnTo>
                    <a:pt x="6448044" y="0"/>
                  </a:lnTo>
                  <a:lnTo>
                    <a:pt x="6452616" y="0"/>
                  </a:lnTo>
                  <a:lnTo>
                    <a:pt x="6454140" y="1524"/>
                  </a:lnTo>
                  <a:lnTo>
                    <a:pt x="6454140" y="4572"/>
                  </a:lnTo>
                  <a:lnTo>
                    <a:pt x="6452616" y="6096"/>
                  </a:lnTo>
                  <a:lnTo>
                    <a:pt x="6448044" y="6096"/>
                  </a:lnTo>
                  <a:lnTo>
                    <a:pt x="6446520" y="4572"/>
                  </a:lnTo>
                  <a:close/>
                </a:path>
                <a:path w="7190740" h="6350">
                  <a:moveTo>
                    <a:pt x="6483096" y="4572"/>
                  </a:moveTo>
                  <a:lnTo>
                    <a:pt x="6483096" y="1524"/>
                  </a:lnTo>
                  <a:lnTo>
                    <a:pt x="6484620" y="0"/>
                  </a:lnTo>
                  <a:lnTo>
                    <a:pt x="6489192" y="0"/>
                  </a:lnTo>
                  <a:lnTo>
                    <a:pt x="6490716" y="1524"/>
                  </a:lnTo>
                  <a:lnTo>
                    <a:pt x="6490716" y="4572"/>
                  </a:lnTo>
                  <a:lnTo>
                    <a:pt x="6489192" y="6096"/>
                  </a:lnTo>
                  <a:lnTo>
                    <a:pt x="6484620" y="6096"/>
                  </a:lnTo>
                  <a:lnTo>
                    <a:pt x="6483096" y="4572"/>
                  </a:lnTo>
                  <a:close/>
                </a:path>
                <a:path w="7190740" h="6350">
                  <a:moveTo>
                    <a:pt x="6521196" y="6096"/>
                  </a:moveTo>
                  <a:lnTo>
                    <a:pt x="6521196" y="0"/>
                  </a:lnTo>
                  <a:lnTo>
                    <a:pt x="6525768" y="0"/>
                  </a:lnTo>
                  <a:lnTo>
                    <a:pt x="6527292" y="1524"/>
                  </a:lnTo>
                  <a:lnTo>
                    <a:pt x="6527292" y="4572"/>
                  </a:lnTo>
                  <a:lnTo>
                    <a:pt x="6525768" y="6096"/>
                  </a:lnTo>
                  <a:lnTo>
                    <a:pt x="6521196" y="6096"/>
                  </a:lnTo>
                  <a:close/>
                </a:path>
                <a:path w="7190740" h="6350">
                  <a:moveTo>
                    <a:pt x="6519672" y="4572"/>
                  </a:moveTo>
                  <a:lnTo>
                    <a:pt x="6519672" y="1524"/>
                  </a:lnTo>
                  <a:lnTo>
                    <a:pt x="6521196" y="1524"/>
                  </a:lnTo>
                  <a:lnTo>
                    <a:pt x="6521196" y="4572"/>
                  </a:lnTo>
                  <a:lnTo>
                    <a:pt x="6519672" y="4572"/>
                  </a:lnTo>
                  <a:close/>
                </a:path>
                <a:path w="7190740" h="6350">
                  <a:moveTo>
                    <a:pt x="6557772" y="6096"/>
                  </a:moveTo>
                  <a:lnTo>
                    <a:pt x="6557772" y="0"/>
                  </a:lnTo>
                  <a:lnTo>
                    <a:pt x="6563868" y="0"/>
                  </a:lnTo>
                  <a:lnTo>
                    <a:pt x="6563868" y="6096"/>
                  </a:lnTo>
                  <a:lnTo>
                    <a:pt x="6557772" y="6096"/>
                  </a:lnTo>
                  <a:close/>
                </a:path>
                <a:path w="7190740" h="6350">
                  <a:moveTo>
                    <a:pt x="6600444" y="4572"/>
                  </a:moveTo>
                  <a:lnTo>
                    <a:pt x="6600444" y="1524"/>
                  </a:lnTo>
                  <a:lnTo>
                    <a:pt x="6601968" y="1524"/>
                  </a:lnTo>
                  <a:lnTo>
                    <a:pt x="6601968" y="4572"/>
                  </a:lnTo>
                  <a:lnTo>
                    <a:pt x="6600444" y="4572"/>
                  </a:lnTo>
                  <a:close/>
                </a:path>
                <a:path w="7190740" h="6350">
                  <a:moveTo>
                    <a:pt x="6594348" y="6096"/>
                  </a:moveTo>
                  <a:lnTo>
                    <a:pt x="6594348" y="0"/>
                  </a:lnTo>
                  <a:lnTo>
                    <a:pt x="6600444" y="0"/>
                  </a:lnTo>
                  <a:lnTo>
                    <a:pt x="6600444" y="6096"/>
                  </a:lnTo>
                  <a:lnTo>
                    <a:pt x="6594348" y="6096"/>
                  </a:lnTo>
                  <a:close/>
                </a:path>
                <a:path w="7190740" h="6350">
                  <a:moveTo>
                    <a:pt x="6637020" y="4572"/>
                  </a:moveTo>
                  <a:lnTo>
                    <a:pt x="6637020" y="1524"/>
                  </a:lnTo>
                  <a:lnTo>
                    <a:pt x="6638544" y="1524"/>
                  </a:lnTo>
                  <a:lnTo>
                    <a:pt x="6638544" y="4572"/>
                  </a:lnTo>
                  <a:lnTo>
                    <a:pt x="6637020" y="4572"/>
                  </a:lnTo>
                  <a:close/>
                </a:path>
                <a:path w="7190740" h="6350">
                  <a:moveTo>
                    <a:pt x="6630924" y="4572"/>
                  </a:moveTo>
                  <a:lnTo>
                    <a:pt x="6630924" y="1524"/>
                  </a:lnTo>
                  <a:lnTo>
                    <a:pt x="6632448" y="0"/>
                  </a:lnTo>
                  <a:lnTo>
                    <a:pt x="6637020" y="0"/>
                  </a:lnTo>
                  <a:lnTo>
                    <a:pt x="6637020" y="6096"/>
                  </a:lnTo>
                  <a:lnTo>
                    <a:pt x="6632448" y="6096"/>
                  </a:lnTo>
                  <a:lnTo>
                    <a:pt x="6630924" y="4572"/>
                  </a:lnTo>
                  <a:close/>
                </a:path>
                <a:path w="7190740" h="6350">
                  <a:moveTo>
                    <a:pt x="6667500" y="4572"/>
                  </a:moveTo>
                  <a:lnTo>
                    <a:pt x="6667500" y="1524"/>
                  </a:lnTo>
                  <a:lnTo>
                    <a:pt x="6669024" y="0"/>
                  </a:lnTo>
                  <a:lnTo>
                    <a:pt x="6673596" y="0"/>
                  </a:lnTo>
                  <a:lnTo>
                    <a:pt x="6675120" y="1524"/>
                  </a:lnTo>
                  <a:lnTo>
                    <a:pt x="6675120" y="4572"/>
                  </a:lnTo>
                  <a:lnTo>
                    <a:pt x="6673596" y="6096"/>
                  </a:lnTo>
                  <a:lnTo>
                    <a:pt x="6669024" y="6096"/>
                  </a:lnTo>
                  <a:lnTo>
                    <a:pt x="6667500" y="4572"/>
                  </a:lnTo>
                  <a:close/>
                </a:path>
                <a:path w="7190740" h="6350">
                  <a:moveTo>
                    <a:pt x="6704076" y="4572"/>
                  </a:moveTo>
                  <a:lnTo>
                    <a:pt x="6704076" y="1524"/>
                  </a:lnTo>
                  <a:lnTo>
                    <a:pt x="6705600" y="0"/>
                  </a:lnTo>
                  <a:lnTo>
                    <a:pt x="6710172" y="0"/>
                  </a:lnTo>
                  <a:lnTo>
                    <a:pt x="6711696" y="1524"/>
                  </a:lnTo>
                  <a:lnTo>
                    <a:pt x="6711696" y="4572"/>
                  </a:lnTo>
                  <a:lnTo>
                    <a:pt x="6710172" y="6096"/>
                  </a:lnTo>
                  <a:lnTo>
                    <a:pt x="6705600" y="6096"/>
                  </a:lnTo>
                  <a:lnTo>
                    <a:pt x="6704076" y="4572"/>
                  </a:lnTo>
                  <a:close/>
                </a:path>
                <a:path w="7190740" h="6350">
                  <a:moveTo>
                    <a:pt x="6742176" y="6096"/>
                  </a:moveTo>
                  <a:lnTo>
                    <a:pt x="6742176" y="0"/>
                  </a:lnTo>
                  <a:lnTo>
                    <a:pt x="6748272" y="0"/>
                  </a:lnTo>
                  <a:lnTo>
                    <a:pt x="6748272" y="6096"/>
                  </a:lnTo>
                  <a:lnTo>
                    <a:pt x="6742176" y="6096"/>
                  </a:lnTo>
                  <a:close/>
                </a:path>
                <a:path w="7190740" h="6350">
                  <a:moveTo>
                    <a:pt x="6740652" y="4572"/>
                  </a:moveTo>
                  <a:lnTo>
                    <a:pt x="6740652" y="1524"/>
                  </a:lnTo>
                  <a:lnTo>
                    <a:pt x="6742176" y="1524"/>
                  </a:lnTo>
                  <a:lnTo>
                    <a:pt x="6742176" y="4572"/>
                  </a:lnTo>
                  <a:lnTo>
                    <a:pt x="6740652" y="4572"/>
                  </a:lnTo>
                  <a:close/>
                </a:path>
                <a:path w="7190740" h="6350">
                  <a:moveTo>
                    <a:pt x="6778752" y="6096"/>
                  </a:moveTo>
                  <a:lnTo>
                    <a:pt x="6778752" y="0"/>
                  </a:lnTo>
                  <a:lnTo>
                    <a:pt x="6784848" y="0"/>
                  </a:lnTo>
                  <a:lnTo>
                    <a:pt x="6784848" y="6096"/>
                  </a:lnTo>
                  <a:lnTo>
                    <a:pt x="6778752" y="6096"/>
                  </a:lnTo>
                  <a:close/>
                </a:path>
                <a:path w="7190740" h="6350">
                  <a:moveTo>
                    <a:pt x="6821424" y="4572"/>
                  </a:moveTo>
                  <a:lnTo>
                    <a:pt x="6821424" y="1524"/>
                  </a:lnTo>
                  <a:lnTo>
                    <a:pt x="6822948" y="1524"/>
                  </a:lnTo>
                  <a:lnTo>
                    <a:pt x="6822948" y="4572"/>
                  </a:lnTo>
                  <a:lnTo>
                    <a:pt x="6821424" y="4572"/>
                  </a:lnTo>
                  <a:close/>
                </a:path>
                <a:path w="7190740" h="6350">
                  <a:moveTo>
                    <a:pt x="6815328" y="6096"/>
                  </a:moveTo>
                  <a:lnTo>
                    <a:pt x="6815328" y="0"/>
                  </a:lnTo>
                  <a:lnTo>
                    <a:pt x="6821424" y="0"/>
                  </a:lnTo>
                  <a:lnTo>
                    <a:pt x="6821424" y="6096"/>
                  </a:lnTo>
                  <a:lnTo>
                    <a:pt x="6815328" y="6096"/>
                  </a:lnTo>
                  <a:close/>
                </a:path>
                <a:path w="7190740" h="6350">
                  <a:moveTo>
                    <a:pt x="6858000" y="4572"/>
                  </a:moveTo>
                  <a:lnTo>
                    <a:pt x="6858000" y="1524"/>
                  </a:lnTo>
                  <a:lnTo>
                    <a:pt x="6859524" y="1524"/>
                  </a:lnTo>
                  <a:lnTo>
                    <a:pt x="6859524" y="4572"/>
                  </a:lnTo>
                  <a:lnTo>
                    <a:pt x="6858000" y="4572"/>
                  </a:lnTo>
                  <a:close/>
                </a:path>
                <a:path w="7190740" h="6350">
                  <a:moveTo>
                    <a:pt x="6851904" y="4572"/>
                  </a:moveTo>
                  <a:lnTo>
                    <a:pt x="6851904" y="1524"/>
                  </a:lnTo>
                  <a:lnTo>
                    <a:pt x="6853428" y="0"/>
                  </a:lnTo>
                  <a:lnTo>
                    <a:pt x="6858000" y="0"/>
                  </a:lnTo>
                  <a:lnTo>
                    <a:pt x="6858000" y="6096"/>
                  </a:lnTo>
                  <a:lnTo>
                    <a:pt x="6853428" y="6096"/>
                  </a:lnTo>
                  <a:lnTo>
                    <a:pt x="6851904" y="4572"/>
                  </a:lnTo>
                  <a:close/>
                </a:path>
                <a:path w="7190740" h="6350">
                  <a:moveTo>
                    <a:pt x="6888480" y="4572"/>
                  </a:moveTo>
                  <a:lnTo>
                    <a:pt x="6888480" y="1524"/>
                  </a:lnTo>
                  <a:lnTo>
                    <a:pt x="6890004" y="0"/>
                  </a:lnTo>
                  <a:lnTo>
                    <a:pt x="6894576" y="0"/>
                  </a:lnTo>
                  <a:lnTo>
                    <a:pt x="6896100" y="1524"/>
                  </a:lnTo>
                  <a:lnTo>
                    <a:pt x="6896100" y="4572"/>
                  </a:lnTo>
                  <a:lnTo>
                    <a:pt x="6894576" y="6096"/>
                  </a:lnTo>
                  <a:lnTo>
                    <a:pt x="6890004" y="6096"/>
                  </a:lnTo>
                  <a:lnTo>
                    <a:pt x="6888480" y="4572"/>
                  </a:lnTo>
                  <a:close/>
                </a:path>
                <a:path w="7190740" h="6350">
                  <a:moveTo>
                    <a:pt x="6925056" y="4572"/>
                  </a:moveTo>
                  <a:lnTo>
                    <a:pt x="6925056" y="1524"/>
                  </a:lnTo>
                  <a:lnTo>
                    <a:pt x="6926580" y="0"/>
                  </a:lnTo>
                  <a:lnTo>
                    <a:pt x="6931152" y="0"/>
                  </a:lnTo>
                  <a:lnTo>
                    <a:pt x="6932676" y="1524"/>
                  </a:lnTo>
                  <a:lnTo>
                    <a:pt x="6932676" y="4572"/>
                  </a:lnTo>
                  <a:lnTo>
                    <a:pt x="6931152" y="6096"/>
                  </a:lnTo>
                  <a:lnTo>
                    <a:pt x="6926580" y="6096"/>
                  </a:lnTo>
                  <a:lnTo>
                    <a:pt x="6925056" y="4572"/>
                  </a:lnTo>
                  <a:close/>
                </a:path>
                <a:path w="7190740" h="6350">
                  <a:moveTo>
                    <a:pt x="6963156" y="6096"/>
                  </a:moveTo>
                  <a:lnTo>
                    <a:pt x="6963156" y="0"/>
                  </a:lnTo>
                  <a:lnTo>
                    <a:pt x="6969252" y="0"/>
                  </a:lnTo>
                  <a:lnTo>
                    <a:pt x="6969252" y="6096"/>
                  </a:lnTo>
                  <a:lnTo>
                    <a:pt x="6963156" y="6096"/>
                  </a:lnTo>
                  <a:close/>
                </a:path>
                <a:path w="7190740" h="6350">
                  <a:moveTo>
                    <a:pt x="6961632" y="4572"/>
                  </a:moveTo>
                  <a:lnTo>
                    <a:pt x="6961632" y="1524"/>
                  </a:lnTo>
                  <a:lnTo>
                    <a:pt x="6963156" y="1524"/>
                  </a:lnTo>
                  <a:lnTo>
                    <a:pt x="6963156" y="4572"/>
                  </a:lnTo>
                  <a:lnTo>
                    <a:pt x="6961632" y="4572"/>
                  </a:lnTo>
                  <a:close/>
                </a:path>
                <a:path w="7190740" h="6350">
                  <a:moveTo>
                    <a:pt x="6999732" y="6096"/>
                  </a:moveTo>
                  <a:lnTo>
                    <a:pt x="6999732" y="0"/>
                  </a:lnTo>
                  <a:lnTo>
                    <a:pt x="7005828" y="0"/>
                  </a:lnTo>
                  <a:lnTo>
                    <a:pt x="7005828" y="6096"/>
                  </a:lnTo>
                  <a:lnTo>
                    <a:pt x="6999732" y="6096"/>
                  </a:lnTo>
                  <a:close/>
                </a:path>
                <a:path w="7190740" h="6350">
                  <a:moveTo>
                    <a:pt x="7042404" y="4572"/>
                  </a:moveTo>
                  <a:lnTo>
                    <a:pt x="7042404" y="1524"/>
                  </a:lnTo>
                  <a:lnTo>
                    <a:pt x="7043928" y="1524"/>
                  </a:lnTo>
                  <a:lnTo>
                    <a:pt x="7043928" y="4572"/>
                  </a:lnTo>
                  <a:lnTo>
                    <a:pt x="7042404" y="4572"/>
                  </a:lnTo>
                  <a:close/>
                </a:path>
                <a:path w="7190740" h="6350">
                  <a:moveTo>
                    <a:pt x="7036308" y="6096"/>
                  </a:moveTo>
                  <a:lnTo>
                    <a:pt x="7036308" y="0"/>
                  </a:lnTo>
                  <a:lnTo>
                    <a:pt x="7042404" y="0"/>
                  </a:lnTo>
                  <a:lnTo>
                    <a:pt x="7042404" y="6096"/>
                  </a:lnTo>
                  <a:lnTo>
                    <a:pt x="7036308" y="6096"/>
                  </a:lnTo>
                  <a:close/>
                </a:path>
                <a:path w="7190740" h="6350">
                  <a:moveTo>
                    <a:pt x="7072884" y="4572"/>
                  </a:moveTo>
                  <a:lnTo>
                    <a:pt x="7072884" y="1524"/>
                  </a:lnTo>
                  <a:lnTo>
                    <a:pt x="7074408" y="0"/>
                  </a:lnTo>
                  <a:lnTo>
                    <a:pt x="7078980" y="0"/>
                  </a:lnTo>
                  <a:lnTo>
                    <a:pt x="7080504" y="1524"/>
                  </a:lnTo>
                  <a:lnTo>
                    <a:pt x="7080504" y="4572"/>
                  </a:lnTo>
                  <a:lnTo>
                    <a:pt x="7078980" y="6096"/>
                  </a:lnTo>
                  <a:lnTo>
                    <a:pt x="7074408" y="6096"/>
                  </a:lnTo>
                  <a:lnTo>
                    <a:pt x="7072884" y="4572"/>
                  </a:lnTo>
                  <a:close/>
                </a:path>
                <a:path w="7190740" h="6350">
                  <a:moveTo>
                    <a:pt x="7109460" y="4572"/>
                  </a:moveTo>
                  <a:lnTo>
                    <a:pt x="7109460" y="1524"/>
                  </a:lnTo>
                  <a:lnTo>
                    <a:pt x="7110984" y="0"/>
                  </a:lnTo>
                  <a:lnTo>
                    <a:pt x="7115556" y="0"/>
                  </a:lnTo>
                  <a:lnTo>
                    <a:pt x="7117080" y="1524"/>
                  </a:lnTo>
                  <a:lnTo>
                    <a:pt x="7117080" y="4572"/>
                  </a:lnTo>
                  <a:lnTo>
                    <a:pt x="7115556" y="6096"/>
                  </a:lnTo>
                  <a:lnTo>
                    <a:pt x="7110984" y="6096"/>
                  </a:lnTo>
                  <a:lnTo>
                    <a:pt x="7109460" y="4572"/>
                  </a:lnTo>
                  <a:close/>
                </a:path>
                <a:path w="7190740" h="6350">
                  <a:moveTo>
                    <a:pt x="7146036" y="4572"/>
                  </a:moveTo>
                  <a:lnTo>
                    <a:pt x="7146036" y="1524"/>
                  </a:lnTo>
                  <a:lnTo>
                    <a:pt x="7147560" y="0"/>
                  </a:lnTo>
                  <a:lnTo>
                    <a:pt x="7152132" y="0"/>
                  </a:lnTo>
                  <a:lnTo>
                    <a:pt x="7153656" y="1524"/>
                  </a:lnTo>
                  <a:lnTo>
                    <a:pt x="7153656" y="4572"/>
                  </a:lnTo>
                  <a:lnTo>
                    <a:pt x="7152132" y="6096"/>
                  </a:lnTo>
                  <a:lnTo>
                    <a:pt x="7147560" y="6096"/>
                  </a:lnTo>
                  <a:lnTo>
                    <a:pt x="7146036" y="4572"/>
                  </a:lnTo>
                  <a:close/>
                </a:path>
                <a:path w="7190740" h="6350">
                  <a:moveTo>
                    <a:pt x="7184136" y="6096"/>
                  </a:moveTo>
                  <a:lnTo>
                    <a:pt x="7184136" y="0"/>
                  </a:lnTo>
                  <a:lnTo>
                    <a:pt x="7190232" y="0"/>
                  </a:lnTo>
                  <a:lnTo>
                    <a:pt x="7190232" y="6096"/>
                  </a:lnTo>
                  <a:lnTo>
                    <a:pt x="7184136" y="6096"/>
                  </a:lnTo>
                  <a:close/>
                </a:path>
                <a:path w="7190740" h="6350">
                  <a:moveTo>
                    <a:pt x="7182612" y="4572"/>
                  </a:moveTo>
                  <a:lnTo>
                    <a:pt x="7182612" y="1524"/>
                  </a:lnTo>
                  <a:lnTo>
                    <a:pt x="7184136" y="1524"/>
                  </a:lnTo>
                  <a:lnTo>
                    <a:pt x="7184136" y="4572"/>
                  </a:lnTo>
                  <a:lnTo>
                    <a:pt x="7182612" y="4572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4360" y="5532119"/>
              <a:ext cx="112775" cy="6400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80287" y="4789932"/>
              <a:ext cx="7190740" cy="7620"/>
            </a:xfrm>
            <a:custGeom>
              <a:avLst/>
              <a:gdLst/>
              <a:ahLst/>
              <a:cxnLst/>
              <a:rect l="l" t="t" r="r" b="b"/>
              <a:pathLst>
                <a:path w="7190740" h="7620">
                  <a:moveTo>
                    <a:pt x="0" y="4571"/>
                  </a:moveTo>
                  <a:lnTo>
                    <a:pt x="0" y="3048"/>
                  </a:lnTo>
                  <a:lnTo>
                    <a:pt x="3048" y="0"/>
                  </a:lnTo>
                  <a:lnTo>
                    <a:pt x="4572" y="0"/>
                  </a:lnTo>
                  <a:lnTo>
                    <a:pt x="6096" y="1524"/>
                  </a:lnTo>
                  <a:lnTo>
                    <a:pt x="7619" y="1524"/>
                  </a:lnTo>
                  <a:lnTo>
                    <a:pt x="7619" y="6095"/>
                  </a:lnTo>
                  <a:lnTo>
                    <a:pt x="6096" y="6095"/>
                  </a:lnTo>
                  <a:lnTo>
                    <a:pt x="6096" y="7619"/>
                  </a:lnTo>
                  <a:lnTo>
                    <a:pt x="1524" y="7619"/>
                  </a:lnTo>
                  <a:lnTo>
                    <a:pt x="1524" y="6095"/>
                  </a:lnTo>
                  <a:lnTo>
                    <a:pt x="0" y="4571"/>
                  </a:lnTo>
                  <a:close/>
                </a:path>
                <a:path w="7190740" h="7620">
                  <a:moveTo>
                    <a:pt x="36576" y="4571"/>
                  </a:moveTo>
                  <a:lnTo>
                    <a:pt x="36576" y="3048"/>
                  </a:lnTo>
                  <a:lnTo>
                    <a:pt x="38100" y="1524"/>
                  </a:lnTo>
                  <a:lnTo>
                    <a:pt x="39624" y="1524"/>
                  </a:lnTo>
                  <a:lnTo>
                    <a:pt x="39624" y="0"/>
                  </a:lnTo>
                  <a:lnTo>
                    <a:pt x="42672" y="0"/>
                  </a:lnTo>
                  <a:lnTo>
                    <a:pt x="42672" y="1524"/>
                  </a:lnTo>
                  <a:lnTo>
                    <a:pt x="44196" y="1524"/>
                  </a:lnTo>
                  <a:lnTo>
                    <a:pt x="44196" y="6095"/>
                  </a:lnTo>
                  <a:lnTo>
                    <a:pt x="42672" y="7619"/>
                  </a:lnTo>
                  <a:lnTo>
                    <a:pt x="39624" y="7619"/>
                  </a:lnTo>
                  <a:lnTo>
                    <a:pt x="36576" y="4571"/>
                  </a:lnTo>
                  <a:close/>
                </a:path>
                <a:path w="7190740" h="7620">
                  <a:moveTo>
                    <a:pt x="74676" y="6095"/>
                  </a:moveTo>
                  <a:lnTo>
                    <a:pt x="74676" y="1524"/>
                  </a:lnTo>
                  <a:lnTo>
                    <a:pt x="76200" y="1524"/>
                  </a:lnTo>
                  <a:lnTo>
                    <a:pt x="76200" y="0"/>
                  </a:lnTo>
                  <a:lnTo>
                    <a:pt x="79248" y="0"/>
                  </a:lnTo>
                  <a:lnTo>
                    <a:pt x="79248" y="1524"/>
                  </a:lnTo>
                  <a:lnTo>
                    <a:pt x="80772" y="1524"/>
                  </a:lnTo>
                  <a:lnTo>
                    <a:pt x="80772" y="6095"/>
                  </a:lnTo>
                  <a:lnTo>
                    <a:pt x="79248" y="7619"/>
                  </a:lnTo>
                  <a:lnTo>
                    <a:pt x="76200" y="7619"/>
                  </a:lnTo>
                  <a:lnTo>
                    <a:pt x="74676" y="6095"/>
                  </a:lnTo>
                  <a:close/>
                </a:path>
                <a:path w="7190740" h="7620">
                  <a:moveTo>
                    <a:pt x="111251" y="6095"/>
                  </a:moveTo>
                  <a:lnTo>
                    <a:pt x="111251" y="1524"/>
                  </a:lnTo>
                  <a:lnTo>
                    <a:pt x="112776" y="1524"/>
                  </a:lnTo>
                  <a:lnTo>
                    <a:pt x="114300" y="0"/>
                  </a:lnTo>
                  <a:lnTo>
                    <a:pt x="115824" y="0"/>
                  </a:lnTo>
                  <a:lnTo>
                    <a:pt x="115824" y="1524"/>
                  </a:lnTo>
                  <a:lnTo>
                    <a:pt x="117348" y="1524"/>
                  </a:lnTo>
                  <a:lnTo>
                    <a:pt x="118872" y="3048"/>
                  </a:lnTo>
                  <a:lnTo>
                    <a:pt x="118872" y="4571"/>
                  </a:lnTo>
                  <a:lnTo>
                    <a:pt x="115824" y="7619"/>
                  </a:lnTo>
                  <a:lnTo>
                    <a:pt x="112776" y="7619"/>
                  </a:lnTo>
                  <a:lnTo>
                    <a:pt x="111251" y="6095"/>
                  </a:lnTo>
                  <a:close/>
                </a:path>
                <a:path w="7190740" h="7620">
                  <a:moveTo>
                    <a:pt x="147828" y="6095"/>
                  </a:moveTo>
                  <a:lnTo>
                    <a:pt x="147828" y="1524"/>
                  </a:lnTo>
                  <a:lnTo>
                    <a:pt x="149351" y="1524"/>
                  </a:lnTo>
                  <a:lnTo>
                    <a:pt x="150876" y="0"/>
                  </a:lnTo>
                  <a:lnTo>
                    <a:pt x="152400" y="0"/>
                  </a:lnTo>
                  <a:lnTo>
                    <a:pt x="153924" y="1524"/>
                  </a:lnTo>
                  <a:lnTo>
                    <a:pt x="155448" y="1524"/>
                  </a:lnTo>
                  <a:lnTo>
                    <a:pt x="155448" y="6095"/>
                  </a:lnTo>
                  <a:lnTo>
                    <a:pt x="153924" y="6095"/>
                  </a:lnTo>
                  <a:lnTo>
                    <a:pt x="153924" y="7619"/>
                  </a:lnTo>
                  <a:lnTo>
                    <a:pt x="149351" y="7619"/>
                  </a:lnTo>
                  <a:lnTo>
                    <a:pt x="149351" y="6095"/>
                  </a:lnTo>
                  <a:lnTo>
                    <a:pt x="147828" y="6095"/>
                  </a:lnTo>
                  <a:close/>
                </a:path>
                <a:path w="7190740" h="7620">
                  <a:moveTo>
                    <a:pt x="184404" y="6095"/>
                  </a:moveTo>
                  <a:lnTo>
                    <a:pt x="184404" y="1524"/>
                  </a:lnTo>
                  <a:lnTo>
                    <a:pt x="185928" y="1524"/>
                  </a:lnTo>
                  <a:lnTo>
                    <a:pt x="187451" y="0"/>
                  </a:lnTo>
                  <a:lnTo>
                    <a:pt x="188976" y="0"/>
                  </a:lnTo>
                  <a:lnTo>
                    <a:pt x="190500" y="1524"/>
                  </a:lnTo>
                  <a:lnTo>
                    <a:pt x="192024" y="1524"/>
                  </a:lnTo>
                  <a:lnTo>
                    <a:pt x="192024" y="6095"/>
                  </a:lnTo>
                  <a:lnTo>
                    <a:pt x="190500" y="6095"/>
                  </a:lnTo>
                  <a:lnTo>
                    <a:pt x="190500" y="7619"/>
                  </a:lnTo>
                  <a:lnTo>
                    <a:pt x="185928" y="7619"/>
                  </a:lnTo>
                  <a:lnTo>
                    <a:pt x="185928" y="6095"/>
                  </a:lnTo>
                  <a:lnTo>
                    <a:pt x="184404" y="6095"/>
                  </a:lnTo>
                  <a:close/>
                </a:path>
                <a:path w="7190740" h="7620">
                  <a:moveTo>
                    <a:pt x="220980" y="4571"/>
                  </a:moveTo>
                  <a:lnTo>
                    <a:pt x="220980" y="3048"/>
                  </a:lnTo>
                  <a:lnTo>
                    <a:pt x="224028" y="0"/>
                  </a:lnTo>
                  <a:lnTo>
                    <a:pt x="225551" y="0"/>
                  </a:lnTo>
                  <a:lnTo>
                    <a:pt x="227076" y="1524"/>
                  </a:lnTo>
                  <a:lnTo>
                    <a:pt x="228600" y="1524"/>
                  </a:lnTo>
                  <a:lnTo>
                    <a:pt x="228600" y="6095"/>
                  </a:lnTo>
                  <a:lnTo>
                    <a:pt x="227076" y="6095"/>
                  </a:lnTo>
                  <a:lnTo>
                    <a:pt x="227076" y="7619"/>
                  </a:lnTo>
                  <a:lnTo>
                    <a:pt x="222504" y="7619"/>
                  </a:lnTo>
                  <a:lnTo>
                    <a:pt x="222504" y="6095"/>
                  </a:lnTo>
                  <a:lnTo>
                    <a:pt x="220980" y="4571"/>
                  </a:lnTo>
                  <a:close/>
                </a:path>
                <a:path w="7190740" h="7620">
                  <a:moveTo>
                    <a:pt x="257556" y="4571"/>
                  </a:moveTo>
                  <a:lnTo>
                    <a:pt x="257556" y="3048"/>
                  </a:lnTo>
                  <a:lnTo>
                    <a:pt x="259080" y="1524"/>
                  </a:lnTo>
                  <a:lnTo>
                    <a:pt x="260604" y="1524"/>
                  </a:lnTo>
                  <a:lnTo>
                    <a:pt x="260604" y="0"/>
                  </a:lnTo>
                  <a:lnTo>
                    <a:pt x="263651" y="0"/>
                  </a:lnTo>
                  <a:lnTo>
                    <a:pt x="263651" y="1524"/>
                  </a:lnTo>
                  <a:lnTo>
                    <a:pt x="265176" y="1524"/>
                  </a:lnTo>
                  <a:lnTo>
                    <a:pt x="265176" y="6095"/>
                  </a:lnTo>
                  <a:lnTo>
                    <a:pt x="263651" y="7619"/>
                  </a:lnTo>
                  <a:lnTo>
                    <a:pt x="260604" y="7619"/>
                  </a:lnTo>
                  <a:lnTo>
                    <a:pt x="257556" y="4571"/>
                  </a:lnTo>
                  <a:close/>
                </a:path>
                <a:path w="7190740" h="7620">
                  <a:moveTo>
                    <a:pt x="295656" y="6095"/>
                  </a:moveTo>
                  <a:lnTo>
                    <a:pt x="295656" y="1524"/>
                  </a:lnTo>
                  <a:lnTo>
                    <a:pt x="297180" y="1524"/>
                  </a:lnTo>
                  <a:lnTo>
                    <a:pt x="297180" y="0"/>
                  </a:lnTo>
                  <a:lnTo>
                    <a:pt x="300228" y="0"/>
                  </a:lnTo>
                  <a:lnTo>
                    <a:pt x="300228" y="1524"/>
                  </a:lnTo>
                  <a:lnTo>
                    <a:pt x="301751" y="1524"/>
                  </a:lnTo>
                  <a:lnTo>
                    <a:pt x="301751" y="6095"/>
                  </a:lnTo>
                  <a:lnTo>
                    <a:pt x="300228" y="7619"/>
                  </a:lnTo>
                  <a:lnTo>
                    <a:pt x="297180" y="7619"/>
                  </a:lnTo>
                  <a:lnTo>
                    <a:pt x="295656" y="6095"/>
                  </a:lnTo>
                  <a:close/>
                </a:path>
                <a:path w="7190740" h="7620">
                  <a:moveTo>
                    <a:pt x="332232" y="6095"/>
                  </a:moveTo>
                  <a:lnTo>
                    <a:pt x="332232" y="1524"/>
                  </a:lnTo>
                  <a:lnTo>
                    <a:pt x="333756" y="1524"/>
                  </a:lnTo>
                  <a:lnTo>
                    <a:pt x="335280" y="0"/>
                  </a:lnTo>
                  <a:lnTo>
                    <a:pt x="336804" y="0"/>
                  </a:lnTo>
                  <a:lnTo>
                    <a:pt x="336804" y="1524"/>
                  </a:lnTo>
                  <a:lnTo>
                    <a:pt x="338328" y="1524"/>
                  </a:lnTo>
                  <a:lnTo>
                    <a:pt x="339851" y="3048"/>
                  </a:lnTo>
                  <a:lnTo>
                    <a:pt x="339851" y="4571"/>
                  </a:lnTo>
                  <a:lnTo>
                    <a:pt x="336804" y="7619"/>
                  </a:lnTo>
                  <a:lnTo>
                    <a:pt x="333756" y="7619"/>
                  </a:lnTo>
                  <a:lnTo>
                    <a:pt x="333756" y="6095"/>
                  </a:lnTo>
                  <a:lnTo>
                    <a:pt x="332232" y="6095"/>
                  </a:lnTo>
                  <a:close/>
                </a:path>
                <a:path w="7190740" h="7620">
                  <a:moveTo>
                    <a:pt x="368808" y="6095"/>
                  </a:moveTo>
                  <a:lnTo>
                    <a:pt x="368808" y="1524"/>
                  </a:lnTo>
                  <a:lnTo>
                    <a:pt x="370332" y="1524"/>
                  </a:lnTo>
                  <a:lnTo>
                    <a:pt x="371856" y="0"/>
                  </a:lnTo>
                  <a:lnTo>
                    <a:pt x="373380" y="0"/>
                  </a:lnTo>
                  <a:lnTo>
                    <a:pt x="374904" y="1524"/>
                  </a:lnTo>
                  <a:lnTo>
                    <a:pt x="376428" y="1524"/>
                  </a:lnTo>
                  <a:lnTo>
                    <a:pt x="376428" y="6095"/>
                  </a:lnTo>
                  <a:lnTo>
                    <a:pt x="374904" y="6095"/>
                  </a:lnTo>
                  <a:lnTo>
                    <a:pt x="374904" y="7619"/>
                  </a:lnTo>
                  <a:lnTo>
                    <a:pt x="370332" y="7619"/>
                  </a:lnTo>
                  <a:lnTo>
                    <a:pt x="370332" y="6095"/>
                  </a:lnTo>
                  <a:lnTo>
                    <a:pt x="368808" y="6095"/>
                  </a:lnTo>
                  <a:close/>
                </a:path>
                <a:path w="7190740" h="7620">
                  <a:moveTo>
                    <a:pt x="405383" y="6095"/>
                  </a:moveTo>
                  <a:lnTo>
                    <a:pt x="405383" y="1524"/>
                  </a:lnTo>
                  <a:lnTo>
                    <a:pt x="406908" y="1524"/>
                  </a:lnTo>
                  <a:lnTo>
                    <a:pt x="408432" y="0"/>
                  </a:lnTo>
                  <a:lnTo>
                    <a:pt x="409956" y="0"/>
                  </a:lnTo>
                  <a:lnTo>
                    <a:pt x="411480" y="1524"/>
                  </a:lnTo>
                  <a:lnTo>
                    <a:pt x="413004" y="1524"/>
                  </a:lnTo>
                  <a:lnTo>
                    <a:pt x="413004" y="6095"/>
                  </a:lnTo>
                  <a:lnTo>
                    <a:pt x="411480" y="6095"/>
                  </a:lnTo>
                  <a:lnTo>
                    <a:pt x="411480" y="7619"/>
                  </a:lnTo>
                  <a:lnTo>
                    <a:pt x="406908" y="7619"/>
                  </a:lnTo>
                  <a:lnTo>
                    <a:pt x="406908" y="6095"/>
                  </a:lnTo>
                  <a:lnTo>
                    <a:pt x="405383" y="6095"/>
                  </a:lnTo>
                  <a:close/>
                </a:path>
                <a:path w="7190740" h="7620">
                  <a:moveTo>
                    <a:pt x="441960" y="4571"/>
                  </a:moveTo>
                  <a:lnTo>
                    <a:pt x="441960" y="3048"/>
                  </a:lnTo>
                  <a:lnTo>
                    <a:pt x="445008" y="0"/>
                  </a:lnTo>
                  <a:lnTo>
                    <a:pt x="446532" y="0"/>
                  </a:lnTo>
                  <a:lnTo>
                    <a:pt x="448056" y="1524"/>
                  </a:lnTo>
                  <a:lnTo>
                    <a:pt x="449580" y="1524"/>
                  </a:lnTo>
                  <a:lnTo>
                    <a:pt x="449580" y="6095"/>
                  </a:lnTo>
                  <a:lnTo>
                    <a:pt x="448056" y="6095"/>
                  </a:lnTo>
                  <a:lnTo>
                    <a:pt x="448056" y="7619"/>
                  </a:lnTo>
                  <a:lnTo>
                    <a:pt x="443483" y="7619"/>
                  </a:lnTo>
                  <a:lnTo>
                    <a:pt x="443483" y="6095"/>
                  </a:lnTo>
                  <a:lnTo>
                    <a:pt x="441960" y="4571"/>
                  </a:lnTo>
                  <a:close/>
                </a:path>
                <a:path w="7190740" h="7620">
                  <a:moveTo>
                    <a:pt x="478535" y="4571"/>
                  </a:moveTo>
                  <a:lnTo>
                    <a:pt x="478535" y="3048"/>
                  </a:lnTo>
                  <a:lnTo>
                    <a:pt x="480060" y="1524"/>
                  </a:lnTo>
                  <a:lnTo>
                    <a:pt x="481583" y="1524"/>
                  </a:lnTo>
                  <a:lnTo>
                    <a:pt x="481583" y="0"/>
                  </a:lnTo>
                  <a:lnTo>
                    <a:pt x="484632" y="0"/>
                  </a:lnTo>
                  <a:lnTo>
                    <a:pt x="484632" y="1524"/>
                  </a:lnTo>
                  <a:lnTo>
                    <a:pt x="486156" y="1524"/>
                  </a:lnTo>
                  <a:lnTo>
                    <a:pt x="486156" y="6095"/>
                  </a:lnTo>
                  <a:lnTo>
                    <a:pt x="484632" y="7619"/>
                  </a:lnTo>
                  <a:lnTo>
                    <a:pt x="481583" y="7619"/>
                  </a:lnTo>
                  <a:lnTo>
                    <a:pt x="478535" y="4571"/>
                  </a:lnTo>
                  <a:close/>
                </a:path>
                <a:path w="7190740" h="7620">
                  <a:moveTo>
                    <a:pt x="516635" y="6095"/>
                  </a:moveTo>
                  <a:lnTo>
                    <a:pt x="516635" y="1524"/>
                  </a:lnTo>
                  <a:lnTo>
                    <a:pt x="518160" y="1524"/>
                  </a:lnTo>
                  <a:lnTo>
                    <a:pt x="518160" y="0"/>
                  </a:lnTo>
                  <a:lnTo>
                    <a:pt x="521208" y="0"/>
                  </a:lnTo>
                  <a:lnTo>
                    <a:pt x="521208" y="1524"/>
                  </a:lnTo>
                  <a:lnTo>
                    <a:pt x="522732" y="1524"/>
                  </a:lnTo>
                  <a:lnTo>
                    <a:pt x="522732" y="6095"/>
                  </a:lnTo>
                  <a:lnTo>
                    <a:pt x="521208" y="7619"/>
                  </a:lnTo>
                  <a:lnTo>
                    <a:pt x="518160" y="7619"/>
                  </a:lnTo>
                  <a:lnTo>
                    <a:pt x="516635" y="6095"/>
                  </a:lnTo>
                  <a:close/>
                </a:path>
                <a:path w="7190740" h="7620">
                  <a:moveTo>
                    <a:pt x="553212" y="6095"/>
                  </a:moveTo>
                  <a:lnTo>
                    <a:pt x="553212" y="1524"/>
                  </a:lnTo>
                  <a:lnTo>
                    <a:pt x="554735" y="1524"/>
                  </a:lnTo>
                  <a:lnTo>
                    <a:pt x="556260" y="0"/>
                  </a:lnTo>
                  <a:lnTo>
                    <a:pt x="557783" y="0"/>
                  </a:lnTo>
                  <a:lnTo>
                    <a:pt x="557783" y="1524"/>
                  </a:lnTo>
                  <a:lnTo>
                    <a:pt x="559308" y="1524"/>
                  </a:lnTo>
                  <a:lnTo>
                    <a:pt x="560832" y="3048"/>
                  </a:lnTo>
                  <a:lnTo>
                    <a:pt x="560832" y="4571"/>
                  </a:lnTo>
                  <a:lnTo>
                    <a:pt x="557783" y="7619"/>
                  </a:lnTo>
                  <a:lnTo>
                    <a:pt x="554735" y="7619"/>
                  </a:lnTo>
                  <a:lnTo>
                    <a:pt x="554735" y="6095"/>
                  </a:lnTo>
                  <a:lnTo>
                    <a:pt x="553212" y="6095"/>
                  </a:lnTo>
                  <a:close/>
                </a:path>
                <a:path w="7190740" h="7620">
                  <a:moveTo>
                    <a:pt x="589788" y="6095"/>
                  </a:moveTo>
                  <a:lnTo>
                    <a:pt x="589788" y="1524"/>
                  </a:lnTo>
                  <a:lnTo>
                    <a:pt x="591312" y="1524"/>
                  </a:lnTo>
                  <a:lnTo>
                    <a:pt x="592835" y="0"/>
                  </a:lnTo>
                  <a:lnTo>
                    <a:pt x="594360" y="0"/>
                  </a:lnTo>
                  <a:lnTo>
                    <a:pt x="595883" y="1524"/>
                  </a:lnTo>
                  <a:lnTo>
                    <a:pt x="597408" y="1524"/>
                  </a:lnTo>
                  <a:lnTo>
                    <a:pt x="597408" y="6095"/>
                  </a:lnTo>
                  <a:lnTo>
                    <a:pt x="595883" y="6095"/>
                  </a:lnTo>
                  <a:lnTo>
                    <a:pt x="595883" y="7619"/>
                  </a:lnTo>
                  <a:lnTo>
                    <a:pt x="591312" y="7619"/>
                  </a:lnTo>
                  <a:lnTo>
                    <a:pt x="591312" y="6095"/>
                  </a:lnTo>
                  <a:lnTo>
                    <a:pt x="589788" y="6095"/>
                  </a:lnTo>
                  <a:close/>
                </a:path>
                <a:path w="7190740" h="7620">
                  <a:moveTo>
                    <a:pt x="626364" y="6095"/>
                  </a:moveTo>
                  <a:lnTo>
                    <a:pt x="626364" y="1524"/>
                  </a:lnTo>
                  <a:lnTo>
                    <a:pt x="627888" y="1524"/>
                  </a:lnTo>
                  <a:lnTo>
                    <a:pt x="629412" y="0"/>
                  </a:lnTo>
                  <a:lnTo>
                    <a:pt x="630935" y="0"/>
                  </a:lnTo>
                  <a:lnTo>
                    <a:pt x="632460" y="1524"/>
                  </a:lnTo>
                  <a:lnTo>
                    <a:pt x="633983" y="1524"/>
                  </a:lnTo>
                  <a:lnTo>
                    <a:pt x="633983" y="6095"/>
                  </a:lnTo>
                  <a:lnTo>
                    <a:pt x="632460" y="6095"/>
                  </a:lnTo>
                  <a:lnTo>
                    <a:pt x="632460" y="7619"/>
                  </a:lnTo>
                  <a:lnTo>
                    <a:pt x="627888" y="7619"/>
                  </a:lnTo>
                  <a:lnTo>
                    <a:pt x="627888" y="6095"/>
                  </a:lnTo>
                  <a:lnTo>
                    <a:pt x="626364" y="6095"/>
                  </a:lnTo>
                  <a:close/>
                </a:path>
                <a:path w="7190740" h="7620">
                  <a:moveTo>
                    <a:pt x="662940" y="4571"/>
                  </a:moveTo>
                  <a:lnTo>
                    <a:pt x="662940" y="3048"/>
                  </a:lnTo>
                  <a:lnTo>
                    <a:pt x="664464" y="1524"/>
                  </a:lnTo>
                  <a:lnTo>
                    <a:pt x="665988" y="1524"/>
                  </a:lnTo>
                  <a:lnTo>
                    <a:pt x="665988" y="0"/>
                  </a:lnTo>
                  <a:lnTo>
                    <a:pt x="667512" y="0"/>
                  </a:lnTo>
                  <a:lnTo>
                    <a:pt x="669035" y="1524"/>
                  </a:lnTo>
                  <a:lnTo>
                    <a:pt x="670560" y="1524"/>
                  </a:lnTo>
                  <a:lnTo>
                    <a:pt x="670560" y="6095"/>
                  </a:lnTo>
                  <a:lnTo>
                    <a:pt x="669035" y="6095"/>
                  </a:lnTo>
                  <a:lnTo>
                    <a:pt x="669035" y="7619"/>
                  </a:lnTo>
                  <a:lnTo>
                    <a:pt x="665988" y="7619"/>
                  </a:lnTo>
                  <a:lnTo>
                    <a:pt x="662940" y="4571"/>
                  </a:lnTo>
                  <a:close/>
                </a:path>
                <a:path w="7190740" h="7620">
                  <a:moveTo>
                    <a:pt x="701040" y="6095"/>
                  </a:moveTo>
                  <a:lnTo>
                    <a:pt x="701040" y="1524"/>
                  </a:lnTo>
                  <a:lnTo>
                    <a:pt x="702564" y="1524"/>
                  </a:lnTo>
                  <a:lnTo>
                    <a:pt x="702564" y="0"/>
                  </a:lnTo>
                  <a:lnTo>
                    <a:pt x="705612" y="0"/>
                  </a:lnTo>
                  <a:lnTo>
                    <a:pt x="705612" y="1524"/>
                  </a:lnTo>
                  <a:lnTo>
                    <a:pt x="707135" y="1524"/>
                  </a:lnTo>
                  <a:lnTo>
                    <a:pt x="707135" y="6095"/>
                  </a:lnTo>
                  <a:lnTo>
                    <a:pt x="705612" y="7619"/>
                  </a:lnTo>
                  <a:lnTo>
                    <a:pt x="702564" y="7619"/>
                  </a:lnTo>
                  <a:lnTo>
                    <a:pt x="701040" y="6095"/>
                  </a:lnTo>
                  <a:close/>
                </a:path>
                <a:path w="7190740" h="7620">
                  <a:moveTo>
                    <a:pt x="737616" y="6095"/>
                  </a:moveTo>
                  <a:lnTo>
                    <a:pt x="737616" y="1524"/>
                  </a:lnTo>
                  <a:lnTo>
                    <a:pt x="739140" y="1524"/>
                  </a:lnTo>
                  <a:lnTo>
                    <a:pt x="739140" y="0"/>
                  </a:lnTo>
                  <a:lnTo>
                    <a:pt x="742188" y="0"/>
                  </a:lnTo>
                  <a:lnTo>
                    <a:pt x="742188" y="1524"/>
                  </a:lnTo>
                  <a:lnTo>
                    <a:pt x="743712" y="1524"/>
                  </a:lnTo>
                  <a:lnTo>
                    <a:pt x="745235" y="3048"/>
                  </a:lnTo>
                  <a:lnTo>
                    <a:pt x="745235" y="4571"/>
                  </a:lnTo>
                  <a:lnTo>
                    <a:pt x="742188" y="7619"/>
                  </a:lnTo>
                  <a:lnTo>
                    <a:pt x="739140" y="7619"/>
                  </a:lnTo>
                  <a:lnTo>
                    <a:pt x="737616" y="6095"/>
                  </a:lnTo>
                  <a:close/>
                </a:path>
                <a:path w="7190740" h="7620">
                  <a:moveTo>
                    <a:pt x="774192" y="6095"/>
                  </a:moveTo>
                  <a:lnTo>
                    <a:pt x="774192" y="1524"/>
                  </a:lnTo>
                  <a:lnTo>
                    <a:pt x="775716" y="1524"/>
                  </a:lnTo>
                  <a:lnTo>
                    <a:pt x="777240" y="0"/>
                  </a:lnTo>
                  <a:lnTo>
                    <a:pt x="778764" y="0"/>
                  </a:lnTo>
                  <a:lnTo>
                    <a:pt x="781812" y="3048"/>
                  </a:lnTo>
                  <a:lnTo>
                    <a:pt x="781812" y="4571"/>
                  </a:lnTo>
                  <a:lnTo>
                    <a:pt x="780288" y="6095"/>
                  </a:lnTo>
                  <a:lnTo>
                    <a:pt x="780288" y="7619"/>
                  </a:lnTo>
                  <a:lnTo>
                    <a:pt x="775716" y="7619"/>
                  </a:lnTo>
                  <a:lnTo>
                    <a:pt x="775716" y="6095"/>
                  </a:lnTo>
                  <a:lnTo>
                    <a:pt x="774192" y="6095"/>
                  </a:lnTo>
                  <a:close/>
                </a:path>
                <a:path w="7190740" h="7620">
                  <a:moveTo>
                    <a:pt x="810767" y="6095"/>
                  </a:moveTo>
                  <a:lnTo>
                    <a:pt x="810767" y="1524"/>
                  </a:lnTo>
                  <a:lnTo>
                    <a:pt x="812292" y="1524"/>
                  </a:lnTo>
                  <a:lnTo>
                    <a:pt x="813816" y="0"/>
                  </a:lnTo>
                  <a:lnTo>
                    <a:pt x="815340" y="0"/>
                  </a:lnTo>
                  <a:lnTo>
                    <a:pt x="816864" y="1524"/>
                  </a:lnTo>
                  <a:lnTo>
                    <a:pt x="818388" y="1524"/>
                  </a:lnTo>
                  <a:lnTo>
                    <a:pt x="818388" y="6095"/>
                  </a:lnTo>
                  <a:lnTo>
                    <a:pt x="816864" y="6095"/>
                  </a:lnTo>
                  <a:lnTo>
                    <a:pt x="816864" y="7619"/>
                  </a:lnTo>
                  <a:lnTo>
                    <a:pt x="812292" y="7619"/>
                  </a:lnTo>
                  <a:lnTo>
                    <a:pt x="812292" y="6095"/>
                  </a:lnTo>
                  <a:lnTo>
                    <a:pt x="810767" y="6095"/>
                  </a:lnTo>
                  <a:close/>
                </a:path>
                <a:path w="7190740" h="7620">
                  <a:moveTo>
                    <a:pt x="847344" y="6095"/>
                  </a:moveTo>
                  <a:lnTo>
                    <a:pt x="847344" y="1524"/>
                  </a:lnTo>
                  <a:lnTo>
                    <a:pt x="848867" y="1524"/>
                  </a:lnTo>
                  <a:lnTo>
                    <a:pt x="850392" y="0"/>
                  </a:lnTo>
                  <a:lnTo>
                    <a:pt x="851916" y="0"/>
                  </a:lnTo>
                  <a:lnTo>
                    <a:pt x="853440" y="1524"/>
                  </a:lnTo>
                  <a:lnTo>
                    <a:pt x="854964" y="1524"/>
                  </a:lnTo>
                  <a:lnTo>
                    <a:pt x="854964" y="6095"/>
                  </a:lnTo>
                  <a:lnTo>
                    <a:pt x="853440" y="6095"/>
                  </a:lnTo>
                  <a:lnTo>
                    <a:pt x="853440" y="7619"/>
                  </a:lnTo>
                  <a:lnTo>
                    <a:pt x="848867" y="7619"/>
                  </a:lnTo>
                  <a:lnTo>
                    <a:pt x="848867" y="6095"/>
                  </a:lnTo>
                  <a:lnTo>
                    <a:pt x="847344" y="6095"/>
                  </a:lnTo>
                  <a:close/>
                </a:path>
                <a:path w="7190740" h="7620">
                  <a:moveTo>
                    <a:pt x="883919" y="4571"/>
                  </a:moveTo>
                  <a:lnTo>
                    <a:pt x="883919" y="3048"/>
                  </a:lnTo>
                  <a:lnTo>
                    <a:pt x="885444" y="1524"/>
                  </a:lnTo>
                  <a:lnTo>
                    <a:pt x="886967" y="1524"/>
                  </a:lnTo>
                  <a:lnTo>
                    <a:pt x="886967" y="0"/>
                  </a:lnTo>
                  <a:lnTo>
                    <a:pt x="888492" y="0"/>
                  </a:lnTo>
                  <a:lnTo>
                    <a:pt x="890016" y="1524"/>
                  </a:lnTo>
                  <a:lnTo>
                    <a:pt x="891540" y="1524"/>
                  </a:lnTo>
                  <a:lnTo>
                    <a:pt x="891540" y="6095"/>
                  </a:lnTo>
                  <a:lnTo>
                    <a:pt x="890016" y="6095"/>
                  </a:lnTo>
                  <a:lnTo>
                    <a:pt x="890016" y="7619"/>
                  </a:lnTo>
                  <a:lnTo>
                    <a:pt x="886967" y="7619"/>
                  </a:lnTo>
                  <a:lnTo>
                    <a:pt x="883919" y="4571"/>
                  </a:lnTo>
                  <a:close/>
                </a:path>
                <a:path w="7190740" h="7620">
                  <a:moveTo>
                    <a:pt x="922019" y="6095"/>
                  </a:moveTo>
                  <a:lnTo>
                    <a:pt x="922019" y="1524"/>
                  </a:lnTo>
                  <a:lnTo>
                    <a:pt x="923544" y="1524"/>
                  </a:lnTo>
                  <a:lnTo>
                    <a:pt x="923544" y="0"/>
                  </a:lnTo>
                  <a:lnTo>
                    <a:pt x="926592" y="0"/>
                  </a:lnTo>
                  <a:lnTo>
                    <a:pt x="926592" y="1524"/>
                  </a:lnTo>
                  <a:lnTo>
                    <a:pt x="928116" y="1524"/>
                  </a:lnTo>
                  <a:lnTo>
                    <a:pt x="928116" y="6095"/>
                  </a:lnTo>
                  <a:lnTo>
                    <a:pt x="926592" y="7619"/>
                  </a:lnTo>
                  <a:lnTo>
                    <a:pt x="923544" y="7619"/>
                  </a:lnTo>
                  <a:lnTo>
                    <a:pt x="922019" y="6095"/>
                  </a:lnTo>
                  <a:close/>
                </a:path>
                <a:path w="7190740" h="7620">
                  <a:moveTo>
                    <a:pt x="958596" y="6095"/>
                  </a:moveTo>
                  <a:lnTo>
                    <a:pt x="958596" y="1524"/>
                  </a:lnTo>
                  <a:lnTo>
                    <a:pt x="960119" y="1524"/>
                  </a:lnTo>
                  <a:lnTo>
                    <a:pt x="960119" y="0"/>
                  </a:lnTo>
                  <a:lnTo>
                    <a:pt x="963167" y="0"/>
                  </a:lnTo>
                  <a:lnTo>
                    <a:pt x="963167" y="1524"/>
                  </a:lnTo>
                  <a:lnTo>
                    <a:pt x="964692" y="1524"/>
                  </a:lnTo>
                  <a:lnTo>
                    <a:pt x="966216" y="3048"/>
                  </a:lnTo>
                  <a:lnTo>
                    <a:pt x="966216" y="4571"/>
                  </a:lnTo>
                  <a:lnTo>
                    <a:pt x="963167" y="7619"/>
                  </a:lnTo>
                  <a:lnTo>
                    <a:pt x="960119" y="7619"/>
                  </a:lnTo>
                  <a:lnTo>
                    <a:pt x="958596" y="6095"/>
                  </a:lnTo>
                  <a:close/>
                </a:path>
                <a:path w="7190740" h="7620">
                  <a:moveTo>
                    <a:pt x="995172" y="6095"/>
                  </a:moveTo>
                  <a:lnTo>
                    <a:pt x="995172" y="1524"/>
                  </a:lnTo>
                  <a:lnTo>
                    <a:pt x="996696" y="1524"/>
                  </a:lnTo>
                  <a:lnTo>
                    <a:pt x="998219" y="0"/>
                  </a:lnTo>
                  <a:lnTo>
                    <a:pt x="999744" y="0"/>
                  </a:lnTo>
                  <a:lnTo>
                    <a:pt x="1002792" y="3048"/>
                  </a:lnTo>
                  <a:lnTo>
                    <a:pt x="1002792" y="4571"/>
                  </a:lnTo>
                  <a:lnTo>
                    <a:pt x="1001267" y="6095"/>
                  </a:lnTo>
                  <a:lnTo>
                    <a:pt x="1001267" y="7619"/>
                  </a:lnTo>
                  <a:lnTo>
                    <a:pt x="996696" y="7619"/>
                  </a:lnTo>
                  <a:lnTo>
                    <a:pt x="996696" y="6095"/>
                  </a:lnTo>
                  <a:lnTo>
                    <a:pt x="995172" y="6095"/>
                  </a:lnTo>
                  <a:close/>
                </a:path>
                <a:path w="7190740" h="7620">
                  <a:moveTo>
                    <a:pt x="1031748" y="6095"/>
                  </a:moveTo>
                  <a:lnTo>
                    <a:pt x="1031748" y="1524"/>
                  </a:lnTo>
                  <a:lnTo>
                    <a:pt x="1033272" y="1524"/>
                  </a:lnTo>
                  <a:lnTo>
                    <a:pt x="1034796" y="0"/>
                  </a:lnTo>
                  <a:lnTo>
                    <a:pt x="1036319" y="0"/>
                  </a:lnTo>
                  <a:lnTo>
                    <a:pt x="1037844" y="1524"/>
                  </a:lnTo>
                  <a:lnTo>
                    <a:pt x="1039367" y="1524"/>
                  </a:lnTo>
                  <a:lnTo>
                    <a:pt x="1039367" y="6095"/>
                  </a:lnTo>
                  <a:lnTo>
                    <a:pt x="1037844" y="6095"/>
                  </a:lnTo>
                  <a:lnTo>
                    <a:pt x="1037844" y="7619"/>
                  </a:lnTo>
                  <a:lnTo>
                    <a:pt x="1033272" y="7619"/>
                  </a:lnTo>
                  <a:lnTo>
                    <a:pt x="1033272" y="6095"/>
                  </a:lnTo>
                  <a:lnTo>
                    <a:pt x="1031748" y="6095"/>
                  </a:lnTo>
                  <a:close/>
                </a:path>
                <a:path w="7190740" h="7620">
                  <a:moveTo>
                    <a:pt x="1068324" y="6095"/>
                  </a:moveTo>
                  <a:lnTo>
                    <a:pt x="1068324" y="1524"/>
                  </a:lnTo>
                  <a:lnTo>
                    <a:pt x="1069848" y="1524"/>
                  </a:lnTo>
                  <a:lnTo>
                    <a:pt x="1071372" y="0"/>
                  </a:lnTo>
                  <a:lnTo>
                    <a:pt x="1072896" y="0"/>
                  </a:lnTo>
                  <a:lnTo>
                    <a:pt x="1074419" y="1524"/>
                  </a:lnTo>
                  <a:lnTo>
                    <a:pt x="1075944" y="1524"/>
                  </a:lnTo>
                  <a:lnTo>
                    <a:pt x="1075944" y="6095"/>
                  </a:lnTo>
                  <a:lnTo>
                    <a:pt x="1074419" y="6095"/>
                  </a:lnTo>
                  <a:lnTo>
                    <a:pt x="1074419" y="7619"/>
                  </a:lnTo>
                  <a:lnTo>
                    <a:pt x="1069848" y="7619"/>
                  </a:lnTo>
                  <a:lnTo>
                    <a:pt x="1069848" y="6095"/>
                  </a:lnTo>
                  <a:lnTo>
                    <a:pt x="1068324" y="6095"/>
                  </a:lnTo>
                  <a:close/>
                </a:path>
                <a:path w="7190740" h="7620">
                  <a:moveTo>
                    <a:pt x="1104900" y="4571"/>
                  </a:moveTo>
                  <a:lnTo>
                    <a:pt x="1104900" y="3048"/>
                  </a:lnTo>
                  <a:lnTo>
                    <a:pt x="1106424" y="1524"/>
                  </a:lnTo>
                  <a:lnTo>
                    <a:pt x="1107948" y="1524"/>
                  </a:lnTo>
                  <a:lnTo>
                    <a:pt x="1107948" y="0"/>
                  </a:lnTo>
                  <a:lnTo>
                    <a:pt x="1109472" y="0"/>
                  </a:lnTo>
                  <a:lnTo>
                    <a:pt x="1110996" y="1524"/>
                  </a:lnTo>
                  <a:lnTo>
                    <a:pt x="1112519" y="1524"/>
                  </a:lnTo>
                  <a:lnTo>
                    <a:pt x="1112519" y="6095"/>
                  </a:lnTo>
                  <a:lnTo>
                    <a:pt x="1110996" y="7619"/>
                  </a:lnTo>
                  <a:lnTo>
                    <a:pt x="1107948" y="7619"/>
                  </a:lnTo>
                  <a:lnTo>
                    <a:pt x="1104900" y="4571"/>
                  </a:lnTo>
                  <a:close/>
                </a:path>
                <a:path w="7190740" h="7620">
                  <a:moveTo>
                    <a:pt x="1143000" y="6095"/>
                  </a:moveTo>
                  <a:lnTo>
                    <a:pt x="1143000" y="1524"/>
                  </a:lnTo>
                  <a:lnTo>
                    <a:pt x="1144524" y="1524"/>
                  </a:lnTo>
                  <a:lnTo>
                    <a:pt x="1144524" y="0"/>
                  </a:lnTo>
                  <a:lnTo>
                    <a:pt x="1147572" y="0"/>
                  </a:lnTo>
                  <a:lnTo>
                    <a:pt x="1147572" y="1524"/>
                  </a:lnTo>
                  <a:lnTo>
                    <a:pt x="1149096" y="1524"/>
                  </a:lnTo>
                  <a:lnTo>
                    <a:pt x="1149096" y="6095"/>
                  </a:lnTo>
                  <a:lnTo>
                    <a:pt x="1147572" y="7619"/>
                  </a:lnTo>
                  <a:lnTo>
                    <a:pt x="1144524" y="7619"/>
                  </a:lnTo>
                  <a:lnTo>
                    <a:pt x="1143000" y="6095"/>
                  </a:lnTo>
                  <a:close/>
                </a:path>
                <a:path w="7190740" h="7620">
                  <a:moveTo>
                    <a:pt x="1179576" y="6095"/>
                  </a:moveTo>
                  <a:lnTo>
                    <a:pt x="1179576" y="1524"/>
                  </a:lnTo>
                  <a:lnTo>
                    <a:pt x="1181100" y="1524"/>
                  </a:lnTo>
                  <a:lnTo>
                    <a:pt x="1181100" y="0"/>
                  </a:lnTo>
                  <a:lnTo>
                    <a:pt x="1184148" y="0"/>
                  </a:lnTo>
                  <a:lnTo>
                    <a:pt x="1184148" y="1524"/>
                  </a:lnTo>
                  <a:lnTo>
                    <a:pt x="1185672" y="1524"/>
                  </a:lnTo>
                  <a:lnTo>
                    <a:pt x="1187196" y="3048"/>
                  </a:lnTo>
                  <a:lnTo>
                    <a:pt x="1187196" y="4571"/>
                  </a:lnTo>
                  <a:lnTo>
                    <a:pt x="1184148" y="7619"/>
                  </a:lnTo>
                  <a:lnTo>
                    <a:pt x="1181100" y="7619"/>
                  </a:lnTo>
                  <a:lnTo>
                    <a:pt x="1179576" y="6095"/>
                  </a:lnTo>
                  <a:close/>
                </a:path>
                <a:path w="7190740" h="7620">
                  <a:moveTo>
                    <a:pt x="1216151" y="6095"/>
                  </a:moveTo>
                  <a:lnTo>
                    <a:pt x="1216151" y="1524"/>
                  </a:lnTo>
                  <a:lnTo>
                    <a:pt x="1217676" y="1524"/>
                  </a:lnTo>
                  <a:lnTo>
                    <a:pt x="1219200" y="0"/>
                  </a:lnTo>
                  <a:lnTo>
                    <a:pt x="1220724" y="0"/>
                  </a:lnTo>
                  <a:lnTo>
                    <a:pt x="1223772" y="3048"/>
                  </a:lnTo>
                  <a:lnTo>
                    <a:pt x="1223772" y="4571"/>
                  </a:lnTo>
                  <a:lnTo>
                    <a:pt x="1222248" y="6095"/>
                  </a:lnTo>
                  <a:lnTo>
                    <a:pt x="1222248" y="7619"/>
                  </a:lnTo>
                  <a:lnTo>
                    <a:pt x="1217676" y="7619"/>
                  </a:lnTo>
                  <a:lnTo>
                    <a:pt x="1217676" y="6095"/>
                  </a:lnTo>
                  <a:lnTo>
                    <a:pt x="1216151" y="6095"/>
                  </a:lnTo>
                  <a:close/>
                </a:path>
                <a:path w="7190740" h="7620">
                  <a:moveTo>
                    <a:pt x="1252728" y="6095"/>
                  </a:moveTo>
                  <a:lnTo>
                    <a:pt x="1252728" y="1524"/>
                  </a:lnTo>
                  <a:lnTo>
                    <a:pt x="1254251" y="1524"/>
                  </a:lnTo>
                  <a:lnTo>
                    <a:pt x="1255776" y="0"/>
                  </a:lnTo>
                  <a:lnTo>
                    <a:pt x="1257300" y="0"/>
                  </a:lnTo>
                  <a:lnTo>
                    <a:pt x="1258824" y="1524"/>
                  </a:lnTo>
                  <a:lnTo>
                    <a:pt x="1260348" y="1524"/>
                  </a:lnTo>
                  <a:lnTo>
                    <a:pt x="1260348" y="6095"/>
                  </a:lnTo>
                  <a:lnTo>
                    <a:pt x="1258824" y="6095"/>
                  </a:lnTo>
                  <a:lnTo>
                    <a:pt x="1258824" y="7619"/>
                  </a:lnTo>
                  <a:lnTo>
                    <a:pt x="1254251" y="7619"/>
                  </a:lnTo>
                  <a:lnTo>
                    <a:pt x="1254251" y="6095"/>
                  </a:lnTo>
                  <a:lnTo>
                    <a:pt x="1252728" y="6095"/>
                  </a:lnTo>
                  <a:close/>
                </a:path>
                <a:path w="7190740" h="7620">
                  <a:moveTo>
                    <a:pt x="1289304" y="6095"/>
                  </a:moveTo>
                  <a:lnTo>
                    <a:pt x="1289304" y="1524"/>
                  </a:lnTo>
                  <a:lnTo>
                    <a:pt x="1290828" y="1524"/>
                  </a:lnTo>
                  <a:lnTo>
                    <a:pt x="1292351" y="0"/>
                  </a:lnTo>
                  <a:lnTo>
                    <a:pt x="1293876" y="0"/>
                  </a:lnTo>
                  <a:lnTo>
                    <a:pt x="1295400" y="1524"/>
                  </a:lnTo>
                  <a:lnTo>
                    <a:pt x="1296924" y="1524"/>
                  </a:lnTo>
                  <a:lnTo>
                    <a:pt x="1296924" y="6095"/>
                  </a:lnTo>
                  <a:lnTo>
                    <a:pt x="1295400" y="6095"/>
                  </a:lnTo>
                  <a:lnTo>
                    <a:pt x="1295400" y="7619"/>
                  </a:lnTo>
                  <a:lnTo>
                    <a:pt x="1290828" y="7619"/>
                  </a:lnTo>
                  <a:lnTo>
                    <a:pt x="1290828" y="6095"/>
                  </a:lnTo>
                  <a:lnTo>
                    <a:pt x="1289304" y="6095"/>
                  </a:lnTo>
                  <a:close/>
                </a:path>
                <a:path w="7190740" h="7620">
                  <a:moveTo>
                    <a:pt x="1325880" y="4571"/>
                  </a:moveTo>
                  <a:lnTo>
                    <a:pt x="1325880" y="3048"/>
                  </a:lnTo>
                  <a:lnTo>
                    <a:pt x="1327404" y="1524"/>
                  </a:lnTo>
                  <a:lnTo>
                    <a:pt x="1328928" y="1524"/>
                  </a:lnTo>
                  <a:lnTo>
                    <a:pt x="1328928" y="0"/>
                  </a:lnTo>
                  <a:lnTo>
                    <a:pt x="1330451" y="0"/>
                  </a:lnTo>
                  <a:lnTo>
                    <a:pt x="1331976" y="1524"/>
                  </a:lnTo>
                  <a:lnTo>
                    <a:pt x="1333500" y="1524"/>
                  </a:lnTo>
                  <a:lnTo>
                    <a:pt x="1333500" y="6095"/>
                  </a:lnTo>
                  <a:lnTo>
                    <a:pt x="1331976" y="7619"/>
                  </a:lnTo>
                  <a:lnTo>
                    <a:pt x="1328928" y="7619"/>
                  </a:lnTo>
                  <a:lnTo>
                    <a:pt x="1325880" y="4571"/>
                  </a:lnTo>
                  <a:close/>
                </a:path>
                <a:path w="7190740" h="7620">
                  <a:moveTo>
                    <a:pt x="1363980" y="6095"/>
                  </a:moveTo>
                  <a:lnTo>
                    <a:pt x="1363980" y="1524"/>
                  </a:lnTo>
                  <a:lnTo>
                    <a:pt x="1365504" y="1524"/>
                  </a:lnTo>
                  <a:lnTo>
                    <a:pt x="1365504" y="0"/>
                  </a:lnTo>
                  <a:lnTo>
                    <a:pt x="1368551" y="0"/>
                  </a:lnTo>
                  <a:lnTo>
                    <a:pt x="1368551" y="1524"/>
                  </a:lnTo>
                  <a:lnTo>
                    <a:pt x="1370076" y="1524"/>
                  </a:lnTo>
                  <a:lnTo>
                    <a:pt x="1370076" y="6095"/>
                  </a:lnTo>
                  <a:lnTo>
                    <a:pt x="1368551" y="7619"/>
                  </a:lnTo>
                  <a:lnTo>
                    <a:pt x="1365504" y="7619"/>
                  </a:lnTo>
                  <a:lnTo>
                    <a:pt x="1363980" y="6095"/>
                  </a:lnTo>
                  <a:close/>
                </a:path>
                <a:path w="7190740" h="7620">
                  <a:moveTo>
                    <a:pt x="1400556" y="6095"/>
                  </a:moveTo>
                  <a:lnTo>
                    <a:pt x="1400556" y="1524"/>
                  </a:lnTo>
                  <a:lnTo>
                    <a:pt x="1402080" y="1524"/>
                  </a:lnTo>
                  <a:lnTo>
                    <a:pt x="1402080" y="0"/>
                  </a:lnTo>
                  <a:lnTo>
                    <a:pt x="1405128" y="0"/>
                  </a:lnTo>
                  <a:lnTo>
                    <a:pt x="1405128" y="1524"/>
                  </a:lnTo>
                  <a:lnTo>
                    <a:pt x="1406651" y="1524"/>
                  </a:lnTo>
                  <a:lnTo>
                    <a:pt x="1408176" y="3048"/>
                  </a:lnTo>
                  <a:lnTo>
                    <a:pt x="1408176" y="4571"/>
                  </a:lnTo>
                  <a:lnTo>
                    <a:pt x="1405128" y="7619"/>
                  </a:lnTo>
                  <a:lnTo>
                    <a:pt x="1402080" y="7619"/>
                  </a:lnTo>
                  <a:lnTo>
                    <a:pt x="1400556" y="6095"/>
                  </a:lnTo>
                  <a:close/>
                </a:path>
                <a:path w="7190740" h="7620">
                  <a:moveTo>
                    <a:pt x="1437132" y="6095"/>
                  </a:moveTo>
                  <a:lnTo>
                    <a:pt x="1437132" y="1524"/>
                  </a:lnTo>
                  <a:lnTo>
                    <a:pt x="1438656" y="1524"/>
                  </a:lnTo>
                  <a:lnTo>
                    <a:pt x="1440180" y="0"/>
                  </a:lnTo>
                  <a:lnTo>
                    <a:pt x="1441704" y="0"/>
                  </a:lnTo>
                  <a:lnTo>
                    <a:pt x="1443228" y="1524"/>
                  </a:lnTo>
                  <a:lnTo>
                    <a:pt x="1444751" y="1524"/>
                  </a:lnTo>
                  <a:lnTo>
                    <a:pt x="1444751" y="6095"/>
                  </a:lnTo>
                  <a:lnTo>
                    <a:pt x="1443228" y="6095"/>
                  </a:lnTo>
                  <a:lnTo>
                    <a:pt x="1443228" y="7619"/>
                  </a:lnTo>
                  <a:lnTo>
                    <a:pt x="1438656" y="7619"/>
                  </a:lnTo>
                  <a:lnTo>
                    <a:pt x="1438656" y="6095"/>
                  </a:lnTo>
                  <a:lnTo>
                    <a:pt x="1437132" y="6095"/>
                  </a:lnTo>
                  <a:close/>
                </a:path>
                <a:path w="7190740" h="7620">
                  <a:moveTo>
                    <a:pt x="1473708" y="6095"/>
                  </a:moveTo>
                  <a:lnTo>
                    <a:pt x="1473708" y="1524"/>
                  </a:lnTo>
                  <a:lnTo>
                    <a:pt x="1475232" y="1524"/>
                  </a:lnTo>
                  <a:lnTo>
                    <a:pt x="1476756" y="0"/>
                  </a:lnTo>
                  <a:lnTo>
                    <a:pt x="1478280" y="0"/>
                  </a:lnTo>
                  <a:lnTo>
                    <a:pt x="1479804" y="1524"/>
                  </a:lnTo>
                  <a:lnTo>
                    <a:pt x="1481328" y="1524"/>
                  </a:lnTo>
                  <a:lnTo>
                    <a:pt x="1481328" y="6095"/>
                  </a:lnTo>
                  <a:lnTo>
                    <a:pt x="1479804" y="6095"/>
                  </a:lnTo>
                  <a:lnTo>
                    <a:pt x="1479804" y="7619"/>
                  </a:lnTo>
                  <a:lnTo>
                    <a:pt x="1475232" y="7619"/>
                  </a:lnTo>
                  <a:lnTo>
                    <a:pt x="1475232" y="6095"/>
                  </a:lnTo>
                  <a:lnTo>
                    <a:pt x="1473708" y="6095"/>
                  </a:lnTo>
                  <a:close/>
                </a:path>
                <a:path w="7190740" h="7620">
                  <a:moveTo>
                    <a:pt x="1510284" y="6095"/>
                  </a:moveTo>
                  <a:lnTo>
                    <a:pt x="1510284" y="1524"/>
                  </a:lnTo>
                  <a:lnTo>
                    <a:pt x="1511808" y="1524"/>
                  </a:lnTo>
                  <a:lnTo>
                    <a:pt x="1513332" y="0"/>
                  </a:lnTo>
                  <a:lnTo>
                    <a:pt x="1514856" y="0"/>
                  </a:lnTo>
                  <a:lnTo>
                    <a:pt x="1516380" y="1524"/>
                  </a:lnTo>
                  <a:lnTo>
                    <a:pt x="1517904" y="1524"/>
                  </a:lnTo>
                  <a:lnTo>
                    <a:pt x="1517904" y="6095"/>
                  </a:lnTo>
                  <a:lnTo>
                    <a:pt x="1516380" y="6095"/>
                  </a:lnTo>
                  <a:lnTo>
                    <a:pt x="1516380" y="7619"/>
                  </a:lnTo>
                  <a:lnTo>
                    <a:pt x="1511808" y="7619"/>
                  </a:lnTo>
                  <a:lnTo>
                    <a:pt x="1511808" y="6095"/>
                  </a:lnTo>
                  <a:lnTo>
                    <a:pt x="1510284" y="6095"/>
                  </a:lnTo>
                  <a:close/>
                </a:path>
                <a:path w="7190740" h="7620">
                  <a:moveTo>
                    <a:pt x="1546860" y="4571"/>
                  </a:moveTo>
                  <a:lnTo>
                    <a:pt x="1546860" y="3048"/>
                  </a:lnTo>
                  <a:lnTo>
                    <a:pt x="1548384" y="1524"/>
                  </a:lnTo>
                  <a:lnTo>
                    <a:pt x="1549908" y="1524"/>
                  </a:lnTo>
                  <a:lnTo>
                    <a:pt x="1549908" y="0"/>
                  </a:lnTo>
                  <a:lnTo>
                    <a:pt x="1552956" y="0"/>
                  </a:lnTo>
                  <a:lnTo>
                    <a:pt x="1552956" y="1524"/>
                  </a:lnTo>
                  <a:lnTo>
                    <a:pt x="1554480" y="1524"/>
                  </a:lnTo>
                  <a:lnTo>
                    <a:pt x="1554480" y="6095"/>
                  </a:lnTo>
                  <a:lnTo>
                    <a:pt x="1552956" y="7619"/>
                  </a:lnTo>
                  <a:lnTo>
                    <a:pt x="1549908" y="7619"/>
                  </a:lnTo>
                  <a:lnTo>
                    <a:pt x="1546860" y="4571"/>
                  </a:lnTo>
                  <a:close/>
                </a:path>
                <a:path w="7190740" h="7620">
                  <a:moveTo>
                    <a:pt x="1584960" y="6095"/>
                  </a:moveTo>
                  <a:lnTo>
                    <a:pt x="1584960" y="1524"/>
                  </a:lnTo>
                  <a:lnTo>
                    <a:pt x="1586484" y="1524"/>
                  </a:lnTo>
                  <a:lnTo>
                    <a:pt x="1586484" y="0"/>
                  </a:lnTo>
                  <a:lnTo>
                    <a:pt x="1589532" y="0"/>
                  </a:lnTo>
                  <a:lnTo>
                    <a:pt x="1589532" y="1524"/>
                  </a:lnTo>
                  <a:lnTo>
                    <a:pt x="1591056" y="1524"/>
                  </a:lnTo>
                  <a:lnTo>
                    <a:pt x="1591056" y="6095"/>
                  </a:lnTo>
                  <a:lnTo>
                    <a:pt x="1589532" y="7619"/>
                  </a:lnTo>
                  <a:lnTo>
                    <a:pt x="1586484" y="7619"/>
                  </a:lnTo>
                  <a:lnTo>
                    <a:pt x="1584960" y="6095"/>
                  </a:lnTo>
                  <a:close/>
                </a:path>
                <a:path w="7190740" h="7620">
                  <a:moveTo>
                    <a:pt x="1621535" y="6095"/>
                  </a:moveTo>
                  <a:lnTo>
                    <a:pt x="1621535" y="1524"/>
                  </a:lnTo>
                  <a:lnTo>
                    <a:pt x="1623060" y="1524"/>
                  </a:lnTo>
                  <a:lnTo>
                    <a:pt x="1624584" y="0"/>
                  </a:lnTo>
                  <a:lnTo>
                    <a:pt x="1626108" y="0"/>
                  </a:lnTo>
                  <a:lnTo>
                    <a:pt x="1626108" y="1524"/>
                  </a:lnTo>
                  <a:lnTo>
                    <a:pt x="1627632" y="1524"/>
                  </a:lnTo>
                  <a:lnTo>
                    <a:pt x="1629156" y="3048"/>
                  </a:lnTo>
                  <a:lnTo>
                    <a:pt x="1629156" y="4571"/>
                  </a:lnTo>
                  <a:lnTo>
                    <a:pt x="1626108" y="7619"/>
                  </a:lnTo>
                  <a:lnTo>
                    <a:pt x="1623060" y="7619"/>
                  </a:lnTo>
                  <a:lnTo>
                    <a:pt x="1621535" y="6095"/>
                  </a:lnTo>
                  <a:close/>
                </a:path>
                <a:path w="7190740" h="7620">
                  <a:moveTo>
                    <a:pt x="1658112" y="6095"/>
                  </a:moveTo>
                  <a:lnTo>
                    <a:pt x="1658112" y="1524"/>
                  </a:lnTo>
                  <a:lnTo>
                    <a:pt x="1659635" y="1524"/>
                  </a:lnTo>
                  <a:lnTo>
                    <a:pt x="1661160" y="0"/>
                  </a:lnTo>
                  <a:lnTo>
                    <a:pt x="1662684" y="0"/>
                  </a:lnTo>
                  <a:lnTo>
                    <a:pt x="1664208" y="1524"/>
                  </a:lnTo>
                  <a:lnTo>
                    <a:pt x="1665732" y="1524"/>
                  </a:lnTo>
                  <a:lnTo>
                    <a:pt x="1665732" y="6095"/>
                  </a:lnTo>
                  <a:lnTo>
                    <a:pt x="1664208" y="6095"/>
                  </a:lnTo>
                  <a:lnTo>
                    <a:pt x="1664208" y="7619"/>
                  </a:lnTo>
                  <a:lnTo>
                    <a:pt x="1659635" y="7619"/>
                  </a:lnTo>
                  <a:lnTo>
                    <a:pt x="1659635" y="6095"/>
                  </a:lnTo>
                  <a:lnTo>
                    <a:pt x="1658112" y="6095"/>
                  </a:lnTo>
                  <a:close/>
                </a:path>
                <a:path w="7190740" h="7620">
                  <a:moveTo>
                    <a:pt x="1694688" y="6095"/>
                  </a:moveTo>
                  <a:lnTo>
                    <a:pt x="1694688" y="1524"/>
                  </a:lnTo>
                  <a:lnTo>
                    <a:pt x="1696212" y="1524"/>
                  </a:lnTo>
                  <a:lnTo>
                    <a:pt x="1697735" y="0"/>
                  </a:lnTo>
                  <a:lnTo>
                    <a:pt x="1699260" y="0"/>
                  </a:lnTo>
                  <a:lnTo>
                    <a:pt x="1700784" y="1524"/>
                  </a:lnTo>
                  <a:lnTo>
                    <a:pt x="1702308" y="1524"/>
                  </a:lnTo>
                  <a:lnTo>
                    <a:pt x="1702308" y="6095"/>
                  </a:lnTo>
                  <a:lnTo>
                    <a:pt x="1700784" y="6095"/>
                  </a:lnTo>
                  <a:lnTo>
                    <a:pt x="1700784" y="7619"/>
                  </a:lnTo>
                  <a:lnTo>
                    <a:pt x="1696212" y="7619"/>
                  </a:lnTo>
                  <a:lnTo>
                    <a:pt x="1696212" y="6095"/>
                  </a:lnTo>
                  <a:lnTo>
                    <a:pt x="1694688" y="6095"/>
                  </a:lnTo>
                  <a:close/>
                </a:path>
                <a:path w="7190740" h="7620">
                  <a:moveTo>
                    <a:pt x="1731264" y="4571"/>
                  </a:moveTo>
                  <a:lnTo>
                    <a:pt x="1731264" y="3048"/>
                  </a:lnTo>
                  <a:lnTo>
                    <a:pt x="1734312" y="0"/>
                  </a:lnTo>
                  <a:lnTo>
                    <a:pt x="1735835" y="0"/>
                  </a:lnTo>
                  <a:lnTo>
                    <a:pt x="1737360" y="1524"/>
                  </a:lnTo>
                  <a:lnTo>
                    <a:pt x="1738884" y="1524"/>
                  </a:lnTo>
                  <a:lnTo>
                    <a:pt x="1738884" y="6095"/>
                  </a:lnTo>
                  <a:lnTo>
                    <a:pt x="1737360" y="6095"/>
                  </a:lnTo>
                  <a:lnTo>
                    <a:pt x="1737360" y="7619"/>
                  </a:lnTo>
                  <a:lnTo>
                    <a:pt x="1732788" y="7619"/>
                  </a:lnTo>
                  <a:lnTo>
                    <a:pt x="1732788" y="6095"/>
                  </a:lnTo>
                  <a:lnTo>
                    <a:pt x="1731264" y="4571"/>
                  </a:lnTo>
                  <a:close/>
                </a:path>
                <a:path w="7190740" h="7620">
                  <a:moveTo>
                    <a:pt x="1767840" y="4571"/>
                  </a:moveTo>
                  <a:lnTo>
                    <a:pt x="1767840" y="3048"/>
                  </a:lnTo>
                  <a:lnTo>
                    <a:pt x="1769364" y="1524"/>
                  </a:lnTo>
                  <a:lnTo>
                    <a:pt x="1770888" y="1524"/>
                  </a:lnTo>
                  <a:lnTo>
                    <a:pt x="1770888" y="0"/>
                  </a:lnTo>
                  <a:lnTo>
                    <a:pt x="1773935" y="0"/>
                  </a:lnTo>
                  <a:lnTo>
                    <a:pt x="1773935" y="1524"/>
                  </a:lnTo>
                  <a:lnTo>
                    <a:pt x="1775460" y="1524"/>
                  </a:lnTo>
                  <a:lnTo>
                    <a:pt x="1775460" y="6095"/>
                  </a:lnTo>
                  <a:lnTo>
                    <a:pt x="1773935" y="7619"/>
                  </a:lnTo>
                  <a:lnTo>
                    <a:pt x="1770888" y="7619"/>
                  </a:lnTo>
                  <a:lnTo>
                    <a:pt x="1767840" y="4571"/>
                  </a:lnTo>
                  <a:close/>
                </a:path>
                <a:path w="7190740" h="7620">
                  <a:moveTo>
                    <a:pt x="1805940" y="6095"/>
                  </a:moveTo>
                  <a:lnTo>
                    <a:pt x="1805940" y="1524"/>
                  </a:lnTo>
                  <a:lnTo>
                    <a:pt x="1807464" y="1524"/>
                  </a:lnTo>
                  <a:lnTo>
                    <a:pt x="1807464" y="0"/>
                  </a:lnTo>
                  <a:lnTo>
                    <a:pt x="1810512" y="0"/>
                  </a:lnTo>
                  <a:lnTo>
                    <a:pt x="1810512" y="1524"/>
                  </a:lnTo>
                  <a:lnTo>
                    <a:pt x="1812035" y="1524"/>
                  </a:lnTo>
                  <a:lnTo>
                    <a:pt x="1812035" y="6095"/>
                  </a:lnTo>
                  <a:lnTo>
                    <a:pt x="1810512" y="7619"/>
                  </a:lnTo>
                  <a:lnTo>
                    <a:pt x="1807464" y="7619"/>
                  </a:lnTo>
                  <a:lnTo>
                    <a:pt x="1805940" y="6095"/>
                  </a:lnTo>
                  <a:close/>
                </a:path>
                <a:path w="7190740" h="7620">
                  <a:moveTo>
                    <a:pt x="1842516" y="6095"/>
                  </a:moveTo>
                  <a:lnTo>
                    <a:pt x="1842516" y="1524"/>
                  </a:lnTo>
                  <a:lnTo>
                    <a:pt x="1844040" y="1524"/>
                  </a:lnTo>
                  <a:lnTo>
                    <a:pt x="1845564" y="0"/>
                  </a:lnTo>
                  <a:lnTo>
                    <a:pt x="1847088" y="0"/>
                  </a:lnTo>
                  <a:lnTo>
                    <a:pt x="1847088" y="1524"/>
                  </a:lnTo>
                  <a:lnTo>
                    <a:pt x="1848612" y="1524"/>
                  </a:lnTo>
                  <a:lnTo>
                    <a:pt x="1850135" y="3048"/>
                  </a:lnTo>
                  <a:lnTo>
                    <a:pt x="1850135" y="4571"/>
                  </a:lnTo>
                  <a:lnTo>
                    <a:pt x="1847088" y="7619"/>
                  </a:lnTo>
                  <a:lnTo>
                    <a:pt x="1844040" y="7619"/>
                  </a:lnTo>
                  <a:lnTo>
                    <a:pt x="1842516" y="6095"/>
                  </a:lnTo>
                  <a:close/>
                </a:path>
                <a:path w="7190740" h="7620">
                  <a:moveTo>
                    <a:pt x="1879092" y="6095"/>
                  </a:moveTo>
                  <a:lnTo>
                    <a:pt x="1879092" y="1524"/>
                  </a:lnTo>
                  <a:lnTo>
                    <a:pt x="1880616" y="1524"/>
                  </a:lnTo>
                  <a:lnTo>
                    <a:pt x="1882140" y="0"/>
                  </a:lnTo>
                  <a:lnTo>
                    <a:pt x="1883664" y="0"/>
                  </a:lnTo>
                  <a:lnTo>
                    <a:pt x="1885188" y="1524"/>
                  </a:lnTo>
                  <a:lnTo>
                    <a:pt x="1886712" y="1524"/>
                  </a:lnTo>
                  <a:lnTo>
                    <a:pt x="1886712" y="6095"/>
                  </a:lnTo>
                  <a:lnTo>
                    <a:pt x="1885188" y="6095"/>
                  </a:lnTo>
                  <a:lnTo>
                    <a:pt x="1885188" y="7619"/>
                  </a:lnTo>
                  <a:lnTo>
                    <a:pt x="1880616" y="7619"/>
                  </a:lnTo>
                  <a:lnTo>
                    <a:pt x="1880616" y="6095"/>
                  </a:lnTo>
                  <a:lnTo>
                    <a:pt x="1879092" y="6095"/>
                  </a:lnTo>
                  <a:close/>
                </a:path>
                <a:path w="7190740" h="7620">
                  <a:moveTo>
                    <a:pt x="1915668" y="6095"/>
                  </a:moveTo>
                  <a:lnTo>
                    <a:pt x="1915668" y="1524"/>
                  </a:lnTo>
                  <a:lnTo>
                    <a:pt x="1917192" y="1524"/>
                  </a:lnTo>
                  <a:lnTo>
                    <a:pt x="1918716" y="0"/>
                  </a:lnTo>
                  <a:lnTo>
                    <a:pt x="1920240" y="0"/>
                  </a:lnTo>
                  <a:lnTo>
                    <a:pt x="1921764" y="1524"/>
                  </a:lnTo>
                  <a:lnTo>
                    <a:pt x="1923288" y="1524"/>
                  </a:lnTo>
                  <a:lnTo>
                    <a:pt x="1923288" y="6095"/>
                  </a:lnTo>
                  <a:lnTo>
                    <a:pt x="1921764" y="6095"/>
                  </a:lnTo>
                  <a:lnTo>
                    <a:pt x="1921764" y="7619"/>
                  </a:lnTo>
                  <a:lnTo>
                    <a:pt x="1917192" y="7619"/>
                  </a:lnTo>
                  <a:lnTo>
                    <a:pt x="1917192" y="6095"/>
                  </a:lnTo>
                  <a:lnTo>
                    <a:pt x="1915668" y="6095"/>
                  </a:lnTo>
                  <a:close/>
                </a:path>
                <a:path w="7190740" h="7620">
                  <a:moveTo>
                    <a:pt x="1952244" y="4571"/>
                  </a:moveTo>
                  <a:lnTo>
                    <a:pt x="1952244" y="3048"/>
                  </a:lnTo>
                  <a:lnTo>
                    <a:pt x="1955292" y="0"/>
                  </a:lnTo>
                  <a:lnTo>
                    <a:pt x="1956816" y="0"/>
                  </a:lnTo>
                  <a:lnTo>
                    <a:pt x="1958340" y="1524"/>
                  </a:lnTo>
                  <a:lnTo>
                    <a:pt x="1959864" y="1524"/>
                  </a:lnTo>
                  <a:lnTo>
                    <a:pt x="1959864" y="6095"/>
                  </a:lnTo>
                  <a:lnTo>
                    <a:pt x="1958340" y="6095"/>
                  </a:lnTo>
                  <a:lnTo>
                    <a:pt x="1958340" y="7619"/>
                  </a:lnTo>
                  <a:lnTo>
                    <a:pt x="1953768" y="7619"/>
                  </a:lnTo>
                  <a:lnTo>
                    <a:pt x="1953768" y="6095"/>
                  </a:lnTo>
                  <a:lnTo>
                    <a:pt x="1952244" y="4571"/>
                  </a:lnTo>
                  <a:close/>
                </a:path>
                <a:path w="7190740" h="7620">
                  <a:moveTo>
                    <a:pt x="1988819" y="4571"/>
                  </a:moveTo>
                  <a:lnTo>
                    <a:pt x="1988819" y="3048"/>
                  </a:lnTo>
                  <a:lnTo>
                    <a:pt x="1990344" y="1524"/>
                  </a:lnTo>
                  <a:lnTo>
                    <a:pt x="1991868" y="1524"/>
                  </a:lnTo>
                  <a:lnTo>
                    <a:pt x="1991868" y="0"/>
                  </a:lnTo>
                  <a:lnTo>
                    <a:pt x="1994916" y="0"/>
                  </a:lnTo>
                  <a:lnTo>
                    <a:pt x="1994916" y="1524"/>
                  </a:lnTo>
                  <a:lnTo>
                    <a:pt x="1996440" y="1524"/>
                  </a:lnTo>
                  <a:lnTo>
                    <a:pt x="1996440" y="6095"/>
                  </a:lnTo>
                  <a:lnTo>
                    <a:pt x="1994916" y="7619"/>
                  </a:lnTo>
                  <a:lnTo>
                    <a:pt x="1991868" y="7619"/>
                  </a:lnTo>
                  <a:lnTo>
                    <a:pt x="1988819" y="4571"/>
                  </a:lnTo>
                  <a:close/>
                </a:path>
                <a:path w="7190740" h="7620">
                  <a:moveTo>
                    <a:pt x="2026919" y="6095"/>
                  </a:moveTo>
                  <a:lnTo>
                    <a:pt x="2026919" y="1524"/>
                  </a:lnTo>
                  <a:lnTo>
                    <a:pt x="2028444" y="1524"/>
                  </a:lnTo>
                  <a:lnTo>
                    <a:pt x="2028444" y="0"/>
                  </a:lnTo>
                  <a:lnTo>
                    <a:pt x="2031492" y="0"/>
                  </a:lnTo>
                  <a:lnTo>
                    <a:pt x="2031492" y="1524"/>
                  </a:lnTo>
                  <a:lnTo>
                    <a:pt x="2033016" y="1524"/>
                  </a:lnTo>
                  <a:lnTo>
                    <a:pt x="2033016" y="6095"/>
                  </a:lnTo>
                  <a:lnTo>
                    <a:pt x="2031492" y="7619"/>
                  </a:lnTo>
                  <a:lnTo>
                    <a:pt x="2028444" y="7619"/>
                  </a:lnTo>
                  <a:lnTo>
                    <a:pt x="2026919" y="6095"/>
                  </a:lnTo>
                  <a:close/>
                </a:path>
                <a:path w="7190740" h="7620">
                  <a:moveTo>
                    <a:pt x="2063496" y="6095"/>
                  </a:moveTo>
                  <a:lnTo>
                    <a:pt x="2063496" y="1524"/>
                  </a:lnTo>
                  <a:lnTo>
                    <a:pt x="2065019" y="1524"/>
                  </a:lnTo>
                  <a:lnTo>
                    <a:pt x="2066544" y="0"/>
                  </a:lnTo>
                  <a:lnTo>
                    <a:pt x="2068068" y="0"/>
                  </a:lnTo>
                  <a:lnTo>
                    <a:pt x="2068068" y="1524"/>
                  </a:lnTo>
                  <a:lnTo>
                    <a:pt x="2069592" y="1524"/>
                  </a:lnTo>
                  <a:lnTo>
                    <a:pt x="2071116" y="3048"/>
                  </a:lnTo>
                  <a:lnTo>
                    <a:pt x="2071116" y="4571"/>
                  </a:lnTo>
                  <a:lnTo>
                    <a:pt x="2068068" y="7619"/>
                  </a:lnTo>
                  <a:lnTo>
                    <a:pt x="2065019" y="7619"/>
                  </a:lnTo>
                  <a:lnTo>
                    <a:pt x="2065019" y="6095"/>
                  </a:lnTo>
                  <a:lnTo>
                    <a:pt x="2063496" y="6095"/>
                  </a:lnTo>
                  <a:close/>
                </a:path>
                <a:path w="7190740" h="7620">
                  <a:moveTo>
                    <a:pt x="2100072" y="6095"/>
                  </a:moveTo>
                  <a:lnTo>
                    <a:pt x="2100072" y="1524"/>
                  </a:lnTo>
                  <a:lnTo>
                    <a:pt x="2101596" y="1524"/>
                  </a:lnTo>
                  <a:lnTo>
                    <a:pt x="2103119" y="0"/>
                  </a:lnTo>
                  <a:lnTo>
                    <a:pt x="2104644" y="0"/>
                  </a:lnTo>
                  <a:lnTo>
                    <a:pt x="2106168" y="1524"/>
                  </a:lnTo>
                  <a:lnTo>
                    <a:pt x="2107692" y="1524"/>
                  </a:lnTo>
                  <a:lnTo>
                    <a:pt x="2107692" y="6095"/>
                  </a:lnTo>
                  <a:lnTo>
                    <a:pt x="2106168" y="6095"/>
                  </a:lnTo>
                  <a:lnTo>
                    <a:pt x="2106168" y="7619"/>
                  </a:lnTo>
                  <a:lnTo>
                    <a:pt x="2101596" y="7619"/>
                  </a:lnTo>
                  <a:lnTo>
                    <a:pt x="2101596" y="6095"/>
                  </a:lnTo>
                  <a:lnTo>
                    <a:pt x="2100072" y="6095"/>
                  </a:lnTo>
                  <a:close/>
                </a:path>
                <a:path w="7190740" h="7620">
                  <a:moveTo>
                    <a:pt x="2136648" y="6095"/>
                  </a:moveTo>
                  <a:lnTo>
                    <a:pt x="2136648" y="1524"/>
                  </a:lnTo>
                  <a:lnTo>
                    <a:pt x="2138172" y="1524"/>
                  </a:lnTo>
                  <a:lnTo>
                    <a:pt x="2139696" y="0"/>
                  </a:lnTo>
                  <a:lnTo>
                    <a:pt x="2141219" y="0"/>
                  </a:lnTo>
                  <a:lnTo>
                    <a:pt x="2142744" y="1524"/>
                  </a:lnTo>
                  <a:lnTo>
                    <a:pt x="2144268" y="1524"/>
                  </a:lnTo>
                  <a:lnTo>
                    <a:pt x="2144268" y="6095"/>
                  </a:lnTo>
                  <a:lnTo>
                    <a:pt x="2142744" y="6095"/>
                  </a:lnTo>
                  <a:lnTo>
                    <a:pt x="2142744" y="7619"/>
                  </a:lnTo>
                  <a:lnTo>
                    <a:pt x="2138172" y="7619"/>
                  </a:lnTo>
                  <a:lnTo>
                    <a:pt x="2138172" y="6095"/>
                  </a:lnTo>
                  <a:lnTo>
                    <a:pt x="2136648" y="6095"/>
                  </a:lnTo>
                  <a:close/>
                </a:path>
                <a:path w="7190740" h="7620">
                  <a:moveTo>
                    <a:pt x="2173224" y="4571"/>
                  </a:moveTo>
                  <a:lnTo>
                    <a:pt x="2173224" y="3048"/>
                  </a:lnTo>
                  <a:lnTo>
                    <a:pt x="2176272" y="0"/>
                  </a:lnTo>
                  <a:lnTo>
                    <a:pt x="2177796" y="0"/>
                  </a:lnTo>
                  <a:lnTo>
                    <a:pt x="2179319" y="1524"/>
                  </a:lnTo>
                  <a:lnTo>
                    <a:pt x="2180844" y="1524"/>
                  </a:lnTo>
                  <a:lnTo>
                    <a:pt x="2180844" y="6095"/>
                  </a:lnTo>
                  <a:lnTo>
                    <a:pt x="2179319" y="6095"/>
                  </a:lnTo>
                  <a:lnTo>
                    <a:pt x="2179319" y="7619"/>
                  </a:lnTo>
                  <a:lnTo>
                    <a:pt x="2174748" y="7619"/>
                  </a:lnTo>
                  <a:lnTo>
                    <a:pt x="2174748" y="6095"/>
                  </a:lnTo>
                  <a:lnTo>
                    <a:pt x="2173224" y="4571"/>
                  </a:lnTo>
                  <a:close/>
                </a:path>
                <a:path w="7190740" h="7620">
                  <a:moveTo>
                    <a:pt x="2209800" y="4571"/>
                  </a:moveTo>
                  <a:lnTo>
                    <a:pt x="2209800" y="3048"/>
                  </a:lnTo>
                  <a:lnTo>
                    <a:pt x="2211324" y="1524"/>
                  </a:lnTo>
                  <a:lnTo>
                    <a:pt x="2212848" y="1524"/>
                  </a:lnTo>
                  <a:lnTo>
                    <a:pt x="2212848" y="0"/>
                  </a:lnTo>
                  <a:lnTo>
                    <a:pt x="2215896" y="0"/>
                  </a:lnTo>
                  <a:lnTo>
                    <a:pt x="2215896" y="1524"/>
                  </a:lnTo>
                  <a:lnTo>
                    <a:pt x="2217419" y="1524"/>
                  </a:lnTo>
                  <a:lnTo>
                    <a:pt x="2217419" y="6095"/>
                  </a:lnTo>
                  <a:lnTo>
                    <a:pt x="2215896" y="7619"/>
                  </a:lnTo>
                  <a:lnTo>
                    <a:pt x="2212848" y="7619"/>
                  </a:lnTo>
                  <a:lnTo>
                    <a:pt x="2209800" y="4571"/>
                  </a:lnTo>
                  <a:close/>
                </a:path>
                <a:path w="7190740" h="7620">
                  <a:moveTo>
                    <a:pt x="2247900" y="6095"/>
                  </a:moveTo>
                  <a:lnTo>
                    <a:pt x="2247900" y="1524"/>
                  </a:lnTo>
                  <a:lnTo>
                    <a:pt x="2249424" y="1524"/>
                  </a:lnTo>
                  <a:lnTo>
                    <a:pt x="2249424" y="0"/>
                  </a:lnTo>
                  <a:lnTo>
                    <a:pt x="2252472" y="0"/>
                  </a:lnTo>
                  <a:lnTo>
                    <a:pt x="2252472" y="1524"/>
                  </a:lnTo>
                  <a:lnTo>
                    <a:pt x="2253996" y="1524"/>
                  </a:lnTo>
                  <a:lnTo>
                    <a:pt x="2253996" y="6095"/>
                  </a:lnTo>
                  <a:lnTo>
                    <a:pt x="2252472" y="7619"/>
                  </a:lnTo>
                  <a:lnTo>
                    <a:pt x="2249424" y="7619"/>
                  </a:lnTo>
                  <a:lnTo>
                    <a:pt x="2247900" y="6095"/>
                  </a:lnTo>
                  <a:close/>
                </a:path>
                <a:path w="7190740" h="7620">
                  <a:moveTo>
                    <a:pt x="2284476" y="6095"/>
                  </a:moveTo>
                  <a:lnTo>
                    <a:pt x="2284476" y="1524"/>
                  </a:lnTo>
                  <a:lnTo>
                    <a:pt x="2286000" y="1524"/>
                  </a:lnTo>
                  <a:lnTo>
                    <a:pt x="2287524" y="0"/>
                  </a:lnTo>
                  <a:lnTo>
                    <a:pt x="2289048" y="0"/>
                  </a:lnTo>
                  <a:lnTo>
                    <a:pt x="2289048" y="1524"/>
                  </a:lnTo>
                  <a:lnTo>
                    <a:pt x="2290572" y="1524"/>
                  </a:lnTo>
                  <a:lnTo>
                    <a:pt x="2292096" y="3048"/>
                  </a:lnTo>
                  <a:lnTo>
                    <a:pt x="2292096" y="4571"/>
                  </a:lnTo>
                  <a:lnTo>
                    <a:pt x="2289048" y="7619"/>
                  </a:lnTo>
                  <a:lnTo>
                    <a:pt x="2286000" y="7619"/>
                  </a:lnTo>
                  <a:lnTo>
                    <a:pt x="2286000" y="6095"/>
                  </a:lnTo>
                  <a:lnTo>
                    <a:pt x="2284476" y="6095"/>
                  </a:lnTo>
                  <a:close/>
                </a:path>
                <a:path w="7190740" h="7620">
                  <a:moveTo>
                    <a:pt x="2321052" y="6095"/>
                  </a:moveTo>
                  <a:lnTo>
                    <a:pt x="2321052" y="1524"/>
                  </a:lnTo>
                  <a:lnTo>
                    <a:pt x="2322576" y="1524"/>
                  </a:lnTo>
                  <a:lnTo>
                    <a:pt x="2324100" y="0"/>
                  </a:lnTo>
                  <a:lnTo>
                    <a:pt x="2325624" y="0"/>
                  </a:lnTo>
                  <a:lnTo>
                    <a:pt x="2327148" y="1524"/>
                  </a:lnTo>
                  <a:lnTo>
                    <a:pt x="2328672" y="1524"/>
                  </a:lnTo>
                  <a:lnTo>
                    <a:pt x="2328672" y="6095"/>
                  </a:lnTo>
                  <a:lnTo>
                    <a:pt x="2327148" y="6095"/>
                  </a:lnTo>
                  <a:lnTo>
                    <a:pt x="2327148" y="7619"/>
                  </a:lnTo>
                  <a:lnTo>
                    <a:pt x="2322576" y="7619"/>
                  </a:lnTo>
                  <a:lnTo>
                    <a:pt x="2322576" y="6095"/>
                  </a:lnTo>
                  <a:lnTo>
                    <a:pt x="2321052" y="6095"/>
                  </a:lnTo>
                  <a:close/>
                </a:path>
                <a:path w="7190740" h="7620">
                  <a:moveTo>
                    <a:pt x="2357628" y="6095"/>
                  </a:moveTo>
                  <a:lnTo>
                    <a:pt x="2357628" y="1524"/>
                  </a:lnTo>
                  <a:lnTo>
                    <a:pt x="2359152" y="1524"/>
                  </a:lnTo>
                  <a:lnTo>
                    <a:pt x="2360676" y="0"/>
                  </a:lnTo>
                  <a:lnTo>
                    <a:pt x="2362200" y="0"/>
                  </a:lnTo>
                  <a:lnTo>
                    <a:pt x="2363724" y="1524"/>
                  </a:lnTo>
                  <a:lnTo>
                    <a:pt x="2365248" y="1524"/>
                  </a:lnTo>
                  <a:lnTo>
                    <a:pt x="2365248" y="6095"/>
                  </a:lnTo>
                  <a:lnTo>
                    <a:pt x="2363724" y="6095"/>
                  </a:lnTo>
                  <a:lnTo>
                    <a:pt x="2363724" y="7619"/>
                  </a:lnTo>
                  <a:lnTo>
                    <a:pt x="2359152" y="7619"/>
                  </a:lnTo>
                  <a:lnTo>
                    <a:pt x="2359152" y="6095"/>
                  </a:lnTo>
                  <a:lnTo>
                    <a:pt x="2357628" y="6095"/>
                  </a:lnTo>
                  <a:close/>
                </a:path>
                <a:path w="7190740" h="7620">
                  <a:moveTo>
                    <a:pt x="2394204" y="4571"/>
                  </a:moveTo>
                  <a:lnTo>
                    <a:pt x="2394204" y="3048"/>
                  </a:lnTo>
                  <a:lnTo>
                    <a:pt x="2395728" y="1524"/>
                  </a:lnTo>
                  <a:lnTo>
                    <a:pt x="2397252" y="1524"/>
                  </a:lnTo>
                  <a:lnTo>
                    <a:pt x="2397252" y="0"/>
                  </a:lnTo>
                  <a:lnTo>
                    <a:pt x="2398776" y="0"/>
                  </a:lnTo>
                  <a:lnTo>
                    <a:pt x="2400300" y="1524"/>
                  </a:lnTo>
                  <a:lnTo>
                    <a:pt x="2401824" y="1524"/>
                  </a:lnTo>
                  <a:lnTo>
                    <a:pt x="2401824" y="6095"/>
                  </a:lnTo>
                  <a:lnTo>
                    <a:pt x="2400300" y="6095"/>
                  </a:lnTo>
                  <a:lnTo>
                    <a:pt x="2400300" y="7619"/>
                  </a:lnTo>
                  <a:lnTo>
                    <a:pt x="2397252" y="7619"/>
                  </a:lnTo>
                  <a:lnTo>
                    <a:pt x="2394204" y="4571"/>
                  </a:lnTo>
                  <a:close/>
                </a:path>
                <a:path w="7190740" h="7620">
                  <a:moveTo>
                    <a:pt x="2430780" y="4571"/>
                  </a:moveTo>
                  <a:lnTo>
                    <a:pt x="2430780" y="3048"/>
                  </a:lnTo>
                  <a:lnTo>
                    <a:pt x="2432304" y="1524"/>
                  </a:lnTo>
                  <a:lnTo>
                    <a:pt x="2433828" y="1524"/>
                  </a:lnTo>
                  <a:lnTo>
                    <a:pt x="2433828" y="0"/>
                  </a:lnTo>
                  <a:lnTo>
                    <a:pt x="2436876" y="0"/>
                  </a:lnTo>
                  <a:lnTo>
                    <a:pt x="2436876" y="1524"/>
                  </a:lnTo>
                  <a:lnTo>
                    <a:pt x="2438400" y="1524"/>
                  </a:lnTo>
                  <a:lnTo>
                    <a:pt x="2438400" y="6095"/>
                  </a:lnTo>
                  <a:lnTo>
                    <a:pt x="2436876" y="7619"/>
                  </a:lnTo>
                  <a:lnTo>
                    <a:pt x="2433828" y="7619"/>
                  </a:lnTo>
                  <a:lnTo>
                    <a:pt x="2430780" y="4571"/>
                  </a:lnTo>
                  <a:close/>
                </a:path>
                <a:path w="7190740" h="7620">
                  <a:moveTo>
                    <a:pt x="2468880" y="6095"/>
                  </a:moveTo>
                  <a:lnTo>
                    <a:pt x="2468880" y="1524"/>
                  </a:lnTo>
                  <a:lnTo>
                    <a:pt x="2470404" y="1524"/>
                  </a:lnTo>
                  <a:lnTo>
                    <a:pt x="2470404" y="0"/>
                  </a:lnTo>
                  <a:lnTo>
                    <a:pt x="2473452" y="0"/>
                  </a:lnTo>
                  <a:lnTo>
                    <a:pt x="2473452" y="1524"/>
                  </a:lnTo>
                  <a:lnTo>
                    <a:pt x="2474976" y="1524"/>
                  </a:lnTo>
                  <a:lnTo>
                    <a:pt x="2474976" y="6095"/>
                  </a:lnTo>
                  <a:lnTo>
                    <a:pt x="2473452" y="7619"/>
                  </a:lnTo>
                  <a:lnTo>
                    <a:pt x="2470404" y="7619"/>
                  </a:lnTo>
                  <a:lnTo>
                    <a:pt x="2468880" y="6095"/>
                  </a:lnTo>
                  <a:close/>
                </a:path>
                <a:path w="7190740" h="7620">
                  <a:moveTo>
                    <a:pt x="2505456" y="6095"/>
                  </a:moveTo>
                  <a:lnTo>
                    <a:pt x="2505456" y="1524"/>
                  </a:lnTo>
                  <a:lnTo>
                    <a:pt x="2506980" y="1524"/>
                  </a:lnTo>
                  <a:lnTo>
                    <a:pt x="2508504" y="0"/>
                  </a:lnTo>
                  <a:lnTo>
                    <a:pt x="2510028" y="0"/>
                  </a:lnTo>
                  <a:lnTo>
                    <a:pt x="2510028" y="1524"/>
                  </a:lnTo>
                  <a:lnTo>
                    <a:pt x="2511552" y="1524"/>
                  </a:lnTo>
                  <a:lnTo>
                    <a:pt x="2513076" y="3048"/>
                  </a:lnTo>
                  <a:lnTo>
                    <a:pt x="2513076" y="4571"/>
                  </a:lnTo>
                  <a:lnTo>
                    <a:pt x="2510028" y="7619"/>
                  </a:lnTo>
                  <a:lnTo>
                    <a:pt x="2506980" y="7619"/>
                  </a:lnTo>
                  <a:lnTo>
                    <a:pt x="2506980" y="6095"/>
                  </a:lnTo>
                  <a:lnTo>
                    <a:pt x="2505456" y="6095"/>
                  </a:lnTo>
                  <a:close/>
                </a:path>
                <a:path w="7190740" h="7620">
                  <a:moveTo>
                    <a:pt x="2542032" y="6095"/>
                  </a:moveTo>
                  <a:lnTo>
                    <a:pt x="2542032" y="1524"/>
                  </a:lnTo>
                  <a:lnTo>
                    <a:pt x="2543556" y="1524"/>
                  </a:lnTo>
                  <a:lnTo>
                    <a:pt x="2545080" y="0"/>
                  </a:lnTo>
                  <a:lnTo>
                    <a:pt x="2546604" y="0"/>
                  </a:lnTo>
                  <a:lnTo>
                    <a:pt x="2548128" y="1524"/>
                  </a:lnTo>
                  <a:lnTo>
                    <a:pt x="2549652" y="1524"/>
                  </a:lnTo>
                  <a:lnTo>
                    <a:pt x="2549652" y="6095"/>
                  </a:lnTo>
                  <a:lnTo>
                    <a:pt x="2548128" y="6095"/>
                  </a:lnTo>
                  <a:lnTo>
                    <a:pt x="2548128" y="7619"/>
                  </a:lnTo>
                  <a:lnTo>
                    <a:pt x="2543556" y="7619"/>
                  </a:lnTo>
                  <a:lnTo>
                    <a:pt x="2543556" y="6095"/>
                  </a:lnTo>
                  <a:lnTo>
                    <a:pt x="2542032" y="6095"/>
                  </a:lnTo>
                  <a:close/>
                </a:path>
                <a:path w="7190740" h="7620">
                  <a:moveTo>
                    <a:pt x="2578608" y="6095"/>
                  </a:moveTo>
                  <a:lnTo>
                    <a:pt x="2578608" y="1524"/>
                  </a:lnTo>
                  <a:lnTo>
                    <a:pt x="2580132" y="1524"/>
                  </a:lnTo>
                  <a:lnTo>
                    <a:pt x="2581656" y="0"/>
                  </a:lnTo>
                  <a:lnTo>
                    <a:pt x="2583180" y="0"/>
                  </a:lnTo>
                  <a:lnTo>
                    <a:pt x="2584704" y="1524"/>
                  </a:lnTo>
                  <a:lnTo>
                    <a:pt x="2586228" y="1524"/>
                  </a:lnTo>
                  <a:lnTo>
                    <a:pt x="2586228" y="6095"/>
                  </a:lnTo>
                  <a:lnTo>
                    <a:pt x="2584704" y="6095"/>
                  </a:lnTo>
                  <a:lnTo>
                    <a:pt x="2584704" y="7619"/>
                  </a:lnTo>
                  <a:lnTo>
                    <a:pt x="2580132" y="7619"/>
                  </a:lnTo>
                  <a:lnTo>
                    <a:pt x="2580132" y="6095"/>
                  </a:lnTo>
                  <a:lnTo>
                    <a:pt x="2578608" y="6095"/>
                  </a:lnTo>
                  <a:close/>
                </a:path>
                <a:path w="7190740" h="7620">
                  <a:moveTo>
                    <a:pt x="2615184" y="4571"/>
                  </a:moveTo>
                  <a:lnTo>
                    <a:pt x="2615184" y="3048"/>
                  </a:lnTo>
                  <a:lnTo>
                    <a:pt x="2616708" y="1524"/>
                  </a:lnTo>
                  <a:lnTo>
                    <a:pt x="2618232" y="1524"/>
                  </a:lnTo>
                  <a:lnTo>
                    <a:pt x="2618232" y="0"/>
                  </a:lnTo>
                  <a:lnTo>
                    <a:pt x="2619756" y="0"/>
                  </a:lnTo>
                  <a:lnTo>
                    <a:pt x="2621280" y="1524"/>
                  </a:lnTo>
                  <a:lnTo>
                    <a:pt x="2622804" y="1524"/>
                  </a:lnTo>
                  <a:lnTo>
                    <a:pt x="2622804" y="6095"/>
                  </a:lnTo>
                  <a:lnTo>
                    <a:pt x="2621280" y="6095"/>
                  </a:lnTo>
                  <a:lnTo>
                    <a:pt x="2621280" y="7619"/>
                  </a:lnTo>
                  <a:lnTo>
                    <a:pt x="2618232" y="7619"/>
                  </a:lnTo>
                  <a:lnTo>
                    <a:pt x="2615184" y="4571"/>
                  </a:lnTo>
                  <a:close/>
                </a:path>
                <a:path w="7190740" h="7620">
                  <a:moveTo>
                    <a:pt x="2653284" y="6095"/>
                  </a:moveTo>
                  <a:lnTo>
                    <a:pt x="2653284" y="1524"/>
                  </a:lnTo>
                  <a:lnTo>
                    <a:pt x="2654808" y="1524"/>
                  </a:lnTo>
                  <a:lnTo>
                    <a:pt x="2654808" y="0"/>
                  </a:lnTo>
                  <a:lnTo>
                    <a:pt x="2657856" y="0"/>
                  </a:lnTo>
                  <a:lnTo>
                    <a:pt x="2657856" y="1524"/>
                  </a:lnTo>
                  <a:lnTo>
                    <a:pt x="2659380" y="1524"/>
                  </a:lnTo>
                  <a:lnTo>
                    <a:pt x="2659380" y="6095"/>
                  </a:lnTo>
                  <a:lnTo>
                    <a:pt x="2657856" y="7619"/>
                  </a:lnTo>
                  <a:lnTo>
                    <a:pt x="2654808" y="7619"/>
                  </a:lnTo>
                  <a:lnTo>
                    <a:pt x="2653284" y="6095"/>
                  </a:lnTo>
                  <a:close/>
                </a:path>
                <a:path w="7190740" h="7620">
                  <a:moveTo>
                    <a:pt x="2689860" y="6095"/>
                  </a:moveTo>
                  <a:lnTo>
                    <a:pt x="2689860" y="1524"/>
                  </a:lnTo>
                  <a:lnTo>
                    <a:pt x="2691384" y="1524"/>
                  </a:lnTo>
                  <a:lnTo>
                    <a:pt x="2691384" y="0"/>
                  </a:lnTo>
                  <a:lnTo>
                    <a:pt x="2694432" y="0"/>
                  </a:lnTo>
                  <a:lnTo>
                    <a:pt x="2694432" y="1524"/>
                  </a:lnTo>
                  <a:lnTo>
                    <a:pt x="2695956" y="1524"/>
                  </a:lnTo>
                  <a:lnTo>
                    <a:pt x="2697480" y="3048"/>
                  </a:lnTo>
                  <a:lnTo>
                    <a:pt x="2697480" y="4571"/>
                  </a:lnTo>
                  <a:lnTo>
                    <a:pt x="2694432" y="7619"/>
                  </a:lnTo>
                  <a:lnTo>
                    <a:pt x="2691384" y="7619"/>
                  </a:lnTo>
                  <a:lnTo>
                    <a:pt x="2689860" y="6095"/>
                  </a:lnTo>
                  <a:close/>
                </a:path>
                <a:path w="7190740" h="7620">
                  <a:moveTo>
                    <a:pt x="2726435" y="6095"/>
                  </a:moveTo>
                  <a:lnTo>
                    <a:pt x="2726435" y="1524"/>
                  </a:lnTo>
                  <a:lnTo>
                    <a:pt x="2727960" y="1524"/>
                  </a:lnTo>
                  <a:lnTo>
                    <a:pt x="2729484" y="0"/>
                  </a:lnTo>
                  <a:lnTo>
                    <a:pt x="2731008" y="0"/>
                  </a:lnTo>
                  <a:lnTo>
                    <a:pt x="2734056" y="3048"/>
                  </a:lnTo>
                  <a:lnTo>
                    <a:pt x="2734056" y="4571"/>
                  </a:lnTo>
                  <a:lnTo>
                    <a:pt x="2732532" y="6095"/>
                  </a:lnTo>
                  <a:lnTo>
                    <a:pt x="2732532" y="7619"/>
                  </a:lnTo>
                  <a:lnTo>
                    <a:pt x="2727960" y="7619"/>
                  </a:lnTo>
                  <a:lnTo>
                    <a:pt x="2727960" y="6095"/>
                  </a:lnTo>
                  <a:lnTo>
                    <a:pt x="2726435" y="6095"/>
                  </a:lnTo>
                  <a:close/>
                </a:path>
                <a:path w="7190740" h="7620">
                  <a:moveTo>
                    <a:pt x="2763012" y="6095"/>
                  </a:moveTo>
                  <a:lnTo>
                    <a:pt x="2763012" y="1524"/>
                  </a:lnTo>
                  <a:lnTo>
                    <a:pt x="2764535" y="1524"/>
                  </a:lnTo>
                  <a:lnTo>
                    <a:pt x="2766060" y="0"/>
                  </a:lnTo>
                  <a:lnTo>
                    <a:pt x="2767584" y="0"/>
                  </a:lnTo>
                  <a:lnTo>
                    <a:pt x="2769108" y="1524"/>
                  </a:lnTo>
                  <a:lnTo>
                    <a:pt x="2770632" y="1524"/>
                  </a:lnTo>
                  <a:lnTo>
                    <a:pt x="2770632" y="6095"/>
                  </a:lnTo>
                  <a:lnTo>
                    <a:pt x="2769108" y="6095"/>
                  </a:lnTo>
                  <a:lnTo>
                    <a:pt x="2769108" y="7619"/>
                  </a:lnTo>
                  <a:lnTo>
                    <a:pt x="2764535" y="7619"/>
                  </a:lnTo>
                  <a:lnTo>
                    <a:pt x="2764535" y="6095"/>
                  </a:lnTo>
                  <a:lnTo>
                    <a:pt x="2763012" y="6095"/>
                  </a:lnTo>
                  <a:close/>
                </a:path>
                <a:path w="7190740" h="7620">
                  <a:moveTo>
                    <a:pt x="2799588" y="6095"/>
                  </a:moveTo>
                  <a:lnTo>
                    <a:pt x="2799588" y="1524"/>
                  </a:lnTo>
                  <a:lnTo>
                    <a:pt x="2801112" y="1524"/>
                  </a:lnTo>
                  <a:lnTo>
                    <a:pt x="2802635" y="0"/>
                  </a:lnTo>
                  <a:lnTo>
                    <a:pt x="2804160" y="0"/>
                  </a:lnTo>
                  <a:lnTo>
                    <a:pt x="2805684" y="1524"/>
                  </a:lnTo>
                  <a:lnTo>
                    <a:pt x="2807208" y="1524"/>
                  </a:lnTo>
                  <a:lnTo>
                    <a:pt x="2807208" y="6095"/>
                  </a:lnTo>
                  <a:lnTo>
                    <a:pt x="2805684" y="6095"/>
                  </a:lnTo>
                  <a:lnTo>
                    <a:pt x="2805684" y="7619"/>
                  </a:lnTo>
                  <a:lnTo>
                    <a:pt x="2801112" y="7619"/>
                  </a:lnTo>
                  <a:lnTo>
                    <a:pt x="2801112" y="6095"/>
                  </a:lnTo>
                  <a:lnTo>
                    <a:pt x="2799588" y="6095"/>
                  </a:lnTo>
                  <a:close/>
                </a:path>
                <a:path w="7190740" h="7620">
                  <a:moveTo>
                    <a:pt x="2836164" y="4571"/>
                  </a:moveTo>
                  <a:lnTo>
                    <a:pt x="2836164" y="3048"/>
                  </a:lnTo>
                  <a:lnTo>
                    <a:pt x="2837688" y="1524"/>
                  </a:lnTo>
                  <a:lnTo>
                    <a:pt x="2839212" y="1524"/>
                  </a:lnTo>
                  <a:lnTo>
                    <a:pt x="2839212" y="0"/>
                  </a:lnTo>
                  <a:lnTo>
                    <a:pt x="2840735" y="0"/>
                  </a:lnTo>
                  <a:lnTo>
                    <a:pt x="2842260" y="1524"/>
                  </a:lnTo>
                  <a:lnTo>
                    <a:pt x="2843784" y="1524"/>
                  </a:lnTo>
                  <a:lnTo>
                    <a:pt x="2843784" y="6095"/>
                  </a:lnTo>
                  <a:lnTo>
                    <a:pt x="2842260" y="6095"/>
                  </a:lnTo>
                  <a:lnTo>
                    <a:pt x="2842260" y="7619"/>
                  </a:lnTo>
                  <a:lnTo>
                    <a:pt x="2839212" y="7619"/>
                  </a:lnTo>
                  <a:lnTo>
                    <a:pt x="2836164" y="4571"/>
                  </a:lnTo>
                  <a:close/>
                </a:path>
                <a:path w="7190740" h="7620">
                  <a:moveTo>
                    <a:pt x="2874264" y="6095"/>
                  </a:moveTo>
                  <a:lnTo>
                    <a:pt x="2874264" y="1524"/>
                  </a:lnTo>
                  <a:lnTo>
                    <a:pt x="2875788" y="1524"/>
                  </a:lnTo>
                  <a:lnTo>
                    <a:pt x="2875788" y="0"/>
                  </a:lnTo>
                  <a:lnTo>
                    <a:pt x="2878835" y="0"/>
                  </a:lnTo>
                  <a:lnTo>
                    <a:pt x="2878835" y="1524"/>
                  </a:lnTo>
                  <a:lnTo>
                    <a:pt x="2880360" y="1524"/>
                  </a:lnTo>
                  <a:lnTo>
                    <a:pt x="2880360" y="6095"/>
                  </a:lnTo>
                  <a:lnTo>
                    <a:pt x="2878835" y="7619"/>
                  </a:lnTo>
                  <a:lnTo>
                    <a:pt x="2875788" y="7619"/>
                  </a:lnTo>
                  <a:lnTo>
                    <a:pt x="2874264" y="6095"/>
                  </a:lnTo>
                  <a:close/>
                </a:path>
                <a:path w="7190740" h="7620">
                  <a:moveTo>
                    <a:pt x="2910840" y="6095"/>
                  </a:moveTo>
                  <a:lnTo>
                    <a:pt x="2910840" y="1524"/>
                  </a:lnTo>
                  <a:lnTo>
                    <a:pt x="2912364" y="1524"/>
                  </a:lnTo>
                  <a:lnTo>
                    <a:pt x="2912364" y="0"/>
                  </a:lnTo>
                  <a:lnTo>
                    <a:pt x="2915412" y="0"/>
                  </a:lnTo>
                  <a:lnTo>
                    <a:pt x="2915412" y="1524"/>
                  </a:lnTo>
                  <a:lnTo>
                    <a:pt x="2916935" y="1524"/>
                  </a:lnTo>
                  <a:lnTo>
                    <a:pt x="2918460" y="3048"/>
                  </a:lnTo>
                  <a:lnTo>
                    <a:pt x="2918460" y="4571"/>
                  </a:lnTo>
                  <a:lnTo>
                    <a:pt x="2915412" y="7619"/>
                  </a:lnTo>
                  <a:lnTo>
                    <a:pt x="2912364" y="7619"/>
                  </a:lnTo>
                  <a:lnTo>
                    <a:pt x="2910840" y="6095"/>
                  </a:lnTo>
                  <a:close/>
                </a:path>
                <a:path w="7190740" h="7620">
                  <a:moveTo>
                    <a:pt x="2947416" y="6095"/>
                  </a:moveTo>
                  <a:lnTo>
                    <a:pt x="2947416" y="1524"/>
                  </a:lnTo>
                  <a:lnTo>
                    <a:pt x="2948940" y="1524"/>
                  </a:lnTo>
                  <a:lnTo>
                    <a:pt x="2950464" y="0"/>
                  </a:lnTo>
                  <a:lnTo>
                    <a:pt x="2951988" y="0"/>
                  </a:lnTo>
                  <a:lnTo>
                    <a:pt x="2955035" y="3048"/>
                  </a:lnTo>
                  <a:lnTo>
                    <a:pt x="2955035" y="4571"/>
                  </a:lnTo>
                  <a:lnTo>
                    <a:pt x="2953512" y="6095"/>
                  </a:lnTo>
                  <a:lnTo>
                    <a:pt x="2953512" y="7619"/>
                  </a:lnTo>
                  <a:lnTo>
                    <a:pt x="2948940" y="7619"/>
                  </a:lnTo>
                  <a:lnTo>
                    <a:pt x="2948940" y="6095"/>
                  </a:lnTo>
                  <a:lnTo>
                    <a:pt x="2947416" y="6095"/>
                  </a:lnTo>
                  <a:close/>
                </a:path>
                <a:path w="7190740" h="7620">
                  <a:moveTo>
                    <a:pt x="2983992" y="6095"/>
                  </a:moveTo>
                  <a:lnTo>
                    <a:pt x="2983992" y="1524"/>
                  </a:lnTo>
                  <a:lnTo>
                    <a:pt x="2985516" y="1524"/>
                  </a:lnTo>
                  <a:lnTo>
                    <a:pt x="2987040" y="0"/>
                  </a:lnTo>
                  <a:lnTo>
                    <a:pt x="2988564" y="0"/>
                  </a:lnTo>
                  <a:lnTo>
                    <a:pt x="2990088" y="1524"/>
                  </a:lnTo>
                  <a:lnTo>
                    <a:pt x="2991612" y="1524"/>
                  </a:lnTo>
                  <a:lnTo>
                    <a:pt x="2991612" y="6095"/>
                  </a:lnTo>
                  <a:lnTo>
                    <a:pt x="2990088" y="6095"/>
                  </a:lnTo>
                  <a:lnTo>
                    <a:pt x="2990088" y="7619"/>
                  </a:lnTo>
                  <a:lnTo>
                    <a:pt x="2985516" y="7619"/>
                  </a:lnTo>
                  <a:lnTo>
                    <a:pt x="2985516" y="6095"/>
                  </a:lnTo>
                  <a:lnTo>
                    <a:pt x="2983992" y="6095"/>
                  </a:lnTo>
                  <a:close/>
                </a:path>
                <a:path w="7190740" h="7620">
                  <a:moveTo>
                    <a:pt x="3020568" y="6095"/>
                  </a:moveTo>
                  <a:lnTo>
                    <a:pt x="3020568" y="1524"/>
                  </a:lnTo>
                  <a:lnTo>
                    <a:pt x="3022092" y="1524"/>
                  </a:lnTo>
                  <a:lnTo>
                    <a:pt x="3023616" y="0"/>
                  </a:lnTo>
                  <a:lnTo>
                    <a:pt x="3025140" y="0"/>
                  </a:lnTo>
                  <a:lnTo>
                    <a:pt x="3026664" y="1524"/>
                  </a:lnTo>
                  <a:lnTo>
                    <a:pt x="3028188" y="1524"/>
                  </a:lnTo>
                  <a:lnTo>
                    <a:pt x="3028188" y="6095"/>
                  </a:lnTo>
                  <a:lnTo>
                    <a:pt x="3026664" y="6095"/>
                  </a:lnTo>
                  <a:lnTo>
                    <a:pt x="3026664" y="7619"/>
                  </a:lnTo>
                  <a:lnTo>
                    <a:pt x="3022092" y="7619"/>
                  </a:lnTo>
                  <a:lnTo>
                    <a:pt x="3022092" y="6095"/>
                  </a:lnTo>
                  <a:lnTo>
                    <a:pt x="3020568" y="6095"/>
                  </a:lnTo>
                  <a:close/>
                </a:path>
                <a:path w="7190740" h="7620">
                  <a:moveTo>
                    <a:pt x="3057144" y="4571"/>
                  </a:moveTo>
                  <a:lnTo>
                    <a:pt x="3057144" y="3048"/>
                  </a:lnTo>
                  <a:lnTo>
                    <a:pt x="3058668" y="1524"/>
                  </a:lnTo>
                  <a:lnTo>
                    <a:pt x="3060192" y="1524"/>
                  </a:lnTo>
                  <a:lnTo>
                    <a:pt x="3060192" y="0"/>
                  </a:lnTo>
                  <a:lnTo>
                    <a:pt x="3061716" y="0"/>
                  </a:lnTo>
                  <a:lnTo>
                    <a:pt x="3063240" y="1524"/>
                  </a:lnTo>
                  <a:lnTo>
                    <a:pt x="3064764" y="1524"/>
                  </a:lnTo>
                  <a:lnTo>
                    <a:pt x="3064764" y="6095"/>
                  </a:lnTo>
                  <a:lnTo>
                    <a:pt x="3063240" y="7619"/>
                  </a:lnTo>
                  <a:lnTo>
                    <a:pt x="3060192" y="7619"/>
                  </a:lnTo>
                  <a:lnTo>
                    <a:pt x="3057144" y="4571"/>
                  </a:lnTo>
                  <a:close/>
                </a:path>
                <a:path w="7190740" h="7620">
                  <a:moveTo>
                    <a:pt x="3095244" y="6095"/>
                  </a:moveTo>
                  <a:lnTo>
                    <a:pt x="3095244" y="1524"/>
                  </a:lnTo>
                  <a:lnTo>
                    <a:pt x="3096768" y="1524"/>
                  </a:lnTo>
                  <a:lnTo>
                    <a:pt x="3096768" y="0"/>
                  </a:lnTo>
                  <a:lnTo>
                    <a:pt x="3099816" y="0"/>
                  </a:lnTo>
                  <a:lnTo>
                    <a:pt x="3099816" y="1524"/>
                  </a:lnTo>
                  <a:lnTo>
                    <a:pt x="3101340" y="1524"/>
                  </a:lnTo>
                  <a:lnTo>
                    <a:pt x="3101340" y="6095"/>
                  </a:lnTo>
                  <a:lnTo>
                    <a:pt x="3099816" y="7619"/>
                  </a:lnTo>
                  <a:lnTo>
                    <a:pt x="3096768" y="7619"/>
                  </a:lnTo>
                  <a:lnTo>
                    <a:pt x="3095244" y="6095"/>
                  </a:lnTo>
                  <a:close/>
                </a:path>
                <a:path w="7190740" h="7620">
                  <a:moveTo>
                    <a:pt x="3131819" y="6095"/>
                  </a:moveTo>
                  <a:lnTo>
                    <a:pt x="3131819" y="1524"/>
                  </a:lnTo>
                  <a:lnTo>
                    <a:pt x="3133344" y="1524"/>
                  </a:lnTo>
                  <a:lnTo>
                    <a:pt x="3133344" y="0"/>
                  </a:lnTo>
                  <a:lnTo>
                    <a:pt x="3136392" y="0"/>
                  </a:lnTo>
                  <a:lnTo>
                    <a:pt x="3136392" y="1524"/>
                  </a:lnTo>
                  <a:lnTo>
                    <a:pt x="3137916" y="1524"/>
                  </a:lnTo>
                  <a:lnTo>
                    <a:pt x="3139440" y="3048"/>
                  </a:lnTo>
                  <a:lnTo>
                    <a:pt x="3139440" y="4571"/>
                  </a:lnTo>
                  <a:lnTo>
                    <a:pt x="3136392" y="7619"/>
                  </a:lnTo>
                  <a:lnTo>
                    <a:pt x="3133344" y="7619"/>
                  </a:lnTo>
                  <a:lnTo>
                    <a:pt x="3131819" y="6095"/>
                  </a:lnTo>
                  <a:close/>
                </a:path>
                <a:path w="7190740" h="7620">
                  <a:moveTo>
                    <a:pt x="3168396" y="6095"/>
                  </a:moveTo>
                  <a:lnTo>
                    <a:pt x="3168396" y="1524"/>
                  </a:lnTo>
                  <a:lnTo>
                    <a:pt x="3169919" y="1524"/>
                  </a:lnTo>
                  <a:lnTo>
                    <a:pt x="3171444" y="0"/>
                  </a:lnTo>
                  <a:lnTo>
                    <a:pt x="3172968" y="0"/>
                  </a:lnTo>
                  <a:lnTo>
                    <a:pt x="3176016" y="3048"/>
                  </a:lnTo>
                  <a:lnTo>
                    <a:pt x="3176016" y="4571"/>
                  </a:lnTo>
                  <a:lnTo>
                    <a:pt x="3174492" y="6095"/>
                  </a:lnTo>
                  <a:lnTo>
                    <a:pt x="3174492" y="7619"/>
                  </a:lnTo>
                  <a:lnTo>
                    <a:pt x="3169919" y="7619"/>
                  </a:lnTo>
                  <a:lnTo>
                    <a:pt x="3169919" y="6095"/>
                  </a:lnTo>
                  <a:lnTo>
                    <a:pt x="3168396" y="6095"/>
                  </a:lnTo>
                  <a:close/>
                </a:path>
                <a:path w="7190740" h="7620">
                  <a:moveTo>
                    <a:pt x="3204972" y="6095"/>
                  </a:moveTo>
                  <a:lnTo>
                    <a:pt x="3204972" y="1524"/>
                  </a:lnTo>
                  <a:lnTo>
                    <a:pt x="3206496" y="1524"/>
                  </a:lnTo>
                  <a:lnTo>
                    <a:pt x="3208019" y="0"/>
                  </a:lnTo>
                  <a:lnTo>
                    <a:pt x="3209544" y="0"/>
                  </a:lnTo>
                  <a:lnTo>
                    <a:pt x="3211068" y="1524"/>
                  </a:lnTo>
                  <a:lnTo>
                    <a:pt x="3212592" y="1524"/>
                  </a:lnTo>
                  <a:lnTo>
                    <a:pt x="3212592" y="6095"/>
                  </a:lnTo>
                  <a:lnTo>
                    <a:pt x="3211068" y="6095"/>
                  </a:lnTo>
                  <a:lnTo>
                    <a:pt x="3211068" y="7619"/>
                  </a:lnTo>
                  <a:lnTo>
                    <a:pt x="3206496" y="7619"/>
                  </a:lnTo>
                  <a:lnTo>
                    <a:pt x="3206496" y="6095"/>
                  </a:lnTo>
                  <a:lnTo>
                    <a:pt x="3204972" y="6095"/>
                  </a:lnTo>
                  <a:close/>
                </a:path>
                <a:path w="7190740" h="7620">
                  <a:moveTo>
                    <a:pt x="3241548" y="6095"/>
                  </a:moveTo>
                  <a:lnTo>
                    <a:pt x="3241548" y="1524"/>
                  </a:lnTo>
                  <a:lnTo>
                    <a:pt x="3243072" y="1524"/>
                  </a:lnTo>
                  <a:lnTo>
                    <a:pt x="3244596" y="0"/>
                  </a:lnTo>
                  <a:lnTo>
                    <a:pt x="3246119" y="0"/>
                  </a:lnTo>
                  <a:lnTo>
                    <a:pt x="3247644" y="1524"/>
                  </a:lnTo>
                  <a:lnTo>
                    <a:pt x="3249168" y="1524"/>
                  </a:lnTo>
                  <a:lnTo>
                    <a:pt x="3249168" y="6095"/>
                  </a:lnTo>
                  <a:lnTo>
                    <a:pt x="3247644" y="6095"/>
                  </a:lnTo>
                  <a:lnTo>
                    <a:pt x="3247644" y="7619"/>
                  </a:lnTo>
                  <a:lnTo>
                    <a:pt x="3243072" y="7619"/>
                  </a:lnTo>
                  <a:lnTo>
                    <a:pt x="3243072" y="6095"/>
                  </a:lnTo>
                  <a:lnTo>
                    <a:pt x="3241548" y="6095"/>
                  </a:lnTo>
                  <a:close/>
                </a:path>
                <a:path w="7190740" h="7620">
                  <a:moveTo>
                    <a:pt x="3278124" y="4571"/>
                  </a:moveTo>
                  <a:lnTo>
                    <a:pt x="3278124" y="3048"/>
                  </a:lnTo>
                  <a:lnTo>
                    <a:pt x="3279648" y="1524"/>
                  </a:lnTo>
                  <a:lnTo>
                    <a:pt x="3281172" y="1524"/>
                  </a:lnTo>
                  <a:lnTo>
                    <a:pt x="3281172" y="0"/>
                  </a:lnTo>
                  <a:lnTo>
                    <a:pt x="3282696" y="0"/>
                  </a:lnTo>
                  <a:lnTo>
                    <a:pt x="3284219" y="1524"/>
                  </a:lnTo>
                  <a:lnTo>
                    <a:pt x="3285744" y="1524"/>
                  </a:lnTo>
                  <a:lnTo>
                    <a:pt x="3285744" y="6095"/>
                  </a:lnTo>
                  <a:lnTo>
                    <a:pt x="3284219" y="7619"/>
                  </a:lnTo>
                  <a:lnTo>
                    <a:pt x="3281172" y="7619"/>
                  </a:lnTo>
                  <a:lnTo>
                    <a:pt x="3278124" y="4571"/>
                  </a:lnTo>
                  <a:close/>
                </a:path>
                <a:path w="7190740" h="7620">
                  <a:moveTo>
                    <a:pt x="3316224" y="6095"/>
                  </a:moveTo>
                  <a:lnTo>
                    <a:pt x="3316224" y="1524"/>
                  </a:lnTo>
                  <a:lnTo>
                    <a:pt x="3317748" y="1524"/>
                  </a:lnTo>
                  <a:lnTo>
                    <a:pt x="3317748" y="0"/>
                  </a:lnTo>
                  <a:lnTo>
                    <a:pt x="3320796" y="0"/>
                  </a:lnTo>
                  <a:lnTo>
                    <a:pt x="3320796" y="1524"/>
                  </a:lnTo>
                  <a:lnTo>
                    <a:pt x="3322319" y="1524"/>
                  </a:lnTo>
                  <a:lnTo>
                    <a:pt x="3322319" y="6095"/>
                  </a:lnTo>
                  <a:lnTo>
                    <a:pt x="3320796" y="7619"/>
                  </a:lnTo>
                  <a:lnTo>
                    <a:pt x="3317748" y="7619"/>
                  </a:lnTo>
                  <a:lnTo>
                    <a:pt x="3316224" y="6095"/>
                  </a:lnTo>
                  <a:close/>
                </a:path>
                <a:path w="7190740" h="7620">
                  <a:moveTo>
                    <a:pt x="3352800" y="6095"/>
                  </a:moveTo>
                  <a:lnTo>
                    <a:pt x="3352800" y="1524"/>
                  </a:lnTo>
                  <a:lnTo>
                    <a:pt x="3354324" y="1524"/>
                  </a:lnTo>
                  <a:lnTo>
                    <a:pt x="3354324" y="0"/>
                  </a:lnTo>
                  <a:lnTo>
                    <a:pt x="3357372" y="0"/>
                  </a:lnTo>
                  <a:lnTo>
                    <a:pt x="3357372" y="1524"/>
                  </a:lnTo>
                  <a:lnTo>
                    <a:pt x="3358896" y="1524"/>
                  </a:lnTo>
                  <a:lnTo>
                    <a:pt x="3360419" y="3048"/>
                  </a:lnTo>
                  <a:lnTo>
                    <a:pt x="3360419" y="4571"/>
                  </a:lnTo>
                  <a:lnTo>
                    <a:pt x="3357372" y="7619"/>
                  </a:lnTo>
                  <a:lnTo>
                    <a:pt x="3354324" y="7619"/>
                  </a:lnTo>
                  <a:lnTo>
                    <a:pt x="3352800" y="6095"/>
                  </a:lnTo>
                  <a:close/>
                </a:path>
                <a:path w="7190740" h="7620">
                  <a:moveTo>
                    <a:pt x="3389376" y="6095"/>
                  </a:moveTo>
                  <a:lnTo>
                    <a:pt x="3389376" y="1524"/>
                  </a:lnTo>
                  <a:lnTo>
                    <a:pt x="3390900" y="1524"/>
                  </a:lnTo>
                  <a:lnTo>
                    <a:pt x="3392424" y="0"/>
                  </a:lnTo>
                  <a:lnTo>
                    <a:pt x="3393948" y="0"/>
                  </a:lnTo>
                  <a:lnTo>
                    <a:pt x="3395472" y="1524"/>
                  </a:lnTo>
                  <a:lnTo>
                    <a:pt x="3396996" y="1524"/>
                  </a:lnTo>
                  <a:lnTo>
                    <a:pt x="3396996" y="6095"/>
                  </a:lnTo>
                  <a:lnTo>
                    <a:pt x="3395472" y="6095"/>
                  </a:lnTo>
                  <a:lnTo>
                    <a:pt x="3395472" y="7619"/>
                  </a:lnTo>
                  <a:lnTo>
                    <a:pt x="3390900" y="7619"/>
                  </a:lnTo>
                  <a:lnTo>
                    <a:pt x="3390900" y="6095"/>
                  </a:lnTo>
                  <a:lnTo>
                    <a:pt x="3389376" y="6095"/>
                  </a:lnTo>
                  <a:close/>
                </a:path>
                <a:path w="7190740" h="7620">
                  <a:moveTo>
                    <a:pt x="3425952" y="6095"/>
                  </a:moveTo>
                  <a:lnTo>
                    <a:pt x="3425952" y="1524"/>
                  </a:lnTo>
                  <a:lnTo>
                    <a:pt x="3427476" y="1524"/>
                  </a:lnTo>
                  <a:lnTo>
                    <a:pt x="3429000" y="0"/>
                  </a:lnTo>
                  <a:lnTo>
                    <a:pt x="3430524" y="0"/>
                  </a:lnTo>
                  <a:lnTo>
                    <a:pt x="3432048" y="1524"/>
                  </a:lnTo>
                  <a:lnTo>
                    <a:pt x="3433572" y="1524"/>
                  </a:lnTo>
                  <a:lnTo>
                    <a:pt x="3433572" y="6095"/>
                  </a:lnTo>
                  <a:lnTo>
                    <a:pt x="3432048" y="6095"/>
                  </a:lnTo>
                  <a:lnTo>
                    <a:pt x="3432048" y="7619"/>
                  </a:lnTo>
                  <a:lnTo>
                    <a:pt x="3427476" y="7619"/>
                  </a:lnTo>
                  <a:lnTo>
                    <a:pt x="3427476" y="6095"/>
                  </a:lnTo>
                  <a:lnTo>
                    <a:pt x="3425952" y="6095"/>
                  </a:lnTo>
                  <a:close/>
                </a:path>
                <a:path w="7190740" h="7620">
                  <a:moveTo>
                    <a:pt x="3462528" y="6095"/>
                  </a:moveTo>
                  <a:lnTo>
                    <a:pt x="3462528" y="1524"/>
                  </a:lnTo>
                  <a:lnTo>
                    <a:pt x="3464052" y="1524"/>
                  </a:lnTo>
                  <a:lnTo>
                    <a:pt x="3465576" y="0"/>
                  </a:lnTo>
                  <a:lnTo>
                    <a:pt x="3467100" y="0"/>
                  </a:lnTo>
                  <a:lnTo>
                    <a:pt x="3468624" y="1524"/>
                  </a:lnTo>
                  <a:lnTo>
                    <a:pt x="3470148" y="1524"/>
                  </a:lnTo>
                  <a:lnTo>
                    <a:pt x="3470148" y="6095"/>
                  </a:lnTo>
                  <a:lnTo>
                    <a:pt x="3468624" y="6095"/>
                  </a:lnTo>
                  <a:lnTo>
                    <a:pt x="3468624" y="7619"/>
                  </a:lnTo>
                  <a:lnTo>
                    <a:pt x="3464052" y="7619"/>
                  </a:lnTo>
                  <a:lnTo>
                    <a:pt x="3464052" y="6095"/>
                  </a:lnTo>
                  <a:lnTo>
                    <a:pt x="3462528" y="6095"/>
                  </a:lnTo>
                  <a:close/>
                </a:path>
                <a:path w="7190740" h="7620">
                  <a:moveTo>
                    <a:pt x="3499104" y="4571"/>
                  </a:moveTo>
                  <a:lnTo>
                    <a:pt x="3499104" y="3048"/>
                  </a:lnTo>
                  <a:lnTo>
                    <a:pt x="3500628" y="1524"/>
                  </a:lnTo>
                  <a:lnTo>
                    <a:pt x="3502152" y="1524"/>
                  </a:lnTo>
                  <a:lnTo>
                    <a:pt x="3502152" y="0"/>
                  </a:lnTo>
                  <a:lnTo>
                    <a:pt x="3505200" y="0"/>
                  </a:lnTo>
                  <a:lnTo>
                    <a:pt x="3505200" y="1524"/>
                  </a:lnTo>
                  <a:lnTo>
                    <a:pt x="3506724" y="1524"/>
                  </a:lnTo>
                  <a:lnTo>
                    <a:pt x="3506724" y="6095"/>
                  </a:lnTo>
                  <a:lnTo>
                    <a:pt x="3505200" y="7619"/>
                  </a:lnTo>
                  <a:lnTo>
                    <a:pt x="3502152" y="7619"/>
                  </a:lnTo>
                  <a:lnTo>
                    <a:pt x="3499104" y="4571"/>
                  </a:lnTo>
                  <a:close/>
                </a:path>
                <a:path w="7190740" h="7620">
                  <a:moveTo>
                    <a:pt x="3537204" y="6095"/>
                  </a:moveTo>
                  <a:lnTo>
                    <a:pt x="3537204" y="1524"/>
                  </a:lnTo>
                  <a:lnTo>
                    <a:pt x="3538728" y="1524"/>
                  </a:lnTo>
                  <a:lnTo>
                    <a:pt x="3538728" y="0"/>
                  </a:lnTo>
                  <a:lnTo>
                    <a:pt x="3541776" y="0"/>
                  </a:lnTo>
                  <a:lnTo>
                    <a:pt x="3541776" y="1524"/>
                  </a:lnTo>
                  <a:lnTo>
                    <a:pt x="3543300" y="1524"/>
                  </a:lnTo>
                  <a:lnTo>
                    <a:pt x="3543300" y="6095"/>
                  </a:lnTo>
                  <a:lnTo>
                    <a:pt x="3541776" y="7619"/>
                  </a:lnTo>
                  <a:lnTo>
                    <a:pt x="3538728" y="7619"/>
                  </a:lnTo>
                  <a:lnTo>
                    <a:pt x="3537204" y="6095"/>
                  </a:lnTo>
                  <a:close/>
                </a:path>
                <a:path w="7190740" h="7620">
                  <a:moveTo>
                    <a:pt x="3573780" y="6095"/>
                  </a:moveTo>
                  <a:lnTo>
                    <a:pt x="3573780" y="1524"/>
                  </a:lnTo>
                  <a:lnTo>
                    <a:pt x="3575304" y="1524"/>
                  </a:lnTo>
                  <a:lnTo>
                    <a:pt x="3576828" y="0"/>
                  </a:lnTo>
                  <a:lnTo>
                    <a:pt x="3578352" y="0"/>
                  </a:lnTo>
                  <a:lnTo>
                    <a:pt x="3578352" y="1524"/>
                  </a:lnTo>
                  <a:lnTo>
                    <a:pt x="3579876" y="1524"/>
                  </a:lnTo>
                  <a:lnTo>
                    <a:pt x="3581400" y="3048"/>
                  </a:lnTo>
                  <a:lnTo>
                    <a:pt x="3581400" y="4571"/>
                  </a:lnTo>
                  <a:lnTo>
                    <a:pt x="3578352" y="7619"/>
                  </a:lnTo>
                  <a:lnTo>
                    <a:pt x="3575304" y="7619"/>
                  </a:lnTo>
                  <a:lnTo>
                    <a:pt x="3573780" y="6095"/>
                  </a:lnTo>
                  <a:close/>
                </a:path>
                <a:path w="7190740" h="7620">
                  <a:moveTo>
                    <a:pt x="3610356" y="6095"/>
                  </a:moveTo>
                  <a:lnTo>
                    <a:pt x="3610356" y="1524"/>
                  </a:lnTo>
                  <a:lnTo>
                    <a:pt x="3611880" y="1524"/>
                  </a:lnTo>
                  <a:lnTo>
                    <a:pt x="3613404" y="0"/>
                  </a:lnTo>
                  <a:lnTo>
                    <a:pt x="3614928" y="0"/>
                  </a:lnTo>
                  <a:lnTo>
                    <a:pt x="3616452" y="1524"/>
                  </a:lnTo>
                  <a:lnTo>
                    <a:pt x="3617976" y="1524"/>
                  </a:lnTo>
                  <a:lnTo>
                    <a:pt x="3617976" y="6095"/>
                  </a:lnTo>
                  <a:lnTo>
                    <a:pt x="3616452" y="6095"/>
                  </a:lnTo>
                  <a:lnTo>
                    <a:pt x="3616452" y="7619"/>
                  </a:lnTo>
                  <a:lnTo>
                    <a:pt x="3611880" y="7619"/>
                  </a:lnTo>
                  <a:lnTo>
                    <a:pt x="3611880" y="6095"/>
                  </a:lnTo>
                  <a:lnTo>
                    <a:pt x="3610356" y="6095"/>
                  </a:lnTo>
                  <a:close/>
                </a:path>
                <a:path w="7190740" h="7620">
                  <a:moveTo>
                    <a:pt x="3646932" y="6095"/>
                  </a:moveTo>
                  <a:lnTo>
                    <a:pt x="3646932" y="1524"/>
                  </a:lnTo>
                  <a:lnTo>
                    <a:pt x="3648456" y="1524"/>
                  </a:lnTo>
                  <a:lnTo>
                    <a:pt x="3649980" y="0"/>
                  </a:lnTo>
                  <a:lnTo>
                    <a:pt x="3651504" y="0"/>
                  </a:lnTo>
                  <a:lnTo>
                    <a:pt x="3653028" y="1524"/>
                  </a:lnTo>
                  <a:lnTo>
                    <a:pt x="3654552" y="1524"/>
                  </a:lnTo>
                  <a:lnTo>
                    <a:pt x="3654552" y="6095"/>
                  </a:lnTo>
                  <a:lnTo>
                    <a:pt x="3653028" y="6095"/>
                  </a:lnTo>
                  <a:lnTo>
                    <a:pt x="3653028" y="7619"/>
                  </a:lnTo>
                  <a:lnTo>
                    <a:pt x="3648456" y="7619"/>
                  </a:lnTo>
                  <a:lnTo>
                    <a:pt x="3648456" y="6095"/>
                  </a:lnTo>
                  <a:lnTo>
                    <a:pt x="3646932" y="6095"/>
                  </a:lnTo>
                  <a:close/>
                </a:path>
                <a:path w="7190740" h="7620">
                  <a:moveTo>
                    <a:pt x="3683508" y="4571"/>
                  </a:moveTo>
                  <a:lnTo>
                    <a:pt x="3683508" y="3048"/>
                  </a:lnTo>
                  <a:lnTo>
                    <a:pt x="3686556" y="0"/>
                  </a:lnTo>
                  <a:lnTo>
                    <a:pt x="3688080" y="0"/>
                  </a:lnTo>
                  <a:lnTo>
                    <a:pt x="3689604" y="1524"/>
                  </a:lnTo>
                  <a:lnTo>
                    <a:pt x="3691128" y="1524"/>
                  </a:lnTo>
                  <a:lnTo>
                    <a:pt x="3691128" y="6095"/>
                  </a:lnTo>
                  <a:lnTo>
                    <a:pt x="3689604" y="6095"/>
                  </a:lnTo>
                  <a:lnTo>
                    <a:pt x="3689604" y="7619"/>
                  </a:lnTo>
                  <a:lnTo>
                    <a:pt x="3685032" y="7619"/>
                  </a:lnTo>
                  <a:lnTo>
                    <a:pt x="3685032" y="6095"/>
                  </a:lnTo>
                  <a:lnTo>
                    <a:pt x="3683508" y="4571"/>
                  </a:lnTo>
                  <a:close/>
                </a:path>
                <a:path w="7190740" h="7620">
                  <a:moveTo>
                    <a:pt x="3720084" y="4571"/>
                  </a:moveTo>
                  <a:lnTo>
                    <a:pt x="3720084" y="3048"/>
                  </a:lnTo>
                  <a:lnTo>
                    <a:pt x="3721608" y="1524"/>
                  </a:lnTo>
                  <a:lnTo>
                    <a:pt x="3723132" y="1524"/>
                  </a:lnTo>
                  <a:lnTo>
                    <a:pt x="3723132" y="0"/>
                  </a:lnTo>
                  <a:lnTo>
                    <a:pt x="3726180" y="0"/>
                  </a:lnTo>
                  <a:lnTo>
                    <a:pt x="3726180" y="1524"/>
                  </a:lnTo>
                  <a:lnTo>
                    <a:pt x="3727704" y="1524"/>
                  </a:lnTo>
                  <a:lnTo>
                    <a:pt x="3727704" y="6095"/>
                  </a:lnTo>
                  <a:lnTo>
                    <a:pt x="3726180" y="7619"/>
                  </a:lnTo>
                  <a:lnTo>
                    <a:pt x="3723132" y="7619"/>
                  </a:lnTo>
                  <a:lnTo>
                    <a:pt x="3720084" y="4571"/>
                  </a:lnTo>
                  <a:close/>
                </a:path>
                <a:path w="7190740" h="7620">
                  <a:moveTo>
                    <a:pt x="3758184" y="6095"/>
                  </a:moveTo>
                  <a:lnTo>
                    <a:pt x="3758184" y="1524"/>
                  </a:lnTo>
                  <a:lnTo>
                    <a:pt x="3759708" y="1524"/>
                  </a:lnTo>
                  <a:lnTo>
                    <a:pt x="3759708" y="0"/>
                  </a:lnTo>
                  <a:lnTo>
                    <a:pt x="3762756" y="0"/>
                  </a:lnTo>
                  <a:lnTo>
                    <a:pt x="3762756" y="1524"/>
                  </a:lnTo>
                  <a:lnTo>
                    <a:pt x="3764280" y="1524"/>
                  </a:lnTo>
                  <a:lnTo>
                    <a:pt x="3764280" y="6095"/>
                  </a:lnTo>
                  <a:lnTo>
                    <a:pt x="3762756" y="7619"/>
                  </a:lnTo>
                  <a:lnTo>
                    <a:pt x="3759708" y="7619"/>
                  </a:lnTo>
                  <a:lnTo>
                    <a:pt x="3758184" y="6095"/>
                  </a:lnTo>
                  <a:close/>
                </a:path>
                <a:path w="7190740" h="7620">
                  <a:moveTo>
                    <a:pt x="3794760" y="6095"/>
                  </a:moveTo>
                  <a:lnTo>
                    <a:pt x="3794760" y="1524"/>
                  </a:lnTo>
                  <a:lnTo>
                    <a:pt x="3796284" y="1524"/>
                  </a:lnTo>
                  <a:lnTo>
                    <a:pt x="3797808" y="0"/>
                  </a:lnTo>
                  <a:lnTo>
                    <a:pt x="3799332" y="0"/>
                  </a:lnTo>
                  <a:lnTo>
                    <a:pt x="3799332" y="1524"/>
                  </a:lnTo>
                  <a:lnTo>
                    <a:pt x="3800856" y="1524"/>
                  </a:lnTo>
                  <a:lnTo>
                    <a:pt x="3802380" y="3048"/>
                  </a:lnTo>
                  <a:lnTo>
                    <a:pt x="3802380" y="4571"/>
                  </a:lnTo>
                  <a:lnTo>
                    <a:pt x="3799332" y="7619"/>
                  </a:lnTo>
                  <a:lnTo>
                    <a:pt x="3796284" y="7619"/>
                  </a:lnTo>
                  <a:lnTo>
                    <a:pt x="3794760" y="6095"/>
                  </a:lnTo>
                  <a:close/>
                </a:path>
                <a:path w="7190740" h="7620">
                  <a:moveTo>
                    <a:pt x="3831336" y="6095"/>
                  </a:moveTo>
                  <a:lnTo>
                    <a:pt x="3831336" y="1524"/>
                  </a:lnTo>
                  <a:lnTo>
                    <a:pt x="3832860" y="1524"/>
                  </a:lnTo>
                  <a:lnTo>
                    <a:pt x="3834384" y="0"/>
                  </a:lnTo>
                  <a:lnTo>
                    <a:pt x="3835908" y="0"/>
                  </a:lnTo>
                  <a:lnTo>
                    <a:pt x="3837432" y="1524"/>
                  </a:lnTo>
                  <a:lnTo>
                    <a:pt x="3838956" y="1524"/>
                  </a:lnTo>
                  <a:lnTo>
                    <a:pt x="3838956" y="6095"/>
                  </a:lnTo>
                  <a:lnTo>
                    <a:pt x="3837432" y="6095"/>
                  </a:lnTo>
                  <a:lnTo>
                    <a:pt x="3837432" y="7619"/>
                  </a:lnTo>
                  <a:lnTo>
                    <a:pt x="3832860" y="7619"/>
                  </a:lnTo>
                  <a:lnTo>
                    <a:pt x="3832860" y="6095"/>
                  </a:lnTo>
                  <a:lnTo>
                    <a:pt x="3831336" y="6095"/>
                  </a:lnTo>
                  <a:close/>
                </a:path>
                <a:path w="7190740" h="7620">
                  <a:moveTo>
                    <a:pt x="3867912" y="6095"/>
                  </a:moveTo>
                  <a:lnTo>
                    <a:pt x="3867912" y="1524"/>
                  </a:lnTo>
                  <a:lnTo>
                    <a:pt x="3869436" y="1524"/>
                  </a:lnTo>
                  <a:lnTo>
                    <a:pt x="3870960" y="0"/>
                  </a:lnTo>
                  <a:lnTo>
                    <a:pt x="3872484" y="0"/>
                  </a:lnTo>
                  <a:lnTo>
                    <a:pt x="3874008" y="1524"/>
                  </a:lnTo>
                  <a:lnTo>
                    <a:pt x="3875532" y="1524"/>
                  </a:lnTo>
                  <a:lnTo>
                    <a:pt x="3875532" y="6095"/>
                  </a:lnTo>
                  <a:lnTo>
                    <a:pt x="3874008" y="6095"/>
                  </a:lnTo>
                  <a:lnTo>
                    <a:pt x="3874008" y="7619"/>
                  </a:lnTo>
                  <a:lnTo>
                    <a:pt x="3869436" y="7619"/>
                  </a:lnTo>
                  <a:lnTo>
                    <a:pt x="3869436" y="6095"/>
                  </a:lnTo>
                  <a:lnTo>
                    <a:pt x="3867912" y="6095"/>
                  </a:lnTo>
                  <a:close/>
                </a:path>
                <a:path w="7190740" h="7620">
                  <a:moveTo>
                    <a:pt x="3904488" y="4571"/>
                  </a:moveTo>
                  <a:lnTo>
                    <a:pt x="3904488" y="3048"/>
                  </a:lnTo>
                  <a:lnTo>
                    <a:pt x="3907536" y="0"/>
                  </a:lnTo>
                  <a:lnTo>
                    <a:pt x="3909060" y="0"/>
                  </a:lnTo>
                  <a:lnTo>
                    <a:pt x="3910584" y="1524"/>
                  </a:lnTo>
                  <a:lnTo>
                    <a:pt x="3912108" y="1524"/>
                  </a:lnTo>
                  <a:lnTo>
                    <a:pt x="3912108" y="6095"/>
                  </a:lnTo>
                  <a:lnTo>
                    <a:pt x="3910584" y="6095"/>
                  </a:lnTo>
                  <a:lnTo>
                    <a:pt x="3910584" y="7619"/>
                  </a:lnTo>
                  <a:lnTo>
                    <a:pt x="3906012" y="7619"/>
                  </a:lnTo>
                  <a:lnTo>
                    <a:pt x="3906012" y="6095"/>
                  </a:lnTo>
                  <a:lnTo>
                    <a:pt x="3904488" y="4571"/>
                  </a:lnTo>
                  <a:close/>
                </a:path>
                <a:path w="7190740" h="7620">
                  <a:moveTo>
                    <a:pt x="3941064" y="4571"/>
                  </a:moveTo>
                  <a:lnTo>
                    <a:pt x="3941064" y="3048"/>
                  </a:lnTo>
                  <a:lnTo>
                    <a:pt x="3942588" y="1524"/>
                  </a:lnTo>
                  <a:lnTo>
                    <a:pt x="3944112" y="1524"/>
                  </a:lnTo>
                  <a:lnTo>
                    <a:pt x="3944112" y="0"/>
                  </a:lnTo>
                  <a:lnTo>
                    <a:pt x="3947160" y="0"/>
                  </a:lnTo>
                  <a:lnTo>
                    <a:pt x="3947160" y="1524"/>
                  </a:lnTo>
                  <a:lnTo>
                    <a:pt x="3948684" y="1524"/>
                  </a:lnTo>
                  <a:lnTo>
                    <a:pt x="3948684" y="6095"/>
                  </a:lnTo>
                  <a:lnTo>
                    <a:pt x="3947160" y="7619"/>
                  </a:lnTo>
                  <a:lnTo>
                    <a:pt x="3944112" y="7619"/>
                  </a:lnTo>
                  <a:lnTo>
                    <a:pt x="3941064" y="4571"/>
                  </a:lnTo>
                  <a:close/>
                </a:path>
                <a:path w="7190740" h="7620">
                  <a:moveTo>
                    <a:pt x="3979164" y="6095"/>
                  </a:moveTo>
                  <a:lnTo>
                    <a:pt x="3979164" y="1524"/>
                  </a:lnTo>
                  <a:lnTo>
                    <a:pt x="3980688" y="1524"/>
                  </a:lnTo>
                  <a:lnTo>
                    <a:pt x="3980688" y="0"/>
                  </a:lnTo>
                  <a:lnTo>
                    <a:pt x="3983736" y="0"/>
                  </a:lnTo>
                  <a:lnTo>
                    <a:pt x="3983736" y="1524"/>
                  </a:lnTo>
                  <a:lnTo>
                    <a:pt x="3985260" y="1524"/>
                  </a:lnTo>
                  <a:lnTo>
                    <a:pt x="3985260" y="6095"/>
                  </a:lnTo>
                  <a:lnTo>
                    <a:pt x="3983736" y="7619"/>
                  </a:lnTo>
                  <a:lnTo>
                    <a:pt x="3980688" y="7619"/>
                  </a:lnTo>
                  <a:lnTo>
                    <a:pt x="3979164" y="6095"/>
                  </a:lnTo>
                  <a:close/>
                </a:path>
                <a:path w="7190740" h="7620">
                  <a:moveTo>
                    <a:pt x="4015740" y="6095"/>
                  </a:moveTo>
                  <a:lnTo>
                    <a:pt x="4015740" y="1524"/>
                  </a:lnTo>
                  <a:lnTo>
                    <a:pt x="4017264" y="1524"/>
                  </a:lnTo>
                  <a:lnTo>
                    <a:pt x="4018788" y="0"/>
                  </a:lnTo>
                  <a:lnTo>
                    <a:pt x="4020312" y="0"/>
                  </a:lnTo>
                  <a:lnTo>
                    <a:pt x="4020312" y="1524"/>
                  </a:lnTo>
                  <a:lnTo>
                    <a:pt x="4021836" y="1524"/>
                  </a:lnTo>
                  <a:lnTo>
                    <a:pt x="4023360" y="3048"/>
                  </a:lnTo>
                  <a:lnTo>
                    <a:pt x="4023360" y="4571"/>
                  </a:lnTo>
                  <a:lnTo>
                    <a:pt x="4020312" y="7619"/>
                  </a:lnTo>
                  <a:lnTo>
                    <a:pt x="4017264" y="7619"/>
                  </a:lnTo>
                  <a:lnTo>
                    <a:pt x="4017264" y="6095"/>
                  </a:lnTo>
                  <a:lnTo>
                    <a:pt x="4015740" y="6095"/>
                  </a:lnTo>
                  <a:close/>
                </a:path>
                <a:path w="7190740" h="7620">
                  <a:moveTo>
                    <a:pt x="4052316" y="6095"/>
                  </a:moveTo>
                  <a:lnTo>
                    <a:pt x="4052316" y="1524"/>
                  </a:lnTo>
                  <a:lnTo>
                    <a:pt x="4053840" y="1524"/>
                  </a:lnTo>
                  <a:lnTo>
                    <a:pt x="4055364" y="0"/>
                  </a:lnTo>
                  <a:lnTo>
                    <a:pt x="4056888" y="0"/>
                  </a:lnTo>
                  <a:lnTo>
                    <a:pt x="4058412" y="1524"/>
                  </a:lnTo>
                  <a:lnTo>
                    <a:pt x="4059936" y="1524"/>
                  </a:lnTo>
                  <a:lnTo>
                    <a:pt x="4059936" y="6095"/>
                  </a:lnTo>
                  <a:lnTo>
                    <a:pt x="4058412" y="6095"/>
                  </a:lnTo>
                  <a:lnTo>
                    <a:pt x="4058412" y="7619"/>
                  </a:lnTo>
                  <a:lnTo>
                    <a:pt x="4053840" y="7619"/>
                  </a:lnTo>
                  <a:lnTo>
                    <a:pt x="4053840" y="6095"/>
                  </a:lnTo>
                  <a:lnTo>
                    <a:pt x="4052316" y="6095"/>
                  </a:lnTo>
                  <a:close/>
                </a:path>
                <a:path w="7190740" h="7620">
                  <a:moveTo>
                    <a:pt x="4088892" y="6095"/>
                  </a:moveTo>
                  <a:lnTo>
                    <a:pt x="4088892" y="1524"/>
                  </a:lnTo>
                  <a:lnTo>
                    <a:pt x="4090416" y="1524"/>
                  </a:lnTo>
                  <a:lnTo>
                    <a:pt x="4091940" y="0"/>
                  </a:lnTo>
                  <a:lnTo>
                    <a:pt x="4093464" y="0"/>
                  </a:lnTo>
                  <a:lnTo>
                    <a:pt x="4094988" y="1524"/>
                  </a:lnTo>
                  <a:lnTo>
                    <a:pt x="4096512" y="1524"/>
                  </a:lnTo>
                  <a:lnTo>
                    <a:pt x="4096512" y="6095"/>
                  </a:lnTo>
                  <a:lnTo>
                    <a:pt x="4094988" y="6095"/>
                  </a:lnTo>
                  <a:lnTo>
                    <a:pt x="4094988" y="7619"/>
                  </a:lnTo>
                  <a:lnTo>
                    <a:pt x="4090416" y="7619"/>
                  </a:lnTo>
                  <a:lnTo>
                    <a:pt x="4090416" y="6095"/>
                  </a:lnTo>
                  <a:lnTo>
                    <a:pt x="4088892" y="6095"/>
                  </a:lnTo>
                  <a:close/>
                </a:path>
                <a:path w="7190740" h="7620">
                  <a:moveTo>
                    <a:pt x="4125468" y="4571"/>
                  </a:moveTo>
                  <a:lnTo>
                    <a:pt x="4125468" y="3048"/>
                  </a:lnTo>
                  <a:lnTo>
                    <a:pt x="4128516" y="0"/>
                  </a:lnTo>
                  <a:lnTo>
                    <a:pt x="4130040" y="0"/>
                  </a:lnTo>
                  <a:lnTo>
                    <a:pt x="4131564" y="1524"/>
                  </a:lnTo>
                  <a:lnTo>
                    <a:pt x="4133088" y="1524"/>
                  </a:lnTo>
                  <a:lnTo>
                    <a:pt x="4133088" y="6095"/>
                  </a:lnTo>
                  <a:lnTo>
                    <a:pt x="4131564" y="6095"/>
                  </a:lnTo>
                  <a:lnTo>
                    <a:pt x="4131564" y="7619"/>
                  </a:lnTo>
                  <a:lnTo>
                    <a:pt x="4126992" y="7619"/>
                  </a:lnTo>
                  <a:lnTo>
                    <a:pt x="4126992" y="6095"/>
                  </a:lnTo>
                  <a:lnTo>
                    <a:pt x="4125468" y="4571"/>
                  </a:lnTo>
                  <a:close/>
                </a:path>
                <a:path w="7190740" h="7620">
                  <a:moveTo>
                    <a:pt x="4162044" y="4571"/>
                  </a:moveTo>
                  <a:lnTo>
                    <a:pt x="4162044" y="3048"/>
                  </a:lnTo>
                  <a:lnTo>
                    <a:pt x="4163568" y="1524"/>
                  </a:lnTo>
                  <a:lnTo>
                    <a:pt x="4165092" y="1524"/>
                  </a:lnTo>
                  <a:lnTo>
                    <a:pt x="4165092" y="0"/>
                  </a:lnTo>
                  <a:lnTo>
                    <a:pt x="4168140" y="0"/>
                  </a:lnTo>
                  <a:lnTo>
                    <a:pt x="4168140" y="1524"/>
                  </a:lnTo>
                  <a:lnTo>
                    <a:pt x="4169664" y="1524"/>
                  </a:lnTo>
                  <a:lnTo>
                    <a:pt x="4169664" y="6095"/>
                  </a:lnTo>
                  <a:lnTo>
                    <a:pt x="4168140" y="7619"/>
                  </a:lnTo>
                  <a:lnTo>
                    <a:pt x="4165092" y="7619"/>
                  </a:lnTo>
                  <a:lnTo>
                    <a:pt x="4162044" y="4571"/>
                  </a:lnTo>
                  <a:close/>
                </a:path>
                <a:path w="7190740" h="7620">
                  <a:moveTo>
                    <a:pt x="4200144" y="6095"/>
                  </a:moveTo>
                  <a:lnTo>
                    <a:pt x="4200144" y="1524"/>
                  </a:lnTo>
                  <a:lnTo>
                    <a:pt x="4201668" y="1524"/>
                  </a:lnTo>
                  <a:lnTo>
                    <a:pt x="4201668" y="0"/>
                  </a:lnTo>
                  <a:lnTo>
                    <a:pt x="4204716" y="0"/>
                  </a:lnTo>
                  <a:lnTo>
                    <a:pt x="4204716" y="1524"/>
                  </a:lnTo>
                  <a:lnTo>
                    <a:pt x="4206240" y="1524"/>
                  </a:lnTo>
                  <a:lnTo>
                    <a:pt x="4206240" y="6095"/>
                  </a:lnTo>
                  <a:lnTo>
                    <a:pt x="4204716" y="7619"/>
                  </a:lnTo>
                  <a:lnTo>
                    <a:pt x="4201668" y="7619"/>
                  </a:lnTo>
                  <a:lnTo>
                    <a:pt x="4200144" y="6095"/>
                  </a:lnTo>
                  <a:close/>
                </a:path>
                <a:path w="7190740" h="7620">
                  <a:moveTo>
                    <a:pt x="4236720" y="6095"/>
                  </a:moveTo>
                  <a:lnTo>
                    <a:pt x="4236720" y="1524"/>
                  </a:lnTo>
                  <a:lnTo>
                    <a:pt x="4238244" y="1524"/>
                  </a:lnTo>
                  <a:lnTo>
                    <a:pt x="4239768" y="0"/>
                  </a:lnTo>
                  <a:lnTo>
                    <a:pt x="4241292" y="0"/>
                  </a:lnTo>
                  <a:lnTo>
                    <a:pt x="4241292" y="1524"/>
                  </a:lnTo>
                  <a:lnTo>
                    <a:pt x="4242816" y="1524"/>
                  </a:lnTo>
                  <a:lnTo>
                    <a:pt x="4244340" y="3048"/>
                  </a:lnTo>
                  <a:lnTo>
                    <a:pt x="4244340" y="4571"/>
                  </a:lnTo>
                  <a:lnTo>
                    <a:pt x="4241292" y="7619"/>
                  </a:lnTo>
                  <a:lnTo>
                    <a:pt x="4238244" y="7619"/>
                  </a:lnTo>
                  <a:lnTo>
                    <a:pt x="4238244" y="6095"/>
                  </a:lnTo>
                  <a:lnTo>
                    <a:pt x="4236720" y="6095"/>
                  </a:lnTo>
                  <a:close/>
                </a:path>
                <a:path w="7190740" h="7620">
                  <a:moveTo>
                    <a:pt x="4273296" y="6095"/>
                  </a:moveTo>
                  <a:lnTo>
                    <a:pt x="4273296" y="1524"/>
                  </a:lnTo>
                  <a:lnTo>
                    <a:pt x="4274820" y="1524"/>
                  </a:lnTo>
                  <a:lnTo>
                    <a:pt x="4276344" y="0"/>
                  </a:lnTo>
                  <a:lnTo>
                    <a:pt x="4277868" y="0"/>
                  </a:lnTo>
                  <a:lnTo>
                    <a:pt x="4279392" y="1524"/>
                  </a:lnTo>
                  <a:lnTo>
                    <a:pt x="4280916" y="1524"/>
                  </a:lnTo>
                  <a:lnTo>
                    <a:pt x="4280916" y="6095"/>
                  </a:lnTo>
                  <a:lnTo>
                    <a:pt x="4279392" y="6095"/>
                  </a:lnTo>
                  <a:lnTo>
                    <a:pt x="4279392" y="7619"/>
                  </a:lnTo>
                  <a:lnTo>
                    <a:pt x="4274820" y="7619"/>
                  </a:lnTo>
                  <a:lnTo>
                    <a:pt x="4274820" y="6095"/>
                  </a:lnTo>
                  <a:lnTo>
                    <a:pt x="4273296" y="6095"/>
                  </a:lnTo>
                  <a:close/>
                </a:path>
                <a:path w="7190740" h="7620">
                  <a:moveTo>
                    <a:pt x="4309872" y="6095"/>
                  </a:moveTo>
                  <a:lnTo>
                    <a:pt x="4309872" y="1524"/>
                  </a:lnTo>
                  <a:lnTo>
                    <a:pt x="4311396" y="1524"/>
                  </a:lnTo>
                  <a:lnTo>
                    <a:pt x="4312920" y="0"/>
                  </a:lnTo>
                  <a:lnTo>
                    <a:pt x="4314444" y="0"/>
                  </a:lnTo>
                  <a:lnTo>
                    <a:pt x="4315968" y="1524"/>
                  </a:lnTo>
                  <a:lnTo>
                    <a:pt x="4317492" y="1524"/>
                  </a:lnTo>
                  <a:lnTo>
                    <a:pt x="4317492" y="6095"/>
                  </a:lnTo>
                  <a:lnTo>
                    <a:pt x="4315968" y="6095"/>
                  </a:lnTo>
                  <a:lnTo>
                    <a:pt x="4315968" y="7619"/>
                  </a:lnTo>
                  <a:lnTo>
                    <a:pt x="4311396" y="7619"/>
                  </a:lnTo>
                  <a:lnTo>
                    <a:pt x="4311396" y="6095"/>
                  </a:lnTo>
                  <a:lnTo>
                    <a:pt x="4309872" y="6095"/>
                  </a:lnTo>
                  <a:close/>
                </a:path>
                <a:path w="7190740" h="7620">
                  <a:moveTo>
                    <a:pt x="4346448" y="4571"/>
                  </a:moveTo>
                  <a:lnTo>
                    <a:pt x="4346448" y="3048"/>
                  </a:lnTo>
                  <a:lnTo>
                    <a:pt x="4347972" y="1524"/>
                  </a:lnTo>
                  <a:lnTo>
                    <a:pt x="4349496" y="1524"/>
                  </a:lnTo>
                  <a:lnTo>
                    <a:pt x="4349496" y="0"/>
                  </a:lnTo>
                  <a:lnTo>
                    <a:pt x="4351020" y="0"/>
                  </a:lnTo>
                  <a:lnTo>
                    <a:pt x="4352544" y="1524"/>
                  </a:lnTo>
                  <a:lnTo>
                    <a:pt x="4354068" y="1524"/>
                  </a:lnTo>
                  <a:lnTo>
                    <a:pt x="4354068" y="6095"/>
                  </a:lnTo>
                  <a:lnTo>
                    <a:pt x="4352544" y="6095"/>
                  </a:lnTo>
                  <a:lnTo>
                    <a:pt x="4352544" y="7619"/>
                  </a:lnTo>
                  <a:lnTo>
                    <a:pt x="4349496" y="7619"/>
                  </a:lnTo>
                  <a:lnTo>
                    <a:pt x="4346448" y="4571"/>
                  </a:lnTo>
                  <a:close/>
                </a:path>
                <a:path w="7190740" h="7620">
                  <a:moveTo>
                    <a:pt x="4384548" y="6095"/>
                  </a:moveTo>
                  <a:lnTo>
                    <a:pt x="4384548" y="1524"/>
                  </a:lnTo>
                  <a:lnTo>
                    <a:pt x="4386072" y="1524"/>
                  </a:lnTo>
                  <a:lnTo>
                    <a:pt x="4386072" y="0"/>
                  </a:lnTo>
                  <a:lnTo>
                    <a:pt x="4389120" y="0"/>
                  </a:lnTo>
                  <a:lnTo>
                    <a:pt x="4389120" y="1524"/>
                  </a:lnTo>
                  <a:lnTo>
                    <a:pt x="4390644" y="1524"/>
                  </a:lnTo>
                  <a:lnTo>
                    <a:pt x="4390644" y="6095"/>
                  </a:lnTo>
                  <a:lnTo>
                    <a:pt x="4389120" y="7619"/>
                  </a:lnTo>
                  <a:lnTo>
                    <a:pt x="4386072" y="7619"/>
                  </a:lnTo>
                  <a:lnTo>
                    <a:pt x="4384548" y="6095"/>
                  </a:lnTo>
                  <a:close/>
                </a:path>
                <a:path w="7190740" h="7620">
                  <a:moveTo>
                    <a:pt x="4421124" y="6095"/>
                  </a:moveTo>
                  <a:lnTo>
                    <a:pt x="4421124" y="1524"/>
                  </a:lnTo>
                  <a:lnTo>
                    <a:pt x="4422648" y="1524"/>
                  </a:lnTo>
                  <a:lnTo>
                    <a:pt x="4422648" y="0"/>
                  </a:lnTo>
                  <a:lnTo>
                    <a:pt x="4425696" y="0"/>
                  </a:lnTo>
                  <a:lnTo>
                    <a:pt x="4425696" y="1524"/>
                  </a:lnTo>
                  <a:lnTo>
                    <a:pt x="4427220" y="1524"/>
                  </a:lnTo>
                  <a:lnTo>
                    <a:pt x="4428744" y="3048"/>
                  </a:lnTo>
                  <a:lnTo>
                    <a:pt x="4428744" y="4571"/>
                  </a:lnTo>
                  <a:lnTo>
                    <a:pt x="4425696" y="7619"/>
                  </a:lnTo>
                  <a:lnTo>
                    <a:pt x="4422648" y="7619"/>
                  </a:lnTo>
                  <a:lnTo>
                    <a:pt x="4421124" y="6095"/>
                  </a:lnTo>
                  <a:close/>
                </a:path>
                <a:path w="7190740" h="7620">
                  <a:moveTo>
                    <a:pt x="4457700" y="6095"/>
                  </a:moveTo>
                  <a:lnTo>
                    <a:pt x="4457700" y="1524"/>
                  </a:lnTo>
                  <a:lnTo>
                    <a:pt x="4459224" y="1524"/>
                  </a:lnTo>
                  <a:lnTo>
                    <a:pt x="4460748" y="0"/>
                  </a:lnTo>
                  <a:lnTo>
                    <a:pt x="4462272" y="0"/>
                  </a:lnTo>
                  <a:lnTo>
                    <a:pt x="4462272" y="1524"/>
                  </a:lnTo>
                  <a:lnTo>
                    <a:pt x="4463796" y="1524"/>
                  </a:lnTo>
                  <a:lnTo>
                    <a:pt x="4465320" y="3048"/>
                  </a:lnTo>
                  <a:lnTo>
                    <a:pt x="4465320" y="4571"/>
                  </a:lnTo>
                  <a:lnTo>
                    <a:pt x="4462272" y="7619"/>
                  </a:lnTo>
                  <a:lnTo>
                    <a:pt x="4459224" y="7619"/>
                  </a:lnTo>
                  <a:lnTo>
                    <a:pt x="4459224" y="6095"/>
                  </a:lnTo>
                  <a:lnTo>
                    <a:pt x="4457700" y="6095"/>
                  </a:lnTo>
                  <a:close/>
                </a:path>
                <a:path w="7190740" h="7620">
                  <a:moveTo>
                    <a:pt x="4494276" y="6095"/>
                  </a:moveTo>
                  <a:lnTo>
                    <a:pt x="4494276" y="1524"/>
                  </a:lnTo>
                  <a:lnTo>
                    <a:pt x="4495800" y="1524"/>
                  </a:lnTo>
                  <a:lnTo>
                    <a:pt x="4497324" y="0"/>
                  </a:lnTo>
                  <a:lnTo>
                    <a:pt x="4498848" y="0"/>
                  </a:lnTo>
                  <a:lnTo>
                    <a:pt x="4500372" y="1524"/>
                  </a:lnTo>
                  <a:lnTo>
                    <a:pt x="4501896" y="1524"/>
                  </a:lnTo>
                  <a:lnTo>
                    <a:pt x="4501896" y="6095"/>
                  </a:lnTo>
                  <a:lnTo>
                    <a:pt x="4500372" y="6095"/>
                  </a:lnTo>
                  <a:lnTo>
                    <a:pt x="4500372" y="7619"/>
                  </a:lnTo>
                  <a:lnTo>
                    <a:pt x="4495800" y="7619"/>
                  </a:lnTo>
                  <a:lnTo>
                    <a:pt x="4495800" y="6095"/>
                  </a:lnTo>
                  <a:lnTo>
                    <a:pt x="4494276" y="6095"/>
                  </a:lnTo>
                  <a:close/>
                </a:path>
                <a:path w="7190740" h="7620">
                  <a:moveTo>
                    <a:pt x="4530852" y="6095"/>
                  </a:moveTo>
                  <a:lnTo>
                    <a:pt x="4530852" y="1524"/>
                  </a:lnTo>
                  <a:lnTo>
                    <a:pt x="4532376" y="1524"/>
                  </a:lnTo>
                  <a:lnTo>
                    <a:pt x="4533900" y="0"/>
                  </a:lnTo>
                  <a:lnTo>
                    <a:pt x="4535424" y="0"/>
                  </a:lnTo>
                  <a:lnTo>
                    <a:pt x="4536948" y="1524"/>
                  </a:lnTo>
                  <a:lnTo>
                    <a:pt x="4538472" y="1524"/>
                  </a:lnTo>
                  <a:lnTo>
                    <a:pt x="4538472" y="6095"/>
                  </a:lnTo>
                  <a:lnTo>
                    <a:pt x="4536948" y="6095"/>
                  </a:lnTo>
                  <a:lnTo>
                    <a:pt x="4536948" y="7619"/>
                  </a:lnTo>
                  <a:lnTo>
                    <a:pt x="4532376" y="7619"/>
                  </a:lnTo>
                  <a:lnTo>
                    <a:pt x="4532376" y="6095"/>
                  </a:lnTo>
                  <a:lnTo>
                    <a:pt x="4530852" y="6095"/>
                  </a:lnTo>
                  <a:close/>
                </a:path>
                <a:path w="7190740" h="7620">
                  <a:moveTo>
                    <a:pt x="4567428" y="4571"/>
                  </a:moveTo>
                  <a:lnTo>
                    <a:pt x="4567428" y="3048"/>
                  </a:lnTo>
                  <a:lnTo>
                    <a:pt x="4568952" y="1524"/>
                  </a:lnTo>
                  <a:lnTo>
                    <a:pt x="4570476" y="1524"/>
                  </a:lnTo>
                  <a:lnTo>
                    <a:pt x="4570476" y="0"/>
                  </a:lnTo>
                  <a:lnTo>
                    <a:pt x="4572000" y="0"/>
                  </a:lnTo>
                  <a:lnTo>
                    <a:pt x="4573524" y="1524"/>
                  </a:lnTo>
                  <a:lnTo>
                    <a:pt x="4575048" y="1524"/>
                  </a:lnTo>
                  <a:lnTo>
                    <a:pt x="4575048" y="6095"/>
                  </a:lnTo>
                  <a:lnTo>
                    <a:pt x="4573524" y="6095"/>
                  </a:lnTo>
                  <a:lnTo>
                    <a:pt x="4573524" y="7619"/>
                  </a:lnTo>
                  <a:lnTo>
                    <a:pt x="4570476" y="7619"/>
                  </a:lnTo>
                  <a:lnTo>
                    <a:pt x="4567428" y="4571"/>
                  </a:lnTo>
                  <a:close/>
                </a:path>
                <a:path w="7190740" h="7620">
                  <a:moveTo>
                    <a:pt x="4605528" y="6095"/>
                  </a:moveTo>
                  <a:lnTo>
                    <a:pt x="4605528" y="1524"/>
                  </a:lnTo>
                  <a:lnTo>
                    <a:pt x="4607052" y="1524"/>
                  </a:lnTo>
                  <a:lnTo>
                    <a:pt x="4607052" y="0"/>
                  </a:lnTo>
                  <a:lnTo>
                    <a:pt x="4610100" y="0"/>
                  </a:lnTo>
                  <a:lnTo>
                    <a:pt x="4610100" y="1524"/>
                  </a:lnTo>
                  <a:lnTo>
                    <a:pt x="4611624" y="1524"/>
                  </a:lnTo>
                  <a:lnTo>
                    <a:pt x="4611624" y="6095"/>
                  </a:lnTo>
                  <a:lnTo>
                    <a:pt x="4610100" y="7619"/>
                  </a:lnTo>
                  <a:lnTo>
                    <a:pt x="4607052" y="7619"/>
                  </a:lnTo>
                  <a:lnTo>
                    <a:pt x="4605528" y="6095"/>
                  </a:lnTo>
                  <a:close/>
                </a:path>
                <a:path w="7190740" h="7620">
                  <a:moveTo>
                    <a:pt x="4642104" y="6095"/>
                  </a:moveTo>
                  <a:lnTo>
                    <a:pt x="4642104" y="1524"/>
                  </a:lnTo>
                  <a:lnTo>
                    <a:pt x="4643628" y="1524"/>
                  </a:lnTo>
                  <a:lnTo>
                    <a:pt x="4643628" y="0"/>
                  </a:lnTo>
                  <a:lnTo>
                    <a:pt x="4646676" y="0"/>
                  </a:lnTo>
                  <a:lnTo>
                    <a:pt x="4646676" y="1524"/>
                  </a:lnTo>
                  <a:lnTo>
                    <a:pt x="4648200" y="1524"/>
                  </a:lnTo>
                  <a:lnTo>
                    <a:pt x="4649724" y="3048"/>
                  </a:lnTo>
                  <a:lnTo>
                    <a:pt x="4649724" y="4571"/>
                  </a:lnTo>
                  <a:lnTo>
                    <a:pt x="4646676" y="7619"/>
                  </a:lnTo>
                  <a:lnTo>
                    <a:pt x="4643628" y="7619"/>
                  </a:lnTo>
                  <a:lnTo>
                    <a:pt x="4642104" y="6095"/>
                  </a:lnTo>
                  <a:close/>
                </a:path>
                <a:path w="7190740" h="7620">
                  <a:moveTo>
                    <a:pt x="4678680" y="6095"/>
                  </a:moveTo>
                  <a:lnTo>
                    <a:pt x="4678680" y="1524"/>
                  </a:lnTo>
                  <a:lnTo>
                    <a:pt x="4680204" y="1524"/>
                  </a:lnTo>
                  <a:lnTo>
                    <a:pt x="4681728" y="0"/>
                  </a:lnTo>
                  <a:lnTo>
                    <a:pt x="4683252" y="0"/>
                  </a:lnTo>
                  <a:lnTo>
                    <a:pt x="4686300" y="3048"/>
                  </a:lnTo>
                  <a:lnTo>
                    <a:pt x="4686300" y="4571"/>
                  </a:lnTo>
                  <a:lnTo>
                    <a:pt x="4684776" y="6095"/>
                  </a:lnTo>
                  <a:lnTo>
                    <a:pt x="4684776" y="7619"/>
                  </a:lnTo>
                  <a:lnTo>
                    <a:pt x="4680204" y="7619"/>
                  </a:lnTo>
                  <a:lnTo>
                    <a:pt x="4680204" y="6095"/>
                  </a:lnTo>
                  <a:lnTo>
                    <a:pt x="4678680" y="6095"/>
                  </a:lnTo>
                  <a:close/>
                </a:path>
                <a:path w="7190740" h="7620">
                  <a:moveTo>
                    <a:pt x="4715256" y="6095"/>
                  </a:moveTo>
                  <a:lnTo>
                    <a:pt x="4715256" y="1524"/>
                  </a:lnTo>
                  <a:lnTo>
                    <a:pt x="4716780" y="1524"/>
                  </a:lnTo>
                  <a:lnTo>
                    <a:pt x="4718304" y="0"/>
                  </a:lnTo>
                  <a:lnTo>
                    <a:pt x="4719828" y="0"/>
                  </a:lnTo>
                  <a:lnTo>
                    <a:pt x="4721352" y="1524"/>
                  </a:lnTo>
                  <a:lnTo>
                    <a:pt x="4722876" y="1524"/>
                  </a:lnTo>
                  <a:lnTo>
                    <a:pt x="4722876" y="6095"/>
                  </a:lnTo>
                  <a:lnTo>
                    <a:pt x="4721352" y="6095"/>
                  </a:lnTo>
                  <a:lnTo>
                    <a:pt x="4721352" y="7619"/>
                  </a:lnTo>
                  <a:lnTo>
                    <a:pt x="4716780" y="7619"/>
                  </a:lnTo>
                  <a:lnTo>
                    <a:pt x="4716780" y="6095"/>
                  </a:lnTo>
                  <a:lnTo>
                    <a:pt x="4715256" y="6095"/>
                  </a:lnTo>
                  <a:close/>
                </a:path>
                <a:path w="7190740" h="7620">
                  <a:moveTo>
                    <a:pt x="4751832" y="6095"/>
                  </a:moveTo>
                  <a:lnTo>
                    <a:pt x="4751832" y="1524"/>
                  </a:lnTo>
                  <a:lnTo>
                    <a:pt x="4753356" y="1524"/>
                  </a:lnTo>
                  <a:lnTo>
                    <a:pt x="4754880" y="0"/>
                  </a:lnTo>
                  <a:lnTo>
                    <a:pt x="4756404" y="0"/>
                  </a:lnTo>
                  <a:lnTo>
                    <a:pt x="4757928" y="1524"/>
                  </a:lnTo>
                  <a:lnTo>
                    <a:pt x="4759452" y="1524"/>
                  </a:lnTo>
                  <a:lnTo>
                    <a:pt x="4759452" y="6095"/>
                  </a:lnTo>
                  <a:lnTo>
                    <a:pt x="4757928" y="6095"/>
                  </a:lnTo>
                  <a:lnTo>
                    <a:pt x="4757928" y="7619"/>
                  </a:lnTo>
                  <a:lnTo>
                    <a:pt x="4753356" y="7619"/>
                  </a:lnTo>
                  <a:lnTo>
                    <a:pt x="4753356" y="6095"/>
                  </a:lnTo>
                  <a:lnTo>
                    <a:pt x="4751832" y="6095"/>
                  </a:lnTo>
                  <a:close/>
                </a:path>
                <a:path w="7190740" h="7620">
                  <a:moveTo>
                    <a:pt x="4788408" y="4571"/>
                  </a:moveTo>
                  <a:lnTo>
                    <a:pt x="4788408" y="3048"/>
                  </a:lnTo>
                  <a:lnTo>
                    <a:pt x="4789932" y="1524"/>
                  </a:lnTo>
                  <a:lnTo>
                    <a:pt x="4791456" y="1524"/>
                  </a:lnTo>
                  <a:lnTo>
                    <a:pt x="4791456" y="0"/>
                  </a:lnTo>
                  <a:lnTo>
                    <a:pt x="4792980" y="0"/>
                  </a:lnTo>
                  <a:lnTo>
                    <a:pt x="4794504" y="1524"/>
                  </a:lnTo>
                  <a:lnTo>
                    <a:pt x="4796028" y="1524"/>
                  </a:lnTo>
                  <a:lnTo>
                    <a:pt x="4796028" y="6095"/>
                  </a:lnTo>
                  <a:lnTo>
                    <a:pt x="4794504" y="6095"/>
                  </a:lnTo>
                  <a:lnTo>
                    <a:pt x="4794504" y="7619"/>
                  </a:lnTo>
                  <a:lnTo>
                    <a:pt x="4791456" y="7619"/>
                  </a:lnTo>
                  <a:lnTo>
                    <a:pt x="4788408" y="4571"/>
                  </a:lnTo>
                  <a:close/>
                </a:path>
                <a:path w="7190740" h="7620">
                  <a:moveTo>
                    <a:pt x="4826508" y="6095"/>
                  </a:moveTo>
                  <a:lnTo>
                    <a:pt x="4826508" y="1524"/>
                  </a:lnTo>
                  <a:lnTo>
                    <a:pt x="4828032" y="1524"/>
                  </a:lnTo>
                  <a:lnTo>
                    <a:pt x="4828032" y="0"/>
                  </a:lnTo>
                  <a:lnTo>
                    <a:pt x="4831080" y="0"/>
                  </a:lnTo>
                  <a:lnTo>
                    <a:pt x="4831080" y="1524"/>
                  </a:lnTo>
                  <a:lnTo>
                    <a:pt x="4832604" y="1524"/>
                  </a:lnTo>
                  <a:lnTo>
                    <a:pt x="4832604" y="6095"/>
                  </a:lnTo>
                  <a:lnTo>
                    <a:pt x="4831080" y="7619"/>
                  </a:lnTo>
                  <a:lnTo>
                    <a:pt x="4828032" y="7619"/>
                  </a:lnTo>
                  <a:lnTo>
                    <a:pt x="4826508" y="6095"/>
                  </a:lnTo>
                  <a:close/>
                </a:path>
                <a:path w="7190740" h="7620">
                  <a:moveTo>
                    <a:pt x="4863084" y="6095"/>
                  </a:moveTo>
                  <a:lnTo>
                    <a:pt x="4863084" y="1524"/>
                  </a:lnTo>
                  <a:lnTo>
                    <a:pt x="4864608" y="1524"/>
                  </a:lnTo>
                  <a:lnTo>
                    <a:pt x="4864608" y="0"/>
                  </a:lnTo>
                  <a:lnTo>
                    <a:pt x="4867656" y="0"/>
                  </a:lnTo>
                  <a:lnTo>
                    <a:pt x="4867656" y="1524"/>
                  </a:lnTo>
                  <a:lnTo>
                    <a:pt x="4869180" y="1524"/>
                  </a:lnTo>
                  <a:lnTo>
                    <a:pt x="4870704" y="3048"/>
                  </a:lnTo>
                  <a:lnTo>
                    <a:pt x="4870704" y="4571"/>
                  </a:lnTo>
                  <a:lnTo>
                    <a:pt x="4867656" y="7619"/>
                  </a:lnTo>
                  <a:lnTo>
                    <a:pt x="4864608" y="7619"/>
                  </a:lnTo>
                  <a:lnTo>
                    <a:pt x="4863084" y="6095"/>
                  </a:lnTo>
                  <a:close/>
                </a:path>
                <a:path w="7190740" h="7620">
                  <a:moveTo>
                    <a:pt x="4899660" y="6095"/>
                  </a:moveTo>
                  <a:lnTo>
                    <a:pt x="4899660" y="1524"/>
                  </a:lnTo>
                  <a:lnTo>
                    <a:pt x="4901184" y="1524"/>
                  </a:lnTo>
                  <a:lnTo>
                    <a:pt x="4902708" y="0"/>
                  </a:lnTo>
                  <a:lnTo>
                    <a:pt x="4904232" y="0"/>
                  </a:lnTo>
                  <a:lnTo>
                    <a:pt x="4907280" y="3048"/>
                  </a:lnTo>
                  <a:lnTo>
                    <a:pt x="4907280" y="4571"/>
                  </a:lnTo>
                  <a:lnTo>
                    <a:pt x="4905756" y="6095"/>
                  </a:lnTo>
                  <a:lnTo>
                    <a:pt x="4905756" y="7619"/>
                  </a:lnTo>
                  <a:lnTo>
                    <a:pt x="4901184" y="7619"/>
                  </a:lnTo>
                  <a:lnTo>
                    <a:pt x="4901184" y="6095"/>
                  </a:lnTo>
                  <a:lnTo>
                    <a:pt x="4899660" y="6095"/>
                  </a:lnTo>
                  <a:close/>
                </a:path>
                <a:path w="7190740" h="7620">
                  <a:moveTo>
                    <a:pt x="4936236" y="6095"/>
                  </a:moveTo>
                  <a:lnTo>
                    <a:pt x="4936236" y="1524"/>
                  </a:lnTo>
                  <a:lnTo>
                    <a:pt x="4937760" y="1524"/>
                  </a:lnTo>
                  <a:lnTo>
                    <a:pt x="4939284" y="0"/>
                  </a:lnTo>
                  <a:lnTo>
                    <a:pt x="4940808" y="0"/>
                  </a:lnTo>
                  <a:lnTo>
                    <a:pt x="4942332" y="1524"/>
                  </a:lnTo>
                  <a:lnTo>
                    <a:pt x="4943856" y="1524"/>
                  </a:lnTo>
                  <a:lnTo>
                    <a:pt x="4943856" y="6095"/>
                  </a:lnTo>
                  <a:lnTo>
                    <a:pt x="4942332" y="6095"/>
                  </a:lnTo>
                  <a:lnTo>
                    <a:pt x="4942332" y="7619"/>
                  </a:lnTo>
                  <a:lnTo>
                    <a:pt x="4937760" y="7619"/>
                  </a:lnTo>
                  <a:lnTo>
                    <a:pt x="4937760" y="6095"/>
                  </a:lnTo>
                  <a:lnTo>
                    <a:pt x="4936236" y="6095"/>
                  </a:lnTo>
                  <a:close/>
                </a:path>
                <a:path w="7190740" h="7620">
                  <a:moveTo>
                    <a:pt x="4972812" y="6095"/>
                  </a:moveTo>
                  <a:lnTo>
                    <a:pt x="4972812" y="1524"/>
                  </a:lnTo>
                  <a:lnTo>
                    <a:pt x="4974336" y="1524"/>
                  </a:lnTo>
                  <a:lnTo>
                    <a:pt x="4975860" y="0"/>
                  </a:lnTo>
                  <a:lnTo>
                    <a:pt x="4977384" y="0"/>
                  </a:lnTo>
                  <a:lnTo>
                    <a:pt x="4978908" y="1524"/>
                  </a:lnTo>
                  <a:lnTo>
                    <a:pt x="4980432" y="1524"/>
                  </a:lnTo>
                  <a:lnTo>
                    <a:pt x="4980432" y="6095"/>
                  </a:lnTo>
                  <a:lnTo>
                    <a:pt x="4978908" y="6095"/>
                  </a:lnTo>
                  <a:lnTo>
                    <a:pt x="4978908" y="7619"/>
                  </a:lnTo>
                  <a:lnTo>
                    <a:pt x="4974336" y="7619"/>
                  </a:lnTo>
                  <a:lnTo>
                    <a:pt x="4974336" y="6095"/>
                  </a:lnTo>
                  <a:lnTo>
                    <a:pt x="4972812" y="6095"/>
                  </a:lnTo>
                  <a:close/>
                </a:path>
                <a:path w="7190740" h="7620">
                  <a:moveTo>
                    <a:pt x="5009388" y="4571"/>
                  </a:moveTo>
                  <a:lnTo>
                    <a:pt x="5009388" y="3048"/>
                  </a:lnTo>
                  <a:lnTo>
                    <a:pt x="5010912" y="1524"/>
                  </a:lnTo>
                  <a:lnTo>
                    <a:pt x="5012436" y="1524"/>
                  </a:lnTo>
                  <a:lnTo>
                    <a:pt x="5012436" y="0"/>
                  </a:lnTo>
                  <a:lnTo>
                    <a:pt x="5013960" y="0"/>
                  </a:lnTo>
                  <a:lnTo>
                    <a:pt x="5015484" y="1524"/>
                  </a:lnTo>
                  <a:lnTo>
                    <a:pt x="5017008" y="1524"/>
                  </a:lnTo>
                  <a:lnTo>
                    <a:pt x="5017008" y="6095"/>
                  </a:lnTo>
                  <a:lnTo>
                    <a:pt x="5015484" y="7619"/>
                  </a:lnTo>
                  <a:lnTo>
                    <a:pt x="5012436" y="7619"/>
                  </a:lnTo>
                  <a:lnTo>
                    <a:pt x="5009388" y="4571"/>
                  </a:lnTo>
                  <a:close/>
                </a:path>
                <a:path w="7190740" h="7620">
                  <a:moveTo>
                    <a:pt x="5047488" y="6095"/>
                  </a:moveTo>
                  <a:lnTo>
                    <a:pt x="5047488" y="1524"/>
                  </a:lnTo>
                  <a:lnTo>
                    <a:pt x="5049012" y="1524"/>
                  </a:lnTo>
                  <a:lnTo>
                    <a:pt x="5049012" y="0"/>
                  </a:lnTo>
                  <a:lnTo>
                    <a:pt x="5052060" y="0"/>
                  </a:lnTo>
                  <a:lnTo>
                    <a:pt x="5052060" y="1524"/>
                  </a:lnTo>
                  <a:lnTo>
                    <a:pt x="5053584" y="1524"/>
                  </a:lnTo>
                  <a:lnTo>
                    <a:pt x="5053584" y="6095"/>
                  </a:lnTo>
                  <a:lnTo>
                    <a:pt x="5052060" y="7619"/>
                  </a:lnTo>
                  <a:lnTo>
                    <a:pt x="5049012" y="7619"/>
                  </a:lnTo>
                  <a:lnTo>
                    <a:pt x="5047488" y="6095"/>
                  </a:lnTo>
                  <a:close/>
                </a:path>
                <a:path w="7190740" h="7620">
                  <a:moveTo>
                    <a:pt x="5084064" y="6095"/>
                  </a:moveTo>
                  <a:lnTo>
                    <a:pt x="5084064" y="1524"/>
                  </a:lnTo>
                  <a:lnTo>
                    <a:pt x="5085588" y="1524"/>
                  </a:lnTo>
                  <a:lnTo>
                    <a:pt x="5085588" y="0"/>
                  </a:lnTo>
                  <a:lnTo>
                    <a:pt x="5088636" y="0"/>
                  </a:lnTo>
                  <a:lnTo>
                    <a:pt x="5088636" y="1524"/>
                  </a:lnTo>
                  <a:lnTo>
                    <a:pt x="5090160" y="1524"/>
                  </a:lnTo>
                  <a:lnTo>
                    <a:pt x="5091684" y="3048"/>
                  </a:lnTo>
                  <a:lnTo>
                    <a:pt x="5091684" y="4571"/>
                  </a:lnTo>
                  <a:lnTo>
                    <a:pt x="5088636" y="7619"/>
                  </a:lnTo>
                  <a:lnTo>
                    <a:pt x="5085588" y="7619"/>
                  </a:lnTo>
                  <a:lnTo>
                    <a:pt x="5084064" y="6095"/>
                  </a:lnTo>
                  <a:close/>
                </a:path>
                <a:path w="7190740" h="7620">
                  <a:moveTo>
                    <a:pt x="5120640" y="6095"/>
                  </a:moveTo>
                  <a:lnTo>
                    <a:pt x="5120640" y="1524"/>
                  </a:lnTo>
                  <a:lnTo>
                    <a:pt x="5122164" y="1524"/>
                  </a:lnTo>
                  <a:lnTo>
                    <a:pt x="5123688" y="0"/>
                  </a:lnTo>
                  <a:lnTo>
                    <a:pt x="5125212" y="0"/>
                  </a:lnTo>
                  <a:lnTo>
                    <a:pt x="5128260" y="3048"/>
                  </a:lnTo>
                  <a:lnTo>
                    <a:pt x="5128260" y="4571"/>
                  </a:lnTo>
                  <a:lnTo>
                    <a:pt x="5126736" y="6095"/>
                  </a:lnTo>
                  <a:lnTo>
                    <a:pt x="5126736" y="7619"/>
                  </a:lnTo>
                  <a:lnTo>
                    <a:pt x="5122164" y="7619"/>
                  </a:lnTo>
                  <a:lnTo>
                    <a:pt x="5122164" y="6095"/>
                  </a:lnTo>
                  <a:lnTo>
                    <a:pt x="5120640" y="6095"/>
                  </a:lnTo>
                  <a:close/>
                </a:path>
                <a:path w="7190740" h="7620">
                  <a:moveTo>
                    <a:pt x="5157216" y="6095"/>
                  </a:moveTo>
                  <a:lnTo>
                    <a:pt x="5157216" y="1524"/>
                  </a:lnTo>
                  <a:lnTo>
                    <a:pt x="5158740" y="1524"/>
                  </a:lnTo>
                  <a:lnTo>
                    <a:pt x="5160264" y="0"/>
                  </a:lnTo>
                  <a:lnTo>
                    <a:pt x="5161788" y="0"/>
                  </a:lnTo>
                  <a:lnTo>
                    <a:pt x="5163312" y="1524"/>
                  </a:lnTo>
                  <a:lnTo>
                    <a:pt x="5164836" y="1524"/>
                  </a:lnTo>
                  <a:lnTo>
                    <a:pt x="5164836" y="6095"/>
                  </a:lnTo>
                  <a:lnTo>
                    <a:pt x="5163312" y="6095"/>
                  </a:lnTo>
                  <a:lnTo>
                    <a:pt x="5163312" y="7619"/>
                  </a:lnTo>
                  <a:lnTo>
                    <a:pt x="5158740" y="7619"/>
                  </a:lnTo>
                  <a:lnTo>
                    <a:pt x="5158740" y="6095"/>
                  </a:lnTo>
                  <a:lnTo>
                    <a:pt x="5157216" y="6095"/>
                  </a:lnTo>
                  <a:close/>
                </a:path>
                <a:path w="7190740" h="7620">
                  <a:moveTo>
                    <a:pt x="5193792" y="6095"/>
                  </a:moveTo>
                  <a:lnTo>
                    <a:pt x="5193792" y="1524"/>
                  </a:lnTo>
                  <a:lnTo>
                    <a:pt x="5195316" y="1524"/>
                  </a:lnTo>
                  <a:lnTo>
                    <a:pt x="5196840" y="0"/>
                  </a:lnTo>
                  <a:lnTo>
                    <a:pt x="5198364" y="0"/>
                  </a:lnTo>
                  <a:lnTo>
                    <a:pt x="5199888" y="1524"/>
                  </a:lnTo>
                  <a:lnTo>
                    <a:pt x="5201412" y="1524"/>
                  </a:lnTo>
                  <a:lnTo>
                    <a:pt x="5201412" y="6095"/>
                  </a:lnTo>
                  <a:lnTo>
                    <a:pt x="5199888" y="6095"/>
                  </a:lnTo>
                  <a:lnTo>
                    <a:pt x="5199888" y="7619"/>
                  </a:lnTo>
                  <a:lnTo>
                    <a:pt x="5195316" y="7619"/>
                  </a:lnTo>
                  <a:lnTo>
                    <a:pt x="5195316" y="6095"/>
                  </a:lnTo>
                  <a:lnTo>
                    <a:pt x="5193792" y="6095"/>
                  </a:lnTo>
                  <a:close/>
                </a:path>
                <a:path w="7190740" h="7620">
                  <a:moveTo>
                    <a:pt x="5230368" y="4571"/>
                  </a:moveTo>
                  <a:lnTo>
                    <a:pt x="5230368" y="3048"/>
                  </a:lnTo>
                  <a:lnTo>
                    <a:pt x="5231892" y="1524"/>
                  </a:lnTo>
                  <a:lnTo>
                    <a:pt x="5233416" y="1524"/>
                  </a:lnTo>
                  <a:lnTo>
                    <a:pt x="5233416" y="0"/>
                  </a:lnTo>
                  <a:lnTo>
                    <a:pt x="5234940" y="0"/>
                  </a:lnTo>
                  <a:lnTo>
                    <a:pt x="5236464" y="1524"/>
                  </a:lnTo>
                  <a:lnTo>
                    <a:pt x="5237988" y="1524"/>
                  </a:lnTo>
                  <a:lnTo>
                    <a:pt x="5237988" y="6095"/>
                  </a:lnTo>
                  <a:lnTo>
                    <a:pt x="5236464" y="7619"/>
                  </a:lnTo>
                  <a:lnTo>
                    <a:pt x="5233416" y="7619"/>
                  </a:lnTo>
                  <a:lnTo>
                    <a:pt x="5230368" y="4571"/>
                  </a:lnTo>
                  <a:close/>
                </a:path>
                <a:path w="7190740" h="7620">
                  <a:moveTo>
                    <a:pt x="5268468" y="6095"/>
                  </a:moveTo>
                  <a:lnTo>
                    <a:pt x="5268468" y="1524"/>
                  </a:lnTo>
                  <a:lnTo>
                    <a:pt x="5269992" y="1524"/>
                  </a:lnTo>
                  <a:lnTo>
                    <a:pt x="5269992" y="0"/>
                  </a:lnTo>
                  <a:lnTo>
                    <a:pt x="5273040" y="0"/>
                  </a:lnTo>
                  <a:lnTo>
                    <a:pt x="5273040" y="1524"/>
                  </a:lnTo>
                  <a:lnTo>
                    <a:pt x="5274564" y="1524"/>
                  </a:lnTo>
                  <a:lnTo>
                    <a:pt x="5274564" y="6095"/>
                  </a:lnTo>
                  <a:lnTo>
                    <a:pt x="5273040" y="7619"/>
                  </a:lnTo>
                  <a:lnTo>
                    <a:pt x="5269992" y="7619"/>
                  </a:lnTo>
                  <a:lnTo>
                    <a:pt x="5268468" y="6095"/>
                  </a:lnTo>
                  <a:close/>
                </a:path>
                <a:path w="7190740" h="7620">
                  <a:moveTo>
                    <a:pt x="5305044" y="6095"/>
                  </a:moveTo>
                  <a:lnTo>
                    <a:pt x="5305044" y="1524"/>
                  </a:lnTo>
                  <a:lnTo>
                    <a:pt x="5306568" y="1524"/>
                  </a:lnTo>
                  <a:lnTo>
                    <a:pt x="5306568" y="0"/>
                  </a:lnTo>
                  <a:lnTo>
                    <a:pt x="5309616" y="0"/>
                  </a:lnTo>
                  <a:lnTo>
                    <a:pt x="5309616" y="1524"/>
                  </a:lnTo>
                  <a:lnTo>
                    <a:pt x="5311140" y="1524"/>
                  </a:lnTo>
                  <a:lnTo>
                    <a:pt x="5312664" y="3048"/>
                  </a:lnTo>
                  <a:lnTo>
                    <a:pt x="5312664" y="4571"/>
                  </a:lnTo>
                  <a:lnTo>
                    <a:pt x="5309616" y="7619"/>
                  </a:lnTo>
                  <a:lnTo>
                    <a:pt x="5306568" y="7619"/>
                  </a:lnTo>
                  <a:lnTo>
                    <a:pt x="5305044" y="6095"/>
                  </a:lnTo>
                  <a:close/>
                </a:path>
                <a:path w="7190740" h="7620">
                  <a:moveTo>
                    <a:pt x="5341620" y="6095"/>
                  </a:moveTo>
                  <a:lnTo>
                    <a:pt x="5341620" y="1524"/>
                  </a:lnTo>
                  <a:lnTo>
                    <a:pt x="5343144" y="1524"/>
                  </a:lnTo>
                  <a:lnTo>
                    <a:pt x="5344668" y="0"/>
                  </a:lnTo>
                  <a:lnTo>
                    <a:pt x="5346192" y="0"/>
                  </a:lnTo>
                  <a:lnTo>
                    <a:pt x="5347716" y="1524"/>
                  </a:lnTo>
                  <a:lnTo>
                    <a:pt x="5349240" y="1524"/>
                  </a:lnTo>
                  <a:lnTo>
                    <a:pt x="5349240" y="6095"/>
                  </a:lnTo>
                  <a:lnTo>
                    <a:pt x="5347716" y="6095"/>
                  </a:lnTo>
                  <a:lnTo>
                    <a:pt x="5347716" y="7619"/>
                  </a:lnTo>
                  <a:lnTo>
                    <a:pt x="5343144" y="7619"/>
                  </a:lnTo>
                  <a:lnTo>
                    <a:pt x="5343144" y="6095"/>
                  </a:lnTo>
                  <a:lnTo>
                    <a:pt x="5341620" y="6095"/>
                  </a:lnTo>
                  <a:close/>
                </a:path>
                <a:path w="7190740" h="7620">
                  <a:moveTo>
                    <a:pt x="5378196" y="6095"/>
                  </a:moveTo>
                  <a:lnTo>
                    <a:pt x="5378196" y="1524"/>
                  </a:lnTo>
                  <a:lnTo>
                    <a:pt x="5379720" y="1524"/>
                  </a:lnTo>
                  <a:lnTo>
                    <a:pt x="5381244" y="0"/>
                  </a:lnTo>
                  <a:lnTo>
                    <a:pt x="5382768" y="0"/>
                  </a:lnTo>
                  <a:lnTo>
                    <a:pt x="5384292" y="1524"/>
                  </a:lnTo>
                  <a:lnTo>
                    <a:pt x="5385816" y="1524"/>
                  </a:lnTo>
                  <a:lnTo>
                    <a:pt x="5385816" y="6095"/>
                  </a:lnTo>
                  <a:lnTo>
                    <a:pt x="5384292" y="6095"/>
                  </a:lnTo>
                  <a:lnTo>
                    <a:pt x="5384292" y="7619"/>
                  </a:lnTo>
                  <a:lnTo>
                    <a:pt x="5379720" y="7619"/>
                  </a:lnTo>
                  <a:lnTo>
                    <a:pt x="5379720" y="6095"/>
                  </a:lnTo>
                  <a:lnTo>
                    <a:pt x="5378196" y="6095"/>
                  </a:lnTo>
                  <a:close/>
                </a:path>
                <a:path w="7190740" h="7620">
                  <a:moveTo>
                    <a:pt x="5414772" y="6095"/>
                  </a:moveTo>
                  <a:lnTo>
                    <a:pt x="5414772" y="1524"/>
                  </a:lnTo>
                  <a:lnTo>
                    <a:pt x="5416296" y="1524"/>
                  </a:lnTo>
                  <a:lnTo>
                    <a:pt x="5417820" y="0"/>
                  </a:lnTo>
                  <a:lnTo>
                    <a:pt x="5419344" y="0"/>
                  </a:lnTo>
                  <a:lnTo>
                    <a:pt x="5420868" y="1524"/>
                  </a:lnTo>
                  <a:lnTo>
                    <a:pt x="5422392" y="1524"/>
                  </a:lnTo>
                  <a:lnTo>
                    <a:pt x="5422392" y="6095"/>
                  </a:lnTo>
                  <a:lnTo>
                    <a:pt x="5420868" y="6095"/>
                  </a:lnTo>
                  <a:lnTo>
                    <a:pt x="5420868" y="7619"/>
                  </a:lnTo>
                  <a:lnTo>
                    <a:pt x="5416296" y="7619"/>
                  </a:lnTo>
                  <a:lnTo>
                    <a:pt x="5416296" y="6095"/>
                  </a:lnTo>
                  <a:lnTo>
                    <a:pt x="5414772" y="6095"/>
                  </a:lnTo>
                  <a:close/>
                </a:path>
                <a:path w="7190740" h="7620">
                  <a:moveTo>
                    <a:pt x="5451348" y="4571"/>
                  </a:moveTo>
                  <a:lnTo>
                    <a:pt x="5451348" y="3048"/>
                  </a:lnTo>
                  <a:lnTo>
                    <a:pt x="5452872" y="1524"/>
                  </a:lnTo>
                  <a:lnTo>
                    <a:pt x="5454396" y="1524"/>
                  </a:lnTo>
                  <a:lnTo>
                    <a:pt x="5454396" y="0"/>
                  </a:lnTo>
                  <a:lnTo>
                    <a:pt x="5457444" y="0"/>
                  </a:lnTo>
                  <a:lnTo>
                    <a:pt x="5457444" y="1524"/>
                  </a:lnTo>
                  <a:lnTo>
                    <a:pt x="5458968" y="1524"/>
                  </a:lnTo>
                  <a:lnTo>
                    <a:pt x="5458968" y="6095"/>
                  </a:lnTo>
                  <a:lnTo>
                    <a:pt x="5457444" y="7619"/>
                  </a:lnTo>
                  <a:lnTo>
                    <a:pt x="5454396" y="7619"/>
                  </a:lnTo>
                  <a:lnTo>
                    <a:pt x="5451348" y="4571"/>
                  </a:lnTo>
                  <a:close/>
                </a:path>
                <a:path w="7190740" h="7620">
                  <a:moveTo>
                    <a:pt x="5489448" y="6095"/>
                  </a:moveTo>
                  <a:lnTo>
                    <a:pt x="5489448" y="1524"/>
                  </a:lnTo>
                  <a:lnTo>
                    <a:pt x="5490972" y="1524"/>
                  </a:lnTo>
                  <a:lnTo>
                    <a:pt x="5490972" y="0"/>
                  </a:lnTo>
                  <a:lnTo>
                    <a:pt x="5494020" y="0"/>
                  </a:lnTo>
                  <a:lnTo>
                    <a:pt x="5494020" y="1524"/>
                  </a:lnTo>
                  <a:lnTo>
                    <a:pt x="5495544" y="1524"/>
                  </a:lnTo>
                  <a:lnTo>
                    <a:pt x="5495544" y="6095"/>
                  </a:lnTo>
                  <a:lnTo>
                    <a:pt x="5494020" y="7619"/>
                  </a:lnTo>
                  <a:lnTo>
                    <a:pt x="5490972" y="7619"/>
                  </a:lnTo>
                  <a:lnTo>
                    <a:pt x="5489448" y="6095"/>
                  </a:lnTo>
                  <a:close/>
                </a:path>
                <a:path w="7190740" h="7620">
                  <a:moveTo>
                    <a:pt x="5526024" y="6095"/>
                  </a:moveTo>
                  <a:lnTo>
                    <a:pt x="5526024" y="1524"/>
                  </a:lnTo>
                  <a:lnTo>
                    <a:pt x="5527548" y="1524"/>
                  </a:lnTo>
                  <a:lnTo>
                    <a:pt x="5529072" y="0"/>
                  </a:lnTo>
                  <a:lnTo>
                    <a:pt x="5530596" y="0"/>
                  </a:lnTo>
                  <a:lnTo>
                    <a:pt x="5530596" y="1524"/>
                  </a:lnTo>
                  <a:lnTo>
                    <a:pt x="5532120" y="1524"/>
                  </a:lnTo>
                  <a:lnTo>
                    <a:pt x="5533644" y="3048"/>
                  </a:lnTo>
                  <a:lnTo>
                    <a:pt x="5533644" y="4571"/>
                  </a:lnTo>
                  <a:lnTo>
                    <a:pt x="5530596" y="7619"/>
                  </a:lnTo>
                  <a:lnTo>
                    <a:pt x="5527548" y="7619"/>
                  </a:lnTo>
                  <a:lnTo>
                    <a:pt x="5526024" y="6095"/>
                  </a:lnTo>
                  <a:close/>
                </a:path>
                <a:path w="7190740" h="7620">
                  <a:moveTo>
                    <a:pt x="5562600" y="6095"/>
                  </a:moveTo>
                  <a:lnTo>
                    <a:pt x="5562600" y="1524"/>
                  </a:lnTo>
                  <a:lnTo>
                    <a:pt x="5564124" y="1524"/>
                  </a:lnTo>
                  <a:lnTo>
                    <a:pt x="5565648" y="0"/>
                  </a:lnTo>
                  <a:lnTo>
                    <a:pt x="5567172" y="0"/>
                  </a:lnTo>
                  <a:lnTo>
                    <a:pt x="5568696" y="1524"/>
                  </a:lnTo>
                  <a:lnTo>
                    <a:pt x="5570220" y="1524"/>
                  </a:lnTo>
                  <a:lnTo>
                    <a:pt x="5570220" y="6095"/>
                  </a:lnTo>
                  <a:lnTo>
                    <a:pt x="5568696" y="6095"/>
                  </a:lnTo>
                  <a:lnTo>
                    <a:pt x="5568696" y="7619"/>
                  </a:lnTo>
                  <a:lnTo>
                    <a:pt x="5564124" y="7619"/>
                  </a:lnTo>
                  <a:lnTo>
                    <a:pt x="5564124" y="6095"/>
                  </a:lnTo>
                  <a:lnTo>
                    <a:pt x="5562600" y="6095"/>
                  </a:lnTo>
                  <a:close/>
                </a:path>
                <a:path w="7190740" h="7620">
                  <a:moveTo>
                    <a:pt x="5599176" y="6095"/>
                  </a:moveTo>
                  <a:lnTo>
                    <a:pt x="5599176" y="1524"/>
                  </a:lnTo>
                  <a:lnTo>
                    <a:pt x="5600700" y="1524"/>
                  </a:lnTo>
                  <a:lnTo>
                    <a:pt x="5602224" y="0"/>
                  </a:lnTo>
                  <a:lnTo>
                    <a:pt x="5603748" y="0"/>
                  </a:lnTo>
                  <a:lnTo>
                    <a:pt x="5605272" y="1524"/>
                  </a:lnTo>
                  <a:lnTo>
                    <a:pt x="5606796" y="1524"/>
                  </a:lnTo>
                  <a:lnTo>
                    <a:pt x="5606796" y="6095"/>
                  </a:lnTo>
                  <a:lnTo>
                    <a:pt x="5605272" y="6095"/>
                  </a:lnTo>
                  <a:lnTo>
                    <a:pt x="5605272" y="7619"/>
                  </a:lnTo>
                  <a:lnTo>
                    <a:pt x="5600700" y="7619"/>
                  </a:lnTo>
                  <a:lnTo>
                    <a:pt x="5600700" y="6095"/>
                  </a:lnTo>
                  <a:lnTo>
                    <a:pt x="5599176" y="6095"/>
                  </a:lnTo>
                  <a:close/>
                </a:path>
                <a:path w="7190740" h="7620">
                  <a:moveTo>
                    <a:pt x="5635752" y="4571"/>
                  </a:moveTo>
                  <a:lnTo>
                    <a:pt x="5635752" y="3048"/>
                  </a:lnTo>
                  <a:lnTo>
                    <a:pt x="5638800" y="0"/>
                  </a:lnTo>
                  <a:lnTo>
                    <a:pt x="5640324" y="0"/>
                  </a:lnTo>
                  <a:lnTo>
                    <a:pt x="5641848" y="1524"/>
                  </a:lnTo>
                  <a:lnTo>
                    <a:pt x="5643372" y="1524"/>
                  </a:lnTo>
                  <a:lnTo>
                    <a:pt x="5643372" y="6095"/>
                  </a:lnTo>
                  <a:lnTo>
                    <a:pt x="5641848" y="6095"/>
                  </a:lnTo>
                  <a:lnTo>
                    <a:pt x="5641848" y="7619"/>
                  </a:lnTo>
                  <a:lnTo>
                    <a:pt x="5637276" y="7619"/>
                  </a:lnTo>
                  <a:lnTo>
                    <a:pt x="5637276" y="6095"/>
                  </a:lnTo>
                  <a:lnTo>
                    <a:pt x="5635752" y="4571"/>
                  </a:lnTo>
                  <a:close/>
                </a:path>
                <a:path w="7190740" h="7620">
                  <a:moveTo>
                    <a:pt x="5672328" y="4571"/>
                  </a:moveTo>
                  <a:lnTo>
                    <a:pt x="5672328" y="3048"/>
                  </a:lnTo>
                  <a:lnTo>
                    <a:pt x="5673852" y="1524"/>
                  </a:lnTo>
                  <a:lnTo>
                    <a:pt x="5675376" y="1524"/>
                  </a:lnTo>
                  <a:lnTo>
                    <a:pt x="5675376" y="0"/>
                  </a:lnTo>
                  <a:lnTo>
                    <a:pt x="5678424" y="0"/>
                  </a:lnTo>
                  <a:lnTo>
                    <a:pt x="5678424" y="1524"/>
                  </a:lnTo>
                  <a:lnTo>
                    <a:pt x="5679948" y="1524"/>
                  </a:lnTo>
                  <a:lnTo>
                    <a:pt x="5679948" y="6095"/>
                  </a:lnTo>
                  <a:lnTo>
                    <a:pt x="5678424" y="7619"/>
                  </a:lnTo>
                  <a:lnTo>
                    <a:pt x="5675376" y="7619"/>
                  </a:lnTo>
                  <a:lnTo>
                    <a:pt x="5672328" y="4571"/>
                  </a:lnTo>
                  <a:close/>
                </a:path>
                <a:path w="7190740" h="7620">
                  <a:moveTo>
                    <a:pt x="5710428" y="6095"/>
                  </a:moveTo>
                  <a:lnTo>
                    <a:pt x="5710428" y="1524"/>
                  </a:lnTo>
                  <a:lnTo>
                    <a:pt x="5711952" y="1524"/>
                  </a:lnTo>
                  <a:lnTo>
                    <a:pt x="5711952" y="0"/>
                  </a:lnTo>
                  <a:lnTo>
                    <a:pt x="5715000" y="0"/>
                  </a:lnTo>
                  <a:lnTo>
                    <a:pt x="5715000" y="1524"/>
                  </a:lnTo>
                  <a:lnTo>
                    <a:pt x="5716524" y="1524"/>
                  </a:lnTo>
                  <a:lnTo>
                    <a:pt x="5716524" y="6095"/>
                  </a:lnTo>
                  <a:lnTo>
                    <a:pt x="5715000" y="7619"/>
                  </a:lnTo>
                  <a:lnTo>
                    <a:pt x="5711952" y="7619"/>
                  </a:lnTo>
                  <a:lnTo>
                    <a:pt x="5710428" y="6095"/>
                  </a:lnTo>
                  <a:close/>
                </a:path>
                <a:path w="7190740" h="7620">
                  <a:moveTo>
                    <a:pt x="5747004" y="6095"/>
                  </a:moveTo>
                  <a:lnTo>
                    <a:pt x="5747004" y="1524"/>
                  </a:lnTo>
                  <a:lnTo>
                    <a:pt x="5748528" y="1524"/>
                  </a:lnTo>
                  <a:lnTo>
                    <a:pt x="5750052" y="0"/>
                  </a:lnTo>
                  <a:lnTo>
                    <a:pt x="5751576" y="0"/>
                  </a:lnTo>
                  <a:lnTo>
                    <a:pt x="5751576" y="1524"/>
                  </a:lnTo>
                  <a:lnTo>
                    <a:pt x="5753100" y="1524"/>
                  </a:lnTo>
                  <a:lnTo>
                    <a:pt x="5754624" y="3048"/>
                  </a:lnTo>
                  <a:lnTo>
                    <a:pt x="5754624" y="4571"/>
                  </a:lnTo>
                  <a:lnTo>
                    <a:pt x="5751576" y="7619"/>
                  </a:lnTo>
                  <a:lnTo>
                    <a:pt x="5748528" y="7619"/>
                  </a:lnTo>
                  <a:lnTo>
                    <a:pt x="5747004" y="6095"/>
                  </a:lnTo>
                  <a:close/>
                </a:path>
                <a:path w="7190740" h="7620">
                  <a:moveTo>
                    <a:pt x="5783580" y="6095"/>
                  </a:moveTo>
                  <a:lnTo>
                    <a:pt x="5783580" y="1524"/>
                  </a:lnTo>
                  <a:lnTo>
                    <a:pt x="5785104" y="1524"/>
                  </a:lnTo>
                  <a:lnTo>
                    <a:pt x="5786628" y="0"/>
                  </a:lnTo>
                  <a:lnTo>
                    <a:pt x="5788152" y="0"/>
                  </a:lnTo>
                  <a:lnTo>
                    <a:pt x="5789676" y="1524"/>
                  </a:lnTo>
                  <a:lnTo>
                    <a:pt x="5791200" y="1524"/>
                  </a:lnTo>
                  <a:lnTo>
                    <a:pt x="5791200" y="6095"/>
                  </a:lnTo>
                  <a:lnTo>
                    <a:pt x="5789676" y="6095"/>
                  </a:lnTo>
                  <a:lnTo>
                    <a:pt x="5789676" y="7619"/>
                  </a:lnTo>
                  <a:lnTo>
                    <a:pt x="5785104" y="7619"/>
                  </a:lnTo>
                  <a:lnTo>
                    <a:pt x="5785104" y="6095"/>
                  </a:lnTo>
                  <a:lnTo>
                    <a:pt x="5783580" y="6095"/>
                  </a:lnTo>
                  <a:close/>
                </a:path>
                <a:path w="7190740" h="7620">
                  <a:moveTo>
                    <a:pt x="5820156" y="6095"/>
                  </a:moveTo>
                  <a:lnTo>
                    <a:pt x="5820156" y="1524"/>
                  </a:lnTo>
                  <a:lnTo>
                    <a:pt x="5821680" y="1524"/>
                  </a:lnTo>
                  <a:lnTo>
                    <a:pt x="5823204" y="0"/>
                  </a:lnTo>
                  <a:lnTo>
                    <a:pt x="5824728" y="0"/>
                  </a:lnTo>
                  <a:lnTo>
                    <a:pt x="5826252" y="1524"/>
                  </a:lnTo>
                  <a:lnTo>
                    <a:pt x="5827776" y="1524"/>
                  </a:lnTo>
                  <a:lnTo>
                    <a:pt x="5827776" y="6095"/>
                  </a:lnTo>
                  <a:lnTo>
                    <a:pt x="5826252" y="6095"/>
                  </a:lnTo>
                  <a:lnTo>
                    <a:pt x="5826252" y="7619"/>
                  </a:lnTo>
                  <a:lnTo>
                    <a:pt x="5821680" y="7619"/>
                  </a:lnTo>
                  <a:lnTo>
                    <a:pt x="5821680" y="6095"/>
                  </a:lnTo>
                  <a:lnTo>
                    <a:pt x="5820156" y="6095"/>
                  </a:lnTo>
                  <a:close/>
                </a:path>
                <a:path w="7190740" h="7620">
                  <a:moveTo>
                    <a:pt x="5856732" y="4571"/>
                  </a:moveTo>
                  <a:lnTo>
                    <a:pt x="5856732" y="3048"/>
                  </a:lnTo>
                  <a:lnTo>
                    <a:pt x="5859780" y="0"/>
                  </a:lnTo>
                  <a:lnTo>
                    <a:pt x="5861304" y="0"/>
                  </a:lnTo>
                  <a:lnTo>
                    <a:pt x="5862828" y="1524"/>
                  </a:lnTo>
                  <a:lnTo>
                    <a:pt x="5864352" y="1524"/>
                  </a:lnTo>
                  <a:lnTo>
                    <a:pt x="5864352" y="6095"/>
                  </a:lnTo>
                  <a:lnTo>
                    <a:pt x="5862828" y="6095"/>
                  </a:lnTo>
                  <a:lnTo>
                    <a:pt x="5862828" y="7619"/>
                  </a:lnTo>
                  <a:lnTo>
                    <a:pt x="5858256" y="7619"/>
                  </a:lnTo>
                  <a:lnTo>
                    <a:pt x="5858256" y="6095"/>
                  </a:lnTo>
                  <a:lnTo>
                    <a:pt x="5856732" y="4571"/>
                  </a:lnTo>
                  <a:close/>
                </a:path>
                <a:path w="7190740" h="7620">
                  <a:moveTo>
                    <a:pt x="5893308" y="4571"/>
                  </a:moveTo>
                  <a:lnTo>
                    <a:pt x="5893308" y="3048"/>
                  </a:lnTo>
                  <a:lnTo>
                    <a:pt x="5894832" y="1524"/>
                  </a:lnTo>
                  <a:lnTo>
                    <a:pt x="5896356" y="1524"/>
                  </a:lnTo>
                  <a:lnTo>
                    <a:pt x="5896356" y="0"/>
                  </a:lnTo>
                  <a:lnTo>
                    <a:pt x="5899404" y="0"/>
                  </a:lnTo>
                  <a:lnTo>
                    <a:pt x="5899404" y="1524"/>
                  </a:lnTo>
                  <a:lnTo>
                    <a:pt x="5900928" y="1524"/>
                  </a:lnTo>
                  <a:lnTo>
                    <a:pt x="5900928" y="6095"/>
                  </a:lnTo>
                  <a:lnTo>
                    <a:pt x="5899404" y="7619"/>
                  </a:lnTo>
                  <a:lnTo>
                    <a:pt x="5896356" y="7619"/>
                  </a:lnTo>
                  <a:lnTo>
                    <a:pt x="5893308" y="4571"/>
                  </a:lnTo>
                  <a:close/>
                </a:path>
                <a:path w="7190740" h="7620">
                  <a:moveTo>
                    <a:pt x="5931408" y="6095"/>
                  </a:moveTo>
                  <a:lnTo>
                    <a:pt x="5931408" y="1524"/>
                  </a:lnTo>
                  <a:lnTo>
                    <a:pt x="5932932" y="1524"/>
                  </a:lnTo>
                  <a:lnTo>
                    <a:pt x="5932932" y="0"/>
                  </a:lnTo>
                  <a:lnTo>
                    <a:pt x="5935980" y="0"/>
                  </a:lnTo>
                  <a:lnTo>
                    <a:pt x="5935980" y="1524"/>
                  </a:lnTo>
                  <a:lnTo>
                    <a:pt x="5937504" y="1524"/>
                  </a:lnTo>
                  <a:lnTo>
                    <a:pt x="5937504" y="6095"/>
                  </a:lnTo>
                  <a:lnTo>
                    <a:pt x="5935980" y="7619"/>
                  </a:lnTo>
                  <a:lnTo>
                    <a:pt x="5932932" y="7619"/>
                  </a:lnTo>
                  <a:lnTo>
                    <a:pt x="5931408" y="6095"/>
                  </a:lnTo>
                  <a:close/>
                </a:path>
                <a:path w="7190740" h="7620">
                  <a:moveTo>
                    <a:pt x="5967984" y="6095"/>
                  </a:moveTo>
                  <a:lnTo>
                    <a:pt x="5967984" y="1524"/>
                  </a:lnTo>
                  <a:lnTo>
                    <a:pt x="5969508" y="1524"/>
                  </a:lnTo>
                  <a:lnTo>
                    <a:pt x="5971032" y="0"/>
                  </a:lnTo>
                  <a:lnTo>
                    <a:pt x="5972556" y="0"/>
                  </a:lnTo>
                  <a:lnTo>
                    <a:pt x="5972556" y="1524"/>
                  </a:lnTo>
                  <a:lnTo>
                    <a:pt x="5974080" y="1524"/>
                  </a:lnTo>
                  <a:lnTo>
                    <a:pt x="5975604" y="3048"/>
                  </a:lnTo>
                  <a:lnTo>
                    <a:pt x="5975604" y="4571"/>
                  </a:lnTo>
                  <a:lnTo>
                    <a:pt x="5972556" y="7619"/>
                  </a:lnTo>
                  <a:lnTo>
                    <a:pt x="5969508" y="7619"/>
                  </a:lnTo>
                  <a:lnTo>
                    <a:pt x="5969508" y="6095"/>
                  </a:lnTo>
                  <a:lnTo>
                    <a:pt x="5967984" y="6095"/>
                  </a:lnTo>
                  <a:close/>
                </a:path>
                <a:path w="7190740" h="7620">
                  <a:moveTo>
                    <a:pt x="6004560" y="6095"/>
                  </a:moveTo>
                  <a:lnTo>
                    <a:pt x="6004560" y="1524"/>
                  </a:lnTo>
                  <a:lnTo>
                    <a:pt x="6006084" y="1524"/>
                  </a:lnTo>
                  <a:lnTo>
                    <a:pt x="6007608" y="0"/>
                  </a:lnTo>
                  <a:lnTo>
                    <a:pt x="6009132" y="0"/>
                  </a:lnTo>
                  <a:lnTo>
                    <a:pt x="6010656" y="1524"/>
                  </a:lnTo>
                  <a:lnTo>
                    <a:pt x="6012180" y="1524"/>
                  </a:lnTo>
                  <a:lnTo>
                    <a:pt x="6012180" y="6095"/>
                  </a:lnTo>
                  <a:lnTo>
                    <a:pt x="6010656" y="6095"/>
                  </a:lnTo>
                  <a:lnTo>
                    <a:pt x="6010656" y="7619"/>
                  </a:lnTo>
                  <a:lnTo>
                    <a:pt x="6006084" y="7619"/>
                  </a:lnTo>
                  <a:lnTo>
                    <a:pt x="6006084" y="6095"/>
                  </a:lnTo>
                  <a:lnTo>
                    <a:pt x="6004560" y="6095"/>
                  </a:lnTo>
                  <a:close/>
                </a:path>
                <a:path w="7190740" h="7620">
                  <a:moveTo>
                    <a:pt x="6041136" y="6095"/>
                  </a:moveTo>
                  <a:lnTo>
                    <a:pt x="6041136" y="1524"/>
                  </a:lnTo>
                  <a:lnTo>
                    <a:pt x="6042660" y="1524"/>
                  </a:lnTo>
                  <a:lnTo>
                    <a:pt x="6044184" y="0"/>
                  </a:lnTo>
                  <a:lnTo>
                    <a:pt x="6045708" y="0"/>
                  </a:lnTo>
                  <a:lnTo>
                    <a:pt x="6047232" y="1524"/>
                  </a:lnTo>
                  <a:lnTo>
                    <a:pt x="6048756" y="1524"/>
                  </a:lnTo>
                  <a:lnTo>
                    <a:pt x="6048756" y="6095"/>
                  </a:lnTo>
                  <a:lnTo>
                    <a:pt x="6047232" y="6095"/>
                  </a:lnTo>
                  <a:lnTo>
                    <a:pt x="6047232" y="7619"/>
                  </a:lnTo>
                  <a:lnTo>
                    <a:pt x="6042660" y="7619"/>
                  </a:lnTo>
                  <a:lnTo>
                    <a:pt x="6042660" y="6095"/>
                  </a:lnTo>
                  <a:lnTo>
                    <a:pt x="6041136" y="6095"/>
                  </a:lnTo>
                  <a:close/>
                </a:path>
                <a:path w="7190740" h="7620">
                  <a:moveTo>
                    <a:pt x="6077712" y="4571"/>
                  </a:moveTo>
                  <a:lnTo>
                    <a:pt x="6077712" y="3048"/>
                  </a:lnTo>
                  <a:lnTo>
                    <a:pt x="6080760" y="0"/>
                  </a:lnTo>
                  <a:lnTo>
                    <a:pt x="6082284" y="0"/>
                  </a:lnTo>
                  <a:lnTo>
                    <a:pt x="6083808" y="1524"/>
                  </a:lnTo>
                  <a:lnTo>
                    <a:pt x="6085332" y="1524"/>
                  </a:lnTo>
                  <a:lnTo>
                    <a:pt x="6085332" y="6095"/>
                  </a:lnTo>
                  <a:lnTo>
                    <a:pt x="6083808" y="6095"/>
                  </a:lnTo>
                  <a:lnTo>
                    <a:pt x="6083808" y="7619"/>
                  </a:lnTo>
                  <a:lnTo>
                    <a:pt x="6079236" y="7619"/>
                  </a:lnTo>
                  <a:lnTo>
                    <a:pt x="6079236" y="6095"/>
                  </a:lnTo>
                  <a:lnTo>
                    <a:pt x="6077712" y="4571"/>
                  </a:lnTo>
                  <a:close/>
                </a:path>
                <a:path w="7190740" h="7620">
                  <a:moveTo>
                    <a:pt x="6114288" y="4571"/>
                  </a:moveTo>
                  <a:lnTo>
                    <a:pt x="6114288" y="3048"/>
                  </a:lnTo>
                  <a:lnTo>
                    <a:pt x="6115812" y="1524"/>
                  </a:lnTo>
                  <a:lnTo>
                    <a:pt x="6117336" y="1524"/>
                  </a:lnTo>
                  <a:lnTo>
                    <a:pt x="6117336" y="0"/>
                  </a:lnTo>
                  <a:lnTo>
                    <a:pt x="6120384" y="0"/>
                  </a:lnTo>
                  <a:lnTo>
                    <a:pt x="6120384" y="1524"/>
                  </a:lnTo>
                  <a:lnTo>
                    <a:pt x="6121908" y="1524"/>
                  </a:lnTo>
                  <a:lnTo>
                    <a:pt x="6121908" y="6095"/>
                  </a:lnTo>
                  <a:lnTo>
                    <a:pt x="6120384" y="7619"/>
                  </a:lnTo>
                  <a:lnTo>
                    <a:pt x="6117336" y="7619"/>
                  </a:lnTo>
                  <a:lnTo>
                    <a:pt x="6114288" y="4571"/>
                  </a:lnTo>
                  <a:close/>
                </a:path>
                <a:path w="7190740" h="7620">
                  <a:moveTo>
                    <a:pt x="6152388" y="6095"/>
                  </a:moveTo>
                  <a:lnTo>
                    <a:pt x="6152388" y="1524"/>
                  </a:lnTo>
                  <a:lnTo>
                    <a:pt x="6153912" y="1524"/>
                  </a:lnTo>
                  <a:lnTo>
                    <a:pt x="6153912" y="0"/>
                  </a:lnTo>
                  <a:lnTo>
                    <a:pt x="6156960" y="0"/>
                  </a:lnTo>
                  <a:lnTo>
                    <a:pt x="6156960" y="1524"/>
                  </a:lnTo>
                  <a:lnTo>
                    <a:pt x="6158484" y="1524"/>
                  </a:lnTo>
                  <a:lnTo>
                    <a:pt x="6158484" y="6095"/>
                  </a:lnTo>
                  <a:lnTo>
                    <a:pt x="6156960" y="7619"/>
                  </a:lnTo>
                  <a:lnTo>
                    <a:pt x="6153912" y="7619"/>
                  </a:lnTo>
                  <a:lnTo>
                    <a:pt x="6152388" y="6095"/>
                  </a:lnTo>
                  <a:close/>
                </a:path>
                <a:path w="7190740" h="7620">
                  <a:moveTo>
                    <a:pt x="6188964" y="6095"/>
                  </a:moveTo>
                  <a:lnTo>
                    <a:pt x="6188964" y="1524"/>
                  </a:lnTo>
                  <a:lnTo>
                    <a:pt x="6190488" y="1524"/>
                  </a:lnTo>
                  <a:lnTo>
                    <a:pt x="6192012" y="0"/>
                  </a:lnTo>
                  <a:lnTo>
                    <a:pt x="6193536" y="0"/>
                  </a:lnTo>
                  <a:lnTo>
                    <a:pt x="6193536" y="1524"/>
                  </a:lnTo>
                  <a:lnTo>
                    <a:pt x="6195060" y="1524"/>
                  </a:lnTo>
                  <a:lnTo>
                    <a:pt x="6196584" y="3048"/>
                  </a:lnTo>
                  <a:lnTo>
                    <a:pt x="6196584" y="4571"/>
                  </a:lnTo>
                  <a:lnTo>
                    <a:pt x="6193536" y="7619"/>
                  </a:lnTo>
                  <a:lnTo>
                    <a:pt x="6190488" y="7619"/>
                  </a:lnTo>
                  <a:lnTo>
                    <a:pt x="6190488" y="6095"/>
                  </a:lnTo>
                  <a:lnTo>
                    <a:pt x="6188964" y="6095"/>
                  </a:lnTo>
                  <a:close/>
                </a:path>
                <a:path w="7190740" h="7620">
                  <a:moveTo>
                    <a:pt x="6225540" y="6095"/>
                  </a:moveTo>
                  <a:lnTo>
                    <a:pt x="6225540" y="1524"/>
                  </a:lnTo>
                  <a:lnTo>
                    <a:pt x="6227064" y="1524"/>
                  </a:lnTo>
                  <a:lnTo>
                    <a:pt x="6228588" y="0"/>
                  </a:lnTo>
                  <a:lnTo>
                    <a:pt x="6230112" y="0"/>
                  </a:lnTo>
                  <a:lnTo>
                    <a:pt x="6231636" y="1524"/>
                  </a:lnTo>
                  <a:lnTo>
                    <a:pt x="6233160" y="1524"/>
                  </a:lnTo>
                  <a:lnTo>
                    <a:pt x="6233160" y="6095"/>
                  </a:lnTo>
                  <a:lnTo>
                    <a:pt x="6231636" y="6095"/>
                  </a:lnTo>
                  <a:lnTo>
                    <a:pt x="6231636" y="7619"/>
                  </a:lnTo>
                  <a:lnTo>
                    <a:pt x="6227064" y="7619"/>
                  </a:lnTo>
                  <a:lnTo>
                    <a:pt x="6227064" y="6095"/>
                  </a:lnTo>
                  <a:lnTo>
                    <a:pt x="6225540" y="6095"/>
                  </a:lnTo>
                  <a:close/>
                </a:path>
                <a:path w="7190740" h="7620">
                  <a:moveTo>
                    <a:pt x="6262116" y="6095"/>
                  </a:moveTo>
                  <a:lnTo>
                    <a:pt x="6262116" y="1524"/>
                  </a:lnTo>
                  <a:lnTo>
                    <a:pt x="6263640" y="1524"/>
                  </a:lnTo>
                  <a:lnTo>
                    <a:pt x="6265164" y="0"/>
                  </a:lnTo>
                  <a:lnTo>
                    <a:pt x="6266688" y="0"/>
                  </a:lnTo>
                  <a:lnTo>
                    <a:pt x="6268212" y="1524"/>
                  </a:lnTo>
                  <a:lnTo>
                    <a:pt x="6269736" y="1524"/>
                  </a:lnTo>
                  <a:lnTo>
                    <a:pt x="6269736" y="6095"/>
                  </a:lnTo>
                  <a:lnTo>
                    <a:pt x="6268212" y="6095"/>
                  </a:lnTo>
                  <a:lnTo>
                    <a:pt x="6268212" y="7619"/>
                  </a:lnTo>
                  <a:lnTo>
                    <a:pt x="6263640" y="7619"/>
                  </a:lnTo>
                  <a:lnTo>
                    <a:pt x="6263640" y="6095"/>
                  </a:lnTo>
                  <a:lnTo>
                    <a:pt x="6262116" y="6095"/>
                  </a:lnTo>
                  <a:close/>
                </a:path>
                <a:path w="7190740" h="7620">
                  <a:moveTo>
                    <a:pt x="6298692" y="4571"/>
                  </a:moveTo>
                  <a:lnTo>
                    <a:pt x="6298692" y="3048"/>
                  </a:lnTo>
                  <a:lnTo>
                    <a:pt x="6300216" y="1524"/>
                  </a:lnTo>
                  <a:lnTo>
                    <a:pt x="6301740" y="1524"/>
                  </a:lnTo>
                  <a:lnTo>
                    <a:pt x="6301740" y="0"/>
                  </a:lnTo>
                  <a:lnTo>
                    <a:pt x="6303264" y="0"/>
                  </a:lnTo>
                  <a:lnTo>
                    <a:pt x="6304788" y="1524"/>
                  </a:lnTo>
                  <a:lnTo>
                    <a:pt x="6306312" y="1524"/>
                  </a:lnTo>
                  <a:lnTo>
                    <a:pt x="6306312" y="6095"/>
                  </a:lnTo>
                  <a:lnTo>
                    <a:pt x="6304788" y="6095"/>
                  </a:lnTo>
                  <a:lnTo>
                    <a:pt x="6304788" y="7619"/>
                  </a:lnTo>
                  <a:lnTo>
                    <a:pt x="6301740" y="7619"/>
                  </a:lnTo>
                  <a:lnTo>
                    <a:pt x="6298692" y="4571"/>
                  </a:lnTo>
                  <a:close/>
                </a:path>
                <a:path w="7190740" h="7620">
                  <a:moveTo>
                    <a:pt x="6336792" y="6095"/>
                  </a:moveTo>
                  <a:lnTo>
                    <a:pt x="6336792" y="1524"/>
                  </a:lnTo>
                  <a:lnTo>
                    <a:pt x="6338316" y="1524"/>
                  </a:lnTo>
                  <a:lnTo>
                    <a:pt x="6338316" y="0"/>
                  </a:lnTo>
                  <a:lnTo>
                    <a:pt x="6341364" y="0"/>
                  </a:lnTo>
                  <a:lnTo>
                    <a:pt x="6341364" y="1524"/>
                  </a:lnTo>
                  <a:lnTo>
                    <a:pt x="6342888" y="1524"/>
                  </a:lnTo>
                  <a:lnTo>
                    <a:pt x="6342888" y="6095"/>
                  </a:lnTo>
                  <a:lnTo>
                    <a:pt x="6341364" y="7619"/>
                  </a:lnTo>
                  <a:lnTo>
                    <a:pt x="6338316" y="7619"/>
                  </a:lnTo>
                  <a:lnTo>
                    <a:pt x="6336792" y="6095"/>
                  </a:lnTo>
                  <a:close/>
                </a:path>
                <a:path w="7190740" h="7620">
                  <a:moveTo>
                    <a:pt x="6373368" y="6095"/>
                  </a:moveTo>
                  <a:lnTo>
                    <a:pt x="6373368" y="1524"/>
                  </a:lnTo>
                  <a:lnTo>
                    <a:pt x="6374892" y="1524"/>
                  </a:lnTo>
                  <a:lnTo>
                    <a:pt x="6374892" y="0"/>
                  </a:lnTo>
                  <a:lnTo>
                    <a:pt x="6377940" y="0"/>
                  </a:lnTo>
                  <a:lnTo>
                    <a:pt x="6377940" y="1524"/>
                  </a:lnTo>
                  <a:lnTo>
                    <a:pt x="6379464" y="1524"/>
                  </a:lnTo>
                  <a:lnTo>
                    <a:pt x="6380988" y="3048"/>
                  </a:lnTo>
                  <a:lnTo>
                    <a:pt x="6380988" y="4571"/>
                  </a:lnTo>
                  <a:lnTo>
                    <a:pt x="6377940" y="7619"/>
                  </a:lnTo>
                  <a:lnTo>
                    <a:pt x="6374892" y="7619"/>
                  </a:lnTo>
                  <a:lnTo>
                    <a:pt x="6373368" y="6095"/>
                  </a:lnTo>
                  <a:close/>
                </a:path>
                <a:path w="7190740" h="7620">
                  <a:moveTo>
                    <a:pt x="6409944" y="6095"/>
                  </a:moveTo>
                  <a:lnTo>
                    <a:pt x="6409944" y="1524"/>
                  </a:lnTo>
                  <a:lnTo>
                    <a:pt x="6411468" y="1524"/>
                  </a:lnTo>
                  <a:lnTo>
                    <a:pt x="6412992" y="0"/>
                  </a:lnTo>
                  <a:lnTo>
                    <a:pt x="6414516" y="0"/>
                  </a:lnTo>
                  <a:lnTo>
                    <a:pt x="6417564" y="3048"/>
                  </a:lnTo>
                  <a:lnTo>
                    <a:pt x="6417564" y="4571"/>
                  </a:lnTo>
                  <a:lnTo>
                    <a:pt x="6416040" y="6095"/>
                  </a:lnTo>
                  <a:lnTo>
                    <a:pt x="6416040" y="7619"/>
                  </a:lnTo>
                  <a:lnTo>
                    <a:pt x="6411468" y="7619"/>
                  </a:lnTo>
                  <a:lnTo>
                    <a:pt x="6411468" y="6095"/>
                  </a:lnTo>
                  <a:lnTo>
                    <a:pt x="6409944" y="6095"/>
                  </a:lnTo>
                  <a:close/>
                </a:path>
                <a:path w="7190740" h="7620">
                  <a:moveTo>
                    <a:pt x="6446520" y="6095"/>
                  </a:moveTo>
                  <a:lnTo>
                    <a:pt x="6446520" y="1524"/>
                  </a:lnTo>
                  <a:lnTo>
                    <a:pt x="6448044" y="1524"/>
                  </a:lnTo>
                  <a:lnTo>
                    <a:pt x="6449568" y="0"/>
                  </a:lnTo>
                  <a:lnTo>
                    <a:pt x="6451092" y="0"/>
                  </a:lnTo>
                  <a:lnTo>
                    <a:pt x="6452616" y="1524"/>
                  </a:lnTo>
                  <a:lnTo>
                    <a:pt x="6454140" y="1524"/>
                  </a:lnTo>
                  <a:lnTo>
                    <a:pt x="6454140" y="6095"/>
                  </a:lnTo>
                  <a:lnTo>
                    <a:pt x="6452616" y="6095"/>
                  </a:lnTo>
                  <a:lnTo>
                    <a:pt x="6452616" y="7619"/>
                  </a:lnTo>
                  <a:lnTo>
                    <a:pt x="6448044" y="7619"/>
                  </a:lnTo>
                  <a:lnTo>
                    <a:pt x="6448044" y="6095"/>
                  </a:lnTo>
                  <a:lnTo>
                    <a:pt x="6446520" y="6095"/>
                  </a:lnTo>
                  <a:close/>
                </a:path>
                <a:path w="7190740" h="7620">
                  <a:moveTo>
                    <a:pt x="6483096" y="6095"/>
                  </a:moveTo>
                  <a:lnTo>
                    <a:pt x="6483096" y="1524"/>
                  </a:lnTo>
                  <a:lnTo>
                    <a:pt x="6484620" y="1524"/>
                  </a:lnTo>
                  <a:lnTo>
                    <a:pt x="6486144" y="0"/>
                  </a:lnTo>
                  <a:lnTo>
                    <a:pt x="6487668" y="0"/>
                  </a:lnTo>
                  <a:lnTo>
                    <a:pt x="6489192" y="1524"/>
                  </a:lnTo>
                  <a:lnTo>
                    <a:pt x="6490716" y="1524"/>
                  </a:lnTo>
                  <a:lnTo>
                    <a:pt x="6490716" y="6095"/>
                  </a:lnTo>
                  <a:lnTo>
                    <a:pt x="6489192" y="6095"/>
                  </a:lnTo>
                  <a:lnTo>
                    <a:pt x="6489192" y="7619"/>
                  </a:lnTo>
                  <a:lnTo>
                    <a:pt x="6484620" y="7619"/>
                  </a:lnTo>
                  <a:lnTo>
                    <a:pt x="6484620" y="6095"/>
                  </a:lnTo>
                  <a:lnTo>
                    <a:pt x="6483096" y="6095"/>
                  </a:lnTo>
                  <a:close/>
                </a:path>
                <a:path w="7190740" h="7620">
                  <a:moveTo>
                    <a:pt x="6519672" y="4571"/>
                  </a:moveTo>
                  <a:lnTo>
                    <a:pt x="6519672" y="3048"/>
                  </a:lnTo>
                  <a:lnTo>
                    <a:pt x="6521196" y="1524"/>
                  </a:lnTo>
                  <a:lnTo>
                    <a:pt x="6522720" y="1524"/>
                  </a:lnTo>
                  <a:lnTo>
                    <a:pt x="6522720" y="0"/>
                  </a:lnTo>
                  <a:lnTo>
                    <a:pt x="6524244" y="0"/>
                  </a:lnTo>
                  <a:lnTo>
                    <a:pt x="6525768" y="1524"/>
                  </a:lnTo>
                  <a:lnTo>
                    <a:pt x="6527292" y="1524"/>
                  </a:lnTo>
                  <a:lnTo>
                    <a:pt x="6527292" y="6095"/>
                  </a:lnTo>
                  <a:lnTo>
                    <a:pt x="6525768" y="6095"/>
                  </a:lnTo>
                  <a:lnTo>
                    <a:pt x="6525768" y="7619"/>
                  </a:lnTo>
                  <a:lnTo>
                    <a:pt x="6522720" y="7619"/>
                  </a:lnTo>
                  <a:lnTo>
                    <a:pt x="6519672" y="4571"/>
                  </a:lnTo>
                  <a:close/>
                </a:path>
                <a:path w="7190740" h="7620">
                  <a:moveTo>
                    <a:pt x="6557772" y="6095"/>
                  </a:moveTo>
                  <a:lnTo>
                    <a:pt x="6557772" y="1524"/>
                  </a:lnTo>
                  <a:lnTo>
                    <a:pt x="6559296" y="1524"/>
                  </a:lnTo>
                  <a:lnTo>
                    <a:pt x="6559296" y="0"/>
                  </a:lnTo>
                  <a:lnTo>
                    <a:pt x="6562344" y="0"/>
                  </a:lnTo>
                  <a:lnTo>
                    <a:pt x="6562344" y="1524"/>
                  </a:lnTo>
                  <a:lnTo>
                    <a:pt x="6563868" y="1524"/>
                  </a:lnTo>
                  <a:lnTo>
                    <a:pt x="6563868" y="6095"/>
                  </a:lnTo>
                  <a:lnTo>
                    <a:pt x="6562344" y="7619"/>
                  </a:lnTo>
                  <a:lnTo>
                    <a:pt x="6559296" y="7619"/>
                  </a:lnTo>
                  <a:lnTo>
                    <a:pt x="6557772" y="6095"/>
                  </a:lnTo>
                  <a:close/>
                </a:path>
                <a:path w="7190740" h="7620">
                  <a:moveTo>
                    <a:pt x="6594348" y="6095"/>
                  </a:moveTo>
                  <a:lnTo>
                    <a:pt x="6594348" y="1524"/>
                  </a:lnTo>
                  <a:lnTo>
                    <a:pt x="6595872" y="1524"/>
                  </a:lnTo>
                  <a:lnTo>
                    <a:pt x="6595872" y="0"/>
                  </a:lnTo>
                  <a:lnTo>
                    <a:pt x="6598920" y="0"/>
                  </a:lnTo>
                  <a:lnTo>
                    <a:pt x="6598920" y="1524"/>
                  </a:lnTo>
                  <a:lnTo>
                    <a:pt x="6600444" y="1524"/>
                  </a:lnTo>
                  <a:lnTo>
                    <a:pt x="6601968" y="3048"/>
                  </a:lnTo>
                  <a:lnTo>
                    <a:pt x="6601968" y="4571"/>
                  </a:lnTo>
                  <a:lnTo>
                    <a:pt x="6598920" y="7619"/>
                  </a:lnTo>
                  <a:lnTo>
                    <a:pt x="6595872" y="7619"/>
                  </a:lnTo>
                  <a:lnTo>
                    <a:pt x="6594348" y="6095"/>
                  </a:lnTo>
                  <a:close/>
                </a:path>
                <a:path w="7190740" h="7620">
                  <a:moveTo>
                    <a:pt x="6630924" y="6095"/>
                  </a:moveTo>
                  <a:lnTo>
                    <a:pt x="6630924" y="1524"/>
                  </a:lnTo>
                  <a:lnTo>
                    <a:pt x="6632448" y="1524"/>
                  </a:lnTo>
                  <a:lnTo>
                    <a:pt x="6633972" y="0"/>
                  </a:lnTo>
                  <a:lnTo>
                    <a:pt x="6635496" y="0"/>
                  </a:lnTo>
                  <a:lnTo>
                    <a:pt x="6638544" y="3048"/>
                  </a:lnTo>
                  <a:lnTo>
                    <a:pt x="6638544" y="4571"/>
                  </a:lnTo>
                  <a:lnTo>
                    <a:pt x="6637020" y="6095"/>
                  </a:lnTo>
                  <a:lnTo>
                    <a:pt x="6637020" y="7619"/>
                  </a:lnTo>
                  <a:lnTo>
                    <a:pt x="6632448" y="7619"/>
                  </a:lnTo>
                  <a:lnTo>
                    <a:pt x="6632448" y="6095"/>
                  </a:lnTo>
                  <a:lnTo>
                    <a:pt x="6630924" y="6095"/>
                  </a:lnTo>
                  <a:close/>
                </a:path>
                <a:path w="7190740" h="7620">
                  <a:moveTo>
                    <a:pt x="6667500" y="6095"/>
                  </a:moveTo>
                  <a:lnTo>
                    <a:pt x="6667500" y="1524"/>
                  </a:lnTo>
                  <a:lnTo>
                    <a:pt x="6669024" y="1524"/>
                  </a:lnTo>
                  <a:lnTo>
                    <a:pt x="6670548" y="0"/>
                  </a:lnTo>
                  <a:lnTo>
                    <a:pt x="6672072" y="0"/>
                  </a:lnTo>
                  <a:lnTo>
                    <a:pt x="6673596" y="1524"/>
                  </a:lnTo>
                  <a:lnTo>
                    <a:pt x="6675120" y="1524"/>
                  </a:lnTo>
                  <a:lnTo>
                    <a:pt x="6675120" y="6095"/>
                  </a:lnTo>
                  <a:lnTo>
                    <a:pt x="6673596" y="6095"/>
                  </a:lnTo>
                  <a:lnTo>
                    <a:pt x="6673596" y="7619"/>
                  </a:lnTo>
                  <a:lnTo>
                    <a:pt x="6669024" y="7619"/>
                  </a:lnTo>
                  <a:lnTo>
                    <a:pt x="6669024" y="6095"/>
                  </a:lnTo>
                  <a:lnTo>
                    <a:pt x="6667500" y="6095"/>
                  </a:lnTo>
                  <a:close/>
                </a:path>
                <a:path w="7190740" h="7620">
                  <a:moveTo>
                    <a:pt x="6704076" y="6095"/>
                  </a:moveTo>
                  <a:lnTo>
                    <a:pt x="6704076" y="1524"/>
                  </a:lnTo>
                  <a:lnTo>
                    <a:pt x="6705600" y="1524"/>
                  </a:lnTo>
                  <a:lnTo>
                    <a:pt x="6707124" y="0"/>
                  </a:lnTo>
                  <a:lnTo>
                    <a:pt x="6708648" y="0"/>
                  </a:lnTo>
                  <a:lnTo>
                    <a:pt x="6710172" y="1524"/>
                  </a:lnTo>
                  <a:lnTo>
                    <a:pt x="6711696" y="1524"/>
                  </a:lnTo>
                  <a:lnTo>
                    <a:pt x="6711696" y="6095"/>
                  </a:lnTo>
                  <a:lnTo>
                    <a:pt x="6710172" y="6095"/>
                  </a:lnTo>
                  <a:lnTo>
                    <a:pt x="6710172" y="7619"/>
                  </a:lnTo>
                  <a:lnTo>
                    <a:pt x="6705600" y="7619"/>
                  </a:lnTo>
                  <a:lnTo>
                    <a:pt x="6705600" y="6095"/>
                  </a:lnTo>
                  <a:lnTo>
                    <a:pt x="6704076" y="6095"/>
                  </a:lnTo>
                  <a:close/>
                </a:path>
                <a:path w="7190740" h="7620">
                  <a:moveTo>
                    <a:pt x="6740652" y="4571"/>
                  </a:moveTo>
                  <a:lnTo>
                    <a:pt x="6740652" y="3048"/>
                  </a:lnTo>
                  <a:lnTo>
                    <a:pt x="6742176" y="1524"/>
                  </a:lnTo>
                  <a:lnTo>
                    <a:pt x="6743700" y="1524"/>
                  </a:lnTo>
                  <a:lnTo>
                    <a:pt x="6743700" y="0"/>
                  </a:lnTo>
                  <a:lnTo>
                    <a:pt x="6745224" y="0"/>
                  </a:lnTo>
                  <a:lnTo>
                    <a:pt x="6746748" y="1524"/>
                  </a:lnTo>
                  <a:lnTo>
                    <a:pt x="6748272" y="1524"/>
                  </a:lnTo>
                  <a:lnTo>
                    <a:pt x="6748272" y="6095"/>
                  </a:lnTo>
                  <a:lnTo>
                    <a:pt x="6746748" y="7619"/>
                  </a:lnTo>
                  <a:lnTo>
                    <a:pt x="6743700" y="7619"/>
                  </a:lnTo>
                  <a:lnTo>
                    <a:pt x="6740652" y="4571"/>
                  </a:lnTo>
                  <a:close/>
                </a:path>
                <a:path w="7190740" h="7620">
                  <a:moveTo>
                    <a:pt x="6778752" y="6095"/>
                  </a:moveTo>
                  <a:lnTo>
                    <a:pt x="6778752" y="1524"/>
                  </a:lnTo>
                  <a:lnTo>
                    <a:pt x="6780276" y="1524"/>
                  </a:lnTo>
                  <a:lnTo>
                    <a:pt x="6780276" y="0"/>
                  </a:lnTo>
                  <a:lnTo>
                    <a:pt x="6783324" y="0"/>
                  </a:lnTo>
                  <a:lnTo>
                    <a:pt x="6783324" y="1524"/>
                  </a:lnTo>
                  <a:lnTo>
                    <a:pt x="6784848" y="1524"/>
                  </a:lnTo>
                  <a:lnTo>
                    <a:pt x="6784848" y="6095"/>
                  </a:lnTo>
                  <a:lnTo>
                    <a:pt x="6783324" y="7619"/>
                  </a:lnTo>
                  <a:lnTo>
                    <a:pt x="6780276" y="7619"/>
                  </a:lnTo>
                  <a:lnTo>
                    <a:pt x="6778752" y="6095"/>
                  </a:lnTo>
                  <a:close/>
                </a:path>
                <a:path w="7190740" h="7620">
                  <a:moveTo>
                    <a:pt x="6815328" y="6095"/>
                  </a:moveTo>
                  <a:lnTo>
                    <a:pt x="6815328" y="1524"/>
                  </a:lnTo>
                  <a:lnTo>
                    <a:pt x="6816852" y="1524"/>
                  </a:lnTo>
                  <a:lnTo>
                    <a:pt x="6816852" y="0"/>
                  </a:lnTo>
                  <a:lnTo>
                    <a:pt x="6819900" y="0"/>
                  </a:lnTo>
                  <a:lnTo>
                    <a:pt x="6819900" y="1524"/>
                  </a:lnTo>
                  <a:lnTo>
                    <a:pt x="6821424" y="1524"/>
                  </a:lnTo>
                  <a:lnTo>
                    <a:pt x="6822948" y="3048"/>
                  </a:lnTo>
                  <a:lnTo>
                    <a:pt x="6822948" y="4571"/>
                  </a:lnTo>
                  <a:lnTo>
                    <a:pt x="6819900" y="7619"/>
                  </a:lnTo>
                  <a:lnTo>
                    <a:pt x="6816852" y="7619"/>
                  </a:lnTo>
                  <a:lnTo>
                    <a:pt x="6815328" y="6095"/>
                  </a:lnTo>
                  <a:close/>
                </a:path>
                <a:path w="7190740" h="7620">
                  <a:moveTo>
                    <a:pt x="6851904" y="6095"/>
                  </a:moveTo>
                  <a:lnTo>
                    <a:pt x="6851904" y="1524"/>
                  </a:lnTo>
                  <a:lnTo>
                    <a:pt x="6853428" y="1524"/>
                  </a:lnTo>
                  <a:lnTo>
                    <a:pt x="6854952" y="0"/>
                  </a:lnTo>
                  <a:lnTo>
                    <a:pt x="6856476" y="0"/>
                  </a:lnTo>
                  <a:lnTo>
                    <a:pt x="6859524" y="3048"/>
                  </a:lnTo>
                  <a:lnTo>
                    <a:pt x="6859524" y="4571"/>
                  </a:lnTo>
                  <a:lnTo>
                    <a:pt x="6858000" y="6095"/>
                  </a:lnTo>
                  <a:lnTo>
                    <a:pt x="6858000" y="7619"/>
                  </a:lnTo>
                  <a:lnTo>
                    <a:pt x="6853428" y="7619"/>
                  </a:lnTo>
                  <a:lnTo>
                    <a:pt x="6853428" y="6095"/>
                  </a:lnTo>
                  <a:lnTo>
                    <a:pt x="6851904" y="6095"/>
                  </a:lnTo>
                  <a:close/>
                </a:path>
                <a:path w="7190740" h="7620">
                  <a:moveTo>
                    <a:pt x="6888480" y="6095"/>
                  </a:moveTo>
                  <a:lnTo>
                    <a:pt x="6888480" y="1524"/>
                  </a:lnTo>
                  <a:lnTo>
                    <a:pt x="6890004" y="1524"/>
                  </a:lnTo>
                  <a:lnTo>
                    <a:pt x="6891528" y="0"/>
                  </a:lnTo>
                  <a:lnTo>
                    <a:pt x="6893052" y="0"/>
                  </a:lnTo>
                  <a:lnTo>
                    <a:pt x="6894576" y="1524"/>
                  </a:lnTo>
                  <a:lnTo>
                    <a:pt x="6896100" y="1524"/>
                  </a:lnTo>
                  <a:lnTo>
                    <a:pt x="6896100" y="6095"/>
                  </a:lnTo>
                  <a:lnTo>
                    <a:pt x="6894576" y="6095"/>
                  </a:lnTo>
                  <a:lnTo>
                    <a:pt x="6894576" y="7619"/>
                  </a:lnTo>
                  <a:lnTo>
                    <a:pt x="6890004" y="7619"/>
                  </a:lnTo>
                  <a:lnTo>
                    <a:pt x="6890004" y="6095"/>
                  </a:lnTo>
                  <a:lnTo>
                    <a:pt x="6888480" y="6095"/>
                  </a:lnTo>
                  <a:close/>
                </a:path>
                <a:path w="7190740" h="7620">
                  <a:moveTo>
                    <a:pt x="6925056" y="6095"/>
                  </a:moveTo>
                  <a:lnTo>
                    <a:pt x="6925056" y="1524"/>
                  </a:lnTo>
                  <a:lnTo>
                    <a:pt x="6926580" y="1524"/>
                  </a:lnTo>
                  <a:lnTo>
                    <a:pt x="6928104" y="0"/>
                  </a:lnTo>
                  <a:lnTo>
                    <a:pt x="6929628" y="0"/>
                  </a:lnTo>
                  <a:lnTo>
                    <a:pt x="6931152" y="1524"/>
                  </a:lnTo>
                  <a:lnTo>
                    <a:pt x="6932676" y="1524"/>
                  </a:lnTo>
                  <a:lnTo>
                    <a:pt x="6932676" y="6095"/>
                  </a:lnTo>
                  <a:lnTo>
                    <a:pt x="6931152" y="6095"/>
                  </a:lnTo>
                  <a:lnTo>
                    <a:pt x="6931152" y="7619"/>
                  </a:lnTo>
                  <a:lnTo>
                    <a:pt x="6926580" y="7619"/>
                  </a:lnTo>
                  <a:lnTo>
                    <a:pt x="6926580" y="6095"/>
                  </a:lnTo>
                  <a:lnTo>
                    <a:pt x="6925056" y="6095"/>
                  </a:lnTo>
                  <a:close/>
                </a:path>
                <a:path w="7190740" h="7620">
                  <a:moveTo>
                    <a:pt x="6961632" y="4571"/>
                  </a:moveTo>
                  <a:lnTo>
                    <a:pt x="6961632" y="3048"/>
                  </a:lnTo>
                  <a:lnTo>
                    <a:pt x="6963156" y="1524"/>
                  </a:lnTo>
                  <a:lnTo>
                    <a:pt x="6964680" y="1524"/>
                  </a:lnTo>
                  <a:lnTo>
                    <a:pt x="6964680" y="0"/>
                  </a:lnTo>
                  <a:lnTo>
                    <a:pt x="6966204" y="0"/>
                  </a:lnTo>
                  <a:lnTo>
                    <a:pt x="6967728" y="1524"/>
                  </a:lnTo>
                  <a:lnTo>
                    <a:pt x="6969252" y="1524"/>
                  </a:lnTo>
                  <a:lnTo>
                    <a:pt x="6969252" y="6095"/>
                  </a:lnTo>
                  <a:lnTo>
                    <a:pt x="6967728" y="7619"/>
                  </a:lnTo>
                  <a:lnTo>
                    <a:pt x="6964680" y="7619"/>
                  </a:lnTo>
                  <a:lnTo>
                    <a:pt x="6961632" y="4571"/>
                  </a:lnTo>
                  <a:close/>
                </a:path>
                <a:path w="7190740" h="7620">
                  <a:moveTo>
                    <a:pt x="6999732" y="6095"/>
                  </a:moveTo>
                  <a:lnTo>
                    <a:pt x="6999732" y="1524"/>
                  </a:lnTo>
                  <a:lnTo>
                    <a:pt x="7001256" y="1524"/>
                  </a:lnTo>
                  <a:lnTo>
                    <a:pt x="7001256" y="0"/>
                  </a:lnTo>
                  <a:lnTo>
                    <a:pt x="7004304" y="0"/>
                  </a:lnTo>
                  <a:lnTo>
                    <a:pt x="7004304" y="1524"/>
                  </a:lnTo>
                  <a:lnTo>
                    <a:pt x="7005828" y="1524"/>
                  </a:lnTo>
                  <a:lnTo>
                    <a:pt x="7005828" y="6095"/>
                  </a:lnTo>
                  <a:lnTo>
                    <a:pt x="7004304" y="7619"/>
                  </a:lnTo>
                  <a:lnTo>
                    <a:pt x="7001256" y="7619"/>
                  </a:lnTo>
                  <a:lnTo>
                    <a:pt x="6999732" y="6095"/>
                  </a:lnTo>
                  <a:close/>
                </a:path>
                <a:path w="7190740" h="7620">
                  <a:moveTo>
                    <a:pt x="7036308" y="6095"/>
                  </a:moveTo>
                  <a:lnTo>
                    <a:pt x="7036308" y="1524"/>
                  </a:lnTo>
                  <a:lnTo>
                    <a:pt x="7037832" y="1524"/>
                  </a:lnTo>
                  <a:lnTo>
                    <a:pt x="7037832" y="0"/>
                  </a:lnTo>
                  <a:lnTo>
                    <a:pt x="7040880" y="0"/>
                  </a:lnTo>
                  <a:lnTo>
                    <a:pt x="7040880" y="1524"/>
                  </a:lnTo>
                  <a:lnTo>
                    <a:pt x="7042404" y="1524"/>
                  </a:lnTo>
                  <a:lnTo>
                    <a:pt x="7043928" y="3048"/>
                  </a:lnTo>
                  <a:lnTo>
                    <a:pt x="7043928" y="4571"/>
                  </a:lnTo>
                  <a:lnTo>
                    <a:pt x="7040880" y="7619"/>
                  </a:lnTo>
                  <a:lnTo>
                    <a:pt x="7037832" y="7619"/>
                  </a:lnTo>
                  <a:lnTo>
                    <a:pt x="7036308" y="6095"/>
                  </a:lnTo>
                  <a:close/>
                </a:path>
                <a:path w="7190740" h="7620">
                  <a:moveTo>
                    <a:pt x="7072884" y="6095"/>
                  </a:moveTo>
                  <a:lnTo>
                    <a:pt x="7072884" y="1524"/>
                  </a:lnTo>
                  <a:lnTo>
                    <a:pt x="7074408" y="1524"/>
                  </a:lnTo>
                  <a:lnTo>
                    <a:pt x="7075932" y="0"/>
                  </a:lnTo>
                  <a:lnTo>
                    <a:pt x="7077456" y="0"/>
                  </a:lnTo>
                  <a:lnTo>
                    <a:pt x="7078980" y="1524"/>
                  </a:lnTo>
                  <a:lnTo>
                    <a:pt x="7080504" y="1524"/>
                  </a:lnTo>
                  <a:lnTo>
                    <a:pt x="7080504" y="6095"/>
                  </a:lnTo>
                  <a:lnTo>
                    <a:pt x="7078980" y="6095"/>
                  </a:lnTo>
                  <a:lnTo>
                    <a:pt x="7078980" y="7619"/>
                  </a:lnTo>
                  <a:lnTo>
                    <a:pt x="7074408" y="7619"/>
                  </a:lnTo>
                  <a:lnTo>
                    <a:pt x="7074408" y="6095"/>
                  </a:lnTo>
                  <a:lnTo>
                    <a:pt x="7072884" y="6095"/>
                  </a:lnTo>
                  <a:close/>
                </a:path>
                <a:path w="7190740" h="7620">
                  <a:moveTo>
                    <a:pt x="7109460" y="6095"/>
                  </a:moveTo>
                  <a:lnTo>
                    <a:pt x="7109460" y="1524"/>
                  </a:lnTo>
                  <a:lnTo>
                    <a:pt x="7110984" y="1524"/>
                  </a:lnTo>
                  <a:lnTo>
                    <a:pt x="7112508" y="0"/>
                  </a:lnTo>
                  <a:lnTo>
                    <a:pt x="7114032" y="0"/>
                  </a:lnTo>
                  <a:lnTo>
                    <a:pt x="7115556" y="1524"/>
                  </a:lnTo>
                  <a:lnTo>
                    <a:pt x="7117080" y="1524"/>
                  </a:lnTo>
                  <a:lnTo>
                    <a:pt x="7117080" y="6095"/>
                  </a:lnTo>
                  <a:lnTo>
                    <a:pt x="7115556" y="6095"/>
                  </a:lnTo>
                  <a:lnTo>
                    <a:pt x="7115556" y="7619"/>
                  </a:lnTo>
                  <a:lnTo>
                    <a:pt x="7110984" y="7619"/>
                  </a:lnTo>
                  <a:lnTo>
                    <a:pt x="7110984" y="6095"/>
                  </a:lnTo>
                  <a:lnTo>
                    <a:pt x="7109460" y="6095"/>
                  </a:lnTo>
                  <a:close/>
                </a:path>
                <a:path w="7190740" h="7620">
                  <a:moveTo>
                    <a:pt x="7146036" y="6095"/>
                  </a:moveTo>
                  <a:lnTo>
                    <a:pt x="7146036" y="1524"/>
                  </a:lnTo>
                  <a:lnTo>
                    <a:pt x="7147560" y="1524"/>
                  </a:lnTo>
                  <a:lnTo>
                    <a:pt x="7149084" y="0"/>
                  </a:lnTo>
                  <a:lnTo>
                    <a:pt x="7150608" y="0"/>
                  </a:lnTo>
                  <a:lnTo>
                    <a:pt x="7152132" y="1524"/>
                  </a:lnTo>
                  <a:lnTo>
                    <a:pt x="7153656" y="1524"/>
                  </a:lnTo>
                  <a:lnTo>
                    <a:pt x="7153656" y="6095"/>
                  </a:lnTo>
                  <a:lnTo>
                    <a:pt x="7152132" y="6095"/>
                  </a:lnTo>
                  <a:lnTo>
                    <a:pt x="7152132" y="7619"/>
                  </a:lnTo>
                  <a:lnTo>
                    <a:pt x="7147560" y="7619"/>
                  </a:lnTo>
                  <a:lnTo>
                    <a:pt x="7147560" y="6095"/>
                  </a:lnTo>
                  <a:lnTo>
                    <a:pt x="7146036" y="6095"/>
                  </a:lnTo>
                  <a:close/>
                </a:path>
                <a:path w="7190740" h="7620">
                  <a:moveTo>
                    <a:pt x="7182612" y="4571"/>
                  </a:moveTo>
                  <a:lnTo>
                    <a:pt x="7182612" y="3048"/>
                  </a:lnTo>
                  <a:lnTo>
                    <a:pt x="7184136" y="1524"/>
                  </a:lnTo>
                  <a:lnTo>
                    <a:pt x="7185660" y="1524"/>
                  </a:lnTo>
                  <a:lnTo>
                    <a:pt x="7185660" y="0"/>
                  </a:lnTo>
                  <a:lnTo>
                    <a:pt x="7187184" y="0"/>
                  </a:lnTo>
                  <a:lnTo>
                    <a:pt x="7188708" y="1524"/>
                  </a:lnTo>
                  <a:lnTo>
                    <a:pt x="7190232" y="1524"/>
                  </a:lnTo>
                  <a:lnTo>
                    <a:pt x="7190232" y="6095"/>
                  </a:lnTo>
                  <a:lnTo>
                    <a:pt x="7188708" y="7619"/>
                  </a:lnTo>
                  <a:lnTo>
                    <a:pt x="7185660" y="7619"/>
                  </a:lnTo>
                  <a:lnTo>
                    <a:pt x="7182612" y="4571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7115" y="4759451"/>
              <a:ext cx="160020" cy="6400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80287" y="4017264"/>
              <a:ext cx="7190740" cy="7620"/>
            </a:xfrm>
            <a:custGeom>
              <a:avLst/>
              <a:gdLst/>
              <a:ahLst/>
              <a:cxnLst/>
              <a:rect l="l" t="t" r="r" b="b"/>
              <a:pathLst>
                <a:path w="7190740" h="7620">
                  <a:moveTo>
                    <a:pt x="6096" y="6095"/>
                  </a:moveTo>
                  <a:lnTo>
                    <a:pt x="6096" y="1524"/>
                  </a:lnTo>
                  <a:lnTo>
                    <a:pt x="7619" y="1524"/>
                  </a:lnTo>
                  <a:lnTo>
                    <a:pt x="7619" y="6095"/>
                  </a:lnTo>
                  <a:lnTo>
                    <a:pt x="6096" y="6095"/>
                  </a:lnTo>
                  <a:close/>
                </a:path>
                <a:path w="7190740" h="7620">
                  <a:moveTo>
                    <a:pt x="1524" y="7619"/>
                  </a:moveTo>
                  <a:lnTo>
                    <a:pt x="1524" y="0"/>
                  </a:lnTo>
                  <a:lnTo>
                    <a:pt x="6096" y="0"/>
                  </a:lnTo>
                  <a:lnTo>
                    <a:pt x="6096" y="7619"/>
                  </a:lnTo>
                  <a:lnTo>
                    <a:pt x="1524" y="7619"/>
                  </a:lnTo>
                  <a:close/>
                </a:path>
                <a:path w="7190740" h="7620">
                  <a:moveTo>
                    <a:pt x="0" y="4571"/>
                  </a:moveTo>
                  <a:lnTo>
                    <a:pt x="0" y="3047"/>
                  </a:lnTo>
                  <a:lnTo>
                    <a:pt x="1524" y="1524"/>
                  </a:lnTo>
                  <a:lnTo>
                    <a:pt x="1524" y="6095"/>
                  </a:lnTo>
                  <a:lnTo>
                    <a:pt x="0" y="4571"/>
                  </a:lnTo>
                  <a:close/>
                </a:path>
                <a:path w="7190740" h="7620">
                  <a:moveTo>
                    <a:pt x="36576" y="4571"/>
                  </a:moveTo>
                  <a:lnTo>
                    <a:pt x="36576" y="3047"/>
                  </a:lnTo>
                  <a:lnTo>
                    <a:pt x="39624" y="0"/>
                  </a:lnTo>
                  <a:lnTo>
                    <a:pt x="42672" y="0"/>
                  </a:lnTo>
                  <a:lnTo>
                    <a:pt x="44196" y="1524"/>
                  </a:lnTo>
                  <a:lnTo>
                    <a:pt x="44196" y="6095"/>
                  </a:lnTo>
                  <a:lnTo>
                    <a:pt x="42672" y="7619"/>
                  </a:lnTo>
                  <a:lnTo>
                    <a:pt x="39624" y="7619"/>
                  </a:lnTo>
                  <a:lnTo>
                    <a:pt x="36576" y="4571"/>
                  </a:lnTo>
                  <a:close/>
                </a:path>
                <a:path w="7190740" h="7620">
                  <a:moveTo>
                    <a:pt x="74676" y="6095"/>
                  </a:moveTo>
                  <a:lnTo>
                    <a:pt x="74676" y="1524"/>
                  </a:lnTo>
                  <a:lnTo>
                    <a:pt x="76200" y="0"/>
                  </a:lnTo>
                  <a:lnTo>
                    <a:pt x="79248" y="0"/>
                  </a:lnTo>
                  <a:lnTo>
                    <a:pt x="80772" y="1524"/>
                  </a:lnTo>
                  <a:lnTo>
                    <a:pt x="80772" y="6095"/>
                  </a:lnTo>
                  <a:lnTo>
                    <a:pt x="79248" y="7619"/>
                  </a:lnTo>
                  <a:lnTo>
                    <a:pt x="76200" y="7619"/>
                  </a:lnTo>
                  <a:lnTo>
                    <a:pt x="74676" y="6095"/>
                  </a:lnTo>
                  <a:close/>
                </a:path>
                <a:path w="7190740" h="7620">
                  <a:moveTo>
                    <a:pt x="111251" y="6095"/>
                  </a:moveTo>
                  <a:lnTo>
                    <a:pt x="111251" y="1524"/>
                  </a:lnTo>
                  <a:lnTo>
                    <a:pt x="112776" y="0"/>
                  </a:lnTo>
                  <a:lnTo>
                    <a:pt x="115824" y="0"/>
                  </a:lnTo>
                  <a:lnTo>
                    <a:pt x="118872" y="3047"/>
                  </a:lnTo>
                  <a:lnTo>
                    <a:pt x="118872" y="4571"/>
                  </a:lnTo>
                  <a:lnTo>
                    <a:pt x="115824" y="7619"/>
                  </a:lnTo>
                  <a:lnTo>
                    <a:pt x="112776" y="7619"/>
                  </a:lnTo>
                  <a:lnTo>
                    <a:pt x="111251" y="6095"/>
                  </a:lnTo>
                  <a:close/>
                </a:path>
                <a:path w="7190740" h="7620">
                  <a:moveTo>
                    <a:pt x="153924" y="6095"/>
                  </a:moveTo>
                  <a:lnTo>
                    <a:pt x="153924" y="1524"/>
                  </a:lnTo>
                  <a:lnTo>
                    <a:pt x="155448" y="1524"/>
                  </a:lnTo>
                  <a:lnTo>
                    <a:pt x="155448" y="6095"/>
                  </a:lnTo>
                  <a:lnTo>
                    <a:pt x="153924" y="6095"/>
                  </a:lnTo>
                  <a:close/>
                </a:path>
                <a:path w="7190740" h="7620">
                  <a:moveTo>
                    <a:pt x="149351" y="7619"/>
                  </a:moveTo>
                  <a:lnTo>
                    <a:pt x="149351" y="0"/>
                  </a:lnTo>
                  <a:lnTo>
                    <a:pt x="153924" y="0"/>
                  </a:lnTo>
                  <a:lnTo>
                    <a:pt x="153924" y="7619"/>
                  </a:lnTo>
                  <a:lnTo>
                    <a:pt x="149351" y="7619"/>
                  </a:lnTo>
                  <a:close/>
                </a:path>
                <a:path w="7190740" h="7620">
                  <a:moveTo>
                    <a:pt x="147828" y="6095"/>
                  </a:moveTo>
                  <a:lnTo>
                    <a:pt x="147828" y="1524"/>
                  </a:lnTo>
                  <a:lnTo>
                    <a:pt x="149351" y="1524"/>
                  </a:lnTo>
                  <a:lnTo>
                    <a:pt x="149351" y="6095"/>
                  </a:lnTo>
                  <a:lnTo>
                    <a:pt x="147828" y="6095"/>
                  </a:lnTo>
                  <a:close/>
                </a:path>
                <a:path w="7190740" h="7620">
                  <a:moveTo>
                    <a:pt x="190500" y="6095"/>
                  </a:moveTo>
                  <a:lnTo>
                    <a:pt x="190500" y="1524"/>
                  </a:lnTo>
                  <a:lnTo>
                    <a:pt x="192024" y="1524"/>
                  </a:lnTo>
                  <a:lnTo>
                    <a:pt x="192024" y="6095"/>
                  </a:lnTo>
                  <a:lnTo>
                    <a:pt x="190500" y="6095"/>
                  </a:lnTo>
                  <a:close/>
                </a:path>
                <a:path w="7190740" h="7620">
                  <a:moveTo>
                    <a:pt x="185928" y="7619"/>
                  </a:moveTo>
                  <a:lnTo>
                    <a:pt x="185928" y="0"/>
                  </a:lnTo>
                  <a:lnTo>
                    <a:pt x="190500" y="0"/>
                  </a:lnTo>
                  <a:lnTo>
                    <a:pt x="190500" y="7619"/>
                  </a:lnTo>
                  <a:lnTo>
                    <a:pt x="185928" y="7619"/>
                  </a:lnTo>
                  <a:close/>
                </a:path>
                <a:path w="7190740" h="7620">
                  <a:moveTo>
                    <a:pt x="184404" y="6095"/>
                  </a:moveTo>
                  <a:lnTo>
                    <a:pt x="184404" y="1524"/>
                  </a:lnTo>
                  <a:lnTo>
                    <a:pt x="185928" y="1524"/>
                  </a:lnTo>
                  <a:lnTo>
                    <a:pt x="185928" y="6095"/>
                  </a:lnTo>
                  <a:lnTo>
                    <a:pt x="184404" y="6095"/>
                  </a:lnTo>
                  <a:close/>
                </a:path>
                <a:path w="7190740" h="7620">
                  <a:moveTo>
                    <a:pt x="227076" y="6095"/>
                  </a:moveTo>
                  <a:lnTo>
                    <a:pt x="227076" y="1524"/>
                  </a:lnTo>
                  <a:lnTo>
                    <a:pt x="228600" y="1524"/>
                  </a:lnTo>
                  <a:lnTo>
                    <a:pt x="228600" y="6095"/>
                  </a:lnTo>
                  <a:lnTo>
                    <a:pt x="227076" y="6095"/>
                  </a:lnTo>
                  <a:close/>
                </a:path>
                <a:path w="7190740" h="7620">
                  <a:moveTo>
                    <a:pt x="222504" y="7619"/>
                  </a:moveTo>
                  <a:lnTo>
                    <a:pt x="222504" y="0"/>
                  </a:lnTo>
                  <a:lnTo>
                    <a:pt x="227076" y="0"/>
                  </a:lnTo>
                  <a:lnTo>
                    <a:pt x="227076" y="7619"/>
                  </a:lnTo>
                  <a:lnTo>
                    <a:pt x="222504" y="7619"/>
                  </a:lnTo>
                  <a:close/>
                </a:path>
                <a:path w="7190740" h="7620">
                  <a:moveTo>
                    <a:pt x="220980" y="4571"/>
                  </a:moveTo>
                  <a:lnTo>
                    <a:pt x="220980" y="3047"/>
                  </a:lnTo>
                  <a:lnTo>
                    <a:pt x="222504" y="1524"/>
                  </a:lnTo>
                  <a:lnTo>
                    <a:pt x="222504" y="6095"/>
                  </a:lnTo>
                  <a:lnTo>
                    <a:pt x="220980" y="4571"/>
                  </a:lnTo>
                  <a:close/>
                </a:path>
                <a:path w="7190740" h="7620">
                  <a:moveTo>
                    <a:pt x="257556" y="4571"/>
                  </a:moveTo>
                  <a:lnTo>
                    <a:pt x="257556" y="3047"/>
                  </a:lnTo>
                  <a:lnTo>
                    <a:pt x="260604" y="0"/>
                  </a:lnTo>
                  <a:lnTo>
                    <a:pt x="263651" y="0"/>
                  </a:lnTo>
                  <a:lnTo>
                    <a:pt x="265176" y="1524"/>
                  </a:lnTo>
                  <a:lnTo>
                    <a:pt x="265176" y="6095"/>
                  </a:lnTo>
                  <a:lnTo>
                    <a:pt x="263651" y="7619"/>
                  </a:lnTo>
                  <a:lnTo>
                    <a:pt x="260604" y="7619"/>
                  </a:lnTo>
                  <a:lnTo>
                    <a:pt x="257556" y="4571"/>
                  </a:lnTo>
                  <a:close/>
                </a:path>
                <a:path w="7190740" h="7620">
                  <a:moveTo>
                    <a:pt x="295656" y="6095"/>
                  </a:moveTo>
                  <a:lnTo>
                    <a:pt x="295656" y="1524"/>
                  </a:lnTo>
                  <a:lnTo>
                    <a:pt x="297180" y="0"/>
                  </a:lnTo>
                  <a:lnTo>
                    <a:pt x="300228" y="0"/>
                  </a:lnTo>
                  <a:lnTo>
                    <a:pt x="301751" y="1524"/>
                  </a:lnTo>
                  <a:lnTo>
                    <a:pt x="301751" y="6095"/>
                  </a:lnTo>
                  <a:lnTo>
                    <a:pt x="300228" y="7619"/>
                  </a:lnTo>
                  <a:lnTo>
                    <a:pt x="297180" y="7619"/>
                  </a:lnTo>
                  <a:lnTo>
                    <a:pt x="295656" y="6095"/>
                  </a:lnTo>
                  <a:close/>
                </a:path>
                <a:path w="7190740" h="7620">
                  <a:moveTo>
                    <a:pt x="333756" y="7619"/>
                  </a:moveTo>
                  <a:lnTo>
                    <a:pt x="333756" y="0"/>
                  </a:lnTo>
                  <a:lnTo>
                    <a:pt x="336804" y="0"/>
                  </a:lnTo>
                  <a:lnTo>
                    <a:pt x="339851" y="3047"/>
                  </a:lnTo>
                  <a:lnTo>
                    <a:pt x="339851" y="4571"/>
                  </a:lnTo>
                  <a:lnTo>
                    <a:pt x="336804" y="7619"/>
                  </a:lnTo>
                  <a:lnTo>
                    <a:pt x="333756" y="7619"/>
                  </a:lnTo>
                  <a:close/>
                </a:path>
                <a:path w="7190740" h="7620">
                  <a:moveTo>
                    <a:pt x="332232" y="6095"/>
                  </a:moveTo>
                  <a:lnTo>
                    <a:pt x="332232" y="1524"/>
                  </a:lnTo>
                  <a:lnTo>
                    <a:pt x="333756" y="1524"/>
                  </a:lnTo>
                  <a:lnTo>
                    <a:pt x="333756" y="6095"/>
                  </a:lnTo>
                  <a:lnTo>
                    <a:pt x="332232" y="6095"/>
                  </a:lnTo>
                  <a:close/>
                </a:path>
                <a:path w="7190740" h="7620">
                  <a:moveTo>
                    <a:pt x="374904" y="6095"/>
                  </a:moveTo>
                  <a:lnTo>
                    <a:pt x="374904" y="1524"/>
                  </a:lnTo>
                  <a:lnTo>
                    <a:pt x="376428" y="1524"/>
                  </a:lnTo>
                  <a:lnTo>
                    <a:pt x="376428" y="6095"/>
                  </a:lnTo>
                  <a:lnTo>
                    <a:pt x="374904" y="6095"/>
                  </a:lnTo>
                  <a:close/>
                </a:path>
                <a:path w="7190740" h="7620">
                  <a:moveTo>
                    <a:pt x="370332" y="7619"/>
                  </a:moveTo>
                  <a:lnTo>
                    <a:pt x="370332" y="0"/>
                  </a:lnTo>
                  <a:lnTo>
                    <a:pt x="374904" y="0"/>
                  </a:lnTo>
                  <a:lnTo>
                    <a:pt x="374904" y="7619"/>
                  </a:lnTo>
                  <a:lnTo>
                    <a:pt x="370332" y="7619"/>
                  </a:lnTo>
                  <a:close/>
                </a:path>
                <a:path w="7190740" h="7620">
                  <a:moveTo>
                    <a:pt x="368808" y="6095"/>
                  </a:moveTo>
                  <a:lnTo>
                    <a:pt x="368808" y="1524"/>
                  </a:lnTo>
                  <a:lnTo>
                    <a:pt x="370332" y="1524"/>
                  </a:lnTo>
                  <a:lnTo>
                    <a:pt x="370332" y="6095"/>
                  </a:lnTo>
                  <a:lnTo>
                    <a:pt x="368808" y="6095"/>
                  </a:lnTo>
                  <a:close/>
                </a:path>
                <a:path w="7190740" h="7620">
                  <a:moveTo>
                    <a:pt x="411480" y="6095"/>
                  </a:moveTo>
                  <a:lnTo>
                    <a:pt x="411480" y="1524"/>
                  </a:lnTo>
                  <a:lnTo>
                    <a:pt x="413004" y="1524"/>
                  </a:lnTo>
                  <a:lnTo>
                    <a:pt x="413004" y="6095"/>
                  </a:lnTo>
                  <a:lnTo>
                    <a:pt x="411480" y="6095"/>
                  </a:lnTo>
                  <a:close/>
                </a:path>
                <a:path w="7190740" h="7620">
                  <a:moveTo>
                    <a:pt x="406908" y="7619"/>
                  </a:moveTo>
                  <a:lnTo>
                    <a:pt x="406908" y="0"/>
                  </a:lnTo>
                  <a:lnTo>
                    <a:pt x="411480" y="0"/>
                  </a:lnTo>
                  <a:lnTo>
                    <a:pt x="411480" y="7619"/>
                  </a:lnTo>
                  <a:lnTo>
                    <a:pt x="406908" y="7619"/>
                  </a:lnTo>
                  <a:close/>
                </a:path>
                <a:path w="7190740" h="7620">
                  <a:moveTo>
                    <a:pt x="405383" y="6095"/>
                  </a:moveTo>
                  <a:lnTo>
                    <a:pt x="405383" y="1524"/>
                  </a:lnTo>
                  <a:lnTo>
                    <a:pt x="406908" y="1524"/>
                  </a:lnTo>
                  <a:lnTo>
                    <a:pt x="406908" y="6095"/>
                  </a:lnTo>
                  <a:lnTo>
                    <a:pt x="405383" y="6095"/>
                  </a:lnTo>
                  <a:close/>
                </a:path>
                <a:path w="7190740" h="7620">
                  <a:moveTo>
                    <a:pt x="448056" y="6095"/>
                  </a:moveTo>
                  <a:lnTo>
                    <a:pt x="448056" y="1524"/>
                  </a:lnTo>
                  <a:lnTo>
                    <a:pt x="449580" y="1524"/>
                  </a:lnTo>
                  <a:lnTo>
                    <a:pt x="449580" y="6095"/>
                  </a:lnTo>
                  <a:lnTo>
                    <a:pt x="448056" y="6095"/>
                  </a:lnTo>
                  <a:close/>
                </a:path>
                <a:path w="7190740" h="7620">
                  <a:moveTo>
                    <a:pt x="443483" y="7619"/>
                  </a:moveTo>
                  <a:lnTo>
                    <a:pt x="443483" y="0"/>
                  </a:lnTo>
                  <a:lnTo>
                    <a:pt x="448056" y="0"/>
                  </a:lnTo>
                  <a:lnTo>
                    <a:pt x="448056" y="7619"/>
                  </a:lnTo>
                  <a:lnTo>
                    <a:pt x="443483" y="7619"/>
                  </a:lnTo>
                  <a:close/>
                </a:path>
                <a:path w="7190740" h="7620">
                  <a:moveTo>
                    <a:pt x="441960" y="4571"/>
                  </a:moveTo>
                  <a:lnTo>
                    <a:pt x="441960" y="3047"/>
                  </a:lnTo>
                  <a:lnTo>
                    <a:pt x="443483" y="1524"/>
                  </a:lnTo>
                  <a:lnTo>
                    <a:pt x="443483" y="6095"/>
                  </a:lnTo>
                  <a:lnTo>
                    <a:pt x="441960" y="4571"/>
                  </a:lnTo>
                  <a:close/>
                </a:path>
                <a:path w="7190740" h="7620">
                  <a:moveTo>
                    <a:pt x="478535" y="4571"/>
                  </a:moveTo>
                  <a:lnTo>
                    <a:pt x="478535" y="3047"/>
                  </a:lnTo>
                  <a:lnTo>
                    <a:pt x="481583" y="0"/>
                  </a:lnTo>
                  <a:lnTo>
                    <a:pt x="484632" y="0"/>
                  </a:lnTo>
                  <a:lnTo>
                    <a:pt x="486156" y="1524"/>
                  </a:lnTo>
                  <a:lnTo>
                    <a:pt x="486156" y="6095"/>
                  </a:lnTo>
                  <a:lnTo>
                    <a:pt x="484632" y="7619"/>
                  </a:lnTo>
                  <a:lnTo>
                    <a:pt x="481583" y="7619"/>
                  </a:lnTo>
                  <a:lnTo>
                    <a:pt x="478535" y="4571"/>
                  </a:lnTo>
                  <a:close/>
                </a:path>
                <a:path w="7190740" h="7620">
                  <a:moveTo>
                    <a:pt x="516635" y="6095"/>
                  </a:moveTo>
                  <a:lnTo>
                    <a:pt x="516635" y="1524"/>
                  </a:lnTo>
                  <a:lnTo>
                    <a:pt x="518160" y="0"/>
                  </a:lnTo>
                  <a:lnTo>
                    <a:pt x="521208" y="0"/>
                  </a:lnTo>
                  <a:lnTo>
                    <a:pt x="522732" y="1524"/>
                  </a:lnTo>
                  <a:lnTo>
                    <a:pt x="522732" y="6095"/>
                  </a:lnTo>
                  <a:lnTo>
                    <a:pt x="521208" y="7619"/>
                  </a:lnTo>
                  <a:lnTo>
                    <a:pt x="518160" y="7619"/>
                  </a:lnTo>
                  <a:lnTo>
                    <a:pt x="516635" y="6095"/>
                  </a:lnTo>
                  <a:close/>
                </a:path>
                <a:path w="7190740" h="7620">
                  <a:moveTo>
                    <a:pt x="554735" y="7619"/>
                  </a:moveTo>
                  <a:lnTo>
                    <a:pt x="554735" y="0"/>
                  </a:lnTo>
                  <a:lnTo>
                    <a:pt x="557783" y="0"/>
                  </a:lnTo>
                  <a:lnTo>
                    <a:pt x="560832" y="3047"/>
                  </a:lnTo>
                  <a:lnTo>
                    <a:pt x="560832" y="4571"/>
                  </a:lnTo>
                  <a:lnTo>
                    <a:pt x="557783" y="7619"/>
                  </a:lnTo>
                  <a:lnTo>
                    <a:pt x="554735" y="7619"/>
                  </a:lnTo>
                  <a:close/>
                </a:path>
                <a:path w="7190740" h="7620">
                  <a:moveTo>
                    <a:pt x="553212" y="6095"/>
                  </a:moveTo>
                  <a:lnTo>
                    <a:pt x="553212" y="1524"/>
                  </a:lnTo>
                  <a:lnTo>
                    <a:pt x="554735" y="1524"/>
                  </a:lnTo>
                  <a:lnTo>
                    <a:pt x="554735" y="6095"/>
                  </a:lnTo>
                  <a:lnTo>
                    <a:pt x="553212" y="6095"/>
                  </a:lnTo>
                  <a:close/>
                </a:path>
                <a:path w="7190740" h="7620">
                  <a:moveTo>
                    <a:pt x="595883" y="6095"/>
                  </a:moveTo>
                  <a:lnTo>
                    <a:pt x="595883" y="1524"/>
                  </a:lnTo>
                  <a:lnTo>
                    <a:pt x="597408" y="1524"/>
                  </a:lnTo>
                  <a:lnTo>
                    <a:pt x="597408" y="6095"/>
                  </a:lnTo>
                  <a:lnTo>
                    <a:pt x="595883" y="6095"/>
                  </a:lnTo>
                  <a:close/>
                </a:path>
                <a:path w="7190740" h="7620">
                  <a:moveTo>
                    <a:pt x="591312" y="7619"/>
                  </a:moveTo>
                  <a:lnTo>
                    <a:pt x="591312" y="0"/>
                  </a:lnTo>
                  <a:lnTo>
                    <a:pt x="595883" y="0"/>
                  </a:lnTo>
                  <a:lnTo>
                    <a:pt x="595883" y="7619"/>
                  </a:lnTo>
                  <a:lnTo>
                    <a:pt x="591312" y="7619"/>
                  </a:lnTo>
                  <a:close/>
                </a:path>
                <a:path w="7190740" h="7620">
                  <a:moveTo>
                    <a:pt x="589788" y="6095"/>
                  </a:moveTo>
                  <a:lnTo>
                    <a:pt x="589788" y="1524"/>
                  </a:lnTo>
                  <a:lnTo>
                    <a:pt x="591312" y="1524"/>
                  </a:lnTo>
                  <a:lnTo>
                    <a:pt x="591312" y="6095"/>
                  </a:lnTo>
                  <a:lnTo>
                    <a:pt x="589788" y="6095"/>
                  </a:lnTo>
                  <a:close/>
                </a:path>
                <a:path w="7190740" h="7620">
                  <a:moveTo>
                    <a:pt x="632460" y="6095"/>
                  </a:moveTo>
                  <a:lnTo>
                    <a:pt x="632460" y="1524"/>
                  </a:lnTo>
                  <a:lnTo>
                    <a:pt x="633983" y="1524"/>
                  </a:lnTo>
                  <a:lnTo>
                    <a:pt x="633983" y="6095"/>
                  </a:lnTo>
                  <a:lnTo>
                    <a:pt x="632460" y="6095"/>
                  </a:lnTo>
                  <a:close/>
                </a:path>
                <a:path w="7190740" h="7620">
                  <a:moveTo>
                    <a:pt x="627888" y="7619"/>
                  </a:moveTo>
                  <a:lnTo>
                    <a:pt x="627888" y="0"/>
                  </a:lnTo>
                  <a:lnTo>
                    <a:pt x="632460" y="0"/>
                  </a:lnTo>
                  <a:lnTo>
                    <a:pt x="632460" y="7619"/>
                  </a:lnTo>
                  <a:lnTo>
                    <a:pt x="627888" y="7619"/>
                  </a:lnTo>
                  <a:close/>
                </a:path>
                <a:path w="7190740" h="7620">
                  <a:moveTo>
                    <a:pt x="626364" y="6095"/>
                  </a:moveTo>
                  <a:lnTo>
                    <a:pt x="626364" y="1524"/>
                  </a:lnTo>
                  <a:lnTo>
                    <a:pt x="627888" y="1524"/>
                  </a:lnTo>
                  <a:lnTo>
                    <a:pt x="627888" y="6095"/>
                  </a:lnTo>
                  <a:lnTo>
                    <a:pt x="626364" y="6095"/>
                  </a:lnTo>
                  <a:close/>
                </a:path>
                <a:path w="7190740" h="7620">
                  <a:moveTo>
                    <a:pt x="669035" y="6095"/>
                  </a:moveTo>
                  <a:lnTo>
                    <a:pt x="669035" y="1524"/>
                  </a:lnTo>
                  <a:lnTo>
                    <a:pt x="670560" y="1524"/>
                  </a:lnTo>
                  <a:lnTo>
                    <a:pt x="670560" y="6095"/>
                  </a:lnTo>
                  <a:lnTo>
                    <a:pt x="669035" y="6095"/>
                  </a:lnTo>
                  <a:close/>
                </a:path>
                <a:path w="7190740" h="7620">
                  <a:moveTo>
                    <a:pt x="662940" y="4571"/>
                  </a:moveTo>
                  <a:lnTo>
                    <a:pt x="662940" y="3047"/>
                  </a:lnTo>
                  <a:lnTo>
                    <a:pt x="665988" y="0"/>
                  </a:lnTo>
                  <a:lnTo>
                    <a:pt x="669035" y="0"/>
                  </a:lnTo>
                  <a:lnTo>
                    <a:pt x="669035" y="7619"/>
                  </a:lnTo>
                  <a:lnTo>
                    <a:pt x="665988" y="7619"/>
                  </a:lnTo>
                  <a:lnTo>
                    <a:pt x="662940" y="4571"/>
                  </a:lnTo>
                  <a:close/>
                </a:path>
                <a:path w="7190740" h="7620">
                  <a:moveTo>
                    <a:pt x="701040" y="6095"/>
                  </a:moveTo>
                  <a:lnTo>
                    <a:pt x="701040" y="1524"/>
                  </a:lnTo>
                  <a:lnTo>
                    <a:pt x="702564" y="0"/>
                  </a:lnTo>
                  <a:lnTo>
                    <a:pt x="705612" y="0"/>
                  </a:lnTo>
                  <a:lnTo>
                    <a:pt x="707135" y="1524"/>
                  </a:lnTo>
                  <a:lnTo>
                    <a:pt x="707135" y="6095"/>
                  </a:lnTo>
                  <a:lnTo>
                    <a:pt x="705612" y="7619"/>
                  </a:lnTo>
                  <a:lnTo>
                    <a:pt x="702564" y="7619"/>
                  </a:lnTo>
                  <a:lnTo>
                    <a:pt x="701040" y="6095"/>
                  </a:lnTo>
                  <a:close/>
                </a:path>
                <a:path w="7190740" h="7620">
                  <a:moveTo>
                    <a:pt x="737616" y="6095"/>
                  </a:moveTo>
                  <a:lnTo>
                    <a:pt x="737616" y="1524"/>
                  </a:lnTo>
                  <a:lnTo>
                    <a:pt x="739140" y="0"/>
                  </a:lnTo>
                  <a:lnTo>
                    <a:pt x="742188" y="0"/>
                  </a:lnTo>
                  <a:lnTo>
                    <a:pt x="745235" y="3047"/>
                  </a:lnTo>
                  <a:lnTo>
                    <a:pt x="745235" y="4571"/>
                  </a:lnTo>
                  <a:lnTo>
                    <a:pt x="742188" y="7619"/>
                  </a:lnTo>
                  <a:lnTo>
                    <a:pt x="739140" y="7619"/>
                  </a:lnTo>
                  <a:lnTo>
                    <a:pt x="737616" y="6095"/>
                  </a:lnTo>
                  <a:close/>
                </a:path>
                <a:path w="7190740" h="7620">
                  <a:moveTo>
                    <a:pt x="780288" y="6095"/>
                  </a:moveTo>
                  <a:lnTo>
                    <a:pt x="780288" y="1524"/>
                  </a:lnTo>
                  <a:lnTo>
                    <a:pt x="781812" y="3047"/>
                  </a:lnTo>
                  <a:lnTo>
                    <a:pt x="781812" y="4571"/>
                  </a:lnTo>
                  <a:lnTo>
                    <a:pt x="780288" y="6095"/>
                  </a:lnTo>
                  <a:close/>
                </a:path>
                <a:path w="7190740" h="7620">
                  <a:moveTo>
                    <a:pt x="775716" y="7619"/>
                  </a:moveTo>
                  <a:lnTo>
                    <a:pt x="775716" y="0"/>
                  </a:lnTo>
                  <a:lnTo>
                    <a:pt x="780288" y="0"/>
                  </a:lnTo>
                  <a:lnTo>
                    <a:pt x="780288" y="7619"/>
                  </a:lnTo>
                  <a:lnTo>
                    <a:pt x="775716" y="7619"/>
                  </a:lnTo>
                  <a:close/>
                </a:path>
                <a:path w="7190740" h="7620">
                  <a:moveTo>
                    <a:pt x="774192" y="6095"/>
                  </a:moveTo>
                  <a:lnTo>
                    <a:pt x="774192" y="1524"/>
                  </a:lnTo>
                  <a:lnTo>
                    <a:pt x="775716" y="1524"/>
                  </a:lnTo>
                  <a:lnTo>
                    <a:pt x="775716" y="6095"/>
                  </a:lnTo>
                  <a:lnTo>
                    <a:pt x="774192" y="6095"/>
                  </a:lnTo>
                  <a:close/>
                </a:path>
                <a:path w="7190740" h="7620">
                  <a:moveTo>
                    <a:pt x="816864" y="6095"/>
                  </a:moveTo>
                  <a:lnTo>
                    <a:pt x="816864" y="1524"/>
                  </a:lnTo>
                  <a:lnTo>
                    <a:pt x="818388" y="1524"/>
                  </a:lnTo>
                  <a:lnTo>
                    <a:pt x="818388" y="6095"/>
                  </a:lnTo>
                  <a:lnTo>
                    <a:pt x="816864" y="6095"/>
                  </a:lnTo>
                  <a:close/>
                </a:path>
                <a:path w="7190740" h="7620">
                  <a:moveTo>
                    <a:pt x="812292" y="7619"/>
                  </a:moveTo>
                  <a:lnTo>
                    <a:pt x="812292" y="0"/>
                  </a:lnTo>
                  <a:lnTo>
                    <a:pt x="816864" y="0"/>
                  </a:lnTo>
                  <a:lnTo>
                    <a:pt x="816864" y="7619"/>
                  </a:lnTo>
                  <a:lnTo>
                    <a:pt x="812292" y="7619"/>
                  </a:lnTo>
                  <a:close/>
                </a:path>
                <a:path w="7190740" h="7620">
                  <a:moveTo>
                    <a:pt x="810767" y="6095"/>
                  </a:moveTo>
                  <a:lnTo>
                    <a:pt x="810767" y="1524"/>
                  </a:lnTo>
                  <a:lnTo>
                    <a:pt x="812292" y="1524"/>
                  </a:lnTo>
                  <a:lnTo>
                    <a:pt x="812292" y="6095"/>
                  </a:lnTo>
                  <a:lnTo>
                    <a:pt x="810767" y="6095"/>
                  </a:lnTo>
                  <a:close/>
                </a:path>
                <a:path w="7190740" h="7620">
                  <a:moveTo>
                    <a:pt x="853440" y="6095"/>
                  </a:moveTo>
                  <a:lnTo>
                    <a:pt x="853440" y="1524"/>
                  </a:lnTo>
                  <a:lnTo>
                    <a:pt x="854964" y="1524"/>
                  </a:lnTo>
                  <a:lnTo>
                    <a:pt x="854964" y="6095"/>
                  </a:lnTo>
                  <a:lnTo>
                    <a:pt x="853440" y="6095"/>
                  </a:lnTo>
                  <a:close/>
                </a:path>
                <a:path w="7190740" h="7620">
                  <a:moveTo>
                    <a:pt x="848867" y="7619"/>
                  </a:moveTo>
                  <a:lnTo>
                    <a:pt x="848867" y="0"/>
                  </a:lnTo>
                  <a:lnTo>
                    <a:pt x="853440" y="0"/>
                  </a:lnTo>
                  <a:lnTo>
                    <a:pt x="853440" y="7619"/>
                  </a:lnTo>
                  <a:lnTo>
                    <a:pt x="848867" y="7619"/>
                  </a:lnTo>
                  <a:close/>
                </a:path>
                <a:path w="7190740" h="7620">
                  <a:moveTo>
                    <a:pt x="847344" y="6095"/>
                  </a:moveTo>
                  <a:lnTo>
                    <a:pt x="847344" y="1524"/>
                  </a:lnTo>
                  <a:lnTo>
                    <a:pt x="848867" y="1524"/>
                  </a:lnTo>
                  <a:lnTo>
                    <a:pt x="848867" y="6095"/>
                  </a:lnTo>
                  <a:lnTo>
                    <a:pt x="847344" y="6095"/>
                  </a:lnTo>
                  <a:close/>
                </a:path>
                <a:path w="7190740" h="7620">
                  <a:moveTo>
                    <a:pt x="890016" y="6095"/>
                  </a:moveTo>
                  <a:lnTo>
                    <a:pt x="890016" y="1524"/>
                  </a:lnTo>
                  <a:lnTo>
                    <a:pt x="891540" y="1524"/>
                  </a:lnTo>
                  <a:lnTo>
                    <a:pt x="891540" y="6095"/>
                  </a:lnTo>
                  <a:lnTo>
                    <a:pt x="890016" y="6095"/>
                  </a:lnTo>
                  <a:close/>
                </a:path>
                <a:path w="7190740" h="7620">
                  <a:moveTo>
                    <a:pt x="883919" y="4571"/>
                  </a:moveTo>
                  <a:lnTo>
                    <a:pt x="883919" y="3047"/>
                  </a:lnTo>
                  <a:lnTo>
                    <a:pt x="886967" y="0"/>
                  </a:lnTo>
                  <a:lnTo>
                    <a:pt x="890016" y="0"/>
                  </a:lnTo>
                  <a:lnTo>
                    <a:pt x="890016" y="7619"/>
                  </a:lnTo>
                  <a:lnTo>
                    <a:pt x="886967" y="7619"/>
                  </a:lnTo>
                  <a:lnTo>
                    <a:pt x="883919" y="4571"/>
                  </a:lnTo>
                  <a:close/>
                </a:path>
                <a:path w="7190740" h="7620">
                  <a:moveTo>
                    <a:pt x="922019" y="6095"/>
                  </a:moveTo>
                  <a:lnTo>
                    <a:pt x="922019" y="1524"/>
                  </a:lnTo>
                  <a:lnTo>
                    <a:pt x="923544" y="0"/>
                  </a:lnTo>
                  <a:lnTo>
                    <a:pt x="926592" y="0"/>
                  </a:lnTo>
                  <a:lnTo>
                    <a:pt x="928116" y="1524"/>
                  </a:lnTo>
                  <a:lnTo>
                    <a:pt x="928116" y="6095"/>
                  </a:lnTo>
                  <a:lnTo>
                    <a:pt x="926592" y="7619"/>
                  </a:lnTo>
                  <a:lnTo>
                    <a:pt x="923544" y="7619"/>
                  </a:lnTo>
                  <a:lnTo>
                    <a:pt x="922019" y="6095"/>
                  </a:lnTo>
                  <a:close/>
                </a:path>
                <a:path w="7190740" h="7620">
                  <a:moveTo>
                    <a:pt x="958596" y="6095"/>
                  </a:moveTo>
                  <a:lnTo>
                    <a:pt x="958596" y="1524"/>
                  </a:lnTo>
                  <a:lnTo>
                    <a:pt x="960119" y="0"/>
                  </a:lnTo>
                  <a:lnTo>
                    <a:pt x="963167" y="0"/>
                  </a:lnTo>
                  <a:lnTo>
                    <a:pt x="966216" y="3047"/>
                  </a:lnTo>
                  <a:lnTo>
                    <a:pt x="966216" y="4571"/>
                  </a:lnTo>
                  <a:lnTo>
                    <a:pt x="963167" y="7619"/>
                  </a:lnTo>
                  <a:lnTo>
                    <a:pt x="960119" y="7619"/>
                  </a:lnTo>
                  <a:lnTo>
                    <a:pt x="958596" y="6095"/>
                  </a:lnTo>
                  <a:close/>
                </a:path>
                <a:path w="7190740" h="7620">
                  <a:moveTo>
                    <a:pt x="1001267" y="6095"/>
                  </a:moveTo>
                  <a:lnTo>
                    <a:pt x="1001267" y="1524"/>
                  </a:lnTo>
                  <a:lnTo>
                    <a:pt x="1002792" y="3047"/>
                  </a:lnTo>
                  <a:lnTo>
                    <a:pt x="1002792" y="4571"/>
                  </a:lnTo>
                  <a:lnTo>
                    <a:pt x="1001267" y="6095"/>
                  </a:lnTo>
                  <a:close/>
                </a:path>
                <a:path w="7190740" h="7620">
                  <a:moveTo>
                    <a:pt x="996696" y="7619"/>
                  </a:moveTo>
                  <a:lnTo>
                    <a:pt x="996696" y="0"/>
                  </a:lnTo>
                  <a:lnTo>
                    <a:pt x="1001267" y="0"/>
                  </a:lnTo>
                  <a:lnTo>
                    <a:pt x="1001267" y="7619"/>
                  </a:lnTo>
                  <a:lnTo>
                    <a:pt x="996696" y="7619"/>
                  </a:lnTo>
                  <a:close/>
                </a:path>
                <a:path w="7190740" h="7620">
                  <a:moveTo>
                    <a:pt x="995172" y="6095"/>
                  </a:moveTo>
                  <a:lnTo>
                    <a:pt x="995172" y="1524"/>
                  </a:lnTo>
                  <a:lnTo>
                    <a:pt x="996696" y="1524"/>
                  </a:lnTo>
                  <a:lnTo>
                    <a:pt x="996696" y="6095"/>
                  </a:lnTo>
                  <a:lnTo>
                    <a:pt x="995172" y="6095"/>
                  </a:lnTo>
                  <a:close/>
                </a:path>
                <a:path w="7190740" h="7620">
                  <a:moveTo>
                    <a:pt x="1037844" y="6095"/>
                  </a:moveTo>
                  <a:lnTo>
                    <a:pt x="1037844" y="1524"/>
                  </a:lnTo>
                  <a:lnTo>
                    <a:pt x="1039367" y="1524"/>
                  </a:lnTo>
                  <a:lnTo>
                    <a:pt x="1039367" y="6095"/>
                  </a:lnTo>
                  <a:lnTo>
                    <a:pt x="1037844" y="6095"/>
                  </a:lnTo>
                  <a:close/>
                </a:path>
                <a:path w="7190740" h="7620">
                  <a:moveTo>
                    <a:pt x="1033272" y="7619"/>
                  </a:moveTo>
                  <a:lnTo>
                    <a:pt x="1033272" y="0"/>
                  </a:lnTo>
                  <a:lnTo>
                    <a:pt x="1037844" y="0"/>
                  </a:lnTo>
                  <a:lnTo>
                    <a:pt x="1037844" y="7619"/>
                  </a:lnTo>
                  <a:lnTo>
                    <a:pt x="1033272" y="7619"/>
                  </a:lnTo>
                  <a:close/>
                </a:path>
                <a:path w="7190740" h="7620">
                  <a:moveTo>
                    <a:pt x="1031748" y="6095"/>
                  </a:moveTo>
                  <a:lnTo>
                    <a:pt x="1031748" y="1524"/>
                  </a:lnTo>
                  <a:lnTo>
                    <a:pt x="1033272" y="1524"/>
                  </a:lnTo>
                  <a:lnTo>
                    <a:pt x="1033272" y="6095"/>
                  </a:lnTo>
                  <a:lnTo>
                    <a:pt x="1031748" y="6095"/>
                  </a:lnTo>
                  <a:close/>
                </a:path>
                <a:path w="7190740" h="7620">
                  <a:moveTo>
                    <a:pt x="1074419" y="6095"/>
                  </a:moveTo>
                  <a:lnTo>
                    <a:pt x="1074419" y="1524"/>
                  </a:lnTo>
                  <a:lnTo>
                    <a:pt x="1075944" y="1524"/>
                  </a:lnTo>
                  <a:lnTo>
                    <a:pt x="1075944" y="6095"/>
                  </a:lnTo>
                  <a:lnTo>
                    <a:pt x="1074419" y="6095"/>
                  </a:lnTo>
                  <a:close/>
                </a:path>
                <a:path w="7190740" h="7620">
                  <a:moveTo>
                    <a:pt x="1069848" y="7619"/>
                  </a:moveTo>
                  <a:lnTo>
                    <a:pt x="1069848" y="0"/>
                  </a:lnTo>
                  <a:lnTo>
                    <a:pt x="1074419" y="0"/>
                  </a:lnTo>
                  <a:lnTo>
                    <a:pt x="1074419" y="7619"/>
                  </a:lnTo>
                  <a:lnTo>
                    <a:pt x="1069848" y="7619"/>
                  </a:lnTo>
                  <a:close/>
                </a:path>
                <a:path w="7190740" h="7620">
                  <a:moveTo>
                    <a:pt x="1068324" y="6095"/>
                  </a:moveTo>
                  <a:lnTo>
                    <a:pt x="1068324" y="1524"/>
                  </a:lnTo>
                  <a:lnTo>
                    <a:pt x="1069848" y="1524"/>
                  </a:lnTo>
                  <a:lnTo>
                    <a:pt x="1069848" y="6095"/>
                  </a:lnTo>
                  <a:lnTo>
                    <a:pt x="1068324" y="6095"/>
                  </a:lnTo>
                  <a:close/>
                </a:path>
                <a:path w="7190740" h="7620">
                  <a:moveTo>
                    <a:pt x="1104900" y="4571"/>
                  </a:moveTo>
                  <a:lnTo>
                    <a:pt x="1104900" y="3047"/>
                  </a:lnTo>
                  <a:lnTo>
                    <a:pt x="1107948" y="0"/>
                  </a:lnTo>
                  <a:lnTo>
                    <a:pt x="1110996" y="0"/>
                  </a:lnTo>
                  <a:lnTo>
                    <a:pt x="1112519" y="1524"/>
                  </a:lnTo>
                  <a:lnTo>
                    <a:pt x="1112519" y="6095"/>
                  </a:lnTo>
                  <a:lnTo>
                    <a:pt x="1110996" y="7619"/>
                  </a:lnTo>
                  <a:lnTo>
                    <a:pt x="1107948" y="7619"/>
                  </a:lnTo>
                  <a:lnTo>
                    <a:pt x="1104900" y="4571"/>
                  </a:lnTo>
                  <a:close/>
                </a:path>
                <a:path w="7190740" h="7620">
                  <a:moveTo>
                    <a:pt x="1143000" y="6095"/>
                  </a:moveTo>
                  <a:lnTo>
                    <a:pt x="1143000" y="1524"/>
                  </a:lnTo>
                  <a:lnTo>
                    <a:pt x="1144524" y="0"/>
                  </a:lnTo>
                  <a:lnTo>
                    <a:pt x="1147572" y="0"/>
                  </a:lnTo>
                  <a:lnTo>
                    <a:pt x="1149096" y="1524"/>
                  </a:lnTo>
                  <a:lnTo>
                    <a:pt x="1149096" y="6095"/>
                  </a:lnTo>
                  <a:lnTo>
                    <a:pt x="1147572" y="7619"/>
                  </a:lnTo>
                  <a:lnTo>
                    <a:pt x="1144524" y="7619"/>
                  </a:lnTo>
                  <a:lnTo>
                    <a:pt x="1143000" y="6095"/>
                  </a:lnTo>
                  <a:close/>
                </a:path>
                <a:path w="7190740" h="7620">
                  <a:moveTo>
                    <a:pt x="1179576" y="6095"/>
                  </a:moveTo>
                  <a:lnTo>
                    <a:pt x="1179576" y="1524"/>
                  </a:lnTo>
                  <a:lnTo>
                    <a:pt x="1181100" y="0"/>
                  </a:lnTo>
                  <a:lnTo>
                    <a:pt x="1184148" y="0"/>
                  </a:lnTo>
                  <a:lnTo>
                    <a:pt x="1187196" y="3047"/>
                  </a:lnTo>
                  <a:lnTo>
                    <a:pt x="1187196" y="4571"/>
                  </a:lnTo>
                  <a:lnTo>
                    <a:pt x="1184148" y="7619"/>
                  </a:lnTo>
                  <a:lnTo>
                    <a:pt x="1181100" y="7619"/>
                  </a:lnTo>
                  <a:lnTo>
                    <a:pt x="1179576" y="6095"/>
                  </a:lnTo>
                  <a:close/>
                </a:path>
                <a:path w="7190740" h="7620">
                  <a:moveTo>
                    <a:pt x="1222248" y="6095"/>
                  </a:moveTo>
                  <a:lnTo>
                    <a:pt x="1222248" y="1524"/>
                  </a:lnTo>
                  <a:lnTo>
                    <a:pt x="1223772" y="3047"/>
                  </a:lnTo>
                  <a:lnTo>
                    <a:pt x="1223772" y="4571"/>
                  </a:lnTo>
                  <a:lnTo>
                    <a:pt x="1222248" y="6095"/>
                  </a:lnTo>
                  <a:close/>
                </a:path>
                <a:path w="7190740" h="7620">
                  <a:moveTo>
                    <a:pt x="1217676" y="7619"/>
                  </a:moveTo>
                  <a:lnTo>
                    <a:pt x="1217676" y="0"/>
                  </a:lnTo>
                  <a:lnTo>
                    <a:pt x="1222248" y="0"/>
                  </a:lnTo>
                  <a:lnTo>
                    <a:pt x="1222248" y="7619"/>
                  </a:lnTo>
                  <a:lnTo>
                    <a:pt x="1217676" y="7619"/>
                  </a:lnTo>
                  <a:close/>
                </a:path>
                <a:path w="7190740" h="7620">
                  <a:moveTo>
                    <a:pt x="1216151" y="6095"/>
                  </a:moveTo>
                  <a:lnTo>
                    <a:pt x="1216151" y="1524"/>
                  </a:lnTo>
                  <a:lnTo>
                    <a:pt x="1217676" y="1524"/>
                  </a:lnTo>
                  <a:lnTo>
                    <a:pt x="1217676" y="6095"/>
                  </a:lnTo>
                  <a:lnTo>
                    <a:pt x="1216151" y="6095"/>
                  </a:lnTo>
                  <a:close/>
                </a:path>
                <a:path w="7190740" h="7620">
                  <a:moveTo>
                    <a:pt x="1258824" y="6095"/>
                  </a:moveTo>
                  <a:lnTo>
                    <a:pt x="1258824" y="1524"/>
                  </a:lnTo>
                  <a:lnTo>
                    <a:pt x="1260348" y="1524"/>
                  </a:lnTo>
                  <a:lnTo>
                    <a:pt x="1260348" y="6095"/>
                  </a:lnTo>
                  <a:lnTo>
                    <a:pt x="1258824" y="6095"/>
                  </a:lnTo>
                  <a:close/>
                </a:path>
                <a:path w="7190740" h="7620">
                  <a:moveTo>
                    <a:pt x="1254251" y="7619"/>
                  </a:moveTo>
                  <a:lnTo>
                    <a:pt x="1254251" y="0"/>
                  </a:lnTo>
                  <a:lnTo>
                    <a:pt x="1258824" y="0"/>
                  </a:lnTo>
                  <a:lnTo>
                    <a:pt x="1258824" y="7619"/>
                  </a:lnTo>
                  <a:lnTo>
                    <a:pt x="1254251" y="7619"/>
                  </a:lnTo>
                  <a:close/>
                </a:path>
                <a:path w="7190740" h="7620">
                  <a:moveTo>
                    <a:pt x="1252728" y="6095"/>
                  </a:moveTo>
                  <a:lnTo>
                    <a:pt x="1252728" y="1524"/>
                  </a:lnTo>
                  <a:lnTo>
                    <a:pt x="1254251" y="1524"/>
                  </a:lnTo>
                  <a:lnTo>
                    <a:pt x="1254251" y="6095"/>
                  </a:lnTo>
                  <a:lnTo>
                    <a:pt x="1252728" y="6095"/>
                  </a:lnTo>
                  <a:close/>
                </a:path>
                <a:path w="7190740" h="7620">
                  <a:moveTo>
                    <a:pt x="1295400" y="6095"/>
                  </a:moveTo>
                  <a:lnTo>
                    <a:pt x="1295400" y="1524"/>
                  </a:lnTo>
                  <a:lnTo>
                    <a:pt x="1296924" y="1524"/>
                  </a:lnTo>
                  <a:lnTo>
                    <a:pt x="1296924" y="6095"/>
                  </a:lnTo>
                  <a:lnTo>
                    <a:pt x="1295400" y="6095"/>
                  </a:lnTo>
                  <a:close/>
                </a:path>
                <a:path w="7190740" h="7620">
                  <a:moveTo>
                    <a:pt x="1290828" y="7619"/>
                  </a:moveTo>
                  <a:lnTo>
                    <a:pt x="1290828" y="0"/>
                  </a:lnTo>
                  <a:lnTo>
                    <a:pt x="1295400" y="0"/>
                  </a:lnTo>
                  <a:lnTo>
                    <a:pt x="1295400" y="7619"/>
                  </a:lnTo>
                  <a:lnTo>
                    <a:pt x="1290828" y="7619"/>
                  </a:lnTo>
                  <a:close/>
                </a:path>
                <a:path w="7190740" h="7620">
                  <a:moveTo>
                    <a:pt x="1289304" y="6095"/>
                  </a:moveTo>
                  <a:lnTo>
                    <a:pt x="1289304" y="1524"/>
                  </a:lnTo>
                  <a:lnTo>
                    <a:pt x="1290828" y="1524"/>
                  </a:lnTo>
                  <a:lnTo>
                    <a:pt x="1290828" y="6095"/>
                  </a:lnTo>
                  <a:lnTo>
                    <a:pt x="1289304" y="6095"/>
                  </a:lnTo>
                  <a:close/>
                </a:path>
                <a:path w="7190740" h="7620">
                  <a:moveTo>
                    <a:pt x="1325880" y="4571"/>
                  </a:moveTo>
                  <a:lnTo>
                    <a:pt x="1325880" y="3047"/>
                  </a:lnTo>
                  <a:lnTo>
                    <a:pt x="1328928" y="0"/>
                  </a:lnTo>
                  <a:lnTo>
                    <a:pt x="1331976" y="0"/>
                  </a:lnTo>
                  <a:lnTo>
                    <a:pt x="1333500" y="1524"/>
                  </a:lnTo>
                  <a:lnTo>
                    <a:pt x="1333500" y="6095"/>
                  </a:lnTo>
                  <a:lnTo>
                    <a:pt x="1331976" y="7619"/>
                  </a:lnTo>
                  <a:lnTo>
                    <a:pt x="1328928" y="7619"/>
                  </a:lnTo>
                  <a:lnTo>
                    <a:pt x="1325880" y="4571"/>
                  </a:lnTo>
                  <a:close/>
                </a:path>
                <a:path w="7190740" h="7620">
                  <a:moveTo>
                    <a:pt x="1363980" y="6095"/>
                  </a:moveTo>
                  <a:lnTo>
                    <a:pt x="1363980" y="1524"/>
                  </a:lnTo>
                  <a:lnTo>
                    <a:pt x="1365504" y="0"/>
                  </a:lnTo>
                  <a:lnTo>
                    <a:pt x="1368551" y="0"/>
                  </a:lnTo>
                  <a:lnTo>
                    <a:pt x="1370076" y="1524"/>
                  </a:lnTo>
                  <a:lnTo>
                    <a:pt x="1370076" y="6095"/>
                  </a:lnTo>
                  <a:lnTo>
                    <a:pt x="1368551" y="7619"/>
                  </a:lnTo>
                  <a:lnTo>
                    <a:pt x="1365504" y="7619"/>
                  </a:lnTo>
                  <a:lnTo>
                    <a:pt x="1363980" y="6095"/>
                  </a:lnTo>
                  <a:close/>
                </a:path>
                <a:path w="7190740" h="7620">
                  <a:moveTo>
                    <a:pt x="1400556" y="6095"/>
                  </a:moveTo>
                  <a:lnTo>
                    <a:pt x="1400556" y="1524"/>
                  </a:lnTo>
                  <a:lnTo>
                    <a:pt x="1402080" y="0"/>
                  </a:lnTo>
                  <a:lnTo>
                    <a:pt x="1405128" y="0"/>
                  </a:lnTo>
                  <a:lnTo>
                    <a:pt x="1408176" y="3047"/>
                  </a:lnTo>
                  <a:lnTo>
                    <a:pt x="1408176" y="4571"/>
                  </a:lnTo>
                  <a:lnTo>
                    <a:pt x="1405128" y="7619"/>
                  </a:lnTo>
                  <a:lnTo>
                    <a:pt x="1402080" y="7619"/>
                  </a:lnTo>
                  <a:lnTo>
                    <a:pt x="1400556" y="6095"/>
                  </a:lnTo>
                  <a:close/>
                </a:path>
                <a:path w="7190740" h="7620">
                  <a:moveTo>
                    <a:pt x="1443228" y="6095"/>
                  </a:moveTo>
                  <a:lnTo>
                    <a:pt x="1443228" y="1524"/>
                  </a:lnTo>
                  <a:lnTo>
                    <a:pt x="1444751" y="1524"/>
                  </a:lnTo>
                  <a:lnTo>
                    <a:pt x="1444751" y="6095"/>
                  </a:lnTo>
                  <a:lnTo>
                    <a:pt x="1443228" y="6095"/>
                  </a:lnTo>
                  <a:close/>
                </a:path>
                <a:path w="7190740" h="7620">
                  <a:moveTo>
                    <a:pt x="1438656" y="7619"/>
                  </a:moveTo>
                  <a:lnTo>
                    <a:pt x="1438656" y="0"/>
                  </a:lnTo>
                  <a:lnTo>
                    <a:pt x="1443228" y="0"/>
                  </a:lnTo>
                  <a:lnTo>
                    <a:pt x="1443228" y="7619"/>
                  </a:lnTo>
                  <a:lnTo>
                    <a:pt x="1438656" y="7619"/>
                  </a:lnTo>
                  <a:close/>
                </a:path>
                <a:path w="7190740" h="7620">
                  <a:moveTo>
                    <a:pt x="1437132" y="6095"/>
                  </a:moveTo>
                  <a:lnTo>
                    <a:pt x="1437132" y="1524"/>
                  </a:lnTo>
                  <a:lnTo>
                    <a:pt x="1438656" y="1524"/>
                  </a:lnTo>
                  <a:lnTo>
                    <a:pt x="1438656" y="6095"/>
                  </a:lnTo>
                  <a:lnTo>
                    <a:pt x="1437132" y="6095"/>
                  </a:lnTo>
                  <a:close/>
                </a:path>
                <a:path w="7190740" h="7620">
                  <a:moveTo>
                    <a:pt x="1479804" y="6095"/>
                  </a:moveTo>
                  <a:lnTo>
                    <a:pt x="1479804" y="1524"/>
                  </a:lnTo>
                  <a:lnTo>
                    <a:pt x="1481328" y="1524"/>
                  </a:lnTo>
                  <a:lnTo>
                    <a:pt x="1481328" y="6095"/>
                  </a:lnTo>
                  <a:lnTo>
                    <a:pt x="1479804" y="6095"/>
                  </a:lnTo>
                  <a:close/>
                </a:path>
                <a:path w="7190740" h="7620">
                  <a:moveTo>
                    <a:pt x="1475232" y="7619"/>
                  </a:moveTo>
                  <a:lnTo>
                    <a:pt x="1475232" y="0"/>
                  </a:lnTo>
                  <a:lnTo>
                    <a:pt x="1479804" y="0"/>
                  </a:lnTo>
                  <a:lnTo>
                    <a:pt x="1479804" y="7619"/>
                  </a:lnTo>
                  <a:lnTo>
                    <a:pt x="1475232" y="7619"/>
                  </a:lnTo>
                  <a:close/>
                </a:path>
                <a:path w="7190740" h="7620">
                  <a:moveTo>
                    <a:pt x="1473708" y="6095"/>
                  </a:moveTo>
                  <a:lnTo>
                    <a:pt x="1473708" y="1524"/>
                  </a:lnTo>
                  <a:lnTo>
                    <a:pt x="1475232" y="1524"/>
                  </a:lnTo>
                  <a:lnTo>
                    <a:pt x="1475232" y="6095"/>
                  </a:lnTo>
                  <a:lnTo>
                    <a:pt x="1473708" y="6095"/>
                  </a:lnTo>
                  <a:close/>
                </a:path>
                <a:path w="7190740" h="7620">
                  <a:moveTo>
                    <a:pt x="1516380" y="6095"/>
                  </a:moveTo>
                  <a:lnTo>
                    <a:pt x="1516380" y="1524"/>
                  </a:lnTo>
                  <a:lnTo>
                    <a:pt x="1517904" y="1524"/>
                  </a:lnTo>
                  <a:lnTo>
                    <a:pt x="1517904" y="6095"/>
                  </a:lnTo>
                  <a:lnTo>
                    <a:pt x="1516380" y="6095"/>
                  </a:lnTo>
                  <a:close/>
                </a:path>
                <a:path w="7190740" h="7620">
                  <a:moveTo>
                    <a:pt x="1511808" y="7619"/>
                  </a:moveTo>
                  <a:lnTo>
                    <a:pt x="1511808" y="0"/>
                  </a:lnTo>
                  <a:lnTo>
                    <a:pt x="1516380" y="0"/>
                  </a:lnTo>
                  <a:lnTo>
                    <a:pt x="1516380" y="7619"/>
                  </a:lnTo>
                  <a:lnTo>
                    <a:pt x="1511808" y="7619"/>
                  </a:lnTo>
                  <a:close/>
                </a:path>
                <a:path w="7190740" h="7620">
                  <a:moveTo>
                    <a:pt x="1510284" y="6095"/>
                  </a:moveTo>
                  <a:lnTo>
                    <a:pt x="1510284" y="1524"/>
                  </a:lnTo>
                  <a:lnTo>
                    <a:pt x="1511808" y="1524"/>
                  </a:lnTo>
                  <a:lnTo>
                    <a:pt x="1511808" y="6095"/>
                  </a:lnTo>
                  <a:lnTo>
                    <a:pt x="1510284" y="6095"/>
                  </a:lnTo>
                  <a:close/>
                </a:path>
                <a:path w="7190740" h="7620">
                  <a:moveTo>
                    <a:pt x="1546860" y="4571"/>
                  </a:moveTo>
                  <a:lnTo>
                    <a:pt x="1546860" y="3047"/>
                  </a:lnTo>
                  <a:lnTo>
                    <a:pt x="1549908" y="0"/>
                  </a:lnTo>
                  <a:lnTo>
                    <a:pt x="1552956" y="0"/>
                  </a:lnTo>
                  <a:lnTo>
                    <a:pt x="1554480" y="1524"/>
                  </a:lnTo>
                  <a:lnTo>
                    <a:pt x="1554480" y="6095"/>
                  </a:lnTo>
                  <a:lnTo>
                    <a:pt x="1552956" y="7619"/>
                  </a:lnTo>
                  <a:lnTo>
                    <a:pt x="1549908" y="7619"/>
                  </a:lnTo>
                  <a:lnTo>
                    <a:pt x="1546860" y="4571"/>
                  </a:lnTo>
                  <a:close/>
                </a:path>
                <a:path w="7190740" h="7620">
                  <a:moveTo>
                    <a:pt x="1584960" y="6095"/>
                  </a:moveTo>
                  <a:lnTo>
                    <a:pt x="1584960" y="1524"/>
                  </a:lnTo>
                  <a:lnTo>
                    <a:pt x="1586484" y="0"/>
                  </a:lnTo>
                  <a:lnTo>
                    <a:pt x="1589532" y="0"/>
                  </a:lnTo>
                  <a:lnTo>
                    <a:pt x="1591056" y="1524"/>
                  </a:lnTo>
                  <a:lnTo>
                    <a:pt x="1591056" y="6095"/>
                  </a:lnTo>
                  <a:lnTo>
                    <a:pt x="1589532" y="7619"/>
                  </a:lnTo>
                  <a:lnTo>
                    <a:pt x="1586484" y="7619"/>
                  </a:lnTo>
                  <a:lnTo>
                    <a:pt x="1584960" y="6095"/>
                  </a:lnTo>
                  <a:close/>
                </a:path>
                <a:path w="7190740" h="7620">
                  <a:moveTo>
                    <a:pt x="1621535" y="6095"/>
                  </a:moveTo>
                  <a:lnTo>
                    <a:pt x="1621535" y="1524"/>
                  </a:lnTo>
                  <a:lnTo>
                    <a:pt x="1623060" y="0"/>
                  </a:lnTo>
                  <a:lnTo>
                    <a:pt x="1626108" y="0"/>
                  </a:lnTo>
                  <a:lnTo>
                    <a:pt x="1629156" y="3047"/>
                  </a:lnTo>
                  <a:lnTo>
                    <a:pt x="1629156" y="4571"/>
                  </a:lnTo>
                  <a:lnTo>
                    <a:pt x="1626108" y="7619"/>
                  </a:lnTo>
                  <a:lnTo>
                    <a:pt x="1623060" y="7619"/>
                  </a:lnTo>
                  <a:lnTo>
                    <a:pt x="1621535" y="6095"/>
                  </a:lnTo>
                  <a:close/>
                </a:path>
                <a:path w="7190740" h="7620">
                  <a:moveTo>
                    <a:pt x="1664208" y="6095"/>
                  </a:moveTo>
                  <a:lnTo>
                    <a:pt x="1664208" y="1524"/>
                  </a:lnTo>
                  <a:lnTo>
                    <a:pt x="1665732" y="1524"/>
                  </a:lnTo>
                  <a:lnTo>
                    <a:pt x="1665732" y="6095"/>
                  </a:lnTo>
                  <a:lnTo>
                    <a:pt x="1664208" y="6095"/>
                  </a:lnTo>
                  <a:close/>
                </a:path>
                <a:path w="7190740" h="7620">
                  <a:moveTo>
                    <a:pt x="1659635" y="7619"/>
                  </a:moveTo>
                  <a:lnTo>
                    <a:pt x="1659635" y="0"/>
                  </a:lnTo>
                  <a:lnTo>
                    <a:pt x="1664208" y="0"/>
                  </a:lnTo>
                  <a:lnTo>
                    <a:pt x="1664208" y="7619"/>
                  </a:lnTo>
                  <a:lnTo>
                    <a:pt x="1659635" y="7619"/>
                  </a:lnTo>
                  <a:close/>
                </a:path>
                <a:path w="7190740" h="7620">
                  <a:moveTo>
                    <a:pt x="1658112" y="6095"/>
                  </a:moveTo>
                  <a:lnTo>
                    <a:pt x="1658112" y="1524"/>
                  </a:lnTo>
                  <a:lnTo>
                    <a:pt x="1659635" y="1524"/>
                  </a:lnTo>
                  <a:lnTo>
                    <a:pt x="1659635" y="6095"/>
                  </a:lnTo>
                  <a:lnTo>
                    <a:pt x="1658112" y="6095"/>
                  </a:lnTo>
                  <a:close/>
                </a:path>
                <a:path w="7190740" h="7620">
                  <a:moveTo>
                    <a:pt x="1700784" y="6095"/>
                  </a:moveTo>
                  <a:lnTo>
                    <a:pt x="1700784" y="1524"/>
                  </a:lnTo>
                  <a:lnTo>
                    <a:pt x="1702308" y="1524"/>
                  </a:lnTo>
                  <a:lnTo>
                    <a:pt x="1702308" y="6095"/>
                  </a:lnTo>
                  <a:lnTo>
                    <a:pt x="1700784" y="6095"/>
                  </a:lnTo>
                  <a:close/>
                </a:path>
                <a:path w="7190740" h="7620">
                  <a:moveTo>
                    <a:pt x="1696212" y="7619"/>
                  </a:moveTo>
                  <a:lnTo>
                    <a:pt x="1696212" y="0"/>
                  </a:lnTo>
                  <a:lnTo>
                    <a:pt x="1700784" y="0"/>
                  </a:lnTo>
                  <a:lnTo>
                    <a:pt x="1700784" y="7619"/>
                  </a:lnTo>
                  <a:lnTo>
                    <a:pt x="1696212" y="7619"/>
                  </a:lnTo>
                  <a:close/>
                </a:path>
                <a:path w="7190740" h="7620">
                  <a:moveTo>
                    <a:pt x="1694688" y="6095"/>
                  </a:moveTo>
                  <a:lnTo>
                    <a:pt x="1694688" y="1524"/>
                  </a:lnTo>
                  <a:lnTo>
                    <a:pt x="1696212" y="1524"/>
                  </a:lnTo>
                  <a:lnTo>
                    <a:pt x="1696212" y="6095"/>
                  </a:lnTo>
                  <a:lnTo>
                    <a:pt x="1694688" y="6095"/>
                  </a:lnTo>
                  <a:close/>
                </a:path>
                <a:path w="7190740" h="7620">
                  <a:moveTo>
                    <a:pt x="1737360" y="6095"/>
                  </a:moveTo>
                  <a:lnTo>
                    <a:pt x="1737360" y="1524"/>
                  </a:lnTo>
                  <a:lnTo>
                    <a:pt x="1738884" y="1524"/>
                  </a:lnTo>
                  <a:lnTo>
                    <a:pt x="1738884" y="6095"/>
                  </a:lnTo>
                  <a:lnTo>
                    <a:pt x="1737360" y="6095"/>
                  </a:lnTo>
                  <a:close/>
                </a:path>
                <a:path w="7190740" h="7620">
                  <a:moveTo>
                    <a:pt x="1732788" y="7619"/>
                  </a:moveTo>
                  <a:lnTo>
                    <a:pt x="1732788" y="0"/>
                  </a:lnTo>
                  <a:lnTo>
                    <a:pt x="1737360" y="0"/>
                  </a:lnTo>
                  <a:lnTo>
                    <a:pt x="1737360" y="7619"/>
                  </a:lnTo>
                  <a:lnTo>
                    <a:pt x="1732788" y="7619"/>
                  </a:lnTo>
                  <a:close/>
                </a:path>
                <a:path w="7190740" h="7620">
                  <a:moveTo>
                    <a:pt x="1731264" y="4571"/>
                  </a:moveTo>
                  <a:lnTo>
                    <a:pt x="1731264" y="3047"/>
                  </a:lnTo>
                  <a:lnTo>
                    <a:pt x="1732788" y="1524"/>
                  </a:lnTo>
                  <a:lnTo>
                    <a:pt x="1732788" y="6095"/>
                  </a:lnTo>
                  <a:lnTo>
                    <a:pt x="1731264" y="4571"/>
                  </a:lnTo>
                  <a:close/>
                </a:path>
                <a:path w="7190740" h="7620">
                  <a:moveTo>
                    <a:pt x="1767840" y="4571"/>
                  </a:moveTo>
                  <a:lnTo>
                    <a:pt x="1767840" y="3047"/>
                  </a:lnTo>
                  <a:lnTo>
                    <a:pt x="1770888" y="0"/>
                  </a:lnTo>
                  <a:lnTo>
                    <a:pt x="1773935" y="0"/>
                  </a:lnTo>
                  <a:lnTo>
                    <a:pt x="1775460" y="1524"/>
                  </a:lnTo>
                  <a:lnTo>
                    <a:pt x="1775460" y="6095"/>
                  </a:lnTo>
                  <a:lnTo>
                    <a:pt x="1773935" y="7619"/>
                  </a:lnTo>
                  <a:lnTo>
                    <a:pt x="1770888" y="7619"/>
                  </a:lnTo>
                  <a:lnTo>
                    <a:pt x="1767840" y="4571"/>
                  </a:lnTo>
                  <a:close/>
                </a:path>
                <a:path w="7190740" h="7620">
                  <a:moveTo>
                    <a:pt x="1805940" y="6095"/>
                  </a:moveTo>
                  <a:lnTo>
                    <a:pt x="1805940" y="1524"/>
                  </a:lnTo>
                  <a:lnTo>
                    <a:pt x="1807464" y="0"/>
                  </a:lnTo>
                  <a:lnTo>
                    <a:pt x="1810512" y="0"/>
                  </a:lnTo>
                  <a:lnTo>
                    <a:pt x="1812035" y="1524"/>
                  </a:lnTo>
                  <a:lnTo>
                    <a:pt x="1812035" y="6095"/>
                  </a:lnTo>
                  <a:lnTo>
                    <a:pt x="1810512" y="7619"/>
                  </a:lnTo>
                  <a:lnTo>
                    <a:pt x="1807464" y="7619"/>
                  </a:lnTo>
                  <a:lnTo>
                    <a:pt x="1805940" y="6095"/>
                  </a:lnTo>
                  <a:close/>
                </a:path>
                <a:path w="7190740" h="7620">
                  <a:moveTo>
                    <a:pt x="1842516" y="6095"/>
                  </a:moveTo>
                  <a:lnTo>
                    <a:pt x="1842516" y="1524"/>
                  </a:lnTo>
                  <a:lnTo>
                    <a:pt x="1844040" y="0"/>
                  </a:lnTo>
                  <a:lnTo>
                    <a:pt x="1847088" y="0"/>
                  </a:lnTo>
                  <a:lnTo>
                    <a:pt x="1850135" y="3047"/>
                  </a:lnTo>
                  <a:lnTo>
                    <a:pt x="1850135" y="4571"/>
                  </a:lnTo>
                  <a:lnTo>
                    <a:pt x="1847088" y="7619"/>
                  </a:lnTo>
                  <a:lnTo>
                    <a:pt x="1844040" y="7619"/>
                  </a:lnTo>
                  <a:lnTo>
                    <a:pt x="1842516" y="6095"/>
                  </a:lnTo>
                  <a:close/>
                </a:path>
                <a:path w="7190740" h="7620">
                  <a:moveTo>
                    <a:pt x="1885188" y="6095"/>
                  </a:moveTo>
                  <a:lnTo>
                    <a:pt x="1885188" y="1524"/>
                  </a:lnTo>
                  <a:lnTo>
                    <a:pt x="1886712" y="1524"/>
                  </a:lnTo>
                  <a:lnTo>
                    <a:pt x="1886712" y="6095"/>
                  </a:lnTo>
                  <a:lnTo>
                    <a:pt x="1885188" y="6095"/>
                  </a:lnTo>
                  <a:close/>
                </a:path>
                <a:path w="7190740" h="7620">
                  <a:moveTo>
                    <a:pt x="1880616" y="7619"/>
                  </a:moveTo>
                  <a:lnTo>
                    <a:pt x="1880616" y="0"/>
                  </a:lnTo>
                  <a:lnTo>
                    <a:pt x="1885188" y="0"/>
                  </a:lnTo>
                  <a:lnTo>
                    <a:pt x="1885188" y="7619"/>
                  </a:lnTo>
                  <a:lnTo>
                    <a:pt x="1880616" y="7619"/>
                  </a:lnTo>
                  <a:close/>
                </a:path>
                <a:path w="7190740" h="7620">
                  <a:moveTo>
                    <a:pt x="1879092" y="6095"/>
                  </a:moveTo>
                  <a:lnTo>
                    <a:pt x="1879092" y="1524"/>
                  </a:lnTo>
                  <a:lnTo>
                    <a:pt x="1880616" y="1524"/>
                  </a:lnTo>
                  <a:lnTo>
                    <a:pt x="1880616" y="6095"/>
                  </a:lnTo>
                  <a:lnTo>
                    <a:pt x="1879092" y="6095"/>
                  </a:lnTo>
                  <a:close/>
                </a:path>
                <a:path w="7190740" h="7620">
                  <a:moveTo>
                    <a:pt x="1921764" y="6095"/>
                  </a:moveTo>
                  <a:lnTo>
                    <a:pt x="1921764" y="1524"/>
                  </a:lnTo>
                  <a:lnTo>
                    <a:pt x="1923288" y="1524"/>
                  </a:lnTo>
                  <a:lnTo>
                    <a:pt x="1923288" y="6095"/>
                  </a:lnTo>
                  <a:lnTo>
                    <a:pt x="1921764" y="6095"/>
                  </a:lnTo>
                  <a:close/>
                </a:path>
                <a:path w="7190740" h="7620">
                  <a:moveTo>
                    <a:pt x="1917192" y="7619"/>
                  </a:moveTo>
                  <a:lnTo>
                    <a:pt x="1917192" y="0"/>
                  </a:lnTo>
                  <a:lnTo>
                    <a:pt x="1921764" y="0"/>
                  </a:lnTo>
                  <a:lnTo>
                    <a:pt x="1921764" y="7619"/>
                  </a:lnTo>
                  <a:lnTo>
                    <a:pt x="1917192" y="7619"/>
                  </a:lnTo>
                  <a:close/>
                </a:path>
                <a:path w="7190740" h="7620">
                  <a:moveTo>
                    <a:pt x="1915668" y="6095"/>
                  </a:moveTo>
                  <a:lnTo>
                    <a:pt x="1915668" y="1524"/>
                  </a:lnTo>
                  <a:lnTo>
                    <a:pt x="1917192" y="1524"/>
                  </a:lnTo>
                  <a:lnTo>
                    <a:pt x="1917192" y="6095"/>
                  </a:lnTo>
                  <a:lnTo>
                    <a:pt x="1915668" y="6095"/>
                  </a:lnTo>
                  <a:close/>
                </a:path>
                <a:path w="7190740" h="7620">
                  <a:moveTo>
                    <a:pt x="1958340" y="6095"/>
                  </a:moveTo>
                  <a:lnTo>
                    <a:pt x="1958340" y="1524"/>
                  </a:lnTo>
                  <a:lnTo>
                    <a:pt x="1959864" y="1524"/>
                  </a:lnTo>
                  <a:lnTo>
                    <a:pt x="1959864" y="6095"/>
                  </a:lnTo>
                  <a:lnTo>
                    <a:pt x="1958340" y="6095"/>
                  </a:lnTo>
                  <a:close/>
                </a:path>
                <a:path w="7190740" h="7620">
                  <a:moveTo>
                    <a:pt x="1953768" y="7619"/>
                  </a:moveTo>
                  <a:lnTo>
                    <a:pt x="1953768" y="0"/>
                  </a:lnTo>
                  <a:lnTo>
                    <a:pt x="1958340" y="0"/>
                  </a:lnTo>
                  <a:lnTo>
                    <a:pt x="1958340" y="7619"/>
                  </a:lnTo>
                  <a:lnTo>
                    <a:pt x="1953768" y="7619"/>
                  </a:lnTo>
                  <a:close/>
                </a:path>
                <a:path w="7190740" h="7620">
                  <a:moveTo>
                    <a:pt x="1952244" y="4571"/>
                  </a:moveTo>
                  <a:lnTo>
                    <a:pt x="1952244" y="3047"/>
                  </a:lnTo>
                  <a:lnTo>
                    <a:pt x="1953768" y="1524"/>
                  </a:lnTo>
                  <a:lnTo>
                    <a:pt x="1953768" y="6095"/>
                  </a:lnTo>
                  <a:lnTo>
                    <a:pt x="1952244" y="4571"/>
                  </a:lnTo>
                  <a:close/>
                </a:path>
                <a:path w="7190740" h="7620">
                  <a:moveTo>
                    <a:pt x="1988819" y="4571"/>
                  </a:moveTo>
                  <a:lnTo>
                    <a:pt x="1988819" y="3047"/>
                  </a:lnTo>
                  <a:lnTo>
                    <a:pt x="1991868" y="0"/>
                  </a:lnTo>
                  <a:lnTo>
                    <a:pt x="1994916" y="0"/>
                  </a:lnTo>
                  <a:lnTo>
                    <a:pt x="1996440" y="1524"/>
                  </a:lnTo>
                  <a:lnTo>
                    <a:pt x="1996440" y="6095"/>
                  </a:lnTo>
                  <a:lnTo>
                    <a:pt x="1994916" y="7619"/>
                  </a:lnTo>
                  <a:lnTo>
                    <a:pt x="1991868" y="7619"/>
                  </a:lnTo>
                  <a:lnTo>
                    <a:pt x="1988819" y="4571"/>
                  </a:lnTo>
                  <a:close/>
                </a:path>
                <a:path w="7190740" h="7620">
                  <a:moveTo>
                    <a:pt x="2026919" y="6095"/>
                  </a:moveTo>
                  <a:lnTo>
                    <a:pt x="2026919" y="1524"/>
                  </a:lnTo>
                  <a:lnTo>
                    <a:pt x="2028444" y="0"/>
                  </a:lnTo>
                  <a:lnTo>
                    <a:pt x="2031492" y="0"/>
                  </a:lnTo>
                  <a:lnTo>
                    <a:pt x="2033016" y="1524"/>
                  </a:lnTo>
                  <a:lnTo>
                    <a:pt x="2033016" y="6095"/>
                  </a:lnTo>
                  <a:lnTo>
                    <a:pt x="2031492" y="7619"/>
                  </a:lnTo>
                  <a:lnTo>
                    <a:pt x="2028444" y="7619"/>
                  </a:lnTo>
                  <a:lnTo>
                    <a:pt x="2026919" y="6095"/>
                  </a:lnTo>
                  <a:close/>
                </a:path>
                <a:path w="7190740" h="7620">
                  <a:moveTo>
                    <a:pt x="2065019" y="7619"/>
                  </a:moveTo>
                  <a:lnTo>
                    <a:pt x="2065019" y="0"/>
                  </a:lnTo>
                  <a:lnTo>
                    <a:pt x="2068068" y="0"/>
                  </a:lnTo>
                  <a:lnTo>
                    <a:pt x="2071116" y="3047"/>
                  </a:lnTo>
                  <a:lnTo>
                    <a:pt x="2071116" y="4571"/>
                  </a:lnTo>
                  <a:lnTo>
                    <a:pt x="2068068" y="7619"/>
                  </a:lnTo>
                  <a:lnTo>
                    <a:pt x="2065019" y="7619"/>
                  </a:lnTo>
                  <a:close/>
                </a:path>
                <a:path w="7190740" h="7620">
                  <a:moveTo>
                    <a:pt x="2063496" y="6095"/>
                  </a:moveTo>
                  <a:lnTo>
                    <a:pt x="2063496" y="1524"/>
                  </a:lnTo>
                  <a:lnTo>
                    <a:pt x="2065019" y="1524"/>
                  </a:lnTo>
                  <a:lnTo>
                    <a:pt x="2065019" y="6095"/>
                  </a:lnTo>
                  <a:lnTo>
                    <a:pt x="2063496" y="6095"/>
                  </a:lnTo>
                  <a:close/>
                </a:path>
                <a:path w="7190740" h="7620">
                  <a:moveTo>
                    <a:pt x="2106168" y="6095"/>
                  </a:moveTo>
                  <a:lnTo>
                    <a:pt x="2106168" y="1524"/>
                  </a:lnTo>
                  <a:lnTo>
                    <a:pt x="2107692" y="1524"/>
                  </a:lnTo>
                  <a:lnTo>
                    <a:pt x="2107692" y="6095"/>
                  </a:lnTo>
                  <a:lnTo>
                    <a:pt x="2106168" y="6095"/>
                  </a:lnTo>
                  <a:close/>
                </a:path>
                <a:path w="7190740" h="7620">
                  <a:moveTo>
                    <a:pt x="2101596" y="7619"/>
                  </a:moveTo>
                  <a:lnTo>
                    <a:pt x="2101596" y="0"/>
                  </a:lnTo>
                  <a:lnTo>
                    <a:pt x="2106168" y="0"/>
                  </a:lnTo>
                  <a:lnTo>
                    <a:pt x="2106168" y="7619"/>
                  </a:lnTo>
                  <a:lnTo>
                    <a:pt x="2101596" y="7619"/>
                  </a:lnTo>
                  <a:close/>
                </a:path>
                <a:path w="7190740" h="7620">
                  <a:moveTo>
                    <a:pt x="2100072" y="6095"/>
                  </a:moveTo>
                  <a:lnTo>
                    <a:pt x="2100072" y="1524"/>
                  </a:lnTo>
                  <a:lnTo>
                    <a:pt x="2101596" y="1524"/>
                  </a:lnTo>
                  <a:lnTo>
                    <a:pt x="2101596" y="6095"/>
                  </a:lnTo>
                  <a:lnTo>
                    <a:pt x="2100072" y="6095"/>
                  </a:lnTo>
                  <a:close/>
                </a:path>
                <a:path w="7190740" h="7620">
                  <a:moveTo>
                    <a:pt x="2142744" y="6095"/>
                  </a:moveTo>
                  <a:lnTo>
                    <a:pt x="2142744" y="1524"/>
                  </a:lnTo>
                  <a:lnTo>
                    <a:pt x="2144268" y="1524"/>
                  </a:lnTo>
                  <a:lnTo>
                    <a:pt x="2144268" y="6095"/>
                  </a:lnTo>
                  <a:lnTo>
                    <a:pt x="2142744" y="6095"/>
                  </a:lnTo>
                  <a:close/>
                </a:path>
                <a:path w="7190740" h="7620">
                  <a:moveTo>
                    <a:pt x="2138172" y="7619"/>
                  </a:moveTo>
                  <a:lnTo>
                    <a:pt x="2138172" y="0"/>
                  </a:lnTo>
                  <a:lnTo>
                    <a:pt x="2142744" y="0"/>
                  </a:lnTo>
                  <a:lnTo>
                    <a:pt x="2142744" y="7619"/>
                  </a:lnTo>
                  <a:lnTo>
                    <a:pt x="2138172" y="7619"/>
                  </a:lnTo>
                  <a:close/>
                </a:path>
                <a:path w="7190740" h="7620">
                  <a:moveTo>
                    <a:pt x="2136648" y="6095"/>
                  </a:moveTo>
                  <a:lnTo>
                    <a:pt x="2136648" y="1524"/>
                  </a:lnTo>
                  <a:lnTo>
                    <a:pt x="2138172" y="1524"/>
                  </a:lnTo>
                  <a:lnTo>
                    <a:pt x="2138172" y="6095"/>
                  </a:lnTo>
                  <a:lnTo>
                    <a:pt x="2136648" y="6095"/>
                  </a:lnTo>
                  <a:close/>
                </a:path>
                <a:path w="7190740" h="7620">
                  <a:moveTo>
                    <a:pt x="2179319" y="6095"/>
                  </a:moveTo>
                  <a:lnTo>
                    <a:pt x="2179319" y="1524"/>
                  </a:lnTo>
                  <a:lnTo>
                    <a:pt x="2180844" y="1524"/>
                  </a:lnTo>
                  <a:lnTo>
                    <a:pt x="2180844" y="6095"/>
                  </a:lnTo>
                  <a:lnTo>
                    <a:pt x="2179319" y="6095"/>
                  </a:lnTo>
                  <a:close/>
                </a:path>
                <a:path w="7190740" h="7620">
                  <a:moveTo>
                    <a:pt x="2174748" y="7619"/>
                  </a:moveTo>
                  <a:lnTo>
                    <a:pt x="2174748" y="0"/>
                  </a:lnTo>
                  <a:lnTo>
                    <a:pt x="2179319" y="0"/>
                  </a:lnTo>
                  <a:lnTo>
                    <a:pt x="2179319" y="7619"/>
                  </a:lnTo>
                  <a:lnTo>
                    <a:pt x="2174748" y="7619"/>
                  </a:lnTo>
                  <a:close/>
                </a:path>
                <a:path w="7190740" h="7620">
                  <a:moveTo>
                    <a:pt x="2173224" y="4571"/>
                  </a:moveTo>
                  <a:lnTo>
                    <a:pt x="2173224" y="3047"/>
                  </a:lnTo>
                  <a:lnTo>
                    <a:pt x="2174748" y="1524"/>
                  </a:lnTo>
                  <a:lnTo>
                    <a:pt x="2174748" y="6095"/>
                  </a:lnTo>
                  <a:lnTo>
                    <a:pt x="2173224" y="4571"/>
                  </a:lnTo>
                  <a:close/>
                </a:path>
                <a:path w="7190740" h="7620">
                  <a:moveTo>
                    <a:pt x="2209800" y="4571"/>
                  </a:moveTo>
                  <a:lnTo>
                    <a:pt x="2209800" y="3047"/>
                  </a:lnTo>
                  <a:lnTo>
                    <a:pt x="2212848" y="0"/>
                  </a:lnTo>
                  <a:lnTo>
                    <a:pt x="2215896" y="0"/>
                  </a:lnTo>
                  <a:lnTo>
                    <a:pt x="2217419" y="1524"/>
                  </a:lnTo>
                  <a:lnTo>
                    <a:pt x="2217419" y="6095"/>
                  </a:lnTo>
                  <a:lnTo>
                    <a:pt x="2215896" y="7619"/>
                  </a:lnTo>
                  <a:lnTo>
                    <a:pt x="2212848" y="7619"/>
                  </a:lnTo>
                  <a:lnTo>
                    <a:pt x="2209800" y="4571"/>
                  </a:lnTo>
                  <a:close/>
                </a:path>
                <a:path w="7190740" h="7620">
                  <a:moveTo>
                    <a:pt x="2247900" y="6095"/>
                  </a:moveTo>
                  <a:lnTo>
                    <a:pt x="2247900" y="1524"/>
                  </a:lnTo>
                  <a:lnTo>
                    <a:pt x="2249424" y="0"/>
                  </a:lnTo>
                  <a:lnTo>
                    <a:pt x="2252472" y="0"/>
                  </a:lnTo>
                  <a:lnTo>
                    <a:pt x="2253996" y="1524"/>
                  </a:lnTo>
                  <a:lnTo>
                    <a:pt x="2253996" y="6095"/>
                  </a:lnTo>
                  <a:lnTo>
                    <a:pt x="2252472" y="7619"/>
                  </a:lnTo>
                  <a:lnTo>
                    <a:pt x="2249424" y="7619"/>
                  </a:lnTo>
                  <a:lnTo>
                    <a:pt x="2247900" y="6095"/>
                  </a:lnTo>
                  <a:close/>
                </a:path>
                <a:path w="7190740" h="7620">
                  <a:moveTo>
                    <a:pt x="2286000" y="7619"/>
                  </a:moveTo>
                  <a:lnTo>
                    <a:pt x="2286000" y="0"/>
                  </a:lnTo>
                  <a:lnTo>
                    <a:pt x="2289048" y="0"/>
                  </a:lnTo>
                  <a:lnTo>
                    <a:pt x="2292096" y="3047"/>
                  </a:lnTo>
                  <a:lnTo>
                    <a:pt x="2292096" y="4571"/>
                  </a:lnTo>
                  <a:lnTo>
                    <a:pt x="2289048" y="7619"/>
                  </a:lnTo>
                  <a:lnTo>
                    <a:pt x="2286000" y="7619"/>
                  </a:lnTo>
                  <a:close/>
                </a:path>
                <a:path w="7190740" h="7620">
                  <a:moveTo>
                    <a:pt x="2284476" y="6095"/>
                  </a:moveTo>
                  <a:lnTo>
                    <a:pt x="2284476" y="1524"/>
                  </a:lnTo>
                  <a:lnTo>
                    <a:pt x="2286000" y="1524"/>
                  </a:lnTo>
                  <a:lnTo>
                    <a:pt x="2286000" y="6095"/>
                  </a:lnTo>
                  <a:lnTo>
                    <a:pt x="2284476" y="6095"/>
                  </a:lnTo>
                  <a:close/>
                </a:path>
                <a:path w="7190740" h="7620">
                  <a:moveTo>
                    <a:pt x="2327148" y="6095"/>
                  </a:moveTo>
                  <a:lnTo>
                    <a:pt x="2327148" y="1524"/>
                  </a:lnTo>
                  <a:lnTo>
                    <a:pt x="2328672" y="1524"/>
                  </a:lnTo>
                  <a:lnTo>
                    <a:pt x="2328672" y="6095"/>
                  </a:lnTo>
                  <a:lnTo>
                    <a:pt x="2327148" y="6095"/>
                  </a:lnTo>
                  <a:close/>
                </a:path>
                <a:path w="7190740" h="7620">
                  <a:moveTo>
                    <a:pt x="2322576" y="7619"/>
                  </a:moveTo>
                  <a:lnTo>
                    <a:pt x="2322576" y="0"/>
                  </a:lnTo>
                  <a:lnTo>
                    <a:pt x="2327148" y="0"/>
                  </a:lnTo>
                  <a:lnTo>
                    <a:pt x="2327148" y="7619"/>
                  </a:lnTo>
                  <a:lnTo>
                    <a:pt x="2322576" y="7619"/>
                  </a:lnTo>
                  <a:close/>
                </a:path>
                <a:path w="7190740" h="7620">
                  <a:moveTo>
                    <a:pt x="2321052" y="6095"/>
                  </a:moveTo>
                  <a:lnTo>
                    <a:pt x="2321052" y="1524"/>
                  </a:lnTo>
                  <a:lnTo>
                    <a:pt x="2322576" y="1524"/>
                  </a:lnTo>
                  <a:lnTo>
                    <a:pt x="2322576" y="6095"/>
                  </a:lnTo>
                  <a:lnTo>
                    <a:pt x="2321052" y="6095"/>
                  </a:lnTo>
                  <a:close/>
                </a:path>
                <a:path w="7190740" h="7620">
                  <a:moveTo>
                    <a:pt x="2363724" y="6095"/>
                  </a:moveTo>
                  <a:lnTo>
                    <a:pt x="2363724" y="1524"/>
                  </a:lnTo>
                  <a:lnTo>
                    <a:pt x="2365248" y="1524"/>
                  </a:lnTo>
                  <a:lnTo>
                    <a:pt x="2365248" y="6095"/>
                  </a:lnTo>
                  <a:lnTo>
                    <a:pt x="2363724" y="6095"/>
                  </a:lnTo>
                  <a:close/>
                </a:path>
                <a:path w="7190740" h="7620">
                  <a:moveTo>
                    <a:pt x="2359152" y="7619"/>
                  </a:moveTo>
                  <a:lnTo>
                    <a:pt x="2359152" y="0"/>
                  </a:lnTo>
                  <a:lnTo>
                    <a:pt x="2363724" y="0"/>
                  </a:lnTo>
                  <a:lnTo>
                    <a:pt x="2363724" y="7619"/>
                  </a:lnTo>
                  <a:lnTo>
                    <a:pt x="2359152" y="7619"/>
                  </a:lnTo>
                  <a:close/>
                </a:path>
                <a:path w="7190740" h="7620">
                  <a:moveTo>
                    <a:pt x="2357628" y="6095"/>
                  </a:moveTo>
                  <a:lnTo>
                    <a:pt x="2357628" y="1524"/>
                  </a:lnTo>
                  <a:lnTo>
                    <a:pt x="2359152" y="1524"/>
                  </a:lnTo>
                  <a:lnTo>
                    <a:pt x="2359152" y="6095"/>
                  </a:lnTo>
                  <a:lnTo>
                    <a:pt x="2357628" y="6095"/>
                  </a:lnTo>
                  <a:close/>
                </a:path>
                <a:path w="7190740" h="7620">
                  <a:moveTo>
                    <a:pt x="2400300" y="6095"/>
                  </a:moveTo>
                  <a:lnTo>
                    <a:pt x="2400300" y="1524"/>
                  </a:lnTo>
                  <a:lnTo>
                    <a:pt x="2401824" y="1524"/>
                  </a:lnTo>
                  <a:lnTo>
                    <a:pt x="2401824" y="6095"/>
                  </a:lnTo>
                  <a:lnTo>
                    <a:pt x="2400300" y="6095"/>
                  </a:lnTo>
                  <a:close/>
                </a:path>
                <a:path w="7190740" h="7620">
                  <a:moveTo>
                    <a:pt x="2394204" y="4571"/>
                  </a:moveTo>
                  <a:lnTo>
                    <a:pt x="2394204" y="3047"/>
                  </a:lnTo>
                  <a:lnTo>
                    <a:pt x="2397252" y="0"/>
                  </a:lnTo>
                  <a:lnTo>
                    <a:pt x="2400300" y="0"/>
                  </a:lnTo>
                  <a:lnTo>
                    <a:pt x="2400300" y="7619"/>
                  </a:lnTo>
                  <a:lnTo>
                    <a:pt x="2397252" y="7619"/>
                  </a:lnTo>
                  <a:lnTo>
                    <a:pt x="2394204" y="4571"/>
                  </a:lnTo>
                  <a:close/>
                </a:path>
                <a:path w="7190740" h="7620">
                  <a:moveTo>
                    <a:pt x="2430780" y="4571"/>
                  </a:moveTo>
                  <a:lnTo>
                    <a:pt x="2430780" y="3047"/>
                  </a:lnTo>
                  <a:lnTo>
                    <a:pt x="2433828" y="0"/>
                  </a:lnTo>
                  <a:lnTo>
                    <a:pt x="2436876" y="0"/>
                  </a:lnTo>
                  <a:lnTo>
                    <a:pt x="2438400" y="1524"/>
                  </a:lnTo>
                  <a:lnTo>
                    <a:pt x="2438400" y="6095"/>
                  </a:lnTo>
                  <a:lnTo>
                    <a:pt x="2436876" y="7619"/>
                  </a:lnTo>
                  <a:lnTo>
                    <a:pt x="2433828" y="7619"/>
                  </a:lnTo>
                  <a:lnTo>
                    <a:pt x="2430780" y="4571"/>
                  </a:lnTo>
                  <a:close/>
                </a:path>
                <a:path w="7190740" h="7620">
                  <a:moveTo>
                    <a:pt x="2468880" y="6095"/>
                  </a:moveTo>
                  <a:lnTo>
                    <a:pt x="2468880" y="1524"/>
                  </a:lnTo>
                  <a:lnTo>
                    <a:pt x="2470404" y="0"/>
                  </a:lnTo>
                  <a:lnTo>
                    <a:pt x="2473452" y="0"/>
                  </a:lnTo>
                  <a:lnTo>
                    <a:pt x="2474976" y="1524"/>
                  </a:lnTo>
                  <a:lnTo>
                    <a:pt x="2474976" y="6095"/>
                  </a:lnTo>
                  <a:lnTo>
                    <a:pt x="2473452" y="7619"/>
                  </a:lnTo>
                  <a:lnTo>
                    <a:pt x="2470404" y="7619"/>
                  </a:lnTo>
                  <a:lnTo>
                    <a:pt x="2468880" y="6095"/>
                  </a:lnTo>
                  <a:close/>
                </a:path>
                <a:path w="7190740" h="7620">
                  <a:moveTo>
                    <a:pt x="2506980" y="7619"/>
                  </a:moveTo>
                  <a:lnTo>
                    <a:pt x="2506980" y="0"/>
                  </a:lnTo>
                  <a:lnTo>
                    <a:pt x="2510028" y="0"/>
                  </a:lnTo>
                  <a:lnTo>
                    <a:pt x="2513076" y="3047"/>
                  </a:lnTo>
                  <a:lnTo>
                    <a:pt x="2513076" y="4571"/>
                  </a:lnTo>
                  <a:lnTo>
                    <a:pt x="2510028" y="7619"/>
                  </a:lnTo>
                  <a:lnTo>
                    <a:pt x="2506980" y="7619"/>
                  </a:lnTo>
                  <a:close/>
                </a:path>
                <a:path w="7190740" h="7620">
                  <a:moveTo>
                    <a:pt x="2505456" y="6095"/>
                  </a:moveTo>
                  <a:lnTo>
                    <a:pt x="2505456" y="1524"/>
                  </a:lnTo>
                  <a:lnTo>
                    <a:pt x="2506980" y="1524"/>
                  </a:lnTo>
                  <a:lnTo>
                    <a:pt x="2506980" y="6095"/>
                  </a:lnTo>
                  <a:lnTo>
                    <a:pt x="2505456" y="6095"/>
                  </a:lnTo>
                  <a:close/>
                </a:path>
                <a:path w="7190740" h="7620">
                  <a:moveTo>
                    <a:pt x="2548128" y="6095"/>
                  </a:moveTo>
                  <a:lnTo>
                    <a:pt x="2548128" y="1524"/>
                  </a:lnTo>
                  <a:lnTo>
                    <a:pt x="2549652" y="1524"/>
                  </a:lnTo>
                  <a:lnTo>
                    <a:pt x="2549652" y="6095"/>
                  </a:lnTo>
                  <a:lnTo>
                    <a:pt x="2548128" y="6095"/>
                  </a:lnTo>
                  <a:close/>
                </a:path>
                <a:path w="7190740" h="7620">
                  <a:moveTo>
                    <a:pt x="2543556" y="7619"/>
                  </a:moveTo>
                  <a:lnTo>
                    <a:pt x="2543556" y="0"/>
                  </a:lnTo>
                  <a:lnTo>
                    <a:pt x="2548128" y="0"/>
                  </a:lnTo>
                  <a:lnTo>
                    <a:pt x="2548128" y="7619"/>
                  </a:lnTo>
                  <a:lnTo>
                    <a:pt x="2543556" y="7619"/>
                  </a:lnTo>
                  <a:close/>
                </a:path>
                <a:path w="7190740" h="7620">
                  <a:moveTo>
                    <a:pt x="2542032" y="6095"/>
                  </a:moveTo>
                  <a:lnTo>
                    <a:pt x="2542032" y="1524"/>
                  </a:lnTo>
                  <a:lnTo>
                    <a:pt x="2543556" y="1524"/>
                  </a:lnTo>
                  <a:lnTo>
                    <a:pt x="2543556" y="6095"/>
                  </a:lnTo>
                  <a:lnTo>
                    <a:pt x="2542032" y="6095"/>
                  </a:lnTo>
                  <a:close/>
                </a:path>
                <a:path w="7190740" h="7620">
                  <a:moveTo>
                    <a:pt x="2584704" y="6095"/>
                  </a:moveTo>
                  <a:lnTo>
                    <a:pt x="2584704" y="1524"/>
                  </a:lnTo>
                  <a:lnTo>
                    <a:pt x="2586228" y="1524"/>
                  </a:lnTo>
                  <a:lnTo>
                    <a:pt x="2586228" y="6095"/>
                  </a:lnTo>
                  <a:lnTo>
                    <a:pt x="2584704" y="6095"/>
                  </a:lnTo>
                  <a:close/>
                </a:path>
                <a:path w="7190740" h="7620">
                  <a:moveTo>
                    <a:pt x="2580132" y="7619"/>
                  </a:moveTo>
                  <a:lnTo>
                    <a:pt x="2580132" y="0"/>
                  </a:lnTo>
                  <a:lnTo>
                    <a:pt x="2584704" y="0"/>
                  </a:lnTo>
                  <a:lnTo>
                    <a:pt x="2584704" y="7619"/>
                  </a:lnTo>
                  <a:lnTo>
                    <a:pt x="2580132" y="7619"/>
                  </a:lnTo>
                  <a:close/>
                </a:path>
                <a:path w="7190740" h="7620">
                  <a:moveTo>
                    <a:pt x="2578608" y="6095"/>
                  </a:moveTo>
                  <a:lnTo>
                    <a:pt x="2578608" y="1524"/>
                  </a:lnTo>
                  <a:lnTo>
                    <a:pt x="2580132" y="1524"/>
                  </a:lnTo>
                  <a:lnTo>
                    <a:pt x="2580132" y="6095"/>
                  </a:lnTo>
                  <a:lnTo>
                    <a:pt x="2578608" y="6095"/>
                  </a:lnTo>
                  <a:close/>
                </a:path>
                <a:path w="7190740" h="7620">
                  <a:moveTo>
                    <a:pt x="2621280" y="6095"/>
                  </a:moveTo>
                  <a:lnTo>
                    <a:pt x="2621280" y="1524"/>
                  </a:lnTo>
                  <a:lnTo>
                    <a:pt x="2622804" y="1524"/>
                  </a:lnTo>
                  <a:lnTo>
                    <a:pt x="2622804" y="6095"/>
                  </a:lnTo>
                  <a:lnTo>
                    <a:pt x="2621280" y="6095"/>
                  </a:lnTo>
                  <a:close/>
                </a:path>
                <a:path w="7190740" h="7620">
                  <a:moveTo>
                    <a:pt x="2615184" y="4571"/>
                  </a:moveTo>
                  <a:lnTo>
                    <a:pt x="2615184" y="3047"/>
                  </a:lnTo>
                  <a:lnTo>
                    <a:pt x="2618232" y="0"/>
                  </a:lnTo>
                  <a:lnTo>
                    <a:pt x="2621280" y="0"/>
                  </a:lnTo>
                  <a:lnTo>
                    <a:pt x="2621280" y="7619"/>
                  </a:lnTo>
                  <a:lnTo>
                    <a:pt x="2618232" y="7619"/>
                  </a:lnTo>
                  <a:lnTo>
                    <a:pt x="2615184" y="4571"/>
                  </a:lnTo>
                  <a:close/>
                </a:path>
                <a:path w="7190740" h="7620">
                  <a:moveTo>
                    <a:pt x="2653284" y="6095"/>
                  </a:moveTo>
                  <a:lnTo>
                    <a:pt x="2653284" y="1524"/>
                  </a:lnTo>
                  <a:lnTo>
                    <a:pt x="2654808" y="0"/>
                  </a:lnTo>
                  <a:lnTo>
                    <a:pt x="2657856" y="0"/>
                  </a:lnTo>
                  <a:lnTo>
                    <a:pt x="2659380" y="1524"/>
                  </a:lnTo>
                  <a:lnTo>
                    <a:pt x="2659380" y="6095"/>
                  </a:lnTo>
                  <a:lnTo>
                    <a:pt x="2657856" y="7619"/>
                  </a:lnTo>
                  <a:lnTo>
                    <a:pt x="2654808" y="7619"/>
                  </a:lnTo>
                  <a:lnTo>
                    <a:pt x="2653284" y="6095"/>
                  </a:lnTo>
                  <a:close/>
                </a:path>
                <a:path w="7190740" h="7620">
                  <a:moveTo>
                    <a:pt x="2689860" y="6095"/>
                  </a:moveTo>
                  <a:lnTo>
                    <a:pt x="2689860" y="1524"/>
                  </a:lnTo>
                  <a:lnTo>
                    <a:pt x="2691384" y="0"/>
                  </a:lnTo>
                  <a:lnTo>
                    <a:pt x="2694432" y="0"/>
                  </a:lnTo>
                  <a:lnTo>
                    <a:pt x="2697480" y="3047"/>
                  </a:lnTo>
                  <a:lnTo>
                    <a:pt x="2697480" y="4571"/>
                  </a:lnTo>
                  <a:lnTo>
                    <a:pt x="2694432" y="7619"/>
                  </a:lnTo>
                  <a:lnTo>
                    <a:pt x="2691384" y="7619"/>
                  </a:lnTo>
                  <a:lnTo>
                    <a:pt x="2689860" y="6095"/>
                  </a:lnTo>
                  <a:close/>
                </a:path>
                <a:path w="7190740" h="7620">
                  <a:moveTo>
                    <a:pt x="2732532" y="6095"/>
                  </a:moveTo>
                  <a:lnTo>
                    <a:pt x="2732532" y="1524"/>
                  </a:lnTo>
                  <a:lnTo>
                    <a:pt x="2734056" y="3047"/>
                  </a:lnTo>
                  <a:lnTo>
                    <a:pt x="2734056" y="4571"/>
                  </a:lnTo>
                  <a:lnTo>
                    <a:pt x="2732532" y="6095"/>
                  </a:lnTo>
                  <a:close/>
                </a:path>
                <a:path w="7190740" h="7620">
                  <a:moveTo>
                    <a:pt x="2727960" y="7619"/>
                  </a:moveTo>
                  <a:lnTo>
                    <a:pt x="2727960" y="0"/>
                  </a:lnTo>
                  <a:lnTo>
                    <a:pt x="2732532" y="0"/>
                  </a:lnTo>
                  <a:lnTo>
                    <a:pt x="2732532" y="7619"/>
                  </a:lnTo>
                  <a:lnTo>
                    <a:pt x="2727960" y="7619"/>
                  </a:lnTo>
                  <a:close/>
                </a:path>
                <a:path w="7190740" h="7620">
                  <a:moveTo>
                    <a:pt x="2726435" y="6095"/>
                  </a:moveTo>
                  <a:lnTo>
                    <a:pt x="2726435" y="1524"/>
                  </a:lnTo>
                  <a:lnTo>
                    <a:pt x="2727960" y="1524"/>
                  </a:lnTo>
                  <a:lnTo>
                    <a:pt x="2727960" y="6095"/>
                  </a:lnTo>
                  <a:lnTo>
                    <a:pt x="2726435" y="6095"/>
                  </a:lnTo>
                  <a:close/>
                </a:path>
                <a:path w="7190740" h="7620">
                  <a:moveTo>
                    <a:pt x="2769108" y="6095"/>
                  </a:moveTo>
                  <a:lnTo>
                    <a:pt x="2769108" y="1524"/>
                  </a:lnTo>
                  <a:lnTo>
                    <a:pt x="2770632" y="1524"/>
                  </a:lnTo>
                  <a:lnTo>
                    <a:pt x="2770632" y="6095"/>
                  </a:lnTo>
                  <a:lnTo>
                    <a:pt x="2769108" y="6095"/>
                  </a:lnTo>
                  <a:close/>
                </a:path>
                <a:path w="7190740" h="7620">
                  <a:moveTo>
                    <a:pt x="2764535" y="7619"/>
                  </a:moveTo>
                  <a:lnTo>
                    <a:pt x="2764535" y="0"/>
                  </a:lnTo>
                  <a:lnTo>
                    <a:pt x="2769108" y="0"/>
                  </a:lnTo>
                  <a:lnTo>
                    <a:pt x="2769108" y="7619"/>
                  </a:lnTo>
                  <a:lnTo>
                    <a:pt x="2764535" y="7619"/>
                  </a:lnTo>
                  <a:close/>
                </a:path>
                <a:path w="7190740" h="7620">
                  <a:moveTo>
                    <a:pt x="2763012" y="6095"/>
                  </a:moveTo>
                  <a:lnTo>
                    <a:pt x="2763012" y="1524"/>
                  </a:lnTo>
                  <a:lnTo>
                    <a:pt x="2764535" y="1524"/>
                  </a:lnTo>
                  <a:lnTo>
                    <a:pt x="2764535" y="6095"/>
                  </a:lnTo>
                  <a:lnTo>
                    <a:pt x="2763012" y="6095"/>
                  </a:lnTo>
                  <a:close/>
                </a:path>
                <a:path w="7190740" h="7620">
                  <a:moveTo>
                    <a:pt x="2805684" y="6095"/>
                  </a:moveTo>
                  <a:lnTo>
                    <a:pt x="2805684" y="1524"/>
                  </a:lnTo>
                  <a:lnTo>
                    <a:pt x="2807208" y="1524"/>
                  </a:lnTo>
                  <a:lnTo>
                    <a:pt x="2807208" y="6095"/>
                  </a:lnTo>
                  <a:lnTo>
                    <a:pt x="2805684" y="6095"/>
                  </a:lnTo>
                  <a:close/>
                </a:path>
                <a:path w="7190740" h="7620">
                  <a:moveTo>
                    <a:pt x="2801112" y="7619"/>
                  </a:moveTo>
                  <a:lnTo>
                    <a:pt x="2801112" y="0"/>
                  </a:lnTo>
                  <a:lnTo>
                    <a:pt x="2805684" y="0"/>
                  </a:lnTo>
                  <a:lnTo>
                    <a:pt x="2805684" y="7619"/>
                  </a:lnTo>
                  <a:lnTo>
                    <a:pt x="2801112" y="7619"/>
                  </a:lnTo>
                  <a:close/>
                </a:path>
                <a:path w="7190740" h="7620">
                  <a:moveTo>
                    <a:pt x="2799588" y="6095"/>
                  </a:moveTo>
                  <a:lnTo>
                    <a:pt x="2799588" y="1524"/>
                  </a:lnTo>
                  <a:lnTo>
                    <a:pt x="2801112" y="1524"/>
                  </a:lnTo>
                  <a:lnTo>
                    <a:pt x="2801112" y="6095"/>
                  </a:lnTo>
                  <a:lnTo>
                    <a:pt x="2799588" y="6095"/>
                  </a:lnTo>
                  <a:close/>
                </a:path>
                <a:path w="7190740" h="7620">
                  <a:moveTo>
                    <a:pt x="2842260" y="6095"/>
                  </a:moveTo>
                  <a:lnTo>
                    <a:pt x="2842260" y="1524"/>
                  </a:lnTo>
                  <a:lnTo>
                    <a:pt x="2843784" y="1524"/>
                  </a:lnTo>
                  <a:lnTo>
                    <a:pt x="2843784" y="6095"/>
                  </a:lnTo>
                  <a:lnTo>
                    <a:pt x="2842260" y="6095"/>
                  </a:lnTo>
                  <a:close/>
                </a:path>
                <a:path w="7190740" h="7620">
                  <a:moveTo>
                    <a:pt x="2836164" y="4571"/>
                  </a:moveTo>
                  <a:lnTo>
                    <a:pt x="2836164" y="3047"/>
                  </a:lnTo>
                  <a:lnTo>
                    <a:pt x="2839212" y="0"/>
                  </a:lnTo>
                  <a:lnTo>
                    <a:pt x="2842260" y="0"/>
                  </a:lnTo>
                  <a:lnTo>
                    <a:pt x="2842260" y="7619"/>
                  </a:lnTo>
                  <a:lnTo>
                    <a:pt x="2839212" y="7619"/>
                  </a:lnTo>
                  <a:lnTo>
                    <a:pt x="2836164" y="4571"/>
                  </a:lnTo>
                  <a:close/>
                </a:path>
                <a:path w="7190740" h="7620">
                  <a:moveTo>
                    <a:pt x="2874264" y="6095"/>
                  </a:moveTo>
                  <a:lnTo>
                    <a:pt x="2874264" y="1524"/>
                  </a:lnTo>
                  <a:lnTo>
                    <a:pt x="2875788" y="0"/>
                  </a:lnTo>
                  <a:lnTo>
                    <a:pt x="2878835" y="0"/>
                  </a:lnTo>
                  <a:lnTo>
                    <a:pt x="2880360" y="1524"/>
                  </a:lnTo>
                  <a:lnTo>
                    <a:pt x="2880360" y="6095"/>
                  </a:lnTo>
                  <a:lnTo>
                    <a:pt x="2878835" y="7619"/>
                  </a:lnTo>
                  <a:lnTo>
                    <a:pt x="2875788" y="7619"/>
                  </a:lnTo>
                  <a:lnTo>
                    <a:pt x="2874264" y="6095"/>
                  </a:lnTo>
                  <a:close/>
                </a:path>
                <a:path w="7190740" h="7620">
                  <a:moveTo>
                    <a:pt x="2910840" y="6095"/>
                  </a:moveTo>
                  <a:lnTo>
                    <a:pt x="2910840" y="1524"/>
                  </a:lnTo>
                  <a:lnTo>
                    <a:pt x="2912364" y="0"/>
                  </a:lnTo>
                  <a:lnTo>
                    <a:pt x="2915412" y="0"/>
                  </a:lnTo>
                  <a:lnTo>
                    <a:pt x="2918460" y="3047"/>
                  </a:lnTo>
                  <a:lnTo>
                    <a:pt x="2918460" y="4571"/>
                  </a:lnTo>
                  <a:lnTo>
                    <a:pt x="2915412" y="7619"/>
                  </a:lnTo>
                  <a:lnTo>
                    <a:pt x="2912364" y="7619"/>
                  </a:lnTo>
                  <a:lnTo>
                    <a:pt x="2910840" y="6095"/>
                  </a:lnTo>
                  <a:close/>
                </a:path>
                <a:path w="7190740" h="7620">
                  <a:moveTo>
                    <a:pt x="2953512" y="6095"/>
                  </a:moveTo>
                  <a:lnTo>
                    <a:pt x="2953512" y="1524"/>
                  </a:lnTo>
                  <a:lnTo>
                    <a:pt x="2955035" y="3047"/>
                  </a:lnTo>
                  <a:lnTo>
                    <a:pt x="2955035" y="4571"/>
                  </a:lnTo>
                  <a:lnTo>
                    <a:pt x="2953512" y="6095"/>
                  </a:lnTo>
                  <a:close/>
                </a:path>
                <a:path w="7190740" h="7620">
                  <a:moveTo>
                    <a:pt x="2948940" y="7619"/>
                  </a:moveTo>
                  <a:lnTo>
                    <a:pt x="2948940" y="0"/>
                  </a:lnTo>
                  <a:lnTo>
                    <a:pt x="2953512" y="0"/>
                  </a:lnTo>
                  <a:lnTo>
                    <a:pt x="2953512" y="7619"/>
                  </a:lnTo>
                  <a:lnTo>
                    <a:pt x="2948940" y="7619"/>
                  </a:lnTo>
                  <a:close/>
                </a:path>
                <a:path w="7190740" h="7620">
                  <a:moveTo>
                    <a:pt x="2947416" y="6095"/>
                  </a:moveTo>
                  <a:lnTo>
                    <a:pt x="2947416" y="1524"/>
                  </a:lnTo>
                  <a:lnTo>
                    <a:pt x="2948940" y="1524"/>
                  </a:lnTo>
                  <a:lnTo>
                    <a:pt x="2948940" y="6095"/>
                  </a:lnTo>
                  <a:lnTo>
                    <a:pt x="2947416" y="6095"/>
                  </a:lnTo>
                  <a:close/>
                </a:path>
                <a:path w="7190740" h="7620">
                  <a:moveTo>
                    <a:pt x="2990088" y="6095"/>
                  </a:moveTo>
                  <a:lnTo>
                    <a:pt x="2990088" y="1524"/>
                  </a:lnTo>
                  <a:lnTo>
                    <a:pt x="2991612" y="1524"/>
                  </a:lnTo>
                  <a:lnTo>
                    <a:pt x="2991612" y="6095"/>
                  </a:lnTo>
                  <a:lnTo>
                    <a:pt x="2990088" y="6095"/>
                  </a:lnTo>
                  <a:close/>
                </a:path>
                <a:path w="7190740" h="7620">
                  <a:moveTo>
                    <a:pt x="2985516" y="7619"/>
                  </a:moveTo>
                  <a:lnTo>
                    <a:pt x="2985516" y="0"/>
                  </a:lnTo>
                  <a:lnTo>
                    <a:pt x="2990088" y="0"/>
                  </a:lnTo>
                  <a:lnTo>
                    <a:pt x="2990088" y="7619"/>
                  </a:lnTo>
                  <a:lnTo>
                    <a:pt x="2985516" y="7619"/>
                  </a:lnTo>
                  <a:close/>
                </a:path>
                <a:path w="7190740" h="7620">
                  <a:moveTo>
                    <a:pt x="2983992" y="6095"/>
                  </a:moveTo>
                  <a:lnTo>
                    <a:pt x="2983992" y="1524"/>
                  </a:lnTo>
                  <a:lnTo>
                    <a:pt x="2985516" y="1524"/>
                  </a:lnTo>
                  <a:lnTo>
                    <a:pt x="2985516" y="6095"/>
                  </a:lnTo>
                  <a:lnTo>
                    <a:pt x="2983992" y="6095"/>
                  </a:lnTo>
                  <a:close/>
                </a:path>
                <a:path w="7190740" h="7620">
                  <a:moveTo>
                    <a:pt x="3026664" y="6095"/>
                  </a:moveTo>
                  <a:lnTo>
                    <a:pt x="3026664" y="1524"/>
                  </a:lnTo>
                  <a:lnTo>
                    <a:pt x="3028188" y="1524"/>
                  </a:lnTo>
                  <a:lnTo>
                    <a:pt x="3028188" y="6095"/>
                  </a:lnTo>
                  <a:lnTo>
                    <a:pt x="3026664" y="6095"/>
                  </a:lnTo>
                  <a:close/>
                </a:path>
                <a:path w="7190740" h="7620">
                  <a:moveTo>
                    <a:pt x="3022092" y="7619"/>
                  </a:moveTo>
                  <a:lnTo>
                    <a:pt x="3022092" y="0"/>
                  </a:lnTo>
                  <a:lnTo>
                    <a:pt x="3026664" y="0"/>
                  </a:lnTo>
                  <a:lnTo>
                    <a:pt x="3026664" y="7619"/>
                  </a:lnTo>
                  <a:lnTo>
                    <a:pt x="3022092" y="7619"/>
                  </a:lnTo>
                  <a:close/>
                </a:path>
                <a:path w="7190740" h="7620">
                  <a:moveTo>
                    <a:pt x="3020568" y="6095"/>
                  </a:moveTo>
                  <a:lnTo>
                    <a:pt x="3020568" y="1524"/>
                  </a:lnTo>
                  <a:lnTo>
                    <a:pt x="3022092" y="1524"/>
                  </a:lnTo>
                  <a:lnTo>
                    <a:pt x="3022092" y="6095"/>
                  </a:lnTo>
                  <a:lnTo>
                    <a:pt x="3020568" y="6095"/>
                  </a:lnTo>
                  <a:close/>
                </a:path>
                <a:path w="7190740" h="7620">
                  <a:moveTo>
                    <a:pt x="3057144" y="4571"/>
                  </a:moveTo>
                  <a:lnTo>
                    <a:pt x="3057144" y="3047"/>
                  </a:lnTo>
                  <a:lnTo>
                    <a:pt x="3060192" y="0"/>
                  </a:lnTo>
                  <a:lnTo>
                    <a:pt x="3063240" y="0"/>
                  </a:lnTo>
                  <a:lnTo>
                    <a:pt x="3064764" y="1524"/>
                  </a:lnTo>
                  <a:lnTo>
                    <a:pt x="3064764" y="6095"/>
                  </a:lnTo>
                  <a:lnTo>
                    <a:pt x="3063240" y="7619"/>
                  </a:lnTo>
                  <a:lnTo>
                    <a:pt x="3060192" y="7619"/>
                  </a:lnTo>
                  <a:lnTo>
                    <a:pt x="3057144" y="4571"/>
                  </a:lnTo>
                  <a:close/>
                </a:path>
                <a:path w="7190740" h="7620">
                  <a:moveTo>
                    <a:pt x="3095244" y="6095"/>
                  </a:moveTo>
                  <a:lnTo>
                    <a:pt x="3095244" y="1524"/>
                  </a:lnTo>
                  <a:lnTo>
                    <a:pt x="3096768" y="0"/>
                  </a:lnTo>
                  <a:lnTo>
                    <a:pt x="3099816" y="0"/>
                  </a:lnTo>
                  <a:lnTo>
                    <a:pt x="3101340" y="1524"/>
                  </a:lnTo>
                  <a:lnTo>
                    <a:pt x="3101340" y="6095"/>
                  </a:lnTo>
                  <a:lnTo>
                    <a:pt x="3099816" y="7619"/>
                  </a:lnTo>
                  <a:lnTo>
                    <a:pt x="3096768" y="7619"/>
                  </a:lnTo>
                  <a:lnTo>
                    <a:pt x="3095244" y="6095"/>
                  </a:lnTo>
                  <a:close/>
                </a:path>
                <a:path w="7190740" h="7620">
                  <a:moveTo>
                    <a:pt x="3131819" y="6095"/>
                  </a:moveTo>
                  <a:lnTo>
                    <a:pt x="3131819" y="1524"/>
                  </a:lnTo>
                  <a:lnTo>
                    <a:pt x="3133344" y="0"/>
                  </a:lnTo>
                  <a:lnTo>
                    <a:pt x="3136392" y="0"/>
                  </a:lnTo>
                  <a:lnTo>
                    <a:pt x="3139440" y="3047"/>
                  </a:lnTo>
                  <a:lnTo>
                    <a:pt x="3139440" y="4571"/>
                  </a:lnTo>
                  <a:lnTo>
                    <a:pt x="3136392" y="7619"/>
                  </a:lnTo>
                  <a:lnTo>
                    <a:pt x="3133344" y="7619"/>
                  </a:lnTo>
                  <a:lnTo>
                    <a:pt x="3131819" y="6095"/>
                  </a:lnTo>
                  <a:close/>
                </a:path>
                <a:path w="7190740" h="7620">
                  <a:moveTo>
                    <a:pt x="3174492" y="6095"/>
                  </a:moveTo>
                  <a:lnTo>
                    <a:pt x="3174492" y="1524"/>
                  </a:lnTo>
                  <a:lnTo>
                    <a:pt x="3176016" y="3047"/>
                  </a:lnTo>
                  <a:lnTo>
                    <a:pt x="3176016" y="4571"/>
                  </a:lnTo>
                  <a:lnTo>
                    <a:pt x="3174492" y="6095"/>
                  </a:lnTo>
                  <a:close/>
                </a:path>
                <a:path w="7190740" h="7620">
                  <a:moveTo>
                    <a:pt x="3169919" y="7619"/>
                  </a:moveTo>
                  <a:lnTo>
                    <a:pt x="3169919" y="0"/>
                  </a:lnTo>
                  <a:lnTo>
                    <a:pt x="3174492" y="0"/>
                  </a:lnTo>
                  <a:lnTo>
                    <a:pt x="3174492" y="7619"/>
                  </a:lnTo>
                  <a:lnTo>
                    <a:pt x="3169919" y="7619"/>
                  </a:lnTo>
                  <a:close/>
                </a:path>
                <a:path w="7190740" h="7620">
                  <a:moveTo>
                    <a:pt x="3168396" y="6095"/>
                  </a:moveTo>
                  <a:lnTo>
                    <a:pt x="3168396" y="1524"/>
                  </a:lnTo>
                  <a:lnTo>
                    <a:pt x="3169919" y="1524"/>
                  </a:lnTo>
                  <a:lnTo>
                    <a:pt x="3169919" y="6095"/>
                  </a:lnTo>
                  <a:lnTo>
                    <a:pt x="3168396" y="6095"/>
                  </a:lnTo>
                  <a:close/>
                </a:path>
                <a:path w="7190740" h="7620">
                  <a:moveTo>
                    <a:pt x="3211068" y="6095"/>
                  </a:moveTo>
                  <a:lnTo>
                    <a:pt x="3211068" y="1524"/>
                  </a:lnTo>
                  <a:lnTo>
                    <a:pt x="3212592" y="1524"/>
                  </a:lnTo>
                  <a:lnTo>
                    <a:pt x="3212592" y="6095"/>
                  </a:lnTo>
                  <a:lnTo>
                    <a:pt x="3211068" y="6095"/>
                  </a:lnTo>
                  <a:close/>
                </a:path>
                <a:path w="7190740" h="7620">
                  <a:moveTo>
                    <a:pt x="3206496" y="7619"/>
                  </a:moveTo>
                  <a:lnTo>
                    <a:pt x="3206496" y="0"/>
                  </a:lnTo>
                  <a:lnTo>
                    <a:pt x="3211068" y="0"/>
                  </a:lnTo>
                  <a:lnTo>
                    <a:pt x="3211068" y="7619"/>
                  </a:lnTo>
                  <a:lnTo>
                    <a:pt x="3206496" y="7619"/>
                  </a:lnTo>
                  <a:close/>
                </a:path>
                <a:path w="7190740" h="7620">
                  <a:moveTo>
                    <a:pt x="3204972" y="6095"/>
                  </a:moveTo>
                  <a:lnTo>
                    <a:pt x="3204972" y="1524"/>
                  </a:lnTo>
                  <a:lnTo>
                    <a:pt x="3206496" y="1524"/>
                  </a:lnTo>
                  <a:lnTo>
                    <a:pt x="3206496" y="6095"/>
                  </a:lnTo>
                  <a:lnTo>
                    <a:pt x="3204972" y="6095"/>
                  </a:lnTo>
                  <a:close/>
                </a:path>
                <a:path w="7190740" h="7620">
                  <a:moveTo>
                    <a:pt x="3247644" y="6095"/>
                  </a:moveTo>
                  <a:lnTo>
                    <a:pt x="3247644" y="1524"/>
                  </a:lnTo>
                  <a:lnTo>
                    <a:pt x="3249168" y="1524"/>
                  </a:lnTo>
                  <a:lnTo>
                    <a:pt x="3249168" y="6095"/>
                  </a:lnTo>
                  <a:lnTo>
                    <a:pt x="3247644" y="6095"/>
                  </a:lnTo>
                  <a:close/>
                </a:path>
                <a:path w="7190740" h="7620">
                  <a:moveTo>
                    <a:pt x="3243072" y="7619"/>
                  </a:moveTo>
                  <a:lnTo>
                    <a:pt x="3243072" y="0"/>
                  </a:lnTo>
                  <a:lnTo>
                    <a:pt x="3247644" y="0"/>
                  </a:lnTo>
                  <a:lnTo>
                    <a:pt x="3247644" y="7619"/>
                  </a:lnTo>
                  <a:lnTo>
                    <a:pt x="3243072" y="7619"/>
                  </a:lnTo>
                  <a:close/>
                </a:path>
                <a:path w="7190740" h="7620">
                  <a:moveTo>
                    <a:pt x="3241548" y="6095"/>
                  </a:moveTo>
                  <a:lnTo>
                    <a:pt x="3241548" y="1524"/>
                  </a:lnTo>
                  <a:lnTo>
                    <a:pt x="3243072" y="1524"/>
                  </a:lnTo>
                  <a:lnTo>
                    <a:pt x="3243072" y="6095"/>
                  </a:lnTo>
                  <a:lnTo>
                    <a:pt x="3241548" y="6095"/>
                  </a:lnTo>
                  <a:close/>
                </a:path>
                <a:path w="7190740" h="7620">
                  <a:moveTo>
                    <a:pt x="3278124" y="4571"/>
                  </a:moveTo>
                  <a:lnTo>
                    <a:pt x="3278124" y="3047"/>
                  </a:lnTo>
                  <a:lnTo>
                    <a:pt x="3281172" y="0"/>
                  </a:lnTo>
                  <a:lnTo>
                    <a:pt x="3284219" y="0"/>
                  </a:lnTo>
                  <a:lnTo>
                    <a:pt x="3285744" y="1524"/>
                  </a:lnTo>
                  <a:lnTo>
                    <a:pt x="3285744" y="6095"/>
                  </a:lnTo>
                  <a:lnTo>
                    <a:pt x="3284219" y="7619"/>
                  </a:lnTo>
                  <a:lnTo>
                    <a:pt x="3281172" y="7619"/>
                  </a:lnTo>
                  <a:lnTo>
                    <a:pt x="3278124" y="4571"/>
                  </a:lnTo>
                  <a:close/>
                </a:path>
                <a:path w="7190740" h="7620">
                  <a:moveTo>
                    <a:pt x="3316224" y="6095"/>
                  </a:moveTo>
                  <a:lnTo>
                    <a:pt x="3316224" y="1524"/>
                  </a:lnTo>
                  <a:lnTo>
                    <a:pt x="3317748" y="0"/>
                  </a:lnTo>
                  <a:lnTo>
                    <a:pt x="3320796" y="0"/>
                  </a:lnTo>
                  <a:lnTo>
                    <a:pt x="3322319" y="1524"/>
                  </a:lnTo>
                  <a:lnTo>
                    <a:pt x="3322319" y="6095"/>
                  </a:lnTo>
                  <a:lnTo>
                    <a:pt x="3320796" y="7619"/>
                  </a:lnTo>
                  <a:lnTo>
                    <a:pt x="3317748" y="7619"/>
                  </a:lnTo>
                  <a:lnTo>
                    <a:pt x="3316224" y="6095"/>
                  </a:lnTo>
                  <a:close/>
                </a:path>
                <a:path w="7190740" h="7620">
                  <a:moveTo>
                    <a:pt x="3352800" y="6095"/>
                  </a:moveTo>
                  <a:lnTo>
                    <a:pt x="3352800" y="1524"/>
                  </a:lnTo>
                  <a:lnTo>
                    <a:pt x="3354324" y="0"/>
                  </a:lnTo>
                  <a:lnTo>
                    <a:pt x="3357372" y="0"/>
                  </a:lnTo>
                  <a:lnTo>
                    <a:pt x="3360419" y="3047"/>
                  </a:lnTo>
                  <a:lnTo>
                    <a:pt x="3360419" y="4571"/>
                  </a:lnTo>
                  <a:lnTo>
                    <a:pt x="3357372" y="7619"/>
                  </a:lnTo>
                  <a:lnTo>
                    <a:pt x="3354324" y="7619"/>
                  </a:lnTo>
                  <a:lnTo>
                    <a:pt x="3352800" y="6095"/>
                  </a:lnTo>
                  <a:close/>
                </a:path>
                <a:path w="7190740" h="7620">
                  <a:moveTo>
                    <a:pt x="3395472" y="6095"/>
                  </a:moveTo>
                  <a:lnTo>
                    <a:pt x="3395472" y="1524"/>
                  </a:lnTo>
                  <a:lnTo>
                    <a:pt x="3396996" y="1524"/>
                  </a:lnTo>
                  <a:lnTo>
                    <a:pt x="3396996" y="6095"/>
                  </a:lnTo>
                  <a:lnTo>
                    <a:pt x="3395472" y="6095"/>
                  </a:lnTo>
                  <a:close/>
                </a:path>
                <a:path w="7190740" h="7620">
                  <a:moveTo>
                    <a:pt x="3390900" y="7619"/>
                  </a:moveTo>
                  <a:lnTo>
                    <a:pt x="3390900" y="0"/>
                  </a:lnTo>
                  <a:lnTo>
                    <a:pt x="3395472" y="0"/>
                  </a:lnTo>
                  <a:lnTo>
                    <a:pt x="3395472" y="7619"/>
                  </a:lnTo>
                  <a:lnTo>
                    <a:pt x="3390900" y="7619"/>
                  </a:lnTo>
                  <a:close/>
                </a:path>
                <a:path w="7190740" h="7620">
                  <a:moveTo>
                    <a:pt x="3389376" y="6095"/>
                  </a:moveTo>
                  <a:lnTo>
                    <a:pt x="3389376" y="1524"/>
                  </a:lnTo>
                  <a:lnTo>
                    <a:pt x="3390900" y="1524"/>
                  </a:lnTo>
                  <a:lnTo>
                    <a:pt x="3390900" y="6095"/>
                  </a:lnTo>
                  <a:lnTo>
                    <a:pt x="3389376" y="6095"/>
                  </a:lnTo>
                  <a:close/>
                </a:path>
                <a:path w="7190740" h="7620">
                  <a:moveTo>
                    <a:pt x="3432048" y="6095"/>
                  </a:moveTo>
                  <a:lnTo>
                    <a:pt x="3432048" y="1524"/>
                  </a:lnTo>
                  <a:lnTo>
                    <a:pt x="3433572" y="1524"/>
                  </a:lnTo>
                  <a:lnTo>
                    <a:pt x="3433572" y="6095"/>
                  </a:lnTo>
                  <a:lnTo>
                    <a:pt x="3432048" y="6095"/>
                  </a:lnTo>
                  <a:close/>
                </a:path>
                <a:path w="7190740" h="7620">
                  <a:moveTo>
                    <a:pt x="3427476" y="7619"/>
                  </a:moveTo>
                  <a:lnTo>
                    <a:pt x="3427476" y="0"/>
                  </a:lnTo>
                  <a:lnTo>
                    <a:pt x="3432048" y="0"/>
                  </a:lnTo>
                  <a:lnTo>
                    <a:pt x="3432048" y="7619"/>
                  </a:lnTo>
                  <a:lnTo>
                    <a:pt x="3427476" y="7619"/>
                  </a:lnTo>
                  <a:close/>
                </a:path>
                <a:path w="7190740" h="7620">
                  <a:moveTo>
                    <a:pt x="3425952" y="6095"/>
                  </a:moveTo>
                  <a:lnTo>
                    <a:pt x="3425952" y="1524"/>
                  </a:lnTo>
                  <a:lnTo>
                    <a:pt x="3427476" y="1524"/>
                  </a:lnTo>
                  <a:lnTo>
                    <a:pt x="3427476" y="6095"/>
                  </a:lnTo>
                  <a:lnTo>
                    <a:pt x="3425952" y="6095"/>
                  </a:lnTo>
                  <a:close/>
                </a:path>
                <a:path w="7190740" h="7620">
                  <a:moveTo>
                    <a:pt x="3468624" y="6095"/>
                  </a:moveTo>
                  <a:lnTo>
                    <a:pt x="3468624" y="1524"/>
                  </a:lnTo>
                  <a:lnTo>
                    <a:pt x="3470148" y="1524"/>
                  </a:lnTo>
                  <a:lnTo>
                    <a:pt x="3470148" y="6095"/>
                  </a:lnTo>
                  <a:lnTo>
                    <a:pt x="3468624" y="6095"/>
                  </a:lnTo>
                  <a:close/>
                </a:path>
                <a:path w="7190740" h="7620">
                  <a:moveTo>
                    <a:pt x="3464052" y="7619"/>
                  </a:moveTo>
                  <a:lnTo>
                    <a:pt x="3464052" y="0"/>
                  </a:lnTo>
                  <a:lnTo>
                    <a:pt x="3468624" y="0"/>
                  </a:lnTo>
                  <a:lnTo>
                    <a:pt x="3468624" y="7619"/>
                  </a:lnTo>
                  <a:lnTo>
                    <a:pt x="3464052" y="7619"/>
                  </a:lnTo>
                  <a:close/>
                </a:path>
                <a:path w="7190740" h="7620">
                  <a:moveTo>
                    <a:pt x="3462528" y="6095"/>
                  </a:moveTo>
                  <a:lnTo>
                    <a:pt x="3462528" y="1524"/>
                  </a:lnTo>
                  <a:lnTo>
                    <a:pt x="3464052" y="1524"/>
                  </a:lnTo>
                  <a:lnTo>
                    <a:pt x="3464052" y="6095"/>
                  </a:lnTo>
                  <a:lnTo>
                    <a:pt x="3462528" y="6095"/>
                  </a:lnTo>
                  <a:close/>
                </a:path>
                <a:path w="7190740" h="7620">
                  <a:moveTo>
                    <a:pt x="3499104" y="4571"/>
                  </a:moveTo>
                  <a:lnTo>
                    <a:pt x="3499104" y="3047"/>
                  </a:lnTo>
                  <a:lnTo>
                    <a:pt x="3502152" y="0"/>
                  </a:lnTo>
                  <a:lnTo>
                    <a:pt x="3505200" y="0"/>
                  </a:lnTo>
                  <a:lnTo>
                    <a:pt x="3506724" y="1524"/>
                  </a:lnTo>
                  <a:lnTo>
                    <a:pt x="3506724" y="6095"/>
                  </a:lnTo>
                  <a:lnTo>
                    <a:pt x="3505200" y="7619"/>
                  </a:lnTo>
                  <a:lnTo>
                    <a:pt x="3502152" y="7619"/>
                  </a:lnTo>
                  <a:lnTo>
                    <a:pt x="3499104" y="4571"/>
                  </a:lnTo>
                  <a:close/>
                </a:path>
                <a:path w="7190740" h="7620">
                  <a:moveTo>
                    <a:pt x="3537204" y="6095"/>
                  </a:moveTo>
                  <a:lnTo>
                    <a:pt x="3537204" y="1524"/>
                  </a:lnTo>
                  <a:lnTo>
                    <a:pt x="3538728" y="0"/>
                  </a:lnTo>
                  <a:lnTo>
                    <a:pt x="3541776" y="0"/>
                  </a:lnTo>
                  <a:lnTo>
                    <a:pt x="3543300" y="1524"/>
                  </a:lnTo>
                  <a:lnTo>
                    <a:pt x="3543300" y="6095"/>
                  </a:lnTo>
                  <a:lnTo>
                    <a:pt x="3541776" y="7619"/>
                  </a:lnTo>
                  <a:lnTo>
                    <a:pt x="3538728" y="7619"/>
                  </a:lnTo>
                  <a:lnTo>
                    <a:pt x="3537204" y="6095"/>
                  </a:lnTo>
                  <a:close/>
                </a:path>
                <a:path w="7190740" h="7620">
                  <a:moveTo>
                    <a:pt x="3573780" y="6095"/>
                  </a:moveTo>
                  <a:lnTo>
                    <a:pt x="3573780" y="1524"/>
                  </a:lnTo>
                  <a:lnTo>
                    <a:pt x="3575304" y="0"/>
                  </a:lnTo>
                  <a:lnTo>
                    <a:pt x="3578352" y="0"/>
                  </a:lnTo>
                  <a:lnTo>
                    <a:pt x="3581400" y="3047"/>
                  </a:lnTo>
                  <a:lnTo>
                    <a:pt x="3581400" y="4571"/>
                  </a:lnTo>
                  <a:lnTo>
                    <a:pt x="3578352" y="7619"/>
                  </a:lnTo>
                  <a:lnTo>
                    <a:pt x="3575304" y="7619"/>
                  </a:lnTo>
                  <a:lnTo>
                    <a:pt x="3573780" y="6095"/>
                  </a:lnTo>
                  <a:close/>
                </a:path>
                <a:path w="7190740" h="7620">
                  <a:moveTo>
                    <a:pt x="3616452" y="6095"/>
                  </a:moveTo>
                  <a:lnTo>
                    <a:pt x="3616452" y="1524"/>
                  </a:lnTo>
                  <a:lnTo>
                    <a:pt x="3617976" y="1524"/>
                  </a:lnTo>
                  <a:lnTo>
                    <a:pt x="3617976" y="6095"/>
                  </a:lnTo>
                  <a:lnTo>
                    <a:pt x="3616452" y="6095"/>
                  </a:lnTo>
                  <a:close/>
                </a:path>
                <a:path w="7190740" h="7620">
                  <a:moveTo>
                    <a:pt x="3611880" y="7619"/>
                  </a:moveTo>
                  <a:lnTo>
                    <a:pt x="3611880" y="0"/>
                  </a:lnTo>
                  <a:lnTo>
                    <a:pt x="3616452" y="0"/>
                  </a:lnTo>
                  <a:lnTo>
                    <a:pt x="3616452" y="7619"/>
                  </a:lnTo>
                  <a:lnTo>
                    <a:pt x="3611880" y="7619"/>
                  </a:lnTo>
                  <a:close/>
                </a:path>
                <a:path w="7190740" h="7620">
                  <a:moveTo>
                    <a:pt x="3610356" y="6095"/>
                  </a:moveTo>
                  <a:lnTo>
                    <a:pt x="3610356" y="1524"/>
                  </a:lnTo>
                  <a:lnTo>
                    <a:pt x="3611880" y="1524"/>
                  </a:lnTo>
                  <a:lnTo>
                    <a:pt x="3611880" y="6095"/>
                  </a:lnTo>
                  <a:lnTo>
                    <a:pt x="3610356" y="6095"/>
                  </a:lnTo>
                  <a:close/>
                </a:path>
                <a:path w="7190740" h="7620">
                  <a:moveTo>
                    <a:pt x="3653028" y="6095"/>
                  </a:moveTo>
                  <a:lnTo>
                    <a:pt x="3653028" y="1524"/>
                  </a:lnTo>
                  <a:lnTo>
                    <a:pt x="3654552" y="1524"/>
                  </a:lnTo>
                  <a:lnTo>
                    <a:pt x="3654552" y="6095"/>
                  </a:lnTo>
                  <a:lnTo>
                    <a:pt x="3653028" y="6095"/>
                  </a:lnTo>
                  <a:close/>
                </a:path>
                <a:path w="7190740" h="7620">
                  <a:moveTo>
                    <a:pt x="3648456" y="7619"/>
                  </a:moveTo>
                  <a:lnTo>
                    <a:pt x="3648456" y="0"/>
                  </a:lnTo>
                  <a:lnTo>
                    <a:pt x="3653028" y="0"/>
                  </a:lnTo>
                  <a:lnTo>
                    <a:pt x="3653028" y="7619"/>
                  </a:lnTo>
                  <a:lnTo>
                    <a:pt x="3648456" y="7619"/>
                  </a:lnTo>
                  <a:close/>
                </a:path>
                <a:path w="7190740" h="7620">
                  <a:moveTo>
                    <a:pt x="3646932" y="6095"/>
                  </a:moveTo>
                  <a:lnTo>
                    <a:pt x="3646932" y="1524"/>
                  </a:lnTo>
                  <a:lnTo>
                    <a:pt x="3648456" y="1524"/>
                  </a:lnTo>
                  <a:lnTo>
                    <a:pt x="3648456" y="6095"/>
                  </a:lnTo>
                  <a:lnTo>
                    <a:pt x="3646932" y="6095"/>
                  </a:lnTo>
                  <a:close/>
                </a:path>
                <a:path w="7190740" h="7620">
                  <a:moveTo>
                    <a:pt x="3689604" y="6095"/>
                  </a:moveTo>
                  <a:lnTo>
                    <a:pt x="3689604" y="1524"/>
                  </a:lnTo>
                  <a:lnTo>
                    <a:pt x="3691128" y="1524"/>
                  </a:lnTo>
                  <a:lnTo>
                    <a:pt x="3691128" y="6095"/>
                  </a:lnTo>
                  <a:lnTo>
                    <a:pt x="3689604" y="6095"/>
                  </a:lnTo>
                  <a:close/>
                </a:path>
                <a:path w="7190740" h="7620">
                  <a:moveTo>
                    <a:pt x="3685032" y="7619"/>
                  </a:moveTo>
                  <a:lnTo>
                    <a:pt x="3685032" y="0"/>
                  </a:lnTo>
                  <a:lnTo>
                    <a:pt x="3689604" y="0"/>
                  </a:lnTo>
                  <a:lnTo>
                    <a:pt x="3689604" y="7619"/>
                  </a:lnTo>
                  <a:lnTo>
                    <a:pt x="3685032" y="7619"/>
                  </a:lnTo>
                  <a:close/>
                </a:path>
                <a:path w="7190740" h="7620">
                  <a:moveTo>
                    <a:pt x="3683508" y="4571"/>
                  </a:moveTo>
                  <a:lnTo>
                    <a:pt x="3683508" y="3047"/>
                  </a:lnTo>
                  <a:lnTo>
                    <a:pt x="3685032" y="1524"/>
                  </a:lnTo>
                  <a:lnTo>
                    <a:pt x="3685032" y="6095"/>
                  </a:lnTo>
                  <a:lnTo>
                    <a:pt x="3683508" y="4571"/>
                  </a:lnTo>
                  <a:close/>
                </a:path>
                <a:path w="7190740" h="7620">
                  <a:moveTo>
                    <a:pt x="3720084" y="4571"/>
                  </a:moveTo>
                  <a:lnTo>
                    <a:pt x="3720084" y="3047"/>
                  </a:lnTo>
                  <a:lnTo>
                    <a:pt x="3723132" y="0"/>
                  </a:lnTo>
                  <a:lnTo>
                    <a:pt x="3726180" y="0"/>
                  </a:lnTo>
                  <a:lnTo>
                    <a:pt x="3727704" y="1524"/>
                  </a:lnTo>
                  <a:lnTo>
                    <a:pt x="3727704" y="6095"/>
                  </a:lnTo>
                  <a:lnTo>
                    <a:pt x="3726180" y="7619"/>
                  </a:lnTo>
                  <a:lnTo>
                    <a:pt x="3723132" y="7619"/>
                  </a:lnTo>
                  <a:lnTo>
                    <a:pt x="3720084" y="4571"/>
                  </a:lnTo>
                  <a:close/>
                </a:path>
                <a:path w="7190740" h="7620">
                  <a:moveTo>
                    <a:pt x="3758184" y="6095"/>
                  </a:moveTo>
                  <a:lnTo>
                    <a:pt x="3758184" y="1524"/>
                  </a:lnTo>
                  <a:lnTo>
                    <a:pt x="3759708" y="0"/>
                  </a:lnTo>
                  <a:lnTo>
                    <a:pt x="3762756" y="0"/>
                  </a:lnTo>
                  <a:lnTo>
                    <a:pt x="3764280" y="1524"/>
                  </a:lnTo>
                  <a:lnTo>
                    <a:pt x="3764280" y="6095"/>
                  </a:lnTo>
                  <a:lnTo>
                    <a:pt x="3762756" y="7619"/>
                  </a:lnTo>
                  <a:lnTo>
                    <a:pt x="3759708" y="7619"/>
                  </a:lnTo>
                  <a:lnTo>
                    <a:pt x="3758184" y="6095"/>
                  </a:lnTo>
                  <a:close/>
                </a:path>
                <a:path w="7190740" h="7620">
                  <a:moveTo>
                    <a:pt x="3794760" y="6095"/>
                  </a:moveTo>
                  <a:lnTo>
                    <a:pt x="3794760" y="1524"/>
                  </a:lnTo>
                  <a:lnTo>
                    <a:pt x="3796284" y="0"/>
                  </a:lnTo>
                  <a:lnTo>
                    <a:pt x="3799332" y="0"/>
                  </a:lnTo>
                  <a:lnTo>
                    <a:pt x="3802380" y="3047"/>
                  </a:lnTo>
                  <a:lnTo>
                    <a:pt x="3802380" y="4571"/>
                  </a:lnTo>
                  <a:lnTo>
                    <a:pt x="3799332" y="7619"/>
                  </a:lnTo>
                  <a:lnTo>
                    <a:pt x="3796284" y="7619"/>
                  </a:lnTo>
                  <a:lnTo>
                    <a:pt x="3794760" y="6095"/>
                  </a:lnTo>
                  <a:close/>
                </a:path>
                <a:path w="7190740" h="7620">
                  <a:moveTo>
                    <a:pt x="3837432" y="6095"/>
                  </a:moveTo>
                  <a:lnTo>
                    <a:pt x="3837432" y="1524"/>
                  </a:lnTo>
                  <a:lnTo>
                    <a:pt x="3838956" y="1524"/>
                  </a:lnTo>
                  <a:lnTo>
                    <a:pt x="3838956" y="6095"/>
                  </a:lnTo>
                  <a:lnTo>
                    <a:pt x="3837432" y="6095"/>
                  </a:lnTo>
                  <a:close/>
                </a:path>
                <a:path w="7190740" h="7620">
                  <a:moveTo>
                    <a:pt x="3832860" y="7619"/>
                  </a:moveTo>
                  <a:lnTo>
                    <a:pt x="3832860" y="0"/>
                  </a:lnTo>
                  <a:lnTo>
                    <a:pt x="3837432" y="0"/>
                  </a:lnTo>
                  <a:lnTo>
                    <a:pt x="3837432" y="7619"/>
                  </a:lnTo>
                  <a:lnTo>
                    <a:pt x="3832860" y="7619"/>
                  </a:lnTo>
                  <a:close/>
                </a:path>
                <a:path w="7190740" h="7620">
                  <a:moveTo>
                    <a:pt x="3831336" y="6095"/>
                  </a:moveTo>
                  <a:lnTo>
                    <a:pt x="3831336" y="1524"/>
                  </a:lnTo>
                  <a:lnTo>
                    <a:pt x="3832860" y="1524"/>
                  </a:lnTo>
                  <a:lnTo>
                    <a:pt x="3832860" y="6095"/>
                  </a:lnTo>
                  <a:lnTo>
                    <a:pt x="3831336" y="6095"/>
                  </a:lnTo>
                  <a:close/>
                </a:path>
                <a:path w="7190740" h="7620">
                  <a:moveTo>
                    <a:pt x="3874008" y="6095"/>
                  </a:moveTo>
                  <a:lnTo>
                    <a:pt x="3874008" y="1524"/>
                  </a:lnTo>
                  <a:lnTo>
                    <a:pt x="3875532" y="1524"/>
                  </a:lnTo>
                  <a:lnTo>
                    <a:pt x="3875532" y="6095"/>
                  </a:lnTo>
                  <a:lnTo>
                    <a:pt x="3874008" y="6095"/>
                  </a:lnTo>
                  <a:close/>
                </a:path>
                <a:path w="7190740" h="7620">
                  <a:moveTo>
                    <a:pt x="3869436" y="7619"/>
                  </a:moveTo>
                  <a:lnTo>
                    <a:pt x="3869436" y="0"/>
                  </a:lnTo>
                  <a:lnTo>
                    <a:pt x="3874008" y="0"/>
                  </a:lnTo>
                  <a:lnTo>
                    <a:pt x="3874008" y="7619"/>
                  </a:lnTo>
                  <a:lnTo>
                    <a:pt x="3869436" y="7619"/>
                  </a:lnTo>
                  <a:close/>
                </a:path>
                <a:path w="7190740" h="7620">
                  <a:moveTo>
                    <a:pt x="3867912" y="6095"/>
                  </a:moveTo>
                  <a:lnTo>
                    <a:pt x="3867912" y="1524"/>
                  </a:lnTo>
                  <a:lnTo>
                    <a:pt x="3869436" y="1524"/>
                  </a:lnTo>
                  <a:lnTo>
                    <a:pt x="3869436" y="6095"/>
                  </a:lnTo>
                  <a:lnTo>
                    <a:pt x="3867912" y="6095"/>
                  </a:lnTo>
                  <a:close/>
                </a:path>
                <a:path w="7190740" h="7620">
                  <a:moveTo>
                    <a:pt x="3910584" y="6095"/>
                  </a:moveTo>
                  <a:lnTo>
                    <a:pt x="3910584" y="1524"/>
                  </a:lnTo>
                  <a:lnTo>
                    <a:pt x="3912108" y="1524"/>
                  </a:lnTo>
                  <a:lnTo>
                    <a:pt x="3912108" y="6095"/>
                  </a:lnTo>
                  <a:lnTo>
                    <a:pt x="3910584" y="6095"/>
                  </a:lnTo>
                  <a:close/>
                </a:path>
                <a:path w="7190740" h="7620">
                  <a:moveTo>
                    <a:pt x="3906012" y="7619"/>
                  </a:moveTo>
                  <a:lnTo>
                    <a:pt x="3906012" y="0"/>
                  </a:lnTo>
                  <a:lnTo>
                    <a:pt x="3910584" y="0"/>
                  </a:lnTo>
                  <a:lnTo>
                    <a:pt x="3910584" y="7619"/>
                  </a:lnTo>
                  <a:lnTo>
                    <a:pt x="3906012" y="7619"/>
                  </a:lnTo>
                  <a:close/>
                </a:path>
                <a:path w="7190740" h="7620">
                  <a:moveTo>
                    <a:pt x="3904488" y="4571"/>
                  </a:moveTo>
                  <a:lnTo>
                    <a:pt x="3904488" y="3047"/>
                  </a:lnTo>
                  <a:lnTo>
                    <a:pt x="3906012" y="1524"/>
                  </a:lnTo>
                  <a:lnTo>
                    <a:pt x="3906012" y="6095"/>
                  </a:lnTo>
                  <a:lnTo>
                    <a:pt x="3904488" y="4571"/>
                  </a:lnTo>
                  <a:close/>
                </a:path>
                <a:path w="7190740" h="7620">
                  <a:moveTo>
                    <a:pt x="3941064" y="4571"/>
                  </a:moveTo>
                  <a:lnTo>
                    <a:pt x="3941064" y="3047"/>
                  </a:lnTo>
                  <a:lnTo>
                    <a:pt x="3944112" y="0"/>
                  </a:lnTo>
                  <a:lnTo>
                    <a:pt x="3947160" y="0"/>
                  </a:lnTo>
                  <a:lnTo>
                    <a:pt x="3948684" y="1524"/>
                  </a:lnTo>
                  <a:lnTo>
                    <a:pt x="3948684" y="6095"/>
                  </a:lnTo>
                  <a:lnTo>
                    <a:pt x="3947160" y="7619"/>
                  </a:lnTo>
                  <a:lnTo>
                    <a:pt x="3944112" y="7619"/>
                  </a:lnTo>
                  <a:lnTo>
                    <a:pt x="3941064" y="4571"/>
                  </a:lnTo>
                  <a:close/>
                </a:path>
                <a:path w="7190740" h="7620">
                  <a:moveTo>
                    <a:pt x="3979164" y="6095"/>
                  </a:moveTo>
                  <a:lnTo>
                    <a:pt x="3979164" y="1524"/>
                  </a:lnTo>
                  <a:lnTo>
                    <a:pt x="3980688" y="0"/>
                  </a:lnTo>
                  <a:lnTo>
                    <a:pt x="3983736" y="0"/>
                  </a:lnTo>
                  <a:lnTo>
                    <a:pt x="3985260" y="1524"/>
                  </a:lnTo>
                  <a:lnTo>
                    <a:pt x="3985260" y="6095"/>
                  </a:lnTo>
                  <a:lnTo>
                    <a:pt x="3983736" y="7619"/>
                  </a:lnTo>
                  <a:lnTo>
                    <a:pt x="3980688" y="7619"/>
                  </a:lnTo>
                  <a:lnTo>
                    <a:pt x="3979164" y="6095"/>
                  </a:lnTo>
                  <a:close/>
                </a:path>
                <a:path w="7190740" h="7620">
                  <a:moveTo>
                    <a:pt x="4017264" y="7619"/>
                  </a:moveTo>
                  <a:lnTo>
                    <a:pt x="4017264" y="0"/>
                  </a:lnTo>
                  <a:lnTo>
                    <a:pt x="4020312" y="0"/>
                  </a:lnTo>
                  <a:lnTo>
                    <a:pt x="4023360" y="3047"/>
                  </a:lnTo>
                  <a:lnTo>
                    <a:pt x="4023360" y="4571"/>
                  </a:lnTo>
                  <a:lnTo>
                    <a:pt x="4020312" y="7619"/>
                  </a:lnTo>
                  <a:lnTo>
                    <a:pt x="4017264" y="7619"/>
                  </a:lnTo>
                  <a:close/>
                </a:path>
                <a:path w="7190740" h="7620">
                  <a:moveTo>
                    <a:pt x="4015740" y="6095"/>
                  </a:moveTo>
                  <a:lnTo>
                    <a:pt x="4015740" y="1524"/>
                  </a:lnTo>
                  <a:lnTo>
                    <a:pt x="4017264" y="1524"/>
                  </a:lnTo>
                  <a:lnTo>
                    <a:pt x="4017264" y="6095"/>
                  </a:lnTo>
                  <a:lnTo>
                    <a:pt x="4015740" y="6095"/>
                  </a:lnTo>
                  <a:close/>
                </a:path>
                <a:path w="7190740" h="7620">
                  <a:moveTo>
                    <a:pt x="4058412" y="6095"/>
                  </a:moveTo>
                  <a:lnTo>
                    <a:pt x="4058412" y="1524"/>
                  </a:lnTo>
                  <a:lnTo>
                    <a:pt x="4059936" y="1524"/>
                  </a:lnTo>
                  <a:lnTo>
                    <a:pt x="4059936" y="6095"/>
                  </a:lnTo>
                  <a:lnTo>
                    <a:pt x="4058412" y="6095"/>
                  </a:lnTo>
                  <a:close/>
                </a:path>
                <a:path w="7190740" h="7620">
                  <a:moveTo>
                    <a:pt x="4053840" y="7619"/>
                  </a:moveTo>
                  <a:lnTo>
                    <a:pt x="4053840" y="0"/>
                  </a:lnTo>
                  <a:lnTo>
                    <a:pt x="4058412" y="0"/>
                  </a:lnTo>
                  <a:lnTo>
                    <a:pt x="4058412" y="7619"/>
                  </a:lnTo>
                  <a:lnTo>
                    <a:pt x="4053840" y="7619"/>
                  </a:lnTo>
                  <a:close/>
                </a:path>
                <a:path w="7190740" h="7620">
                  <a:moveTo>
                    <a:pt x="4052316" y="6095"/>
                  </a:moveTo>
                  <a:lnTo>
                    <a:pt x="4052316" y="1524"/>
                  </a:lnTo>
                  <a:lnTo>
                    <a:pt x="4053840" y="1524"/>
                  </a:lnTo>
                  <a:lnTo>
                    <a:pt x="4053840" y="6095"/>
                  </a:lnTo>
                  <a:lnTo>
                    <a:pt x="4052316" y="6095"/>
                  </a:lnTo>
                  <a:close/>
                </a:path>
                <a:path w="7190740" h="7620">
                  <a:moveTo>
                    <a:pt x="4094988" y="6095"/>
                  </a:moveTo>
                  <a:lnTo>
                    <a:pt x="4094988" y="1524"/>
                  </a:lnTo>
                  <a:lnTo>
                    <a:pt x="4096512" y="1524"/>
                  </a:lnTo>
                  <a:lnTo>
                    <a:pt x="4096512" y="6095"/>
                  </a:lnTo>
                  <a:lnTo>
                    <a:pt x="4094988" y="6095"/>
                  </a:lnTo>
                  <a:close/>
                </a:path>
                <a:path w="7190740" h="7620">
                  <a:moveTo>
                    <a:pt x="4090416" y="7619"/>
                  </a:moveTo>
                  <a:lnTo>
                    <a:pt x="4090416" y="0"/>
                  </a:lnTo>
                  <a:lnTo>
                    <a:pt x="4094988" y="0"/>
                  </a:lnTo>
                  <a:lnTo>
                    <a:pt x="4094988" y="7619"/>
                  </a:lnTo>
                  <a:lnTo>
                    <a:pt x="4090416" y="7619"/>
                  </a:lnTo>
                  <a:close/>
                </a:path>
                <a:path w="7190740" h="7620">
                  <a:moveTo>
                    <a:pt x="4088892" y="6095"/>
                  </a:moveTo>
                  <a:lnTo>
                    <a:pt x="4088892" y="1524"/>
                  </a:lnTo>
                  <a:lnTo>
                    <a:pt x="4090416" y="1524"/>
                  </a:lnTo>
                  <a:lnTo>
                    <a:pt x="4090416" y="6095"/>
                  </a:lnTo>
                  <a:lnTo>
                    <a:pt x="4088892" y="6095"/>
                  </a:lnTo>
                  <a:close/>
                </a:path>
                <a:path w="7190740" h="7620">
                  <a:moveTo>
                    <a:pt x="4131564" y="6095"/>
                  </a:moveTo>
                  <a:lnTo>
                    <a:pt x="4131564" y="1524"/>
                  </a:lnTo>
                  <a:lnTo>
                    <a:pt x="4133088" y="1524"/>
                  </a:lnTo>
                  <a:lnTo>
                    <a:pt x="4133088" y="6095"/>
                  </a:lnTo>
                  <a:lnTo>
                    <a:pt x="4131564" y="6095"/>
                  </a:lnTo>
                  <a:close/>
                </a:path>
                <a:path w="7190740" h="7620">
                  <a:moveTo>
                    <a:pt x="4126992" y="7619"/>
                  </a:moveTo>
                  <a:lnTo>
                    <a:pt x="4126992" y="0"/>
                  </a:lnTo>
                  <a:lnTo>
                    <a:pt x="4131564" y="0"/>
                  </a:lnTo>
                  <a:lnTo>
                    <a:pt x="4131564" y="7619"/>
                  </a:lnTo>
                  <a:lnTo>
                    <a:pt x="4126992" y="7619"/>
                  </a:lnTo>
                  <a:close/>
                </a:path>
                <a:path w="7190740" h="7620">
                  <a:moveTo>
                    <a:pt x="4125468" y="4571"/>
                  </a:moveTo>
                  <a:lnTo>
                    <a:pt x="4125468" y="3047"/>
                  </a:lnTo>
                  <a:lnTo>
                    <a:pt x="4126992" y="1524"/>
                  </a:lnTo>
                  <a:lnTo>
                    <a:pt x="4126992" y="6095"/>
                  </a:lnTo>
                  <a:lnTo>
                    <a:pt x="4125468" y="4571"/>
                  </a:lnTo>
                  <a:close/>
                </a:path>
                <a:path w="7190740" h="7620">
                  <a:moveTo>
                    <a:pt x="4162044" y="4571"/>
                  </a:moveTo>
                  <a:lnTo>
                    <a:pt x="4162044" y="3047"/>
                  </a:lnTo>
                  <a:lnTo>
                    <a:pt x="4165092" y="0"/>
                  </a:lnTo>
                  <a:lnTo>
                    <a:pt x="4168140" y="0"/>
                  </a:lnTo>
                  <a:lnTo>
                    <a:pt x="4169664" y="1524"/>
                  </a:lnTo>
                  <a:lnTo>
                    <a:pt x="4169664" y="6095"/>
                  </a:lnTo>
                  <a:lnTo>
                    <a:pt x="4168140" y="7619"/>
                  </a:lnTo>
                  <a:lnTo>
                    <a:pt x="4165092" y="7619"/>
                  </a:lnTo>
                  <a:lnTo>
                    <a:pt x="4162044" y="4571"/>
                  </a:lnTo>
                  <a:close/>
                </a:path>
                <a:path w="7190740" h="7620">
                  <a:moveTo>
                    <a:pt x="4200144" y="6095"/>
                  </a:moveTo>
                  <a:lnTo>
                    <a:pt x="4200144" y="1524"/>
                  </a:lnTo>
                  <a:lnTo>
                    <a:pt x="4201668" y="0"/>
                  </a:lnTo>
                  <a:lnTo>
                    <a:pt x="4204716" y="0"/>
                  </a:lnTo>
                  <a:lnTo>
                    <a:pt x="4206240" y="1524"/>
                  </a:lnTo>
                  <a:lnTo>
                    <a:pt x="4206240" y="6095"/>
                  </a:lnTo>
                  <a:lnTo>
                    <a:pt x="4204716" y="7619"/>
                  </a:lnTo>
                  <a:lnTo>
                    <a:pt x="4201668" y="7619"/>
                  </a:lnTo>
                  <a:lnTo>
                    <a:pt x="4200144" y="6095"/>
                  </a:lnTo>
                  <a:close/>
                </a:path>
                <a:path w="7190740" h="7620">
                  <a:moveTo>
                    <a:pt x="4238244" y="7619"/>
                  </a:moveTo>
                  <a:lnTo>
                    <a:pt x="4238244" y="0"/>
                  </a:lnTo>
                  <a:lnTo>
                    <a:pt x="4241292" y="0"/>
                  </a:lnTo>
                  <a:lnTo>
                    <a:pt x="4244340" y="3047"/>
                  </a:lnTo>
                  <a:lnTo>
                    <a:pt x="4244340" y="4571"/>
                  </a:lnTo>
                  <a:lnTo>
                    <a:pt x="4241292" y="7619"/>
                  </a:lnTo>
                  <a:lnTo>
                    <a:pt x="4238244" y="7619"/>
                  </a:lnTo>
                  <a:close/>
                </a:path>
                <a:path w="7190740" h="7620">
                  <a:moveTo>
                    <a:pt x="4236720" y="6095"/>
                  </a:moveTo>
                  <a:lnTo>
                    <a:pt x="4236720" y="1524"/>
                  </a:lnTo>
                  <a:lnTo>
                    <a:pt x="4238244" y="1524"/>
                  </a:lnTo>
                  <a:lnTo>
                    <a:pt x="4238244" y="6095"/>
                  </a:lnTo>
                  <a:lnTo>
                    <a:pt x="4236720" y="6095"/>
                  </a:lnTo>
                  <a:close/>
                </a:path>
                <a:path w="7190740" h="7620">
                  <a:moveTo>
                    <a:pt x="4279392" y="6095"/>
                  </a:moveTo>
                  <a:lnTo>
                    <a:pt x="4279392" y="1524"/>
                  </a:lnTo>
                  <a:lnTo>
                    <a:pt x="4280916" y="1524"/>
                  </a:lnTo>
                  <a:lnTo>
                    <a:pt x="4280916" y="6095"/>
                  </a:lnTo>
                  <a:lnTo>
                    <a:pt x="4279392" y="6095"/>
                  </a:lnTo>
                  <a:close/>
                </a:path>
                <a:path w="7190740" h="7620">
                  <a:moveTo>
                    <a:pt x="4274820" y="7619"/>
                  </a:moveTo>
                  <a:lnTo>
                    <a:pt x="4274820" y="0"/>
                  </a:lnTo>
                  <a:lnTo>
                    <a:pt x="4279392" y="0"/>
                  </a:lnTo>
                  <a:lnTo>
                    <a:pt x="4279392" y="7619"/>
                  </a:lnTo>
                  <a:lnTo>
                    <a:pt x="4274820" y="7619"/>
                  </a:lnTo>
                  <a:close/>
                </a:path>
                <a:path w="7190740" h="7620">
                  <a:moveTo>
                    <a:pt x="4273296" y="6095"/>
                  </a:moveTo>
                  <a:lnTo>
                    <a:pt x="4273296" y="1524"/>
                  </a:lnTo>
                  <a:lnTo>
                    <a:pt x="4274820" y="1524"/>
                  </a:lnTo>
                  <a:lnTo>
                    <a:pt x="4274820" y="6095"/>
                  </a:lnTo>
                  <a:lnTo>
                    <a:pt x="4273296" y="6095"/>
                  </a:lnTo>
                  <a:close/>
                </a:path>
                <a:path w="7190740" h="7620">
                  <a:moveTo>
                    <a:pt x="4315968" y="6095"/>
                  </a:moveTo>
                  <a:lnTo>
                    <a:pt x="4315968" y="1524"/>
                  </a:lnTo>
                  <a:lnTo>
                    <a:pt x="4317492" y="1524"/>
                  </a:lnTo>
                  <a:lnTo>
                    <a:pt x="4317492" y="6095"/>
                  </a:lnTo>
                  <a:lnTo>
                    <a:pt x="4315968" y="6095"/>
                  </a:lnTo>
                  <a:close/>
                </a:path>
                <a:path w="7190740" h="7620">
                  <a:moveTo>
                    <a:pt x="4311396" y="7619"/>
                  </a:moveTo>
                  <a:lnTo>
                    <a:pt x="4311396" y="0"/>
                  </a:lnTo>
                  <a:lnTo>
                    <a:pt x="4315968" y="0"/>
                  </a:lnTo>
                  <a:lnTo>
                    <a:pt x="4315968" y="7619"/>
                  </a:lnTo>
                  <a:lnTo>
                    <a:pt x="4311396" y="7619"/>
                  </a:lnTo>
                  <a:close/>
                </a:path>
                <a:path w="7190740" h="7620">
                  <a:moveTo>
                    <a:pt x="4309872" y="6095"/>
                  </a:moveTo>
                  <a:lnTo>
                    <a:pt x="4309872" y="1524"/>
                  </a:lnTo>
                  <a:lnTo>
                    <a:pt x="4311396" y="1524"/>
                  </a:lnTo>
                  <a:lnTo>
                    <a:pt x="4311396" y="6095"/>
                  </a:lnTo>
                  <a:lnTo>
                    <a:pt x="4309872" y="6095"/>
                  </a:lnTo>
                  <a:close/>
                </a:path>
                <a:path w="7190740" h="7620">
                  <a:moveTo>
                    <a:pt x="4352544" y="6095"/>
                  </a:moveTo>
                  <a:lnTo>
                    <a:pt x="4352544" y="1524"/>
                  </a:lnTo>
                  <a:lnTo>
                    <a:pt x="4354068" y="1524"/>
                  </a:lnTo>
                  <a:lnTo>
                    <a:pt x="4354068" y="6095"/>
                  </a:lnTo>
                  <a:lnTo>
                    <a:pt x="4352544" y="6095"/>
                  </a:lnTo>
                  <a:close/>
                </a:path>
                <a:path w="7190740" h="7620">
                  <a:moveTo>
                    <a:pt x="4346448" y="4571"/>
                  </a:moveTo>
                  <a:lnTo>
                    <a:pt x="4346448" y="3047"/>
                  </a:lnTo>
                  <a:lnTo>
                    <a:pt x="4349496" y="0"/>
                  </a:lnTo>
                  <a:lnTo>
                    <a:pt x="4352544" y="0"/>
                  </a:lnTo>
                  <a:lnTo>
                    <a:pt x="4352544" y="7619"/>
                  </a:lnTo>
                  <a:lnTo>
                    <a:pt x="4349496" y="7619"/>
                  </a:lnTo>
                  <a:lnTo>
                    <a:pt x="4346448" y="4571"/>
                  </a:lnTo>
                  <a:close/>
                </a:path>
                <a:path w="7190740" h="7620">
                  <a:moveTo>
                    <a:pt x="4384548" y="6095"/>
                  </a:moveTo>
                  <a:lnTo>
                    <a:pt x="4384548" y="1524"/>
                  </a:lnTo>
                  <a:lnTo>
                    <a:pt x="4386072" y="0"/>
                  </a:lnTo>
                  <a:lnTo>
                    <a:pt x="4389120" y="0"/>
                  </a:lnTo>
                  <a:lnTo>
                    <a:pt x="4390644" y="1524"/>
                  </a:lnTo>
                  <a:lnTo>
                    <a:pt x="4390644" y="6095"/>
                  </a:lnTo>
                  <a:lnTo>
                    <a:pt x="4389120" y="7619"/>
                  </a:lnTo>
                  <a:lnTo>
                    <a:pt x="4386072" y="7619"/>
                  </a:lnTo>
                  <a:lnTo>
                    <a:pt x="4384548" y="6095"/>
                  </a:lnTo>
                  <a:close/>
                </a:path>
                <a:path w="7190740" h="7620">
                  <a:moveTo>
                    <a:pt x="4421124" y="6095"/>
                  </a:moveTo>
                  <a:lnTo>
                    <a:pt x="4421124" y="1524"/>
                  </a:lnTo>
                  <a:lnTo>
                    <a:pt x="4422648" y="0"/>
                  </a:lnTo>
                  <a:lnTo>
                    <a:pt x="4425696" y="0"/>
                  </a:lnTo>
                  <a:lnTo>
                    <a:pt x="4428744" y="3047"/>
                  </a:lnTo>
                  <a:lnTo>
                    <a:pt x="4428744" y="4571"/>
                  </a:lnTo>
                  <a:lnTo>
                    <a:pt x="4425696" y="7619"/>
                  </a:lnTo>
                  <a:lnTo>
                    <a:pt x="4422648" y="7619"/>
                  </a:lnTo>
                  <a:lnTo>
                    <a:pt x="4421124" y="6095"/>
                  </a:lnTo>
                  <a:close/>
                </a:path>
                <a:path w="7190740" h="7620">
                  <a:moveTo>
                    <a:pt x="4459224" y="7619"/>
                  </a:moveTo>
                  <a:lnTo>
                    <a:pt x="4459224" y="0"/>
                  </a:lnTo>
                  <a:lnTo>
                    <a:pt x="4462272" y="0"/>
                  </a:lnTo>
                  <a:lnTo>
                    <a:pt x="4465320" y="3047"/>
                  </a:lnTo>
                  <a:lnTo>
                    <a:pt x="4465320" y="4571"/>
                  </a:lnTo>
                  <a:lnTo>
                    <a:pt x="4462272" y="7619"/>
                  </a:lnTo>
                  <a:lnTo>
                    <a:pt x="4459224" y="7619"/>
                  </a:lnTo>
                  <a:close/>
                </a:path>
                <a:path w="7190740" h="7620">
                  <a:moveTo>
                    <a:pt x="4457700" y="6095"/>
                  </a:moveTo>
                  <a:lnTo>
                    <a:pt x="4457700" y="1524"/>
                  </a:lnTo>
                  <a:lnTo>
                    <a:pt x="4459224" y="1524"/>
                  </a:lnTo>
                  <a:lnTo>
                    <a:pt x="4459224" y="6095"/>
                  </a:lnTo>
                  <a:lnTo>
                    <a:pt x="4457700" y="6095"/>
                  </a:lnTo>
                  <a:close/>
                </a:path>
                <a:path w="7190740" h="7620">
                  <a:moveTo>
                    <a:pt x="4500372" y="6095"/>
                  </a:moveTo>
                  <a:lnTo>
                    <a:pt x="4500372" y="1524"/>
                  </a:lnTo>
                  <a:lnTo>
                    <a:pt x="4501896" y="1524"/>
                  </a:lnTo>
                  <a:lnTo>
                    <a:pt x="4501896" y="6095"/>
                  </a:lnTo>
                  <a:lnTo>
                    <a:pt x="4500372" y="6095"/>
                  </a:lnTo>
                  <a:close/>
                </a:path>
                <a:path w="7190740" h="7620">
                  <a:moveTo>
                    <a:pt x="4495800" y="7619"/>
                  </a:moveTo>
                  <a:lnTo>
                    <a:pt x="4495800" y="0"/>
                  </a:lnTo>
                  <a:lnTo>
                    <a:pt x="4500372" y="0"/>
                  </a:lnTo>
                  <a:lnTo>
                    <a:pt x="4500372" y="7619"/>
                  </a:lnTo>
                  <a:lnTo>
                    <a:pt x="4495800" y="7619"/>
                  </a:lnTo>
                  <a:close/>
                </a:path>
                <a:path w="7190740" h="7620">
                  <a:moveTo>
                    <a:pt x="4494276" y="6095"/>
                  </a:moveTo>
                  <a:lnTo>
                    <a:pt x="4494276" y="1524"/>
                  </a:lnTo>
                  <a:lnTo>
                    <a:pt x="4495800" y="1524"/>
                  </a:lnTo>
                  <a:lnTo>
                    <a:pt x="4495800" y="6095"/>
                  </a:lnTo>
                  <a:lnTo>
                    <a:pt x="4494276" y="6095"/>
                  </a:lnTo>
                  <a:close/>
                </a:path>
                <a:path w="7190740" h="7620">
                  <a:moveTo>
                    <a:pt x="4536948" y="6095"/>
                  </a:moveTo>
                  <a:lnTo>
                    <a:pt x="4536948" y="1524"/>
                  </a:lnTo>
                  <a:lnTo>
                    <a:pt x="4538472" y="1524"/>
                  </a:lnTo>
                  <a:lnTo>
                    <a:pt x="4538472" y="6095"/>
                  </a:lnTo>
                  <a:lnTo>
                    <a:pt x="4536948" y="6095"/>
                  </a:lnTo>
                  <a:close/>
                </a:path>
                <a:path w="7190740" h="7620">
                  <a:moveTo>
                    <a:pt x="4532376" y="7619"/>
                  </a:moveTo>
                  <a:lnTo>
                    <a:pt x="4532376" y="0"/>
                  </a:lnTo>
                  <a:lnTo>
                    <a:pt x="4536948" y="0"/>
                  </a:lnTo>
                  <a:lnTo>
                    <a:pt x="4536948" y="7619"/>
                  </a:lnTo>
                  <a:lnTo>
                    <a:pt x="4532376" y="7619"/>
                  </a:lnTo>
                  <a:close/>
                </a:path>
                <a:path w="7190740" h="7620">
                  <a:moveTo>
                    <a:pt x="4530852" y="6095"/>
                  </a:moveTo>
                  <a:lnTo>
                    <a:pt x="4530852" y="1524"/>
                  </a:lnTo>
                  <a:lnTo>
                    <a:pt x="4532376" y="1524"/>
                  </a:lnTo>
                  <a:lnTo>
                    <a:pt x="4532376" y="6095"/>
                  </a:lnTo>
                  <a:lnTo>
                    <a:pt x="4530852" y="6095"/>
                  </a:lnTo>
                  <a:close/>
                </a:path>
                <a:path w="7190740" h="7620">
                  <a:moveTo>
                    <a:pt x="4573524" y="6095"/>
                  </a:moveTo>
                  <a:lnTo>
                    <a:pt x="4573524" y="1524"/>
                  </a:lnTo>
                  <a:lnTo>
                    <a:pt x="4575048" y="1524"/>
                  </a:lnTo>
                  <a:lnTo>
                    <a:pt x="4575048" y="6095"/>
                  </a:lnTo>
                  <a:lnTo>
                    <a:pt x="4573524" y="6095"/>
                  </a:lnTo>
                  <a:close/>
                </a:path>
                <a:path w="7190740" h="7620">
                  <a:moveTo>
                    <a:pt x="4567428" y="4571"/>
                  </a:moveTo>
                  <a:lnTo>
                    <a:pt x="4567428" y="3047"/>
                  </a:lnTo>
                  <a:lnTo>
                    <a:pt x="4570476" y="0"/>
                  </a:lnTo>
                  <a:lnTo>
                    <a:pt x="4573524" y="0"/>
                  </a:lnTo>
                  <a:lnTo>
                    <a:pt x="4573524" y="7619"/>
                  </a:lnTo>
                  <a:lnTo>
                    <a:pt x="4570476" y="7619"/>
                  </a:lnTo>
                  <a:lnTo>
                    <a:pt x="4567428" y="4571"/>
                  </a:lnTo>
                  <a:close/>
                </a:path>
                <a:path w="7190740" h="7620">
                  <a:moveTo>
                    <a:pt x="4605528" y="6095"/>
                  </a:moveTo>
                  <a:lnTo>
                    <a:pt x="4605528" y="1524"/>
                  </a:lnTo>
                  <a:lnTo>
                    <a:pt x="4607052" y="0"/>
                  </a:lnTo>
                  <a:lnTo>
                    <a:pt x="4610100" y="0"/>
                  </a:lnTo>
                  <a:lnTo>
                    <a:pt x="4611624" y="1524"/>
                  </a:lnTo>
                  <a:lnTo>
                    <a:pt x="4611624" y="6095"/>
                  </a:lnTo>
                  <a:lnTo>
                    <a:pt x="4610100" y="7619"/>
                  </a:lnTo>
                  <a:lnTo>
                    <a:pt x="4607052" y="7619"/>
                  </a:lnTo>
                  <a:lnTo>
                    <a:pt x="4605528" y="6095"/>
                  </a:lnTo>
                  <a:close/>
                </a:path>
                <a:path w="7190740" h="7620">
                  <a:moveTo>
                    <a:pt x="4642104" y="6095"/>
                  </a:moveTo>
                  <a:lnTo>
                    <a:pt x="4642104" y="1524"/>
                  </a:lnTo>
                  <a:lnTo>
                    <a:pt x="4643628" y="0"/>
                  </a:lnTo>
                  <a:lnTo>
                    <a:pt x="4646676" y="0"/>
                  </a:lnTo>
                  <a:lnTo>
                    <a:pt x="4649724" y="3047"/>
                  </a:lnTo>
                  <a:lnTo>
                    <a:pt x="4649724" y="4571"/>
                  </a:lnTo>
                  <a:lnTo>
                    <a:pt x="4646676" y="7619"/>
                  </a:lnTo>
                  <a:lnTo>
                    <a:pt x="4643628" y="7619"/>
                  </a:lnTo>
                  <a:lnTo>
                    <a:pt x="4642104" y="6095"/>
                  </a:lnTo>
                  <a:close/>
                </a:path>
                <a:path w="7190740" h="7620">
                  <a:moveTo>
                    <a:pt x="4684776" y="6095"/>
                  </a:moveTo>
                  <a:lnTo>
                    <a:pt x="4684776" y="1524"/>
                  </a:lnTo>
                  <a:lnTo>
                    <a:pt x="4686300" y="3047"/>
                  </a:lnTo>
                  <a:lnTo>
                    <a:pt x="4686300" y="4571"/>
                  </a:lnTo>
                  <a:lnTo>
                    <a:pt x="4684776" y="6095"/>
                  </a:lnTo>
                  <a:close/>
                </a:path>
                <a:path w="7190740" h="7620">
                  <a:moveTo>
                    <a:pt x="4680204" y="7619"/>
                  </a:moveTo>
                  <a:lnTo>
                    <a:pt x="4680204" y="0"/>
                  </a:lnTo>
                  <a:lnTo>
                    <a:pt x="4684776" y="0"/>
                  </a:lnTo>
                  <a:lnTo>
                    <a:pt x="4684776" y="7619"/>
                  </a:lnTo>
                  <a:lnTo>
                    <a:pt x="4680204" y="7619"/>
                  </a:lnTo>
                  <a:close/>
                </a:path>
                <a:path w="7190740" h="7620">
                  <a:moveTo>
                    <a:pt x="4678680" y="6095"/>
                  </a:moveTo>
                  <a:lnTo>
                    <a:pt x="4678680" y="1524"/>
                  </a:lnTo>
                  <a:lnTo>
                    <a:pt x="4680204" y="1524"/>
                  </a:lnTo>
                  <a:lnTo>
                    <a:pt x="4680204" y="6095"/>
                  </a:lnTo>
                  <a:lnTo>
                    <a:pt x="4678680" y="6095"/>
                  </a:lnTo>
                  <a:close/>
                </a:path>
                <a:path w="7190740" h="7620">
                  <a:moveTo>
                    <a:pt x="4721352" y="6095"/>
                  </a:moveTo>
                  <a:lnTo>
                    <a:pt x="4721352" y="1524"/>
                  </a:lnTo>
                  <a:lnTo>
                    <a:pt x="4722876" y="1524"/>
                  </a:lnTo>
                  <a:lnTo>
                    <a:pt x="4722876" y="6095"/>
                  </a:lnTo>
                  <a:lnTo>
                    <a:pt x="4721352" y="6095"/>
                  </a:lnTo>
                  <a:close/>
                </a:path>
                <a:path w="7190740" h="7620">
                  <a:moveTo>
                    <a:pt x="4716780" y="7619"/>
                  </a:moveTo>
                  <a:lnTo>
                    <a:pt x="4716780" y="0"/>
                  </a:lnTo>
                  <a:lnTo>
                    <a:pt x="4721352" y="0"/>
                  </a:lnTo>
                  <a:lnTo>
                    <a:pt x="4721352" y="7619"/>
                  </a:lnTo>
                  <a:lnTo>
                    <a:pt x="4716780" y="7619"/>
                  </a:lnTo>
                  <a:close/>
                </a:path>
                <a:path w="7190740" h="7620">
                  <a:moveTo>
                    <a:pt x="4715256" y="6095"/>
                  </a:moveTo>
                  <a:lnTo>
                    <a:pt x="4715256" y="1524"/>
                  </a:lnTo>
                  <a:lnTo>
                    <a:pt x="4716780" y="1524"/>
                  </a:lnTo>
                  <a:lnTo>
                    <a:pt x="4716780" y="6095"/>
                  </a:lnTo>
                  <a:lnTo>
                    <a:pt x="4715256" y="6095"/>
                  </a:lnTo>
                  <a:close/>
                </a:path>
                <a:path w="7190740" h="7620">
                  <a:moveTo>
                    <a:pt x="4757928" y="6095"/>
                  </a:moveTo>
                  <a:lnTo>
                    <a:pt x="4757928" y="1524"/>
                  </a:lnTo>
                  <a:lnTo>
                    <a:pt x="4759452" y="1524"/>
                  </a:lnTo>
                  <a:lnTo>
                    <a:pt x="4759452" y="6095"/>
                  </a:lnTo>
                  <a:lnTo>
                    <a:pt x="4757928" y="6095"/>
                  </a:lnTo>
                  <a:close/>
                </a:path>
                <a:path w="7190740" h="7620">
                  <a:moveTo>
                    <a:pt x="4753356" y="7619"/>
                  </a:moveTo>
                  <a:lnTo>
                    <a:pt x="4753356" y="0"/>
                  </a:lnTo>
                  <a:lnTo>
                    <a:pt x="4757928" y="0"/>
                  </a:lnTo>
                  <a:lnTo>
                    <a:pt x="4757928" y="7619"/>
                  </a:lnTo>
                  <a:lnTo>
                    <a:pt x="4753356" y="7619"/>
                  </a:lnTo>
                  <a:close/>
                </a:path>
                <a:path w="7190740" h="7620">
                  <a:moveTo>
                    <a:pt x="4751832" y="6095"/>
                  </a:moveTo>
                  <a:lnTo>
                    <a:pt x="4751832" y="1524"/>
                  </a:lnTo>
                  <a:lnTo>
                    <a:pt x="4753356" y="1524"/>
                  </a:lnTo>
                  <a:lnTo>
                    <a:pt x="4753356" y="6095"/>
                  </a:lnTo>
                  <a:lnTo>
                    <a:pt x="4751832" y="6095"/>
                  </a:lnTo>
                  <a:close/>
                </a:path>
                <a:path w="7190740" h="7620">
                  <a:moveTo>
                    <a:pt x="4794504" y="6095"/>
                  </a:moveTo>
                  <a:lnTo>
                    <a:pt x="4794504" y="1524"/>
                  </a:lnTo>
                  <a:lnTo>
                    <a:pt x="4796028" y="1524"/>
                  </a:lnTo>
                  <a:lnTo>
                    <a:pt x="4796028" y="6095"/>
                  </a:lnTo>
                  <a:lnTo>
                    <a:pt x="4794504" y="6095"/>
                  </a:lnTo>
                  <a:close/>
                </a:path>
                <a:path w="7190740" h="7620">
                  <a:moveTo>
                    <a:pt x="4788408" y="4571"/>
                  </a:moveTo>
                  <a:lnTo>
                    <a:pt x="4788408" y="3047"/>
                  </a:lnTo>
                  <a:lnTo>
                    <a:pt x="4791456" y="0"/>
                  </a:lnTo>
                  <a:lnTo>
                    <a:pt x="4794504" y="0"/>
                  </a:lnTo>
                  <a:lnTo>
                    <a:pt x="4794504" y="7619"/>
                  </a:lnTo>
                  <a:lnTo>
                    <a:pt x="4791456" y="7619"/>
                  </a:lnTo>
                  <a:lnTo>
                    <a:pt x="4788408" y="4571"/>
                  </a:lnTo>
                  <a:close/>
                </a:path>
                <a:path w="7190740" h="7620">
                  <a:moveTo>
                    <a:pt x="4826508" y="6095"/>
                  </a:moveTo>
                  <a:lnTo>
                    <a:pt x="4826508" y="1524"/>
                  </a:lnTo>
                  <a:lnTo>
                    <a:pt x="4828032" y="0"/>
                  </a:lnTo>
                  <a:lnTo>
                    <a:pt x="4831080" y="0"/>
                  </a:lnTo>
                  <a:lnTo>
                    <a:pt x="4832604" y="1524"/>
                  </a:lnTo>
                  <a:lnTo>
                    <a:pt x="4832604" y="6095"/>
                  </a:lnTo>
                  <a:lnTo>
                    <a:pt x="4831080" y="7619"/>
                  </a:lnTo>
                  <a:lnTo>
                    <a:pt x="4828032" y="7619"/>
                  </a:lnTo>
                  <a:lnTo>
                    <a:pt x="4826508" y="6095"/>
                  </a:lnTo>
                  <a:close/>
                </a:path>
                <a:path w="7190740" h="7620">
                  <a:moveTo>
                    <a:pt x="4863084" y="6095"/>
                  </a:moveTo>
                  <a:lnTo>
                    <a:pt x="4863084" y="1524"/>
                  </a:lnTo>
                  <a:lnTo>
                    <a:pt x="4864608" y="0"/>
                  </a:lnTo>
                  <a:lnTo>
                    <a:pt x="4867656" y="0"/>
                  </a:lnTo>
                  <a:lnTo>
                    <a:pt x="4870704" y="3047"/>
                  </a:lnTo>
                  <a:lnTo>
                    <a:pt x="4870704" y="4571"/>
                  </a:lnTo>
                  <a:lnTo>
                    <a:pt x="4867656" y="7619"/>
                  </a:lnTo>
                  <a:lnTo>
                    <a:pt x="4864608" y="7619"/>
                  </a:lnTo>
                  <a:lnTo>
                    <a:pt x="4863084" y="6095"/>
                  </a:lnTo>
                  <a:close/>
                </a:path>
                <a:path w="7190740" h="7620">
                  <a:moveTo>
                    <a:pt x="4905756" y="6095"/>
                  </a:moveTo>
                  <a:lnTo>
                    <a:pt x="4905756" y="1524"/>
                  </a:lnTo>
                  <a:lnTo>
                    <a:pt x="4907280" y="3047"/>
                  </a:lnTo>
                  <a:lnTo>
                    <a:pt x="4907280" y="4571"/>
                  </a:lnTo>
                  <a:lnTo>
                    <a:pt x="4905756" y="6095"/>
                  </a:lnTo>
                  <a:close/>
                </a:path>
                <a:path w="7190740" h="7620">
                  <a:moveTo>
                    <a:pt x="4901184" y="7619"/>
                  </a:moveTo>
                  <a:lnTo>
                    <a:pt x="4901184" y="0"/>
                  </a:lnTo>
                  <a:lnTo>
                    <a:pt x="4905756" y="0"/>
                  </a:lnTo>
                  <a:lnTo>
                    <a:pt x="4905756" y="7619"/>
                  </a:lnTo>
                  <a:lnTo>
                    <a:pt x="4901184" y="7619"/>
                  </a:lnTo>
                  <a:close/>
                </a:path>
                <a:path w="7190740" h="7620">
                  <a:moveTo>
                    <a:pt x="4899660" y="6095"/>
                  </a:moveTo>
                  <a:lnTo>
                    <a:pt x="4899660" y="1524"/>
                  </a:lnTo>
                  <a:lnTo>
                    <a:pt x="4901184" y="1524"/>
                  </a:lnTo>
                  <a:lnTo>
                    <a:pt x="4901184" y="6095"/>
                  </a:lnTo>
                  <a:lnTo>
                    <a:pt x="4899660" y="6095"/>
                  </a:lnTo>
                  <a:close/>
                </a:path>
                <a:path w="7190740" h="7620">
                  <a:moveTo>
                    <a:pt x="4942332" y="6095"/>
                  </a:moveTo>
                  <a:lnTo>
                    <a:pt x="4942332" y="1524"/>
                  </a:lnTo>
                  <a:lnTo>
                    <a:pt x="4943856" y="1524"/>
                  </a:lnTo>
                  <a:lnTo>
                    <a:pt x="4943856" y="6095"/>
                  </a:lnTo>
                  <a:lnTo>
                    <a:pt x="4942332" y="6095"/>
                  </a:lnTo>
                  <a:close/>
                </a:path>
                <a:path w="7190740" h="7620">
                  <a:moveTo>
                    <a:pt x="4937760" y="7619"/>
                  </a:moveTo>
                  <a:lnTo>
                    <a:pt x="4937760" y="0"/>
                  </a:lnTo>
                  <a:lnTo>
                    <a:pt x="4942332" y="0"/>
                  </a:lnTo>
                  <a:lnTo>
                    <a:pt x="4942332" y="7619"/>
                  </a:lnTo>
                  <a:lnTo>
                    <a:pt x="4937760" y="7619"/>
                  </a:lnTo>
                  <a:close/>
                </a:path>
                <a:path w="7190740" h="7620">
                  <a:moveTo>
                    <a:pt x="4936236" y="6095"/>
                  </a:moveTo>
                  <a:lnTo>
                    <a:pt x="4936236" y="1524"/>
                  </a:lnTo>
                  <a:lnTo>
                    <a:pt x="4937760" y="1524"/>
                  </a:lnTo>
                  <a:lnTo>
                    <a:pt x="4937760" y="6095"/>
                  </a:lnTo>
                  <a:lnTo>
                    <a:pt x="4936236" y="6095"/>
                  </a:lnTo>
                  <a:close/>
                </a:path>
                <a:path w="7190740" h="7620">
                  <a:moveTo>
                    <a:pt x="4978908" y="6095"/>
                  </a:moveTo>
                  <a:lnTo>
                    <a:pt x="4978908" y="1524"/>
                  </a:lnTo>
                  <a:lnTo>
                    <a:pt x="4980432" y="1524"/>
                  </a:lnTo>
                  <a:lnTo>
                    <a:pt x="4980432" y="6095"/>
                  </a:lnTo>
                  <a:lnTo>
                    <a:pt x="4978908" y="6095"/>
                  </a:lnTo>
                  <a:close/>
                </a:path>
                <a:path w="7190740" h="7620">
                  <a:moveTo>
                    <a:pt x="4974336" y="7619"/>
                  </a:moveTo>
                  <a:lnTo>
                    <a:pt x="4974336" y="0"/>
                  </a:lnTo>
                  <a:lnTo>
                    <a:pt x="4978908" y="0"/>
                  </a:lnTo>
                  <a:lnTo>
                    <a:pt x="4978908" y="7619"/>
                  </a:lnTo>
                  <a:lnTo>
                    <a:pt x="4974336" y="7619"/>
                  </a:lnTo>
                  <a:close/>
                </a:path>
                <a:path w="7190740" h="7620">
                  <a:moveTo>
                    <a:pt x="4972812" y="6095"/>
                  </a:moveTo>
                  <a:lnTo>
                    <a:pt x="4972812" y="1524"/>
                  </a:lnTo>
                  <a:lnTo>
                    <a:pt x="4974336" y="1524"/>
                  </a:lnTo>
                  <a:lnTo>
                    <a:pt x="4974336" y="6095"/>
                  </a:lnTo>
                  <a:lnTo>
                    <a:pt x="4972812" y="6095"/>
                  </a:lnTo>
                  <a:close/>
                </a:path>
                <a:path w="7190740" h="7620">
                  <a:moveTo>
                    <a:pt x="5009388" y="4571"/>
                  </a:moveTo>
                  <a:lnTo>
                    <a:pt x="5009388" y="3047"/>
                  </a:lnTo>
                  <a:lnTo>
                    <a:pt x="5012436" y="0"/>
                  </a:lnTo>
                  <a:lnTo>
                    <a:pt x="5015484" y="0"/>
                  </a:lnTo>
                  <a:lnTo>
                    <a:pt x="5017008" y="1524"/>
                  </a:lnTo>
                  <a:lnTo>
                    <a:pt x="5017008" y="6095"/>
                  </a:lnTo>
                  <a:lnTo>
                    <a:pt x="5015484" y="7619"/>
                  </a:lnTo>
                  <a:lnTo>
                    <a:pt x="5012436" y="7619"/>
                  </a:lnTo>
                  <a:lnTo>
                    <a:pt x="5009388" y="4571"/>
                  </a:lnTo>
                  <a:close/>
                </a:path>
                <a:path w="7190740" h="7620">
                  <a:moveTo>
                    <a:pt x="5047488" y="6095"/>
                  </a:moveTo>
                  <a:lnTo>
                    <a:pt x="5047488" y="1524"/>
                  </a:lnTo>
                  <a:lnTo>
                    <a:pt x="5049012" y="0"/>
                  </a:lnTo>
                  <a:lnTo>
                    <a:pt x="5052060" y="0"/>
                  </a:lnTo>
                  <a:lnTo>
                    <a:pt x="5053584" y="1524"/>
                  </a:lnTo>
                  <a:lnTo>
                    <a:pt x="5053584" y="6095"/>
                  </a:lnTo>
                  <a:lnTo>
                    <a:pt x="5052060" y="7619"/>
                  </a:lnTo>
                  <a:lnTo>
                    <a:pt x="5049012" y="7619"/>
                  </a:lnTo>
                  <a:lnTo>
                    <a:pt x="5047488" y="6095"/>
                  </a:lnTo>
                  <a:close/>
                </a:path>
                <a:path w="7190740" h="7620">
                  <a:moveTo>
                    <a:pt x="5084064" y="6095"/>
                  </a:moveTo>
                  <a:lnTo>
                    <a:pt x="5084064" y="1524"/>
                  </a:lnTo>
                  <a:lnTo>
                    <a:pt x="5085588" y="0"/>
                  </a:lnTo>
                  <a:lnTo>
                    <a:pt x="5088636" y="0"/>
                  </a:lnTo>
                  <a:lnTo>
                    <a:pt x="5091684" y="3047"/>
                  </a:lnTo>
                  <a:lnTo>
                    <a:pt x="5091684" y="4571"/>
                  </a:lnTo>
                  <a:lnTo>
                    <a:pt x="5088636" y="7619"/>
                  </a:lnTo>
                  <a:lnTo>
                    <a:pt x="5085588" y="7619"/>
                  </a:lnTo>
                  <a:lnTo>
                    <a:pt x="5084064" y="6095"/>
                  </a:lnTo>
                  <a:close/>
                </a:path>
                <a:path w="7190740" h="7620">
                  <a:moveTo>
                    <a:pt x="5126736" y="6095"/>
                  </a:moveTo>
                  <a:lnTo>
                    <a:pt x="5126736" y="1524"/>
                  </a:lnTo>
                  <a:lnTo>
                    <a:pt x="5128260" y="3047"/>
                  </a:lnTo>
                  <a:lnTo>
                    <a:pt x="5128260" y="4571"/>
                  </a:lnTo>
                  <a:lnTo>
                    <a:pt x="5126736" y="6095"/>
                  </a:lnTo>
                  <a:close/>
                </a:path>
                <a:path w="7190740" h="7620">
                  <a:moveTo>
                    <a:pt x="5122164" y="7619"/>
                  </a:moveTo>
                  <a:lnTo>
                    <a:pt x="5122164" y="0"/>
                  </a:lnTo>
                  <a:lnTo>
                    <a:pt x="5126736" y="0"/>
                  </a:lnTo>
                  <a:lnTo>
                    <a:pt x="5126736" y="7619"/>
                  </a:lnTo>
                  <a:lnTo>
                    <a:pt x="5122164" y="7619"/>
                  </a:lnTo>
                  <a:close/>
                </a:path>
                <a:path w="7190740" h="7620">
                  <a:moveTo>
                    <a:pt x="5120640" y="6095"/>
                  </a:moveTo>
                  <a:lnTo>
                    <a:pt x="5120640" y="1524"/>
                  </a:lnTo>
                  <a:lnTo>
                    <a:pt x="5122164" y="1524"/>
                  </a:lnTo>
                  <a:lnTo>
                    <a:pt x="5122164" y="6095"/>
                  </a:lnTo>
                  <a:lnTo>
                    <a:pt x="5120640" y="6095"/>
                  </a:lnTo>
                  <a:close/>
                </a:path>
                <a:path w="7190740" h="7620">
                  <a:moveTo>
                    <a:pt x="5163312" y="6095"/>
                  </a:moveTo>
                  <a:lnTo>
                    <a:pt x="5163312" y="1524"/>
                  </a:lnTo>
                  <a:lnTo>
                    <a:pt x="5164836" y="1524"/>
                  </a:lnTo>
                  <a:lnTo>
                    <a:pt x="5164836" y="6095"/>
                  </a:lnTo>
                  <a:lnTo>
                    <a:pt x="5163312" y="6095"/>
                  </a:lnTo>
                  <a:close/>
                </a:path>
                <a:path w="7190740" h="7620">
                  <a:moveTo>
                    <a:pt x="5158740" y="7619"/>
                  </a:moveTo>
                  <a:lnTo>
                    <a:pt x="5158740" y="0"/>
                  </a:lnTo>
                  <a:lnTo>
                    <a:pt x="5163312" y="0"/>
                  </a:lnTo>
                  <a:lnTo>
                    <a:pt x="5163312" y="7619"/>
                  </a:lnTo>
                  <a:lnTo>
                    <a:pt x="5158740" y="7619"/>
                  </a:lnTo>
                  <a:close/>
                </a:path>
                <a:path w="7190740" h="7620">
                  <a:moveTo>
                    <a:pt x="5157216" y="6095"/>
                  </a:moveTo>
                  <a:lnTo>
                    <a:pt x="5157216" y="1524"/>
                  </a:lnTo>
                  <a:lnTo>
                    <a:pt x="5158740" y="1524"/>
                  </a:lnTo>
                  <a:lnTo>
                    <a:pt x="5158740" y="6095"/>
                  </a:lnTo>
                  <a:lnTo>
                    <a:pt x="5157216" y="6095"/>
                  </a:lnTo>
                  <a:close/>
                </a:path>
                <a:path w="7190740" h="7620">
                  <a:moveTo>
                    <a:pt x="5199888" y="6095"/>
                  </a:moveTo>
                  <a:lnTo>
                    <a:pt x="5199888" y="1524"/>
                  </a:lnTo>
                  <a:lnTo>
                    <a:pt x="5201412" y="1524"/>
                  </a:lnTo>
                  <a:lnTo>
                    <a:pt x="5201412" y="6095"/>
                  </a:lnTo>
                  <a:lnTo>
                    <a:pt x="5199888" y="6095"/>
                  </a:lnTo>
                  <a:close/>
                </a:path>
                <a:path w="7190740" h="7620">
                  <a:moveTo>
                    <a:pt x="5195316" y="7619"/>
                  </a:moveTo>
                  <a:lnTo>
                    <a:pt x="5195316" y="0"/>
                  </a:lnTo>
                  <a:lnTo>
                    <a:pt x="5199888" y="0"/>
                  </a:lnTo>
                  <a:lnTo>
                    <a:pt x="5199888" y="7619"/>
                  </a:lnTo>
                  <a:lnTo>
                    <a:pt x="5195316" y="7619"/>
                  </a:lnTo>
                  <a:close/>
                </a:path>
                <a:path w="7190740" h="7620">
                  <a:moveTo>
                    <a:pt x="5193792" y="6095"/>
                  </a:moveTo>
                  <a:lnTo>
                    <a:pt x="5193792" y="1524"/>
                  </a:lnTo>
                  <a:lnTo>
                    <a:pt x="5195316" y="1524"/>
                  </a:lnTo>
                  <a:lnTo>
                    <a:pt x="5195316" y="6095"/>
                  </a:lnTo>
                  <a:lnTo>
                    <a:pt x="5193792" y="6095"/>
                  </a:lnTo>
                  <a:close/>
                </a:path>
                <a:path w="7190740" h="7620">
                  <a:moveTo>
                    <a:pt x="5230368" y="4571"/>
                  </a:moveTo>
                  <a:lnTo>
                    <a:pt x="5230368" y="3047"/>
                  </a:lnTo>
                  <a:lnTo>
                    <a:pt x="5233416" y="0"/>
                  </a:lnTo>
                  <a:lnTo>
                    <a:pt x="5236464" y="0"/>
                  </a:lnTo>
                  <a:lnTo>
                    <a:pt x="5237988" y="1524"/>
                  </a:lnTo>
                  <a:lnTo>
                    <a:pt x="5237988" y="6095"/>
                  </a:lnTo>
                  <a:lnTo>
                    <a:pt x="5236464" y="7619"/>
                  </a:lnTo>
                  <a:lnTo>
                    <a:pt x="5233416" y="7619"/>
                  </a:lnTo>
                  <a:lnTo>
                    <a:pt x="5230368" y="4571"/>
                  </a:lnTo>
                  <a:close/>
                </a:path>
                <a:path w="7190740" h="7620">
                  <a:moveTo>
                    <a:pt x="5268468" y="6095"/>
                  </a:moveTo>
                  <a:lnTo>
                    <a:pt x="5268468" y="1524"/>
                  </a:lnTo>
                  <a:lnTo>
                    <a:pt x="5269992" y="0"/>
                  </a:lnTo>
                  <a:lnTo>
                    <a:pt x="5273040" y="0"/>
                  </a:lnTo>
                  <a:lnTo>
                    <a:pt x="5274564" y="1524"/>
                  </a:lnTo>
                  <a:lnTo>
                    <a:pt x="5274564" y="6095"/>
                  </a:lnTo>
                  <a:lnTo>
                    <a:pt x="5273040" y="7619"/>
                  </a:lnTo>
                  <a:lnTo>
                    <a:pt x="5269992" y="7619"/>
                  </a:lnTo>
                  <a:lnTo>
                    <a:pt x="5268468" y="6095"/>
                  </a:lnTo>
                  <a:close/>
                </a:path>
                <a:path w="7190740" h="7620">
                  <a:moveTo>
                    <a:pt x="5305044" y="6095"/>
                  </a:moveTo>
                  <a:lnTo>
                    <a:pt x="5305044" y="1524"/>
                  </a:lnTo>
                  <a:lnTo>
                    <a:pt x="5306568" y="0"/>
                  </a:lnTo>
                  <a:lnTo>
                    <a:pt x="5309616" y="0"/>
                  </a:lnTo>
                  <a:lnTo>
                    <a:pt x="5312664" y="3047"/>
                  </a:lnTo>
                  <a:lnTo>
                    <a:pt x="5312664" y="4571"/>
                  </a:lnTo>
                  <a:lnTo>
                    <a:pt x="5309616" y="7619"/>
                  </a:lnTo>
                  <a:lnTo>
                    <a:pt x="5306568" y="7619"/>
                  </a:lnTo>
                  <a:lnTo>
                    <a:pt x="5305044" y="6095"/>
                  </a:lnTo>
                  <a:close/>
                </a:path>
                <a:path w="7190740" h="7620">
                  <a:moveTo>
                    <a:pt x="5347716" y="6095"/>
                  </a:moveTo>
                  <a:lnTo>
                    <a:pt x="5347716" y="1524"/>
                  </a:lnTo>
                  <a:lnTo>
                    <a:pt x="5349240" y="1524"/>
                  </a:lnTo>
                  <a:lnTo>
                    <a:pt x="5349240" y="6095"/>
                  </a:lnTo>
                  <a:lnTo>
                    <a:pt x="5347716" y="6095"/>
                  </a:lnTo>
                  <a:close/>
                </a:path>
                <a:path w="7190740" h="7620">
                  <a:moveTo>
                    <a:pt x="5343144" y="7619"/>
                  </a:moveTo>
                  <a:lnTo>
                    <a:pt x="5343144" y="0"/>
                  </a:lnTo>
                  <a:lnTo>
                    <a:pt x="5347716" y="0"/>
                  </a:lnTo>
                  <a:lnTo>
                    <a:pt x="5347716" y="7619"/>
                  </a:lnTo>
                  <a:lnTo>
                    <a:pt x="5343144" y="7619"/>
                  </a:lnTo>
                  <a:close/>
                </a:path>
                <a:path w="7190740" h="7620">
                  <a:moveTo>
                    <a:pt x="5341620" y="6095"/>
                  </a:moveTo>
                  <a:lnTo>
                    <a:pt x="5341620" y="1524"/>
                  </a:lnTo>
                  <a:lnTo>
                    <a:pt x="5343144" y="1524"/>
                  </a:lnTo>
                  <a:lnTo>
                    <a:pt x="5343144" y="6095"/>
                  </a:lnTo>
                  <a:lnTo>
                    <a:pt x="5341620" y="6095"/>
                  </a:lnTo>
                  <a:close/>
                </a:path>
                <a:path w="7190740" h="7620">
                  <a:moveTo>
                    <a:pt x="5384292" y="6095"/>
                  </a:moveTo>
                  <a:lnTo>
                    <a:pt x="5384292" y="1524"/>
                  </a:lnTo>
                  <a:lnTo>
                    <a:pt x="5385816" y="1524"/>
                  </a:lnTo>
                  <a:lnTo>
                    <a:pt x="5385816" y="6095"/>
                  </a:lnTo>
                  <a:lnTo>
                    <a:pt x="5384292" y="6095"/>
                  </a:lnTo>
                  <a:close/>
                </a:path>
                <a:path w="7190740" h="7620">
                  <a:moveTo>
                    <a:pt x="5379720" y="7619"/>
                  </a:moveTo>
                  <a:lnTo>
                    <a:pt x="5379720" y="0"/>
                  </a:lnTo>
                  <a:lnTo>
                    <a:pt x="5384292" y="0"/>
                  </a:lnTo>
                  <a:lnTo>
                    <a:pt x="5384292" y="7619"/>
                  </a:lnTo>
                  <a:lnTo>
                    <a:pt x="5379720" y="7619"/>
                  </a:lnTo>
                  <a:close/>
                </a:path>
                <a:path w="7190740" h="7620">
                  <a:moveTo>
                    <a:pt x="5378196" y="6095"/>
                  </a:moveTo>
                  <a:lnTo>
                    <a:pt x="5378196" y="1524"/>
                  </a:lnTo>
                  <a:lnTo>
                    <a:pt x="5379720" y="1524"/>
                  </a:lnTo>
                  <a:lnTo>
                    <a:pt x="5379720" y="6095"/>
                  </a:lnTo>
                  <a:lnTo>
                    <a:pt x="5378196" y="6095"/>
                  </a:lnTo>
                  <a:close/>
                </a:path>
                <a:path w="7190740" h="7620">
                  <a:moveTo>
                    <a:pt x="5420868" y="6095"/>
                  </a:moveTo>
                  <a:lnTo>
                    <a:pt x="5420868" y="1524"/>
                  </a:lnTo>
                  <a:lnTo>
                    <a:pt x="5422392" y="1524"/>
                  </a:lnTo>
                  <a:lnTo>
                    <a:pt x="5422392" y="6095"/>
                  </a:lnTo>
                  <a:lnTo>
                    <a:pt x="5420868" y="6095"/>
                  </a:lnTo>
                  <a:close/>
                </a:path>
                <a:path w="7190740" h="7620">
                  <a:moveTo>
                    <a:pt x="5416296" y="7619"/>
                  </a:moveTo>
                  <a:lnTo>
                    <a:pt x="5416296" y="0"/>
                  </a:lnTo>
                  <a:lnTo>
                    <a:pt x="5420868" y="0"/>
                  </a:lnTo>
                  <a:lnTo>
                    <a:pt x="5420868" y="7619"/>
                  </a:lnTo>
                  <a:lnTo>
                    <a:pt x="5416296" y="7619"/>
                  </a:lnTo>
                  <a:close/>
                </a:path>
                <a:path w="7190740" h="7620">
                  <a:moveTo>
                    <a:pt x="5414772" y="6095"/>
                  </a:moveTo>
                  <a:lnTo>
                    <a:pt x="5414772" y="1524"/>
                  </a:lnTo>
                  <a:lnTo>
                    <a:pt x="5416296" y="1524"/>
                  </a:lnTo>
                  <a:lnTo>
                    <a:pt x="5416296" y="6095"/>
                  </a:lnTo>
                  <a:lnTo>
                    <a:pt x="5414772" y="6095"/>
                  </a:lnTo>
                  <a:close/>
                </a:path>
                <a:path w="7190740" h="7620">
                  <a:moveTo>
                    <a:pt x="5451348" y="4571"/>
                  </a:moveTo>
                  <a:lnTo>
                    <a:pt x="5451348" y="3047"/>
                  </a:lnTo>
                  <a:lnTo>
                    <a:pt x="5454396" y="0"/>
                  </a:lnTo>
                  <a:lnTo>
                    <a:pt x="5457444" y="0"/>
                  </a:lnTo>
                  <a:lnTo>
                    <a:pt x="5458968" y="1524"/>
                  </a:lnTo>
                  <a:lnTo>
                    <a:pt x="5458968" y="6095"/>
                  </a:lnTo>
                  <a:lnTo>
                    <a:pt x="5457444" y="7619"/>
                  </a:lnTo>
                  <a:lnTo>
                    <a:pt x="5454396" y="7619"/>
                  </a:lnTo>
                  <a:lnTo>
                    <a:pt x="5451348" y="4571"/>
                  </a:lnTo>
                  <a:close/>
                </a:path>
                <a:path w="7190740" h="7620">
                  <a:moveTo>
                    <a:pt x="5489448" y="6095"/>
                  </a:moveTo>
                  <a:lnTo>
                    <a:pt x="5489448" y="1524"/>
                  </a:lnTo>
                  <a:lnTo>
                    <a:pt x="5490972" y="0"/>
                  </a:lnTo>
                  <a:lnTo>
                    <a:pt x="5494020" y="0"/>
                  </a:lnTo>
                  <a:lnTo>
                    <a:pt x="5495544" y="1524"/>
                  </a:lnTo>
                  <a:lnTo>
                    <a:pt x="5495544" y="6095"/>
                  </a:lnTo>
                  <a:lnTo>
                    <a:pt x="5494020" y="7619"/>
                  </a:lnTo>
                  <a:lnTo>
                    <a:pt x="5490972" y="7619"/>
                  </a:lnTo>
                  <a:lnTo>
                    <a:pt x="5489448" y="6095"/>
                  </a:lnTo>
                  <a:close/>
                </a:path>
                <a:path w="7190740" h="7620">
                  <a:moveTo>
                    <a:pt x="5526024" y="6095"/>
                  </a:moveTo>
                  <a:lnTo>
                    <a:pt x="5526024" y="1524"/>
                  </a:lnTo>
                  <a:lnTo>
                    <a:pt x="5527548" y="0"/>
                  </a:lnTo>
                  <a:lnTo>
                    <a:pt x="5530596" y="0"/>
                  </a:lnTo>
                  <a:lnTo>
                    <a:pt x="5533644" y="3047"/>
                  </a:lnTo>
                  <a:lnTo>
                    <a:pt x="5533644" y="4571"/>
                  </a:lnTo>
                  <a:lnTo>
                    <a:pt x="5530596" y="7619"/>
                  </a:lnTo>
                  <a:lnTo>
                    <a:pt x="5527548" y="7619"/>
                  </a:lnTo>
                  <a:lnTo>
                    <a:pt x="5526024" y="6095"/>
                  </a:lnTo>
                  <a:close/>
                </a:path>
                <a:path w="7190740" h="7620">
                  <a:moveTo>
                    <a:pt x="5568696" y="6095"/>
                  </a:moveTo>
                  <a:lnTo>
                    <a:pt x="5568696" y="1524"/>
                  </a:lnTo>
                  <a:lnTo>
                    <a:pt x="5570220" y="1524"/>
                  </a:lnTo>
                  <a:lnTo>
                    <a:pt x="5570220" y="6095"/>
                  </a:lnTo>
                  <a:lnTo>
                    <a:pt x="5568696" y="6095"/>
                  </a:lnTo>
                  <a:close/>
                </a:path>
                <a:path w="7190740" h="7620">
                  <a:moveTo>
                    <a:pt x="5564124" y="7619"/>
                  </a:moveTo>
                  <a:lnTo>
                    <a:pt x="5564124" y="0"/>
                  </a:lnTo>
                  <a:lnTo>
                    <a:pt x="5568696" y="0"/>
                  </a:lnTo>
                  <a:lnTo>
                    <a:pt x="5568696" y="7619"/>
                  </a:lnTo>
                  <a:lnTo>
                    <a:pt x="5564124" y="7619"/>
                  </a:lnTo>
                  <a:close/>
                </a:path>
                <a:path w="7190740" h="7620">
                  <a:moveTo>
                    <a:pt x="5562600" y="6095"/>
                  </a:moveTo>
                  <a:lnTo>
                    <a:pt x="5562600" y="1524"/>
                  </a:lnTo>
                  <a:lnTo>
                    <a:pt x="5564124" y="1524"/>
                  </a:lnTo>
                  <a:lnTo>
                    <a:pt x="5564124" y="6095"/>
                  </a:lnTo>
                  <a:lnTo>
                    <a:pt x="5562600" y="6095"/>
                  </a:lnTo>
                  <a:close/>
                </a:path>
                <a:path w="7190740" h="7620">
                  <a:moveTo>
                    <a:pt x="5605272" y="6095"/>
                  </a:moveTo>
                  <a:lnTo>
                    <a:pt x="5605272" y="1524"/>
                  </a:lnTo>
                  <a:lnTo>
                    <a:pt x="5606796" y="1524"/>
                  </a:lnTo>
                  <a:lnTo>
                    <a:pt x="5606796" y="6095"/>
                  </a:lnTo>
                  <a:lnTo>
                    <a:pt x="5605272" y="6095"/>
                  </a:lnTo>
                  <a:close/>
                </a:path>
                <a:path w="7190740" h="7620">
                  <a:moveTo>
                    <a:pt x="5600700" y="7619"/>
                  </a:moveTo>
                  <a:lnTo>
                    <a:pt x="5600700" y="0"/>
                  </a:lnTo>
                  <a:lnTo>
                    <a:pt x="5605272" y="0"/>
                  </a:lnTo>
                  <a:lnTo>
                    <a:pt x="5605272" y="7619"/>
                  </a:lnTo>
                  <a:lnTo>
                    <a:pt x="5600700" y="7619"/>
                  </a:lnTo>
                  <a:close/>
                </a:path>
                <a:path w="7190740" h="7620">
                  <a:moveTo>
                    <a:pt x="5599176" y="6095"/>
                  </a:moveTo>
                  <a:lnTo>
                    <a:pt x="5599176" y="1524"/>
                  </a:lnTo>
                  <a:lnTo>
                    <a:pt x="5600700" y="1524"/>
                  </a:lnTo>
                  <a:lnTo>
                    <a:pt x="5600700" y="6095"/>
                  </a:lnTo>
                  <a:lnTo>
                    <a:pt x="5599176" y="6095"/>
                  </a:lnTo>
                  <a:close/>
                </a:path>
                <a:path w="7190740" h="7620">
                  <a:moveTo>
                    <a:pt x="5641848" y="6095"/>
                  </a:moveTo>
                  <a:lnTo>
                    <a:pt x="5641848" y="1524"/>
                  </a:lnTo>
                  <a:lnTo>
                    <a:pt x="5643372" y="1524"/>
                  </a:lnTo>
                  <a:lnTo>
                    <a:pt x="5643372" y="6095"/>
                  </a:lnTo>
                  <a:lnTo>
                    <a:pt x="5641848" y="6095"/>
                  </a:lnTo>
                  <a:close/>
                </a:path>
                <a:path w="7190740" h="7620">
                  <a:moveTo>
                    <a:pt x="5637276" y="7619"/>
                  </a:moveTo>
                  <a:lnTo>
                    <a:pt x="5637276" y="0"/>
                  </a:lnTo>
                  <a:lnTo>
                    <a:pt x="5641848" y="0"/>
                  </a:lnTo>
                  <a:lnTo>
                    <a:pt x="5641848" y="7619"/>
                  </a:lnTo>
                  <a:lnTo>
                    <a:pt x="5637276" y="7619"/>
                  </a:lnTo>
                  <a:close/>
                </a:path>
                <a:path w="7190740" h="7620">
                  <a:moveTo>
                    <a:pt x="5635752" y="4571"/>
                  </a:moveTo>
                  <a:lnTo>
                    <a:pt x="5635752" y="3047"/>
                  </a:lnTo>
                  <a:lnTo>
                    <a:pt x="5637276" y="1524"/>
                  </a:lnTo>
                  <a:lnTo>
                    <a:pt x="5637276" y="6095"/>
                  </a:lnTo>
                  <a:lnTo>
                    <a:pt x="5635752" y="4571"/>
                  </a:lnTo>
                  <a:close/>
                </a:path>
                <a:path w="7190740" h="7620">
                  <a:moveTo>
                    <a:pt x="5672328" y="4571"/>
                  </a:moveTo>
                  <a:lnTo>
                    <a:pt x="5672328" y="3047"/>
                  </a:lnTo>
                  <a:lnTo>
                    <a:pt x="5675376" y="0"/>
                  </a:lnTo>
                  <a:lnTo>
                    <a:pt x="5678424" y="0"/>
                  </a:lnTo>
                  <a:lnTo>
                    <a:pt x="5679948" y="1524"/>
                  </a:lnTo>
                  <a:lnTo>
                    <a:pt x="5679948" y="6095"/>
                  </a:lnTo>
                  <a:lnTo>
                    <a:pt x="5678424" y="7619"/>
                  </a:lnTo>
                  <a:lnTo>
                    <a:pt x="5675376" y="7619"/>
                  </a:lnTo>
                  <a:lnTo>
                    <a:pt x="5672328" y="4571"/>
                  </a:lnTo>
                  <a:close/>
                </a:path>
                <a:path w="7190740" h="7620">
                  <a:moveTo>
                    <a:pt x="5710428" y="6095"/>
                  </a:moveTo>
                  <a:lnTo>
                    <a:pt x="5710428" y="1524"/>
                  </a:lnTo>
                  <a:lnTo>
                    <a:pt x="5711952" y="0"/>
                  </a:lnTo>
                  <a:lnTo>
                    <a:pt x="5715000" y="0"/>
                  </a:lnTo>
                  <a:lnTo>
                    <a:pt x="5716524" y="1524"/>
                  </a:lnTo>
                  <a:lnTo>
                    <a:pt x="5716524" y="6095"/>
                  </a:lnTo>
                  <a:lnTo>
                    <a:pt x="5715000" y="7619"/>
                  </a:lnTo>
                  <a:lnTo>
                    <a:pt x="5711952" y="7619"/>
                  </a:lnTo>
                  <a:lnTo>
                    <a:pt x="5710428" y="6095"/>
                  </a:lnTo>
                  <a:close/>
                </a:path>
                <a:path w="7190740" h="7620">
                  <a:moveTo>
                    <a:pt x="5747004" y="6095"/>
                  </a:moveTo>
                  <a:lnTo>
                    <a:pt x="5747004" y="1524"/>
                  </a:lnTo>
                  <a:lnTo>
                    <a:pt x="5748528" y="0"/>
                  </a:lnTo>
                  <a:lnTo>
                    <a:pt x="5751576" y="0"/>
                  </a:lnTo>
                  <a:lnTo>
                    <a:pt x="5754624" y="3047"/>
                  </a:lnTo>
                  <a:lnTo>
                    <a:pt x="5754624" y="4571"/>
                  </a:lnTo>
                  <a:lnTo>
                    <a:pt x="5751576" y="7619"/>
                  </a:lnTo>
                  <a:lnTo>
                    <a:pt x="5748528" y="7619"/>
                  </a:lnTo>
                  <a:lnTo>
                    <a:pt x="5747004" y="6095"/>
                  </a:lnTo>
                  <a:close/>
                </a:path>
                <a:path w="7190740" h="7620">
                  <a:moveTo>
                    <a:pt x="5789676" y="6095"/>
                  </a:moveTo>
                  <a:lnTo>
                    <a:pt x="5789676" y="1524"/>
                  </a:lnTo>
                  <a:lnTo>
                    <a:pt x="5791200" y="1524"/>
                  </a:lnTo>
                  <a:lnTo>
                    <a:pt x="5791200" y="6095"/>
                  </a:lnTo>
                  <a:lnTo>
                    <a:pt x="5789676" y="6095"/>
                  </a:lnTo>
                  <a:close/>
                </a:path>
                <a:path w="7190740" h="7620">
                  <a:moveTo>
                    <a:pt x="5785104" y="7619"/>
                  </a:moveTo>
                  <a:lnTo>
                    <a:pt x="5785104" y="0"/>
                  </a:lnTo>
                  <a:lnTo>
                    <a:pt x="5789676" y="0"/>
                  </a:lnTo>
                  <a:lnTo>
                    <a:pt x="5789676" y="7619"/>
                  </a:lnTo>
                  <a:lnTo>
                    <a:pt x="5785104" y="7619"/>
                  </a:lnTo>
                  <a:close/>
                </a:path>
                <a:path w="7190740" h="7620">
                  <a:moveTo>
                    <a:pt x="5783580" y="6095"/>
                  </a:moveTo>
                  <a:lnTo>
                    <a:pt x="5783580" y="1524"/>
                  </a:lnTo>
                  <a:lnTo>
                    <a:pt x="5785104" y="1524"/>
                  </a:lnTo>
                  <a:lnTo>
                    <a:pt x="5785104" y="6095"/>
                  </a:lnTo>
                  <a:lnTo>
                    <a:pt x="5783580" y="6095"/>
                  </a:lnTo>
                  <a:close/>
                </a:path>
                <a:path w="7190740" h="7620">
                  <a:moveTo>
                    <a:pt x="5826252" y="6095"/>
                  </a:moveTo>
                  <a:lnTo>
                    <a:pt x="5826252" y="1524"/>
                  </a:lnTo>
                  <a:lnTo>
                    <a:pt x="5827776" y="1524"/>
                  </a:lnTo>
                  <a:lnTo>
                    <a:pt x="5827776" y="6095"/>
                  </a:lnTo>
                  <a:lnTo>
                    <a:pt x="5826252" y="6095"/>
                  </a:lnTo>
                  <a:close/>
                </a:path>
                <a:path w="7190740" h="7620">
                  <a:moveTo>
                    <a:pt x="5821680" y="7619"/>
                  </a:moveTo>
                  <a:lnTo>
                    <a:pt x="5821680" y="0"/>
                  </a:lnTo>
                  <a:lnTo>
                    <a:pt x="5826252" y="0"/>
                  </a:lnTo>
                  <a:lnTo>
                    <a:pt x="5826252" y="7619"/>
                  </a:lnTo>
                  <a:lnTo>
                    <a:pt x="5821680" y="7619"/>
                  </a:lnTo>
                  <a:close/>
                </a:path>
                <a:path w="7190740" h="7620">
                  <a:moveTo>
                    <a:pt x="5820156" y="6095"/>
                  </a:moveTo>
                  <a:lnTo>
                    <a:pt x="5820156" y="1524"/>
                  </a:lnTo>
                  <a:lnTo>
                    <a:pt x="5821680" y="1524"/>
                  </a:lnTo>
                  <a:lnTo>
                    <a:pt x="5821680" y="6095"/>
                  </a:lnTo>
                  <a:lnTo>
                    <a:pt x="5820156" y="6095"/>
                  </a:lnTo>
                  <a:close/>
                </a:path>
                <a:path w="7190740" h="7620">
                  <a:moveTo>
                    <a:pt x="5862828" y="6095"/>
                  </a:moveTo>
                  <a:lnTo>
                    <a:pt x="5862828" y="1524"/>
                  </a:lnTo>
                  <a:lnTo>
                    <a:pt x="5864352" y="1524"/>
                  </a:lnTo>
                  <a:lnTo>
                    <a:pt x="5864352" y="6095"/>
                  </a:lnTo>
                  <a:lnTo>
                    <a:pt x="5862828" y="6095"/>
                  </a:lnTo>
                  <a:close/>
                </a:path>
                <a:path w="7190740" h="7620">
                  <a:moveTo>
                    <a:pt x="5858256" y="7619"/>
                  </a:moveTo>
                  <a:lnTo>
                    <a:pt x="5858256" y="0"/>
                  </a:lnTo>
                  <a:lnTo>
                    <a:pt x="5862828" y="0"/>
                  </a:lnTo>
                  <a:lnTo>
                    <a:pt x="5862828" y="7619"/>
                  </a:lnTo>
                  <a:lnTo>
                    <a:pt x="5858256" y="7619"/>
                  </a:lnTo>
                  <a:close/>
                </a:path>
                <a:path w="7190740" h="7620">
                  <a:moveTo>
                    <a:pt x="5856732" y="4571"/>
                  </a:moveTo>
                  <a:lnTo>
                    <a:pt x="5856732" y="3047"/>
                  </a:lnTo>
                  <a:lnTo>
                    <a:pt x="5858256" y="1524"/>
                  </a:lnTo>
                  <a:lnTo>
                    <a:pt x="5858256" y="6095"/>
                  </a:lnTo>
                  <a:lnTo>
                    <a:pt x="5856732" y="4571"/>
                  </a:lnTo>
                  <a:close/>
                </a:path>
                <a:path w="7190740" h="7620">
                  <a:moveTo>
                    <a:pt x="5893308" y="4571"/>
                  </a:moveTo>
                  <a:lnTo>
                    <a:pt x="5893308" y="3047"/>
                  </a:lnTo>
                  <a:lnTo>
                    <a:pt x="5896356" y="0"/>
                  </a:lnTo>
                  <a:lnTo>
                    <a:pt x="5899404" y="0"/>
                  </a:lnTo>
                  <a:lnTo>
                    <a:pt x="5900928" y="1524"/>
                  </a:lnTo>
                  <a:lnTo>
                    <a:pt x="5900928" y="6095"/>
                  </a:lnTo>
                  <a:lnTo>
                    <a:pt x="5899404" y="7619"/>
                  </a:lnTo>
                  <a:lnTo>
                    <a:pt x="5896356" y="7619"/>
                  </a:lnTo>
                  <a:lnTo>
                    <a:pt x="5893308" y="4571"/>
                  </a:lnTo>
                  <a:close/>
                </a:path>
                <a:path w="7190740" h="7620">
                  <a:moveTo>
                    <a:pt x="5931408" y="6095"/>
                  </a:moveTo>
                  <a:lnTo>
                    <a:pt x="5931408" y="1524"/>
                  </a:lnTo>
                  <a:lnTo>
                    <a:pt x="5932932" y="0"/>
                  </a:lnTo>
                  <a:lnTo>
                    <a:pt x="5935980" y="0"/>
                  </a:lnTo>
                  <a:lnTo>
                    <a:pt x="5937504" y="1524"/>
                  </a:lnTo>
                  <a:lnTo>
                    <a:pt x="5937504" y="6095"/>
                  </a:lnTo>
                  <a:lnTo>
                    <a:pt x="5935980" y="7619"/>
                  </a:lnTo>
                  <a:lnTo>
                    <a:pt x="5932932" y="7619"/>
                  </a:lnTo>
                  <a:lnTo>
                    <a:pt x="5931408" y="6095"/>
                  </a:lnTo>
                  <a:close/>
                </a:path>
                <a:path w="7190740" h="7620">
                  <a:moveTo>
                    <a:pt x="5969508" y="7619"/>
                  </a:moveTo>
                  <a:lnTo>
                    <a:pt x="5969508" y="0"/>
                  </a:lnTo>
                  <a:lnTo>
                    <a:pt x="5972556" y="0"/>
                  </a:lnTo>
                  <a:lnTo>
                    <a:pt x="5975604" y="3047"/>
                  </a:lnTo>
                  <a:lnTo>
                    <a:pt x="5975604" y="4571"/>
                  </a:lnTo>
                  <a:lnTo>
                    <a:pt x="5972556" y="7619"/>
                  </a:lnTo>
                  <a:lnTo>
                    <a:pt x="5969508" y="7619"/>
                  </a:lnTo>
                  <a:close/>
                </a:path>
                <a:path w="7190740" h="7620">
                  <a:moveTo>
                    <a:pt x="5967984" y="6095"/>
                  </a:moveTo>
                  <a:lnTo>
                    <a:pt x="5967984" y="1524"/>
                  </a:lnTo>
                  <a:lnTo>
                    <a:pt x="5969508" y="1524"/>
                  </a:lnTo>
                  <a:lnTo>
                    <a:pt x="5969508" y="6095"/>
                  </a:lnTo>
                  <a:lnTo>
                    <a:pt x="5967984" y="6095"/>
                  </a:lnTo>
                  <a:close/>
                </a:path>
                <a:path w="7190740" h="7620">
                  <a:moveTo>
                    <a:pt x="6010656" y="6095"/>
                  </a:moveTo>
                  <a:lnTo>
                    <a:pt x="6010656" y="1524"/>
                  </a:lnTo>
                  <a:lnTo>
                    <a:pt x="6012180" y="1524"/>
                  </a:lnTo>
                  <a:lnTo>
                    <a:pt x="6012180" y="6095"/>
                  </a:lnTo>
                  <a:lnTo>
                    <a:pt x="6010656" y="6095"/>
                  </a:lnTo>
                  <a:close/>
                </a:path>
                <a:path w="7190740" h="7620">
                  <a:moveTo>
                    <a:pt x="6006084" y="7619"/>
                  </a:moveTo>
                  <a:lnTo>
                    <a:pt x="6006084" y="0"/>
                  </a:lnTo>
                  <a:lnTo>
                    <a:pt x="6010656" y="0"/>
                  </a:lnTo>
                  <a:lnTo>
                    <a:pt x="6010656" y="7619"/>
                  </a:lnTo>
                  <a:lnTo>
                    <a:pt x="6006084" y="7619"/>
                  </a:lnTo>
                  <a:close/>
                </a:path>
                <a:path w="7190740" h="7620">
                  <a:moveTo>
                    <a:pt x="6004560" y="6095"/>
                  </a:moveTo>
                  <a:lnTo>
                    <a:pt x="6004560" y="1524"/>
                  </a:lnTo>
                  <a:lnTo>
                    <a:pt x="6006084" y="1524"/>
                  </a:lnTo>
                  <a:lnTo>
                    <a:pt x="6006084" y="6095"/>
                  </a:lnTo>
                  <a:lnTo>
                    <a:pt x="6004560" y="6095"/>
                  </a:lnTo>
                  <a:close/>
                </a:path>
                <a:path w="7190740" h="7620">
                  <a:moveTo>
                    <a:pt x="6047232" y="6095"/>
                  </a:moveTo>
                  <a:lnTo>
                    <a:pt x="6047232" y="1524"/>
                  </a:lnTo>
                  <a:lnTo>
                    <a:pt x="6048756" y="1524"/>
                  </a:lnTo>
                  <a:lnTo>
                    <a:pt x="6048756" y="6095"/>
                  </a:lnTo>
                  <a:lnTo>
                    <a:pt x="6047232" y="6095"/>
                  </a:lnTo>
                  <a:close/>
                </a:path>
                <a:path w="7190740" h="7620">
                  <a:moveTo>
                    <a:pt x="6042660" y="7619"/>
                  </a:moveTo>
                  <a:lnTo>
                    <a:pt x="6042660" y="0"/>
                  </a:lnTo>
                  <a:lnTo>
                    <a:pt x="6047232" y="0"/>
                  </a:lnTo>
                  <a:lnTo>
                    <a:pt x="6047232" y="7619"/>
                  </a:lnTo>
                  <a:lnTo>
                    <a:pt x="6042660" y="7619"/>
                  </a:lnTo>
                  <a:close/>
                </a:path>
                <a:path w="7190740" h="7620">
                  <a:moveTo>
                    <a:pt x="6041136" y="6095"/>
                  </a:moveTo>
                  <a:lnTo>
                    <a:pt x="6041136" y="1524"/>
                  </a:lnTo>
                  <a:lnTo>
                    <a:pt x="6042660" y="1524"/>
                  </a:lnTo>
                  <a:lnTo>
                    <a:pt x="6042660" y="6095"/>
                  </a:lnTo>
                  <a:lnTo>
                    <a:pt x="6041136" y="6095"/>
                  </a:lnTo>
                  <a:close/>
                </a:path>
                <a:path w="7190740" h="7620">
                  <a:moveTo>
                    <a:pt x="6083808" y="6095"/>
                  </a:moveTo>
                  <a:lnTo>
                    <a:pt x="6083808" y="1524"/>
                  </a:lnTo>
                  <a:lnTo>
                    <a:pt x="6085332" y="1524"/>
                  </a:lnTo>
                  <a:lnTo>
                    <a:pt x="6085332" y="6095"/>
                  </a:lnTo>
                  <a:lnTo>
                    <a:pt x="6083808" y="6095"/>
                  </a:lnTo>
                  <a:close/>
                </a:path>
                <a:path w="7190740" h="7620">
                  <a:moveTo>
                    <a:pt x="6079236" y="7619"/>
                  </a:moveTo>
                  <a:lnTo>
                    <a:pt x="6079236" y="0"/>
                  </a:lnTo>
                  <a:lnTo>
                    <a:pt x="6083808" y="0"/>
                  </a:lnTo>
                  <a:lnTo>
                    <a:pt x="6083808" y="7619"/>
                  </a:lnTo>
                  <a:lnTo>
                    <a:pt x="6079236" y="7619"/>
                  </a:lnTo>
                  <a:close/>
                </a:path>
                <a:path w="7190740" h="7620">
                  <a:moveTo>
                    <a:pt x="6077712" y="4571"/>
                  </a:moveTo>
                  <a:lnTo>
                    <a:pt x="6077712" y="3047"/>
                  </a:lnTo>
                  <a:lnTo>
                    <a:pt x="6079236" y="1524"/>
                  </a:lnTo>
                  <a:lnTo>
                    <a:pt x="6079236" y="6095"/>
                  </a:lnTo>
                  <a:lnTo>
                    <a:pt x="6077712" y="4571"/>
                  </a:lnTo>
                  <a:close/>
                </a:path>
                <a:path w="7190740" h="7620">
                  <a:moveTo>
                    <a:pt x="6114288" y="4571"/>
                  </a:moveTo>
                  <a:lnTo>
                    <a:pt x="6114288" y="3047"/>
                  </a:lnTo>
                  <a:lnTo>
                    <a:pt x="6117336" y="0"/>
                  </a:lnTo>
                  <a:lnTo>
                    <a:pt x="6120384" y="0"/>
                  </a:lnTo>
                  <a:lnTo>
                    <a:pt x="6121908" y="1524"/>
                  </a:lnTo>
                  <a:lnTo>
                    <a:pt x="6121908" y="6095"/>
                  </a:lnTo>
                  <a:lnTo>
                    <a:pt x="6120384" y="7619"/>
                  </a:lnTo>
                  <a:lnTo>
                    <a:pt x="6117336" y="7619"/>
                  </a:lnTo>
                  <a:lnTo>
                    <a:pt x="6114288" y="4571"/>
                  </a:lnTo>
                  <a:close/>
                </a:path>
                <a:path w="7190740" h="7620">
                  <a:moveTo>
                    <a:pt x="6152388" y="6095"/>
                  </a:moveTo>
                  <a:lnTo>
                    <a:pt x="6152388" y="1524"/>
                  </a:lnTo>
                  <a:lnTo>
                    <a:pt x="6153912" y="0"/>
                  </a:lnTo>
                  <a:lnTo>
                    <a:pt x="6156960" y="0"/>
                  </a:lnTo>
                  <a:lnTo>
                    <a:pt x="6158484" y="1524"/>
                  </a:lnTo>
                  <a:lnTo>
                    <a:pt x="6158484" y="6095"/>
                  </a:lnTo>
                  <a:lnTo>
                    <a:pt x="6156960" y="7619"/>
                  </a:lnTo>
                  <a:lnTo>
                    <a:pt x="6153912" y="7619"/>
                  </a:lnTo>
                  <a:lnTo>
                    <a:pt x="6152388" y="6095"/>
                  </a:lnTo>
                  <a:close/>
                </a:path>
                <a:path w="7190740" h="7620">
                  <a:moveTo>
                    <a:pt x="6190488" y="7619"/>
                  </a:moveTo>
                  <a:lnTo>
                    <a:pt x="6190488" y="0"/>
                  </a:lnTo>
                  <a:lnTo>
                    <a:pt x="6193536" y="0"/>
                  </a:lnTo>
                  <a:lnTo>
                    <a:pt x="6196584" y="3047"/>
                  </a:lnTo>
                  <a:lnTo>
                    <a:pt x="6196584" y="4571"/>
                  </a:lnTo>
                  <a:lnTo>
                    <a:pt x="6193536" y="7619"/>
                  </a:lnTo>
                  <a:lnTo>
                    <a:pt x="6190488" y="7619"/>
                  </a:lnTo>
                  <a:close/>
                </a:path>
                <a:path w="7190740" h="7620">
                  <a:moveTo>
                    <a:pt x="6188964" y="6095"/>
                  </a:moveTo>
                  <a:lnTo>
                    <a:pt x="6188964" y="1524"/>
                  </a:lnTo>
                  <a:lnTo>
                    <a:pt x="6190488" y="1524"/>
                  </a:lnTo>
                  <a:lnTo>
                    <a:pt x="6190488" y="6095"/>
                  </a:lnTo>
                  <a:lnTo>
                    <a:pt x="6188964" y="6095"/>
                  </a:lnTo>
                  <a:close/>
                </a:path>
                <a:path w="7190740" h="7620">
                  <a:moveTo>
                    <a:pt x="6231636" y="6095"/>
                  </a:moveTo>
                  <a:lnTo>
                    <a:pt x="6231636" y="1524"/>
                  </a:lnTo>
                  <a:lnTo>
                    <a:pt x="6233160" y="1524"/>
                  </a:lnTo>
                  <a:lnTo>
                    <a:pt x="6233160" y="6095"/>
                  </a:lnTo>
                  <a:lnTo>
                    <a:pt x="6231636" y="6095"/>
                  </a:lnTo>
                  <a:close/>
                </a:path>
                <a:path w="7190740" h="7620">
                  <a:moveTo>
                    <a:pt x="6227064" y="7619"/>
                  </a:moveTo>
                  <a:lnTo>
                    <a:pt x="6227064" y="0"/>
                  </a:lnTo>
                  <a:lnTo>
                    <a:pt x="6231636" y="0"/>
                  </a:lnTo>
                  <a:lnTo>
                    <a:pt x="6231636" y="7619"/>
                  </a:lnTo>
                  <a:lnTo>
                    <a:pt x="6227064" y="7619"/>
                  </a:lnTo>
                  <a:close/>
                </a:path>
                <a:path w="7190740" h="7620">
                  <a:moveTo>
                    <a:pt x="6225540" y="6095"/>
                  </a:moveTo>
                  <a:lnTo>
                    <a:pt x="6225540" y="1524"/>
                  </a:lnTo>
                  <a:lnTo>
                    <a:pt x="6227064" y="1524"/>
                  </a:lnTo>
                  <a:lnTo>
                    <a:pt x="6227064" y="6095"/>
                  </a:lnTo>
                  <a:lnTo>
                    <a:pt x="6225540" y="6095"/>
                  </a:lnTo>
                  <a:close/>
                </a:path>
                <a:path w="7190740" h="7620">
                  <a:moveTo>
                    <a:pt x="6268212" y="6095"/>
                  </a:moveTo>
                  <a:lnTo>
                    <a:pt x="6268212" y="1524"/>
                  </a:lnTo>
                  <a:lnTo>
                    <a:pt x="6269736" y="1524"/>
                  </a:lnTo>
                  <a:lnTo>
                    <a:pt x="6269736" y="6095"/>
                  </a:lnTo>
                  <a:lnTo>
                    <a:pt x="6268212" y="6095"/>
                  </a:lnTo>
                  <a:close/>
                </a:path>
                <a:path w="7190740" h="7620">
                  <a:moveTo>
                    <a:pt x="6263640" y="7619"/>
                  </a:moveTo>
                  <a:lnTo>
                    <a:pt x="6263640" y="0"/>
                  </a:lnTo>
                  <a:lnTo>
                    <a:pt x="6268212" y="0"/>
                  </a:lnTo>
                  <a:lnTo>
                    <a:pt x="6268212" y="7619"/>
                  </a:lnTo>
                  <a:lnTo>
                    <a:pt x="6263640" y="7619"/>
                  </a:lnTo>
                  <a:close/>
                </a:path>
                <a:path w="7190740" h="7620">
                  <a:moveTo>
                    <a:pt x="6262116" y="6095"/>
                  </a:moveTo>
                  <a:lnTo>
                    <a:pt x="6262116" y="1524"/>
                  </a:lnTo>
                  <a:lnTo>
                    <a:pt x="6263640" y="1524"/>
                  </a:lnTo>
                  <a:lnTo>
                    <a:pt x="6263640" y="6095"/>
                  </a:lnTo>
                  <a:lnTo>
                    <a:pt x="6262116" y="6095"/>
                  </a:lnTo>
                  <a:close/>
                </a:path>
                <a:path w="7190740" h="7620">
                  <a:moveTo>
                    <a:pt x="6304788" y="6095"/>
                  </a:moveTo>
                  <a:lnTo>
                    <a:pt x="6304788" y="1524"/>
                  </a:lnTo>
                  <a:lnTo>
                    <a:pt x="6306312" y="1524"/>
                  </a:lnTo>
                  <a:lnTo>
                    <a:pt x="6306312" y="6095"/>
                  </a:lnTo>
                  <a:lnTo>
                    <a:pt x="6304788" y="6095"/>
                  </a:lnTo>
                  <a:close/>
                </a:path>
                <a:path w="7190740" h="7620">
                  <a:moveTo>
                    <a:pt x="6298692" y="4571"/>
                  </a:moveTo>
                  <a:lnTo>
                    <a:pt x="6298692" y="3047"/>
                  </a:lnTo>
                  <a:lnTo>
                    <a:pt x="6301740" y="0"/>
                  </a:lnTo>
                  <a:lnTo>
                    <a:pt x="6304788" y="0"/>
                  </a:lnTo>
                  <a:lnTo>
                    <a:pt x="6304788" y="7619"/>
                  </a:lnTo>
                  <a:lnTo>
                    <a:pt x="6301740" y="7619"/>
                  </a:lnTo>
                  <a:lnTo>
                    <a:pt x="6298692" y="4571"/>
                  </a:lnTo>
                  <a:close/>
                </a:path>
                <a:path w="7190740" h="7620">
                  <a:moveTo>
                    <a:pt x="6336792" y="6095"/>
                  </a:moveTo>
                  <a:lnTo>
                    <a:pt x="6336792" y="1524"/>
                  </a:lnTo>
                  <a:lnTo>
                    <a:pt x="6338316" y="0"/>
                  </a:lnTo>
                  <a:lnTo>
                    <a:pt x="6341364" y="0"/>
                  </a:lnTo>
                  <a:lnTo>
                    <a:pt x="6342888" y="1524"/>
                  </a:lnTo>
                  <a:lnTo>
                    <a:pt x="6342888" y="6095"/>
                  </a:lnTo>
                  <a:lnTo>
                    <a:pt x="6341364" y="7619"/>
                  </a:lnTo>
                  <a:lnTo>
                    <a:pt x="6338316" y="7619"/>
                  </a:lnTo>
                  <a:lnTo>
                    <a:pt x="6336792" y="6095"/>
                  </a:lnTo>
                  <a:close/>
                </a:path>
                <a:path w="7190740" h="7620">
                  <a:moveTo>
                    <a:pt x="6373368" y="6095"/>
                  </a:moveTo>
                  <a:lnTo>
                    <a:pt x="6373368" y="1524"/>
                  </a:lnTo>
                  <a:lnTo>
                    <a:pt x="6374892" y="0"/>
                  </a:lnTo>
                  <a:lnTo>
                    <a:pt x="6377940" y="0"/>
                  </a:lnTo>
                  <a:lnTo>
                    <a:pt x="6380988" y="3047"/>
                  </a:lnTo>
                  <a:lnTo>
                    <a:pt x="6380988" y="4571"/>
                  </a:lnTo>
                  <a:lnTo>
                    <a:pt x="6377940" y="7619"/>
                  </a:lnTo>
                  <a:lnTo>
                    <a:pt x="6374892" y="7619"/>
                  </a:lnTo>
                  <a:lnTo>
                    <a:pt x="6373368" y="6095"/>
                  </a:lnTo>
                  <a:close/>
                </a:path>
                <a:path w="7190740" h="7620">
                  <a:moveTo>
                    <a:pt x="6416040" y="6095"/>
                  </a:moveTo>
                  <a:lnTo>
                    <a:pt x="6416040" y="1524"/>
                  </a:lnTo>
                  <a:lnTo>
                    <a:pt x="6417564" y="3047"/>
                  </a:lnTo>
                  <a:lnTo>
                    <a:pt x="6417564" y="4571"/>
                  </a:lnTo>
                  <a:lnTo>
                    <a:pt x="6416040" y="6095"/>
                  </a:lnTo>
                  <a:close/>
                </a:path>
                <a:path w="7190740" h="7620">
                  <a:moveTo>
                    <a:pt x="6411468" y="7619"/>
                  </a:moveTo>
                  <a:lnTo>
                    <a:pt x="6411468" y="0"/>
                  </a:lnTo>
                  <a:lnTo>
                    <a:pt x="6416040" y="0"/>
                  </a:lnTo>
                  <a:lnTo>
                    <a:pt x="6416040" y="7619"/>
                  </a:lnTo>
                  <a:lnTo>
                    <a:pt x="6411468" y="7619"/>
                  </a:lnTo>
                  <a:close/>
                </a:path>
                <a:path w="7190740" h="7620">
                  <a:moveTo>
                    <a:pt x="6409944" y="6095"/>
                  </a:moveTo>
                  <a:lnTo>
                    <a:pt x="6409944" y="1524"/>
                  </a:lnTo>
                  <a:lnTo>
                    <a:pt x="6411468" y="1524"/>
                  </a:lnTo>
                  <a:lnTo>
                    <a:pt x="6411468" y="6095"/>
                  </a:lnTo>
                  <a:lnTo>
                    <a:pt x="6409944" y="6095"/>
                  </a:lnTo>
                  <a:close/>
                </a:path>
                <a:path w="7190740" h="7620">
                  <a:moveTo>
                    <a:pt x="6452616" y="6095"/>
                  </a:moveTo>
                  <a:lnTo>
                    <a:pt x="6452616" y="1524"/>
                  </a:lnTo>
                  <a:lnTo>
                    <a:pt x="6454140" y="1524"/>
                  </a:lnTo>
                  <a:lnTo>
                    <a:pt x="6454140" y="6095"/>
                  </a:lnTo>
                  <a:lnTo>
                    <a:pt x="6452616" y="6095"/>
                  </a:lnTo>
                  <a:close/>
                </a:path>
                <a:path w="7190740" h="7620">
                  <a:moveTo>
                    <a:pt x="6448044" y="7619"/>
                  </a:moveTo>
                  <a:lnTo>
                    <a:pt x="6448044" y="0"/>
                  </a:lnTo>
                  <a:lnTo>
                    <a:pt x="6452616" y="0"/>
                  </a:lnTo>
                  <a:lnTo>
                    <a:pt x="6452616" y="7619"/>
                  </a:lnTo>
                  <a:lnTo>
                    <a:pt x="6448044" y="7619"/>
                  </a:lnTo>
                  <a:close/>
                </a:path>
                <a:path w="7190740" h="7620">
                  <a:moveTo>
                    <a:pt x="6446520" y="6095"/>
                  </a:moveTo>
                  <a:lnTo>
                    <a:pt x="6446520" y="1524"/>
                  </a:lnTo>
                  <a:lnTo>
                    <a:pt x="6448044" y="1524"/>
                  </a:lnTo>
                  <a:lnTo>
                    <a:pt x="6448044" y="6095"/>
                  </a:lnTo>
                  <a:lnTo>
                    <a:pt x="6446520" y="6095"/>
                  </a:lnTo>
                  <a:close/>
                </a:path>
                <a:path w="7190740" h="7620">
                  <a:moveTo>
                    <a:pt x="6489192" y="6095"/>
                  </a:moveTo>
                  <a:lnTo>
                    <a:pt x="6489192" y="1524"/>
                  </a:lnTo>
                  <a:lnTo>
                    <a:pt x="6490716" y="1524"/>
                  </a:lnTo>
                  <a:lnTo>
                    <a:pt x="6490716" y="6095"/>
                  </a:lnTo>
                  <a:lnTo>
                    <a:pt x="6489192" y="6095"/>
                  </a:lnTo>
                  <a:close/>
                </a:path>
                <a:path w="7190740" h="7620">
                  <a:moveTo>
                    <a:pt x="6484620" y="7619"/>
                  </a:moveTo>
                  <a:lnTo>
                    <a:pt x="6484620" y="0"/>
                  </a:lnTo>
                  <a:lnTo>
                    <a:pt x="6489192" y="0"/>
                  </a:lnTo>
                  <a:lnTo>
                    <a:pt x="6489192" y="7619"/>
                  </a:lnTo>
                  <a:lnTo>
                    <a:pt x="6484620" y="7619"/>
                  </a:lnTo>
                  <a:close/>
                </a:path>
                <a:path w="7190740" h="7620">
                  <a:moveTo>
                    <a:pt x="6483096" y="6095"/>
                  </a:moveTo>
                  <a:lnTo>
                    <a:pt x="6483096" y="1524"/>
                  </a:lnTo>
                  <a:lnTo>
                    <a:pt x="6484620" y="1524"/>
                  </a:lnTo>
                  <a:lnTo>
                    <a:pt x="6484620" y="6095"/>
                  </a:lnTo>
                  <a:lnTo>
                    <a:pt x="6483096" y="6095"/>
                  </a:lnTo>
                  <a:close/>
                </a:path>
                <a:path w="7190740" h="7620">
                  <a:moveTo>
                    <a:pt x="6525768" y="6095"/>
                  </a:moveTo>
                  <a:lnTo>
                    <a:pt x="6525768" y="1524"/>
                  </a:lnTo>
                  <a:lnTo>
                    <a:pt x="6527292" y="1524"/>
                  </a:lnTo>
                  <a:lnTo>
                    <a:pt x="6527292" y="6095"/>
                  </a:lnTo>
                  <a:lnTo>
                    <a:pt x="6525768" y="6095"/>
                  </a:lnTo>
                  <a:close/>
                </a:path>
                <a:path w="7190740" h="7620">
                  <a:moveTo>
                    <a:pt x="6519672" y="4571"/>
                  </a:moveTo>
                  <a:lnTo>
                    <a:pt x="6519672" y="3047"/>
                  </a:lnTo>
                  <a:lnTo>
                    <a:pt x="6522720" y="0"/>
                  </a:lnTo>
                  <a:lnTo>
                    <a:pt x="6525768" y="0"/>
                  </a:lnTo>
                  <a:lnTo>
                    <a:pt x="6525768" y="7619"/>
                  </a:lnTo>
                  <a:lnTo>
                    <a:pt x="6522720" y="7619"/>
                  </a:lnTo>
                  <a:lnTo>
                    <a:pt x="6519672" y="4571"/>
                  </a:lnTo>
                  <a:close/>
                </a:path>
                <a:path w="7190740" h="7620">
                  <a:moveTo>
                    <a:pt x="6557772" y="6095"/>
                  </a:moveTo>
                  <a:lnTo>
                    <a:pt x="6557772" y="1524"/>
                  </a:lnTo>
                  <a:lnTo>
                    <a:pt x="6559296" y="0"/>
                  </a:lnTo>
                  <a:lnTo>
                    <a:pt x="6562344" y="0"/>
                  </a:lnTo>
                  <a:lnTo>
                    <a:pt x="6563868" y="1524"/>
                  </a:lnTo>
                  <a:lnTo>
                    <a:pt x="6563868" y="6095"/>
                  </a:lnTo>
                  <a:lnTo>
                    <a:pt x="6562344" y="7619"/>
                  </a:lnTo>
                  <a:lnTo>
                    <a:pt x="6559296" y="7619"/>
                  </a:lnTo>
                  <a:lnTo>
                    <a:pt x="6557772" y="6095"/>
                  </a:lnTo>
                  <a:close/>
                </a:path>
                <a:path w="7190740" h="7620">
                  <a:moveTo>
                    <a:pt x="6594348" y="6095"/>
                  </a:moveTo>
                  <a:lnTo>
                    <a:pt x="6594348" y="1524"/>
                  </a:lnTo>
                  <a:lnTo>
                    <a:pt x="6595872" y="0"/>
                  </a:lnTo>
                  <a:lnTo>
                    <a:pt x="6598920" y="0"/>
                  </a:lnTo>
                  <a:lnTo>
                    <a:pt x="6601968" y="3047"/>
                  </a:lnTo>
                  <a:lnTo>
                    <a:pt x="6601968" y="4571"/>
                  </a:lnTo>
                  <a:lnTo>
                    <a:pt x="6598920" y="7619"/>
                  </a:lnTo>
                  <a:lnTo>
                    <a:pt x="6595872" y="7619"/>
                  </a:lnTo>
                  <a:lnTo>
                    <a:pt x="6594348" y="6095"/>
                  </a:lnTo>
                  <a:close/>
                </a:path>
                <a:path w="7190740" h="7620">
                  <a:moveTo>
                    <a:pt x="6637020" y="6095"/>
                  </a:moveTo>
                  <a:lnTo>
                    <a:pt x="6637020" y="1524"/>
                  </a:lnTo>
                  <a:lnTo>
                    <a:pt x="6638544" y="3047"/>
                  </a:lnTo>
                  <a:lnTo>
                    <a:pt x="6638544" y="4571"/>
                  </a:lnTo>
                  <a:lnTo>
                    <a:pt x="6637020" y="6095"/>
                  </a:lnTo>
                  <a:close/>
                </a:path>
                <a:path w="7190740" h="7620">
                  <a:moveTo>
                    <a:pt x="6632448" y="7619"/>
                  </a:moveTo>
                  <a:lnTo>
                    <a:pt x="6632448" y="0"/>
                  </a:lnTo>
                  <a:lnTo>
                    <a:pt x="6637020" y="0"/>
                  </a:lnTo>
                  <a:lnTo>
                    <a:pt x="6637020" y="7619"/>
                  </a:lnTo>
                  <a:lnTo>
                    <a:pt x="6632448" y="7619"/>
                  </a:lnTo>
                  <a:close/>
                </a:path>
                <a:path w="7190740" h="7620">
                  <a:moveTo>
                    <a:pt x="6630924" y="6095"/>
                  </a:moveTo>
                  <a:lnTo>
                    <a:pt x="6630924" y="1524"/>
                  </a:lnTo>
                  <a:lnTo>
                    <a:pt x="6632448" y="1524"/>
                  </a:lnTo>
                  <a:lnTo>
                    <a:pt x="6632448" y="6095"/>
                  </a:lnTo>
                  <a:lnTo>
                    <a:pt x="6630924" y="6095"/>
                  </a:lnTo>
                  <a:close/>
                </a:path>
                <a:path w="7190740" h="7620">
                  <a:moveTo>
                    <a:pt x="6673596" y="6095"/>
                  </a:moveTo>
                  <a:lnTo>
                    <a:pt x="6673596" y="1524"/>
                  </a:lnTo>
                  <a:lnTo>
                    <a:pt x="6675120" y="1524"/>
                  </a:lnTo>
                  <a:lnTo>
                    <a:pt x="6675120" y="6095"/>
                  </a:lnTo>
                  <a:lnTo>
                    <a:pt x="6673596" y="6095"/>
                  </a:lnTo>
                  <a:close/>
                </a:path>
                <a:path w="7190740" h="7620">
                  <a:moveTo>
                    <a:pt x="6669024" y="7619"/>
                  </a:moveTo>
                  <a:lnTo>
                    <a:pt x="6669024" y="0"/>
                  </a:lnTo>
                  <a:lnTo>
                    <a:pt x="6673596" y="0"/>
                  </a:lnTo>
                  <a:lnTo>
                    <a:pt x="6673596" y="7619"/>
                  </a:lnTo>
                  <a:lnTo>
                    <a:pt x="6669024" y="7619"/>
                  </a:lnTo>
                  <a:close/>
                </a:path>
                <a:path w="7190740" h="7620">
                  <a:moveTo>
                    <a:pt x="6667500" y="6095"/>
                  </a:moveTo>
                  <a:lnTo>
                    <a:pt x="6667500" y="1524"/>
                  </a:lnTo>
                  <a:lnTo>
                    <a:pt x="6669024" y="1524"/>
                  </a:lnTo>
                  <a:lnTo>
                    <a:pt x="6669024" y="6095"/>
                  </a:lnTo>
                  <a:lnTo>
                    <a:pt x="6667500" y="6095"/>
                  </a:lnTo>
                  <a:close/>
                </a:path>
                <a:path w="7190740" h="7620">
                  <a:moveTo>
                    <a:pt x="6710172" y="6095"/>
                  </a:moveTo>
                  <a:lnTo>
                    <a:pt x="6710172" y="1524"/>
                  </a:lnTo>
                  <a:lnTo>
                    <a:pt x="6711696" y="1524"/>
                  </a:lnTo>
                  <a:lnTo>
                    <a:pt x="6711696" y="6095"/>
                  </a:lnTo>
                  <a:lnTo>
                    <a:pt x="6710172" y="6095"/>
                  </a:lnTo>
                  <a:close/>
                </a:path>
                <a:path w="7190740" h="7620">
                  <a:moveTo>
                    <a:pt x="6705600" y="7619"/>
                  </a:moveTo>
                  <a:lnTo>
                    <a:pt x="6705600" y="0"/>
                  </a:lnTo>
                  <a:lnTo>
                    <a:pt x="6710172" y="0"/>
                  </a:lnTo>
                  <a:lnTo>
                    <a:pt x="6710172" y="7619"/>
                  </a:lnTo>
                  <a:lnTo>
                    <a:pt x="6705600" y="7619"/>
                  </a:lnTo>
                  <a:close/>
                </a:path>
                <a:path w="7190740" h="7620">
                  <a:moveTo>
                    <a:pt x="6704076" y="6095"/>
                  </a:moveTo>
                  <a:lnTo>
                    <a:pt x="6704076" y="1524"/>
                  </a:lnTo>
                  <a:lnTo>
                    <a:pt x="6705600" y="1524"/>
                  </a:lnTo>
                  <a:lnTo>
                    <a:pt x="6705600" y="6095"/>
                  </a:lnTo>
                  <a:lnTo>
                    <a:pt x="6704076" y="6095"/>
                  </a:lnTo>
                  <a:close/>
                </a:path>
                <a:path w="7190740" h="7620">
                  <a:moveTo>
                    <a:pt x="6740652" y="4571"/>
                  </a:moveTo>
                  <a:lnTo>
                    <a:pt x="6740652" y="3047"/>
                  </a:lnTo>
                  <a:lnTo>
                    <a:pt x="6743700" y="0"/>
                  </a:lnTo>
                  <a:lnTo>
                    <a:pt x="6746748" y="0"/>
                  </a:lnTo>
                  <a:lnTo>
                    <a:pt x="6748272" y="1524"/>
                  </a:lnTo>
                  <a:lnTo>
                    <a:pt x="6748272" y="6095"/>
                  </a:lnTo>
                  <a:lnTo>
                    <a:pt x="6746748" y="7619"/>
                  </a:lnTo>
                  <a:lnTo>
                    <a:pt x="6743700" y="7619"/>
                  </a:lnTo>
                  <a:lnTo>
                    <a:pt x="6740652" y="4571"/>
                  </a:lnTo>
                  <a:close/>
                </a:path>
                <a:path w="7190740" h="7620">
                  <a:moveTo>
                    <a:pt x="6778752" y="6095"/>
                  </a:moveTo>
                  <a:lnTo>
                    <a:pt x="6778752" y="1524"/>
                  </a:lnTo>
                  <a:lnTo>
                    <a:pt x="6780276" y="0"/>
                  </a:lnTo>
                  <a:lnTo>
                    <a:pt x="6783324" y="0"/>
                  </a:lnTo>
                  <a:lnTo>
                    <a:pt x="6784848" y="1524"/>
                  </a:lnTo>
                  <a:lnTo>
                    <a:pt x="6784848" y="6095"/>
                  </a:lnTo>
                  <a:lnTo>
                    <a:pt x="6783324" y="7619"/>
                  </a:lnTo>
                  <a:lnTo>
                    <a:pt x="6780276" y="7619"/>
                  </a:lnTo>
                  <a:lnTo>
                    <a:pt x="6778752" y="6095"/>
                  </a:lnTo>
                  <a:close/>
                </a:path>
                <a:path w="7190740" h="7620">
                  <a:moveTo>
                    <a:pt x="6815328" y="6095"/>
                  </a:moveTo>
                  <a:lnTo>
                    <a:pt x="6815328" y="1524"/>
                  </a:lnTo>
                  <a:lnTo>
                    <a:pt x="6816852" y="0"/>
                  </a:lnTo>
                  <a:lnTo>
                    <a:pt x="6819900" y="0"/>
                  </a:lnTo>
                  <a:lnTo>
                    <a:pt x="6822948" y="3047"/>
                  </a:lnTo>
                  <a:lnTo>
                    <a:pt x="6822948" y="4571"/>
                  </a:lnTo>
                  <a:lnTo>
                    <a:pt x="6819900" y="7619"/>
                  </a:lnTo>
                  <a:lnTo>
                    <a:pt x="6816852" y="7619"/>
                  </a:lnTo>
                  <a:lnTo>
                    <a:pt x="6815328" y="6095"/>
                  </a:lnTo>
                  <a:close/>
                </a:path>
                <a:path w="7190740" h="7620">
                  <a:moveTo>
                    <a:pt x="6858000" y="6095"/>
                  </a:moveTo>
                  <a:lnTo>
                    <a:pt x="6858000" y="1524"/>
                  </a:lnTo>
                  <a:lnTo>
                    <a:pt x="6859524" y="3047"/>
                  </a:lnTo>
                  <a:lnTo>
                    <a:pt x="6859524" y="4571"/>
                  </a:lnTo>
                  <a:lnTo>
                    <a:pt x="6858000" y="6095"/>
                  </a:lnTo>
                  <a:close/>
                </a:path>
                <a:path w="7190740" h="7620">
                  <a:moveTo>
                    <a:pt x="6853428" y="7619"/>
                  </a:moveTo>
                  <a:lnTo>
                    <a:pt x="6853428" y="0"/>
                  </a:lnTo>
                  <a:lnTo>
                    <a:pt x="6858000" y="0"/>
                  </a:lnTo>
                  <a:lnTo>
                    <a:pt x="6858000" y="7619"/>
                  </a:lnTo>
                  <a:lnTo>
                    <a:pt x="6853428" y="7619"/>
                  </a:lnTo>
                  <a:close/>
                </a:path>
                <a:path w="7190740" h="7620">
                  <a:moveTo>
                    <a:pt x="6851904" y="6095"/>
                  </a:moveTo>
                  <a:lnTo>
                    <a:pt x="6851904" y="1524"/>
                  </a:lnTo>
                  <a:lnTo>
                    <a:pt x="6853428" y="1524"/>
                  </a:lnTo>
                  <a:lnTo>
                    <a:pt x="6853428" y="6095"/>
                  </a:lnTo>
                  <a:lnTo>
                    <a:pt x="6851904" y="6095"/>
                  </a:lnTo>
                  <a:close/>
                </a:path>
                <a:path w="7190740" h="7620">
                  <a:moveTo>
                    <a:pt x="6894576" y="6095"/>
                  </a:moveTo>
                  <a:lnTo>
                    <a:pt x="6894576" y="1524"/>
                  </a:lnTo>
                  <a:lnTo>
                    <a:pt x="6896100" y="1524"/>
                  </a:lnTo>
                  <a:lnTo>
                    <a:pt x="6896100" y="6095"/>
                  </a:lnTo>
                  <a:lnTo>
                    <a:pt x="6894576" y="6095"/>
                  </a:lnTo>
                  <a:close/>
                </a:path>
                <a:path w="7190740" h="7620">
                  <a:moveTo>
                    <a:pt x="6890004" y="7619"/>
                  </a:moveTo>
                  <a:lnTo>
                    <a:pt x="6890004" y="0"/>
                  </a:lnTo>
                  <a:lnTo>
                    <a:pt x="6894576" y="0"/>
                  </a:lnTo>
                  <a:lnTo>
                    <a:pt x="6894576" y="7619"/>
                  </a:lnTo>
                  <a:lnTo>
                    <a:pt x="6890004" y="7619"/>
                  </a:lnTo>
                  <a:close/>
                </a:path>
                <a:path w="7190740" h="7620">
                  <a:moveTo>
                    <a:pt x="6888480" y="6095"/>
                  </a:moveTo>
                  <a:lnTo>
                    <a:pt x="6888480" y="1524"/>
                  </a:lnTo>
                  <a:lnTo>
                    <a:pt x="6890004" y="1524"/>
                  </a:lnTo>
                  <a:lnTo>
                    <a:pt x="6890004" y="6095"/>
                  </a:lnTo>
                  <a:lnTo>
                    <a:pt x="6888480" y="6095"/>
                  </a:lnTo>
                  <a:close/>
                </a:path>
                <a:path w="7190740" h="7620">
                  <a:moveTo>
                    <a:pt x="6931152" y="6095"/>
                  </a:moveTo>
                  <a:lnTo>
                    <a:pt x="6931152" y="1524"/>
                  </a:lnTo>
                  <a:lnTo>
                    <a:pt x="6932676" y="1524"/>
                  </a:lnTo>
                  <a:lnTo>
                    <a:pt x="6932676" y="6095"/>
                  </a:lnTo>
                  <a:lnTo>
                    <a:pt x="6931152" y="6095"/>
                  </a:lnTo>
                  <a:close/>
                </a:path>
                <a:path w="7190740" h="7620">
                  <a:moveTo>
                    <a:pt x="6926580" y="7619"/>
                  </a:moveTo>
                  <a:lnTo>
                    <a:pt x="6926580" y="0"/>
                  </a:lnTo>
                  <a:lnTo>
                    <a:pt x="6931152" y="0"/>
                  </a:lnTo>
                  <a:lnTo>
                    <a:pt x="6931152" y="7619"/>
                  </a:lnTo>
                  <a:lnTo>
                    <a:pt x="6926580" y="7619"/>
                  </a:lnTo>
                  <a:close/>
                </a:path>
                <a:path w="7190740" h="7620">
                  <a:moveTo>
                    <a:pt x="6925056" y="6095"/>
                  </a:moveTo>
                  <a:lnTo>
                    <a:pt x="6925056" y="1524"/>
                  </a:lnTo>
                  <a:lnTo>
                    <a:pt x="6926580" y="1524"/>
                  </a:lnTo>
                  <a:lnTo>
                    <a:pt x="6926580" y="6095"/>
                  </a:lnTo>
                  <a:lnTo>
                    <a:pt x="6925056" y="6095"/>
                  </a:lnTo>
                  <a:close/>
                </a:path>
                <a:path w="7190740" h="7620">
                  <a:moveTo>
                    <a:pt x="6961632" y="4571"/>
                  </a:moveTo>
                  <a:lnTo>
                    <a:pt x="6961632" y="3047"/>
                  </a:lnTo>
                  <a:lnTo>
                    <a:pt x="6964680" y="0"/>
                  </a:lnTo>
                  <a:lnTo>
                    <a:pt x="6967728" y="0"/>
                  </a:lnTo>
                  <a:lnTo>
                    <a:pt x="6969252" y="1524"/>
                  </a:lnTo>
                  <a:lnTo>
                    <a:pt x="6969252" y="6095"/>
                  </a:lnTo>
                  <a:lnTo>
                    <a:pt x="6967728" y="7619"/>
                  </a:lnTo>
                  <a:lnTo>
                    <a:pt x="6964680" y="7619"/>
                  </a:lnTo>
                  <a:lnTo>
                    <a:pt x="6961632" y="4571"/>
                  </a:lnTo>
                  <a:close/>
                </a:path>
                <a:path w="7190740" h="7620">
                  <a:moveTo>
                    <a:pt x="6999732" y="6095"/>
                  </a:moveTo>
                  <a:lnTo>
                    <a:pt x="6999732" y="1524"/>
                  </a:lnTo>
                  <a:lnTo>
                    <a:pt x="7001256" y="0"/>
                  </a:lnTo>
                  <a:lnTo>
                    <a:pt x="7004304" y="0"/>
                  </a:lnTo>
                  <a:lnTo>
                    <a:pt x="7005828" y="1524"/>
                  </a:lnTo>
                  <a:lnTo>
                    <a:pt x="7005828" y="6095"/>
                  </a:lnTo>
                  <a:lnTo>
                    <a:pt x="7004304" y="7619"/>
                  </a:lnTo>
                  <a:lnTo>
                    <a:pt x="7001256" y="7619"/>
                  </a:lnTo>
                  <a:lnTo>
                    <a:pt x="6999732" y="6095"/>
                  </a:lnTo>
                  <a:close/>
                </a:path>
                <a:path w="7190740" h="7620">
                  <a:moveTo>
                    <a:pt x="7036308" y="6095"/>
                  </a:moveTo>
                  <a:lnTo>
                    <a:pt x="7036308" y="1524"/>
                  </a:lnTo>
                  <a:lnTo>
                    <a:pt x="7037832" y="0"/>
                  </a:lnTo>
                  <a:lnTo>
                    <a:pt x="7040880" y="0"/>
                  </a:lnTo>
                  <a:lnTo>
                    <a:pt x="7043928" y="3047"/>
                  </a:lnTo>
                  <a:lnTo>
                    <a:pt x="7043928" y="4571"/>
                  </a:lnTo>
                  <a:lnTo>
                    <a:pt x="7040880" y="7619"/>
                  </a:lnTo>
                  <a:lnTo>
                    <a:pt x="7037832" y="7619"/>
                  </a:lnTo>
                  <a:lnTo>
                    <a:pt x="7036308" y="6095"/>
                  </a:lnTo>
                  <a:close/>
                </a:path>
                <a:path w="7190740" h="7620">
                  <a:moveTo>
                    <a:pt x="7078980" y="6095"/>
                  </a:moveTo>
                  <a:lnTo>
                    <a:pt x="7078980" y="1524"/>
                  </a:lnTo>
                  <a:lnTo>
                    <a:pt x="7080504" y="1524"/>
                  </a:lnTo>
                  <a:lnTo>
                    <a:pt x="7080504" y="6095"/>
                  </a:lnTo>
                  <a:lnTo>
                    <a:pt x="7078980" y="6095"/>
                  </a:lnTo>
                  <a:close/>
                </a:path>
                <a:path w="7190740" h="7620">
                  <a:moveTo>
                    <a:pt x="7074408" y="7619"/>
                  </a:moveTo>
                  <a:lnTo>
                    <a:pt x="7074408" y="0"/>
                  </a:lnTo>
                  <a:lnTo>
                    <a:pt x="7078980" y="0"/>
                  </a:lnTo>
                  <a:lnTo>
                    <a:pt x="7078980" y="7619"/>
                  </a:lnTo>
                  <a:lnTo>
                    <a:pt x="7074408" y="7619"/>
                  </a:lnTo>
                  <a:close/>
                </a:path>
                <a:path w="7190740" h="7620">
                  <a:moveTo>
                    <a:pt x="7072884" y="6095"/>
                  </a:moveTo>
                  <a:lnTo>
                    <a:pt x="7072884" y="1524"/>
                  </a:lnTo>
                  <a:lnTo>
                    <a:pt x="7074408" y="1524"/>
                  </a:lnTo>
                  <a:lnTo>
                    <a:pt x="7074408" y="6095"/>
                  </a:lnTo>
                  <a:lnTo>
                    <a:pt x="7072884" y="6095"/>
                  </a:lnTo>
                  <a:close/>
                </a:path>
                <a:path w="7190740" h="7620">
                  <a:moveTo>
                    <a:pt x="7115556" y="6095"/>
                  </a:moveTo>
                  <a:lnTo>
                    <a:pt x="7115556" y="1524"/>
                  </a:lnTo>
                  <a:lnTo>
                    <a:pt x="7117080" y="1524"/>
                  </a:lnTo>
                  <a:lnTo>
                    <a:pt x="7117080" y="6095"/>
                  </a:lnTo>
                  <a:lnTo>
                    <a:pt x="7115556" y="6095"/>
                  </a:lnTo>
                  <a:close/>
                </a:path>
                <a:path w="7190740" h="7620">
                  <a:moveTo>
                    <a:pt x="7110984" y="7619"/>
                  </a:moveTo>
                  <a:lnTo>
                    <a:pt x="7110984" y="0"/>
                  </a:lnTo>
                  <a:lnTo>
                    <a:pt x="7115556" y="0"/>
                  </a:lnTo>
                  <a:lnTo>
                    <a:pt x="7115556" y="7619"/>
                  </a:lnTo>
                  <a:lnTo>
                    <a:pt x="7110984" y="7619"/>
                  </a:lnTo>
                  <a:close/>
                </a:path>
                <a:path w="7190740" h="7620">
                  <a:moveTo>
                    <a:pt x="7109460" y="6095"/>
                  </a:moveTo>
                  <a:lnTo>
                    <a:pt x="7109460" y="1524"/>
                  </a:lnTo>
                  <a:lnTo>
                    <a:pt x="7110984" y="1524"/>
                  </a:lnTo>
                  <a:lnTo>
                    <a:pt x="7110984" y="6095"/>
                  </a:lnTo>
                  <a:lnTo>
                    <a:pt x="7109460" y="6095"/>
                  </a:lnTo>
                  <a:close/>
                </a:path>
                <a:path w="7190740" h="7620">
                  <a:moveTo>
                    <a:pt x="7152132" y="6095"/>
                  </a:moveTo>
                  <a:lnTo>
                    <a:pt x="7152132" y="1524"/>
                  </a:lnTo>
                  <a:lnTo>
                    <a:pt x="7153656" y="1524"/>
                  </a:lnTo>
                  <a:lnTo>
                    <a:pt x="7153656" y="6095"/>
                  </a:lnTo>
                  <a:lnTo>
                    <a:pt x="7152132" y="6095"/>
                  </a:lnTo>
                  <a:close/>
                </a:path>
                <a:path w="7190740" h="7620">
                  <a:moveTo>
                    <a:pt x="7147560" y="7619"/>
                  </a:moveTo>
                  <a:lnTo>
                    <a:pt x="7147560" y="0"/>
                  </a:lnTo>
                  <a:lnTo>
                    <a:pt x="7152132" y="0"/>
                  </a:lnTo>
                  <a:lnTo>
                    <a:pt x="7152132" y="7619"/>
                  </a:lnTo>
                  <a:lnTo>
                    <a:pt x="7147560" y="7619"/>
                  </a:lnTo>
                  <a:close/>
                </a:path>
                <a:path w="7190740" h="7620">
                  <a:moveTo>
                    <a:pt x="7146036" y="6095"/>
                  </a:moveTo>
                  <a:lnTo>
                    <a:pt x="7146036" y="1524"/>
                  </a:lnTo>
                  <a:lnTo>
                    <a:pt x="7147560" y="1524"/>
                  </a:lnTo>
                  <a:lnTo>
                    <a:pt x="7147560" y="6095"/>
                  </a:lnTo>
                  <a:lnTo>
                    <a:pt x="7146036" y="6095"/>
                  </a:lnTo>
                  <a:close/>
                </a:path>
                <a:path w="7190740" h="7620">
                  <a:moveTo>
                    <a:pt x="7182612" y="4571"/>
                  </a:moveTo>
                  <a:lnTo>
                    <a:pt x="7182612" y="3047"/>
                  </a:lnTo>
                  <a:lnTo>
                    <a:pt x="7185660" y="0"/>
                  </a:lnTo>
                  <a:lnTo>
                    <a:pt x="7188708" y="0"/>
                  </a:lnTo>
                  <a:lnTo>
                    <a:pt x="7190232" y="1524"/>
                  </a:lnTo>
                  <a:lnTo>
                    <a:pt x="7190232" y="6095"/>
                  </a:lnTo>
                  <a:lnTo>
                    <a:pt x="7188708" y="7619"/>
                  </a:lnTo>
                  <a:lnTo>
                    <a:pt x="7185660" y="7619"/>
                  </a:lnTo>
                  <a:lnTo>
                    <a:pt x="7182612" y="4571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4068" y="3986783"/>
              <a:ext cx="163067" cy="6400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80287" y="3244596"/>
              <a:ext cx="7190740" cy="7620"/>
            </a:xfrm>
            <a:custGeom>
              <a:avLst/>
              <a:gdLst/>
              <a:ahLst/>
              <a:cxnLst/>
              <a:rect l="l" t="t" r="r" b="b"/>
              <a:pathLst>
                <a:path w="7190740" h="7620">
                  <a:moveTo>
                    <a:pt x="1524" y="6095"/>
                  </a:moveTo>
                  <a:lnTo>
                    <a:pt x="1524" y="0"/>
                  </a:lnTo>
                  <a:lnTo>
                    <a:pt x="6096" y="0"/>
                  </a:lnTo>
                  <a:lnTo>
                    <a:pt x="6096" y="1523"/>
                  </a:lnTo>
                  <a:lnTo>
                    <a:pt x="7619" y="1523"/>
                  </a:lnTo>
                  <a:lnTo>
                    <a:pt x="7619" y="4571"/>
                  </a:lnTo>
                  <a:lnTo>
                    <a:pt x="4572" y="7619"/>
                  </a:lnTo>
                  <a:lnTo>
                    <a:pt x="3048" y="7619"/>
                  </a:lnTo>
                  <a:lnTo>
                    <a:pt x="1524" y="6095"/>
                  </a:lnTo>
                  <a:close/>
                </a:path>
                <a:path w="7190740" h="7620">
                  <a:moveTo>
                    <a:pt x="0" y="4571"/>
                  </a:moveTo>
                  <a:lnTo>
                    <a:pt x="0" y="3047"/>
                  </a:lnTo>
                  <a:lnTo>
                    <a:pt x="1524" y="1523"/>
                  </a:lnTo>
                  <a:lnTo>
                    <a:pt x="1524" y="4571"/>
                  </a:lnTo>
                  <a:lnTo>
                    <a:pt x="0" y="4571"/>
                  </a:lnTo>
                  <a:close/>
                </a:path>
                <a:path w="7190740" h="7620">
                  <a:moveTo>
                    <a:pt x="36576" y="4571"/>
                  </a:moveTo>
                  <a:lnTo>
                    <a:pt x="36576" y="3047"/>
                  </a:lnTo>
                  <a:lnTo>
                    <a:pt x="39624" y="0"/>
                  </a:lnTo>
                  <a:lnTo>
                    <a:pt x="42672" y="0"/>
                  </a:lnTo>
                  <a:lnTo>
                    <a:pt x="44196" y="1523"/>
                  </a:lnTo>
                  <a:lnTo>
                    <a:pt x="44196" y="6095"/>
                  </a:lnTo>
                  <a:lnTo>
                    <a:pt x="42672" y="6095"/>
                  </a:lnTo>
                  <a:lnTo>
                    <a:pt x="42672" y="7619"/>
                  </a:lnTo>
                  <a:lnTo>
                    <a:pt x="39624" y="7619"/>
                  </a:lnTo>
                  <a:lnTo>
                    <a:pt x="39624" y="6095"/>
                  </a:lnTo>
                  <a:lnTo>
                    <a:pt x="38100" y="6095"/>
                  </a:lnTo>
                  <a:lnTo>
                    <a:pt x="38100" y="4571"/>
                  </a:lnTo>
                  <a:lnTo>
                    <a:pt x="36576" y="4571"/>
                  </a:lnTo>
                  <a:close/>
                </a:path>
                <a:path w="7190740" h="7620">
                  <a:moveTo>
                    <a:pt x="74676" y="6095"/>
                  </a:moveTo>
                  <a:lnTo>
                    <a:pt x="74676" y="1523"/>
                  </a:lnTo>
                  <a:lnTo>
                    <a:pt x="76200" y="0"/>
                  </a:lnTo>
                  <a:lnTo>
                    <a:pt x="79248" y="0"/>
                  </a:lnTo>
                  <a:lnTo>
                    <a:pt x="80772" y="1523"/>
                  </a:lnTo>
                  <a:lnTo>
                    <a:pt x="80772" y="6095"/>
                  </a:lnTo>
                  <a:lnTo>
                    <a:pt x="79248" y="6095"/>
                  </a:lnTo>
                  <a:lnTo>
                    <a:pt x="79248" y="7619"/>
                  </a:lnTo>
                  <a:lnTo>
                    <a:pt x="76200" y="7619"/>
                  </a:lnTo>
                  <a:lnTo>
                    <a:pt x="76200" y="6095"/>
                  </a:lnTo>
                  <a:lnTo>
                    <a:pt x="74676" y="6095"/>
                  </a:lnTo>
                  <a:close/>
                </a:path>
                <a:path w="7190740" h="7620">
                  <a:moveTo>
                    <a:pt x="111251" y="6095"/>
                  </a:moveTo>
                  <a:lnTo>
                    <a:pt x="111251" y="1523"/>
                  </a:lnTo>
                  <a:lnTo>
                    <a:pt x="112776" y="0"/>
                  </a:lnTo>
                  <a:lnTo>
                    <a:pt x="115824" y="0"/>
                  </a:lnTo>
                  <a:lnTo>
                    <a:pt x="118872" y="3047"/>
                  </a:lnTo>
                  <a:lnTo>
                    <a:pt x="118872" y="4571"/>
                  </a:lnTo>
                  <a:lnTo>
                    <a:pt x="117348" y="4571"/>
                  </a:lnTo>
                  <a:lnTo>
                    <a:pt x="117348" y="6095"/>
                  </a:lnTo>
                  <a:lnTo>
                    <a:pt x="115824" y="6095"/>
                  </a:lnTo>
                  <a:lnTo>
                    <a:pt x="115824" y="7619"/>
                  </a:lnTo>
                  <a:lnTo>
                    <a:pt x="114300" y="7619"/>
                  </a:lnTo>
                  <a:lnTo>
                    <a:pt x="112776" y="6095"/>
                  </a:lnTo>
                  <a:lnTo>
                    <a:pt x="111251" y="6095"/>
                  </a:lnTo>
                  <a:close/>
                </a:path>
                <a:path w="7190740" h="7620">
                  <a:moveTo>
                    <a:pt x="147828" y="4571"/>
                  </a:moveTo>
                  <a:lnTo>
                    <a:pt x="147828" y="1523"/>
                  </a:lnTo>
                  <a:lnTo>
                    <a:pt x="149351" y="1523"/>
                  </a:lnTo>
                  <a:lnTo>
                    <a:pt x="149351" y="0"/>
                  </a:lnTo>
                  <a:lnTo>
                    <a:pt x="153924" y="0"/>
                  </a:lnTo>
                  <a:lnTo>
                    <a:pt x="153924" y="1523"/>
                  </a:lnTo>
                  <a:lnTo>
                    <a:pt x="155448" y="1523"/>
                  </a:lnTo>
                  <a:lnTo>
                    <a:pt x="155448" y="4571"/>
                  </a:lnTo>
                  <a:lnTo>
                    <a:pt x="152400" y="7619"/>
                  </a:lnTo>
                  <a:lnTo>
                    <a:pt x="150876" y="7619"/>
                  </a:lnTo>
                  <a:lnTo>
                    <a:pt x="147828" y="4571"/>
                  </a:lnTo>
                  <a:close/>
                </a:path>
                <a:path w="7190740" h="7620">
                  <a:moveTo>
                    <a:pt x="184404" y="4571"/>
                  </a:moveTo>
                  <a:lnTo>
                    <a:pt x="184404" y="1523"/>
                  </a:lnTo>
                  <a:lnTo>
                    <a:pt x="185928" y="1523"/>
                  </a:lnTo>
                  <a:lnTo>
                    <a:pt x="185928" y="0"/>
                  </a:lnTo>
                  <a:lnTo>
                    <a:pt x="190500" y="0"/>
                  </a:lnTo>
                  <a:lnTo>
                    <a:pt x="190500" y="1523"/>
                  </a:lnTo>
                  <a:lnTo>
                    <a:pt x="192024" y="1523"/>
                  </a:lnTo>
                  <a:lnTo>
                    <a:pt x="192024" y="4571"/>
                  </a:lnTo>
                  <a:lnTo>
                    <a:pt x="188976" y="7619"/>
                  </a:lnTo>
                  <a:lnTo>
                    <a:pt x="187451" y="7619"/>
                  </a:lnTo>
                  <a:lnTo>
                    <a:pt x="184404" y="4571"/>
                  </a:lnTo>
                  <a:close/>
                </a:path>
                <a:path w="7190740" h="7620">
                  <a:moveTo>
                    <a:pt x="222504" y="6095"/>
                  </a:moveTo>
                  <a:lnTo>
                    <a:pt x="222504" y="0"/>
                  </a:lnTo>
                  <a:lnTo>
                    <a:pt x="227076" y="0"/>
                  </a:lnTo>
                  <a:lnTo>
                    <a:pt x="227076" y="1523"/>
                  </a:lnTo>
                  <a:lnTo>
                    <a:pt x="228600" y="1523"/>
                  </a:lnTo>
                  <a:lnTo>
                    <a:pt x="228600" y="4571"/>
                  </a:lnTo>
                  <a:lnTo>
                    <a:pt x="225551" y="7619"/>
                  </a:lnTo>
                  <a:lnTo>
                    <a:pt x="224028" y="7619"/>
                  </a:lnTo>
                  <a:lnTo>
                    <a:pt x="222504" y="6095"/>
                  </a:lnTo>
                  <a:close/>
                </a:path>
                <a:path w="7190740" h="7620">
                  <a:moveTo>
                    <a:pt x="220980" y="4571"/>
                  </a:moveTo>
                  <a:lnTo>
                    <a:pt x="220980" y="3047"/>
                  </a:lnTo>
                  <a:lnTo>
                    <a:pt x="222504" y="1523"/>
                  </a:lnTo>
                  <a:lnTo>
                    <a:pt x="222504" y="4571"/>
                  </a:lnTo>
                  <a:lnTo>
                    <a:pt x="220980" y="4571"/>
                  </a:lnTo>
                  <a:close/>
                </a:path>
                <a:path w="7190740" h="7620">
                  <a:moveTo>
                    <a:pt x="257556" y="4571"/>
                  </a:moveTo>
                  <a:lnTo>
                    <a:pt x="257556" y="3047"/>
                  </a:lnTo>
                  <a:lnTo>
                    <a:pt x="260604" y="0"/>
                  </a:lnTo>
                  <a:lnTo>
                    <a:pt x="263651" y="0"/>
                  </a:lnTo>
                  <a:lnTo>
                    <a:pt x="265176" y="1523"/>
                  </a:lnTo>
                  <a:lnTo>
                    <a:pt x="265176" y="6095"/>
                  </a:lnTo>
                  <a:lnTo>
                    <a:pt x="263651" y="6095"/>
                  </a:lnTo>
                  <a:lnTo>
                    <a:pt x="263651" y="7619"/>
                  </a:lnTo>
                  <a:lnTo>
                    <a:pt x="260604" y="7619"/>
                  </a:lnTo>
                  <a:lnTo>
                    <a:pt x="260604" y="6095"/>
                  </a:lnTo>
                  <a:lnTo>
                    <a:pt x="259080" y="6095"/>
                  </a:lnTo>
                  <a:lnTo>
                    <a:pt x="259080" y="4571"/>
                  </a:lnTo>
                  <a:lnTo>
                    <a:pt x="257556" y="4571"/>
                  </a:lnTo>
                  <a:close/>
                </a:path>
                <a:path w="7190740" h="7620">
                  <a:moveTo>
                    <a:pt x="295656" y="6095"/>
                  </a:moveTo>
                  <a:lnTo>
                    <a:pt x="295656" y="1523"/>
                  </a:lnTo>
                  <a:lnTo>
                    <a:pt x="297180" y="0"/>
                  </a:lnTo>
                  <a:lnTo>
                    <a:pt x="300228" y="0"/>
                  </a:lnTo>
                  <a:lnTo>
                    <a:pt x="301751" y="1523"/>
                  </a:lnTo>
                  <a:lnTo>
                    <a:pt x="301751" y="6095"/>
                  </a:lnTo>
                  <a:lnTo>
                    <a:pt x="300228" y="6095"/>
                  </a:lnTo>
                  <a:lnTo>
                    <a:pt x="300228" y="7619"/>
                  </a:lnTo>
                  <a:lnTo>
                    <a:pt x="297180" y="7619"/>
                  </a:lnTo>
                  <a:lnTo>
                    <a:pt x="297180" y="6095"/>
                  </a:lnTo>
                  <a:lnTo>
                    <a:pt x="295656" y="6095"/>
                  </a:lnTo>
                  <a:close/>
                </a:path>
                <a:path w="7190740" h="7620">
                  <a:moveTo>
                    <a:pt x="332232" y="4571"/>
                  </a:moveTo>
                  <a:lnTo>
                    <a:pt x="332232" y="1523"/>
                  </a:lnTo>
                  <a:lnTo>
                    <a:pt x="333756" y="1523"/>
                  </a:lnTo>
                  <a:lnTo>
                    <a:pt x="333756" y="0"/>
                  </a:lnTo>
                  <a:lnTo>
                    <a:pt x="336804" y="0"/>
                  </a:lnTo>
                  <a:lnTo>
                    <a:pt x="339851" y="3047"/>
                  </a:lnTo>
                  <a:lnTo>
                    <a:pt x="339851" y="4571"/>
                  </a:lnTo>
                  <a:lnTo>
                    <a:pt x="338328" y="4571"/>
                  </a:lnTo>
                  <a:lnTo>
                    <a:pt x="338328" y="6095"/>
                  </a:lnTo>
                  <a:lnTo>
                    <a:pt x="336804" y="6095"/>
                  </a:lnTo>
                  <a:lnTo>
                    <a:pt x="336804" y="7619"/>
                  </a:lnTo>
                  <a:lnTo>
                    <a:pt x="335280" y="7619"/>
                  </a:lnTo>
                  <a:lnTo>
                    <a:pt x="332232" y="4571"/>
                  </a:lnTo>
                  <a:close/>
                </a:path>
                <a:path w="7190740" h="7620">
                  <a:moveTo>
                    <a:pt x="368808" y="4571"/>
                  </a:moveTo>
                  <a:lnTo>
                    <a:pt x="368808" y="1523"/>
                  </a:lnTo>
                  <a:lnTo>
                    <a:pt x="370332" y="1523"/>
                  </a:lnTo>
                  <a:lnTo>
                    <a:pt x="370332" y="0"/>
                  </a:lnTo>
                  <a:lnTo>
                    <a:pt x="374904" y="0"/>
                  </a:lnTo>
                  <a:lnTo>
                    <a:pt x="374904" y="1523"/>
                  </a:lnTo>
                  <a:lnTo>
                    <a:pt x="376428" y="1523"/>
                  </a:lnTo>
                  <a:lnTo>
                    <a:pt x="376428" y="4571"/>
                  </a:lnTo>
                  <a:lnTo>
                    <a:pt x="373380" y="7619"/>
                  </a:lnTo>
                  <a:lnTo>
                    <a:pt x="371856" y="7619"/>
                  </a:lnTo>
                  <a:lnTo>
                    <a:pt x="368808" y="4571"/>
                  </a:lnTo>
                  <a:close/>
                </a:path>
                <a:path w="7190740" h="7620">
                  <a:moveTo>
                    <a:pt x="405383" y="4571"/>
                  </a:moveTo>
                  <a:lnTo>
                    <a:pt x="405383" y="1523"/>
                  </a:lnTo>
                  <a:lnTo>
                    <a:pt x="406908" y="1523"/>
                  </a:lnTo>
                  <a:lnTo>
                    <a:pt x="406908" y="0"/>
                  </a:lnTo>
                  <a:lnTo>
                    <a:pt x="411480" y="0"/>
                  </a:lnTo>
                  <a:lnTo>
                    <a:pt x="411480" y="1523"/>
                  </a:lnTo>
                  <a:lnTo>
                    <a:pt x="413004" y="1523"/>
                  </a:lnTo>
                  <a:lnTo>
                    <a:pt x="413004" y="4571"/>
                  </a:lnTo>
                  <a:lnTo>
                    <a:pt x="409956" y="7619"/>
                  </a:lnTo>
                  <a:lnTo>
                    <a:pt x="408432" y="7619"/>
                  </a:lnTo>
                  <a:lnTo>
                    <a:pt x="405383" y="4571"/>
                  </a:lnTo>
                  <a:close/>
                </a:path>
                <a:path w="7190740" h="7620">
                  <a:moveTo>
                    <a:pt x="443483" y="6095"/>
                  </a:moveTo>
                  <a:lnTo>
                    <a:pt x="443483" y="0"/>
                  </a:lnTo>
                  <a:lnTo>
                    <a:pt x="448056" y="0"/>
                  </a:lnTo>
                  <a:lnTo>
                    <a:pt x="448056" y="1523"/>
                  </a:lnTo>
                  <a:lnTo>
                    <a:pt x="449580" y="1523"/>
                  </a:lnTo>
                  <a:lnTo>
                    <a:pt x="449580" y="4571"/>
                  </a:lnTo>
                  <a:lnTo>
                    <a:pt x="446532" y="7619"/>
                  </a:lnTo>
                  <a:lnTo>
                    <a:pt x="445008" y="7619"/>
                  </a:lnTo>
                  <a:lnTo>
                    <a:pt x="443483" y="6095"/>
                  </a:lnTo>
                  <a:close/>
                </a:path>
                <a:path w="7190740" h="7620">
                  <a:moveTo>
                    <a:pt x="441960" y="4571"/>
                  </a:moveTo>
                  <a:lnTo>
                    <a:pt x="441960" y="3047"/>
                  </a:lnTo>
                  <a:lnTo>
                    <a:pt x="443483" y="1523"/>
                  </a:lnTo>
                  <a:lnTo>
                    <a:pt x="443483" y="4571"/>
                  </a:lnTo>
                  <a:lnTo>
                    <a:pt x="441960" y="4571"/>
                  </a:lnTo>
                  <a:close/>
                </a:path>
                <a:path w="7190740" h="7620">
                  <a:moveTo>
                    <a:pt x="478535" y="4571"/>
                  </a:moveTo>
                  <a:lnTo>
                    <a:pt x="478535" y="3047"/>
                  </a:lnTo>
                  <a:lnTo>
                    <a:pt x="481583" y="0"/>
                  </a:lnTo>
                  <a:lnTo>
                    <a:pt x="484632" y="0"/>
                  </a:lnTo>
                  <a:lnTo>
                    <a:pt x="486156" y="1523"/>
                  </a:lnTo>
                  <a:lnTo>
                    <a:pt x="486156" y="6095"/>
                  </a:lnTo>
                  <a:lnTo>
                    <a:pt x="484632" y="6095"/>
                  </a:lnTo>
                  <a:lnTo>
                    <a:pt x="484632" y="7619"/>
                  </a:lnTo>
                  <a:lnTo>
                    <a:pt x="481583" y="7619"/>
                  </a:lnTo>
                  <a:lnTo>
                    <a:pt x="481583" y="6095"/>
                  </a:lnTo>
                  <a:lnTo>
                    <a:pt x="480060" y="6095"/>
                  </a:lnTo>
                  <a:lnTo>
                    <a:pt x="480060" y="4571"/>
                  </a:lnTo>
                  <a:lnTo>
                    <a:pt x="478535" y="4571"/>
                  </a:lnTo>
                  <a:close/>
                </a:path>
                <a:path w="7190740" h="7620">
                  <a:moveTo>
                    <a:pt x="516635" y="6095"/>
                  </a:moveTo>
                  <a:lnTo>
                    <a:pt x="516635" y="1523"/>
                  </a:lnTo>
                  <a:lnTo>
                    <a:pt x="518160" y="0"/>
                  </a:lnTo>
                  <a:lnTo>
                    <a:pt x="521208" y="0"/>
                  </a:lnTo>
                  <a:lnTo>
                    <a:pt x="522732" y="1523"/>
                  </a:lnTo>
                  <a:lnTo>
                    <a:pt x="522732" y="6095"/>
                  </a:lnTo>
                  <a:lnTo>
                    <a:pt x="521208" y="6095"/>
                  </a:lnTo>
                  <a:lnTo>
                    <a:pt x="521208" y="7619"/>
                  </a:lnTo>
                  <a:lnTo>
                    <a:pt x="518160" y="7619"/>
                  </a:lnTo>
                  <a:lnTo>
                    <a:pt x="518160" y="6095"/>
                  </a:lnTo>
                  <a:lnTo>
                    <a:pt x="516635" y="6095"/>
                  </a:lnTo>
                  <a:close/>
                </a:path>
                <a:path w="7190740" h="7620">
                  <a:moveTo>
                    <a:pt x="553212" y="4571"/>
                  </a:moveTo>
                  <a:lnTo>
                    <a:pt x="553212" y="1523"/>
                  </a:lnTo>
                  <a:lnTo>
                    <a:pt x="554735" y="1523"/>
                  </a:lnTo>
                  <a:lnTo>
                    <a:pt x="554735" y="0"/>
                  </a:lnTo>
                  <a:lnTo>
                    <a:pt x="557783" y="0"/>
                  </a:lnTo>
                  <a:lnTo>
                    <a:pt x="560832" y="3047"/>
                  </a:lnTo>
                  <a:lnTo>
                    <a:pt x="560832" y="4571"/>
                  </a:lnTo>
                  <a:lnTo>
                    <a:pt x="559308" y="4571"/>
                  </a:lnTo>
                  <a:lnTo>
                    <a:pt x="559308" y="6095"/>
                  </a:lnTo>
                  <a:lnTo>
                    <a:pt x="557783" y="6095"/>
                  </a:lnTo>
                  <a:lnTo>
                    <a:pt x="557783" y="7619"/>
                  </a:lnTo>
                  <a:lnTo>
                    <a:pt x="556260" y="7619"/>
                  </a:lnTo>
                  <a:lnTo>
                    <a:pt x="553212" y="4571"/>
                  </a:lnTo>
                  <a:close/>
                </a:path>
                <a:path w="7190740" h="7620">
                  <a:moveTo>
                    <a:pt x="589788" y="4571"/>
                  </a:moveTo>
                  <a:lnTo>
                    <a:pt x="589788" y="1523"/>
                  </a:lnTo>
                  <a:lnTo>
                    <a:pt x="591312" y="1523"/>
                  </a:lnTo>
                  <a:lnTo>
                    <a:pt x="591312" y="0"/>
                  </a:lnTo>
                  <a:lnTo>
                    <a:pt x="595883" y="0"/>
                  </a:lnTo>
                  <a:lnTo>
                    <a:pt x="595883" y="1523"/>
                  </a:lnTo>
                  <a:lnTo>
                    <a:pt x="597408" y="1523"/>
                  </a:lnTo>
                  <a:lnTo>
                    <a:pt x="597408" y="4571"/>
                  </a:lnTo>
                  <a:lnTo>
                    <a:pt x="594360" y="7619"/>
                  </a:lnTo>
                  <a:lnTo>
                    <a:pt x="592835" y="7619"/>
                  </a:lnTo>
                  <a:lnTo>
                    <a:pt x="589788" y="4571"/>
                  </a:lnTo>
                  <a:close/>
                </a:path>
                <a:path w="7190740" h="7620">
                  <a:moveTo>
                    <a:pt x="626364" y="4571"/>
                  </a:moveTo>
                  <a:lnTo>
                    <a:pt x="626364" y="1523"/>
                  </a:lnTo>
                  <a:lnTo>
                    <a:pt x="627888" y="1523"/>
                  </a:lnTo>
                  <a:lnTo>
                    <a:pt x="627888" y="0"/>
                  </a:lnTo>
                  <a:lnTo>
                    <a:pt x="632460" y="0"/>
                  </a:lnTo>
                  <a:lnTo>
                    <a:pt x="632460" y="1523"/>
                  </a:lnTo>
                  <a:lnTo>
                    <a:pt x="633983" y="1523"/>
                  </a:lnTo>
                  <a:lnTo>
                    <a:pt x="633983" y="4571"/>
                  </a:lnTo>
                  <a:lnTo>
                    <a:pt x="630935" y="7619"/>
                  </a:lnTo>
                  <a:lnTo>
                    <a:pt x="629412" y="7619"/>
                  </a:lnTo>
                  <a:lnTo>
                    <a:pt x="626364" y="4571"/>
                  </a:lnTo>
                  <a:close/>
                </a:path>
                <a:path w="7190740" h="7620">
                  <a:moveTo>
                    <a:pt x="662940" y="4571"/>
                  </a:moveTo>
                  <a:lnTo>
                    <a:pt x="662940" y="3047"/>
                  </a:lnTo>
                  <a:lnTo>
                    <a:pt x="665988" y="0"/>
                  </a:lnTo>
                  <a:lnTo>
                    <a:pt x="669035" y="0"/>
                  </a:lnTo>
                  <a:lnTo>
                    <a:pt x="669035" y="1523"/>
                  </a:lnTo>
                  <a:lnTo>
                    <a:pt x="670560" y="1523"/>
                  </a:lnTo>
                  <a:lnTo>
                    <a:pt x="670560" y="4571"/>
                  </a:lnTo>
                  <a:lnTo>
                    <a:pt x="667512" y="7619"/>
                  </a:lnTo>
                  <a:lnTo>
                    <a:pt x="665988" y="7619"/>
                  </a:lnTo>
                  <a:lnTo>
                    <a:pt x="665988" y="6095"/>
                  </a:lnTo>
                  <a:lnTo>
                    <a:pt x="664464" y="6095"/>
                  </a:lnTo>
                  <a:lnTo>
                    <a:pt x="664464" y="4571"/>
                  </a:lnTo>
                  <a:lnTo>
                    <a:pt x="662940" y="4571"/>
                  </a:lnTo>
                  <a:close/>
                </a:path>
                <a:path w="7190740" h="7620">
                  <a:moveTo>
                    <a:pt x="701040" y="6095"/>
                  </a:moveTo>
                  <a:lnTo>
                    <a:pt x="701040" y="1523"/>
                  </a:lnTo>
                  <a:lnTo>
                    <a:pt x="702564" y="0"/>
                  </a:lnTo>
                  <a:lnTo>
                    <a:pt x="705612" y="0"/>
                  </a:lnTo>
                  <a:lnTo>
                    <a:pt x="707135" y="1523"/>
                  </a:lnTo>
                  <a:lnTo>
                    <a:pt x="707135" y="6095"/>
                  </a:lnTo>
                  <a:lnTo>
                    <a:pt x="705612" y="6095"/>
                  </a:lnTo>
                  <a:lnTo>
                    <a:pt x="705612" y="7619"/>
                  </a:lnTo>
                  <a:lnTo>
                    <a:pt x="702564" y="7619"/>
                  </a:lnTo>
                  <a:lnTo>
                    <a:pt x="702564" y="6095"/>
                  </a:lnTo>
                  <a:lnTo>
                    <a:pt x="701040" y="6095"/>
                  </a:lnTo>
                  <a:close/>
                </a:path>
                <a:path w="7190740" h="7620">
                  <a:moveTo>
                    <a:pt x="737616" y="6095"/>
                  </a:moveTo>
                  <a:lnTo>
                    <a:pt x="737616" y="1523"/>
                  </a:lnTo>
                  <a:lnTo>
                    <a:pt x="739140" y="0"/>
                  </a:lnTo>
                  <a:lnTo>
                    <a:pt x="742188" y="0"/>
                  </a:lnTo>
                  <a:lnTo>
                    <a:pt x="745235" y="3047"/>
                  </a:lnTo>
                  <a:lnTo>
                    <a:pt x="745235" y="4571"/>
                  </a:lnTo>
                  <a:lnTo>
                    <a:pt x="743712" y="4571"/>
                  </a:lnTo>
                  <a:lnTo>
                    <a:pt x="743712" y="6095"/>
                  </a:lnTo>
                  <a:lnTo>
                    <a:pt x="742188" y="6095"/>
                  </a:lnTo>
                  <a:lnTo>
                    <a:pt x="742188" y="7619"/>
                  </a:lnTo>
                  <a:lnTo>
                    <a:pt x="739140" y="7619"/>
                  </a:lnTo>
                  <a:lnTo>
                    <a:pt x="739140" y="6095"/>
                  </a:lnTo>
                  <a:lnTo>
                    <a:pt x="737616" y="6095"/>
                  </a:lnTo>
                  <a:close/>
                </a:path>
                <a:path w="7190740" h="7620">
                  <a:moveTo>
                    <a:pt x="780288" y="4571"/>
                  </a:moveTo>
                  <a:lnTo>
                    <a:pt x="780288" y="1523"/>
                  </a:lnTo>
                  <a:lnTo>
                    <a:pt x="781812" y="3047"/>
                  </a:lnTo>
                  <a:lnTo>
                    <a:pt x="781812" y="4571"/>
                  </a:lnTo>
                  <a:lnTo>
                    <a:pt x="780288" y="4571"/>
                  </a:lnTo>
                  <a:close/>
                </a:path>
                <a:path w="7190740" h="7620">
                  <a:moveTo>
                    <a:pt x="774192" y="4571"/>
                  </a:moveTo>
                  <a:lnTo>
                    <a:pt x="774192" y="1523"/>
                  </a:lnTo>
                  <a:lnTo>
                    <a:pt x="775716" y="1523"/>
                  </a:lnTo>
                  <a:lnTo>
                    <a:pt x="775716" y="0"/>
                  </a:lnTo>
                  <a:lnTo>
                    <a:pt x="780288" y="0"/>
                  </a:lnTo>
                  <a:lnTo>
                    <a:pt x="780288" y="6095"/>
                  </a:lnTo>
                  <a:lnTo>
                    <a:pt x="778764" y="7619"/>
                  </a:lnTo>
                  <a:lnTo>
                    <a:pt x="777240" y="7619"/>
                  </a:lnTo>
                  <a:lnTo>
                    <a:pt x="774192" y="4571"/>
                  </a:lnTo>
                  <a:close/>
                </a:path>
                <a:path w="7190740" h="7620">
                  <a:moveTo>
                    <a:pt x="810767" y="4571"/>
                  </a:moveTo>
                  <a:lnTo>
                    <a:pt x="810767" y="1523"/>
                  </a:lnTo>
                  <a:lnTo>
                    <a:pt x="812292" y="1523"/>
                  </a:lnTo>
                  <a:lnTo>
                    <a:pt x="812292" y="0"/>
                  </a:lnTo>
                  <a:lnTo>
                    <a:pt x="816864" y="0"/>
                  </a:lnTo>
                  <a:lnTo>
                    <a:pt x="816864" y="1523"/>
                  </a:lnTo>
                  <a:lnTo>
                    <a:pt x="818388" y="1523"/>
                  </a:lnTo>
                  <a:lnTo>
                    <a:pt x="818388" y="4571"/>
                  </a:lnTo>
                  <a:lnTo>
                    <a:pt x="815340" y="7619"/>
                  </a:lnTo>
                  <a:lnTo>
                    <a:pt x="813816" y="7619"/>
                  </a:lnTo>
                  <a:lnTo>
                    <a:pt x="810767" y="4571"/>
                  </a:lnTo>
                  <a:close/>
                </a:path>
                <a:path w="7190740" h="7620">
                  <a:moveTo>
                    <a:pt x="847344" y="4571"/>
                  </a:moveTo>
                  <a:lnTo>
                    <a:pt x="847344" y="1523"/>
                  </a:lnTo>
                  <a:lnTo>
                    <a:pt x="848867" y="1523"/>
                  </a:lnTo>
                  <a:lnTo>
                    <a:pt x="848867" y="0"/>
                  </a:lnTo>
                  <a:lnTo>
                    <a:pt x="853440" y="0"/>
                  </a:lnTo>
                  <a:lnTo>
                    <a:pt x="853440" y="1523"/>
                  </a:lnTo>
                  <a:lnTo>
                    <a:pt x="854964" y="1523"/>
                  </a:lnTo>
                  <a:lnTo>
                    <a:pt x="854964" y="4571"/>
                  </a:lnTo>
                  <a:lnTo>
                    <a:pt x="851916" y="7619"/>
                  </a:lnTo>
                  <a:lnTo>
                    <a:pt x="850392" y="7619"/>
                  </a:lnTo>
                  <a:lnTo>
                    <a:pt x="847344" y="4571"/>
                  </a:lnTo>
                  <a:close/>
                </a:path>
                <a:path w="7190740" h="7620">
                  <a:moveTo>
                    <a:pt x="883919" y="4571"/>
                  </a:moveTo>
                  <a:lnTo>
                    <a:pt x="883919" y="3047"/>
                  </a:lnTo>
                  <a:lnTo>
                    <a:pt x="886967" y="0"/>
                  </a:lnTo>
                  <a:lnTo>
                    <a:pt x="890016" y="0"/>
                  </a:lnTo>
                  <a:lnTo>
                    <a:pt x="890016" y="1523"/>
                  </a:lnTo>
                  <a:lnTo>
                    <a:pt x="891540" y="1523"/>
                  </a:lnTo>
                  <a:lnTo>
                    <a:pt x="891540" y="4571"/>
                  </a:lnTo>
                  <a:lnTo>
                    <a:pt x="888492" y="7619"/>
                  </a:lnTo>
                  <a:lnTo>
                    <a:pt x="886967" y="7619"/>
                  </a:lnTo>
                  <a:lnTo>
                    <a:pt x="886967" y="6095"/>
                  </a:lnTo>
                  <a:lnTo>
                    <a:pt x="885444" y="6095"/>
                  </a:lnTo>
                  <a:lnTo>
                    <a:pt x="885444" y="4571"/>
                  </a:lnTo>
                  <a:lnTo>
                    <a:pt x="883919" y="4571"/>
                  </a:lnTo>
                  <a:close/>
                </a:path>
                <a:path w="7190740" h="7620">
                  <a:moveTo>
                    <a:pt x="922019" y="6095"/>
                  </a:moveTo>
                  <a:lnTo>
                    <a:pt x="922019" y="1523"/>
                  </a:lnTo>
                  <a:lnTo>
                    <a:pt x="923544" y="0"/>
                  </a:lnTo>
                  <a:lnTo>
                    <a:pt x="926592" y="0"/>
                  </a:lnTo>
                  <a:lnTo>
                    <a:pt x="928116" y="1523"/>
                  </a:lnTo>
                  <a:lnTo>
                    <a:pt x="928116" y="6095"/>
                  </a:lnTo>
                  <a:lnTo>
                    <a:pt x="926592" y="6095"/>
                  </a:lnTo>
                  <a:lnTo>
                    <a:pt x="926592" y="7619"/>
                  </a:lnTo>
                  <a:lnTo>
                    <a:pt x="923544" y="7619"/>
                  </a:lnTo>
                  <a:lnTo>
                    <a:pt x="923544" y="6095"/>
                  </a:lnTo>
                  <a:lnTo>
                    <a:pt x="922019" y="6095"/>
                  </a:lnTo>
                  <a:close/>
                </a:path>
                <a:path w="7190740" h="7620">
                  <a:moveTo>
                    <a:pt x="958596" y="6095"/>
                  </a:moveTo>
                  <a:lnTo>
                    <a:pt x="958596" y="1523"/>
                  </a:lnTo>
                  <a:lnTo>
                    <a:pt x="960119" y="0"/>
                  </a:lnTo>
                  <a:lnTo>
                    <a:pt x="963167" y="0"/>
                  </a:lnTo>
                  <a:lnTo>
                    <a:pt x="966216" y="3047"/>
                  </a:lnTo>
                  <a:lnTo>
                    <a:pt x="966216" y="4571"/>
                  </a:lnTo>
                  <a:lnTo>
                    <a:pt x="964692" y="4571"/>
                  </a:lnTo>
                  <a:lnTo>
                    <a:pt x="964692" y="6095"/>
                  </a:lnTo>
                  <a:lnTo>
                    <a:pt x="963167" y="6095"/>
                  </a:lnTo>
                  <a:lnTo>
                    <a:pt x="963167" y="7619"/>
                  </a:lnTo>
                  <a:lnTo>
                    <a:pt x="960119" y="7619"/>
                  </a:lnTo>
                  <a:lnTo>
                    <a:pt x="960119" y="6095"/>
                  </a:lnTo>
                  <a:lnTo>
                    <a:pt x="958596" y="6095"/>
                  </a:lnTo>
                  <a:close/>
                </a:path>
                <a:path w="7190740" h="7620">
                  <a:moveTo>
                    <a:pt x="1001267" y="4571"/>
                  </a:moveTo>
                  <a:lnTo>
                    <a:pt x="1001267" y="1523"/>
                  </a:lnTo>
                  <a:lnTo>
                    <a:pt x="1002792" y="3047"/>
                  </a:lnTo>
                  <a:lnTo>
                    <a:pt x="1002792" y="4571"/>
                  </a:lnTo>
                  <a:lnTo>
                    <a:pt x="1001267" y="4571"/>
                  </a:lnTo>
                  <a:close/>
                </a:path>
                <a:path w="7190740" h="7620">
                  <a:moveTo>
                    <a:pt x="995172" y="4571"/>
                  </a:moveTo>
                  <a:lnTo>
                    <a:pt x="995172" y="1523"/>
                  </a:lnTo>
                  <a:lnTo>
                    <a:pt x="996696" y="1523"/>
                  </a:lnTo>
                  <a:lnTo>
                    <a:pt x="996696" y="0"/>
                  </a:lnTo>
                  <a:lnTo>
                    <a:pt x="1001267" y="0"/>
                  </a:lnTo>
                  <a:lnTo>
                    <a:pt x="1001267" y="6095"/>
                  </a:lnTo>
                  <a:lnTo>
                    <a:pt x="999744" y="7619"/>
                  </a:lnTo>
                  <a:lnTo>
                    <a:pt x="998219" y="7619"/>
                  </a:lnTo>
                  <a:lnTo>
                    <a:pt x="995172" y="4571"/>
                  </a:lnTo>
                  <a:close/>
                </a:path>
                <a:path w="7190740" h="7620">
                  <a:moveTo>
                    <a:pt x="1031748" y="4571"/>
                  </a:moveTo>
                  <a:lnTo>
                    <a:pt x="1031748" y="1523"/>
                  </a:lnTo>
                  <a:lnTo>
                    <a:pt x="1033272" y="1523"/>
                  </a:lnTo>
                  <a:lnTo>
                    <a:pt x="1033272" y="0"/>
                  </a:lnTo>
                  <a:lnTo>
                    <a:pt x="1037844" y="0"/>
                  </a:lnTo>
                  <a:lnTo>
                    <a:pt x="1037844" y="1523"/>
                  </a:lnTo>
                  <a:lnTo>
                    <a:pt x="1039367" y="1523"/>
                  </a:lnTo>
                  <a:lnTo>
                    <a:pt x="1039367" y="4571"/>
                  </a:lnTo>
                  <a:lnTo>
                    <a:pt x="1036319" y="7619"/>
                  </a:lnTo>
                  <a:lnTo>
                    <a:pt x="1034796" y="7619"/>
                  </a:lnTo>
                  <a:lnTo>
                    <a:pt x="1031748" y="4571"/>
                  </a:lnTo>
                  <a:close/>
                </a:path>
                <a:path w="7190740" h="7620">
                  <a:moveTo>
                    <a:pt x="1068324" y="4571"/>
                  </a:moveTo>
                  <a:lnTo>
                    <a:pt x="1068324" y="1523"/>
                  </a:lnTo>
                  <a:lnTo>
                    <a:pt x="1069848" y="1523"/>
                  </a:lnTo>
                  <a:lnTo>
                    <a:pt x="1069848" y="0"/>
                  </a:lnTo>
                  <a:lnTo>
                    <a:pt x="1074419" y="0"/>
                  </a:lnTo>
                  <a:lnTo>
                    <a:pt x="1074419" y="1523"/>
                  </a:lnTo>
                  <a:lnTo>
                    <a:pt x="1075944" y="1523"/>
                  </a:lnTo>
                  <a:lnTo>
                    <a:pt x="1075944" y="4571"/>
                  </a:lnTo>
                  <a:lnTo>
                    <a:pt x="1072896" y="7619"/>
                  </a:lnTo>
                  <a:lnTo>
                    <a:pt x="1071372" y="7619"/>
                  </a:lnTo>
                  <a:lnTo>
                    <a:pt x="1068324" y="4571"/>
                  </a:lnTo>
                  <a:close/>
                </a:path>
                <a:path w="7190740" h="7620">
                  <a:moveTo>
                    <a:pt x="1104900" y="4571"/>
                  </a:moveTo>
                  <a:lnTo>
                    <a:pt x="1104900" y="3047"/>
                  </a:lnTo>
                  <a:lnTo>
                    <a:pt x="1107948" y="0"/>
                  </a:lnTo>
                  <a:lnTo>
                    <a:pt x="1110996" y="0"/>
                  </a:lnTo>
                  <a:lnTo>
                    <a:pt x="1112519" y="1523"/>
                  </a:lnTo>
                  <a:lnTo>
                    <a:pt x="1112519" y="6095"/>
                  </a:lnTo>
                  <a:lnTo>
                    <a:pt x="1110996" y="6095"/>
                  </a:lnTo>
                  <a:lnTo>
                    <a:pt x="1109472" y="7619"/>
                  </a:lnTo>
                  <a:lnTo>
                    <a:pt x="1107948" y="7619"/>
                  </a:lnTo>
                  <a:lnTo>
                    <a:pt x="1107948" y="6095"/>
                  </a:lnTo>
                  <a:lnTo>
                    <a:pt x="1106424" y="6095"/>
                  </a:lnTo>
                  <a:lnTo>
                    <a:pt x="1106424" y="4571"/>
                  </a:lnTo>
                  <a:lnTo>
                    <a:pt x="1104900" y="4571"/>
                  </a:lnTo>
                  <a:close/>
                </a:path>
                <a:path w="7190740" h="7620">
                  <a:moveTo>
                    <a:pt x="1143000" y="6095"/>
                  </a:moveTo>
                  <a:lnTo>
                    <a:pt x="1143000" y="1523"/>
                  </a:lnTo>
                  <a:lnTo>
                    <a:pt x="1144524" y="0"/>
                  </a:lnTo>
                  <a:lnTo>
                    <a:pt x="1147572" y="0"/>
                  </a:lnTo>
                  <a:lnTo>
                    <a:pt x="1149096" y="1523"/>
                  </a:lnTo>
                  <a:lnTo>
                    <a:pt x="1149096" y="6095"/>
                  </a:lnTo>
                  <a:lnTo>
                    <a:pt x="1147572" y="6095"/>
                  </a:lnTo>
                  <a:lnTo>
                    <a:pt x="1147572" y="7619"/>
                  </a:lnTo>
                  <a:lnTo>
                    <a:pt x="1144524" y="7619"/>
                  </a:lnTo>
                  <a:lnTo>
                    <a:pt x="1144524" y="6095"/>
                  </a:lnTo>
                  <a:lnTo>
                    <a:pt x="1143000" y="6095"/>
                  </a:lnTo>
                  <a:close/>
                </a:path>
                <a:path w="7190740" h="7620">
                  <a:moveTo>
                    <a:pt x="1179576" y="6095"/>
                  </a:moveTo>
                  <a:lnTo>
                    <a:pt x="1179576" y="1523"/>
                  </a:lnTo>
                  <a:lnTo>
                    <a:pt x="1181100" y="0"/>
                  </a:lnTo>
                  <a:lnTo>
                    <a:pt x="1184148" y="0"/>
                  </a:lnTo>
                  <a:lnTo>
                    <a:pt x="1187196" y="3047"/>
                  </a:lnTo>
                  <a:lnTo>
                    <a:pt x="1187196" y="4571"/>
                  </a:lnTo>
                  <a:lnTo>
                    <a:pt x="1185672" y="4571"/>
                  </a:lnTo>
                  <a:lnTo>
                    <a:pt x="1185672" y="6095"/>
                  </a:lnTo>
                  <a:lnTo>
                    <a:pt x="1184148" y="6095"/>
                  </a:lnTo>
                  <a:lnTo>
                    <a:pt x="1184148" y="7619"/>
                  </a:lnTo>
                  <a:lnTo>
                    <a:pt x="1181100" y="7619"/>
                  </a:lnTo>
                  <a:lnTo>
                    <a:pt x="1181100" y="6095"/>
                  </a:lnTo>
                  <a:lnTo>
                    <a:pt x="1179576" y="6095"/>
                  </a:lnTo>
                  <a:close/>
                </a:path>
                <a:path w="7190740" h="7620">
                  <a:moveTo>
                    <a:pt x="1222248" y="4571"/>
                  </a:moveTo>
                  <a:lnTo>
                    <a:pt x="1222248" y="1523"/>
                  </a:lnTo>
                  <a:lnTo>
                    <a:pt x="1223772" y="3047"/>
                  </a:lnTo>
                  <a:lnTo>
                    <a:pt x="1223772" y="4571"/>
                  </a:lnTo>
                  <a:lnTo>
                    <a:pt x="1222248" y="4571"/>
                  </a:lnTo>
                  <a:close/>
                </a:path>
                <a:path w="7190740" h="7620">
                  <a:moveTo>
                    <a:pt x="1216151" y="4571"/>
                  </a:moveTo>
                  <a:lnTo>
                    <a:pt x="1216151" y="1523"/>
                  </a:lnTo>
                  <a:lnTo>
                    <a:pt x="1217676" y="1523"/>
                  </a:lnTo>
                  <a:lnTo>
                    <a:pt x="1217676" y="0"/>
                  </a:lnTo>
                  <a:lnTo>
                    <a:pt x="1222248" y="0"/>
                  </a:lnTo>
                  <a:lnTo>
                    <a:pt x="1222248" y="6095"/>
                  </a:lnTo>
                  <a:lnTo>
                    <a:pt x="1220724" y="7619"/>
                  </a:lnTo>
                  <a:lnTo>
                    <a:pt x="1219200" y="7619"/>
                  </a:lnTo>
                  <a:lnTo>
                    <a:pt x="1216151" y="4571"/>
                  </a:lnTo>
                  <a:close/>
                </a:path>
                <a:path w="7190740" h="7620">
                  <a:moveTo>
                    <a:pt x="1252728" y="4571"/>
                  </a:moveTo>
                  <a:lnTo>
                    <a:pt x="1252728" y="1523"/>
                  </a:lnTo>
                  <a:lnTo>
                    <a:pt x="1254251" y="1523"/>
                  </a:lnTo>
                  <a:lnTo>
                    <a:pt x="1254251" y="0"/>
                  </a:lnTo>
                  <a:lnTo>
                    <a:pt x="1258824" y="0"/>
                  </a:lnTo>
                  <a:lnTo>
                    <a:pt x="1258824" y="1523"/>
                  </a:lnTo>
                  <a:lnTo>
                    <a:pt x="1260348" y="1523"/>
                  </a:lnTo>
                  <a:lnTo>
                    <a:pt x="1260348" y="4571"/>
                  </a:lnTo>
                  <a:lnTo>
                    <a:pt x="1257300" y="7619"/>
                  </a:lnTo>
                  <a:lnTo>
                    <a:pt x="1255776" y="7619"/>
                  </a:lnTo>
                  <a:lnTo>
                    <a:pt x="1252728" y="4571"/>
                  </a:lnTo>
                  <a:close/>
                </a:path>
                <a:path w="7190740" h="7620">
                  <a:moveTo>
                    <a:pt x="1289304" y="4571"/>
                  </a:moveTo>
                  <a:lnTo>
                    <a:pt x="1289304" y="1523"/>
                  </a:lnTo>
                  <a:lnTo>
                    <a:pt x="1290828" y="1523"/>
                  </a:lnTo>
                  <a:lnTo>
                    <a:pt x="1290828" y="0"/>
                  </a:lnTo>
                  <a:lnTo>
                    <a:pt x="1295400" y="0"/>
                  </a:lnTo>
                  <a:lnTo>
                    <a:pt x="1295400" y="1523"/>
                  </a:lnTo>
                  <a:lnTo>
                    <a:pt x="1296924" y="1523"/>
                  </a:lnTo>
                  <a:lnTo>
                    <a:pt x="1296924" y="4571"/>
                  </a:lnTo>
                  <a:lnTo>
                    <a:pt x="1293876" y="7619"/>
                  </a:lnTo>
                  <a:lnTo>
                    <a:pt x="1292351" y="7619"/>
                  </a:lnTo>
                  <a:lnTo>
                    <a:pt x="1289304" y="4571"/>
                  </a:lnTo>
                  <a:close/>
                </a:path>
                <a:path w="7190740" h="7620">
                  <a:moveTo>
                    <a:pt x="1325880" y="4571"/>
                  </a:moveTo>
                  <a:lnTo>
                    <a:pt x="1325880" y="3047"/>
                  </a:lnTo>
                  <a:lnTo>
                    <a:pt x="1328928" y="0"/>
                  </a:lnTo>
                  <a:lnTo>
                    <a:pt x="1331976" y="0"/>
                  </a:lnTo>
                  <a:lnTo>
                    <a:pt x="1333500" y="1523"/>
                  </a:lnTo>
                  <a:lnTo>
                    <a:pt x="1333500" y="6095"/>
                  </a:lnTo>
                  <a:lnTo>
                    <a:pt x="1331976" y="6095"/>
                  </a:lnTo>
                  <a:lnTo>
                    <a:pt x="1330451" y="7619"/>
                  </a:lnTo>
                  <a:lnTo>
                    <a:pt x="1328928" y="7619"/>
                  </a:lnTo>
                  <a:lnTo>
                    <a:pt x="1328928" y="6095"/>
                  </a:lnTo>
                  <a:lnTo>
                    <a:pt x="1327404" y="6095"/>
                  </a:lnTo>
                  <a:lnTo>
                    <a:pt x="1327404" y="4571"/>
                  </a:lnTo>
                  <a:lnTo>
                    <a:pt x="1325880" y="4571"/>
                  </a:lnTo>
                  <a:close/>
                </a:path>
                <a:path w="7190740" h="7620">
                  <a:moveTo>
                    <a:pt x="1363980" y="6095"/>
                  </a:moveTo>
                  <a:lnTo>
                    <a:pt x="1363980" y="1523"/>
                  </a:lnTo>
                  <a:lnTo>
                    <a:pt x="1365504" y="0"/>
                  </a:lnTo>
                  <a:lnTo>
                    <a:pt x="1368551" y="0"/>
                  </a:lnTo>
                  <a:lnTo>
                    <a:pt x="1370076" y="1523"/>
                  </a:lnTo>
                  <a:lnTo>
                    <a:pt x="1370076" y="6095"/>
                  </a:lnTo>
                  <a:lnTo>
                    <a:pt x="1368551" y="6095"/>
                  </a:lnTo>
                  <a:lnTo>
                    <a:pt x="1368551" y="7619"/>
                  </a:lnTo>
                  <a:lnTo>
                    <a:pt x="1365504" y="7619"/>
                  </a:lnTo>
                  <a:lnTo>
                    <a:pt x="1365504" y="6095"/>
                  </a:lnTo>
                  <a:lnTo>
                    <a:pt x="1363980" y="6095"/>
                  </a:lnTo>
                  <a:close/>
                </a:path>
                <a:path w="7190740" h="7620">
                  <a:moveTo>
                    <a:pt x="1400556" y="6095"/>
                  </a:moveTo>
                  <a:lnTo>
                    <a:pt x="1400556" y="1523"/>
                  </a:lnTo>
                  <a:lnTo>
                    <a:pt x="1402080" y="0"/>
                  </a:lnTo>
                  <a:lnTo>
                    <a:pt x="1405128" y="0"/>
                  </a:lnTo>
                  <a:lnTo>
                    <a:pt x="1408176" y="3047"/>
                  </a:lnTo>
                  <a:lnTo>
                    <a:pt x="1408176" y="4571"/>
                  </a:lnTo>
                  <a:lnTo>
                    <a:pt x="1406651" y="4571"/>
                  </a:lnTo>
                  <a:lnTo>
                    <a:pt x="1406651" y="6095"/>
                  </a:lnTo>
                  <a:lnTo>
                    <a:pt x="1405128" y="6095"/>
                  </a:lnTo>
                  <a:lnTo>
                    <a:pt x="1405128" y="7619"/>
                  </a:lnTo>
                  <a:lnTo>
                    <a:pt x="1402080" y="7619"/>
                  </a:lnTo>
                  <a:lnTo>
                    <a:pt x="1402080" y="6095"/>
                  </a:lnTo>
                  <a:lnTo>
                    <a:pt x="1400556" y="6095"/>
                  </a:lnTo>
                  <a:close/>
                </a:path>
                <a:path w="7190740" h="7620">
                  <a:moveTo>
                    <a:pt x="1437132" y="4571"/>
                  </a:moveTo>
                  <a:lnTo>
                    <a:pt x="1437132" y="1523"/>
                  </a:lnTo>
                  <a:lnTo>
                    <a:pt x="1438656" y="1523"/>
                  </a:lnTo>
                  <a:lnTo>
                    <a:pt x="1438656" y="0"/>
                  </a:lnTo>
                  <a:lnTo>
                    <a:pt x="1443228" y="0"/>
                  </a:lnTo>
                  <a:lnTo>
                    <a:pt x="1443228" y="1523"/>
                  </a:lnTo>
                  <a:lnTo>
                    <a:pt x="1444751" y="1523"/>
                  </a:lnTo>
                  <a:lnTo>
                    <a:pt x="1444751" y="4571"/>
                  </a:lnTo>
                  <a:lnTo>
                    <a:pt x="1441704" y="7619"/>
                  </a:lnTo>
                  <a:lnTo>
                    <a:pt x="1440180" y="7619"/>
                  </a:lnTo>
                  <a:lnTo>
                    <a:pt x="1437132" y="4571"/>
                  </a:lnTo>
                  <a:close/>
                </a:path>
                <a:path w="7190740" h="7620">
                  <a:moveTo>
                    <a:pt x="1473708" y="4571"/>
                  </a:moveTo>
                  <a:lnTo>
                    <a:pt x="1473708" y="1523"/>
                  </a:lnTo>
                  <a:lnTo>
                    <a:pt x="1475232" y="1523"/>
                  </a:lnTo>
                  <a:lnTo>
                    <a:pt x="1475232" y="0"/>
                  </a:lnTo>
                  <a:lnTo>
                    <a:pt x="1479804" y="0"/>
                  </a:lnTo>
                  <a:lnTo>
                    <a:pt x="1479804" y="1523"/>
                  </a:lnTo>
                  <a:lnTo>
                    <a:pt x="1481328" y="1523"/>
                  </a:lnTo>
                  <a:lnTo>
                    <a:pt x="1481328" y="4571"/>
                  </a:lnTo>
                  <a:lnTo>
                    <a:pt x="1478280" y="7619"/>
                  </a:lnTo>
                  <a:lnTo>
                    <a:pt x="1476756" y="7619"/>
                  </a:lnTo>
                  <a:lnTo>
                    <a:pt x="1473708" y="4571"/>
                  </a:lnTo>
                  <a:close/>
                </a:path>
                <a:path w="7190740" h="7620">
                  <a:moveTo>
                    <a:pt x="1510284" y="4571"/>
                  </a:moveTo>
                  <a:lnTo>
                    <a:pt x="1510284" y="1523"/>
                  </a:lnTo>
                  <a:lnTo>
                    <a:pt x="1511808" y="1523"/>
                  </a:lnTo>
                  <a:lnTo>
                    <a:pt x="1511808" y="0"/>
                  </a:lnTo>
                  <a:lnTo>
                    <a:pt x="1516380" y="0"/>
                  </a:lnTo>
                  <a:lnTo>
                    <a:pt x="1516380" y="1523"/>
                  </a:lnTo>
                  <a:lnTo>
                    <a:pt x="1517904" y="1523"/>
                  </a:lnTo>
                  <a:lnTo>
                    <a:pt x="1517904" y="4571"/>
                  </a:lnTo>
                  <a:lnTo>
                    <a:pt x="1514856" y="7619"/>
                  </a:lnTo>
                  <a:lnTo>
                    <a:pt x="1513332" y="7619"/>
                  </a:lnTo>
                  <a:lnTo>
                    <a:pt x="1510284" y="4571"/>
                  </a:lnTo>
                  <a:close/>
                </a:path>
                <a:path w="7190740" h="7620">
                  <a:moveTo>
                    <a:pt x="1546860" y="4571"/>
                  </a:moveTo>
                  <a:lnTo>
                    <a:pt x="1546860" y="3047"/>
                  </a:lnTo>
                  <a:lnTo>
                    <a:pt x="1549908" y="0"/>
                  </a:lnTo>
                  <a:lnTo>
                    <a:pt x="1552956" y="0"/>
                  </a:lnTo>
                  <a:lnTo>
                    <a:pt x="1554480" y="1523"/>
                  </a:lnTo>
                  <a:lnTo>
                    <a:pt x="1554480" y="6095"/>
                  </a:lnTo>
                  <a:lnTo>
                    <a:pt x="1552956" y="6095"/>
                  </a:lnTo>
                  <a:lnTo>
                    <a:pt x="1552956" y="7619"/>
                  </a:lnTo>
                  <a:lnTo>
                    <a:pt x="1549908" y="7619"/>
                  </a:lnTo>
                  <a:lnTo>
                    <a:pt x="1549908" y="6095"/>
                  </a:lnTo>
                  <a:lnTo>
                    <a:pt x="1548384" y="6095"/>
                  </a:lnTo>
                  <a:lnTo>
                    <a:pt x="1548384" y="4571"/>
                  </a:lnTo>
                  <a:lnTo>
                    <a:pt x="1546860" y="4571"/>
                  </a:lnTo>
                  <a:close/>
                </a:path>
                <a:path w="7190740" h="7620">
                  <a:moveTo>
                    <a:pt x="1584960" y="6095"/>
                  </a:moveTo>
                  <a:lnTo>
                    <a:pt x="1584960" y="1523"/>
                  </a:lnTo>
                  <a:lnTo>
                    <a:pt x="1586484" y="0"/>
                  </a:lnTo>
                  <a:lnTo>
                    <a:pt x="1589532" y="0"/>
                  </a:lnTo>
                  <a:lnTo>
                    <a:pt x="1591056" y="1523"/>
                  </a:lnTo>
                  <a:lnTo>
                    <a:pt x="1591056" y="6095"/>
                  </a:lnTo>
                  <a:lnTo>
                    <a:pt x="1589532" y="6095"/>
                  </a:lnTo>
                  <a:lnTo>
                    <a:pt x="1589532" y="7619"/>
                  </a:lnTo>
                  <a:lnTo>
                    <a:pt x="1586484" y="7619"/>
                  </a:lnTo>
                  <a:lnTo>
                    <a:pt x="1586484" y="6095"/>
                  </a:lnTo>
                  <a:lnTo>
                    <a:pt x="1584960" y="6095"/>
                  </a:lnTo>
                  <a:close/>
                </a:path>
                <a:path w="7190740" h="7620">
                  <a:moveTo>
                    <a:pt x="1621535" y="6095"/>
                  </a:moveTo>
                  <a:lnTo>
                    <a:pt x="1621535" y="1523"/>
                  </a:lnTo>
                  <a:lnTo>
                    <a:pt x="1623060" y="0"/>
                  </a:lnTo>
                  <a:lnTo>
                    <a:pt x="1626108" y="0"/>
                  </a:lnTo>
                  <a:lnTo>
                    <a:pt x="1629156" y="3047"/>
                  </a:lnTo>
                  <a:lnTo>
                    <a:pt x="1629156" y="4571"/>
                  </a:lnTo>
                  <a:lnTo>
                    <a:pt x="1627632" y="4571"/>
                  </a:lnTo>
                  <a:lnTo>
                    <a:pt x="1627632" y="6095"/>
                  </a:lnTo>
                  <a:lnTo>
                    <a:pt x="1626108" y="6095"/>
                  </a:lnTo>
                  <a:lnTo>
                    <a:pt x="1626108" y="7619"/>
                  </a:lnTo>
                  <a:lnTo>
                    <a:pt x="1624584" y="7619"/>
                  </a:lnTo>
                  <a:lnTo>
                    <a:pt x="1623060" y="6095"/>
                  </a:lnTo>
                  <a:lnTo>
                    <a:pt x="1621535" y="6095"/>
                  </a:lnTo>
                  <a:close/>
                </a:path>
                <a:path w="7190740" h="7620">
                  <a:moveTo>
                    <a:pt x="1658112" y="4571"/>
                  </a:moveTo>
                  <a:lnTo>
                    <a:pt x="1658112" y="1523"/>
                  </a:lnTo>
                  <a:lnTo>
                    <a:pt x="1659635" y="1523"/>
                  </a:lnTo>
                  <a:lnTo>
                    <a:pt x="1659635" y="0"/>
                  </a:lnTo>
                  <a:lnTo>
                    <a:pt x="1664208" y="0"/>
                  </a:lnTo>
                  <a:lnTo>
                    <a:pt x="1664208" y="1523"/>
                  </a:lnTo>
                  <a:lnTo>
                    <a:pt x="1665732" y="1523"/>
                  </a:lnTo>
                  <a:lnTo>
                    <a:pt x="1665732" y="4571"/>
                  </a:lnTo>
                  <a:lnTo>
                    <a:pt x="1662684" y="7619"/>
                  </a:lnTo>
                  <a:lnTo>
                    <a:pt x="1661160" y="7619"/>
                  </a:lnTo>
                  <a:lnTo>
                    <a:pt x="1658112" y="4571"/>
                  </a:lnTo>
                  <a:close/>
                </a:path>
                <a:path w="7190740" h="7620">
                  <a:moveTo>
                    <a:pt x="1694688" y="4571"/>
                  </a:moveTo>
                  <a:lnTo>
                    <a:pt x="1694688" y="1523"/>
                  </a:lnTo>
                  <a:lnTo>
                    <a:pt x="1696212" y="1523"/>
                  </a:lnTo>
                  <a:lnTo>
                    <a:pt x="1696212" y="0"/>
                  </a:lnTo>
                  <a:lnTo>
                    <a:pt x="1700784" y="0"/>
                  </a:lnTo>
                  <a:lnTo>
                    <a:pt x="1700784" y="1523"/>
                  </a:lnTo>
                  <a:lnTo>
                    <a:pt x="1702308" y="1523"/>
                  </a:lnTo>
                  <a:lnTo>
                    <a:pt x="1702308" y="4571"/>
                  </a:lnTo>
                  <a:lnTo>
                    <a:pt x="1699260" y="7619"/>
                  </a:lnTo>
                  <a:lnTo>
                    <a:pt x="1697735" y="7619"/>
                  </a:lnTo>
                  <a:lnTo>
                    <a:pt x="1694688" y="4571"/>
                  </a:lnTo>
                  <a:close/>
                </a:path>
                <a:path w="7190740" h="7620">
                  <a:moveTo>
                    <a:pt x="1732788" y="6095"/>
                  </a:moveTo>
                  <a:lnTo>
                    <a:pt x="1732788" y="0"/>
                  </a:lnTo>
                  <a:lnTo>
                    <a:pt x="1737360" y="0"/>
                  </a:lnTo>
                  <a:lnTo>
                    <a:pt x="1737360" y="1523"/>
                  </a:lnTo>
                  <a:lnTo>
                    <a:pt x="1738884" y="1523"/>
                  </a:lnTo>
                  <a:lnTo>
                    <a:pt x="1738884" y="4571"/>
                  </a:lnTo>
                  <a:lnTo>
                    <a:pt x="1735835" y="7619"/>
                  </a:lnTo>
                  <a:lnTo>
                    <a:pt x="1734312" y="7619"/>
                  </a:lnTo>
                  <a:lnTo>
                    <a:pt x="1732788" y="6095"/>
                  </a:lnTo>
                  <a:close/>
                </a:path>
                <a:path w="7190740" h="7620">
                  <a:moveTo>
                    <a:pt x="1731264" y="4571"/>
                  </a:moveTo>
                  <a:lnTo>
                    <a:pt x="1731264" y="3047"/>
                  </a:lnTo>
                  <a:lnTo>
                    <a:pt x="1732788" y="1523"/>
                  </a:lnTo>
                  <a:lnTo>
                    <a:pt x="1732788" y="4571"/>
                  </a:lnTo>
                  <a:lnTo>
                    <a:pt x="1731264" y="4571"/>
                  </a:lnTo>
                  <a:close/>
                </a:path>
                <a:path w="7190740" h="7620">
                  <a:moveTo>
                    <a:pt x="1767840" y="4571"/>
                  </a:moveTo>
                  <a:lnTo>
                    <a:pt x="1767840" y="3047"/>
                  </a:lnTo>
                  <a:lnTo>
                    <a:pt x="1770888" y="0"/>
                  </a:lnTo>
                  <a:lnTo>
                    <a:pt x="1773935" y="0"/>
                  </a:lnTo>
                  <a:lnTo>
                    <a:pt x="1775460" y="1523"/>
                  </a:lnTo>
                  <a:lnTo>
                    <a:pt x="1775460" y="6095"/>
                  </a:lnTo>
                  <a:lnTo>
                    <a:pt x="1773935" y="6095"/>
                  </a:lnTo>
                  <a:lnTo>
                    <a:pt x="1773935" y="7619"/>
                  </a:lnTo>
                  <a:lnTo>
                    <a:pt x="1770888" y="7619"/>
                  </a:lnTo>
                  <a:lnTo>
                    <a:pt x="1770888" y="6095"/>
                  </a:lnTo>
                  <a:lnTo>
                    <a:pt x="1769364" y="6095"/>
                  </a:lnTo>
                  <a:lnTo>
                    <a:pt x="1769364" y="4571"/>
                  </a:lnTo>
                  <a:lnTo>
                    <a:pt x="1767840" y="4571"/>
                  </a:lnTo>
                  <a:close/>
                </a:path>
                <a:path w="7190740" h="7620">
                  <a:moveTo>
                    <a:pt x="1805940" y="6095"/>
                  </a:moveTo>
                  <a:lnTo>
                    <a:pt x="1805940" y="1523"/>
                  </a:lnTo>
                  <a:lnTo>
                    <a:pt x="1807464" y="0"/>
                  </a:lnTo>
                  <a:lnTo>
                    <a:pt x="1810512" y="0"/>
                  </a:lnTo>
                  <a:lnTo>
                    <a:pt x="1812035" y="1523"/>
                  </a:lnTo>
                  <a:lnTo>
                    <a:pt x="1812035" y="6095"/>
                  </a:lnTo>
                  <a:lnTo>
                    <a:pt x="1810512" y="6095"/>
                  </a:lnTo>
                  <a:lnTo>
                    <a:pt x="1810512" y="7619"/>
                  </a:lnTo>
                  <a:lnTo>
                    <a:pt x="1807464" y="7619"/>
                  </a:lnTo>
                  <a:lnTo>
                    <a:pt x="1807464" y="6095"/>
                  </a:lnTo>
                  <a:lnTo>
                    <a:pt x="1805940" y="6095"/>
                  </a:lnTo>
                  <a:close/>
                </a:path>
                <a:path w="7190740" h="7620">
                  <a:moveTo>
                    <a:pt x="1842516" y="6095"/>
                  </a:moveTo>
                  <a:lnTo>
                    <a:pt x="1842516" y="1523"/>
                  </a:lnTo>
                  <a:lnTo>
                    <a:pt x="1844040" y="0"/>
                  </a:lnTo>
                  <a:lnTo>
                    <a:pt x="1847088" y="0"/>
                  </a:lnTo>
                  <a:lnTo>
                    <a:pt x="1850135" y="3047"/>
                  </a:lnTo>
                  <a:lnTo>
                    <a:pt x="1850135" y="4571"/>
                  </a:lnTo>
                  <a:lnTo>
                    <a:pt x="1848612" y="4571"/>
                  </a:lnTo>
                  <a:lnTo>
                    <a:pt x="1848612" y="6095"/>
                  </a:lnTo>
                  <a:lnTo>
                    <a:pt x="1847088" y="6095"/>
                  </a:lnTo>
                  <a:lnTo>
                    <a:pt x="1847088" y="7619"/>
                  </a:lnTo>
                  <a:lnTo>
                    <a:pt x="1845564" y="7619"/>
                  </a:lnTo>
                  <a:lnTo>
                    <a:pt x="1844040" y="6095"/>
                  </a:lnTo>
                  <a:lnTo>
                    <a:pt x="1842516" y="6095"/>
                  </a:lnTo>
                  <a:close/>
                </a:path>
                <a:path w="7190740" h="7620">
                  <a:moveTo>
                    <a:pt x="1879092" y="4571"/>
                  </a:moveTo>
                  <a:lnTo>
                    <a:pt x="1879092" y="1523"/>
                  </a:lnTo>
                  <a:lnTo>
                    <a:pt x="1880616" y="1523"/>
                  </a:lnTo>
                  <a:lnTo>
                    <a:pt x="1880616" y="0"/>
                  </a:lnTo>
                  <a:lnTo>
                    <a:pt x="1885188" y="0"/>
                  </a:lnTo>
                  <a:lnTo>
                    <a:pt x="1885188" y="1523"/>
                  </a:lnTo>
                  <a:lnTo>
                    <a:pt x="1886712" y="1523"/>
                  </a:lnTo>
                  <a:lnTo>
                    <a:pt x="1886712" y="4571"/>
                  </a:lnTo>
                  <a:lnTo>
                    <a:pt x="1883664" y="7619"/>
                  </a:lnTo>
                  <a:lnTo>
                    <a:pt x="1882140" y="7619"/>
                  </a:lnTo>
                  <a:lnTo>
                    <a:pt x="1879092" y="4571"/>
                  </a:lnTo>
                  <a:close/>
                </a:path>
                <a:path w="7190740" h="7620">
                  <a:moveTo>
                    <a:pt x="1915668" y="4571"/>
                  </a:moveTo>
                  <a:lnTo>
                    <a:pt x="1915668" y="1523"/>
                  </a:lnTo>
                  <a:lnTo>
                    <a:pt x="1917192" y="1523"/>
                  </a:lnTo>
                  <a:lnTo>
                    <a:pt x="1917192" y="0"/>
                  </a:lnTo>
                  <a:lnTo>
                    <a:pt x="1921764" y="0"/>
                  </a:lnTo>
                  <a:lnTo>
                    <a:pt x="1921764" y="1523"/>
                  </a:lnTo>
                  <a:lnTo>
                    <a:pt x="1923288" y="1523"/>
                  </a:lnTo>
                  <a:lnTo>
                    <a:pt x="1923288" y="4571"/>
                  </a:lnTo>
                  <a:lnTo>
                    <a:pt x="1920240" y="7619"/>
                  </a:lnTo>
                  <a:lnTo>
                    <a:pt x="1918716" y="7619"/>
                  </a:lnTo>
                  <a:lnTo>
                    <a:pt x="1915668" y="4571"/>
                  </a:lnTo>
                  <a:close/>
                </a:path>
                <a:path w="7190740" h="7620">
                  <a:moveTo>
                    <a:pt x="1953768" y="6095"/>
                  </a:moveTo>
                  <a:lnTo>
                    <a:pt x="1953768" y="0"/>
                  </a:lnTo>
                  <a:lnTo>
                    <a:pt x="1958340" y="0"/>
                  </a:lnTo>
                  <a:lnTo>
                    <a:pt x="1958340" y="1523"/>
                  </a:lnTo>
                  <a:lnTo>
                    <a:pt x="1959864" y="1523"/>
                  </a:lnTo>
                  <a:lnTo>
                    <a:pt x="1959864" y="4571"/>
                  </a:lnTo>
                  <a:lnTo>
                    <a:pt x="1956816" y="7619"/>
                  </a:lnTo>
                  <a:lnTo>
                    <a:pt x="1955292" y="7619"/>
                  </a:lnTo>
                  <a:lnTo>
                    <a:pt x="1953768" y="6095"/>
                  </a:lnTo>
                  <a:close/>
                </a:path>
                <a:path w="7190740" h="7620">
                  <a:moveTo>
                    <a:pt x="1952244" y="4571"/>
                  </a:moveTo>
                  <a:lnTo>
                    <a:pt x="1952244" y="3047"/>
                  </a:lnTo>
                  <a:lnTo>
                    <a:pt x="1953768" y="1523"/>
                  </a:lnTo>
                  <a:lnTo>
                    <a:pt x="1953768" y="4571"/>
                  </a:lnTo>
                  <a:lnTo>
                    <a:pt x="1952244" y="4571"/>
                  </a:lnTo>
                  <a:close/>
                </a:path>
                <a:path w="7190740" h="7620">
                  <a:moveTo>
                    <a:pt x="1988819" y="4571"/>
                  </a:moveTo>
                  <a:lnTo>
                    <a:pt x="1988819" y="3047"/>
                  </a:lnTo>
                  <a:lnTo>
                    <a:pt x="1991868" y="0"/>
                  </a:lnTo>
                  <a:lnTo>
                    <a:pt x="1994916" y="0"/>
                  </a:lnTo>
                  <a:lnTo>
                    <a:pt x="1996440" y="1523"/>
                  </a:lnTo>
                  <a:lnTo>
                    <a:pt x="1996440" y="6095"/>
                  </a:lnTo>
                  <a:lnTo>
                    <a:pt x="1994916" y="6095"/>
                  </a:lnTo>
                  <a:lnTo>
                    <a:pt x="1994916" y="7619"/>
                  </a:lnTo>
                  <a:lnTo>
                    <a:pt x="1991868" y="7619"/>
                  </a:lnTo>
                  <a:lnTo>
                    <a:pt x="1991868" y="6095"/>
                  </a:lnTo>
                  <a:lnTo>
                    <a:pt x="1990344" y="6095"/>
                  </a:lnTo>
                  <a:lnTo>
                    <a:pt x="1990344" y="4571"/>
                  </a:lnTo>
                  <a:lnTo>
                    <a:pt x="1988819" y="4571"/>
                  </a:lnTo>
                  <a:close/>
                </a:path>
                <a:path w="7190740" h="7620">
                  <a:moveTo>
                    <a:pt x="2026919" y="6095"/>
                  </a:moveTo>
                  <a:lnTo>
                    <a:pt x="2026919" y="1523"/>
                  </a:lnTo>
                  <a:lnTo>
                    <a:pt x="2028444" y="0"/>
                  </a:lnTo>
                  <a:lnTo>
                    <a:pt x="2031492" y="0"/>
                  </a:lnTo>
                  <a:lnTo>
                    <a:pt x="2033016" y="1523"/>
                  </a:lnTo>
                  <a:lnTo>
                    <a:pt x="2033016" y="6095"/>
                  </a:lnTo>
                  <a:lnTo>
                    <a:pt x="2031492" y="6095"/>
                  </a:lnTo>
                  <a:lnTo>
                    <a:pt x="2031492" y="7619"/>
                  </a:lnTo>
                  <a:lnTo>
                    <a:pt x="2028444" y="7619"/>
                  </a:lnTo>
                  <a:lnTo>
                    <a:pt x="2028444" y="6095"/>
                  </a:lnTo>
                  <a:lnTo>
                    <a:pt x="2026919" y="6095"/>
                  </a:lnTo>
                  <a:close/>
                </a:path>
                <a:path w="7190740" h="7620">
                  <a:moveTo>
                    <a:pt x="2063496" y="4571"/>
                  </a:moveTo>
                  <a:lnTo>
                    <a:pt x="2063496" y="1523"/>
                  </a:lnTo>
                  <a:lnTo>
                    <a:pt x="2065019" y="1523"/>
                  </a:lnTo>
                  <a:lnTo>
                    <a:pt x="2065019" y="0"/>
                  </a:lnTo>
                  <a:lnTo>
                    <a:pt x="2068068" y="0"/>
                  </a:lnTo>
                  <a:lnTo>
                    <a:pt x="2071116" y="3047"/>
                  </a:lnTo>
                  <a:lnTo>
                    <a:pt x="2071116" y="4571"/>
                  </a:lnTo>
                  <a:lnTo>
                    <a:pt x="2069592" y="4571"/>
                  </a:lnTo>
                  <a:lnTo>
                    <a:pt x="2069592" y="6095"/>
                  </a:lnTo>
                  <a:lnTo>
                    <a:pt x="2068068" y="6095"/>
                  </a:lnTo>
                  <a:lnTo>
                    <a:pt x="2068068" y="7619"/>
                  </a:lnTo>
                  <a:lnTo>
                    <a:pt x="2066544" y="7619"/>
                  </a:lnTo>
                  <a:lnTo>
                    <a:pt x="2063496" y="4571"/>
                  </a:lnTo>
                  <a:close/>
                </a:path>
                <a:path w="7190740" h="7620">
                  <a:moveTo>
                    <a:pt x="2100072" y="4571"/>
                  </a:moveTo>
                  <a:lnTo>
                    <a:pt x="2100072" y="1523"/>
                  </a:lnTo>
                  <a:lnTo>
                    <a:pt x="2101596" y="1523"/>
                  </a:lnTo>
                  <a:lnTo>
                    <a:pt x="2101596" y="0"/>
                  </a:lnTo>
                  <a:lnTo>
                    <a:pt x="2106168" y="0"/>
                  </a:lnTo>
                  <a:lnTo>
                    <a:pt x="2106168" y="1523"/>
                  </a:lnTo>
                  <a:lnTo>
                    <a:pt x="2107692" y="1523"/>
                  </a:lnTo>
                  <a:lnTo>
                    <a:pt x="2107692" y="4571"/>
                  </a:lnTo>
                  <a:lnTo>
                    <a:pt x="2104644" y="7619"/>
                  </a:lnTo>
                  <a:lnTo>
                    <a:pt x="2103119" y="7619"/>
                  </a:lnTo>
                  <a:lnTo>
                    <a:pt x="2100072" y="4571"/>
                  </a:lnTo>
                  <a:close/>
                </a:path>
                <a:path w="7190740" h="7620">
                  <a:moveTo>
                    <a:pt x="2136648" y="4571"/>
                  </a:moveTo>
                  <a:lnTo>
                    <a:pt x="2136648" y="1523"/>
                  </a:lnTo>
                  <a:lnTo>
                    <a:pt x="2138172" y="1523"/>
                  </a:lnTo>
                  <a:lnTo>
                    <a:pt x="2138172" y="0"/>
                  </a:lnTo>
                  <a:lnTo>
                    <a:pt x="2142744" y="0"/>
                  </a:lnTo>
                  <a:lnTo>
                    <a:pt x="2142744" y="1523"/>
                  </a:lnTo>
                  <a:lnTo>
                    <a:pt x="2144268" y="1523"/>
                  </a:lnTo>
                  <a:lnTo>
                    <a:pt x="2144268" y="4571"/>
                  </a:lnTo>
                  <a:lnTo>
                    <a:pt x="2141219" y="7619"/>
                  </a:lnTo>
                  <a:lnTo>
                    <a:pt x="2139696" y="7619"/>
                  </a:lnTo>
                  <a:lnTo>
                    <a:pt x="2136648" y="4571"/>
                  </a:lnTo>
                  <a:close/>
                </a:path>
                <a:path w="7190740" h="7620">
                  <a:moveTo>
                    <a:pt x="2174748" y="6095"/>
                  </a:moveTo>
                  <a:lnTo>
                    <a:pt x="2174748" y="0"/>
                  </a:lnTo>
                  <a:lnTo>
                    <a:pt x="2179319" y="0"/>
                  </a:lnTo>
                  <a:lnTo>
                    <a:pt x="2179319" y="1523"/>
                  </a:lnTo>
                  <a:lnTo>
                    <a:pt x="2180844" y="1523"/>
                  </a:lnTo>
                  <a:lnTo>
                    <a:pt x="2180844" y="4571"/>
                  </a:lnTo>
                  <a:lnTo>
                    <a:pt x="2177796" y="7619"/>
                  </a:lnTo>
                  <a:lnTo>
                    <a:pt x="2176272" y="7619"/>
                  </a:lnTo>
                  <a:lnTo>
                    <a:pt x="2174748" y="6095"/>
                  </a:lnTo>
                  <a:close/>
                </a:path>
                <a:path w="7190740" h="7620">
                  <a:moveTo>
                    <a:pt x="2173224" y="4571"/>
                  </a:moveTo>
                  <a:lnTo>
                    <a:pt x="2173224" y="3047"/>
                  </a:lnTo>
                  <a:lnTo>
                    <a:pt x="2174748" y="1523"/>
                  </a:lnTo>
                  <a:lnTo>
                    <a:pt x="2174748" y="4571"/>
                  </a:lnTo>
                  <a:lnTo>
                    <a:pt x="2173224" y="4571"/>
                  </a:lnTo>
                  <a:close/>
                </a:path>
                <a:path w="7190740" h="7620">
                  <a:moveTo>
                    <a:pt x="2209800" y="4571"/>
                  </a:moveTo>
                  <a:lnTo>
                    <a:pt x="2209800" y="3047"/>
                  </a:lnTo>
                  <a:lnTo>
                    <a:pt x="2212848" y="0"/>
                  </a:lnTo>
                  <a:lnTo>
                    <a:pt x="2215896" y="0"/>
                  </a:lnTo>
                  <a:lnTo>
                    <a:pt x="2217419" y="1523"/>
                  </a:lnTo>
                  <a:lnTo>
                    <a:pt x="2217419" y="6095"/>
                  </a:lnTo>
                  <a:lnTo>
                    <a:pt x="2215896" y="6095"/>
                  </a:lnTo>
                  <a:lnTo>
                    <a:pt x="2215896" y="7619"/>
                  </a:lnTo>
                  <a:lnTo>
                    <a:pt x="2212848" y="7619"/>
                  </a:lnTo>
                  <a:lnTo>
                    <a:pt x="2212848" y="6095"/>
                  </a:lnTo>
                  <a:lnTo>
                    <a:pt x="2211324" y="6095"/>
                  </a:lnTo>
                  <a:lnTo>
                    <a:pt x="2211324" y="4571"/>
                  </a:lnTo>
                  <a:lnTo>
                    <a:pt x="2209800" y="4571"/>
                  </a:lnTo>
                  <a:close/>
                </a:path>
                <a:path w="7190740" h="7620">
                  <a:moveTo>
                    <a:pt x="2247900" y="6095"/>
                  </a:moveTo>
                  <a:lnTo>
                    <a:pt x="2247900" y="1523"/>
                  </a:lnTo>
                  <a:lnTo>
                    <a:pt x="2249424" y="0"/>
                  </a:lnTo>
                  <a:lnTo>
                    <a:pt x="2252472" y="0"/>
                  </a:lnTo>
                  <a:lnTo>
                    <a:pt x="2253996" y="1523"/>
                  </a:lnTo>
                  <a:lnTo>
                    <a:pt x="2253996" y="6095"/>
                  </a:lnTo>
                  <a:lnTo>
                    <a:pt x="2252472" y="6095"/>
                  </a:lnTo>
                  <a:lnTo>
                    <a:pt x="2252472" y="7619"/>
                  </a:lnTo>
                  <a:lnTo>
                    <a:pt x="2249424" y="7619"/>
                  </a:lnTo>
                  <a:lnTo>
                    <a:pt x="2249424" y="6095"/>
                  </a:lnTo>
                  <a:lnTo>
                    <a:pt x="2247900" y="6095"/>
                  </a:lnTo>
                  <a:close/>
                </a:path>
                <a:path w="7190740" h="7620">
                  <a:moveTo>
                    <a:pt x="2284476" y="4571"/>
                  </a:moveTo>
                  <a:lnTo>
                    <a:pt x="2284476" y="1523"/>
                  </a:lnTo>
                  <a:lnTo>
                    <a:pt x="2286000" y="1523"/>
                  </a:lnTo>
                  <a:lnTo>
                    <a:pt x="2286000" y="0"/>
                  </a:lnTo>
                  <a:lnTo>
                    <a:pt x="2289048" y="0"/>
                  </a:lnTo>
                  <a:lnTo>
                    <a:pt x="2292096" y="3047"/>
                  </a:lnTo>
                  <a:lnTo>
                    <a:pt x="2292096" y="4571"/>
                  </a:lnTo>
                  <a:lnTo>
                    <a:pt x="2290572" y="4571"/>
                  </a:lnTo>
                  <a:lnTo>
                    <a:pt x="2290572" y="6095"/>
                  </a:lnTo>
                  <a:lnTo>
                    <a:pt x="2289048" y="6095"/>
                  </a:lnTo>
                  <a:lnTo>
                    <a:pt x="2289048" y="7619"/>
                  </a:lnTo>
                  <a:lnTo>
                    <a:pt x="2287524" y="7619"/>
                  </a:lnTo>
                  <a:lnTo>
                    <a:pt x="2284476" y="4571"/>
                  </a:lnTo>
                  <a:close/>
                </a:path>
                <a:path w="7190740" h="7620">
                  <a:moveTo>
                    <a:pt x="2321052" y="4571"/>
                  </a:moveTo>
                  <a:lnTo>
                    <a:pt x="2321052" y="1523"/>
                  </a:lnTo>
                  <a:lnTo>
                    <a:pt x="2322576" y="1523"/>
                  </a:lnTo>
                  <a:lnTo>
                    <a:pt x="2322576" y="0"/>
                  </a:lnTo>
                  <a:lnTo>
                    <a:pt x="2327148" y="0"/>
                  </a:lnTo>
                  <a:lnTo>
                    <a:pt x="2327148" y="1523"/>
                  </a:lnTo>
                  <a:lnTo>
                    <a:pt x="2328672" y="1523"/>
                  </a:lnTo>
                  <a:lnTo>
                    <a:pt x="2328672" y="4571"/>
                  </a:lnTo>
                  <a:lnTo>
                    <a:pt x="2325624" y="7619"/>
                  </a:lnTo>
                  <a:lnTo>
                    <a:pt x="2324100" y="7619"/>
                  </a:lnTo>
                  <a:lnTo>
                    <a:pt x="2321052" y="4571"/>
                  </a:lnTo>
                  <a:close/>
                </a:path>
                <a:path w="7190740" h="7620">
                  <a:moveTo>
                    <a:pt x="2357628" y="4571"/>
                  </a:moveTo>
                  <a:lnTo>
                    <a:pt x="2357628" y="1523"/>
                  </a:lnTo>
                  <a:lnTo>
                    <a:pt x="2359152" y="1523"/>
                  </a:lnTo>
                  <a:lnTo>
                    <a:pt x="2359152" y="0"/>
                  </a:lnTo>
                  <a:lnTo>
                    <a:pt x="2363724" y="0"/>
                  </a:lnTo>
                  <a:lnTo>
                    <a:pt x="2363724" y="1523"/>
                  </a:lnTo>
                  <a:lnTo>
                    <a:pt x="2365248" y="1523"/>
                  </a:lnTo>
                  <a:lnTo>
                    <a:pt x="2365248" y="4571"/>
                  </a:lnTo>
                  <a:lnTo>
                    <a:pt x="2362200" y="7619"/>
                  </a:lnTo>
                  <a:lnTo>
                    <a:pt x="2360676" y="7619"/>
                  </a:lnTo>
                  <a:lnTo>
                    <a:pt x="2357628" y="4571"/>
                  </a:lnTo>
                  <a:close/>
                </a:path>
                <a:path w="7190740" h="7620">
                  <a:moveTo>
                    <a:pt x="2394204" y="4571"/>
                  </a:moveTo>
                  <a:lnTo>
                    <a:pt x="2394204" y="3047"/>
                  </a:lnTo>
                  <a:lnTo>
                    <a:pt x="2397252" y="0"/>
                  </a:lnTo>
                  <a:lnTo>
                    <a:pt x="2400300" y="0"/>
                  </a:lnTo>
                  <a:lnTo>
                    <a:pt x="2400300" y="1523"/>
                  </a:lnTo>
                  <a:lnTo>
                    <a:pt x="2401824" y="1523"/>
                  </a:lnTo>
                  <a:lnTo>
                    <a:pt x="2401824" y="4571"/>
                  </a:lnTo>
                  <a:lnTo>
                    <a:pt x="2398776" y="7619"/>
                  </a:lnTo>
                  <a:lnTo>
                    <a:pt x="2397252" y="7619"/>
                  </a:lnTo>
                  <a:lnTo>
                    <a:pt x="2397252" y="6095"/>
                  </a:lnTo>
                  <a:lnTo>
                    <a:pt x="2395728" y="6095"/>
                  </a:lnTo>
                  <a:lnTo>
                    <a:pt x="2395728" y="4571"/>
                  </a:lnTo>
                  <a:lnTo>
                    <a:pt x="2394204" y="4571"/>
                  </a:lnTo>
                  <a:close/>
                </a:path>
                <a:path w="7190740" h="7620">
                  <a:moveTo>
                    <a:pt x="2430780" y="4571"/>
                  </a:moveTo>
                  <a:lnTo>
                    <a:pt x="2430780" y="3047"/>
                  </a:lnTo>
                  <a:lnTo>
                    <a:pt x="2433828" y="0"/>
                  </a:lnTo>
                  <a:lnTo>
                    <a:pt x="2436876" y="0"/>
                  </a:lnTo>
                  <a:lnTo>
                    <a:pt x="2438400" y="1523"/>
                  </a:lnTo>
                  <a:lnTo>
                    <a:pt x="2438400" y="6095"/>
                  </a:lnTo>
                  <a:lnTo>
                    <a:pt x="2436876" y="6095"/>
                  </a:lnTo>
                  <a:lnTo>
                    <a:pt x="2436876" y="7619"/>
                  </a:lnTo>
                  <a:lnTo>
                    <a:pt x="2433828" y="7619"/>
                  </a:lnTo>
                  <a:lnTo>
                    <a:pt x="2433828" y="6095"/>
                  </a:lnTo>
                  <a:lnTo>
                    <a:pt x="2432304" y="6095"/>
                  </a:lnTo>
                  <a:lnTo>
                    <a:pt x="2432304" y="4571"/>
                  </a:lnTo>
                  <a:lnTo>
                    <a:pt x="2430780" y="4571"/>
                  </a:lnTo>
                  <a:close/>
                </a:path>
                <a:path w="7190740" h="7620">
                  <a:moveTo>
                    <a:pt x="2468880" y="6095"/>
                  </a:moveTo>
                  <a:lnTo>
                    <a:pt x="2468880" y="1523"/>
                  </a:lnTo>
                  <a:lnTo>
                    <a:pt x="2470404" y="0"/>
                  </a:lnTo>
                  <a:lnTo>
                    <a:pt x="2473452" y="0"/>
                  </a:lnTo>
                  <a:lnTo>
                    <a:pt x="2474976" y="1523"/>
                  </a:lnTo>
                  <a:lnTo>
                    <a:pt x="2474976" y="6095"/>
                  </a:lnTo>
                  <a:lnTo>
                    <a:pt x="2473452" y="6095"/>
                  </a:lnTo>
                  <a:lnTo>
                    <a:pt x="2473452" y="7619"/>
                  </a:lnTo>
                  <a:lnTo>
                    <a:pt x="2470404" y="7619"/>
                  </a:lnTo>
                  <a:lnTo>
                    <a:pt x="2470404" y="6095"/>
                  </a:lnTo>
                  <a:lnTo>
                    <a:pt x="2468880" y="6095"/>
                  </a:lnTo>
                  <a:close/>
                </a:path>
                <a:path w="7190740" h="7620">
                  <a:moveTo>
                    <a:pt x="2505456" y="4571"/>
                  </a:moveTo>
                  <a:lnTo>
                    <a:pt x="2505456" y="1523"/>
                  </a:lnTo>
                  <a:lnTo>
                    <a:pt x="2506980" y="1523"/>
                  </a:lnTo>
                  <a:lnTo>
                    <a:pt x="2506980" y="0"/>
                  </a:lnTo>
                  <a:lnTo>
                    <a:pt x="2510028" y="0"/>
                  </a:lnTo>
                  <a:lnTo>
                    <a:pt x="2513076" y="3047"/>
                  </a:lnTo>
                  <a:lnTo>
                    <a:pt x="2513076" y="4571"/>
                  </a:lnTo>
                  <a:lnTo>
                    <a:pt x="2511552" y="4571"/>
                  </a:lnTo>
                  <a:lnTo>
                    <a:pt x="2511552" y="6095"/>
                  </a:lnTo>
                  <a:lnTo>
                    <a:pt x="2510028" y="6095"/>
                  </a:lnTo>
                  <a:lnTo>
                    <a:pt x="2510028" y="7619"/>
                  </a:lnTo>
                  <a:lnTo>
                    <a:pt x="2508504" y="7619"/>
                  </a:lnTo>
                  <a:lnTo>
                    <a:pt x="2505456" y="4571"/>
                  </a:lnTo>
                  <a:close/>
                </a:path>
                <a:path w="7190740" h="7620">
                  <a:moveTo>
                    <a:pt x="2542032" y="4571"/>
                  </a:moveTo>
                  <a:lnTo>
                    <a:pt x="2542032" y="1523"/>
                  </a:lnTo>
                  <a:lnTo>
                    <a:pt x="2543556" y="1523"/>
                  </a:lnTo>
                  <a:lnTo>
                    <a:pt x="2543556" y="0"/>
                  </a:lnTo>
                  <a:lnTo>
                    <a:pt x="2548128" y="0"/>
                  </a:lnTo>
                  <a:lnTo>
                    <a:pt x="2548128" y="1523"/>
                  </a:lnTo>
                  <a:lnTo>
                    <a:pt x="2549652" y="1523"/>
                  </a:lnTo>
                  <a:lnTo>
                    <a:pt x="2549652" y="4571"/>
                  </a:lnTo>
                  <a:lnTo>
                    <a:pt x="2546604" y="7619"/>
                  </a:lnTo>
                  <a:lnTo>
                    <a:pt x="2545080" y="7619"/>
                  </a:lnTo>
                  <a:lnTo>
                    <a:pt x="2542032" y="4571"/>
                  </a:lnTo>
                  <a:close/>
                </a:path>
                <a:path w="7190740" h="7620">
                  <a:moveTo>
                    <a:pt x="2578608" y="4571"/>
                  </a:moveTo>
                  <a:lnTo>
                    <a:pt x="2578608" y="1523"/>
                  </a:lnTo>
                  <a:lnTo>
                    <a:pt x="2580132" y="1523"/>
                  </a:lnTo>
                  <a:lnTo>
                    <a:pt x="2580132" y="0"/>
                  </a:lnTo>
                  <a:lnTo>
                    <a:pt x="2584704" y="0"/>
                  </a:lnTo>
                  <a:lnTo>
                    <a:pt x="2584704" y="1523"/>
                  </a:lnTo>
                  <a:lnTo>
                    <a:pt x="2586228" y="1523"/>
                  </a:lnTo>
                  <a:lnTo>
                    <a:pt x="2586228" y="4571"/>
                  </a:lnTo>
                  <a:lnTo>
                    <a:pt x="2583180" y="7619"/>
                  </a:lnTo>
                  <a:lnTo>
                    <a:pt x="2581656" y="7619"/>
                  </a:lnTo>
                  <a:lnTo>
                    <a:pt x="2578608" y="4571"/>
                  </a:lnTo>
                  <a:close/>
                </a:path>
                <a:path w="7190740" h="7620">
                  <a:moveTo>
                    <a:pt x="2615184" y="4571"/>
                  </a:moveTo>
                  <a:lnTo>
                    <a:pt x="2615184" y="3047"/>
                  </a:lnTo>
                  <a:lnTo>
                    <a:pt x="2618232" y="0"/>
                  </a:lnTo>
                  <a:lnTo>
                    <a:pt x="2621280" y="0"/>
                  </a:lnTo>
                  <a:lnTo>
                    <a:pt x="2621280" y="1523"/>
                  </a:lnTo>
                  <a:lnTo>
                    <a:pt x="2622804" y="1523"/>
                  </a:lnTo>
                  <a:lnTo>
                    <a:pt x="2622804" y="4571"/>
                  </a:lnTo>
                  <a:lnTo>
                    <a:pt x="2619756" y="7619"/>
                  </a:lnTo>
                  <a:lnTo>
                    <a:pt x="2618232" y="7619"/>
                  </a:lnTo>
                  <a:lnTo>
                    <a:pt x="2618232" y="6095"/>
                  </a:lnTo>
                  <a:lnTo>
                    <a:pt x="2616708" y="6095"/>
                  </a:lnTo>
                  <a:lnTo>
                    <a:pt x="2616708" y="4571"/>
                  </a:lnTo>
                  <a:lnTo>
                    <a:pt x="2615184" y="4571"/>
                  </a:lnTo>
                  <a:close/>
                </a:path>
                <a:path w="7190740" h="7620">
                  <a:moveTo>
                    <a:pt x="2653284" y="6095"/>
                  </a:moveTo>
                  <a:lnTo>
                    <a:pt x="2653284" y="1523"/>
                  </a:lnTo>
                  <a:lnTo>
                    <a:pt x="2654808" y="0"/>
                  </a:lnTo>
                  <a:lnTo>
                    <a:pt x="2657856" y="0"/>
                  </a:lnTo>
                  <a:lnTo>
                    <a:pt x="2659380" y="1523"/>
                  </a:lnTo>
                  <a:lnTo>
                    <a:pt x="2659380" y="6095"/>
                  </a:lnTo>
                  <a:lnTo>
                    <a:pt x="2657856" y="6095"/>
                  </a:lnTo>
                  <a:lnTo>
                    <a:pt x="2657856" y="7619"/>
                  </a:lnTo>
                  <a:lnTo>
                    <a:pt x="2654808" y="7619"/>
                  </a:lnTo>
                  <a:lnTo>
                    <a:pt x="2654808" y="6095"/>
                  </a:lnTo>
                  <a:lnTo>
                    <a:pt x="2653284" y="6095"/>
                  </a:lnTo>
                  <a:close/>
                </a:path>
                <a:path w="7190740" h="7620">
                  <a:moveTo>
                    <a:pt x="2689860" y="6095"/>
                  </a:moveTo>
                  <a:lnTo>
                    <a:pt x="2689860" y="1523"/>
                  </a:lnTo>
                  <a:lnTo>
                    <a:pt x="2691384" y="0"/>
                  </a:lnTo>
                  <a:lnTo>
                    <a:pt x="2694432" y="0"/>
                  </a:lnTo>
                  <a:lnTo>
                    <a:pt x="2697480" y="3047"/>
                  </a:lnTo>
                  <a:lnTo>
                    <a:pt x="2697480" y="4571"/>
                  </a:lnTo>
                  <a:lnTo>
                    <a:pt x="2695956" y="4571"/>
                  </a:lnTo>
                  <a:lnTo>
                    <a:pt x="2695956" y="6095"/>
                  </a:lnTo>
                  <a:lnTo>
                    <a:pt x="2694432" y="6095"/>
                  </a:lnTo>
                  <a:lnTo>
                    <a:pt x="2694432" y="7619"/>
                  </a:lnTo>
                  <a:lnTo>
                    <a:pt x="2691384" y="7619"/>
                  </a:lnTo>
                  <a:lnTo>
                    <a:pt x="2691384" y="6095"/>
                  </a:lnTo>
                  <a:lnTo>
                    <a:pt x="2689860" y="6095"/>
                  </a:lnTo>
                  <a:close/>
                </a:path>
                <a:path w="7190740" h="7620">
                  <a:moveTo>
                    <a:pt x="2732532" y="4571"/>
                  </a:moveTo>
                  <a:lnTo>
                    <a:pt x="2732532" y="1523"/>
                  </a:lnTo>
                  <a:lnTo>
                    <a:pt x="2734056" y="3047"/>
                  </a:lnTo>
                  <a:lnTo>
                    <a:pt x="2734056" y="4571"/>
                  </a:lnTo>
                  <a:lnTo>
                    <a:pt x="2732532" y="4571"/>
                  </a:lnTo>
                  <a:close/>
                </a:path>
                <a:path w="7190740" h="7620">
                  <a:moveTo>
                    <a:pt x="2726435" y="4571"/>
                  </a:moveTo>
                  <a:lnTo>
                    <a:pt x="2726435" y="1523"/>
                  </a:lnTo>
                  <a:lnTo>
                    <a:pt x="2727960" y="1523"/>
                  </a:lnTo>
                  <a:lnTo>
                    <a:pt x="2727960" y="0"/>
                  </a:lnTo>
                  <a:lnTo>
                    <a:pt x="2732532" y="0"/>
                  </a:lnTo>
                  <a:lnTo>
                    <a:pt x="2732532" y="6095"/>
                  </a:lnTo>
                  <a:lnTo>
                    <a:pt x="2731008" y="7619"/>
                  </a:lnTo>
                  <a:lnTo>
                    <a:pt x="2729484" y="7619"/>
                  </a:lnTo>
                  <a:lnTo>
                    <a:pt x="2726435" y="4571"/>
                  </a:lnTo>
                  <a:close/>
                </a:path>
                <a:path w="7190740" h="7620">
                  <a:moveTo>
                    <a:pt x="2763012" y="4571"/>
                  </a:moveTo>
                  <a:lnTo>
                    <a:pt x="2763012" y="1523"/>
                  </a:lnTo>
                  <a:lnTo>
                    <a:pt x="2764535" y="1523"/>
                  </a:lnTo>
                  <a:lnTo>
                    <a:pt x="2764535" y="0"/>
                  </a:lnTo>
                  <a:lnTo>
                    <a:pt x="2769108" y="0"/>
                  </a:lnTo>
                  <a:lnTo>
                    <a:pt x="2769108" y="1523"/>
                  </a:lnTo>
                  <a:lnTo>
                    <a:pt x="2770632" y="1523"/>
                  </a:lnTo>
                  <a:lnTo>
                    <a:pt x="2770632" y="4571"/>
                  </a:lnTo>
                  <a:lnTo>
                    <a:pt x="2767584" y="7619"/>
                  </a:lnTo>
                  <a:lnTo>
                    <a:pt x="2766060" y="7619"/>
                  </a:lnTo>
                  <a:lnTo>
                    <a:pt x="2763012" y="4571"/>
                  </a:lnTo>
                  <a:close/>
                </a:path>
                <a:path w="7190740" h="7620">
                  <a:moveTo>
                    <a:pt x="2799588" y="4571"/>
                  </a:moveTo>
                  <a:lnTo>
                    <a:pt x="2799588" y="1523"/>
                  </a:lnTo>
                  <a:lnTo>
                    <a:pt x="2801112" y="1523"/>
                  </a:lnTo>
                  <a:lnTo>
                    <a:pt x="2801112" y="0"/>
                  </a:lnTo>
                  <a:lnTo>
                    <a:pt x="2805684" y="0"/>
                  </a:lnTo>
                  <a:lnTo>
                    <a:pt x="2805684" y="1523"/>
                  </a:lnTo>
                  <a:lnTo>
                    <a:pt x="2807208" y="1523"/>
                  </a:lnTo>
                  <a:lnTo>
                    <a:pt x="2807208" y="4571"/>
                  </a:lnTo>
                  <a:lnTo>
                    <a:pt x="2804160" y="7619"/>
                  </a:lnTo>
                  <a:lnTo>
                    <a:pt x="2802635" y="7619"/>
                  </a:lnTo>
                  <a:lnTo>
                    <a:pt x="2799588" y="4571"/>
                  </a:lnTo>
                  <a:close/>
                </a:path>
                <a:path w="7190740" h="7620">
                  <a:moveTo>
                    <a:pt x="2836164" y="4571"/>
                  </a:moveTo>
                  <a:lnTo>
                    <a:pt x="2836164" y="3047"/>
                  </a:lnTo>
                  <a:lnTo>
                    <a:pt x="2839212" y="0"/>
                  </a:lnTo>
                  <a:lnTo>
                    <a:pt x="2842260" y="0"/>
                  </a:lnTo>
                  <a:lnTo>
                    <a:pt x="2842260" y="1523"/>
                  </a:lnTo>
                  <a:lnTo>
                    <a:pt x="2843784" y="1523"/>
                  </a:lnTo>
                  <a:lnTo>
                    <a:pt x="2843784" y="4571"/>
                  </a:lnTo>
                  <a:lnTo>
                    <a:pt x="2840735" y="7619"/>
                  </a:lnTo>
                  <a:lnTo>
                    <a:pt x="2839212" y="7619"/>
                  </a:lnTo>
                  <a:lnTo>
                    <a:pt x="2839212" y="6095"/>
                  </a:lnTo>
                  <a:lnTo>
                    <a:pt x="2837688" y="6095"/>
                  </a:lnTo>
                  <a:lnTo>
                    <a:pt x="2837688" y="4571"/>
                  </a:lnTo>
                  <a:lnTo>
                    <a:pt x="2836164" y="4571"/>
                  </a:lnTo>
                  <a:close/>
                </a:path>
                <a:path w="7190740" h="7620">
                  <a:moveTo>
                    <a:pt x="2874264" y="6095"/>
                  </a:moveTo>
                  <a:lnTo>
                    <a:pt x="2874264" y="1523"/>
                  </a:lnTo>
                  <a:lnTo>
                    <a:pt x="2875788" y="0"/>
                  </a:lnTo>
                  <a:lnTo>
                    <a:pt x="2878835" y="0"/>
                  </a:lnTo>
                  <a:lnTo>
                    <a:pt x="2880360" y="1523"/>
                  </a:lnTo>
                  <a:lnTo>
                    <a:pt x="2880360" y="6095"/>
                  </a:lnTo>
                  <a:lnTo>
                    <a:pt x="2878835" y="6095"/>
                  </a:lnTo>
                  <a:lnTo>
                    <a:pt x="2878835" y="7619"/>
                  </a:lnTo>
                  <a:lnTo>
                    <a:pt x="2875788" y="7619"/>
                  </a:lnTo>
                  <a:lnTo>
                    <a:pt x="2875788" y="6095"/>
                  </a:lnTo>
                  <a:lnTo>
                    <a:pt x="2874264" y="6095"/>
                  </a:lnTo>
                  <a:close/>
                </a:path>
                <a:path w="7190740" h="7620">
                  <a:moveTo>
                    <a:pt x="2910840" y="6095"/>
                  </a:moveTo>
                  <a:lnTo>
                    <a:pt x="2910840" y="1523"/>
                  </a:lnTo>
                  <a:lnTo>
                    <a:pt x="2912364" y="0"/>
                  </a:lnTo>
                  <a:lnTo>
                    <a:pt x="2915412" y="0"/>
                  </a:lnTo>
                  <a:lnTo>
                    <a:pt x="2918460" y="3047"/>
                  </a:lnTo>
                  <a:lnTo>
                    <a:pt x="2918460" y="4571"/>
                  </a:lnTo>
                  <a:lnTo>
                    <a:pt x="2916935" y="4571"/>
                  </a:lnTo>
                  <a:lnTo>
                    <a:pt x="2916935" y="6095"/>
                  </a:lnTo>
                  <a:lnTo>
                    <a:pt x="2915412" y="6095"/>
                  </a:lnTo>
                  <a:lnTo>
                    <a:pt x="2915412" y="7619"/>
                  </a:lnTo>
                  <a:lnTo>
                    <a:pt x="2912364" y="7619"/>
                  </a:lnTo>
                  <a:lnTo>
                    <a:pt x="2912364" y="6095"/>
                  </a:lnTo>
                  <a:lnTo>
                    <a:pt x="2910840" y="6095"/>
                  </a:lnTo>
                  <a:close/>
                </a:path>
                <a:path w="7190740" h="7620">
                  <a:moveTo>
                    <a:pt x="2953512" y="4571"/>
                  </a:moveTo>
                  <a:lnTo>
                    <a:pt x="2953512" y="1523"/>
                  </a:lnTo>
                  <a:lnTo>
                    <a:pt x="2955035" y="3047"/>
                  </a:lnTo>
                  <a:lnTo>
                    <a:pt x="2955035" y="4571"/>
                  </a:lnTo>
                  <a:lnTo>
                    <a:pt x="2953512" y="4571"/>
                  </a:lnTo>
                  <a:close/>
                </a:path>
                <a:path w="7190740" h="7620">
                  <a:moveTo>
                    <a:pt x="2947416" y="4571"/>
                  </a:moveTo>
                  <a:lnTo>
                    <a:pt x="2947416" y="1523"/>
                  </a:lnTo>
                  <a:lnTo>
                    <a:pt x="2948940" y="1523"/>
                  </a:lnTo>
                  <a:lnTo>
                    <a:pt x="2948940" y="0"/>
                  </a:lnTo>
                  <a:lnTo>
                    <a:pt x="2953512" y="0"/>
                  </a:lnTo>
                  <a:lnTo>
                    <a:pt x="2953512" y="6095"/>
                  </a:lnTo>
                  <a:lnTo>
                    <a:pt x="2951988" y="7619"/>
                  </a:lnTo>
                  <a:lnTo>
                    <a:pt x="2950464" y="7619"/>
                  </a:lnTo>
                  <a:lnTo>
                    <a:pt x="2947416" y="4571"/>
                  </a:lnTo>
                  <a:close/>
                </a:path>
                <a:path w="7190740" h="7620">
                  <a:moveTo>
                    <a:pt x="2983992" y="4571"/>
                  </a:moveTo>
                  <a:lnTo>
                    <a:pt x="2983992" y="1523"/>
                  </a:lnTo>
                  <a:lnTo>
                    <a:pt x="2985516" y="1523"/>
                  </a:lnTo>
                  <a:lnTo>
                    <a:pt x="2985516" y="0"/>
                  </a:lnTo>
                  <a:lnTo>
                    <a:pt x="2990088" y="0"/>
                  </a:lnTo>
                  <a:lnTo>
                    <a:pt x="2990088" y="1523"/>
                  </a:lnTo>
                  <a:lnTo>
                    <a:pt x="2991612" y="1523"/>
                  </a:lnTo>
                  <a:lnTo>
                    <a:pt x="2991612" y="4571"/>
                  </a:lnTo>
                  <a:lnTo>
                    <a:pt x="2988564" y="7619"/>
                  </a:lnTo>
                  <a:lnTo>
                    <a:pt x="2987040" y="7619"/>
                  </a:lnTo>
                  <a:lnTo>
                    <a:pt x="2983992" y="4571"/>
                  </a:lnTo>
                  <a:close/>
                </a:path>
                <a:path w="7190740" h="7620">
                  <a:moveTo>
                    <a:pt x="3020568" y="4571"/>
                  </a:moveTo>
                  <a:lnTo>
                    <a:pt x="3020568" y="1523"/>
                  </a:lnTo>
                  <a:lnTo>
                    <a:pt x="3022092" y="1523"/>
                  </a:lnTo>
                  <a:lnTo>
                    <a:pt x="3022092" y="0"/>
                  </a:lnTo>
                  <a:lnTo>
                    <a:pt x="3026664" y="0"/>
                  </a:lnTo>
                  <a:lnTo>
                    <a:pt x="3026664" y="1523"/>
                  </a:lnTo>
                  <a:lnTo>
                    <a:pt x="3028188" y="1523"/>
                  </a:lnTo>
                  <a:lnTo>
                    <a:pt x="3028188" y="4571"/>
                  </a:lnTo>
                  <a:lnTo>
                    <a:pt x="3025140" y="7619"/>
                  </a:lnTo>
                  <a:lnTo>
                    <a:pt x="3023616" y="7619"/>
                  </a:lnTo>
                  <a:lnTo>
                    <a:pt x="3020568" y="4571"/>
                  </a:lnTo>
                  <a:close/>
                </a:path>
                <a:path w="7190740" h="7620">
                  <a:moveTo>
                    <a:pt x="3057144" y="4571"/>
                  </a:moveTo>
                  <a:lnTo>
                    <a:pt x="3057144" y="3047"/>
                  </a:lnTo>
                  <a:lnTo>
                    <a:pt x="3060192" y="0"/>
                  </a:lnTo>
                  <a:lnTo>
                    <a:pt x="3063240" y="0"/>
                  </a:lnTo>
                  <a:lnTo>
                    <a:pt x="3064764" y="1523"/>
                  </a:lnTo>
                  <a:lnTo>
                    <a:pt x="3064764" y="6095"/>
                  </a:lnTo>
                  <a:lnTo>
                    <a:pt x="3063240" y="6095"/>
                  </a:lnTo>
                  <a:lnTo>
                    <a:pt x="3061716" y="7619"/>
                  </a:lnTo>
                  <a:lnTo>
                    <a:pt x="3060192" y="7619"/>
                  </a:lnTo>
                  <a:lnTo>
                    <a:pt x="3060192" y="6095"/>
                  </a:lnTo>
                  <a:lnTo>
                    <a:pt x="3058668" y="6095"/>
                  </a:lnTo>
                  <a:lnTo>
                    <a:pt x="3058668" y="4571"/>
                  </a:lnTo>
                  <a:lnTo>
                    <a:pt x="3057144" y="4571"/>
                  </a:lnTo>
                  <a:close/>
                </a:path>
                <a:path w="7190740" h="7620">
                  <a:moveTo>
                    <a:pt x="3095244" y="6095"/>
                  </a:moveTo>
                  <a:lnTo>
                    <a:pt x="3095244" y="1523"/>
                  </a:lnTo>
                  <a:lnTo>
                    <a:pt x="3096768" y="0"/>
                  </a:lnTo>
                  <a:lnTo>
                    <a:pt x="3099816" y="0"/>
                  </a:lnTo>
                  <a:lnTo>
                    <a:pt x="3101340" y="1523"/>
                  </a:lnTo>
                  <a:lnTo>
                    <a:pt x="3101340" y="6095"/>
                  </a:lnTo>
                  <a:lnTo>
                    <a:pt x="3099816" y="6095"/>
                  </a:lnTo>
                  <a:lnTo>
                    <a:pt x="3099816" y="7619"/>
                  </a:lnTo>
                  <a:lnTo>
                    <a:pt x="3096768" y="7619"/>
                  </a:lnTo>
                  <a:lnTo>
                    <a:pt x="3096768" y="6095"/>
                  </a:lnTo>
                  <a:lnTo>
                    <a:pt x="3095244" y="6095"/>
                  </a:lnTo>
                  <a:close/>
                </a:path>
                <a:path w="7190740" h="7620">
                  <a:moveTo>
                    <a:pt x="3131819" y="6095"/>
                  </a:moveTo>
                  <a:lnTo>
                    <a:pt x="3131819" y="1523"/>
                  </a:lnTo>
                  <a:lnTo>
                    <a:pt x="3133344" y="0"/>
                  </a:lnTo>
                  <a:lnTo>
                    <a:pt x="3136392" y="0"/>
                  </a:lnTo>
                  <a:lnTo>
                    <a:pt x="3139440" y="3047"/>
                  </a:lnTo>
                  <a:lnTo>
                    <a:pt x="3139440" y="4571"/>
                  </a:lnTo>
                  <a:lnTo>
                    <a:pt x="3137916" y="4571"/>
                  </a:lnTo>
                  <a:lnTo>
                    <a:pt x="3137916" y="6095"/>
                  </a:lnTo>
                  <a:lnTo>
                    <a:pt x="3136392" y="6095"/>
                  </a:lnTo>
                  <a:lnTo>
                    <a:pt x="3136392" y="7619"/>
                  </a:lnTo>
                  <a:lnTo>
                    <a:pt x="3133344" y="7619"/>
                  </a:lnTo>
                  <a:lnTo>
                    <a:pt x="3133344" y="6095"/>
                  </a:lnTo>
                  <a:lnTo>
                    <a:pt x="3131819" y="6095"/>
                  </a:lnTo>
                  <a:close/>
                </a:path>
                <a:path w="7190740" h="7620">
                  <a:moveTo>
                    <a:pt x="3174492" y="4571"/>
                  </a:moveTo>
                  <a:lnTo>
                    <a:pt x="3174492" y="1523"/>
                  </a:lnTo>
                  <a:lnTo>
                    <a:pt x="3176016" y="3047"/>
                  </a:lnTo>
                  <a:lnTo>
                    <a:pt x="3176016" y="4571"/>
                  </a:lnTo>
                  <a:lnTo>
                    <a:pt x="3174492" y="4571"/>
                  </a:lnTo>
                  <a:close/>
                </a:path>
                <a:path w="7190740" h="7620">
                  <a:moveTo>
                    <a:pt x="3168396" y="4571"/>
                  </a:moveTo>
                  <a:lnTo>
                    <a:pt x="3168396" y="1523"/>
                  </a:lnTo>
                  <a:lnTo>
                    <a:pt x="3169919" y="1523"/>
                  </a:lnTo>
                  <a:lnTo>
                    <a:pt x="3169919" y="0"/>
                  </a:lnTo>
                  <a:lnTo>
                    <a:pt x="3174492" y="0"/>
                  </a:lnTo>
                  <a:lnTo>
                    <a:pt x="3174492" y="6095"/>
                  </a:lnTo>
                  <a:lnTo>
                    <a:pt x="3172968" y="7619"/>
                  </a:lnTo>
                  <a:lnTo>
                    <a:pt x="3171444" y="7619"/>
                  </a:lnTo>
                  <a:lnTo>
                    <a:pt x="3168396" y="4571"/>
                  </a:lnTo>
                  <a:close/>
                </a:path>
                <a:path w="7190740" h="7620">
                  <a:moveTo>
                    <a:pt x="3204972" y="4571"/>
                  </a:moveTo>
                  <a:lnTo>
                    <a:pt x="3204972" y="1523"/>
                  </a:lnTo>
                  <a:lnTo>
                    <a:pt x="3206496" y="1523"/>
                  </a:lnTo>
                  <a:lnTo>
                    <a:pt x="3206496" y="0"/>
                  </a:lnTo>
                  <a:lnTo>
                    <a:pt x="3211068" y="0"/>
                  </a:lnTo>
                  <a:lnTo>
                    <a:pt x="3211068" y="1523"/>
                  </a:lnTo>
                  <a:lnTo>
                    <a:pt x="3212592" y="1523"/>
                  </a:lnTo>
                  <a:lnTo>
                    <a:pt x="3212592" y="4571"/>
                  </a:lnTo>
                  <a:lnTo>
                    <a:pt x="3209544" y="7619"/>
                  </a:lnTo>
                  <a:lnTo>
                    <a:pt x="3208019" y="7619"/>
                  </a:lnTo>
                  <a:lnTo>
                    <a:pt x="3204972" y="4571"/>
                  </a:lnTo>
                  <a:close/>
                </a:path>
                <a:path w="7190740" h="7620">
                  <a:moveTo>
                    <a:pt x="3241548" y="4571"/>
                  </a:moveTo>
                  <a:lnTo>
                    <a:pt x="3241548" y="1523"/>
                  </a:lnTo>
                  <a:lnTo>
                    <a:pt x="3243072" y="1523"/>
                  </a:lnTo>
                  <a:lnTo>
                    <a:pt x="3243072" y="0"/>
                  </a:lnTo>
                  <a:lnTo>
                    <a:pt x="3247644" y="0"/>
                  </a:lnTo>
                  <a:lnTo>
                    <a:pt x="3247644" y="1523"/>
                  </a:lnTo>
                  <a:lnTo>
                    <a:pt x="3249168" y="1523"/>
                  </a:lnTo>
                  <a:lnTo>
                    <a:pt x="3249168" y="4571"/>
                  </a:lnTo>
                  <a:lnTo>
                    <a:pt x="3246119" y="7619"/>
                  </a:lnTo>
                  <a:lnTo>
                    <a:pt x="3244596" y="7619"/>
                  </a:lnTo>
                  <a:lnTo>
                    <a:pt x="3241548" y="4571"/>
                  </a:lnTo>
                  <a:close/>
                </a:path>
                <a:path w="7190740" h="7620">
                  <a:moveTo>
                    <a:pt x="3278124" y="4571"/>
                  </a:moveTo>
                  <a:lnTo>
                    <a:pt x="3278124" y="3047"/>
                  </a:lnTo>
                  <a:lnTo>
                    <a:pt x="3281172" y="0"/>
                  </a:lnTo>
                  <a:lnTo>
                    <a:pt x="3284219" y="0"/>
                  </a:lnTo>
                  <a:lnTo>
                    <a:pt x="3285744" y="1523"/>
                  </a:lnTo>
                  <a:lnTo>
                    <a:pt x="3285744" y="6095"/>
                  </a:lnTo>
                  <a:lnTo>
                    <a:pt x="3284219" y="6095"/>
                  </a:lnTo>
                  <a:lnTo>
                    <a:pt x="3282696" y="7619"/>
                  </a:lnTo>
                  <a:lnTo>
                    <a:pt x="3281172" y="7619"/>
                  </a:lnTo>
                  <a:lnTo>
                    <a:pt x="3281172" y="6095"/>
                  </a:lnTo>
                  <a:lnTo>
                    <a:pt x="3279648" y="6095"/>
                  </a:lnTo>
                  <a:lnTo>
                    <a:pt x="3279648" y="4571"/>
                  </a:lnTo>
                  <a:lnTo>
                    <a:pt x="3278124" y="4571"/>
                  </a:lnTo>
                  <a:close/>
                </a:path>
                <a:path w="7190740" h="7620">
                  <a:moveTo>
                    <a:pt x="3316224" y="6095"/>
                  </a:moveTo>
                  <a:lnTo>
                    <a:pt x="3316224" y="1523"/>
                  </a:lnTo>
                  <a:lnTo>
                    <a:pt x="3317748" y="0"/>
                  </a:lnTo>
                  <a:lnTo>
                    <a:pt x="3320796" y="0"/>
                  </a:lnTo>
                  <a:lnTo>
                    <a:pt x="3322319" y="1523"/>
                  </a:lnTo>
                  <a:lnTo>
                    <a:pt x="3322319" y="6095"/>
                  </a:lnTo>
                  <a:lnTo>
                    <a:pt x="3320796" y="6095"/>
                  </a:lnTo>
                  <a:lnTo>
                    <a:pt x="3320796" y="7619"/>
                  </a:lnTo>
                  <a:lnTo>
                    <a:pt x="3317748" y="7619"/>
                  </a:lnTo>
                  <a:lnTo>
                    <a:pt x="3317748" y="6095"/>
                  </a:lnTo>
                  <a:lnTo>
                    <a:pt x="3316224" y="6095"/>
                  </a:lnTo>
                  <a:close/>
                </a:path>
                <a:path w="7190740" h="7620">
                  <a:moveTo>
                    <a:pt x="3352800" y="6095"/>
                  </a:moveTo>
                  <a:lnTo>
                    <a:pt x="3352800" y="1523"/>
                  </a:lnTo>
                  <a:lnTo>
                    <a:pt x="3354324" y="0"/>
                  </a:lnTo>
                  <a:lnTo>
                    <a:pt x="3357372" y="0"/>
                  </a:lnTo>
                  <a:lnTo>
                    <a:pt x="3360419" y="3047"/>
                  </a:lnTo>
                  <a:lnTo>
                    <a:pt x="3360419" y="4571"/>
                  </a:lnTo>
                  <a:lnTo>
                    <a:pt x="3358896" y="4571"/>
                  </a:lnTo>
                  <a:lnTo>
                    <a:pt x="3358896" y="6095"/>
                  </a:lnTo>
                  <a:lnTo>
                    <a:pt x="3357372" y="6095"/>
                  </a:lnTo>
                  <a:lnTo>
                    <a:pt x="3357372" y="7619"/>
                  </a:lnTo>
                  <a:lnTo>
                    <a:pt x="3354324" y="7619"/>
                  </a:lnTo>
                  <a:lnTo>
                    <a:pt x="3354324" y="6095"/>
                  </a:lnTo>
                  <a:lnTo>
                    <a:pt x="3352800" y="6095"/>
                  </a:lnTo>
                  <a:close/>
                </a:path>
                <a:path w="7190740" h="7620">
                  <a:moveTo>
                    <a:pt x="3389376" y="4571"/>
                  </a:moveTo>
                  <a:lnTo>
                    <a:pt x="3389376" y="1523"/>
                  </a:lnTo>
                  <a:lnTo>
                    <a:pt x="3390900" y="1523"/>
                  </a:lnTo>
                  <a:lnTo>
                    <a:pt x="3390900" y="0"/>
                  </a:lnTo>
                  <a:lnTo>
                    <a:pt x="3395472" y="0"/>
                  </a:lnTo>
                  <a:lnTo>
                    <a:pt x="3395472" y="1523"/>
                  </a:lnTo>
                  <a:lnTo>
                    <a:pt x="3396996" y="1523"/>
                  </a:lnTo>
                  <a:lnTo>
                    <a:pt x="3396996" y="4571"/>
                  </a:lnTo>
                  <a:lnTo>
                    <a:pt x="3393948" y="7619"/>
                  </a:lnTo>
                  <a:lnTo>
                    <a:pt x="3392424" y="7619"/>
                  </a:lnTo>
                  <a:lnTo>
                    <a:pt x="3389376" y="4571"/>
                  </a:lnTo>
                  <a:close/>
                </a:path>
                <a:path w="7190740" h="7620">
                  <a:moveTo>
                    <a:pt x="3425952" y="4571"/>
                  </a:moveTo>
                  <a:lnTo>
                    <a:pt x="3425952" y="1523"/>
                  </a:lnTo>
                  <a:lnTo>
                    <a:pt x="3427476" y="1523"/>
                  </a:lnTo>
                  <a:lnTo>
                    <a:pt x="3427476" y="0"/>
                  </a:lnTo>
                  <a:lnTo>
                    <a:pt x="3432048" y="0"/>
                  </a:lnTo>
                  <a:lnTo>
                    <a:pt x="3432048" y="1523"/>
                  </a:lnTo>
                  <a:lnTo>
                    <a:pt x="3433572" y="1523"/>
                  </a:lnTo>
                  <a:lnTo>
                    <a:pt x="3433572" y="4571"/>
                  </a:lnTo>
                  <a:lnTo>
                    <a:pt x="3430524" y="7619"/>
                  </a:lnTo>
                  <a:lnTo>
                    <a:pt x="3429000" y="7619"/>
                  </a:lnTo>
                  <a:lnTo>
                    <a:pt x="3425952" y="4571"/>
                  </a:lnTo>
                  <a:close/>
                </a:path>
                <a:path w="7190740" h="7620">
                  <a:moveTo>
                    <a:pt x="3462528" y="4571"/>
                  </a:moveTo>
                  <a:lnTo>
                    <a:pt x="3462528" y="1523"/>
                  </a:lnTo>
                  <a:lnTo>
                    <a:pt x="3464052" y="1523"/>
                  </a:lnTo>
                  <a:lnTo>
                    <a:pt x="3464052" y="0"/>
                  </a:lnTo>
                  <a:lnTo>
                    <a:pt x="3468624" y="0"/>
                  </a:lnTo>
                  <a:lnTo>
                    <a:pt x="3468624" y="1523"/>
                  </a:lnTo>
                  <a:lnTo>
                    <a:pt x="3470148" y="1523"/>
                  </a:lnTo>
                  <a:lnTo>
                    <a:pt x="3470148" y="4571"/>
                  </a:lnTo>
                  <a:lnTo>
                    <a:pt x="3467100" y="7619"/>
                  </a:lnTo>
                  <a:lnTo>
                    <a:pt x="3465576" y="7619"/>
                  </a:lnTo>
                  <a:lnTo>
                    <a:pt x="3462528" y="4571"/>
                  </a:lnTo>
                  <a:close/>
                </a:path>
                <a:path w="7190740" h="7620">
                  <a:moveTo>
                    <a:pt x="3499104" y="4571"/>
                  </a:moveTo>
                  <a:lnTo>
                    <a:pt x="3499104" y="3047"/>
                  </a:lnTo>
                  <a:lnTo>
                    <a:pt x="3502152" y="0"/>
                  </a:lnTo>
                  <a:lnTo>
                    <a:pt x="3505200" y="0"/>
                  </a:lnTo>
                  <a:lnTo>
                    <a:pt x="3506724" y="1523"/>
                  </a:lnTo>
                  <a:lnTo>
                    <a:pt x="3506724" y="6095"/>
                  </a:lnTo>
                  <a:lnTo>
                    <a:pt x="3505200" y="6095"/>
                  </a:lnTo>
                  <a:lnTo>
                    <a:pt x="3505200" y="7619"/>
                  </a:lnTo>
                  <a:lnTo>
                    <a:pt x="3502152" y="7619"/>
                  </a:lnTo>
                  <a:lnTo>
                    <a:pt x="3502152" y="6095"/>
                  </a:lnTo>
                  <a:lnTo>
                    <a:pt x="3500628" y="6095"/>
                  </a:lnTo>
                  <a:lnTo>
                    <a:pt x="3500628" y="4571"/>
                  </a:lnTo>
                  <a:lnTo>
                    <a:pt x="3499104" y="4571"/>
                  </a:lnTo>
                  <a:close/>
                </a:path>
                <a:path w="7190740" h="7620">
                  <a:moveTo>
                    <a:pt x="3537204" y="6095"/>
                  </a:moveTo>
                  <a:lnTo>
                    <a:pt x="3537204" y="1523"/>
                  </a:lnTo>
                  <a:lnTo>
                    <a:pt x="3538728" y="0"/>
                  </a:lnTo>
                  <a:lnTo>
                    <a:pt x="3541776" y="0"/>
                  </a:lnTo>
                  <a:lnTo>
                    <a:pt x="3543300" y="1523"/>
                  </a:lnTo>
                  <a:lnTo>
                    <a:pt x="3543300" y="6095"/>
                  </a:lnTo>
                  <a:lnTo>
                    <a:pt x="3541776" y="6095"/>
                  </a:lnTo>
                  <a:lnTo>
                    <a:pt x="3541776" y="7619"/>
                  </a:lnTo>
                  <a:lnTo>
                    <a:pt x="3538728" y="7619"/>
                  </a:lnTo>
                  <a:lnTo>
                    <a:pt x="3538728" y="6095"/>
                  </a:lnTo>
                  <a:lnTo>
                    <a:pt x="3537204" y="6095"/>
                  </a:lnTo>
                  <a:close/>
                </a:path>
                <a:path w="7190740" h="7620">
                  <a:moveTo>
                    <a:pt x="3573780" y="6095"/>
                  </a:moveTo>
                  <a:lnTo>
                    <a:pt x="3573780" y="1523"/>
                  </a:lnTo>
                  <a:lnTo>
                    <a:pt x="3575304" y="0"/>
                  </a:lnTo>
                  <a:lnTo>
                    <a:pt x="3578352" y="0"/>
                  </a:lnTo>
                  <a:lnTo>
                    <a:pt x="3581400" y="3047"/>
                  </a:lnTo>
                  <a:lnTo>
                    <a:pt x="3581400" y="4571"/>
                  </a:lnTo>
                  <a:lnTo>
                    <a:pt x="3579876" y="4571"/>
                  </a:lnTo>
                  <a:lnTo>
                    <a:pt x="3579876" y="6095"/>
                  </a:lnTo>
                  <a:lnTo>
                    <a:pt x="3578352" y="6095"/>
                  </a:lnTo>
                  <a:lnTo>
                    <a:pt x="3578352" y="7619"/>
                  </a:lnTo>
                  <a:lnTo>
                    <a:pt x="3576828" y="7619"/>
                  </a:lnTo>
                  <a:lnTo>
                    <a:pt x="3575304" y="6095"/>
                  </a:lnTo>
                  <a:lnTo>
                    <a:pt x="3573780" y="6095"/>
                  </a:lnTo>
                  <a:close/>
                </a:path>
                <a:path w="7190740" h="7620">
                  <a:moveTo>
                    <a:pt x="3610356" y="4571"/>
                  </a:moveTo>
                  <a:lnTo>
                    <a:pt x="3610356" y="1523"/>
                  </a:lnTo>
                  <a:lnTo>
                    <a:pt x="3611880" y="1523"/>
                  </a:lnTo>
                  <a:lnTo>
                    <a:pt x="3611880" y="0"/>
                  </a:lnTo>
                  <a:lnTo>
                    <a:pt x="3616452" y="0"/>
                  </a:lnTo>
                  <a:lnTo>
                    <a:pt x="3616452" y="1523"/>
                  </a:lnTo>
                  <a:lnTo>
                    <a:pt x="3617976" y="1523"/>
                  </a:lnTo>
                  <a:lnTo>
                    <a:pt x="3617976" y="4571"/>
                  </a:lnTo>
                  <a:lnTo>
                    <a:pt x="3614928" y="7619"/>
                  </a:lnTo>
                  <a:lnTo>
                    <a:pt x="3613404" y="7619"/>
                  </a:lnTo>
                  <a:lnTo>
                    <a:pt x="3610356" y="4571"/>
                  </a:lnTo>
                  <a:close/>
                </a:path>
                <a:path w="7190740" h="7620">
                  <a:moveTo>
                    <a:pt x="3646932" y="4571"/>
                  </a:moveTo>
                  <a:lnTo>
                    <a:pt x="3646932" y="1523"/>
                  </a:lnTo>
                  <a:lnTo>
                    <a:pt x="3648456" y="1523"/>
                  </a:lnTo>
                  <a:lnTo>
                    <a:pt x="3648456" y="0"/>
                  </a:lnTo>
                  <a:lnTo>
                    <a:pt x="3653028" y="0"/>
                  </a:lnTo>
                  <a:lnTo>
                    <a:pt x="3653028" y="1523"/>
                  </a:lnTo>
                  <a:lnTo>
                    <a:pt x="3654552" y="1523"/>
                  </a:lnTo>
                  <a:lnTo>
                    <a:pt x="3654552" y="4571"/>
                  </a:lnTo>
                  <a:lnTo>
                    <a:pt x="3651504" y="7619"/>
                  </a:lnTo>
                  <a:lnTo>
                    <a:pt x="3649980" y="7619"/>
                  </a:lnTo>
                  <a:lnTo>
                    <a:pt x="3646932" y="4571"/>
                  </a:lnTo>
                  <a:close/>
                </a:path>
                <a:path w="7190740" h="7620">
                  <a:moveTo>
                    <a:pt x="3685032" y="6095"/>
                  </a:moveTo>
                  <a:lnTo>
                    <a:pt x="3685032" y="0"/>
                  </a:lnTo>
                  <a:lnTo>
                    <a:pt x="3689604" y="0"/>
                  </a:lnTo>
                  <a:lnTo>
                    <a:pt x="3689604" y="1523"/>
                  </a:lnTo>
                  <a:lnTo>
                    <a:pt x="3691128" y="1523"/>
                  </a:lnTo>
                  <a:lnTo>
                    <a:pt x="3691128" y="4571"/>
                  </a:lnTo>
                  <a:lnTo>
                    <a:pt x="3688080" y="7619"/>
                  </a:lnTo>
                  <a:lnTo>
                    <a:pt x="3686556" y="7619"/>
                  </a:lnTo>
                  <a:lnTo>
                    <a:pt x="3685032" y="6095"/>
                  </a:lnTo>
                  <a:close/>
                </a:path>
                <a:path w="7190740" h="7620">
                  <a:moveTo>
                    <a:pt x="3683508" y="4571"/>
                  </a:moveTo>
                  <a:lnTo>
                    <a:pt x="3683508" y="3047"/>
                  </a:lnTo>
                  <a:lnTo>
                    <a:pt x="3685032" y="1523"/>
                  </a:lnTo>
                  <a:lnTo>
                    <a:pt x="3685032" y="4571"/>
                  </a:lnTo>
                  <a:lnTo>
                    <a:pt x="3683508" y="4571"/>
                  </a:lnTo>
                  <a:close/>
                </a:path>
                <a:path w="7190740" h="7620">
                  <a:moveTo>
                    <a:pt x="3720084" y="4571"/>
                  </a:moveTo>
                  <a:lnTo>
                    <a:pt x="3720084" y="3047"/>
                  </a:lnTo>
                  <a:lnTo>
                    <a:pt x="3723132" y="0"/>
                  </a:lnTo>
                  <a:lnTo>
                    <a:pt x="3726180" y="0"/>
                  </a:lnTo>
                  <a:lnTo>
                    <a:pt x="3727704" y="1523"/>
                  </a:lnTo>
                  <a:lnTo>
                    <a:pt x="3727704" y="6095"/>
                  </a:lnTo>
                  <a:lnTo>
                    <a:pt x="3726180" y="6095"/>
                  </a:lnTo>
                  <a:lnTo>
                    <a:pt x="3726180" y="7619"/>
                  </a:lnTo>
                  <a:lnTo>
                    <a:pt x="3723132" y="7619"/>
                  </a:lnTo>
                  <a:lnTo>
                    <a:pt x="3723132" y="6095"/>
                  </a:lnTo>
                  <a:lnTo>
                    <a:pt x="3721608" y="6095"/>
                  </a:lnTo>
                  <a:lnTo>
                    <a:pt x="3721608" y="4571"/>
                  </a:lnTo>
                  <a:lnTo>
                    <a:pt x="3720084" y="4571"/>
                  </a:lnTo>
                  <a:close/>
                </a:path>
                <a:path w="7190740" h="7620">
                  <a:moveTo>
                    <a:pt x="3758184" y="6095"/>
                  </a:moveTo>
                  <a:lnTo>
                    <a:pt x="3758184" y="1523"/>
                  </a:lnTo>
                  <a:lnTo>
                    <a:pt x="3759708" y="0"/>
                  </a:lnTo>
                  <a:lnTo>
                    <a:pt x="3762756" y="0"/>
                  </a:lnTo>
                  <a:lnTo>
                    <a:pt x="3764280" y="1523"/>
                  </a:lnTo>
                  <a:lnTo>
                    <a:pt x="3764280" y="6095"/>
                  </a:lnTo>
                  <a:lnTo>
                    <a:pt x="3762756" y="6095"/>
                  </a:lnTo>
                  <a:lnTo>
                    <a:pt x="3762756" y="7619"/>
                  </a:lnTo>
                  <a:lnTo>
                    <a:pt x="3759708" y="7619"/>
                  </a:lnTo>
                  <a:lnTo>
                    <a:pt x="3759708" y="6095"/>
                  </a:lnTo>
                  <a:lnTo>
                    <a:pt x="3758184" y="6095"/>
                  </a:lnTo>
                  <a:close/>
                </a:path>
                <a:path w="7190740" h="7620">
                  <a:moveTo>
                    <a:pt x="3794760" y="6095"/>
                  </a:moveTo>
                  <a:lnTo>
                    <a:pt x="3794760" y="1523"/>
                  </a:lnTo>
                  <a:lnTo>
                    <a:pt x="3796284" y="0"/>
                  </a:lnTo>
                  <a:lnTo>
                    <a:pt x="3799332" y="0"/>
                  </a:lnTo>
                  <a:lnTo>
                    <a:pt x="3802380" y="3047"/>
                  </a:lnTo>
                  <a:lnTo>
                    <a:pt x="3802380" y="4571"/>
                  </a:lnTo>
                  <a:lnTo>
                    <a:pt x="3800856" y="4571"/>
                  </a:lnTo>
                  <a:lnTo>
                    <a:pt x="3800856" y="6095"/>
                  </a:lnTo>
                  <a:lnTo>
                    <a:pt x="3799332" y="6095"/>
                  </a:lnTo>
                  <a:lnTo>
                    <a:pt x="3799332" y="7619"/>
                  </a:lnTo>
                  <a:lnTo>
                    <a:pt x="3797808" y="7619"/>
                  </a:lnTo>
                  <a:lnTo>
                    <a:pt x="3796284" y="6095"/>
                  </a:lnTo>
                  <a:lnTo>
                    <a:pt x="3794760" y="6095"/>
                  </a:lnTo>
                  <a:close/>
                </a:path>
                <a:path w="7190740" h="7620">
                  <a:moveTo>
                    <a:pt x="3831336" y="4571"/>
                  </a:moveTo>
                  <a:lnTo>
                    <a:pt x="3831336" y="1523"/>
                  </a:lnTo>
                  <a:lnTo>
                    <a:pt x="3832860" y="1523"/>
                  </a:lnTo>
                  <a:lnTo>
                    <a:pt x="3832860" y="0"/>
                  </a:lnTo>
                  <a:lnTo>
                    <a:pt x="3837432" y="0"/>
                  </a:lnTo>
                  <a:lnTo>
                    <a:pt x="3837432" y="1523"/>
                  </a:lnTo>
                  <a:lnTo>
                    <a:pt x="3838956" y="1523"/>
                  </a:lnTo>
                  <a:lnTo>
                    <a:pt x="3838956" y="4571"/>
                  </a:lnTo>
                  <a:lnTo>
                    <a:pt x="3835908" y="7619"/>
                  </a:lnTo>
                  <a:lnTo>
                    <a:pt x="3834384" y="7619"/>
                  </a:lnTo>
                  <a:lnTo>
                    <a:pt x="3831336" y="4571"/>
                  </a:lnTo>
                  <a:close/>
                </a:path>
                <a:path w="7190740" h="7620">
                  <a:moveTo>
                    <a:pt x="3867912" y="4571"/>
                  </a:moveTo>
                  <a:lnTo>
                    <a:pt x="3867912" y="1523"/>
                  </a:lnTo>
                  <a:lnTo>
                    <a:pt x="3869436" y="1523"/>
                  </a:lnTo>
                  <a:lnTo>
                    <a:pt x="3869436" y="0"/>
                  </a:lnTo>
                  <a:lnTo>
                    <a:pt x="3874008" y="0"/>
                  </a:lnTo>
                  <a:lnTo>
                    <a:pt x="3874008" y="1523"/>
                  </a:lnTo>
                  <a:lnTo>
                    <a:pt x="3875532" y="1523"/>
                  </a:lnTo>
                  <a:lnTo>
                    <a:pt x="3875532" y="4571"/>
                  </a:lnTo>
                  <a:lnTo>
                    <a:pt x="3872484" y="7619"/>
                  </a:lnTo>
                  <a:lnTo>
                    <a:pt x="3870960" y="7619"/>
                  </a:lnTo>
                  <a:lnTo>
                    <a:pt x="3867912" y="4571"/>
                  </a:lnTo>
                  <a:close/>
                </a:path>
                <a:path w="7190740" h="7620">
                  <a:moveTo>
                    <a:pt x="3906012" y="6095"/>
                  </a:moveTo>
                  <a:lnTo>
                    <a:pt x="3906012" y="0"/>
                  </a:lnTo>
                  <a:lnTo>
                    <a:pt x="3910584" y="0"/>
                  </a:lnTo>
                  <a:lnTo>
                    <a:pt x="3910584" y="1523"/>
                  </a:lnTo>
                  <a:lnTo>
                    <a:pt x="3912108" y="1523"/>
                  </a:lnTo>
                  <a:lnTo>
                    <a:pt x="3912108" y="4571"/>
                  </a:lnTo>
                  <a:lnTo>
                    <a:pt x="3909060" y="7619"/>
                  </a:lnTo>
                  <a:lnTo>
                    <a:pt x="3907536" y="7619"/>
                  </a:lnTo>
                  <a:lnTo>
                    <a:pt x="3906012" y="6095"/>
                  </a:lnTo>
                  <a:close/>
                </a:path>
                <a:path w="7190740" h="7620">
                  <a:moveTo>
                    <a:pt x="3904488" y="4571"/>
                  </a:moveTo>
                  <a:lnTo>
                    <a:pt x="3904488" y="3047"/>
                  </a:lnTo>
                  <a:lnTo>
                    <a:pt x="3906012" y="1523"/>
                  </a:lnTo>
                  <a:lnTo>
                    <a:pt x="3906012" y="4571"/>
                  </a:lnTo>
                  <a:lnTo>
                    <a:pt x="3904488" y="4571"/>
                  </a:lnTo>
                  <a:close/>
                </a:path>
                <a:path w="7190740" h="7620">
                  <a:moveTo>
                    <a:pt x="3941064" y="4571"/>
                  </a:moveTo>
                  <a:lnTo>
                    <a:pt x="3941064" y="3047"/>
                  </a:lnTo>
                  <a:lnTo>
                    <a:pt x="3944112" y="0"/>
                  </a:lnTo>
                  <a:lnTo>
                    <a:pt x="3947160" y="0"/>
                  </a:lnTo>
                  <a:lnTo>
                    <a:pt x="3948684" y="1523"/>
                  </a:lnTo>
                  <a:lnTo>
                    <a:pt x="3948684" y="6095"/>
                  </a:lnTo>
                  <a:lnTo>
                    <a:pt x="3947160" y="6095"/>
                  </a:lnTo>
                  <a:lnTo>
                    <a:pt x="3947160" y="7619"/>
                  </a:lnTo>
                  <a:lnTo>
                    <a:pt x="3944112" y="7619"/>
                  </a:lnTo>
                  <a:lnTo>
                    <a:pt x="3944112" y="6095"/>
                  </a:lnTo>
                  <a:lnTo>
                    <a:pt x="3942588" y="6095"/>
                  </a:lnTo>
                  <a:lnTo>
                    <a:pt x="3942588" y="4571"/>
                  </a:lnTo>
                  <a:lnTo>
                    <a:pt x="3941064" y="4571"/>
                  </a:lnTo>
                  <a:close/>
                </a:path>
                <a:path w="7190740" h="7620">
                  <a:moveTo>
                    <a:pt x="3979164" y="6095"/>
                  </a:moveTo>
                  <a:lnTo>
                    <a:pt x="3979164" y="1523"/>
                  </a:lnTo>
                  <a:lnTo>
                    <a:pt x="3980688" y="0"/>
                  </a:lnTo>
                  <a:lnTo>
                    <a:pt x="3983736" y="0"/>
                  </a:lnTo>
                  <a:lnTo>
                    <a:pt x="3985260" y="1523"/>
                  </a:lnTo>
                  <a:lnTo>
                    <a:pt x="3985260" y="6095"/>
                  </a:lnTo>
                  <a:lnTo>
                    <a:pt x="3983736" y="6095"/>
                  </a:lnTo>
                  <a:lnTo>
                    <a:pt x="3983736" y="7619"/>
                  </a:lnTo>
                  <a:lnTo>
                    <a:pt x="3980688" y="7619"/>
                  </a:lnTo>
                  <a:lnTo>
                    <a:pt x="3980688" y="6095"/>
                  </a:lnTo>
                  <a:lnTo>
                    <a:pt x="3979164" y="6095"/>
                  </a:lnTo>
                  <a:close/>
                </a:path>
                <a:path w="7190740" h="7620">
                  <a:moveTo>
                    <a:pt x="4015740" y="4571"/>
                  </a:moveTo>
                  <a:lnTo>
                    <a:pt x="4015740" y="1523"/>
                  </a:lnTo>
                  <a:lnTo>
                    <a:pt x="4017264" y="1523"/>
                  </a:lnTo>
                  <a:lnTo>
                    <a:pt x="4017264" y="0"/>
                  </a:lnTo>
                  <a:lnTo>
                    <a:pt x="4020312" y="0"/>
                  </a:lnTo>
                  <a:lnTo>
                    <a:pt x="4023360" y="3047"/>
                  </a:lnTo>
                  <a:lnTo>
                    <a:pt x="4023360" y="4571"/>
                  </a:lnTo>
                  <a:lnTo>
                    <a:pt x="4021836" y="4571"/>
                  </a:lnTo>
                  <a:lnTo>
                    <a:pt x="4021836" y="6095"/>
                  </a:lnTo>
                  <a:lnTo>
                    <a:pt x="4020312" y="6095"/>
                  </a:lnTo>
                  <a:lnTo>
                    <a:pt x="4020312" y="7619"/>
                  </a:lnTo>
                  <a:lnTo>
                    <a:pt x="4018788" y="7619"/>
                  </a:lnTo>
                  <a:lnTo>
                    <a:pt x="4015740" y="4571"/>
                  </a:lnTo>
                  <a:close/>
                </a:path>
                <a:path w="7190740" h="7620">
                  <a:moveTo>
                    <a:pt x="4052316" y="4571"/>
                  </a:moveTo>
                  <a:lnTo>
                    <a:pt x="4052316" y="1523"/>
                  </a:lnTo>
                  <a:lnTo>
                    <a:pt x="4053840" y="1523"/>
                  </a:lnTo>
                  <a:lnTo>
                    <a:pt x="4053840" y="0"/>
                  </a:lnTo>
                  <a:lnTo>
                    <a:pt x="4058412" y="0"/>
                  </a:lnTo>
                  <a:lnTo>
                    <a:pt x="4058412" y="1523"/>
                  </a:lnTo>
                  <a:lnTo>
                    <a:pt x="4059936" y="1523"/>
                  </a:lnTo>
                  <a:lnTo>
                    <a:pt x="4059936" y="4571"/>
                  </a:lnTo>
                  <a:lnTo>
                    <a:pt x="4056888" y="7619"/>
                  </a:lnTo>
                  <a:lnTo>
                    <a:pt x="4055364" y="7619"/>
                  </a:lnTo>
                  <a:lnTo>
                    <a:pt x="4052316" y="4571"/>
                  </a:lnTo>
                  <a:close/>
                </a:path>
                <a:path w="7190740" h="7620">
                  <a:moveTo>
                    <a:pt x="4088892" y="4571"/>
                  </a:moveTo>
                  <a:lnTo>
                    <a:pt x="4088892" y="1523"/>
                  </a:lnTo>
                  <a:lnTo>
                    <a:pt x="4090416" y="1523"/>
                  </a:lnTo>
                  <a:lnTo>
                    <a:pt x="4090416" y="0"/>
                  </a:lnTo>
                  <a:lnTo>
                    <a:pt x="4094988" y="0"/>
                  </a:lnTo>
                  <a:lnTo>
                    <a:pt x="4094988" y="1523"/>
                  </a:lnTo>
                  <a:lnTo>
                    <a:pt x="4096512" y="1523"/>
                  </a:lnTo>
                  <a:lnTo>
                    <a:pt x="4096512" y="4571"/>
                  </a:lnTo>
                  <a:lnTo>
                    <a:pt x="4093464" y="7619"/>
                  </a:lnTo>
                  <a:lnTo>
                    <a:pt x="4091940" y="7619"/>
                  </a:lnTo>
                  <a:lnTo>
                    <a:pt x="4088892" y="4571"/>
                  </a:lnTo>
                  <a:close/>
                </a:path>
                <a:path w="7190740" h="7620">
                  <a:moveTo>
                    <a:pt x="4126992" y="6095"/>
                  </a:moveTo>
                  <a:lnTo>
                    <a:pt x="4126992" y="0"/>
                  </a:lnTo>
                  <a:lnTo>
                    <a:pt x="4131564" y="0"/>
                  </a:lnTo>
                  <a:lnTo>
                    <a:pt x="4131564" y="1523"/>
                  </a:lnTo>
                  <a:lnTo>
                    <a:pt x="4133088" y="1523"/>
                  </a:lnTo>
                  <a:lnTo>
                    <a:pt x="4133088" y="4571"/>
                  </a:lnTo>
                  <a:lnTo>
                    <a:pt x="4130040" y="7619"/>
                  </a:lnTo>
                  <a:lnTo>
                    <a:pt x="4128516" y="7619"/>
                  </a:lnTo>
                  <a:lnTo>
                    <a:pt x="4126992" y="6095"/>
                  </a:lnTo>
                  <a:close/>
                </a:path>
                <a:path w="7190740" h="7620">
                  <a:moveTo>
                    <a:pt x="4125468" y="4571"/>
                  </a:moveTo>
                  <a:lnTo>
                    <a:pt x="4125468" y="3047"/>
                  </a:lnTo>
                  <a:lnTo>
                    <a:pt x="4126992" y="1523"/>
                  </a:lnTo>
                  <a:lnTo>
                    <a:pt x="4126992" y="4571"/>
                  </a:lnTo>
                  <a:lnTo>
                    <a:pt x="4125468" y="4571"/>
                  </a:lnTo>
                  <a:close/>
                </a:path>
                <a:path w="7190740" h="7620">
                  <a:moveTo>
                    <a:pt x="4162044" y="4571"/>
                  </a:moveTo>
                  <a:lnTo>
                    <a:pt x="4162044" y="3047"/>
                  </a:lnTo>
                  <a:lnTo>
                    <a:pt x="4165092" y="0"/>
                  </a:lnTo>
                  <a:lnTo>
                    <a:pt x="4168140" y="0"/>
                  </a:lnTo>
                  <a:lnTo>
                    <a:pt x="4169664" y="1523"/>
                  </a:lnTo>
                  <a:lnTo>
                    <a:pt x="4169664" y="6095"/>
                  </a:lnTo>
                  <a:lnTo>
                    <a:pt x="4168140" y="6095"/>
                  </a:lnTo>
                  <a:lnTo>
                    <a:pt x="4168140" y="7619"/>
                  </a:lnTo>
                  <a:lnTo>
                    <a:pt x="4165092" y="7619"/>
                  </a:lnTo>
                  <a:lnTo>
                    <a:pt x="4165092" y="6095"/>
                  </a:lnTo>
                  <a:lnTo>
                    <a:pt x="4163568" y="6095"/>
                  </a:lnTo>
                  <a:lnTo>
                    <a:pt x="4163568" y="4571"/>
                  </a:lnTo>
                  <a:lnTo>
                    <a:pt x="4162044" y="4571"/>
                  </a:lnTo>
                  <a:close/>
                </a:path>
                <a:path w="7190740" h="7620">
                  <a:moveTo>
                    <a:pt x="4200144" y="6095"/>
                  </a:moveTo>
                  <a:lnTo>
                    <a:pt x="4200144" y="1523"/>
                  </a:lnTo>
                  <a:lnTo>
                    <a:pt x="4201668" y="0"/>
                  </a:lnTo>
                  <a:lnTo>
                    <a:pt x="4204716" y="0"/>
                  </a:lnTo>
                  <a:lnTo>
                    <a:pt x="4206240" y="1523"/>
                  </a:lnTo>
                  <a:lnTo>
                    <a:pt x="4206240" y="6095"/>
                  </a:lnTo>
                  <a:lnTo>
                    <a:pt x="4204716" y="6095"/>
                  </a:lnTo>
                  <a:lnTo>
                    <a:pt x="4204716" y="7619"/>
                  </a:lnTo>
                  <a:lnTo>
                    <a:pt x="4201668" y="7619"/>
                  </a:lnTo>
                  <a:lnTo>
                    <a:pt x="4201668" y="6095"/>
                  </a:lnTo>
                  <a:lnTo>
                    <a:pt x="4200144" y="6095"/>
                  </a:lnTo>
                  <a:close/>
                </a:path>
                <a:path w="7190740" h="7620">
                  <a:moveTo>
                    <a:pt x="4236720" y="4571"/>
                  </a:moveTo>
                  <a:lnTo>
                    <a:pt x="4236720" y="1523"/>
                  </a:lnTo>
                  <a:lnTo>
                    <a:pt x="4238244" y="1523"/>
                  </a:lnTo>
                  <a:lnTo>
                    <a:pt x="4238244" y="0"/>
                  </a:lnTo>
                  <a:lnTo>
                    <a:pt x="4241292" y="0"/>
                  </a:lnTo>
                  <a:lnTo>
                    <a:pt x="4244340" y="3047"/>
                  </a:lnTo>
                  <a:lnTo>
                    <a:pt x="4244340" y="4571"/>
                  </a:lnTo>
                  <a:lnTo>
                    <a:pt x="4242816" y="4571"/>
                  </a:lnTo>
                  <a:lnTo>
                    <a:pt x="4242816" y="6095"/>
                  </a:lnTo>
                  <a:lnTo>
                    <a:pt x="4241292" y="6095"/>
                  </a:lnTo>
                  <a:lnTo>
                    <a:pt x="4241292" y="7619"/>
                  </a:lnTo>
                  <a:lnTo>
                    <a:pt x="4239768" y="7619"/>
                  </a:lnTo>
                  <a:lnTo>
                    <a:pt x="4236720" y="4571"/>
                  </a:lnTo>
                  <a:close/>
                </a:path>
                <a:path w="7190740" h="7620">
                  <a:moveTo>
                    <a:pt x="4273296" y="4571"/>
                  </a:moveTo>
                  <a:lnTo>
                    <a:pt x="4273296" y="1523"/>
                  </a:lnTo>
                  <a:lnTo>
                    <a:pt x="4274820" y="1523"/>
                  </a:lnTo>
                  <a:lnTo>
                    <a:pt x="4274820" y="0"/>
                  </a:lnTo>
                  <a:lnTo>
                    <a:pt x="4279392" y="0"/>
                  </a:lnTo>
                  <a:lnTo>
                    <a:pt x="4279392" y="1523"/>
                  </a:lnTo>
                  <a:lnTo>
                    <a:pt x="4280916" y="1523"/>
                  </a:lnTo>
                  <a:lnTo>
                    <a:pt x="4280916" y="4571"/>
                  </a:lnTo>
                  <a:lnTo>
                    <a:pt x="4277868" y="7619"/>
                  </a:lnTo>
                  <a:lnTo>
                    <a:pt x="4276344" y="7619"/>
                  </a:lnTo>
                  <a:lnTo>
                    <a:pt x="4273296" y="4571"/>
                  </a:lnTo>
                  <a:close/>
                </a:path>
                <a:path w="7190740" h="7620">
                  <a:moveTo>
                    <a:pt x="4309872" y="4571"/>
                  </a:moveTo>
                  <a:lnTo>
                    <a:pt x="4309872" y="1523"/>
                  </a:lnTo>
                  <a:lnTo>
                    <a:pt x="4311396" y="1523"/>
                  </a:lnTo>
                  <a:lnTo>
                    <a:pt x="4311396" y="0"/>
                  </a:lnTo>
                  <a:lnTo>
                    <a:pt x="4315968" y="0"/>
                  </a:lnTo>
                  <a:lnTo>
                    <a:pt x="4315968" y="1523"/>
                  </a:lnTo>
                  <a:lnTo>
                    <a:pt x="4317492" y="1523"/>
                  </a:lnTo>
                  <a:lnTo>
                    <a:pt x="4317492" y="4571"/>
                  </a:lnTo>
                  <a:lnTo>
                    <a:pt x="4314444" y="7619"/>
                  </a:lnTo>
                  <a:lnTo>
                    <a:pt x="4312920" y="7619"/>
                  </a:lnTo>
                  <a:lnTo>
                    <a:pt x="4309872" y="4571"/>
                  </a:lnTo>
                  <a:close/>
                </a:path>
                <a:path w="7190740" h="7620">
                  <a:moveTo>
                    <a:pt x="4346448" y="4571"/>
                  </a:moveTo>
                  <a:lnTo>
                    <a:pt x="4346448" y="3047"/>
                  </a:lnTo>
                  <a:lnTo>
                    <a:pt x="4349496" y="0"/>
                  </a:lnTo>
                  <a:lnTo>
                    <a:pt x="4352544" y="0"/>
                  </a:lnTo>
                  <a:lnTo>
                    <a:pt x="4352544" y="1523"/>
                  </a:lnTo>
                  <a:lnTo>
                    <a:pt x="4354068" y="1523"/>
                  </a:lnTo>
                  <a:lnTo>
                    <a:pt x="4354068" y="4571"/>
                  </a:lnTo>
                  <a:lnTo>
                    <a:pt x="4351020" y="7619"/>
                  </a:lnTo>
                  <a:lnTo>
                    <a:pt x="4349496" y="7619"/>
                  </a:lnTo>
                  <a:lnTo>
                    <a:pt x="4349496" y="6095"/>
                  </a:lnTo>
                  <a:lnTo>
                    <a:pt x="4347972" y="6095"/>
                  </a:lnTo>
                  <a:lnTo>
                    <a:pt x="4347972" y="4571"/>
                  </a:lnTo>
                  <a:lnTo>
                    <a:pt x="4346448" y="4571"/>
                  </a:lnTo>
                  <a:close/>
                </a:path>
                <a:path w="7190740" h="7620">
                  <a:moveTo>
                    <a:pt x="4384548" y="6095"/>
                  </a:moveTo>
                  <a:lnTo>
                    <a:pt x="4384548" y="1523"/>
                  </a:lnTo>
                  <a:lnTo>
                    <a:pt x="4386072" y="0"/>
                  </a:lnTo>
                  <a:lnTo>
                    <a:pt x="4389120" y="0"/>
                  </a:lnTo>
                  <a:lnTo>
                    <a:pt x="4390644" y="1523"/>
                  </a:lnTo>
                  <a:lnTo>
                    <a:pt x="4390644" y="6095"/>
                  </a:lnTo>
                  <a:lnTo>
                    <a:pt x="4389120" y="6095"/>
                  </a:lnTo>
                  <a:lnTo>
                    <a:pt x="4389120" y="7619"/>
                  </a:lnTo>
                  <a:lnTo>
                    <a:pt x="4386072" y="7619"/>
                  </a:lnTo>
                  <a:lnTo>
                    <a:pt x="4386072" y="6095"/>
                  </a:lnTo>
                  <a:lnTo>
                    <a:pt x="4384548" y="6095"/>
                  </a:lnTo>
                  <a:close/>
                </a:path>
                <a:path w="7190740" h="7620">
                  <a:moveTo>
                    <a:pt x="4421124" y="6095"/>
                  </a:moveTo>
                  <a:lnTo>
                    <a:pt x="4421124" y="1523"/>
                  </a:lnTo>
                  <a:lnTo>
                    <a:pt x="4422648" y="0"/>
                  </a:lnTo>
                  <a:lnTo>
                    <a:pt x="4425696" y="0"/>
                  </a:lnTo>
                  <a:lnTo>
                    <a:pt x="4428744" y="3047"/>
                  </a:lnTo>
                  <a:lnTo>
                    <a:pt x="4428744" y="4571"/>
                  </a:lnTo>
                  <a:lnTo>
                    <a:pt x="4427220" y="4571"/>
                  </a:lnTo>
                  <a:lnTo>
                    <a:pt x="4427220" y="6095"/>
                  </a:lnTo>
                  <a:lnTo>
                    <a:pt x="4425696" y="6095"/>
                  </a:lnTo>
                  <a:lnTo>
                    <a:pt x="4425696" y="7619"/>
                  </a:lnTo>
                  <a:lnTo>
                    <a:pt x="4422648" y="7619"/>
                  </a:lnTo>
                  <a:lnTo>
                    <a:pt x="4422648" y="6095"/>
                  </a:lnTo>
                  <a:lnTo>
                    <a:pt x="4421124" y="6095"/>
                  </a:lnTo>
                  <a:close/>
                </a:path>
                <a:path w="7190740" h="7620">
                  <a:moveTo>
                    <a:pt x="4457700" y="4571"/>
                  </a:moveTo>
                  <a:lnTo>
                    <a:pt x="4457700" y="1523"/>
                  </a:lnTo>
                  <a:lnTo>
                    <a:pt x="4459224" y="1523"/>
                  </a:lnTo>
                  <a:lnTo>
                    <a:pt x="4459224" y="0"/>
                  </a:lnTo>
                  <a:lnTo>
                    <a:pt x="4462272" y="0"/>
                  </a:lnTo>
                  <a:lnTo>
                    <a:pt x="4465320" y="3047"/>
                  </a:lnTo>
                  <a:lnTo>
                    <a:pt x="4465320" y="4571"/>
                  </a:lnTo>
                  <a:lnTo>
                    <a:pt x="4463796" y="4571"/>
                  </a:lnTo>
                  <a:lnTo>
                    <a:pt x="4463796" y="6095"/>
                  </a:lnTo>
                  <a:lnTo>
                    <a:pt x="4462272" y="6095"/>
                  </a:lnTo>
                  <a:lnTo>
                    <a:pt x="4462272" y="7619"/>
                  </a:lnTo>
                  <a:lnTo>
                    <a:pt x="4460748" y="7619"/>
                  </a:lnTo>
                  <a:lnTo>
                    <a:pt x="4457700" y="4571"/>
                  </a:lnTo>
                  <a:close/>
                </a:path>
                <a:path w="7190740" h="7620">
                  <a:moveTo>
                    <a:pt x="4494276" y="4571"/>
                  </a:moveTo>
                  <a:lnTo>
                    <a:pt x="4494276" y="1523"/>
                  </a:lnTo>
                  <a:lnTo>
                    <a:pt x="4495800" y="1523"/>
                  </a:lnTo>
                  <a:lnTo>
                    <a:pt x="4495800" y="0"/>
                  </a:lnTo>
                  <a:lnTo>
                    <a:pt x="4500372" y="0"/>
                  </a:lnTo>
                  <a:lnTo>
                    <a:pt x="4500372" y="1523"/>
                  </a:lnTo>
                  <a:lnTo>
                    <a:pt x="4501896" y="1523"/>
                  </a:lnTo>
                  <a:lnTo>
                    <a:pt x="4501896" y="4571"/>
                  </a:lnTo>
                  <a:lnTo>
                    <a:pt x="4498848" y="7619"/>
                  </a:lnTo>
                  <a:lnTo>
                    <a:pt x="4497324" y="7619"/>
                  </a:lnTo>
                  <a:lnTo>
                    <a:pt x="4494276" y="4571"/>
                  </a:lnTo>
                  <a:close/>
                </a:path>
                <a:path w="7190740" h="7620">
                  <a:moveTo>
                    <a:pt x="4530852" y="4571"/>
                  </a:moveTo>
                  <a:lnTo>
                    <a:pt x="4530852" y="1523"/>
                  </a:lnTo>
                  <a:lnTo>
                    <a:pt x="4532376" y="1523"/>
                  </a:lnTo>
                  <a:lnTo>
                    <a:pt x="4532376" y="0"/>
                  </a:lnTo>
                  <a:lnTo>
                    <a:pt x="4536948" y="0"/>
                  </a:lnTo>
                  <a:lnTo>
                    <a:pt x="4536948" y="1523"/>
                  </a:lnTo>
                  <a:lnTo>
                    <a:pt x="4538472" y="1523"/>
                  </a:lnTo>
                  <a:lnTo>
                    <a:pt x="4538472" y="4571"/>
                  </a:lnTo>
                  <a:lnTo>
                    <a:pt x="4535424" y="7619"/>
                  </a:lnTo>
                  <a:lnTo>
                    <a:pt x="4533900" y="7619"/>
                  </a:lnTo>
                  <a:lnTo>
                    <a:pt x="4530852" y="4571"/>
                  </a:lnTo>
                  <a:close/>
                </a:path>
                <a:path w="7190740" h="7620">
                  <a:moveTo>
                    <a:pt x="4567428" y="4571"/>
                  </a:moveTo>
                  <a:lnTo>
                    <a:pt x="4567428" y="3047"/>
                  </a:lnTo>
                  <a:lnTo>
                    <a:pt x="4570476" y="0"/>
                  </a:lnTo>
                  <a:lnTo>
                    <a:pt x="4573524" y="0"/>
                  </a:lnTo>
                  <a:lnTo>
                    <a:pt x="4573524" y="1523"/>
                  </a:lnTo>
                  <a:lnTo>
                    <a:pt x="4575048" y="1523"/>
                  </a:lnTo>
                  <a:lnTo>
                    <a:pt x="4575048" y="4571"/>
                  </a:lnTo>
                  <a:lnTo>
                    <a:pt x="4572000" y="7619"/>
                  </a:lnTo>
                  <a:lnTo>
                    <a:pt x="4570476" y="7619"/>
                  </a:lnTo>
                  <a:lnTo>
                    <a:pt x="4570476" y="6095"/>
                  </a:lnTo>
                  <a:lnTo>
                    <a:pt x="4568952" y="6095"/>
                  </a:lnTo>
                  <a:lnTo>
                    <a:pt x="4568952" y="4571"/>
                  </a:lnTo>
                  <a:lnTo>
                    <a:pt x="4567428" y="4571"/>
                  </a:lnTo>
                  <a:close/>
                </a:path>
                <a:path w="7190740" h="7620">
                  <a:moveTo>
                    <a:pt x="4605528" y="6095"/>
                  </a:moveTo>
                  <a:lnTo>
                    <a:pt x="4605528" y="1523"/>
                  </a:lnTo>
                  <a:lnTo>
                    <a:pt x="4607052" y="0"/>
                  </a:lnTo>
                  <a:lnTo>
                    <a:pt x="4610100" y="0"/>
                  </a:lnTo>
                  <a:lnTo>
                    <a:pt x="4611624" y="1523"/>
                  </a:lnTo>
                  <a:lnTo>
                    <a:pt x="4611624" y="6095"/>
                  </a:lnTo>
                  <a:lnTo>
                    <a:pt x="4610100" y="6095"/>
                  </a:lnTo>
                  <a:lnTo>
                    <a:pt x="4610100" y="7619"/>
                  </a:lnTo>
                  <a:lnTo>
                    <a:pt x="4607052" y="7619"/>
                  </a:lnTo>
                  <a:lnTo>
                    <a:pt x="4607052" y="6095"/>
                  </a:lnTo>
                  <a:lnTo>
                    <a:pt x="4605528" y="6095"/>
                  </a:lnTo>
                  <a:close/>
                </a:path>
                <a:path w="7190740" h="7620">
                  <a:moveTo>
                    <a:pt x="4642104" y="6095"/>
                  </a:moveTo>
                  <a:lnTo>
                    <a:pt x="4642104" y="1523"/>
                  </a:lnTo>
                  <a:lnTo>
                    <a:pt x="4643628" y="0"/>
                  </a:lnTo>
                  <a:lnTo>
                    <a:pt x="4646676" y="0"/>
                  </a:lnTo>
                  <a:lnTo>
                    <a:pt x="4649724" y="3047"/>
                  </a:lnTo>
                  <a:lnTo>
                    <a:pt x="4649724" y="4571"/>
                  </a:lnTo>
                  <a:lnTo>
                    <a:pt x="4648200" y="4571"/>
                  </a:lnTo>
                  <a:lnTo>
                    <a:pt x="4648200" y="6095"/>
                  </a:lnTo>
                  <a:lnTo>
                    <a:pt x="4646676" y="6095"/>
                  </a:lnTo>
                  <a:lnTo>
                    <a:pt x="4646676" y="7619"/>
                  </a:lnTo>
                  <a:lnTo>
                    <a:pt x="4643628" y="7619"/>
                  </a:lnTo>
                  <a:lnTo>
                    <a:pt x="4643628" y="6095"/>
                  </a:lnTo>
                  <a:lnTo>
                    <a:pt x="4642104" y="6095"/>
                  </a:lnTo>
                  <a:close/>
                </a:path>
                <a:path w="7190740" h="7620">
                  <a:moveTo>
                    <a:pt x="4684776" y="4571"/>
                  </a:moveTo>
                  <a:lnTo>
                    <a:pt x="4684776" y="1523"/>
                  </a:lnTo>
                  <a:lnTo>
                    <a:pt x="4686300" y="3047"/>
                  </a:lnTo>
                  <a:lnTo>
                    <a:pt x="4686300" y="4571"/>
                  </a:lnTo>
                  <a:lnTo>
                    <a:pt x="4684776" y="4571"/>
                  </a:lnTo>
                  <a:close/>
                </a:path>
                <a:path w="7190740" h="7620">
                  <a:moveTo>
                    <a:pt x="4678680" y="4571"/>
                  </a:moveTo>
                  <a:lnTo>
                    <a:pt x="4678680" y="1523"/>
                  </a:lnTo>
                  <a:lnTo>
                    <a:pt x="4680204" y="1523"/>
                  </a:lnTo>
                  <a:lnTo>
                    <a:pt x="4680204" y="0"/>
                  </a:lnTo>
                  <a:lnTo>
                    <a:pt x="4684776" y="0"/>
                  </a:lnTo>
                  <a:lnTo>
                    <a:pt x="4684776" y="6095"/>
                  </a:lnTo>
                  <a:lnTo>
                    <a:pt x="4683252" y="7619"/>
                  </a:lnTo>
                  <a:lnTo>
                    <a:pt x="4681728" y="7619"/>
                  </a:lnTo>
                  <a:lnTo>
                    <a:pt x="4678680" y="4571"/>
                  </a:lnTo>
                  <a:close/>
                </a:path>
                <a:path w="7190740" h="7620">
                  <a:moveTo>
                    <a:pt x="4715256" y="4571"/>
                  </a:moveTo>
                  <a:lnTo>
                    <a:pt x="4715256" y="1523"/>
                  </a:lnTo>
                  <a:lnTo>
                    <a:pt x="4716780" y="1523"/>
                  </a:lnTo>
                  <a:lnTo>
                    <a:pt x="4716780" y="0"/>
                  </a:lnTo>
                  <a:lnTo>
                    <a:pt x="4721352" y="0"/>
                  </a:lnTo>
                  <a:lnTo>
                    <a:pt x="4721352" y="1523"/>
                  </a:lnTo>
                  <a:lnTo>
                    <a:pt x="4722876" y="1523"/>
                  </a:lnTo>
                  <a:lnTo>
                    <a:pt x="4722876" y="4571"/>
                  </a:lnTo>
                  <a:lnTo>
                    <a:pt x="4719828" y="7619"/>
                  </a:lnTo>
                  <a:lnTo>
                    <a:pt x="4718304" y="7619"/>
                  </a:lnTo>
                  <a:lnTo>
                    <a:pt x="4715256" y="4571"/>
                  </a:lnTo>
                  <a:close/>
                </a:path>
                <a:path w="7190740" h="7620">
                  <a:moveTo>
                    <a:pt x="4751832" y="4571"/>
                  </a:moveTo>
                  <a:lnTo>
                    <a:pt x="4751832" y="1523"/>
                  </a:lnTo>
                  <a:lnTo>
                    <a:pt x="4753356" y="1523"/>
                  </a:lnTo>
                  <a:lnTo>
                    <a:pt x="4753356" y="0"/>
                  </a:lnTo>
                  <a:lnTo>
                    <a:pt x="4757928" y="0"/>
                  </a:lnTo>
                  <a:lnTo>
                    <a:pt x="4757928" y="1523"/>
                  </a:lnTo>
                  <a:lnTo>
                    <a:pt x="4759452" y="1523"/>
                  </a:lnTo>
                  <a:lnTo>
                    <a:pt x="4759452" y="4571"/>
                  </a:lnTo>
                  <a:lnTo>
                    <a:pt x="4756404" y="7619"/>
                  </a:lnTo>
                  <a:lnTo>
                    <a:pt x="4754880" y="7619"/>
                  </a:lnTo>
                  <a:lnTo>
                    <a:pt x="4751832" y="4571"/>
                  </a:lnTo>
                  <a:close/>
                </a:path>
                <a:path w="7190740" h="7620">
                  <a:moveTo>
                    <a:pt x="4788408" y="4571"/>
                  </a:moveTo>
                  <a:lnTo>
                    <a:pt x="4788408" y="3047"/>
                  </a:lnTo>
                  <a:lnTo>
                    <a:pt x="4791456" y="0"/>
                  </a:lnTo>
                  <a:lnTo>
                    <a:pt x="4794504" y="0"/>
                  </a:lnTo>
                  <a:lnTo>
                    <a:pt x="4794504" y="1523"/>
                  </a:lnTo>
                  <a:lnTo>
                    <a:pt x="4796028" y="1523"/>
                  </a:lnTo>
                  <a:lnTo>
                    <a:pt x="4796028" y="4571"/>
                  </a:lnTo>
                  <a:lnTo>
                    <a:pt x="4792980" y="7619"/>
                  </a:lnTo>
                  <a:lnTo>
                    <a:pt x="4791456" y="7619"/>
                  </a:lnTo>
                  <a:lnTo>
                    <a:pt x="4791456" y="6095"/>
                  </a:lnTo>
                  <a:lnTo>
                    <a:pt x="4789932" y="6095"/>
                  </a:lnTo>
                  <a:lnTo>
                    <a:pt x="4789932" y="4571"/>
                  </a:lnTo>
                  <a:lnTo>
                    <a:pt x="4788408" y="4571"/>
                  </a:lnTo>
                  <a:close/>
                </a:path>
                <a:path w="7190740" h="7620">
                  <a:moveTo>
                    <a:pt x="4826508" y="6095"/>
                  </a:moveTo>
                  <a:lnTo>
                    <a:pt x="4826508" y="1523"/>
                  </a:lnTo>
                  <a:lnTo>
                    <a:pt x="4828032" y="0"/>
                  </a:lnTo>
                  <a:lnTo>
                    <a:pt x="4831080" y="0"/>
                  </a:lnTo>
                  <a:lnTo>
                    <a:pt x="4832604" y="1523"/>
                  </a:lnTo>
                  <a:lnTo>
                    <a:pt x="4832604" y="6095"/>
                  </a:lnTo>
                  <a:lnTo>
                    <a:pt x="4831080" y="6095"/>
                  </a:lnTo>
                  <a:lnTo>
                    <a:pt x="4831080" y="7619"/>
                  </a:lnTo>
                  <a:lnTo>
                    <a:pt x="4828032" y="7619"/>
                  </a:lnTo>
                  <a:lnTo>
                    <a:pt x="4828032" y="6095"/>
                  </a:lnTo>
                  <a:lnTo>
                    <a:pt x="4826508" y="6095"/>
                  </a:lnTo>
                  <a:close/>
                </a:path>
                <a:path w="7190740" h="7620">
                  <a:moveTo>
                    <a:pt x="4863084" y="6095"/>
                  </a:moveTo>
                  <a:lnTo>
                    <a:pt x="4863084" y="1523"/>
                  </a:lnTo>
                  <a:lnTo>
                    <a:pt x="4864608" y="0"/>
                  </a:lnTo>
                  <a:lnTo>
                    <a:pt x="4867656" y="0"/>
                  </a:lnTo>
                  <a:lnTo>
                    <a:pt x="4870704" y="3047"/>
                  </a:lnTo>
                  <a:lnTo>
                    <a:pt x="4870704" y="4571"/>
                  </a:lnTo>
                  <a:lnTo>
                    <a:pt x="4869180" y="4571"/>
                  </a:lnTo>
                  <a:lnTo>
                    <a:pt x="4869180" y="6095"/>
                  </a:lnTo>
                  <a:lnTo>
                    <a:pt x="4867656" y="6095"/>
                  </a:lnTo>
                  <a:lnTo>
                    <a:pt x="4867656" y="7619"/>
                  </a:lnTo>
                  <a:lnTo>
                    <a:pt x="4864608" y="7619"/>
                  </a:lnTo>
                  <a:lnTo>
                    <a:pt x="4864608" y="6095"/>
                  </a:lnTo>
                  <a:lnTo>
                    <a:pt x="4863084" y="6095"/>
                  </a:lnTo>
                  <a:close/>
                </a:path>
                <a:path w="7190740" h="7620">
                  <a:moveTo>
                    <a:pt x="4905756" y="4571"/>
                  </a:moveTo>
                  <a:lnTo>
                    <a:pt x="4905756" y="1523"/>
                  </a:lnTo>
                  <a:lnTo>
                    <a:pt x="4907280" y="3047"/>
                  </a:lnTo>
                  <a:lnTo>
                    <a:pt x="4907280" y="4571"/>
                  </a:lnTo>
                  <a:lnTo>
                    <a:pt x="4905756" y="4571"/>
                  </a:lnTo>
                  <a:close/>
                </a:path>
                <a:path w="7190740" h="7620">
                  <a:moveTo>
                    <a:pt x="4899660" y="4571"/>
                  </a:moveTo>
                  <a:lnTo>
                    <a:pt x="4899660" y="1523"/>
                  </a:lnTo>
                  <a:lnTo>
                    <a:pt x="4901184" y="1523"/>
                  </a:lnTo>
                  <a:lnTo>
                    <a:pt x="4901184" y="0"/>
                  </a:lnTo>
                  <a:lnTo>
                    <a:pt x="4905756" y="0"/>
                  </a:lnTo>
                  <a:lnTo>
                    <a:pt x="4905756" y="6095"/>
                  </a:lnTo>
                  <a:lnTo>
                    <a:pt x="4904232" y="7619"/>
                  </a:lnTo>
                  <a:lnTo>
                    <a:pt x="4902708" y="7619"/>
                  </a:lnTo>
                  <a:lnTo>
                    <a:pt x="4899660" y="4571"/>
                  </a:lnTo>
                  <a:close/>
                </a:path>
                <a:path w="7190740" h="7620">
                  <a:moveTo>
                    <a:pt x="4936236" y="4571"/>
                  </a:moveTo>
                  <a:lnTo>
                    <a:pt x="4936236" y="1523"/>
                  </a:lnTo>
                  <a:lnTo>
                    <a:pt x="4937760" y="1523"/>
                  </a:lnTo>
                  <a:lnTo>
                    <a:pt x="4937760" y="0"/>
                  </a:lnTo>
                  <a:lnTo>
                    <a:pt x="4942332" y="0"/>
                  </a:lnTo>
                  <a:lnTo>
                    <a:pt x="4942332" y="1523"/>
                  </a:lnTo>
                  <a:lnTo>
                    <a:pt x="4943856" y="1523"/>
                  </a:lnTo>
                  <a:lnTo>
                    <a:pt x="4943856" y="4571"/>
                  </a:lnTo>
                  <a:lnTo>
                    <a:pt x="4940808" y="7619"/>
                  </a:lnTo>
                  <a:lnTo>
                    <a:pt x="4939284" y="7619"/>
                  </a:lnTo>
                  <a:lnTo>
                    <a:pt x="4936236" y="4571"/>
                  </a:lnTo>
                  <a:close/>
                </a:path>
                <a:path w="7190740" h="7620">
                  <a:moveTo>
                    <a:pt x="4972812" y="4571"/>
                  </a:moveTo>
                  <a:lnTo>
                    <a:pt x="4972812" y="1523"/>
                  </a:lnTo>
                  <a:lnTo>
                    <a:pt x="4974336" y="1523"/>
                  </a:lnTo>
                  <a:lnTo>
                    <a:pt x="4974336" y="0"/>
                  </a:lnTo>
                  <a:lnTo>
                    <a:pt x="4978908" y="0"/>
                  </a:lnTo>
                  <a:lnTo>
                    <a:pt x="4978908" y="1523"/>
                  </a:lnTo>
                  <a:lnTo>
                    <a:pt x="4980432" y="1523"/>
                  </a:lnTo>
                  <a:lnTo>
                    <a:pt x="4980432" y="4571"/>
                  </a:lnTo>
                  <a:lnTo>
                    <a:pt x="4977384" y="7619"/>
                  </a:lnTo>
                  <a:lnTo>
                    <a:pt x="4975860" y="7619"/>
                  </a:lnTo>
                  <a:lnTo>
                    <a:pt x="4972812" y="4571"/>
                  </a:lnTo>
                  <a:close/>
                </a:path>
                <a:path w="7190740" h="7620">
                  <a:moveTo>
                    <a:pt x="5009388" y="4571"/>
                  </a:moveTo>
                  <a:lnTo>
                    <a:pt x="5009388" y="3047"/>
                  </a:lnTo>
                  <a:lnTo>
                    <a:pt x="5012436" y="0"/>
                  </a:lnTo>
                  <a:lnTo>
                    <a:pt x="5015484" y="0"/>
                  </a:lnTo>
                  <a:lnTo>
                    <a:pt x="5017008" y="1523"/>
                  </a:lnTo>
                  <a:lnTo>
                    <a:pt x="5017008" y="6095"/>
                  </a:lnTo>
                  <a:lnTo>
                    <a:pt x="5015484" y="6095"/>
                  </a:lnTo>
                  <a:lnTo>
                    <a:pt x="5013960" y="7619"/>
                  </a:lnTo>
                  <a:lnTo>
                    <a:pt x="5012436" y="7619"/>
                  </a:lnTo>
                  <a:lnTo>
                    <a:pt x="5012436" y="6095"/>
                  </a:lnTo>
                  <a:lnTo>
                    <a:pt x="5010912" y="6095"/>
                  </a:lnTo>
                  <a:lnTo>
                    <a:pt x="5010912" y="4571"/>
                  </a:lnTo>
                  <a:lnTo>
                    <a:pt x="5009388" y="4571"/>
                  </a:lnTo>
                  <a:close/>
                </a:path>
                <a:path w="7190740" h="7620">
                  <a:moveTo>
                    <a:pt x="5047488" y="6095"/>
                  </a:moveTo>
                  <a:lnTo>
                    <a:pt x="5047488" y="1523"/>
                  </a:lnTo>
                  <a:lnTo>
                    <a:pt x="5049012" y="0"/>
                  </a:lnTo>
                  <a:lnTo>
                    <a:pt x="5052060" y="0"/>
                  </a:lnTo>
                  <a:lnTo>
                    <a:pt x="5053584" y="1523"/>
                  </a:lnTo>
                  <a:lnTo>
                    <a:pt x="5053584" y="6095"/>
                  </a:lnTo>
                  <a:lnTo>
                    <a:pt x="5052060" y="6095"/>
                  </a:lnTo>
                  <a:lnTo>
                    <a:pt x="5052060" y="7619"/>
                  </a:lnTo>
                  <a:lnTo>
                    <a:pt x="5049012" y="7619"/>
                  </a:lnTo>
                  <a:lnTo>
                    <a:pt x="5049012" y="6095"/>
                  </a:lnTo>
                  <a:lnTo>
                    <a:pt x="5047488" y="6095"/>
                  </a:lnTo>
                  <a:close/>
                </a:path>
                <a:path w="7190740" h="7620">
                  <a:moveTo>
                    <a:pt x="5084064" y="6095"/>
                  </a:moveTo>
                  <a:lnTo>
                    <a:pt x="5084064" y="1523"/>
                  </a:lnTo>
                  <a:lnTo>
                    <a:pt x="5085588" y="0"/>
                  </a:lnTo>
                  <a:lnTo>
                    <a:pt x="5088636" y="0"/>
                  </a:lnTo>
                  <a:lnTo>
                    <a:pt x="5091684" y="3047"/>
                  </a:lnTo>
                  <a:lnTo>
                    <a:pt x="5091684" y="4571"/>
                  </a:lnTo>
                  <a:lnTo>
                    <a:pt x="5090160" y="4571"/>
                  </a:lnTo>
                  <a:lnTo>
                    <a:pt x="5090160" y="6095"/>
                  </a:lnTo>
                  <a:lnTo>
                    <a:pt x="5088636" y="6095"/>
                  </a:lnTo>
                  <a:lnTo>
                    <a:pt x="5088636" y="7619"/>
                  </a:lnTo>
                  <a:lnTo>
                    <a:pt x="5085588" y="7619"/>
                  </a:lnTo>
                  <a:lnTo>
                    <a:pt x="5085588" y="6095"/>
                  </a:lnTo>
                  <a:lnTo>
                    <a:pt x="5084064" y="6095"/>
                  </a:lnTo>
                  <a:close/>
                </a:path>
                <a:path w="7190740" h="7620">
                  <a:moveTo>
                    <a:pt x="5126736" y="4571"/>
                  </a:moveTo>
                  <a:lnTo>
                    <a:pt x="5126736" y="1523"/>
                  </a:lnTo>
                  <a:lnTo>
                    <a:pt x="5128260" y="3047"/>
                  </a:lnTo>
                  <a:lnTo>
                    <a:pt x="5128260" y="4571"/>
                  </a:lnTo>
                  <a:lnTo>
                    <a:pt x="5126736" y="4571"/>
                  </a:lnTo>
                  <a:close/>
                </a:path>
                <a:path w="7190740" h="7620">
                  <a:moveTo>
                    <a:pt x="5120640" y="4571"/>
                  </a:moveTo>
                  <a:lnTo>
                    <a:pt x="5120640" y="1523"/>
                  </a:lnTo>
                  <a:lnTo>
                    <a:pt x="5122164" y="1523"/>
                  </a:lnTo>
                  <a:lnTo>
                    <a:pt x="5122164" y="0"/>
                  </a:lnTo>
                  <a:lnTo>
                    <a:pt x="5126736" y="0"/>
                  </a:lnTo>
                  <a:lnTo>
                    <a:pt x="5126736" y="6095"/>
                  </a:lnTo>
                  <a:lnTo>
                    <a:pt x="5125212" y="7619"/>
                  </a:lnTo>
                  <a:lnTo>
                    <a:pt x="5123688" y="7619"/>
                  </a:lnTo>
                  <a:lnTo>
                    <a:pt x="5120640" y="4571"/>
                  </a:lnTo>
                  <a:close/>
                </a:path>
                <a:path w="7190740" h="7620">
                  <a:moveTo>
                    <a:pt x="5157216" y="4571"/>
                  </a:moveTo>
                  <a:lnTo>
                    <a:pt x="5157216" y="1523"/>
                  </a:lnTo>
                  <a:lnTo>
                    <a:pt x="5158740" y="1523"/>
                  </a:lnTo>
                  <a:lnTo>
                    <a:pt x="5158740" y="0"/>
                  </a:lnTo>
                  <a:lnTo>
                    <a:pt x="5163312" y="0"/>
                  </a:lnTo>
                  <a:lnTo>
                    <a:pt x="5163312" y="1523"/>
                  </a:lnTo>
                  <a:lnTo>
                    <a:pt x="5164836" y="1523"/>
                  </a:lnTo>
                  <a:lnTo>
                    <a:pt x="5164836" y="4571"/>
                  </a:lnTo>
                  <a:lnTo>
                    <a:pt x="5161788" y="7619"/>
                  </a:lnTo>
                  <a:lnTo>
                    <a:pt x="5160264" y="7619"/>
                  </a:lnTo>
                  <a:lnTo>
                    <a:pt x="5157216" y="4571"/>
                  </a:lnTo>
                  <a:close/>
                </a:path>
                <a:path w="7190740" h="7620">
                  <a:moveTo>
                    <a:pt x="5193792" y="4571"/>
                  </a:moveTo>
                  <a:lnTo>
                    <a:pt x="5193792" y="1523"/>
                  </a:lnTo>
                  <a:lnTo>
                    <a:pt x="5195316" y="1523"/>
                  </a:lnTo>
                  <a:lnTo>
                    <a:pt x="5195316" y="0"/>
                  </a:lnTo>
                  <a:lnTo>
                    <a:pt x="5199888" y="0"/>
                  </a:lnTo>
                  <a:lnTo>
                    <a:pt x="5199888" y="1523"/>
                  </a:lnTo>
                  <a:lnTo>
                    <a:pt x="5201412" y="1523"/>
                  </a:lnTo>
                  <a:lnTo>
                    <a:pt x="5201412" y="4571"/>
                  </a:lnTo>
                  <a:lnTo>
                    <a:pt x="5198364" y="7619"/>
                  </a:lnTo>
                  <a:lnTo>
                    <a:pt x="5196840" y="7619"/>
                  </a:lnTo>
                  <a:lnTo>
                    <a:pt x="5193792" y="4571"/>
                  </a:lnTo>
                  <a:close/>
                </a:path>
                <a:path w="7190740" h="7620">
                  <a:moveTo>
                    <a:pt x="5230368" y="4571"/>
                  </a:moveTo>
                  <a:lnTo>
                    <a:pt x="5230368" y="3047"/>
                  </a:lnTo>
                  <a:lnTo>
                    <a:pt x="5233416" y="0"/>
                  </a:lnTo>
                  <a:lnTo>
                    <a:pt x="5236464" y="0"/>
                  </a:lnTo>
                  <a:lnTo>
                    <a:pt x="5237988" y="1523"/>
                  </a:lnTo>
                  <a:lnTo>
                    <a:pt x="5237988" y="6095"/>
                  </a:lnTo>
                  <a:lnTo>
                    <a:pt x="5236464" y="6095"/>
                  </a:lnTo>
                  <a:lnTo>
                    <a:pt x="5234940" y="7619"/>
                  </a:lnTo>
                  <a:lnTo>
                    <a:pt x="5233416" y="7619"/>
                  </a:lnTo>
                  <a:lnTo>
                    <a:pt x="5233416" y="6095"/>
                  </a:lnTo>
                  <a:lnTo>
                    <a:pt x="5231892" y="6095"/>
                  </a:lnTo>
                  <a:lnTo>
                    <a:pt x="5231892" y="4571"/>
                  </a:lnTo>
                  <a:lnTo>
                    <a:pt x="5230368" y="4571"/>
                  </a:lnTo>
                  <a:close/>
                </a:path>
                <a:path w="7190740" h="7620">
                  <a:moveTo>
                    <a:pt x="5268468" y="6095"/>
                  </a:moveTo>
                  <a:lnTo>
                    <a:pt x="5268468" y="1523"/>
                  </a:lnTo>
                  <a:lnTo>
                    <a:pt x="5269992" y="0"/>
                  </a:lnTo>
                  <a:lnTo>
                    <a:pt x="5273040" y="0"/>
                  </a:lnTo>
                  <a:lnTo>
                    <a:pt x="5274564" y="1523"/>
                  </a:lnTo>
                  <a:lnTo>
                    <a:pt x="5274564" y="6095"/>
                  </a:lnTo>
                  <a:lnTo>
                    <a:pt x="5273040" y="6095"/>
                  </a:lnTo>
                  <a:lnTo>
                    <a:pt x="5273040" y="7619"/>
                  </a:lnTo>
                  <a:lnTo>
                    <a:pt x="5269992" y="7619"/>
                  </a:lnTo>
                  <a:lnTo>
                    <a:pt x="5269992" y="6095"/>
                  </a:lnTo>
                  <a:lnTo>
                    <a:pt x="5268468" y="6095"/>
                  </a:lnTo>
                  <a:close/>
                </a:path>
                <a:path w="7190740" h="7620">
                  <a:moveTo>
                    <a:pt x="5305044" y="6095"/>
                  </a:moveTo>
                  <a:lnTo>
                    <a:pt x="5305044" y="1523"/>
                  </a:lnTo>
                  <a:lnTo>
                    <a:pt x="5306568" y="0"/>
                  </a:lnTo>
                  <a:lnTo>
                    <a:pt x="5309616" y="0"/>
                  </a:lnTo>
                  <a:lnTo>
                    <a:pt x="5312664" y="3047"/>
                  </a:lnTo>
                  <a:lnTo>
                    <a:pt x="5312664" y="4571"/>
                  </a:lnTo>
                  <a:lnTo>
                    <a:pt x="5311140" y="4571"/>
                  </a:lnTo>
                  <a:lnTo>
                    <a:pt x="5311140" y="6095"/>
                  </a:lnTo>
                  <a:lnTo>
                    <a:pt x="5309616" y="6095"/>
                  </a:lnTo>
                  <a:lnTo>
                    <a:pt x="5309616" y="7619"/>
                  </a:lnTo>
                  <a:lnTo>
                    <a:pt x="5306568" y="7619"/>
                  </a:lnTo>
                  <a:lnTo>
                    <a:pt x="5306568" y="6095"/>
                  </a:lnTo>
                  <a:lnTo>
                    <a:pt x="5305044" y="6095"/>
                  </a:lnTo>
                  <a:close/>
                </a:path>
                <a:path w="7190740" h="7620">
                  <a:moveTo>
                    <a:pt x="5341620" y="4571"/>
                  </a:moveTo>
                  <a:lnTo>
                    <a:pt x="5341620" y="1523"/>
                  </a:lnTo>
                  <a:lnTo>
                    <a:pt x="5343144" y="1523"/>
                  </a:lnTo>
                  <a:lnTo>
                    <a:pt x="5343144" y="0"/>
                  </a:lnTo>
                  <a:lnTo>
                    <a:pt x="5347716" y="0"/>
                  </a:lnTo>
                  <a:lnTo>
                    <a:pt x="5347716" y="1523"/>
                  </a:lnTo>
                  <a:lnTo>
                    <a:pt x="5349240" y="1523"/>
                  </a:lnTo>
                  <a:lnTo>
                    <a:pt x="5349240" y="4571"/>
                  </a:lnTo>
                  <a:lnTo>
                    <a:pt x="5346192" y="7619"/>
                  </a:lnTo>
                  <a:lnTo>
                    <a:pt x="5344668" y="7619"/>
                  </a:lnTo>
                  <a:lnTo>
                    <a:pt x="5341620" y="4571"/>
                  </a:lnTo>
                  <a:close/>
                </a:path>
                <a:path w="7190740" h="7620">
                  <a:moveTo>
                    <a:pt x="5378196" y="4571"/>
                  </a:moveTo>
                  <a:lnTo>
                    <a:pt x="5378196" y="1523"/>
                  </a:lnTo>
                  <a:lnTo>
                    <a:pt x="5379720" y="1523"/>
                  </a:lnTo>
                  <a:lnTo>
                    <a:pt x="5379720" y="0"/>
                  </a:lnTo>
                  <a:lnTo>
                    <a:pt x="5384292" y="0"/>
                  </a:lnTo>
                  <a:lnTo>
                    <a:pt x="5384292" y="1523"/>
                  </a:lnTo>
                  <a:lnTo>
                    <a:pt x="5385816" y="1523"/>
                  </a:lnTo>
                  <a:lnTo>
                    <a:pt x="5385816" y="4571"/>
                  </a:lnTo>
                  <a:lnTo>
                    <a:pt x="5382768" y="7619"/>
                  </a:lnTo>
                  <a:lnTo>
                    <a:pt x="5381244" y="7619"/>
                  </a:lnTo>
                  <a:lnTo>
                    <a:pt x="5378196" y="4571"/>
                  </a:lnTo>
                  <a:close/>
                </a:path>
                <a:path w="7190740" h="7620">
                  <a:moveTo>
                    <a:pt x="5414772" y="4571"/>
                  </a:moveTo>
                  <a:lnTo>
                    <a:pt x="5414772" y="1523"/>
                  </a:lnTo>
                  <a:lnTo>
                    <a:pt x="5416296" y="1523"/>
                  </a:lnTo>
                  <a:lnTo>
                    <a:pt x="5416296" y="0"/>
                  </a:lnTo>
                  <a:lnTo>
                    <a:pt x="5420868" y="0"/>
                  </a:lnTo>
                  <a:lnTo>
                    <a:pt x="5420868" y="1523"/>
                  </a:lnTo>
                  <a:lnTo>
                    <a:pt x="5422392" y="1523"/>
                  </a:lnTo>
                  <a:lnTo>
                    <a:pt x="5422392" y="4571"/>
                  </a:lnTo>
                  <a:lnTo>
                    <a:pt x="5419344" y="7619"/>
                  </a:lnTo>
                  <a:lnTo>
                    <a:pt x="5417820" y="7619"/>
                  </a:lnTo>
                  <a:lnTo>
                    <a:pt x="5414772" y="4571"/>
                  </a:lnTo>
                  <a:close/>
                </a:path>
                <a:path w="7190740" h="7620">
                  <a:moveTo>
                    <a:pt x="5451348" y="4571"/>
                  </a:moveTo>
                  <a:lnTo>
                    <a:pt x="5451348" y="3047"/>
                  </a:lnTo>
                  <a:lnTo>
                    <a:pt x="5454396" y="0"/>
                  </a:lnTo>
                  <a:lnTo>
                    <a:pt x="5457444" y="0"/>
                  </a:lnTo>
                  <a:lnTo>
                    <a:pt x="5458968" y="1523"/>
                  </a:lnTo>
                  <a:lnTo>
                    <a:pt x="5458968" y="6095"/>
                  </a:lnTo>
                  <a:lnTo>
                    <a:pt x="5457444" y="6095"/>
                  </a:lnTo>
                  <a:lnTo>
                    <a:pt x="5457444" y="7619"/>
                  </a:lnTo>
                  <a:lnTo>
                    <a:pt x="5454396" y="7619"/>
                  </a:lnTo>
                  <a:lnTo>
                    <a:pt x="5454396" y="6095"/>
                  </a:lnTo>
                  <a:lnTo>
                    <a:pt x="5452872" y="6095"/>
                  </a:lnTo>
                  <a:lnTo>
                    <a:pt x="5452872" y="4571"/>
                  </a:lnTo>
                  <a:lnTo>
                    <a:pt x="5451348" y="4571"/>
                  </a:lnTo>
                  <a:close/>
                </a:path>
                <a:path w="7190740" h="7620">
                  <a:moveTo>
                    <a:pt x="5489448" y="6095"/>
                  </a:moveTo>
                  <a:lnTo>
                    <a:pt x="5489448" y="1523"/>
                  </a:lnTo>
                  <a:lnTo>
                    <a:pt x="5490972" y="0"/>
                  </a:lnTo>
                  <a:lnTo>
                    <a:pt x="5494020" y="0"/>
                  </a:lnTo>
                  <a:lnTo>
                    <a:pt x="5495544" y="1523"/>
                  </a:lnTo>
                  <a:lnTo>
                    <a:pt x="5495544" y="6095"/>
                  </a:lnTo>
                  <a:lnTo>
                    <a:pt x="5494020" y="6095"/>
                  </a:lnTo>
                  <a:lnTo>
                    <a:pt x="5494020" y="7619"/>
                  </a:lnTo>
                  <a:lnTo>
                    <a:pt x="5490972" y="7619"/>
                  </a:lnTo>
                  <a:lnTo>
                    <a:pt x="5490972" y="6095"/>
                  </a:lnTo>
                  <a:lnTo>
                    <a:pt x="5489448" y="6095"/>
                  </a:lnTo>
                  <a:close/>
                </a:path>
                <a:path w="7190740" h="7620">
                  <a:moveTo>
                    <a:pt x="5526024" y="6095"/>
                  </a:moveTo>
                  <a:lnTo>
                    <a:pt x="5526024" y="1523"/>
                  </a:lnTo>
                  <a:lnTo>
                    <a:pt x="5527548" y="0"/>
                  </a:lnTo>
                  <a:lnTo>
                    <a:pt x="5530596" y="0"/>
                  </a:lnTo>
                  <a:lnTo>
                    <a:pt x="5533644" y="3047"/>
                  </a:lnTo>
                  <a:lnTo>
                    <a:pt x="5533644" y="4571"/>
                  </a:lnTo>
                  <a:lnTo>
                    <a:pt x="5532120" y="4571"/>
                  </a:lnTo>
                  <a:lnTo>
                    <a:pt x="5532120" y="6095"/>
                  </a:lnTo>
                  <a:lnTo>
                    <a:pt x="5530596" y="6095"/>
                  </a:lnTo>
                  <a:lnTo>
                    <a:pt x="5530596" y="7619"/>
                  </a:lnTo>
                  <a:lnTo>
                    <a:pt x="5529072" y="7619"/>
                  </a:lnTo>
                  <a:lnTo>
                    <a:pt x="5527548" y="6095"/>
                  </a:lnTo>
                  <a:lnTo>
                    <a:pt x="5526024" y="6095"/>
                  </a:lnTo>
                  <a:close/>
                </a:path>
                <a:path w="7190740" h="7620">
                  <a:moveTo>
                    <a:pt x="5562600" y="4571"/>
                  </a:moveTo>
                  <a:lnTo>
                    <a:pt x="5562600" y="1523"/>
                  </a:lnTo>
                  <a:lnTo>
                    <a:pt x="5564124" y="1523"/>
                  </a:lnTo>
                  <a:lnTo>
                    <a:pt x="5564124" y="0"/>
                  </a:lnTo>
                  <a:lnTo>
                    <a:pt x="5568696" y="0"/>
                  </a:lnTo>
                  <a:lnTo>
                    <a:pt x="5568696" y="1523"/>
                  </a:lnTo>
                  <a:lnTo>
                    <a:pt x="5570220" y="1523"/>
                  </a:lnTo>
                  <a:lnTo>
                    <a:pt x="5570220" y="4571"/>
                  </a:lnTo>
                  <a:lnTo>
                    <a:pt x="5567172" y="7619"/>
                  </a:lnTo>
                  <a:lnTo>
                    <a:pt x="5565648" y="7619"/>
                  </a:lnTo>
                  <a:lnTo>
                    <a:pt x="5562600" y="4571"/>
                  </a:lnTo>
                  <a:close/>
                </a:path>
                <a:path w="7190740" h="7620">
                  <a:moveTo>
                    <a:pt x="5599176" y="4571"/>
                  </a:moveTo>
                  <a:lnTo>
                    <a:pt x="5599176" y="1523"/>
                  </a:lnTo>
                  <a:lnTo>
                    <a:pt x="5600700" y="1523"/>
                  </a:lnTo>
                  <a:lnTo>
                    <a:pt x="5600700" y="0"/>
                  </a:lnTo>
                  <a:lnTo>
                    <a:pt x="5605272" y="0"/>
                  </a:lnTo>
                  <a:lnTo>
                    <a:pt x="5605272" y="1523"/>
                  </a:lnTo>
                  <a:lnTo>
                    <a:pt x="5606796" y="1523"/>
                  </a:lnTo>
                  <a:lnTo>
                    <a:pt x="5606796" y="4571"/>
                  </a:lnTo>
                  <a:lnTo>
                    <a:pt x="5603748" y="7619"/>
                  </a:lnTo>
                  <a:lnTo>
                    <a:pt x="5602224" y="7619"/>
                  </a:lnTo>
                  <a:lnTo>
                    <a:pt x="5599176" y="4571"/>
                  </a:lnTo>
                  <a:close/>
                </a:path>
                <a:path w="7190740" h="7620">
                  <a:moveTo>
                    <a:pt x="5637276" y="6095"/>
                  </a:moveTo>
                  <a:lnTo>
                    <a:pt x="5637276" y="0"/>
                  </a:lnTo>
                  <a:lnTo>
                    <a:pt x="5641848" y="0"/>
                  </a:lnTo>
                  <a:lnTo>
                    <a:pt x="5641848" y="1523"/>
                  </a:lnTo>
                  <a:lnTo>
                    <a:pt x="5643372" y="1523"/>
                  </a:lnTo>
                  <a:lnTo>
                    <a:pt x="5643372" y="4571"/>
                  </a:lnTo>
                  <a:lnTo>
                    <a:pt x="5640324" y="7619"/>
                  </a:lnTo>
                  <a:lnTo>
                    <a:pt x="5638800" y="7619"/>
                  </a:lnTo>
                  <a:lnTo>
                    <a:pt x="5637276" y="6095"/>
                  </a:lnTo>
                  <a:close/>
                </a:path>
                <a:path w="7190740" h="7620">
                  <a:moveTo>
                    <a:pt x="5635752" y="4571"/>
                  </a:moveTo>
                  <a:lnTo>
                    <a:pt x="5635752" y="3047"/>
                  </a:lnTo>
                  <a:lnTo>
                    <a:pt x="5637276" y="1523"/>
                  </a:lnTo>
                  <a:lnTo>
                    <a:pt x="5637276" y="4571"/>
                  </a:lnTo>
                  <a:lnTo>
                    <a:pt x="5635752" y="4571"/>
                  </a:lnTo>
                  <a:close/>
                </a:path>
                <a:path w="7190740" h="7620">
                  <a:moveTo>
                    <a:pt x="5672328" y="4571"/>
                  </a:moveTo>
                  <a:lnTo>
                    <a:pt x="5672328" y="3047"/>
                  </a:lnTo>
                  <a:lnTo>
                    <a:pt x="5675376" y="0"/>
                  </a:lnTo>
                  <a:lnTo>
                    <a:pt x="5678424" y="0"/>
                  </a:lnTo>
                  <a:lnTo>
                    <a:pt x="5679948" y="1523"/>
                  </a:lnTo>
                  <a:lnTo>
                    <a:pt x="5679948" y="6095"/>
                  </a:lnTo>
                  <a:lnTo>
                    <a:pt x="5678424" y="6095"/>
                  </a:lnTo>
                  <a:lnTo>
                    <a:pt x="5678424" y="7619"/>
                  </a:lnTo>
                  <a:lnTo>
                    <a:pt x="5675376" y="7619"/>
                  </a:lnTo>
                  <a:lnTo>
                    <a:pt x="5675376" y="6095"/>
                  </a:lnTo>
                  <a:lnTo>
                    <a:pt x="5673852" y="6095"/>
                  </a:lnTo>
                  <a:lnTo>
                    <a:pt x="5673852" y="4571"/>
                  </a:lnTo>
                  <a:lnTo>
                    <a:pt x="5672328" y="4571"/>
                  </a:lnTo>
                  <a:close/>
                </a:path>
                <a:path w="7190740" h="7620">
                  <a:moveTo>
                    <a:pt x="5710428" y="6095"/>
                  </a:moveTo>
                  <a:lnTo>
                    <a:pt x="5710428" y="1523"/>
                  </a:lnTo>
                  <a:lnTo>
                    <a:pt x="5711952" y="0"/>
                  </a:lnTo>
                  <a:lnTo>
                    <a:pt x="5715000" y="0"/>
                  </a:lnTo>
                  <a:lnTo>
                    <a:pt x="5716524" y="1523"/>
                  </a:lnTo>
                  <a:lnTo>
                    <a:pt x="5716524" y="6095"/>
                  </a:lnTo>
                  <a:lnTo>
                    <a:pt x="5715000" y="6095"/>
                  </a:lnTo>
                  <a:lnTo>
                    <a:pt x="5715000" y="7619"/>
                  </a:lnTo>
                  <a:lnTo>
                    <a:pt x="5711952" y="7619"/>
                  </a:lnTo>
                  <a:lnTo>
                    <a:pt x="5711952" y="6095"/>
                  </a:lnTo>
                  <a:lnTo>
                    <a:pt x="5710428" y="6095"/>
                  </a:lnTo>
                  <a:close/>
                </a:path>
                <a:path w="7190740" h="7620">
                  <a:moveTo>
                    <a:pt x="5747004" y="6095"/>
                  </a:moveTo>
                  <a:lnTo>
                    <a:pt x="5747004" y="1523"/>
                  </a:lnTo>
                  <a:lnTo>
                    <a:pt x="5748528" y="0"/>
                  </a:lnTo>
                  <a:lnTo>
                    <a:pt x="5751576" y="0"/>
                  </a:lnTo>
                  <a:lnTo>
                    <a:pt x="5754624" y="3047"/>
                  </a:lnTo>
                  <a:lnTo>
                    <a:pt x="5754624" y="4571"/>
                  </a:lnTo>
                  <a:lnTo>
                    <a:pt x="5753100" y="4571"/>
                  </a:lnTo>
                  <a:lnTo>
                    <a:pt x="5753100" y="6095"/>
                  </a:lnTo>
                  <a:lnTo>
                    <a:pt x="5751576" y="6095"/>
                  </a:lnTo>
                  <a:lnTo>
                    <a:pt x="5751576" y="7619"/>
                  </a:lnTo>
                  <a:lnTo>
                    <a:pt x="5750052" y="7619"/>
                  </a:lnTo>
                  <a:lnTo>
                    <a:pt x="5748528" y="6095"/>
                  </a:lnTo>
                  <a:lnTo>
                    <a:pt x="5747004" y="6095"/>
                  </a:lnTo>
                  <a:close/>
                </a:path>
                <a:path w="7190740" h="7620">
                  <a:moveTo>
                    <a:pt x="5783580" y="4571"/>
                  </a:moveTo>
                  <a:lnTo>
                    <a:pt x="5783580" y="1523"/>
                  </a:lnTo>
                  <a:lnTo>
                    <a:pt x="5785104" y="1523"/>
                  </a:lnTo>
                  <a:lnTo>
                    <a:pt x="5785104" y="0"/>
                  </a:lnTo>
                  <a:lnTo>
                    <a:pt x="5789676" y="0"/>
                  </a:lnTo>
                  <a:lnTo>
                    <a:pt x="5789676" y="1523"/>
                  </a:lnTo>
                  <a:lnTo>
                    <a:pt x="5791200" y="1523"/>
                  </a:lnTo>
                  <a:lnTo>
                    <a:pt x="5791200" y="4571"/>
                  </a:lnTo>
                  <a:lnTo>
                    <a:pt x="5788152" y="7619"/>
                  </a:lnTo>
                  <a:lnTo>
                    <a:pt x="5786628" y="7619"/>
                  </a:lnTo>
                  <a:lnTo>
                    <a:pt x="5783580" y="4571"/>
                  </a:lnTo>
                  <a:close/>
                </a:path>
                <a:path w="7190740" h="7620">
                  <a:moveTo>
                    <a:pt x="5820156" y="4571"/>
                  </a:moveTo>
                  <a:lnTo>
                    <a:pt x="5820156" y="1523"/>
                  </a:lnTo>
                  <a:lnTo>
                    <a:pt x="5821680" y="1523"/>
                  </a:lnTo>
                  <a:lnTo>
                    <a:pt x="5821680" y="0"/>
                  </a:lnTo>
                  <a:lnTo>
                    <a:pt x="5826252" y="0"/>
                  </a:lnTo>
                  <a:lnTo>
                    <a:pt x="5826252" y="1523"/>
                  </a:lnTo>
                  <a:lnTo>
                    <a:pt x="5827776" y="1523"/>
                  </a:lnTo>
                  <a:lnTo>
                    <a:pt x="5827776" y="4571"/>
                  </a:lnTo>
                  <a:lnTo>
                    <a:pt x="5824728" y="7619"/>
                  </a:lnTo>
                  <a:lnTo>
                    <a:pt x="5823204" y="7619"/>
                  </a:lnTo>
                  <a:lnTo>
                    <a:pt x="5820156" y="4571"/>
                  </a:lnTo>
                  <a:close/>
                </a:path>
                <a:path w="7190740" h="7620">
                  <a:moveTo>
                    <a:pt x="5858256" y="6095"/>
                  </a:moveTo>
                  <a:lnTo>
                    <a:pt x="5858256" y="0"/>
                  </a:lnTo>
                  <a:lnTo>
                    <a:pt x="5862828" y="0"/>
                  </a:lnTo>
                  <a:lnTo>
                    <a:pt x="5862828" y="1523"/>
                  </a:lnTo>
                  <a:lnTo>
                    <a:pt x="5864352" y="1523"/>
                  </a:lnTo>
                  <a:lnTo>
                    <a:pt x="5864352" y="4571"/>
                  </a:lnTo>
                  <a:lnTo>
                    <a:pt x="5861304" y="7619"/>
                  </a:lnTo>
                  <a:lnTo>
                    <a:pt x="5859780" y="7619"/>
                  </a:lnTo>
                  <a:lnTo>
                    <a:pt x="5858256" y="6095"/>
                  </a:lnTo>
                  <a:close/>
                </a:path>
                <a:path w="7190740" h="7620">
                  <a:moveTo>
                    <a:pt x="5856732" y="4571"/>
                  </a:moveTo>
                  <a:lnTo>
                    <a:pt x="5856732" y="3047"/>
                  </a:lnTo>
                  <a:lnTo>
                    <a:pt x="5858256" y="1523"/>
                  </a:lnTo>
                  <a:lnTo>
                    <a:pt x="5858256" y="4571"/>
                  </a:lnTo>
                  <a:lnTo>
                    <a:pt x="5856732" y="4571"/>
                  </a:lnTo>
                  <a:close/>
                </a:path>
                <a:path w="7190740" h="7620">
                  <a:moveTo>
                    <a:pt x="5893308" y="4571"/>
                  </a:moveTo>
                  <a:lnTo>
                    <a:pt x="5893308" y="3047"/>
                  </a:lnTo>
                  <a:lnTo>
                    <a:pt x="5896356" y="0"/>
                  </a:lnTo>
                  <a:lnTo>
                    <a:pt x="5899404" y="0"/>
                  </a:lnTo>
                  <a:lnTo>
                    <a:pt x="5900928" y="1523"/>
                  </a:lnTo>
                  <a:lnTo>
                    <a:pt x="5900928" y="6095"/>
                  </a:lnTo>
                  <a:lnTo>
                    <a:pt x="5899404" y="6095"/>
                  </a:lnTo>
                  <a:lnTo>
                    <a:pt x="5899404" y="7619"/>
                  </a:lnTo>
                  <a:lnTo>
                    <a:pt x="5896356" y="7619"/>
                  </a:lnTo>
                  <a:lnTo>
                    <a:pt x="5896356" y="6095"/>
                  </a:lnTo>
                  <a:lnTo>
                    <a:pt x="5894832" y="6095"/>
                  </a:lnTo>
                  <a:lnTo>
                    <a:pt x="5894832" y="4571"/>
                  </a:lnTo>
                  <a:lnTo>
                    <a:pt x="5893308" y="4571"/>
                  </a:lnTo>
                  <a:close/>
                </a:path>
                <a:path w="7190740" h="7620">
                  <a:moveTo>
                    <a:pt x="5931408" y="6095"/>
                  </a:moveTo>
                  <a:lnTo>
                    <a:pt x="5931408" y="1523"/>
                  </a:lnTo>
                  <a:lnTo>
                    <a:pt x="5932932" y="0"/>
                  </a:lnTo>
                  <a:lnTo>
                    <a:pt x="5935980" y="0"/>
                  </a:lnTo>
                  <a:lnTo>
                    <a:pt x="5937504" y="1523"/>
                  </a:lnTo>
                  <a:lnTo>
                    <a:pt x="5937504" y="6095"/>
                  </a:lnTo>
                  <a:lnTo>
                    <a:pt x="5935980" y="6095"/>
                  </a:lnTo>
                  <a:lnTo>
                    <a:pt x="5935980" y="7619"/>
                  </a:lnTo>
                  <a:lnTo>
                    <a:pt x="5932932" y="7619"/>
                  </a:lnTo>
                  <a:lnTo>
                    <a:pt x="5932932" y="6095"/>
                  </a:lnTo>
                  <a:lnTo>
                    <a:pt x="5931408" y="6095"/>
                  </a:lnTo>
                  <a:close/>
                </a:path>
                <a:path w="7190740" h="7620">
                  <a:moveTo>
                    <a:pt x="5967984" y="4571"/>
                  </a:moveTo>
                  <a:lnTo>
                    <a:pt x="5967984" y="1523"/>
                  </a:lnTo>
                  <a:lnTo>
                    <a:pt x="5969508" y="1523"/>
                  </a:lnTo>
                  <a:lnTo>
                    <a:pt x="5969508" y="0"/>
                  </a:lnTo>
                  <a:lnTo>
                    <a:pt x="5972556" y="0"/>
                  </a:lnTo>
                  <a:lnTo>
                    <a:pt x="5975604" y="3047"/>
                  </a:lnTo>
                  <a:lnTo>
                    <a:pt x="5975604" y="4571"/>
                  </a:lnTo>
                  <a:lnTo>
                    <a:pt x="5974080" y="4571"/>
                  </a:lnTo>
                  <a:lnTo>
                    <a:pt x="5974080" y="6095"/>
                  </a:lnTo>
                  <a:lnTo>
                    <a:pt x="5972556" y="6095"/>
                  </a:lnTo>
                  <a:lnTo>
                    <a:pt x="5972556" y="7619"/>
                  </a:lnTo>
                  <a:lnTo>
                    <a:pt x="5971032" y="7619"/>
                  </a:lnTo>
                  <a:lnTo>
                    <a:pt x="5967984" y="4571"/>
                  </a:lnTo>
                  <a:close/>
                </a:path>
                <a:path w="7190740" h="7620">
                  <a:moveTo>
                    <a:pt x="6004560" y="4571"/>
                  </a:moveTo>
                  <a:lnTo>
                    <a:pt x="6004560" y="1523"/>
                  </a:lnTo>
                  <a:lnTo>
                    <a:pt x="6006084" y="1523"/>
                  </a:lnTo>
                  <a:lnTo>
                    <a:pt x="6006084" y="0"/>
                  </a:lnTo>
                  <a:lnTo>
                    <a:pt x="6010656" y="0"/>
                  </a:lnTo>
                  <a:lnTo>
                    <a:pt x="6010656" y="1523"/>
                  </a:lnTo>
                  <a:lnTo>
                    <a:pt x="6012180" y="1523"/>
                  </a:lnTo>
                  <a:lnTo>
                    <a:pt x="6012180" y="4571"/>
                  </a:lnTo>
                  <a:lnTo>
                    <a:pt x="6009132" y="7619"/>
                  </a:lnTo>
                  <a:lnTo>
                    <a:pt x="6007608" y="7619"/>
                  </a:lnTo>
                  <a:lnTo>
                    <a:pt x="6004560" y="4571"/>
                  </a:lnTo>
                  <a:close/>
                </a:path>
                <a:path w="7190740" h="7620">
                  <a:moveTo>
                    <a:pt x="6041136" y="4571"/>
                  </a:moveTo>
                  <a:lnTo>
                    <a:pt x="6041136" y="1523"/>
                  </a:lnTo>
                  <a:lnTo>
                    <a:pt x="6042660" y="1523"/>
                  </a:lnTo>
                  <a:lnTo>
                    <a:pt x="6042660" y="0"/>
                  </a:lnTo>
                  <a:lnTo>
                    <a:pt x="6047232" y="0"/>
                  </a:lnTo>
                  <a:lnTo>
                    <a:pt x="6047232" y="1523"/>
                  </a:lnTo>
                  <a:lnTo>
                    <a:pt x="6048756" y="1523"/>
                  </a:lnTo>
                  <a:lnTo>
                    <a:pt x="6048756" y="4571"/>
                  </a:lnTo>
                  <a:lnTo>
                    <a:pt x="6045708" y="7619"/>
                  </a:lnTo>
                  <a:lnTo>
                    <a:pt x="6044184" y="7619"/>
                  </a:lnTo>
                  <a:lnTo>
                    <a:pt x="6041136" y="4571"/>
                  </a:lnTo>
                  <a:close/>
                </a:path>
                <a:path w="7190740" h="7620">
                  <a:moveTo>
                    <a:pt x="6079236" y="6095"/>
                  </a:moveTo>
                  <a:lnTo>
                    <a:pt x="6079236" y="0"/>
                  </a:lnTo>
                  <a:lnTo>
                    <a:pt x="6083808" y="0"/>
                  </a:lnTo>
                  <a:lnTo>
                    <a:pt x="6083808" y="1523"/>
                  </a:lnTo>
                  <a:lnTo>
                    <a:pt x="6085332" y="1523"/>
                  </a:lnTo>
                  <a:lnTo>
                    <a:pt x="6085332" y="4571"/>
                  </a:lnTo>
                  <a:lnTo>
                    <a:pt x="6082284" y="7619"/>
                  </a:lnTo>
                  <a:lnTo>
                    <a:pt x="6080760" y="7619"/>
                  </a:lnTo>
                  <a:lnTo>
                    <a:pt x="6079236" y="6095"/>
                  </a:lnTo>
                  <a:close/>
                </a:path>
                <a:path w="7190740" h="7620">
                  <a:moveTo>
                    <a:pt x="6077712" y="4571"/>
                  </a:moveTo>
                  <a:lnTo>
                    <a:pt x="6077712" y="3047"/>
                  </a:lnTo>
                  <a:lnTo>
                    <a:pt x="6079236" y="1523"/>
                  </a:lnTo>
                  <a:lnTo>
                    <a:pt x="6079236" y="4571"/>
                  </a:lnTo>
                  <a:lnTo>
                    <a:pt x="6077712" y="4571"/>
                  </a:lnTo>
                  <a:close/>
                </a:path>
                <a:path w="7190740" h="7620">
                  <a:moveTo>
                    <a:pt x="6114288" y="4571"/>
                  </a:moveTo>
                  <a:lnTo>
                    <a:pt x="6114288" y="3047"/>
                  </a:lnTo>
                  <a:lnTo>
                    <a:pt x="6117336" y="0"/>
                  </a:lnTo>
                  <a:lnTo>
                    <a:pt x="6120384" y="0"/>
                  </a:lnTo>
                  <a:lnTo>
                    <a:pt x="6121908" y="1523"/>
                  </a:lnTo>
                  <a:lnTo>
                    <a:pt x="6121908" y="6095"/>
                  </a:lnTo>
                  <a:lnTo>
                    <a:pt x="6120384" y="6095"/>
                  </a:lnTo>
                  <a:lnTo>
                    <a:pt x="6120384" y="7619"/>
                  </a:lnTo>
                  <a:lnTo>
                    <a:pt x="6117336" y="7619"/>
                  </a:lnTo>
                  <a:lnTo>
                    <a:pt x="6117336" y="6095"/>
                  </a:lnTo>
                  <a:lnTo>
                    <a:pt x="6115812" y="6095"/>
                  </a:lnTo>
                  <a:lnTo>
                    <a:pt x="6115812" y="4571"/>
                  </a:lnTo>
                  <a:lnTo>
                    <a:pt x="6114288" y="4571"/>
                  </a:lnTo>
                  <a:close/>
                </a:path>
                <a:path w="7190740" h="7620">
                  <a:moveTo>
                    <a:pt x="6152388" y="6095"/>
                  </a:moveTo>
                  <a:lnTo>
                    <a:pt x="6152388" y="1523"/>
                  </a:lnTo>
                  <a:lnTo>
                    <a:pt x="6153912" y="0"/>
                  </a:lnTo>
                  <a:lnTo>
                    <a:pt x="6156960" y="0"/>
                  </a:lnTo>
                  <a:lnTo>
                    <a:pt x="6158484" y="1523"/>
                  </a:lnTo>
                  <a:lnTo>
                    <a:pt x="6158484" y="6095"/>
                  </a:lnTo>
                  <a:lnTo>
                    <a:pt x="6156960" y="6095"/>
                  </a:lnTo>
                  <a:lnTo>
                    <a:pt x="6156960" y="7619"/>
                  </a:lnTo>
                  <a:lnTo>
                    <a:pt x="6153912" y="7619"/>
                  </a:lnTo>
                  <a:lnTo>
                    <a:pt x="6153912" y="6095"/>
                  </a:lnTo>
                  <a:lnTo>
                    <a:pt x="6152388" y="6095"/>
                  </a:lnTo>
                  <a:close/>
                </a:path>
                <a:path w="7190740" h="7620">
                  <a:moveTo>
                    <a:pt x="6188964" y="4571"/>
                  </a:moveTo>
                  <a:lnTo>
                    <a:pt x="6188964" y="1523"/>
                  </a:lnTo>
                  <a:lnTo>
                    <a:pt x="6190488" y="1523"/>
                  </a:lnTo>
                  <a:lnTo>
                    <a:pt x="6190488" y="0"/>
                  </a:lnTo>
                  <a:lnTo>
                    <a:pt x="6193536" y="0"/>
                  </a:lnTo>
                  <a:lnTo>
                    <a:pt x="6196584" y="3047"/>
                  </a:lnTo>
                  <a:lnTo>
                    <a:pt x="6196584" y="4571"/>
                  </a:lnTo>
                  <a:lnTo>
                    <a:pt x="6195060" y="4571"/>
                  </a:lnTo>
                  <a:lnTo>
                    <a:pt x="6195060" y="6095"/>
                  </a:lnTo>
                  <a:lnTo>
                    <a:pt x="6193536" y="6095"/>
                  </a:lnTo>
                  <a:lnTo>
                    <a:pt x="6193536" y="7619"/>
                  </a:lnTo>
                  <a:lnTo>
                    <a:pt x="6192012" y="7619"/>
                  </a:lnTo>
                  <a:lnTo>
                    <a:pt x="6188964" y="4571"/>
                  </a:lnTo>
                  <a:close/>
                </a:path>
                <a:path w="7190740" h="7620">
                  <a:moveTo>
                    <a:pt x="6225540" y="4571"/>
                  </a:moveTo>
                  <a:lnTo>
                    <a:pt x="6225540" y="1523"/>
                  </a:lnTo>
                  <a:lnTo>
                    <a:pt x="6227064" y="1523"/>
                  </a:lnTo>
                  <a:lnTo>
                    <a:pt x="6227064" y="0"/>
                  </a:lnTo>
                  <a:lnTo>
                    <a:pt x="6231636" y="0"/>
                  </a:lnTo>
                  <a:lnTo>
                    <a:pt x="6231636" y="1523"/>
                  </a:lnTo>
                  <a:lnTo>
                    <a:pt x="6233160" y="1523"/>
                  </a:lnTo>
                  <a:lnTo>
                    <a:pt x="6233160" y="4571"/>
                  </a:lnTo>
                  <a:lnTo>
                    <a:pt x="6230112" y="7619"/>
                  </a:lnTo>
                  <a:lnTo>
                    <a:pt x="6228588" y="7619"/>
                  </a:lnTo>
                  <a:lnTo>
                    <a:pt x="6225540" y="4571"/>
                  </a:lnTo>
                  <a:close/>
                </a:path>
                <a:path w="7190740" h="7620">
                  <a:moveTo>
                    <a:pt x="6262116" y="4571"/>
                  </a:moveTo>
                  <a:lnTo>
                    <a:pt x="6262116" y="1523"/>
                  </a:lnTo>
                  <a:lnTo>
                    <a:pt x="6263640" y="1523"/>
                  </a:lnTo>
                  <a:lnTo>
                    <a:pt x="6263640" y="0"/>
                  </a:lnTo>
                  <a:lnTo>
                    <a:pt x="6268212" y="0"/>
                  </a:lnTo>
                  <a:lnTo>
                    <a:pt x="6268212" y="1523"/>
                  </a:lnTo>
                  <a:lnTo>
                    <a:pt x="6269736" y="1523"/>
                  </a:lnTo>
                  <a:lnTo>
                    <a:pt x="6269736" y="4571"/>
                  </a:lnTo>
                  <a:lnTo>
                    <a:pt x="6266688" y="7619"/>
                  </a:lnTo>
                  <a:lnTo>
                    <a:pt x="6265164" y="7619"/>
                  </a:lnTo>
                  <a:lnTo>
                    <a:pt x="6262116" y="4571"/>
                  </a:lnTo>
                  <a:close/>
                </a:path>
                <a:path w="7190740" h="7620">
                  <a:moveTo>
                    <a:pt x="6298692" y="4571"/>
                  </a:moveTo>
                  <a:lnTo>
                    <a:pt x="6298692" y="3047"/>
                  </a:lnTo>
                  <a:lnTo>
                    <a:pt x="6301740" y="0"/>
                  </a:lnTo>
                  <a:lnTo>
                    <a:pt x="6304788" y="0"/>
                  </a:lnTo>
                  <a:lnTo>
                    <a:pt x="6304788" y="1523"/>
                  </a:lnTo>
                  <a:lnTo>
                    <a:pt x="6306312" y="1523"/>
                  </a:lnTo>
                  <a:lnTo>
                    <a:pt x="6306312" y="4571"/>
                  </a:lnTo>
                  <a:lnTo>
                    <a:pt x="6303264" y="7619"/>
                  </a:lnTo>
                  <a:lnTo>
                    <a:pt x="6301740" y="7619"/>
                  </a:lnTo>
                  <a:lnTo>
                    <a:pt x="6301740" y="6095"/>
                  </a:lnTo>
                  <a:lnTo>
                    <a:pt x="6300216" y="6095"/>
                  </a:lnTo>
                  <a:lnTo>
                    <a:pt x="6300216" y="4571"/>
                  </a:lnTo>
                  <a:lnTo>
                    <a:pt x="6298692" y="4571"/>
                  </a:lnTo>
                  <a:close/>
                </a:path>
                <a:path w="7190740" h="7620">
                  <a:moveTo>
                    <a:pt x="6336792" y="6095"/>
                  </a:moveTo>
                  <a:lnTo>
                    <a:pt x="6336792" y="1523"/>
                  </a:lnTo>
                  <a:lnTo>
                    <a:pt x="6338316" y="0"/>
                  </a:lnTo>
                  <a:lnTo>
                    <a:pt x="6341364" y="0"/>
                  </a:lnTo>
                  <a:lnTo>
                    <a:pt x="6342888" y="1523"/>
                  </a:lnTo>
                  <a:lnTo>
                    <a:pt x="6342888" y="6095"/>
                  </a:lnTo>
                  <a:lnTo>
                    <a:pt x="6341364" y="6095"/>
                  </a:lnTo>
                  <a:lnTo>
                    <a:pt x="6341364" y="7619"/>
                  </a:lnTo>
                  <a:lnTo>
                    <a:pt x="6338316" y="7619"/>
                  </a:lnTo>
                  <a:lnTo>
                    <a:pt x="6338316" y="6095"/>
                  </a:lnTo>
                  <a:lnTo>
                    <a:pt x="6336792" y="6095"/>
                  </a:lnTo>
                  <a:close/>
                </a:path>
                <a:path w="7190740" h="7620">
                  <a:moveTo>
                    <a:pt x="6373368" y="6095"/>
                  </a:moveTo>
                  <a:lnTo>
                    <a:pt x="6373368" y="1523"/>
                  </a:lnTo>
                  <a:lnTo>
                    <a:pt x="6374892" y="0"/>
                  </a:lnTo>
                  <a:lnTo>
                    <a:pt x="6377940" y="0"/>
                  </a:lnTo>
                  <a:lnTo>
                    <a:pt x="6380988" y="3047"/>
                  </a:lnTo>
                  <a:lnTo>
                    <a:pt x="6380988" y="4571"/>
                  </a:lnTo>
                  <a:lnTo>
                    <a:pt x="6379464" y="4571"/>
                  </a:lnTo>
                  <a:lnTo>
                    <a:pt x="6379464" y="6095"/>
                  </a:lnTo>
                  <a:lnTo>
                    <a:pt x="6377940" y="6095"/>
                  </a:lnTo>
                  <a:lnTo>
                    <a:pt x="6377940" y="7619"/>
                  </a:lnTo>
                  <a:lnTo>
                    <a:pt x="6374892" y="7619"/>
                  </a:lnTo>
                  <a:lnTo>
                    <a:pt x="6374892" y="6095"/>
                  </a:lnTo>
                  <a:lnTo>
                    <a:pt x="6373368" y="6095"/>
                  </a:lnTo>
                  <a:close/>
                </a:path>
                <a:path w="7190740" h="7620">
                  <a:moveTo>
                    <a:pt x="6416040" y="4571"/>
                  </a:moveTo>
                  <a:lnTo>
                    <a:pt x="6416040" y="1523"/>
                  </a:lnTo>
                  <a:lnTo>
                    <a:pt x="6417564" y="3047"/>
                  </a:lnTo>
                  <a:lnTo>
                    <a:pt x="6417564" y="4571"/>
                  </a:lnTo>
                  <a:lnTo>
                    <a:pt x="6416040" y="4571"/>
                  </a:lnTo>
                  <a:close/>
                </a:path>
                <a:path w="7190740" h="7620">
                  <a:moveTo>
                    <a:pt x="6409944" y="4571"/>
                  </a:moveTo>
                  <a:lnTo>
                    <a:pt x="6409944" y="1523"/>
                  </a:lnTo>
                  <a:lnTo>
                    <a:pt x="6411468" y="1523"/>
                  </a:lnTo>
                  <a:lnTo>
                    <a:pt x="6411468" y="0"/>
                  </a:lnTo>
                  <a:lnTo>
                    <a:pt x="6416040" y="0"/>
                  </a:lnTo>
                  <a:lnTo>
                    <a:pt x="6416040" y="6095"/>
                  </a:lnTo>
                  <a:lnTo>
                    <a:pt x="6414516" y="7619"/>
                  </a:lnTo>
                  <a:lnTo>
                    <a:pt x="6412992" y="7619"/>
                  </a:lnTo>
                  <a:lnTo>
                    <a:pt x="6409944" y="4571"/>
                  </a:lnTo>
                  <a:close/>
                </a:path>
                <a:path w="7190740" h="7620">
                  <a:moveTo>
                    <a:pt x="6446520" y="4571"/>
                  </a:moveTo>
                  <a:lnTo>
                    <a:pt x="6446520" y="1523"/>
                  </a:lnTo>
                  <a:lnTo>
                    <a:pt x="6448044" y="1523"/>
                  </a:lnTo>
                  <a:lnTo>
                    <a:pt x="6448044" y="0"/>
                  </a:lnTo>
                  <a:lnTo>
                    <a:pt x="6452616" y="0"/>
                  </a:lnTo>
                  <a:lnTo>
                    <a:pt x="6452616" y="1523"/>
                  </a:lnTo>
                  <a:lnTo>
                    <a:pt x="6454140" y="1523"/>
                  </a:lnTo>
                  <a:lnTo>
                    <a:pt x="6454140" y="4571"/>
                  </a:lnTo>
                  <a:lnTo>
                    <a:pt x="6451092" y="7619"/>
                  </a:lnTo>
                  <a:lnTo>
                    <a:pt x="6449568" y="7619"/>
                  </a:lnTo>
                  <a:lnTo>
                    <a:pt x="6446520" y="4571"/>
                  </a:lnTo>
                  <a:close/>
                </a:path>
                <a:path w="7190740" h="7620">
                  <a:moveTo>
                    <a:pt x="6483096" y="4571"/>
                  </a:moveTo>
                  <a:lnTo>
                    <a:pt x="6483096" y="1523"/>
                  </a:lnTo>
                  <a:lnTo>
                    <a:pt x="6484620" y="1523"/>
                  </a:lnTo>
                  <a:lnTo>
                    <a:pt x="6484620" y="0"/>
                  </a:lnTo>
                  <a:lnTo>
                    <a:pt x="6489192" y="0"/>
                  </a:lnTo>
                  <a:lnTo>
                    <a:pt x="6489192" y="1523"/>
                  </a:lnTo>
                  <a:lnTo>
                    <a:pt x="6490716" y="1523"/>
                  </a:lnTo>
                  <a:lnTo>
                    <a:pt x="6490716" y="4571"/>
                  </a:lnTo>
                  <a:lnTo>
                    <a:pt x="6487668" y="7619"/>
                  </a:lnTo>
                  <a:lnTo>
                    <a:pt x="6486144" y="7619"/>
                  </a:lnTo>
                  <a:lnTo>
                    <a:pt x="6483096" y="4571"/>
                  </a:lnTo>
                  <a:close/>
                </a:path>
                <a:path w="7190740" h="7620">
                  <a:moveTo>
                    <a:pt x="6519672" y="4571"/>
                  </a:moveTo>
                  <a:lnTo>
                    <a:pt x="6519672" y="3047"/>
                  </a:lnTo>
                  <a:lnTo>
                    <a:pt x="6522720" y="0"/>
                  </a:lnTo>
                  <a:lnTo>
                    <a:pt x="6525768" y="0"/>
                  </a:lnTo>
                  <a:lnTo>
                    <a:pt x="6525768" y="1523"/>
                  </a:lnTo>
                  <a:lnTo>
                    <a:pt x="6527292" y="1523"/>
                  </a:lnTo>
                  <a:lnTo>
                    <a:pt x="6527292" y="4571"/>
                  </a:lnTo>
                  <a:lnTo>
                    <a:pt x="6524244" y="7619"/>
                  </a:lnTo>
                  <a:lnTo>
                    <a:pt x="6522720" y="7619"/>
                  </a:lnTo>
                  <a:lnTo>
                    <a:pt x="6522720" y="6095"/>
                  </a:lnTo>
                  <a:lnTo>
                    <a:pt x="6521196" y="6095"/>
                  </a:lnTo>
                  <a:lnTo>
                    <a:pt x="6521196" y="4571"/>
                  </a:lnTo>
                  <a:lnTo>
                    <a:pt x="6519672" y="4571"/>
                  </a:lnTo>
                  <a:close/>
                </a:path>
                <a:path w="7190740" h="7620">
                  <a:moveTo>
                    <a:pt x="6557772" y="6095"/>
                  </a:moveTo>
                  <a:lnTo>
                    <a:pt x="6557772" y="1523"/>
                  </a:lnTo>
                  <a:lnTo>
                    <a:pt x="6559296" y="0"/>
                  </a:lnTo>
                  <a:lnTo>
                    <a:pt x="6562344" y="0"/>
                  </a:lnTo>
                  <a:lnTo>
                    <a:pt x="6563868" y="1523"/>
                  </a:lnTo>
                  <a:lnTo>
                    <a:pt x="6563868" y="6095"/>
                  </a:lnTo>
                  <a:lnTo>
                    <a:pt x="6562344" y="6095"/>
                  </a:lnTo>
                  <a:lnTo>
                    <a:pt x="6562344" y="7619"/>
                  </a:lnTo>
                  <a:lnTo>
                    <a:pt x="6559296" y="7619"/>
                  </a:lnTo>
                  <a:lnTo>
                    <a:pt x="6559296" y="6095"/>
                  </a:lnTo>
                  <a:lnTo>
                    <a:pt x="6557772" y="6095"/>
                  </a:lnTo>
                  <a:close/>
                </a:path>
                <a:path w="7190740" h="7620">
                  <a:moveTo>
                    <a:pt x="6594348" y="6095"/>
                  </a:moveTo>
                  <a:lnTo>
                    <a:pt x="6594348" y="1523"/>
                  </a:lnTo>
                  <a:lnTo>
                    <a:pt x="6595872" y="0"/>
                  </a:lnTo>
                  <a:lnTo>
                    <a:pt x="6598920" y="0"/>
                  </a:lnTo>
                  <a:lnTo>
                    <a:pt x="6601968" y="3047"/>
                  </a:lnTo>
                  <a:lnTo>
                    <a:pt x="6601968" y="4571"/>
                  </a:lnTo>
                  <a:lnTo>
                    <a:pt x="6600444" y="4571"/>
                  </a:lnTo>
                  <a:lnTo>
                    <a:pt x="6600444" y="6095"/>
                  </a:lnTo>
                  <a:lnTo>
                    <a:pt x="6598920" y="6095"/>
                  </a:lnTo>
                  <a:lnTo>
                    <a:pt x="6598920" y="7619"/>
                  </a:lnTo>
                  <a:lnTo>
                    <a:pt x="6595872" y="7619"/>
                  </a:lnTo>
                  <a:lnTo>
                    <a:pt x="6595872" y="6095"/>
                  </a:lnTo>
                  <a:lnTo>
                    <a:pt x="6594348" y="6095"/>
                  </a:lnTo>
                  <a:close/>
                </a:path>
                <a:path w="7190740" h="7620">
                  <a:moveTo>
                    <a:pt x="6637020" y="4571"/>
                  </a:moveTo>
                  <a:lnTo>
                    <a:pt x="6637020" y="1523"/>
                  </a:lnTo>
                  <a:lnTo>
                    <a:pt x="6638544" y="3047"/>
                  </a:lnTo>
                  <a:lnTo>
                    <a:pt x="6638544" y="4571"/>
                  </a:lnTo>
                  <a:lnTo>
                    <a:pt x="6637020" y="4571"/>
                  </a:lnTo>
                  <a:close/>
                </a:path>
                <a:path w="7190740" h="7620">
                  <a:moveTo>
                    <a:pt x="6630924" y="4571"/>
                  </a:moveTo>
                  <a:lnTo>
                    <a:pt x="6630924" y="1523"/>
                  </a:lnTo>
                  <a:lnTo>
                    <a:pt x="6632448" y="1523"/>
                  </a:lnTo>
                  <a:lnTo>
                    <a:pt x="6632448" y="0"/>
                  </a:lnTo>
                  <a:lnTo>
                    <a:pt x="6637020" y="0"/>
                  </a:lnTo>
                  <a:lnTo>
                    <a:pt x="6637020" y="6095"/>
                  </a:lnTo>
                  <a:lnTo>
                    <a:pt x="6635496" y="7619"/>
                  </a:lnTo>
                  <a:lnTo>
                    <a:pt x="6633972" y="7619"/>
                  </a:lnTo>
                  <a:lnTo>
                    <a:pt x="6630924" y="4571"/>
                  </a:lnTo>
                  <a:close/>
                </a:path>
                <a:path w="7190740" h="7620">
                  <a:moveTo>
                    <a:pt x="6667500" y="4571"/>
                  </a:moveTo>
                  <a:lnTo>
                    <a:pt x="6667500" y="1523"/>
                  </a:lnTo>
                  <a:lnTo>
                    <a:pt x="6669024" y="1523"/>
                  </a:lnTo>
                  <a:lnTo>
                    <a:pt x="6669024" y="0"/>
                  </a:lnTo>
                  <a:lnTo>
                    <a:pt x="6673596" y="0"/>
                  </a:lnTo>
                  <a:lnTo>
                    <a:pt x="6673596" y="1523"/>
                  </a:lnTo>
                  <a:lnTo>
                    <a:pt x="6675120" y="1523"/>
                  </a:lnTo>
                  <a:lnTo>
                    <a:pt x="6675120" y="4571"/>
                  </a:lnTo>
                  <a:lnTo>
                    <a:pt x="6672072" y="7619"/>
                  </a:lnTo>
                  <a:lnTo>
                    <a:pt x="6670548" y="7619"/>
                  </a:lnTo>
                  <a:lnTo>
                    <a:pt x="6667500" y="4571"/>
                  </a:lnTo>
                  <a:close/>
                </a:path>
                <a:path w="7190740" h="7620">
                  <a:moveTo>
                    <a:pt x="6704076" y="4571"/>
                  </a:moveTo>
                  <a:lnTo>
                    <a:pt x="6704076" y="1523"/>
                  </a:lnTo>
                  <a:lnTo>
                    <a:pt x="6705600" y="1523"/>
                  </a:lnTo>
                  <a:lnTo>
                    <a:pt x="6705600" y="0"/>
                  </a:lnTo>
                  <a:lnTo>
                    <a:pt x="6710172" y="0"/>
                  </a:lnTo>
                  <a:lnTo>
                    <a:pt x="6710172" y="1523"/>
                  </a:lnTo>
                  <a:lnTo>
                    <a:pt x="6711696" y="1523"/>
                  </a:lnTo>
                  <a:lnTo>
                    <a:pt x="6711696" y="4571"/>
                  </a:lnTo>
                  <a:lnTo>
                    <a:pt x="6708648" y="7619"/>
                  </a:lnTo>
                  <a:lnTo>
                    <a:pt x="6707124" y="7619"/>
                  </a:lnTo>
                  <a:lnTo>
                    <a:pt x="6704076" y="4571"/>
                  </a:lnTo>
                  <a:close/>
                </a:path>
                <a:path w="7190740" h="7620">
                  <a:moveTo>
                    <a:pt x="6740652" y="4571"/>
                  </a:moveTo>
                  <a:lnTo>
                    <a:pt x="6740652" y="3047"/>
                  </a:lnTo>
                  <a:lnTo>
                    <a:pt x="6743700" y="0"/>
                  </a:lnTo>
                  <a:lnTo>
                    <a:pt x="6746748" y="0"/>
                  </a:lnTo>
                  <a:lnTo>
                    <a:pt x="6748272" y="1523"/>
                  </a:lnTo>
                  <a:lnTo>
                    <a:pt x="6748272" y="6095"/>
                  </a:lnTo>
                  <a:lnTo>
                    <a:pt x="6746748" y="6095"/>
                  </a:lnTo>
                  <a:lnTo>
                    <a:pt x="6745224" y="7619"/>
                  </a:lnTo>
                  <a:lnTo>
                    <a:pt x="6743700" y="7619"/>
                  </a:lnTo>
                  <a:lnTo>
                    <a:pt x="6743700" y="6095"/>
                  </a:lnTo>
                  <a:lnTo>
                    <a:pt x="6742176" y="6095"/>
                  </a:lnTo>
                  <a:lnTo>
                    <a:pt x="6742176" y="4571"/>
                  </a:lnTo>
                  <a:lnTo>
                    <a:pt x="6740652" y="4571"/>
                  </a:lnTo>
                  <a:close/>
                </a:path>
                <a:path w="7190740" h="7620">
                  <a:moveTo>
                    <a:pt x="6778752" y="6095"/>
                  </a:moveTo>
                  <a:lnTo>
                    <a:pt x="6778752" y="1523"/>
                  </a:lnTo>
                  <a:lnTo>
                    <a:pt x="6780276" y="0"/>
                  </a:lnTo>
                  <a:lnTo>
                    <a:pt x="6783324" y="0"/>
                  </a:lnTo>
                  <a:lnTo>
                    <a:pt x="6784848" y="1523"/>
                  </a:lnTo>
                  <a:lnTo>
                    <a:pt x="6784848" y="6095"/>
                  </a:lnTo>
                  <a:lnTo>
                    <a:pt x="6783324" y="6095"/>
                  </a:lnTo>
                  <a:lnTo>
                    <a:pt x="6783324" y="7619"/>
                  </a:lnTo>
                  <a:lnTo>
                    <a:pt x="6780276" y="7619"/>
                  </a:lnTo>
                  <a:lnTo>
                    <a:pt x="6780276" y="6095"/>
                  </a:lnTo>
                  <a:lnTo>
                    <a:pt x="6778752" y="6095"/>
                  </a:lnTo>
                  <a:close/>
                </a:path>
                <a:path w="7190740" h="7620">
                  <a:moveTo>
                    <a:pt x="6815328" y="6095"/>
                  </a:moveTo>
                  <a:lnTo>
                    <a:pt x="6815328" y="1523"/>
                  </a:lnTo>
                  <a:lnTo>
                    <a:pt x="6816852" y="0"/>
                  </a:lnTo>
                  <a:lnTo>
                    <a:pt x="6819900" y="0"/>
                  </a:lnTo>
                  <a:lnTo>
                    <a:pt x="6822948" y="3047"/>
                  </a:lnTo>
                  <a:lnTo>
                    <a:pt x="6822948" y="4571"/>
                  </a:lnTo>
                  <a:lnTo>
                    <a:pt x="6821424" y="4571"/>
                  </a:lnTo>
                  <a:lnTo>
                    <a:pt x="6821424" y="6095"/>
                  </a:lnTo>
                  <a:lnTo>
                    <a:pt x="6819900" y="6095"/>
                  </a:lnTo>
                  <a:lnTo>
                    <a:pt x="6819900" y="7619"/>
                  </a:lnTo>
                  <a:lnTo>
                    <a:pt x="6816852" y="7619"/>
                  </a:lnTo>
                  <a:lnTo>
                    <a:pt x="6816852" y="6095"/>
                  </a:lnTo>
                  <a:lnTo>
                    <a:pt x="6815328" y="6095"/>
                  </a:lnTo>
                  <a:close/>
                </a:path>
                <a:path w="7190740" h="7620">
                  <a:moveTo>
                    <a:pt x="6858000" y="4571"/>
                  </a:moveTo>
                  <a:lnTo>
                    <a:pt x="6858000" y="1523"/>
                  </a:lnTo>
                  <a:lnTo>
                    <a:pt x="6859524" y="3047"/>
                  </a:lnTo>
                  <a:lnTo>
                    <a:pt x="6859524" y="4571"/>
                  </a:lnTo>
                  <a:lnTo>
                    <a:pt x="6858000" y="4571"/>
                  </a:lnTo>
                  <a:close/>
                </a:path>
                <a:path w="7190740" h="7620">
                  <a:moveTo>
                    <a:pt x="6851904" y="4571"/>
                  </a:moveTo>
                  <a:lnTo>
                    <a:pt x="6851904" y="1523"/>
                  </a:lnTo>
                  <a:lnTo>
                    <a:pt x="6853428" y="1523"/>
                  </a:lnTo>
                  <a:lnTo>
                    <a:pt x="6853428" y="0"/>
                  </a:lnTo>
                  <a:lnTo>
                    <a:pt x="6858000" y="0"/>
                  </a:lnTo>
                  <a:lnTo>
                    <a:pt x="6858000" y="6095"/>
                  </a:lnTo>
                  <a:lnTo>
                    <a:pt x="6856476" y="7619"/>
                  </a:lnTo>
                  <a:lnTo>
                    <a:pt x="6854952" y="7619"/>
                  </a:lnTo>
                  <a:lnTo>
                    <a:pt x="6851904" y="4571"/>
                  </a:lnTo>
                  <a:close/>
                </a:path>
                <a:path w="7190740" h="7620">
                  <a:moveTo>
                    <a:pt x="6888480" y="4571"/>
                  </a:moveTo>
                  <a:lnTo>
                    <a:pt x="6888480" y="1523"/>
                  </a:lnTo>
                  <a:lnTo>
                    <a:pt x="6890004" y="1523"/>
                  </a:lnTo>
                  <a:lnTo>
                    <a:pt x="6890004" y="0"/>
                  </a:lnTo>
                  <a:lnTo>
                    <a:pt x="6894576" y="0"/>
                  </a:lnTo>
                  <a:lnTo>
                    <a:pt x="6894576" y="1523"/>
                  </a:lnTo>
                  <a:lnTo>
                    <a:pt x="6896100" y="1523"/>
                  </a:lnTo>
                  <a:lnTo>
                    <a:pt x="6896100" y="4571"/>
                  </a:lnTo>
                  <a:lnTo>
                    <a:pt x="6893052" y="7619"/>
                  </a:lnTo>
                  <a:lnTo>
                    <a:pt x="6891528" y="7619"/>
                  </a:lnTo>
                  <a:lnTo>
                    <a:pt x="6888480" y="4571"/>
                  </a:lnTo>
                  <a:close/>
                </a:path>
                <a:path w="7190740" h="7620">
                  <a:moveTo>
                    <a:pt x="6925056" y="4571"/>
                  </a:moveTo>
                  <a:lnTo>
                    <a:pt x="6925056" y="1523"/>
                  </a:lnTo>
                  <a:lnTo>
                    <a:pt x="6926580" y="1523"/>
                  </a:lnTo>
                  <a:lnTo>
                    <a:pt x="6926580" y="0"/>
                  </a:lnTo>
                  <a:lnTo>
                    <a:pt x="6931152" y="0"/>
                  </a:lnTo>
                  <a:lnTo>
                    <a:pt x="6931152" y="1523"/>
                  </a:lnTo>
                  <a:lnTo>
                    <a:pt x="6932676" y="1523"/>
                  </a:lnTo>
                  <a:lnTo>
                    <a:pt x="6932676" y="4571"/>
                  </a:lnTo>
                  <a:lnTo>
                    <a:pt x="6929628" y="7619"/>
                  </a:lnTo>
                  <a:lnTo>
                    <a:pt x="6928104" y="7619"/>
                  </a:lnTo>
                  <a:lnTo>
                    <a:pt x="6925056" y="4571"/>
                  </a:lnTo>
                  <a:close/>
                </a:path>
                <a:path w="7190740" h="7620">
                  <a:moveTo>
                    <a:pt x="6961632" y="4571"/>
                  </a:moveTo>
                  <a:lnTo>
                    <a:pt x="6961632" y="3047"/>
                  </a:lnTo>
                  <a:lnTo>
                    <a:pt x="6964680" y="0"/>
                  </a:lnTo>
                  <a:lnTo>
                    <a:pt x="6967728" y="0"/>
                  </a:lnTo>
                  <a:lnTo>
                    <a:pt x="6969252" y="1523"/>
                  </a:lnTo>
                  <a:lnTo>
                    <a:pt x="6969252" y="6095"/>
                  </a:lnTo>
                  <a:lnTo>
                    <a:pt x="6967728" y="6095"/>
                  </a:lnTo>
                  <a:lnTo>
                    <a:pt x="6966204" y="7619"/>
                  </a:lnTo>
                  <a:lnTo>
                    <a:pt x="6964680" y="7619"/>
                  </a:lnTo>
                  <a:lnTo>
                    <a:pt x="6964680" y="6095"/>
                  </a:lnTo>
                  <a:lnTo>
                    <a:pt x="6963156" y="6095"/>
                  </a:lnTo>
                  <a:lnTo>
                    <a:pt x="6963156" y="4571"/>
                  </a:lnTo>
                  <a:lnTo>
                    <a:pt x="6961632" y="4571"/>
                  </a:lnTo>
                  <a:close/>
                </a:path>
                <a:path w="7190740" h="7620">
                  <a:moveTo>
                    <a:pt x="6999732" y="6095"/>
                  </a:moveTo>
                  <a:lnTo>
                    <a:pt x="6999732" y="1523"/>
                  </a:lnTo>
                  <a:lnTo>
                    <a:pt x="7001256" y="0"/>
                  </a:lnTo>
                  <a:lnTo>
                    <a:pt x="7004304" y="0"/>
                  </a:lnTo>
                  <a:lnTo>
                    <a:pt x="7005828" y="1523"/>
                  </a:lnTo>
                  <a:lnTo>
                    <a:pt x="7005828" y="6095"/>
                  </a:lnTo>
                  <a:lnTo>
                    <a:pt x="7004304" y="6095"/>
                  </a:lnTo>
                  <a:lnTo>
                    <a:pt x="7004304" y="7619"/>
                  </a:lnTo>
                  <a:lnTo>
                    <a:pt x="7001256" y="7619"/>
                  </a:lnTo>
                  <a:lnTo>
                    <a:pt x="7001256" y="6095"/>
                  </a:lnTo>
                  <a:lnTo>
                    <a:pt x="6999732" y="6095"/>
                  </a:lnTo>
                  <a:close/>
                </a:path>
                <a:path w="7190740" h="7620">
                  <a:moveTo>
                    <a:pt x="7036308" y="6095"/>
                  </a:moveTo>
                  <a:lnTo>
                    <a:pt x="7036308" y="1523"/>
                  </a:lnTo>
                  <a:lnTo>
                    <a:pt x="7037832" y="0"/>
                  </a:lnTo>
                  <a:lnTo>
                    <a:pt x="7040880" y="0"/>
                  </a:lnTo>
                  <a:lnTo>
                    <a:pt x="7043928" y="3047"/>
                  </a:lnTo>
                  <a:lnTo>
                    <a:pt x="7043928" y="4571"/>
                  </a:lnTo>
                  <a:lnTo>
                    <a:pt x="7042404" y="4571"/>
                  </a:lnTo>
                  <a:lnTo>
                    <a:pt x="7042404" y="6095"/>
                  </a:lnTo>
                  <a:lnTo>
                    <a:pt x="7040880" y="6095"/>
                  </a:lnTo>
                  <a:lnTo>
                    <a:pt x="7040880" y="7619"/>
                  </a:lnTo>
                  <a:lnTo>
                    <a:pt x="7037832" y="7619"/>
                  </a:lnTo>
                  <a:lnTo>
                    <a:pt x="7037832" y="6095"/>
                  </a:lnTo>
                  <a:lnTo>
                    <a:pt x="7036308" y="6095"/>
                  </a:lnTo>
                  <a:close/>
                </a:path>
                <a:path w="7190740" h="7620">
                  <a:moveTo>
                    <a:pt x="7072884" y="4571"/>
                  </a:moveTo>
                  <a:lnTo>
                    <a:pt x="7072884" y="1523"/>
                  </a:lnTo>
                  <a:lnTo>
                    <a:pt x="7074408" y="1523"/>
                  </a:lnTo>
                  <a:lnTo>
                    <a:pt x="7074408" y="0"/>
                  </a:lnTo>
                  <a:lnTo>
                    <a:pt x="7078980" y="0"/>
                  </a:lnTo>
                  <a:lnTo>
                    <a:pt x="7078980" y="1523"/>
                  </a:lnTo>
                  <a:lnTo>
                    <a:pt x="7080504" y="1523"/>
                  </a:lnTo>
                  <a:lnTo>
                    <a:pt x="7080504" y="4571"/>
                  </a:lnTo>
                  <a:lnTo>
                    <a:pt x="7077456" y="7619"/>
                  </a:lnTo>
                  <a:lnTo>
                    <a:pt x="7075932" y="7619"/>
                  </a:lnTo>
                  <a:lnTo>
                    <a:pt x="7072884" y="4571"/>
                  </a:lnTo>
                  <a:close/>
                </a:path>
                <a:path w="7190740" h="7620">
                  <a:moveTo>
                    <a:pt x="7109460" y="4571"/>
                  </a:moveTo>
                  <a:lnTo>
                    <a:pt x="7109460" y="1523"/>
                  </a:lnTo>
                  <a:lnTo>
                    <a:pt x="7110984" y="1523"/>
                  </a:lnTo>
                  <a:lnTo>
                    <a:pt x="7110984" y="0"/>
                  </a:lnTo>
                  <a:lnTo>
                    <a:pt x="7115556" y="0"/>
                  </a:lnTo>
                  <a:lnTo>
                    <a:pt x="7115556" y="1523"/>
                  </a:lnTo>
                  <a:lnTo>
                    <a:pt x="7117080" y="1523"/>
                  </a:lnTo>
                  <a:lnTo>
                    <a:pt x="7117080" y="4571"/>
                  </a:lnTo>
                  <a:lnTo>
                    <a:pt x="7114032" y="7619"/>
                  </a:lnTo>
                  <a:lnTo>
                    <a:pt x="7112508" y="7619"/>
                  </a:lnTo>
                  <a:lnTo>
                    <a:pt x="7109460" y="4571"/>
                  </a:lnTo>
                  <a:close/>
                </a:path>
                <a:path w="7190740" h="7620">
                  <a:moveTo>
                    <a:pt x="7146036" y="4571"/>
                  </a:moveTo>
                  <a:lnTo>
                    <a:pt x="7146036" y="1523"/>
                  </a:lnTo>
                  <a:lnTo>
                    <a:pt x="7147560" y="1523"/>
                  </a:lnTo>
                  <a:lnTo>
                    <a:pt x="7147560" y="0"/>
                  </a:lnTo>
                  <a:lnTo>
                    <a:pt x="7152132" y="0"/>
                  </a:lnTo>
                  <a:lnTo>
                    <a:pt x="7152132" y="1523"/>
                  </a:lnTo>
                  <a:lnTo>
                    <a:pt x="7153656" y="1523"/>
                  </a:lnTo>
                  <a:lnTo>
                    <a:pt x="7153656" y="4571"/>
                  </a:lnTo>
                  <a:lnTo>
                    <a:pt x="7150608" y="7619"/>
                  </a:lnTo>
                  <a:lnTo>
                    <a:pt x="7149084" y="7619"/>
                  </a:lnTo>
                  <a:lnTo>
                    <a:pt x="7146036" y="4571"/>
                  </a:lnTo>
                  <a:close/>
                </a:path>
                <a:path w="7190740" h="7620">
                  <a:moveTo>
                    <a:pt x="7182612" y="4571"/>
                  </a:moveTo>
                  <a:lnTo>
                    <a:pt x="7182612" y="3047"/>
                  </a:lnTo>
                  <a:lnTo>
                    <a:pt x="7185660" y="0"/>
                  </a:lnTo>
                  <a:lnTo>
                    <a:pt x="7188708" y="0"/>
                  </a:lnTo>
                  <a:lnTo>
                    <a:pt x="7190232" y="1523"/>
                  </a:lnTo>
                  <a:lnTo>
                    <a:pt x="7190232" y="6095"/>
                  </a:lnTo>
                  <a:lnTo>
                    <a:pt x="7188708" y="6095"/>
                  </a:lnTo>
                  <a:lnTo>
                    <a:pt x="7187184" y="7619"/>
                  </a:lnTo>
                  <a:lnTo>
                    <a:pt x="7185660" y="7619"/>
                  </a:lnTo>
                  <a:lnTo>
                    <a:pt x="7185660" y="6095"/>
                  </a:lnTo>
                  <a:lnTo>
                    <a:pt x="7184136" y="6095"/>
                  </a:lnTo>
                  <a:lnTo>
                    <a:pt x="7184136" y="4571"/>
                  </a:lnTo>
                  <a:lnTo>
                    <a:pt x="7182612" y="4571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8640" y="3214116"/>
              <a:ext cx="158495" cy="6400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80287" y="2471927"/>
              <a:ext cx="7190740" cy="6350"/>
            </a:xfrm>
            <a:custGeom>
              <a:avLst/>
              <a:gdLst/>
              <a:ahLst/>
              <a:cxnLst/>
              <a:rect l="l" t="t" r="r" b="b"/>
              <a:pathLst>
                <a:path w="7190740" h="6350">
                  <a:moveTo>
                    <a:pt x="1524" y="6096"/>
                  </a:moveTo>
                  <a:lnTo>
                    <a:pt x="1524" y="0"/>
                  </a:lnTo>
                  <a:lnTo>
                    <a:pt x="6096" y="0"/>
                  </a:lnTo>
                  <a:lnTo>
                    <a:pt x="7619" y="1524"/>
                  </a:lnTo>
                  <a:lnTo>
                    <a:pt x="7619" y="4572"/>
                  </a:lnTo>
                  <a:lnTo>
                    <a:pt x="6096" y="6096"/>
                  </a:lnTo>
                  <a:lnTo>
                    <a:pt x="1524" y="6096"/>
                  </a:lnTo>
                  <a:close/>
                </a:path>
                <a:path w="7190740" h="6350">
                  <a:moveTo>
                    <a:pt x="0" y="4572"/>
                  </a:moveTo>
                  <a:lnTo>
                    <a:pt x="0" y="1524"/>
                  </a:lnTo>
                  <a:lnTo>
                    <a:pt x="1524" y="1524"/>
                  </a:lnTo>
                  <a:lnTo>
                    <a:pt x="1524" y="4572"/>
                  </a:lnTo>
                  <a:lnTo>
                    <a:pt x="0" y="4572"/>
                  </a:lnTo>
                  <a:close/>
                </a:path>
                <a:path w="7190740" h="6350">
                  <a:moveTo>
                    <a:pt x="38100" y="6096"/>
                  </a:moveTo>
                  <a:lnTo>
                    <a:pt x="38100" y="0"/>
                  </a:lnTo>
                  <a:lnTo>
                    <a:pt x="44196" y="0"/>
                  </a:lnTo>
                  <a:lnTo>
                    <a:pt x="44196" y="6096"/>
                  </a:lnTo>
                  <a:lnTo>
                    <a:pt x="38100" y="6096"/>
                  </a:lnTo>
                  <a:close/>
                </a:path>
                <a:path w="7190740" h="6350">
                  <a:moveTo>
                    <a:pt x="36576" y="4572"/>
                  </a:moveTo>
                  <a:lnTo>
                    <a:pt x="36576" y="1524"/>
                  </a:lnTo>
                  <a:lnTo>
                    <a:pt x="38100" y="1524"/>
                  </a:lnTo>
                  <a:lnTo>
                    <a:pt x="38100" y="4572"/>
                  </a:lnTo>
                  <a:lnTo>
                    <a:pt x="36576" y="4572"/>
                  </a:lnTo>
                  <a:close/>
                </a:path>
                <a:path w="7190740" h="6350">
                  <a:moveTo>
                    <a:pt x="74676" y="6096"/>
                  </a:moveTo>
                  <a:lnTo>
                    <a:pt x="74676" y="0"/>
                  </a:lnTo>
                  <a:lnTo>
                    <a:pt x="80772" y="0"/>
                  </a:lnTo>
                  <a:lnTo>
                    <a:pt x="80772" y="6096"/>
                  </a:lnTo>
                  <a:lnTo>
                    <a:pt x="74676" y="6096"/>
                  </a:lnTo>
                  <a:close/>
                </a:path>
                <a:path w="7190740" h="6350">
                  <a:moveTo>
                    <a:pt x="117348" y="4572"/>
                  </a:moveTo>
                  <a:lnTo>
                    <a:pt x="117348" y="1524"/>
                  </a:lnTo>
                  <a:lnTo>
                    <a:pt x="118872" y="1524"/>
                  </a:lnTo>
                  <a:lnTo>
                    <a:pt x="118872" y="4572"/>
                  </a:lnTo>
                  <a:lnTo>
                    <a:pt x="117348" y="4572"/>
                  </a:lnTo>
                  <a:close/>
                </a:path>
                <a:path w="7190740" h="6350">
                  <a:moveTo>
                    <a:pt x="111251" y="6096"/>
                  </a:moveTo>
                  <a:lnTo>
                    <a:pt x="111251" y="0"/>
                  </a:lnTo>
                  <a:lnTo>
                    <a:pt x="117348" y="0"/>
                  </a:lnTo>
                  <a:lnTo>
                    <a:pt x="117348" y="6096"/>
                  </a:lnTo>
                  <a:lnTo>
                    <a:pt x="111251" y="6096"/>
                  </a:lnTo>
                  <a:close/>
                </a:path>
                <a:path w="7190740" h="6350">
                  <a:moveTo>
                    <a:pt x="147828" y="4572"/>
                  </a:moveTo>
                  <a:lnTo>
                    <a:pt x="147828" y="1524"/>
                  </a:lnTo>
                  <a:lnTo>
                    <a:pt x="149351" y="0"/>
                  </a:lnTo>
                  <a:lnTo>
                    <a:pt x="153924" y="0"/>
                  </a:lnTo>
                  <a:lnTo>
                    <a:pt x="155448" y="1524"/>
                  </a:lnTo>
                  <a:lnTo>
                    <a:pt x="155448" y="4572"/>
                  </a:lnTo>
                  <a:lnTo>
                    <a:pt x="153924" y="6096"/>
                  </a:lnTo>
                  <a:lnTo>
                    <a:pt x="149351" y="6096"/>
                  </a:lnTo>
                  <a:lnTo>
                    <a:pt x="147828" y="4572"/>
                  </a:lnTo>
                  <a:close/>
                </a:path>
                <a:path w="7190740" h="6350">
                  <a:moveTo>
                    <a:pt x="184404" y="4572"/>
                  </a:moveTo>
                  <a:lnTo>
                    <a:pt x="184404" y="1524"/>
                  </a:lnTo>
                  <a:lnTo>
                    <a:pt x="185928" y="0"/>
                  </a:lnTo>
                  <a:lnTo>
                    <a:pt x="190500" y="0"/>
                  </a:lnTo>
                  <a:lnTo>
                    <a:pt x="192024" y="1524"/>
                  </a:lnTo>
                  <a:lnTo>
                    <a:pt x="192024" y="4572"/>
                  </a:lnTo>
                  <a:lnTo>
                    <a:pt x="190500" y="6096"/>
                  </a:lnTo>
                  <a:lnTo>
                    <a:pt x="185928" y="6096"/>
                  </a:lnTo>
                  <a:lnTo>
                    <a:pt x="184404" y="4572"/>
                  </a:lnTo>
                  <a:close/>
                </a:path>
                <a:path w="7190740" h="6350">
                  <a:moveTo>
                    <a:pt x="222504" y="6096"/>
                  </a:moveTo>
                  <a:lnTo>
                    <a:pt x="222504" y="0"/>
                  </a:lnTo>
                  <a:lnTo>
                    <a:pt x="227076" y="0"/>
                  </a:lnTo>
                  <a:lnTo>
                    <a:pt x="228600" y="1524"/>
                  </a:lnTo>
                  <a:lnTo>
                    <a:pt x="228600" y="4572"/>
                  </a:lnTo>
                  <a:lnTo>
                    <a:pt x="227076" y="6096"/>
                  </a:lnTo>
                  <a:lnTo>
                    <a:pt x="222504" y="6096"/>
                  </a:lnTo>
                  <a:close/>
                </a:path>
                <a:path w="7190740" h="6350">
                  <a:moveTo>
                    <a:pt x="220980" y="4572"/>
                  </a:moveTo>
                  <a:lnTo>
                    <a:pt x="220980" y="1524"/>
                  </a:lnTo>
                  <a:lnTo>
                    <a:pt x="222504" y="1524"/>
                  </a:lnTo>
                  <a:lnTo>
                    <a:pt x="222504" y="4572"/>
                  </a:lnTo>
                  <a:lnTo>
                    <a:pt x="220980" y="4572"/>
                  </a:lnTo>
                  <a:close/>
                </a:path>
                <a:path w="7190740" h="6350">
                  <a:moveTo>
                    <a:pt x="259080" y="6096"/>
                  </a:moveTo>
                  <a:lnTo>
                    <a:pt x="259080" y="0"/>
                  </a:lnTo>
                  <a:lnTo>
                    <a:pt x="265176" y="0"/>
                  </a:lnTo>
                  <a:lnTo>
                    <a:pt x="265176" y="6096"/>
                  </a:lnTo>
                  <a:lnTo>
                    <a:pt x="259080" y="6096"/>
                  </a:lnTo>
                  <a:close/>
                </a:path>
                <a:path w="7190740" h="6350">
                  <a:moveTo>
                    <a:pt x="257556" y="4572"/>
                  </a:moveTo>
                  <a:lnTo>
                    <a:pt x="257556" y="1524"/>
                  </a:lnTo>
                  <a:lnTo>
                    <a:pt x="259080" y="1524"/>
                  </a:lnTo>
                  <a:lnTo>
                    <a:pt x="259080" y="4572"/>
                  </a:lnTo>
                  <a:lnTo>
                    <a:pt x="257556" y="4572"/>
                  </a:lnTo>
                  <a:close/>
                </a:path>
                <a:path w="7190740" h="6350">
                  <a:moveTo>
                    <a:pt x="295656" y="6096"/>
                  </a:moveTo>
                  <a:lnTo>
                    <a:pt x="295656" y="0"/>
                  </a:lnTo>
                  <a:lnTo>
                    <a:pt x="301751" y="0"/>
                  </a:lnTo>
                  <a:lnTo>
                    <a:pt x="301751" y="6096"/>
                  </a:lnTo>
                  <a:lnTo>
                    <a:pt x="295656" y="6096"/>
                  </a:lnTo>
                  <a:close/>
                </a:path>
                <a:path w="7190740" h="6350">
                  <a:moveTo>
                    <a:pt x="338328" y="4572"/>
                  </a:moveTo>
                  <a:lnTo>
                    <a:pt x="338328" y="1524"/>
                  </a:lnTo>
                  <a:lnTo>
                    <a:pt x="339851" y="1524"/>
                  </a:lnTo>
                  <a:lnTo>
                    <a:pt x="339851" y="4572"/>
                  </a:lnTo>
                  <a:lnTo>
                    <a:pt x="338328" y="4572"/>
                  </a:lnTo>
                  <a:close/>
                </a:path>
                <a:path w="7190740" h="6350">
                  <a:moveTo>
                    <a:pt x="332232" y="4572"/>
                  </a:moveTo>
                  <a:lnTo>
                    <a:pt x="332232" y="1524"/>
                  </a:lnTo>
                  <a:lnTo>
                    <a:pt x="333756" y="0"/>
                  </a:lnTo>
                  <a:lnTo>
                    <a:pt x="338328" y="0"/>
                  </a:lnTo>
                  <a:lnTo>
                    <a:pt x="338328" y="6096"/>
                  </a:lnTo>
                  <a:lnTo>
                    <a:pt x="333756" y="6096"/>
                  </a:lnTo>
                  <a:lnTo>
                    <a:pt x="332232" y="4572"/>
                  </a:lnTo>
                  <a:close/>
                </a:path>
                <a:path w="7190740" h="6350">
                  <a:moveTo>
                    <a:pt x="368808" y="4572"/>
                  </a:moveTo>
                  <a:lnTo>
                    <a:pt x="368808" y="1524"/>
                  </a:lnTo>
                  <a:lnTo>
                    <a:pt x="370332" y="0"/>
                  </a:lnTo>
                  <a:lnTo>
                    <a:pt x="374904" y="0"/>
                  </a:lnTo>
                  <a:lnTo>
                    <a:pt x="376428" y="1524"/>
                  </a:lnTo>
                  <a:lnTo>
                    <a:pt x="376428" y="4572"/>
                  </a:lnTo>
                  <a:lnTo>
                    <a:pt x="374904" y="6096"/>
                  </a:lnTo>
                  <a:lnTo>
                    <a:pt x="370332" y="6096"/>
                  </a:lnTo>
                  <a:lnTo>
                    <a:pt x="368808" y="4572"/>
                  </a:lnTo>
                  <a:close/>
                </a:path>
                <a:path w="7190740" h="6350">
                  <a:moveTo>
                    <a:pt x="405383" y="4572"/>
                  </a:moveTo>
                  <a:lnTo>
                    <a:pt x="405383" y="1524"/>
                  </a:lnTo>
                  <a:lnTo>
                    <a:pt x="406908" y="0"/>
                  </a:lnTo>
                  <a:lnTo>
                    <a:pt x="411480" y="0"/>
                  </a:lnTo>
                  <a:lnTo>
                    <a:pt x="413004" y="1524"/>
                  </a:lnTo>
                  <a:lnTo>
                    <a:pt x="413004" y="4572"/>
                  </a:lnTo>
                  <a:lnTo>
                    <a:pt x="411480" y="6096"/>
                  </a:lnTo>
                  <a:lnTo>
                    <a:pt x="406908" y="6096"/>
                  </a:lnTo>
                  <a:lnTo>
                    <a:pt x="405383" y="4572"/>
                  </a:lnTo>
                  <a:close/>
                </a:path>
                <a:path w="7190740" h="6350">
                  <a:moveTo>
                    <a:pt x="443483" y="6096"/>
                  </a:moveTo>
                  <a:lnTo>
                    <a:pt x="443483" y="0"/>
                  </a:lnTo>
                  <a:lnTo>
                    <a:pt x="448056" y="0"/>
                  </a:lnTo>
                  <a:lnTo>
                    <a:pt x="449580" y="1524"/>
                  </a:lnTo>
                  <a:lnTo>
                    <a:pt x="449580" y="4572"/>
                  </a:lnTo>
                  <a:lnTo>
                    <a:pt x="448056" y="6096"/>
                  </a:lnTo>
                  <a:lnTo>
                    <a:pt x="443483" y="6096"/>
                  </a:lnTo>
                  <a:close/>
                </a:path>
                <a:path w="7190740" h="6350">
                  <a:moveTo>
                    <a:pt x="441960" y="4572"/>
                  </a:moveTo>
                  <a:lnTo>
                    <a:pt x="441960" y="1524"/>
                  </a:lnTo>
                  <a:lnTo>
                    <a:pt x="443483" y="1524"/>
                  </a:lnTo>
                  <a:lnTo>
                    <a:pt x="443483" y="4572"/>
                  </a:lnTo>
                  <a:lnTo>
                    <a:pt x="441960" y="4572"/>
                  </a:lnTo>
                  <a:close/>
                </a:path>
                <a:path w="7190740" h="6350">
                  <a:moveTo>
                    <a:pt x="480060" y="6096"/>
                  </a:moveTo>
                  <a:lnTo>
                    <a:pt x="480060" y="0"/>
                  </a:lnTo>
                  <a:lnTo>
                    <a:pt x="486156" y="0"/>
                  </a:lnTo>
                  <a:lnTo>
                    <a:pt x="486156" y="6096"/>
                  </a:lnTo>
                  <a:lnTo>
                    <a:pt x="480060" y="6096"/>
                  </a:lnTo>
                  <a:close/>
                </a:path>
                <a:path w="7190740" h="6350">
                  <a:moveTo>
                    <a:pt x="478535" y="4572"/>
                  </a:moveTo>
                  <a:lnTo>
                    <a:pt x="478535" y="1524"/>
                  </a:lnTo>
                  <a:lnTo>
                    <a:pt x="480060" y="1524"/>
                  </a:lnTo>
                  <a:lnTo>
                    <a:pt x="480060" y="4572"/>
                  </a:lnTo>
                  <a:lnTo>
                    <a:pt x="478535" y="4572"/>
                  </a:lnTo>
                  <a:close/>
                </a:path>
                <a:path w="7190740" h="6350">
                  <a:moveTo>
                    <a:pt x="516635" y="6096"/>
                  </a:moveTo>
                  <a:lnTo>
                    <a:pt x="516635" y="0"/>
                  </a:lnTo>
                  <a:lnTo>
                    <a:pt x="522732" y="0"/>
                  </a:lnTo>
                  <a:lnTo>
                    <a:pt x="522732" y="6096"/>
                  </a:lnTo>
                  <a:lnTo>
                    <a:pt x="516635" y="6096"/>
                  </a:lnTo>
                  <a:close/>
                </a:path>
                <a:path w="7190740" h="6350">
                  <a:moveTo>
                    <a:pt x="559308" y="4572"/>
                  </a:moveTo>
                  <a:lnTo>
                    <a:pt x="559308" y="1524"/>
                  </a:lnTo>
                  <a:lnTo>
                    <a:pt x="560832" y="1524"/>
                  </a:lnTo>
                  <a:lnTo>
                    <a:pt x="560832" y="4572"/>
                  </a:lnTo>
                  <a:lnTo>
                    <a:pt x="559308" y="4572"/>
                  </a:lnTo>
                  <a:close/>
                </a:path>
                <a:path w="7190740" h="6350">
                  <a:moveTo>
                    <a:pt x="553212" y="4572"/>
                  </a:moveTo>
                  <a:lnTo>
                    <a:pt x="553212" y="1524"/>
                  </a:lnTo>
                  <a:lnTo>
                    <a:pt x="554735" y="0"/>
                  </a:lnTo>
                  <a:lnTo>
                    <a:pt x="559308" y="0"/>
                  </a:lnTo>
                  <a:lnTo>
                    <a:pt x="559308" y="6096"/>
                  </a:lnTo>
                  <a:lnTo>
                    <a:pt x="554735" y="6096"/>
                  </a:lnTo>
                  <a:lnTo>
                    <a:pt x="553212" y="4572"/>
                  </a:lnTo>
                  <a:close/>
                </a:path>
                <a:path w="7190740" h="6350">
                  <a:moveTo>
                    <a:pt x="589788" y="4572"/>
                  </a:moveTo>
                  <a:lnTo>
                    <a:pt x="589788" y="1524"/>
                  </a:lnTo>
                  <a:lnTo>
                    <a:pt x="591312" y="0"/>
                  </a:lnTo>
                  <a:lnTo>
                    <a:pt x="595883" y="0"/>
                  </a:lnTo>
                  <a:lnTo>
                    <a:pt x="597408" y="1524"/>
                  </a:lnTo>
                  <a:lnTo>
                    <a:pt x="597408" y="4572"/>
                  </a:lnTo>
                  <a:lnTo>
                    <a:pt x="595883" y="6096"/>
                  </a:lnTo>
                  <a:lnTo>
                    <a:pt x="591312" y="6096"/>
                  </a:lnTo>
                  <a:lnTo>
                    <a:pt x="589788" y="4572"/>
                  </a:lnTo>
                  <a:close/>
                </a:path>
                <a:path w="7190740" h="6350">
                  <a:moveTo>
                    <a:pt x="626364" y="4572"/>
                  </a:moveTo>
                  <a:lnTo>
                    <a:pt x="626364" y="1524"/>
                  </a:lnTo>
                  <a:lnTo>
                    <a:pt x="627888" y="0"/>
                  </a:lnTo>
                  <a:lnTo>
                    <a:pt x="632460" y="0"/>
                  </a:lnTo>
                  <a:lnTo>
                    <a:pt x="633983" y="1524"/>
                  </a:lnTo>
                  <a:lnTo>
                    <a:pt x="633983" y="4572"/>
                  </a:lnTo>
                  <a:lnTo>
                    <a:pt x="632460" y="6096"/>
                  </a:lnTo>
                  <a:lnTo>
                    <a:pt x="627888" y="6096"/>
                  </a:lnTo>
                  <a:lnTo>
                    <a:pt x="626364" y="4572"/>
                  </a:lnTo>
                  <a:close/>
                </a:path>
                <a:path w="7190740" h="6350">
                  <a:moveTo>
                    <a:pt x="664464" y="6096"/>
                  </a:moveTo>
                  <a:lnTo>
                    <a:pt x="664464" y="0"/>
                  </a:lnTo>
                  <a:lnTo>
                    <a:pt x="669035" y="0"/>
                  </a:lnTo>
                  <a:lnTo>
                    <a:pt x="670560" y="1524"/>
                  </a:lnTo>
                  <a:lnTo>
                    <a:pt x="670560" y="4572"/>
                  </a:lnTo>
                  <a:lnTo>
                    <a:pt x="669035" y="6096"/>
                  </a:lnTo>
                  <a:lnTo>
                    <a:pt x="664464" y="6096"/>
                  </a:lnTo>
                  <a:close/>
                </a:path>
                <a:path w="7190740" h="6350">
                  <a:moveTo>
                    <a:pt x="662940" y="4572"/>
                  </a:moveTo>
                  <a:lnTo>
                    <a:pt x="662940" y="1524"/>
                  </a:lnTo>
                  <a:lnTo>
                    <a:pt x="664464" y="1524"/>
                  </a:lnTo>
                  <a:lnTo>
                    <a:pt x="664464" y="4572"/>
                  </a:lnTo>
                  <a:lnTo>
                    <a:pt x="662940" y="4572"/>
                  </a:lnTo>
                  <a:close/>
                </a:path>
                <a:path w="7190740" h="6350">
                  <a:moveTo>
                    <a:pt x="701040" y="6096"/>
                  </a:moveTo>
                  <a:lnTo>
                    <a:pt x="701040" y="0"/>
                  </a:lnTo>
                  <a:lnTo>
                    <a:pt x="707135" y="0"/>
                  </a:lnTo>
                  <a:lnTo>
                    <a:pt x="707135" y="6096"/>
                  </a:lnTo>
                  <a:lnTo>
                    <a:pt x="701040" y="6096"/>
                  </a:lnTo>
                  <a:close/>
                </a:path>
                <a:path w="7190740" h="6350">
                  <a:moveTo>
                    <a:pt x="743712" y="4572"/>
                  </a:moveTo>
                  <a:lnTo>
                    <a:pt x="743712" y="1524"/>
                  </a:lnTo>
                  <a:lnTo>
                    <a:pt x="745235" y="1524"/>
                  </a:lnTo>
                  <a:lnTo>
                    <a:pt x="745235" y="4572"/>
                  </a:lnTo>
                  <a:lnTo>
                    <a:pt x="743712" y="4572"/>
                  </a:lnTo>
                  <a:close/>
                </a:path>
                <a:path w="7190740" h="6350">
                  <a:moveTo>
                    <a:pt x="737616" y="6096"/>
                  </a:moveTo>
                  <a:lnTo>
                    <a:pt x="737616" y="0"/>
                  </a:lnTo>
                  <a:lnTo>
                    <a:pt x="743712" y="0"/>
                  </a:lnTo>
                  <a:lnTo>
                    <a:pt x="743712" y="6096"/>
                  </a:lnTo>
                  <a:lnTo>
                    <a:pt x="737616" y="6096"/>
                  </a:lnTo>
                  <a:close/>
                </a:path>
                <a:path w="7190740" h="6350">
                  <a:moveTo>
                    <a:pt x="780288" y="4572"/>
                  </a:moveTo>
                  <a:lnTo>
                    <a:pt x="780288" y="1524"/>
                  </a:lnTo>
                  <a:lnTo>
                    <a:pt x="781812" y="1524"/>
                  </a:lnTo>
                  <a:lnTo>
                    <a:pt x="781812" y="4572"/>
                  </a:lnTo>
                  <a:lnTo>
                    <a:pt x="780288" y="4572"/>
                  </a:lnTo>
                  <a:close/>
                </a:path>
                <a:path w="7190740" h="6350">
                  <a:moveTo>
                    <a:pt x="774192" y="4572"/>
                  </a:moveTo>
                  <a:lnTo>
                    <a:pt x="774192" y="1524"/>
                  </a:lnTo>
                  <a:lnTo>
                    <a:pt x="775716" y="0"/>
                  </a:lnTo>
                  <a:lnTo>
                    <a:pt x="780288" y="0"/>
                  </a:lnTo>
                  <a:lnTo>
                    <a:pt x="780288" y="6096"/>
                  </a:lnTo>
                  <a:lnTo>
                    <a:pt x="775716" y="6096"/>
                  </a:lnTo>
                  <a:lnTo>
                    <a:pt x="774192" y="4572"/>
                  </a:lnTo>
                  <a:close/>
                </a:path>
                <a:path w="7190740" h="6350">
                  <a:moveTo>
                    <a:pt x="810767" y="4572"/>
                  </a:moveTo>
                  <a:lnTo>
                    <a:pt x="810767" y="1524"/>
                  </a:lnTo>
                  <a:lnTo>
                    <a:pt x="812292" y="0"/>
                  </a:lnTo>
                  <a:lnTo>
                    <a:pt x="816864" y="0"/>
                  </a:lnTo>
                  <a:lnTo>
                    <a:pt x="818388" y="1524"/>
                  </a:lnTo>
                  <a:lnTo>
                    <a:pt x="818388" y="4572"/>
                  </a:lnTo>
                  <a:lnTo>
                    <a:pt x="816864" y="6096"/>
                  </a:lnTo>
                  <a:lnTo>
                    <a:pt x="812292" y="6096"/>
                  </a:lnTo>
                  <a:lnTo>
                    <a:pt x="810767" y="4572"/>
                  </a:lnTo>
                  <a:close/>
                </a:path>
                <a:path w="7190740" h="6350">
                  <a:moveTo>
                    <a:pt x="847344" y="4572"/>
                  </a:moveTo>
                  <a:lnTo>
                    <a:pt x="847344" y="1524"/>
                  </a:lnTo>
                  <a:lnTo>
                    <a:pt x="848867" y="0"/>
                  </a:lnTo>
                  <a:lnTo>
                    <a:pt x="853440" y="0"/>
                  </a:lnTo>
                  <a:lnTo>
                    <a:pt x="854964" y="1524"/>
                  </a:lnTo>
                  <a:lnTo>
                    <a:pt x="854964" y="4572"/>
                  </a:lnTo>
                  <a:lnTo>
                    <a:pt x="853440" y="6096"/>
                  </a:lnTo>
                  <a:lnTo>
                    <a:pt x="848867" y="6096"/>
                  </a:lnTo>
                  <a:lnTo>
                    <a:pt x="847344" y="4572"/>
                  </a:lnTo>
                  <a:close/>
                </a:path>
                <a:path w="7190740" h="6350">
                  <a:moveTo>
                    <a:pt x="885444" y="6096"/>
                  </a:moveTo>
                  <a:lnTo>
                    <a:pt x="885444" y="0"/>
                  </a:lnTo>
                  <a:lnTo>
                    <a:pt x="890016" y="0"/>
                  </a:lnTo>
                  <a:lnTo>
                    <a:pt x="891540" y="1524"/>
                  </a:lnTo>
                  <a:lnTo>
                    <a:pt x="891540" y="4572"/>
                  </a:lnTo>
                  <a:lnTo>
                    <a:pt x="890016" y="6096"/>
                  </a:lnTo>
                  <a:lnTo>
                    <a:pt x="885444" y="6096"/>
                  </a:lnTo>
                  <a:close/>
                </a:path>
                <a:path w="7190740" h="6350">
                  <a:moveTo>
                    <a:pt x="883919" y="4572"/>
                  </a:moveTo>
                  <a:lnTo>
                    <a:pt x="883919" y="1524"/>
                  </a:lnTo>
                  <a:lnTo>
                    <a:pt x="885444" y="1524"/>
                  </a:lnTo>
                  <a:lnTo>
                    <a:pt x="885444" y="4572"/>
                  </a:lnTo>
                  <a:lnTo>
                    <a:pt x="883919" y="4572"/>
                  </a:lnTo>
                  <a:close/>
                </a:path>
                <a:path w="7190740" h="6350">
                  <a:moveTo>
                    <a:pt x="922019" y="6096"/>
                  </a:moveTo>
                  <a:lnTo>
                    <a:pt x="922019" y="0"/>
                  </a:lnTo>
                  <a:lnTo>
                    <a:pt x="928116" y="0"/>
                  </a:lnTo>
                  <a:lnTo>
                    <a:pt x="928116" y="6096"/>
                  </a:lnTo>
                  <a:lnTo>
                    <a:pt x="922019" y="6096"/>
                  </a:lnTo>
                  <a:close/>
                </a:path>
                <a:path w="7190740" h="6350">
                  <a:moveTo>
                    <a:pt x="964692" y="4572"/>
                  </a:moveTo>
                  <a:lnTo>
                    <a:pt x="964692" y="1524"/>
                  </a:lnTo>
                  <a:lnTo>
                    <a:pt x="966216" y="1524"/>
                  </a:lnTo>
                  <a:lnTo>
                    <a:pt x="966216" y="4572"/>
                  </a:lnTo>
                  <a:lnTo>
                    <a:pt x="964692" y="4572"/>
                  </a:lnTo>
                  <a:close/>
                </a:path>
                <a:path w="7190740" h="6350">
                  <a:moveTo>
                    <a:pt x="958596" y="6096"/>
                  </a:moveTo>
                  <a:lnTo>
                    <a:pt x="958596" y="0"/>
                  </a:lnTo>
                  <a:lnTo>
                    <a:pt x="964692" y="0"/>
                  </a:lnTo>
                  <a:lnTo>
                    <a:pt x="964692" y="6096"/>
                  </a:lnTo>
                  <a:lnTo>
                    <a:pt x="958596" y="6096"/>
                  </a:lnTo>
                  <a:close/>
                </a:path>
                <a:path w="7190740" h="6350">
                  <a:moveTo>
                    <a:pt x="1001267" y="4572"/>
                  </a:moveTo>
                  <a:lnTo>
                    <a:pt x="1001267" y="1524"/>
                  </a:lnTo>
                  <a:lnTo>
                    <a:pt x="1002792" y="1524"/>
                  </a:lnTo>
                  <a:lnTo>
                    <a:pt x="1002792" y="4572"/>
                  </a:lnTo>
                  <a:lnTo>
                    <a:pt x="1001267" y="4572"/>
                  </a:lnTo>
                  <a:close/>
                </a:path>
                <a:path w="7190740" h="6350">
                  <a:moveTo>
                    <a:pt x="995172" y="4572"/>
                  </a:moveTo>
                  <a:lnTo>
                    <a:pt x="995172" y="1524"/>
                  </a:lnTo>
                  <a:lnTo>
                    <a:pt x="996696" y="0"/>
                  </a:lnTo>
                  <a:lnTo>
                    <a:pt x="1001267" y="0"/>
                  </a:lnTo>
                  <a:lnTo>
                    <a:pt x="1001267" y="6096"/>
                  </a:lnTo>
                  <a:lnTo>
                    <a:pt x="996696" y="6096"/>
                  </a:lnTo>
                  <a:lnTo>
                    <a:pt x="995172" y="4572"/>
                  </a:lnTo>
                  <a:close/>
                </a:path>
                <a:path w="7190740" h="6350">
                  <a:moveTo>
                    <a:pt x="1031748" y="4572"/>
                  </a:moveTo>
                  <a:lnTo>
                    <a:pt x="1031748" y="1524"/>
                  </a:lnTo>
                  <a:lnTo>
                    <a:pt x="1033272" y="0"/>
                  </a:lnTo>
                  <a:lnTo>
                    <a:pt x="1037844" y="0"/>
                  </a:lnTo>
                  <a:lnTo>
                    <a:pt x="1039367" y="1524"/>
                  </a:lnTo>
                  <a:lnTo>
                    <a:pt x="1039367" y="4572"/>
                  </a:lnTo>
                  <a:lnTo>
                    <a:pt x="1037844" y="6096"/>
                  </a:lnTo>
                  <a:lnTo>
                    <a:pt x="1033272" y="6096"/>
                  </a:lnTo>
                  <a:lnTo>
                    <a:pt x="1031748" y="4572"/>
                  </a:lnTo>
                  <a:close/>
                </a:path>
                <a:path w="7190740" h="6350">
                  <a:moveTo>
                    <a:pt x="1068324" y="4572"/>
                  </a:moveTo>
                  <a:lnTo>
                    <a:pt x="1068324" y="1524"/>
                  </a:lnTo>
                  <a:lnTo>
                    <a:pt x="1069848" y="0"/>
                  </a:lnTo>
                  <a:lnTo>
                    <a:pt x="1074419" y="0"/>
                  </a:lnTo>
                  <a:lnTo>
                    <a:pt x="1075944" y="1524"/>
                  </a:lnTo>
                  <a:lnTo>
                    <a:pt x="1075944" y="4572"/>
                  </a:lnTo>
                  <a:lnTo>
                    <a:pt x="1074419" y="6096"/>
                  </a:lnTo>
                  <a:lnTo>
                    <a:pt x="1069848" y="6096"/>
                  </a:lnTo>
                  <a:lnTo>
                    <a:pt x="1068324" y="4572"/>
                  </a:lnTo>
                  <a:close/>
                </a:path>
                <a:path w="7190740" h="6350">
                  <a:moveTo>
                    <a:pt x="1106424" y="6096"/>
                  </a:moveTo>
                  <a:lnTo>
                    <a:pt x="1106424" y="0"/>
                  </a:lnTo>
                  <a:lnTo>
                    <a:pt x="1112519" y="0"/>
                  </a:lnTo>
                  <a:lnTo>
                    <a:pt x="1112519" y="6096"/>
                  </a:lnTo>
                  <a:lnTo>
                    <a:pt x="1106424" y="6096"/>
                  </a:lnTo>
                  <a:close/>
                </a:path>
                <a:path w="7190740" h="6350">
                  <a:moveTo>
                    <a:pt x="1104900" y="4572"/>
                  </a:moveTo>
                  <a:lnTo>
                    <a:pt x="1104900" y="1524"/>
                  </a:lnTo>
                  <a:lnTo>
                    <a:pt x="1106424" y="1524"/>
                  </a:lnTo>
                  <a:lnTo>
                    <a:pt x="1106424" y="4572"/>
                  </a:lnTo>
                  <a:lnTo>
                    <a:pt x="1104900" y="4572"/>
                  </a:lnTo>
                  <a:close/>
                </a:path>
                <a:path w="7190740" h="6350">
                  <a:moveTo>
                    <a:pt x="1143000" y="6096"/>
                  </a:moveTo>
                  <a:lnTo>
                    <a:pt x="1143000" y="0"/>
                  </a:lnTo>
                  <a:lnTo>
                    <a:pt x="1149096" y="0"/>
                  </a:lnTo>
                  <a:lnTo>
                    <a:pt x="1149096" y="6096"/>
                  </a:lnTo>
                  <a:lnTo>
                    <a:pt x="1143000" y="6096"/>
                  </a:lnTo>
                  <a:close/>
                </a:path>
                <a:path w="7190740" h="6350">
                  <a:moveTo>
                    <a:pt x="1185672" y="4572"/>
                  </a:moveTo>
                  <a:lnTo>
                    <a:pt x="1185672" y="1524"/>
                  </a:lnTo>
                  <a:lnTo>
                    <a:pt x="1187196" y="1524"/>
                  </a:lnTo>
                  <a:lnTo>
                    <a:pt x="1187196" y="4572"/>
                  </a:lnTo>
                  <a:lnTo>
                    <a:pt x="1185672" y="4572"/>
                  </a:lnTo>
                  <a:close/>
                </a:path>
                <a:path w="7190740" h="6350">
                  <a:moveTo>
                    <a:pt x="1179576" y="6096"/>
                  </a:moveTo>
                  <a:lnTo>
                    <a:pt x="1179576" y="0"/>
                  </a:lnTo>
                  <a:lnTo>
                    <a:pt x="1185672" y="0"/>
                  </a:lnTo>
                  <a:lnTo>
                    <a:pt x="1185672" y="6096"/>
                  </a:lnTo>
                  <a:lnTo>
                    <a:pt x="1179576" y="6096"/>
                  </a:lnTo>
                  <a:close/>
                </a:path>
                <a:path w="7190740" h="6350">
                  <a:moveTo>
                    <a:pt x="1222248" y="4572"/>
                  </a:moveTo>
                  <a:lnTo>
                    <a:pt x="1222248" y="1524"/>
                  </a:lnTo>
                  <a:lnTo>
                    <a:pt x="1223772" y="1524"/>
                  </a:lnTo>
                  <a:lnTo>
                    <a:pt x="1223772" y="4572"/>
                  </a:lnTo>
                  <a:lnTo>
                    <a:pt x="1222248" y="4572"/>
                  </a:lnTo>
                  <a:close/>
                </a:path>
                <a:path w="7190740" h="6350">
                  <a:moveTo>
                    <a:pt x="1216151" y="4572"/>
                  </a:moveTo>
                  <a:lnTo>
                    <a:pt x="1216151" y="1524"/>
                  </a:lnTo>
                  <a:lnTo>
                    <a:pt x="1217676" y="0"/>
                  </a:lnTo>
                  <a:lnTo>
                    <a:pt x="1222248" y="0"/>
                  </a:lnTo>
                  <a:lnTo>
                    <a:pt x="1222248" y="6096"/>
                  </a:lnTo>
                  <a:lnTo>
                    <a:pt x="1217676" y="6096"/>
                  </a:lnTo>
                  <a:lnTo>
                    <a:pt x="1216151" y="4572"/>
                  </a:lnTo>
                  <a:close/>
                </a:path>
                <a:path w="7190740" h="6350">
                  <a:moveTo>
                    <a:pt x="1252728" y="4572"/>
                  </a:moveTo>
                  <a:lnTo>
                    <a:pt x="1252728" y="1524"/>
                  </a:lnTo>
                  <a:lnTo>
                    <a:pt x="1254251" y="0"/>
                  </a:lnTo>
                  <a:lnTo>
                    <a:pt x="1258824" y="0"/>
                  </a:lnTo>
                  <a:lnTo>
                    <a:pt x="1260348" y="1524"/>
                  </a:lnTo>
                  <a:lnTo>
                    <a:pt x="1260348" y="4572"/>
                  </a:lnTo>
                  <a:lnTo>
                    <a:pt x="1258824" y="6096"/>
                  </a:lnTo>
                  <a:lnTo>
                    <a:pt x="1254251" y="6096"/>
                  </a:lnTo>
                  <a:lnTo>
                    <a:pt x="1252728" y="4572"/>
                  </a:lnTo>
                  <a:close/>
                </a:path>
                <a:path w="7190740" h="6350">
                  <a:moveTo>
                    <a:pt x="1289304" y="4572"/>
                  </a:moveTo>
                  <a:lnTo>
                    <a:pt x="1289304" y="1524"/>
                  </a:lnTo>
                  <a:lnTo>
                    <a:pt x="1290828" y="0"/>
                  </a:lnTo>
                  <a:lnTo>
                    <a:pt x="1295400" y="0"/>
                  </a:lnTo>
                  <a:lnTo>
                    <a:pt x="1296924" y="1524"/>
                  </a:lnTo>
                  <a:lnTo>
                    <a:pt x="1296924" y="4572"/>
                  </a:lnTo>
                  <a:lnTo>
                    <a:pt x="1295400" y="6096"/>
                  </a:lnTo>
                  <a:lnTo>
                    <a:pt x="1290828" y="6096"/>
                  </a:lnTo>
                  <a:lnTo>
                    <a:pt x="1289304" y="4572"/>
                  </a:lnTo>
                  <a:close/>
                </a:path>
                <a:path w="7190740" h="6350">
                  <a:moveTo>
                    <a:pt x="1327404" y="6096"/>
                  </a:moveTo>
                  <a:lnTo>
                    <a:pt x="1327404" y="0"/>
                  </a:lnTo>
                  <a:lnTo>
                    <a:pt x="1333500" y="0"/>
                  </a:lnTo>
                  <a:lnTo>
                    <a:pt x="1333500" y="6096"/>
                  </a:lnTo>
                  <a:lnTo>
                    <a:pt x="1327404" y="6096"/>
                  </a:lnTo>
                  <a:close/>
                </a:path>
                <a:path w="7190740" h="6350">
                  <a:moveTo>
                    <a:pt x="1325880" y="4572"/>
                  </a:moveTo>
                  <a:lnTo>
                    <a:pt x="1325880" y="1524"/>
                  </a:lnTo>
                  <a:lnTo>
                    <a:pt x="1327404" y="1524"/>
                  </a:lnTo>
                  <a:lnTo>
                    <a:pt x="1327404" y="4572"/>
                  </a:lnTo>
                  <a:lnTo>
                    <a:pt x="1325880" y="4572"/>
                  </a:lnTo>
                  <a:close/>
                </a:path>
                <a:path w="7190740" h="6350">
                  <a:moveTo>
                    <a:pt x="1363980" y="6096"/>
                  </a:moveTo>
                  <a:lnTo>
                    <a:pt x="1363980" y="0"/>
                  </a:lnTo>
                  <a:lnTo>
                    <a:pt x="1370076" y="0"/>
                  </a:lnTo>
                  <a:lnTo>
                    <a:pt x="1370076" y="6096"/>
                  </a:lnTo>
                  <a:lnTo>
                    <a:pt x="1363980" y="6096"/>
                  </a:lnTo>
                  <a:close/>
                </a:path>
                <a:path w="7190740" h="6350">
                  <a:moveTo>
                    <a:pt x="1406651" y="4572"/>
                  </a:moveTo>
                  <a:lnTo>
                    <a:pt x="1406651" y="1524"/>
                  </a:lnTo>
                  <a:lnTo>
                    <a:pt x="1408176" y="1524"/>
                  </a:lnTo>
                  <a:lnTo>
                    <a:pt x="1408176" y="4572"/>
                  </a:lnTo>
                  <a:lnTo>
                    <a:pt x="1406651" y="4572"/>
                  </a:lnTo>
                  <a:close/>
                </a:path>
                <a:path w="7190740" h="6350">
                  <a:moveTo>
                    <a:pt x="1400556" y="6096"/>
                  </a:moveTo>
                  <a:lnTo>
                    <a:pt x="1400556" y="0"/>
                  </a:lnTo>
                  <a:lnTo>
                    <a:pt x="1406651" y="0"/>
                  </a:lnTo>
                  <a:lnTo>
                    <a:pt x="1406651" y="6096"/>
                  </a:lnTo>
                  <a:lnTo>
                    <a:pt x="1400556" y="6096"/>
                  </a:lnTo>
                  <a:close/>
                </a:path>
                <a:path w="7190740" h="6350">
                  <a:moveTo>
                    <a:pt x="1437132" y="4572"/>
                  </a:moveTo>
                  <a:lnTo>
                    <a:pt x="1437132" y="1524"/>
                  </a:lnTo>
                  <a:lnTo>
                    <a:pt x="1438656" y="0"/>
                  </a:lnTo>
                  <a:lnTo>
                    <a:pt x="1443228" y="0"/>
                  </a:lnTo>
                  <a:lnTo>
                    <a:pt x="1444751" y="1524"/>
                  </a:lnTo>
                  <a:lnTo>
                    <a:pt x="1444751" y="4572"/>
                  </a:lnTo>
                  <a:lnTo>
                    <a:pt x="1443228" y="6096"/>
                  </a:lnTo>
                  <a:lnTo>
                    <a:pt x="1438656" y="6096"/>
                  </a:lnTo>
                  <a:lnTo>
                    <a:pt x="1437132" y="4572"/>
                  </a:lnTo>
                  <a:close/>
                </a:path>
                <a:path w="7190740" h="6350">
                  <a:moveTo>
                    <a:pt x="1473708" y="4572"/>
                  </a:moveTo>
                  <a:lnTo>
                    <a:pt x="1473708" y="1524"/>
                  </a:lnTo>
                  <a:lnTo>
                    <a:pt x="1475232" y="0"/>
                  </a:lnTo>
                  <a:lnTo>
                    <a:pt x="1479804" y="0"/>
                  </a:lnTo>
                  <a:lnTo>
                    <a:pt x="1481328" y="1524"/>
                  </a:lnTo>
                  <a:lnTo>
                    <a:pt x="1481328" y="4572"/>
                  </a:lnTo>
                  <a:lnTo>
                    <a:pt x="1479804" y="6096"/>
                  </a:lnTo>
                  <a:lnTo>
                    <a:pt x="1475232" y="6096"/>
                  </a:lnTo>
                  <a:lnTo>
                    <a:pt x="1473708" y="4572"/>
                  </a:lnTo>
                  <a:close/>
                </a:path>
                <a:path w="7190740" h="6350">
                  <a:moveTo>
                    <a:pt x="1510284" y="4572"/>
                  </a:moveTo>
                  <a:lnTo>
                    <a:pt x="1510284" y="1524"/>
                  </a:lnTo>
                  <a:lnTo>
                    <a:pt x="1511808" y="0"/>
                  </a:lnTo>
                  <a:lnTo>
                    <a:pt x="1516380" y="0"/>
                  </a:lnTo>
                  <a:lnTo>
                    <a:pt x="1517904" y="1524"/>
                  </a:lnTo>
                  <a:lnTo>
                    <a:pt x="1517904" y="4572"/>
                  </a:lnTo>
                  <a:lnTo>
                    <a:pt x="1516380" y="6096"/>
                  </a:lnTo>
                  <a:lnTo>
                    <a:pt x="1511808" y="6096"/>
                  </a:lnTo>
                  <a:lnTo>
                    <a:pt x="1510284" y="4572"/>
                  </a:lnTo>
                  <a:close/>
                </a:path>
                <a:path w="7190740" h="6350">
                  <a:moveTo>
                    <a:pt x="1548384" y="6096"/>
                  </a:moveTo>
                  <a:lnTo>
                    <a:pt x="1548384" y="0"/>
                  </a:lnTo>
                  <a:lnTo>
                    <a:pt x="1554480" y="0"/>
                  </a:lnTo>
                  <a:lnTo>
                    <a:pt x="1554480" y="6096"/>
                  </a:lnTo>
                  <a:lnTo>
                    <a:pt x="1548384" y="6096"/>
                  </a:lnTo>
                  <a:close/>
                </a:path>
                <a:path w="7190740" h="6350">
                  <a:moveTo>
                    <a:pt x="1546860" y="4572"/>
                  </a:moveTo>
                  <a:lnTo>
                    <a:pt x="1546860" y="1524"/>
                  </a:lnTo>
                  <a:lnTo>
                    <a:pt x="1548384" y="1524"/>
                  </a:lnTo>
                  <a:lnTo>
                    <a:pt x="1548384" y="4572"/>
                  </a:lnTo>
                  <a:lnTo>
                    <a:pt x="1546860" y="4572"/>
                  </a:lnTo>
                  <a:close/>
                </a:path>
                <a:path w="7190740" h="6350">
                  <a:moveTo>
                    <a:pt x="1584960" y="6096"/>
                  </a:moveTo>
                  <a:lnTo>
                    <a:pt x="1584960" y="0"/>
                  </a:lnTo>
                  <a:lnTo>
                    <a:pt x="1591056" y="0"/>
                  </a:lnTo>
                  <a:lnTo>
                    <a:pt x="1591056" y="6096"/>
                  </a:lnTo>
                  <a:lnTo>
                    <a:pt x="1584960" y="6096"/>
                  </a:lnTo>
                  <a:close/>
                </a:path>
                <a:path w="7190740" h="6350">
                  <a:moveTo>
                    <a:pt x="1627632" y="4572"/>
                  </a:moveTo>
                  <a:lnTo>
                    <a:pt x="1627632" y="1524"/>
                  </a:lnTo>
                  <a:lnTo>
                    <a:pt x="1629156" y="1524"/>
                  </a:lnTo>
                  <a:lnTo>
                    <a:pt x="1629156" y="4572"/>
                  </a:lnTo>
                  <a:lnTo>
                    <a:pt x="1627632" y="4572"/>
                  </a:lnTo>
                  <a:close/>
                </a:path>
                <a:path w="7190740" h="6350">
                  <a:moveTo>
                    <a:pt x="1621535" y="6096"/>
                  </a:moveTo>
                  <a:lnTo>
                    <a:pt x="1621535" y="0"/>
                  </a:lnTo>
                  <a:lnTo>
                    <a:pt x="1627632" y="0"/>
                  </a:lnTo>
                  <a:lnTo>
                    <a:pt x="1627632" y="6096"/>
                  </a:lnTo>
                  <a:lnTo>
                    <a:pt x="1621535" y="6096"/>
                  </a:lnTo>
                  <a:close/>
                </a:path>
                <a:path w="7190740" h="6350">
                  <a:moveTo>
                    <a:pt x="1658112" y="4572"/>
                  </a:moveTo>
                  <a:lnTo>
                    <a:pt x="1658112" y="1524"/>
                  </a:lnTo>
                  <a:lnTo>
                    <a:pt x="1659635" y="0"/>
                  </a:lnTo>
                  <a:lnTo>
                    <a:pt x="1664208" y="0"/>
                  </a:lnTo>
                  <a:lnTo>
                    <a:pt x="1665732" y="1524"/>
                  </a:lnTo>
                  <a:lnTo>
                    <a:pt x="1665732" y="4572"/>
                  </a:lnTo>
                  <a:lnTo>
                    <a:pt x="1664208" y="6096"/>
                  </a:lnTo>
                  <a:lnTo>
                    <a:pt x="1659635" y="6096"/>
                  </a:lnTo>
                  <a:lnTo>
                    <a:pt x="1658112" y="4572"/>
                  </a:lnTo>
                  <a:close/>
                </a:path>
                <a:path w="7190740" h="6350">
                  <a:moveTo>
                    <a:pt x="1694688" y="4572"/>
                  </a:moveTo>
                  <a:lnTo>
                    <a:pt x="1694688" y="1524"/>
                  </a:lnTo>
                  <a:lnTo>
                    <a:pt x="1696212" y="0"/>
                  </a:lnTo>
                  <a:lnTo>
                    <a:pt x="1700784" y="0"/>
                  </a:lnTo>
                  <a:lnTo>
                    <a:pt x="1702308" y="1524"/>
                  </a:lnTo>
                  <a:lnTo>
                    <a:pt x="1702308" y="4572"/>
                  </a:lnTo>
                  <a:lnTo>
                    <a:pt x="1700784" y="6096"/>
                  </a:lnTo>
                  <a:lnTo>
                    <a:pt x="1696212" y="6096"/>
                  </a:lnTo>
                  <a:lnTo>
                    <a:pt x="1694688" y="4572"/>
                  </a:lnTo>
                  <a:close/>
                </a:path>
                <a:path w="7190740" h="6350">
                  <a:moveTo>
                    <a:pt x="1732788" y="6096"/>
                  </a:moveTo>
                  <a:lnTo>
                    <a:pt x="1732788" y="0"/>
                  </a:lnTo>
                  <a:lnTo>
                    <a:pt x="1737360" y="0"/>
                  </a:lnTo>
                  <a:lnTo>
                    <a:pt x="1738884" y="1524"/>
                  </a:lnTo>
                  <a:lnTo>
                    <a:pt x="1738884" y="4572"/>
                  </a:lnTo>
                  <a:lnTo>
                    <a:pt x="1737360" y="6096"/>
                  </a:lnTo>
                  <a:lnTo>
                    <a:pt x="1732788" y="6096"/>
                  </a:lnTo>
                  <a:close/>
                </a:path>
                <a:path w="7190740" h="6350">
                  <a:moveTo>
                    <a:pt x="1731264" y="4572"/>
                  </a:moveTo>
                  <a:lnTo>
                    <a:pt x="1731264" y="1524"/>
                  </a:lnTo>
                  <a:lnTo>
                    <a:pt x="1732788" y="1524"/>
                  </a:lnTo>
                  <a:lnTo>
                    <a:pt x="1732788" y="4572"/>
                  </a:lnTo>
                  <a:lnTo>
                    <a:pt x="1731264" y="4572"/>
                  </a:lnTo>
                  <a:close/>
                </a:path>
                <a:path w="7190740" h="6350">
                  <a:moveTo>
                    <a:pt x="1769364" y="6096"/>
                  </a:moveTo>
                  <a:lnTo>
                    <a:pt x="1769364" y="0"/>
                  </a:lnTo>
                  <a:lnTo>
                    <a:pt x="1775460" y="0"/>
                  </a:lnTo>
                  <a:lnTo>
                    <a:pt x="1775460" y="6096"/>
                  </a:lnTo>
                  <a:lnTo>
                    <a:pt x="1769364" y="6096"/>
                  </a:lnTo>
                  <a:close/>
                </a:path>
                <a:path w="7190740" h="6350">
                  <a:moveTo>
                    <a:pt x="1767840" y="4572"/>
                  </a:moveTo>
                  <a:lnTo>
                    <a:pt x="1767840" y="1524"/>
                  </a:lnTo>
                  <a:lnTo>
                    <a:pt x="1769364" y="1524"/>
                  </a:lnTo>
                  <a:lnTo>
                    <a:pt x="1769364" y="4572"/>
                  </a:lnTo>
                  <a:lnTo>
                    <a:pt x="1767840" y="4572"/>
                  </a:lnTo>
                  <a:close/>
                </a:path>
                <a:path w="7190740" h="6350">
                  <a:moveTo>
                    <a:pt x="1805940" y="6096"/>
                  </a:moveTo>
                  <a:lnTo>
                    <a:pt x="1805940" y="0"/>
                  </a:lnTo>
                  <a:lnTo>
                    <a:pt x="1812035" y="0"/>
                  </a:lnTo>
                  <a:lnTo>
                    <a:pt x="1812035" y="6096"/>
                  </a:lnTo>
                  <a:lnTo>
                    <a:pt x="1805940" y="6096"/>
                  </a:lnTo>
                  <a:close/>
                </a:path>
                <a:path w="7190740" h="6350">
                  <a:moveTo>
                    <a:pt x="1848612" y="4572"/>
                  </a:moveTo>
                  <a:lnTo>
                    <a:pt x="1848612" y="1524"/>
                  </a:lnTo>
                  <a:lnTo>
                    <a:pt x="1850135" y="1524"/>
                  </a:lnTo>
                  <a:lnTo>
                    <a:pt x="1850135" y="4572"/>
                  </a:lnTo>
                  <a:lnTo>
                    <a:pt x="1848612" y="4572"/>
                  </a:lnTo>
                  <a:close/>
                </a:path>
                <a:path w="7190740" h="6350">
                  <a:moveTo>
                    <a:pt x="1842516" y="6096"/>
                  </a:moveTo>
                  <a:lnTo>
                    <a:pt x="1842516" y="0"/>
                  </a:lnTo>
                  <a:lnTo>
                    <a:pt x="1848612" y="0"/>
                  </a:lnTo>
                  <a:lnTo>
                    <a:pt x="1848612" y="6096"/>
                  </a:lnTo>
                  <a:lnTo>
                    <a:pt x="1842516" y="6096"/>
                  </a:lnTo>
                  <a:close/>
                </a:path>
                <a:path w="7190740" h="6350">
                  <a:moveTo>
                    <a:pt x="1879092" y="4572"/>
                  </a:moveTo>
                  <a:lnTo>
                    <a:pt x="1879092" y="1524"/>
                  </a:lnTo>
                  <a:lnTo>
                    <a:pt x="1880616" y="0"/>
                  </a:lnTo>
                  <a:lnTo>
                    <a:pt x="1885188" y="0"/>
                  </a:lnTo>
                  <a:lnTo>
                    <a:pt x="1886712" y="1524"/>
                  </a:lnTo>
                  <a:lnTo>
                    <a:pt x="1886712" y="4572"/>
                  </a:lnTo>
                  <a:lnTo>
                    <a:pt x="1885188" y="6096"/>
                  </a:lnTo>
                  <a:lnTo>
                    <a:pt x="1880616" y="6096"/>
                  </a:lnTo>
                  <a:lnTo>
                    <a:pt x="1879092" y="4572"/>
                  </a:lnTo>
                  <a:close/>
                </a:path>
                <a:path w="7190740" h="6350">
                  <a:moveTo>
                    <a:pt x="1915668" y="4572"/>
                  </a:moveTo>
                  <a:lnTo>
                    <a:pt x="1915668" y="1524"/>
                  </a:lnTo>
                  <a:lnTo>
                    <a:pt x="1917192" y="0"/>
                  </a:lnTo>
                  <a:lnTo>
                    <a:pt x="1921764" y="0"/>
                  </a:lnTo>
                  <a:lnTo>
                    <a:pt x="1923288" y="1524"/>
                  </a:lnTo>
                  <a:lnTo>
                    <a:pt x="1923288" y="4572"/>
                  </a:lnTo>
                  <a:lnTo>
                    <a:pt x="1921764" y="6096"/>
                  </a:lnTo>
                  <a:lnTo>
                    <a:pt x="1917192" y="6096"/>
                  </a:lnTo>
                  <a:lnTo>
                    <a:pt x="1915668" y="4572"/>
                  </a:lnTo>
                  <a:close/>
                </a:path>
                <a:path w="7190740" h="6350">
                  <a:moveTo>
                    <a:pt x="1953768" y="6096"/>
                  </a:moveTo>
                  <a:lnTo>
                    <a:pt x="1953768" y="0"/>
                  </a:lnTo>
                  <a:lnTo>
                    <a:pt x="1958340" y="0"/>
                  </a:lnTo>
                  <a:lnTo>
                    <a:pt x="1959864" y="1524"/>
                  </a:lnTo>
                  <a:lnTo>
                    <a:pt x="1959864" y="4572"/>
                  </a:lnTo>
                  <a:lnTo>
                    <a:pt x="1958340" y="6096"/>
                  </a:lnTo>
                  <a:lnTo>
                    <a:pt x="1953768" y="6096"/>
                  </a:lnTo>
                  <a:close/>
                </a:path>
                <a:path w="7190740" h="6350">
                  <a:moveTo>
                    <a:pt x="1952244" y="4572"/>
                  </a:moveTo>
                  <a:lnTo>
                    <a:pt x="1952244" y="1524"/>
                  </a:lnTo>
                  <a:lnTo>
                    <a:pt x="1953768" y="1524"/>
                  </a:lnTo>
                  <a:lnTo>
                    <a:pt x="1953768" y="4572"/>
                  </a:lnTo>
                  <a:lnTo>
                    <a:pt x="1952244" y="4572"/>
                  </a:lnTo>
                  <a:close/>
                </a:path>
                <a:path w="7190740" h="6350">
                  <a:moveTo>
                    <a:pt x="1990344" y="6096"/>
                  </a:moveTo>
                  <a:lnTo>
                    <a:pt x="1990344" y="0"/>
                  </a:lnTo>
                  <a:lnTo>
                    <a:pt x="1996440" y="0"/>
                  </a:lnTo>
                  <a:lnTo>
                    <a:pt x="1996440" y="6096"/>
                  </a:lnTo>
                  <a:lnTo>
                    <a:pt x="1990344" y="6096"/>
                  </a:lnTo>
                  <a:close/>
                </a:path>
                <a:path w="7190740" h="6350">
                  <a:moveTo>
                    <a:pt x="1988819" y="4572"/>
                  </a:moveTo>
                  <a:lnTo>
                    <a:pt x="1988819" y="1524"/>
                  </a:lnTo>
                  <a:lnTo>
                    <a:pt x="1990344" y="1524"/>
                  </a:lnTo>
                  <a:lnTo>
                    <a:pt x="1990344" y="4572"/>
                  </a:lnTo>
                  <a:lnTo>
                    <a:pt x="1988819" y="4572"/>
                  </a:lnTo>
                  <a:close/>
                </a:path>
                <a:path w="7190740" h="6350">
                  <a:moveTo>
                    <a:pt x="2026919" y="6096"/>
                  </a:moveTo>
                  <a:lnTo>
                    <a:pt x="2026919" y="0"/>
                  </a:lnTo>
                  <a:lnTo>
                    <a:pt x="2033016" y="0"/>
                  </a:lnTo>
                  <a:lnTo>
                    <a:pt x="2033016" y="6096"/>
                  </a:lnTo>
                  <a:lnTo>
                    <a:pt x="2026919" y="6096"/>
                  </a:lnTo>
                  <a:close/>
                </a:path>
                <a:path w="7190740" h="6350">
                  <a:moveTo>
                    <a:pt x="2069592" y="4572"/>
                  </a:moveTo>
                  <a:lnTo>
                    <a:pt x="2069592" y="1524"/>
                  </a:lnTo>
                  <a:lnTo>
                    <a:pt x="2071116" y="1524"/>
                  </a:lnTo>
                  <a:lnTo>
                    <a:pt x="2071116" y="4572"/>
                  </a:lnTo>
                  <a:lnTo>
                    <a:pt x="2069592" y="4572"/>
                  </a:lnTo>
                  <a:close/>
                </a:path>
                <a:path w="7190740" h="6350">
                  <a:moveTo>
                    <a:pt x="2063496" y="4572"/>
                  </a:moveTo>
                  <a:lnTo>
                    <a:pt x="2063496" y="1524"/>
                  </a:lnTo>
                  <a:lnTo>
                    <a:pt x="2065019" y="0"/>
                  </a:lnTo>
                  <a:lnTo>
                    <a:pt x="2069592" y="0"/>
                  </a:lnTo>
                  <a:lnTo>
                    <a:pt x="2069592" y="6096"/>
                  </a:lnTo>
                  <a:lnTo>
                    <a:pt x="2065019" y="6096"/>
                  </a:lnTo>
                  <a:lnTo>
                    <a:pt x="2063496" y="4572"/>
                  </a:lnTo>
                  <a:close/>
                </a:path>
                <a:path w="7190740" h="6350">
                  <a:moveTo>
                    <a:pt x="2100072" y="4572"/>
                  </a:moveTo>
                  <a:lnTo>
                    <a:pt x="2100072" y="1524"/>
                  </a:lnTo>
                  <a:lnTo>
                    <a:pt x="2101596" y="0"/>
                  </a:lnTo>
                  <a:lnTo>
                    <a:pt x="2106168" y="0"/>
                  </a:lnTo>
                  <a:lnTo>
                    <a:pt x="2107692" y="1524"/>
                  </a:lnTo>
                  <a:lnTo>
                    <a:pt x="2107692" y="4572"/>
                  </a:lnTo>
                  <a:lnTo>
                    <a:pt x="2106168" y="6096"/>
                  </a:lnTo>
                  <a:lnTo>
                    <a:pt x="2101596" y="6096"/>
                  </a:lnTo>
                  <a:lnTo>
                    <a:pt x="2100072" y="4572"/>
                  </a:lnTo>
                  <a:close/>
                </a:path>
                <a:path w="7190740" h="6350">
                  <a:moveTo>
                    <a:pt x="2136648" y="4572"/>
                  </a:moveTo>
                  <a:lnTo>
                    <a:pt x="2136648" y="1524"/>
                  </a:lnTo>
                  <a:lnTo>
                    <a:pt x="2138172" y="0"/>
                  </a:lnTo>
                  <a:lnTo>
                    <a:pt x="2142744" y="0"/>
                  </a:lnTo>
                  <a:lnTo>
                    <a:pt x="2144268" y="1524"/>
                  </a:lnTo>
                  <a:lnTo>
                    <a:pt x="2144268" y="4572"/>
                  </a:lnTo>
                  <a:lnTo>
                    <a:pt x="2142744" y="6096"/>
                  </a:lnTo>
                  <a:lnTo>
                    <a:pt x="2138172" y="6096"/>
                  </a:lnTo>
                  <a:lnTo>
                    <a:pt x="2136648" y="4572"/>
                  </a:lnTo>
                  <a:close/>
                </a:path>
                <a:path w="7190740" h="6350">
                  <a:moveTo>
                    <a:pt x="2174748" y="6096"/>
                  </a:moveTo>
                  <a:lnTo>
                    <a:pt x="2174748" y="0"/>
                  </a:lnTo>
                  <a:lnTo>
                    <a:pt x="2179319" y="0"/>
                  </a:lnTo>
                  <a:lnTo>
                    <a:pt x="2180844" y="1524"/>
                  </a:lnTo>
                  <a:lnTo>
                    <a:pt x="2180844" y="4572"/>
                  </a:lnTo>
                  <a:lnTo>
                    <a:pt x="2179319" y="6096"/>
                  </a:lnTo>
                  <a:lnTo>
                    <a:pt x="2174748" y="6096"/>
                  </a:lnTo>
                  <a:close/>
                </a:path>
                <a:path w="7190740" h="6350">
                  <a:moveTo>
                    <a:pt x="2173224" y="4572"/>
                  </a:moveTo>
                  <a:lnTo>
                    <a:pt x="2173224" y="1524"/>
                  </a:lnTo>
                  <a:lnTo>
                    <a:pt x="2174748" y="1524"/>
                  </a:lnTo>
                  <a:lnTo>
                    <a:pt x="2174748" y="4572"/>
                  </a:lnTo>
                  <a:lnTo>
                    <a:pt x="2173224" y="4572"/>
                  </a:lnTo>
                  <a:close/>
                </a:path>
                <a:path w="7190740" h="6350">
                  <a:moveTo>
                    <a:pt x="2211324" y="6096"/>
                  </a:moveTo>
                  <a:lnTo>
                    <a:pt x="2211324" y="0"/>
                  </a:lnTo>
                  <a:lnTo>
                    <a:pt x="2217419" y="0"/>
                  </a:lnTo>
                  <a:lnTo>
                    <a:pt x="2217419" y="6096"/>
                  </a:lnTo>
                  <a:lnTo>
                    <a:pt x="2211324" y="6096"/>
                  </a:lnTo>
                  <a:close/>
                </a:path>
                <a:path w="7190740" h="6350">
                  <a:moveTo>
                    <a:pt x="2209800" y="4572"/>
                  </a:moveTo>
                  <a:lnTo>
                    <a:pt x="2209800" y="1524"/>
                  </a:lnTo>
                  <a:lnTo>
                    <a:pt x="2211324" y="1524"/>
                  </a:lnTo>
                  <a:lnTo>
                    <a:pt x="2211324" y="4572"/>
                  </a:lnTo>
                  <a:lnTo>
                    <a:pt x="2209800" y="4572"/>
                  </a:lnTo>
                  <a:close/>
                </a:path>
                <a:path w="7190740" h="6350">
                  <a:moveTo>
                    <a:pt x="2247900" y="6096"/>
                  </a:moveTo>
                  <a:lnTo>
                    <a:pt x="2247900" y="0"/>
                  </a:lnTo>
                  <a:lnTo>
                    <a:pt x="2253996" y="0"/>
                  </a:lnTo>
                  <a:lnTo>
                    <a:pt x="2253996" y="6096"/>
                  </a:lnTo>
                  <a:lnTo>
                    <a:pt x="2247900" y="6096"/>
                  </a:lnTo>
                  <a:close/>
                </a:path>
                <a:path w="7190740" h="6350">
                  <a:moveTo>
                    <a:pt x="2290572" y="4572"/>
                  </a:moveTo>
                  <a:lnTo>
                    <a:pt x="2290572" y="1524"/>
                  </a:lnTo>
                  <a:lnTo>
                    <a:pt x="2292096" y="1524"/>
                  </a:lnTo>
                  <a:lnTo>
                    <a:pt x="2292096" y="4572"/>
                  </a:lnTo>
                  <a:lnTo>
                    <a:pt x="2290572" y="4572"/>
                  </a:lnTo>
                  <a:close/>
                </a:path>
                <a:path w="7190740" h="6350">
                  <a:moveTo>
                    <a:pt x="2284476" y="4572"/>
                  </a:moveTo>
                  <a:lnTo>
                    <a:pt x="2284476" y="1524"/>
                  </a:lnTo>
                  <a:lnTo>
                    <a:pt x="2286000" y="0"/>
                  </a:lnTo>
                  <a:lnTo>
                    <a:pt x="2290572" y="0"/>
                  </a:lnTo>
                  <a:lnTo>
                    <a:pt x="2290572" y="6096"/>
                  </a:lnTo>
                  <a:lnTo>
                    <a:pt x="2286000" y="6096"/>
                  </a:lnTo>
                  <a:lnTo>
                    <a:pt x="2284476" y="4572"/>
                  </a:lnTo>
                  <a:close/>
                </a:path>
                <a:path w="7190740" h="6350">
                  <a:moveTo>
                    <a:pt x="2321052" y="4572"/>
                  </a:moveTo>
                  <a:lnTo>
                    <a:pt x="2321052" y="1524"/>
                  </a:lnTo>
                  <a:lnTo>
                    <a:pt x="2322576" y="0"/>
                  </a:lnTo>
                  <a:lnTo>
                    <a:pt x="2327148" y="0"/>
                  </a:lnTo>
                  <a:lnTo>
                    <a:pt x="2328672" y="1524"/>
                  </a:lnTo>
                  <a:lnTo>
                    <a:pt x="2328672" y="4572"/>
                  </a:lnTo>
                  <a:lnTo>
                    <a:pt x="2327148" y="6096"/>
                  </a:lnTo>
                  <a:lnTo>
                    <a:pt x="2322576" y="6096"/>
                  </a:lnTo>
                  <a:lnTo>
                    <a:pt x="2321052" y="4572"/>
                  </a:lnTo>
                  <a:close/>
                </a:path>
                <a:path w="7190740" h="6350">
                  <a:moveTo>
                    <a:pt x="2357628" y="4572"/>
                  </a:moveTo>
                  <a:lnTo>
                    <a:pt x="2357628" y="1524"/>
                  </a:lnTo>
                  <a:lnTo>
                    <a:pt x="2359152" y="0"/>
                  </a:lnTo>
                  <a:lnTo>
                    <a:pt x="2363724" y="0"/>
                  </a:lnTo>
                  <a:lnTo>
                    <a:pt x="2365248" y="1524"/>
                  </a:lnTo>
                  <a:lnTo>
                    <a:pt x="2365248" y="4572"/>
                  </a:lnTo>
                  <a:lnTo>
                    <a:pt x="2363724" y="6096"/>
                  </a:lnTo>
                  <a:lnTo>
                    <a:pt x="2359152" y="6096"/>
                  </a:lnTo>
                  <a:lnTo>
                    <a:pt x="2357628" y="4572"/>
                  </a:lnTo>
                  <a:close/>
                </a:path>
                <a:path w="7190740" h="6350">
                  <a:moveTo>
                    <a:pt x="2395728" y="6096"/>
                  </a:moveTo>
                  <a:lnTo>
                    <a:pt x="2395728" y="0"/>
                  </a:lnTo>
                  <a:lnTo>
                    <a:pt x="2400300" y="0"/>
                  </a:lnTo>
                  <a:lnTo>
                    <a:pt x="2401824" y="1524"/>
                  </a:lnTo>
                  <a:lnTo>
                    <a:pt x="2401824" y="4572"/>
                  </a:lnTo>
                  <a:lnTo>
                    <a:pt x="2400300" y="6096"/>
                  </a:lnTo>
                  <a:lnTo>
                    <a:pt x="2395728" y="6096"/>
                  </a:lnTo>
                  <a:close/>
                </a:path>
                <a:path w="7190740" h="6350">
                  <a:moveTo>
                    <a:pt x="2394204" y="4572"/>
                  </a:moveTo>
                  <a:lnTo>
                    <a:pt x="2394204" y="1524"/>
                  </a:lnTo>
                  <a:lnTo>
                    <a:pt x="2395728" y="1524"/>
                  </a:lnTo>
                  <a:lnTo>
                    <a:pt x="2395728" y="4572"/>
                  </a:lnTo>
                  <a:lnTo>
                    <a:pt x="2394204" y="4572"/>
                  </a:lnTo>
                  <a:close/>
                </a:path>
                <a:path w="7190740" h="6350">
                  <a:moveTo>
                    <a:pt x="2432304" y="6096"/>
                  </a:moveTo>
                  <a:lnTo>
                    <a:pt x="2432304" y="0"/>
                  </a:lnTo>
                  <a:lnTo>
                    <a:pt x="2438400" y="0"/>
                  </a:lnTo>
                  <a:lnTo>
                    <a:pt x="2438400" y="6096"/>
                  </a:lnTo>
                  <a:lnTo>
                    <a:pt x="2432304" y="6096"/>
                  </a:lnTo>
                  <a:close/>
                </a:path>
                <a:path w="7190740" h="6350">
                  <a:moveTo>
                    <a:pt x="2430780" y="4572"/>
                  </a:moveTo>
                  <a:lnTo>
                    <a:pt x="2430780" y="1524"/>
                  </a:lnTo>
                  <a:lnTo>
                    <a:pt x="2432304" y="1524"/>
                  </a:lnTo>
                  <a:lnTo>
                    <a:pt x="2432304" y="4572"/>
                  </a:lnTo>
                  <a:lnTo>
                    <a:pt x="2430780" y="4572"/>
                  </a:lnTo>
                  <a:close/>
                </a:path>
                <a:path w="7190740" h="6350">
                  <a:moveTo>
                    <a:pt x="2468880" y="6096"/>
                  </a:moveTo>
                  <a:lnTo>
                    <a:pt x="2468880" y="0"/>
                  </a:lnTo>
                  <a:lnTo>
                    <a:pt x="2474976" y="0"/>
                  </a:lnTo>
                  <a:lnTo>
                    <a:pt x="2474976" y="6096"/>
                  </a:lnTo>
                  <a:lnTo>
                    <a:pt x="2468880" y="6096"/>
                  </a:lnTo>
                  <a:close/>
                </a:path>
                <a:path w="7190740" h="6350">
                  <a:moveTo>
                    <a:pt x="2511552" y="4572"/>
                  </a:moveTo>
                  <a:lnTo>
                    <a:pt x="2511552" y="1524"/>
                  </a:lnTo>
                  <a:lnTo>
                    <a:pt x="2513076" y="1524"/>
                  </a:lnTo>
                  <a:lnTo>
                    <a:pt x="2513076" y="4572"/>
                  </a:lnTo>
                  <a:lnTo>
                    <a:pt x="2511552" y="4572"/>
                  </a:lnTo>
                  <a:close/>
                </a:path>
                <a:path w="7190740" h="6350">
                  <a:moveTo>
                    <a:pt x="2505456" y="4572"/>
                  </a:moveTo>
                  <a:lnTo>
                    <a:pt x="2505456" y="1524"/>
                  </a:lnTo>
                  <a:lnTo>
                    <a:pt x="2506980" y="0"/>
                  </a:lnTo>
                  <a:lnTo>
                    <a:pt x="2511552" y="0"/>
                  </a:lnTo>
                  <a:lnTo>
                    <a:pt x="2511552" y="6096"/>
                  </a:lnTo>
                  <a:lnTo>
                    <a:pt x="2506980" y="6096"/>
                  </a:lnTo>
                  <a:lnTo>
                    <a:pt x="2505456" y="4572"/>
                  </a:lnTo>
                  <a:close/>
                </a:path>
                <a:path w="7190740" h="6350">
                  <a:moveTo>
                    <a:pt x="2542032" y="4572"/>
                  </a:moveTo>
                  <a:lnTo>
                    <a:pt x="2542032" y="1524"/>
                  </a:lnTo>
                  <a:lnTo>
                    <a:pt x="2543556" y="0"/>
                  </a:lnTo>
                  <a:lnTo>
                    <a:pt x="2548128" y="0"/>
                  </a:lnTo>
                  <a:lnTo>
                    <a:pt x="2549652" y="1524"/>
                  </a:lnTo>
                  <a:lnTo>
                    <a:pt x="2549652" y="4572"/>
                  </a:lnTo>
                  <a:lnTo>
                    <a:pt x="2548128" y="6096"/>
                  </a:lnTo>
                  <a:lnTo>
                    <a:pt x="2543556" y="6096"/>
                  </a:lnTo>
                  <a:lnTo>
                    <a:pt x="2542032" y="4572"/>
                  </a:lnTo>
                  <a:close/>
                </a:path>
                <a:path w="7190740" h="6350">
                  <a:moveTo>
                    <a:pt x="2578608" y="4572"/>
                  </a:moveTo>
                  <a:lnTo>
                    <a:pt x="2578608" y="1524"/>
                  </a:lnTo>
                  <a:lnTo>
                    <a:pt x="2580132" y="0"/>
                  </a:lnTo>
                  <a:lnTo>
                    <a:pt x="2584704" y="0"/>
                  </a:lnTo>
                  <a:lnTo>
                    <a:pt x="2586228" y="1524"/>
                  </a:lnTo>
                  <a:lnTo>
                    <a:pt x="2586228" y="4572"/>
                  </a:lnTo>
                  <a:lnTo>
                    <a:pt x="2584704" y="6096"/>
                  </a:lnTo>
                  <a:lnTo>
                    <a:pt x="2580132" y="6096"/>
                  </a:lnTo>
                  <a:lnTo>
                    <a:pt x="2578608" y="4572"/>
                  </a:lnTo>
                  <a:close/>
                </a:path>
                <a:path w="7190740" h="6350">
                  <a:moveTo>
                    <a:pt x="2616708" y="6096"/>
                  </a:moveTo>
                  <a:lnTo>
                    <a:pt x="2616708" y="0"/>
                  </a:lnTo>
                  <a:lnTo>
                    <a:pt x="2621280" y="0"/>
                  </a:lnTo>
                  <a:lnTo>
                    <a:pt x="2622804" y="1524"/>
                  </a:lnTo>
                  <a:lnTo>
                    <a:pt x="2622804" y="4572"/>
                  </a:lnTo>
                  <a:lnTo>
                    <a:pt x="2621280" y="6096"/>
                  </a:lnTo>
                  <a:lnTo>
                    <a:pt x="2616708" y="6096"/>
                  </a:lnTo>
                  <a:close/>
                </a:path>
                <a:path w="7190740" h="6350">
                  <a:moveTo>
                    <a:pt x="2615184" y="4572"/>
                  </a:moveTo>
                  <a:lnTo>
                    <a:pt x="2615184" y="1524"/>
                  </a:lnTo>
                  <a:lnTo>
                    <a:pt x="2616708" y="1524"/>
                  </a:lnTo>
                  <a:lnTo>
                    <a:pt x="2616708" y="4572"/>
                  </a:lnTo>
                  <a:lnTo>
                    <a:pt x="2615184" y="4572"/>
                  </a:lnTo>
                  <a:close/>
                </a:path>
                <a:path w="7190740" h="6350">
                  <a:moveTo>
                    <a:pt x="2653284" y="6096"/>
                  </a:moveTo>
                  <a:lnTo>
                    <a:pt x="2653284" y="0"/>
                  </a:lnTo>
                  <a:lnTo>
                    <a:pt x="2659380" y="0"/>
                  </a:lnTo>
                  <a:lnTo>
                    <a:pt x="2659380" y="6096"/>
                  </a:lnTo>
                  <a:lnTo>
                    <a:pt x="2653284" y="6096"/>
                  </a:lnTo>
                  <a:close/>
                </a:path>
                <a:path w="7190740" h="6350">
                  <a:moveTo>
                    <a:pt x="2695956" y="4572"/>
                  </a:moveTo>
                  <a:lnTo>
                    <a:pt x="2695956" y="1524"/>
                  </a:lnTo>
                  <a:lnTo>
                    <a:pt x="2697480" y="1524"/>
                  </a:lnTo>
                  <a:lnTo>
                    <a:pt x="2697480" y="4572"/>
                  </a:lnTo>
                  <a:lnTo>
                    <a:pt x="2695956" y="4572"/>
                  </a:lnTo>
                  <a:close/>
                </a:path>
                <a:path w="7190740" h="6350">
                  <a:moveTo>
                    <a:pt x="2689860" y="6096"/>
                  </a:moveTo>
                  <a:lnTo>
                    <a:pt x="2689860" y="0"/>
                  </a:lnTo>
                  <a:lnTo>
                    <a:pt x="2695956" y="0"/>
                  </a:lnTo>
                  <a:lnTo>
                    <a:pt x="2695956" y="6096"/>
                  </a:lnTo>
                  <a:lnTo>
                    <a:pt x="2689860" y="6096"/>
                  </a:lnTo>
                  <a:close/>
                </a:path>
                <a:path w="7190740" h="6350">
                  <a:moveTo>
                    <a:pt x="2732532" y="4572"/>
                  </a:moveTo>
                  <a:lnTo>
                    <a:pt x="2732532" y="1524"/>
                  </a:lnTo>
                  <a:lnTo>
                    <a:pt x="2734056" y="1524"/>
                  </a:lnTo>
                  <a:lnTo>
                    <a:pt x="2734056" y="4572"/>
                  </a:lnTo>
                  <a:lnTo>
                    <a:pt x="2732532" y="4572"/>
                  </a:lnTo>
                  <a:close/>
                </a:path>
                <a:path w="7190740" h="6350">
                  <a:moveTo>
                    <a:pt x="2726435" y="4572"/>
                  </a:moveTo>
                  <a:lnTo>
                    <a:pt x="2726435" y="1524"/>
                  </a:lnTo>
                  <a:lnTo>
                    <a:pt x="2727960" y="0"/>
                  </a:lnTo>
                  <a:lnTo>
                    <a:pt x="2732532" y="0"/>
                  </a:lnTo>
                  <a:lnTo>
                    <a:pt x="2732532" y="6096"/>
                  </a:lnTo>
                  <a:lnTo>
                    <a:pt x="2727960" y="6096"/>
                  </a:lnTo>
                  <a:lnTo>
                    <a:pt x="2726435" y="4572"/>
                  </a:lnTo>
                  <a:close/>
                </a:path>
                <a:path w="7190740" h="6350">
                  <a:moveTo>
                    <a:pt x="2763012" y="4572"/>
                  </a:moveTo>
                  <a:lnTo>
                    <a:pt x="2763012" y="1524"/>
                  </a:lnTo>
                  <a:lnTo>
                    <a:pt x="2764535" y="0"/>
                  </a:lnTo>
                  <a:lnTo>
                    <a:pt x="2769108" y="0"/>
                  </a:lnTo>
                  <a:lnTo>
                    <a:pt x="2770632" y="1524"/>
                  </a:lnTo>
                  <a:lnTo>
                    <a:pt x="2770632" y="4572"/>
                  </a:lnTo>
                  <a:lnTo>
                    <a:pt x="2769108" y="6096"/>
                  </a:lnTo>
                  <a:lnTo>
                    <a:pt x="2764535" y="6096"/>
                  </a:lnTo>
                  <a:lnTo>
                    <a:pt x="2763012" y="4572"/>
                  </a:lnTo>
                  <a:close/>
                </a:path>
                <a:path w="7190740" h="6350">
                  <a:moveTo>
                    <a:pt x="2799588" y="4572"/>
                  </a:moveTo>
                  <a:lnTo>
                    <a:pt x="2799588" y="1524"/>
                  </a:lnTo>
                  <a:lnTo>
                    <a:pt x="2801112" y="0"/>
                  </a:lnTo>
                  <a:lnTo>
                    <a:pt x="2805684" y="0"/>
                  </a:lnTo>
                  <a:lnTo>
                    <a:pt x="2807208" y="1524"/>
                  </a:lnTo>
                  <a:lnTo>
                    <a:pt x="2807208" y="4572"/>
                  </a:lnTo>
                  <a:lnTo>
                    <a:pt x="2805684" y="6096"/>
                  </a:lnTo>
                  <a:lnTo>
                    <a:pt x="2801112" y="6096"/>
                  </a:lnTo>
                  <a:lnTo>
                    <a:pt x="2799588" y="4572"/>
                  </a:lnTo>
                  <a:close/>
                </a:path>
                <a:path w="7190740" h="6350">
                  <a:moveTo>
                    <a:pt x="2837688" y="6096"/>
                  </a:moveTo>
                  <a:lnTo>
                    <a:pt x="2837688" y="0"/>
                  </a:lnTo>
                  <a:lnTo>
                    <a:pt x="2842260" y="0"/>
                  </a:lnTo>
                  <a:lnTo>
                    <a:pt x="2843784" y="1524"/>
                  </a:lnTo>
                  <a:lnTo>
                    <a:pt x="2843784" y="4572"/>
                  </a:lnTo>
                  <a:lnTo>
                    <a:pt x="2842260" y="6096"/>
                  </a:lnTo>
                  <a:lnTo>
                    <a:pt x="2837688" y="6096"/>
                  </a:lnTo>
                  <a:close/>
                </a:path>
                <a:path w="7190740" h="6350">
                  <a:moveTo>
                    <a:pt x="2836164" y="4572"/>
                  </a:moveTo>
                  <a:lnTo>
                    <a:pt x="2836164" y="1524"/>
                  </a:lnTo>
                  <a:lnTo>
                    <a:pt x="2837688" y="1524"/>
                  </a:lnTo>
                  <a:lnTo>
                    <a:pt x="2837688" y="4572"/>
                  </a:lnTo>
                  <a:lnTo>
                    <a:pt x="2836164" y="4572"/>
                  </a:lnTo>
                  <a:close/>
                </a:path>
                <a:path w="7190740" h="6350">
                  <a:moveTo>
                    <a:pt x="2874264" y="6096"/>
                  </a:moveTo>
                  <a:lnTo>
                    <a:pt x="2874264" y="0"/>
                  </a:lnTo>
                  <a:lnTo>
                    <a:pt x="2880360" y="0"/>
                  </a:lnTo>
                  <a:lnTo>
                    <a:pt x="2880360" y="6096"/>
                  </a:lnTo>
                  <a:lnTo>
                    <a:pt x="2874264" y="6096"/>
                  </a:lnTo>
                  <a:close/>
                </a:path>
                <a:path w="7190740" h="6350">
                  <a:moveTo>
                    <a:pt x="2916935" y="4572"/>
                  </a:moveTo>
                  <a:lnTo>
                    <a:pt x="2916935" y="1524"/>
                  </a:lnTo>
                  <a:lnTo>
                    <a:pt x="2918460" y="1524"/>
                  </a:lnTo>
                  <a:lnTo>
                    <a:pt x="2918460" y="4572"/>
                  </a:lnTo>
                  <a:lnTo>
                    <a:pt x="2916935" y="4572"/>
                  </a:lnTo>
                  <a:close/>
                </a:path>
                <a:path w="7190740" h="6350">
                  <a:moveTo>
                    <a:pt x="2910840" y="6096"/>
                  </a:moveTo>
                  <a:lnTo>
                    <a:pt x="2910840" y="0"/>
                  </a:lnTo>
                  <a:lnTo>
                    <a:pt x="2916935" y="0"/>
                  </a:lnTo>
                  <a:lnTo>
                    <a:pt x="2916935" y="6096"/>
                  </a:lnTo>
                  <a:lnTo>
                    <a:pt x="2910840" y="6096"/>
                  </a:lnTo>
                  <a:close/>
                </a:path>
                <a:path w="7190740" h="6350">
                  <a:moveTo>
                    <a:pt x="2953512" y="4572"/>
                  </a:moveTo>
                  <a:lnTo>
                    <a:pt x="2953512" y="1524"/>
                  </a:lnTo>
                  <a:lnTo>
                    <a:pt x="2955035" y="1524"/>
                  </a:lnTo>
                  <a:lnTo>
                    <a:pt x="2955035" y="4572"/>
                  </a:lnTo>
                  <a:lnTo>
                    <a:pt x="2953512" y="4572"/>
                  </a:lnTo>
                  <a:close/>
                </a:path>
                <a:path w="7190740" h="6350">
                  <a:moveTo>
                    <a:pt x="2947416" y="4572"/>
                  </a:moveTo>
                  <a:lnTo>
                    <a:pt x="2947416" y="1524"/>
                  </a:lnTo>
                  <a:lnTo>
                    <a:pt x="2948940" y="0"/>
                  </a:lnTo>
                  <a:lnTo>
                    <a:pt x="2953512" y="0"/>
                  </a:lnTo>
                  <a:lnTo>
                    <a:pt x="2953512" y="6096"/>
                  </a:lnTo>
                  <a:lnTo>
                    <a:pt x="2948940" y="6096"/>
                  </a:lnTo>
                  <a:lnTo>
                    <a:pt x="2947416" y="4572"/>
                  </a:lnTo>
                  <a:close/>
                </a:path>
                <a:path w="7190740" h="6350">
                  <a:moveTo>
                    <a:pt x="2983992" y="4572"/>
                  </a:moveTo>
                  <a:lnTo>
                    <a:pt x="2983992" y="1524"/>
                  </a:lnTo>
                  <a:lnTo>
                    <a:pt x="2985516" y="0"/>
                  </a:lnTo>
                  <a:lnTo>
                    <a:pt x="2990088" y="0"/>
                  </a:lnTo>
                  <a:lnTo>
                    <a:pt x="2991612" y="1524"/>
                  </a:lnTo>
                  <a:lnTo>
                    <a:pt x="2991612" y="4572"/>
                  </a:lnTo>
                  <a:lnTo>
                    <a:pt x="2990088" y="6096"/>
                  </a:lnTo>
                  <a:lnTo>
                    <a:pt x="2985516" y="6096"/>
                  </a:lnTo>
                  <a:lnTo>
                    <a:pt x="2983992" y="4572"/>
                  </a:lnTo>
                  <a:close/>
                </a:path>
                <a:path w="7190740" h="6350">
                  <a:moveTo>
                    <a:pt x="3020568" y="4572"/>
                  </a:moveTo>
                  <a:lnTo>
                    <a:pt x="3020568" y="1524"/>
                  </a:lnTo>
                  <a:lnTo>
                    <a:pt x="3022092" y="0"/>
                  </a:lnTo>
                  <a:lnTo>
                    <a:pt x="3026664" y="0"/>
                  </a:lnTo>
                  <a:lnTo>
                    <a:pt x="3028188" y="1524"/>
                  </a:lnTo>
                  <a:lnTo>
                    <a:pt x="3028188" y="4572"/>
                  </a:lnTo>
                  <a:lnTo>
                    <a:pt x="3026664" y="6096"/>
                  </a:lnTo>
                  <a:lnTo>
                    <a:pt x="3022092" y="6096"/>
                  </a:lnTo>
                  <a:lnTo>
                    <a:pt x="3020568" y="4572"/>
                  </a:lnTo>
                  <a:close/>
                </a:path>
                <a:path w="7190740" h="6350">
                  <a:moveTo>
                    <a:pt x="3058668" y="6096"/>
                  </a:moveTo>
                  <a:lnTo>
                    <a:pt x="3058668" y="0"/>
                  </a:lnTo>
                  <a:lnTo>
                    <a:pt x="3064764" y="0"/>
                  </a:lnTo>
                  <a:lnTo>
                    <a:pt x="3064764" y="6096"/>
                  </a:lnTo>
                  <a:lnTo>
                    <a:pt x="3058668" y="6096"/>
                  </a:lnTo>
                  <a:close/>
                </a:path>
                <a:path w="7190740" h="6350">
                  <a:moveTo>
                    <a:pt x="3057144" y="4572"/>
                  </a:moveTo>
                  <a:lnTo>
                    <a:pt x="3057144" y="1524"/>
                  </a:lnTo>
                  <a:lnTo>
                    <a:pt x="3058668" y="1524"/>
                  </a:lnTo>
                  <a:lnTo>
                    <a:pt x="3058668" y="4572"/>
                  </a:lnTo>
                  <a:lnTo>
                    <a:pt x="3057144" y="4572"/>
                  </a:lnTo>
                  <a:close/>
                </a:path>
                <a:path w="7190740" h="6350">
                  <a:moveTo>
                    <a:pt x="3095244" y="6096"/>
                  </a:moveTo>
                  <a:lnTo>
                    <a:pt x="3095244" y="0"/>
                  </a:lnTo>
                  <a:lnTo>
                    <a:pt x="3101340" y="0"/>
                  </a:lnTo>
                  <a:lnTo>
                    <a:pt x="3101340" y="6096"/>
                  </a:lnTo>
                  <a:lnTo>
                    <a:pt x="3095244" y="6096"/>
                  </a:lnTo>
                  <a:close/>
                </a:path>
                <a:path w="7190740" h="6350">
                  <a:moveTo>
                    <a:pt x="3137916" y="4572"/>
                  </a:moveTo>
                  <a:lnTo>
                    <a:pt x="3137916" y="1524"/>
                  </a:lnTo>
                  <a:lnTo>
                    <a:pt x="3139440" y="1524"/>
                  </a:lnTo>
                  <a:lnTo>
                    <a:pt x="3139440" y="4572"/>
                  </a:lnTo>
                  <a:lnTo>
                    <a:pt x="3137916" y="4572"/>
                  </a:lnTo>
                  <a:close/>
                </a:path>
                <a:path w="7190740" h="6350">
                  <a:moveTo>
                    <a:pt x="3131819" y="6096"/>
                  </a:moveTo>
                  <a:lnTo>
                    <a:pt x="3131819" y="0"/>
                  </a:lnTo>
                  <a:lnTo>
                    <a:pt x="3137916" y="0"/>
                  </a:lnTo>
                  <a:lnTo>
                    <a:pt x="3137916" y="6096"/>
                  </a:lnTo>
                  <a:lnTo>
                    <a:pt x="3131819" y="6096"/>
                  </a:lnTo>
                  <a:close/>
                </a:path>
                <a:path w="7190740" h="6350">
                  <a:moveTo>
                    <a:pt x="3174492" y="4572"/>
                  </a:moveTo>
                  <a:lnTo>
                    <a:pt x="3174492" y="1524"/>
                  </a:lnTo>
                  <a:lnTo>
                    <a:pt x="3176016" y="1524"/>
                  </a:lnTo>
                  <a:lnTo>
                    <a:pt x="3176016" y="4572"/>
                  </a:lnTo>
                  <a:lnTo>
                    <a:pt x="3174492" y="4572"/>
                  </a:lnTo>
                  <a:close/>
                </a:path>
                <a:path w="7190740" h="6350">
                  <a:moveTo>
                    <a:pt x="3168396" y="4572"/>
                  </a:moveTo>
                  <a:lnTo>
                    <a:pt x="3168396" y="1524"/>
                  </a:lnTo>
                  <a:lnTo>
                    <a:pt x="3169919" y="0"/>
                  </a:lnTo>
                  <a:lnTo>
                    <a:pt x="3174492" y="0"/>
                  </a:lnTo>
                  <a:lnTo>
                    <a:pt x="3174492" y="6096"/>
                  </a:lnTo>
                  <a:lnTo>
                    <a:pt x="3169919" y="6096"/>
                  </a:lnTo>
                  <a:lnTo>
                    <a:pt x="3168396" y="4572"/>
                  </a:lnTo>
                  <a:close/>
                </a:path>
                <a:path w="7190740" h="6350">
                  <a:moveTo>
                    <a:pt x="3204972" y="4572"/>
                  </a:moveTo>
                  <a:lnTo>
                    <a:pt x="3204972" y="1524"/>
                  </a:lnTo>
                  <a:lnTo>
                    <a:pt x="3206496" y="0"/>
                  </a:lnTo>
                  <a:lnTo>
                    <a:pt x="3211068" y="0"/>
                  </a:lnTo>
                  <a:lnTo>
                    <a:pt x="3212592" y="1524"/>
                  </a:lnTo>
                  <a:lnTo>
                    <a:pt x="3212592" y="4572"/>
                  </a:lnTo>
                  <a:lnTo>
                    <a:pt x="3211068" y="6096"/>
                  </a:lnTo>
                  <a:lnTo>
                    <a:pt x="3206496" y="6096"/>
                  </a:lnTo>
                  <a:lnTo>
                    <a:pt x="3204972" y="4572"/>
                  </a:lnTo>
                  <a:close/>
                </a:path>
                <a:path w="7190740" h="6350">
                  <a:moveTo>
                    <a:pt x="3241548" y="4572"/>
                  </a:moveTo>
                  <a:lnTo>
                    <a:pt x="3241548" y="1524"/>
                  </a:lnTo>
                  <a:lnTo>
                    <a:pt x="3243072" y="0"/>
                  </a:lnTo>
                  <a:lnTo>
                    <a:pt x="3247644" y="0"/>
                  </a:lnTo>
                  <a:lnTo>
                    <a:pt x="3249168" y="1524"/>
                  </a:lnTo>
                  <a:lnTo>
                    <a:pt x="3249168" y="4572"/>
                  </a:lnTo>
                  <a:lnTo>
                    <a:pt x="3247644" y="6096"/>
                  </a:lnTo>
                  <a:lnTo>
                    <a:pt x="3243072" y="6096"/>
                  </a:lnTo>
                  <a:lnTo>
                    <a:pt x="3241548" y="4572"/>
                  </a:lnTo>
                  <a:close/>
                </a:path>
                <a:path w="7190740" h="6350">
                  <a:moveTo>
                    <a:pt x="3279648" y="6096"/>
                  </a:moveTo>
                  <a:lnTo>
                    <a:pt x="3279648" y="0"/>
                  </a:lnTo>
                  <a:lnTo>
                    <a:pt x="3285744" y="0"/>
                  </a:lnTo>
                  <a:lnTo>
                    <a:pt x="3285744" y="6096"/>
                  </a:lnTo>
                  <a:lnTo>
                    <a:pt x="3279648" y="6096"/>
                  </a:lnTo>
                  <a:close/>
                </a:path>
                <a:path w="7190740" h="6350">
                  <a:moveTo>
                    <a:pt x="3278124" y="4572"/>
                  </a:moveTo>
                  <a:lnTo>
                    <a:pt x="3278124" y="1524"/>
                  </a:lnTo>
                  <a:lnTo>
                    <a:pt x="3279648" y="1524"/>
                  </a:lnTo>
                  <a:lnTo>
                    <a:pt x="3279648" y="4572"/>
                  </a:lnTo>
                  <a:lnTo>
                    <a:pt x="3278124" y="4572"/>
                  </a:lnTo>
                  <a:close/>
                </a:path>
                <a:path w="7190740" h="6350">
                  <a:moveTo>
                    <a:pt x="3316224" y="6096"/>
                  </a:moveTo>
                  <a:lnTo>
                    <a:pt x="3316224" y="0"/>
                  </a:lnTo>
                  <a:lnTo>
                    <a:pt x="3322319" y="0"/>
                  </a:lnTo>
                  <a:lnTo>
                    <a:pt x="3322319" y="6096"/>
                  </a:lnTo>
                  <a:lnTo>
                    <a:pt x="3316224" y="6096"/>
                  </a:lnTo>
                  <a:close/>
                </a:path>
                <a:path w="7190740" h="6350">
                  <a:moveTo>
                    <a:pt x="3358896" y="4572"/>
                  </a:moveTo>
                  <a:lnTo>
                    <a:pt x="3358896" y="1524"/>
                  </a:lnTo>
                  <a:lnTo>
                    <a:pt x="3360419" y="1524"/>
                  </a:lnTo>
                  <a:lnTo>
                    <a:pt x="3360419" y="4572"/>
                  </a:lnTo>
                  <a:lnTo>
                    <a:pt x="3358896" y="4572"/>
                  </a:lnTo>
                  <a:close/>
                </a:path>
                <a:path w="7190740" h="6350">
                  <a:moveTo>
                    <a:pt x="3352800" y="6096"/>
                  </a:moveTo>
                  <a:lnTo>
                    <a:pt x="3352800" y="0"/>
                  </a:lnTo>
                  <a:lnTo>
                    <a:pt x="3358896" y="0"/>
                  </a:lnTo>
                  <a:lnTo>
                    <a:pt x="3358896" y="6096"/>
                  </a:lnTo>
                  <a:lnTo>
                    <a:pt x="3352800" y="6096"/>
                  </a:lnTo>
                  <a:close/>
                </a:path>
                <a:path w="7190740" h="6350">
                  <a:moveTo>
                    <a:pt x="3389376" y="4572"/>
                  </a:moveTo>
                  <a:lnTo>
                    <a:pt x="3389376" y="1524"/>
                  </a:lnTo>
                  <a:lnTo>
                    <a:pt x="3390900" y="0"/>
                  </a:lnTo>
                  <a:lnTo>
                    <a:pt x="3395472" y="0"/>
                  </a:lnTo>
                  <a:lnTo>
                    <a:pt x="3396996" y="1524"/>
                  </a:lnTo>
                  <a:lnTo>
                    <a:pt x="3396996" y="4572"/>
                  </a:lnTo>
                  <a:lnTo>
                    <a:pt x="3395472" y="6096"/>
                  </a:lnTo>
                  <a:lnTo>
                    <a:pt x="3390900" y="6096"/>
                  </a:lnTo>
                  <a:lnTo>
                    <a:pt x="3389376" y="4572"/>
                  </a:lnTo>
                  <a:close/>
                </a:path>
                <a:path w="7190740" h="6350">
                  <a:moveTo>
                    <a:pt x="3425952" y="4572"/>
                  </a:moveTo>
                  <a:lnTo>
                    <a:pt x="3425952" y="1524"/>
                  </a:lnTo>
                  <a:lnTo>
                    <a:pt x="3427476" y="0"/>
                  </a:lnTo>
                  <a:lnTo>
                    <a:pt x="3432048" y="0"/>
                  </a:lnTo>
                  <a:lnTo>
                    <a:pt x="3433572" y="1524"/>
                  </a:lnTo>
                  <a:lnTo>
                    <a:pt x="3433572" y="4572"/>
                  </a:lnTo>
                  <a:lnTo>
                    <a:pt x="3432048" y="6096"/>
                  </a:lnTo>
                  <a:lnTo>
                    <a:pt x="3427476" y="6096"/>
                  </a:lnTo>
                  <a:lnTo>
                    <a:pt x="3425952" y="4572"/>
                  </a:lnTo>
                  <a:close/>
                </a:path>
                <a:path w="7190740" h="6350">
                  <a:moveTo>
                    <a:pt x="3462528" y="4572"/>
                  </a:moveTo>
                  <a:lnTo>
                    <a:pt x="3462528" y="1524"/>
                  </a:lnTo>
                  <a:lnTo>
                    <a:pt x="3464052" y="0"/>
                  </a:lnTo>
                  <a:lnTo>
                    <a:pt x="3468624" y="0"/>
                  </a:lnTo>
                  <a:lnTo>
                    <a:pt x="3470148" y="1524"/>
                  </a:lnTo>
                  <a:lnTo>
                    <a:pt x="3470148" y="4572"/>
                  </a:lnTo>
                  <a:lnTo>
                    <a:pt x="3468624" y="6096"/>
                  </a:lnTo>
                  <a:lnTo>
                    <a:pt x="3464052" y="6096"/>
                  </a:lnTo>
                  <a:lnTo>
                    <a:pt x="3462528" y="4572"/>
                  </a:lnTo>
                  <a:close/>
                </a:path>
                <a:path w="7190740" h="6350">
                  <a:moveTo>
                    <a:pt x="3500628" y="6096"/>
                  </a:moveTo>
                  <a:lnTo>
                    <a:pt x="3500628" y="0"/>
                  </a:lnTo>
                  <a:lnTo>
                    <a:pt x="3506724" y="0"/>
                  </a:lnTo>
                  <a:lnTo>
                    <a:pt x="3506724" y="6096"/>
                  </a:lnTo>
                  <a:lnTo>
                    <a:pt x="3500628" y="6096"/>
                  </a:lnTo>
                  <a:close/>
                </a:path>
                <a:path w="7190740" h="6350">
                  <a:moveTo>
                    <a:pt x="3499104" y="4572"/>
                  </a:moveTo>
                  <a:lnTo>
                    <a:pt x="3499104" y="1524"/>
                  </a:lnTo>
                  <a:lnTo>
                    <a:pt x="3500628" y="1524"/>
                  </a:lnTo>
                  <a:lnTo>
                    <a:pt x="3500628" y="4572"/>
                  </a:lnTo>
                  <a:lnTo>
                    <a:pt x="3499104" y="4572"/>
                  </a:lnTo>
                  <a:close/>
                </a:path>
                <a:path w="7190740" h="6350">
                  <a:moveTo>
                    <a:pt x="3537204" y="6096"/>
                  </a:moveTo>
                  <a:lnTo>
                    <a:pt x="3537204" y="0"/>
                  </a:lnTo>
                  <a:lnTo>
                    <a:pt x="3543300" y="0"/>
                  </a:lnTo>
                  <a:lnTo>
                    <a:pt x="3543300" y="6096"/>
                  </a:lnTo>
                  <a:lnTo>
                    <a:pt x="3537204" y="6096"/>
                  </a:lnTo>
                  <a:close/>
                </a:path>
                <a:path w="7190740" h="6350">
                  <a:moveTo>
                    <a:pt x="3579876" y="4572"/>
                  </a:moveTo>
                  <a:lnTo>
                    <a:pt x="3579876" y="1524"/>
                  </a:lnTo>
                  <a:lnTo>
                    <a:pt x="3581400" y="1524"/>
                  </a:lnTo>
                  <a:lnTo>
                    <a:pt x="3581400" y="4572"/>
                  </a:lnTo>
                  <a:lnTo>
                    <a:pt x="3579876" y="4572"/>
                  </a:lnTo>
                  <a:close/>
                </a:path>
                <a:path w="7190740" h="6350">
                  <a:moveTo>
                    <a:pt x="3573780" y="6096"/>
                  </a:moveTo>
                  <a:lnTo>
                    <a:pt x="3573780" y="0"/>
                  </a:lnTo>
                  <a:lnTo>
                    <a:pt x="3579876" y="0"/>
                  </a:lnTo>
                  <a:lnTo>
                    <a:pt x="3579876" y="6096"/>
                  </a:lnTo>
                  <a:lnTo>
                    <a:pt x="3573780" y="6096"/>
                  </a:lnTo>
                  <a:close/>
                </a:path>
                <a:path w="7190740" h="6350">
                  <a:moveTo>
                    <a:pt x="3610356" y="4572"/>
                  </a:moveTo>
                  <a:lnTo>
                    <a:pt x="3610356" y="1524"/>
                  </a:lnTo>
                  <a:lnTo>
                    <a:pt x="3611880" y="0"/>
                  </a:lnTo>
                  <a:lnTo>
                    <a:pt x="3616452" y="0"/>
                  </a:lnTo>
                  <a:lnTo>
                    <a:pt x="3617976" y="1524"/>
                  </a:lnTo>
                  <a:lnTo>
                    <a:pt x="3617976" y="4572"/>
                  </a:lnTo>
                  <a:lnTo>
                    <a:pt x="3616452" y="6096"/>
                  </a:lnTo>
                  <a:lnTo>
                    <a:pt x="3611880" y="6096"/>
                  </a:lnTo>
                  <a:lnTo>
                    <a:pt x="3610356" y="4572"/>
                  </a:lnTo>
                  <a:close/>
                </a:path>
                <a:path w="7190740" h="6350">
                  <a:moveTo>
                    <a:pt x="3646932" y="4572"/>
                  </a:moveTo>
                  <a:lnTo>
                    <a:pt x="3646932" y="1524"/>
                  </a:lnTo>
                  <a:lnTo>
                    <a:pt x="3648456" y="0"/>
                  </a:lnTo>
                  <a:lnTo>
                    <a:pt x="3653028" y="0"/>
                  </a:lnTo>
                  <a:lnTo>
                    <a:pt x="3654552" y="1524"/>
                  </a:lnTo>
                  <a:lnTo>
                    <a:pt x="3654552" y="4572"/>
                  </a:lnTo>
                  <a:lnTo>
                    <a:pt x="3653028" y="6096"/>
                  </a:lnTo>
                  <a:lnTo>
                    <a:pt x="3648456" y="6096"/>
                  </a:lnTo>
                  <a:lnTo>
                    <a:pt x="3646932" y="4572"/>
                  </a:lnTo>
                  <a:close/>
                </a:path>
                <a:path w="7190740" h="6350">
                  <a:moveTo>
                    <a:pt x="3685032" y="6096"/>
                  </a:moveTo>
                  <a:lnTo>
                    <a:pt x="3685032" y="0"/>
                  </a:lnTo>
                  <a:lnTo>
                    <a:pt x="3689604" y="0"/>
                  </a:lnTo>
                  <a:lnTo>
                    <a:pt x="3691128" y="1524"/>
                  </a:lnTo>
                  <a:lnTo>
                    <a:pt x="3691128" y="4572"/>
                  </a:lnTo>
                  <a:lnTo>
                    <a:pt x="3689604" y="6096"/>
                  </a:lnTo>
                  <a:lnTo>
                    <a:pt x="3685032" y="6096"/>
                  </a:lnTo>
                  <a:close/>
                </a:path>
                <a:path w="7190740" h="6350">
                  <a:moveTo>
                    <a:pt x="3683508" y="4572"/>
                  </a:moveTo>
                  <a:lnTo>
                    <a:pt x="3683508" y="1524"/>
                  </a:lnTo>
                  <a:lnTo>
                    <a:pt x="3685032" y="1524"/>
                  </a:lnTo>
                  <a:lnTo>
                    <a:pt x="3685032" y="4572"/>
                  </a:lnTo>
                  <a:lnTo>
                    <a:pt x="3683508" y="4572"/>
                  </a:lnTo>
                  <a:close/>
                </a:path>
                <a:path w="7190740" h="6350">
                  <a:moveTo>
                    <a:pt x="3721608" y="6096"/>
                  </a:moveTo>
                  <a:lnTo>
                    <a:pt x="3721608" y="0"/>
                  </a:lnTo>
                  <a:lnTo>
                    <a:pt x="3727704" y="0"/>
                  </a:lnTo>
                  <a:lnTo>
                    <a:pt x="3727704" y="6096"/>
                  </a:lnTo>
                  <a:lnTo>
                    <a:pt x="3721608" y="6096"/>
                  </a:lnTo>
                  <a:close/>
                </a:path>
                <a:path w="7190740" h="6350">
                  <a:moveTo>
                    <a:pt x="3720084" y="4572"/>
                  </a:moveTo>
                  <a:lnTo>
                    <a:pt x="3720084" y="1524"/>
                  </a:lnTo>
                  <a:lnTo>
                    <a:pt x="3721608" y="1524"/>
                  </a:lnTo>
                  <a:lnTo>
                    <a:pt x="3721608" y="4572"/>
                  </a:lnTo>
                  <a:lnTo>
                    <a:pt x="3720084" y="4572"/>
                  </a:lnTo>
                  <a:close/>
                </a:path>
                <a:path w="7190740" h="6350">
                  <a:moveTo>
                    <a:pt x="3758184" y="6096"/>
                  </a:moveTo>
                  <a:lnTo>
                    <a:pt x="3758184" y="0"/>
                  </a:lnTo>
                  <a:lnTo>
                    <a:pt x="3764280" y="0"/>
                  </a:lnTo>
                  <a:lnTo>
                    <a:pt x="3764280" y="6096"/>
                  </a:lnTo>
                  <a:lnTo>
                    <a:pt x="3758184" y="6096"/>
                  </a:lnTo>
                  <a:close/>
                </a:path>
                <a:path w="7190740" h="6350">
                  <a:moveTo>
                    <a:pt x="3800856" y="4572"/>
                  </a:moveTo>
                  <a:lnTo>
                    <a:pt x="3800856" y="1524"/>
                  </a:lnTo>
                  <a:lnTo>
                    <a:pt x="3802380" y="1524"/>
                  </a:lnTo>
                  <a:lnTo>
                    <a:pt x="3802380" y="4572"/>
                  </a:lnTo>
                  <a:lnTo>
                    <a:pt x="3800856" y="4572"/>
                  </a:lnTo>
                  <a:close/>
                </a:path>
                <a:path w="7190740" h="6350">
                  <a:moveTo>
                    <a:pt x="3794760" y="6096"/>
                  </a:moveTo>
                  <a:lnTo>
                    <a:pt x="3794760" y="0"/>
                  </a:lnTo>
                  <a:lnTo>
                    <a:pt x="3800856" y="0"/>
                  </a:lnTo>
                  <a:lnTo>
                    <a:pt x="3800856" y="6096"/>
                  </a:lnTo>
                  <a:lnTo>
                    <a:pt x="3794760" y="6096"/>
                  </a:lnTo>
                  <a:close/>
                </a:path>
                <a:path w="7190740" h="6350">
                  <a:moveTo>
                    <a:pt x="3831336" y="4572"/>
                  </a:moveTo>
                  <a:lnTo>
                    <a:pt x="3831336" y="1524"/>
                  </a:lnTo>
                  <a:lnTo>
                    <a:pt x="3832860" y="0"/>
                  </a:lnTo>
                  <a:lnTo>
                    <a:pt x="3837432" y="0"/>
                  </a:lnTo>
                  <a:lnTo>
                    <a:pt x="3838956" y="1524"/>
                  </a:lnTo>
                  <a:lnTo>
                    <a:pt x="3838956" y="4572"/>
                  </a:lnTo>
                  <a:lnTo>
                    <a:pt x="3837432" y="6096"/>
                  </a:lnTo>
                  <a:lnTo>
                    <a:pt x="3832860" y="6096"/>
                  </a:lnTo>
                  <a:lnTo>
                    <a:pt x="3831336" y="4572"/>
                  </a:lnTo>
                  <a:close/>
                </a:path>
                <a:path w="7190740" h="6350">
                  <a:moveTo>
                    <a:pt x="3867912" y="4572"/>
                  </a:moveTo>
                  <a:lnTo>
                    <a:pt x="3867912" y="1524"/>
                  </a:lnTo>
                  <a:lnTo>
                    <a:pt x="3869436" y="0"/>
                  </a:lnTo>
                  <a:lnTo>
                    <a:pt x="3874008" y="0"/>
                  </a:lnTo>
                  <a:lnTo>
                    <a:pt x="3875532" y="1524"/>
                  </a:lnTo>
                  <a:lnTo>
                    <a:pt x="3875532" y="4572"/>
                  </a:lnTo>
                  <a:lnTo>
                    <a:pt x="3874008" y="6096"/>
                  </a:lnTo>
                  <a:lnTo>
                    <a:pt x="3869436" y="6096"/>
                  </a:lnTo>
                  <a:lnTo>
                    <a:pt x="3867912" y="4572"/>
                  </a:lnTo>
                  <a:close/>
                </a:path>
                <a:path w="7190740" h="6350">
                  <a:moveTo>
                    <a:pt x="3906012" y="6096"/>
                  </a:moveTo>
                  <a:lnTo>
                    <a:pt x="3906012" y="0"/>
                  </a:lnTo>
                  <a:lnTo>
                    <a:pt x="3910584" y="0"/>
                  </a:lnTo>
                  <a:lnTo>
                    <a:pt x="3912108" y="1524"/>
                  </a:lnTo>
                  <a:lnTo>
                    <a:pt x="3912108" y="4572"/>
                  </a:lnTo>
                  <a:lnTo>
                    <a:pt x="3910584" y="6096"/>
                  </a:lnTo>
                  <a:lnTo>
                    <a:pt x="3906012" y="6096"/>
                  </a:lnTo>
                  <a:close/>
                </a:path>
                <a:path w="7190740" h="6350">
                  <a:moveTo>
                    <a:pt x="3904488" y="4572"/>
                  </a:moveTo>
                  <a:lnTo>
                    <a:pt x="3904488" y="1524"/>
                  </a:lnTo>
                  <a:lnTo>
                    <a:pt x="3906012" y="1524"/>
                  </a:lnTo>
                  <a:lnTo>
                    <a:pt x="3906012" y="4572"/>
                  </a:lnTo>
                  <a:lnTo>
                    <a:pt x="3904488" y="4572"/>
                  </a:lnTo>
                  <a:close/>
                </a:path>
                <a:path w="7190740" h="6350">
                  <a:moveTo>
                    <a:pt x="3942588" y="6096"/>
                  </a:moveTo>
                  <a:lnTo>
                    <a:pt x="3942588" y="0"/>
                  </a:lnTo>
                  <a:lnTo>
                    <a:pt x="3948684" y="0"/>
                  </a:lnTo>
                  <a:lnTo>
                    <a:pt x="3948684" y="6096"/>
                  </a:lnTo>
                  <a:lnTo>
                    <a:pt x="3942588" y="6096"/>
                  </a:lnTo>
                  <a:close/>
                </a:path>
                <a:path w="7190740" h="6350">
                  <a:moveTo>
                    <a:pt x="3941064" y="4572"/>
                  </a:moveTo>
                  <a:lnTo>
                    <a:pt x="3941064" y="1524"/>
                  </a:lnTo>
                  <a:lnTo>
                    <a:pt x="3942588" y="1524"/>
                  </a:lnTo>
                  <a:lnTo>
                    <a:pt x="3942588" y="4572"/>
                  </a:lnTo>
                  <a:lnTo>
                    <a:pt x="3941064" y="4572"/>
                  </a:lnTo>
                  <a:close/>
                </a:path>
                <a:path w="7190740" h="6350">
                  <a:moveTo>
                    <a:pt x="3979164" y="6096"/>
                  </a:moveTo>
                  <a:lnTo>
                    <a:pt x="3979164" y="0"/>
                  </a:lnTo>
                  <a:lnTo>
                    <a:pt x="3985260" y="0"/>
                  </a:lnTo>
                  <a:lnTo>
                    <a:pt x="3985260" y="6096"/>
                  </a:lnTo>
                  <a:lnTo>
                    <a:pt x="3979164" y="6096"/>
                  </a:lnTo>
                  <a:close/>
                </a:path>
                <a:path w="7190740" h="6350">
                  <a:moveTo>
                    <a:pt x="4021836" y="4572"/>
                  </a:moveTo>
                  <a:lnTo>
                    <a:pt x="4021836" y="1524"/>
                  </a:lnTo>
                  <a:lnTo>
                    <a:pt x="4023360" y="1524"/>
                  </a:lnTo>
                  <a:lnTo>
                    <a:pt x="4023360" y="4572"/>
                  </a:lnTo>
                  <a:lnTo>
                    <a:pt x="4021836" y="4572"/>
                  </a:lnTo>
                  <a:close/>
                </a:path>
                <a:path w="7190740" h="6350">
                  <a:moveTo>
                    <a:pt x="4015740" y="4572"/>
                  </a:moveTo>
                  <a:lnTo>
                    <a:pt x="4015740" y="1524"/>
                  </a:lnTo>
                  <a:lnTo>
                    <a:pt x="4017264" y="0"/>
                  </a:lnTo>
                  <a:lnTo>
                    <a:pt x="4021836" y="0"/>
                  </a:lnTo>
                  <a:lnTo>
                    <a:pt x="4021836" y="6096"/>
                  </a:lnTo>
                  <a:lnTo>
                    <a:pt x="4017264" y="6096"/>
                  </a:lnTo>
                  <a:lnTo>
                    <a:pt x="4015740" y="4572"/>
                  </a:lnTo>
                  <a:close/>
                </a:path>
                <a:path w="7190740" h="6350">
                  <a:moveTo>
                    <a:pt x="4052316" y="4572"/>
                  </a:moveTo>
                  <a:lnTo>
                    <a:pt x="4052316" y="1524"/>
                  </a:lnTo>
                  <a:lnTo>
                    <a:pt x="4053840" y="0"/>
                  </a:lnTo>
                  <a:lnTo>
                    <a:pt x="4058412" y="0"/>
                  </a:lnTo>
                  <a:lnTo>
                    <a:pt x="4059936" y="1524"/>
                  </a:lnTo>
                  <a:lnTo>
                    <a:pt x="4059936" y="4572"/>
                  </a:lnTo>
                  <a:lnTo>
                    <a:pt x="4058412" y="6096"/>
                  </a:lnTo>
                  <a:lnTo>
                    <a:pt x="4053840" y="6096"/>
                  </a:lnTo>
                  <a:lnTo>
                    <a:pt x="4052316" y="4572"/>
                  </a:lnTo>
                  <a:close/>
                </a:path>
                <a:path w="7190740" h="6350">
                  <a:moveTo>
                    <a:pt x="4088892" y="4572"/>
                  </a:moveTo>
                  <a:lnTo>
                    <a:pt x="4088892" y="1524"/>
                  </a:lnTo>
                  <a:lnTo>
                    <a:pt x="4090416" y="0"/>
                  </a:lnTo>
                  <a:lnTo>
                    <a:pt x="4094988" y="0"/>
                  </a:lnTo>
                  <a:lnTo>
                    <a:pt x="4096512" y="1524"/>
                  </a:lnTo>
                  <a:lnTo>
                    <a:pt x="4096512" y="4572"/>
                  </a:lnTo>
                  <a:lnTo>
                    <a:pt x="4094988" y="6096"/>
                  </a:lnTo>
                  <a:lnTo>
                    <a:pt x="4090416" y="6096"/>
                  </a:lnTo>
                  <a:lnTo>
                    <a:pt x="4088892" y="4572"/>
                  </a:lnTo>
                  <a:close/>
                </a:path>
                <a:path w="7190740" h="6350">
                  <a:moveTo>
                    <a:pt x="4126992" y="6096"/>
                  </a:moveTo>
                  <a:lnTo>
                    <a:pt x="4126992" y="0"/>
                  </a:lnTo>
                  <a:lnTo>
                    <a:pt x="4131564" y="0"/>
                  </a:lnTo>
                  <a:lnTo>
                    <a:pt x="4133088" y="1524"/>
                  </a:lnTo>
                  <a:lnTo>
                    <a:pt x="4133088" y="4572"/>
                  </a:lnTo>
                  <a:lnTo>
                    <a:pt x="4131564" y="6096"/>
                  </a:lnTo>
                  <a:lnTo>
                    <a:pt x="4126992" y="6096"/>
                  </a:lnTo>
                  <a:close/>
                </a:path>
                <a:path w="7190740" h="6350">
                  <a:moveTo>
                    <a:pt x="4125468" y="4572"/>
                  </a:moveTo>
                  <a:lnTo>
                    <a:pt x="4125468" y="1524"/>
                  </a:lnTo>
                  <a:lnTo>
                    <a:pt x="4126992" y="1524"/>
                  </a:lnTo>
                  <a:lnTo>
                    <a:pt x="4126992" y="4572"/>
                  </a:lnTo>
                  <a:lnTo>
                    <a:pt x="4125468" y="4572"/>
                  </a:lnTo>
                  <a:close/>
                </a:path>
                <a:path w="7190740" h="6350">
                  <a:moveTo>
                    <a:pt x="4163568" y="6096"/>
                  </a:moveTo>
                  <a:lnTo>
                    <a:pt x="4163568" y="0"/>
                  </a:lnTo>
                  <a:lnTo>
                    <a:pt x="4169664" y="0"/>
                  </a:lnTo>
                  <a:lnTo>
                    <a:pt x="4169664" y="6096"/>
                  </a:lnTo>
                  <a:lnTo>
                    <a:pt x="4163568" y="6096"/>
                  </a:lnTo>
                  <a:close/>
                </a:path>
                <a:path w="7190740" h="6350">
                  <a:moveTo>
                    <a:pt x="4162044" y="4572"/>
                  </a:moveTo>
                  <a:lnTo>
                    <a:pt x="4162044" y="1524"/>
                  </a:lnTo>
                  <a:lnTo>
                    <a:pt x="4163568" y="1524"/>
                  </a:lnTo>
                  <a:lnTo>
                    <a:pt x="4163568" y="4572"/>
                  </a:lnTo>
                  <a:lnTo>
                    <a:pt x="4162044" y="4572"/>
                  </a:lnTo>
                  <a:close/>
                </a:path>
                <a:path w="7190740" h="6350">
                  <a:moveTo>
                    <a:pt x="4200144" y="6096"/>
                  </a:moveTo>
                  <a:lnTo>
                    <a:pt x="4200144" y="0"/>
                  </a:lnTo>
                  <a:lnTo>
                    <a:pt x="4206240" y="0"/>
                  </a:lnTo>
                  <a:lnTo>
                    <a:pt x="4206240" y="6096"/>
                  </a:lnTo>
                  <a:lnTo>
                    <a:pt x="4200144" y="6096"/>
                  </a:lnTo>
                  <a:close/>
                </a:path>
                <a:path w="7190740" h="6350">
                  <a:moveTo>
                    <a:pt x="4242816" y="4572"/>
                  </a:moveTo>
                  <a:lnTo>
                    <a:pt x="4242816" y="1524"/>
                  </a:lnTo>
                  <a:lnTo>
                    <a:pt x="4244340" y="1524"/>
                  </a:lnTo>
                  <a:lnTo>
                    <a:pt x="4244340" y="4572"/>
                  </a:lnTo>
                  <a:lnTo>
                    <a:pt x="4242816" y="4572"/>
                  </a:lnTo>
                  <a:close/>
                </a:path>
                <a:path w="7190740" h="6350">
                  <a:moveTo>
                    <a:pt x="4236720" y="4572"/>
                  </a:moveTo>
                  <a:lnTo>
                    <a:pt x="4236720" y="1524"/>
                  </a:lnTo>
                  <a:lnTo>
                    <a:pt x="4238244" y="0"/>
                  </a:lnTo>
                  <a:lnTo>
                    <a:pt x="4242816" y="0"/>
                  </a:lnTo>
                  <a:lnTo>
                    <a:pt x="4242816" y="6096"/>
                  </a:lnTo>
                  <a:lnTo>
                    <a:pt x="4238244" y="6096"/>
                  </a:lnTo>
                  <a:lnTo>
                    <a:pt x="4236720" y="4572"/>
                  </a:lnTo>
                  <a:close/>
                </a:path>
                <a:path w="7190740" h="6350">
                  <a:moveTo>
                    <a:pt x="4273296" y="4572"/>
                  </a:moveTo>
                  <a:lnTo>
                    <a:pt x="4273296" y="1524"/>
                  </a:lnTo>
                  <a:lnTo>
                    <a:pt x="4274820" y="0"/>
                  </a:lnTo>
                  <a:lnTo>
                    <a:pt x="4279392" y="0"/>
                  </a:lnTo>
                  <a:lnTo>
                    <a:pt x="4280916" y="1524"/>
                  </a:lnTo>
                  <a:lnTo>
                    <a:pt x="4280916" y="4572"/>
                  </a:lnTo>
                  <a:lnTo>
                    <a:pt x="4279392" y="6096"/>
                  </a:lnTo>
                  <a:lnTo>
                    <a:pt x="4274820" y="6096"/>
                  </a:lnTo>
                  <a:lnTo>
                    <a:pt x="4273296" y="4572"/>
                  </a:lnTo>
                  <a:close/>
                </a:path>
                <a:path w="7190740" h="6350">
                  <a:moveTo>
                    <a:pt x="4309872" y="4572"/>
                  </a:moveTo>
                  <a:lnTo>
                    <a:pt x="4309872" y="1524"/>
                  </a:lnTo>
                  <a:lnTo>
                    <a:pt x="4311396" y="0"/>
                  </a:lnTo>
                  <a:lnTo>
                    <a:pt x="4315968" y="0"/>
                  </a:lnTo>
                  <a:lnTo>
                    <a:pt x="4317492" y="1524"/>
                  </a:lnTo>
                  <a:lnTo>
                    <a:pt x="4317492" y="4572"/>
                  </a:lnTo>
                  <a:lnTo>
                    <a:pt x="4315968" y="6096"/>
                  </a:lnTo>
                  <a:lnTo>
                    <a:pt x="4311396" y="6096"/>
                  </a:lnTo>
                  <a:lnTo>
                    <a:pt x="4309872" y="4572"/>
                  </a:lnTo>
                  <a:close/>
                </a:path>
                <a:path w="7190740" h="6350">
                  <a:moveTo>
                    <a:pt x="4347972" y="6096"/>
                  </a:moveTo>
                  <a:lnTo>
                    <a:pt x="4347972" y="0"/>
                  </a:lnTo>
                  <a:lnTo>
                    <a:pt x="4352544" y="0"/>
                  </a:lnTo>
                  <a:lnTo>
                    <a:pt x="4354068" y="1524"/>
                  </a:lnTo>
                  <a:lnTo>
                    <a:pt x="4354068" y="4572"/>
                  </a:lnTo>
                  <a:lnTo>
                    <a:pt x="4352544" y="6096"/>
                  </a:lnTo>
                  <a:lnTo>
                    <a:pt x="4347972" y="6096"/>
                  </a:lnTo>
                  <a:close/>
                </a:path>
                <a:path w="7190740" h="6350">
                  <a:moveTo>
                    <a:pt x="4346448" y="4572"/>
                  </a:moveTo>
                  <a:lnTo>
                    <a:pt x="4346448" y="1524"/>
                  </a:lnTo>
                  <a:lnTo>
                    <a:pt x="4347972" y="1524"/>
                  </a:lnTo>
                  <a:lnTo>
                    <a:pt x="4347972" y="4572"/>
                  </a:lnTo>
                  <a:lnTo>
                    <a:pt x="4346448" y="4572"/>
                  </a:lnTo>
                  <a:close/>
                </a:path>
                <a:path w="7190740" h="6350">
                  <a:moveTo>
                    <a:pt x="4384548" y="6096"/>
                  </a:moveTo>
                  <a:lnTo>
                    <a:pt x="4384548" y="0"/>
                  </a:lnTo>
                  <a:lnTo>
                    <a:pt x="4390644" y="0"/>
                  </a:lnTo>
                  <a:lnTo>
                    <a:pt x="4390644" y="6096"/>
                  </a:lnTo>
                  <a:lnTo>
                    <a:pt x="4384548" y="6096"/>
                  </a:lnTo>
                  <a:close/>
                </a:path>
                <a:path w="7190740" h="6350">
                  <a:moveTo>
                    <a:pt x="4427220" y="4572"/>
                  </a:moveTo>
                  <a:lnTo>
                    <a:pt x="4427220" y="1524"/>
                  </a:lnTo>
                  <a:lnTo>
                    <a:pt x="4428744" y="1524"/>
                  </a:lnTo>
                  <a:lnTo>
                    <a:pt x="4428744" y="4572"/>
                  </a:lnTo>
                  <a:lnTo>
                    <a:pt x="4427220" y="4572"/>
                  </a:lnTo>
                  <a:close/>
                </a:path>
                <a:path w="7190740" h="6350">
                  <a:moveTo>
                    <a:pt x="4421124" y="6096"/>
                  </a:moveTo>
                  <a:lnTo>
                    <a:pt x="4421124" y="0"/>
                  </a:lnTo>
                  <a:lnTo>
                    <a:pt x="4427220" y="0"/>
                  </a:lnTo>
                  <a:lnTo>
                    <a:pt x="4427220" y="6096"/>
                  </a:lnTo>
                  <a:lnTo>
                    <a:pt x="4421124" y="6096"/>
                  </a:lnTo>
                  <a:close/>
                </a:path>
                <a:path w="7190740" h="6350">
                  <a:moveTo>
                    <a:pt x="4463796" y="4572"/>
                  </a:moveTo>
                  <a:lnTo>
                    <a:pt x="4463796" y="1524"/>
                  </a:lnTo>
                  <a:lnTo>
                    <a:pt x="4465320" y="1524"/>
                  </a:lnTo>
                  <a:lnTo>
                    <a:pt x="4465320" y="4572"/>
                  </a:lnTo>
                  <a:lnTo>
                    <a:pt x="4463796" y="4572"/>
                  </a:lnTo>
                  <a:close/>
                </a:path>
                <a:path w="7190740" h="6350">
                  <a:moveTo>
                    <a:pt x="4457700" y="4572"/>
                  </a:moveTo>
                  <a:lnTo>
                    <a:pt x="4457700" y="1524"/>
                  </a:lnTo>
                  <a:lnTo>
                    <a:pt x="4459224" y="0"/>
                  </a:lnTo>
                  <a:lnTo>
                    <a:pt x="4463796" y="0"/>
                  </a:lnTo>
                  <a:lnTo>
                    <a:pt x="4463796" y="6096"/>
                  </a:lnTo>
                  <a:lnTo>
                    <a:pt x="4459224" y="6096"/>
                  </a:lnTo>
                  <a:lnTo>
                    <a:pt x="4457700" y="4572"/>
                  </a:lnTo>
                  <a:close/>
                </a:path>
                <a:path w="7190740" h="6350">
                  <a:moveTo>
                    <a:pt x="4494276" y="4572"/>
                  </a:moveTo>
                  <a:lnTo>
                    <a:pt x="4494276" y="1524"/>
                  </a:lnTo>
                  <a:lnTo>
                    <a:pt x="4495800" y="0"/>
                  </a:lnTo>
                  <a:lnTo>
                    <a:pt x="4500372" y="0"/>
                  </a:lnTo>
                  <a:lnTo>
                    <a:pt x="4501896" y="1524"/>
                  </a:lnTo>
                  <a:lnTo>
                    <a:pt x="4501896" y="4572"/>
                  </a:lnTo>
                  <a:lnTo>
                    <a:pt x="4500372" y="6096"/>
                  </a:lnTo>
                  <a:lnTo>
                    <a:pt x="4495800" y="6096"/>
                  </a:lnTo>
                  <a:lnTo>
                    <a:pt x="4494276" y="4572"/>
                  </a:lnTo>
                  <a:close/>
                </a:path>
                <a:path w="7190740" h="6350">
                  <a:moveTo>
                    <a:pt x="4530852" y="4572"/>
                  </a:moveTo>
                  <a:lnTo>
                    <a:pt x="4530852" y="1524"/>
                  </a:lnTo>
                  <a:lnTo>
                    <a:pt x="4532376" y="0"/>
                  </a:lnTo>
                  <a:lnTo>
                    <a:pt x="4536948" y="0"/>
                  </a:lnTo>
                  <a:lnTo>
                    <a:pt x="4538472" y="1524"/>
                  </a:lnTo>
                  <a:lnTo>
                    <a:pt x="4538472" y="4572"/>
                  </a:lnTo>
                  <a:lnTo>
                    <a:pt x="4536948" y="6096"/>
                  </a:lnTo>
                  <a:lnTo>
                    <a:pt x="4532376" y="6096"/>
                  </a:lnTo>
                  <a:lnTo>
                    <a:pt x="4530852" y="4572"/>
                  </a:lnTo>
                  <a:close/>
                </a:path>
                <a:path w="7190740" h="6350">
                  <a:moveTo>
                    <a:pt x="4568952" y="6096"/>
                  </a:moveTo>
                  <a:lnTo>
                    <a:pt x="4568952" y="0"/>
                  </a:lnTo>
                  <a:lnTo>
                    <a:pt x="4573524" y="0"/>
                  </a:lnTo>
                  <a:lnTo>
                    <a:pt x="4575048" y="1524"/>
                  </a:lnTo>
                  <a:lnTo>
                    <a:pt x="4575048" y="4572"/>
                  </a:lnTo>
                  <a:lnTo>
                    <a:pt x="4573524" y="6096"/>
                  </a:lnTo>
                  <a:lnTo>
                    <a:pt x="4568952" y="6096"/>
                  </a:lnTo>
                  <a:close/>
                </a:path>
                <a:path w="7190740" h="6350">
                  <a:moveTo>
                    <a:pt x="4567428" y="4572"/>
                  </a:moveTo>
                  <a:lnTo>
                    <a:pt x="4567428" y="1524"/>
                  </a:lnTo>
                  <a:lnTo>
                    <a:pt x="4568952" y="1524"/>
                  </a:lnTo>
                  <a:lnTo>
                    <a:pt x="4568952" y="4572"/>
                  </a:lnTo>
                  <a:lnTo>
                    <a:pt x="4567428" y="4572"/>
                  </a:lnTo>
                  <a:close/>
                </a:path>
                <a:path w="7190740" h="6350">
                  <a:moveTo>
                    <a:pt x="4605528" y="6096"/>
                  </a:moveTo>
                  <a:lnTo>
                    <a:pt x="4605528" y="0"/>
                  </a:lnTo>
                  <a:lnTo>
                    <a:pt x="4611624" y="0"/>
                  </a:lnTo>
                  <a:lnTo>
                    <a:pt x="4611624" y="6096"/>
                  </a:lnTo>
                  <a:lnTo>
                    <a:pt x="4605528" y="6096"/>
                  </a:lnTo>
                  <a:close/>
                </a:path>
                <a:path w="7190740" h="6350">
                  <a:moveTo>
                    <a:pt x="4648200" y="4572"/>
                  </a:moveTo>
                  <a:lnTo>
                    <a:pt x="4648200" y="1524"/>
                  </a:lnTo>
                  <a:lnTo>
                    <a:pt x="4649724" y="1524"/>
                  </a:lnTo>
                  <a:lnTo>
                    <a:pt x="4649724" y="4572"/>
                  </a:lnTo>
                  <a:lnTo>
                    <a:pt x="4648200" y="4572"/>
                  </a:lnTo>
                  <a:close/>
                </a:path>
                <a:path w="7190740" h="6350">
                  <a:moveTo>
                    <a:pt x="4642104" y="6096"/>
                  </a:moveTo>
                  <a:lnTo>
                    <a:pt x="4642104" y="0"/>
                  </a:lnTo>
                  <a:lnTo>
                    <a:pt x="4648200" y="0"/>
                  </a:lnTo>
                  <a:lnTo>
                    <a:pt x="4648200" y="6096"/>
                  </a:lnTo>
                  <a:lnTo>
                    <a:pt x="4642104" y="6096"/>
                  </a:lnTo>
                  <a:close/>
                </a:path>
                <a:path w="7190740" h="6350">
                  <a:moveTo>
                    <a:pt x="4684776" y="4572"/>
                  </a:moveTo>
                  <a:lnTo>
                    <a:pt x="4684776" y="1524"/>
                  </a:lnTo>
                  <a:lnTo>
                    <a:pt x="4686300" y="1524"/>
                  </a:lnTo>
                  <a:lnTo>
                    <a:pt x="4686300" y="4572"/>
                  </a:lnTo>
                  <a:lnTo>
                    <a:pt x="4684776" y="4572"/>
                  </a:lnTo>
                  <a:close/>
                </a:path>
                <a:path w="7190740" h="6350">
                  <a:moveTo>
                    <a:pt x="4678680" y="4572"/>
                  </a:moveTo>
                  <a:lnTo>
                    <a:pt x="4678680" y="1524"/>
                  </a:lnTo>
                  <a:lnTo>
                    <a:pt x="4680204" y="0"/>
                  </a:lnTo>
                  <a:lnTo>
                    <a:pt x="4684776" y="0"/>
                  </a:lnTo>
                  <a:lnTo>
                    <a:pt x="4684776" y="6096"/>
                  </a:lnTo>
                  <a:lnTo>
                    <a:pt x="4680204" y="6096"/>
                  </a:lnTo>
                  <a:lnTo>
                    <a:pt x="4678680" y="4572"/>
                  </a:lnTo>
                  <a:close/>
                </a:path>
                <a:path w="7190740" h="6350">
                  <a:moveTo>
                    <a:pt x="4715256" y="4572"/>
                  </a:moveTo>
                  <a:lnTo>
                    <a:pt x="4715256" y="1524"/>
                  </a:lnTo>
                  <a:lnTo>
                    <a:pt x="4716780" y="0"/>
                  </a:lnTo>
                  <a:lnTo>
                    <a:pt x="4721352" y="0"/>
                  </a:lnTo>
                  <a:lnTo>
                    <a:pt x="4722876" y="1524"/>
                  </a:lnTo>
                  <a:lnTo>
                    <a:pt x="4722876" y="4572"/>
                  </a:lnTo>
                  <a:lnTo>
                    <a:pt x="4721352" y="6096"/>
                  </a:lnTo>
                  <a:lnTo>
                    <a:pt x="4716780" y="6096"/>
                  </a:lnTo>
                  <a:lnTo>
                    <a:pt x="4715256" y="4572"/>
                  </a:lnTo>
                  <a:close/>
                </a:path>
                <a:path w="7190740" h="6350">
                  <a:moveTo>
                    <a:pt x="4751832" y="4572"/>
                  </a:moveTo>
                  <a:lnTo>
                    <a:pt x="4751832" y="1524"/>
                  </a:lnTo>
                  <a:lnTo>
                    <a:pt x="4753356" y="0"/>
                  </a:lnTo>
                  <a:lnTo>
                    <a:pt x="4757928" y="0"/>
                  </a:lnTo>
                  <a:lnTo>
                    <a:pt x="4759452" y="1524"/>
                  </a:lnTo>
                  <a:lnTo>
                    <a:pt x="4759452" y="4572"/>
                  </a:lnTo>
                  <a:lnTo>
                    <a:pt x="4757928" y="6096"/>
                  </a:lnTo>
                  <a:lnTo>
                    <a:pt x="4753356" y="6096"/>
                  </a:lnTo>
                  <a:lnTo>
                    <a:pt x="4751832" y="4572"/>
                  </a:lnTo>
                  <a:close/>
                </a:path>
                <a:path w="7190740" h="6350">
                  <a:moveTo>
                    <a:pt x="4789932" y="6096"/>
                  </a:moveTo>
                  <a:lnTo>
                    <a:pt x="4789932" y="0"/>
                  </a:lnTo>
                  <a:lnTo>
                    <a:pt x="4794504" y="0"/>
                  </a:lnTo>
                  <a:lnTo>
                    <a:pt x="4796028" y="1524"/>
                  </a:lnTo>
                  <a:lnTo>
                    <a:pt x="4796028" y="4572"/>
                  </a:lnTo>
                  <a:lnTo>
                    <a:pt x="4794504" y="6096"/>
                  </a:lnTo>
                  <a:lnTo>
                    <a:pt x="4789932" y="6096"/>
                  </a:lnTo>
                  <a:close/>
                </a:path>
                <a:path w="7190740" h="6350">
                  <a:moveTo>
                    <a:pt x="4788408" y="4572"/>
                  </a:moveTo>
                  <a:lnTo>
                    <a:pt x="4788408" y="1524"/>
                  </a:lnTo>
                  <a:lnTo>
                    <a:pt x="4789932" y="1524"/>
                  </a:lnTo>
                  <a:lnTo>
                    <a:pt x="4789932" y="4572"/>
                  </a:lnTo>
                  <a:lnTo>
                    <a:pt x="4788408" y="4572"/>
                  </a:lnTo>
                  <a:close/>
                </a:path>
                <a:path w="7190740" h="6350">
                  <a:moveTo>
                    <a:pt x="4826508" y="6096"/>
                  </a:moveTo>
                  <a:lnTo>
                    <a:pt x="4826508" y="0"/>
                  </a:lnTo>
                  <a:lnTo>
                    <a:pt x="4832604" y="0"/>
                  </a:lnTo>
                  <a:lnTo>
                    <a:pt x="4832604" y="6096"/>
                  </a:lnTo>
                  <a:lnTo>
                    <a:pt x="4826508" y="6096"/>
                  </a:lnTo>
                  <a:close/>
                </a:path>
                <a:path w="7190740" h="6350">
                  <a:moveTo>
                    <a:pt x="4869180" y="4572"/>
                  </a:moveTo>
                  <a:lnTo>
                    <a:pt x="4869180" y="1524"/>
                  </a:lnTo>
                  <a:lnTo>
                    <a:pt x="4870704" y="1524"/>
                  </a:lnTo>
                  <a:lnTo>
                    <a:pt x="4870704" y="4572"/>
                  </a:lnTo>
                  <a:lnTo>
                    <a:pt x="4869180" y="4572"/>
                  </a:lnTo>
                  <a:close/>
                </a:path>
                <a:path w="7190740" h="6350">
                  <a:moveTo>
                    <a:pt x="4863084" y="6096"/>
                  </a:moveTo>
                  <a:lnTo>
                    <a:pt x="4863084" y="0"/>
                  </a:lnTo>
                  <a:lnTo>
                    <a:pt x="4869180" y="0"/>
                  </a:lnTo>
                  <a:lnTo>
                    <a:pt x="4869180" y="6096"/>
                  </a:lnTo>
                  <a:lnTo>
                    <a:pt x="4863084" y="6096"/>
                  </a:lnTo>
                  <a:close/>
                </a:path>
                <a:path w="7190740" h="6350">
                  <a:moveTo>
                    <a:pt x="4905756" y="4572"/>
                  </a:moveTo>
                  <a:lnTo>
                    <a:pt x="4905756" y="1524"/>
                  </a:lnTo>
                  <a:lnTo>
                    <a:pt x="4907280" y="1524"/>
                  </a:lnTo>
                  <a:lnTo>
                    <a:pt x="4907280" y="4572"/>
                  </a:lnTo>
                  <a:lnTo>
                    <a:pt x="4905756" y="4572"/>
                  </a:lnTo>
                  <a:close/>
                </a:path>
                <a:path w="7190740" h="6350">
                  <a:moveTo>
                    <a:pt x="4899660" y="4572"/>
                  </a:moveTo>
                  <a:lnTo>
                    <a:pt x="4899660" y="1524"/>
                  </a:lnTo>
                  <a:lnTo>
                    <a:pt x="4901184" y="0"/>
                  </a:lnTo>
                  <a:lnTo>
                    <a:pt x="4905756" y="0"/>
                  </a:lnTo>
                  <a:lnTo>
                    <a:pt x="4905756" y="6096"/>
                  </a:lnTo>
                  <a:lnTo>
                    <a:pt x="4901184" y="6096"/>
                  </a:lnTo>
                  <a:lnTo>
                    <a:pt x="4899660" y="4572"/>
                  </a:lnTo>
                  <a:close/>
                </a:path>
                <a:path w="7190740" h="6350">
                  <a:moveTo>
                    <a:pt x="4936236" y="4572"/>
                  </a:moveTo>
                  <a:lnTo>
                    <a:pt x="4936236" y="1524"/>
                  </a:lnTo>
                  <a:lnTo>
                    <a:pt x="4937760" y="0"/>
                  </a:lnTo>
                  <a:lnTo>
                    <a:pt x="4942332" y="0"/>
                  </a:lnTo>
                  <a:lnTo>
                    <a:pt x="4943856" y="1524"/>
                  </a:lnTo>
                  <a:lnTo>
                    <a:pt x="4943856" y="4572"/>
                  </a:lnTo>
                  <a:lnTo>
                    <a:pt x="4942332" y="6096"/>
                  </a:lnTo>
                  <a:lnTo>
                    <a:pt x="4937760" y="6096"/>
                  </a:lnTo>
                  <a:lnTo>
                    <a:pt x="4936236" y="4572"/>
                  </a:lnTo>
                  <a:close/>
                </a:path>
                <a:path w="7190740" h="6350">
                  <a:moveTo>
                    <a:pt x="4972812" y="4572"/>
                  </a:moveTo>
                  <a:lnTo>
                    <a:pt x="4972812" y="1524"/>
                  </a:lnTo>
                  <a:lnTo>
                    <a:pt x="4974336" y="0"/>
                  </a:lnTo>
                  <a:lnTo>
                    <a:pt x="4978908" y="0"/>
                  </a:lnTo>
                  <a:lnTo>
                    <a:pt x="4980432" y="1524"/>
                  </a:lnTo>
                  <a:lnTo>
                    <a:pt x="4980432" y="4572"/>
                  </a:lnTo>
                  <a:lnTo>
                    <a:pt x="4978908" y="6096"/>
                  </a:lnTo>
                  <a:lnTo>
                    <a:pt x="4974336" y="6096"/>
                  </a:lnTo>
                  <a:lnTo>
                    <a:pt x="4972812" y="4572"/>
                  </a:lnTo>
                  <a:close/>
                </a:path>
                <a:path w="7190740" h="6350">
                  <a:moveTo>
                    <a:pt x="5010912" y="6096"/>
                  </a:moveTo>
                  <a:lnTo>
                    <a:pt x="5010912" y="0"/>
                  </a:lnTo>
                  <a:lnTo>
                    <a:pt x="5017008" y="0"/>
                  </a:lnTo>
                  <a:lnTo>
                    <a:pt x="5017008" y="6096"/>
                  </a:lnTo>
                  <a:lnTo>
                    <a:pt x="5010912" y="6096"/>
                  </a:lnTo>
                  <a:close/>
                </a:path>
                <a:path w="7190740" h="6350">
                  <a:moveTo>
                    <a:pt x="5009388" y="4572"/>
                  </a:moveTo>
                  <a:lnTo>
                    <a:pt x="5009388" y="1524"/>
                  </a:lnTo>
                  <a:lnTo>
                    <a:pt x="5010912" y="1524"/>
                  </a:lnTo>
                  <a:lnTo>
                    <a:pt x="5010912" y="4572"/>
                  </a:lnTo>
                  <a:lnTo>
                    <a:pt x="5009388" y="4572"/>
                  </a:lnTo>
                  <a:close/>
                </a:path>
                <a:path w="7190740" h="6350">
                  <a:moveTo>
                    <a:pt x="5047488" y="6096"/>
                  </a:moveTo>
                  <a:lnTo>
                    <a:pt x="5047488" y="0"/>
                  </a:lnTo>
                  <a:lnTo>
                    <a:pt x="5053584" y="0"/>
                  </a:lnTo>
                  <a:lnTo>
                    <a:pt x="5053584" y="6096"/>
                  </a:lnTo>
                  <a:lnTo>
                    <a:pt x="5047488" y="6096"/>
                  </a:lnTo>
                  <a:close/>
                </a:path>
                <a:path w="7190740" h="6350">
                  <a:moveTo>
                    <a:pt x="5090160" y="4572"/>
                  </a:moveTo>
                  <a:lnTo>
                    <a:pt x="5090160" y="1524"/>
                  </a:lnTo>
                  <a:lnTo>
                    <a:pt x="5091684" y="1524"/>
                  </a:lnTo>
                  <a:lnTo>
                    <a:pt x="5091684" y="4572"/>
                  </a:lnTo>
                  <a:lnTo>
                    <a:pt x="5090160" y="4572"/>
                  </a:lnTo>
                  <a:close/>
                </a:path>
                <a:path w="7190740" h="6350">
                  <a:moveTo>
                    <a:pt x="5084064" y="6096"/>
                  </a:moveTo>
                  <a:lnTo>
                    <a:pt x="5084064" y="0"/>
                  </a:lnTo>
                  <a:lnTo>
                    <a:pt x="5090160" y="0"/>
                  </a:lnTo>
                  <a:lnTo>
                    <a:pt x="5090160" y="6096"/>
                  </a:lnTo>
                  <a:lnTo>
                    <a:pt x="5084064" y="6096"/>
                  </a:lnTo>
                  <a:close/>
                </a:path>
                <a:path w="7190740" h="6350">
                  <a:moveTo>
                    <a:pt x="5126736" y="4572"/>
                  </a:moveTo>
                  <a:lnTo>
                    <a:pt x="5126736" y="1524"/>
                  </a:lnTo>
                  <a:lnTo>
                    <a:pt x="5128260" y="1524"/>
                  </a:lnTo>
                  <a:lnTo>
                    <a:pt x="5128260" y="4572"/>
                  </a:lnTo>
                  <a:lnTo>
                    <a:pt x="5126736" y="4572"/>
                  </a:lnTo>
                  <a:close/>
                </a:path>
                <a:path w="7190740" h="6350">
                  <a:moveTo>
                    <a:pt x="5120640" y="4572"/>
                  </a:moveTo>
                  <a:lnTo>
                    <a:pt x="5120640" y="1524"/>
                  </a:lnTo>
                  <a:lnTo>
                    <a:pt x="5122164" y="0"/>
                  </a:lnTo>
                  <a:lnTo>
                    <a:pt x="5126736" y="0"/>
                  </a:lnTo>
                  <a:lnTo>
                    <a:pt x="5126736" y="6096"/>
                  </a:lnTo>
                  <a:lnTo>
                    <a:pt x="5122164" y="6096"/>
                  </a:lnTo>
                  <a:lnTo>
                    <a:pt x="5120640" y="4572"/>
                  </a:lnTo>
                  <a:close/>
                </a:path>
                <a:path w="7190740" h="6350">
                  <a:moveTo>
                    <a:pt x="5157216" y="4572"/>
                  </a:moveTo>
                  <a:lnTo>
                    <a:pt x="5157216" y="1524"/>
                  </a:lnTo>
                  <a:lnTo>
                    <a:pt x="5158740" y="0"/>
                  </a:lnTo>
                  <a:lnTo>
                    <a:pt x="5163312" y="0"/>
                  </a:lnTo>
                  <a:lnTo>
                    <a:pt x="5164836" y="1524"/>
                  </a:lnTo>
                  <a:lnTo>
                    <a:pt x="5164836" y="4572"/>
                  </a:lnTo>
                  <a:lnTo>
                    <a:pt x="5163312" y="6096"/>
                  </a:lnTo>
                  <a:lnTo>
                    <a:pt x="5158740" y="6096"/>
                  </a:lnTo>
                  <a:lnTo>
                    <a:pt x="5157216" y="4572"/>
                  </a:lnTo>
                  <a:close/>
                </a:path>
                <a:path w="7190740" h="6350">
                  <a:moveTo>
                    <a:pt x="5193792" y="4572"/>
                  </a:moveTo>
                  <a:lnTo>
                    <a:pt x="5193792" y="1524"/>
                  </a:lnTo>
                  <a:lnTo>
                    <a:pt x="5195316" y="0"/>
                  </a:lnTo>
                  <a:lnTo>
                    <a:pt x="5199888" y="0"/>
                  </a:lnTo>
                  <a:lnTo>
                    <a:pt x="5201412" y="1524"/>
                  </a:lnTo>
                  <a:lnTo>
                    <a:pt x="5201412" y="4572"/>
                  </a:lnTo>
                  <a:lnTo>
                    <a:pt x="5199888" y="6096"/>
                  </a:lnTo>
                  <a:lnTo>
                    <a:pt x="5195316" y="6096"/>
                  </a:lnTo>
                  <a:lnTo>
                    <a:pt x="5193792" y="4572"/>
                  </a:lnTo>
                  <a:close/>
                </a:path>
                <a:path w="7190740" h="6350">
                  <a:moveTo>
                    <a:pt x="5231892" y="6096"/>
                  </a:moveTo>
                  <a:lnTo>
                    <a:pt x="5231892" y="0"/>
                  </a:lnTo>
                  <a:lnTo>
                    <a:pt x="5237988" y="0"/>
                  </a:lnTo>
                  <a:lnTo>
                    <a:pt x="5237988" y="6096"/>
                  </a:lnTo>
                  <a:lnTo>
                    <a:pt x="5231892" y="6096"/>
                  </a:lnTo>
                  <a:close/>
                </a:path>
                <a:path w="7190740" h="6350">
                  <a:moveTo>
                    <a:pt x="5230368" y="4572"/>
                  </a:moveTo>
                  <a:lnTo>
                    <a:pt x="5230368" y="1524"/>
                  </a:lnTo>
                  <a:lnTo>
                    <a:pt x="5231892" y="1524"/>
                  </a:lnTo>
                  <a:lnTo>
                    <a:pt x="5231892" y="4572"/>
                  </a:lnTo>
                  <a:lnTo>
                    <a:pt x="5230368" y="4572"/>
                  </a:lnTo>
                  <a:close/>
                </a:path>
                <a:path w="7190740" h="6350">
                  <a:moveTo>
                    <a:pt x="5268468" y="6096"/>
                  </a:moveTo>
                  <a:lnTo>
                    <a:pt x="5268468" y="0"/>
                  </a:lnTo>
                  <a:lnTo>
                    <a:pt x="5274564" y="0"/>
                  </a:lnTo>
                  <a:lnTo>
                    <a:pt x="5274564" y="6096"/>
                  </a:lnTo>
                  <a:lnTo>
                    <a:pt x="5268468" y="6096"/>
                  </a:lnTo>
                  <a:close/>
                </a:path>
                <a:path w="7190740" h="6350">
                  <a:moveTo>
                    <a:pt x="5311140" y="4572"/>
                  </a:moveTo>
                  <a:lnTo>
                    <a:pt x="5311140" y="1524"/>
                  </a:lnTo>
                  <a:lnTo>
                    <a:pt x="5312664" y="1524"/>
                  </a:lnTo>
                  <a:lnTo>
                    <a:pt x="5312664" y="4572"/>
                  </a:lnTo>
                  <a:lnTo>
                    <a:pt x="5311140" y="4572"/>
                  </a:lnTo>
                  <a:close/>
                </a:path>
                <a:path w="7190740" h="6350">
                  <a:moveTo>
                    <a:pt x="5305044" y="6096"/>
                  </a:moveTo>
                  <a:lnTo>
                    <a:pt x="5305044" y="0"/>
                  </a:lnTo>
                  <a:lnTo>
                    <a:pt x="5311140" y="0"/>
                  </a:lnTo>
                  <a:lnTo>
                    <a:pt x="5311140" y="6096"/>
                  </a:lnTo>
                  <a:lnTo>
                    <a:pt x="5305044" y="6096"/>
                  </a:lnTo>
                  <a:close/>
                </a:path>
                <a:path w="7190740" h="6350">
                  <a:moveTo>
                    <a:pt x="5341620" y="4572"/>
                  </a:moveTo>
                  <a:lnTo>
                    <a:pt x="5341620" y="1524"/>
                  </a:lnTo>
                  <a:lnTo>
                    <a:pt x="5343144" y="0"/>
                  </a:lnTo>
                  <a:lnTo>
                    <a:pt x="5347716" y="0"/>
                  </a:lnTo>
                  <a:lnTo>
                    <a:pt x="5349240" y="1524"/>
                  </a:lnTo>
                  <a:lnTo>
                    <a:pt x="5349240" y="4572"/>
                  </a:lnTo>
                  <a:lnTo>
                    <a:pt x="5347716" y="6096"/>
                  </a:lnTo>
                  <a:lnTo>
                    <a:pt x="5343144" y="6096"/>
                  </a:lnTo>
                  <a:lnTo>
                    <a:pt x="5341620" y="4572"/>
                  </a:lnTo>
                  <a:close/>
                </a:path>
                <a:path w="7190740" h="6350">
                  <a:moveTo>
                    <a:pt x="5378196" y="4572"/>
                  </a:moveTo>
                  <a:lnTo>
                    <a:pt x="5378196" y="1524"/>
                  </a:lnTo>
                  <a:lnTo>
                    <a:pt x="5379720" y="0"/>
                  </a:lnTo>
                  <a:lnTo>
                    <a:pt x="5384292" y="0"/>
                  </a:lnTo>
                  <a:lnTo>
                    <a:pt x="5385816" y="1524"/>
                  </a:lnTo>
                  <a:lnTo>
                    <a:pt x="5385816" y="4572"/>
                  </a:lnTo>
                  <a:lnTo>
                    <a:pt x="5384292" y="6096"/>
                  </a:lnTo>
                  <a:lnTo>
                    <a:pt x="5379720" y="6096"/>
                  </a:lnTo>
                  <a:lnTo>
                    <a:pt x="5378196" y="4572"/>
                  </a:lnTo>
                  <a:close/>
                </a:path>
                <a:path w="7190740" h="6350">
                  <a:moveTo>
                    <a:pt x="5414772" y="4572"/>
                  </a:moveTo>
                  <a:lnTo>
                    <a:pt x="5414772" y="1524"/>
                  </a:lnTo>
                  <a:lnTo>
                    <a:pt x="5416296" y="0"/>
                  </a:lnTo>
                  <a:lnTo>
                    <a:pt x="5420868" y="0"/>
                  </a:lnTo>
                  <a:lnTo>
                    <a:pt x="5422392" y="1524"/>
                  </a:lnTo>
                  <a:lnTo>
                    <a:pt x="5422392" y="4572"/>
                  </a:lnTo>
                  <a:lnTo>
                    <a:pt x="5420868" y="6096"/>
                  </a:lnTo>
                  <a:lnTo>
                    <a:pt x="5416296" y="6096"/>
                  </a:lnTo>
                  <a:lnTo>
                    <a:pt x="5414772" y="4572"/>
                  </a:lnTo>
                  <a:close/>
                </a:path>
                <a:path w="7190740" h="6350">
                  <a:moveTo>
                    <a:pt x="5452872" y="6096"/>
                  </a:moveTo>
                  <a:lnTo>
                    <a:pt x="5452872" y="0"/>
                  </a:lnTo>
                  <a:lnTo>
                    <a:pt x="5458968" y="0"/>
                  </a:lnTo>
                  <a:lnTo>
                    <a:pt x="5458968" y="6096"/>
                  </a:lnTo>
                  <a:lnTo>
                    <a:pt x="5452872" y="6096"/>
                  </a:lnTo>
                  <a:close/>
                </a:path>
                <a:path w="7190740" h="6350">
                  <a:moveTo>
                    <a:pt x="5451348" y="4572"/>
                  </a:moveTo>
                  <a:lnTo>
                    <a:pt x="5451348" y="1524"/>
                  </a:lnTo>
                  <a:lnTo>
                    <a:pt x="5452872" y="1524"/>
                  </a:lnTo>
                  <a:lnTo>
                    <a:pt x="5452872" y="4572"/>
                  </a:lnTo>
                  <a:lnTo>
                    <a:pt x="5451348" y="4572"/>
                  </a:lnTo>
                  <a:close/>
                </a:path>
                <a:path w="7190740" h="6350">
                  <a:moveTo>
                    <a:pt x="5489448" y="6096"/>
                  </a:moveTo>
                  <a:lnTo>
                    <a:pt x="5489448" y="0"/>
                  </a:lnTo>
                  <a:lnTo>
                    <a:pt x="5495544" y="0"/>
                  </a:lnTo>
                  <a:lnTo>
                    <a:pt x="5495544" y="6096"/>
                  </a:lnTo>
                  <a:lnTo>
                    <a:pt x="5489448" y="6096"/>
                  </a:lnTo>
                  <a:close/>
                </a:path>
                <a:path w="7190740" h="6350">
                  <a:moveTo>
                    <a:pt x="5532120" y="4572"/>
                  </a:moveTo>
                  <a:lnTo>
                    <a:pt x="5532120" y="1524"/>
                  </a:lnTo>
                  <a:lnTo>
                    <a:pt x="5533644" y="1524"/>
                  </a:lnTo>
                  <a:lnTo>
                    <a:pt x="5533644" y="4572"/>
                  </a:lnTo>
                  <a:lnTo>
                    <a:pt x="5532120" y="4572"/>
                  </a:lnTo>
                  <a:close/>
                </a:path>
                <a:path w="7190740" h="6350">
                  <a:moveTo>
                    <a:pt x="5526024" y="6096"/>
                  </a:moveTo>
                  <a:lnTo>
                    <a:pt x="5526024" y="0"/>
                  </a:lnTo>
                  <a:lnTo>
                    <a:pt x="5532120" y="0"/>
                  </a:lnTo>
                  <a:lnTo>
                    <a:pt x="5532120" y="6096"/>
                  </a:lnTo>
                  <a:lnTo>
                    <a:pt x="5526024" y="6096"/>
                  </a:lnTo>
                  <a:close/>
                </a:path>
                <a:path w="7190740" h="6350">
                  <a:moveTo>
                    <a:pt x="5562600" y="4572"/>
                  </a:moveTo>
                  <a:lnTo>
                    <a:pt x="5562600" y="1524"/>
                  </a:lnTo>
                  <a:lnTo>
                    <a:pt x="5564124" y="0"/>
                  </a:lnTo>
                  <a:lnTo>
                    <a:pt x="5568696" y="0"/>
                  </a:lnTo>
                  <a:lnTo>
                    <a:pt x="5570220" y="1524"/>
                  </a:lnTo>
                  <a:lnTo>
                    <a:pt x="5570220" y="4572"/>
                  </a:lnTo>
                  <a:lnTo>
                    <a:pt x="5568696" y="6096"/>
                  </a:lnTo>
                  <a:lnTo>
                    <a:pt x="5564124" y="6096"/>
                  </a:lnTo>
                  <a:lnTo>
                    <a:pt x="5562600" y="4572"/>
                  </a:lnTo>
                  <a:close/>
                </a:path>
                <a:path w="7190740" h="6350">
                  <a:moveTo>
                    <a:pt x="5599176" y="4572"/>
                  </a:moveTo>
                  <a:lnTo>
                    <a:pt x="5599176" y="1524"/>
                  </a:lnTo>
                  <a:lnTo>
                    <a:pt x="5600700" y="0"/>
                  </a:lnTo>
                  <a:lnTo>
                    <a:pt x="5605272" y="0"/>
                  </a:lnTo>
                  <a:lnTo>
                    <a:pt x="5606796" y="1524"/>
                  </a:lnTo>
                  <a:lnTo>
                    <a:pt x="5606796" y="4572"/>
                  </a:lnTo>
                  <a:lnTo>
                    <a:pt x="5605272" y="6096"/>
                  </a:lnTo>
                  <a:lnTo>
                    <a:pt x="5600700" y="6096"/>
                  </a:lnTo>
                  <a:lnTo>
                    <a:pt x="5599176" y="4572"/>
                  </a:lnTo>
                  <a:close/>
                </a:path>
                <a:path w="7190740" h="6350">
                  <a:moveTo>
                    <a:pt x="5637276" y="6096"/>
                  </a:moveTo>
                  <a:lnTo>
                    <a:pt x="5637276" y="0"/>
                  </a:lnTo>
                  <a:lnTo>
                    <a:pt x="5641848" y="0"/>
                  </a:lnTo>
                  <a:lnTo>
                    <a:pt x="5643372" y="1524"/>
                  </a:lnTo>
                  <a:lnTo>
                    <a:pt x="5643372" y="4572"/>
                  </a:lnTo>
                  <a:lnTo>
                    <a:pt x="5641848" y="6096"/>
                  </a:lnTo>
                  <a:lnTo>
                    <a:pt x="5637276" y="6096"/>
                  </a:lnTo>
                  <a:close/>
                </a:path>
                <a:path w="7190740" h="6350">
                  <a:moveTo>
                    <a:pt x="5635752" y="4572"/>
                  </a:moveTo>
                  <a:lnTo>
                    <a:pt x="5635752" y="1524"/>
                  </a:lnTo>
                  <a:lnTo>
                    <a:pt x="5637276" y="1524"/>
                  </a:lnTo>
                  <a:lnTo>
                    <a:pt x="5637276" y="4572"/>
                  </a:lnTo>
                  <a:lnTo>
                    <a:pt x="5635752" y="4572"/>
                  </a:lnTo>
                  <a:close/>
                </a:path>
                <a:path w="7190740" h="6350">
                  <a:moveTo>
                    <a:pt x="5673852" y="6096"/>
                  </a:moveTo>
                  <a:lnTo>
                    <a:pt x="5673852" y="0"/>
                  </a:lnTo>
                  <a:lnTo>
                    <a:pt x="5679948" y="0"/>
                  </a:lnTo>
                  <a:lnTo>
                    <a:pt x="5679948" y="6096"/>
                  </a:lnTo>
                  <a:lnTo>
                    <a:pt x="5673852" y="6096"/>
                  </a:lnTo>
                  <a:close/>
                </a:path>
                <a:path w="7190740" h="6350">
                  <a:moveTo>
                    <a:pt x="5672328" y="4572"/>
                  </a:moveTo>
                  <a:lnTo>
                    <a:pt x="5672328" y="1524"/>
                  </a:lnTo>
                  <a:lnTo>
                    <a:pt x="5673852" y="1524"/>
                  </a:lnTo>
                  <a:lnTo>
                    <a:pt x="5673852" y="4572"/>
                  </a:lnTo>
                  <a:lnTo>
                    <a:pt x="5672328" y="4572"/>
                  </a:lnTo>
                  <a:close/>
                </a:path>
                <a:path w="7190740" h="6350">
                  <a:moveTo>
                    <a:pt x="5710428" y="6096"/>
                  </a:moveTo>
                  <a:lnTo>
                    <a:pt x="5710428" y="0"/>
                  </a:lnTo>
                  <a:lnTo>
                    <a:pt x="5716524" y="0"/>
                  </a:lnTo>
                  <a:lnTo>
                    <a:pt x="5716524" y="6096"/>
                  </a:lnTo>
                  <a:lnTo>
                    <a:pt x="5710428" y="6096"/>
                  </a:lnTo>
                  <a:close/>
                </a:path>
                <a:path w="7190740" h="6350">
                  <a:moveTo>
                    <a:pt x="5753100" y="4572"/>
                  </a:moveTo>
                  <a:lnTo>
                    <a:pt x="5753100" y="1524"/>
                  </a:lnTo>
                  <a:lnTo>
                    <a:pt x="5754624" y="1524"/>
                  </a:lnTo>
                  <a:lnTo>
                    <a:pt x="5754624" y="4572"/>
                  </a:lnTo>
                  <a:lnTo>
                    <a:pt x="5753100" y="4572"/>
                  </a:lnTo>
                  <a:close/>
                </a:path>
                <a:path w="7190740" h="6350">
                  <a:moveTo>
                    <a:pt x="5747004" y="6096"/>
                  </a:moveTo>
                  <a:lnTo>
                    <a:pt x="5747004" y="0"/>
                  </a:lnTo>
                  <a:lnTo>
                    <a:pt x="5753100" y="0"/>
                  </a:lnTo>
                  <a:lnTo>
                    <a:pt x="5753100" y="6096"/>
                  </a:lnTo>
                  <a:lnTo>
                    <a:pt x="5747004" y="6096"/>
                  </a:lnTo>
                  <a:close/>
                </a:path>
                <a:path w="7190740" h="6350">
                  <a:moveTo>
                    <a:pt x="5783580" y="4572"/>
                  </a:moveTo>
                  <a:lnTo>
                    <a:pt x="5783580" y="1524"/>
                  </a:lnTo>
                  <a:lnTo>
                    <a:pt x="5785104" y="0"/>
                  </a:lnTo>
                  <a:lnTo>
                    <a:pt x="5789676" y="0"/>
                  </a:lnTo>
                  <a:lnTo>
                    <a:pt x="5791200" y="1524"/>
                  </a:lnTo>
                  <a:lnTo>
                    <a:pt x="5791200" y="4572"/>
                  </a:lnTo>
                  <a:lnTo>
                    <a:pt x="5789676" y="6096"/>
                  </a:lnTo>
                  <a:lnTo>
                    <a:pt x="5785104" y="6096"/>
                  </a:lnTo>
                  <a:lnTo>
                    <a:pt x="5783580" y="4572"/>
                  </a:lnTo>
                  <a:close/>
                </a:path>
                <a:path w="7190740" h="6350">
                  <a:moveTo>
                    <a:pt x="5820156" y="4572"/>
                  </a:moveTo>
                  <a:lnTo>
                    <a:pt x="5820156" y="1524"/>
                  </a:lnTo>
                  <a:lnTo>
                    <a:pt x="5821680" y="0"/>
                  </a:lnTo>
                  <a:lnTo>
                    <a:pt x="5826252" y="0"/>
                  </a:lnTo>
                  <a:lnTo>
                    <a:pt x="5827776" y="1524"/>
                  </a:lnTo>
                  <a:lnTo>
                    <a:pt x="5827776" y="4572"/>
                  </a:lnTo>
                  <a:lnTo>
                    <a:pt x="5826252" y="6096"/>
                  </a:lnTo>
                  <a:lnTo>
                    <a:pt x="5821680" y="6096"/>
                  </a:lnTo>
                  <a:lnTo>
                    <a:pt x="5820156" y="4572"/>
                  </a:lnTo>
                  <a:close/>
                </a:path>
                <a:path w="7190740" h="6350">
                  <a:moveTo>
                    <a:pt x="5858256" y="6096"/>
                  </a:moveTo>
                  <a:lnTo>
                    <a:pt x="5858256" y="0"/>
                  </a:lnTo>
                  <a:lnTo>
                    <a:pt x="5862828" y="0"/>
                  </a:lnTo>
                  <a:lnTo>
                    <a:pt x="5864352" y="1524"/>
                  </a:lnTo>
                  <a:lnTo>
                    <a:pt x="5864352" y="4572"/>
                  </a:lnTo>
                  <a:lnTo>
                    <a:pt x="5862828" y="6096"/>
                  </a:lnTo>
                  <a:lnTo>
                    <a:pt x="5858256" y="6096"/>
                  </a:lnTo>
                  <a:close/>
                </a:path>
                <a:path w="7190740" h="6350">
                  <a:moveTo>
                    <a:pt x="5856732" y="4572"/>
                  </a:moveTo>
                  <a:lnTo>
                    <a:pt x="5856732" y="1524"/>
                  </a:lnTo>
                  <a:lnTo>
                    <a:pt x="5858256" y="1524"/>
                  </a:lnTo>
                  <a:lnTo>
                    <a:pt x="5858256" y="4572"/>
                  </a:lnTo>
                  <a:lnTo>
                    <a:pt x="5856732" y="4572"/>
                  </a:lnTo>
                  <a:close/>
                </a:path>
                <a:path w="7190740" h="6350">
                  <a:moveTo>
                    <a:pt x="5894832" y="6096"/>
                  </a:moveTo>
                  <a:lnTo>
                    <a:pt x="5894832" y="0"/>
                  </a:lnTo>
                  <a:lnTo>
                    <a:pt x="5900928" y="0"/>
                  </a:lnTo>
                  <a:lnTo>
                    <a:pt x="5900928" y="6096"/>
                  </a:lnTo>
                  <a:lnTo>
                    <a:pt x="5894832" y="6096"/>
                  </a:lnTo>
                  <a:close/>
                </a:path>
                <a:path w="7190740" h="6350">
                  <a:moveTo>
                    <a:pt x="5893308" y="4572"/>
                  </a:moveTo>
                  <a:lnTo>
                    <a:pt x="5893308" y="1524"/>
                  </a:lnTo>
                  <a:lnTo>
                    <a:pt x="5894832" y="1524"/>
                  </a:lnTo>
                  <a:lnTo>
                    <a:pt x="5894832" y="4572"/>
                  </a:lnTo>
                  <a:lnTo>
                    <a:pt x="5893308" y="4572"/>
                  </a:lnTo>
                  <a:close/>
                </a:path>
                <a:path w="7190740" h="6350">
                  <a:moveTo>
                    <a:pt x="5931408" y="6096"/>
                  </a:moveTo>
                  <a:lnTo>
                    <a:pt x="5931408" y="0"/>
                  </a:lnTo>
                  <a:lnTo>
                    <a:pt x="5937504" y="0"/>
                  </a:lnTo>
                  <a:lnTo>
                    <a:pt x="5937504" y="6096"/>
                  </a:lnTo>
                  <a:lnTo>
                    <a:pt x="5931408" y="6096"/>
                  </a:lnTo>
                  <a:close/>
                </a:path>
                <a:path w="7190740" h="6350">
                  <a:moveTo>
                    <a:pt x="5974080" y="4572"/>
                  </a:moveTo>
                  <a:lnTo>
                    <a:pt x="5974080" y="1524"/>
                  </a:lnTo>
                  <a:lnTo>
                    <a:pt x="5975604" y="1524"/>
                  </a:lnTo>
                  <a:lnTo>
                    <a:pt x="5975604" y="4572"/>
                  </a:lnTo>
                  <a:lnTo>
                    <a:pt x="5974080" y="4572"/>
                  </a:lnTo>
                  <a:close/>
                </a:path>
                <a:path w="7190740" h="6350">
                  <a:moveTo>
                    <a:pt x="5967984" y="4572"/>
                  </a:moveTo>
                  <a:lnTo>
                    <a:pt x="5967984" y="1524"/>
                  </a:lnTo>
                  <a:lnTo>
                    <a:pt x="5969508" y="0"/>
                  </a:lnTo>
                  <a:lnTo>
                    <a:pt x="5974080" y="0"/>
                  </a:lnTo>
                  <a:lnTo>
                    <a:pt x="5974080" y="6096"/>
                  </a:lnTo>
                  <a:lnTo>
                    <a:pt x="5969508" y="6096"/>
                  </a:lnTo>
                  <a:lnTo>
                    <a:pt x="5967984" y="4572"/>
                  </a:lnTo>
                  <a:close/>
                </a:path>
                <a:path w="7190740" h="6350">
                  <a:moveTo>
                    <a:pt x="6004560" y="4572"/>
                  </a:moveTo>
                  <a:lnTo>
                    <a:pt x="6004560" y="1524"/>
                  </a:lnTo>
                  <a:lnTo>
                    <a:pt x="6006084" y="0"/>
                  </a:lnTo>
                  <a:lnTo>
                    <a:pt x="6010656" y="0"/>
                  </a:lnTo>
                  <a:lnTo>
                    <a:pt x="6012180" y="1524"/>
                  </a:lnTo>
                  <a:lnTo>
                    <a:pt x="6012180" y="4572"/>
                  </a:lnTo>
                  <a:lnTo>
                    <a:pt x="6010656" y="6096"/>
                  </a:lnTo>
                  <a:lnTo>
                    <a:pt x="6006084" y="6096"/>
                  </a:lnTo>
                  <a:lnTo>
                    <a:pt x="6004560" y="4572"/>
                  </a:lnTo>
                  <a:close/>
                </a:path>
                <a:path w="7190740" h="6350">
                  <a:moveTo>
                    <a:pt x="6041136" y="4572"/>
                  </a:moveTo>
                  <a:lnTo>
                    <a:pt x="6041136" y="1524"/>
                  </a:lnTo>
                  <a:lnTo>
                    <a:pt x="6042660" y="0"/>
                  </a:lnTo>
                  <a:lnTo>
                    <a:pt x="6047232" y="0"/>
                  </a:lnTo>
                  <a:lnTo>
                    <a:pt x="6048756" y="1524"/>
                  </a:lnTo>
                  <a:lnTo>
                    <a:pt x="6048756" y="4572"/>
                  </a:lnTo>
                  <a:lnTo>
                    <a:pt x="6047232" y="6096"/>
                  </a:lnTo>
                  <a:lnTo>
                    <a:pt x="6042660" y="6096"/>
                  </a:lnTo>
                  <a:lnTo>
                    <a:pt x="6041136" y="4572"/>
                  </a:lnTo>
                  <a:close/>
                </a:path>
                <a:path w="7190740" h="6350">
                  <a:moveTo>
                    <a:pt x="6079236" y="6096"/>
                  </a:moveTo>
                  <a:lnTo>
                    <a:pt x="6079236" y="0"/>
                  </a:lnTo>
                  <a:lnTo>
                    <a:pt x="6083808" y="0"/>
                  </a:lnTo>
                  <a:lnTo>
                    <a:pt x="6085332" y="1524"/>
                  </a:lnTo>
                  <a:lnTo>
                    <a:pt x="6085332" y="4572"/>
                  </a:lnTo>
                  <a:lnTo>
                    <a:pt x="6083808" y="6096"/>
                  </a:lnTo>
                  <a:lnTo>
                    <a:pt x="6079236" y="6096"/>
                  </a:lnTo>
                  <a:close/>
                </a:path>
                <a:path w="7190740" h="6350">
                  <a:moveTo>
                    <a:pt x="6077712" y="4572"/>
                  </a:moveTo>
                  <a:lnTo>
                    <a:pt x="6077712" y="1524"/>
                  </a:lnTo>
                  <a:lnTo>
                    <a:pt x="6079236" y="1524"/>
                  </a:lnTo>
                  <a:lnTo>
                    <a:pt x="6079236" y="4572"/>
                  </a:lnTo>
                  <a:lnTo>
                    <a:pt x="6077712" y="4572"/>
                  </a:lnTo>
                  <a:close/>
                </a:path>
                <a:path w="7190740" h="6350">
                  <a:moveTo>
                    <a:pt x="6115812" y="6096"/>
                  </a:moveTo>
                  <a:lnTo>
                    <a:pt x="6115812" y="0"/>
                  </a:lnTo>
                  <a:lnTo>
                    <a:pt x="6121908" y="0"/>
                  </a:lnTo>
                  <a:lnTo>
                    <a:pt x="6121908" y="6096"/>
                  </a:lnTo>
                  <a:lnTo>
                    <a:pt x="6115812" y="6096"/>
                  </a:lnTo>
                  <a:close/>
                </a:path>
                <a:path w="7190740" h="6350">
                  <a:moveTo>
                    <a:pt x="6114288" y="4572"/>
                  </a:moveTo>
                  <a:lnTo>
                    <a:pt x="6114288" y="1524"/>
                  </a:lnTo>
                  <a:lnTo>
                    <a:pt x="6115812" y="1524"/>
                  </a:lnTo>
                  <a:lnTo>
                    <a:pt x="6115812" y="4572"/>
                  </a:lnTo>
                  <a:lnTo>
                    <a:pt x="6114288" y="4572"/>
                  </a:lnTo>
                  <a:close/>
                </a:path>
                <a:path w="7190740" h="6350">
                  <a:moveTo>
                    <a:pt x="6152388" y="6096"/>
                  </a:moveTo>
                  <a:lnTo>
                    <a:pt x="6152388" y="0"/>
                  </a:lnTo>
                  <a:lnTo>
                    <a:pt x="6158484" y="0"/>
                  </a:lnTo>
                  <a:lnTo>
                    <a:pt x="6158484" y="6096"/>
                  </a:lnTo>
                  <a:lnTo>
                    <a:pt x="6152388" y="6096"/>
                  </a:lnTo>
                  <a:close/>
                </a:path>
                <a:path w="7190740" h="6350">
                  <a:moveTo>
                    <a:pt x="6195060" y="4572"/>
                  </a:moveTo>
                  <a:lnTo>
                    <a:pt x="6195060" y="1524"/>
                  </a:lnTo>
                  <a:lnTo>
                    <a:pt x="6196584" y="1524"/>
                  </a:lnTo>
                  <a:lnTo>
                    <a:pt x="6196584" y="4572"/>
                  </a:lnTo>
                  <a:lnTo>
                    <a:pt x="6195060" y="4572"/>
                  </a:lnTo>
                  <a:close/>
                </a:path>
                <a:path w="7190740" h="6350">
                  <a:moveTo>
                    <a:pt x="6188964" y="4572"/>
                  </a:moveTo>
                  <a:lnTo>
                    <a:pt x="6188964" y="1524"/>
                  </a:lnTo>
                  <a:lnTo>
                    <a:pt x="6190488" y="0"/>
                  </a:lnTo>
                  <a:lnTo>
                    <a:pt x="6195060" y="0"/>
                  </a:lnTo>
                  <a:lnTo>
                    <a:pt x="6195060" y="6096"/>
                  </a:lnTo>
                  <a:lnTo>
                    <a:pt x="6190488" y="6096"/>
                  </a:lnTo>
                  <a:lnTo>
                    <a:pt x="6188964" y="4572"/>
                  </a:lnTo>
                  <a:close/>
                </a:path>
                <a:path w="7190740" h="6350">
                  <a:moveTo>
                    <a:pt x="6225540" y="4572"/>
                  </a:moveTo>
                  <a:lnTo>
                    <a:pt x="6225540" y="1524"/>
                  </a:lnTo>
                  <a:lnTo>
                    <a:pt x="6227064" y="0"/>
                  </a:lnTo>
                  <a:lnTo>
                    <a:pt x="6231636" y="0"/>
                  </a:lnTo>
                  <a:lnTo>
                    <a:pt x="6233160" y="1524"/>
                  </a:lnTo>
                  <a:lnTo>
                    <a:pt x="6233160" y="4572"/>
                  </a:lnTo>
                  <a:lnTo>
                    <a:pt x="6231636" y="6096"/>
                  </a:lnTo>
                  <a:lnTo>
                    <a:pt x="6227064" y="6096"/>
                  </a:lnTo>
                  <a:lnTo>
                    <a:pt x="6225540" y="4572"/>
                  </a:lnTo>
                  <a:close/>
                </a:path>
                <a:path w="7190740" h="6350">
                  <a:moveTo>
                    <a:pt x="6262116" y="4572"/>
                  </a:moveTo>
                  <a:lnTo>
                    <a:pt x="6262116" y="1524"/>
                  </a:lnTo>
                  <a:lnTo>
                    <a:pt x="6263640" y="0"/>
                  </a:lnTo>
                  <a:lnTo>
                    <a:pt x="6268212" y="0"/>
                  </a:lnTo>
                  <a:lnTo>
                    <a:pt x="6269736" y="1524"/>
                  </a:lnTo>
                  <a:lnTo>
                    <a:pt x="6269736" y="4572"/>
                  </a:lnTo>
                  <a:lnTo>
                    <a:pt x="6268212" y="6096"/>
                  </a:lnTo>
                  <a:lnTo>
                    <a:pt x="6263640" y="6096"/>
                  </a:lnTo>
                  <a:lnTo>
                    <a:pt x="6262116" y="4572"/>
                  </a:lnTo>
                  <a:close/>
                </a:path>
                <a:path w="7190740" h="6350">
                  <a:moveTo>
                    <a:pt x="6300216" y="6096"/>
                  </a:moveTo>
                  <a:lnTo>
                    <a:pt x="6300216" y="0"/>
                  </a:lnTo>
                  <a:lnTo>
                    <a:pt x="6304788" y="0"/>
                  </a:lnTo>
                  <a:lnTo>
                    <a:pt x="6306312" y="1524"/>
                  </a:lnTo>
                  <a:lnTo>
                    <a:pt x="6306312" y="4572"/>
                  </a:lnTo>
                  <a:lnTo>
                    <a:pt x="6304788" y="6096"/>
                  </a:lnTo>
                  <a:lnTo>
                    <a:pt x="6300216" y="6096"/>
                  </a:lnTo>
                  <a:close/>
                </a:path>
                <a:path w="7190740" h="6350">
                  <a:moveTo>
                    <a:pt x="6298692" y="4572"/>
                  </a:moveTo>
                  <a:lnTo>
                    <a:pt x="6298692" y="1524"/>
                  </a:lnTo>
                  <a:lnTo>
                    <a:pt x="6300216" y="1524"/>
                  </a:lnTo>
                  <a:lnTo>
                    <a:pt x="6300216" y="4572"/>
                  </a:lnTo>
                  <a:lnTo>
                    <a:pt x="6298692" y="4572"/>
                  </a:lnTo>
                  <a:close/>
                </a:path>
                <a:path w="7190740" h="6350">
                  <a:moveTo>
                    <a:pt x="6336792" y="6096"/>
                  </a:moveTo>
                  <a:lnTo>
                    <a:pt x="6336792" y="0"/>
                  </a:lnTo>
                  <a:lnTo>
                    <a:pt x="6342888" y="0"/>
                  </a:lnTo>
                  <a:lnTo>
                    <a:pt x="6342888" y="6096"/>
                  </a:lnTo>
                  <a:lnTo>
                    <a:pt x="6336792" y="6096"/>
                  </a:lnTo>
                  <a:close/>
                </a:path>
                <a:path w="7190740" h="6350">
                  <a:moveTo>
                    <a:pt x="6379464" y="4572"/>
                  </a:moveTo>
                  <a:lnTo>
                    <a:pt x="6379464" y="1524"/>
                  </a:lnTo>
                  <a:lnTo>
                    <a:pt x="6380988" y="1524"/>
                  </a:lnTo>
                  <a:lnTo>
                    <a:pt x="6380988" y="4572"/>
                  </a:lnTo>
                  <a:lnTo>
                    <a:pt x="6379464" y="4572"/>
                  </a:lnTo>
                  <a:close/>
                </a:path>
                <a:path w="7190740" h="6350">
                  <a:moveTo>
                    <a:pt x="6373368" y="6096"/>
                  </a:moveTo>
                  <a:lnTo>
                    <a:pt x="6373368" y="0"/>
                  </a:lnTo>
                  <a:lnTo>
                    <a:pt x="6379464" y="0"/>
                  </a:lnTo>
                  <a:lnTo>
                    <a:pt x="6379464" y="6096"/>
                  </a:lnTo>
                  <a:lnTo>
                    <a:pt x="6373368" y="6096"/>
                  </a:lnTo>
                  <a:close/>
                </a:path>
                <a:path w="7190740" h="6350">
                  <a:moveTo>
                    <a:pt x="6416040" y="4572"/>
                  </a:moveTo>
                  <a:lnTo>
                    <a:pt x="6416040" y="1524"/>
                  </a:lnTo>
                  <a:lnTo>
                    <a:pt x="6417564" y="1524"/>
                  </a:lnTo>
                  <a:lnTo>
                    <a:pt x="6417564" y="4572"/>
                  </a:lnTo>
                  <a:lnTo>
                    <a:pt x="6416040" y="4572"/>
                  </a:lnTo>
                  <a:close/>
                </a:path>
                <a:path w="7190740" h="6350">
                  <a:moveTo>
                    <a:pt x="6409944" y="4572"/>
                  </a:moveTo>
                  <a:lnTo>
                    <a:pt x="6409944" y="1524"/>
                  </a:lnTo>
                  <a:lnTo>
                    <a:pt x="6411468" y="0"/>
                  </a:lnTo>
                  <a:lnTo>
                    <a:pt x="6416040" y="0"/>
                  </a:lnTo>
                  <a:lnTo>
                    <a:pt x="6416040" y="6096"/>
                  </a:lnTo>
                  <a:lnTo>
                    <a:pt x="6411468" y="6096"/>
                  </a:lnTo>
                  <a:lnTo>
                    <a:pt x="6409944" y="4572"/>
                  </a:lnTo>
                  <a:close/>
                </a:path>
                <a:path w="7190740" h="6350">
                  <a:moveTo>
                    <a:pt x="6446520" y="4572"/>
                  </a:moveTo>
                  <a:lnTo>
                    <a:pt x="6446520" y="1524"/>
                  </a:lnTo>
                  <a:lnTo>
                    <a:pt x="6448044" y="0"/>
                  </a:lnTo>
                  <a:lnTo>
                    <a:pt x="6452616" y="0"/>
                  </a:lnTo>
                  <a:lnTo>
                    <a:pt x="6454140" y="1524"/>
                  </a:lnTo>
                  <a:lnTo>
                    <a:pt x="6454140" y="4572"/>
                  </a:lnTo>
                  <a:lnTo>
                    <a:pt x="6452616" y="6096"/>
                  </a:lnTo>
                  <a:lnTo>
                    <a:pt x="6448044" y="6096"/>
                  </a:lnTo>
                  <a:lnTo>
                    <a:pt x="6446520" y="4572"/>
                  </a:lnTo>
                  <a:close/>
                </a:path>
                <a:path w="7190740" h="6350">
                  <a:moveTo>
                    <a:pt x="6483096" y="4572"/>
                  </a:moveTo>
                  <a:lnTo>
                    <a:pt x="6483096" y="1524"/>
                  </a:lnTo>
                  <a:lnTo>
                    <a:pt x="6484620" y="0"/>
                  </a:lnTo>
                  <a:lnTo>
                    <a:pt x="6489192" y="0"/>
                  </a:lnTo>
                  <a:lnTo>
                    <a:pt x="6490716" y="1524"/>
                  </a:lnTo>
                  <a:lnTo>
                    <a:pt x="6490716" y="4572"/>
                  </a:lnTo>
                  <a:lnTo>
                    <a:pt x="6489192" y="6096"/>
                  </a:lnTo>
                  <a:lnTo>
                    <a:pt x="6484620" y="6096"/>
                  </a:lnTo>
                  <a:lnTo>
                    <a:pt x="6483096" y="4572"/>
                  </a:lnTo>
                  <a:close/>
                </a:path>
                <a:path w="7190740" h="6350">
                  <a:moveTo>
                    <a:pt x="6521196" y="6096"/>
                  </a:moveTo>
                  <a:lnTo>
                    <a:pt x="6521196" y="0"/>
                  </a:lnTo>
                  <a:lnTo>
                    <a:pt x="6525768" y="0"/>
                  </a:lnTo>
                  <a:lnTo>
                    <a:pt x="6527292" y="1524"/>
                  </a:lnTo>
                  <a:lnTo>
                    <a:pt x="6527292" y="4572"/>
                  </a:lnTo>
                  <a:lnTo>
                    <a:pt x="6525768" y="6096"/>
                  </a:lnTo>
                  <a:lnTo>
                    <a:pt x="6521196" y="6096"/>
                  </a:lnTo>
                  <a:close/>
                </a:path>
                <a:path w="7190740" h="6350">
                  <a:moveTo>
                    <a:pt x="6519672" y="4572"/>
                  </a:moveTo>
                  <a:lnTo>
                    <a:pt x="6519672" y="1524"/>
                  </a:lnTo>
                  <a:lnTo>
                    <a:pt x="6521196" y="1524"/>
                  </a:lnTo>
                  <a:lnTo>
                    <a:pt x="6521196" y="4572"/>
                  </a:lnTo>
                  <a:lnTo>
                    <a:pt x="6519672" y="4572"/>
                  </a:lnTo>
                  <a:close/>
                </a:path>
                <a:path w="7190740" h="6350">
                  <a:moveTo>
                    <a:pt x="6557772" y="6096"/>
                  </a:moveTo>
                  <a:lnTo>
                    <a:pt x="6557772" y="0"/>
                  </a:lnTo>
                  <a:lnTo>
                    <a:pt x="6563868" y="0"/>
                  </a:lnTo>
                  <a:lnTo>
                    <a:pt x="6563868" y="6096"/>
                  </a:lnTo>
                  <a:lnTo>
                    <a:pt x="6557772" y="6096"/>
                  </a:lnTo>
                  <a:close/>
                </a:path>
                <a:path w="7190740" h="6350">
                  <a:moveTo>
                    <a:pt x="6600444" y="4572"/>
                  </a:moveTo>
                  <a:lnTo>
                    <a:pt x="6600444" y="1524"/>
                  </a:lnTo>
                  <a:lnTo>
                    <a:pt x="6601968" y="1524"/>
                  </a:lnTo>
                  <a:lnTo>
                    <a:pt x="6601968" y="4572"/>
                  </a:lnTo>
                  <a:lnTo>
                    <a:pt x="6600444" y="4572"/>
                  </a:lnTo>
                  <a:close/>
                </a:path>
                <a:path w="7190740" h="6350">
                  <a:moveTo>
                    <a:pt x="6594348" y="6096"/>
                  </a:moveTo>
                  <a:lnTo>
                    <a:pt x="6594348" y="0"/>
                  </a:lnTo>
                  <a:lnTo>
                    <a:pt x="6600444" y="0"/>
                  </a:lnTo>
                  <a:lnTo>
                    <a:pt x="6600444" y="6096"/>
                  </a:lnTo>
                  <a:lnTo>
                    <a:pt x="6594348" y="6096"/>
                  </a:lnTo>
                  <a:close/>
                </a:path>
                <a:path w="7190740" h="6350">
                  <a:moveTo>
                    <a:pt x="6637020" y="4572"/>
                  </a:moveTo>
                  <a:lnTo>
                    <a:pt x="6637020" y="1524"/>
                  </a:lnTo>
                  <a:lnTo>
                    <a:pt x="6638544" y="1524"/>
                  </a:lnTo>
                  <a:lnTo>
                    <a:pt x="6638544" y="4572"/>
                  </a:lnTo>
                  <a:lnTo>
                    <a:pt x="6637020" y="4572"/>
                  </a:lnTo>
                  <a:close/>
                </a:path>
                <a:path w="7190740" h="6350">
                  <a:moveTo>
                    <a:pt x="6630924" y="4572"/>
                  </a:moveTo>
                  <a:lnTo>
                    <a:pt x="6630924" y="1524"/>
                  </a:lnTo>
                  <a:lnTo>
                    <a:pt x="6632448" y="0"/>
                  </a:lnTo>
                  <a:lnTo>
                    <a:pt x="6637020" y="0"/>
                  </a:lnTo>
                  <a:lnTo>
                    <a:pt x="6637020" y="6096"/>
                  </a:lnTo>
                  <a:lnTo>
                    <a:pt x="6632448" y="6096"/>
                  </a:lnTo>
                  <a:lnTo>
                    <a:pt x="6630924" y="4572"/>
                  </a:lnTo>
                  <a:close/>
                </a:path>
                <a:path w="7190740" h="6350">
                  <a:moveTo>
                    <a:pt x="6667500" y="4572"/>
                  </a:moveTo>
                  <a:lnTo>
                    <a:pt x="6667500" y="1524"/>
                  </a:lnTo>
                  <a:lnTo>
                    <a:pt x="6669024" y="0"/>
                  </a:lnTo>
                  <a:lnTo>
                    <a:pt x="6673596" y="0"/>
                  </a:lnTo>
                  <a:lnTo>
                    <a:pt x="6675120" y="1524"/>
                  </a:lnTo>
                  <a:lnTo>
                    <a:pt x="6675120" y="4572"/>
                  </a:lnTo>
                  <a:lnTo>
                    <a:pt x="6673596" y="6096"/>
                  </a:lnTo>
                  <a:lnTo>
                    <a:pt x="6669024" y="6096"/>
                  </a:lnTo>
                  <a:lnTo>
                    <a:pt x="6667500" y="4572"/>
                  </a:lnTo>
                  <a:close/>
                </a:path>
                <a:path w="7190740" h="6350">
                  <a:moveTo>
                    <a:pt x="6704076" y="4572"/>
                  </a:moveTo>
                  <a:lnTo>
                    <a:pt x="6704076" y="1524"/>
                  </a:lnTo>
                  <a:lnTo>
                    <a:pt x="6705600" y="0"/>
                  </a:lnTo>
                  <a:lnTo>
                    <a:pt x="6710172" y="0"/>
                  </a:lnTo>
                  <a:lnTo>
                    <a:pt x="6711696" y="1524"/>
                  </a:lnTo>
                  <a:lnTo>
                    <a:pt x="6711696" y="4572"/>
                  </a:lnTo>
                  <a:lnTo>
                    <a:pt x="6710172" y="6096"/>
                  </a:lnTo>
                  <a:lnTo>
                    <a:pt x="6705600" y="6096"/>
                  </a:lnTo>
                  <a:lnTo>
                    <a:pt x="6704076" y="4572"/>
                  </a:lnTo>
                  <a:close/>
                </a:path>
                <a:path w="7190740" h="6350">
                  <a:moveTo>
                    <a:pt x="6742176" y="6096"/>
                  </a:moveTo>
                  <a:lnTo>
                    <a:pt x="6742176" y="0"/>
                  </a:lnTo>
                  <a:lnTo>
                    <a:pt x="6748272" y="0"/>
                  </a:lnTo>
                  <a:lnTo>
                    <a:pt x="6748272" y="6096"/>
                  </a:lnTo>
                  <a:lnTo>
                    <a:pt x="6742176" y="6096"/>
                  </a:lnTo>
                  <a:close/>
                </a:path>
                <a:path w="7190740" h="6350">
                  <a:moveTo>
                    <a:pt x="6740652" y="4572"/>
                  </a:moveTo>
                  <a:lnTo>
                    <a:pt x="6740652" y="1524"/>
                  </a:lnTo>
                  <a:lnTo>
                    <a:pt x="6742176" y="1524"/>
                  </a:lnTo>
                  <a:lnTo>
                    <a:pt x="6742176" y="4572"/>
                  </a:lnTo>
                  <a:lnTo>
                    <a:pt x="6740652" y="4572"/>
                  </a:lnTo>
                  <a:close/>
                </a:path>
                <a:path w="7190740" h="6350">
                  <a:moveTo>
                    <a:pt x="6778752" y="6096"/>
                  </a:moveTo>
                  <a:lnTo>
                    <a:pt x="6778752" y="0"/>
                  </a:lnTo>
                  <a:lnTo>
                    <a:pt x="6784848" y="0"/>
                  </a:lnTo>
                  <a:lnTo>
                    <a:pt x="6784848" y="6096"/>
                  </a:lnTo>
                  <a:lnTo>
                    <a:pt x="6778752" y="6096"/>
                  </a:lnTo>
                  <a:close/>
                </a:path>
                <a:path w="7190740" h="6350">
                  <a:moveTo>
                    <a:pt x="6821424" y="4572"/>
                  </a:moveTo>
                  <a:lnTo>
                    <a:pt x="6821424" y="1524"/>
                  </a:lnTo>
                  <a:lnTo>
                    <a:pt x="6822948" y="1524"/>
                  </a:lnTo>
                  <a:lnTo>
                    <a:pt x="6822948" y="4572"/>
                  </a:lnTo>
                  <a:lnTo>
                    <a:pt x="6821424" y="4572"/>
                  </a:lnTo>
                  <a:close/>
                </a:path>
                <a:path w="7190740" h="6350">
                  <a:moveTo>
                    <a:pt x="6815328" y="6096"/>
                  </a:moveTo>
                  <a:lnTo>
                    <a:pt x="6815328" y="0"/>
                  </a:lnTo>
                  <a:lnTo>
                    <a:pt x="6821424" y="0"/>
                  </a:lnTo>
                  <a:lnTo>
                    <a:pt x="6821424" y="6096"/>
                  </a:lnTo>
                  <a:lnTo>
                    <a:pt x="6815328" y="6096"/>
                  </a:lnTo>
                  <a:close/>
                </a:path>
                <a:path w="7190740" h="6350">
                  <a:moveTo>
                    <a:pt x="6858000" y="4572"/>
                  </a:moveTo>
                  <a:lnTo>
                    <a:pt x="6858000" y="1524"/>
                  </a:lnTo>
                  <a:lnTo>
                    <a:pt x="6859524" y="1524"/>
                  </a:lnTo>
                  <a:lnTo>
                    <a:pt x="6859524" y="4572"/>
                  </a:lnTo>
                  <a:lnTo>
                    <a:pt x="6858000" y="4572"/>
                  </a:lnTo>
                  <a:close/>
                </a:path>
                <a:path w="7190740" h="6350">
                  <a:moveTo>
                    <a:pt x="6851904" y="4572"/>
                  </a:moveTo>
                  <a:lnTo>
                    <a:pt x="6851904" y="1524"/>
                  </a:lnTo>
                  <a:lnTo>
                    <a:pt x="6853428" y="0"/>
                  </a:lnTo>
                  <a:lnTo>
                    <a:pt x="6858000" y="0"/>
                  </a:lnTo>
                  <a:lnTo>
                    <a:pt x="6858000" y="6096"/>
                  </a:lnTo>
                  <a:lnTo>
                    <a:pt x="6853428" y="6096"/>
                  </a:lnTo>
                  <a:lnTo>
                    <a:pt x="6851904" y="4572"/>
                  </a:lnTo>
                  <a:close/>
                </a:path>
                <a:path w="7190740" h="6350">
                  <a:moveTo>
                    <a:pt x="6888480" y="4572"/>
                  </a:moveTo>
                  <a:lnTo>
                    <a:pt x="6888480" y="1524"/>
                  </a:lnTo>
                  <a:lnTo>
                    <a:pt x="6890004" y="0"/>
                  </a:lnTo>
                  <a:lnTo>
                    <a:pt x="6894576" y="0"/>
                  </a:lnTo>
                  <a:lnTo>
                    <a:pt x="6896100" y="1524"/>
                  </a:lnTo>
                  <a:lnTo>
                    <a:pt x="6896100" y="4572"/>
                  </a:lnTo>
                  <a:lnTo>
                    <a:pt x="6894576" y="6096"/>
                  </a:lnTo>
                  <a:lnTo>
                    <a:pt x="6890004" y="6096"/>
                  </a:lnTo>
                  <a:lnTo>
                    <a:pt x="6888480" y="4572"/>
                  </a:lnTo>
                  <a:close/>
                </a:path>
                <a:path w="7190740" h="6350">
                  <a:moveTo>
                    <a:pt x="6925056" y="4572"/>
                  </a:moveTo>
                  <a:lnTo>
                    <a:pt x="6925056" y="1524"/>
                  </a:lnTo>
                  <a:lnTo>
                    <a:pt x="6926580" y="0"/>
                  </a:lnTo>
                  <a:lnTo>
                    <a:pt x="6931152" y="0"/>
                  </a:lnTo>
                  <a:lnTo>
                    <a:pt x="6932676" y="1524"/>
                  </a:lnTo>
                  <a:lnTo>
                    <a:pt x="6932676" y="4572"/>
                  </a:lnTo>
                  <a:lnTo>
                    <a:pt x="6931152" y="6096"/>
                  </a:lnTo>
                  <a:lnTo>
                    <a:pt x="6926580" y="6096"/>
                  </a:lnTo>
                  <a:lnTo>
                    <a:pt x="6925056" y="4572"/>
                  </a:lnTo>
                  <a:close/>
                </a:path>
                <a:path w="7190740" h="6350">
                  <a:moveTo>
                    <a:pt x="6963156" y="6096"/>
                  </a:moveTo>
                  <a:lnTo>
                    <a:pt x="6963156" y="0"/>
                  </a:lnTo>
                  <a:lnTo>
                    <a:pt x="6969252" y="0"/>
                  </a:lnTo>
                  <a:lnTo>
                    <a:pt x="6969252" y="6096"/>
                  </a:lnTo>
                  <a:lnTo>
                    <a:pt x="6963156" y="6096"/>
                  </a:lnTo>
                  <a:close/>
                </a:path>
                <a:path w="7190740" h="6350">
                  <a:moveTo>
                    <a:pt x="6961632" y="4572"/>
                  </a:moveTo>
                  <a:lnTo>
                    <a:pt x="6961632" y="1524"/>
                  </a:lnTo>
                  <a:lnTo>
                    <a:pt x="6963156" y="1524"/>
                  </a:lnTo>
                  <a:lnTo>
                    <a:pt x="6963156" y="4572"/>
                  </a:lnTo>
                  <a:lnTo>
                    <a:pt x="6961632" y="4572"/>
                  </a:lnTo>
                  <a:close/>
                </a:path>
                <a:path w="7190740" h="6350">
                  <a:moveTo>
                    <a:pt x="6999732" y="6096"/>
                  </a:moveTo>
                  <a:lnTo>
                    <a:pt x="6999732" y="0"/>
                  </a:lnTo>
                  <a:lnTo>
                    <a:pt x="7005828" y="0"/>
                  </a:lnTo>
                  <a:lnTo>
                    <a:pt x="7005828" y="6096"/>
                  </a:lnTo>
                  <a:lnTo>
                    <a:pt x="6999732" y="6096"/>
                  </a:lnTo>
                  <a:close/>
                </a:path>
                <a:path w="7190740" h="6350">
                  <a:moveTo>
                    <a:pt x="7042404" y="4572"/>
                  </a:moveTo>
                  <a:lnTo>
                    <a:pt x="7042404" y="1524"/>
                  </a:lnTo>
                  <a:lnTo>
                    <a:pt x="7043928" y="1524"/>
                  </a:lnTo>
                  <a:lnTo>
                    <a:pt x="7043928" y="4572"/>
                  </a:lnTo>
                  <a:lnTo>
                    <a:pt x="7042404" y="4572"/>
                  </a:lnTo>
                  <a:close/>
                </a:path>
                <a:path w="7190740" h="6350">
                  <a:moveTo>
                    <a:pt x="7036308" y="6096"/>
                  </a:moveTo>
                  <a:lnTo>
                    <a:pt x="7036308" y="0"/>
                  </a:lnTo>
                  <a:lnTo>
                    <a:pt x="7042404" y="0"/>
                  </a:lnTo>
                  <a:lnTo>
                    <a:pt x="7042404" y="6096"/>
                  </a:lnTo>
                  <a:lnTo>
                    <a:pt x="7036308" y="6096"/>
                  </a:lnTo>
                  <a:close/>
                </a:path>
                <a:path w="7190740" h="6350">
                  <a:moveTo>
                    <a:pt x="7072884" y="4572"/>
                  </a:moveTo>
                  <a:lnTo>
                    <a:pt x="7072884" y="1524"/>
                  </a:lnTo>
                  <a:lnTo>
                    <a:pt x="7074408" y="0"/>
                  </a:lnTo>
                  <a:lnTo>
                    <a:pt x="7078980" y="0"/>
                  </a:lnTo>
                  <a:lnTo>
                    <a:pt x="7080504" y="1524"/>
                  </a:lnTo>
                  <a:lnTo>
                    <a:pt x="7080504" y="4572"/>
                  </a:lnTo>
                  <a:lnTo>
                    <a:pt x="7078980" y="6096"/>
                  </a:lnTo>
                  <a:lnTo>
                    <a:pt x="7074408" y="6096"/>
                  </a:lnTo>
                  <a:lnTo>
                    <a:pt x="7072884" y="4572"/>
                  </a:lnTo>
                  <a:close/>
                </a:path>
                <a:path w="7190740" h="6350">
                  <a:moveTo>
                    <a:pt x="7109460" y="4572"/>
                  </a:moveTo>
                  <a:lnTo>
                    <a:pt x="7109460" y="1524"/>
                  </a:lnTo>
                  <a:lnTo>
                    <a:pt x="7110984" y="0"/>
                  </a:lnTo>
                  <a:lnTo>
                    <a:pt x="7115556" y="0"/>
                  </a:lnTo>
                  <a:lnTo>
                    <a:pt x="7117080" y="1524"/>
                  </a:lnTo>
                  <a:lnTo>
                    <a:pt x="7117080" y="4572"/>
                  </a:lnTo>
                  <a:lnTo>
                    <a:pt x="7115556" y="6096"/>
                  </a:lnTo>
                  <a:lnTo>
                    <a:pt x="7110984" y="6096"/>
                  </a:lnTo>
                  <a:lnTo>
                    <a:pt x="7109460" y="4572"/>
                  </a:lnTo>
                  <a:close/>
                </a:path>
                <a:path w="7190740" h="6350">
                  <a:moveTo>
                    <a:pt x="7146036" y="4572"/>
                  </a:moveTo>
                  <a:lnTo>
                    <a:pt x="7146036" y="1524"/>
                  </a:lnTo>
                  <a:lnTo>
                    <a:pt x="7147560" y="0"/>
                  </a:lnTo>
                  <a:lnTo>
                    <a:pt x="7152132" y="0"/>
                  </a:lnTo>
                  <a:lnTo>
                    <a:pt x="7153656" y="1524"/>
                  </a:lnTo>
                  <a:lnTo>
                    <a:pt x="7153656" y="4572"/>
                  </a:lnTo>
                  <a:lnTo>
                    <a:pt x="7152132" y="6096"/>
                  </a:lnTo>
                  <a:lnTo>
                    <a:pt x="7147560" y="6096"/>
                  </a:lnTo>
                  <a:lnTo>
                    <a:pt x="7146036" y="4572"/>
                  </a:lnTo>
                  <a:close/>
                </a:path>
                <a:path w="7190740" h="6350">
                  <a:moveTo>
                    <a:pt x="7184136" y="6096"/>
                  </a:moveTo>
                  <a:lnTo>
                    <a:pt x="7184136" y="0"/>
                  </a:lnTo>
                  <a:lnTo>
                    <a:pt x="7190232" y="0"/>
                  </a:lnTo>
                  <a:lnTo>
                    <a:pt x="7190232" y="6096"/>
                  </a:lnTo>
                  <a:lnTo>
                    <a:pt x="7184136" y="6096"/>
                  </a:lnTo>
                  <a:close/>
                </a:path>
                <a:path w="7190740" h="6350">
                  <a:moveTo>
                    <a:pt x="7182612" y="4572"/>
                  </a:moveTo>
                  <a:lnTo>
                    <a:pt x="7182612" y="1524"/>
                  </a:lnTo>
                  <a:lnTo>
                    <a:pt x="7184136" y="1524"/>
                  </a:lnTo>
                  <a:lnTo>
                    <a:pt x="7184136" y="4572"/>
                  </a:lnTo>
                  <a:lnTo>
                    <a:pt x="7182612" y="4572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7115" y="2439924"/>
              <a:ext cx="160020" cy="6400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80287" y="1697736"/>
              <a:ext cx="7190740" cy="7620"/>
            </a:xfrm>
            <a:custGeom>
              <a:avLst/>
              <a:gdLst/>
              <a:ahLst/>
              <a:cxnLst/>
              <a:rect l="l" t="t" r="r" b="b"/>
              <a:pathLst>
                <a:path w="7190740" h="7619">
                  <a:moveTo>
                    <a:pt x="0" y="4571"/>
                  </a:moveTo>
                  <a:lnTo>
                    <a:pt x="0" y="3047"/>
                  </a:lnTo>
                  <a:lnTo>
                    <a:pt x="3048" y="0"/>
                  </a:lnTo>
                  <a:lnTo>
                    <a:pt x="4572" y="0"/>
                  </a:lnTo>
                  <a:lnTo>
                    <a:pt x="6096" y="1523"/>
                  </a:lnTo>
                  <a:lnTo>
                    <a:pt x="7619" y="1523"/>
                  </a:lnTo>
                  <a:lnTo>
                    <a:pt x="7619" y="6096"/>
                  </a:lnTo>
                  <a:lnTo>
                    <a:pt x="6096" y="6096"/>
                  </a:lnTo>
                  <a:lnTo>
                    <a:pt x="6096" y="7619"/>
                  </a:lnTo>
                  <a:lnTo>
                    <a:pt x="1524" y="7619"/>
                  </a:lnTo>
                  <a:lnTo>
                    <a:pt x="1524" y="6096"/>
                  </a:lnTo>
                  <a:lnTo>
                    <a:pt x="0" y="4571"/>
                  </a:lnTo>
                  <a:close/>
                </a:path>
                <a:path w="7190740" h="7619">
                  <a:moveTo>
                    <a:pt x="36576" y="4571"/>
                  </a:moveTo>
                  <a:lnTo>
                    <a:pt x="36576" y="3047"/>
                  </a:lnTo>
                  <a:lnTo>
                    <a:pt x="38100" y="1523"/>
                  </a:lnTo>
                  <a:lnTo>
                    <a:pt x="39624" y="1523"/>
                  </a:lnTo>
                  <a:lnTo>
                    <a:pt x="39624" y="0"/>
                  </a:lnTo>
                  <a:lnTo>
                    <a:pt x="42672" y="0"/>
                  </a:lnTo>
                  <a:lnTo>
                    <a:pt x="42672" y="1523"/>
                  </a:lnTo>
                  <a:lnTo>
                    <a:pt x="44196" y="1523"/>
                  </a:lnTo>
                  <a:lnTo>
                    <a:pt x="44196" y="6096"/>
                  </a:lnTo>
                  <a:lnTo>
                    <a:pt x="42672" y="7619"/>
                  </a:lnTo>
                  <a:lnTo>
                    <a:pt x="39624" y="7619"/>
                  </a:lnTo>
                  <a:lnTo>
                    <a:pt x="36576" y="4571"/>
                  </a:lnTo>
                  <a:close/>
                </a:path>
                <a:path w="7190740" h="7619">
                  <a:moveTo>
                    <a:pt x="74676" y="6096"/>
                  </a:moveTo>
                  <a:lnTo>
                    <a:pt x="74676" y="1523"/>
                  </a:lnTo>
                  <a:lnTo>
                    <a:pt x="76200" y="1523"/>
                  </a:lnTo>
                  <a:lnTo>
                    <a:pt x="76200" y="0"/>
                  </a:lnTo>
                  <a:lnTo>
                    <a:pt x="79248" y="0"/>
                  </a:lnTo>
                  <a:lnTo>
                    <a:pt x="79248" y="1523"/>
                  </a:lnTo>
                  <a:lnTo>
                    <a:pt x="80772" y="1523"/>
                  </a:lnTo>
                  <a:lnTo>
                    <a:pt x="80772" y="6096"/>
                  </a:lnTo>
                  <a:lnTo>
                    <a:pt x="79248" y="7619"/>
                  </a:lnTo>
                  <a:lnTo>
                    <a:pt x="76200" y="7619"/>
                  </a:lnTo>
                  <a:lnTo>
                    <a:pt x="74676" y="6096"/>
                  </a:lnTo>
                  <a:close/>
                </a:path>
                <a:path w="7190740" h="7619">
                  <a:moveTo>
                    <a:pt x="111251" y="6096"/>
                  </a:moveTo>
                  <a:lnTo>
                    <a:pt x="111251" y="1523"/>
                  </a:lnTo>
                  <a:lnTo>
                    <a:pt x="112776" y="1523"/>
                  </a:lnTo>
                  <a:lnTo>
                    <a:pt x="114300" y="0"/>
                  </a:lnTo>
                  <a:lnTo>
                    <a:pt x="115824" y="0"/>
                  </a:lnTo>
                  <a:lnTo>
                    <a:pt x="115824" y="1523"/>
                  </a:lnTo>
                  <a:lnTo>
                    <a:pt x="117348" y="1523"/>
                  </a:lnTo>
                  <a:lnTo>
                    <a:pt x="118872" y="3047"/>
                  </a:lnTo>
                  <a:lnTo>
                    <a:pt x="118872" y="4571"/>
                  </a:lnTo>
                  <a:lnTo>
                    <a:pt x="115824" y="7619"/>
                  </a:lnTo>
                  <a:lnTo>
                    <a:pt x="112776" y="7619"/>
                  </a:lnTo>
                  <a:lnTo>
                    <a:pt x="111251" y="6096"/>
                  </a:lnTo>
                  <a:close/>
                </a:path>
                <a:path w="7190740" h="7619">
                  <a:moveTo>
                    <a:pt x="147828" y="6096"/>
                  </a:moveTo>
                  <a:lnTo>
                    <a:pt x="147828" y="1523"/>
                  </a:lnTo>
                  <a:lnTo>
                    <a:pt x="149351" y="1523"/>
                  </a:lnTo>
                  <a:lnTo>
                    <a:pt x="150876" y="0"/>
                  </a:lnTo>
                  <a:lnTo>
                    <a:pt x="152400" y="0"/>
                  </a:lnTo>
                  <a:lnTo>
                    <a:pt x="153924" y="1523"/>
                  </a:lnTo>
                  <a:lnTo>
                    <a:pt x="155448" y="1523"/>
                  </a:lnTo>
                  <a:lnTo>
                    <a:pt x="155448" y="6096"/>
                  </a:lnTo>
                  <a:lnTo>
                    <a:pt x="153924" y="6096"/>
                  </a:lnTo>
                  <a:lnTo>
                    <a:pt x="153924" y="7619"/>
                  </a:lnTo>
                  <a:lnTo>
                    <a:pt x="149351" y="7619"/>
                  </a:lnTo>
                  <a:lnTo>
                    <a:pt x="149351" y="6096"/>
                  </a:lnTo>
                  <a:lnTo>
                    <a:pt x="147828" y="6096"/>
                  </a:lnTo>
                  <a:close/>
                </a:path>
                <a:path w="7190740" h="7619">
                  <a:moveTo>
                    <a:pt x="184404" y="6096"/>
                  </a:moveTo>
                  <a:lnTo>
                    <a:pt x="184404" y="1523"/>
                  </a:lnTo>
                  <a:lnTo>
                    <a:pt x="185928" y="1523"/>
                  </a:lnTo>
                  <a:lnTo>
                    <a:pt x="187451" y="0"/>
                  </a:lnTo>
                  <a:lnTo>
                    <a:pt x="188976" y="0"/>
                  </a:lnTo>
                  <a:lnTo>
                    <a:pt x="190500" y="1523"/>
                  </a:lnTo>
                  <a:lnTo>
                    <a:pt x="192024" y="1523"/>
                  </a:lnTo>
                  <a:lnTo>
                    <a:pt x="192024" y="6096"/>
                  </a:lnTo>
                  <a:lnTo>
                    <a:pt x="190500" y="6096"/>
                  </a:lnTo>
                  <a:lnTo>
                    <a:pt x="190500" y="7619"/>
                  </a:lnTo>
                  <a:lnTo>
                    <a:pt x="185928" y="7619"/>
                  </a:lnTo>
                  <a:lnTo>
                    <a:pt x="185928" y="6096"/>
                  </a:lnTo>
                  <a:lnTo>
                    <a:pt x="184404" y="6096"/>
                  </a:lnTo>
                  <a:close/>
                </a:path>
                <a:path w="7190740" h="7619">
                  <a:moveTo>
                    <a:pt x="220980" y="4571"/>
                  </a:moveTo>
                  <a:lnTo>
                    <a:pt x="220980" y="3047"/>
                  </a:lnTo>
                  <a:lnTo>
                    <a:pt x="224028" y="0"/>
                  </a:lnTo>
                  <a:lnTo>
                    <a:pt x="225551" y="0"/>
                  </a:lnTo>
                  <a:lnTo>
                    <a:pt x="227076" y="1523"/>
                  </a:lnTo>
                  <a:lnTo>
                    <a:pt x="228600" y="1523"/>
                  </a:lnTo>
                  <a:lnTo>
                    <a:pt x="228600" y="6096"/>
                  </a:lnTo>
                  <a:lnTo>
                    <a:pt x="227076" y="6096"/>
                  </a:lnTo>
                  <a:lnTo>
                    <a:pt x="227076" y="7619"/>
                  </a:lnTo>
                  <a:lnTo>
                    <a:pt x="222504" y="7619"/>
                  </a:lnTo>
                  <a:lnTo>
                    <a:pt x="222504" y="6096"/>
                  </a:lnTo>
                  <a:lnTo>
                    <a:pt x="220980" y="4571"/>
                  </a:lnTo>
                  <a:close/>
                </a:path>
                <a:path w="7190740" h="7619">
                  <a:moveTo>
                    <a:pt x="257556" y="4571"/>
                  </a:moveTo>
                  <a:lnTo>
                    <a:pt x="257556" y="3047"/>
                  </a:lnTo>
                  <a:lnTo>
                    <a:pt x="259080" y="1523"/>
                  </a:lnTo>
                  <a:lnTo>
                    <a:pt x="260604" y="1523"/>
                  </a:lnTo>
                  <a:lnTo>
                    <a:pt x="260604" y="0"/>
                  </a:lnTo>
                  <a:lnTo>
                    <a:pt x="263651" y="0"/>
                  </a:lnTo>
                  <a:lnTo>
                    <a:pt x="263651" y="1523"/>
                  </a:lnTo>
                  <a:lnTo>
                    <a:pt x="265176" y="1523"/>
                  </a:lnTo>
                  <a:lnTo>
                    <a:pt x="265176" y="6096"/>
                  </a:lnTo>
                  <a:lnTo>
                    <a:pt x="263651" y="7619"/>
                  </a:lnTo>
                  <a:lnTo>
                    <a:pt x="260604" y="7619"/>
                  </a:lnTo>
                  <a:lnTo>
                    <a:pt x="257556" y="4571"/>
                  </a:lnTo>
                  <a:close/>
                </a:path>
                <a:path w="7190740" h="7619">
                  <a:moveTo>
                    <a:pt x="295656" y="6096"/>
                  </a:moveTo>
                  <a:lnTo>
                    <a:pt x="295656" y="1523"/>
                  </a:lnTo>
                  <a:lnTo>
                    <a:pt x="297180" y="1523"/>
                  </a:lnTo>
                  <a:lnTo>
                    <a:pt x="297180" y="0"/>
                  </a:lnTo>
                  <a:lnTo>
                    <a:pt x="300228" y="0"/>
                  </a:lnTo>
                  <a:lnTo>
                    <a:pt x="300228" y="1523"/>
                  </a:lnTo>
                  <a:lnTo>
                    <a:pt x="301751" y="1523"/>
                  </a:lnTo>
                  <a:lnTo>
                    <a:pt x="301751" y="6096"/>
                  </a:lnTo>
                  <a:lnTo>
                    <a:pt x="300228" y="7619"/>
                  </a:lnTo>
                  <a:lnTo>
                    <a:pt x="297180" y="7619"/>
                  </a:lnTo>
                  <a:lnTo>
                    <a:pt x="295656" y="6096"/>
                  </a:lnTo>
                  <a:close/>
                </a:path>
                <a:path w="7190740" h="7619">
                  <a:moveTo>
                    <a:pt x="332232" y="6096"/>
                  </a:moveTo>
                  <a:lnTo>
                    <a:pt x="332232" y="1523"/>
                  </a:lnTo>
                  <a:lnTo>
                    <a:pt x="333756" y="1523"/>
                  </a:lnTo>
                  <a:lnTo>
                    <a:pt x="335280" y="0"/>
                  </a:lnTo>
                  <a:lnTo>
                    <a:pt x="336804" y="0"/>
                  </a:lnTo>
                  <a:lnTo>
                    <a:pt x="336804" y="1523"/>
                  </a:lnTo>
                  <a:lnTo>
                    <a:pt x="338328" y="1523"/>
                  </a:lnTo>
                  <a:lnTo>
                    <a:pt x="339851" y="3047"/>
                  </a:lnTo>
                  <a:lnTo>
                    <a:pt x="339851" y="4571"/>
                  </a:lnTo>
                  <a:lnTo>
                    <a:pt x="336804" y="7619"/>
                  </a:lnTo>
                  <a:lnTo>
                    <a:pt x="333756" y="7619"/>
                  </a:lnTo>
                  <a:lnTo>
                    <a:pt x="333756" y="6096"/>
                  </a:lnTo>
                  <a:lnTo>
                    <a:pt x="332232" y="6096"/>
                  </a:lnTo>
                  <a:close/>
                </a:path>
                <a:path w="7190740" h="7619">
                  <a:moveTo>
                    <a:pt x="368808" y="6096"/>
                  </a:moveTo>
                  <a:lnTo>
                    <a:pt x="368808" y="1523"/>
                  </a:lnTo>
                  <a:lnTo>
                    <a:pt x="370332" y="1523"/>
                  </a:lnTo>
                  <a:lnTo>
                    <a:pt x="371856" y="0"/>
                  </a:lnTo>
                  <a:lnTo>
                    <a:pt x="373380" y="0"/>
                  </a:lnTo>
                  <a:lnTo>
                    <a:pt x="374904" y="1523"/>
                  </a:lnTo>
                  <a:lnTo>
                    <a:pt x="376428" y="1523"/>
                  </a:lnTo>
                  <a:lnTo>
                    <a:pt x="376428" y="6096"/>
                  </a:lnTo>
                  <a:lnTo>
                    <a:pt x="374904" y="6096"/>
                  </a:lnTo>
                  <a:lnTo>
                    <a:pt x="374904" y="7619"/>
                  </a:lnTo>
                  <a:lnTo>
                    <a:pt x="370332" y="7619"/>
                  </a:lnTo>
                  <a:lnTo>
                    <a:pt x="370332" y="6096"/>
                  </a:lnTo>
                  <a:lnTo>
                    <a:pt x="368808" y="6096"/>
                  </a:lnTo>
                  <a:close/>
                </a:path>
                <a:path w="7190740" h="7619">
                  <a:moveTo>
                    <a:pt x="405383" y="6096"/>
                  </a:moveTo>
                  <a:lnTo>
                    <a:pt x="405383" y="1523"/>
                  </a:lnTo>
                  <a:lnTo>
                    <a:pt x="406908" y="1523"/>
                  </a:lnTo>
                  <a:lnTo>
                    <a:pt x="408432" y="0"/>
                  </a:lnTo>
                  <a:lnTo>
                    <a:pt x="409956" y="0"/>
                  </a:lnTo>
                  <a:lnTo>
                    <a:pt x="411480" y="1523"/>
                  </a:lnTo>
                  <a:lnTo>
                    <a:pt x="413004" y="1523"/>
                  </a:lnTo>
                  <a:lnTo>
                    <a:pt x="413004" y="6096"/>
                  </a:lnTo>
                  <a:lnTo>
                    <a:pt x="411480" y="6096"/>
                  </a:lnTo>
                  <a:lnTo>
                    <a:pt x="411480" y="7619"/>
                  </a:lnTo>
                  <a:lnTo>
                    <a:pt x="406908" y="7619"/>
                  </a:lnTo>
                  <a:lnTo>
                    <a:pt x="406908" y="6096"/>
                  </a:lnTo>
                  <a:lnTo>
                    <a:pt x="405383" y="6096"/>
                  </a:lnTo>
                  <a:close/>
                </a:path>
                <a:path w="7190740" h="7619">
                  <a:moveTo>
                    <a:pt x="441960" y="4571"/>
                  </a:moveTo>
                  <a:lnTo>
                    <a:pt x="441960" y="3047"/>
                  </a:lnTo>
                  <a:lnTo>
                    <a:pt x="445008" y="0"/>
                  </a:lnTo>
                  <a:lnTo>
                    <a:pt x="446532" y="0"/>
                  </a:lnTo>
                  <a:lnTo>
                    <a:pt x="448056" y="1523"/>
                  </a:lnTo>
                  <a:lnTo>
                    <a:pt x="449580" y="1523"/>
                  </a:lnTo>
                  <a:lnTo>
                    <a:pt x="449580" y="6096"/>
                  </a:lnTo>
                  <a:lnTo>
                    <a:pt x="448056" y="6096"/>
                  </a:lnTo>
                  <a:lnTo>
                    <a:pt x="448056" y="7619"/>
                  </a:lnTo>
                  <a:lnTo>
                    <a:pt x="443483" y="7619"/>
                  </a:lnTo>
                  <a:lnTo>
                    <a:pt x="443483" y="6096"/>
                  </a:lnTo>
                  <a:lnTo>
                    <a:pt x="441960" y="4571"/>
                  </a:lnTo>
                  <a:close/>
                </a:path>
                <a:path w="7190740" h="7619">
                  <a:moveTo>
                    <a:pt x="478535" y="4571"/>
                  </a:moveTo>
                  <a:lnTo>
                    <a:pt x="478535" y="3047"/>
                  </a:lnTo>
                  <a:lnTo>
                    <a:pt x="480060" y="1523"/>
                  </a:lnTo>
                  <a:lnTo>
                    <a:pt x="481583" y="1523"/>
                  </a:lnTo>
                  <a:lnTo>
                    <a:pt x="481583" y="0"/>
                  </a:lnTo>
                  <a:lnTo>
                    <a:pt x="484632" y="0"/>
                  </a:lnTo>
                  <a:lnTo>
                    <a:pt x="484632" y="1523"/>
                  </a:lnTo>
                  <a:lnTo>
                    <a:pt x="486156" y="1523"/>
                  </a:lnTo>
                  <a:lnTo>
                    <a:pt x="486156" y="6096"/>
                  </a:lnTo>
                  <a:lnTo>
                    <a:pt x="484632" y="7619"/>
                  </a:lnTo>
                  <a:lnTo>
                    <a:pt x="481583" y="7619"/>
                  </a:lnTo>
                  <a:lnTo>
                    <a:pt x="478535" y="4571"/>
                  </a:lnTo>
                  <a:close/>
                </a:path>
                <a:path w="7190740" h="7619">
                  <a:moveTo>
                    <a:pt x="516635" y="6096"/>
                  </a:moveTo>
                  <a:lnTo>
                    <a:pt x="516635" y="1523"/>
                  </a:lnTo>
                  <a:lnTo>
                    <a:pt x="518160" y="1523"/>
                  </a:lnTo>
                  <a:lnTo>
                    <a:pt x="518160" y="0"/>
                  </a:lnTo>
                  <a:lnTo>
                    <a:pt x="521208" y="0"/>
                  </a:lnTo>
                  <a:lnTo>
                    <a:pt x="521208" y="1523"/>
                  </a:lnTo>
                  <a:lnTo>
                    <a:pt x="522732" y="1523"/>
                  </a:lnTo>
                  <a:lnTo>
                    <a:pt x="522732" y="6096"/>
                  </a:lnTo>
                  <a:lnTo>
                    <a:pt x="521208" y="7619"/>
                  </a:lnTo>
                  <a:lnTo>
                    <a:pt x="518160" y="7619"/>
                  </a:lnTo>
                  <a:lnTo>
                    <a:pt x="516635" y="6096"/>
                  </a:lnTo>
                  <a:close/>
                </a:path>
                <a:path w="7190740" h="7619">
                  <a:moveTo>
                    <a:pt x="553212" y="6096"/>
                  </a:moveTo>
                  <a:lnTo>
                    <a:pt x="553212" y="1523"/>
                  </a:lnTo>
                  <a:lnTo>
                    <a:pt x="554735" y="1523"/>
                  </a:lnTo>
                  <a:lnTo>
                    <a:pt x="556260" y="0"/>
                  </a:lnTo>
                  <a:lnTo>
                    <a:pt x="557783" y="0"/>
                  </a:lnTo>
                  <a:lnTo>
                    <a:pt x="557783" y="1523"/>
                  </a:lnTo>
                  <a:lnTo>
                    <a:pt x="559308" y="1523"/>
                  </a:lnTo>
                  <a:lnTo>
                    <a:pt x="560832" y="3047"/>
                  </a:lnTo>
                  <a:lnTo>
                    <a:pt x="560832" y="4571"/>
                  </a:lnTo>
                  <a:lnTo>
                    <a:pt x="557783" y="7619"/>
                  </a:lnTo>
                  <a:lnTo>
                    <a:pt x="554735" y="7619"/>
                  </a:lnTo>
                  <a:lnTo>
                    <a:pt x="554735" y="6096"/>
                  </a:lnTo>
                  <a:lnTo>
                    <a:pt x="553212" y="6096"/>
                  </a:lnTo>
                  <a:close/>
                </a:path>
                <a:path w="7190740" h="7619">
                  <a:moveTo>
                    <a:pt x="589788" y="6096"/>
                  </a:moveTo>
                  <a:lnTo>
                    <a:pt x="589788" y="1523"/>
                  </a:lnTo>
                  <a:lnTo>
                    <a:pt x="591312" y="1523"/>
                  </a:lnTo>
                  <a:lnTo>
                    <a:pt x="592835" y="0"/>
                  </a:lnTo>
                  <a:lnTo>
                    <a:pt x="594360" y="0"/>
                  </a:lnTo>
                  <a:lnTo>
                    <a:pt x="595883" y="1523"/>
                  </a:lnTo>
                  <a:lnTo>
                    <a:pt x="597408" y="1523"/>
                  </a:lnTo>
                  <a:lnTo>
                    <a:pt x="597408" y="6096"/>
                  </a:lnTo>
                  <a:lnTo>
                    <a:pt x="595883" y="6096"/>
                  </a:lnTo>
                  <a:lnTo>
                    <a:pt x="595883" y="7619"/>
                  </a:lnTo>
                  <a:lnTo>
                    <a:pt x="591312" y="7619"/>
                  </a:lnTo>
                  <a:lnTo>
                    <a:pt x="591312" y="6096"/>
                  </a:lnTo>
                  <a:lnTo>
                    <a:pt x="589788" y="6096"/>
                  </a:lnTo>
                  <a:close/>
                </a:path>
                <a:path w="7190740" h="7619">
                  <a:moveTo>
                    <a:pt x="626364" y="6096"/>
                  </a:moveTo>
                  <a:lnTo>
                    <a:pt x="626364" y="1523"/>
                  </a:lnTo>
                  <a:lnTo>
                    <a:pt x="627888" y="1523"/>
                  </a:lnTo>
                  <a:lnTo>
                    <a:pt x="629412" y="0"/>
                  </a:lnTo>
                  <a:lnTo>
                    <a:pt x="630935" y="0"/>
                  </a:lnTo>
                  <a:lnTo>
                    <a:pt x="632460" y="1523"/>
                  </a:lnTo>
                  <a:lnTo>
                    <a:pt x="633983" y="1523"/>
                  </a:lnTo>
                  <a:lnTo>
                    <a:pt x="633983" y="6096"/>
                  </a:lnTo>
                  <a:lnTo>
                    <a:pt x="632460" y="6096"/>
                  </a:lnTo>
                  <a:lnTo>
                    <a:pt x="632460" y="7619"/>
                  </a:lnTo>
                  <a:lnTo>
                    <a:pt x="627888" y="7619"/>
                  </a:lnTo>
                  <a:lnTo>
                    <a:pt x="627888" y="6096"/>
                  </a:lnTo>
                  <a:lnTo>
                    <a:pt x="626364" y="6096"/>
                  </a:lnTo>
                  <a:close/>
                </a:path>
                <a:path w="7190740" h="7619">
                  <a:moveTo>
                    <a:pt x="662940" y="4571"/>
                  </a:moveTo>
                  <a:lnTo>
                    <a:pt x="662940" y="3047"/>
                  </a:lnTo>
                  <a:lnTo>
                    <a:pt x="664464" y="1523"/>
                  </a:lnTo>
                  <a:lnTo>
                    <a:pt x="665988" y="1523"/>
                  </a:lnTo>
                  <a:lnTo>
                    <a:pt x="665988" y="0"/>
                  </a:lnTo>
                  <a:lnTo>
                    <a:pt x="667512" y="0"/>
                  </a:lnTo>
                  <a:lnTo>
                    <a:pt x="669035" y="1523"/>
                  </a:lnTo>
                  <a:lnTo>
                    <a:pt x="670560" y="1523"/>
                  </a:lnTo>
                  <a:lnTo>
                    <a:pt x="670560" y="6096"/>
                  </a:lnTo>
                  <a:lnTo>
                    <a:pt x="669035" y="6096"/>
                  </a:lnTo>
                  <a:lnTo>
                    <a:pt x="669035" y="7619"/>
                  </a:lnTo>
                  <a:lnTo>
                    <a:pt x="665988" y="7619"/>
                  </a:lnTo>
                  <a:lnTo>
                    <a:pt x="662940" y="4571"/>
                  </a:lnTo>
                  <a:close/>
                </a:path>
                <a:path w="7190740" h="7619">
                  <a:moveTo>
                    <a:pt x="701040" y="6096"/>
                  </a:moveTo>
                  <a:lnTo>
                    <a:pt x="701040" y="1523"/>
                  </a:lnTo>
                  <a:lnTo>
                    <a:pt x="702564" y="1523"/>
                  </a:lnTo>
                  <a:lnTo>
                    <a:pt x="702564" y="0"/>
                  </a:lnTo>
                  <a:lnTo>
                    <a:pt x="705612" y="0"/>
                  </a:lnTo>
                  <a:lnTo>
                    <a:pt x="705612" y="1523"/>
                  </a:lnTo>
                  <a:lnTo>
                    <a:pt x="707135" y="1523"/>
                  </a:lnTo>
                  <a:lnTo>
                    <a:pt x="707135" y="6096"/>
                  </a:lnTo>
                  <a:lnTo>
                    <a:pt x="705612" y="7619"/>
                  </a:lnTo>
                  <a:lnTo>
                    <a:pt x="702564" y="7619"/>
                  </a:lnTo>
                  <a:lnTo>
                    <a:pt x="701040" y="6096"/>
                  </a:lnTo>
                  <a:close/>
                </a:path>
                <a:path w="7190740" h="7619">
                  <a:moveTo>
                    <a:pt x="737616" y="6096"/>
                  </a:moveTo>
                  <a:lnTo>
                    <a:pt x="737616" y="1523"/>
                  </a:lnTo>
                  <a:lnTo>
                    <a:pt x="739140" y="1523"/>
                  </a:lnTo>
                  <a:lnTo>
                    <a:pt x="739140" y="0"/>
                  </a:lnTo>
                  <a:lnTo>
                    <a:pt x="742188" y="0"/>
                  </a:lnTo>
                  <a:lnTo>
                    <a:pt x="742188" y="1523"/>
                  </a:lnTo>
                  <a:lnTo>
                    <a:pt x="743712" y="1523"/>
                  </a:lnTo>
                  <a:lnTo>
                    <a:pt x="745235" y="3047"/>
                  </a:lnTo>
                  <a:lnTo>
                    <a:pt x="745235" y="4571"/>
                  </a:lnTo>
                  <a:lnTo>
                    <a:pt x="742188" y="7619"/>
                  </a:lnTo>
                  <a:lnTo>
                    <a:pt x="739140" y="7619"/>
                  </a:lnTo>
                  <a:lnTo>
                    <a:pt x="737616" y="6096"/>
                  </a:lnTo>
                  <a:close/>
                </a:path>
                <a:path w="7190740" h="7619">
                  <a:moveTo>
                    <a:pt x="774192" y="6096"/>
                  </a:moveTo>
                  <a:lnTo>
                    <a:pt x="774192" y="1523"/>
                  </a:lnTo>
                  <a:lnTo>
                    <a:pt x="775716" y="1523"/>
                  </a:lnTo>
                  <a:lnTo>
                    <a:pt x="777240" y="0"/>
                  </a:lnTo>
                  <a:lnTo>
                    <a:pt x="778764" y="0"/>
                  </a:lnTo>
                  <a:lnTo>
                    <a:pt x="781812" y="3047"/>
                  </a:lnTo>
                  <a:lnTo>
                    <a:pt x="781812" y="4571"/>
                  </a:lnTo>
                  <a:lnTo>
                    <a:pt x="780288" y="6096"/>
                  </a:lnTo>
                  <a:lnTo>
                    <a:pt x="780288" y="7619"/>
                  </a:lnTo>
                  <a:lnTo>
                    <a:pt x="775716" y="7619"/>
                  </a:lnTo>
                  <a:lnTo>
                    <a:pt x="775716" y="6096"/>
                  </a:lnTo>
                  <a:lnTo>
                    <a:pt x="774192" y="6096"/>
                  </a:lnTo>
                  <a:close/>
                </a:path>
                <a:path w="7190740" h="7619">
                  <a:moveTo>
                    <a:pt x="810767" y="6096"/>
                  </a:moveTo>
                  <a:lnTo>
                    <a:pt x="810767" y="1523"/>
                  </a:lnTo>
                  <a:lnTo>
                    <a:pt x="812292" y="1523"/>
                  </a:lnTo>
                  <a:lnTo>
                    <a:pt x="813816" y="0"/>
                  </a:lnTo>
                  <a:lnTo>
                    <a:pt x="815340" y="0"/>
                  </a:lnTo>
                  <a:lnTo>
                    <a:pt x="816864" y="1523"/>
                  </a:lnTo>
                  <a:lnTo>
                    <a:pt x="818388" y="1523"/>
                  </a:lnTo>
                  <a:lnTo>
                    <a:pt x="818388" y="6096"/>
                  </a:lnTo>
                  <a:lnTo>
                    <a:pt x="816864" y="6096"/>
                  </a:lnTo>
                  <a:lnTo>
                    <a:pt x="816864" y="7619"/>
                  </a:lnTo>
                  <a:lnTo>
                    <a:pt x="812292" y="7619"/>
                  </a:lnTo>
                  <a:lnTo>
                    <a:pt x="812292" y="6096"/>
                  </a:lnTo>
                  <a:lnTo>
                    <a:pt x="810767" y="6096"/>
                  </a:lnTo>
                  <a:close/>
                </a:path>
                <a:path w="7190740" h="7619">
                  <a:moveTo>
                    <a:pt x="847344" y="6096"/>
                  </a:moveTo>
                  <a:lnTo>
                    <a:pt x="847344" y="1523"/>
                  </a:lnTo>
                  <a:lnTo>
                    <a:pt x="848867" y="1523"/>
                  </a:lnTo>
                  <a:lnTo>
                    <a:pt x="850392" y="0"/>
                  </a:lnTo>
                  <a:lnTo>
                    <a:pt x="851916" y="0"/>
                  </a:lnTo>
                  <a:lnTo>
                    <a:pt x="853440" y="1523"/>
                  </a:lnTo>
                  <a:lnTo>
                    <a:pt x="854964" y="1523"/>
                  </a:lnTo>
                  <a:lnTo>
                    <a:pt x="854964" y="6096"/>
                  </a:lnTo>
                  <a:lnTo>
                    <a:pt x="853440" y="6096"/>
                  </a:lnTo>
                  <a:lnTo>
                    <a:pt x="853440" y="7619"/>
                  </a:lnTo>
                  <a:lnTo>
                    <a:pt x="848867" y="7619"/>
                  </a:lnTo>
                  <a:lnTo>
                    <a:pt x="848867" y="6096"/>
                  </a:lnTo>
                  <a:lnTo>
                    <a:pt x="847344" y="6096"/>
                  </a:lnTo>
                  <a:close/>
                </a:path>
                <a:path w="7190740" h="7619">
                  <a:moveTo>
                    <a:pt x="883919" y="4571"/>
                  </a:moveTo>
                  <a:lnTo>
                    <a:pt x="883919" y="3047"/>
                  </a:lnTo>
                  <a:lnTo>
                    <a:pt x="885444" y="1523"/>
                  </a:lnTo>
                  <a:lnTo>
                    <a:pt x="886967" y="1523"/>
                  </a:lnTo>
                  <a:lnTo>
                    <a:pt x="886967" y="0"/>
                  </a:lnTo>
                  <a:lnTo>
                    <a:pt x="888492" y="0"/>
                  </a:lnTo>
                  <a:lnTo>
                    <a:pt x="890016" y="1523"/>
                  </a:lnTo>
                  <a:lnTo>
                    <a:pt x="891540" y="1523"/>
                  </a:lnTo>
                  <a:lnTo>
                    <a:pt x="891540" y="6096"/>
                  </a:lnTo>
                  <a:lnTo>
                    <a:pt x="890016" y="6096"/>
                  </a:lnTo>
                  <a:lnTo>
                    <a:pt x="890016" y="7619"/>
                  </a:lnTo>
                  <a:lnTo>
                    <a:pt x="886967" y="7619"/>
                  </a:lnTo>
                  <a:lnTo>
                    <a:pt x="883919" y="4571"/>
                  </a:lnTo>
                  <a:close/>
                </a:path>
                <a:path w="7190740" h="7619">
                  <a:moveTo>
                    <a:pt x="922019" y="6096"/>
                  </a:moveTo>
                  <a:lnTo>
                    <a:pt x="922019" y="1523"/>
                  </a:lnTo>
                  <a:lnTo>
                    <a:pt x="923544" y="1523"/>
                  </a:lnTo>
                  <a:lnTo>
                    <a:pt x="923544" y="0"/>
                  </a:lnTo>
                  <a:lnTo>
                    <a:pt x="926592" y="0"/>
                  </a:lnTo>
                  <a:lnTo>
                    <a:pt x="926592" y="1523"/>
                  </a:lnTo>
                  <a:lnTo>
                    <a:pt x="928116" y="1523"/>
                  </a:lnTo>
                  <a:lnTo>
                    <a:pt x="928116" y="6096"/>
                  </a:lnTo>
                  <a:lnTo>
                    <a:pt x="926592" y="7619"/>
                  </a:lnTo>
                  <a:lnTo>
                    <a:pt x="923544" y="7619"/>
                  </a:lnTo>
                  <a:lnTo>
                    <a:pt x="922019" y="6096"/>
                  </a:lnTo>
                  <a:close/>
                </a:path>
                <a:path w="7190740" h="7619">
                  <a:moveTo>
                    <a:pt x="958596" y="6096"/>
                  </a:moveTo>
                  <a:lnTo>
                    <a:pt x="958596" y="1523"/>
                  </a:lnTo>
                  <a:lnTo>
                    <a:pt x="960119" y="1523"/>
                  </a:lnTo>
                  <a:lnTo>
                    <a:pt x="960119" y="0"/>
                  </a:lnTo>
                  <a:lnTo>
                    <a:pt x="963167" y="0"/>
                  </a:lnTo>
                  <a:lnTo>
                    <a:pt x="963167" y="1523"/>
                  </a:lnTo>
                  <a:lnTo>
                    <a:pt x="964692" y="1523"/>
                  </a:lnTo>
                  <a:lnTo>
                    <a:pt x="966216" y="3047"/>
                  </a:lnTo>
                  <a:lnTo>
                    <a:pt x="966216" y="4571"/>
                  </a:lnTo>
                  <a:lnTo>
                    <a:pt x="963167" y="7619"/>
                  </a:lnTo>
                  <a:lnTo>
                    <a:pt x="960119" y="7619"/>
                  </a:lnTo>
                  <a:lnTo>
                    <a:pt x="958596" y="6096"/>
                  </a:lnTo>
                  <a:close/>
                </a:path>
                <a:path w="7190740" h="7619">
                  <a:moveTo>
                    <a:pt x="995172" y="6096"/>
                  </a:moveTo>
                  <a:lnTo>
                    <a:pt x="995172" y="1523"/>
                  </a:lnTo>
                  <a:lnTo>
                    <a:pt x="996696" y="1523"/>
                  </a:lnTo>
                  <a:lnTo>
                    <a:pt x="998219" y="0"/>
                  </a:lnTo>
                  <a:lnTo>
                    <a:pt x="999744" y="0"/>
                  </a:lnTo>
                  <a:lnTo>
                    <a:pt x="1002792" y="3047"/>
                  </a:lnTo>
                  <a:lnTo>
                    <a:pt x="1002792" y="4571"/>
                  </a:lnTo>
                  <a:lnTo>
                    <a:pt x="1001267" y="6096"/>
                  </a:lnTo>
                  <a:lnTo>
                    <a:pt x="1001267" y="7619"/>
                  </a:lnTo>
                  <a:lnTo>
                    <a:pt x="996696" y="7619"/>
                  </a:lnTo>
                  <a:lnTo>
                    <a:pt x="996696" y="6096"/>
                  </a:lnTo>
                  <a:lnTo>
                    <a:pt x="995172" y="6096"/>
                  </a:lnTo>
                  <a:close/>
                </a:path>
                <a:path w="7190740" h="7619">
                  <a:moveTo>
                    <a:pt x="1031748" y="6096"/>
                  </a:moveTo>
                  <a:lnTo>
                    <a:pt x="1031748" y="1523"/>
                  </a:lnTo>
                  <a:lnTo>
                    <a:pt x="1033272" y="1523"/>
                  </a:lnTo>
                  <a:lnTo>
                    <a:pt x="1034796" y="0"/>
                  </a:lnTo>
                  <a:lnTo>
                    <a:pt x="1036319" y="0"/>
                  </a:lnTo>
                  <a:lnTo>
                    <a:pt x="1037844" y="1523"/>
                  </a:lnTo>
                  <a:lnTo>
                    <a:pt x="1039367" y="1523"/>
                  </a:lnTo>
                  <a:lnTo>
                    <a:pt x="1039367" y="6096"/>
                  </a:lnTo>
                  <a:lnTo>
                    <a:pt x="1037844" y="6096"/>
                  </a:lnTo>
                  <a:lnTo>
                    <a:pt x="1037844" y="7619"/>
                  </a:lnTo>
                  <a:lnTo>
                    <a:pt x="1033272" y="7619"/>
                  </a:lnTo>
                  <a:lnTo>
                    <a:pt x="1033272" y="6096"/>
                  </a:lnTo>
                  <a:lnTo>
                    <a:pt x="1031748" y="6096"/>
                  </a:lnTo>
                  <a:close/>
                </a:path>
                <a:path w="7190740" h="7619">
                  <a:moveTo>
                    <a:pt x="1068324" y="6096"/>
                  </a:moveTo>
                  <a:lnTo>
                    <a:pt x="1068324" y="1523"/>
                  </a:lnTo>
                  <a:lnTo>
                    <a:pt x="1069848" y="1523"/>
                  </a:lnTo>
                  <a:lnTo>
                    <a:pt x="1071372" y="0"/>
                  </a:lnTo>
                  <a:lnTo>
                    <a:pt x="1072896" y="0"/>
                  </a:lnTo>
                  <a:lnTo>
                    <a:pt x="1074419" y="1523"/>
                  </a:lnTo>
                  <a:lnTo>
                    <a:pt x="1075944" y="1523"/>
                  </a:lnTo>
                  <a:lnTo>
                    <a:pt x="1075944" y="6096"/>
                  </a:lnTo>
                  <a:lnTo>
                    <a:pt x="1074419" y="6096"/>
                  </a:lnTo>
                  <a:lnTo>
                    <a:pt x="1074419" y="7619"/>
                  </a:lnTo>
                  <a:lnTo>
                    <a:pt x="1069848" y="7619"/>
                  </a:lnTo>
                  <a:lnTo>
                    <a:pt x="1069848" y="6096"/>
                  </a:lnTo>
                  <a:lnTo>
                    <a:pt x="1068324" y="6096"/>
                  </a:lnTo>
                  <a:close/>
                </a:path>
                <a:path w="7190740" h="7619">
                  <a:moveTo>
                    <a:pt x="1104900" y="4571"/>
                  </a:moveTo>
                  <a:lnTo>
                    <a:pt x="1104900" y="3047"/>
                  </a:lnTo>
                  <a:lnTo>
                    <a:pt x="1106424" y="1523"/>
                  </a:lnTo>
                  <a:lnTo>
                    <a:pt x="1107948" y="1523"/>
                  </a:lnTo>
                  <a:lnTo>
                    <a:pt x="1107948" y="0"/>
                  </a:lnTo>
                  <a:lnTo>
                    <a:pt x="1109472" y="0"/>
                  </a:lnTo>
                  <a:lnTo>
                    <a:pt x="1110996" y="1523"/>
                  </a:lnTo>
                  <a:lnTo>
                    <a:pt x="1112519" y="1523"/>
                  </a:lnTo>
                  <a:lnTo>
                    <a:pt x="1112519" y="6096"/>
                  </a:lnTo>
                  <a:lnTo>
                    <a:pt x="1110996" y="7619"/>
                  </a:lnTo>
                  <a:lnTo>
                    <a:pt x="1107948" y="7619"/>
                  </a:lnTo>
                  <a:lnTo>
                    <a:pt x="1104900" y="4571"/>
                  </a:lnTo>
                  <a:close/>
                </a:path>
                <a:path w="7190740" h="7619">
                  <a:moveTo>
                    <a:pt x="1143000" y="6096"/>
                  </a:moveTo>
                  <a:lnTo>
                    <a:pt x="1143000" y="1523"/>
                  </a:lnTo>
                  <a:lnTo>
                    <a:pt x="1144524" y="1523"/>
                  </a:lnTo>
                  <a:lnTo>
                    <a:pt x="1144524" y="0"/>
                  </a:lnTo>
                  <a:lnTo>
                    <a:pt x="1147572" y="0"/>
                  </a:lnTo>
                  <a:lnTo>
                    <a:pt x="1147572" y="1523"/>
                  </a:lnTo>
                  <a:lnTo>
                    <a:pt x="1149096" y="1523"/>
                  </a:lnTo>
                  <a:lnTo>
                    <a:pt x="1149096" y="6096"/>
                  </a:lnTo>
                  <a:lnTo>
                    <a:pt x="1147572" y="7619"/>
                  </a:lnTo>
                  <a:lnTo>
                    <a:pt x="1144524" y="7619"/>
                  </a:lnTo>
                  <a:lnTo>
                    <a:pt x="1143000" y="6096"/>
                  </a:lnTo>
                  <a:close/>
                </a:path>
                <a:path w="7190740" h="7619">
                  <a:moveTo>
                    <a:pt x="1179576" y="6096"/>
                  </a:moveTo>
                  <a:lnTo>
                    <a:pt x="1179576" y="1523"/>
                  </a:lnTo>
                  <a:lnTo>
                    <a:pt x="1181100" y="1523"/>
                  </a:lnTo>
                  <a:lnTo>
                    <a:pt x="1181100" y="0"/>
                  </a:lnTo>
                  <a:lnTo>
                    <a:pt x="1184148" y="0"/>
                  </a:lnTo>
                  <a:lnTo>
                    <a:pt x="1184148" y="1523"/>
                  </a:lnTo>
                  <a:lnTo>
                    <a:pt x="1185672" y="1523"/>
                  </a:lnTo>
                  <a:lnTo>
                    <a:pt x="1187196" y="3047"/>
                  </a:lnTo>
                  <a:lnTo>
                    <a:pt x="1187196" y="4571"/>
                  </a:lnTo>
                  <a:lnTo>
                    <a:pt x="1184148" y="7619"/>
                  </a:lnTo>
                  <a:lnTo>
                    <a:pt x="1181100" y="7619"/>
                  </a:lnTo>
                  <a:lnTo>
                    <a:pt x="1179576" y="6096"/>
                  </a:lnTo>
                  <a:close/>
                </a:path>
                <a:path w="7190740" h="7619">
                  <a:moveTo>
                    <a:pt x="1216151" y="6096"/>
                  </a:moveTo>
                  <a:lnTo>
                    <a:pt x="1216151" y="1523"/>
                  </a:lnTo>
                  <a:lnTo>
                    <a:pt x="1217676" y="1523"/>
                  </a:lnTo>
                  <a:lnTo>
                    <a:pt x="1219200" y="0"/>
                  </a:lnTo>
                  <a:lnTo>
                    <a:pt x="1220724" y="0"/>
                  </a:lnTo>
                  <a:lnTo>
                    <a:pt x="1223772" y="3047"/>
                  </a:lnTo>
                  <a:lnTo>
                    <a:pt x="1223772" y="4571"/>
                  </a:lnTo>
                  <a:lnTo>
                    <a:pt x="1222248" y="6096"/>
                  </a:lnTo>
                  <a:lnTo>
                    <a:pt x="1222248" y="7619"/>
                  </a:lnTo>
                  <a:lnTo>
                    <a:pt x="1217676" y="7619"/>
                  </a:lnTo>
                  <a:lnTo>
                    <a:pt x="1217676" y="6096"/>
                  </a:lnTo>
                  <a:lnTo>
                    <a:pt x="1216151" y="6096"/>
                  </a:lnTo>
                  <a:close/>
                </a:path>
                <a:path w="7190740" h="7619">
                  <a:moveTo>
                    <a:pt x="1252728" y="6096"/>
                  </a:moveTo>
                  <a:lnTo>
                    <a:pt x="1252728" y="1523"/>
                  </a:lnTo>
                  <a:lnTo>
                    <a:pt x="1254251" y="1523"/>
                  </a:lnTo>
                  <a:lnTo>
                    <a:pt x="1255776" y="0"/>
                  </a:lnTo>
                  <a:lnTo>
                    <a:pt x="1257300" y="0"/>
                  </a:lnTo>
                  <a:lnTo>
                    <a:pt x="1258824" y="1523"/>
                  </a:lnTo>
                  <a:lnTo>
                    <a:pt x="1260348" y="1523"/>
                  </a:lnTo>
                  <a:lnTo>
                    <a:pt x="1260348" y="6096"/>
                  </a:lnTo>
                  <a:lnTo>
                    <a:pt x="1258824" y="6096"/>
                  </a:lnTo>
                  <a:lnTo>
                    <a:pt x="1258824" y="7619"/>
                  </a:lnTo>
                  <a:lnTo>
                    <a:pt x="1254251" y="7619"/>
                  </a:lnTo>
                  <a:lnTo>
                    <a:pt x="1254251" y="6096"/>
                  </a:lnTo>
                  <a:lnTo>
                    <a:pt x="1252728" y="6096"/>
                  </a:lnTo>
                  <a:close/>
                </a:path>
                <a:path w="7190740" h="7619">
                  <a:moveTo>
                    <a:pt x="1289304" y="6096"/>
                  </a:moveTo>
                  <a:lnTo>
                    <a:pt x="1289304" y="1523"/>
                  </a:lnTo>
                  <a:lnTo>
                    <a:pt x="1290828" y="1523"/>
                  </a:lnTo>
                  <a:lnTo>
                    <a:pt x="1292351" y="0"/>
                  </a:lnTo>
                  <a:lnTo>
                    <a:pt x="1293876" y="0"/>
                  </a:lnTo>
                  <a:lnTo>
                    <a:pt x="1295400" y="1523"/>
                  </a:lnTo>
                  <a:lnTo>
                    <a:pt x="1296924" y="1523"/>
                  </a:lnTo>
                  <a:lnTo>
                    <a:pt x="1296924" y="6096"/>
                  </a:lnTo>
                  <a:lnTo>
                    <a:pt x="1295400" y="6096"/>
                  </a:lnTo>
                  <a:lnTo>
                    <a:pt x="1295400" y="7619"/>
                  </a:lnTo>
                  <a:lnTo>
                    <a:pt x="1290828" y="7619"/>
                  </a:lnTo>
                  <a:lnTo>
                    <a:pt x="1290828" y="6096"/>
                  </a:lnTo>
                  <a:lnTo>
                    <a:pt x="1289304" y="6096"/>
                  </a:lnTo>
                  <a:close/>
                </a:path>
                <a:path w="7190740" h="7619">
                  <a:moveTo>
                    <a:pt x="1325880" y="4571"/>
                  </a:moveTo>
                  <a:lnTo>
                    <a:pt x="1325880" y="3047"/>
                  </a:lnTo>
                  <a:lnTo>
                    <a:pt x="1327404" y="1523"/>
                  </a:lnTo>
                  <a:lnTo>
                    <a:pt x="1328928" y="1523"/>
                  </a:lnTo>
                  <a:lnTo>
                    <a:pt x="1328928" y="0"/>
                  </a:lnTo>
                  <a:lnTo>
                    <a:pt x="1330451" y="0"/>
                  </a:lnTo>
                  <a:lnTo>
                    <a:pt x="1331976" y="1523"/>
                  </a:lnTo>
                  <a:lnTo>
                    <a:pt x="1333500" y="1523"/>
                  </a:lnTo>
                  <a:lnTo>
                    <a:pt x="1333500" y="6096"/>
                  </a:lnTo>
                  <a:lnTo>
                    <a:pt x="1331976" y="7619"/>
                  </a:lnTo>
                  <a:lnTo>
                    <a:pt x="1328928" y="7619"/>
                  </a:lnTo>
                  <a:lnTo>
                    <a:pt x="1325880" y="4571"/>
                  </a:lnTo>
                  <a:close/>
                </a:path>
                <a:path w="7190740" h="7619">
                  <a:moveTo>
                    <a:pt x="1363980" y="6096"/>
                  </a:moveTo>
                  <a:lnTo>
                    <a:pt x="1363980" y="1523"/>
                  </a:lnTo>
                  <a:lnTo>
                    <a:pt x="1365504" y="1523"/>
                  </a:lnTo>
                  <a:lnTo>
                    <a:pt x="1365504" y="0"/>
                  </a:lnTo>
                  <a:lnTo>
                    <a:pt x="1368551" y="0"/>
                  </a:lnTo>
                  <a:lnTo>
                    <a:pt x="1368551" y="1523"/>
                  </a:lnTo>
                  <a:lnTo>
                    <a:pt x="1370076" y="1523"/>
                  </a:lnTo>
                  <a:lnTo>
                    <a:pt x="1370076" y="6096"/>
                  </a:lnTo>
                  <a:lnTo>
                    <a:pt x="1368551" y="7619"/>
                  </a:lnTo>
                  <a:lnTo>
                    <a:pt x="1365504" y="7619"/>
                  </a:lnTo>
                  <a:lnTo>
                    <a:pt x="1363980" y="6096"/>
                  </a:lnTo>
                  <a:close/>
                </a:path>
                <a:path w="7190740" h="7619">
                  <a:moveTo>
                    <a:pt x="1400556" y="6096"/>
                  </a:moveTo>
                  <a:lnTo>
                    <a:pt x="1400556" y="1523"/>
                  </a:lnTo>
                  <a:lnTo>
                    <a:pt x="1402080" y="1523"/>
                  </a:lnTo>
                  <a:lnTo>
                    <a:pt x="1402080" y="0"/>
                  </a:lnTo>
                  <a:lnTo>
                    <a:pt x="1405128" y="0"/>
                  </a:lnTo>
                  <a:lnTo>
                    <a:pt x="1405128" y="1523"/>
                  </a:lnTo>
                  <a:lnTo>
                    <a:pt x="1406651" y="1523"/>
                  </a:lnTo>
                  <a:lnTo>
                    <a:pt x="1408176" y="3047"/>
                  </a:lnTo>
                  <a:lnTo>
                    <a:pt x="1408176" y="4571"/>
                  </a:lnTo>
                  <a:lnTo>
                    <a:pt x="1405128" y="7619"/>
                  </a:lnTo>
                  <a:lnTo>
                    <a:pt x="1402080" y="7619"/>
                  </a:lnTo>
                  <a:lnTo>
                    <a:pt x="1400556" y="6096"/>
                  </a:lnTo>
                  <a:close/>
                </a:path>
                <a:path w="7190740" h="7619">
                  <a:moveTo>
                    <a:pt x="1437132" y="6096"/>
                  </a:moveTo>
                  <a:lnTo>
                    <a:pt x="1437132" y="1523"/>
                  </a:lnTo>
                  <a:lnTo>
                    <a:pt x="1438656" y="1523"/>
                  </a:lnTo>
                  <a:lnTo>
                    <a:pt x="1440180" y="0"/>
                  </a:lnTo>
                  <a:lnTo>
                    <a:pt x="1441704" y="0"/>
                  </a:lnTo>
                  <a:lnTo>
                    <a:pt x="1443228" y="1523"/>
                  </a:lnTo>
                  <a:lnTo>
                    <a:pt x="1444751" y="1523"/>
                  </a:lnTo>
                  <a:lnTo>
                    <a:pt x="1444751" y="6096"/>
                  </a:lnTo>
                  <a:lnTo>
                    <a:pt x="1443228" y="6096"/>
                  </a:lnTo>
                  <a:lnTo>
                    <a:pt x="1443228" y="7619"/>
                  </a:lnTo>
                  <a:lnTo>
                    <a:pt x="1438656" y="7619"/>
                  </a:lnTo>
                  <a:lnTo>
                    <a:pt x="1438656" y="6096"/>
                  </a:lnTo>
                  <a:lnTo>
                    <a:pt x="1437132" y="6096"/>
                  </a:lnTo>
                  <a:close/>
                </a:path>
                <a:path w="7190740" h="7619">
                  <a:moveTo>
                    <a:pt x="1473708" y="6096"/>
                  </a:moveTo>
                  <a:lnTo>
                    <a:pt x="1473708" y="1523"/>
                  </a:lnTo>
                  <a:lnTo>
                    <a:pt x="1475232" y="1523"/>
                  </a:lnTo>
                  <a:lnTo>
                    <a:pt x="1476756" y="0"/>
                  </a:lnTo>
                  <a:lnTo>
                    <a:pt x="1478280" y="0"/>
                  </a:lnTo>
                  <a:lnTo>
                    <a:pt x="1479804" y="1523"/>
                  </a:lnTo>
                  <a:lnTo>
                    <a:pt x="1481328" y="1523"/>
                  </a:lnTo>
                  <a:lnTo>
                    <a:pt x="1481328" y="6096"/>
                  </a:lnTo>
                  <a:lnTo>
                    <a:pt x="1479804" y="6096"/>
                  </a:lnTo>
                  <a:lnTo>
                    <a:pt x="1479804" y="7619"/>
                  </a:lnTo>
                  <a:lnTo>
                    <a:pt x="1475232" y="7619"/>
                  </a:lnTo>
                  <a:lnTo>
                    <a:pt x="1475232" y="6096"/>
                  </a:lnTo>
                  <a:lnTo>
                    <a:pt x="1473708" y="6096"/>
                  </a:lnTo>
                  <a:close/>
                </a:path>
                <a:path w="7190740" h="7619">
                  <a:moveTo>
                    <a:pt x="1510284" y="6096"/>
                  </a:moveTo>
                  <a:lnTo>
                    <a:pt x="1510284" y="1523"/>
                  </a:lnTo>
                  <a:lnTo>
                    <a:pt x="1511808" y="1523"/>
                  </a:lnTo>
                  <a:lnTo>
                    <a:pt x="1513332" y="0"/>
                  </a:lnTo>
                  <a:lnTo>
                    <a:pt x="1514856" y="0"/>
                  </a:lnTo>
                  <a:lnTo>
                    <a:pt x="1516380" y="1523"/>
                  </a:lnTo>
                  <a:lnTo>
                    <a:pt x="1517904" y="1523"/>
                  </a:lnTo>
                  <a:lnTo>
                    <a:pt x="1517904" y="6096"/>
                  </a:lnTo>
                  <a:lnTo>
                    <a:pt x="1516380" y="6096"/>
                  </a:lnTo>
                  <a:lnTo>
                    <a:pt x="1516380" y="7619"/>
                  </a:lnTo>
                  <a:lnTo>
                    <a:pt x="1511808" y="7619"/>
                  </a:lnTo>
                  <a:lnTo>
                    <a:pt x="1511808" y="6096"/>
                  </a:lnTo>
                  <a:lnTo>
                    <a:pt x="1510284" y="6096"/>
                  </a:lnTo>
                  <a:close/>
                </a:path>
                <a:path w="7190740" h="7619">
                  <a:moveTo>
                    <a:pt x="1546860" y="4571"/>
                  </a:moveTo>
                  <a:lnTo>
                    <a:pt x="1546860" y="3047"/>
                  </a:lnTo>
                  <a:lnTo>
                    <a:pt x="1548384" y="1523"/>
                  </a:lnTo>
                  <a:lnTo>
                    <a:pt x="1549908" y="1523"/>
                  </a:lnTo>
                  <a:lnTo>
                    <a:pt x="1549908" y="0"/>
                  </a:lnTo>
                  <a:lnTo>
                    <a:pt x="1552956" y="0"/>
                  </a:lnTo>
                  <a:lnTo>
                    <a:pt x="1552956" y="1523"/>
                  </a:lnTo>
                  <a:lnTo>
                    <a:pt x="1554480" y="1523"/>
                  </a:lnTo>
                  <a:lnTo>
                    <a:pt x="1554480" y="6096"/>
                  </a:lnTo>
                  <a:lnTo>
                    <a:pt x="1552956" y="7619"/>
                  </a:lnTo>
                  <a:lnTo>
                    <a:pt x="1549908" y="7619"/>
                  </a:lnTo>
                  <a:lnTo>
                    <a:pt x="1546860" y="4571"/>
                  </a:lnTo>
                  <a:close/>
                </a:path>
                <a:path w="7190740" h="7619">
                  <a:moveTo>
                    <a:pt x="1584960" y="6096"/>
                  </a:moveTo>
                  <a:lnTo>
                    <a:pt x="1584960" y="1523"/>
                  </a:lnTo>
                  <a:lnTo>
                    <a:pt x="1586484" y="1523"/>
                  </a:lnTo>
                  <a:lnTo>
                    <a:pt x="1586484" y="0"/>
                  </a:lnTo>
                  <a:lnTo>
                    <a:pt x="1589532" y="0"/>
                  </a:lnTo>
                  <a:lnTo>
                    <a:pt x="1589532" y="1523"/>
                  </a:lnTo>
                  <a:lnTo>
                    <a:pt x="1591056" y="1523"/>
                  </a:lnTo>
                  <a:lnTo>
                    <a:pt x="1591056" y="6096"/>
                  </a:lnTo>
                  <a:lnTo>
                    <a:pt x="1589532" y="7619"/>
                  </a:lnTo>
                  <a:lnTo>
                    <a:pt x="1586484" y="7619"/>
                  </a:lnTo>
                  <a:lnTo>
                    <a:pt x="1584960" y="6096"/>
                  </a:lnTo>
                  <a:close/>
                </a:path>
                <a:path w="7190740" h="7619">
                  <a:moveTo>
                    <a:pt x="1621535" y="6096"/>
                  </a:moveTo>
                  <a:lnTo>
                    <a:pt x="1621535" y="1523"/>
                  </a:lnTo>
                  <a:lnTo>
                    <a:pt x="1623060" y="1523"/>
                  </a:lnTo>
                  <a:lnTo>
                    <a:pt x="1624584" y="0"/>
                  </a:lnTo>
                  <a:lnTo>
                    <a:pt x="1626108" y="0"/>
                  </a:lnTo>
                  <a:lnTo>
                    <a:pt x="1626108" y="1523"/>
                  </a:lnTo>
                  <a:lnTo>
                    <a:pt x="1627632" y="1523"/>
                  </a:lnTo>
                  <a:lnTo>
                    <a:pt x="1629156" y="3047"/>
                  </a:lnTo>
                  <a:lnTo>
                    <a:pt x="1629156" y="4571"/>
                  </a:lnTo>
                  <a:lnTo>
                    <a:pt x="1626108" y="7619"/>
                  </a:lnTo>
                  <a:lnTo>
                    <a:pt x="1623060" y="7619"/>
                  </a:lnTo>
                  <a:lnTo>
                    <a:pt x="1621535" y="6096"/>
                  </a:lnTo>
                  <a:close/>
                </a:path>
                <a:path w="7190740" h="7619">
                  <a:moveTo>
                    <a:pt x="1658112" y="6096"/>
                  </a:moveTo>
                  <a:lnTo>
                    <a:pt x="1658112" y="1523"/>
                  </a:lnTo>
                  <a:lnTo>
                    <a:pt x="1659635" y="1523"/>
                  </a:lnTo>
                  <a:lnTo>
                    <a:pt x="1661160" y="0"/>
                  </a:lnTo>
                  <a:lnTo>
                    <a:pt x="1662684" y="0"/>
                  </a:lnTo>
                  <a:lnTo>
                    <a:pt x="1664208" y="1523"/>
                  </a:lnTo>
                  <a:lnTo>
                    <a:pt x="1665732" y="1523"/>
                  </a:lnTo>
                  <a:lnTo>
                    <a:pt x="1665732" y="6096"/>
                  </a:lnTo>
                  <a:lnTo>
                    <a:pt x="1664208" y="6096"/>
                  </a:lnTo>
                  <a:lnTo>
                    <a:pt x="1664208" y="7619"/>
                  </a:lnTo>
                  <a:lnTo>
                    <a:pt x="1659635" y="7619"/>
                  </a:lnTo>
                  <a:lnTo>
                    <a:pt x="1659635" y="6096"/>
                  </a:lnTo>
                  <a:lnTo>
                    <a:pt x="1658112" y="6096"/>
                  </a:lnTo>
                  <a:close/>
                </a:path>
                <a:path w="7190740" h="7619">
                  <a:moveTo>
                    <a:pt x="1694688" y="6096"/>
                  </a:moveTo>
                  <a:lnTo>
                    <a:pt x="1694688" y="1523"/>
                  </a:lnTo>
                  <a:lnTo>
                    <a:pt x="1696212" y="1523"/>
                  </a:lnTo>
                  <a:lnTo>
                    <a:pt x="1697735" y="0"/>
                  </a:lnTo>
                  <a:lnTo>
                    <a:pt x="1699260" y="0"/>
                  </a:lnTo>
                  <a:lnTo>
                    <a:pt x="1700784" y="1523"/>
                  </a:lnTo>
                  <a:lnTo>
                    <a:pt x="1702308" y="1523"/>
                  </a:lnTo>
                  <a:lnTo>
                    <a:pt x="1702308" y="6096"/>
                  </a:lnTo>
                  <a:lnTo>
                    <a:pt x="1700784" y="6096"/>
                  </a:lnTo>
                  <a:lnTo>
                    <a:pt x="1700784" y="7619"/>
                  </a:lnTo>
                  <a:lnTo>
                    <a:pt x="1696212" y="7619"/>
                  </a:lnTo>
                  <a:lnTo>
                    <a:pt x="1696212" y="6096"/>
                  </a:lnTo>
                  <a:lnTo>
                    <a:pt x="1694688" y="6096"/>
                  </a:lnTo>
                  <a:close/>
                </a:path>
                <a:path w="7190740" h="7619">
                  <a:moveTo>
                    <a:pt x="1731264" y="4571"/>
                  </a:moveTo>
                  <a:lnTo>
                    <a:pt x="1731264" y="3047"/>
                  </a:lnTo>
                  <a:lnTo>
                    <a:pt x="1734312" y="0"/>
                  </a:lnTo>
                  <a:lnTo>
                    <a:pt x="1735835" y="0"/>
                  </a:lnTo>
                  <a:lnTo>
                    <a:pt x="1737360" y="1523"/>
                  </a:lnTo>
                  <a:lnTo>
                    <a:pt x="1738884" y="1523"/>
                  </a:lnTo>
                  <a:lnTo>
                    <a:pt x="1738884" y="6096"/>
                  </a:lnTo>
                  <a:lnTo>
                    <a:pt x="1737360" y="6096"/>
                  </a:lnTo>
                  <a:lnTo>
                    <a:pt x="1737360" y="7619"/>
                  </a:lnTo>
                  <a:lnTo>
                    <a:pt x="1732788" y="7619"/>
                  </a:lnTo>
                  <a:lnTo>
                    <a:pt x="1732788" y="6096"/>
                  </a:lnTo>
                  <a:lnTo>
                    <a:pt x="1731264" y="4571"/>
                  </a:lnTo>
                  <a:close/>
                </a:path>
                <a:path w="7190740" h="7619">
                  <a:moveTo>
                    <a:pt x="1767840" y="4571"/>
                  </a:moveTo>
                  <a:lnTo>
                    <a:pt x="1767840" y="3047"/>
                  </a:lnTo>
                  <a:lnTo>
                    <a:pt x="1769364" y="1523"/>
                  </a:lnTo>
                  <a:lnTo>
                    <a:pt x="1770888" y="1523"/>
                  </a:lnTo>
                  <a:lnTo>
                    <a:pt x="1770888" y="0"/>
                  </a:lnTo>
                  <a:lnTo>
                    <a:pt x="1773935" y="0"/>
                  </a:lnTo>
                  <a:lnTo>
                    <a:pt x="1773935" y="1523"/>
                  </a:lnTo>
                  <a:lnTo>
                    <a:pt x="1775460" y="1523"/>
                  </a:lnTo>
                  <a:lnTo>
                    <a:pt x="1775460" y="6096"/>
                  </a:lnTo>
                  <a:lnTo>
                    <a:pt x="1773935" y="7619"/>
                  </a:lnTo>
                  <a:lnTo>
                    <a:pt x="1770888" y="7619"/>
                  </a:lnTo>
                  <a:lnTo>
                    <a:pt x="1767840" y="4571"/>
                  </a:lnTo>
                  <a:close/>
                </a:path>
                <a:path w="7190740" h="7619">
                  <a:moveTo>
                    <a:pt x="1805940" y="6096"/>
                  </a:moveTo>
                  <a:lnTo>
                    <a:pt x="1805940" y="1523"/>
                  </a:lnTo>
                  <a:lnTo>
                    <a:pt x="1807464" y="1523"/>
                  </a:lnTo>
                  <a:lnTo>
                    <a:pt x="1807464" y="0"/>
                  </a:lnTo>
                  <a:lnTo>
                    <a:pt x="1810512" y="0"/>
                  </a:lnTo>
                  <a:lnTo>
                    <a:pt x="1810512" y="1523"/>
                  </a:lnTo>
                  <a:lnTo>
                    <a:pt x="1812035" y="1523"/>
                  </a:lnTo>
                  <a:lnTo>
                    <a:pt x="1812035" y="6096"/>
                  </a:lnTo>
                  <a:lnTo>
                    <a:pt x="1810512" y="7619"/>
                  </a:lnTo>
                  <a:lnTo>
                    <a:pt x="1807464" y="7619"/>
                  </a:lnTo>
                  <a:lnTo>
                    <a:pt x="1805940" y="6096"/>
                  </a:lnTo>
                  <a:close/>
                </a:path>
                <a:path w="7190740" h="7619">
                  <a:moveTo>
                    <a:pt x="1842516" y="6096"/>
                  </a:moveTo>
                  <a:lnTo>
                    <a:pt x="1842516" y="1523"/>
                  </a:lnTo>
                  <a:lnTo>
                    <a:pt x="1844040" y="1523"/>
                  </a:lnTo>
                  <a:lnTo>
                    <a:pt x="1845564" y="0"/>
                  </a:lnTo>
                  <a:lnTo>
                    <a:pt x="1847088" y="0"/>
                  </a:lnTo>
                  <a:lnTo>
                    <a:pt x="1847088" y="1523"/>
                  </a:lnTo>
                  <a:lnTo>
                    <a:pt x="1848612" y="1523"/>
                  </a:lnTo>
                  <a:lnTo>
                    <a:pt x="1850135" y="3047"/>
                  </a:lnTo>
                  <a:lnTo>
                    <a:pt x="1850135" y="4571"/>
                  </a:lnTo>
                  <a:lnTo>
                    <a:pt x="1847088" y="7619"/>
                  </a:lnTo>
                  <a:lnTo>
                    <a:pt x="1844040" y="7619"/>
                  </a:lnTo>
                  <a:lnTo>
                    <a:pt x="1842516" y="6096"/>
                  </a:lnTo>
                  <a:close/>
                </a:path>
                <a:path w="7190740" h="7619">
                  <a:moveTo>
                    <a:pt x="1879092" y="6096"/>
                  </a:moveTo>
                  <a:lnTo>
                    <a:pt x="1879092" y="1523"/>
                  </a:lnTo>
                  <a:lnTo>
                    <a:pt x="1880616" y="1523"/>
                  </a:lnTo>
                  <a:lnTo>
                    <a:pt x="1882140" y="0"/>
                  </a:lnTo>
                  <a:lnTo>
                    <a:pt x="1883664" y="0"/>
                  </a:lnTo>
                  <a:lnTo>
                    <a:pt x="1885188" y="1523"/>
                  </a:lnTo>
                  <a:lnTo>
                    <a:pt x="1886712" y="1523"/>
                  </a:lnTo>
                  <a:lnTo>
                    <a:pt x="1886712" y="6096"/>
                  </a:lnTo>
                  <a:lnTo>
                    <a:pt x="1885188" y="6096"/>
                  </a:lnTo>
                  <a:lnTo>
                    <a:pt x="1885188" y="7619"/>
                  </a:lnTo>
                  <a:lnTo>
                    <a:pt x="1880616" y="7619"/>
                  </a:lnTo>
                  <a:lnTo>
                    <a:pt x="1880616" y="6096"/>
                  </a:lnTo>
                  <a:lnTo>
                    <a:pt x="1879092" y="6096"/>
                  </a:lnTo>
                  <a:close/>
                </a:path>
                <a:path w="7190740" h="7619">
                  <a:moveTo>
                    <a:pt x="1915668" y="6096"/>
                  </a:moveTo>
                  <a:lnTo>
                    <a:pt x="1915668" y="1523"/>
                  </a:lnTo>
                  <a:lnTo>
                    <a:pt x="1917192" y="1523"/>
                  </a:lnTo>
                  <a:lnTo>
                    <a:pt x="1918716" y="0"/>
                  </a:lnTo>
                  <a:lnTo>
                    <a:pt x="1920240" y="0"/>
                  </a:lnTo>
                  <a:lnTo>
                    <a:pt x="1921764" y="1523"/>
                  </a:lnTo>
                  <a:lnTo>
                    <a:pt x="1923288" y="1523"/>
                  </a:lnTo>
                  <a:lnTo>
                    <a:pt x="1923288" y="6096"/>
                  </a:lnTo>
                  <a:lnTo>
                    <a:pt x="1921764" y="6096"/>
                  </a:lnTo>
                  <a:lnTo>
                    <a:pt x="1921764" y="7619"/>
                  </a:lnTo>
                  <a:lnTo>
                    <a:pt x="1917192" y="7619"/>
                  </a:lnTo>
                  <a:lnTo>
                    <a:pt x="1917192" y="6096"/>
                  </a:lnTo>
                  <a:lnTo>
                    <a:pt x="1915668" y="6096"/>
                  </a:lnTo>
                  <a:close/>
                </a:path>
                <a:path w="7190740" h="7619">
                  <a:moveTo>
                    <a:pt x="1952244" y="4571"/>
                  </a:moveTo>
                  <a:lnTo>
                    <a:pt x="1952244" y="3047"/>
                  </a:lnTo>
                  <a:lnTo>
                    <a:pt x="1955292" y="0"/>
                  </a:lnTo>
                  <a:lnTo>
                    <a:pt x="1956816" y="0"/>
                  </a:lnTo>
                  <a:lnTo>
                    <a:pt x="1958340" y="1523"/>
                  </a:lnTo>
                  <a:lnTo>
                    <a:pt x="1959864" y="1523"/>
                  </a:lnTo>
                  <a:lnTo>
                    <a:pt x="1959864" y="6096"/>
                  </a:lnTo>
                  <a:lnTo>
                    <a:pt x="1958340" y="6096"/>
                  </a:lnTo>
                  <a:lnTo>
                    <a:pt x="1958340" y="7619"/>
                  </a:lnTo>
                  <a:lnTo>
                    <a:pt x="1953768" y="7619"/>
                  </a:lnTo>
                  <a:lnTo>
                    <a:pt x="1953768" y="6096"/>
                  </a:lnTo>
                  <a:lnTo>
                    <a:pt x="1952244" y="4571"/>
                  </a:lnTo>
                  <a:close/>
                </a:path>
                <a:path w="7190740" h="7619">
                  <a:moveTo>
                    <a:pt x="1988819" y="4571"/>
                  </a:moveTo>
                  <a:lnTo>
                    <a:pt x="1988819" y="3047"/>
                  </a:lnTo>
                  <a:lnTo>
                    <a:pt x="1990344" y="1523"/>
                  </a:lnTo>
                  <a:lnTo>
                    <a:pt x="1991868" y="1523"/>
                  </a:lnTo>
                  <a:lnTo>
                    <a:pt x="1991868" y="0"/>
                  </a:lnTo>
                  <a:lnTo>
                    <a:pt x="1994916" y="0"/>
                  </a:lnTo>
                  <a:lnTo>
                    <a:pt x="1994916" y="1523"/>
                  </a:lnTo>
                  <a:lnTo>
                    <a:pt x="1996440" y="1523"/>
                  </a:lnTo>
                  <a:lnTo>
                    <a:pt x="1996440" y="6096"/>
                  </a:lnTo>
                  <a:lnTo>
                    <a:pt x="1994916" y="7619"/>
                  </a:lnTo>
                  <a:lnTo>
                    <a:pt x="1991868" y="7619"/>
                  </a:lnTo>
                  <a:lnTo>
                    <a:pt x="1988819" y="4571"/>
                  </a:lnTo>
                  <a:close/>
                </a:path>
                <a:path w="7190740" h="7619">
                  <a:moveTo>
                    <a:pt x="2026919" y="6096"/>
                  </a:moveTo>
                  <a:lnTo>
                    <a:pt x="2026919" y="1523"/>
                  </a:lnTo>
                  <a:lnTo>
                    <a:pt x="2028444" y="1523"/>
                  </a:lnTo>
                  <a:lnTo>
                    <a:pt x="2028444" y="0"/>
                  </a:lnTo>
                  <a:lnTo>
                    <a:pt x="2031492" y="0"/>
                  </a:lnTo>
                  <a:lnTo>
                    <a:pt x="2031492" y="1523"/>
                  </a:lnTo>
                  <a:lnTo>
                    <a:pt x="2033016" y="1523"/>
                  </a:lnTo>
                  <a:lnTo>
                    <a:pt x="2033016" y="6096"/>
                  </a:lnTo>
                  <a:lnTo>
                    <a:pt x="2031492" y="7619"/>
                  </a:lnTo>
                  <a:lnTo>
                    <a:pt x="2028444" y="7619"/>
                  </a:lnTo>
                  <a:lnTo>
                    <a:pt x="2026919" y="6096"/>
                  </a:lnTo>
                  <a:close/>
                </a:path>
                <a:path w="7190740" h="7619">
                  <a:moveTo>
                    <a:pt x="2063496" y="6096"/>
                  </a:moveTo>
                  <a:lnTo>
                    <a:pt x="2063496" y="1523"/>
                  </a:lnTo>
                  <a:lnTo>
                    <a:pt x="2065019" y="1523"/>
                  </a:lnTo>
                  <a:lnTo>
                    <a:pt x="2066544" y="0"/>
                  </a:lnTo>
                  <a:lnTo>
                    <a:pt x="2068068" y="0"/>
                  </a:lnTo>
                  <a:lnTo>
                    <a:pt x="2068068" y="1523"/>
                  </a:lnTo>
                  <a:lnTo>
                    <a:pt x="2069592" y="1523"/>
                  </a:lnTo>
                  <a:lnTo>
                    <a:pt x="2071116" y="3047"/>
                  </a:lnTo>
                  <a:lnTo>
                    <a:pt x="2071116" y="4571"/>
                  </a:lnTo>
                  <a:lnTo>
                    <a:pt x="2068068" y="7619"/>
                  </a:lnTo>
                  <a:lnTo>
                    <a:pt x="2065019" y="7619"/>
                  </a:lnTo>
                  <a:lnTo>
                    <a:pt x="2065019" y="6096"/>
                  </a:lnTo>
                  <a:lnTo>
                    <a:pt x="2063496" y="6096"/>
                  </a:lnTo>
                  <a:close/>
                </a:path>
                <a:path w="7190740" h="7619">
                  <a:moveTo>
                    <a:pt x="2100072" y="6096"/>
                  </a:moveTo>
                  <a:lnTo>
                    <a:pt x="2100072" y="1523"/>
                  </a:lnTo>
                  <a:lnTo>
                    <a:pt x="2101596" y="1523"/>
                  </a:lnTo>
                  <a:lnTo>
                    <a:pt x="2103119" y="0"/>
                  </a:lnTo>
                  <a:lnTo>
                    <a:pt x="2104644" y="0"/>
                  </a:lnTo>
                  <a:lnTo>
                    <a:pt x="2106168" y="1523"/>
                  </a:lnTo>
                  <a:lnTo>
                    <a:pt x="2107692" y="1523"/>
                  </a:lnTo>
                  <a:lnTo>
                    <a:pt x="2107692" y="6096"/>
                  </a:lnTo>
                  <a:lnTo>
                    <a:pt x="2106168" y="6096"/>
                  </a:lnTo>
                  <a:lnTo>
                    <a:pt x="2106168" y="7619"/>
                  </a:lnTo>
                  <a:lnTo>
                    <a:pt x="2101596" y="7619"/>
                  </a:lnTo>
                  <a:lnTo>
                    <a:pt x="2101596" y="6096"/>
                  </a:lnTo>
                  <a:lnTo>
                    <a:pt x="2100072" y="6096"/>
                  </a:lnTo>
                  <a:close/>
                </a:path>
                <a:path w="7190740" h="7619">
                  <a:moveTo>
                    <a:pt x="2136648" y="6096"/>
                  </a:moveTo>
                  <a:lnTo>
                    <a:pt x="2136648" y="1523"/>
                  </a:lnTo>
                  <a:lnTo>
                    <a:pt x="2138172" y="1523"/>
                  </a:lnTo>
                  <a:lnTo>
                    <a:pt x="2139696" y="0"/>
                  </a:lnTo>
                  <a:lnTo>
                    <a:pt x="2141219" y="0"/>
                  </a:lnTo>
                  <a:lnTo>
                    <a:pt x="2142744" y="1523"/>
                  </a:lnTo>
                  <a:lnTo>
                    <a:pt x="2144268" y="1523"/>
                  </a:lnTo>
                  <a:lnTo>
                    <a:pt x="2144268" y="6096"/>
                  </a:lnTo>
                  <a:lnTo>
                    <a:pt x="2142744" y="6096"/>
                  </a:lnTo>
                  <a:lnTo>
                    <a:pt x="2142744" y="7619"/>
                  </a:lnTo>
                  <a:lnTo>
                    <a:pt x="2138172" y="7619"/>
                  </a:lnTo>
                  <a:lnTo>
                    <a:pt x="2138172" y="6096"/>
                  </a:lnTo>
                  <a:lnTo>
                    <a:pt x="2136648" y="6096"/>
                  </a:lnTo>
                  <a:close/>
                </a:path>
                <a:path w="7190740" h="7619">
                  <a:moveTo>
                    <a:pt x="2173224" y="4571"/>
                  </a:moveTo>
                  <a:lnTo>
                    <a:pt x="2173224" y="3047"/>
                  </a:lnTo>
                  <a:lnTo>
                    <a:pt x="2176272" y="0"/>
                  </a:lnTo>
                  <a:lnTo>
                    <a:pt x="2177796" y="0"/>
                  </a:lnTo>
                  <a:lnTo>
                    <a:pt x="2179319" y="1523"/>
                  </a:lnTo>
                  <a:lnTo>
                    <a:pt x="2180844" y="1523"/>
                  </a:lnTo>
                  <a:lnTo>
                    <a:pt x="2180844" y="6096"/>
                  </a:lnTo>
                  <a:lnTo>
                    <a:pt x="2179319" y="6096"/>
                  </a:lnTo>
                  <a:lnTo>
                    <a:pt x="2179319" y="7619"/>
                  </a:lnTo>
                  <a:lnTo>
                    <a:pt x="2174748" y="7619"/>
                  </a:lnTo>
                  <a:lnTo>
                    <a:pt x="2174748" y="6096"/>
                  </a:lnTo>
                  <a:lnTo>
                    <a:pt x="2173224" y="4571"/>
                  </a:lnTo>
                  <a:close/>
                </a:path>
                <a:path w="7190740" h="7619">
                  <a:moveTo>
                    <a:pt x="2209800" y="4571"/>
                  </a:moveTo>
                  <a:lnTo>
                    <a:pt x="2209800" y="3047"/>
                  </a:lnTo>
                  <a:lnTo>
                    <a:pt x="2211324" y="1523"/>
                  </a:lnTo>
                  <a:lnTo>
                    <a:pt x="2212848" y="1523"/>
                  </a:lnTo>
                  <a:lnTo>
                    <a:pt x="2212848" y="0"/>
                  </a:lnTo>
                  <a:lnTo>
                    <a:pt x="2215896" y="0"/>
                  </a:lnTo>
                  <a:lnTo>
                    <a:pt x="2215896" y="1523"/>
                  </a:lnTo>
                  <a:lnTo>
                    <a:pt x="2217419" y="1523"/>
                  </a:lnTo>
                  <a:lnTo>
                    <a:pt x="2217419" y="6096"/>
                  </a:lnTo>
                  <a:lnTo>
                    <a:pt x="2215896" y="7619"/>
                  </a:lnTo>
                  <a:lnTo>
                    <a:pt x="2212848" y="7619"/>
                  </a:lnTo>
                  <a:lnTo>
                    <a:pt x="2209800" y="4571"/>
                  </a:lnTo>
                  <a:close/>
                </a:path>
                <a:path w="7190740" h="7619">
                  <a:moveTo>
                    <a:pt x="2247900" y="6096"/>
                  </a:moveTo>
                  <a:lnTo>
                    <a:pt x="2247900" y="1523"/>
                  </a:lnTo>
                  <a:lnTo>
                    <a:pt x="2249424" y="1523"/>
                  </a:lnTo>
                  <a:lnTo>
                    <a:pt x="2249424" y="0"/>
                  </a:lnTo>
                  <a:lnTo>
                    <a:pt x="2252472" y="0"/>
                  </a:lnTo>
                  <a:lnTo>
                    <a:pt x="2252472" y="1523"/>
                  </a:lnTo>
                  <a:lnTo>
                    <a:pt x="2253996" y="1523"/>
                  </a:lnTo>
                  <a:lnTo>
                    <a:pt x="2253996" y="6096"/>
                  </a:lnTo>
                  <a:lnTo>
                    <a:pt x="2252472" y="7619"/>
                  </a:lnTo>
                  <a:lnTo>
                    <a:pt x="2249424" y="7619"/>
                  </a:lnTo>
                  <a:lnTo>
                    <a:pt x="2247900" y="6096"/>
                  </a:lnTo>
                  <a:close/>
                </a:path>
                <a:path w="7190740" h="7619">
                  <a:moveTo>
                    <a:pt x="2284476" y="6096"/>
                  </a:moveTo>
                  <a:lnTo>
                    <a:pt x="2284476" y="1523"/>
                  </a:lnTo>
                  <a:lnTo>
                    <a:pt x="2286000" y="1523"/>
                  </a:lnTo>
                  <a:lnTo>
                    <a:pt x="2287524" y="0"/>
                  </a:lnTo>
                  <a:lnTo>
                    <a:pt x="2289048" y="0"/>
                  </a:lnTo>
                  <a:lnTo>
                    <a:pt x="2289048" y="1523"/>
                  </a:lnTo>
                  <a:lnTo>
                    <a:pt x="2290572" y="1523"/>
                  </a:lnTo>
                  <a:lnTo>
                    <a:pt x="2292096" y="3047"/>
                  </a:lnTo>
                  <a:lnTo>
                    <a:pt x="2292096" y="4571"/>
                  </a:lnTo>
                  <a:lnTo>
                    <a:pt x="2289048" y="7619"/>
                  </a:lnTo>
                  <a:lnTo>
                    <a:pt x="2286000" y="7619"/>
                  </a:lnTo>
                  <a:lnTo>
                    <a:pt x="2286000" y="6096"/>
                  </a:lnTo>
                  <a:lnTo>
                    <a:pt x="2284476" y="6096"/>
                  </a:lnTo>
                  <a:close/>
                </a:path>
                <a:path w="7190740" h="7619">
                  <a:moveTo>
                    <a:pt x="2321052" y="6096"/>
                  </a:moveTo>
                  <a:lnTo>
                    <a:pt x="2321052" y="1523"/>
                  </a:lnTo>
                  <a:lnTo>
                    <a:pt x="2322576" y="1523"/>
                  </a:lnTo>
                  <a:lnTo>
                    <a:pt x="2324100" y="0"/>
                  </a:lnTo>
                  <a:lnTo>
                    <a:pt x="2325624" y="0"/>
                  </a:lnTo>
                  <a:lnTo>
                    <a:pt x="2327148" y="1523"/>
                  </a:lnTo>
                  <a:lnTo>
                    <a:pt x="2328672" y="1523"/>
                  </a:lnTo>
                  <a:lnTo>
                    <a:pt x="2328672" y="6096"/>
                  </a:lnTo>
                  <a:lnTo>
                    <a:pt x="2327148" y="6096"/>
                  </a:lnTo>
                  <a:lnTo>
                    <a:pt x="2327148" y="7619"/>
                  </a:lnTo>
                  <a:lnTo>
                    <a:pt x="2322576" y="7619"/>
                  </a:lnTo>
                  <a:lnTo>
                    <a:pt x="2322576" y="6096"/>
                  </a:lnTo>
                  <a:lnTo>
                    <a:pt x="2321052" y="6096"/>
                  </a:lnTo>
                  <a:close/>
                </a:path>
                <a:path w="7190740" h="7619">
                  <a:moveTo>
                    <a:pt x="2357628" y="6096"/>
                  </a:moveTo>
                  <a:lnTo>
                    <a:pt x="2357628" y="1523"/>
                  </a:lnTo>
                  <a:lnTo>
                    <a:pt x="2359152" y="1523"/>
                  </a:lnTo>
                  <a:lnTo>
                    <a:pt x="2360676" y="0"/>
                  </a:lnTo>
                  <a:lnTo>
                    <a:pt x="2362200" y="0"/>
                  </a:lnTo>
                  <a:lnTo>
                    <a:pt x="2363724" y="1523"/>
                  </a:lnTo>
                  <a:lnTo>
                    <a:pt x="2365248" y="1523"/>
                  </a:lnTo>
                  <a:lnTo>
                    <a:pt x="2365248" y="6096"/>
                  </a:lnTo>
                  <a:lnTo>
                    <a:pt x="2363724" y="6096"/>
                  </a:lnTo>
                  <a:lnTo>
                    <a:pt x="2363724" y="7619"/>
                  </a:lnTo>
                  <a:lnTo>
                    <a:pt x="2359152" y="7619"/>
                  </a:lnTo>
                  <a:lnTo>
                    <a:pt x="2359152" y="6096"/>
                  </a:lnTo>
                  <a:lnTo>
                    <a:pt x="2357628" y="6096"/>
                  </a:lnTo>
                  <a:close/>
                </a:path>
                <a:path w="7190740" h="7619">
                  <a:moveTo>
                    <a:pt x="2394204" y="4571"/>
                  </a:moveTo>
                  <a:lnTo>
                    <a:pt x="2394204" y="3047"/>
                  </a:lnTo>
                  <a:lnTo>
                    <a:pt x="2395728" y="1523"/>
                  </a:lnTo>
                  <a:lnTo>
                    <a:pt x="2397252" y="1523"/>
                  </a:lnTo>
                  <a:lnTo>
                    <a:pt x="2397252" y="0"/>
                  </a:lnTo>
                  <a:lnTo>
                    <a:pt x="2398776" y="0"/>
                  </a:lnTo>
                  <a:lnTo>
                    <a:pt x="2400300" y="1523"/>
                  </a:lnTo>
                  <a:lnTo>
                    <a:pt x="2401824" y="1523"/>
                  </a:lnTo>
                  <a:lnTo>
                    <a:pt x="2401824" y="6096"/>
                  </a:lnTo>
                  <a:lnTo>
                    <a:pt x="2400300" y="6096"/>
                  </a:lnTo>
                  <a:lnTo>
                    <a:pt x="2400300" y="7619"/>
                  </a:lnTo>
                  <a:lnTo>
                    <a:pt x="2397252" y="7619"/>
                  </a:lnTo>
                  <a:lnTo>
                    <a:pt x="2394204" y="4571"/>
                  </a:lnTo>
                  <a:close/>
                </a:path>
                <a:path w="7190740" h="7619">
                  <a:moveTo>
                    <a:pt x="2430780" y="4571"/>
                  </a:moveTo>
                  <a:lnTo>
                    <a:pt x="2430780" y="3047"/>
                  </a:lnTo>
                  <a:lnTo>
                    <a:pt x="2432304" y="1523"/>
                  </a:lnTo>
                  <a:lnTo>
                    <a:pt x="2433828" y="1523"/>
                  </a:lnTo>
                  <a:lnTo>
                    <a:pt x="2433828" y="0"/>
                  </a:lnTo>
                  <a:lnTo>
                    <a:pt x="2436876" y="0"/>
                  </a:lnTo>
                  <a:lnTo>
                    <a:pt x="2436876" y="1523"/>
                  </a:lnTo>
                  <a:lnTo>
                    <a:pt x="2438400" y="1523"/>
                  </a:lnTo>
                  <a:lnTo>
                    <a:pt x="2438400" y="6096"/>
                  </a:lnTo>
                  <a:lnTo>
                    <a:pt x="2436876" y="7619"/>
                  </a:lnTo>
                  <a:lnTo>
                    <a:pt x="2433828" y="7619"/>
                  </a:lnTo>
                  <a:lnTo>
                    <a:pt x="2430780" y="4571"/>
                  </a:lnTo>
                  <a:close/>
                </a:path>
                <a:path w="7190740" h="7619">
                  <a:moveTo>
                    <a:pt x="2468880" y="6096"/>
                  </a:moveTo>
                  <a:lnTo>
                    <a:pt x="2468880" y="1523"/>
                  </a:lnTo>
                  <a:lnTo>
                    <a:pt x="2470404" y="1523"/>
                  </a:lnTo>
                  <a:lnTo>
                    <a:pt x="2470404" y="0"/>
                  </a:lnTo>
                  <a:lnTo>
                    <a:pt x="2473452" y="0"/>
                  </a:lnTo>
                  <a:lnTo>
                    <a:pt x="2473452" y="1523"/>
                  </a:lnTo>
                  <a:lnTo>
                    <a:pt x="2474976" y="1523"/>
                  </a:lnTo>
                  <a:lnTo>
                    <a:pt x="2474976" y="6096"/>
                  </a:lnTo>
                  <a:lnTo>
                    <a:pt x="2473452" y="7619"/>
                  </a:lnTo>
                  <a:lnTo>
                    <a:pt x="2470404" y="7619"/>
                  </a:lnTo>
                  <a:lnTo>
                    <a:pt x="2468880" y="6096"/>
                  </a:lnTo>
                  <a:close/>
                </a:path>
                <a:path w="7190740" h="7619">
                  <a:moveTo>
                    <a:pt x="2505456" y="6096"/>
                  </a:moveTo>
                  <a:lnTo>
                    <a:pt x="2505456" y="1523"/>
                  </a:lnTo>
                  <a:lnTo>
                    <a:pt x="2506980" y="1523"/>
                  </a:lnTo>
                  <a:lnTo>
                    <a:pt x="2508504" y="0"/>
                  </a:lnTo>
                  <a:lnTo>
                    <a:pt x="2510028" y="0"/>
                  </a:lnTo>
                  <a:lnTo>
                    <a:pt x="2510028" y="1523"/>
                  </a:lnTo>
                  <a:lnTo>
                    <a:pt x="2511552" y="1523"/>
                  </a:lnTo>
                  <a:lnTo>
                    <a:pt x="2513076" y="3047"/>
                  </a:lnTo>
                  <a:lnTo>
                    <a:pt x="2513076" y="4571"/>
                  </a:lnTo>
                  <a:lnTo>
                    <a:pt x="2510028" y="7619"/>
                  </a:lnTo>
                  <a:lnTo>
                    <a:pt x="2506980" y="7619"/>
                  </a:lnTo>
                  <a:lnTo>
                    <a:pt x="2506980" y="6096"/>
                  </a:lnTo>
                  <a:lnTo>
                    <a:pt x="2505456" y="6096"/>
                  </a:lnTo>
                  <a:close/>
                </a:path>
                <a:path w="7190740" h="7619">
                  <a:moveTo>
                    <a:pt x="2542032" y="6096"/>
                  </a:moveTo>
                  <a:lnTo>
                    <a:pt x="2542032" y="1523"/>
                  </a:lnTo>
                  <a:lnTo>
                    <a:pt x="2543556" y="1523"/>
                  </a:lnTo>
                  <a:lnTo>
                    <a:pt x="2545080" y="0"/>
                  </a:lnTo>
                  <a:lnTo>
                    <a:pt x="2546604" y="0"/>
                  </a:lnTo>
                  <a:lnTo>
                    <a:pt x="2548128" y="1523"/>
                  </a:lnTo>
                  <a:lnTo>
                    <a:pt x="2549652" y="1523"/>
                  </a:lnTo>
                  <a:lnTo>
                    <a:pt x="2549652" y="6096"/>
                  </a:lnTo>
                  <a:lnTo>
                    <a:pt x="2548128" y="6096"/>
                  </a:lnTo>
                  <a:lnTo>
                    <a:pt x="2548128" y="7619"/>
                  </a:lnTo>
                  <a:lnTo>
                    <a:pt x="2543556" y="7619"/>
                  </a:lnTo>
                  <a:lnTo>
                    <a:pt x="2543556" y="6096"/>
                  </a:lnTo>
                  <a:lnTo>
                    <a:pt x="2542032" y="6096"/>
                  </a:lnTo>
                  <a:close/>
                </a:path>
                <a:path w="7190740" h="7619">
                  <a:moveTo>
                    <a:pt x="2578608" y="6096"/>
                  </a:moveTo>
                  <a:lnTo>
                    <a:pt x="2578608" y="1523"/>
                  </a:lnTo>
                  <a:lnTo>
                    <a:pt x="2580132" y="1523"/>
                  </a:lnTo>
                  <a:lnTo>
                    <a:pt x="2581656" y="0"/>
                  </a:lnTo>
                  <a:lnTo>
                    <a:pt x="2583180" y="0"/>
                  </a:lnTo>
                  <a:lnTo>
                    <a:pt x="2584704" y="1523"/>
                  </a:lnTo>
                  <a:lnTo>
                    <a:pt x="2586228" y="1523"/>
                  </a:lnTo>
                  <a:lnTo>
                    <a:pt x="2586228" y="6096"/>
                  </a:lnTo>
                  <a:lnTo>
                    <a:pt x="2584704" y="6096"/>
                  </a:lnTo>
                  <a:lnTo>
                    <a:pt x="2584704" y="7619"/>
                  </a:lnTo>
                  <a:lnTo>
                    <a:pt x="2580132" y="7619"/>
                  </a:lnTo>
                  <a:lnTo>
                    <a:pt x="2580132" y="6096"/>
                  </a:lnTo>
                  <a:lnTo>
                    <a:pt x="2578608" y="6096"/>
                  </a:lnTo>
                  <a:close/>
                </a:path>
                <a:path w="7190740" h="7619">
                  <a:moveTo>
                    <a:pt x="2615184" y="4571"/>
                  </a:moveTo>
                  <a:lnTo>
                    <a:pt x="2615184" y="3047"/>
                  </a:lnTo>
                  <a:lnTo>
                    <a:pt x="2616708" y="1523"/>
                  </a:lnTo>
                  <a:lnTo>
                    <a:pt x="2618232" y="1523"/>
                  </a:lnTo>
                  <a:lnTo>
                    <a:pt x="2618232" y="0"/>
                  </a:lnTo>
                  <a:lnTo>
                    <a:pt x="2619756" y="0"/>
                  </a:lnTo>
                  <a:lnTo>
                    <a:pt x="2621280" y="1523"/>
                  </a:lnTo>
                  <a:lnTo>
                    <a:pt x="2622804" y="1523"/>
                  </a:lnTo>
                  <a:lnTo>
                    <a:pt x="2622804" y="6096"/>
                  </a:lnTo>
                  <a:lnTo>
                    <a:pt x="2621280" y="6096"/>
                  </a:lnTo>
                  <a:lnTo>
                    <a:pt x="2621280" y="7619"/>
                  </a:lnTo>
                  <a:lnTo>
                    <a:pt x="2618232" y="7619"/>
                  </a:lnTo>
                  <a:lnTo>
                    <a:pt x="2615184" y="4571"/>
                  </a:lnTo>
                  <a:close/>
                </a:path>
                <a:path w="7190740" h="7619">
                  <a:moveTo>
                    <a:pt x="2653284" y="6096"/>
                  </a:moveTo>
                  <a:lnTo>
                    <a:pt x="2653284" y="1523"/>
                  </a:lnTo>
                  <a:lnTo>
                    <a:pt x="2654808" y="1523"/>
                  </a:lnTo>
                  <a:lnTo>
                    <a:pt x="2654808" y="0"/>
                  </a:lnTo>
                  <a:lnTo>
                    <a:pt x="2657856" y="0"/>
                  </a:lnTo>
                  <a:lnTo>
                    <a:pt x="2657856" y="1523"/>
                  </a:lnTo>
                  <a:lnTo>
                    <a:pt x="2659380" y="1523"/>
                  </a:lnTo>
                  <a:lnTo>
                    <a:pt x="2659380" y="6096"/>
                  </a:lnTo>
                  <a:lnTo>
                    <a:pt x="2657856" y="7619"/>
                  </a:lnTo>
                  <a:lnTo>
                    <a:pt x="2654808" y="7619"/>
                  </a:lnTo>
                  <a:lnTo>
                    <a:pt x="2653284" y="6096"/>
                  </a:lnTo>
                  <a:close/>
                </a:path>
                <a:path w="7190740" h="7619">
                  <a:moveTo>
                    <a:pt x="2689860" y="6096"/>
                  </a:moveTo>
                  <a:lnTo>
                    <a:pt x="2689860" y="1523"/>
                  </a:lnTo>
                  <a:lnTo>
                    <a:pt x="2691384" y="1523"/>
                  </a:lnTo>
                  <a:lnTo>
                    <a:pt x="2691384" y="0"/>
                  </a:lnTo>
                  <a:lnTo>
                    <a:pt x="2694432" y="0"/>
                  </a:lnTo>
                  <a:lnTo>
                    <a:pt x="2694432" y="1523"/>
                  </a:lnTo>
                  <a:lnTo>
                    <a:pt x="2695956" y="1523"/>
                  </a:lnTo>
                  <a:lnTo>
                    <a:pt x="2697480" y="3047"/>
                  </a:lnTo>
                  <a:lnTo>
                    <a:pt x="2697480" y="4571"/>
                  </a:lnTo>
                  <a:lnTo>
                    <a:pt x="2694432" y="7619"/>
                  </a:lnTo>
                  <a:lnTo>
                    <a:pt x="2691384" y="7619"/>
                  </a:lnTo>
                  <a:lnTo>
                    <a:pt x="2689860" y="6096"/>
                  </a:lnTo>
                  <a:close/>
                </a:path>
                <a:path w="7190740" h="7619">
                  <a:moveTo>
                    <a:pt x="2726435" y="6096"/>
                  </a:moveTo>
                  <a:lnTo>
                    <a:pt x="2726435" y="1523"/>
                  </a:lnTo>
                  <a:lnTo>
                    <a:pt x="2727960" y="1523"/>
                  </a:lnTo>
                  <a:lnTo>
                    <a:pt x="2729484" y="0"/>
                  </a:lnTo>
                  <a:lnTo>
                    <a:pt x="2731008" y="0"/>
                  </a:lnTo>
                  <a:lnTo>
                    <a:pt x="2734056" y="3047"/>
                  </a:lnTo>
                  <a:lnTo>
                    <a:pt x="2734056" y="4571"/>
                  </a:lnTo>
                  <a:lnTo>
                    <a:pt x="2732532" y="6096"/>
                  </a:lnTo>
                  <a:lnTo>
                    <a:pt x="2732532" y="7619"/>
                  </a:lnTo>
                  <a:lnTo>
                    <a:pt x="2727960" y="7619"/>
                  </a:lnTo>
                  <a:lnTo>
                    <a:pt x="2727960" y="6096"/>
                  </a:lnTo>
                  <a:lnTo>
                    <a:pt x="2726435" y="6096"/>
                  </a:lnTo>
                  <a:close/>
                </a:path>
                <a:path w="7190740" h="7619">
                  <a:moveTo>
                    <a:pt x="2763012" y="6096"/>
                  </a:moveTo>
                  <a:lnTo>
                    <a:pt x="2763012" y="1523"/>
                  </a:lnTo>
                  <a:lnTo>
                    <a:pt x="2764535" y="1523"/>
                  </a:lnTo>
                  <a:lnTo>
                    <a:pt x="2766060" y="0"/>
                  </a:lnTo>
                  <a:lnTo>
                    <a:pt x="2767584" y="0"/>
                  </a:lnTo>
                  <a:lnTo>
                    <a:pt x="2769108" y="1523"/>
                  </a:lnTo>
                  <a:lnTo>
                    <a:pt x="2770632" y="1523"/>
                  </a:lnTo>
                  <a:lnTo>
                    <a:pt x="2770632" y="6096"/>
                  </a:lnTo>
                  <a:lnTo>
                    <a:pt x="2769108" y="6096"/>
                  </a:lnTo>
                  <a:lnTo>
                    <a:pt x="2769108" y="7619"/>
                  </a:lnTo>
                  <a:lnTo>
                    <a:pt x="2764535" y="7619"/>
                  </a:lnTo>
                  <a:lnTo>
                    <a:pt x="2764535" y="6096"/>
                  </a:lnTo>
                  <a:lnTo>
                    <a:pt x="2763012" y="6096"/>
                  </a:lnTo>
                  <a:close/>
                </a:path>
                <a:path w="7190740" h="7619">
                  <a:moveTo>
                    <a:pt x="2799588" y="6096"/>
                  </a:moveTo>
                  <a:lnTo>
                    <a:pt x="2799588" y="1523"/>
                  </a:lnTo>
                  <a:lnTo>
                    <a:pt x="2801112" y="1523"/>
                  </a:lnTo>
                  <a:lnTo>
                    <a:pt x="2802635" y="0"/>
                  </a:lnTo>
                  <a:lnTo>
                    <a:pt x="2804160" y="0"/>
                  </a:lnTo>
                  <a:lnTo>
                    <a:pt x="2805684" y="1523"/>
                  </a:lnTo>
                  <a:lnTo>
                    <a:pt x="2807208" y="1523"/>
                  </a:lnTo>
                  <a:lnTo>
                    <a:pt x="2807208" y="6096"/>
                  </a:lnTo>
                  <a:lnTo>
                    <a:pt x="2805684" y="6096"/>
                  </a:lnTo>
                  <a:lnTo>
                    <a:pt x="2805684" y="7619"/>
                  </a:lnTo>
                  <a:lnTo>
                    <a:pt x="2801112" y="7619"/>
                  </a:lnTo>
                  <a:lnTo>
                    <a:pt x="2801112" y="6096"/>
                  </a:lnTo>
                  <a:lnTo>
                    <a:pt x="2799588" y="6096"/>
                  </a:lnTo>
                  <a:close/>
                </a:path>
                <a:path w="7190740" h="7619">
                  <a:moveTo>
                    <a:pt x="2836164" y="4571"/>
                  </a:moveTo>
                  <a:lnTo>
                    <a:pt x="2836164" y="3047"/>
                  </a:lnTo>
                  <a:lnTo>
                    <a:pt x="2837688" y="1523"/>
                  </a:lnTo>
                  <a:lnTo>
                    <a:pt x="2839212" y="1523"/>
                  </a:lnTo>
                  <a:lnTo>
                    <a:pt x="2839212" y="0"/>
                  </a:lnTo>
                  <a:lnTo>
                    <a:pt x="2840735" y="0"/>
                  </a:lnTo>
                  <a:lnTo>
                    <a:pt x="2842260" y="1523"/>
                  </a:lnTo>
                  <a:lnTo>
                    <a:pt x="2843784" y="1523"/>
                  </a:lnTo>
                  <a:lnTo>
                    <a:pt x="2843784" y="6096"/>
                  </a:lnTo>
                  <a:lnTo>
                    <a:pt x="2842260" y="6096"/>
                  </a:lnTo>
                  <a:lnTo>
                    <a:pt x="2842260" y="7619"/>
                  </a:lnTo>
                  <a:lnTo>
                    <a:pt x="2839212" y="7619"/>
                  </a:lnTo>
                  <a:lnTo>
                    <a:pt x="2836164" y="4571"/>
                  </a:lnTo>
                  <a:close/>
                </a:path>
                <a:path w="7190740" h="7619">
                  <a:moveTo>
                    <a:pt x="2874264" y="6096"/>
                  </a:moveTo>
                  <a:lnTo>
                    <a:pt x="2874264" y="1523"/>
                  </a:lnTo>
                  <a:lnTo>
                    <a:pt x="2875788" y="1523"/>
                  </a:lnTo>
                  <a:lnTo>
                    <a:pt x="2875788" y="0"/>
                  </a:lnTo>
                  <a:lnTo>
                    <a:pt x="2878835" y="0"/>
                  </a:lnTo>
                  <a:lnTo>
                    <a:pt x="2878835" y="1523"/>
                  </a:lnTo>
                  <a:lnTo>
                    <a:pt x="2880360" y="1523"/>
                  </a:lnTo>
                  <a:lnTo>
                    <a:pt x="2880360" y="6096"/>
                  </a:lnTo>
                  <a:lnTo>
                    <a:pt x="2878835" y="7619"/>
                  </a:lnTo>
                  <a:lnTo>
                    <a:pt x="2875788" y="7619"/>
                  </a:lnTo>
                  <a:lnTo>
                    <a:pt x="2874264" y="6096"/>
                  </a:lnTo>
                  <a:close/>
                </a:path>
                <a:path w="7190740" h="7619">
                  <a:moveTo>
                    <a:pt x="2910840" y="6096"/>
                  </a:moveTo>
                  <a:lnTo>
                    <a:pt x="2910840" y="1523"/>
                  </a:lnTo>
                  <a:lnTo>
                    <a:pt x="2912364" y="1523"/>
                  </a:lnTo>
                  <a:lnTo>
                    <a:pt x="2912364" y="0"/>
                  </a:lnTo>
                  <a:lnTo>
                    <a:pt x="2915412" y="0"/>
                  </a:lnTo>
                  <a:lnTo>
                    <a:pt x="2915412" y="1523"/>
                  </a:lnTo>
                  <a:lnTo>
                    <a:pt x="2916935" y="1523"/>
                  </a:lnTo>
                  <a:lnTo>
                    <a:pt x="2918460" y="3047"/>
                  </a:lnTo>
                  <a:lnTo>
                    <a:pt x="2918460" y="4571"/>
                  </a:lnTo>
                  <a:lnTo>
                    <a:pt x="2915412" y="7619"/>
                  </a:lnTo>
                  <a:lnTo>
                    <a:pt x="2912364" y="7619"/>
                  </a:lnTo>
                  <a:lnTo>
                    <a:pt x="2910840" y="6096"/>
                  </a:lnTo>
                  <a:close/>
                </a:path>
                <a:path w="7190740" h="7619">
                  <a:moveTo>
                    <a:pt x="2947416" y="6096"/>
                  </a:moveTo>
                  <a:lnTo>
                    <a:pt x="2947416" y="1523"/>
                  </a:lnTo>
                  <a:lnTo>
                    <a:pt x="2948940" y="1523"/>
                  </a:lnTo>
                  <a:lnTo>
                    <a:pt x="2950464" y="0"/>
                  </a:lnTo>
                  <a:lnTo>
                    <a:pt x="2951988" y="0"/>
                  </a:lnTo>
                  <a:lnTo>
                    <a:pt x="2955035" y="3047"/>
                  </a:lnTo>
                  <a:lnTo>
                    <a:pt x="2955035" y="4571"/>
                  </a:lnTo>
                  <a:lnTo>
                    <a:pt x="2953512" y="6096"/>
                  </a:lnTo>
                  <a:lnTo>
                    <a:pt x="2953512" y="7619"/>
                  </a:lnTo>
                  <a:lnTo>
                    <a:pt x="2948940" y="7619"/>
                  </a:lnTo>
                  <a:lnTo>
                    <a:pt x="2948940" y="6096"/>
                  </a:lnTo>
                  <a:lnTo>
                    <a:pt x="2947416" y="6096"/>
                  </a:lnTo>
                  <a:close/>
                </a:path>
                <a:path w="7190740" h="7619">
                  <a:moveTo>
                    <a:pt x="2983992" y="6096"/>
                  </a:moveTo>
                  <a:lnTo>
                    <a:pt x="2983992" y="1523"/>
                  </a:lnTo>
                  <a:lnTo>
                    <a:pt x="2985516" y="1523"/>
                  </a:lnTo>
                  <a:lnTo>
                    <a:pt x="2987040" y="0"/>
                  </a:lnTo>
                  <a:lnTo>
                    <a:pt x="2988564" y="0"/>
                  </a:lnTo>
                  <a:lnTo>
                    <a:pt x="2990088" y="1523"/>
                  </a:lnTo>
                  <a:lnTo>
                    <a:pt x="2991612" y="1523"/>
                  </a:lnTo>
                  <a:lnTo>
                    <a:pt x="2991612" y="6096"/>
                  </a:lnTo>
                  <a:lnTo>
                    <a:pt x="2990088" y="6096"/>
                  </a:lnTo>
                  <a:lnTo>
                    <a:pt x="2990088" y="7619"/>
                  </a:lnTo>
                  <a:lnTo>
                    <a:pt x="2985516" y="7619"/>
                  </a:lnTo>
                  <a:lnTo>
                    <a:pt x="2985516" y="6096"/>
                  </a:lnTo>
                  <a:lnTo>
                    <a:pt x="2983992" y="6096"/>
                  </a:lnTo>
                  <a:close/>
                </a:path>
                <a:path w="7190740" h="7619">
                  <a:moveTo>
                    <a:pt x="3020568" y="6096"/>
                  </a:moveTo>
                  <a:lnTo>
                    <a:pt x="3020568" y="1523"/>
                  </a:lnTo>
                  <a:lnTo>
                    <a:pt x="3022092" y="1523"/>
                  </a:lnTo>
                  <a:lnTo>
                    <a:pt x="3023616" y="0"/>
                  </a:lnTo>
                  <a:lnTo>
                    <a:pt x="3025140" y="0"/>
                  </a:lnTo>
                  <a:lnTo>
                    <a:pt x="3026664" y="1523"/>
                  </a:lnTo>
                  <a:lnTo>
                    <a:pt x="3028188" y="1523"/>
                  </a:lnTo>
                  <a:lnTo>
                    <a:pt x="3028188" y="6096"/>
                  </a:lnTo>
                  <a:lnTo>
                    <a:pt x="3026664" y="6096"/>
                  </a:lnTo>
                  <a:lnTo>
                    <a:pt x="3026664" y="7619"/>
                  </a:lnTo>
                  <a:lnTo>
                    <a:pt x="3022092" y="7619"/>
                  </a:lnTo>
                  <a:lnTo>
                    <a:pt x="3022092" y="6096"/>
                  </a:lnTo>
                  <a:lnTo>
                    <a:pt x="3020568" y="6096"/>
                  </a:lnTo>
                  <a:close/>
                </a:path>
                <a:path w="7190740" h="7619">
                  <a:moveTo>
                    <a:pt x="3057144" y="4571"/>
                  </a:moveTo>
                  <a:lnTo>
                    <a:pt x="3057144" y="3047"/>
                  </a:lnTo>
                  <a:lnTo>
                    <a:pt x="3058668" y="1523"/>
                  </a:lnTo>
                  <a:lnTo>
                    <a:pt x="3060192" y="1523"/>
                  </a:lnTo>
                  <a:lnTo>
                    <a:pt x="3060192" y="0"/>
                  </a:lnTo>
                  <a:lnTo>
                    <a:pt x="3061716" y="0"/>
                  </a:lnTo>
                  <a:lnTo>
                    <a:pt x="3063240" y="1523"/>
                  </a:lnTo>
                  <a:lnTo>
                    <a:pt x="3064764" y="1523"/>
                  </a:lnTo>
                  <a:lnTo>
                    <a:pt x="3064764" y="6096"/>
                  </a:lnTo>
                  <a:lnTo>
                    <a:pt x="3063240" y="7619"/>
                  </a:lnTo>
                  <a:lnTo>
                    <a:pt x="3060192" y="7619"/>
                  </a:lnTo>
                  <a:lnTo>
                    <a:pt x="3057144" y="4571"/>
                  </a:lnTo>
                  <a:close/>
                </a:path>
                <a:path w="7190740" h="7619">
                  <a:moveTo>
                    <a:pt x="3095244" y="6096"/>
                  </a:moveTo>
                  <a:lnTo>
                    <a:pt x="3095244" y="1523"/>
                  </a:lnTo>
                  <a:lnTo>
                    <a:pt x="3096768" y="1523"/>
                  </a:lnTo>
                  <a:lnTo>
                    <a:pt x="3096768" y="0"/>
                  </a:lnTo>
                  <a:lnTo>
                    <a:pt x="3099816" y="0"/>
                  </a:lnTo>
                  <a:lnTo>
                    <a:pt x="3099816" y="1523"/>
                  </a:lnTo>
                  <a:lnTo>
                    <a:pt x="3101340" y="1523"/>
                  </a:lnTo>
                  <a:lnTo>
                    <a:pt x="3101340" y="6096"/>
                  </a:lnTo>
                  <a:lnTo>
                    <a:pt x="3099816" y="7619"/>
                  </a:lnTo>
                  <a:lnTo>
                    <a:pt x="3096768" y="7619"/>
                  </a:lnTo>
                  <a:lnTo>
                    <a:pt x="3095244" y="6096"/>
                  </a:lnTo>
                  <a:close/>
                </a:path>
                <a:path w="7190740" h="7619">
                  <a:moveTo>
                    <a:pt x="3131819" y="6096"/>
                  </a:moveTo>
                  <a:lnTo>
                    <a:pt x="3131819" y="1523"/>
                  </a:lnTo>
                  <a:lnTo>
                    <a:pt x="3133344" y="1523"/>
                  </a:lnTo>
                  <a:lnTo>
                    <a:pt x="3133344" y="0"/>
                  </a:lnTo>
                  <a:lnTo>
                    <a:pt x="3136392" y="0"/>
                  </a:lnTo>
                  <a:lnTo>
                    <a:pt x="3136392" y="1523"/>
                  </a:lnTo>
                  <a:lnTo>
                    <a:pt x="3137916" y="1523"/>
                  </a:lnTo>
                  <a:lnTo>
                    <a:pt x="3139440" y="3047"/>
                  </a:lnTo>
                  <a:lnTo>
                    <a:pt x="3139440" y="4571"/>
                  </a:lnTo>
                  <a:lnTo>
                    <a:pt x="3136392" y="7619"/>
                  </a:lnTo>
                  <a:lnTo>
                    <a:pt x="3133344" y="7619"/>
                  </a:lnTo>
                  <a:lnTo>
                    <a:pt x="3131819" y="6096"/>
                  </a:lnTo>
                  <a:close/>
                </a:path>
                <a:path w="7190740" h="7619">
                  <a:moveTo>
                    <a:pt x="3168396" y="6096"/>
                  </a:moveTo>
                  <a:lnTo>
                    <a:pt x="3168396" y="1523"/>
                  </a:lnTo>
                  <a:lnTo>
                    <a:pt x="3169919" y="1523"/>
                  </a:lnTo>
                  <a:lnTo>
                    <a:pt x="3171444" y="0"/>
                  </a:lnTo>
                  <a:lnTo>
                    <a:pt x="3172968" y="0"/>
                  </a:lnTo>
                  <a:lnTo>
                    <a:pt x="3176016" y="3047"/>
                  </a:lnTo>
                  <a:lnTo>
                    <a:pt x="3176016" y="4571"/>
                  </a:lnTo>
                  <a:lnTo>
                    <a:pt x="3174492" y="6096"/>
                  </a:lnTo>
                  <a:lnTo>
                    <a:pt x="3174492" y="7619"/>
                  </a:lnTo>
                  <a:lnTo>
                    <a:pt x="3169919" y="7619"/>
                  </a:lnTo>
                  <a:lnTo>
                    <a:pt x="3169919" y="6096"/>
                  </a:lnTo>
                  <a:lnTo>
                    <a:pt x="3168396" y="6096"/>
                  </a:lnTo>
                  <a:close/>
                </a:path>
                <a:path w="7190740" h="7619">
                  <a:moveTo>
                    <a:pt x="3204972" y="6096"/>
                  </a:moveTo>
                  <a:lnTo>
                    <a:pt x="3204972" y="1523"/>
                  </a:lnTo>
                  <a:lnTo>
                    <a:pt x="3206496" y="1523"/>
                  </a:lnTo>
                  <a:lnTo>
                    <a:pt x="3208019" y="0"/>
                  </a:lnTo>
                  <a:lnTo>
                    <a:pt x="3209544" y="0"/>
                  </a:lnTo>
                  <a:lnTo>
                    <a:pt x="3211068" y="1523"/>
                  </a:lnTo>
                  <a:lnTo>
                    <a:pt x="3212592" y="1523"/>
                  </a:lnTo>
                  <a:lnTo>
                    <a:pt x="3212592" y="6096"/>
                  </a:lnTo>
                  <a:lnTo>
                    <a:pt x="3211068" y="6096"/>
                  </a:lnTo>
                  <a:lnTo>
                    <a:pt x="3211068" y="7619"/>
                  </a:lnTo>
                  <a:lnTo>
                    <a:pt x="3206496" y="7619"/>
                  </a:lnTo>
                  <a:lnTo>
                    <a:pt x="3206496" y="6096"/>
                  </a:lnTo>
                  <a:lnTo>
                    <a:pt x="3204972" y="6096"/>
                  </a:lnTo>
                  <a:close/>
                </a:path>
                <a:path w="7190740" h="7619">
                  <a:moveTo>
                    <a:pt x="3241548" y="6096"/>
                  </a:moveTo>
                  <a:lnTo>
                    <a:pt x="3241548" y="1523"/>
                  </a:lnTo>
                  <a:lnTo>
                    <a:pt x="3243072" y="1523"/>
                  </a:lnTo>
                  <a:lnTo>
                    <a:pt x="3244596" y="0"/>
                  </a:lnTo>
                  <a:lnTo>
                    <a:pt x="3246119" y="0"/>
                  </a:lnTo>
                  <a:lnTo>
                    <a:pt x="3247644" y="1523"/>
                  </a:lnTo>
                  <a:lnTo>
                    <a:pt x="3249168" y="1523"/>
                  </a:lnTo>
                  <a:lnTo>
                    <a:pt x="3249168" y="6096"/>
                  </a:lnTo>
                  <a:lnTo>
                    <a:pt x="3247644" y="6096"/>
                  </a:lnTo>
                  <a:lnTo>
                    <a:pt x="3247644" y="7619"/>
                  </a:lnTo>
                  <a:lnTo>
                    <a:pt x="3243072" y="7619"/>
                  </a:lnTo>
                  <a:lnTo>
                    <a:pt x="3243072" y="6096"/>
                  </a:lnTo>
                  <a:lnTo>
                    <a:pt x="3241548" y="6096"/>
                  </a:lnTo>
                  <a:close/>
                </a:path>
                <a:path w="7190740" h="7619">
                  <a:moveTo>
                    <a:pt x="3278124" y="4571"/>
                  </a:moveTo>
                  <a:lnTo>
                    <a:pt x="3278124" y="3047"/>
                  </a:lnTo>
                  <a:lnTo>
                    <a:pt x="3279648" y="1523"/>
                  </a:lnTo>
                  <a:lnTo>
                    <a:pt x="3281172" y="1523"/>
                  </a:lnTo>
                  <a:lnTo>
                    <a:pt x="3281172" y="0"/>
                  </a:lnTo>
                  <a:lnTo>
                    <a:pt x="3282696" y="0"/>
                  </a:lnTo>
                  <a:lnTo>
                    <a:pt x="3284219" y="1523"/>
                  </a:lnTo>
                  <a:lnTo>
                    <a:pt x="3285744" y="1523"/>
                  </a:lnTo>
                  <a:lnTo>
                    <a:pt x="3285744" y="6096"/>
                  </a:lnTo>
                  <a:lnTo>
                    <a:pt x="3284219" y="7619"/>
                  </a:lnTo>
                  <a:lnTo>
                    <a:pt x="3281172" y="7619"/>
                  </a:lnTo>
                  <a:lnTo>
                    <a:pt x="3278124" y="4571"/>
                  </a:lnTo>
                  <a:close/>
                </a:path>
                <a:path w="7190740" h="7619">
                  <a:moveTo>
                    <a:pt x="3316224" y="6096"/>
                  </a:moveTo>
                  <a:lnTo>
                    <a:pt x="3316224" y="1523"/>
                  </a:lnTo>
                  <a:lnTo>
                    <a:pt x="3317748" y="1523"/>
                  </a:lnTo>
                  <a:lnTo>
                    <a:pt x="3317748" y="0"/>
                  </a:lnTo>
                  <a:lnTo>
                    <a:pt x="3320796" y="0"/>
                  </a:lnTo>
                  <a:lnTo>
                    <a:pt x="3320796" y="1523"/>
                  </a:lnTo>
                  <a:lnTo>
                    <a:pt x="3322319" y="1523"/>
                  </a:lnTo>
                  <a:lnTo>
                    <a:pt x="3322319" y="6096"/>
                  </a:lnTo>
                  <a:lnTo>
                    <a:pt x="3320796" y="7619"/>
                  </a:lnTo>
                  <a:lnTo>
                    <a:pt x="3317748" y="7619"/>
                  </a:lnTo>
                  <a:lnTo>
                    <a:pt x="3316224" y="6096"/>
                  </a:lnTo>
                  <a:close/>
                </a:path>
                <a:path w="7190740" h="7619">
                  <a:moveTo>
                    <a:pt x="3352800" y="6096"/>
                  </a:moveTo>
                  <a:lnTo>
                    <a:pt x="3352800" y="1523"/>
                  </a:lnTo>
                  <a:lnTo>
                    <a:pt x="3354324" y="1523"/>
                  </a:lnTo>
                  <a:lnTo>
                    <a:pt x="3354324" y="0"/>
                  </a:lnTo>
                  <a:lnTo>
                    <a:pt x="3357372" y="0"/>
                  </a:lnTo>
                  <a:lnTo>
                    <a:pt x="3357372" y="1523"/>
                  </a:lnTo>
                  <a:lnTo>
                    <a:pt x="3358896" y="1523"/>
                  </a:lnTo>
                  <a:lnTo>
                    <a:pt x="3360419" y="3047"/>
                  </a:lnTo>
                  <a:lnTo>
                    <a:pt x="3360419" y="4571"/>
                  </a:lnTo>
                  <a:lnTo>
                    <a:pt x="3357372" y="7619"/>
                  </a:lnTo>
                  <a:lnTo>
                    <a:pt x="3354324" y="7619"/>
                  </a:lnTo>
                  <a:lnTo>
                    <a:pt x="3352800" y="6096"/>
                  </a:lnTo>
                  <a:close/>
                </a:path>
                <a:path w="7190740" h="7619">
                  <a:moveTo>
                    <a:pt x="3389376" y="6096"/>
                  </a:moveTo>
                  <a:lnTo>
                    <a:pt x="3389376" y="1523"/>
                  </a:lnTo>
                  <a:lnTo>
                    <a:pt x="3390900" y="1523"/>
                  </a:lnTo>
                  <a:lnTo>
                    <a:pt x="3392424" y="0"/>
                  </a:lnTo>
                  <a:lnTo>
                    <a:pt x="3393948" y="0"/>
                  </a:lnTo>
                  <a:lnTo>
                    <a:pt x="3395472" y="1523"/>
                  </a:lnTo>
                  <a:lnTo>
                    <a:pt x="3396996" y="1523"/>
                  </a:lnTo>
                  <a:lnTo>
                    <a:pt x="3396996" y="6096"/>
                  </a:lnTo>
                  <a:lnTo>
                    <a:pt x="3395472" y="6096"/>
                  </a:lnTo>
                  <a:lnTo>
                    <a:pt x="3395472" y="7619"/>
                  </a:lnTo>
                  <a:lnTo>
                    <a:pt x="3390900" y="7619"/>
                  </a:lnTo>
                  <a:lnTo>
                    <a:pt x="3390900" y="6096"/>
                  </a:lnTo>
                  <a:lnTo>
                    <a:pt x="3389376" y="6096"/>
                  </a:lnTo>
                  <a:close/>
                </a:path>
                <a:path w="7190740" h="7619">
                  <a:moveTo>
                    <a:pt x="3425952" y="6096"/>
                  </a:moveTo>
                  <a:lnTo>
                    <a:pt x="3425952" y="1523"/>
                  </a:lnTo>
                  <a:lnTo>
                    <a:pt x="3427476" y="1523"/>
                  </a:lnTo>
                  <a:lnTo>
                    <a:pt x="3429000" y="0"/>
                  </a:lnTo>
                  <a:lnTo>
                    <a:pt x="3430524" y="0"/>
                  </a:lnTo>
                  <a:lnTo>
                    <a:pt x="3432048" y="1523"/>
                  </a:lnTo>
                  <a:lnTo>
                    <a:pt x="3433572" y="1523"/>
                  </a:lnTo>
                  <a:lnTo>
                    <a:pt x="3433572" y="6096"/>
                  </a:lnTo>
                  <a:lnTo>
                    <a:pt x="3432048" y="6096"/>
                  </a:lnTo>
                  <a:lnTo>
                    <a:pt x="3432048" y="7619"/>
                  </a:lnTo>
                  <a:lnTo>
                    <a:pt x="3427476" y="7619"/>
                  </a:lnTo>
                  <a:lnTo>
                    <a:pt x="3427476" y="6096"/>
                  </a:lnTo>
                  <a:lnTo>
                    <a:pt x="3425952" y="6096"/>
                  </a:lnTo>
                  <a:close/>
                </a:path>
                <a:path w="7190740" h="7619">
                  <a:moveTo>
                    <a:pt x="3462528" y="6096"/>
                  </a:moveTo>
                  <a:lnTo>
                    <a:pt x="3462528" y="1523"/>
                  </a:lnTo>
                  <a:lnTo>
                    <a:pt x="3464052" y="1523"/>
                  </a:lnTo>
                  <a:lnTo>
                    <a:pt x="3465576" y="0"/>
                  </a:lnTo>
                  <a:lnTo>
                    <a:pt x="3467100" y="0"/>
                  </a:lnTo>
                  <a:lnTo>
                    <a:pt x="3468624" y="1523"/>
                  </a:lnTo>
                  <a:lnTo>
                    <a:pt x="3470148" y="1523"/>
                  </a:lnTo>
                  <a:lnTo>
                    <a:pt x="3470148" y="6096"/>
                  </a:lnTo>
                  <a:lnTo>
                    <a:pt x="3468624" y="6096"/>
                  </a:lnTo>
                  <a:lnTo>
                    <a:pt x="3468624" y="7619"/>
                  </a:lnTo>
                  <a:lnTo>
                    <a:pt x="3464052" y="7619"/>
                  </a:lnTo>
                  <a:lnTo>
                    <a:pt x="3464052" y="6096"/>
                  </a:lnTo>
                  <a:lnTo>
                    <a:pt x="3462528" y="6096"/>
                  </a:lnTo>
                  <a:close/>
                </a:path>
                <a:path w="7190740" h="7619">
                  <a:moveTo>
                    <a:pt x="3499104" y="4571"/>
                  </a:moveTo>
                  <a:lnTo>
                    <a:pt x="3499104" y="3047"/>
                  </a:lnTo>
                  <a:lnTo>
                    <a:pt x="3500628" y="1523"/>
                  </a:lnTo>
                  <a:lnTo>
                    <a:pt x="3502152" y="1523"/>
                  </a:lnTo>
                  <a:lnTo>
                    <a:pt x="3502152" y="0"/>
                  </a:lnTo>
                  <a:lnTo>
                    <a:pt x="3505200" y="0"/>
                  </a:lnTo>
                  <a:lnTo>
                    <a:pt x="3505200" y="1523"/>
                  </a:lnTo>
                  <a:lnTo>
                    <a:pt x="3506724" y="1523"/>
                  </a:lnTo>
                  <a:lnTo>
                    <a:pt x="3506724" y="6096"/>
                  </a:lnTo>
                  <a:lnTo>
                    <a:pt x="3505200" y="7619"/>
                  </a:lnTo>
                  <a:lnTo>
                    <a:pt x="3502152" y="7619"/>
                  </a:lnTo>
                  <a:lnTo>
                    <a:pt x="3499104" y="4571"/>
                  </a:lnTo>
                  <a:close/>
                </a:path>
                <a:path w="7190740" h="7619">
                  <a:moveTo>
                    <a:pt x="3537204" y="6096"/>
                  </a:moveTo>
                  <a:lnTo>
                    <a:pt x="3537204" y="1523"/>
                  </a:lnTo>
                  <a:lnTo>
                    <a:pt x="3538728" y="1523"/>
                  </a:lnTo>
                  <a:lnTo>
                    <a:pt x="3538728" y="0"/>
                  </a:lnTo>
                  <a:lnTo>
                    <a:pt x="3541776" y="0"/>
                  </a:lnTo>
                  <a:lnTo>
                    <a:pt x="3541776" y="1523"/>
                  </a:lnTo>
                  <a:lnTo>
                    <a:pt x="3543300" y="1523"/>
                  </a:lnTo>
                  <a:lnTo>
                    <a:pt x="3543300" y="6096"/>
                  </a:lnTo>
                  <a:lnTo>
                    <a:pt x="3541776" y="7619"/>
                  </a:lnTo>
                  <a:lnTo>
                    <a:pt x="3538728" y="7619"/>
                  </a:lnTo>
                  <a:lnTo>
                    <a:pt x="3537204" y="6096"/>
                  </a:lnTo>
                  <a:close/>
                </a:path>
                <a:path w="7190740" h="7619">
                  <a:moveTo>
                    <a:pt x="3573780" y="6096"/>
                  </a:moveTo>
                  <a:lnTo>
                    <a:pt x="3573780" y="1523"/>
                  </a:lnTo>
                  <a:lnTo>
                    <a:pt x="3575304" y="1523"/>
                  </a:lnTo>
                  <a:lnTo>
                    <a:pt x="3576828" y="0"/>
                  </a:lnTo>
                  <a:lnTo>
                    <a:pt x="3578352" y="0"/>
                  </a:lnTo>
                  <a:lnTo>
                    <a:pt x="3578352" y="1523"/>
                  </a:lnTo>
                  <a:lnTo>
                    <a:pt x="3579876" y="1523"/>
                  </a:lnTo>
                  <a:lnTo>
                    <a:pt x="3581400" y="3047"/>
                  </a:lnTo>
                  <a:lnTo>
                    <a:pt x="3581400" y="4571"/>
                  </a:lnTo>
                  <a:lnTo>
                    <a:pt x="3578352" y="7619"/>
                  </a:lnTo>
                  <a:lnTo>
                    <a:pt x="3575304" y="7619"/>
                  </a:lnTo>
                  <a:lnTo>
                    <a:pt x="3573780" y="6096"/>
                  </a:lnTo>
                  <a:close/>
                </a:path>
                <a:path w="7190740" h="7619">
                  <a:moveTo>
                    <a:pt x="3610356" y="6096"/>
                  </a:moveTo>
                  <a:lnTo>
                    <a:pt x="3610356" y="1523"/>
                  </a:lnTo>
                  <a:lnTo>
                    <a:pt x="3611880" y="1523"/>
                  </a:lnTo>
                  <a:lnTo>
                    <a:pt x="3613404" y="0"/>
                  </a:lnTo>
                  <a:lnTo>
                    <a:pt x="3614928" y="0"/>
                  </a:lnTo>
                  <a:lnTo>
                    <a:pt x="3616452" y="1523"/>
                  </a:lnTo>
                  <a:lnTo>
                    <a:pt x="3617976" y="1523"/>
                  </a:lnTo>
                  <a:lnTo>
                    <a:pt x="3617976" y="6096"/>
                  </a:lnTo>
                  <a:lnTo>
                    <a:pt x="3616452" y="6096"/>
                  </a:lnTo>
                  <a:lnTo>
                    <a:pt x="3616452" y="7619"/>
                  </a:lnTo>
                  <a:lnTo>
                    <a:pt x="3611880" y="7619"/>
                  </a:lnTo>
                  <a:lnTo>
                    <a:pt x="3611880" y="6096"/>
                  </a:lnTo>
                  <a:lnTo>
                    <a:pt x="3610356" y="6096"/>
                  </a:lnTo>
                  <a:close/>
                </a:path>
                <a:path w="7190740" h="7619">
                  <a:moveTo>
                    <a:pt x="3646932" y="6096"/>
                  </a:moveTo>
                  <a:lnTo>
                    <a:pt x="3646932" y="1523"/>
                  </a:lnTo>
                  <a:lnTo>
                    <a:pt x="3648456" y="1523"/>
                  </a:lnTo>
                  <a:lnTo>
                    <a:pt x="3649980" y="0"/>
                  </a:lnTo>
                  <a:lnTo>
                    <a:pt x="3651504" y="0"/>
                  </a:lnTo>
                  <a:lnTo>
                    <a:pt x="3653028" y="1523"/>
                  </a:lnTo>
                  <a:lnTo>
                    <a:pt x="3654552" y="1523"/>
                  </a:lnTo>
                  <a:lnTo>
                    <a:pt x="3654552" y="6096"/>
                  </a:lnTo>
                  <a:lnTo>
                    <a:pt x="3653028" y="6096"/>
                  </a:lnTo>
                  <a:lnTo>
                    <a:pt x="3653028" y="7619"/>
                  </a:lnTo>
                  <a:lnTo>
                    <a:pt x="3648456" y="7619"/>
                  </a:lnTo>
                  <a:lnTo>
                    <a:pt x="3648456" y="6096"/>
                  </a:lnTo>
                  <a:lnTo>
                    <a:pt x="3646932" y="6096"/>
                  </a:lnTo>
                  <a:close/>
                </a:path>
                <a:path w="7190740" h="7619">
                  <a:moveTo>
                    <a:pt x="3683508" y="4571"/>
                  </a:moveTo>
                  <a:lnTo>
                    <a:pt x="3683508" y="3047"/>
                  </a:lnTo>
                  <a:lnTo>
                    <a:pt x="3686556" y="0"/>
                  </a:lnTo>
                  <a:lnTo>
                    <a:pt x="3688080" y="0"/>
                  </a:lnTo>
                  <a:lnTo>
                    <a:pt x="3689604" y="1523"/>
                  </a:lnTo>
                  <a:lnTo>
                    <a:pt x="3691128" y="1523"/>
                  </a:lnTo>
                  <a:lnTo>
                    <a:pt x="3691128" y="6096"/>
                  </a:lnTo>
                  <a:lnTo>
                    <a:pt x="3689604" y="6096"/>
                  </a:lnTo>
                  <a:lnTo>
                    <a:pt x="3689604" y="7619"/>
                  </a:lnTo>
                  <a:lnTo>
                    <a:pt x="3685032" y="7619"/>
                  </a:lnTo>
                  <a:lnTo>
                    <a:pt x="3685032" y="6096"/>
                  </a:lnTo>
                  <a:lnTo>
                    <a:pt x="3683508" y="4571"/>
                  </a:lnTo>
                  <a:close/>
                </a:path>
                <a:path w="7190740" h="7619">
                  <a:moveTo>
                    <a:pt x="3720084" y="4571"/>
                  </a:moveTo>
                  <a:lnTo>
                    <a:pt x="3720084" y="3047"/>
                  </a:lnTo>
                  <a:lnTo>
                    <a:pt x="3721608" y="1523"/>
                  </a:lnTo>
                  <a:lnTo>
                    <a:pt x="3723132" y="1523"/>
                  </a:lnTo>
                  <a:lnTo>
                    <a:pt x="3723132" y="0"/>
                  </a:lnTo>
                  <a:lnTo>
                    <a:pt x="3726180" y="0"/>
                  </a:lnTo>
                  <a:lnTo>
                    <a:pt x="3726180" y="1523"/>
                  </a:lnTo>
                  <a:lnTo>
                    <a:pt x="3727704" y="1523"/>
                  </a:lnTo>
                  <a:lnTo>
                    <a:pt x="3727704" y="6096"/>
                  </a:lnTo>
                  <a:lnTo>
                    <a:pt x="3726180" y="7619"/>
                  </a:lnTo>
                  <a:lnTo>
                    <a:pt x="3723132" y="7619"/>
                  </a:lnTo>
                  <a:lnTo>
                    <a:pt x="3720084" y="4571"/>
                  </a:lnTo>
                  <a:close/>
                </a:path>
                <a:path w="7190740" h="7619">
                  <a:moveTo>
                    <a:pt x="3758184" y="6096"/>
                  </a:moveTo>
                  <a:lnTo>
                    <a:pt x="3758184" y="1523"/>
                  </a:lnTo>
                  <a:lnTo>
                    <a:pt x="3759708" y="1523"/>
                  </a:lnTo>
                  <a:lnTo>
                    <a:pt x="3759708" y="0"/>
                  </a:lnTo>
                  <a:lnTo>
                    <a:pt x="3762756" y="0"/>
                  </a:lnTo>
                  <a:lnTo>
                    <a:pt x="3762756" y="1523"/>
                  </a:lnTo>
                  <a:lnTo>
                    <a:pt x="3764280" y="1523"/>
                  </a:lnTo>
                  <a:lnTo>
                    <a:pt x="3764280" y="6096"/>
                  </a:lnTo>
                  <a:lnTo>
                    <a:pt x="3762756" y="7619"/>
                  </a:lnTo>
                  <a:lnTo>
                    <a:pt x="3759708" y="7619"/>
                  </a:lnTo>
                  <a:lnTo>
                    <a:pt x="3758184" y="6096"/>
                  </a:lnTo>
                  <a:close/>
                </a:path>
                <a:path w="7190740" h="7619">
                  <a:moveTo>
                    <a:pt x="3794760" y="6096"/>
                  </a:moveTo>
                  <a:lnTo>
                    <a:pt x="3794760" y="1523"/>
                  </a:lnTo>
                  <a:lnTo>
                    <a:pt x="3796284" y="1523"/>
                  </a:lnTo>
                  <a:lnTo>
                    <a:pt x="3797808" y="0"/>
                  </a:lnTo>
                  <a:lnTo>
                    <a:pt x="3799332" y="0"/>
                  </a:lnTo>
                  <a:lnTo>
                    <a:pt x="3799332" y="1523"/>
                  </a:lnTo>
                  <a:lnTo>
                    <a:pt x="3800856" y="1523"/>
                  </a:lnTo>
                  <a:lnTo>
                    <a:pt x="3802380" y="3047"/>
                  </a:lnTo>
                  <a:lnTo>
                    <a:pt x="3802380" y="4571"/>
                  </a:lnTo>
                  <a:lnTo>
                    <a:pt x="3799332" y="7619"/>
                  </a:lnTo>
                  <a:lnTo>
                    <a:pt x="3796284" y="7619"/>
                  </a:lnTo>
                  <a:lnTo>
                    <a:pt x="3794760" y="6096"/>
                  </a:lnTo>
                  <a:close/>
                </a:path>
                <a:path w="7190740" h="7619">
                  <a:moveTo>
                    <a:pt x="3831336" y="6096"/>
                  </a:moveTo>
                  <a:lnTo>
                    <a:pt x="3831336" y="1523"/>
                  </a:lnTo>
                  <a:lnTo>
                    <a:pt x="3832860" y="1523"/>
                  </a:lnTo>
                  <a:lnTo>
                    <a:pt x="3834384" y="0"/>
                  </a:lnTo>
                  <a:lnTo>
                    <a:pt x="3835908" y="0"/>
                  </a:lnTo>
                  <a:lnTo>
                    <a:pt x="3837432" y="1523"/>
                  </a:lnTo>
                  <a:lnTo>
                    <a:pt x="3838956" y="1523"/>
                  </a:lnTo>
                  <a:lnTo>
                    <a:pt x="3838956" y="6096"/>
                  </a:lnTo>
                  <a:lnTo>
                    <a:pt x="3837432" y="6096"/>
                  </a:lnTo>
                  <a:lnTo>
                    <a:pt x="3837432" y="7619"/>
                  </a:lnTo>
                  <a:lnTo>
                    <a:pt x="3832860" y="7619"/>
                  </a:lnTo>
                  <a:lnTo>
                    <a:pt x="3832860" y="6096"/>
                  </a:lnTo>
                  <a:lnTo>
                    <a:pt x="3831336" y="6096"/>
                  </a:lnTo>
                  <a:close/>
                </a:path>
                <a:path w="7190740" h="7619">
                  <a:moveTo>
                    <a:pt x="3867912" y="6096"/>
                  </a:moveTo>
                  <a:lnTo>
                    <a:pt x="3867912" y="1523"/>
                  </a:lnTo>
                  <a:lnTo>
                    <a:pt x="3869436" y="1523"/>
                  </a:lnTo>
                  <a:lnTo>
                    <a:pt x="3870960" y="0"/>
                  </a:lnTo>
                  <a:lnTo>
                    <a:pt x="3872484" y="0"/>
                  </a:lnTo>
                  <a:lnTo>
                    <a:pt x="3874008" y="1523"/>
                  </a:lnTo>
                  <a:lnTo>
                    <a:pt x="3875532" y="1523"/>
                  </a:lnTo>
                  <a:lnTo>
                    <a:pt x="3875532" y="6096"/>
                  </a:lnTo>
                  <a:lnTo>
                    <a:pt x="3874008" y="6096"/>
                  </a:lnTo>
                  <a:lnTo>
                    <a:pt x="3874008" y="7619"/>
                  </a:lnTo>
                  <a:lnTo>
                    <a:pt x="3869436" y="7619"/>
                  </a:lnTo>
                  <a:lnTo>
                    <a:pt x="3869436" y="6096"/>
                  </a:lnTo>
                  <a:lnTo>
                    <a:pt x="3867912" y="6096"/>
                  </a:lnTo>
                  <a:close/>
                </a:path>
                <a:path w="7190740" h="7619">
                  <a:moveTo>
                    <a:pt x="3904488" y="4571"/>
                  </a:moveTo>
                  <a:lnTo>
                    <a:pt x="3904488" y="3047"/>
                  </a:lnTo>
                  <a:lnTo>
                    <a:pt x="3907536" y="0"/>
                  </a:lnTo>
                  <a:lnTo>
                    <a:pt x="3909060" y="0"/>
                  </a:lnTo>
                  <a:lnTo>
                    <a:pt x="3910584" y="1523"/>
                  </a:lnTo>
                  <a:lnTo>
                    <a:pt x="3912108" y="1523"/>
                  </a:lnTo>
                  <a:lnTo>
                    <a:pt x="3912108" y="6096"/>
                  </a:lnTo>
                  <a:lnTo>
                    <a:pt x="3910584" y="6096"/>
                  </a:lnTo>
                  <a:lnTo>
                    <a:pt x="3910584" y="7619"/>
                  </a:lnTo>
                  <a:lnTo>
                    <a:pt x="3906012" y="7619"/>
                  </a:lnTo>
                  <a:lnTo>
                    <a:pt x="3906012" y="6096"/>
                  </a:lnTo>
                  <a:lnTo>
                    <a:pt x="3904488" y="4571"/>
                  </a:lnTo>
                  <a:close/>
                </a:path>
                <a:path w="7190740" h="7619">
                  <a:moveTo>
                    <a:pt x="3941064" y="4571"/>
                  </a:moveTo>
                  <a:lnTo>
                    <a:pt x="3941064" y="3047"/>
                  </a:lnTo>
                  <a:lnTo>
                    <a:pt x="3942588" y="1523"/>
                  </a:lnTo>
                  <a:lnTo>
                    <a:pt x="3944112" y="1523"/>
                  </a:lnTo>
                  <a:lnTo>
                    <a:pt x="3944112" y="0"/>
                  </a:lnTo>
                  <a:lnTo>
                    <a:pt x="3947160" y="0"/>
                  </a:lnTo>
                  <a:lnTo>
                    <a:pt x="3947160" y="1523"/>
                  </a:lnTo>
                  <a:lnTo>
                    <a:pt x="3948684" y="1523"/>
                  </a:lnTo>
                  <a:lnTo>
                    <a:pt x="3948684" y="6096"/>
                  </a:lnTo>
                  <a:lnTo>
                    <a:pt x="3947160" y="7619"/>
                  </a:lnTo>
                  <a:lnTo>
                    <a:pt x="3944112" y="7619"/>
                  </a:lnTo>
                  <a:lnTo>
                    <a:pt x="3941064" y="4571"/>
                  </a:lnTo>
                  <a:close/>
                </a:path>
                <a:path w="7190740" h="7619">
                  <a:moveTo>
                    <a:pt x="3979164" y="6096"/>
                  </a:moveTo>
                  <a:lnTo>
                    <a:pt x="3979164" y="1523"/>
                  </a:lnTo>
                  <a:lnTo>
                    <a:pt x="3980688" y="1523"/>
                  </a:lnTo>
                  <a:lnTo>
                    <a:pt x="3980688" y="0"/>
                  </a:lnTo>
                  <a:lnTo>
                    <a:pt x="3983736" y="0"/>
                  </a:lnTo>
                  <a:lnTo>
                    <a:pt x="3983736" y="1523"/>
                  </a:lnTo>
                  <a:lnTo>
                    <a:pt x="3985260" y="1523"/>
                  </a:lnTo>
                  <a:lnTo>
                    <a:pt x="3985260" y="6096"/>
                  </a:lnTo>
                  <a:lnTo>
                    <a:pt x="3983736" y="7619"/>
                  </a:lnTo>
                  <a:lnTo>
                    <a:pt x="3980688" y="7619"/>
                  </a:lnTo>
                  <a:lnTo>
                    <a:pt x="3979164" y="6096"/>
                  </a:lnTo>
                  <a:close/>
                </a:path>
                <a:path w="7190740" h="7619">
                  <a:moveTo>
                    <a:pt x="4015740" y="6096"/>
                  </a:moveTo>
                  <a:lnTo>
                    <a:pt x="4015740" y="1523"/>
                  </a:lnTo>
                  <a:lnTo>
                    <a:pt x="4017264" y="1523"/>
                  </a:lnTo>
                  <a:lnTo>
                    <a:pt x="4018788" y="0"/>
                  </a:lnTo>
                  <a:lnTo>
                    <a:pt x="4020312" y="0"/>
                  </a:lnTo>
                  <a:lnTo>
                    <a:pt x="4020312" y="1523"/>
                  </a:lnTo>
                  <a:lnTo>
                    <a:pt x="4021836" y="1523"/>
                  </a:lnTo>
                  <a:lnTo>
                    <a:pt x="4023360" y="3047"/>
                  </a:lnTo>
                  <a:lnTo>
                    <a:pt x="4023360" y="4571"/>
                  </a:lnTo>
                  <a:lnTo>
                    <a:pt x="4020312" y="7619"/>
                  </a:lnTo>
                  <a:lnTo>
                    <a:pt x="4017264" y="7619"/>
                  </a:lnTo>
                  <a:lnTo>
                    <a:pt x="4017264" y="6096"/>
                  </a:lnTo>
                  <a:lnTo>
                    <a:pt x="4015740" y="6096"/>
                  </a:lnTo>
                  <a:close/>
                </a:path>
                <a:path w="7190740" h="7619">
                  <a:moveTo>
                    <a:pt x="4052316" y="6096"/>
                  </a:moveTo>
                  <a:lnTo>
                    <a:pt x="4052316" y="1523"/>
                  </a:lnTo>
                  <a:lnTo>
                    <a:pt x="4053840" y="1523"/>
                  </a:lnTo>
                  <a:lnTo>
                    <a:pt x="4055364" y="0"/>
                  </a:lnTo>
                  <a:lnTo>
                    <a:pt x="4056888" y="0"/>
                  </a:lnTo>
                  <a:lnTo>
                    <a:pt x="4058412" y="1523"/>
                  </a:lnTo>
                  <a:lnTo>
                    <a:pt x="4059936" y="1523"/>
                  </a:lnTo>
                  <a:lnTo>
                    <a:pt x="4059936" y="6096"/>
                  </a:lnTo>
                  <a:lnTo>
                    <a:pt x="4058412" y="6096"/>
                  </a:lnTo>
                  <a:lnTo>
                    <a:pt x="4058412" y="7619"/>
                  </a:lnTo>
                  <a:lnTo>
                    <a:pt x="4053840" y="7619"/>
                  </a:lnTo>
                  <a:lnTo>
                    <a:pt x="4053840" y="6096"/>
                  </a:lnTo>
                  <a:lnTo>
                    <a:pt x="4052316" y="6096"/>
                  </a:lnTo>
                  <a:close/>
                </a:path>
                <a:path w="7190740" h="7619">
                  <a:moveTo>
                    <a:pt x="4088892" y="6096"/>
                  </a:moveTo>
                  <a:lnTo>
                    <a:pt x="4088892" y="1523"/>
                  </a:lnTo>
                  <a:lnTo>
                    <a:pt x="4090416" y="1523"/>
                  </a:lnTo>
                  <a:lnTo>
                    <a:pt x="4091940" y="0"/>
                  </a:lnTo>
                  <a:lnTo>
                    <a:pt x="4093464" y="0"/>
                  </a:lnTo>
                  <a:lnTo>
                    <a:pt x="4094988" y="1523"/>
                  </a:lnTo>
                  <a:lnTo>
                    <a:pt x="4096512" y="1523"/>
                  </a:lnTo>
                  <a:lnTo>
                    <a:pt x="4096512" y="6096"/>
                  </a:lnTo>
                  <a:lnTo>
                    <a:pt x="4094988" y="6096"/>
                  </a:lnTo>
                  <a:lnTo>
                    <a:pt x="4094988" y="7619"/>
                  </a:lnTo>
                  <a:lnTo>
                    <a:pt x="4090416" y="7619"/>
                  </a:lnTo>
                  <a:lnTo>
                    <a:pt x="4090416" y="6096"/>
                  </a:lnTo>
                  <a:lnTo>
                    <a:pt x="4088892" y="6096"/>
                  </a:lnTo>
                  <a:close/>
                </a:path>
                <a:path w="7190740" h="7619">
                  <a:moveTo>
                    <a:pt x="4125468" y="4571"/>
                  </a:moveTo>
                  <a:lnTo>
                    <a:pt x="4125468" y="3047"/>
                  </a:lnTo>
                  <a:lnTo>
                    <a:pt x="4128516" y="0"/>
                  </a:lnTo>
                  <a:lnTo>
                    <a:pt x="4130040" y="0"/>
                  </a:lnTo>
                  <a:lnTo>
                    <a:pt x="4131564" y="1523"/>
                  </a:lnTo>
                  <a:lnTo>
                    <a:pt x="4133088" y="1523"/>
                  </a:lnTo>
                  <a:lnTo>
                    <a:pt x="4133088" y="6096"/>
                  </a:lnTo>
                  <a:lnTo>
                    <a:pt x="4131564" y="6096"/>
                  </a:lnTo>
                  <a:lnTo>
                    <a:pt x="4131564" y="7619"/>
                  </a:lnTo>
                  <a:lnTo>
                    <a:pt x="4126992" y="7619"/>
                  </a:lnTo>
                  <a:lnTo>
                    <a:pt x="4126992" y="6096"/>
                  </a:lnTo>
                  <a:lnTo>
                    <a:pt x="4125468" y="4571"/>
                  </a:lnTo>
                  <a:close/>
                </a:path>
                <a:path w="7190740" h="7619">
                  <a:moveTo>
                    <a:pt x="4162044" y="4571"/>
                  </a:moveTo>
                  <a:lnTo>
                    <a:pt x="4162044" y="3047"/>
                  </a:lnTo>
                  <a:lnTo>
                    <a:pt x="4163568" y="1523"/>
                  </a:lnTo>
                  <a:lnTo>
                    <a:pt x="4165092" y="1523"/>
                  </a:lnTo>
                  <a:lnTo>
                    <a:pt x="4165092" y="0"/>
                  </a:lnTo>
                  <a:lnTo>
                    <a:pt x="4168140" y="0"/>
                  </a:lnTo>
                  <a:lnTo>
                    <a:pt x="4168140" y="1523"/>
                  </a:lnTo>
                  <a:lnTo>
                    <a:pt x="4169664" y="1523"/>
                  </a:lnTo>
                  <a:lnTo>
                    <a:pt x="4169664" y="6096"/>
                  </a:lnTo>
                  <a:lnTo>
                    <a:pt x="4168140" y="7619"/>
                  </a:lnTo>
                  <a:lnTo>
                    <a:pt x="4165092" y="7619"/>
                  </a:lnTo>
                  <a:lnTo>
                    <a:pt x="4162044" y="4571"/>
                  </a:lnTo>
                  <a:close/>
                </a:path>
                <a:path w="7190740" h="7619">
                  <a:moveTo>
                    <a:pt x="4200144" y="6096"/>
                  </a:moveTo>
                  <a:lnTo>
                    <a:pt x="4200144" y="1523"/>
                  </a:lnTo>
                  <a:lnTo>
                    <a:pt x="4201668" y="1523"/>
                  </a:lnTo>
                  <a:lnTo>
                    <a:pt x="4201668" y="0"/>
                  </a:lnTo>
                  <a:lnTo>
                    <a:pt x="4204716" y="0"/>
                  </a:lnTo>
                  <a:lnTo>
                    <a:pt x="4204716" y="1523"/>
                  </a:lnTo>
                  <a:lnTo>
                    <a:pt x="4206240" y="1523"/>
                  </a:lnTo>
                  <a:lnTo>
                    <a:pt x="4206240" y="6096"/>
                  </a:lnTo>
                  <a:lnTo>
                    <a:pt x="4204716" y="7619"/>
                  </a:lnTo>
                  <a:lnTo>
                    <a:pt x="4201668" y="7619"/>
                  </a:lnTo>
                  <a:lnTo>
                    <a:pt x="4200144" y="6096"/>
                  </a:lnTo>
                  <a:close/>
                </a:path>
                <a:path w="7190740" h="7619">
                  <a:moveTo>
                    <a:pt x="4236720" y="6096"/>
                  </a:moveTo>
                  <a:lnTo>
                    <a:pt x="4236720" y="1523"/>
                  </a:lnTo>
                  <a:lnTo>
                    <a:pt x="4238244" y="1523"/>
                  </a:lnTo>
                  <a:lnTo>
                    <a:pt x="4239768" y="0"/>
                  </a:lnTo>
                  <a:lnTo>
                    <a:pt x="4241292" y="0"/>
                  </a:lnTo>
                  <a:lnTo>
                    <a:pt x="4241292" y="1523"/>
                  </a:lnTo>
                  <a:lnTo>
                    <a:pt x="4242816" y="1523"/>
                  </a:lnTo>
                  <a:lnTo>
                    <a:pt x="4244340" y="3047"/>
                  </a:lnTo>
                  <a:lnTo>
                    <a:pt x="4244340" y="4571"/>
                  </a:lnTo>
                  <a:lnTo>
                    <a:pt x="4241292" y="7619"/>
                  </a:lnTo>
                  <a:lnTo>
                    <a:pt x="4238244" y="7619"/>
                  </a:lnTo>
                  <a:lnTo>
                    <a:pt x="4238244" y="6096"/>
                  </a:lnTo>
                  <a:lnTo>
                    <a:pt x="4236720" y="6096"/>
                  </a:lnTo>
                  <a:close/>
                </a:path>
                <a:path w="7190740" h="7619">
                  <a:moveTo>
                    <a:pt x="4273296" y="6096"/>
                  </a:moveTo>
                  <a:lnTo>
                    <a:pt x="4273296" y="1523"/>
                  </a:lnTo>
                  <a:lnTo>
                    <a:pt x="4274820" y="1523"/>
                  </a:lnTo>
                  <a:lnTo>
                    <a:pt x="4276344" y="0"/>
                  </a:lnTo>
                  <a:lnTo>
                    <a:pt x="4277868" y="0"/>
                  </a:lnTo>
                  <a:lnTo>
                    <a:pt x="4279392" y="1523"/>
                  </a:lnTo>
                  <a:lnTo>
                    <a:pt x="4280916" y="1523"/>
                  </a:lnTo>
                  <a:lnTo>
                    <a:pt x="4280916" y="6096"/>
                  </a:lnTo>
                  <a:lnTo>
                    <a:pt x="4279392" y="6096"/>
                  </a:lnTo>
                  <a:lnTo>
                    <a:pt x="4279392" y="7619"/>
                  </a:lnTo>
                  <a:lnTo>
                    <a:pt x="4274820" y="7619"/>
                  </a:lnTo>
                  <a:lnTo>
                    <a:pt x="4274820" y="6096"/>
                  </a:lnTo>
                  <a:lnTo>
                    <a:pt x="4273296" y="6096"/>
                  </a:lnTo>
                  <a:close/>
                </a:path>
                <a:path w="7190740" h="7619">
                  <a:moveTo>
                    <a:pt x="4309872" y="6096"/>
                  </a:moveTo>
                  <a:lnTo>
                    <a:pt x="4309872" y="1523"/>
                  </a:lnTo>
                  <a:lnTo>
                    <a:pt x="4311396" y="1523"/>
                  </a:lnTo>
                  <a:lnTo>
                    <a:pt x="4312920" y="0"/>
                  </a:lnTo>
                  <a:lnTo>
                    <a:pt x="4314444" y="0"/>
                  </a:lnTo>
                  <a:lnTo>
                    <a:pt x="4315968" y="1523"/>
                  </a:lnTo>
                  <a:lnTo>
                    <a:pt x="4317492" y="1523"/>
                  </a:lnTo>
                  <a:lnTo>
                    <a:pt x="4317492" y="6096"/>
                  </a:lnTo>
                  <a:lnTo>
                    <a:pt x="4315968" y="6096"/>
                  </a:lnTo>
                  <a:lnTo>
                    <a:pt x="4315968" y="7619"/>
                  </a:lnTo>
                  <a:lnTo>
                    <a:pt x="4311396" y="7619"/>
                  </a:lnTo>
                  <a:lnTo>
                    <a:pt x="4311396" y="6096"/>
                  </a:lnTo>
                  <a:lnTo>
                    <a:pt x="4309872" y="6096"/>
                  </a:lnTo>
                  <a:close/>
                </a:path>
                <a:path w="7190740" h="7619">
                  <a:moveTo>
                    <a:pt x="4346448" y="4571"/>
                  </a:moveTo>
                  <a:lnTo>
                    <a:pt x="4346448" y="3047"/>
                  </a:lnTo>
                  <a:lnTo>
                    <a:pt x="4347972" y="1523"/>
                  </a:lnTo>
                  <a:lnTo>
                    <a:pt x="4349496" y="1523"/>
                  </a:lnTo>
                  <a:lnTo>
                    <a:pt x="4349496" y="0"/>
                  </a:lnTo>
                  <a:lnTo>
                    <a:pt x="4351020" y="0"/>
                  </a:lnTo>
                  <a:lnTo>
                    <a:pt x="4352544" y="1523"/>
                  </a:lnTo>
                  <a:lnTo>
                    <a:pt x="4354068" y="1523"/>
                  </a:lnTo>
                  <a:lnTo>
                    <a:pt x="4354068" y="6096"/>
                  </a:lnTo>
                  <a:lnTo>
                    <a:pt x="4352544" y="6096"/>
                  </a:lnTo>
                  <a:lnTo>
                    <a:pt x="4352544" y="7619"/>
                  </a:lnTo>
                  <a:lnTo>
                    <a:pt x="4349496" y="7619"/>
                  </a:lnTo>
                  <a:lnTo>
                    <a:pt x="4346448" y="4571"/>
                  </a:lnTo>
                  <a:close/>
                </a:path>
                <a:path w="7190740" h="7619">
                  <a:moveTo>
                    <a:pt x="4384548" y="6096"/>
                  </a:moveTo>
                  <a:lnTo>
                    <a:pt x="4384548" y="1523"/>
                  </a:lnTo>
                  <a:lnTo>
                    <a:pt x="4386072" y="1523"/>
                  </a:lnTo>
                  <a:lnTo>
                    <a:pt x="4386072" y="0"/>
                  </a:lnTo>
                  <a:lnTo>
                    <a:pt x="4389120" y="0"/>
                  </a:lnTo>
                  <a:lnTo>
                    <a:pt x="4389120" y="1523"/>
                  </a:lnTo>
                  <a:lnTo>
                    <a:pt x="4390644" y="1523"/>
                  </a:lnTo>
                  <a:lnTo>
                    <a:pt x="4390644" y="6096"/>
                  </a:lnTo>
                  <a:lnTo>
                    <a:pt x="4389120" y="7619"/>
                  </a:lnTo>
                  <a:lnTo>
                    <a:pt x="4386072" y="7619"/>
                  </a:lnTo>
                  <a:lnTo>
                    <a:pt x="4384548" y="6096"/>
                  </a:lnTo>
                  <a:close/>
                </a:path>
                <a:path w="7190740" h="7619">
                  <a:moveTo>
                    <a:pt x="4421124" y="6096"/>
                  </a:moveTo>
                  <a:lnTo>
                    <a:pt x="4421124" y="1523"/>
                  </a:lnTo>
                  <a:lnTo>
                    <a:pt x="4422648" y="1523"/>
                  </a:lnTo>
                  <a:lnTo>
                    <a:pt x="4422648" y="0"/>
                  </a:lnTo>
                  <a:lnTo>
                    <a:pt x="4425696" y="0"/>
                  </a:lnTo>
                  <a:lnTo>
                    <a:pt x="4425696" y="1523"/>
                  </a:lnTo>
                  <a:lnTo>
                    <a:pt x="4427220" y="1523"/>
                  </a:lnTo>
                  <a:lnTo>
                    <a:pt x="4428744" y="3047"/>
                  </a:lnTo>
                  <a:lnTo>
                    <a:pt x="4428744" y="4571"/>
                  </a:lnTo>
                  <a:lnTo>
                    <a:pt x="4425696" y="7619"/>
                  </a:lnTo>
                  <a:lnTo>
                    <a:pt x="4422648" y="7619"/>
                  </a:lnTo>
                  <a:lnTo>
                    <a:pt x="4421124" y="6096"/>
                  </a:lnTo>
                  <a:close/>
                </a:path>
                <a:path w="7190740" h="7619">
                  <a:moveTo>
                    <a:pt x="4457700" y="6096"/>
                  </a:moveTo>
                  <a:lnTo>
                    <a:pt x="4457700" y="1523"/>
                  </a:lnTo>
                  <a:lnTo>
                    <a:pt x="4459224" y="1523"/>
                  </a:lnTo>
                  <a:lnTo>
                    <a:pt x="4460748" y="0"/>
                  </a:lnTo>
                  <a:lnTo>
                    <a:pt x="4462272" y="0"/>
                  </a:lnTo>
                  <a:lnTo>
                    <a:pt x="4462272" y="1523"/>
                  </a:lnTo>
                  <a:lnTo>
                    <a:pt x="4463796" y="1523"/>
                  </a:lnTo>
                  <a:lnTo>
                    <a:pt x="4465320" y="3047"/>
                  </a:lnTo>
                  <a:lnTo>
                    <a:pt x="4465320" y="4571"/>
                  </a:lnTo>
                  <a:lnTo>
                    <a:pt x="4462272" y="7619"/>
                  </a:lnTo>
                  <a:lnTo>
                    <a:pt x="4459224" y="7619"/>
                  </a:lnTo>
                  <a:lnTo>
                    <a:pt x="4459224" y="6096"/>
                  </a:lnTo>
                  <a:lnTo>
                    <a:pt x="4457700" y="6096"/>
                  </a:lnTo>
                  <a:close/>
                </a:path>
                <a:path w="7190740" h="7619">
                  <a:moveTo>
                    <a:pt x="4494276" y="6096"/>
                  </a:moveTo>
                  <a:lnTo>
                    <a:pt x="4494276" y="1523"/>
                  </a:lnTo>
                  <a:lnTo>
                    <a:pt x="4495800" y="1523"/>
                  </a:lnTo>
                  <a:lnTo>
                    <a:pt x="4497324" y="0"/>
                  </a:lnTo>
                  <a:lnTo>
                    <a:pt x="4498848" y="0"/>
                  </a:lnTo>
                  <a:lnTo>
                    <a:pt x="4500372" y="1523"/>
                  </a:lnTo>
                  <a:lnTo>
                    <a:pt x="4501896" y="1523"/>
                  </a:lnTo>
                  <a:lnTo>
                    <a:pt x="4501896" y="6096"/>
                  </a:lnTo>
                  <a:lnTo>
                    <a:pt x="4500372" y="6096"/>
                  </a:lnTo>
                  <a:lnTo>
                    <a:pt x="4500372" y="7619"/>
                  </a:lnTo>
                  <a:lnTo>
                    <a:pt x="4495800" y="7619"/>
                  </a:lnTo>
                  <a:lnTo>
                    <a:pt x="4495800" y="6096"/>
                  </a:lnTo>
                  <a:lnTo>
                    <a:pt x="4494276" y="6096"/>
                  </a:lnTo>
                  <a:close/>
                </a:path>
                <a:path w="7190740" h="7619">
                  <a:moveTo>
                    <a:pt x="4530852" y="6096"/>
                  </a:moveTo>
                  <a:lnTo>
                    <a:pt x="4530852" y="1523"/>
                  </a:lnTo>
                  <a:lnTo>
                    <a:pt x="4532376" y="1523"/>
                  </a:lnTo>
                  <a:lnTo>
                    <a:pt x="4533900" y="0"/>
                  </a:lnTo>
                  <a:lnTo>
                    <a:pt x="4535424" y="0"/>
                  </a:lnTo>
                  <a:lnTo>
                    <a:pt x="4536948" y="1523"/>
                  </a:lnTo>
                  <a:lnTo>
                    <a:pt x="4538472" y="1523"/>
                  </a:lnTo>
                  <a:lnTo>
                    <a:pt x="4538472" y="6096"/>
                  </a:lnTo>
                  <a:lnTo>
                    <a:pt x="4536948" y="6096"/>
                  </a:lnTo>
                  <a:lnTo>
                    <a:pt x="4536948" y="7619"/>
                  </a:lnTo>
                  <a:lnTo>
                    <a:pt x="4532376" y="7619"/>
                  </a:lnTo>
                  <a:lnTo>
                    <a:pt x="4532376" y="6096"/>
                  </a:lnTo>
                  <a:lnTo>
                    <a:pt x="4530852" y="6096"/>
                  </a:lnTo>
                  <a:close/>
                </a:path>
                <a:path w="7190740" h="7619">
                  <a:moveTo>
                    <a:pt x="4567428" y="4571"/>
                  </a:moveTo>
                  <a:lnTo>
                    <a:pt x="4567428" y="3047"/>
                  </a:lnTo>
                  <a:lnTo>
                    <a:pt x="4568952" y="1523"/>
                  </a:lnTo>
                  <a:lnTo>
                    <a:pt x="4570476" y="1523"/>
                  </a:lnTo>
                  <a:lnTo>
                    <a:pt x="4570476" y="0"/>
                  </a:lnTo>
                  <a:lnTo>
                    <a:pt x="4572000" y="0"/>
                  </a:lnTo>
                  <a:lnTo>
                    <a:pt x="4573524" y="1523"/>
                  </a:lnTo>
                  <a:lnTo>
                    <a:pt x="4575048" y="1523"/>
                  </a:lnTo>
                  <a:lnTo>
                    <a:pt x="4575048" y="6096"/>
                  </a:lnTo>
                  <a:lnTo>
                    <a:pt x="4573524" y="6096"/>
                  </a:lnTo>
                  <a:lnTo>
                    <a:pt x="4573524" y="7619"/>
                  </a:lnTo>
                  <a:lnTo>
                    <a:pt x="4570476" y="7619"/>
                  </a:lnTo>
                  <a:lnTo>
                    <a:pt x="4567428" y="4571"/>
                  </a:lnTo>
                  <a:close/>
                </a:path>
                <a:path w="7190740" h="7619">
                  <a:moveTo>
                    <a:pt x="4605528" y="6096"/>
                  </a:moveTo>
                  <a:lnTo>
                    <a:pt x="4605528" y="1523"/>
                  </a:lnTo>
                  <a:lnTo>
                    <a:pt x="4607052" y="1523"/>
                  </a:lnTo>
                  <a:lnTo>
                    <a:pt x="4607052" y="0"/>
                  </a:lnTo>
                  <a:lnTo>
                    <a:pt x="4610100" y="0"/>
                  </a:lnTo>
                  <a:lnTo>
                    <a:pt x="4610100" y="1523"/>
                  </a:lnTo>
                  <a:lnTo>
                    <a:pt x="4611624" y="1523"/>
                  </a:lnTo>
                  <a:lnTo>
                    <a:pt x="4611624" y="6096"/>
                  </a:lnTo>
                  <a:lnTo>
                    <a:pt x="4610100" y="7619"/>
                  </a:lnTo>
                  <a:lnTo>
                    <a:pt x="4607052" y="7619"/>
                  </a:lnTo>
                  <a:lnTo>
                    <a:pt x="4605528" y="6096"/>
                  </a:lnTo>
                  <a:close/>
                </a:path>
                <a:path w="7190740" h="7619">
                  <a:moveTo>
                    <a:pt x="4642104" y="6096"/>
                  </a:moveTo>
                  <a:lnTo>
                    <a:pt x="4642104" y="1523"/>
                  </a:lnTo>
                  <a:lnTo>
                    <a:pt x="4643628" y="1523"/>
                  </a:lnTo>
                  <a:lnTo>
                    <a:pt x="4643628" y="0"/>
                  </a:lnTo>
                  <a:lnTo>
                    <a:pt x="4646676" y="0"/>
                  </a:lnTo>
                  <a:lnTo>
                    <a:pt x="4646676" y="1523"/>
                  </a:lnTo>
                  <a:lnTo>
                    <a:pt x="4648200" y="1523"/>
                  </a:lnTo>
                  <a:lnTo>
                    <a:pt x="4649724" y="3047"/>
                  </a:lnTo>
                  <a:lnTo>
                    <a:pt x="4649724" y="4571"/>
                  </a:lnTo>
                  <a:lnTo>
                    <a:pt x="4646676" y="7619"/>
                  </a:lnTo>
                  <a:lnTo>
                    <a:pt x="4643628" y="7619"/>
                  </a:lnTo>
                  <a:lnTo>
                    <a:pt x="4642104" y="6096"/>
                  </a:lnTo>
                  <a:close/>
                </a:path>
                <a:path w="7190740" h="7619">
                  <a:moveTo>
                    <a:pt x="4678680" y="6096"/>
                  </a:moveTo>
                  <a:lnTo>
                    <a:pt x="4678680" y="1523"/>
                  </a:lnTo>
                  <a:lnTo>
                    <a:pt x="4680204" y="1523"/>
                  </a:lnTo>
                  <a:lnTo>
                    <a:pt x="4681728" y="0"/>
                  </a:lnTo>
                  <a:lnTo>
                    <a:pt x="4683252" y="0"/>
                  </a:lnTo>
                  <a:lnTo>
                    <a:pt x="4686300" y="3047"/>
                  </a:lnTo>
                  <a:lnTo>
                    <a:pt x="4686300" y="4571"/>
                  </a:lnTo>
                  <a:lnTo>
                    <a:pt x="4684776" y="6096"/>
                  </a:lnTo>
                  <a:lnTo>
                    <a:pt x="4684776" y="7619"/>
                  </a:lnTo>
                  <a:lnTo>
                    <a:pt x="4680204" y="7619"/>
                  </a:lnTo>
                  <a:lnTo>
                    <a:pt x="4680204" y="6096"/>
                  </a:lnTo>
                  <a:lnTo>
                    <a:pt x="4678680" y="6096"/>
                  </a:lnTo>
                  <a:close/>
                </a:path>
                <a:path w="7190740" h="7619">
                  <a:moveTo>
                    <a:pt x="4715256" y="6096"/>
                  </a:moveTo>
                  <a:lnTo>
                    <a:pt x="4715256" y="1523"/>
                  </a:lnTo>
                  <a:lnTo>
                    <a:pt x="4716780" y="1523"/>
                  </a:lnTo>
                  <a:lnTo>
                    <a:pt x="4718304" y="0"/>
                  </a:lnTo>
                  <a:lnTo>
                    <a:pt x="4719828" y="0"/>
                  </a:lnTo>
                  <a:lnTo>
                    <a:pt x="4721352" y="1523"/>
                  </a:lnTo>
                  <a:lnTo>
                    <a:pt x="4722876" y="1523"/>
                  </a:lnTo>
                  <a:lnTo>
                    <a:pt x="4722876" y="6096"/>
                  </a:lnTo>
                  <a:lnTo>
                    <a:pt x="4721352" y="6096"/>
                  </a:lnTo>
                  <a:lnTo>
                    <a:pt x="4721352" y="7619"/>
                  </a:lnTo>
                  <a:lnTo>
                    <a:pt x="4716780" y="7619"/>
                  </a:lnTo>
                  <a:lnTo>
                    <a:pt x="4716780" y="6096"/>
                  </a:lnTo>
                  <a:lnTo>
                    <a:pt x="4715256" y="6096"/>
                  </a:lnTo>
                  <a:close/>
                </a:path>
                <a:path w="7190740" h="7619">
                  <a:moveTo>
                    <a:pt x="4751832" y="6096"/>
                  </a:moveTo>
                  <a:lnTo>
                    <a:pt x="4751832" y="1523"/>
                  </a:lnTo>
                  <a:lnTo>
                    <a:pt x="4753356" y="1523"/>
                  </a:lnTo>
                  <a:lnTo>
                    <a:pt x="4754880" y="0"/>
                  </a:lnTo>
                  <a:lnTo>
                    <a:pt x="4756404" y="0"/>
                  </a:lnTo>
                  <a:lnTo>
                    <a:pt x="4757928" y="1523"/>
                  </a:lnTo>
                  <a:lnTo>
                    <a:pt x="4759452" y="1523"/>
                  </a:lnTo>
                  <a:lnTo>
                    <a:pt x="4759452" y="6096"/>
                  </a:lnTo>
                  <a:lnTo>
                    <a:pt x="4757928" y="6096"/>
                  </a:lnTo>
                  <a:lnTo>
                    <a:pt x="4757928" y="7619"/>
                  </a:lnTo>
                  <a:lnTo>
                    <a:pt x="4753356" y="7619"/>
                  </a:lnTo>
                  <a:lnTo>
                    <a:pt x="4753356" y="6096"/>
                  </a:lnTo>
                  <a:lnTo>
                    <a:pt x="4751832" y="6096"/>
                  </a:lnTo>
                  <a:close/>
                </a:path>
                <a:path w="7190740" h="7619">
                  <a:moveTo>
                    <a:pt x="4788408" y="4571"/>
                  </a:moveTo>
                  <a:lnTo>
                    <a:pt x="4788408" y="3047"/>
                  </a:lnTo>
                  <a:lnTo>
                    <a:pt x="4789932" y="1523"/>
                  </a:lnTo>
                  <a:lnTo>
                    <a:pt x="4791456" y="1523"/>
                  </a:lnTo>
                  <a:lnTo>
                    <a:pt x="4791456" y="0"/>
                  </a:lnTo>
                  <a:lnTo>
                    <a:pt x="4792980" y="0"/>
                  </a:lnTo>
                  <a:lnTo>
                    <a:pt x="4794504" y="1523"/>
                  </a:lnTo>
                  <a:lnTo>
                    <a:pt x="4796028" y="1523"/>
                  </a:lnTo>
                  <a:lnTo>
                    <a:pt x="4796028" y="6096"/>
                  </a:lnTo>
                  <a:lnTo>
                    <a:pt x="4794504" y="6096"/>
                  </a:lnTo>
                  <a:lnTo>
                    <a:pt x="4794504" y="7619"/>
                  </a:lnTo>
                  <a:lnTo>
                    <a:pt x="4791456" y="7619"/>
                  </a:lnTo>
                  <a:lnTo>
                    <a:pt x="4788408" y="4571"/>
                  </a:lnTo>
                  <a:close/>
                </a:path>
                <a:path w="7190740" h="7619">
                  <a:moveTo>
                    <a:pt x="4826508" y="6096"/>
                  </a:moveTo>
                  <a:lnTo>
                    <a:pt x="4826508" y="1523"/>
                  </a:lnTo>
                  <a:lnTo>
                    <a:pt x="4828032" y="1523"/>
                  </a:lnTo>
                  <a:lnTo>
                    <a:pt x="4828032" y="0"/>
                  </a:lnTo>
                  <a:lnTo>
                    <a:pt x="4831080" y="0"/>
                  </a:lnTo>
                  <a:lnTo>
                    <a:pt x="4831080" y="1523"/>
                  </a:lnTo>
                  <a:lnTo>
                    <a:pt x="4832604" y="1523"/>
                  </a:lnTo>
                  <a:lnTo>
                    <a:pt x="4832604" y="6096"/>
                  </a:lnTo>
                  <a:lnTo>
                    <a:pt x="4831080" y="7619"/>
                  </a:lnTo>
                  <a:lnTo>
                    <a:pt x="4828032" y="7619"/>
                  </a:lnTo>
                  <a:lnTo>
                    <a:pt x="4826508" y="6096"/>
                  </a:lnTo>
                  <a:close/>
                </a:path>
                <a:path w="7190740" h="7619">
                  <a:moveTo>
                    <a:pt x="4863084" y="6096"/>
                  </a:moveTo>
                  <a:lnTo>
                    <a:pt x="4863084" y="1523"/>
                  </a:lnTo>
                  <a:lnTo>
                    <a:pt x="4864608" y="1523"/>
                  </a:lnTo>
                  <a:lnTo>
                    <a:pt x="4864608" y="0"/>
                  </a:lnTo>
                  <a:lnTo>
                    <a:pt x="4867656" y="0"/>
                  </a:lnTo>
                  <a:lnTo>
                    <a:pt x="4867656" y="1523"/>
                  </a:lnTo>
                  <a:lnTo>
                    <a:pt x="4869180" y="1523"/>
                  </a:lnTo>
                  <a:lnTo>
                    <a:pt x="4870704" y="3047"/>
                  </a:lnTo>
                  <a:lnTo>
                    <a:pt x="4870704" y="4571"/>
                  </a:lnTo>
                  <a:lnTo>
                    <a:pt x="4867656" y="7619"/>
                  </a:lnTo>
                  <a:lnTo>
                    <a:pt x="4864608" y="7619"/>
                  </a:lnTo>
                  <a:lnTo>
                    <a:pt x="4863084" y="6096"/>
                  </a:lnTo>
                  <a:close/>
                </a:path>
                <a:path w="7190740" h="7619">
                  <a:moveTo>
                    <a:pt x="4899660" y="6096"/>
                  </a:moveTo>
                  <a:lnTo>
                    <a:pt x="4899660" y="1523"/>
                  </a:lnTo>
                  <a:lnTo>
                    <a:pt x="4901184" y="1523"/>
                  </a:lnTo>
                  <a:lnTo>
                    <a:pt x="4902708" y="0"/>
                  </a:lnTo>
                  <a:lnTo>
                    <a:pt x="4904232" y="0"/>
                  </a:lnTo>
                  <a:lnTo>
                    <a:pt x="4907280" y="3047"/>
                  </a:lnTo>
                  <a:lnTo>
                    <a:pt x="4907280" y="4571"/>
                  </a:lnTo>
                  <a:lnTo>
                    <a:pt x="4905756" y="6096"/>
                  </a:lnTo>
                  <a:lnTo>
                    <a:pt x="4905756" y="7619"/>
                  </a:lnTo>
                  <a:lnTo>
                    <a:pt x="4901184" y="7619"/>
                  </a:lnTo>
                  <a:lnTo>
                    <a:pt x="4901184" y="6096"/>
                  </a:lnTo>
                  <a:lnTo>
                    <a:pt x="4899660" y="6096"/>
                  </a:lnTo>
                  <a:close/>
                </a:path>
                <a:path w="7190740" h="7619">
                  <a:moveTo>
                    <a:pt x="4936236" y="6096"/>
                  </a:moveTo>
                  <a:lnTo>
                    <a:pt x="4936236" y="1523"/>
                  </a:lnTo>
                  <a:lnTo>
                    <a:pt x="4937760" y="1523"/>
                  </a:lnTo>
                  <a:lnTo>
                    <a:pt x="4939284" y="0"/>
                  </a:lnTo>
                  <a:lnTo>
                    <a:pt x="4940808" y="0"/>
                  </a:lnTo>
                  <a:lnTo>
                    <a:pt x="4942332" y="1523"/>
                  </a:lnTo>
                  <a:lnTo>
                    <a:pt x="4943856" y="1523"/>
                  </a:lnTo>
                  <a:lnTo>
                    <a:pt x="4943856" y="6096"/>
                  </a:lnTo>
                  <a:lnTo>
                    <a:pt x="4942332" y="6096"/>
                  </a:lnTo>
                  <a:lnTo>
                    <a:pt x="4942332" y="7619"/>
                  </a:lnTo>
                  <a:lnTo>
                    <a:pt x="4937760" y="7619"/>
                  </a:lnTo>
                  <a:lnTo>
                    <a:pt x="4937760" y="6096"/>
                  </a:lnTo>
                  <a:lnTo>
                    <a:pt x="4936236" y="6096"/>
                  </a:lnTo>
                  <a:close/>
                </a:path>
                <a:path w="7190740" h="7619">
                  <a:moveTo>
                    <a:pt x="4972812" y="6096"/>
                  </a:moveTo>
                  <a:lnTo>
                    <a:pt x="4972812" y="1523"/>
                  </a:lnTo>
                  <a:lnTo>
                    <a:pt x="4974336" y="1523"/>
                  </a:lnTo>
                  <a:lnTo>
                    <a:pt x="4975860" y="0"/>
                  </a:lnTo>
                  <a:lnTo>
                    <a:pt x="4977384" y="0"/>
                  </a:lnTo>
                  <a:lnTo>
                    <a:pt x="4978908" y="1523"/>
                  </a:lnTo>
                  <a:lnTo>
                    <a:pt x="4980432" y="1523"/>
                  </a:lnTo>
                  <a:lnTo>
                    <a:pt x="4980432" y="6096"/>
                  </a:lnTo>
                  <a:lnTo>
                    <a:pt x="4978908" y="6096"/>
                  </a:lnTo>
                  <a:lnTo>
                    <a:pt x="4978908" y="7619"/>
                  </a:lnTo>
                  <a:lnTo>
                    <a:pt x="4974336" y="7619"/>
                  </a:lnTo>
                  <a:lnTo>
                    <a:pt x="4974336" y="6096"/>
                  </a:lnTo>
                  <a:lnTo>
                    <a:pt x="4972812" y="6096"/>
                  </a:lnTo>
                  <a:close/>
                </a:path>
                <a:path w="7190740" h="7619">
                  <a:moveTo>
                    <a:pt x="5009388" y="4571"/>
                  </a:moveTo>
                  <a:lnTo>
                    <a:pt x="5009388" y="3047"/>
                  </a:lnTo>
                  <a:lnTo>
                    <a:pt x="5010912" y="1523"/>
                  </a:lnTo>
                  <a:lnTo>
                    <a:pt x="5012436" y="1523"/>
                  </a:lnTo>
                  <a:lnTo>
                    <a:pt x="5012436" y="0"/>
                  </a:lnTo>
                  <a:lnTo>
                    <a:pt x="5013960" y="0"/>
                  </a:lnTo>
                  <a:lnTo>
                    <a:pt x="5015484" y="1523"/>
                  </a:lnTo>
                  <a:lnTo>
                    <a:pt x="5017008" y="1523"/>
                  </a:lnTo>
                  <a:lnTo>
                    <a:pt x="5017008" y="6096"/>
                  </a:lnTo>
                  <a:lnTo>
                    <a:pt x="5015484" y="7619"/>
                  </a:lnTo>
                  <a:lnTo>
                    <a:pt x="5012436" y="7619"/>
                  </a:lnTo>
                  <a:lnTo>
                    <a:pt x="5009388" y="4571"/>
                  </a:lnTo>
                  <a:close/>
                </a:path>
                <a:path w="7190740" h="7619">
                  <a:moveTo>
                    <a:pt x="5047488" y="6096"/>
                  </a:moveTo>
                  <a:lnTo>
                    <a:pt x="5047488" y="1523"/>
                  </a:lnTo>
                  <a:lnTo>
                    <a:pt x="5049012" y="1523"/>
                  </a:lnTo>
                  <a:lnTo>
                    <a:pt x="5049012" y="0"/>
                  </a:lnTo>
                  <a:lnTo>
                    <a:pt x="5052060" y="0"/>
                  </a:lnTo>
                  <a:lnTo>
                    <a:pt x="5052060" y="1523"/>
                  </a:lnTo>
                  <a:lnTo>
                    <a:pt x="5053584" y="1523"/>
                  </a:lnTo>
                  <a:lnTo>
                    <a:pt x="5053584" y="6096"/>
                  </a:lnTo>
                  <a:lnTo>
                    <a:pt x="5052060" y="7619"/>
                  </a:lnTo>
                  <a:lnTo>
                    <a:pt x="5049012" y="7619"/>
                  </a:lnTo>
                  <a:lnTo>
                    <a:pt x="5047488" y="6096"/>
                  </a:lnTo>
                  <a:close/>
                </a:path>
                <a:path w="7190740" h="7619">
                  <a:moveTo>
                    <a:pt x="5084064" y="6096"/>
                  </a:moveTo>
                  <a:lnTo>
                    <a:pt x="5084064" y="1523"/>
                  </a:lnTo>
                  <a:lnTo>
                    <a:pt x="5085588" y="1523"/>
                  </a:lnTo>
                  <a:lnTo>
                    <a:pt x="5085588" y="0"/>
                  </a:lnTo>
                  <a:lnTo>
                    <a:pt x="5088636" y="0"/>
                  </a:lnTo>
                  <a:lnTo>
                    <a:pt x="5088636" y="1523"/>
                  </a:lnTo>
                  <a:lnTo>
                    <a:pt x="5090160" y="1523"/>
                  </a:lnTo>
                  <a:lnTo>
                    <a:pt x="5091684" y="3047"/>
                  </a:lnTo>
                  <a:lnTo>
                    <a:pt x="5091684" y="4571"/>
                  </a:lnTo>
                  <a:lnTo>
                    <a:pt x="5088636" y="7619"/>
                  </a:lnTo>
                  <a:lnTo>
                    <a:pt x="5085588" y="7619"/>
                  </a:lnTo>
                  <a:lnTo>
                    <a:pt x="5084064" y="6096"/>
                  </a:lnTo>
                  <a:close/>
                </a:path>
                <a:path w="7190740" h="7619">
                  <a:moveTo>
                    <a:pt x="5120640" y="6096"/>
                  </a:moveTo>
                  <a:lnTo>
                    <a:pt x="5120640" y="1523"/>
                  </a:lnTo>
                  <a:lnTo>
                    <a:pt x="5122164" y="1523"/>
                  </a:lnTo>
                  <a:lnTo>
                    <a:pt x="5123688" y="0"/>
                  </a:lnTo>
                  <a:lnTo>
                    <a:pt x="5125212" y="0"/>
                  </a:lnTo>
                  <a:lnTo>
                    <a:pt x="5128260" y="3047"/>
                  </a:lnTo>
                  <a:lnTo>
                    <a:pt x="5128260" y="4571"/>
                  </a:lnTo>
                  <a:lnTo>
                    <a:pt x="5126736" y="6096"/>
                  </a:lnTo>
                  <a:lnTo>
                    <a:pt x="5126736" y="7619"/>
                  </a:lnTo>
                  <a:lnTo>
                    <a:pt x="5122164" y="7619"/>
                  </a:lnTo>
                  <a:lnTo>
                    <a:pt x="5122164" y="6096"/>
                  </a:lnTo>
                  <a:lnTo>
                    <a:pt x="5120640" y="6096"/>
                  </a:lnTo>
                  <a:close/>
                </a:path>
                <a:path w="7190740" h="7619">
                  <a:moveTo>
                    <a:pt x="5157216" y="6096"/>
                  </a:moveTo>
                  <a:lnTo>
                    <a:pt x="5157216" y="1523"/>
                  </a:lnTo>
                  <a:lnTo>
                    <a:pt x="5158740" y="1523"/>
                  </a:lnTo>
                  <a:lnTo>
                    <a:pt x="5160264" y="0"/>
                  </a:lnTo>
                  <a:lnTo>
                    <a:pt x="5161788" y="0"/>
                  </a:lnTo>
                  <a:lnTo>
                    <a:pt x="5163312" y="1523"/>
                  </a:lnTo>
                  <a:lnTo>
                    <a:pt x="5164836" y="1523"/>
                  </a:lnTo>
                  <a:lnTo>
                    <a:pt x="5164836" y="6096"/>
                  </a:lnTo>
                  <a:lnTo>
                    <a:pt x="5163312" y="6096"/>
                  </a:lnTo>
                  <a:lnTo>
                    <a:pt x="5163312" y="7619"/>
                  </a:lnTo>
                  <a:lnTo>
                    <a:pt x="5158740" y="7619"/>
                  </a:lnTo>
                  <a:lnTo>
                    <a:pt x="5158740" y="6096"/>
                  </a:lnTo>
                  <a:lnTo>
                    <a:pt x="5157216" y="6096"/>
                  </a:lnTo>
                  <a:close/>
                </a:path>
                <a:path w="7190740" h="7619">
                  <a:moveTo>
                    <a:pt x="5193792" y="6096"/>
                  </a:moveTo>
                  <a:lnTo>
                    <a:pt x="5193792" y="1523"/>
                  </a:lnTo>
                  <a:lnTo>
                    <a:pt x="5195316" y="1523"/>
                  </a:lnTo>
                  <a:lnTo>
                    <a:pt x="5196840" y="0"/>
                  </a:lnTo>
                  <a:lnTo>
                    <a:pt x="5198364" y="0"/>
                  </a:lnTo>
                  <a:lnTo>
                    <a:pt x="5199888" y="1523"/>
                  </a:lnTo>
                  <a:lnTo>
                    <a:pt x="5201412" y="1523"/>
                  </a:lnTo>
                  <a:lnTo>
                    <a:pt x="5201412" y="6096"/>
                  </a:lnTo>
                  <a:lnTo>
                    <a:pt x="5199888" y="6096"/>
                  </a:lnTo>
                  <a:lnTo>
                    <a:pt x="5199888" y="7619"/>
                  </a:lnTo>
                  <a:lnTo>
                    <a:pt x="5195316" y="7619"/>
                  </a:lnTo>
                  <a:lnTo>
                    <a:pt x="5195316" y="6096"/>
                  </a:lnTo>
                  <a:lnTo>
                    <a:pt x="5193792" y="6096"/>
                  </a:lnTo>
                  <a:close/>
                </a:path>
                <a:path w="7190740" h="7619">
                  <a:moveTo>
                    <a:pt x="5230368" y="4571"/>
                  </a:moveTo>
                  <a:lnTo>
                    <a:pt x="5230368" y="3047"/>
                  </a:lnTo>
                  <a:lnTo>
                    <a:pt x="5231892" y="1523"/>
                  </a:lnTo>
                  <a:lnTo>
                    <a:pt x="5233416" y="1523"/>
                  </a:lnTo>
                  <a:lnTo>
                    <a:pt x="5233416" y="0"/>
                  </a:lnTo>
                  <a:lnTo>
                    <a:pt x="5234940" y="0"/>
                  </a:lnTo>
                  <a:lnTo>
                    <a:pt x="5236464" y="1523"/>
                  </a:lnTo>
                  <a:lnTo>
                    <a:pt x="5237988" y="1523"/>
                  </a:lnTo>
                  <a:lnTo>
                    <a:pt x="5237988" y="6096"/>
                  </a:lnTo>
                  <a:lnTo>
                    <a:pt x="5236464" y="7619"/>
                  </a:lnTo>
                  <a:lnTo>
                    <a:pt x="5233416" y="7619"/>
                  </a:lnTo>
                  <a:lnTo>
                    <a:pt x="5230368" y="4571"/>
                  </a:lnTo>
                  <a:close/>
                </a:path>
                <a:path w="7190740" h="7619">
                  <a:moveTo>
                    <a:pt x="5268468" y="6096"/>
                  </a:moveTo>
                  <a:lnTo>
                    <a:pt x="5268468" y="1523"/>
                  </a:lnTo>
                  <a:lnTo>
                    <a:pt x="5269992" y="1523"/>
                  </a:lnTo>
                  <a:lnTo>
                    <a:pt x="5269992" y="0"/>
                  </a:lnTo>
                  <a:lnTo>
                    <a:pt x="5273040" y="0"/>
                  </a:lnTo>
                  <a:lnTo>
                    <a:pt x="5273040" y="1523"/>
                  </a:lnTo>
                  <a:lnTo>
                    <a:pt x="5274564" y="1523"/>
                  </a:lnTo>
                  <a:lnTo>
                    <a:pt x="5274564" y="6096"/>
                  </a:lnTo>
                  <a:lnTo>
                    <a:pt x="5273040" y="7619"/>
                  </a:lnTo>
                  <a:lnTo>
                    <a:pt x="5269992" y="7619"/>
                  </a:lnTo>
                  <a:lnTo>
                    <a:pt x="5268468" y="6096"/>
                  </a:lnTo>
                  <a:close/>
                </a:path>
                <a:path w="7190740" h="7619">
                  <a:moveTo>
                    <a:pt x="5305044" y="6096"/>
                  </a:moveTo>
                  <a:lnTo>
                    <a:pt x="5305044" y="1523"/>
                  </a:lnTo>
                  <a:lnTo>
                    <a:pt x="5306568" y="1523"/>
                  </a:lnTo>
                  <a:lnTo>
                    <a:pt x="5306568" y="0"/>
                  </a:lnTo>
                  <a:lnTo>
                    <a:pt x="5309616" y="0"/>
                  </a:lnTo>
                  <a:lnTo>
                    <a:pt x="5309616" y="1523"/>
                  </a:lnTo>
                  <a:lnTo>
                    <a:pt x="5311140" y="1523"/>
                  </a:lnTo>
                  <a:lnTo>
                    <a:pt x="5312664" y="3047"/>
                  </a:lnTo>
                  <a:lnTo>
                    <a:pt x="5312664" y="4571"/>
                  </a:lnTo>
                  <a:lnTo>
                    <a:pt x="5309616" y="7619"/>
                  </a:lnTo>
                  <a:lnTo>
                    <a:pt x="5306568" y="7619"/>
                  </a:lnTo>
                  <a:lnTo>
                    <a:pt x="5305044" y="6096"/>
                  </a:lnTo>
                  <a:close/>
                </a:path>
                <a:path w="7190740" h="7619">
                  <a:moveTo>
                    <a:pt x="5341620" y="6096"/>
                  </a:moveTo>
                  <a:lnTo>
                    <a:pt x="5341620" y="1523"/>
                  </a:lnTo>
                  <a:lnTo>
                    <a:pt x="5343144" y="1523"/>
                  </a:lnTo>
                  <a:lnTo>
                    <a:pt x="5344668" y="0"/>
                  </a:lnTo>
                  <a:lnTo>
                    <a:pt x="5346192" y="0"/>
                  </a:lnTo>
                  <a:lnTo>
                    <a:pt x="5347716" y="1523"/>
                  </a:lnTo>
                  <a:lnTo>
                    <a:pt x="5349240" y="1523"/>
                  </a:lnTo>
                  <a:lnTo>
                    <a:pt x="5349240" y="6096"/>
                  </a:lnTo>
                  <a:lnTo>
                    <a:pt x="5347716" y="6096"/>
                  </a:lnTo>
                  <a:lnTo>
                    <a:pt x="5347716" y="7619"/>
                  </a:lnTo>
                  <a:lnTo>
                    <a:pt x="5343144" y="7619"/>
                  </a:lnTo>
                  <a:lnTo>
                    <a:pt x="5343144" y="6096"/>
                  </a:lnTo>
                  <a:lnTo>
                    <a:pt x="5341620" y="6096"/>
                  </a:lnTo>
                  <a:close/>
                </a:path>
                <a:path w="7190740" h="7619">
                  <a:moveTo>
                    <a:pt x="5378196" y="6096"/>
                  </a:moveTo>
                  <a:lnTo>
                    <a:pt x="5378196" y="1523"/>
                  </a:lnTo>
                  <a:lnTo>
                    <a:pt x="5379720" y="1523"/>
                  </a:lnTo>
                  <a:lnTo>
                    <a:pt x="5381244" y="0"/>
                  </a:lnTo>
                  <a:lnTo>
                    <a:pt x="5382768" y="0"/>
                  </a:lnTo>
                  <a:lnTo>
                    <a:pt x="5384292" y="1523"/>
                  </a:lnTo>
                  <a:lnTo>
                    <a:pt x="5385816" y="1523"/>
                  </a:lnTo>
                  <a:lnTo>
                    <a:pt x="5385816" y="6096"/>
                  </a:lnTo>
                  <a:lnTo>
                    <a:pt x="5384292" y="6096"/>
                  </a:lnTo>
                  <a:lnTo>
                    <a:pt x="5384292" y="7619"/>
                  </a:lnTo>
                  <a:lnTo>
                    <a:pt x="5379720" y="7619"/>
                  </a:lnTo>
                  <a:lnTo>
                    <a:pt x="5379720" y="6096"/>
                  </a:lnTo>
                  <a:lnTo>
                    <a:pt x="5378196" y="6096"/>
                  </a:lnTo>
                  <a:close/>
                </a:path>
                <a:path w="7190740" h="7619">
                  <a:moveTo>
                    <a:pt x="5414772" y="6096"/>
                  </a:moveTo>
                  <a:lnTo>
                    <a:pt x="5414772" y="1523"/>
                  </a:lnTo>
                  <a:lnTo>
                    <a:pt x="5416296" y="1523"/>
                  </a:lnTo>
                  <a:lnTo>
                    <a:pt x="5417820" y="0"/>
                  </a:lnTo>
                  <a:lnTo>
                    <a:pt x="5419344" y="0"/>
                  </a:lnTo>
                  <a:lnTo>
                    <a:pt x="5420868" y="1523"/>
                  </a:lnTo>
                  <a:lnTo>
                    <a:pt x="5422392" y="1523"/>
                  </a:lnTo>
                  <a:lnTo>
                    <a:pt x="5422392" y="6096"/>
                  </a:lnTo>
                  <a:lnTo>
                    <a:pt x="5420868" y="6096"/>
                  </a:lnTo>
                  <a:lnTo>
                    <a:pt x="5420868" y="7619"/>
                  </a:lnTo>
                  <a:lnTo>
                    <a:pt x="5416296" y="7619"/>
                  </a:lnTo>
                  <a:lnTo>
                    <a:pt x="5416296" y="6096"/>
                  </a:lnTo>
                  <a:lnTo>
                    <a:pt x="5414772" y="6096"/>
                  </a:lnTo>
                  <a:close/>
                </a:path>
                <a:path w="7190740" h="7619">
                  <a:moveTo>
                    <a:pt x="5451348" y="4571"/>
                  </a:moveTo>
                  <a:lnTo>
                    <a:pt x="5451348" y="3047"/>
                  </a:lnTo>
                  <a:lnTo>
                    <a:pt x="5452872" y="1523"/>
                  </a:lnTo>
                  <a:lnTo>
                    <a:pt x="5454396" y="1523"/>
                  </a:lnTo>
                  <a:lnTo>
                    <a:pt x="5454396" y="0"/>
                  </a:lnTo>
                  <a:lnTo>
                    <a:pt x="5457444" y="0"/>
                  </a:lnTo>
                  <a:lnTo>
                    <a:pt x="5457444" y="1523"/>
                  </a:lnTo>
                  <a:lnTo>
                    <a:pt x="5458968" y="1523"/>
                  </a:lnTo>
                  <a:lnTo>
                    <a:pt x="5458968" y="6096"/>
                  </a:lnTo>
                  <a:lnTo>
                    <a:pt x="5457444" y="7619"/>
                  </a:lnTo>
                  <a:lnTo>
                    <a:pt x="5454396" y="7619"/>
                  </a:lnTo>
                  <a:lnTo>
                    <a:pt x="5451348" y="4571"/>
                  </a:lnTo>
                  <a:close/>
                </a:path>
                <a:path w="7190740" h="7619">
                  <a:moveTo>
                    <a:pt x="5489448" y="6096"/>
                  </a:moveTo>
                  <a:lnTo>
                    <a:pt x="5489448" y="1523"/>
                  </a:lnTo>
                  <a:lnTo>
                    <a:pt x="5490972" y="1523"/>
                  </a:lnTo>
                  <a:lnTo>
                    <a:pt x="5490972" y="0"/>
                  </a:lnTo>
                  <a:lnTo>
                    <a:pt x="5494020" y="0"/>
                  </a:lnTo>
                  <a:lnTo>
                    <a:pt x="5494020" y="1523"/>
                  </a:lnTo>
                  <a:lnTo>
                    <a:pt x="5495544" y="1523"/>
                  </a:lnTo>
                  <a:lnTo>
                    <a:pt x="5495544" y="6096"/>
                  </a:lnTo>
                  <a:lnTo>
                    <a:pt x="5494020" y="7619"/>
                  </a:lnTo>
                  <a:lnTo>
                    <a:pt x="5490972" y="7619"/>
                  </a:lnTo>
                  <a:lnTo>
                    <a:pt x="5489448" y="6096"/>
                  </a:lnTo>
                  <a:close/>
                </a:path>
                <a:path w="7190740" h="7619">
                  <a:moveTo>
                    <a:pt x="5526024" y="6096"/>
                  </a:moveTo>
                  <a:lnTo>
                    <a:pt x="5526024" y="1523"/>
                  </a:lnTo>
                  <a:lnTo>
                    <a:pt x="5527548" y="1523"/>
                  </a:lnTo>
                  <a:lnTo>
                    <a:pt x="5529072" y="0"/>
                  </a:lnTo>
                  <a:lnTo>
                    <a:pt x="5530596" y="0"/>
                  </a:lnTo>
                  <a:lnTo>
                    <a:pt x="5530596" y="1523"/>
                  </a:lnTo>
                  <a:lnTo>
                    <a:pt x="5532120" y="1523"/>
                  </a:lnTo>
                  <a:lnTo>
                    <a:pt x="5533644" y="3047"/>
                  </a:lnTo>
                  <a:lnTo>
                    <a:pt x="5533644" y="4571"/>
                  </a:lnTo>
                  <a:lnTo>
                    <a:pt x="5530596" y="7619"/>
                  </a:lnTo>
                  <a:lnTo>
                    <a:pt x="5527548" y="7619"/>
                  </a:lnTo>
                  <a:lnTo>
                    <a:pt x="5526024" y="6096"/>
                  </a:lnTo>
                  <a:close/>
                </a:path>
                <a:path w="7190740" h="7619">
                  <a:moveTo>
                    <a:pt x="5562600" y="6096"/>
                  </a:moveTo>
                  <a:lnTo>
                    <a:pt x="5562600" y="1523"/>
                  </a:lnTo>
                  <a:lnTo>
                    <a:pt x="5564124" y="1523"/>
                  </a:lnTo>
                  <a:lnTo>
                    <a:pt x="5565648" y="0"/>
                  </a:lnTo>
                  <a:lnTo>
                    <a:pt x="5567172" y="0"/>
                  </a:lnTo>
                  <a:lnTo>
                    <a:pt x="5568696" y="1523"/>
                  </a:lnTo>
                  <a:lnTo>
                    <a:pt x="5570220" y="1523"/>
                  </a:lnTo>
                  <a:lnTo>
                    <a:pt x="5570220" y="6096"/>
                  </a:lnTo>
                  <a:lnTo>
                    <a:pt x="5568696" y="6096"/>
                  </a:lnTo>
                  <a:lnTo>
                    <a:pt x="5568696" y="7619"/>
                  </a:lnTo>
                  <a:lnTo>
                    <a:pt x="5564124" y="7619"/>
                  </a:lnTo>
                  <a:lnTo>
                    <a:pt x="5564124" y="6096"/>
                  </a:lnTo>
                  <a:lnTo>
                    <a:pt x="5562600" y="6096"/>
                  </a:lnTo>
                  <a:close/>
                </a:path>
                <a:path w="7190740" h="7619">
                  <a:moveTo>
                    <a:pt x="5599176" y="6096"/>
                  </a:moveTo>
                  <a:lnTo>
                    <a:pt x="5599176" y="1523"/>
                  </a:lnTo>
                  <a:lnTo>
                    <a:pt x="5600700" y="1523"/>
                  </a:lnTo>
                  <a:lnTo>
                    <a:pt x="5602224" y="0"/>
                  </a:lnTo>
                  <a:lnTo>
                    <a:pt x="5603748" y="0"/>
                  </a:lnTo>
                  <a:lnTo>
                    <a:pt x="5605272" y="1523"/>
                  </a:lnTo>
                  <a:lnTo>
                    <a:pt x="5606796" y="1523"/>
                  </a:lnTo>
                  <a:lnTo>
                    <a:pt x="5606796" y="6096"/>
                  </a:lnTo>
                  <a:lnTo>
                    <a:pt x="5605272" y="6096"/>
                  </a:lnTo>
                  <a:lnTo>
                    <a:pt x="5605272" y="7619"/>
                  </a:lnTo>
                  <a:lnTo>
                    <a:pt x="5600700" y="7619"/>
                  </a:lnTo>
                  <a:lnTo>
                    <a:pt x="5600700" y="6096"/>
                  </a:lnTo>
                  <a:lnTo>
                    <a:pt x="5599176" y="6096"/>
                  </a:lnTo>
                  <a:close/>
                </a:path>
                <a:path w="7190740" h="7619">
                  <a:moveTo>
                    <a:pt x="5635752" y="4571"/>
                  </a:moveTo>
                  <a:lnTo>
                    <a:pt x="5635752" y="3047"/>
                  </a:lnTo>
                  <a:lnTo>
                    <a:pt x="5638800" y="0"/>
                  </a:lnTo>
                  <a:lnTo>
                    <a:pt x="5640324" y="0"/>
                  </a:lnTo>
                  <a:lnTo>
                    <a:pt x="5641848" y="1523"/>
                  </a:lnTo>
                  <a:lnTo>
                    <a:pt x="5643372" y="1523"/>
                  </a:lnTo>
                  <a:lnTo>
                    <a:pt x="5643372" y="6096"/>
                  </a:lnTo>
                  <a:lnTo>
                    <a:pt x="5641848" y="6096"/>
                  </a:lnTo>
                  <a:lnTo>
                    <a:pt x="5641848" y="7619"/>
                  </a:lnTo>
                  <a:lnTo>
                    <a:pt x="5637276" y="7619"/>
                  </a:lnTo>
                  <a:lnTo>
                    <a:pt x="5637276" y="6096"/>
                  </a:lnTo>
                  <a:lnTo>
                    <a:pt x="5635752" y="4571"/>
                  </a:lnTo>
                  <a:close/>
                </a:path>
                <a:path w="7190740" h="7619">
                  <a:moveTo>
                    <a:pt x="5672328" y="4571"/>
                  </a:moveTo>
                  <a:lnTo>
                    <a:pt x="5672328" y="3047"/>
                  </a:lnTo>
                  <a:lnTo>
                    <a:pt x="5673852" y="1523"/>
                  </a:lnTo>
                  <a:lnTo>
                    <a:pt x="5675376" y="1523"/>
                  </a:lnTo>
                  <a:lnTo>
                    <a:pt x="5675376" y="0"/>
                  </a:lnTo>
                  <a:lnTo>
                    <a:pt x="5678424" y="0"/>
                  </a:lnTo>
                  <a:lnTo>
                    <a:pt x="5678424" y="1523"/>
                  </a:lnTo>
                  <a:lnTo>
                    <a:pt x="5679948" y="1523"/>
                  </a:lnTo>
                  <a:lnTo>
                    <a:pt x="5679948" y="6096"/>
                  </a:lnTo>
                  <a:lnTo>
                    <a:pt x="5678424" y="7619"/>
                  </a:lnTo>
                  <a:lnTo>
                    <a:pt x="5675376" y="7619"/>
                  </a:lnTo>
                  <a:lnTo>
                    <a:pt x="5672328" y="4571"/>
                  </a:lnTo>
                  <a:close/>
                </a:path>
                <a:path w="7190740" h="7619">
                  <a:moveTo>
                    <a:pt x="5710428" y="6096"/>
                  </a:moveTo>
                  <a:lnTo>
                    <a:pt x="5710428" y="1523"/>
                  </a:lnTo>
                  <a:lnTo>
                    <a:pt x="5711952" y="1523"/>
                  </a:lnTo>
                  <a:lnTo>
                    <a:pt x="5711952" y="0"/>
                  </a:lnTo>
                  <a:lnTo>
                    <a:pt x="5715000" y="0"/>
                  </a:lnTo>
                  <a:lnTo>
                    <a:pt x="5715000" y="1523"/>
                  </a:lnTo>
                  <a:lnTo>
                    <a:pt x="5716524" y="1523"/>
                  </a:lnTo>
                  <a:lnTo>
                    <a:pt x="5716524" y="6096"/>
                  </a:lnTo>
                  <a:lnTo>
                    <a:pt x="5715000" y="7619"/>
                  </a:lnTo>
                  <a:lnTo>
                    <a:pt x="5711952" y="7619"/>
                  </a:lnTo>
                  <a:lnTo>
                    <a:pt x="5710428" y="6096"/>
                  </a:lnTo>
                  <a:close/>
                </a:path>
                <a:path w="7190740" h="7619">
                  <a:moveTo>
                    <a:pt x="5747004" y="6096"/>
                  </a:moveTo>
                  <a:lnTo>
                    <a:pt x="5747004" y="1523"/>
                  </a:lnTo>
                  <a:lnTo>
                    <a:pt x="5748528" y="1523"/>
                  </a:lnTo>
                  <a:lnTo>
                    <a:pt x="5750052" y="0"/>
                  </a:lnTo>
                  <a:lnTo>
                    <a:pt x="5751576" y="0"/>
                  </a:lnTo>
                  <a:lnTo>
                    <a:pt x="5751576" y="1523"/>
                  </a:lnTo>
                  <a:lnTo>
                    <a:pt x="5753100" y="1523"/>
                  </a:lnTo>
                  <a:lnTo>
                    <a:pt x="5754624" y="3047"/>
                  </a:lnTo>
                  <a:lnTo>
                    <a:pt x="5754624" y="4571"/>
                  </a:lnTo>
                  <a:lnTo>
                    <a:pt x="5751576" y="7619"/>
                  </a:lnTo>
                  <a:lnTo>
                    <a:pt x="5748528" y="7619"/>
                  </a:lnTo>
                  <a:lnTo>
                    <a:pt x="5747004" y="6096"/>
                  </a:lnTo>
                  <a:close/>
                </a:path>
                <a:path w="7190740" h="7619">
                  <a:moveTo>
                    <a:pt x="5783580" y="6096"/>
                  </a:moveTo>
                  <a:lnTo>
                    <a:pt x="5783580" y="1523"/>
                  </a:lnTo>
                  <a:lnTo>
                    <a:pt x="5785104" y="1523"/>
                  </a:lnTo>
                  <a:lnTo>
                    <a:pt x="5786628" y="0"/>
                  </a:lnTo>
                  <a:lnTo>
                    <a:pt x="5788152" y="0"/>
                  </a:lnTo>
                  <a:lnTo>
                    <a:pt x="5789676" y="1523"/>
                  </a:lnTo>
                  <a:lnTo>
                    <a:pt x="5791200" y="1523"/>
                  </a:lnTo>
                  <a:lnTo>
                    <a:pt x="5791200" y="6096"/>
                  </a:lnTo>
                  <a:lnTo>
                    <a:pt x="5789676" y="6096"/>
                  </a:lnTo>
                  <a:lnTo>
                    <a:pt x="5789676" y="7619"/>
                  </a:lnTo>
                  <a:lnTo>
                    <a:pt x="5785104" y="7619"/>
                  </a:lnTo>
                  <a:lnTo>
                    <a:pt x="5785104" y="6096"/>
                  </a:lnTo>
                  <a:lnTo>
                    <a:pt x="5783580" y="6096"/>
                  </a:lnTo>
                  <a:close/>
                </a:path>
                <a:path w="7190740" h="7619">
                  <a:moveTo>
                    <a:pt x="5820156" y="6096"/>
                  </a:moveTo>
                  <a:lnTo>
                    <a:pt x="5820156" y="1523"/>
                  </a:lnTo>
                  <a:lnTo>
                    <a:pt x="5821680" y="1523"/>
                  </a:lnTo>
                  <a:lnTo>
                    <a:pt x="5823204" y="0"/>
                  </a:lnTo>
                  <a:lnTo>
                    <a:pt x="5824728" y="0"/>
                  </a:lnTo>
                  <a:lnTo>
                    <a:pt x="5826252" y="1523"/>
                  </a:lnTo>
                  <a:lnTo>
                    <a:pt x="5827776" y="1523"/>
                  </a:lnTo>
                  <a:lnTo>
                    <a:pt x="5827776" y="6096"/>
                  </a:lnTo>
                  <a:lnTo>
                    <a:pt x="5826252" y="6096"/>
                  </a:lnTo>
                  <a:lnTo>
                    <a:pt x="5826252" y="7619"/>
                  </a:lnTo>
                  <a:lnTo>
                    <a:pt x="5821680" y="7619"/>
                  </a:lnTo>
                  <a:lnTo>
                    <a:pt x="5821680" y="6096"/>
                  </a:lnTo>
                  <a:lnTo>
                    <a:pt x="5820156" y="6096"/>
                  </a:lnTo>
                  <a:close/>
                </a:path>
                <a:path w="7190740" h="7619">
                  <a:moveTo>
                    <a:pt x="5856732" y="4571"/>
                  </a:moveTo>
                  <a:lnTo>
                    <a:pt x="5856732" y="3047"/>
                  </a:lnTo>
                  <a:lnTo>
                    <a:pt x="5859780" y="0"/>
                  </a:lnTo>
                  <a:lnTo>
                    <a:pt x="5861304" y="0"/>
                  </a:lnTo>
                  <a:lnTo>
                    <a:pt x="5862828" y="1523"/>
                  </a:lnTo>
                  <a:lnTo>
                    <a:pt x="5864352" y="1523"/>
                  </a:lnTo>
                  <a:lnTo>
                    <a:pt x="5864352" y="6096"/>
                  </a:lnTo>
                  <a:lnTo>
                    <a:pt x="5862828" y="6096"/>
                  </a:lnTo>
                  <a:lnTo>
                    <a:pt x="5862828" y="7619"/>
                  </a:lnTo>
                  <a:lnTo>
                    <a:pt x="5858256" y="7619"/>
                  </a:lnTo>
                  <a:lnTo>
                    <a:pt x="5858256" y="6096"/>
                  </a:lnTo>
                  <a:lnTo>
                    <a:pt x="5856732" y="4571"/>
                  </a:lnTo>
                  <a:close/>
                </a:path>
                <a:path w="7190740" h="7619">
                  <a:moveTo>
                    <a:pt x="5893308" y="4571"/>
                  </a:moveTo>
                  <a:lnTo>
                    <a:pt x="5893308" y="3047"/>
                  </a:lnTo>
                  <a:lnTo>
                    <a:pt x="5894832" y="1523"/>
                  </a:lnTo>
                  <a:lnTo>
                    <a:pt x="5896356" y="1523"/>
                  </a:lnTo>
                  <a:lnTo>
                    <a:pt x="5896356" y="0"/>
                  </a:lnTo>
                  <a:lnTo>
                    <a:pt x="5899404" y="0"/>
                  </a:lnTo>
                  <a:lnTo>
                    <a:pt x="5899404" y="1523"/>
                  </a:lnTo>
                  <a:lnTo>
                    <a:pt x="5900928" y="1523"/>
                  </a:lnTo>
                  <a:lnTo>
                    <a:pt x="5900928" y="6096"/>
                  </a:lnTo>
                  <a:lnTo>
                    <a:pt x="5899404" y="7619"/>
                  </a:lnTo>
                  <a:lnTo>
                    <a:pt x="5896356" y="7619"/>
                  </a:lnTo>
                  <a:lnTo>
                    <a:pt x="5893308" y="4571"/>
                  </a:lnTo>
                  <a:close/>
                </a:path>
                <a:path w="7190740" h="7619">
                  <a:moveTo>
                    <a:pt x="5931408" y="6096"/>
                  </a:moveTo>
                  <a:lnTo>
                    <a:pt x="5931408" y="1523"/>
                  </a:lnTo>
                  <a:lnTo>
                    <a:pt x="5932932" y="1523"/>
                  </a:lnTo>
                  <a:lnTo>
                    <a:pt x="5932932" y="0"/>
                  </a:lnTo>
                  <a:lnTo>
                    <a:pt x="5935980" y="0"/>
                  </a:lnTo>
                  <a:lnTo>
                    <a:pt x="5935980" y="1523"/>
                  </a:lnTo>
                  <a:lnTo>
                    <a:pt x="5937504" y="1523"/>
                  </a:lnTo>
                  <a:lnTo>
                    <a:pt x="5937504" y="6096"/>
                  </a:lnTo>
                  <a:lnTo>
                    <a:pt x="5935980" y="7619"/>
                  </a:lnTo>
                  <a:lnTo>
                    <a:pt x="5932932" y="7619"/>
                  </a:lnTo>
                  <a:lnTo>
                    <a:pt x="5931408" y="6096"/>
                  </a:lnTo>
                  <a:close/>
                </a:path>
                <a:path w="7190740" h="7619">
                  <a:moveTo>
                    <a:pt x="5967984" y="6096"/>
                  </a:moveTo>
                  <a:lnTo>
                    <a:pt x="5967984" y="1523"/>
                  </a:lnTo>
                  <a:lnTo>
                    <a:pt x="5969508" y="1523"/>
                  </a:lnTo>
                  <a:lnTo>
                    <a:pt x="5971032" y="0"/>
                  </a:lnTo>
                  <a:lnTo>
                    <a:pt x="5972556" y="0"/>
                  </a:lnTo>
                  <a:lnTo>
                    <a:pt x="5972556" y="1523"/>
                  </a:lnTo>
                  <a:lnTo>
                    <a:pt x="5974080" y="1523"/>
                  </a:lnTo>
                  <a:lnTo>
                    <a:pt x="5975604" y="3047"/>
                  </a:lnTo>
                  <a:lnTo>
                    <a:pt x="5975604" y="4571"/>
                  </a:lnTo>
                  <a:lnTo>
                    <a:pt x="5972556" y="7619"/>
                  </a:lnTo>
                  <a:lnTo>
                    <a:pt x="5969508" y="7619"/>
                  </a:lnTo>
                  <a:lnTo>
                    <a:pt x="5969508" y="6096"/>
                  </a:lnTo>
                  <a:lnTo>
                    <a:pt x="5967984" y="6096"/>
                  </a:lnTo>
                  <a:close/>
                </a:path>
                <a:path w="7190740" h="7619">
                  <a:moveTo>
                    <a:pt x="6004560" y="6096"/>
                  </a:moveTo>
                  <a:lnTo>
                    <a:pt x="6004560" y="1523"/>
                  </a:lnTo>
                  <a:lnTo>
                    <a:pt x="6006084" y="1523"/>
                  </a:lnTo>
                  <a:lnTo>
                    <a:pt x="6007608" y="0"/>
                  </a:lnTo>
                  <a:lnTo>
                    <a:pt x="6009132" y="0"/>
                  </a:lnTo>
                  <a:lnTo>
                    <a:pt x="6010656" y="1523"/>
                  </a:lnTo>
                  <a:lnTo>
                    <a:pt x="6012180" y="1523"/>
                  </a:lnTo>
                  <a:lnTo>
                    <a:pt x="6012180" y="6096"/>
                  </a:lnTo>
                  <a:lnTo>
                    <a:pt x="6010656" y="6096"/>
                  </a:lnTo>
                  <a:lnTo>
                    <a:pt x="6010656" y="7619"/>
                  </a:lnTo>
                  <a:lnTo>
                    <a:pt x="6006084" y="7619"/>
                  </a:lnTo>
                  <a:lnTo>
                    <a:pt x="6006084" y="6096"/>
                  </a:lnTo>
                  <a:lnTo>
                    <a:pt x="6004560" y="6096"/>
                  </a:lnTo>
                  <a:close/>
                </a:path>
                <a:path w="7190740" h="7619">
                  <a:moveTo>
                    <a:pt x="6041136" y="6096"/>
                  </a:moveTo>
                  <a:lnTo>
                    <a:pt x="6041136" y="1523"/>
                  </a:lnTo>
                  <a:lnTo>
                    <a:pt x="6042660" y="1523"/>
                  </a:lnTo>
                  <a:lnTo>
                    <a:pt x="6044184" y="0"/>
                  </a:lnTo>
                  <a:lnTo>
                    <a:pt x="6045708" y="0"/>
                  </a:lnTo>
                  <a:lnTo>
                    <a:pt x="6047232" y="1523"/>
                  </a:lnTo>
                  <a:lnTo>
                    <a:pt x="6048756" y="1523"/>
                  </a:lnTo>
                  <a:lnTo>
                    <a:pt x="6048756" y="6096"/>
                  </a:lnTo>
                  <a:lnTo>
                    <a:pt x="6047232" y="6096"/>
                  </a:lnTo>
                  <a:lnTo>
                    <a:pt x="6047232" y="7619"/>
                  </a:lnTo>
                  <a:lnTo>
                    <a:pt x="6042660" y="7619"/>
                  </a:lnTo>
                  <a:lnTo>
                    <a:pt x="6042660" y="6096"/>
                  </a:lnTo>
                  <a:lnTo>
                    <a:pt x="6041136" y="6096"/>
                  </a:lnTo>
                  <a:close/>
                </a:path>
                <a:path w="7190740" h="7619">
                  <a:moveTo>
                    <a:pt x="6077712" y="4571"/>
                  </a:moveTo>
                  <a:lnTo>
                    <a:pt x="6077712" y="3047"/>
                  </a:lnTo>
                  <a:lnTo>
                    <a:pt x="6080760" y="0"/>
                  </a:lnTo>
                  <a:lnTo>
                    <a:pt x="6082284" y="0"/>
                  </a:lnTo>
                  <a:lnTo>
                    <a:pt x="6083808" y="1523"/>
                  </a:lnTo>
                  <a:lnTo>
                    <a:pt x="6085332" y="1523"/>
                  </a:lnTo>
                  <a:lnTo>
                    <a:pt x="6085332" y="6096"/>
                  </a:lnTo>
                  <a:lnTo>
                    <a:pt x="6083808" y="6096"/>
                  </a:lnTo>
                  <a:lnTo>
                    <a:pt x="6083808" y="7619"/>
                  </a:lnTo>
                  <a:lnTo>
                    <a:pt x="6079236" y="7619"/>
                  </a:lnTo>
                  <a:lnTo>
                    <a:pt x="6079236" y="6096"/>
                  </a:lnTo>
                  <a:lnTo>
                    <a:pt x="6077712" y="4571"/>
                  </a:lnTo>
                  <a:close/>
                </a:path>
                <a:path w="7190740" h="7619">
                  <a:moveTo>
                    <a:pt x="6114288" y="4571"/>
                  </a:moveTo>
                  <a:lnTo>
                    <a:pt x="6114288" y="3047"/>
                  </a:lnTo>
                  <a:lnTo>
                    <a:pt x="6115812" y="1523"/>
                  </a:lnTo>
                  <a:lnTo>
                    <a:pt x="6117336" y="1523"/>
                  </a:lnTo>
                  <a:lnTo>
                    <a:pt x="6117336" y="0"/>
                  </a:lnTo>
                  <a:lnTo>
                    <a:pt x="6120384" y="0"/>
                  </a:lnTo>
                  <a:lnTo>
                    <a:pt x="6120384" y="1523"/>
                  </a:lnTo>
                  <a:lnTo>
                    <a:pt x="6121908" y="1523"/>
                  </a:lnTo>
                  <a:lnTo>
                    <a:pt x="6121908" y="6096"/>
                  </a:lnTo>
                  <a:lnTo>
                    <a:pt x="6120384" y="7619"/>
                  </a:lnTo>
                  <a:lnTo>
                    <a:pt x="6117336" y="7619"/>
                  </a:lnTo>
                  <a:lnTo>
                    <a:pt x="6114288" y="4571"/>
                  </a:lnTo>
                  <a:close/>
                </a:path>
                <a:path w="7190740" h="7619">
                  <a:moveTo>
                    <a:pt x="6152388" y="6096"/>
                  </a:moveTo>
                  <a:lnTo>
                    <a:pt x="6152388" y="1523"/>
                  </a:lnTo>
                  <a:lnTo>
                    <a:pt x="6153912" y="1523"/>
                  </a:lnTo>
                  <a:lnTo>
                    <a:pt x="6153912" y="0"/>
                  </a:lnTo>
                  <a:lnTo>
                    <a:pt x="6156960" y="0"/>
                  </a:lnTo>
                  <a:lnTo>
                    <a:pt x="6156960" y="1523"/>
                  </a:lnTo>
                  <a:lnTo>
                    <a:pt x="6158484" y="1523"/>
                  </a:lnTo>
                  <a:lnTo>
                    <a:pt x="6158484" y="6096"/>
                  </a:lnTo>
                  <a:lnTo>
                    <a:pt x="6156960" y="7619"/>
                  </a:lnTo>
                  <a:lnTo>
                    <a:pt x="6153912" y="7619"/>
                  </a:lnTo>
                  <a:lnTo>
                    <a:pt x="6152388" y="6096"/>
                  </a:lnTo>
                  <a:close/>
                </a:path>
                <a:path w="7190740" h="7619">
                  <a:moveTo>
                    <a:pt x="6188964" y="6096"/>
                  </a:moveTo>
                  <a:lnTo>
                    <a:pt x="6188964" y="1523"/>
                  </a:lnTo>
                  <a:lnTo>
                    <a:pt x="6190488" y="1523"/>
                  </a:lnTo>
                  <a:lnTo>
                    <a:pt x="6192012" y="0"/>
                  </a:lnTo>
                  <a:lnTo>
                    <a:pt x="6193536" y="0"/>
                  </a:lnTo>
                  <a:lnTo>
                    <a:pt x="6193536" y="1523"/>
                  </a:lnTo>
                  <a:lnTo>
                    <a:pt x="6195060" y="1523"/>
                  </a:lnTo>
                  <a:lnTo>
                    <a:pt x="6196584" y="3047"/>
                  </a:lnTo>
                  <a:lnTo>
                    <a:pt x="6196584" y="4571"/>
                  </a:lnTo>
                  <a:lnTo>
                    <a:pt x="6193536" y="7619"/>
                  </a:lnTo>
                  <a:lnTo>
                    <a:pt x="6190488" y="7619"/>
                  </a:lnTo>
                  <a:lnTo>
                    <a:pt x="6190488" y="6096"/>
                  </a:lnTo>
                  <a:lnTo>
                    <a:pt x="6188964" y="6096"/>
                  </a:lnTo>
                  <a:close/>
                </a:path>
                <a:path w="7190740" h="7619">
                  <a:moveTo>
                    <a:pt x="6225540" y="6096"/>
                  </a:moveTo>
                  <a:lnTo>
                    <a:pt x="6225540" y="1523"/>
                  </a:lnTo>
                  <a:lnTo>
                    <a:pt x="6227064" y="1523"/>
                  </a:lnTo>
                  <a:lnTo>
                    <a:pt x="6228588" y="0"/>
                  </a:lnTo>
                  <a:lnTo>
                    <a:pt x="6230112" y="0"/>
                  </a:lnTo>
                  <a:lnTo>
                    <a:pt x="6231636" y="1523"/>
                  </a:lnTo>
                  <a:lnTo>
                    <a:pt x="6233160" y="1523"/>
                  </a:lnTo>
                  <a:lnTo>
                    <a:pt x="6233160" y="6096"/>
                  </a:lnTo>
                  <a:lnTo>
                    <a:pt x="6231636" y="6096"/>
                  </a:lnTo>
                  <a:lnTo>
                    <a:pt x="6231636" y="7619"/>
                  </a:lnTo>
                  <a:lnTo>
                    <a:pt x="6227064" y="7619"/>
                  </a:lnTo>
                  <a:lnTo>
                    <a:pt x="6227064" y="6096"/>
                  </a:lnTo>
                  <a:lnTo>
                    <a:pt x="6225540" y="6096"/>
                  </a:lnTo>
                  <a:close/>
                </a:path>
                <a:path w="7190740" h="7619">
                  <a:moveTo>
                    <a:pt x="6262116" y="6096"/>
                  </a:moveTo>
                  <a:lnTo>
                    <a:pt x="6262116" y="1523"/>
                  </a:lnTo>
                  <a:lnTo>
                    <a:pt x="6263640" y="1523"/>
                  </a:lnTo>
                  <a:lnTo>
                    <a:pt x="6265164" y="0"/>
                  </a:lnTo>
                  <a:lnTo>
                    <a:pt x="6266688" y="0"/>
                  </a:lnTo>
                  <a:lnTo>
                    <a:pt x="6268212" y="1523"/>
                  </a:lnTo>
                  <a:lnTo>
                    <a:pt x="6269736" y="1523"/>
                  </a:lnTo>
                  <a:lnTo>
                    <a:pt x="6269736" y="6096"/>
                  </a:lnTo>
                  <a:lnTo>
                    <a:pt x="6268212" y="6096"/>
                  </a:lnTo>
                  <a:lnTo>
                    <a:pt x="6268212" y="7619"/>
                  </a:lnTo>
                  <a:lnTo>
                    <a:pt x="6263640" y="7619"/>
                  </a:lnTo>
                  <a:lnTo>
                    <a:pt x="6263640" y="6096"/>
                  </a:lnTo>
                  <a:lnTo>
                    <a:pt x="6262116" y="6096"/>
                  </a:lnTo>
                  <a:close/>
                </a:path>
                <a:path w="7190740" h="7619">
                  <a:moveTo>
                    <a:pt x="6298692" y="4571"/>
                  </a:moveTo>
                  <a:lnTo>
                    <a:pt x="6298692" y="3047"/>
                  </a:lnTo>
                  <a:lnTo>
                    <a:pt x="6300216" y="1523"/>
                  </a:lnTo>
                  <a:lnTo>
                    <a:pt x="6301740" y="1523"/>
                  </a:lnTo>
                  <a:lnTo>
                    <a:pt x="6301740" y="0"/>
                  </a:lnTo>
                  <a:lnTo>
                    <a:pt x="6303264" y="0"/>
                  </a:lnTo>
                  <a:lnTo>
                    <a:pt x="6304788" y="1523"/>
                  </a:lnTo>
                  <a:lnTo>
                    <a:pt x="6306312" y="1523"/>
                  </a:lnTo>
                  <a:lnTo>
                    <a:pt x="6306312" y="6096"/>
                  </a:lnTo>
                  <a:lnTo>
                    <a:pt x="6304788" y="6096"/>
                  </a:lnTo>
                  <a:lnTo>
                    <a:pt x="6304788" y="7619"/>
                  </a:lnTo>
                  <a:lnTo>
                    <a:pt x="6301740" y="7619"/>
                  </a:lnTo>
                  <a:lnTo>
                    <a:pt x="6298692" y="4571"/>
                  </a:lnTo>
                  <a:close/>
                </a:path>
                <a:path w="7190740" h="7619">
                  <a:moveTo>
                    <a:pt x="6336792" y="6096"/>
                  </a:moveTo>
                  <a:lnTo>
                    <a:pt x="6336792" y="1523"/>
                  </a:lnTo>
                  <a:lnTo>
                    <a:pt x="6338316" y="1523"/>
                  </a:lnTo>
                  <a:lnTo>
                    <a:pt x="6338316" y="0"/>
                  </a:lnTo>
                  <a:lnTo>
                    <a:pt x="6341364" y="0"/>
                  </a:lnTo>
                  <a:lnTo>
                    <a:pt x="6341364" y="1523"/>
                  </a:lnTo>
                  <a:lnTo>
                    <a:pt x="6342888" y="1523"/>
                  </a:lnTo>
                  <a:lnTo>
                    <a:pt x="6342888" y="6096"/>
                  </a:lnTo>
                  <a:lnTo>
                    <a:pt x="6341364" y="7619"/>
                  </a:lnTo>
                  <a:lnTo>
                    <a:pt x="6338316" y="7619"/>
                  </a:lnTo>
                  <a:lnTo>
                    <a:pt x="6336792" y="6096"/>
                  </a:lnTo>
                  <a:close/>
                </a:path>
                <a:path w="7190740" h="7619">
                  <a:moveTo>
                    <a:pt x="6373368" y="6096"/>
                  </a:moveTo>
                  <a:lnTo>
                    <a:pt x="6373368" y="1523"/>
                  </a:lnTo>
                  <a:lnTo>
                    <a:pt x="6374892" y="1523"/>
                  </a:lnTo>
                  <a:lnTo>
                    <a:pt x="6374892" y="0"/>
                  </a:lnTo>
                  <a:lnTo>
                    <a:pt x="6377940" y="0"/>
                  </a:lnTo>
                  <a:lnTo>
                    <a:pt x="6377940" y="1523"/>
                  </a:lnTo>
                  <a:lnTo>
                    <a:pt x="6379464" y="1523"/>
                  </a:lnTo>
                  <a:lnTo>
                    <a:pt x="6380988" y="3047"/>
                  </a:lnTo>
                  <a:lnTo>
                    <a:pt x="6380988" y="4571"/>
                  </a:lnTo>
                  <a:lnTo>
                    <a:pt x="6377940" y="7619"/>
                  </a:lnTo>
                  <a:lnTo>
                    <a:pt x="6374892" y="7619"/>
                  </a:lnTo>
                  <a:lnTo>
                    <a:pt x="6373368" y="6096"/>
                  </a:lnTo>
                  <a:close/>
                </a:path>
                <a:path w="7190740" h="7619">
                  <a:moveTo>
                    <a:pt x="6409944" y="6096"/>
                  </a:moveTo>
                  <a:lnTo>
                    <a:pt x="6409944" y="1523"/>
                  </a:lnTo>
                  <a:lnTo>
                    <a:pt x="6411468" y="1523"/>
                  </a:lnTo>
                  <a:lnTo>
                    <a:pt x="6412992" y="0"/>
                  </a:lnTo>
                  <a:lnTo>
                    <a:pt x="6414516" y="0"/>
                  </a:lnTo>
                  <a:lnTo>
                    <a:pt x="6417564" y="3047"/>
                  </a:lnTo>
                  <a:lnTo>
                    <a:pt x="6417564" y="4571"/>
                  </a:lnTo>
                  <a:lnTo>
                    <a:pt x="6416040" y="6096"/>
                  </a:lnTo>
                  <a:lnTo>
                    <a:pt x="6416040" y="7619"/>
                  </a:lnTo>
                  <a:lnTo>
                    <a:pt x="6411468" y="7619"/>
                  </a:lnTo>
                  <a:lnTo>
                    <a:pt x="6411468" y="6096"/>
                  </a:lnTo>
                  <a:lnTo>
                    <a:pt x="6409944" y="6096"/>
                  </a:lnTo>
                  <a:close/>
                </a:path>
                <a:path w="7190740" h="7619">
                  <a:moveTo>
                    <a:pt x="6446520" y="6096"/>
                  </a:moveTo>
                  <a:lnTo>
                    <a:pt x="6446520" y="1523"/>
                  </a:lnTo>
                  <a:lnTo>
                    <a:pt x="6448044" y="1523"/>
                  </a:lnTo>
                  <a:lnTo>
                    <a:pt x="6449568" y="0"/>
                  </a:lnTo>
                  <a:lnTo>
                    <a:pt x="6451092" y="0"/>
                  </a:lnTo>
                  <a:lnTo>
                    <a:pt x="6452616" y="1523"/>
                  </a:lnTo>
                  <a:lnTo>
                    <a:pt x="6454140" y="1523"/>
                  </a:lnTo>
                  <a:lnTo>
                    <a:pt x="6454140" y="6096"/>
                  </a:lnTo>
                  <a:lnTo>
                    <a:pt x="6452616" y="6096"/>
                  </a:lnTo>
                  <a:lnTo>
                    <a:pt x="6452616" y="7619"/>
                  </a:lnTo>
                  <a:lnTo>
                    <a:pt x="6448044" y="7619"/>
                  </a:lnTo>
                  <a:lnTo>
                    <a:pt x="6448044" y="6096"/>
                  </a:lnTo>
                  <a:lnTo>
                    <a:pt x="6446520" y="6096"/>
                  </a:lnTo>
                  <a:close/>
                </a:path>
                <a:path w="7190740" h="7619">
                  <a:moveTo>
                    <a:pt x="6483096" y="6096"/>
                  </a:moveTo>
                  <a:lnTo>
                    <a:pt x="6483096" y="1523"/>
                  </a:lnTo>
                  <a:lnTo>
                    <a:pt x="6484620" y="1523"/>
                  </a:lnTo>
                  <a:lnTo>
                    <a:pt x="6486144" y="0"/>
                  </a:lnTo>
                  <a:lnTo>
                    <a:pt x="6487668" y="0"/>
                  </a:lnTo>
                  <a:lnTo>
                    <a:pt x="6489192" y="1523"/>
                  </a:lnTo>
                  <a:lnTo>
                    <a:pt x="6490716" y="1523"/>
                  </a:lnTo>
                  <a:lnTo>
                    <a:pt x="6490716" y="6096"/>
                  </a:lnTo>
                  <a:lnTo>
                    <a:pt x="6489192" y="6096"/>
                  </a:lnTo>
                  <a:lnTo>
                    <a:pt x="6489192" y="7619"/>
                  </a:lnTo>
                  <a:lnTo>
                    <a:pt x="6484620" y="7619"/>
                  </a:lnTo>
                  <a:lnTo>
                    <a:pt x="6484620" y="6096"/>
                  </a:lnTo>
                  <a:lnTo>
                    <a:pt x="6483096" y="6096"/>
                  </a:lnTo>
                  <a:close/>
                </a:path>
                <a:path w="7190740" h="7619">
                  <a:moveTo>
                    <a:pt x="6519672" y="4571"/>
                  </a:moveTo>
                  <a:lnTo>
                    <a:pt x="6519672" y="3047"/>
                  </a:lnTo>
                  <a:lnTo>
                    <a:pt x="6521196" y="1523"/>
                  </a:lnTo>
                  <a:lnTo>
                    <a:pt x="6522720" y="1523"/>
                  </a:lnTo>
                  <a:lnTo>
                    <a:pt x="6522720" y="0"/>
                  </a:lnTo>
                  <a:lnTo>
                    <a:pt x="6524244" y="0"/>
                  </a:lnTo>
                  <a:lnTo>
                    <a:pt x="6525768" y="1523"/>
                  </a:lnTo>
                  <a:lnTo>
                    <a:pt x="6527292" y="1523"/>
                  </a:lnTo>
                  <a:lnTo>
                    <a:pt x="6527292" y="6096"/>
                  </a:lnTo>
                  <a:lnTo>
                    <a:pt x="6525768" y="6096"/>
                  </a:lnTo>
                  <a:lnTo>
                    <a:pt x="6525768" y="7619"/>
                  </a:lnTo>
                  <a:lnTo>
                    <a:pt x="6522720" y="7619"/>
                  </a:lnTo>
                  <a:lnTo>
                    <a:pt x="6519672" y="4571"/>
                  </a:lnTo>
                  <a:close/>
                </a:path>
                <a:path w="7190740" h="7619">
                  <a:moveTo>
                    <a:pt x="6557772" y="6096"/>
                  </a:moveTo>
                  <a:lnTo>
                    <a:pt x="6557772" y="1523"/>
                  </a:lnTo>
                  <a:lnTo>
                    <a:pt x="6559296" y="1523"/>
                  </a:lnTo>
                  <a:lnTo>
                    <a:pt x="6559296" y="0"/>
                  </a:lnTo>
                  <a:lnTo>
                    <a:pt x="6562344" y="0"/>
                  </a:lnTo>
                  <a:lnTo>
                    <a:pt x="6562344" y="1523"/>
                  </a:lnTo>
                  <a:lnTo>
                    <a:pt x="6563868" y="1523"/>
                  </a:lnTo>
                  <a:lnTo>
                    <a:pt x="6563868" y="6096"/>
                  </a:lnTo>
                  <a:lnTo>
                    <a:pt x="6562344" y="7619"/>
                  </a:lnTo>
                  <a:lnTo>
                    <a:pt x="6559296" y="7619"/>
                  </a:lnTo>
                  <a:lnTo>
                    <a:pt x="6557772" y="6096"/>
                  </a:lnTo>
                  <a:close/>
                </a:path>
                <a:path w="7190740" h="7619">
                  <a:moveTo>
                    <a:pt x="6594348" y="6096"/>
                  </a:moveTo>
                  <a:lnTo>
                    <a:pt x="6594348" y="1523"/>
                  </a:lnTo>
                  <a:lnTo>
                    <a:pt x="6595872" y="1523"/>
                  </a:lnTo>
                  <a:lnTo>
                    <a:pt x="6595872" y="0"/>
                  </a:lnTo>
                  <a:lnTo>
                    <a:pt x="6598920" y="0"/>
                  </a:lnTo>
                  <a:lnTo>
                    <a:pt x="6598920" y="1523"/>
                  </a:lnTo>
                  <a:lnTo>
                    <a:pt x="6600444" y="1523"/>
                  </a:lnTo>
                  <a:lnTo>
                    <a:pt x="6601968" y="3047"/>
                  </a:lnTo>
                  <a:lnTo>
                    <a:pt x="6601968" y="4571"/>
                  </a:lnTo>
                  <a:lnTo>
                    <a:pt x="6598920" y="7619"/>
                  </a:lnTo>
                  <a:lnTo>
                    <a:pt x="6595872" y="7619"/>
                  </a:lnTo>
                  <a:lnTo>
                    <a:pt x="6594348" y="6096"/>
                  </a:lnTo>
                  <a:close/>
                </a:path>
                <a:path w="7190740" h="7619">
                  <a:moveTo>
                    <a:pt x="6630924" y="6096"/>
                  </a:moveTo>
                  <a:lnTo>
                    <a:pt x="6630924" y="1523"/>
                  </a:lnTo>
                  <a:lnTo>
                    <a:pt x="6632448" y="1523"/>
                  </a:lnTo>
                  <a:lnTo>
                    <a:pt x="6633972" y="0"/>
                  </a:lnTo>
                  <a:lnTo>
                    <a:pt x="6635496" y="0"/>
                  </a:lnTo>
                  <a:lnTo>
                    <a:pt x="6638544" y="3047"/>
                  </a:lnTo>
                  <a:lnTo>
                    <a:pt x="6638544" y="4571"/>
                  </a:lnTo>
                  <a:lnTo>
                    <a:pt x="6637020" y="6096"/>
                  </a:lnTo>
                  <a:lnTo>
                    <a:pt x="6637020" y="7619"/>
                  </a:lnTo>
                  <a:lnTo>
                    <a:pt x="6632448" y="7619"/>
                  </a:lnTo>
                  <a:lnTo>
                    <a:pt x="6632448" y="6096"/>
                  </a:lnTo>
                  <a:lnTo>
                    <a:pt x="6630924" y="6096"/>
                  </a:lnTo>
                  <a:close/>
                </a:path>
                <a:path w="7190740" h="7619">
                  <a:moveTo>
                    <a:pt x="6667500" y="6096"/>
                  </a:moveTo>
                  <a:lnTo>
                    <a:pt x="6667500" y="1523"/>
                  </a:lnTo>
                  <a:lnTo>
                    <a:pt x="6669024" y="1523"/>
                  </a:lnTo>
                  <a:lnTo>
                    <a:pt x="6670548" y="0"/>
                  </a:lnTo>
                  <a:lnTo>
                    <a:pt x="6672072" y="0"/>
                  </a:lnTo>
                  <a:lnTo>
                    <a:pt x="6673596" y="1523"/>
                  </a:lnTo>
                  <a:lnTo>
                    <a:pt x="6675120" y="1523"/>
                  </a:lnTo>
                  <a:lnTo>
                    <a:pt x="6675120" y="6096"/>
                  </a:lnTo>
                  <a:lnTo>
                    <a:pt x="6673596" y="6096"/>
                  </a:lnTo>
                  <a:lnTo>
                    <a:pt x="6673596" y="7619"/>
                  </a:lnTo>
                  <a:lnTo>
                    <a:pt x="6669024" y="7619"/>
                  </a:lnTo>
                  <a:lnTo>
                    <a:pt x="6669024" y="6096"/>
                  </a:lnTo>
                  <a:lnTo>
                    <a:pt x="6667500" y="6096"/>
                  </a:lnTo>
                  <a:close/>
                </a:path>
                <a:path w="7190740" h="7619">
                  <a:moveTo>
                    <a:pt x="6704076" y="6096"/>
                  </a:moveTo>
                  <a:lnTo>
                    <a:pt x="6704076" y="1523"/>
                  </a:lnTo>
                  <a:lnTo>
                    <a:pt x="6705600" y="1523"/>
                  </a:lnTo>
                  <a:lnTo>
                    <a:pt x="6707124" y="0"/>
                  </a:lnTo>
                  <a:lnTo>
                    <a:pt x="6708648" y="0"/>
                  </a:lnTo>
                  <a:lnTo>
                    <a:pt x="6710172" y="1523"/>
                  </a:lnTo>
                  <a:lnTo>
                    <a:pt x="6711696" y="1523"/>
                  </a:lnTo>
                  <a:lnTo>
                    <a:pt x="6711696" y="6096"/>
                  </a:lnTo>
                  <a:lnTo>
                    <a:pt x="6710172" y="6096"/>
                  </a:lnTo>
                  <a:lnTo>
                    <a:pt x="6710172" y="7619"/>
                  </a:lnTo>
                  <a:lnTo>
                    <a:pt x="6705600" y="7619"/>
                  </a:lnTo>
                  <a:lnTo>
                    <a:pt x="6705600" y="6096"/>
                  </a:lnTo>
                  <a:lnTo>
                    <a:pt x="6704076" y="6096"/>
                  </a:lnTo>
                  <a:close/>
                </a:path>
                <a:path w="7190740" h="7619">
                  <a:moveTo>
                    <a:pt x="6740652" y="4571"/>
                  </a:moveTo>
                  <a:lnTo>
                    <a:pt x="6740652" y="3047"/>
                  </a:lnTo>
                  <a:lnTo>
                    <a:pt x="6742176" y="1523"/>
                  </a:lnTo>
                  <a:lnTo>
                    <a:pt x="6743700" y="1523"/>
                  </a:lnTo>
                  <a:lnTo>
                    <a:pt x="6743700" y="0"/>
                  </a:lnTo>
                  <a:lnTo>
                    <a:pt x="6745224" y="0"/>
                  </a:lnTo>
                  <a:lnTo>
                    <a:pt x="6746748" y="1523"/>
                  </a:lnTo>
                  <a:lnTo>
                    <a:pt x="6748272" y="1523"/>
                  </a:lnTo>
                  <a:lnTo>
                    <a:pt x="6748272" y="6096"/>
                  </a:lnTo>
                  <a:lnTo>
                    <a:pt x="6746748" y="7619"/>
                  </a:lnTo>
                  <a:lnTo>
                    <a:pt x="6743700" y="7619"/>
                  </a:lnTo>
                  <a:lnTo>
                    <a:pt x="6740652" y="4571"/>
                  </a:lnTo>
                  <a:close/>
                </a:path>
                <a:path w="7190740" h="7619">
                  <a:moveTo>
                    <a:pt x="6778752" y="6096"/>
                  </a:moveTo>
                  <a:lnTo>
                    <a:pt x="6778752" y="1523"/>
                  </a:lnTo>
                  <a:lnTo>
                    <a:pt x="6780276" y="1523"/>
                  </a:lnTo>
                  <a:lnTo>
                    <a:pt x="6780276" y="0"/>
                  </a:lnTo>
                  <a:lnTo>
                    <a:pt x="6783324" y="0"/>
                  </a:lnTo>
                  <a:lnTo>
                    <a:pt x="6783324" y="1523"/>
                  </a:lnTo>
                  <a:lnTo>
                    <a:pt x="6784848" y="1523"/>
                  </a:lnTo>
                  <a:lnTo>
                    <a:pt x="6784848" y="6096"/>
                  </a:lnTo>
                  <a:lnTo>
                    <a:pt x="6783324" y="7619"/>
                  </a:lnTo>
                  <a:lnTo>
                    <a:pt x="6780276" y="7619"/>
                  </a:lnTo>
                  <a:lnTo>
                    <a:pt x="6778752" y="6096"/>
                  </a:lnTo>
                  <a:close/>
                </a:path>
                <a:path w="7190740" h="7619">
                  <a:moveTo>
                    <a:pt x="6815328" y="6096"/>
                  </a:moveTo>
                  <a:lnTo>
                    <a:pt x="6815328" y="1523"/>
                  </a:lnTo>
                  <a:lnTo>
                    <a:pt x="6816852" y="1523"/>
                  </a:lnTo>
                  <a:lnTo>
                    <a:pt x="6816852" y="0"/>
                  </a:lnTo>
                  <a:lnTo>
                    <a:pt x="6819900" y="0"/>
                  </a:lnTo>
                  <a:lnTo>
                    <a:pt x="6819900" y="1523"/>
                  </a:lnTo>
                  <a:lnTo>
                    <a:pt x="6821424" y="1523"/>
                  </a:lnTo>
                  <a:lnTo>
                    <a:pt x="6822948" y="3047"/>
                  </a:lnTo>
                  <a:lnTo>
                    <a:pt x="6822948" y="4571"/>
                  </a:lnTo>
                  <a:lnTo>
                    <a:pt x="6819900" y="7619"/>
                  </a:lnTo>
                  <a:lnTo>
                    <a:pt x="6816852" y="7619"/>
                  </a:lnTo>
                  <a:lnTo>
                    <a:pt x="6815328" y="6096"/>
                  </a:lnTo>
                  <a:close/>
                </a:path>
                <a:path w="7190740" h="7619">
                  <a:moveTo>
                    <a:pt x="6851904" y="6096"/>
                  </a:moveTo>
                  <a:lnTo>
                    <a:pt x="6851904" y="1523"/>
                  </a:lnTo>
                  <a:lnTo>
                    <a:pt x="6853428" y="1523"/>
                  </a:lnTo>
                  <a:lnTo>
                    <a:pt x="6854952" y="0"/>
                  </a:lnTo>
                  <a:lnTo>
                    <a:pt x="6856476" y="0"/>
                  </a:lnTo>
                  <a:lnTo>
                    <a:pt x="6859524" y="3047"/>
                  </a:lnTo>
                  <a:lnTo>
                    <a:pt x="6859524" y="4571"/>
                  </a:lnTo>
                  <a:lnTo>
                    <a:pt x="6858000" y="6096"/>
                  </a:lnTo>
                  <a:lnTo>
                    <a:pt x="6858000" y="7619"/>
                  </a:lnTo>
                  <a:lnTo>
                    <a:pt x="6853428" y="7619"/>
                  </a:lnTo>
                  <a:lnTo>
                    <a:pt x="6853428" y="6096"/>
                  </a:lnTo>
                  <a:lnTo>
                    <a:pt x="6851904" y="6096"/>
                  </a:lnTo>
                  <a:close/>
                </a:path>
                <a:path w="7190740" h="7619">
                  <a:moveTo>
                    <a:pt x="6888480" y="6096"/>
                  </a:moveTo>
                  <a:lnTo>
                    <a:pt x="6888480" y="1523"/>
                  </a:lnTo>
                  <a:lnTo>
                    <a:pt x="6890004" y="1523"/>
                  </a:lnTo>
                  <a:lnTo>
                    <a:pt x="6891528" y="0"/>
                  </a:lnTo>
                  <a:lnTo>
                    <a:pt x="6893052" y="0"/>
                  </a:lnTo>
                  <a:lnTo>
                    <a:pt x="6894576" y="1523"/>
                  </a:lnTo>
                  <a:lnTo>
                    <a:pt x="6896100" y="1523"/>
                  </a:lnTo>
                  <a:lnTo>
                    <a:pt x="6896100" y="6096"/>
                  </a:lnTo>
                  <a:lnTo>
                    <a:pt x="6894576" y="6096"/>
                  </a:lnTo>
                  <a:lnTo>
                    <a:pt x="6894576" y="7619"/>
                  </a:lnTo>
                  <a:lnTo>
                    <a:pt x="6890004" y="7619"/>
                  </a:lnTo>
                  <a:lnTo>
                    <a:pt x="6890004" y="6096"/>
                  </a:lnTo>
                  <a:lnTo>
                    <a:pt x="6888480" y="6096"/>
                  </a:lnTo>
                  <a:close/>
                </a:path>
                <a:path w="7190740" h="7619">
                  <a:moveTo>
                    <a:pt x="6925056" y="6096"/>
                  </a:moveTo>
                  <a:lnTo>
                    <a:pt x="6925056" y="1523"/>
                  </a:lnTo>
                  <a:lnTo>
                    <a:pt x="6926580" y="1523"/>
                  </a:lnTo>
                  <a:lnTo>
                    <a:pt x="6928104" y="0"/>
                  </a:lnTo>
                  <a:lnTo>
                    <a:pt x="6929628" y="0"/>
                  </a:lnTo>
                  <a:lnTo>
                    <a:pt x="6931152" y="1523"/>
                  </a:lnTo>
                  <a:lnTo>
                    <a:pt x="6932676" y="1523"/>
                  </a:lnTo>
                  <a:lnTo>
                    <a:pt x="6932676" y="6096"/>
                  </a:lnTo>
                  <a:lnTo>
                    <a:pt x="6931152" y="6096"/>
                  </a:lnTo>
                  <a:lnTo>
                    <a:pt x="6931152" y="7619"/>
                  </a:lnTo>
                  <a:lnTo>
                    <a:pt x="6926580" y="7619"/>
                  </a:lnTo>
                  <a:lnTo>
                    <a:pt x="6926580" y="6096"/>
                  </a:lnTo>
                  <a:lnTo>
                    <a:pt x="6925056" y="6096"/>
                  </a:lnTo>
                  <a:close/>
                </a:path>
                <a:path w="7190740" h="7619">
                  <a:moveTo>
                    <a:pt x="6961632" y="4571"/>
                  </a:moveTo>
                  <a:lnTo>
                    <a:pt x="6961632" y="3047"/>
                  </a:lnTo>
                  <a:lnTo>
                    <a:pt x="6963156" y="1523"/>
                  </a:lnTo>
                  <a:lnTo>
                    <a:pt x="6964680" y="1523"/>
                  </a:lnTo>
                  <a:lnTo>
                    <a:pt x="6964680" y="0"/>
                  </a:lnTo>
                  <a:lnTo>
                    <a:pt x="6966204" y="0"/>
                  </a:lnTo>
                  <a:lnTo>
                    <a:pt x="6967728" y="1523"/>
                  </a:lnTo>
                  <a:lnTo>
                    <a:pt x="6969252" y="1523"/>
                  </a:lnTo>
                  <a:lnTo>
                    <a:pt x="6969252" y="6096"/>
                  </a:lnTo>
                  <a:lnTo>
                    <a:pt x="6967728" y="7619"/>
                  </a:lnTo>
                  <a:lnTo>
                    <a:pt x="6964680" y="7619"/>
                  </a:lnTo>
                  <a:lnTo>
                    <a:pt x="6961632" y="4571"/>
                  </a:lnTo>
                  <a:close/>
                </a:path>
                <a:path w="7190740" h="7619">
                  <a:moveTo>
                    <a:pt x="6999732" y="6096"/>
                  </a:moveTo>
                  <a:lnTo>
                    <a:pt x="6999732" y="1523"/>
                  </a:lnTo>
                  <a:lnTo>
                    <a:pt x="7001256" y="1523"/>
                  </a:lnTo>
                  <a:lnTo>
                    <a:pt x="7001256" y="0"/>
                  </a:lnTo>
                  <a:lnTo>
                    <a:pt x="7004304" y="0"/>
                  </a:lnTo>
                  <a:lnTo>
                    <a:pt x="7004304" y="1523"/>
                  </a:lnTo>
                  <a:lnTo>
                    <a:pt x="7005828" y="1523"/>
                  </a:lnTo>
                  <a:lnTo>
                    <a:pt x="7005828" y="6096"/>
                  </a:lnTo>
                  <a:lnTo>
                    <a:pt x="7004304" y="7619"/>
                  </a:lnTo>
                  <a:lnTo>
                    <a:pt x="7001256" y="7619"/>
                  </a:lnTo>
                  <a:lnTo>
                    <a:pt x="6999732" y="6096"/>
                  </a:lnTo>
                  <a:close/>
                </a:path>
                <a:path w="7190740" h="7619">
                  <a:moveTo>
                    <a:pt x="7036308" y="6096"/>
                  </a:moveTo>
                  <a:lnTo>
                    <a:pt x="7036308" y="1523"/>
                  </a:lnTo>
                  <a:lnTo>
                    <a:pt x="7037832" y="1523"/>
                  </a:lnTo>
                  <a:lnTo>
                    <a:pt x="7037832" y="0"/>
                  </a:lnTo>
                  <a:lnTo>
                    <a:pt x="7040880" y="0"/>
                  </a:lnTo>
                  <a:lnTo>
                    <a:pt x="7040880" y="1523"/>
                  </a:lnTo>
                  <a:lnTo>
                    <a:pt x="7042404" y="1523"/>
                  </a:lnTo>
                  <a:lnTo>
                    <a:pt x="7043928" y="3047"/>
                  </a:lnTo>
                  <a:lnTo>
                    <a:pt x="7043928" y="4571"/>
                  </a:lnTo>
                  <a:lnTo>
                    <a:pt x="7040880" y="7619"/>
                  </a:lnTo>
                  <a:lnTo>
                    <a:pt x="7037832" y="7619"/>
                  </a:lnTo>
                  <a:lnTo>
                    <a:pt x="7036308" y="6096"/>
                  </a:lnTo>
                  <a:close/>
                </a:path>
                <a:path w="7190740" h="7619">
                  <a:moveTo>
                    <a:pt x="7072884" y="6096"/>
                  </a:moveTo>
                  <a:lnTo>
                    <a:pt x="7072884" y="1523"/>
                  </a:lnTo>
                  <a:lnTo>
                    <a:pt x="7074408" y="1523"/>
                  </a:lnTo>
                  <a:lnTo>
                    <a:pt x="7075932" y="0"/>
                  </a:lnTo>
                  <a:lnTo>
                    <a:pt x="7077456" y="0"/>
                  </a:lnTo>
                  <a:lnTo>
                    <a:pt x="7078980" y="1523"/>
                  </a:lnTo>
                  <a:lnTo>
                    <a:pt x="7080504" y="1523"/>
                  </a:lnTo>
                  <a:lnTo>
                    <a:pt x="7080504" y="6096"/>
                  </a:lnTo>
                  <a:lnTo>
                    <a:pt x="7078980" y="6096"/>
                  </a:lnTo>
                  <a:lnTo>
                    <a:pt x="7078980" y="7619"/>
                  </a:lnTo>
                  <a:lnTo>
                    <a:pt x="7074408" y="7619"/>
                  </a:lnTo>
                  <a:lnTo>
                    <a:pt x="7074408" y="6096"/>
                  </a:lnTo>
                  <a:lnTo>
                    <a:pt x="7072884" y="6096"/>
                  </a:lnTo>
                  <a:close/>
                </a:path>
                <a:path w="7190740" h="7619">
                  <a:moveTo>
                    <a:pt x="7109460" y="6096"/>
                  </a:moveTo>
                  <a:lnTo>
                    <a:pt x="7109460" y="1523"/>
                  </a:lnTo>
                  <a:lnTo>
                    <a:pt x="7110984" y="1523"/>
                  </a:lnTo>
                  <a:lnTo>
                    <a:pt x="7112508" y="0"/>
                  </a:lnTo>
                  <a:lnTo>
                    <a:pt x="7114032" y="0"/>
                  </a:lnTo>
                  <a:lnTo>
                    <a:pt x="7115556" y="1523"/>
                  </a:lnTo>
                  <a:lnTo>
                    <a:pt x="7117080" y="1523"/>
                  </a:lnTo>
                  <a:lnTo>
                    <a:pt x="7117080" y="6096"/>
                  </a:lnTo>
                  <a:lnTo>
                    <a:pt x="7115556" y="6096"/>
                  </a:lnTo>
                  <a:lnTo>
                    <a:pt x="7115556" y="7619"/>
                  </a:lnTo>
                  <a:lnTo>
                    <a:pt x="7110984" y="7619"/>
                  </a:lnTo>
                  <a:lnTo>
                    <a:pt x="7110984" y="6096"/>
                  </a:lnTo>
                  <a:lnTo>
                    <a:pt x="7109460" y="6096"/>
                  </a:lnTo>
                  <a:close/>
                </a:path>
                <a:path w="7190740" h="7619">
                  <a:moveTo>
                    <a:pt x="7146036" y="6096"/>
                  </a:moveTo>
                  <a:lnTo>
                    <a:pt x="7146036" y="1523"/>
                  </a:lnTo>
                  <a:lnTo>
                    <a:pt x="7147560" y="1523"/>
                  </a:lnTo>
                  <a:lnTo>
                    <a:pt x="7149084" y="0"/>
                  </a:lnTo>
                  <a:lnTo>
                    <a:pt x="7150608" y="0"/>
                  </a:lnTo>
                  <a:lnTo>
                    <a:pt x="7152132" y="1523"/>
                  </a:lnTo>
                  <a:lnTo>
                    <a:pt x="7153656" y="1523"/>
                  </a:lnTo>
                  <a:lnTo>
                    <a:pt x="7153656" y="6096"/>
                  </a:lnTo>
                  <a:lnTo>
                    <a:pt x="7152132" y="6096"/>
                  </a:lnTo>
                  <a:lnTo>
                    <a:pt x="7152132" y="7619"/>
                  </a:lnTo>
                  <a:lnTo>
                    <a:pt x="7147560" y="7619"/>
                  </a:lnTo>
                  <a:lnTo>
                    <a:pt x="7147560" y="6096"/>
                  </a:lnTo>
                  <a:lnTo>
                    <a:pt x="7146036" y="6096"/>
                  </a:lnTo>
                  <a:close/>
                </a:path>
                <a:path w="7190740" h="7619">
                  <a:moveTo>
                    <a:pt x="7182612" y="4571"/>
                  </a:moveTo>
                  <a:lnTo>
                    <a:pt x="7182612" y="3047"/>
                  </a:lnTo>
                  <a:lnTo>
                    <a:pt x="7184136" y="1523"/>
                  </a:lnTo>
                  <a:lnTo>
                    <a:pt x="7185660" y="1523"/>
                  </a:lnTo>
                  <a:lnTo>
                    <a:pt x="7185660" y="0"/>
                  </a:lnTo>
                  <a:lnTo>
                    <a:pt x="7187184" y="0"/>
                  </a:lnTo>
                  <a:lnTo>
                    <a:pt x="7188708" y="1523"/>
                  </a:lnTo>
                  <a:lnTo>
                    <a:pt x="7190232" y="1523"/>
                  </a:lnTo>
                  <a:lnTo>
                    <a:pt x="7190232" y="6096"/>
                  </a:lnTo>
                  <a:lnTo>
                    <a:pt x="7188708" y="7619"/>
                  </a:lnTo>
                  <a:lnTo>
                    <a:pt x="7185660" y="7619"/>
                  </a:lnTo>
                  <a:lnTo>
                    <a:pt x="7182612" y="4571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7492" y="1667255"/>
              <a:ext cx="199643" cy="6400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79748" y="6405372"/>
              <a:ext cx="621791" cy="762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2420" y="3243072"/>
              <a:ext cx="76200" cy="77876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0290" y="5600699"/>
              <a:ext cx="7342965" cy="6477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00215" y="1485912"/>
              <a:ext cx="628015" cy="73660"/>
            </a:xfrm>
            <a:custGeom>
              <a:avLst/>
              <a:gdLst/>
              <a:ahLst/>
              <a:cxnLst/>
              <a:rect l="l" t="t" r="r" b="b"/>
              <a:pathLst>
                <a:path w="628015" h="73659">
                  <a:moveTo>
                    <a:pt x="50292" y="25895"/>
                  </a:moveTo>
                  <a:lnTo>
                    <a:pt x="48602" y="15900"/>
                  </a:lnTo>
                  <a:lnTo>
                    <a:pt x="43624" y="8750"/>
                  </a:lnTo>
                  <a:lnTo>
                    <a:pt x="35509" y="4470"/>
                  </a:lnTo>
                  <a:lnTo>
                    <a:pt x="33528" y="4216"/>
                  </a:lnTo>
                  <a:lnTo>
                    <a:pt x="33528" y="19799"/>
                  </a:lnTo>
                  <a:lnTo>
                    <a:pt x="33528" y="33515"/>
                  </a:lnTo>
                  <a:lnTo>
                    <a:pt x="28956" y="36563"/>
                  </a:lnTo>
                  <a:lnTo>
                    <a:pt x="15240" y="36563"/>
                  </a:lnTo>
                  <a:lnTo>
                    <a:pt x="15240" y="15227"/>
                  </a:lnTo>
                  <a:lnTo>
                    <a:pt x="28956" y="15227"/>
                  </a:lnTo>
                  <a:lnTo>
                    <a:pt x="33528" y="19799"/>
                  </a:lnTo>
                  <a:lnTo>
                    <a:pt x="33528" y="4216"/>
                  </a:lnTo>
                  <a:lnTo>
                    <a:pt x="24384" y="3035"/>
                  </a:lnTo>
                  <a:lnTo>
                    <a:pt x="0" y="3035"/>
                  </a:lnTo>
                  <a:lnTo>
                    <a:pt x="0" y="71615"/>
                  </a:lnTo>
                  <a:lnTo>
                    <a:pt x="15240" y="71615"/>
                  </a:lnTo>
                  <a:lnTo>
                    <a:pt x="15240" y="48755"/>
                  </a:lnTo>
                  <a:lnTo>
                    <a:pt x="30480" y="48755"/>
                  </a:lnTo>
                  <a:lnTo>
                    <a:pt x="33528" y="48145"/>
                  </a:lnTo>
                  <a:lnTo>
                    <a:pt x="38100" y="47231"/>
                  </a:lnTo>
                  <a:lnTo>
                    <a:pt x="47244" y="38087"/>
                  </a:lnTo>
                  <a:lnTo>
                    <a:pt x="50292" y="33515"/>
                  </a:lnTo>
                  <a:lnTo>
                    <a:pt x="50292" y="25895"/>
                  </a:lnTo>
                  <a:close/>
                </a:path>
                <a:path w="628015" h="73659">
                  <a:moveTo>
                    <a:pt x="89928" y="22847"/>
                  </a:moveTo>
                  <a:lnTo>
                    <a:pt x="88404" y="21323"/>
                  </a:lnTo>
                  <a:lnTo>
                    <a:pt x="80784" y="21323"/>
                  </a:lnTo>
                  <a:lnTo>
                    <a:pt x="76212" y="25895"/>
                  </a:lnTo>
                  <a:lnTo>
                    <a:pt x="73164" y="31991"/>
                  </a:lnTo>
                  <a:lnTo>
                    <a:pt x="73164" y="22847"/>
                  </a:lnTo>
                  <a:lnTo>
                    <a:pt x="57924" y="22847"/>
                  </a:lnTo>
                  <a:lnTo>
                    <a:pt x="57924" y="71615"/>
                  </a:lnTo>
                  <a:lnTo>
                    <a:pt x="73164" y="71615"/>
                  </a:lnTo>
                  <a:lnTo>
                    <a:pt x="73164" y="45707"/>
                  </a:lnTo>
                  <a:lnTo>
                    <a:pt x="74688" y="41135"/>
                  </a:lnTo>
                  <a:lnTo>
                    <a:pt x="76212" y="39611"/>
                  </a:lnTo>
                  <a:lnTo>
                    <a:pt x="77736" y="36563"/>
                  </a:lnTo>
                  <a:lnTo>
                    <a:pt x="80784" y="35039"/>
                  </a:lnTo>
                  <a:lnTo>
                    <a:pt x="86880" y="35039"/>
                  </a:lnTo>
                  <a:lnTo>
                    <a:pt x="88404" y="36563"/>
                  </a:lnTo>
                  <a:lnTo>
                    <a:pt x="89928" y="36563"/>
                  </a:lnTo>
                  <a:lnTo>
                    <a:pt x="89928" y="22847"/>
                  </a:lnTo>
                  <a:close/>
                </a:path>
                <a:path w="628015" h="73659">
                  <a:moveTo>
                    <a:pt x="147828" y="39611"/>
                  </a:moveTo>
                  <a:lnTo>
                    <a:pt x="144780" y="33515"/>
                  </a:lnTo>
                  <a:lnTo>
                    <a:pt x="135636" y="24371"/>
                  </a:lnTo>
                  <a:lnTo>
                    <a:pt x="132588" y="22847"/>
                  </a:lnTo>
                  <a:lnTo>
                    <a:pt x="132588" y="38087"/>
                  </a:lnTo>
                  <a:lnTo>
                    <a:pt x="132588" y="56375"/>
                  </a:lnTo>
                  <a:lnTo>
                    <a:pt x="128016" y="60947"/>
                  </a:lnTo>
                  <a:lnTo>
                    <a:pt x="112776" y="60947"/>
                  </a:lnTo>
                  <a:lnTo>
                    <a:pt x="109728" y="56375"/>
                  </a:lnTo>
                  <a:lnTo>
                    <a:pt x="109728" y="39611"/>
                  </a:lnTo>
                  <a:lnTo>
                    <a:pt x="112776" y="38087"/>
                  </a:lnTo>
                  <a:lnTo>
                    <a:pt x="114300" y="35039"/>
                  </a:lnTo>
                  <a:lnTo>
                    <a:pt x="117348" y="33515"/>
                  </a:lnTo>
                  <a:lnTo>
                    <a:pt x="128016" y="33515"/>
                  </a:lnTo>
                  <a:lnTo>
                    <a:pt x="132588" y="38087"/>
                  </a:lnTo>
                  <a:lnTo>
                    <a:pt x="132588" y="22847"/>
                  </a:lnTo>
                  <a:lnTo>
                    <a:pt x="129540" y="21323"/>
                  </a:lnTo>
                  <a:lnTo>
                    <a:pt x="112776" y="21323"/>
                  </a:lnTo>
                  <a:lnTo>
                    <a:pt x="106680" y="24371"/>
                  </a:lnTo>
                  <a:lnTo>
                    <a:pt x="102108" y="28943"/>
                  </a:lnTo>
                  <a:lnTo>
                    <a:pt x="96012" y="33515"/>
                  </a:lnTo>
                  <a:lnTo>
                    <a:pt x="94488" y="39611"/>
                  </a:lnTo>
                  <a:lnTo>
                    <a:pt x="94488" y="56375"/>
                  </a:lnTo>
                  <a:lnTo>
                    <a:pt x="96012" y="62471"/>
                  </a:lnTo>
                  <a:lnTo>
                    <a:pt x="105156" y="71615"/>
                  </a:lnTo>
                  <a:lnTo>
                    <a:pt x="109728" y="72529"/>
                  </a:lnTo>
                  <a:lnTo>
                    <a:pt x="112776" y="73139"/>
                  </a:lnTo>
                  <a:lnTo>
                    <a:pt x="129540" y="73139"/>
                  </a:lnTo>
                  <a:lnTo>
                    <a:pt x="132588" y="72377"/>
                  </a:lnTo>
                  <a:lnTo>
                    <a:pt x="135636" y="71615"/>
                  </a:lnTo>
                  <a:lnTo>
                    <a:pt x="144780" y="62471"/>
                  </a:lnTo>
                  <a:lnTo>
                    <a:pt x="147828" y="54851"/>
                  </a:lnTo>
                  <a:lnTo>
                    <a:pt x="147828" y="39611"/>
                  </a:lnTo>
                  <a:close/>
                </a:path>
                <a:path w="628015" h="73659">
                  <a:moveTo>
                    <a:pt x="205740" y="0"/>
                  </a:moveTo>
                  <a:lnTo>
                    <a:pt x="190500" y="0"/>
                  </a:lnTo>
                  <a:lnTo>
                    <a:pt x="190500" y="28956"/>
                  </a:lnTo>
                  <a:lnTo>
                    <a:pt x="190500" y="39624"/>
                  </a:lnTo>
                  <a:lnTo>
                    <a:pt x="190500" y="56388"/>
                  </a:lnTo>
                  <a:lnTo>
                    <a:pt x="187452" y="57912"/>
                  </a:lnTo>
                  <a:lnTo>
                    <a:pt x="185928" y="60960"/>
                  </a:lnTo>
                  <a:lnTo>
                    <a:pt x="173736" y="60960"/>
                  </a:lnTo>
                  <a:lnTo>
                    <a:pt x="172212" y="57912"/>
                  </a:lnTo>
                  <a:lnTo>
                    <a:pt x="170688" y="56388"/>
                  </a:lnTo>
                  <a:lnTo>
                    <a:pt x="169164" y="53340"/>
                  </a:lnTo>
                  <a:lnTo>
                    <a:pt x="169164" y="44196"/>
                  </a:lnTo>
                  <a:lnTo>
                    <a:pt x="173736" y="35052"/>
                  </a:lnTo>
                  <a:lnTo>
                    <a:pt x="176784" y="33528"/>
                  </a:lnTo>
                  <a:lnTo>
                    <a:pt x="184404" y="33528"/>
                  </a:lnTo>
                  <a:lnTo>
                    <a:pt x="190500" y="39624"/>
                  </a:lnTo>
                  <a:lnTo>
                    <a:pt x="190500" y="28956"/>
                  </a:lnTo>
                  <a:lnTo>
                    <a:pt x="187452" y="24384"/>
                  </a:lnTo>
                  <a:lnTo>
                    <a:pt x="182880" y="21336"/>
                  </a:lnTo>
                  <a:lnTo>
                    <a:pt x="170688" y="21336"/>
                  </a:lnTo>
                  <a:lnTo>
                    <a:pt x="164592" y="24384"/>
                  </a:lnTo>
                  <a:lnTo>
                    <a:pt x="160020" y="28956"/>
                  </a:lnTo>
                  <a:lnTo>
                    <a:pt x="153924" y="41148"/>
                  </a:lnTo>
                  <a:lnTo>
                    <a:pt x="153924" y="56388"/>
                  </a:lnTo>
                  <a:lnTo>
                    <a:pt x="155448" y="62484"/>
                  </a:lnTo>
                  <a:lnTo>
                    <a:pt x="160020" y="67056"/>
                  </a:lnTo>
                  <a:lnTo>
                    <a:pt x="163068" y="71628"/>
                  </a:lnTo>
                  <a:lnTo>
                    <a:pt x="169164" y="73152"/>
                  </a:lnTo>
                  <a:lnTo>
                    <a:pt x="181356" y="73152"/>
                  </a:lnTo>
                  <a:lnTo>
                    <a:pt x="187452" y="71628"/>
                  </a:lnTo>
                  <a:lnTo>
                    <a:pt x="190500" y="65532"/>
                  </a:lnTo>
                  <a:lnTo>
                    <a:pt x="190500" y="71628"/>
                  </a:lnTo>
                  <a:lnTo>
                    <a:pt x="205740" y="71628"/>
                  </a:lnTo>
                  <a:lnTo>
                    <a:pt x="205740" y="0"/>
                  </a:lnTo>
                  <a:close/>
                </a:path>
                <a:path w="628015" h="73659">
                  <a:moveTo>
                    <a:pt x="265176" y="22847"/>
                  </a:moveTo>
                  <a:lnTo>
                    <a:pt x="249936" y="22847"/>
                  </a:lnTo>
                  <a:lnTo>
                    <a:pt x="249936" y="56375"/>
                  </a:lnTo>
                  <a:lnTo>
                    <a:pt x="245364" y="60947"/>
                  </a:lnTo>
                  <a:lnTo>
                    <a:pt x="236220" y="60947"/>
                  </a:lnTo>
                  <a:lnTo>
                    <a:pt x="233172" y="57899"/>
                  </a:lnTo>
                  <a:lnTo>
                    <a:pt x="233172" y="22847"/>
                  </a:lnTo>
                  <a:lnTo>
                    <a:pt x="217932" y="22847"/>
                  </a:lnTo>
                  <a:lnTo>
                    <a:pt x="217932" y="53327"/>
                  </a:lnTo>
                  <a:lnTo>
                    <a:pt x="219062" y="62217"/>
                  </a:lnTo>
                  <a:lnTo>
                    <a:pt x="222313" y="68376"/>
                  </a:lnTo>
                  <a:lnTo>
                    <a:pt x="227584" y="71983"/>
                  </a:lnTo>
                  <a:lnTo>
                    <a:pt x="234696" y="73139"/>
                  </a:lnTo>
                  <a:lnTo>
                    <a:pt x="240792" y="73139"/>
                  </a:lnTo>
                  <a:lnTo>
                    <a:pt x="245364" y="70091"/>
                  </a:lnTo>
                  <a:lnTo>
                    <a:pt x="249936" y="63995"/>
                  </a:lnTo>
                  <a:lnTo>
                    <a:pt x="249936" y="71615"/>
                  </a:lnTo>
                  <a:lnTo>
                    <a:pt x="265176" y="71615"/>
                  </a:lnTo>
                  <a:lnTo>
                    <a:pt x="265176" y="22847"/>
                  </a:lnTo>
                  <a:close/>
                </a:path>
                <a:path w="628015" h="73659">
                  <a:moveTo>
                    <a:pt x="315480" y="24384"/>
                  </a:moveTo>
                  <a:lnTo>
                    <a:pt x="312432" y="22860"/>
                  </a:lnTo>
                  <a:lnTo>
                    <a:pt x="307860" y="21336"/>
                  </a:lnTo>
                  <a:lnTo>
                    <a:pt x="294144" y="21336"/>
                  </a:lnTo>
                  <a:lnTo>
                    <a:pt x="286524" y="24384"/>
                  </a:lnTo>
                  <a:lnTo>
                    <a:pt x="277380" y="33528"/>
                  </a:lnTo>
                  <a:lnTo>
                    <a:pt x="274332" y="41148"/>
                  </a:lnTo>
                  <a:lnTo>
                    <a:pt x="274332" y="56388"/>
                  </a:lnTo>
                  <a:lnTo>
                    <a:pt x="277380" y="62484"/>
                  </a:lnTo>
                  <a:lnTo>
                    <a:pt x="286524" y="71628"/>
                  </a:lnTo>
                  <a:lnTo>
                    <a:pt x="292620" y="73152"/>
                  </a:lnTo>
                  <a:lnTo>
                    <a:pt x="312432" y="73152"/>
                  </a:lnTo>
                  <a:lnTo>
                    <a:pt x="315480" y="70104"/>
                  </a:lnTo>
                  <a:lnTo>
                    <a:pt x="315480" y="57912"/>
                  </a:lnTo>
                  <a:lnTo>
                    <a:pt x="312432" y="60960"/>
                  </a:lnTo>
                  <a:lnTo>
                    <a:pt x="295668" y="60960"/>
                  </a:lnTo>
                  <a:lnTo>
                    <a:pt x="294144" y="57912"/>
                  </a:lnTo>
                  <a:lnTo>
                    <a:pt x="291096" y="56388"/>
                  </a:lnTo>
                  <a:lnTo>
                    <a:pt x="289572" y="51816"/>
                  </a:lnTo>
                  <a:lnTo>
                    <a:pt x="289572" y="44196"/>
                  </a:lnTo>
                  <a:lnTo>
                    <a:pt x="291096" y="41148"/>
                  </a:lnTo>
                  <a:lnTo>
                    <a:pt x="294144" y="38100"/>
                  </a:lnTo>
                  <a:lnTo>
                    <a:pt x="295668" y="35052"/>
                  </a:lnTo>
                  <a:lnTo>
                    <a:pt x="300240" y="33528"/>
                  </a:lnTo>
                  <a:lnTo>
                    <a:pt x="307860" y="33528"/>
                  </a:lnTo>
                  <a:lnTo>
                    <a:pt x="312432" y="35052"/>
                  </a:lnTo>
                  <a:lnTo>
                    <a:pt x="315480" y="36576"/>
                  </a:lnTo>
                  <a:lnTo>
                    <a:pt x="315480" y="24384"/>
                  </a:lnTo>
                  <a:close/>
                </a:path>
                <a:path w="628015" h="73659">
                  <a:moveTo>
                    <a:pt x="353580" y="22860"/>
                  </a:moveTo>
                  <a:lnTo>
                    <a:pt x="342912" y="22860"/>
                  </a:lnTo>
                  <a:lnTo>
                    <a:pt x="342912" y="7620"/>
                  </a:lnTo>
                  <a:lnTo>
                    <a:pt x="327672" y="12192"/>
                  </a:lnTo>
                  <a:lnTo>
                    <a:pt x="327672" y="22860"/>
                  </a:lnTo>
                  <a:lnTo>
                    <a:pt x="320052" y="22860"/>
                  </a:lnTo>
                  <a:lnTo>
                    <a:pt x="320052" y="33528"/>
                  </a:lnTo>
                  <a:lnTo>
                    <a:pt x="327672" y="33528"/>
                  </a:lnTo>
                  <a:lnTo>
                    <a:pt x="327672" y="68580"/>
                  </a:lnTo>
                  <a:lnTo>
                    <a:pt x="332244" y="73152"/>
                  </a:lnTo>
                  <a:lnTo>
                    <a:pt x="350532" y="73152"/>
                  </a:lnTo>
                  <a:lnTo>
                    <a:pt x="353580" y="70104"/>
                  </a:lnTo>
                  <a:lnTo>
                    <a:pt x="353580" y="59436"/>
                  </a:lnTo>
                  <a:lnTo>
                    <a:pt x="352056" y="60960"/>
                  </a:lnTo>
                  <a:lnTo>
                    <a:pt x="344436" y="60960"/>
                  </a:lnTo>
                  <a:lnTo>
                    <a:pt x="342912" y="59436"/>
                  </a:lnTo>
                  <a:lnTo>
                    <a:pt x="342912" y="33528"/>
                  </a:lnTo>
                  <a:lnTo>
                    <a:pt x="353580" y="33528"/>
                  </a:lnTo>
                  <a:lnTo>
                    <a:pt x="353580" y="22860"/>
                  </a:lnTo>
                  <a:close/>
                </a:path>
                <a:path w="628015" h="73659">
                  <a:moveTo>
                    <a:pt x="426732" y="3048"/>
                  </a:moveTo>
                  <a:lnTo>
                    <a:pt x="411492" y="3048"/>
                  </a:lnTo>
                  <a:lnTo>
                    <a:pt x="411492" y="51816"/>
                  </a:lnTo>
                  <a:lnTo>
                    <a:pt x="409968" y="48768"/>
                  </a:lnTo>
                  <a:lnTo>
                    <a:pt x="409968" y="47244"/>
                  </a:lnTo>
                  <a:lnTo>
                    <a:pt x="408444" y="45720"/>
                  </a:lnTo>
                  <a:lnTo>
                    <a:pt x="381012" y="3048"/>
                  </a:lnTo>
                  <a:lnTo>
                    <a:pt x="364248" y="3048"/>
                  </a:lnTo>
                  <a:lnTo>
                    <a:pt x="364248" y="71628"/>
                  </a:lnTo>
                  <a:lnTo>
                    <a:pt x="379488" y="71628"/>
                  </a:lnTo>
                  <a:lnTo>
                    <a:pt x="379488" y="24384"/>
                  </a:lnTo>
                  <a:lnTo>
                    <a:pt x="381012" y="27432"/>
                  </a:lnTo>
                  <a:lnTo>
                    <a:pt x="382536" y="28956"/>
                  </a:lnTo>
                  <a:lnTo>
                    <a:pt x="409968" y="71628"/>
                  </a:lnTo>
                  <a:lnTo>
                    <a:pt x="426732" y="71628"/>
                  </a:lnTo>
                  <a:lnTo>
                    <a:pt x="426732" y="3048"/>
                  </a:lnTo>
                  <a:close/>
                </a:path>
                <a:path w="628015" h="73659">
                  <a:moveTo>
                    <a:pt x="480060" y="42659"/>
                  </a:moveTo>
                  <a:lnTo>
                    <a:pt x="478904" y="33540"/>
                  </a:lnTo>
                  <a:lnTo>
                    <a:pt x="475297" y="26847"/>
                  </a:lnTo>
                  <a:lnTo>
                    <a:pt x="469138" y="22733"/>
                  </a:lnTo>
                  <a:lnTo>
                    <a:pt x="460248" y="21323"/>
                  </a:lnTo>
                  <a:lnTo>
                    <a:pt x="457200" y="21323"/>
                  </a:lnTo>
                  <a:lnTo>
                    <a:pt x="454152" y="22847"/>
                  </a:lnTo>
                  <a:lnTo>
                    <a:pt x="449580" y="22847"/>
                  </a:lnTo>
                  <a:lnTo>
                    <a:pt x="446532" y="24371"/>
                  </a:lnTo>
                  <a:lnTo>
                    <a:pt x="443484" y="24371"/>
                  </a:lnTo>
                  <a:lnTo>
                    <a:pt x="441960" y="25895"/>
                  </a:lnTo>
                  <a:lnTo>
                    <a:pt x="441960" y="36563"/>
                  </a:lnTo>
                  <a:lnTo>
                    <a:pt x="446532" y="33515"/>
                  </a:lnTo>
                  <a:lnTo>
                    <a:pt x="452628" y="31991"/>
                  </a:lnTo>
                  <a:lnTo>
                    <a:pt x="463296" y="31991"/>
                  </a:lnTo>
                  <a:lnTo>
                    <a:pt x="466344" y="35039"/>
                  </a:lnTo>
                  <a:lnTo>
                    <a:pt x="466344" y="41135"/>
                  </a:lnTo>
                  <a:lnTo>
                    <a:pt x="466344" y="50279"/>
                  </a:lnTo>
                  <a:lnTo>
                    <a:pt x="466344" y="56375"/>
                  </a:lnTo>
                  <a:lnTo>
                    <a:pt x="464820" y="57899"/>
                  </a:lnTo>
                  <a:lnTo>
                    <a:pt x="463296" y="60947"/>
                  </a:lnTo>
                  <a:lnTo>
                    <a:pt x="461772" y="62471"/>
                  </a:lnTo>
                  <a:lnTo>
                    <a:pt x="454152" y="62471"/>
                  </a:lnTo>
                  <a:lnTo>
                    <a:pt x="452628" y="60947"/>
                  </a:lnTo>
                  <a:lnTo>
                    <a:pt x="451104" y="60947"/>
                  </a:lnTo>
                  <a:lnTo>
                    <a:pt x="451104" y="53327"/>
                  </a:lnTo>
                  <a:lnTo>
                    <a:pt x="452628" y="51803"/>
                  </a:lnTo>
                  <a:lnTo>
                    <a:pt x="458724" y="50279"/>
                  </a:lnTo>
                  <a:lnTo>
                    <a:pt x="466344" y="50279"/>
                  </a:lnTo>
                  <a:lnTo>
                    <a:pt x="466344" y="41135"/>
                  </a:lnTo>
                  <a:lnTo>
                    <a:pt x="441960" y="44183"/>
                  </a:lnTo>
                  <a:lnTo>
                    <a:pt x="437388" y="48755"/>
                  </a:lnTo>
                  <a:lnTo>
                    <a:pt x="437388" y="63995"/>
                  </a:lnTo>
                  <a:lnTo>
                    <a:pt x="438912" y="67043"/>
                  </a:lnTo>
                  <a:lnTo>
                    <a:pt x="441960" y="70091"/>
                  </a:lnTo>
                  <a:lnTo>
                    <a:pt x="443484" y="73139"/>
                  </a:lnTo>
                  <a:lnTo>
                    <a:pt x="451104" y="73139"/>
                  </a:lnTo>
                  <a:lnTo>
                    <a:pt x="458724" y="73139"/>
                  </a:lnTo>
                  <a:lnTo>
                    <a:pt x="463296" y="71615"/>
                  </a:lnTo>
                  <a:lnTo>
                    <a:pt x="466344" y="65519"/>
                  </a:lnTo>
                  <a:lnTo>
                    <a:pt x="466344" y="71615"/>
                  </a:lnTo>
                  <a:lnTo>
                    <a:pt x="480060" y="71615"/>
                  </a:lnTo>
                  <a:lnTo>
                    <a:pt x="480060" y="42659"/>
                  </a:lnTo>
                  <a:close/>
                </a:path>
                <a:path w="628015" h="73659">
                  <a:moveTo>
                    <a:pt x="573024" y="41148"/>
                  </a:moveTo>
                  <a:lnTo>
                    <a:pt x="571906" y="32905"/>
                  </a:lnTo>
                  <a:lnTo>
                    <a:pt x="568642" y="26670"/>
                  </a:lnTo>
                  <a:lnTo>
                    <a:pt x="563384" y="22707"/>
                  </a:lnTo>
                  <a:lnTo>
                    <a:pt x="556260" y="21336"/>
                  </a:lnTo>
                  <a:lnTo>
                    <a:pt x="548640" y="21336"/>
                  </a:lnTo>
                  <a:lnTo>
                    <a:pt x="542544" y="25908"/>
                  </a:lnTo>
                  <a:lnTo>
                    <a:pt x="539496" y="32004"/>
                  </a:lnTo>
                  <a:lnTo>
                    <a:pt x="536448" y="25908"/>
                  </a:lnTo>
                  <a:lnTo>
                    <a:pt x="531876" y="21336"/>
                  </a:lnTo>
                  <a:lnTo>
                    <a:pt x="521208" y="21336"/>
                  </a:lnTo>
                  <a:lnTo>
                    <a:pt x="512064" y="25908"/>
                  </a:lnTo>
                  <a:lnTo>
                    <a:pt x="509016" y="32004"/>
                  </a:lnTo>
                  <a:lnTo>
                    <a:pt x="509016" y="22860"/>
                  </a:lnTo>
                  <a:lnTo>
                    <a:pt x="493776" y="22860"/>
                  </a:lnTo>
                  <a:lnTo>
                    <a:pt x="493776" y="71628"/>
                  </a:lnTo>
                  <a:lnTo>
                    <a:pt x="509016" y="71628"/>
                  </a:lnTo>
                  <a:lnTo>
                    <a:pt x="509016" y="39624"/>
                  </a:lnTo>
                  <a:lnTo>
                    <a:pt x="510540" y="36576"/>
                  </a:lnTo>
                  <a:lnTo>
                    <a:pt x="512064" y="35052"/>
                  </a:lnTo>
                  <a:lnTo>
                    <a:pt x="515112" y="33528"/>
                  </a:lnTo>
                  <a:lnTo>
                    <a:pt x="522732" y="33528"/>
                  </a:lnTo>
                  <a:lnTo>
                    <a:pt x="525780" y="38100"/>
                  </a:lnTo>
                  <a:lnTo>
                    <a:pt x="525780" y="71628"/>
                  </a:lnTo>
                  <a:lnTo>
                    <a:pt x="541020" y="71628"/>
                  </a:lnTo>
                  <a:lnTo>
                    <a:pt x="541020" y="39624"/>
                  </a:lnTo>
                  <a:lnTo>
                    <a:pt x="542544" y="38100"/>
                  </a:lnTo>
                  <a:lnTo>
                    <a:pt x="544068" y="35052"/>
                  </a:lnTo>
                  <a:lnTo>
                    <a:pt x="547116" y="33528"/>
                  </a:lnTo>
                  <a:lnTo>
                    <a:pt x="554736" y="33528"/>
                  </a:lnTo>
                  <a:lnTo>
                    <a:pt x="557784" y="38100"/>
                  </a:lnTo>
                  <a:lnTo>
                    <a:pt x="557784" y="71628"/>
                  </a:lnTo>
                  <a:lnTo>
                    <a:pt x="573024" y="71628"/>
                  </a:lnTo>
                  <a:lnTo>
                    <a:pt x="573024" y="41148"/>
                  </a:lnTo>
                  <a:close/>
                </a:path>
                <a:path w="628015" h="73659">
                  <a:moveTo>
                    <a:pt x="627900" y="38100"/>
                  </a:moveTo>
                  <a:lnTo>
                    <a:pt x="621804" y="28956"/>
                  </a:lnTo>
                  <a:lnTo>
                    <a:pt x="617232" y="24384"/>
                  </a:lnTo>
                  <a:lnTo>
                    <a:pt x="614184" y="22352"/>
                  </a:lnTo>
                  <a:lnTo>
                    <a:pt x="614184" y="36576"/>
                  </a:lnTo>
                  <a:lnTo>
                    <a:pt x="614184" y="42672"/>
                  </a:lnTo>
                  <a:lnTo>
                    <a:pt x="595896" y="42672"/>
                  </a:lnTo>
                  <a:lnTo>
                    <a:pt x="595896" y="39624"/>
                  </a:lnTo>
                  <a:lnTo>
                    <a:pt x="597420" y="38100"/>
                  </a:lnTo>
                  <a:lnTo>
                    <a:pt x="598944" y="35052"/>
                  </a:lnTo>
                  <a:lnTo>
                    <a:pt x="601992" y="32004"/>
                  </a:lnTo>
                  <a:lnTo>
                    <a:pt x="611136" y="32004"/>
                  </a:lnTo>
                  <a:lnTo>
                    <a:pt x="614184" y="36576"/>
                  </a:lnTo>
                  <a:lnTo>
                    <a:pt x="614184" y="22352"/>
                  </a:lnTo>
                  <a:lnTo>
                    <a:pt x="612660" y="21336"/>
                  </a:lnTo>
                  <a:lnTo>
                    <a:pt x="597420" y="21336"/>
                  </a:lnTo>
                  <a:lnTo>
                    <a:pt x="591324" y="24384"/>
                  </a:lnTo>
                  <a:lnTo>
                    <a:pt x="582180" y="33528"/>
                  </a:lnTo>
                  <a:lnTo>
                    <a:pt x="580656" y="41148"/>
                  </a:lnTo>
                  <a:lnTo>
                    <a:pt x="580656" y="56388"/>
                  </a:lnTo>
                  <a:lnTo>
                    <a:pt x="582180" y="62484"/>
                  </a:lnTo>
                  <a:lnTo>
                    <a:pt x="591324" y="71628"/>
                  </a:lnTo>
                  <a:lnTo>
                    <a:pt x="595896" y="72771"/>
                  </a:lnTo>
                  <a:lnTo>
                    <a:pt x="597420" y="73152"/>
                  </a:lnTo>
                  <a:lnTo>
                    <a:pt x="618756" y="73152"/>
                  </a:lnTo>
                  <a:lnTo>
                    <a:pt x="623328" y="70104"/>
                  </a:lnTo>
                  <a:lnTo>
                    <a:pt x="623328" y="57912"/>
                  </a:lnTo>
                  <a:lnTo>
                    <a:pt x="618756" y="60960"/>
                  </a:lnTo>
                  <a:lnTo>
                    <a:pt x="614184" y="62484"/>
                  </a:lnTo>
                  <a:lnTo>
                    <a:pt x="600468" y="62484"/>
                  </a:lnTo>
                  <a:lnTo>
                    <a:pt x="595896" y="59436"/>
                  </a:lnTo>
                  <a:lnTo>
                    <a:pt x="595896" y="51816"/>
                  </a:lnTo>
                  <a:lnTo>
                    <a:pt x="614184" y="51816"/>
                  </a:lnTo>
                  <a:lnTo>
                    <a:pt x="627900" y="51816"/>
                  </a:lnTo>
                  <a:lnTo>
                    <a:pt x="627900" y="38100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2123" y="1484375"/>
              <a:ext cx="6707124" cy="9753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59267" y="1461515"/>
              <a:ext cx="73152" cy="1143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73211" y="3034283"/>
              <a:ext cx="181356" cy="24841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85047" y="3102864"/>
              <a:ext cx="115824" cy="179831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8523731" y="3020567"/>
              <a:ext cx="62865" cy="262255"/>
            </a:xfrm>
            <a:custGeom>
              <a:avLst/>
              <a:gdLst/>
              <a:ahLst/>
              <a:cxnLst/>
              <a:rect l="l" t="t" r="r" b="b"/>
              <a:pathLst>
                <a:path w="62865" h="262254">
                  <a:moveTo>
                    <a:pt x="0" y="36576"/>
                  </a:moveTo>
                  <a:lnTo>
                    <a:pt x="0" y="19812"/>
                  </a:lnTo>
                  <a:lnTo>
                    <a:pt x="3048" y="13716"/>
                  </a:lnTo>
                  <a:lnTo>
                    <a:pt x="9144" y="9144"/>
                  </a:lnTo>
                  <a:lnTo>
                    <a:pt x="15240" y="3048"/>
                  </a:lnTo>
                  <a:lnTo>
                    <a:pt x="22860" y="0"/>
                  </a:lnTo>
                  <a:lnTo>
                    <a:pt x="41148" y="0"/>
                  </a:lnTo>
                  <a:lnTo>
                    <a:pt x="48768" y="3048"/>
                  </a:lnTo>
                  <a:lnTo>
                    <a:pt x="59436" y="13716"/>
                  </a:lnTo>
                  <a:lnTo>
                    <a:pt x="62484" y="19812"/>
                  </a:lnTo>
                  <a:lnTo>
                    <a:pt x="62484" y="36576"/>
                  </a:lnTo>
                  <a:lnTo>
                    <a:pt x="59436" y="44196"/>
                  </a:lnTo>
                  <a:lnTo>
                    <a:pt x="48768" y="54864"/>
                  </a:lnTo>
                  <a:lnTo>
                    <a:pt x="41148" y="56388"/>
                  </a:lnTo>
                  <a:lnTo>
                    <a:pt x="22860" y="56388"/>
                  </a:lnTo>
                  <a:lnTo>
                    <a:pt x="15240" y="53340"/>
                  </a:lnTo>
                  <a:lnTo>
                    <a:pt x="9144" y="48768"/>
                  </a:lnTo>
                  <a:lnTo>
                    <a:pt x="3048" y="42672"/>
                  </a:lnTo>
                  <a:lnTo>
                    <a:pt x="0" y="36576"/>
                  </a:lnTo>
                  <a:close/>
                </a:path>
                <a:path w="62865" h="262254">
                  <a:moveTo>
                    <a:pt x="4572" y="262128"/>
                  </a:moveTo>
                  <a:lnTo>
                    <a:pt x="4572" y="85344"/>
                  </a:lnTo>
                  <a:lnTo>
                    <a:pt x="57912" y="85344"/>
                  </a:lnTo>
                  <a:lnTo>
                    <a:pt x="57912" y="262128"/>
                  </a:lnTo>
                  <a:lnTo>
                    <a:pt x="4572" y="26212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618219" y="3101339"/>
              <a:ext cx="143255" cy="18440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8793480" y="3020567"/>
              <a:ext cx="64135" cy="262255"/>
            </a:xfrm>
            <a:custGeom>
              <a:avLst/>
              <a:gdLst/>
              <a:ahLst/>
              <a:cxnLst/>
              <a:rect l="l" t="t" r="r" b="b"/>
              <a:pathLst>
                <a:path w="64134" h="262254">
                  <a:moveTo>
                    <a:pt x="0" y="36576"/>
                  </a:moveTo>
                  <a:lnTo>
                    <a:pt x="0" y="19812"/>
                  </a:lnTo>
                  <a:lnTo>
                    <a:pt x="3048" y="13716"/>
                  </a:lnTo>
                  <a:lnTo>
                    <a:pt x="9144" y="9144"/>
                  </a:lnTo>
                  <a:lnTo>
                    <a:pt x="15240" y="3048"/>
                  </a:lnTo>
                  <a:lnTo>
                    <a:pt x="22860" y="0"/>
                  </a:lnTo>
                  <a:lnTo>
                    <a:pt x="41148" y="0"/>
                  </a:lnTo>
                  <a:lnTo>
                    <a:pt x="48768" y="3048"/>
                  </a:lnTo>
                  <a:lnTo>
                    <a:pt x="54864" y="9144"/>
                  </a:lnTo>
                  <a:lnTo>
                    <a:pt x="60960" y="13716"/>
                  </a:lnTo>
                  <a:lnTo>
                    <a:pt x="64008" y="19812"/>
                  </a:lnTo>
                  <a:lnTo>
                    <a:pt x="64008" y="36576"/>
                  </a:lnTo>
                  <a:lnTo>
                    <a:pt x="60960" y="44196"/>
                  </a:lnTo>
                  <a:lnTo>
                    <a:pt x="54864" y="48768"/>
                  </a:lnTo>
                  <a:lnTo>
                    <a:pt x="48768" y="54864"/>
                  </a:lnTo>
                  <a:lnTo>
                    <a:pt x="41148" y="56388"/>
                  </a:lnTo>
                  <a:lnTo>
                    <a:pt x="22860" y="56388"/>
                  </a:lnTo>
                  <a:lnTo>
                    <a:pt x="15240" y="53340"/>
                  </a:lnTo>
                  <a:lnTo>
                    <a:pt x="9144" y="48768"/>
                  </a:lnTo>
                  <a:lnTo>
                    <a:pt x="3048" y="42672"/>
                  </a:lnTo>
                  <a:lnTo>
                    <a:pt x="0" y="36576"/>
                  </a:lnTo>
                  <a:close/>
                </a:path>
                <a:path w="64134" h="262254">
                  <a:moveTo>
                    <a:pt x="4572" y="262128"/>
                  </a:moveTo>
                  <a:lnTo>
                    <a:pt x="4572" y="85344"/>
                  </a:lnTo>
                  <a:lnTo>
                    <a:pt x="59436" y="85344"/>
                  </a:lnTo>
                  <a:lnTo>
                    <a:pt x="59436" y="262128"/>
                  </a:lnTo>
                  <a:lnTo>
                    <a:pt x="4572" y="26212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898635" y="3101339"/>
              <a:ext cx="170688" cy="18135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9101328" y="3101339"/>
              <a:ext cx="184785" cy="264160"/>
            </a:xfrm>
            <a:custGeom>
              <a:avLst/>
              <a:gdLst/>
              <a:ahLst/>
              <a:cxnLst/>
              <a:rect l="l" t="t" r="r" b="b"/>
              <a:pathLst>
                <a:path w="184784" h="264160">
                  <a:moveTo>
                    <a:pt x="0" y="97536"/>
                  </a:moveTo>
                  <a:lnTo>
                    <a:pt x="5715" y="57150"/>
                  </a:lnTo>
                  <a:lnTo>
                    <a:pt x="34909" y="14787"/>
                  </a:lnTo>
                  <a:lnTo>
                    <a:pt x="80772" y="0"/>
                  </a:lnTo>
                  <a:lnTo>
                    <a:pt x="95892" y="1452"/>
                  </a:lnTo>
                  <a:lnTo>
                    <a:pt x="109156" y="5905"/>
                  </a:lnTo>
                  <a:lnTo>
                    <a:pt x="120419" y="13501"/>
                  </a:lnTo>
                  <a:lnTo>
                    <a:pt x="129540" y="24384"/>
                  </a:lnTo>
                  <a:lnTo>
                    <a:pt x="129540" y="4572"/>
                  </a:lnTo>
                  <a:lnTo>
                    <a:pt x="184404" y="4572"/>
                  </a:lnTo>
                  <a:lnTo>
                    <a:pt x="184404" y="160020"/>
                  </a:lnTo>
                  <a:lnTo>
                    <a:pt x="177355" y="204406"/>
                  </a:lnTo>
                  <a:lnTo>
                    <a:pt x="155448" y="236220"/>
                  </a:lnTo>
                  <a:lnTo>
                    <a:pt x="131064" y="252291"/>
                  </a:lnTo>
                  <a:lnTo>
                    <a:pt x="131064" y="82296"/>
                  </a:lnTo>
                  <a:lnTo>
                    <a:pt x="130254" y="73699"/>
                  </a:lnTo>
                  <a:lnTo>
                    <a:pt x="102179" y="41981"/>
                  </a:lnTo>
                  <a:lnTo>
                    <a:pt x="94488" y="41148"/>
                  </a:lnTo>
                  <a:lnTo>
                    <a:pt x="85915" y="42005"/>
                  </a:lnTo>
                  <a:lnTo>
                    <a:pt x="58864" y="72580"/>
                  </a:lnTo>
                  <a:lnTo>
                    <a:pt x="56388" y="96012"/>
                  </a:lnTo>
                  <a:lnTo>
                    <a:pt x="56388" y="182386"/>
                  </a:lnTo>
                  <a:lnTo>
                    <a:pt x="44196" y="178801"/>
                  </a:lnTo>
                  <a:lnTo>
                    <a:pt x="11572" y="148113"/>
                  </a:lnTo>
                  <a:lnTo>
                    <a:pt x="1428" y="116312"/>
                  </a:lnTo>
                  <a:lnTo>
                    <a:pt x="1428" y="116750"/>
                  </a:lnTo>
                  <a:lnTo>
                    <a:pt x="0" y="97536"/>
                  </a:lnTo>
                  <a:close/>
                </a:path>
                <a:path w="184784" h="264160">
                  <a:moveTo>
                    <a:pt x="56388" y="182386"/>
                  </a:moveTo>
                  <a:lnTo>
                    <a:pt x="56388" y="96012"/>
                  </a:lnTo>
                  <a:lnTo>
                    <a:pt x="56983" y="106405"/>
                  </a:lnTo>
                  <a:lnTo>
                    <a:pt x="56983" y="106118"/>
                  </a:lnTo>
                  <a:lnTo>
                    <a:pt x="76962" y="140017"/>
                  </a:lnTo>
                  <a:lnTo>
                    <a:pt x="91821" y="143144"/>
                  </a:lnTo>
                  <a:lnTo>
                    <a:pt x="92964" y="143256"/>
                  </a:lnTo>
                  <a:lnTo>
                    <a:pt x="128016" y="115062"/>
                  </a:lnTo>
                  <a:lnTo>
                    <a:pt x="131064" y="96012"/>
                  </a:lnTo>
                  <a:lnTo>
                    <a:pt x="131064" y="252291"/>
                  </a:lnTo>
                  <a:lnTo>
                    <a:pt x="129540" y="252984"/>
                  </a:lnTo>
                  <a:lnTo>
                    <a:pt x="129540" y="155448"/>
                  </a:lnTo>
                  <a:lnTo>
                    <a:pt x="119253" y="168330"/>
                  </a:lnTo>
                  <a:lnTo>
                    <a:pt x="106680" y="177355"/>
                  </a:lnTo>
                  <a:lnTo>
                    <a:pt x="91821" y="182665"/>
                  </a:lnTo>
                  <a:lnTo>
                    <a:pt x="74676" y="184403"/>
                  </a:lnTo>
                  <a:lnTo>
                    <a:pt x="58864" y="183017"/>
                  </a:lnTo>
                  <a:lnTo>
                    <a:pt x="58388" y="182975"/>
                  </a:lnTo>
                  <a:lnTo>
                    <a:pt x="56983" y="182562"/>
                  </a:lnTo>
                  <a:lnTo>
                    <a:pt x="56626" y="182456"/>
                  </a:lnTo>
                  <a:lnTo>
                    <a:pt x="56388" y="182386"/>
                  </a:lnTo>
                  <a:close/>
                </a:path>
                <a:path w="184784" h="264160">
                  <a:moveTo>
                    <a:pt x="16764" y="252984"/>
                  </a:moveTo>
                  <a:lnTo>
                    <a:pt x="16764" y="207264"/>
                  </a:lnTo>
                  <a:lnTo>
                    <a:pt x="30480" y="214383"/>
                  </a:lnTo>
                  <a:lnTo>
                    <a:pt x="44196" y="219646"/>
                  </a:lnTo>
                  <a:lnTo>
                    <a:pt x="57912" y="222908"/>
                  </a:lnTo>
                  <a:lnTo>
                    <a:pt x="70675" y="223950"/>
                  </a:lnTo>
                  <a:lnTo>
                    <a:pt x="73152" y="223925"/>
                  </a:lnTo>
                  <a:lnTo>
                    <a:pt x="84391" y="223169"/>
                  </a:lnTo>
                  <a:lnTo>
                    <a:pt x="84724" y="223146"/>
                  </a:lnTo>
                  <a:lnTo>
                    <a:pt x="121181" y="201096"/>
                  </a:lnTo>
                  <a:lnTo>
                    <a:pt x="129540" y="169164"/>
                  </a:lnTo>
                  <a:lnTo>
                    <a:pt x="129540" y="252984"/>
                  </a:lnTo>
                  <a:lnTo>
                    <a:pt x="121181" y="256783"/>
                  </a:lnTo>
                  <a:lnTo>
                    <a:pt x="98869" y="261937"/>
                  </a:lnTo>
                  <a:lnTo>
                    <a:pt x="74676" y="263550"/>
                  </a:lnTo>
                  <a:lnTo>
                    <a:pt x="70675" y="263562"/>
                  </a:lnTo>
                  <a:lnTo>
                    <a:pt x="67056" y="263432"/>
                  </a:lnTo>
                  <a:lnTo>
                    <a:pt x="63579" y="263307"/>
                  </a:lnTo>
                  <a:lnTo>
                    <a:pt x="61531" y="263233"/>
                  </a:lnTo>
                  <a:lnTo>
                    <a:pt x="58388" y="263120"/>
                  </a:lnTo>
                  <a:lnTo>
                    <a:pt x="56388" y="263027"/>
                  </a:lnTo>
                  <a:lnTo>
                    <a:pt x="41529" y="261175"/>
                  </a:lnTo>
                  <a:lnTo>
                    <a:pt x="28146" y="257865"/>
                  </a:lnTo>
                  <a:lnTo>
                    <a:pt x="16764" y="252984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147304" y="3506723"/>
              <a:ext cx="377951" cy="25146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567928" y="3573779"/>
              <a:ext cx="115824" cy="179831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8706611" y="3493007"/>
              <a:ext cx="62865" cy="260985"/>
            </a:xfrm>
            <a:custGeom>
              <a:avLst/>
              <a:gdLst/>
              <a:ahLst/>
              <a:cxnLst/>
              <a:rect l="l" t="t" r="r" b="b"/>
              <a:pathLst>
                <a:path w="62865" h="260985">
                  <a:moveTo>
                    <a:pt x="0" y="35052"/>
                  </a:moveTo>
                  <a:lnTo>
                    <a:pt x="0" y="19812"/>
                  </a:lnTo>
                  <a:lnTo>
                    <a:pt x="3048" y="12192"/>
                  </a:lnTo>
                  <a:lnTo>
                    <a:pt x="9144" y="7620"/>
                  </a:lnTo>
                  <a:lnTo>
                    <a:pt x="13716" y="3048"/>
                  </a:lnTo>
                  <a:lnTo>
                    <a:pt x="21336" y="0"/>
                  </a:lnTo>
                  <a:lnTo>
                    <a:pt x="41148" y="0"/>
                  </a:lnTo>
                  <a:lnTo>
                    <a:pt x="48768" y="3048"/>
                  </a:lnTo>
                  <a:lnTo>
                    <a:pt x="53340" y="7620"/>
                  </a:lnTo>
                  <a:lnTo>
                    <a:pt x="59436" y="12192"/>
                  </a:lnTo>
                  <a:lnTo>
                    <a:pt x="62484" y="19812"/>
                  </a:lnTo>
                  <a:lnTo>
                    <a:pt x="62484" y="35052"/>
                  </a:lnTo>
                  <a:lnTo>
                    <a:pt x="59436" y="42672"/>
                  </a:lnTo>
                  <a:lnTo>
                    <a:pt x="53340" y="47244"/>
                  </a:lnTo>
                  <a:lnTo>
                    <a:pt x="48768" y="53340"/>
                  </a:lnTo>
                  <a:lnTo>
                    <a:pt x="41148" y="56388"/>
                  </a:lnTo>
                  <a:lnTo>
                    <a:pt x="21336" y="56388"/>
                  </a:lnTo>
                  <a:lnTo>
                    <a:pt x="13716" y="53340"/>
                  </a:lnTo>
                  <a:lnTo>
                    <a:pt x="9144" y="47244"/>
                  </a:lnTo>
                  <a:lnTo>
                    <a:pt x="3048" y="42672"/>
                  </a:lnTo>
                  <a:lnTo>
                    <a:pt x="0" y="35052"/>
                  </a:lnTo>
                  <a:close/>
                </a:path>
                <a:path w="62865" h="260985">
                  <a:moveTo>
                    <a:pt x="3048" y="260604"/>
                  </a:moveTo>
                  <a:lnTo>
                    <a:pt x="3048" y="83820"/>
                  </a:lnTo>
                  <a:lnTo>
                    <a:pt x="57912" y="83820"/>
                  </a:lnTo>
                  <a:lnTo>
                    <a:pt x="57912" y="260604"/>
                  </a:lnTo>
                  <a:lnTo>
                    <a:pt x="3048" y="260604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798052" y="3572255"/>
              <a:ext cx="160019" cy="18592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985504" y="3523488"/>
              <a:ext cx="121920" cy="234696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9134856" y="3493007"/>
              <a:ext cx="62865" cy="260985"/>
            </a:xfrm>
            <a:custGeom>
              <a:avLst/>
              <a:gdLst/>
              <a:ahLst/>
              <a:cxnLst/>
              <a:rect l="l" t="t" r="r" b="b"/>
              <a:pathLst>
                <a:path w="62865" h="260985">
                  <a:moveTo>
                    <a:pt x="0" y="35052"/>
                  </a:moveTo>
                  <a:lnTo>
                    <a:pt x="0" y="19812"/>
                  </a:lnTo>
                  <a:lnTo>
                    <a:pt x="3048" y="12192"/>
                  </a:lnTo>
                  <a:lnTo>
                    <a:pt x="15240" y="3048"/>
                  </a:lnTo>
                  <a:lnTo>
                    <a:pt x="21336" y="0"/>
                  </a:lnTo>
                  <a:lnTo>
                    <a:pt x="41148" y="0"/>
                  </a:lnTo>
                  <a:lnTo>
                    <a:pt x="48768" y="3048"/>
                  </a:lnTo>
                  <a:lnTo>
                    <a:pt x="53340" y="7620"/>
                  </a:lnTo>
                  <a:lnTo>
                    <a:pt x="59436" y="12192"/>
                  </a:lnTo>
                  <a:lnTo>
                    <a:pt x="62484" y="19812"/>
                  </a:lnTo>
                  <a:lnTo>
                    <a:pt x="62484" y="35052"/>
                  </a:lnTo>
                  <a:lnTo>
                    <a:pt x="59436" y="42672"/>
                  </a:lnTo>
                  <a:lnTo>
                    <a:pt x="53340" y="47244"/>
                  </a:lnTo>
                  <a:lnTo>
                    <a:pt x="48768" y="53340"/>
                  </a:lnTo>
                  <a:lnTo>
                    <a:pt x="41148" y="56388"/>
                  </a:lnTo>
                  <a:lnTo>
                    <a:pt x="21336" y="56388"/>
                  </a:lnTo>
                  <a:lnTo>
                    <a:pt x="15240" y="53340"/>
                  </a:lnTo>
                  <a:lnTo>
                    <a:pt x="9144" y="47244"/>
                  </a:lnTo>
                  <a:lnTo>
                    <a:pt x="3048" y="42672"/>
                  </a:lnTo>
                  <a:lnTo>
                    <a:pt x="0" y="35052"/>
                  </a:lnTo>
                  <a:close/>
                </a:path>
                <a:path w="62865" h="260985">
                  <a:moveTo>
                    <a:pt x="3048" y="260604"/>
                  </a:moveTo>
                  <a:lnTo>
                    <a:pt x="3048" y="83820"/>
                  </a:lnTo>
                  <a:lnTo>
                    <a:pt x="57912" y="83820"/>
                  </a:lnTo>
                  <a:lnTo>
                    <a:pt x="57912" y="260604"/>
                  </a:lnTo>
                  <a:lnTo>
                    <a:pt x="3048" y="260604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227819" y="3572255"/>
              <a:ext cx="192024" cy="18592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168640" y="4044695"/>
              <a:ext cx="170688" cy="17983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458200" y="3977639"/>
              <a:ext cx="403860" cy="25145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898635" y="4044695"/>
              <a:ext cx="320040" cy="18440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241535" y="4044695"/>
              <a:ext cx="137160" cy="18434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398507" y="4044695"/>
              <a:ext cx="135636" cy="184344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8161019" y="4445507"/>
              <a:ext cx="170815" cy="256540"/>
            </a:xfrm>
            <a:custGeom>
              <a:avLst/>
              <a:gdLst/>
              <a:ahLst/>
              <a:cxnLst/>
              <a:rect l="l" t="t" r="r" b="b"/>
              <a:pathLst>
                <a:path w="170815" h="256539">
                  <a:moveTo>
                    <a:pt x="0" y="73152"/>
                  </a:moveTo>
                  <a:lnTo>
                    <a:pt x="12239" y="33051"/>
                  </a:lnTo>
                  <a:lnTo>
                    <a:pt x="43814" y="8762"/>
                  </a:lnTo>
                  <a:lnTo>
                    <a:pt x="87534" y="261"/>
                  </a:lnTo>
                  <a:lnTo>
                    <a:pt x="97535" y="0"/>
                  </a:lnTo>
                  <a:lnTo>
                    <a:pt x="115633" y="190"/>
                  </a:lnTo>
                  <a:lnTo>
                    <a:pt x="160019" y="9143"/>
                  </a:lnTo>
                  <a:lnTo>
                    <a:pt x="160019" y="60960"/>
                  </a:lnTo>
                  <a:lnTo>
                    <a:pt x="150875" y="54864"/>
                  </a:lnTo>
                  <a:lnTo>
                    <a:pt x="146303" y="53340"/>
                  </a:lnTo>
                  <a:lnTo>
                    <a:pt x="140207" y="50291"/>
                  </a:lnTo>
                  <a:lnTo>
                    <a:pt x="131063" y="47243"/>
                  </a:lnTo>
                  <a:lnTo>
                    <a:pt x="124967" y="45720"/>
                  </a:lnTo>
                  <a:lnTo>
                    <a:pt x="120395" y="44196"/>
                  </a:lnTo>
                  <a:lnTo>
                    <a:pt x="109727" y="44196"/>
                  </a:lnTo>
                  <a:lnTo>
                    <a:pt x="105155" y="42672"/>
                  </a:lnTo>
                  <a:lnTo>
                    <a:pt x="94487" y="42672"/>
                  </a:lnTo>
                  <a:lnTo>
                    <a:pt x="88391" y="44196"/>
                  </a:lnTo>
                  <a:lnTo>
                    <a:pt x="83819" y="45720"/>
                  </a:lnTo>
                  <a:lnTo>
                    <a:pt x="77723" y="45720"/>
                  </a:lnTo>
                  <a:lnTo>
                    <a:pt x="73151" y="47243"/>
                  </a:lnTo>
                  <a:lnTo>
                    <a:pt x="70103" y="50291"/>
                  </a:lnTo>
                  <a:lnTo>
                    <a:pt x="67055" y="51816"/>
                  </a:lnTo>
                  <a:lnTo>
                    <a:pt x="64007" y="54864"/>
                  </a:lnTo>
                  <a:lnTo>
                    <a:pt x="62483" y="57912"/>
                  </a:lnTo>
                  <a:lnTo>
                    <a:pt x="59435" y="60960"/>
                  </a:lnTo>
                  <a:lnTo>
                    <a:pt x="59435" y="76200"/>
                  </a:lnTo>
                  <a:lnTo>
                    <a:pt x="62483" y="79248"/>
                  </a:lnTo>
                  <a:lnTo>
                    <a:pt x="64007" y="82296"/>
                  </a:lnTo>
                  <a:lnTo>
                    <a:pt x="67055" y="85343"/>
                  </a:lnTo>
                  <a:lnTo>
                    <a:pt x="80771" y="94488"/>
                  </a:lnTo>
                  <a:lnTo>
                    <a:pt x="86867" y="97536"/>
                  </a:lnTo>
                  <a:lnTo>
                    <a:pt x="91439" y="100584"/>
                  </a:lnTo>
                  <a:lnTo>
                    <a:pt x="99059" y="103632"/>
                  </a:lnTo>
                  <a:lnTo>
                    <a:pt x="105155" y="106680"/>
                  </a:lnTo>
                  <a:lnTo>
                    <a:pt x="112871" y="109227"/>
                  </a:lnTo>
                  <a:lnTo>
                    <a:pt x="148447" y="131087"/>
                  </a:lnTo>
                  <a:lnTo>
                    <a:pt x="152399" y="135636"/>
                  </a:lnTo>
                  <a:lnTo>
                    <a:pt x="158495" y="140208"/>
                  </a:lnTo>
                  <a:lnTo>
                    <a:pt x="170687" y="181356"/>
                  </a:lnTo>
                  <a:lnTo>
                    <a:pt x="170140" y="191333"/>
                  </a:lnTo>
                  <a:lnTo>
                    <a:pt x="152971" y="228981"/>
                  </a:lnTo>
                  <a:lnTo>
                    <a:pt x="118586" y="249126"/>
                  </a:lnTo>
                  <a:lnTo>
                    <a:pt x="71627" y="256032"/>
                  </a:lnTo>
                  <a:lnTo>
                    <a:pt x="61602" y="255746"/>
                  </a:lnTo>
                  <a:lnTo>
                    <a:pt x="52006" y="254889"/>
                  </a:lnTo>
                  <a:lnTo>
                    <a:pt x="42695" y="253460"/>
                  </a:lnTo>
                  <a:lnTo>
                    <a:pt x="33527" y="251460"/>
                  </a:lnTo>
                  <a:lnTo>
                    <a:pt x="24669" y="250031"/>
                  </a:lnTo>
                  <a:lnTo>
                    <a:pt x="16382" y="248031"/>
                  </a:lnTo>
                  <a:lnTo>
                    <a:pt x="8667" y="245459"/>
                  </a:lnTo>
                  <a:lnTo>
                    <a:pt x="1523" y="242316"/>
                  </a:lnTo>
                  <a:lnTo>
                    <a:pt x="1523" y="185928"/>
                  </a:lnTo>
                  <a:lnTo>
                    <a:pt x="8882" y="192238"/>
                  </a:lnTo>
                  <a:lnTo>
                    <a:pt x="16954" y="197548"/>
                  </a:lnTo>
                  <a:lnTo>
                    <a:pt x="60959" y="211312"/>
                  </a:lnTo>
                  <a:lnTo>
                    <a:pt x="70103" y="211836"/>
                  </a:lnTo>
                  <a:lnTo>
                    <a:pt x="76199" y="211836"/>
                  </a:lnTo>
                  <a:lnTo>
                    <a:pt x="82295" y="210312"/>
                  </a:lnTo>
                  <a:lnTo>
                    <a:pt x="88391" y="210312"/>
                  </a:lnTo>
                  <a:lnTo>
                    <a:pt x="97535" y="207264"/>
                  </a:lnTo>
                  <a:lnTo>
                    <a:pt x="100583" y="204216"/>
                  </a:lnTo>
                  <a:lnTo>
                    <a:pt x="105155" y="202692"/>
                  </a:lnTo>
                  <a:lnTo>
                    <a:pt x="108203" y="196596"/>
                  </a:lnTo>
                  <a:lnTo>
                    <a:pt x="111251" y="193548"/>
                  </a:lnTo>
                  <a:lnTo>
                    <a:pt x="111251" y="181356"/>
                  </a:lnTo>
                  <a:lnTo>
                    <a:pt x="109727" y="176784"/>
                  </a:lnTo>
                  <a:lnTo>
                    <a:pt x="106679" y="173736"/>
                  </a:lnTo>
                  <a:lnTo>
                    <a:pt x="105155" y="169164"/>
                  </a:lnTo>
                  <a:lnTo>
                    <a:pt x="91439" y="160020"/>
                  </a:lnTo>
                  <a:lnTo>
                    <a:pt x="73151" y="150876"/>
                  </a:lnTo>
                  <a:lnTo>
                    <a:pt x="57911" y="144780"/>
                  </a:lnTo>
                  <a:lnTo>
                    <a:pt x="44172" y="138517"/>
                  </a:lnTo>
                  <a:lnTo>
                    <a:pt x="8358" y="105727"/>
                  </a:lnTo>
                  <a:lnTo>
                    <a:pt x="881" y="85153"/>
                  </a:lnTo>
                  <a:lnTo>
                    <a:pt x="0" y="73152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363711" y="4520183"/>
              <a:ext cx="170688" cy="181356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8580108" y="4434852"/>
              <a:ext cx="599440" cy="342900"/>
            </a:xfrm>
            <a:custGeom>
              <a:avLst/>
              <a:gdLst/>
              <a:ahLst/>
              <a:cxnLst/>
              <a:rect l="l" t="t" r="r" b="b"/>
              <a:pathLst>
                <a:path w="599440" h="342900">
                  <a:moveTo>
                    <a:pt x="184404" y="167640"/>
                  </a:moveTo>
                  <a:lnTo>
                    <a:pt x="174117" y="117055"/>
                  </a:lnTo>
                  <a:lnTo>
                    <a:pt x="142875" y="86487"/>
                  </a:lnTo>
                  <a:lnTo>
                    <a:pt x="128016" y="82130"/>
                  </a:lnTo>
                  <a:lnTo>
                    <a:pt x="128016" y="169164"/>
                  </a:lnTo>
                  <a:lnTo>
                    <a:pt x="127444" y="181165"/>
                  </a:lnTo>
                  <a:lnTo>
                    <a:pt x="106108" y="220599"/>
                  </a:lnTo>
                  <a:lnTo>
                    <a:pt x="90043" y="224015"/>
                  </a:lnTo>
                  <a:lnTo>
                    <a:pt x="82232" y="223431"/>
                  </a:lnTo>
                  <a:lnTo>
                    <a:pt x="55460" y="191820"/>
                  </a:lnTo>
                  <a:lnTo>
                    <a:pt x="55460" y="192074"/>
                  </a:lnTo>
                  <a:lnTo>
                    <a:pt x="54864" y="182880"/>
                  </a:lnTo>
                  <a:lnTo>
                    <a:pt x="54864" y="169164"/>
                  </a:lnTo>
                  <a:lnTo>
                    <a:pt x="70662" y="129628"/>
                  </a:lnTo>
                  <a:lnTo>
                    <a:pt x="91440" y="121920"/>
                  </a:lnTo>
                  <a:lnTo>
                    <a:pt x="107442" y="125006"/>
                  </a:lnTo>
                  <a:lnTo>
                    <a:pt x="118872" y="134112"/>
                  </a:lnTo>
                  <a:lnTo>
                    <a:pt x="125730" y="148920"/>
                  </a:lnTo>
                  <a:lnTo>
                    <a:pt x="128016" y="169164"/>
                  </a:lnTo>
                  <a:lnTo>
                    <a:pt x="128016" y="82130"/>
                  </a:lnTo>
                  <a:lnTo>
                    <a:pt x="127444" y="82067"/>
                  </a:lnTo>
                  <a:lnTo>
                    <a:pt x="112852" y="80772"/>
                  </a:lnTo>
                  <a:lnTo>
                    <a:pt x="95402" y="82740"/>
                  </a:lnTo>
                  <a:lnTo>
                    <a:pt x="80010" y="88582"/>
                  </a:lnTo>
                  <a:lnTo>
                    <a:pt x="66916" y="98120"/>
                  </a:lnTo>
                  <a:lnTo>
                    <a:pt x="56388" y="111252"/>
                  </a:lnTo>
                  <a:lnTo>
                    <a:pt x="54864" y="111252"/>
                  </a:lnTo>
                  <a:lnTo>
                    <a:pt x="54864" y="85344"/>
                  </a:lnTo>
                  <a:lnTo>
                    <a:pt x="0" y="85344"/>
                  </a:lnTo>
                  <a:lnTo>
                    <a:pt x="0" y="342900"/>
                  </a:lnTo>
                  <a:lnTo>
                    <a:pt x="54864" y="342900"/>
                  </a:lnTo>
                  <a:lnTo>
                    <a:pt x="54864" y="240792"/>
                  </a:lnTo>
                  <a:lnTo>
                    <a:pt x="56388" y="240792"/>
                  </a:lnTo>
                  <a:lnTo>
                    <a:pt x="65532" y="251917"/>
                  </a:lnTo>
                  <a:lnTo>
                    <a:pt x="76771" y="260032"/>
                  </a:lnTo>
                  <a:lnTo>
                    <a:pt x="90043" y="264998"/>
                  </a:lnTo>
                  <a:lnTo>
                    <a:pt x="105156" y="266700"/>
                  </a:lnTo>
                  <a:lnTo>
                    <a:pt x="106108" y="266598"/>
                  </a:lnTo>
                  <a:lnTo>
                    <a:pt x="121716" y="264985"/>
                  </a:lnTo>
                  <a:lnTo>
                    <a:pt x="128016" y="262851"/>
                  </a:lnTo>
                  <a:lnTo>
                    <a:pt x="136969" y="259842"/>
                  </a:lnTo>
                  <a:lnTo>
                    <a:pt x="150812" y="251269"/>
                  </a:lnTo>
                  <a:lnTo>
                    <a:pt x="163068" y="239268"/>
                  </a:lnTo>
                  <a:lnTo>
                    <a:pt x="172199" y="224637"/>
                  </a:lnTo>
                  <a:lnTo>
                    <a:pt x="178879" y="208026"/>
                  </a:lnTo>
                  <a:lnTo>
                    <a:pt x="183007" y="189115"/>
                  </a:lnTo>
                  <a:lnTo>
                    <a:pt x="184404" y="167640"/>
                  </a:lnTo>
                  <a:close/>
                </a:path>
                <a:path w="599440" h="342900">
                  <a:moveTo>
                    <a:pt x="403872" y="167640"/>
                  </a:moveTo>
                  <a:lnTo>
                    <a:pt x="393585" y="117055"/>
                  </a:lnTo>
                  <a:lnTo>
                    <a:pt x="362343" y="86487"/>
                  </a:lnTo>
                  <a:lnTo>
                    <a:pt x="347484" y="82130"/>
                  </a:lnTo>
                  <a:lnTo>
                    <a:pt x="347484" y="169164"/>
                  </a:lnTo>
                  <a:lnTo>
                    <a:pt x="346887" y="181165"/>
                  </a:lnTo>
                  <a:lnTo>
                    <a:pt x="331647" y="216306"/>
                  </a:lnTo>
                  <a:lnTo>
                    <a:pt x="307860" y="224028"/>
                  </a:lnTo>
                  <a:lnTo>
                    <a:pt x="301040" y="223431"/>
                  </a:lnTo>
                  <a:lnTo>
                    <a:pt x="273608" y="191706"/>
                  </a:lnTo>
                  <a:lnTo>
                    <a:pt x="272808" y="182880"/>
                  </a:lnTo>
                  <a:lnTo>
                    <a:pt x="272808" y="169164"/>
                  </a:lnTo>
                  <a:lnTo>
                    <a:pt x="289471" y="129628"/>
                  </a:lnTo>
                  <a:lnTo>
                    <a:pt x="310908" y="121920"/>
                  </a:lnTo>
                  <a:lnTo>
                    <a:pt x="326910" y="125006"/>
                  </a:lnTo>
                  <a:lnTo>
                    <a:pt x="338340" y="134112"/>
                  </a:lnTo>
                  <a:lnTo>
                    <a:pt x="345198" y="148920"/>
                  </a:lnTo>
                  <a:lnTo>
                    <a:pt x="347484" y="169164"/>
                  </a:lnTo>
                  <a:lnTo>
                    <a:pt x="347484" y="82130"/>
                  </a:lnTo>
                  <a:lnTo>
                    <a:pt x="346887" y="82067"/>
                  </a:lnTo>
                  <a:lnTo>
                    <a:pt x="332244" y="80772"/>
                  </a:lnTo>
                  <a:lnTo>
                    <a:pt x="331647" y="80835"/>
                  </a:lnTo>
                  <a:lnTo>
                    <a:pt x="314833" y="82740"/>
                  </a:lnTo>
                  <a:lnTo>
                    <a:pt x="299288" y="88582"/>
                  </a:lnTo>
                  <a:lnTo>
                    <a:pt x="285737" y="98120"/>
                  </a:lnTo>
                  <a:lnTo>
                    <a:pt x="274332" y="111252"/>
                  </a:lnTo>
                  <a:lnTo>
                    <a:pt x="274332" y="85344"/>
                  </a:lnTo>
                  <a:lnTo>
                    <a:pt x="219468" y="85344"/>
                  </a:lnTo>
                  <a:lnTo>
                    <a:pt x="219468" y="342900"/>
                  </a:lnTo>
                  <a:lnTo>
                    <a:pt x="272808" y="342900"/>
                  </a:lnTo>
                  <a:lnTo>
                    <a:pt x="274332" y="342900"/>
                  </a:lnTo>
                  <a:lnTo>
                    <a:pt x="274332" y="240792"/>
                  </a:lnTo>
                  <a:lnTo>
                    <a:pt x="284086" y="251904"/>
                  </a:lnTo>
                  <a:lnTo>
                    <a:pt x="295287" y="260032"/>
                  </a:lnTo>
                  <a:lnTo>
                    <a:pt x="308190" y="264998"/>
                  </a:lnTo>
                  <a:lnTo>
                    <a:pt x="323100" y="266700"/>
                  </a:lnTo>
                  <a:lnTo>
                    <a:pt x="340525" y="264985"/>
                  </a:lnTo>
                  <a:lnTo>
                    <a:pt x="347484" y="262699"/>
                  </a:lnTo>
                  <a:lnTo>
                    <a:pt x="356247" y="259842"/>
                  </a:lnTo>
                  <a:lnTo>
                    <a:pt x="391655" y="224637"/>
                  </a:lnTo>
                  <a:lnTo>
                    <a:pt x="402463" y="189115"/>
                  </a:lnTo>
                  <a:lnTo>
                    <a:pt x="403872" y="167640"/>
                  </a:lnTo>
                  <a:close/>
                </a:path>
                <a:path w="599440" h="342900">
                  <a:moveTo>
                    <a:pt x="493776" y="0"/>
                  </a:moveTo>
                  <a:lnTo>
                    <a:pt x="438912" y="0"/>
                  </a:lnTo>
                  <a:lnTo>
                    <a:pt x="438912" y="262115"/>
                  </a:lnTo>
                  <a:lnTo>
                    <a:pt x="493776" y="262115"/>
                  </a:lnTo>
                  <a:lnTo>
                    <a:pt x="493776" y="0"/>
                  </a:lnTo>
                  <a:close/>
                </a:path>
                <a:path w="599440" h="342900">
                  <a:moveTo>
                    <a:pt x="594372" y="85344"/>
                  </a:moveTo>
                  <a:lnTo>
                    <a:pt x="539508" y="85344"/>
                  </a:lnTo>
                  <a:lnTo>
                    <a:pt x="539508" y="262128"/>
                  </a:lnTo>
                  <a:lnTo>
                    <a:pt x="594372" y="262128"/>
                  </a:lnTo>
                  <a:lnTo>
                    <a:pt x="594372" y="85344"/>
                  </a:lnTo>
                  <a:close/>
                </a:path>
                <a:path w="599440" h="342900">
                  <a:moveTo>
                    <a:pt x="598944" y="19812"/>
                  </a:moveTo>
                  <a:lnTo>
                    <a:pt x="595896" y="13716"/>
                  </a:lnTo>
                  <a:lnTo>
                    <a:pt x="589800" y="9144"/>
                  </a:lnTo>
                  <a:lnTo>
                    <a:pt x="583704" y="3048"/>
                  </a:lnTo>
                  <a:lnTo>
                    <a:pt x="576084" y="1524"/>
                  </a:lnTo>
                  <a:lnTo>
                    <a:pt x="557796" y="1524"/>
                  </a:lnTo>
                  <a:lnTo>
                    <a:pt x="550176" y="3048"/>
                  </a:lnTo>
                  <a:lnTo>
                    <a:pt x="544080" y="9144"/>
                  </a:lnTo>
                  <a:lnTo>
                    <a:pt x="537984" y="13716"/>
                  </a:lnTo>
                  <a:lnTo>
                    <a:pt x="536460" y="19812"/>
                  </a:lnTo>
                  <a:lnTo>
                    <a:pt x="536460" y="36576"/>
                  </a:lnTo>
                  <a:lnTo>
                    <a:pt x="537984" y="42672"/>
                  </a:lnTo>
                  <a:lnTo>
                    <a:pt x="550176" y="54864"/>
                  </a:lnTo>
                  <a:lnTo>
                    <a:pt x="557796" y="56388"/>
                  </a:lnTo>
                  <a:lnTo>
                    <a:pt x="576084" y="56388"/>
                  </a:lnTo>
                  <a:lnTo>
                    <a:pt x="583704" y="54864"/>
                  </a:lnTo>
                  <a:lnTo>
                    <a:pt x="589800" y="48768"/>
                  </a:lnTo>
                  <a:lnTo>
                    <a:pt x="595896" y="44196"/>
                  </a:lnTo>
                  <a:lnTo>
                    <a:pt x="598944" y="36576"/>
                  </a:lnTo>
                  <a:lnTo>
                    <a:pt x="598944" y="19812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209531" y="4515612"/>
              <a:ext cx="169164" cy="18592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410700" y="4517136"/>
              <a:ext cx="115824" cy="179831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156447" y="4986527"/>
              <a:ext cx="135636" cy="185538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9610343" y="1158239"/>
              <a:ext cx="266700" cy="5455920"/>
            </a:xfrm>
            <a:custGeom>
              <a:avLst/>
              <a:gdLst/>
              <a:ahLst/>
              <a:cxnLst/>
              <a:rect l="l" t="t" r="r" b="b"/>
              <a:pathLst>
                <a:path w="266700" h="5455920">
                  <a:moveTo>
                    <a:pt x="0" y="5455920"/>
                  </a:moveTo>
                  <a:lnTo>
                    <a:pt x="0" y="0"/>
                  </a:lnTo>
                  <a:lnTo>
                    <a:pt x="266700" y="0"/>
                  </a:lnTo>
                  <a:lnTo>
                    <a:pt x="266700" y="5455920"/>
                  </a:lnTo>
                  <a:lnTo>
                    <a:pt x="0" y="5455920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610343" y="1158239"/>
              <a:ext cx="9525" cy="5455920"/>
            </a:xfrm>
            <a:custGeom>
              <a:avLst/>
              <a:gdLst/>
              <a:ahLst/>
              <a:cxnLst/>
              <a:rect l="l" t="t" r="r" b="b"/>
              <a:pathLst>
                <a:path w="9525" h="5455920">
                  <a:moveTo>
                    <a:pt x="0" y="5455920"/>
                  </a:moveTo>
                  <a:lnTo>
                    <a:pt x="0" y="0"/>
                  </a:lnTo>
                  <a:lnTo>
                    <a:pt x="9143" y="0"/>
                  </a:lnTo>
                  <a:lnTo>
                    <a:pt x="9143" y="5455920"/>
                  </a:lnTo>
                  <a:lnTo>
                    <a:pt x="0" y="545592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723119" y="1274063"/>
              <a:ext cx="52069" cy="58419"/>
            </a:xfrm>
            <a:custGeom>
              <a:avLst/>
              <a:gdLst/>
              <a:ahLst/>
              <a:cxnLst/>
              <a:rect l="l" t="t" r="r" b="b"/>
              <a:pathLst>
                <a:path w="52070" h="58419">
                  <a:moveTo>
                    <a:pt x="44196" y="1524"/>
                  </a:moveTo>
                  <a:lnTo>
                    <a:pt x="45720" y="0"/>
                  </a:lnTo>
                  <a:lnTo>
                    <a:pt x="48768" y="0"/>
                  </a:lnTo>
                  <a:lnTo>
                    <a:pt x="51816" y="3048"/>
                  </a:lnTo>
                  <a:lnTo>
                    <a:pt x="51816" y="6096"/>
                  </a:lnTo>
                  <a:lnTo>
                    <a:pt x="50292" y="7620"/>
                  </a:lnTo>
                  <a:lnTo>
                    <a:pt x="50292" y="3048"/>
                  </a:lnTo>
                  <a:lnTo>
                    <a:pt x="48768" y="3048"/>
                  </a:lnTo>
                  <a:lnTo>
                    <a:pt x="48768" y="1524"/>
                  </a:lnTo>
                  <a:lnTo>
                    <a:pt x="47244" y="1524"/>
                  </a:lnTo>
                  <a:lnTo>
                    <a:pt x="45720" y="3048"/>
                  </a:lnTo>
                  <a:lnTo>
                    <a:pt x="44196" y="1524"/>
                  </a:lnTo>
                  <a:close/>
                </a:path>
                <a:path w="52070" h="58419">
                  <a:moveTo>
                    <a:pt x="26720" y="29822"/>
                  </a:moveTo>
                  <a:lnTo>
                    <a:pt x="27432" y="30384"/>
                  </a:lnTo>
                  <a:lnTo>
                    <a:pt x="50292" y="51816"/>
                  </a:lnTo>
                  <a:lnTo>
                    <a:pt x="51816" y="53340"/>
                  </a:lnTo>
                  <a:lnTo>
                    <a:pt x="51816" y="54864"/>
                  </a:lnTo>
                  <a:lnTo>
                    <a:pt x="50292" y="56388"/>
                  </a:lnTo>
                  <a:lnTo>
                    <a:pt x="50292" y="54864"/>
                  </a:lnTo>
                  <a:lnTo>
                    <a:pt x="47244" y="51816"/>
                  </a:lnTo>
                  <a:lnTo>
                    <a:pt x="45720" y="50088"/>
                  </a:lnTo>
                  <a:lnTo>
                    <a:pt x="26720" y="29822"/>
                  </a:lnTo>
                  <a:close/>
                </a:path>
                <a:path w="52070" h="58419">
                  <a:moveTo>
                    <a:pt x="21336" y="30480"/>
                  </a:moveTo>
                  <a:lnTo>
                    <a:pt x="21336" y="28956"/>
                  </a:lnTo>
                  <a:lnTo>
                    <a:pt x="47244" y="3048"/>
                  </a:lnTo>
                  <a:lnTo>
                    <a:pt x="50292" y="3048"/>
                  </a:lnTo>
                  <a:lnTo>
                    <a:pt x="50292" y="4572"/>
                  </a:lnTo>
                  <a:lnTo>
                    <a:pt x="48768" y="6096"/>
                  </a:lnTo>
                  <a:lnTo>
                    <a:pt x="48768" y="4572"/>
                  </a:lnTo>
                  <a:lnTo>
                    <a:pt x="24384" y="28956"/>
                  </a:lnTo>
                  <a:lnTo>
                    <a:pt x="24384" y="33348"/>
                  </a:lnTo>
                  <a:lnTo>
                    <a:pt x="21336" y="30480"/>
                  </a:lnTo>
                  <a:close/>
                </a:path>
                <a:path w="52070" h="58419">
                  <a:moveTo>
                    <a:pt x="48768" y="6096"/>
                  </a:moveTo>
                  <a:lnTo>
                    <a:pt x="50292" y="4572"/>
                  </a:lnTo>
                  <a:lnTo>
                    <a:pt x="50292" y="7620"/>
                  </a:lnTo>
                  <a:lnTo>
                    <a:pt x="48768" y="6096"/>
                  </a:lnTo>
                  <a:close/>
                </a:path>
                <a:path w="52070" h="58419">
                  <a:moveTo>
                    <a:pt x="25908" y="28956"/>
                  </a:moveTo>
                  <a:lnTo>
                    <a:pt x="48768" y="6096"/>
                  </a:lnTo>
                  <a:lnTo>
                    <a:pt x="50292" y="7620"/>
                  </a:lnTo>
                  <a:lnTo>
                    <a:pt x="26720" y="29718"/>
                  </a:lnTo>
                  <a:lnTo>
                    <a:pt x="25908" y="28956"/>
                  </a:lnTo>
                  <a:close/>
                </a:path>
                <a:path w="52070" h="58419">
                  <a:moveTo>
                    <a:pt x="24384" y="33348"/>
                  </a:moveTo>
                  <a:lnTo>
                    <a:pt x="24384" y="28956"/>
                  </a:lnTo>
                  <a:lnTo>
                    <a:pt x="45720" y="50292"/>
                  </a:lnTo>
                  <a:lnTo>
                    <a:pt x="47244" y="51714"/>
                  </a:lnTo>
                  <a:lnTo>
                    <a:pt x="48768" y="53340"/>
                  </a:lnTo>
                  <a:lnTo>
                    <a:pt x="50292" y="54864"/>
                  </a:lnTo>
                  <a:lnTo>
                    <a:pt x="48768" y="56388"/>
                  </a:lnTo>
                  <a:lnTo>
                    <a:pt x="48768" y="54864"/>
                  </a:lnTo>
                  <a:lnTo>
                    <a:pt x="47244" y="54864"/>
                  </a:lnTo>
                  <a:lnTo>
                    <a:pt x="24384" y="33348"/>
                  </a:lnTo>
                  <a:close/>
                </a:path>
                <a:path w="52070" h="58419">
                  <a:moveTo>
                    <a:pt x="48768" y="56388"/>
                  </a:moveTo>
                  <a:lnTo>
                    <a:pt x="50292" y="54864"/>
                  </a:lnTo>
                  <a:lnTo>
                    <a:pt x="50292" y="56388"/>
                  </a:lnTo>
                  <a:lnTo>
                    <a:pt x="48768" y="56388"/>
                  </a:lnTo>
                  <a:close/>
                </a:path>
                <a:path w="52070" h="58419">
                  <a:moveTo>
                    <a:pt x="18288" y="30480"/>
                  </a:moveTo>
                  <a:lnTo>
                    <a:pt x="18288" y="28956"/>
                  </a:lnTo>
                  <a:lnTo>
                    <a:pt x="19812" y="27432"/>
                  </a:lnTo>
                  <a:lnTo>
                    <a:pt x="19812" y="28956"/>
                  </a:lnTo>
                  <a:lnTo>
                    <a:pt x="21336" y="30480"/>
                  </a:lnTo>
                  <a:lnTo>
                    <a:pt x="45720" y="56388"/>
                  </a:lnTo>
                  <a:lnTo>
                    <a:pt x="50292" y="56388"/>
                  </a:lnTo>
                  <a:lnTo>
                    <a:pt x="48768" y="57912"/>
                  </a:lnTo>
                  <a:lnTo>
                    <a:pt x="45720" y="57912"/>
                  </a:lnTo>
                  <a:lnTo>
                    <a:pt x="18288" y="30480"/>
                  </a:lnTo>
                  <a:close/>
                </a:path>
                <a:path w="52070" h="58419">
                  <a:moveTo>
                    <a:pt x="48768" y="57912"/>
                  </a:moveTo>
                  <a:lnTo>
                    <a:pt x="50292" y="56388"/>
                  </a:lnTo>
                  <a:lnTo>
                    <a:pt x="50292" y="57912"/>
                  </a:lnTo>
                  <a:lnTo>
                    <a:pt x="48768" y="57912"/>
                  </a:lnTo>
                  <a:close/>
                </a:path>
                <a:path w="52070" h="58419">
                  <a:moveTo>
                    <a:pt x="19812" y="28956"/>
                  </a:moveTo>
                  <a:lnTo>
                    <a:pt x="47244" y="1524"/>
                  </a:lnTo>
                  <a:lnTo>
                    <a:pt x="48768" y="1524"/>
                  </a:lnTo>
                  <a:lnTo>
                    <a:pt x="48768" y="3048"/>
                  </a:lnTo>
                  <a:lnTo>
                    <a:pt x="47244" y="3048"/>
                  </a:lnTo>
                  <a:lnTo>
                    <a:pt x="21336" y="28956"/>
                  </a:lnTo>
                  <a:lnTo>
                    <a:pt x="21336" y="30480"/>
                  </a:lnTo>
                  <a:lnTo>
                    <a:pt x="19812" y="28956"/>
                  </a:lnTo>
                  <a:close/>
                </a:path>
                <a:path w="52070" h="58419">
                  <a:moveTo>
                    <a:pt x="24384" y="28956"/>
                  </a:moveTo>
                  <a:lnTo>
                    <a:pt x="48768" y="4572"/>
                  </a:lnTo>
                  <a:lnTo>
                    <a:pt x="48768" y="6096"/>
                  </a:lnTo>
                  <a:lnTo>
                    <a:pt x="25908" y="28956"/>
                  </a:lnTo>
                  <a:lnTo>
                    <a:pt x="25908" y="30480"/>
                  </a:lnTo>
                  <a:lnTo>
                    <a:pt x="24384" y="28956"/>
                  </a:lnTo>
                  <a:close/>
                </a:path>
                <a:path w="52070" h="58419">
                  <a:moveTo>
                    <a:pt x="45720" y="56388"/>
                  </a:moveTo>
                  <a:lnTo>
                    <a:pt x="47244" y="54864"/>
                  </a:lnTo>
                  <a:lnTo>
                    <a:pt x="48768" y="54864"/>
                  </a:lnTo>
                  <a:lnTo>
                    <a:pt x="48768" y="56388"/>
                  </a:lnTo>
                  <a:lnTo>
                    <a:pt x="45720" y="56388"/>
                  </a:lnTo>
                  <a:close/>
                </a:path>
                <a:path w="52070" h="58419">
                  <a:moveTo>
                    <a:pt x="25908" y="30480"/>
                  </a:moveTo>
                  <a:lnTo>
                    <a:pt x="26720" y="29822"/>
                  </a:lnTo>
                  <a:lnTo>
                    <a:pt x="47244" y="51714"/>
                  </a:lnTo>
                  <a:lnTo>
                    <a:pt x="45720" y="50292"/>
                  </a:lnTo>
                  <a:lnTo>
                    <a:pt x="25908" y="30480"/>
                  </a:lnTo>
                  <a:close/>
                </a:path>
                <a:path w="52070" h="58419">
                  <a:moveTo>
                    <a:pt x="21336" y="30480"/>
                  </a:moveTo>
                  <a:lnTo>
                    <a:pt x="47244" y="54864"/>
                  </a:lnTo>
                  <a:lnTo>
                    <a:pt x="45720" y="56388"/>
                  </a:lnTo>
                  <a:lnTo>
                    <a:pt x="21336" y="30480"/>
                  </a:lnTo>
                  <a:close/>
                </a:path>
                <a:path w="52070" h="58419">
                  <a:moveTo>
                    <a:pt x="19812" y="28956"/>
                  </a:moveTo>
                  <a:lnTo>
                    <a:pt x="19812" y="25908"/>
                  </a:lnTo>
                  <a:lnTo>
                    <a:pt x="44196" y="1524"/>
                  </a:lnTo>
                  <a:lnTo>
                    <a:pt x="45720" y="3048"/>
                  </a:lnTo>
                  <a:lnTo>
                    <a:pt x="19812" y="28956"/>
                  </a:lnTo>
                  <a:close/>
                </a:path>
                <a:path w="52070" h="58419">
                  <a:moveTo>
                    <a:pt x="25908" y="1524"/>
                  </a:moveTo>
                  <a:lnTo>
                    <a:pt x="28956" y="0"/>
                  </a:lnTo>
                  <a:lnTo>
                    <a:pt x="30480" y="0"/>
                  </a:lnTo>
                  <a:lnTo>
                    <a:pt x="33528" y="3048"/>
                  </a:lnTo>
                  <a:lnTo>
                    <a:pt x="33528" y="6096"/>
                  </a:lnTo>
                  <a:lnTo>
                    <a:pt x="32004" y="7620"/>
                  </a:lnTo>
                  <a:lnTo>
                    <a:pt x="32004" y="3048"/>
                  </a:lnTo>
                  <a:lnTo>
                    <a:pt x="30480" y="3048"/>
                  </a:lnTo>
                  <a:lnTo>
                    <a:pt x="30480" y="1524"/>
                  </a:lnTo>
                  <a:lnTo>
                    <a:pt x="28956" y="1524"/>
                  </a:lnTo>
                  <a:lnTo>
                    <a:pt x="27432" y="3048"/>
                  </a:lnTo>
                  <a:lnTo>
                    <a:pt x="27432" y="1524"/>
                  </a:lnTo>
                  <a:lnTo>
                    <a:pt x="26720" y="2193"/>
                  </a:lnTo>
                  <a:lnTo>
                    <a:pt x="26720" y="2336"/>
                  </a:lnTo>
                  <a:lnTo>
                    <a:pt x="25908" y="1524"/>
                  </a:lnTo>
                  <a:close/>
                </a:path>
                <a:path w="52070" h="58419">
                  <a:moveTo>
                    <a:pt x="9144" y="30581"/>
                  </a:moveTo>
                  <a:lnTo>
                    <a:pt x="9906" y="29718"/>
                  </a:lnTo>
                  <a:lnTo>
                    <a:pt x="33528" y="53340"/>
                  </a:lnTo>
                  <a:lnTo>
                    <a:pt x="33528" y="54864"/>
                  </a:lnTo>
                  <a:lnTo>
                    <a:pt x="32004" y="56388"/>
                  </a:lnTo>
                  <a:lnTo>
                    <a:pt x="32004" y="54864"/>
                  </a:lnTo>
                  <a:lnTo>
                    <a:pt x="28956" y="51816"/>
                  </a:lnTo>
                  <a:lnTo>
                    <a:pt x="27432" y="50088"/>
                  </a:lnTo>
                  <a:lnTo>
                    <a:pt x="9144" y="30581"/>
                  </a:lnTo>
                  <a:close/>
                </a:path>
                <a:path w="52070" h="58419">
                  <a:moveTo>
                    <a:pt x="3048" y="30480"/>
                  </a:moveTo>
                  <a:lnTo>
                    <a:pt x="3048" y="28956"/>
                  </a:lnTo>
                  <a:lnTo>
                    <a:pt x="28956" y="3048"/>
                  </a:lnTo>
                  <a:lnTo>
                    <a:pt x="32004" y="3048"/>
                  </a:lnTo>
                  <a:lnTo>
                    <a:pt x="32004" y="4572"/>
                  </a:lnTo>
                  <a:lnTo>
                    <a:pt x="30480" y="6096"/>
                  </a:lnTo>
                  <a:lnTo>
                    <a:pt x="30480" y="4572"/>
                  </a:lnTo>
                  <a:lnTo>
                    <a:pt x="6096" y="28956"/>
                  </a:lnTo>
                  <a:lnTo>
                    <a:pt x="6096" y="33348"/>
                  </a:lnTo>
                  <a:lnTo>
                    <a:pt x="3048" y="30480"/>
                  </a:lnTo>
                  <a:close/>
                </a:path>
                <a:path w="52070" h="58419">
                  <a:moveTo>
                    <a:pt x="30480" y="6096"/>
                  </a:moveTo>
                  <a:lnTo>
                    <a:pt x="32004" y="4572"/>
                  </a:lnTo>
                  <a:lnTo>
                    <a:pt x="32004" y="7620"/>
                  </a:lnTo>
                  <a:lnTo>
                    <a:pt x="30480" y="6096"/>
                  </a:lnTo>
                  <a:close/>
                </a:path>
                <a:path w="52070" h="58419">
                  <a:moveTo>
                    <a:pt x="7620" y="28956"/>
                  </a:moveTo>
                  <a:lnTo>
                    <a:pt x="30480" y="6096"/>
                  </a:lnTo>
                  <a:lnTo>
                    <a:pt x="32004" y="7620"/>
                  </a:lnTo>
                  <a:lnTo>
                    <a:pt x="9906" y="29718"/>
                  </a:lnTo>
                  <a:lnTo>
                    <a:pt x="9144" y="28956"/>
                  </a:lnTo>
                  <a:lnTo>
                    <a:pt x="7620" y="28956"/>
                  </a:lnTo>
                  <a:close/>
                </a:path>
                <a:path w="52070" h="58419">
                  <a:moveTo>
                    <a:pt x="6096" y="33348"/>
                  </a:moveTo>
                  <a:lnTo>
                    <a:pt x="6096" y="28956"/>
                  </a:lnTo>
                  <a:lnTo>
                    <a:pt x="27432" y="50292"/>
                  </a:lnTo>
                  <a:lnTo>
                    <a:pt x="28956" y="51714"/>
                  </a:lnTo>
                  <a:lnTo>
                    <a:pt x="30480" y="53340"/>
                  </a:lnTo>
                  <a:lnTo>
                    <a:pt x="32004" y="54864"/>
                  </a:lnTo>
                  <a:lnTo>
                    <a:pt x="30480" y="56388"/>
                  </a:lnTo>
                  <a:lnTo>
                    <a:pt x="30480" y="54864"/>
                  </a:lnTo>
                  <a:lnTo>
                    <a:pt x="28956" y="54864"/>
                  </a:lnTo>
                  <a:lnTo>
                    <a:pt x="6096" y="33348"/>
                  </a:lnTo>
                  <a:close/>
                </a:path>
                <a:path w="52070" h="58419">
                  <a:moveTo>
                    <a:pt x="30480" y="56388"/>
                  </a:moveTo>
                  <a:lnTo>
                    <a:pt x="32004" y="54864"/>
                  </a:lnTo>
                  <a:lnTo>
                    <a:pt x="32004" y="56388"/>
                  </a:lnTo>
                  <a:lnTo>
                    <a:pt x="30480" y="56388"/>
                  </a:lnTo>
                  <a:close/>
                </a:path>
                <a:path w="52070" h="58419">
                  <a:moveTo>
                    <a:pt x="27432" y="57912"/>
                  </a:moveTo>
                  <a:lnTo>
                    <a:pt x="27432" y="56388"/>
                  </a:lnTo>
                  <a:lnTo>
                    <a:pt x="32004" y="56388"/>
                  </a:lnTo>
                  <a:lnTo>
                    <a:pt x="30480" y="57912"/>
                  </a:lnTo>
                  <a:lnTo>
                    <a:pt x="27432" y="57912"/>
                  </a:lnTo>
                  <a:close/>
                </a:path>
                <a:path w="52070" h="58419">
                  <a:moveTo>
                    <a:pt x="30480" y="57912"/>
                  </a:moveTo>
                  <a:lnTo>
                    <a:pt x="32004" y="56388"/>
                  </a:lnTo>
                  <a:lnTo>
                    <a:pt x="32004" y="57912"/>
                  </a:lnTo>
                  <a:lnTo>
                    <a:pt x="30480" y="57912"/>
                  </a:lnTo>
                  <a:close/>
                </a:path>
                <a:path w="52070" h="58419">
                  <a:moveTo>
                    <a:pt x="1524" y="28956"/>
                  </a:moveTo>
                  <a:lnTo>
                    <a:pt x="28956" y="1524"/>
                  </a:lnTo>
                  <a:lnTo>
                    <a:pt x="30480" y="1524"/>
                  </a:lnTo>
                  <a:lnTo>
                    <a:pt x="30480" y="3048"/>
                  </a:lnTo>
                  <a:lnTo>
                    <a:pt x="28956" y="3048"/>
                  </a:lnTo>
                  <a:lnTo>
                    <a:pt x="3048" y="28956"/>
                  </a:lnTo>
                  <a:lnTo>
                    <a:pt x="3048" y="30480"/>
                  </a:lnTo>
                  <a:lnTo>
                    <a:pt x="1524" y="28956"/>
                  </a:lnTo>
                  <a:close/>
                </a:path>
                <a:path w="52070" h="58419">
                  <a:moveTo>
                    <a:pt x="6096" y="28956"/>
                  </a:moveTo>
                  <a:lnTo>
                    <a:pt x="30480" y="4572"/>
                  </a:lnTo>
                  <a:lnTo>
                    <a:pt x="30480" y="6096"/>
                  </a:lnTo>
                  <a:lnTo>
                    <a:pt x="7620" y="28956"/>
                  </a:lnTo>
                  <a:lnTo>
                    <a:pt x="7620" y="30480"/>
                  </a:lnTo>
                  <a:lnTo>
                    <a:pt x="6096" y="28956"/>
                  </a:lnTo>
                  <a:close/>
                </a:path>
                <a:path w="52070" h="58419">
                  <a:moveTo>
                    <a:pt x="27432" y="56388"/>
                  </a:moveTo>
                  <a:lnTo>
                    <a:pt x="28956" y="54864"/>
                  </a:lnTo>
                  <a:lnTo>
                    <a:pt x="30480" y="54864"/>
                  </a:lnTo>
                  <a:lnTo>
                    <a:pt x="30480" y="56388"/>
                  </a:lnTo>
                  <a:lnTo>
                    <a:pt x="27432" y="56388"/>
                  </a:lnTo>
                  <a:close/>
                </a:path>
                <a:path w="52070" h="58419">
                  <a:moveTo>
                    <a:pt x="7620" y="30480"/>
                  </a:moveTo>
                  <a:lnTo>
                    <a:pt x="7620" y="28956"/>
                  </a:lnTo>
                  <a:lnTo>
                    <a:pt x="28956" y="51714"/>
                  </a:lnTo>
                  <a:lnTo>
                    <a:pt x="27432" y="50292"/>
                  </a:lnTo>
                  <a:lnTo>
                    <a:pt x="7620" y="30480"/>
                  </a:lnTo>
                  <a:close/>
                </a:path>
                <a:path w="52070" h="58419">
                  <a:moveTo>
                    <a:pt x="3048" y="30480"/>
                  </a:moveTo>
                  <a:lnTo>
                    <a:pt x="28956" y="54864"/>
                  </a:lnTo>
                  <a:lnTo>
                    <a:pt x="27432" y="56388"/>
                  </a:lnTo>
                  <a:lnTo>
                    <a:pt x="26720" y="55718"/>
                  </a:lnTo>
                  <a:lnTo>
                    <a:pt x="25908" y="54768"/>
                  </a:lnTo>
                  <a:lnTo>
                    <a:pt x="3048" y="30480"/>
                  </a:lnTo>
                  <a:close/>
                </a:path>
                <a:path w="52070" h="58419">
                  <a:moveTo>
                    <a:pt x="1524" y="28956"/>
                  </a:moveTo>
                  <a:lnTo>
                    <a:pt x="1524" y="25908"/>
                  </a:lnTo>
                  <a:lnTo>
                    <a:pt x="27432" y="1524"/>
                  </a:lnTo>
                  <a:lnTo>
                    <a:pt x="27432" y="3048"/>
                  </a:lnTo>
                  <a:lnTo>
                    <a:pt x="26720" y="2336"/>
                  </a:lnTo>
                  <a:lnTo>
                    <a:pt x="26720" y="3759"/>
                  </a:lnTo>
                  <a:lnTo>
                    <a:pt x="1524" y="28956"/>
                  </a:lnTo>
                  <a:close/>
                </a:path>
                <a:path w="52070" h="58419">
                  <a:moveTo>
                    <a:pt x="26720" y="3759"/>
                  </a:moveTo>
                  <a:lnTo>
                    <a:pt x="26720" y="2336"/>
                  </a:lnTo>
                  <a:lnTo>
                    <a:pt x="27432" y="3048"/>
                  </a:lnTo>
                  <a:lnTo>
                    <a:pt x="26720" y="3759"/>
                  </a:lnTo>
                  <a:close/>
                </a:path>
                <a:path w="52070" h="58419">
                  <a:moveTo>
                    <a:pt x="25908" y="30480"/>
                  </a:moveTo>
                  <a:lnTo>
                    <a:pt x="25908" y="28956"/>
                  </a:lnTo>
                  <a:lnTo>
                    <a:pt x="26720" y="29822"/>
                  </a:lnTo>
                  <a:lnTo>
                    <a:pt x="25908" y="30480"/>
                  </a:lnTo>
                  <a:close/>
                </a:path>
                <a:path w="52070" h="58419">
                  <a:moveTo>
                    <a:pt x="0" y="30480"/>
                  </a:moveTo>
                  <a:lnTo>
                    <a:pt x="0" y="28956"/>
                  </a:lnTo>
                  <a:lnTo>
                    <a:pt x="1524" y="27432"/>
                  </a:lnTo>
                  <a:lnTo>
                    <a:pt x="1524" y="28956"/>
                  </a:lnTo>
                  <a:lnTo>
                    <a:pt x="3048" y="30480"/>
                  </a:lnTo>
                  <a:lnTo>
                    <a:pt x="26720" y="55632"/>
                  </a:lnTo>
                  <a:lnTo>
                    <a:pt x="25908" y="54953"/>
                  </a:lnTo>
                  <a:lnTo>
                    <a:pt x="1524" y="32004"/>
                  </a:lnTo>
                  <a:lnTo>
                    <a:pt x="0" y="30480"/>
                  </a:lnTo>
                  <a:close/>
                </a:path>
                <a:path w="52070" h="58419">
                  <a:moveTo>
                    <a:pt x="7620" y="28956"/>
                  </a:moveTo>
                  <a:lnTo>
                    <a:pt x="9144" y="28956"/>
                  </a:lnTo>
                  <a:lnTo>
                    <a:pt x="9906" y="29718"/>
                  </a:lnTo>
                  <a:lnTo>
                    <a:pt x="9144" y="30480"/>
                  </a:lnTo>
                  <a:lnTo>
                    <a:pt x="7620" y="289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685019" y="1463039"/>
              <a:ext cx="102108" cy="806196"/>
            </a:xfrm>
            <a:prstGeom prst="rect">
              <a:avLst/>
            </a:prstGeom>
          </p:spPr>
        </p:pic>
      </p:grpSp>
      <p:graphicFrame>
        <p:nvGraphicFramePr>
          <p:cNvPr id="56" name="object 56"/>
          <p:cNvGraphicFramePr>
            <a:graphicFrameLocks noGrp="1"/>
          </p:cNvGraphicFramePr>
          <p:nvPr/>
        </p:nvGraphicFramePr>
        <p:xfrm>
          <a:off x="880871" y="1697736"/>
          <a:ext cx="2952115" cy="3860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383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32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383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320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383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1971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504190">
                <a:tc rowSpan="1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3F91FF"/>
                    </a:solidFill>
                  </a:tcPr>
                </a:tc>
                <a:tc row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DE48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A56779"/>
                    </a:solidFill>
                  </a:tcPr>
                </a:tc>
                <a:tc rowSpan="1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0C3D36"/>
                    </a:solidFill>
                  </a:tcPr>
                </a:tc>
                <a:tc rowSpan="1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A79A8E"/>
                    </a:solidFill>
                  </a:tcPr>
                </a:tc>
                <a:tc row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DB15D"/>
                    </a:solidFill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3456B8"/>
                    </a:solidFill>
                  </a:tcPr>
                </a:tc>
                <a:tc row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284289"/>
                    </a:solidFill>
                  </a:tcPr>
                </a:tc>
                <a:tc row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5E646D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34114F"/>
                    </a:solidFill>
                  </a:tcPr>
                </a:tc>
                <a:tc rowSpan="1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1F9A85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solidFill>
                      <a:srgbClr val="0A50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6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3F91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DE489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89A3E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0C3D3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A79A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DB15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3456B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28428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5E646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34114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1F9A8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solidFill>
                      <a:srgbClr val="0A50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53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3F91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DE48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89A3E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0C3D3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A79A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DB15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3456B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28428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5E646D"/>
                    </a:solidFill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B6006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1F9A8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solidFill>
                      <a:srgbClr val="0A50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25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3F91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DE489"/>
                    </a:solidFill>
                  </a:tcPr>
                </a:tc>
                <a:tc row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DF44A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0C3D3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A79A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DB15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3456B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28428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5E646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B6006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1F9A8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solidFill>
                      <a:srgbClr val="0A50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2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3F91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DE48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DF44A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0C3D3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A79A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DB15D"/>
                    </a:solidFill>
                  </a:tcPr>
                </a:tc>
                <a:tc rowSpan="1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69592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28428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5E646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B6006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1F9A8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solidFill>
                      <a:srgbClr val="0A50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2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3F91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DE48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DF44A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0C3D3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A79A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DB15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69592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28428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5E646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B6006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1F9A85"/>
                    </a:solidFill>
                  </a:tcPr>
                </a:tc>
                <a:tc row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solidFill>
                      <a:srgbClr val="1AAA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71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3F91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DE48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DF44A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0C3D3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A79A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DB15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69592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28428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5E646D"/>
                    </a:solidFill>
                  </a:tcPr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1AAA3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1F9A8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solidFill>
                      <a:srgbClr val="1AAA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005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3F91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DE48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DF44A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0C3D3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A79A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DB15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695928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AAF20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5E646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1AAA3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1F9A8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solidFill>
                      <a:srgbClr val="1AAA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636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3F91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DE48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DF44A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0C3D3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A79A8E"/>
                    </a:solidFill>
                  </a:tcPr>
                </a:tc>
                <a:tc row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5BD66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69592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AAF20F"/>
                    </a:solidFill>
                  </a:tcPr>
                </a:tc>
                <a:tc row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6B007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1AAA3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1F9A8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solidFill>
                      <a:srgbClr val="1AAA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60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3F91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DE48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DF44A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0C3D3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A79A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5BD66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695928"/>
                    </a:solidFill>
                  </a:tcPr>
                </a:tc>
                <a:tc row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EB008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6B007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1AAA3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1F9A8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solidFill>
                      <a:srgbClr val="1AAA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11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3F91FF"/>
                    </a:solidFill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C8F45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DF44A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0C3D3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A79A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5BD66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69592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EB008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6B007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1AAA3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1F9A8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solidFill>
                      <a:srgbClr val="1AAA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27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3F91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C8F459"/>
                    </a:solidFill>
                  </a:tcPr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118CFF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440F5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A79A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5BD66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69592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EB008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6B007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1AAA3F"/>
                    </a:solidFill>
                  </a:tcPr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99008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solidFill>
                      <a:srgbClr val="1AAA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46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3F91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C8F45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118C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440F5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A79A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5BD66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69592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EB008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6B007B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18727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99008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solidFill>
                      <a:srgbClr val="1AAA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111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3F91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C8F45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118CFF"/>
                    </a:solidFill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99700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A79A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5BD66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69592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EB008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6B007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18727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99008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solidFill>
                      <a:srgbClr val="1AAA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73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3F91FF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5E646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118C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99700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A79A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5BD66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69592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EB008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6B007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18727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99008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solidFill>
                      <a:srgbClr val="1AAA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4036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3F91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5E646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118C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99700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A79A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5BD66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69592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EB008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6B007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18727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990089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solidFill>
                      <a:srgbClr val="00DB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98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D644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5E646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118C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99700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A79A8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5BD66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BD5DC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EB008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6B007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18727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99008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solidFill>
                      <a:srgbClr val="00DB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57" name="object 57"/>
          <p:cNvGraphicFramePr>
            <a:graphicFrameLocks noGrp="1"/>
          </p:cNvGraphicFramePr>
          <p:nvPr/>
        </p:nvGraphicFramePr>
        <p:xfrm>
          <a:off x="4049267" y="1697736"/>
          <a:ext cx="3927475" cy="38633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32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383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32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383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383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383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383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383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383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1971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965835">
                <a:tc row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F62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7E8389"/>
                    </a:solidFill>
                  </a:tcPr>
                </a:tc>
                <a:tc row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4990C4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BBF80"/>
                    </a:solidFill>
                  </a:tcPr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BA131A"/>
                    </a:solidFill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D8B300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B68793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0056A1"/>
                    </a:solidFill>
                  </a:tcPr>
                </a:tc>
                <a:tc rowSpan="1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DE266"/>
                    </a:solidFill>
                  </a:tcPr>
                </a:tc>
                <a:tc rowSpan="1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523185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24891C"/>
                    </a:solidFill>
                  </a:tcPr>
                </a:tc>
                <a:tc rowSpan="1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363D49"/>
                    </a:solidFill>
                  </a:tcPr>
                </a:tc>
                <a:tc rowSpan="1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15C6F4"/>
                    </a:solidFill>
                  </a:tcPr>
                </a:tc>
                <a:tc rowSpan="1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A3B8ED"/>
                    </a:solidFill>
                  </a:tcPr>
                </a:tc>
                <a:tc rowSpan="1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FA057"/>
                    </a:solidFill>
                  </a:tcPr>
                </a:tc>
                <a:tc rowSpan="1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solidFill>
                      <a:srgbClr val="4667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3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F6200"/>
                    </a:solidFill>
                  </a:tcPr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F414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4990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BBF8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BA131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D8B3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B6879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0056A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DE2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52318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24891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363D4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15C6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A3B8E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FA05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solidFill>
                      <a:srgbClr val="4667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66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F62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F414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4990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BBF8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BA131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D8B3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B68793"/>
                    </a:solidFill>
                  </a:tcPr>
                </a:tc>
                <a:tc row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C3A1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DE2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52318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24891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363D4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15C6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A3B8E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FA05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solidFill>
                      <a:srgbClr val="4667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93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F62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F414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4990C4"/>
                    </a:solidFill>
                  </a:tcPr>
                </a:tc>
                <a:tc row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F808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BA131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D8B3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B6879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C3A1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DE2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523185"/>
                    </a:solidFill>
                  </a:tcPr>
                </a:tc>
                <a:tc row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E66B3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363D4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15C6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A3B8E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FA05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solidFill>
                      <a:srgbClr val="4667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F62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F414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4990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F808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BA131A"/>
                    </a:solidFill>
                  </a:tcPr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744D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B6879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C3A1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DE2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52318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E66B3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363D4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15C6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A3B8E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FA05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solidFill>
                      <a:srgbClr val="4667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F62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F414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4990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F808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BA131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744DC1"/>
                    </a:solidFill>
                  </a:tcPr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C84F0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C3A1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DE2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52318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E66B3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363D4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15C6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A3B8E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FA05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solidFill>
                      <a:srgbClr val="4667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494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F62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F414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4990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F8080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001F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744D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C84F0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C3A1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DE2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52318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E66B3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363D4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15C6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A3B8E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FA05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solidFill>
                      <a:srgbClr val="4667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953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F6200"/>
                    </a:solidFill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0090D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4990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F808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001F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744D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C84F0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C3A1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DE2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52318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E66B3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363D4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15C6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A3B8E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FA05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solidFill>
                      <a:srgbClr val="4667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4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B5A1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0090D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4990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F808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001F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744D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C84F0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C3A1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DE2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52318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E66B3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363D4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15C6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A3B8E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FA05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solidFill>
                      <a:srgbClr val="4667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5753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472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0090D4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DFCFB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F808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001F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744D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C84F0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C3A1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DE2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52318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E66B3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363D4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15C6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A3B8E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FA05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solidFill>
                      <a:srgbClr val="4667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2423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472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0090D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DFCFB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F808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001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11239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C84F0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C3A1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DE2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52318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E66B3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363D4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15C6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A3B8E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FFA05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solidFill>
                      <a:srgbClr val="4667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7346"/>
            <a:ext cx="12191999" cy="662330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10343" y="1412748"/>
            <a:ext cx="266700" cy="457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10343" y="2377439"/>
            <a:ext cx="266700" cy="5333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8703" y="1263396"/>
            <a:ext cx="902208" cy="112775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92607" y="1632204"/>
            <a:ext cx="7632700" cy="4869180"/>
            <a:chOff x="292607" y="1632204"/>
            <a:chExt cx="7632700" cy="4869180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2607" y="1632204"/>
              <a:ext cx="2084831" cy="20894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69819" y="1632204"/>
              <a:ext cx="2087880" cy="20894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51603" y="1632204"/>
              <a:ext cx="2089404" cy="20894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34911" y="1632204"/>
              <a:ext cx="1389887" cy="348234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2607" y="3715511"/>
              <a:ext cx="2084831" cy="20970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69819" y="3715511"/>
              <a:ext cx="2087880" cy="20970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51603" y="3715511"/>
              <a:ext cx="2089404" cy="20970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34911" y="5106923"/>
              <a:ext cx="1389887" cy="13944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2607" y="5804916"/>
              <a:ext cx="6248400" cy="69646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89476" y="2874264"/>
              <a:ext cx="106679" cy="10667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86427" y="2869691"/>
              <a:ext cx="114300" cy="1143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35907" y="3177540"/>
              <a:ext cx="105156" cy="10667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831335" y="3174492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524" y="71628"/>
                  </a:moveTo>
                  <a:lnTo>
                    <a:pt x="1524" y="42672"/>
                  </a:lnTo>
                  <a:lnTo>
                    <a:pt x="3048" y="38100"/>
                  </a:lnTo>
                  <a:lnTo>
                    <a:pt x="7620" y="28956"/>
                  </a:lnTo>
                  <a:lnTo>
                    <a:pt x="10668" y="25908"/>
                  </a:lnTo>
                  <a:lnTo>
                    <a:pt x="13716" y="19812"/>
                  </a:lnTo>
                  <a:lnTo>
                    <a:pt x="19812" y="13716"/>
                  </a:lnTo>
                  <a:lnTo>
                    <a:pt x="22860" y="12192"/>
                  </a:lnTo>
                  <a:lnTo>
                    <a:pt x="25908" y="9144"/>
                  </a:lnTo>
                  <a:lnTo>
                    <a:pt x="35052" y="4572"/>
                  </a:lnTo>
                  <a:lnTo>
                    <a:pt x="39624" y="3048"/>
                  </a:lnTo>
                  <a:lnTo>
                    <a:pt x="42672" y="1524"/>
                  </a:lnTo>
                  <a:lnTo>
                    <a:pt x="45720" y="1524"/>
                  </a:lnTo>
                  <a:lnTo>
                    <a:pt x="50292" y="0"/>
                  </a:lnTo>
                  <a:lnTo>
                    <a:pt x="64008" y="0"/>
                  </a:lnTo>
                  <a:lnTo>
                    <a:pt x="68580" y="1524"/>
                  </a:lnTo>
                  <a:lnTo>
                    <a:pt x="71628" y="1524"/>
                  </a:lnTo>
                  <a:lnTo>
                    <a:pt x="76200" y="3048"/>
                  </a:lnTo>
                  <a:lnTo>
                    <a:pt x="88392" y="9144"/>
                  </a:lnTo>
                  <a:lnTo>
                    <a:pt x="91440" y="12192"/>
                  </a:lnTo>
                  <a:lnTo>
                    <a:pt x="94488" y="13716"/>
                  </a:lnTo>
                  <a:lnTo>
                    <a:pt x="100584" y="19812"/>
                  </a:lnTo>
                  <a:lnTo>
                    <a:pt x="102108" y="22860"/>
                  </a:lnTo>
                  <a:lnTo>
                    <a:pt x="105156" y="25908"/>
                  </a:lnTo>
                  <a:lnTo>
                    <a:pt x="111252" y="38100"/>
                  </a:lnTo>
                  <a:lnTo>
                    <a:pt x="112776" y="42672"/>
                  </a:lnTo>
                  <a:lnTo>
                    <a:pt x="112776" y="45720"/>
                  </a:lnTo>
                  <a:lnTo>
                    <a:pt x="114300" y="50292"/>
                  </a:lnTo>
                  <a:lnTo>
                    <a:pt x="114300" y="56388"/>
                  </a:lnTo>
                  <a:lnTo>
                    <a:pt x="106680" y="56388"/>
                  </a:lnTo>
                  <a:lnTo>
                    <a:pt x="106680" y="47244"/>
                  </a:lnTo>
                  <a:lnTo>
                    <a:pt x="103632" y="41148"/>
                  </a:lnTo>
                  <a:lnTo>
                    <a:pt x="103632" y="38100"/>
                  </a:lnTo>
                  <a:lnTo>
                    <a:pt x="99060" y="28956"/>
                  </a:lnTo>
                  <a:lnTo>
                    <a:pt x="96012" y="27432"/>
                  </a:lnTo>
                  <a:lnTo>
                    <a:pt x="92964" y="21336"/>
                  </a:lnTo>
                  <a:lnTo>
                    <a:pt x="86868" y="18288"/>
                  </a:lnTo>
                  <a:lnTo>
                    <a:pt x="85344" y="15240"/>
                  </a:lnTo>
                  <a:lnTo>
                    <a:pt x="73152" y="9144"/>
                  </a:lnTo>
                  <a:lnTo>
                    <a:pt x="70104" y="9144"/>
                  </a:lnTo>
                  <a:lnTo>
                    <a:pt x="67056" y="7620"/>
                  </a:lnTo>
                  <a:lnTo>
                    <a:pt x="47244" y="7620"/>
                  </a:lnTo>
                  <a:lnTo>
                    <a:pt x="44196" y="9144"/>
                  </a:lnTo>
                  <a:lnTo>
                    <a:pt x="41148" y="9144"/>
                  </a:lnTo>
                  <a:lnTo>
                    <a:pt x="32004" y="13716"/>
                  </a:lnTo>
                  <a:lnTo>
                    <a:pt x="27432" y="18288"/>
                  </a:lnTo>
                  <a:lnTo>
                    <a:pt x="24384" y="19812"/>
                  </a:lnTo>
                  <a:lnTo>
                    <a:pt x="19812" y="24384"/>
                  </a:lnTo>
                  <a:lnTo>
                    <a:pt x="18288" y="27432"/>
                  </a:lnTo>
                  <a:lnTo>
                    <a:pt x="13716" y="32004"/>
                  </a:lnTo>
                  <a:lnTo>
                    <a:pt x="12192" y="35052"/>
                  </a:lnTo>
                  <a:lnTo>
                    <a:pt x="12192" y="38100"/>
                  </a:lnTo>
                  <a:lnTo>
                    <a:pt x="9144" y="44196"/>
                  </a:lnTo>
                  <a:lnTo>
                    <a:pt x="9144" y="47244"/>
                  </a:lnTo>
                  <a:lnTo>
                    <a:pt x="7620" y="50292"/>
                  </a:lnTo>
                  <a:lnTo>
                    <a:pt x="7620" y="85344"/>
                  </a:lnTo>
                  <a:lnTo>
                    <a:pt x="4572" y="79248"/>
                  </a:lnTo>
                  <a:lnTo>
                    <a:pt x="3048" y="74676"/>
                  </a:lnTo>
                  <a:lnTo>
                    <a:pt x="1524" y="71628"/>
                  </a:lnTo>
                  <a:close/>
                </a:path>
                <a:path w="114300" h="114300">
                  <a:moveTo>
                    <a:pt x="7620" y="85344"/>
                  </a:moveTo>
                  <a:lnTo>
                    <a:pt x="7620" y="64008"/>
                  </a:lnTo>
                  <a:lnTo>
                    <a:pt x="9144" y="67056"/>
                  </a:lnTo>
                  <a:lnTo>
                    <a:pt x="9144" y="70104"/>
                  </a:lnTo>
                  <a:lnTo>
                    <a:pt x="12192" y="76200"/>
                  </a:lnTo>
                  <a:lnTo>
                    <a:pt x="12192" y="79248"/>
                  </a:lnTo>
                  <a:lnTo>
                    <a:pt x="13716" y="82296"/>
                  </a:lnTo>
                  <a:lnTo>
                    <a:pt x="16764" y="83820"/>
                  </a:lnTo>
                  <a:lnTo>
                    <a:pt x="19812" y="89916"/>
                  </a:lnTo>
                  <a:lnTo>
                    <a:pt x="22860" y="91440"/>
                  </a:lnTo>
                  <a:lnTo>
                    <a:pt x="24384" y="94488"/>
                  </a:lnTo>
                  <a:lnTo>
                    <a:pt x="30480" y="97536"/>
                  </a:lnTo>
                  <a:lnTo>
                    <a:pt x="32004" y="100584"/>
                  </a:lnTo>
                  <a:lnTo>
                    <a:pt x="35052" y="102108"/>
                  </a:lnTo>
                  <a:lnTo>
                    <a:pt x="38100" y="102108"/>
                  </a:lnTo>
                  <a:lnTo>
                    <a:pt x="44196" y="105156"/>
                  </a:lnTo>
                  <a:lnTo>
                    <a:pt x="47244" y="105156"/>
                  </a:lnTo>
                  <a:lnTo>
                    <a:pt x="50292" y="106680"/>
                  </a:lnTo>
                  <a:lnTo>
                    <a:pt x="64008" y="106680"/>
                  </a:lnTo>
                  <a:lnTo>
                    <a:pt x="67056" y="105156"/>
                  </a:lnTo>
                  <a:lnTo>
                    <a:pt x="70104" y="105156"/>
                  </a:lnTo>
                  <a:lnTo>
                    <a:pt x="76200" y="102108"/>
                  </a:lnTo>
                  <a:lnTo>
                    <a:pt x="79248" y="102108"/>
                  </a:lnTo>
                  <a:lnTo>
                    <a:pt x="82296" y="100584"/>
                  </a:lnTo>
                  <a:lnTo>
                    <a:pt x="86868" y="96012"/>
                  </a:lnTo>
                  <a:lnTo>
                    <a:pt x="89916" y="94488"/>
                  </a:lnTo>
                  <a:lnTo>
                    <a:pt x="94488" y="89916"/>
                  </a:lnTo>
                  <a:lnTo>
                    <a:pt x="96012" y="86868"/>
                  </a:lnTo>
                  <a:lnTo>
                    <a:pt x="100584" y="82296"/>
                  </a:lnTo>
                  <a:lnTo>
                    <a:pt x="103632" y="76200"/>
                  </a:lnTo>
                  <a:lnTo>
                    <a:pt x="103632" y="73152"/>
                  </a:lnTo>
                  <a:lnTo>
                    <a:pt x="106680" y="67056"/>
                  </a:lnTo>
                  <a:lnTo>
                    <a:pt x="106680" y="56388"/>
                  </a:lnTo>
                  <a:lnTo>
                    <a:pt x="114300" y="56388"/>
                  </a:lnTo>
                  <a:lnTo>
                    <a:pt x="114300" y="64008"/>
                  </a:lnTo>
                  <a:lnTo>
                    <a:pt x="112776" y="68580"/>
                  </a:lnTo>
                  <a:lnTo>
                    <a:pt x="112776" y="71628"/>
                  </a:lnTo>
                  <a:lnTo>
                    <a:pt x="111252" y="74676"/>
                  </a:lnTo>
                  <a:lnTo>
                    <a:pt x="109728" y="79248"/>
                  </a:lnTo>
                  <a:lnTo>
                    <a:pt x="105156" y="88392"/>
                  </a:lnTo>
                  <a:lnTo>
                    <a:pt x="102108" y="91440"/>
                  </a:lnTo>
                  <a:lnTo>
                    <a:pt x="100584" y="94488"/>
                  </a:lnTo>
                  <a:lnTo>
                    <a:pt x="94488" y="100584"/>
                  </a:lnTo>
                  <a:lnTo>
                    <a:pt x="88392" y="103632"/>
                  </a:lnTo>
                  <a:lnTo>
                    <a:pt x="85344" y="106680"/>
                  </a:lnTo>
                  <a:lnTo>
                    <a:pt x="76200" y="111252"/>
                  </a:lnTo>
                  <a:lnTo>
                    <a:pt x="71628" y="112776"/>
                  </a:lnTo>
                  <a:lnTo>
                    <a:pt x="68580" y="112776"/>
                  </a:lnTo>
                  <a:lnTo>
                    <a:pt x="64008" y="114300"/>
                  </a:lnTo>
                  <a:lnTo>
                    <a:pt x="50292" y="114300"/>
                  </a:lnTo>
                  <a:lnTo>
                    <a:pt x="45720" y="112776"/>
                  </a:lnTo>
                  <a:lnTo>
                    <a:pt x="42672" y="112776"/>
                  </a:lnTo>
                  <a:lnTo>
                    <a:pt x="39624" y="111252"/>
                  </a:lnTo>
                  <a:lnTo>
                    <a:pt x="35052" y="109728"/>
                  </a:lnTo>
                  <a:lnTo>
                    <a:pt x="28956" y="106680"/>
                  </a:lnTo>
                  <a:lnTo>
                    <a:pt x="25908" y="103632"/>
                  </a:lnTo>
                  <a:lnTo>
                    <a:pt x="19812" y="100584"/>
                  </a:lnTo>
                  <a:lnTo>
                    <a:pt x="13716" y="94488"/>
                  </a:lnTo>
                  <a:lnTo>
                    <a:pt x="10668" y="88392"/>
                  </a:lnTo>
                  <a:lnTo>
                    <a:pt x="7620" y="85344"/>
                  </a:lnTo>
                  <a:close/>
                </a:path>
                <a:path w="114300" h="114300">
                  <a:moveTo>
                    <a:pt x="0" y="64008"/>
                  </a:moveTo>
                  <a:lnTo>
                    <a:pt x="0" y="50292"/>
                  </a:lnTo>
                  <a:lnTo>
                    <a:pt x="1524" y="45720"/>
                  </a:lnTo>
                  <a:lnTo>
                    <a:pt x="1524" y="68580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0087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72255" y="3671316"/>
              <a:ext cx="105156" cy="10668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569207" y="3668268"/>
              <a:ext cx="112776" cy="1143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875532" y="3023616"/>
              <a:ext cx="89916" cy="10058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867911" y="3017520"/>
              <a:ext cx="114300" cy="113030"/>
            </a:xfrm>
            <a:custGeom>
              <a:avLst/>
              <a:gdLst/>
              <a:ahLst/>
              <a:cxnLst/>
              <a:rect l="l" t="t" r="r" b="b"/>
              <a:pathLst>
                <a:path w="114300" h="113030">
                  <a:moveTo>
                    <a:pt x="1524" y="71628"/>
                  </a:moveTo>
                  <a:lnTo>
                    <a:pt x="1524" y="41148"/>
                  </a:lnTo>
                  <a:lnTo>
                    <a:pt x="4572" y="35052"/>
                  </a:lnTo>
                  <a:lnTo>
                    <a:pt x="6096" y="30480"/>
                  </a:lnTo>
                  <a:lnTo>
                    <a:pt x="7620" y="27432"/>
                  </a:lnTo>
                  <a:lnTo>
                    <a:pt x="10668" y="24384"/>
                  </a:lnTo>
                  <a:lnTo>
                    <a:pt x="13716" y="18288"/>
                  </a:lnTo>
                  <a:lnTo>
                    <a:pt x="16764" y="16764"/>
                  </a:lnTo>
                  <a:lnTo>
                    <a:pt x="22860" y="10668"/>
                  </a:lnTo>
                  <a:lnTo>
                    <a:pt x="28956" y="7620"/>
                  </a:lnTo>
                  <a:lnTo>
                    <a:pt x="32004" y="4572"/>
                  </a:lnTo>
                  <a:lnTo>
                    <a:pt x="35052" y="4572"/>
                  </a:lnTo>
                  <a:lnTo>
                    <a:pt x="39624" y="3048"/>
                  </a:lnTo>
                  <a:lnTo>
                    <a:pt x="45720" y="0"/>
                  </a:lnTo>
                  <a:lnTo>
                    <a:pt x="68580" y="0"/>
                  </a:lnTo>
                  <a:lnTo>
                    <a:pt x="71628" y="1524"/>
                  </a:lnTo>
                  <a:lnTo>
                    <a:pt x="76200" y="3048"/>
                  </a:lnTo>
                  <a:lnTo>
                    <a:pt x="79248" y="4572"/>
                  </a:lnTo>
                  <a:lnTo>
                    <a:pt x="82296" y="4572"/>
                  </a:lnTo>
                  <a:lnTo>
                    <a:pt x="85344" y="7620"/>
                  </a:lnTo>
                  <a:lnTo>
                    <a:pt x="91440" y="10668"/>
                  </a:lnTo>
                  <a:lnTo>
                    <a:pt x="97536" y="16764"/>
                  </a:lnTo>
                  <a:lnTo>
                    <a:pt x="100584" y="18288"/>
                  </a:lnTo>
                  <a:lnTo>
                    <a:pt x="102108" y="21336"/>
                  </a:lnTo>
                  <a:lnTo>
                    <a:pt x="105156" y="24384"/>
                  </a:lnTo>
                  <a:lnTo>
                    <a:pt x="108204" y="30480"/>
                  </a:lnTo>
                  <a:lnTo>
                    <a:pt x="109728" y="35052"/>
                  </a:lnTo>
                  <a:lnTo>
                    <a:pt x="112776" y="41148"/>
                  </a:lnTo>
                  <a:lnTo>
                    <a:pt x="112776" y="45720"/>
                  </a:lnTo>
                  <a:lnTo>
                    <a:pt x="114300" y="48768"/>
                  </a:lnTo>
                  <a:lnTo>
                    <a:pt x="114300" y="56388"/>
                  </a:lnTo>
                  <a:lnTo>
                    <a:pt x="106680" y="56388"/>
                  </a:lnTo>
                  <a:lnTo>
                    <a:pt x="106680" y="47244"/>
                  </a:lnTo>
                  <a:lnTo>
                    <a:pt x="105156" y="44196"/>
                  </a:lnTo>
                  <a:lnTo>
                    <a:pt x="105156" y="41148"/>
                  </a:lnTo>
                  <a:lnTo>
                    <a:pt x="99060" y="28956"/>
                  </a:lnTo>
                  <a:lnTo>
                    <a:pt x="94488" y="24384"/>
                  </a:lnTo>
                  <a:lnTo>
                    <a:pt x="92964" y="21336"/>
                  </a:lnTo>
                  <a:lnTo>
                    <a:pt x="89916" y="19812"/>
                  </a:lnTo>
                  <a:lnTo>
                    <a:pt x="85344" y="15240"/>
                  </a:lnTo>
                  <a:lnTo>
                    <a:pt x="73152" y="9144"/>
                  </a:lnTo>
                  <a:lnTo>
                    <a:pt x="70104" y="9144"/>
                  </a:lnTo>
                  <a:lnTo>
                    <a:pt x="67056" y="7620"/>
                  </a:lnTo>
                  <a:lnTo>
                    <a:pt x="64008" y="7620"/>
                  </a:lnTo>
                  <a:lnTo>
                    <a:pt x="60960" y="6096"/>
                  </a:lnTo>
                  <a:lnTo>
                    <a:pt x="53340" y="6096"/>
                  </a:lnTo>
                  <a:lnTo>
                    <a:pt x="50292" y="7620"/>
                  </a:lnTo>
                  <a:lnTo>
                    <a:pt x="47244" y="7620"/>
                  </a:lnTo>
                  <a:lnTo>
                    <a:pt x="44196" y="9144"/>
                  </a:lnTo>
                  <a:lnTo>
                    <a:pt x="41148" y="9144"/>
                  </a:lnTo>
                  <a:lnTo>
                    <a:pt x="32004" y="13716"/>
                  </a:lnTo>
                  <a:lnTo>
                    <a:pt x="30480" y="15240"/>
                  </a:lnTo>
                  <a:lnTo>
                    <a:pt x="27432" y="16764"/>
                  </a:lnTo>
                  <a:lnTo>
                    <a:pt x="18288" y="25908"/>
                  </a:lnTo>
                  <a:lnTo>
                    <a:pt x="16764" y="28956"/>
                  </a:lnTo>
                  <a:lnTo>
                    <a:pt x="13716" y="32004"/>
                  </a:lnTo>
                  <a:lnTo>
                    <a:pt x="12192" y="35052"/>
                  </a:lnTo>
                  <a:lnTo>
                    <a:pt x="12192" y="38100"/>
                  </a:lnTo>
                  <a:lnTo>
                    <a:pt x="9144" y="44196"/>
                  </a:lnTo>
                  <a:lnTo>
                    <a:pt x="9144" y="47244"/>
                  </a:lnTo>
                  <a:lnTo>
                    <a:pt x="7620" y="50292"/>
                  </a:lnTo>
                  <a:lnTo>
                    <a:pt x="7620" y="85344"/>
                  </a:lnTo>
                  <a:lnTo>
                    <a:pt x="6096" y="82296"/>
                  </a:lnTo>
                  <a:lnTo>
                    <a:pt x="4572" y="77724"/>
                  </a:lnTo>
                  <a:lnTo>
                    <a:pt x="1524" y="71628"/>
                  </a:lnTo>
                  <a:close/>
                </a:path>
                <a:path w="114300" h="113030">
                  <a:moveTo>
                    <a:pt x="7620" y="85344"/>
                  </a:moveTo>
                  <a:lnTo>
                    <a:pt x="7620" y="62484"/>
                  </a:lnTo>
                  <a:lnTo>
                    <a:pt x="9144" y="65532"/>
                  </a:lnTo>
                  <a:lnTo>
                    <a:pt x="9144" y="70104"/>
                  </a:lnTo>
                  <a:lnTo>
                    <a:pt x="12192" y="76200"/>
                  </a:lnTo>
                  <a:lnTo>
                    <a:pt x="12192" y="77724"/>
                  </a:lnTo>
                  <a:lnTo>
                    <a:pt x="13716" y="80772"/>
                  </a:lnTo>
                  <a:lnTo>
                    <a:pt x="16764" y="83820"/>
                  </a:lnTo>
                  <a:lnTo>
                    <a:pt x="19812" y="89916"/>
                  </a:lnTo>
                  <a:lnTo>
                    <a:pt x="22860" y="91440"/>
                  </a:lnTo>
                  <a:lnTo>
                    <a:pt x="24384" y="94488"/>
                  </a:lnTo>
                  <a:lnTo>
                    <a:pt x="30480" y="97536"/>
                  </a:lnTo>
                  <a:lnTo>
                    <a:pt x="32004" y="99060"/>
                  </a:lnTo>
                  <a:lnTo>
                    <a:pt x="44196" y="105156"/>
                  </a:lnTo>
                  <a:lnTo>
                    <a:pt x="50292" y="105156"/>
                  </a:lnTo>
                  <a:lnTo>
                    <a:pt x="53340" y="106680"/>
                  </a:lnTo>
                  <a:lnTo>
                    <a:pt x="60960" y="106680"/>
                  </a:lnTo>
                  <a:lnTo>
                    <a:pt x="64008" y="105156"/>
                  </a:lnTo>
                  <a:lnTo>
                    <a:pt x="70104" y="105156"/>
                  </a:lnTo>
                  <a:lnTo>
                    <a:pt x="85344" y="97536"/>
                  </a:lnTo>
                  <a:lnTo>
                    <a:pt x="86868" y="96012"/>
                  </a:lnTo>
                  <a:lnTo>
                    <a:pt x="89916" y="94488"/>
                  </a:lnTo>
                  <a:lnTo>
                    <a:pt x="94488" y="89916"/>
                  </a:lnTo>
                  <a:lnTo>
                    <a:pt x="96012" y="86868"/>
                  </a:lnTo>
                  <a:lnTo>
                    <a:pt x="99060" y="83820"/>
                  </a:lnTo>
                  <a:lnTo>
                    <a:pt x="102108" y="77724"/>
                  </a:lnTo>
                  <a:lnTo>
                    <a:pt x="103632" y="76200"/>
                  </a:lnTo>
                  <a:lnTo>
                    <a:pt x="105156" y="73152"/>
                  </a:lnTo>
                  <a:lnTo>
                    <a:pt x="105156" y="70104"/>
                  </a:lnTo>
                  <a:lnTo>
                    <a:pt x="106680" y="65532"/>
                  </a:lnTo>
                  <a:lnTo>
                    <a:pt x="106680" y="56388"/>
                  </a:lnTo>
                  <a:lnTo>
                    <a:pt x="114300" y="56388"/>
                  </a:lnTo>
                  <a:lnTo>
                    <a:pt x="114300" y="64008"/>
                  </a:lnTo>
                  <a:lnTo>
                    <a:pt x="112776" y="67056"/>
                  </a:lnTo>
                  <a:lnTo>
                    <a:pt x="112776" y="71628"/>
                  </a:lnTo>
                  <a:lnTo>
                    <a:pt x="109728" y="77724"/>
                  </a:lnTo>
                  <a:lnTo>
                    <a:pt x="108204" y="82296"/>
                  </a:lnTo>
                  <a:lnTo>
                    <a:pt x="105156" y="88392"/>
                  </a:lnTo>
                  <a:lnTo>
                    <a:pt x="102108" y="91440"/>
                  </a:lnTo>
                  <a:lnTo>
                    <a:pt x="100584" y="94488"/>
                  </a:lnTo>
                  <a:lnTo>
                    <a:pt x="97536" y="96012"/>
                  </a:lnTo>
                  <a:lnTo>
                    <a:pt x="91440" y="102108"/>
                  </a:lnTo>
                  <a:lnTo>
                    <a:pt x="88392" y="103632"/>
                  </a:lnTo>
                  <a:lnTo>
                    <a:pt x="85344" y="106680"/>
                  </a:lnTo>
                  <a:lnTo>
                    <a:pt x="76200" y="111252"/>
                  </a:lnTo>
                  <a:lnTo>
                    <a:pt x="71628" y="111252"/>
                  </a:lnTo>
                  <a:lnTo>
                    <a:pt x="68580" y="112776"/>
                  </a:lnTo>
                  <a:lnTo>
                    <a:pt x="45720" y="112776"/>
                  </a:lnTo>
                  <a:lnTo>
                    <a:pt x="42672" y="111252"/>
                  </a:lnTo>
                  <a:lnTo>
                    <a:pt x="39624" y="111252"/>
                  </a:lnTo>
                  <a:lnTo>
                    <a:pt x="35052" y="109728"/>
                  </a:lnTo>
                  <a:lnTo>
                    <a:pt x="28956" y="106680"/>
                  </a:lnTo>
                  <a:lnTo>
                    <a:pt x="25908" y="103632"/>
                  </a:lnTo>
                  <a:lnTo>
                    <a:pt x="22860" y="102108"/>
                  </a:lnTo>
                  <a:lnTo>
                    <a:pt x="16764" y="96012"/>
                  </a:lnTo>
                  <a:lnTo>
                    <a:pt x="13716" y="94488"/>
                  </a:lnTo>
                  <a:lnTo>
                    <a:pt x="10668" y="88392"/>
                  </a:lnTo>
                  <a:lnTo>
                    <a:pt x="7620" y="85344"/>
                  </a:lnTo>
                  <a:close/>
                </a:path>
                <a:path w="114300" h="113030">
                  <a:moveTo>
                    <a:pt x="0" y="64008"/>
                  </a:moveTo>
                  <a:lnTo>
                    <a:pt x="0" y="48768"/>
                  </a:lnTo>
                  <a:lnTo>
                    <a:pt x="1524" y="45720"/>
                  </a:lnTo>
                  <a:lnTo>
                    <a:pt x="1524" y="67056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0728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31364" y="4815840"/>
              <a:ext cx="106680" cy="10667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28316" y="4812792"/>
              <a:ext cx="114300" cy="11277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821679" y="4570476"/>
              <a:ext cx="106679" cy="10668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818632" y="4565904"/>
              <a:ext cx="114300" cy="1143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768852" y="3313176"/>
              <a:ext cx="97535" cy="9905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761232" y="3305555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524" y="71628"/>
                  </a:moveTo>
                  <a:lnTo>
                    <a:pt x="1524" y="42672"/>
                  </a:lnTo>
                  <a:lnTo>
                    <a:pt x="3048" y="39624"/>
                  </a:lnTo>
                  <a:lnTo>
                    <a:pt x="4572" y="35052"/>
                  </a:lnTo>
                  <a:lnTo>
                    <a:pt x="9144" y="25908"/>
                  </a:lnTo>
                  <a:lnTo>
                    <a:pt x="12192" y="22860"/>
                  </a:lnTo>
                  <a:lnTo>
                    <a:pt x="13716" y="19812"/>
                  </a:lnTo>
                  <a:lnTo>
                    <a:pt x="16764" y="16764"/>
                  </a:lnTo>
                  <a:lnTo>
                    <a:pt x="19812" y="15240"/>
                  </a:lnTo>
                  <a:lnTo>
                    <a:pt x="22860" y="12192"/>
                  </a:lnTo>
                  <a:lnTo>
                    <a:pt x="25908" y="10668"/>
                  </a:lnTo>
                  <a:lnTo>
                    <a:pt x="28956" y="7620"/>
                  </a:lnTo>
                  <a:lnTo>
                    <a:pt x="38100" y="3048"/>
                  </a:lnTo>
                  <a:lnTo>
                    <a:pt x="42672" y="3048"/>
                  </a:lnTo>
                  <a:lnTo>
                    <a:pt x="45720" y="1524"/>
                  </a:lnTo>
                  <a:lnTo>
                    <a:pt x="48768" y="1524"/>
                  </a:lnTo>
                  <a:lnTo>
                    <a:pt x="53340" y="0"/>
                  </a:lnTo>
                  <a:lnTo>
                    <a:pt x="60960" y="0"/>
                  </a:lnTo>
                  <a:lnTo>
                    <a:pt x="64008" y="1524"/>
                  </a:lnTo>
                  <a:lnTo>
                    <a:pt x="68580" y="1524"/>
                  </a:lnTo>
                  <a:lnTo>
                    <a:pt x="71628" y="3048"/>
                  </a:lnTo>
                  <a:lnTo>
                    <a:pt x="74676" y="3048"/>
                  </a:lnTo>
                  <a:lnTo>
                    <a:pt x="79248" y="4572"/>
                  </a:lnTo>
                  <a:lnTo>
                    <a:pt x="85344" y="7620"/>
                  </a:lnTo>
                  <a:lnTo>
                    <a:pt x="88392" y="10668"/>
                  </a:lnTo>
                  <a:lnTo>
                    <a:pt x="91440" y="12192"/>
                  </a:lnTo>
                  <a:lnTo>
                    <a:pt x="94488" y="15240"/>
                  </a:lnTo>
                  <a:lnTo>
                    <a:pt x="97536" y="16764"/>
                  </a:lnTo>
                  <a:lnTo>
                    <a:pt x="99060" y="19812"/>
                  </a:lnTo>
                  <a:lnTo>
                    <a:pt x="102108" y="22860"/>
                  </a:lnTo>
                  <a:lnTo>
                    <a:pt x="103632" y="25908"/>
                  </a:lnTo>
                  <a:lnTo>
                    <a:pt x="106680" y="28956"/>
                  </a:lnTo>
                  <a:lnTo>
                    <a:pt x="109728" y="35052"/>
                  </a:lnTo>
                  <a:lnTo>
                    <a:pt x="111252" y="39624"/>
                  </a:lnTo>
                  <a:lnTo>
                    <a:pt x="112776" y="42672"/>
                  </a:lnTo>
                  <a:lnTo>
                    <a:pt x="112776" y="50292"/>
                  </a:lnTo>
                  <a:lnTo>
                    <a:pt x="114300" y="53340"/>
                  </a:lnTo>
                  <a:lnTo>
                    <a:pt x="114300" y="57912"/>
                  </a:lnTo>
                  <a:lnTo>
                    <a:pt x="106680" y="57912"/>
                  </a:lnTo>
                  <a:lnTo>
                    <a:pt x="106680" y="50292"/>
                  </a:lnTo>
                  <a:lnTo>
                    <a:pt x="105156" y="47244"/>
                  </a:lnTo>
                  <a:lnTo>
                    <a:pt x="105156" y="44196"/>
                  </a:lnTo>
                  <a:lnTo>
                    <a:pt x="102108" y="38100"/>
                  </a:lnTo>
                  <a:lnTo>
                    <a:pt x="102108" y="35052"/>
                  </a:lnTo>
                  <a:lnTo>
                    <a:pt x="100584" y="32004"/>
                  </a:lnTo>
                  <a:lnTo>
                    <a:pt x="97536" y="30480"/>
                  </a:lnTo>
                  <a:lnTo>
                    <a:pt x="94488" y="24384"/>
                  </a:lnTo>
                  <a:lnTo>
                    <a:pt x="91440" y="22860"/>
                  </a:lnTo>
                  <a:lnTo>
                    <a:pt x="89916" y="19812"/>
                  </a:lnTo>
                  <a:lnTo>
                    <a:pt x="83820" y="16764"/>
                  </a:lnTo>
                  <a:lnTo>
                    <a:pt x="82296" y="13716"/>
                  </a:lnTo>
                  <a:lnTo>
                    <a:pt x="79248" y="12192"/>
                  </a:lnTo>
                  <a:lnTo>
                    <a:pt x="76200" y="12192"/>
                  </a:lnTo>
                  <a:lnTo>
                    <a:pt x="70104" y="9144"/>
                  </a:lnTo>
                  <a:lnTo>
                    <a:pt x="67056" y="9144"/>
                  </a:lnTo>
                  <a:lnTo>
                    <a:pt x="64008" y="7620"/>
                  </a:lnTo>
                  <a:lnTo>
                    <a:pt x="50292" y="7620"/>
                  </a:lnTo>
                  <a:lnTo>
                    <a:pt x="47244" y="9144"/>
                  </a:lnTo>
                  <a:lnTo>
                    <a:pt x="44196" y="9144"/>
                  </a:lnTo>
                  <a:lnTo>
                    <a:pt x="38100" y="12192"/>
                  </a:lnTo>
                  <a:lnTo>
                    <a:pt x="35052" y="12192"/>
                  </a:lnTo>
                  <a:lnTo>
                    <a:pt x="32004" y="13716"/>
                  </a:lnTo>
                  <a:lnTo>
                    <a:pt x="28956" y="16764"/>
                  </a:lnTo>
                  <a:lnTo>
                    <a:pt x="25908" y="18288"/>
                  </a:lnTo>
                  <a:lnTo>
                    <a:pt x="16764" y="27432"/>
                  </a:lnTo>
                  <a:lnTo>
                    <a:pt x="15240" y="30480"/>
                  </a:lnTo>
                  <a:lnTo>
                    <a:pt x="13716" y="32004"/>
                  </a:lnTo>
                  <a:lnTo>
                    <a:pt x="9144" y="41148"/>
                  </a:lnTo>
                  <a:lnTo>
                    <a:pt x="9144" y="44196"/>
                  </a:lnTo>
                  <a:lnTo>
                    <a:pt x="7620" y="47244"/>
                  </a:lnTo>
                  <a:lnTo>
                    <a:pt x="7620" y="85344"/>
                  </a:lnTo>
                  <a:lnTo>
                    <a:pt x="3048" y="76200"/>
                  </a:lnTo>
                  <a:lnTo>
                    <a:pt x="1524" y="71628"/>
                  </a:lnTo>
                  <a:close/>
                </a:path>
                <a:path w="114300" h="114300">
                  <a:moveTo>
                    <a:pt x="7620" y="85344"/>
                  </a:moveTo>
                  <a:lnTo>
                    <a:pt x="7620" y="67056"/>
                  </a:lnTo>
                  <a:lnTo>
                    <a:pt x="9144" y="70104"/>
                  </a:lnTo>
                  <a:lnTo>
                    <a:pt x="9144" y="73152"/>
                  </a:lnTo>
                  <a:lnTo>
                    <a:pt x="16764" y="88392"/>
                  </a:lnTo>
                  <a:lnTo>
                    <a:pt x="19812" y="89916"/>
                  </a:lnTo>
                  <a:lnTo>
                    <a:pt x="21336" y="92964"/>
                  </a:lnTo>
                  <a:lnTo>
                    <a:pt x="24384" y="94488"/>
                  </a:lnTo>
                  <a:lnTo>
                    <a:pt x="25908" y="97536"/>
                  </a:lnTo>
                  <a:lnTo>
                    <a:pt x="41148" y="105156"/>
                  </a:lnTo>
                  <a:lnTo>
                    <a:pt x="44196" y="105156"/>
                  </a:lnTo>
                  <a:lnTo>
                    <a:pt x="47244" y="106680"/>
                  </a:lnTo>
                  <a:lnTo>
                    <a:pt x="67056" y="106680"/>
                  </a:lnTo>
                  <a:lnTo>
                    <a:pt x="70104" y="105156"/>
                  </a:lnTo>
                  <a:lnTo>
                    <a:pt x="73152" y="105156"/>
                  </a:lnTo>
                  <a:lnTo>
                    <a:pt x="82296" y="100584"/>
                  </a:lnTo>
                  <a:lnTo>
                    <a:pt x="83820" y="99060"/>
                  </a:lnTo>
                  <a:lnTo>
                    <a:pt x="86868" y="97536"/>
                  </a:lnTo>
                  <a:lnTo>
                    <a:pt x="96012" y="88392"/>
                  </a:lnTo>
                  <a:lnTo>
                    <a:pt x="97536" y="85344"/>
                  </a:lnTo>
                  <a:lnTo>
                    <a:pt x="100584" y="82296"/>
                  </a:lnTo>
                  <a:lnTo>
                    <a:pt x="102108" y="79248"/>
                  </a:lnTo>
                  <a:lnTo>
                    <a:pt x="102108" y="76200"/>
                  </a:lnTo>
                  <a:lnTo>
                    <a:pt x="105156" y="70104"/>
                  </a:lnTo>
                  <a:lnTo>
                    <a:pt x="105156" y="67056"/>
                  </a:lnTo>
                  <a:lnTo>
                    <a:pt x="106680" y="64008"/>
                  </a:lnTo>
                  <a:lnTo>
                    <a:pt x="106680" y="57912"/>
                  </a:lnTo>
                  <a:lnTo>
                    <a:pt x="114300" y="57912"/>
                  </a:lnTo>
                  <a:lnTo>
                    <a:pt x="114300" y="60960"/>
                  </a:lnTo>
                  <a:lnTo>
                    <a:pt x="112776" y="65532"/>
                  </a:lnTo>
                  <a:lnTo>
                    <a:pt x="112776" y="71628"/>
                  </a:lnTo>
                  <a:lnTo>
                    <a:pt x="111252" y="76200"/>
                  </a:lnTo>
                  <a:lnTo>
                    <a:pt x="106680" y="85344"/>
                  </a:lnTo>
                  <a:lnTo>
                    <a:pt x="103632" y="89916"/>
                  </a:lnTo>
                  <a:lnTo>
                    <a:pt x="102108" y="92964"/>
                  </a:lnTo>
                  <a:lnTo>
                    <a:pt x="99060" y="94488"/>
                  </a:lnTo>
                  <a:lnTo>
                    <a:pt x="97536" y="97536"/>
                  </a:lnTo>
                  <a:lnTo>
                    <a:pt x="94488" y="100584"/>
                  </a:lnTo>
                  <a:lnTo>
                    <a:pt x="91440" y="102108"/>
                  </a:lnTo>
                  <a:lnTo>
                    <a:pt x="88392" y="105156"/>
                  </a:lnTo>
                  <a:lnTo>
                    <a:pt x="79248" y="109728"/>
                  </a:lnTo>
                  <a:lnTo>
                    <a:pt x="74676" y="111252"/>
                  </a:lnTo>
                  <a:lnTo>
                    <a:pt x="71628" y="112776"/>
                  </a:lnTo>
                  <a:lnTo>
                    <a:pt x="68580" y="112776"/>
                  </a:lnTo>
                  <a:lnTo>
                    <a:pt x="64008" y="114300"/>
                  </a:lnTo>
                  <a:lnTo>
                    <a:pt x="48768" y="114300"/>
                  </a:lnTo>
                  <a:lnTo>
                    <a:pt x="45720" y="112776"/>
                  </a:lnTo>
                  <a:lnTo>
                    <a:pt x="42672" y="112776"/>
                  </a:lnTo>
                  <a:lnTo>
                    <a:pt x="38100" y="111252"/>
                  </a:lnTo>
                  <a:lnTo>
                    <a:pt x="25908" y="105156"/>
                  </a:lnTo>
                  <a:lnTo>
                    <a:pt x="22860" y="102108"/>
                  </a:lnTo>
                  <a:lnTo>
                    <a:pt x="19812" y="100584"/>
                  </a:lnTo>
                  <a:lnTo>
                    <a:pt x="9144" y="89916"/>
                  </a:lnTo>
                  <a:lnTo>
                    <a:pt x="7620" y="85344"/>
                  </a:lnTo>
                  <a:close/>
                </a:path>
                <a:path w="114300" h="114300">
                  <a:moveTo>
                    <a:pt x="0" y="65532"/>
                  </a:moveTo>
                  <a:lnTo>
                    <a:pt x="0" y="50292"/>
                  </a:lnTo>
                  <a:lnTo>
                    <a:pt x="1524" y="45720"/>
                  </a:lnTo>
                  <a:lnTo>
                    <a:pt x="1524" y="68580"/>
                  </a:lnTo>
                  <a:lnTo>
                    <a:pt x="0" y="65532"/>
                  </a:lnTo>
                  <a:close/>
                </a:path>
              </a:pathLst>
            </a:custGeom>
            <a:solidFill>
              <a:srgbClr val="005B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629155" y="3700272"/>
              <a:ext cx="44196" cy="4571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621536" y="3692652"/>
              <a:ext cx="60960" cy="10668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75816" y="3745992"/>
              <a:ext cx="106679" cy="5943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68195" y="3695700"/>
              <a:ext cx="60960" cy="10972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621535" y="3695700"/>
              <a:ext cx="3175" cy="50800"/>
            </a:xfrm>
            <a:custGeom>
              <a:avLst/>
              <a:gdLst/>
              <a:ahLst/>
              <a:cxnLst/>
              <a:rect l="l" t="t" r="r" b="b"/>
              <a:pathLst>
                <a:path w="3175" h="50800">
                  <a:moveTo>
                    <a:pt x="0" y="50291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50291"/>
                  </a:lnTo>
                  <a:lnTo>
                    <a:pt x="0" y="50291"/>
                  </a:lnTo>
                  <a:close/>
                </a:path>
              </a:pathLst>
            </a:custGeom>
            <a:solidFill>
              <a:srgbClr val="7577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571244" y="3745992"/>
              <a:ext cx="53340" cy="3175"/>
            </a:xfrm>
            <a:custGeom>
              <a:avLst/>
              <a:gdLst/>
              <a:ahLst/>
              <a:cxnLst/>
              <a:rect l="l" t="t" r="r" b="b"/>
              <a:pathLst>
                <a:path w="53340" h="3175">
                  <a:moveTo>
                    <a:pt x="0" y="3048"/>
                  </a:moveTo>
                  <a:lnTo>
                    <a:pt x="0" y="1524"/>
                  </a:lnTo>
                  <a:lnTo>
                    <a:pt x="1524" y="0"/>
                  </a:lnTo>
                  <a:lnTo>
                    <a:pt x="53340" y="0"/>
                  </a:lnTo>
                  <a:lnTo>
                    <a:pt x="53340" y="3048"/>
                  </a:lnTo>
                  <a:lnTo>
                    <a:pt x="0" y="3048"/>
                  </a:lnTo>
                  <a:close/>
                </a:path>
              </a:pathLst>
            </a:custGeom>
            <a:solidFill>
              <a:srgbClr val="A36E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568196" y="3692652"/>
              <a:ext cx="60960" cy="59690"/>
            </a:xfrm>
            <a:custGeom>
              <a:avLst/>
              <a:gdLst/>
              <a:ahLst/>
              <a:cxnLst/>
              <a:rect l="l" t="t" r="r" b="b"/>
              <a:pathLst>
                <a:path w="60960" h="59689">
                  <a:moveTo>
                    <a:pt x="0" y="59436"/>
                  </a:moveTo>
                  <a:lnTo>
                    <a:pt x="0" y="48768"/>
                  </a:lnTo>
                  <a:lnTo>
                    <a:pt x="1524" y="45720"/>
                  </a:lnTo>
                  <a:lnTo>
                    <a:pt x="1524" y="41148"/>
                  </a:lnTo>
                  <a:lnTo>
                    <a:pt x="4572" y="35052"/>
                  </a:lnTo>
                  <a:lnTo>
                    <a:pt x="6096" y="30480"/>
                  </a:lnTo>
                  <a:lnTo>
                    <a:pt x="9144" y="24384"/>
                  </a:lnTo>
                  <a:lnTo>
                    <a:pt x="12192" y="21336"/>
                  </a:lnTo>
                  <a:lnTo>
                    <a:pt x="13716" y="18288"/>
                  </a:lnTo>
                  <a:lnTo>
                    <a:pt x="16764" y="16764"/>
                  </a:lnTo>
                  <a:lnTo>
                    <a:pt x="22860" y="10668"/>
                  </a:lnTo>
                  <a:lnTo>
                    <a:pt x="28956" y="7620"/>
                  </a:lnTo>
                  <a:lnTo>
                    <a:pt x="32004" y="4572"/>
                  </a:lnTo>
                  <a:lnTo>
                    <a:pt x="35052" y="3048"/>
                  </a:lnTo>
                  <a:lnTo>
                    <a:pt x="38100" y="3048"/>
                  </a:lnTo>
                  <a:lnTo>
                    <a:pt x="42672" y="1524"/>
                  </a:lnTo>
                  <a:lnTo>
                    <a:pt x="45720" y="0"/>
                  </a:lnTo>
                  <a:lnTo>
                    <a:pt x="60960" y="0"/>
                  </a:lnTo>
                  <a:lnTo>
                    <a:pt x="60960" y="59436"/>
                  </a:lnTo>
                  <a:lnTo>
                    <a:pt x="56388" y="59436"/>
                  </a:lnTo>
                  <a:lnTo>
                    <a:pt x="56388" y="3048"/>
                  </a:lnTo>
                  <a:lnTo>
                    <a:pt x="53340" y="3048"/>
                  </a:lnTo>
                  <a:lnTo>
                    <a:pt x="53340" y="6096"/>
                  </a:lnTo>
                  <a:lnTo>
                    <a:pt x="50292" y="7620"/>
                  </a:lnTo>
                  <a:lnTo>
                    <a:pt x="47244" y="7620"/>
                  </a:lnTo>
                  <a:lnTo>
                    <a:pt x="44196" y="9144"/>
                  </a:lnTo>
                  <a:lnTo>
                    <a:pt x="41148" y="9144"/>
                  </a:lnTo>
                  <a:lnTo>
                    <a:pt x="28956" y="15240"/>
                  </a:lnTo>
                  <a:lnTo>
                    <a:pt x="24384" y="19812"/>
                  </a:lnTo>
                  <a:lnTo>
                    <a:pt x="21336" y="21336"/>
                  </a:lnTo>
                  <a:lnTo>
                    <a:pt x="19812" y="24384"/>
                  </a:lnTo>
                  <a:lnTo>
                    <a:pt x="15240" y="28956"/>
                  </a:lnTo>
                  <a:lnTo>
                    <a:pt x="10668" y="38100"/>
                  </a:lnTo>
                  <a:lnTo>
                    <a:pt x="10668" y="41148"/>
                  </a:lnTo>
                  <a:lnTo>
                    <a:pt x="9144" y="44196"/>
                  </a:lnTo>
                  <a:lnTo>
                    <a:pt x="9144" y="47244"/>
                  </a:lnTo>
                  <a:lnTo>
                    <a:pt x="7620" y="50292"/>
                  </a:lnTo>
                  <a:lnTo>
                    <a:pt x="7620" y="53340"/>
                  </a:lnTo>
                  <a:lnTo>
                    <a:pt x="3048" y="53340"/>
                  </a:lnTo>
                  <a:lnTo>
                    <a:pt x="3048" y="59436"/>
                  </a:lnTo>
                  <a:lnTo>
                    <a:pt x="0" y="59436"/>
                  </a:lnTo>
                  <a:close/>
                </a:path>
                <a:path w="60960" h="59689">
                  <a:moveTo>
                    <a:pt x="53340" y="6096"/>
                  </a:moveTo>
                  <a:lnTo>
                    <a:pt x="53340" y="3048"/>
                  </a:lnTo>
                  <a:lnTo>
                    <a:pt x="56388" y="3048"/>
                  </a:lnTo>
                  <a:lnTo>
                    <a:pt x="56388" y="6096"/>
                  </a:lnTo>
                  <a:lnTo>
                    <a:pt x="53340" y="6096"/>
                  </a:lnTo>
                  <a:close/>
                </a:path>
                <a:path w="60960" h="59689">
                  <a:moveTo>
                    <a:pt x="3048" y="56388"/>
                  </a:moveTo>
                  <a:lnTo>
                    <a:pt x="3048" y="53340"/>
                  </a:lnTo>
                  <a:lnTo>
                    <a:pt x="53340" y="53340"/>
                  </a:lnTo>
                  <a:lnTo>
                    <a:pt x="53340" y="6096"/>
                  </a:lnTo>
                  <a:lnTo>
                    <a:pt x="56388" y="6096"/>
                  </a:lnTo>
                  <a:lnTo>
                    <a:pt x="56388" y="59436"/>
                  </a:lnTo>
                  <a:lnTo>
                    <a:pt x="7620" y="59436"/>
                  </a:lnTo>
                  <a:lnTo>
                    <a:pt x="7620" y="56388"/>
                  </a:lnTo>
                  <a:lnTo>
                    <a:pt x="3048" y="56388"/>
                  </a:lnTo>
                  <a:close/>
                </a:path>
                <a:path w="60960" h="59689">
                  <a:moveTo>
                    <a:pt x="3048" y="59436"/>
                  </a:moveTo>
                  <a:lnTo>
                    <a:pt x="3048" y="56388"/>
                  </a:lnTo>
                  <a:lnTo>
                    <a:pt x="7620" y="56388"/>
                  </a:lnTo>
                  <a:lnTo>
                    <a:pt x="7620" y="59436"/>
                  </a:lnTo>
                  <a:lnTo>
                    <a:pt x="3048" y="59436"/>
                  </a:lnTo>
                  <a:close/>
                </a:path>
              </a:pathLst>
            </a:custGeom>
            <a:solidFill>
              <a:srgbClr val="7562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755135" y="3494532"/>
              <a:ext cx="45719" cy="7162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710939" y="3486911"/>
              <a:ext cx="97536" cy="10668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698747" y="3491483"/>
              <a:ext cx="103631" cy="109728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747515" y="3491483"/>
              <a:ext cx="5080" cy="50800"/>
            </a:xfrm>
            <a:custGeom>
              <a:avLst/>
              <a:gdLst/>
              <a:ahLst/>
              <a:cxnLst/>
              <a:rect l="l" t="t" r="r" b="b"/>
              <a:pathLst>
                <a:path w="5079" h="50800">
                  <a:moveTo>
                    <a:pt x="0" y="50291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2" y="48767"/>
                  </a:lnTo>
                  <a:lnTo>
                    <a:pt x="0" y="50291"/>
                  </a:lnTo>
                  <a:close/>
                </a:path>
              </a:pathLst>
            </a:custGeom>
            <a:solidFill>
              <a:srgbClr val="2F6D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703320" y="3540252"/>
              <a:ext cx="48895" cy="30480"/>
            </a:xfrm>
            <a:custGeom>
              <a:avLst/>
              <a:gdLst/>
              <a:ahLst/>
              <a:cxnLst/>
              <a:rect l="l" t="t" r="r" b="b"/>
              <a:pathLst>
                <a:path w="48895" h="30479">
                  <a:moveTo>
                    <a:pt x="0" y="27432"/>
                  </a:moveTo>
                  <a:lnTo>
                    <a:pt x="44196" y="1524"/>
                  </a:lnTo>
                  <a:lnTo>
                    <a:pt x="48768" y="0"/>
                  </a:lnTo>
                  <a:lnTo>
                    <a:pt x="48768" y="4572"/>
                  </a:lnTo>
                  <a:lnTo>
                    <a:pt x="1524" y="30480"/>
                  </a:lnTo>
                  <a:lnTo>
                    <a:pt x="1524" y="28956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6485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694176" y="3486912"/>
              <a:ext cx="60960" cy="90170"/>
            </a:xfrm>
            <a:custGeom>
              <a:avLst/>
              <a:gdLst/>
              <a:ahLst/>
              <a:cxnLst/>
              <a:rect l="l" t="t" r="r" b="b"/>
              <a:pathLst>
                <a:path w="60960" h="90170">
                  <a:moveTo>
                    <a:pt x="7620" y="51816"/>
                  </a:moveTo>
                  <a:lnTo>
                    <a:pt x="7620" y="28956"/>
                  </a:lnTo>
                  <a:lnTo>
                    <a:pt x="9144" y="27432"/>
                  </a:lnTo>
                  <a:lnTo>
                    <a:pt x="10668" y="24384"/>
                  </a:lnTo>
                  <a:lnTo>
                    <a:pt x="13716" y="21336"/>
                  </a:lnTo>
                  <a:lnTo>
                    <a:pt x="15240" y="18288"/>
                  </a:lnTo>
                  <a:lnTo>
                    <a:pt x="18288" y="15240"/>
                  </a:lnTo>
                  <a:lnTo>
                    <a:pt x="21336" y="13716"/>
                  </a:lnTo>
                  <a:lnTo>
                    <a:pt x="24384" y="10668"/>
                  </a:lnTo>
                  <a:lnTo>
                    <a:pt x="27432" y="9144"/>
                  </a:lnTo>
                  <a:lnTo>
                    <a:pt x="28956" y="7620"/>
                  </a:lnTo>
                  <a:lnTo>
                    <a:pt x="30480" y="7620"/>
                  </a:lnTo>
                  <a:lnTo>
                    <a:pt x="33528" y="6096"/>
                  </a:lnTo>
                  <a:lnTo>
                    <a:pt x="35052" y="4572"/>
                  </a:lnTo>
                  <a:lnTo>
                    <a:pt x="38100" y="4572"/>
                  </a:lnTo>
                  <a:lnTo>
                    <a:pt x="41148" y="3048"/>
                  </a:lnTo>
                  <a:lnTo>
                    <a:pt x="42672" y="3048"/>
                  </a:lnTo>
                  <a:lnTo>
                    <a:pt x="45720" y="1524"/>
                  </a:lnTo>
                  <a:lnTo>
                    <a:pt x="50292" y="1524"/>
                  </a:lnTo>
                  <a:lnTo>
                    <a:pt x="51816" y="0"/>
                  </a:lnTo>
                  <a:lnTo>
                    <a:pt x="60960" y="0"/>
                  </a:lnTo>
                  <a:lnTo>
                    <a:pt x="60960" y="59436"/>
                  </a:lnTo>
                  <a:lnTo>
                    <a:pt x="57912" y="61205"/>
                  </a:lnTo>
                  <a:lnTo>
                    <a:pt x="57912" y="4572"/>
                  </a:lnTo>
                  <a:lnTo>
                    <a:pt x="53340" y="4572"/>
                  </a:lnTo>
                  <a:lnTo>
                    <a:pt x="53340" y="7620"/>
                  </a:lnTo>
                  <a:lnTo>
                    <a:pt x="51816" y="7620"/>
                  </a:lnTo>
                  <a:lnTo>
                    <a:pt x="48768" y="9144"/>
                  </a:lnTo>
                  <a:lnTo>
                    <a:pt x="44196" y="9144"/>
                  </a:lnTo>
                  <a:lnTo>
                    <a:pt x="42672" y="10668"/>
                  </a:lnTo>
                  <a:lnTo>
                    <a:pt x="41148" y="10668"/>
                  </a:lnTo>
                  <a:lnTo>
                    <a:pt x="38100" y="12192"/>
                  </a:lnTo>
                  <a:lnTo>
                    <a:pt x="36576" y="12192"/>
                  </a:lnTo>
                  <a:lnTo>
                    <a:pt x="35052" y="13716"/>
                  </a:lnTo>
                  <a:lnTo>
                    <a:pt x="32004" y="15240"/>
                  </a:lnTo>
                  <a:lnTo>
                    <a:pt x="30480" y="15240"/>
                  </a:lnTo>
                  <a:lnTo>
                    <a:pt x="15240" y="30480"/>
                  </a:lnTo>
                  <a:lnTo>
                    <a:pt x="15240" y="32004"/>
                  </a:lnTo>
                  <a:lnTo>
                    <a:pt x="13716" y="35052"/>
                  </a:lnTo>
                  <a:lnTo>
                    <a:pt x="12192" y="36576"/>
                  </a:lnTo>
                  <a:lnTo>
                    <a:pt x="12192" y="38100"/>
                  </a:lnTo>
                  <a:lnTo>
                    <a:pt x="10668" y="41148"/>
                  </a:lnTo>
                  <a:lnTo>
                    <a:pt x="10668" y="42672"/>
                  </a:lnTo>
                  <a:lnTo>
                    <a:pt x="9144" y="44196"/>
                  </a:lnTo>
                  <a:lnTo>
                    <a:pt x="9144" y="48768"/>
                  </a:lnTo>
                  <a:lnTo>
                    <a:pt x="7620" y="51816"/>
                  </a:lnTo>
                  <a:close/>
                </a:path>
                <a:path w="60960" h="90170">
                  <a:moveTo>
                    <a:pt x="53340" y="7620"/>
                  </a:moveTo>
                  <a:lnTo>
                    <a:pt x="53340" y="4572"/>
                  </a:lnTo>
                  <a:lnTo>
                    <a:pt x="57912" y="4572"/>
                  </a:lnTo>
                  <a:lnTo>
                    <a:pt x="57912" y="7620"/>
                  </a:lnTo>
                  <a:lnTo>
                    <a:pt x="53340" y="7620"/>
                  </a:lnTo>
                  <a:close/>
                </a:path>
                <a:path w="60960" h="90170">
                  <a:moveTo>
                    <a:pt x="9144" y="80772"/>
                  </a:moveTo>
                  <a:lnTo>
                    <a:pt x="53340" y="54864"/>
                  </a:lnTo>
                  <a:lnTo>
                    <a:pt x="53340" y="7620"/>
                  </a:lnTo>
                  <a:lnTo>
                    <a:pt x="57912" y="7620"/>
                  </a:lnTo>
                  <a:lnTo>
                    <a:pt x="57912" y="61205"/>
                  </a:lnTo>
                  <a:lnTo>
                    <a:pt x="15240" y="85983"/>
                  </a:lnTo>
                  <a:lnTo>
                    <a:pt x="15240" y="82296"/>
                  </a:lnTo>
                  <a:lnTo>
                    <a:pt x="12192" y="79248"/>
                  </a:lnTo>
                  <a:lnTo>
                    <a:pt x="12192" y="83312"/>
                  </a:lnTo>
                  <a:lnTo>
                    <a:pt x="10668" y="83820"/>
                  </a:lnTo>
                  <a:lnTo>
                    <a:pt x="9144" y="80772"/>
                  </a:lnTo>
                  <a:close/>
                </a:path>
                <a:path w="60960" h="90170">
                  <a:moveTo>
                    <a:pt x="12192" y="83312"/>
                  </a:moveTo>
                  <a:lnTo>
                    <a:pt x="12192" y="79248"/>
                  </a:lnTo>
                  <a:lnTo>
                    <a:pt x="15240" y="82296"/>
                  </a:lnTo>
                  <a:lnTo>
                    <a:pt x="12192" y="83312"/>
                  </a:lnTo>
                  <a:close/>
                </a:path>
                <a:path w="60960" h="90170">
                  <a:moveTo>
                    <a:pt x="10668" y="83820"/>
                  </a:moveTo>
                  <a:lnTo>
                    <a:pt x="15240" y="82296"/>
                  </a:lnTo>
                  <a:lnTo>
                    <a:pt x="15240" y="85983"/>
                  </a:lnTo>
                  <a:lnTo>
                    <a:pt x="13716" y="86868"/>
                  </a:lnTo>
                  <a:lnTo>
                    <a:pt x="10668" y="83820"/>
                  </a:lnTo>
                  <a:close/>
                </a:path>
                <a:path w="60960" h="90170">
                  <a:moveTo>
                    <a:pt x="7620" y="85344"/>
                  </a:moveTo>
                  <a:lnTo>
                    <a:pt x="7620" y="64008"/>
                  </a:lnTo>
                  <a:lnTo>
                    <a:pt x="9144" y="65532"/>
                  </a:lnTo>
                  <a:lnTo>
                    <a:pt x="9144" y="80772"/>
                  </a:lnTo>
                  <a:lnTo>
                    <a:pt x="10668" y="83820"/>
                  </a:lnTo>
                  <a:lnTo>
                    <a:pt x="13716" y="86868"/>
                  </a:lnTo>
                  <a:lnTo>
                    <a:pt x="10668" y="89916"/>
                  </a:lnTo>
                  <a:lnTo>
                    <a:pt x="7620" y="85344"/>
                  </a:lnTo>
                  <a:close/>
                </a:path>
                <a:path w="60960" h="90170">
                  <a:moveTo>
                    <a:pt x="9144" y="80772"/>
                  </a:moveTo>
                  <a:lnTo>
                    <a:pt x="9144" y="70104"/>
                  </a:lnTo>
                  <a:lnTo>
                    <a:pt x="10668" y="73152"/>
                  </a:lnTo>
                  <a:lnTo>
                    <a:pt x="10668" y="74676"/>
                  </a:lnTo>
                  <a:lnTo>
                    <a:pt x="12192" y="76200"/>
                  </a:lnTo>
                  <a:lnTo>
                    <a:pt x="12192" y="78985"/>
                  </a:lnTo>
                  <a:lnTo>
                    <a:pt x="9144" y="80772"/>
                  </a:lnTo>
                  <a:close/>
                </a:path>
                <a:path w="60960" h="90170">
                  <a:moveTo>
                    <a:pt x="4572" y="79248"/>
                  </a:moveTo>
                  <a:lnTo>
                    <a:pt x="4572" y="35052"/>
                  </a:lnTo>
                  <a:lnTo>
                    <a:pt x="6096" y="33528"/>
                  </a:lnTo>
                  <a:lnTo>
                    <a:pt x="7620" y="30480"/>
                  </a:lnTo>
                  <a:lnTo>
                    <a:pt x="7620" y="83820"/>
                  </a:lnTo>
                  <a:lnTo>
                    <a:pt x="6096" y="82296"/>
                  </a:lnTo>
                  <a:lnTo>
                    <a:pt x="4572" y="79248"/>
                  </a:lnTo>
                  <a:close/>
                </a:path>
                <a:path w="60960" h="90170">
                  <a:moveTo>
                    <a:pt x="3048" y="74676"/>
                  </a:moveTo>
                  <a:lnTo>
                    <a:pt x="3048" y="41148"/>
                  </a:lnTo>
                  <a:lnTo>
                    <a:pt x="4572" y="38100"/>
                  </a:lnTo>
                  <a:lnTo>
                    <a:pt x="4572" y="77724"/>
                  </a:lnTo>
                  <a:lnTo>
                    <a:pt x="3048" y="74676"/>
                  </a:lnTo>
                  <a:close/>
                </a:path>
                <a:path w="60960" h="90170">
                  <a:moveTo>
                    <a:pt x="1524" y="70104"/>
                  </a:moveTo>
                  <a:lnTo>
                    <a:pt x="1524" y="45720"/>
                  </a:lnTo>
                  <a:lnTo>
                    <a:pt x="3048" y="42672"/>
                  </a:lnTo>
                  <a:lnTo>
                    <a:pt x="3048" y="71628"/>
                  </a:lnTo>
                  <a:lnTo>
                    <a:pt x="1524" y="70104"/>
                  </a:lnTo>
                  <a:close/>
                </a:path>
                <a:path w="60960" h="90170">
                  <a:moveTo>
                    <a:pt x="0" y="62484"/>
                  </a:moveTo>
                  <a:lnTo>
                    <a:pt x="0" y="53340"/>
                  </a:lnTo>
                  <a:lnTo>
                    <a:pt x="1524" y="50292"/>
                  </a:lnTo>
                  <a:lnTo>
                    <a:pt x="1524" y="65532"/>
                  </a:lnTo>
                  <a:lnTo>
                    <a:pt x="0" y="62484"/>
                  </a:lnTo>
                  <a:close/>
                </a:path>
              </a:pathLst>
            </a:custGeom>
            <a:solidFill>
              <a:srgbClr val="009C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921252" y="3352800"/>
              <a:ext cx="45719" cy="7010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877055" y="3345179"/>
              <a:ext cx="97536" cy="10668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864864" y="3348227"/>
              <a:ext cx="103631" cy="111252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864864" y="3372612"/>
              <a:ext cx="9525" cy="22860"/>
            </a:xfrm>
            <a:custGeom>
              <a:avLst/>
              <a:gdLst/>
              <a:ahLst/>
              <a:cxnLst/>
              <a:rect l="l" t="t" r="r" b="b"/>
              <a:pathLst>
                <a:path w="9525" h="22860">
                  <a:moveTo>
                    <a:pt x="0" y="22860"/>
                  </a:moveTo>
                  <a:lnTo>
                    <a:pt x="0" y="19812"/>
                  </a:lnTo>
                  <a:lnTo>
                    <a:pt x="1524" y="18288"/>
                  </a:lnTo>
                  <a:lnTo>
                    <a:pt x="1524" y="13716"/>
                  </a:lnTo>
                  <a:lnTo>
                    <a:pt x="3048" y="10668"/>
                  </a:lnTo>
                  <a:lnTo>
                    <a:pt x="3048" y="9144"/>
                  </a:lnTo>
                  <a:lnTo>
                    <a:pt x="4572" y="7620"/>
                  </a:lnTo>
                  <a:lnTo>
                    <a:pt x="6096" y="4572"/>
                  </a:lnTo>
                  <a:lnTo>
                    <a:pt x="6096" y="3048"/>
                  </a:lnTo>
                  <a:lnTo>
                    <a:pt x="9144" y="0"/>
                  </a:lnTo>
                  <a:lnTo>
                    <a:pt x="9144" y="4572"/>
                  </a:lnTo>
                  <a:lnTo>
                    <a:pt x="7620" y="9144"/>
                  </a:lnTo>
                  <a:lnTo>
                    <a:pt x="3048" y="18288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7C83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913632" y="3348227"/>
              <a:ext cx="5080" cy="52069"/>
            </a:xfrm>
            <a:custGeom>
              <a:avLst/>
              <a:gdLst/>
              <a:ahLst/>
              <a:cxnLst/>
              <a:rect l="l" t="t" r="r" b="b"/>
              <a:pathLst>
                <a:path w="5079" h="52070">
                  <a:moveTo>
                    <a:pt x="0" y="51816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50291"/>
                  </a:lnTo>
                  <a:lnTo>
                    <a:pt x="0" y="51816"/>
                  </a:lnTo>
                  <a:close/>
                </a:path>
              </a:pathLst>
            </a:custGeom>
            <a:solidFill>
              <a:srgbClr val="7762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869436" y="3398520"/>
              <a:ext cx="48895" cy="30480"/>
            </a:xfrm>
            <a:custGeom>
              <a:avLst/>
              <a:gdLst/>
              <a:ahLst/>
              <a:cxnLst/>
              <a:rect l="l" t="t" r="r" b="b"/>
              <a:pathLst>
                <a:path w="48895" h="30479">
                  <a:moveTo>
                    <a:pt x="0" y="27431"/>
                  </a:moveTo>
                  <a:lnTo>
                    <a:pt x="44196" y="1523"/>
                  </a:lnTo>
                  <a:lnTo>
                    <a:pt x="48768" y="0"/>
                  </a:lnTo>
                  <a:lnTo>
                    <a:pt x="48768" y="3047"/>
                  </a:lnTo>
                  <a:lnTo>
                    <a:pt x="1524" y="30479"/>
                  </a:lnTo>
                  <a:lnTo>
                    <a:pt x="1524" y="27431"/>
                  </a:lnTo>
                  <a:lnTo>
                    <a:pt x="0" y="27431"/>
                  </a:lnTo>
                  <a:close/>
                </a:path>
              </a:pathLst>
            </a:custGeom>
            <a:solidFill>
              <a:srgbClr val="856B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860292" y="3345180"/>
              <a:ext cx="60960" cy="88900"/>
            </a:xfrm>
            <a:custGeom>
              <a:avLst/>
              <a:gdLst/>
              <a:ahLst/>
              <a:cxnLst/>
              <a:rect l="l" t="t" r="r" b="b"/>
              <a:pathLst>
                <a:path w="60960" h="88900">
                  <a:moveTo>
                    <a:pt x="6096" y="83820"/>
                  </a:moveTo>
                  <a:lnTo>
                    <a:pt x="6096" y="30480"/>
                  </a:lnTo>
                  <a:lnTo>
                    <a:pt x="7620" y="28956"/>
                  </a:lnTo>
                  <a:lnTo>
                    <a:pt x="9144" y="25908"/>
                  </a:lnTo>
                  <a:lnTo>
                    <a:pt x="12192" y="22860"/>
                  </a:lnTo>
                  <a:lnTo>
                    <a:pt x="13716" y="19812"/>
                  </a:lnTo>
                  <a:lnTo>
                    <a:pt x="18288" y="15240"/>
                  </a:lnTo>
                  <a:lnTo>
                    <a:pt x="21336" y="13716"/>
                  </a:lnTo>
                  <a:lnTo>
                    <a:pt x="24384" y="10668"/>
                  </a:lnTo>
                  <a:lnTo>
                    <a:pt x="27432" y="9144"/>
                  </a:lnTo>
                  <a:lnTo>
                    <a:pt x="30480" y="6096"/>
                  </a:lnTo>
                  <a:lnTo>
                    <a:pt x="33528" y="4572"/>
                  </a:lnTo>
                  <a:lnTo>
                    <a:pt x="35052" y="4572"/>
                  </a:lnTo>
                  <a:lnTo>
                    <a:pt x="38100" y="3048"/>
                  </a:lnTo>
                  <a:lnTo>
                    <a:pt x="39624" y="3048"/>
                  </a:lnTo>
                  <a:lnTo>
                    <a:pt x="42672" y="1524"/>
                  </a:lnTo>
                  <a:lnTo>
                    <a:pt x="45720" y="1524"/>
                  </a:lnTo>
                  <a:lnTo>
                    <a:pt x="47244" y="0"/>
                  </a:lnTo>
                  <a:lnTo>
                    <a:pt x="60960" y="0"/>
                  </a:lnTo>
                  <a:lnTo>
                    <a:pt x="60960" y="59436"/>
                  </a:lnTo>
                  <a:lnTo>
                    <a:pt x="57912" y="61205"/>
                  </a:lnTo>
                  <a:lnTo>
                    <a:pt x="57912" y="3048"/>
                  </a:lnTo>
                  <a:lnTo>
                    <a:pt x="53340" y="3048"/>
                  </a:lnTo>
                  <a:lnTo>
                    <a:pt x="53340" y="7620"/>
                  </a:lnTo>
                  <a:lnTo>
                    <a:pt x="48768" y="7620"/>
                  </a:lnTo>
                  <a:lnTo>
                    <a:pt x="47244" y="9144"/>
                  </a:lnTo>
                  <a:lnTo>
                    <a:pt x="42672" y="9144"/>
                  </a:lnTo>
                  <a:lnTo>
                    <a:pt x="41148" y="10668"/>
                  </a:lnTo>
                  <a:lnTo>
                    <a:pt x="38100" y="10668"/>
                  </a:lnTo>
                  <a:lnTo>
                    <a:pt x="36576" y="12192"/>
                  </a:lnTo>
                  <a:lnTo>
                    <a:pt x="35052" y="12192"/>
                  </a:lnTo>
                  <a:lnTo>
                    <a:pt x="32004" y="13716"/>
                  </a:lnTo>
                  <a:lnTo>
                    <a:pt x="27432" y="18288"/>
                  </a:lnTo>
                  <a:lnTo>
                    <a:pt x="25908" y="18288"/>
                  </a:lnTo>
                  <a:lnTo>
                    <a:pt x="19812" y="24384"/>
                  </a:lnTo>
                  <a:lnTo>
                    <a:pt x="18288" y="27432"/>
                  </a:lnTo>
                  <a:lnTo>
                    <a:pt x="13716" y="32004"/>
                  </a:lnTo>
                  <a:lnTo>
                    <a:pt x="13716" y="33528"/>
                  </a:lnTo>
                  <a:lnTo>
                    <a:pt x="12192" y="36576"/>
                  </a:lnTo>
                  <a:lnTo>
                    <a:pt x="12192" y="38100"/>
                  </a:lnTo>
                  <a:lnTo>
                    <a:pt x="10668" y="39624"/>
                  </a:lnTo>
                  <a:lnTo>
                    <a:pt x="10668" y="42672"/>
                  </a:lnTo>
                  <a:lnTo>
                    <a:pt x="9144" y="44196"/>
                  </a:lnTo>
                  <a:lnTo>
                    <a:pt x="9144" y="48768"/>
                  </a:lnTo>
                  <a:lnTo>
                    <a:pt x="7620" y="50292"/>
                  </a:lnTo>
                  <a:lnTo>
                    <a:pt x="7620" y="85344"/>
                  </a:lnTo>
                  <a:lnTo>
                    <a:pt x="6096" y="83820"/>
                  </a:lnTo>
                  <a:close/>
                </a:path>
                <a:path w="60960" h="88900">
                  <a:moveTo>
                    <a:pt x="53340" y="7620"/>
                  </a:moveTo>
                  <a:lnTo>
                    <a:pt x="53340" y="3048"/>
                  </a:lnTo>
                  <a:lnTo>
                    <a:pt x="57912" y="3048"/>
                  </a:lnTo>
                  <a:lnTo>
                    <a:pt x="57912" y="7620"/>
                  </a:lnTo>
                  <a:lnTo>
                    <a:pt x="53340" y="7620"/>
                  </a:lnTo>
                  <a:close/>
                </a:path>
                <a:path w="60960" h="88900">
                  <a:moveTo>
                    <a:pt x="12987" y="78519"/>
                  </a:moveTo>
                  <a:lnTo>
                    <a:pt x="53340" y="54864"/>
                  </a:lnTo>
                  <a:lnTo>
                    <a:pt x="53340" y="7620"/>
                  </a:lnTo>
                  <a:lnTo>
                    <a:pt x="57912" y="7620"/>
                  </a:lnTo>
                  <a:lnTo>
                    <a:pt x="57912" y="61205"/>
                  </a:lnTo>
                  <a:lnTo>
                    <a:pt x="13716" y="86868"/>
                  </a:lnTo>
                  <a:lnTo>
                    <a:pt x="13716" y="79248"/>
                  </a:lnTo>
                  <a:lnTo>
                    <a:pt x="12987" y="78519"/>
                  </a:lnTo>
                  <a:close/>
                </a:path>
                <a:path w="60960" h="88900">
                  <a:moveTo>
                    <a:pt x="9144" y="80772"/>
                  </a:moveTo>
                  <a:lnTo>
                    <a:pt x="12987" y="78519"/>
                  </a:lnTo>
                  <a:lnTo>
                    <a:pt x="13716" y="79248"/>
                  </a:lnTo>
                  <a:lnTo>
                    <a:pt x="13716" y="82296"/>
                  </a:lnTo>
                  <a:lnTo>
                    <a:pt x="10668" y="83820"/>
                  </a:lnTo>
                  <a:lnTo>
                    <a:pt x="9144" y="80772"/>
                  </a:lnTo>
                  <a:close/>
                </a:path>
                <a:path w="60960" h="88900">
                  <a:moveTo>
                    <a:pt x="10668" y="83820"/>
                  </a:moveTo>
                  <a:lnTo>
                    <a:pt x="13716" y="82296"/>
                  </a:lnTo>
                  <a:lnTo>
                    <a:pt x="13716" y="86868"/>
                  </a:lnTo>
                  <a:lnTo>
                    <a:pt x="10668" y="83820"/>
                  </a:lnTo>
                  <a:close/>
                </a:path>
                <a:path w="60960" h="88900">
                  <a:moveTo>
                    <a:pt x="7620" y="85344"/>
                  </a:moveTo>
                  <a:lnTo>
                    <a:pt x="7620" y="64008"/>
                  </a:lnTo>
                  <a:lnTo>
                    <a:pt x="9144" y="65532"/>
                  </a:lnTo>
                  <a:lnTo>
                    <a:pt x="9144" y="80772"/>
                  </a:lnTo>
                  <a:lnTo>
                    <a:pt x="10668" y="83820"/>
                  </a:lnTo>
                  <a:lnTo>
                    <a:pt x="13716" y="86868"/>
                  </a:lnTo>
                  <a:lnTo>
                    <a:pt x="10668" y="88392"/>
                  </a:lnTo>
                  <a:lnTo>
                    <a:pt x="7620" y="85344"/>
                  </a:lnTo>
                  <a:close/>
                </a:path>
                <a:path w="60960" h="88900">
                  <a:moveTo>
                    <a:pt x="9144" y="80772"/>
                  </a:moveTo>
                  <a:lnTo>
                    <a:pt x="9144" y="70104"/>
                  </a:lnTo>
                  <a:lnTo>
                    <a:pt x="10668" y="71628"/>
                  </a:lnTo>
                  <a:lnTo>
                    <a:pt x="10668" y="73152"/>
                  </a:lnTo>
                  <a:lnTo>
                    <a:pt x="12192" y="76200"/>
                  </a:lnTo>
                  <a:lnTo>
                    <a:pt x="12192" y="77724"/>
                  </a:lnTo>
                  <a:lnTo>
                    <a:pt x="12987" y="78519"/>
                  </a:lnTo>
                  <a:lnTo>
                    <a:pt x="9144" y="80772"/>
                  </a:lnTo>
                  <a:close/>
                </a:path>
                <a:path w="60960" h="88900">
                  <a:moveTo>
                    <a:pt x="4572" y="79248"/>
                  </a:moveTo>
                  <a:lnTo>
                    <a:pt x="4572" y="35052"/>
                  </a:lnTo>
                  <a:lnTo>
                    <a:pt x="6096" y="33528"/>
                  </a:lnTo>
                  <a:lnTo>
                    <a:pt x="6096" y="80772"/>
                  </a:lnTo>
                  <a:lnTo>
                    <a:pt x="4572" y="79248"/>
                  </a:lnTo>
                  <a:close/>
                </a:path>
                <a:path w="60960" h="88900">
                  <a:moveTo>
                    <a:pt x="3048" y="74676"/>
                  </a:moveTo>
                  <a:lnTo>
                    <a:pt x="3048" y="39624"/>
                  </a:lnTo>
                  <a:lnTo>
                    <a:pt x="4572" y="38100"/>
                  </a:lnTo>
                  <a:lnTo>
                    <a:pt x="4572" y="76200"/>
                  </a:lnTo>
                  <a:lnTo>
                    <a:pt x="3048" y="74676"/>
                  </a:lnTo>
                  <a:close/>
                </a:path>
                <a:path w="60960" h="88900">
                  <a:moveTo>
                    <a:pt x="1524" y="68580"/>
                  </a:moveTo>
                  <a:lnTo>
                    <a:pt x="1524" y="44196"/>
                  </a:lnTo>
                  <a:lnTo>
                    <a:pt x="3048" y="42672"/>
                  </a:lnTo>
                  <a:lnTo>
                    <a:pt x="3048" y="71628"/>
                  </a:lnTo>
                  <a:lnTo>
                    <a:pt x="1524" y="68580"/>
                  </a:lnTo>
                  <a:close/>
                </a:path>
                <a:path w="60960" h="88900">
                  <a:moveTo>
                    <a:pt x="0" y="62484"/>
                  </a:moveTo>
                  <a:lnTo>
                    <a:pt x="0" y="51816"/>
                  </a:lnTo>
                  <a:lnTo>
                    <a:pt x="1524" y="48768"/>
                  </a:lnTo>
                  <a:lnTo>
                    <a:pt x="1524" y="64008"/>
                  </a:lnTo>
                  <a:lnTo>
                    <a:pt x="0" y="62484"/>
                  </a:lnTo>
                  <a:close/>
                </a:path>
              </a:pathLst>
            </a:custGeom>
            <a:solidFill>
              <a:srgbClr val="9A7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008119" y="3035808"/>
              <a:ext cx="45719" cy="9753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951732" y="3026663"/>
              <a:ext cx="109727" cy="11430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3957828" y="3041904"/>
              <a:ext cx="24765" cy="74930"/>
            </a:xfrm>
            <a:custGeom>
              <a:avLst/>
              <a:gdLst/>
              <a:ahLst/>
              <a:cxnLst/>
              <a:rect l="l" t="t" r="r" b="b"/>
              <a:pathLst>
                <a:path w="24764" h="74930">
                  <a:moveTo>
                    <a:pt x="22860" y="42672"/>
                  </a:moveTo>
                  <a:lnTo>
                    <a:pt x="22860" y="21336"/>
                  </a:lnTo>
                  <a:lnTo>
                    <a:pt x="24384" y="24384"/>
                  </a:lnTo>
                  <a:lnTo>
                    <a:pt x="24384" y="39624"/>
                  </a:lnTo>
                  <a:lnTo>
                    <a:pt x="22860" y="42672"/>
                  </a:lnTo>
                  <a:close/>
                </a:path>
                <a:path w="24764" h="74930">
                  <a:moveTo>
                    <a:pt x="9144" y="4572"/>
                  </a:moveTo>
                  <a:lnTo>
                    <a:pt x="13716" y="0"/>
                  </a:lnTo>
                  <a:lnTo>
                    <a:pt x="15240" y="0"/>
                  </a:lnTo>
                  <a:lnTo>
                    <a:pt x="18288" y="6096"/>
                  </a:lnTo>
                  <a:lnTo>
                    <a:pt x="19812" y="10668"/>
                  </a:lnTo>
                  <a:lnTo>
                    <a:pt x="22860" y="16764"/>
                  </a:lnTo>
                  <a:lnTo>
                    <a:pt x="22860" y="47244"/>
                  </a:lnTo>
                  <a:lnTo>
                    <a:pt x="19812" y="53340"/>
                  </a:lnTo>
                  <a:lnTo>
                    <a:pt x="18288" y="57912"/>
                  </a:lnTo>
                  <a:lnTo>
                    <a:pt x="16764" y="60960"/>
                  </a:lnTo>
                  <a:lnTo>
                    <a:pt x="16764" y="22860"/>
                  </a:lnTo>
                  <a:lnTo>
                    <a:pt x="15240" y="19812"/>
                  </a:lnTo>
                  <a:lnTo>
                    <a:pt x="15240" y="16764"/>
                  </a:lnTo>
                  <a:lnTo>
                    <a:pt x="9144" y="4572"/>
                  </a:lnTo>
                  <a:close/>
                </a:path>
                <a:path w="24764" h="74930">
                  <a:moveTo>
                    <a:pt x="0" y="68580"/>
                  </a:moveTo>
                  <a:lnTo>
                    <a:pt x="1524" y="68580"/>
                  </a:lnTo>
                  <a:lnTo>
                    <a:pt x="1524" y="67056"/>
                  </a:lnTo>
                  <a:lnTo>
                    <a:pt x="3048" y="67056"/>
                  </a:lnTo>
                  <a:lnTo>
                    <a:pt x="4572" y="65532"/>
                  </a:lnTo>
                  <a:lnTo>
                    <a:pt x="6096" y="62484"/>
                  </a:lnTo>
                  <a:lnTo>
                    <a:pt x="9144" y="59436"/>
                  </a:lnTo>
                  <a:lnTo>
                    <a:pt x="12192" y="53340"/>
                  </a:lnTo>
                  <a:lnTo>
                    <a:pt x="13716" y="51816"/>
                  </a:lnTo>
                  <a:lnTo>
                    <a:pt x="15240" y="48768"/>
                  </a:lnTo>
                  <a:lnTo>
                    <a:pt x="15240" y="45720"/>
                  </a:lnTo>
                  <a:lnTo>
                    <a:pt x="16764" y="41148"/>
                  </a:lnTo>
                  <a:lnTo>
                    <a:pt x="16764" y="60960"/>
                  </a:lnTo>
                  <a:lnTo>
                    <a:pt x="15240" y="64008"/>
                  </a:lnTo>
                  <a:lnTo>
                    <a:pt x="12192" y="67056"/>
                  </a:lnTo>
                  <a:lnTo>
                    <a:pt x="10668" y="70104"/>
                  </a:lnTo>
                  <a:lnTo>
                    <a:pt x="7620" y="71628"/>
                  </a:lnTo>
                  <a:lnTo>
                    <a:pt x="6096" y="73152"/>
                  </a:lnTo>
                  <a:lnTo>
                    <a:pt x="6096" y="74676"/>
                  </a:lnTo>
                  <a:lnTo>
                    <a:pt x="4572" y="74676"/>
                  </a:lnTo>
                  <a:lnTo>
                    <a:pt x="3048" y="73152"/>
                  </a:lnTo>
                  <a:lnTo>
                    <a:pt x="3048" y="71628"/>
                  </a:lnTo>
                  <a:lnTo>
                    <a:pt x="0" y="68580"/>
                  </a:lnTo>
                  <a:close/>
                </a:path>
              </a:pathLst>
            </a:custGeom>
            <a:solidFill>
              <a:srgbClr val="3A2D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999979" y="3031248"/>
              <a:ext cx="5080" cy="106680"/>
            </a:xfrm>
            <a:custGeom>
              <a:avLst/>
              <a:gdLst/>
              <a:ahLst/>
              <a:cxnLst/>
              <a:rect l="l" t="t" r="r" b="b"/>
              <a:pathLst>
                <a:path w="5079" h="106680">
                  <a:moveTo>
                    <a:pt x="5080" y="0"/>
                  </a:moveTo>
                  <a:lnTo>
                    <a:pt x="2540" y="0"/>
                  </a:lnTo>
                  <a:lnTo>
                    <a:pt x="0" y="0"/>
                  </a:lnTo>
                  <a:lnTo>
                    <a:pt x="0" y="105918"/>
                  </a:lnTo>
                  <a:lnTo>
                    <a:pt x="2540" y="105918"/>
                  </a:lnTo>
                  <a:lnTo>
                    <a:pt x="2540" y="106680"/>
                  </a:lnTo>
                  <a:lnTo>
                    <a:pt x="5080" y="106680"/>
                  </a:lnTo>
                  <a:lnTo>
                    <a:pt x="5080" y="0"/>
                  </a:lnTo>
                  <a:close/>
                </a:path>
              </a:pathLst>
            </a:custGeom>
            <a:solidFill>
              <a:srgbClr val="6D23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947159" y="3026664"/>
              <a:ext cx="60960" cy="114300"/>
            </a:xfrm>
            <a:custGeom>
              <a:avLst/>
              <a:gdLst/>
              <a:ahLst/>
              <a:cxnLst/>
              <a:rect l="l" t="t" r="r" b="b"/>
              <a:pathLst>
                <a:path w="60960" h="114300">
                  <a:moveTo>
                    <a:pt x="1524" y="71628"/>
                  </a:moveTo>
                  <a:lnTo>
                    <a:pt x="1524" y="42672"/>
                  </a:lnTo>
                  <a:lnTo>
                    <a:pt x="3048" y="39624"/>
                  </a:lnTo>
                  <a:lnTo>
                    <a:pt x="4572" y="35052"/>
                  </a:lnTo>
                  <a:lnTo>
                    <a:pt x="7620" y="28956"/>
                  </a:lnTo>
                  <a:lnTo>
                    <a:pt x="10668" y="25908"/>
                  </a:lnTo>
                  <a:lnTo>
                    <a:pt x="13716" y="19812"/>
                  </a:lnTo>
                  <a:lnTo>
                    <a:pt x="19812" y="13716"/>
                  </a:lnTo>
                  <a:lnTo>
                    <a:pt x="22860" y="12192"/>
                  </a:lnTo>
                  <a:lnTo>
                    <a:pt x="25908" y="9144"/>
                  </a:lnTo>
                  <a:lnTo>
                    <a:pt x="35052" y="4572"/>
                  </a:lnTo>
                  <a:lnTo>
                    <a:pt x="39624" y="3048"/>
                  </a:lnTo>
                  <a:lnTo>
                    <a:pt x="42672" y="1524"/>
                  </a:lnTo>
                  <a:lnTo>
                    <a:pt x="45720" y="1524"/>
                  </a:lnTo>
                  <a:lnTo>
                    <a:pt x="50292" y="0"/>
                  </a:lnTo>
                  <a:lnTo>
                    <a:pt x="60960" y="0"/>
                  </a:lnTo>
                  <a:lnTo>
                    <a:pt x="60960" y="111252"/>
                  </a:lnTo>
                  <a:lnTo>
                    <a:pt x="57912" y="111252"/>
                  </a:lnTo>
                  <a:lnTo>
                    <a:pt x="57912" y="4572"/>
                  </a:lnTo>
                  <a:lnTo>
                    <a:pt x="53340" y="4572"/>
                  </a:lnTo>
                  <a:lnTo>
                    <a:pt x="53340" y="7620"/>
                  </a:lnTo>
                  <a:lnTo>
                    <a:pt x="50292" y="7620"/>
                  </a:lnTo>
                  <a:lnTo>
                    <a:pt x="47244" y="9144"/>
                  </a:lnTo>
                  <a:lnTo>
                    <a:pt x="44196" y="9144"/>
                  </a:lnTo>
                  <a:lnTo>
                    <a:pt x="41148" y="10668"/>
                  </a:lnTo>
                  <a:lnTo>
                    <a:pt x="38100" y="10668"/>
                  </a:lnTo>
                  <a:lnTo>
                    <a:pt x="32004" y="13716"/>
                  </a:lnTo>
                  <a:lnTo>
                    <a:pt x="27432" y="18288"/>
                  </a:lnTo>
                  <a:lnTo>
                    <a:pt x="24384" y="19812"/>
                  </a:lnTo>
                  <a:lnTo>
                    <a:pt x="22860" y="22860"/>
                  </a:lnTo>
                  <a:lnTo>
                    <a:pt x="19812" y="24384"/>
                  </a:lnTo>
                  <a:lnTo>
                    <a:pt x="18288" y="27432"/>
                  </a:lnTo>
                  <a:lnTo>
                    <a:pt x="13716" y="32004"/>
                  </a:lnTo>
                  <a:lnTo>
                    <a:pt x="12192" y="35052"/>
                  </a:lnTo>
                  <a:lnTo>
                    <a:pt x="12192" y="38100"/>
                  </a:lnTo>
                  <a:lnTo>
                    <a:pt x="9144" y="44196"/>
                  </a:lnTo>
                  <a:lnTo>
                    <a:pt x="9144" y="47244"/>
                  </a:lnTo>
                  <a:lnTo>
                    <a:pt x="7620" y="50292"/>
                  </a:lnTo>
                  <a:lnTo>
                    <a:pt x="7620" y="85344"/>
                  </a:lnTo>
                  <a:lnTo>
                    <a:pt x="3048" y="76200"/>
                  </a:lnTo>
                  <a:lnTo>
                    <a:pt x="1524" y="71628"/>
                  </a:lnTo>
                  <a:close/>
                </a:path>
                <a:path w="60960" h="114300">
                  <a:moveTo>
                    <a:pt x="53340" y="114300"/>
                  </a:moveTo>
                  <a:lnTo>
                    <a:pt x="53340" y="111252"/>
                  </a:lnTo>
                  <a:lnTo>
                    <a:pt x="60960" y="111252"/>
                  </a:lnTo>
                  <a:lnTo>
                    <a:pt x="60960" y="114300"/>
                  </a:lnTo>
                  <a:lnTo>
                    <a:pt x="53340" y="114300"/>
                  </a:lnTo>
                  <a:close/>
                </a:path>
                <a:path w="60960" h="114300">
                  <a:moveTo>
                    <a:pt x="53340" y="7620"/>
                  </a:moveTo>
                  <a:lnTo>
                    <a:pt x="53340" y="4572"/>
                  </a:lnTo>
                  <a:lnTo>
                    <a:pt x="57912" y="4572"/>
                  </a:lnTo>
                  <a:lnTo>
                    <a:pt x="57912" y="7620"/>
                  </a:lnTo>
                  <a:lnTo>
                    <a:pt x="53340" y="7620"/>
                  </a:lnTo>
                  <a:close/>
                </a:path>
                <a:path w="60960" h="114300">
                  <a:moveTo>
                    <a:pt x="53340" y="106680"/>
                  </a:moveTo>
                  <a:lnTo>
                    <a:pt x="53340" y="7620"/>
                  </a:lnTo>
                  <a:lnTo>
                    <a:pt x="57912" y="7620"/>
                  </a:lnTo>
                  <a:lnTo>
                    <a:pt x="57912" y="106680"/>
                  </a:lnTo>
                  <a:lnTo>
                    <a:pt x="53340" y="106680"/>
                  </a:lnTo>
                  <a:close/>
                </a:path>
                <a:path w="60960" h="114300">
                  <a:moveTo>
                    <a:pt x="7620" y="85344"/>
                  </a:moveTo>
                  <a:lnTo>
                    <a:pt x="7620" y="64008"/>
                  </a:lnTo>
                  <a:lnTo>
                    <a:pt x="9144" y="67056"/>
                  </a:lnTo>
                  <a:lnTo>
                    <a:pt x="9144" y="70104"/>
                  </a:lnTo>
                  <a:lnTo>
                    <a:pt x="12192" y="76200"/>
                  </a:lnTo>
                  <a:lnTo>
                    <a:pt x="12192" y="79248"/>
                  </a:lnTo>
                  <a:lnTo>
                    <a:pt x="13716" y="82296"/>
                  </a:lnTo>
                  <a:lnTo>
                    <a:pt x="18288" y="86868"/>
                  </a:lnTo>
                  <a:lnTo>
                    <a:pt x="19812" y="89916"/>
                  </a:lnTo>
                  <a:lnTo>
                    <a:pt x="24384" y="94488"/>
                  </a:lnTo>
                  <a:lnTo>
                    <a:pt x="27432" y="96012"/>
                  </a:lnTo>
                  <a:lnTo>
                    <a:pt x="32004" y="100584"/>
                  </a:lnTo>
                  <a:lnTo>
                    <a:pt x="38100" y="103632"/>
                  </a:lnTo>
                  <a:lnTo>
                    <a:pt x="41148" y="103632"/>
                  </a:lnTo>
                  <a:lnTo>
                    <a:pt x="44196" y="105156"/>
                  </a:lnTo>
                  <a:lnTo>
                    <a:pt x="47244" y="105156"/>
                  </a:lnTo>
                  <a:lnTo>
                    <a:pt x="50292" y="106680"/>
                  </a:lnTo>
                  <a:lnTo>
                    <a:pt x="57912" y="106680"/>
                  </a:lnTo>
                  <a:lnTo>
                    <a:pt x="57912" y="111252"/>
                  </a:lnTo>
                  <a:lnTo>
                    <a:pt x="53340" y="111252"/>
                  </a:lnTo>
                  <a:lnTo>
                    <a:pt x="53340" y="114300"/>
                  </a:lnTo>
                  <a:lnTo>
                    <a:pt x="50292" y="114300"/>
                  </a:lnTo>
                  <a:lnTo>
                    <a:pt x="45720" y="112776"/>
                  </a:lnTo>
                  <a:lnTo>
                    <a:pt x="42672" y="112776"/>
                  </a:lnTo>
                  <a:lnTo>
                    <a:pt x="39624" y="111252"/>
                  </a:lnTo>
                  <a:lnTo>
                    <a:pt x="35052" y="109728"/>
                  </a:lnTo>
                  <a:lnTo>
                    <a:pt x="25908" y="105156"/>
                  </a:lnTo>
                  <a:lnTo>
                    <a:pt x="22860" y="102108"/>
                  </a:lnTo>
                  <a:lnTo>
                    <a:pt x="19812" y="100584"/>
                  </a:lnTo>
                  <a:lnTo>
                    <a:pt x="13716" y="94488"/>
                  </a:lnTo>
                  <a:lnTo>
                    <a:pt x="10668" y="88392"/>
                  </a:lnTo>
                  <a:lnTo>
                    <a:pt x="7620" y="85344"/>
                  </a:lnTo>
                  <a:close/>
                </a:path>
                <a:path w="60960" h="114300">
                  <a:moveTo>
                    <a:pt x="0" y="64008"/>
                  </a:moveTo>
                  <a:lnTo>
                    <a:pt x="0" y="50292"/>
                  </a:lnTo>
                  <a:lnTo>
                    <a:pt x="1524" y="45720"/>
                  </a:lnTo>
                  <a:lnTo>
                    <a:pt x="1524" y="68580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130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649979" y="3255264"/>
              <a:ext cx="45719" cy="9753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593592" y="3246120"/>
              <a:ext cx="109727" cy="114300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3642360" y="3250692"/>
              <a:ext cx="5080" cy="106680"/>
            </a:xfrm>
            <a:custGeom>
              <a:avLst/>
              <a:gdLst/>
              <a:ahLst/>
              <a:cxnLst/>
              <a:rect l="l" t="t" r="r" b="b"/>
              <a:pathLst>
                <a:path w="5079" h="106679">
                  <a:moveTo>
                    <a:pt x="0" y="106679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106679"/>
                  </a:lnTo>
                  <a:lnTo>
                    <a:pt x="0" y="106679"/>
                  </a:lnTo>
                  <a:close/>
                </a:path>
              </a:pathLst>
            </a:custGeom>
            <a:solidFill>
              <a:srgbClr val="3B77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589020" y="3246120"/>
              <a:ext cx="60960" cy="114300"/>
            </a:xfrm>
            <a:custGeom>
              <a:avLst/>
              <a:gdLst/>
              <a:ahLst/>
              <a:cxnLst/>
              <a:rect l="l" t="t" r="r" b="b"/>
              <a:pathLst>
                <a:path w="60960" h="114300">
                  <a:moveTo>
                    <a:pt x="3048" y="76200"/>
                  </a:moveTo>
                  <a:lnTo>
                    <a:pt x="3048" y="39624"/>
                  </a:lnTo>
                  <a:lnTo>
                    <a:pt x="4572" y="36576"/>
                  </a:lnTo>
                  <a:lnTo>
                    <a:pt x="6096" y="32004"/>
                  </a:lnTo>
                  <a:lnTo>
                    <a:pt x="7620" y="28956"/>
                  </a:lnTo>
                  <a:lnTo>
                    <a:pt x="10668" y="25908"/>
                  </a:lnTo>
                  <a:lnTo>
                    <a:pt x="12192" y="22860"/>
                  </a:lnTo>
                  <a:lnTo>
                    <a:pt x="15240" y="19812"/>
                  </a:lnTo>
                  <a:lnTo>
                    <a:pt x="16764" y="16764"/>
                  </a:lnTo>
                  <a:lnTo>
                    <a:pt x="19812" y="15240"/>
                  </a:lnTo>
                  <a:lnTo>
                    <a:pt x="22860" y="12192"/>
                  </a:lnTo>
                  <a:lnTo>
                    <a:pt x="25908" y="10668"/>
                  </a:lnTo>
                  <a:lnTo>
                    <a:pt x="28956" y="7620"/>
                  </a:lnTo>
                  <a:lnTo>
                    <a:pt x="32004" y="6096"/>
                  </a:lnTo>
                  <a:lnTo>
                    <a:pt x="36576" y="4572"/>
                  </a:lnTo>
                  <a:lnTo>
                    <a:pt x="39624" y="3048"/>
                  </a:lnTo>
                  <a:lnTo>
                    <a:pt x="42672" y="3048"/>
                  </a:lnTo>
                  <a:lnTo>
                    <a:pt x="47244" y="1524"/>
                  </a:lnTo>
                  <a:lnTo>
                    <a:pt x="50292" y="1524"/>
                  </a:lnTo>
                  <a:lnTo>
                    <a:pt x="53340" y="0"/>
                  </a:lnTo>
                  <a:lnTo>
                    <a:pt x="60960" y="0"/>
                  </a:lnTo>
                  <a:lnTo>
                    <a:pt x="60960" y="111252"/>
                  </a:lnTo>
                  <a:lnTo>
                    <a:pt x="57912" y="111252"/>
                  </a:lnTo>
                  <a:lnTo>
                    <a:pt x="57912" y="4572"/>
                  </a:lnTo>
                  <a:lnTo>
                    <a:pt x="53340" y="4572"/>
                  </a:lnTo>
                  <a:lnTo>
                    <a:pt x="53340" y="8382"/>
                  </a:lnTo>
                  <a:lnTo>
                    <a:pt x="51816" y="9144"/>
                  </a:lnTo>
                  <a:lnTo>
                    <a:pt x="44196" y="9144"/>
                  </a:lnTo>
                  <a:lnTo>
                    <a:pt x="35052" y="13716"/>
                  </a:lnTo>
                  <a:lnTo>
                    <a:pt x="33528" y="15240"/>
                  </a:lnTo>
                  <a:lnTo>
                    <a:pt x="24384" y="19812"/>
                  </a:lnTo>
                  <a:lnTo>
                    <a:pt x="22860" y="22860"/>
                  </a:lnTo>
                  <a:lnTo>
                    <a:pt x="19812" y="24384"/>
                  </a:lnTo>
                  <a:lnTo>
                    <a:pt x="15240" y="33528"/>
                  </a:lnTo>
                  <a:lnTo>
                    <a:pt x="13716" y="35052"/>
                  </a:lnTo>
                  <a:lnTo>
                    <a:pt x="9144" y="44196"/>
                  </a:lnTo>
                  <a:lnTo>
                    <a:pt x="9144" y="51816"/>
                  </a:lnTo>
                  <a:lnTo>
                    <a:pt x="7620" y="54864"/>
                  </a:lnTo>
                  <a:lnTo>
                    <a:pt x="7620" y="86868"/>
                  </a:lnTo>
                  <a:lnTo>
                    <a:pt x="6096" y="82296"/>
                  </a:lnTo>
                  <a:lnTo>
                    <a:pt x="3048" y="76200"/>
                  </a:lnTo>
                  <a:close/>
                </a:path>
                <a:path w="60960" h="114300">
                  <a:moveTo>
                    <a:pt x="53340" y="114300"/>
                  </a:moveTo>
                  <a:lnTo>
                    <a:pt x="53340" y="111252"/>
                  </a:lnTo>
                  <a:lnTo>
                    <a:pt x="60960" y="111252"/>
                  </a:lnTo>
                  <a:lnTo>
                    <a:pt x="60960" y="114300"/>
                  </a:lnTo>
                  <a:lnTo>
                    <a:pt x="53340" y="114300"/>
                  </a:lnTo>
                  <a:close/>
                </a:path>
                <a:path w="60960" h="114300">
                  <a:moveTo>
                    <a:pt x="53340" y="8382"/>
                  </a:moveTo>
                  <a:lnTo>
                    <a:pt x="53340" y="4572"/>
                  </a:lnTo>
                  <a:lnTo>
                    <a:pt x="57912" y="4572"/>
                  </a:lnTo>
                  <a:lnTo>
                    <a:pt x="57912" y="7620"/>
                  </a:lnTo>
                  <a:lnTo>
                    <a:pt x="54864" y="7620"/>
                  </a:lnTo>
                  <a:lnTo>
                    <a:pt x="53340" y="8382"/>
                  </a:lnTo>
                  <a:close/>
                </a:path>
                <a:path w="60960" h="114300">
                  <a:moveTo>
                    <a:pt x="53340" y="106680"/>
                  </a:moveTo>
                  <a:lnTo>
                    <a:pt x="53340" y="8382"/>
                  </a:lnTo>
                  <a:lnTo>
                    <a:pt x="54864" y="7620"/>
                  </a:lnTo>
                  <a:lnTo>
                    <a:pt x="57912" y="7620"/>
                  </a:lnTo>
                  <a:lnTo>
                    <a:pt x="57912" y="106680"/>
                  </a:lnTo>
                  <a:lnTo>
                    <a:pt x="53340" y="106680"/>
                  </a:lnTo>
                  <a:close/>
                </a:path>
                <a:path w="60960" h="114300">
                  <a:moveTo>
                    <a:pt x="7620" y="86868"/>
                  </a:moveTo>
                  <a:lnTo>
                    <a:pt x="7620" y="60960"/>
                  </a:lnTo>
                  <a:lnTo>
                    <a:pt x="9144" y="64008"/>
                  </a:lnTo>
                  <a:lnTo>
                    <a:pt x="9144" y="70104"/>
                  </a:lnTo>
                  <a:lnTo>
                    <a:pt x="18288" y="88392"/>
                  </a:lnTo>
                  <a:lnTo>
                    <a:pt x="27432" y="97536"/>
                  </a:lnTo>
                  <a:lnTo>
                    <a:pt x="33528" y="100584"/>
                  </a:lnTo>
                  <a:lnTo>
                    <a:pt x="35052" y="102108"/>
                  </a:lnTo>
                  <a:lnTo>
                    <a:pt x="41148" y="105156"/>
                  </a:lnTo>
                  <a:lnTo>
                    <a:pt x="44196" y="105156"/>
                  </a:lnTo>
                  <a:lnTo>
                    <a:pt x="48768" y="106680"/>
                  </a:lnTo>
                  <a:lnTo>
                    <a:pt x="57912" y="106680"/>
                  </a:lnTo>
                  <a:lnTo>
                    <a:pt x="57912" y="111252"/>
                  </a:lnTo>
                  <a:lnTo>
                    <a:pt x="53340" y="111252"/>
                  </a:lnTo>
                  <a:lnTo>
                    <a:pt x="53340" y="114300"/>
                  </a:lnTo>
                  <a:lnTo>
                    <a:pt x="47244" y="114300"/>
                  </a:lnTo>
                  <a:lnTo>
                    <a:pt x="42672" y="112776"/>
                  </a:lnTo>
                  <a:lnTo>
                    <a:pt x="36576" y="109728"/>
                  </a:lnTo>
                  <a:lnTo>
                    <a:pt x="32004" y="108204"/>
                  </a:lnTo>
                  <a:lnTo>
                    <a:pt x="22860" y="103632"/>
                  </a:lnTo>
                  <a:lnTo>
                    <a:pt x="12192" y="92964"/>
                  </a:lnTo>
                  <a:lnTo>
                    <a:pt x="10668" y="89916"/>
                  </a:lnTo>
                  <a:lnTo>
                    <a:pt x="7620" y="86868"/>
                  </a:lnTo>
                  <a:close/>
                </a:path>
                <a:path w="60960" h="114300">
                  <a:moveTo>
                    <a:pt x="1524" y="68580"/>
                  </a:moveTo>
                  <a:lnTo>
                    <a:pt x="1524" y="47244"/>
                  </a:lnTo>
                  <a:lnTo>
                    <a:pt x="3048" y="42672"/>
                  </a:lnTo>
                  <a:lnTo>
                    <a:pt x="3048" y="73152"/>
                  </a:lnTo>
                  <a:lnTo>
                    <a:pt x="1524" y="68580"/>
                  </a:lnTo>
                  <a:close/>
                </a:path>
                <a:path w="60960" h="114300">
                  <a:moveTo>
                    <a:pt x="0" y="60960"/>
                  </a:moveTo>
                  <a:lnTo>
                    <a:pt x="0" y="53340"/>
                  </a:lnTo>
                  <a:lnTo>
                    <a:pt x="1524" y="50292"/>
                  </a:lnTo>
                  <a:lnTo>
                    <a:pt x="1524" y="65532"/>
                  </a:lnTo>
                  <a:lnTo>
                    <a:pt x="0" y="60960"/>
                  </a:lnTo>
                  <a:close/>
                </a:path>
              </a:pathLst>
            </a:custGeom>
            <a:solidFill>
              <a:srgbClr val="0152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522719" y="5161787"/>
              <a:ext cx="44196" cy="97535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464808" y="5152644"/>
              <a:ext cx="111252" cy="11430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6515100" y="5157216"/>
              <a:ext cx="3175" cy="105410"/>
            </a:xfrm>
            <a:custGeom>
              <a:avLst/>
              <a:gdLst/>
              <a:ahLst/>
              <a:cxnLst/>
              <a:rect l="l" t="t" r="r" b="b"/>
              <a:pathLst>
                <a:path w="3175" h="105410">
                  <a:moveTo>
                    <a:pt x="0" y="105155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105155"/>
                  </a:lnTo>
                  <a:lnTo>
                    <a:pt x="0" y="105155"/>
                  </a:lnTo>
                  <a:close/>
                </a:path>
              </a:pathLst>
            </a:custGeom>
            <a:solidFill>
              <a:srgbClr val="A367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461760" y="5152643"/>
              <a:ext cx="60960" cy="114300"/>
            </a:xfrm>
            <a:custGeom>
              <a:avLst/>
              <a:gdLst/>
              <a:ahLst/>
              <a:cxnLst/>
              <a:rect l="l" t="t" r="r" b="b"/>
              <a:pathLst>
                <a:path w="60959" h="114300">
                  <a:moveTo>
                    <a:pt x="1524" y="71628"/>
                  </a:moveTo>
                  <a:lnTo>
                    <a:pt x="1524" y="42672"/>
                  </a:lnTo>
                  <a:lnTo>
                    <a:pt x="3048" y="38100"/>
                  </a:lnTo>
                  <a:lnTo>
                    <a:pt x="10668" y="22860"/>
                  </a:lnTo>
                  <a:lnTo>
                    <a:pt x="16764" y="16764"/>
                  </a:lnTo>
                  <a:lnTo>
                    <a:pt x="18288" y="13716"/>
                  </a:lnTo>
                  <a:lnTo>
                    <a:pt x="21336" y="12192"/>
                  </a:lnTo>
                  <a:lnTo>
                    <a:pt x="24384" y="9144"/>
                  </a:lnTo>
                  <a:lnTo>
                    <a:pt x="27432" y="7620"/>
                  </a:lnTo>
                  <a:lnTo>
                    <a:pt x="32004" y="6096"/>
                  </a:lnTo>
                  <a:lnTo>
                    <a:pt x="41148" y="1524"/>
                  </a:lnTo>
                  <a:lnTo>
                    <a:pt x="45720" y="1524"/>
                  </a:lnTo>
                  <a:lnTo>
                    <a:pt x="48768" y="0"/>
                  </a:lnTo>
                  <a:lnTo>
                    <a:pt x="60960" y="0"/>
                  </a:lnTo>
                  <a:lnTo>
                    <a:pt x="60960" y="109728"/>
                  </a:lnTo>
                  <a:lnTo>
                    <a:pt x="56388" y="109728"/>
                  </a:lnTo>
                  <a:lnTo>
                    <a:pt x="56388" y="4572"/>
                  </a:lnTo>
                  <a:lnTo>
                    <a:pt x="53340" y="4572"/>
                  </a:lnTo>
                  <a:lnTo>
                    <a:pt x="53340" y="7620"/>
                  </a:lnTo>
                  <a:lnTo>
                    <a:pt x="50292" y="7620"/>
                  </a:lnTo>
                  <a:lnTo>
                    <a:pt x="47244" y="9144"/>
                  </a:lnTo>
                  <a:lnTo>
                    <a:pt x="44196" y="9144"/>
                  </a:lnTo>
                  <a:lnTo>
                    <a:pt x="41148" y="10668"/>
                  </a:lnTo>
                  <a:lnTo>
                    <a:pt x="38100" y="10668"/>
                  </a:lnTo>
                  <a:lnTo>
                    <a:pt x="28956" y="15240"/>
                  </a:lnTo>
                  <a:lnTo>
                    <a:pt x="24384" y="19812"/>
                  </a:lnTo>
                  <a:lnTo>
                    <a:pt x="21336" y="21336"/>
                  </a:lnTo>
                  <a:lnTo>
                    <a:pt x="19812" y="24384"/>
                  </a:lnTo>
                  <a:lnTo>
                    <a:pt x="15240" y="28956"/>
                  </a:lnTo>
                  <a:lnTo>
                    <a:pt x="9144" y="41148"/>
                  </a:lnTo>
                  <a:lnTo>
                    <a:pt x="9144" y="44196"/>
                  </a:lnTo>
                  <a:lnTo>
                    <a:pt x="7620" y="47244"/>
                  </a:lnTo>
                  <a:lnTo>
                    <a:pt x="7620" y="85344"/>
                  </a:lnTo>
                  <a:lnTo>
                    <a:pt x="3048" y="76200"/>
                  </a:lnTo>
                  <a:lnTo>
                    <a:pt x="1524" y="71628"/>
                  </a:lnTo>
                  <a:close/>
                </a:path>
                <a:path w="60959" h="114300">
                  <a:moveTo>
                    <a:pt x="53340" y="114300"/>
                  </a:moveTo>
                  <a:lnTo>
                    <a:pt x="53340" y="109728"/>
                  </a:lnTo>
                  <a:lnTo>
                    <a:pt x="60960" y="109728"/>
                  </a:lnTo>
                  <a:lnTo>
                    <a:pt x="60960" y="114300"/>
                  </a:lnTo>
                  <a:lnTo>
                    <a:pt x="53340" y="114300"/>
                  </a:lnTo>
                  <a:close/>
                </a:path>
                <a:path w="60959" h="114300">
                  <a:moveTo>
                    <a:pt x="53340" y="7620"/>
                  </a:moveTo>
                  <a:lnTo>
                    <a:pt x="53340" y="4572"/>
                  </a:lnTo>
                  <a:lnTo>
                    <a:pt x="56388" y="4572"/>
                  </a:lnTo>
                  <a:lnTo>
                    <a:pt x="56388" y="7620"/>
                  </a:lnTo>
                  <a:lnTo>
                    <a:pt x="53340" y="7620"/>
                  </a:lnTo>
                  <a:close/>
                </a:path>
                <a:path w="60959" h="114300">
                  <a:moveTo>
                    <a:pt x="53340" y="106680"/>
                  </a:moveTo>
                  <a:lnTo>
                    <a:pt x="53340" y="7620"/>
                  </a:lnTo>
                  <a:lnTo>
                    <a:pt x="56388" y="7620"/>
                  </a:lnTo>
                  <a:lnTo>
                    <a:pt x="56388" y="106680"/>
                  </a:lnTo>
                  <a:lnTo>
                    <a:pt x="53340" y="106680"/>
                  </a:lnTo>
                  <a:close/>
                </a:path>
                <a:path w="60959" h="114300">
                  <a:moveTo>
                    <a:pt x="7620" y="85344"/>
                  </a:moveTo>
                  <a:lnTo>
                    <a:pt x="7620" y="67056"/>
                  </a:lnTo>
                  <a:lnTo>
                    <a:pt x="9144" y="70104"/>
                  </a:lnTo>
                  <a:lnTo>
                    <a:pt x="9144" y="73152"/>
                  </a:lnTo>
                  <a:lnTo>
                    <a:pt x="15240" y="85344"/>
                  </a:lnTo>
                  <a:lnTo>
                    <a:pt x="28956" y="99060"/>
                  </a:lnTo>
                  <a:lnTo>
                    <a:pt x="38100" y="103632"/>
                  </a:lnTo>
                  <a:lnTo>
                    <a:pt x="41148" y="103632"/>
                  </a:lnTo>
                  <a:lnTo>
                    <a:pt x="44196" y="105156"/>
                  </a:lnTo>
                  <a:lnTo>
                    <a:pt x="47244" y="105156"/>
                  </a:lnTo>
                  <a:lnTo>
                    <a:pt x="50292" y="106680"/>
                  </a:lnTo>
                  <a:lnTo>
                    <a:pt x="56388" y="106680"/>
                  </a:lnTo>
                  <a:lnTo>
                    <a:pt x="56388" y="109728"/>
                  </a:lnTo>
                  <a:lnTo>
                    <a:pt x="53340" y="109728"/>
                  </a:lnTo>
                  <a:lnTo>
                    <a:pt x="53340" y="114300"/>
                  </a:lnTo>
                  <a:lnTo>
                    <a:pt x="48768" y="114300"/>
                  </a:lnTo>
                  <a:lnTo>
                    <a:pt x="45720" y="112776"/>
                  </a:lnTo>
                  <a:lnTo>
                    <a:pt x="41148" y="112776"/>
                  </a:lnTo>
                  <a:lnTo>
                    <a:pt x="32004" y="108204"/>
                  </a:lnTo>
                  <a:lnTo>
                    <a:pt x="27432" y="106680"/>
                  </a:lnTo>
                  <a:lnTo>
                    <a:pt x="24384" y="105156"/>
                  </a:lnTo>
                  <a:lnTo>
                    <a:pt x="21336" y="102108"/>
                  </a:lnTo>
                  <a:lnTo>
                    <a:pt x="18288" y="100584"/>
                  </a:lnTo>
                  <a:lnTo>
                    <a:pt x="16764" y="97536"/>
                  </a:lnTo>
                  <a:lnTo>
                    <a:pt x="10668" y="91440"/>
                  </a:lnTo>
                  <a:lnTo>
                    <a:pt x="7620" y="85344"/>
                  </a:lnTo>
                  <a:close/>
                </a:path>
                <a:path w="60959" h="114300">
                  <a:moveTo>
                    <a:pt x="0" y="64008"/>
                  </a:moveTo>
                  <a:lnTo>
                    <a:pt x="0" y="50292"/>
                  </a:lnTo>
                  <a:lnTo>
                    <a:pt x="1524" y="45720"/>
                  </a:lnTo>
                  <a:lnTo>
                    <a:pt x="1524" y="68580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593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679448" y="2909316"/>
              <a:ext cx="45719" cy="9753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623060" y="2901695"/>
              <a:ext cx="109727" cy="112776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671827" y="2904744"/>
              <a:ext cx="5080" cy="106680"/>
            </a:xfrm>
            <a:custGeom>
              <a:avLst/>
              <a:gdLst/>
              <a:ahLst/>
              <a:cxnLst/>
              <a:rect l="l" t="t" r="r" b="b"/>
              <a:pathLst>
                <a:path w="5080" h="106680">
                  <a:moveTo>
                    <a:pt x="0" y="106679"/>
                  </a:moveTo>
                  <a:lnTo>
                    <a:pt x="0" y="0"/>
                  </a:lnTo>
                  <a:lnTo>
                    <a:pt x="4572" y="0"/>
                  </a:lnTo>
                  <a:lnTo>
                    <a:pt x="4572" y="106679"/>
                  </a:lnTo>
                  <a:lnTo>
                    <a:pt x="0" y="106679"/>
                  </a:lnTo>
                  <a:close/>
                </a:path>
              </a:pathLst>
            </a:custGeom>
            <a:solidFill>
              <a:srgbClr val="CF13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618488" y="2901696"/>
              <a:ext cx="60960" cy="113030"/>
            </a:xfrm>
            <a:custGeom>
              <a:avLst/>
              <a:gdLst/>
              <a:ahLst/>
              <a:cxnLst/>
              <a:rect l="l" t="t" r="r" b="b"/>
              <a:pathLst>
                <a:path w="60960" h="113030">
                  <a:moveTo>
                    <a:pt x="1524" y="71628"/>
                  </a:moveTo>
                  <a:lnTo>
                    <a:pt x="1524" y="41148"/>
                  </a:lnTo>
                  <a:lnTo>
                    <a:pt x="4572" y="35052"/>
                  </a:lnTo>
                  <a:lnTo>
                    <a:pt x="6096" y="30480"/>
                  </a:lnTo>
                  <a:lnTo>
                    <a:pt x="7620" y="27432"/>
                  </a:lnTo>
                  <a:lnTo>
                    <a:pt x="10668" y="24384"/>
                  </a:lnTo>
                  <a:lnTo>
                    <a:pt x="13716" y="18288"/>
                  </a:lnTo>
                  <a:lnTo>
                    <a:pt x="16764" y="16764"/>
                  </a:lnTo>
                  <a:lnTo>
                    <a:pt x="22860" y="10668"/>
                  </a:lnTo>
                  <a:lnTo>
                    <a:pt x="28956" y="7620"/>
                  </a:lnTo>
                  <a:lnTo>
                    <a:pt x="32004" y="4572"/>
                  </a:lnTo>
                  <a:lnTo>
                    <a:pt x="35052" y="3048"/>
                  </a:lnTo>
                  <a:lnTo>
                    <a:pt x="39624" y="1524"/>
                  </a:lnTo>
                  <a:lnTo>
                    <a:pt x="42672" y="1524"/>
                  </a:lnTo>
                  <a:lnTo>
                    <a:pt x="45720" y="0"/>
                  </a:lnTo>
                  <a:lnTo>
                    <a:pt x="60960" y="0"/>
                  </a:lnTo>
                  <a:lnTo>
                    <a:pt x="60960" y="109728"/>
                  </a:lnTo>
                  <a:lnTo>
                    <a:pt x="57912" y="109728"/>
                  </a:lnTo>
                  <a:lnTo>
                    <a:pt x="57912" y="3048"/>
                  </a:lnTo>
                  <a:lnTo>
                    <a:pt x="53340" y="3048"/>
                  </a:lnTo>
                  <a:lnTo>
                    <a:pt x="53340" y="6096"/>
                  </a:lnTo>
                  <a:lnTo>
                    <a:pt x="50292" y="7620"/>
                  </a:lnTo>
                  <a:lnTo>
                    <a:pt x="44196" y="7620"/>
                  </a:lnTo>
                  <a:lnTo>
                    <a:pt x="32004" y="13716"/>
                  </a:lnTo>
                  <a:lnTo>
                    <a:pt x="30480" y="15240"/>
                  </a:lnTo>
                  <a:lnTo>
                    <a:pt x="24384" y="18288"/>
                  </a:lnTo>
                  <a:lnTo>
                    <a:pt x="22860" y="21336"/>
                  </a:lnTo>
                  <a:lnTo>
                    <a:pt x="19812" y="22860"/>
                  </a:lnTo>
                  <a:lnTo>
                    <a:pt x="16764" y="28956"/>
                  </a:lnTo>
                  <a:lnTo>
                    <a:pt x="13716" y="32004"/>
                  </a:lnTo>
                  <a:lnTo>
                    <a:pt x="12192" y="35052"/>
                  </a:lnTo>
                  <a:lnTo>
                    <a:pt x="12192" y="36576"/>
                  </a:lnTo>
                  <a:lnTo>
                    <a:pt x="10668" y="39624"/>
                  </a:lnTo>
                  <a:lnTo>
                    <a:pt x="9144" y="44196"/>
                  </a:lnTo>
                  <a:lnTo>
                    <a:pt x="9144" y="47244"/>
                  </a:lnTo>
                  <a:lnTo>
                    <a:pt x="7620" y="50292"/>
                  </a:lnTo>
                  <a:lnTo>
                    <a:pt x="7620" y="85344"/>
                  </a:lnTo>
                  <a:lnTo>
                    <a:pt x="6096" y="82296"/>
                  </a:lnTo>
                  <a:lnTo>
                    <a:pt x="4572" y="77724"/>
                  </a:lnTo>
                  <a:lnTo>
                    <a:pt x="1524" y="71628"/>
                  </a:lnTo>
                  <a:close/>
                </a:path>
                <a:path w="60960" h="113030">
                  <a:moveTo>
                    <a:pt x="53340" y="112776"/>
                  </a:moveTo>
                  <a:lnTo>
                    <a:pt x="53340" y="109728"/>
                  </a:lnTo>
                  <a:lnTo>
                    <a:pt x="60960" y="109728"/>
                  </a:lnTo>
                  <a:lnTo>
                    <a:pt x="60960" y="112776"/>
                  </a:lnTo>
                  <a:lnTo>
                    <a:pt x="53340" y="112776"/>
                  </a:lnTo>
                  <a:close/>
                </a:path>
                <a:path w="60960" h="113030">
                  <a:moveTo>
                    <a:pt x="53340" y="6096"/>
                  </a:moveTo>
                  <a:lnTo>
                    <a:pt x="53340" y="3048"/>
                  </a:lnTo>
                  <a:lnTo>
                    <a:pt x="57912" y="3048"/>
                  </a:lnTo>
                  <a:lnTo>
                    <a:pt x="57912" y="6096"/>
                  </a:lnTo>
                  <a:lnTo>
                    <a:pt x="53340" y="6096"/>
                  </a:lnTo>
                  <a:close/>
                </a:path>
                <a:path w="60960" h="113030">
                  <a:moveTo>
                    <a:pt x="53340" y="106680"/>
                  </a:moveTo>
                  <a:lnTo>
                    <a:pt x="53340" y="6096"/>
                  </a:lnTo>
                  <a:lnTo>
                    <a:pt x="57912" y="6096"/>
                  </a:lnTo>
                  <a:lnTo>
                    <a:pt x="57912" y="106680"/>
                  </a:lnTo>
                  <a:lnTo>
                    <a:pt x="53340" y="106680"/>
                  </a:lnTo>
                  <a:close/>
                </a:path>
                <a:path w="60960" h="113030">
                  <a:moveTo>
                    <a:pt x="7620" y="85344"/>
                  </a:moveTo>
                  <a:lnTo>
                    <a:pt x="7620" y="62484"/>
                  </a:lnTo>
                  <a:lnTo>
                    <a:pt x="9144" y="65532"/>
                  </a:lnTo>
                  <a:lnTo>
                    <a:pt x="9144" y="68580"/>
                  </a:lnTo>
                  <a:lnTo>
                    <a:pt x="12192" y="74676"/>
                  </a:lnTo>
                  <a:lnTo>
                    <a:pt x="12192" y="77724"/>
                  </a:lnTo>
                  <a:lnTo>
                    <a:pt x="13716" y="80772"/>
                  </a:lnTo>
                  <a:lnTo>
                    <a:pt x="16764" y="83820"/>
                  </a:lnTo>
                  <a:lnTo>
                    <a:pt x="18288" y="86868"/>
                  </a:lnTo>
                  <a:lnTo>
                    <a:pt x="27432" y="96012"/>
                  </a:lnTo>
                  <a:lnTo>
                    <a:pt x="30480" y="97536"/>
                  </a:lnTo>
                  <a:lnTo>
                    <a:pt x="32004" y="99060"/>
                  </a:lnTo>
                  <a:lnTo>
                    <a:pt x="41148" y="103632"/>
                  </a:lnTo>
                  <a:lnTo>
                    <a:pt x="44196" y="103632"/>
                  </a:lnTo>
                  <a:lnTo>
                    <a:pt x="47244" y="105156"/>
                  </a:lnTo>
                  <a:lnTo>
                    <a:pt x="50292" y="105156"/>
                  </a:lnTo>
                  <a:lnTo>
                    <a:pt x="53340" y="106680"/>
                  </a:lnTo>
                  <a:lnTo>
                    <a:pt x="57912" y="106680"/>
                  </a:lnTo>
                  <a:lnTo>
                    <a:pt x="57912" y="109728"/>
                  </a:lnTo>
                  <a:lnTo>
                    <a:pt x="53340" y="109728"/>
                  </a:lnTo>
                  <a:lnTo>
                    <a:pt x="53340" y="112776"/>
                  </a:lnTo>
                  <a:lnTo>
                    <a:pt x="45720" y="112776"/>
                  </a:lnTo>
                  <a:lnTo>
                    <a:pt x="39624" y="109728"/>
                  </a:lnTo>
                  <a:lnTo>
                    <a:pt x="35052" y="108204"/>
                  </a:lnTo>
                  <a:lnTo>
                    <a:pt x="32004" y="108204"/>
                  </a:lnTo>
                  <a:lnTo>
                    <a:pt x="28956" y="105156"/>
                  </a:lnTo>
                  <a:lnTo>
                    <a:pt x="22860" y="102108"/>
                  </a:lnTo>
                  <a:lnTo>
                    <a:pt x="16764" y="96012"/>
                  </a:lnTo>
                  <a:lnTo>
                    <a:pt x="13716" y="94488"/>
                  </a:lnTo>
                  <a:lnTo>
                    <a:pt x="10668" y="88392"/>
                  </a:lnTo>
                  <a:lnTo>
                    <a:pt x="7620" y="85344"/>
                  </a:lnTo>
                  <a:close/>
                </a:path>
                <a:path w="60960" h="113030">
                  <a:moveTo>
                    <a:pt x="0" y="64008"/>
                  </a:moveTo>
                  <a:lnTo>
                    <a:pt x="0" y="48768"/>
                  </a:lnTo>
                  <a:lnTo>
                    <a:pt x="1524" y="45720"/>
                  </a:lnTo>
                  <a:lnTo>
                    <a:pt x="1524" y="67056"/>
                  </a:lnTo>
                  <a:lnTo>
                    <a:pt x="0" y="64008"/>
                  </a:lnTo>
                  <a:close/>
                </a:path>
              </a:pathLst>
            </a:custGeom>
            <a:solidFill>
              <a:srgbClr val="AC0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595872" y="3776472"/>
              <a:ext cx="44195" cy="9753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537959" y="3767327"/>
              <a:ext cx="111252" cy="114300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6588252" y="3771900"/>
              <a:ext cx="3175" cy="106680"/>
            </a:xfrm>
            <a:custGeom>
              <a:avLst/>
              <a:gdLst/>
              <a:ahLst/>
              <a:cxnLst/>
              <a:rect l="l" t="t" r="r" b="b"/>
              <a:pathLst>
                <a:path w="3175" h="106679">
                  <a:moveTo>
                    <a:pt x="0" y="106679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106679"/>
                  </a:lnTo>
                  <a:lnTo>
                    <a:pt x="0" y="106679"/>
                  </a:lnTo>
                  <a:close/>
                </a:path>
              </a:pathLst>
            </a:custGeom>
            <a:solidFill>
              <a:srgbClr val="BC52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534911" y="3767328"/>
              <a:ext cx="60960" cy="114300"/>
            </a:xfrm>
            <a:custGeom>
              <a:avLst/>
              <a:gdLst/>
              <a:ahLst/>
              <a:cxnLst/>
              <a:rect l="l" t="t" r="r" b="b"/>
              <a:pathLst>
                <a:path w="60959" h="114300">
                  <a:moveTo>
                    <a:pt x="0" y="68580"/>
                  </a:moveTo>
                  <a:lnTo>
                    <a:pt x="0" y="47244"/>
                  </a:lnTo>
                  <a:lnTo>
                    <a:pt x="1524" y="42672"/>
                  </a:lnTo>
                  <a:lnTo>
                    <a:pt x="4572" y="36576"/>
                  </a:lnTo>
                  <a:lnTo>
                    <a:pt x="6096" y="32004"/>
                  </a:lnTo>
                  <a:lnTo>
                    <a:pt x="10668" y="22860"/>
                  </a:lnTo>
                  <a:lnTo>
                    <a:pt x="21336" y="12192"/>
                  </a:lnTo>
                  <a:lnTo>
                    <a:pt x="24384" y="10668"/>
                  </a:lnTo>
                  <a:lnTo>
                    <a:pt x="27432" y="7620"/>
                  </a:lnTo>
                  <a:lnTo>
                    <a:pt x="32004" y="6096"/>
                  </a:lnTo>
                  <a:lnTo>
                    <a:pt x="38100" y="3048"/>
                  </a:lnTo>
                  <a:lnTo>
                    <a:pt x="41148" y="3048"/>
                  </a:lnTo>
                  <a:lnTo>
                    <a:pt x="45720" y="1524"/>
                  </a:lnTo>
                  <a:lnTo>
                    <a:pt x="48768" y="1524"/>
                  </a:lnTo>
                  <a:lnTo>
                    <a:pt x="53340" y="0"/>
                  </a:lnTo>
                  <a:lnTo>
                    <a:pt x="60960" y="0"/>
                  </a:lnTo>
                  <a:lnTo>
                    <a:pt x="60960" y="111252"/>
                  </a:lnTo>
                  <a:lnTo>
                    <a:pt x="56388" y="111252"/>
                  </a:lnTo>
                  <a:lnTo>
                    <a:pt x="56388" y="4572"/>
                  </a:lnTo>
                  <a:lnTo>
                    <a:pt x="53340" y="4572"/>
                  </a:lnTo>
                  <a:lnTo>
                    <a:pt x="53340" y="7620"/>
                  </a:lnTo>
                  <a:lnTo>
                    <a:pt x="50292" y="7620"/>
                  </a:lnTo>
                  <a:lnTo>
                    <a:pt x="47244" y="9144"/>
                  </a:lnTo>
                  <a:lnTo>
                    <a:pt x="44196" y="9144"/>
                  </a:lnTo>
                  <a:lnTo>
                    <a:pt x="25908" y="18288"/>
                  </a:lnTo>
                  <a:lnTo>
                    <a:pt x="16764" y="27432"/>
                  </a:lnTo>
                  <a:lnTo>
                    <a:pt x="13716" y="33528"/>
                  </a:lnTo>
                  <a:lnTo>
                    <a:pt x="12192" y="35052"/>
                  </a:lnTo>
                  <a:lnTo>
                    <a:pt x="9144" y="41148"/>
                  </a:lnTo>
                  <a:lnTo>
                    <a:pt x="9144" y="44196"/>
                  </a:lnTo>
                  <a:lnTo>
                    <a:pt x="7620" y="47244"/>
                  </a:lnTo>
                  <a:lnTo>
                    <a:pt x="7620" y="86868"/>
                  </a:lnTo>
                  <a:lnTo>
                    <a:pt x="6096" y="82296"/>
                  </a:lnTo>
                  <a:lnTo>
                    <a:pt x="1524" y="73152"/>
                  </a:lnTo>
                  <a:lnTo>
                    <a:pt x="0" y="68580"/>
                  </a:lnTo>
                  <a:close/>
                </a:path>
                <a:path w="60959" h="114300">
                  <a:moveTo>
                    <a:pt x="53340" y="114300"/>
                  </a:moveTo>
                  <a:lnTo>
                    <a:pt x="53340" y="111252"/>
                  </a:lnTo>
                  <a:lnTo>
                    <a:pt x="60960" y="111252"/>
                  </a:lnTo>
                  <a:lnTo>
                    <a:pt x="60960" y="114300"/>
                  </a:lnTo>
                  <a:lnTo>
                    <a:pt x="53340" y="114300"/>
                  </a:lnTo>
                  <a:close/>
                </a:path>
                <a:path w="60959" h="114300">
                  <a:moveTo>
                    <a:pt x="53340" y="7620"/>
                  </a:moveTo>
                  <a:lnTo>
                    <a:pt x="53340" y="4572"/>
                  </a:lnTo>
                  <a:lnTo>
                    <a:pt x="56388" y="4572"/>
                  </a:lnTo>
                  <a:lnTo>
                    <a:pt x="56388" y="7620"/>
                  </a:lnTo>
                  <a:lnTo>
                    <a:pt x="53340" y="7620"/>
                  </a:lnTo>
                  <a:close/>
                </a:path>
                <a:path w="60959" h="114300">
                  <a:moveTo>
                    <a:pt x="53340" y="106680"/>
                  </a:moveTo>
                  <a:lnTo>
                    <a:pt x="53340" y="7620"/>
                  </a:lnTo>
                  <a:lnTo>
                    <a:pt x="56388" y="7620"/>
                  </a:lnTo>
                  <a:lnTo>
                    <a:pt x="56388" y="106680"/>
                  </a:lnTo>
                  <a:lnTo>
                    <a:pt x="53340" y="106680"/>
                  </a:lnTo>
                  <a:close/>
                </a:path>
                <a:path w="60959" h="114300">
                  <a:moveTo>
                    <a:pt x="7620" y="86868"/>
                  </a:moveTo>
                  <a:lnTo>
                    <a:pt x="7620" y="67056"/>
                  </a:lnTo>
                  <a:lnTo>
                    <a:pt x="9144" y="70104"/>
                  </a:lnTo>
                  <a:lnTo>
                    <a:pt x="9144" y="73152"/>
                  </a:lnTo>
                  <a:lnTo>
                    <a:pt x="16764" y="88392"/>
                  </a:lnTo>
                  <a:lnTo>
                    <a:pt x="19812" y="89916"/>
                  </a:lnTo>
                  <a:lnTo>
                    <a:pt x="21336" y="92964"/>
                  </a:lnTo>
                  <a:lnTo>
                    <a:pt x="24384" y="94488"/>
                  </a:lnTo>
                  <a:lnTo>
                    <a:pt x="25908" y="97536"/>
                  </a:lnTo>
                  <a:lnTo>
                    <a:pt x="41148" y="105156"/>
                  </a:lnTo>
                  <a:lnTo>
                    <a:pt x="44196" y="105156"/>
                  </a:lnTo>
                  <a:lnTo>
                    <a:pt x="47244" y="106680"/>
                  </a:lnTo>
                  <a:lnTo>
                    <a:pt x="56388" y="106680"/>
                  </a:lnTo>
                  <a:lnTo>
                    <a:pt x="56388" y="111252"/>
                  </a:lnTo>
                  <a:lnTo>
                    <a:pt x="53340" y="111252"/>
                  </a:lnTo>
                  <a:lnTo>
                    <a:pt x="53340" y="114300"/>
                  </a:lnTo>
                  <a:lnTo>
                    <a:pt x="48768" y="114300"/>
                  </a:lnTo>
                  <a:lnTo>
                    <a:pt x="45720" y="112776"/>
                  </a:lnTo>
                  <a:lnTo>
                    <a:pt x="41148" y="112776"/>
                  </a:lnTo>
                  <a:lnTo>
                    <a:pt x="32004" y="108204"/>
                  </a:lnTo>
                  <a:lnTo>
                    <a:pt x="27432" y="106680"/>
                  </a:lnTo>
                  <a:lnTo>
                    <a:pt x="21336" y="103632"/>
                  </a:lnTo>
                  <a:lnTo>
                    <a:pt x="18288" y="100584"/>
                  </a:lnTo>
                  <a:lnTo>
                    <a:pt x="16764" y="97536"/>
                  </a:lnTo>
                  <a:lnTo>
                    <a:pt x="13716" y="96012"/>
                  </a:lnTo>
                  <a:lnTo>
                    <a:pt x="10668" y="92964"/>
                  </a:lnTo>
                  <a:lnTo>
                    <a:pt x="7620" y="86868"/>
                  </a:lnTo>
                  <a:close/>
                </a:path>
              </a:pathLst>
            </a:custGeom>
            <a:solidFill>
              <a:srgbClr val="BF01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959352" y="3587496"/>
              <a:ext cx="44196" cy="99059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901439" y="3579876"/>
              <a:ext cx="111252" cy="114300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3951732" y="3582923"/>
              <a:ext cx="3175" cy="106680"/>
            </a:xfrm>
            <a:custGeom>
              <a:avLst/>
              <a:gdLst/>
              <a:ahLst/>
              <a:cxnLst/>
              <a:rect l="l" t="t" r="r" b="b"/>
              <a:pathLst>
                <a:path w="3175" h="106679">
                  <a:moveTo>
                    <a:pt x="0" y="106679"/>
                  </a:moveTo>
                  <a:lnTo>
                    <a:pt x="0" y="0"/>
                  </a:lnTo>
                  <a:lnTo>
                    <a:pt x="3048" y="0"/>
                  </a:lnTo>
                  <a:lnTo>
                    <a:pt x="3048" y="106679"/>
                  </a:lnTo>
                  <a:lnTo>
                    <a:pt x="0" y="106679"/>
                  </a:lnTo>
                  <a:close/>
                </a:path>
              </a:pathLst>
            </a:custGeom>
            <a:solidFill>
              <a:srgbClr val="008E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898392" y="3579875"/>
              <a:ext cx="60960" cy="114300"/>
            </a:xfrm>
            <a:custGeom>
              <a:avLst/>
              <a:gdLst/>
              <a:ahLst/>
              <a:cxnLst/>
              <a:rect l="l" t="t" r="r" b="b"/>
              <a:pathLst>
                <a:path w="60960" h="114300">
                  <a:moveTo>
                    <a:pt x="0" y="67056"/>
                  </a:moveTo>
                  <a:lnTo>
                    <a:pt x="0" y="45720"/>
                  </a:lnTo>
                  <a:lnTo>
                    <a:pt x="1524" y="41148"/>
                  </a:lnTo>
                  <a:lnTo>
                    <a:pt x="6096" y="32004"/>
                  </a:lnTo>
                  <a:lnTo>
                    <a:pt x="7620" y="27432"/>
                  </a:lnTo>
                  <a:lnTo>
                    <a:pt x="10668" y="21336"/>
                  </a:lnTo>
                  <a:lnTo>
                    <a:pt x="13716" y="18288"/>
                  </a:lnTo>
                  <a:lnTo>
                    <a:pt x="16764" y="16764"/>
                  </a:lnTo>
                  <a:lnTo>
                    <a:pt x="18288" y="13716"/>
                  </a:lnTo>
                  <a:lnTo>
                    <a:pt x="21336" y="10668"/>
                  </a:lnTo>
                  <a:lnTo>
                    <a:pt x="27432" y="7620"/>
                  </a:lnTo>
                  <a:lnTo>
                    <a:pt x="32004" y="6096"/>
                  </a:lnTo>
                  <a:lnTo>
                    <a:pt x="41148" y="1524"/>
                  </a:lnTo>
                  <a:lnTo>
                    <a:pt x="45720" y="0"/>
                  </a:lnTo>
                  <a:lnTo>
                    <a:pt x="60960" y="0"/>
                  </a:lnTo>
                  <a:lnTo>
                    <a:pt x="60960" y="109728"/>
                  </a:lnTo>
                  <a:lnTo>
                    <a:pt x="56388" y="109728"/>
                  </a:lnTo>
                  <a:lnTo>
                    <a:pt x="56388" y="3048"/>
                  </a:lnTo>
                  <a:lnTo>
                    <a:pt x="53340" y="3048"/>
                  </a:lnTo>
                  <a:lnTo>
                    <a:pt x="53340" y="7620"/>
                  </a:lnTo>
                  <a:lnTo>
                    <a:pt x="47244" y="7620"/>
                  </a:lnTo>
                  <a:lnTo>
                    <a:pt x="44196" y="9144"/>
                  </a:lnTo>
                  <a:lnTo>
                    <a:pt x="41148" y="9144"/>
                  </a:lnTo>
                  <a:lnTo>
                    <a:pt x="25908" y="16764"/>
                  </a:lnTo>
                  <a:lnTo>
                    <a:pt x="24384" y="19812"/>
                  </a:lnTo>
                  <a:lnTo>
                    <a:pt x="21336" y="21336"/>
                  </a:lnTo>
                  <a:lnTo>
                    <a:pt x="19812" y="24384"/>
                  </a:lnTo>
                  <a:lnTo>
                    <a:pt x="16764" y="25908"/>
                  </a:lnTo>
                  <a:lnTo>
                    <a:pt x="9144" y="41148"/>
                  </a:lnTo>
                  <a:lnTo>
                    <a:pt x="9144" y="44196"/>
                  </a:lnTo>
                  <a:lnTo>
                    <a:pt x="7620" y="47244"/>
                  </a:lnTo>
                  <a:lnTo>
                    <a:pt x="7620" y="85344"/>
                  </a:lnTo>
                  <a:lnTo>
                    <a:pt x="6096" y="82296"/>
                  </a:lnTo>
                  <a:lnTo>
                    <a:pt x="4572" y="77724"/>
                  </a:lnTo>
                  <a:lnTo>
                    <a:pt x="1524" y="71628"/>
                  </a:lnTo>
                  <a:lnTo>
                    <a:pt x="0" y="67056"/>
                  </a:lnTo>
                  <a:close/>
                </a:path>
                <a:path w="60960" h="114300">
                  <a:moveTo>
                    <a:pt x="53340" y="114300"/>
                  </a:moveTo>
                  <a:lnTo>
                    <a:pt x="53340" y="109728"/>
                  </a:lnTo>
                  <a:lnTo>
                    <a:pt x="60960" y="109728"/>
                  </a:lnTo>
                  <a:lnTo>
                    <a:pt x="60960" y="114300"/>
                  </a:lnTo>
                  <a:lnTo>
                    <a:pt x="53340" y="114300"/>
                  </a:lnTo>
                  <a:close/>
                </a:path>
                <a:path w="60960" h="114300">
                  <a:moveTo>
                    <a:pt x="53340" y="7620"/>
                  </a:moveTo>
                  <a:lnTo>
                    <a:pt x="53340" y="3048"/>
                  </a:lnTo>
                  <a:lnTo>
                    <a:pt x="56388" y="3048"/>
                  </a:lnTo>
                  <a:lnTo>
                    <a:pt x="56388" y="7620"/>
                  </a:lnTo>
                  <a:lnTo>
                    <a:pt x="53340" y="7620"/>
                  </a:lnTo>
                  <a:close/>
                </a:path>
                <a:path w="60960" h="114300">
                  <a:moveTo>
                    <a:pt x="53340" y="106680"/>
                  </a:moveTo>
                  <a:lnTo>
                    <a:pt x="53340" y="7620"/>
                  </a:lnTo>
                  <a:lnTo>
                    <a:pt x="56388" y="7620"/>
                  </a:lnTo>
                  <a:lnTo>
                    <a:pt x="56388" y="106680"/>
                  </a:lnTo>
                  <a:lnTo>
                    <a:pt x="53340" y="106680"/>
                  </a:lnTo>
                  <a:close/>
                </a:path>
                <a:path w="60960" h="114300">
                  <a:moveTo>
                    <a:pt x="7620" y="85344"/>
                  </a:moveTo>
                  <a:lnTo>
                    <a:pt x="7620" y="65532"/>
                  </a:lnTo>
                  <a:lnTo>
                    <a:pt x="9144" y="70104"/>
                  </a:lnTo>
                  <a:lnTo>
                    <a:pt x="9144" y="73152"/>
                  </a:lnTo>
                  <a:lnTo>
                    <a:pt x="12192" y="79248"/>
                  </a:lnTo>
                  <a:lnTo>
                    <a:pt x="13716" y="80772"/>
                  </a:lnTo>
                  <a:lnTo>
                    <a:pt x="16764" y="86868"/>
                  </a:lnTo>
                  <a:lnTo>
                    <a:pt x="25908" y="96012"/>
                  </a:lnTo>
                  <a:lnTo>
                    <a:pt x="44196" y="105156"/>
                  </a:lnTo>
                  <a:lnTo>
                    <a:pt x="50292" y="105156"/>
                  </a:lnTo>
                  <a:lnTo>
                    <a:pt x="53340" y="106680"/>
                  </a:lnTo>
                  <a:lnTo>
                    <a:pt x="56388" y="106680"/>
                  </a:lnTo>
                  <a:lnTo>
                    <a:pt x="56388" y="109728"/>
                  </a:lnTo>
                  <a:lnTo>
                    <a:pt x="53340" y="109728"/>
                  </a:lnTo>
                  <a:lnTo>
                    <a:pt x="53340" y="114300"/>
                  </a:lnTo>
                  <a:lnTo>
                    <a:pt x="48768" y="112776"/>
                  </a:lnTo>
                  <a:lnTo>
                    <a:pt x="45720" y="112776"/>
                  </a:lnTo>
                  <a:lnTo>
                    <a:pt x="41148" y="111252"/>
                  </a:lnTo>
                  <a:lnTo>
                    <a:pt x="38100" y="111252"/>
                  </a:lnTo>
                  <a:lnTo>
                    <a:pt x="32004" y="108204"/>
                  </a:lnTo>
                  <a:lnTo>
                    <a:pt x="27432" y="106680"/>
                  </a:lnTo>
                  <a:lnTo>
                    <a:pt x="24384" y="103632"/>
                  </a:lnTo>
                  <a:lnTo>
                    <a:pt x="21336" y="102108"/>
                  </a:lnTo>
                  <a:lnTo>
                    <a:pt x="10668" y="91440"/>
                  </a:lnTo>
                  <a:lnTo>
                    <a:pt x="7620" y="85344"/>
                  </a:lnTo>
                  <a:close/>
                </a:path>
              </a:pathLst>
            </a:custGeom>
            <a:solidFill>
              <a:srgbClr val="0052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4" name="object 74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295656" y="1485900"/>
            <a:ext cx="175259" cy="96011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536448" y="1484375"/>
            <a:ext cx="7234427" cy="97535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7857744" y="1461515"/>
            <a:ext cx="67056" cy="114300"/>
          </a:xfrm>
          <a:prstGeom prst="rect">
            <a:avLst/>
          </a:prstGeom>
        </p:spPr>
      </p:pic>
      <p:grpSp>
        <p:nvGrpSpPr>
          <p:cNvPr id="77" name="object 77"/>
          <p:cNvGrpSpPr/>
          <p:nvPr/>
        </p:nvGrpSpPr>
        <p:grpSpPr>
          <a:xfrm>
            <a:off x="327660" y="6356603"/>
            <a:ext cx="467995" cy="73660"/>
            <a:chOff x="327660" y="6356603"/>
            <a:chExt cx="467995" cy="73660"/>
          </a:xfrm>
        </p:grpSpPr>
        <p:sp>
          <p:nvSpPr>
            <p:cNvPr id="78" name="object 78"/>
            <p:cNvSpPr/>
            <p:nvPr/>
          </p:nvSpPr>
          <p:spPr>
            <a:xfrm>
              <a:off x="423671" y="6367272"/>
              <a:ext cx="372110" cy="62865"/>
            </a:xfrm>
            <a:custGeom>
              <a:avLst/>
              <a:gdLst/>
              <a:ahLst/>
              <a:cxnLst/>
              <a:rect l="l" t="t" r="r" b="b"/>
              <a:pathLst>
                <a:path w="372109" h="62864">
                  <a:moveTo>
                    <a:pt x="156972" y="35051"/>
                  </a:moveTo>
                  <a:lnTo>
                    <a:pt x="156972" y="25908"/>
                  </a:lnTo>
                  <a:lnTo>
                    <a:pt x="158496" y="27432"/>
                  </a:lnTo>
                  <a:lnTo>
                    <a:pt x="160020" y="27432"/>
                  </a:lnTo>
                  <a:lnTo>
                    <a:pt x="161544" y="28956"/>
                  </a:lnTo>
                  <a:lnTo>
                    <a:pt x="163067" y="28956"/>
                  </a:lnTo>
                  <a:lnTo>
                    <a:pt x="166116" y="30480"/>
                  </a:lnTo>
                  <a:lnTo>
                    <a:pt x="170688" y="35051"/>
                  </a:lnTo>
                  <a:lnTo>
                    <a:pt x="170688" y="41148"/>
                  </a:lnTo>
                  <a:lnTo>
                    <a:pt x="169164" y="44196"/>
                  </a:lnTo>
                  <a:lnTo>
                    <a:pt x="167640" y="45720"/>
                  </a:lnTo>
                  <a:lnTo>
                    <a:pt x="163067" y="48006"/>
                  </a:lnTo>
                  <a:lnTo>
                    <a:pt x="163067" y="38100"/>
                  </a:lnTo>
                  <a:lnTo>
                    <a:pt x="160020" y="35051"/>
                  </a:lnTo>
                  <a:lnTo>
                    <a:pt x="156972" y="35051"/>
                  </a:lnTo>
                  <a:close/>
                </a:path>
                <a:path w="372109" h="62864">
                  <a:moveTo>
                    <a:pt x="149351" y="27432"/>
                  </a:moveTo>
                  <a:lnTo>
                    <a:pt x="149351" y="22860"/>
                  </a:lnTo>
                  <a:lnTo>
                    <a:pt x="150876" y="19812"/>
                  </a:lnTo>
                  <a:lnTo>
                    <a:pt x="152400" y="18288"/>
                  </a:lnTo>
                  <a:lnTo>
                    <a:pt x="158496" y="15240"/>
                  </a:lnTo>
                  <a:lnTo>
                    <a:pt x="166116" y="15240"/>
                  </a:lnTo>
                  <a:lnTo>
                    <a:pt x="169164" y="16764"/>
                  </a:lnTo>
                  <a:lnTo>
                    <a:pt x="169164" y="24383"/>
                  </a:lnTo>
                  <a:lnTo>
                    <a:pt x="167640" y="22860"/>
                  </a:lnTo>
                  <a:lnTo>
                    <a:pt x="166116" y="22860"/>
                  </a:lnTo>
                  <a:lnTo>
                    <a:pt x="166116" y="21335"/>
                  </a:lnTo>
                  <a:lnTo>
                    <a:pt x="158496" y="21335"/>
                  </a:lnTo>
                  <a:lnTo>
                    <a:pt x="158496" y="22860"/>
                  </a:lnTo>
                  <a:lnTo>
                    <a:pt x="156972" y="22860"/>
                  </a:lnTo>
                  <a:lnTo>
                    <a:pt x="156972" y="35051"/>
                  </a:lnTo>
                  <a:lnTo>
                    <a:pt x="153924" y="33528"/>
                  </a:lnTo>
                  <a:lnTo>
                    <a:pt x="150876" y="30480"/>
                  </a:lnTo>
                  <a:lnTo>
                    <a:pt x="150876" y="28956"/>
                  </a:lnTo>
                  <a:lnTo>
                    <a:pt x="149351" y="27432"/>
                  </a:lnTo>
                  <a:close/>
                </a:path>
                <a:path w="372109" h="62864">
                  <a:moveTo>
                    <a:pt x="149351" y="47244"/>
                  </a:moveTo>
                  <a:lnTo>
                    <a:pt x="149351" y="39624"/>
                  </a:lnTo>
                  <a:lnTo>
                    <a:pt x="150876" y="39624"/>
                  </a:lnTo>
                  <a:lnTo>
                    <a:pt x="152400" y="41148"/>
                  </a:lnTo>
                  <a:lnTo>
                    <a:pt x="153924" y="41148"/>
                  </a:lnTo>
                  <a:lnTo>
                    <a:pt x="155448" y="42672"/>
                  </a:lnTo>
                  <a:lnTo>
                    <a:pt x="161544" y="42672"/>
                  </a:lnTo>
                  <a:lnTo>
                    <a:pt x="161544" y="41148"/>
                  </a:lnTo>
                  <a:lnTo>
                    <a:pt x="163067" y="41148"/>
                  </a:lnTo>
                  <a:lnTo>
                    <a:pt x="163067" y="48006"/>
                  </a:lnTo>
                  <a:lnTo>
                    <a:pt x="161544" y="48767"/>
                  </a:lnTo>
                  <a:lnTo>
                    <a:pt x="155448" y="48767"/>
                  </a:lnTo>
                  <a:lnTo>
                    <a:pt x="152400" y="47244"/>
                  </a:lnTo>
                  <a:lnTo>
                    <a:pt x="149351" y="47244"/>
                  </a:lnTo>
                  <a:close/>
                </a:path>
                <a:path w="372109" h="62864">
                  <a:moveTo>
                    <a:pt x="114300" y="36576"/>
                  </a:moveTo>
                  <a:lnTo>
                    <a:pt x="114300" y="27432"/>
                  </a:lnTo>
                  <a:lnTo>
                    <a:pt x="115824" y="22860"/>
                  </a:lnTo>
                  <a:lnTo>
                    <a:pt x="121920" y="16764"/>
                  </a:lnTo>
                  <a:lnTo>
                    <a:pt x="124967" y="15240"/>
                  </a:lnTo>
                  <a:lnTo>
                    <a:pt x="135635" y="15240"/>
                  </a:lnTo>
                  <a:lnTo>
                    <a:pt x="138683" y="16764"/>
                  </a:lnTo>
                  <a:lnTo>
                    <a:pt x="144780" y="22860"/>
                  </a:lnTo>
                  <a:lnTo>
                    <a:pt x="146304" y="27432"/>
                  </a:lnTo>
                  <a:lnTo>
                    <a:pt x="146304" y="36576"/>
                  </a:lnTo>
                  <a:lnTo>
                    <a:pt x="144780" y="41148"/>
                  </a:lnTo>
                  <a:lnTo>
                    <a:pt x="138683" y="47244"/>
                  </a:lnTo>
                  <a:lnTo>
                    <a:pt x="138683" y="28956"/>
                  </a:lnTo>
                  <a:lnTo>
                    <a:pt x="137160" y="25908"/>
                  </a:lnTo>
                  <a:lnTo>
                    <a:pt x="137160" y="24383"/>
                  </a:lnTo>
                  <a:lnTo>
                    <a:pt x="135635" y="22860"/>
                  </a:lnTo>
                  <a:lnTo>
                    <a:pt x="132588" y="21335"/>
                  </a:lnTo>
                  <a:lnTo>
                    <a:pt x="128016" y="21335"/>
                  </a:lnTo>
                  <a:lnTo>
                    <a:pt x="126492" y="22860"/>
                  </a:lnTo>
                  <a:lnTo>
                    <a:pt x="123444" y="24383"/>
                  </a:lnTo>
                  <a:lnTo>
                    <a:pt x="121920" y="25908"/>
                  </a:lnTo>
                  <a:lnTo>
                    <a:pt x="121920" y="47244"/>
                  </a:lnTo>
                  <a:lnTo>
                    <a:pt x="115824" y="41148"/>
                  </a:lnTo>
                  <a:lnTo>
                    <a:pt x="114300" y="36576"/>
                  </a:lnTo>
                  <a:close/>
                </a:path>
                <a:path w="372109" h="62864">
                  <a:moveTo>
                    <a:pt x="121920" y="47244"/>
                  </a:moveTo>
                  <a:lnTo>
                    <a:pt x="121920" y="38100"/>
                  </a:lnTo>
                  <a:lnTo>
                    <a:pt x="124967" y="41148"/>
                  </a:lnTo>
                  <a:lnTo>
                    <a:pt x="128016" y="42672"/>
                  </a:lnTo>
                  <a:lnTo>
                    <a:pt x="132588" y="42672"/>
                  </a:lnTo>
                  <a:lnTo>
                    <a:pt x="135635" y="41148"/>
                  </a:lnTo>
                  <a:lnTo>
                    <a:pt x="138683" y="38100"/>
                  </a:lnTo>
                  <a:lnTo>
                    <a:pt x="138683" y="47244"/>
                  </a:lnTo>
                  <a:lnTo>
                    <a:pt x="135635" y="48767"/>
                  </a:lnTo>
                  <a:lnTo>
                    <a:pt x="124967" y="48767"/>
                  </a:lnTo>
                  <a:lnTo>
                    <a:pt x="121920" y="47244"/>
                  </a:lnTo>
                  <a:close/>
                </a:path>
                <a:path w="372109" h="62864">
                  <a:moveTo>
                    <a:pt x="103632" y="25908"/>
                  </a:moveTo>
                  <a:lnTo>
                    <a:pt x="103632" y="19812"/>
                  </a:lnTo>
                  <a:lnTo>
                    <a:pt x="106680" y="16764"/>
                  </a:lnTo>
                  <a:lnTo>
                    <a:pt x="108204" y="16764"/>
                  </a:lnTo>
                  <a:lnTo>
                    <a:pt x="109728" y="15240"/>
                  </a:lnTo>
                  <a:lnTo>
                    <a:pt x="112776" y="15240"/>
                  </a:lnTo>
                  <a:lnTo>
                    <a:pt x="114300" y="16764"/>
                  </a:lnTo>
                  <a:lnTo>
                    <a:pt x="114300" y="22860"/>
                  </a:lnTo>
                  <a:lnTo>
                    <a:pt x="106680" y="22860"/>
                  </a:lnTo>
                  <a:lnTo>
                    <a:pt x="103632" y="25908"/>
                  </a:lnTo>
                  <a:close/>
                </a:path>
                <a:path w="372109" h="62864">
                  <a:moveTo>
                    <a:pt x="96012" y="47244"/>
                  </a:moveTo>
                  <a:lnTo>
                    <a:pt x="96012" y="16764"/>
                  </a:lnTo>
                  <a:lnTo>
                    <a:pt x="103632" y="16764"/>
                  </a:lnTo>
                  <a:lnTo>
                    <a:pt x="103632" y="47244"/>
                  </a:lnTo>
                  <a:lnTo>
                    <a:pt x="96012" y="47244"/>
                  </a:lnTo>
                  <a:close/>
                </a:path>
                <a:path w="372109" h="62864">
                  <a:moveTo>
                    <a:pt x="65532" y="36576"/>
                  </a:moveTo>
                  <a:lnTo>
                    <a:pt x="65532" y="27432"/>
                  </a:lnTo>
                  <a:lnTo>
                    <a:pt x="67056" y="24383"/>
                  </a:lnTo>
                  <a:lnTo>
                    <a:pt x="70104" y="19812"/>
                  </a:lnTo>
                  <a:lnTo>
                    <a:pt x="73151" y="16764"/>
                  </a:lnTo>
                  <a:lnTo>
                    <a:pt x="77724" y="15240"/>
                  </a:lnTo>
                  <a:lnTo>
                    <a:pt x="85344" y="15240"/>
                  </a:lnTo>
                  <a:lnTo>
                    <a:pt x="88392" y="16764"/>
                  </a:lnTo>
                  <a:lnTo>
                    <a:pt x="89916" y="16764"/>
                  </a:lnTo>
                  <a:lnTo>
                    <a:pt x="89916" y="22860"/>
                  </a:lnTo>
                  <a:lnTo>
                    <a:pt x="86867" y="22860"/>
                  </a:lnTo>
                  <a:lnTo>
                    <a:pt x="82296" y="21335"/>
                  </a:lnTo>
                  <a:lnTo>
                    <a:pt x="79248" y="21335"/>
                  </a:lnTo>
                  <a:lnTo>
                    <a:pt x="74676" y="25908"/>
                  </a:lnTo>
                  <a:lnTo>
                    <a:pt x="73151" y="28956"/>
                  </a:lnTo>
                  <a:lnTo>
                    <a:pt x="73151" y="47244"/>
                  </a:lnTo>
                  <a:lnTo>
                    <a:pt x="67056" y="41148"/>
                  </a:lnTo>
                  <a:lnTo>
                    <a:pt x="65532" y="36576"/>
                  </a:lnTo>
                  <a:close/>
                </a:path>
                <a:path w="372109" h="62864">
                  <a:moveTo>
                    <a:pt x="73151" y="47244"/>
                  </a:moveTo>
                  <a:lnTo>
                    <a:pt x="73151" y="35051"/>
                  </a:lnTo>
                  <a:lnTo>
                    <a:pt x="74676" y="38100"/>
                  </a:lnTo>
                  <a:lnTo>
                    <a:pt x="77724" y="41148"/>
                  </a:lnTo>
                  <a:lnTo>
                    <a:pt x="80772" y="42672"/>
                  </a:lnTo>
                  <a:lnTo>
                    <a:pt x="83820" y="42672"/>
                  </a:lnTo>
                  <a:lnTo>
                    <a:pt x="85344" y="41148"/>
                  </a:lnTo>
                  <a:lnTo>
                    <a:pt x="88392" y="41148"/>
                  </a:lnTo>
                  <a:lnTo>
                    <a:pt x="89916" y="39624"/>
                  </a:lnTo>
                  <a:lnTo>
                    <a:pt x="89916" y="47244"/>
                  </a:lnTo>
                  <a:lnTo>
                    <a:pt x="85344" y="47244"/>
                  </a:lnTo>
                  <a:lnTo>
                    <a:pt x="83820" y="48767"/>
                  </a:lnTo>
                  <a:lnTo>
                    <a:pt x="77724" y="48767"/>
                  </a:lnTo>
                  <a:lnTo>
                    <a:pt x="73151" y="47244"/>
                  </a:lnTo>
                  <a:close/>
                </a:path>
                <a:path w="372109" h="62864">
                  <a:moveTo>
                    <a:pt x="0" y="47244"/>
                  </a:moveTo>
                  <a:lnTo>
                    <a:pt x="0" y="4572"/>
                  </a:lnTo>
                  <a:lnTo>
                    <a:pt x="10667" y="4572"/>
                  </a:lnTo>
                  <a:lnTo>
                    <a:pt x="22860" y="36576"/>
                  </a:lnTo>
                  <a:lnTo>
                    <a:pt x="36576" y="4572"/>
                  </a:lnTo>
                  <a:lnTo>
                    <a:pt x="45720" y="4572"/>
                  </a:lnTo>
                  <a:lnTo>
                    <a:pt x="45720" y="47244"/>
                  </a:lnTo>
                  <a:lnTo>
                    <a:pt x="39624" y="47244"/>
                  </a:lnTo>
                  <a:lnTo>
                    <a:pt x="39624" y="13716"/>
                  </a:lnTo>
                  <a:lnTo>
                    <a:pt x="38100" y="13716"/>
                  </a:lnTo>
                  <a:lnTo>
                    <a:pt x="25908" y="47244"/>
                  </a:lnTo>
                  <a:lnTo>
                    <a:pt x="19812" y="47244"/>
                  </a:lnTo>
                  <a:lnTo>
                    <a:pt x="6096" y="13716"/>
                  </a:lnTo>
                  <a:lnTo>
                    <a:pt x="6096" y="47244"/>
                  </a:lnTo>
                  <a:lnTo>
                    <a:pt x="0" y="47244"/>
                  </a:lnTo>
                  <a:close/>
                </a:path>
                <a:path w="372109" h="62864">
                  <a:moveTo>
                    <a:pt x="53340" y="47244"/>
                  </a:moveTo>
                  <a:lnTo>
                    <a:pt x="53340" y="16764"/>
                  </a:lnTo>
                  <a:lnTo>
                    <a:pt x="60960" y="16764"/>
                  </a:lnTo>
                  <a:lnTo>
                    <a:pt x="60960" y="47244"/>
                  </a:lnTo>
                  <a:lnTo>
                    <a:pt x="53340" y="47244"/>
                  </a:lnTo>
                  <a:close/>
                </a:path>
                <a:path w="372109" h="62864">
                  <a:moveTo>
                    <a:pt x="53340" y="10667"/>
                  </a:moveTo>
                  <a:lnTo>
                    <a:pt x="53340" y="4572"/>
                  </a:lnTo>
                  <a:lnTo>
                    <a:pt x="54864" y="3048"/>
                  </a:lnTo>
                  <a:lnTo>
                    <a:pt x="59435" y="3048"/>
                  </a:lnTo>
                  <a:lnTo>
                    <a:pt x="60960" y="4572"/>
                  </a:lnTo>
                  <a:lnTo>
                    <a:pt x="60960" y="10667"/>
                  </a:lnTo>
                  <a:lnTo>
                    <a:pt x="59435" y="10667"/>
                  </a:lnTo>
                  <a:lnTo>
                    <a:pt x="57912" y="12192"/>
                  </a:lnTo>
                  <a:lnTo>
                    <a:pt x="56388" y="12192"/>
                  </a:lnTo>
                  <a:lnTo>
                    <a:pt x="54864" y="10667"/>
                  </a:lnTo>
                  <a:lnTo>
                    <a:pt x="53340" y="10667"/>
                  </a:lnTo>
                  <a:close/>
                </a:path>
                <a:path w="372109" h="62864">
                  <a:moveTo>
                    <a:pt x="237744" y="22860"/>
                  </a:moveTo>
                  <a:lnTo>
                    <a:pt x="237744" y="16764"/>
                  </a:lnTo>
                  <a:lnTo>
                    <a:pt x="245364" y="16764"/>
                  </a:lnTo>
                  <a:lnTo>
                    <a:pt x="245364" y="22860"/>
                  </a:lnTo>
                  <a:lnTo>
                    <a:pt x="237744" y="22860"/>
                  </a:lnTo>
                  <a:close/>
                </a:path>
                <a:path w="372109" h="62864">
                  <a:moveTo>
                    <a:pt x="230124" y="44196"/>
                  </a:moveTo>
                  <a:lnTo>
                    <a:pt x="230124" y="9144"/>
                  </a:lnTo>
                  <a:lnTo>
                    <a:pt x="237744" y="7620"/>
                  </a:lnTo>
                  <a:lnTo>
                    <a:pt x="237744" y="41148"/>
                  </a:lnTo>
                  <a:lnTo>
                    <a:pt x="239267" y="41148"/>
                  </a:lnTo>
                  <a:lnTo>
                    <a:pt x="240792" y="42672"/>
                  </a:lnTo>
                  <a:lnTo>
                    <a:pt x="242316" y="42672"/>
                  </a:lnTo>
                  <a:lnTo>
                    <a:pt x="243840" y="41148"/>
                  </a:lnTo>
                  <a:lnTo>
                    <a:pt x="245364" y="41148"/>
                  </a:lnTo>
                  <a:lnTo>
                    <a:pt x="245364" y="47244"/>
                  </a:lnTo>
                  <a:lnTo>
                    <a:pt x="242316" y="47244"/>
                  </a:lnTo>
                  <a:lnTo>
                    <a:pt x="240792" y="48767"/>
                  </a:lnTo>
                  <a:lnTo>
                    <a:pt x="236220" y="48767"/>
                  </a:lnTo>
                  <a:lnTo>
                    <a:pt x="233172" y="47244"/>
                  </a:lnTo>
                  <a:lnTo>
                    <a:pt x="230124" y="44196"/>
                  </a:lnTo>
                  <a:close/>
                </a:path>
                <a:path w="372109" h="62864">
                  <a:moveTo>
                    <a:pt x="219456" y="22860"/>
                  </a:moveTo>
                  <a:lnTo>
                    <a:pt x="219456" y="16764"/>
                  </a:lnTo>
                  <a:lnTo>
                    <a:pt x="230124" y="16764"/>
                  </a:lnTo>
                  <a:lnTo>
                    <a:pt x="230124" y="22860"/>
                  </a:lnTo>
                  <a:lnTo>
                    <a:pt x="219456" y="22860"/>
                  </a:lnTo>
                  <a:close/>
                </a:path>
                <a:path w="372109" h="62864">
                  <a:moveTo>
                    <a:pt x="211835" y="47244"/>
                  </a:moveTo>
                  <a:lnTo>
                    <a:pt x="211835" y="7620"/>
                  </a:lnTo>
                  <a:lnTo>
                    <a:pt x="213360" y="6096"/>
                  </a:lnTo>
                  <a:lnTo>
                    <a:pt x="213360" y="4572"/>
                  </a:lnTo>
                  <a:lnTo>
                    <a:pt x="214883" y="4572"/>
                  </a:lnTo>
                  <a:lnTo>
                    <a:pt x="216408" y="3048"/>
                  </a:lnTo>
                  <a:lnTo>
                    <a:pt x="216408" y="1524"/>
                  </a:lnTo>
                  <a:lnTo>
                    <a:pt x="219456" y="1524"/>
                  </a:lnTo>
                  <a:lnTo>
                    <a:pt x="220980" y="0"/>
                  </a:lnTo>
                  <a:lnTo>
                    <a:pt x="222504" y="1524"/>
                  </a:lnTo>
                  <a:lnTo>
                    <a:pt x="227076" y="1524"/>
                  </a:lnTo>
                  <a:lnTo>
                    <a:pt x="227076" y="7620"/>
                  </a:lnTo>
                  <a:lnTo>
                    <a:pt x="225551" y="7620"/>
                  </a:lnTo>
                  <a:lnTo>
                    <a:pt x="224028" y="6096"/>
                  </a:lnTo>
                  <a:lnTo>
                    <a:pt x="222504" y="6096"/>
                  </a:lnTo>
                  <a:lnTo>
                    <a:pt x="220980" y="7620"/>
                  </a:lnTo>
                  <a:lnTo>
                    <a:pt x="219456" y="7620"/>
                  </a:lnTo>
                  <a:lnTo>
                    <a:pt x="219456" y="47244"/>
                  </a:lnTo>
                  <a:lnTo>
                    <a:pt x="211835" y="47244"/>
                  </a:lnTo>
                  <a:close/>
                </a:path>
                <a:path w="372109" h="62864">
                  <a:moveTo>
                    <a:pt x="205740" y="22860"/>
                  </a:moveTo>
                  <a:lnTo>
                    <a:pt x="205740" y="16764"/>
                  </a:lnTo>
                  <a:lnTo>
                    <a:pt x="211835" y="16764"/>
                  </a:lnTo>
                  <a:lnTo>
                    <a:pt x="211835" y="22860"/>
                  </a:lnTo>
                  <a:lnTo>
                    <a:pt x="205740" y="22860"/>
                  </a:lnTo>
                  <a:close/>
                </a:path>
                <a:path w="372109" h="62864">
                  <a:moveTo>
                    <a:pt x="173735" y="36576"/>
                  </a:moveTo>
                  <a:lnTo>
                    <a:pt x="173735" y="27432"/>
                  </a:lnTo>
                  <a:lnTo>
                    <a:pt x="175260" y="22860"/>
                  </a:lnTo>
                  <a:lnTo>
                    <a:pt x="181356" y="16764"/>
                  </a:lnTo>
                  <a:lnTo>
                    <a:pt x="184404" y="15240"/>
                  </a:lnTo>
                  <a:lnTo>
                    <a:pt x="195072" y="15240"/>
                  </a:lnTo>
                  <a:lnTo>
                    <a:pt x="198120" y="16764"/>
                  </a:lnTo>
                  <a:lnTo>
                    <a:pt x="204216" y="22860"/>
                  </a:lnTo>
                  <a:lnTo>
                    <a:pt x="205740" y="27432"/>
                  </a:lnTo>
                  <a:lnTo>
                    <a:pt x="205740" y="36576"/>
                  </a:lnTo>
                  <a:lnTo>
                    <a:pt x="204216" y="41148"/>
                  </a:lnTo>
                  <a:lnTo>
                    <a:pt x="198120" y="47244"/>
                  </a:lnTo>
                  <a:lnTo>
                    <a:pt x="198120" y="28956"/>
                  </a:lnTo>
                  <a:lnTo>
                    <a:pt x="196596" y="25908"/>
                  </a:lnTo>
                  <a:lnTo>
                    <a:pt x="196596" y="24383"/>
                  </a:lnTo>
                  <a:lnTo>
                    <a:pt x="195072" y="22860"/>
                  </a:lnTo>
                  <a:lnTo>
                    <a:pt x="192024" y="21335"/>
                  </a:lnTo>
                  <a:lnTo>
                    <a:pt x="187451" y="21335"/>
                  </a:lnTo>
                  <a:lnTo>
                    <a:pt x="184404" y="22860"/>
                  </a:lnTo>
                  <a:lnTo>
                    <a:pt x="181356" y="25908"/>
                  </a:lnTo>
                  <a:lnTo>
                    <a:pt x="181356" y="47244"/>
                  </a:lnTo>
                  <a:lnTo>
                    <a:pt x="175260" y="41148"/>
                  </a:lnTo>
                  <a:lnTo>
                    <a:pt x="173735" y="36576"/>
                  </a:lnTo>
                  <a:close/>
                </a:path>
                <a:path w="372109" h="62864">
                  <a:moveTo>
                    <a:pt x="181356" y="47244"/>
                  </a:moveTo>
                  <a:lnTo>
                    <a:pt x="181356" y="38100"/>
                  </a:lnTo>
                  <a:lnTo>
                    <a:pt x="184404" y="41148"/>
                  </a:lnTo>
                  <a:lnTo>
                    <a:pt x="187451" y="42672"/>
                  </a:lnTo>
                  <a:lnTo>
                    <a:pt x="192024" y="42672"/>
                  </a:lnTo>
                  <a:lnTo>
                    <a:pt x="195072" y="41148"/>
                  </a:lnTo>
                  <a:lnTo>
                    <a:pt x="196596" y="39624"/>
                  </a:lnTo>
                  <a:lnTo>
                    <a:pt x="196596" y="38100"/>
                  </a:lnTo>
                  <a:lnTo>
                    <a:pt x="198120" y="35051"/>
                  </a:lnTo>
                  <a:lnTo>
                    <a:pt x="198120" y="47244"/>
                  </a:lnTo>
                  <a:lnTo>
                    <a:pt x="195072" y="48767"/>
                  </a:lnTo>
                  <a:lnTo>
                    <a:pt x="184404" y="48767"/>
                  </a:lnTo>
                  <a:lnTo>
                    <a:pt x="181356" y="47244"/>
                  </a:lnTo>
                  <a:close/>
                </a:path>
                <a:path w="372109" h="62864">
                  <a:moveTo>
                    <a:pt x="301751" y="9144"/>
                  </a:moveTo>
                  <a:lnTo>
                    <a:pt x="301751" y="4572"/>
                  </a:lnTo>
                  <a:lnTo>
                    <a:pt x="303276" y="4572"/>
                  </a:lnTo>
                  <a:lnTo>
                    <a:pt x="303276" y="9144"/>
                  </a:lnTo>
                  <a:lnTo>
                    <a:pt x="301751" y="9144"/>
                  </a:lnTo>
                  <a:close/>
                </a:path>
                <a:path w="372109" h="62864">
                  <a:moveTo>
                    <a:pt x="295656" y="9144"/>
                  </a:moveTo>
                  <a:lnTo>
                    <a:pt x="295656" y="4572"/>
                  </a:lnTo>
                  <a:lnTo>
                    <a:pt x="297180" y="3048"/>
                  </a:lnTo>
                  <a:lnTo>
                    <a:pt x="301751" y="3048"/>
                  </a:lnTo>
                  <a:lnTo>
                    <a:pt x="301751" y="10667"/>
                  </a:lnTo>
                  <a:lnTo>
                    <a:pt x="297180" y="10667"/>
                  </a:lnTo>
                  <a:lnTo>
                    <a:pt x="295656" y="9144"/>
                  </a:lnTo>
                  <a:close/>
                </a:path>
                <a:path w="372109" h="62864">
                  <a:moveTo>
                    <a:pt x="344424" y="60960"/>
                  </a:moveTo>
                  <a:lnTo>
                    <a:pt x="344424" y="53340"/>
                  </a:lnTo>
                  <a:lnTo>
                    <a:pt x="347472" y="56388"/>
                  </a:lnTo>
                  <a:lnTo>
                    <a:pt x="361188" y="56388"/>
                  </a:lnTo>
                  <a:lnTo>
                    <a:pt x="364235" y="53340"/>
                  </a:lnTo>
                  <a:lnTo>
                    <a:pt x="364235" y="16764"/>
                  </a:lnTo>
                  <a:lnTo>
                    <a:pt x="371856" y="16764"/>
                  </a:lnTo>
                  <a:lnTo>
                    <a:pt x="371856" y="56388"/>
                  </a:lnTo>
                  <a:lnTo>
                    <a:pt x="365760" y="62483"/>
                  </a:lnTo>
                  <a:lnTo>
                    <a:pt x="350520" y="62483"/>
                  </a:lnTo>
                  <a:lnTo>
                    <a:pt x="347472" y="60960"/>
                  </a:lnTo>
                  <a:lnTo>
                    <a:pt x="344424" y="60960"/>
                  </a:lnTo>
                  <a:close/>
                </a:path>
                <a:path w="372109" h="62864">
                  <a:moveTo>
                    <a:pt x="341376" y="38100"/>
                  </a:moveTo>
                  <a:lnTo>
                    <a:pt x="341376" y="28956"/>
                  </a:lnTo>
                  <a:lnTo>
                    <a:pt x="342900" y="24383"/>
                  </a:lnTo>
                  <a:lnTo>
                    <a:pt x="345948" y="21335"/>
                  </a:lnTo>
                  <a:lnTo>
                    <a:pt x="347472" y="18288"/>
                  </a:lnTo>
                  <a:lnTo>
                    <a:pt x="350520" y="16764"/>
                  </a:lnTo>
                  <a:lnTo>
                    <a:pt x="359664" y="16764"/>
                  </a:lnTo>
                  <a:lnTo>
                    <a:pt x="362712" y="18288"/>
                  </a:lnTo>
                  <a:lnTo>
                    <a:pt x="364235" y="21335"/>
                  </a:lnTo>
                  <a:lnTo>
                    <a:pt x="364235" y="25908"/>
                  </a:lnTo>
                  <a:lnTo>
                    <a:pt x="359664" y="21335"/>
                  </a:lnTo>
                  <a:lnTo>
                    <a:pt x="355092" y="21335"/>
                  </a:lnTo>
                  <a:lnTo>
                    <a:pt x="352044" y="22860"/>
                  </a:lnTo>
                  <a:lnTo>
                    <a:pt x="350520" y="24383"/>
                  </a:lnTo>
                  <a:lnTo>
                    <a:pt x="348996" y="27432"/>
                  </a:lnTo>
                  <a:lnTo>
                    <a:pt x="348996" y="48005"/>
                  </a:lnTo>
                  <a:lnTo>
                    <a:pt x="347472" y="47244"/>
                  </a:lnTo>
                  <a:lnTo>
                    <a:pt x="344424" y="44196"/>
                  </a:lnTo>
                  <a:lnTo>
                    <a:pt x="341376" y="38100"/>
                  </a:lnTo>
                  <a:close/>
                </a:path>
                <a:path w="372109" h="62864">
                  <a:moveTo>
                    <a:pt x="348996" y="48005"/>
                  </a:moveTo>
                  <a:lnTo>
                    <a:pt x="348996" y="38100"/>
                  </a:lnTo>
                  <a:lnTo>
                    <a:pt x="350520" y="39624"/>
                  </a:lnTo>
                  <a:lnTo>
                    <a:pt x="352044" y="42672"/>
                  </a:lnTo>
                  <a:lnTo>
                    <a:pt x="361188" y="42672"/>
                  </a:lnTo>
                  <a:lnTo>
                    <a:pt x="362712" y="41148"/>
                  </a:lnTo>
                  <a:lnTo>
                    <a:pt x="364235" y="38100"/>
                  </a:lnTo>
                  <a:lnTo>
                    <a:pt x="364235" y="42672"/>
                  </a:lnTo>
                  <a:lnTo>
                    <a:pt x="362712" y="47244"/>
                  </a:lnTo>
                  <a:lnTo>
                    <a:pt x="358140" y="48767"/>
                  </a:lnTo>
                  <a:lnTo>
                    <a:pt x="350520" y="48767"/>
                  </a:lnTo>
                  <a:lnTo>
                    <a:pt x="348996" y="48005"/>
                  </a:lnTo>
                  <a:close/>
                </a:path>
                <a:path w="372109" h="62864">
                  <a:moveTo>
                    <a:pt x="316992" y="25908"/>
                  </a:moveTo>
                  <a:lnTo>
                    <a:pt x="316992" y="22860"/>
                  </a:lnTo>
                  <a:lnTo>
                    <a:pt x="318516" y="18288"/>
                  </a:lnTo>
                  <a:lnTo>
                    <a:pt x="323088" y="16764"/>
                  </a:lnTo>
                  <a:lnTo>
                    <a:pt x="330708" y="16764"/>
                  </a:lnTo>
                  <a:lnTo>
                    <a:pt x="333756" y="19812"/>
                  </a:lnTo>
                  <a:lnTo>
                    <a:pt x="336804" y="21335"/>
                  </a:lnTo>
                  <a:lnTo>
                    <a:pt x="336804" y="47244"/>
                  </a:lnTo>
                  <a:lnTo>
                    <a:pt x="330708" y="47244"/>
                  </a:lnTo>
                  <a:lnTo>
                    <a:pt x="330708" y="24383"/>
                  </a:lnTo>
                  <a:lnTo>
                    <a:pt x="327660" y="21335"/>
                  </a:lnTo>
                  <a:lnTo>
                    <a:pt x="321564" y="21335"/>
                  </a:lnTo>
                  <a:lnTo>
                    <a:pt x="316992" y="25908"/>
                  </a:lnTo>
                  <a:close/>
                </a:path>
                <a:path w="372109" h="62864">
                  <a:moveTo>
                    <a:pt x="309372" y="47244"/>
                  </a:moveTo>
                  <a:lnTo>
                    <a:pt x="309372" y="16764"/>
                  </a:lnTo>
                  <a:lnTo>
                    <a:pt x="316992" y="16764"/>
                  </a:lnTo>
                  <a:lnTo>
                    <a:pt x="316992" y="47244"/>
                  </a:lnTo>
                  <a:lnTo>
                    <a:pt x="309372" y="47244"/>
                  </a:lnTo>
                  <a:close/>
                </a:path>
                <a:path w="372109" h="62864">
                  <a:moveTo>
                    <a:pt x="268224" y="28956"/>
                  </a:moveTo>
                  <a:lnTo>
                    <a:pt x="268224" y="22860"/>
                  </a:lnTo>
                  <a:lnTo>
                    <a:pt x="277367" y="22860"/>
                  </a:lnTo>
                  <a:lnTo>
                    <a:pt x="280416" y="19812"/>
                  </a:lnTo>
                  <a:lnTo>
                    <a:pt x="280416" y="24383"/>
                  </a:lnTo>
                  <a:lnTo>
                    <a:pt x="283464" y="25908"/>
                  </a:lnTo>
                  <a:lnTo>
                    <a:pt x="286512" y="25908"/>
                  </a:lnTo>
                  <a:lnTo>
                    <a:pt x="288035" y="28956"/>
                  </a:lnTo>
                  <a:lnTo>
                    <a:pt x="291083" y="32004"/>
                  </a:lnTo>
                  <a:lnTo>
                    <a:pt x="291083" y="39624"/>
                  </a:lnTo>
                  <a:lnTo>
                    <a:pt x="289560" y="42672"/>
                  </a:lnTo>
                  <a:lnTo>
                    <a:pt x="286512" y="44196"/>
                  </a:lnTo>
                  <a:lnTo>
                    <a:pt x="283464" y="47244"/>
                  </a:lnTo>
                  <a:lnTo>
                    <a:pt x="283464" y="30480"/>
                  </a:lnTo>
                  <a:lnTo>
                    <a:pt x="280416" y="28956"/>
                  </a:lnTo>
                  <a:lnTo>
                    <a:pt x="268224" y="28956"/>
                  </a:lnTo>
                  <a:close/>
                </a:path>
                <a:path w="372109" h="62864">
                  <a:moveTo>
                    <a:pt x="262128" y="47244"/>
                  </a:moveTo>
                  <a:lnTo>
                    <a:pt x="262128" y="4572"/>
                  </a:lnTo>
                  <a:lnTo>
                    <a:pt x="278892" y="4572"/>
                  </a:lnTo>
                  <a:lnTo>
                    <a:pt x="288035" y="9144"/>
                  </a:lnTo>
                  <a:lnTo>
                    <a:pt x="288035" y="19812"/>
                  </a:lnTo>
                  <a:lnTo>
                    <a:pt x="283464" y="24383"/>
                  </a:lnTo>
                  <a:lnTo>
                    <a:pt x="280416" y="24383"/>
                  </a:lnTo>
                  <a:lnTo>
                    <a:pt x="280416" y="12192"/>
                  </a:lnTo>
                  <a:lnTo>
                    <a:pt x="278892" y="10667"/>
                  </a:lnTo>
                  <a:lnTo>
                    <a:pt x="268224" y="10667"/>
                  </a:lnTo>
                  <a:lnTo>
                    <a:pt x="268224" y="47244"/>
                  </a:lnTo>
                  <a:lnTo>
                    <a:pt x="262128" y="47244"/>
                  </a:lnTo>
                  <a:close/>
                </a:path>
                <a:path w="372109" h="62864">
                  <a:moveTo>
                    <a:pt x="268224" y="47244"/>
                  </a:moveTo>
                  <a:lnTo>
                    <a:pt x="268224" y="42672"/>
                  </a:lnTo>
                  <a:lnTo>
                    <a:pt x="277367" y="42672"/>
                  </a:lnTo>
                  <a:lnTo>
                    <a:pt x="280416" y="39624"/>
                  </a:lnTo>
                  <a:lnTo>
                    <a:pt x="281940" y="39624"/>
                  </a:lnTo>
                  <a:lnTo>
                    <a:pt x="283464" y="38100"/>
                  </a:lnTo>
                  <a:lnTo>
                    <a:pt x="283464" y="47244"/>
                  </a:lnTo>
                  <a:lnTo>
                    <a:pt x="268224" y="47244"/>
                  </a:lnTo>
                  <a:close/>
                </a:path>
                <a:path w="372109" h="62864">
                  <a:moveTo>
                    <a:pt x="295656" y="47244"/>
                  </a:moveTo>
                  <a:lnTo>
                    <a:pt x="295656" y="16764"/>
                  </a:lnTo>
                  <a:lnTo>
                    <a:pt x="303276" y="16764"/>
                  </a:lnTo>
                  <a:lnTo>
                    <a:pt x="303276" y="47244"/>
                  </a:lnTo>
                  <a:lnTo>
                    <a:pt x="295656" y="47244"/>
                  </a:lnTo>
                  <a:close/>
                </a:path>
              </a:pathLst>
            </a:custGeom>
            <a:solidFill>
              <a:srgbClr val="7777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27660" y="6356603"/>
              <a:ext cx="74675" cy="73151"/>
            </a:xfrm>
            <a:prstGeom prst="rect">
              <a:avLst/>
            </a:prstGeom>
          </p:spPr>
        </p:pic>
      </p:grpSp>
      <p:pic>
        <p:nvPicPr>
          <p:cNvPr id="80" name="object 80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6858000" y="6387083"/>
            <a:ext cx="870203" cy="68580"/>
          </a:xfrm>
          <a:prstGeom prst="rect">
            <a:avLst/>
          </a:prstGeom>
        </p:spPr>
      </p:pic>
      <p:grpSp>
        <p:nvGrpSpPr>
          <p:cNvPr id="81" name="object 81"/>
          <p:cNvGrpSpPr/>
          <p:nvPr/>
        </p:nvGrpSpPr>
        <p:grpSpPr>
          <a:xfrm>
            <a:off x="8084819" y="2904744"/>
            <a:ext cx="843280" cy="335280"/>
            <a:chOff x="8084819" y="2904744"/>
            <a:chExt cx="843280" cy="335280"/>
          </a:xfrm>
        </p:grpSpPr>
        <p:sp>
          <p:nvSpPr>
            <p:cNvPr id="82" name="object 82"/>
            <p:cNvSpPr/>
            <p:nvPr/>
          </p:nvSpPr>
          <p:spPr>
            <a:xfrm>
              <a:off x="8084819" y="2904744"/>
              <a:ext cx="218440" cy="256540"/>
            </a:xfrm>
            <a:custGeom>
              <a:avLst/>
              <a:gdLst/>
              <a:ahLst/>
              <a:cxnLst/>
              <a:rect l="l" t="t" r="r" b="b"/>
              <a:pathLst>
                <a:path w="218440" h="256539">
                  <a:moveTo>
                    <a:pt x="0" y="132587"/>
                  </a:moveTo>
                  <a:lnTo>
                    <a:pt x="9334" y="78866"/>
                  </a:lnTo>
                  <a:lnTo>
                    <a:pt x="38100" y="36575"/>
                  </a:lnTo>
                  <a:lnTo>
                    <a:pt x="81343" y="9143"/>
                  </a:lnTo>
                  <a:lnTo>
                    <a:pt x="137159" y="0"/>
                  </a:lnTo>
                  <a:lnTo>
                    <a:pt x="156257" y="809"/>
                  </a:lnTo>
                  <a:lnTo>
                    <a:pt x="174497" y="3047"/>
                  </a:lnTo>
                  <a:lnTo>
                    <a:pt x="191595" y="6429"/>
                  </a:lnTo>
                  <a:lnTo>
                    <a:pt x="207263" y="10667"/>
                  </a:lnTo>
                  <a:lnTo>
                    <a:pt x="207263" y="64007"/>
                  </a:lnTo>
                  <a:lnTo>
                    <a:pt x="191809" y="56245"/>
                  </a:lnTo>
                  <a:lnTo>
                    <a:pt x="175069" y="51053"/>
                  </a:lnTo>
                  <a:lnTo>
                    <a:pt x="156900" y="48148"/>
                  </a:lnTo>
                  <a:lnTo>
                    <a:pt x="137159" y="47243"/>
                  </a:lnTo>
                  <a:lnTo>
                    <a:pt x="120634" y="48672"/>
                  </a:lnTo>
                  <a:lnTo>
                    <a:pt x="80771" y="70103"/>
                  </a:lnTo>
                  <a:lnTo>
                    <a:pt x="59340" y="111894"/>
                  </a:lnTo>
                  <a:lnTo>
                    <a:pt x="57912" y="129539"/>
                  </a:lnTo>
                  <a:lnTo>
                    <a:pt x="59293" y="147827"/>
                  </a:lnTo>
                  <a:lnTo>
                    <a:pt x="77723" y="188975"/>
                  </a:lnTo>
                  <a:lnTo>
                    <a:pt x="115014" y="208907"/>
                  </a:lnTo>
                  <a:lnTo>
                    <a:pt x="131063" y="210311"/>
                  </a:lnTo>
                  <a:lnTo>
                    <a:pt x="140779" y="209788"/>
                  </a:lnTo>
                  <a:lnTo>
                    <a:pt x="163067" y="155447"/>
                  </a:lnTo>
                  <a:lnTo>
                    <a:pt x="112775" y="155447"/>
                  </a:lnTo>
                  <a:lnTo>
                    <a:pt x="112775" y="111251"/>
                  </a:lnTo>
                  <a:lnTo>
                    <a:pt x="217931" y="111251"/>
                  </a:lnTo>
                  <a:lnTo>
                    <a:pt x="217931" y="236219"/>
                  </a:lnTo>
                  <a:lnTo>
                    <a:pt x="199382" y="245102"/>
                  </a:lnTo>
                  <a:lnTo>
                    <a:pt x="178117" y="251269"/>
                  </a:lnTo>
                  <a:lnTo>
                    <a:pt x="154281" y="254865"/>
                  </a:lnTo>
                  <a:lnTo>
                    <a:pt x="128015" y="256031"/>
                  </a:lnTo>
                  <a:lnTo>
                    <a:pt x="99964" y="254031"/>
                  </a:lnTo>
                  <a:lnTo>
                    <a:pt x="53006" y="238029"/>
                  </a:lnTo>
                  <a:lnTo>
                    <a:pt x="18645" y="205454"/>
                  </a:lnTo>
                  <a:lnTo>
                    <a:pt x="2024" y="159734"/>
                  </a:lnTo>
                  <a:lnTo>
                    <a:pt x="0" y="132587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336279" y="2976492"/>
              <a:ext cx="169164" cy="184283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8526779" y="2976372"/>
              <a:ext cx="192024" cy="184403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8743187" y="2976371"/>
              <a:ext cx="184785" cy="264160"/>
            </a:xfrm>
            <a:custGeom>
              <a:avLst/>
              <a:gdLst/>
              <a:ahLst/>
              <a:cxnLst/>
              <a:rect l="l" t="t" r="r" b="b"/>
              <a:pathLst>
                <a:path w="184784" h="264160">
                  <a:moveTo>
                    <a:pt x="16764" y="252984"/>
                  </a:moveTo>
                  <a:lnTo>
                    <a:pt x="16764" y="207264"/>
                  </a:lnTo>
                  <a:lnTo>
                    <a:pt x="30480" y="214383"/>
                  </a:lnTo>
                  <a:lnTo>
                    <a:pt x="44196" y="219646"/>
                  </a:lnTo>
                  <a:lnTo>
                    <a:pt x="57912" y="222908"/>
                  </a:lnTo>
                  <a:lnTo>
                    <a:pt x="70651" y="223948"/>
                  </a:lnTo>
                  <a:lnTo>
                    <a:pt x="71628" y="224028"/>
                  </a:lnTo>
                  <a:lnTo>
                    <a:pt x="83748" y="222997"/>
                  </a:lnTo>
                  <a:lnTo>
                    <a:pt x="84510" y="222932"/>
                  </a:lnTo>
                  <a:lnTo>
                    <a:pt x="95654" y="219882"/>
                  </a:lnTo>
                  <a:lnTo>
                    <a:pt x="95821" y="219837"/>
                  </a:lnTo>
                  <a:lnTo>
                    <a:pt x="105703" y="215026"/>
                  </a:lnTo>
                  <a:lnTo>
                    <a:pt x="128444" y="181141"/>
                  </a:lnTo>
                  <a:lnTo>
                    <a:pt x="129540" y="169164"/>
                  </a:lnTo>
                  <a:lnTo>
                    <a:pt x="129540" y="3048"/>
                  </a:lnTo>
                  <a:lnTo>
                    <a:pt x="184404" y="3048"/>
                  </a:lnTo>
                  <a:lnTo>
                    <a:pt x="184404" y="160020"/>
                  </a:lnTo>
                  <a:lnTo>
                    <a:pt x="182451" y="183499"/>
                  </a:lnTo>
                  <a:lnTo>
                    <a:pt x="167687" y="221313"/>
                  </a:lnTo>
                  <a:lnTo>
                    <a:pt x="139160" y="248221"/>
                  </a:lnTo>
                  <a:lnTo>
                    <a:pt x="98012" y="261937"/>
                  </a:lnTo>
                  <a:lnTo>
                    <a:pt x="73152" y="263652"/>
                  </a:lnTo>
                  <a:lnTo>
                    <a:pt x="65532" y="263387"/>
                  </a:lnTo>
                  <a:lnTo>
                    <a:pt x="63341" y="263311"/>
                  </a:lnTo>
                  <a:lnTo>
                    <a:pt x="60650" y="263218"/>
                  </a:lnTo>
                  <a:lnTo>
                    <a:pt x="57102" y="263095"/>
                  </a:lnTo>
                  <a:lnTo>
                    <a:pt x="55459" y="262991"/>
                  </a:lnTo>
                  <a:lnTo>
                    <a:pt x="40957" y="261175"/>
                  </a:lnTo>
                  <a:lnTo>
                    <a:pt x="27932" y="257865"/>
                  </a:lnTo>
                  <a:lnTo>
                    <a:pt x="16764" y="252984"/>
                  </a:lnTo>
                  <a:close/>
                </a:path>
                <a:path w="184784" h="264160">
                  <a:moveTo>
                    <a:pt x="0" y="97536"/>
                  </a:moveTo>
                  <a:lnTo>
                    <a:pt x="5524" y="56578"/>
                  </a:lnTo>
                  <a:lnTo>
                    <a:pt x="33623" y="14144"/>
                  </a:lnTo>
                  <a:lnTo>
                    <a:pt x="80772" y="0"/>
                  </a:lnTo>
                  <a:lnTo>
                    <a:pt x="94488" y="1338"/>
                  </a:lnTo>
                  <a:lnTo>
                    <a:pt x="95654" y="1452"/>
                  </a:lnTo>
                  <a:lnTo>
                    <a:pt x="108394" y="5905"/>
                  </a:lnTo>
                  <a:lnTo>
                    <a:pt x="119133" y="13501"/>
                  </a:lnTo>
                  <a:lnTo>
                    <a:pt x="128016" y="24384"/>
                  </a:lnTo>
                  <a:lnTo>
                    <a:pt x="129540" y="24384"/>
                  </a:lnTo>
                  <a:lnTo>
                    <a:pt x="129540" y="82296"/>
                  </a:lnTo>
                  <a:lnTo>
                    <a:pt x="128968" y="73699"/>
                  </a:lnTo>
                  <a:lnTo>
                    <a:pt x="127254" y="66103"/>
                  </a:lnTo>
                  <a:lnTo>
                    <a:pt x="94488" y="41148"/>
                  </a:lnTo>
                  <a:lnTo>
                    <a:pt x="85891" y="42005"/>
                  </a:lnTo>
                  <a:lnTo>
                    <a:pt x="57912" y="71818"/>
                  </a:lnTo>
                  <a:lnTo>
                    <a:pt x="54864" y="94488"/>
                  </a:lnTo>
                  <a:lnTo>
                    <a:pt x="54864" y="182292"/>
                  </a:lnTo>
                  <a:lnTo>
                    <a:pt x="43053" y="178689"/>
                  </a:lnTo>
                  <a:lnTo>
                    <a:pt x="10929" y="148113"/>
                  </a:lnTo>
                  <a:lnTo>
                    <a:pt x="1166" y="116109"/>
                  </a:lnTo>
                  <a:lnTo>
                    <a:pt x="0" y="97536"/>
                  </a:lnTo>
                  <a:close/>
                </a:path>
                <a:path w="184784" h="264160">
                  <a:moveTo>
                    <a:pt x="54864" y="182292"/>
                  </a:moveTo>
                  <a:lnTo>
                    <a:pt x="54864" y="94488"/>
                  </a:lnTo>
                  <a:lnTo>
                    <a:pt x="55459" y="105322"/>
                  </a:lnTo>
                  <a:lnTo>
                    <a:pt x="57340" y="114871"/>
                  </a:lnTo>
                  <a:lnTo>
                    <a:pt x="83748" y="142398"/>
                  </a:lnTo>
                  <a:lnTo>
                    <a:pt x="91440" y="143256"/>
                  </a:lnTo>
                  <a:lnTo>
                    <a:pt x="100012" y="142398"/>
                  </a:lnTo>
                  <a:lnTo>
                    <a:pt x="127063" y="115062"/>
                  </a:lnTo>
                  <a:lnTo>
                    <a:pt x="128968" y="105850"/>
                  </a:lnTo>
                  <a:lnTo>
                    <a:pt x="128968" y="105567"/>
                  </a:lnTo>
                  <a:lnTo>
                    <a:pt x="129540" y="96012"/>
                  </a:lnTo>
                  <a:lnTo>
                    <a:pt x="129540" y="155448"/>
                  </a:lnTo>
                  <a:lnTo>
                    <a:pt x="128016" y="155448"/>
                  </a:lnTo>
                  <a:lnTo>
                    <a:pt x="117729" y="168330"/>
                  </a:lnTo>
                  <a:lnTo>
                    <a:pt x="105156" y="177355"/>
                  </a:lnTo>
                  <a:lnTo>
                    <a:pt x="90297" y="182665"/>
                  </a:lnTo>
                  <a:lnTo>
                    <a:pt x="73152" y="184404"/>
                  </a:lnTo>
                  <a:lnTo>
                    <a:pt x="57912" y="183047"/>
                  </a:lnTo>
                  <a:lnTo>
                    <a:pt x="57102" y="182975"/>
                  </a:lnTo>
                  <a:lnTo>
                    <a:pt x="54864" y="182292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6" name="object 86"/>
          <p:cNvGrpSpPr/>
          <p:nvPr/>
        </p:nvGrpSpPr>
        <p:grpSpPr>
          <a:xfrm>
            <a:off x="8973311" y="2976371"/>
            <a:ext cx="513715" cy="262255"/>
            <a:chOff x="8973311" y="2976371"/>
            <a:chExt cx="513715" cy="262255"/>
          </a:xfrm>
        </p:grpSpPr>
        <p:pic>
          <p:nvPicPr>
            <p:cNvPr id="87" name="object 87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8973311" y="2976371"/>
              <a:ext cx="286512" cy="184404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9304019" y="2976378"/>
              <a:ext cx="182880" cy="262255"/>
            </a:xfrm>
            <a:custGeom>
              <a:avLst/>
              <a:gdLst/>
              <a:ahLst/>
              <a:cxnLst/>
              <a:rect l="l" t="t" r="r" b="b"/>
              <a:pathLst>
                <a:path w="182879" h="262255">
                  <a:moveTo>
                    <a:pt x="0" y="262121"/>
                  </a:moveTo>
                  <a:lnTo>
                    <a:pt x="0" y="3041"/>
                  </a:lnTo>
                  <a:lnTo>
                    <a:pt x="54864" y="3041"/>
                  </a:lnTo>
                  <a:lnTo>
                    <a:pt x="54864" y="30473"/>
                  </a:lnTo>
                  <a:lnTo>
                    <a:pt x="66032" y="16710"/>
                  </a:lnTo>
                  <a:lnTo>
                    <a:pt x="79057" y="7232"/>
                  </a:lnTo>
                  <a:lnTo>
                    <a:pt x="94083" y="1755"/>
                  </a:lnTo>
                  <a:lnTo>
                    <a:pt x="111323" y="0"/>
                  </a:lnTo>
                  <a:lnTo>
                    <a:pt x="127206" y="1395"/>
                  </a:lnTo>
                  <a:lnTo>
                    <a:pt x="164592" y="22853"/>
                  </a:lnTo>
                  <a:lnTo>
                    <a:pt x="181737" y="67430"/>
                  </a:lnTo>
                  <a:lnTo>
                    <a:pt x="182880" y="86861"/>
                  </a:lnTo>
                  <a:lnTo>
                    <a:pt x="181737" y="106864"/>
                  </a:lnTo>
                  <a:lnTo>
                    <a:pt x="181737" y="107457"/>
                  </a:lnTo>
                  <a:lnTo>
                    <a:pt x="161544" y="158489"/>
                  </a:lnTo>
                  <a:lnTo>
                    <a:pt x="128016" y="180351"/>
                  </a:lnTo>
                  <a:lnTo>
                    <a:pt x="128016" y="88385"/>
                  </a:lnTo>
                  <a:lnTo>
                    <a:pt x="125730" y="67502"/>
                  </a:lnTo>
                  <a:lnTo>
                    <a:pt x="118872" y="52762"/>
                  </a:lnTo>
                  <a:lnTo>
                    <a:pt x="107442" y="44023"/>
                  </a:lnTo>
                  <a:lnTo>
                    <a:pt x="91440" y="41141"/>
                  </a:lnTo>
                  <a:lnTo>
                    <a:pt x="83724" y="41975"/>
                  </a:lnTo>
                  <a:lnTo>
                    <a:pt x="55816" y="68383"/>
                  </a:lnTo>
                  <a:lnTo>
                    <a:pt x="53340" y="86861"/>
                  </a:lnTo>
                  <a:lnTo>
                    <a:pt x="53340" y="262121"/>
                  </a:lnTo>
                  <a:lnTo>
                    <a:pt x="0" y="262121"/>
                  </a:lnTo>
                  <a:close/>
                </a:path>
                <a:path w="182879" h="262255">
                  <a:moveTo>
                    <a:pt x="53340" y="262121"/>
                  </a:moveTo>
                  <a:lnTo>
                    <a:pt x="53340" y="102101"/>
                  </a:lnTo>
                  <a:lnTo>
                    <a:pt x="53935" y="111056"/>
                  </a:lnTo>
                  <a:lnTo>
                    <a:pt x="53935" y="110803"/>
                  </a:lnTo>
                  <a:lnTo>
                    <a:pt x="80914" y="142416"/>
                  </a:lnTo>
                  <a:lnTo>
                    <a:pt x="88511" y="143237"/>
                  </a:lnTo>
                  <a:lnTo>
                    <a:pt x="96988" y="142368"/>
                  </a:lnTo>
                  <a:lnTo>
                    <a:pt x="124968" y="111055"/>
                  </a:lnTo>
                  <a:lnTo>
                    <a:pt x="128016" y="88385"/>
                  </a:lnTo>
                  <a:lnTo>
                    <a:pt x="128016" y="180351"/>
                  </a:lnTo>
                  <a:lnTo>
                    <a:pt x="120824" y="182707"/>
                  </a:lnTo>
                  <a:lnTo>
                    <a:pt x="104584" y="184304"/>
                  </a:lnTo>
                  <a:lnTo>
                    <a:pt x="103632" y="184397"/>
                  </a:lnTo>
                  <a:lnTo>
                    <a:pt x="88511" y="182945"/>
                  </a:lnTo>
                  <a:lnTo>
                    <a:pt x="75247" y="178492"/>
                  </a:lnTo>
                  <a:lnTo>
                    <a:pt x="64008" y="170912"/>
                  </a:lnTo>
                  <a:lnTo>
                    <a:pt x="54864" y="160013"/>
                  </a:lnTo>
                  <a:lnTo>
                    <a:pt x="54864" y="262121"/>
                  </a:lnTo>
                  <a:lnTo>
                    <a:pt x="53340" y="262121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9" name="object 89"/>
          <p:cNvGrpSpPr/>
          <p:nvPr/>
        </p:nvGrpSpPr>
        <p:grpSpPr>
          <a:xfrm>
            <a:off x="8095488" y="3366515"/>
            <a:ext cx="728980" cy="266700"/>
            <a:chOff x="8095488" y="3366515"/>
            <a:chExt cx="728980" cy="266700"/>
          </a:xfrm>
        </p:grpSpPr>
        <p:sp>
          <p:nvSpPr>
            <p:cNvPr id="90" name="object 90"/>
            <p:cNvSpPr/>
            <p:nvPr/>
          </p:nvSpPr>
          <p:spPr>
            <a:xfrm>
              <a:off x="8095475" y="3366528"/>
              <a:ext cx="271780" cy="262255"/>
            </a:xfrm>
            <a:custGeom>
              <a:avLst/>
              <a:gdLst/>
              <a:ahLst/>
              <a:cxnLst/>
              <a:rect l="l" t="t" r="r" b="b"/>
              <a:pathLst>
                <a:path w="271779" h="262254">
                  <a:moveTo>
                    <a:pt x="169164" y="153924"/>
                  </a:moveTo>
                  <a:lnTo>
                    <a:pt x="165430" y="121920"/>
                  </a:lnTo>
                  <a:lnTo>
                    <a:pt x="154114" y="99060"/>
                  </a:lnTo>
                  <a:lnTo>
                    <a:pt x="135089" y="85344"/>
                  </a:lnTo>
                  <a:lnTo>
                    <a:pt x="108204" y="80772"/>
                  </a:lnTo>
                  <a:lnTo>
                    <a:pt x="92163" y="82740"/>
                  </a:lnTo>
                  <a:lnTo>
                    <a:pt x="78105" y="88582"/>
                  </a:lnTo>
                  <a:lnTo>
                    <a:pt x="65773" y="98120"/>
                  </a:lnTo>
                  <a:lnTo>
                    <a:pt x="54864" y="111252"/>
                  </a:lnTo>
                  <a:lnTo>
                    <a:pt x="53340" y="111252"/>
                  </a:lnTo>
                  <a:lnTo>
                    <a:pt x="53340" y="0"/>
                  </a:lnTo>
                  <a:lnTo>
                    <a:pt x="0" y="0"/>
                  </a:lnTo>
                  <a:lnTo>
                    <a:pt x="0" y="262128"/>
                  </a:lnTo>
                  <a:lnTo>
                    <a:pt x="53340" y="262128"/>
                  </a:lnTo>
                  <a:lnTo>
                    <a:pt x="53340" y="161544"/>
                  </a:lnTo>
                  <a:lnTo>
                    <a:pt x="53911" y="152971"/>
                  </a:lnTo>
                  <a:lnTo>
                    <a:pt x="79425" y="122745"/>
                  </a:lnTo>
                  <a:lnTo>
                    <a:pt x="86868" y="121920"/>
                  </a:lnTo>
                  <a:lnTo>
                    <a:pt x="98869" y="124460"/>
                  </a:lnTo>
                  <a:lnTo>
                    <a:pt x="107442" y="132016"/>
                  </a:lnTo>
                  <a:lnTo>
                    <a:pt x="112585" y="144411"/>
                  </a:lnTo>
                  <a:lnTo>
                    <a:pt x="114300" y="161544"/>
                  </a:lnTo>
                  <a:lnTo>
                    <a:pt x="114300" y="262128"/>
                  </a:lnTo>
                  <a:lnTo>
                    <a:pt x="169164" y="262128"/>
                  </a:lnTo>
                  <a:lnTo>
                    <a:pt x="169164" y="153924"/>
                  </a:lnTo>
                  <a:close/>
                </a:path>
                <a:path w="271779" h="262254">
                  <a:moveTo>
                    <a:pt x="266712" y="85331"/>
                  </a:moveTo>
                  <a:lnTo>
                    <a:pt x="211848" y="85331"/>
                  </a:lnTo>
                  <a:lnTo>
                    <a:pt x="211848" y="262115"/>
                  </a:lnTo>
                  <a:lnTo>
                    <a:pt x="266712" y="262115"/>
                  </a:lnTo>
                  <a:lnTo>
                    <a:pt x="266712" y="85331"/>
                  </a:lnTo>
                  <a:close/>
                </a:path>
                <a:path w="271779" h="262254">
                  <a:moveTo>
                    <a:pt x="271284" y="21323"/>
                  </a:moveTo>
                  <a:lnTo>
                    <a:pt x="268236" y="13703"/>
                  </a:lnTo>
                  <a:lnTo>
                    <a:pt x="262140" y="9131"/>
                  </a:lnTo>
                  <a:lnTo>
                    <a:pt x="256044" y="3035"/>
                  </a:lnTo>
                  <a:lnTo>
                    <a:pt x="248424" y="1511"/>
                  </a:lnTo>
                  <a:lnTo>
                    <a:pt x="230136" y="1511"/>
                  </a:lnTo>
                  <a:lnTo>
                    <a:pt x="222516" y="3035"/>
                  </a:lnTo>
                  <a:lnTo>
                    <a:pt x="217944" y="9131"/>
                  </a:lnTo>
                  <a:lnTo>
                    <a:pt x="211848" y="13703"/>
                  </a:lnTo>
                  <a:lnTo>
                    <a:pt x="208800" y="21323"/>
                  </a:lnTo>
                  <a:lnTo>
                    <a:pt x="208800" y="36563"/>
                  </a:lnTo>
                  <a:lnTo>
                    <a:pt x="211848" y="42659"/>
                  </a:lnTo>
                  <a:lnTo>
                    <a:pt x="217944" y="48755"/>
                  </a:lnTo>
                  <a:lnTo>
                    <a:pt x="222516" y="54851"/>
                  </a:lnTo>
                  <a:lnTo>
                    <a:pt x="230136" y="56375"/>
                  </a:lnTo>
                  <a:lnTo>
                    <a:pt x="248424" y="56375"/>
                  </a:lnTo>
                  <a:lnTo>
                    <a:pt x="256044" y="54851"/>
                  </a:lnTo>
                  <a:lnTo>
                    <a:pt x="262140" y="48755"/>
                  </a:lnTo>
                  <a:lnTo>
                    <a:pt x="268236" y="44183"/>
                  </a:lnTo>
                  <a:lnTo>
                    <a:pt x="271284" y="36563"/>
                  </a:lnTo>
                  <a:lnTo>
                    <a:pt x="271284" y="21323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8397240" y="3447287"/>
              <a:ext cx="144779" cy="185927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8564880" y="3447287"/>
              <a:ext cx="160019" cy="185928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8767572" y="3366515"/>
              <a:ext cx="56515" cy="262255"/>
            </a:xfrm>
            <a:custGeom>
              <a:avLst/>
              <a:gdLst/>
              <a:ahLst/>
              <a:cxnLst/>
              <a:rect l="l" t="t" r="r" b="b"/>
              <a:pathLst>
                <a:path w="56515" h="262254">
                  <a:moveTo>
                    <a:pt x="0" y="262127"/>
                  </a:moveTo>
                  <a:lnTo>
                    <a:pt x="0" y="0"/>
                  </a:lnTo>
                  <a:lnTo>
                    <a:pt x="56387" y="0"/>
                  </a:lnTo>
                  <a:lnTo>
                    <a:pt x="56387" y="262127"/>
                  </a:lnTo>
                  <a:lnTo>
                    <a:pt x="0" y="262127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4" name="object 94"/>
          <p:cNvGrpSpPr/>
          <p:nvPr/>
        </p:nvGrpSpPr>
        <p:grpSpPr>
          <a:xfrm>
            <a:off x="8100059" y="3837432"/>
            <a:ext cx="1431290" cy="266700"/>
            <a:chOff x="8100059" y="3837432"/>
            <a:chExt cx="1431290" cy="266700"/>
          </a:xfrm>
        </p:grpSpPr>
        <p:pic>
          <p:nvPicPr>
            <p:cNvPr id="95" name="object 95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8100059" y="3852671"/>
              <a:ext cx="219456" cy="246888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8351519" y="3838956"/>
              <a:ext cx="62865" cy="260985"/>
            </a:xfrm>
            <a:custGeom>
              <a:avLst/>
              <a:gdLst/>
              <a:ahLst/>
              <a:cxnLst/>
              <a:rect l="l" t="t" r="r" b="b"/>
              <a:pathLst>
                <a:path w="62865" h="260985">
                  <a:moveTo>
                    <a:pt x="0" y="35052"/>
                  </a:moveTo>
                  <a:lnTo>
                    <a:pt x="0" y="19812"/>
                  </a:lnTo>
                  <a:lnTo>
                    <a:pt x="3048" y="13716"/>
                  </a:lnTo>
                  <a:lnTo>
                    <a:pt x="9144" y="7620"/>
                  </a:lnTo>
                  <a:lnTo>
                    <a:pt x="15240" y="3048"/>
                  </a:lnTo>
                  <a:lnTo>
                    <a:pt x="22860" y="0"/>
                  </a:lnTo>
                  <a:lnTo>
                    <a:pt x="41148" y="0"/>
                  </a:lnTo>
                  <a:lnTo>
                    <a:pt x="48768" y="3048"/>
                  </a:lnTo>
                  <a:lnTo>
                    <a:pt x="54864" y="7620"/>
                  </a:lnTo>
                  <a:lnTo>
                    <a:pt x="59436" y="13716"/>
                  </a:lnTo>
                  <a:lnTo>
                    <a:pt x="62484" y="19812"/>
                  </a:lnTo>
                  <a:lnTo>
                    <a:pt x="62484" y="36576"/>
                  </a:lnTo>
                  <a:lnTo>
                    <a:pt x="59436" y="42672"/>
                  </a:lnTo>
                  <a:lnTo>
                    <a:pt x="54864" y="48768"/>
                  </a:lnTo>
                  <a:lnTo>
                    <a:pt x="48768" y="53340"/>
                  </a:lnTo>
                  <a:lnTo>
                    <a:pt x="41148" y="56388"/>
                  </a:lnTo>
                  <a:lnTo>
                    <a:pt x="22860" y="56388"/>
                  </a:lnTo>
                  <a:lnTo>
                    <a:pt x="15240" y="53340"/>
                  </a:lnTo>
                  <a:lnTo>
                    <a:pt x="9144" y="47244"/>
                  </a:lnTo>
                  <a:lnTo>
                    <a:pt x="3048" y="42672"/>
                  </a:lnTo>
                  <a:lnTo>
                    <a:pt x="0" y="35052"/>
                  </a:lnTo>
                  <a:close/>
                </a:path>
                <a:path w="62865" h="260985">
                  <a:moveTo>
                    <a:pt x="4572" y="260604"/>
                  </a:moveTo>
                  <a:lnTo>
                    <a:pt x="4572" y="83820"/>
                  </a:lnTo>
                  <a:lnTo>
                    <a:pt x="57912" y="83820"/>
                  </a:lnTo>
                  <a:lnTo>
                    <a:pt x="57912" y="260604"/>
                  </a:lnTo>
                  <a:lnTo>
                    <a:pt x="4572" y="260604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8444483" y="3869436"/>
              <a:ext cx="274319" cy="234696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8749283" y="3919727"/>
              <a:ext cx="115824" cy="179831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8887968" y="3837444"/>
              <a:ext cx="288290" cy="266700"/>
            </a:xfrm>
            <a:custGeom>
              <a:avLst/>
              <a:gdLst/>
              <a:ahLst/>
              <a:cxnLst/>
              <a:rect l="l" t="t" r="r" b="b"/>
              <a:pathLst>
                <a:path w="288290" h="266700">
                  <a:moveTo>
                    <a:pt x="57912" y="85344"/>
                  </a:moveTo>
                  <a:lnTo>
                    <a:pt x="3048" y="85344"/>
                  </a:lnTo>
                  <a:lnTo>
                    <a:pt x="3048" y="262128"/>
                  </a:lnTo>
                  <a:lnTo>
                    <a:pt x="57912" y="262128"/>
                  </a:lnTo>
                  <a:lnTo>
                    <a:pt x="57912" y="85344"/>
                  </a:lnTo>
                  <a:close/>
                </a:path>
                <a:path w="288290" h="266700">
                  <a:moveTo>
                    <a:pt x="62484" y="21336"/>
                  </a:moveTo>
                  <a:lnTo>
                    <a:pt x="59436" y="15240"/>
                  </a:lnTo>
                  <a:lnTo>
                    <a:pt x="53340" y="9144"/>
                  </a:lnTo>
                  <a:lnTo>
                    <a:pt x="47244" y="4572"/>
                  </a:lnTo>
                  <a:lnTo>
                    <a:pt x="39624" y="1524"/>
                  </a:lnTo>
                  <a:lnTo>
                    <a:pt x="21336" y="1524"/>
                  </a:lnTo>
                  <a:lnTo>
                    <a:pt x="13716" y="4572"/>
                  </a:lnTo>
                  <a:lnTo>
                    <a:pt x="7620" y="9144"/>
                  </a:lnTo>
                  <a:lnTo>
                    <a:pt x="3048" y="15240"/>
                  </a:lnTo>
                  <a:lnTo>
                    <a:pt x="0" y="21336"/>
                  </a:lnTo>
                  <a:lnTo>
                    <a:pt x="0" y="36576"/>
                  </a:lnTo>
                  <a:lnTo>
                    <a:pt x="3048" y="44196"/>
                  </a:lnTo>
                  <a:lnTo>
                    <a:pt x="13716" y="54864"/>
                  </a:lnTo>
                  <a:lnTo>
                    <a:pt x="21336" y="57912"/>
                  </a:lnTo>
                  <a:lnTo>
                    <a:pt x="39624" y="57912"/>
                  </a:lnTo>
                  <a:lnTo>
                    <a:pt x="47244" y="54864"/>
                  </a:lnTo>
                  <a:lnTo>
                    <a:pt x="53340" y="50292"/>
                  </a:lnTo>
                  <a:lnTo>
                    <a:pt x="59436" y="44196"/>
                  </a:lnTo>
                  <a:lnTo>
                    <a:pt x="62484" y="38100"/>
                  </a:lnTo>
                  <a:lnTo>
                    <a:pt x="62484" y="21336"/>
                  </a:lnTo>
                  <a:close/>
                </a:path>
                <a:path w="288290" h="266700">
                  <a:moveTo>
                    <a:pt x="288036" y="169164"/>
                  </a:moveTo>
                  <a:lnTo>
                    <a:pt x="277749" y="117729"/>
                  </a:lnTo>
                  <a:lnTo>
                    <a:pt x="247078" y="86677"/>
                  </a:lnTo>
                  <a:lnTo>
                    <a:pt x="231648" y="82130"/>
                  </a:lnTo>
                  <a:lnTo>
                    <a:pt x="231648" y="169164"/>
                  </a:lnTo>
                  <a:lnTo>
                    <a:pt x="231076" y="181508"/>
                  </a:lnTo>
                  <a:lnTo>
                    <a:pt x="231076" y="181876"/>
                  </a:lnTo>
                  <a:lnTo>
                    <a:pt x="229171" y="193167"/>
                  </a:lnTo>
                  <a:lnTo>
                    <a:pt x="225971" y="202247"/>
                  </a:lnTo>
                  <a:lnTo>
                    <a:pt x="225971" y="202399"/>
                  </a:lnTo>
                  <a:lnTo>
                    <a:pt x="192024" y="225552"/>
                  </a:lnTo>
                  <a:lnTo>
                    <a:pt x="185204" y="224713"/>
                  </a:lnTo>
                  <a:lnTo>
                    <a:pt x="157556" y="193636"/>
                  </a:lnTo>
                  <a:lnTo>
                    <a:pt x="156972" y="185928"/>
                  </a:lnTo>
                  <a:lnTo>
                    <a:pt x="156972" y="167640"/>
                  </a:lnTo>
                  <a:lnTo>
                    <a:pt x="173634" y="129870"/>
                  </a:lnTo>
                  <a:lnTo>
                    <a:pt x="195072" y="123444"/>
                  </a:lnTo>
                  <a:lnTo>
                    <a:pt x="203644" y="124053"/>
                  </a:lnTo>
                  <a:lnTo>
                    <a:pt x="231076" y="159207"/>
                  </a:lnTo>
                  <a:lnTo>
                    <a:pt x="231648" y="169164"/>
                  </a:lnTo>
                  <a:lnTo>
                    <a:pt x="231648" y="82130"/>
                  </a:lnTo>
                  <a:lnTo>
                    <a:pt x="231076" y="82080"/>
                  </a:lnTo>
                  <a:lnTo>
                    <a:pt x="217360" y="80848"/>
                  </a:lnTo>
                  <a:lnTo>
                    <a:pt x="215811" y="80835"/>
                  </a:lnTo>
                  <a:lnTo>
                    <a:pt x="198996" y="82765"/>
                  </a:lnTo>
                  <a:lnTo>
                    <a:pt x="183451" y="88773"/>
                  </a:lnTo>
                  <a:lnTo>
                    <a:pt x="169900" y="98767"/>
                  </a:lnTo>
                  <a:lnTo>
                    <a:pt x="158496" y="112776"/>
                  </a:lnTo>
                  <a:lnTo>
                    <a:pt x="158496" y="0"/>
                  </a:lnTo>
                  <a:lnTo>
                    <a:pt x="103632" y="0"/>
                  </a:lnTo>
                  <a:lnTo>
                    <a:pt x="103632" y="262128"/>
                  </a:lnTo>
                  <a:lnTo>
                    <a:pt x="156972" y="262128"/>
                  </a:lnTo>
                  <a:lnTo>
                    <a:pt x="158496" y="262128"/>
                  </a:lnTo>
                  <a:lnTo>
                    <a:pt x="158496" y="242316"/>
                  </a:lnTo>
                  <a:lnTo>
                    <a:pt x="168275" y="253187"/>
                  </a:lnTo>
                  <a:lnTo>
                    <a:pt x="179641" y="260794"/>
                  </a:lnTo>
                  <a:lnTo>
                    <a:pt x="192989" y="265239"/>
                  </a:lnTo>
                  <a:lnTo>
                    <a:pt x="208788" y="266700"/>
                  </a:lnTo>
                  <a:lnTo>
                    <a:pt x="209359" y="266636"/>
                  </a:lnTo>
                  <a:lnTo>
                    <a:pt x="225971" y="264985"/>
                  </a:lnTo>
                  <a:lnTo>
                    <a:pt x="231648" y="263055"/>
                  </a:lnTo>
                  <a:lnTo>
                    <a:pt x="241173" y="259842"/>
                  </a:lnTo>
                  <a:lnTo>
                    <a:pt x="254647" y="251269"/>
                  </a:lnTo>
                  <a:lnTo>
                    <a:pt x="266700" y="239268"/>
                  </a:lnTo>
                  <a:lnTo>
                    <a:pt x="275818" y="225310"/>
                  </a:lnTo>
                  <a:lnTo>
                    <a:pt x="282511" y="208788"/>
                  </a:lnTo>
                  <a:lnTo>
                    <a:pt x="286626" y="189966"/>
                  </a:lnTo>
                  <a:lnTo>
                    <a:pt x="288036" y="169164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9208007" y="3922775"/>
              <a:ext cx="170688" cy="181356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9409175" y="3869436"/>
              <a:ext cx="121920" cy="234696"/>
            </a:xfrm>
            <a:prstGeom prst="rect">
              <a:avLst/>
            </a:prstGeom>
          </p:spPr>
        </p:pic>
      </p:grpSp>
      <p:grpSp>
        <p:nvGrpSpPr>
          <p:cNvPr id="102" name="object 102"/>
          <p:cNvGrpSpPr/>
          <p:nvPr/>
        </p:nvGrpSpPr>
        <p:grpSpPr>
          <a:xfrm>
            <a:off x="8090916" y="4309872"/>
            <a:ext cx="490855" cy="265430"/>
            <a:chOff x="8090916" y="4309872"/>
            <a:chExt cx="490855" cy="265430"/>
          </a:xfrm>
        </p:grpSpPr>
        <p:sp>
          <p:nvSpPr>
            <p:cNvPr id="103" name="object 103"/>
            <p:cNvSpPr/>
            <p:nvPr/>
          </p:nvSpPr>
          <p:spPr>
            <a:xfrm>
              <a:off x="8090916" y="4309872"/>
              <a:ext cx="62865" cy="262255"/>
            </a:xfrm>
            <a:custGeom>
              <a:avLst/>
              <a:gdLst/>
              <a:ahLst/>
              <a:cxnLst/>
              <a:rect l="l" t="t" r="r" b="b"/>
              <a:pathLst>
                <a:path w="62865" h="262254">
                  <a:moveTo>
                    <a:pt x="0" y="36576"/>
                  </a:moveTo>
                  <a:lnTo>
                    <a:pt x="0" y="19812"/>
                  </a:lnTo>
                  <a:lnTo>
                    <a:pt x="3048" y="13716"/>
                  </a:lnTo>
                  <a:lnTo>
                    <a:pt x="9144" y="7620"/>
                  </a:lnTo>
                  <a:lnTo>
                    <a:pt x="15240" y="3048"/>
                  </a:lnTo>
                  <a:lnTo>
                    <a:pt x="22860" y="0"/>
                  </a:lnTo>
                  <a:lnTo>
                    <a:pt x="41148" y="0"/>
                  </a:lnTo>
                  <a:lnTo>
                    <a:pt x="48768" y="3048"/>
                  </a:lnTo>
                  <a:lnTo>
                    <a:pt x="54864" y="7620"/>
                  </a:lnTo>
                  <a:lnTo>
                    <a:pt x="59436" y="13716"/>
                  </a:lnTo>
                  <a:lnTo>
                    <a:pt x="62484" y="19812"/>
                  </a:lnTo>
                  <a:lnTo>
                    <a:pt x="62484" y="36576"/>
                  </a:lnTo>
                  <a:lnTo>
                    <a:pt x="59436" y="44196"/>
                  </a:lnTo>
                  <a:lnTo>
                    <a:pt x="54864" y="48768"/>
                  </a:lnTo>
                  <a:lnTo>
                    <a:pt x="48768" y="53340"/>
                  </a:lnTo>
                  <a:lnTo>
                    <a:pt x="41148" y="56388"/>
                  </a:lnTo>
                  <a:lnTo>
                    <a:pt x="22860" y="56388"/>
                  </a:lnTo>
                  <a:lnTo>
                    <a:pt x="15240" y="53340"/>
                  </a:lnTo>
                  <a:lnTo>
                    <a:pt x="9144" y="48768"/>
                  </a:lnTo>
                  <a:lnTo>
                    <a:pt x="3048" y="42672"/>
                  </a:lnTo>
                  <a:lnTo>
                    <a:pt x="0" y="36576"/>
                  </a:lnTo>
                  <a:close/>
                </a:path>
                <a:path w="62865" h="262254">
                  <a:moveTo>
                    <a:pt x="4572" y="262128"/>
                  </a:moveTo>
                  <a:lnTo>
                    <a:pt x="4572" y="85344"/>
                  </a:lnTo>
                  <a:lnTo>
                    <a:pt x="57912" y="85344"/>
                  </a:lnTo>
                  <a:lnTo>
                    <a:pt x="57912" y="262128"/>
                  </a:lnTo>
                  <a:lnTo>
                    <a:pt x="4572" y="26212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8185404" y="4390644"/>
              <a:ext cx="190500" cy="184403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410956" y="4390644"/>
              <a:ext cx="170688" cy="181356"/>
            </a:xfrm>
            <a:prstGeom prst="rect">
              <a:avLst/>
            </a:prstGeom>
          </p:spPr>
        </p:pic>
      </p:grpSp>
      <p:grpSp>
        <p:nvGrpSpPr>
          <p:cNvPr id="106" name="object 106"/>
          <p:cNvGrpSpPr/>
          <p:nvPr/>
        </p:nvGrpSpPr>
        <p:grpSpPr>
          <a:xfrm>
            <a:off x="8712707" y="4305300"/>
            <a:ext cx="337185" cy="269875"/>
            <a:chOff x="8712707" y="4305300"/>
            <a:chExt cx="337185" cy="269875"/>
          </a:xfrm>
        </p:grpSpPr>
        <p:pic>
          <p:nvPicPr>
            <p:cNvPr id="107" name="object 107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8712707" y="4390644"/>
              <a:ext cx="190500" cy="184403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8918447" y="4305300"/>
              <a:ext cx="131445" cy="266700"/>
            </a:xfrm>
            <a:custGeom>
              <a:avLst/>
              <a:gdLst/>
              <a:ahLst/>
              <a:cxnLst/>
              <a:rect l="l" t="t" r="r" b="b"/>
              <a:pathLst>
                <a:path w="131445" h="266700">
                  <a:moveTo>
                    <a:pt x="0" y="129540"/>
                  </a:moveTo>
                  <a:lnTo>
                    <a:pt x="0" y="89916"/>
                  </a:lnTo>
                  <a:lnTo>
                    <a:pt x="30480" y="89916"/>
                  </a:lnTo>
                  <a:lnTo>
                    <a:pt x="30480" y="67056"/>
                  </a:lnTo>
                  <a:lnTo>
                    <a:pt x="40767" y="28265"/>
                  </a:lnTo>
                  <a:lnTo>
                    <a:pt x="72771" y="4572"/>
                  </a:lnTo>
                  <a:lnTo>
                    <a:pt x="103632" y="0"/>
                  </a:lnTo>
                  <a:lnTo>
                    <a:pt x="111347" y="261"/>
                  </a:lnTo>
                  <a:lnTo>
                    <a:pt x="118491" y="952"/>
                  </a:lnTo>
                  <a:lnTo>
                    <a:pt x="125063" y="1928"/>
                  </a:lnTo>
                  <a:lnTo>
                    <a:pt x="131064" y="3048"/>
                  </a:lnTo>
                  <a:lnTo>
                    <a:pt x="131064" y="45720"/>
                  </a:lnTo>
                  <a:lnTo>
                    <a:pt x="123444" y="42672"/>
                  </a:lnTo>
                  <a:lnTo>
                    <a:pt x="109728" y="42672"/>
                  </a:lnTo>
                  <a:lnTo>
                    <a:pt x="98607" y="44386"/>
                  </a:lnTo>
                  <a:lnTo>
                    <a:pt x="90487" y="49530"/>
                  </a:lnTo>
                  <a:lnTo>
                    <a:pt x="85510" y="58102"/>
                  </a:lnTo>
                  <a:lnTo>
                    <a:pt x="83820" y="70104"/>
                  </a:lnTo>
                  <a:lnTo>
                    <a:pt x="83820" y="89916"/>
                  </a:lnTo>
                  <a:lnTo>
                    <a:pt x="124968" y="89916"/>
                  </a:lnTo>
                  <a:lnTo>
                    <a:pt x="124968" y="129540"/>
                  </a:lnTo>
                  <a:lnTo>
                    <a:pt x="83820" y="129540"/>
                  </a:lnTo>
                  <a:lnTo>
                    <a:pt x="83820" y="266700"/>
                  </a:lnTo>
                  <a:lnTo>
                    <a:pt x="30480" y="266700"/>
                  </a:lnTo>
                  <a:lnTo>
                    <a:pt x="30480" y="129540"/>
                  </a:lnTo>
                  <a:lnTo>
                    <a:pt x="0" y="129540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9" name="object 109"/>
          <p:cNvGrpSpPr/>
          <p:nvPr/>
        </p:nvGrpSpPr>
        <p:grpSpPr>
          <a:xfrm>
            <a:off x="8087868" y="4791455"/>
            <a:ext cx="373380" cy="256540"/>
            <a:chOff x="8087868" y="4791455"/>
            <a:chExt cx="373380" cy="256540"/>
          </a:xfrm>
        </p:grpSpPr>
        <p:sp>
          <p:nvSpPr>
            <p:cNvPr id="110" name="object 110"/>
            <p:cNvSpPr/>
            <p:nvPr/>
          </p:nvSpPr>
          <p:spPr>
            <a:xfrm>
              <a:off x="8087868" y="4791455"/>
              <a:ext cx="169545" cy="256540"/>
            </a:xfrm>
            <a:custGeom>
              <a:avLst/>
              <a:gdLst/>
              <a:ahLst/>
              <a:cxnLst/>
              <a:rect l="l" t="t" r="r" b="b"/>
              <a:pathLst>
                <a:path w="169545" h="256539">
                  <a:moveTo>
                    <a:pt x="0" y="73152"/>
                  </a:moveTo>
                  <a:lnTo>
                    <a:pt x="11596" y="33051"/>
                  </a:lnTo>
                  <a:lnTo>
                    <a:pt x="43052" y="8953"/>
                  </a:lnTo>
                  <a:lnTo>
                    <a:pt x="59435" y="4572"/>
                  </a:lnTo>
                  <a:lnTo>
                    <a:pt x="68603" y="2571"/>
                  </a:lnTo>
                  <a:lnTo>
                    <a:pt x="77914" y="1143"/>
                  </a:lnTo>
                  <a:lnTo>
                    <a:pt x="87510" y="285"/>
                  </a:lnTo>
                  <a:lnTo>
                    <a:pt x="97535" y="0"/>
                  </a:lnTo>
                  <a:lnTo>
                    <a:pt x="115442" y="190"/>
                  </a:lnTo>
                  <a:lnTo>
                    <a:pt x="158495" y="9143"/>
                  </a:lnTo>
                  <a:lnTo>
                    <a:pt x="158495" y="60960"/>
                  </a:lnTo>
                  <a:lnTo>
                    <a:pt x="155447" y="57912"/>
                  </a:lnTo>
                  <a:lnTo>
                    <a:pt x="150875" y="54864"/>
                  </a:lnTo>
                  <a:lnTo>
                    <a:pt x="144779" y="53340"/>
                  </a:lnTo>
                  <a:lnTo>
                    <a:pt x="140207" y="50291"/>
                  </a:lnTo>
                  <a:lnTo>
                    <a:pt x="135635" y="48767"/>
                  </a:lnTo>
                  <a:lnTo>
                    <a:pt x="129539" y="47243"/>
                  </a:lnTo>
                  <a:lnTo>
                    <a:pt x="124967" y="45720"/>
                  </a:lnTo>
                  <a:lnTo>
                    <a:pt x="120395" y="45720"/>
                  </a:lnTo>
                  <a:lnTo>
                    <a:pt x="114299" y="44196"/>
                  </a:lnTo>
                  <a:lnTo>
                    <a:pt x="88391" y="44196"/>
                  </a:lnTo>
                  <a:lnTo>
                    <a:pt x="57911" y="64008"/>
                  </a:lnTo>
                  <a:lnTo>
                    <a:pt x="57911" y="73152"/>
                  </a:lnTo>
                  <a:lnTo>
                    <a:pt x="59435" y="76200"/>
                  </a:lnTo>
                  <a:lnTo>
                    <a:pt x="62483" y="79248"/>
                  </a:lnTo>
                  <a:lnTo>
                    <a:pt x="64007" y="82296"/>
                  </a:lnTo>
                  <a:lnTo>
                    <a:pt x="67055" y="85343"/>
                  </a:lnTo>
                  <a:lnTo>
                    <a:pt x="71627" y="88391"/>
                  </a:lnTo>
                  <a:lnTo>
                    <a:pt x="74675" y="91440"/>
                  </a:lnTo>
                  <a:lnTo>
                    <a:pt x="80771" y="94488"/>
                  </a:lnTo>
                  <a:lnTo>
                    <a:pt x="85343" y="97536"/>
                  </a:lnTo>
                  <a:lnTo>
                    <a:pt x="97535" y="103632"/>
                  </a:lnTo>
                  <a:lnTo>
                    <a:pt x="105155" y="106680"/>
                  </a:lnTo>
                  <a:lnTo>
                    <a:pt x="112656" y="109227"/>
                  </a:lnTo>
                  <a:lnTo>
                    <a:pt x="119443" y="112204"/>
                  </a:lnTo>
                  <a:lnTo>
                    <a:pt x="152399" y="135636"/>
                  </a:lnTo>
                  <a:lnTo>
                    <a:pt x="168878" y="174521"/>
                  </a:lnTo>
                  <a:lnTo>
                    <a:pt x="169163" y="181356"/>
                  </a:lnTo>
                  <a:lnTo>
                    <a:pt x="168830" y="191333"/>
                  </a:lnTo>
                  <a:lnTo>
                    <a:pt x="152590" y="228981"/>
                  </a:lnTo>
                  <a:lnTo>
                    <a:pt x="117705" y="249769"/>
                  </a:lnTo>
                  <a:lnTo>
                    <a:pt x="71627" y="256032"/>
                  </a:lnTo>
                  <a:lnTo>
                    <a:pt x="61579" y="255746"/>
                  </a:lnTo>
                  <a:lnTo>
                    <a:pt x="51815" y="254889"/>
                  </a:lnTo>
                  <a:lnTo>
                    <a:pt x="42052" y="253460"/>
                  </a:lnTo>
                  <a:lnTo>
                    <a:pt x="32003" y="251460"/>
                  </a:lnTo>
                  <a:lnTo>
                    <a:pt x="23169" y="250031"/>
                  </a:lnTo>
                  <a:lnTo>
                    <a:pt x="15049" y="248031"/>
                  </a:lnTo>
                  <a:lnTo>
                    <a:pt x="7786" y="245459"/>
                  </a:lnTo>
                  <a:lnTo>
                    <a:pt x="1523" y="242316"/>
                  </a:lnTo>
                  <a:lnTo>
                    <a:pt x="1523" y="185928"/>
                  </a:lnTo>
                  <a:lnTo>
                    <a:pt x="8667" y="192238"/>
                  </a:lnTo>
                  <a:lnTo>
                    <a:pt x="16382" y="197548"/>
                  </a:lnTo>
                  <a:lnTo>
                    <a:pt x="59674" y="211526"/>
                  </a:lnTo>
                  <a:lnTo>
                    <a:pt x="68579" y="211836"/>
                  </a:lnTo>
                  <a:lnTo>
                    <a:pt x="82295" y="211836"/>
                  </a:lnTo>
                  <a:lnTo>
                    <a:pt x="86867" y="210312"/>
                  </a:lnTo>
                  <a:lnTo>
                    <a:pt x="92963" y="208788"/>
                  </a:lnTo>
                  <a:lnTo>
                    <a:pt x="97535" y="207264"/>
                  </a:lnTo>
                  <a:lnTo>
                    <a:pt x="100583" y="204216"/>
                  </a:lnTo>
                  <a:lnTo>
                    <a:pt x="103631" y="202692"/>
                  </a:lnTo>
                  <a:lnTo>
                    <a:pt x="106679" y="199644"/>
                  </a:lnTo>
                  <a:lnTo>
                    <a:pt x="111251" y="190500"/>
                  </a:lnTo>
                  <a:lnTo>
                    <a:pt x="111251" y="181356"/>
                  </a:lnTo>
                  <a:lnTo>
                    <a:pt x="109727" y="178308"/>
                  </a:lnTo>
                  <a:lnTo>
                    <a:pt x="106679" y="173736"/>
                  </a:lnTo>
                  <a:lnTo>
                    <a:pt x="103631" y="170688"/>
                  </a:lnTo>
                  <a:lnTo>
                    <a:pt x="100583" y="166116"/>
                  </a:lnTo>
                  <a:lnTo>
                    <a:pt x="91439" y="160020"/>
                  </a:lnTo>
                  <a:lnTo>
                    <a:pt x="79247" y="153924"/>
                  </a:lnTo>
                  <a:lnTo>
                    <a:pt x="71627" y="150876"/>
                  </a:lnTo>
                  <a:lnTo>
                    <a:pt x="65531" y="147828"/>
                  </a:lnTo>
                  <a:lnTo>
                    <a:pt x="21693" y="123777"/>
                  </a:lnTo>
                  <a:lnTo>
                    <a:pt x="857" y="85177"/>
                  </a:lnTo>
                  <a:lnTo>
                    <a:pt x="0" y="73152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8290560" y="4866132"/>
              <a:ext cx="170688" cy="181356"/>
            </a:xfrm>
            <a:prstGeom prst="rect">
              <a:avLst/>
            </a:prstGeom>
          </p:spPr>
        </p:pic>
      </p:grpSp>
      <p:grpSp>
        <p:nvGrpSpPr>
          <p:cNvPr id="112" name="object 112"/>
          <p:cNvGrpSpPr/>
          <p:nvPr/>
        </p:nvGrpSpPr>
        <p:grpSpPr>
          <a:xfrm>
            <a:off x="8506968" y="4780788"/>
            <a:ext cx="946785" cy="342900"/>
            <a:chOff x="8506968" y="4780788"/>
            <a:chExt cx="946785" cy="342900"/>
          </a:xfrm>
        </p:grpSpPr>
        <p:sp>
          <p:nvSpPr>
            <p:cNvPr id="113" name="object 113"/>
            <p:cNvSpPr/>
            <p:nvPr/>
          </p:nvSpPr>
          <p:spPr>
            <a:xfrm>
              <a:off x="8506956" y="4780800"/>
              <a:ext cx="597535" cy="342900"/>
            </a:xfrm>
            <a:custGeom>
              <a:avLst/>
              <a:gdLst/>
              <a:ahLst/>
              <a:cxnLst/>
              <a:rect l="l" t="t" r="r" b="b"/>
              <a:pathLst>
                <a:path w="597534" h="342900">
                  <a:moveTo>
                    <a:pt x="184416" y="169151"/>
                  </a:moveTo>
                  <a:lnTo>
                    <a:pt x="173482" y="117716"/>
                  </a:lnTo>
                  <a:lnTo>
                    <a:pt x="142697" y="86664"/>
                  </a:lnTo>
                  <a:lnTo>
                    <a:pt x="128028" y="82156"/>
                  </a:lnTo>
                  <a:lnTo>
                    <a:pt x="128028" y="169151"/>
                  </a:lnTo>
                  <a:lnTo>
                    <a:pt x="127431" y="182016"/>
                  </a:lnTo>
                  <a:lnTo>
                    <a:pt x="105168" y="220586"/>
                  </a:lnTo>
                  <a:lnTo>
                    <a:pt x="88392" y="224015"/>
                  </a:lnTo>
                  <a:lnTo>
                    <a:pt x="80949" y="223431"/>
                  </a:lnTo>
                  <a:lnTo>
                    <a:pt x="53936" y="191706"/>
                  </a:lnTo>
                  <a:lnTo>
                    <a:pt x="53340" y="182867"/>
                  </a:lnTo>
                  <a:lnTo>
                    <a:pt x="53340" y="169151"/>
                  </a:lnTo>
                  <a:lnTo>
                    <a:pt x="70015" y="129870"/>
                  </a:lnTo>
                  <a:lnTo>
                    <a:pt x="91440" y="123431"/>
                  </a:lnTo>
                  <a:lnTo>
                    <a:pt x="107454" y="126288"/>
                  </a:lnTo>
                  <a:lnTo>
                    <a:pt x="118884" y="134861"/>
                  </a:lnTo>
                  <a:lnTo>
                    <a:pt x="125742" y="149148"/>
                  </a:lnTo>
                  <a:lnTo>
                    <a:pt x="128028" y="169151"/>
                  </a:lnTo>
                  <a:lnTo>
                    <a:pt x="128028" y="82156"/>
                  </a:lnTo>
                  <a:lnTo>
                    <a:pt x="127431" y="82092"/>
                  </a:lnTo>
                  <a:lnTo>
                    <a:pt x="112788" y="80759"/>
                  </a:lnTo>
                  <a:lnTo>
                    <a:pt x="111975" y="80848"/>
                  </a:lnTo>
                  <a:lnTo>
                    <a:pt x="94729" y="82740"/>
                  </a:lnTo>
                  <a:lnTo>
                    <a:pt x="79248" y="88569"/>
                  </a:lnTo>
                  <a:lnTo>
                    <a:pt x="66065" y="98120"/>
                  </a:lnTo>
                  <a:lnTo>
                    <a:pt x="54864" y="111239"/>
                  </a:lnTo>
                  <a:lnTo>
                    <a:pt x="54864" y="85331"/>
                  </a:lnTo>
                  <a:lnTo>
                    <a:pt x="0" y="85331"/>
                  </a:lnTo>
                  <a:lnTo>
                    <a:pt x="0" y="342887"/>
                  </a:lnTo>
                  <a:lnTo>
                    <a:pt x="53340" y="342887"/>
                  </a:lnTo>
                  <a:lnTo>
                    <a:pt x="54864" y="342887"/>
                  </a:lnTo>
                  <a:lnTo>
                    <a:pt x="54864" y="240779"/>
                  </a:lnTo>
                  <a:lnTo>
                    <a:pt x="64630" y="251904"/>
                  </a:lnTo>
                  <a:lnTo>
                    <a:pt x="75819" y="260019"/>
                  </a:lnTo>
                  <a:lnTo>
                    <a:pt x="88734" y="264998"/>
                  </a:lnTo>
                  <a:lnTo>
                    <a:pt x="103644" y="266687"/>
                  </a:lnTo>
                  <a:lnTo>
                    <a:pt x="121043" y="264972"/>
                  </a:lnTo>
                  <a:lnTo>
                    <a:pt x="161556" y="239255"/>
                  </a:lnTo>
                  <a:lnTo>
                    <a:pt x="182981" y="189966"/>
                  </a:lnTo>
                  <a:lnTo>
                    <a:pt x="184416" y="169151"/>
                  </a:lnTo>
                  <a:close/>
                </a:path>
                <a:path w="597534" h="342900">
                  <a:moveTo>
                    <a:pt x="403860" y="169151"/>
                  </a:moveTo>
                  <a:lnTo>
                    <a:pt x="392290" y="117716"/>
                  </a:lnTo>
                  <a:lnTo>
                    <a:pt x="361378" y="86664"/>
                  </a:lnTo>
                  <a:lnTo>
                    <a:pt x="347472" y="82384"/>
                  </a:lnTo>
                  <a:lnTo>
                    <a:pt x="347472" y="169151"/>
                  </a:lnTo>
                  <a:lnTo>
                    <a:pt x="346976" y="179959"/>
                  </a:lnTo>
                  <a:lnTo>
                    <a:pt x="346976" y="181457"/>
                  </a:lnTo>
                  <a:lnTo>
                    <a:pt x="344995" y="193154"/>
                  </a:lnTo>
                  <a:lnTo>
                    <a:pt x="316661" y="223164"/>
                  </a:lnTo>
                  <a:lnTo>
                    <a:pt x="307975" y="224015"/>
                  </a:lnTo>
                  <a:lnTo>
                    <a:pt x="300380" y="223431"/>
                  </a:lnTo>
                  <a:lnTo>
                    <a:pt x="273392" y="191820"/>
                  </a:lnTo>
                  <a:lnTo>
                    <a:pt x="273392" y="192074"/>
                  </a:lnTo>
                  <a:lnTo>
                    <a:pt x="272796" y="182867"/>
                  </a:lnTo>
                  <a:lnTo>
                    <a:pt x="272796" y="169151"/>
                  </a:lnTo>
                  <a:lnTo>
                    <a:pt x="289471" y="129870"/>
                  </a:lnTo>
                  <a:lnTo>
                    <a:pt x="310896" y="123431"/>
                  </a:lnTo>
                  <a:lnTo>
                    <a:pt x="326898" y="126288"/>
                  </a:lnTo>
                  <a:lnTo>
                    <a:pt x="338328" y="134861"/>
                  </a:lnTo>
                  <a:lnTo>
                    <a:pt x="345186" y="149148"/>
                  </a:lnTo>
                  <a:lnTo>
                    <a:pt x="347472" y="169151"/>
                  </a:lnTo>
                  <a:lnTo>
                    <a:pt x="347472" y="82384"/>
                  </a:lnTo>
                  <a:lnTo>
                    <a:pt x="346976" y="82219"/>
                  </a:lnTo>
                  <a:lnTo>
                    <a:pt x="330708" y="80759"/>
                  </a:lnTo>
                  <a:lnTo>
                    <a:pt x="313550" y="82740"/>
                  </a:lnTo>
                  <a:lnTo>
                    <a:pt x="298513" y="88569"/>
                  </a:lnTo>
                  <a:lnTo>
                    <a:pt x="285496" y="98120"/>
                  </a:lnTo>
                  <a:lnTo>
                    <a:pt x="274320" y="111239"/>
                  </a:lnTo>
                  <a:lnTo>
                    <a:pt x="274320" y="85331"/>
                  </a:lnTo>
                  <a:lnTo>
                    <a:pt x="219456" y="85331"/>
                  </a:lnTo>
                  <a:lnTo>
                    <a:pt x="219456" y="342887"/>
                  </a:lnTo>
                  <a:lnTo>
                    <a:pt x="272796" y="342887"/>
                  </a:lnTo>
                  <a:lnTo>
                    <a:pt x="274320" y="342887"/>
                  </a:lnTo>
                  <a:lnTo>
                    <a:pt x="274320" y="240779"/>
                  </a:lnTo>
                  <a:lnTo>
                    <a:pt x="283464" y="251917"/>
                  </a:lnTo>
                  <a:lnTo>
                    <a:pt x="294703" y="260019"/>
                  </a:lnTo>
                  <a:lnTo>
                    <a:pt x="307975" y="264998"/>
                  </a:lnTo>
                  <a:lnTo>
                    <a:pt x="323088" y="266687"/>
                  </a:lnTo>
                  <a:lnTo>
                    <a:pt x="340499" y="264972"/>
                  </a:lnTo>
                  <a:lnTo>
                    <a:pt x="381000" y="239255"/>
                  </a:lnTo>
                  <a:lnTo>
                    <a:pt x="402488" y="189763"/>
                  </a:lnTo>
                  <a:lnTo>
                    <a:pt x="402488" y="189280"/>
                  </a:lnTo>
                  <a:lnTo>
                    <a:pt x="403860" y="169151"/>
                  </a:lnTo>
                  <a:close/>
                </a:path>
                <a:path w="597534" h="342900">
                  <a:moveTo>
                    <a:pt x="493776" y="0"/>
                  </a:moveTo>
                  <a:lnTo>
                    <a:pt x="437400" y="0"/>
                  </a:lnTo>
                  <a:lnTo>
                    <a:pt x="437400" y="262128"/>
                  </a:lnTo>
                  <a:lnTo>
                    <a:pt x="493776" y="262128"/>
                  </a:lnTo>
                  <a:lnTo>
                    <a:pt x="493776" y="0"/>
                  </a:lnTo>
                  <a:close/>
                </a:path>
                <a:path w="597534" h="342900">
                  <a:moveTo>
                    <a:pt x="592848" y="85344"/>
                  </a:moveTo>
                  <a:lnTo>
                    <a:pt x="539508" y="85344"/>
                  </a:lnTo>
                  <a:lnTo>
                    <a:pt x="539508" y="262128"/>
                  </a:lnTo>
                  <a:lnTo>
                    <a:pt x="592848" y="262128"/>
                  </a:lnTo>
                  <a:lnTo>
                    <a:pt x="592848" y="85344"/>
                  </a:lnTo>
                  <a:close/>
                </a:path>
                <a:path w="597534" h="342900">
                  <a:moveTo>
                    <a:pt x="597420" y="21336"/>
                  </a:moveTo>
                  <a:lnTo>
                    <a:pt x="595896" y="13716"/>
                  </a:lnTo>
                  <a:lnTo>
                    <a:pt x="589800" y="9144"/>
                  </a:lnTo>
                  <a:lnTo>
                    <a:pt x="583704" y="3048"/>
                  </a:lnTo>
                  <a:lnTo>
                    <a:pt x="576084" y="1524"/>
                  </a:lnTo>
                  <a:lnTo>
                    <a:pt x="557796" y="1524"/>
                  </a:lnTo>
                  <a:lnTo>
                    <a:pt x="550176" y="3048"/>
                  </a:lnTo>
                  <a:lnTo>
                    <a:pt x="544080" y="9144"/>
                  </a:lnTo>
                  <a:lnTo>
                    <a:pt x="537984" y="13716"/>
                  </a:lnTo>
                  <a:lnTo>
                    <a:pt x="534936" y="21336"/>
                  </a:lnTo>
                  <a:lnTo>
                    <a:pt x="534936" y="36576"/>
                  </a:lnTo>
                  <a:lnTo>
                    <a:pt x="537984" y="44196"/>
                  </a:lnTo>
                  <a:lnTo>
                    <a:pt x="544080" y="48768"/>
                  </a:lnTo>
                  <a:lnTo>
                    <a:pt x="550176" y="54864"/>
                  </a:lnTo>
                  <a:lnTo>
                    <a:pt x="557796" y="57912"/>
                  </a:lnTo>
                  <a:lnTo>
                    <a:pt x="576084" y="57912"/>
                  </a:lnTo>
                  <a:lnTo>
                    <a:pt x="583704" y="54864"/>
                  </a:lnTo>
                  <a:lnTo>
                    <a:pt x="589800" y="48768"/>
                  </a:lnTo>
                  <a:lnTo>
                    <a:pt x="595896" y="44196"/>
                  </a:lnTo>
                  <a:lnTo>
                    <a:pt x="597420" y="36576"/>
                  </a:lnTo>
                  <a:lnTo>
                    <a:pt x="597420" y="21336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9136380" y="4861559"/>
              <a:ext cx="169164" cy="185928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9337548" y="4863083"/>
              <a:ext cx="115824" cy="179831"/>
            </a:xfrm>
            <a:prstGeom prst="rect">
              <a:avLst/>
            </a:prstGeom>
          </p:spPr>
        </p:pic>
      </p:grpSp>
      <p:pic>
        <p:nvPicPr>
          <p:cNvPr id="116" name="object 116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8083295" y="5332475"/>
            <a:ext cx="135636" cy="185928"/>
          </a:xfrm>
          <a:prstGeom prst="rect">
            <a:avLst/>
          </a:prstGeom>
        </p:spPr>
      </p:pic>
      <p:grpSp>
        <p:nvGrpSpPr>
          <p:cNvPr id="117" name="object 117"/>
          <p:cNvGrpSpPr/>
          <p:nvPr/>
        </p:nvGrpSpPr>
        <p:grpSpPr>
          <a:xfrm>
            <a:off x="9610343" y="1158239"/>
            <a:ext cx="266700" cy="5455920"/>
            <a:chOff x="9610343" y="1158239"/>
            <a:chExt cx="266700" cy="5455920"/>
          </a:xfrm>
        </p:grpSpPr>
        <p:sp>
          <p:nvSpPr>
            <p:cNvPr id="118" name="object 118"/>
            <p:cNvSpPr/>
            <p:nvPr/>
          </p:nvSpPr>
          <p:spPr>
            <a:xfrm>
              <a:off x="9610343" y="1158239"/>
              <a:ext cx="266700" cy="5455920"/>
            </a:xfrm>
            <a:custGeom>
              <a:avLst/>
              <a:gdLst/>
              <a:ahLst/>
              <a:cxnLst/>
              <a:rect l="l" t="t" r="r" b="b"/>
              <a:pathLst>
                <a:path w="266700" h="5455920">
                  <a:moveTo>
                    <a:pt x="0" y="5455920"/>
                  </a:moveTo>
                  <a:lnTo>
                    <a:pt x="0" y="0"/>
                  </a:lnTo>
                  <a:lnTo>
                    <a:pt x="266700" y="0"/>
                  </a:lnTo>
                  <a:lnTo>
                    <a:pt x="266700" y="5455920"/>
                  </a:lnTo>
                  <a:lnTo>
                    <a:pt x="0" y="5455920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9610343" y="1158239"/>
              <a:ext cx="9525" cy="5455920"/>
            </a:xfrm>
            <a:custGeom>
              <a:avLst/>
              <a:gdLst/>
              <a:ahLst/>
              <a:cxnLst/>
              <a:rect l="l" t="t" r="r" b="b"/>
              <a:pathLst>
                <a:path w="9525" h="5455920">
                  <a:moveTo>
                    <a:pt x="0" y="5455920"/>
                  </a:moveTo>
                  <a:lnTo>
                    <a:pt x="0" y="0"/>
                  </a:lnTo>
                  <a:lnTo>
                    <a:pt x="9143" y="0"/>
                  </a:lnTo>
                  <a:lnTo>
                    <a:pt x="9143" y="5455920"/>
                  </a:lnTo>
                  <a:lnTo>
                    <a:pt x="0" y="545592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9723119" y="1274063"/>
              <a:ext cx="52069" cy="58419"/>
            </a:xfrm>
            <a:custGeom>
              <a:avLst/>
              <a:gdLst/>
              <a:ahLst/>
              <a:cxnLst/>
              <a:rect l="l" t="t" r="r" b="b"/>
              <a:pathLst>
                <a:path w="52070" h="58419">
                  <a:moveTo>
                    <a:pt x="44196" y="1524"/>
                  </a:moveTo>
                  <a:lnTo>
                    <a:pt x="45720" y="0"/>
                  </a:lnTo>
                  <a:lnTo>
                    <a:pt x="48768" y="0"/>
                  </a:lnTo>
                  <a:lnTo>
                    <a:pt x="51816" y="3048"/>
                  </a:lnTo>
                  <a:lnTo>
                    <a:pt x="51816" y="6096"/>
                  </a:lnTo>
                  <a:lnTo>
                    <a:pt x="50292" y="7620"/>
                  </a:lnTo>
                  <a:lnTo>
                    <a:pt x="50292" y="3048"/>
                  </a:lnTo>
                  <a:lnTo>
                    <a:pt x="48768" y="3048"/>
                  </a:lnTo>
                  <a:lnTo>
                    <a:pt x="48768" y="1524"/>
                  </a:lnTo>
                  <a:lnTo>
                    <a:pt x="47244" y="1524"/>
                  </a:lnTo>
                  <a:lnTo>
                    <a:pt x="45720" y="3048"/>
                  </a:lnTo>
                  <a:lnTo>
                    <a:pt x="44196" y="1524"/>
                  </a:lnTo>
                  <a:close/>
                </a:path>
                <a:path w="52070" h="58419">
                  <a:moveTo>
                    <a:pt x="26720" y="29822"/>
                  </a:moveTo>
                  <a:lnTo>
                    <a:pt x="27432" y="30384"/>
                  </a:lnTo>
                  <a:lnTo>
                    <a:pt x="50292" y="51816"/>
                  </a:lnTo>
                  <a:lnTo>
                    <a:pt x="51816" y="53340"/>
                  </a:lnTo>
                  <a:lnTo>
                    <a:pt x="51816" y="54864"/>
                  </a:lnTo>
                  <a:lnTo>
                    <a:pt x="50292" y="56388"/>
                  </a:lnTo>
                  <a:lnTo>
                    <a:pt x="50292" y="54864"/>
                  </a:lnTo>
                  <a:lnTo>
                    <a:pt x="47244" y="51816"/>
                  </a:lnTo>
                  <a:lnTo>
                    <a:pt x="45720" y="50088"/>
                  </a:lnTo>
                  <a:lnTo>
                    <a:pt x="26720" y="29822"/>
                  </a:lnTo>
                  <a:close/>
                </a:path>
                <a:path w="52070" h="58419">
                  <a:moveTo>
                    <a:pt x="21336" y="30480"/>
                  </a:moveTo>
                  <a:lnTo>
                    <a:pt x="21336" y="28956"/>
                  </a:lnTo>
                  <a:lnTo>
                    <a:pt x="47244" y="3048"/>
                  </a:lnTo>
                  <a:lnTo>
                    <a:pt x="50292" y="3048"/>
                  </a:lnTo>
                  <a:lnTo>
                    <a:pt x="50292" y="4572"/>
                  </a:lnTo>
                  <a:lnTo>
                    <a:pt x="48768" y="6096"/>
                  </a:lnTo>
                  <a:lnTo>
                    <a:pt x="48768" y="4572"/>
                  </a:lnTo>
                  <a:lnTo>
                    <a:pt x="24384" y="28956"/>
                  </a:lnTo>
                  <a:lnTo>
                    <a:pt x="24384" y="33348"/>
                  </a:lnTo>
                  <a:lnTo>
                    <a:pt x="21336" y="30480"/>
                  </a:lnTo>
                  <a:close/>
                </a:path>
                <a:path w="52070" h="58419">
                  <a:moveTo>
                    <a:pt x="48768" y="6096"/>
                  </a:moveTo>
                  <a:lnTo>
                    <a:pt x="50292" y="4572"/>
                  </a:lnTo>
                  <a:lnTo>
                    <a:pt x="50292" y="7620"/>
                  </a:lnTo>
                  <a:lnTo>
                    <a:pt x="48768" y="6096"/>
                  </a:lnTo>
                  <a:close/>
                </a:path>
                <a:path w="52070" h="58419">
                  <a:moveTo>
                    <a:pt x="25908" y="28956"/>
                  </a:moveTo>
                  <a:lnTo>
                    <a:pt x="48768" y="6096"/>
                  </a:lnTo>
                  <a:lnTo>
                    <a:pt x="50292" y="7620"/>
                  </a:lnTo>
                  <a:lnTo>
                    <a:pt x="26720" y="29718"/>
                  </a:lnTo>
                  <a:lnTo>
                    <a:pt x="25908" y="28956"/>
                  </a:lnTo>
                  <a:close/>
                </a:path>
                <a:path w="52070" h="58419">
                  <a:moveTo>
                    <a:pt x="24384" y="33348"/>
                  </a:moveTo>
                  <a:lnTo>
                    <a:pt x="24384" y="28956"/>
                  </a:lnTo>
                  <a:lnTo>
                    <a:pt x="45720" y="50292"/>
                  </a:lnTo>
                  <a:lnTo>
                    <a:pt x="47244" y="51714"/>
                  </a:lnTo>
                  <a:lnTo>
                    <a:pt x="48768" y="53340"/>
                  </a:lnTo>
                  <a:lnTo>
                    <a:pt x="50292" y="54864"/>
                  </a:lnTo>
                  <a:lnTo>
                    <a:pt x="48768" y="56388"/>
                  </a:lnTo>
                  <a:lnTo>
                    <a:pt x="48768" y="54864"/>
                  </a:lnTo>
                  <a:lnTo>
                    <a:pt x="47244" y="54864"/>
                  </a:lnTo>
                  <a:lnTo>
                    <a:pt x="24384" y="33348"/>
                  </a:lnTo>
                  <a:close/>
                </a:path>
                <a:path w="52070" h="58419">
                  <a:moveTo>
                    <a:pt x="48768" y="56388"/>
                  </a:moveTo>
                  <a:lnTo>
                    <a:pt x="50292" y="54864"/>
                  </a:lnTo>
                  <a:lnTo>
                    <a:pt x="50292" y="56388"/>
                  </a:lnTo>
                  <a:lnTo>
                    <a:pt x="48768" y="56388"/>
                  </a:lnTo>
                  <a:close/>
                </a:path>
                <a:path w="52070" h="58419">
                  <a:moveTo>
                    <a:pt x="18288" y="30480"/>
                  </a:moveTo>
                  <a:lnTo>
                    <a:pt x="18288" y="28956"/>
                  </a:lnTo>
                  <a:lnTo>
                    <a:pt x="19812" y="27432"/>
                  </a:lnTo>
                  <a:lnTo>
                    <a:pt x="19812" y="28956"/>
                  </a:lnTo>
                  <a:lnTo>
                    <a:pt x="21336" y="30480"/>
                  </a:lnTo>
                  <a:lnTo>
                    <a:pt x="45720" y="56388"/>
                  </a:lnTo>
                  <a:lnTo>
                    <a:pt x="50292" y="56388"/>
                  </a:lnTo>
                  <a:lnTo>
                    <a:pt x="48768" y="57912"/>
                  </a:lnTo>
                  <a:lnTo>
                    <a:pt x="45720" y="57912"/>
                  </a:lnTo>
                  <a:lnTo>
                    <a:pt x="18288" y="30480"/>
                  </a:lnTo>
                  <a:close/>
                </a:path>
                <a:path w="52070" h="58419">
                  <a:moveTo>
                    <a:pt x="48768" y="57912"/>
                  </a:moveTo>
                  <a:lnTo>
                    <a:pt x="50292" y="56388"/>
                  </a:lnTo>
                  <a:lnTo>
                    <a:pt x="50292" y="57912"/>
                  </a:lnTo>
                  <a:lnTo>
                    <a:pt x="48768" y="57912"/>
                  </a:lnTo>
                  <a:close/>
                </a:path>
                <a:path w="52070" h="58419">
                  <a:moveTo>
                    <a:pt x="19812" y="28956"/>
                  </a:moveTo>
                  <a:lnTo>
                    <a:pt x="47244" y="1524"/>
                  </a:lnTo>
                  <a:lnTo>
                    <a:pt x="48768" y="1524"/>
                  </a:lnTo>
                  <a:lnTo>
                    <a:pt x="48768" y="3048"/>
                  </a:lnTo>
                  <a:lnTo>
                    <a:pt x="47244" y="3048"/>
                  </a:lnTo>
                  <a:lnTo>
                    <a:pt x="21336" y="28956"/>
                  </a:lnTo>
                  <a:lnTo>
                    <a:pt x="21336" y="30480"/>
                  </a:lnTo>
                  <a:lnTo>
                    <a:pt x="19812" y="28956"/>
                  </a:lnTo>
                  <a:close/>
                </a:path>
                <a:path w="52070" h="58419">
                  <a:moveTo>
                    <a:pt x="24384" y="28956"/>
                  </a:moveTo>
                  <a:lnTo>
                    <a:pt x="48768" y="4572"/>
                  </a:lnTo>
                  <a:lnTo>
                    <a:pt x="48768" y="6096"/>
                  </a:lnTo>
                  <a:lnTo>
                    <a:pt x="25908" y="28956"/>
                  </a:lnTo>
                  <a:lnTo>
                    <a:pt x="25908" y="30480"/>
                  </a:lnTo>
                  <a:lnTo>
                    <a:pt x="24384" y="28956"/>
                  </a:lnTo>
                  <a:close/>
                </a:path>
                <a:path w="52070" h="58419">
                  <a:moveTo>
                    <a:pt x="45720" y="56388"/>
                  </a:moveTo>
                  <a:lnTo>
                    <a:pt x="47244" y="54864"/>
                  </a:lnTo>
                  <a:lnTo>
                    <a:pt x="48768" y="54864"/>
                  </a:lnTo>
                  <a:lnTo>
                    <a:pt x="48768" y="56388"/>
                  </a:lnTo>
                  <a:lnTo>
                    <a:pt x="45720" y="56388"/>
                  </a:lnTo>
                  <a:close/>
                </a:path>
                <a:path w="52070" h="58419">
                  <a:moveTo>
                    <a:pt x="25908" y="30480"/>
                  </a:moveTo>
                  <a:lnTo>
                    <a:pt x="26720" y="29822"/>
                  </a:lnTo>
                  <a:lnTo>
                    <a:pt x="47244" y="51714"/>
                  </a:lnTo>
                  <a:lnTo>
                    <a:pt x="45720" y="50292"/>
                  </a:lnTo>
                  <a:lnTo>
                    <a:pt x="25908" y="30480"/>
                  </a:lnTo>
                  <a:close/>
                </a:path>
                <a:path w="52070" h="58419">
                  <a:moveTo>
                    <a:pt x="21336" y="30480"/>
                  </a:moveTo>
                  <a:lnTo>
                    <a:pt x="47244" y="54864"/>
                  </a:lnTo>
                  <a:lnTo>
                    <a:pt x="45720" y="56388"/>
                  </a:lnTo>
                  <a:lnTo>
                    <a:pt x="21336" y="30480"/>
                  </a:lnTo>
                  <a:close/>
                </a:path>
                <a:path w="52070" h="58419">
                  <a:moveTo>
                    <a:pt x="19812" y="28956"/>
                  </a:moveTo>
                  <a:lnTo>
                    <a:pt x="19812" y="25908"/>
                  </a:lnTo>
                  <a:lnTo>
                    <a:pt x="44196" y="1524"/>
                  </a:lnTo>
                  <a:lnTo>
                    <a:pt x="45720" y="3048"/>
                  </a:lnTo>
                  <a:lnTo>
                    <a:pt x="19812" y="28956"/>
                  </a:lnTo>
                  <a:close/>
                </a:path>
                <a:path w="52070" h="58419">
                  <a:moveTo>
                    <a:pt x="25908" y="1524"/>
                  </a:moveTo>
                  <a:lnTo>
                    <a:pt x="28956" y="0"/>
                  </a:lnTo>
                  <a:lnTo>
                    <a:pt x="30480" y="0"/>
                  </a:lnTo>
                  <a:lnTo>
                    <a:pt x="33528" y="3048"/>
                  </a:lnTo>
                  <a:lnTo>
                    <a:pt x="33528" y="6096"/>
                  </a:lnTo>
                  <a:lnTo>
                    <a:pt x="32004" y="7620"/>
                  </a:lnTo>
                  <a:lnTo>
                    <a:pt x="32004" y="3048"/>
                  </a:lnTo>
                  <a:lnTo>
                    <a:pt x="30480" y="3048"/>
                  </a:lnTo>
                  <a:lnTo>
                    <a:pt x="30480" y="1524"/>
                  </a:lnTo>
                  <a:lnTo>
                    <a:pt x="28956" y="1524"/>
                  </a:lnTo>
                  <a:lnTo>
                    <a:pt x="27432" y="3048"/>
                  </a:lnTo>
                  <a:lnTo>
                    <a:pt x="27432" y="1524"/>
                  </a:lnTo>
                  <a:lnTo>
                    <a:pt x="26720" y="2193"/>
                  </a:lnTo>
                  <a:lnTo>
                    <a:pt x="26720" y="2336"/>
                  </a:lnTo>
                  <a:lnTo>
                    <a:pt x="25908" y="1524"/>
                  </a:lnTo>
                  <a:close/>
                </a:path>
                <a:path w="52070" h="58419">
                  <a:moveTo>
                    <a:pt x="9144" y="30581"/>
                  </a:moveTo>
                  <a:lnTo>
                    <a:pt x="9906" y="29718"/>
                  </a:lnTo>
                  <a:lnTo>
                    <a:pt x="33528" y="53340"/>
                  </a:lnTo>
                  <a:lnTo>
                    <a:pt x="33528" y="54864"/>
                  </a:lnTo>
                  <a:lnTo>
                    <a:pt x="32004" y="56388"/>
                  </a:lnTo>
                  <a:lnTo>
                    <a:pt x="32004" y="54864"/>
                  </a:lnTo>
                  <a:lnTo>
                    <a:pt x="28956" y="51816"/>
                  </a:lnTo>
                  <a:lnTo>
                    <a:pt x="27432" y="50088"/>
                  </a:lnTo>
                  <a:lnTo>
                    <a:pt x="9144" y="30581"/>
                  </a:lnTo>
                  <a:close/>
                </a:path>
                <a:path w="52070" h="58419">
                  <a:moveTo>
                    <a:pt x="3048" y="30480"/>
                  </a:moveTo>
                  <a:lnTo>
                    <a:pt x="3048" y="28956"/>
                  </a:lnTo>
                  <a:lnTo>
                    <a:pt x="28956" y="3048"/>
                  </a:lnTo>
                  <a:lnTo>
                    <a:pt x="32004" y="3048"/>
                  </a:lnTo>
                  <a:lnTo>
                    <a:pt x="32004" y="4572"/>
                  </a:lnTo>
                  <a:lnTo>
                    <a:pt x="30480" y="6096"/>
                  </a:lnTo>
                  <a:lnTo>
                    <a:pt x="30480" y="4572"/>
                  </a:lnTo>
                  <a:lnTo>
                    <a:pt x="6096" y="28956"/>
                  </a:lnTo>
                  <a:lnTo>
                    <a:pt x="6096" y="33348"/>
                  </a:lnTo>
                  <a:lnTo>
                    <a:pt x="3048" y="30480"/>
                  </a:lnTo>
                  <a:close/>
                </a:path>
                <a:path w="52070" h="58419">
                  <a:moveTo>
                    <a:pt x="30480" y="6096"/>
                  </a:moveTo>
                  <a:lnTo>
                    <a:pt x="32004" y="4572"/>
                  </a:lnTo>
                  <a:lnTo>
                    <a:pt x="32004" y="7620"/>
                  </a:lnTo>
                  <a:lnTo>
                    <a:pt x="30480" y="6096"/>
                  </a:lnTo>
                  <a:close/>
                </a:path>
                <a:path w="52070" h="58419">
                  <a:moveTo>
                    <a:pt x="7620" y="28956"/>
                  </a:moveTo>
                  <a:lnTo>
                    <a:pt x="30480" y="6096"/>
                  </a:lnTo>
                  <a:lnTo>
                    <a:pt x="32004" y="7620"/>
                  </a:lnTo>
                  <a:lnTo>
                    <a:pt x="9906" y="29718"/>
                  </a:lnTo>
                  <a:lnTo>
                    <a:pt x="9144" y="28956"/>
                  </a:lnTo>
                  <a:lnTo>
                    <a:pt x="7620" y="28956"/>
                  </a:lnTo>
                  <a:close/>
                </a:path>
                <a:path w="52070" h="58419">
                  <a:moveTo>
                    <a:pt x="6096" y="33348"/>
                  </a:moveTo>
                  <a:lnTo>
                    <a:pt x="6096" y="28956"/>
                  </a:lnTo>
                  <a:lnTo>
                    <a:pt x="27432" y="50292"/>
                  </a:lnTo>
                  <a:lnTo>
                    <a:pt x="28956" y="51714"/>
                  </a:lnTo>
                  <a:lnTo>
                    <a:pt x="30480" y="53340"/>
                  </a:lnTo>
                  <a:lnTo>
                    <a:pt x="32004" y="54864"/>
                  </a:lnTo>
                  <a:lnTo>
                    <a:pt x="30480" y="56388"/>
                  </a:lnTo>
                  <a:lnTo>
                    <a:pt x="30480" y="54864"/>
                  </a:lnTo>
                  <a:lnTo>
                    <a:pt x="28956" y="54864"/>
                  </a:lnTo>
                  <a:lnTo>
                    <a:pt x="6096" y="33348"/>
                  </a:lnTo>
                  <a:close/>
                </a:path>
                <a:path w="52070" h="58419">
                  <a:moveTo>
                    <a:pt x="30480" y="56388"/>
                  </a:moveTo>
                  <a:lnTo>
                    <a:pt x="32004" y="54864"/>
                  </a:lnTo>
                  <a:lnTo>
                    <a:pt x="32004" y="56388"/>
                  </a:lnTo>
                  <a:lnTo>
                    <a:pt x="30480" y="56388"/>
                  </a:lnTo>
                  <a:close/>
                </a:path>
                <a:path w="52070" h="58419">
                  <a:moveTo>
                    <a:pt x="27432" y="57912"/>
                  </a:moveTo>
                  <a:lnTo>
                    <a:pt x="27432" y="56388"/>
                  </a:lnTo>
                  <a:lnTo>
                    <a:pt x="32004" y="56388"/>
                  </a:lnTo>
                  <a:lnTo>
                    <a:pt x="30480" y="57912"/>
                  </a:lnTo>
                  <a:lnTo>
                    <a:pt x="27432" y="57912"/>
                  </a:lnTo>
                  <a:close/>
                </a:path>
                <a:path w="52070" h="58419">
                  <a:moveTo>
                    <a:pt x="30480" y="57912"/>
                  </a:moveTo>
                  <a:lnTo>
                    <a:pt x="32004" y="56388"/>
                  </a:lnTo>
                  <a:lnTo>
                    <a:pt x="32004" y="57912"/>
                  </a:lnTo>
                  <a:lnTo>
                    <a:pt x="30480" y="57912"/>
                  </a:lnTo>
                  <a:close/>
                </a:path>
                <a:path w="52070" h="58419">
                  <a:moveTo>
                    <a:pt x="1524" y="28956"/>
                  </a:moveTo>
                  <a:lnTo>
                    <a:pt x="28956" y="1524"/>
                  </a:lnTo>
                  <a:lnTo>
                    <a:pt x="30480" y="1524"/>
                  </a:lnTo>
                  <a:lnTo>
                    <a:pt x="30480" y="3048"/>
                  </a:lnTo>
                  <a:lnTo>
                    <a:pt x="28956" y="3048"/>
                  </a:lnTo>
                  <a:lnTo>
                    <a:pt x="3048" y="28956"/>
                  </a:lnTo>
                  <a:lnTo>
                    <a:pt x="3048" y="30480"/>
                  </a:lnTo>
                  <a:lnTo>
                    <a:pt x="1524" y="28956"/>
                  </a:lnTo>
                  <a:close/>
                </a:path>
                <a:path w="52070" h="58419">
                  <a:moveTo>
                    <a:pt x="6096" y="28956"/>
                  </a:moveTo>
                  <a:lnTo>
                    <a:pt x="30480" y="4572"/>
                  </a:lnTo>
                  <a:lnTo>
                    <a:pt x="30480" y="6096"/>
                  </a:lnTo>
                  <a:lnTo>
                    <a:pt x="7620" y="28956"/>
                  </a:lnTo>
                  <a:lnTo>
                    <a:pt x="7620" y="30480"/>
                  </a:lnTo>
                  <a:lnTo>
                    <a:pt x="6096" y="28956"/>
                  </a:lnTo>
                  <a:close/>
                </a:path>
                <a:path w="52070" h="58419">
                  <a:moveTo>
                    <a:pt x="27432" y="56388"/>
                  </a:moveTo>
                  <a:lnTo>
                    <a:pt x="28956" y="54864"/>
                  </a:lnTo>
                  <a:lnTo>
                    <a:pt x="30480" y="54864"/>
                  </a:lnTo>
                  <a:lnTo>
                    <a:pt x="30480" y="56388"/>
                  </a:lnTo>
                  <a:lnTo>
                    <a:pt x="27432" y="56388"/>
                  </a:lnTo>
                  <a:close/>
                </a:path>
                <a:path w="52070" h="58419">
                  <a:moveTo>
                    <a:pt x="7620" y="30480"/>
                  </a:moveTo>
                  <a:lnTo>
                    <a:pt x="7620" y="28956"/>
                  </a:lnTo>
                  <a:lnTo>
                    <a:pt x="28956" y="51714"/>
                  </a:lnTo>
                  <a:lnTo>
                    <a:pt x="27432" y="50292"/>
                  </a:lnTo>
                  <a:lnTo>
                    <a:pt x="7620" y="30480"/>
                  </a:lnTo>
                  <a:close/>
                </a:path>
                <a:path w="52070" h="58419">
                  <a:moveTo>
                    <a:pt x="3048" y="30480"/>
                  </a:moveTo>
                  <a:lnTo>
                    <a:pt x="28956" y="54864"/>
                  </a:lnTo>
                  <a:lnTo>
                    <a:pt x="27432" y="56388"/>
                  </a:lnTo>
                  <a:lnTo>
                    <a:pt x="26720" y="55718"/>
                  </a:lnTo>
                  <a:lnTo>
                    <a:pt x="25908" y="54768"/>
                  </a:lnTo>
                  <a:lnTo>
                    <a:pt x="3048" y="30480"/>
                  </a:lnTo>
                  <a:close/>
                </a:path>
                <a:path w="52070" h="58419">
                  <a:moveTo>
                    <a:pt x="1524" y="28956"/>
                  </a:moveTo>
                  <a:lnTo>
                    <a:pt x="1524" y="25908"/>
                  </a:lnTo>
                  <a:lnTo>
                    <a:pt x="27432" y="1524"/>
                  </a:lnTo>
                  <a:lnTo>
                    <a:pt x="27432" y="3048"/>
                  </a:lnTo>
                  <a:lnTo>
                    <a:pt x="26720" y="2336"/>
                  </a:lnTo>
                  <a:lnTo>
                    <a:pt x="26720" y="3759"/>
                  </a:lnTo>
                  <a:lnTo>
                    <a:pt x="1524" y="28956"/>
                  </a:lnTo>
                  <a:close/>
                </a:path>
                <a:path w="52070" h="58419">
                  <a:moveTo>
                    <a:pt x="26720" y="3759"/>
                  </a:moveTo>
                  <a:lnTo>
                    <a:pt x="26720" y="2336"/>
                  </a:lnTo>
                  <a:lnTo>
                    <a:pt x="27432" y="3048"/>
                  </a:lnTo>
                  <a:lnTo>
                    <a:pt x="26720" y="3759"/>
                  </a:lnTo>
                  <a:close/>
                </a:path>
                <a:path w="52070" h="58419">
                  <a:moveTo>
                    <a:pt x="25908" y="30480"/>
                  </a:moveTo>
                  <a:lnTo>
                    <a:pt x="25908" y="28956"/>
                  </a:lnTo>
                  <a:lnTo>
                    <a:pt x="26720" y="29822"/>
                  </a:lnTo>
                  <a:lnTo>
                    <a:pt x="25908" y="30480"/>
                  </a:lnTo>
                  <a:close/>
                </a:path>
                <a:path w="52070" h="58419">
                  <a:moveTo>
                    <a:pt x="0" y="30480"/>
                  </a:moveTo>
                  <a:lnTo>
                    <a:pt x="0" y="28956"/>
                  </a:lnTo>
                  <a:lnTo>
                    <a:pt x="1524" y="27432"/>
                  </a:lnTo>
                  <a:lnTo>
                    <a:pt x="1524" y="28956"/>
                  </a:lnTo>
                  <a:lnTo>
                    <a:pt x="3048" y="30480"/>
                  </a:lnTo>
                  <a:lnTo>
                    <a:pt x="26720" y="55632"/>
                  </a:lnTo>
                  <a:lnTo>
                    <a:pt x="25908" y="54953"/>
                  </a:lnTo>
                  <a:lnTo>
                    <a:pt x="1524" y="32004"/>
                  </a:lnTo>
                  <a:lnTo>
                    <a:pt x="0" y="30480"/>
                  </a:lnTo>
                  <a:close/>
                </a:path>
                <a:path w="52070" h="58419">
                  <a:moveTo>
                    <a:pt x="7620" y="28956"/>
                  </a:moveTo>
                  <a:lnTo>
                    <a:pt x="9144" y="28956"/>
                  </a:lnTo>
                  <a:lnTo>
                    <a:pt x="9906" y="29718"/>
                  </a:lnTo>
                  <a:lnTo>
                    <a:pt x="9144" y="30480"/>
                  </a:lnTo>
                  <a:lnTo>
                    <a:pt x="7620" y="289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" name="object 121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9685019" y="1463039"/>
              <a:ext cx="102108" cy="8061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8C245-6957-4A90-801E-7CA04ED07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08" y="2846577"/>
            <a:ext cx="10719562" cy="1107996"/>
          </a:xfrm>
        </p:spPr>
        <p:txBody>
          <a:bodyPr/>
          <a:lstStyle/>
          <a:p>
            <a:pPr algn="ctr"/>
            <a:r>
              <a:rPr lang="en-US" sz="7200" dirty="0">
                <a:latin typeface="Berlin Sans FB Demi" panose="020E0802020502020306" pitchFamily="34" charset="0"/>
              </a:rPr>
              <a:t>THANK YOU</a:t>
            </a:r>
            <a:endParaRPr lang="en-IN" sz="72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223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3736" y="1377696"/>
            <a:ext cx="11844655" cy="1134110"/>
            <a:chOff x="173736" y="1377696"/>
            <a:chExt cx="11844655" cy="1134110"/>
          </a:xfrm>
        </p:grpSpPr>
        <p:sp>
          <p:nvSpPr>
            <p:cNvPr id="3" name="object 3"/>
            <p:cNvSpPr/>
            <p:nvPr/>
          </p:nvSpPr>
          <p:spPr>
            <a:xfrm>
              <a:off x="173736" y="1377696"/>
              <a:ext cx="11844655" cy="1134110"/>
            </a:xfrm>
            <a:custGeom>
              <a:avLst/>
              <a:gdLst/>
              <a:ahLst/>
              <a:cxnLst/>
              <a:rect l="l" t="t" r="r" b="b"/>
              <a:pathLst>
                <a:path w="11844655" h="1134110">
                  <a:moveTo>
                    <a:pt x="11731117" y="0"/>
                  </a:moveTo>
                  <a:lnTo>
                    <a:pt x="113385" y="0"/>
                  </a:lnTo>
                  <a:lnTo>
                    <a:pt x="69249" y="8915"/>
                  </a:lnTo>
                  <a:lnTo>
                    <a:pt x="33208" y="33226"/>
                  </a:lnTo>
                  <a:lnTo>
                    <a:pt x="8910" y="69276"/>
                  </a:lnTo>
                  <a:lnTo>
                    <a:pt x="0" y="113411"/>
                  </a:lnTo>
                  <a:lnTo>
                    <a:pt x="0" y="1020444"/>
                  </a:lnTo>
                  <a:lnTo>
                    <a:pt x="8910" y="1064579"/>
                  </a:lnTo>
                  <a:lnTo>
                    <a:pt x="33208" y="1100629"/>
                  </a:lnTo>
                  <a:lnTo>
                    <a:pt x="69249" y="1124940"/>
                  </a:lnTo>
                  <a:lnTo>
                    <a:pt x="113385" y="1133855"/>
                  </a:lnTo>
                  <a:lnTo>
                    <a:pt x="11731117" y="1133855"/>
                  </a:lnTo>
                  <a:lnTo>
                    <a:pt x="11775251" y="1124940"/>
                  </a:lnTo>
                  <a:lnTo>
                    <a:pt x="11811301" y="1100629"/>
                  </a:lnTo>
                  <a:lnTo>
                    <a:pt x="11835612" y="1064579"/>
                  </a:lnTo>
                  <a:lnTo>
                    <a:pt x="11844528" y="1020444"/>
                  </a:lnTo>
                  <a:lnTo>
                    <a:pt x="11844528" y="113411"/>
                  </a:lnTo>
                  <a:lnTo>
                    <a:pt x="11835612" y="69276"/>
                  </a:lnTo>
                  <a:lnTo>
                    <a:pt x="11811301" y="33226"/>
                  </a:lnTo>
                  <a:lnTo>
                    <a:pt x="11775251" y="8915"/>
                  </a:lnTo>
                  <a:lnTo>
                    <a:pt x="11731117" y="0"/>
                  </a:lnTo>
                  <a:close/>
                </a:path>
              </a:pathLst>
            </a:custGeom>
            <a:solidFill>
              <a:srgbClr val="D2D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49826" y="1700934"/>
              <a:ext cx="360680" cy="102870"/>
            </a:xfrm>
            <a:custGeom>
              <a:avLst/>
              <a:gdLst/>
              <a:ahLst/>
              <a:cxnLst/>
              <a:rect l="l" t="t" r="r" b="b"/>
              <a:pathLst>
                <a:path w="360680" h="102869">
                  <a:moveTo>
                    <a:pt x="180089" y="0"/>
                  </a:moveTo>
                  <a:lnTo>
                    <a:pt x="109992" y="4030"/>
                  </a:lnTo>
                  <a:lnTo>
                    <a:pt x="52748" y="15023"/>
                  </a:lnTo>
                  <a:lnTo>
                    <a:pt x="14152" y="31332"/>
                  </a:lnTo>
                  <a:lnTo>
                    <a:pt x="0" y="51309"/>
                  </a:lnTo>
                  <a:lnTo>
                    <a:pt x="14152" y="71289"/>
                  </a:lnTo>
                  <a:lnTo>
                    <a:pt x="52748" y="87605"/>
                  </a:lnTo>
                  <a:lnTo>
                    <a:pt x="109992" y="98606"/>
                  </a:lnTo>
                  <a:lnTo>
                    <a:pt x="180089" y="102640"/>
                  </a:lnTo>
                  <a:lnTo>
                    <a:pt x="250188" y="98606"/>
                  </a:lnTo>
                  <a:lnTo>
                    <a:pt x="307432" y="87605"/>
                  </a:lnTo>
                  <a:lnTo>
                    <a:pt x="346026" y="71289"/>
                  </a:lnTo>
                  <a:lnTo>
                    <a:pt x="360178" y="51309"/>
                  </a:lnTo>
                  <a:lnTo>
                    <a:pt x="346026" y="31332"/>
                  </a:lnTo>
                  <a:lnTo>
                    <a:pt x="307432" y="15023"/>
                  </a:lnTo>
                  <a:lnTo>
                    <a:pt x="250188" y="4030"/>
                  </a:lnTo>
                  <a:lnTo>
                    <a:pt x="180089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9826" y="1700934"/>
              <a:ext cx="360680" cy="102870"/>
            </a:xfrm>
            <a:custGeom>
              <a:avLst/>
              <a:gdLst/>
              <a:ahLst/>
              <a:cxnLst/>
              <a:rect l="l" t="t" r="r" b="b"/>
              <a:pathLst>
                <a:path w="360680" h="102869">
                  <a:moveTo>
                    <a:pt x="360178" y="51309"/>
                  </a:moveTo>
                  <a:lnTo>
                    <a:pt x="346026" y="71289"/>
                  </a:lnTo>
                  <a:lnTo>
                    <a:pt x="307432" y="87605"/>
                  </a:lnTo>
                  <a:lnTo>
                    <a:pt x="250188" y="98606"/>
                  </a:lnTo>
                  <a:lnTo>
                    <a:pt x="180089" y="102640"/>
                  </a:lnTo>
                  <a:lnTo>
                    <a:pt x="109992" y="98606"/>
                  </a:lnTo>
                  <a:lnTo>
                    <a:pt x="52748" y="87605"/>
                  </a:lnTo>
                  <a:lnTo>
                    <a:pt x="14152" y="71289"/>
                  </a:lnTo>
                  <a:lnTo>
                    <a:pt x="0" y="51309"/>
                  </a:lnTo>
                  <a:lnTo>
                    <a:pt x="14152" y="31332"/>
                  </a:lnTo>
                  <a:lnTo>
                    <a:pt x="52748" y="15023"/>
                  </a:lnTo>
                  <a:lnTo>
                    <a:pt x="109992" y="4030"/>
                  </a:lnTo>
                  <a:lnTo>
                    <a:pt x="180089" y="0"/>
                  </a:lnTo>
                  <a:lnTo>
                    <a:pt x="250188" y="4030"/>
                  </a:lnTo>
                  <a:lnTo>
                    <a:pt x="307432" y="15023"/>
                  </a:lnTo>
                  <a:lnTo>
                    <a:pt x="346026" y="31332"/>
                  </a:lnTo>
                  <a:lnTo>
                    <a:pt x="360178" y="51309"/>
                  </a:lnTo>
                  <a:close/>
                </a:path>
              </a:pathLst>
            </a:custGeom>
            <a:ln w="7487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49826" y="1777908"/>
              <a:ext cx="360680" cy="154305"/>
            </a:xfrm>
            <a:custGeom>
              <a:avLst/>
              <a:gdLst/>
              <a:ahLst/>
              <a:cxnLst/>
              <a:rect l="l" t="t" r="r" b="b"/>
              <a:pathLst>
                <a:path w="360680" h="154305">
                  <a:moveTo>
                    <a:pt x="0" y="0"/>
                  </a:moveTo>
                  <a:lnTo>
                    <a:pt x="0" y="102661"/>
                  </a:lnTo>
                  <a:lnTo>
                    <a:pt x="52901" y="138913"/>
                  </a:lnTo>
                  <a:lnTo>
                    <a:pt x="110163" y="149941"/>
                  </a:lnTo>
                  <a:lnTo>
                    <a:pt x="180089" y="153992"/>
                  </a:lnTo>
                  <a:lnTo>
                    <a:pt x="250014" y="149942"/>
                  </a:lnTo>
                  <a:lnTo>
                    <a:pt x="307277" y="138913"/>
                  </a:lnTo>
                  <a:lnTo>
                    <a:pt x="345968" y="122592"/>
                  </a:lnTo>
                  <a:lnTo>
                    <a:pt x="360178" y="102661"/>
                  </a:lnTo>
                  <a:lnTo>
                    <a:pt x="301006" y="102661"/>
                  </a:lnTo>
                  <a:lnTo>
                    <a:pt x="295860" y="97528"/>
                  </a:lnTo>
                  <a:lnTo>
                    <a:pt x="295860" y="82129"/>
                  </a:lnTo>
                  <a:lnTo>
                    <a:pt x="301006" y="76996"/>
                  </a:lnTo>
                  <a:lnTo>
                    <a:pt x="360178" y="76996"/>
                  </a:lnTo>
                  <a:lnTo>
                    <a:pt x="360178" y="51330"/>
                  </a:lnTo>
                  <a:lnTo>
                    <a:pt x="180089" y="51330"/>
                  </a:lnTo>
                  <a:lnTo>
                    <a:pt x="110163" y="47280"/>
                  </a:lnTo>
                  <a:lnTo>
                    <a:pt x="52901" y="36252"/>
                  </a:lnTo>
                  <a:lnTo>
                    <a:pt x="14210" y="19930"/>
                  </a:lnTo>
                  <a:lnTo>
                    <a:pt x="0" y="0"/>
                  </a:lnTo>
                  <a:close/>
                </a:path>
                <a:path w="360680" h="154305">
                  <a:moveTo>
                    <a:pt x="360178" y="76996"/>
                  </a:moveTo>
                  <a:lnTo>
                    <a:pt x="316442" y="76996"/>
                  </a:lnTo>
                  <a:lnTo>
                    <a:pt x="321587" y="82129"/>
                  </a:lnTo>
                  <a:lnTo>
                    <a:pt x="321587" y="97528"/>
                  </a:lnTo>
                  <a:lnTo>
                    <a:pt x="316442" y="102661"/>
                  </a:lnTo>
                  <a:lnTo>
                    <a:pt x="360178" y="102661"/>
                  </a:lnTo>
                  <a:lnTo>
                    <a:pt x="360178" y="76996"/>
                  </a:lnTo>
                  <a:close/>
                </a:path>
                <a:path w="360680" h="154305">
                  <a:moveTo>
                    <a:pt x="360178" y="0"/>
                  </a:moveTo>
                  <a:lnTo>
                    <a:pt x="345968" y="19930"/>
                  </a:lnTo>
                  <a:lnTo>
                    <a:pt x="307277" y="36252"/>
                  </a:lnTo>
                  <a:lnTo>
                    <a:pt x="250014" y="47280"/>
                  </a:lnTo>
                  <a:lnTo>
                    <a:pt x="180089" y="51330"/>
                  </a:lnTo>
                  <a:lnTo>
                    <a:pt x="360178" y="51330"/>
                  </a:lnTo>
                  <a:lnTo>
                    <a:pt x="36017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49826" y="1777908"/>
              <a:ext cx="360680" cy="154305"/>
            </a:xfrm>
            <a:custGeom>
              <a:avLst/>
              <a:gdLst/>
              <a:ahLst/>
              <a:cxnLst/>
              <a:rect l="l" t="t" r="r" b="b"/>
              <a:pathLst>
                <a:path w="360680" h="154305">
                  <a:moveTo>
                    <a:pt x="308724" y="102661"/>
                  </a:moveTo>
                  <a:lnTo>
                    <a:pt x="301006" y="102661"/>
                  </a:lnTo>
                  <a:lnTo>
                    <a:pt x="295860" y="97528"/>
                  </a:lnTo>
                  <a:lnTo>
                    <a:pt x="295860" y="89828"/>
                  </a:lnTo>
                  <a:lnTo>
                    <a:pt x="295860" y="82129"/>
                  </a:lnTo>
                  <a:lnTo>
                    <a:pt x="301006" y="76996"/>
                  </a:lnTo>
                  <a:lnTo>
                    <a:pt x="308724" y="76996"/>
                  </a:lnTo>
                  <a:lnTo>
                    <a:pt x="316442" y="76996"/>
                  </a:lnTo>
                  <a:lnTo>
                    <a:pt x="321587" y="82129"/>
                  </a:lnTo>
                  <a:lnTo>
                    <a:pt x="321587" y="89828"/>
                  </a:lnTo>
                  <a:lnTo>
                    <a:pt x="321587" y="97528"/>
                  </a:lnTo>
                  <a:lnTo>
                    <a:pt x="316442" y="102661"/>
                  </a:lnTo>
                  <a:lnTo>
                    <a:pt x="308724" y="102661"/>
                  </a:lnTo>
                  <a:close/>
                </a:path>
                <a:path w="360680" h="154305">
                  <a:moveTo>
                    <a:pt x="180089" y="51330"/>
                  </a:moveTo>
                  <a:lnTo>
                    <a:pt x="110163" y="47280"/>
                  </a:lnTo>
                  <a:lnTo>
                    <a:pt x="52901" y="36252"/>
                  </a:lnTo>
                  <a:lnTo>
                    <a:pt x="14210" y="19930"/>
                  </a:lnTo>
                  <a:lnTo>
                    <a:pt x="0" y="0"/>
                  </a:lnTo>
                  <a:lnTo>
                    <a:pt x="0" y="102661"/>
                  </a:lnTo>
                  <a:lnTo>
                    <a:pt x="14210" y="122592"/>
                  </a:lnTo>
                  <a:lnTo>
                    <a:pt x="52901" y="138913"/>
                  </a:lnTo>
                  <a:lnTo>
                    <a:pt x="110163" y="149941"/>
                  </a:lnTo>
                  <a:lnTo>
                    <a:pt x="180089" y="153992"/>
                  </a:lnTo>
                  <a:lnTo>
                    <a:pt x="250014" y="149942"/>
                  </a:lnTo>
                  <a:lnTo>
                    <a:pt x="307277" y="138913"/>
                  </a:lnTo>
                  <a:lnTo>
                    <a:pt x="345968" y="122592"/>
                  </a:lnTo>
                  <a:lnTo>
                    <a:pt x="360178" y="102661"/>
                  </a:lnTo>
                  <a:lnTo>
                    <a:pt x="360178" y="0"/>
                  </a:lnTo>
                  <a:lnTo>
                    <a:pt x="345968" y="19930"/>
                  </a:lnTo>
                  <a:lnTo>
                    <a:pt x="307277" y="36252"/>
                  </a:lnTo>
                  <a:lnTo>
                    <a:pt x="250014" y="47280"/>
                  </a:lnTo>
                  <a:lnTo>
                    <a:pt x="180089" y="51330"/>
                  </a:lnTo>
                  <a:close/>
                </a:path>
              </a:pathLst>
            </a:custGeom>
            <a:ln w="7494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9827" y="1906235"/>
              <a:ext cx="360680" cy="154305"/>
            </a:xfrm>
            <a:custGeom>
              <a:avLst/>
              <a:gdLst/>
              <a:ahLst/>
              <a:cxnLst/>
              <a:rect l="l" t="t" r="r" b="b"/>
              <a:pathLst>
                <a:path w="360680" h="154305">
                  <a:moveTo>
                    <a:pt x="0" y="0"/>
                  </a:moveTo>
                  <a:lnTo>
                    <a:pt x="0" y="102661"/>
                  </a:lnTo>
                  <a:lnTo>
                    <a:pt x="52901" y="138913"/>
                  </a:lnTo>
                  <a:lnTo>
                    <a:pt x="110163" y="149941"/>
                  </a:lnTo>
                  <a:lnTo>
                    <a:pt x="180089" y="153992"/>
                  </a:lnTo>
                  <a:lnTo>
                    <a:pt x="250014" y="149942"/>
                  </a:lnTo>
                  <a:lnTo>
                    <a:pt x="307277" y="138913"/>
                  </a:lnTo>
                  <a:lnTo>
                    <a:pt x="345968" y="122592"/>
                  </a:lnTo>
                  <a:lnTo>
                    <a:pt x="360178" y="102661"/>
                  </a:lnTo>
                  <a:lnTo>
                    <a:pt x="301006" y="102661"/>
                  </a:lnTo>
                  <a:lnTo>
                    <a:pt x="295860" y="97528"/>
                  </a:lnTo>
                  <a:lnTo>
                    <a:pt x="295860" y="82129"/>
                  </a:lnTo>
                  <a:lnTo>
                    <a:pt x="301006" y="76996"/>
                  </a:lnTo>
                  <a:lnTo>
                    <a:pt x="360178" y="76996"/>
                  </a:lnTo>
                  <a:lnTo>
                    <a:pt x="360178" y="51330"/>
                  </a:lnTo>
                  <a:lnTo>
                    <a:pt x="180089" y="51330"/>
                  </a:lnTo>
                  <a:lnTo>
                    <a:pt x="110163" y="47280"/>
                  </a:lnTo>
                  <a:lnTo>
                    <a:pt x="52901" y="36252"/>
                  </a:lnTo>
                  <a:lnTo>
                    <a:pt x="14210" y="19930"/>
                  </a:lnTo>
                  <a:lnTo>
                    <a:pt x="0" y="0"/>
                  </a:lnTo>
                  <a:close/>
                </a:path>
                <a:path w="360680" h="154305">
                  <a:moveTo>
                    <a:pt x="360178" y="76996"/>
                  </a:moveTo>
                  <a:lnTo>
                    <a:pt x="316442" y="76996"/>
                  </a:lnTo>
                  <a:lnTo>
                    <a:pt x="321587" y="82129"/>
                  </a:lnTo>
                  <a:lnTo>
                    <a:pt x="321587" y="97528"/>
                  </a:lnTo>
                  <a:lnTo>
                    <a:pt x="316442" y="102661"/>
                  </a:lnTo>
                  <a:lnTo>
                    <a:pt x="360178" y="102661"/>
                  </a:lnTo>
                  <a:lnTo>
                    <a:pt x="360178" y="76996"/>
                  </a:lnTo>
                  <a:close/>
                </a:path>
                <a:path w="360680" h="154305">
                  <a:moveTo>
                    <a:pt x="360178" y="0"/>
                  </a:moveTo>
                  <a:lnTo>
                    <a:pt x="345968" y="19930"/>
                  </a:lnTo>
                  <a:lnTo>
                    <a:pt x="307277" y="36252"/>
                  </a:lnTo>
                  <a:lnTo>
                    <a:pt x="250014" y="47280"/>
                  </a:lnTo>
                  <a:lnTo>
                    <a:pt x="180089" y="51330"/>
                  </a:lnTo>
                  <a:lnTo>
                    <a:pt x="360178" y="51330"/>
                  </a:lnTo>
                  <a:lnTo>
                    <a:pt x="36017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49827" y="1906235"/>
              <a:ext cx="360680" cy="154305"/>
            </a:xfrm>
            <a:custGeom>
              <a:avLst/>
              <a:gdLst/>
              <a:ahLst/>
              <a:cxnLst/>
              <a:rect l="l" t="t" r="r" b="b"/>
              <a:pathLst>
                <a:path w="360680" h="154305">
                  <a:moveTo>
                    <a:pt x="308724" y="102661"/>
                  </a:moveTo>
                  <a:lnTo>
                    <a:pt x="301006" y="102661"/>
                  </a:lnTo>
                  <a:lnTo>
                    <a:pt x="295860" y="97528"/>
                  </a:lnTo>
                  <a:lnTo>
                    <a:pt x="295860" y="89828"/>
                  </a:lnTo>
                  <a:lnTo>
                    <a:pt x="295860" y="82129"/>
                  </a:lnTo>
                  <a:lnTo>
                    <a:pt x="301006" y="76996"/>
                  </a:lnTo>
                  <a:lnTo>
                    <a:pt x="308724" y="76996"/>
                  </a:lnTo>
                  <a:lnTo>
                    <a:pt x="316442" y="76996"/>
                  </a:lnTo>
                  <a:lnTo>
                    <a:pt x="321587" y="82129"/>
                  </a:lnTo>
                  <a:lnTo>
                    <a:pt x="321587" y="89828"/>
                  </a:lnTo>
                  <a:lnTo>
                    <a:pt x="321587" y="97528"/>
                  </a:lnTo>
                  <a:lnTo>
                    <a:pt x="316442" y="102661"/>
                  </a:lnTo>
                  <a:lnTo>
                    <a:pt x="308724" y="102661"/>
                  </a:lnTo>
                  <a:close/>
                </a:path>
                <a:path w="360680" h="154305">
                  <a:moveTo>
                    <a:pt x="180089" y="51330"/>
                  </a:moveTo>
                  <a:lnTo>
                    <a:pt x="110163" y="47280"/>
                  </a:lnTo>
                  <a:lnTo>
                    <a:pt x="52901" y="36252"/>
                  </a:lnTo>
                  <a:lnTo>
                    <a:pt x="14210" y="19930"/>
                  </a:lnTo>
                  <a:lnTo>
                    <a:pt x="0" y="0"/>
                  </a:lnTo>
                  <a:lnTo>
                    <a:pt x="0" y="102661"/>
                  </a:lnTo>
                  <a:lnTo>
                    <a:pt x="14210" y="122592"/>
                  </a:lnTo>
                  <a:lnTo>
                    <a:pt x="52901" y="138913"/>
                  </a:lnTo>
                  <a:lnTo>
                    <a:pt x="110163" y="149941"/>
                  </a:lnTo>
                  <a:lnTo>
                    <a:pt x="180089" y="153992"/>
                  </a:lnTo>
                  <a:lnTo>
                    <a:pt x="250014" y="149942"/>
                  </a:lnTo>
                  <a:lnTo>
                    <a:pt x="307277" y="138913"/>
                  </a:lnTo>
                  <a:lnTo>
                    <a:pt x="345968" y="122592"/>
                  </a:lnTo>
                  <a:lnTo>
                    <a:pt x="360178" y="102661"/>
                  </a:lnTo>
                  <a:lnTo>
                    <a:pt x="360178" y="0"/>
                  </a:lnTo>
                  <a:lnTo>
                    <a:pt x="345968" y="19930"/>
                  </a:lnTo>
                  <a:lnTo>
                    <a:pt x="307277" y="36252"/>
                  </a:lnTo>
                  <a:lnTo>
                    <a:pt x="250014" y="47280"/>
                  </a:lnTo>
                  <a:lnTo>
                    <a:pt x="180089" y="51330"/>
                  </a:lnTo>
                  <a:close/>
                </a:path>
              </a:pathLst>
            </a:custGeom>
            <a:ln w="7494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49827" y="2034562"/>
              <a:ext cx="360680" cy="154305"/>
            </a:xfrm>
            <a:custGeom>
              <a:avLst/>
              <a:gdLst/>
              <a:ahLst/>
              <a:cxnLst/>
              <a:rect l="l" t="t" r="r" b="b"/>
              <a:pathLst>
                <a:path w="360680" h="154305">
                  <a:moveTo>
                    <a:pt x="0" y="0"/>
                  </a:moveTo>
                  <a:lnTo>
                    <a:pt x="0" y="102661"/>
                  </a:lnTo>
                  <a:lnTo>
                    <a:pt x="52901" y="138913"/>
                  </a:lnTo>
                  <a:lnTo>
                    <a:pt x="110163" y="149941"/>
                  </a:lnTo>
                  <a:lnTo>
                    <a:pt x="180089" y="153992"/>
                  </a:lnTo>
                  <a:lnTo>
                    <a:pt x="250014" y="149942"/>
                  </a:lnTo>
                  <a:lnTo>
                    <a:pt x="307277" y="138913"/>
                  </a:lnTo>
                  <a:lnTo>
                    <a:pt x="345968" y="122592"/>
                  </a:lnTo>
                  <a:lnTo>
                    <a:pt x="360178" y="102661"/>
                  </a:lnTo>
                  <a:lnTo>
                    <a:pt x="301006" y="102661"/>
                  </a:lnTo>
                  <a:lnTo>
                    <a:pt x="295860" y="97528"/>
                  </a:lnTo>
                  <a:lnTo>
                    <a:pt x="295860" y="82129"/>
                  </a:lnTo>
                  <a:lnTo>
                    <a:pt x="301006" y="76996"/>
                  </a:lnTo>
                  <a:lnTo>
                    <a:pt x="360178" y="76996"/>
                  </a:lnTo>
                  <a:lnTo>
                    <a:pt x="360178" y="51330"/>
                  </a:lnTo>
                  <a:lnTo>
                    <a:pt x="180089" y="51330"/>
                  </a:lnTo>
                  <a:lnTo>
                    <a:pt x="110163" y="47280"/>
                  </a:lnTo>
                  <a:lnTo>
                    <a:pt x="52901" y="36252"/>
                  </a:lnTo>
                  <a:lnTo>
                    <a:pt x="14210" y="19930"/>
                  </a:lnTo>
                  <a:lnTo>
                    <a:pt x="0" y="0"/>
                  </a:lnTo>
                  <a:close/>
                </a:path>
                <a:path w="360680" h="154305">
                  <a:moveTo>
                    <a:pt x="360178" y="76996"/>
                  </a:moveTo>
                  <a:lnTo>
                    <a:pt x="316442" y="76996"/>
                  </a:lnTo>
                  <a:lnTo>
                    <a:pt x="321587" y="82129"/>
                  </a:lnTo>
                  <a:lnTo>
                    <a:pt x="321587" y="97528"/>
                  </a:lnTo>
                  <a:lnTo>
                    <a:pt x="316442" y="102661"/>
                  </a:lnTo>
                  <a:lnTo>
                    <a:pt x="360178" y="102661"/>
                  </a:lnTo>
                  <a:lnTo>
                    <a:pt x="360178" y="76996"/>
                  </a:lnTo>
                  <a:close/>
                </a:path>
                <a:path w="360680" h="154305">
                  <a:moveTo>
                    <a:pt x="360178" y="0"/>
                  </a:moveTo>
                  <a:lnTo>
                    <a:pt x="345968" y="19930"/>
                  </a:lnTo>
                  <a:lnTo>
                    <a:pt x="307277" y="36252"/>
                  </a:lnTo>
                  <a:lnTo>
                    <a:pt x="250014" y="47280"/>
                  </a:lnTo>
                  <a:lnTo>
                    <a:pt x="180089" y="51330"/>
                  </a:lnTo>
                  <a:lnTo>
                    <a:pt x="360178" y="51330"/>
                  </a:lnTo>
                  <a:lnTo>
                    <a:pt x="36017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49827" y="2034562"/>
              <a:ext cx="360680" cy="154305"/>
            </a:xfrm>
            <a:custGeom>
              <a:avLst/>
              <a:gdLst/>
              <a:ahLst/>
              <a:cxnLst/>
              <a:rect l="l" t="t" r="r" b="b"/>
              <a:pathLst>
                <a:path w="360680" h="154305">
                  <a:moveTo>
                    <a:pt x="308724" y="102661"/>
                  </a:moveTo>
                  <a:lnTo>
                    <a:pt x="301006" y="102661"/>
                  </a:lnTo>
                  <a:lnTo>
                    <a:pt x="295860" y="97528"/>
                  </a:lnTo>
                  <a:lnTo>
                    <a:pt x="295860" y="89828"/>
                  </a:lnTo>
                  <a:lnTo>
                    <a:pt x="295860" y="82129"/>
                  </a:lnTo>
                  <a:lnTo>
                    <a:pt x="301006" y="76996"/>
                  </a:lnTo>
                  <a:lnTo>
                    <a:pt x="308724" y="76996"/>
                  </a:lnTo>
                  <a:lnTo>
                    <a:pt x="316442" y="76996"/>
                  </a:lnTo>
                  <a:lnTo>
                    <a:pt x="321587" y="82129"/>
                  </a:lnTo>
                  <a:lnTo>
                    <a:pt x="321587" y="89828"/>
                  </a:lnTo>
                  <a:lnTo>
                    <a:pt x="321587" y="97528"/>
                  </a:lnTo>
                  <a:lnTo>
                    <a:pt x="316442" y="102661"/>
                  </a:lnTo>
                  <a:lnTo>
                    <a:pt x="308724" y="102661"/>
                  </a:lnTo>
                  <a:close/>
                </a:path>
                <a:path w="360680" h="154305">
                  <a:moveTo>
                    <a:pt x="180089" y="51330"/>
                  </a:moveTo>
                  <a:lnTo>
                    <a:pt x="110163" y="47280"/>
                  </a:lnTo>
                  <a:lnTo>
                    <a:pt x="52901" y="36252"/>
                  </a:lnTo>
                  <a:lnTo>
                    <a:pt x="14210" y="19930"/>
                  </a:lnTo>
                  <a:lnTo>
                    <a:pt x="0" y="0"/>
                  </a:lnTo>
                  <a:lnTo>
                    <a:pt x="0" y="102661"/>
                  </a:lnTo>
                  <a:lnTo>
                    <a:pt x="14210" y="122592"/>
                  </a:lnTo>
                  <a:lnTo>
                    <a:pt x="52901" y="138913"/>
                  </a:lnTo>
                  <a:lnTo>
                    <a:pt x="110163" y="149941"/>
                  </a:lnTo>
                  <a:lnTo>
                    <a:pt x="180089" y="153992"/>
                  </a:lnTo>
                  <a:lnTo>
                    <a:pt x="250014" y="149942"/>
                  </a:lnTo>
                  <a:lnTo>
                    <a:pt x="307277" y="138913"/>
                  </a:lnTo>
                  <a:lnTo>
                    <a:pt x="345968" y="122592"/>
                  </a:lnTo>
                  <a:lnTo>
                    <a:pt x="360178" y="102661"/>
                  </a:lnTo>
                  <a:lnTo>
                    <a:pt x="360178" y="0"/>
                  </a:lnTo>
                  <a:lnTo>
                    <a:pt x="345968" y="19930"/>
                  </a:lnTo>
                  <a:lnTo>
                    <a:pt x="307277" y="36252"/>
                  </a:lnTo>
                  <a:lnTo>
                    <a:pt x="250014" y="47280"/>
                  </a:lnTo>
                  <a:lnTo>
                    <a:pt x="180089" y="51330"/>
                  </a:lnTo>
                  <a:close/>
                </a:path>
              </a:pathLst>
            </a:custGeom>
            <a:ln w="7494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16636" y="1632204"/>
              <a:ext cx="624840" cy="623570"/>
            </a:xfrm>
            <a:custGeom>
              <a:avLst/>
              <a:gdLst/>
              <a:ahLst/>
              <a:cxnLst/>
              <a:rect l="l" t="t" r="r" b="b"/>
              <a:pathLst>
                <a:path w="624840" h="623569">
                  <a:moveTo>
                    <a:pt x="0" y="623315"/>
                  </a:moveTo>
                  <a:lnTo>
                    <a:pt x="624840" y="623315"/>
                  </a:lnTo>
                  <a:lnTo>
                    <a:pt x="624840" y="0"/>
                  </a:lnTo>
                  <a:lnTo>
                    <a:pt x="0" y="0"/>
                  </a:lnTo>
                  <a:lnTo>
                    <a:pt x="0" y="62331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73736" y="2795016"/>
            <a:ext cx="11844655" cy="1134110"/>
            <a:chOff x="173736" y="2795016"/>
            <a:chExt cx="11844655" cy="1134110"/>
          </a:xfrm>
        </p:grpSpPr>
        <p:sp>
          <p:nvSpPr>
            <p:cNvPr id="14" name="object 14"/>
            <p:cNvSpPr/>
            <p:nvPr/>
          </p:nvSpPr>
          <p:spPr>
            <a:xfrm>
              <a:off x="173736" y="2795016"/>
              <a:ext cx="11844655" cy="1134110"/>
            </a:xfrm>
            <a:custGeom>
              <a:avLst/>
              <a:gdLst/>
              <a:ahLst/>
              <a:cxnLst/>
              <a:rect l="l" t="t" r="r" b="b"/>
              <a:pathLst>
                <a:path w="11844655" h="1134110">
                  <a:moveTo>
                    <a:pt x="11731117" y="0"/>
                  </a:moveTo>
                  <a:lnTo>
                    <a:pt x="113385" y="0"/>
                  </a:lnTo>
                  <a:lnTo>
                    <a:pt x="69249" y="8915"/>
                  </a:lnTo>
                  <a:lnTo>
                    <a:pt x="33208" y="33226"/>
                  </a:lnTo>
                  <a:lnTo>
                    <a:pt x="8910" y="69276"/>
                  </a:lnTo>
                  <a:lnTo>
                    <a:pt x="0" y="113411"/>
                  </a:lnTo>
                  <a:lnTo>
                    <a:pt x="0" y="1020445"/>
                  </a:lnTo>
                  <a:lnTo>
                    <a:pt x="8910" y="1064579"/>
                  </a:lnTo>
                  <a:lnTo>
                    <a:pt x="33208" y="1100629"/>
                  </a:lnTo>
                  <a:lnTo>
                    <a:pt x="69249" y="1124940"/>
                  </a:lnTo>
                  <a:lnTo>
                    <a:pt x="113385" y="1133856"/>
                  </a:lnTo>
                  <a:lnTo>
                    <a:pt x="11731117" y="1133856"/>
                  </a:lnTo>
                  <a:lnTo>
                    <a:pt x="11775251" y="1124940"/>
                  </a:lnTo>
                  <a:lnTo>
                    <a:pt x="11811301" y="1100629"/>
                  </a:lnTo>
                  <a:lnTo>
                    <a:pt x="11835612" y="1064579"/>
                  </a:lnTo>
                  <a:lnTo>
                    <a:pt x="11844528" y="1020445"/>
                  </a:lnTo>
                  <a:lnTo>
                    <a:pt x="11844528" y="113411"/>
                  </a:lnTo>
                  <a:lnTo>
                    <a:pt x="11835612" y="69276"/>
                  </a:lnTo>
                  <a:lnTo>
                    <a:pt x="11811301" y="33226"/>
                  </a:lnTo>
                  <a:lnTo>
                    <a:pt x="11775251" y="8915"/>
                  </a:lnTo>
                  <a:lnTo>
                    <a:pt x="11731117" y="0"/>
                  </a:lnTo>
                  <a:close/>
                </a:path>
              </a:pathLst>
            </a:custGeom>
            <a:solidFill>
              <a:srgbClr val="D2D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1236" y="3542916"/>
              <a:ext cx="437515" cy="38735"/>
            </a:xfrm>
            <a:custGeom>
              <a:avLst/>
              <a:gdLst/>
              <a:ahLst/>
              <a:cxnLst/>
              <a:rect l="l" t="t" r="r" b="b"/>
              <a:pathLst>
                <a:path w="437515" h="38735">
                  <a:moveTo>
                    <a:pt x="437359" y="0"/>
                  </a:moveTo>
                  <a:lnTo>
                    <a:pt x="0" y="0"/>
                  </a:lnTo>
                  <a:lnTo>
                    <a:pt x="0" y="38591"/>
                  </a:lnTo>
                  <a:lnTo>
                    <a:pt x="437359" y="38592"/>
                  </a:lnTo>
                  <a:lnTo>
                    <a:pt x="437359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1236" y="3542916"/>
              <a:ext cx="437515" cy="38735"/>
            </a:xfrm>
            <a:custGeom>
              <a:avLst/>
              <a:gdLst/>
              <a:ahLst/>
              <a:cxnLst/>
              <a:rect l="l" t="t" r="r" b="b"/>
              <a:pathLst>
                <a:path w="437515" h="38735">
                  <a:moveTo>
                    <a:pt x="0" y="38591"/>
                  </a:moveTo>
                  <a:lnTo>
                    <a:pt x="437359" y="38592"/>
                  </a:lnTo>
                  <a:lnTo>
                    <a:pt x="437359" y="0"/>
                  </a:lnTo>
                  <a:lnTo>
                    <a:pt x="0" y="0"/>
                  </a:lnTo>
                  <a:lnTo>
                    <a:pt x="0" y="38591"/>
                  </a:lnTo>
                  <a:close/>
                </a:path>
              </a:pathLst>
            </a:custGeom>
            <a:ln w="7503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11236" y="3144134"/>
              <a:ext cx="52069" cy="373380"/>
            </a:xfrm>
            <a:custGeom>
              <a:avLst/>
              <a:gdLst/>
              <a:ahLst/>
              <a:cxnLst/>
              <a:rect l="l" t="t" r="r" b="b"/>
              <a:pathLst>
                <a:path w="52070" h="373379">
                  <a:moveTo>
                    <a:pt x="51454" y="0"/>
                  </a:moveTo>
                  <a:lnTo>
                    <a:pt x="0" y="0"/>
                  </a:lnTo>
                  <a:lnTo>
                    <a:pt x="0" y="373054"/>
                  </a:lnTo>
                  <a:lnTo>
                    <a:pt x="51454" y="373054"/>
                  </a:lnTo>
                  <a:lnTo>
                    <a:pt x="51454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11236" y="3144134"/>
              <a:ext cx="52069" cy="373380"/>
            </a:xfrm>
            <a:custGeom>
              <a:avLst/>
              <a:gdLst/>
              <a:ahLst/>
              <a:cxnLst/>
              <a:rect l="l" t="t" r="r" b="b"/>
              <a:pathLst>
                <a:path w="52070" h="373379">
                  <a:moveTo>
                    <a:pt x="0" y="373054"/>
                  </a:moveTo>
                  <a:lnTo>
                    <a:pt x="51454" y="373054"/>
                  </a:lnTo>
                  <a:lnTo>
                    <a:pt x="51454" y="0"/>
                  </a:lnTo>
                  <a:lnTo>
                    <a:pt x="0" y="0"/>
                  </a:lnTo>
                  <a:lnTo>
                    <a:pt x="0" y="373054"/>
                  </a:lnTo>
                  <a:close/>
                </a:path>
              </a:pathLst>
            </a:custGeom>
            <a:ln w="7503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32824" y="3465732"/>
              <a:ext cx="116205" cy="52069"/>
            </a:xfrm>
            <a:custGeom>
              <a:avLst/>
              <a:gdLst/>
              <a:ahLst/>
              <a:cxnLst/>
              <a:rect l="l" t="t" r="r" b="b"/>
              <a:pathLst>
                <a:path w="116205" h="52070">
                  <a:moveTo>
                    <a:pt x="115771" y="0"/>
                  </a:moveTo>
                  <a:lnTo>
                    <a:pt x="0" y="0"/>
                  </a:lnTo>
                  <a:lnTo>
                    <a:pt x="0" y="51455"/>
                  </a:lnTo>
                  <a:lnTo>
                    <a:pt x="115771" y="51455"/>
                  </a:lnTo>
                  <a:lnTo>
                    <a:pt x="115771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32824" y="3465732"/>
              <a:ext cx="116205" cy="52069"/>
            </a:xfrm>
            <a:custGeom>
              <a:avLst/>
              <a:gdLst/>
              <a:ahLst/>
              <a:cxnLst/>
              <a:rect l="l" t="t" r="r" b="b"/>
              <a:pathLst>
                <a:path w="116205" h="52070">
                  <a:moveTo>
                    <a:pt x="0" y="51455"/>
                  </a:moveTo>
                  <a:lnTo>
                    <a:pt x="115771" y="51455"/>
                  </a:lnTo>
                  <a:lnTo>
                    <a:pt x="115771" y="0"/>
                  </a:lnTo>
                  <a:lnTo>
                    <a:pt x="0" y="0"/>
                  </a:lnTo>
                  <a:lnTo>
                    <a:pt x="0" y="51455"/>
                  </a:lnTo>
                  <a:close/>
                </a:path>
              </a:pathLst>
            </a:custGeom>
            <a:ln w="7503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32824" y="3247045"/>
              <a:ext cx="116205" cy="193040"/>
            </a:xfrm>
            <a:custGeom>
              <a:avLst/>
              <a:gdLst/>
              <a:ahLst/>
              <a:cxnLst/>
              <a:rect l="l" t="t" r="r" b="b"/>
              <a:pathLst>
                <a:path w="116205" h="193039">
                  <a:moveTo>
                    <a:pt x="115771" y="0"/>
                  </a:moveTo>
                  <a:lnTo>
                    <a:pt x="0" y="0"/>
                  </a:lnTo>
                  <a:lnTo>
                    <a:pt x="0" y="192959"/>
                  </a:lnTo>
                  <a:lnTo>
                    <a:pt x="115771" y="192959"/>
                  </a:lnTo>
                  <a:lnTo>
                    <a:pt x="115771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32824" y="3247045"/>
              <a:ext cx="116205" cy="193040"/>
            </a:xfrm>
            <a:custGeom>
              <a:avLst/>
              <a:gdLst/>
              <a:ahLst/>
              <a:cxnLst/>
              <a:rect l="l" t="t" r="r" b="b"/>
              <a:pathLst>
                <a:path w="116205" h="193039">
                  <a:moveTo>
                    <a:pt x="0" y="192959"/>
                  </a:moveTo>
                  <a:lnTo>
                    <a:pt x="115771" y="192959"/>
                  </a:lnTo>
                  <a:lnTo>
                    <a:pt x="115771" y="0"/>
                  </a:lnTo>
                  <a:lnTo>
                    <a:pt x="0" y="0"/>
                  </a:lnTo>
                  <a:lnTo>
                    <a:pt x="0" y="192959"/>
                  </a:lnTo>
                  <a:close/>
                </a:path>
              </a:pathLst>
            </a:custGeom>
            <a:ln w="7503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32824" y="3169862"/>
              <a:ext cx="116205" cy="52069"/>
            </a:xfrm>
            <a:custGeom>
              <a:avLst/>
              <a:gdLst/>
              <a:ahLst/>
              <a:cxnLst/>
              <a:rect l="l" t="t" r="r" b="b"/>
              <a:pathLst>
                <a:path w="116205" h="52069">
                  <a:moveTo>
                    <a:pt x="115771" y="0"/>
                  </a:moveTo>
                  <a:lnTo>
                    <a:pt x="0" y="0"/>
                  </a:lnTo>
                  <a:lnTo>
                    <a:pt x="0" y="51455"/>
                  </a:lnTo>
                  <a:lnTo>
                    <a:pt x="115771" y="51455"/>
                  </a:lnTo>
                  <a:lnTo>
                    <a:pt x="115771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32824" y="3169862"/>
              <a:ext cx="116205" cy="52069"/>
            </a:xfrm>
            <a:custGeom>
              <a:avLst/>
              <a:gdLst/>
              <a:ahLst/>
              <a:cxnLst/>
              <a:rect l="l" t="t" r="r" b="b"/>
              <a:pathLst>
                <a:path w="116205" h="52069">
                  <a:moveTo>
                    <a:pt x="0" y="51455"/>
                  </a:moveTo>
                  <a:lnTo>
                    <a:pt x="115771" y="51455"/>
                  </a:lnTo>
                  <a:lnTo>
                    <a:pt x="115771" y="0"/>
                  </a:lnTo>
                  <a:lnTo>
                    <a:pt x="0" y="0"/>
                  </a:lnTo>
                  <a:lnTo>
                    <a:pt x="0" y="51455"/>
                  </a:lnTo>
                  <a:close/>
                </a:path>
              </a:pathLst>
            </a:custGeom>
            <a:ln w="7503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04189" y="3234181"/>
              <a:ext cx="103505" cy="283210"/>
            </a:xfrm>
            <a:custGeom>
              <a:avLst/>
              <a:gdLst/>
              <a:ahLst/>
              <a:cxnLst/>
              <a:rect l="l" t="t" r="r" b="b"/>
              <a:pathLst>
                <a:path w="103505" h="283210">
                  <a:moveTo>
                    <a:pt x="102908" y="0"/>
                  </a:moveTo>
                  <a:lnTo>
                    <a:pt x="0" y="0"/>
                  </a:lnTo>
                  <a:lnTo>
                    <a:pt x="0" y="283006"/>
                  </a:lnTo>
                  <a:lnTo>
                    <a:pt x="102908" y="283006"/>
                  </a:lnTo>
                  <a:lnTo>
                    <a:pt x="102908" y="257278"/>
                  </a:lnTo>
                  <a:lnTo>
                    <a:pt x="44379" y="257278"/>
                  </a:lnTo>
                  <a:lnTo>
                    <a:pt x="38590" y="251489"/>
                  </a:lnTo>
                  <a:lnTo>
                    <a:pt x="38590" y="237339"/>
                  </a:lnTo>
                  <a:lnTo>
                    <a:pt x="44379" y="231550"/>
                  </a:lnTo>
                  <a:lnTo>
                    <a:pt x="102908" y="231550"/>
                  </a:lnTo>
                  <a:lnTo>
                    <a:pt x="102908" y="51455"/>
                  </a:lnTo>
                  <a:lnTo>
                    <a:pt x="44379" y="51455"/>
                  </a:lnTo>
                  <a:lnTo>
                    <a:pt x="38590" y="45666"/>
                  </a:lnTo>
                  <a:lnTo>
                    <a:pt x="38590" y="31516"/>
                  </a:lnTo>
                  <a:lnTo>
                    <a:pt x="44379" y="25727"/>
                  </a:lnTo>
                  <a:lnTo>
                    <a:pt x="102908" y="25727"/>
                  </a:lnTo>
                  <a:lnTo>
                    <a:pt x="102908" y="0"/>
                  </a:lnTo>
                  <a:close/>
                </a:path>
                <a:path w="103505" h="283210">
                  <a:moveTo>
                    <a:pt x="102908" y="231550"/>
                  </a:moveTo>
                  <a:lnTo>
                    <a:pt x="58529" y="231550"/>
                  </a:lnTo>
                  <a:lnTo>
                    <a:pt x="64317" y="237339"/>
                  </a:lnTo>
                  <a:lnTo>
                    <a:pt x="64317" y="251489"/>
                  </a:lnTo>
                  <a:lnTo>
                    <a:pt x="58529" y="257278"/>
                  </a:lnTo>
                  <a:lnTo>
                    <a:pt x="102908" y="257278"/>
                  </a:lnTo>
                  <a:lnTo>
                    <a:pt x="102908" y="231550"/>
                  </a:lnTo>
                  <a:close/>
                </a:path>
                <a:path w="103505" h="283210">
                  <a:moveTo>
                    <a:pt x="102908" y="25727"/>
                  </a:moveTo>
                  <a:lnTo>
                    <a:pt x="58529" y="25727"/>
                  </a:lnTo>
                  <a:lnTo>
                    <a:pt x="64317" y="31516"/>
                  </a:lnTo>
                  <a:lnTo>
                    <a:pt x="64317" y="45667"/>
                  </a:lnTo>
                  <a:lnTo>
                    <a:pt x="58529" y="51455"/>
                  </a:lnTo>
                  <a:lnTo>
                    <a:pt x="102908" y="51455"/>
                  </a:lnTo>
                  <a:lnTo>
                    <a:pt x="102908" y="25727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04189" y="3234181"/>
              <a:ext cx="103505" cy="283210"/>
            </a:xfrm>
            <a:custGeom>
              <a:avLst/>
              <a:gdLst/>
              <a:ahLst/>
              <a:cxnLst/>
              <a:rect l="l" t="t" r="r" b="b"/>
              <a:pathLst>
                <a:path w="103505" h="283210">
                  <a:moveTo>
                    <a:pt x="51454" y="51455"/>
                  </a:moveTo>
                  <a:lnTo>
                    <a:pt x="44379" y="51455"/>
                  </a:lnTo>
                  <a:lnTo>
                    <a:pt x="38590" y="45666"/>
                  </a:lnTo>
                  <a:lnTo>
                    <a:pt x="38590" y="38591"/>
                  </a:lnTo>
                  <a:lnTo>
                    <a:pt x="38590" y="31516"/>
                  </a:lnTo>
                  <a:lnTo>
                    <a:pt x="44379" y="25727"/>
                  </a:lnTo>
                  <a:lnTo>
                    <a:pt x="51454" y="25727"/>
                  </a:lnTo>
                  <a:lnTo>
                    <a:pt x="58529" y="25727"/>
                  </a:lnTo>
                  <a:lnTo>
                    <a:pt x="64317" y="31516"/>
                  </a:lnTo>
                  <a:lnTo>
                    <a:pt x="64317" y="38591"/>
                  </a:lnTo>
                  <a:lnTo>
                    <a:pt x="64317" y="45667"/>
                  </a:lnTo>
                  <a:lnTo>
                    <a:pt x="58529" y="51455"/>
                  </a:lnTo>
                  <a:lnTo>
                    <a:pt x="51454" y="51455"/>
                  </a:lnTo>
                  <a:close/>
                </a:path>
                <a:path w="103505" h="283210">
                  <a:moveTo>
                    <a:pt x="51454" y="257278"/>
                  </a:moveTo>
                  <a:lnTo>
                    <a:pt x="44379" y="257278"/>
                  </a:lnTo>
                  <a:lnTo>
                    <a:pt x="38590" y="251489"/>
                  </a:lnTo>
                  <a:lnTo>
                    <a:pt x="38590" y="244414"/>
                  </a:lnTo>
                  <a:lnTo>
                    <a:pt x="38590" y="237339"/>
                  </a:lnTo>
                  <a:lnTo>
                    <a:pt x="44379" y="231550"/>
                  </a:lnTo>
                  <a:lnTo>
                    <a:pt x="51454" y="231550"/>
                  </a:lnTo>
                  <a:lnTo>
                    <a:pt x="58529" y="231550"/>
                  </a:lnTo>
                  <a:lnTo>
                    <a:pt x="64317" y="237339"/>
                  </a:lnTo>
                  <a:lnTo>
                    <a:pt x="64317" y="244414"/>
                  </a:lnTo>
                  <a:lnTo>
                    <a:pt x="64317" y="251489"/>
                  </a:lnTo>
                  <a:lnTo>
                    <a:pt x="58529" y="257278"/>
                  </a:lnTo>
                  <a:lnTo>
                    <a:pt x="51454" y="257278"/>
                  </a:lnTo>
                  <a:close/>
                </a:path>
                <a:path w="103505" h="283210">
                  <a:moveTo>
                    <a:pt x="102908" y="0"/>
                  </a:moveTo>
                  <a:lnTo>
                    <a:pt x="0" y="0"/>
                  </a:lnTo>
                  <a:lnTo>
                    <a:pt x="0" y="283006"/>
                  </a:lnTo>
                  <a:lnTo>
                    <a:pt x="102908" y="283006"/>
                  </a:lnTo>
                  <a:lnTo>
                    <a:pt x="102908" y="0"/>
                  </a:lnTo>
                  <a:close/>
                </a:path>
              </a:pathLst>
            </a:custGeom>
            <a:ln w="7503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88417" y="3182725"/>
              <a:ext cx="90170" cy="334645"/>
            </a:xfrm>
            <a:custGeom>
              <a:avLst/>
              <a:gdLst/>
              <a:ahLst/>
              <a:cxnLst/>
              <a:rect l="l" t="t" r="r" b="b"/>
              <a:pathLst>
                <a:path w="90170" h="334645">
                  <a:moveTo>
                    <a:pt x="90044" y="0"/>
                  </a:moveTo>
                  <a:lnTo>
                    <a:pt x="0" y="0"/>
                  </a:lnTo>
                  <a:lnTo>
                    <a:pt x="0" y="334462"/>
                  </a:lnTo>
                  <a:lnTo>
                    <a:pt x="90044" y="334462"/>
                  </a:lnTo>
                  <a:lnTo>
                    <a:pt x="90044" y="64319"/>
                  </a:lnTo>
                  <a:lnTo>
                    <a:pt x="25727" y="64319"/>
                  </a:lnTo>
                  <a:lnTo>
                    <a:pt x="25727" y="25727"/>
                  </a:lnTo>
                  <a:lnTo>
                    <a:pt x="90044" y="25727"/>
                  </a:lnTo>
                  <a:lnTo>
                    <a:pt x="90044" y="0"/>
                  </a:lnTo>
                  <a:close/>
                </a:path>
                <a:path w="90170" h="334645">
                  <a:moveTo>
                    <a:pt x="90044" y="25727"/>
                  </a:moveTo>
                  <a:lnTo>
                    <a:pt x="64317" y="25727"/>
                  </a:lnTo>
                  <a:lnTo>
                    <a:pt x="64317" y="64319"/>
                  </a:lnTo>
                  <a:lnTo>
                    <a:pt x="90044" y="64319"/>
                  </a:lnTo>
                  <a:lnTo>
                    <a:pt x="90044" y="25727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88417" y="3182725"/>
              <a:ext cx="90170" cy="334645"/>
            </a:xfrm>
            <a:custGeom>
              <a:avLst/>
              <a:gdLst/>
              <a:ahLst/>
              <a:cxnLst/>
              <a:rect l="l" t="t" r="r" b="b"/>
              <a:pathLst>
                <a:path w="90170" h="334645">
                  <a:moveTo>
                    <a:pt x="64317" y="64319"/>
                  </a:moveTo>
                  <a:lnTo>
                    <a:pt x="25727" y="64319"/>
                  </a:lnTo>
                  <a:lnTo>
                    <a:pt x="25727" y="25727"/>
                  </a:lnTo>
                  <a:lnTo>
                    <a:pt x="64317" y="25727"/>
                  </a:lnTo>
                  <a:lnTo>
                    <a:pt x="64317" y="64319"/>
                  </a:lnTo>
                  <a:close/>
                </a:path>
                <a:path w="90170" h="334645">
                  <a:moveTo>
                    <a:pt x="90044" y="0"/>
                  </a:moveTo>
                  <a:lnTo>
                    <a:pt x="0" y="0"/>
                  </a:lnTo>
                  <a:lnTo>
                    <a:pt x="0" y="334462"/>
                  </a:lnTo>
                  <a:lnTo>
                    <a:pt x="90044" y="334462"/>
                  </a:lnTo>
                  <a:lnTo>
                    <a:pt x="90044" y="0"/>
                  </a:lnTo>
                  <a:close/>
                </a:path>
              </a:pathLst>
            </a:custGeom>
            <a:ln w="7503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16636" y="3049524"/>
              <a:ext cx="624840" cy="624840"/>
            </a:xfrm>
            <a:custGeom>
              <a:avLst/>
              <a:gdLst/>
              <a:ahLst/>
              <a:cxnLst/>
              <a:rect l="l" t="t" r="r" b="b"/>
              <a:pathLst>
                <a:path w="624840" h="624839">
                  <a:moveTo>
                    <a:pt x="0" y="624839"/>
                  </a:moveTo>
                  <a:lnTo>
                    <a:pt x="624840" y="624839"/>
                  </a:lnTo>
                  <a:lnTo>
                    <a:pt x="624840" y="0"/>
                  </a:lnTo>
                  <a:lnTo>
                    <a:pt x="0" y="0"/>
                  </a:lnTo>
                  <a:lnTo>
                    <a:pt x="0" y="624839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173736" y="4212335"/>
            <a:ext cx="11844655" cy="1134110"/>
            <a:chOff x="173736" y="4212335"/>
            <a:chExt cx="11844655" cy="1134110"/>
          </a:xfrm>
        </p:grpSpPr>
        <p:sp>
          <p:nvSpPr>
            <p:cNvPr id="31" name="object 31"/>
            <p:cNvSpPr/>
            <p:nvPr/>
          </p:nvSpPr>
          <p:spPr>
            <a:xfrm>
              <a:off x="173736" y="4212335"/>
              <a:ext cx="11844655" cy="1134110"/>
            </a:xfrm>
            <a:custGeom>
              <a:avLst/>
              <a:gdLst/>
              <a:ahLst/>
              <a:cxnLst/>
              <a:rect l="l" t="t" r="r" b="b"/>
              <a:pathLst>
                <a:path w="11844655" h="1134110">
                  <a:moveTo>
                    <a:pt x="11731117" y="0"/>
                  </a:moveTo>
                  <a:lnTo>
                    <a:pt x="113385" y="0"/>
                  </a:lnTo>
                  <a:lnTo>
                    <a:pt x="69249" y="8915"/>
                  </a:lnTo>
                  <a:lnTo>
                    <a:pt x="33208" y="33226"/>
                  </a:lnTo>
                  <a:lnTo>
                    <a:pt x="8910" y="69276"/>
                  </a:lnTo>
                  <a:lnTo>
                    <a:pt x="0" y="113411"/>
                  </a:lnTo>
                  <a:lnTo>
                    <a:pt x="0" y="1020444"/>
                  </a:lnTo>
                  <a:lnTo>
                    <a:pt x="8910" y="1064579"/>
                  </a:lnTo>
                  <a:lnTo>
                    <a:pt x="33208" y="1100629"/>
                  </a:lnTo>
                  <a:lnTo>
                    <a:pt x="69249" y="1124940"/>
                  </a:lnTo>
                  <a:lnTo>
                    <a:pt x="113385" y="1133855"/>
                  </a:lnTo>
                  <a:lnTo>
                    <a:pt x="11731117" y="1133855"/>
                  </a:lnTo>
                  <a:lnTo>
                    <a:pt x="11775251" y="1124940"/>
                  </a:lnTo>
                  <a:lnTo>
                    <a:pt x="11811301" y="1100629"/>
                  </a:lnTo>
                  <a:lnTo>
                    <a:pt x="11835612" y="1064579"/>
                  </a:lnTo>
                  <a:lnTo>
                    <a:pt x="11844528" y="1020444"/>
                  </a:lnTo>
                  <a:lnTo>
                    <a:pt x="11844528" y="113411"/>
                  </a:lnTo>
                  <a:lnTo>
                    <a:pt x="11835612" y="69276"/>
                  </a:lnTo>
                  <a:lnTo>
                    <a:pt x="11811301" y="33226"/>
                  </a:lnTo>
                  <a:lnTo>
                    <a:pt x="11775251" y="8915"/>
                  </a:lnTo>
                  <a:lnTo>
                    <a:pt x="11731117" y="0"/>
                  </a:lnTo>
                  <a:close/>
                </a:path>
              </a:pathLst>
            </a:custGeom>
            <a:solidFill>
              <a:srgbClr val="D2D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46921" y="4625773"/>
              <a:ext cx="452755" cy="309245"/>
            </a:xfrm>
            <a:custGeom>
              <a:avLst/>
              <a:gdLst/>
              <a:ahLst/>
              <a:cxnLst/>
              <a:rect l="l" t="t" r="r" b="b"/>
              <a:pathLst>
                <a:path w="452755" h="309245">
                  <a:moveTo>
                    <a:pt x="282994" y="0"/>
                  </a:moveTo>
                  <a:lnTo>
                    <a:pt x="237091" y="3704"/>
                  </a:lnTo>
                  <a:lnTo>
                    <a:pt x="193547" y="14428"/>
                  </a:lnTo>
                  <a:lnTo>
                    <a:pt x="152943" y="31589"/>
                  </a:lnTo>
                  <a:lnTo>
                    <a:pt x="115862" y="54604"/>
                  </a:lnTo>
                  <a:lnTo>
                    <a:pt x="82887" y="82891"/>
                  </a:lnTo>
                  <a:lnTo>
                    <a:pt x="54602" y="115867"/>
                  </a:lnTo>
                  <a:lnTo>
                    <a:pt x="31587" y="152950"/>
                  </a:lnTo>
                  <a:lnTo>
                    <a:pt x="14427" y="193555"/>
                  </a:lnTo>
                  <a:lnTo>
                    <a:pt x="3703" y="237102"/>
                  </a:lnTo>
                  <a:lnTo>
                    <a:pt x="0" y="283006"/>
                  </a:lnTo>
                  <a:lnTo>
                    <a:pt x="0" y="308734"/>
                  </a:lnTo>
                  <a:lnTo>
                    <a:pt x="38587" y="308734"/>
                  </a:lnTo>
                  <a:lnTo>
                    <a:pt x="38587" y="283006"/>
                  </a:lnTo>
                  <a:lnTo>
                    <a:pt x="39411" y="263368"/>
                  </a:lnTo>
                  <a:lnTo>
                    <a:pt x="41803" y="244093"/>
                  </a:lnTo>
                  <a:lnTo>
                    <a:pt x="45642" y="225299"/>
                  </a:lnTo>
                  <a:lnTo>
                    <a:pt x="50808" y="207109"/>
                  </a:lnTo>
                  <a:lnTo>
                    <a:pt x="74605" y="216757"/>
                  </a:lnTo>
                  <a:lnTo>
                    <a:pt x="83610" y="192958"/>
                  </a:lnTo>
                  <a:lnTo>
                    <a:pt x="59812" y="183311"/>
                  </a:lnTo>
                  <a:lnTo>
                    <a:pt x="67741" y="167180"/>
                  </a:lnTo>
                  <a:lnTo>
                    <a:pt x="76937" y="151713"/>
                  </a:lnTo>
                  <a:lnTo>
                    <a:pt x="87217" y="137091"/>
                  </a:lnTo>
                  <a:lnTo>
                    <a:pt x="98403" y="123493"/>
                  </a:lnTo>
                  <a:lnTo>
                    <a:pt x="116412" y="141503"/>
                  </a:lnTo>
                  <a:lnTo>
                    <a:pt x="134421" y="122850"/>
                  </a:lnTo>
                  <a:lnTo>
                    <a:pt x="116412" y="104841"/>
                  </a:lnTo>
                  <a:lnTo>
                    <a:pt x="129908" y="93162"/>
                  </a:lnTo>
                  <a:lnTo>
                    <a:pt x="144309" y="82329"/>
                  </a:lnTo>
                  <a:lnTo>
                    <a:pt x="159555" y="72460"/>
                  </a:lnTo>
                  <a:lnTo>
                    <a:pt x="175584" y="63676"/>
                  </a:lnTo>
                  <a:lnTo>
                    <a:pt x="185231" y="87474"/>
                  </a:lnTo>
                  <a:lnTo>
                    <a:pt x="209029" y="77183"/>
                  </a:lnTo>
                  <a:lnTo>
                    <a:pt x="233550" y="43656"/>
                  </a:lnTo>
                  <a:lnTo>
                    <a:pt x="270131" y="39234"/>
                  </a:lnTo>
                  <a:lnTo>
                    <a:pt x="270131" y="64962"/>
                  </a:lnTo>
                  <a:lnTo>
                    <a:pt x="291355" y="64319"/>
                  </a:lnTo>
                  <a:lnTo>
                    <a:pt x="295858" y="64962"/>
                  </a:lnTo>
                  <a:lnTo>
                    <a:pt x="295858" y="39235"/>
                  </a:lnTo>
                  <a:lnTo>
                    <a:pt x="314419" y="40913"/>
                  </a:lnTo>
                  <a:lnTo>
                    <a:pt x="332438" y="43978"/>
                  </a:lnTo>
                  <a:lnTo>
                    <a:pt x="349854" y="48370"/>
                  </a:lnTo>
                  <a:lnTo>
                    <a:pt x="366607" y="54028"/>
                  </a:lnTo>
                  <a:lnTo>
                    <a:pt x="356959" y="77183"/>
                  </a:lnTo>
                  <a:lnTo>
                    <a:pt x="380757" y="87474"/>
                  </a:lnTo>
                  <a:lnTo>
                    <a:pt x="390405" y="63676"/>
                  </a:lnTo>
                  <a:lnTo>
                    <a:pt x="407931" y="73244"/>
                  </a:lnTo>
                  <a:lnTo>
                    <a:pt x="424493" y="84258"/>
                  </a:lnTo>
                  <a:lnTo>
                    <a:pt x="452149" y="56601"/>
                  </a:lnTo>
                  <a:lnTo>
                    <a:pt x="414865" y="32833"/>
                  </a:lnTo>
                  <a:lnTo>
                    <a:pt x="373843" y="15034"/>
                  </a:lnTo>
                  <a:lnTo>
                    <a:pt x="329685" y="3869"/>
                  </a:lnTo>
                  <a:lnTo>
                    <a:pt x="282994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46921" y="4625773"/>
              <a:ext cx="452755" cy="309245"/>
            </a:xfrm>
            <a:custGeom>
              <a:avLst/>
              <a:gdLst/>
              <a:ahLst/>
              <a:cxnLst/>
              <a:rect l="l" t="t" r="r" b="b"/>
              <a:pathLst>
                <a:path w="452755" h="309245">
                  <a:moveTo>
                    <a:pt x="270131" y="39234"/>
                  </a:moveTo>
                  <a:lnTo>
                    <a:pt x="270131" y="64962"/>
                  </a:lnTo>
                  <a:lnTo>
                    <a:pt x="274633" y="64962"/>
                  </a:lnTo>
                  <a:lnTo>
                    <a:pt x="278492" y="64319"/>
                  </a:lnTo>
                  <a:lnTo>
                    <a:pt x="282994" y="64319"/>
                  </a:lnTo>
                  <a:lnTo>
                    <a:pt x="287496" y="64319"/>
                  </a:lnTo>
                  <a:lnTo>
                    <a:pt x="291355" y="64319"/>
                  </a:lnTo>
                  <a:lnTo>
                    <a:pt x="295858" y="64962"/>
                  </a:lnTo>
                  <a:lnTo>
                    <a:pt x="295858" y="39235"/>
                  </a:lnTo>
                  <a:lnTo>
                    <a:pt x="314419" y="40913"/>
                  </a:lnTo>
                  <a:lnTo>
                    <a:pt x="332438" y="43978"/>
                  </a:lnTo>
                  <a:lnTo>
                    <a:pt x="349854" y="48370"/>
                  </a:lnTo>
                  <a:lnTo>
                    <a:pt x="366607" y="54028"/>
                  </a:lnTo>
                  <a:lnTo>
                    <a:pt x="356959" y="77183"/>
                  </a:lnTo>
                  <a:lnTo>
                    <a:pt x="363120" y="79605"/>
                  </a:lnTo>
                  <a:lnTo>
                    <a:pt x="369099" y="82088"/>
                  </a:lnTo>
                  <a:lnTo>
                    <a:pt x="374958" y="84690"/>
                  </a:lnTo>
                  <a:lnTo>
                    <a:pt x="380757" y="87474"/>
                  </a:lnTo>
                  <a:lnTo>
                    <a:pt x="390405" y="63676"/>
                  </a:lnTo>
                  <a:lnTo>
                    <a:pt x="399349" y="68249"/>
                  </a:lnTo>
                  <a:lnTo>
                    <a:pt x="407931" y="73244"/>
                  </a:lnTo>
                  <a:lnTo>
                    <a:pt x="416272" y="78600"/>
                  </a:lnTo>
                  <a:lnTo>
                    <a:pt x="424493" y="84258"/>
                  </a:lnTo>
                  <a:lnTo>
                    <a:pt x="452149" y="56601"/>
                  </a:lnTo>
                  <a:lnTo>
                    <a:pt x="414865" y="32833"/>
                  </a:lnTo>
                  <a:lnTo>
                    <a:pt x="373843" y="15034"/>
                  </a:lnTo>
                  <a:lnTo>
                    <a:pt x="329685" y="3869"/>
                  </a:lnTo>
                  <a:lnTo>
                    <a:pt x="282994" y="0"/>
                  </a:lnTo>
                  <a:lnTo>
                    <a:pt x="237091" y="3704"/>
                  </a:lnTo>
                  <a:lnTo>
                    <a:pt x="193547" y="14428"/>
                  </a:lnTo>
                  <a:lnTo>
                    <a:pt x="152943" y="31589"/>
                  </a:lnTo>
                  <a:lnTo>
                    <a:pt x="115862" y="54604"/>
                  </a:lnTo>
                  <a:lnTo>
                    <a:pt x="82887" y="82891"/>
                  </a:lnTo>
                  <a:lnTo>
                    <a:pt x="54602" y="115867"/>
                  </a:lnTo>
                  <a:lnTo>
                    <a:pt x="31587" y="152950"/>
                  </a:lnTo>
                  <a:lnTo>
                    <a:pt x="14427" y="193555"/>
                  </a:lnTo>
                  <a:lnTo>
                    <a:pt x="3703" y="237102"/>
                  </a:lnTo>
                  <a:lnTo>
                    <a:pt x="0" y="283006"/>
                  </a:lnTo>
                  <a:lnTo>
                    <a:pt x="0" y="308734"/>
                  </a:lnTo>
                  <a:lnTo>
                    <a:pt x="38587" y="308734"/>
                  </a:lnTo>
                  <a:lnTo>
                    <a:pt x="38587" y="283006"/>
                  </a:lnTo>
                  <a:lnTo>
                    <a:pt x="39411" y="263368"/>
                  </a:lnTo>
                  <a:lnTo>
                    <a:pt x="41803" y="244093"/>
                  </a:lnTo>
                  <a:lnTo>
                    <a:pt x="45642" y="225299"/>
                  </a:lnTo>
                  <a:lnTo>
                    <a:pt x="50808" y="207109"/>
                  </a:lnTo>
                  <a:lnTo>
                    <a:pt x="74605" y="216757"/>
                  </a:lnTo>
                  <a:lnTo>
                    <a:pt x="76645" y="210596"/>
                  </a:lnTo>
                  <a:lnTo>
                    <a:pt x="78866" y="204616"/>
                  </a:lnTo>
                  <a:lnTo>
                    <a:pt x="81208" y="198757"/>
                  </a:lnTo>
                  <a:lnTo>
                    <a:pt x="83610" y="192958"/>
                  </a:lnTo>
                  <a:lnTo>
                    <a:pt x="59812" y="183311"/>
                  </a:lnTo>
                  <a:lnTo>
                    <a:pt x="67741" y="167180"/>
                  </a:lnTo>
                  <a:lnTo>
                    <a:pt x="76937" y="151713"/>
                  </a:lnTo>
                  <a:lnTo>
                    <a:pt x="87217" y="137091"/>
                  </a:lnTo>
                  <a:lnTo>
                    <a:pt x="98403" y="123493"/>
                  </a:lnTo>
                  <a:lnTo>
                    <a:pt x="116412" y="141503"/>
                  </a:lnTo>
                  <a:lnTo>
                    <a:pt x="120763" y="136689"/>
                  </a:lnTo>
                  <a:lnTo>
                    <a:pt x="125175" y="131935"/>
                  </a:lnTo>
                  <a:lnTo>
                    <a:pt x="129707" y="127302"/>
                  </a:lnTo>
                  <a:lnTo>
                    <a:pt x="134421" y="122850"/>
                  </a:lnTo>
                  <a:lnTo>
                    <a:pt x="116412" y="104841"/>
                  </a:lnTo>
                  <a:lnTo>
                    <a:pt x="129908" y="93162"/>
                  </a:lnTo>
                  <a:lnTo>
                    <a:pt x="144309" y="82329"/>
                  </a:lnTo>
                  <a:lnTo>
                    <a:pt x="159555" y="72460"/>
                  </a:lnTo>
                  <a:lnTo>
                    <a:pt x="175584" y="63676"/>
                  </a:lnTo>
                  <a:lnTo>
                    <a:pt x="185231" y="87474"/>
                  </a:lnTo>
                  <a:lnTo>
                    <a:pt x="191030" y="84690"/>
                  </a:lnTo>
                  <a:lnTo>
                    <a:pt x="196889" y="82087"/>
                  </a:lnTo>
                  <a:lnTo>
                    <a:pt x="202869" y="79605"/>
                  </a:lnTo>
                  <a:lnTo>
                    <a:pt x="209029" y="77183"/>
                  </a:lnTo>
                  <a:lnTo>
                    <a:pt x="199381" y="53385"/>
                  </a:lnTo>
                  <a:lnTo>
                    <a:pt x="216134" y="47827"/>
                  </a:lnTo>
                  <a:lnTo>
                    <a:pt x="233550" y="43656"/>
                  </a:lnTo>
                  <a:lnTo>
                    <a:pt x="251569" y="40812"/>
                  </a:lnTo>
                  <a:lnTo>
                    <a:pt x="270131" y="39234"/>
                  </a:lnTo>
                  <a:close/>
                </a:path>
              </a:pathLst>
            </a:custGeom>
            <a:ln w="7503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9070" y="4692773"/>
              <a:ext cx="317594" cy="253928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516636" y="4466843"/>
              <a:ext cx="624840" cy="624840"/>
            </a:xfrm>
            <a:custGeom>
              <a:avLst/>
              <a:gdLst/>
              <a:ahLst/>
              <a:cxnLst/>
              <a:rect l="l" t="t" r="r" b="b"/>
              <a:pathLst>
                <a:path w="624840" h="624839">
                  <a:moveTo>
                    <a:pt x="0" y="624840"/>
                  </a:moveTo>
                  <a:lnTo>
                    <a:pt x="624840" y="624840"/>
                  </a:lnTo>
                  <a:lnTo>
                    <a:pt x="624840" y="0"/>
                  </a:lnTo>
                  <a:lnTo>
                    <a:pt x="0" y="0"/>
                  </a:lnTo>
                  <a:lnTo>
                    <a:pt x="0" y="62484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591436" y="1525905"/>
            <a:ext cx="10295255" cy="364871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229870">
              <a:lnSpc>
                <a:spcPct val="101800"/>
              </a:lnSpc>
              <a:spcBef>
                <a:spcPts val="65"/>
              </a:spcBef>
            </a:pPr>
            <a:r>
              <a:rPr sz="1700" dirty="0">
                <a:latin typeface="Calibri"/>
                <a:cs typeface="Calibri"/>
              </a:rPr>
              <a:t>Objective: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The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objective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of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this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project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is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to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create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comprehensive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Power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BI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dashboard</a:t>
            </a:r>
            <a:r>
              <a:rPr sz="1700" spc="-6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utilizing</a:t>
            </a:r>
            <a:r>
              <a:rPr sz="1700" spc="-6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the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Sample </a:t>
            </a:r>
            <a:r>
              <a:rPr sz="1700" dirty="0">
                <a:latin typeface="Calibri"/>
                <a:cs typeface="Calibri"/>
              </a:rPr>
              <a:t>Publication</a:t>
            </a:r>
            <a:r>
              <a:rPr sz="1700" spc="-6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Database.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The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dashboard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aims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to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provide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valuable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insights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into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the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publishing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company's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book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sales performance,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author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royalties,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and</a:t>
            </a:r>
            <a:r>
              <a:rPr sz="1700" spc="-10" dirty="0">
                <a:latin typeface="Calibri"/>
                <a:cs typeface="Calibri"/>
              </a:rPr>
              <a:t> store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distribution,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enabling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data-</a:t>
            </a:r>
            <a:r>
              <a:rPr sz="1700" dirty="0">
                <a:latin typeface="Calibri"/>
                <a:cs typeface="Calibri"/>
              </a:rPr>
              <a:t>driven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decision-</a:t>
            </a:r>
            <a:r>
              <a:rPr sz="1700" dirty="0">
                <a:latin typeface="Calibri"/>
                <a:cs typeface="Calibri"/>
              </a:rPr>
              <a:t>making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and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strategic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planning.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85"/>
              </a:spcBef>
            </a:pPr>
            <a:endParaRPr sz="1700">
              <a:latin typeface="Calibri"/>
              <a:cs typeface="Calibri"/>
            </a:endParaRPr>
          </a:p>
          <a:p>
            <a:pPr marL="12700" marR="434975">
              <a:lnSpc>
                <a:spcPct val="101800"/>
              </a:lnSpc>
            </a:pPr>
            <a:r>
              <a:rPr sz="1700" dirty="0">
                <a:latin typeface="Calibri"/>
                <a:cs typeface="Calibri"/>
              </a:rPr>
              <a:t>Analysis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Scope: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The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analysis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will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focus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on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various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aspects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of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the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publication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process,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including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book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sales,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author </a:t>
            </a:r>
            <a:r>
              <a:rPr sz="1700" dirty="0">
                <a:latin typeface="Calibri"/>
                <a:cs typeface="Calibri"/>
              </a:rPr>
              <a:t>contributions,</a:t>
            </a:r>
            <a:r>
              <a:rPr sz="1700" spc="-6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store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performance,</a:t>
            </a:r>
            <a:r>
              <a:rPr sz="1700" spc="-6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and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the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impact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of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discounts.</a:t>
            </a:r>
            <a:r>
              <a:rPr sz="1700" spc="-6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It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will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encompass</a:t>
            </a:r>
            <a:r>
              <a:rPr sz="1700" spc="-6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historical</a:t>
            </a:r>
            <a:r>
              <a:rPr sz="1700" spc="-6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sales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data,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author royalties</a:t>
            </a:r>
            <a:r>
              <a:rPr sz="1700" spc="-6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based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on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royalty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schedules,</a:t>
            </a:r>
            <a:r>
              <a:rPr sz="1700" spc="-6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and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distribution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data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from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multiple</a:t>
            </a:r>
            <a:r>
              <a:rPr sz="1700" spc="-6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bookstores.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80"/>
              </a:spcBef>
            </a:pPr>
            <a:endParaRPr sz="1700">
              <a:latin typeface="Calibri"/>
              <a:cs typeface="Calibri"/>
            </a:endParaRPr>
          </a:p>
          <a:p>
            <a:pPr marL="12700" marR="5080">
              <a:lnSpc>
                <a:spcPct val="101800"/>
              </a:lnSpc>
              <a:spcBef>
                <a:spcPts val="5"/>
              </a:spcBef>
            </a:pPr>
            <a:r>
              <a:rPr sz="1700" dirty="0">
                <a:latin typeface="Calibri"/>
                <a:cs typeface="Calibri"/>
              </a:rPr>
              <a:t>Goal: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The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primary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goal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of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this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Power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BI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dashboard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is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to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offer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holistic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view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of</a:t>
            </a:r>
            <a:r>
              <a:rPr sz="1700" spc="-1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the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publishing</a:t>
            </a:r>
            <a:r>
              <a:rPr sz="1700" spc="-6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company's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operations.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-25" dirty="0">
                <a:latin typeface="Calibri"/>
                <a:cs typeface="Calibri"/>
              </a:rPr>
              <a:t>It </a:t>
            </a:r>
            <a:r>
              <a:rPr sz="1700" dirty="0">
                <a:latin typeface="Calibri"/>
                <a:cs typeface="Calibri"/>
              </a:rPr>
              <a:t>will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provide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actionable</a:t>
            </a:r>
            <a:r>
              <a:rPr sz="1700" spc="-6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insights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to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optimize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book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sales,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enhance</a:t>
            </a:r>
            <a:r>
              <a:rPr sz="1700" spc="-6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author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collaboration,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improve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store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distribution strategies,</a:t>
            </a:r>
            <a:r>
              <a:rPr sz="1700" spc="-6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and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identify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opportunities</a:t>
            </a:r>
            <a:r>
              <a:rPr sz="1700" spc="-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for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growth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and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efficiency.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3631" y="662940"/>
            <a:ext cx="11844655" cy="1135380"/>
            <a:chOff x="103631" y="662940"/>
            <a:chExt cx="11844655" cy="1135380"/>
          </a:xfrm>
        </p:grpSpPr>
        <p:sp>
          <p:nvSpPr>
            <p:cNvPr id="3" name="object 3"/>
            <p:cNvSpPr/>
            <p:nvPr/>
          </p:nvSpPr>
          <p:spPr>
            <a:xfrm>
              <a:off x="103631" y="662940"/>
              <a:ext cx="11844655" cy="1135380"/>
            </a:xfrm>
            <a:custGeom>
              <a:avLst/>
              <a:gdLst/>
              <a:ahLst/>
              <a:cxnLst/>
              <a:rect l="l" t="t" r="r" b="b"/>
              <a:pathLst>
                <a:path w="11844655" h="1135380">
                  <a:moveTo>
                    <a:pt x="11730990" y="0"/>
                  </a:moveTo>
                  <a:lnTo>
                    <a:pt x="113538" y="0"/>
                  </a:lnTo>
                  <a:lnTo>
                    <a:pt x="69346" y="8917"/>
                  </a:lnTo>
                  <a:lnTo>
                    <a:pt x="33256" y="33242"/>
                  </a:lnTo>
                  <a:lnTo>
                    <a:pt x="8923" y="69330"/>
                  </a:lnTo>
                  <a:lnTo>
                    <a:pt x="0" y="113537"/>
                  </a:lnTo>
                  <a:lnTo>
                    <a:pt x="0" y="1021842"/>
                  </a:lnTo>
                  <a:lnTo>
                    <a:pt x="8923" y="1066049"/>
                  </a:lnTo>
                  <a:lnTo>
                    <a:pt x="33256" y="1102137"/>
                  </a:lnTo>
                  <a:lnTo>
                    <a:pt x="69346" y="1126462"/>
                  </a:lnTo>
                  <a:lnTo>
                    <a:pt x="113538" y="1135380"/>
                  </a:lnTo>
                  <a:lnTo>
                    <a:pt x="11730990" y="1135380"/>
                  </a:lnTo>
                  <a:lnTo>
                    <a:pt x="11775197" y="1126462"/>
                  </a:lnTo>
                  <a:lnTo>
                    <a:pt x="11811285" y="1102137"/>
                  </a:lnTo>
                  <a:lnTo>
                    <a:pt x="11835610" y="1066049"/>
                  </a:lnTo>
                  <a:lnTo>
                    <a:pt x="11844528" y="1021842"/>
                  </a:lnTo>
                  <a:lnTo>
                    <a:pt x="11844528" y="113537"/>
                  </a:lnTo>
                  <a:lnTo>
                    <a:pt x="11835610" y="69330"/>
                  </a:lnTo>
                  <a:lnTo>
                    <a:pt x="11811285" y="33242"/>
                  </a:lnTo>
                  <a:lnTo>
                    <a:pt x="11775197" y="8917"/>
                  </a:lnTo>
                  <a:lnTo>
                    <a:pt x="11730990" y="0"/>
                  </a:lnTo>
                  <a:close/>
                </a:path>
              </a:pathLst>
            </a:custGeom>
            <a:solidFill>
              <a:srgbClr val="D2D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30728" y="974869"/>
              <a:ext cx="257175" cy="513715"/>
            </a:xfrm>
            <a:custGeom>
              <a:avLst/>
              <a:gdLst/>
              <a:ahLst/>
              <a:cxnLst/>
              <a:rect l="l" t="t" r="r" b="b"/>
              <a:pathLst>
                <a:path w="257175" h="513715">
                  <a:moveTo>
                    <a:pt x="230980" y="0"/>
                  </a:moveTo>
                  <a:lnTo>
                    <a:pt x="25664" y="0"/>
                  </a:lnTo>
                  <a:lnTo>
                    <a:pt x="0" y="25665"/>
                  </a:lnTo>
                  <a:lnTo>
                    <a:pt x="0" y="513285"/>
                  </a:lnTo>
                  <a:lnTo>
                    <a:pt x="128322" y="384959"/>
                  </a:lnTo>
                  <a:lnTo>
                    <a:pt x="256645" y="513286"/>
                  </a:lnTo>
                  <a:lnTo>
                    <a:pt x="256645" y="25665"/>
                  </a:lnTo>
                  <a:lnTo>
                    <a:pt x="254620" y="15700"/>
                  </a:lnTo>
                  <a:lnTo>
                    <a:pt x="249106" y="7539"/>
                  </a:lnTo>
                  <a:lnTo>
                    <a:pt x="240945" y="2025"/>
                  </a:lnTo>
                  <a:lnTo>
                    <a:pt x="23098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30728" y="974869"/>
              <a:ext cx="257175" cy="513715"/>
            </a:xfrm>
            <a:custGeom>
              <a:avLst/>
              <a:gdLst/>
              <a:ahLst/>
              <a:cxnLst/>
              <a:rect l="l" t="t" r="r" b="b"/>
              <a:pathLst>
                <a:path w="257175" h="513715">
                  <a:moveTo>
                    <a:pt x="256645" y="513286"/>
                  </a:moveTo>
                  <a:lnTo>
                    <a:pt x="256645" y="25665"/>
                  </a:lnTo>
                  <a:lnTo>
                    <a:pt x="25664" y="0"/>
                  </a:lnTo>
                  <a:lnTo>
                    <a:pt x="15699" y="2025"/>
                  </a:lnTo>
                  <a:lnTo>
                    <a:pt x="7538" y="7539"/>
                  </a:lnTo>
                  <a:lnTo>
                    <a:pt x="2025" y="15699"/>
                  </a:lnTo>
                  <a:lnTo>
                    <a:pt x="0" y="25665"/>
                  </a:lnTo>
                  <a:lnTo>
                    <a:pt x="0" y="513285"/>
                  </a:lnTo>
                  <a:lnTo>
                    <a:pt x="128322" y="384959"/>
                  </a:lnTo>
                  <a:lnTo>
                    <a:pt x="256645" y="513286"/>
                  </a:lnTo>
                  <a:close/>
                </a:path>
              </a:pathLst>
            </a:custGeom>
            <a:ln w="7485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6531" y="918972"/>
              <a:ext cx="623570" cy="623570"/>
            </a:xfrm>
            <a:custGeom>
              <a:avLst/>
              <a:gdLst/>
              <a:ahLst/>
              <a:cxnLst/>
              <a:rect l="l" t="t" r="r" b="b"/>
              <a:pathLst>
                <a:path w="623569" h="623569">
                  <a:moveTo>
                    <a:pt x="0" y="623315"/>
                  </a:moveTo>
                  <a:lnTo>
                    <a:pt x="623316" y="623315"/>
                  </a:lnTo>
                  <a:lnTo>
                    <a:pt x="623316" y="0"/>
                  </a:lnTo>
                  <a:lnTo>
                    <a:pt x="0" y="0"/>
                  </a:lnTo>
                  <a:lnTo>
                    <a:pt x="0" y="62331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21078" y="883412"/>
            <a:ext cx="10111740" cy="67437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70"/>
              </a:spcBef>
            </a:pPr>
            <a:r>
              <a:rPr sz="1400" spc="-10" dirty="0">
                <a:latin typeface="Calibri"/>
                <a:cs typeface="Calibri"/>
              </a:rPr>
              <a:t>Insights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&amp;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Recommendations: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Power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BI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dashboard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will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generate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valuable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insights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into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top-</a:t>
            </a:r>
            <a:r>
              <a:rPr sz="1400" dirty="0">
                <a:latin typeface="Calibri"/>
                <a:cs typeface="Calibri"/>
              </a:rPr>
              <a:t>selling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book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titles,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bestselling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genres,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and </a:t>
            </a:r>
            <a:r>
              <a:rPr sz="1400" dirty="0">
                <a:latin typeface="Calibri"/>
                <a:cs typeface="Calibri"/>
              </a:rPr>
              <a:t>sales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trends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over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time.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It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will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analyze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performance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different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bookstores,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identify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bestselling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authors,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calculate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author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royalties </a:t>
            </a:r>
            <a:r>
              <a:rPr sz="1400" dirty="0">
                <a:latin typeface="Calibri"/>
                <a:cs typeface="Calibri"/>
              </a:rPr>
              <a:t>based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on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royalty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schedules.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Additionally,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it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will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recommend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effective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discount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strategies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boost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book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sales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customer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engagement.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3631" y="2081783"/>
            <a:ext cx="11844655" cy="1134110"/>
            <a:chOff x="103631" y="2081783"/>
            <a:chExt cx="11844655" cy="1134110"/>
          </a:xfrm>
        </p:grpSpPr>
        <p:sp>
          <p:nvSpPr>
            <p:cNvPr id="9" name="object 9"/>
            <p:cNvSpPr/>
            <p:nvPr/>
          </p:nvSpPr>
          <p:spPr>
            <a:xfrm>
              <a:off x="103631" y="2081783"/>
              <a:ext cx="11844655" cy="1134110"/>
            </a:xfrm>
            <a:custGeom>
              <a:avLst/>
              <a:gdLst/>
              <a:ahLst/>
              <a:cxnLst/>
              <a:rect l="l" t="t" r="r" b="b"/>
              <a:pathLst>
                <a:path w="11844655" h="1134110">
                  <a:moveTo>
                    <a:pt x="11731117" y="0"/>
                  </a:moveTo>
                  <a:lnTo>
                    <a:pt x="113385" y="0"/>
                  </a:lnTo>
                  <a:lnTo>
                    <a:pt x="69249" y="8915"/>
                  </a:lnTo>
                  <a:lnTo>
                    <a:pt x="33208" y="33226"/>
                  </a:lnTo>
                  <a:lnTo>
                    <a:pt x="8910" y="69276"/>
                  </a:lnTo>
                  <a:lnTo>
                    <a:pt x="0" y="113411"/>
                  </a:lnTo>
                  <a:lnTo>
                    <a:pt x="0" y="1020444"/>
                  </a:lnTo>
                  <a:lnTo>
                    <a:pt x="8910" y="1064579"/>
                  </a:lnTo>
                  <a:lnTo>
                    <a:pt x="33208" y="1100629"/>
                  </a:lnTo>
                  <a:lnTo>
                    <a:pt x="69249" y="1124940"/>
                  </a:lnTo>
                  <a:lnTo>
                    <a:pt x="113385" y="1133855"/>
                  </a:lnTo>
                  <a:lnTo>
                    <a:pt x="11731117" y="1133855"/>
                  </a:lnTo>
                  <a:lnTo>
                    <a:pt x="11775251" y="1124940"/>
                  </a:lnTo>
                  <a:lnTo>
                    <a:pt x="11811301" y="1100629"/>
                  </a:lnTo>
                  <a:lnTo>
                    <a:pt x="11835612" y="1064579"/>
                  </a:lnTo>
                  <a:lnTo>
                    <a:pt x="11844528" y="1020444"/>
                  </a:lnTo>
                  <a:lnTo>
                    <a:pt x="11844528" y="113411"/>
                  </a:lnTo>
                  <a:lnTo>
                    <a:pt x="11835612" y="69276"/>
                  </a:lnTo>
                  <a:lnTo>
                    <a:pt x="11811301" y="33226"/>
                  </a:lnTo>
                  <a:lnTo>
                    <a:pt x="11775251" y="8915"/>
                  </a:lnTo>
                  <a:lnTo>
                    <a:pt x="11731117" y="0"/>
                  </a:lnTo>
                  <a:close/>
                </a:path>
              </a:pathLst>
            </a:custGeom>
            <a:solidFill>
              <a:srgbClr val="D2D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0893" y="2431287"/>
              <a:ext cx="436880" cy="435609"/>
            </a:xfrm>
            <a:custGeom>
              <a:avLst/>
              <a:gdLst/>
              <a:ahLst/>
              <a:cxnLst/>
              <a:rect l="l" t="t" r="r" b="b"/>
              <a:pathLst>
                <a:path w="436880" h="435610">
                  <a:moveTo>
                    <a:pt x="436295" y="397510"/>
                  </a:moveTo>
                  <a:lnTo>
                    <a:pt x="38506" y="397510"/>
                  </a:lnTo>
                  <a:lnTo>
                    <a:pt x="38506" y="0"/>
                  </a:lnTo>
                  <a:lnTo>
                    <a:pt x="0" y="0"/>
                  </a:lnTo>
                  <a:lnTo>
                    <a:pt x="0" y="397510"/>
                  </a:lnTo>
                  <a:lnTo>
                    <a:pt x="0" y="435610"/>
                  </a:lnTo>
                  <a:lnTo>
                    <a:pt x="436295" y="435610"/>
                  </a:lnTo>
                  <a:lnTo>
                    <a:pt x="436295" y="39751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0902" y="2430666"/>
              <a:ext cx="436880" cy="436880"/>
            </a:xfrm>
            <a:custGeom>
              <a:avLst/>
              <a:gdLst/>
              <a:ahLst/>
              <a:cxnLst/>
              <a:rect l="l" t="t" r="r" b="b"/>
              <a:pathLst>
                <a:path w="436880" h="436880">
                  <a:moveTo>
                    <a:pt x="38496" y="0"/>
                  </a:moveTo>
                  <a:lnTo>
                    <a:pt x="0" y="0"/>
                  </a:lnTo>
                  <a:lnTo>
                    <a:pt x="0" y="436311"/>
                  </a:lnTo>
                  <a:lnTo>
                    <a:pt x="436297" y="436311"/>
                  </a:lnTo>
                  <a:lnTo>
                    <a:pt x="436297" y="397813"/>
                  </a:lnTo>
                  <a:lnTo>
                    <a:pt x="38496" y="397813"/>
                  </a:lnTo>
                  <a:lnTo>
                    <a:pt x="38496" y="0"/>
                  </a:lnTo>
                  <a:close/>
                </a:path>
              </a:pathLst>
            </a:custGeom>
            <a:ln w="7485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7896" y="2565409"/>
              <a:ext cx="71120" cy="224790"/>
            </a:xfrm>
            <a:custGeom>
              <a:avLst/>
              <a:gdLst/>
              <a:ahLst/>
              <a:cxnLst/>
              <a:rect l="l" t="t" r="r" b="b"/>
              <a:pathLst>
                <a:path w="71120" h="224789">
                  <a:moveTo>
                    <a:pt x="70577" y="0"/>
                  </a:moveTo>
                  <a:lnTo>
                    <a:pt x="0" y="0"/>
                  </a:lnTo>
                  <a:lnTo>
                    <a:pt x="0" y="224571"/>
                  </a:lnTo>
                  <a:lnTo>
                    <a:pt x="70577" y="224572"/>
                  </a:lnTo>
                  <a:lnTo>
                    <a:pt x="7057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17896" y="2565409"/>
              <a:ext cx="71120" cy="224790"/>
            </a:xfrm>
            <a:custGeom>
              <a:avLst/>
              <a:gdLst/>
              <a:ahLst/>
              <a:cxnLst/>
              <a:rect l="l" t="t" r="r" b="b"/>
              <a:pathLst>
                <a:path w="71120" h="224789">
                  <a:moveTo>
                    <a:pt x="0" y="224571"/>
                  </a:moveTo>
                  <a:lnTo>
                    <a:pt x="70577" y="224572"/>
                  </a:lnTo>
                  <a:lnTo>
                    <a:pt x="70577" y="0"/>
                  </a:lnTo>
                  <a:lnTo>
                    <a:pt x="0" y="0"/>
                  </a:lnTo>
                  <a:lnTo>
                    <a:pt x="0" y="224571"/>
                  </a:lnTo>
                  <a:close/>
                </a:path>
              </a:pathLst>
            </a:custGeom>
            <a:ln w="7485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14138" y="2430666"/>
              <a:ext cx="71120" cy="359410"/>
            </a:xfrm>
            <a:custGeom>
              <a:avLst/>
              <a:gdLst/>
              <a:ahLst/>
              <a:cxnLst/>
              <a:rect l="l" t="t" r="r" b="b"/>
              <a:pathLst>
                <a:path w="71120" h="359410">
                  <a:moveTo>
                    <a:pt x="70577" y="0"/>
                  </a:moveTo>
                  <a:lnTo>
                    <a:pt x="0" y="0"/>
                  </a:lnTo>
                  <a:lnTo>
                    <a:pt x="0" y="359315"/>
                  </a:lnTo>
                  <a:lnTo>
                    <a:pt x="70577" y="359315"/>
                  </a:lnTo>
                  <a:lnTo>
                    <a:pt x="7057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14138" y="2430666"/>
              <a:ext cx="71120" cy="359410"/>
            </a:xfrm>
            <a:custGeom>
              <a:avLst/>
              <a:gdLst/>
              <a:ahLst/>
              <a:cxnLst/>
              <a:rect l="l" t="t" r="r" b="b"/>
              <a:pathLst>
                <a:path w="71120" h="359410">
                  <a:moveTo>
                    <a:pt x="0" y="359315"/>
                  </a:moveTo>
                  <a:lnTo>
                    <a:pt x="70577" y="359315"/>
                  </a:lnTo>
                  <a:lnTo>
                    <a:pt x="70577" y="0"/>
                  </a:lnTo>
                  <a:lnTo>
                    <a:pt x="0" y="0"/>
                  </a:lnTo>
                  <a:lnTo>
                    <a:pt x="0" y="359315"/>
                  </a:lnTo>
                  <a:close/>
                </a:path>
              </a:pathLst>
            </a:custGeom>
            <a:ln w="7485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10380" y="2565409"/>
              <a:ext cx="71120" cy="224790"/>
            </a:xfrm>
            <a:custGeom>
              <a:avLst/>
              <a:gdLst/>
              <a:ahLst/>
              <a:cxnLst/>
              <a:rect l="l" t="t" r="r" b="b"/>
              <a:pathLst>
                <a:path w="71119" h="224789">
                  <a:moveTo>
                    <a:pt x="70577" y="0"/>
                  </a:moveTo>
                  <a:lnTo>
                    <a:pt x="0" y="0"/>
                  </a:lnTo>
                  <a:lnTo>
                    <a:pt x="0" y="224571"/>
                  </a:lnTo>
                  <a:lnTo>
                    <a:pt x="70577" y="224572"/>
                  </a:lnTo>
                  <a:lnTo>
                    <a:pt x="7057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10380" y="2565409"/>
              <a:ext cx="71120" cy="224790"/>
            </a:xfrm>
            <a:custGeom>
              <a:avLst/>
              <a:gdLst/>
              <a:ahLst/>
              <a:cxnLst/>
              <a:rect l="l" t="t" r="r" b="b"/>
              <a:pathLst>
                <a:path w="71119" h="224789">
                  <a:moveTo>
                    <a:pt x="0" y="224571"/>
                  </a:moveTo>
                  <a:lnTo>
                    <a:pt x="70577" y="224572"/>
                  </a:lnTo>
                  <a:lnTo>
                    <a:pt x="70577" y="0"/>
                  </a:lnTo>
                  <a:lnTo>
                    <a:pt x="0" y="0"/>
                  </a:lnTo>
                  <a:lnTo>
                    <a:pt x="0" y="224571"/>
                  </a:lnTo>
                  <a:close/>
                </a:path>
              </a:pathLst>
            </a:custGeom>
            <a:ln w="7485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06622" y="2674487"/>
              <a:ext cx="71120" cy="115570"/>
            </a:xfrm>
            <a:custGeom>
              <a:avLst/>
              <a:gdLst/>
              <a:ahLst/>
              <a:cxnLst/>
              <a:rect l="l" t="t" r="r" b="b"/>
              <a:pathLst>
                <a:path w="71119" h="115569">
                  <a:moveTo>
                    <a:pt x="70577" y="0"/>
                  </a:moveTo>
                  <a:lnTo>
                    <a:pt x="0" y="0"/>
                  </a:lnTo>
                  <a:lnTo>
                    <a:pt x="0" y="115494"/>
                  </a:lnTo>
                  <a:lnTo>
                    <a:pt x="70577" y="115494"/>
                  </a:lnTo>
                  <a:lnTo>
                    <a:pt x="7057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06622" y="2674487"/>
              <a:ext cx="71120" cy="115570"/>
            </a:xfrm>
            <a:custGeom>
              <a:avLst/>
              <a:gdLst/>
              <a:ahLst/>
              <a:cxnLst/>
              <a:rect l="l" t="t" r="r" b="b"/>
              <a:pathLst>
                <a:path w="71119" h="115569">
                  <a:moveTo>
                    <a:pt x="0" y="115494"/>
                  </a:moveTo>
                  <a:lnTo>
                    <a:pt x="70577" y="115494"/>
                  </a:lnTo>
                  <a:lnTo>
                    <a:pt x="70577" y="0"/>
                  </a:lnTo>
                  <a:lnTo>
                    <a:pt x="0" y="0"/>
                  </a:lnTo>
                  <a:lnTo>
                    <a:pt x="0" y="115494"/>
                  </a:lnTo>
                  <a:close/>
                </a:path>
              </a:pathLst>
            </a:custGeom>
            <a:ln w="7485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6531" y="2336291"/>
              <a:ext cx="623570" cy="623570"/>
            </a:xfrm>
            <a:custGeom>
              <a:avLst/>
              <a:gdLst/>
              <a:ahLst/>
              <a:cxnLst/>
              <a:rect l="l" t="t" r="r" b="b"/>
              <a:pathLst>
                <a:path w="623569" h="623569">
                  <a:moveTo>
                    <a:pt x="0" y="623315"/>
                  </a:moveTo>
                  <a:lnTo>
                    <a:pt x="623316" y="623315"/>
                  </a:lnTo>
                  <a:lnTo>
                    <a:pt x="623316" y="0"/>
                  </a:lnTo>
                  <a:lnTo>
                    <a:pt x="0" y="0"/>
                  </a:lnTo>
                  <a:lnTo>
                    <a:pt x="0" y="62331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521078" y="2192782"/>
            <a:ext cx="10061575" cy="8909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75"/>
              </a:spcBef>
            </a:pPr>
            <a:r>
              <a:rPr sz="1400" spc="-10" dirty="0">
                <a:latin typeface="Calibri"/>
                <a:cs typeface="Calibri"/>
              </a:rPr>
              <a:t>Report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&amp;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Presentation: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final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deliverable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will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consist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detailed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report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describing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data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sources,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data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modeling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methodologies,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and </a:t>
            </a:r>
            <a:r>
              <a:rPr sz="1400" dirty="0">
                <a:latin typeface="Calibri"/>
                <a:cs typeface="Calibri"/>
              </a:rPr>
              <a:t>data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cleansing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processes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used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creating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Power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BI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dashboard.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report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will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also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include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step-by-</a:t>
            </a:r>
            <a:r>
              <a:rPr sz="1400" dirty="0">
                <a:latin typeface="Calibri"/>
                <a:cs typeface="Calibri"/>
              </a:rPr>
              <a:t>step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guide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how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interpret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the </a:t>
            </a:r>
            <a:r>
              <a:rPr sz="1400" spc="-10" dirty="0">
                <a:latin typeface="Calibri"/>
                <a:cs typeface="Calibri"/>
              </a:rPr>
              <a:t>insights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use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dashboard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decision-making.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presentation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will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showcase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key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findings,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visualizations,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actionable recommendations derived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from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dashboard's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analysis.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03631" y="3499103"/>
            <a:ext cx="11844655" cy="1134110"/>
            <a:chOff x="103631" y="3499103"/>
            <a:chExt cx="11844655" cy="1134110"/>
          </a:xfrm>
        </p:grpSpPr>
        <p:sp>
          <p:nvSpPr>
            <p:cNvPr id="23" name="object 23"/>
            <p:cNvSpPr/>
            <p:nvPr/>
          </p:nvSpPr>
          <p:spPr>
            <a:xfrm>
              <a:off x="103631" y="3499103"/>
              <a:ext cx="11844655" cy="1134110"/>
            </a:xfrm>
            <a:custGeom>
              <a:avLst/>
              <a:gdLst/>
              <a:ahLst/>
              <a:cxnLst/>
              <a:rect l="l" t="t" r="r" b="b"/>
              <a:pathLst>
                <a:path w="11844655" h="1134110">
                  <a:moveTo>
                    <a:pt x="11731117" y="0"/>
                  </a:moveTo>
                  <a:lnTo>
                    <a:pt x="113385" y="0"/>
                  </a:lnTo>
                  <a:lnTo>
                    <a:pt x="69249" y="8915"/>
                  </a:lnTo>
                  <a:lnTo>
                    <a:pt x="33208" y="33226"/>
                  </a:lnTo>
                  <a:lnTo>
                    <a:pt x="8910" y="69276"/>
                  </a:lnTo>
                  <a:lnTo>
                    <a:pt x="0" y="113411"/>
                  </a:lnTo>
                  <a:lnTo>
                    <a:pt x="0" y="1020445"/>
                  </a:lnTo>
                  <a:lnTo>
                    <a:pt x="8910" y="1064579"/>
                  </a:lnTo>
                  <a:lnTo>
                    <a:pt x="33208" y="1100629"/>
                  </a:lnTo>
                  <a:lnTo>
                    <a:pt x="69249" y="1124940"/>
                  </a:lnTo>
                  <a:lnTo>
                    <a:pt x="113385" y="1133856"/>
                  </a:lnTo>
                  <a:lnTo>
                    <a:pt x="11731117" y="1133856"/>
                  </a:lnTo>
                  <a:lnTo>
                    <a:pt x="11775251" y="1124940"/>
                  </a:lnTo>
                  <a:lnTo>
                    <a:pt x="11811301" y="1100629"/>
                  </a:lnTo>
                  <a:lnTo>
                    <a:pt x="11835612" y="1064579"/>
                  </a:lnTo>
                  <a:lnTo>
                    <a:pt x="11844528" y="1020445"/>
                  </a:lnTo>
                  <a:lnTo>
                    <a:pt x="11844528" y="113411"/>
                  </a:lnTo>
                  <a:lnTo>
                    <a:pt x="11835612" y="69276"/>
                  </a:lnTo>
                  <a:lnTo>
                    <a:pt x="11811301" y="33226"/>
                  </a:lnTo>
                  <a:lnTo>
                    <a:pt x="11775251" y="8915"/>
                  </a:lnTo>
                  <a:lnTo>
                    <a:pt x="11731117" y="0"/>
                  </a:lnTo>
                  <a:close/>
                </a:path>
              </a:pathLst>
            </a:custGeom>
            <a:solidFill>
              <a:srgbClr val="D2D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76743" y="3912541"/>
              <a:ext cx="451484" cy="309245"/>
            </a:xfrm>
            <a:custGeom>
              <a:avLst/>
              <a:gdLst/>
              <a:ahLst/>
              <a:cxnLst/>
              <a:rect l="l" t="t" r="r" b="b"/>
              <a:pathLst>
                <a:path w="451484" h="309245">
                  <a:moveTo>
                    <a:pt x="282307" y="0"/>
                  </a:moveTo>
                  <a:lnTo>
                    <a:pt x="236515" y="3704"/>
                  </a:lnTo>
                  <a:lnTo>
                    <a:pt x="193077" y="14428"/>
                  </a:lnTo>
                  <a:lnTo>
                    <a:pt x="152571" y="31589"/>
                  </a:lnTo>
                  <a:lnTo>
                    <a:pt x="115581" y="54604"/>
                  </a:lnTo>
                  <a:lnTo>
                    <a:pt x="82686" y="82891"/>
                  </a:lnTo>
                  <a:lnTo>
                    <a:pt x="54469" y="115867"/>
                  </a:lnTo>
                  <a:lnTo>
                    <a:pt x="31510" y="152950"/>
                  </a:lnTo>
                  <a:lnTo>
                    <a:pt x="14392" y="193555"/>
                  </a:lnTo>
                  <a:lnTo>
                    <a:pt x="3694" y="237102"/>
                  </a:lnTo>
                  <a:lnTo>
                    <a:pt x="0" y="283006"/>
                  </a:lnTo>
                  <a:lnTo>
                    <a:pt x="0" y="308734"/>
                  </a:lnTo>
                  <a:lnTo>
                    <a:pt x="38494" y="308734"/>
                  </a:lnTo>
                  <a:lnTo>
                    <a:pt x="38494" y="283006"/>
                  </a:lnTo>
                  <a:lnTo>
                    <a:pt x="39316" y="263368"/>
                  </a:lnTo>
                  <a:lnTo>
                    <a:pt x="41702" y="244093"/>
                  </a:lnTo>
                  <a:lnTo>
                    <a:pt x="45531" y="225299"/>
                  </a:lnTo>
                  <a:lnTo>
                    <a:pt x="50684" y="207109"/>
                  </a:lnTo>
                  <a:lnTo>
                    <a:pt x="74424" y="216757"/>
                  </a:lnTo>
                  <a:lnTo>
                    <a:pt x="83407" y="192958"/>
                  </a:lnTo>
                  <a:lnTo>
                    <a:pt x="59667" y="183311"/>
                  </a:lnTo>
                  <a:lnTo>
                    <a:pt x="67577" y="167180"/>
                  </a:lnTo>
                  <a:lnTo>
                    <a:pt x="76750" y="151713"/>
                  </a:lnTo>
                  <a:lnTo>
                    <a:pt x="87006" y="137091"/>
                  </a:lnTo>
                  <a:lnTo>
                    <a:pt x="98164" y="123493"/>
                  </a:lnTo>
                  <a:lnTo>
                    <a:pt x="116129" y="141503"/>
                  </a:lnTo>
                  <a:lnTo>
                    <a:pt x="134094" y="122850"/>
                  </a:lnTo>
                  <a:lnTo>
                    <a:pt x="116129" y="104841"/>
                  </a:lnTo>
                  <a:lnTo>
                    <a:pt x="129593" y="93162"/>
                  </a:lnTo>
                  <a:lnTo>
                    <a:pt x="143959" y="82329"/>
                  </a:lnTo>
                  <a:lnTo>
                    <a:pt x="159167" y="72460"/>
                  </a:lnTo>
                  <a:lnTo>
                    <a:pt x="175157" y="63676"/>
                  </a:lnTo>
                  <a:lnTo>
                    <a:pt x="184781" y="87474"/>
                  </a:lnTo>
                  <a:lnTo>
                    <a:pt x="208521" y="77183"/>
                  </a:lnTo>
                  <a:lnTo>
                    <a:pt x="232983" y="43656"/>
                  </a:lnTo>
                  <a:lnTo>
                    <a:pt x="269474" y="39234"/>
                  </a:lnTo>
                  <a:lnTo>
                    <a:pt x="269474" y="64962"/>
                  </a:lnTo>
                  <a:lnTo>
                    <a:pt x="290648" y="64319"/>
                  </a:lnTo>
                  <a:lnTo>
                    <a:pt x="295139" y="64962"/>
                  </a:lnTo>
                  <a:lnTo>
                    <a:pt x="295139" y="39235"/>
                  </a:lnTo>
                  <a:lnTo>
                    <a:pt x="313656" y="40913"/>
                  </a:lnTo>
                  <a:lnTo>
                    <a:pt x="331631" y="43978"/>
                  </a:lnTo>
                  <a:lnTo>
                    <a:pt x="349004" y="48370"/>
                  </a:lnTo>
                  <a:lnTo>
                    <a:pt x="365716" y="54028"/>
                  </a:lnTo>
                  <a:lnTo>
                    <a:pt x="356092" y="77183"/>
                  </a:lnTo>
                  <a:lnTo>
                    <a:pt x="379832" y="87474"/>
                  </a:lnTo>
                  <a:lnTo>
                    <a:pt x="389456" y="63676"/>
                  </a:lnTo>
                  <a:lnTo>
                    <a:pt x="406940" y="73244"/>
                  </a:lnTo>
                  <a:lnTo>
                    <a:pt x="423462" y="84258"/>
                  </a:lnTo>
                  <a:lnTo>
                    <a:pt x="451051" y="56601"/>
                  </a:lnTo>
                  <a:lnTo>
                    <a:pt x="413858" y="32833"/>
                  </a:lnTo>
                  <a:lnTo>
                    <a:pt x="372935" y="15034"/>
                  </a:lnTo>
                  <a:lnTo>
                    <a:pt x="328884" y="3869"/>
                  </a:lnTo>
                  <a:lnTo>
                    <a:pt x="28230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76743" y="3912541"/>
              <a:ext cx="451484" cy="309245"/>
            </a:xfrm>
            <a:custGeom>
              <a:avLst/>
              <a:gdLst/>
              <a:ahLst/>
              <a:cxnLst/>
              <a:rect l="l" t="t" r="r" b="b"/>
              <a:pathLst>
                <a:path w="451484" h="309245">
                  <a:moveTo>
                    <a:pt x="269474" y="39234"/>
                  </a:moveTo>
                  <a:lnTo>
                    <a:pt x="269474" y="64962"/>
                  </a:lnTo>
                  <a:lnTo>
                    <a:pt x="273966" y="64962"/>
                  </a:lnTo>
                  <a:lnTo>
                    <a:pt x="277815" y="64319"/>
                  </a:lnTo>
                  <a:lnTo>
                    <a:pt x="282307" y="64319"/>
                  </a:lnTo>
                  <a:lnTo>
                    <a:pt x="286798" y="64319"/>
                  </a:lnTo>
                  <a:lnTo>
                    <a:pt x="290648" y="64319"/>
                  </a:lnTo>
                  <a:lnTo>
                    <a:pt x="295139" y="64962"/>
                  </a:lnTo>
                  <a:lnTo>
                    <a:pt x="295139" y="39235"/>
                  </a:lnTo>
                  <a:lnTo>
                    <a:pt x="313656" y="40913"/>
                  </a:lnTo>
                  <a:lnTo>
                    <a:pt x="331631" y="43978"/>
                  </a:lnTo>
                  <a:lnTo>
                    <a:pt x="349004" y="48370"/>
                  </a:lnTo>
                  <a:lnTo>
                    <a:pt x="365716" y="54028"/>
                  </a:lnTo>
                  <a:lnTo>
                    <a:pt x="356092" y="77183"/>
                  </a:lnTo>
                  <a:lnTo>
                    <a:pt x="362238" y="79605"/>
                  </a:lnTo>
                  <a:lnTo>
                    <a:pt x="368203" y="82088"/>
                  </a:lnTo>
                  <a:lnTo>
                    <a:pt x="374047" y="84690"/>
                  </a:lnTo>
                  <a:lnTo>
                    <a:pt x="379832" y="87474"/>
                  </a:lnTo>
                  <a:lnTo>
                    <a:pt x="389456" y="63676"/>
                  </a:lnTo>
                  <a:lnTo>
                    <a:pt x="398379" y="68249"/>
                  </a:lnTo>
                  <a:lnTo>
                    <a:pt x="406940" y="73244"/>
                  </a:lnTo>
                  <a:lnTo>
                    <a:pt x="415261" y="78600"/>
                  </a:lnTo>
                  <a:lnTo>
                    <a:pt x="423462" y="84258"/>
                  </a:lnTo>
                  <a:lnTo>
                    <a:pt x="451051" y="56601"/>
                  </a:lnTo>
                  <a:lnTo>
                    <a:pt x="413858" y="32833"/>
                  </a:lnTo>
                  <a:lnTo>
                    <a:pt x="372935" y="15034"/>
                  </a:lnTo>
                  <a:lnTo>
                    <a:pt x="328884" y="3869"/>
                  </a:lnTo>
                  <a:lnTo>
                    <a:pt x="282307" y="0"/>
                  </a:lnTo>
                  <a:lnTo>
                    <a:pt x="236515" y="3704"/>
                  </a:lnTo>
                  <a:lnTo>
                    <a:pt x="193077" y="14428"/>
                  </a:lnTo>
                  <a:lnTo>
                    <a:pt x="152571" y="31589"/>
                  </a:lnTo>
                  <a:lnTo>
                    <a:pt x="115581" y="54604"/>
                  </a:lnTo>
                  <a:lnTo>
                    <a:pt x="82686" y="82891"/>
                  </a:lnTo>
                  <a:lnTo>
                    <a:pt x="54469" y="115867"/>
                  </a:lnTo>
                  <a:lnTo>
                    <a:pt x="31510" y="152950"/>
                  </a:lnTo>
                  <a:lnTo>
                    <a:pt x="14392" y="193555"/>
                  </a:lnTo>
                  <a:lnTo>
                    <a:pt x="3694" y="237102"/>
                  </a:lnTo>
                  <a:lnTo>
                    <a:pt x="0" y="283006"/>
                  </a:lnTo>
                  <a:lnTo>
                    <a:pt x="0" y="308734"/>
                  </a:lnTo>
                  <a:lnTo>
                    <a:pt x="38494" y="308734"/>
                  </a:lnTo>
                  <a:lnTo>
                    <a:pt x="38494" y="283006"/>
                  </a:lnTo>
                  <a:lnTo>
                    <a:pt x="39316" y="263368"/>
                  </a:lnTo>
                  <a:lnTo>
                    <a:pt x="41702" y="244093"/>
                  </a:lnTo>
                  <a:lnTo>
                    <a:pt x="45531" y="225299"/>
                  </a:lnTo>
                  <a:lnTo>
                    <a:pt x="50684" y="207109"/>
                  </a:lnTo>
                  <a:lnTo>
                    <a:pt x="74424" y="216757"/>
                  </a:lnTo>
                  <a:lnTo>
                    <a:pt x="76459" y="210596"/>
                  </a:lnTo>
                  <a:lnTo>
                    <a:pt x="78675" y="204616"/>
                  </a:lnTo>
                  <a:lnTo>
                    <a:pt x="81011" y="198757"/>
                  </a:lnTo>
                  <a:lnTo>
                    <a:pt x="83407" y="192958"/>
                  </a:lnTo>
                  <a:lnTo>
                    <a:pt x="59667" y="183311"/>
                  </a:lnTo>
                  <a:lnTo>
                    <a:pt x="67577" y="167180"/>
                  </a:lnTo>
                  <a:lnTo>
                    <a:pt x="76750" y="151713"/>
                  </a:lnTo>
                  <a:lnTo>
                    <a:pt x="87006" y="137091"/>
                  </a:lnTo>
                  <a:lnTo>
                    <a:pt x="98164" y="123493"/>
                  </a:lnTo>
                  <a:lnTo>
                    <a:pt x="116129" y="141503"/>
                  </a:lnTo>
                  <a:lnTo>
                    <a:pt x="120470" y="136689"/>
                  </a:lnTo>
                  <a:lnTo>
                    <a:pt x="124871" y="131935"/>
                  </a:lnTo>
                  <a:lnTo>
                    <a:pt x="129392" y="127302"/>
                  </a:lnTo>
                  <a:lnTo>
                    <a:pt x="134094" y="122850"/>
                  </a:lnTo>
                  <a:lnTo>
                    <a:pt x="116129" y="104841"/>
                  </a:lnTo>
                  <a:lnTo>
                    <a:pt x="129593" y="93162"/>
                  </a:lnTo>
                  <a:lnTo>
                    <a:pt x="143959" y="82329"/>
                  </a:lnTo>
                  <a:lnTo>
                    <a:pt x="159167" y="72460"/>
                  </a:lnTo>
                  <a:lnTo>
                    <a:pt x="175157" y="63676"/>
                  </a:lnTo>
                  <a:lnTo>
                    <a:pt x="184781" y="87474"/>
                  </a:lnTo>
                  <a:lnTo>
                    <a:pt x="190566" y="84690"/>
                  </a:lnTo>
                  <a:lnTo>
                    <a:pt x="196411" y="82087"/>
                  </a:lnTo>
                  <a:lnTo>
                    <a:pt x="202376" y="79605"/>
                  </a:lnTo>
                  <a:lnTo>
                    <a:pt x="208521" y="77183"/>
                  </a:lnTo>
                  <a:lnTo>
                    <a:pt x="198897" y="53385"/>
                  </a:lnTo>
                  <a:lnTo>
                    <a:pt x="215609" y="47827"/>
                  </a:lnTo>
                  <a:lnTo>
                    <a:pt x="232983" y="43656"/>
                  </a:lnTo>
                  <a:lnTo>
                    <a:pt x="250958" y="40812"/>
                  </a:lnTo>
                  <a:lnTo>
                    <a:pt x="269474" y="39234"/>
                  </a:lnTo>
                  <a:close/>
                </a:path>
              </a:pathLst>
            </a:custGeom>
            <a:ln w="7498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8275" y="3979546"/>
              <a:ext cx="316829" cy="25391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46531" y="3753611"/>
              <a:ext cx="623570" cy="624840"/>
            </a:xfrm>
            <a:custGeom>
              <a:avLst/>
              <a:gdLst/>
              <a:ahLst/>
              <a:cxnLst/>
              <a:rect l="l" t="t" r="r" b="b"/>
              <a:pathLst>
                <a:path w="623569" h="624839">
                  <a:moveTo>
                    <a:pt x="0" y="624839"/>
                  </a:moveTo>
                  <a:lnTo>
                    <a:pt x="623316" y="624839"/>
                  </a:lnTo>
                  <a:lnTo>
                    <a:pt x="623316" y="0"/>
                  </a:lnTo>
                  <a:lnTo>
                    <a:pt x="0" y="0"/>
                  </a:lnTo>
                  <a:lnTo>
                    <a:pt x="0" y="62483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521078" y="3719017"/>
            <a:ext cx="10279380" cy="67437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75"/>
              </a:spcBef>
            </a:pPr>
            <a:r>
              <a:rPr sz="1400" dirty="0">
                <a:latin typeface="Calibri"/>
                <a:cs typeface="Calibri"/>
              </a:rPr>
              <a:t>The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Power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BI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dashboard,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along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with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report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presentation,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will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serve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powerful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tool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publishing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company's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stakeholders.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It</a:t>
            </a:r>
            <a:r>
              <a:rPr sz="1400" spc="500" dirty="0">
                <a:latin typeface="Calibri"/>
                <a:cs typeface="Calibri"/>
              </a:rPr>
              <a:t>  </a:t>
            </a:r>
            <a:r>
              <a:rPr sz="1400" dirty="0">
                <a:latin typeface="Calibri"/>
                <a:cs typeface="Calibri"/>
              </a:rPr>
              <a:t>will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empower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them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make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informed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decisions,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optimize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book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sales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strategies,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foster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author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collaborations,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enhance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overall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business performance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 the </a:t>
            </a:r>
            <a:r>
              <a:rPr sz="1400" spc="-10" dirty="0">
                <a:latin typeface="Calibri"/>
                <a:cs typeface="Calibri"/>
              </a:rPr>
              <a:t>competitive publishing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landscape.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570608" y="219456"/>
            <a:ext cx="10621645" cy="6638925"/>
            <a:chOff x="1570608" y="219456"/>
            <a:chExt cx="10621645" cy="6638925"/>
          </a:xfrm>
        </p:grpSpPr>
        <p:sp>
          <p:nvSpPr>
            <p:cNvPr id="4" name="object 4"/>
            <p:cNvSpPr/>
            <p:nvPr/>
          </p:nvSpPr>
          <p:spPr>
            <a:xfrm>
              <a:off x="2769108" y="219456"/>
              <a:ext cx="9423400" cy="6638925"/>
            </a:xfrm>
            <a:custGeom>
              <a:avLst/>
              <a:gdLst/>
              <a:ahLst/>
              <a:cxnLst/>
              <a:rect l="l" t="t" r="r" b="b"/>
              <a:pathLst>
                <a:path w="9423400" h="6638925">
                  <a:moveTo>
                    <a:pt x="5670550" y="0"/>
                  </a:moveTo>
                  <a:lnTo>
                    <a:pt x="5621916" y="202"/>
                  </a:lnTo>
                  <a:lnTo>
                    <a:pt x="5573380" y="810"/>
                  </a:lnTo>
                  <a:lnTo>
                    <a:pt x="5524943" y="1821"/>
                  </a:lnTo>
                  <a:lnTo>
                    <a:pt x="5476607" y="3233"/>
                  </a:lnTo>
                  <a:lnTo>
                    <a:pt x="5428372" y="5046"/>
                  </a:lnTo>
                  <a:lnTo>
                    <a:pt x="5380241" y="7256"/>
                  </a:lnTo>
                  <a:lnTo>
                    <a:pt x="5332215" y="9863"/>
                  </a:lnTo>
                  <a:lnTo>
                    <a:pt x="5284296" y="12866"/>
                  </a:lnTo>
                  <a:lnTo>
                    <a:pt x="5236486" y="16262"/>
                  </a:lnTo>
                  <a:lnTo>
                    <a:pt x="5188785" y="20049"/>
                  </a:lnTo>
                  <a:lnTo>
                    <a:pt x="5141197" y="24227"/>
                  </a:lnTo>
                  <a:lnTo>
                    <a:pt x="5093722" y="28794"/>
                  </a:lnTo>
                  <a:lnTo>
                    <a:pt x="5046362" y="33747"/>
                  </a:lnTo>
                  <a:lnTo>
                    <a:pt x="4999118" y="39086"/>
                  </a:lnTo>
                  <a:lnTo>
                    <a:pt x="4951993" y="44809"/>
                  </a:lnTo>
                  <a:lnTo>
                    <a:pt x="4904988" y="50914"/>
                  </a:lnTo>
                  <a:lnTo>
                    <a:pt x="4858104" y="57400"/>
                  </a:lnTo>
                  <a:lnTo>
                    <a:pt x="4811344" y="64264"/>
                  </a:lnTo>
                  <a:lnTo>
                    <a:pt x="4764708" y="71506"/>
                  </a:lnTo>
                  <a:lnTo>
                    <a:pt x="4718199" y="79123"/>
                  </a:lnTo>
                  <a:lnTo>
                    <a:pt x="4671817" y="87115"/>
                  </a:lnTo>
                  <a:lnTo>
                    <a:pt x="4625565" y="95479"/>
                  </a:lnTo>
                  <a:lnTo>
                    <a:pt x="4579445" y="104214"/>
                  </a:lnTo>
                  <a:lnTo>
                    <a:pt x="4533457" y="113318"/>
                  </a:lnTo>
                  <a:lnTo>
                    <a:pt x="4487604" y="122790"/>
                  </a:lnTo>
                  <a:lnTo>
                    <a:pt x="4441887" y="132627"/>
                  </a:lnTo>
                  <a:lnTo>
                    <a:pt x="4396308" y="142830"/>
                  </a:lnTo>
                  <a:lnTo>
                    <a:pt x="4350868" y="153395"/>
                  </a:lnTo>
                  <a:lnTo>
                    <a:pt x="4305569" y="164321"/>
                  </a:lnTo>
                  <a:lnTo>
                    <a:pt x="4260413" y="175607"/>
                  </a:lnTo>
                  <a:lnTo>
                    <a:pt x="4215401" y="187251"/>
                  </a:lnTo>
                  <a:lnTo>
                    <a:pt x="4170535" y="199251"/>
                  </a:lnTo>
                  <a:lnTo>
                    <a:pt x="4125816" y="211606"/>
                  </a:lnTo>
                  <a:lnTo>
                    <a:pt x="4081247" y="224314"/>
                  </a:lnTo>
                  <a:lnTo>
                    <a:pt x="4036828" y="237373"/>
                  </a:lnTo>
                  <a:lnTo>
                    <a:pt x="3992561" y="250783"/>
                  </a:lnTo>
                  <a:lnTo>
                    <a:pt x="3948449" y="264540"/>
                  </a:lnTo>
                  <a:lnTo>
                    <a:pt x="3904492" y="278645"/>
                  </a:lnTo>
                  <a:lnTo>
                    <a:pt x="3860693" y="293094"/>
                  </a:lnTo>
                  <a:lnTo>
                    <a:pt x="3817052" y="307887"/>
                  </a:lnTo>
                  <a:lnTo>
                    <a:pt x="3773572" y="323022"/>
                  </a:lnTo>
                  <a:lnTo>
                    <a:pt x="3730254" y="338497"/>
                  </a:lnTo>
                  <a:lnTo>
                    <a:pt x="3687099" y="354310"/>
                  </a:lnTo>
                  <a:lnTo>
                    <a:pt x="3644110" y="370460"/>
                  </a:lnTo>
                  <a:lnTo>
                    <a:pt x="3601288" y="386946"/>
                  </a:lnTo>
                  <a:lnTo>
                    <a:pt x="3558635" y="403766"/>
                  </a:lnTo>
                  <a:lnTo>
                    <a:pt x="3516152" y="420918"/>
                  </a:lnTo>
                  <a:lnTo>
                    <a:pt x="3473840" y="438400"/>
                  </a:lnTo>
                  <a:lnTo>
                    <a:pt x="3431702" y="456211"/>
                  </a:lnTo>
                  <a:lnTo>
                    <a:pt x="3389740" y="474350"/>
                  </a:lnTo>
                  <a:lnTo>
                    <a:pt x="3347954" y="492814"/>
                  </a:lnTo>
                  <a:lnTo>
                    <a:pt x="3306346" y="511602"/>
                  </a:lnTo>
                  <a:lnTo>
                    <a:pt x="3264918" y="530713"/>
                  </a:lnTo>
                  <a:lnTo>
                    <a:pt x="3223672" y="550144"/>
                  </a:lnTo>
                  <a:lnTo>
                    <a:pt x="3182609" y="569895"/>
                  </a:lnTo>
                  <a:lnTo>
                    <a:pt x="3141731" y="589963"/>
                  </a:lnTo>
                  <a:lnTo>
                    <a:pt x="3101040" y="610348"/>
                  </a:lnTo>
                  <a:lnTo>
                    <a:pt x="3060536" y="631046"/>
                  </a:lnTo>
                  <a:lnTo>
                    <a:pt x="3020222" y="652058"/>
                  </a:lnTo>
                  <a:lnTo>
                    <a:pt x="2980100" y="673381"/>
                  </a:lnTo>
                  <a:lnTo>
                    <a:pt x="2940171" y="695013"/>
                  </a:lnTo>
                  <a:lnTo>
                    <a:pt x="2900436" y="716953"/>
                  </a:lnTo>
                  <a:lnTo>
                    <a:pt x="2860897" y="739200"/>
                  </a:lnTo>
                  <a:lnTo>
                    <a:pt x="2821556" y="761751"/>
                  </a:lnTo>
                  <a:lnTo>
                    <a:pt x="2782415" y="784605"/>
                  </a:lnTo>
                  <a:lnTo>
                    <a:pt x="2743475" y="807761"/>
                  </a:lnTo>
                  <a:lnTo>
                    <a:pt x="2704737" y="831217"/>
                  </a:lnTo>
                  <a:lnTo>
                    <a:pt x="2666204" y="854971"/>
                  </a:lnTo>
                  <a:lnTo>
                    <a:pt x="2627877" y="879021"/>
                  </a:lnTo>
                  <a:lnTo>
                    <a:pt x="2589757" y="903367"/>
                  </a:lnTo>
                  <a:lnTo>
                    <a:pt x="2551846" y="928006"/>
                  </a:lnTo>
                  <a:lnTo>
                    <a:pt x="2514147" y="952936"/>
                  </a:lnTo>
                  <a:lnTo>
                    <a:pt x="2476659" y="978157"/>
                  </a:lnTo>
                  <a:lnTo>
                    <a:pt x="2439386" y="1003667"/>
                  </a:lnTo>
                  <a:lnTo>
                    <a:pt x="2402329" y="1029463"/>
                  </a:lnTo>
                  <a:lnTo>
                    <a:pt x="2365489" y="1055545"/>
                  </a:lnTo>
                  <a:lnTo>
                    <a:pt x="2328867" y="1081911"/>
                  </a:lnTo>
                  <a:lnTo>
                    <a:pt x="2292467" y="1108559"/>
                  </a:lnTo>
                  <a:lnTo>
                    <a:pt x="2256288" y="1135487"/>
                  </a:lnTo>
                  <a:lnTo>
                    <a:pt x="2220334" y="1162694"/>
                  </a:lnTo>
                  <a:lnTo>
                    <a:pt x="2184605" y="1190178"/>
                  </a:lnTo>
                  <a:lnTo>
                    <a:pt x="2149103" y="1217938"/>
                  </a:lnTo>
                  <a:lnTo>
                    <a:pt x="2113829" y="1245972"/>
                  </a:lnTo>
                  <a:lnTo>
                    <a:pt x="2078786" y="1274279"/>
                  </a:lnTo>
                  <a:lnTo>
                    <a:pt x="2043975" y="1302856"/>
                  </a:lnTo>
                  <a:lnTo>
                    <a:pt x="2009397" y="1331702"/>
                  </a:lnTo>
                  <a:lnTo>
                    <a:pt x="1975055" y="1360816"/>
                  </a:lnTo>
                  <a:lnTo>
                    <a:pt x="1940949" y="1390196"/>
                  </a:lnTo>
                  <a:lnTo>
                    <a:pt x="1907082" y="1419841"/>
                  </a:lnTo>
                  <a:lnTo>
                    <a:pt x="1873455" y="1449748"/>
                  </a:lnTo>
                  <a:lnTo>
                    <a:pt x="1840069" y="1479916"/>
                  </a:lnTo>
                  <a:lnTo>
                    <a:pt x="1806927" y="1510344"/>
                  </a:lnTo>
                  <a:lnTo>
                    <a:pt x="1774030" y="1541030"/>
                  </a:lnTo>
                  <a:lnTo>
                    <a:pt x="1741379" y="1571972"/>
                  </a:lnTo>
                  <a:lnTo>
                    <a:pt x="1708977" y="1603168"/>
                  </a:lnTo>
                  <a:lnTo>
                    <a:pt x="1676824" y="1634618"/>
                  </a:lnTo>
                  <a:lnTo>
                    <a:pt x="1644923" y="1666319"/>
                  </a:lnTo>
                  <a:lnTo>
                    <a:pt x="1613275" y="1698271"/>
                  </a:lnTo>
                  <a:lnTo>
                    <a:pt x="1581881" y="1730470"/>
                  </a:lnTo>
                  <a:lnTo>
                    <a:pt x="1550744" y="1762916"/>
                  </a:lnTo>
                  <a:lnTo>
                    <a:pt x="1519864" y="1795607"/>
                  </a:lnTo>
                  <a:lnTo>
                    <a:pt x="1489245" y="1828541"/>
                  </a:lnTo>
                  <a:lnTo>
                    <a:pt x="1458886" y="1861717"/>
                  </a:lnTo>
                  <a:lnTo>
                    <a:pt x="1428790" y="1895133"/>
                  </a:lnTo>
                  <a:lnTo>
                    <a:pt x="1398959" y="1928788"/>
                  </a:lnTo>
                  <a:lnTo>
                    <a:pt x="1369393" y="1962679"/>
                  </a:lnTo>
                  <a:lnTo>
                    <a:pt x="1340096" y="1996806"/>
                  </a:lnTo>
                  <a:lnTo>
                    <a:pt x="1311067" y="2031167"/>
                  </a:lnTo>
                  <a:lnTo>
                    <a:pt x="1282310" y="2065760"/>
                  </a:lnTo>
                  <a:lnTo>
                    <a:pt x="1253824" y="2100583"/>
                  </a:lnTo>
                  <a:lnTo>
                    <a:pt x="1225614" y="2135635"/>
                  </a:lnTo>
                  <a:lnTo>
                    <a:pt x="1197679" y="2170914"/>
                  </a:lnTo>
                  <a:lnTo>
                    <a:pt x="1170021" y="2206419"/>
                  </a:lnTo>
                  <a:lnTo>
                    <a:pt x="1142642" y="2242148"/>
                  </a:lnTo>
                  <a:lnTo>
                    <a:pt x="1115544" y="2278100"/>
                  </a:lnTo>
                  <a:lnTo>
                    <a:pt x="1088728" y="2314272"/>
                  </a:lnTo>
                  <a:lnTo>
                    <a:pt x="1062197" y="2350663"/>
                  </a:lnTo>
                  <a:lnTo>
                    <a:pt x="1035950" y="2387272"/>
                  </a:lnTo>
                  <a:lnTo>
                    <a:pt x="1009991" y="2424097"/>
                  </a:lnTo>
                  <a:lnTo>
                    <a:pt x="984321" y="2461136"/>
                  </a:lnTo>
                  <a:lnTo>
                    <a:pt x="958941" y="2498388"/>
                  </a:lnTo>
                  <a:lnTo>
                    <a:pt x="933853" y="2535851"/>
                  </a:lnTo>
                  <a:lnTo>
                    <a:pt x="909058" y="2573523"/>
                  </a:lnTo>
                  <a:lnTo>
                    <a:pt x="884559" y="2611404"/>
                  </a:lnTo>
                  <a:lnTo>
                    <a:pt x="860357" y="2649490"/>
                  </a:lnTo>
                  <a:lnTo>
                    <a:pt x="836453" y="2687782"/>
                  </a:lnTo>
                  <a:lnTo>
                    <a:pt x="812850" y="2726276"/>
                  </a:lnTo>
                  <a:lnTo>
                    <a:pt x="789548" y="2764972"/>
                  </a:lnTo>
                  <a:lnTo>
                    <a:pt x="766550" y="2803867"/>
                  </a:lnTo>
                  <a:lnTo>
                    <a:pt x="743856" y="2842961"/>
                  </a:lnTo>
                  <a:lnTo>
                    <a:pt x="721470" y="2882251"/>
                  </a:lnTo>
                  <a:lnTo>
                    <a:pt x="699391" y="2921737"/>
                  </a:lnTo>
                  <a:lnTo>
                    <a:pt x="677623" y="2961415"/>
                  </a:lnTo>
                  <a:lnTo>
                    <a:pt x="656165" y="3001286"/>
                  </a:lnTo>
                  <a:lnTo>
                    <a:pt x="635021" y="3041346"/>
                  </a:lnTo>
                  <a:lnTo>
                    <a:pt x="614192" y="3081595"/>
                  </a:lnTo>
                  <a:lnTo>
                    <a:pt x="593679" y="3122031"/>
                  </a:lnTo>
                  <a:lnTo>
                    <a:pt x="573484" y="3162652"/>
                  </a:lnTo>
                  <a:lnTo>
                    <a:pt x="553609" y="3203457"/>
                  </a:lnTo>
                  <a:lnTo>
                    <a:pt x="534055" y="3244444"/>
                  </a:lnTo>
                  <a:lnTo>
                    <a:pt x="514824" y="3285612"/>
                  </a:lnTo>
                  <a:lnTo>
                    <a:pt x="495918" y="3326958"/>
                  </a:lnTo>
                  <a:lnTo>
                    <a:pt x="477337" y="3368481"/>
                  </a:lnTo>
                  <a:lnTo>
                    <a:pt x="459084" y="3410180"/>
                  </a:lnTo>
                  <a:lnTo>
                    <a:pt x="441161" y="3452053"/>
                  </a:lnTo>
                  <a:lnTo>
                    <a:pt x="423568" y="3494099"/>
                  </a:lnTo>
                  <a:lnTo>
                    <a:pt x="406309" y="3536315"/>
                  </a:lnTo>
                  <a:lnTo>
                    <a:pt x="389383" y="3578700"/>
                  </a:lnTo>
                  <a:lnTo>
                    <a:pt x="372793" y="3621253"/>
                  </a:lnTo>
                  <a:lnTo>
                    <a:pt x="356541" y="3663972"/>
                  </a:lnTo>
                  <a:lnTo>
                    <a:pt x="340628" y="3706855"/>
                  </a:lnTo>
                  <a:lnTo>
                    <a:pt x="325056" y="3749901"/>
                  </a:lnTo>
                  <a:lnTo>
                    <a:pt x="309826" y="3793108"/>
                  </a:lnTo>
                  <a:lnTo>
                    <a:pt x="294940" y="3836474"/>
                  </a:lnTo>
                  <a:lnTo>
                    <a:pt x="280399" y="3879998"/>
                  </a:lnTo>
                  <a:lnTo>
                    <a:pt x="266206" y="3923678"/>
                  </a:lnTo>
                  <a:lnTo>
                    <a:pt x="252362" y="3967513"/>
                  </a:lnTo>
                  <a:lnTo>
                    <a:pt x="238868" y="4011501"/>
                  </a:lnTo>
                  <a:lnTo>
                    <a:pt x="225726" y="4055641"/>
                  </a:lnTo>
                  <a:lnTo>
                    <a:pt x="212938" y="4099930"/>
                  </a:lnTo>
                  <a:lnTo>
                    <a:pt x="200505" y="4144367"/>
                  </a:lnTo>
                  <a:lnTo>
                    <a:pt x="188430" y="4188951"/>
                  </a:lnTo>
                  <a:lnTo>
                    <a:pt x="176713" y="4233680"/>
                  </a:lnTo>
                  <a:lnTo>
                    <a:pt x="165356" y="4278552"/>
                  </a:lnTo>
                  <a:lnTo>
                    <a:pt x="154361" y="4323566"/>
                  </a:lnTo>
                  <a:lnTo>
                    <a:pt x="143729" y="4368720"/>
                  </a:lnTo>
                  <a:lnTo>
                    <a:pt x="133462" y="4414013"/>
                  </a:lnTo>
                  <a:lnTo>
                    <a:pt x="123563" y="4459442"/>
                  </a:lnTo>
                  <a:lnTo>
                    <a:pt x="114031" y="4505007"/>
                  </a:lnTo>
                  <a:lnTo>
                    <a:pt x="104870" y="4550705"/>
                  </a:lnTo>
                  <a:lnTo>
                    <a:pt x="96080" y="4596535"/>
                  </a:lnTo>
                  <a:lnTo>
                    <a:pt x="87663" y="4642496"/>
                  </a:lnTo>
                  <a:lnTo>
                    <a:pt x="79621" y="4688586"/>
                  </a:lnTo>
                  <a:lnTo>
                    <a:pt x="71956" y="4734802"/>
                  </a:lnTo>
                  <a:lnTo>
                    <a:pt x="64668" y="4781144"/>
                  </a:lnTo>
                  <a:lnTo>
                    <a:pt x="57761" y="4827611"/>
                  </a:lnTo>
                  <a:lnTo>
                    <a:pt x="51235" y="4874199"/>
                  </a:lnTo>
                  <a:lnTo>
                    <a:pt x="45091" y="4920909"/>
                  </a:lnTo>
                  <a:lnTo>
                    <a:pt x="39332" y="4967737"/>
                  </a:lnTo>
                  <a:lnTo>
                    <a:pt x="33960" y="5014683"/>
                  </a:lnTo>
                  <a:lnTo>
                    <a:pt x="28975" y="5061745"/>
                  </a:lnTo>
                  <a:lnTo>
                    <a:pt x="24380" y="5108921"/>
                  </a:lnTo>
                  <a:lnTo>
                    <a:pt x="20176" y="5156210"/>
                  </a:lnTo>
                  <a:lnTo>
                    <a:pt x="16364" y="5203609"/>
                  </a:lnTo>
                  <a:lnTo>
                    <a:pt x="12947" y="5251119"/>
                  </a:lnTo>
                  <a:lnTo>
                    <a:pt x="9926" y="5298736"/>
                  </a:lnTo>
                  <a:lnTo>
                    <a:pt x="7302" y="5346459"/>
                  </a:lnTo>
                  <a:lnTo>
                    <a:pt x="5077" y="5394287"/>
                  </a:lnTo>
                  <a:lnTo>
                    <a:pt x="3254" y="5442218"/>
                  </a:lnTo>
                  <a:lnTo>
                    <a:pt x="1832" y="5490250"/>
                  </a:lnTo>
                  <a:lnTo>
                    <a:pt x="815" y="5538382"/>
                  </a:lnTo>
                  <a:lnTo>
                    <a:pt x="204" y="5586612"/>
                  </a:lnTo>
                  <a:lnTo>
                    <a:pt x="0" y="5634939"/>
                  </a:lnTo>
                  <a:lnTo>
                    <a:pt x="231" y="5686371"/>
                  </a:lnTo>
                  <a:lnTo>
                    <a:pt x="925" y="5737695"/>
                  </a:lnTo>
                  <a:lnTo>
                    <a:pt x="2078" y="5788907"/>
                  </a:lnTo>
                  <a:lnTo>
                    <a:pt x="3689" y="5840005"/>
                  </a:lnTo>
                  <a:lnTo>
                    <a:pt x="5755" y="5890989"/>
                  </a:lnTo>
                  <a:lnTo>
                    <a:pt x="8274" y="5941855"/>
                  </a:lnTo>
                  <a:lnTo>
                    <a:pt x="11245" y="5992603"/>
                  </a:lnTo>
                  <a:lnTo>
                    <a:pt x="14664" y="6043229"/>
                  </a:lnTo>
                  <a:lnTo>
                    <a:pt x="18530" y="6093732"/>
                  </a:lnTo>
                  <a:lnTo>
                    <a:pt x="22840" y="6144110"/>
                  </a:lnTo>
                  <a:lnTo>
                    <a:pt x="27593" y="6194361"/>
                  </a:lnTo>
                  <a:lnTo>
                    <a:pt x="32786" y="6244483"/>
                  </a:lnTo>
                  <a:lnTo>
                    <a:pt x="38417" y="6294475"/>
                  </a:lnTo>
                  <a:lnTo>
                    <a:pt x="44484" y="6344333"/>
                  </a:lnTo>
                  <a:lnTo>
                    <a:pt x="50984" y="6394056"/>
                  </a:lnTo>
                  <a:lnTo>
                    <a:pt x="57916" y="6443643"/>
                  </a:lnTo>
                  <a:lnTo>
                    <a:pt x="65278" y="6493090"/>
                  </a:lnTo>
                  <a:lnTo>
                    <a:pt x="91440" y="6638544"/>
                  </a:lnTo>
                  <a:lnTo>
                    <a:pt x="9422892" y="6638544"/>
                  </a:lnTo>
                  <a:lnTo>
                    <a:pt x="9422892" y="1411986"/>
                  </a:lnTo>
                  <a:lnTo>
                    <a:pt x="9277477" y="1286764"/>
                  </a:lnTo>
                  <a:lnTo>
                    <a:pt x="9239641" y="1256003"/>
                  </a:lnTo>
                  <a:lnTo>
                    <a:pt x="9201535" y="1225560"/>
                  </a:lnTo>
                  <a:lnTo>
                    <a:pt x="9163160" y="1195439"/>
                  </a:lnTo>
                  <a:lnTo>
                    <a:pt x="9124519" y="1165640"/>
                  </a:lnTo>
                  <a:lnTo>
                    <a:pt x="9085614" y="1136166"/>
                  </a:lnTo>
                  <a:lnTo>
                    <a:pt x="9046446" y="1107019"/>
                  </a:lnTo>
                  <a:lnTo>
                    <a:pt x="9007018" y="1078200"/>
                  </a:lnTo>
                  <a:lnTo>
                    <a:pt x="8967332" y="1049713"/>
                  </a:lnTo>
                  <a:lnTo>
                    <a:pt x="8927389" y="1021559"/>
                  </a:lnTo>
                  <a:lnTo>
                    <a:pt x="8887192" y="993739"/>
                  </a:lnTo>
                  <a:lnTo>
                    <a:pt x="8846744" y="966257"/>
                  </a:lnTo>
                  <a:lnTo>
                    <a:pt x="8806045" y="939114"/>
                  </a:lnTo>
                  <a:lnTo>
                    <a:pt x="8765099" y="912312"/>
                  </a:lnTo>
                  <a:lnTo>
                    <a:pt x="8723906" y="885854"/>
                  </a:lnTo>
                  <a:lnTo>
                    <a:pt x="8682470" y="859740"/>
                  </a:lnTo>
                  <a:lnTo>
                    <a:pt x="8640792" y="833974"/>
                  </a:lnTo>
                  <a:lnTo>
                    <a:pt x="8598874" y="808557"/>
                  </a:lnTo>
                  <a:lnTo>
                    <a:pt x="8556719" y="783492"/>
                  </a:lnTo>
                  <a:lnTo>
                    <a:pt x="8514328" y="758780"/>
                  </a:lnTo>
                  <a:lnTo>
                    <a:pt x="8471704" y="734423"/>
                  </a:lnTo>
                  <a:lnTo>
                    <a:pt x="8428848" y="710425"/>
                  </a:lnTo>
                  <a:lnTo>
                    <a:pt x="8385763" y="686785"/>
                  </a:lnTo>
                  <a:lnTo>
                    <a:pt x="8342451" y="663508"/>
                  </a:lnTo>
                  <a:lnTo>
                    <a:pt x="8298913" y="640594"/>
                  </a:lnTo>
                  <a:lnTo>
                    <a:pt x="8255152" y="618045"/>
                  </a:lnTo>
                  <a:lnTo>
                    <a:pt x="8211170" y="595865"/>
                  </a:lnTo>
                  <a:lnTo>
                    <a:pt x="8166969" y="574054"/>
                  </a:lnTo>
                  <a:lnTo>
                    <a:pt x="8122551" y="552615"/>
                  </a:lnTo>
                  <a:lnTo>
                    <a:pt x="8077919" y="531550"/>
                  </a:lnTo>
                  <a:lnTo>
                    <a:pt x="8033073" y="510861"/>
                  </a:lnTo>
                  <a:lnTo>
                    <a:pt x="7988016" y="490550"/>
                  </a:lnTo>
                  <a:lnTo>
                    <a:pt x="7942751" y="470619"/>
                  </a:lnTo>
                  <a:lnTo>
                    <a:pt x="7897279" y="451070"/>
                  </a:lnTo>
                  <a:lnTo>
                    <a:pt x="7851602" y="431905"/>
                  </a:lnTo>
                  <a:lnTo>
                    <a:pt x="7805723" y="413127"/>
                  </a:lnTo>
                  <a:lnTo>
                    <a:pt x="7759643" y="394737"/>
                  </a:lnTo>
                  <a:lnTo>
                    <a:pt x="7713365" y="376736"/>
                  </a:lnTo>
                  <a:lnTo>
                    <a:pt x="7666891" y="359129"/>
                  </a:lnTo>
                  <a:lnTo>
                    <a:pt x="7620222" y="341915"/>
                  </a:lnTo>
                  <a:lnTo>
                    <a:pt x="7573361" y="325098"/>
                  </a:lnTo>
                  <a:lnTo>
                    <a:pt x="7526309" y="308680"/>
                  </a:lnTo>
                  <a:lnTo>
                    <a:pt x="7479070" y="292662"/>
                  </a:lnTo>
                  <a:lnTo>
                    <a:pt x="7431644" y="277046"/>
                  </a:lnTo>
                  <a:lnTo>
                    <a:pt x="7384035" y="261835"/>
                  </a:lnTo>
                  <a:lnTo>
                    <a:pt x="7336244" y="247031"/>
                  </a:lnTo>
                  <a:lnTo>
                    <a:pt x="7288272" y="232635"/>
                  </a:lnTo>
                  <a:lnTo>
                    <a:pt x="7240123" y="218650"/>
                  </a:lnTo>
                  <a:lnTo>
                    <a:pt x="7191798" y="205078"/>
                  </a:lnTo>
                  <a:lnTo>
                    <a:pt x="7143300" y="191921"/>
                  </a:lnTo>
                  <a:lnTo>
                    <a:pt x="7094629" y="179180"/>
                  </a:lnTo>
                  <a:lnTo>
                    <a:pt x="7045790" y="166859"/>
                  </a:lnTo>
                  <a:lnTo>
                    <a:pt x="6996782" y="154958"/>
                  </a:lnTo>
                  <a:lnTo>
                    <a:pt x="6947610" y="143481"/>
                  </a:lnTo>
                  <a:lnTo>
                    <a:pt x="6898273" y="132428"/>
                  </a:lnTo>
                  <a:lnTo>
                    <a:pt x="6848776" y="121803"/>
                  </a:lnTo>
                  <a:lnTo>
                    <a:pt x="6799119" y="111606"/>
                  </a:lnTo>
                  <a:lnTo>
                    <a:pt x="6749305" y="101841"/>
                  </a:lnTo>
                  <a:lnTo>
                    <a:pt x="6699336" y="92509"/>
                  </a:lnTo>
                  <a:lnTo>
                    <a:pt x="6649214" y="83613"/>
                  </a:lnTo>
                  <a:lnTo>
                    <a:pt x="6598941" y="75153"/>
                  </a:lnTo>
                  <a:lnTo>
                    <a:pt x="6548519" y="67133"/>
                  </a:lnTo>
                  <a:lnTo>
                    <a:pt x="6497950" y="59555"/>
                  </a:lnTo>
                  <a:lnTo>
                    <a:pt x="6447236" y="52420"/>
                  </a:lnTo>
                  <a:lnTo>
                    <a:pt x="6396379" y="45730"/>
                  </a:lnTo>
                  <a:lnTo>
                    <a:pt x="6345382" y="39488"/>
                  </a:lnTo>
                  <a:lnTo>
                    <a:pt x="6294246" y="33696"/>
                  </a:lnTo>
                  <a:lnTo>
                    <a:pt x="6242973" y="28355"/>
                  </a:lnTo>
                  <a:lnTo>
                    <a:pt x="6191566" y="23468"/>
                  </a:lnTo>
                  <a:lnTo>
                    <a:pt x="6140026" y="19037"/>
                  </a:lnTo>
                  <a:lnTo>
                    <a:pt x="6088356" y="15063"/>
                  </a:lnTo>
                  <a:lnTo>
                    <a:pt x="6036558" y="11549"/>
                  </a:lnTo>
                  <a:lnTo>
                    <a:pt x="5984633" y="8497"/>
                  </a:lnTo>
                  <a:lnTo>
                    <a:pt x="5932585" y="5909"/>
                  </a:lnTo>
                  <a:lnTo>
                    <a:pt x="5880414" y="3787"/>
                  </a:lnTo>
                  <a:lnTo>
                    <a:pt x="5828123" y="2133"/>
                  </a:lnTo>
                  <a:lnTo>
                    <a:pt x="5775714" y="949"/>
                  </a:lnTo>
                  <a:lnTo>
                    <a:pt x="5723188" y="237"/>
                  </a:lnTo>
                  <a:lnTo>
                    <a:pt x="56705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09800" y="2100072"/>
              <a:ext cx="1941830" cy="1889760"/>
            </a:xfrm>
            <a:custGeom>
              <a:avLst/>
              <a:gdLst/>
              <a:ahLst/>
              <a:cxnLst/>
              <a:rect l="l" t="t" r="r" b="b"/>
              <a:pathLst>
                <a:path w="1941829" h="1889760">
                  <a:moveTo>
                    <a:pt x="970788" y="0"/>
                  </a:moveTo>
                  <a:lnTo>
                    <a:pt x="922332" y="1156"/>
                  </a:lnTo>
                  <a:lnTo>
                    <a:pt x="874491" y="4589"/>
                  </a:lnTo>
                  <a:lnTo>
                    <a:pt x="827322" y="10244"/>
                  </a:lnTo>
                  <a:lnTo>
                    <a:pt x="780879" y="18068"/>
                  </a:lnTo>
                  <a:lnTo>
                    <a:pt x="735218" y="28007"/>
                  </a:lnTo>
                  <a:lnTo>
                    <a:pt x="690396" y="40005"/>
                  </a:lnTo>
                  <a:lnTo>
                    <a:pt x="646466" y="54009"/>
                  </a:lnTo>
                  <a:lnTo>
                    <a:pt x="603485" y="69965"/>
                  </a:lnTo>
                  <a:lnTo>
                    <a:pt x="561509" y="87819"/>
                  </a:lnTo>
                  <a:lnTo>
                    <a:pt x="520593" y="107516"/>
                  </a:lnTo>
                  <a:lnTo>
                    <a:pt x="480793" y="129003"/>
                  </a:lnTo>
                  <a:lnTo>
                    <a:pt x="442164" y="152225"/>
                  </a:lnTo>
                  <a:lnTo>
                    <a:pt x="404763" y="177129"/>
                  </a:lnTo>
                  <a:lnTo>
                    <a:pt x="368643" y="203659"/>
                  </a:lnTo>
                  <a:lnTo>
                    <a:pt x="333862" y="231763"/>
                  </a:lnTo>
                  <a:lnTo>
                    <a:pt x="300474" y="261385"/>
                  </a:lnTo>
                  <a:lnTo>
                    <a:pt x="268536" y="292471"/>
                  </a:lnTo>
                  <a:lnTo>
                    <a:pt x="238103" y="324969"/>
                  </a:lnTo>
                  <a:lnTo>
                    <a:pt x="209230" y="358822"/>
                  </a:lnTo>
                  <a:lnTo>
                    <a:pt x="181974" y="393978"/>
                  </a:lnTo>
                  <a:lnTo>
                    <a:pt x="156389" y="430382"/>
                  </a:lnTo>
                  <a:lnTo>
                    <a:pt x="132531" y="467980"/>
                  </a:lnTo>
                  <a:lnTo>
                    <a:pt x="110456" y="506718"/>
                  </a:lnTo>
                  <a:lnTo>
                    <a:pt x="90220" y="546542"/>
                  </a:lnTo>
                  <a:lnTo>
                    <a:pt x="71878" y="587397"/>
                  </a:lnTo>
                  <a:lnTo>
                    <a:pt x="55485" y="629230"/>
                  </a:lnTo>
                  <a:lnTo>
                    <a:pt x="41098" y="671986"/>
                  </a:lnTo>
                  <a:lnTo>
                    <a:pt x="28772" y="715611"/>
                  </a:lnTo>
                  <a:lnTo>
                    <a:pt x="18562" y="760051"/>
                  </a:lnTo>
                  <a:lnTo>
                    <a:pt x="10524" y="805252"/>
                  </a:lnTo>
                  <a:lnTo>
                    <a:pt x="4714" y="851160"/>
                  </a:lnTo>
                  <a:lnTo>
                    <a:pt x="1187" y="897720"/>
                  </a:lnTo>
                  <a:lnTo>
                    <a:pt x="0" y="944879"/>
                  </a:lnTo>
                  <a:lnTo>
                    <a:pt x="1187" y="992039"/>
                  </a:lnTo>
                  <a:lnTo>
                    <a:pt x="4714" y="1038599"/>
                  </a:lnTo>
                  <a:lnTo>
                    <a:pt x="10524" y="1084507"/>
                  </a:lnTo>
                  <a:lnTo>
                    <a:pt x="18562" y="1129708"/>
                  </a:lnTo>
                  <a:lnTo>
                    <a:pt x="28772" y="1174148"/>
                  </a:lnTo>
                  <a:lnTo>
                    <a:pt x="41098" y="1217773"/>
                  </a:lnTo>
                  <a:lnTo>
                    <a:pt x="55485" y="1260529"/>
                  </a:lnTo>
                  <a:lnTo>
                    <a:pt x="71878" y="1302362"/>
                  </a:lnTo>
                  <a:lnTo>
                    <a:pt x="90220" y="1343217"/>
                  </a:lnTo>
                  <a:lnTo>
                    <a:pt x="110456" y="1383041"/>
                  </a:lnTo>
                  <a:lnTo>
                    <a:pt x="132531" y="1421779"/>
                  </a:lnTo>
                  <a:lnTo>
                    <a:pt x="156389" y="1459377"/>
                  </a:lnTo>
                  <a:lnTo>
                    <a:pt x="181974" y="1495781"/>
                  </a:lnTo>
                  <a:lnTo>
                    <a:pt x="209230" y="1530937"/>
                  </a:lnTo>
                  <a:lnTo>
                    <a:pt x="238103" y="1564790"/>
                  </a:lnTo>
                  <a:lnTo>
                    <a:pt x="268536" y="1597288"/>
                  </a:lnTo>
                  <a:lnTo>
                    <a:pt x="300474" y="1628374"/>
                  </a:lnTo>
                  <a:lnTo>
                    <a:pt x="333862" y="1657996"/>
                  </a:lnTo>
                  <a:lnTo>
                    <a:pt x="368643" y="1686100"/>
                  </a:lnTo>
                  <a:lnTo>
                    <a:pt x="404763" y="1712630"/>
                  </a:lnTo>
                  <a:lnTo>
                    <a:pt x="442164" y="1737534"/>
                  </a:lnTo>
                  <a:lnTo>
                    <a:pt x="480793" y="1760756"/>
                  </a:lnTo>
                  <a:lnTo>
                    <a:pt x="520593" y="1782243"/>
                  </a:lnTo>
                  <a:lnTo>
                    <a:pt x="561509" y="1801940"/>
                  </a:lnTo>
                  <a:lnTo>
                    <a:pt x="603485" y="1819794"/>
                  </a:lnTo>
                  <a:lnTo>
                    <a:pt x="646466" y="1835750"/>
                  </a:lnTo>
                  <a:lnTo>
                    <a:pt x="690396" y="1849754"/>
                  </a:lnTo>
                  <a:lnTo>
                    <a:pt x="735218" y="1861752"/>
                  </a:lnTo>
                  <a:lnTo>
                    <a:pt x="780879" y="1871691"/>
                  </a:lnTo>
                  <a:lnTo>
                    <a:pt x="827322" y="1879515"/>
                  </a:lnTo>
                  <a:lnTo>
                    <a:pt x="874491" y="1885170"/>
                  </a:lnTo>
                  <a:lnTo>
                    <a:pt x="922332" y="1888603"/>
                  </a:lnTo>
                  <a:lnTo>
                    <a:pt x="970788" y="1889759"/>
                  </a:lnTo>
                  <a:lnTo>
                    <a:pt x="1019243" y="1888603"/>
                  </a:lnTo>
                  <a:lnTo>
                    <a:pt x="1067084" y="1885170"/>
                  </a:lnTo>
                  <a:lnTo>
                    <a:pt x="1114253" y="1879515"/>
                  </a:lnTo>
                  <a:lnTo>
                    <a:pt x="1160696" y="1871691"/>
                  </a:lnTo>
                  <a:lnTo>
                    <a:pt x="1206357" y="1861752"/>
                  </a:lnTo>
                  <a:lnTo>
                    <a:pt x="1251179" y="1849754"/>
                  </a:lnTo>
                  <a:lnTo>
                    <a:pt x="1295109" y="1835750"/>
                  </a:lnTo>
                  <a:lnTo>
                    <a:pt x="1338090" y="1819794"/>
                  </a:lnTo>
                  <a:lnTo>
                    <a:pt x="1380066" y="1801940"/>
                  </a:lnTo>
                  <a:lnTo>
                    <a:pt x="1420982" y="1782243"/>
                  </a:lnTo>
                  <a:lnTo>
                    <a:pt x="1460782" y="1760756"/>
                  </a:lnTo>
                  <a:lnTo>
                    <a:pt x="1499411" y="1737534"/>
                  </a:lnTo>
                  <a:lnTo>
                    <a:pt x="1536812" y="1712630"/>
                  </a:lnTo>
                  <a:lnTo>
                    <a:pt x="1572932" y="1686100"/>
                  </a:lnTo>
                  <a:lnTo>
                    <a:pt x="1607713" y="1657996"/>
                  </a:lnTo>
                  <a:lnTo>
                    <a:pt x="1641101" y="1628374"/>
                  </a:lnTo>
                  <a:lnTo>
                    <a:pt x="1673039" y="1597288"/>
                  </a:lnTo>
                  <a:lnTo>
                    <a:pt x="1703472" y="1564790"/>
                  </a:lnTo>
                  <a:lnTo>
                    <a:pt x="1732345" y="1530937"/>
                  </a:lnTo>
                  <a:lnTo>
                    <a:pt x="1759601" y="1495781"/>
                  </a:lnTo>
                  <a:lnTo>
                    <a:pt x="1785186" y="1459377"/>
                  </a:lnTo>
                  <a:lnTo>
                    <a:pt x="1809044" y="1421779"/>
                  </a:lnTo>
                  <a:lnTo>
                    <a:pt x="1831119" y="1383041"/>
                  </a:lnTo>
                  <a:lnTo>
                    <a:pt x="1851355" y="1343217"/>
                  </a:lnTo>
                  <a:lnTo>
                    <a:pt x="1869697" y="1302362"/>
                  </a:lnTo>
                  <a:lnTo>
                    <a:pt x="1886090" y="1260529"/>
                  </a:lnTo>
                  <a:lnTo>
                    <a:pt x="1900477" y="1217773"/>
                  </a:lnTo>
                  <a:lnTo>
                    <a:pt x="1912803" y="1174148"/>
                  </a:lnTo>
                  <a:lnTo>
                    <a:pt x="1923013" y="1129708"/>
                  </a:lnTo>
                  <a:lnTo>
                    <a:pt x="1931051" y="1084507"/>
                  </a:lnTo>
                  <a:lnTo>
                    <a:pt x="1936861" y="1038599"/>
                  </a:lnTo>
                  <a:lnTo>
                    <a:pt x="1940388" y="992039"/>
                  </a:lnTo>
                  <a:lnTo>
                    <a:pt x="1941576" y="944879"/>
                  </a:lnTo>
                  <a:lnTo>
                    <a:pt x="1940388" y="897720"/>
                  </a:lnTo>
                  <a:lnTo>
                    <a:pt x="1936861" y="851160"/>
                  </a:lnTo>
                  <a:lnTo>
                    <a:pt x="1931051" y="805252"/>
                  </a:lnTo>
                  <a:lnTo>
                    <a:pt x="1923013" y="760051"/>
                  </a:lnTo>
                  <a:lnTo>
                    <a:pt x="1912803" y="715611"/>
                  </a:lnTo>
                  <a:lnTo>
                    <a:pt x="1900477" y="671986"/>
                  </a:lnTo>
                  <a:lnTo>
                    <a:pt x="1886090" y="629230"/>
                  </a:lnTo>
                  <a:lnTo>
                    <a:pt x="1869697" y="587397"/>
                  </a:lnTo>
                  <a:lnTo>
                    <a:pt x="1851355" y="546542"/>
                  </a:lnTo>
                  <a:lnTo>
                    <a:pt x="1831119" y="506718"/>
                  </a:lnTo>
                  <a:lnTo>
                    <a:pt x="1809044" y="467980"/>
                  </a:lnTo>
                  <a:lnTo>
                    <a:pt x="1785186" y="430382"/>
                  </a:lnTo>
                  <a:lnTo>
                    <a:pt x="1759601" y="393978"/>
                  </a:lnTo>
                  <a:lnTo>
                    <a:pt x="1732345" y="358822"/>
                  </a:lnTo>
                  <a:lnTo>
                    <a:pt x="1703472" y="324969"/>
                  </a:lnTo>
                  <a:lnTo>
                    <a:pt x="1673039" y="292471"/>
                  </a:lnTo>
                  <a:lnTo>
                    <a:pt x="1641101" y="261385"/>
                  </a:lnTo>
                  <a:lnTo>
                    <a:pt x="1607713" y="231763"/>
                  </a:lnTo>
                  <a:lnTo>
                    <a:pt x="1572932" y="203659"/>
                  </a:lnTo>
                  <a:lnTo>
                    <a:pt x="1536812" y="177129"/>
                  </a:lnTo>
                  <a:lnTo>
                    <a:pt x="1499411" y="152225"/>
                  </a:lnTo>
                  <a:lnTo>
                    <a:pt x="1460782" y="129003"/>
                  </a:lnTo>
                  <a:lnTo>
                    <a:pt x="1420982" y="107516"/>
                  </a:lnTo>
                  <a:lnTo>
                    <a:pt x="1380066" y="87819"/>
                  </a:lnTo>
                  <a:lnTo>
                    <a:pt x="1338090" y="69965"/>
                  </a:lnTo>
                  <a:lnTo>
                    <a:pt x="1295109" y="54009"/>
                  </a:lnTo>
                  <a:lnTo>
                    <a:pt x="1251179" y="40005"/>
                  </a:lnTo>
                  <a:lnTo>
                    <a:pt x="1206357" y="28007"/>
                  </a:lnTo>
                  <a:lnTo>
                    <a:pt x="1160696" y="18068"/>
                  </a:lnTo>
                  <a:lnTo>
                    <a:pt x="1114253" y="10244"/>
                  </a:lnTo>
                  <a:lnTo>
                    <a:pt x="1067084" y="4589"/>
                  </a:lnTo>
                  <a:lnTo>
                    <a:pt x="1019243" y="1156"/>
                  </a:lnTo>
                  <a:lnTo>
                    <a:pt x="97078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4108" y="1492377"/>
              <a:ext cx="2481580" cy="1245235"/>
            </a:xfrm>
            <a:custGeom>
              <a:avLst/>
              <a:gdLst/>
              <a:ahLst/>
              <a:cxnLst/>
              <a:rect l="l" t="t" r="r" b="b"/>
              <a:pathLst>
                <a:path w="2481579" h="1245235">
                  <a:moveTo>
                    <a:pt x="0" y="1245107"/>
                  </a:moveTo>
                  <a:lnTo>
                    <a:pt x="8809" y="1197560"/>
                  </a:lnTo>
                  <a:lnTo>
                    <a:pt x="19053" y="1150644"/>
                  </a:lnTo>
                  <a:lnTo>
                    <a:pt x="30706" y="1104379"/>
                  </a:lnTo>
                  <a:lnTo>
                    <a:pt x="43740" y="1058784"/>
                  </a:lnTo>
                  <a:lnTo>
                    <a:pt x="58128" y="1013877"/>
                  </a:lnTo>
                  <a:lnTo>
                    <a:pt x="73845" y="969678"/>
                  </a:lnTo>
                  <a:lnTo>
                    <a:pt x="90863" y="926205"/>
                  </a:lnTo>
                  <a:lnTo>
                    <a:pt x="109155" y="883478"/>
                  </a:lnTo>
                  <a:lnTo>
                    <a:pt x="128695" y="841515"/>
                  </a:lnTo>
                  <a:lnTo>
                    <a:pt x="149455" y="800336"/>
                  </a:lnTo>
                  <a:lnTo>
                    <a:pt x="171411" y="759960"/>
                  </a:lnTo>
                  <a:lnTo>
                    <a:pt x="194533" y="720405"/>
                  </a:lnTo>
                  <a:lnTo>
                    <a:pt x="218797" y="681691"/>
                  </a:lnTo>
                  <a:lnTo>
                    <a:pt x="244174" y="643836"/>
                  </a:lnTo>
                  <a:lnTo>
                    <a:pt x="270639" y="606860"/>
                  </a:lnTo>
                  <a:lnTo>
                    <a:pt x="298164" y="570781"/>
                  </a:lnTo>
                  <a:lnTo>
                    <a:pt x="326723" y="535619"/>
                  </a:lnTo>
                  <a:lnTo>
                    <a:pt x="356290" y="501392"/>
                  </a:lnTo>
                  <a:lnTo>
                    <a:pt x="386837" y="468120"/>
                  </a:lnTo>
                  <a:lnTo>
                    <a:pt x="418337" y="435822"/>
                  </a:lnTo>
                  <a:lnTo>
                    <a:pt x="450764" y="404516"/>
                  </a:lnTo>
                  <a:lnTo>
                    <a:pt x="484092" y="374221"/>
                  </a:lnTo>
                  <a:lnTo>
                    <a:pt x="518292" y="344957"/>
                  </a:lnTo>
                  <a:lnTo>
                    <a:pt x="553340" y="316742"/>
                  </a:lnTo>
                  <a:lnTo>
                    <a:pt x="589208" y="289596"/>
                  </a:lnTo>
                  <a:lnTo>
                    <a:pt x="625868" y="263538"/>
                  </a:lnTo>
                  <a:lnTo>
                    <a:pt x="663296" y="238586"/>
                  </a:lnTo>
                  <a:lnTo>
                    <a:pt x="701463" y="214760"/>
                  </a:lnTo>
                  <a:lnTo>
                    <a:pt x="740343" y="192078"/>
                  </a:lnTo>
                  <a:lnTo>
                    <a:pt x="779909" y="170559"/>
                  </a:lnTo>
                  <a:lnTo>
                    <a:pt x="820135" y="150223"/>
                  </a:lnTo>
                  <a:lnTo>
                    <a:pt x="860994" y="131089"/>
                  </a:lnTo>
                  <a:lnTo>
                    <a:pt x="902459" y="113174"/>
                  </a:lnTo>
                  <a:lnTo>
                    <a:pt x="944503" y="96500"/>
                  </a:lnTo>
                  <a:lnTo>
                    <a:pt x="987100" y="81084"/>
                  </a:lnTo>
                  <a:lnTo>
                    <a:pt x="1030223" y="66945"/>
                  </a:lnTo>
                  <a:lnTo>
                    <a:pt x="1073845" y="54103"/>
                  </a:lnTo>
                  <a:lnTo>
                    <a:pt x="1117939" y="42576"/>
                  </a:lnTo>
                  <a:lnTo>
                    <a:pt x="1162479" y="32384"/>
                  </a:lnTo>
                  <a:lnTo>
                    <a:pt x="1207438" y="23545"/>
                  </a:lnTo>
                  <a:lnTo>
                    <a:pt x="1252790" y="16079"/>
                  </a:lnTo>
                  <a:lnTo>
                    <a:pt x="1298506" y="10004"/>
                  </a:lnTo>
                  <a:lnTo>
                    <a:pt x="1344562" y="5340"/>
                  </a:lnTo>
                  <a:lnTo>
                    <a:pt x="1390929" y="2105"/>
                  </a:lnTo>
                  <a:lnTo>
                    <a:pt x="1437582" y="319"/>
                  </a:lnTo>
                  <a:lnTo>
                    <a:pt x="1484493" y="0"/>
                  </a:lnTo>
                  <a:lnTo>
                    <a:pt x="1531636" y="1167"/>
                  </a:lnTo>
                  <a:lnTo>
                    <a:pt x="1578985" y="3840"/>
                  </a:lnTo>
                  <a:lnTo>
                    <a:pt x="1626511" y="8037"/>
                  </a:lnTo>
                  <a:lnTo>
                    <a:pt x="1674189" y="13778"/>
                  </a:lnTo>
                  <a:lnTo>
                    <a:pt x="1721993" y="21081"/>
                  </a:lnTo>
                  <a:lnTo>
                    <a:pt x="1771847" y="30388"/>
                  </a:lnTo>
                  <a:lnTo>
                    <a:pt x="1821249" y="41353"/>
                  </a:lnTo>
                  <a:lnTo>
                    <a:pt x="1870159" y="53957"/>
                  </a:lnTo>
                  <a:lnTo>
                    <a:pt x="1918539" y="68183"/>
                  </a:lnTo>
                  <a:lnTo>
                    <a:pt x="1966350" y="84010"/>
                  </a:lnTo>
                  <a:lnTo>
                    <a:pt x="2013553" y="101420"/>
                  </a:lnTo>
                  <a:lnTo>
                    <a:pt x="2060109" y="120394"/>
                  </a:lnTo>
                  <a:lnTo>
                    <a:pt x="2105980" y="140914"/>
                  </a:lnTo>
                  <a:lnTo>
                    <a:pt x="2151127" y="162961"/>
                  </a:lnTo>
                  <a:lnTo>
                    <a:pt x="2195511" y="186516"/>
                  </a:lnTo>
                  <a:lnTo>
                    <a:pt x="2239093" y="211560"/>
                  </a:lnTo>
                  <a:lnTo>
                    <a:pt x="2281835" y="238074"/>
                  </a:lnTo>
                  <a:lnTo>
                    <a:pt x="2323697" y="266041"/>
                  </a:lnTo>
                  <a:lnTo>
                    <a:pt x="2364642" y="295440"/>
                  </a:lnTo>
                  <a:lnTo>
                    <a:pt x="2404630" y="326253"/>
                  </a:lnTo>
                  <a:lnTo>
                    <a:pt x="2443622" y="358462"/>
                  </a:lnTo>
                  <a:lnTo>
                    <a:pt x="2481580" y="392048"/>
                  </a:lnTo>
                </a:path>
              </a:pathLst>
            </a:custGeom>
            <a:ln w="127000">
              <a:solidFill>
                <a:srgbClr val="FFC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55260" marR="5080" algn="r">
              <a:lnSpc>
                <a:spcPts val="6840"/>
              </a:lnSpc>
              <a:spcBef>
                <a:spcPts val="100"/>
              </a:spcBef>
            </a:pPr>
            <a:r>
              <a:rPr dirty="0"/>
              <a:t>Power</a:t>
            </a:r>
            <a:r>
              <a:rPr spc="-130" dirty="0"/>
              <a:t> </a:t>
            </a:r>
            <a:r>
              <a:rPr dirty="0"/>
              <a:t>BI</a:t>
            </a:r>
            <a:r>
              <a:rPr spc="-130" dirty="0"/>
              <a:t> </a:t>
            </a:r>
            <a:r>
              <a:rPr spc="-10" dirty="0"/>
              <a:t>Problem</a:t>
            </a:r>
          </a:p>
          <a:p>
            <a:pPr marL="5255260" marR="5080" algn="r">
              <a:lnSpc>
                <a:spcPts val="6840"/>
              </a:lnSpc>
            </a:pPr>
            <a:r>
              <a:rPr spc="-10" dirty="0"/>
              <a:t>Statements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3544" y="722376"/>
            <a:ext cx="1490471" cy="24536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10343" y="1412748"/>
            <a:ext cx="266700" cy="457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10343" y="2377439"/>
            <a:ext cx="266700" cy="5333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8703" y="1263395"/>
            <a:ext cx="2238756" cy="112775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92607" y="1632204"/>
            <a:ext cx="6894830" cy="4869180"/>
            <a:chOff x="292607" y="1632204"/>
            <a:chExt cx="6894830" cy="4869180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2607" y="1632204"/>
              <a:ext cx="2179320" cy="20894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64308" y="1632204"/>
              <a:ext cx="2186939" cy="20894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46676" y="1632204"/>
              <a:ext cx="2183891" cy="20894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22947" y="1632204"/>
              <a:ext cx="364235" cy="48691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2607" y="3715511"/>
              <a:ext cx="2179320" cy="20970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64307" y="3715511"/>
              <a:ext cx="2186940" cy="20970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46676" y="3715511"/>
              <a:ext cx="2183891" cy="20970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2607" y="5804916"/>
              <a:ext cx="6537959" cy="69646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08903" y="3569208"/>
              <a:ext cx="105156" cy="10668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04332" y="3566160"/>
              <a:ext cx="114300" cy="1143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22119" y="4465319"/>
              <a:ext cx="45719" cy="4419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14499" y="4456176"/>
              <a:ext cx="60960" cy="10668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68780" y="4509516"/>
              <a:ext cx="106680" cy="6096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61159" y="4460748"/>
              <a:ext cx="60960" cy="10972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714500" y="4460748"/>
              <a:ext cx="5080" cy="48895"/>
            </a:xfrm>
            <a:custGeom>
              <a:avLst/>
              <a:gdLst/>
              <a:ahLst/>
              <a:cxnLst/>
              <a:rect l="l" t="t" r="r" b="b"/>
              <a:pathLst>
                <a:path w="5080" h="48895">
                  <a:moveTo>
                    <a:pt x="0" y="48767"/>
                  </a:moveTo>
                  <a:lnTo>
                    <a:pt x="0" y="0"/>
                  </a:lnTo>
                  <a:lnTo>
                    <a:pt x="4571" y="0"/>
                  </a:lnTo>
                  <a:lnTo>
                    <a:pt x="4571" y="48767"/>
                  </a:lnTo>
                  <a:lnTo>
                    <a:pt x="0" y="48767"/>
                  </a:lnTo>
                  <a:close/>
                </a:path>
              </a:pathLst>
            </a:custGeom>
            <a:solidFill>
              <a:srgbClr val="934B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65731" y="4509516"/>
              <a:ext cx="53340" cy="5080"/>
            </a:xfrm>
            <a:custGeom>
              <a:avLst/>
              <a:gdLst/>
              <a:ahLst/>
              <a:cxnLst/>
              <a:rect l="l" t="t" r="r" b="b"/>
              <a:pathLst>
                <a:path w="53339" h="5079">
                  <a:moveTo>
                    <a:pt x="0" y="4572"/>
                  </a:moveTo>
                  <a:lnTo>
                    <a:pt x="0" y="0"/>
                  </a:lnTo>
                  <a:lnTo>
                    <a:pt x="53339" y="0"/>
                  </a:lnTo>
                  <a:lnTo>
                    <a:pt x="53339" y="4572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7C34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61160" y="4456176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60" h="60960">
                  <a:moveTo>
                    <a:pt x="0" y="60960"/>
                  </a:moveTo>
                  <a:lnTo>
                    <a:pt x="0" y="53340"/>
                  </a:lnTo>
                  <a:lnTo>
                    <a:pt x="1524" y="50292"/>
                  </a:lnTo>
                  <a:lnTo>
                    <a:pt x="1524" y="42672"/>
                  </a:lnTo>
                  <a:lnTo>
                    <a:pt x="3048" y="39624"/>
                  </a:lnTo>
                  <a:lnTo>
                    <a:pt x="4572" y="35052"/>
                  </a:lnTo>
                  <a:lnTo>
                    <a:pt x="7620" y="28956"/>
                  </a:lnTo>
                  <a:lnTo>
                    <a:pt x="10668" y="25908"/>
                  </a:lnTo>
                  <a:lnTo>
                    <a:pt x="13716" y="19812"/>
                  </a:lnTo>
                  <a:lnTo>
                    <a:pt x="16764" y="16764"/>
                  </a:lnTo>
                  <a:lnTo>
                    <a:pt x="19812" y="15240"/>
                  </a:lnTo>
                  <a:lnTo>
                    <a:pt x="22860" y="12192"/>
                  </a:lnTo>
                  <a:lnTo>
                    <a:pt x="25908" y="10668"/>
                  </a:lnTo>
                  <a:lnTo>
                    <a:pt x="28956" y="7620"/>
                  </a:lnTo>
                  <a:lnTo>
                    <a:pt x="35052" y="4572"/>
                  </a:lnTo>
                  <a:lnTo>
                    <a:pt x="39624" y="3048"/>
                  </a:lnTo>
                  <a:lnTo>
                    <a:pt x="42672" y="3048"/>
                  </a:lnTo>
                  <a:lnTo>
                    <a:pt x="45720" y="1524"/>
                  </a:lnTo>
                  <a:lnTo>
                    <a:pt x="50292" y="1524"/>
                  </a:lnTo>
                  <a:lnTo>
                    <a:pt x="53340" y="0"/>
                  </a:lnTo>
                  <a:lnTo>
                    <a:pt x="60960" y="0"/>
                  </a:lnTo>
                  <a:lnTo>
                    <a:pt x="60960" y="60960"/>
                  </a:lnTo>
                  <a:lnTo>
                    <a:pt x="57912" y="60960"/>
                  </a:lnTo>
                  <a:lnTo>
                    <a:pt x="57912" y="4572"/>
                  </a:lnTo>
                  <a:lnTo>
                    <a:pt x="53340" y="4572"/>
                  </a:lnTo>
                  <a:lnTo>
                    <a:pt x="53340" y="7620"/>
                  </a:lnTo>
                  <a:lnTo>
                    <a:pt x="50292" y="7620"/>
                  </a:lnTo>
                  <a:lnTo>
                    <a:pt x="47244" y="9144"/>
                  </a:lnTo>
                  <a:lnTo>
                    <a:pt x="44196" y="9144"/>
                  </a:lnTo>
                  <a:lnTo>
                    <a:pt x="38100" y="12192"/>
                  </a:lnTo>
                  <a:lnTo>
                    <a:pt x="35052" y="12192"/>
                  </a:lnTo>
                  <a:lnTo>
                    <a:pt x="32004" y="13716"/>
                  </a:lnTo>
                  <a:lnTo>
                    <a:pt x="30480" y="16764"/>
                  </a:lnTo>
                  <a:lnTo>
                    <a:pt x="24384" y="19812"/>
                  </a:lnTo>
                  <a:lnTo>
                    <a:pt x="22860" y="22860"/>
                  </a:lnTo>
                  <a:lnTo>
                    <a:pt x="19812" y="24384"/>
                  </a:lnTo>
                  <a:lnTo>
                    <a:pt x="16764" y="30480"/>
                  </a:lnTo>
                  <a:lnTo>
                    <a:pt x="13716" y="32004"/>
                  </a:lnTo>
                  <a:lnTo>
                    <a:pt x="12192" y="35052"/>
                  </a:lnTo>
                  <a:lnTo>
                    <a:pt x="12192" y="38100"/>
                  </a:lnTo>
                  <a:lnTo>
                    <a:pt x="9144" y="44196"/>
                  </a:lnTo>
                  <a:lnTo>
                    <a:pt x="9144" y="47244"/>
                  </a:lnTo>
                  <a:lnTo>
                    <a:pt x="7620" y="50292"/>
                  </a:lnTo>
                  <a:lnTo>
                    <a:pt x="7620" y="53340"/>
                  </a:lnTo>
                  <a:lnTo>
                    <a:pt x="4572" y="53340"/>
                  </a:lnTo>
                  <a:lnTo>
                    <a:pt x="4572" y="60960"/>
                  </a:lnTo>
                  <a:lnTo>
                    <a:pt x="0" y="60960"/>
                  </a:lnTo>
                  <a:close/>
                </a:path>
                <a:path w="60960" h="60960">
                  <a:moveTo>
                    <a:pt x="53340" y="7620"/>
                  </a:moveTo>
                  <a:lnTo>
                    <a:pt x="53340" y="4572"/>
                  </a:lnTo>
                  <a:lnTo>
                    <a:pt x="57912" y="4572"/>
                  </a:lnTo>
                  <a:lnTo>
                    <a:pt x="57912" y="7620"/>
                  </a:lnTo>
                  <a:lnTo>
                    <a:pt x="53340" y="7620"/>
                  </a:lnTo>
                  <a:close/>
                </a:path>
                <a:path w="60960" h="60960">
                  <a:moveTo>
                    <a:pt x="4572" y="57912"/>
                  </a:moveTo>
                  <a:lnTo>
                    <a:pt x="4572" y="53340"/>
                  </a:lnTo>
                  <a:lnTo>
                    <a:pt x="53340" y="53340"/>
                  </a:lnTo>
                  <a:lnTo>
                    <a:pt x="53340" y="7620"/>
                  </a:lnTo>
                  <a:lnTo>
                    <a:pt x="57912" y="7620"/>
                  </a:lnTo>
                  <a:lnTo>
                    <a:pt x="57912" y="60960"/>
                  </a:lnTo>
                  <a:lnTo>
                    <a:pt x="7620" y="60960"/>
                  </a:lnTo>
                  <a:lnTo>
                    <a:pt x="7620" y="57912"/>
                  </a:lnTo>
                  <a:lnTo>
                    <a:pt x="4572" y="57912"/>
                  </a:lnTo>
                  <a:close/>
                </a:path>
                <a:path w="60960" h="60960">
                  <a:moveTo>
                    <a:pt x="4572" y="60960"/>
                  </a:moveTo>
                  <a:lnTo>
                    <a:pt x="4572" y="57912"/>
                  </a:lnTo>
                  <a:lnTo>
                    <a:pt x="7620" y="57912"/>
                  </a:lnTo>
                  <a:lnTo>
                    <a:pt x="7620" y="60960"/>
                  </a:lnTo>
                  <a:lnTo>
                    <a:pt x="4572" y="60960"/>
                  </a:lnTo>
                  <a:close/>
                </a:path>
              </a:pathLst>
            </a:custGeom>
            <a:solidFill>
              <a:srgbClr val="A105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3" name="object 2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95656" y="1485900"/>
            <a:ext cx="175259" cy="96011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36448" y="1485900"/>
            <a:ext cx="2340864" cy="74675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327660" y="6356603"/>
            <a:ext cx="467995" cy="73660"/>
            <a:chOff x="327660" y="6356603"/>
            <a:chExt cx="467995" cy="73660"/>
          </a:xfrm>
        </p:grpSpPr>
        <p:sp>
          <p:nvSpPr>
            <p:cNvPr id="26" name="object 26"/>
            <p:cNvSpPr/>
            <p:nvPr/>
          </p:nvSpPr>
          <p:spPr>
            <a:xfrm>
              <a:off x="423671" y="6367272"/>
              <a:ext cx="372110" cy="62865"/>
            </a:xfrm>
            <a:custGeom>
              <a:avLst/>
              <a:gdLst/>
              <a:ahLst/>
              <a:cxnLst/>
              <a:rect l="l" t="t" r="r" b="b"/>
              <a:pathLst>
                <a:path w="372109" h="62864">
                  <a:moveTo>
                    <a:pt x="156972" y="35051"/>
                  </a:moveTo>
                  <a:lnTo>
                    <a:pt x="156972" y="25908"/>
                  </a:lnTo>
                  <a:lnTo>
                    <a:pt x="158496" y="27432"/>
                  </a:lnTo>
                  <a:lnTo>
                    <a:pt x="160020" y="27432"/>
                  </a:lnTo>
                  <a:lnTo>
                    <a:pt x="161544" y="28956"/>
                  </a:lnTo>
                  <a:lnTo>
                    <a:pt x="163067" y="28956"/>
                  </a:lnTo>
                  <a:lnTo>
                    <a:pt x="166116" y="30480"/>
                  </a:lnTo>
                  <a:lnTo>
                    <a:pt x="170688" y="35051"/>
                  </a:lnTo>
                  <a:lnTo>
                    <a:pt x="170688" y="41148"/>
                  </a:lnTo>
                  <a:lnTo>
                    <a:pt x="169164" y="44196"/>
                  </a:lnTo>
                  <a:lnTo>
                    <a:pt x="167640" y="45720"/>
                  </a:lnTo>
                  <a:lnTo>
                    <a:pt x="163067" y="48006"/>
                  </a:lnTo>
                  <a:lnTo>
                    <a:pt x="163067" y="38100"/>
                  </a:lnTo>
                  <a:lnTo>
                    <a:pt x="160020" y="35051"/>
                  </a:lnTo>
                  <a:lnTo>
                    <a:pt x="156972" y="35051"/>
                  </a:lnTo>
                  <a:close/>
                </a:path>
                <a:path w="372109" h="62864">
                  <a:moveTo>
                    <a:pt x="149351" y="27432"/>
                  </a:moveTo>
                  <a:lnTo>
                    <a:pt x="149351" y="22860"/>
                  </a:lnTo>
                  <a:lnTo>
                    <a:pt x="150876" y="19812"/>
                  </a:lnTo>
                  <a:lnTo>
                    <a:pt x="152400" y="18288"/>
                  </a:lnTo>
                  <a:lnTo>
                    <a:pt x="158496" y="15240"/>
                  </a:lnTo>
                  <a:lnTo>
                    <a:pt x="166116" y="15240"/>
                  </a:lnTo>
                  <a:lnTo>
                    <a:pt x="169164" y="16764"/>
                  </a:lnTo>
                  <a:lnTo>
                    <a:pt x="169164" y="24383"/>
                  </a:lnTo>
                  <a:lnTo>
                    <a:pt x="167640" y="22860"/>
                  </a:lnTo>
                  <a:lnTo>
                    <a:pt x="166116" y="22860"/>
                  </a:lnTo>
                  <a:lnTo>
                    <a:pt x="166116" y="21335"/>
                  </a:lnTo>
                  <a:lnTo>
                    <a:pt x="158496" y="21335"/>
                  </a:lnTo>
                  <a:lnTo>
                    <a:pt x="158496" y="22860"/>
                  </a:lnTo>
                  <a:lnTo>
                    <a:pt x="156972" y="22860"/>
                  </a:lnTo>
                  <a:lnTo>
                    <a:pt x="156972" y="35051"/>
                  </a:lnTo>
                  <a:lnTo>
                    <a:pt x="153924" y="33528"/>
                  </a:lnTo>
                  <a:lnTo>
                    <a:pt x="150876" y="30480"/>
                  </a:lnTo>
                  <a:lnTo>
                    <a:pt x="150876" y="28956"/>
                  </a:lnTo>
                  <a:lnTo>
                    <a:pt x="149351" y="27432"/>
                  </a:lnTo>
                  <a:close/>
                </a:path>
                <a:path w="372109" h="62864">
                  <a:moveTo>
                    <a:pt x="149351" y="47244"/>
                  </a:moveTo>
                  <a:lnTo>
                    <a:pt x="149351" y="39624"/>
                  </a:lnTo>
                  <a:lnTo>
                    <a:pt x="150876" y="39624"/>
                  </a:lnTo>
                  <a:lnTo>
                    <a:pt x="152400" y="41148"/>
                  </a:lnTo>
                  <a:lnTo>
                    <a:pt x="153924" y="41148"/>
                  </a:lnTo>
                  <a:lnTo>
                    <a:pt x="155448" y="42672"/>
                  </a:lnTo>
                  <a:lnTo>
                    <a:pt x="161544" y="42672"/>
                  </a:lnTo>
                  <a:lnTo>
                    <a:pt x="161544" y="41148"/>
                  </a:lnTo>
                  <a:lnTo>
                    <a:pt x="163067" y="41148"/>
                  </a:lnTo>
                  <a:lnTo>
                    <a:pt x="163067" y="48006"/>
                  </a:lnTo>
                  <a:lnTo>
                    <a:pt x="161544" y="48767"/>
                  </a:lnTo>
                  <a:lnTo>
                    <a:pt x="155448" y="48767"/>
                  </a:lnTo>
                  <a:lnTo>
                    <a:pt x="152400" y="47244"/>
                  </a:lnTo>
                  <a:lnTo>
                    <a:pt x="149351" y="47244"/>
                  </a:lnTo>
                  <a:close/>
                </a:path>
                <a:path w="372109" h="62864">
                  <a:moveTo>
                    <a:pt x="114300" y="36576"/>
                  </a:moveTo>
                  <a:lnTo>
                    <a:pt x="114300" y="27432"/>
                  </a:lnTo>
                  <a:lnTo>
                    <a:pt x="115824" y="22860"/>
                  </a:lnTo>
                  <a:lnTo>
                    <a:pt x="121920" y="16764"/>
                  </a:lnTo>
                  <a:lnTo>
                    <a:pt x="124967" y="15240"/>
                  </a:lnTo>
                  <a:lnTo>
                    <a:pt x="135635" y="15240"/>
                  </a:lnTo>
                  <a:lnTo>
                    <a:pt x="138683" y="16764"/>
                  </a:lnTo>
                  <a:lnTo>
                    <a:pt x="144780" y="22860"/>
                  </a:lnTo>
                  <a:lnTo>
                    <a:pt x="146304" y="27432"/>
                  </a:lnTo>
                  <a:lnTo>
                    <a:pt x="146304" y="36576"/>
                  </a:lnTo>
                  <a:lnTo>
                    <a:pt x="144780" y="41148"/>
                  </a:lnTo>
                  <a:lnTo>
                    <a:pt x="138683" y="47244"/>
                  </a:lnTo>
                  <a:lnTo>
                    <a:pt x="138683" y="28956"/>
                  </a:lnTo>
                  <a:lnTo>
                    <a:pt x="137160" y="25908"/>
                  </a:lnTo>
                  <a:lnTo>
                    <a:pt x="137160" y="24383"/>
                  </a:lnTo>
                  <a:lnTo>
                    <a:pt x="135635" y="22860"/>
                  </a:lnTo>
                  <a:lnTo>
                    <a:pt x="132588" y="21335"/>
                  </a:lnTo>
                  <a:lnTo>
                    <a:pt x="128016" y="21335"/>
                  </a:lnTo>
                  <a:lnTo>
                    <a:pt x="126492" y="22860"/>
                  </a:lnTo>
                  <a:lnTo>
                    <a:pt x="123444" y="24383"/>
                  </a:lnTo>
                  <a:lnTo>
                    <a:pt x="121920" y="25908"/>
                  </a:lnTo>
                  <a:lnTo>
                    <a:pt x="121920" y="47244"/>
                  </a:lnTo>
                  <a:lnTo>
                    <a:pt x="115824" y="41148"/>
                  </a:lnTo>
                  <a:lnTo>
                    <a:pt x="114300" y="36576"/>
                  </a:lnTo>
                  <a:close/>
                </a:path>
                <a:path w="372109" h="62864">
                  <a:moveTo>
                    <a:pt x="121920" y="47244"/>
                  </a:moveTo>
                  <a:lnTo>
                    <a:pt x="121920" y="38100"/>
                  </a:lnTo>
                  <a:lnTo>
                    <a:pt x="124967" y="41148"/>
                  </a:lnTo>
                  <a:lnTo>
                    <a:pt x="128016" y="42672"/>
                  </a:lnTo>
                  <a:lnTo>
                    <a:pt x="132588" y="42672"/>
                  </a:lnTo>
                  <a:lnTo>
                    <a:pt x="135635" y="41148"/>
                  </a:lnTo>
                  <a:lnTo>
                    <a:pt x="138683" y="38100"/>
                  </a:lnTo>
                  <a:lnTo>
                    <a:pt x="138683" y="47244"/>
                  </a:lnTo>
                  <a:lnTo>
                    <a:pt x="135635" y="48767"/>
                  </a:lnTo>
                  <a:lnTo>
                    <a:pt x="124967" y="48767"/>
                  </a:lnTo>
                  <a:lnTo>
                    <a:pt x="121920" y="47244"/>
                  </a:lnTo>
                  <a:close/>
                </a:path>
                <a:path w="372109" h="62864">
                  <a:moveTo>
                    <a:pt x="103632" y="25908"/>
                  </a:moveTo>
                  <a:lnTo>
                    <a:pt x="103632" y="19812"/>
                  </a:lnTo>
                  <a:lnTo>
                    <a:pt x="106680" y="16764"/>
                  </a:lnTo>
                  <a:lnTo>
                    <a:pt x="108204" y="16764"/>
                  </a:lnTo>
                  <a:lnTo>
                    <a:pt x="109728" y="15240"/>
                  </a:lnTo>
                  <a:lnTo>
                    <a:pt x="112776" y="15240"/>
                  </a:lnTo>
                  <a:lnTo>
                    <a:pt x="114300" y="16764"/>
                  </a:lnTo>
                  <a:lnTo>
                    <a:pt x="114300" y="22860"/>
                  </a:lnTo>
                  <a:lnTo>
                    <a:pt x="106680" y="22860"/>
                  </a:lnTo>
                  <a:lnTo>
                    <a:pt x="103632" y="25908"/>
                  </a:lnTo>
                  <a:close/>
                </a:path>
                <a:path w="372109" h="62864">
                  <a:moveTo>
                    <a:pt x="96012" y="47244"/>
                  </a:moveTo>
                  <a:lnTo>
                    <a:pt x="96012" y="16764"/>
                  </a:lnTo>
                  <a:lnTo>
                    <a:pt x="103632" y="16764"/>
                  </a:lnTo>
                  <a:lnTo>
                    <a:pt x="103632" y="47244"/>
                  </a:lnTo>
                  <a:lnTo>
                    <a:pt x="96012" y="47244"/>
                  </a:lnTo>
                  <a:close/>
                </a:path>
                <a:path w="372109" h="62864">
                  <a:moveTo>
                    <a:pt x="65532" y="36576"/>
                  </a:moveTo>
                  <a:lnTo>
                    <a:pt x="65532" y="27432"/>
                  </a:lnTo>
                  <a:lnTo>
                    <a:pt x="67056" y="24383"/>
                  </a:lnTo>
                  <a:lnTo>
                    <a:pt x="70104" y="19812"/>
                  </a:lnTo>
                  <a:lnTo>
                    <a:pt x="73151" y="16764"/>
                  </a:lnTo>
                  <a:lnTo>
                    <a:pt x="77724" y="15240"/>
                  </a:lnTo>
                  <a:lnTo>
                    <a:pt x="85344" y="15240"/>
                  </a:lnTo>
                  <a:lnTo>
                    <a:pt x="88392" y="16764"/>
                  </a:lnTo>
                  <a:lnTo>
                    <a:pt x="89916" y="16764"/>
                  </a:lnTo>
                  <a:lnTo>
                    <a:pt x="89916" y="22860"/>
                  </a:lnTo>
                  <a:lnTo>
                    <a:pt x="86867" y="22860"/>
                  </a:lnTo>
                  <a:lnTo>
                    <a:pt x="82296" y="21335"/>
                  </a:lnTo>
                  <a:lnTo>
                    <a:pt x="79248" y="21335"/>
                  </a:lnTo>
                  <a:lnTo>
                    <a:pt x="74676" y="25908"/>
                  </a:lnTo>
                  <a:lnTo>
                    <a:pt x="73151" y="28956"/>
                  </a:lnTo>
                  <a:lnTo>
                    <a:pt x="73151" y="47244"/>
                  </a:lnTo>
                  <a:lnTo>
                    <a:pt x="67056" y="41148"/>
                  </a:lnTo>
                  <a:lnTo>
                    <a:pt x="65532" y="36576"/>
                  </a:lnTo>
                  <a:close/>
                </a:path>
                <a:path w="372109" h="62864">
                  <a:moveTo>
                    <a:pt x="73151" y="47244"/>
                  </a:moveTo>
                  <a:lnTo>
                    <a:pt x="73151" y="35051"/>
                  </a:lnTo>
                  <a:lnTo>
                    <a:pt x="74676" y="38100"/>
                  </a:lnTo>
                  <a:lnTo>
                    <a:pt x="77724" y="41148"/>
                  </a:lnTo>
                  <a:lnTo>
                    <a:pt x="80772" y="42672"/>
                  </a:lnTo>
                  <a:lnTo>
                    <a:pt x="83820" y="42672"/>
                  </a:lnTo>
                  <a:lnTo>
                    <a:pt x="85344" y="41148"/>
                  </a:lnTo>
                  <a:lnTo>
                    <a:pt x="88392" y="41148"/>
                  </a:lnTo>
                  <a:lnTo>
                    <a:pt x="89916" y="39624"/>
                  </a:lnTo>
                  <a:lnTo>
                    <a:pt x="89916" y="47244"/>
                  </a:lnTo>
                  <a:lnTo>
                    <a:pt x="85344" y="47244"/>
                  </a:lnTo>
                  <a:lnTo>
                    <a:pt x="83820" y="48767"/>
                  </a:lnTo>
                  <a:lnTo>
                    <a:pt x="77724" y="48767"/>
                  </a:lnTo>
                  <a:lnTo>
                    <a:pt x="73151" y="47244"/>
                  </a:lnTo>
                  <a:close/>
                </a:path>
                <a:path w="372109" h="62864">
                  <a:moveTo>
                    <a:pt x="0" y="47244"/>
                  </a:moveTo>
                  <a:lnTo>
                    <a:pt x="0" y="4572"/>
                  </a:lnTo>
                  <a:lnTo>
                    <a:pt x="10667" y="4572"/>
                  </a:lnTo>
                  <a:lnTo>
                    <a:pt x="22860" y="36576"/>
                  </a:lnTo>
                  <a:lnTo>
                    <a:pt x="36576" y="4572"/>
                  </a:lnTo>
                  <a:lnTo>
                    <a:pt x="45720" y="4572"/>
                  </a:lnTo>
                  <a:lnTo>
                    <a:pt x="45720" y="47244"/>
                  </a:lnTo>
                  <a:lnTo>
                    <a:pt x="39624" y="47244"/>
                  </a:lnTo>
                  <a:lnTo>
                    <a:pt x="39624" y="13716"/>
                  </a:lnTo>
                  <a:lnTo>
                    <a:pt x="38100" y="13716"/>
                  </a:lnTo>
                  <a:lnTo>
                    <a:pt x="25908" y="47244"/>
                  </a:lnTo>
                  <a:lnTo>
                    <a:pt x="19812" y="47244"/>
                  </a:lnTo>
                  <a:lnTo>
                    <a:pt x="6096" y="13716"/>
                  </a:lnTo>
                  <a:lnTo>
                    <a:pt x="6096" y="47244"/>
                  </a:lnTo>
                  <a:lnTo>
                    <a:pt x="0" y="47244"/>
                  </a:lnTo>
                  <a:close/>
                </a:path>
                <a:path w="372109" h="62864">
                  <a:moveTo>
                    <a:pt x="53340" y="47244"/>
                  </a:moveTo>
                  <a:lnTo>
                    <a:pt x="53340" y="16764"/>
                  </a:lnTo>
                  <a:lnTo>
                    <a:pt x="60960" y="16764"/>
                  </a:lnTo>
                  <a:lnTo>
                    <a:pt x="60960" y="47244"/>
                  </a:lnTo>
                  <a:lnTo>
                    <a:pt x="53340" y="47244"/>
                  </a:lnTo>
                  <a:close/>
                </a:path>
                <a:path w="372109" h="62864">
                  <a:moveTo>
                    <a:pt x="53340" y="10667"/>
                  </a:moveTo>
                  <a:lnTo>
                    <a:pt x="53340" y="4572"/>
                  </a:lnTo>
                  <a:lnTo>
                    <a:pt x="54864" y="3048"/>
                  </a:lnTo>
                  <a:lnTo>
                    <a:pt x="59435" y="3048"/>
                  </a:lnTo>
                  <a:lnTo>
                    <a:pt x="60960" y="4572"/>
                  </a:lnTo>
                  <a:lnTo>
                    <a:pt x="60960" y="10667"/>
                  </a:lnTo>
                  <a:lnTo>
                    <a:pt x="59435" y="10667"/>
                  </a:lnTo>
                  <a:lnTo>
                    <a:pt x="57912" y="12192"/>
                  </a:lnTo>
                  <a:lnTo>
                    <a:pt x="56388" y="12192"/>
                  </a:lnTo>
                  <a:lnTo>
                    <a:pt x="54864" y="10667"/>
                  </a:lnTo>
                  <a:lnTo>
                    <a:pt x="53340" y="10667"/>
                  </a:lnTo>
                  <a:close/>
                </a:path>
                <a:path w="372109" h="62864">
                  <a:moveTo>
                    <a:pt x="237744" y="22860"/>
                  </a:moveTo>
                  <a:lnTo>
                    <a:pt x="237744" y="16764"/>
                  </a:lnTo>
                  <a:lnTo>
                    <a:pt x="245364" y="16764"/>
                  </a:lnTo>
                  <a:lnTo>
                    <a:pt x="245364" y="22860"/>
                  </a:lnTo>
                  <a:lnTo>
                    <a:pt x="237744" y="22860"/>
                  </a:lnTo>
                  <a:close/>
                </a:path>
                <a:path w="372109" h="62864">
                  <a:moveTo>
                    <a:pt x="230124" y="44196"/>
                  </a:moveTo>
                  <a:lnTo>
                    <a:pt x="230124" y="9144"/>
                  </a:lnTo>
                  <a:lnTo>
                    <a:pt x="237744" y="7620"/>
                  </a:lnTo>
                  <a:lnTo>
                    <a:pt x="237744" y="41148"/>
                  </a:lnTo>
                  <a:lnTo>
                    <a:pt x="239267" y="41148"/>
                  </a:lnTo>
                  <a:lnTo>
                    <a:pt x="240792" y="42672"/>
                  </a:lnTo>
                  <a:lnTo>
                    <a:pt x="242316" y="42672"/>
                  </a:lnTo>
                  <a:lnTo>
                    <a:pt x="243840" y="41148"/>
                  </a:lnTo>
                  <a:lnTo>
                    <a:pt x="245364" y="41148"/>
                  </a:lnTo>
                  <a:lnTo>
                    <a:pt x="245364" y="47244"/>
                  </a:lnTo>
                  <a:lnTo>
                    <a:pt x="242316" y="47244"/>
                  </a:lnTo>
                  <a:lnTo>
                    <a:pt x="240792" y="48767"/>
                  </a:lnTo>
                  <a:lnTo>
                    <a:pt x="236220" y="48767"/>
                  </a:lnTo>
                  <a:lnTo>
                    <a:pt x="233172" y="47244"/>
                  </a:lnTo>
                  <a:lnTo>
                    <a:pt x="230124" y="44196"/>
                  </a:lnTo>
                  <a:close/>
                </a:path>
                <a:path w="372109" h="62864">
                  <a:moveTo>
                    <a:pt x="219456" y="22860"/>
                  </a:moveTo>
                  <a:lnTo>
                    <a:pt x="219456" y="16764"/>
                  </a:lnTo>
                  <a:lnTo>
                    <a:pt x="230124" y="16764"/>
                  </a:lnTo>
                  <a:lnTo>
                    <a:pt x="230124" y="22860"/>
                  </a:lnTo>
                  <a:lnTo>
                    <a:pt x="219456" y="22860"/>
                  </a:lnTo>
                  <a:close/>
                </a:path>
                <a:path w="372109" h="62864">
                  <a:moveTo>
                    <a:pt x="211835" y="47244"/>
                  </a:moveTo>
                  <a:lnTo>
                    <a:pt x="211835" y="7620"/>
                  </a:lnTo>
                  <a:lnTo>
                    <a:pt x="213360" y="6096"/>
                  </a:lnTo>
                  <a:lnTo>
                    <a:pt x="213360" y="4572"/>
                  </a:lnTo>
                  <a:lnTo>
                    <a:pt x="214883" y="4572"/>
                  </a:lnTo>
                  <a:lnTo>
                    <a:pt x="216408" y="3048"/>
                  </a:lnTo>
                  <a:lnTo>
                    <a:pt x="216408" y="1524"/>
                  </a:lnTo>
                  <a:lnTo>
                    <a:pt x="219456" y="1524"/>
                  </a:lnTo>
                  <a:lnTo>
                    <a:pt x="220980" y="0"/>
                  </a:lnTo>
                  <a:lnTo>
                    <a:pt x="222504" y="1524"/>
                  </a:lnTo>
                  <a:lnTo>
                    <a:pt x="227076" y="1524"/>
                  </a:lnTo>
                  <a:lnTo>
                    <a:pt x="227076" y="7620"/>
                  </a:lnTo>
                  <a:lnTo>
                    <a:pt x="225551" y="7620"/>
                  </a:lnTo>
                  <a:lnTo>
                    <a:pt x="224028" y="6096"/>
                  </a:lnTo>
                  <a:lnTo>
                    <a:pt x="222504" y="6096"/>
                  </a:lnTo>
                  <a:lnTo>
                    <a:pt x="220980" y="7620"/>
                  </a:lnTo>
                  <a:lnTo>
                    <a:pt x="219456" y="7620"/>
                  </a:lnTo>
                  <a:lnTo>
                    <a:pt x="219456" y="47244"/>
                  </a:lnTo>
                  <a:lnTo>
                    <a:pt x="211835" y="47244"/>
                  </a:lnTo>
                  <a:close/>
                </a:path>
                <a:path w="372109" h="62864">
                  <a:moveTo>
                    <a:pt x="205740" y="22860"/>
                  </a:moveTo>
                  <a:lnTo>
                    <a:pt x="205740" y="16764"/>
                  </a:lnTo>
                  <a:lnTo>
                    <a:pt x="211835" y="16764"/>
                  </a:lnTo>
                  <a:lnTo>
                    <a:pt x="211835" y="22860"/>
                  </a:lnTo>
                  <a:lnTo>
                    <a:pt x="205740" y="22860"/>
                  </a:lnTo>
                  <a:close/>
                </a:path>
                <a:path w="372109" h="62864">
                  <a:moveTo>
                    <a:pt x="173735" y="36576"/>
                  </a:moveTo>
                  <a:lnTo>
                    <a:pt x="173735" y="27432"/>
                  </a:lnTo>
                  <a:lnTo>
                    <a:pt x="175260" y="22860"/>
                  </a:lnTo>
                  <a:lnTo>
                    <a:pt x="181356" y="16764"/>
                  </a:lnTo>
                  <a:lnTo>
                    <a:pt x="184404" y="15240"/>
                  </a:lnTo>
                  <a:lnTo>
                    <a:pt x="195072" y="15240"/>
                  </a:lnTo>
                  <a:lnTo>
                    <a:pt x="198120" y="16764"/>
                  </a:lnTo>
                  <a:lnTo>
                    <a:pt x="204216" y="22860"/>
                  </a:lnTo>
                  <a:lnTo>
                    <a:pt x="205740" y="27432"/>
                  </a:lnTo>
                  <a:lnTo>
                    <a:pt x="205740" y="36576"/>
                  </a:lnTo>
                  <a:lnTo>
                    <a:pt x="204216" y="41148"/>
                  </a:lnTo>
                  <a:lnTo>
                    <a:pt x="198120" y="47244"/>
                  </a:lnTo>
                  <a:lnTo>
                    <a:pt x="198120" y="28956"/>
                  </a:lnTo>
                  <a:lnTo>
                    <a:pt x="196596" y="25908"/>
                  </a:lnTo>
                  <a:lnTo>
                    <a:pt x="196596" y="24383"/>
                  </a:lnTo>
                  <a:lnTo>
                    <a:pt x="195072" y="22860"/>
                  </a:lnTo>
                  <a:lnTo>
                    <a:pt x="192024" y="21335"/>
                  </a:lnTo>
                  <a:lnTo>
                    <a:pt x="187451" y="21335"/>
                  </a:lnTo>
                  <a:lnTo>
                    <a:pt x="184404" y="22860"/>
                  </a:lnTo>
                  <a:lnTo>
                    <a:pt x="181356" y="25908"/>
                  </a:lnTo>
                  <a:lnTo>
                    <a:pt x="181356" y="47244"/>
                  </a:lnTo>
                  <a:lnTo>
                    <a:pt x="175260" y="41148"/>
                  </a:lnTo>
                  <a:lnTo>
                    <a:pt x="173735" y="36576"/>
                  </a:lnTo>
                  <a:close/>
                </a:path>
                <a:path w="372109" h="62864">
                  <a:moveTo>
                    <a:pt x="181356" y="47244"/>
                  </a:moveTo>
                  <a:lnTo>
                    <a:pt x="181356" y="38100"/>
                  </a:lnTo>
                  <a:lnTo>
                    <a:pt x="184404" y="41148"/>
                  </a:lnTo>
                  <a:lnTo>
                    <a:pt x="187451" y="42672"/>
                  </a:lnTo>
                  <a:lnTo>
                    <a:pt x="192024" y="42672"/>
                  </a:lnTo>
                  <a:lnTo>
                    <a:pt x="195072" y="41148"/>
                  </a:lnTo>
                  <a:lnTo>
                    <a:pt x="196596" y="39624"/>
                  </a:lnTo>
                  <a:lnTo>
                    <a:pt x="196596" y="38100"/>
                  </a:lnTo>
                  <a:lnTo>
                    <a:pt x="198120" y="35051"/>
                  </a:lnTo>
                  <a:lnTo>
                    <a:pt x="198120" y="47244"/>
                  </a:lnTo>
                  <a:lnTo>
                    <a:pt x="195072" y="48767"/>
                  </a:lnTo>
                  <a:lnTo>
                    <a:pt x="184404" y="48767"/>
                  </a:lnTo>
                  <a:lnTo>
                    <a:pt x="181356" y="47244"/>
                  </a:lnTo>
                  <a:close/>
                </a:path>
                <a:path w="372109" h="62864">
                  <a:moveTo>
                    <a:pt x="301751" y="9144"/>
                  </a:moveTo>
                  <a:lnTo>
                    <a:pt x="301751" y="4572"/>
                  </a:lnTo>
                  <a:lnTo>
                    <a:pt x="303276" y="4572"/>
                  </a:lnTo>
                  <a:lnTo>
                    <a:pt x="303276" y="9144"/>
                  </a:lnTo>
                  <a:lnTo>
                    <a:pt x="301751" y="9144"/>
                  </a:lnTo>
                  <a:close/>
                </a:path>
                <a:path w="372109" h="62864">
                  <a:moveTo>
                    <a:pt x="295656" y="9144"/>
                  </a:moveTo>
                  <a:lnTo>
                    <a:pt x="295656" y="4572"/>
                  </a:lnTo>
                  <a:lnTo>
                    <a:pt x="297180" y="3048"/>
                  </a:lnTo>
                  <a:lnTo>
                    <a:pt x="301751" y="3048"/>
                  </a:lnTo>
                  <a:lnTo>
                    <a:pt x="301751" y="10667"/>
                  </a:lnTo>
                  <a:lnTo>
                    <a:pt x="297180" y="10667"/>
                  </a:lnTo>
                  <a:lnTo>
                    <a:pt x="295656" y="9144"/>
                  </a:lnTo>
                  <a:close/>
                </a:path>
                <a:path w="372109" h="62864">
                  <a:moveTo>
                    <a:pt x="344424" y="60960"/>
                  </a:moveTo>
                  <a:lnTo>
                    <a:pt x="344424" y="53340"/>
                  </a:lnTo>
                  <a:lnTo>
                    <a:pt x="347472" y="56388"/>
                  </a:lnTo>
                  <a:lnTo>
                    <a:pt x="361188" y="56388"/>
                  </a:lnTo>
                  <a:lnTo>
                    <a:pt x="364235" y="53340"/>
                  </a:lnTo>
                  <a:lnTo>
                    <a:pt x="364235" y="16764"/>
                  </a:lnTo>
                  <a:lnTo>
                    <a:pt x="371856" y="16764"/>
                  </a:lnTo>
                  <a:lnTo>
                    <a:pt x="371856" y="56388"/>
                  </a:lnTo>
                  <a:lnTo>
                    <a:pt x="365760" y="62483"/>
                  </a:lnTo>
                  <a:lnTo>
                    <a:pt x="350520" y="62483"/>
                  </a:lnTo>
                  <a:lnTo>
                    <a:pt x="347472" y="60960"/>
                  </a:lnTo>
                  <a:lnTo>
                    <a:pt x="344424" y="60960"/>
                  </a:lnTo>
                  <a:close/>
                </a:path>
                <a:path w="372109" h="62864">
                  <a:moveTo>
                    <a:pt x="341376" y="38100"/>
                  </a:moveTo>
                  <a:lnTo>
                    <a:pt x="341376" y="28956"/>
                  </a:lnTo>
                  <a:lnTo>
                    <a:pt x="342900" y="24383"/>
                  </a:lnTo>
                  <a:lnTo>
                    <a:pt x="345948" y="21335"/>
                  </a:lnTo>
                  <a:lnTo>
                    <a:pt x="347472" y="18288"/>
                  </a:lnTo>
                  <a:lnTo>
                    <a:pt x="350520" y="16764"/>
                  </a:lnTo>
                  <a:lnTo>
                    <a:pt x="359664" y="16764"/>
                  </a:lnTo>
                  <a:lnTo>
                    <a:pt x="362712" y="18288"/>
                  </a:lnTo>
                  <a:lnTo>
                    <a:pt x="364235" y="21335"/>
                  </a:lnTo>
                  <a:lnTo>
                    <a:pt x="364235" y="25908"/>
                  </a:lnTo>
                  <a:lnTo>
                    <a:pt x="359664" y="21335"/>
                  </a:lnTo>
                  <a:lnTo>
                    <a:pt x="355092" y="21335"/>
                  </a:lnTo>
                  <a:lnTo>
                    <a:pt x="352044" y="22860"/>
                  </a:lnTo>
                  <a:lnTo>
                    <a:pt x="350520" y="24383"/>
                  </a:lnTo>
                  <a:lnTo>
                    <a:pt x="348996" y="27432"/>
                  </a:lnTo>
                  <a:lnTo>
                    <a:pt x="348996" y="48005"/>
                  </a:lnTo>
                  <a:lnTo>
                    <a:pt x="347472" y="47244"/>
                  </a:lnTo>
                  <a:lnTo>
                    <a:pt x="344424" y="44196"/>
                  </a:lnTo>
                  <a:lnTo>
                    <a:pt x="341376" y="38100"/>
                  </a:lnTo>
                  <a:close/>
                </a:path>
                <a:path w="372109" h="62864">
                  <a:moveTo>
                    <a:pt x="348996" y="48005"/>
                  </a:moveTo>
                  <a:lnTo>
                    <a:pt x="348996" y="38100"/>
                  </a:lnTo>
                  <a:lnTo>
                    <a:pt x="350520" y="39624"/>
                  </a:lnTo>
                  <a:lnTo>
                    <a:pt x="352044" y="42672"/>
                  </a:lnTo>
                  <a:lnTo>
                    <a:pt x="361188" y="42672"/>
                  </a:lnTo>
                  <a:lnTo>
                    <a:pt x="362712" y="41148"/>
                  </a:lnTo>
                  <a:lnTo>
                    <a:pt x="364235" y="38100"/>
                  </a:lnTo>
                  <a:lnTo>
                    <a:pt x="364235" y="42672"/>
                  </a:lnTo>
                  <a:lnTo>
                    <a:pt x="362712" y="47244"/>
                  </a:lnTo>
                  <a:lnTo>
                    <a:pt x="358140" y="48767"/>
                  </a:lnTo>
                  <a:lnTo>
                    <a:pt x="350520" y="48767"/>
                  </a:lnTo>
                  <a:lnTo>
                    <a:pt x="348996" y="48005"/>
                  </a:lnTo>
                  <a:close/>
                </a:path>
                <a:path w="372109" h="62864">
                  <a:moveTo>
                    <a:pt x="316992" y="25908"/>
                  </a:moveTo>
                  <a:lnTo>
                    <a:pt x="316992" y="22860"/>
                  </a:lnTo>
                  <a:lnTo>
                    <a:pt x="318516" y="18288"/>
                  </a:lnTo>
                  <a:lnTo>
                    <a:pt x="323088" y="16764"/>
                  </a:lnTo>
                  <a:lnTo>
                    <a:pt x="330708" y="16764"/>
                  </a:lnTo>
                  <a:lnTo>
                    <a:pt x="333756" y="19812"/>
                  </a:lnTo>
                  <a:lnTo>
                    <a:pt x="336804" y="21335"/>
                  </a:lnTo>
                  <a:lnTo>
                    <a:pt x="336804" y="47244"/>
                  </a:lnTo>
                  <a:lnTo>
                    <a:pt x="330708" y="47244"/>
                  </a:lnTo>
                  <a:lnTo>
                    <a:pt x="330708" y="24383"/>
                  </a:lnTo>
                  <a:lnTo>
                    <a:pt x="327660" y="21335"/>
                  </a:lnTo>
                  <a:lnTo>
                    <a:pt x="321564" y="21335"/>
                  </a:lnTo>
                  <a:lnTo>
                    <a:pt x="316992" y="25908"/>
                  </a:lnTo>
                  <a:close/>
                </a:path>
                <a:path w="372109" h="62864">
                  <a:moveTo>
                    <a:pt x="309372" y="47244"/>
                  </a:moveTo>
                  <a:lnTo>
                    <a:pt x="309372" y="16764"/>
                  </a:lnTo>
                  <a:lnTo>
                    <a:pt x="316992" y="16764"/>
                  </a:lnTo>
                  <a:lnTo>
                    <a:pt x="316992" y="47244"/>
                  </a:lnTo>
                  <a:lnTo>
                    <a:pt x="309372" y="47244"/>
                  </a:lnTo>
                  <a:close/>
                </a:path>
                <a:path w="372109" h="62864">
                  <a:moveTo>
                    <a:pt x="268224" y="28956"/>
                  </a:moveTo>
                  <a:lnTo>
                    <a:pt x="268224" y="22860"/>
                  </a:lnTo>
                  <a:lnTo>
                    <a:pt x="277367" y="22860"/>
                  </a:lnTo>
                  <a:lnTo>
                    <a:pt x="280416" y="19812"/>
                  </a:lnTo>
                  <a:lnTo>
                    <a:pt x="280416" y="24383"/>
                  </a:lnTo>
                  <a:lnTo>
                    <a:pt x="283464" y="25908"/>
                  </a:lnTo>
                  <a:lnTo>
                    <a:pt x="286512" y="25908"/>
                  </a:lnTo>
                  <a:lnTo>
                    <a:pt x="288035" y="28956"/>
                  </a:lnTo>
                  <a:lnTo>
                    <a:pt x="291083" y="32004"/>
                  </a:lnTo>
                  <a:lnTo>
                    <a:pt x="291083" y="39624"/>
                  </a:lnTo>
                  <a:lnTo>
                    <a:pt x="289560" y="42672"/>
                  </a:lnTo>
                  <a:lnTo>
                    <a:pt x="286512" y="44196"/>
                  </a:lnTo>
                  <a:lnTo>
                    <a:pt x="283464" y="47244"/>
                  </a:lnTo>
                  <a:lnTo>
                    <a:pt x="283464" y="30480"/>
                  </a:lnTo>
                  <a:lnTo>
                    <a:pt x="280416" y="28956"/>
                  </a:lnTo>
                  <a:lnTo>
                    <a:pt x="268224" y="28956"/>
                  </a:lnTo>
                  <a:close/>
                </a:path>
                <a:path w="372109" h="62864">
                  <a:moveTo>
                    <a:pt x="262128" y="47244"/>
                  </a:moveTo>
                  <a:lnTo>
                    <a:pt x="262128" y="4572"/>
                  </a:lnTo>
                  <a:lnTo>
                    <a:pt x="278892" y="4572"/>
                  </a:lnTo>
                  <a:lnTo>
                    <a:pt x="288035" y="9144"/>
                  </a:lnTo>
                  <a:lnTo>
                    <a:pt x="288035" y="19812"/>
                  </a:lnTo>
                  <a:lnTo>
                    <a:pt x="283464" y="24383"/>
                  </a:lnTo>
                  <a:lnTo>
                    <a:pt x="280416" y="24383"/>
                  </a:lnTo>
                  <a:lnTo>
                    <a:pt x="280416" y="12192"/>
                  </a:lnTo>
                  <a:lnTo>
                    <a:pt x="278892" y="10667"/>
                  </a:lnTo>
                  <a:lnTo>
                    <a:pt x="268224" y="10667"/>
                  </a:lnTo>
                  <a:lnTo>
                    <a:pt x="268224" y="47244"/>
                  </a:lnTo>
                  <a:lnTo>
                    <a:pt x="262128" y="47244"/>
                  </a:lnTo>
                  <a:close/>
                </a:path>
                <a:path w="372109" h="62864">
                  <a:moveTo>
                    <a:pt x="268224" y="47244"/>
                  </a:moveTo>
                  <a:lnTo>
                    <a:pt x="268224" y="42672"/>
                  </a:lnTo>
                  <a:lnTo>
                    <a:pt x="277367" y="42672"/>
                  </a:lnTo>
                  <a:lnTo>
                    <a:pt x="280416" y="39624"/>
                  </a:lnTo>
                  <a:lnTo>
                    <a:pt x="281940" y="39624"/>
                  </a:lnTo>
                  <a:lnTo>
                    <a:pt x="283464" y="38100"/>
                  </a:lnTo>
                  <a:lnTo>
                    <a:pt x="283464" y="47244"/>
                  </a:lnTo>
                  <a:lnTo>
                    <a:pt x="268224" y="47244"/>
                  </a:lnTo>
                  <a:close/>
                </a:path>
                <a:path w="372109" h="62864">
                  <a:moveTo>
                    <a:pt x="295656" y="47244"/>
                  </a:moveTo>
                  <a:lnTo>
                    <a:pt x="295656" y="16764"/>
                  </a:lnTo>
                  <a:lnTo>
                    <a:pt x="303276" y="16764"/>
                  </a:lnTo>
                  <a:lnTo>
                    <a:pt x="303276" y="47244"/>
                  </a:lnTo>
                  <a:lnTo>
                    <a:pt x="295656" y="47244"/>
                  </a:lnTo>
                  <a:close/>
                </a:path>
              </a:pathLst>
            </a:custGeom>
            <a:solidFill>
              <a:srgbClr val="7777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27660" y="6356603"/>
              <a:ext cx="74675" cy="73151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7353300" y="2889504"/>
            <a:ext cx="1408430" cy="227329"/>
            <a:chOff x="7353300" y="2889504"/>
            <a:chExt cx="1408430" cy="227329"/>
          </a:xfrm>
        </p:grpSpPr>
        <p:pic>
          <p:nvPicPr>
            <p:cNvPr id="29" name="object 2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353300" y="2889504"/>
              <a:ext cx="172211" cy="22707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555992" y="2955035"/>
              <a:ext cx="152400" cy="16154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738872" y="2907792"/>
              <a:ext cx="429767" cy="20878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200644" y="2951988"/>
              <a:ext cx="249936" cy="16002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479536" y="2951988"/>
              <a:ext cx="149352" cy="16459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657844" y="2953511"/>
              <a:ext cx="103631" cy="158496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7367016" y="3299460"/>
            <a:ext cx="1732914" cy="236220"/>
            <a:chOff x="7367016" y="3299460"/>
            <a:chExt cx="1732914" cy="236220"/>
          </a:xfrm>
        </p:grpSpPr>
        <p:pic>
          <p:nvPicPr>
            <p:cNvPr id="36" name="object 3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367016" y="3313176"/>
              <a:ext cx="195072" cy="219456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7591044" y="3300984"/>
              <a:ext cx="56515" cy="231775"/>
            </a:xfrm>
            <a:custGeom>
              <a:avLst/>
              <a:gdLst/>
              <a:ahLst/>
              <a:cxnLst/>
              <a:rect l="l" t="t" r="r" b="b"/>
              <a:pathLst>
                <a:path w="56515" h="231775">
                  <a:moveTo>
                    <a:pt x="0" y="32004"/>
                  </a:moveTo>
                  <a:lnTo>
                    <a:pt x="0" y="16764"/>
                  </a:lnTo>
                  <a:lnTo>
                    <a:pt x="3048" y="12192"/>
                  </a:lnTo>
                  <a:lnTo>
                    <a:pt x="7620" y="6096"/>
                  </a:lnTo>
                  <a:lnTo>
                    <a:pt x="13716" y="1524"/>
                  </a:lnTo>
                  <a:lnTo>
                    <a:pt x="19812" y="0"/>
                  </a:lnTo>
                  <a:lnTo>
                    <a:pt x="36576" y="0"/>
                  </a:lnTo>
                  <a:lnTo>
                    <a:pt x="42672" y="1524"/>
                  </a:lnTo>
                  <a:lnTo>
                    <a:pt x="48768" y="6096"/>
                  </a:lnTo>
                  <a:lnTo>
                    <a:pt x="53340" y="12192"/>
                  </a:lnTo>
                  <a:lnTo>
                    <a:pt x="56388" y="16764"/>
                  </a:lnTo>
                  <a:lnTo>
                    <a:pt x="56388" y="32004"/>
                  </a:lnTo>
                  <a:lnTo>
                    <a:pt x="53340" y="38100"/>
                  </a:lnTo>
                  <a:lnTo>
                    <a:pt x="48768" y="42672"/>
                  </a:lnTo>
                  <a:lnTo>
                    <a:pt x="42672" y="47244"/>
                  </a:lnTo>
                  <a:lnTo>
                    <a:pt x="36576" y="50292"/>
                  </a:lnTo>
                  <a:lnTo>
                    <a:pt x="19812" y="50292"/>
                  </a:lnTo>
                  <a:lnTo>
                    <a:pt x="13716" y="47244"/>
                  </a:lnTo>
                  <a:lnTo>
                    <a:pt x="7620" y="42672"/>
                  </a:lnTo>
                  <a:lnTo>
                    <a:pt x="3048" y="38100"/>
                  </a:lnTo>
                  <a:lnTo>
                    <a:pt x="0" y="32004"/>
                  </a:lnTo>
                  <a:close/>
                </a:path>
                <a:path w="56515" h="231775">
                  <a:moveTo>
                    <a:pt x="3048" y="231648"/>
                  </a:moveTo>
                  <a:lnTo>
                    <a:pt x="3048" y="74676"/>
                  </a:lnTo>
                  <a:lnTo>
                    <a:pt x="51816" y="74676"/>
                  </a:lnTo>
                  <a:lnTo>
                    <a:pt x="51816" y="231648"/>
                  </a:lnTo>
                  <a:lnTo>
                    <a:pt x="3048" y="23164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673340" y="3328416"/>
              <a:ext cx="243839" cy="20726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944612" y="3372612"/>
              <a:ext cx="102107" cy="160019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8068056" y="3300984"/>
              <a:ext cx="55244" cy="231775"/>
            </a:xfrm>
            <a:custGeom>
              <a:avLst/>
              <a:gdLst/>
              <a:ahLst/>
              <a:cxnLst/>
              <a:rect l="l" t="t" r="r" b="b"/>
              <a:pathLst>
                <a:path w="55245" h="231775">
                  <a:moveTo>
                    <a:pt x="0" y="32004"/>
                  </a:moveTo>
                  <a:lnTo>
                    <a:pt x="0" y="16764"/>
                  </a:lnTo>
                  <a:lnTo>
                    <a:pt x="1524" y="12192"/>
                  </a:lnTo>
                  <a:lnTo>
                    <a:pt x="12192" y="1524"/>
                  </a:lnTo>
                  <a:lnTo>
                    <a:pt x="18288" y="0"/>
                  </a:lnTo>
                  <a:lnTo>
                    <a:pt x="35052" y="0"/>
                  </a:lnTo>
                  <a:lnTo>
                    <a:pt x="42672" y="1524"/>
                  </a:lnTo>
                  <a:lnTo>
                    <a:pt x="47244" y="6096"/>
                  </a:lnTo>
                  <a:lnTo>
                    <a:pt x="51816" y="12192"/>
                  </a:lnTo>
                  <a:lnTo>
                    <a:pt x="54864" y="16764"/>
                  </a:lnTo>
                  <a:lnTo>
                    <a:pt x="54864" y="32004"/>
                  </a:lnTo>
                  <a:lnTo>
                    <a:pt x="51816" y="38100"/>
                  </a:lnTo>
                  <a:lnTo>
                    <a:pt x="42672" y="47244"/>
                  </a:lnTo>
                  <a:lnTo>
                    <a:pt x="35052" y="50292"/>
                  </a:lnTo>
                  <a:lnTo>
                    <a:pt x="18288" y="50292"/>
                  </a:lnTo>
                  <a:lnTo>
                    <a:pt x="12192" y="47244"/>
                  </a:lnTo>
                  <a:lnTo>
                    <a:pt x="7620" y="42672"/>
                  </a:lnTo>
                  <a:lnTo>
                    <a:pt x="1524" y="38100"/>
                  </a:lnTo>
                  <a:lnTo>
                    <a:pt x="0" y="32004"/>
                  </a:lnTo>
                  <a:close/>
                </a:path>
                <a:path w="55245" h="231775">
                  <a:moveTo>
                    <a:pt x="3048" y="231648"/>
                  </a:moveTo>
                  <a:lnTo>
                    <a:pt x="3048" y="74676"/>
                  </a:lnTo>
                  <a:lnTo>
                    <a:pt x="51816" y="74676"/>
                  </a:lnTo>
                  <a:lnTo>
                    <a:pt x="51816" y="231648"/>
                  </a:lnTo>
                  <a:lnTo>
                    <a:pt x="3048" y="23164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161020" y="3299460"/>
              <a:ext cx="164592" cy="23621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353044" y="3375660"/>
              <a:ext cx="150876" cy="16001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531352" y="3328416"/>
              <a:ext cx="108203" cy="207264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8663940" y="3300984"/>
              <a:ext cx="56515" cy="231775"/>
            </a:xfrm>
            <a:custGeom>
              <a:avLst/>
              <a:gdLst/>
              <a:ahLst/>
              <a:cxnLst/>
              <a:rect l="l" t="t" r="r" b="b"/>
              <a:pathLst>
                <a:path w="56515" h="231775">
                  <a:moveTo>
                    <a:pt x="0" y="32004"/>
                  </a:moveTo>
                  <a:lnTo>
                    <a:pt x="0" y="16764"/>
                  </a:lnTo>
                  <a:lnTo>
                    <a:pt x="3048" y="12192"/>
                  </a:lnTo>
                  <a:lnTo>
                    <a:pt x="7620" y="6096"/>
                  </a:lnTo>
                  <a:lnTo>
                    <a:pt x="13716" y="1524"/>
                  </a:lnTo>
                  <a:lnTo>
                    <a:pt x="19812" y="0"/>
                  </a:lnTo>
                  <a:lnTo>
                    <a:pt x="36576" y="0"/>
                  </a:lnTo>
                  <a:lnTo>
                    <a:pt x="42672" y="1524"/>
                  </a:lnTo>
                  <a:lnTo>
                    <a:pt x="48768" y="6096"/>
                  </a:lnTo>
                  <a:lnTo>
                    <a:pt x="53340" y="12192"/>
                  </a:lnTo>
                  <a:lnTo>
                    <a:pt x="56388" y="16764"/>
                  </a:lnTo>
                  <a:lnTo>
                    <a:pt x="56388" y="32004"/>
                  </a:lnTo>
                  <a:lnTo>
                    <a:pt x="53340" y="38100"/>
                  </a:lnTo>
                  <a:lnTo>
                    <a:pt x="48768" y="42672"/>
                  </a:lnTo>
                  <a:lnTo>
                    <a:pt x="42672" y="47244"/>
                  </a:lnTo>
                  <a:lnTo>
                    <a:pt x="36576" y="50292"/>
                  </a:lnTo>
                  <a:lnTo>
                    <a:pt x="19812" y="50292"/>
                  </a:lnTo>
                  <a:lnTo>
                    <a:pt x="13716" y="47244"/>
                  </a:lnTo>
                  <a:lnTo>
                    <a:pt x="7620" y="42672"/>
                  </a:lnTo>
                  <a:lnTo>
                    <a:pt x="3048" y="38100"/>
                  </a:lnTo>
                  <a:lnTo>
                    <a:pt x="0" y="32004"/>
                  </a:lnTo>
                  <a:close/>
                </a:path>
                <a:path w="56515" h="231775">
                  <a:moveTo>
                    <a:pt x="3048" y="231648"/>
                  </a:moveTo>
                  <a:lnTo>
                    <a:pt x="3048" y="74676"/>
                  </a:lnTo>
                  <a:lnTo>
                    <a:pt x="51816" y="74676"/>
                  </a:lnTo>
                  <a:lnTo>
                    <a:pt x="51816" y="231648"/>
                  </a:lnTo>
                  <a:lnTo>
                    <a:pt x="3048" y="23164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747760" y="3371088"/>
              <a:ext cx="169164" cy="16459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948928" y="3371088"/>
              <a:ext cx="150876" cy="161544"/>
            </a:xfrm>
            <a:prstGeom prst="rect">
              <a:avLst/>
            </a:prstGeom>
          </p:spPr>
        </p:pic>
      </p:grpSp>
      <p:pic>
        <p:nvPicPr>
          <p:cNvPr id="47" name="object 47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9227819" y="3299460"/>
            <a:ext cx="342900" cy="306323"/>
          </a:xfrm>
          <a:prstGeom prst="rect">
            <a:avLst/>
          </a:prstGeom>
        </p:spPr>
      </p:pic>
      <p:grpSp>
        <p:nvGrpSpPr>
          <p:cNvPr id="48" name="object 48"/>
          <p:cNvGrpSpPr/>
          <p:nvPr/>
        </p:nvGrpSpPr>
        <p:grpSpPr>
          <a:xfrm>
            <a:off x="7353300" y="3729228"/>
            <a:ext cx="1187450" cy="297180"/>
            <a:chOff x="7353300" y="3729228"/>
            <a:chExt cx="1187450" cy="297180"/>
          </a:xfrm>
        </p:grpSpPr>
        <p:pic>
          <p:nvPicPr>
            <p:cNvPr id="49" name="object 4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353300" y="3729228"/>
              <a:ext cx="172211" cy="22707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549896" y="3791712"/>
              <a:ext cx="169164" cy="16459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748016" y="3796284"/>
              <a:ext cx="152400" cy="16001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941564" y="3791712"/>
              <a:ext cx="150876" cy="16154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116824" y="3747516"/>
              <a:ext cx="109727" cy="208787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253984" y="3793236"/>
              <a:ext cx="286511" cy="233172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8638031" y="3791711"/>
            <a:ext cx="303530" cy="165100"/>
            <a:chOff x="8638031" y="3791711"/>
            <a:chExt cx="303530" cy="165100"/>
          </a:xfrm>
        </p:grpSpPr>
        <p:pic>
          <p:nvPicPr>
            <p:cNvPr id="56" name="object 5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638031" y="3791711"/>
              <a:ext cx="169164" cy="164592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839199" y="3793236"/>
              <a:ext cx="102107" cy="160019"/>
            </a:xfrm>
            <a:prstGeom prst="rect">
              <a:avLst/>
            </a:prstGeom>
          </p:spPr>
        </p:pic>
      </p:grpSp>
      <p:grpSp>
        <p:nvGrpSpPr>
          <p:cNvPr id="58" name="object 58"/>
          <p:cNvGrpSpPr/>
          <p:nvPr/>
        </p:nvGrpSpPr>
        <p:grpSpPr>
          <a:xfrm>
            <a:off x="7353300" y="4140708"/>
            <a:ext cx="567055" cy="304800"/>
            <a:chOff x="7353300" y="4140708"/>
            <a:chExt cx="567055" cy="304800"/>
          </a:xfrm>
        </p:grpSpPr>
        <p:pic>
          <p:nvPicPr>
            <p:cNvPr id="59" name="object 5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353300" y="4148328"/>
              <a:ext cx="172211" cy="22860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7555992" y="4140708"/>
              <a:ext cx="55244" cy="231775"/>
            </a:xfrm>
            <a:custGeom>
              <a:avLst/>
              <a:gdLst/>
              <a:ahLst/>
              <a:cxnLst/>
              <a:rect l="l" t="t" r="r" b="b"/>
              <a:pathLst>
                <a:path w="55245" h="231775">
                  <a:moveTo>
                    <a:pt x="0" y="32004"/>
                  </a:moveTo>
                  <a:lnTo>
                    <a:pt x="0" y="16764"/>
                  </a:lnTo>
                  <a:lnTo>
                    <a:pt x="1524" y="12192"/>
                  </a:lnTo>
                  <a:lnTo>
                    <a:pt x="7620" y="7620"/>
                  </a:lnTo>
                  <a:lnTo>
                    <a:pt x="12192" y="3048"/>
                  </a:lnTo>
                  <a:lnTo>
                    <a:pt x="19812" y="0"/>
                  </a:lnTo>
                  <a:lnTo>
                    <a:pt x="36576" y="0"/>
                  </a:lnTo>
                  <a:lnTo>
                    <a:pt x="42672" y="3048"/>
                  </a:lnTo>
                  <a:lnTo>
                    <a:pt x="47244" y="7620"/>
                  </a:lnTo>
                  <a:lnTo>
                    <a:pt x="53340" y="12192"/>
                  </a:lnTo>
                  <a:lnTo>
                    <a:pt x="54864" y="16764"/>
                  </a:lnTo>
                  <a:lnTo>
                    <a:pt x="54864" y="32004"/>
                  </a:lnTo>
                  <a:lnTo>
                    <a:pt x="53340" y="38100"/>
                  </a:lnTo>
                  <a:lnTo>
                    <a:pt x="47244" y="42672"/>
                  </a:lnTo>
                  <a:lnTo>
                    <a:pt x="42672" y="47244"/>
                  </a:lnTo>
                  <a:lnTo>
                    <a:pt x="36576" y="50292"/>
                  </a:lnTo>
                  <a:lnTo>
                    <a:pt x="19812" y="50292"/>
                  </a:lnTo>
                  <a:lnTo>
                    <a:pt x="12192" y="47244"/>
                  </a:lnTo>
                  <a:lnTo>
                    <a:pt x="7620" y="42672"/>
                  </a:lnTo>
                  <a:lnTo>
                    <a:pt x="1524" y="38100"/>
                  </a:lnTo>
                  <a:lnTo>
                    <a:pt x="0" y="32004"/>
                  </a:lnTo>
                  <a:close/>
                </a:path>
                <a:path w="55245" h="231775">
                  <a:moveTo>
                    <a:pt x="3048" y="231648"/>
                  </a:moveTo>
                  <a:lnTo>
                    <a:pt x="3048" y="74676"/>
                  </a:lnTo>
                  <a:lnTo>
                    <a:pt x="51816" y="74676"/>
                  </a:lnTo>
                  <a:lnTo>
                    <a:pt x="51816" y="231648"/>
                  </a:lnTo>
                  <a:lnTo>
                    <a:pt x="3048" y="23164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633716" y="4168140"/>
              <a:ext cx="286511" cy="277367"/>
            </a:xfrm>
            <a:prstGeom prst="rect">
              <a:avLst/>
            </a:prstGeom>
          </p:spPr>
        </p:pic>
      </p:grpSp>
      <p:grpSp>
        <p:nvGrpSpPr>
          <p:cNvPr id="62" name="object 62"/>
          <p:cNvGrpSpPr/>
          <p:nvPr/>
        </p:nvGrpSpPr>
        <p:grpSpPr>
          <a:xfrm>
            <a:off x="9610343" y="1158239"/>
            <a:ext cx="266700" cy="5455920"/>
            <a:chOff x="9610343" y="1158239"/>
            <a:chExt cx="266700" cy="5455920"/>
          </a:xfrm>
        </p:grpSpPr>
        <p:sp>
          <p:nvSpPr>
            <p:cNvPr id="63" name="object 63"/>
            <p:cNvSpPr/>
            <p:nvPr/>
          </p:nvSpPr>
          <p:spPr>
            <a:xfrm>
              <a:off x="9610343" y="1158239"/>
              <a:ext cx="266700" cy="5455920"/>
            </a:xfrm>
            <a:custGeom>
              <a:avLst/>
              <a:gdLst/>
              <a:ahLst/>
              <a:cxnLst/>
              <a:rect l="l" t="t" r="r" b="b"/>
              <a:pathLst>
                <a:path w="266700" h="5455920">
                  <a:moveTo>
                    <a:pt x="0" y="5455920"/>
                  </a:moveTo>
                  <a:lnTo>
                    <a:pt x="0" y="0"/>
                  </a:lnTo>
                  <a:lnTo>
                    <a:pt x="266700" y="0"/>
                  </a:lnTo>
                  <a:lnTo>
                    <a:pt x="266700" y="5455920"/>
                  </a:lnTo>
                  <a:lnTo>
                    <a:pt x="0" y="5455920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9610343" y="1158239"/>
              <a:ext cx="9525" cy="5455920"/>
            </a:xfrm>
            <a:custGeom>
              <a:avLst/>
              <a:gdLst/>
              <a:ahLst/>
              <a:cxnLst/>
              <a:rect l="l" t="t" r="r" b="b"/>
              <a:pathLst>
                <a:path w="9525" h="5455920">
                  <a:moveTo>
                    <a:pt x="0" y="5455920"/>
                  </a:moveTo>
                  <a:lnTo>
                    <a:pt x="0" y="0"/>
                  </a:lnTo>
                  <a:lnTo>
                    <a:pt x="9143" y="0"/>
                  </a:lnTo>
                  <a:lnTo>
                    <a:pt x="9143" y="5455920"/>
                  </a:lnTo>
                  <a:lnTo>
                    <a:pt x="0" y="545592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9723119" y="1274063"/>
              <a:ext cx="52069" cy="58419"/>
            </a:xfrm>
            <a:custGeom>
              <a:avLst/>
              <a:gdLst/>
              <a:ahLst/>
              <a:cxnLst/>
              <a:rect l="l" t="t" r="r" b="b"/>
              <a:pathLst>
                <a:path w="52070" h="58419">
                  <a:moveTo>
                    <a:pt x="44196" y="1524"/>
                  </a:moveTo>
                  <a:lnTo>
                    <a:pt x="45720" y="0"/>
                  </a:lnTo>
                  <a:lnTo>
                    <a:pt x="48768" y="0"/>
                  </a:lnTo>
                  <a:lnTo>
                    <a:pt x="51816" y="3048"/>
                  </a:lnTo>
                  <a:lnTo>
                    <a:pt x="51816" y="6096"/>
                  </a:lnTo>
                  <a:lnTo>
                    <a:pt x="50292" y="7620"/>
                  </a:lnTo>
                  <a:lnTo>
                    <a:pt x="50292" y="3048"/>
                  </a:lnTo>
                  <a:lnTo>
                    <a:pt x="48768" y="3048"/>
                  </a:lnTo>
                  <a:lnTo>
                    <a:pt x="48768" y="1524"/>
                  </a:lnTo>
                  <a:lnTo>
                    <a:pt x="47244" y="1524"/>
                  </a:lnTo>
                  <a:lnTo>
                    <a:pt x="45720" y="3048"/>
                  </a:lnTo>
                  <a:lnTo>
                    <a:pt x="44196" y="1524"/>
                  </a:lnTo>
                  <a:close/>
                </a:path>
                <a:path w="52070" h="58419">
                  <a:moveTo>
                    <a:pt x="26720" y="29822"/>
                  </a:moveTo>
                  <a:lnTo>
                    <a:pt x="27432" y="30384"/>
                  </a:lnTo>
                  <a:lnTo>
                    <a:pt x="50292" y="51816"/>
                  </a:lnTo>
                  <a:lnTo>
                    <a:pt x="51816" y="53340"/>
                  </a:lnTo>
                  <a:lnTo>
                    <a:pt x="51816" y="54864"/>
                  </a:lnTo>
                  <a:lnTo>
                    <a:pt x="50292" y="56388"/>
                  </a:lnTo>
                  <a:lnTo>
                    <a:pt x="50292" y="54864"/>
                  </a:lnTo>
                  <a:lnTo>
                    <a:pt x="47244" y="51816"/>
                  </a:lnTo>
                  <a:lnTo>
                    <a:pt x="45720" y="50088"/>
                  </a:lnTo>
                  <a:lnTo>
                    <a:pt x="26720" y="29822"/>
                  </a:lnTo>
                  <a:close/>
                </a:path>
                <a:path w="52070" h="58419">
                  <a:moveTo>
                    <a:pt x="21336" y="30480"/>
                  </a:moveTo>
                  <a:lnTo>
                    <a:pt x="21336" y="28956"/>
                  </a:lnTo>
                  <a:lnTo>
                    <a:pt x="47244" y="3048"/>
                  </a:lnTo>
                  <a:lnTo>
                    <a:pt x="50292" y="3048"/>
                  </a:lnTo>
                  <a:lnTo>
                    <a:pt x="50292" y="4572"/>
                  </a:lnTo>
                  <a:lnTo>
                    <a:pt x="48768" y="6096"/>
                  </a:lnTo>
                  <a:lnTo>
                    <a:pt x="48768" y="4572"/>
                  </a:lnTo>
                  <a:lnTo>
                    <a:pt x="24384" y="28956"/>
                  </a:lnTo>
                  <a:lnTo>
                    <a:pt x="24384" y="33348"/>
                  </a:lnTo>
                  <a:lnTo>
                    <a:pt x="21336" y="30480"/>
                  </a:lnTo>
                  <a:close/>
                </a:path>
                <a:path w="52070" h="58419">
                  <a:moveTo>
                    <a:pt x="48768" y="6096"/>
                  </a:moveTo>
                  <a:lnTo>
                    <a:pt x="50292" y="4572"/>
                  </a:lnTo>
                  <a:lnTo>
                    <a:pt x="50292" y="7620"/>
                  </a:lnTo>
                  <a:lnTo>
                    <a:pt x="48768" y="6096"/>
                  </a:lnTo>
                  <a:close/>
                </a:path>
                <a:path w="52070" h="58419">
                  <a:moveTo>
                    <a:pt x="25908" y="28956"/>
                  </a:moveTo>
                  <a:lnTo>
                    <a:pt x="48768" y="6096"/>
                  </a:lnTo>
                  <a:lnTo>
                    <a:pt x="50292" y="7620"/>
                  </a:lnTo>
                  <a:lnTo>
                    <a:pt x="26720" y="29718"/>
                  </a:lnTo>
                  <a:lnTo>
                    <a:pt x="25908" y="28956"/>
                  </a:lnTo>
                  <a:close/>
                </a:path>
                <a:path w="52070" h="58419">
                  <a:moveTo>
                    <a:pt x="24384" y="33348"/>
                  </a:moveTo>
                  <a:lnTo>
                    <a:pt x="24384" y="28956"/>
                  </a:lnTo>
                  <a:lnTo>
                    <a:pt x="45720" y="50292"/>
                  </a:lnTo>
                  <a:lnTo>
                    <a:pt x="47244" y="51714"/>
                  </a:lnTo>
                  <a:lnTo>
                    <a:pt x="48768" y="53340"/>
                  </a:lnTo>
                  <a:lnTo>
                    <a:pt x="50292" y="54864"/>
                  </a:lnTo>
                  <a:lnTo>
                    <a:pt x="48768" y="56388"/>
                  </a:lnTo>
                  <a:lnTo>
                    <a:pt x="48768" y="54864"/>
                  </a:lnTo>
                  <a:lnTo>
                    <a:pt x="47244" y="54864"/>
                  </a:lnTo>
                  <a:lnTo>
                    <a:pt x="24384" y="33348"/>
                  </a:lnTo>
                  <a:close/>
                </a:path>
                <a:path w="52070" h="58419">
                  <a:moveTo>
                    <a:pt x="48768" y="56388"/>
                  </a:moveTo>
                  <a:lnTo>
                    <a:pt x="50292" y="54864"/>
                  </a:lnTo>
                  <a:lnTo>
                    <a:pt x="50292" y="56388"/>
                  </a:lnTo>
                  <a:lnTo>
                    <a:pt x="48768" y="56388"/>
                  </a:lnTo>
                  <a:close/>
                </a:path>
                <a:path w="52070" h="58419">
                  <a:moveTo>
                    <a:pt x="18288" y="30480"/>
                  </a:moveTo>
                  <a:lnTo>
                    <a:pt x="18288" y="28956"/>
                  </a:lnTo>
                  <a:lnTo>
                    <a:pt x="19812" y="27432"/>
                  </a:lnTo>
                  <a:lnTo>
                    <a:pt x="19812" y="28956"/>
                  </a:lnTo>
                  <a:lnTo>
                    <a:pt x="21336" y="30480"/>
                  </a:lnTo>
                  <a:lnTo>
                    <a:pt x="45720" y="56388"/>
                  </a:lnTo>
                  <a:lnTo>
                    <a:pt x="50292" y="56388"/>
                  </a:lnTo>
                  <a:lnTo>
                    <a:pt x="48768" y="57912"/>
                  </a:lnTo>
                  <a:lnTo>
                    <a:pt x="45720" y="57912"/>
                  </a:lnTo>
                  <a:lnTo>
                    <a:pt x="18288" y="30480"/>
                  </a:lnTo>
                  <a:close/>
                </a:path>
                <a:path w="52070" h="58419">
                  <a:moveTo>
                    <a:pt x="48768" y="57912"/>
                  </a:moveTo>
                  <a:lnTo>
                    <a:pt x="50292" y="56388"/>
                  </a:lnTo>
                  <a:lnTo>
                    <a:pt x="50292" y="57912"/>
                  </a:lnTo>
                  <a:lnTo>
                    <a:pt x="48768" y="57912"/>
                  </a:lnTo>
                  <a:close/>
                </a:path>
                <a:path w="52070" h="58419">
                  <a:moveTo>
                    <a:pt x="19812" y="28956"/>
                  </a:moveTo>
                  <a:lnTo>
                    <a:pt x="47244" y="1524"/>
                  </a:lnTo>
                  <a:lnTo>
                    <a:pt x="48768" y="1524"/>
                  </a:lnTo>
                  <a:lnTo>
                    <a:pt x="48768" y="3048"/>
                  </a:lnTo>
                  <a:lnTo>
                    <a:pt x="47244" y="3048"/>
                  </a:lnTo>
                  <a:lnTo>
                    <a:pt x="21336" y="28956"/>
                  </a:lnTo>
                  <a:lnTo>
                    <a:pt x="21336" y="30480"/>
                  </a:lnTo>
                  <a:lnTo>
                    <a:pt x="19812" y="28956"/>
                  </a:lnTo>
                  <a:close/>
                </a:path>
                <a:path w="52070" h="58419">
                  <a:moveTo>
                    <a:pt x="24384" y="28956"/>
                  </a:moveTo>
                  <a:lnTo>
                    <a:pt x="48768" y="4572"/>
                  </a:lnTo>
                  <a:lnTo>
                    <a:pt x="48768" y="6096"/>
                  </a:lnTo>
                  <a:lnTo>
                    <a:pt x="25908" y="28956"/>
                  </a:lnTo>
                  <a:lnTo>
                    <a:pt x="25908" y="30480"/>
                  </a:lnTo>
                  <a:lnTo>
                    <a:pt x="24384" y="28956"/>
                  </a:lnTo>
                  <a:close/>
                </a:path>
                <a:path w="52070" h="58419">
                  <a:moveTo>
                    <a:pt x="45720" y="56388"/>
                  </a:moveTo>
                  <a:lnTo>
                    <a:pt x="47244" y="54864"/>
                  </a:lnTo>
                  <a:lnTo>
                    <a:pt x="48768" y="54864"/>
                  </a:lnTo>
                  <a:lnTo>
                    <a:pt x="48768" y="56388"/>
                  </a:lnTo>
                  <a:lnTo>
                    <a:pt x="45720" y="56388"/>
                  </a:lnTo>
                  <a:close/>
                </a:path>
                <a:path w="52070" h="58419">
                  <a:moveTo>
                    <a:pt x="25908" y="30480"/>
                  </a:moveTo>
                  <a:lnTo>
                    <a:pt x="26720" y="29822"/>
                  </a:lnTo>
                  <a:lnTo>
                    <a:pt x="47244" y="51714"/>
                  </a:lnTo>
                  <a:lnTo>
                    <a:pt x="45720" y="50292"/>
                  </a:lnTo>
                  <a:lnTo>
                    <a:pt x="25908" y="30480"/>
                  </a:lnTo>
                  <a:close/>
                </a:path>
                <a:path w="52070" h="58419">
                  <a:moveTo>
                    <a:pt x="21336" y="30480"/>
                  </a:moveTo>
                  <a:lnTo>
                    <a:pt x="47244" y="54864"/>
                  </a:lnTo>
                  <a:lnTo>
                    <a:pt x="45720" y="56388"/>
                  </a:lnTo>
                  <a:lnTo>
                    <a:pt x="21336" y="30480"/>
                  </a:lnTo>
                  <a:close/>
                </a:path>
                <a:path w="52070" h="58419">
                  <a:moveTo>
                    <a:pt x="19812" y="28956"/>
                  </a:moveTo>
                  <a:lnTo>
                    <a:pt x="19812" y="25908"/>
                  </a:lnTo>
                  <a:lnTo>
                    <a:pt x="44196" y="1524"/>
                  </a:lnTo>
                  <a:lnTo>
                    <a:pt x="45720" y="3048"/>
                  </a:lnTo>
                  <a:lnTo>
                    <a:pt x="19812" y="28956"/>
                  </a:lnTo>
                  <a:close/>
                </a:path>
                <a:path w="52070" h="58419">
                  <a:moveTo>
                    <a:pt x="25908" y="1524"/>
                  </a:moveTo>
                  <a:lnTo>
                    <a:pt x="28956" y="0"/>
                  </a:lnTo>
                  <a:lnTo>
                    <a:pt x="30480" y="0"/>
                  </a:lnTo>
                  <a:lnTo>
                    <a:pt x="33528" y="3048"/>
                  </a:lnTo>
                  <a:lnTo>
                    <a:pt x="33528" y="6096"/>
                  </a:lnTo>
                  <a:lnTo>
                    <a:pt x="32004" y="7620"/>
                  </a:lnTo>
                  <a:lnTo>
                    <a:pt x="32004" y="3048"/>
                  </a:lnTo>
                  <a:lnTo>
                    <a:pt x="30480" y="3048"/>
                  </a:lnTo>
                  <a:lnTo>
                    <a:pt x="30480" y="1524"/>
                  </a:lnTo>
                  <a:lnTo>
                    <a:pt x="28956" y="1524"/>
                  </a:lnTo>
                  <a:lnTo>
                    <a:pt x="27432" y="3048"/>
                  </a:lnTo>
                  <a:lnTo>
                    <a:pt x="27432" y="1524"/>
                  </a:lnTo>
                  <a:lnTo>
                    <a:pt x="26720" y="2193"/>
                  </a:lnTo>
                  <a:lnTo>
                    <a:pt x="26720" y="2336"/>
                  </a:lnTo>
                  <a:lnTo>
                    <a:pt x="25908" y="1524"/>
                  </a:lnTo>
                  <a:close/>
                </a:path>
                <a:path w="52070" h="58419">
                  <a:moveTo>
                    <a:pt x="9144" y="30581"/>
                  </a:moveTo>
                  <a:lnTo>
                    <a:pt x="9906" y="29718"/>
                  </a:lnTo>
                  <a:lnTo>
                    <a:pt x="33528" y="53340"/>
                  </a:lnTo>
                  <a:lnTo>
                    <a:pt x="33528" y="54864"/>
                  </a:lnTo>
                  <a:lnTo>
                    <a:pt x="32004" y="56388"/>
                  </a:lnTo>
                  <a:lnTo>
                    <a:pt x="32004" y="54864"/>
                  </a:lnTo>
                  <a:lnTo>
                    <a:pt x="28956" y="51816"/>
                  </a:lnTo>
                  <a:lnTo>
                    <a:pt x="27432" y="50088"/>
                  </a:lnTo>
                  <a:lnTo>
                    <a:pt x="9144" y="30581"/>
                  </a:lnTo>
                  <a:close/>
                </a:path>
                <a:path w="52070" h="58419">
                  <a:moveTo>
                    <a:pt x="3048" y="30480"/>
                  </a:moveTo>
                  <a:lnTo>
                    <a:pt x="3048" y="28956"/>
                  </a:lnTo>
                  <a:lnTo>
                    <a:pt x="28956" y="3048"/>
                  </a:lnTo>
                  <a:lnTo>
                    <a:pt x="32004" y="3048"/>
                  </a:lnTo>
                  <a:lnTo>
                    <a:pt x="32004" y="4572"/>
                  </a:lnTo>
                  <a:lnTo>
                    <a:pt x="30480" y="6096"/>
                  </a:lnTo>
                  <a:lnTo>
                    <a:pt x="30480" y="4572"/>
                  </a:lnTo>
                  <a:lnTo>
                    <a:pt x="6096" y="28956"/>
                  </a:lnTo>
                  <a:lnTo>
                    <a:pt x="6096" y="33348"/>
                  </a:lnTo>
                  <a:lnTo>
                    <a:pt x="3048" y="30480"/>
                  </a:lnTo>
                  <a:close/>
                </a:path>
                <a:path w="52070" h="58419">
                  <a:moveTo>
                    <a:pt x="30480" y="6096"/>
                  </a:moveTo>
                  <a:lnTo>
                    <a:pt x="32004" y="4572"/>
                  </a:lnTo>
                  <a:lnTo>
                    <a:pt x="32004" y="7620"/>
                  </a:lnTo>
                  <a:lnTo>
                    <a:pt x="30480" y="6096"/>
                  </a:lnTo>
                  <a:close/>
                </a:path>
                <a:path w="52070" h="58419">
                  <a:moveTo>
                    <a:pt x="7620" y="28956"/>
                  </a:moveTo>
                  <a:lnTo>
                    <a:pt x="30480" y="6096"/>
                  </a:lnTo>
                  <a:lnTo>
                    <a:pt x="32004" y="7620"/>
                  </a:lnTo>
                  <a:lnTo>
                    <a:pt x="9906" y="29718"/>
                  </a:lnTo>
                  <a:lnTo>
                    <a:pt x="9144" y="28956"/>
                  </a:lnTo>
                  <a:lnTo>
                    <a:pt x="7620" y="28956"/>
                  </a:lnTo>
                  <a:close/>
                </a:path>
                <a:path w="52070" h="58419">
                  <a:moveTo>
                    <a:pt x="6096" y="33348"/>
                  </a:moveTo>
                  <a:lnTo>
                    <a:pt x="6096" y="28956"/>
                  </a:lnTo>
                  <a:lnTo>
                    <a:pt x="27432" y="50292"/>
                  </a:lnTo>
                  <a:lnTo>
                    <a:pt x="28956" y="51714"/>
                  </a:lnTo>
                  <a:lnTo>
                    <a:pt x="30480" y="53340"/>
                  </a:lnTo>
                  <a:lnTo>
                    <a:pt x="32004" y="54864"/>
                  </a:lnTo>
                  <a:lnTo>
                    <a:pt x="30480" y="56388"/>
                  </a:lnTo>
                  <a:lnTo>
                    <a:pt x="30480" y="54864"/>
                  </a:lnTo>
                  <a:lnTo>
                    <a:pt x="28956" y="54864"/>
                  </a:lnTo>
                  <a:lnTo>
                    <a:pt x="6096" y="33348"/>
                  </a:lnTo>
                  <a:close/>
                </a:path>
                <a:path w="52070" h="58419">
                  <a:moveTo>
                    <a:pt x="30480" y="56388"/>
                  </a:moveTo>
                  <a:lnTo>
                    <a:pt x="32004" y="54864"/>
                  </a:lnTo>
                  <a:lnTo>
                    <a:pt x="32004" y="56388"/>
                  </a:lnTo>
                  <a:lnTo>
                    <a:pt x="30480" y="56388"/>
                  </a:lnTo>
                  <a:close/>
                </a:path>
                <a:path w="52070" h="58419">
                  <a:moveTo>
                    <a:pt x="27432" y="57912"/>
                  </a:moveTo>
                  <a:lnTo>
                    <a:pt x="27432" y="56388"/>
                  </a:lnTo>
                  <a:lnTo>
                    <a:pt x="32004" y="56388"/>
                  </a:lnTo>
                  <a:lnTo>
                    <a:pt x="30480" y="57912"/>
                  </a:lnTo>
                  <a:lnTo>
                    <a:pt x="27432" y="57912"/>
                  </a:lnTo>
                  <a:close/>
                </a:path>
                <a:path w="52070" h="58419">
                  <a:moveTo>
                    <a:pt x="30480" y="57912"/>
                  </a:moveTo>
                  <a:lnTo>
                    <a:pt x="32004" y="56388"/>
                  </a:lnTo>
                  <a:lnTo>
                    <a:pt x="32004" y="57912"/>
                  </a:lnTo>
                  <a:lnTo>
                    <a:pt x="30480" y="57912"/>
                  </a:lnTo>
                  <a:close/>
                </a:path>
                <a:path w="52070" h="58419">
                  <a:moveTo>
                    <a:pt x="1524" y="28956"/>
                  </a:moveTo>
                  <a:lnTo>
                    <a:pt x="28956" y="1524"/>
                  </a:lnTo>
                  <a:lnTo>
                    <a:pt x="30480" y="1524"/>
                  </a:lnTo>
                  <a:lnTo>
                    <a:pt x="30480" y="3048"/>
                  </a:lnTo>
                  <a:lnTo>
                    <a:pt x="28956" y="3048"/>
                  </a:lnTo>
                  <a:lnTo>
                    <a:pt x="3048" y="28956"/>
                  </a:lnTo>
                  <a:lnTo>
                    <a:pt x="3048" y="30480"/>
                  </a:lnTo>
                  <a:lnTo>
                    <a:pt x="1524" y="28956"/>
                  </a:lnTo>
                  <a:close/>
                </a:path>
                <a:path w="52070" h="58419">
                  <a:moveTo>
                    <a:pt x="6096" y="28956"/>
                  </a:moveTo>
                  <a:lnTo>
                    <a:pt x="30480" y="4572"/>
                  </a:lnTo>
                  <a:lnTo>
                    <a:pt x="30480" y="6096"/>
                  </a:lnTo>
                  <a:lnTo>
                    <a:pt x="7620" y="28956"/>
                  </a:lnTo>
                  <a:lnTo>
                    <a:pt x="7620" y="30480"/>
                  </a:lnTo>
                  <a:lnTo>
                    <a:pt x="6096" y="28956"/>
                  </a:lnTo>
                  <a:close/>
                </a:path>
                <a:path w="52070" h="58419">
                  <a:moveTo>
                    <a:pt x="27432" y="56388"/>
                  </a:moveTo>
                  <a:lnTo>
                    <a:pt x="28956" y="54864"/>
                  </a:lnTo>
                  <a:lnTo>
                    <a:pt x="30480" y="54864"/>
                  </a:lnTo>
                  <a:lnTo>
                    <a:pt x="30480" y="56388"/>
                  </a:lnTo>
                  <a:lnTo>
                    <a:pt x="27432" y="56388"/>
                  </a:lnTo>
                  <a:close/>
                </a:path>
                <a:path w="52070" h="58419">
                  <a:moveTo>
                    <a:pt x="7620" y="30480"/>
                  </a:moveTo>
                  <a:lnTo>
                    <a:pt x="7620" y="28956"/>
                  </a:lnTo>
                  <a:lnTo>
                    <a:pt x="28956" y="51714"/>
                  </a:lnTo>
                  <a:lnTo>
                    <a:pt x="27432" y="50292"/>
                  </a:lnTo>
                  <a:lnTo>
                    <a:pt x="7620" y="30480"/>
                  </a:lnTo>
                  <a:close/>
                </a:path>
                <a:path w="52070" h="58419">
                  <a:moveTo>
                    <a:pt x="3048" y="30480"/>
                  </a:moveTo>
                  <a:lnTo>
                    <a:pt x="28956" y="54864"/>
                  </a:lnTo>
                  <a:lnTo>
                    <a:pt x="27432" y="56388"/>
                  </a:lnTo>
                  <a:lnTo>
                    <a:pt x="26720" y="55718"/>
                  </a:lnTo>
                  <a:lnTo>
                    <a:pt x="25908" y="54768"/>
                  </a:lnTo>
                  <a:lnTo>
                    <a:pt x="3048" y="30480"/>
                  </a:lnTo>
                  <a:close/>
                </a:path>
                <a:path w="52070" h="58419">
                  <a:moveTo>
                    <a:pt x="1524" y="28956"/>
                  </a:moveTo>
                  <a:lnTo>
                    <a:pt x="1524" y="25908"/>
                  </a:lnTo>
                  <a:lnTo>
                    <a:pt x="27432" y="1524"/>
                  </a:lnTo>
                  <a:lnTo>
                    <a:pt x="27432" y="3048"/>
                  </a:lnTo>
                  <a:lnTo>
                    <a:pt x="26720" y="2336"/>
                  </a:lnTo>
                  <a:lnTo>
                    <a:pt x="26720" y="3759"/>
                  </a:lnTo>
                  <a:lnTo>
                    <a:pt x="1524" y="28956"/>
                  </a:lnTo>
                  <a:close/>
                </a:path>
                <a:path w="52070" h="58419">
                  <a:moveTo>
                    <a:pt x="26720" y="3759"/>
                  </a:moveTo>
                  <a:lnTo>
                    <a:pt x="26720" y="2336"/>
                  </a:lnTo>
                  <a:lnTo>
                    <a:pt x="27432" y="3048"/>
                  </a:lnTo>
                  <a:lnTo>
                    <a:pt x="26720" y="3759"/>
                  </a:lnTo>
                  <a:close/>
                </a:path>
                <a:path w="52070" h="58419">
                  <a:moveTo>
                    <a:pt x="25908" y="30480"/>
                  </a:moveTo>
                  <a:lnTo>
                    <a:pt x="25908" y="28956"/>
                  </a:lnTo>
                  <a:lnTo>
                    <a:pt x="26720" y="29822"/>
                  </a:lnTo>
                  <a:lnTo>
                    <a:pt x="25908" y="30480"/>
                  </a:lnTo>
                  <a:close/>
                </a:path>
                <a:path w="52070" h="58419">
                  <a:moveTo>
                    <a:pt x="0" y="30480"/>
                  </a:moveTo>
                  <a:lnTo>
                    <a:pt x="0" y="28956"/>
                  </a:lnTo>
                  <a:lnTo>
                    <a:pt x="1524" y="27432"/>
                  </a:lnTo>
                  <a:lnTo>
                    <a:pt x="1524" y="28956"/>
                  </a:lnTo>
                  <a:lnTo>
                    <a:pt x="3048" y="30480"/>
                  </a:lnTo>
                  <a:lnTo>
                    <a:pt x="26720" y="55632"/>
                  </a:lnTo>
                  <a:lnTo>
                    <a:pt x="25908" y="54953"/>
                  </a:lnTo>
                  <a:lnTo>
                    <a:pt x="1524" y="32004"/>
                  </a:lnTo>
                  <a:lnTo>
                    <a:pt x="0" y="30480"/>
                  </a:lnTo>
                  <a:close/>
                </a:path>
                <a:path w="52070" h="58419">
                  <a:moveTo>
                    <a:pt x="7620" y="28956"/>
                  </a:moveTo>
                  <a:lnTo>
                    <a:pt x="9144" y="28956"/>
                  </a:lnTo>
                  <a:lnTo>
                    <a:pt x="9906" y="29718"/>
                  </a:lnTo>
                  <a:lnTo>
                    <a:pt x="9144" y="30480"/>
                  </a:lnTo>
                  <a:lnTo>
                    <a:pt x="7620" y="289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9685019" y="1463039"/>
              <a:ext cx="102108" cy="8061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356" y="1414272"/>
            <a:ext cx="9695687" cy="91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1356" y="2385060"/>
            <a:ext cx="9695687" cy="3850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81356" y="1158239"/>
            <a:ext cx="9695815" cy="5455920"/>
            <a:chOff x="181356" y="1158239"/>
            <a:chExt cx="9695815" cy="545592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356" y="1421891"/>
              <a:ext cx="9695687" cy="3230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356" y="1737359"/>
              <a:ext cx="9695687" cy="64922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81356" y="1158239"/>
              <a:ext cx="9431020" cy="5455920"/>
            </a:xfrm>
            <a:custGeom>
              <a:avLst/>
              <a:gdLst/>
              <a:ahLst/>
              <a:cxnLst/>
              <a:rect l="l" t="t" r="r" b="b"/>
              <a:pathLst>
                <a:path w="9431020" h="5455920">
                  <a:moveTo>
                    <a:pt x="0" y="5455920"/>
                  </a:moveTo>
                  <a:lnTo>
                    <a:pt x="0" y="0"/>
                  </a:lnTo>
                  <a:lnTo>
                    <a:pt x="9430511" y="0"/>
                  </a:lnTo>
                  <a:lnTo>
                    <a:pt x="9430511" y="5455920"/>
                  </a:lnTo>
                  <a:lnTo>
                    <a:pt x="0" y="54559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8703" y="1263395"/>
              <a:ext cx="1662683" cy="11277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26363" y="6214872"/>
              <a:ext cx="6932930" cy="6350"/>
            </a:xfrm>
            <a:custGeom>
              <a:avLst/>
              <a:gdLst/>
              <a:ahLst/>
              <a:cxnLst/>
              <a:rect l="l" t="t" r="r" b="b"/>
              <a:pathLst>
                <a:path w="6932930" h="6350">
                  <a:moveTo>
                    <a:pt x="6096" y="4572"/>
                  </a:moveTo>
                  <a:lnTo>
                    <a:pt x="6096" y="1524"/>
                  </a:lnTo>
                  <a:lnTo>
                    <a:pt x="7619" y="1524"/>
                  </a:lnTo>
                  <a:lnTo>
                    <a:pt x="7619" y="4572"/>
                  </a:lnTo>
                  <a:lnTo>
                    <a:pt x="6096" y="4572"/>
                  </a:lnTo>
                  <a:close/>
                </a:path>
                <a:path w="6932930" h="6350">
                  <a:moveTo>
                    <a:pt x="0" y="6096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6096"/>
                  </a:lnTo>
                  <a:lnTo>
                    <a:pt x="0" y="6096"/>
                  </a:lnTo>
                  <a:close/>
                </a:path>
                <a:path w="6932930" h="6350">
                  <a:moveTo>
                    <a:pt x="36575" y="4572"/>
                  </a:moveTo>
                  <a:lnTo>
                    <a:pt x="36575" y="1524"/>
                  </a:lnTo>
                  <a:lnTo>
                    <a:pt x="38100" y="0"/>
                  </a:lnTo>
                  <a:lnTo>
                    <a:pt x="42671" y="0"/>
                  </a:lnTo>
                  <a:lnTo>
                    <a:pt x="44196" y="1524"/>
                  </a:lnTo>
                  <a:lnTo>
                    <a:pt x="44196" y="4572"/>
                  </a:lnTo>
                  <a:lnTo>
                    <a:pt x="42671" y="6096"/>
                  </a:lnTo>
                  <a:lnTo>
                    <a:pt x="38100" y="6096"/>
                  </a:lnTo>
                  <a:lnTo>
                    <a:pt x="36575" y="4572"/>
                  </a:lnTo>
                  <a:close/>
                </a:path>
                <a:path w="6932930" h="6350">
                  <a:moveTo>
                    <a:pt x="73151" y="4572"/>
                  </a:moveTo>
                  <a:lnTo>
                    <a:pt x="73151" y="1524"/>
                  </a:lnTo>
                  <a:lnTo>
                    <a:pt x="74675" y="0"/>
                  </a:lnTo>
                  <a:lnTo>
                    <a:pt x="79248" y="0"/>
                  </a:lnTo>
                  <a:lnTo>
                    <a:pt x="80771" y="1524"/>
                  </a:lnTo>
                  <a:lnTo>
                    <a:pt x="80771" y="4572"/>
                  </a:lnTo>
                  <a:lnTo>
                    <a:pt x="79248" y="6096"/>
                  </a:lnTo>
                  <a:lnTo>
                    <a:pt x="74675" y="6096"/>
                  </a:lnTo>
                  <a:lnTo>
                    <a:pt x="73151" y="4572"/>
                  </a:lnTo>
                  <a:close/>
                </a:path>
                <a:path w="6932930" h="6350">
                  <a:moveTo>
                    <a:pt x="111251" y="6096"/>
                  </a:moveTo>
                  <a:lnTo>
                    <a:pt x="111251" y="0"/>
                  </a:lnTo>
                  <a:lnTo>
                    <a:pt x="115823" y="0"/>
                  </a:lnTo>
                  <a:lnTo>
                    <a:pt x="117348" y="1524"/>
                  </a:lnTo>
                  <a:lnTo>
                    <a:pt x="117348" y="4572"/>
                  </a:lnTo>
                  <a:lnTo>
                    <a:pt x="115823" y="6096"/>
                  </a:lnTo>
                  <a:lnTo>
                    <a:pt x="111251" y="6096"/>
                  </a:lnTo>
                  <a:close/>
                </a:path>
                <a:path w="6932930" h="6350">
                  <a:moveTo>
                    <a:pt x="109728" y="4572"/>
                  </a:moveTo>
                  <a:lnTo>
                    <a:pt x="109728" y="1524"/>
                  </a:lnTo>
                  <a:lnTo>
                    <a:pt x="111251" y="1524"/>
                  </a:lnTo>
                  <a:lnTo>
                    <a:pt x="111251" y="4572"/>
                  </a:lnTo>
                  <a:lnTo>
                    <a:pt x="109728" y="4572"/>
                  </a:lnTo>
                  <a:close/>
                </a:path>
                <a:path w="6932930" h="6350">
                  <a:moveTo>
                    <a:pt x="147828" y="6096"/>
                  </a:moveTo>
                  <a:lnTo>
                    <a:pt x="147828" y="0"/>
                  </a:lnTo>
                  <a:lnTo>
                    <a:pt x="153923" y="0"/>
                  </a:lnTo>
                  <a:lnTo>
                    <a:pt x="153923" y="6096"/>
                  </a:lnTo>
                  <a:lnTo>
                    <a:pt x="147828" y="6096"/>
                  </a:lnTo>
                  <a:close/>
                </a:path>
                <a:path w="6932930" h="6350">
                  <a:moveTo>
                    <a:pt x="146303" y="4572"/>
                  </a:moveTo>
                  <a:lnTo>
                    <a:pt x="146303" y="1524"/>
                  </a:lnTo>
                  <a:lnTo>
                    <a:pt x="147828" y="1524"/>
                  </a:lnTo>
                  <a:lnTo>
                    <a:pt x="147828" y="4572"/>
                  </a:lnTo>
                  <a:lnTo>
                    <a:pt x="146303" y="4572"/>
                  </a:lnTo>
                  <a:close/>
                </a:path>
                <a:path w="6932930" h="6350">
                  <a:moveTo>
                    <a:pt x="184403" y="6096"/>
                  </a:moveTo>
                  <a:lnTo>
                    <a:pt x="184403" y="0"/>
                  </a:lnTo>
                  <a:lnTo>
                    <a:pt x="190500" y="0"/>
                  </a:lnTo>
                  <a:lnTo>
                    <a:pt x="190500" y="6096"/>
                  </a:lnTo>
                  <a:lnTo>
                    <a:pt x="184403" y="6096"/>
                  </a:lnTo>
                  <a:close/>
                </a:path>
                <a:path w="6932930" h="6350">
                  <a:moveTo>
                    <a:pt x="227075" y="4572"/>
                  </a:moveTo>
                  <a:lnTo>
                    <a:pt x="227075" y="1524"/>
                  </a:lnTo>
                  <a:lnTo>
                    <a:pt x="228600" y="1524"/>
                  </a:lnTo>
                  <a:lnTo>
                    <a:pt x="228600" y="4572"/>
                  </a:lnTo>
                  <a:lnTo>
                    <a:pt x="227075" y="4572"/>
                  </a:lnTo>
                  <a:close/>
                </a:path>
                <a:path w="6932930" h="6350">
                  <a:moveTo>
                    <a:pt x="220980" y="6096"/>
                  </a:moveTo>
                  <a:lnTo>
                    <a:pt x="220980" y="0"/>
                  </a:lnTo>
                  <a:lnTo>
                    <a:pt x="227075" y="0"/>
                  </a:lnTo>
                  <a:lnTo>
                    <a:pt x="227075" y="6096"/>
                  </a:lnTo>
                  <a:lnTo>
                    <a:pt x="220980" y="6096"/>
                  </a:lnTo>
                  <a:close/>
                </a:path>
                <a:path w="6932930" h="6350">
                  <a:moveTo>
                    <a:pt x="257555" y="4572"/>
                  </a:moveTo>
                  <a:lnTo>
                    <a:pt x="257555" y="1524"/>
                  </a:lnTo>
                  <a:lnTo>
                    <a:pt x="259080" y="0"/>
                  </a:lnTo>
                  <a:lnTo>
                    <a:pt x="263651" y="0"/>
                  </a:lnTo>
                  <a:lnTo>
                    <a:pt x="265175" y="1524"/>
                  </a:lnTo>
                  <a:lnTo>
                    <a:pt x="265175" y="4572"/>
                  </a:lnTo>
                  <a:lnTo>
                    <a:pt x="263651" y="6096"/>
                  </a:lnTo>
                  <a:lnTo>
                    <a:pt x="259080" y="6096"/>
                  </a:lnTo>
                  <a:lnTo>
                    <a:pt x="257555" y="4572"/>
                  </a:lnTo>
                  <a:close/>
                </a:path>
                <a:path w="6932930" h="6350">
                  <a:moveTo>
                    <a:pt x="294132" y="4572"/>
                  </a:moveTo>
                  <a:lnTo>
                    <a:pt x="294132" y="1524"/>
                  </a:lnTo>
                  <a:lnTo>
                    <a:pt x="295655" y="0"/>
                  </a:lnTo>
                  <a:lnTo>
                    <a:pt x="300228" y="0"/>
                  </a:lnTo>
                  <a:lnTo>
                    <a:pt x="301751" y="1524"/>
                  </a:lnTo>
                  <a:lnTo>
                    <a:pt x="301751" y="4572"/>
                  </a:lnTo>
                  <a:lnTo>
                    <a:pt x="300228" y="6096"/>
                  </a:lnTo>
                  <a:lnTo>
                    <a:pt x="295655" y="6096"/>
                  </a:lnTo>
                  <a:lnTo>
                    <a:pt x="294132" y="4572"/>
                  </a:lnTo>
                  <a:close/>
                </a:path>
                <a:path w="6932930" h="6350">
                  <a:moveTo>
                    <a:pt x="332232" y="6096"/>
                  </a:moveTo>
                  <a:lnTo>
                    <a:pt x="332232" y="0"/>
                  </a:lnTo>
                  <a:lnTo>
                    <a:pt x="336803" y="0"/>
                  </a:lnTo>
                  <a:lnTo>
                    <a:pt x="338328" y="1524"/>
                  </a:lnTo>
                  <a:lnTo>
                    <a:pt x="338328" y="4572"/>
                  </a:lnTo>
                  <a:lnTo>
                    <a:pt x="336803" y="6096"/>
                  </a:lnTo>
                  <a:lnTo>
                    <a:pt x="332232" y="6096"/>
                  </a:lnTo>
                  <a:close/>
                </a:path>
                <a:path w="6932930" h="6350">
                  <a:moveTo>
                    <a:pt x="330707" y="4572"/>
                  </a:moveTo>
                  <a:lnTo>
                    <a:pt x="330707" y="1524"/>
                  </a:lnTo>
                  <a:lnTo>
                    <a:pt x="332232" y="1524"/>
                  </a:lnTo>
                  <a:lnTo>
                    <a:pt x="332232" y="4572"/>
                  </a:lnTo>
                  <a:lnTo>
                    <a:pt x="330707" y="4572"/>
                  </a:lnTo>
                  <a:close/>
                </a:path>
                <a:path w="6932930" h="6350">
                  <a:moveTo>
                    <a:pt x="368807" y="6096"/>
                  </a:moveTo>
                  <a:lnTo>
                    <a:pt x="368807" y="0"/>
                  </a:lnTo>
                  <a:lnTo>
                    <a:pt x="374903" y="0"/>
                  </a:lnTo>
                  <a:lnTo>
                    <a:pt x="374903" y="6096"/>
                  </a:lnTo>
                  <a:lnTo>
                    <a:pt x="368807" y="6096"/>
                  </a:lnTo>
                  <a:close/>
                </a:path>
                <a:path w="6932930" h="6350">
                  <a:moveTo>
                    <a:pt x="367283" y="4572"/>
                  </a:moveTo>
                  <a:lnTo>
                    <a:pt x="367283" y="1524"/>
                  </a:lnTo>
                  <a:lnTo>
                    <a:pt x="368807" y="1524"/>
                  </a:lnTo>
                  <a:lnTo>
                    <a:pt x="368807" y="4572"/>
                  </a:lnTo>
                  <a:lnTo>
                    <a:pt x="367283" y="4572"/>
                  </a:lnTo>
                  <a:close/>
                </a:path>
                <a:path w="6932930" h="6350">
                  <a:moveTo>
                    <a:pt x="405383" y="6096"/>
                  </a:moveTo>
                  <a:lnTo>
                    <a:pt x="405383" y="0"/>
                  </a:lnTo>
                  <a:lnTo>
                    <a:pt x="411480" y="0"/>
                  </a:lnTo>
                  <a:lnTo>
                    <a:pt x="411480" y="6096"/>
                  </a:lnTo>
                  <a:lnTo>
                    <a:pt x="405383" y="6096"/>
                  </a:lnTo>
                  <a:close/>
                </a:path>
                <a:path w="6932930" h="6350">
                  <a:moveTo>
                    <a:pt x="448055" y="4572"/>
                  </a:moveTo>
                  <a:lnTo>
                    <a:pt x="448055" y="1524"/>
                  </a:lnTo>
                  <a:lnTo>
                    <a:pt x="449580" y="1524"/>
                  </a:lnTo>
                  <a:lnTo>
                    <a:pt x="449580" y="4572"/>
                  </a:lnTo>
                  <a:lnTo>
                    <a:pt x="448055" y="4572"/>
                  </a:lnTo>
                  <a:close/>
                </a:path>
                <a:path w="6932930" h="6350">
                  <a:moveTo>
                    <a:pt x="441959" y="4572"/>
                  </a:moveTo>
                  <a:lnTo>
                    <a:pt x="441959" y="1524"/>
                  </a:lnTo>
                  <a:lnTo>
                    <a:pt x="443483" y="0"/>
                  </a:lnTo>
                  <a:lnTo>
                    <a:pt x="448055" y="0"/>
                  </a:lnTo>
                  <a:lnTo>
                    <a:pt x="448055" y="6096"/>
                  </a:lnTo>
                  <a:lnTo>
                    <a:pt x="443483" y="6096"/>
                  </a:lnTo>
                  <a:lnTo>
                    <a:pt x="441959" y="4572"/>
                  </a:lnTo>
                  <a:close/>
                </a:path>
                <a:path w="6932930" h="6350">
                  <a:moveTo>
                    <a:pt x="478535" y="4572"/>
                  </a:moveTo>
                  <a:lnTo>
                    <a:pt x="478535" y="1524"/>
                  </a:lnTo>
                  <a:lnTo>
                    <a:pt x="480059" y="0"/>
                  </a:lnTo>
                  <a:lnTo>
                    <a:pt x="484632" y="0"/>
                  </a:lnTo>
                  <a:lnTo>
                    <a:pt x="486155" y="1524"/>
                  </a:lnTo>
                  <a:lnTo>
                    <a:pt x="486155" y="4572"/>
                  </a:lnTo>
                  <a:lnTo>
                    <a:pt x="484632" y="6096"/>
                  </a:lnTo>
                  <a:lnTo>
                    <a:pt x="480059" y="6096"/>
                  </a:lnTo>
                  <a:lnTo>
                    <a:pt x="478535" y="4572"/>
                  </a:lnTo>
                  <a:close/>
                </a:path>
                <a:path w="6932930" h="6350">
                  <a:moveTo>
                    <a:pt x="515112" y="4572"/>
                  </a:moveTo>
                  <a:lnTo>
                    <a:pt x="515112" y="1524"/>
                  </a:lnTo>
                  <a:lnTo>
                    <a:pt x="516635" y="0"/>
                  </a:lnTo>
                  <a:lnTo>
                    <a:pt x="521207" y="0"/>
                  </a:lnTo>
                  <a:lnTo>
                    <a:pt x="522732" y="1524"/>
                  </a:lnTo>
                  <a:lnTo>
                    <a:pt x="522732" y="4572"/>
                  </a:lnTo>
                  <a:lnTo>
                    <a:pt x="521207" y="6096"/>
                  </a:lnTo>
                  <a:lnTo>
                    <a:pt x="516635" y="6096"/>
                  </a:lnTo>
                  <a:lnTo>
                    <a:pt x="515112" y="4572"/>
                  </a:lnTo>
                  <a:close/>
                </a:path>
                <a:path w="6932930" h="6350">
                  <a:moveTo>
                    <a:pt x="553212" y="6096"/>
                  </a:moveTo>
                  <a:lnTo>
                    <a:pt x="553212" y="0"/>
                  </a:lnTo>
                  <a:lnTo>
                    <a:pt x="557783" y="0"/>
                  </a:lnTo>
                  <a:lnTo>
                    <a:pt x="559307" y="1524"/>
                  </a:lnTo>
                  <a:lnTo>
                    <a:pt x="559307" y="4572"/>
                  </a:lnTo>
                  <a:lnTo>
                    <a:pt x="557783" y="6096"/>
                  </a:lnTo>
                  <a:lnTo>
                    <a:pt x="553212" y="6096"/>
                  </a:lnTo>
                  <a:close/>
                </a:path>
                <a:path w="6932930" h="6350">
                  <a:moveTo>
                    <a:pt x="551687" y="4572"/>
                  </a:moveTo>
                  <a:lnTo>
                    <a:pt x="551687" y="1524"/>
                  </a:lnTo>
                  <a:lnTo>
                    <a:pt x="553212" y="1524"/>
                  </a:lnTo>
                  <a:lnTo>
                    <a:pt x="553212" y="4572"/>
                  </a:lnTo>
                  <a:lnTo>
                    <a:pt x="551687" y="4572"/>
                  </a:lnTo>
                  <a:close/>
                </a:path>
                <a:path w="6932930" h="6350">
                  <a:moveTo>
                    <a:pt x="589787" y="6096"/>
                  </a:moveTo>
                  <a:lnTo>
                    <a:pt x="589787" y="0"/>
                  </a:lnTo>
                  <a:lnTo>
                    <a:pt x="595883" y="0"/>
                  </a:lnTo>
                  <a:lnTo>
                    <a:pt x="595883" y="6096"/>
                  </a:lnTo>
                  <a:lnTo>
                    <a:pt x="589787" y="6096"/>
                  </a:lnTo>
                  <a:close/>
                </a:path>
                <a:path w="6932930" h="6350">
                  <a:moveTo>
                    <a:pt x="588264" y="4572"/>
                  </a:moveTo>
                  <a:lnTo>
                    <a:pt x="588264" y="1524"/>
                  </a:lnTo>
                  <a:lnTo>
                    <a:pt x="589787" y="1524"/>
                  </a:lnTo>
                  <a:lnTo>
                    <a:pt x="589787" y="4572"/>
                  </a:lnTo>
                  <a:lnTo>
                    <a:pt x="588264" y="4572"/>
                  </a:lnTo>
                  <a:close/>
                </a:path>
                <a:path w="6932930" h="6350">
                  <a:moveTo>
                    <a:pt x="626364" y="6096"/>
                  </a:moveTo>
                  <a:lnTo>
                    <a:pt x="626364" y="0"/>
                  </a:lnTo>
                  <a:lnTo>
                    <a:pt x="632459" y="0"/>
                  </a:lnTo>
                  <a:lnTo>
                    <a:pt x="632459" y="6096"/>
                  </a:lnTo>
                  <a:lnTo>
                    <a:pt x="626364" y="6096"/>
                  </a:lnTo>
                  <a:close/>
                </a:path>
                <a:path w="6932930" h="6350">
                  <a:moveTo>
                    <a:pt x="669035" y="4572"/>
                  </a:moveTo>
                  <a:lnTo>
                    <a:pt x="669035" y="1524"/>
                  </a:lnTo>
                  <a:lnTo>
                    <a:pt x="670559" y="1524"/>
                  </a:lnTo>
                  <a:lnTo>
                    <a:pt x="670559" y="4572"/>
                  </a:lnTo>
                  <a:lnTo>
                    <a:pt x="669035" y="4572"/>
                  </a:lnTo>
                  <a:close/>
                </a:path>
                <a:path w="6932930" h="6350">
                  <a:moveTo>
                    <a:pt x="662939" y="4572"/>
                  </a:moveTo>
                  <a:lnTo>
                    <a:pt x="662939" y="1524"/>
                  </a:lnTo>
                  <a:lnTo>
                    <a:pt x="664464" y="0"/>
                  </a:lnTo>
                  <a:lnTo>
                    <a:pt x="669035" y="0"/>
                  </a:lnTo>
                  <a:lnTo>
                    <a:pt x="669035" y="6096"/>
                  </a:lnTo>
                  <a:lnTo>
                    <a:pt x="664464" y="6096"/>
                  </a:lnTo>
                  <a:lnTo>
                    <a:pt x="662939" y="4572"/>
                  </a:lnTo>
                  <a:close/>
                </a:path>
                <a:path w="6932930" h="6350">
                  <a:moveTo>
                    <a:pt x="699516" y="4572"/>
                  </a:moveTo>
                  <a:lnTo>
                    <a:pt x="699516" y="1524"/>
                  </a:lnTo>
                  <a:lnTo>
                    <a:pt x="701039" y="0"/>
                  </a:lnTo>
                  <a:lnTo>
                    <a:pt x="705612" y="0"/>
                  </a:lnTo>
                  <a:lnTo>
                    <a:pt x="707135" y="1524"/>
                  </a:lnTo>
                  <a:lnTo>
                    <a:pt x="707135" y="4572"/>
                  </a:lnTo>
                  <a:lnTo>
                    <a:pt x="705612" y="6096"/>
                  </a:lnTo>
                  <a:lnTo>
                    <a:pt x="701039" y="6096"/>
                  </a:lnTo>
                  <a:lnTo>
                    <a:pt x="699516" y="4572"/>
                  </a:lnTo>
                  <a:close/>
                </a:path>
                <a:path w="6932930" h="6350">
                  <a:moveTo>
                    <a:pt x="736091" y="4572"/>
                  </a:moveTo>
                  <a:lnTo>
                    <a:pt x="736091" y="1524"/>
                  </a:lnTo>
                  <a:lnTo>
                    <a:pt x="737616" y="0"/>
                  </a:lnTo>
                  <a:lnTo>
                    <a:pt x="742187" y="0"/>
                  </a:lnTo>
                  <a:lnTo>
                    <a:pt x="743712" y="1524"/>
                  </a:lnTo>
                  <a:lnTo>
                    <a:pt x="743712" y="4572"/>
                  </a:lnTo>
                  <a:lnTo>
                    <a:pt x="742187" y="6096"/>
                  </a:lnTo>
                  <a:lnTo>
                    <a:pt x="737616" y="6096"/>
                  </a:lnTo>
                  <a:lnTo>
                    <a:pt x="736091" y="4572"/>
                  </a:lnTo>
                  <a:close/>
                </a:path>
                <a:path w="6932930" h="6350">
                  <a:moveTo>
                    <a:pt x="774191" y="6096"/>
                  </a:moveTo>
                  <a:lnTo>
                    <a:pt x="774191" y="0"/>
                  </a:lnTo>
                  <a:lnTo>
                    <a:pt x="778764" y="0"/>
                  </a:lnTo>
                  <a:lnTo>
                    <a:pt x="780287" y="1524"/>
                  </a:lnTo>
                  <a:lnTo>
                    <a:pt x="780287" y="4572"/>
                  </a:lnTo>
                  <a:lnTo>
                    <a:pt x="778764" y="6096"/>
                  </a:lnTo>
                  <a:lnTo>
                    <a:pt x="774191" y="6096"/>
                  </a:lnTo>
                  <a:close/>
                </a:path>
                <a:path w="6932930" h="6350">
                  <a:moveTo>
                    <a:pt x="772667" y="4572"/>
                  </a:moveTo>
                  <a:lnTo>
                    <a:pt x="772667" y="1524"/>
                  </a:lnTo>
                  <a:lnTo>
                    <a:pt x="774191" y="1524"/>
                  </a:lnTo>
                  <a:lnTo>
                    <a:pt x="774191" y="4572"/>
                  </a:lnTo>
                  <a:lnTo>
                    <a:pt x="772667" y="4572"/>
                  </a:lnTo>
                  <a:close/>
                </a:path>
                <a:path w="6932930" h="6350">
                  <a:moveTo>
                    <a:pt x="810767" y="6096"/>
                  </a:moveTo>
                  <a:lnTo>
                    <a:pt x="810767" y="0"/>
                  </a:lnTo>
                  <a:lnTo>
                    <a:pt x="816864" y="0"/>
                  </a:lnTo>
                  <a:lnTo>
                    <a:pt x="816864" y="6096"/>
                  </a:lnTo>
                  <a:lnTo>
                    <a:pt x="810767" y="6096"/>
                  </a:lnTo>
                  <a:close/>
                </a:path>
                <a:path w="6932930" h="6350">
                  <a:moveTo>
                    <a:pt x="853439" y="4572"/>
                  </a:moveTo>
                  <a:lnTo>
                    <a:pt x="853439" y="1524"/>
                  </a:lnTo>
                  <a:lnTo>
                    <a:pt x="854964" y="1524"/>
                  </a:lnTo>
                  <a:lnTo>
                    <a:pt x="854964" y="4572"/>
                  </a:lnTo>
                  <a:lnTo>
                    <a:pt x="853439" y="4572"/>
                  </a:lnTo>
                  <a:close/>
                </a:path>
                <a:path w="6932930" h="6350">
                  <a:moveTo>
                    <a:pt x="847343" y="6096"/>
                  </a:moveTo>
                  <a:lnTo>
                    <a:pt x="847343" y="0"/>
                  </a:lnTo>
                  <a:lnTo>
                    <a:pt x="853439" y="0"/>
                  </a:lnTo>
                  <a:lnTo>
                    <a:pt x="853439" y="6096"/>
                  </a:lnTo>
                  <a:lnTo>
                    <a:pt x="847343" y="6096"/>
                  </a:lnTo>
                  <a:close/>
                </a:path>
                <a:path w="6932930" h="6350">
                  <a:moveTo>
                    <a:pt x="890016" y="4572"/>
                  </a:moveTo>
                  <a:lnTo>
                    <a:pt x="890016" y="1524"/>
                  </a:lnTo>
                  <a:lnTo>
                    <a:pt x="891539" y="1524"/>
                  </a:lnTo>
                  <a:lnTo>
                    <a:pt x="891539" y="4572"/>
                  </a:lnTo>
                  <a:lnTo>
                    <a:pt x="890016" y="4572"/>
                  </a:lnTo>
                  <a:close/>
                </a:path>
                <a:path w="6932930" h="6350">
                  <a:moveTo>
                    <a:pt x="883919" y="4572"/>
                  </a:moveTo>
                  <a:lnTo>
                    <a:pt x="883919" y="1524"/>
                  </a:lnTo>
                  <a:lnTo>
                    <a:pt x="885443" y="0"/>
                  </a:lnTo>
                  <a:lnTo>
                    <a:pt x="890016" y="0"/>
                  </a:lnTo>
                  <a:lnTo>
                    <a:pt x="890016" y="6096"/>
                  </a:lnTo>
                  <a:lnTo>
                    <a:pt x="885443" y="6096"/>
                  </a:lnTo>
                  <a:lnTo>
                    <a:pt x="883919" y="4572"/>
                  </a:lnTo>
                  <a:close/>
                </a:path>
                <a:path w="6932930" h="6350">
                  <a:moveTo>
                    <a:pt x="920496" y="4572"/>
                  </a:moveTo>
                  <a:lnTo>
                    <a:pt x="920496" y="1524"/>
                  </a:lnTo>
                  <a:lnTo>
                    <a:pt x="922019" y="0"/>
                  </a:lnTo>
                  <a:lnTo>
                    <a:pt x="926591" y="0"/>
                  </a:lnTo>
                  <a:lnTo>
                    <a:pt x="928116" y="1524"/>
                  </a:lnTo>
                  <a:lnTo>
                    <a:pt x="928116" y="4572"/>
                  </a:lnTo>
                  <a:lnTo>
                    <a:pt x="926591" y="6096"/>
                  </a:lnTo>
                  <a:lnTo>
                    <a:pt x="922019" y="6096"/>
                  </a:lnTo>
                  <a:lnTo>
                    <a:pt x="920496" y="4572"/>
                  </a:lnTo>
                  <a:close/>
                </a:path>
                <a:path w="6932930" h="6350">
                  <a:moveTo>
                    <a:pt x="957071" y="4572"/>
                  </a:moveTo>
                  <a:lnTo>
                    <a:pt x="957071" y="1524"/>
                  </a:lnTo>
                  <a:lnTo>
                    <a:pt x="958596" y="0"/>
                  </a:lnTo>
                  <a:lnTo>
                    <a:pt x="963167" y="0"/>
                  </a:lnTo>
                  <a:lnTo>
                    <a:pt x="964691" y="1524"/>
                  </a:lnTo>
                  <a:lnTo>
                    <a:pt x="964691" y="4572"/>
                  </a:lnTo>
                  <a:lnTo>
                    <a:pt x="963167" y="6096"/>
                  </a:lnTo>
                  <a:lnTo>
                    <a:pt x="958596" y="6096"/>
                  </a:lnTo>
                  <a:lnTo>
                    <a:pt x="957071" y="4572"/>
                  </a:lnTo>
                  <a:close/>
                </a:path>
                <a:path w="6932930" h="6350">
                  <a:moveTo>
                    <a:pt x="995171" y="6096"/>
                  </a:moveTo>
                  <a:lnTo>
                    <a:pt x="995171" y="0"/>
                  </a:lnTo>
                  <a:lnTo>
                    <a:pt x="999743" y="0"/>
                  </a:lnTo>
                  <a:lnTo>
                    <a:pt x="1001267" y="1524"/>
                  </a:lnTo>
                  <a:lnTo>
                    <a:pt x="1001267" y="4572"/>
                  </a:lnTo>
                  <a:lnTo>
                    <a:pt x="999743" y="6096"/>
                  </a:lnTo>
                  <a:lnTo>
                    <a:pt x="995171" y="6096"/>
                  </a:lnTo>
                  <a:close/>
                </a:path>
                <a:path w="6932930" h="6350">
                  <a:moveTo>
                    <a:pt x="993648" y="4572"/>
                  </a:moveTo>
                  <a:lnTo>
                    <a:pt x="993648" y="1524"/>
                  </a:lnTo>
                  <a:lnTo>
                    <a:pt x="995171" y="1524"/>
                  </a:lnTo>
                  <a:lnTo>
                    <a:pt x="995171" y="4572"/>
                  </a:lnTo>
                  <a:lnTo>
                    <a:pt x="993648" y="4572"/>
                  </a:lnTo>
                  <a:close/>
                </a:path>
                <a:path w="6932930" h="6350">
                  <a:moveTo>
                    <a:pt x="1031748" y="6096"/>
                  </a:moveTo>
                  <a:lnTo>
                    <a:pt x="1031748" y="0"/>
                  </a:lnTo>
                  <a:lnTo>
                    <a:pt x="1037843" y="0"/>
                  </a:lnTo>
                  <a:lnTo>
                    <a:pt x="1037843" y="6096"/>
                  </a:lnTo>
                  <a:lnTo>
                    <a:pt x="1031748" y="6096"/>
                  </a:lnTo>
                  <a:close/>
                </a:path>
                <a:path w="6932930" h="6350">
                  <a:moveTo>
                    <a:pt x="1074419" y="4572"/>
                  </a:moveTo>
                  <a:lnTo>
                    <a:pt x="1074419" y="1524"/>
                  </a:lnTo>
                  <a:lnTo>
                    <a:pt x="1075943" y="1524"/>
                  </a:lnTo>
                  <a:lnTo>
                    <a:pt x="1075943" y="4572"/>
                  </a:lnTo>
                  <a:lnTo>
                    <a:pt x="1074419" y="4572"/>
                  </a:lnTo>
                  <a:close/>
                </a:path>
                <a:path w="6932930" h="6350">
                  <a:moveTo>
                    <a:pt x="1068323" y="6096"/>
                  </a:moveTo>
                  <a:lnTo>
                    <a:pt x="1068323" y="0"/>
                  </a:lnTo>
                  <a:lnTo>
                    <a:pt x="1074419" y="0"/>
                  </a:lnTo>
                  <a:lnTo>
                    <a:pt x="1074419" y="6096"/>
                  </a:lnTo>
                  <a:lnTo>
                    <a:pt x="1068323" y="6096"/>
                  </a:lnTo>
                  <a:close/>
                </a:path>
                <a:path w="6932930" h="6350">
                  <a:moveTo>
                    <a:pt x="1110996" y="4572"/>
                  </a:moveTo>
                  <a:lnTo>
                    <a:pt x="1110996" y="1524"/>
                  </a:lnTo>
                  <a:lnTo>
                    <a:pt x="1112519" y="1524"/>
                  </a:lnTo>
                  <a:lnTo>
                    <a:pt x="1112519" y="4572"/>
                  </a:lnTo>
                  <a:lnTo>
                    <a:pt x="1110996" y="4572"/>
                  </a:lnTo>
                  <a:close/>
                </a:path>
                <a:path w="6932930" h="6350">
                  <a:moveTo>
                    <a:pt x="1104900" y="4572"/>
                  </a:moveTo>
                  <a:lnTo>
                    <a:pt x="1104900" y="1524"/>
                  </a:lnTo>
                  <a:lnTo>
                    <a:pt x="1106423" y="0"/>
                  </a:lnTo>
                  <a:lnTo>
                    <a:pt x="1110996" y="0"/>
                  </a:lnTo>
                  <a:lnTo>
                    <a:pt x="1110996" y="6096"/>
                  </a:lnTo>
                  <a:lnTo>
                    <a:pt x="1106423" y="6096"/>
                  </a:lnTo>
                  <a:lnTo>
                    <a:pt x="1104900" y="4572"/>
                  </a:lnTo>
                  <a:close/>
                </a:path>
                <a:path w="6932930" h="6350">
                  <a:moveTo>
                    <a:pt x="1141475" y="4572"/>
                  </a:moveTo>
                  <a:lnTo>
                    <a:pt x="1141475" y="1524"/>
                  </a:lnTo>
                  <a:lnTo>
                    <a:pt x="1143000" y="0"/>
                  </a:lnTo>
                  <a:lnTo>
                    <a:pt x="1147571" y="0"/>
                  </a:lnTo>
                  <a:lnTo>
                    <a:pt x="1149096" y="1524"/>
                  </a:lnTo>
                  <a:lnTo>
                    <a:pt x="1149096" y="4572"/>
                  </a:lnTo>
                  <a:lnTo>
                    <a:pt x="1147571" y="6096"/>
                  </a:lnTo>
                  <a:lnTo>
                    <a:pt x="1143000" y="6096"/>
                  </a:lnTo>
                  <a:lnTo>
                    <a:pt x="1141475" y="4572"/>
                  </a:lnTo>
                  <a:close/>
                </a:path>
                <a:path w="6932930" h="6350">
                  <a:moveTo>
                    <a:pt x="1178051" y="4572"/>
                  </a:moveTo>
                  <a:lnTo>
                    <a:pt x="1178051" y="1524"/>
                  </a:lnTo>
                  <a:lnTo>
                    <a:pt x="1179575" y="0"/>
                  </a:lnTo>
                  <a:lnTo>
                    <a:pt x="1184148" y="0"/>
                  </a:lnTo>
                  <a:lnTo>
                    <a:pt x="1185671" y="1524"/>
                  </a:lnTo>
                  <a:lnTo>
                    <a:pt x="1185671" y="4572"/>
                  </a:lnTo>
                  <a:lnTo>
                    <a:pt x="1184148" y="6096"/>
                  </a:lnTo>
                  <a:lnTo>
                    <a:pt x="1179575" y="6096"/>
                  </a:lnTo>
                  <a:lnTo>
                    <a:pt x="1178051" y="4572"/>
                  </a:lnTo>
                  <a:close/>
                </a:path>
                <a:path w="6932930" h="6350">
                  <a:moveTo>
                    <a:pt x="1216151" y="6096"/>
                  </a:moveTo>
                  <a:lnTo>
                    <a:pt x="1216151" y="0"/>
                  </a:lnTo>
                  <a:lnTo>
                    <a:pt x="1222248" y="0"/>
                  </a:lnTo>
                  <a:lnTo>
                    <a:pt x="1222248" y="6096"/>
                  </a:lnTo>
                  <a:lnTo>
                    <a:pt x="1216151" y="6096"/>
                  </a:lnTo>
                  <a:close/>
                </a:path>
                <a:path w="6932930" h="6350">
                  <a:moveTo>
                    <a:pt x="1214628" y="4572"/>
                  </a:moveTo>
                  <a:lnTo>
                    <a:pt x="1214628" y="1524"/>
                  </a:lnTo>
                  <a:lnTo>
                    <a:pt x="1216151" y="1524"/>
                  </a:lnTo>
                  <a:lnTo>
                    <a:pt x="1216151" y="4572"/>
                  </a:lnTo>
                  <a:lnTo>
                    <a:pt x="1214628" y="4572"/>
                  </a:lnTo>
                  <a:close/>
                </a:path>
                <a:path w="6932930" h="6350">
                  <a:moveTo>
                    <a:pt x="1252728" y="6096"/>
                  </a:moveTo>
                  <a:lnTo>
                    <a:pt x="1252728" y="0"/>
                  </a:lnTo>
                  <a:lnTo>
                    <a:pt x="1258823" y="0"/>
                  </a:lnTo>
                  <a:lnTo>
                    <a:pt x="1258823" y="6096"/>
                  </a:lnTo>
                  <a:lnTo>
                    <a:pt x="1252728" y="6096"/>
                  </a:lnTo>
                  <a:close/>
                </a:path>
                <a:path w="6932930" h="6350">
                  <a:moveTo>
                    <a:pt x="1295400" y="4572"/>
                  </a:moveTo>
                  <a:lnTo>
                    <a:pt x="1295400" y="1524"/>
                  </a:lnTo>
                  <a:lnTo>
                    <a:pt x="1296923" y="1524"/>
                  </a:lnTo>
                  <a:lnTo>
                    <a:pt x="1296923" y="4572"/>
                  </a:lnTo>
                  <a:lnTo>
                    <a:pt x="1295400" y="4572"/>
                  </a:lnTo>
                  <a:close/>
                </a:path>
                <a:path w="6932930" h="6350">
                  <a:moveTo>
                    <a:pt x="1289303" y="6096"/>
                  </a:moveTo>
                  <a:lnTo>
                    <a:pt x="1289303" y="0"/>
                  </a:lnTo>
                  <a:lnTo>
                    <a:pt x="1295400" y="0"/>
                  </a:lnTo>
                  <a:lnTo>
                    <a:pt x="1295400" y="6096"/>
                  </a:lnTo>
                  <a:lnTo>
                    <a:pt x="1289303" y="6096"/>
                  </a:lnTo>
                  <a:close/>
                </a:path>
                <a:path w="6932930" h="6350">
                  <a:moveTo>
                    <a:pt x="1331975" y="4572"/>
                  </a:moveTo>
                  <a:lnTo>
                    <a:pt x="1331975" y="1524"/>
                  </a:lnTo>
                  <a:lnTo>
                    <a:pt x="1333500" y="1524"/>
                  </a:lnTo>
                  <a:lnTo>
                    <a:pt x="1333500" y="4572"/>
                  </a:lnTo>
                  <a:lnTo>
                    <a:pt x="1331975" y="4572"/>
                  </a:lnTo>
                  <a:close/>
                </a:path>
                <a:path w="6932930" h="6350">
                  <a:moveTo>
                    <a:pt x="1325880" y="4572"/>
                  </a:moveTo>
                  <a:lnTo>
                    <a:pt x="1325880" y="1524"/>
                  </a:lnTo>
                  <a:lnTo>
                    <a:pt x="1327403" y="0"/>
                  </a:lnTo>
                  <a:lnTo>
                    <a:pt x="1331975" y="0"/>
                  </a:lnTo>
                  <a:lnTo>
                    <a:pt x="1331975" y="6096"/>
                  </a:lnTo>
                  <a:lnTo>
                    <a:pt x="1327403" y="6096"/>
                  </a:lnTo>
                  <a:lnTo>
                    <a:pt x="1325880" y="4572"/>
                  </a:lnTo>
                  <a:close/>
                </a:path>
                <a:path w="6932930" h="6350">
                  <a:moveTo>
                    <a:pt x="1362455" y="4572"/>
                  </a:moveTo>
                  <a:lnTo>
                    <a:pt x="1362455" y="1524"/>
                  </a:lnTo>
                  <a:lnTo>
                    <a:pt x="1363980" y="0"/>
                  </a:lnTo>
                  <a:lnTo>
                    <a:pt x="1368551" y="0"/>
                  </a:lnTo>
                  <a:lnTo>
                    <a:pt x="1370075" y="1524"/>
                  </a:lnTo>
                  <a:lnTo>
                    <a:pt x="1370075" y="4572"/>
                  </a:lnTo>
                  <a:lnTo>
                    <a:pt x="1368551" y="6096"/>
                  </a:lnTo>
                  <a:lnTo>
                    <a:pt x="1363980" y="6096"/>
                  </a:lnTo>
                  <a:lnTo>
                    <a:pt x="1362455" y="4572"/>
                  </a:lnTo>
                  <a:close/>
                </a:path>
                <a:path w="6932930" h="6350">
                  <a:moveTo>
                    <a:pt x="1399032" y="4572"/>
                  </a:moveTo>
                  <a:lnTo>
                    <a:pt x="1399032" y="1524"/>
                  </a:lnTo>
                  <a:lnTo>
                    <a:pt x="1400555" y="0"/>
                  </a:lnTo>
                  <a:lnTo>
                    <a:pt x="1405128" y="0"/>
                  </a:lnTo>
                  <a:lnTo>
                    <a:pt x="1406651" y="1524"/>
                  </a:lnTo>
                  <a:lnTo>
                    <a:pt x="1406651" y="4572"/>
                  </a:lnTo>
                  <a:lnTo>
                    <a:pt x="1405128" y="6096"/>
                  </a:lnTo>
                  <a:lnTo>
                    <a:pt x="1400555" y="6096"/>
                  </a:lnTo>
                  <a:lnTo>
                    <a:pt x="1399032" y="4572"/>
                  </a:lnTo>
                  <a:close/>
                </a:path>
                <a:path w="6932930" h="6350">
                  <a:moveTo>
                    <a:pt x="1437132" y="6096"/>
                  </a:moveTo>
                  <a:lnTo>
                    <a:pt x="1437132" y="0"/>
                  </a:lnTo>
                  <a:lnTo>
                    <a:pt x="1443228" y="0"/>
                  </a:lnTo>
                  <a:lnTo>
                    <a:pt x="1443228" y="6096"/>
                  </a:lnTo>
                  <a:lnTo>
                    <a:pt x="1437132" y="6096"/>
                  </a:lnTo>
                  <a:close/>
                </a:path>
                <a:path w="6932930" h="6350">
                  <a:moveTo>
                    <a:pt x="1435607" y="4572"/>
                  </a:moveTo>
                  <a:lnTo>
                    <a:pt x="1435607" y="1524"/>
                  </a:lnTo>
                  <a:lnTo>
                    <a:pt x="1437132" y="1524"/>
                  </a:lnTo>
                  <a:lnTo>
                    <a:pt x="1437132" y="4572"/>
                  </a:lnTo>
                  <a:lnTo>
                    <a:pt x="1435607" y="4572"/>
                  </a:lnTo>
                  <a:close/>
                </a:path>
                <a:path w="6932930" h="6350">
                  <a:moveTo>
                    <a:pt x="1473707" y="6096"/>
                  </a:moveTo>
                  <a:lnTo>
                    <a:pt x="1473707" y="0"/>
                  </a:lnTo>
                  <a:lnTo>
                    <a:pt x="1479803" y="0"/>
                  </a:lnTo>
                  <a:lnTo>
                    <a:pt x="1479803" y="6096"/>
                  </a:lnTo>
                  <a:lnTo>
                    <a:pt x="1473707" y="6096"/>
                  </a:lnTo>
                  <a:close/>
                </a:path>
                <a:path w="6932930" h="6350">
                  <a:moveTo>
                    <a:pt x="1516380" y="4572"/>
                  </a:moveTo>
                  <a:lnTo>
                    <a:pt x="1516380" y="1524"/>
                  </a:lnTo>
                  <a:lnTo>
                    <a:pt x="1517903" y="1524"/>
                  </a:lnTo>
                  <a:lnTo>
                    <a:pt x="1517903" y="4572"/>
                  </a:lnTo>
                  <a:lnTo>
                    <a:pt x="1516380" y="4572"/>
                  </a:lnTo>
                  <a:close/>
                </a:path>
                <a:path w="6932930" h="6350">
                  <a:moveTo>
                    <a:pt x="1510284" y="6096"/>
                  </a:moveTo>
                  <a:lnTo>
                    <a:pt x="1510284" y="0"/>
                  </a:lnTo>
                  <a:lnTo>
                    <a:pt x="1516380" y="0"/>
                  </a:lnTo>
                  <a:lnTo>
                    <a:pt x="1516380" y="6096"/>
                  </a:lnTo>
                  <a:lnTo>
                    <a:pt x="1510284" y="6096"/>
                  </a:lnTo>
                  <a:close/>
                </a:path>
                <a:path w="6932930" h="6350">
                  <a:moveTo>
                    <a:pt x="1546859" y="4572"/>
                  </a:moveTo>
                  <a:lnTo>
                    <a:pt x="1546859" y="1524"/>
                  </a:lnTo>
                  <a:lnTo>
                    <a:pt x="1548384" y="0"/>
                  </a:lnTo>
                  <a:lnTo>
                    <a:pt x="1552955" y="0"/>
                  </a:lnTo>
                  <a:lnTo>
                    <a:pt x="1554480" y="1524"/>
                  </a:lnTo>
                  <a:lnTo>
                    <a:pt x="1554480" y="4572"/>
                  </a:lnTo>
                  <a:lnTo>
                    <a:pt x="1552955" y="6096"/>
                  </a:lnTo>
                  <a:lnTo>
                    <a:pt x="1548384" y="6096"/>
                  </a:lnTo>
                  <a:lnTo>
                    <a:pt x="1546859" y="4572"/>
                  </a:lnTo>
                  <a:close/>
                </a:path>
                <a:path w="6932930" h="6350">
                  <a:moveTo>
                    <a:pt x="1583435" y="4572"/>
                  </a:moveTo>
                  <a:lnTo>
                    <a:pt x="1583435" y="1524"/>
                  </a:lnTo>
                  <a:lnTo>
                    <a:pt x="1584959" y="0"/>
                  </a:lnTo>
                  <a:lnTo>
                    <a:pt x="1589532" y="0"/>
                  </a:lnTo>
                  <a:lnTo>
                    <a:pt x="1591055" y="1524"/>
                  </a:lnTo>
                  <a:lnTo>
                    <a:pt x="1591055" y="4572"/>
                  </a:lnTo>
                  <a:lnTo>
                    <a:pt x="1589532" y="6096"/>
                  </a:lnTo>
                  <a:lnTo>
                    <a:pt x="1584959" y="6096"/>
                  </a:lnTo>
                  <a:lnTo>
                    <a:pt x="1583435" y="4572"/>
                  </a:lnTo>
                  <a:close/>
                </a:path>
                <a:path w="6932930" h="6350">
                  <a:moveTo>
                    <a:pt x="1620012" y="4572"/>
                  </a:moveTo>
                  <a:lnTo>
                    <a:pt x="1620012" y="1524"/>
                  </a:lnTo>
                  <a:lnTo>
                    <a:pt x="1621535" y="0"/>
                  </a:lnTo>
                  <a:lnTo>
                    <a:pt x="1626107" y="0"/>
                  </a:lnTo>
                  <a:lnTo>
                    <a:pt x="1627632" y="1524"/>
                  </a:lnTo>
                  <a:lnTo>
                    <a:pt x="1627632" y="4572"/>
                  </a:lnTo>
                  <a:lnTo>
                    <a:pt x="1626107" y="6096"/>
                  </a:lnTo>
                  <a:lnTo>
                    <a:pt x="1621535" y="6096"/>
                  </a:lnTo>
                  <a:lnTo>
                    <a:pt x="1620012" y="4572"/>
                  </a:lnTo>
                  <a:close/>
                </a:path>
                <a:path w="6932930" h="6350">
                  <a:moveTo>
                    <a:pt x="1658112" y="6096"/>
                  </a:moveTo>
                  <a:lnTo>
                    <a:pt x="1658112" y="0"/>
                  </a:lnTo>
                  <a:lnTo>
                    <a:pt x="1664207" y="0"/>
                  </a:lnTo>
                  <a:lnTo>
                    <a:pt x="1664207" y="6096"/>
                  </a:lnTo>
                  <a:lnTo>
                    <a:pt x="1658112" y="6096"/>
                  </a:lnTo>
                  <a:close/>
                </a:path>
                <a:path w="6932930" h="6350">
                  <a:moveTo>
                    <a:pt x="1656587" y="4572"/>
                  </a:moveTo>
                  <a:lnTo>
                    <a:pt x="1656587" y="1524"/>
                  </a:lnTo>
                  <a:lnTo>
                    <a:pt x="1658112" y="1524"/>
                  </a:lnTo>
                  <a:lnTo>
                    <a:pt x="1658112" y="4572"/>
                  </a:lnTo>
                  <a:lnTo>
                    <a:pt x="1656587" y="4572"/>
                  </a:lnTo>
                  <a:close/>
                </a:path>
                <a:path w="6932930" h="6350">
                  <a:moveTo>
                    <a:pt x="1694687" y="6096"/>
                  </a:moveTo>
                  <a:lnTo>
                    <a:pt x="1694687" y="0"/>
                  </a:lnTo>
                  <a:lnTo>
                    <a:pt x="1700784" y="0"/>
                  </a:lnTo>
                  <a:lnTo>
                    <a:pt x="1700784" y="6096"/>
                  </a:lnTo>
                  <a:lnTo>
                    <a:pt x="1694687" y="6096"/>
                  </a:lnTo>
                  <a:close/>
                </a:path>
                <a:path w="6932930" h="6350">
                  <a:moveTo>
                    <a:pt x="1737359" y="4572"/>
                  </a:moveTo>
                  <a:lnTo>
                    <a:pt x="1737359" y="1524"/>
                  </a:lnTo>
                  <a:lnTo>
                    <a:pt x="1738884" y="1524"/>
                  </a:lnTo>
                  <a:lnTo>
                    <a:pt x="1738884" y="4572"/>
                  </a:lnTo>
                  <a:lnTo>
                    <a:pt x="1737359" y="4572"/>
                  </a:lnTo>
                  <a:close/>
                </a:path>
                <a:path w="6932930" h="6350">
                  <a:moveTo>
                    <a:pt x="1731264" y="6096"/>
                  </a:moveTo>
                  <a:lnTo>
                    <a:pt x="1731264" y="0"/>
                  </a:lnTo>
                  <a:lnTo>
                    <a:pt x="1737359" y="0"/>
                  </a:lnTo>
                  <a:lnTo>
                    <a:pt x="1737359" y="6096"/>
                  </a:lnTo>
                  <a:lnTo>
                    <a:pt x="1731264" y="6096"/>
                  </a:lnTo>
                  <a:close/>
                </a:path>
                <a:path w="6932930" h="6350">
                  <a:moveTo>
                    <a:pt x="1767839" y="4572"/>
                  </a:moveTo>
                  <a:lnTo>
                    <a:pt x="1767839" y="1524"/>
                  </a:lnTo>
                  <a:lnTo>
                    <a:pt x="1769364" y="0"/>
                  </a:lnTo>
                  <a:lnTo>
                    <a:pt x="1773935" y="0"/>
                  </a:lnTo>
                  <a:lnTo>
                    <a:pt x="1775459" y="1524"/>
                  </a:lnTo>
                  <a:lnTo>
                    <a:pt x="1775459" y="4572"/>
                  </a:lnTo>
                  <a:lnTo>
                    <a:pt x="1773935" y="6096"/>
                  </a:lnTo>
                  <a:lnTo>
                    <a:pt x="1769364" y="6096"/>
                  </a:lnTo>
                  <a:lnTo>
                    <a:pt x="1767839" y="4572"/>
                  </a:lnTo>
                  <a:close/>
                </a:path>
                <a:path w="6932930" h="6350">
                  <a:moveTo>
                    <a:pt x="1804416" y="4572"/>
                  </a:moveTo>
                  <a:lnTo>
                    <a:pt x="1804416" y="1524"/>
                  </a:lnTo>
                  <a:lnTo>
                    <a:pt x="1805939" y="0"/>
                  </a:lnTo>
                  <a:lnTo>
                    <a:pt x="1810512" y="0"/>
                  </a:lnTo>
                  <a:lnTo>
                    <a:pt x="1812035" y="1524"/>
                  </a:lnTo>
                  <a:lnTo>
                    <a:pt x="1812035" y="4572"/>
                  </a:lnTo>
                  <a:lnTo>
                    <a:pt x="1810512" y="6096"/>
                  </a:lnTo>
                  <a:lnTo>
                    <a:pt x="1805939" y="6096"/>
                  </a:lnTo>
                  <a:lnTo>
                    <a:pt x="1804416" y="4572"/>
                  </a:lnTo>
                  <a:close/>
                </a:path>
                <a:path w="6932930" h="6350">
                  <a:moveTo>
                    <a:pt x="1840991" y="4572"/>
                  </a:moveTo>
                  <a:lnTo>
                    <a:pt x="1840991" y="1524"/>
                  </a:lnTo>
                  <a:lnTo>
                    <a:pt x="1842516" y="0"/>
                  </a:lnTo>
                  <a:lnTo>
                    <a:pt x="1847087" y="0"/>
                  </a:lnTo>
                  <a:lnTo>
                    <a:pt x="1848612" y="1524"/>
                  </a:lnTo>
                  <a:lnTo>
                    <a:pt x="1848612" y="4572"/>
                  </a:lnTo>
                  <a:lnTo>
                    <a:pt x="1847087" y="6096"/>
                  </a:lnTo>
                  <a:lnTo>
                    <a:pt x="1842516" y="6096"/>
                  </a:lnTo>
                  <a:lnTo>
                    <a:pt x="1840991" y="4572"/>
                  </a:lnTo>
                  <a:close/>
                </a:path>
                <a:path w="6932930" h="6350">
                  <a:moveTo>
                    <a:pt x="1879091" y="6096"/>
                  </a:moveTo>
                  <a:lnTo>
                    <a:pt x="1879091" y="0"/>
                  </a:lnTo>
                  <a:lnTo>
                    <a:pt x="1885187" y="0"/>
                  </a:lnTo>
                  <a:lnTo>
                    <a:pt x="1885187" y="6096"/>
                  </a:lnTo>
                  <a:lnTo>
                    <a:pt x="1879091" y="6096"/>
                  </a:lnTo>
                  <a:close/>
                </a:path>
                <a:path w="6932930" h="6350">
                  <a:moveTo>
                    <a:pt x="1877568" y="4572"/>
                  </a:moveTo>
                  <a:lnTo>
                    <a:pt x="1877568" y="1524"/>
                  </a:lnTo>
                  <a:lnTo>
                    <a:pt x="1879091" y="1524"/>
                  </a:lnTo>
                  <a:lnTo>
                    <a:pt x="1879091" y="4572"/>
                  </a:lnTo>
                  <a:lnTo>
                    <a:pt x="1877568" y="4572"/>
                  </a:lnTo>
                  <a:close/>
                </a:path>
                <a:path w="6932930" h="6350">
                  <a:moveTo>
                    <a:pt x="1915668" y="6096"/>
                  </a:moveTo>
                  <a:lnTo>
                    <a:pt x="1915668" y="0"/>
                  </a:lnTo>
                  <a:lnTo>
                    <a:pt x="1921764" y="0"/>
                  </a:lnTo>
                  <a:lnTo>
                    <a:pt x="1921764" y="6096"/>
                  </a:lnTo>
                  <a:lnTo>
                    <a:pt x="1915668" y="6096"/>
                  </a:lnTo>
                  <a:close/>
                </a:path>
                <a:path w="6932930" h="6350">
                  <a:moveTo>
                    <a:pt x="1958339" y="4572"/>
                  </a:moveTo>
                  <a:lnTo>
                    <a:pt x="1958339" y="1524"/>
                  </a:lnTo>
                  <a:lnTo>
                    <a:pt x="1959864" y="1524"/>
                  </a:lnTo>
                  <a:lnTo>
                    <a:pt x="1959864" y="4572"/>
                  </a:lnTo>
                  <a:lnTo>
                    <a:pt x="1958339" y="4572"/>
                  </a:lnTo>
                  <a:close/>
                </a:path>
                <a:path w="6932930" h="6350">
                  <a:moveTo>
                    <a:pt x="1952243" y="6096"/>
                  </a:moveTo>
                  <a:lnTo>
                    <a:pt x="1952243" y="0"/>
                  </a:lnTo>
                  <a:lnTo>
                    <a:pt x="1958339" y="0"/>
                  </a:lnTo>
                  <a:lnTo>
                    <a:pt x="1958339" y="6096"/>
                  </a:lnTo>
                  <a:lnTo>
                    <a:pt x="1952243" y="6096"/>
                  </a:lnTo>
                  <a:close/>
                </a:path>
                <a:path w="6932930" h="6350">
                  <a:moveTo>
                    <a:pt x="1988819" y="4572"/>
                  </a:moveTo>
                  <a:lnTo>
                    <a:pt x="1988819" y="1524"/>
                  </a:lnTo>
                  <a:lnTo>
                    <a:pt x="1990343" y="0"/>
                  </a:lnTo>
                  <a:lnTo>
                    <a:pt x="1994916" y="0"/>
                  </a:lnTo>
                  <a:lnTo>
                    <a:pt x="1996439" y="1524"/>
                  </a:lnTo>
                  <a:lnTo>
                    <a:pt x="1996439" y="4572"/>
                  </a:lnTo>
                  <a:lnTo>
                    <a:pt x="1994916" y="6096"/>
                  </a:lnTo>
                  <a:lnTo>
                    <a:pt x="1990343" y="6096"/>
                  </a:lnTo>
                  <a:lnTo>
                    <a:pt x="1988819" y="4572"/>
                  </a:lnTo>
                  <a:close/>
                </a:path>
                <a:path w="6932930" h="6350">
                  <a:moveTo>
                    <a:pt x="2025396" y="4572"/>
                  </a:moveTo>
                  <a:lnTo>
                    <a:pt x="2025396" y="1524"/>
                  </a:lnTo>
                  <a:lnTo>
                    <a:pt x="2026919" y="0"/>
                  </a:lnTo>
                  <a:lnTo>
                    <a:pt x="2031491" y="0"/>
                  </a:lnTo>
                  <a:lnTo>
                    <a:pt x="2033016" y="1524"/>
                  </a:lnTo>
                  <a:lnTo>
                    <a:pt x="2033016" y="4572"/>
                  </a:lnTo>
                  <a:lnTo>
                    <a:pt x="2031491" y="6096"/>
                  </a:lnTo>
                  <a:lnTo>
                    <a:pt x="2026919" y="6096"/>
                  </a:lnTo>
                  <a:lnTo>
                    <a:pt x="2025396" y="4572"/>
                  </a:lnTo>
                  <a:close/>
                </a:path>
                <a:path w="6932930" h="6350">
                  <a:moveTo>
                    <a:pt x="2063496" y="6096"/>
                  </a:moveTo>
                  <a:lnTo>
                    <a:pt x="2063496" y="0"/>
                  </a:lnTo>
                  <a:lnTo>
                    <a:pt x="2068068" y="0"/>
                  </a:lnTo>
                  <a:lnTo>
                    <a:pt x="2069591" y="1524"/>
                  </a:lnTo>
                  <a:lnTo>
                    <a:pt x="2069591" y="4572"/>
                  </a:lnTo>
                  <a:lnTo>
                    <a:pt x="2068068" y="6096"/>
                  </a:lnTo>
                  <a:lnTo>
                    <a:pt x="2063496" y="6096"/>
                  </a:lnTo>
                  <a:close/>
                </a:path>
                <a:path w="6932930" h="6350">
                  <a:moveTo>
                    <a:pt x="2061971" y="4572"/>
                  </a:moveTo>
                  <a:lnTo>
                    <a:pt x="2061971" y="1524"/>
                  </a:lnTo>
                  <a:lnTo>
                    <a:pt x="2063496" y="1524"/>
                  </a:lnTo>
                  <a:lnTo>
                    <a:pt x="2063496" y="4572"/>
                  </a:lnTo>
                  <a:lnTo>
                    <a:pt x="2061971" y="4572"/>
                  </a:lnTo>
                  <a:close/>
                </a:path>
                <a:path w="6932930" h="6350">
                  <a:moveTo>
                    <a:pt x="2100071" y="6096"/>
                  </a:moveTo>
                  <a:lnTo>
                    <a:pt x="2100071" y="0"/>
                  </a:lnTo>
                  <a:lnTo>
                    <a:pt x="2106168" y="0"/>
                  </a:lnTo>
                  <a:lnTo>
                    <a:pt x="2106168" y="6096"/>
                  </a:lnTo>
                  <a:lnTo>
                    <a:pt x="2100071" y="6096"/>
                  </a:lnTo>
                  <a:close/>
                </a:path>
                <a:path w="6932930" h="6350">
                  <a:moveTo>
                    <a:pt x="2098548" y="4572"/>
                  </a:moveTo>
                  <a:lnTo>
                    <a:pt x="2098548" y="1524"/>
                  </a:lnTo>
                  <a:lnTo>
                    <a:pt x="2100071" y="1524"/>
                  </a:lnTo>
                  <a:lnTo>
                    <a:pt x="2100071" y="4572"/>
                  </a:lnTo>
                  <a:lnTo>
                    <a:pt x="2098548" y="4572"/>
                  </a:lnTo>
                  <a:close/>
                </a:path>
                <a:path w="6932930" h="6350">
                  <a:moveTo>
                    <a:pt x="2136648" y="6096"/>
                  </a:moveTo>
                  <a:lnTo>
                    <a:pt x="2136648" y="0"/>
                  </a:lnTo>
                  <a:lnTo>
                    <a:pt x="2142743" y="0"/>
                  </a:lnTo>
                  <a:lnTo>
                    <a:pt x="2142743" y="6096"/>
                  </a:lnTo>
                  <a:lnTo>
                    <a:pt x="2136648" y="6096"/>
                  </a:lnTo>
                  <a:close/>
                </a:path>
                <a:path w="6932930" h="6350">
                  <a:moveTo>
                    <a:pt x="2179319" y="4572"/>
                  </a:moveTo>
                  <a:lnTo>
                    <a:pt x="2179319" y="1524"/>
                  </a:lnTo>
                  <a:lnTo>
                    <a:pt x="2180843" y="1524"/>
                  </a:lnTo>
                  <a:lnTo>
                    <a:pt x="2180843" y="4572"/>
                  </a:lnTo>
                  <a:lnTo>
                    <a:pt x="2179319" y="4572"/>
                  </a:lnTo>
                  <a:close/>
                </a:path>
                <a:path w="6932930" h="6350">
                  <a:moveTo>
                    <a:pt x="2173223" y="6096"/>
                  </a:moveTo>
                  <a:lnTo>
                    <a:pt x="2173223" y="0"/>
                  </a:lnTo>
                  <a:lnTo>
                    <a:pt x="2179319" y="0"/>
                  </a:lnTo>
                  <a:lnTo>
                    <a:pt x="2179319" y="6096"/>
                  </a:lnTo>
                  <a:lnTo>
                    <a:pt x="2173223" y="6096"/>
                  </a:lnTo>
                  <a:close/>
                </a:path>
                <a:path w="6932930" h="6350">
                  <a:moveTo>
                    <a:pt x="2209800" y="4572"/>
                  </a:moveTo>
                  <a:lnTo>
                    <a:pt x="2209800" y="1524"/>
                  </a:lnTo>
                  <a:lnTo>
                    <a:pt x="2211323" y="0"/>
                  </a:lnTo>
                  <a:lnTo>
                    <a:pt x="2215896" y="0"/>
                  </a:lnTo>
                  <a:lnTo>
                    <a:pt x="2217419" y="1524"/>
                  </a:lnTo>
                  <a:lnTo>
                    <a:pt x="2217419" y="4572"/>
                  </a:lnTo>
                  <a:lnTo>
                    <a:pt x="2215896" y="6096"/>
                  </a:lnTo>
                  <a:lnTo>
                    <a:pt x="2211323" y="6096"/>
                  </a:lnTo>
                  <a:lnTo>
                    <a:pt x="2209800" y="4572"/>
                  </a:lnTo>
                  <a:close/>
                </a:path>
                <a:path w="6932930" h="6350">
                  <a:moveTo>
                    <a:pt x="2246375" y="4572"/>
                  </a:moveTo>
                  <a:lnTo>
                    <a:pt x="2246375" y="1524"/>
                  </a:lnTo>
                  <a:lnTo>
                    <a:pt x="2247900" y="0"/>
                  </a:lnTo>
                  <a:lnTo>
                    <a:pt x="2252471" y="0"/>
                  </a:lnTo>
                  <a:lnTo>
                    <a:pt x="2253996" y="1524"/>
                  </a:lnTo>
                  <a:lnTo>
                    <a:pt x="2253996" y="4572"/>
                  </a:lnTo>
                  <a:lnTo>
                    <a:pt x="2252471" y="6096"/>
                  </a:lnTo>
                  <a:lnTo>
                    <a:pt x="2247900" y="6096"/>
                  </a:lnTo>
                  <a:lnTo>
                    <a:pt x="2246375" y="4572"/>
                  </a:lnTo>
                  <a:close/>
                </a:path>
                <a:path w="6932930" h="6350">
                  <a:moveTo>
                    <a:pt x="2284475" y="6096"/>
                  </a:moveTo>
                  <a:lnTo>
                    <a:pt x="2284475" y="0"/>
                  </a:lnTo>
                  <a:lnTo>
                    <a:pt x="2289048" y="0"/>
                  </a:lnTo>
                  <a:lnTo>
                    <a:pt x="2290571" y="1524"/>
                  </a:lnTo>
                  <a:lnTo>
                    <a:pt x="2290571" y="4572"/>
                  </a:lnTo>
                  <a:lnTo>
                    <a:pt x="2289048" y="6096"/>
                  </a:lnTo>
                  <a:lnTo>
                    <a:pt x="2284475" y="6096"/>
                  </a:lnTo>
                  <a:close/>
                </a:path>
                <a:path w="6932930" h="6350">
                  <a:moveTo>
                    <a:pt x="2282951" y="4572"/>
                  </a:moveTo>
                  <a:lnTo>
                    <a:pt x="2282951" y="1524"/>
                  </a:lnTo>
                  <a:lnTo>
                    <a:pt x="2284475" y="1524"/>
                  </a:lnTo>
                  <a:lnTo>
                    <a:pt x="2284475" y="4572"/>
                  </a:lnTo>
                  <a:lnTo>
                    <a:pt x="2282951" y="4572"/>
                  </a:lnTo>
                  <a:close/>
                </a:path>
                <a:path w="6932930" h="6350">
                  <a:moveTo>
                    <a:pt x="2321051" y="6096"/>
                  </a:moveTo>
                  <a:lnTo>
                    <a:pt x="2321051" y="0"/>
                  </a:lnTo>
                  <a:lnTo>
                    <a:pt x="2327148" y="0"/>
                  </a:lnTo>
                  <a:lnTo>
                    <a:pt x="2327148" y="6096"/>
                  </a:lnTo>
                  <a:lnTo>
                    <a:pt x="2321051" y="6096"/>
                  </a:lnTo>
                  <a:close/>
                </a:path>
                <a:path w="6932930" h="6350">
                  <a:moveTo>
                    <a:pt x="2319528" y="4572"/>
                  </a:moveTo>
                  <a:lnTo>
                    <a:pt x="2319528" y="1524"/>
                  </a:lnTo>
                  <a:lnTo>
                    <a:pt x="2321051" y="1524"/>
                  </a:lnTo>
                  <a:lnTo>
                    <a:pt x="2321051" y="4572"/>
                  </a:lnTo>
                  <a:lnTo>
                    <a:pt x="2319528" y="4572"/>
                  </a:lnTo>
                  <a:close/>
                </a:path>
                <a:path w="6932930" h="6350">
                  <a:moveTo>
                    <a:pt x="2357628" y="6096"/>
                  </a:moveTo>
                  <a:lnTo>
                    <a:pt x="2357628" y="0"/>
                  </a:lnTo>
                  <a:lnTo>
                    <a:pt x="2363723" y="0"/>
                  </a:lnTo>
                  <a:lnTo>
                    <a:pt x="2363723" y="6096"/>
                  </a:lnTo>
                  <a:lnTo>
                    <a:pt x="2357628" y="6096"/>
                  </a:lnTo>
                  <a:close/>
                </a:path>
                <a:path w="6932930" h="6350">
                  <a:moveTo>
                    <a:pt x="2400300" y="4572"/>
                  </a:moveTo>
                  <a:lnTo>
                    <a:pt x="2400300" y="1524"/>
                  </a:lnTo>
                  <a:lnTo>
                    <a:pt x="2401823" y="1524"/>
                  </a:lnTo>
                  <a:lnTo>
                    <a:pt x="2401823" y="4572"/>
                  </a:lnTo>
                  <a:lnTo>
                    <a:pt x="2400300" y="4572"/>
                  </a:lnTo>
                  <a:close/>
                </a:path>
                <a:path w="6932930" h="6350">
                  <a:moveTo>
                    <a:pt x="2394203" y="4572"/>
                  </a:moveTo>
                  <a:lnTo>
                    <a:pt x="2394203" y="1524"/>
                  </a:lnTo>
                  <a:lnTo>
                    <a:pt x="2395728" y="0"/>
                  </a:lnTo>
                  <a:lnTo>
                    <a:pt x="2400300" y="0"/>
                  </a:lnTo>
                  <a:lnTo>
                    <a:pt x="2400300" y="6096"/>
                  </a:lnTo>
                  <a:lnTo>
                    <a:pt x="2395728" y="6096"/>
                  </a:lnTo>
                  <a:lnTo>
                    <a:pt x="2394203" y="4572"/>
                  </a:lnTo>
                  <a:close/>
                </a:path>
                <a:path w="6932930" h="6350">
                  <a:moveTo>
                    <a:pt x="2430780" y="4572"/>
                  </a:moveTo>
                  <a:lnTo>
                    <a:pt x="2430780" y="1524"/>
                  </a:lnTo>
                  <a:lnTo>
                    <a:pt x="2432303" y="0"/>
                  </a:lnTo>
                  <a:lnTo>
                    <a:pt x="2436875" y="0"/>
                  </a:lnTo>
                  <a:lnTo>
                    <a:pt x="2438400" y="1524"/>
                  </a:lnTo>
                  <a:lnTo>
                    <a:pt x="2438400" y="4572"/>
                  </a:lnTo>
                  <a:lnTo>
                    <a:pt x="2436875" y="6096"/>
                  </a:lnTo>
                  <a:lnTo>
                    <a:pt x="2432303" y="6096"/>
                  </a:lnTo>
                  <a:lnTo>
                    <a:pt x="2430780" y="4572"/>
                  </a:lnTo>
                  <a:close/>
                </a:path>
                <a:path w="6932930" h="6350">
                  <a:moveTo>
                    <a:pt x="2467355" y="4572"/>
                  </a:moveTo>
                  <a:lnTo>
                    <a:pt x="2467355" y="1524"/>
                  </a:lnTo>
                  <a:lnTo>
                    <a:pt x="2468880" y="0"/>
                  </a:lnTo>
                  <a:lnTo>
                    <a:pt x="2473451" y="0"/>
                  </a:lnTo>
                  <a:lnTo>
                    <a:pt x="2474975" y="1524"/>
                  </a:lnTo>
                  <a:lnTo>
                    <a:pt x="2474975" y="4572"/>
                  </a:lnTo>
                  <a:lnTo>
                    <a:pt x="2473451" y="6096"/>
                  </a:lnTo>
                  <a:lnTo>
                    <a:pt x="2468880" y="6096"/>
                  </a:lnTo>
                  <a:lnTo>
                    <a:pt x="2467355" y="4572"/>
                  </a:lnTo>
                  <a:close/>
                </a:path>
                <a:path w="6932930" h="6350">
                  <a:moveTo>
                    <a:pt x="2505455" y="6096"/>
                  </a:moveTo>
                  <a:lnTo>
                    <a:pt x="2505455" y="0"/>
                  </a:lnTo>
                  <a:lnTo>
                    <a:pt x="2510028" y="0"/>
                  </a:lnTo>
                  <a:lnTo>
                    <a:pt x="2511551" y="1524"/>
                  </a:lnTo>
                  <a:lnTo>
                    <a:pt x="2511551" y="4572"/>
                  </a:lnTo>
                  <a:lnTo>
                    <a:pt x="2510028" y="6096"/>
                  </a:lnTo>
                  <a:lnTo>
                    <a:pt x="2505455" y="6096"/>
                  </a:lnTo>
                  <a:close/>
                </a:path>
                <a:path w="6932930" h="6350">
                  <a:moveTo>
                    <a:pt x="2503932" y="4572"/>
                  </a:moveTo>
                  <a:lnTo>
                    <a:pt x="2503932" y="1524"/>
                  </a:lnTo>
                  <a:lnTo>
                    <a:pt x="2505455" y="1524"/>
                  </a:lnTo>
                  <a:lnTo>
                    <a:pt x="2505455" y="4572"/>
                  </a:lnTo>
                  <a:lnTo>
                    <a:pt x="2503932" y="4572"/>
                  </a:lnTo>
                  <a:close/>
                </a:path>
                <a:path w="6932930" h="6350">
                  <a:moveTo>
                    <a:pt x="2542032" y="6096"/>
                  </a:moveTo>
                  <a:lnTo>
                    <a:pt x="2542032" y="0"/>
                  </a:lnTo>
                  <a:lnTo>
                    <a:pt x="2548128" y="0"/>
                  </a:lnTo>
                  <a:lnTo>
                    <a:pt x="2548128" y="6096"/>
                  </a:lnTo>
                  <a:lnTo>
                    <a:pt x="2542032" y="6096"/>
                  </a:lnTo>
                  <a:close/>
                </a:path>
                <a:path w="6932930" h="6350">
                  <a:moveTo>
                    <a:pt x="2540507" y="4572"/>
                  </a:moveTo>
                  <a:lnTo>
                    <a:pt x="2540507" y="1524"/>
                  </a:lnTo>
                  <a:lnTo>
                    <a:pt x="2542032" y="1524"/>
                  </a:lnTo>
                  <a:lnTo>
                    <a:pt x="2542032" y="4572"/>
                  </a:lnTo>
                  <a:lnTo>
                    <a:pt x="2540507" y="4572"/>
                  </a:lnTo>
                  <a:close/>
                </a:path>
                <a:path w="6932930" h="6350">
                  <a:moveTo>
                    <a:pt x="2578607" y="6096"/>
                  </a:moveTo>
                  <a:lnTo>
                    <a:pt x="2578607" y="0"/>
                  </a:lnTo>
                  <a:lnTo>
                    <a:pt x="2584703" y="0"/>
                  </a:lnTo>
                  <a:lnTo>
                    <a:pt x="2584703" y="6096"/>
                  </a:lnTo>
                  <a:lnTo>
                    <a:pt x="2578607" y="6096"/>
                  </a:lnTo>
                  <a:close/>
                </a:path>
                <a:path w="6932930" h="6350">
                  <a:moveTo>
                    <a:pt x="2621280" y="4572"/>
                  </a:moveTo>
                  <a:lnTo>
                    <a:pt x="2621280" y="1524"/>
                  </a:lnTo>
                  <a:lnTo>
                    <a:pt x="2622803" y="1524"/>
                  </a:lnTo>
                  <a:lnTo>
                    <a:pt x="2622803" y="4572"/>
                  </a:lnTo>
                  <a:lnTo>
                    <a:pt x="2621280" y="4572"/>
                  </a:lnTo>
                  <a:close/>
                </a:path>
                <a:path w="6932930" h="6350">
                  <a:moveTo>
                    <a:pt x="2615184" y="4572"/>
                  </a:moveTo>
                  <a:lnTo>
                    <a:pt x="2615184" y="1524"/>
                  </a:lnTo>
                  <a:lnTo>
                    <a:pt x="2616707" y="0"/>
                  </a:lnTo>
                  <a:lnTo>
                    <a:pt x="2621280" y="0"/>
                  </a:lnTo>
                  <a:lnTo>
                    <a:pt x="2621280" y="6096"/>
                  </a:lnTo>
                  <a:lnTo>
                    <a:pt x="2616707" y="6096"/>
                  </a:lnTo>
                  <a:lnTo>
                    <a:pt x="2615184" y="4572"/>
                  </a:lnTo>
                  <a:close/>
                </a:path>
                <a:path w="6932930" h="6350">
                  <a:moveTo>
                    <a:pt x="2651759" y="4572"/>
                  </a:moveTo>
                  <a:lnTo>
                    <a:pt x="2651759" y="1524"/>
                  </a:lnTo>
                  <a:lnTo>
                    <a:pt x="2653284" y="0"/>
                  </a:lnTo>
                  <a:lnTo>
                    <a:pt x="2657855" y="0"/>
                  </a:lnTo>
                  <a:lnTo>
                    <a:pt x="2659380" y="1524"/>
                  </a:lnTo>
                  <a:lnTo>
                    <a:pt x="2659380" y="4572"/>
                  </a:lnTo>
                  <a:lnTo>
                    <a:pt x="2657855" y="6096"/>
                  </a:lnTo>
                  <a:lnTo>
                    <a:pt x="2653284" y="6096"/>
                  </a:lnTo>
                  <a:lnTo>
                    <a:pt x="2651759" y="4572"/>
                  </a:lnTo>
                  <a:close/>
                </a:path>
                <a:path w="6932930" h="6350">
                  <a:moveTo>
                    <a:pt x="2688335" y="4572"/>
                  </a:moveTo>
                  <a:lnTo>
                    <a:pt x="2688335" y="1524"/>
                  </a:lnTo>
                  <a:lnTo>
                    <a:pt x="2689859" y="0"/>
                  </a:lnTo>
                  <a:lnTo>
                    <a:pt x="2694432" y="0"/>
                  </a:lnTo>
                  <a:lnTo>
                    <a:pt x="2695955" y="1524"/>
                  </a:lnTo>
                  <a:lnTo>
                    <a:pt x="2695955" y="4572"/>
                  </a:lnTo>
                  <a:lnTo>
                    <a:pt x="2694432" y="6096"/>
                  </a:lnTo>
                  <a:lnTo>
                    <a:pt x="2689859" y="6096"/>
                  </a:lnTo>
                  <a:lnTo>
                    <a:pt x="2688335" y="4572"/>
                  </a:lnTo>
                  <a:close/>
                </a:path>
                <a:path w="6932930" h="6350">
                  <a:moveTo>
                    <a:pt x="2726435" y="6096"/>
                  </a:moveTo>
                  <a:lnTo>
                    <a:pt x="2726435" y="0"/>
                  </a:lnTo>
                  <a:lnTo>
                    <a:pt x="2731007" y="0"/>
                  </a:lnTo>
                  <a:lnTo>
                    <a:pt x="2732532" y="1524"/>
                  </a:lnTo>
                  <a:lnTo>
                    <a:pt x="2732532" y="4572"/>
                  </a:lnTo>
                  <a:lnTo>
                    <a:pt x="2731007" y="6096"/>
                  </a:lnTo>
                  <a:lnTo>
                    <a:pt x="2726435" y="6096"/>
                  </a:lnTo>
                  <a:close/>
                </a:path>
                <a:path w="6932930" h="6350">
                  <a:moveTo>
                    <a:pt x="2724912" y="4572"/>
                  </a:moveTo>
                  <a:lnTo>
                    <a:pt x="2724912" y="1524"/>
                  </a:lnTo>
                  <a:lnTo>
                    <a:pt x="2726435" y="1524"/>
                  </a:lnTo>
                  <a:lnTo>
                    <a:pt x="2726435" y="4572"/>
                  </a:lnTo>
                  <a:lnTo>
                    <a:pt x="2724912" y="4572"/>
                  </a:lnTo>
                  <a:close/>
                </a:path>
                <a:path w="6932930" h="6350">
                  <a:moveTo>
                    <a:pt x="2763012" y="6096"/>
                  </a:moveTo>
                  <a:lnTo>
                    <a:pt x="2763012" y="0"/>
                  </a:lnTo>
                  <a:lnTo>
                    <a:pt x="2769107" y="0"/>
                  </a:lnTo>
                  <a:lnTo>
                    <a:pt x="2769107" y="6096"/>
                  </a:lnTo>
                  <a:lnTo>
                    <a:pt x="2763012" y="6096"/>
                  </a:lnTo>
                  <a:close/>
                </a:path>
                <a:path w="6932930" h="6350">
                  <a:moveTo>
                    <a:pt x="2805684" y="4572"/>
                  </a:moveTo>
                  <a:lnTo>
                    <a:pt x="2805684" y="1524"/>
                  </a:lnTo>
                  <a:lnTo>
                    <a:pt x="2807207" y="1524"/>
                  </a:lnTo>
                  <a:lnTo>
                    <a:pt x="2807207" y="4572"/>
                  </a:lnTo>
                  <a:lnTo>
                    <a:pt x="2805684" y="4572"/>
                  </a:lnTo>
                  <a:close/>
                </a:path>
                <a:path w="6932930" h="6350">
                  <a:moveTo>
                    <a:pt x="2799587" y="6096"/>
                  </a:moveTo>
                  <a:lnTo>
                    <a:pt x="2799587" y="0"/>
                  </a:lnTo>
                  <a:lnTo>
                    <a:pt x="2805684" y="0"/>
                  </a:lnTo>
                  <a:lnTo>
                    <a:pt x="2805684" y="6096"/>
                  </a:lnTo>
                  <a:lnTo>
                    <a:pt x="2799587" y="6096"/>
                  </a:lnTo>
                  <a:close/>
                </a:path>
                <a:path w="6932930" h="6350">
                  <a:moveTo>
                    <a:pt x="2842259" y="4572"/>
                  </a:moveTo>
                  <a:lnTo>
                    <a:pt x="2842259" y="1524"/>
                  </a:lnTo>
                  <a:lnTo>
                    <a:pt x="2843784" y="1524"/>
                  </a:lnTo>
                  <a:lnTo>
                    <a:pt x="2843784" y="4572"/>
                  </a:lnTo>
                  <a:lnTo>
                    <a:pt x="2842259" y="4572"/>
                  </a:lnTo>
                  <a:close/>
                </a:path>
                <a:path w="6932930" h="6350">
                  <a:moveTo>
                    <a:pt x="2836164" y="4572"/>
                  </a:moveTo>
                  <a:lnTo>
                    <a:pt x="2836164" y="1524"/>
                  </a:lnTo>
                  <a:lnTo>
                    <a:pt x="2837687" y="0"/>
                  </a:lnTo>
                  <a:lnTo>
                    <a:pt x="2842259" y="0"/>
                  </a:lnTo>
                  <a:lnTo>
                    <a:pt x="2842259" y="6096"/>
                  </a:lnTo>
                  <a:lnTo>
                    <a:pt x="2837687" y="6096"/>
                  </a:lnTo>
                  <a:lnTo>
                    <a:pt x="2836164" y="4572"/>
                  </a:lnTo>
                  <a:close/>
                </a:path>
                <a:path w="6932930" h="6350">
                  <a:moveTo>
                    <a:pt x="2872739" y="4572"/>
                  </a:moveTo>
                  <a:lnTo>
                    <a:pt x="2872739" y="1524"/>
                  </a:lnTo>
                  <a:lnTo>
                    <a:pt x="2874264" y="0"/>
                  </a:lnTo>
                  <a:lnTo>
                    <a:pt x="2878835" y="0"/>
                  </a:lnTo>
                  <a:lnTo>
                    <a:pt x="2880359" y="1524"/>
                  </a:lnTo>
                  <a:lnTo>
                    <a:pt x="2880359" y="4572"/>
                  </a:lnTo>
                  <a:lnTo>
                    <a:pt x="2878835" y="6096"/>
                  </a:lnTo>
                  <a:lnTo>
                    <a:pt x="2874264" y="6096"/>
                  </a:lnTo>
                  <a:lnTo>
                    <a:pt x="2872739" y="4572"/>
                  </a:lnTo>
                  <a:close/>
                </a:path>
                <a:path w="6932930" h="6350">
                  <a:moveTo>
                    <a:pt x="2909316" y="4572"/>
                  </a:moveTo>
                  <a:lnTo>
                    <a:pt x="2909316" y="1524"/>
                  </a:lnTo>
                  <a:lnTo>
                    <a:pt x="2910839" y="0"/>
                  </a:lnTo>
                  <a:lnTo>
                    <a:pt x="2915412" y="0"/>
                  </a:lnTo>
                  <a:lnTo>
                    <a:pt x="2916935" y="1524"/>
                  </a:lnTo>
                  <a:lnTo>
                    <a:pt x="2916935" y="4572"/>
                  </a:lnTo>
                  <a:lnTo>
                    <a:pt x="2915412" y="6096"/>
                  </a:lnTo>
                  <a:lnTo>
                    <a:pt x="2910839" y="6096"/>
                  </a:lnTo>
                  <a:lnTo>
                    <a:pt x="2909316" y="4572"/>
                  </a:lnTo>
                  <a:close/>
                </a:path>
                <a:path w="6932930" h="6350">
                  <a:moveTo>
                    <a:pt x="2947416" y="6096"/>
                  </a:moveTo>
                  <a:lnTo>
                    <a:pt x="2947416" y="0"/>
                  </a:lnTo>
                  <a:lnTo>
                    <a:pt x="2951987" y="0"/>
                  </a:lnTo>
                  <a:lnTo>
                    <a:pt x="2953512" y="1524"/>
                  </a:lnTo>
                  <a:lnTo>
                    <a:pt x="2953512" y="4572"/>
                  </a:lnTo>
                  <a:lnTo>
                    <a:pt x="2951987" y="6096"/>
                  </a:lnTo>
                  <a:lnTo>
                    <a:pt x="2947416" y="6096"/>
                  </a:lnTo>
                  <a:close/>
                </a:path>
                <a:path w="6932930" h="6350">
                  <a:moveTo>
                    <a:pt x="2945891" y="4572"/>
                  </a:moveTo>
                  <a:lnTo>
                    <a:pt x="2945891" y="1524"/>
                  </a:lnTo>
                  <a:lnTo>
                    <a:pt x="2947416" y="1524"/>
                  </a:lnTo>
                  <a:lnTo>
                    <a:pt x="2947416" y="4572"/>
                  </a:lnTo>
                  <a:lnTo>
                    <a:pt x="2945891" y="4572"/>
                  </a:lnTo>
                  <a:close/>
                </a:path>
                <a:path w="6932930" h="6350">
                  <a:moveTo>
                    <a:pt x="2983991" y="6096"/>
                  </a:moveTo>
                  <a:lnTo>
                    <a:pt x="2983991" y="0"/>
                  </a:lnTo>
                  <a:lnTo>
                    <a:pt x="2990087" y="0"/>
                  </a:lnTo>
                  <a:lnTo>
                    <a:pt x="2990087" y="6096"/>
                  </a:lnTo>
                  <a:lnTo>
                    <a:pt x="2983991" y="6096"/>
                  </a:lnTo>
                  <a:close/>
                </a:path>
                <a:path w="6932930" h="6350">
                  <a:moveTo>
                    <a:pt x="3026664" y="4572"/>
                  </a:moveTo>
                  <a:lnTo>
                    <a:pt x="3026664" y="1524"/>
                  </a:lnTo>
                  <a:lnTo>
                    <a:pt x="3028187" y="1524"/>
                  </a:lnTo>
                  <a:lnTo>
                    <a:pt x="3028187" y="4572"/>
                  </a:lnTo>
                  <a:lnTo>
                    <a:pt x="3026664" y="4572"/>
                  </a:lnTo>
                  <a:close/>
                </a:path>
                <a:path w="6932930" h="6350">
                  <a:moveTo>
                    <a:pt x="3020568" y="6096"/>
                  </a:moveTo>
                  <a:lnTo>
                    <a:pt x="3020568" y="0"/>
                  </a:lnTo>
                  <a:lnTo>
                    <a:pt x="3026664" y="0"/>
                  </a:lnTo>
                  <a:lnTo>
                    <a:pt x="3026664" y="6096"/>
                  </a:lnTo>
                  <a:lnTo>
                    <a:pt x="3020568" y="6096"/>
                  </a:lnTo>
                  <a:close/>
                </a:path>
                <a:path w="6932930" h="6350">
                  <a:moveTo>
                    <a:pt x="3063239" y="4572"/>
                  </a:moveTo>
                  <a:lnTo>
                    <a:pt x="3063239" y="1524"/>
                  </a:lnTo>
                  <a:lnTo>
                    <a:pt x="3064764" y="1524"/>
                  </a:lnTo>
                  <a:lnTo>
                    <a:pt x="3064764" y="4572"/>
                  </a:lnTo>
                  <a:lnTo>
                    <a:pt x="3063239" y="4572"/>
                  </a:lnTo>
                  <a:close/>
                </a:path>
                <a:path w="6932930" h="6350">
                  <a:moveTo>
                    <a:pt x="3057143" y="4572"/>
                  </a:moveTo>
                  <a:lnTo>
                    <a:pt x="3057143" y="1524"/>
                  </a:lnTo>
                  <a:lnTo>
                    <a:pt x="3058668" y="0"/>
                  </a:lnTo>
                  <a:lnTo>
                    <a:pt x="3063239" y="0"/>
                  </a:lnTo>
                  <a:lnTo>
                    <a:pt x="3063239" y="6096"/>
                  </a:lnTo>
                  <a:lnTo>
                    <a:pt x="3058668" y="6096"/>
                  </a:lnTo>
                  <a:lnTo>
                    <a:pt x="3057143" y="4572"/>
                  </a:lnTo>
                  <a:close/>
                </a:path>
                <a:path w="6932930" h="6350">
                  <a:moveTo>
                    <a:pt x="3093719" y="4572"/>
                  </a:moveTo>
                  <a:lnTo>
                    <a:pt x="3093719" y="1524"/>
                  </a:lnTo>
                  <a:lnTo>
                    <a:pt x="3095243" y="0"/>
                  </a:lnTo>
                  <a:lnTo>
                    <a:pt x="3099816" y="0"/>
                  </a:lnTo>
                  <a:lnTo>
                    <a:pt x="3101339" y="1524"/>
                  </a:lnTo>
                  <a:lnTo>
                    <a:pt x="3101339" y="4572"/>
                  </a:lnTo>
                  <a:lnTo>
                    <a:pt x="3099816" y="6096"/>
                  </a:lnTo>
                  <a:lnTo>
                    <a:pt x="3095243" y="6096"/>
                  </a:lnTo>
                  <a:lnTo>
                    <a:pt x="3093719" y="4572"/>
                  </a:lnTo>
                  <a:close/>
                </a:path>
                <a:path w="6932930" h="6350">
                  <a:moveTo>
                    <a:pt x="3130296" y="4572"/>
                  </a:moveTo>
                  <a:lnTo>
                    <a:pt x="3130296" y="1524"/>
                  </a:lnTo>
                  <a:lnTo>
                    <a:pt x="3131819" y="0"/>
                  </a:lnTo>
                  <a:lnTo>
                    <a:pt x="3136391" y="0"/>
                  </a:lnTo>
                  <a:lnTo>
                    <a:pt x="3137916" y="1524"/>
                  </a:lnTo>
                  <a:lnTo>
                    <a:pt x="3137916" y="4572"/>
                  </a:lnTo>
                  <a:lnTo>
                    <a:pt x="3136391" y="6096"/>
                  </a:lnTo>
                  <a:lnTo>
                    <a:pt x="3131819" y="6096"/>
                  </a:lnTo>
                  <a:lnTo>
                    <a:pt x="3130296" y="4572"/>
                  </a:lnTo>
                  <a:close/>
                </a:path>
                <a:path w="6932930" h="6350">
                  <a:moveTo>
                    <a:pt x="3168396" y="6096"/>
                  </a:moveTo>
                  <a:lnTo>
                    <a:pt x="3168396" y="0"/>
                  </a:lnTo>
                  <a:lnTo>
                    <a:pt x="3174491" y="0"/>
                  </a:lnTo>
                  <a:lnTo>
                    <a:pt x="3174491" y="6096"/>
                  </a:lnTo>
                  <a:lnTo>
                    <a:pt x="3168396" y="6096"/>
                  </a:lnTo>
                  <a:close/>
                </a:path>
                <a:path w="6932930" h="6350">
                  <a:moveTo>
                    <a:pt x="3166871" y="4572"/>
                  </a:moveTo>
                  <a:lnTo>
                    <a:pt x="3166871" y="1524"/>
                  </a:lnTo>
                  <a:lnTo>
                    <a:pt x="3168396" y="1524"/>
                  </a:lnTo>
                  <a:lnTo>
                    <a:pt x="3168396" y="4572"/>
                  </a:lnTo>
                  <a:lnTo>
                    <a:pt x="3166871" y="4572"/>
                  </a:lnTo>
                  <a:close/>
                </a:path>
                <a:path w="6932930" h="6350">
                  <a:moveTo>
                    <a:pt x="3204971" y="6096"/>
                  </a:moveTo>
                  <a:lnTo>
                    <a:pt x="3204971" y="0"/>
                  </a:lnTo>
                  <a:lnTo>
                    <a:pt x="3211068" y="0"/>
                  </a:lnTo>
                  <a:lnTo>
                    <a:pt x="3211068" y="6096"/>
                  </a:lnTo>
                  <a:lnTo>
                    <a:pt x="3204971" y="6096"/>
                  </a:lnTo>
                  <a:close/>
                </a:path>
                <a:path w="6932930" h="6350">
                  <a:moveTo>
                    <a:pt x="3247643" y="4572"/>
                  </a:moveTo>
                  <a:lnTo>
                    <a:pt x="3247643" y="1524"/>
                  </a:lnTo>
                  <a:lnTo>
                    <a:pt x="3249168" y="1524"/>
                  </a:lnTo>
                  <a:lnTo>
                    <a:pt x="3249168" y="4572"/>
                  </a:lnTo>
                  <a:lnTo>
                    <a:pt x="3247643" y="4572"/>
                  </a:lnTo>
                  <a:close/>
                </a:path>
                <a:path w="6932930" h="6350">
                  <a:moveTo>
                    <a:pt x="3241548" y="6096"/>
                  </a:moveTo>
                  <a:lnTo>
                    <a:pt x="3241548" y="0"/>
                  </a:lnTo>
                  <a:lnTo>
                    <a:pt x="3247643" y="0"/>
                  </a:lnTo>
                  <a:lnTo>
                    <a:pt x="3247643" y="6096"/>
                  </a:lnTo>
                  <a:lnTo>
                    <a:pt x="3241548" y="6096"/>
                  </a:lnTo>
                  <a:close/>
                </a:path>
                <a:path w="6932930" h="6350">
                  <a:moveTo>
                    <a:pt x="3284219" y="4572"/>
                  </a:moveTo>
                  <a:lnTo>
                    <a:pt x="3284219" y="1524"/>
                  </a:lnTo>
                  <a:lnTo>
                    <a:pt x="3285743" y="1524"/>
                  </a:lnTo>
                  <a:lnTo>
                    <a:pt x="3285743" y="4572"/>
                  </a:lnTo>
                  <a:lnTo>
                    <a:pt x="3284219" y="4572"/>
                  </a:lnTo>
                  <a:close/>
                </a:path>
                <a:path w="6932930" h="6350">
                  <a:moveTo>
                    <a:pt x="3278123" y="4572"/>
                  </a:moveTo>
                  <a:lnTo>
                    <a:pt x="3278123" y="1524"/>
                  </a:lnTo>
                  <a:lnTo>
                    <a:pt x="3279648" y="0"/>
                  </a:lnTo>
                  <a:lnTo>
                    <a:pt x="3284219" y="0"/>
                  </a:lnTo>
                  <a:lnTo>
                    <a:pt x="3284219" y="6096"/>
                  </a:lnTo>
                  <a:lnTo>
                    <a:pt x="3279648" y="6096"/>
                  </a:lnTo>
                  <a:lnTo>
                    <a:pt x="3278123" y="4572"/>
                  </a:lnTo>
                  <a:close/>
                </a:path>
                <a:path w="6932930" h="6350">
                  <a:moveTo>
                    <a:pt x="3314700" y="4572"/>
                  </a:moveTo>
                  <a:lnTo>
                    <a:pt x="3314700" y="1524"/>
                  </a:lnTo>
                  <a:lnTo>
                    <a:pt x="3316223" y="0"/>
                  </a:lnTo>
                  <a:lnTo>
                    <a:pt x="3320796" y="0"/>
                  </a:lnTo>
                  <a:lnTo>
                    <a:pt x="3322319" y="1524"/>
                  </a:lnTo>
                  <a:lnTo>
                    <a:pt x="3322319" y="4572"/>
                  </a:lnTo>
                  <a:lnTo>
                    <a:pt x="3320796" y="6096"/>
                  </a:lnTo>
                  <a:lnTo>
                    <a:pt x="3316223" y="6096"/>
                  </a:lnTo>
                  <a:lnTo>
                    <a:pt x="3314700" y="4572"/>
                  </a:lnTo>
                  <a:close/>
                </a:path>
                <a:path w="6932930" h="6350">
                  <a:moveTo>
                    <a:pt x="3351275" y="4572"/>
                  </a:moveTo>
                  <a:lnTo>
                    <a:pt x="3351275" y="1524"/>
                  </a:lnTo>
                  <a:lnTo>
                    <a:pt x="3352800" y="0"/>
                  </a:lnTo>
                  <a:lnTo>
                    <a:pt x="3357371" y="0"/>
                  </a:lnTo>
                  <a:lnTo>
                    <a:pt x="3358896" y="1524"/>
                  </a:lnTo>
                  <a:lnTo>
                    <a:pt x="3358896" y="4572"/>
                  </a:lnTo>
                  <a:lnTo>
                    <a:pt x="3357371" y="6096"/>
                  </a:lnTo>
                  <a:lnTo>
                    <a:pt x="3352800" y="6096"/>
                  </a:lnTo>
                  <a:lnTo>
                    <a:pt x="3351275" y="4572"/>
                  </a:lnTo>
                  <a:close/>
                </a:path>
                <a:path w="6932930" h="6350">
                  <a:moveTo>
                    <a:pt x="3389375" y="6096"/>
                  </a:moveTo>
                  <a:lnTo>
                    <a:pt x="3389375" y="0"/>
                  </a:lnTo>
                  <a:lnTo>
                    <a:pt x="3395471" y="0"/>
                  </a:lnTo>
                  <a:lnTo>
                    <a:pt x="3395471" y="6096"/>
                  </a:lnTo>
                  <a:lnTo>
                    <a:pt x="3389375" y="6096"/>
                  </a:lnTo>
                  <a:close/>
                </a:path>
                <a:path w="6932930" h="6350">
                  <a:moveTo>
                    <a:pt x="3387852" y="4572"/>
                  </a:moveTo>
                  <a:lnTo>
                    <a:pt x="3387852" y="1524"/>
                  </a:lnTo>
                  <a:lnTo>
                    <a:pt x="3389375" y="1524"/>
                  </a:lnTo>
                  <a:lnTo>
                    <a:pt x="3389375" y="4572"/>
                  </a:lnTo>
                  <a:lnTo>
                    <a:pt x="3387852" y="4572"/>
                  </a:lnTo>
                  <a:close/>
                </a:path>
                <a:path w="6932930" h="6350">
                  <a:moveTo>
                    <a:pt x="3425952" y="6096"/>
                  </a:moveTo>
                  <a:lnTo>
                    <a:pt x="3425952" y="0"/>
                  </a:lnTo>
                  <a:lnTo>
                    <a:pt x="3432048" y="0"/>
                  </a:lnTo>
                  <a:lnTo>
                    <a:pt x="3432048" y="6096"/>
                  </a:lnTo>
                  <a:lnTo>
                    <a:pt x="3425952" y="6096"/>
                  </a:lnTo>
                  <a:close/>
                </a:path>
                <a:path w="6932930" h="6350">
                  <a:moveTo>
                    <a:pt x="3468623" y="4572"/>
                  </a:moveTo>
                  <a:lnTo>
                    <a:pt x="3468623" y="1524"/>
                  </a:lnTo>
                  <a:lnTo>
                    <a:pt x="3470148" y="1524"/>
                  </a:lnTo>
                  <a:lnTo>
                    <a:pt x="3470148" y="4572"/>
                  </a:lnTo>
                  <a:lnTo>
                    <a:pt x="3468623" y="4572"/>
                  </a:lnTo>
                  <a:close/>
                </a:path>
                <a:path w="6932930" h="6350">
                  <a:moveTo>
                    <a:pt x="3462528" y="6096"/>
                  </a:moveTo>
                  <a:lnTo>
                    <a:pt x="3462528" y="0"/>
                  </a:lnTo>
                  <a:lnTo>
                    <a:pt x="3468623" y="0"/>
                  </a:lnTo>
                  <a:lnTo>
                    <a:pt x="3468623" y="6096"/>
                  </a:lnTo>
                  <a:lnTo>
                    <a:pt x="3462528" y="6096"/>
                  </a:lnTo>
                  <a:close/>
                </a:path>
                <a:path w="6932930" h="6350">
                  <a:moveTo>
                    <a:pt x="3499103" y="4572"/>
                  </a:moveTo>
                  <a:lnTo>
                    <a:pt x="3499103" y="1524"/>
                  </a:lnTo>
                  <a:lnTo>
                    <a:pt x="3500628" y="0"/>
                  </a:lnTo>
                  <a:lnTo>
                    <a:pt x="3505200" y="0"/>
                  </a:lnTo>
                  <a:lnTo>
                    <a:pt x="3506723" y="1524"/>
                  </a:lnTo>
                  <a:lnTo>
                    <a:pt x="3506723" y="4572"/>
                  </a:lnTo>
                  <a:lnTo>
                    <a:pt x="3505200" y="6096"/>
                  </a:lnTo>
                  <a:lnTo>
                    <a:pt x="3500628" y="6096"/>
                  </a:lnTo>
                  <a:lnTo>
                    <a:pt x="3499103" y="4572"/>
                  </a:lnTo>
                  <a:close/>
                </a:path>
                <a:path w="6932930" h="6350">
                  <a:moveTo>
                    <a:pt x="3535680" y="4572"/>
                  </a:moveTo>
                  <a:lnTo>
                    <a:pt x="3535680" y="1524"/>
                  </a:lnTo>
                  <a:lnTo>
                    <a:pt x="3537203" y="0"/>
                  </a:lnTo>
                  <a:lnTo>
                    <a:pt x="3541775" y="0"/>
                  </a:lnTo>
                  <a:lnTo>
                    <a:pt x="3543300" y="1524"/>
                  </a:lnTo>
                  <a:lnTo>
                    <a:pt x="3543300" y="4572"/>
                  </a:lnTo>
                  <a:lnTo>
                    <a:pt x="3541775" y="6096"/>
                  </a:lnTo>
                  <a:lnTo>
                    <a:pt x="3537203" y="6096"/>
                  </a:lnTo>
                  <a:lnTo>
                    <a:pt x="3535680" y="4572"/>
                  </a:lnTo>
                  <a:close/>
                </a:path>
                <a:path w="6932930" h="6350">
                  <a:moveTo>
                    <a:pt x="3572255" y="4572"/>
                  </a:moveTo>
                  <a:lnTo>
                    <a:pt x="3572255" y="1524"/>
                  </a:lnTo>
                  <a:lnTo>
                    <a:pt x="3573780" y="0"/>
                  </a:lnTo>
                  <a:lnTo>
                    <a:pt x="3578352" y="0"/>
                  </a:lnTo>
                  <a:lnTo>
                    <a:pt x="3579875" y="1524"/>
                  </a:lnTo>
                  <a:lnTo>
                    <a:pt x="3579875" y="4572"/>
                  </a:lnTo>
                  <a:lnTo>
                    <a:pt x="3578352" y="6096"/>
                  </a:lnTo>
                  <a:lnTo>
                    <a:pt x="3573780" y="6096"/>
                  </a:lnTo>
                  <a:lnTo>
                    <a:pt x="3572255" y="4572"/>
                  </a:lnTo>
                  <a:close/>
                </a:path>
                <a:path w="6932930" h="6350">
                  <a:moveTo>
                    <a:pt x="3610355" y="6096"/>
                  </a:moveTo>
                  <a:lnTo>
                    <a:pt x="3610355" y="0"/>
                  </a:lnTo>
                  <a:lnTo>
                    <a:pt x="3616452" y="0"/>
                  </a:lnTo>
                  <a:lnTo>
                    <a:pt x="3616452" y="6096"/>
                  </a:lnTo>
                  <a:lnTo>
                    <a:pt x="3610355" y="6096"/>
                  </a:lnTo>
                  <a:close/>
                </a:path>
                <a:path w="6932930" h="6350">
                  <a:moveTo>
                    <a:pt x="3608832" y="4572"/>
                  </a:moveTo>
                  <a:lnTo>
                    <a:pt x="3608832" y="1524"/>
                  </a:lnTo>
                  <a:lnTo>
                    <a:pt x="3610355" y="1524"/>
                  </a:lnTo>
                  <a:lnTo>
                    <a:pt x="3610355" y="4572"/>
                  </a:lnTo>
                  <a:lnTo>
                    <a:pt x="3608832" y="4572"/>
                  </a:lnTo>
                  <a:close/>
                </a:path>
                <a:path w="6932930" h="6350">
                  <a:moveTo>
                    <a:pt x="3646932" y="6096"/>
                  </a:moveTo>
                  <a:lnTo>
                    <a:pt x="3646932" y="0"/>
                  </a:lnTo>
                  <a:lnTo>
                    <a:pt x="3653028" y="0"/>
                  </a:lnTo>
                  <a:lnTo>
                    <a:pt x="3653028" y="6096"/>
                  </a:lnTo>
                  <a:lnTo>
                    <a:pt x="3646932" y="6096"/>
                  </a:lnTo>
                  <a:close/>
                </a:path>
                <a:path w="6932930" h="6350">
                  <a:moveTo>
                    <a:pt x="3689603" y="4572"/>
                  </a:moveTo>
                  <a:lnTo>
                    <a:pt x="3689603" y="1524"/>
                  </a:lnTo>
                  <a:lnTo>
                    <a:pt x="3691128" y="1524"/>
                  </a:lnTo>
                  <a:lnTo>
                    <a:pt x="3691128" y="4572"/>
                  </a:lnTo>
                  <a:lnTo>
                    <a:pt x="3689603" y="4572"/>
                  </a:lnTo>
                  <a:close/>
                </a:path>
                <a:path w="6932930" h="6350">
                  <a:moveTo>
                    <a:pt x="3683507" y="6096"/>
                  </a:moveTo>
                  <a:lnTo>
                    <a:pt x="3683507" y="0"/>
                  </a:lnTo>
                  <a:lnTo>
                    <a:pt x="3689603" y="0"/>
                  </a:lnTo>
                  <a:lnTo>
                    <a:pt x="3689603" y="6096"/>
                  </a:lnTo>
                  <a:lnTo>
                    <a:pt x="3683507" y="6096"/>
                  </a:lnTo>
                  <a:close/>
                </a:path>
                <a:path w="6932930" h="6350">
                  <a:moveTo>
                    <a:pt x="3720084" y="4572"/>
                  </a:moveTo>
                  <a:lnTo>
                    <a:pt x="3720084" y="1524"/>
                  </a:lnTo>
                  <a:lnTo>
                    <a:pt x="3721607" y="0"/>
                  </a:lnTo>
                  <a:lnTo>
                    <a:pt x="3726180" y="0"/>
                  </a:lnTo>
                  <a:lnTo>
                    <a:pt x="3727703" y="1524"/>
                  </a:lnTo>
                  <a:lnTo>
                    <a:pt x="3727703" y="4572"/>
                  </a:lnTo>
                  <a:lnTo>
                    <a:pt x="3726180" y="6096"/>
                  </a:lnTo>
                  <a:lnTo>
                    <a:pt x="3721607" y="6096"/>
                  </a:lnTo>
                  <a:lnTo>
                    <a:pt x="3720084" y="4572"/>
                  </a:lnTo>
                  <a:close/>
                </a:path>
                <a:path w="6932930" h="6350">
                  <a:moveTo>
                    <a:pt x="3756659" y="4572"/>
                  </a:moveTo>
                  <a:lnTo>
                    <a:pt x="3756659" y="1524"/>
                  </a:lnTo>
                  <a:lnTo>
                    <a:pt x="3758184" y="0"/>
                  </a:lnTo>
                  <a:lnTo>
                    <a:pt x="3762755" y="0"/>
                  </a:lnTo>
                  <a:lnTo>
                    <a:pt x="3764280" y="1524"/>
                  </a:lnTo>
                  <a:lnTo>
                    <a:pt x="3764280" y="4572"/>
                  </a:lnTo>
                  <a:lnTo>
                    <a:pt x="3762755" y="6096"/>
                  </a:lnTo>
                  <a:lnTo>
                    <a:pt x="3758184" y="6096"/>
                  </a:lnTo>
                  <a:lnTo>
                    <a:pt x="3756659" y="4572"/>
                  </a:lnTo>
                  <a:close/>
                </a:path>
                <a:path w="6932930" h="6350">
                  <a:moveTo>
                    <a:pt x="3794759" y="6096"/>
                  </a:moveTo>
                  <a:lnTo>
                    <a:pt x="3794759" y="0"/>
                  </a:lnTo>
                  <a:lnTo>
                    <a:pt x="3799332" y="0"/>
                  </a:lnTo>
                  <a:lnTo>
                    <a:pt x="3800855" y="1524"/>
                  </a:lnTo>
                  <a:lnTo>
                    <a:pt x="3800855" y="4572"/>
                  </a:lnTo>
                  <a:lnTo>
                    <a:pt x="3799332" y="6096"/>
                  </a:lnTo>
                  <a:lnTo>
                    <a:pt x="3794759" y="6096"/>
                  </a:lnTo>
                  <a:close/>
                </a:path>
                <a:path w="6932930" h="6350">
                  <a:moveTo>
                    <a:pt x="3793236" y="4572"/>
                  </a:moveTo>
                  <a:lnTo>
                    <a:pt x="3793236" y="1524"/>
                  </a:lnTo>
                  <a:lnTo>
                    <a:pt x="3794759" y="1524"/>
                  </a:lnTo>
                  <a:lnTo>
                    <a:pt x="3794759" y="4572"/>
                  </a:lnTo>
                  <a:lnTo>
                    <a:pt x="3793236" y="4572"/>
                  </a:lnTo>
                  <a:close/>
                </a:path>
                <a:path w="6932930" h="6350">
                  <a:moveTo>
                    <a:pt x="3831336" y="6096"/>
                  </a:moveTo>
                  <a:lnTo>
                    <a:pt x="3831336" y="0"/>
                  </a:lnTo>
                  <a:lnTo>
                    <a:pt x="3837432" y="0"/>
                  </a:lnTo>
                  <a:lnTo>
                    <a:pt x="3837432" y="6096"/>
                  </a:lnTo>
                  <a:lnTo>
                    <a:pt x="3831336" y="6096"/>
                  </a:lnTo>
                  <a:close/>
                </a:path>
                <a:path w="6932930" h="6350">
                  <a:moveTo>
                    <a:pt x="3829812" y="4572"/>
                  </a:moveTo>
                  <a:lnTo>
                    <a:pt x="3829812" y="1524"/>
                  </a:lnTo>
                  <a:lnTo>
                    <a:pt x="3831336" y="1524"/>
                  </a:lnTo>
                  <a:lnTo>
                    <a:pt x="3831336" y="4572"/>
                  </a:lnTo>
                  <a:lnTo>
                    <a:pt x="3829812" y="4572"/>
                  </a:lnTo>
                  <a:close/>
                </a:path>
                <a:path w="6932930" h="6350">
                  <a:moveTo>
                    <a:pt x="3867912" y="6096"/>
                  </a:moveTo>
                  <a:lnTo>
                    <a:pt x="3867912" y="0"/>
                  </a:lnTo>
                  <a:lnTo>
                    <a:pt x="3874007" y="0"/>
                  </a:lnTo>
                  <a:lnTo>
                    <a:pt x="3874007" y="6096"/>
                  </a:lnTo>
                  <a:lnTo>
                    <a:pt x="3867912" y="6096"/>
                  </a:lnTo>
                  <a:close/>
                </a:path>
                <a:path w="6932930" h="6350">
                  <a:moveTo>
                    <a:pt x="3910584" y="4572"/>
                  </a:moveTo>
                  <a:lnTo>
                    <a:pt x="3910584" y="1524"/>
                  </a:lnTo>
                  <a:lnTo>
                    <a:pt x="3912107" y="1524"/>
                  </a:lnTo>
                  <a:lnTo>
                    <a:pt x="3912107" y="4572"/>
                  </a:lnTo>
                  <a:lnTo>
                    <a:pt x="3910584" y="4572"/>
                  </a:lnTo>
                  <a:close/>
                </a:path>
                <a:path w="6932930" h="6350">
                  <a:moveTo>
                    <a:pt x="3904487" y="6096"/>
                  </a:moveTo>
                  <a:lnTo>
                    <a:pt x="3904487" y="0"/>
                  </a:lnTo>
                  <a:lnTo>
                    <a:pt x="3910584" y="0"/>
                  </a:lnTo>
                  <a:lnTo>
                    <a:pt x="3910584" y="6096"/>
                  </a:lnTo>
                  <a:lnTo>
                    <a:pt x="3904487" y="6096"/>
                  </a:lnTo>
                  <a:close/>
                </a:path>
                <a:path w="6932930" h="6350">
                  <a:moveTo>
                    <a:pt x="3941064" y="4572"/>
                  </a:moveTo>
                  <a:lnTo>
                    <a:pt x="3941064" y="1524"/>
                  </a:lnTo>
                  <a:lnTo>
                    <a:pt x="3942587" y="0"/>
                  </a:lnTo>
                  <a:lnTo>
                    <a:pt x="3947159" y="0"/>
                  </a:lnTo>
                  <a:lnTo>
                    <a:pt x="3948684" y="1524"/>
                  </a:lnTo>
                  <a:lnTo>
                    <a:pt x="3948684" y="4572"/>
                  </a:lnTo>
                  <a:lnTo>
                    <a:pt x="3947159" y="6096"/>
                  </a:lnTo>
                  <a:lnTo>
                    <a:pt x="3942587" y="6096"/>
                  </a:lnTo>
                  <a:lnTo>
                    <a:pt x="3941064" y="4572"/>
                  </a:lnTo>
                  <a:close/>
                </a:path>
                <a:path w="6932930" h="6350">
                  <a:moveTo>
                    <a:pt x="3977639" y="4572"/>
                  </a:moveTo>
                  <a:lnTo>
                    <a:pt x="3977639" y="1524"/>
                  </a:lnTo>
                  <a:lnTo>
                    <a:pt x="3979164" y="0"/>
                  </a:lnTo>
                  <a:lnTo>
                    <a:pt x="3983736" y="0"/>
                  </a:lnTo>
                  <a:lnTo>
                    <a:pt x="3985259" y="1524"/>
                  </a:lnTo>
                  <a:lnTo>
                    <a:pt x="3985259" y="4572"/>
                  </a:lnTo>
                  <a:lnTo>
                    <a:pt x="3983736" y="6096"/>
                  </a:lnTo>
                  <a:lnTo>
                    <a:pt x="3979164" y="6096"/>
                  </a:lnTo>
                  <a:lnTo>
                    <a:pt x="3977639" y="4572"/>
                  </a:lnTo>
                  <a:close/>
                </a:path>
                <a:path w="6932930" h="6350">
                  <a:moveTo>
                    <a:pt x="4015739" y="6096"/>
                  </a:moveTo>
                  <a:lnTo>
                    <a:pt x="4015739" y="0"/>
                  </a:lnTo>
                  <a:lnTo>
                    <a:pt x="4020312" y="0"/>
                  </a:lnTo>
                  <a:lnTo>
                    <a:pt x="4021836" y="1524"/>
                  </a:lnTo>
                  <a:lnTo>
                    <a:pt x="4021836" y="4572"/>
                  </a:lnTo>
                  <a:lnTo>
                    <a:pt x="4020312" y="6096"/>
                  </a:lnTo>
                  <a:lnTo>
                    <a:pt x="4015739" y="6096"/>
                  </a:lnTo>
                  <a:close/>
                </a:path>
                <a:path w="6932930" h="6350">
                  <a:moveTo>
                    <a:pt x="4014216" y="4572"/>
                  </a:moveTo>
                  <a:lnTo>
                    <a:pt x="4014216" y="1524"/>
                  </a:lnTo>
                  <a:lnTo>
                    <a:pt x="4015739" y="1524"/>
                  </a:lnTo>
                  <a:lnTo>
                    <a:pt x="4015739" y="4572"/>
                  </a:lnTo>
                  <a:lnTo>
                    <a:pt x="4014216" y="4572"/>
                  </a:lnTo>
                  <a:close/>
                </a:path>
                <a:path w="6932930" h="6350">
                  <a:moveTo>
                    <a:pt x="4052316" y="6096"/>
                  </a:moveTo>
                  <a:lnTo>
                    <a:pt x="4052316" y="0"/>
                  </a:lnTo>
                  <a:lnTo>
                    <a:pt x="4058412" y="0"/>
                  </a:lnTo>
                  <a:lnTo>
                    <a:pt x="4058412" y="6096"/>
                  </a:lnTo>
                  <a:lnTo>
                    <a:pt x="4052316" y="6096"/>
                  </a:lnTo>
                  <a:close/>
                </a:path>
                <a:path w="6932930" h="6350">
                  <a:moveTo>
                    <a:pt x="4050791" y="4572"/>
                  </a:moveTo>
                  <a:lnTo>
                    <a:pt x="4050791" y="1524"/>
                  </a:lnTo>
                  <a:lnTo>
                    <a:pt x="4052316" y="1524"/>
                  </a:lnTo>
                  <a:lnTo>
                    <a:pt x="4052316" y="4572"/>
                  </a:lnTo>
                  <a:lnTo>
                    <a:pt x="4050791" y="4572"/>
                  </a:lnTo>
                  <a:close/>
                </a:path>
                <a:path w="6932930" h="6350">
                  <a:moveTo>
                    <a:pt x="4088891" y="6096"/>
                  </a:moveTo>
                  <a:lnTo>
                    <a:pt x="4088891" y="0"/>
                  </a:lnTo>
                  <a:lnTo>
                    <a:pt x="4094987" y="0"/>
                  </a:lnTo>
                  <a:lnTo>
                    <a:pt x="4094987" y="6096"/>
                  </a:lnTo>
                  <a:lnTo>
                    <a:pt x="4088891" y="6096"/>
                  </a:lnTo>
                  <a:close/>
                </a:path>
                <a:path w="6932930" h="6350">
                  <a:moveTo>
                    <a:pt x="4131564" y="4572"/>
                  </a:moveTo>
                  <a:lnTo>
                    <a:pt x="4131564" y="1524"/>
                  </a:lnTo>
                  <a:lnTo>
                    <a:pt x="4133087" y="1524"/>
                  </a:lnTo>
                  <a:lnTo>
                    <a:pt x="4133087" y="4572"/>
                  </a:lnTo>
                  <a:lnTo>
                    <a:pt x="4131564" y="4572"/>
                  </a:lnTo>
                  <a:close/>
                </a:path>
                <a:path w="6932930" h="6350">
                  <a:moveTo>
                    <a:pt x="4125468" y="4572"/>
                  </a:moveTo>
                  <a:lnTo>
                    <a:pt x="4125468" y="1524"/>
                  </a:lnTo>
                  <a:lnTo>
                    <a:pt x="4126991" y="0"/>
                  </a:lnTo>
                  <a:lnTo>
                    <a:pt x="4131564" y="0"/>
                  </a:lnTo>
                  <a:lnTo>
                    <a:pt x="4131564" y="6096"/>
                  </a:lnTo>
                  <a:lnTo>
                    <a:pt x="4126991" y="6096"/>
                  </a:lnTo>
                  <a:lnTo>
                    <a:pt x="4125468" y="4572"/>
                  </a:lnTo>
                  <a:close/>
                </a:path>
                <a:path w="6932930" h="6350">
                  <a:moveTo>
                    <a:pt x="4162043" y="4572"/>
                  </a:moveTo>
                  <a:lnTo>
                    <a:pt x="4162043" y="1524"/>
                  </a:lnTo>
                  <a:lnTo>
                    <a:pt x="4163568" y="0"/>
                  </a:lnTo>
                  <a:lnTo>
                    <a:pt x="4168139" y="0"/>
                  </a:lnTo>
                  <a:lnTo>
                    <a:pt x="4169664" y="1524"/>
                  </a:lnTo>
                  <a:lnTo>
                    <a:pt x="4169664" y="4572"/>
                  </a:lnTo>
                  <a:lnTo>
                    <a:pt x="4168139" y="6096"/>
                  </a:lnTo>
                  <a:lnTo>
                    <a:pt x="4163568" y="6096"/>
                  </a:lnTo>
                  <a:lnTo>
                    <a:pt x="4162043" y="4572"/>
                  </a:lnTo>
                  <a:close/>
                </a:path>
                <a:path w="6932930" h="6350">
                  <a:moveTo>
                    <a:pt x="4198620" y="4572"/>
                  </a:moveTo>
                  <a:lnTo>
                    <a:pt x="4198620" y="1524"/>
                  </a:lnTo>
                  <a:lnTo>
                    <a:pt x="4200143" y="0"/>
                  </a:lnTo>
                  <a:lnTo>
                    <a:pt x="4204716" y="0"/>
                  </a:lnTo>
                  <a:lnTo>
                    <a:pt x="4206239" y="1524"/>
                  </a:lnTo>
                  <a:lnTo>
                    <a:pt x="4206239" y="4572"/>
                  </a:lnTo>
                  <a:lnTo>
                    <a:pt x="4204716" y="6096"/>
                  </a:lnTo>
                  <a:lnTo>
                    <a:pt x="4200143" y="6096"/>
                  </a:lnTo>
                  <a:lnTo>
                    <a:pt x="4198620" y="4572"/>
                  </a:lnTo>
                  <a:close/>
                </a:path>
                <a:path w="6932930" h="6350">
                  <a:moveTo>
                    <a:pt x="4236720" y="6096"/>
                  </a:moveTo>
                  <a:lnTo>
                    <a:pt x="4236720" y="0"/>
                  </a:lnTo>
                  <a:lnTo>
                    <a:pt x="4241291" y="0"/>
                  </a:lnTo>
                  <a:lnTo>
                    <a:pt x="4242816" y="1524"/>
                  </a:lnTo>
                  <a:lnTo>
                    <a:pt x="4242816" y="4572"/>
                  </a:lnTo>
                  <a:lnTo>
                    <a:pt x="4241291" y="6096"/>
                  </a:lnTo>
                  <a:lnTo>
                    <a:pt x="4236720" y="6096"/>
                  </a:lnTo>
                  <a:close/>
                </a:path>
                <a:path w="6932930" h="6350">
                  <a:moveTo>
                    <a:pt x="4235196" y="4572"/>
                  </a:moveTo>
                  <a:lnTo>
                    <a:pt x="4235196" y="1524"/>
                  </a:lnTo>
                  <a:lnTo>
                    <a:pt x="4236720" y="1524"/>
                  </a:lnTo>
                  <a:lnTo>
                    <a:pt x="4236720" y="4572"/>
                  </a:lnTo>
                  <a:lnTo>
                    <a:pt x="4235196" y="4572"/>
                  </a:lnTo>
                  <a:close/>
                </a:path>
                <a:path w="6932930" h="6350">
                  <a:moveTo>
                    <a:pt x="4273296" y="6096"/>
                  </a:moveTo>
                  <a:lnTo>
                    <a:pt x="4273296" y="0"/>
                  </a:lnTo>
                  <a:lnTo>
                    <a:pt x="4279391" y="0"/>
                  </a:lnTo>
                  <a:lnTo>
                    <a:pt x="4279391" y="6096"/>
                  </a:lnTo>
                  <a:lnTo>
                    <a:pt x="4273296" y="6096"/>
                  </a:lnTo>
                  <a:close/>
                </a:path>
                <a:path w="6932930" h="6350">
                  <a:moveTo>
                    <a:pt x="4271771" y="4572"/>
                  </a:moveTo>
                  <a:lnTo>
                    <a:pt x="4271771" y="1524"/>
                  </a:lnTo>
                  <a:lnTo>
                    <a:pt x="4273296" y="1524"/>
                  </a:lnTo>
                  <a:lnTo>
                    <a:pt x="4273296" y="4572"/>
                  </a:lnTo>
                  <a:lnTo>
                    <a:pt x="4271771" y="4572"/>
                  </a:lnTo>
                  <a:close/>
                </a:path>
                <a:path w="6932930" h="6350">
                  <a:moveTo>
                    <a:pt x="4309871" y="6096"/>
                  </a:moveTo>
                  <a:lnTo>
                    <a:pt x="4309871" y="0"/>
                  </a:lnTo>
                  <a:lnTo>
                    <a:pt x="4315968" y="0"/>
                  </a:lnTo>
                  <a:lnTo>
                    <a:pt x="4315968" y="6096"/>
                  </a:lnTo>
                  <a:lnTo>
                    <a:pt x="4309871" y="6096"/>
                  </a:lnTo>
                  <a:close/>
                </a:path>
                <a:path w="6932930" h="6350">
                  <a:moveTo>
                    <a:pt x="4352543" y="4572"/>
                  </a:moveTo>
                  <a:lnTo>
                    <a:pt x="4352543" y="1524"/>
                  </a:lnTo>
                  <a:lnTo>
                    <a:pt x="4354068" y="1524"/>
                  </a:lnTo>
                  <a:lnTo>
                    <a:pt x="4354068" y="4572"/>
                  </a:lnTo>
                  <a:lnTo>
                    <a:pt x="4352543" y="4572"/>
                  </a:lnTo>
                  <a:close/>
                </a:path>
                <a:path w="6932930" h="6350">
                  <a:moveTo>
                    <a:pt x="4346448" y="4572"/>
                  </a:moveTo>
                  <a:lnTo>
                    <a:pt x="4346448" y="1524"/>
                  </a:lnTo>
                  <a:lnTo>
                    <a:pt x="4347971" y="0"/>
                  </a:lnTo>
                  <a:lnTo>
                    <a:pt x="4352543" y="0"/>
                  </a:lnTo>
                  <a:lnTo>
                    <a:pt x="4352543" y="6096"/>
                  </a:lnTo>
                  <a:lnTo>
                    <a:pt x="4347971" y="6096"/>
                  </a:lnTo>
                  <a:lnTo>
                    <a:pt x="4346448" y="4572"/>
                  </a:lnTo>
                  <a:close/>
                </a:path>
                <a:path w="6932930" h="6350">
                  <a:moveTo>
                    <a:pt x="4383023" y="4572"/>
                  </a:moveTo>
                  <a:lnTo>
                    <a:pt x="4383023" y="1524"/>
                  </a:lnTo>
                  <a:lnTo>
                    <a:pt x="4384548" y="0"/>
                  </a:lnTo>
                  <a:lnTo>
                    <a:pt x="4389120" y="0"/>
                  </a:lnTo>
                  <a:lnTo>
                    <a:pt x="4390643" y="1524"/>
                  </a:lnTo>
                  <a:lnTo>
                    <a:pt x="4390643" y="4572"/>
                  </a:lnTo>
                  <a:lnTo>
                    <a:pt x="4389120" y="6096"/>
                  </a:lnTo>
                  <a:lnTo>
                    <a:pt x="4384548" y="6096"/>
                  </a:lnTo>
                  <a:lnTo>
                    <a:pt x="4383023" y="4572"/>
                  </a:lnTo>
                  <a:close/>
                </a:path>
                <a:path w="6932930" h="6350">
                  <a:moveTo>
                    <a:pt x="4419600" y="4572"/>
                  </a:moveTo>
                  <a:lnTo>
                    <a:pt x="4419600" y="1524"/>
                  </a:lnTo>
                  <a:lnTo>
                    <a:pt x="4421123" y="0"/>
                  </a:lnTo>
                  <a:lnTo>
                    <a:pt x="4425696" y="0"/>
                  </a:lnTo>
                  <a:lnTo>
                    <a:pt x="4427220" y="1524"/>
                  </a:lnTo>
                  <a:lnTo>
                    <a:pt x="4427220" y="4572"/>
                  </a:lnTo>
                  <a:lnTo>
                    <a:pt x="4425696" y="6096"/>
                  </a:lnTo>
                  <a:lnTo>
                    <a:pt x="4421123" y="6096"/>
                  </a:lnTo>
                  <a:lnTo>
                    <a:pt x="4419600" y="4572"/>
                  </a:lnTo>
                  <a:close/>
                </a:path>
                <a:path w="6932930" h="6350">
                  <a:moveTo>
                    <a:pt x="4457700" y="6096"/>
                  </a:moveTo>
                  <a:lnTo>
                    <a:pt x="4457700" y="0"/>
                  </a:lnTo>
                  <a:lnTo>
                    <a:pt x="4462271" y="0"/>
                  </a:lnTo>
                  <a:lnTo>
                    <a:pt x="4463796" y="1524"/>
                  </a:lnTo>
                  <a:lnTo>
                    <a:pt x="4463796" y="4572"/>
                  </a:lnTo>
                  <a:lnTo>
                    <a:pt x="4462271" y="6096"/>
                  </a:lnTo>
                  <a:lnTo>
                    <a:pt x="4457700" y="6096"/>
                  </a:lnTo>
                  <a:close/>
                </a:path>
                <a:path w="6932930" h="6350">
                  <a:moveTo>
                    <a:pt x="4456175" y="4572"/>
                  </a:moveTo>
                  <a:lnTo>
                    <a:pt x="4456175" y="1524"/>
                  </a:lnTo>
                  <a:lnTo>
                    <a:pt x="4457700" y="1524"/>
                  </a:lnTo>
                  <a:lnTo>
                    <a:pt x="4457700" y="4572"/>
                  </a:lnTo>
                  <a:lnTo>
                    <a:pt x="4456175" y="4572"/>
                  </a:lnTo>
                  <a:close/>
                </a:path>
                <a:path w="6932930" h="6350">
                  <a:moveTo>
                    <a:pt x="4494275" y="6096"/>
                  </a:moveTo>
                  <a:lnTo>
                    <a:pt x="4494275" y="0"/>
                  </a:lnTo>
                  <a:lnTo>
                    <a:pt x="4500371" y="0"/>
                  </a:lnTo>
                  <a:lnTo>
                    <a:pt x="4500371" y="6096"/>
                  </a:lnTo>
                  <a:lnTo>
                    <a:pt x="4494275" y="6096"/>
                  </a:lnTo>
                  <a:close/>
                </a:path>
                <a:path w="6932930" h="6350">
                  <a:moveTo>
                    <a:pt x="4492752" y="4572"/>
                  </a:moveTo>
                  <a:lnTo>
                    <a:pt x="4492752" y="1524"/>
                  </a:lnTo>
                  <a:lnTo>
                    <a:pt x="4494275" y="1524"/>
                  </a:lnTo>
                  <a:lnTo>
                    <a:pt x="4494275" y="4572"/>
                  </a:lnTo>
                  <a:lnTo>
                    <a:pt x="4492752" y="4572"/>
                  </a:lnTo>
                  <a:close/>
                </a:path>
                <a:path w="6932930" h="6350">
                  <a:moveTo>
                    <a:pt x="4536948" y="4572"/>
                  </a:moveTo>
                  <a:lnTo>
                    <a:pt x="4536948" y="1524"/>
                  </a:lnTo>
                  <a:lnTo>
                    <a:pt x="4538471" y="1524"/>
                  </a:lnTo>
                  <a:lnTo>
                    <a:pt x="4538471" y="4572"/>
                  </a:lnTo>
                  <a:lnTo>
                    <a:pt x="4536948" y="4572"/>
                  </a:lnTo>
                  <a:close/>
                </a:path>
                <a:path w="6932930" h="6350">
                  <a:moveTo>
                    <a:pt x="4530852" y="6096"/>
                  </a:moveTo>
                  <a:lnTo>
                    <a:pt x="4530852" y="0"/>
                  </a:lnTo>
                  <a:lnTo>
                    <a:pt x="4536948" y="0"/>
                  </a:lnTo>
                  <a:lnTo>
                    <a:pt x="4536948" y="6096"/>
                  </a:lnTo>
                  <a:lnTo>
                    <a:pt x="4530852" y="6096"/>
                  </a:lnTo>
                  <a:close/>
                </a:path>
                <a:path w="6932930" h="6350">
                  <a:moveTo>
                    <a:pt x="4573524" y="4572"/>
                  </a:moveTo>
                  <a:lnTo>
                    <a:pt x="4573524" y="1524"/>
                  </a:lnTo>
                  <a:lnTo>
                    <a:pt x="4575047" y="1524"/>
                  </a:lnTo>
                  <a:lnTo>
                    <a:pt x="4575047" y="4572"/>
                  </a:lnTo>
                  <a:lnTo>
                    <a:pt x="4573524" y="4572"/>
                  </a:lnTo>
                  <a:close/>
                </a:path>
                <a:path w="6932930" h="6350">
                  <a:moveTo>
                    <a:pt x="4567428" y="4572"/>
                  </a:moveTo>
                  <a:lnTo>
                    <a:pt x="4567428" y="1524"/>
                  </a:lnTo>
                  <a:lnTo>
                    <a:pt x="4568952" y="0"/>
                  </a:lnTo>
                  <a:lnTo>
                    <a:pt x="4573524" y="0"/>
                  </a:lnTo>
                  <a:lnTo>
                    <a:pt x="4573524" y="6096"/>
                  </a:lnTo>
                  <a:lnTo>
                    <a:pt x="4568952" y="6096"/>
                  </a:lnTo>
                  <a:lnTo>
                    <a:pt x="4567428" y="4572"/>
                  </a:lnTo>
                  <a:close/>
                </a:path>
                <a:path w="6932930" h="6350">
                  <a:moveTo>
                    <a:pt x="4604003" y="4572"/>
                  </a:moveTo>
                  <a:lnTo>
                    <a:pt x="4604003" y="1524"/>
                  </a:lnTo>
                  <a:lnTo>
                    <a:pt x="4605528" y="0"/>
                  </a:lnTo>
                  <a:lnTo>
                    <a:pt x="4610100" y="0"/>
                  </a:lnTo>
                  <a:lnTo>
                    <a:pt x="4611624" y="1524"/>
                  </a:lnTo>
                  <a:lnTo>
                    <a:pt x="4611624" y="4572"/>
                  </a:lnTo>
                  <a:lnTo>
                    <a:pt x="4610100" y="6096"/>
                  </a:lnTo>
                  <a:lnTo>
                    <a:pt x="4605528" y="6096"/>
                  </a:lnTo>
                  <a:lnTo>
                    <a:pt x="4604003" y="4572"/>
                  </a:lnTo>
                  <a:close/>
                </a:path>
                <a:path w="6932930" h="6350">
                  <a:moveTo>
                    <a:pt x="4640579" y="4572"/>
                  </a:moveTo>
                  <a:lnTo>
                    <a:pt x="4640579" y="1524"/>
                  </a:lnTo>
                  <a:lnTo>
                    <a:pt x="4642103" y="0"/>
                  </a:lnTo>
                  <a:lnTo>
                    <a:pt x="4646676" y="0"/>
                  </a:lnTo>
                  <a:lnTo>
                    <a:pt x="4648200" y="1524"/>
                  </a:lnTo>
                  <a:lnTo>
                    <a:pt x="4648200" y="4572"/>
                  </a:lnTo>
                  <a:lnTo>
                    <a:pt x="4646676" y="6096"/>
                  </a:lnTo>
                  <a:lnTo>
                    <a:pt x="4642103" y="6096"/>
                  </a:lnTo>
                  <a:lnTo>
                    <a:pt x="4640579" y="4572"/>
                  </a:lnTo>
                  <a:close/>
                </a:path>
                <a:path w="6932930" h="6350">
                  <a:moveTo>
                    <a:pt x="4678679" y="6096"/>
                  </a:moveTo>
                  <a:lnTo>
                    <a:pt x="4678679" y="0"/>
                  </a:lnTo>
                  <a:lnTo>
                    <a:pt x="4683252" y="0"/>
                  </a:lnTo>
                  <a:lnTo>
                    <a:pt x="4684776" y="1524"/>
                  </a:lnTo>
                  <a:lnTo>
                    <a:pt x="4684776" y="4572"/>
                  </a:lnTo>
                  <a:lnTo>
                    <a:pt x="4683252" y="6096"/>
                  </a:lnTo>
                  <a:lnTo>
                    <a:pt x="4678679" y="6096"/>
                  </a:lnTo>
                  <a:close/>
                </a:path>
                <a:path w="6932930" h="6350">
                  <a:moveTo>
                    <a:pt x="4677155" y="4572"/>
                  </a:moveTo>
                  <a:lnTo>
                    <a:pt x="4677155" y="1524"/>
                  </a:lnTo>
                  <a:lnTo>
                    <a:pt x="4678679" y="1524"/>
                  </a:lnTo>
                  <a:lnTo>
                    <a:pt x="4678679" y="4572"/>
                  </a:lnTo>
                  <a:lnTo>
                    <a:pt x="4677155" y="4572"/>
                  </a:lnTo>
                  <a:close/>
                </a:path>
                <a:path w="6932930" h="6350">
                  <a:moveTo>
                    <a:pt x="4715255" y="6096"/>
                  </a:moveTo>
                  <a:lnTo>
                    <a:pt x="4715255" y="0"/>
                  </a:lnTo>
                  <a:lnTo>
                    <a:pt x="4721352" y="0"/>
                  </a:lnTo>
                  <a:lnTo>
                    <a:pt x="4721352" y="6096"/>
                  </a:lnTo>
                  <a:lnTo>
                    <a:pt x="4715255" y="6096"/>
                  </a:lnTo>
                  <a:close/>
                </a:path>
                <a:path w="6932930" h="6350">
                  <a:moveTo>
                    <a:pt x="4757928" y="4572"/>
                  </a:moveTo>
                  <a:lnTo>
                    <a:pt x="4757928" y="1524"/>
                  </a:lnTo>
                  <a:lnTo>
                    <a:pt x="4759452" y="1524"/>
                  </a:lnTo>
                  <a:lnTo>
                    <a:pt x="4759452" y="4572"/>
                  </a:lnTo>
                  <a:lnTo>
                    <a:pt x="4757928" y="4572"/>
                  </a:lnTo>
                  <a:close/>
                </a:path>
                <a:path w="6932930" h="6350">
                  <a:moveTo>
                    <a:pt x="4751832" y="6096"/>
                  </a:moveTo>
                  <a:lnTo>
                    <a:pt x="4751832" y="0"/>
                  </a:lnTo>
                  <a:lnTo>
                    <a:pt x="4757928" y="0"/>
                  </a:lnTo>
                  <a:lnTo>
                    <a:pt x="4757928" y="6096"/>
                  </a:lnTo>
                  <a:lnTo>
                    <a:pt x="4751832" y="6096"/>
                  </a:lnTo>
                  <a:close/>
                </a:path>
                <a:path w="6932930" h="6350">
                  <a:moveTo>
                    <a:pt x="4794504" y="4572"/>
                  </a:moveTo>
                  <a:lnTo>
                    <a:pt x="4794504" y="1524"/>
                  </a:lnTo>
                  <a:lnTo>
                    <a:pt x="4796028" y="1524"/>
                  </a:lnTo>
                  <a:lnTo>
                    <a:pt x="4796028" y="4572"/>
                  </a:lnTo>
                  <a:lnTo>
                    <a:pt x="4794504" y="4572"/>
                  </a:lnTo>
                  <a:close/>
                </a:path>
                <a:path w="6932930" h="6350">
                  <a:moveTo>
                    <a:pt x="4788408" y="4572"/>
                  </a:moveTo>
                  <a:lnTo>
                    <a:pt x="4788408" y="1524"/>
                  </a:lnTo>
                  <a:lnTo>
                    <a:pt x="4789932" y="0"/>
                  </a:lnTo>
                  <a:lnTo>
                    <a:pt x="4794504" y="0"/>
                  </a:lnTo>
                  <a:lnTo>
                    <a:pt x="4794504" y="6096"/>
                  </a:lnTo>
                  <a:lnTo>
                    <a:pt x="4789932" y="6096"/>
                  </a:lnTo>
                  <a:lnTo>
                    <a:pt x="4788408" y="4572"/>
                  </a:lnTo>
                  <a:close/>
                </a:path>
                <a:path w="6932930" h="6350">
                  <a:moveTo>
                    <a:pt x="4824984" y="4572"/>
                  </a:moveTo>
                  <a:lnTo>
                    <a:pt x="4824984" y="1524"/>
                  </a:lnTo>
                  <a:lnTo>
                    <a:pt x="4826508" y="0"/>
                  </a:lnTo>
                  <a:lnTo>
                    <a:pt x="4831079" y="0"/>
                  </a:lnTo>
                  <a:lnTo>
                    <a:pt x="4832604" y="1524"/>
                  </a:lnTo>
                  <a:lnTo>
                    <a:pt x="4832604" y="4572"/>
                  </a:lnTo>
                  <a:lnTo>
                    <a:pt x="4831079" y="6096"/>
                  </a:lnTo>
                  <a:lnTo>
                    <a:pt x="4826508" y="6096"/>
                  </a:lnTo>
                  <a:lnTo>
                    <a:pt x="4824984" y="4572"/>
                  </a:lnTo>
                  <a:close/>
                </a:path>
                <a:path w="6932930" h="6350">
                  <a:moveTo>
                    <a:pt x="4861560" y="4572"/>
                  </a:moveTo>
                  <a:lnTo>
                    <a:pt x="4861560" y="1524"/>
                  </a:lnTo>
                  <a:lnTo>
                    <a:pt x="4863084" y="0"/>
                  </a:lnTo>
                  <a:lnTo>
                    <a:pt x="4867655" y="0"/>
                  </a:lnTo>
                  <a:lnTo>
                    <a:pt x="4869179" y="1524"/>
                  </a:lnTo>
                  <a:lnTo>
                    <a:pt x="4869179" y="4572"/>
                  </a:lnTo>
                  <a:lnTo>
                    <a:pt x="4867655" y="6096"/>
                  </a:lnTo>
                  <a:lnTo>
                    <a:pt x="4863084" y="6096"/>
                  </a:lnTo>
                  <a:lnTo>
                    <a:pt x="4861560" y="4572"/>
                  </a:lnTo>
                  <a:close/>
                </a:path>
                <a:path w="6932930" h="6350">
                  <a:moveTo>
                    <a:pt x="4899660" y="6096"/>
                  </a:moveTo>
                  <a:lnTo>
                    <a:pt x="4899660" y="0"/>
                  </a:lnTo>
                  <a:lnTo>
                    <a:pt x="4904232" y="0"/>
                  </a:lnTo>
                  <a:lnTo>
                    <a:pt x="4905755" y="1524"/>
                  </a:lnTo>
                  <a:lnTo>
                    <a:pt x="4905755" y="4572"/>
                  </a:lnTo>
                  <a:lnTo>
                    <a:pt x="4904232" y="6096"/>
                  </a:lnTo>
                  <a:lnTo>
                    <a:pt x="4899660" y="6096"/>
                  </a:lnTo>
                  <a:close/>
                </a:path>
                <a:path w="6932930" h="6350">
                  <a:moveTo>
                    <a:pt x="4898136" y="4572"/>
                  </a:moveTo>
                  <a:lnTo>
                    <a:pt x="4898136" y="1524"/>
                  </a:lnTo>
                  <a:lnTo>
                    <a:pt x="4899660" y="1524"/>
                  </a:lnTo>
                  <a:lnTo>
                    <a:pt x="4899660" y="4572"/>
                  </a:lnTo>
                  <a:lnTo>
                    <a:pt x="4898136" y="4572"/>
                  </a:lnTo>
                  <a:close/>
                </a:path>
                <a:path w="6932930" h="6350">
                  <a:moveTo>
                    <a:pt x="4936236" y="6096"/>
                  </a:moveTo>
                  <a:lnTo>
                    <a:pt x="4936236" y="0"/>
                  </a:lnTo>
                  <a:lnTo>
                    <a:pt x="4942332" y="0"/>
                  </a:lnTo>
                  <a:lnTo>
                    <a:pt x="4942332" y="6096"/>
                  </a:lnTo>
                  <a:lnTo>
                    <a:pt x="4936236" y="6096"/>
                  </a:lnTo>
                  <a:close/>
                </a:path>
                <a:path w="6932930" h="6350">
                  <a:moveTo>
                    <a:pt x="4978908" y="4572"/>
                  </a:moveTo>
                  <a:lnTo>
                    <a:pt x="4978908" y="1524"/>
                  </a:lnTo>
                  <a:lnTo>
                    <a:pt x="4980432" y="1524"/>
                  </a:lnTo>
                  <a:lnTo>
                    <a:pt x="4980432" y="4572"/>
                  </a:lnTo>
                  <a:lnTo>
                    <a:pt x="4978908" y="4572"/>
                  </a:lnTo>
                  <a:close/>
                </a:path>
                <a:path w="6932930" h="6350">
                  <a:moveTo>
                    <a:pt x="4972812" y="6096"/>
                  </a:moveTo>
                  <a:lnTo>
                    <a:pt x="4972812" y="0"/>
                  </a:lnTo>
                  <a:lnTo>
                    <a:pt x="4978908" y="0"/>
                  </a:lnTo>
                  <a:lnTo>
                    <a:pt x="4978908" y="6096"/>
                  </a:lnTo>
                  <a:lnTo>
                    <a:pt x="4972812" y="6096"/>
                  </a:lnTo>
                  <a:close/>
                </a:path>
                <a:path w="6932930" h="6350">
                  <a:moveTo>
                    <a:pt x="5015484" y="4572"/>
                  </a:moveTo>
                  <a:lnTo>
                    <a:pt x="5015484" y="1524"/>
                  </a:lnTo>
                  <a:lnTo>
                    <a:pt x="5017008" y="1524"/>
                  </a:lnTo>
                  <a:lnTo>
                    <a:pt x="5017008" y="4572"/>
                  </a:lnTo>
                  <a:lnTo>
                    <a:pt x="5015484" y="4572"/>
                  </a:lnTo>
                  <a:close/>
                </a:path>
                <a:path w="6932930" h="6350">
                  <a:moveTo>
                    <a:pt x="5009387" y="4572"/>
                  </a:moveTo>
                  <a:lnTo>
                    <a:pt x="5009387" y="1524"/>
                  </a:lnTo>
                  <a:lnTo>
                    <a:pt x="5010912" y="0"/>
                  </a:lnTo>
                  <a:lnTo>
                    <a:pt x="5015484" y="0"/>
                  </a:lnTo>
                  <a:lnTo>
                    <a:pt x="5015484" y="6096"/>
                  </a:lnTo>
                  <a:lnTo>
                    <a:pt x="5010912" y="6096"/>
                  </a:lnTo>
                  <a:lnTo>
                    <a:pt x="5009387" y="4572"/>
                  </a:lnTo>
                  <a:close/>
                </a:path>
                <a:path w="6932930" h="6350">
                  <a:moveTo>
                    <a:pt x="5045963" y="4572"/>
                  </a:moveTo>
                  <a:lnTo>
                    <a:pt x="5045963" y="1524"/>
                  </a:lnTo>
                  <a:lnTo>
                    <a:pt x="5047487" y="0"/>
                  </a:lnTo>
                  <a:lnTo>
                    <a:pt x="5052060" y="0"/>
                  </a:lnTo>
                  <a:lnTo>
                    <a:pt x="5053584" y="1524"/>
                  </a:lnTo>
                  <a:lnTo>
                    <a:pt x="5053584" y="4572"/>
                  </a:lnTo>
                  <a:lnTo>
                    <a:pt x="5052060" y="6096"/>
                  </a:lnTo>
                  <a:lnTo>
                    <a:pt x="5047487" y="6096"/>
                  </a:lnTo>
                  <a:lnTo>
                    <a:pt x="5045963" y="4572"/>
                  </a:lnTo>
                  <a:close/>
                </a:path>
                <a:path w="6932930" h="6350">
                  <a:moveTo>
                    <a:pt x="5082539" y="4572"/>
                  </a:moveTo>
                  <a:lnTo>
                    <a:pt x="5082539" y="1524"/>
                  </a:lnTo>
                  <a:lnTo>
                    <a:pt x="5084063" y="0"/>
                  </a:lnTo>
                  <a:lnTo>
                    <a:pt x="5088636" y="0"/>
                  </a:lnTo>
                  <a:lnTo>
                    <a:pt x="5090160" y="1524"/>
                  </a:lnTo>
                  <a:lnTo>
                    <a:pt x="5090160" y="4572"/>
                  </a:lnTo>
                  <a:lnTo>
                    <a:pt x="5088636" y="6096"/>
                  </a:lnTo>
                  <a:lnTo>
                    <a:pt x="5084063" y="6096"/>
                  </a:lnTo>
                  <a:lnTo>
                    <a:pt x="5082539" y="4572"/>
                  </a:lnTo>
                  <a:close/>
                </a:path>
                <a:path w="6932930" h="6350">
                  <a:moveTo>
                    <a:pt x="5120639" y="6096"/>
                  </a:moveTo>
                  <a:lnTo>
                    <a:pt x="5120639" y="0"/>
                  </a:lnTo>
                  <a:lnTo>
                    <a:pt x="5126736" y="0"/>
                  </a:lnTo>
                  <a:lnTo>
                    <a:pt x="5126736" y="6096"/>
                  </a:lnTo>
                  <a:lnTo>
                    <a:pt x="5120639" y="6096"/>
                  </a:lnTo>
                  <a:close/>
                </a:path>
                <a:path w="6932930" h="6350">
                  <a:moveTo>
                    <a:pt x="5119116" y="4572"/>
                  </a:moveTo>
                  <a:lnTo>
                    <a:pt x="5119116" y="1524"/>
                  </a:lnTo>
                  <a:lnTo>
                    <a:pt x="5120639" y="1524"/>
                  </a:lnTo>
                  <a:lnTo>
                    <a:pt x="5120639" y="4572"/>
                  </a:lnTo>
                  <a:lnTo>
                    <a:pt x="5119116" y="4572"/>
                  </a:lnTo>
                  <a:close/>
                </a:path>
                <a:path w="6932930" h="6350">
                  <a:moveTo>
                    <a:pt x="5157216" y="6096"/>
                  </a:moveTo>
                  <a:lnTo>
                    <a:pt x="5157216" y="0"/>
                  </a:lnTo>
                  <a:lnTo>
                    <a:pt x="5163312" y="0"/>
                  </a:lnTo>
                  <a:lnTo>
                    <a:pt x="5163312" y="6096"/>
                  </a:lnTo>
                  <a:lnTo>
                    <a:pt x="5157216" y="6096"/>
                  </a:lnTo>
                  <a:close/>
                </a:path>
                <a:path w="6932930" h="6350">
                  <a:moveTo>
                    <a:pt x="5199887" y="4572"/>
                  </a:moveTo>
                  <a:lnTo>
                    <a:pt x="5199887" y="1524"/>
                  </a:lnTo>
                  <a:lnTo>
                    <a:pt x="5201412" y="1524"/>
                  </a:lnTo>
                  <a:lnTo>
                    <a:pt x="5201412" y="4572"/>
                  </a:lnTo>
                  <a:lnTo>
                    <a:pt x="5199887" y="4572"/>
                  </a:lnTo>
                  <a:close/>
                </a:path>
                <a:path w="6932930" h="6350">
                  <a:moveTo>
                    <a:pt x="5193792" y="6096"/>
                  </a:moveTo>
                  <a:lnTo>
                    <a:pt x="5193792" y="0"/>
                  </a:lnTo>
                  <a:lnTo>
                    <a:pt x="5199887" y="0"/>
                  </a:lnTo>
                  <a:lnTo>
                    <a:pt x="5199887" y="6096"/>
                  </a:lnTo>
                  <a:lnTo>
                    <a:pt x="5193792" y="6096"/>
                  </a:lnTo>
                  <a:close/>
                </a:path>
                <a:path w="6932930" h="6350">
                  <a:moveTo>
                    <a:pt x="5236463" y="4572"/>
                  </a:moveTo>
                  <a:lnTo>
                    <a:pt x="5236463" y="1524"/>
                  </a:lnTo>
                  <a:lnTo>
                    <a:pt x="5237987" y="1524"/>
                  </a:lnTo>
                  <a:lnTo>
                    <a:pt x="5237987" y="4572"/>
                  </a:lnTo>
                  <a:lnTo>
                    <a:pt x="5236463" y="4572"/>
                  </a:lnTo>
                  <a:close/>
                </a:path>
                <a:path w="6932930" h="6350">
                  <a:moveTo>
                    <a:pt x="5230368" y="4572"/>
                  </a:moveTo>
                  <a:lnTo>
                    <a:pt x="5230368" y="1524"/>
                  </a:lnTo>
                  <a:lnTo>
                    <a:pt x="5231892" y="0"/>
                  </a:lnTo>
                  <a:lnTo>
                    <a:pt x="5236463" y="0"/>
                  </a:lnTo>
                  <a:lnTo>
                    <a:pt x="5236463" y="6096"/>
                  </a:lnTo>
                  <a:lnTo>
                    <a:pt x="5231892" y="6096"/>
                  </a:lnTo>
                  <a:lnTo>
                    <a:pt x="5230368" y="4572"/>
                  </a:lnTo>
                  <a:close/>
                </a:path>
                <a:path w="6932930" h="6350">
                  <a:moveTo>
                    <a:pt x="5266944" y="4572"/>
                  </a:moveTo>
                  <a:lnTo>
                    <a:pt x="5266944" y="1524"/>
                  </a:lnTo>
                  <a:lnTo>
                    <a:pt x="5268468" y="0"/>
                  </a:lnTo>
                  <a:lnTo>
                    <a:pt x="5273039" y="0"/>
                  </a:lnTo>
                  <a:lnTo>
                    <a:pt x="5274563" y="1524"/>
                  </a:lnTo>
                  <a:lnTo>
                    <a:pt x="5274563" y="4572"/>
                  </a:lnTo>
                  <a:lnTo>
                    <a:pt x="5273039" y="6096"/>
                  </a:lnTo>
                  <a:lnTo>
                    <a:pt x="5268468" y="6096"/>
                  </a:lnTo>
                  <a:lnTo>
                    <a:pt x="5266944" y="4572"/>
                  </a:lnTo>
                  <a:close/>
                </a:path>
                <a:path w="6932930" h="6350">
                  <a:moveTo>
                    <a:pt x="5303520" y="4572"/>
                  </a:moveTo>
                  <a:lnTo>
                    <a:pt x="5303520" y="1524"/>
                  </a:lnTo>
                  <a:lnTo>
                    <a:pt x="5305044" y="0"/>
                  </a:lnTo>
                  <a:lnTo>
                    <a:pt x="5309616" y="0"/>
                  </a:lnTo>
                  <a:lnTo>
                    <a:pt x="5311139" y="1524"/>
                  </a:lnTo>
                  <a:lnTo>
                    <a:pt x="5311139" y="4572"/>
                  </a:lnTo>
                  <a:lnTo>
                    <a:pt x="5309616" y="6096"/>
                  </a:lnTo>
                  <a:lnTo>
                    <a:pt x="5305044" y="6096"/>
                  </a:lnTo>
                  <a:lnTo>
                    <a:pt x="5303520" y="4572"/>
                  </a:lnTo>
                  <a:close/>
                </a:path>
                <a:path w="6932930" h="6350">
                  <a:moveTo>
                    <a:pt x="5341620" y="6096"/>
                  </a:moveTo>
                  <a:lnTo>
                    <a:pt x="5341620" y="0"/>
                  </a:lnTo>
                  <a:lnTo>
                    <a:pt x="5347716" y="0"/>
                  </a:lnTo>
                  <a:lnTo>
                    <a:pt x="5347716" y="6096"/>
                  </a:lnTo>
                  <a:lnTo>
                    <a:pt x="5341620" y="6096"/>
                  </a:lnTo>
                  <a:close/>
                </a:path>
                <a:path w="6932930" h="6350">
                  <a:moveTo>
                    <a:pt x="5340096" y="4572"/>
                  </a:moveTo>
                  <a:lnTo>
                    <a:pt x="5340096" y="1524"/>
                  </a:lnTo>
                  <a:lnTo>
                    <a:pt x="5341620" y="1524"/>
                  </a:lnTo>
                  <a:lnTo>
                    <a:pt x="5341620" y="4572"/>
                  </a:lnTo>
                  <a:lnTo>
                    <a:pt x="5340096" y="4572"/>
                  </a:lnTo>
                  <a:close/>
                </a:path>
                <a:path w="6932930" h="6350">
                  <a:moveTo>
                    <a:pt x="5378196" y="6096"/>
                  </a:moveTo>
                  <a:lnTo>
                    <a:pt x="5378196" y="0"/>
                  </a:lnTo>
                  <a:lnTo>
                    <a:pt x="5384292" y="0"/>
                  </a:lnTo>
                  <a:lnTo>
                    <a:pt x="5384292" y="6096"/>
                  </a:lnTo>
                  <a:lnTo>
                    <a:pt x="5378196" y="6096"/>
                  </a:lnTo>
                  <a:close/>
                </a:path>
                <a:path w="6932930" h="6350">
                  <a:moveTo>
                    <a:pt x="5420868" y="4572"/>
                  </a:moveTo>
                  <a:lnTo>
                    <a:pt x="5420868" y="1524"/>
                  </a:lnTo>
                  <a:lnTo>
                    <a:pt x="5422392" y="1524"/>
                  </a:lnTo>
                  <a:lnTo>
                    <a:pt x="5422392" y="4572"/>
                  </a:lnTo>
                  <a:lnTo>
                    <a:pt x="5420868" y="4572"/>
                  </a:lnTo>
                  <a:close/>
                </a:path>
                <a:path w="6932930" h="6350">
                  <a:moveTo>
                    <a:pt x="5414771" y="6096"/>
                  </a:moveTo>
                  <a:lnTo>
                    <a:pt x="5414771" y="0"/>
                  </a:lnTo>
                  <a:lnTo>
                    <a:pt x="5420868" y="0"/>
                  </a:lnTo>
                  <a:lnTo>
                    <a:pt x="5420868" y="6096"/>
                  </a:lnTo>
                  <a:lnTo>
                    <a:pt x="5414771" y="6096"/>
                  </a:lnTo>
                  <a:close/>
                </a:path>
                <a:path w="6932930" h="6350">
                  <a:moveTo>
                    <a:pt x="5451347" y="4572"/>
                  </a:moveTo>
                  <a:lnTo>
                    <a:pt x="5451347" y="1524"/>
                  </a:lnTo>
                  <a:lnTo>
                    <a:pt x="5452871" y="0"/>
                  </a:lnTo>
                  <a:lnTo>
                    <a:pt x="5457444" y="0"/>
                  </a:lnTo>
                  <a:lnTo>
                    <a:pt x="5458968" y="1524"/>
                  </a:lnTo>
                  <a:lnTo>
                    <a:pt x="5458968" y="4572"/>
                  </a:lnTo>
                  <a:lnTo>
                    <a:pt x="5457444" y="6096"/>
                  </a:lnTo>
                  <a:lnTo>
                    <a:pt x="5452871" y="6096"/>
                  </a:lnTo>
                  <a:lnTo>
                    <a:pt x="5451347" y="4572"/>
                  </a:lnTo>
                  <a:close/>
                </a:path>
                <a:path w="6932930" h="6350">
                  <a:moveTo>
                    <a:pt x="5487924" y="4572"/>
                  </a:moveTo>
                  <a:lnTo>
                    <a:pt x="5487924" y="1524"/>
                  </a:lnTo>
                  <a:lnTo>
                    <a:pt x="5489447" y="0"/>
                  </a:lnTo>
                  <a:lnTo>
                    <a:pt x="5494020" y="0"/>
                  </a:lnTo>
                  <a:lnTo>
                    <a:pt x="5495544" y="1524"/>
                  </a:lnTo>
                  <a:lnTo>
                    <a:pt x="5495544" y="4572"/>
                  </a:lnTo>
                  <a:lnTo>
                    <a:pt x="5494020" y="6096"/>
                  </a:lnTo>
                  <a:lnTo>
                    <a:pt x="5489447" y="6096"/>
                  </a:lnTo>
                  <a:lnTo>
                    <a:pt x="5487924" y="4572"/>
                  </a:lnTo>
                  <a:close/>
                </a:path>
                <a:path w="6932930" h="6350">
                  <a:moveTo>
                    <a:pt x="5524500" y="4572"/>
                  </a:moveTo>
                  <a:lnTo>
                    <a:pt x="5524500" y="1524"/>
                  </a:lnTo>
                  <a:lnTo>
                    <a:pt x="5526024" y="0"/>
                  </a:lnTo>
                  <a:lnTo>
                    <a:pt x="5530596" y="0"/>
                  </a:lnTo>
                  <a:lnTo>
                    <a:pt x="5532120" y="1524"/>
                  </a:lnTo>
                  <a:lnTo>
                    <a:pt x="5532120" y="4572"/>
                  </a:lnTo>
                  <a:lnTo>
                    <a:pt x="5530596" y="6096"/>
                  </a:lnTo>
                  <a:lnTo>
                    <a:pt x="5526024" y="6096"/>
                  </a:lnTo>
                  <a:lnTo>
                    <a:pt x="5524500" y="4572"/>
                  </a:lnTo>
                  <a:close/>
                </a:path>
                <a:path w="6932930" h="6350">
                  <a:moveTo>
                    <a:pt x="5562600" y="6096"/>
                  </a:moveTo>
                  <a:lnTo>
                    <a:pt x="5562600" y="0"/>
                  </a:lnTo>
                  <a:lnTo>
                    <a:pt x="5568696" y="0"/>
                  </a:lnTo>
                  <a:lnTo>
                    <a:pt x="5568696" y="6096"/>
                  </a:lnTo>
                  <a:lnTo>
                    <a:pt x="5562600" y="6096"/>
                  </a:lnTo>
                  <a:close/>
                </a:path>
                <a:path w="6932930" h="6350">
                  <a:moveTo>
                    <a:pt x="5561076" y="4572"/>
                  </a:moveTo>
                  <a:lnTo>
                    <a:pt x="5561076" y="1524"/>
                  </a:lnTo>
                  <a:lnTo>
                    <a:pt x="5562600" y="1524"/>
                  </a:lnTo>
                  <a:lnTo>
                    <a:pt x="5562600" y="4572"/>
                  </a:lnTo>
                  <a:lnTo>
                    <a:pt x="5561076" y="4572"/>
                  </a:lnTo>
                  <a:close/>
                </a:path>
                <a:path w="6932930" h="6350">
                  <a:moveTo>
                    <a:pt x="5599176" y="6096"/>
                  </a:moveTo>
                  <a:lnTo>
                    <a:pt x="5599176" y="0"/>
                  </a:lnTo>
                  <a:lnTo>
                    <a:pt x="5605271" y="0"/>
                  </a:lnTo>
                  <a:lnTo>
                    <a:pt x="5605271" y="6096"/>
                  </a:lnTo>
                  <a:lnTo>
                    <a:pt x="5599176" y="6096"/>
                  </a:lnTo>
                  <a:close/>
                </a:path>
                <a:path w="6932930" h="6350">
                  <a:moveTo>
                    <a:pt x="5641847" y="4572"/>
                  </a:moveTo>
                  <a:lnTo>
                    <a:pt x="5641847" y="1524"/>
                  </a:lnTo>
                  <a:lnTo>
                    <a:pt x="5643371" y="1524"/>
                  </a:lnTo>
                  <a:lnTo>
                    <a:pt x="5643371" y="4572"/>
                  </a:lnTo>
                  <a:lnTo>
                    <a:pt x="5641847" y="4572"/>
                  </a:lnTo>
                  <a:close/>
                </a:path>
                <a:path w="6932930" h="6350">
                  <a:moveTo>
                    <a:pt x="5635752" y="6096"/>
                  </a:moveTo>
                  <a:lnTo>
                    <a:pt x="5635752" y="0"/>
                  </a:lnTo>
                  <a:lnTo>
                    <a:pt x="5641847" y="0"/>
                  </a:lnTo>
                  <a:lnTo>
                    <a:pt x="5641847" y="6096"/>
                  </a:lnTo>
                  <a:lnTo>
                    <a:pt x="5635752" y="6096"/>
                  </a:lnTo>
                  <a:close/>
                </a:path>
                <a:path w="6932930" h="6350">
                  <a:moveTo>
                    <a:pt x="5672328" y="4572"/>
                  </a:moveTo>
                  <a:lnTo>
                    <a:pt x="5672328" y="1524"/>
                  </a:lnTo>
                  <a:lnTo>
                    <a:pt x="5673852" y="0"/>
                  </a:lnTo>
                  <a:lnTo>
                    <a:pt x="5678424" y="0"/>
                  </a:lnTo>
                  <a:lnTo>
                    <a:pt x="5679947" y="1524"/>
                  </a:lnTo>
                  <a:lnTo>
                    <a:pt x="5679947" y="4572"/>
                  </a:lnTo>
                  <a:lnTo>
                    <a:pt x="5678424" y="6096"/>
                  </a:lnTo>
                  <a:lnTo>
                    <a:pt x="5673852" y="6096"/>
                  </a:lnTo>
                  <a:lnTo>
                    <a:pt x="5672328" y="4572"/>
                  </a:lnTo>
                  <a:close/>
                </a:path>
                <a:path w="6932930" h="6350">
                  <a:moveTo>
                    <a:pt x="5708904" y="4572"/>
                  </a:moveTo>
                  <a:lnTo>
                    <a:pt x="5708904" y="1524"/>
                  </a:lnTo>
                  <a:lnTo>
                    <a:pt x="5710428" y="0"/>
                  </a:lnTo>
                  <a:lnTo>
                    <a:pt x="5715000" y="0"/>
                  </a:lnTo>
                  <a:lnTo>
                    <a:pt x="5716524" y="1524"/>
                  </a:lnTo>
                  <a:lnTo>
                    <a:pt x="5716524" y="4572"/>
                  </a:lnTo>
                  <a:lnTo>
                    <a:pt x="5715000" y="6096"/>
                  </a:lnTo>
                  <a:lnTo>
                    <a:pt x="5710428" y="6096"/>
                  </a:lnTo>
                  <a:lnTo>
                    <a:pt x="5708904" y="4572"/>
                  </a:lnTo>
                  <a:close/>
                </a:path>
                <a:path w="6932930" h="6350">
                  <a:moveTo>
                    <a:pt x="5747004" y="6096"/>
                  </a:moveTo>
                  <a:lnTo>
                    <a:pt x="5747004" y="0"/>
                  </a:lnTo>
                  <a:lnTo>
                    <a:pt x="5751576" y="0"/>
                  </a:lnTo>
                  <a:lnTo>
                    <a:pt x="5753100" y="1524"/>
                  </a:lnTo>
                  <a:lnTo>
                    <a:pt x="5753100" y="4572"/>
                  </a:lnTo>
                  <a:lnTo>
                    <a:pt x="5751576" y="6096"/>
                  </a:lnTo>
                  <a:lnTo>
                    <a:pt x="5747004" y="6096"/>
                  </a:lnTo>
                  <a:close/>
                </a:path>
                <a:path w="6932930" h="6350">
                  <a:moveTo>
                    <a:pt x="5745479" y="4572"/>
                  </a:moveTo>
                  <a:lnTo>
                    <a:pt x="5745479" y="1524"/>
                  </a:lnTo>
                  <a:lnTo>
                    <a:pt x="5747004" y="1524"/>
                  </a:lnTo>
                  <a:lnTo>
                    <a:pt x="5747004" y="4572"/>
                  </a:lnTo>
                  <a:lnTo>
                    <a:pt x="5745479" y="4572"/>
                  </a:lnTo>
                  <a:close/>
                </a:path>
                <a:path w="6932930" h="6350">
                  <a:moveTo>
                    <a:pt x="5783579" y="6096"/>
                  </a:moveTo>
                  <a:lnTo>
                    <a:pt x="5783579" y="0"/>
                  </a:lnTo>
                  <a:lnTo>
                    <a:pt x="5789676" y="0"/>
                  </a:lnTo>
                  <a:lnTo>
                    <a:pt x="5789676" y="6096"/>
                  </a:lnTo>
                  <a:lnTo>
                    <a:pt x="5783579" y="6096"/>
                  </a:lnTo>
                  <a:close/>
                </a:path>
                <a:path w="6932930" h="6350">
                  <a:moveTo>
                    <a:pt x="5782055" y="4572"/>
                  </a:moveTo>
                  <a:lnTo>
                    <a:pt x="5782055" y="1524"/>
                  </a:lnTo>
                  <a:lnTo>
                    <a:pt x="5783579" y="1524"/>
                  </a:lnTo>
                  <a:lnTo>
                    <a:pt x="5783579" y="4572"/>
                  </a:lnTo>
                  <a:lnTo>
                    <a:pt x="5782055" y="4572"/>
                  </a:lnTo>
                  <a:close/>
                </a:path>
                <a:path w="6932930" h="6350">
                  <a:moveTo>
                    <a:pt x="5820155" y="6096"/>
                  </a:moveTo>
                  <a:lnTo>
                    <a:pt x="5820155" y="0"/>
                  </a:lnTo>
                  <a:lnTo>
                    <a:pt x="5826252" y="0"/>
                  </a:lnTo>
                  <a:lnTo>
                    <a:pt x="5826252" y="6096"/>
                  </a:lnTo>
                  <a:lnTo>
                    <a:pt x="5820155" y="6096"/>
                  </a:lnTo>
                  <a:close/>
                </a:path>
                <a:path w="6932930" h="6350">
                  <a:moveTo>
                    <a:pt x="5862828" y="4572"/>
                  </a:moveTo>
                  <a:lnTo>
                    <a:pt x="5862828" y="1524"/>
                  </a:lnTo>
                  <a:lnTo>
                    <a:pt x="5864352" y="1524"/>
                  </a:lnTo>
                  <a:lnTo>
                    <a:pt x="5864352" y="4572"/>
                  </a:lnTo>
                  <a:lnTo>
                    <a:pt x="5862828" y="4572"/>
                  </a:lnTo>
                  <a:close/>
                </a:path>
                <a:path w="6932930" h="6350">
                  <a:moveTo>
                    <a:pt x="5856732" y="6096"/>
                  </a:moveTo>
                  <a:lnTo>
                    <a:pt x="5856732" y="0"/>
                  </a:lnTo>
                  <a:lnTo>
                    <a:pt x="5862828" y="0"/>
                  </a:lnTo>
                  <a:lnTo>
                    <a:pt x="5862828" y="6096"/>
                  </a:lnTo>
                  <a:lnTo>
                    <a:pt x="5856732" y="6096"/>
                  </a:lnTo>
                  <a:close/>
                </a:path>
                <a:path w="6932930" h="6350">
                  <a:moveTo>
                    <a:pt x="5893308" y="4572"/>
                  </a:moveTo>
                  <a:lnTo>
                    <a:pt x="5893308" y="1524"/>
                  </a:lnTo>
                  <a:lnTo>
                    <a:pt x="5894832" y="0"/>
                  </a:lnTo>
                  <a:lnTo>
                    <a:pt x="5899404" y="0"/>
                  </a:lnTo>
                  <a:lnTo>
                    <a:pt x="5900928" y="1524"/>
                  </a:lnTo>
                  <a:lnTo>
                    <a:pt x="5900928" y="4572"/>
                  </a:lnTo>
                  <a:lnTo>
                    <a:pt x="5899404" y="6096"/>
                  </a:lnTo>
                  <a:lnTo>
                    <a:pt x="5894832" y="6096"/>
                  </a:lnTo>
                  <a:lnTo>
                    <a:pt x="5893308" y="4572"/>
                  </a:lnTo>
                  <a:close/>
                </a:path>
                <a:path w="6932930" h="6350">
                  <a:moveTo>
                    <a:pt x="5929884" y="4572"/>
                  </a:moveTo>
                  <a:lnTo>
                    <a:pt x="5929884" y="1524"/>
                  </a:lnTo>
                  <a:lnTo>
                    <a:pt x="5931408" y="0"/>
                  </a:lnTo>
                  <a:lnTo>
                    <a:pt x="5935979" y="0"/>
                  </a:lnTo>
                  <a:lnTo>
                    <a:pt x="5937504" y="1524"/>
                  </a:lnTo>
                  <a:lnTo>
                    <a:pt x="5937504" y="4572"/>
                  </a:lnTo>
                  <a:lnTo>
                    <a:pt x="5935979" y="6096"/>
                  </a:lnTo>
                  <a:lnTo>
                    <a:pt x="5931408" y="6096"/>
                  </a:lnTo>
                  <a:lnTo>
                    <a:pt x="5929884" y="4572"/>
                  </a:lnTo>
                  <a:close/>
                </a:path>
                <a:path w="6932930" h="6350">
                  <a:moveTo>
                    <a:pt x="5967984" y="6096"/>
                  </a:moveTo>
                  <a:lnTo>
                    <a:pt x="5967984" y="0"/>
                  </a:lnTo>
                  <a:lnTo>
                    <a:pt x="5972555" y="0"/>
                  </a:lnTo>
                  <a:lnTo>
                    <a:pt x="5974079" y="1524"/>
                  </a:lnTo>
                  <a:lnTo>
                    <a:pt x="5974079" y="4572"/>
                  </a:lnTo>
                  <a:lnTo>
                    <a:pt x="5972555" y="6096"/>
                  </a:lnTo>
                  <a:lnTo>
                    <a:pt x="5967984" y="6096"/>
                  </a:lnTo>
                  <a:close/>
                </a:path>
                <a:path w="6932930" h="6350">
                  <a:moveTo>
                    <a:pt x="5966460" y="4572"/>
                  </a:moveTo>
                  <a:lnTo>
                    <a:pt x="5966460" y="1524"/>
                  </a:lnTo>
                  <a:lnTo>
                    <a:pt x="5967984" y="1524"/>
                  </a:lnTo>
                  <a:lnTo>
                    <a:pt x="5967984" y="4572"/>
                  </a:lnTo>
                  <a:lnTo>
                    <a:pt x="5966460" y="4572"/>
                  </a:lnTo>
                  <a:close/>
                </a:path>
                <a:path w="6932930" h="6350">
                  <a:moveTo>
                    <a:pt x="6004560" y="6096"/>
                  </a:moveTo>
                  <a:lnTo>
                    <a:pt x="6004560" y="0"/>
                  </a:lnTo>
                  <a:lnTo>
                    <a:pt x="6010655" y="0"/>
                  </a:lnTo>
                  <a:lnTo>
                    <a:pt x="6010655" y="6096"/>
                  </a:lnTo>
                  <a:lnTo>
                    <a:pt x="6004560" y="6096"/>
                  </a:lnTo>
                  <a:close/>
                </a:path>
                <a:path w="6932930" h="6350">
                  <a:moveTo>
                    <a:pt x="6003036" y="4572"/>
                  </a:moveTo>
                  <a:lnTo>
                    <a:pt x="6003036" y="1524"/>
                  </a:lnTo>
                  <a:lnTo>
                    <a:pt x="6004560" y="1524"/>
                  </a:lnTo>
                  <a:lnTo>
                    <a:pt x="6004560" y="4572"/>
                  </a:lnTo>
                  <a:lnTo>
                    <a:pt x="6003036" y="4572"/>
                  </a:lnTo>
                  <a:close/>
                </a:path>
                <a:path w="6932930" h="6350">
                  <a:moveTo>
                    <a:pt x="6041136" y="6096"/>
                  </a:moveTo>
                  <a:lnTo>
                    <a:pt x="6041136" y="0"/>
                  </a:lnTo>
                  <a:lnTo>
                    <a:pt x="6047232" y="0"/>
                  </a:lnTo>
                  <a:lnTo>
                    <a:pt x="6047232" y="6096"/>
                  </a:lnTo>
                  <a:lnTo>
                    <a:pt x="6041136" y="6096"/>
                  </a:lnTo>
                  <a:close/>
                </a:path>
                <a:path w="6932930" h="6350">
                  <a:moveTo>
                    <a:pt x="6083808" y="4572"/>
                  </a:moveTo>
                  <a:lnTo>
                    <a:pt x="6083808" y="1524"/>
                  </a:lnTo>
                  <a:lnTo>
                    <a:pt x="6085332" y="1524"/>
                  </a:lnTo>
                  <a:lnTo>
                    <a:pt x="6085332" y="4572"/>
                  </a:lnTo>
                  <a:lnTo>
                    <a:pt x="6083808" y="4572"/>
                  </a:lnTo>
                  <a:close/>
                </a:path>
                <a:path w="6932930" h="6350">
                  <a:moveTo>
                    <a:pt x="6077712" y="4572"/>
                  </a:moveTo>
                  <a:lnTo>
                    <a:pt x="6077712" y="1524"/>
                  </a:lnTo>
                  <a:lnTo>
                    <a:pt x="6079236" y="0"/>
                  </a:lnTo>
                  <a:lnTo>
                    <a:pt x="6083808" y="0"/>
                  </a:lnTo>
                  <a:lnTo>
                    <a:pt x="6083808" y="6096"/>
                  </a:lnTo>
                  <a:lnTo>
                    <a:pt x="6079236" y="6096"/>
                  </a:lnTo>
                  <a:lnTo>
                    <a:pt x="6077712" y="4572"/>
                  </a:lnTo>
                  <a:close/>
                </a:path>
                <a:path w="6932930" h="6350">
                  <a:moveTo>
                    <a:pt x="6114288" y="4572"/>
                  </a:moveTo>
                  <a:lnTo>
                    <a:pt x="6114288" y="1524"/>
                  </a:lnTo>
                  <a:lnTo>
                    <a:pt x="6115812" y="0"/>
                  </a:lnTo>
                  <a:lnTo>
                    <a:pt x="6120384" y="0"/>
                  </a:lnTo>
                  <a:lnTo>
                    <a:pt x="6121908" y="1524"/>
                  </a:lnTo>
                  <a:lnTo>
                    <a:pt x="6121908" y="4572"/>
                  </a:lnTo>
                  <a:lnTo>
                    <a:pt x="6120384" y="6096"/>
                  </a:lnTo>
                  <a:lnTo>
                    <a:pt x="6115812" y="6096"/>
                  </a:lnTo>
                  <a:lnTo>
                    <a:pt x="6114288" y="4572"/>
                  </a:lnTo>
                  <a:close/>
                </a:path>
                <a:path w="6932930" h="6350">
                  <a:moveTo>
                    <a:pt x="6150863" y="4572"/>
                  </a:moveTo>
                  <a:lnTo>
                    <a:pt x="6150863" y="1524"/>
                  </a:lnTo>
                  <a:lnTo>
                    <a:pt x="6152388" y="0"/>
                  </a:lnTo>
                  <a:lnTo>
                    <a:pt x="6156960" y="0"/>
                  </a:lnTo>
                  <a:lnTo>
                    <a:pt x="6158484" y="1524"/>
                  </a:lnTo>
                  <a:lnTo>
                    <a:pt x="6158484" y="4572"/>
                  </a:lnTo>
                  <a:lnTo>
                    <a:pt x="6156960" y="6096"/>
                  </a:lnTo>
                  <a:lnTo>
                    <a:pt x="6152388" y="6096"/>
                  </a:lnTo>
                  <a:lnTo>
                    <a:pt x="6150863" y="4572"/>
                  </a:lnTo>
                  <a:close/>
                </a:path>
                <a:path w="6932930" h="6350">
                  <a:moveTo>
                    <a:pt x="6188963" y="6096"/>
                  </a:moveTo>
                  <a:lnTo>
                    <a:pt x="6188963" y="0"/>
                  </a:lnTo>
                  <a:lnTo>
                    <a:pt x="6193536" y="0"/>
                  </a:lnTo>
                  <a:lnTo>
                    <a:pt x="6195060" y="1524"/>
                  </a:lnTo>
                  <a:lnTo>
                    <a:pt x="6195060" y="4572"/>
                  </a:lnTo>
                  <a:lnTo>
                    <a:pt x="6193536" y="6096"/>
                  </a:lnTo>
                  <a:lnTo>
                    <a:pt x="6188963" y="6096"/>
                  </a:lnTo>
                  <a:close/>
                </a:path>
                <a:path w="6932930" h="6350">
                  <a:moveTo>
                    <a:pt x="6187439" y="4572"/>
                  </a:moveTo>
                  <a:lnTo>
                    <a:pt x="6187439" y="1524"/>
                  </a:lnTo>
                  <a:lnTo>
                    <a:pt x="6188963" y="1524"/>
                  </a:lnTo>
                  <a:lnTo>
                    <a:pt x="6188963" y="4572"/>
                  </a:lnTo>
                  <a:lnTo>
                    <a:pt x="6187439" y="4572"/>
                  </a:lnTo>
                  <a:close/>
                </a:path>
                <a:path w="6932930" h="6350">
                  <a:moveTo>
                    <a:pt x="6225539" y="6096"/>
                  </a:moveTo>
                  <a:lnTo>
                    <a:pt x="6225539" y="0"/>
                  </a:lnTo>
                  <a:lnTo>
                    <a:pt x="6231636" y="0"/>
                  </a:lnTo>
                  <a:lnTo>
                    <a:pt x="6231636" y="6096"/>
                  </a:lnTo>
                  <a:lnTo>
                    <a:pt x="6225539" y="6096"/>
                  </a:lnTo>
                  <a:close/>
                </a:path>
                <a:path w="6932930" h="6350">
                  <a:moveTo>
                    <a:pt x="6224016" y="4572"/>
                  </a:moveTo>
                  <a:lnTo>
                    <a:pt x="6224016" y="1524"/>
                  </a:lnTo>
                  <a:lnTo>
                    <a:pt x="6225539" y="1524"/>
                  </a:lnTo>
                  <a:lnTo>
                    <a:pt x="6225539" y="4572"/>
                  </a:lnTo>
                  <a:lnTo>
                    <a:pt x="6224016" y="4572"/>
                  </a:lnTo>
                  <a:close/>
                </a:path>
                <a:path w="6932930" h="6350">
                  <a:moveTo>
                    <a:pt x="6262116" y="6096"/>
                  </a:moveTo>
                  <a:lnTo>
                    <a:pt x="6262116" y="0"/>
                  </a:lnTo>
                  <a:lnTo>
                    <a:pt x="6268212" y="0"/>
                  </a:lnTo>
                  <a:lnTo>
                    <a:pt x="6268212" y="6096"/>
                  </a:lnTo>
                  <a:lnTo>
                    <a:pt x="6262116" y="6096"/>
                  </a:lnTo>
                  <a:close/>
                </a:path>
                <a:path w="6932930" h="6350">
                  <a:moveTo>
                    <a:pt x="6304788" y="4572"/>
                  </a:moveTo>
                  <a:lnTo>
                    <a:pt x="6304788" y="1524"/>
                  </a:lnTo>
                  <a:lnTo>
                    <a:pt x="6306312" y="1524"/>
                  </a:lnTo>
                  <a:lnTo>
                    <a:pt x="6306312" y="4572"/>
                  </a:lnTo>
                  <a:lnTo>
                    <a:pt x="6304788" y="4572"/>
                  </a:lnTo>
                  <a:close/>
                </a:path>
                <a:path w="6932930" h="6350">
                  <a:moveTo>
                    <a:pt x="6298692" y="4572"/>
                  </a:moveTo>
                  <a:lnTo>
                    <a:pt x="6298692" y="1524"/>
                  </a:lnTo>
                  <a:lnTo>
                    <a:pt x="6300216" y="0"/>
                  </a:lnTo>
                  <a:lnTo>
                    <a:pt x="6304788" y="0"/>
                  </a:lnTo>
                  <a:lnTo>
                    <a:pt x="6304788" y="6096"/>
                  </a:lnTo>
                  <a:lnTo>
                    <a:pt x="6300216" y="6096"/>
                  </a:lnTo>
                  <a:lnTo>
                    <a:pt x="6298692" y="4572"/>
                  </a:lnTo>
                  <a:close/>
                </a:path>
                <a:path w="6932930" h="6350">
                  <a:moveTo>
                    <a:pt x="6335268" y="4572"/>
                  </a:moveTo>
                  <a:lnTo>
                    <a:pt x="6335268" y="1524"/>
                  </a:lnTo>
                  <a:lnTo>
                    <a:pt x="6336792" y="0"/>
                  </a:lnTo>
                  <a:lnTo>
                    <a:pt x="6341363" y="0"/>
                  </a:lnTo>
                  <a:lnTo>
                    <a:pt x="6342888" y="1524"/>
                  </a:lnTo>
                  <a:lnTo>
                    <a:pt x="6342888" y="4572"/>
                  </a:lnTo>
                  <a:lnTo>
                    <a:pt x="6341363" y="6096"/>
                  </a:lnTo>
                  <a:lnTo>
                    <a:pt x="6336792" y="6096"/>
                  </a:lnTo>
                  <a:lnTo>
                    <a:pt x="6335268" y="4572"/>
                  </a:lnTo>
                  <a:close/>
                </a:path>
                <a:path w="6932930" h="6350">
                  <a:moveTo>
                    <a:pt x="6371844" y="4572"/>
                  </a:moveTo>
                  <a:lnTo>
                    <a:pt x="6371844" y="1524"/>
                  </a:lnTo>
                  <a:lnTo>
                    <a:pt x="6373368" y="0"/>
                  </a:lnTo>
                  <a:lnTo>
                    <a:pt x="6377939" y="0"/>
                  </a:lnTo>
                  <a:lnTo>
                    <a:pt x="6379463" y="1524"/>
                  </a:lnTo>
                  <a:lnTo>
                    <a:pt x="6379463" y="4572"/>
                  </a:lnTo>
                  <a:lnTo>
                    <a:pt x="6377939" y="6096"/>
                  </a:lnTo>
                  <a:lnTo>
                    <a:pt x="6373368" y="6096"/>
                  </a:lnTo>
                  <a:lnTo>
                    <a:pt x="6371844" y="4572"/>
                  </a:lnTo>
                  <a:close/>
                </a:path>
                <a:path w="6932930" h="6350">
                  <a:moveTo>
                    <a:pt x="6409944" y="6096"/>
                  </a:moveTo>
                  <a:lnTo>
                    <a:pt x="6409944" y="0"/>
                  </a:lnTo>
                  <a:lnTo>
                    <a:pt x="6414516" y="0"/>
                  </a:lnTo>
                  <a:lnTo>
                    <a:pt x="6416039" y="1524"/>
                  </a:lnTo>
                  <a:lnTo>
                    <a:pt x="6416039" y="4572"/>
                  </a:lnTo>
                  <a:lnTo>
                    <a:pt x="6414516" y="6096"/>
                  </a:lnTo>
                  <a:lnTo>
                    <a:pt x="6409944" y="6096"/>
                  </a:lnTo>
                  <a:close/>
                </a:path>
                <a:path w="6932930" h="6350">
                  <a:moveTo>
                    <a:pt x="6408420" y="4572"/>
                  </a:moveTo>
                  <a:lnTo>
                    <a:pt x="6408420" y="1524"/>
                  </a:lnTo>
                  <a:lnTo>
                    <a:pt x="6409944" y="1524"/>
                  </a:lnTo>
                  <a:lnTo>
                    <a:pt x="6409944" y="4572"/>
                  </a:lnTo>
                  <a:lnTo>
                    <a:pt x="6408420" y="4572"/>
                  </a:lnTo>
                  <a:close/>
                </a:path>
                <a:path w="6932930" h="6350">
                  <a:moveTo>
                    <a:pt x="6446520" y="6096"/>
                  </a:moveTo>
                  <a:lnTo>
                    <a:pt x="6446520" y="0"/>
                  </a:lnTo>
                  <a:lnTo>
                    <a:pt x="6452616" y="0"/>
                  </a:lnTo>
                  <a:lnTo>
                    <a:pt x="6452616" y="6096"/>
                  </a:lnTo>
                  <a:lnTo>
                    <a:pt x="6446520" y="6096"/>
                  </a:lnTo>
                  <a:close/>
                </a:path>
                <a:path w="6932930" h="6350">
                  <a:moveTo>
                    <a:pt x="6489192" y="4572"/>
                  </a:moveTo>
                  <a:lnTo>
                    <a:pt x="6489192" y="1524"/>
                  </a:lnTo>
                  <a:lnTo>
                    <a:pt x="6490716" y="1524"/>
                  </a:lnTo>
                  <a:lnTo>
                    <a:pt x="6490716" y="4572"/>
                  </a:lnTo>
                  <a:lnTo>
                    <a:pt x="6489192" y="4572"/>
                  </a:lnTo>
                  <a:close/>
                </a:path>
                <a:path w="6932930" h="6350">
                  <a:moveTo>
                    <a:pt x="6483096" y="6096"/>
                  </a:moveTo>
                  <a:lnTo>
                    <a:pt x="6483096" y="0"/>
                  </a:lnTo>
                  <a:lnTo>
                    <a:pt x="6489192" y="0"/>
                  </a:lnTo>
                  <a:lnTo>
                    <a:pt x="6489192" y="6096"/>
                  </a:lnTo>
                  <a:lnTo>
                    <a:pt x="6483096" y="6096"/>
                  </a:lnTo>
                  <a:close/>
                </a:path>
                <a:path w="6932930" h="6350">
                  <a:moveTo>
                    <a:pt x="6525768" y="4572"/>
                  </a:moveTo>
                  <a:lnTo>
                    <a:pt x="6525768" y="1524"/>
                  </a:lnTo>
                  <a:lnTo>
                    <a:pt x="6527292" y="1524"/>
                  </a:lnTo>
                  <a:lnTo>
                    <a:pt x="6527292" y="4572"/>
                  </a:lnTo>
                  <a:lnTo>
                    <a:pt x="6525768" y="4572"/>
                  </a:lnTo>
                  <a:close/>
                </a:path>
                <a:path w="6932930" h="6350">
                  <a:moveTo>
                    <a:pt x="6519672" y="4572"/>
                  </a:moveTo>
                  <a:lnTo>
                    <a:pt x="6519672" y="1524"/>
                  </a:lnTo>
                  <a:lnTo>
                    <a:pt x="6521196" y="0"/>
                  </a:lnTo>
                  <a:lnTo>
                    <a:pt x="6525768" y="0"/>
                  </a:lnTo>
                  <a:lnTo>
                    <a:pt x="6525768" y="6096"/>
                  </a:lnTo>
                  <a:lnTo>
                    <a:pt x="6521196" y="6096"/>
                  </a:lnTo>
                  <a:lnTo>
                    <a:pt x="6519672" y="4572"/>
                  </a:lnTo>
                  <a:close/>
                </a:path>
                <a:path w="6932930" h="6350">
                  <a:moveTo>
                    <a:pt x="6556247" y="4572"/>
                  </a:moveTo>
                  <a:lnTo>
                    <a:pt x="6556247" y="1524"/>
                  </a:lnTo>
                  <a:lnTo>
                    <a:pt x="6557772" y="0"/>
                  </a:lnTo>
                  <a:lnTo>
                    <a:pt x="6562344" y="0"/>
                  </a:lnTo>
                  <a:lnTo>
                    <a:pt x="6563868" y="1524"/>
                  </a:lnTo>
                  <a:lnTo>
                    <a:pt x="6563868" y="4572"/>
                  </a:lnTo>
                  <a:lnTo>
                    <a:pt x="6562344" y="6096"/>
                  </a:lnTo>
                  <a:lnTo>
                    <a:pt x="6557772" y="6096"/>
                  </a:lnTo>
                  <a:lnTo>
                    <a:pt x="6556247" y="4572"/>
                  </a:lnTo>
                  <a:close/>
                </a:path>
                <a:path w="6932930" h="6350">
                  <a:moveTo>
                    <a:pt x="6592824" y="4572"/>
                  </a:moveTo>
                  <a:lnTo>
                    <a:pt x="6592824" y="1524"/>
                  </a:lnTo>
                  <a:lnTo>
                    <a:pt x="6594347" y="0"/>
                  </a:lnTo>
                  <a:lnTo>
                    <a:pt x="6598920" y="0"/>
                  </a:lnTo>
                  <a:lnTo>
                    <a:pt x="6600444" y="1524"/>
                  </a:lnTo>
                  <a:lnTo>
                    <a:pt x="6600444" y="4572"/>
                  </a:lnTo>
                  <a:lnTo>
                    <a:pt x="6598920" y="6096"/>
                  </a:lnTo>
                  <a:lnTo>
                    <a:pt x="6594347" y="6096"/>
                  </a:lnTo>
                  <a:lnTo>
                    <a:pt x="6592824" y="4572"/>
                  </a:lnTo>
                  <a:close/>
                </a:path>
                <a:path w="6932930" h="6350">
                  <a:moveTo>
                    <a:pt x="6630924" y="6096"/>
                  </a:moveTo>
                  <a:lnTo>
                    <a:pt x="6630924" y="0"/>
                  </a:lnTo>
                  <a:lnTo>
                    <a:pt x="6635496" y="0"/>
                  </a:lnTo>
                  <a:lnTo>
                    <a:pt x="6637020" y="1524"/>
                  </a:lnTo>
                  <a:lnTo>
                    <a:pt x="6637020" y="4572"/>
                  </a:lnTo>
                  <a:lnTo>
                    <a:pt x="6635496" y="6096"/>
                  </a:lnTo>
                  <a:lnTo>
                    <a:pt x="6630924" y="6096"/>
                  </a:lnTo>
                  <a:close/>
                </a:path>
                <a:path w="6932930" h="6350">
                  <a:moveTo>
                    <a:pt x="6629400" y="4572"/>
                  </a:moveTo>
                  <a:lnTo>
                    <a:pt x="6629400" y="1524"/>
                  </a:lnTo>
                  <a:lnTo>
                    <a:pt x="6630924" y="1524"/>
                  </a:lnTo>
                  <a:lnTo>
                    <a:pt x="6630924" y="4572"/>
                  </a:lnTo>
                  <a:lnTo>
                    <a:pt x="6629400" y="4572"/>
                  </a:lnTo>
                  <a:close/>
                </a:path>
                <a:path w="6932930" h="6350">
                  <a:moveTo>
                    <a:pt x="6667500" y="6096"/>
                  </a:moveTo>
                  <a:lnTo>
                    <a:pt x="6667500" y="0"/>
                  </a:lnTo>
                  <a:lnTo>
                    <a:pt x="6673596" y="0"/>
                  </a:lnTo>
                  <a:lnTo>
                    <a:pt x="6673596" y="6096"/>
                  </a:lnTo>
                  <a:lnTo>
                    <a:pt x="6667500" y="6096"/>
                  </a:lnTo>
                  <a:close/>
                </a:path>
                <a:path w="6932930" h="6350">
                  <a:moveTo>
                    <a:pt x="6710172" y="4572"/>
                  </a:moveTo>
                  <a:lnTo>
                    <a:pt x="6710172" y="1524"/>
                  </a:lnTo>
                  <a:lnTo>
                    <a:pt x="6711696" y="1524"/>
                  </a:lnTo>
                  <a:lnTo>
                    <a:pt x="6711696" y="4572"/>
                  </a:lnTo>
                  <a:lnTo>
                    <a:pt x="6710172" y="4572"/>
                  </a:lnTo>
                  <a:close/>
                </a:path>
                <a:path w="6932930" h="6350">
                  <a:moveTo>
                    <a:pt x="6704076" y="6096"/>
                  </a:moveTo>
                  <a:lnTo>
                    <a:pt x="6704076" y="0"/>
                  </a:lnTo>
                  <a:lnTo>
                    <a:pt x="6710172" y="0"/>
                  </a:lnTo>
                  <a:lnTo>
                    <a:pt x="6710172" y="6096"/>
                  </a:lnTo>
                  <a:lnTo>
                    <a:pt x="6704076" y="6096"/>
                  </a:lnTo>
                  <a:close/>
                </a:path>
                <a:path w="6932930" h="6350">
                  <a:moveTo>
                    <a:pt x="6746747" y="4572"/>
                  </a:moveTo>
                  <a:lnTo>
                    <a:pt x="6746747" y="1524"/>
                  </a:lnTo>
                  <a:lnTo>
                    <a:pt x="6748272" y="1524"/>
                  </a:lnTo>
                  <a:lnTo>
                    <a:pt x="6748272" y="4572"/>
                  </a:lnTo>
                  <a:lnTo>
                    <a:pt x="6746747" y="4572"/>
                  </a:lnTo>
                  <a:close/>
                </a:path>
                <a:path w="6932930" h="6350">
                  <a:moveTo>
                    <a:pt x="6740652" y="4572"/>
                  </a:moveTo>
                  <a:lnTo>
                    <a:pt x="6740652" y="1524"/>
                  </a:lnTo>
                  <a:lnTo>
                    <a:pt x="6742176" y="0"/>
                  </a:lnTo>
                  <a:lnTo>
                    <a:pt x="6746747" y="0"/>
                  </a:lnTo>
                  <a:lnTo>
                    <a:pt x="6746747" y="6096"/>
                  </a:lnTo>
                  <a:lnTo>
                    <a:pt x="6742176" y="6096"/>
                  </a:lnTo>
                  <a:lnTo>
                    <a:pt x="6740652" y="4572"/>
                  </a:lnTo>
                  <a:close/>
                </a:path>
                <a:path w="6932930" h="6350">
                  <a:moveTo>
                    <a:pt x="6777228" y="4572"/>
                  </a:moveTo>
                  <a:lnTo>
                    <a:pt x="6777228" y="1524"/>
                  </a:lnTo>
                  <a:lnTo>
                    <a:pt x="6778752" y="0"/>
                  </a:lnTo>
                  <a:lnTo>
                    <a:pt x="6783324" y="0"/>
                  </a:lnTo>
                  <a:lnTo>
                    <a:pt x="6784847" y="1524"/>
                  </a:lnTo>
                  <a:lnTo>
                    <a:pt x="6784847" y="4572"/>
                  </a:lnTo>
                  <a:lnTo>
                    <a:pt x="6783324" y="6096"/>
                  </a:lnTo>
                  <a:lnTo>
                    <a:pt x="6778752" y="6096"/>
                  </a:lnTo>
                  <a:lnTo>
                    <a:pt x="6777228" y="4572"/>
                  </a:lnTo>
                  <a:close/>
                </a:path>
                <a:path w="6932930" h="6350">
                  <a:moveTo>
                    <a:pt x="6813804" y="4572"/>
                  </a:moveTo>
                  <a:lnTo>
                    <a:pt x="6813804" y="1524"/>
                  </a:lnTo>
                  <a:lnTo>
                    <a:pt x="6815328" y="0"/>
                  </a:lnTo>
                  <a:lnTo>
                    <a:pt x="6819900" y="0"/>
                  </a:lnTo>
                  <a:lnTo>
                    <a:pt x="6821424" y="1524"/>
                  </a:lnTo>
                  <a:lnTo>
                    <a:pt x="6821424" y="4572"/>
                  </a:lnTo>
                  <a:lnTo>
                    <a:pt x="6819900" y="6096"/>
                  </a:lnTo>
                  <a:lnTo>
                    <a:pt x="6815328" y="6096"/>
                  </a:lnTo>
                  <a:lnTo>
                    <a:pt x="6813804" y="4572"/>
                  </a:lnTo>
                  <a:close/>
                </a:path>
                <a:path w="6932930" h="6350">
                  <a:moveTo>
                    <a:pt x="6851904" y="6096"/>
                  </a:moveTo>
                  <a:lnTo>
                    <a:pt x="6851904" y="0"/>
                  </a:lnTo>
                  <a:lnTo>
                    <a:pt x="6856476" y="0"/>
                  </a:lnTo>
                  <a:lnTo>
                    <a:pt x="6858000" y="1524"/>
                  </a:lnTo>
                  <a:lnTo>
                    <a:pt x="6858000" y="4572"/>
                  </a:lnTo>
                  <a:lnTo>
                    <a:pt x="6856476" y="6096"/>
                  </a:lnTo>
                  <a:lnTo>
                    <a:pt x="6851904" y="6096"/>
                  </a:lnTo>
                  <a:close/>
                </a:path>
                <a:path w="6932930" h="6350">
                  <a:moveTo>
                    <a:pt x="6850380" y="4572"/>
                  </a:moveTo>
                  <a:lnTo>
                    <a:pt x="6850380" y="1524"/>
                  </a:lnTo>
                  <a:lnTo>
                    <a:pt x="6851904" y="1524"/>
                  </a:lnTo>
                  <a:lnTo>
                    <a:pt x="6851904" y="4572"/>
                  </a:lnTo>
                  <a:lnTo>
                    <a:pt x="6850380" y="4572"/>
                  </a:lnTo>
                  <a:close/>
                </a:path>
                <a:path w="6932930" h="6350">
                  <a:moveTo>
                    <a:pt x="6888480" y="6096"/>
                  </a:moveTo>
                  <a:lnTo>
                    <a:pt x="6888480" y="0"/>
                  </a:lnTo>
                  <a:lnTo>
                    <a:pt x="6894576" y="0"/>
                  </a:lnTo>
                  <a:lnTo>
                    <a:pt x="6894576" y="6096"/>
                  </a:lnTo>
                  <a:lnTo>
                    <a:pt x="6888480" y="6096"/>
                  </a:lnTo>
                  <a:close/>
                </a:path>
                <a:path w="6932930" h="6350">
                  <a:moveTo>
                    <a:pt x="6931152" y="4572"/>
                  </a:moveTo>
                  <a:lnTo>
                    <a:pt x="6931152" y="1524"/>
                  </a:lnTo>
                  <a:lnTo>
                    <a:pt x="6932676" y="1524"/>
                  </a:lnTo>
                  <a:lnTo>
                    <a:pt x="6932676" y="4572"/>
                  </a:lnTo>
                  <a:lnTo>
                    <a:pt x="6931152" y="4572"/>
                  </a:lnTo>
                  <a:close/>
                </a:path>
                <a:path w="6932930" h="6350">
                  <a:moveTo>
                    <a:pt x="6925055" y="6096"/>
                  </a:moveTo>
                  <a:lnTo>
                    <a:pt x="6925055" y="0"/>
                  </a:lnTo>
                  <a:lnTo>
                    <a:pt x="6931152" y="0"/>
                  </a:lnTo>
                  <a:lnTo>
                    <a:pt x="6931152" y="6096"/>
                  </a:lnTo>
                  <a:lnTo>
                    <a:pt x="6925055" y="6096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19683" y="6182867"/>
              <a:ext cx="21590" cy="64135"/>
            </a:xfrm>
            <a:custGeom>
              <a:avLst/>
              <a:gdLst/>
              <a:ahLst/>
              <a:cxnLst/>
              <a:rect l="l" t="t" r="r" b="b"/>
              <a:pathLst>
                <a:path w="21590" h="64135">
                  <a:moveTo>
                    <a:pt x="0" y="16764"/>
                  </a:moveTo>
                  <a:lnTo>
                    <a:pt x="0" y="10668"/>
                  </a:lnTo>
                  <a:lnTo>
                    <a:pt x="1524" y="9144"/>
                  </a:lnTo>
                  <a:lnTo>
                    <a:pt x="3048" y="9144"/>
                  </a:lnTo>
                  <a:lnTo>
                    <a:pt x="4572" y="7620"/>
                  </a:lnTo>
                  <a:lnTo>
                    <a:pt x="6096" y="7620"/>
                  </a:lnTo>
                  <a:lnTo>
                    <a:pt x="9144" y="6096"/>
                  </a:lnTo>
                  <a:lnTo>
                    <a:pt x="10668" y="6096"/>
                  </a:lnTo>
                  <a:lnTo>
                    <a:pt x="12192" y="4572"/>
                  </a:lnTo>
                  <a:lnTo>
                    <a:pt x="13716" y="4572"/>
                  </a:lnTo>
                  <a:lnTo>
                    <a:pt x="16764" y="1524"/>
                  </a:lnTo>
                  <a:lnTo>
                    <a:pt x="18288" y="1524"/>
                  </a:lnTo>
                  <a:lnTo>
                    <a:pt x="18288" y="0"/>
                  </a:lnTo>
                  <a:lnTo>
                    <a:pt x="21336" y="0"/>
                  </a:lnTo>
                  <a:lnTo>
                    <a:pt x="21336" y="64008"/>
                  </a:lnTo>
                  <a:lnTo>
                    <a:pt x="13716" y="64008"/>
                  </a:lnTo>
                  <a:lnTo>
                    <a:pt x="13716" y="10668"/>
                  </a:lnTo>
                  <a:lnTo>
                    <a:pt x="12192" y="12192"/>
                  </a:lnTo>
                  <a:lnTo>
                    <a:pt x="10668" y="12192"/>
                  </a:lnTo>
                  <a:lnTo>
                    <a:pt x="7620" y="15240"/>
                  </a:lnTo>
                  <a:lnTo>
                    <a:pt x="4572" y="15240"/>
                  </a:lnTo>
                  <a:lnTo>
                    <a:pt x="3048" y="16764"/>
                  </a:lnTo>
                  <a:lnTo>
                    <a:pt x="0" y="16764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26363" y="5266944"/>
              <a:ext cx="6932930" cy="7620"/>
            </a:xfrm>
            <a:custGeom>
              <a:avLst/>
              <a:gdLst/>
              <a:ahLst/>
              <a:cxnLst/>
              <a:rect l="l" t="t" r="r" b="b"/>
              <a:pathLst>
                <a:path w="6932930" h="7620">
                  <a:moveTo>
                    <a:pt x="0" y="6095"/>
                  </a:moveTo>
                  <a:lnTo>
                    <a:pt x="0" y="1523"/>
                  </a:lnTo>
                  <a:lnTo>
                    <a:pt x="1523" y="0"/>
                  </a:lnTo>
                  <a:lnTo>
                    <a:pt x="4571" y="0"/>
                  </a:lnTo>
                  <a:lnTo>
                    <a:pt x="7619" y="3048"/>
                  </a:lnTo>
                  <a:lnTo>
                    <a:pt x="7619" y="4571"/>
                  </a:lnTo>
                  <a:lnTo>
                    <a:pt x="6096" y="6095"/>
                  </a:lnTo>
                  <a:lnTo>
                    <a:pt x="4571" y="6095"/>
                  </a:lnTo>
                  <a:lnTo>
                    <a:pt x="4571" y="7619"/>
                  </a:lnTo>
                  <a:lnTo>
                    <a:pt x="3048" y="7619"/>
                  </a:lnTo>
                  <a:lnTo>
                    <a:pt x="1523" y="6095"/>
                  </a:lnTo>
                  <a:lnTo>
                    <a:pt x="0" y="6095"/>
                  </a:lnTo>
                  <a:close/>
                </a:path>
                <a:path w="6932930" h="7620">
                  <a:moveTo>
                    <a:pt x="36575" y="6095"/>
                  </a:moveTo>
                  <a:lnTo>
                    <a:pt x="36575" y="1523"/>
                  </a:lnTo>
                  <a:lnTo>
                    <a:pt x="38100" y="1523"/>
                  </a:lnTo>
                  <a:lnTo>
                    <a:pt x="38100" y="0"/>
                  </a:lnTo>
                  <a:lnTo>
                    <a:pt x="42671" y="0"/>
                  </a:lnTo>
                  <a:lnTo>
                    <a:pt x="42671" y="1523"/>
                  </a:lnTo>
                  <a:lnTo>
                    <a:pt x="44196" y="1523"/>
                  </a:lnTo>
                  <a:lnTo>
                    <a:pt x="44196" y="6095"/>
                  </a:lnTo>
                  <a:lnTo>
                    <a:pt x="42671" y="6095"/>
                  </a:lnTo>
                  <a:lnTo>
                    <a:pt x="41148" y="7619"/>
                  </a:lnTo>
                  <a:lnTo>
                    <a:pt x="39623" y="7619"/>
                  </a:lnTo>
                  <a:lnTo>
                    <a:pt x="38100" y="6095"/>
                  </a:lnTo>
                  <a:lnTo>
                    <a:pt x="36575" y="6095"/>
                  </a:lnTo>
                  <a:close/>
                </a:path>
                <a:path w="6932930" h="7620">
                  <a:moveTo>
                    <a:pt x="73151" y="6095"/>
                  </a:moveTo>
                  <a:lnTo>
                    <a:pt x="73151" y="1523"/>
                  </a:lnTo>
                  <a:lnTo>
                    <a:pt x="74675" y="1523"/>
                  </a:lnTo>
                  <a:lnTo>
                    <a:pt x="74675" y="0"/>
                  </a:lnTo>
                  <a:lnTo>
                    <a:pt x="79248" y="0"/>
                  </a:lnTo>
                  <a:lnTo>
                    <a:pt x="79248" y="1523"/>
                  </a:lnTo>
                  <a:lnTo>
                    <a:pt x="80771" y="1523"/>
                  </a:lnTo>
                  <a:lnTo>
                    <a:pt x="80771" y="6095"/>
                  </a:lnTo>
                  <a:lnTo>
                    <a:pt x="79248" y="6095"/>
                  </a:lnTo>
                  <a:lnTo>
                    <a:pt x="77723" y="7619"/>
                  </a:lnTo>
                  <a:lnTo>
                    <a:pt x="76200" y="7619"/>
                  </a:lnTo>
                  <a:lnTo>
                    <a:pt x="74675" y="6095"/>
                  </a:lnTo>
                  <a:lnTo>
                    <a:pt x="73151" y="6095"/>
                  </a:lnTo>
                  <a:close/>
                </a:path>
                <a:path w="6932930" h="7620">
                  <a:moveTo>
                    <a:pt x="109728" y="4571"/>
                  </a:moveTo>
                  <a:lnTo>
                    <a:pt x="109728" y="3048"/>
                  </a:lnTo>
                  <a:lnTo>
                    <a:pt x="111251" y="1523"/>
                  </a:lnTo>
                  <a:lnTo>
                    <a:pt x="111251" y="0"/>
                  </a:lnTo>
                  <a:lnTo>
                    <a:pt x="115823" y="0"/>
                  </a:lnTo>
                  <a:lnTo>
                    <a:pt x="115823" y="1523"/>
                  </a:lnTo>
                  <a:lnTo>
                    <a:pt x="117348" y="1523"/>
                  </a:lnTo>
                  <a:lnTo>
                    <a:pt x="117348" y="6095"/>
                  </a:lnTo>
                  <a:lnTo>
                    <a:pt x="115823" y="6095"/>
                  </a:lnTo>
                  <a:lnTo>
                    <a:pt x="114300" y="7619"/>
                  </a:lnTo>
                  <a:lnTo>
                    <a:pt x="112775" y="7619"/>
                  </a:lnTo>
                  <a:lnTo>
                    <a:pt x="109728" y="4571"/>
                  </a:lnTo>
                  <a:close/>
                </a:path>
                <a:path w="6932930" h="7620">
                  <a:moveTo>
                    <a:pt x="146303" y="4571"/>
                  </a:moveTo>
                  <a:lnTo>
                    <a:pt x="146303" y="3048"/>
                  </a:lnTo>
                  <a:lnTo>
                    <a:pt x="149351" y="0"/>
                  </a:lnTo>
                  <a:lnTo>
                    <a:pt x="152400" y="0"/>
                  </a:lnTo>
                  <a:lnTo>
                    <a:pt x="153923" y="1523"/>
                  </a:lnTo>
                  <a:lnTo>
                    <a:pt x="153923" y="6095"/>
                  </a:lnTo>
                  <a:lnTo>
                    <a:pt x="152400" y="6095"/>
                  </a:lnTo>
                  <a:lnTo>
                    <a:pt x="152400" y="7619"/>
                  </a:lnTo>
                  <a:lnTo>
                    <a:pt x="149351" y="7619"/>
                  </a:lnTo>
                  <a:lnTo>
                    <a:pt x="149351" y="6095"/>
                  </a:lnTo>
                  <a:lnTo>
                    <a:pt x="147828" y="6095"/>
                  </a:lnTo>
                  <a:lnTo>
                    <a:pt x="146303" y="4571"/>
                  </a:lnTo>
                  <a:close/>
                </a:path>
                <a:path w="6932930" h="7620">
                  <a:moveTo>
                    <a:pt x="184403" y="6095"/>
                  </a:moveTo>
                  <a:lnTo>
                    <a:pt x="184403" y="1523"/>
                  </a:lnTo>
                  <a:lnTo>
                    <a:pt x="185928" y="0"/>
                  </a:lnTo>
                  <a:lnTo>
                    <a:pt x="188975" y="0"/>
                  </a:lnTo>
                  <a:lnTo>
                    <a:pt x="190500" y="1523"/>
                  </a:lnTo>
                  <a:lnTo>
                    <a:pt x="190500" y="6095"/>
                  </a:lnTo>
                  <a:lnTo>
                    <a:pt x="188975" y="6095"/>
                  </a:lnTo>
                  <a:lnTo>
                    <a:pt x="188975" y="7619"/>
                  </a:lnTo>
                  <a:lnTo>
                    <a:pt x="185928" y="7619"/>
                  </a:lnTo>
                  <a:lnTo>
                    <a:pt x="185928" y="6095"/>
                  </a:lnTo>
                  <a:lnTo>
                    <a:pt x="184403" y="6095"/>
                  </a:lnTo>
                  <a:close/>
                </a:path>
                <a:path w="6932930" h="7620">
                  <a:moveTo>
                    <a:pt x="220980" y="6095"/>
                  </a:moveTo>
                  <a:lnTo>
                    <a:pt x="220980" y="1523"/>
                  </a:lnTo>
                  <a:lnTo>
                    <a:pt x="222503" y="0"/>
                  </a:lnTo>
                  <a:lnTo>
                    <a:pt x="225551" y="0"/>
                  </a:lnTo>
                  <a:lnTo>
                    <a:pt x="228600" y="3048"/>
                  </a:lnTo>
                  <a:lnTo>
                    <a:pt x="228600" y="4571"/>
                  </a:lnTo>
                  <a:lnTo>
                    <a:pt x="227075" y="6095"/>
                  </a:lnTo>
                  <a:lnTo>
                    <a:pt x="225551" y="6095"/>
                  </a:lnTo>
                  <a:lnTo>
                    <a:pt x="225551" y="7619"/>
                  </a:lnTo>
                  <a:lnTo>
                    <a:pt x="224028" y="7619"/>
                  </a:lnTo>
                  <a:lnTo>
                    <a:pt x="222503" y="6095"/>
                  </a:lnTo>
                  <a:lnTo>
                    <a:pt x="220980" y="6095"/>
                  </a:lnTo>
                  <a:close/>
                </a:path>
                <a:path w="6932930" h="7620">
                  <a:moveTo>
                    <a:pt x="257555" y="6095"/>
                  </a:moveTo>
                  <a:lnTo>
                    <a:pt x="257555" y="1523"/>
                  </a:lnTo>
                  <a:lnTo>
                    <a:pt x="259080" y="1523"/>
                  </a:lnTo>
                  <a:lnTo>
                    <a:pt x="259080" y="0"/>
                  </a:lnTo>
                  <a:lnTo>
                    <a:pt x="263651" y="0"/>
                  </a:lnTo>
                  <a:lnTo>
                    <a:pt x="263651" y="1523"/>
                  </a:lnTo>
                  <a:lnTo>
                    <a:pt x="265175" y="1523"/>
                  </a:lnTo>
                  <a:lnTo>
                    <a:pt x="265175" y="6095"/>
                  </a:lnTo>
                  <a:lnTo>
                    <a:pt x="263651" y="6095"/>
                  </a:lnTo>
                  <a:lnTo>
                    <a:pt x="262128" y="7619"/>
                  </a:lnTo>
                  <a:lnTo>
                    <a:pt x="260603" y="7619"/>
                  </a:lnTo>
                  <a:lnTo>
                    <a:pt x="259080" y="6095"/>
                  </a:lnTo>
                  <a:lnTo>
                    <a:pt x="257555" y="6095"/>
                  </a:lnTo>
                  <a:close/>
                </a:path>
                <a:path w="6932930" h="7620">
                  <a:moveTo>
                    <a:pt x="294132" y="6095"/>
                  </a:moveTo>
                  <a:lnTo>
                    <a:pt x="294132" y="1523"/>
                  </a:lnTo>
                  <a:lnTo>
                    <a:pt x="295655" y="1523"/>
                  </a:lnTo>
                  <a:lnTo>
                    <a:pt x="295655" y="0"/>
                  </a:lnTo>
                  <a:lnTo>
                    <a:pt x="300228" y="0"/>
                  </a:lnTo>
                  <a:lnTo>
                    <a:pt x="300228" y="1523"/>
                  </a:lnTo>
                  <a:lnTo>
                    <a:pt x="301751" y="1523"/>
                  </a:lnTo>
                  <a:lnTo>
                    <a:pt x="301751" y="6095"/>
                  </a:lnTo>
                  <a:lnTo>
                    <a:pt x="300228" y="6095"/>
                  </a:lnTo>
                  <a:lnTo>
                    <a:pt x="298703" y="7619"/>
                  </a:lnTo>
                  <a:lnTo>
                    <a:pt x="297180" y="7619"/>
                  </a:lnTo>
                  <a:lnTo>
                    <a:pt x="295655" y="6095"/>
                  </a:lnTo>
                  <a:lnTo>
                    <a:pt x="294132" y="6095"/>
                  </a:lnTo>
                  <a:close/>
                </a:path>
                <a:path w="6932930" h="7620">
                  <a:moveTo>
                    <a:pt x="330707" y="4571"/>
                  </a:moveTo>
                  <a:lnTo>
                    <a:pt x="330707" y="3048"/>
                  </a:lnTo>
                  <a:lnTo>
                    <a:pt x="332232" y="1523"/>
                  </a:lnTo>
                  <a:lnTo>
                    <a:pt x="332232" y="0"/>
                  </a:lnTo>
                  <a:lnTo>
                    <a:pt x="336803" y="0"/>
                  </a:lnTo>
                  <a:lnTo>
                    <a:pt x="336803" y="1523"/>
                  </a:lnTo>
                  <a:lnTo>
                    <a:pt x="338328" y="1523"/>
                  </a:lnTo>
                  <a:lnTo>
                    <a:pt x="338328" y="6095"/>
                  </a:lnTo>
                  <a:lnTo>
                    <a:pt x="336803" y="6095"/>
                  </a:lnTo>
                  <a:lnTo>
                    <a:pt x="335280" y="7619"/>
                  </a:lnTo>
                  <a:lnTo>
                    <a:pt x="333755" y="7619"/>
                  </a:lnTo>
                  <a:lnTo>
                    <a:pt x="330707" y="4571"/>
                  </a:lnTo>
                  <a:close/>
                </a:path>
                <a:path w="6932930" h="7620">
                  <a:moveTo>
                    <a:pt x="367283" y="4571"/>
                  </a:moveTo>
                  <a:lnTo>
                    <a:pt x="367283" y="3048"/>
                  </a:lnTo>
                  <a:lnTo>
                    <a:pt x="370332" y="0"/>
                  </a:lnTo>
                  <a:lnTo>
                    <a:pt x="373380" y="0"/>
                  </a:lnTo>
                  <a:lnTo>
                    <a:pt x="374903" y="1523"/>
                  </a:lnTo>
                  <a:lnTo>
                    <a:pt x="374903" y="6095"/>
                  </a:lnTo>
                  <a:lnTo>
                    <a:pt x="373380" y="6095"/>
                  </a:lnTo>
                  <a:lnTo>
                    <a:pt x="373380" y="7619"/>
                  </a:lnTo>
                  <a:lnTo>
                    <a:pt x="370332" y="7619"/>
                  </a:lnTo>
                  <a:lnTo>
                    <a:pt x="370332" y="6095"/>
                  </a:lnTo>
                  <a:lnTo>
                    <a:pt x="368807" y="6095"/>
                  </a:lnTo>
                  <a:lnTo>
                    <a:pt x="367283" y="4571"/>
                  </a:lnTo>
                  <a:close/>
                </a:path>
                <a:path w="6932930" h="7620">
                  <a:moveTo>
                    <a:pt x="405383" y="6095"/>
                  </a:moveTo>
                  <a:lnTo>
                    <a:pt x="405383" y="1523"/>
                  </a:lnTo>
                  <a:lnTo>
                    <a:pt x="406907" y="0"/>
                  </a:lnTo>
                  <a:lnTo>
                    <a:pt x="409955" y="0"/>
                  </a:lnTo>
                  <a:lnTo>
                    <a:pt x="411480" y="1523"/>
                  </a:lnTo>
                  <a:lnTo>
                    <a:pt x="411480" y="6095"/>
                  </a:lnTo>
                  <a:lnTo>
                    <a:pt x="409955" y="6095"/>
                  </a:lnTo>
                  <a:lnTo>
                    <a:pt x="409955" y="7619"/>
                  </a:lnTo>
                  <a:lnTo>
                    <a:pt x="406907" y="7619"/>
                  </a:lnTo>
                  <a:lnTo>
                    <a:pt x="406907" y="6095"/>
                  </a:lnTo>
                  <a:lnTo>
                    <a:pt x="405383" y="6095"/>
                  </a:lnTo>
                  <a:close/>
                </a:path>
                <a:path w="6932930" h="7620">
                  <a:moveTo>
                    <a:pt x="441959" y="6095"/>
                  </a:moveTo>
                  <a:lnTo>
                    <a:pt x="441959" y="1523"/>
                  </a:lnTo>
                  <a:lnTo>
                    <a:pt x="443483" y="1523"/>
                  </a:lnTo>
                  <a:lnTo>
                    <a:pt x="443483" y="0"/>
                  </a:lnTo>
                  <a:lnTo>
                    <a:pt x="446532" y="0"/>
                  </a:lnTo>
                  <a:lnTo>
                    <a:pt x="449580" y="3048"/>
                  </a:lnTo>
                  <a:lnTo>
                    <a:pt x="449580" y="4571"/>
                  </a:lnTo>
                  <a:lnTo>
                    <a:pt x="448055" y="6095"/>
                  </a:lnTo>
                  <a:lnTo>
                    <a:pt x="446532" y="6095"/>
                  </a:lnTo>
                  <a:lnTo>
                    <a:pt x="446532" y="7619"/>
                  </a:lnTo>
                  <a:lnTo>
                    <a:pt x="445007" y="7619"/>
                  </a:lnTo>
                  <a:lnTo>
                    <a:pt x="443483" y="6095"/>
                  </a:lnTo>
                  <a:lnTo>
                    <a:pt x="441959" y="6095"/>
                  </a:lnTo>
                  <a:close/>
                </a:path>
                <a:path w="6932930" h="7620">
                  <a:moveTo>
                    <a:pt x="478535" y="6095"/>
                  </a:moveTo>
                  <a:lnTo>
                    <a:pt x="478535" y="1523"/>
                  </a:lnTo>
                  <a:lnTo>
                    <a:pt x="480059" y="1523"/>
                  </a:lnTo>
                  <a:lnTo>
                    <a:pt x="480059" y="0"/>
                  </a:lnTo>
                  <a:lnTo>
                    <a:pt x="484632" y="0"/>
                  </a:lnTo>
                  <a:lnTo>
                    <a:pt x="484632" y="1523"/>
                  </a:lnTo>
                  <a:lnTo>
                    <a:pt x="486155" y="1523"/>
                  </a:lnTo>
                  <a:lnTo>
                    <a:pt x="486155" y="6095"/>
                  </a:lnTo>
                  <a:lnTo>
                    <a:pt x="484632" y="6095"/>
                  </a:lnTo>
                  <a:lnTo>
                    <a:pt x="483107" y="7619"/>
                  </a:lnTo>
                  <a:lnTo>
                    <a:pt x="481583" y="7619"/>
                  </a:lnTo>
                  <a:lnTo>
                    <a:pt x="480059" y="6095"/>
                  </a:lnTo>
                  <a:lnTo>
                    <a:pt x="478535" y="6095"/>
                  </a:lnTo>
                  <a:close/>
                </a:path>
                <a:path w="6932930" h="7620">
                  <a:moveTo>
                    <a:pt x="515112" y="6095"/>
                  </a:moveTo>
                  <a:lnTo>
                    <a:pt x="515112" y="1523"/>
                  </a:lnTo>
                  <a:lnTo>
                    <a:pt x="516635" y="1523"/>
                  </a:lnTo>
                  <a:lnTo>
                    <a:pt x="516635" y="0"/>
                  </a:lnTo>
                  <a:lnTo>
                    <a:pt x="521207" y="0"/>
                  </a:lnTo>
                  <a:lnTo>
                    <a:pt x="521207" y="1523"/>
                  </a:lnTo>
                  <a:lnTo>
                    <a:pt x="522732" y="1523"/>
                  </a:lnTo>
                  <a:lnTo>
                    <a:pt x="522732" y="6095"/>
                  </a:lnTo>
                  <a:lnTo>
                    <a:pt x="521207" y="6095"/>
                  </a:lnTo>
                  <a:lnTo>
                    <a:pt x="519683" y="7619"/>
                  </a:lnTo>
                  <a:lnTo>
                    <a:pt x="518159" y="7619"/>
                  </a:lnTo>
                  <a:lnTo>
                    <a:pt x="516635" y="6095"/>
                  </a:lnTo>
                  <a:lnTo>
                    <a:pt x="515112" y="6095"/>
                  </a:lnTo>
                  <a:close/>
                </a:path>
                <a:path w="6932930" h="7620">
                  <a:moveTo>
                    <a:pt x="551687" y="4571"/>
                  </a:moveTo>
                  <a:lnTo>
                    <a:pt x="551687" y="3048"/>
                  </a:lnTo>
                  <a:lnTo>
                    <a:pt x="553212" y="1523"/>
                  </a:lnTo>
                  <a:lnTo>
                    <a:pt x="553212" y="0"/>
                  </a:lnTo>
                  <a:lnTo>
                    <a:pt x="557783" y="0"/>
                  </a:lnTo>
                  <a:lnTo>
                    <a:pt x="557783" y="1523"/>
                  </a:lnTo>
                  <a:lnTo>
                    <a:pt x="559307" y="1523"/>
                  </a:lnTo>
                  <a:lnTo>
                    <a:pt x="559307" y="6095"/>
                  </a:lnTo>
                  <a:lnTo>
                    <a:pt x="557783" y="6095"/>
                  </a:lnTo>
                  <a:lnTo>
                    <a:pt x="556259" y="7619"/>
                  </a:lnTo>
                  <a:lnTo>
                    <a:pt x="554735" y="7619"/>
                  </a:lnTo>
                  <a:lnTo>
                    <a:pt x="551687" y="4571"/>
                  </a:lnTo>
                  <a:close/>
                </a:path>
                <a:path w="6932930" h="7620">
                  <a:moveTo>
                    <a:pt x="588264" y="4571"/>
                  </a:moveTo>
                  <a:lnTo>
                    <a:pt x="588264" y="3048"/>
                  </a:lnTo>
                  <a:lnTo>
                    <a:pt x="591312" y="0"/>
                  </a:lnTo>
                  <a:lnTo>
                    <a:pt x="594359" y="0"/>
                  </a:lnTo>
                  <a:lnTo>
                    <a:pt x="595883" y="1523"/>
                  </a:lnTo>
                  <a:lnTo>
                    <a:pt x="595883" y="6095"/>
                  </a:lnTo>
                  <a:lnTo>
                    <a:pt x="594359" y="6095"/>
                  </a:lnTo>
                  <a:lnTo>
                    <a:pt x="594359" y="7619"/>
                  </a:lnTo>
                  <a:lnTo>
                    <a:pt x="591312" y="7619"/>
                  </a:lnTo>
                  <a:lnTo>
                    <a:pt x="591312" y="6095"/>
                  </a:lnTo>
                  <a:lnTo>
                    <a:pt x="589787" y="6095"/>
                  </a:lnTo>
                  <a:lnTo>
                    <a:pt x="588264" y="4571"/>
                  </a:lnTo>
                  <a:close/>
                </a:path>
                <a:path w="6932930" h="7620">
                  <a:moveTo>
                    <a:pt x="626364" y="6095"/>
                  </a:moveTo>
                  <a:lnTo>
                    <a:pt x="626364" y="1523"/>
                  </a:lnTo>
                  <a:lnTo>
                    <a:pt x="627887" y="0"/>
                  </a:lnTo>
                  <a:lnTo>
                    <a:pt x="630935" y="0"/>
                  </a:lnTo>
                  <a:lnTo>
                    <a:pt x="632459" y="1523"/>
                  </a:lnTo>
                  <a:lnTo>
                    <a:pt x="632459" y="6095"/>
                  </a:lnTo>
                  <a:lnTo>
                    <a:pt x="630935" y="6095"/>
                  </a:lnTo>
                  <a:lnTo>
                    <a:pt x="630935" y="7619"/>
                  </a:lnTo>
                  <a:lnTo>
                    <a:pt x="627887" y="7619"/>
                  </a:lnTo>
                  <a:lnTo>
                    <a:pt x="627887" y="6095"/>
                  </a:lnTo>
                  <a:lnTo>
                    <a:pt x="626364" y="6095"/>
                  </a:lnTo>
                  <a:close/>
                </a:path>
                <a:path w="6932930" h="7620">
                  <a:moveTo>
                    <a:pt x="662939" y="6095"/>
                  </a:moveTo>
                  <a:lnTo>
                    <a:pt x="662939" y="1523"/>
                  </a:lnTo>
                  <a:lnTo>
                    <a:pt x="664464" y="1523"/>
                  </a:lnTo>
                  <a:lnTo>
                    <a:pt x="664464" y="0"/>
                  </a:lnTo>
                  <a:lnTo>
                    <a:pt x="667512" y="0"/>
                  </a:lnTo>
                  <a:lnTo>
                    <a:pt x="670559" y="3048"/>
                  </a:lnTo>
                  <a:lnTo>
                    <a:pt x="670559" y="4571"/>
                  </a:lnTo>
                  <a:lnTo>
                    <a:pt x="669035" y="6095"/>
                  </a:lnTo>
                  <a:lnTo>
                    <a:pt x="667512" y="6095"/>
                  </a:lnTo>
                  <a:lnTo>
                    <a:pt x="667512" y="7619"/>
                  </a:lnTo>
                  <a:lnTo>
                    <a:pt x="665987" y="7619"/>
                  </a:lnTo>
                  <a:lnTo>
                    <a:pt x="664464" y="6095"/>
                  </a:lnTo>
                  <a:lnTo>
                    <a:pt x="662939" y="6095"/>
                  </a:lnTo>
                  <a:close/>
                </a:path>
                <a:path w="6932930" h="7620">
                  <a:moveTo>
                    <a:pt x="699516" y="6095"/>
                  </a:moveTo>
                  <a:lnTo>
                    <a:pt x="699516" y="1523"/>
                  </a:lnTo>
                  <a:lnTo>
                    <a:pt x="701039" y="1523"/>
                  </a:lnTo>
                  <a:lnTo>
                    <a:pt x="701039" y="0"/>
                  </a:lnTo>
                  <a:lnTo>
                    <a:pt x="705612" y="0"/>
                  </a:lnTo>
                  <a:lnTo>
                    <a:pt x="705612" y="1523"/>
                  </a:lnTo>
                  <a:lnTo>
                    <a:pt x="707135" y="1523"/>
                  </a:lnTo>
                  <a:lnTo>
                    <a:pt x="707135" y="6095"/>
                  </a:lnTo>
                  <a:lnTo>
                    <a:pt x="705612" y="6095"/>
                  </a:lnTo>
                  <a:lnTo>
                    <a:pt x="704087" y="7619"/>
                  </a:lnTo>
                  <a:lnTo>
                    <a:pt x="702564" y="7619"/>
                  </a:lnTo>
                  <a:lnTo>
                    <a:pt x="701039" y="6095"/>
                  </a:lnTo>
                  <a:lnTo>
                    <a:pt x="699516" y="6095"/>
                  </a:lnTo>
                  <a:close/>
                </a:path>
                <a:path w="6932930" h="7620">
                  <a:moveTo>
                    <a:pt x="736091" y="6095"/>
                  </a:moveTo>
                  <a:lnTo>
                    <a:pt x="736091" y="1523"/>
                  </a:lnTo>
                  <a:lnTo>
                    <a:pt x="737616" y="1523"/>
                  </a:lnTo>
                  <a:lnTo>
                    <a:pt x="737616" y="0"/>
                  </a:lnTo>
                  <a:lnTo>
                    <a:pt x="742187" y="0"/>
                  </a:lnTo>
                  <a:lnTo>
                    <a:pt x="742187" y="1523"/>
                  </a:lnTo>
                  <a:lnTo>
                    <a:pt x="743712" y="1523"/>
                  </a:lnTo>
                  <a:lnTo>
                    <a:pt x="743712" y="6095"/>
                  </a:lnTo>
                  <a:lnTo>
                    <a:pt x="742187" y="6095"/>
                  </a:lnTo>
                  <a:lnTo>
                    <a:pt x="740664" y="7619"/>
                  </a:lnTo>
                  <a:lnTo>
                    <a:pt x="739139" y="7619"/>
                  </a:lnTo>
                  <a:lnTo>
                    <a:pt x="737616" y="6095"/>
                  </a:lnTo>
                  <a:lnTo>
                    <a:pt x="736091" y="6095"/>
                  </a:lnTo>
                  <a:close/>
                </a:path>
                <a:path w="6932930" h="7620">
                  <a:moveTo>
                    <a:pt x="772667" y="4571"/>
                  </a:moveTo>
                  <a:lnTo>
                    <a:pt x="772667" y="3048"/>
                  </a:lnTo>
                  <a:lnTo>
                    <a:pt x="775716" y="0"/>
                  </a:lnTo>
                  <a:lnTo>
                    <a:pt x="778764" y="0"/>
                  </a:lnTo>
                  <a:lnTo>
                    <a:pt x="778764" y="1523"/>
                  </a:lnTo>
                  <a:lnTo>
                    <a:pt x="780287" y="1523"/>
                  </a:lnTo>
                  <a:lnTo>
                    <a:pt x="780287" y="6095"/>
                  </a:lnTo>
                  <a:lnTo>
                    <a:pt x="778764" y="6095"/>
                  </a:lnTo>
                  <a:lnTo>
                    <a:pt x="777239" y="7619"/>
                  </a:lnTo>
                  <a:lnTo>
                    <a:pt x="775716" y="7619"/>
                  </a:lnTo>
                  <a:lnTo>
                    <a:pt x="775716" y="6095"/>
                  </a:lnTo>
                  <a:lnTo>
                    <a:pt x="774191" y="6095"/>
                  </a:lnTo>
                  <a:lnTo>
                    <a:pt x="772667" y="4571"/>
                  </a:lnTo>
                  <a:close/>
                </a:path>
                <a:path w="6932930" h="7620">
                  <a:moveTo>
                    <a:pt x="810767" y="6095"/>
                  </a:moveTo>
                  <a:lnTo>
                    <a:pt x="810767" y="1523"/>
                  </a:lnTo>
                  <a:lnTo>
                    <a:pt x="812291" y="0"/>
                  </a:lnTo>
                  <a:lnTo>
                    <a:pt x="815339" y="0"/>
                  </a:lnTo>
                  <a:lnTo>
                    <a:pt x="816864" y="1523"/>
                  </a:lnTo>
                  <a:lnTo>
                    <a:pt x="816864" y="6095"/>
                  </a:lnTo>
                  <a:lnTo>
                    <a:pt x="815339" y="6095"/>
                  </a:lnTo>
                  <a:lnTo>
                    <a:pt x="815339" y="7619"/>
                  </a:lnTo>
                  <a:lnTo>
                    <a:pt x="812291" y="7619"/>
                  </a:lnTo>
                  <a:lnTo>
                    <a:pt x="812291" y="6095"/>
                  </a:lnTo>
                  <a:lnTo>
                    <a:pt x="810767" y="6095"/>
                  </a:lnTo>
                  <a:close/>
                </a:path>
                <a:path w="6932930" h="7620">
                  <a:moveTo>
                    <a:pt x="847343" y="6095"/>
                  </a:moveTo>
                  <a:lnTo>
                    <a:pt x="847343" y="1523"/>
                  </a:lnTo>
                  <a:lnTo>
                    <a:pt x="848867" y="0"/>
                  </a:lnTo>
                  <a:lnTo>
                    <a:pt x="851916" y="0"/>
                  </a:lnTo>
                  <a:lnTo>
                    <a:pt x="854964" y="3048"/>
                  </a:lnTo>
                  <a:lnTo>
                    <a:pt x="854964" y="4571"/>
                  </a:lnTo>
                  <a:lnTo>
                    <a:pt x="853439" y="6095"/>
                  </a:lnTo>
                  <a:lnTo>
                    <a:pt x="851916" y="6095"/>
                  </a:lnTo>
                  <a:lnTo>
                    <a:pt x="851916" y="7619"/>
                  </a:lnTo>
                  <a:lnTo>
                    <a:pt x="848867" y="7619"/>
                  </a:lnTo>
                  <a:lnTo>
                    <a:pt x="848867" y="6095"/>
                  </a:lnTo>
                  <a:lnTo>
                    <a:pt x="847343" y="6095"/>
                  </a:lnTo>
                  <a:close/>
                </a:path>
                <a:path w="6932930" h="7620">
                  <a:moveTo>
                    <a:pt x="883919" y="6095"/>
                  </a:moveTo>
                  <a:lnTo>
                    <a:pt x="883919" y="1523"/>
                  </a:lnTo>
                  <a:lnTo>
                    <a:pt x="885443" y="1523"/>
                  </a:lnTo>
                  <a:lnTo>
                    <a:pt x="885443" y="0"/>
                  </a:lnTo>
                  <a:lnTo>
                    <a:pt x="888491" y="0"/>
                  </a:lnTo>
                  <a:lnTo>
                    <a:pt x="891539" y="3048"/>
                  </a:lnTo>
                  <a:lnTo>
                    <a:pt x="891539" y="4571"/>
                  </a:lnTo>
                  <a:lnTo>
                    <a:pt x="890016" y="6095"/>
                  </a:lnTo>
                  <a:lnTo>
                    <a:pt x="888491" y="6095"/>
                  </a:lnTo>
                  <a:lnTo>
                    <a:pt x="888491" y="7619"/>
                  </a:lnTo>
                  <a:lnTo>
                    <a:pt x="886967" y="7619"/>
                  </a:lnTo>
                  <a:lnTo>
                    <a:pt x="885443" y="6095"/>
                  </a:lnTo>
                  <a:lnTo>
                    <a:pt x="883919" y="6095"/>
                  </a:lnTo>
                  <a:close/>
                </a:path>
                <a:path w="6932930" h="7620">
                  <a:moveTo>
                    <a:pt x="920496" y="6095"/>
                  </a:moveTo>
                  <a:lnTo>
                    <a:pt x="920496" y="1523"/>
                  </a:lnTo>
                  <a:lnTo>
                    <a:pt x="922019" y="1523"/>
                  </a:lnTo>
                  <a:lnTo>
                    <a:pt x="922019" y="0"/>
                  </a:lnTo>
                  <a:lnTo>
                    <a:pt x="926591" y="0"/>
                  </a:lnTo>
                  <a:lnTo>
                    <a:pt x="926591" y="1523"/>
                  </a:lnTo>
                  <a:lnTo>
                    <a:pt x="928116" y="1523"/>
                  </a:lnTo>
                  <a:lnTo>
                    <a:pt x="928116" y="6095"/>
                  </a:lnTo>
                  <a:lnTo>
                    <a:pt x="926591" y="6095"/>
                  </a:lnTo>
                  <a:lnTo>
                    <a:pt x="925067" y="7619"/>
                  </a:lnTo>
                  <a:lnTo>
                    <a:pt x="923543" y="7619"/>
                  </a:lnTo>
                  <a:lnTo>
                    <a:pt x="922019" y="6095"/>
                  </a:lnTo>
                  <a:lnTo>
                    <a:pt x="920496" y="6095"/>
                  </a:lnTo>
                  <a:close/>
                </a:path>
                <a:path w="6932930" h="7620">
                  <a:moveTo>
                    <a:pt x="957071" y="6095"/>
                  </a:moveTo>
                  <a:lnTo>
                    <a:pt x="957071" y="1523"/>
                  </a:lnTo>
                  <a:lnTo>
                    <a:pt x="958596" y="1523"/>
                  </a:lnTo>
                  <a:lnTo>
                    <a:pt x="958596" y="0"/>
                  </a:lnTo>
                  <a:lnTo>
                    <a:pt x="963167" y="0"/>
                  </a:lnTo>
                  <a:lnTo>
                    <a:pt x="963167" y="1523"/>
                  </a:lnTo>
                  <a:lnTo>
                    <a:pt x="964691" y="1523"/>
                  </a:lnTo>
                  <a:lnTo>
                    <a:pt x="964691" y="6095"/>
                  </a:lnTo>
                  <a:lnTo>
                    <a:pt x="963167" y="6095"/>
                  </a:lnTo>
                  <a:lnTo>
                    <a:pt x="961643" y="7619"/>
                  </a:lnTo>
                  <a:lnTo>
                    <a:pt x="960119" y="7619"/>
                  </a:lnTo>
                  <a:lnTo>
                    <a:pt x="958596" y="6095"/>
                  </a:lnTo>
                  <a:lnTo>
                    <a:pt x="957071" y="6095"/>
                  </a:lnTo>
                  <a:close/>
                </a:path>
                <a:path w="6932930" h="7620">
                  <a:moveTo>
                    <a:pt x="993648" y="4571"/>
                  </a:moveTo>
                  <a:lnTo>
                    <a:pt x="993648" y="3048"/>
                  </a:lnTo>
                  <a:lnTo>
                    <a:pt x="996696" y="0"/>
                  </a:lnTo>
                  <a:lnTo>
                    <a:pt x="999743" y="0"/>
                  </a:lnTo>
                  <a:lnTo>
                    <a:pt x="999743" y="1523"/>
                  </a:lnTo>
                  <a:lnTo>
                    <a:pt x="1001267" y="1523"/>
                  </a:lnTo>
                  <a:lnTo>
                    <a:pt x="1001267" y="6095"/>
                  </a:lnTo>
                  <a:lnTo>
                    <a:pt x="999743" y="6095"/>
                  </a:lnTo>
                  <a:lnTo>
                    <a:pt x="998219" y="7619"/>
                  </a:lnTo>
                  <a:lnTo>
                    <a:pt x="996696" y="7619"/>
                  </a:lnTo>
                  <a:lnTo>
                    <a:pt x="996696" y="6095"/>
                  </a:lnTo>
                  <a:lnTo>
                    <a:pt x="995171" y="6095"/>
                  </a:lnTo>
                  <a:lnTo>
                    <a:pt x="993648" y="4571"/>
                  </a:lnTo>
                  <a:close/>
                </a:path>
                <a:path w="6932930" h="7620">
                  <a:moveTo>
                    <a:pt x="1031748" y="6095"/>
                  </a:moveTo>
                  <a:lnTo>
                    <a:pt x="1031748" y="1523"/>
                  </a:lnTo>
                  <a:lnTo>
                    <a:pt x="1033271" y="0"/>
                  </a:lnTo>
                  <a:lnTo>
                    <a:pt x="1036319" y="0"/>
                  </a:lnTo>
                  <a:lnTo>
                    <a:pt x="1037843" y="1523"/>
                  </a:lnTo>
                  <a:lnTo>
                    <a:pt x="1037843" y="6095"/>
                  </a:lnTo>
                  <a:lnTo>
                    <a:pt x="1036319" y="6095"/>
                  </a:lnTo>
                  <a:lnTo>
                    <a:pt x="1036319" y="7619"/>
                  </a:lnTo>
                  <a:lnTo>
                    <a:pt x="1033271" y="7619"/>
                  </a:lnTo>
                  <a:lnTo>
                    <a:pt x="1033271" y="6095"/>
                  </a:lnTo>
                  <a:lnTo>
                    <a:pt x="1031748" y="6095"/>
                  </a:lnTo>
                  <a:close/>
                </a:path>
                <a:path w="6932930" h="7620">
                  <a:moveTo>
                    <a:pt x="1068323" y="6095"/>
                  </a:moveTo>
                  <a:lnTo>
                    <a:pt x="1068323" y="1523"/>
                  </a:lnTo>
                  <a:lnTo>
                    <a:pt x="1069848" y="0"/>
                  </a:lnTo>
                  <a:lnTo>
                    <a:pt x="1072896" y="0"/>
                  </a:lnTo>
                  <a:lnTo>
                    <a:pt x="1075943" y="3048"/>
                  </a:lnTo>
                  <a:lnTo>
                    <a:pt x="1075943" y="4571"/>
                  </a:lnTo>
                  <a:lnTo>
                    <a:pt x="1074419" y="6095"/>
                  </a:lnTo>
                  <a:lnTo>
                    <a:pt x="1072896" y="6095"/>
                  </a:lnTo>
                  <a:lnTo>
                    <a:pt x="1072896" y="7619"/>
                  </a:lnTo>
                  <a:lnTo>
                    <a:pt x="1069848" y="7619"/>
                  </a:lnTo>
                  <a:lnTo>
                    <a:pt x="1069848" y="6095"/>
                  </a:lnTo>
                  <a:lnTo>
                    <a:pt x="1068323" y="6095"/>
                  </a:lnTo>
                  <a:close/>
                </a:path>
                <a:path w="6932930" h="7620">
                  <a:moveTo>
                    <a:pt x="1104900" y="6095"/>
                  </a:moveTo>
                  <a:lnTo>
                    <a:pt x="1104900" y="1523"/>
                  </a:lnTo>
                  <a:lnTo>
                    <a:pt x="1106423" y="1523"/>
                  </a:lnTo>
                  <a:lnTo>
                    <a:pt x="1106423" y="0"/>
                  </a:lnTo>
                  <a:lnTo>
                    <a:pt x="1110996" y="0"/>
                  </a:lnTo>
                  <a:lnTo>
                    <a:pt x="1110996" y="1523"/>
                  </a:lnTo>
                  <a:lnTo>
                    <a:pt x="1112519" y="3048"/>
                  </a:lnTo>
                  <a:lnTo>
                    <a:pt x="1112519" y="4571"/>
                  </a:lnTo>
                  <a:lnTo>
                    <a:pt x="1109471" y="7619"/>
                  </a:lnTo>
                  <a:lnTo>
                    <a:pt x="1107948" y="7619"/>
                  </a:lnTo>
                  <a:lnTo>
                    <a:pt x="1106423" y="6095"/>
                  </a:lnTo>
                  <a:lnTo>
                    <a:pt x="1104900" y="6095"/>
                  </a:lnTo>
                  <a:close/>
                </a:path>
                <a:path w="6932930" h="7620">
                  <a:moveTo>
                    <a:pt x="1141475" y="6095"/>
                  </a:moveTo>
                  <a:lnTo>
                    <a:pt x="1141475" y="1523"/>
                  </a:lnTo>
                  <a:lnTo>
                    <a:pt x="1143000" y="1523"/>
                  </a:lnTo>
                  <a:lnTo>
                    <a:pt x="1143000" y="0"/>
                  </a:lnTo>
                  <a:lnTo>
                    <a:pt x="1147571" y="0"/>
                  </a:lnTo>
                  <a:lnTo>
                    <a:pt x="1147571" y="1523"/>
                  </a:lnTo>
                  <a:lnTo>
                    <a:pt x="1149096" y="1523"/>
                  </a:lnTo>
                  <a:lnTo>
                    <a:pt x="1149096" y="6095"/>
                  </a:lnTo>
                  <a:lnTo>
                    <a:pt x="1147571" y="6095"/>
                  </a:lnTo>
                  <a:lnTo>
                    <a:pt x="1146048" y="7619"/>
                  </a:lnTo>
                  <a:lnTo>
                    <a:pt x="1144523" y="7619"/>
                  </a:lnTo>
                  <a:lnTo>
                    <a:pt x="1143000" y="6095"/>
                  </a:lnTo>
                  <a:lnTo>
                    <a:pt x="1141475" y="6095"/>
                  </a:lnTo>
                  <a:close/>
                </a:path>
                <a:path w="6932930" h="7620">
                  <a:moveTo>
                    <a:pt x="1178051" y="6095"/>
                  </a:moveTo>
                  <a:lnTo>
                    <a:pt x="1178051" y="1523"/>
                  </a:lnTo>
                  <a:lnTo>
                    <a:pt x="1179575" y="1523"/>
                  </a:lnTo>
                  <a:lnTo>
                    <a:pt x="1179575" y="0"/>
                  </a:lnTo>
                  <a:lnTo>
                    <a:pt x="1184148" y="0"/>
                  </a:lnTo>
                  <a:lnTo>
                    <a:pt x="1184148" y="1523"/>
                  </a:lnTo>
                  <a:lnTo>
                    <a:pt x="1185671" y="1523"/>
                  </a:lnTo>
                  <a:lnTo>
                    <a:pt x="1185671" y="6095"/>
                  </a:lnTo>
                  <a:lnTo>
                    <a:pt x="1184148" y="6095"/>
                  </a:lnTo>
                  <a:lnTo>
                    <a:pt x="1182623" y="7619"/>
                  </a:lnTo>
                  <a:lnTo>
                    <a:pt x="1181100" y="7619"/>
                  </a:lnTo>
                  <a:lnTo>
                    <a:pt x="1179575" y="6095"/>
                  </a:lnTo>
                  <a:lnTo>
                    <a:pt x="1178051" y="6095"/>
                  </a:lnTo>
                  <a:close/>
                </a:path>
                <a:path w="6932930" h="7620">
                  <a:moveTo>
                    <a:pt x="1214628" y="4571"/>
                  </a:moveTo>
                  <a:lnTo>
                    <a:pt x="1214628" y="3048"/>
                  </a:lnTo>
                  <a:lnTo>
                    <a:pt x="1217675" y="0"/>
                  </a:lnTo>
                  <a:lnTo>
                    <a:pt x="1220723" y="0"/>
                  </a:lnTo>
                  <a:lnTo>
                    <a:pt x="1222248" y="1523"/>
                  </a:lnTo>
                  <a:lnTo>
                    <a:pt x="1222248" y="6095"/>
                  </a:lnTo>
                  <a:lnTo>
                    <a:pt x="1220723" y="6095"/>
                  </a:lnTo>
                  <a:lnTo>
                    <a:pt x="1219200" y="7619"/>
                  </a:lnTo>
                  <a:lnTo>
                    <a:pt x="1217675" y="7619"/>
                  </a:lnTo>
                  <a:lnTo>
                    <a:pt x="1217675" y="6095"/>
                  </a:lnTo>
                  <a:lnTo>
                    <a:pt x="1216151" y="6095"/>
                  </a:lnTo>
                  <a:lnTo>
                    <a:pt x="1214628" y="4571"/>
                  </a:lnTo>
                  <a:close/>
                </a:path>
                <a:path w="6932930" h="7620">
                  <a:moveTo>
                    <a:pt x="1252728" y="6095"/>
                  </a:moveTo>
                  <a:lnTo>
                    <a:pt x="1252728" y="1523"/>
                  </a:lnTo>
                  <a:lnTo>
                    <a:pt x="1254251" y="0"/>
                  </a:lnTo>
                  <a:lnTo>
                    <a:pt x="1257300" y="0"/>
                  </a:lnTo>
                  <a:lnTo>
                    <a:pt x="1258823" y="1523"/>
                  </a:lnTo>
                  <a:lnTo>
                    <a:pt x="1258823" y="6095"/>
                  </a:lnTo>
                  <a:lnTo>
                    <a:pt x="1257300" y="6095"/>
                  </a:lnTo>
                  <a:lnTo>
                    <a:pt x="1257300" y="7619"/>
                  </a:lnTo>
                  <a:lnTo>
                    <a:pt x="1254251" y="7619"/>
                  </a:lnTo>
                  <a:lnTo>
                    <a:pt x="1254251" y="6095"/>
                  </a:lnTo>
                  <a:lnTo>
                    <a:pt x="1252728" y="6095"/>
                  </a:lnTo>
                  <a:close/>
                </a:path>
                <a:path w="6932930" h="7620">
                  <a:moveTo>
                    <a:pt x="1289303" y="6095"/>
                  </a:moveTo>
                  <a:lnTo>
                    <a:pt x="1289303" y="1523"/>
                  </a:lnTo>
                  <a:lnTo>
                    <a:pt x="1290828" y="0"/>
                  </a:lnTo>
                  <a:lnTo>
                    <a:pt x="1293875" y="0"/>
                  </a:lnTo>
                  <a:lnTo>
                    <a:pt x="1296923" y="3048"/>
                  </a:lnTo>
                  <a:lnTo>
                    <a:pt x="1296923" y="4571"/>
                  </a:lnTo>
                  <a:lnTo>
                    <a:pt x="1295400" y="6095"/>
                  </a:lnTo>
                  <a:lnTo>
                    <a:pt x="1293875" y="6095"/>
                  </a:lnTo>
                  <a:lnTo>
                    <a:pt x="1293875" y="7619"/>
                  </a:lnTo>
                  <a:lnTo>
                    <a:pt x="1290828" y="7619"/>
                  </a:lnTo>
                  <a:lnTo>
                    <a:pt x="1290828" y="6095"/>
                  </a:lnTo>
                  <a:lnTo>
                    <a:pt x="1289303" y="6095"/>
                  </a:lnTo>
                  <a:close/>
                </a:path>
                <a:path w="6932930" h="7620">
                  <a:moveTo>
                    <a:pt x="1325880" y="6095"/>
                  </a:moveTo>
                  <a:lnTo>
                    <a:pt x="1325880" y="1523"/>
                  </a:lnTo>
                  <a:lnTo>
                    <a:pt x="1327403" y="1523"/>
                  </a:lnTo>
                  <a:lnTo>
                    <a:pt x="1327403" y="0"/>
                  </a:lnTo>
                  <a:lnTo>
                    <a:pt x="1331975" y="0"/>
                  </a:lnTo>
                  <a:lnTo>
                    <a:pt x="1331975" y="1523"/>
                  </a:lnTo>
                  <a:lnTo>
                    <a:pt x="1333500" y="3048"/>
                  </a:lnTo>
                  <a:lnTo>
                    <a:pt x="1333500" y="4571"/>
                  </a:lnTo>
                  <a:lnTo>
                    <a:pt x="1330451" y="7619"/>
                  </a:lnTo>
                  <a:lnTo>
                    <a:pt x="1328928" y="7619"/>
                  </a:lnTo>
                  <a:lnTo>
                    <a:pt x="1327403" y="6095"/>
                  </a:lnTo>
                  <a:lnTo>
                    <a:pt x="1325880" y="6095"/>
                  </a:lnTo>
                  <a:close/>
                </a:path>
                <a:path w="6932930" h="7620">
                  <a:moveTo>
                    <a:pt x="1362455" y="6095"/>
                  </a:moveTo>
                  <a:lnTo>
                    <a:pt x="1362455" y="1523"/>
                  </a:lnTo>
                  <a:lnTo>
                    <a:pt x="1363980" y="1523"/>
                  </a:lnTo>
                  <a:lnTo>
                    <a:pt x="1363980" y="0"/>
                  </a:lnTo>
                  <a:lnTo>
                    <a:pt x="1368551" y="0"/>
                  </a:lnTo>
                  <a:lnTo>
                    <a:pt x="1368551" y="1523"/>
                  </a:lnTo>
                  <a:lnTo>
                    <a:pt x="1370075" y="1523"/>
                  </a:lnTo>
                  <a:lnTo>
                    <a:pt x="1370075" y="6095"/>
                  </a:lnTo>
                  <a:lnTo>
                    <a:pt x="1368551" y="6095"/>
                  </a:lnTo>
                  <a:lnTo>
                    <a:pt x="1367028" y="7619"/>
                  </a:lnTo>
                  <a:lnTo>
                    <a:pt x="1365503" y="7619"/>
                  </a:lnTo>
                  <a:lnTo>
                    <a:pt x="1363980" y="6095"/>
                  </a:lnTo>
                  <a:lnTo>
                    <a:pt x="1362455" y="6095"/>
                  </a:lnTo>
                  <a:close/>
                </a:path>
                <a:path w="6932930" h="7620">
                  <a:moveTo>
                    <a:pt x="1399032" y="6095"/>
                  </a:moveTo>
                  <a:lnTo>
                    <a:pt x="1399032" y="1523"/>
                  </a:lnTo>
                  <a:lnTo>
                    <a:pt x="1400555" y="1523"/>
                  </a:lnTo>
                  <a:lnTo>
                    <a:pt x="1400555" y="0"/>
                  </a:lnTo>
                  <a:lnTo>
                    <a:pt x="1405128" y="0"/>
                  </a:lnTo>
                  <a:lnTo>
                    <a:pt x="1405128" y="1523"/>
                  </a:lnTo>
                  <a:lnTo>
                    <a:pt x="1406651" y="1523"/>
                  </a:lnTo>
                  <a:lnTo>
                    <a:pt x="1406651" y="6095"/>
                  </a:lnTo>
                  <a:lnTo>
                    <a:pt x="1405128" y="6095"/>
                  </a:lnTo>
                  <a:lnTo>
                    <a:pt x="1403603" y="7619"/>
                  </a:lnTo>
                  <a:lnTo>
                    <a:pt x="1402080" y="7619"/>
                  </a:lnTo>
                  <a:lnTo>
                    <a:pt x="1400555" y="6095"/>
                  </a:lnTo>
                  <a:lnTo>
                    <a:pt x="1399032" y="6095"/>
                  </a:lnTo>
                  <a:close/>
                </a:path>
                <a:path w="6932930" h="7620">
                  <a:moveTo>
                    <a:pt x="1435607" y="4571"/>
                  </a:moveTo>
                  <a:lnTo>
                    <a:pt x="1435607" y="3048"/>
                  </a:lnTo>
                  <a:lnTo>
                    <a:pt x="1438655" y="0"/>
                  </a:lnTo>
                  <a:lnTo>
                    <a:pt x="1441703" y="0"/>
                  </a:lnTo>
                  <a:lnTo>
                    <a:pt x="1443228" y="1523"/>
                  </a:lnTo>
                  <a:lnTo>
                    <a:pt x="1443228" y="6095"/>
                  </a:lnTo>
                  <a:lnTo>
                    <a:pt x="1441703" y="6095"/>
                  </a:lnTo>
                  <a:lnTo>
                    <a:pt x="1440180" y="7619"/>
                  </a:lnTo>
                  <a:lnTo>
                    <a:pt x="1438655" y="7619"/>
                  </a:lnTo>
                  <a:lnTo>
                    <a:pt x="1438655" y="6095"/>
                  </a:lnTo>
                  <a:lnTo>
                    <a:pt x="1437132" y="6095"/>
                  </a:lnTo>
                  <a:lnTo>
                    <a:pt x="1435607" y="4571"/>
                  </a:lnTo>
                  <a:close/>
                </a:path>
                <a:path w="6932930" h="7620">
                  <a:moveTo>
                    <a:pt x="1473707" y="6095"/>
                  </a:moveTo>
                  <a:lnTo>
                    <a:pt x="1473707" y="1523"/>
                  </a:lnTo>
                  <a:lnTo>
                    <a:pt x="1475232" y="0"/>
                  </a:lnTo>
                  <a:lnTo>
                    <a:pt x="1478280" y="0"/>
                  </a:lnTo>
                  <a:lnTo>
                    <a:pt x="1479803" y="1523"/>
                  </a:lnTo>
                  <a:lnTo>
                    <a:pt x="1479803" y="6095"/>
                  </a:lnTo>
                  <a:lnTo>
                    <a:pt x="1478280" y="6095"/>
                  </a:lnTo>
                  <a:lnTo>
                    <a:pt x="1478280" y="7619"/>
                  </a:lnTo>
                  <a:lnTo>
                    <a:pt x="1475232" y="7619"/>
                  </a:lnTo>
                  <a:lnTo>
                    <a:pt x="1475232" y="6095"/>
                  </a:lnTo>
                  <a:lnTo>
                    <a:pt x="1473707" y="6095"/>
                  </a:lnTo>
                  <a:close/>
                </a:path>
                <a:path w="6932930" h="7620">
                  <a:moveTo>
                    <a:pt x="1510284" y="6095"/>
                  </a:moveTo>
                  <a:lnTo>
                    <a:pt x="1510284" y="1523"/>
                  </a:lnTo>
                  <a:lnTo>
                    <a:pt x="1511807" y="0"/>
                  </a:lnTo>
                  <a:lnTo>
                    <a:pt x="1514855" y="0"/>
                  </a:lnTo>
                  <a:lnTo>
                    <a:pt x="1517903" y="3048"/>
                  </a:lnTo>
                  <a:lnTo>
                    <a:pt x="1517903" y="4571"/>
                  </a:lnTo>
                  <a:lnTo>
                    <a:pt x="1516380" y="6095"/>
                  </a:lnTo>
                  <a:lnTo>
                    <a:pt x="1514855" y="6095"/>
                  </a:lnTo>
                  <a:lnTo>
                    <a:pt x="1514855" y="7619"/>
                  </a:lnTo>
                  <a:lnTo>
                    <a:pt x="1511807" y="7619"/>
                  </a:lnTo>
                  <a:lnTo>
                    <a:pt x="1511807" y="6095"/>
                  </a:lnTo>
                  <a:lnTo>
                    <a:pt x="1510284" y="6095"/>
                  </a:lnTo>
                  <a:close/>
                </a:path>
                <a:path w="6932930" h="7620">
                  <a:moveTo>
                    <a:pt x="1546859" y="6095"/>
                  </a:moveTo>
                  <a:lnTo>
                    <a:pt x="1546859" y="1523"/>
                  </a:lnTo>
                  <a:lnTo>
                    <a:pt x="1548384" y="1523"/>
                  </a:lnTo>
                  <a:lnTo>
                    <a:pt x="1548384" y="0"/>
                  </a:lnTo>
                  <a:lnTo>
                    <a:pt x="1552955" y="0"/>
                  </a:lnTo>
                  <a:lnTo>
                    <a:pt x="1552955" y="1523"/>
                  </a:lnTo>
                  <a:lnTo>
                    <a:pt x="1554480" y="1523"/>
                  </a:lnTo>
                  <a:lnTo>
                    <a:pt x="1554480" y="6095"/>
                  </a:lnTo>
                  <a:lnTo>
                    <a:pt x="1552955" y="6095"/>
                  </a:lnTo>
                  <a:lnTo>
                    <a:pt x="1551432" y="7619"/>
                  </a:lnTo>
                  <a:lnTo>
                    <a:pt x="1549907" y="7619"/>
                  </a:lnTo>
                  <a:lnTo>
                    <a:pt x="1548384" y="6095"/>
                  </a:lnTo>
                  <a:lnTo>
                    <a:pt x="1546859" y="6095"/>
                  </a:lnTo>
                  <a:close/>
                </a:path>
                <a:path w="6932930" h="7620">
                  <a:moveTo>
                    <a:pt x="1583435" y="6095"/>
                  </a:moveTo>
                  <a:lnTo>
                    <a:pt x="1583435" y="1523"/>
                  </a:lnTo>
                  <a:lnTo>
                    <a:pt x="1584959" y="1523"/>
                  </a:lnTo>
                  <a:lnTo>
                    <a:pt x="1584959" y="0"/>
                  </a:lnTo>
                  <a:lnTo>
                    <a:pt x="1589532" y="0"/>
                  </a:lnTo>
                  <a:lnTo>
                    <a:pt x="1589532" y="1523"/>
                  </a:lnTo>
                  <a:lnTo>
                    <a:pt x="1591055" y="1523"/>
                  </a:lnTo>
                  <a:lnTo>
                    <a:pt x="1591055" y="6095"/>
                  </a:lnTo>
                  <a:lnTo>
                    <a:pt x="1589532" y="6095"/>
                  </a:lnTo>
                  <a:lnTo>
                    <a:pt x="1588007" y="7619"/>
                  </a:lnTo>
                  <a:lnTo>
                    <a:pt x="1586484" y="7619"/>
                  </a:lnTo>
                  <a:lnTo>
                    <a:pt x="1584959" y="6095"/>
                  </a:lnTo>
                  <a:lnTo>
                    <a:pt x="1583435" y="6095"/>
                  </a:lnTo>
                  <a:close/>
                </a:path>
                <a:path w="6932930" h="7620">
                  <a:moveTo>
                    <a:pt x="1620012" y="6095"/>
                  </a:moveTo>
                  <a:lnTo>
                    <a:pt x="1620012" y="1523"/>
                  </a:lnTo>
                  <a:lnTo>
                    <a:pt x="1621535" y="1523"/>
                  </a:lnTo>
                  <a:lnTo>
                    <a:pt x="1621535" y="0"/>
                  </a:lnTo>
                  <a:lnTo>
                    <a:pt x="1626107" y="0"/>
                  </a:lnTo>
                  <a:lnTo>
                    <a:pt x="1626107" y="1523"/>
                  </a:lnTo>
                  <a:lnTo>
                    <a:pt x="1627632" y="1523"/>
                  </a:lnTo>
                  <a:lnTo>
                    <a:pt x="1627632" y="6095"/>
                  </a:lnTo>
                  <a:lnTo>
                    <a:pt x="1626107" y="6095"/>
                  </a:lnTo>
                  <a:lnTo>
                    <a:pt x="1624584" y="7619"/>
                  </a:lnTo>
                  <a:lnTo>
                    <a:pt x="1623059" y="7619"/>
                  </a:lnTo>
                  <a:lnTo>
                    <a:pt x="1621535" y="6095"/>
                  </a:lnTo>
                  <a:lnTo>
                    <a:pt x="1620012" y="6095"/>
                  </a:lnTo>
                  <a:close/>
                </a:path>
                <a:path w="6932930" h="7620">
                  <a:moveTo>
                    <a:pt x="1656587" y="4571"/>
                  </a:moveTo>
                  <a:lnTo>
                    <a:pt x="1656587" y="3048"/>
                  </a:lnTo>
                  <a:lnTo>
                    <a:pt x="1659635" y="0"/>
                  </a:lnTo>
                  <a:lnTo>
                    <a:pt x="1662684" y="0"/>
                  </a:lnTo>
                  <a:lnTo>
                    <a:pt x="1664207" y="1523"/>
                  </a:lnTo>
                  <a:lnTo>
                    <a:pt x="1664207" y="6095"/>
                  </a:lnTo>
                  <a:lnTo>
                    <a:pt x="1662684" y="6095"/>
                  </a:lnTo>
                  <a:lnTo>
                    <a:pt x="1661159" y="7619"/>
                  </a:lnTo>
                  <a:lnTo>
                    <a:pt x="1659635" y="7619"/>
                  </a:lnTo>
                  <a:lnTo>
                    <a:pt x="1659635" y="6095"/>
                  </a:lnTo>
                  <a:lnTo>
                    <a:pt x="1658112" y="6095"/>
                  </a:lnTo>
                  <a:lnTo>
                    <a:pt x="1656587" y="4571"/>
                  </a:lnTo>
                  <a:close/>
                </a:path>
                <a:path w="6932930" h="7620">
                  <a:moveTo>
                    <a:pt x="1694687" y="6095"/>
                  </a:moveTo>
                  <a:lnTo>
                    <a:pt x="1694687" y="1523"/>
                  </a:lnTo>
                  <a:lnTo>
                    <a:pt x="1696212" y="0"/>
                  </a:lnTo>
                  <a:lnTo>
                    <a:pt x="1699259" y="0"/>
                  </a:lnTo>
                  <a:lnTo>
                    <a:pt x="1700784" y="1523"/>
                  </a:lnTo>
                  <a:lnTo>
                    <a:pt x="1700784" y="6095"/>
                  </a:lnTo>
                  <a:lnTo>
                    <a:pt x="1699259" y="6095"/>
                  </a:lnTo>
                  <a:lnTo>
                    <a:pt x="1699259" y="7619"/>
                  </a:lnTo>
                  <a:lnTo>
                    <a:pt x="1696212" y="7619"/>
                  </a:lnTo>
                  <a:lnTo>
                    <a:pt x="1696212" y="6095"/>
                  </a:lnTo>
                  <a:lnTo>
                    <a:pt x="1694687" y="6095"/>
                  </a:lnTo>
                  <a:close/>
                </a:path>
                <a:path w="6932930" h="7620">
                  <a:moveTo>
                    <a:pt x="1731264" y="6095"/>
                  </a:moveTo>
                  <a:lnTo>
                    <a:pt x="1731264" y="1523"/>
                  </a:lnTo>
                  <a:lnTo>
                    <a:pt x="1732787" y="0"/>
                  </a:lnTo>
                  <a:lnTo>
                    <a:pt x="1735835" y="0"/>
                  </a:lnTo>
                  <a:lnTo>
                    <a:pt x="1738884" y="3048"/>
                  </a:lnTo>
                  <a:lnTo>
                    <a:pt x="1738884" y="4571"/>
                  </a:lnTo>
                  <a:lnTo>
                    <a:pt x="1737359" y="6095"/>
                  </a:lnTo>
                  <a:lnTo>
                    <a:pt x="1735835" y="6095"/>
                  </a:lnTo>
                  <a:lnTo>
                    <a:pt x="1735835" y="7619"/>
                  </a:lnTo>
                  <a:lnTo>
                    <a:pt x="1734312" y="7619"/>
                  </a:lnTo>
                  <a:lnTo>
                    <a:pt x="1732787" y="6095"/>
                  </a:lnTo>
                  <a:lnTo>
                    <a:pt x="1731264" y="6095"/>
                  </a:lnTo>
                  <a:close/>
                </a:path>
                <a:path w="6932930" h="7620">
                  <a:moveTo>
                    <a:pt x="1767839" y="6095"/>
                  </a:moveTo>
                  <a:lnTo>
                    <a:pt x="1767839" y="1523"/>
                  </a:lnTo>
                  <a:lnTo>
                    <a:pt x="1769364" y="1523"/>
                  </a:lnTo>
                  <a:lnTo>
                    <a:pt x="1769364" y="0"/>
                  </a:lnTo>
                  <a:lnTo>
                    <a:pt x="1773935" y="0"/>
                  </a:lnTo>
                  <a:lnTo>
                    <a:pt x="1773935" y="1523"/>
                  </a:lnTo>
                  <a:lnTo>
                    <a:pt x="1775459" y="1523"/>
                  </a:lnTo>
                  <a:lnTo>
                    <a:pt x="1775459" y="6095"/>
                  </a:lnTo>
                  <a:lnTo>
                    <a:pt x="1773935" y="6095"/>
                  </a:lnTo>
                  <a:lnTo>
                    <a:pt x="1772412" y="7619"/>
                  </a:lnTo>
                  <a:lnTo>
                    <a:pt x="1770887" y="7619"/>
                  </a:lnTo>
                  <a:lnTo>
                    <a:pt x="1769364" y="6095"/>
                  </a:lnTo>
                  <a:lnTo>
                    <a:pt x="1767839" y="6095"/>
                  </a:lnTo>
                  <a:close/>
                </a:path>
                <a:path w="6932930" h="7620">
                  <a:moveTo>
                    <a:pt x="1804416" y="6095"/>
                  </a:moveTo>
                  <a:lnTo>
                    <a:pt x="1804416" y="1523"/>
                  </a:lnTo>
                  <a:lnTo>
                    <a:pt x="1805939" y="1523"/>
                  </a:lnTo>
                  <a:lnTo>
                    <a:pt x="1805939" y="0"/>
                  </a:lnTo>
                  <a:lnTo>
                    <a:pt x="1810512" y="0"/>
                  </a:lnTo>
                  <a:lnTo>
                    <a:pt x="1810512" y="1523"/>
                  </a:lnTo>
                  <a:lnTo>
                    <a:pt x="1812035" y="1523"/>
                  </a:lnTo>
                  <a:lnTo>
                    <a:pt x="1812035" y="6095"/>
                  </a:lnTo>
                  <a:lnTo>
                    <a:pt x="1810512" y="6095"/>
                  </a:lnTo>
                  <a:lnTo>
                    <a:pt x="1808987" y="7619"/>
                  </a:lnTo>
                  <a:lnTo>
                    <a:pt x="1807464" y="7619"/>
                  </a:lnTo>
                  <a:lnTo>
                    <a:pt x="1805939" y="6095"/>
                  </a:lnTo>
                  <a:lnTo>
                    <a:pt x="1804416" y="6095"/>
                  </a:lnTo>
                  <a:close/>
                </a:path>
                <a:path w="6932930" h="7620">
                  <a:moveTo>
                    <a:pt x="1840991" y="6095"/>
                  </a:moveTo>
                  <a:lnTo>
                    <a:pt x="1840991" y="1523"/>
                  </a:lnTo>
                  <a:lnTo>
                    <a:pt x="1842516" y="1523"/>
                  </a:lnTo>
                  <a:lnTo>
                    <a:pt x="1842516" y="0"/>
                  </a:lnTo>
                  <a:lnTo>
                    <a:pt x="1847087" y="0"/>
                  </a:lnTo>
                  <a:lnTo>
                    <a:pt x="1847087" y="1523"/>
                  </a:lnTo>
                  <a:lnTo>
                    <a:pt x="1848612" y="1523"/>
                  </a:lnTo>
                  <a:lnTo>
                    <a:pt x="1848612" y="6095"/>
                  </a:lnTo>
                  <a:lnTo>
                    <a:pt x="1847087" y="6095"/>
                  </a:lnTo>
                  <a:lnTo>
                    <a:pt x="1845564" y="7619"/>
                  </a:lnTo>
                  <a:lnTo>
                    <a:pt x="1844039" y="7619"/>
                  </a:lnTo>
                  <a:lnTo>
                    <a:pt x="1842516" y="6095"/>
                  </a:lnTo>
                  <a:lnTo>
                    <a:pt x="1840991" y="6095"/>
                  </a:lnTo>
                  <a:close/>
                </a:path>
                <a:path w="6932930" h="7620">
                  <a:moveTo>
                    <a:pt x="1877568" y="4571"/>
                  </a:moveTo>
                  <a:lnTo>
                    <a:pt x="1877568" y="3048"/>
                  </a:lnTo>
                  <a:lnTo>
                    <a:pt x="1880616" y="0"/>
                  </a:lnTo>
                  <a:lnTo>
                    <a:pt x="1883664" y="0"/>
                  </a:lnTo>
                  <a:lnTo>
                    <a:pt x="1885187" y="1523"/>
                  </a:lnTo>
                  <a:lnTo>
                    <a:pt x="1885187" y="6095"/>
                  </a:lnTo>
                  <a:lnTo>
                    <a:pt x="1883664" y="6095"/>
                  </a:lnTo>
                  <a:lnTo>
                    <a:pt x="1883664" y="7619"/>
                  </a:lnTo>
                  <a:lnTo>
                    <a:pt x="1880616" y="7619"/>
                  </a:lnTo>
                  <a:lnTo>
                    <a:pt x="1880616" y="6095"/>
                  </a:lnTo>
                  <a:lnTo>
                    <a:pt x="1879091" y="6095"/>
                  </a:lnTo>
                  <a:lnTo>
                    <a:pt x="1877568" y="4571"/>
                  </a:lnTo>
                  <a:close/>
                </a:path>
                <a:path w="6932930" h="7620">
                  <a:moveTo>
                    <a:pt x="1915668" y="6095"/>
                  </a:moveTo>
                  <a:lnTo>
                    <a:pt x="1915668" y="1523"/>
                  </a:lnTo>
                  <a:lnTo>
                    <a:pt x="1917191" y="0"/>
                  </a:lnTo>
                  <a:lnTo>
                    <a:pt x="1920239" y="0"/>
                  </a:lnTo>
                  <a:lnTo>
                    <a:pt x="1921764" y="1523"/>
                  </a:lnTo>
                  <a:lnTo>
                    <a:pt x="1921764" y="6095"/>
                  </a:lnTo>
                  <a:lnTo>
                    <a:pt x="1920239" y="6095"/>
                  </a:lnTo>
                  <a:lnTo>
                    <a:pt x="1920239" y="7619"/>
                  </a:lnTo>
                  <a:lnTo>
                    <a:pt x="1917191" y="7619"/>
                  </a:lnTo>
                  <a:lnTo>
                    <a:pt x="1917191" y="6095"/>
                  </a:lnTo>
                  <a:lnTo>
                    <a:pt x="1915668" y="6095"/>
                  </a:lnTo>
                  <a:close/>
                </a:path>
                <a:path w="6932930" h="7620">
                  <a:moveTo>
                    <a:pt x="1952243" y="6095"/>
                  </a:moveTo>
                  <a:lnTo>
                    <a:pt x="1952243" y="1523"/>
                  </a:lnTo>
                  <a:lnTo>
                    <a:pt x="1953768" y="0"/>
                  </a:lnTo>
                  <a:lnTo>
                    <a:pt x="1956816" y="0"/>
                  </a:lnTo>
                  <a:lnTo>
                    <a:pt x="1959864" y="3048"/>
                  </a:lnTo>
                  <a:lnTo>
                    <a:pt x="1959864" y="4571"/>
                  </a:lnTo>
                  <a:lnTo>
                    <a:pt x="1958339" y="6095"/>
                  </a:lnTo>
                  <a:lnTo>
                    <a:pt x="1956816" y="6095"/>
                  </a:lnTo>
                  <a:lnTo>
                    <a:pt x="1956816" y="7619"/>
                  </a:lnTo>
                  <a:lnTo>
                    <a:pt x="1955291" y="7619"/>
                  </a:lnTo>
                  <a:lnTo>
                    <a:pt x="1953768" y="6095"/>
                  </a:lnTo>
                  <a:lnTo>
                    <a:pt x="1952243" y="6095"/>
                  </a:lnTo>
                  <a:close/>
                </a:path>
                <a:path w="6932930" h="7620">
                  <a:moveTo>
                    <a:pt x="1988819" y="6095"/>
                  </a:moveTo>
                  <a:lnTo>
                    <a:pt x="1988819" y="1523"/>
                  </a:lnTo>
                  <a:lnTo>
                    <a:pt x="1990343" y="1523"/>
                  </a:lnTo>
                  <a:lnTo>
                    <a:pt x="1990343" y="0"/>
                  </a:lnTo>
                  <a:lnTo>
                    <a:pt x="1994916" y="0"/>
                  </a:lnTo>
                  <a:lnTo>
                    <a:pt x="1994916" y="1523"/>
                  </a:lnTo>
                  <a:lnTo>
                    <a:pt x="1996439" y="1523"/>
                  </a:lnTo>
                  <a:lnTo>
                    <a:pt x="1996439" y="6095"/>
                  </a:lnTo>
                  <a:lnTo>
                    <a:pt x="1994916" y="6095"/>
                  </a:lnTo>
                  <a:lnTo>
                    <a:pt x="1993391" y="7619"/>
                  </a:lnTo>
                  <a:lnTo>
                    <a:pt x="1991868" y="7619"/>
                  </a:lnTo>
                  <a:lnTo>
                    <a:pt x="1990343" y="6095"/>
                  </a:lnTo>
                  <a:lnTo>
                    <a:pt x="1988819" y="6095"/>
                  </a:lnTo>
                  <a:close/>
                </a:path>
                <a:path w="6932930" h="7620">
                  <a:moveTo>
                    <a:pt x="2025396" y="6095"/>
                  </a:moveTo>
                  <a:lnTo>
                    <a:pt x="2025396" y="1523"/>
                  </a:lnTo>
                  <a:lnTo>
                    <a:pt x="2026919" y="1523"/>
                  </a:lnTo>
                  <a:lnTo>
                    <a:pt x="2026919" y="0"/>
                  </a:lnTo>
                  <a:lnTo>
                    <a:pt x="2031491" y="0"/>
                  </a:lnTo>
                  <a:lnTo>
                    <a:pt x="2031491" y="1523"/>
                  </a:lnTo>
                  <a:lnTo>
                    <a:pt x="2033016" y="1523"/>
                  </a:lnTo>
                  <a:lnTo>
                    <a:pt x="2033016" y="6095"/>
                  </a:lnTo>
                  <a:lnTo>
                    <a:pt x="2031491" y="6095"/>
                  </a:lnTo>
                  <a:lnTo>
                    <a:pt x="2029968" y="7619"/>
                  </a:lnTo>
                  <a:lnTo>
                    <a:pt x="2028443" y="7619"/>
                  </a:lnTo>
                  <a:lnTo>
                    <a:pt x="2026919" y="6095"/>
                  </a:lnTo>
                  <a:lnTo>
                    <a:pt x="2025396" y="6095"/>
                  </a:lnTo>
                  <a:close/>
                </a:path>
                <a:path w="6932930" h="7620">
                  <a:moveTo>
                    <a:pt x="2061971" y="4571"/>
                  </a:moveTo>
                  <a:lnTo>
                    <a:pt x="2061971" y="3048"/>
                  </a:lnTo>
                  <a:lnTo>
                    <a:pt x="2063496" y="1523"/>
                  </a:lnTo>
                  <a:lnTo>
                    <a:pt x="2063496" y="0"/>
                  </a:lnTo>
                  <a:lnTo>
                    <a:pt x="2068068" y="0"/>
                  </a:lnTo>
                  <a:lnTo>
                    <a:pt x="2068068" y="1523"/>
                  </a:lnTo>
                  <a:lnTo>
                    <a:pt x="2069591" y="1523"/>
                  </a:lnTo>
                  <a:lnTo>
                    <a:pt x="2069591" y="6095"/>
                  </a:lnTo>
                  <a:lnTo>
                    <a:pt x="2068068" y="6095"/>
                  </a:lnTo>
                  <a:lnTo>
                    <a:pt x="2066543" y="7619"/>
                  </a:lnTo>
                  <a:lnTo>
                    <a:pt x="2065019" y="7619"/>
                  </a:lnTo>
                  <a:lnTo>
                    <a:pt x="2061971" y="4571"/>
                  </a:lnTo>
                  <a:close/>
                </a:path>
                <a:path w="6932930" h="7620">
                  <a:moveTo>
                    <a:pt x="2098548" y="4571"/>
                  </a:moveTo>
                  <a:lnTo>
                    <a:pt x="2098548" y="3048"/>
                  </a:lnTo>
                  <a:lnTo>
                    <a:pt x="2101596" y="0"/>
                  </a:lnTo>
                  <a:lnTo>
                    <a:pt x="2104643" y="0"/>
                  </a:lnTo>
                  <a:lnTo>
                    <a:pt x="2106168" y="1523"/>
                  </a:lnTo>
                  <a:lnTo>
                    <a:pt x="2106168" y="6095"/>
                  </a:lnTo>
                  <a:lnTo>
                    <a:pt x="2104643" y="6095"/>
                  </a:lnTo>
                  <a:lnTo>
                    <a:pt x="2104643" y="7619"/>
                  </a:lnTo>
                  <a:lnTo>
                    <a:pt x="2101596" y="7619"/>
                  </a:lnTo>
                  <a:lnTo>
                    <a:pt x="2101596" y="6095"/>
                  </a:lnTo>
                  <a:lnTo>
                    <a:pt x="2100071" y="6095"/>
                  </a:lnTo>
                  <a:lnTo>
                    <a:pt x="2098548" y="4571"/>
                  </a:lnTo>
                  <a:close/>
                </a:path>
                <a:path w="6932930" h="7620">
                  <a:moveTo>
                    <a:pt x="2136648" y="6095"/>
                  </a:moveTo>
                  <a:lnTo>
                    <a:pt x="2136648" y="1523"/>
                  </a:lnTo>
                  <a:lnTo>
                    <a:pt x="2138171" y="0"/>
                  </a:lnTo>
                  <a:lnTo>
                    <a:pt x="2141219" y="0"/>
                  </a:lnTo>
                  <a:lnTo>
                    <a:pt x="2142743" y="1523"/>
                  </a:lnTo>
                  <a:lnTo>
                    <a:pt x="2142743" y="6095"/>
                  </a:lnTo>
                  <a:lnTo>
                    <a:pt x="2141219" y="6095"/>
                  </a:lnTo>
                  <a:lnTo>
                    <a:pt x="2141219" y="7619"/>
                  </a:lnTo>
                  <a:lnTo>
                    <a:pt x="2138171" y="7619"/>
                  </a:lnTo>
                  <a:lnTo>
                    <a:pt x="2138171" y="6095"/>
                  </a:lnTo>
                  <a:lnTo>
                    <a:pt x="2136648" y="6095"/>
                  </a:lnTo>
                  <a:close/>
                </a:path>
                <a:path w="6932930" h="7620">
                  <a:moveTo>
                    <a:pt x="2173223" y="6095"/>
                  </a:moveTo>
                  <a:lnTo>
                    <a:pt x="2173223" y="1523"/>
                  </a:lnTo>
                  <a:lnTo>
                    <a:pt x="2174748" y="0"/>
                  </a:lnTo>
                  <a:lnTo>
                    <a:pt x="2177796" y="0"/>
                  </a:lnTo>
                  <a:lnTo>
                    <a:pt x="2180843" y="3048"/>
                  </a:lnTo>
                  <a:lnTo>
                    <a:pt x="2180843" y="4571"/>
                  </a:lnTo>
                  <a:lnTo>
                    <a:pt x="2179319" y="6095"/>
                  </a:lnTo>
                  <a:lnTo>
                    <a:pt x="2177796" y="6095"/>
                  </a:lnTo>
                  <a:lnTo>
                    <a:pt x="2177796" y="7619"/>
                  </a:lnTo>
                  <a:lnTo>
                    <a:pt x="2176271" y="7619"/>
                  </a:lnTo>
                  <a:lnTo>
                    <a:pt x="2174748" y="6095"/>
                  </a:lnTo>
                  <a:lnTo>
                    <a:pt x="2173223" y="6095"/>
                  </a:lnTo>
                  <a:close/>
                </a:path>
                <a:path w="6932930" h="7620">
                  <a:moveTo>
                    <a:pt x="2209800" y="6095"/>
                  </a:moveTo>
                  <a:lnTo>
                    <a:pt x="2209800" y="1523"/>
                  </a:lnTo>
                  <a:lnTo>
                    <a:pt x="2211323" y="1523"/>
                  </a:lnTo>
                  <a:lnTo>
                    <a:pt x="2211323" y="0"/>
                  </a:lnTo>
                  <a:lnTo>
                    <a:pt x="2215896" y="0"/>
                  </a:lnTo>
                  <a:lnTo>
                    <a:pt x="2215896" y="1523"/>
                  </a:lnTo>
                  <a:lnTo>
                    <a:pt x="2217419" y="1523"/>
                  </a:lnTo>
                  <a:lnTo>
                    <a:pt x="2217419" y="6095"/>
                  </a:lnTo>
                  <a:lnTo>
                    <a:pt x="2215896" y="6095"/>
                  </a:lnTo>
                  <a:lnTo>
                    <a:pt x="2214371" y="7619"/>
                  </a:lnTo>
                  <a:lnTo>
                    <a:pt x="2212848" y="7619"/>
                  </a:lnTo>
                  <a:lnTo>
                    <a:pt x="2211323" y="6095"/>
                  </a:lnTo>
                  <a:lnTo>
                    <a:pt x="2209800" y="6095"/>
                  </a:lnTo>
                  <a:close/>
                </a:path>
                <a:path w="6932930" h="7620">
                  <a:moveTo>
                    <a:pt x="2246375" y="6095"/>
                  </a:moveTo>
                  <a:lnTo>
                    <a:pt x="2246375" y="1523"/>
                  </a:lnTo>
                  <a:lnTo>
                    <a:pt x="2247900" y="1523"/>
                  </a:lnTo>
                  <a:lnTo>
                    <a:pt x="2247900" y="0"/>
                  </a:lnTo>
                  <a:lnTo>
                    <a:pt x="2252471" y="0"/>
                  </a:lnTo>
                  <a:lnTo>
                    <a:pt x="2252471" y="1523"/>
                  </a:lnTo>
                  <a:lnTo>
                    <a:pt x="2253996" y="1523"/>
                  </a:lnTo>
                  <a:lnTo>
                    <a:pt x="2253996" y="6095"/>
                  </a:lnTo>
                  <a:lnTo>
                    <a:pt x="2252471" y="6095"/>
                  </a:lnTo>
                  <a:lnTo>
                    <a:pt x="2250948" y="7619"/>
                  </a:lnTo>
                  <a:lnTo>
                    <a:pt x="2249423" y="7619"/>
                  </a:lnTo>
                  <a:lnTo>
                    <a:pt x="2247900" y="6095"/>
                  </a:lnTo>
                  <a:lnTo>
                    <a:pt x="2246375" y="6095"/>
                  </a:lnTo>
                  <a:close/>
                </a:path>
                <a:path w="6932930" h="7620">
                  <a:moveTo>
                    <a:pt x="2282951" y="4571"/>
                  </a:moveTo>
                  <a:lnTo>
                    <a:pt x="2282951" y="3048"/>
                  </a:lnTo>
                  <a:lnTo>
                    <a:pt x="2284475" y="1523"/>
                  </a:lnTo>
                  <a:lnTo>
                    <a:pt x="2284475" y="0"/>
                  </a:lnTo>
                  <a:lnTo>
                    <a:pt x="2289048" y="0"/>
                  </a:lnTo>
                  <a:lnTo>
                    <a:pt x="2289048" y="1523"/>
                  </a:lnTo>
                  <a:lnTo>
                    <a:pt x="2290571" y="1523"/>
                  </a:lnTo>
                  <a:lnTo>
                    <a:pt x="2290571" y="6095"/>
                  </a:lnTo>
                  <a:lnTo>
                    <a:pt x="2289048" y="6095"/>
                  </a:lnTo>
                  <a:lnTo>
                    <a:pt x="2287523" y="7619"/>
                  </a:lnTo>
                  <a:lnTo>
                    <a:pt x="2286000" y="7619"/>
                  </a:lnTo>
                  <a:lnTo>
                    <a:pt x="2282951" y="4571"/>
                  </a:lnTo>
                  <a:close/>
                </a:path>
                <a:path w="6932930" h="7620">
                  <a:moveTo>
                    <a:pt x="2319528" y="4571"/>
                  </a:moveTo>
                  <a:lnTo>
                    <a:pt x="2319528" y="3048"/>
                  </a:lnTo>
                  <a:lnTo>
                    <a:pt x="2322575" y="0"/>
                  </a:lnTo>
                  <a:lnTo>
                    <a:pt x="2325623" y="0"/>
                  </a:lnTo>
                  <a:lnTo>
                    <a:pt x="2327148" y="1523"/>
                  </a:lnTo>
                  <a:lnTo>
                    <a:pt x="2327148" y="6095"/>
                  </a:lnTo>
                  <a:lnTo>
                    <a:pt x="2325623" y="6095"/>
                  </a:lnTo>
                  <a:lnTo>
                    <a:pt x="2325623" y="7619"/>
                  </a:lnTo>
                  <a:lnTo>
                    <a:pt x="2322575" y="7619"/>
                  </a:lnTo>
                  <a:lnTo>
                    <a:pt x="2322575" y="6095"/>
                  </a:lnTo>
                  <a:lnTo>
                    <a:pt x="2321051" y="6095"/>
                  </a:lnTo>
                  <a:lnTo>
                    <a:pt x="2319528" y="4571"/>
                  </a:lnTo>
                  <a:close/>
                </a:path>
                <a:path w="6932930" h="7620">
                  <a:moveTo>
                    <a:pt x="2357628" y="6095"/>
                  </a:moveTo>
                  <a:lnTo>
                    <a:pt x="2357628" y="1523"/>
                  </a:lnTo>
                  <a:lnTo>
                    <a:pt x="2359151" y="0"/>
                  </a:lnTo>
                  <a:lnTo>
                    <a:pt x="2362200" y="0"/>
                  </a:lnTo>
                  <a:lnTo>
                    <a:pt x="2363723" y="1523"/>
                  </a:lnTo>
                  <a:lnTo>
                    <a:pt x="2363723" y="6095"/>
                  </a:lnTo>
                  <a:lnTo>
                    <a:pt x="2362200" y="6095"/>
                  </a:lnTo>
                  <a:lnTo>
                    <a:pt x="2362200" y="7619"/>
                  </a:lnTo>
                  <a:lnTo>
                    <a:pt x="2359151" y="7619"/>
                  </a:lnTo>
                  <a:lnTo>
                    <a:pt x="2359151" y="6095"/>
                  </a:lnTo>
                  <a:lnTo>
                    <a:pt x="2357628" y="6095"/>
                  </a:lnTo>
                  <a:close/>
                </a:path>
                <a:path w="6932930" h="7620">
                  <a:moveTo>
                    <a:pt x="2394203" y="6095"/>
                  </a:moveTo>
                  <a:lnTo>
                    <a:pt x="2394203" y="1523"/>
                  </a:lnTo>
                  <a:lnTo>
                    <a:pt x="2395728" y="1523"/>
                  </a:lnTo>
                  <a:lnTo>
                    <a:pt x="2395728" y="0"/>
                  </a:lnTo>
                  <a:lnTo>
                    <a:pt x="2398775" y="0"/>
                  </a:lnTo>
                  <a:lnTo>
                    <a:pt x="2401823" y="3048"/>
                  </a:lnTo>
                  <a:lnTo>
                    <a:pt x="2401823" y="4571"/>
                  </a:lnTo>
                  <a:lnTo>
                    <a:pt x="2400300" y="6095"/>
                  </a:lnTo>
                  <a:lnTo>
                    <a:pt x="2398775" y="6095"/>
                  </a:lnTo>
                  <a:lnTo>
                    <a:pt x="2398775" y="7619"/>
                  </a:lnTo>
                  <a:lnTo>
                    <a:pt x="2397251" y="7619"/>
                  </a:lnTo>
                  <a:lnTo>
                    <a:pt x="2395728" y="6095"/>
                  </a:lnTo>
                  <a:lnTo>
                    <a:pt x="2394203" y="6095"/>
                  </a:lnTo>
                  <a:close/>
                </a:path>
                <a:path w="6932930" h="7620">
                  <a:moveTo>
                    <a:pt x="2430780" y="6095"/>
                  </a:moveTo>
                  <a:lnTo>
                    <a:pt x="2430780" y="1523"/>
                  </a:lnTo>
                  <a:lnTo>
                    <a:pt x="2432303" y="1523"/>
                  </a:lnTo>
                  <a:lnTo>
                    <a:pt x="2432303" y="0"/>
                  </a:lnTo>
                  <a:lnTo>
                    <a:pt x="2436875" y="0"/>
                  </a:lnTo>
                  <a:lnTo>
                    <a:pt x="2436875" y="1523"/>
                  </a:lnTo>
                  <a:lnTo>
                    <a:pt x="2438400" y="1523"/>
                  </a:lnTo>
                  <a:lnTo>
                    <a:pt x="2438400" y="6095"/>
                  </a:lnTo>
                  <a:lnTo>
                    <a:pt x="2436875" y="6095"/>
                  </a:lnTo>
                  <a:lnTo>
                    <a:pt x="2435351" y="7619"/>
                  </a:lnTo>
                  <a:lnTo>
                    <a:pt x="2433828" y="7619"/>
                  </a:lnTo>
                  <a:lnTo>
                    <a:pt x="2432303" y="6095"/>
                  </a:lnTo>
                  <a:lnTo>
                    <a:pt x="2430780" y="6095"/>
                  </a:lnTo>
                  <a:close/>
                </a:path>
                <a:path w="6932930" h="7620">
                  <a:moveTo>
                    <a:pt x="2467355" y="6095"/>
                  </a:moveTo>
                  <a:lnTo>
                    <a:pt x="2467355" y="1523"/>
                  </a:lnTo>
                  <a:lnTo>
                    <a:pt x="2468880" y="1523"/>
                  </a:lnTo>
                  <a:lnTo>
                    <a:pt x="2468880" y="0"/>
                  </a:lnTo>
                  <a:lnTo>
                    <a:pt x="2473451" y="0"/>
                  </a:lnTo>
                  <a:lnTo>
                    <a:pt x="2473451" y="1523"/>
                  </a:lnTo>
                  <a:lnTo>
                    <a:pt x="2474975" y="1523"/>
                  </a:lnTo>
                  <a:lnTo>
                    <a:pt x="2474975" y="6095"/>
                  </a:lnTo>
                  <a:lnTo>
                    <a:pt x="2473451" y="6095"/>
                  </a:lnTo>
                  <a:lnTo>
                    <a:pt x="2471928" y="7619"/>
                  </a:lnTo>
                  <a:lnTo>
                    <a:pt x="2470403" y="7619"/>
                  </a:lnTo>
                  <a:lnTo>
                    <a:pt x="2468880" y="6095"/>
                  </a:lnTo>
                  <a:lnTo>
                    <a:pt x="2467355" y="6095"/>
                  </a:lnTo>
                  <a:close/>
                </a:path>
                <a:path w="6932930" h="7620">
                  <a:moveTo>
                    <a:pt x="2503932" y="4571"/>
                  </a:moveTo>
                  <a:lnTo>
                    <a:pt x="2503932" y="3048"/>
                  </a:lnTo>
                  <a:lnTo>
                    <a:pt x="2506980" y="0"/>
                  </a:lnTo>
                  <a:lnTo>
                    <a:pt x="2510028" y="0"/>
                  </a:lnTo>
                  <a:lnTo>
                    <a:pt x="2510028" y="1523"/>
                  </a:lnTo>
                  <a:lnTo>
                    <a:pt x="2511551" y="1523"/>
                  </a:lnTo>
                  <a:lnTo>
                    <a:pt x="2511551" y="6095"/>
                  </a:lnTo>
                  <a:lnTo>
                    <a:pt x="2510028" y="6095"/>
                  </a:lnTo>
                  <a:lnTo>
                    <a:pt x="2508503" y="7619"/>
                  </a:lnTo>
                  <a:lnTo>
                    <a:pt x="2506980" y="7619"/>
                  </a:lnTo>
                  <a:lnTo>
                    <a:pt x="2506980" y="6095"/>
                  </a:lnTo>
                  <a:lnTo>
                    <a:pt x="2505455" y="6095"/>
                  </a:lnTo>
                  <a:lnTo>
                    <a:pt x="2503932" y="4571"/>
                  </a:lnTo>
                  <a:close/>
                </a:path>
                <a:path w="6932930" h="7620">
                  <a:moveTo>
                    <a:pt x="2540507" y="4571"/>
                  </a:moveTo>
                  <a:lnTo>
                    <a:pt x="2540507" y="3048"/>
                  </a:lnTo>
                  <a:lnTo>
                    <a:pt x="2543555" y="0"/>
                  </a:lnTo>
                  <a:lnTo>
                    <a:pt x="2546603" y="0"/>
                  </a:lnTo>
                  <a:lnTo>
                    <a:pt x="2548128" y="1523"/>
                  </a:lnTo>
                  <a:lnTo>
                    <a:pt x="2548128" y="6095"/>
                  </a:lnTo>
                  <a:lnTo>
                    <a:pt x="2546603" y="6095"/>
                  </a:lnTo>
                  <a:lnTo>
                    <a:pt x="2546603" y="7619"/>
                  </a:lnTo>
                  <a:lnTo>
                    <a:pt x="2543555" y="7619"/>
                  </a:lnTo>
                  <a:lnTo>
                    <a:pt x="2543555" y="6095"/>
                  </a:lnTo>
                  <a:lnTo>
                    <a:pt x="2542032" y="6095"/>
                  </a:lnTo>
                  <a:lnTo>
                    <a:pt x="2540507" y="4571"/>
                  </a:lnTo>
                  <a:close/>
                </a:path>
                <a:path w="6932930" h="7620">
                  <a:moveTo>
                    <a:pt x="2578607" y="6095"/>
                  </a:moveTo>
                  <a:lnTo>
                    <a:pt x="2578607" y="1523"/>
                  </a:lnTo>
                  <a:lnTo>
                    <a:pt x="2580132" y="0"/>
                  </a:lnTo>
                  <a:lnTo>
                    <a:pt x="2583180" y="0"/>
                  </a:lnTo>
                  <a:lnTo>
                    <a:pt x="2584703" y="1523"/>
                  </a:lnTo>
                  <a:lnTo>
                    <a:pt x="2584703" y="6095"/>
                  </a:lnTo>
                  <a:lnTo>
                    <a:pt x="2583180" y="6095"/>
                  </a:lnTo>
                  <a:lnTo>
                    <a:pt x="2583180" y="7619"/>
                  </a:lnTo>
                  <a:lnTo>
                    <a:pt x="2580132" y="7619"/>
                  </a:lnTo>
                  <a:lnTo>
                    <a:pt x="2580132" y="6095"/>
                  </a:lnTo>
                  <a:lnTo>
                    <a:pt x="2578607" y="6095"/>
                  </a:lnTo>
                  <a:close/>
                </a:path>
                <a:path w="6932930" h="7620">
                  <a:moveTo>
                    <a:pt x="2615184" y="6095"/>
                  </a:moveTo>
                  <a:lnTo>
                    <a:pt x="2615184" y="1523"/>
                  </a:lnTo>
                  <a:lnTo>
                    <a:pt x="2616707" y="1523"/>
                  </a:lnTo>
                  <a:lnTo>
                    <a:pt x="2616707" y="0"/>
                  </a:lnTo>
                  <a:lnTo>
                    <a:pt x="2619755" y="0"/>
                  </a:lnTo>
                  <a:lnTo>
                    <a:pt x="2622803" y="3048"/>
                  </a:lnTo>
                  <a:lnTo>
                    <a:pt x="2622803" y="4571"/>
                  </a:lnTo>
                  <a:lnTo>
                    <a:pt x="2621280" y="6095"/>
                  </a:lnTo>
                  <a:lnTo>
                    <a:pt x="2619755" y="6095"/>
                  </a:lnTo>
                  <a:lnTo>
                    <a:pt x="2619755" y="7619"/>
                  </a:lnTo>
                  <a:lnTo>
                    <a:pt x="2618232" y="7619"/>
                  </a:lnTo>
                  <a:lnTo>
                    <a:pt x="2616707" y="6095"/>
                  </a:lnTo>
                  <a:lnTo>
                    <a:pt x="2615184" y="6095"/>
                  </a:lnTo>
                  <a:close/>
                </a:path>
                <a:path w="6932930" h="7620">
                  <a:moveTo>
                    <a:pt x="2651759" y="6095"/>
                  </a:moveTo>
                  <a:lnTo>
                    <a:pt x="2651759" y="1523"/>
                  </a:lnTo>
                  <a:lnTo>
                    <a:pt x="2653284" y="1523"/>
                  </a:lnTo>
                  <a:lnTo>
                    <a:pt x="2653284" y="0"/>
                  </a:lnTo>
                  <a:lnTo>
                    <a:pt x="2657855" y="0"/>
                  </a:lnTo>
                  <a:lnTo>
                    <a:pt x="2657855" y="1523"/>
                  </a:lnTo>
                  <a:lnTo>
                    <a:pt x="2659380" y="1523"/>
                  </a:lnTo>
                  <a:lnTo>
                    <a:pt x="2659380" y="6095"/>
                  </a:lnTo>
                  <a:lnTo>
                    <a:pt x="2657855" y="6095"/>
                  </a:lnTo>
                  <a:lnTo>
                    <a:pt x="2656332" y="7619"/>
                  </a:lnTo>
                  <a:lnTo>
                    <a:pt x="2654807" y="7619"/>
                  </a:lnTo>
                  <a:lnTo>
                    <a:pt x="2653284" y="6095"/>
                  </a:lnTo>
                  <a:lnTo>
                    <a:pt x="2651759" y="6095"/>
                  </a:lnTo>
                  <a:close/>
                </a:path>
                <a:path w="6932930" h="7620">
                  <a:moveTo>
                    <a:pt x="2688335" y="6095"/>
                  </a:moveTo>
                  <a:lnTo>
                    <a:pt x="2688335" y="1523"/>
                  </a:lnTo>
                  <a:lnTo>
                    <a:pt x="2689859" y="1523"/>
                  </a:lnTo>
                  <a:lnTo>
                    <a:pt x="2689859" y="0"/>
                  </a:lnTo>
                  <a:lnTo>
                    <a:pt x="2694432" y="0"/>
                  </a:lnTo>
                  <a:lnTo>
                    <a:pt x="2694432" y="1523"/>
                  </a:lnTo>
                  <a:lnTo>
                    <a:pt x="2695955" y="1523"/>
                  </a:lnTo>
                  <a:lnTo>
                    <a:pt x="2695955" y="6095"/>
                  </a:lnTo>
                  <a:lnTo>
                    <a:pt x="2694432" y="6095"/>
                  </a:lnTo>
                  <a:lnTo>
                    <a:pt x="2692907" y="7619"/>
                  </a:lnTo>
                  <a:lnTo>
                    <a:pt x="2691384" y="7619"/>
                  </a:lnTo>
                  <a:lnTo>
                    <a:pt x="2689859" y="6095"/>
                  </a:lnTo>
                  <a:lnTo>
                    <a:pt x="2688335" y="6095"/>
                  </a:lnTo>
                  <a:close/>
                </a:path>
                <a:path w="6932930" h="7620">
                  <a:moveTo>
                    <a:pt x="2724912" y="4571"/>
                  </a:moveTo>
                  <a:lnTo>
                    <a:pt x="2724912" y="3048"/>
                  </a:lnTo>
                  <a:lnTo>
                    <a:pt x="2727959" y="0"/>
                  </a:lnTo>
                  <a:lnTo>
                    <a:pt x="2731007" y="0"/>
                  </a:lnTo>
                  <a:lnTo>
                    <a:pt x="2731007" y="1523"/>
                  </a:lnTo>
                  <a:lnTo>
                    <a:pt x="2732532" y="1523"/>
                  </a:lnTo>
                  <a:lnTo>
                    <a:pt x="2732532" y="6095"/>
                  </a:lnTo>
                  <a:lnTo>
                    <a:pt x="2731007" y="6095"/>
                  </a:lnTo>
                  <a:lnTo>
                    <a:pt x="2729484" y="7619"/>
                  </a:lnTo>
                  <a:lnTo>
                    <a:pt x="2727959" y="7619"/>
                  </a:lnTo>
                  <a:lnTo>
                    <a:pt x="2727959" y="6095"/>
                  </a:lnTo>
                  <a:lnTo>
                    <a:pt x="2726435" y="6095"/>
                  </a:lnTo>
                  <a:lnTo>
                    <a:pt x="2724912" y="4571"/>
                  </a:lnTo>
                  <a:close/>
                </a:path>
                <a:path w="6932930" h="7620">
                  <a:moveTo>
                    <a:pt x="2763012" y="6095"/>
                  </a:moveTo>
                  <a:lnTo>
                    <a:pt x="2763012" y="1523"/>
                  </a:lnTo>
                  <a:lnTo>
                    <a:pt x="2764535" y="0"/>
                  </a:lnTo>
                  <a:lnTo>
                    <a:pt x="2767584" y="0"/>
                  </a:lnTo>
                  <a:lnTo>
                    <a:pt x="2769107" y="1523"/>
                  </a:lnTo>
                  <a:lnTo>
                    <a:pt x="2769107" y="6095"/>
                  </a:lnTo>
                  <a:lnTo>
                    <a:pt x="2767584" y="6095"/>
                  </a:lnTo>
                  <a:lnTo>
                    <a:pt x="2767584" y="7619"/>
                  </a:lnTo>
                  <a:lnTo>
                    <a:pt x="2764535" y="7619"/>
                  </a:lnTo>
                  <a:lnTo>
                    <a:pt x="2764535" y="6095"/>
                  </a:lnTo>
                  <a:lnTo>
                    <a:pt x="2763012" y="6095"/>
                  </a:lnTo>
                  <a:close/>
                </a:path>
                <a:path w="6932930" h="7620">
                  <a:moveTo>
                    <a:pt x="2799587" y="6095"/>
                  </a:moveTo>
                  <a:lnTo>
                    <a:pt x="2799587" y="1523"/>
                  </a:lnTo>
                  <a:lnTo>
                    <a:pt x="2801112" y="0"/>
                  </a:lnTo>
                  <a:lnTo>
                    <a:pt x="2804159" y="0"/>
                  </a:lnTo>
                  <a:lnTo>
                    <a:pt x="2807207" y="3048"/>
                  </a:lnTo>
                  <a:lnTo>
                    <a:pt x="2807207" y="4571"/>
                  </a:lnTo>
                  <a:lnTo>
                    <a:pt x="2805684" y="6095"/>
                  </a:lnTo>
                  <a:lnTo>
                    <a:pt x="2804159" y="6095"/>
                  </a:lnTo>
                  <a:lnTo>
                    <a:pt x="2804159" y="7619"/>
                  </a:lnTo>
                  <a:lnTo>
                    <a:pt x="2801112" y="7619"/>
                  </a:lnTo>
                  <a:lnTo>
                    <a:pt x="2801112" y="6095"/>
                  </a:lnTo>
                  <a:lnTo>
                    <a:pt x="2799587" y="6095"/>
                  </a:lnTo>
                  <a:close/>
                </a:path>
                <a:path w="6932930" h="7620">
                  <a:moveTo>
                    <a:pt x="2836164" y="6095"/>
                  </a:moveTo>
                  <a:lnTo>
                    <a:pt x="2836164" y="1523"/>
                  </a:lnTo>
                  <a:lnTo>
                    <a:pt x="2837687" y="1523"/>
                  </a:lnTo>
                  <a:lnTo>
                    <a:pt x="2837687" y="0"/>
                  </a:lnTo>
                  <a:lnTo>
                    <a:pt x="2842259" y="0"/>
                  </a:lnTo>
                  <a:lnTo>
                    <a:pt x="2842259" y="1523"/>
                  </a:lnTo>
                  <a:lnTo>
                    <a:pt x="2843784" y="3048"/>
                  </a:lnTo>
                  <a:lnTo>
                    <a:pt x="2843784" y="4571"/>
                  </a:lnTo>
                  <a:lnTo>
                    <a:pt x="2840735" y="7619"/>
                  </a:lnTo>
                  <a:lnTo>
                    <a:pt x="2839212" y="7619"/>
                  </a:lnTo>
                  <a:lnTo>
                    <a:pt x="2837687" y="6095"/>
                  </a:lnTo>
                  <a:lnTo>
                    <a:pt x="2836164" y="6095"/>
                  </a:lnTo>
                  <a:close/>
                </a:path>
                <a:path w="6932930" h="7620">
                  <a:moveTo>
                    <a:pt x="2872739" y="6095"/>
                  </a:moveTo>
                  <a:lnTo>
                    <a:pt x="2872739" y="1523"/>
                  </a:lnTo>
                  <a:lnTo>
                    <a:pt x="2874264" y="1523"/>
                  </a:lnTo>
                  <a:lnTo>
                    <a:pt x="2874264" y="0"/>
                  </a:lnTo>
                  <a:lnTo>
                    <a:pt x="2878835" y="0"/>
                  </a:lnTo>
                  <a:lnTo>
                    <a:pt x="2878835" y="1523"/>
                  </a:lnTo>
                  <a:lnTo>
                    <a:pt x="2880359" y="1523"/>
                  </a:lnTo>
                  <a:lnTo>
                    <a:pt x="2880359" y="6095"/>
                  </a:lnTo>
                  <a:lnTo>
                    <a:pt x="2878835" y="6095"/>
                  </a:lnTo>
                  <a:lnTo>
                    <a:pt x="2877312" y="7619"/>
                  </a:lnTo>
                  <a:lnTo>
                    <a:pt x="2875787" y="7619"/>
                  </a:lnTo>
                  <a:lnTo>
                    <a:pt x="2874264" y="6095"/>
                  </a:lnTo>
                  <a:lnTo>
                    <a:pt x="2872739" y="6095"/>
                  </a:lnTo>
                  <a:close/>
                </a:path>
                <a:path w="6932930" h="7620">
                  <a:moveTo>
                    <a:pt x="2909316" y="6095"/>
                  </a:moveTo>
                  <a:lnTo>
                    <a:pt x="2909316" y="1523"/>
                  </a:lnTo>
                  <a:lnTo>
                    <a:pt x="2910839" y="1523"/>
                  </a:lnTo>
                  <a:lnTo>
                    <a:pt x="2910839" y="0"/>
                  </a:lnTo>
                  <a:lnTo>
                    <a:pt x="2915412" y="0"/>
                  </a:lnTo>
                  <a:lnTo>
                    <a:pt x="2915412" y="1523"/>
                  </a:lnTo>
                  <a:lnTo>
                    <a:pt x="2916935" y="1523"/>
                  </a:lnTo>
                  <a:lnTo>
                    <a:pt x="2916935" y="6095"/>
                  </a:lnTo>
                  <a:lnTo>
                    <a:pt x="2915412" y="6095"/>
                  </a:lnTo>
                  <a:lnTo>
                    <a:pt x="2913887" y="7619"/>
                  </a:lnTo>
                  <a:lnTo>
                    <a:pt x="2912364" y="7619"/>
                  </a:lnTo>
                  <a:lnTo>
                    <a:pt x="2910839" y="6095"/>
                  </a:lnTo>
                  <a:lnTo>
                    <a:pt x="2909316" y="6095"/>
                  </a:lnTo>
                  <a:close/>
                </a:path>
                <a:path w="6932930" h="7620">
                  <a:moveTo>
                    <a:pt x="2945891" y="4571"/>
                  </a:moveTo>
                  <a:lnTo>
                    <a:pt x="2945891" y="3048"/>
                  </a:lnTo>
                  <a:lnTo>
                    <a:pt x="2948939" y="0"/>
                  </a:lnTo>
                  <a:lnTo>
                    <a:pt x="2951987" y="0"/>
                  </a:lnTo>
                  <a:lnTo>
                    <a:pt x="2951987" y="1523"/>
                  </a:lnTo>
                  <a:lnTo>
                    <a:pt x="2953512" y="1523"/>
                  </a:lnTo>
                  <a:lnTo>
                    <a:pt x="2953512" y="6095"/>
                  </a:lnTo>
                  <a:lnTo>
                    <a:pt x="2951987" y="6095"/>
                  </a:lnTo>
                  <a:lnTo>
                    <a:pt x="2950464" y="7619"/>
                  </a:lnTo>
                  <a:lnTo>
                    <a:pt x="2948939" y="7619"/>
                  </a:lnTo>
                  <a:lnTo>
                    <a:pt x="2948939" y="6095"/>
                  </a:lnTo>
                  <a:lnTo>
                    <a:pt x="2947416" y="6095"/>
                  </a:lnTo>
                  <a:lnTo>
                    <a:pt x="2945891" y="4571"/>
                  </a:lnTo>
                  <a:close/>
                </a:path>
                <a:path w="6932930" h="7620">
                  <a:moveTo>
                    <a:pt x="2983991" y="6095"/>
                  </a:moveTo>
                  <a:lnTo>
                    <a:pt x="2983991" y="1523"/>
                  </a:lnTo>
                  <a:lnTo>
                    <a:pt x="2985516" y="0"/>
                  </a:lnTo>
                  <a:lnTo>
                    <a:pt x="2988564" y="0"/>
                  </a:lnTo>
                  <a:lnTo>
                    <a:pt x="2990087" y="1523"/>
                  </a:lnTo>
                  <a:lnTo>
                    <a:pt x="2990087" y="6095"/>
                  </a:lnTo>
                  <a:lnTo>
                    <a:pt x="2988564" y="6095"/>
                  </a:lnTo>
                  <a:lnTo>
                    <a:pt x="2988564" y="7619"/>
                  </a:lnTo>
                  <a:lnTo>
                    <a:pt x="2985516" y="7619"/>
                  </a:lnTo>
                  <a:lnTo>
                    <a:pt x="2985516" y="6095"/>
                  </a:lnTo>
                  <a:lnTo>
                    <a:pt x="2983991" y="6095"/>
                  </a:lnTo>
                  <a:close/>
                </a:path>
                <a:path w="6932930" h="7620">
                  <a:moveTo>
                    <a:pt x="3020568" y="6095"/>
                  </a:moveTo>
                  <a:lnTo>
                    <a:pt x="3020568" y="1523"/>
                  </a:lnTo>
                  <a:lnTo>
                    <a:pt x="3022091" y="0"/>
                  </a:lnTo>
                  <a:lnTo>
                    <a:pt x="3025139" y="0"/>
                  </a:lnTo>
                  <a:lnTo>
                    <a:pt x="3028187" y="3048"/>
                  </a:lnTo>
                  <a:lnTo>
                    <a:pt x="3028187" y="4571"/>
                  </a:lnTo>
                  <a:lnTo>
                    <a:pt x="3026664" y="6095"/>
                  </a:lnTo>
                  <a:lnTo>
                    <a:pt x="3025139" y="6095"/>
                  </a:lnTo>
                  <a:lnTo>
                    <a:pt x="3025139" y="7619"/>
                  </a:lnTo>
                  <a:lnTo>
                    <a:pt x="3022091" y="7619"/>
                  </a:lnTo>
                  <a:lnTo>
                    <a:pt x="3022091" y="6095"/>
                  </a:lnTo>
                  <a:lnTo>
                    <a:pt x="3020568" y="6095"/>
                  </a:lnTo>
                  <a:close/>
                </a:path>
                <a:path w="6932930" h="7620">
                  <a:moveTo>
                    <a:pt x="3057143" y="6095"/>
                  </a:moveTo>
                  <a:lnTo>
                    <a:pt x="3057143" y="1523"/>
                  </a:lnTo>
                  <a:lnTo>
                    <a:pt x="3058668" y="1523"/>
                  </a:lnTo>
                  <a:lnTo>
                    <a:pt x="3058668" y="0"/>
                  </a:lnTo>
                  <a:lnTo>
                    <a:pt x="3063239" y="0"/>
                  </a:lnTo>
                  <a:lnTo>
                    <a:pt x="3063239" y="1523"/>
                  </a:lnTo>
                  <a:lnTo>
                    <a:pt x="3064764" y="3048"/>
                  </a:lnTo>
                  <a:lnTo>
                    <a:pt x="3064764" y="4571"/>
                  </a:lnTo>
                  <a:lnTo>
                    <a:pt x="3061716" y="7619"/>
                  </a:lnTo>
                  <a:lnTo>
                    <a:pt x="3060191" y="7619"/>
                  </a:lnTo>
                  <a:lnTo>
                    <a:pt x="3058668" y="6095"/>
                  </a:lnTo>
                  <a:lnTo>
                    <a:pt x="3057143" y="6095"/>
                  </a:lnTo>
                  <a:close/>
                </a:path>
                <a:path w="6932930" h="7620">
                  <a:moveTo>
                    <a:pt x="3093719" y="6095"/>
                  </a:moveTo>
                  <a:lnTo>
                    <a:pt x="3093719" y="1523"/>
                  </a:lnTo>
                  <a:lnTo>
                    <a:pt x="3095243" y="1523"/>
                  </a:lnTo>
                  <a:lnTo>
                    <a:pt x="3095243" y="0"/>
                  </a:lnTo>
                  <a:lnTo>
                    <a:pt x="3099816" y="0"/>
                  </a:lnTo>
                  <a:lnTo>
                    <a:pt x="3099816" y="1523"/>
                  </a:lnTo>
                  <a:lnTo>
                    <a:pt x="3101339" y="1523"/>
                  </a:lnTo>
                  <a:lnTo>
                    <a:pt x="3101339" y="6095"/>
                  </a:lnTo>
                  <a:lnTo>
                    <a:pt x="3099816" y="6095"/>
                  </a:lnTo>
                  <a:lnTo>
                    <a:pt x="3098291" y="7619"/>
                  </a:lnTo>
                  <a:lnTo>
                    <a:pt x="3096768" y="7619"/>
                  </a:lnTo>
                  <a:lnTo>
                    <a:pt x="3095243" y="6095"/>
                  </a:lnTo>
                  <a:lnTo>
                    <a:pt x="3093719" y="6095"/>
                  </a:lnTo>
                  <a:close/>
                </a:path>
                <a:path w="6932930" h="7620">
                  <a:moveTo>
                    <a:pt x="3130296" y="6095"/>
                  </a:moveTo>
                  <a:lnTo>
                    <a:pt x="3130296" y="1523"/>
                  </a:lnTo>
                  <a:lnTo>
                    <a:pt x="3131819" y="1523"/>
                  </a:lnTo>
                  <a:lnTo>
                    <a:pt x="3131819" y="0"/>
                  </a:lnTo>
                  <a:lnTo>
                    <a:pt x="3136391" y="0"/>
                  </a:lnTo>
                  <a:lnTo>
                    <a:pt x="3136391" y="1523"/>
                  </a:lnTo>
                  <a:lnTo>
                    <a:pt x="3137916" y="1523"/>
                  </a:lnTo>
                  <a:lnTo>
                    <a:pt x="3137916" y="6095"/>
                  </a:lnTo>
                  <a:lnTo>
                    <a:pt x="3136391" y="6095"/>
                  </a:lnTo>
                  <a:lnTo>
                    <a:pt x="3134868" y="7619"/>
                  </a:lnTo>
                  <a:lnTo>
                    <a:pt x="3133343" y="7619"/>
                  </a:lnTo>
                  <a:lnTo>
                    <a:pt x="3131819" y="6095"/>
                  </a:lnTo>
                  <a:lnTo>
                    <a:pt x="3130296" y="6095"/>
                  </a:lnTo>
                  <a:close/>
                </a:path>
                <a:path w="6932930" h="7620">
                  <a:moveTo>
                    <a:pt x="3166871" y="4571"/>
                  </a:moveTo>
                  <a:lnTo>
                    <a:pt x="3166871" y="3048"/>
                  </a:lnTo>
                  <a:lnTo>
                    <a:pt x="3169919" y="0"/>
                  </a:lnTo>
                  <a:lnTo>
                    <a:pt x="3172968" y="0"/>
                  </a:lnTo>
                  <a:lnTo>
                    <a:pt x="3174491" y="1523"/>
                  </a:lnTo>
                  <a:lnTo>
                    <a:pt x="3174491" y="6095"/>
                  </a:lnTo>
                  <a:lnTo>
                    <a:pt x="3172968" y="6095"/>
                  </a:lnTo>
                  <a:lnTo>
                    <a:pt x="3171443" y="7619"/>
                  </a:lnTo>
                  <a:lnTo>
                    <a:pt x="3169919" y="7619"/>
                  </a:lnTo>
                  <a:lnTo>
                    <a:pt x="3169919" y="6095"/>
                  </a:lnTo>
                  <a:lnTo>
                    <a:pt x="3168396" y="6095"/>
                  </a:lnTo>
                  <a:lnTo>
                    <a:pt x="3166871" y="4571"/>
                  </a:lnTo>
                  <a:close/>
                </a:path>
                <a:path w="6932930" h="7620">
                  <a:moveTo>
                    <a:pt x="3204971" y="6095"/>
                  </a:moveTo>
                  <a:lnTo>
                    <a:pt x="3204971" y="1523"/>
                  </a:lnTo>
                  <a:lnTo>
                    <a:pt x="3206496" y="0"/>
                  </a:lnTo>
                  <a:lnTo>
                    <a:pt x="3209543" y="0"/>
                  </a:lnTo>
                  <a:lnTo>
                    <a:pt x="3211068" y="1523"/>
                  </a:lnTo>
                  <a:lnTo>
                    <a:pt x="3211068" y="6095"/>
                  </a:lnTo>
                  <a:lnTo>
                    <a:pt x="3209543" y="6095"/>
                  </a:lnTo>
                  <a:lnTo>
                    <a:pt x="3209543" y="7619"/>
                  </a:lnTo>
                  <a:lnTo>
                    <a:pt x="3206496" y="7619"/>
                  </a:lnTo>
                  <a:lnTo>
                    <a:pt x="3206496" y="6095"/>
                  </a:lnTo>
                  <a:lnTo>
                    <a:pt x="3204971" y="6095"/>
                  </a:lnTo>
                  <a:close/>
                </a:path>
                <a:path w="6932930" h="7620">
                  <a:moveTo>
                    <a:pt x="3241548" y="6095"/>
                  </a:moveTo>
                  <a:lnTo>
                    <a:pt x="3241548" y="1523"/>
                  </a:lnTo>
                  <a:lnTo>
                    <a:pt x="3243071" y="0"/>
                  </a:lnTo>
                  <a:lnTo>
                    <a:pt x="3246119" y="0"/>
                  </a:lnTo>
                  <a:lnTo>
                    <a:pt x="3249168" y="3048"/>
                  </a:lnTo>
                  <a:lnTo>
                    <a:pt x="3249168" y="4571"/>
                  </a:lnTo>
                  <a:lnTo>
                    <a:pt x="3247643" y="6095"/>
                  </a:lnTo>
                  <a:lnTo>
                    <a:pt x="3246119" y="6095"/>
                  </a:lnTo>
                  <a:lnTo>
                    <a:pt x="3246119" y="7619"/>
                  </a:lnTo>
                  <a:lnTo>
                    <a:pt x="3243071" y="7619"/>
                  </a:lnTo>
                  <a:lnTo>
                    <a:pt x="3243071" y="6095"/>
                  </a:lnTo>
                  <a:lnTo>
                    <a:pt x="3241548" y="6095"/>
                  </a:lnTo>
                  <a:close/>
                </a:path>
                <a:path w="6932930" h="7620">
                  <a:moveTo>
                    <a:pt x="3278123" y="6095"/>
                  </a:moveTo>
                  <a:lnTo>
                    <a:pt x="3278123" y="1523"/>
                  </a:lnTo>
                  <a:lnTo>
                    <a:pt x="3279648" y="1523"/>
                  </a:lnTo>
                  <a:lnTo>
                    <a:pt x="3279648" y="0"/>
                  </a:lnTo>
                  <a:lnTo>
                    <a:pt x="3284219" y="0"/>
                  </a:lnTo>
                  <a:lnTo>
                    <a:pt x="3284219" y="1523"/>
                  </a:lnTo>
                  <a:lnTo>
                    <a:pt x="3285743" y="3048"/>
                  </a:lnTo>
                  <a:lnTo>
                    <a:pt x="3285743" y="4571"/>
                  </a:lnTo>
                  <a:lnTo>
                    <a:pt x="3282696" y="7619"/>
                  </a:lnTo>
                  <a:lnTo>
                    <a:pt x="3281171" y="7619"/>
                  </a:lnTo>
                  <a:lnTo>
                    <a:pt x="3279648" y="6095"/>
                  </a:lnTo>
                  <a:lnTo>
                    <a:pt x="3278123" y="6095"/>
                  </a:lnTo>
                  <a:close/>
                </a:path>
                <a:path w="6932930" h="7620">
                  <a:moveTo>
                    <a:pt x="3314700" y="6095"/>
                  </a:moveTo>
                  <a:lnTo>
                    <a:pt x="3314700" y="1523"/>
                  </a:lnTo>
                  <a:lnTo>
                    <a:pt x="3316223" y="1523"/>
                  </a:lnTo>
                  <a:lnTo>
                    <a:pt x="3316223" y="0"/>
                  </a:lnTo>
                  <a:lnTo>
                    <a:pt x="3320796" y="0"/>
                  </a:lnTo>
                  <a:lnTo>
                    <a:pt x="3320796" y="1523"/>
                  </a:lnTo>
                  <a:lnTo>
                    <a:pt x="3322319" y="1523"/>
                  </a:lnTo>
                  <a:lnTo>
                    <a:pt x="3322319" y="6095"/>
                  </a:lnTo>
                  <a:lnTo>
                    <a:pt x="3320796" y="6095"/>
                  </a:lnTo>
                  <a:lnTo>
                    <a:pt x="3319271" y="7619"/>
                  </a:lnTo>
                  <a:lnTo>
                    <a:pt x="3317748" y="7619"/>
                  </a:lnTo>
                  <a:lnTo>
                    <a:pt x="3316223" y="6095"/>
                  </a:lnTo>
                  <a:lnTo>
                    <a:pt x="3314700" y="6095"/>
                  </a:lnTo>
                  <a:close/>
                </a:path>
                <a:path w="6932930" h="7620">
                  <a:moveTo>
                    <a:pt x="3351275" y="6095"/>
                  </a:moveTo>
                  <a:lnTo>
                    <a:pt x="3351275" y="1523"/>
                  </a:lnTo>
                  <a:lnTo>
                    <a:pt x="3352800" y="1523"/>
                  </a:lnTo>
                  <a:lnTo>
                    <a:pt x="3352800" y="0"/>
                  </a:lnTo>
                  <a:lnTo>
                    <a:pt x="3357371" y="0"/>
                  </a:lnTo>
                  <a:lnTo>
                    <a:pt x="3357371" y="1523"/>
                  </a:lnTo>
                  <a:lnTo>
                    <a:pt x="3358896" y="1523"/>
                  </a:lnTo>
                  <a:lnTo>
                    <a:pt x="3358896" y="6095"/>
                  </a:lnTo>
                  <a:lnTo>
                    <a:pt x="3357371" y="6095"/>
                  </a:lnTo>
                  <a:lnTo>
                    <a:pt x="3355848" y="7619"/>
                  </a:lnTo>
                  <a:lnTo>
                    <a:pt x="3354323" y="7619"/>
                  </a:lnTo>
                  <a:lnTo>
                    <a:pt x="3352800" y="6095"/>
                  </a:lnTo>
                  <a:lnTo>
                    <a:pt x="3351275" y="6095"/>
                  </a:lnTo>
                  <a:close/>
                </a:path>
                <a:path w="6932930" h="7620">
                  <a:moveTo>
                    <a:pt x="3387852" y="4571"/>
                  </a:moveTo>
                  <a:lnTo>
                    <a:pt x="3387852" y="3048"/>
                  </a:lnTo>
                  <a:lnTo>
                    <a:pt x="3390900" y="0"/>
                  </a:lnTo>
                  <a:lnTo>
                    <a:pt x="3393948" y="0"/>
                  </a:lnTo>
                  <a:lnTo>
                    <a:pt x="3395471" y="1523"/>
                  </a:lnTo>
                  <a:lnTo>
                    <a:pt x="3395471" y="6095"/>
                  </a:lnTo>
                  <a:lnTo>
                    <a:pt x="3393948" y="6095"/>
                  </a:lnTo>
                  <a:lnTo>
                    <a:pt x="3392423" y="7619"/>
                  </a:lnTo>
                  <a:lnTo>
                    <a:pt x="3390900" y="7619"/>
                  </a:lnTo>
                  <a:lnTo>
                    <a:pt x="3390900" y="6095"/>
                  </a:lnTo>
                  <a:lnTo>
                    <a:pt x="3389375" y="6095"/>
                  </a:lnTo>
                  <a:lnTo>
                    <a:pt x="3387852" y="4571"/>
                  </a:lnTo>
                  <a:close/>
                </a:path>
                <a:path w="6932930" h="7620">
                  <a:moveTo>
                    <a:pt x="3425952" y="6095"/>
                  </a:moveTo>
                  <a:lnTo>
                    <a:pt x="3425952" y="1523"/>
                  </a:lnTo>
                  <a:lnTo>
                    <a:pt x="3427475" y="0"/>
                  </a:lnTo>
                  <a:lnTo>
                    <a:pt x="3430523" y="0"/>
                  </a:lnTo>
                  <a:lnTo>
                    <a:pt x="3432048" y="1523"/>
                  </a:lnTo>
                  <a:lnTo>
                    <a:pt x="3432048" y="6095"/>
                  </a:lnTo>
                  <a:lnTo>
                    <a:pt x="3430523" y="6095"/>
                  </a:lnTo>
                  <a:lnTo>
                    <a:pt x="3430523" y="7619"/>
                  </a:lnTo>
                  <a:lnTo>
                    <a:pt x="3427475" y="7619"/>
                  </a:lnTo>
                  <a:lnTo>
                    <a:pt x="3427475" y="6095"/>
                  </a:lnTo>
                  <a:lnTo>
                    <a:pt x="3425952" y="6095"/>
                  </a:lnTo>
                  <a:close/>
                </a:path>
                <a:path w="6932930" h="7620">
                  <a:moveTo>
                    <a:pt x="3462528" y="6095"/>
                  </a:moveTo>
                  <a:lnTo>
                    <a:pt x="3462528" y="1523"/>
                  </a:lnTo>
                  <a:lnTo>
                    <a:pt x="3464052" y="0"/>
                  </a:lnTo>
                  <a:lnTo>
                    <a:pt x="3467100" y="0"/>
                  </a:lnTo>
                  <a:lnTo>
                    <a:pt x="3470148" y="3048"/>
                  </a:lnTo>
                  <a:lnTo>
                    <a:pt x="3470148" y="4571"/>
                  </a:lnTo>
                  <a:lnTo>
                    <a:pt x="3468623" y="6095"/>
                  </a:lnTo>
                  <a:lnTo>
                    <a:pt x="3467100" y="6095"/>
                  </a:lnTo>
                  <a:lnTo>
                    <a:pt x="3467100" y="7619"/>
                  </a:lnTo>
                  <a:lnTo>
                    <a:pt x="3464052" y="7619"/>
                  </a:lnTo>
                  <a:lnTo>
                    <a:pt x="3464052" y="6095"/>
                  </a:lnTo>
                  <a:lnTo>
                    <a:pt x="3462528" y="6095"/>
                  </a:lnTo>
                  <a:close/>
                </a:path>
                <a:path w="6932930" h="7620">
                  <a:moveTo>
                    <a:pt x="3499103" y="6095"/>
                  </a:moveTo>
                  <a:lnTo>
                    <a:pt x="3499103" y="1523"/>
                  </a:lnTo>
                  <a:lnTo>
                    <a:pt x="3500628" y="1523"/>
                  </a:lnTo>
                  <a:lnTo>
                    <a:pt x="3500628" y="0"/>
                  </a:lnTo>
                  <a:lnTo>
                    <a:pt x="3505200" y="0"/>
                  </a:lnTo>
                  <a:lnTo>
                    <a:pt x="3505200" y="1523"/>
                  </a:lnTo>
                  <a:lnTo>
                    <a:pt x="3506723" y="1523"/>
                  </a:lnTo>
                  <a:lnTo>
                    <a:pt x="3506723" y="6095"/>
                  </a:lnTo>
                  <a:lnTo>
                    <a:pt x="3505200" y="6095"/>
                  </a:lnTo>
                  <a:lnTo>
                    <a:pt x="3503675" y="7619"/>
                  </a:lnTo>
                  <a:lnTo>
                    <a:pt x="3502152" y="7619"/>
                  </a:lnTo>
                  <a:lnTo>
                    <a:pt x="3500628" y="6095"/>
                  </a:lnTo>
                  <a:lnTo>
                    <a:pt x="3499103" y="6095"/>
                  </a:lnTo>
                  <a:close/>
                </a:path>
                <a:path w="6932930" h="7620">
                  <a:moveTo>
                    <a:pt x="3535680" y="6095"/>
                  </a:moveTo>
                  <a:lnTo>
                    <a:pt x="3535680" y="1523"/>
                  </a:lnTo>
                  <a:lnTo>
                    <a:pt x="3537203" y="1523"/>
                  </a:lnTo>
                  <a:lnTo>
                    <a:pt x="3537203" y="0"/>
                  </a:lnTo>
                  <a:lnTo>
                    <a:pt x="3541775" y="0"/>
                  </a:lnTo>
                  <a:lnTo>
                    <a:pt x="3541775" y="1523"/>
                  </a:lnTo>
                  <a:lnTo>
                    <a:pt x="3543300" y="1523"/>
                  </a:lnTo>
                  <a:lnTo>
                    <a:pt x="3543300" y="6095"/>
                  </a:lnTo>
                  <a:lnTo>
                    <a:pt x="3541775" y="6095"/>
                  </a:lnTo>
                  <a:lnTo>
                    <a:pt x="3540252" y="7619"/>
                  </a:lnTo>
                  <a:lnTo>
                    <a:pt x="3538728" y="7619"/>
                  </a:lnTo>
                  <a:lnTo>
                    <a:pt x="3537203" y="6095"/>
                  </a:lnTo>
                  <a:lnTo>
                    <a:pt x="3535680" y="6095"/>
                  </a:lnTo>
                  <a:close/>
                </a:path>
                <a:path w="6932930" h="7620">
                  <a:moveTo>
                    <a:pt x="3572255" y="6095"/>
                  </a:moveTo>
                  <a:lnTo>
                    <a:pt x="3572255" y="1523"/>
                  </a:lnTo>
                  <a:lnTo>
                    <a:pt x="3573780" y="1523"/>
                  </a:lnTo>
                  <a:lnTo>
                    <a:pt x="3573780" y="0"/>
                  </a:lnTo>
                  <a:lnTo>
                    <a:pt x="3578352" y="0"/>
                  </a:lnTo>
                  <a:lnTo>
                    <a:pt x="3578352" y="1523"/>
                  </a:lnTo>
                  <a:lnTo>
                    <a:pt x="3579875" y="1523"/>
                  </a:lnTo>
                  <a:lnTo>
                    <a:pt x="3579875" y="6095"/>
                  </a:lnTo>
                  <a:lnTo>
                    <a:pt x="3578352" y="6095"/>
                  </a:lnTo>
                  <a:lnTo>
                    <a:pt x="3576828" y="7619"/>
                  </a:lnTo>
                  <a:lnTo>
                    <a:pt x="3575303" y="7619"/>
                  </a:lnTo>
                  <a:lnTo>
                    <a:pt x="3573780" y="6095"/>
                  </a:lnTo>
                  <a:lnTo>
                    <a:pt x="3572255" y="6095"/>
                  </a:lnTo>
                  <a:close/>
                </a:path>
                <a:path w="6932930" h="7620">
                  <a:moveTo>
                    <a:pt x="3608832" y="4571"/>
                  </a:moveTo>
                  <a:lnTo>
                    <a:pt x="3608832" y="3048"/>
                  </a:lnTo>
                  <a:lnTo>
                    <a:pt x="3611880" y="0"/>
                  </a:lnTo>
                  <a:lnTo>
                    <a:pt x="3614928" y="0"/>
                  </a:lnTo>
                  <a:lnTo>
                    <a:pt x="3616452" y="1523"/>
                  </a:lnTo>
                  <a:lnTo>
                    <a:pt x="3616452" y="6095"/>
                  </a:lnTo>
                  <a:lnTo>
                    <a:pt x="3614928" y="6095"/>
                  </a:lnTo>
                  <a:lnTo>
                    <a:pt x="3614928" y="7619"/>
                  </a:lnTo>
                  <a:lnTo>
                    <a:pt x="3611880" y="7619"/>
                  </a:lnTo>
                  <a:lnTo>
                    <a:pt x="3611880" y="6095"/>
                  </a:lnTo>
                  <a:lnTo>
                    <a:pt x="3610355" y="6095"/>
                  </a:lnTo>
                  <a:lnTo>
                    <a:pt x="3608832" y="4571"/>
                  </a:lnTo>
                  <a:close/>
                </a:path>
                <a:path w="6932930" h="7620">
                  <a:moveTo>
                    <a:pt x="3646932" y="6095"/>
                  </a:moveTo>
                  <a:lnTo>
                    <a:pt x="3646932" y="1523"/>
                  </a:lnTo>
                  <a:lnTo>
                    <a:pt x="3648455" y="0"/>
                  </a:lnTo>
                  <a:lnTo>
                    <a:pt x="3651503" y="0"/>
                  </a:lnTo>
                  <a:lnTo>
                    <a:pt x="3653028" y="1523"/>
                  </a:lnTo>
                  <a:lnTo>
                    <a:pt x="3653028" y="6095"/>
                  </a:lnTo>
                  <a:lnTo>
                    <a:pt x="3651503" y="6095"/>
                  </a:lnTo>
                  <a:lnTo>
                    <a:pt x="3651503" y="7619"/>
                  </a:lnTo>
                  <a:lnTo>
                    <a:pt x="3648455" y="7619"/>
                  </a:lnTo>
                  <a:lnTo>
                    <a:pt x="3648455" y="6095"/>
                  </a:lnTo>
                  <a:lnTo>
                    <a:pt x="3646932" y="6095"/>
                  </a:lnTo>
                  <a:close/>
                </a:path>
                <a:path w="6932930" h="7620">
                  <a:moveTo>
                    <a:pt x="3683507" y="6095"/>
                  </a:moveTo>
                  <a:lnTo>
                    <a:pt x="3683507" y="1523"/>
                  </a:lnTo>
                  <a:lnTo>
                    <a:pt x="3685032" y="0"/>
                  </a:lnTo>
                  <a:lnTo>
                    <a:pt x="3688080" y="0"/>
                  </a:lnTo>
                  <a:lnTo>
                    <a:pt x="3691128" y="3048"/>
                  </a:lnTo>
                  <a:lnTo>
                    <a:pt x="3691128" y="4571"/>
                  </a:lnTo>
                  <a:lnTo>
                    <a:pt x="3689603" y="6095"/>
                  </a:lnTo>
                  <a:lnTo>
                    <a:pt x="3688080" y="6095"/>
                  </a:lnTo>
                  <a:lnTo>
                    <a:pt x="3688080" y="7619"/>
                  </a:lnTo>
                  <a:lnTo>
                    <a:pt x="3686555" y="7619"/>
                  </a:lnTo>
                  <a:lnTo>
                    <a:pt x="3685032" y="6095"/>
                  </a:lnTo>
                  <a:lnTo>
                    <a:pt x="3683507" y="6095"/>
                  </a:lnTo>
                  <a:close/>
                </a:path>
                <a:path w="6932930" h="7620">
                  <a:moveTo>
                    <a:pt x="3720084" y="6095"/>
                  </a:moveTo>
                  <a:lnTo>
                    <a:pt x="3720084" y="1523"/>
                  </a:lnTo>
                  <a:lnTo>
                    <a:pt x="3721607" y="1523"/>
                  </a:lnTo>
                  <a:lnTo>
                    <a:pt x="3721607" y="0"/>
                  </a:lnTo>
                  <a:lnTo>
                    <a:pt x="3726180" y="0"/>
                  </a:lnTo>
                  <a:lnTo>
                    <a:pt x="3726180" y="1523"/>
                  </a:lnTo>
                  <a:lnTo>
                    <a:pt x="3727703" y="1523"/>
                  </a:lnTo>
                  <a:lnTo>
                    <a:pt x="3727703" y="6095"/>
                  </a:lnTo>
                  <a:lnTo>
                    <a:pt x="3726180" y="6095"/>
                  </a:lnTo>
                  <a:lnTo>
                    <a:pt x="3724655" y="7619"/>
                  </a:lnTo>
                  <a:lnTo>
                    <a:pt x="3723132" y="7619"/>
                  </a:lnTo>
                  <a:lnTo>
                    <a:pt x="3721607" y="6095"/>
                  </a:lnTo>
                  <a:lnTo>
                    <a:pt x="3720084" y="6095"/>
                  </a:lnTo>
                  <a:close/>
                </a:path>
                <a:path w="6932930" h="7620">
                  <a:moveTo>
                    <a:pt x="3756659" y="6095"/>
                  </a:moveTo>
                  <a:lnTo>
                    <a:pt x="3756659" y="1523"/>
                  </a:lnTo>
                  <a:lnTo>
                    <a:pt x="3758184" y="1523"/>
                  </a:lnTo>
                  <a:lnTo>
                    <a:pt x="3758184" y="0"/>
                  </a:lnTo>
                  <a:lnTo>
                    <a:pt x="3762755" y="0"/>
                  </a:lnTo>
                  <a:lnTo>
                    <a:pt x="3762755" y="1523"/>
                  </a:lnTo>
                  <a:lnTo>
                    <a:pt x="3764280" y="1523"/>
                  </a:lnTo>
                  <a:lnTo>
                    <a:pt x="3764280" y="6095"/>
                  </a:lnTo>
                  <a:lnTo>
                    <a:pt x="3762755" y="6095"/>
                  </a:lnTo>
                  <a:lnTo>
                    <a:pt x="3761232" y="7619"/>
                  </a:lnTo>
                  <a:lnTo>
                    <a:pt x="3759707" y="7619"/>
                  </a:lnTo>
                  <a:lnTo>
                    <a:pt x="3758184" y="6095"/>
                  </a:lnTo>
                  <a:lnTo>
                    <a:pt x="3756659" y="6095"/>
                  </a:lnTo>
                  <a:close/>
                </a:path>
                <a:path w="6932930" h="7620">
                  <a:moveTo>
                    <a:pt x="3793236" y="4571"/>
                  </a:moveTo>
                  <a:lnTo>
                    <a:pt x="3793236" y="3048"/>
                  </a:lnTo>
                  <a:lnTo>
                    <a:pt x="3794759" y="1523"/>
                  </a:lnTo>
                  <a:lnTo>
                    <a:pt x="3794759" y="0"/>
                  </a:lnTo>
                  <a:lnTo>
                    <a:pt x="3799332" y="0"/>
                  </a:lnTo>
                  <a:lnTo>
                    <a:pt x="3799332" y="1523"/>
                  </a:lnTo>
                  <a:lnTo>
                    <a:pt x="3800855" y="1523"/>
                  </a:lnTo>
                  <a:lnTo>
                    <a:pt x="3800855" y="6095"/>
                  </a:lnTo>
                  <a:lnTo>
                    <a:pt x="3799332" y="6095"/>
                  </a:lnTo>
                  <a:lnTo>
                    <a:pt x="3797807" y="7619"/>
                  </a:lnTo>
                  <a:lnTo>
                    <a:pt x="3796284" y="7619"/>
                  </a:lnTo>
                  <a:lnTo>
                    <a:pt x="3793236" y="4571"/>
                  </a:lnTo>
                  <a:close/>
                </a:path>
                <a:path w="6932930" h="7620">
                  <a:moveTo>
                    <a:pt x="3829812" y="4571"/>
                  </a:moveTo>
                  <a:lnTo>
                    <a:pt x="3829812" y="3048"/>
                  </a:lnTo>
                  <a:lnTo>
                    <a:pt x="3832859" y="0"/>
                  </a:lnTo>
                  <a:lnTo>
                    <a:pt x="3835907" y="0"/>
                  </a:lnTo>
                  <a:lnTo>
                    <a:pt x="3837432" y="1523"/>
                  </a:lnTo>
                  <a:lnTo>
                    <a:pt x="3837432" y="6095"/>
                  </a:lnTo>
                  <a:lnTo>
                    <a:pt x="3835907" y="6095"/>
                  </a:lnTo>
                  <a:lnTo>
                    <a:pt x="3835907" y="7619"/>
                  </a:lnTo>
                  <a:lnTo>
                    <a:pt x="3832859" y="7619"/>
                  </a:lnTo>
                  <a:lnTo>
                    <a:pt x="3832859" y="6095"/>
                  </a:lnTo>
                  <a:lnTo>
                    <a:pt x="3831336" y="6095"/>
                  </a:lnTo>
                  <a:lnTo>
                    <a:pt x="3829812" y="4571"/>
                  </a:lnTo>
                  <a:close/>
                </a:path>
                <a:path w="6932930" h="7620">
                  <a:moveTo>
                    <a:pt x="3867912" y="6095"/>
                  </a:moveTo>
                  <a:lnTo>
                    <a:pt x="3867912" y="1523"/>
                  </a:lnTo>
                  <a:lnTo>
                    <a:pt x="3869436" y="0"/>
                  </a:lnTo>
                  <a:lnTo>
                    <a:pt x="3872484" y="0"/>
                  </a:lnTo>
                  <a:lnTo>
                    <a:pt x="3874007" y="1523"/>
                  </a:lnTo>
                  <a:lnTo>
                    <a:pt x="3874007" y="6095"/>
                  </a:lnTo>
                  <a:lnTo>
                    <a:pt x="3872484" y="6095"/>
                  </a:lnTo>
                  <a:lnTo>
                    <a:pt x="3872484" y="7619"/>
                  </a:lnTo>
                  <a:lnTo>
                    <a:pt x="3869436" y="7619"/>
                  </a:lnTo>
                  <a:lnTo>
                    <a:pt x="3869436" y="6095"/>
                  </a:lnTo>
                  <a:lnTo>
                    <a:pt x="3867912" y="6095"/>
                  </a:lnTo>
                  <a:close/>
                </a:path>
                <a:path w="6932930" h="7620">
                  <a:moveTo>
                    <a:pt x="3904487" y="6095"/>
                  </a:moveTo>
                  <a:lnTo>
                    <a:pt x="3904487" y="1523"/>
                  </a:lnTo>
                  <a:lnTo>
                    <a:pt x="3906012" y="0"/>
                  </a:lnTo>
                  <a:lnTo>
                    <a:pt x="3909059" y="0"/>
                  </a:lnTo>
                  <a:lnTo>
                    <a:pt x="3912107" y="3048"/>
                  </a:lnTo>
                  <a:lnTo>
                    <a:pt x="3912107" y="4571"/>
                  </a:lnTo>
                  <a:lnTo>
                    <a:pt x="3910584" y="6095"/>
                  </a:lnTo>
                  <a:lnTo>
                    <a:pt x="3909059" y="6095"/>
                  </a:lnTo>
                  <a:lnTo>
                    <a:pt x="3909059" y="7619"/>
                  </a:lnTo>
                  <a:lnTo>
                    <a:pt x="3907536" y="7619"/>
                  </a:lnTo>
                  <a:lnTo>
                    <a:pt x="3906012" y="6095"/>
                  </a:lnTo>
                  <a:lnTo>
                    <a:pt x="3904487" y="6095"/>
                  </a:lnTo>
                  <a:close/>
                </a:path>
                <a:path w="6932930" h="7620">
                  <a:moveTo>
                    <a:pt x="3941064" y="6095"/>
                  </a:moveTo>
                  <a:lnTo>
                    <a:pt x="3941064" y="1523"/>
                  </a:lnTo>
                  <a:lnTo>
                    <a:pt x="3942587" y="1523"/>
                  </a:lnTo>
                  <a:lnTo>
                    <a:pt x="3942587" y="0"/>
                  </a:lnTo>
                  <a:lnTo>
                    <a:pt x="3947159" y="0"/>
                  </a:lnTo>
                  <a:lnTo>
                    <a:pt x="3947159" y="1523"/>
                  </a:lnTo>
                  <a:lnTo>
                    <a:pt x="3948684" y="1523"/>
                  </a:lnTo>
                  <a:lnTo>
                    <a:pt x="3948684" y="6095"/>
                  </a:lnTo>
                  <a:lnTo>
                    <a:pt x="3947159" y="6095"/>
                  </a:lnTo>
                  <a:lnTo>
                    <a:pt x="3945636" y="7619"/>
                  </a:lnTo>
                  <a:lnTo>
                    <a:pt x="3944112" y="7619"/>
                  </a:lnTo>
                  <a:lnTo>
                    <a:pt x="3942587" y="6095"/>
                  </a:lnTo>
                  <a:lnTo>
                    <a:pt x="3941064" y="6095"/>
                  </a:lnTo>
                  <a:close/>
                </a:path>
                <a:path w="6932930" h="7620">
                  <a:moveTo>
                    <a:pt x="3977639" y="6095"/>
                  </a:moveTo>
                  <a:lnTo>
                    <a:pt x="3977639" y="1523"/>
                  </a:lnTo>
                  <a:lnTo>
                    <a:pt x="3979164" y="1523"/>
                  </a:lnTo>
                  <a:lnTo>
                    <a:pt x="3979164" y="0"/>
                  </a:lnTo>
                  <a:lnTo>
                    <a:pt x="3983736" y="0"/>
                  </a:lnTo>
                  <a:lnTo>
                    <a:pt x="3983736" y="1523"/>
                  </a:lnTo>
                  <a:lnTo>
                    <a:pt x="3985259" y="1523"/>
                  </a:lnTo>
                  <a:lnTo>
                    <a:pt x="3985259" y="6095"/>
                  </a:lnTo>
                  <a:lnTo>
                    <a:pt x="3983736" y="6095"/>
                  </a:lnTo>
                  <a:lnTo>
                    <a:pt x="3982212" y="7619"/>
                  </a:lnTo>
                  <a:lnTo>
                    <a:pt x="3980687" y="7619"/>
                  </a:lnTo>
                  <a:lnTo>
                    <a:pt x="3979164" y="6095"/>
                  </a:lnTo>
                  <a:lnTo>
                    <a:pt x="3977639" y="6095"/>
                  </a:lnTo>
                  <a:close/>
                </a:path>
                <a:path w="6932930" h="7620">
                  <a:moveTo>
                    <a:pt x="4014216" y="4571"/>
                  </a:moveTo>
                  <a:lnTo>
                    <a:pt x="4014216" y="3048"/>
                  </a:lnTo>
                  <a:lnTo>
                    <a:pt x="4015739" y="1523"/>
                  </a:lnTo>
                  <a:lnTo>
                    <a:pt x="4015739" y="0"/>
                  </a:lnTo>
                  <a:lnTo>
                    <a:pt x="4020312" y="0"/>
                  </a:lnTo>
                  <a:lnTo>
                    <a:pt x="4020312" y="1523"/>
                  </a:lnTo>
                  <a:lnTo>
                    <a:pt x="4021836" y="1523"/>
                  </a:lnTo>
                  <a:lnTo>
                    <a:pt x="4021836" y="6095"/>
                  </a:lnTo>
                  <a:lnTo>
                    <a:pt x="4020312" y="6095"/>
                  </a:lnTo>
                  <a:lnTo>
                    <a:pt x="4018787" y="7619"/>
                  </a:lnTo>
                  <a:lnTo>
                    <a:pt x="4017264" y="7619"/>
                  </a:lnTo>
                  <a:lnTo>
                    <a:pt x="4014216" y="4571"/>
                  </a:lnTo>
                  <a:close/>
                </a:path>
                <a:path w="6932930" h="7620">
                  <a:moveTo>
                    <a:pt x="4050791" y="4571"/>
                  </a:moveTo>
                  <a:lnTo>
                    <a:pt x="4050791" y="3048"/>
                  </a:lnTo>
                  <a:lnTo>
                    <a:pt x="4053839" y="0"/>
                  </a:lnTo>
                  <a:lnTo>
                    <a:pt x="4056887" y="0"/>
                  </a:lnTo>
                  <a:lnTo>
                    <a:pt x="4058412" y="1523"/>
                  </a:lnTo>
                  <a:lnTo>
                    <a:pt x="4058412" y="6095"/>
                  </a:lnTo>
                  <a:lnTo>
                    <a:pt x="4056887" y="6095"/>
                  </a:lnTo>
                  <a:lnTo>
                    <a:pt x="4056887" y="7619"/>
                  </a:lnTo>
                  <a:lnTo>
                    <a:pt x="4053839" y="7619"/>
                  </a:lnTo>
                  <a:lnTo>
                    <a:pt x="4053839" y="6095"/>
                  </a:lnTo>
                  <a:lnTo>
                    <a:pt x="4052316" y="6095"/>
                  </a:lnTo>
                  <a:lnTo>
                    <a:pt x="4050791" y="4571"/>
                  </a:lnTo>
                  <a:close/>
                </a:path>
                <a:path w="6932930" h="7620">
                  <a:moveTo>
                    <a:pt x="4088891" y="6095"/>
                  </a:moveTo>
                  <a:lnTo>
                    <a:pt x="4088891" y="1523"/>
                  </a:lnTo>
                  <a:lnTo>
                    <a:pt x="4090416" y="0"/>
                  </a:lnTo>
                  <a:lnTo>
                    <a:pt x="4093464" y="0"/>
                  </a:lnTo>
                  <a:lnTo>
                    <a:pt x="4094987" y="1523"/>
                  </a:lnTo>
                  <a:lnTo>
                    <a:pt x="4094987" y="6095"/>
                  </a:lnTo>
                  <a:lnTo>
                    <a:pt x="4093464" y="6095"/>
                  </a:lnTo>
                  <a:lnTo>
                    <a:pt x="4093464" y="7619"/>
                  </a:lnTo>
                  <a:lnTo>
                    <a:pt x="4090416" y="7619"/>
                  </a:lnTo>
                  <a:lnTo>
                    <a:pt x="4090416" y="6095"/>
                  </a:lnTo>
                  <a:lnTo>
                    <a:pt x="4088891" y="6095"/>
                  </a:lnTo>
                  <a:close/>
                </a:path>
                <a:path w="6932930" h="7620">
                  <a:moveTo>
                    <a:pt x="4125468" y="6095"/>
                  </a:moveTo>
                  <a:lnTo>
                    <a:pt x="4125468" y="1523"/>
                  </a:lnTo>
                  <a:lnTo>
                    <a:pt x="4126991" y="1523"/>
                  </a:lnTo>
                  <a:lnTo>
                    <a:pt x="4126991" y="0"/>
                  </a:lnTo>
                  <a:lnTo>
                    <a:pt x="4130039" y="0"/>
                  </a:lnTo>
                  <a:lnTo>
                    <a:pt x="4133087" y="3048"/>
                  </a:lnTo>
                  <a:lnTo>
                    <a:pt x="4133087" y="4571"/>
                  </a:lnTo>
                  <a:lnTo>
                    <a:pt x="4131564" y="6095"/>
                  </a:lnTo>
                  <a:lnTo>
                    <a:pt x="4130039" y="6095"/>
                  </a:lnTo>
                  <a:lnTo>
                    <a:pt x="4130039" y="7619"/>
                  </a:lnTo>
                  <a:lnTo>
                    <a:pt x="4128516" y="7619"/>
                  </a:lnTo>
                  <a:lnTo>
                    <a:pt x="4126991" y="6095"/>
                  </a:lnTo>
                  <a:lnTo>
                    <a:pt x="4125468" y="6095"/>
                  </a:lnTo>
                  <a:close/>
                </a:path>
                <a:path w="6932930" h="7620">
                  <a:moveTo>
                    <a:pt x="4162043" y="6095"/>
                  </a:moveTo>
                  <a:lnTo>
                    <a:pt x="4162043" y="1523"/>
                  </a:lnTo>
                  <a:lnTo>
                    <a:pt x="4163568" y="1523"/>
                  </a:lnTo>
                  <a:lnTo>
                    <a:pt x="4163568" y="0"/>
                  </a:lnTo>
                  <a:lnTo>
                    <a:pt x="4168139" y="0"/>
                  </a:lnTo>
                  <a:lnTo>
                    <a:pt x="4168139" y="1523"/>
                  </a:lnTo>
                  <a:lnTo>
                    <a:pt x="4169664" y="1523"/>
                  </a:lnTo>
                  <a:lnTo>
                    <a:pt x="4169664" y="6095"/>
                  </a:lnTo>
                  <a:lnTo>
                    <a:pt x="4168139" y="6095"/>
                  </a:lnTo>
                  <a:lnTo>
                    <a:pt x="4166616" y="7619"/>
                  </a:lnTo>
                  <a:lnTo>
                    <a:pt x="4165091" y="7619"/>
                  </a:lnTo>
                  <a:lnTo>
                    <a:pt x="4163568" y="6095"/>
                  </a:lnTo>
                  <a:lnTo>
                    <a:pt x="4162043" y="6095"/>
                  </a:lnTo>
                  <a:close/>
                </a:path>
                <a:path w="6932930" h="7620">
                  <a:moveTo>
                    <a:pt x="4198620" y="6095"/>
                  </a:moveTo>
                  <a:lnTo>
                    <a:pt x="4198620" y="1523"/>
                  </a:lnTo>
                  <a:lnTo>
                    <a:pt x="4200143" y="1523"/>
                  </a:lnTo>
                  <a:lnTo>
                    <a:pt x="4200143" y="0"/>
                  </a:lnTo>
                  <a:lnTo>
                    <a:pt x="4204716" y="0"/>
                  </a:lnTo>
                  <a:lnTo>
                    <a:pt x="4204716" y="1523"/>
                  </a:lnTo>
                  <a:lnTo>
                    <a:pt x="4206239" y="1523"/>
                  </a:lnTo>
                  <a:lnTo>
                    <a:pt x="4206239" y="6095"/>
                  </a:lnTo>
                  <a:lnTo>
                    <a:pt x="4204716" y="6095"/>
                  </a:lnTo>
                  <a:lnTo>
                    <a:pt x="4203191" y="7619"/>
                  </a:lnTo>
                  <a:lnTo>
                    <a:pt x="4201668" y="7619"/>
                  </a:lnTo>
                  <a:lnTo>
                    <a:pt x="4200143" y="6095"/>
                  </a:lnTo>
                  <a:lnTo>
                    <a:pt x="4198620" y="6095"/>
                  </a:lnTo>
                  <a:close/>
                </a:path>
                <a:path w="6932930" h="7620">
                  <a:moveTo>
                    <a:pt x="4235196" y="4571"/>
                  </a:moveTo>
                  <a:lnTo>
                    <a:pt x="4235196" y="3048"/>
                  </a:lnTo>
                  <a:lnTo>
                    <a:pt x="4236720" y="1523"/>
                  </a:lnTo>
                  <a:lnTo>
                    <a:pt x="4236720" y="0"/>
                  </a:lnTo>
                  <a:lnTo>
                    <a:pt x="4241291" y="0"/>
                  </a:lnTo>
                  <a:lnTo>
                    <a:pt x="4241291" y="1523"/>
                  </a:lnTo>
                  <a:lnTo>
                    <a:pt x="4242816" y="1523"/>
                  </a:lnTo>
                  <a:lnTo>
                    <a:pt x="4242816" y="6095"/>
                  </a:lnTo>
                  <a:lnTo>
                    <a:pt x="4241291" y="6095"/>
                  </a:lnTo>
                  <a:lnTo>
                    <a:pt x="4239768" y="7619"/>
                  </a:lnTo>
                  <a:lnTo>
                    <a:pt x="4238243" y="7619"/>
                  </a:lnTo>
                  <a:lnTo>
                    <a:pt x="4235196" y="4571"/>
                  </a:lnTo>
                  <a:close/>
                </a:path>
                <a:path w="6932930" h="7620">
                  <a:moveTo>
                    <a:pt x="4271771" y="4571"/>
                  </a:moveTo>
                  <a:lnTo>
                    <a:pt x="4271771" y="3048"/>
                  </a:lnTo>
                  <a:lnTo>
                    <a:pt x="4274820" y="0"/>
                  </a:lnTo>
                  <a:lnTo>
                    <a:pt x="4277868" y="0"/>
                  </a:lnTo>
                  <a:lnTo>
                    <a:pt x="4279391" y="1523"/>
                  </a:lnTo>
                  <a:lnTo>
                    <a:pt x="4279391" y="6095"/>
                  </a:lnTo>
                  <a:lnTo>
                    <a:pt x="4277868" y="6095"/>
                  </a:lnTo>
                  <a:lnTo>
                    <a:pt x="4277868" y="7619"/>
                  </a:lnTo>
                  <a:lnTo>
                    <a:pt x="4274820" y="7619"/>
                  </a:lnTo>
                  <a:lnTo>
                    <a:pt x="4274820" y="6095"/>
                  </a:lnTo>
                  <a:lnTo>
                    <a:pt x="4273296" y="6095"/>
                  </a:lnTo>
                  <a:lnTo>
                    <a:pt x="4271771" y="4571"/>
                  </a:lnTo>
                  <a:close/>
                </a:path>
                <a:path w="6932930" h="7620">
                  <a:moveTo>
                    <a:pt x="4309871" y="6095"/>
                  </a:moveTo>
                  <a:lnTo>
                    <a:pt x="4309871" y="1523"/>
                  </a:lnTo>
                  <a:lnTo>
                    <a:pt x="4311396" y="0"/>
                  </a:lnTo>
                  <a:lnTo>
                    <a:pt x="4314443" y="0"/>
                  </a:lnTo>
                  <a:lnTo>
                    <a:pt x="4315968" y="1523"/>
                  </a:lnTo>
                  <a:lnTo>
                    <a:pt x="4315968" y="6095"/>
                  </a:lnTo>
                  <a:lnTo>
                    <a:pt x="4314443" y="6095"/>
                  </a:lnTo>
                  <a:lnTo>
                    <a:pt x="4314443" y="7619"/>
                  </a:lnTo>
                  <a:lnTo>
                    <a:pt x="4311396" y="7619"/>
                  </a:lnTo>
                  <a:lnTo>
                    <a:pt x="4311396" y="6095"/>
                  </a:lnTo>
                  <a:lnTo>
                    <a:pt x="4309871" y="6095"/>
                  </a:lnTo>
                  <a:close/>
                </a:path>
                <a:path w="6932930" h="7620">
                  <a:moveTo>
                    <a:pt x="4346448" y="6095"/>
                  </a:moveTo>
                  <a:lnTo>
                    <a:pt x="4346448" y="1523"/>
                  </a:lnTo>
                  <a:lnTo>
                    <a:pt x="4347971" y="1523"/>
                  </a:lnTo>
                  <a:lnTo>
                    <a:pt x="4347971" y="0"/>
                  </a:lnTo>
                  <a:lnTo>
                    <a:pt x="4351020" y="0"/>
                  </a:lnTo>
                  <a:lnTo>
                    <a:pt x="4354068" y="3048"/>
                  </a:lnTo>
                  <a:lnTo>
                    <a:pt x="4354068" y="4571"/>
                  </a:lnTo>
                  <a:lnTo>
                    <a:pt x="4352543" y="6095"/>
                  </a:lnTo>
                  <a:lnTo>
                    <a:pt x="4351020" y="6095"/>
                  </a:lnTo>
                  <a:lnTo>
                    <a:pt x="4351020" y="7619"/>
                  </a:lnTo>
                  <a:lnTo>
                    <a:pt x="4349496" y="7619"/>
                  </a:lnTo>
                  <a:lnTo>
                    <a:pt x="4347971" y="6095"/>
                  </a:lnTo>
                  <a:lnTo>
                    <a:pt x="4346448" y="6095"/>
                  </a:lnTo>
                  <a:close/>
                </a:path>
                <a:path w="6932930" h="7620">
                  <a:moveTo>
                    <a:pt x="4383023" y="6095"/>
                  </a:moveTo>
                  <a:lnTo>
                    <a:pt x="4383023" y="1523"/>
                  </a:lnTo>
                  <a:lnTo>
                    <a:pt x="4384548" y="1523"/>
                  </a:lnTo>
                  <a:lnTo>
                    <a:pt x="4384548" y="0"/>
                  </a:lnTo>
                  <a:lnTo>
                    <a:pt x="4389120" y="0"/>
                  </a:lnTo>
                  <a:lnTo>
                    <a:pt x="4389120" y="1523"/>
                  </a:lnTo>
                  <a:lnTo>
                    <a:pt x="4390643" y="1523"/>
                  </a:lnTo>
                  <a:lnTo>
                    <a:pt x="4390643" y="6095"/>
                  </a:lnTo>
                  <a:lnTo>
                    <a:pt x="4389120" y="6095"/>
                  </a:lnTo>
                  <a:lnTo>
                    <a:pt x="4387596" y="7619"/>
                  </a:lnTo>
                  <a:lnTo>
                    <a:pt x="4386071" y="7619"/>
                  </a:lnTo>
                  <a:lnTo>
                    <a:pt x="4384548" y="6095"/>
                  </a:lnTo>
                  <a:lnTo>
                    <a:pt x="4383023" y="6095"/>
                  </a:lnTo>
                  <a:close/>
                </a:path>
                <a:path w="6932930" h="7620">
                  <a:moveTo>
                    <a:pt x="4419600" y="6095"/>
                  </a:moveTo>
                  <a:lnTo>
                    <a:pt x="4419600" y="1523"/>
                  </a:lnTo>
                  <a:lnTo>
                    <a:pt x="4421123" y="1523"/>
                  </a:lnTo>
                  <a:lnTo>
                    <a:pt x="4421123" y="0"/>
                  </a:lnTo>
                  <a:lnTo>
                    <a:pt x="4425696" y="0"/>
                  </a:lnTo>
                  <a:lnTo>
                    <a:pt x="4425696" y="1523"/>
                  </a:lnTo>
                  <a:lnTo>
                    <a:pt x="4427220" y="1523"/>
                  </a:lnTo>
                  <a:lnTo>
                    <a:pt x="4427220" y="6095"/>
                  </a:lnTo>
                  <a:lnTo>
                    <a:pt x="4425696" y="6095"/>
                  </a:lnTo>
                  <a:lnTo>
                    <a:pt x="4424171" y="7619"/>
                  </a:lnTo>
                  <a:lnTo>
                    <a:pt x="4422648" y="7619"/>
                  </a:lnTo>
                  <a:lnTo>
                    <a:pt x="4421123" y="6095"/>
                  </a:lnTo>
                  <a:lnTo>
                    <a:pt x="4419600" y="6095"/>
                  </a:lnTo>
                  <a:close/>
                </a:path>
                <a:path w="6932930" h="7620">
                  <a:moveTo>
                    <a:pt x="4456175" y="4571"/>
                  </a:moveTo>
                  <a:lnTo>
                    <a:pt x="4456175" y="3048"/>
                  </a:lnTo>
                  <a:lnTo>
                    <a:pt x="4459223" y="0"/>
                  </a:lnTo>
                  <a:lnTo>
                    <a:pt x="4462271" y="0"/>
                  </a:lnTo>
                  <a:lnTo>
                    <a:pt x="4462271" y="1523"/>
                  </a:lnTo>
                  <a:lnTo>
                    <a:pt x="4463796" y="1523"/>
                  </a:lnTo>
                  <a:lnTo>
                    <a:pt x="4463796" y="6095"/>
                  </a:lnTo>
                  <a:lnTo>
                    <a:pt x="4462271" y="6095"/>
                  </a:lnTo>
                  <a:lnTo>
                    <a:pt x="4460748" y="7619"/>
                  </a:lnTo>
                  <a:lnTo>
                    <a:pt x="4459223" y="7619"/>
                  </a:lnTo>
                  <a:lnTo>
                    <a:pt x="4459223" y="6095"/>
                  </a:lnTo>
                  <a:lnTo>
                    <a:pt x="4457700" y="6095"/>
                  </a:lnTo>
                  <a:lnTo>
                    <a:pt x="4456175" y="4571"/>
                  </a:lnTo>
                  <a:close/>
                </a:path>
                <a:path w="6932930" h="7620">
                  <a:moveTo>
                    <a:pt x="4492752" y="4571"/>
                  </a:moveTo>
                  <a:lnTo>
                    <a:pt x="4492752" y="3048"/>
                  </a:lnTo>
                  <a:lnTo>
                    <a:pt x="4495800" y="0"/>
                  </a:lnTo>
                  <a:lnTo>
                    <a:pt x="4498848" y="0"/>
                  </a:lnTo>
                  <a:lnTo>
                    <a:pt x="4500371" y="1523"/>
                  </a:lnTo>
                  <a:lnTo>
                    <a:pt x="4500371" y="6095"/>
                  </a:lnTo>
                  <a:lnTo>
                    <a:pt x="4498848" y="6095"/>
                  </a:lnTo>
                  <a:lnTo>
                    <a:pt x="4498848" y="7619"/>
                  </a:lnTo>
                  <a:lnTo>
                    <a:pt x="4495800" y="7619"/>
                  </a:lnTo>
                  <a:lnTo>
                    <a:pt x="4495800" y="6095"/>
                  </a:lnTo>
                  <a:lnTo>
                    <a:pt x="4494275" y="6095"/>
                  </a:lnTo>
                  <a:lnTo>
                    <a:pt x="4492752" y="4571"/>
                  </a:lnTo>
                  <a:close/>
                </a:path>
                <a:path w="6932930" h="7620">
                  <a:moveTo>
                    <a:pt x="4530852" y="6095"/>
                  </a:moveTo>
                  <a:lnTo>
                    <a:pt x="4530852" y="1523"/>
                  </a:lnTo>
                  <a:lnTo>
                    <a:pt x="4532375" y="0"/>
                  </a:lnTo>
                  <a:lnTo>
                    <a:pt x="4535423" y="0"/>
                  </a:lnTo>
                  <a:lnTo>
                    <a:pt x="4538471" y="3048"/>
                  </a:lnTo>
                  <a:lnTo>
                    <a:pt x="4538471" y="4571"/>
                  </a:lnTo>
                  <a:lnTo>
                    <a:pt x="4536948" y="6095"/>
                  </a:lnTo>
                  <a:lnTo>
                    <a:pt x="4535423" y="6095"/>
                  </a:lnTo>
                  <a:lnTo>
                    <a:pt x="4535423" y="7619"/>
                  </a:lnTo>
                  <a:lnTo>
                    <a:pt x="4532375" y="7619"/>
                  </a:lnTo>
                  <a:lnTo>
                    <a:pt x="4532375" y="6095"/>
                  </a:lnTo>
                  <a:lnTo>
                    <a:pt x="4530852" y="6095"/>
                  </a:lnTo>
                  <a:close/>
                </a:path>
                <a:path w="6932930" h="7620">
                  <a:moveTo>
                    <a:pt x="4567428" y="6095"/>
                  </a:moveTo>
                  <a:lnTo>
                    <a:pt x="4567428" y="1523"/>
                  </a:lnTo>
                  <a:lnTo>
                    <a:pt x="4568952" y="1523"/>
                  </a:lnTo>
                  <a:lnTo>
                    <a:pt x="4568952" y="0"/>
                  </a:lnTo>
                  <a:lnTo>
                    <a:pt x="4572000" y="0"/>
                  </a:lnTo>
                  <a:lnTo>
                    <a:pt x="4575047" y="3048"/>
                  </a:lnTo>
                  <a:lnTo>
                    <a:pt x="4575047" y="4571"/>
                  </a:lnTo>
                  <a:lnTo>
                    <a:pt x="4573524" y="6095"/>
                  </a:lnTo>
                  <a:lnTo>
                    <a:pt x="4572000" y="6095"/>
                  </a:lnTo>
                  <a:lnTo>
                    <a:pt x="4572000" y="7619"/>
                  </a:lnTo>
                  <a:lnTo>
                    <a:pt x="4570476" y="7619"/>
                  </a:lnTo>
                  <a:lnTo>
                    <a:pt x="4568952" y="6095"/>
                  </a:lnTo>
                  <a:lnTo>
                    <a:pt x="4567428" y="6095"/>
                  </a:lnTo>
                  <a:close/>
                </a:path>
                <a:path w="6932930" h="7620">
                  <a:moveTo>
                    <a:pt x="4604003" y="6095"/>
                  </a:moveTo>
                  <a:lnTo>
                    <a:pt x="4604003" y="1523"/>
                  </a:lnTo>
                  <a:lnTo>
                    <a:pt x="4605528" y="1523"/>
                  </a:lnTo>
                  <a:lnTo>
                    <a:pt x="4605528" y="0"/>
                  </a:lnTo>
                  <a:lnTo>
                    <a:pt x="4610100" y="0"/>
                  </a:lnTo>
                  <a:lnTo>
                    <a:pt x="4610100" y="1523"/>
                  </a:lnTo>
                  <a:lnTo>
                    <a:pt x="4611624" y="1523"/>
                  </a:lnTo>
                  <a:lnTo>
                    <a:pt x="4611624" y="6095"/>
                  </a:lnTo>
                  <a:lnTo>
                    <a:pt x="4610100" y="6095"/>
                  </a:lnTo>
                  <a:lnTo>
                    <a:pt x="4608576" y="7619"/>
                  </a:lnTo>
                  <a:lnTo>
                    <a:pt x="4607052" y="7619"/>
                  </a:lnTo>
                  <a:lnTo>
                    <a:pt x="4605528" y="6095"/>
                  </a:lnTo>
                  <a:lnTo>
                    <a:pt x="4604003" y="6095"/>
                  </a:lnTo>
                  <a:close/>
                </a:path>
                <a:path w="6932930" h="7620">
                  <a:moveTo>
                    <a:pt x="4640579" y="6095"/>
                  </a:moveTo>
                  <a:lnTo>
                    <a:pt x="4640579" y="1523"/>
                  </a:lnTo>
                  <a:lnTo>
                    <a:pt x="4642103" y="1523"/>
                  </a:lnTo>
                  <a:lnTo>
                    <a:pt x="4642103" y="0"/>
                  </a:lnTo>
                  <a:lnTo>
                    <a:pt x="4646676" y="0"/>
                  </a:lnTo>
                  <a:lnTo>
                    <a:pt x="4646676" y="1523"/>
                  </a:lnTo>
                  <a:lnTo>
                    <a:pt x="4648200" y="1523"/>
                  </a:lnTo>
                  <a:lnTo>
                    <a:pt x="4648200" y="6095"/>
                  </a:lnTo>
                  <a:lnTo>
                    <a:pt x="4646676" y="6095"/>
                  </a:lnTo>
                  <a:lnTo>
                    <a:pt x="4645152" y="7619"/>
                  </a:lnTo>
                  <a:lnTo>
                    <a:pt x="4643628" y="7619"/>
                  </a:lnTo>
                  <a:lnTo>
                    <a:pt x="4642103" y="6095"/>
                  </a:lnTo>
                  <a:lnTo>
                    <a:pt x="4640579" y="6095"/>
                  </a:lnTo>
                  <a:close/>
                </a:path>
                <a:path w="6932930" h="7620">
                  <a:moveTo>
                    <a:pt x="4677155" y="4571"/>
                  </a:moveTo>
                  <a:lnTo>
                    <a:pt x="4677155" y="3048"/>
                  </a:lnTo>
                  <a:lnTo>
                    <a:pt x="4680203" y="0"/>
                  </a:lnTo>
                  <a:lnTo>
                    <a:pt x="4683252" y="0"/>
                  </a:lnTo>
                  <a:lnTo>
                    <a:pt x="4683252" y="1523"/>
                  </a:lnTo>
                  <a:lnTo>
                    <a:pt x="4684776" y="1523"/>
                  </a:lnTo>
                  <a:lnTo>
                    <a:pt x="4684776" y="6095"/>
                  </a:lnTo>
                  <a:lnTo>
                    <a:pt x="4683252" y="6095"/>
                  </a:lnTo>
                  <a:lnTo>
                    <a:pt x="4681728" y="7619"/>
                  </a:lnTo>
                  <a:lnTo>
                    <a:pt x="4680203" y="7619"/>
                  </a:lnTo>
                  <a:lnTo>
                    <a:pt x="4680203" y="6095"/>
                  </a:lnTo>
                  <a:lnTo>
                    <a:pt x="4678679" y="6095"/>
                  </a:lnTo>
                  <a:lnTo>
                    <a:pt x="4677155" y="4571"/>
                  </a:lnTo>
                  <a:close/>
                </a:path>
                <a:path w="6932930" h="7620">
                  <a:moveTo>
                    <a:pt x="4715255" y="6095"/>
                  </a:moveTo>
                  <a:lnTo>
                    <a:pt x="4715255" y="1523"/>
                  </a:lnTo>
                  <a:lnTo>
                    <a:pt x="4716779" y="0"/>
                  </a:lnTo>
                  <a:lnTo>
                    <a:pt x="4719828" y="0"/>
                  </a:lnTo>
                  <a:lnTo>
                    <a:pt x="4721352" y="1523"/>
                  </a:lnTo>
                  <a:lnTo>
                    <a:pt x="4721352" y="6095"/>
                  </a:lnTo>
                  <a:lnTo>
                    <a:pt x="4719828" y="6095"/>
                  </a:lnTo>
                  <a:lnTo>
                    <a:pt x="4719828" y="7619"/>
                  </a:lnTo>
                  <a:lnTo>
                    <a:pt x="4716779" y="7619"/>
                  </a:lnTo>
                  <a:lnTo>
                    <a:pt x="4716779" y="6095"/>
                  </a:lnTo>
                  <a:lnTo>
                    <a:pt x="4715255" y="6095"/>
                  </a:lnTo>
                  <a:close/>
                </a:path>
                <a:path w="6932930" h="7620">
                  <a:moveTo>
                    <a:pt x="4751832" y="6095"/>
                  </a:moveTo>
                  <a:lnTo>
                    <a:pt x="4751832" y="1523"/>
                  </a:lnTo>
                  <a:lnTo>
                    <a:pt x="4753355" y="0"/>
                  </a:lnTo>
                  <a:lnTo>
                    <a:pt x="4756403" y="0"/>
                  </a:lnTo>
                  <a:lnTo>
                    <a:pt x="4759452" y="3048"/>
                  </a:lnTo>
                  <a:lnTo>
                    <a:pt x="4759452" y="4571"/>
                  </a:lnTo>
                  <a:lnTo>
                    <a:pt x="4757928" y="6095"/>
                  </a:lnTo>
                  <a:lnTo>
                    <a:pt x="4756403" y="6095"/>
                  </a:lnTo>
                  <a:lnTo>
                    <a:pt x="4756403" y="7619"/>
                  </a:lnTo>
                  <a:lnTo>
                    <a:pt x="4753355" y="7619"/>
                  </a:lnTo>
                  <a:lnTo>
                    <a:pt x="4753355" y="6095"/>
                  </a:lnTo>
                  <a:lnTo>
                    <a:pt x="4751832" y="6095"/>
                  </a:lnTo>
                  <a:close/>
                </a:path>
                <a:path w="6932930" h="7620">
                  <a:moveTo>
                    <a:pt x="4788408" y="6095"/>
                  </a:moveTo>
                  <a:lnTo>
                    <a:pt x="4788408" y="1523"/>
                  </a:lnTo>
                  <a:lnTo>
                    <a:pt x="4789932" y="1523"/>
                  </a:lnTo>
                  <a:lnTo>
                    <a:pt x="4789932" y="0"/>
                  </a:lnTo>
                  <a:lnTo>
                    <a:pt x="4794504" y="0"/>
                  </a:lnTo>
                  <a:lnTo>
                    <a:pt x="4794504" y="1523"/>
                  </a:lnTo>
                  <a:lnTo>
                    <a:pt x="4796028" y="3048"/>
                  </a:lnTo>
                  <a:lnTo>
                    <a:pt x="4796028" y="4571"/>
                  </a:lnTo>
                  <a:lnTo>
                    <a:pt x="4792979" y="7619"/>
                  </a:lnTo>
                  <a:lnTo>
                    <a:pt x="4791455" y="7619"/>
                  </a:lnTo>
                  <a:lnTo>
                    <a:pt x="4789932" y="6095"/>
                  </a:lnTo>
                  <a:lnTo>
                    <a:pt x="4788408" y="6095"/>
                  </a:lnTo>
                  <a:close/>
                </a:path>
                <a:path w="6932930" h="7620">
                  <a:moveTo>
                    <a:pt x="4824984" y="6095"/>
                  </a:moveTo>
                  <a:lnTo>
                    <a:pt x="4824984" y="1523"/>
                  </a:lnTo>
                  <a:lnTo>
                    <a:pt x="4826508" y="1523"/>
                  </a:lnTo>
                  <a:lnTo>
                    <a:pt x="4826508" y="0"/>
                  </a:lnTo>
                  <a:lnTo>
                    <a:pt x="4831079" y="0"/>
                  </a:lnTo>
                  <a:lnTo>
                    <a:pt x="4831079" y="1523"/>
                  </a:lnTo>
                  <a:lnTo>
                    <a:pt x="4832604" y="1523"/>
                  </a:lnTo>
                  <a:lnTo>
                    <a:pt x="4832604" y="6095"/>
                  </a:lnTo>
                  <a:lnTo>
                    <a:pt x="4831079" y="6095"/>
                  </a:lnTo>
                  <a:lnTo>
                    <a:pt x="4829555" y="7619"/>
                  </a:lnTo>
                  <a:lnTo>
                    <a:pt x="4828032" y="7619"/>
                  </a:lnTo>
                  <a:lnTo>
                    <a:pt x="4826508" y="6095"/>
                  </a:lnTo>
                  <a:lnTo>
                    <a:pt x="4824984" y="6095"/>
                  </a:lnTo>
                  <a:close/>
                </a:path>
                <a:path w="6932930" h="7620">
                  <a:moveTo>
                    <a:pt x="4861560" y="6095"/>
                  </a:moveTo>
                  <a:lnTo>
                    <a:pt x="4861560" y="1523"/>
                  </a:lnTo>
                  <a:lnTo>
                    <a:pt x="4863084" y="1523"/>
                  </a:lnTo>
                  <a:lnTo>
                    <a:pt x="4863084" y="0"/>
                  </a:lnTo>
                  <a:lnTo>
                    <a:pt x="4867655" y="0"/>
                  </a:lnTo>
                  <a:lnTo>
                    <a:pt x="4867655" y="1523"/>
                  </a:lnTo>
                  <a:lnTo>
                    <a:pt x="4869179" y="1523"/>
                  </a:lnTo>
                  <a:lnTo>
                    <a:pt x="4869179" y="6095"/>
                  </a:lnTo>
                  <a:lnTo>
                    <a:pt x="4867655" y="6095"/>
                  </a:lnTo>
                  <a:lnTo>
                    <a:pt x="4866132" y="7619"/>
                  </a:lnTo>
                  <a:lnTo>
                    <a:pt x="4864608" y="7619"/>
                  </a:lnTo>
                  <a:lnTo>
                    <a:pt x="4863084" y="6095"/>
                  </a:lnTo>
                  <a:lnTo>
                    <a:pt x="4861560" y="6095"/>
                  </a:lnTo>
                  <a:close/>
                </a:path>
                <a:path w="6932930" h="7620">
                  <a:moveTo>
                    <a:pt x="4898136" y="4571"/>
                  </a:moveTo>
                  <a:lnTo>
                    <a:pt x="4898136" y="3048"/>
                  </a:lnTo>
                  <a:lnTo>
                    <a:pt x="4901184" y="0"/>
                  </a:lnTo>
                  <a:lnTo>
                    <a:pt x="4904232" y="0"/>
                  </a:lnTo>
                  <a:lnTo>
                    <a:pt x="4904232" y="1523"/>
                  </a:lnTo>
                  <a:lnTo>
                    <a:pt x="4905755" y="1523"/>
                  </a:lnTo>
                  <a:lnTo>
                    <a:pt x="4905755" y="6095"/>
                  </a:lnTo>
                  <a:lnTo>
                    <a:pt x="4904232" y="6095"/>
                  </a:lnTo>
                  <a:lnTo>
                    <a:pt x="4902708" y="7619"/>
                  </a:lnTo>
                  <a:lnTo>
                    <a:pt x="4901184" y="7619"/>
                  </a:lnTo>
                  <a:lnTo>
                    <a:pt x="4901184" y="6095"/>
                  </a:lnTo>
                  <a:lnTo>
                    <a:pt x="4899660" y="6095"/>
                  </a:lnTo>
                  <a:lnTo>
                    <a:pt x="4898136" y="4571"/>
                  </a:lnTo>
                  <a:close/>
                </a:path>
                <a:path w="6932930" h="7620">
                  <a:moveTo>
                    <a:pt x="4936236" y="6095"/>
                  </a:moveTo>
                  <a:lnTo>
                    <a:pt x="4936236" y="1523"/>
                  </a:lnTo>
                  <a:lnTo>
                    <a:pt x="4937760" y="0"/>
                  </a:lnTo>
                  <a:lnTo>
                    <a:pt x="4940808" y="0"/>
                  </a:lnTo>
                  <a:lnTo>
                    <a:pt x="4942332" y="1523"/>
                  </a:lnTo>
                  <a:lnTo>
                    <a:pt x="4942332" y="6095"/>
                  </a:lnTo>
                  <a:lnTo>
                    <a:pt x="4940808" y="6095"/>
                  </a:lnTo>
                  <a:lnTo>
                    <a:pt x="4940808" y="7619"/>
                  </a:lnTo>
                  <a:lnTo>
                    <a:pt x="4937760" y="7619"/>
                  </a:lnTo>
                  <a:lnTo>
                    <a:pt x="4937760" y="6095"/>
                  </a:lnTo>
                  <a:lnTo>
                    <a:pt x="4936236" y="6095"/>
                  </a:lnTo>
                  <a:close/>
                </a:path>
                <a:path w="6932930" h="7620">
                  <a:moveTo>
                    <a:pt x="4972812" y="6095"/>
                  </a:moveTo>
                  <a:lnTo>
                    <a:pt x="4972812" y="1523"/>
                  </a:lnTo>
                  <a:lnTo>
                    <a:pt x="4974336" y="0"/>
                  </a:lnTo>
                  <a:lnTo>
                    <a:pt x="4977384" y="0"/>
                  </a:lnTo>
                  <a:lnTo>
                    <a:pt x="4980432" y="3048"/>
                  </a:lnTo>
                  <a:lnTo>
                    <a:pt x="4980432" y="4571"/>
                  </a:lnTo>
                  <a:lnTo>
                    <a:pt x="4978908" y="6095"/>
                  </a:lnTo>
                  <a:lnTo>
                    <a:pt x="4977384" y="6095"/>
                  </a:lnTo>
                  <a:lnTo>
                    <a:pt x="4977384" y="7619"/>
                  </a:lnTo>
                  <a:lnTo>
                    <a:pt x="4974336" y="7619"/>
                  </a:lnTo>
                  <a:lnTo>
                    <a:pt x="4974336" y="6095"/>
                  </a:lnTo>
                  <a:lnTo>
                    <a:pt x="4972812" y="6095"/>
                  </a:lnTo>
                  <a:close/>
                </a:path>
                <a:path w="6932930" h="7620">
                  <a:moveTo>
                    <a:pt x="5009387" y="6095"/>
                  </a:moveTo>
                  <a:lnTo>
                    <a:pt x="5009387" y="1523"/>
                  </a:lnTo>
                  <a:lnTo>
                    <a:pt x="5010912" y="1523"/>
                  </a:lnTo>
                  <a:lnTo>
                    <a:pt x="5010912" y="0"/>
                  </a:lnTo>
                  <a:lnTo>
                    <a:pt x="5015484" y="0"/>
                  </a:lnTo>
                  <a:lnTo>
                    <a:pt x="5015484" y="1523"/>
                  </a:lnTo>
                  <a:lnTo>
                    <a:pt x="5017008" y="3048"/>
                  </a:lnTo>
                  <a:lnTo>
                    <a:pt x="5017008" y="4571"/>
                  </a:lnTo>
                  <a:lnTo>
                    <a:pt x="5013960" y="7619"/>
                  </a:lnTo>
                  <a:lnTo>
                    <a:pt x="5012436" y="7619"/>
                  </a:lnTo>
                  <a:lnTo>
                    <a:pt x="5010912" y="6095"/>
                  </a:lnTo>
                  <a:lnTo>
                    <a:pt x="5009387" y="6095"/>
                  </a:lnTo>
                  <a:close/>
                </a:path>
                <a:path w="6932930" h="7620">
                  <a:moveTo>
                    <a:pt x="5045963" y="6095"/>
                  </a:moveTo>
                  <a:lnTo>
                    <a:pt x="5045963" y="1523"/>
                  </a:lnTo>
                  <a:lnTo>
                    <a:pt x="5047487" y="1523"/>
                  </a:lnTo>
                  <a:lnTo>
                    <a:pt x="5047487" y="0"/>
                  </a:lnTo>
                  <a:lnTo>
                    <a:pt x="5052060" y="0"/>
                  </a:lnTo>
                  <a:lnTo>
                    <a:pt x="5052060" y="1523"/>
                  </a:lnTo>
                  <a:lnTo>
                    <a:pt x="5053584" y="1523"/>
                  </a:lnTo>
                  <a:lnTo>
                    <a:pt x="5053584" y="6095"/>
                  </a:lnTo>
                  <a:lnTo>
                    <a:pt x="5052060" y="6095"/>
                  </a:lnTo>
                  <a:lnTo>
                    <a:pt x="5050536" y="7619"/>
                  </a:lnTo>
                  <a:lnTo>
                    <a:pt x="5049012" y="7619"/>
                  </a:lnTo>
                  <a:lnTo>
                    <a:pt x="5047487" y="6095"/>
                  </a:lnTo>
                  <a:lnTo>
                    <a:pt x="5045963" y="6095"/>
                  </a:lnTo>
                  <a:close/>
                </a:path>
                <a:path w="6932930" h="7620">
                  <a:moveTo>
                    <a:pt x="5082539" y="6095"/>
                  </a:moveTo>
                  <a:lnTo>
                    <a:pt x="5082539" y="1523"/>
                  </a:lnTo>
                  <a:lnTo>
                    <a:pt x="5084063" y="1523"/>
                  </a:lnTo>
                  <a:lnTo>
                    <a:pt x="5084063" y="0"/>
                  </a:lnTo>
                  <a:lnTo>
                    <a:pt x="5088636" y="0"/>
                  </a:lnTo>
                  <a:lnTo>
                    <a:pt x="5088636" y="1523"/>
                  </a:lnTo>
                  <a:lnTo>
                    <a:pt x="5090160" y="1523"/>
                  </a:lnTo>
                  <a:lnTo>
                    <a:pt x="5090160" y="6095"/>
                  </a:lnTo>
                  <a:lnTo>
                    <a:pt x="5088636" y="6095"/>
                  </a:lnTo>
                  <a:lnTo>
                    <a:pt x="5087112" y="7619"/>
                  </a:lnTo>
                  <a:lnTo>
                    <a:pt x="5085587" y="7619"/>
                  </a:lnTo>
                  <a:lnTo>
                    <a:pt x="5084063" y="6095"/>
                  </a:lnTo>
                  <a:lnTo>
                    <a:pt x="5082539" y="6095"/>
                  </a:lnTo>
                  <a:close/>
                </a:path>
                <a:path w="6932930" h="7620">
                  <a:moveTo>
                    <a:pt x="5119116" y="4571"/>
                  </a:moveTo>
                  <a:lnTo>
                    <a:pt x="5119116" y="3048"/>
                  </a:lnTo>
                  <a:lnTo>
                    <a:pt x="5122163" y="0"/>
                  </a:lnTo>
                  <a:lnTo>
                    <a:pt x="5125212" y="0"/>
                  </a:lnTo>
                  <a:lnTo>
                    <a:pt x="5126736" y="1523"/>
                  </a:lnTo>
                  <a:lnTo>
                    <a:pt x="5126736" y="6095"/>
                  </a:lnTo>
                  <a:lnTo>
                    <a:pt x="5125212" y="6095"/>
                  </a:lnTo>
                  <a:lnTo>
                    <a:pt x="5123687" y="7619"/>
                  </a:lnTo>
                  <a:lnTo>
                    <a:pt x="5122163" y="7619"/>
                  </a:lnTo>
                  <a:lnTo>
                    <a:pt x="5122163" y="6095"/>
                  </a:lnTo>
                  <a:lnTo>
                    <a:pt x="5120639" y="6095"/>
                  </a:lnTo>
                  <a:lnTo>
                    <a:pt x="5119116" y="4571"/>
                  </a:lnTo>
                  <a:close/>
                </a:path>
                <a:path w="6932930" h="7620">
                  <a:moveTo>
                    <a:pt x="5157216" y="6095"/>
                  </a:moveTo>
                  <a:lnTo>
                    <a:pt x="5157216" y="1523"/>
                  </a:lnTo>
                  <a:lnTo>
                    <a:pt x="5158739" y="0"/>
                  </a:lnTo>
                  <a:lnTo>
                    <a:pt x="5161787" y="0"/>
                  </a:lnTo>
                  <a:lnTo>
                    <a:pt x="5163312" y="1523"/>
                  </a:lnTo>
                  <a:lnTo>
                    <a:pt x="5163312" y="6095"/>
                  </a:lnTo>
                  <a:lnTo>
                    <a:pt x="5161787" y="6095"/>
                  </a:lnTo>
                  <a:lnTo>
                    <a:pt x="5161787" y="7619"/>
                  </a:lnTo>
                  <a:lnTo>
                    <a:pt x="5158739" y="7619"/>
                  </a:lnTo>
                  <a:lnTo>
                    <a:pt x="5158739" y="6095"/>
                  </a:lnTo>
                  <a:lnTo>
                    <a:pt x="5157216" y="6095"/>
                  </a:lnTo>
                  <a:close/>
                </a:path>
                <a:path w="6932930" h="7620">
                  <a:moveTo>
                    <a:pt x="5193792" y="6095"/>
                  </a:moveTo>
                  <a:lnTo>
                    <a:pt x="5193792" y="1523"/>
                  </a:lnTo>
                  <a:lnTo>
                    <a:pt x="5195316" y="0"/>
                  </a:lnTo>
                  <a:lnTo>
                    <a:pt x="5198363" y="0"/>
                  </a:lnTo>
                  <a:lnTo>
                    <a:pt x="5201412" y="3048"/>
                  </a:lnTo>
                  <a:lnTo>
                    <a:pt x="5201412" y="4571"/>
                  </a:lnTo>
                  <a:lnTo>
                    <a:pt x="5199887" y="6095"/>
                  </a:lnTo>
                  <a:lnTo>
                    <a:pt x="5198363" y="6095"/>
                  </a:lnTo>
                  <a:lnTo>
                    <a:pt x="5198363" y="7619"/>
                  </a:lnTo>
                  <a:lnTo>
                    <a:pt x="5195316" y="7619"/>
                  </a:lnTo>
                  <a:lnTo>
                    <a:pt x="5195316" y="6095"/>
                  </a:lnTo>
                  <a:lnTo>
                    <a:pt x="5193792" y="6095"/>
                  </a:lnTo>
                  <a:close/>
                </a:path>
                <a:path w="6932930" h="7620">
                  <a:moveTo>
                    <a:pt x="5230368" y="6095"/>
                  </a:moveTo>
                  <a:lnTo>
                    <a:pt x="5230368" y="1523"/>
                  </a:lnTo>
                  <a:lnTo>
                    <a:pt x="5231892" y="1523"/>
                  </a:lnTo>
                  <a:lnTo>
                    <a:pt x="5231892" y="0"/>
                  </a:lnTo>
                  <a:lnTo>
                    <a:pt x="5236463" y="0"/>
                  </a:lnTo>
                  <a:lnTo>
                    <a:pt x="5236463" y="1523"/>
                  </a:lnTo>
                  <a:lnTo>
                    <a:pt x="5237987" y="3048"/>
                  </a:lnTo>
                  <a:lnTo>
                    <a:pt x="5237987" y="4571"/>
                  </a:lnTo>
                  <a:lnTo>
                    <a:pt x="5234939" y="7619"/>
                  </a:lnTo>
                  <a:lnTo>
                    <a:pt x="5233416" y="7619"/>
                  </a:lnTo>
                  <a:lnTo>
                    <a:pt x="5231892" y="6095"/>
                  </a:lnTo>
                  <a:lnTo>
                    <a:pt x="5230368" y="6095"/>
                  </a:lnTo>
                  <a:close/>
                </a:path>
                <a:path w="6932930" h="7620">
                  <a:moveTo>
                    <a:pt x="5266944" y="6095"/>
                  </a:moveTo>
                  <a:lnTo>
                    <a:pt x="5266944" y="1523"/>
                  </a:lnTo>
                  <a:lnTo>
                    <a:pt x="5268468" y="1523"/>
                  </a:lnTo>
                  <a:lnTo>
                    <a:pt x="5268468" y="0"/>
                  </a:lnTo>
                  <a:lnTo>
                    <a:pt x="5273039" y="0"/>
                  </a:lnTo>
                  <a:lnTo>
                    <a:pt x="5273039" y="1523"/>
                  </a:lnTo>
                  <a:lnTo>
                    <a:pt x="5274563" y="1523"/>
                  </a:lnTo>
                  <a:lnTo>
                    <a:pt x="5274563" y="6095"/>
                  </a:lnTo>
                  <a:lnTo>
                    <a:pt x="5273039" y="6095"/>
                  </a:lnTo>
                  <a:lnTo>
                    <a:pt x="5271516" y="7619"/>
                  </a:lnTo>
                  <a:lnTo>
                    <a:pt x="5269992" y="7619"/>
                  </a:lnTo>
                  <a:lnTo>
                    <a:pt x="5268468" y="6095"/>
                  </a:lnTo>
                  <a:lnTo>
                    <a:pt x="5266944" y="6095"/>
                  </a:lnTo>
                  <a:close/>
                </a:path>
                <a:path w="6932930" h="7620">
                  <a:moveTo>
                    <a:pt x="5303520" y="6095"/>
                  </a:moveTo>
                  <a:lnTo>
                    <a:pt x="5303520" y="1523"/>
                  </a:lnTo>
                  <a:lnTo>
                    <a:pt x="5305044" y="1523"/>
                  </a:lnTo>
                  <a:lnTo>
                    <a:pt x="5305044" y="0"/>
                  </a:lnTo>
                  <a:lnTo>
                    <a:pt x="5309616" y="0"/>
                  </a:lnTo>
                  <a:lnTo>
                    <a:pt x="5309616" y="1523"/>
                  </a:lnTo>
                  <a:lnTo>
                    <a:pt x="5311139" y="1523"/>
                  </a:lnTo>
                  <a:lnTo>
                    <a:pt x="5311139" y="6095"/>
                  </a:lnTo>
                  <a:lnTo>
                    <a:pt x="5309616" y="6095"/>
                  </a:lnTo>
                  <a:lnTo>
                    <a:pt x="5308092" y="7619"/>
                  </a:lnTo>
                  <a:lnTo>
                    <a:pt x="5306568" y="7619"/>
                  </a:lnTo>
                  <a:lnTo>
                    <a:pt x="5305044" y="6095"/>
                  </a:lnTo>
                  <a:lnTo>
                    <a:pt x="5303520" y="6095"/>
                  </a:lnTo>
                  <a:close/>
                </a:path>
                <a:path w="6932930" h="7620">
                  <a:moveTo>
                    <a:pt x="5340096" y="4571"/>
                  </a:moveTo>
                  <a:lnTo>
                    <a:pt x="5340096" y="3048"/>
                  </a:lnTo>
                  <a:lnTo>
                    <a:pt x="5343144" y="0"/>
                  </a:lnTo>
                  <a:lnTo>
                    <a:pt x="5346192" y="0"/>
                  </a:lnTo>
                  <a:lnTo>
                    <a:pt x="5347716" y="1523"/>
                  </a:lnTo>
                  <a:lnTo>
                    <a:pt x="5347716" y="6095"/>
                  </a:lnTo>
                  <a:lnTo>
                    <a:pt x="5346192" y="6095"/>
                  </a:lnTo>
                  <a:lnTo>
                    <a:pt x="5344668" y="7619"/>
                  </a:lnTo>
                  <a:lnTo>
                    <a:pt x="5343144" y="7619"/>
                  </a:lnTo>
                  <a:lnTo>
                    <a:pt x="5343144" y="6095"/>
                  </a:lnTo>
                  <a:lnTo>
                    <a:pt x="5341620" y="6095"/>
                  </a:lnTo>
                  <a:lnTo>
                    <a:pt x="5340096" y="4571"/>
                  </a:lnTo>
                  <a:close/>
                </a:path>
                <a:path w="6932930" h="7620">
                  <a:moveTo>
                    <a:pt x="5378196" y="6095"/>
                  </a:moveTo>
                  <a:lnTo>
                    <a:pt x="5378196" y="1523"/>
                  </a:lnTo>
                  <a:lnTo>
                    <a:pt x="5379720" y="0"/>
                  </a:lnTo>
                  <a:lnTo>
                    <a:pt x="5382768" y="0"/>
                  </a:lnTo>
                  <a:lnTo>
                    <a:pt x="5384292" y="1523"/>
                  </a:lnTo>
                  <a:lnTo>
                    <a:pt x="5384292" y="6095"/>
                  </a:lnTo>
                  <a:lnTo>
                    <a:pt x="5382768" y="6095"/>
                  </a:lnTo>
                  <a:lnTo>
                    <a:pt x="5382768" y="7619"/>
                  </a:lnTo>
                  <a:lnTo>
                    <a:pt x="5379720" y="7619"/>
                  </a:lnTo>
                  <a:lnTo>
                    <a:pt x="5379720" y="6095"/>
                  </a:lnTo>
                  <a:lnTo>
                    <a:pt x="5378196" y="6095"/>
                  </a:lnTo>
                  <a:close/>
                </a:path>
                <a:path w="6932930" h="7620">
                  <a:moveTo>
                    <a:pt x="5414771" y="6095"/>
                  </a:moveTo>
                  <a:lnTo>
                    <a:pt x="5414771" y="1523"/>
                  </a:lnTo>
                  <a:lnTo>
                    <a:pt x="5416296" y="0"/>
                  </a:lnTo>
                  <a:lnTo>
                    <a:pt x="5419344" y="0"/>
                  </a:lnTo>
                  <a:lnTo>
                    <a:pt x="5422392" y="3048"/>
                  </a:lnTo>
                  <a:lnTo>
                    <a:pt x="5422392" y="4571"/>
                  </a:lnTo>
                  <a:lnTo>
                    <a:pt x="5420868" y="6095"/>
                  </a:lnTo>
                  <a:lnTo>
                    <a:pt x="5419344" y="6095"/>
                  </a:lnTo>
                  <a:lnTo>
                    <a:pt x="5419344" y="7619"/>
                  </a:lnTo>
                  <a:lnTo>
                    <a:pt x="5416296" y="7619"/>
                  </a:lnTo>
                  <a:lnTo>
                    <a:pt x="5416296" y="6095"/>
                  </a:lnTo>
                  <a:lnTo>
                    <a:pt x="5414771" y="6095"/>
                  </a:lnTo>
                  <a:close/>
                </a:path>
                <a:path w="6932930" h="7620">
                  <a:moveTo>
                    <a:pt x="5451347" y="6095"/>
                  </a:moveTo>
                  <a:lnTo>
                    <a:pt x="5451347" y="1523"/>
                  </a:lnTo>
                  <a:lnTo>
                    <a:pt x="5452871" y="1523"/>
                  </a:lnTo>
                  <a:lnTo>
                    <a:pt x="5452871" y="0"/>
                  </a:lnTo>
                  <a:lnTo>
                    <a:pt x="5457444" y="0"/>
                  </a:lnTo>
                  <a:lnTo>
                    <a:pt x="5457444" y="1523"/>
                  </a:lnTo>
                  <a:lnTo>
                    <a:pt x="5458968" y="1523"/>
                  </a:lnTo>
                  <a:lnTo>
                    <a:pt x="5458968" y="6095"/>
                  </a:lnTo>
                  <a:lnTo>
                    <a:pt x="5457444" y="6095"/>
                  </a:lnTo>
                  <a:lnTo>
                    <a:pt x="5455920" y="7619"/>
                  </a:lnTo>
                  <a:lnTo>
                    <a:pt x="5454396" y="7619"/>
                  </a:lnTo>
                  <a:lnTo>
                    <a:pt x="5452871" y="6095"/>
                  </a:lnTo>
                  <a:lnTo>
                    <a:pt x="5451347" y="6095"/>
                  </a:lnTo>
                  <a:close/>
                </a:path>
                <a:path w="6932930" h="7620">
                  <a:moveTo>
                    <a:pt x="5487924" y="6095"/>
                  </a:moveTo>
                  <a:lnTo>
                    <a:pt x="5487924" y="1523"/>
                  </a:lnTo>
                  <a:lnTo>
                    <a:pt x="5489447" y="1523"/>
                  </a:lnTo>
                  <a:lnTo>
                    <a:pt x="5489447" y="0"/>
                  </a:lnTo>
                  <a:lnTo>
                    <a:pt x="5494020" y="0"/>
                  </a:lnTo>
                  <a:lnTo>
                    <a:pt x="5494020" y="1523"/>
                  </a:lnTo>
                  <a:lnTo>
                    <a:pt x="5495544" y="1523"/>
                  </a:lnTo>
                  <a:lnTo>
                    <a:pt x="5495544" y="6095"/>
                  </a:lnTo>
                  <a:lnTo>
                    <a:pt x="5494020" y="6095"/>
                  </a:lnTo>
                  <a:lnTo>
                    <a:pt x="5492496" y="7619"/>
                  </a:lnTo>
                  <a:lnTo>
                    <a:pt x="5490971" y="7619"/>
                  </a:lnTo>
                  <a:lnTo>
                    <a:pt x="5489447" y="6095"/>
                  </a:lnTo>
                  <a:lnTo>
                    <a:pt x="5487924" y="6095"/>
                  </a:lnTo>
                  <a:close/>
                </a:path>
                <a:path w="6932930" h="7620">
                  <a:moveTo>
                    <a:pt x="5524500" y="6095"/>
                  </a:moveTo>
                  <a:lnTo>
                    <a:pt x="5524500" y="1523"/>
                  </a:lnTo>
                  <a:lnTo>
                    <a:pt x="5526024" y="1523"/>
                  </a:lnTo>
                  <a:lnTo>
                    <a:pt x="5526024" y="0"/>
                  </a:lnTo>
                  <a:lnTo>
                    <a:pt x="5530596" y="0"/>
                  </a:lnTo>
                  <a:lnTo>
                    <a:pt x="5530596" y="1523"/>
                  </a:lnTo>
                  <a:lnTo>
                    <a:pt x="5532120" y="1523"/>
                  </a:lnTo>
                  <a:lnTo>
                    <a:pt x="5532120" y="6095"/>
                  </a:lnTo>
                  <a:lnTo>
                    <a:pt x="5530596" y="6095"/>
                  </a:lnTo>
                  <a:lnTo>
                    <a:pt x="5529071" y="7619"/>
                  </a:lnTo>
                  <a:lnTo>
                    <a:pt x="5527547" y="7619"/>
                  </a:lnTo>
                  <a:lnTo>
                    <a:pt x="5526024" y="6095"/>
                  </a:lnTo>
                  <a:lnTo>
                    <a:pt x="5524500" y="6095"/>
                  </a:lnTo>
                  <a:close/>
                </a:path>
                <a:path w="6932930" h="7620">
                  <a:moveTo>
                    <a:pt x="5561076" y="4571"/>
                  </a:moveTo>
                  <a:lnTo>
                    <a:pt x="5561076" y="3048"/>
                  </a:lnTo>
                  <a:lnTo>
                    <a:pt x="5564124" y="0"/>
                  </a:lnTo>
                  <a:lnTo>
                    <a:pt x="5567171" y="0"/>
                  </a:lnTo>
                  <a:lnTo>
                    <a:pt x="5568696" y="1523"/>
                  </a:lnTo>
                  <a:lnTo>
                    <a:pt x="5568696" y="6095"/>
                  </a:lnTo>
                  <a:lnTo>
                    <a:pt x="5567171" y="6095"/>
                  </a:lnTo>
                  <a:lnTo>
                    <a:pt x="5567171" y="7619"/>
                  </a:lnTo>
                  <a:lnTo>
                    <a:pt x="5564124" y="7619"/>
                  </a:lnTo>
                  <a:lnTo>
                    <a:pt x="5564124" y="6095"/>
                  </a:lnTo>
                  <a:lnTo>
                    <a:pt x="5562600" y="6095"/>
                  </a:lnTo>
                  <a:lnTo>
                    <a:pt x="5561076" y="4571"/>
                  </a:lnTo>
                  <a:close/>
                </a:path>
                <a:path w="6932930" h="7620">
                  <a:moveTo>
                    <a:pt x="5599176" y="6095"/>
                  </a:moveTo>
                  <a:lnTo>
                    <a:pt x="5599176" y="1523"/>
                  </a:lnTo>
                  <a:lnTo>
                    <a:pt x="5600700" y="0"/>
                  </a:lnTo>
                  <a:lnTo>
                    <a:pt x="5603747" y="0"/>
                  </a:lnTo>
                  <a:lnTo>
                    <a:pt x="5605271" y="1523"/>
                  </a:lnTo>
                  <a:lnTo>
                    <a:pt x="5605271" y="6095"/>
                  </a:lnTo>
                  <a:lnTo>
                    <a:pt x="5603747" y="6095"/>
                  </a:lnTo>
                  <a:lnTo>
                    <a:pt x="5603747" y="7619"/>
                  </a:lnTo>
                  <a:lnTo>
                    <a:pt x="5600700" y="7619"/>
                  </a:lnTo>
                  <a:lnTo>
                    <a:pt x="5600700" y="6095"/>
                  </a:lnTo>
                  <a:lnTo>
                    <a:pt x="5599176" y="6095"/>
                  </a:lnTo>
                  <a:close/>
                </a:path>
                <a:path w="6932930" h="7620">
                  <a:moveTo>
                    <a:pt x="5635752" y="6095"/>
                  </a:moveTo>
                  <a:lnTo>
                    <a:pt x="5635752" y="1523"/>
                  </a:lnTo>
                  <a:lnTo>
                    <a:pt x="5637276" y="0"/>
                  </a:lnTo>
                  <a:lnTo>
                    <a:pt x="5640324" y="0"/>
                  </a:lnTo>
                  <a:lnTo>
                    <a:pt x="5643371" y="3048"/>
                  </a:lnTo>
                  <a:lnTo>
                    <a:pt x="5643371" y="4571"/>
                  </a:lnTo>
                  <a:lnTo>
                    <a:pt x="5641847" y="6095"/>
                  </a:lnTo>
                  <a:lnTo>
                    <a:pt x="5640324" y="6095"/>
                  </a:lnTo>
                  <a:lnTo>
                    <a:pt x="5640324" y="7619"/>
                  </a:lnTo>
                  <a:lnTo>
                    <a:pt x="5638800" y="7619"/>
                  </a:lnTo>
                  <a:lnTo>
                    <a:pt x="5637276" y="6095"/>
                  </a:lnTo>
                  <a:lnTo>
                    <a:pt x="5635752" y="6095"/>
                  </a:lnTo>
                  <a:close/>
                </a:path>
                <a:path w="6932930" h="7620">
                  <a:moveTo>
                    <a:pt x="5672328" y="6095"/>
                  </a:moveTo>
                  <a:lnTo>
                    <a:pt x="5672328" y="1523"/>
                  </a:lnTo>
                  <a:lnTo>
                    <a:pt x="5673852" y="1523"/>
                  </a:lnTo>
                  <a:lnTo>
                    <a:pt x="5673852" y="0"/>
                  </a:lnTo>
                  <a:lnTo>
                    <a:pt x="5678424" y="0"/>
                  </a:lnTo>
                  <a:lnTo>
                    <a:pt x="5678424" y="1523"/>
                  </a:lnTo>
                  <a:lnTo>
                    <a:pt x="5679947" y="1523"/>
                  </a:lnTo>
                  <a:lnTo>
                    <a:pt x="5679947" y="6095"/>
                  </a:lnTo>
                  <a:lnTo>
                    <a:pt x="5678424" y="6095"/>
                  </a:lnTo>
                  <a:lnTo>
                    <a:pt x="5676900" y="7619"/>
                  </a:lnTo>
                  <a:lnTo>
                    <a:pt x="5675376" y="7619"/>
                  </a:lnTo>
                  <a:lnTo>
                    <a:pt x="5673852" y="6095"/>
                  </a:lnTo>
                  <a:lnTo>
                    <a:pt x="5672328" y="6095"/>
                  </a:lnTo>
                  <a:close/>
                </a:path>
                <a:path w="6932930" h="7620">
                  <a:moveTo>
                    <a:pt x="5708904" y="6095"/>
                  </a:moveTo>
                  <a:lnTo>
                    <a:pt x="5708904" y="1523"/>
                  </a:lnTo>
                  <a:lnTo>
                    <a:pt x="5710428" y="1523"/>
                  </a:lnTo>
                  <a:lnTo>
                    <a:pt x="5710428" y="0"/>
                  </a:lnTo>
                  <a:lnTo>
                    <a:pt x="5715000" y="0"/>
                  </a:lnTo>
                  <a:lnTo>
                    <a:pt x="5715000" y="1523"/>
                  </a:lnTo>
                  <a:lnTo>
                    <a:pt x="5716524" y="1523"/>
                  </a:lnTo>
                  <a:lnTo>
                    <a:pt x="5716524" y="6095"/>
                  </a:lnTo>
                  <a:lnTo>
                    <a:pt x="5715000" y="6095"/>
                  </a:lnTo>
                  <a:lnTo>
                    <a:pt x="5713476" y="7619"/>
                  </a:lnTo>
                  <a:lnTo>
                    <a:pt x="5711952" y="7619"/>
                  </a:lnTo>
                  <a:lnTo>
                    <a:pt x="5710428" y="6095"/>
                  </a:lnTo>
                  <a:lnTo>
                    <a:pt x="5708904" y="6095"/>
                  </a:lnTo>
                  <a:close/>
                </a:path>
                <a:path w="6932930" h="7620">
                  <a:moveTo>
                    <a:pt x="5745479" y="4571"/>
                  </a:moveTo>
                  <a:lnTo>
                    <a:pt x="5745479" y="3048"/>
                  </a:lnTo>
                  <a:lnTo>
                    <a:pt x="5747004" y="1523"/>
                  </a:lnTo>
                  <a:lnTo>
                    <a:pt x="5747004" y="0"/>
                  </a:lnTo>
                  <a:lnTo>
                    <a:pt x="5751576" y="0"/>
                  </a:lnTo>
                  <a:lnTo>
                    <a:pt x="5751576" y="1523"/>
                  </a:lnTo>
                  <a:lnTo>
                    <a:pt x="5753100" y="1523"/>
                  </a:lnTo>
                  <a:lnTo>
                    <a:pt x="5753100" y="6095"/>
                  </a:lnTo>
                  <a:lnTo>
                    <a:pt x="5751576" y="6095"/>
                  </a:lnTo>
                  <a:lnTo>
                    <a:pt x="5750052" y="7619"/>
                  </a:lnTo>
                  <a:lnTo>
                    <a:pt x="5748528" y="7619"/>
                  </a:lnTo>
                  <a:lnTo>
                    <a:pt x="5745479" y="4571"/>
                  </a:lnTo>
                  <a:close/>
                </a:path>
                <a:path w="6932930" h="7620">
                  <a:moveTo>
                    <a:pt x="5782055" y="4571"/>
                  </a:moveTo>
                  <a:lnTo>
                    <a:pt x="5782055" y="3048"/>
                  </a:lnTo>
                  <a:lnTo>
                    <a:pt x="5785104" y="0"/>
                  </a:lnTo>
                  <a:lnTo>
                    <a:pt x="5788152" y="0"/>
                  </a:lnTo>
                  <a:lnTo>
                    <a:pt x="5789676" y="1523"/>
                  </a:lnTo>
                  <a:lnTo>
                    <a:pt x="5789676" y="6095"/>
                  </a:lnTo>
                  <a:lnTo>
                    <a:pt x="5788152" y="6095"/>
                  </a:lnTo>
                  <a:lnTo>
                    <a:pt x="5788152" y="7619"/>
                  </a:lnTo>
                  <a:lnTo>
                    <a:pt x="5785104" y="7619"/>
                  </a:lnTo>
                  <a:lnTo>
                    <a:pt x="5785104" y="6095"/>
                  </a:lnTo>
                  <a:lnTo>
                    <a:pt x="5783579" y="6095"/>
                  </a:lnTo>
                  <a:lnTo>
                    <a:pt x="5782055" y="4571"/>
                  </a:lnTo>
                  <a:close/>
                </a:path>
                <a:path w="6932930" h="7620">
                  <a:moveTo>
                    <a:pt x="5820155" y="6095"/>
                  </a:moveTo>
                  <a:lnTo>
                    <a:pt x="5820155" y="1523"/>
                  </a:lnTo>
                  <a:lnTo>
                    <a:pt x="5821679" y="0"/>
                  </a:lnTo>
                  <a:lnTo>
                    <a:pt x="5824728" y="0"/>
                  </a:lnTo>
                  <a:lnTo>
                    <a:pt x="5826252" y="1523"/>
                  </a:lnTo>
                  <a:lnTo>
                    <a:pt x="5826252" y="6095"/>
                  </a:lnTo>
                  <a:lnTo>
                    <a:pt x="5824728" y="6095"/>
                  </a:lnTo>
                  <a:lnTo>
                    <a:pt x="5824728" y="7619"/>
                  </a:lnTo>
                  <a:lnTo>
                    <a:pt x="5821679" y="7619"/>
                  </a:lnTo>
                  <a:lnTo>
                    <a:pt x="5821679" y="6095"/>
                  </a:lnTo>
                  <a:lnTo>
                    <a:pt x="5820155" y="6095"/>
                  </a:lnTo>
                  <a:close/>
                </a:path>
                <a:path w="6932930" h="7620">
                  <a:moveTo>
                    <a:pt x="5856732" y="6095"/>
                  </a:moveTo>
                  <a:lnTo>
                    <a:pt x="5856732" y="1523"/>
                  </a:lnTo>
                  <a:lnTo>
                    <a:pt x="5858255" y="0"/>
                  </a:lnTo>
                  <a:lnTo>
                    <a:pt x="5861304" y="0"/>
                  </a:lnTo>
                  <a:lnTo>
                    <a:pt x="5864352" y="3048"/>
                  </a:lnTo>
                  <a:lnTo>
                    <a:pt x="5864352" y="4571"/>
                  </a:lnTo>
                  <a:lnTo>
                    <a:pt x="5862828" y="6095"/>
                  </a:lnTo>
                  <a:lnTo>
                    <a:pt x="5861304" y="6095"/>
                  </a:lnTo>
                  <a:lnTo>
                    <a:pt x="5861304" y="7619"/>
                  </a:lnTo>
                  <a:lnTo>
                    <a:pt x="5859779" y="7619"/>
                  </a:lnTo>
                  <a:lnTo>
                    <a:pt x="5858255" y="6095"/>
                  </a:lnTo>
                  <a:lnTo>
                    <a:pt x="5856732" y="6095"/>
                  </a:lnTo>
                  <a:close/>
                </a:path>
                <a:path w="6932930" h="7620">
                  <a:moveTo>
                    <a:pt x="5893308" y="6095"/>
                  </a:moveTo>
                  <a:lnTo>
                    <a:pt x="5893308" y="1523"/>
                  </a:lnTo>
                  <a:lnTo>
                    <a:pt x="5894832" y="1523"/>
                  </a:lnTo>
                  <a:lnTo>
                    <a:pt x="5894832" y="0"/>
                  </a:lnTo>
                  <a:lnTo>
                    <a:pt x="5899404" y="0"/>
                  </a:lnTo>
                  <a:lnTo>
                    <a:pt x="5899404" y="1523"/>
                  </a:lnTo>
                  <a:lnTo>
                    <a:pt x="5900928" y="1523"/>
                  </a:lnTo>
                  <a:lnTo>
                    <a:pt x="5900928" y="6095"/>
                  </a:lnTo>
                  <a:lnTo>
                    <a:pt x="5899404" y="6095"/>
                  </a:lnTo>
                  <a:lnTo>
                    <a:pt x="5897879" y="7619"/>
                  </a:lnTo>
                  <a:lnTo>
                    <a:pt x="5896355" y="7619"/>
                  </a:lnTo>
                  <a:lnTo>
                    <a:pt x="5894832" y="6095"/>
                  </a:lnTo>
                  <a:lnTo>
                    <a:pt x="5893308" y="6095"/>
                  </a:lnTo>
                  <a:close/>
                </a:path>
                <a:path w="6932930" h="7620">
                  <a:moveTo>
                    <a:pt x="5929884" y="6095"/>
                  </a:moveTo>
                  <a:lnTo>
                    <a:pt x="5929884" y="1523"/>
                  </a:lnTo>
                  <a:lnTo>
                    <a:pt x="5931408" y="1523"/>
                  </a:lnTo>
                  <a:lnTo>
                    <a:pt x="5931408" y="0"/>
                  </a:lnTo>
                  <a:lnTo>
                    <a:pt x="5935979" y="0"/>
                  </a:lnTo>
                  <a:lnTo>
                    <a:pt x="5935979" y="1523"/>
                  </a:lnTo>
                  <a:lnTo>
                    <a:pt x="5937504" y="1523"/>
                  </a:lnTo>
                  <a:lnTo>
                    <a:pt x="5937504" y="6095"/>
                  </a:lnTo>
                  <a:lnTo>
                    <a:pt x="5935979" y="6095"/>
                  </a:lnTo>
                  <a:lnTo>
                    <a:pt x="5934455" y="7619"/>
                  </a:lnTo>
                  <a:lnTo>
                    <a:pt x="5932932" y="7619"/>
                  </a:lnTo>
                  <a:lnTo>
                    <a:pt x="5931408" y="6095"/>
                  </a:lnTo>
                  <a:lnTo>
                    <a:pt x="5929884" y="6095"/>
                  </a:lnTo>
                  <a:close/>
                </a:path>
                <a:path w="6932930" h="7620">
                  <a:moveTo>
                    <a:pt x="5966460" y="4571"/>
                  </a:moveTo>
                  <a:lnTo>
                    <a:pt x="5966460" y="3048"/>
                  </a:lnTo>
                  <a:lnTo>
                    <a:pt x="5967984" y="1523"/>
                  </a:lnTo>
                  <a:lnTo>
                    <a:pt x="5967984" y="0"/>
                  </a:lnTo>
                  <a:lnTo>
                    <a:pt x="5972555" y="0"/>
                  </a:lnTo>
                  <a:lnTo>
                    <a:pt x="5972555" y="1523"/>
                  </a:lnTo>
                  <a:lnTo>
                    <a:pt x="5974079" y="1523"/>
                  </a:lnTo>
                  <a:lnTo>
                    <a:pt x="5974079" y="6095"/>
                  </a:lnTo>
                  <a:lnTo>
                    <a:pt x="5972555" y="6095"/>
                  </a:lnTo>
                  <a:lnTo>
                    <a:pt x="5971032" y="7619"/>
                  </a:lnTo>
                  <a:lnTo>
                    <a:pt x="5969508" y="7619"/>
                  </a:lnTo>
                  <a:lnTo>
                    <a:pt x="5966460" y="4571"/>
                  </a:lnTo>
                  <a:close/>
                </a:path>
                <a:path w="6932930" h="7620">
                  <a:moveTo>
                    <a:pt x="6003036" y="4571"/>
                  </a:moveTo>
                  <a:lnTo>
                    <a:pt x="6003036" y="3048"/>
                  </a:lnTo>
                  <a:lnTo>
                    <a:pt x="6006084" y="0"/>
                  </a:lnTo>
                  <a:lnTo>
                    <a:pt x="6009132" y="0"/>
                  </a:lnTo>
                  <a:lnTo>
                    <a:pt x="6010655" y="1523"/>
                  </a:lnTo>
                  <a:lnTo>
                    <a:pt x="6010655" y="6095"/>
                  </a:lnTo>
                  <a:lnTo>
                    <a:pt x="6009132" y="6095"/>
                  </a:lnTo>
                  <a:lnTo>
                    <a:pt x="6009132" y="7619"/>
                  </a:lnTo>
                  <a:lnTo>
                    <a:pt x="6006084" y="7619"/>
                  </a:lnTo>
                  <a:lnTo>
                    <a:pt x="6006084" y="6095"/>
                  </a:lnTo>
                  <a:lnTo>
                    <a:pt x="6004560" y="6095"/>
                  </a:lnTo>
                  <a:lnTo>
                    <a:pt x="6003036" y="4571"/>
                  </a:lnTo>
                  <a:close/>
                </a:path>
                <a:path w="6932930" h="7620">
                  <a:moveTo>
                    <a:pt x="6041136" y="6095"/>
                  </a:moveTo>
                  <a:lnTo>
                    <a:pt x="6041136" y="1523"/>
                  </a:lnTo>
                  <a:lnTo>
                    <a:pt x="6042660" y="0"/>
                  </a:lnTo>
                  <a:lnTo>
                    <a:pt x="6045708" y="0"/>
                  </a:lnTo>
                  <a:lnTo>
                    <a:pt x="6047232" y="1523"/>
                  </a:lnTo>
                  <a:lnTo>
                    <a:pt x="6047232" y="6095"/>
                  </a:lnTo>
                  <a:lnTo>
                    <a:pt x="6045708" y="6095"/>
                  </a:lnTo>
                  <a:lnTo>
                    <a:pt x="6045708" y="7619"/>
                  </a:lnTo>
                  <a:lnTo>
                    <a:pt x="6042660" y="7619"/>
                  </a:lnTo>
                  <a:lnTo>
                    <a:pt x="6042660" y="6095"/>
                  </a:lnTo>
                  <a:lnTo>
                    <a:pt x="6041136" y="6095"/>
                  </a:lnTo>
                  <a:close/>
                </a:path>
                <a:path w="6932930" h="7620">
                  <a:moveTo>
                    <a:pt x="6077712" y="6095"/>
                  </a:moveTo>
                  <a:lnTo>
                    <a:pt x="6077712" y="1523"/>
                  </a:lnTo>
                  <a:lnTo>
                    <a:pt x="6079236" y="1523"/>
                  </a:lnTo>
                  <a:lnTo>
                    <a:pt x="6079236" y="0"/>
                  </a:lnTo>
                  <a:lnTo>
                    <a:pt x="6082284" y="0"/>
                  </a:lnTo>
                  <a:lnTo>
                    <a:pt x="6085332" y="3048"/>
                  </a:lnTo>
                  <a:lnTo>
                    <a:pt x="6085332" y="4571"/>
                  </a:lnTo>
                  <a:lnTo>
                    <a:pt x="6083808" y="6095"/>
                  </a:lnTo>
                  <a:lnTo>
                    <a:pt x="6082284" y="6095"/>
                  </a:lnTo>
                  <a:lnTo>
                    <a:pt x="6082284" y="7619"/>
                  </a:lnTo>
                  <a:lnTo>
                    <a:pt x="6080760" y="7619"/>
                  </a:lnTo>
                  <a:lnTo>
                    <a:pt x="6079236" y="6095"/>
                  </a:lnTo>
                  <a:lnTo>
                    <a:pt x="6077712" y="6095"/>
                  </a:lnTo>
                  <a:close/>
                </a:path>
                <a:path w="6932930" h="7620">
                  <a:moveTo>
                    <a:pt x="6114288" y="6095"/>
                  </a:moveTo>
                  <a:lnTo>
                    <a:pt x="6114288" y="1523"/>
                  </a:lnTo>
                  <a:lnTo>
                    <a:pt x="6115812" y="1523"/>
                  </a:lnTo>
                  <a:lnTo>
                    <a:pt x="6115812" y="0"/>
                  </a:lnTo>
                  <a:lnTo>
                    <a:pt x="6120384" y="0"/>
                  </a:lnTo>
                  <a:lnTo>
                    <a:pt x="6120384" y="1523"/>
                  </a:lnTo>
                  <a:lnTo>
                    <a:pt x="6121908" y="1523"/>
                  </a:lnTo>
                  <a:lnTo>
                    <a:pt x="6121908" y="6095"/>
                  </a:lnTo>
                  <a:lnTo>
                    <a:pt x="6120384" y="6095"/>
                  </a:lnTo>
                  <a:lnTo>
                    <a:pt x="6118860" y="7619"/>
                  </a:lnTo>
                  <a:lnTo>
                    <a:pt x="6117336" y="7619"/>
                  </a:lnTo>
                  <a:lnTo>
                    <a:pt x="6115812" y="6095"/>
                  </a:lnTo>
                  <a:lnTo>
                    <a:pt x="6114288" y="6095"/>
                  </a:lnTo>
                  <a:close/>
                </a:path>
                <a:path w="6932930" h="7620">
                  <a:moveTo>
                    <a:pt x="6150863" y="6095"/>
                  </a:moveTo>
                  <a:lnTo>
                    <a:pt x="6150863" y="1523"/>
                  </a:lnTo>
                  <a:lnTo>
                    <a:pt x="6152388" y="1523"/>
                  </a:lnTo>
                  <a:lnTo>
                    <a:pt x="6152388" y="0"/>
                  </a:lnTo>
                  <a:lnTo>
                    <a:pt x="6156960" y="0"/>
                  </a:lnTo>
                  <a:lnTo>
                    <a:pt x="6156960" y="1523"/>
                  </a:lnTo>
                  <a:lnTo>
                    <a:pt x="6158484" y="1523"/>
                  </a:lnTo>
                  <a:lnTo>
                    <a:pt x="6158484" y="6095"/>
                  </a:lnTo>
                  <a:lnTo>
                    <a:pt x="6156960" y="6095"/>
                  </a:lnTo>
                  <a:lnTo>
                    <a:pt x="6155436" y="7619"/>
                  </a:lnTo>
                  <a:lnTo>
                    <a:pt x="6153912" y="7619"/>
                  </a:lnTo>
                  <a:lnTo>
                    <a:pt x="6152388" y="6095"/>
                  </a:lnTo>
                  <a:lnTo>
                    <a:pt x="6150863" y="6095"/>
                  </a:lnTo>
                  <a:close/>
                </a:path>
                <a:path w="6932930" h="7620">
                  <a:moveTo>
                    <a:pt x="6187439" y="4571"/>
                  </a:moveTo>
                  <a:lnTo>
                    <a:pt x="6187439" y="3048"/>
                  </a:lnTo>
                  <a:lnTo>
                    <a:pt x="6188963" y="1523"/>
                  </a:lnTo>
                  <a:lnTo>
                    <a:pt x="6188963" y="0"/>
                  </a:lnTo>
                  <a:lnTo>
                    <a:pt x="6193536" y="0"/>
                  </a:lnTo>
                  <a:lnTo>
                    <a:pt x="6193536" y="1523"/>
                  </a:lnTo>
                  <a:lnTo>
                    <a:pt x="6195060" y="1523"/>
                  </a:lnTo>
                  <a:lnTo>
                    <a:pt x="6195060" y="6095"/>
                  </a:lnTo>
                  <a:lnTo>
                    <a:pt x="6193536" y="6095"/>
                  </a:lnTo>
                  <a:lnTo>
                    <a:pt x="6192012" y="7619"/>
                  </a:lnTo>
                  <a:lnTo>
                    <a:pt x="6190488" y="7619"/>
                  </a:lnTo>
                  <a:lnTo>
                    <a:pt x="6187439" y="4571"/>
                  </a:lnTo>
                  <a:close/>
                </a:path>
                <a:path w="6932930" h="7620">
                  <a:moveTo>
                    <a:pt x="6224016" y="4571"/>
                  </a:moveTo>
                  <a:lnTo>
                    <a:pt x="6224016" y="3048"/>
                  </a:lnTo>
                  <a:lnTo>
                    <a:pt x="6227063" y="0"/>
                  </a:lnTo>
                  <a:lnTo>
                    <a:pt x="6230112" y="0"/>
                  </a:lnTo>
                  <a:lnTo>
                    <a:pt x="6231636" y="1523"/>
                  </a:lnTo>
                  <a:lnTo>
                    <a:pt x="6231636" y="6095"/>
                  </a:lnTo>
                  <a:lnTo>
                    <a:pt x="6230112" y="6095"/>
                  </a:lnTo>
                  <a:lnTo>
                    <a:pt x="6230112" y="7619"/>
                  </a:lnTo>
                  <a:lnTo>
                    <a:pt x="6227063" y="7619"/>
                  </a:lnTo>
                  <a:lnTo>
                    <a:pt x="6227063" y="6095"/>
                  </a:lnTo>
                  <a:lnTo>
                    <a:pt x="6225539" y="6095"/>
                  </a:lnTo>
                  <a:lnTo>
                    <a:pt x="6224016" y="4571"/>
                  </a:lnTo>
                  <a:close/>
                </a:path>
                <a:path w="6932930" h="7620">
                  <a:moveTo>
                    <a:pt x="6262116" y="6095"/>
                  </a:moveTo>
                  <a:lnTo>
                    <a:pt x="6262116" y="1523"/>
                  </a:lnTo>
                  <a:lnTo>
                    <a:pt x="6263639" y="0"/>
                  </a:lnTo>
                  <a:lnTo>
                    <a:pt x="6266688" y="0"/>
                  </a:lnTo>
                  <a:lnTo>
                    <a:pt x="6268212" y="1523"/>
                  </a:lnTo>
                  <a:lnTo>
                    <a:pt x="6268212" y="6095"/>
                  </a:lnTo>
                  <a:lnTo>
                    <a:pt x="6266688" y="6095"/>
                  </a:lnTo>
                  <a:lnTo>
                    <a:pt x="6266688" y="7619"/>
                  </a:lnTo>
                  <a:lnTo>
                    <a:pt x="6263639" y="7619"/>
                  </a:lnTo>
                  <a:lnTo>
                    <a:pt x="6263639" y="6095"/>
                  </a:lnTo>
                  <a:lnTo>
                    <a:pt x="6262116" y="6095"/>
                  </a:lnTo>
                  <a:close/>
                </a:path>
                <a:path w="6932930" h="7620">
                  <a:moveTo>
                    <a:pt x="6298692" y="6095"/>
                  </a:moveTo>
                  <a:lnTo>
                    <a:pt x="6298692" y="1523"/>
                  </a:lnTo>
                  <a:lnTo>
                    <a:pt x="6300216" y="1523"/>
                  </a:lnTo>
                  <a:lnTo>
                    <a:pt x="6300216" y="0"/>
                  </a:lnTo>
                  <a:lnTo>
                    <a:pt x="6303263" y="0"/>
                  </a:lnTo>
                  <a:lnTo>
                    <a:pt x="6306312" y="3048"/>
                  </a:lnTo>
                  <a:lnTo>
                    <a:pt x="6306312" y="4571"/>
                  </a:lnTo>
                  <a:lnTo>
                    <a:pt x="6304788" y="6095"/>
                  </a:lnTo>
                  <a:lnTo>
                    <a:pt x="6303263" y="6095"/>
                  </a:lnTo>
                  <a:lnTo>
                    <a:pt x="6303263" y="7619"/>
                  </a:lnTo>
                  <a:lnTo>
                    <a:pt x="6301739" y="7619"/>
                  </a:lnTo>
                  <a:lnTo>
                    <a:pt x="6300216" y="6095"/>
                  </a:lnTo>
                  <a:lnTo>
                    <a:pt x="6298692" y="6095"/>
                  </a:lnTo>
                  <a:close/>
                </a:path>
                <a:path w="6932930" h="7620">
                  <a:moveTo>
                    <a:pt x="6335268" y="6095"/>
                  </a:moveTo>
                  <a:lnTo>
                    <a:pt x="6335268" y="1523"/>
                  </a:lnTo>
                  <a:lnTo>
                    <a:pt x="6336792" y="1523"/>
                  </a:lnTo>
                  <a:lnTo>
                    <a:pt x="6336792" y="0"/>
                  </a:lnTo>
                  <a:lnTo>
                    <a:pt x="6341363" y="0"/>
                  </a:lnTo>
                  <a:lnTo>
                    <a:pt x="6341363" y="1523"/>
                  </a:lnTo>
                  <a:lnTo>
                    <a:pt x="6342888" y="1523"/>
                  </a:lnTo>
                  <a:lnTo>
                    <a:pt x="6342888" y="6095"/>
                  </a:lnTo>
                  <a:lnTo>
                    <a:pt x="6341363" y="6095"/>
                  </a:lnTo>
                  <a:lnTo>
                    <a:pt x="6339839" y="7619"/>
                  </a:lnTo>
                  <a:lnTo>
                    <a:pt x="6338316" y="7619"/>
                  </a:lnTo>
                  <a:lnTo>
                    <a:pt x="6336792" y="6095"/>
                  </a:lnTo>
                  <a:lnTo>
                    <a:pt x="6335268" y="6095"/>
                  </a:lnTo>
                  <a:close/>
                </a:path>
                <a:path w="6932930" h="7620">
                  <a:moveTo>
                    <a:pt x="6371844" y="6095"/>
                  </a:moveTo>
                  <a:lnTo>
                    <a:pt x="6371844" y="1523"/>
                  </a:lnTo>
                  <a:lnTo>
                    <a:pt x="6373368" y="1523"/>
                  </a:lnTo>
                  <a:lnTo>
                    <a:pt x="6373368" y="0"/>
                  </a:lnTo>
                  <a:lnTo>
                    <a:pt x="6377939" y="0"/>
                  </a:lnTo>
                  <a:lnTo>
                    <a:pt x="6377939" y="1523"/>
                  </a:lnTo>
                  <a:lnTo>
                    <a:pt x="6379463" y="1523"/>
                  </a:lnTo>
                  <a:lnTo>
                    <a:pt x="6379463" y="6095"/>
                  </a:lnTo>
                  <a:lnTo>
                    <a:pt x="6377939" y="6095"/>
                  </a:lnTo>
                  <a:lnTo>
                    <a:pt x="6376416" y="7619"/>
                  </a:lnTo>
                  <a:lnTo>
                    <a:pt x="6374892" y="7619"/>
                  </a:lnTo>
                  <a:lnTo>
                    <a:pt x="6373368" y="6095"/>
                  </a:lnTo>
                  <a:lnTo>
                    <a:pt x="6371844" y="6095"/>
                  </a:lnTo>
                  <a:close/>
                </a:path>
                <a:path w="6932930" h="7620">
                  <a:moveTo>
                    <a:pt x="6408420" y="4571"/>
                  </a:moveTo>
                  <a:lnTo>
                    <a:pt x="6408420" y="3048"/>
                  </a:lnTo>
                  <a:lnTo>
                    <a:pt x="6411468" y="0"/>
                  </a:lnTo>
                  <a:lnTo>
                    <a:pt x="6414516" y="0"/>
                  </a:lnTo>
                  <a:lnTo>
                    <a:pt x="6414516" y="1523"/>
                  </a:lnTo>
                  <a:lnTo>
                    <a:pt x="6416039" y="1523"/>
                  </a:lnTo>
                  <a:lnTo>
                    <a:pt x="6416039" y="6095"/>
                  </a:lnTo>
                  <a:lnTo>
                    <a:pt x="6414516" y="6095"/>
                  </a:lnTo>
                  <a:lnTo>
                    <a:pt x="6412992" y="7619"/>
                  </a:lnTo>
                  <a:lnTo>
                    <a:pt x="6411468" y="7619"/>
                  </a:lnTo>
                  <a:lnTo>
                    <a:pt x="6411468" y="6095"/>
                  </a:lnTo>
                  <a:lnTo>
                    <a:pt x="6409944" y="6095"/>
                  </a:lnTo>
                  <a:lnTo>
                    <a:pt x="6408420" y="4571"/>
                  </a:lnTo>
                  <a:close/>
                </a:path>
                <a:path w="6932930" h="7620">
                  <a:moveTo>
                    <a:pt x="6446520" y="6095"/>
                  </a:moveTo>
                  <a:lnTo>
                    <a:pt x="6446520" y="1523"/>
                  </a:lnTo>
                  <a:lnTo>
                    <a:pt x="6448044" y="0"/>
                  </a:lnTo>
                  <a:lnTo>
                    <a:pt x="6451092" y="0"/>
                  </a:lnTo>
                  <a:lnTo>
                    <a:pt x="6452616" y="1523"/>
                  </a:lnTo>
                  <a:lnTo>
                    <a:pt x="6452616" y="6095"/>
                  </a:lnTo>
                  <a:lnTo>
                    <a:pt x="6451092" y="6095"/>
                  </a:lnTo>
                  <a:lnTo>
                    <a:pt x="6451092" y="7619"/>
                  </a:lnTo>
                  <a:lnTo>
                    <a:pt x="6448044" y="7619"/>
                  </a:lnTo>
                  <a:lnTo>
                    <a:pt x="6448044" y="6095"/>
                  </a:lnTo>
                  <a:lnTo>
                    <a:pt x="6446520" y="6095"/>
                  </a:lnTo>
                  <a:close/>
                </a:path>
                <a:path w="6932930" h="7620">
                  <a:moveTo>
                    <a:pt x="6483096" y="6095"/>
                  </a:moveTo>
                  <a:lnTo>
                    <a:pt x="6483096" y="1523"/>
                  </a:lnTo>
                  <a:lnTo>
                    <a:pt x="6484620" y="0"/>
                  </a:lnTo>
                  <a:lnTo>
                    <a:pt x="6487668" y="0"/>
                  </a:lnTo>
                  <a:lnTo>
                    <a:pt x="6490716" y="3048"/>
                  </a:lnTo>
                  <a:lnTo>
                    <a:pt x="6490716" y="4571"/>
                  </a:lnTo>
                  <a:lnTo>
                    <a:pt x="6489192" y="6095"/>
                  </a:lnTo>
                  <a:lnTo>
                    <a:pt x="6487668" y="6095"/>
                  </a:lnTo>
                  <a:lnTo>
                    <a:pt x="6487668" y="7619"/>
                  </a:lnTo>
                  <a:lnTo>
                    <a:pt x="6484620" y="7619"/>
                  </a:lnTo>
                  <a:lnTo>
                    <a:pt x="6484620" y="6095"/>
                  </a:lnTo>
                  <a:lnTo>
                    <a:pt x="6483096" y="6095"/>
                  </a:lnTo>
                  <a:close/>
                </a:path>
                <a:path w="6932930" h="7620">
                  <a:moveTo>
                    <a:pt x="6519672" y="6095"/>
                  </a:moveTo>
                  <a:lnTo>
                    <a:pt x="6519672" y="1523"/>
                  </a:lnTo>
                  <a:lnTo>
                    <a:pt x="6521196" y="1523"/>
                  </a:lnTo>
                  <a:lnTo>
                    <a:pt x="6521196" y="0"/>
                  </a:lnTo>
                  <a:lnTo>
                    <a:pt x="6524244" y="0"/>
                  </a:lnTo>
                  <a:lnTo>
                    <a:pt x="6527292" y="3048"/>
                  </a:lnTo>
                  <a:lnTo>
                    <a:pt x="6527292" y="4571"/>
                  </a:lnTo>
                  <a:lnTo>
                    <a:pt x="6525768" y="6095"/>
                  </a:lnTo>
                  <a:lnTo>
                    <a:pt x="6524244" y="6095"/>
                  </a:lnTo>
                  <a:lnTo>
                    <a:pt x="6524244" y="7619"/>
                  </a:lnTo>
                  <a:lnTo>
                    <a:pt x="6522720" y="7619"/>
                  </a:lnTo>
                  <a:lnTo>
                    <a:pt x="6521196" y="6095"/>
                  </a:lnTo>
                  <a:lnTo>
                    <a:pt x="6519672" y="6095"/>
                  </a:lnTo>
                  <a:close/>
                </a:path>
                <a:path w="6932930" h="7620">
                  <a:moveTo>
                    <a:pt x="6556247" y="6095"/>
                  </a:moveTo>
                  <a:lnTo>
                    <a:pt x="6556247" y="1523"/>
                  </a:lnTo>
                  <a:lnTo>
                    <a:pt x="6557772" y="1523"/>
                  </a:lnTo>
                  <a:lnTo>
                    <a:pt x="6557772" y="0"/>
                  </a:lnTo>
                  <a:lnTo>
                    <a:pt x="6562344" y="0"/>
                  </a:lnTo>
                  <a:lnTo>
                    <a:pt x="6562344" y="1523"/>
                  </a:lnTo>
                  <a:lnTo>
                    <a:pt x="6563868" y="1523"/>
                  </a:lnTo>
                  <a:lnTo>
                    <a:pt x="6563868" y="6095"/>
                  </a:lnTo>
                  <a:lnTo>
                    <a:pt x="6562344" y="6095"/>
                  </a:lnTo>
                  <a:lnTo>
                    <a:pt x="6560820" y="7619"/>
                  </a:lnTo>
                  <a:lnTo>
                    <a:pt x="6559296" y="7619"/>
                  </a:lnTo>
                  <a:lnTo>
                    <a:pt x="6557772" y="6095"/>
                  </a:lnTo>
                  <a:lnTo>
                    <a:pt x="6556247" y="6095"/>
                  </a:lnTo>
                  <a:close/>
                </a:path>
                <a:path w="6932930" h="7620">
                  <a:moveTo>
                    <a:pt x="6592824" y="6095"/>
                  </a:moveTo>
                  <a:lnTo>
                    <a:pt x="6592824" y="1523"/>
                  </a:lnTo>
                  <a:lnTo>
                    <a:pt x="6594347" y="1523"/>
                  </a:lnTo>
                  <a:lnTo>
                    <a:pt x="6594347" y="0"/>
                  </a:lnTo>
                  <a:lnTo>
                    <a:pt x="6598920" y="0"/>
                  </a:lnTo>
                  <a:lnTo>
                    <a:pt x="6598920" y="1523"/>
                  </a:lnTo>
                  <a:lnTo>
                    <a:pt x="6600444" y="1523"/>
                  </a:lnTo>
                  <a:lnTo>
                    <a:pt x="6600444" y="6095"/>
                  </a:lnTo>
                  <a:lnTo>
                    <a:pt x="6598920" y="6095"/>
                  </a:lnTo>
                  <a:lnTo>
                    <a:pt x="6597396" y="7619"/>
                  </a:lnTo>
                  <a:lnTo>
                    <a:pt x="6595872" y="7619"/>
                  </a:lnTo>
                  <a:lnTo>
                    <a:pt x="6594347" y="6095"/>
                  </a:lnTo>
                  <a:lnTo>
                    <a:pt x="6592824" y="6095"/>
                  </a:lnTo>
                  <a:close/>
                </a:path>
                <a:path w="6932930" h="7620">
                  <a:moveTo>
                    <a:pt x="6629400" y="4571"/>
                  </a:moveTo>
                  <a:lnTo>
                    <a:pt x="6629400" y="3048"/>
                  </a:lnTo>
                  <a:lnTo>
                    <a:pt x="6632447" y="0"/>
                  </a:lnTo>
                  <a:lnTo>
                    <a:pt x="6635496" y="0"/>
                  </a:lnTo>
                  <a:lnTo>
                    <a:pt x="6635496" y="1523"/>
                  </a:lnTo>
                  <a:lnTo>
                    <a:pt x="6637020" y="1523"/>
                  </a:lnTo>
                  <a:lnTo>
                    <a:pt x="6637020" y="6095"/>
                  </a:lnTo>
                  <a:lnTo>
                    <a:pt x="6635496" y="6095"/>
                  </a:lnTo>
                  <a:lnTo>
                    <a:pt x="6633972" y="7619"/>
                  </a:lnTo>
                  <a:lnTo>
                    <a:pt x="6632447" y="7619"/>
                  </a:lnTo>
                  <a:lnTo>
                    <a:pt x="6632447" y="6095"/>
                  </a:lnTo>
                  <a:lnTo>
                    <a:pt x="6630924" y="6095"/>
                  </a:lnTo>
                  <a:lnTo>
                    <a:pt x="6629400" y="4571"/>
                  </a:lnTo>
                  <a:close/>
                </a:path>
                <a:path w="6932930" h="7620">
                  <a:moveTo>
                    <a:pt x="6667500" y="6095"/>
                  </a:moveTo>
                  <a:lnTo>
                    <a:pt x="6667500" y="1523"/>
                  </a:lnTo>
                  <a:lnTo>
                    <a:pt x="6669024" y="0"/>
                  </a:lnTo>
                  <a:lnTo>
                    <a:pt x="6672072" y="0"/>
                  </a:lnTo>
                  <a:lnTo>
                    <a:pt x="6673596" y="1523"/>
                  </a:lnTo>
                  <a:lnTo>
                    <a:pt x="6673596" y="6095"/>
                  </a:lnTo>
                  <a:lnTo>
                    <a:pt x="6672072" y="6095"/>
                  </a:lnTo>
                  <a:lnTo>
                    <a:pt x="6672072" y="7619"/>
                  </a:lnTo>
                  <a:lnTo>
                    <a:pt x="6669024" y="7619"/>
                  </a:lnTo>
                  <a:lnTo>
                    <a:pt x="6669024" y="6095"/>
                  </a:lnTo>
                  <a:lnTo>
                    <a:pt x="6667500" y="6095"/>
                  </a:lnTo>
                  <a:close/>
                </a:path>
                <a:path w="6932930" h="7620">
                  <a:moveTo>
                    <a:pt x="6704076" y="6095"/>
                  </a:moveTo>
                  <a:lnTo>
                    <a:pt x="6704076" y="1523"/>
                  </a:lnTo>
                  <a:lnTo>
                    <a:pt x="6705600" y="0"/>
                  </a:lnTo>
                  <a:lnTo>
                    <a:pt x="6708647" y="0"/>
                  </a:lnTo>
                  <a:lnTo>
                    <a:pt x="6711696" y="3048"/>
                  </a:lnTo>
                  <a:lnTo>
                    <a:pt x="6711696" y="4571"/>
                  </a:lnTo>
                  <a:lnTo>
                    <a:pt x="6710172" y="6095"/>
                  </a:lnTo>
                  <a:lnTo>
                    <a:pt x="6708647" y="6095"/>
                  </a:lnTo>
                  <a:lnTo>
                    <a:pt x="6708647" y="7619"/>
                  </a:lnTo>
                  <a:lnTo>
                    <a:pt x="6705600" y="7619"/>
                  </a:lnTo>
                  <a:lnTo>
                    <a:pt x="6705600" y="6095"/>
                  </a:lnTo>
                  <a:lnTo>
                    <a:pt x="6704076" y="6095"/>
                  </a:lnTo>
                  <a:close/>
                </a:path>
                <a:path w="6932930" h="7620">
                  <a:moveTo>
                    <a:pt x="6740652" y="6095"/>
                  </a:moveTo>
                  <a:lnTo>
                    <a:pt x="6740652" y="1523"/>
                  </a:lnTo>
                  <a:lnTo>
                    <a:pt x="6742176" y="1523"/>
                  </a:lnTo>
                  <a:lnTo>
                    <a:pt x="6742176" y="0"/>
                  </a:lnTo>
                  <a:lnTo>
                    <a:pt x="6746747" y="0"/>
                  </a:lnTo>
                  <a:lnTo>
                    <a:pt x="6746747" y="1523"/>
                  </a:lnTo>
                  <a:lnTo>
                    <a:pt x="6748272" y="3048"/>
                  </a:lnTo>
                  <a:lnTo>
                    <a:pt x="6748272" y="4571"/>
                  </a:lnTo>
                  <a:lnTo>
                    <a:pt x="6745224" y="7619"/>
                  </a:lnTo>
                  <a:lnTo>
                    <a:pt x="6743700" y="7619"/>
                  </a:lnTo>
                  <a:lnTo>
                    <a:pt x="6742176" y="6095"/>
                  </a:lnTo>
                  <a:lnTo>
                    <a:pt x="6740652" y="6095"/>
                  </a:lnTo>
                  <a:close/>
                </a:path>
                <a:path w="6932930" h="7620">
                  <a:moveTo>
                    <a:pt x="6777228" y="6095"/>
                  </a:moveTo>
                  <a:lnTo>
                    <a:pt x="6777228" y="1523"/>
                  </a:lnTo>
                  <a:lnTo>
                    <a:pt x="6778752" y="1523"/>
                  </a:lnTo>
                  <a:lnTo>
                    <a:pt x="6778752" y="0"/>
                  </a:lnTo>
                  <a:lnTo>
                    <a:pt x="6783324" y="0"/>
                  </a:lnTo>
                  <a:lnTo>
                    <a:pt x="6783324" y="1523"/>
                  </a:lnTo>
                  <a:lnTo>
                    <a:pt x="6784847" y="1523"/>
                  </a:lnTo>
                  <a:lnTo>
                    <a:pt x="6784847" y="6095"/>
                  </a:lnTo>
                  <a:lnTo>
                    <a:pt x="6783324" y="6095"/>
                  </a:lnTo>
                  <a:lnTo>
                    <a:pt x="6781800" y="7619"/>
                  </a:lnTo>
                  <a:lnTo>
                    <a:pt x="6780276" y="7619"/>
                  </a:lnTo>
                  <a:lnTo>
                    <a:pt x="6778752" y="6095"/>
                  </a:lnTo>
                  <a:lnTo>
                    <a:pt x="6777228" y="6095"/>
                  </a:lnTo>
                  <a:close/>
                </a:path>
                <a:path w="6932930" h="7620">
                  <a:moveTo>
                    <a:pt x="6813804" y="6095"/>
                  </a:moveTo>
                  <a:lnTo>
                    <a:pt x="6813804" y="1523"/>
                  </a:lnTo>
                  <a:lnTo>
                    <a:pt x="6815328" y="1523"/>
                  </a:lnTo>
                  <a:lnTo>
                    <a:pt x="6815328" y="0"/>
                  </a:lnTo>
                  <a:lnTo>
                    <a:pt x="6819900" y="0"/>
                  </a:lnTo>
                  <a:lnTo>
                    <a:pt x="6819900" y="1523"/>
                  </a:lnTo>
                  <a:lnTo>
                    <a:pt x="6821424" y="1523"/>
                  </a:lnTo>
                  <a:lnTo>
                    <a:pt x="6821424" y="6095"/>
                  </a:lnTo>
                  <a:lnTo>
                    <a:pt x="6819900" y="6095"/>
                  </a:lnTo>
                  <a:lnTo>
                    <a:pt x="6818376" y="7619"/>
                  </a:lnTo>
                  <a:lnTo>
                    <a:pt x="6816852" y="7619"/>
                  </a:lnTo>
                  <a:lnTo>
                    <a:pt x="6815328" y="6095"/>
                  </a:lnTo>
                  <a:lnTo>
                    <a:pt x="6813804" y="6095"/>
                  </a:lnTo>
                  <a:close/>
                </a:path>
                <a:path w="6932930" h="7620">
                  <a:moveTo>
                    <a:pt x="6850380" y="4571"/>
                  </a:moveTo>
                  <a:lnTo>
                    <a:pt x="6850380" y="3048"/>
                  </a:lnTo>
                  <a:lnTo>
                    <a:pt x="6853428" y="0"/>
                  </a:lnTo>
                  <a:lnTo>
                    <a:pt x="6856476" y="0"/>
                  </a:lnTo>
                  <a:lnTo>
                    <a:pt x="6856476" y="1523"/>
                  </a:lnTo>
                  <a:lnTo>
                    <a:pt x="6858000" y="1523"/>
                  </a:lnTo>
                  <a:lnTo>
                    <a:pt x="6858000" y="6095"/>
                  </a:lnTo>
                  <a:lnTo>
                    <a:pt x="6856476" y="6095"/>
                  </a:lnTo>
                  <a:lnTo>
                    <a:pt x="6854952" y="7619"/>
                  </a:lnTo>
                  <a:lnTo>
                    <a:pt x="6853428" y="7619"/>
                  </a:lnTo>
                  <a:lnTo>
                    <a:pt x="6853428" y="6095"/>
                  </a:lnTo>
                  <a:lnTo>
                    <a:pt x="6851904" y="6095"/>
                  </a:lnTo>
                  <a:lnTo>
                    <a:pt x="6850380" y="4571"/>
                  </a:lnTo>
                  <a:close/>
                </a:path>
                <a:path w="6932930" h="7620">
                  <a:moveTo>
                    <a:pt x="6888480" y="6095"/>
                  </a:moveTo>
                  <a:lnTo>
                    <a:pt x="6888480" y="1523"/>
                  </a:lnTo>
                  <a:lnTo>
                    <a:pt x="6890004" y="0"/>
                  </a:lnTo>
                  <a:lnTo>
                    <a:pt x="6893052" y="0"/>
                  </a:lnTo>
                  <a:lnTo>
                    <a:pt x="6894576" y="1523"/>
                  </a:lnTo>
                  <a:lnTo>
                    <a:pt x="6894576" y="6095"/>
                  </a:lnTo>
                  <a:lnTo>
                    <a:pt x="6893052" y="6095"/>
                  </a:lnTo>
                  <a:lnTo>
                    <a:pt x="6893052" y="7619"/>
                  </a:lnTo>
                  <a:lnTo>
                    <a:pt x="6890004" y="7619"/>
                  </a:lnTo>
                  <a:lnTo>
                    <a:pt x="6890004" y="6095"/>
                  </a:lnTo>
                  <a:lnTo>
                    <a:pt x="6888480" y="6095"/>
                  </a:lnTo>
                  <a:close/>
                </a:path>
                <a:path w="6932930" h="7620">
                  <a:moveTo>
                    <a:pt x="6925055" y="6095"/>
                  </a:moveTo>
                  <a:lnTo>
                    <a:pt x="6925055" y="1523"/>
                  </a:lnTo>
                  <a:lnTo>
                    <a:pt x="6926580" y="0"/>
                  </a:lnTo>
                  <a:lnTo>
                    <a:pt x="6929628" y="0"/>
                  </a:lnTo>
                  <a:lnTo>
                    <a:pt x="6932676" y="3048"/>
                  </a:lnTo>
                  <a:lnTo>
                    <a:pt x="6932676" y="4571"/>
                  </a:lnTo>
                  <a:lnTo>
                    <a:pt x="6931152" y="6095"/>
                  </a:lnTo>
                  <a:lnTo>
                    <a:pt x="6929628" y="6095"/>
                  </a:lnTo>
                  <a:lnTo>
                    <a:pt x="6929628" y="7619"/>
                  </a:lnTo>
                  <a:lnTo>
                    <a:pt x="6926580" y="7619"/>
                  </a:lnTo>
                  <a:lnTo>
                    <a:pt x="6926580" y="6095"/>
                  </a:lnTo>
                  <a:lnTo>
                    <a:pt x="6925055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13587" y="5236463"/>
              <a:ext cx="38100" cy="62865"/>
            </a:xfrm>
            <a:custGeom>
              <a:avLst/>
              <a:gdLst/>
              <a:ahLst/>
              <a:cxnLst/>
              <a:rect l="l" t="t" r="r" b="b"/>
              <a:pathLst>
                <a:path w="38100" h="62864">
                  <a:moveTo>
                    <a:pt x="7620" y="62484"/>
                  </a:moveTo>
                  <a:lnTo>
                    <a:pt x="7620" y="56388"/>
                  </a:lnTo>
                  <a:lnTo>
                    <a:pt x="38100" y="56388"/>
                  </a:lnTo>
                  <a:lnTo>
                    <a:pt x="38100" y="62484"/>
                  </a:lnTo>
                  <a:lnTo>
                    <a:pt x="7620" y="62484"/>
                  </a:lnTo>
                  <a:close/>
                </a:path>
                <a:path w="38100" h="62864">
                  <a:moveTo>
                    <a:pt x="33528" y="24384"/>
                  </a:moveTo>
                  <a:lnTo>
                    <a:pt x="33528" y="9144"/>
                  </a:lnTo>
                  <a:lnTo>
                    <a:pt x="35052" y="10668"/>
                  </a:lnTo>
                  <a:lnTo>
                    <a:pt x="35052" y="22860"/>
                  </a:lnTo>
                  <a:lnTo>
                    <a:pt x="33528" y="24384"/>
                  </a:lnTo>
                  <a:close/>
                </a:path>
                <a:path w="38100" h="62864">
                  <a:moveTo>
                    <a:pt x="1524" y="13716"/>
                  </a:moveTo>
                  <a:lnTo>
                    <a:pt x="1524" y="6096"/>
                  </a:lnTo>
                  <a:lnTo>
                    <a:pt x="6096" y="1524"/>
                  </a:lnTo>
                  <a:lnTo>
                    <a:pt x="9144" y="1524"/>
                  </a:lnTo>
                  <a:lnTo>
                    <a:pt x="10668" y="0"/>
                  </a:lnTo>
                  <a:lnTo>
                    <a:pt x="24384" y="0"/>
                  </a:lnTo>
                  <a:lnTo>
                    <a:pt x="27432" y="1524"/>
                  </a:lnTo>
                  <a:lnTo>
                    <a:pt x="28956" y="3048"/>
                  </a:lnTo>
                  <a:lnTo>
                    <a:pt x="30480" y="3048"/>
                  </a:lnTo>
                  <a:lnTo>
                    <a:pt x="32004" y="4572"/>
                  </a:lnTo>
                  <a:lnTo>
                    <a:pt x="33528" y="7620"/>
                  </a:lnTo>
                  <a:lnTo>
                    <a:pt x="33528" y="25908"/>
                  </a:lnTo>
                  <a:lnTo>
                    <a:pt x="32004" y="28956"/>
                  </a:lnTo>
                  <a:lnTo>
                    <a:pt x="27432" y="33528"/>
                  </a:lnTo>
                  <a:lnTo>
                    <a:pt x="27432" y="12192"/>
                  </a:lnTo>
                  <a:lnTo>
                    <a:pt x="25908" y="10668"/>
                  </a:lnTo>
                  <a:lnTo>
                    <a:pt x="25908" y="9144"/>
                  </a:lnTo>
                  <a:lnTo>
                    <a:pt x="22860" y="6096"/>
                  </a:lnTo>
                  <a:lnTo>
                    <a:pt x="10668" y="6096"/>
                  </a:lnTo>
                  <a:lnTo>
                    <a:pt x="10668" y="7620"/>
                  </a:lnTo>
                  <a:lnTo>
                    <a:pt x="7620" y="7620"/>
                  </a:lnTo>
                  <a:lnTo>
                    <a:pt x="1524" y="13716"/>
                  </a:lnTo>
                  <a:close/>
                </a:path>
                <a:path w="38100" h="62864">
                  <a:moveTo>
                    <a:pt x="0" y="62484"/>
                  </a:moveTo>
                  <a:lnTo>
                    <a:pt x="0" y="51816"/>
                  </a:lnTo>
                  <a:lnTo>
                    <a:pt x="1524" y="50292"/>
                  </a:lnTo>
                  <a:lnTo>
                    <a:pt x="1524" y="48768"/>
                  </a:lnTo>
                  <a:lnTo>
                    <a:pt x="3048" y="47244"/>
                  </a:lnTo>
                  <a:lnTo>
                    <a:pt x="4572" y="44196"/>
                  </a:lnTo>
                  <a:lnTo>
                    <a:pt x="6096" y="42672"/>
                  </a:lnTo>
                  <a:lnTo>
                    <a:pt x="9144" y="41148"/>
                  </a:lnTo>
                  <a:lnTo>
                    <a:pt x="13716" y="36576"/>
                  </a:lnTo>
                  <a:lnTo>
                    <a:pt x="16764" y="35052"/>
                  </a:lnTo>
                  <a:lnTo>
                    <a:pt x="25908" y="25908"/>
                  </a:lnTo>
                  <a:lnTo>
                    <a:pt x="25908" y="24384"/>
                  </a:lnTo>
                  <a:lnTo>
                    <a:pt x="27432" y="22860"/>
                  </a:lnTo>
                  <a:lnTo>
                    <a:pt x="27432" y="33528"/>
                  </a:lnTo>
                  <a:lnTo>
                    <a:pt x="24384" y="36576"/>
                  </a:lnTo>
                  <a:lnTo>
                    <a:pt x="21336" y="38100"/>
                  </a:lnTo>
                  <a:lnTo>
                    <a:pt x="16764" y="42672"/>
                  </a:lnTo>
                  <a:lnTo>
                    <a:pt x="13716" y="44196"/>
                  </a:lnTo>
                  <a:lnTo>
                    <a:pt x="10668" y="47244"/>
                  </a:lnTo>
                  <a:lnTo>
                    <a:pt x="9144" y="47244"/>
                  </a:lnTo>
                  <a:lnTo>
                    <a:pt x="9144" y="48768"/>
                  </a:lnTo>
                  <a:lnTo>
                    <a:pt x="7620" y="50292"/>
                  </a:lnTo>
                  <a:lnTo>
                    <a:pt x="7620" y="62484"/>
                  </a:lnTo>
                  <a:lnTo>
                    <a:pt x="0" y="62484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26363" y="4319016"/>
              <a:ext cx="6932930" cy="7620"/>
            </a:xfrm>
            <a:custGeom>
              <a:avLst/>
              <a:gdLst/>
              <a:ahLst/>
              <a:cxnLst/>
              <a:rect l="l" t="t" r="r" b="b"/>
              <a:pathLst>
                <a:path w="6932930" h="7620">
                  <a:moveTo>
                    <a:pt x="0" y="6095"/>
                  </a:moveTo>
                  <a:lnTo>
                    <a:pt x="0" y="1524"/>
                  </a:lnTo>
                  <a:lnTo>
                    <a:pt x="1523" y="0"/>
                  </a:lnTo>
                  <a:lnTo>
                    <a:pt x="4571" y="0"/>
                  </a:lnTo>
                  <a:lnTo>
                    <a:pt x="7619" y="3048"/>
                  </a:lnTo>
                  <a:lnTo>
                    <a:pt x="7619" y="4572"/>
                  </a:lnTo>
                  <a:lnTo>
                    <a:pt x="4571" y="7619"/>
                  </a:lnTo>
                  <a:lnTo>
                    <a:pt x="1523" y="7619"/>
                  </a:lnTo>
                  <a:lnTo>
                    <a:pt x="0" y="6095"/>
                  </a:lnTo>
                  <a:close/>
                </a:path>
                <a:path w="6932930" h="7620">
                  <a:moveTo>
                    <a:pt x="42671" y="6095"/>
                  </a:moveTo>
                  <a:lnTo>
                    <a:pt x="42671" y="1524"/>
                  </a:lnTo>
                  <a:lnTo>
                    <a:pt x="44196" y="1524"/>
                  </a:lnTo>
                  <a:lnTo>
                    <a:pt x="44196" y="6095"/>
                  </a:lnTo>
                  <a:lnTo>
                    <a:pt x="42671" y="6095"/>
                  </a:lnTo>
                  <a:close/>
                </a:path>
                <a:path w="6932930" h="7620">
                  <a:moveTo>
                    <a:pt x="38100" y="7619"/>
                  </a:moveTo>
                  <a:lnTo>
                    <a:pt x="38100" y="0"/>
                  </a:lnTo>
                  <a:lnTo>
                    <a:pt x="42671" y="0"/>
                  </a:lnTo>
                  <a:lnTo>
                    <a:pt x="42671" y="7619"/>
                  </a:lnTo>
                  <a:lnTo>
                    <a:pt x="38100" y="7619"/>
                  </a:lnTo>
                  <a:close/>
                </a:path>
                <a:path w="6932930" h="7620">
                  <a:moveTo>
                    <a:pt x="36575" y="6095"/>
                  </a:moveTo>
                  <a:lnTo>
                    <a:pt x="36575" y="1524"/>
                  </a:lnTo>
                  <a:lnTo>
                    <a:pt x="38100" y="1524"/>
                  </a:lnTo>
                  <a:lnTo>
                    <a:pt x="38100" y="6095"/>
                  </a:lnTo>
                  <a:lnTo>
                    <a:pt x="36575" y="6095"/>
                  </a:lnTo>
                  <a:close/>
                </a:path>
                <a:path w="6932930" h="7620">
                  <a:moveTo>
                    <a:pt x="79248" y="6095"/>
                  </a:moveTo>
                  <a:lnTo>
                    <a:pt x="79248" y="1524"/>
                  </a:lnTo>
                  <a:lnTo>
                    <a:pt x="80771" y="1524"/>
                  </a:lnTo>
                  <a:lnTo>
                    <a:pt x="80771" y="6095"/>
                  </a:lnTo>
                  <a:lnTo>
                    <a:pt x="79248" y="6095"/>
                  </a:lnTo>
                  <a:close/>
                </a:path>
                <a:path w="6932930" h="7620">
                  <a:moveTo>
                    <a:pt x="74675" y="7619"/>
                  </a:moveTo>
                  <a:lnTo>
                    <a:pt x="74675" y="0"/>
                  </a:lnTo>
                  <a:lnTo>
                    <a:pt x="79248" y="0"/>
                  </a:lnTo>
                  <a:lnTo>
                    <a:pt x="79248" y="7619"/>
                  </a:lnTo>
                  <a:lnTo>
                    <a:pt x="74675" y="7619"/>
                  </a:lnTo>
                  <a:close/>
                </a:path>
                <a:path w="6932930" h="7620">
                  <a:moveTo>
                    <a:pt x="73151" y="6095"/>
                  </a:moveTo>
                  <a:lnTo>
                    <a:pt x="73151" y="1524"/>
                  </a:lnTo>
                  <a:lnTo>
                    <a:pt x="74675" y="1524"/>
                  </a:lnTo>
                  <a:lnTo>
                    <a:pt x="74675" y="6095"/>
                  </a:lnTo>
                  <a:lnTo>
                    <a:pt x="73151" y="6095"/>
                  </a:lnTo>
                  <a:close/>
                </a:path>
                <a:path w="6932930" h="7620">
                  <a:moveTo>
                    <a:pt x="115823" y="6095"/>
                  </a:moveTo>
                  <a:lnTo>
                    <a:pt x="115823" y="1524"/>
                  </a:lnTo>
                  <a:lnTo>
                    <a:pt x="117348" y="1524"/>
                  </a:lnTo>
                  <a:lnTo>
                    <a:pt x="117348" y="6095"/>
                  </a:lnTo>
                  <a:lnTo>
                    <a:pt x="115823" y="6095"/>
                  </a:lnTo>
                  <a:close/>
                </a:path>
                <a:path w="6932930" h="7620">
                  <a:moveTo>
                    <a:pt x="111251" y="7619"/>
                  </a:moveTo>
                  <a:lnTo>
                    <a:pt x="111251" y="0"/>
                  </a:lnTo>
                  <a:lnTo>
                    <a:pt x="115823" y="0"/>
                  </a:lnTo>
                  <a:lnTo>
                    <a:pt x="115823" y="7619"/>
                  </a:lnTo>
                  <a:lnTo>
                    <a:pt x="111251" y="7619"/>
                  </a:lnTo>
                  <a:close/>
                </a:path>
                <a:path w="6932930" h="7620">
                  <a:moveTo>
                    <a:pt x="109728" y="4572"/>
                  </a:moveTo>
                  <a:lnTo>
                    <a:pt x="109728" y="3048"/>
                  </a:lnTo>
                  <a:lnTo>
                    <a:pt x="111251" y="1524"/>
                  </a:lnTo>
                  <a:lnTo>
                    <a:pt x="111251" y="6095"/>
                  </a:lnTo>
                  <a:lnTo>
                    <a:pt x="109728" y="4572"/>
                  </a:lnTo>
                  <a:close/>
                </a:path>
                <a:path w="6932930" h="7620">
                  <a:moveTo>
                    <a:pt x="146303" y="4572"/>
                  </a:moveTo>
                  <a:lnTo>
                    <a:pt x="146303" y="3048"/>
                  </a:lnTo>
                  <a:lnTo>
                    <a:pt x="149351" y="0"/>
                  </a:lnTo>
                  <a:lnTo>
                    <a:pt x="152400" y="0"/>
                  </a:lnTo>
                  <a:lnTo>
                    <a:pt x="153923" y="1524"/>
                  </a:lnTo>
                  <a:lnTo>
                    <a:pt x="153923" y="6095"/>
                  </a:lnTo>
                  <a:lnTo>
                    <a:pt x="152400" y="7619"/>
                  </a:lnTo>
                  <a:lnTo>
                    <a:pt x="149351" y="7619"/>
                  </a:lnTo>
                  <a:lnTo>
                    <a:pt x="146303" y="4572"/>
                  </a:lnTo>
                  <a:close/>
                </a:path>
                <a:path w="6932930" h="7620">
                  <a:moveTo>
                    <a:pt x="184403" y="6095"/>
                  </a:moveTo>
                  <a:lnTo>
                    <a:pt x="184403" y="1524"/>
                  </a:lnTo>
                  <a:lnTo>
                    <a:pt x="185928" y="0"/>
                  </a:lnTo>
                  <a:lnTo>
                    <a:pt x="188975" y="0"/>
                  </a:lnTo>
                  <a:lnTo>
                    <a:pt x="190500" y="1524"/>
                  </a:lnTo>
                  <a:lnTo>
                    <a:pt x="190500" y="6095"/>
                  </a:lnTo>
                  <a:lnTo>
                    <a:pt x="188975" y="7619"/>
                  </a:lnTo>
                  <a:lnTo>
                    <a:pt x="185928" y="7619"/>
                  </a:lnTo>
                  <a:lnTo>
                    <a:pt x="184403" y="6095"/>
                  </a:lnTo>
                  <a:close/>
                </a:path>
                <a:path w="6932930" h="7620">
                  <a:moveTo>
                    <a:pt x="220980" y="6095"/>
                  </a:moveTo>
                  <a:lnTo>
                    <a:pt x="220980" y="1524"/>
                  </a:lnTo>
                  <a:lnTo>
                    <a:pt x="222503" y="0"/>
                  </a:lnTo>
                  <a:lnTo>
                    <a:pt x="225551" y="0"/>
                  </a:lnTo>
                  <a:lnTo>
                    <a:pt x="228600" y="3048"/>
                  </a:lnTo>
                  <a:lnTo>
                    <a:pt x="228600" y="4572"/>
                  </a:lnTo>
                  <a:lnTo>
                    <a:pt x="225551" y="7619"/>
                  </a:lnTo>
                  <a:lnTo>
                    <a:pt x="222503" y="7619"/>
                  </a:lnTo>
                  <a:lnTo>
                    <a:pt x="220980" y="6095"/>
                  </a:lnTo>
                  <a:close/>
                </a:path>
                <a:path w="6932930" h="7620">
                  <a:moveTo>
                    <a:pt x="263651" y="6095"/>
                  </a:moveTo>
                  <a:lnTo>
                    <a:pt x="263651" y="1524"/>
                  </a:lnTo>
                  <a:lnTo>
                    <a:pt x="265175" y="1524"/>
                  </a:lnTo>
                  <a:lnTo>
                    <a:pt x="265175" y="6095"/>
                  </a:lnTo>
                  <a:lnTo>
                    <a:pt x="263651" y="6095"/>
                  </a:lnTo>
                  <a:close/>
                </a:path>
                <a:path w="6932930" h="7620">
                  <a:moveTo>
                    <a:pt x="259080" y="7619"/>
                  </a:moveTo>
                  <a:lnTo>
                    <a:pt x="259080" y="0"/>
                  </a:lnTo>
                  <a:lnTo>
                    <a:pt x="263651" y="0"/>
                  </a:lnTo>
                  <a:lnTo>
                    <a:pt x="263651" y="7619"/>
                  </a:lnTo>
                  <a:lnTo>
                    <a:pt x="259080" y="7619"/>
                  </a:lnTo>
                  <a:close/>
                </a:path>
                <a:path w="6932930" h="7620">
                  <a:moveTo>
                    <a:pt x="257555" y="6095"/>
                  </a:moveTo>
                  <a:lnTo>
                    <a:pt x="257555" y="1524"/>
                  </a:lnTo>
                  <a:lnTo>
                    <a:pt x="259080" y="1524"/>
                  </a:lnTo>
                  <a:lnTo>
                    <a:pt x="259080" y="6095"/>
                  </a:lnTo>
                  <a:lnTo>
                    <a:pt x="257555" y="6095"/>
                  </a:lnTo>
                  <a:close/>
                </a:path>
                <a:path w="6932930" h="7620">
                  <a:moveTo>
                    <a:pt x="300228" y="6095"/>
                  </a:moveTo>
                  <a:lnTo>
                    <a:pt x="300228" y="1524"/>
                  </a:lnTo>
                  <a:lnTo>
                    <a:pt x="301751" y="1524"/>
                  </a:lnTo>
                  <a:lnTo>
                    <a:pt x="301751" y="6095"/>
                  </a:lnTo>
                  <a:lnTo>
                    <a:pt x="300228" y="6095"/>
                  </a:lnTo>
                  <a:close/>
                </a:path>
                <a:path w="6932930" h="7620">
                  <a:moveTo>
                    <a:pt x="295655" y="7619"/>
                  </a:moveTo>
                  <a:lnTo>
                    <a:pt x="295655" y="0"/>
                  </a:lnTo>
                  <a:lnTo>
                    <a:pt x="300228" y="0"/>
                  </a:lnTo>
                  <a:lnTo>
                    <a:pt x="300228" y="7619"/>
                  </a:lnTo>
                  <a:lnTo>
                    <a:pt x="295655" y="7619"/>
                  </a:lnTo>
                  <a:close/>
                </a:path>
                <a:path w="6932930" h="7620">
                  <a:moveTo>
                    <a:pt x="294132" y="6095"/>
                  </a:moveTo>
                  <a:lnTo>
                    <a:pt x="294132" y="1524"/>
                  </a:lnTo>
                  <a:lnTo>
                    <a:pt x="295655" y="1524"/>
                  </a:lnTo>
                  <a:lnTo>
                    <a:pt x="295655" y="6095"/>
                  </a:lnTo>
                  <a:lnTo>
                    <a:pt x="294132" y="6095"/>
                  </a:lnTo>
                  <a:close/>
                </a:path>
                <a:path w="6932930" h="7620">
                  <a:moveTo>
                    <a:pt x="336803" y="6095"/>
                  </a:moveTo>
                  <a:lnTo>
                    <a:pt x="336803" y="1524"/>
                  </a:lnTo>
                  <a:lnTo>
                    <a:pt x="338328" y="1524"/>
                  </a:lnTo>
                  <a:lnTo>
                    <a:pt x="338328" y="6095"/>
                  </a:lnTo>
                  <a:lnTo>
                    <a:pt x="336803" y="6095"/>
                  </a:lnTo>
                  <a:close/>
                </a:path>
                <a:path w="6932930" h="7620">
                  <a:moveTo>
                    <a:pt x="332232" y="7619"/>
                  </a:moveTo>
                  <a:lnTo>
                    <a:pt x="332232" y="0"/>
                  </a:lnTo>
                  <a:lnTo>
                    <a:pt x="336803" y="0"/>
                  </a:lnTo>
                  <a:lnTo>
                    <a:pt x="336803" y="7619"/>
                  </a:lnTo>
                  <a:lnTo>
                    <a:pt x="332232" y="7619"/>
                  </a:lnTo>
                  <a:close/>
                </a:path>
                <a:path w="6932930" h="7620">
                  <a:moveTo>
                    <a:pt x="330707" y="4572"/>
                  </a:moveTo>
                  <a:lnTo>
                    <a:pt x="330707" y="3048"/>
                  </a:lnTo>
                  <a:lnTo>
                    <a:pt x="332232" y="1524"/>
                  </a:lnTo>
                  <a:lnTo>
                    <a:pt x="332232" y="6095"/>
                  </a:lnTo>
                  <a:lnTo>
                    <a:pt x="330707" y="4572"/>
                  </a:lnTo>
                  <a:close/>
                </a:path>
                <a:path w="6932930" h="7620">
                  <a:moveTo>
                    <a:pt x="367283" y="4572"/>
                  </a:moveTo>
                  <a:lnTo>
                    <a:pt x="367283" y="3048"/>
                  </a:lnTo>
                  <a:lnTo>
                    <a:pt x="370332" y="0"/>
                  </a:lnTo>
                  <a:lnTo>
                    <a:pt x="373380" y="0"/>
                  </a:lnTo>
                  <a:lnTo>
                    <a:pt x="374903" y="1524"/>
                  </a:lnTo>
                  <a:lnTo>
                    <a:pt x="374903" y="6095"/>
                  </a:lnTo>
                  <a:lnTo>
                    <a:pt x="373380" y="7619"/>
                  </a:lnTo>
                  <a:lnTo>
                    <a:pt x="370332" y="7619"/>
                  </a:lnTo>
                  <a:lnTo>
                    <a:pt x="367283" y="4572"/>
                  </a:lnTo>
                  <a:close/>
                </a:path>
                <a:path w="6932930" h="7620">
                  <a:moveTo>
                    <a:pt x="405383" y="6095"/>
                  </a:moveTo>
                  <a:lnTo>
                    <a:pt x="405383" y="1524"/>
                  </a:lnTo>
                  <a:lnTo>
                    <a:pt x="406907" y="0"/>
                  </a:lnTo>
                  <a:lnTo>
                    <a:pt x="409955" y="0"/>
                  </a:lnTo>
                  <a:lnTo>
                    <a:pt x="411480" y="1524"/>
                  </a:lnTo>
                  <a:lnTo>
                    <a:pt x="411480" y="6095"/>
                  </a:lnTo>
                  <a:lnTo>
                    <a:pt x="409955" y="7619"/>
                  </a:lnTo>
                  <a:lnTo>
                    <a:pt x="406907" y="7619"/>
                  </a:lnTo>
                  <a:lnTo>
                    <a:pt x="405383" y="6095"/>
                  </a:lnTo>
                  <a:close/>
                </a:path>
                <a:path w="6932930" h="7620">
                  <a:moveTo>
                    <a:pt x="443483" y="7619"/>
                  </a:moveTo>
                  <a:lnTo>
                    <a:pt x="443483" y="0"/>
                  </a:lnTo>
                  <a:lnTo>
                    <a:pt x="446532" y="0"/>
                  </a:lnTo>
                  <a:lnTo>
                    <a:pt x="449580" y="3048"/>
                  </a:lnTo>
                  <a:lnTo>
                    <a:pt x="449580" y="4572"/>
                  </a:lnTo>
                  <a:lnTo>
                    <a:pt x="446532" y="7619"/>
                  </a:lnTo>
                  <a:lnTo>
                    <a:pt x="443483" y="7619"/>
                  </a:lnTo>
                  <a:close/>
                </a:path>
                <a:path w="6932930" h="7620">
                  <a:moveTo>
                    <a:pt x="441959" y="6095"/>
                  </a:moveTo>
                  <a:lnTo>
                    <a:pt x="441959" y="1524"/>
                  </a:lnTo>
                  <a:lnTo>
                    <a:pt x="443483" y="1524"/>
                  </a:lnTo>
                  <a:lnTo>
                    <a:pt x="443483" y="6095"/>
                  </a:lnTo>
                  <a:lnTo>
                    <a:pt x="441959" y="6095"/>
                  </a:lnTo>
                  <a:close/>
                </a:path>
                <a:path w="6932930" h="7620">
                  <a:moveTo>
                    <a:pt x="484632" y="6095"/>
                  </a:moveTo>
                  <a:lnTo>
                    <a:pt x="484632" y="1524"/>
                  </a:lnTo>
                  <a:lnTo>
                    <a:pt x="486155" y="1524"/>
                  </a:lnTo>
                  <a:lnTo>
                    <a:pt x="486155" y="6095"/>
                  </a:lnTo>
                  <a:lnTo>
                    <a:pt x="484632" y="6095"/>
                  </a:lnTo>
                  <a:close/>
                </a:path>
                <a:path w="6932930" h="7620">
                  <a:moveTo>
                    <a:pt x="480059" y="7619"/>
                  </a:moveTo>
                  <a:lnTo>
                    <a:pt x="480059" y="0"/>
                  </a:lnTo>
                  <a:lnTo>
                    <a:pt x="484632" y="0"/>
                  </a:lnTo>
                  <a:lnTo>
                    <a:pt x="484632" y="7619"/>
                  </a:lnTo>
                  <a:lnTo>
                    <a:pt x="480059" y="7619"/>
                  </a:lnTo>
                  <a:close/>
                </a:path>
                <a:path w="6932930" h="7620">
                  <a:moveTo>
                    <a:pt x="478535" y="6095"/>
                  </a:moveTo>
                  <a:lnTo>
                    <a:pt x="478535" y="1524"/>
                  </a:lnTo>
                  <a:lnTo>
                    <a:pt x="480059" y="1524"/>
                  </a:lnTo>
                  <a:lnTo>
                    <a:pt x="480059" y="6095"/>
                  </a:lnTo>
                  <a:lnTo>
                    <a:pt x="478535" y="6095"/>
                  </a:lnTo>
                  <a:close/>
                </a:path>
                <a:path w="6932930" h="7620">
                  <a:moveTo>
                    <a:pt x="521207" y="6095"/>
                  </a:moveTo>
                  <a:lnTo>
                    <a:pt x="521207" y="1524"/>
                  </a:lnTo>
                  <a:lnTo>
                    <a:pt x="522732" y="1524"/>
                  </a:lnTo>
                  <a:lnTo>
                    <a:pt x="522732" y="6095"/>
                  </a:lnTo>
                  <a:lnTo>
                    <a:pt x="521207" y="6095"/>
                  </a:lnTo>
                  <a:close/>
                </a:path>
                <a:path w="6932930" h="7620">
                  <a:moveTo>
                    <a:pt x="516635" y="7619"/>
                  </a:moveTo>
                  <a:lnTo>
                    <a:pt x="516635" y="0"/>
                  </a:lnTo>
                  <a:lnTo>
                    <a:pt x="521207" y="0"/>
                  </a:lnTo>
                  <a:lnTo>
                    <a:pt x="521207" y="7619"/>
                  </a:lnTo>
                  <a:lnTo>
                    <a:pt x="516635" y="7619"/>
                  </a:lnTo>
                  <a:close/>
                </a:path>
                <a:path w="6932930" h="7620">
                  <a:moveTo>
                    <a:pt x="515112" y="6095"/>
                  </a:moveTo>
                  <a:lnTo>
                    <a:pt x="515112" y="1524"/>
                  </a:lnTo>
                  <a:lnTo>
                    <a:pt x="516635" y="1524"/>
                  </a:lnTo>
                  <a:lnTo>
                    <a:pt x="516635" y="6095"/>
                  </a:lnTo>
                  <a:lnTo>
                    <a:pt x="515112" y="6095"/>
                  </a:lnTo>
                  <a:close/>
                </a:path>
                <a:path w="6932930" h="7620">
                  <a:moveTo>
                    <a:pt x="557783" y="6095"/>
                  </a:moveTo>
                  <a:lnTo>
                    <a:pt x="557783" y="1524"/>
                  </a:lnTo>
                  <a:lnTo>
                    <a:pt x="559307" y="1524"/>
                  </a:lnTo>
                  <a:lnTo>
                    <a:pt x="559307" y="6095"/>
                  </a:lnTo>
                  <a:lnTo>
                    <a:pt x="557783" y="6095"/>
                  </a:lnTo>
                  <a:close/>
                </a:path>
                <a:path w="6932930" h="7620">
                  <a:moveTo>
                    <a:pt x="553212" y="7619"/>
                  </a:moveTo>
                  <a:lnTo>
                    <a:pt x="553212" y="0"/>
                  </a:lnTo>
                  <a:lnTo>
                    <a:pt x="557783" y="0"/>
                  </a:lnTo>
                  <a:lnTo>
                    <a:pt x="557783" y="7619"/>
                  </a:lnTo>
                  <a:lnTo>
                    <a:pt x="553212" y="7619"/>
                  </a:lnTo>
                  <a:close/>
                </a:path>
                <a:path w="6932930" h="7620">
                  <a:moveTo>
                    <a:pt x="551687" y="4572"/>
                  </a:moveTo>
                  <a:lnTo>
                    <a:pt x="551687" y="3048"/>
                  </a:lnTo>
                  <a:lnTo>
                    <a:pt x="553212" y="1524"/>
                  </a:lnTo>
                  <a:lnTo>
                    <a:pt x="553212" y="6095"/>
                  </a:lnTo>
                  <a:lnTo>
                    <a:pt x="551687" y="4572"/>
                  </a:lnTo>
                  <a:close/>
                </a:path>
                <a:path w="6932930" h="7620">
                  <a:moveTo>
                    <a:pt x="588264" y="4572"/>
                  </a:moveTo>
                  <a:lnTo>
                    <a:pt x="588264" y="3048"/>
                  </a:lnTo>
                  <a:lnTo>
                    <a:pt x="591312" y="0"/>
                  </a:lnTo>
                  <a:lnTo>
                    <a:pt x="594359" y="0"/>
                  </a:lnTo>
                  <a:lnTo>
                    <a:pt x="595883" y="1524"/>
                  </a:lnTo>
                  <a:lnTo>
                    <a:pt x="595883" y="6095"/>
                  </a:lnTo>
                  <a:lnTo>
                    <a:pt x="594359" y="7619"/>
                  </a:lnTo>
                  <a:lnTo>
                    <a:pt x="591312" y="7619"/>
                  </a:lnTo>
                  <a:lnTo>
                    <a:pt x="588264" y="4572"/>
                  </a:lnTo>
                  <a:close/>
                </a:path>
                <a:path w="6932930" h="7620">
                  <a:moveTo>
                    <a:pt x="626364" y="6095"/>
                  </a:moveTo>
                  <a:lnTo>
                    <a:pt x="626364" y="1524"/>
                  </a:lnTo>
                  <a:lnTo>
                    <a:pt x="627887" y="0"/>
                  </a:lnTo>
                  <a:lnTo>
                    <a:pt x="630935" y="0"/>
                  </a:lnTo>
                  <a:lnTo>
                    <a:pt x="632459" y="1524"/>
                  </a:lnTo>
                  <a:lnTo>
                    <a:pt x="632459" y="6095"/>
                  </a:lnTo>
                  <a:lnTo>
                    <a:pt x="630935" y="7619"/>
                  </a:lnTo>
                  <a:lnTo>
                    <a:pt x="627887" y="7619"/>
                  </a:lnTo>
                  <a:lnTo>
                    <a:pt x="626364" y="6095"/>
                  </a:lnTo>
                  <a:close/>
                </a:path>
                <a:path w="6932930" h="7620">
                  <a:moveTo>
                    <a:pt x="664464" y="7619"/>
                  </a:moveTo>
                  <a:lnTo>
                    <a:pt x="664464" y="0"/>
                  </a:lnTo>
                  <a:lnTo>
                    <a:pt x="667512" y="0"/>
                  </a:lnTo>
                  <a:lnTo>
                    <a:pt x="670559" y="3048"/>
                  </a:lnTo>
                  <a:lnTo>
                    <a:pt x="670559" y="4572"/>
                  </a:lnTo>
                  <a:lnTo>
                    <a:pt x="667512" y="7619"/>
                  </a:lnTo>
                  <a:lnTo>
                    <a:pt x="664464" y="7619"/>
                  </a:lnTo>
                  <a:close/>
                </a:path>
                <a:path w="6932930" h="7620">
                  <a:moveTo>
                    <a:pt x="662939" y="6095"/>
                  </a:moveTo>
                  <a:lnTo>
                    <a:pt x="662939" y="1524"/>
                  </a:lnTo>
                  <a:lnTo>
                    <a:pt x="664464" y="1524"/>
                  </a:lnTo>
                  <a:lnTo>
                    <a:pt x="664464" y="6095"/>
                  </a:lnTo>
                  <a:lnTo>
                    <a:pt x="662939" y="6095"/>
                  </a:lnTo>
                  <a:close/>
                </a:path>
                <a:path w="6932930" h="7620">
                  <a:moveTo>
                    <a:pt x="705612" y="6095"/>
                  </a:moveTo>
                  <a:lnTo>
                    <a:pt x="705612" y="1524"/>
                  </a:lnTo>
                  <a:lnTo>
                    <a:pt x="707135" y="1524"/>
                  </a:lnTo>
                  <a:lnTo>
                    <a:pt x="707135" y="6095"/>
                  </a:lnTo>
                  <a:lnTo>
                    <a:pt x="705612" y="6095"/>
                  </a:lnTo>
                  <a:close/>
                </a:path>
                <a:path w="6932930" h="7620">
                  <a:moveTo>
                    <a:pt x="701039" y="7619"/>
                  </a:moveTo>
                  <a:lnTo>
                    <a:pt x="701039" y="0"/>
                  </a:lnTo>
                  <a:lnTo>
                    <a:pt x="705612" y="0"/>
                  </a:lnTo>
                  <a:lnTo>
                    <a:pt x="705612" y="7619"/>
                  </a:lnTo>
                  <a:lnTo>
                    <a:pt x="701039" y="7619"/>
                  </a:lnTo>
                  <a:close/>
                </a:path>
                <a:path w="6932930" h="7620">
                  <a:moveTo>
                    <a:pt x="699516" y="6095"/>
                  </a:moveTo>
                  <a:lnTo>
                    <a:pt x="699516" y="1524"/>
                  </a:lnTo>
                  <a:lnTo>
                    <a:pt x="701039" y="1524"/>
                  </a:lnTo>
                  <a:lnTo>
                    <a:pt x="701039" y="6095"/>
                  </a:lnTo>
                  <a:lnTo>
                    <a:pt x="699516" y="6095"/>
                  </a:lnTo>
                  <a:close/>
                </a:path>
                <a:path w="6932930" h="7620">
                  <a:moveTo>
                    <a:pt x="742187" y="6095"/>
                  </a:moveTo>
                  <a:lnTo>
                    <a:pt x="742187" y="1524"/>
                  </a:lnTo>
                  <a:lnTo>
                    <a:pt x="743712" y="1524"/>
                  </a:lnTo>
                  <a:lnTo>
                    <a:pt x="743712" y="6095"/>
                  </a:lnTo>
                  <a:lnTo>
                    <a:pt x="742187" y="6095"/>
                  </a:lnTo>
                  <a:close/>
                </a:path>
                <a:path w="6932930" h="7620">
                  <a:moveTo>
                    <a:pt x="737616" y="7619"/>
                  </a:moveTo>
                  <a:lnTo>
                    <a:pt x="737616" y="0"/>
                  </a:lnTo>
                  <a:lnTo>
                    <a:pt x="742187" y="0"/>
                  </a:lnTo>
                  <a:lnTo>
                    <a:pt x="742187" y="7619"/>
                  </a:lnTo>
                  <a:lnTo>
                    <a:pt x="737616" y="7619"/>
                  </a:lnTo>
                  <a:close/>
                </a:path>
                <a:path w="6932930" h="7620">
                  <a:moveTo>
                    <a:pt x="736091" y="6095"/>
                  </a:moveTo>
                  <a:lnTo>
                    <a:pt x="736091" y="1524"/>
                  </a:lnTo>
                  <a:lnTo>
                    <a:pt x="737616" y="1524"/>
                  </a:lnTo>
                  <a:lnTo>
                    <a:pt x="737616" y="6095"/>
                  </a:lnTo>
                  <a:lnTo>
                    <a:pt x="736091" y="6095"/>
                  </a:lnTo>
                  <a:close/>
                </a:path>
                <a:path w="6932930" h="7620">
                  <a:moveTo>
                    <a:pt x="778764" y="6095"/>
                  </a:moveTo>
                  <a:lnTo>
                    <a:pt x="778764" y="1524"/>
                  </a:lnTo>
                  <a:lnTo>
                    <a:pt x="780287" y="1524"/>
                  </a:lnTo>
                  <a:lnTo>
                    <a:pt x="780287" y="6095"/>
                  </a:lnTo>
                  <a:lnTo>
                    <a:pt x="778764" y="6095"/>
                  </a:lnTo>
                  <a:close/>
                </a:path>
                <a:path w="6932930" h="7620">
                  <a:moveTo>
                    <a:pt x="772667" y="4572"/>
                  </a:moveTo>
                  <a:lnTo>
                    <a:pt x="772667" y="3048"/>
                  </a:lnTo>
                  <a:lnTo>
                    <a:pt x="775716" y="0"/>
                  </a:lnTo>
                  <a:lnTo>
                    <a:pt x="778764" y="0"/>
                  </a:lnTo>
                  <a:lnTo>
                    <a:pt x="778764" y="7619"/>
                  </a:lnTo>
                  <a:lnTo>
                    <a:pt x="775716" y="7619"/>
                  </a:lnTo>
                  <a:lnTo>
                    <a:pt x="772667" y="4572"/>
                  </a:lnTo>
                  <a:close/>
                </a:path>
                <a:path w="6932930" h="7620">
                  <a:moveTo>
                    <a:pt x="810767" y="6095"/>
                  </a:moveTo>
                  <a:lnTo>
                    <a:pt x="810767" y="1524"/>
                  </a:lnTo>
                  <a:lnTo>
                    <a:pt x="812291" y="0"/>
                  </a:lnTo>
                  <a:lnTo>
                    <a:pt x="815339" y="0"/>
                  </a:lnTo>
                  <a:lnTo>
                    <a:pt x="816864" y="1524"/>
                  </a:lnTo>
                  <a:lnTo>
                    <a:pt x="816864" y="6095"/>
                  </a:lnTo>
                  <a:lnTo>
                    <a:pt x="815339" y="7619"/>
                  </a:lnTo>
                  <a:lnTo>
                    <a:pt x="812291" y="7619"/>
                  </a:lnTo>
                  <a:lnTo>
                    <a:pt x="810767" y="6095"/>
                  </a:lnTo>
                  <a:close/>
                </a:path>
                <a:path w="6932930" h="7620">
                  <a:moveTo>
                    <a:pt x="847343" y="6095"/>
                  </a:moveTo>
                  <a:lnTo>
                    <a:pt x="847343" y="1524"/>
                  </a:lnTo>
                  <a:lnTo>
                    <a:pt x="848867" y="0"/>
                  </a:lnTo>
                  <a:lnTo>
                    <a:pt x="851916" y="0"/>
                  </a:lnTo>
                  <a:lnTo>
                    <a:pt x="854964" y="3048"/>
                  </a:lnTo>
                  <a:lnTo>
                    <a:pt x="854964" y="4572"/>
                  </a:lnTo>
                  <a:lnTo>
                    <a:pt x="851916" y="7619"/>
                  </a:lnTo>
                  <a:lnTo>
                    <a:pt x="848867" y="7619"/>
                  </a:lnTo>
                  <a:lnTo>
                    <a:pt x="847343" y="6095"/>
                  </a:lnTo>
                  <a:close/>
                </a:path>
                <a:path w="6932930" h="7620">
                  <a:moveTo>
                    <a:pt x="885443" y="7619"/>
                  </a:moveTo>
                  <a:lnTo>
                    <a:pt x="885443" y="0"/>
                  </a:lnTo>
                  <a:lnTo>
                    <a:pt x="888491" y="0"/>
                  </a:lnTo>
                  <a:lnTo>
                    <a:pt x="891539" y="3048"/>
                  </a:lnTo>
                  <a:lnTo>
                    <a:pt x="891539" y="4572"/>
                  </a:lnTo>
                  <a:lnTo>
                    <a:pt x="888491" y="7619"/>
                  </a:lnTo>
                  <a:lnTo>
                    <a:pt x="885443" y="7619"/>
                  </a:lnTo>
                  <a:close/>
                </a:path>
                <a:path w="6932930" h="7620">
                  <a:moveTo>
                    <a:pt x="883919" y="6095"/>
                  </a:moveTo>
                  <a:lnTo>
                    <a:pt x="883919" y="1524"/>
                  </a:lnTo>
                  <a:lnTo>
                    <a:pt x="885443" y="1524"/>
                  </a:lnTo>
                  <a:lnTo>
                    <a:pt x="885443" y="6095"/>
                  </a:lnTo>
                  <a:lnTo>
                    <a:pt x="883919" y="6095"/>
                  </a:lnTo>
                  <a:close/>
                </a:path>
                <a:path w="6932930" h="7620">
                  <a:moveTo>
                    <a:pt x="926591" y="6095"/>
                  </a:moveTo>
                  <a:lnTo>
                    <a:pt x="926591" y="1524"/>
                  </a:lnTo>
                  <a:lnTo>
                    <a:pt x="928116" y="1524"/>
                  </a:lnTo>
                  <a:lnTo>
                    <a:pt x="928116" y="6095"/>
                  </a:lnTo>
                  <a:lnTo>
                    <a:pt x="926591" y="6095"/>
                  </a:lnTo>
                  <a:close/>
                </a:path>
                <a:path w="6932930" h="7620">
                  <a:moveTo>
                    <a:pt x="922019" y="7619"/>
                  </a:moveTo>
                  <a:lnTo>
                    <a:pt x="922019" y="0"/>
                  </a:lnTo>
                  <a:lnTo>
                    <a:pt x="926591" y="0"/>
                  </a:lnTo>
                  <a:lnTo>
                    <a:pt x="926591" y="7619"/>
                  </a:lnTo>
                  <a:lnTo>
                    <a:pt x="922019" y="7619"/>
                  </a:lnTo>
                  <a:close/>
                </a:path>
                <a:path w="6932930" h="7620">
                  <a:moveTo>
                    <a:pt x="920496" y="6095"/>
                  </a:moveTo>
                  <a:lnTo>
                    <a:pt x="920496" y="1524"/>
                  </a:lnTo>
                  <a:lnTo>
                    <a:pt x="922019" y="1524"/>
                  </a:lnTo>
                  <a:lnTo>
                    <a:pt x="922019" y="6095"/>
                  </a:lnTo>
                  <a:lnTo>
                    <a:pt x="920496" y="6095"/>
                  </a:lnTo>
                  <a:close/>
                </a:path>
                <a:path w="6932930" h="7620">
                  <a:moveTo>
                    <a:pt x="963167" y="6095"/>
                  </a:moveTo>
                  <a:lnTo>
                    <a:pt x="963167" y="1524"/>
                  </a:lnTo>
                  <a:lnTo>
                    <a:pt x="964691" y="1524"/>
                  </a:lnTo>
                  <a:lnTo>
                    <a:pt x="964691" y="6095"/>
                  </a:lnTo>
                  <a:lnTo>
                    <a:pt x="963167" y="6095"/>
                  </a:lnTo>
                  <a:close/>
                </a:path>
                <a:path w="6932930" h="7620">
                  <a:moveTo>
                    <a:pt x="958596" y="7619"/>
                  </a:moveTo>
                  <a:lnTo>
                    <a:pt x="958596" y="0"/>
                  </a:lnTo>
                  <a:lnTo>
                    <a:pt x="963167" y="0"/>
                  </a:lnTo>
                  <a:lnTo>
                    <a:pt x="963167" y="7619"/>
                  </a:lnTo>
                  <a:lnTo>
                    <a:pt x="958596" y="7619"/>
                  </a:lnTo>
                  <a:close/>
                </a:path>
                <a:path w="6932930" h="7620">
                  <a:moveTo>
                    <a:pt x="957071" y="6095"/>
                  </a:moveTo>
                  <a:lnTo>
                    <a:pt x="957071" y="1524"/>
                  </a:lnTo>
                  <a:lnTo>
                    <a:pt x="958596" y="1524"/>
                  </a:lnTo>
                  <a:lnTo>
                    <a:pt x="958596" y="6095"/>
                  </a:lnTo>
                  <a:lnTo>
                    <a:pt x="957071" y="6095"/>
                  </a:lnTo>
                  <a:close/>
                </a:path>
                <a:path w="6932930" h="7620">
                  <a:moveTo>
                    <a:pt x="999743" y="6095"/>
                  </a:moveTo>
                  <a:lnTo>
                    <a:pt x="999743" y="1524"/>
                  </a:lnTo>
                  <a:lnTo>
                    <a:pt x="1001267" y="1524"/>
                  </a:lnTo>
                  <a:lnTo>
                    <a:pt x="1001267" y="6095"/>
                  </a:lnTo>
                  <a:lnTo>
                    <a:pt x="999743" y="6095"/>
                  </a:lnTo>
                  <a:close/>
                </a:path>
                <a:path w="6932930" h="7620">
                  <a:moveTo>
                    <a:pt x="993648" y="4572"/>
                  </a:moveTo>
                  <a:lnTo>
                    <a:pt x="993648" y="3048"/>
                  </a:lnTo>
                  <a:lnTo>
                    <a:pt x="996696" y="0"/>
                  </a:lnTo>
                  <a:lnTo>
                    <a:pt x="999743" y="0"/>
                  </a:lnTo>
                  <a:lnTo>
                    <a:pt x="999743" y="7619"/>
                  </a:lnTo>
                  <a:lnTo>
                    <a:pt x="996696" y="7619"/>
                  </a:lnTo>
                  <a:lnTo>
                    <a:pt x="993648" y="4572"/>
                  </a:lnTo>
                  <a:close/>
                </a:path>
                <a:path w="6932930" h="7620">
                  <a:moveTo>
                    <a:pt x="1031748" y="6095"/>
                  </a:moveTo>
                  <a:lnTo>
                    <a:pt x="1031748" y="1524"/>
                  </a:lnTo>
                  <a:lnTo>
                    <a:pt x="1033271" y="0"/>
                  </a:lnTo>
                  <a:lnTo>
                    <a:pt x="1036319" y="0"/>
                  </a:lnTo>
                  <a:lnTo>
                    <a:pt x="1037843" y="1524"/>
                  </a:lnTo>
                  <a:lnTo>
                    <a:pt x="1037843" y="6095"/>
                  </a:lnTo>
                  <a:lnTo>
                    <a:pt x="1036319" y="7619"/>
                  </a:lnTo>
                  <a:lnTo>
                    <a:pt x="1033271" y="7619"/>
                  </a:lnTo>
                  <a:lnTo>
                    <a:pt x="1031748" y="6095"/>
                  </a:lnTo>
                  <a:close/>
                </a:path>
                <a:path w="6932930" h="7620">
                  <a:moveTo>
                    <a:pt x="1068323" y="6095"/>
                  </a:moveTo>
                  <a:lnTo>
                    <a:pt x="1068323" y="1524"/>
                  </a:lnTo>
                  <a:lnTo>
                    <a:pt x="1069848" y="0"/>
                  </a:lnTo>
                  <a:lnTo>
                    <a:pt x="1072896" y="0"/>
                  </a:lnTo>
                  <a:lnTo>
                    <a:pt x="1075943" y="3048"/>
                  </a:lnTo>
                  <a:lnTo>
                    <a:pt x="1075943" y="4572"/>
                  </a:lnTo>
                  <a:lnTo>
                    <a:pt x="1072896" y="7619"/>
                  </a:lnTo>
                  <a:lnTo>
                    <a:pt x="1069848" y="7619"/>
                  </a:lnTo>
                  <a:lnTo>
                    <a:pt x="1068323" y="6095"/>
                  </a:lnTo>
                  <a:close/>
                </a:path>
                <a:path w="6932930" h="7620">
                  <a:moveTo>
                    <a:pt x="1110996" y="6095"/>
                  </a:moveTo>
                  <a:lnTo>
                    <a:pt x="1110996" y="1524"/>
                  </a:lnTo>
                  <a:lnTo>
                    <a:pt x="1112519" y="3048"/>
                  </a:lnTo>
                  <a:lnTo>
                    <a:pt x="1112519" y="4572"/>
                  </a:lnTo>
                  <a:lnTo>
                    <a:pt x="1110996" y="6095"/>
                  </a:lnTo>
                  <a:close/>
                </a:path>
                <a:path w="6932930" h="7620">
                  <a:moveTo>
                    <a:pt x="1106423" y="7619"/>
                  </a:moveTo>
                  <a:lnTo>
                    <a:pt x="1106423" y="0"/>
                  </a:lnTo>
                  <a:lnTo>
                    <a:pt x="1110996" y="0"/>
                  </a:lnTo>
                  <a:lnTo>
                    <a:pt x="1110996" y="7619"/>
                  </a:lnTo>
                  <a:lnTo>
                    <a:pt x="1106423" y="7619"/>
                  </a:lnTo>
                  <a:close/>
                </a:path>
                <a:path w="6932930" h="7620">
                  <a:moveTo>
                    <a:pt x="1104900" y="6095"/>
                  </a:moveTo>
                  <a:lnTo>
                    <a:pt x="1104900" y="1524"/>
                  </a:lnTo>
                  <a:lnTo>
                    <a:pt x="1106423" y="1524"/>
                  </a:lnTo>
                  <a:lnTo>
                    <a:pt x="1106423" y="6095"/>
                  </a:lnTo>
                  <a:lnTo>
                    <a:pt x="1104900" y="6095"/>
                  </a:lnTo>
                  <a:close/>
                </a:path>
                <a:path w="6932930" h="7620">
                  <a:moveTo>
                    <a:pt x="1147571" y="6095"/>
                  </a:moveTo>
                  <a:lnTo>
                    <a:pt x="1147571" y="1524"/>
                  </a:lnTo>
                  <a:lnTo>
                    <a:pt x="1149096" y="1524"/>
                  </a:lnTo>
                  <a:lnTo>
                    <a:pt x="1149096" y="6095"/>
                  </a:lnTo>
                  <a:lnTo>
                    <a:pt x="1147571" y="6095"/>
                  </a:lnTo>
                  <a:close/>
                </a:path>
                <a:path w="6932930" h="7620">
                  <a:moveTo>
                    <a:pt x="1143000" y="7619"/>
                  </a:moveTo>
                  <a:lnTo>
                    <a:pt x="1143000" y="0"/>
                  </a:lnTo>
                  <a:lnTo>
                    <a:pt x="1147571" y="0"/>
                  </a:lnTo>
                  <a:lnTo>
                    <a:pt x="1147571" y="7619"/>
                  </a:lnTo>
                  <a:lnTo>
                    <a:pt x="1143000" y="7619"/>
                  </a:lnTo>
                  <a:close/>
                </a:path>
                <a:path w="6932930" h="7620">
                  <a:moveTo>
                    <a:pt x="1141475" y="6095"/>
                  </a:moveTo>
                  <a:lnTo>
                    <a:pt x="1141475" y="1524"/>
                  </a:lnTo>
                  <a:lnTo>
                    <a:pt x="1143000" y="1524"/>
                  </a:lnTo>
                  <a:lnTo>
                    <a:pt x="1143000" y="6095"/>
                  </a:lnTo>
                  <a:lnTo>
                    <a:pt x="1141475" y="6095"/>
                  </a:lnTo>
                  <a:close/>
                </a:path>
                <a:path w="6932930" h="7620">
                  <a:moveTo>
                    <a:pt x="1184148" y="6095"/>
                  </a:moveTo>
                  <a:lnTo>
                    <a:pt x="1184148" y="1524"/>
                  </a:lnTo>
                  <a:lnTo>
                    <a:pt x="1185671" y="1524"/>
                  </a:lnTo>
                  <a:lnTo>
                    <a:pt x="1185671" y="6095"/>
                  </a:lnTo>
                  <a:lnTo>
                    <a:pt x="1184148" y="6095"/>
                  </a:lnTo>
                  <a:close/>
                </a:path>
                <a:path w="6932930" h="7620">
                  <a:moveTo>
                    <a:pt x="1179575" y="7619"/>
                  </a:moveTo>
                  <a:lnTo>
                    <a:pt x="1179575" y="0"/>
                  </a:lnTo>
                  <a:lnTo>
                    <a:pt x="1184148" y="0"/>
                  </a:lnTo>
                  <a:lnTo>
                    <a:pt x="1184148" y="7619"/>
                  </a:lnTo>
                  <a:lnTo>
                    <a:pt x="1179575" y="7619"/>
                  </a:lnTo>
                  <a:close/>
                </a:path>
                <a:path w="6932930" h="7620">
                  <a:moveTo>
                    <a:pt x="1178051" y="6095"/>
                  </a:moveTo>
                  <a:lnTo>
                    <a:pt x="1178051" y="1524"/>
                  </a:lnTo>
                  <a:lnTo>
                    <a:pt x="1179575" y="1524"/>
                  </a:lnTo>
                  <a:lnTo>
                    <a:pt x="1179575" y="6095"/>
                  </a:lnTo>
                  <a:lnTo>
                    <a:pt x="1178051" y="6095"/>
                  </a:lnTo>
                  <a:close/>
                </a:path>
                <a:path w="6932930" h="7620">
                  <a:moveTo>
                    <a:pt x="1214628" y="4572"/>
                  </a:moveTo>
                  <a:lnTo>
                    <a:pt x="1214628" y="3048"/>
                  </a:lnTo>
                  <a:lnTo>
                    <a:pt x="1217675" y="0"/>
                  </a:lnTo>
                  <a:lnTo>
                    <a:pt x="1220723" y="0"/>
                  </a:lnTo>
                  <a:lnTo>
                    <a:pt x="1222248" y="1524"/>
                  </a:lnTo>
                  <a:lnTo>
                    <a:pt x="1222248" y="6095"/>
                  </a:lnTo>
                  <a:lnTo>
                    <a:pt x="1220723" y="7619"/>
                  </a:lnTo>
                  <a:lnTo>
                    <a:pt x="1217675" y="7619"/>
                  </a:lnTo>
                  <a:lnTo>
                    <a:pt x="1214628" y="4572"/>
                  </a:lnTo>
                  <a:close/>
                </a:path>
                <a:path w="6932930" h="7620">
                  <a:moveTo>
                    <a:pt x="1252728" y="6095"/>
                  </a:moveTo>
                  <a:lnTo>
                    <a:pt x="1252728" y="1524"/>
                  </a:lnTo>
                  <a:lnTo>
                    <a:pt x="1254251" y="0"/>
                  </a:lnTo>
                  <a:lnTo>
                    <a:pt x="1257300" y="0"/>
                  </a:lnTo>
                  <a:lnTo>
                    <a:pt x="1258823" y="1524"/>
                  </a:lnTo>
                  <a:lnTo>
                    <a:pt x="1258823" y="6095"/>
                  </a:lnTo>
                  <a:lnTo>
                    <a:pt x="1257300" y="7619"/>
                  </a:lnTo>
                  <a:lnTo>
                    <a:pt x="1254251" y="7619"/>
                  </a:lnTo>
                  <a:lnTo>
                    <a:pt x="1252728" y="6095"/>
                  </a:lnTo>
                  <a:close/>
                </a:path>
                <a:path w="6932930" h="7620">
                  <a:moveTo>
                    <a:pt x="1289303" y="6095"/>
                  </a:moveTo>
                  <a:lnTo>
                    <a:pt x="1289303" y="1524"/>
                  </a:lnTo>
                  <a:lnTo>
                    <a:pt x="1290828" y="0"/>
                  </a:lnTo>
                  <a:lnTo>
                    <a:pt x="1293875" y="0"/>
                  </a:lnTo>
                  <a:lnTo>
                    <a:pt x="1296923" y="3048"/>
                  </a:lnTo>
                  <a:lnTo>
                    <a:pt x="1296923" y="4572"/>
                  </a:lnTo>
                  <a:lnTo>
                    <a:pt x="1293875" y="7619"/>
                  </a:lnTo>
                  <a:lnTo>
                    <a:pt x="1290828" y="7619"/>
                  </a:lnTo>
                  <a:lnTo>
                    <a:pt x="1289303" y="6095"/>
                  </a:lnTo>
                  <a:close/>
                </a:path>
                <a:path w="6932930" h="7620">
                  <a:moveTo>
                    <a:pt x="1331975" y="6095"/>
                  </a:moveTo>
                  <a:lnTo>
                    <a:pt x="1331975" y="1524"/>
                  </a:lnTo>
                  <a:lnTo>
                    <a:pt x="1333500" y="3048"/>
                  </a:lnTo>
                  <a:lnTo>
                    <a:pt x="1333500" y="4572"/>
                  </a:lnTo>
                  <a:lnTo>
                    <a:pt x="1331975" y="6095"/>
                  </a:lnTo>
                  <a:close/>
                </a:path>
                <a:path w="6932930" h="7620">
                  <a:moveTo>
                    <a:pt x="1327403" y="7619"/>
                  </a:moveTo>
                  <a:lnTo>
                    <a:pt x="1327403" y="0"/>
                  </a:lnTo>
                  <a:lnTo>
                    <a:pt x="1331975" y="0"/>
                  </a:lnTo>
                  <a:lnTo>
                    <a:pt x="1331975" y="7619"/>
                  </a:lnTo>
                  <a:lnTo>
                    <a:pt x="1327403" y="7619"/>
                  </a:lnTo>
                  <a:close/>
                </a:path>
                <a:path w="6932930" h="7620">
                  <a:moveTo>
                    <a:pt x="1325880" y="6095"/>
                  </a:moveTo>
                  <a:lnTo>
                    <a:pt x="1325880" y="1524"/>
                  </a:lnTo>
                  <a:lnTo>
                    <a:pt x="1327403" y="1524"/>
                  </a:lnTo>
                  <a:lnTo>
                    <a:pt x="1327403" y="6095"/>
                  </a:lnTo>
                  <a:lnTo>
                    <a:pt x="1325880" y="6095"/>
                  </a:lnTo>
                  <a:close/>
                </a:path>
                <a:path w="6932930" h="7620">
                  <a:moveTo>
                    <a:pt x="1368551" y="6095"/>
                  </a:moveTo>
                  <a:lnTo>
                    <a:pt x="1368551" y="1524"/>
                  </a:lnTo>
                  <a:lnTo>
                    <a:pt x="1370075" y="1524"/>
                  </a:lnTo>
                  <a:lnTo>
                    <a:pt x="1370075" y="6095"/>
                  </a:lnTo>
                  <a:lnTo>
                    <a:pt x="1368551" y="6095"/>
                  </a:lnTo>
                  <a:close/>
                </a:path>
                <a:path w="6932930" h="7620">
                  <a:moveTo>
                    <a:pt x="1363980" y="7619"/>
                  </a:moveTo>
                  <a:lnTo>
                    <a:pt x="1363980" y="0"/>
                  </a:lnTo>
                  <a:lnTo>
                    <a:pt x="1368551" y="0"/>
                  </a:lnTo>
                  <a:lnTo>
                    <a:pt x="1368551" y="7619"/>
                  </a:lnTo>
                  <a:lnTo>
                    <a:pt x="1363980" y="7619"/>
                  </a:lnTo>
                  <a:close/>
                </a:path>
                <a:path w="6932930" h="7620">
                  <a:moveTo>
                    <a:pt x="1362455" y="6095"/>
                  </a:moveTo>
                  <a:lnTo>
                    <a:pt x="1362455" y="1524"/>
                  </a:lnTo>
                  <a:lnTo>
                    <a:pt x="1363980" y="1524"/>
                  </a:lnTo>
                  <a:lnTo>
                    <a:pt x="1363980" y="6095"/>
                  </a:lnTo>
                  <a:lnTo>
                    <a:pt x="1362455" y="6095"/>
                  </a:lnTo>
                  <a:close/>
                </a:path>
                <a:path w="6932930" h="7620">
                  <a:moveTo>
                    <a:pt x="1405128" y="6095"/>
                  </a:moveTo>
                  <a:lnTo>
                    <a:pt x="1405128" y="1524"/>
                  </a:lnTo>
                  <a:lnTo>
                    <a:pt x="1406651" y="1524"/>
                  </a:lnTo>
                  <a:lnTo>
                    <a:pt x="1406651" y="6095"/>
                  </a:lnTo>
                  <a:lnTo>
                    <a:pt x="1405128" y="6095"/>
                  </a:lnTo>
                  <a:close/>
                </a:path>
                <a:path w="6932930" h="7620">
                  <a:moveTo>
                    <a:pt x="1400555" y="7619"/>
                  </a:moveTo>
                  <a:lnTo>
                    <a:pt x="1400555" y="0"/>
                  </a:lnTo>
                  <a:lnTo>
                    <a:pt x="1405128" y="0"/>
                  </a:lnTo>
                  <a:lnTo>
                    <a:pt x="1405128" y="7619"/>
                  </a:lnTo>
                  <a:lnTo>
                    <a:pt x="1400555" y="7619"/>
                  </a:lnTo>
                  <a:close/>
                </a:path>
                <a:path w="6932930" h="7620">
                  <a:moveTo>
                    <a:pt x="1399032" y="6095"/>
                  </a:moveTo>
                  <a:lnTo>
                    <a:pt x="1399032" y="1524"/>
                  </a:lnTo>
                  <a:lnTo>
                    <a:pt x="1400555" y="1524"/>
                  </a:lnTo>
                  <a:lnTo>
                    <a:pt x="1400555" y="6095"/>
                  </a:lnTo>
                  <a:lnTo>
                    <a:pt x="1399032" y="6095"/>
                  </a:lnTo>
                  <a:close/>
                </a:path>
                <a:path w="6932930" h="7620">
                  <a:moveTo>
                    <a:pt x="1435607" y="4572"/>
                  </a:moveTo>
                  <a:lnTo>
                    <a:pt x="1435607" y="3048"/>
                  </a:lnTo>
                  <a:lnTo>
                    <a:pt x="1438655" y="0"/>
                  </a:lnTo>
                  <a:lnTo>
                    <a:pt x="1441703" y="0"/>
                  </a:lnTo>
                  <a:lnTo>
                    <a:pt x="1443228" y="1524"/>
                  </a:lnTo>
                  <a:lnTo>
                    <a:pt x="1443228" y="6095"/>
                  </a:lnTo>
                  <a:lnTo>
                    <a:pt x="1441703" y="7619"/>
                  </a:lnTo>
                  <a:lnTo>
                    <a:pt x="1438655" y="7619"/>
                  </a:lnTo>
                  <a:lnTo>
                    <a:pt x="1435607" y="4572"/>
                  </a:lnTo>
                  <a:close/>
                </a:path>
                <a:path w="6932930" h="7620">
                  <a:moveTo>
                    <a:pt x="1473707" y="6095"/>
                  </a:moveTo>
                  <a:lnTo>
                    <a:pt x="1473707" y="1524"/>
                  </a:lnTo>
                  <a:lnTo>
                    <a:pt x="1475232" y="0"/>
                  </a:lnTo>
                  <a:lnTo>
                    <a:pt x="1478280" y="0"/>
                  </a:lnTo>
                  <a:lnTo>
                    <a:pt x="1479803" y="1524"/>
                  </a:lnTo>
                  <a:lnTo>
                    <a:pt x="1479803" y="6095"/>
                  </a:lnTo>
                  <a:lnTo>
                    <a:pt x="1478280" y="7619"/>
                  </a:lnTo>
                  <a:lnTo>
                    <a:pt x="1475232" y="7619"/>
                  </a:lnTo>
                  <a:lnTo>
                    <a:pt x="1473707" y="6095"/>
                  </a:lnTo>
                  <a:close/>
                </a:path>
                <a:path w="6932930" h="7620">
                  <a:moveTo>
                    <a:pt x="1510284" y="6095"/>
                  </a:moveTo>
                  <a:lnTo>
                    <a:pt x="1510284" y="1524"/>
                  </a:lnTo>
                  <a:lnTo>
                    <a:pt x="1511807" y="0"/>
                  </a:lnTo>
                  <a:lnTo>
                    <a:pt x="1514855" y="0"/>
                  </a:lnTo>
                  <a:lnTo>
                    <a:pt x="1517903" y="3048"/>
                  </a:lnTo>
                  <a:lnTo>
                    <a:pt x="1517903" y="4572"/>
                  </a:lnTo>
                  <a:lnTo>
                    <a:pt x="1514855" y="7619"/>
                  </a:lnTo>
                  <a:lnTo>
                    <a:pt x="1511807" y="7619"/>
                  </a:lnTo>
                  <a:lnTo>
                    <a:pt x="1510284" y="6095"/>
                  </a:lnTo>
                  <a:close/>
                </a:path>
                <a:path w="6932930" h="7620">
                  <a:moveTo>
                    <a:pt x="1552955" y="6095"/>
                  </a:moveTo>
                  <a:lnTo>
                    <a:pt x="1552955" y="1524"/>
                  </a:lnTo>
                  <a:lnTo>
                    <a:pt x="1554480" y="1524"/>
                  </a:lnTo>
                  <a:lnTo>
                    <a:pt x="1554480" y="6095"/>
                  </a:lnTo>
                  <a:lnTo>
                    <a:pt x="1552955" y="6095"/>
                  </a:lnTo>
                  <a:close/>
                </a:path>
                <a:path w="6932930" h="7620">
                  <a:moveTo>
                    <a:pt x="1548384" y="7619"/>
                  </a:moveTo>
                  <a:lnTo>
                    <a:pt x="1548384" y="0"/>
                  </a:lnTo>
                  <a:lnTo>
                    <a:pt x="1552955" y="0"/>
                  </a:lnTo>
                  <a:lnTo>
                    <a:pt x="1552955" y="7619"/>
                  </a:lnTo>
                  <a:lnTo>
                    <a:pt x="1548384" y="7619"/>
                  </a:lnTo>
                  <a:close/>
                </a:path>
                <a:path w="6932930" h="7620">
                  <a:moveTo>
                    <a:pt x="1546859" y="6095"/>
                  </a:moveTo>
                  <a:lnTo>
                    <a:pt x="1546859" y="1524"/>
                  </a:lnTo>
                  <a:lnTo>
                    <a:pt x="1548384" y="1524"/>
                  </a:lnTo>
                  <a:lnTo>
                    <a:pt x="1548384" y="6095"/>
                  </a:lnTo>
                  <a:lnTo>
                    <a:pt x="1546859" y="6095"/>
                  </a:lnTo>
                  <a:close/>
                </a:path>
                <a:path w="6932930" h="7620">
                  <a:moveTo>
                    <a:pt x="1589532" y="6095"/>
                  </a:moveTo>
                  <a:lnTo>
                    <a:pt x="1589532" y="1524"/>
                  </a:lnTo>
                  <a:lnTo>
                    <a:pt x="1591055" y="1524"/>
                  </a:lnTo>
                  <a:lnTo>
                    <a:pt x="1591055" y="6095"/>
                  </a:lnTo>
                  <a:lnTo>
                    <a:pt x="1589532" y="6095"/>
                  </a:lnTo>
                  <a:close/>
                </a:path>
                <a:path w="6932930" h="7620">
                  <a:moveTo>
                    <a:pt x="1584959" y="7619"/>
                  </a:moveTo>
                  <a:lnTo>
                    <a:pt x="1584959" y="0"/>
                  </a:lnTo>
                  <a:lnTo>
                    <a:pt x="1589532" y="0"/>
                  </a:lnTo>
                  <a:lnTo>
                    <a:pt x="1589532" y="7619"/>
                  </a:lnTo>
                  <a:lnTo>
                    <a:pt x="1584959" y="7619"/>
                  </a:lnTo>
                  <a:close/>
                </a:path>
                <a:path w="6932930" h="7620">
                  <a:moveTo>
                    <a:pt x="1583435" y="6095"/>
                  </a:moveTo>
                  <a:lnTo>
                    <a:pt x="1583435" y="1524"/>
                  </a:lnTo>
                  <a:lnTo>
                    <a:pt x="1584959" y="1524"/>
                  </a:lnTo>
                  <a:lnTo>
                    <a:pt x="1584959" y="6095"/>
                  </a:lnTo>
                  <a:lnTo>
                    <a:pt x="1583435" y="6095"/>
                  </a:lnTo>
                  <a:close/>
                </a:path>
                <a:path w="6932930" h="7620">
                  <a:moveTo>
                    <a:pt x="1626107" y="6095"/>
                  </a:moveTo>
                  <a:lnTo>
                    <a:pt x="1626107" y="1524"/>
                  </a:lnTo>
                  <a:lnTo>
                    <a:pt x="1627632" y="1524"/>
                  </a:lnTo>
                  <a:lnTo>
                    <a:pt x="1627632" y="6095"/>
                  </a:lnTo>
                  <a:lnTo>
                    <a:pt x="1626107" y="6095"/>
                  </a:lnTo>
                  <a:close/>
                </a:path>
                <a:path w="6932930" h="7620">
                  <a:moveTo>
                    <a:pt x="1621535" y="7619"/>
                  </a:moveTo>
                  <a:lnTo>
                    <a:pt x="1621535" y="0"/>
                  </a:lnTo>
                  <a:lnTo>
                    <a:pt x="1626107" y="0"/>
                  </a:lnTo>
                  <a:lnTo>
                    <a:pt x="1626107" y="7619"/>
                  </a:lnTo>
                  <a:lnTo>
                    <a:pt x="1621535" y="7619"/>
                  </a:lnTo>
                  <a:close/>
                </a:path>
                <a:path w="6932930" h="7620">
                  <a:moveTo>
                    <a:pt x="1620012" y="6095"/>
                  </a:moveTo>
                  <a:lnTo>
                    <a:pt x="1620012" y="1524"/>
                  </a:lnTo>
                  <a:lnTo>
                    <a:pt x="1621535" y="1524"/>
                  </a:lnTo>
                  <a:lnTo>
                    <a:pt x="1621535" y="6095"/>
                  </a:lnTo>
                  <a:lnTo>
                    <a:pt x="1620012" y="6095"/>
                  </a:lnTo>
                  <a:close/>
                </a:path>
                <a:path w="6932930" h="7620">
                  <a:moveTo>
                    <a:pt x="1656587" y="4572"/>
                  </a:moveTo>
                  <a:lnTo>
                    <a:pt x="1656587" y="3048"/>
                  </a:lnTo>
                  <a:lnTo>
                    <a:pt x="1659635" y="0"/>
                  </a:lnTo>
                  <a:lnTo>
                    <a:pt x="1662684" y="0"/>
                  </a:lnTo>
                  <a:lnTo>
                    <a:pt x="1664207" y="1524"/>
                  </a:lnTo>
                  <a:lnTo>
                    <a:pt x="1664207" y="6095"/>
                  </a:lnTo>
                  <a:lnTo>
                    <a:pt x="1662684" y="7619"/>
                  </a:lnTo>
                  <a:lnTo>
                    <a:pt x="1659635" y="7619"/>
                  </a:lnTo>
                  <a:lnTo>
                    <a:pt x="1656587" y="4572"/>
                  </a:lnTo>
                  <a:close/>
                </a:path>
                <a:path w="6932930" h="7620">
                  <a:moveTo>
                    <a:pt x="1694687" y="6095"/>
                  </a:moveTo>
                  <a:lnTo>
                    <a:pt x="1694687" y="1524"/>
                  </a:lnTo>
                  <a:lnTo>
                    <a:pt x="1696212" y="0"/>
                  </a:lnTo>
                  <a:lnTo>
                    <a:pt x="1699259" y="0"/>
                  </a:lnTo>
                  <a:lnTo>
                    <a:pt x="1700784" y="1524"/>
                  </a:lnTo>
                  <a:lnTo>
                    <a:pt x="1700784" y="6095"/>
                  </a:lnTo>
                  <a:lnTo>
                    <a:pt x="1699259" y="7619"/>
                  </a:lnTo>
                  <a:lnTo>
                    <a:pt x="1696212" y="7619"/>
                  </a:lnTo>
                  <a:lnTo>
                    <a:pt x="1694687" y="6095"/>
                  </a:lnTo>
                  <a:close/>
                </a:path>
                <a:path w="6932930" h="7620">
                  <a:moveTo>
                    <a:pt x="1731264" y="6095"/>
                  </a:moveTo>
                  <a:lnTo>
                    <a:pt x="1731264" y="1524"/>
                  </a:lnTo>
                  <a:lnTo>
                    <a:pt x="1732787" y="0"/>
                  </a:lnTo>
                  <a:lnTo>
                    <a:pt x="1735835" y="0"/>
                  </a:lnTo>
                  <a:lnTo>
                    <a:pt x="1738884" y="3048"/>
                  </a:lnTo>
                  <a:lnTo>
                    <a:pt x="1738884" y="4572"/>
                  </a:lnTo>
                  <a:lnTo>
                    <a:pt x="1735835" y="7619"/>
                  </a:lnTo>
                  <a:lnTo>
                    <a:pt x="1732787" y="7619"/>
                  </a:lnTo>
                  <a:lnTo>
                    <a:pt x="1731264" y="6095"/>
                  </a:lnTo>
                  <a:close/>
                </a:path>
                <a:path w="6932930" h="7620">
                  <a:moveTo>
                    <a:pt x="1773935" y="6095"/>
                  </a:moveTo>
                  <a:lnTo>
                    <a:pt x="1773935" y="1524"/>
                  </a:lnTo>
                  <a:lnTo>
                    <a:pt x="1775459" y="1524"/>
                  </a:lnTo>
                  <a:lnTo>
                    <a:pt x="1775459" y="6095"/>
                  </a:lnTo>
                  <a:lnTo>
                    <a:pt x="1773935" y="6095"/>
                  </a:lnTo>
                  <a:close/>
                </a:path>
                <a:path w="6932930" h="7620">
                  <a:moveTo>
                    <a:pt x="1769364" y="7619"/>
                  </a:moveTo>
                  <a:lnTo>
                    <a:pt x="1769364" y="0"/>
                  </a:lnTo>
                  <a:lnTo>
                    <a:pt x="1773935" y="0"/>
                  </a:lnTo>
                  <a:lnTo>
                    <a:pt x="1773935" y="7619"/>
                  </a:lnTo>
                  <a:lnTo>
                    <a:pt x="1769364" y="7619"/>
                  </a:lnTo>
                  <a:close/>
                </a:path>
                <a:path w="6932930" h="7620">
                  <a:moveTo>
                    <a:pt x="1767839" y="6095"/>
                  </a:moveTo>
                  <a:lnTo>
                    <a:pt x="1767839" y="1524"/>
                  </a:lnTo>
                  <a:lnTo>
                    <a:pt x="1769364" y="1524"/>
                  </a:lnTo>
                  <a:lnTo>
                    <a:pt x="1769364" y="6095"/>
                  </a:lnTo>
                  <a:lnTo>
                    <a:pt x="1767839" y="6095"/>
                  </a:lnTo>
                  <a:close/>
                </a:path>
                <a:path w="6932930" h="7620">
                  <a:moveTo>
                    <a:pt x="1810512" y="6095"/>
                  </a:moveTo>
                  <a:lnTo>
                    <a:pt x="1810512" y="1524"/>
                  </a:lnTo>
                  <a:lnTo>
                    <a:pt x="1812035" y="1524"/>
                  </a:lnTo>
                  <a:lnTo>
                    <a:pt x="1812035" y="6095"/>
                  </a:lnTo>
                  <a:lnTo>
                    <a:pt x="1810512" y="6095"/>
                  </a:lnTo>
                  <a:close/>
                </a:path>
                <a:path w="6932930" h="7620">
                  <a:moveTo>
                    <a:pt x="1805939" y="7619"/>
                  </a:moveTo>
                  <a:lnTo>
                    <a:pt x="1805939" y="0"/>
                  </a:lnTo>
                  <a:lnTo>
                    <a:pt x="1810512" y="0"/>
                  </a:lnTo>
                  <a:lnTo>
                    <a:pt x="1810512" y="7619"/>
                  </a:lnTo>
                  <a:lnTo>
                    <a:pt x="1805939" y="7619"/>
                  </a:lnTo>
                  <a:close/>
                </a:path>
                <a:path w="6932930" h="7620">
                  <a:moveTo>
                    <a:pt x="1804416" y="6095"/>
                  </a:moveTo>
                  <a:lnTo>
                    <a:pt x="1804416" y="1524"/>
                  </a:lnTo>
                  <a:lnTo>
                    <a:pt x="1805939" y="1524"/>
                  </a:lnTo>
                  <a:lnTo>
                    <a:pt x="1805939" y="6095"/>
                  </a:lnTo>
                  <a:lnTo>
                    <a:pt x="1804416" y="6095"/>
                  </a:lnTo>
                  <a:close/>
                </a:path>
                <a:path w="6932930" h="7620">
                  <a:moveTo>
                    <a:pt x="1847087" y="6095"/>
                  </a:moveTo>
                  <a:lnTo>
                    <a:pt x="1847087" y="1524"/>
                  </a:lnTo>
                  <a:lnTo>
                    <a:pt x="1848612" y="1524"/>
                  </a:lnTo>
                  <a:lnTo>
                    <a:pt x="1848612" y="6095"/>
                  </a:lnTo>
                  <a:lnTo>
                    <a:pt x="1847087" y="6095"/>
                  </a:lnTo>
                  <a:close/>
                </a:path>
                <a:path w="6932930" h="7620">
                  <a:moveTo>
                    <a:pt x="1842516" y="7619"/>
                  </a:moveTo>
                  <a:lnTo>
                    <a:pt x="1842516" y="0"/>
                  </a:lnTo>
                  <a:lnTo>
                    <a:pt x="1847087" y="0"/>
                  </a:lnTo>
                  <a:lnTo>
                    <a:pt x="1847087" y="7619"/>
                  </a:lnTo>
                  <a:lnTo>
                    <a:pt x="1842516" y="7619"/>
                  </a:lnTo>
                  <a:close/>
                </a:path>
                <a:path w="6932930" h="7620">
                  <a:moveTo>
                    <a:pt x="1840991" y="6095"/>
                  </a:moveTo>
                  <a:lnTo>
                    <a:pt x="1840991" y="1524"/>
                  </a:lnTo>
                  <a:lnTo>
                    <a:pt x="1842516" y="1524"/>
                  </a:lnTo>
                  <a:lnTo>
                    <a:pt x="1842516" y="6095"/>
                  </a:lnTo>
                  <a:lnTo>
                    <a:pt x="1840991" y="6095"/>
                  </a:lnTo>
                  <a:close/>
                </a:path>
                <a:path w="6932930" h="7620">
                  <a:moveTo>
                    <a:pt x="1877568" y="4572"/>
                  </a:moveTo>
                  <a:lnTo>
                    <a:pt x="1877568" y="3048"/>
                  </a:lnTo>
                  <a:lnTo>
                    <a:pt x="1880616" y="0"/>
                  </a:lnTo>
                  <a:lnTo>
                    <a:pt x="1883664" y="0"/>
                  </a:lnTo>
                  <a:lnTo>
                    <a:pt x="1885187" y="1524"/>
                  </a:lnTo>
                  <a:lnTo>
                    <a:pt x="1885187" y="6095"/>
                  </a:lnTo>
                  <a:lnTo>
                    <a:pt x="1883664" y="7619"/>
                  </a:lnTo>
                  <a:lnTo>
                    <a:pt x="1880616" y="7619"/>
                  </a:lnTo>
                  <a:lnTo>
                    <a:pt x="1877568" y="4572"/>
                  </a:lnTo>
                  <a:close/>
                </a:path>
                <a:path w="6932930" h="7620">
                  <a:moveTo>
                    <a:pt x="1915668" y="6095"/>
                  </a:moveTo>
                  <a:lnTo>
                    <a:pt x="1915668" y="1524"/>
                  </a:lnTo>
                  <a:lnTo>
                    <a:pt x="1917191" y="0"/>
                  </a:lnTo>
                  <a:lnTo>
                    <a:pt x="1920239" y="0"/>
                  </a:lnTo>
                  <a:lnTo>
                    <a:pt x="1921764" y="1524"/>
                  </a:lnTo>
                  <a:lnTo>
                    <a:pt x="1921764" y="6095"/>
                  </a:lnTo>
                  <a:lnTo>
                    <a:pt x="1920239" y="7619"/>
                  </a:lnTo>
                  <a:lnTo>
                    <a:pt x="1917191" y="7619"/>
                  </a:lnTo>
                  <a:lnTo>
                    <a:pt x="1915668" y="6095"/>
                  </a:lnTo>
                  <a:close/>
                </a:path>
                <a:path w="6932930" h="7620">
                  <a:moveTo>
                    <a:pt x="1952243" y="6095"/>
                  </a:moveTo>
                  <a:lnTo>
                    <a:pt x="1952243" y="1524"/>
                  </a:lnTo>
                  <a:lnTo>
                    <a:pt x="1953768" y="0"/>
                  </a:lnTo>
                  <a:lnTo>
                    <a:pt x="1956816" y="0"/>
                  </a:lnTo>
                  <a:lnTo>
                    <a:pt x="1959864" y="3048"/>
                  </a:lnTo>
                  <a:lnTo>
                    <a:pt x="1959864" y="4572"/>
                  </a:lnTo>
                  <a:lnTo>
                    <a:pt x="1956816" y="7619"/>
                  </a:lnTo>
                  <a:lnTo>
                    <a:pt x="1953768" y="7619"/>
                  </a:lnTo>
                  <a:lnTo>
                    <a:pt x="1952243" y="6095"/>
                  </a:lnTo>
                  <a:close/>
                </a:path>
                <a:path w="6932930" h="7620">
                  <a:moveTo>
                    <a:pt x="1994916" y="6095"/>
                  </a:moveTo>
                  <a:lnTo>
                    <a:pt x="1994916" y="1524"/>
                  </a:lnTo>
                  <a:lnTo>
                    <a:pt x="1996439" y="1524"/>
                  </a:lnTo>
                  <a:lnTo>
                    <a:pt x="1996439" y="6095"/>
                  </a:lnTo>
                  <a:lnTo>
                    <a:pt x="1994916" y="6095"/>
                  </a:lnTo>
                  <a:close/>
                </a:path>
                <a:path w="6932930" h="7620">
                  <a:moveTo>
                    <a:pt x="1990343" y="7619"/>
                  </a:moveTo>
                  <a:lnTo>
                    <a:pt x="1990343" y="0"/>
                  </a:lnTo>
                  <a:lnTo>
                    <a:pt x="1994916" y="0"/>
                  </a:lnTo>
                  <a:lnTo>
                    <a:pt x="1994916" y="7619"/>
                  </a:lnTo>
                  <a:lnTo>
                    <a:pt x="1990343" y="7619"/>
                  </a:lnTo>
                  <a:close/>
                </a:path>
                <a:path w="6932930" h="7620">
                  <a:moveTo>
                    <a:pt x="1988819" y="6095"/>
                  </a:moveTo>
                  <a:lnTo>
                    <a:pt x="1988819" y="1524"/>
                  </a:lnTo>
                  <a:lnTo>
                    <a:pt x="1990343" y="1524"/>
                  </a:lnTo>
                  <a:lnTo>
                    <a:pt x="1990343" y="6095"/>
                  </a:lnTo>
                  <a:lnTo>
                    <a:pt x="1988819" y="6095"/>
                  </a:lnTo>
                  <a:close/>
                </a:path>
                <a:path w="6932930" h="7620">
                  <a:moveTo>
                    <a:pt x="2031491" y="6095"/>
                  </a:moveTo>
                  <a:lnTo>
                    <a:pt x="2031491" y="1524"/>
                  </a:lnTo>
                  <a:lnTo>
                    <a:pt x="2033016" y="1524"/>
                  </a:lnTo>
                  <a:lnTo>
                    <a:pt x="2033016" y="6095"/>
                  </a:lnTo>
                  <a:lnTo>
                    <a:pt x="2031491" y="6095"/>
                  </a:lnTo>
                  <a:close/>
                </a:path>
                <a:path w="6932930" h="7620">
                  <a:moveTo>
                    <a:pt x="2026919" y="7619"/>
                  </a:moveTo>
                  <a:lnTo>
                    <a:pt x="2026919" y="0"/>
                  </a:lnTo>
                  <a:lnTo>
                    <a:pt x="2031491" y="0"/>
                  </a:lnTo>
                  <a:lnTo>
                    <a:pt x="2031491" y="7619"/>
                  </a:lnTo>
                  <a:lnTo>
                    <a:pt x="2026919" y="7619"/>
                  </a:lnTo>
                  <a:close/>
                </a:path>
                <a:path w="6932930" h="7620">
                  <a:moveTo>
                    <a:pt x="2025396" y="6095"/>
                  </a:moveTo>
                  <a:lnTo>
                    <a:pt x="2025396" y="1524"/>
                  </a:lnTo>
                  <a:lnTo>
                    <a:pt x="2026919" y="1524"/>
                  </a:lnTo>
                  <a:lnTo>
                    <a:pt x="2026919" y="6095"/>
                  </a:lnTo>
                  <a:lnTo>
                    <a:pt x="2025396" y="6095"/>
                  </a:lnTo>
                  <a:close/>
                </a:path>
                <a:path w="6932930" h="7620">
                  <a:moveTo>
                    <a:pt x="2068068" y="6095"/>
                  </a:moveTo>
                  <a:lnTo>
                    <a:pt x="2068068" y="1524"/>
                  </a:lnTo>
                  <a:lnTo>
                    <a:pt x="2069591" y="1524"/>
                  </a:lnTo>
                  <a:lnTo>
                    <a:pt x="2069591" y="6095"/>
                  </a:lnTo>
                  <a:lnTo>
                    <a:pt x="2068068" y="6095"/>
                  </a:lnTo>
                  <a:close/>
                </a:path>
                <a:path w="6932930" h="7620">
                  <a:moveTo>
                    <a:pt x="2063496" y="7619"/>
                  </a:moveTo>
                  <a:lnTo>
                    <a:pt x="2063496" y="0"/>
                  </a:lnTo>
                  <a:lnTo>
                    <a:pt x="2068068" y="0"/>
                  </a:lnTo>
                  <a:lnTo>
                    <a:pt x="2068068" y="7619"/>
                  </a:lnTo>
                  <a:lnTo>
                    <a:pt x="2063496" y="7619"/>
                  </a:lnTo>
                  <a:close/>
                </a:path>
                <a:path w="6932930" h="7620">
                  <a:moveTo>
                    <a:pt x="2061971" y="4572"/>
                  </a:moveTo>
                  <a:lnTo>
                    <a:pt x="2061971" y="3048"/>
                  </a:lnTo>
                  <a:lnTo>
                    <a:pt x="2063496" y="1524"/>
                  </a:lnTo>
                  <a:lnTo>
                    <a:pt x="2063496" y="6095"/>
                  </a:lnTo>
                  <a:lnTo>
                    <a:pt x="2061971" y="4572"/>
                  </a:lnTo>
                  <a:close/>
                </a:path>
                <a:path w="6932930" h="7620">
                  <a:moveTo>
                    <a:pt x="2098548" y="4572"/>
                  </a:moveTo>
                  <a:lnTo>
                    <a:pt x="2098548" y="3048"/>
                  </a:lnTo>
                  <a:lnTo>
                    <a:pt x="2101596" y="0"/>
                  </a:lnTo>
                  <a:lnTo>
                    <a:pt x="2104643" y="0"/>
                  </a:lnTo>
                  <a:lnTo>
                    <a:pt x="2106168" y="1524"/>
                  </a:lnTo>
                  <a:lnTo>
                    <a:pt x="2106168" y="6095"/>
                  </a:lnTo>
                  <a:lnTo>
                    <a:pt x="2104643" y="7619"/>
                  </a:lnTo>
                  <a:lnTo>
                    <a:pt x="2101596" y="7619"/>
                  </a:lnTo>
                  <a:lnTo>
                    <a:pt x="2098548" y="4572"/>
                  </a:lnTo>
                  <a:close/>
                </a:path>
                <a:path w="6932930" h="7620">
                  <a:moveTo>
                    <a:pt x="2136648" y="6095"/>
                  </a:moveTo>
                  <a:lnTo>
                    <a:pt x="2136648" y="1524"/>
                  </a:lnTo>
                  <a:lnTo>
                    <a:pt x="2138171" y="0"/>
                  </a:lnTo>
                  <a:lnTo>
                    <a:pt x="2141219" y="0"/>
                  </a:lnTo>
                  <a:lnTo>
                    <a:pt x="2142743" y="1524"/>
                  </a:lnTo>
                  <a:lnTo>
                    <a:pt x="2142743" y="6095"/>
                  </a:lnTo>
                  <a:lnTo>
                    <a:pt x="2141219" y="7619"/>
                  </a:lnTo>
                  <a:lnTo>
                    <a:pt x="2138171" y="7619"/>
                  </a:lnTo>
                  <a:lnTo>
                    <a:pt x="2136648" y="6095"/>
                  </a:lnTo>
                  <a:close/>
                </a:path>
                <a:path w="6932930" h="7620">
                  <a:moveTo>
                    <a:pt x="2173223" y="6095"/>
                  </a:moveTo>
                  <a:lnTo>
                    <a:pt x="2173223" y="1524"/>
                  </a:lnTo>
                  <a:lnTo>
                    <a:pt x="2174748" y="0"/>
                  </a:lnTo>
                  <a:lnTo>
                    <a:pt x="2177796" y="0"/>
                  </a:lnTo>
                  <a:lnTo>
                    <a:pt x="2180843" y="3048"/>
                  </a:lnTo>
                  <a:lnTo>
                    <a:pt x="2180843" y="4572"/>
                  </a:lnTo>
                  <a:lnTo>
                    <a:pt x="2177796" y="7619"/>
                  </a:lnTo>
                  <a:lnTo>
                    <a:pt x="2174748" y="7619"/>
                  </a:lnTo>
                  <a:lnTo>
                    <a:pt x="2173223" y="6095"/>
                  </a:lnTo>
                  <a:close/>
                </a:path>
                <a:path w="6932930" h="7620">
                  <a:moveTo>
                    <a:pt x="2215896" y="6095"/>
                  </a:moveTo>
                  <a:lnTo>
                    <a:pt x="2215896" y="1524"/>
                  </a:lnTo>
                  <a:lnTo>
                    <a:pt x="2217419" y="1524"/>
                  </a:lnTo>
                  <a:lnTo>
                    <a:pt x="2217419" y="6095"/>
                  </a:lnTo>
                  <a:lnTo>
                    <a:pt x="2215896" y="6095"/>
                  </a:lnTo>
                  <a:close/>
                </a:path>
                <a:path w="6932930" h="7620">
                  <a:moveTo>
                    <a:pt x="2211323" y="7619"/>
                  </a:moveTo>
                  <a:lnTo>
                    <a:pt x="2211323" y="0"/>
                  </a:lnTo>
                  <a:lnTo>
                    <a:pt x="2215896" y="0"/>
                  </a:lnTo>
                  <a:lnTo>
                    <a:pt x="2215896" y="7619"/>
                  </a:lnTo>
                  <a:lnTo>
                    <a:pt x="2211323" y="7619"/>
                  </a:lnTo>
                  <a:close/>
                </a:path>
                <a:path w="6932930" h="7620">
                  <a:moveTo>
                    <a:pt x="2209800" y="6095"/>
                  </a:moveTo>
                  <a:lnTo>
                    <a:pt x="2209800" y="1524"/>
                  </a:lnTo>
                  <a:lnTo>
                    <a:pt x="2211323" y="1524"/>
                  </a:lnTo>
                  <a:lnTo>
                    <a:pt x="2211323" y="6095"/>
                  </a:lnTo>
                  <a:lnTo>
                    <a:pt x="2209800" y="6095"/>
                  </a:lnTo>
                  <a:close/>
                </a:path>
                <a:path w="6932930" h="7620">
                  <a:moveTo>
                    <a:pt x="2252471" y="6095"/>
                  </a:moveTo>
                  <a:lnTo>
                    <a:pt x="2252471" y="1524"/>
                  </a:lnTo>
                  <a:lnTo>
                    <a:pt x="2253996" y="1524"/>
                  </a:lnTo>
                  <a:lnTo>
                    <a:pt x="2253996" y="6095"/>
                  </a:lnTo>
                  <a:lnTo>
                    <a:pt x="2252471" y="6095"/>
                  </a:lnTo>
                  <a:close/>
                </a:path>
                <a:path w="6932930" h="7620">
                  <a:moveTo>
                    <a:pt x="2247900" y="7619"/>
                  </a:moveTo>
                  <a:lnTo>
                    <a:pt x="2247900" y="0"/>
                  </a:lnTo>
                  <a:lnTo>
                    <a:pt x="2252471" y="0"/>
                  </a:lnTo>
                  <a:lnTo>
                    <a:pt x="2252471" y="7619"/>
                  </a:lnTo>
                  <a:lnTo>
                    <a:pt x="2247900" y="7619"/>
                  </a:lnTo>
                  <a:close/>
                </a:path>
                <a:path w="6932930" h="7620">
                  <a:moveTo>
                    <a:pt x="2246375" y="6095"/>
                  </a:moveTo>
                  <a:lnTo>
                    <a:pt x="2246375" y="1524"/>
                  </a:lnTo>
                  <a:lnTo>
                    <a:pt x="2247900" y="1524"/>
                  </a:lnTo>
                  <a:lnTo>
                    <a:pt x="2247900" y="6095"/>
                  </a:lnTo>
                  <a:lnTo>
                    <a:pt x="2246375" y="6095"/>
                  </a:lnTo>
                  <a:close/>
                </a:path>
                <a:path w="6932930" h="7620">
                  <a:moveTo>
                    <a:pt x="2289048" y="6095"/>
                  </a:moveTo>
                  <a:lnTo>
                    <a:pt x="2289048" y="1524"/>
                  </a:lnTo>
                  <a:lnTo>
                    <a:pt x="2290571" y="1524"/>
                  </a:lnTo>
                  <a:lnTo>
                    <a:pt x="2290571" y="6095"/>
                  </a:lnTo>
                  <a:lnTo>
                    <a:pt x="2289048" y="6095"/>
                  </a:lnTo>
                  <a:close/>
                </a:path>
                <a:path w="6932930" h="7620">
                  <a:moveTo>
                    <a:pt x="2284475" y="7619"/>
                  </a:moveTo>
                  <a:lnTo>
                    <a:pt x="2284475" y="0"/>
                  </a:lnTo>
                  <a:lnTo>
                    <a:pt x="2289048" y="0"/>
                  </a:lnTo>
                  <a:lnTo>
                    <a:pt x="2289048" y="7619"/>
                  </a:lnTo>
                  <a:lnTo>
                    <a:pt x="2284475" y="7619"/>
                  </a:lnTo>
                  <a:close/>
                </a:path>
                <a:path w="6932930" h="7620">
                  <a:moveTo>
                    <a:pt x="2282951" y="4572"/>
                  </a:moveTo>
                  <a:lnTo>
                    <a:pt x="2282951" y="3048"/>
                  </a:lnTo>
                  <a:lnTo>
                    <a:pt x="2284475" y="1524"/>
                  </a:lnTo>
                  <a:lnTo>
                    <a:pt x="2284475" y="6095"/>
                  </a:lnTo>
                  <a:lnTo>
                    <a:pt x="2282951" y="4572"/>
                  </a:lnTo>
                  <a:close/>
                </a:path>
                <a:path w="6932930" h="7620">
                  <a:moveTo>
                    <a:pt x="2319528" y="4572"/>
                  </a:moveTo>
                  <a:lnTo>
                    <a:pt x="2319528" y="3048"/>
                  </a:lnTo>
                  <a:lnTo>
                    <a:pt x="2322575" y="0"/>
                  </a:lnTo>
                  <a:lnTo>
                    <a:pt x="2325623" y="0"/>
                  </a:lnTo>
                  <a:lnTo>
                    <a:pt x="2327148" y="1524"/>
                  </a:lnTo>
                  <a:lnTo>
                    <a:pt x="2327148" y="6095"/>
                  </a:lnTo>
                  <a:lnTo>
                    <a:pt x="2325623" y="7619"/>
                  </a:lnTo>
                  <a:lnTo>
                    <a:pt x="2322575" y="7619"/>
                  </a:lnTo>
                  <a:lnTo>
                    <a:pt x="2319528" y="4572"/>
                  </a:lnTo>
                  <a:close/>
                </a:path>
                <a:path w="6932930" h="7620">
                  <a:moveTo>
                    <a:pt x="2357628" y="6095"/>
                  </a:moveTo>
                  <a:lnTo>
                    <a:pt x="2357628" y="1524"/>
                  </a:lnTo>
                  <a:lnTo>
                    <a:pt x="2359151" y="0"/>
                  </a:lnTo>
                  <a:lnTo>
                    <a:pt x="2362200" y="0"/>
                  </a:lnTo>
                  <a:lnTo>
                    <a:pt x="2363723" y="1524"/>
                  </a:lnTo>
                  <a:lnTo>
                    <a:pt x="2363723" y="6095"/>
                  </a:lnTo>
                  <a:lnTo>
                    <a:pt x="2362200" y="7619"/>
                  </a:lnTo>
                  <a:lnTo>
                    <a:pt x="2359151" y="7619"/>
                  </a:lnTo>
                  <a:lnTo>
                    <a:pt x="2357628" y="6095"/>
                  </a:lnTo>
                  <a:close/>
                </a:path>
                <a:path w="6932930" h="7620">
                  <a:moveTo>
                    <a:pt x="2395728" y="7619"/>
                  </a:moveTo>
                  <a:lnTo>
                    <a:pt x="2395728" y="0"/>
                  </a:lnTo>
                  <a:lnTo>
                    <a:pt x="2398775" y="0"/>
                  </a:lnTo>
                  <a:lnTo>
                    <a:pt x="2401823" y="3048"/>
                  </a:lnTo>
                  <a:lnTo>
                    <a:pt x="2401823" y="4572"/>
                  </a:lnTo>
                  <a:lnTo>
                    <a:pt x="2398775" y="7619"/>
                  </a:lnTo>
                  <a:lnTo>
                    <a:pt x="2395728" y="7619"/>
                  </a:lnTo>
                  <a:close/>
                </a:path>
                <a:path w="6932930" h="7620">
                  <a:moveTo>
                    <a:pt x="2394203" y="6095"/>
                  </a:moveTo>
                  <a:lnTo>
                    <a:pt x="2394203" y="1524"/>
                  </a:lnTo>
                  <a:lnTo>
                    <a:pt x="2395728" y="1524"/>
                  </a:lnTo>
                  <a:lnTo>
                    <a:pt x="2395728" y="6095"/>
                  </a:lnTo>
                  <a:lnTo>
                    <a:pt x="2394203" y="6095"/>
                  </a:lnTo>
                  <a:close/>
                </a:path>
                <a:path w="6932930" h="7620">
                  <a:moveTo>
                    <a:pt x="2436875" y="6095"/>
                  </a:moveTo>
                  <a:lnTo>
                    <a:pt x="2436875" y="1524"/>
                  </a:lnTo>
                  <a:lnTo>
                    <a:pt x="2438400" y="1524"/>
                  </a:lnTo>
                  <a:lnTo>
                    <a:pt x="2438400" y="6095"/>
                  </a:lnTo>
                  <a:lnTo>
                    <a:pt x="2436875" y="6095"/>
                  </a:lnTo>
                  <a:close/>
                </a:path>
                <a:path w="6932930" h="7620">
                  <a:moveTo>
                    <a:pt x="2432303" y="7619"/>
                  </a:moveTo>
                  <a:lnTo>
                    <a:pt x="2432303" y="0"/>
                  </a:lnTo>
                  <a:lnTo>
                    <a:pt x="2436875" y="0"/>
                  </a:lnTo>
                  <a:lnTo>
                    <a:pt x="2436875" y="7619"/>
                  </a:lnTo>
                  <a:lnTo>
                    <a:pt x="2432303" y="7619"/>
                  </a:lnTo>
                  <a:close/>
                </a:path>
                <a:path w="6932930" h="7620">
                  <a:moveTo>
                    <a:pt x="2430780" y="6095"/>
                  </a:moveTo>
                  <a:lnTo>
                    <a:pt x="2430780" y="1524"/>
                  </a:lnTo>
                  <a:lnTo>
                    <a:pt x="2432303" y="1524"/>
                  </a:lnTo>
                  <a:lnTo>
                    <a:pt x="2432303" y="6095"/>
                  </a:lnTo>
                  <a:lnTo>
                    <a:pt x="2430780" y="6095"/>
                  </a:lnTo>
                  <a:close/>
                </a:path>
                <a:path w="6932930" h="7620">
                  <a:moveTo>
                    <a:pt x="2473451" y="6095"/>
                  </a:moveTo>
                  <a:lnTo>
                    <a:pt x="2473451" y="1524"/>
                  </a:lnTo>
                  <a:lnTo>
                    <a:pt x="2474975" y="1524"/>
                  </a:lnTo>
                  <a:lnTo>
                    <a:pt x="2474975" y="6095"/>
                  </a:lnTo>
                  <a:lnTo>
                    <a:pt x="2473451" y="6095"/>
                  </a:lnTo>
                  <a:close/>
                </a:path>
                <a:path w="6932930" h="7620">
                  <a:moveTo>
                    <a:pt x="2468880" y="7619"/>
                  </a:moveTo>
                  <a:lnTo>
                    <a:pt x="2468880" y="0"/>
                  </a:lnTo>
                  <a:lnTo>
                    <a:pt x="2473451" y="0"/>
                  </a:lnTo>
                  <a:lnTo>
                    <a:pt x="2473451" y="7619"/>
                  </a:lnTo>
                  <a:lnTo>
                    <a:pt x="2468880" y="7619"/>
                  </a:lnTo>
                  <a:close/>
                </a:path>
                <a:path w="6932930" h="7620">
                  <a:moveTo>
                    <a:pt x="2467355" y="6095"/>
                  </a:moveTo>
                  <a:lnTo>
                    <a:pt x="2467355" y="1524"/>
                  </a:lnTo>
                  <a:lnTo>
                    <a:pt x="2468880" y="1524"/>
                  </a:lnTo>
                  <a:lnTo>
                    <a:pt x="2468880" y="6095"/>
                  </a:lnTo>
                  <a:lnTo>
                    <a:pt x="2467355" y="6095"/>
                  </a:lnTo>
                  <a:close/>
                </a:path>
                <a:path w="6932930" h="7620">
                  <a:moveTo>
                    <a:pt x="2510028" y="6095"/>
                  </a:moveTo>
                  <a:lnTo>
                    <a:pt x="2510028" y="1524"/>
                  </a:lnTo>
                  <a:lnTo>
                    <a:pt x="2511551" y="1524"/>
                  </a:lnTo>
                  <a:lnTo>
                    <a:pt x="2511551" y="6095"/>
                  </a:lnTo>
                  <a:lnTo>
                    <a:pt x="2510028" y="6095"/>
                  </a:lnTo>
                  <a:close/>
                </a:path>
                <a:path w="6932930" h="7620">
                  <a:moveTo>
                    <a:pt x="2503932" y="4572"/>
                  </a:moveTo>
                  <a:lnTo>
                    <a:pt x="2503932" y="3048"/>
                  </a:lnTo>
                  <a:lnTo>
                    <a:pt x="2506980" y="0"/>
                  </a:lnTo>
                  <a:lnTo>
                    <a:pt x="2510028" y="0"/>
                  </a:lnTo>
                  <a:lnTo>
                    <a:pt x="2510028" y="7619"/>
                  </a:lnTo>
                  <a:lnTo>
                    <a:pt x="2506980" y="7619"/>
                  </a:lnTo>
                  <a:lnTo>
                    <a:pt x="2503932" y="4572"/>
                  </a:lnTo>
                  <a:close/>
                </a:path>
                <a:path w="6932930" h="7620">
                  <a:moveTo>
                    <a:pt x="2540507" y="4572"/>
                  </a:moveTo>
                  <a:lnTo>
                    <a:pt x="2540507" y="3048"/>
                  </a:lnTo>
                  <a:lnTo>
                    <a:pt x="2543555" y="0"/>
                  </a:lnTo>
                  <a:lnTo>
                    <a:pt x="2546603" y="0"/>
                  </a:lnTo>
                  <a:lnTo>
                    <a:pt x="2548128" y="1524"/>
                  </a:lnTo>
                  <a:lnTo>
                    <a:pt x="2548128" y="6095"/>
                  </a:lnTo>
                  <a:lnTo>
                    <a:pt x="2546603" y="7619"/>
                  </a:lnTo>
                  <a:lnTo>
                    <a:pt x="2543555" y="7619"/>
                  </a:lnTo>
                  <a:lnTo>
                    <a:pt x="2540507" y="4572"/>
                  </a:lnTo>
                  <a:close/>
                </a:path>
                <a:path w="6932930" h="7620">
                  <a:moveTo>
                    <a:pt x="2578607" y="6095"/>
                  </a:moveTo>
                  <a:lnTo>
                    <a:pt x="2578607" y="1524"/>
                  </a:lnTo>
                  <a:lnTo>
                    <a:pt x="2580132" y="0"/>
                  </a:lnTo>
                  <a:lnTo>
                    <a:pt x="2583180" y="0"/>
                  </a:lnTo>
                  <a:lnTo>
                    <a:pt x="2584703" y="1524"/>
                  </a:lnTo>
                  <a:lnTo>
                    <a:pt x="2584703" y="6095"/>
                  </a:lnTo>
                  <a:lnTo>
                    <a:pt x="2583180" y="7619"/>
                  </a:lnTo>
                  <a:lnTo>
                    <a:pt x="2580132" y="7619"/>
                  </a:lnTo>
                  <a:lnTo>
                    <a:pt x="2578607" y="6095"/>
                  </a:lnTo>
                  <a:close/>
                </a:path>
                <a:path w="6932930" h="7620">
                  <a:moveTo>
                    <a:pt x="2616707" y="7619"/>
                  </a:moveTo>
                  <a:lnTo>
                    <a:pt x="2616707" y="0"/>
                  </a:lnTo>
                  <a:lnTo>
                    <a:pt x="2619755" y="0"/>
                  </a:lnTo>
                  <a:lnTo>
                    <a:pt x="2622803" y="3048"/>
                  </a:lnTo>
                  <a:lnTo>
                    <a:pt x="2622803" y="4572"/>
                  </a:lnTo>
                  <a:lnTo>
                    <a:pt x="2619755" y="7619"/>
                  </a:lnTo>
                  <a:lnTo>
                    <a:pt x="2616707" y="7619"/>
                  </a:lnTo>
                  <a:close/>
                </a:path>
                <a:path w="6932930" h="7620">
                  <a:moveTo>
                    <a:pt x="2615184" y="6095"/>
                  </a:moveTo>
                  <a:lnTo>
                    <a:pt x="2615184" y="1524"/>
                  </a:lnTo>
                  <a:lnTo>
                    <a:pt x="2616707" y="1524"/>
                  </a:lnTo>
                  <a:lnTo>
                    <a:pt x="2616707" y="6095"/>
                  </a:lnTo>
                  <a:lnTo>
                    <a:pt x="2615184" y="6095"/>
                  </a:lnTo>
                  <a:close/>
                </a:path>
                <a:path w="6932930" h="7620">
                  <a:moveTo>
                    <a:pt x="2657855" y="6095"/>
                  </a:moveTo>
                  <a:lnTo>
                    <a:pt x="2657855" y="1524"/>
                  </a:lnTo>
                  <a:lnTo>
                    <a:pt x="2659380" y="1524"/>
                  </a:lnTo>
                  <a:lnTo>
                    <a:pt x="2659380" y="6095"/>
                  </a:lnTo>
                  <a:lnTo>
                    <a:pt x="2657855" y="6095"/>
                  </a:lnTo>
                  <a:close/>
                </a:path>
                <a:path w="6932930" h="7620">
                  <a:moveTo>
                    <a:pt x="2653284" y="7619"/>
                  </a:moveTo>
                  <a:lnTo>
                    <a:pt x="2653284" y="0"/>
                  </a:lnTo>
                  <a:lnTo>
                    <a:pt x="2657855" y="0"/>
                  </a:lnTo>
                  <a:lnTo>
                    <a:pt x="2657855" y="7619"/>
                  </a:lnTo>
                  <a:lnTo>
                    <a:pt x="2653284" y="7619"/>
                  </a:lnTo>
                  <a:close/>
                </a:path>
                <a:path w="6932930" h="7620">
                  <a:moveTo>
                    <a:pt x="2651759" y="6095"/>
                  </a:moveTo>
                  <a:lnTo>
                    <a:pt x="2651759" y="1524"/>
                  </a:lnTo>
                  <a:lnTo>
                    <a:pt x="2653284" y="1524"/>
                  </a:lnTo>
                  <a:lnTo>
                    <a:pt x="2653284" y="6095"/>
                  </a:lnTo>
                  <a:lnTo>
                    <a:pt x="2651759" y="6095"/>
                  </a:lnTo>
                  <a:close/>
                </a:path>
                <a:path w="6932930" h="7620">
                  <a:moveTo>
                    <a:pt x="2694432" y="6095"/>
                  </a:moveTo>
                  <a:lnTo>
                    <a:pt x="2694432" y="1524"/>
                  </a:lnTo>
                  <a:lnTo>
                    <a:pt x="2695955" y="1524"/>
                  </a:lnTo>
                  <a:lnTo>
                    <a:pt x="2695955" y="6095"/>
                  </a:lnTo>
                  <a:lnTo>
                    <a:pt x="2694432" y="6095"/>
                  </a:lnTo>
                  <a:close/>
                </a:path>
                <a:path w="6932930" h="7620">
                  <a:moveTo>
                    <a:pt x="2689859" y="7619"/>
                  </a:moveTo>
                  <a:lnTo>
                    <a:pt x="2689859" y="0"/>
                  </a:lnTo>
                  <a:lnTo>
                    <a:pt x="2694432" y="0"/>
                  </a:lnTo>
                  <a:lnTo>
                    <a:pt x="2694432" y="7619"/>
                  </a:lnTo>
                  <a:lnTo>
                    <a:pt x="2689859" y="7619"/>
                  </a:lnTo>
                  <a:close/>
                </a:path>
                <a:path w="6932930" h="7620">
                  <a:moveTo>
                    <a:pt x="2688335" y="6095"/>
                  </a:moveTo>
                  <a:lnTo>
                    <a:pt x="2688335" y="1524"/>
                  </a:lnTo>
                  <a:lnTo>
                    <a:pt x="2689859" y="1524"/>
                  </a:lnTo>
                  <a:lnTo>
                    <a:pt x="2689859" y="6095"/>
                  </a:lnTo>
                  <a:lnTo>
                    <a:pt x="2688335" y="6095"/>
                  </a:lnTo>
                  <a:close/>
                </a:path>
                <a:path w="6932930" h="7620">
                  <a:moveTo>
                    <a:pt x="2731007" y="6095"/>
                  </a:moveTo>
                  <a:lnTo>
                    <a:pt x="2731007" y="1524"/>
                  </a:lnTo>
                  <a:lnTo>
                    <a:pt x="2732532" y="1524"/>
                  </a:lnTo>
                  <a:lnTo>
                    <a:pt x="2732532" y="6095"/>
                  </a:lnTo>
                  <a:lnTo>
                    <a:pt x="2731007" y="6095"/>
                  </a:lnTo>
                  <a:close/>
                </a:path>
                <a:path w="6932930" h="7620">
                  <a:moveTo>
                    <a:pt x="2724912" y="4572"/>
                  </a:moveTo>
                  <a:lnTo>
                    <a:pt x="2724912" y="3048"/>
                  </a:lnTo>
                  <a:lnTo>
                    <a:pt x="2727959" y="0"/>
                  </a:lnTo>
                  <a:lnTo>
                    <a:pt x="2731007" y="0"/>
                  </a:lnTo>
                  <a:lnTo>
                    <a:pt x="2731007" y="7619"/>
                  </a:lnTo>
                  <a:lnTo>
                    <a:pt x="2727959" y="7619"/>
                  </a:lnTo>
                  <a:lnTo>
                    <a:pt x="2724912" y="4572"/>
                  </a:lnTo>
                  <a:close/>
                </a:path>
                <a:path w="6932930" h="7620">
                  <a:moveTo>
                    <a:pt x="2763012" y="6095"/>
                  </a:moveTo>
                  <a:lnTo>
                    <a:pt x="2763012" y="1524"/>
                  </a:lnTo>
                  <a:lnTo>
                    <a:pt x="2764535" y="0"/>
                  </a:lnTo>
                  <a:lnTo>
                    <a:pt x="2767584" y="0"/>
                  </a:lnTo>
                  <a:lnTo>
                    <a:pt x="2769107" y="1524"/>
                  </a:lnTo>
                  <a:lnTo>
                    <a:pt x="2769107" y="6095"/>
                  </a:lnTo>
                  <a:lnTo>
                    <a:pt x="2767584" y="7619"/>
                  </a:lnTo>
                  <a:lnTo>
                    <a:pt x="2764535" y="7619"/>
                  </a:lnTo>
                  <a:lnTo>
                    <a:pt x="2763012" y="6095"/>
                  </a:lnTo>
                  <a:close/>
                </a:path>
                <a:path w="6932930" h="7620">
                  <a:moveTo>
                    <a:pt x="2799587" y="6095"/>
                  </a:moveTo>
                  <a:lnTo>
                    <a:pt x="2799587" y="1524"/>
                  </a:lnTo>
                  <a:lnTo>
                    <a:pt x="2801112" y="0"/>
                  </a:lnTo>
                  <a:lnTo>
                    <a:pt x="2804159" y="0"/>
                  </a:lnTo>
                  <a:lnTo>
                    <a:pt x="2807207" y="3048"/>
                  </a:lnTo>
                  <a:lnTo>
                    <a:pt x="2807207" y="4572"/>
                  </a:lnTo>
                  <a:lnTo>
                    <a:pt x="2804159" y="7619"/>
                  </a:lnTo>
                  <a:lnTo>
                    <a:pt x="2801112" y="7619"/>
                  </a:lnTo>
                  <a:lnTo>
                    <a:pt x="2799587" y="6095"/>
                  </a:lnTo>
                  <a:close/>
                </a:path>
                <a:path w="6932930" h="7620">
                  <a:moveTo>
                    <a:pt x="2842259" y="6095"/>
                  </a:moveTo>
                  <a:lnTo>
                    <a:pt x="2842259" y="1524"/>
                  </a:lnTo>
                  <a:lnTo>
                    <a:pt x="2843784" y="3048"/>
                  </a:lnTo>
                  <a:lnTo>
                    <a:pt x="2843784" y="4572"/>
                  </a:lnTo>
                  <a:lnTo>
                    <a:pt x="2842259" y="6095"/>
                  </a:lnTo>
                  <a:close/>
                </a:path>
                <a:path w="6932930" h="7620">
                  <a:moveTo>
                    <a:pt x="2837687" y="7619"/>
                  </a:moveTo>
                  <a:lnTo>
                    <a:pt x="2837687" y="0"/>
                  </a:lnTo>
                  <a:lnTo>
                    <a:pt x="2842259" y="0"/>
                  </a:lnTo>
                  <a:lnTo>
                    <a:pt x="2842259" y="7619"/>
                  </a:lnTo>
                  <a:lnTo>
                    <a:pt x="2837687" y="7619"/>
                  </a:lnTo>
                  <a:close/>
                </a:path>
                <a:path w="6932930" h="7620">
                  <a:moveTo>
                    <a:pt x="2836164" y="6095"/>
                  </a:moveTo>
                  <a:lnTo>
                    <a:pt x="2836164" y="1524"/>
                  </a:lnTo>
                  <a:lnTo>
                    <a:pt x="2837687" y="1524"/>
                  </a:lnTo>
                  <a:lnTo>
                    <a:pt x="2837687" y="6095"/>
                  </a:lnTo>
                  <a:lnTo>
                    <a:pt x="2836164" y="6095"/>
                  </a:lnTo>
                  <a:close/>
                </a:path>
                <a:path w="6932930" h="7620">
                  <a:moveTo>
                    <a:pt x="2878835" y="6095"/>
                  </a:moveTo>
                  <a:lnTo>
                    <a:pt x="2878835" y="1524"/>
                  </a:lnTo>
                  <a:lnTo>
                    <a:pt x="2880359" y="1524"/>
                  </a:lnTo>
                  <a:lnTo>
                    <a:pt x="2880359" y="6095"/>
                  </a:lnTo>
                  <a:lnTo>
                    <a:pt x="2878835" y="6095"/>
                  </a:lnTo>
                  <a:close/>
                </a:path>
                <a:path w="6932930" h="7620">
                  <a:moveTo>
                    <a:pt x="2874264" y="7619"/>
                  </a:moveTo>
                  <a:lnTo>
                    <a:pt x="2874264" y="0"/>
                  </a:lnTo>
                  <a:lnTo>
                    <a:pt x="2878835" y="0"/>
                  </a:lnTo>
                  <a:lnTo>
                    <a:pt x="2878835" y="7619"/>
                  </a:lnTo>
                  <a:lnTo>
                    <a:pt x="2874264" y="7619"/>
                  </a:lnTo>
                  <a:close/>
                </a:path>
                <a:path w="6932930" h="7620">
                  <a:moveTo>
                    <a:pt x="2872739" y="6095"/>
                  </a:moveTo>
                  <a:lnTo>
                    <a:pt x="2872739" y="1524"/>
                  </a:lnTo>
                  <a:lnTo>
                    <a:pt x="2874264" y="1524"/>
                  </a:lnTo>
                  <a:lnTo>
                    <a:pt x="2874264" y="6095"/>
                  </a:lnTo>
                  <a:lnTo>
                    <a:pt x="2872739" y="6095"/>
                  </a:lnTo>
                  <a:close/>
                </a:path>
                <a:path w="6932930" h="7620">
                  <a:moveTo>
                    <a:pt x="2915412" y="6095"/>
                  </a:moveTo>
                  <a:lnTo>
                    <a:pt x="2915412" y="1524"/>
                  </a:lnTo>
                  <a:lnTo>
                    <a:pt x="2916935" y="1524"/>
                  </a:lnTo>
                  <a:lnTo>
                    <a:pt x="2916935" y="6095"/>
                  </a:lnTo>
                  <a:lnTo>
                    <a:pt x="2915412" y="6095"/>
                  </a:lnTo>
                  <a:close/>
                </a:path>
                <a:path w="6932930" h="7620">
                  <a:moveTo>
                    <a:pt x="2910839" y="7619"/>
                  </a:moveTo>
                  <a:lnTo>
                    <a:pt x="2910839" y="0"/>
                  </a:lnTo>
                  <a:lnTo>
                    <a:pt x="2915412" y="0"/>
                  </a:lnTo>
                  <a:lnTo>
                    <a:pt x="2915412" y="7619"/>
                  </a:lnTo>
                  <a:lnTo>
                    <a:pt x="2910839" y="7619"/>
                  </a:lnTo>
                  <a:close/>
                </a:path>
                <a:path w="6932930" h="7620">
                  <a:moveTo>
                    <a:pt x="2909316" y="6095"/>
                  </a:moveTo>
                  <a:lnTo>
                    <a:pt x="2909316" y="1524"/>
                  </a:lnTo>
                  <a:lnTo>
                    <a:pt x="2910839" y="1524"/>
                  </a:lnTo>
                  <a:lnTo>
                    <a:pt x="2910839" y="6095"/>
                  </a:lnTo>
                  <a:lnTo>
                    <a:pt x="2909316" y="6095"/>
                  </a:lnTo>
                  <a:close/>
                </a:path>
                <a:path w="6932930" h="7620">
                  <a:moveTo>
                    <a:pt x="2951987" y="6095"/>
                  </a:moveTo>
                  <a:lnTo>
                    <a:pt x="2951987" y="1524"/>
                  </a:lnTo>
                  <a:lnTo>
                    <a:pt x="2953512" y="1524"/>
                  </a:lnTo>
                  <a:lnTo>
                    <a:pt x="2953512" y="6095"/>
                  </a:lnTo>
                  <a:lnTo>
                    <a:pt x="2951987" y="6095"/>
                  </a:lnTo>
                  <a:close/>
                </a:path>
                <a:path w="6932930" h="7620">
                  <a:moveTo>
                    <a:pt x="2945891" y="4572"/>
                  </a:moveTo>
                  <a:lnTo>
                    <a:pt x="2945891" y="3048"/>
                  </a:lnTo>
                  <a:lnTo>
                    <a:pt x="2948939" y="0"/>
                  </a:lnTo>
                  <a:lnTo>
                    <a:pt x="2951987" y="0"/>
                  </a:lnTo>
                  <a:lnTo>
                    <a:pt x="2951987" y="7619"/>
                  </a:lnTo>
                  <a:lnTo>
                    <a:pt x="2948939" y="7619"/>
                  </a:lnTo>
                  <a:lnTo>
                    <a:pt x="2945891" y="4572"/>
                  </a:lnTo>
                  <a:close/>
                </a:path>
                <a:path w="6932930" h="7620">
                  <a:moveTo>
                    <a:pt x="2983991" y="6095"/>
                  </a:moveTo>
                  <a:lnTo>
                    <a:pt x="2983991" y="1524"/>
                  </a:lnTo>
                  <a:lnTo>
                    <a:pt x="2985516" y="0"/>
                  </a:lnTo>
                  <a:lnTo>
                    <a:pt x="2988564" y="0"/>
                  </a:lnTo>
                  <a:lnTo>
                    <a:pt x="2990087" y="1524"/>
                  </a:lnTo>
                  <a:lnTo>
                    <a:pt x="2990087" y="6095"/>
                  </a:lnTo>
                  <a:lnTo>
                    <a:pt x="2988564" y="7619"/>
                  </a:lnTo>
                  <a:lnTo>
                    <a:pt x="2985516" y="7619"/>
                  </a:lnTo>
                  <a:lnTo>
                    <a:pt x="2983991" y="6095"/>
                  </a:lnTo>
                  <a:close/>
                </a:path>
                <a:path w="6932930" h="7620">
                  <a:moveTo>
                    <a:pt x="3020568" y="6095"/>
                  </a:moveTo>
                  <a:lnTo>
                    <a:pt x="3020568" y="1524"/>
                  </a:lnTo>
                  <a:lnTo>
                    <a:pt x="3022091" y="0"/>
                  </a:lnTo>
                  <a:lnTo>
                    <a:pt x="3025139" y="0"/>
                  </a:lnTo>
                  <a:lnTo>
                    <a:pt x="3028187" y="3048"/>
                  </a:lnTo>
                  <a:lnTo>
                    <a:pt x="3028187" y="4572"/>
                  </a:lnTo>
                  <a:lnTo>
                    <a:pt x="3025139" y="7619"/>
                  </a:lnTo>
                  <a:lnTo>
                    <a:pt x="3022091" y="7619"/>
                  </a:lnTo>
                  <a:lnTo>
                    <a:pt x="3020568" y="6095"/>
                  </a:lnTo>
                  <a:close/>
                </a:path>
                <a:path w="6932930" h="7620">
                  <a:moveTo>
                    <a:pt x="3063239" y="6095"/>
                  </a:moveTo>
                  <a:lnTo>
                    <a:pt x="3063239" y="1524"/>
                  </a:lnTo>
                  <a:lnTo>
                    <a:pt x="3064764" y="3048"/>
                  </a:lnTo>
                  <a:lnTo>
                    <a:pt x="3064764" y="4572"/>
                  </a:lnTo>
                  <a:lnTo>
                    <a:pt x="3063239" y="6095"/>
                  </a:lnTo>
                  <a:close/>
                </a:path>
                <a:path w="6932930" h="7620">
                  <a:moveTo>
                    <a:pt x="3058668" y="7619"/>
                  </a:moveTo>
                  <a:lnTo>
                    <a:pt x="3058668" y="0"/>
                  </a:lnTo>
                  <a:lnTo>
                    <a:pt x="3063239" y="0"/>
                  </a:lnTo>
                  <a:lnTo>
                    <a:pt x="3063239" y="7619"/>
                  </a:lnTo>
                  <a:lnTo>
                    <a:pt x="3058668" y="7619"/>
                  </a:lnTo>
                  <a:close/>
                </a:path>
                <a:path w="6932930" h="7620">
                  <a:moveTo>
                    <a:pt x="3057143" y="6095"/>
                  </a:moveTo>
                  <a:lnTo>
                    <a:pt x="3057143" y="1524"/>
                  </a:lnTo>
                  <a:lnTo>
                    <a:pt x="3058668" y="1524"/>
                  </a:lnTo>
                  <a:lnTo>
                    <a:pt x="3058668" y="6095"/>
                  </a:lnTo>
                  <a:lnTo>
                    <a:pt x="3057143" y="6095"/>
                  </a:lnTo>
                  <a:close/>
                </a:path>
                <a:path w="6932930" h="7620">
                  <a:moveTo>
                    <a:pt x="3099816" y="6095"/>
                  </a:moveTo>
                  <a:lnTo>
                    <a:pt x="3099816" y="1524"/>
                  </a:lnTo>
                  <a:lnTo>
                    <a:pt x="3101339" y="1524"/>
                  </a:lnTo>
                  <a:lnTo>
                    <a:pt x="3101339" y="6095"/>
                  </a:lnTo>
                  <a:lnTo>
                    <a:pt x="3099816" y="6095"/>
                  </a:lnTo>
                  <a:close/>
                </a:path>
                <a:path w="6932930" h="7620">
                  <a:moveTo>
                    <a:pt x="3095243" y="7619"/>
                  </a:moveTo>
                  <a:lnTo>
                    <a:pt x="3095243" y="0"/>
                  </a:lnTo>
                  <a:lnTo>
                    <a:pt x="3099816" y="0"/>
                  </a:lnTo>
                  <a:lnTo>
                    <a:pt x="3099816" y="7619"/>
                  </a:lnTo>
                  <a:lnTo>
                    <a:pt x="3095243" y="7619"/>
                  </a:lnTo>
                  <a:close/>
                </a:path>
                <a:path w="6932930" h="7620">
                  <a:moveTo>
                    <a:pt x="3093719" y="6095"/>
                  </a:moveTo>
                  <a:lnTo>
                    <a:pt x="3093719" y="1524"/>
                  </a:lnTo>
                  <a:lnTo>
                    <a:pt x="3095243" y="1524"/>
                  </a:lnTo>
                  <a:lnTo>
                    <a:pt x="3095243" y="6095"/>
                  </a:lnTo>
                  <a:lnTo>
                    <a:pt x="3093719" y="6095"/>
                  </a:lnTo>
                  <a:close/>
                </a:path>
                <a:path w="6932930" h="7620">
                  <a:moveTo>
                    <a:pt x="3136391" y="6095"/>
                  </a:moveTo>
                  <a:lnTo>
                    <a:pt x="3136391" y="1524"/>
                  </a:lnTo>
                  <a:lnTo>
                    <a:pt x="3137916" y="1524"/>
                  </a:lnTo>
                  <a:lnTo>
                    <a:pt x="3137916" y="6095"/>
                  </a:lnTo>
                  <a:lnTo>
                    <a:pt x="3136391" y="6095"/>
                  </a:lnTo>
                  <a:close/>
                </a:path>
                <a:path w="6932930" h="7620">
                  <a:moveTo>
                    <a:pt x="3131819" y="7619"/>
                  </a:moveTo>
                  <a:lnTo>
                    <a:pt x="3131819" y="0"/>
                  </a:lnTo>
                  <a:lnTo>
                    <a:pt x="3136391" y="0"/>
                  </a:lnTo>
                  <a:lnTo>
                    <a:pt x="3136391" y="7619"/>
                  </a:lnTo>
                  <a:lnTo>
                    <a:pt x="3131819" y="7619"/>
                  </a:lnTo>
                  <a:close/>
                </a:path>
                <a:path w="6932930" h="7620">
                  <a:moveTo>
                    <a:pt x="3130296" y="6095"/>
                  </a:moveTo>
                  <a:lnTo>
                    <a:pt x="3130296" y="1524"/>
                  </a:lnTo>
                  <a:lnTo>
                    <a:pt x="3131819" y="1524"/>
                  </a:lnTo>
                  <a:lnTo>
                    <a:pt x="3131819" y="6095"/>
                  </a:lnTo>
                  <a:lnTo>
                    <a:pt x="3130296" y="6095"/>
                  </a:lnTo>
                  <a:close/>
                </a:path>
                <a:path w="6932930" h="7620">
                  <a:moveTo>
                    <a:pt x="3166871" y="4572"/>
                  </a:moveTo>
                  <a:lnTo>
                    <a:pt x="3166871" y="3048"/>
                  </a:lnTo>
                  <a:lnTo>
                    <a:pt x="3169919" y="0"/>
                  </a:lnTo>
                  <a:lnTo>
                    <a:pt x="3172968" y="0"/>
                  </a:lnTo>
                  <a:lnTo>
                    <a:pt x="3174491" y="1524"/>
                  </a:lnTo>
                  <a:lnTo>
                    <a:pt x="3174491" y="6095"/>
                  </a:lnTo>
                  <a:lnTo>
                    <a:pt x="3172968" y="7619"/>
                  </a:lnTo>
                  <a:lnTo>
                    <a:pt x="3169919" y="7619"/>
                  </a:lnTo>
                  <a:lnTo>
                    <a:pt x="3166871" y="4572"/>
                  </a:lnTo>
                  <a:close/>
                </a:path>
                <a:path w="6932930" h="7620">
                  <a:moveTo>
                    <a:pt x="3204971" y="6095"/>
                  </a:moveTo>
                  <a:lnTo>
                    <a:pt x="3204971" y="1524"/>
                  </a:lnTo>
                  <a:lnTo>
                    <a:pt x="3206496" y="0"/>
                  </a:lnTo>
                  <a:lnTo>
                    <a:pt x="3209543" y="0"/>
                  </a:lnTo>
                  <a:lnTo>
                    <a:pt x="3211068" y="1524"/>
                  </a:lnTo>
                  <a:lnTo>
                    <a:pt x="3211068" y="6095"/>
                  </a:lnTo>
                  <a:lnTo>
                    <a:pt x="3209543" y="7619"/>
                  </a:lnTo>
                  <a:lnTo>
                    <a:pt x="3206496" y="7619"/>
                  </a:lnTo>
                  <a:lnTo>
                    <a:pt x="3204971" y="6095"/>
                  </a:lnTo>
                  <a:close/>
                </a:path>
                <a:path w="6932930" h="7620">
                  <a:moveTo>
                    <a:pt x="3241548" y="6095"/>
                  </a:moveTo>
                  <a:lnTo>
                    <a:pt x="3241548" y="1524"/>
                  </a:lnTo>
                  <a:lnTo>
                    <a:pt x="3243071" y="0"/>
                  </a:lnTo>
                  <a:lnTo>
                    <a:pt x="3246119" y="0"/>
                  </a:lnTo>
                  <a:lnTo>
                    <a:pt x="3249168" y="3048"/>
                  </a:lnTo>
                  <a:lnTo>
                    <a:pt x="3249168" y="4572"/>
                  </a:lnTo>
                  <a:lnTo>
                    <a:pt x="3246119" y="7619"/>
                  </a:lnTo>
                  <a:lnTo>
                    <a:pt x="3243071" y="7619"/>
                  </a:lnTo>
                  <a:lnTo>
                    <a:pt x="3241548" y="6095"/>
                  </a:lnTo>
                  <a:close/>
                </a:path>
                <a:path w="6932930" h="7620">
                  <a:moveTo>
                    <a:pt x="3284219" y="6095"/>
                  </a:moveTo>
                  <a:lnTo>
                    <a:pt x="3284219" y="1524"/>
                  </a:lnTo>
                  <a:lnTo>
                    <a:pt x="3285743" y="3048"/>
                  </a:lnTo>
                  <a:lnTo>
                    <a:pt x="3285743" y="4572"/>
                  </a:lnTo>
                  <a:lnTo>
                    <a:pt x="3284219" y="6095"/>
                  </a:lnTo>
                  <a:close/>
                </a:path>
                <a:path w="6932930" h="7620">
                  <a:moveTo>
                    <a:pt x="3279648" y="7619"/>
                  </a:moveTo>
                  <a:lnTo>
                    <a:pt x="3279648" y="0"/>
                  </a:lnTo>
                  <a:lnTo>
                    <a:pt x="3284219" y="0"/>
                  </a:lnTo>
                  <a:lnTo>
                    <a:pt x="3284219" y="7619"/>
                  </a:lnTo>
                  <a:lnTo>
                    <a:pt x="3279648" y="7619"/>
                  </a:lnTo>
                  <a:close/>
                </a:path>
                <a:path w="6932930" h="7620">
                  <a:moveTo>
                    <a:pt x="3278123" y="6095"/>
                  </a:moveTo>
                  <a:lnTo>
                    <a:pt x="3278123" y="1524"/>
                  </a:lnTo>
                  <a:lnTo>
                    <a:pt x="3279648" y="1524"/>
                  </a:lnTo>
                  <a:lnTo>
                    <a:pt x="3279648" y="6095"/>
                  </a:lnTo>
                  <a:lnTo>
                    <a:pt x="3278123" y="6095"/>
                  </a:lnTo>
                  <a:close/>
                </a:path>
                <a:path w="6932930" h="7620">
                  <a:moveTo>
                    <a:pt x="3320796" y="6095"/>
                  </a:moveTo>
                  <a:lnTo>
                    <a:pt x="3320796" y="1524"/>
                  </a:lnTo>
                  <a:lnTo>
                    <a:pt x="3322319" y="1524"/>
                  </a:lnTo>
                  <a:lnTo>
                    <a:pt x="3322319" y="6095"/>
                  </a:lnTo>
                  <a:lnTo>
                    <a:pt x="3320796" y="6095"/>
                  </a:lnTo>
                  <a:close/>
                </a:path>
                <a:path w="6932930" h="7620">
                  <a:moveTo>
                    <a:pt x="3316223" y="7619"/>
                  </a:moveTo>
                  <a:lnTo>
                    <a:pt x="3316223" y="0"/>
                  </a:lnTo>
                  <a:lnTo>
                    <a:pt x="3320796" y="0"/>
                  </a:lnTo>
                  <a:lnTo>
                    <a:pt x="3320796" y="7619"/>
                  </a:lnTo>
                  <a:lnTo>
                    <a:pt x="3316223" y="7619"/>
                  </a:lnTo>
                  <a:close/>
                </a:path>
                <a:path w="6932930" h="7620">
                  <a:moveTo>
                    <a:pt x="3314700" y="6095"/>
                  </a:moveTo>
                  <a:lnTo>
                    <a:pt x="3314700" y="1524"/>
                  </a:lnTo>
                  <a:lnTo>
                    <a:pt x="3316223" y="1524"/>
                  </a:lnTo>
                  <a:lnTo>
                    <a:pt x="3316223" y="6095"/>
                  </a:lnTo>
                  <a:lnTo>
                    <a:pt x="3314700" y="6095"/>
                  </a:lnTo>
                  <a:close/>
                </a:path>
                <a:path w="6932930" h="7620">
                  <a:moveTo>
                    <a:pt x="3357371" y="6095"/>
                  </a:moveTo>
                  <a:lnTo>
                    <a:pt x="3357371" y="1524"/>
                  </a:lnTo>
                  <a:lnTo>
                    <a:pt x="3358896" y="1524"/>
                  </a:lnTo>
                  <a:lnTo>
                    <a:pt x="3358896" y="6095"/>
                  </a:lnTo>
                  <a:lnTo>
                    <a:pt x="3357371" y="6095"/>
                  </a:lnTo>
                  <a:close/>
                </a:path>
                <a:path w="6932930" h="7620">
                  <a:moveTo>
                    <a:pt x="3352800" y="7619"/>
                  </a:moveTo>
                  <a:lnTo>
                    <a:pt x="3352800" y="0"/>
                  </a:lnTo>
                  <a:lnTo>
                    <a:pt x="3357371" y="0"/>
                  </a:lnTo>
                  <a:lnTo>
                    <a:pt x="3357371" y="7619"/>
                  </a:lnTo>
                  <a:lnTo>
                    <a:pt x="3352800" y="7619"/>
                  </a:lnTo>
                  <a:close/>
                </a:path>
                <a:path w="6932930" h="7620">
                  <a:moveTo>
                    <a:pt x="3351275" y="6095"/>
                  </a:moveTo>
                  <a:lnTo>
                    <a:pt x="3351275" y="1524"/>
                  </a:lnTo>
                  <a:lnTo>
                    <a:pt x="3352800" y="1524"/>
                  </a:lnTo>
                  <a:lnTo>
                    <a:pt x="3352800" y="6095"/>
                  </a:lnTo>
                  <a:lnTo>
                    <a:pt x="3351275" y="6095"/>
                  </a:lnTo>
                  <a:close/>
                </a:path>
                <a:path w="6932930" h="7620">
                  <a:moveTo>
                    <a:pt x="3387852" y="4572"/>
                  </a:moveTo>
                  <a:lnTo>
                    <a:pt x="3387852" y="3048"/>
                  </a:lnTo>
                  <a:lnTo>
                    <a:pt x="3390900" y="0"/>
                  </a:lnTo>
                  <a:lnTo>
                    <a:pt x="3393948" y="0"/>
                  </a:lnTo>
                  <a:lnTo>
                    <a:pt x="3395471" y="1524"/>
                  </a:lnTo>
                  <a:lnTo>
                    <a:pt x="3395471" y="6095"/>
                  </a:lnTo>
                  <a:lnTo>
                    <a:pt x="3393948" y="7619"/>
                  </a:lnTo>
                  <a:lnTo>
                    <a:pt x="3390900" y="7619"/>
                  </a:lnTo>
                  <a:lnTo>
                    <a:pt x="3387852" y="4572"/>
                  </a:lnTo>
                  <a:close/>
                </a:path>
                <a:path w="6932930" h="7620">
                  <a:moveTo>
                    <a:pt x="3425952" y="6095"/>
                  </a:moveTo>
                  <a:lnTo>
                    <a:pt x="3425952" y="1524"/>
                  </a:lnTo>
                  <a:lnTo>
                    <a:pt x="3427475" y="0"/>
                  </a:lnTo>
                  <a:lnTo>
                    <a:pt x="3430523" y="0"/>
                  </a:lnTo>
                  <a:lnTo>
                    <a:pt x="3432048" y="1524"/>
                  </a:lnTo>
                  <a:lnTo>
                    <a:pt x="3432048" y="6095"/>
                  </a:lnTo>
                  <a:lnTo>
                    <a:pt x="3430523" y="7619"/>
                  </a:lnTo>
                  <a:lnTo>
                    <a:pt x="3427475" y="7619"/>
                  </a:lnTo>
                  <a:lnTo>
                    <a:pt x="3425952" y="6095"/>
                  </a:lnTo>
                  <a:close/>
                </a:path>
                <a:path w="6932930" h="7620">
                  <a:moveTo>
                    <a:pt x="3462528" y="6095"/>
                  </a:moveTo>
                  <a:lnTo>
                    <a:pt x="3462528" y="1524"/>
                  </a:lnTo>
                  <a:lnTo>
                    <a:pt x="3464052" y="0"/>
                  </a:lnTo>
                  <a:lnTo>
                    <a:pt x="3467100" y="0"/>
                  </a:lnTo>
                  <a:lnTo>
                    <a:pt x="3470148" y="3048"/>
                  </a:lnTo>
                  <a:lnTo>
                    <a:pt x="3470148" y="4572"/>
                  </a:lnTo>
                  <a:lnTo>
                    <a:pt x="3467100" y="7619"/>
                  </a:lnTo>
                  <a:lnTo>
                    <a:pt x="3464052" y="7619"/>
                  </a:lnTo>
                  <a:lnTo>
                    <a:pt x="3462528" y="6095"/>
                  </a:lnTo>
                  <a:close/>
                </a:path>
                <a:path w="6932930" h="7620">
                  <a:moveTo>
                    <a:pt x="3505200" y="6095"/>
                  </a:moveTo>
                  <a:lnTo>
                    <a:pt x="3505200" y="1524"/>
                  </a:lnTo>
                  <a:lnTo>
                    <a:pt x="3506723" y="1524"/>
                  </a:lnTo>
                  <a:lnTo>
                    <a:pt x="3506723" y="6095"/>
                  </a:lnTo>
                  <a:lnTo>
                    <a:pt x="3505200" y="6095"/>
                  </a:lnTo>
                  <a:close/>
                </a:path>
                <a:path w="6932930" h="7620">
                  <a:moveTo>
                    <a:pt x="3500628" y="7619"/>
                  </a:moveTo>
                  <a:lnTo>
                    <a:pt x="3500628" y="0"/>
                  </a:lnTo>
                  <a:lnTo>
                    <a:pt x="3505200" y="0"/>
                  </a:lnTo>
                  <a:lnTo>
                    <a:pt x="3505200" y="7619"/>
                  </a:lnTo>
                  <a:lnTo>
                    <a:pt x="3500628" y="7619"/>
                  </a:lnTo>
                  <a:close/>
                </a:path>
                <a:path w="6932930" h="7620">
                  <a:moveTo>
                    <a:pt x="3499103" y="6095"/>
                  </a:moveTo>
                  <a:lnTo>
                    <a:pt x="3499103" y="1524"/>
                  </a:lnTo>
                  <a:lnTo>
                    <a:pt x="3500628" y="1524"/>
                  </a:lnTo>
                  <a:lnTo>
                    <a:pt x="3500628" y="6095"/>
                  </a:lnTo>
                  <a:lnTo>
                    <a:pt x="3499103" y="6095"/>
                  </a:lnTo>
                  <a:close/>
                </a:path>
                <a:path w="6932930" h="7620">
                  <a:moveTo>
                    <a:pt x="3541775" y="6095"/>
                  </a:moveTo>
                  <a:lnTo>
                    <a:pt x="3541775" y="1524"/>
                  </a:lnTo>
                  <a:lnTo>
                    <a:pt x="3543300" y="1524"/>
                  </a:lnTo>
                  <a:lnTo>
                    <a:pt x="3543300" y="6095"/>
                  </a:lnTo>
                  <a:lnTo>
                    <a:pt x="3541775" y="6095"/>
                  </a:lnTo>
                  <a:close/>
                </a:path>
                <a:path w="6932930" h="7620">
                  <a:moveTo>
                    <a:pt x="3537203" y="7619"/>
                  </a:moveTo>
                  <a:lnTo>
                    <a:pt x="3537203" y="0"/>
                  </a:lnTo>
                  <a:lnTo>
                    <a:pt x="3541775" y="0"/>
                  </a:lnTo>
                  <a:lnTo>
                    <a:pt x="3541775" y="7619"/>
                  </a:lnTo>
                  <a:lnTo>
                    <a:pt x="3537203" y="7619"/>
                  </a:lnTo>
                  <a:close/>
                </a:path>
                <a:path w="6932930" h="7620">
                  <a:moveTo>
                    <a:pt x="3535680" y="6095"/>
                  </a:moveTo>
                  <a:lnTo>
                    <a:pt x="3535680" y="1524"/>
                  </a:lnTo>
                  <a:lnTo>
                    <a:pt x="3537203" y="1524"/>
                  </a:lnTo>
                  <a:lnTo>
                    <a:pt x="3537203" y="6095"/>
                  </a:lnTo>
                  <a:lnTo>
                    <a:pt x="3535680" y="6095"/>
                  </a:lnTo>
                  <a:close/>
                </a:path>
                <a:path w="6932930" h="7620">
                  <a:moveTo>
                    <a:pt x="3578352" y="6095"/>
                  </a:moveTo>
                  <a:lnTo>
                    <a:pt x="3578352" y="1524"/>
                  </a:lnTo>
                  <a:lnTo>
                    <a:pt x="3579875" y="1524"/>
                  </a:lnTo>
                  <a:lnTo>
                    <a:pt x="3579875" y="6095"/>
                  </a:lnTo>
                  <a:lnTo>
                    <a:pt x="3578352" y="6095"/>
                  </a:lnTo>
                  <a:close/>
                </a:path>
                <a:path w="6932930" h="7620">
                  <a:moveTo>
                    <a:pt x="3573780" y="7619"/>
                  </a:moveTo>
                  <a:lnTo>
                    <a:pt x="3573780" y="0"/>
                  </a:lnTo>
                  <a:lnTo>
                    <a:pt x="3578352" y="0"/>
                  </a:lnTo>
                  <a:lnTo>
                    <a:pt x="3578352" y="7619"/>
                  </a:lnTo>
                  <a:lnTo>
                    <a:pt x="3573780" y="7619"/>
                  </a:lnTo>
                  <a:close/>
                </a:path>
                <a:path w="6932930" h="7620">
                  <a:moveTo>
                    <a:pt x="3572255" y="6095"/>
                  </a:moveTo>
                  <a:lnTo>
                    <a:pt x="3572255" y="1524"/>
                  </a:lnTo>
                  <a:lnTo>
                    <a:pt x="3573780" y="1524"/>
                  </a:lnTo>
                  <a:lnTo>
                    <a:pt x="3573780" y="6095"/>
                  </a:lnTo>
                  <a:lnTo>
                    <a:pt x="3572255" y="6095"/>
                  </a:lnTo>
                  <a:close/>
                </a:path>
                <a:path w="6932930" h="7620">
                  <a:moveTo>
                    <a:pt x="3608832" y="4572"/>
                  </a:moveTo>
                  <a:lnTo>
                    <a:pt x="3608832" y="3048"/>
                  </a:lnTo>
                  <a:lnTo>
                    <a:pt x="3611880" y="0"/>
                  </a:lnTo>
                  <a:lnTo>
                    <a:pt x="3614928" y="0"/>
                  </a:lnTo>
                  <a:lnTo>
                    <a:pt x="3616452" y="1524"/>
                  </a:lnTo>
                  <a:lnTo>
                    <a:pt x="3616452" y="6095"/>
                  </a:lnTo>
                  <a:lnTo>
                    <a:pt x="3614928" y="7619"/>
                  </a:lnTo>
                  <a:lnTo>
                    <a:pt x="3611880" y="7619"/>
                  </a:lnTo>
                  <a:lnTo>
                    <a:pt x="3608832" y="4572"/>
                  </a:lnTo>
                  <a:close/>
                </a:path>
                <a:path w="6932930" h="7620">
                  <a:moveTo>
                    <a:pt x="3646932" y="6095"/>
                  </a:moveTo>
                  <a:lnTo>
                    <a:pt x="3646932" y="1524"/>
                  </a:lnTo>
                  <a:lnTo>
                    <a:pt x="3648455" y="0"/>
                  </a:lnTo>
                  <a:lnTo>
                    <a:pt x="3651503" y="0"/>
                  </a:lnTo>
                  <a:lnTo>
                    <a:pt x="3653028" y="1524"/>
                  </a:lnTo>
                  <a:lnTo>
                    <a:pt x="3653028" y="6095"/>
                  </a:lnTo>
                  <a:lnTo>
                    <a:pt x="3651503" y="7619"/>
                  </a:lnTo>
                  <a:lnTo>
                    <a:pt x="3648455" y="7619"/>
                  </a:lnTo>
                  <a:lnTo>
                    <a:pt x="3646932" y="6095"/>
                  </a:lnTo>
                  <a:close/>
                </a:path>
                <a:path w="6932930" h="7620">
                  <a:moveTo>
                    <a:pt x="3683507" y="6095"/>
                  </a:moveTo>
                  <a:lnTo>
                    <a:pt x="3683507" y="1524"/>
                  </a:lnTo>
                  <a:lnTo>
                    <a:pt x="3685032" y="0"/>
                  </a:lnTo>
                  <a:lnTo>
                    <a:pt x="3688080" y="0"/>
                  </a:lnTo>
                  <a:lnTo>
                    <a:pt x="3691128" y="3048"/>
                  </a:lnTo>
                  <a:lnTo>
                    <a:pt x="3691128" y="4572"/>
                  </a:lnTo>
                  <a:lnTo>
                    <a:pt x="3688080" y="7619"/>
                  </a:lnTo>
                  <a:lnTo>
                    <a:pt x="3685032" y="7619"/>
                  </a:lnTo>
                  <a:lnTo>
                    <a:pt x="3683507" y="6095"/>
                  </a:lnTo>
                  <a:close/>
                </a:path>
                <a:path w="6932930" h="7620">
                  <a:moveTo>
                    <a:pt x="3726180" y="6095"/>
                  </a:moveTo>
                  <a:lnTo>
                    <a:pt x="3726180" y="1524"/>
                  </a:lnTo>
                  <a:lnTo>
                    <a:pt x="3727703" y="1524"/>
                  </a:lnTo>
                  <a:lnTo>
                    <a:pt x="3727703" y="6095"/>
                  </a:lnTo>
                  <a:lnTo>
                    <a:pt x="3726180" y="6095"/>
                  </a:lnTo>
                  <a:close/>
                </a:path>
                <a:path w="6932930" h="7620">
                  <a:moveTo>
                    <a:pt x="3721607" y="7619"/>
                  </a:moveTo>
                  <a:lnTo>
                    <a:pt x="3721607" y="0"/>
                  </a:lnTo>
                  <a:lnTo>
                    <a:pt x="3726180" y="0"/>
                  </a:lnTo>
                  <a:lnTo>
                    <a:pt x="3726180" y="7619"/>
                  </a:lnTo>
                  <a:lnTo>
                    <a:pt x="3721607" y="7619"/>
                  </a:lnTo>
                  <a:close/>
                </a:path>
                <a:path w="6932930" h="7620">
                  <a:moveTo>
                    <a:pt x="3720084" y="6095"/>
                  </a:moveTo>
                  <a:lnTo>
                    <a:pt x="3720084" y="1524"/>
                  </a:lnTo>
                  <a:lnTo>
                    <a:pt x="3721607" y="1524"/>
                  </a:lnTo>
                  <a:lnTo>
                    <a:pt x="3721607" y="6095"/>
                  </a:lnTo>
                  <a:lnTo>
                    <a:pt x="3720084" y="6095"/>
                  </a:lnTo>
                  <a:close/>
                </a:path>
                <a:path w="6932930" h="7620">
                  <a:moveTo>
                    <a:pt x="3762755" y="6095"/>
                  </a:moveTo>
                  <a:lnTo>
                    <a:pt x="3762755" y="1524"/>
                  </a:lnTo>
                  <a:lnTo>
                    <a:pt x="3764280" y="1524"/>
                  </a:lnTo>
                  <a:lnTo>
                    <a:pt x="3764280" y="6095"/>
                  </a:lnTo>
                  <a:lnTo>
                    <a:pt x="3762755" y="6095"/>
                  </a:lnTo>
                  <a:close/>
                </a:path>
                <a:path w="6932930" h="7620">
                  <a:moveTo>
                    <a:pt x="3758184" y="7619"/>
                  </a:moveTo>
                  <a:lnTo>
                    <a:pt x="3758184" y="0"/>
                  </a:lnTo>
                  <a:lnTo>
                    <a:pt x="3762755" y="0"/>
                  </a:lnTo>
                  <a:lnTo>
                    <a:pt x="3762755" y="7619"/>
                  </a:lnTo>
                  <a:lnTo>
                    <a:pt x="3758184" y="7619"/>
                  </a:lnTo>
                  <a:close/>
                </a:path>
                <a:path w="6932930" h="7620">
                  <a:moveTo>
                    <a:pt x="3756659" y="6095"/>
                  </a:moveTo>
                  <a:lnTo>
                    <a:pt x="3756659" y="1524"/>
                  </a:lnTo>
                  <a:lnTo>
                    <a:pt x="3758184" y="1524"/>
                  </a:lnTo>
                  <a:lnTo>
                    <a:pt x="3758184" y="6095"/>
                  </a:lnTo>
                  <a:lnTo>
                    <a:pt x="3756659" y="6095"/>
                  </a:lnTo>
                  <a:close/>
                </a:path>
                <a:path w="6932930" h="7620">
                  <a:moveTo>
                    <a:pt x="3799332" y="6095"/>
                  </a:moveTo>
                  <a:lnTo>
                    <a:pt x="3799332" y="1524"/>
                  </a:lnTo>
                  <a:lnTo>
                    <a:pt x="3800855" y="1524"/>
                  </a:lnTo>
                  <a:lnTo>
                    <a:pt x="3800855" y="6095"/>
                  </a:lnTo>
                  <a:lnTo>
                    <a:pt x="3799332" y="6095"/>
                  </a:lnTo>
                  <a:close/>
                </a:path>
                <a:path w="6932930" h="7620">
                  <a:moveTo>
                    <a:pt x="3794759" y="7619"/>
                  </a:moveTo>
                  <a:lnTo>
                    <a:pt x="3794759" y="0"/>
                  </a:lnTo>
                  <a:lnTo>
                    <a:pt x="3799332" y="0"/>
                  </a:lnTo>
                  <a:lnTo>
                    <a:pt x="3799332" y="7619"/>
                  </a:lnTo>
                  <a:lnTo>
                    <a:pt x="3794759" y="7619"/>
                  </a:lnTo>
                  <a:close/>
                </a:path>
                <a:path w="6932930" h="7620">
                  <a:moveTo>
                    <a:pt x="3793236" y="4572"/>
                  </a:moveTo>
                  <a:lnTo>
                    <a:pt x="3793236" y="3048"/>
                  </a:lnTo>
                  <a:lnTo>
                    <a:pt x="3794759" y="1524"/>
                  </a:lnTo>
                  <a:lnTo>
                    <a:pt x="3794759" y="6095"/>
                  </a:lnTo>
                  <a:lnTo>
                    <a:pt x="3793236" y="4572"/>
                  </a:lnTo>
                  <a:close/>
                </a:path>
                <a:path w="6932930" h="7620">
                  <a:moveTo>
                    <a:pt x="3829812" y="4572"/>
                  </a:moveTo>
                  <a:lnTo>
                    <a:pt x="3829812" y="3048"/>
                  </a:lnTo>
                  <a:lnTo>
                    <a:pt x="3832859" y="0"/>
                  </a:lnTo>
                  <a:lnTo>
                    <a:pt x="3835907" y="0"/>
                  </a:lnTo>
                  <a:lnTo>
                    <a:pt x="3837432" y="1524"/>
                  </a:lnTo>
                  <a:lnTo>
                    <a:pt x="3837432" y="6095"/>
                  </a:lnTo>
                  <a:lnTo>
                    <a:pt x="3835907" y="7619"/>
                  </a:lnTo>
                  <a:lnTo>
                    <a:pt x="3832859" y="7619"/>
                  </a:lnTo>
                  <a:lnTo>
                    <a:pt x="3829812" y="4572"/>
                  </a:lnTo>
                  <a:close/>
                </a:path>
                <a:path w="6932930" h="7620">
                  <a:moveTo>
                    <a:pt x="3867912" y="6095"/>
                  </a:moveTo>
                  <a:lnTo>
                    <a:pt x="3867912" y="1524"/>
                  </a:lnTo>
                  <a:lnTo>
                    <a:pt x="3869436" y="0"/>
                  </a:lnTo>
                  <a:lnTo>
                    <a:pt x="3872484" y="0"/>
                  </a:lnTo>
                  <a:lnTo>
                    <a:pt x="3874007" y="1524"/>
                  </a:lnTo>
                  <a:lnTo>
                    <a:pt x="3874007" y="6095"/>
                  </a:lnTo>
                  <a:lnTo>
                    <a:pt x="3872484" y="7619"/>
                  </a:lnTo>
                  <a:lnTo>
                    <a:pt x="3869436" y="7619"/>
                  </a:lnTo>
                  <a:lnTo>
                    <a:pt x="3867912" y="6095"/>
                  </a:lnTo>
                  <a:close/>
                </a:path>
                <a:path w="6932930" h="7620">
                  <a:moveTo>
                    <a:pt x="3904487" y="6095"/>
                  </a:moveTo>
                  <a:lnTo>
                    <a:pt x="3904487" y="1524"/>
                  </a:lnTo>
                  <a:lnTo>
                    <a:pt x="3906012" y="0"/>
                  </a:lnTo>
                  <a:lnTo>
                    <a:pt x="3909059" y="0"/>
                  </a:lnTo>
                  <a:lnTo>
                    <a:pt x="3912107" y="3048"/>
                  </a:lnTo>
                  <a:lnTo>
                    <a:pt x="3912107" y="4572"/>
                  </a:lnTo>
                  <a:lnTo>
                    <a:pt x="3909059" y="7619"/>
                  </a:lnTo>
                  <a:lnTo>
                    <a:pt x="3906012" y="7619"/>
                  </a:lnTo>
                  <a:lnTo>
                    <a:pt x="3904487" y="6095"/>
                  </a:lnTo>
                  <a:close/>
                </a:path>
                <a:path w="6932930" h="7620">
                  <a:moveTo>
                    <a:pt x="3947159" y="6095"/>
                  </a:moveTo>
                  <a:lnTo>
                    <a:pt x="3947159" y="1524"/>
                  </a:lnTo>
                  <a:lnTo>
                    <a:pt x="3948684" y="1524"/>
                  </a:lnTo>
                  <a:lnTo>
                    <a:pt x="3948684" y="6095"/>
                  </a:lnTo>
                  <a:lnTo>
                    <a:pt x="3947159" y="6095"/>
                  </a:lnTo>
                  <a:close/>
                </a:path>
                <a:path w="6932930" h="7620">
                  <a:moveTo>
                    <a:pt x="3942587" y="7619"/>
                  </a:moveTo>
                  <a:lnTo>
                    <a:pt x="3942587" y="0"/>
                  </a:lnTo>
                  <a:lnTo>
                    <a:pt x="3947159" y="0"/>
                  </a:lnTo>
                  <a:lnTo>
                    <a:pt x="3947159" y="7619"/>
                  </a:lnTo>
                  <a:lnTo>
                    <a:pt x="3942587" y="7619"/>
                  </a:lnTo>
                  <a:close/>
                </a:path>
                <a:path w="6932930" h="7620">
                  <a:moveTo>
                    <a:pt x="3941064" y="6095"/>
                  </a:moveTo>
                  <a:lnTo>
                    <a:pt x="3941064" y="1524"/>
                  </a:lnTo>
                  <a:lnTo>
                    <a:pt x="3942587" y="1524"/>
                  </a:lnTo>
                  <a:lnTo>
                    <a:pt x="3942587" y="6095"/>
                  </a:lnTo>
                  <a:lnTo>
                    <a:pt x="3941064" y="6095"/>
                  </a:lnTo>
                  <a:close/>
                </a:path>
                <a:path w="6932930" h="7620">
                  <a:moveTo>
                    <a:pt x="3983736" y="6095"/>
                  </a:moveTo>
                  <a:lnTo>
                    <a:pt x="3983736" y="1524"/>
                  </a:lnTo>
                  <a:lnTo>
                    <a:pt x="3985259" y="1524"/>
                  </a:lnTo>
                  <a:lnTo>
                    <a:pt x="3985259" y="6095"/>
                  </a:lnTo>
                  <a:lnTo>
                    <a:pt x="3983736" y="6095"/>
                  </a:lnTo>
                  <a:close/>
                </a:path>
                <a:path w="6932930" h="7620">
                  <a:moveTo>
                    <a:pt x="3979164" y="7619"/>
                  </a:moveTo>
                  <a:lnTo>
                    <a:pt x="3979164" y="0"/>
                  </a:lnTo>
                  <a:lnTo>
                    <a:pt x="3983736" y="0"/>
                  </a:lnTo>
                  <a:lnTo>
                    <a:pt x="3983736" y="7619"/>
                  </a:lnTo>
                  <a:lnTo>
                    <a:pt x="3979164" y="7619"/>
                  </a:lnTo>
                  <a:close/>
                </a:path>
                <a:path w="6932930" h="7620">
                  <a:moveTo>
                    <a:pt x="3977639" y="6095"/>
                  </a:moveTo>
                  <a:lnTo>
                    <a:pt x="3977639" y="1524"/>
                  </a:lnTo>
                  <a:lnTo>
                    <a:pt x="3979164" y="1524"/>
                  </a:lnTo>
                  <a:lnTo>
                    <a:pt x="3979164" y="6095"/>
                  </a:lnTo>
                  <a:lnTo>
                    <a:pt x="3977639" y="6095"/>
                  </a:lnTo>
                  <a:close/>
                </a:path>
                <a:path w="6932930" h="7620">
                  <a:moveTo>
                    <a:pt x="4020312" y="6095"/>
                  </a:moveTo>
                  <a:lnTo>
                    <a:pt x="4020312" y="1524"/>
                  </a:lnTo>
                  <a:lnTo>
                    <a:pt x="4021836" y="1524"/>
                  </a:lnTo>
                  <a:lnTo>
                    <a:pt x="4021836" y="6095"/>
                  </a:lnTo>
                  <a:lnTo>
                    <a:pt x="4020312" y="6095"/>
                  </a:lnTo>
                  <a:close/>
                </a:path>
                <a:path w="6932930" h="7620">
                  <a:moveTo>
                    <a:pt x="4015739" y="7619"/>
                  </a:moveTo>
                  <a:lnTo>
                    <a:pt x="4015739" y="0"/>
                  </a:lnTo>
                  <a:lnTo>
                    <a:pt x="4020312" y="0"/>
                  </a:lnTo>
                  <a:lnTo>
                    <a:pt x="4020312" y="7619"/>
                  </a:lnTo>
                  <a:lnTo>
                    <a:pt x="4015739" y="7619"/>
                  </a:lnTo>
                  <a:close/>
                </a:path>
                <a:path w="6932930" h="7620">
                  <a:moveTo>
                    <a:pt x="4014216" y="4572"/>
                  </a:moveTo>
                  <a:lnTo>
                    <a:pt x="4014216" y="3048"/>
                  </a:lnTo>
                  <a:lnTo>
                    <a:pt x="4015739" y="1524"/>
                  </a:lnTo>
                  <a:lnTo>
                    <a:pt x="4015739" y="6095"/>
                  </a:lnTo>
                  <a:lnTo>
                    <a:pt x="4014216" y="4572"/>
                  </a:lnTo>
                  <a:close/>
                </a:path>
                <a:path w="6932930" h="7620">
                  <a:moveTo>
                    <a:pt x="4050791" y="4572"/>
                  </a:moveTo>
                  <a:lnTo>
                    <a:pt x="4050791" y="3048"/>
                  </a:lnTo>
                  <a:lnTo>
                    <a:pt x="4053839" y="0"/>
                  </a:lnTo>
                  <a:lnTo>
                    <a:pt x="4056887" y="0"/>
                  </a:lnTo>
                  <a:lnTo>
                    <a:pt x="4058412" y="1524"/>
                  </a:lnTo>
                  <a:lnTo>
                    <a:pt x="4058412" y="6095"/>
                  </a:lnTo>
                  <a:lnTo>
                    <a:pt x="4056887" y="7619"/>
                  </a:lnTo>
                  <a:lnTo>
                    <a:pt x="4053839" y="7619"/>
                  </a:lnTo>
                  <a:lnTo>
                    <a:pt x="4050791" y="4572"/>
                  </a:lnTo>
                  <a:close/>
                </a:path>
                <a:path w="6932930" h="7620">
                  <a:moveTo>
                    <a:pt x="4088891" y="6095"/>
                  </a:moveTo>
                  <a:lnTo>
                    <a:pt x="4088891" y="1524"/>
                  </a:lnTo>
                  <a:lnTo>
                    <a:pt x="4090416" y="0"/>
                  </a:lnTo>
                  <a:lnTo>
                    <a:pt x="4093464" y="0"/>
                  </a:lnTo>
                  <a:lnTo>
                    <a:pt x="4094987" y="1524"/>
                  </a:lnTo>
                  <a:lnTo>
                    <a:pt x="4094987" y="6095"/>
                  </a:lnTo>
                  <a:lnTo>
                    <a:pt x="4093464" y="7619"/>
                  </a:lnTo>
                  <a:lnTo>
                    <a:pt x="4090416" y="7619"/>
                  </a:lnTo>
                  <a:lnTo>
                    <a:pt x="4088891" y="6095"/>
                  </a:lnTo>
                  <a:close/>
                </a:path>
                <a:path w="6932930" h="7620">
                  <a:moveTo>
                    <a:pt x="4126991" y="7619"/>
                  </a:moveTo>
                  <a:lnTo>
                    <a:pt x="4126991" y="0"/>
                  </a:lnTo>
                  <a:lnTo>
                    <a:pt x="4130039" y="0"/>
                  </a:lnTo>
                  <a:lnTo>
                    <a:pt x="4133087" y="3048"/>
                  </a:lnTo>
                  <a:lnTo>
                    <a:pt x="4133087" y="4572"/>
                  </a:lnTo>
                  <a:lnTo>
                    <a:pt x="4130039" y="7619"/>
                  </a:lnTo>
                  <a:lnTo>
                    <a:pt x="4126991" y="7619"/>
                  </a:lnTo>
                  <a:close/>
                </a:path>
                <a:path w="6932930" h="7620">
                  <a:moveTo>
                    <a:pt x="4125468" y="6095"/>
                  </a:moveTo>
                  <a:lnTo>
                    <a:pt x="4125468" y="1524"/>
                  </a:lnTo>
                  <a:lnTo>
                    <a:pt x="4126991" y="1524"/>
                  </a:lnTo>
                  <a:lnTo>
                    <a:pt x="4126991" y="6095"/>
                  </a:lnTo>
                  <a:lnTo>
                    <a:pt x="4125468" y="6095"/>
                  </a:lnTo>
                  <a:close/>
                </a:path>
                <a:path w="6932930" h="7620">
                  <a:moveTo>
                    <a:pt x="4168139" y="6095"/>
                  </a:moveTo>
                  <a:lnTo>
                    <a:pt x="4168139" y="1524"/>
                  </a:lnTo>
                  <a:lnTo>
                    <a:pt x="4169664" y="1524"/>
                  </a:lnTo>
                  <a:lnTo>
                    <a:pt x="4169664" y="6095"/>
                  </a:lnTo>
                  <a:lnTo>
                    <a:pt x="4168139" y="6095"/>
                  </a:lnTo>
                  <a:close/>
                </a:path>
                <a:path w="6932930" h="7620">
                  <a:moveTo>
                    <a:pt x="4163568" y="7619"/>
                  </a:moveTo>
                  <a:lnTo>
                    <a:pt x="4163568" y="0"/>
                  </a:lnTo>
                  <a:lnTo>
                    <a:pt x="4168139" y="0"/>
                  </a:lnTo>
                  <a:lnTo>
                    <a:pt x="4168139" y="7619"/>
                  </a:lnTo>
                  <a:lnTo>
                    <a:pt x="4163568" y="7619"/>
                  </a:lnTo>
                  <a:close/>
                </a:path>
                <a:path w="6932930" h="7620">
                  <a:moveTo>
                    <a:pt x="4162043" y="6095"/>
                  </a:moveTo>
                  <a:lnTo>
                    <a:pt x="4162043" y="1524"/>
                  </a:lnTo>
                  <a:lnTo>
                    <a:pt x="4163568" y="1524"/>
                  </a:lnTo>
                  <a:lnTo>
                    <a:pt x="4163568" y="6095"/>
                  </a:lnTo>
                  <a:lnTo>
                    <a:pt x="4162043" y="6095"/>
                  </a:lnTo>
                  <a:close/>
                </a:path>
                <a:path w="6932930" h="7620">
                  <a:moveTo>
                    <a:pt x="4204716" y="6095"/>
                  </a:moveTo>
                  <a:lnTo>
                    <a:pt x="4204716" y="1524"/>
                  </a:lnTo>
                  <a:lnTo>
                    <a:pt x="4206239" y="1524"/>
                  </a:lnTo>
                  <a:lnTo>
                    <a:pt x="4206239" y="6095"/>
                  </a:lnTo>
                  <a:lnTo>
                    <a:pt x="4204716" y="6095"/>
                  </a:lnTo>
                  <a:close/>
                </a:path>
                <a:path w="6932930" h="7620">
                  <a:moveTo>
                    <a:pt x="4200143" y="7619"/>
                  </a:moveTo>
                  <a:lnTo>
                    <a:pt x="4200143" y="0"/>
                  </a:lnTo>
                  <a:lnTo>
                    <a:pt x="4204716" y="0"/>
                  </a:lnTo>
                  <a:lnTo>
                    <a:pt x="4204716" y="7619"/>
                  </a:lnTo>
                  <a:lnTo>
                    <a:pt x="4200143" y="7619"/>
                  </a:lnTo>
                  <a:close/>
                </a:path>
                <a:path w="6932930" h="7620">
                  <a:moveTo>
                    <a:pt x="4198620" y="6095"/>
                  </a:moveTo>
                  <a:lnTo>
                    <a:pt x="4198620" y="1524"/>
                  </a:lnTo>
                  <a:lnTo>
                    <a:pt x="4200143" y="1524"/>
                  </a:lnTo>
                  <a:lnTo>
                    <a:pt x="4200143" y="6095"/>
                  </a:lnTo>
                  <a:lnTo>
                    <a:pt x="4198620" y="6095"/>
                  </a:lnTo>
                  <a:close/>
                </a:path>
                <a:path w="6932930" h="7620">
                  <a:moveTo>
                    <a:pt x="4241291" y="6095"/>
                  </a:moveTo>
                  <a:lnTo>
                    <a:pt x="4241291" y="1524"/>
                  </a:lnTo>
                  <a:lnTo>
                    <a:pt x="4242816" y="1524"/>
                  </a:lnTo>
                  <a:lnTo>
                    <a:pt x="4242816" y="6095"/>
                  </a:lnTo>
                  <a:lnTo>
                    <a:pt x="4241291" y="6095"/>
                  </a:lnTo>
                  <a:close/>
                </a:path>
                <a:path w="6932930" h="7620">
                  <a:moveTo>
                    <a:pt x="4236720" y="7619"/>
                  </a:moveTo>
                  <a:lnTo>
                    <a:pt x="4236720" y="0"/>
                  </a:lnTo>
                  <a:lnTo>
                    <a:pt x="4241291" y="0"/>
                  </a:lnTo>
                  <a:lnTo>
                    <a:pt x="4241291" y="7619"/>
                  </a:lnTo>
                  <a:lnTo>
                    <a:pt x="4236720" y="7619"/>
                  </a:lnTo>
                  <a:close/>
                </a:path>
                <a:path w="6932930" h="7620">
                  <a:moveTo>
                    <a:pt x="4235196" y="4572"/>
                  </a:moveTo>
                  <a:lnTo>
                    <a:pt x="4235196" y="3048"/>
                  </a:lnTo>
                  <a:lnTo>
                    <a:pt x="4236720" y="1524"/>
                  </a:lnTo>
                  <a:lnTo>
                    <a:pt x="4236720" y="6095"/>
                  </a:lnTo>
                  <a:lnTo>
                    <a:pt x="4235196" y="4572"/>
                  </a:lnTo>
                  <a:close/>
                </a:path>
                <a:path w="6932930" h="7620">
                  <a:moveTo>
                    <a:pt x="4271771" y="4572"/>
                  </a:moveTo>
                  <a:lnTo>
                    <a:pt x="4271771" y="3048"/>
                  </a:lnTo>
                  <a:lnTo>
                    <a:pt x="4274820" y="0"/>
                  </a:lnTo>
                  <a:lnTo>
                    <a:pt x="4277868" y="0"/>
                  </a:lnTo>
                  <a:lnTo>
                    <a:pt x="4279391" y="1524"/>
                  </a:lnTo>
                  <a:lnTo>
                    <a:pt x="4279391" y="6095"/>
                  </a:lnTo>
                  <a:lnTo>
                    <a:pt x="4277868" y="7619"/>
                  </a:lnTo>
                  <a:lnTo>
                    <a:pt x="4274820" y="7619"/>
                  </a:lnTo>
                  <a:lnTo>
                    <a:pt x="4271771" y="4572"/>
                  </a:lnTo>
                  <a:close/>
                </a:path>
                <a:path w="6932930" h="7620">
                  <a:moveTo>
                    <a:pt x="4309871" y="6095"/>
                  </a:moveTo>
                  <a:lnTo>
                    <a:pt x="4309871" y="1524"/>
                  </a:lnTo>
                  <a:lnTo>
                    <a:pt x="4311396" y="0"/>
                  </a:lnTo>
                  <a:lnTo>
                    <a:pt x="4314443" y="0"/>
                  </a:lnTo>
                  <a:lnTo>
                    <a:pt x="4315968" y="1524"/>
                  </a:lnTo>
                  <a:lnTo>
                    <a:pt x="4315968" y="6095"/>
                  </a:lnTo>
                  <a:lnTo>
                    <a:pt x="4314443" y="7619"/>
                  </a:lnTo>
                  <a:lnTo>
                    <a:pt x="4311396" y="7619"/>
                  </a:lnTo>
                  <a:lnTo>
                    <a:pt x="4309871" y="6095"/>
                  </a:lnTo>
                  <a:close/>
                </a:path>
                <a:path w="6932930" h="7620">
                  <a:moveTo>
                    <a:pt x="4347971" y="7619"/>
                  </a:moveTo>
                  <a:lnTo>
                    <a:pt x="4347971" y="0"/>
                  </a:lnTo>
                  <a:lnTo>
                    <a:pt x="4351020" y="0"/>
                  </a:lnTo>
                  <a:lnTo>
                    <a:pt x="4354068" y="3048"/>
                  </a:lnTo>
                  <a:lnTo>
                    <a:pt x="4354068" y="4572"/>
                  </a:lnTo>
                  <a:lnTo>
                    <a:pt x="4351020" y="7619"/>
                  </a:lnTo>
                  <a:lnTo>
                    <a:pt x="4347971" y="7619"/>
                  </a:lnTo>
                  <a:close/>
                </a:path>
                <a:path w="6932930" h="7620">
                  <a:moveTo>
                    <a:pt x="4346448" y="6095"/>
                  </a:moveTo>
                  <a:lnTo>
                    <a:pt x="4346448" y="1524"/>
                  </a:lnTo>
                  <a:lnTo>
                    <a:pt x="4347971" y="1524"/>
                  </a:lnTo>
                  <a:lnTo>
                    <a:pt x="4347971" y="6095"/>
                  </a:lnTo>
                  <a:lnTo>
                    <a:pt x="4346448" y="6095"/>
                  </a:lnTo>
                  <a:close/>
                </a:path>
                <a:path w="6932930" h="7620">
                  <a:moveTo>
                    <a:pt x="4389120" y="6095"/>
                  </a:moveTo>
                  <a:lnTo>
                    <a:pt x="4389120" y="1524"/>
                  </a:lnTo>
                  <a:lnTo>
                    <a:pt x="4390643" y="1524"/>
                  </a:lnTo>
                  <a:lnTo>
                    <a:pt x="4390643" y="6095"/>
                  </a:lnTo>
                  <a:lnTo>
                    <a:pt x="4389120" y="6095"/>
                  </a:lnTo>
                  <a:close/>
                </a:path>
                <a:path w="6932930" h="7620">
                  <a:moveTo>
                    <a:pt x="4384548" y="7619"/>
                  </a:moveTo>
                  <a:lnTo>
                    <a:pt x="4384548" y="0"/>
                  </a:lnTo>
                  <a:lnTo>
                    <a:pt x="4389120" y="0"/>
                  </a:lnTo>
                  <a:lnTo>
                    <a:pt x="4389120" y="7619"/>
                  </a:lnTo>
                  <a:lnTo>
                    <a:pt x="4384548" y="7619"/>
                  </a:lnTo>
                  <a:close/>
                </a:path>
                <a:path w="6932930" h="7620">
                  <a:moveTo>
                    <a:pt x="4383023" y="6095"/>
                  </a:moveTo>
                  <a:lnTo>
                    <a:pt x="4383023" y="1524"/>
                  </a:lnTo>
                  <a:lnTo>
                    <a:pt x="4384548" y="1524"/>
                  </a:lnTo>
                  <a:lnTo>
                    <a:pt x="4384548" y="6095"/>
                  </a:lnTo>
                  <a:lnTo>
                    <a:pt x="4383023" y="6095"/>
                  </a:lnTo>
                  <a:close/>
                </a:path>
                <a:path w="6932930" h="7620">
                  <a:moveTo>
                    <a:pt x="4425696" y="6095"/>
                  </a:moveTo>
                  <a:lnTo>
                    <a:pt x="4425696" y="1524"/>
                  </a:lnTo>
                  <a:lnTo>
                    <a:pt x="4427220" y="1524"/>
                  </a:lnTo>
                  <a:lnTo>
                    <a:pt x="4427220" y="6095"/>
                  </a:lnTo>
                  <a:lnTo>
                    <a:pt x="4425696" y="6095"/>
                  </a:lnTo>
                  <a:close/>
                </a:path>
                <a:path w="6932930" h="7620">
                  <a:moveTo>
                    <a:pt x="4421123" y="7619"/>
                  </a:moveTo>
                  <a:lnTo>
                    <a:pt x="4421123" y="0"/>
                  </a:lnTo>
                  <a:lnTo>
                    <a:pt x="4425696" y="0"/>
                  </a:lnTo>
                  <a:lnTo>
                    <a:pt x="4425696" y="7619"/>
                  </a:lnTo>
                  <a:lnTo>
                    <a:pt x="4421123" y="7619"/>
                  </a:lnTo>
                  <a:close/>
                </a:path>
                <a:path w="6932930" h="7620">
                  <a:moveTo>
                    <a:pt x="4419600" y="6095"/>
                  </a:moveTo>
                  <a:lnTo>
                    <a:pt x="4419600" y="1524"/>
                  </a:lnTo>
                  <a:lnTo>
                    <a:pt x="4421123" y="1524"/>
                  </a:lnTo>
                  <a:lnTo>
                    <a:pt x="4421123" y="6095"/>
                  </a:lnTo>
                  <a:lnTo>
                    <a:pt x="4419600" y="6095"/>
                  </a:lnTo>
                  <a:close/>
                </a:path>
                <a:path w="6932930" h="7620">
                  <a:moveTo>
                    <a:pt x="4462271" y="6095"/>
                  </a:moveTo>
                  <a:lnTo>
                    <a:pt x="4462271" y="1524"/>
                  </a:lnTo>
                  <a:lnTo>
                    <a:pt x="4463796" y="1524"/>
                  </a:lnTo>
                  <a:lnTo>
                    <a:pt x="4463796" y="6095"/>
                  </a:lnTo>
                  <a:lnTo>
                    <a:pt x="4462271" y="6095"/>
                  </a:lnTo>
                  <a:close/>
                </a:path>
                <a:path w="6932930" h="7620">
                  <a:moveTo>
                    <a:pt x="4456175" y="4572"/>
                  </a:moveTo>
                  <a:lnTo>
                    <a:pt x="4456175" y="3048"/>
                  </a:lnTo>
                  <a:lnTo>
                    <a:pt x="4459223" y="0"/>
                  </a:lnTo>
                  <a:lnTo>
                    <a:pt x="4462271" y="0"/>
                  </a:lnTo>
                  <a:lnTo>
                    <a:pt x="4462271" y="7619"/>
                  </a:lnTo>
                  <a:lnTo>
                    <a:pt x="4459223" y="7619"/>
                  </a:lnTo>
                  <a:lnTo>
                    <a:pt x="4456175" y="4572"/>
                  </a:lnTo>
                  <a:close/>
                </a:path>
                <a:path w="6932930" h="7620">
                  <a:moveTo>
                    <a:pt x="4492752" y="4572"/>
                  </a:moveTo>
                  <a:lnTo>
                    <a:pt x="4492752" y="3048"/>
                  </a:lnTo>
                  <a:lnTo>
                    <a:pt x="4495800" y="0"/>
                  </a:lnTo>
                  <a:lnTo>
                    <a:pt x="4498848" y="0"/>
                  </a:lnTo>
                  <a:lnTo>
                    <a:pt x="4500371" y="1524"/>
                  </a:lnTo>
                  <a:lnTo>
                    <a:pt x="4500371" y="6095"/>
                  </a:lnTo>
                  <a:lnTo>
                    <a:pt x="4498848" y="7619"/>
                  </a:lnTo>
                  <a:lnTo>
                    <a:pt x="4495800" y="7619"/>
                  </a:lnTo>
                  <a:lnTo>
                    <a:pt x="4492752" y="4572"/>
                  </a:lnTo>
                  <a:close/>
                </a:path>
                <a:path w="6932930" h="7620">
                  <a:moveTo>
                    <a:pt x="4530852" y="6095"/>
                  </a:moveTo>
                  <a:lnTo>
                    <a:pt x="4530852" y="1524"/>
                  </a:lnTo>
                  <a:lnTo>
                    <a:pt x="4532375" y="0"/>
                  </a:lnTo>
                  <a:lnTo>
                    <a:pt x="4535423" y="0"/>
                  </a:lnTo>
                  <a:lnTo>
                    <a:pt x="4538471" y="3048"/>
                  </a:lnTo>
                  <a:lnTo>
                    <a:pt x="4538471" y="4572"/>
                  </a:lnTo>
                  <a:lnTo>
                    <a:pt x="4535423" y="7619"/>
                  </a:lnTo>
                  <a:lnTo>
                    <a:pt x="4532375" y="7619"/>
                  </a:lnTo>
                  <a:lnTo>
                    <a:pt x="4530852" y="6095"/>
                  </a:lnTo>
                  <a:close/>
                </a:path>
                <a:path w="6932930" h="7620">
                  <a:moveTo>
                    <a:pt x="4568952" y="7619"/>
                  </a:moveTo>
                  <a:lnTo>
                    <a:pt x="4568952" y="0"/>
                  </a:lnTo>
                  <a:lnTo>
                    <a:pt x="4572000" y="0"/>
                  </a:lnTo>
                  <a:lnTo>
                    <a:pt x="4575047" y="3048"/>
                  </a:lnTo>
                  <a:lnTo>
                    <a:pt x="4575047" y="4572"/>
                  </a:lnTo>
                  <a:lnTo>
                    <a:pt x="4572000" y="7619"/>
                  </a:lnTo>
                  <a:lnTo>
                    <a:pt x="4568952" y="7619"/>
                  </a:lnTo>
                  <a:close/>
                </a:path>
                <a:path w="6932930" h="7620">
                  <a:moveTo>
                    <a:pt x="4567428" y="6095"/>
                  </a:moveTo>
                  <a:lnTo>
                    <a:pt x="4567428" y="1524"/>
                  </a:lnTo>
                  <a:lnTo>
                    <a:pt x="4568952" y="1524"/>
                  </a:lnTo>
                  <a:lnTo>
                    <a:pt x="4568952" y="6095"/>
                  </a:lnTo>
                  <a:lnTo>
                    <a:pt x="4567428" y="6095"/>
                  </a:lnTo>
                  <a:close/>
                </a:path>
                <a:path w="6932930" h="7620">
                  <a:moveTo>
                    <a:pt x="4610100" y="6095"/>
                  </a:moveTo>
                  <a:lnTo>
                    <a:pt x="4610100" y="1524"/>
                  </a:lnTo>
                  <a:lnTo>
                    <a:pt x="4611624" y="1524"/>
                  </a:lnTo>
                  <a:lnTo>
                    <a:pt x="4611624" y="6095"/>
                  </a:lnTo>
                  <a:lnTo>
                    <a:pt x="4610100" y="6095"/>
                  </a:lnTo>
                  <a:close/>
                </a:path>
                <a:path w="6932930" h="7620">
                  <a:moveTo>
                    <a:pt x="4605528" y="7619"/>
                  </a:moveTo>
                  <a:lnTo>
                    <a:pt x="4605528" y="0"/>
                  </a:lnTo>
                  <a:lnTo>
                    <a:pt x="4610100" y="0"/>
                  </a:lnTo>
                  <a:lnTo>
                    <a:pt x="4610100" y="7619"/>
                  </a:lnTo>
                  <a:lnTo>
                    <a:pt x="4605528" y="7619"/>
                  </a:lnTo>
                  <a:close/>
                </a:path>
                <a:path w="6932930" h="7620">
                  <a:moveTo>
                    <a:pt x="4604003" y="6095"/>
                  </a:moveTo>
                  <a:lnTo>
                    <a:pt x="4604003" y="1524"/>
                  </a:lnTo>
                  <a:lnTo>
                    <a:pt x="4605528" y="1524"/>
                  </a:lnTo>
                  <a:lnTo>
                    <a:pt x="4605528" y="6095"/>
                  </a:lnTo>
                  <a:lnTo>
                    <a:pt x="4604003" y="6095"/>
                  </a:lnTo>
                  <a:close/>
                </a:path>
                <a:path w="6932930" h="7620">
                  <a:moveTo>
                    <a:pt x="4646676" y="6095"/>
                  </a:moveTo>
                  <a:lnTo>
                    <a:pt x="4646676" y="1524"/>
                  </a:lnTo>
                  <a:lnTo>
                    <a:pt x="4648200" y="1524"/>
                  </a:lnTo>
                  <a:lnTo>
                    <a:pt x="4648200" y="6095"/>
                  </a:lnTo>
                  <a:lnTo>
                    <a:pt x="4646676" y="6095"/>
                  </a:lnTo>
                  <a:close/>
                </a:path>
                <a:path w="6932930" h="7620">
                  <a:moveTo>
                    <a:pt x="4642103" y="7619"/>
                  </a:moveTo>
                  <a:lnTo>
                    <a:pt x="4642103" y="0"/>
                  </a:lnTo>
                  <a:lnTo>
                    <a:pt x="4646676" y="0"/>
                  </a:lnTo>
                  <a:lnTo>
                    <a:pt x="4646676" y="7619"/>
                  </a:lnTo>
                  <a:lnTo>
                    <a:pt x="4642103" y="7619"/>
                  </a:lnTo>
                  <a:close/>
                </a:path>
                <a:path w="6932930" h="7620">
                  <a:moveTo>
                    <a:pt x="4640579" y="6095"/>
                  </a:moveTo>
                  <a:lnTo>
                    <a:pt x="4640579" y="1524"/>
                  </a:lnTo>
                  <a:lnTo>
                    <a:pt x="4642103" y="1524"/>
                  </a:lnTo>
                  <a:lnTo>
                    <a:pt x="4642103" y="6095"/>
                  </a:lnTo>
                  <a:lnTo>
                    <a:pt x="4640579" y="6095"/>
                  </a:lnTo>
                  <a:close/>
                </a:path>
                <a:path w="6932930" h="7620">
                  <a:moveTo>
                    <a:pt x="4683252" y="6095"/>
                  </a:moveTo>
                  <a:lnTo>
                    <a:pt x="4683252" y="1524"/>
                  </a:lnTo>
                  <a:lnTo>
                    <a:pt x="4684776" y="1524"/>
                  </a:lnTo>
                  <a:lnTo>
                    <a:pt x="4684776" y="6095"/>
                  </a:lnTo>
                  <a:lnTo>
                    <a:pt x="4683252" y="6095"/>
                  </a:lnTo>
                  <a:close/>
                </a:path>
                <a:path w="6932930" h="7620">
                  <a:moveTo>
                    <a:pt x="4677155" y="4572"/>
                  </a:moveTo>
                  <a:lnTo>
                    <a:pt x="4677155" y="3048"/>
                  </a:lnTo>
                  <a:lnTo>
                    <a:pt x="4680203" y="0"/>
                  </a:lnTo>
                  <a:lnTo>
                    <a:pt x="4683252" y="0"/>
                  </a:lnTo>
                  <a:lnTo>
                    <a:pt x="4683252" y="7619"/>
                  </a:lnTo>
                  <a:lnTo>
                    <a:pt x="4680203" y="7619"/>
                  </a:lnTo>
                  <a:lnTo>
                    <a:pt x="4677155" y="4572"/>
                  </a:lnTo>
                  <a:close/>
                </a:path>
                <a:path w="6932930" h="7620">
                  <a:moveTo>
                    <a:pt x="4715255" y="6095"/>
                  </a:moveTo>
                  <a:lnTo>
                    <a:pt x="4715255" y="1524"/>
                  </a:lnTo>
                  <a:lnTo>
                    <a:pt x="4716779" y="0"/>
                  </a:lnTo>
                  <a:lnTo>
                    <a:pt x="4719828" y="0"/>
                  </a:lnTo>
                  <a:lnTo>
                    <a:pt x="4721352" y="1524"/>
                  </a:lnTo>
                  <a:lnTo>
                    <a:pt x="4721352" y="6095"/>
                  </a:lnTo>
                  <a:lnTo>
                    <a:pt x="4719828" y="7619"/>
                  </a:lnTo>
                  <a:lnTo>
                    <a:pt x="4716779" y="7619"/>
                  </a:lnTo>
                  <a:lnTo>
                    <a:pt x="4715255" y="6095"/>
                  </a:lnTo>
                  <a:close/>
                </a:path>
                <a:path w="6932930" h="7620">
                  <a:moveTo>
                    <a:pt x="4751832" y="6095"/>
                  </a:moveTo>
                  <a:lnTo>
                    <a:pt x="4751832" y="1524"/>
                  </a:lnTo>
                  <a:lnTo>
                    <a:pt x="4753355" y="0"/>
                  </a:lnTo>
                  <a:lnTo>
                    <a:pt x="4756403" y="0"/>
                  </a:lnTo>
                  <a:lnTo>
                    <a:pt x="4759452" y="3048"/>
                  </a:lnTo>
                  <a:lnTo>
                    <a:pt x="4759452" y="4572"/>
                  </a:lnTo>
                  <a:lnTo>
                    <a:pt x="4756403" y="7619"/>
                  </a:lnTo>
                  <a:lnTo>
                    <a:pt x="4753355" y="7619"/>
                  </a:lnTo>
                  <a:lnTo>
                    <a:pt x="4751832" y="6095"/>
                  </a:lnTo>
                  <a:close/>
                </a:path>
                <a:path w="6932930" h="7620">
                  <a:moveTo>
                    <a:pt x="4794504" y="6095"/>
                  </a:moveTo>
                  <a:lnTo>
                    <a:pt x="4794504" y="1524"/>
                  </a:lnTo>
                  <a:lnTo>
                    <a:pt x="4796028" y="3048"/>
                  </a:lnTo>
                  <a:lnTo>
                    <a:pt x="4796028" y="4572"/>
                  </a:lnTo>
                  <a:lnTo>
                    <a:pt x="4794504" y="6095"/>
                  </a:lnTo>
                  <a:close/>
                </a:path>
                <a:path w="6932930" h="7620">
                  <a:moveTo>
                    <a:pt x="4789932" y="7619"/>
                  </a:moveTo>
                  <a:lnTo>
                    <a:pt x="4789932" y="0"/>
                  </a:lnTo>
                  <a:lnTo>
                    <a:pt x="4794504" y="0"/>
                  </a:lnTo>
                  <a:lnTo>
                    <a:pt x="4794504" y="7619"/>
                  </a:lnTo>
                  <a:lnTo>
                    <a:pt x="4789932" y="7619"/>
                  </a:lnTo>
                  <a:close/>
                </a:path>
                <a:path w="6932930" h="7620">
                  <a:moveTo>
                    <a:pt x="4788408" y="6095"/>
                  </a:moveTo>
                  <a:lnTo>
                    <a:pt x="4788408" y="1524"/>
                  </a:lnTo>
                  <a:lnTo>
                    <a:pt x="4789932" y="1524"/>
                  </a:lnTo>
                  <a:lnTo>
                    <a:pt x="4789932" y="6095"/>
                  </a:lnTo>
                  <a:lnTo>
                    <a:pt x="4788408" y="6095"/>
                  </a:lnTo>
                  <a:close/>
                </a:path>
                <a:path w="6932930" h="7620">
                  <a:moveTo>
                    <a:pt x="4831079" y="6095"/>
                  </a:moveTo>
                  <a:lnTo>
                    <a:pt x="4831079" y="1524"/>
                  </a:lnTo>
                  <a:lnTo>
                    <a:pt x="4832604" y="1524"/>
                  </a:lnTo>
                  <a:lnTo>
                    <a:pt x="4832604" y="6095"/>
                  </a:lnTo>
                  <a:lnTo>
                    <a:pt x="4831079" y="6095"/>
                  </a:lnTo>
                  <a:close/>
                </a:path>
                <a:path w="6932930" h="7620">
                  <a:moveTo>
                    <a:pt x="4826508" y="7619"/>
                  </a:moveTo>
                  <a:lnTo>
                    <a:pt x="4826508" y="0"/>
                  </a:lnTo>
                  <a:lnTo>
                    <a:pt x="4831079" y="0"/>
                  </a:lnTo>
                  <a:lnTo>
                    <a:pt x="4831079" y="7619"/>
                  </a:lnTo>
                  <a:lnTo>
                    <a:pt x="4826508" y="7619"/>
                  </a:lnTo>
                  <a:close/>
                </a:path>
                <a:path w="6932930" h="7620">
                  <a:moveTo>
                    <a:pt x="4824984" y="6095"/>
                  </a:moveTo>
                  <a:lnTo>
                    <a:pt x="4824984" y="1524"/>
                  </a:lnTo>
                  <a:lnTo>
                    <a:pt x="4826508" y="1524"/>
                  </a:lnTo>
                  <a:lnTo>
                    <a:pt x="4826508" y="6095"/>
                  </a:lnTo>
                  <a:lnTo>
                    <a:pt x="4824984" y="6095"/>
                  </a:lnTo>
                  <a:close/>
                </a:path>
                <a:path w="6932930" h="7620">
                  <a:moveTo>
                    <a:pt x="4867655" y="6095"/>
                  </a:moveTo>
                  <a:lnTo>
                    <a:pt x="4867655" y="1524"/>
                  </a:lnTo>
                  <a:lnTo>
                    <a:pt x="4869179" y="1524"/>
                  </a:lnTo>
                  <a:lnTo>
                    <a:pt x="4869179" y="6095"/>
                  </a:lnTo>
                  <a:lnTo>
                    <a:pt x="4867655" y="6095"/>
                  </a:lnTo>
                  <a:close/>
                </a:path>
                <a:path w="6932930" h="7620">
                  <a:moveTo>
                    <a:pt x="4863084" y="7619"/>
                  </a:moveTo>
                  <a:lnTo>
                    <a:pt x="4863084" y="0"/>
                  </a:lnTo>
                  <a:lnTo>
                    <a:pt x="4867655" y="0"/>
                  </a:lnTo>
                  <a:lnTo>
                    <a:pt x="4867655" y="7619"/>
                  </a:lnTo>
                  <a:lnTo>
                    <a:pt x="4863084" y="7619"/>
                  </a:lnTo>
                  <a:close/>
                </a:path>
                <a:path w="6932930" h="7620">
                  <a:moveTo>
                    <a:pt x="4861560" y="6095"/>
                  </a:moveTo>
                  <a:lnTo>
                    <a:pt x="4861560" y="1524"/>
                  </a:lnTo>
                  <a:lnTo>
                    <a:pt x="4863084" y="1524"/>
                  </a:lnTo>
                  <a:lnTo>
                    <a:pt x="4863084" y="6095"/>
                  </a:lnTo>
                  <a:lnTo>
                    <a:pt x="4861560" y="6095"/>
                  </a:lnTo>
                  <a:close/>
                </a:path>
                <a:path w="6932930" h="7620">
                  <a:moveTo>
                    <a:pt x="4904232" y="6095"/>
                  </a:moveTo>
                  <a:lnTo>
                    <a:pt x="4904232" y="1524"/>
                  </a:lnTo>
                  <a:lnTo>
                    <a:pt x="4905755" y="1524"/>
                  </a:lnTo>
                  <a:lnTo>
                    <a:pt x="4905755" y="6095"/>
                  </a:lnTo>
                  <a:lnTo>
                    <a:pt x="4904232" y="6095"/>
                  </a:lnTo>
                  <a:close/>
                </a:path>
                <a:path w="6932930" h="7620">
                  <a:moveTo>
                    <a:pt x="4898136" y="4572"/>
                  </a:moveTo>
                  <a:lnTo>
                    <a:pt x="4898136" y="3048"/>
                  </a:lnTo>
                  <a:lnTo>
                    <a:pt x="4901184" y="0"/>
                  </a:lnTo>
                  <a:lnTo>
                    <a:pt x="4904232" y="0"/>
                  </a:lnTo>
                  <a:lnTo>
                    <a:pt x="4904232" y="7619"/>
                  </a:lnTo>
                  <a:lnTo>
                    <a:pt x="4901184" y="7619"/>
                  </a:lnTo>
                  <a:lnTo>
                    <a:pt x="4898136" y="4572"/>
                  </a:lnTo>
                  <a:close/>
                </a:path>
                <a:path w="6932930" h="7620">
                  <a:moveTo>
                    <a:pt x="4936236" y="6095"/>
                  </a:moveTo>
                  <a:lnTo>
                    <a:pt x="4936236" y="1524"/>
                  </a:lnTo>
                  <a:lnTo>
                    <a:pt x="4937760" y="0"/>
                  </a:lnTo>
                  <a:lnTo>
                    <a:pt x="4940808" y="0"/>
                  </a:lnTo>
                  <a:lnTo>
                    <a:pt x="4942332" y="1524"/>
                  </a:lnTo>
                  <a:lnTo>
                    <a:pt x="4942332" y="6095"/>
                  </a:lnTo>
                  <a:lnTo>
                    <a:pt x="4940808" y="7619"/>
                  </a:lnTo>
                  <a:lnTo>
                    <a:pt x="4937760" y="7619"/>
                  </a:lnTo>
                  <a:lnTo>
                    <a:pt x="4936236" y="6095"/>
                  </a:lnTo>
                  <a:close/>
                </a:path>
                <a:path w="6932930" h="7620">
                  <a:moveTo>
                    <a:pt x="4972812" y="6095"/>
                  </a:moveTo>
                  <a:lnTo>
                    <a:pt x="4972812" y="1524"/>
                  </a:lnTo>
                  <a:lnTo>
                    <a:pt x="4974336" y="0"/>
                  </a:lnTo>
                  <a:lnTo>
                    <a:pt x="4977384" y="0"/>
                  </a:lnTo>
                  <a:lnTo>
                    <a:pt x="4980432" y="3048"/>
                  </a:lnTo>
                  <a:lnTo>
                    <a:pt x="4980432" y="4572"/>
                  </a:lnTo>
                  <a:lnTo>
                    <a:pt x="4977384" y="7619"/>
                  </a:lnTo>
                  <a:lnTo>
                    <a:pt x="4974336" y="7619"/>
                  </a:lnTo>
                  <a:lnTo>
                    <a:pt x="4972812" y="6095"/>
                  </a:lnTo>
                  <a:close/>
                </a:path>
                <a:path w="6932930" h="7620">
                  <a:moveTo>
                    <a:pt x="5015484" y="6095"/>
                  </a:moveTo>
                  <a:lnTo>
                    <a:pt x="5015484" y="1524"/>
                  </a:lnTo>
                  <a:lnTo>
                    <a:pt x="5017008" y="3048"/>
                  </a:lnTo>
                  <a:lnTo>
                    <a:pt x="5017008" y="4572"/>
                  </a:lnTo>
                  <a:lnTo>
                    <a:pt x="5015484" y="6095"/>
                  </a:lnTo>
                  <a:close/>
                </a:path>
                <a:path w="6932930" h="7620">
                  <a:moveTo>
                    <a:pt x="5010912" y="7619"/>
                  </a:moveTo>
                  <a:lnTo>
                    <a:pt x="5010912" y="0"/>
                  </a:lnTo>
                  <a:lnTo>
                    <a:pt x="5015484" y="0"/>
                  </a:lnTo>
                  <a:lnTo>
                    <a:pt x="5015484" y="7619"/>
                  </a:lnTo>
                  <a:lnTo>
                    <a:pt x="5010912" y="7619"/>
                  </a:lnTo>
                  <a:close/>
                </a:path>
                <a:path w="6932930" h="7620">
                  <a:moveTo>
                    <a:pt x="5009387" y="6095"/>
                  </a:moveTo>
                  <a:lnTo>
                    <a:pt x="5009387" y="1524"/>
                  </a:lnTo>
                  <a:lnTo>
                    <a:pt x="5010912" y="1524"/>
                  </a:lnTo>
                  <a:lnTo>
                    <a:pt x="5010912" y="6095"/>
                  </a:lnTo>
                  <a:lnTo>
                    <a:pt x="5009387" y="6095"/>
                  </a:lnTo>
                  <a:close/>
                </a:path>
                <a:path w="6932930" h="7620">
                  <a:moveTo>
                    <a:pt x="5052060" y="6095"/>
                  </a:moveTo>
                  <a:lnTo>
                    <a:pt x="5052060" y="1524"/>
                  </a:lnTo>
                  <a:lnTo>
                    <a:pt x="5053584" y="1524"/>
                  </a:lnTo>
                  <a:lnTo>
                    <a:pt x="5053584" y="6095"/>
                  </a:lnTo>
                  <a:lnTo>
                    <a:pt x="5052060" y="6095"/>
                  </a:lnTo>
                  <a:close/>
                </a:path>
                <a:path w="6932930" h="7620">
                  <a:moveTo>
                    <a:pt x="5047487" y="7619"/>
                  </a:moveTo>
                  <a:lnTo>
                    <a:pt x="5047487" y="0"/>
                  </a:lnTo>
                  <a:lnTo>
                    <a:pt x="5052060" y="0"/>
                  </a:lnTo>
                  <a:lnTo>
                    <a:pt x="5052060" y="7619"/>
                  </a:lnTo>
                  <a:lnTo>
                    <a:pt x="5047487" y="7619"/>
                  </a:lnTo>
                  <a:close/>
                </a:path>
                <a:path w="6932930" h="7620">
                  <a:moveTo>
                    <a:pt x="5045963" y="6095"/>
                  </a:moveTo>
                  <a:lnTo>
                    <a:pt x="5045963" y="1524"/>
                  </a:lnTo>
                  <a:lnTo>
                    <a:pt x="5047487" y="1524"/>
                  </a:lnTo>
                  <a:lnTo>
                    <a:pt x="5047487" y="6095"/>
                  </a:lnTo>
                  <a:lnTo>
                    <a:pt x="5045963" y="6095"/>
                  </a:lnTo>
                  <a:close/>
                </a:path>
                <a:path w="6932930" h="7620">
                  <a:moveTo>
                    <a:pt x="5088636" y="6095"/>
                  </a:moveTo>
                  <a:lnTo>
                    <a:pt x="5088636" y="1524"/>
                  </a:lnTo>
                  <a:lnTo>
                    <a:pt x="5090160" y="1524"/>
                  </a:lnTo>
                  <a:lnTo>
                    <a:pt x="5090160" y="6095"/>
                  </a:lnTo>
                  <a:lnTo>
                    <a:pt x="5088636" y="6095"/>
                  </a:lnTo>
                  <a:close/>
                </a:path>
                <a:path w="6932930" h="7620">
                  <a:moveTo>
                    <a:pt x="5084063" y="7619"/>
                  </a:moveTo>
                  <a:lnTo>
                    <a:pt x="5084063" y="0"/>
                  </a:lnTo>
                  <a:lnTo>
                    <a:pt x="5088636" y="0"/>
                  </a:lnTo>
                  <a:lnTo>
                    <a:pt x="5088636" y="7619"/>
                  </a:lnTo>
                  <a:lnTo>
                    <a:pt x="5084063" y="7619"/>
                  </a:lnTo>
                  <a:close/>
                </a:path>
                <a:path w="6932930" h="7620">
                  <a:moveTo>
                    <a:pt x="5082539" y="6095"/>
                  </a:moveTo>
                  <a:lnTo>
                    <a:pt x="5082539" y="1524"/>
                  </a:lnTo>
                  <a:lnTo>
                    <a:pt x="5084063" y="1524"/>
                  </a:lnTo>
                  <a:lnTo>
                    <a:pt x="5084063" y="6095"/>
                  </a:lnTo>
                  <a:lnTo>
                    <a:pt x="5082539" y="6095"/>
                  </a:lnTo>
                  <a:close/>
                </a:path>
                <a:path w="6932930" h="7620">
                  <a:moveTo>
                    <a:pt x="5119116" y="4572"/>
                  </a:moveTo>
                  <a:lnTo>
                    <a:pt x="5119116" y="3048"/>
                  </a:lnTo>
                  <a:lnTo>
                    <a:pt x="5122163" y="0"/>
                  </a:lnTo>
                  <a:lnTo>
                    <a:pt x="5125212" y="0"/>
                  </a:lnTo>
                  <a:lnTo>
                    <a:pt x="5126736" y="1524"/>
                  </a:lnTo>
                  <a:lnTo>
                    <a:pt x="5126736" y="6095"/>
                  </a:lnTo>
                  <a:lnTo>
                    <a:pt x="5125212" y="7619"/>
                  </a:lnTo>
                  <a:lnTo>
                    <a:pt x="5122163" y="7619"/>
                  </a:lnTo>
                  <a:lnTo>
                    <a:pt x="5119116" y="4572"/>
                  </a:lnTo>
                  <a:close/>
                </a:path>
                <a:path w="6932930" h="7620">
                  <a:moveTo>
                    <a:pt x="5157216" y="6095"/>
                  </a:moveTo>
                  <a:lnTo>
                    <a:pt x="5157216" y="1524"/>
                  </a:lnTo>
                  <a:lnTo>
                    <a:pt x="5158739" y="0"/>
                  </a:lnTo>
                  <a:lnTo>
                    <a:pt x="5161787" y="0"/>
                  </a:lnTo>
                  <a:lnTo>
                    <a:pt x="5163312" y="1524"/>
                  </a:lnTo>
                  <a:lnTo>
                    <a:pt x="5163312" y="6095"/>
                  </a:lnTo>
                  <a:lnTo>
                    <a:pt x="5161787" y="7619"/>
                  </a:lnTo>
                  <a:lnTo>
                    <a:pt x="5158739" y="7619"/>
                  </a:lnTo>
                  <a:lnTo>
                    <a:pt x="5157216" y="6095"/>
                  </a:lnTo>
                  <a:close/>
                </a:path>
                <a:path w="6932930" h="7620">
                  <a:moveTo>
                    <a:pt x="5193792" y="6095"/>
                  </a:moveTo>
                  <a:lnTo>
                    <a:pt x="5193792" y="1524"/>
                  </a:lnTo>
                  <a:lnTo>
                    <a:pt x="5195316" y="0"/>
                  </a:lnTo>
                  <a:lnTo>
                    <a:pt x="5198363" y="0"/>
                  </a:lnTo>
                  <a:lnTo>
                    <a:pt x="5201412" y="3048"/>
                  </a:lnTo>
                  <a:lnTo>
                    <a:pt x="5201412" y="4572"/>
                  </a:lnTo>
                  <a:lnTo>
                    <a:pt x="5198363" y="7619"/>
                  </a:lnTo>
                  <a:lnTo>
                    <a:pt x="5195316" y="7619"/>
                  </a:lnTo>
                  <a:lnTo>
                    <a:pt x="5193792" y="6095"/>
                  </a:lnTo>
                  <a:close/>
                </a:path>
                <a:path w="6932930" h="7620">
                  <a:moveTo>
                    <a:pt x="5236463" y="6095"/>
                  </a:moveTo>
                  <a:lnTo>
                    <a:pt x="5236463" y="1524"/>
                  </a:lnTo>
                  <a:lnTo>
                    <a:pt x="5237987" y="3048"/>
                  </a:lnTo>
                  <a:lnTo>
                    <a:pt x="5237987" y="4572"/>
                  </a:lnTo>
                  <a:lnTo>
                    <a:pt x="5236463" y="6095"/>
                  </a:lnTo>
                  <a:close/>
                </a:path>
                <a:path w="6932930" h="7620">
                  <a:moveTo>
                    <a:pt x="5231892" y="7619"/>
                  </a:moveTo>
                  <a:lnTo>
                    <a:pt x="5231892" y="0"/>
                  </a:lnTo>
                  <a:lnTo>
                    <a:pt x="5236463" y="0"/>
                  </a:lnTo>
                  <a:lnTo>
                    <a:pt x="5236463" y="7619"/>
                  </a:lnTo>
                  <a:lnTo>
                    <a:pt x="5231892" y="7619"/>
                  </a:lnTo>
                  <a:close/>
                </a:path>
                <a:path w="6932930" h="7620">
                  <a:moveTo>
                    <a:pt x="5230368" y="6095"/>
                  </a:moveTo>
                  <a:lnTo>
                    <a:pt x="5230368" y="1524"/>
                  </a:lnTo>
                  <a:lnTo>
                    <a:pt x="5231892" y="1524"/>
                  </a:lnTo>
                  <a:lnTo>
                    <a:pt x="5231892" y="6095"/>
                  </a:lnTo>
                  <a:lnTo>
                    <a:pt x="5230368" y="6095"/>
                  </a:lnTo>
                  <a:close/>
                </a:path>
                <a:path w="6932930" h="7620">
                  <a:moveTo>
                    <a:pt x="5273039" y="6095"/>
                  </a:moveTo>
                  <a:lnTo>
                    <a:pt x="5273039" y="1524"/>
                  </a:lnTo>
                  <a:lnTo>
                    <a:pt x="5274563" y="1524"/>
                  </a:lnTo>
                  <a:lnTo>
                    <a:pt x="5274563" y="6095"/>
                  </a:lnTo>
                  <a:lnTo>
                    <a:pt x="5273039" y="6095"/>
                  </a:lnTo>
                  <a:close/>
                </a:path>
                <a:path w="6932930" h="7620">
                  <a:moveTo>
                    <a:pt x="5268468" y="7619"/>
                  </a:moveTo>
                  <a:lnTo>
                    <a:pt x="5268468" y="0"/>
                  </a:lnTo>
                  <a:lnTo>
                    <a:pt x="5273039" y="0"/>
                  </a:lnTo>
                  <a:lnTo>
                    <a:pt x="5273039" y="7619"/>
                  </a:lnTo>
                  <a:lnTo>
                    <a:pt x="5268468" y="7619"/>
                  </a:lnTo>
                  <a:close/>
                </a:path>
                <a:path w="6932930" h="7620">
                  <a:moveTo>
                    <a:pt x="5266944" y="6095"/>
                  </a:moveTo>
                  <a:lnTo>
                    <a:pt x="5266944" y="1524"/>
                  </a:lnTo>
                  <a:lnTo>
                    <a:pt x="5268468" y="1524"/>
                  </a:lnTo>
                  <a:lnTo>
                    <a:pt x="5268468" y="6095"/>
                  </a:lnTo>
                  <a:lnTo>
                    <a:pt x="5266944" y="6095"/>
                  </a:lnTo>
                  <a:close/>
                </a:path>
                <a:path w="6932930" h="7620">
                  <a:moveTo>
                    <a:pt x="5309616" y="6095"/>
                  </a:moveTo>
                  <a:lnTo>
                    <a:pt x="5309616" y="1524"/>
                  </a:lnTo>
                  <a:lnTo>
                    <a:pt x="5311139" y="1524"/>
                  </a:lnTo>
                  <a:lnTo>
                    <a:pt x="5311139" y="6095"/>
                  </a:lnTo>
                  <a:lnTo>
                    <a:pt x="5309616" y="6095"/>
                  </a:lnTo>
                  <a:close/>
                </a:path>
                <a:path w="6932930" h="7620">
                  <a:moveTo>
                    <a:pt x="5305044" y="7619"/>
                  </a:moveTo>
                  <a:lnTo>
                    <a:pt x="5305044" y="0"/>
                  </a:lnTo>
                  <a:lnTo>
                    <a:pt x="5309616" y="0"/>
                  </a:lnTo>
                  <a:lnTo>
                    <a:pt x="5309616" y="7619"/>
                  </a:lnTo>
                  <a:lnTo>
                    <a:pt x="5305044" y="7619"/>
                  </a:lnTo>
                  <a:close/>
                </a:path>
                <a:path w="6932930" h="7620">
                  <a:moveTo>
                    <a:pt x="5303520" y="6095"/>
                  </a:moveTo>
                  <a:lnTo>
                    <a:pt x="5303520" y="1524"/>
                  </a:lnTo>
                  <a:lnTo>
                    <a:pt x="5305044" y="1524"/>
                  </a:lnTo>
                  <a:lnTo>
                    <a:pt x="5305044" y="6095"/>
                  </a:lnTo>
                  <a:lnTo>
                    <a:pt x="5303520" y="6095"/>
                  </a:lnTo>
                  <a:close/>
                </a:path>
                <a:path w="6932930" h="7620">
                  <a:moveTo>
                    <a:pt x="5340096" y="4572"/>
                  </a:moveTo>
                  <a:lnTo>
                    <a:pt x="5340096" y="3048"/>
                  </a:lnTo>
                  <a:lnTo>
                    <a:pt x="5343144" y="0"/>
                  </a:lnTo>
                  <a:lnTo>
                    <a:pt x="5346192" y="0"/>
                  </a:lnTo>
                  <a:lnTo>
                    <a:pt x="5347716" y="1524"/>
                  </a:lnTo>
                  <a:lnTo>
                    <a:pt x="5347716" y="6095"/>
                  </a:lnTo>
                  <a:lnTo>
                    <a:pt x="5346192" y="7619"/>
                  </a:lnTo>
                  <a:lnTo>
                    <a:pt x="5343144" y="7619"/>
                  </a:lnTo>
                  <a:lnTo>
                    <a:pt x="5340096" y="4572"/>
                  </a:lnTo>
                  <a:close/>
                </a:path>
                <a:path w="6932930" h="7620">
                  <a:moveTo>
                    <a:pt x="5378196" y="6095"/>
                  </a:moveTo>
                  <a:lnTo>
                    <a:pt x="5378196" y="1524"/>
                  </a:lnTo>
                  <a:lnTo>
                    <a:pt x="5379720" y="0"/>
                  </a:lnTo>
                  <a:lnTo>
                    <a:pt x="5382768" y="0"/>
                  </a:lnTo>
                  <a:lnTo>
                    <a:pt x="5384292" y="1524"/>
                  </a:lnTo>
                  <a:lnTo>
                    <a:pt x="5384292" y="6095"/>
                  </a:lnTo>
                  <a:lnTo>
                    <a:pt x="5382768" y="7619"/>
                  </a:lnTo>
                  <a:lnTo>
                    <a:pt x="5379720" y="7619"/>
                  </a:lnTo>
                  <a:lnTo>
                    <a:pt x="5378196" y="6095"/>
                  </a:lnTo>
                  <a:close/>
                </a:path>
                <a:path w="6932930" h="7620">
                  <a:moveTo>
                    <a:pt x="5414771" y="6095"/>
                  </a:moveTo>
                  <a:lnTo>
                    <a:pt x="5414771" y="1524"/>
                  </a:lnTo>
                  <a:lnTo>
                    <a:pt x="5416296" y="0"/>
                  </a:lnTo>
                  <a:lnTo>
                    <a:pt x="5419344" y="0"/>
                  </a:lnTo>
                  <a:lnTo>
                    <a:pt x="5422392" y="3048"/>
                  </a:lnTo>
                  <a:lnTo>
                    <a:pt x="5422392" y="4572"/>
                  </a:lnTo>
                  <a:lnTo>
                    <a:pt x="5419344" y="7619"/>
                  </a:lnTo>
                  <a:lnTo>
                    <a:pt x="5416296" y="7619"/>
                  </a:lnTo>
                  <a:lnTo>
                    <a:pt x="5414771" y="6095"/>
                  </a:lnTo>
                  <a:close/>
                </a:path>
                <a:path w="6932930" h="7620">
                  <a:moveTo>
                    <a:pt x="5457444" y="6095"/>
                  </a:moveTo>
                  <a:lnTo>
                    <a:pt x="5457444" y="1524"/>
                  </a:lnTo>
                  <a:lnTo>
                    <a:pt x="5458968" y="1524"/>
                  </a:lnTo>
                  <a:lnTo>
                    <a:pt x="5458968" y="6095"/>
                  </a:lnTo>
                  <a:lnTo>
                    <a:pt x="5457444" y="6095"/>
                  </a:lnTo>
                  <a:close/>
                </a:path>
                <a:path w="6932930" h="7620">
                  <a:moveTo>
                    <a:pt x="5452871" y="7619"/>
                  </a:moveTo>
                  <a:lnTo>
                    <a:pt x="5452871" y="0"/>
                  </a:lnTo>
                  <a:lnTo>
                    <a:pt x="5457444" y="0"/>
                  </a:lnTo>
                  <a:lnTo>
                    <a:pt x="5457444" y="7619"/>
                  </a:lnTo>
                  <a:lnTo>
                    <a:pt x="5452871" y="7619"/>
                  </a:lnTo>
                  <a:close/>
                </a:path>
                <a:path w="6932930" h="7620">
                  <a:moveTo>
                    <a:pt x="5451347" y="6095"/>
                  </a:moveTo>
                  <a:lnTo>
                    <a:pt x="5451347" y="1524"/>
                  </a:lnTo>
                  <a:lnTo>
                    <a:pt x="5452871" y="1524"/>
                  </a:lnTo>
                  <a:lnTo>
                    <a:pt x="5452871" y="6095"/>
                  </a:lnTo>
                  <a:lnTo>
                    <a:pt x="5451347" y="6095"/>
                  </a:lnTo>
                  <a:close/>
                </a:path>
                <a:path w="6932930" h="7620">
                  <a:moveTo>
                    <a:pt x="5494020" y="6095"/>
                  </a:moveTo>
                  <a:lnTo>
                    <a:pt x="5494020" y="1524"/>
                  </a:lnTo>
                  <a:lnTo>
                    <a:pt x="5495544" y="1524"/>
                  </a:lnTo>
                  <a:lnTo>
                    <a:pt x="5495544" y="6095"/>
                  </a:lnTo>
                  <a:lnTo>
                    <a:pt x="5494020" y="6095"/>
                  </a:lnTo>
                  <a:close/>
                </a:path>
                <a:path w="6932930" h="7620">
                  <a:moveTo>
                    <a:pt x="5489447" y="7619"/>
                  </a:moveTo>
                  <a:lnTo>
                    <a:pt x="5489447" y="0"/>
                  </a:lnTo>
                  <a:lnTo>
                    <a:pt x="5494020" y="0"/>
                  </a:lnTo>
                  <a:lnTo>
                    <a:pt x="5494020" y="7619"/>
                  </a:lnTo>
                  <a:lnTo>
                    <a:pt x="5489447" y="7619"/>
                  </a:lnTo>
                  <a:close/>
                </a:path>
                <a:path w="6932930" h="7620">
                  <a:moveTo>
                    <a:pt x="5487924" y="6095"/>
                  </a:moveTo>
                  <a:lnTo>
                    <a:pt x="5487924" y="1524"/>
                  </a:lnTo>
                  <a:lnTo>
                    <a:pt x="5489447" y="1524"/>
                  </a:lnTo>
                  <a:lnTo>
                    <a:pt x="5489447" y="6095"/>
                  </a:lnTo>
                  <a:lnTo>
                    <a:pt x="5487924" y="6095"/>
                  </a:lnTo>
                  <a:close/>
                </a:path>
                <a:path w="6932930" h="7620">
                  <a:moveTo>
                    <a:pt x="5530596" y="6095"/>
                  </a:moveTo>
                  <a:lnTo>
                    <a:pt x="5530596" y="1524"/>
                  </a:lnTo>
                  <a:lnTo>
                    <a:pt x="5532120" y="1524"/>
                  </a:lnTo>
                  <a:lnTo>
                    <a:pt x="5532120" y="6095"/>
                  </a:lnTo>
                  <a:lnTo>
                    <a:pt x="5530596" y="6095"/>
                  </a:lnTo>
                  <a:close/>
                </a:path>
                <a:path w="6932930" h="7620">
                  <a:moveTo>
                    <a:pt x="5526024" y="7619"/>
                  </a:moveTo>
                  <a:lnTo>
                    <a:pt x="5526024" y="0"/>
                  </a:lnTo>
                  <a:lnTo>
                    <a:pt x="5530596" y="0"/>
                  </a:lnTo>
                  <a:lnTo>
                    <a:pt x="5530596" y="7619"/>
                  </a:lnTo>
                  <a:lnTo>
                    <a:pt x="5526024" y="7619"/>
                  </a:lnTo>
                  <a:close/>
                </a:path>
                <a:path w="6932930" h="7620">
                  <a:moveTo>
                    <a:pt x="5524500" y="6095"/>
                  </a:moveTo>
                  <a:lnTo>
                    <a:pt x="5524500" y="1524"/>
                  </a:lnTo>
                  <a:lnTo>
                    <a:pt x="5526024" y="1524"/>
                  </a:lnTo>
                  <a:lnTo>
                    <a:pt x="5526024" y="6095"/>
                  </a:lnTo>
                  <a:lnTo>
                    <a:pt x="5524500" y="6095"/>
                  </a:lnTo>
                  <a:close/>
                </a:path>
                <a:path w="6932930" h="7620">
                  <a:moveTo>
                    <a:pt x="5561076" y="4572"/>
                  </a:moveTo>
                  <a:lnTo>
                    <a:pt x="5561076" y="3048"/>
                  </a:lnTo>
                  <a:lnTo>
                    <a:pt x="5564124" y="0"/>
                  </a:lnTo>
                  <a:lnTo>
                    <a:pt x="5567171" y="0"/>
                  </a:lnTo>
                  <a:lnTo>
                    <a:pt x="5568696" y="1524"/>
                  </a:lnTo>
                  <a:lnTo>
                    <a:pt x="5568696" y="6095"/>
                  </a:lnTo>
                  <a:lnTo>
                    <a:pt x="5567171" y="7619"/>
                  </a:lnTo>
                  <a:lnTo>
                    <a:pt x="5564124" y="7619"/>
                  </a:lnTo>
                  <a:lnTo>
                    <a:pt x="5561076" y="4572"/>
                  </a:lnTo>
                  <a:close/>
                </a:path>
                <a:path w="6932930" h="7620">
                  <a:moveTo>
                    <a:pt x="5599176" y="6095"/>
                  </a:moveTo>
                  <a:lnTo>
                    <a:pt x="5599176" y="1524"/>
                  </a:lnTo>
                  <a:lnTo>
                    <a:pt x="5600700" y="0"/>
                  </a:lnTo>
                  <a:lnTo>
                    <a:pt x="5603747" y="0"/>
                  </a:lnTo>
                  <a:lnTo>
                    <a:pt x="5605271" y="1524"/>
                  </a:lnTo>
                  <a:lnTo>
                    <a:pt x="5605271" y="6095"/>
                  </a:lnTo>
                  <a:lnTo>
                    <a:pt x="5603747" y="7619"/>
                  </a:lnTo>
                  <a:lnTo>
                    <a:pt x="5600700" y="7619"/>
                  </a:lnTo>
                  <a:lnTo>
                    <a:pt x="5599176" y="6095"/>
                  </a:lnTo>
                  <a:close/>
                </a:path>
                <a:path w="6932930" h="7620">
                  <a:moveTo>
                    <a:pt x="5635752" y="6095"/>
                  </a:moveTo>
                  <a:lnTo>
                    <a:pt x="5635752" y="1524"/>
                  </a:lnTo>
                  <a:lnTo>
                    <a:pt x="5637276" y="0"/>
                  </a:lnTo>
                  <a:lnTo>
                    <a:pt x="5640324" y="0"/>
                  </a:lnTo>
                  <a:lnTo>
                    <a:pt x="5643371" y="3048"/>
                  </a:lnTo>
                  <a:lnTo>
                    <a:pt x="5643371" y="4572"/>
                  </a:lnTo>
                  <a:lnTo>
                    <a:pt x="5640324" y="7619"/>
                  </a:lnTo>
                  <a:lnTo>
                    <a:pt x="5637276" y="7619"/>
                  </a:lnTo>
                  <a:lnTo>
                    <a:pt x="5635752" y="6095"/>
                  </a:lnTo>
                  <a:close/>
                </a:path>
                <a:path w="6932930" h="7620">
                  <a:moveTo>
                    <a:pt x="5678424" y="6095"/>
                  </a:moveTo>
                  <a:lnTo>
                    <a:pt x="5678424" y="1524"/>
                  </a:lnTo>
                  <a:lnTo>
                    <a:pt x="5679947" y="1524"/>
                  </a:lnTo>
                  <a:lnTo>
                    <a:pt x="5679947" y="6095"/>
                  </a:lnTo>
                  <a:lnTo>
                    <a:pt x="5678424" y="6095"/>
                  </a:lnTo>
                  <a:close/>
                </a:path>
                <a:path w="6932930" h="7620">
                  <a:moveTo>
                    <a:pt x="5673852" y="7619"/>
                  </a:moveTo>
                  <a:lnTo>
                    <a:pt x="5673852" y="0"/>
                  </a:lnTo>
                  <a:lnTo>
                    <a:pt x="5678424" y="0"/>
                  </a:lnTo>
                  <a:lnTo>
                    <a:pt x="5678424" y="7619"/>
                  </a:lnTo>
                  <a:lnTo>
                    <a:pt x="5673852" y="7619"/>
                  </a:lnTo>
                  <a:close/>
                </a:path>
                <a:path w="6932930" h="7620">
                  <a:moveTo>
                    <a:pt x="5672328" y="6095"/>
                  </a:moveTo>
                  <a:lnTo>
                    <a:pt x="5672328" y="1524"/>
                  </a:lnTo>
                  <a:lnTo>
                    <a:pt x="5673852" y="1524"/>
                  </a:lnTo>
                  <a:lnTo>
                    <a:pt x="5673852" y="6095"/>
                  </a:lnTo>
                  <a:lnTo>
                    <a:pt x="5672328" y="6095"/>
                  </a:lnTo>
                  <a:close/>
                </a:path>
                <a:path w="6932930" h="7620">
                  <a:moveTo>
                    <a:pt x="5715000" y="6095"/>
                  </a:moveTo>
                  <a:lnTo>
                    <a:pt x="5715000" y="1524"/>
                  </a:lnTo>
                  <a:lnTo>
                    <a:pt x="5716524" y="1524"/>
                  </a:lnTo>
                  <a:lnTo>
                    <a:pt x="5716524" y="6095"/>
                  </a:lnTo>
                  <a:lnTo>
                    <a:pt x="5715000" y="6095"/>
                  </a:lnTo>
                  <a:close/>
                </a:path>
                <a:path w="6932930" h="7620">
                  <a:moveTo>
                    <a:pt x="5710428" y="7619"/>
                  </a:moveTo>
                  <a:lnTo>
                    <a:pt x="5710428" y="0"/>
                  </a:lnTo>
                  <a:lnTo>
                    <a:pt x="5715000" y="0"/>
                  </a:lnTo>
                  <a:lnTo>
                    <a:pt x="5715000" y="7619"/>
                  </a:lnTo>
                  <a:lnTo>
                    <a:pt x="5710428" y="7619"/>
                  </a:lnTo>
                  <a:close/>
                </a:path>
                <a:path w="6932930" h="7620">
                  <a:moveTo>
                    <a:pt x="5708904" y="6095"/>
                  </a:moveTo>
                  <a:lnTo>
                    <a:pt x="5708904" y="1524"/>
                  </a:lnTo>
                  <a:lnTo>
                    <a:pt x="5710428" y="1524"/>
                  </a:lnTo>
                  <a:lnTo>
                    <a:pt x="5710428" y="6095"/>
                  </a:lnTo>
                  <a:lnTo>
                    <a:pt x="5708904" y="6095"/>
                  </a:lnTo>
                  <a:close/>
                </a:path>
                <a:path w="6932930" h="7620">
                  <a:moveTo>
                    <a:pt x="5751576" y="6095"/>
                  </a:moveTo>
                  <a:lnTo>
                    <a:pt x="5751576" y="1524"/>
                  </a:lnTo>
                  <a:lnTo>
                    <a:pt x="5753100" y="1524"/>
                  </a:lnTo>
                  <a:lnTo>
                    <a:pt x="5753100" y="6095"/>
                  </a:lnTo>
                  <a:lnTo>
                    <a:pt x="5751576" y="6095"/>
                  </a:lnTo>
                  <a:close/>
                </a:path>
                <a:path w="6932930" h="7620">
                  <a:moveTo>
                    <a:pt x="5747004" y="7619"/>
                  </a:moveTo>
                  <a:lnTo>
                    <a:pt x="5747004" y="0"/>
                  </a:lnTo>
                  <a:lnTo>
                    <a:pt x="5751576" y="0"/>
                  </a:lnTo>
                  <a:lnTo>
                    <a:pt x="5751576" y="7619"/>
                  </a:lnTo>
                  <a:lnTo>
                    <a:pt x="5747004" y="7619"/>
                  </a:lnTo>
                  <a:close/>
                </a:path>
                <a:path w="6932930" h="7620">
                  <a:moveTo>
                    <a:pt x="5745479" y="4572"/>
                  </a:moveTo>
                  <a:lnTo>
                    <a:pt x="5745479" y="3048"/>
                  </a:lnTo>
                  <a:lnTo>
                    <a:pt x="5747004" y="1524"/>
                  </a:lnTo>
                  <a:lnTo>
                    <a:pt x="5747004" y="6095"/>
                  </a:lnTo>
                  <a:lnTo>
                    <a:pt x="5745479" y="4572"/>
                  </a:lnTo>
                  <a:close/>
                </a:path>
                <a:path w="6932930" h="7620">
                  <a:moveTo>
                    <a:pt x="5782055" y="4572"/>
                  </a:moveTo>
                  <a:lnTo>
                    <a:pt x="5782055" y="3048"/>
                  </a:lnTo>
                  <a:lnTo>
                    <a:pt x="5785104" y="0"/>
                  </a:lnTo>
                  <a:lnTo>
                    <a:pt x="5788152" y="0"/>
                  </a:lnTo>
                  <a:lnTo>
                    <a:pt x="5789676" y="1524"/>
                  </a:lnTo>
                  <a:lnTo>
                    <a:pt x="5789676" y="6095"/>
                  </a:lnTo>
                  <a:lnTo>
                    <a:pt x="5788152" y="7619"/>
                  </a:lnTo>
                  <a:lnTo>
                    <a:pt x="5785104" y="7619"/>
                  </a:lnTo>
                  <a:lnTo>
                    <a:pt x="5782055" y="4572"/>
                  </a:lnTo>
                  <a:close/>
                </a:path>
                <a:path w="6932930" h="7620">
                  <a:moveTo>
                    <a:pt x="5820155" y="6095"/>
                  </a:moveTo>
                  <a:lnTo>
                    <a:pt x="5820155" y="1524"/>
                  </a:lnTo>
                  <a:lnTo>
                    <a:pt x="5821679" y="0"/>
                  </a:lnTo>
                  <a:lnTo>
                    <a:pt x="5824728" y="0"/>
                  </a:lnTo>
                  <a:lnTo>
                    <a:pt x="5826252" y="1524"/>
                  </a:lnTo>
                  <a:lnTo>
                    <a:pt x="5826252" y="6095"/>
                  </a:lnTo>
                  <a:lnTo>
                    <a:pt x="5824728" y="7619"/>
                  </a:lnTo>
                  <a:lnTo>
                    <a:pt x="5821679" y="7619"/>
                  </a:lnTo>
                  <a:lnTo>
                    <a:pt x="5820155" y="6095"/>
                  </a:lnTo>
                  <a:close/>
                </a:path>
                <a:path w="6932930" h="7620">
                  <a:moveTo>
                    <a:pt x="5856732" y="6095"/>
                  </a:moveTo>
                  <a:lnTo>
                    <a:pt x="5856732" y="1524"/>
                  </a:lnTo>
                  <a:lnTo>
                    <a:pt x="5858255" y="0"/>
                  </a:lnTo>
                  <a:lnTo>
                    <a:pt x="5861304" y="0"/>
                  </a:lnTo>
                  <a:lnTo>
                    <a:pt x="5864352" y="3048"/>
                  </a:lnTo>
                  <a:lnTo>
                    <a:pt x="5864352" y="4572"/>
                  </a:lnTo>
                  <a:lnTo>
                    <a:pt x="5861304" y="7619"/>
                  </a:lnTo>
                  <a:lnTo>
                    <a:pt x="5858255" y="7619"/>
                  </a:lnTo>
                  <a:lnTo>
                    <a:pt x="5856732" y="6095"/>
                  </a:lnTo>
                  <a:close/>
                </a:path>
                <a:path w="6932930" h="7620">
                  <a:moveTo>
                    <a:pt x="5899404" y="6095"/>
                  </a:moveTo>
                  <a:lnTo>
                    <a:pt x="5899404" y="1524"/>
                  </a:lnTo>
                  <a:lnTo>
                    <a:pt x="5900928" y="1524"/>
                  </a:lnTo>
                  <a:lnTo>
                    <a:pt x="5900928" y="6095"/>
                  </a:lnTo>
                  <a:lnTo>
                    <a:pt x="5899404" y="6095"/>
                  </a:lnTo>
                  <a:close/>
                </a:path>
                <a:path w="6932930" h="7620">
                  <a:moveTo>
                    <a:pt x="5894832" y="7619"/>
                  </a:moveTo>
                  <a:lnTo>
                    <a:pt x="5894832" y="0"/>
                  </a:lnTo>
                  <a:lnTo>
                    <a:pt x="5899404" y="0"/>
                  </a:lnTo>
                  <a:lnTo>
                    <a:pt x="5899404" y="7619"/>
                  </a:lnTo>
                  <a:lnTo>
                    <a:pt x="5894832" y="7619"/>
                  </a:lnTo>
                  <a:close/>
                </a:path>
                <a:path w="6932930" h="7620">
                  <a:moveTo>
                    <a:pt x="5893308" y="6095"/>
                  </a:moveTo>
                  <a:lnTo>
                    <a:pt x="5893308" y="1524"/>
                  </a:lnTo>
                  <a:lnTo>
                    <a:pt x="5894832" y="1524"/>
                  </a:lnTo>
                  <a:lnTo>
                    <a:pt x="5894832" y="6095"/>
                  </a:lnTo>
                  <a:lnTo>
                    <a:pt x="5893308" y="6095"/>
                  </a:lnTo>
                  <a:close/>
                </a:path>
                <a:path w="6932930" h="7620">
                  <a:moveTo>
                    <a:pt x="5935979" y="6095"/>
                  </a:moveTo>
                  <a:lnTo>
                    <a:pt x="5935979" y="1524"/>
                  </a:lnTo>
                  <a:lnTo>
                    <a:pt x="5937504" y="1524"/>
                  </a:lnTo>
                  <a:lnTo>
                    <a:pt x="5937504" y="6095"/>
                  </a:lnTo>
                  <a:lnTo>
                    <a:pt x="5935979" y="6095"/>
                  </a:lnTo>
                  <a:close/>
                </a:path>
                <a:path w="6932930" h="7620">
                  <a:moveTo>
                    <a:pt x="5931408" y="7619"/>
                  </a:moveTo>
                  <a:lnTo>
                    <a:pt x="5931408" y="0"/>
                  </a:lnTo>
                  <a:lnTo>
                    <a:pt x="5935979" y="0"/>
                  </a:lnTo>
                  <a:lnTo>
                    <a:pt x="5935979" y="7619"/>
                  </a:lnTo>
                  <a:lnTo>
                    <a:pt x="5931408" y="7619"/>
                  </a:lnTo>
                  <a:close/>
                </a:path>
                <a:path w="6932930" h="7620">
                  <a:moveTo>
                    <a:pt x="5929884" y="6095"/>
                  </a:moveTo>
                  <a:lnTo>
                    <a:pt x="5929884" y="1524"/>
                  </a:lnTo>
                  <a:lnTo>
                    <a:pt x="5931408" y="1524"/>
                  </a:lnTo>
                  <a:lnTo>
                    <a:pt x="5931408" y="6095"/>
                  </a:lnTo>
                  <a:lnTo>
                    <a:pt x="5929884" y="6095"/>
                  </a:lnTo>
                  <a:close/>
                </a:path>
                <a:path w="6932930" h="7620">
                  <a:moveTo>
                    <a:pt x="5972555" y="6095"/>
                  </a:moveTo>
                  <a:lnTo>
                    <a:pt x="5972555" y="1524"/>
                  </a:lnTo>
                  <a:lnTo>
                    <a:pt x="5974079" y="1524"/>
                  </a:lnTo>
                  <a:lnTo>
                    <a:pt x="5974079" y="6095"/>
                  </a:lnTo>
                  <a:lnTo>
                    <a:pt x="5972555" y="6095"/>
                  </a:lnTo>
                  <a:close/>
                </a:path>
                <a:path w="6932930" h="7620">
                  <a:moveTo>
                    <a:pt x="5967984" y="7619"/>
                  </a:moveTo>
                  <a:lnTo>
                    <a:pt x="5967984" y="0"/>
                  </a:lnTo>
                  <a:lnTo>
                    <a:pt x="5972555" y="0"/>
                  </a:lnTo>
                  <a:lnTo>
                    <a:pt x="5972555" y="7619"/>
                  </a:lnTo>
                  <a:lnTo>
                    <a:pt x="5967984" y="7619"/>
                  </a:lnTo>
                  <a:close/>
                </a:path>
                <a:path w="6932930" h="7620">
                  <a:moveTo>
                    <a:pt x="5966460" y="4572"/>
                  </a:moveTo>
                  <a:lnTo>
                    <a:pt x="5966460" y="3048"/>
                  </a:lnTo>
                  <a:lnTo>
                    <a:pt x="5967984" y="1524"/>
                  </a:lnTo>
                  <a:lnTo>
                    <a:pt x="5967984" y="6095"/>
                  </a:lnTo>
                  <a:lnTo>
                    <a:pt x="5966460" y="4572"/>
                  </a:lnTo>
                  <a:close/>
                </a:path>
                <a:path w="6932930" h="7620">
                  <a:moveTo>
                    <a:pt x="6003036" y="4572"/>
                  </a:moveTo>
                  <a:lnTo>
                    <a:pt x="6003036" y="3048"/>
                  </a:lnTo>
                  <a:lnTo>
                    <a:pt x="6006084" y="0"/>
                  </a:lnTo>
                  <a:lnTo>
                    <a:pt x="6009132" y="0"/>
                  </a:lnTo>
                  <a:lnTo>
                    <a:pt x="6010655" y="1524"/>
                  </a:lnTo>
                  <a:lnTo>
                    <a:pt x="6010655" y="6095"/>
                  </a:lnTo>
                  <a:lnTo>
                    <a:pt x="6009132" y="7619"/>
                  </a:lnTo>
                  <a:lnTo>
                    <a:pt x="6006084" y="7619"/>
                  </a:lnTo>
                  <a:lnTo>
                    <a:pt x="6003036" y="4572"/>
                  </a:lnTo>
                  <a:close/>
                </a:path>
                <a:path w="6932930" h="7620">
                  <a:moveTo>
                    <a:pt x="6041136" y="6095"/>
                  </a:moveTo>
                  <a:lnTo>
                    <a:pt x="6041136" y="1524"/>
                  </a:lnTo>
                  <a:lnTo>
                    <a:pt x="6042660" y="0"/>
                  </a:lnTo>
                  <a:lnTo>
                    <a:pt x="6045708" y="0"/>
                  </a:lnTo>
                  <a:lnTo>
                    <a:pt x="6047232" y="1524"/>
                  </a:lnTo>
                  <a:lnTo>
                    <a:pt x="6047232" y="6095"/>
                  </a:lnTo>
                  <a:lnTo>
                    <a:pt x="6045708" y="7619"/>
                  </a:lnTo>
                  <a:lnTo>
                    <a:pt x="6042660" y="7619"/>
                  </a:lnTo>
                  <a:lnTo>
                    <a:pt x="6041136" y="6095"/>
                  </a:lnTo>
                  <a:close/>
                </a:path>
                <a:path w="6932930" h="7620">
                  <a:moveTo>
                    <a:pt x="6079236" y="7619"/>
                  </a:moveTo>
                  <a:lnTo>
                    <a:pt x="6079236" y="0"/>
                  </a:lnTo>
                  <a:lnTo>
                    <a:pt x="6082284" y="0"/>
                  </a:lnTo>
                  <a:lnTo>
                    <a:pt x="6085332" y="3048"/>
                  </a:lnTo>
                  <a:lnTo>
                    <a:pt x="6085332" y="4572"/>
                  </a:lnTo>
                  <a:lnTo>
                    <a:pt x="6082284" y="7619"/>
                  </a:lnTo>
                  <a:lnTo>
                    <a:pt x="6079236" y="7619"/>
                  </a:lnTo>
                  <a:close/>
                </a:path>
                <a:path w="6932930" h="7620">
                  <a:moveTo>
                    <a:pt x="6077712" y="6095"/>
                  </a:moveTo>
                  <a:lnTo>
                    <a:pt x="6077712" y="1524"/>
                  </a:lnTo>
                  <a:lnTo>
                    <a:pt x="6079236" y="1524"/>
                  </a:lnTo>
                  <a:lnTo>
                    <a:pt x="6079236" y="6095"/>
                  </a:lnTo>
                  <a:lnTo>
                    <a:pt x="6077712" y="6095"/>
                  </a:lnTo>
                  <a:close/>
                </a:path>
                <a:path w="6932930" h="7620">
                  <a:moveTo>
                    <a:pt x="6120384" y="6095"/>
                  </a:moveTo>
                  <a:lnTo>
                    <a:pt x="6120384" y="1524"/>
                  </a:lnTo>
                  <a:lnTo>
                    <a:pt x="6121908" y="1524"/>
                  </a:lnTo>
                  <a:lnTo>
                    <a:pt x="6121908" y="6095"/>
                  </a:lnTo>
                  <a:lnTo>
                    <a:pt x="6120384" y="6095"/>
                  </a:lnTo>
                  <a:close/>
                </a:path>
                <a:path w="6932930" h="7620">
                  <a:moveTo>
                    <a:pt x="6115812" y="7619"/>
                  </a:moveTo>
                  <a:lnTo>
                    <a:pt x="6115812" y="0"/>
                  </a:lnTo>
                  <a:lnTo>
                    <a:pt x="6120384" y="0"/>
                  </a:lnTo>
                  <a:lnTo>
                    <a:pt x="6120384" y="7619"/>
                  </a:lnTo>
                  <a:lnTo>
                    <a:pt x="6115812" y="7619"/>
                  </a:lnTo>
                  <a:close/>
                </a:path>
                <a:path w="6932930" h="7620">
                  <a:moveTo>
                    <a:pt x="6114288" y="6095"/>
                  </a:moveTo>
                  <a:lnTo>
                    <a:pt x="6114288" y="1524"/>
                  </a:lnTo>
                  <a:lnTo>
                    <a:pt x="6115812" y="1524"/>
                  </a:lnTo>
                  <a:lnTo>
                    <a:pt x="6115812" y="6095"/>
                  </a:lnTo>
                  <a:lnTo>
                    <a:pt x="6114288" y="6095"/>
                  </a:lnTo>
                  <a:close/>
                </a:path>
                <a:path w="6932930" h="7620">
                  <a:moveTo>
                    <a:pt x="6156960" y="6095"/>
                  </a:moveTo>
                  <a:lnTo>
                    <a:pt x="6156960" y="1524"/>
                  </a:lnTo>
                  <a:lnTo>
                    <a:pt x="6158484" y="1524"/>
                  </a:lnTo>
                  <a:lnTo>
                    <a:pt x="6158484" y="6095"/>
                  </a:lnTo>
                  <a:lnTo>
                    <a:pt x="6156960" y="6095"/>
                  </a:lnTo>
                  <a:close/>
                </a:path>
                <a:path w="6932930" h="7620">
                  <a:moveTo>
                    <a:pt x="6152388" y="7619"/>
                  </a:moveTo>
                  <a:lnTo>
                    <a:pt x="6152388" y="0"/>
                  </a:lnTo>
                  <a:lnTo>
                    <a:pt x="6156960" y="0"/>
                  </a:lnTo>
                  <a:lnTo>
                    <a:pt x="6156960" y="7619"/>
                  </a:lnTo>
                  <a:lnTo>
                    <a:pt x="6152388" y="7619"/>
                  </a:lnTo>
                  <a:close/>
                </a:path>
                <a:path w="6932930" h="7620">
                  <a:moveTo>
                    <a:pt x="6150863" y="6095"/>
                  </a:moveTo>
                  <a:lnTo>
                    <a:pt x="6150863" y="1524"/>
                  </a:lnTo>
                  <a:lnTo>
                    <a:pt x="6152388" y="1524"/>
                  </a:lnTo>
                  <a:lnTo>
                    <a:pt x="6152388" y="6095"/>
                  </a:lnTo>
                  <a:lnTo>
                    <a:pt x="6150863" y="6095"/>
                  </a:lnTo>
                  <a:close/>
                </a:path>
                <a:path w="6932930" h="7620">
                  <a:moveTo>
                    <a:pt x="6193536" y="6095"/>
                  </a:moveTo>
                  <a:lnTo>
                    <a:pt x="6193536" y="1524"/>
                  </a:lnTo>
                  <a:lnTo>
                    <a:pt x="6195060" y="1524"/>
                  </a:lnTo>
                  <a:lnTo>
                    <a:pt x="6195060" y="6095"/>
                  </a:lnTo>
                  <a:lnTo>
                    <a:pt x="6193536" y="6095"/>
                  </a:lnTo>
                  <a:close/>
                </a:path>
                <a:path w="6932930" h="7620">
                  <a:moveTo>
                    <a:pt x="6188963" y="7619"/>
                  </a:moveTo>
                  <a:lnTo>
                    <a:pt x="6188963" y="0"/>
                  </a:lnTo>
                  <a:lnTo>
                    <a:pt x="6193536" y="0"/>
                  </a:lnTo>
                  <a:lnTo>
                    <a:pt x="6193536" y="7619"/>
                  </a:lnTo>
                  <a:lnTo>
                    <a:pt x="6188963" y="7619"/>
                  </a:lnTo>
                  <a:close/>
                </a:path>
                <a:path w="6932930" h="7620">
                  <a:moveTo>
                    <a:pt x="6187439" y="4572"/>
                  </a:moveTo>
                  <a:lnTo>
                    <a:pt x="6187439" y="3048"/>
                  </a:lnTo>
                  <a:lnTo>
                    <a:pt x="6188963" y="1524"/>
                  </a:lnTo>
                  <a:lnTo>
                    <a:pt x="6188963" y="6095"/>
                  </a:lnTo>
                  <a:lnTo>
                    <a:pt x="6187439" y="4572"/>
                  </a:lnTo>
                  <a:close/>
                </a:path>
                <a:path w="6932930" h="7620">
                  <a:moveTo>
                    <a:pt x="6224016" y="4572"/>
                  </a:moveTo>
                  <a:lnTo>
                    <a:pt x="6224016" y="3048"/>
                  </a:lnTo>
                  <a:lnTo>
                    <a:pt x="6227063" y="0"/>
                  </a:lnTo>
                  <a:lnTo>
                    <a:pt x="6230112" y="0"/>
                  </a:lnTo>
                  <a:lnTo>
                    <a:pt x="6231636" y="1524"/>
                  </a:lnTo>
                  <a:lnTo>
                    <a:pt x="6231636" y="6095"/>
                  </a:lnTo>
                  <a:lnTo>
                    <a:pt x="6230112" y="7619"/>
                  </a:lnTo>
                  <a:lnTo>
                    <a:pt x="6227063" y="7619"/>
                  </a:lnTo>
                  <a:lnTo>
                    <a:pt x="6224016" y="4572"/>
                  </a:lnTo>
                  <a:close/>
                </a:path>
                <a:path w="6932930" h="7620">
                  <a:moveTo>
                    <a:pt x="6262116" y="6095"/>
                  </a:moveTo>
                  <a:lnTo>
                    <a:pt x="6262116" y="1524"/>
                  </a:lnTo>
                  <a:lnTo>
                    <a:pt x="6263639" y="0"/>
                  </a:lnTo>
                  <a:lnTo>
                    <a:pt x="6266688" y="0"/>
                  </a:lnTo>
                  <a:lnTo>
                    <a:pt x="6268212" y="1524"/>
                  </a:lnTo>
                  <a:lnTo>
                    <a:pt x="6268212" y="6095"/>
                  </a:lnTo>
                  <a:lnTo>
                    <a:pt x="6266688" y="7619"/>
                  </a:lnTo>
                  <a:lnTo>
                    <a:pt x="6263639" y="7619"/>
                  </a:lnTo>
                  <a:lnTo>
                    <a:pt x="6262116" y="6095"/>
                  </a:lnTo>
                  <a:close/>
                </a:path>
                <a:path w="6932930" h="7620">
                  <a:moveTo>
                    <a:pt x="6300216" y="7619"/>
                  </a:moveTo>
                  <a:lnTo>
                    <a:pt x="6300216" y="0"/>
                  </a:lnTo>
                  <a:lnTo>
                    <a:pt x="6303263" y="0"/>
                  </a:lnTo>
                  <a:lnTo>
                    <a:pt x="6306312" y="3048"/>
                  </a:lnTo>
                  <a:lnTo>
                    <a:pt x="6306312" y="4572"/>
                  </a:lnTo>
                  <a:lnTo>
                    <a:pt x="6303263" y="7619"/>
                  </a:lnTo>
                  <a:lnTo>
                    <a:pt x="6300216" y="7619"/>
                  </a:lnTo>
                  <a:close/>
                </a:path>
                <a:path w="6932930" h="7620">
                  <a:moveTo>
                    <a:pt x="6298692" y="6095"/>
                  </a:moveTo>
                  <a:lnTo>
                    <a:pt x="6298692" y="1524"/>
                  </a:lnTo>
                  <a:lnTo>
                    <a:pt x="6300216" y="1524"/>
                  </a:lnTo>
                  <a:lnTo>
                    <a:pt x="6300216" y="6095"/>
                  </a:lnTo>
                  <a:lnTo>
                    <a:pt x="6298692" y="6095"/>
                  </a:lnTo>
                  <a:close/>
                </a:path>
                <a:path w="6932930" h="7620">
                  <a:moveTo>
                    <a:pt x="6341363" y="6095"/>
                  </a:moveTo>
                  <a:lnTo>
                    <a:pt x="6341363" y="1524"/>
                  </a:lnTo>
                  <a:lnTo>
                    <a:pt x="6342888" y="1524"/>
                  </a:lnTo>
                  <a:lnTo>
                    <a:pt x="6342888" y="6095"/>
                  </a:lnTo>
                  <a:lnTo>
                    <a:pt x="6341363" y="6095"/>
                  </a:lnTo>
                  <a:close/>
                </a:path>
                <a:path w="6932930" h="7620">
                  <a:moveTo>
                    <a:pt x="6336792" y="7619"/>
                  </a:moveTo>
                  <a:lnTo>
                    <a:pt x="6336792" y="0"/>
                  </a:lnTo>
                  <a:lnTo>
                    <a:pt x="6341363" y="0"/>
                  </a:lnTo>
                  <a:lnTo>
                    <a:pt x="6341363" y="7619"/>
                  </a:lnTo>
                  <a:lnTo>
                    <a:pt x="6336792" y="7619"/>
                  </a:lnTo>
                  <a:close/>
                </a:path>
                <a:path w="6932930" h="7620">
                  <a:moveTo>
                    <a:pt x="6335268" y="6095"/>
                  </a:moveTo>
                  <a:lnTo>
                    <a:pt x="6335268" y="1524"/>
                  </a:lnTo>
                  <a:lnTo>
                    <a:pt x="6336792" y="1524"/>
                  </a:lnTo>
                  <a:lnTo>
                    <a:pt x="6336792" y="6095"/>
                  </a:lnTo>
                  <a:lnTo>
                    <a:pt x="6335268" y="6095"/>
                  </a:lnTo>
                  <a:close/>
                </a:path>
                <a:path w="6932930" h="7620">
                  <a:moveTo>
                    <a:pt x="6377939" y="6095"/>
                  </a:moveTo>
                  <a:lnTo>
                    <a:pt x="6377939" y="1524"/>
                  </a:lnTo>
                  <a:lnTo>
                    <a:pt x="6379463" y="1524"/>
                  </a:lnTo>
                  <a:lnTo>
                    <a:pt x="6379463" y="6095"/>
                  </a:lnTo>
                  <a:lnTo>
                    <a:pt x="6377939" y="6095"/>
                  </a:lnTo>
                  <a:close/>
                </a:path>
                <a:path w="6932930" h="7620">
                  <a:moveTo>
                    <a:pt x="6373368" y="7619"/>
                  </a:moveTo>
                  <a:lnTo>
                    <a:pt x="6373368" y="0"/>
                  </a:lnTo>
                  <a:lnTo>
                    <a:pt x="6377939" y="0"/>
                  </a:lnTo>
                  <a:lnTo>
                    <a:pt x="6377939" y="7619"/>
                  </a:lnTo>
                  <a:lnTo>
                    <a:pt x="6373368" y="7619"/>
                  </a:lnTo>
                  <a:close/>
                </a:path>
                <a:path w="6932930" h="7620">
                  <a:moveTo>
                    <a:pt x="6371844" y="6095"/>
                  </a:moveTo>
                  <a:lnTo>
                    <a:pt x="6371844" y="1524"/>
                  </a:lnTo>
                  <a:lnTo>
                    <a:pt x="6373368" y="1524"/>
                  </a:lnTo>
                  <a:lnTo>
                    <a:pt x="6373368" y="6095"/>
                  </a:lnTo>
                  <a:lnTo>
                    <a:pt x="6371844" y="6095"/>
                  </a:lnTo>
                  <a:close/>
                </a:path>
                <a:path w="6932930" h="7620">
                  <a:moveTo>
                    <a:pt x="6414516" y="6095"/>
                  </a:moveTo>
                  <a:lnTo>
                    <a:pt x="6414516" y="1524"/>
                  </a:lnTo>
                  <a:lnTo>
                    <a:pt x="6416039" y="1524"/>
                  </a:lnTo>
                  <a:lnTo>
                    <a:pt x="6416039" y="6095"/>
                  </a:lnTo>
                  <a:lnTo>
                    <a:pt x="6414516" y="6095"/>
                  </a:lnTo>
                  <a:close/>
                </a:path>
                <a:path w="6932930" h="7620">
                  <a:moveTo>
                    <a:pt x="6408420" y="4572"/>
                  </a:moveTo>
                  <a:lnTo>
                    <a:pt x="6408420" y="3048"/>
                  </a:lnTo>
                  <a:lnTo>
                    <a:pt x="6411468" y="0"/>
                  </a:lnTo>
                  <a:lnTo>
                    <a:pt x="6414516" y="0"/>
                  </a:lnTo>
                  <a:lnTo>
                    <a:pt x="6414516" y="7619"/>
                  </a:lnTo>
                  <a:lnTo>
                    <a:pt x="6411468" y="7619"/>
                  </a:lnTo>
                  <a:lnTo>
                    <a:pt x="6408420" y="4572"/>
                  </a:lnTo>
                  <a:close/>
                </a:path>
                <a:path w="6932930" h="7620">
                  <a:moveTo>
                    <a:pt x="6446520" y="6095"/>
                  </a:moveTo>
                  <a:lnTo>
                    <a:pt x="6446520" y="1524"/>
                  </a:lnTo>
                  <a:lnTo>
                    <a:pt x="6448044" y="0"/>
                  </a:lnTo>
                  <a:lnTo>
                    <a:pt x="6451092" y="0"/>
                  </a:lnTo>
                  <a:lnTo>
                    <a:pt x="6452616" y="1524"/>
                  </a:lnTo>
                  <a:lnTo>
                    <a:pt x="6452616" y="6095"/>
                  </a:lnTo>
                  <a:lnTo>
                    <a:pt x="6451092" y="7619"/>
                  </a:lnTo>
                  <a:lnTo>
                    <a:pt x="6448044" y="7619"/>
                  </a:lnTo>
                  <a:lnTo>
                    <a:pt x="6446520" y="6095"/>
                  </a:lnTo>
                  <a:close/>
                </a:path>
                <a:path w="6932930" h="7620">
                  <a:moveTo>
                    <a:pt x="6483096" y="6095"/>
                  </a:moveTo>
                  <a:lnTo>
                    <a:pt x="6483096" y="1524"/>
                  </a:lnTo>
                  <a:lnTo>
                    <a:pt x="6484620" y="0"/>
                  </a:lnTo>
                  <a:lnTo>
                    <a:pt x="6487668" y="0"/>
                  </a:lnTo>
                  <a:lnTo>
                    <a:pt x="6490716" y="3048"/>
                  </a:lnTo>
                  <a:lnTo>
                    <a:pt x="6490716" y="4572"/>
                  </a:lnTo>
                  <a:lnTo>
                    <a:pt x="6487668" y="7619"/>
                  </a:lnTo>
                  <a:lnTo>
                    <a:pt x="6484620" y="7619"/>
                  </a:lnTo>
                  <a:lnTo>
                    <a:pt x="6483096" y="6095"/>
                  </a:lnTo>
                  <a:close/>
                </a:path>
                <a:path w="6932930" h="7620">
                  <a:moveTo>
                    <a:pt x="6521196" y="7619"/>
                  </a:moveTo>
                  <a:lnTo>
                    <a:pt x="6521196" y="0"/>
                  </a:lnTo>
                  <a:lnTo>
                    <a:pt x="6524244" y="0"/>
                  </a:lnTo>
                  <a:lnTo>
                    <a:pt x="6527292" y="3048"/>
                  </a:lnTo>
                  <a:lnTo>
                    <a:pt x="6527292" y="4572"/>
                  </a:lnTo>
                  <a:lnTo>
                    <a:pt x="6524244" y="7619"/>
                  </a:lnTo>
                  <a:lnTo>
                    <a:pt x="6521196" y="7619"/>
                  </a:lnTo>
                  <a:close/>
                </a:path>
                <a:path w="6932930" h="7620">
                  <a:moveTo>
                    <a:pt x="6519672" y="6095"/>
                  </a:moveTo>
                  <a:lnTo>
                    <a:pt x="6519672" y="1524"/>
                  </a:lnTo>
                  <a:lnTo>
                    <a:pt x="6521196" y="1524"/>
                  </a:lnTo>
                  <a:lnTo>
                    <a:pt x="6521196" y="6095"/>
                  </a:lnTo>
                  <a:lnTo>
                    <a:pt x="6519672" y="6095"/>
                  </a:lnTo>
                  <a:close/>
                </a:path>
                <a:path w="6932930" h="7620">
                  <a:moveTo>
                    <a:pt x="6562344" y="6095"/>
                  </a:moveTo>
                  <a:lnTo>
                    <a:pt x="6562344" y="1524"/>
                  </a:lnTo>
                  <a:lnTo>
                    <a:pt x="6563868" y="1524"/>
                  </a:lnTo>
                  <a:lnTo>
                    <a:pt x="6563868" y="6095"/>
                  </a:lnTo>
                  <a:lnTo>
                    <a:pt x="6562344" y="6095"/>
                  </a:lnTo>
                  <a:close/>
                </a:path>
                <a:path w="6932930" h="7620">
                  <a:moveTo>
                    <a:pt x="6557772" y="7619"/>
                  </a:moveTo>
                  <a:lnTo>
                    <a:pt x="6557772" y="0"/>
                  </a:lnTo>
                  <a:lnTo>
                    <a:pt x="6562344" y="0"/>
                  </a:lnTo>
                  <a:lnTo>
                    <a:pt x="6562344" y="7619"/>
                  </a:lnTo>
                  <a:lnTo>
                    <a:pt x="6557772" y="7619"/>
                  </a:lnTo>
                  <a:close/>
                </a:path>
                <a:path w="6932930" h="7620">
                  <a:moveTo>
                    <a:pt x="6556247" y="6095"/>
                  </a:moveTo>
                  <a:lnTo>
                    <a:pt x="6556247" y="1524"/>
                  </a:lnTo>
                  <a:lnTo>
                    <a:pt x="6557772" y="1524"/>
                  </a:lnTo>
                  <a:lnTo>
                    <a:pt x="6557772" y="6095"/>
                  </a:lnTo>
                  <a:lnTo>
                    <a:pt x="6556247" y="6095"/>
                  </a:lnTo>
                  <a:close/>
                </a:path>
                <a:path w="6932930" h="7620">
                  <a:moveTo>
                    <a:pt x="6598920" y="6095"/>
                  </a:moveTo>
                  <a:lnTo>
                    <a:pt x="6598920" y="1524"/>
                  </a:lnTo>
                  <a:lnTo>
                    <a:pt x="6600444" y="1524"/>
                  </a:lnTo>
                  <a:lnTo>
                    <a:pt x="6600444" y="6095"/>
                  </a:lnTo>
                  <a:lnTo>
                    <a:pt x="6598920" y="6095"/>
                  </a:lnTo>
                  <a:close/>
                </a:path>
                <a:path w="6932930" h="7620">
                  <a:moveTo>
                    <a:pt x="6594347" y="7619"/>
                  </a:moveTo>
                  <a:lnTo>
                    <a:pt x="6594347" y="0"/>
                  </a:lnTo>
                  <a:lnTo>
                    <a:pt x="6598920" y="0"/>
                  </a:lnTo>
                  <a:lnTo>
                    <a:pt x="6598920" y="7619"/>
                  </a:lnTo>
                  <a:lnTo>
                    <a:pt x="6594347" y="7619"/>
                  </a:lnTo>
                  <a:close/>
                </a:path>
                <a:path w="6932930" h="7620">
                  <a:moveTo>
                    <a:pt x="6592824" y="6095"/>
                  </a:moveTo>
                  <a:lnTo>
                    <a:pt x="6592824" y="1524"/>
                  </a:lnTo>
                  <a:lnTo>
                    <a:pt x="6594347" y="1524"/>
                  </a:lnTo>
                  <a:lnTo>
                    <a:pt x="6594347" y="6095"/>
                  </a:lnTo>
                  <a:lnTo>
                    <a:pt x="6592824" y="6095"/>
                  </a:lnTo>
                  <a:close/>
                </a:path>
                <a:path w="6932930" h="7620">
                  <a:moveTo>
                    <a:pt x="6635496" y="6095"/>
                  </a:moveTo>
                  <a:lnTo>
                    <a:pt x="6635496" y="1524"/>
                  </a:lnTo>
                  <a:lnTo>
                    <a:pt x="6637020" y="1524"/>
                  </a:lnTo>
                  <a:lnTo>
                    <a:pt x="6637020" y="6095"/>
                  </a:lnTo>
                  <a:lnTo>
                    <a:pt x="6635496" y="6095"/>
                  </a:lnTo>
                  <a:close/>
                </a:path>
                <a:path w="6932930" h="7620">
                  <a:moveTo>
                    <a:pt x="6629400" y="4572"/>
                  </a:moveTo>
                  <a:lnTo>
                    <a:pt x="6629400" y="3048"/>
                  </a:lnTo>
                  <a:lnTo>
                    <a:pt x="6632447" y="0"/>
                  </a:lnTo>
                  <a:lnTo>
                    <a:pt x="6635496" y="0"/>
                  </a:lnTo>
                  <a:lnTo>
                    <a:pt x="6635496" y="7619"/>
                  </a:lnTo>
                  <a:lnTo>
                    <a:pt x="6632447" y="7619"/>
                  </a:lnTo>
                  <a:lnTo>
                    <a:pt x="6629400" y="4572"/>
                  </a:lnTo>
                  <a:close/>
                </a:path>
                <a:path w="6932930" h="7620">
                  <a:moveTo>
                    <a:pt x="6667500" y="6095"/>
                  </a:moveTo>
                  <a:lnTo>
                    <a:pt x="6667500" y="1524"/>
                  </a:lnTo>
                  <a:lnTo>
                    <a:pt x="6669024" y="0"/>
                  </a:lnTo>
                  <a:lnTo>
                    <a:pt x="6672072" y="0"/>
                  </a:lnTo>
                  <a:lnTo>
                    <a:pt x="6673596" y="1524"/>
                  </a:lnTo>
                  <a:lnTo>
                    <a:pt x="6673596" y="6095"/>
                  </a:lnTo>
                  <a:lnTo>
                    <a:pt x="6672072" y="7619"/>
                  </a:lnTo>
                  <a:lnTo>
                    <a:pt x="6669024" y="7619"/>
                  </a:lnTo>
                  <a:lnTo>
                    <a:pt x="6667500" y="6095"/>
                  </a:lnTo>
                  <a:close/>
                </a:path>
                <a:path w="6932930" h="7620">
                  <a:moveTo>
                    <a:pt x="6704076" y="6095"/>
                  </a:moveTo>
                  <a:lnTo>
                    <a:pt x="6704076" y="1524"/>
                  </a:lnTo>
                  <a:lnTo>
                    <a:pt x="6705600" y="0"/>
                  </a:lnTo>
                  <a:lnTo>
                    <a:pt x="6708647" y="0"/>
                  </a:lnTo>
                  <a:lnTo>
                    <a:pt x="6711696" y="3048"/>
                  </a:lnTo>
                  <a:lnTo>
                    <a:pt x="6711696" y="4572"/>
                  </a:lnTo>
                  <a:lnTo>
                    <a:pt x="6708647" y="7619"/>
                  </a:lnTo>
                  <a:lnTo>
                    <a:pt x="6705600" y="7619"/>
                  </a:lnTo>
                  <a:lnTo>
                    <a:pt x="6704076" y="6095"/>
                  </a:lnTo>
                  <a:close/>
                </a:path>
                <a:path w="6932930" h="7620">
                  <a:moveTo>
                    <a:pt x="6746747" y="6095"/>
                  </a:moveTo>
                  <a:lnTo>
                    <a:pt x="6746747" y="1524"/>
                  </a:lnTo>
                  <a:lnTo>
                    <a:pt x="6748272" y="3048"/>
                  </a:lnTo>
                  <a:lnTo>
                    <a:pt x="6748272" y="4572"/>
                  </a:lnTo>
                  <a:lnTo>
                    <a:pt x="6746747" y="6095"/>
                  </a:lnTo>
                  <a:close/>
                </a:path>
                <a:path w="6932930" h="7620">
                  <a:moveTo>
                    <a:pt x="6742176" y="7619"/>
                  </a:moveTo>
                  <a:lnTo>
                    <a:pt x="6742176" y="0"/>
                  </a:lnTo>
                  <a:lnTo>
                    <a:pt x="6746747" y="0"/>
                  </a:lnTo>
                  <a:lnTo>
                    <a:pt x="6746747" y="7619"/>
                  </a:lnTo>
                  <a:lnTo>
                    <a:pt x="6742176" y="7619"/>
                  </a:lnTo>
                  <a:close/>
                </a:path>
                <a:path w="6932930" h="7620">
                  <a:moveTo>
                    <a:pt x="6740652" y="6095"/>
                  </a:moveTo>
                  <a:lnTo>
                    <a:pt x="6740652" y="1524"/>
                  </a:lnTo>
                  <a:lnTo>
                    <a:pt x="6742176" y="1524"/>
                  </a:lnTo>
                  <a:lnTo>
                    <a:pt x="6742176" y="6095"/>
                  </a:lnTo>
                  <a:lnTo>
                    <a:pt x="6740652" y="6095"/>
                  </a:lnTo>
                  <a:close/>
                </a:path>
                <a:path w="6932930" h="7620">
                  <a:moveTo>
                    <a:pt x="6783324" y="6095"/>
                  </a:moveTo>
                  <a:lnTo>
                    <a:pt x="6783324" y="1524"/>
                  </a:lnTo>
                  <a:lnTo>
                    <a:pt x="6784847" y="1524"/>
                  </a:lnTo>
                  <a:lnTo>
                    <a:pt x="6784847" y="6095"/>
                  </a:lnTo>
                  <a:lnTo>
                    <a:pt x="6783324" y="6095"/>
                  </a:lnTo>
                  <a:close/>
                </a:path>
                <a:path w="6932930" h="7620">
                  <a:moveTo>
                    <a:pt x="6778752" y="7619"/>
                  </a:moveTo>
                  <a:lnTo>
                    <a:pt x="6778752" y="0"/>
                  </a:lnTo>
                  <a:lnTo>
                    <a:pt x="6783324" y="0"/>
                  </a:lnTo>
                  <a:lnTo>
                    <a:pt x="6783324" y="7619"/>
                  </a:lnTo>
                  <a:lnTo>
                    <a:pt x="6778752" y="7619"/>
                  </a:lnTo>
                  <a:close/>
                </a:path>
                <a:path w="6932930" h="7620">
                  <a:moveTo>
                    <a:pt x="6777228" y="6095"/>
                  </a:moveTo>
                  <a:lnTo>
                    <a:pt x="6777228" y="1524"/>
                  </a:lnTo>
                  <a:lnTo>
                    <a:pt x="6778752" y="1524"/>
                  </a:lnTo>
                  <a:lnTo>
                    <a:pt x="6778752" y="6095"/>
                  </a:lnTo>
                  <a:lnTo>
                    <a:pt x="6777228" y="6095"/>
                  </a:lnTo>
                  <a:close/>
                </a:path>
                <a:path w="6932930" h="7620">
                  <a:moveTo>
                    <a:pt x="6819900" y="6095"/>
                  </a:moveTo>
                  <a:lnTo>
                    <a:pt x="6819900" y="1524"/>
                  </a:lnTo>
                  <a:lnTo>
                    <a:pt x="6821424" y="1524"/>
                  </a:lnTo>
                  <a:lnTo>
                    <a:pt x="6821424" y="6095"/>
                  </a:lnTo>
                  <a:lnTo>
                    <a:pt x="6819900" y="6095"/>
                  </a:lnTo>
                  <a:close/>
                </a:path>
                <a:path w="6932930" h="7620">
                  <a:moveTo>
                    <a:pt x="6815328" y="7619"/>
                  </a:moveTo>
                  <a:lnTo>
                    <a:pt x="6815328" y="0"/>
                  </a:lnTo>
                  <a:lnTo>
                    <a:pt x="6819900" y="0"/>
                  </a:lnTo>
                  <a:lnTo>
                    <a:pt x="6819900" y="7619"/>
                  </a:lnTo>
                  <a:lnTo>
                    <a:pt x="6815328" y="7619"/>
                  </a:lnTo>
                  <a:close/>
                </a:path>
                <a:path w="6932930" h="7620">
                  <a:moveTo>
                    <a:pt x="6813804" y="6095"/>
                  </a:moveTo>
                  <a:lnTo>
                    <a:pt x="6813804" y="1524"/>
                  </a:lnTo>
                  <a:lnTo>
                    <a:pt x="6815328" y="1524"/>
                  </a:lnTo>
                  <a:lnTo>
                    <a:pt x="6815328" y="6095"/>
                  </a:lnTo>
                  <a:lnTo>
                    <a:pt x="6813804" y="6095"/>
                  </a:lnTo>
                  <a:close/>
                </a:path>
                <a:path w="6932930" h="7620">
                  <a:moveTo>
                    <a:pt x="6856476" y="6095"/>
                  </a:moveTo>
                  <a:lnTo>
                    <a:pt x="6856476" y="1524"/>
                  </a:lnTo>
                  <a:lnTo>
                    <a:pt x="6858000" y="1524"/>
                  </a:lnTo>
                  <a:lnTo>
                    <a:pt x="6858000" y="6095"/>
                  </a:lnTo>
                  <a:lnTo>
                    <a:pt x="6856476" y="6095"/>
                  </a:lnTo>
                  <a:close/>
                </a:path>
                <a:path w="6932930" h="7620">
                  <a:moveTo>
                    <a:pt x="6850380" y="4572"/>
                  </a:moveTo>
                  <a:lnTo>
                    <a:pt x="6850380" y="3048"/>
                  </a:lnTo>
                  <a:lnTo>
                    <a:pt x="6853428" y="0"/>
                  </a:lnTo>
                  <a:lnTo>
                    <a:pt x="6856476" y="0"/>
                  </a:lnTo>
                  <a:lnTo>
                    <a:pt x="6856476" y="7619"/>
                  </a:lnTo>
                  <a:lnTo>
                    <a:pt x="6853428" y="7619"/>
                  </a:lnTo>
                  <a:lnTo>
                    <a:pt x="6850380" y="4572"/>
                  </a:lnTo>
                  <a:close/>
                </a:path>
                <a:path w="6932930" h="7620">
                  <a:moveTo>
                    <a:pt x="6888480" y="6095"/>
                  </a:moveTo>
                  <a:lnTo>
                    <a:pt x="6888480" y="1524"/>
                  </a:lnTo>
                  <a:lnTo>
                    <a:pt x="6890004" y="0"/>
                  </a:lnTo>
                  <a:lnTo>
                    <a:pt x="6893052" y="0"/>
                  </a:lnTo>
                  <a:lnTo>
                    <a:pt x="6894576" y="1524"/>
                  </a:lnTo>
                  <a:lnTo>
                    <a:pt x="6894576" y="6095"/>
                  </a:lnTo>
                  <a:lnTo>
                    <a:pt x="6893052" y="7619"/>
                  </a:lnTo>
                  <a:lnTo>
                    <a:pt x="6890004" y="7619"/>
                  </a:lnTo>
                  <a:lnTo>
                    <a:pt x="6888480" y="6095"/>
                  </a:lnTo>
                  <a:close/>
                </a:path>
                <a:path w="6932930" h="7620">
                  <a:moveTo>
                    <a:pt x="6925055" y="6095"/>
                  </a:moveTo>
                  <a:lnTo>
                    <a:pt x="6925055" y="1524"/>
                  </a:lnTo>
                  <a:lnTo>
                    <a:pt x="6926580" y="0"/>
                  </a:lnTo>
                  <a:lnTo>
                    <a:pt x="6929628" y="0"/>
                  </a:lnTo>
                  <a:lnTo>
                    <a:pt x="6932676" y="3048"/>
                  </a:lnTo>
                  <a:lnTo>
                    <a:pt x="6932676" y="4572"/>
                  </a:lnTo>
                  <a:lnTo>
                    <a:pt x="6929628" y="7619"/>
                  </a:lnTo>
                  <a:lnTo>
                    <a:pt x="6926580" y="7619"/>
                  </a:lnTo>
                  <a:lnTo>
                    <a:pt x="6925055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3587" y="4288535"/>
              <a:ext cx="36830" cy="64135"/>
            </a:xfrm>
            <a:custGeom>
              <a:avLst/>
              <a:gdLst/>
              <a:ahLst/>
              <a:cxnLst/>
              <a:rect l="l" t="t" r="r" b="b"/>
              <a:pathLst>
                <a:path w="36829" h="64135">
                  <a:moveTo>
                    <a:pt x="35052" y="50292"/>
                  </a:moveTo>
                  <a:lnTo>
                    <a:pt x="35052" y="41148"/>
                  </a:lnTo>
                  <a:lnTo>
                    <a:pt x="36576" y="42672"/>
                  </a:lnTo>
                  <a:lnTo>
                    <a:pt x="36576" y="48768"/>
                  </a:lnTo>
                  <a:lnTo>
                    <a:pt x="35052" y="50292"/>
                  </a:lnTo>
                  <a:close/>
                </a:path>
                <a:path w="36829" h="64135">
                  <a:moveTo>
                    <a:pt x="21336" y="33528"/>
                  </a:moveTo>
                  <a:lnTo>
                    <a:pt x="21336" y="30480"/>
                  </a:lnTo>
                  <a:lnTo>
                    <a:pt x="22860" y="30480"/>
                  </a:lnTo>
                  <a:lnTo>
                    <a:pt x="25908" y="32004"/>
                  </a:lnTo>
                  <a:lnTo>
                    <a:pt x="27432" y="32004"/>
                  </a:lnTo>
                  <a:lnTo>
                    <a:pt x="28956" y="33528"/>
                  </a:lnTo>
                  <a:lnTo>
                    <a:pt x="30480" y="33528"/>
                  </a:lnTo>
                  <a:lnTo>
                    <a:pt x="33528" y="36576"/>
                  </a:lnTo>
                  <a:lnTo>
                    <a:pt x="33528" y="38100"/>
                  </a:lnTo>
                  <a:lnTo>
                    <a:pt x="35052" y="39624"/>
                  </a:lnTo>
                  <a:lnTo>
                    <a:pt x="35052" y="53340"/>
                  </a:lnTo>
                  <a:lnTo>
                    <a:pt x="33528" y="54864"/>
                  </a:lnTo>
                  <a:lnTo>
                    <a:pt x="32004" y="57912"/>
                  </a:lnTo>
                  <a:lnTo>
                    <a:pt x="30480" y="59436"/>
                  </a:lnTo>
                  <a:lnTo>
                    <a:pt x="28956" y="60198"/>
                  </a:lnTo>
                  <a:lnTo>
                    <a:pt x="28956" y="38100"/>
                  </a:lnTo>
                  <a:lnTo>
                    <a:pt x="22860" y="33528"/>
                  </a:lnTo>
                  <a:lnTo>
                    <a:pt x="21336" y="33528"/>
                  </a:lnTo>
                  <a:close/>
                </a:path>
                <a:path w="36829" h="64135">
                  <a:moveTo>
                    <a:pt x="3048" y="10668"/>
                  </a:moveTo>
                  <a:lnTo>
                    <a:pt x="3048" y="3048"/>
                  </a:lnTo>
                  <a:lnTo>
                    <a:pt x="6096" y="1524"/>
                  </a:lnTo>
                  <a:lnTo>
                    <a:pt x="10668" y="0"/>
                  </a:lnTo>
                  <a:lnTo>
                    <a:pt x="21336" y="0"/>
                  </a:lnTo>
                  <a:lnTo>
                    <a:pt x="22860" y="1524"/>
                  </a:lnTo>
                  <a:lnTo>
                    <a:pt x="25908" y="1524"/>
                  </a:lnTo>
                  <a:lnTo>
                    <a:pt x="32004" y="7620"/>
                  </a:lnTo>
                  <a:lnTo>
                    <a:pt x="32004" y="9144"/>
                  </a:lnTo>
                  <a:lnTo>
                    <a:pt x="33528" y="10668"/>
                  </a:lnTo>
                  <a:lnTo>
                    <a:pt x="33528" y="22860"/>
                  </a:lnTo>
                  <a:lnTo>
                    <a:pt x="28956" y="27432"/>
                  </a:lnTo>
                  <a:lnTo>
                    <a:pt x="25908" y="28651"/>
                  </a:lnTo>
                  <a:lnTo>
                    <a:pt x="25908" y="9144"/>
                  </a:lnTo>
                  <a:lnTo>
                    <a:pt x="22860" y="6096"/>
                  </a:lnTo>
                  <a:lnTo>
                    <a:pt x="10668" y="6096"/>
                  </a:lnTo>
                  <a:lnTo>
                    <a:pt x="6096" y="7620"/>
                  </a:lnTo>
                  <a:lnTo>
                    <a:pt x="3048" y="10668"/>
                  </a:lnTo>
                  <a:close/>
                </a:path>
                <a:path w="36829" h="64135">
                  <a:moveTo>
                    <a:pt x="0" y="60960"/>
                  </a:moveTo>
                  <a:lnTo>
                    <a:pt x="0" y="53340"/>
                  </a:lnTo>
                  <a:lnTo>
                    <a:pt x="4572" y="56388"/>
                  </a:lnTo>
                  <a:lnTo>
                    <a:pt x="9144" y="57912"/>
                  </a:lnTo>
                  <a:lnTo>
                    <a:pt x="18288" y="57912"/>
                  </a:lnTo>
                  <a:lnTo>
                    <a:pt x="19812" y="56388"/>
                  </a:lnTo>
                  <a:lnTo>
                    <a:pt x="22860" y="56388"/>
                  </a:lnTo>
                  <a:lnTo>
                    <a:pt x="27432" y="51816"/>
                  </a:lnTo>
                  <a:lnTo>
                    <a:pt x="27432" y="50292"/>
                  </a:lnTo>
                  <a:lnTo>
                    <a:pt x="28956" y="50292"/>
                  </a:lnTo>
                  <a:lnTo>
                    <a:pt x="28956" y="60198"/>
                  </a:lnTo>
                  <a:lnTo>
                    <a:pt x="27432" y="60960"/>
                  </a:lnTo>
                  <a:lnTo>
                    <a:pt x="25908" y="62484"/>
                  </a:lnTo>
                  <a:lnTo>
                    <a:pt x="22860" y="62484"/>
                  </a:lnTo>
                  <a:lnTo>
                    <a:pt x="19812" y="64008"/>
                  </a:lnTo>
                  <a:lnTo>
                    <a:pt x="7620" y="64008"/>
                  </a:lnTo>
                  <a:lnTo>
                    <a:pt x="3048" y="62484"/>
                  </a:lnTo>
                  <a:lnTo>
                    <a:pt x="0" y="60960"/>
                  </a:lnTo>
                  <a:close/>
                </a:path>
                <a:path w="36829" h="64135">
                  <a:moveTo>
                    <a:pt x="6096" y="33528"/>
                  </a:moveTo>
                  <a:lnTo>
                    <a:pt x="6096" y="27432"/>
                  </a:lnTo>
                  <a:lnTo>
                    <a:pt x="21336" y="27432"/>
                  </a:lnTo>
                  <a:lnTo>
                    <a:pt x="25908" y="24384"/>
                  </a:lnTo>
                  <a:lnTo>
                    <a:pt x="25908" y="28651"/>
                  </a:lnTo>
                  <a:lnTo>
                    <a:pt x="21336" y="30480"/>
                  </a:lnTo>
                  <a:lnTo>
                    <a:pt x="21336" y="33528"/>
                  </a:lnTo>
                  <a:lnTo>
                    <a:pt x="6096" y="33528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26363" y="3372611"/>
              <a:ext cx="6932930" cy="6350"/>
            </a:xfrm>
            <a:custGeom>
              <a:avLst/>
              <a:gdLst/>
              <a:ahLst/>
              <a:cxnLst/>
              <a:rect l="l" t="t" r="r" b="b"/>
              <a:pathLst>
                <a:path w="6932930" h="6350">
                  <a:moveTo>
                    <a:pt x="6096" y="4572"/>
                  </a:moveTo>
                  <a:lnTo>
                    <a:pt x="6096" y="1524"/>
                  </a:lnTo>
                  <a:lnTo>
                    <a:pt x="7619" y="1524"/>
                  </a:lnTo>
                  <a:lnTo>
                    <a:pt x="7619" y="4572"/>
                  </a:lnTo>
                  <a:lnTo>
                    <a:pt x="6096" y="4572"/>
                  </a:lnTo>
                  <a:close/>
                </a:path>
                <a:path w="6932930" h="6350">
                  <a:moveTo>
                    <a:pt x="0" y="6096"/>
                  </a:moveTo>
                  <a:lnTo>
                    <a:pt x="0" y="0"/>
                  </a:lnTo>
                  <a:lnTo>
                    <a:pt x="6096" y="0"/>
                  </a:lnTo>
                  <a:lnTo>
                    <a:pt x="6096" y="6096"/>
                  </a:lnTo>
                  <a:lnTo>
                    <a:pt x="0" y="6096"/>
                  </a:lnTo>
                  <a:close/>
                </a:path>
                <a:path w="6932930" h="6350">
                  <a:moveTo>
                    <a:pt x="36575" y="4572"/>
                  </a:moveTo>
                  <a:lnTo>
                    <a:pt x="36575" y="1524"/>
                  </a:lnTo>
                  <a:lnTo>
                    <a:pt x="38100" y="0"/>
                  </a:lnTo>
                  <a:lnTo>
                    <a:pt x="42671" y="0"/>
                  </a:lnTo>
                  <a:lnTo>
                    <a:pt x="44196" y="1524"/>
                  </a:lnTo>
                  <a:lnTo>
                    <a:pt x="44196" y="4572"/>
                  </a:lnTo>
                  <a:lnTo>
                    <a:pt x="42671" y="6096"/>
                  </a:lnTo>
                  <a:lnTo>
                    <a:pt x="38100" y="6096"/>
                  </a:lnTo>
                  <a:lnTo>
                    <a:pt x="36575" y="4572"/>
                  </a:lnTo>
                  <a:close/>
                </a:path>
                <a:path w="6932930" h="6350">
                  <a:moveTo>
                    <a:pt x="73151" y="4572"/>
                  </a:moveTo>
                  <a:lnTo>
                    <a:pt x="73151" y="1524"/>
                  </a:lnTo>
                  <a:lnTo>
                    <a:pt x="74675" y="0"/>
                  </a:lnTo>
                  <a:lnTo>
                    <a:pt x="79248" y="0"/>
                  </a:lnTo>
                  <a:lnTo>
                    <a:pt x="80771" y="1524"/>
                  </a:lnTo>
                  <a:lnTo>
                    <a:pt x="80771" y="4572"/>
                  </a:lnTo>
                  <a:lnTo>
                    <a:pt x="79248" y="6096"/>
                  </a:lnTo>
                  <a:lnTo>
                    <a:pt x="74675" y="6096"/>
                  </a:lnTo>
                  <a:lnTo>
                    <a:pt x="73151" y="4572"/>
                  </a:lnTo>
                  <a:close/>
                </a:path>
                <a:path w="6932930" h="6350">
                  <a:moveTo>
                    <a:pt x="111251" y="6096"/>
                  </a:moveTo>
                  <a:lnTo>
                    <a:pt x="111251" y="0"/>
                  </a:lnTo>
                  <a:lnTo>
                    <a:pt x="115823" y="0"/>
                  </a:lnTo>
                  <a:lnTo>
                    <a:pt x="117348" y="1524"/>
                  </a:lnTo>
                  <a:lnTo>
                    <a:pt x="117348" y="4572"/>
                  </a:lnTo>
                  <a:lnTo>
                    <a:pt x="115823" y="6096"/>
                  </a:lnTo>
                  <a:lnTo>
                    <a:pt x="111251" y="6096"/>
                  </a:lnTo>
                  <a:close/>
                </a:path>
                <a:path w="6932930" h="6350">
                  <a:moveTo>
                    <a:pt x="109728" y="4572"/>
                  </a:moveTo>
                  <a:lnTo>
                    <a:pt x="109728" y="1524"/>
                  </a:lnTo>
                  <a:lnTo>
                    <a:pt x="111251" y="1524"/>
                  </a:lnTo>
                  <a:lnTo>
                    <a:pt x="111251" y="4572"/>
                  </a:lnTo>
                  <a:lnTo>
                    <a:pt x="109728" y="4572"/>
                  </a:lnTo>
                  <a:close/>
                </a:path>
                <a:path w="6932930" h="6350">
                  <a:moveTo>
                    <a:pt x="147828" y="6096"/>
                  </a:moveTo>
                  <a:lnTo>
                    <a:pt x="147828" y="0"/>
                  </a:lnTo>
                  <a:lnTo>
                    <a:pt x="153923" y="0"/>
                  </a:lnTo>
                  <a:lnTo>
                    <a:pt x="153923" y="6096"/>
                  </a:lnTo>
                  <a:lnTo>
                    <a:pt x="147828" y="6096"/>
                  </a:lnTo>
                  <a:close/>
                </a:path>
                <a:path w="6932930" h="6350">
                  <a:moveTo>
                    <a:pt x="146303" y="4572"/>
                  </a:moveTo>
                  <a:lnTo>
                    <a:pt x="146303" y="1524"/>
                  </a:lnTo>
                  <a:lnTo>
                    <a:pt x="147828" y="1524"/>
                  </a:lnTo>
                  <a:lnTo>
                    <a:pt x="147828" y="4572"/>
                  </a:lnTo>
                  <a:lnTo>
                    <a:pt x="146303" y="4572"/>
                  </a:lnTo>
                  <a:close/>
                </a:path>
                <a:path w="6932930" h="6350">
                  <a:moveTo>
                    <a:pt x="184403" y="6096"/>
                  </a:moveTo>
                  <a:lnTo>
                    <a:pt x="184403" y="0"/>
                  </a:lnTo>
                  <a:lnTo>
                    <a:pt x="190500" y="0"/>
                  </a:lnTo>
                  <a:lnTo>
                    <a:pt x="190500" y="6096"/>
                  </a:lnTo>
                  <a:lnTo>
                    <a:pt x="184403" y="6096"/>
                  </a:lnTo>
                  <a:close/>
                </a:path>
                <a:path w="6932930" h="6350">
                  <a:moveTo>
                    <a:pt x="227075" y="4572"/>
                  </a:moveTo>
                  <a:lnTo>
                    <a:pt x="227075" y="1524"/>
                  </a:lnTo>
                  <a:lnTo>
                    <a:pt x="228600" y="1524"/>
                  </a:lnTo>
                  <a:lnTo>
                    <a:pt x="228600" y="4572"/>
                  </a:lnTo>
                  <a:lnTo>
                    <a:pt x="227075" y="4572"/>
                  </a:lnTo>
                  <a:close/>
                </a:path>
                <a:path w="6932930" h="6350">
                  <a:moveTo>
                    <a:pt x="220980" y="6096"/>
                  </a:moveTo>
                  <a:lnTo>
                    <a:pt x="220980" y="0"/>
                  </a:lnTo>
                  <a:lnTo>
                    <a:pt x="227075" y="0"/>
                  </a:lnTo>
                  <a:lnTo>
                    <a:pt x="227075" y="6096"/>
                  </a:lnTo>
                  <a:lnTo>
                    <a:pt x="220980" y="6096"/>
                  </a:lnTo>
                  <a:close/>
                </a:path>
                <a:path w="6932930" h="6350">
                  <a:moveTo>
                    <a:pt x="257555" y="4572"/>
                  </a:moveTo>
                  <a:lnTo>
                    <a:pt x="257555" y="1524"/>
                  </a:lnTo>
                  <a:lnTo>
                    <a:pt x="259080" y="0"/>
                  </a:lnTo>
                  <a:lnTo>
                    <a:pt x="263651" y="0"/>
                  </a:lnTo>
                  <a:lnTo>
                    <a:pt x="265175" y="1524"/>
                  </a:lnTo>
                  <a:lnTo>
                    <a:pt x="265175" y="4572"/>
                  </a:lnTo>
                  <a:lnTo>
                    <a:pt x="263651" y="6096"/>
                  </a:lnTo>
                  <a:lnTo>
                    <a:pt x="259080" y="6096"/>
                  </a:lnTo>
                  <a:lnTo>
                    <a:pt x="257555" y="4572"/>
                  </a:lnTo>
                  <a:close/>
                </a:path>
                <a:path w="6932930" h="6350">
                  <a:moveTo>
                    <a:pt x="294132" y="4572"/>
                  </a:moveTo>
                  <a:lnTo>
                    <a:pt x="294132" y="1524"/>
                  </a:lnTo>
                  <a:lnTo>
                    <a:pt x="295655" y="0"/>
                  </a:lnTo>
                  <a:lnTo>
                    <a:pt x="300228" y="0"/>
                  </a:lnTo>
                  <a:lnTo>
                    <a:pt x="301751" y="1524"/>
                  </a:lnTo>
                  <a:lnTo>
                    <a:pt x="301751" y="4572"/>
                  </a:lnTo>
                  <a:lnTo>
                    <a:pt x="300228" y="6096"/>
                  </a:lnTo>
                  <a:lnTo>
                    <a:pt x="295655" y="6096"/>
                  </a:lnTo>
                  <a:lnTo>
                    <a:pt x="294132" y="4572"/>
                  </a:lnTo>
                  <a:close/>
                </a:path>
                <a:path w="6932930" h="6350">
                  <a:moveTo>
                    <a:pt x="332232" y="6096"/>
                  </a:moveTo>
                  <a:lnTo>
                    <a:pt x="332232" y="0"/>
                  </a:lnTo>
                  <a:lnTo>
                    <a:pt x="336803" y="0"/>
                  </a:lnTo>
                  <a:lnTo>
                    <a:pt x="338328" y="1524"/>
                  </a:lnTo>
                  <a:lnTo>
                    <a:pt x="338328" y="4572"/>
                  </a:lnTo>
                  <a:lnTo>
                    <a:pt x="336803" y="6096"/>
                  </a:lnTo>
                  <a:lnTo>
                    <a:pt x="332232" y="6096"/>
                  </a:lnTo>
                  <a:close/>
                </a:path>
                <a:path w="6932930" h="6350">
                  <a:moveTo>
                    <a:pt x="330707" y="4572"/>
                  </a:moveTo>
                  <a:lnTo>
                    <a:pt x="330707" y="1524"/>
                  </a:lnTo>
                  <a:lnTo>
                    <a:pt x="332232" y="1524"/>
                  </a:lnTo>
                  <a:lnTo>
                    <a:pt x="332232" y="4572"/>
                  </a:lnTo>
                  <a:lnTo>
                    <a:pt x="330707" y="4572"/>
                  </a:lnTo>
                  <a:close/>
                </a:path>
                <a:path w="6932930" h="6350">
                  <a:moveTo>
                    <a:pt x="368807" y="6096"/>
                  </a:moveTo>
                  <a:lnTo>
                    <a:pt x="368807" y="0"/>
                  </a:lnTo>
                  <a:lnTo>
                    <a:pt x="374903" y="0"/>
                  </a:lnTo>
                  <a:lnTo>
                    <a:pt x="374903" y="6096"/>
                  </a:lnTo>
                  <a:lnTo>
                    <a:pt x="368807" y="6096"/>
                  </a:lnTo>
                  <a:close/>
                </a:path>
                <a:path w="6932930" h="6350">
                  <a:moveTo>
                    <a:pt x="367283" y="4572"/>
                  </a:moveTo>
                  <a:lnTo>
                    <a:pt x="367283" y="1524"/>
                  </a:lnTo>
                  <a:lnTo>
                    <a:pt x="368807" y="1524"/>
                  </a:lnTo>
                  <a:lnTo>
                    <a:pt x="368807" y="4572"/>
                  </a:lnTo>
                  <a:lnTo>
                    <a:pt x="367283" y="4572"/>
                  </a:lnTo>
                  <a:close/>
                </a:path>
                <a:path w="6932930" h="6350">
                  <a:moveTo>
                    <a:pt x="405383" y="6096"/>
                  </a:moveTo>
                  <a:lnTo>
                    <a:pt x="405383" y="0"/>
                  </a:lnTo>
                  <a:lnTo>
                    <a:pt x="411480" y="0"/>
                  </a:lnTo>
                  <a:lnTo>
                    <a:pt x="411480" y="6096"/>
                  </a:lnTo>
                  <a:lnTo>
                    <a:pt x="405383" y="6096"/>
                  </a:lnTo>
                  <a:close/>
                </a:path>
                <a:path w="6932930" h="6350">
                  <a:moveTo>
                    <a:pt x="448055" y="4572"/>
                  </a:moveTo>
                  <a:lnTo>
                    <a:pt x="448055" y="1524"/>
                  </a:lnTo>
                  <a:lnTo>
                    <a:pt x="449580" y="1524"/>
                  </a:lnTo>
                  <a:lnTo>
                    <a:pt x="449580" y="4572"/>
                  </a:lnTo>
                  <a:lnTo>
                    <a:pt x="448055" y="4572"/>
                  </a:lnTo>
                  <a:close/>
                </a:path>
                <a:path w="6932930" h="6350">
                  <a:moveTo>
                    <a:pt x="441959" y="4572"/>
                  </a:moveTo>
                  <a:lnTo>
                    <a:pt x="441959" y="1524"/>
                  </a:lnTo>
                  <a:lnTo>
                    <a:pt x="443483" y="0"/>
                  </a:lnTo>
                  <a:lnTo>
                    <a:pt x="448055" y="0"/>
                  </a:lnTo>
                  <a:lnTo>
                    <a:pt x="448055" y="6096"/>
                  </a:lnTo>
                  <a:lnTo>
                    <a:pt x="443483" y="6096"/>
                  </a:lnTo>
                  <a:lnTo>
                    <a:pt x="441959" y="4572"/>
                  </a:lnTo>
                  <a:close/>
                </a:path>
                <a:path w="6932930" h="6350">
                  <a:moveTo>
                    <a:pt x="478535" y="4572"/>
                  </a:moveTo>
                  <a:lnTo>
                    <a:pt x="478535" y="1524"/>
                  </a:lnTo>
                  <a:lnTo>
                    <a:pt x="480059" y="0"/>
                  </a:lnTo>
                  <a:lnTo>
                    <a:pt x="484632" y="0"/>
                  </a:lnTo>
                  <a:lnTo>
                    <a:pt x="486155" y="1524"/>
                  </a:lnTo>
                  <a:lnTo>
                    <a:pt x="486155" y="4572"/>
                  </a:lnTo>
                  <a:lnTo>
                    <a:pt x="484632" y="6096"/>
                  </a:lnTo>
                  <a:lnTo>
                    <a:pt x="480059" y="6096"/>
                  </a:lnTo>
                  <a:lnTo>
                    <a:pt x="478535" y="4572"/>
                  </a:lnTo>
                  <a:close/>
                </a:path>
                <a:path w="6932930" h="6350">
                  <a:moveTo>
                    <a:pt x="515112" y="4572"/>
                  </a:moveTo>
                  <a:lnTo>
                    <a:pt x="515112" y="1524"/>
                  </a:lnTo>
                  <a:lnTo>
                    <a:pt x="516635" y="0"/>
                  </a:lnTo>
                  <a:lnTo>
                    <a:pt x="521207" y="0"/>
                  </a:lnTo>
                  <a:lnTo>
                    <a:pt x="522732" y="1524"/>
                  </a:lnTo>
                  <a:lnTo>
                    <a:pt x="522732" y="4572"/>
                  </a:lnTo>
                  <a:lnTo>
                    <a:pt x="521207" y="6096"/>
                  </a:lnTo>
                  <a:lnTo>
                    <a:pt x="516635" y="6096"/>
                  </a:lnTo>
                  <a:lnTo>
                    <a:pt x="515112" y="4572"/>
                  </a:lnTo>
                  <a:close/>
                </a:path>
                <a:path w="6932930" h="6350">
                  <a:moveTo>
                    <a:pt x="553212" y="6096"/>
                  </a:moveTo>
                  <a:lnTo>
                    <a:pt x="553212" y="0"/>
                  </a:lnTo>
                  <a:lnTo>
                    <a:pt x="557783" y="0"/>
                  </a:lnTo>
                  <a:lnTo>
                    <a:pt x="559307" y="1524"/>
                  </a:lnTo>
                  <a:lnTo>
                    <a:pt x="559307" y="4572"/>
                  </a:lnTo>
                  <a:lnTo>
                    <a:pt x="557783" y="6096"/>
                  </a:lnTo>
                  <a:lnTo>
                    <a:pt x="553212" y="6096"/>
                  </a:lnTo>
                  <a:close/>
                </a:path>
                <a:path w="6932930" h="6350">
                  <a:moveTo>
                    <a:pt x="551687" y="4572"/>
                  </a:moveTo>
                  <a:lnTo>
                    <a:pt x="551687" y="1524"/>
                  </a:lnTo>
                  <a:lnTo>
                    <a:pt x="553212" y="1524"/>
                  </a:lnTo>
                  <a:lnTo>
                    <a:pt x="553212" y="4572"/>
                  </a:lnTo>
                  <a:lnTo>
                    <a:pt x="551687" y="4572"/>
                  </a:lnTo>
                  <a:close/>
                </a:path>
                <a:path w="6932930" h="6350">
                  <a:moveTo>
                    <a:pt x="589787" y="6096"/>
                  </a:moveTo>
                  <a:lnTo>
                    <a:pt x="589787" y="0"/>
                  </a:lnTo>
                  <a:lnTo>
                    <a:pt x="595883" y="0"/>
                  </a:lnTo>
                  <a:lnTo>
                    <a:pt x="595883" y="6096"/>
                  </a:lnTo>
                  <a:lnTo>
                    <a:pt x="589787" y="6096"/>
                  </a:lnTo>
                  <a:close/>
                </a:path>
                <a:path w="6932930" h="6350">
                  <a:moveTo>
                    <a:pt x="588264" y="4572"/>
                  </a:moveTo>
                  <a:lnTo>
                    <a:pt x="588264" y="1524"/>
                  </a:lnTo>
                  <a:lnTo>
                    <a:pt x="589787" y="1524"/>
                  </a:lnTo>
                  <a:lnTo>
                    <a:pt x="589787" y="4572"/>
                  </a:lnTo>
                  <a:lnTo>
                    <a:pt x="588264" y="4572"/>
                  </a:lnTo>
                  <a:close/>
                </a:path>
                <a:path w="6932930" h="6350">
                  <a:moveTo>
                    <a:pt x="626364" y="6096"/>
                  </a:moveTo>
                  <a:lnTo>
                    <a:pt x="626364" y="0"/>
                  </a:lnTo>
                  <a:lnTo>
                    <a:pt x="632459" y="0"/>
                  </a:lnTo>
                  <a:lnTo>
                    <a:pt x="632459" y="6096"/>
                  </a:lnTo>
                  <a:lnTo>
                    <a:pt x="626364" y="6096"/>
                  </a:lnTo>
                  <a:close/>
                </a:path>
                <a:path w="6932930" h="6350">
                  <a:moveTo>
                    <a:pt x="669035" y="4572"/>
                  </a:moveTo>
                  <a:lnTo>
                    <a:pt x="669035" y="1524"/>
                  </a:lnTo>
                  <a:lnTo>
                    <a:pt x="670559" y="1524"/>
                  </a:lnTo>
                  <a:lnTo>
                    <a:pt x="670559" y="4572"/>
                  </a:lnTo>
                  <a:lnTo>
                    <a:pt x="669035" y="4572"/>
                  </a:lnTo>
                  <a:close/>
                </a:path>
                <a:path w="6932930" h="6350">
                  <a:moveTo>
                    <a:pt x="662939" y="4572"/>
                  </a:moveTo>
                  <a:lnTo>
                    <a:pt x="662939" y="1524"/>
                  </a:lnTo>
                  <a:lnTo>
                    <a:pt x="664464" y="0"/>
                  </a:lnTo>
                  <a:lnTo>
                    <a:pt x="669035" y="0"/>
                  </a:lnTo>
                  <a:lnTo>
                    <a:pt x="669035" y="6096"/>
                  </a:lnTo>
                  <a:lnTo>
                    <a:pt x="664464" y="6096"/>
                  </a:lnTo>
                  <a:lnTo>
                    <a:pt x="662939" y="4572"/>
                  </a:lnTo>
                  <a:close/>
                </a:path>
                <a:path w="6932930" h="6350">
                  <a:moveTo>
                    <a:pt x="699516" y="4572"/>
                  </a:moveTo>
                  <a:lnTo>
                    <a:pt x="699516" y="1524"/>
                  </a:lnTo>
                  <a:lnTo>
                    <a:pt x="701039" y="0"/>
                  </a:lnTo>
                  <a:lnTo>
                    <a:pt x="705612" y="0"/>
                  </a:lnTo>
                  <a:lnTo>
                    <a:pt x="707135" y="1524"/>
                  </a:lnTo>
                  <a:lnTo>
                    <a:pt x="707135" y="4572"/>
                  </a:lnTo>
                  <a:lnTo>
                    <a:pt x="705612" y="6096"/>
                  </a:lnTo>
                  <a:lnTo>
                    <a:pt x="701039" y="6096"/>
                  </a:lnTo>
                  <a:lnTo>
                    <a:pt x="699516" y="4572"/>
                  </a:lnTo>
                  <a:close/>
                </a:path>
                <a:path w="6932930" h="6350">
                  <a:moveTo>
                    <a:pt x="736091" y="4572"/>
                  </a:moveTo>
                  <a:lnTo>
                    <a:pt x="736091" y="1524"/>
                  </a:lnTo>
                  <a:lnTo>
                    <a:pt x="737616" y="0"/>
                  </a:lnTo>
                  <a:lnTo>
                    <a:pt x="742187" y="0"/>
                  </a:lnTo>
                  <a:lnTo>
                    <a:pt x="743712" y="1524"/>
                  </a:lnTo>
                  <a:lnTo>
                    <a:pt x="743712" y="4572"/>
                  </a:lnTo>
                  <a:lnTo>
                    <a:pt x="742187" y="6096"/>
                  </a:lnTo>
                  <a:lnTo>
                    <a:pt x="737616" y="6096"/>
                  </a:lnTo>
                  <a:lnTo>
                    <a:pt x="736091" y="4572"/>
                  </a:lnTo>
                  <a:close/>
                </a:path>
                <a:path w="6932930" h="6350">
                  <a:moveTo>
                    <a:pt x="774191" y="6096"/>
                  </a:moveTo>
                  <a:lnTo>
                    <a:pt x="774191" y="0"/>
                  </a:lnTo>
                  <a:lnTo>
                    <a:pt x="778764" y="0"/>
                  </a:lnTo>
                  <a:lnTo>
                    <a:pt x="780287" y="1524"/>
                  </a:lnTo>
                  <a:lnTo>
                    <a:pt x="780287" y="4572"/>
                  </a:lnTo>
                  <a:lnTo>
                    <a:pt x="778764" y="6096"/>
                  </a:lnTo>
                  <a:lnTo>
                    <a:pt x="774191" y="6096"/>
                  </a:lnTo>
                  <a:close/>
                </a:path>
                <a:path w="6932930" h="6350">
                  <a:moveTo>
                    <a:pt x="772667" y="4572"/>
                  </a:moveTo>
                  <a:lnTo>
                    <a:pt x="772667" y="1524"/>
                  </a:lnTo>
                  <a:lnTo>
                    <a:pt x="774191" y="1524"/>
                  </a:lnTo>
                  <a:lnTo>
                    <a:pt x="774191" y="4572"/>
                  </a:lnTo>
                  <a:lnTo>
                    <a:pt x="772667" y="4572"/>
                  </a:lnTo>
                  <a:close/>
                </a:path>
                <a:path w="6932930" h="6350">
                  <a:moveTo>
                    <a:pt x="810767" y="6096"/>
                  </a:moveTo>
                  <a:lnTo>
                    <a:pt x="810767" y="0"/>
                  </a:lnTo>
                  <a:lnTo>
                    <a:pt x="816864" y="0"/>
                  </a:lnTo>
                  <a:lnTo>
                    <a:pt x="816864" y="6096"/>
                  </a:lnTo>
                  <a:lnTo>
                    <a:pt x="810767" y="6096"/>
                  </a:lnTo>
                  <a:close/>
                </a:path>
                <a:path w="6932930" h="6350">
                  <a:moveTo>
                    <a:pt x="853439" y="4572"/>
                  </a:moveTo>
                  <a:lnTo>
                    <a:pt x="853439" y="1524"/>
                  </a:lnTo>
                  <a:lnTo>
                    <a:pt x="854964" y="1524"/>
                  </a:lnTo>
                  <a:lnTo>
                    <a:pt x="854964" y="4572"/>
                  </a:lnTo>
                  <a:lnTo>
                    <a:pt x="853439" y="4572"/>
                  </a:lnTo>
                  <a:close/>
                </a:path>
                <a:path w="6932930" h="6350">
                  <a:moveTo>
                    <a:pt x="847343" y="6096"/>
                  </a:moveTo>
                  <a:lnTo>
                    <a:pt x="847343" y="0"/>
                  </a:lnTo>
                  <a:lnTo>
                    <a:pt x="853439" y="0"/>
                  </a:lnTo>
                  <a:lnTo>
                    <a:pt x="853439" y="6096"/>
                  </a:lnTo>
                  <a:lnTo>
                    <a:pt x="847343" y="6096"/>
                  </a:lnTo>
                  <a:close/>
                </a:path>
                <a:path w="6932930" h="6350">
                  <a:moveTo>
                    <a:pt x="890016" y="4572"/>
                  </a:moveTo>
                  <a:lnTo>
                    <a:pt x="890016" y="1524"/>
                  </a:lnTo>
                  <a:lnTo>
                    <a:pt x="891539" y="1524"/>
                  </a:lnTo>
                  <a:lnTo>
                    <a:pt x="891539" y="4572"/>
                  </a:lnTo>
                  <a:lnTo>
                    <a:pt x="890016" y="4572"/>
                  </a:lnTo>
                  <a:close/>
                </a:path>
                <a:path w="6932930" h="6350">
                  <a:moveTo>
                    <a:pt x="883919" y="4572"/>
                  </a:moveTo>
                  <a:lnTo>
                    <a:pt x="883919" y="1524"/>
                  </a:lnTo>
                  <a:lnTo>
                    <a:pt x="885443" y="0"/>
                  </a:lnTo>
                  <a:lnTo>
                    <a:pt x="890016" y="0"/>
                  </a:lnTo>
                  <a:lnTo>
                    <a:pt x="890016" y="6096"/>
                  </a:lnTo>
                  <a:lnTo>
                    <a:pt x="885443" y="6096"/>
                  </a:lnTo>
                  <a:lnTo>
                    <a:pt x="883919" y="4572"/>
                  </a:lnTo>
                  <a:close/>
                </a:path>
                <a:path w="6932930" h="6350">
                  <a:moveTo>
                    <a:pt x="920496" y="4572"/>
                  </a:moveTo>
                  <a:lnTo>
                    <a:pt x="920496" y="1524"/>
                  </a:lnTo>
                  <a:lnTo>
                    <a:pt x="922019" y="0"/>
                  </a:lnTo>
                  <a:lnTo>
                    <a:pt x="926591" y="0"/>
                  </a:lnTo>
                  <a:lnTo>
                    <a:pt x="928116" y="1524"/>
                  </a:lnTo>
                  <a:lnTo>
                    <a:pt x="928116" y="4572"/>
                  </a:lnTo>
                  <a:lnTo>
                    <a:pt x="926591" y="6096"/>
                  </a:lnTo>
                  <a:lnTo>
                    <a:pt x="922019" y="6096"/>
                  </a:lnTo>
                  <a:lnTo>
                    <a:pt x="920496" y="4572"/>
                  </a:lnTo>
                  <a:close/>
                </a:path>
                <a:path w="6932930" h="6350">
                  <a:moveTo>
                    <a:pt x="957071" y="4572"/>
                  </a:moveTo>
                  <a:lnTo>
                    <a:pt x="957071" y="1524"/>
                  </a:lnTo>
                  <a:lnTo>
                    <a:pt x="958596" y="0"/>
                  </a:lnTo>
                  <a:lnTo>
                    <a:pt x="963167" y="0"/>
                  </a:lnTo>
                  <a:lnTo>
                    <a:pt x="964691" y="1524"/>
                  </a:lnTo>
                  <a:lnTo>
                    <a:pt x="964691" y="4572"/>
                  </a:lnTo>
                  <a:lnTo>
                    <a:pt x="963167" y="6096"/>
                  </a:lnTo>
                  <a:lnTo>
                    <a:pt x="958596" y="6096"/>
                  </a:lnTo>
                  <a:lnTo>
                    <a:pt x="957071" y="4572"/>
                  </a:lnTo>
                  <a:close/>
                </a:path>
                <a:path w="6932930" h="6350">
                  <a:moveTo>
                    <a:pt x="995171" y="6096"/>
                  </a:moveTo>
                  <a:lnTo>
                    <a:pt x="995171" y="0"/>
                  </a:lnTo>
                  <a:lnTo>
                    <a:pt x="999743" y="0"/>
                  </a:lnTo>
                  <a:lnTo>
                    <a:pt x="1001267" y="1524"/>
                  </a:lnTo>
                  <a:lnTo>
                    <a:pt x="1001267" y="4572"/>
                  </a:lnTo>
                  <a:lnTo>
                    <a:pt x="999743" y="6096"/>
                  </a:lnTo>
                  <a:lnTo>
                    <a:pt x="995171" y="6096"/>
                  </a:lnTo>
                  <a:close/>
                </a:path>
                <a:path w="6932930" h="6350">
                  <a:moveTo>
                    <a:pt x="993648" y="4572"/>
                  </a:moveTo>
                  <a:lnTo>
                    <a:pt x="993648" y="1524"/>
                  </a:lnTo>
                  <a:lnTo>
                    <a:pt x="995171" y="1524"/>
                  </a:lnTo>
                  <a:lnTo>
                    <a:pt x="995171" y="4572"/>
                  </a:lnTo>
                  <a:lnTo>
                    <a:pt x="993648" y="4572"/>
                  </a:lnTo>
                  <a:close/>
                </a:path>
                <a:path w="6932930" h="6350">
                  <a:moveTo>
                    <a:pt x="1031748" y="6096"/>
                  </a:moveTo>
                  <a:lnTo>
                    <a:pt x="1031748" y="0"/>
                  </a:lnTo>
                  <a:lnTo>
                    <a:pt x="1037843" y="0"/>
                  </a:lnTo>
                  <a:lnTo>
                    <a:pt x="1037843" y="6096"/>
                  </a:lnTo>
                  <a:lnTo>
                    <a:pt x="1031748" y="6096"/>
                  </a:lnTo>
                  <a:close/>
                </a:path>
                <a:path w="6932930" h="6350">
                  <a:moveTo>
                    <a:pt x="1074419" y="4572"/>
                  </a:moveTo>
                  <a:lnTo>
                    <a:pt x="1074419" y="1524"/>
                  </a:lnTo>
                  <a:lnTo>
                    <a:pt x="1075943" y="1524"/>
                  </a:lnTo>
                  <a:lnTo>
                    <a:pt x="1075943" y="4572"/>
                  </a:lnTo>
                  <a:lnTo>
                    <a:pt x="1074419" y="4572"/>
                  </a:lnTo>
                  <a:close/>
                </a:path>
                <a:path w="6932930" h="6350">
                  <a:moveTo>
                    <a:pt x="1068323" y="6096"/>
                  </a:moveTo>
                  <a:lnTo>
                    <a:pt x="1068323" y="0"/>
                  </a:lnTo>
                  <a:lnTo>
                    <a:pt x="1074419" y="0"/>
                  </a:lnTo>
                  <a:lnTo>
                    <a:pt x="1074419" y="6096"/>
                  </a:lnTo>
                  <a:lnTo>
                    <a:pt x="1068323" y="6096"/>
                  </a:lnTo>
                  <a:close/>
                </a:path>
                <a:path w="6932930" h="6350">
                  <a:moveTo>
                    <a:pt x="1110996" y="4572"/>
                  </a:moveTo>
                  <a:lnTo>
                    <a:pt x="1110996" y="1524"/>
                  </a:lnTo>
                  <a:lnTo>
                    <a:pt x="1112519" y="1524"/>
                  </a:lnTo>
                  <a:lnTo>
                    <a:pt x="1112519" y="4572"/>
                  </a:lnTo>
                  <a:lnTo>
                    <a:pt x="1110996" y="4572"/>
                  </a:lnTo>
                  <a:close/>
                </a:path>
                <a:path w="6932930" h="6350">
                  <a:moveTo>
                    <a:pt x="1104900" y="4572"/>
                  </a:moveTo>
                  <a:lnTo>
                    <a:pt x="1104900" y="1524"/>
                  </a:lnTo>
                  <a:lnTo>
                    <a:pt x="1106423" y="0"/>
                  </a:lnTo>
                  <a:lnTo>
                    <a:pt x="1110996" y="0"/>
                  </a:lnTo>
                  <a:lnTo>
                    <a:pt x="1110996" y="6096"/>
                  </a:lnTo>
                  <a:lnTo>
                    <a:pt x="1106423" y="6096"/>
                  </a:lnTo>
                  <a:lnTo>
                    <a:pt x="1104900" y="4572"/>
                  </a:lnTo>
                  <a:close/>
                </a:path>
                <a:path w="6932930" h="6350">
                  <a:moveTo>
                    <a:pt x="1141475" y="4572"/>
                  </a:moveTo>
                  <a:lnTo>
                    <a:pt x="1141475" y="1524"/>
                  </a:lnTo>
                  <a:lnTo>
                    <a:pt x="1143000" y="0"/>
                  </a:lnTo>
                  <a:lnTo>
                    <a:pt x="1147571" y="0"/>
                  </a:lnTo>
                  <a:lnTo>
                    <a:pt x="1149096" y="1524"/>
                  </a:lnTo>
                  <a:lnTo>
                    <a:pt x="1149096" y="4572"/>
                  </a:lnTo>
                  <a:lnTo>
                    <a:pt x="1147571" y="6096"/>
                  </a:lnTo>
                  <a:lnTo>
                    <a:pt x="1143000" y="6096"/>
                  </a:lnTo>
                  <a:lnTo>
                    <a:pt x="1141475" y="4572"/>
                  </a:lnTo>
                  <a:close/>
                </a:path>
                <a:path w="6932930" h="6350">
                  <a:moveTo>
                    <a:pt x="1178051" y="4572"/>
                  </a:moveTo>
                  <a:lnTo>
                    <a:pt x="1178051" y="1524"/>
                  </a:lnTo>
                  <a:lnTo>
                    <a:pt x="1179575" y="0"/>
                  </a:lnTo>
                  <a:lnTo>
                    <a:pt x="1184148" y="0"/>
                  </a:lnTo>
                  <a:lnTo>
                    <a:pt x="1185671" y="1524"/>
                  </a:lnTo>
                  <a:lnTo>
                    <a:pt x="1185671" y="4572"/>
                  </a:lnTo>
                  <a:lnTo>
                    <a:pt x="1184148" y="6096"/>
                  </a:lnTo>
                  <a:lnTo>
                    <a:pt x="1179575" y="6096"/>
                  </a:lnTo>
                  <a:lnTo>
                    <a:pt x="1178051" y="4572"/>
                  </a:lnTo>
                  <a:close/>
                </a:path>
                <a:path w="6932930" h="6350">
                  <a:moveTo>
                    <a:pt x="1216151" y="6096"/>
                  </a:moveTo>
                  <a:lnTo>
                    <a:pt x="1216151" y="0"/>
                  </a:lnTo>
                  <a:lnTo>
                    <a:pt x="1222248" y="0"/>
                  </a:lnTo>
                  <a:lnTo>
                    <a:pt x="1222248" y="6096"/>
                  </a:lnTo>
                  <a:lnTo>
                    <a:pt x="1216151" y="6096"/>
                  </a:lnTo>
                  <a:close/>
                </a:path>
                <a:path w="6932930" h="6350">
                  <a:moveTo>
                    <a:pt x="1214628" y="4572"/>
                  </a:moveTo>
                  <a:lnTo>
                    <a:pt x="1214628" y="1524"/>
                  </a:lnTo>
                  <a:lnTo>
                    <a:pt x="1216151" y="1524"/>
                  </a:lnTo>
                  <a:lnTo>
                    <a:pt x="1216151" y="4572"/>
                  </a:lnTo>
                  <a:lnTo>
                    <a:pt x="1214628" y="4572"/>
                  </a:lnTo>
                  <a:close/>
                </a:path>
                <a:path w="6932930" h="6350">
                  <a:moveTo>
                    <a:pt x="1252728" y="6096"/>
                  </a:moveTo>
                  <a:lnTo>
                    <a:pt x="1252728" y="0"/>
                  </a:lnTo>
                  <a:lnTo>
                    <a:pt x="1258823" y="0"/>
                  </a:lnTo>
                  <a:lnTo>
                    <a:pt x="1258823" y="6096"/>
                  </a:lnTo>
                  <a:lnTo>
                    <a:pt x="1252728" y="6096"/>
                  </a:lnTo>
                  <a:close/>
                </a:path>
                <a:path w="6932930" h="6350">
                  <a:moveTo>
                    <a:pt x="1295400" y="4572"/>
                  </a:moveTo>
                  <a:lnTo>
                    <a:pt x="1295400" y="1524"/>
                  </a:lnTo>
                  <a:lnTo>
                    <a:pt x="1296923" y="1524"/>
                  </a:lnTo>
                  <a:lnTo>
                    <a:pt x="1296923" y="4572"/>
                  </a:lnTo>
                  <a:lnTo>
                    <a:pt x="1295400" y="4572"/>
                  </a:lnTo>
                  <a:close/>
                </a:path>
                <a:path w="6932930" h="6350">
                  <a:moveTo>
                    <a:pt x="1289303" y="6096"/>
                  </a:moveTo>
                  <a:lnTo>
                    <a:pt x="1289303" y="0"/>
                  </a:lnTo>
                  <a:lnTo>
                    <a:pt x="1295400" y="0"/>
                  </a:lnTo>
                  <a:lnTo>
                    <a:pt x="1295400" y="6096"/>
                  </a:lnTo>
                  <a:lnTo>
                    <a:pt x="1289303" y="6096"/>
                  </a:lnTo>
                  <a:close/>
                </a:path>
                <a:path w="6932930" h="6350">
                  <a:moveTo>
                    <a:pt x="1331975" y="4572"/>
                  </a:moveTo>
                  <a:lnTo>
                    <a:pt x="1331975" y="1524"/>
                  </a:lnTo>
                  <a:lnTo>
                    <a:pt x="1333500" y="1524"/>
                  </a:lnTo>
                  <a:lnTo>
                    <a:pt x="1333500" y="4572"/>
                  </a:lnTo>
                  <a:lnTo>
                    <a:pt x="1331975" y="4572"/>
                  </a:lnTo>
                  <a:close/>
                </a:path>
                <a:path w="6932930" h="6350">
                  <a:moveTo>
                    <a:pt x="1325880" y="4572"/>
                  </a:moveTo>
                  <a:lnTo>
                    <a:pt x="1325880" y="1524"/>
                  </a:lnTo>
                  <a:lnTo>
                    <a:pt x="1327403" y="0"/>
                  </a:lnTo>
                  <a:lnTo>
                    <a:pt x="1331975" y="0"/>
                  </a:lnTo>
                  <a:lnTo>
                    <a:pt x="1331975" y="6096"/>
                  </a:lnTo>
                  <a:lnTo>
                    <a:pt x="1327403" y="6096"/>
                  </a:lnTo>
                  <a:lnTo>
                    <a:pt x="1325880" y="4572"/>
                  </a:lnTo>
                  <a:close/>
                </a:path>
                <a:path w="6932930" h="6350">
                  <a:moveTo>
                    <a:pt x="1362455" y="4572"/>
                  </a:moveTo>
                  <a:lnTo>
                    <a:pt x="1362455" y="1524"/>
                  </a:lnTo>
                  <a:lnTo>
                    <a:pt x="1363980" y="0"/>
                  </a:lnTo>
                  <a:lnTo>
                    <a:pt x="1368551" y="0"/>
                  </a:lnTo>
                  <a:lnTo>
                    <a:pt x="1370075" y="1524"/>
                  </a:lnTo>
                  <a:lnTo>
                    <a:pt x="1370075" y="4572"/>
                  </a:lnTo>
                  <a:lnTo>
                    <a:pt x="1368551" y="6096"/>
                  </a:lnTo>
                  <a:lnTo>
                    <a:pt x="1363980" y="6096"/>
                  </a:lnTo>
                  <a:lnTo>
                    <a:pt x="1362455" y="4572"/>
                  </a:lnTo>
                  <a:close/>
                </a:path>
                <a:path w="6932930" h="6350">
                  <a:moveTo>
                    <a:pt x="1399032" y="4572"/>
                  </a:moveTo>
                  <a:lnTo>
                    <a:pt x="1399032" y="1524"/>
                  </a:lnTo>
                  <a:lnTo>
                    <a:pt x="1400555" y="0"/>
                  </a:lnTo>
                  <a:lnTo>
                    <a:pt x="1405128" y="0"/>
                  </a:lnTo>
                  <a:lnTo>
                    <a:pt x="1406651" y="1524"/>
                  </a:lnTo>
                  <a:lnTo>
                    <a:pt x="1406651" y="4572"/>
                  </a:lnTo>
                  <a:lnTo>
                    <a:pt x="1405128" y="6096"/>
                  </a:lnTo>
                  <a:lnTo>
                    <a:pt x="1400555" y="6096"/>
                  </a:lnTo>
                  <a:lnTo>
                    <a:pt x="1399032" y="4572"/>
                  </a:lnTo>
                  <a:close/>
                </a:path>
                <a:path w="6932930" h="6350">
                  <a:moveTo>
                    <a:pt x="1437132" y="6096"/>
                  </a:moveTo>
                  <a:lnTo>
                    <a:pt x="1437132" y="0"/>
                  </a:lnTo>
                  <a:lnTo>
                    <a:pt x="1443228" y="0"/>
                  </a:lnTo>
                  <a:lnTo>
                    <a:pt x="1443228" y="6096"/>
                  </a:lnTo>
                  <a:lnTo>
                    <a:pt x="1437132" y="6096"/>
                  </a:lnTo>
                  <a:close/>
                </a:path>
                <a:path w="6932930" h="6350">
                  <a:moveTo>
                    <a:pt x="1435607" y="4572"/>
                  </a:moveTo>
                  <a:lnTo>
                    <a:pt x="1435607" y="1524"/>
                  </a:lnTo>
                  <a:lnTo>
                    <a:pt x="1437132" y="1524"/>
                  </a:lnTo>
                  <a:lnTo>
                    <a:pt x="1437132" y="4572"/>
                  </a:lnTo>
                  <a:lnTo>
                    <a:pt x="1435607" y="4572"/>
                  </a:lnTo>
                  <a:close/>
                </a:path>
                <a:path w="6932930" h="6350">
                  <a:moveTo>
                    <a:pt x="1473707" y="6096"/>
                  </a:moveTo>
                  <a:lnTo>
                    <a:pt x="1473707" y="0"/>
                  </a:lnTo>
                  <a:lnTo>
                    <a:pt x="1479803" y="0"/>
                  </a:lnTo>
                  <a:lnTo>
                    <a:pt x="1479803" y="6096"/>
                  </a:lnTo>
                  <a:lnTo>
                    <a:pt x="1473707" y="6096"/>
                  </a:lnTo>
                  <a:close/>
                </a:path>
                <a:path w="6932930" h="6350">
                  <a:moveTo>
                    <a:pt x="1516380" y="4572"/>
                  </a:moveTo>
                  <a:lnTo>
                    <a:pt x="1516380" y="1524"/>
                  </a:lnTo>
                  <a:lnTo>
                    <a:pt x="1517903" y="1524"/>
                  </a:lnTo>
                  <a:lnTo>
                    <a:pt x="1517903" y="4572"/>
                  </a:lnTo>
                  <a:lnTo>
                    <a:pt x="1516380" y="4572"/>
                  </a:lnTo>
                  <a:close/>
                </a:path>
                <a:path w="6932930" h="6350">
                  <a:moveTo>
                    <a:pt x="1510284" y="6096"/>
                  </a:moveTo>
                  <a:lnTo>
                    <a:pt x="1510284" y="0"/>
                  </a:lnTo>
                  <a:lnTo>
                    <a:pt x="1516380" y="0"/>
                  </a:lnTo>
                  <a:lnTo>
                    <a:pt x="1516380" y="6096"/>
                  </a:lnTo>
                  <a:lnTo>
                    <a:pt x="1510284" y="6096"/>
                  </a:lnTo>
                  <a:close/>
                </a:path>
                <a:path w="6932930" h="6350">
                  <a:moveTo>
                    <a:pt x="1546859" y="4572"/>
                  </a:moveTo>
                  <a:lnTo>
                    <a:pt x="1546859" y="1524"/>
                  </a:lnTo>
                  <a:lnTo>
                    <a:pt x="1548384" y="0"/>
                  </a:lnTo>
                  <a:lnTo>
                    <a:pt x="1552955" y="0"/>
                  </a:lnTo>
                  <a:lnTo>
                    <a:pt x="1554480" y="1524"/>
                  </a:lnTo>
                  <a:lnTo>
                    <a:pt x="1554480" y="4572"/>
                  </a:lnTo>
                  <a:lnTo>
                    <a:pt x="1552955" y="6096"/>
                  </a:lnTo>
                  <a:lnTo>
                    <a:pt x="1548384" y="6096"/>
                  </a:lnTo>
                  <a:lnTo>
                    <a:pt x="1546859" y="4572"/>
                  </a:lnTo>
                  <a:close/>
                </a:path>
                <a:path w="6932930" h="6350">
                  <a:moveTo>
                    <a:pt x="1583435" y="4572"/>
                  </a:moveTo>
                  <a:lnTo>
                    <a:pt x="1583435" y="1524"/>
                  </a:lnTo>
                  <a:lnTo>
                    <a:pt x="1584959" y="0"/>
                  </a:lnTo>
                  <a:lnTo>
                    <a:pt x="1589532" y="0"/>
                  </a:lnTo>
                  <a:lnTo>
                    <a:pt x="1591055" y="1524"/>
                  </a:lnTo>
                  <a:lnTo>
                    <a:pt x="1591055" y="4572"/>
                  </a:lnTo>
                  <a:lnTo>
                    <a:pt x="1589532" y="6096"/>
                  </a:lnTo>
                  <a:lnTo>
                    <a:pt x="1584959" y="6096"/>
                  </a:lnTo>
                  <a:lnTo>
                    <a:pt x="1583435" y="4572"/>
                  </a:lnTo>
                  <a:close/>
                </a:path>
                <a:path w="6932930" h="6350">
                  <a:moveTo>
                    <a:pt x="1620012" y="4572"/>
                  </a:moveTo>
                  <a:lnTo>
                    <a:pt x="1620012" y="1524"/>
                  </a:lnTo>
                  <a:lnTo>
                    <a:pt x="1621535" y="0"/>
                  </a:lnTo>
                  <a:lnTo>
                    <a:pt x="1626107" y="0"/>
                  </a:lnTo>
                  <a:lnTo>
                    <a:pt x="1627632" y="1524"/>
                  </a:lnTo>
                  <a:lnTo>
                    <a:pt x="1627632" y="4572"/>
                  </a:lnTo>
                  <a:lnTo>
                    <a:pt x="1626107" y="6096"/>
                  </a:lnTo>
                  <a:lnTo>
                    <a:pt x="1621535" y="6096"/>
                  </a:lnTo>
                  <a:lnTo>
                    <a:pt x="1620012" y="4572"/>
                  </a:lnTo>
                  <a:close/>
                </a:path>
                <a:path w="6932930" h="6350">
                  <a:moveTo>
                    <a:pt x="1658112" y="6096"/>
                  </a:moveTo>
                  <a:lnTo>
                    <a:pt x="1658112" y="0"/>
                  </a:lnTo>
                  <a:lnTo>
                    <a:pt x="1664207" y="0"/>
                  </a:lnTo>
                  <a:lnTo>
                    <a:pt x="1664207" y="6096"/>
                  </a:lnTo>
                  <a:lnTo>
                    <a:pt x="1658112" y="6096"/>
                  </a:lnTo>
                  <a:close/>
                </a:path>
                <a:path w="6932930" h="6350">
                  <a:moveTo>
                    <a:pt x="1656587" y="4572"/>
                  </a:moveTo>
                  <a:lnTo>
                    <a:pt x="1656587" y="1524"/>
                  </a:lnTo>
                  <a:lnTo>
                    <a:pt x="1658112" y="1524"/>
                  </a:lnTo>
                  <a:lnTo>
                    <a:pt x="1658112" y="4572"/>
                  </a:lnTo>
                  <a:lnTo>
                    <a:pt x="1656587" y="4572"/>
                  </a:lnTo>
                  <a:close/>
                </a:path>
                <a:path w="6932930" h="6350">
                  <a:moveTo>
                    <a:pt x="1694687" y="6096"/>
                  </a:moveTo>
                  <a:lnTo>
                    <a:pt x="1694687" y="0"/>
                  </a:lnTo>
                  <a:lnTo>
                    <a:pt x="1700784" y="0"/>
                  </a:lnTo>
                  <a:lnTo>
                    <a:pt x="1700784" y="6096"/>
                  </a:lnTo>
                  <a:lnTo>
                    <a:pt x="1694687" y="6096"/>
                  </a:lnTo>
                  <a:close/>
                </a:path>
                <a:path w="6932930" h="6350">
                  <a:moveTo>
                    <a:pt x="1737359" y="4572"/>
                  </a:moveTo>
                  <a:lnTo>
                    <a:pt x="1737359" y="1524"/>
                  </a:lnTo>
                  <a:lnTo>
                    <a:pt x="1738884" y="1524"/>
                  </a:lnTo>
                  <a:lnTo>
                    <a:pt x="1738884" y="4572"/>
                  </a:lnTo>
                  <a:lnTo>
                    <a:pt x="1737359" y="4572"/>
                  </a:lnTo>
                  <a:close/>
                </a:path>
                <a:path w="6932930" h="6350">
                  <a:moveTo>
                    <a:pt x="1731264" y="6096"/>
                  </a:moveTo>
                  <a:lnTo>
                    <a:pt x="1731264" y="0"/>
                  </a:lnTo>
                  <a:lnTo>
                    <a:pt x="1737359" y="0"/>
                  </a:lnTo>
                  <a:lnTo>
                    <a:pt x="1737359" y="6096"/>
                  </a:lnTo>
                  <a:lnTo>
                    <a:pt x="1731264" y="6096"/>
                  </a:lnTo>
                  <a:close/>
                </a:path>
                <a:path w="6932930" h="6350">
                  <a:moveTo>
                    <a:pt x="1767839" y="4572"/>
                  </a:moveTo>
                  <a:lnTo>
                    <a:pt x="1767839" y="1524"/>
                  </a:lnTo>
                  <a:lnTo>
                    <a:pt x="1769364" y="0"/>
                  </a:lnTo>
                  <a:lnTo>
                    <a:pt x="1773935" y="0"/>
                  </a:lnTo>
                  <a:lnTo>
                    <a:pt x="1775459" y="1524"/>
                  </a:lnTo>
                  <a:lnTo>
                    <a:pt x="1775459" y="4572"/>
                  </a:lnTo>
                  <a:lnTo>
                    <a:pt x="1773935" y="6096"/>
                  </a:lnTo>
                  <a:lnTo>
                    <a:pt x="1769364" y="6096"/>
                  </a:lnTo>
                  <a:lnTo>
                    <a:pt x="1767839" y="4572"/>
                  </a:lnTo>
                  <a:close/>
                </a:path>
                <a:path w="6932930" h="6350">
                  <a:moveTo>
                    <a:pt x="1804416" y="4572"/>
                  </a:moveTo>
                  <a:lnTo>
                    <a:pt x="1804416" y="1524"/>
                  </a:lnTo>
                  <a:lnTo>
                    <a:pt x="1805939" y="0"/>
                  </a:lnTo>
                  <a:lnTo>
                    <a:pt x="1810512" y="0"/>
                  </a:lnTo>
                  <a:lnTo>
                    <a:pt x="1812035" y="1524"/>
                  </a:lnTo>
                  <a:lnTo>
                    <a:pt x="1812035" y="4572"/>
                  </a:lnTo>
                  <a:lnTo>
                    <a:pt x="1810512" y="6096"/>
                  </a:lnTo>
                  <a:lnTo>
                    <a:pt x="1805939" y="6096"/>
                  </a:lnTo>
                  <a:lnTo>
                    <a:pt x="1804416" y="4572"/>
                  </a:lnTo>
                  <a:close/>
                </a:path>
                <a:path w="6932930" h="6350">
                  <a:moveTo>
                    <a:pt x="1840991" y="4572"/>
                  </a:moveTo>
                  <a:lnTo>
                    <a:pt x="1840991" y="1524"/>
                  </a:lnTo>
                  <a:lnTo>
                    <a:pt x="1842516" y="0"/>
                  </a:lnTo>
                  <a:lnTo>
                    <a:pt x="1847087" y="0"/>
                  </a:lnTo>
                  <a:lnTo>
                    <a:pt x="1848612" y="1524"/>
                  </a:lnTo>
                  <a:lnTo>
                    <a:pt x="1848612" y="4572"/>
                  </a:lnTo>
                  <a:lnTo>
                    <a:pt x="1847087" y="6096"/>
                  </a:lnTo>
                  <a:lnTo>
                    <a:pt x="1842516" y="6096"/>
                  </a:lnTo>
                  <a:lnTo>
                    <a:pt x="1840991" y="4572"/>
                  </a:lnTo>
                  <a:close/>
                </a:path>
                <a:path w="6932930" h="6350">
                  <a:moveTo>
                    <a:pt x="1879091" y="6096"/>
                  </a:moveTo>
                  <a:lnTo>
                    <a:pt x="1879091" y="0"/>
                  </a:lnTo>
                  <a:lnTo>
                    <a:pt x="1885187" y="0"/>
                  </a:lnTo>
                  <a:lnTo>
                    <a:pt x="1885187" y="6096"/>
                  </a:lnTo>
                  <a:lnTo>
                    <a:pt x="1879091" y="6096"/>
                  </a:lnTo>
                  <a:close/>
                </a:path>
                <a:path w="6932930" h="6350">
                  <a:moveTo>
                    <a:pt x="1877568" y="4572"/>
                  </a:moveTo>
                  <a:lnTo>
                    <a:pt x="1877568" y="1524"/>
                  </a:lnTo>
                  <a:lnTo>
                    <a:pt x="1879091" y="1524"/>
                  </a:lnTo>
                  <a:lnTo>
                    <a:pt x="1879091" y="4572"/>
                  </a:lnTo>
                  <a:lnTo>
                    <a:pt x="1877568" y="4572"/>
                  </a:lnTo>
                  <a:close/>
                </a:path>
                <a:path w="6932930" h="6350">
                  <a:moveTo>
                    <a:pt x="1915668" y="6096"/>
                  </a:moveTo>
                  <a:lnTo>
                    <a:pt x="1915668" y="0"/>
                  </a:lnTo>
                  <a:lnTo>
                    <a:pt x="1921764" y="0"/>
                  </a:lnTo>
                  <a:lnTo>
                    <a:pt x="1921764" y="6096"/>
                  </a:lnTo>
                  <a:lnTo>
                    <a:pt x="1915668" y="6096"/>
                  </a:lnTo>
                  <a:close/>
                </a:path>
                <a:path w="6932930" h="6350">
                  <a:moveTo>
                    <a:pt x="1958339" y="4572"/>
                  </a:moveTo>
                  <a:lnTo>
                    <a:pt x="1958339" y="1524"/>
                  </a:lnTo>
                  <a:lnTo>
                    <a:pt x="1959864" y="1524"/>
                  </a:lnTo>
                  <a:lnTo>
                    <a:pt x="1959864" y="4572"/>
                  </a:lnTo>
                  <a:lnTo>
                    <a:pt x="1958339" y="4572"/>
                  </a:lnTo>
                  <a:close/>
                </a:path>
                <a:path w="6932930" h="6350">
                  <a:moveTo>
                    <a:pt x="1952243" y="6096"/>
                  </a:moveTo>
                  <a:lnTo>
                    <a:pt x="1952243" y="0"/>
                  </a:lnTo>
                  <a:lnTo>
                    <a:pt x="1958339" y="0"/>
                  </a:lnTo>
                  <a:lnTo>
                    <a:pt x="1958339" y="6096"/>
                  </a:lnTo>
                  <a:lnTo>
                    <a:pt x="1952243" y="6096"/>
                  </a:lnTo>
                  <a:close/>
                </a:path>
                <a:path w="6932930" h="6350">
                  <a:moveTo>
                    <a:pt x="1988819" y="4572"/>
                  </a:moveTo>
                  <a:lnTo>
                    <a:pt x="1988819" y="1524"/>
                  </a:lnTo>
                  <a:lnTo>
                    <a:pt x="1990343" y="0"/>
                  </a:lnTo>
                  <a:lnTo>
                    <a:pt x="1994916" y="0"/>
                  </a:lnTo>
                  <a:lnTo>
                    <a:pt x="1996439" y="1524"/>
                  </a:lnTo>
                  <a:lnTo>
                    <a:pt x="1996439" y="4572"/>
                  </a:lnTo>
                  <a:lnTo>
                    <a:pt x="1994916" y="6096"/>
                  </a:lnTo>
                  <a:lnTo>
                    <a:pt x="1990343" y="6096"/>
                  </a:lnTo>
                  <a:lnTo>
                    <a:pt x="1988819" y="4572"/>
                  </a:lnTo>
                  <a:close/>
                </a:path>
                <a:path w="6932930" h="6350">
                  <a:moveTo>
                    <a:pt x="2025396" y="4572"/>
                  </a:moveTo>
                  <a:lnTo>
                    <a:pt x="2025396" y="1524"/>
                  </a:lnTo>
                  <a:lnTo>
                    <a:pt x="2026919" y="0"/>
                  </a:lnTo>
                  <a:lnTo>
                    <a:pt x="2031491" y="0"/>
                  </a:lnTo>
                  <a:lnTo>
                    <a:pt x="2033016" y="1524"/>
                  </a:lnTo>
                  <a:lnTo>
                    <a:pt x="2033016" y="4572"/>
                  </a:lnTo>
                  <a:lnTo>
                    <a:pt x="2031491" y="6096"/>
                  </a:lnTo>
                  <a:lnTo>
                    <a:pt x="2026919" y="6096"/>
                  </a:lnTo>
                  <a:lnTo>
                    <a:pt x="2025396" y="4572"/>
                  </a:lnTo>
                  <a:close/>
                </a:path>
                <a:path w="6932930" h="6350">
                  <a:moveTo>
                    <a:pt x="2063496" y="6096"/>
                  </a:moveTo>
                  <a:lnTo>
                    <a:pt x="2063496" y="0"/>
                  </a:lnTo>
                  <a:lnTo>
                    <a:pt x="2068068" y="0"/>
                  </a:lnTo>
                  <a:lnTo>
                    <a:pt x="2069591" y="1524"/>
                  </a:lnTo>
                  <a:lnTo>
                    <a:pt x="2069591" y="4572"/>
                  </a:lnTo>
                  <a:lnTo>
                    <a:pt x="2068068" y="6096"/>
                  </a:lnTo>
                  <a:lnTo>
                    <a:pt x="2063496" y="6096"/>
                  </a:lnTo>
                  <a:close/>
                </a:path>
                <a:path w="6932930" h="6350">
                  <a:moveTo>
                    <a:pt x="2061971" y="4572"/>
                  </a:moveTo>
                  <a:lnTo>
                    <a:pt x="2061971" y="1524"/>
                  </a:lnTo>
                  <a:lnTo>
                    <a:pt x="2063496" y="1524"/>
                  </a:lnTo>
                  <a:lnTo>
                    <a:pt x="2063496" y="4572"/>
                  </a:lnTo>
                  <a:lnTo>
                    <a:pt x="2061971" y="4572"/>
                  </a:lnTo>
                  <a:close/>
                </a:path>
                <a:path w="6932930" h="6350">
                  <a:moveTo>
                    <a:pt x="2100071" y="6096"/>
                  </a:moveTo>
                  <a:lnTo>
                    <a:pt x="2100071" y="0"/>
                  </a:lnTo>
                  <a:lnTo>
                    <a:pt x="2106168" y="0"/>
                  </a:lnTo>
                  <a:lnTo>
                    <a:pt x="2106168" y="6096"/>
                  </a:lnTo>
                  <a:lnTo>
                    <a:pt x="2100071" y="6096"/>
                  </a:lnTo>
                  <a:close/>
                </a:path>
                <a:path w="6932930" h="6350">
                  <a:moveTo>
                    <a:pt x="2098548" y="4572"/>
                  </a:moveTo>
                  <a:lnTo>
                    <a:pt x="2098548" y="1524"/>
                  </a:lnTo>
                  <a:lnTo>
                    <a:pt x="2100071" y="1524"/>
                  </a:lnTo>
                  <a:lnTo>
                    <a:pt x="2100071" y="4572"/>
                  </a:lnTo>
                  <a:lnTo>
                    <a:pt x="2098548" y="4572"/>
                  </a:lnTo>
                  <a:close/>
                </a:path>
                <a:path w="6932930" h="6350">
                  <a:moveTo>
                    <a:pt x="2136648" y="6096"/>
                  </a:moveTo>
                  <a:lnTo>
                    <a:pt x="2136648" y="0"/>
                  </a:lnTo>
                  <a:lnTo>
                    <a:pt x="2142743" y="0"/>
                  </a:lnTo>
                  <a:lnTo>
                    <a:pt x="2142743" y="6096"/>
                  </a:lnTo>
                  <a:lnTo>
                    <a:pt x="2136648" y="6096"/>
                  </a:lnTo>
                  <a:close/>
                </a:path>
                <a:path w="6932930" h="6350">
                  <a:moveTo>
                    <a:pt x="2179319" y="4572"/>
                  </a:moveTo>
                  <a:lnTo>
                    <a:pt x="2179319" y="1524"/>
                  </a:lnTo>
                  <a:lnTo>
                    <a:pt x="2180843" y="1524"/>
                  </a:lnTo>
                  <a:lnTo>
                    <a:pt x="2180843" y="4572"/>
                  </a:lnTo>
                  <a:lnTo>
                    <a:pt x="2179319" y="4572"/>
                  </a:lnTo>
                  <a:close/>
                </a:path>
                <a:path w="6932930" h="6350">
                  <a:moveTo>
                    <a:pt x="2173223" y="6096"/>
                  </a:moveTo>
                  <a:lnTo>
                    <a:pt x="2173223" y="0"/>
                  </a:lnTo>
                  <a:lnTo>
                    <a:pt x="2179319" y="0"/>
                  </a:lnTo>
                  <a:lnTo>
                    <a:pt x="2179319" y="6096"/>
                  </a:lnTo>
                  <a:lnTo>
                    <a:pt x="2173223" y="6096"/>
                  </a:lnTo>
                  <a:close/>
                </a:path>
                <a:path w="6932930" h="6350">
                  <a:moveTo>
                    <a:pt x="2209800" y="4572"/>
                  </a:moveTo>
                  <a:lnTo>
                    <a:pt x="2209800" y="1524"/>
                  </a:lnTo>
                  <a:lnTo>
                    <a:pt x="2211323" y="0"/>
                  </a:lnTo>
                  <a:lnTo>
                    <a:pt x="2215896" y="0"/>
                  </a:lnTo>
                  <a:lnTo>
                    <a:pt x="2217419" y="1524"/>
                  </a:lnTo>
                  <a:lnTo>
                    <a:pt x="2217419" y="4572"/>
                  </a:lnTo>
                  <a:lnTo>
                    <a:pt x="2215896" y="6096"/>
                  </a:lnTo>
                  <a:lnTo>
                    <a:pt x="2211323" y="6096"/>
                  </a:lnTo>
                  <a:lnTo>
                    <a:pt x="2209800" y="4572"/>
                  </a:lnTo>
                  <a:close/>
                </a:path>
                <a:path w="6932930" h="6350">
                  <a:moveTo>
                    <a:pt x="2246375" y="4572"/>
                  </a:moveTo>
                  <a:lnTo>
                    <a:pt x="2246375" y="1524"/>
                  </a:lnTo>
                  <a:lnTo>
                    <a:pt x="2247900" y="0"/>
                  </a:lnTo>
                  <a:lnTo>
                    <a:pt x="2252471" y="0"/>
                  </a:lnTo>
                  <a:lnTo>
                    <a:pt x="2253996" y="1524"/>
                  </a:lnTo>
                  <a:lnTo>
                    <a:pt x="2253996" y="4572"/>
                  </a:lnTo>
                  <a:lnTo>
                    <a:pt x="2252471" y="6096"/>
                  </a:lnTo>
                  <a:lnTo>
                    <a:pt x="2247900" y="6096"/>
                  </a:lnTo>
                  <a:lnTo>
                    <a:pt x="2246375" y="4572"/>
                  </a:lnTo>
                  <a:close/>
                </a:path>
                <a:path w="6932930" h="6350">
                  <a:moveTo>
                    <a:pt x="2284475" y="6096"/>
                  </a:moveTo>
                  <a:lnTo>
                    <a:pt x="2284475" y="0"/>
                  </a:lnTo>
                  <a:lnTo>
                    <a:pt x="2289048" y="0"/>
                  </a:lnTo>
                  <a:lnTo>
                    <a:pt x="2290571" y="1524"/>
                  </a:lnTo>
                  <a:lnTo>
                    <a:pt x="2290571" y="4572"/>
                  </a:lnTo>
                  <a:lnTo>
                    <a:pt x="2289048" y="6096"/>
                  </a:lnTo>
                  <a:lnTo>
                    <a:pt x="2284475" y="6096"/>
                  </a:lnTo>
                  <a:close/>
                </a:path>
                <a:path w="6932930" h="6350">
                  <a:moveTo>
                    <a:pt x="2282951" y="4572"/>
                  </a:moveTo>
                  <a:lnTo>
                    <a:pt x="2282951" y="1524"/>
                  </a:lnTo>
                  <a:lnTo>
                    <a:pt x="2284475" y="1524"/>
                  </a:lnTo>
                  <a:lnTo>
                    <a:pt x="2284475" y="4572"/>
                  </a:lnTo>
                  <a:lnTo>
                    <a:pt x="2282951" y="4572"/>
                  </a:lnTo>
                  <a:close/>
                </a:path>
                <a:path w="6932930" h="6350">
                  <a:moveTo>
                    <a:pt x="2321051" y="6096"/>
                  </a:moveTo>
                  <a:lnTo>
                    <a:pt x="2321051" y="0"/>
                  </a:lnTo>
                  <a:lnTo>
                    <a:pt x="2327148" y="0"/>
                  </a:lnTo>
                  <a:lnTo>
                    <a:pt x="2327148" y="6096"/>
                  </a:lnTo>
                  <a:lnTo>
                    <a:pt x="2321051" y="6096"/>
                  </a:lnTo>
                  <a:close/>
                </a:path>
                <a:path w="6932930" h="6350">
                  <a:moveTo>
                    <a:pt x="2319528" y="4572"/>
                  </a:moveTo>
                  <a:lnTo>
                    <a:pt x="2319528" y="1524"/>
                  </a:lnTo>
                  <a:lnTo>
                    <a:pt x="2321051" y="1524"/>
                  </a:lnTo>
                  <a:lnTo>
                    <a:pt x="2321051" y="4572"/>
                  </a:lnTo>
                  <a:lnTo>
                    <a:pt x="2319528" y="4572"/>
                  </a:lnTo>
                  <a:close/>
                </a:path>
                <a:path w="6932930" h="6350">
                  <a:moveTo>
                    <a:pt x="2357628" y="6096"/>
                  </a:moveTo>
                  <a:lnTo>
                    <a:pt x="2357628" y="0"/>
                  </a:lnTo>
                  <a:lnTo>
                    <a:pt x="2363723" y="0"/>
                  </a:lnTo>
                  <a:lnTo>
                    <a:pt x="2363723" y="6096"/>
                  </a:lnTo>
                  <a:lnTo>
                    <a:pt x="2357628" y="6096"/>
                  </a:lnTo>
                  <a:close/>
                </a:path>
                <a:path w="6932930" h="6350">
                  <a:moveTo>
                    <a:pt x="2400300" y="4572"/>
                  </a:moveTo>
                  <a:lnTo>
                    <a:pt x="2400300" y="1524"/>
                  </a:lnTo>
                  <a:lnTo>
                    <a:pt x="2401823" y="1524"/>
                  </a:lnTo>
                  <a:lnTo>
                    <a:pt x="2401823" y="4572"/>
                  </a:lnTo>
                  <a:lnTo>
                    <a:pt x="2400300" y="4572"/>
                  </a:lnTo>
                  <a:close/>
                </a:path>
                <a:path w="6932930" h="6350">
                  <a:moveTo>
                    <a:pt x="2394203" y="4572"/>
                  </a:moveTo>
                  <a:lnTo>
                    <a:pt x="2394203" y="1524"/>
                  </a:lnTo>
                  <a:lnTo>
                    <a:pt x="2395728" y="0"/>
                  </a:lnTo>
                  <a:lnTo>
                    <a:pt x="2400300" y="0"/>
                  </a:lnTo>
                  <a:lnTo>
                    <a:pt x="2400300" y="6096"/>
                  </a:lnTo>
                  <a:lnTo>
                    <a:pt x="2395728" y="6096"/>
                  </a:lnTo>
                  <a:lnTo>
                    <a:pt x="2394203" y="4572"/>
                  </a:lnTo>
                  <a:close/>
                </a:path>
                <a:path w="6932930" h="6350">
                  <a:moveTo>
                    <a:pt x="2430780" y="4572"/>
                  </a:moveTo>
                  <a:lnTo>
                    <a:pt x="2430780" y="1524"/>
                  </a:lnTo>
                  <a:lnTo>
                    <a:pt x="2432303" y="0"/>
                  </a:lnTo>
                  <a:lnTo>
                    <a:pt x="2436875" y="0"/>
                  </a:lnTo>
                  <a:lnTo>
                    <a:pt x="2438400" y="1524"/>
                  </a:lnTo>
                  <a:lnTo>
                    <a:pt x="2438400" y="4572"/>
                  </a:lnTo>
                  <a:lnTo>
                    <a:pt x="2436875" y="6096"/>
                  </a:lnTo>
                  <a:lnTo>
                    <a:pt x="2432303" y="6096"/>
                  </a:lnTo>
                  <a:lnTo>
                    <a:pt x="2430780" y="4572"/>
                  </a:lnTo>
                  <a:close/>
                </a:path>
                <a:path w="6932930" h="6350">
                  <a:moveTo>
                    <a:pt x="2467355" y="4572"/>
                  </a:moveTo>
                  <a:lnTo>
                    <a:pt x="2467355" y="1524"/>
                  </a:lnTo>
                  <a:lnTo>
                    <a:pt x="2468880" y="0"/>
                  </a:lnTo>
                  <a:lnTo>
                    <a:pt x="2473451" y="0"/>
                  </a:lnTo>
                  <a:lnTo>
                    <a:pt x="2474975" y="1524"/>
                  </a:lnTo>
                  <a:lnTo>
                    <a:pt x="2474975" y="4572"/>
                  </a:lnTo>
                  <a:lnTo>
                    <a:pt x="2473451" y="6096"/>
                  </a:lnTo>
                  <a:lnTo>
                    <a:pt x="2468880" y="6096"/>
                  </a:lnTo>
                  <a:lnTo>
                    <a:pt x="2467355" y="4572"/>
                  </a:lnTo>
                  <a:close/>
                </a:path>
                <a:path w="6932930" h="6350">
                  <a:moveTo>
                    <a:pt x="2505455" y="6096"/>
                  </a:moveTo>
                  <a:lnTo>
                    <a:pt x="2505455" y="0"/>
                  </a:lnTo>
                  <a:lnTo>
                    <a:pt x="2510028" y="0"/>
                  </a:lnTo>
                  <a:lnTo>
                    <a:pt x="2511551" y="1524"/>
                  </a:lnTo>
                  <a:lnTo>
                    <a:pt x="2511551" y="4572"/>
                  </a:lnTo>
                  <a:lnTo>
                    <a:pt x="2510028" y="6096"/>
                  </a:lnTo>
                  <a:lnTo>
                    <a:pt x="2505455" y="6096"/>
                  </a:lnTo>
                  <a:close/>
                </a:path>
                <a:path w="6932930" h="6350">
                  <a:moveTo>
                    <a:pt x="2503932" y="4572"/>
                  </a:moveTo>
                  <a:lnTo>
                    <a:pt x="2503932" y="1524"/>
                  </a:lnTo>
                  <a:lnTo>
                    <a:pt x="2505455" y="1524"/>
                  </a:lnTo>
                  <a:lnTo>
                    <a:pt x="2505455" y="4572"/>
                  </a:lnTo>
                  <a:lnTo>
                    <a:pt x="2503932" y="4572"/>
                  </a:lnTo>
                  <a:close/>
                </a:path>
                <a:path w="6932930" h="6350">
                  <a:moveTo>
                    <a:pt x="2542032" y="6096"/>
                  </a:moveTo>
                  <a:lnTo>
                    <a:pt x="2542032" y="0"/>
                  </a:lnTo>
                  <a:lnTo>
                    <a:pt x="2548128" y="0"/>
                  </a:lnTo>
                  <a:lnTo>
                    <a:pt x="2548128" y="6096"/>
                  </a:lnTo>
                  <a:lnTo>
                    <a:pt x="2542032" y="6096"/>
                  </a:lnTo>
                  <a:close/>
                </a:path>
                <a:path w="6932930" h="6350">
                  <a:moveTo>
                    <a:pt x="2540507" y="4572"/>
                  </a:moveTo>
                  <a:lnTo>
                    <a:pt x="2540507" y="1524"/>
                  </a:lnTo>
                  <a:lnTo>
                    <a:pt x="2542032" y="1524"/>
                  </a:lnTo>
                  <a:lnTo>
                    <a:pt x="2542032" y="4572"/>
                  </a:lnTo>
                  <a:lnTo>
                    <a:pt x="2540507" y="4572"/>
                  </a:lnTo>
                  <a:close/>
                </a:path>
                <a:path w="6932930" h="6350">
                  <a:moveTo>
                    <a:pt x="2578607" y="6096"/>
                  </a:moveTo>
                  <a:lnTo>
                    <a:pt x="2578607" y="0"/>
                  </a:lnTo>
                  <a:lnTo>
                    <a:pt x="2584703" y="0"/>
                  </a:lnTo>
                  <a:lnTo>
                    <a:pt x="2584703" y="6096"/>
                  </a:lnTo>
                  <a:lnTo>
                    <a:pt x="2578607" y="6096"/>
                  </a:lnTo>
                  <a:close/>
                </a:path>
                <a:path w="6932930" h="6350">
                  <a:moveTo>
                    <a:pt x="2621280" y="4572"/>
                  </a:moveTo>
                  <a:lnTo>
                    <a:pt x="2621280" y="1524"/>
                  </a:lnTo>
                  <a:lnTo>
                    <a:pt x="2622803" y="1524"/>
                  </a:lnTo>
                  <a:lnTo>
                    <a:pt x="2622803" y="4572"/>
                  </a:lnTo>
                  <a:lnTo>
                    <a:pt x="2621280" y="4572"/>
                  </a:lnTo>
                  <a:close/>
                </a:path>
                <a:path w="6932930" h="6350">
                  <a:moveTo>
                    <a:pt x="2615184" y="4572"/>
                  </a:moveTo>
                  <a:lnTo>
                    <a:pt x="2615184" y="1524"/>
                  </a:lnTo>
                  <a:lnTo>
                    <a:pt x="2616707" y="0"/>
                  </a:lnTo>
                  <a:lnTo>
                    <a:pt x="2621280" y="0"/>
                  </a:lnTo>
                  <a:lnTo>
                    <a:pt x="2621280" y="6096"/>
                  </a:lnTo>
                  <a:lnTo>
                    <a:pt x="2616707" y="6096"/>
                  </a:lnTo>
                  <a:lnTo>
                    <a:pt x="2615184" y="4572"/>
                  </a:lnTo>
                  <a:close/>
                </a:path>
                <a:path w="6932930" h="6350">
                  <a:moveTo>
                    <a:pt x="2651759" y="4572"/>
                  </a:moveTo>
                  <a:lnTo>
                    <a:pt x="2651759" y="1524"/>
                  </a:lnTo>
                  <a:lnTo>
                    <a:pt x="2653284" y="0"/>
                  </a:lnTo>
                  <a:lnTo>
                    <a:pt x="2657855" y="0"/>
                  </a:lnTo>
                  <a:lnTo>
                    <a:pt x="2659380" y="1524"/>
                  </a:lnTo>
                  <a:lnTo>
                    <a:pt x="2659380" y="4572"/>
                  </a:lnTo>
                  <a:lnTo>
                    <a:pt x="2657855" y="6096"/>
                  </a:lnTo>
                  <a:lnTo>
                    <a:pt x="2653284" y="6096"/>
                  </a:lnTo>
                  <a:lnTo>
                    <a:pt x="2651759" y="4572"/>
                  </a:lnTo>
                  <a:close/>
                </a:path>
                <a:path w="6932930" h="6350">
                  <a:moveTo>
                    <a:pt x="2688335" y="4572"/>
                  </a:moveTo>
                  <a:lnTo>
                    <a:pt x="2688335" y="1524"/>
                  </a:lnTo>
                  <a:lnTo>
                    <a:pt x="2689859" y="0"/>
                  </a:lnTo>
                  <a:lnTo>
                    <a:pt x="2694432" y="0"/>
                  </a:lnTo>
                  <a:lnTo>
                    <a:pt x="2695955" y="1524"/>
                  </a:lnTo>
                  <a:lnTo>
                    <a:pt x="2695955" y="4572"/>
                  </a:lnTo>
                  <a:lnTo>
                    <a:pt x="2694432" y="6096"/>
                  </a:lnTo>
                  <a:lnTo>
                    <a:pt x="2689859" y="6096"/>
                  </a:lnTo>
                  <a:lnTo>
                    <a:pt x="2688335" y="4572"/>
                  </a:lnTo>
                  <a:close/>
                </a:path>
                <a:path w="6932930" h="6350">
                  <a:moveTo>
                    <a:pt x="2726435" y="6096"/>
                  </a:moveTo>
                  <a:lnTo>
                    <a:pt x="2726435" y="0"/>
                  </a:lnTo>
                  <a:lnTo>
                    <a:pt x="2731007" y="0"/>
                  </a:lnTo>
                  <a:lnTo>
                    <a:pt x="2732532" y="1524"/>
                  </a:lnTo>
                  <a:lnTo>
                    <a:pt x="2732532" y="4572"/>
                  </a:lnTo>
                  <a:lnTo>
                    <a:pt x="2731007" y="6096"/>
                  </a:lnTo>
                  <a:lnTo>
                    <a:pt x="2726435" y="6096"/>
                  </a:lnTo>
                  <a:close/>
                </a:path>
                <a:path w="6932930" h="6350">
                  <a:moveTo>
                    <a:pt x="2724912" y="4572"/>
                  </a:moveTo>
                  <a:lnTo>
                    <a:pt x="2724912" y="1524"/>
                  </a:lnTo>
                  <a:lnTo>
                    <a:pt x="2726435" y="1524"/>
                  </a:lnTo>
                  <a:lnTo>
                    <a:pt x="2726435" y="4572"/>
                  </a:lnTo>
                  <a:lnTo>
                    <a:pt x="2724912" y="4572"/>
                  </a:lnTo>
                  <a:close/>
                </a:path>
                <a:path w="6932930" h="6350">
                  <a:moveTo>
                    <a:pt x="2763012" y="6096"/>
                  </a:moveTo>
                  <a:lnTo>
                    <a:pt x="2763012" y="0"/>
                  </a:lnTo>
                  <a:lnTo>
                    <a:pt x="2769107" y="0"/>
                  </a:lnTo>
                  <a:lnTo>
                    <a:pt x="2769107" y="6096"/>
                  </a:lnTo>
                  <a:lnTo>
                    <a:pt x="2763012" y="6096"/>
                  </a:lnTo>
                  <a:close/>
                </a:path>
                <a:path w="6932930" h="6350">
                  <a:moveTo>
                    <a:pt x="2805684" y="4572"/>
                  </a:moveTo>
                  <a:lnTo>
                    <a:pt x="2805684" y="1524"/>
                  </a:lnTo>
                  <a:lnTo>
                    <a:pt x="2807207" y="1524"/>
                  </a:lnTo>
                  <a:lnTo>
                    <a:pt x="2807207" y="4572"/>
                  </a:lnTo>
                  <a:lnTo>
                    <a:pt x="2805684" y="4572"/>
                  </a:lnTo>
                  <a:close/>
                </a:path>
                <a:path w="6932930" h="6350">
                  <a:moveTo>
                    <a:pt x="2799587" y="6096"/>
                  </a:moveTo>
                  <a:lnTo>
                    <a:pt x="2799587" y="0"/>
                  </a:lnTo>
                  <a:lnTo>
                    <a:pt x="2805684" y="0"/>
                  </a:lnTo>
                  <a:lnTo>
                    <a:pt x="2805684" y="6096"/>
                  </a:lnTo>
                  <a:lnTo>
                    <a:pt x="2799587" y="6096"/>
                  </a:lnTo>
                  <a:close/>
                </a:path>
                <a:path w="6932930" h="6350">
                  <a:moveTo>
                    <a:pt x="2842259" y="4572"/>
                  </a:moveTo>
                  <a:lnTo>
                    <a:pt x="2842259" y="1524"/>
                  </a:lnTo>
                  <a:lnTo>
                    <a:pt x="2843784" y="1524"/>
                  </a:lnTo>
                  <a:lnTo>
                    <a:pt x="2843784" y="4572"/>
                  </a:lnTo>
                  <a:lnTo>
                    <a:pt x="2842259" y="4572"/>
                  </a:lnTo>
                  <a:close/>
                </a:path>
                <a:path w="6932930" h="6350">
                  <a:moveTo>
                    <a:pt x="2836164" y="4572"/>
                  </a:moveTo>
                  <a:lnTo>
                    <a:pt x="2836164" y="1524"/>
                  </a:lnTo>
                  <a:lnTo>
                    <a:pt x="2837687" y="0"/>
                  </a:lnTo>
                  <a:lnTo>
                    <a:pt x="2842259" y="0"/>
                  </a:lnTo>
                  <a:lnTo>
                    <a:pt x="2842259" y="6096"/>
                  </a:lnTo>
                  <a:lnTo>
                    <a:pt x="2837687" y="6096"/>
                  </a:lnTo>
                  <a:lnTo>
                    <a:pt x="2836164" y="4572"/>
                  </a:lnTo>
                  <a:close/>
                </a:path>
                <a:path w="6932930" h="6350">
                  <a:moveTo>
                    <a:pt x="2872739" y="4572"/>
                  </a:moveTo>
                  <a:lnTo>
                    <a:pt x="2872739" y="1524"/>
                  </a:lnTo>
                  <a:lnTo>
                    <a:pt x="2874264" y="0"/>
                  </a:lnTo>
                  <a:lnTo>
                    <a:pt x="2878835" y="0"/>
                  </a:lnTo>
                  <a:lnTo>
                    <a:pt x="2880359" y="1524"/>
                  </a:lnTo>
                  <a:lnTo>
                    <a:pt x="2880359" y="4572"/>
                  </a:lnTo>
                  <a:lnTo>
                    <a:pt x="2878835" y="6096"/>
                  </a:lnTo>
                  <a:lnTo>
                    <a:pt x="2874264" y="6096"/>
                  </a:lnTo>
                  <a:lnTo>
                    <a:pt x="2872739" y="4572"/>
                  </a:lnTo>
                  <a:close/>
                </a:path>
                <a:path w="6932930" h="6350">
                  <a:moveTo>
                    <a:pt x="2909316" y="4572"/>
                  </a:moveTo>
                  <a:lnTo>
                    <a:pt x="2909316" y="1524"/>
                  </a:lnTo>
                  <a:lnTo>
                    <a:pt x="2910839" y="0"/>
                  </a:lnTo>
                  <a:lnTo>
                    <a:pt x="2915412" y="0"/>
                  </a:lnTo>
                  <a:lnTo>
                    <a:pt x="2916935" y="1524"/>
                  </a:lnTo>
                  <a:lnTo>
                    <a:pt x="2916935" y="4572"/>
                  </a:lnTo>
                  <a:lnTo>
                    <a:pt x="2915412" y="6096"/>
                  </a:lnTo>
                  <a:lnTo>
                    <a:pt x="2910839" y="6096"/>
                  </a:lnTo>
                  <a:lnTo>
                    <a:pt x="2909316" y="4572"/>
                  </a:lnTo>
                  <a:close/>
                </a:path>
                <a:path w="6932930" h="6350">
                  <a:moveTo>
                    <a:pt x="2947416" y="6096"/>
                  </a:moveTo>
                  <a:lnTo>
                    <a:pt x="2947416" y="0"/>
                  </a:lnTo>
                  <a:lnTo>
                    <a:pt x="2951987" y="0"/>
                  </a:lnTo>
                  <a:lnTo>
                    <a:pt x="2953512" y="1524"/>
                  </a:lnTo>
                  <a:lnTo>
                    <a:pt x="2953512" y="4572"/>
                  </a:lnTo>
                  <a:lnTo>
                    <a:pt x="2951987" y="6096"/>
                  </a:lnTo>
                  <a:lnTo>
                    <a:pt x="2947416" y="6096"/>
                  </a:lnTo>
                  <a:close/>
                </a:path>
                <a:path w="6932930" h="6350">
                  <a:moveTo>
                    <a:pt x="2945891" y="4572"/>
                  </a:moveTo>
                  <a:lnTo>
                    <a:pt x="2945891" y="1524"/>
                  </a:lnTo>
                  <a:lnTo>
                    <a:pt x="2947416" y="1524"/>
                  </a:lnTo>
                  <a:lnTo>
                    <a:pt x="2947416" y="4572"/>
                  </a:lnTo>
                  <a:lnTo>
                    <a:pt x="2945891" y="4572"/>
                  </a:lnTo>
                  <a:close/>
                </a:path>
                <a:path w="6932930" h="6350">
                  <a:moveTo>
                    <a:pt x="2983991" y="6096"/>
                  </a:moveTo>
                  <a:lnTo>
                    <a:pt x="2983991" y="0"/>
                  </a:lnTo>
                  <a:lnTo>
                    <a:pt x="2990087" y="0"/>
                  </a:lnTo>
                  <a:lnTo>
                    <a:pt x="2990087" y="6096"/>
                  </a:lnTo>
                  <a:lnTo>
                    <a:pt x="2983991" y="6096"/>
                  </a:lnTo>
                  <a:close/>
                </a:path>
                <a:path w="6932930" h="6350">
                  <a:moveTo>
                    <a:pt x="3026664" y="4572"/>
                  </a:moveTo>
                  <a:lnTo>
                    <a:pt x="3026664" y="1524"/>
                  </a:lnTo>
                  <a:lnTo>
                    <a:pt x="3028187" y="1524"/>
                  </a:lnTo>
                  <a:lnTo>
                    <a:pt x="3028187" y="4572"/>
                  </a:lnTo>
                  <a:lnTo>
                    <a:pt x="3026664" y="4572"/>
                  </a:lnTo>
                  <a:close/>
                </a:path>
                <a:path w="6932930" h="6350">
                  <a:moveTo>
                    <a:pt x="3020568" y="6096"/>
                  </a:moveTo>
                  <a:lnTo>
                    <a:pt x="3020568" y="0"/>
                  </a:lnTo>
                  <a:lnTo>
                    <a:pt x="3026664" y="0"/>
                  </a:lnTo>
                  <a:lnTo>
                    <a:pt x="3026664" y="6096"/>
                  </a:lnTo>
                  <a:lnTo>
                    <a:pt x="3020568" y="6096"/>
                  </a:lnTo>
                  <a:close/>
                </a:path>
                <a:path w="6932930" h="6350">
                  <a:moveTo>
                    <a:pt x="3063239" y="4572"/>
                  </a:moveTo>
                  <a:lnTo>
                    <a:pt x="3063239" y="1524"/>
                  </a:lnTo>
                  <a:lnTo>
                    <a:pt x="3064764" y="1524"/>
                  </a:lnTo>
                  <a:lnTo>
                    <a:pt x="3064764" y="4572"/>
                  </a:lnTo>
                  <a:lnTo>
                    <a:pt x="3063239" y="4572"/>
                  </a:lnTo>
                  <a:close/>
                </a:path>
                <a:path w="6932930" h="6350">
                  <a:moveTo>
                    <a:pt x="3057143" y="4572"/>
                  </a:moveTo>
                  <a:lnTo>
                    <a:pt x="3057143" y="1524"/>
                  </a:lnTo>
                  <a:lnTo>
                    <a:pt x="3058668" y="0"/>
                  </a:lnTo>
                  <a:lnTo>
                    <a:pt x="3063239" y="0"/>
                  </a:lnTo>
                  <a:lnTo>
                    <a:pt x="3063239" y="6096"/>
                  </a:lnTo>
                  <a:lnTo>
                    <a:pt x="3058668" y="6096"/>
                  </a:lnTo>
                  <a:lnTo>
                    <a:pt x="3057143" y="4572"/>
                  </a:lnTo>
                  <a:close/>
                </a:path>
                <a:path w="6932930" h="6350">
                  <a:moveTo>
                    <a:pt x="3093719" y="4572"/>
                  </a:moveTo>
                  <a:lnTo>
                    <a:pt x="3093719" y="1524"/>
                  </a:lnTo>
                  <a:lnTo>
                    <a:pt x="3095243" y="0"/>
                  </a:lnTo>
                  <a:lnTo>
                    <a:pt x="3099816" y="0"/>
                  </a:lnTo>
                  <a:lnTo>
                    <a:pt x="3101339" y="1524"/>
                  </a:lnTo>
                  <a:lnTo>
                    <a:pt x="3101339" y="4572"/>
                  </a:lnTo>
                  <a:lnTo>
                    <a:pt x="3099816" y="6096"/>
                  </a:lnTo>
                  <a:lnTo>
                    <a:pt x="3095243" y="6096"/>
                  </a:lnTo>
                  <a:lnTo>
                    <a:pt x="3093719" y="4572"/>
                  </a:lnTo>
                  <a:close/>
                </a:path>
                <a:path w="6932930" h="6350">
                  <a:moveTo>
                    <a:pt x="3130296" y="4572"/>
                  </a:moveTo>
                  <a:lnTo>
                    <a:pt x="3130296" y="1524"/>
                  </a:lnTo>
                  <a:lnTo>
                    <a:pt x="3131819" y="0"/>
                  </a:lnTo>
                  <a:lnTo>
                    <a:pt x="3136391" y="0"/>
                  </a:lnTo>
                  <a:lnTo>
                    <a:pt x="3137916" y="1524"/>
                  </a:lnTo>
                  <a:lnTo>
                    <a:pt x="3137916" y="4572"/>
                  </a:lnTo>
                  <a:lnTo>
                    <a:pt x="3136391" y="6096"/>
                  </a:lnTo>
                  <a:lnTo>
                    <a:pt x="3131819" y="6096"/>
                  </a:lnTo>
                  <a:lnTo>
                    <a:pt x="3130296" y="4572"/>
                  </a:lnTo>
                  <a:close/>
                </a:path>
                <a:path w="6932930" h="6350">
                  <a:moveTo>
                    <a:pt x="3168396" y="6096"/>
                  </a:moveTo>
                  <a:lnTo>
                    <a:pt x="3168396" y="0"/>
                  </a:lnTo>
                  <a:lnTo>
                    <a:pt x="3174491" y="0"/>
                  </a:lnTo>
                  <a:lnTo>
                    <a:pt x="3174491" y="6096"/>
                  </a:lnTo>
                  <a:lnTo>
                    <a:pt x="3168396" y="6096"/>
                  </a:lnTo>
                  <a:close/>
                </a:path>
                <a:path w="6932930" h="6350">
                  <a:moveTo>
                    <a:pt x="3166871" y="4572"/>
                  </a:moveTo>
                  <a:lnTo>
                    <a:pt x="3166871" y="1524"/>
                  </a:lnTo>
                  <a:lnTo>
                    <a:pt x="3168396" y="1524"/>
                  </a:lnTo>
                  <a:lnTo>
                    <a:pt x="3168396" y="4572"/>
                  </a:lnTo>
                  <a:lnTo>
                    <a:pt x="3166871" y="4572"/>
                  </a:lnTo>
                  <a:close/>
                </a:path>
                <a:path w="6932930" h="6350">
                  <a:moveTo>
                    <a:pt x="3204971" y="6096"/>
                  </a:moveTo>
                  <a:lnTo>
                    <a:pt x="3204971" y="0"/>
                  </a:lnTo>
                  <a:lnTo>
                    <a:pt x="3211068" y="0"/>
                  </a:lnTo>
                  <a:lnTo>
                    <a:pt x="3211068" y="6096"/>
                  </a:lnTo>
                  <a:lnTo>
                    <a:pt x="3204971" y="6096"/>
                  </a:lnTo>
                  <a:close/>
                </a:path>
                <a:path w="6932930" h="6350">
                  <a:moveTo>
                    <a:pt x="3247643" y="4572"/>
                  </a:moveTo>
                  <a:lnTo>
                    <a:pt x="3247643" y="1524"/>
                  </a:lnTo>
                  <a:lnTo>
                    <a:pt x="3249168" y="1524"/>
                  </a:lnTo>
                  <a:lnTo>
                    <a:pt x="3249168" y="4572"/>
                  </a:lnTo>
                  <a:lnTo>
                    <a:pt x="3247643" y="4572"/>
                  </a:lnTo>
                  <a:close/>
                </a:path>
                <a:path w="6932930" h="6350">
                  <a:moveTo>
                    <a:pt x="3241548" y="6096"/>
                  </a:moveTo>
                  <a:lnTo>
                    <a:pt x="3241548" y="0"/>
                  </a:lnTo>
                  <a:lnTo>
                    <a:pt x="3247643" y="0"/>
                  </a:lnTo>
                  <a:lnTo>
                    <a:pt x="3247643" y="6096"/>
                  </a:lnTo>
                  <a:lnTo>
                    <a:pt x="3241548" y="6096"/>
                  </a:lnTo>
                  <a:close/>
                </a:path>
                <a:path w="6932930" h="6350">
                  <a:moveTo>
                    <a:pt x="3284219" y="4572"/>
                  </a:moveTo>
                  <a:lnTo>
                    <a:pt x="3284219" y="1524"/>
                  </a:lnTo>
                  <a:lnTo>
                    <a:pt x="3285743" y="1524"/>
                  </a:lnTo>
                  <a:lnTo>
                    <a:pt x="3285743" y="4572"/>
                  </a:lnTo>
                  <a:lnTo>
                    <a:pt x="3284219" y="4572"/>
                  </a:lnTo>
                  <a:close/>
                </a:path>
                <a:path w="6932930" h="6350">
                  <a:moveTo>
                    <a:pt x="3278123" y="4572"/>
                  </a:moveTo>
                  <a:lnTo>
                    <a:pt x="3278123" y="1524"/>
                  </a:lnTo>
                  <a:lnTo>
                    <a:pt x="3279648" y="0"/>
                  </a:lnTo>
                  <a:lnTo>
                    <a:pt x="3284219" y="0"/>
                  </a:lnTo>
                  <a:lnTo>
                    <a:pt x="3284219" y="6096"/>
                  </a:lnTo>
                  <a:lnTo>
                    <a:pt x="3279648" y="6096"/>
                  </a:lnTo>
                  <a:lnTo>
                    <a:pt x="3278123" y="4572"/>
                  </a:lnTo>
                  <a:close/>
                </a:path>
                <a:path w="6932930" h="6350">
                  <a:moveTo>
                    <a:pt x="3314700" y="4572"/>
                  </a:moveTo>
                  <a:lnTo>
                    <a:pt x="3314700" y="1524"/>
                  </a:lnTo>
                  <a:lnTo>
                    <a:pt x="3316223" y="0"/>
                  </a:lnTo>
                  <a:lnTo>
                    <a:pt x="3320796" y="0"/>
                  </a:lnTo>
                  <a:lnTo>
                    <a:pt x="3322319" y="1524"/>
                  </a:lnTo>
                  <a:lnTo>
                    <a:pt x="3322319" y="4572"/>
                  </a:lnTo>
                  <a:lnTo>
                    <a:pt x="3320796" y="6096"/>
                  </a:lnTo>
                  <a:lnTo>
                    <a:pt x="3316223" y="6096"/>
                  </a:lnTo>
                  <a:lnTo>
                    <a:pt x="3314700" y="4572"/>
                  </a:lnTo>
                  <a:close/>
                </a:path>
                <a:path w="6932930" h="6350">
                  <a:moveTo>
                    <a:pt x="3351275" y="4572"/>
                  </a:moveTo>
                  <a:lnTo>
                    <a:pt x="3351275" y="1524"/>
                  </a:lnTo>
                  <a:lnTo>
                    <a:pt x="3352800" y="0"/>
                  </a:lnTo>
                  <a:lnTo>
                    <a:pt x="3357371" y="0"/>
                  </a:lnTo>
                  <a:lnTo>
                    <a:pt x="3358896" y="1524"/>
                  </a:lnTo>
                  <a:lnTo>
                    <a:pt x="3358896" y="4572"/>
                  </a:lnTo>
                  <a:lnTo>
                    <a:pt x="3357371" y="6096"/>
                  </a:lnTo>
                  <a:lnTo>
                    <a:pt x="3352800" y="6096"/>
                  </a:lnTo>
                  <a:lnTo>
                    <a:pt x="3351275" y="4572"/>
                  </a:lnTo>
                  <a:close/>
                </a:path>
                <a:path w="6932930" h="6350">
                  <a:moveTo>
                    <a:pt x="3389375" y="6096"/>
                  </a:moveTo>
                  <a:lnTo>
                    <a:pt x="3389375" y="0"/>
                  </a:lnTo>
                  <a:lnTo>
                    <a:pt x="3395471" y="0"/>
                  </a:lnTo>
                  <a:lnTo>
                    <a:pt x="3395471" y="6096"/>
                  </a:lnTo>
                  <a:lnTo>
                    <a:pt x="3389375" y="6096"/>
                  </a:lnTo>
                  <a:close/>
                </a:path>
                <a:path w="6932930" h="6350">
                  <a:moveTo>
                    <a:pt x="3387852" y="4572"/>
                  </a:moveTo>
                  <a:lnTo>
                    <a:pt x="3387852" y="1524"/>
                  </a:lnTo>
                  <a:lnTo>
                    <a:pt x="3389375" y="1524"/>
                  </a:lnTo>
                  <a:lnTo>
                    <a:pt x="3389375" y="4572"/>
                  </a:lnTo>
                  <a:lnTo>
                    <a:pt x="3387852" y="4572"/>
                  </a:lnTo>
                  <a:close/>
                </a:path>
                <a:path w="6932930" h="6350">
                  <a:moveTo>
                    <a:pt x="3425952" y="6096"/>
                  </a:moveTo>
                  <a:lnTo>
                    <a:pt x="3425952" y="0"/>
                  </a:lnTo>
                  <a:lnTo>
                    <a:pt x="3432048" y="0"/>
                  </a:lnTo>
                  <a:lnTo>
                    <a:pt x="3432048" y="6096"/>
                  </a:lnTo>
                  <a:lnTo>
                    <a:pt x="3425952" y="6096"/>
                  </a:lnTo>
                  <a:close/>
                </a:path>
                <a:path w="6932930" h="6350">
                  <a:moveTo>
                    <a:pt x="3468623" y="4572"/>
                  </a:moveTo>
                  <a:lnTo>
                    <a:pt x="3468623" y="1524"/>
                  </a:lnTo>
                  <a:lnTo>
                    <a:pt x="3470148" y="1524"/>
                  </a:lnTo>
                  <a:lnTo>
                    <a:pt x="3470148" y="4572"/>
                  </a:lnTo>
                  <a:lnTo>
                    <a:pt x="3468623" y="4572"/>
                  </a:lnTo>
                  <a:close/>
                </a:path>
                <a:path w="6932930" h="6350">
                  <a:moveTo>
                    <a:pt x="3462528" y="6096"/>
                  </a:moveTo>
                  <a:lnTo>
                    <a:pt x="3462528" y="0"/>
                  </a:lnTo>
                  <a:lnTo>
                    <a:pt x="3468623" y="0"/>
                  </a:lnTo>
                  <a:lnTo>
                    <a:pt x="3468623" y="6096"/>
                  </a:lnTo>
                  <a:lnTo>
                    <a:pt x="3462528" y="6096"/>
                  </a:lnTo>
                  <a:close/>
                </a:path>
                <a:path w="6932930" h="6350">
                  <a:moveTo>
                    <a:pt x="3499103" y="4572"/>
                  </a:moveTo>
                  <a:lnTo>
                    <a:pt x="3499103" y="1524"/>
                  </a:lnTo>
                  <a:lnTo>
                    <a:pt x="3500628" y="0"/>
                  </a:lnTo>
                  <a:lnTo>
                    <a:pt x="3505200" y="0"/>
                  </a:lnTo>
                  <a:lnTo>
                    <a:pt x="3506723" y="1524"/>
                  </a:lnTo>
                  <a:lnTo>
                    <a:pt x="3506723" y="4572"/>
                  </a:lnTo>
                  <a:lnTo>
                    <a:pt x="3505200" y="6096"/>
                  </a:lnTo>
                  <a:lnTo>
                    <a:pt x="3500628" y="6096"/>
                  </a:lnTo>
                  <a:lnTo>
                    <a:pt x="3499103" y="4572"/>
                  </a:lnTo>
                  <a:close/>
                </a:path>
                <a:path w="6932930" h="6350">
                  <a:moveTo>
                    <a:pt x="3535680" y="4572"/>
                  </a:moveTo>
                  <a:lnTo>
                    <a:pt x="3535680" y="1524"/>
                  </a:lnTo>
                  <a:lnTo>
                    <a:pt x="3537203" y="0"/>
                  </a:lnTo>
                  <a:lnTo>
                    <a:pt x="3541775" y="0"/>
                  </a:lnTo>
                  <a:lnTo>
                    <a:pt x="3543300" y="1524"/>
                  </a:lnTo>
                  <a:lnTo>
                    <a:pt x="3543300" y="4572"/>
                  </a:lnTo>
                  <a:lnTo>
                    <a:pt x="3541775" y="6096"/>
                  </a:lnTo>
                  <a:lnTo>
                    <a:pt x="3537203" y="6096"/>
                  </a:lnTo>
                  <a:lnTo>
                    <a:pt x="3535680" y="4572"/>
                  </a:lnTo>
                  <a:close/>
                </a:path>
                <a:path w="6932930" h="6350">
                  <a:moveTo>
                    <a:pt x="3572255" y="4572"/>
                  </a:moveTo>
                  <a:lnTo>
                    <a:pt x="3572255" y="1524"/>
                  </a:lnTo>
                  <a:lnTo>
                    <a:pt x="3573780" y="0"/>
                  </a:lnTo>
                  <a:lnTo>
                    <a:pt x="3578352" y="0"/>
                  </a:lnTo>
                  <a:lnTo>
                    <a:pt x="3579875" y="1524"/>
                  </a:lnTo>
                  <a:lnTo>
                    <a:pt x="3579875" y="4572"/>
                  </a:lnTo>
                  <a:lnTo>
                    <a:pt x="3578352" y="6096"/>
                  </a:lnTo>
                  <a:lnTo>
                    <a:pt x="3573780" y="6096"/>
                  </a:lnTo>
                  <a:lnTo>
                    <a:pt x="3572255" y="4572"/>
                  </a:lnTo>
                  <a:close/>
                </a:path>
                <a:path w="6932930" h="6350">
                  <a:moveTo>
                    <a:pt x="3610355" y="6096"/>
                  </a:moveTo>
                  <a:lnTo>
                    <a:pt x="3610355" y="0"/>
                  </a:lnTo>
                  <a:lnTo>
                    <a:pt x="3616452" y="0"/>
                  </a:lnTo>
                  <a:lnTo>
                    <a:pt x="3616452" y="6096"/>
                  </a:lnTo>
                  <a:lnTo>
                    <a:pt x="3610355" y="6096"/>
                  </a:lnTo>
                  <a:close/>
                </a:path>
                <a:path w="6932930" h="6350">
                  <a:moveTo>
                    <a:pt x="3608832" y="4572"/>
                  </a:moveTo>
                  <a:lnTo>
                    <a:pt x="3608832" y="1524"/>
                  </a:lnTo>
                  <a:lnTo>
                    <a:pt x="3610355" y="1524"/>
                  </a:lnTo>
                  <a:lnTo>
                    <a:pt x="3610355" y="4572"/>
                  </a:lnTo>
                  <a:lnTo>
                    <a:pt x="3608832" y="4572"/>
                  </a:lnTo>
                  <a:close/>
                </a:path>
                <a:path w="6932930" h="6350">
                  <a:moveTo>
                    <a:pt x="3646932" y="6096"/>
                  </a:moveTo>
                  <a:lnTo>
                    <a:pt x="3646932" y="0"/>
                  </a:lnTo>
                  <a:lnTo>
                    <a:pt x="3653028" y="0"/>
                  </a:lnTo>
                  <a:lnTo>
                    <a:pt x="3653028" y="6096"/>
                  </a:lnTo>
                  <a:lnTo>
                    <a:pt x="3646932" y="6096"/>
                  </a:lnTo>
                  <a:close/>
                </a:path>
                <a:path w="6932930" h="6350">
                  <a:moveTo>
                    <a:pt x="3689603" y="4572"/>
                  </a:moveTo>
                  <a:lnTo>
                    <a:pt x="3689603" y="1524"/>
                  </a:lnTo>
                  <a:lnTo>
                    <a:pt x="3691128" y="1524"/>
                  </a:lnTo>
                  <a:lnTo>
                    <a:pt x="3691128" y="4572"/>
                  </a:lnTo>
                  <a:lnTo>
                    <a:pt x="3689603" y="4572"/>
                  </a:lnTo>
                  <a:close/>
                </a:path>
                <a:path w="6932930" h="6350">
                  <a:moveTo>
                    <a:pt x="3683507" y="6096"/>
                  </a:moveTo>
                  <a:lnTo>
                    <a:pt x="3683507" y="0"/>
                  </a:lnTo>
                  <a:lnTo>
                    <a:pt x="3689603" y="0"/>
                  </a:lnTo>
                  <a:lnTo>
                    <a:pt x="3689603" y="6096"/>
                  </a:lnTo>
                  <a:lnTo>
                    <a:pt x="3683507" y="6096"/>
                  </a:lnTo>
                  <a:close/>
                </a:path>
                <a:path w="6932930" h="6350">
                  <a:moveTo>
                    <a:pt x="3720084" y="4572"/>
                  </a:moveTo>
                  <a:lnTo>
                    <a:pt x="3720084" y="1524"/>
                  </a:lnTo>
                  <a:lnTo>
                    <a:pt x="3721607" y="0"/>
                  </a:lnTo>
                  <a:lnTo>
                    <a:pt x="3726180" y="0"/>
                  </a:lnTo>
                  <a:lnTo>
                    <a:pt x="3727703" y="1524"/>
                  </a:lnTo>
                  <a:lnTo>
                    <a:pt x="3727703" y="4572"/>
                  </a:lnTo>
                  <a:lnTo>
                    <a:pt x="3726180" y="6096"/>
                  </a:lnTo>
                  <a:lnTo>
                    <a:pt x="3721607" y="6096"/>
                  </a:lnTo>
                  <a:lnTo>
                    <a:pt x="3720084" y="4572"/>
                  </a:lnTo>
                  <a:close/>
                </a:path>
                <a:path w="6932930" h="6350">
                  <a:moveTo>
                    <a:pt x="3756659" y="4572"/>
                  </a:moveTo>
                  <a:lnTo>
                    <a:pt x="3756659" y="1524"/>
                  </a:lnTo>
                  <a:lnTo>
                    <a:pt x="3758184" y="0"/>
                  </a:lnTo>
                  <a:lnTo>
                    <a:pt x="3762755" y="0"/>
                  </a:lnTo>
                  <a:lnTo>
                    <a:pt x="3764280" y="1524"/>
                  </a:lnTo>
                  <a:lnTo>
                    <a:pt x="3764280" y="4572"/>
                  </a:lnTo>
                  <a:lnTo>
                    <a:pt x="3762755" y="6096"/>
                  </a:lnTo>
                  <a:lnTo>
                    <a:pt x="3758184" y="6096"/>
                  </a:lnTo>
                  <a:lnTo>
                    <a:pt x="3756659" y="4572"/>
                  </a:lnTo>
                  <a:close/>
                </a:path>
                <a:path w="6932930" h="6350">
                  <a:moveTo>
                    <a:pt x="3794759" y="6096"/>
                  </a:moveTo>
                  <a:lnTo>
                    <a:pt x="3794759" y="0"/>
                  </a:lnTo>
                  <a:lnTo>
                    <a:pt x="3799332" y="0"/>
                  </a:lnTo>
                  <a:lnTo>
                    <a:pt x="3800855" y="1524"/>
                  </a:lnTo>
                  <a:lnTo>
                    <a:pt x="3800855" y="4572"/>
                  </a:lnTo>
                  <a:lnTo>
                    <a:pt x="3799332" y="6096"/>
                  </a:lnTo>
                  <a:lnTo>
                    <a:pt x="3794759" y="6096"/>
                  </a:lnTo>
                  <a:close/>
                </a:path>
                <a:path w="6932930" h="6350">
                  <a:moveTo>
                    <a:pt x="3793236" y="4572"/>
                  </a:moveTo>
                  <a:lnTo>
                    <a:pt x="3793236" y="1524"/>
                  </a:lnTo>
                  <a:lnTo>
                    <a:pt x="3794759" y="1524"/>
                  </a:lnTo>
                  <a:lnTo>
                    <a:pt x="3794759" y="4572"/>
                  </a:lnTo>
                  <a:lnTo>
                    <a:pt x="3793236" y="4572"/>
                  </a:lnTo>
                  <a:close/>
                </a:path>
                <a:path w="6932930" h="6350">
                  <a:moveTo>
                    <a:pt x="3831336" y="6096"/>
                  </a:moveTo>
                  <a:lnTo>
                    <a:pt x="3831336" y="0"/>
                  </a:lnTo>
                  <a:lnTo>
                    <a:pt x="3837432" y="0"/>
                  </a:lnTo>
                  <a:lnTo>
                    <a:pt x="3837432" y="6096"/>
                  </a:lnTo>
                  <a:lnTo>
                    <a:pt x="3831336" y="6096"/>
                  </a:lnTo>
                  <a:close/>
                </a:path>
                <a:path w="6932930" h="6350">
                  <a:moveTo>
                    <a:pt x="3829812" y="4572"/>
                  </a:moveTo>
                  <a:lnTo>
                    <a:pt x="3829812" y="1524"/>
                  </a:lnTo>
                  <a:lnTo>
                    <a:pt x="3831336" y="1524"/>
                  </a:lnTo>
                  <a:lnTo>
                    <a:pt x="3831336" y="4572"/>
                  </a:lnTo>
                  <a:lnTo>
                    <a:pt x="3829812" y="4572"/>
                  </a:lnTo>
                  <a:close/>
                </a:path>
                <a:path w="6932930" h="6350">
                  <a:moveTo>
                    <a:pt x="3867912" y="6096"/>
                  </a:moveTo>
                  <a:lnTo>
                    <a:pt x="3867912" y="0"/>
                  </a:lnTo>
                  <a:lnTo>
                    <a:pt x="3874007" y="0"/>
                  </a:lnTo>
                  <a:lnTo>
                    <a:pt x="3874007" y="6096"/>
                  </a:lnTo>
                  <a:lnTo>
                    <a:pt x="3867912" y="6096"/>
                  </a:lnTo>
                  <a:close/>
                </a:path>
                <a:path w="6932930" h="6350">
                  <a:moveTo>
                    <a:pt x="3910584" y="4572"/>
                  </a:moveTo>
                  <a:lnTo>
                    <a:pt x="3910584" y="1524"/>
                  </a:lnTo>
                  <a:lnTo>
                    <a:pt x="3912107" y="1524"/>
                  </a:lnTo>
                  <a:lnTo>
                    <a:pt x="3912107" y="4572"/>
                  </a:lnTo>
                  <a:lnTo>
                    <a:pt x="3910584" y="4572"/>
                  </a:lnTo>
                  <a:close/>
                </a:path>
                <a:path w="6932930" h="6350">
                  <a:moveTo>
                    <a:pt x="3904487" y="6096"/>
                  </a:moveTo>
                  <a:lnTo>
                    <a:pt x="3904487" y="0"/>
                  </a:lnTo>
                  <a:lnTo>
                    <a:pt x="3910584" y="0"/>
                  </a:lnTo>
                  <a:lnTo>
                    <a:pt x="3910584" y="6096"/>
                  </a:lnTo>
                  <a:lnTo>
                    <a:pt x="3904487" y="6096"/>
                  </a:lnTo>
                  <a:close/>
                </a:path>
                <a:path w="6932930" h="6350">
                  <a:moveTo>
                    <a:pt x="3941064" y="4572"/>
                  </a:moveTo>
                  <a:lnTo>
                    <a:pt x="3941064" y="1524"/>
                  </a:lnTo>
                  <a:lnTo>
                    <a:pt x="3942587" y="0"/>
                  </a:lnTo>
                  <a:lnTo>
                    <a:pt x="3947159" y="0"/>
                  </a:lnTo>
                  <a:lnTo>
                    <a:pt x="3948684" y="1524"/>
                  </a:lnTo>
                  <a:lnTo>
                    <a:pt x="3948684" y="4572"/>
                  </a:lnTo>
                  <a:lnTo>
                    <a:pt x="3947159" y="6096"/>
                  </a:lnTo>
                  <a:lnTo>
                    <a:pt x="3942587" y="6096"/>
                  </a:lnTo>
                  <a:lnTo>
                    <a:pt x="3941064" y="4572"/>
                  </a:lnTo>
                  <a:close/>
                </a:path>
                <a:path w="6932930" h="6350">
                  <a:moveTo>
                    <a:pt x="3977639" y="4572"/>
                  </a:moveTo>
                  <a:lnTo>
                    <a:pt x="3977639" y="1524"/>
                  </a:lnTo>
                  <a:lnTo>
                    <a:pt x="3979164" y="0"/>
                  </a:lnTo>
                  <a:lnTo>
                    <a:pt x="3983736" y="0"/>
                  </a:lnTo>
                  <a:lnTo>
                    <a:pt x="3985259" y="1524"/>
                  </a:lnTo>
                  <a:lnTo>
                    <a:pt x="3985259" y="4572"/>
                  </a:lnTo>
                  <a:lnTo>
                    <a:pt x="3983736" y="6096"/>
                  </a:lnTo>
                  <a:lnTo>
                    <a:pt x="3979164" y="6096"/>
                  </a:lnTo>
                  <a:lnTo>
                    <a:pt x="3977639" y="4572"/>
                  </a:lnTo>
                  <a:close/>
                </a:path>
                <a:path w="6932930" h="6350">
                  <a:moveTo>
                    <a:pt x="4015739" y="6096"/>
                  </a:moveTo>
                  <a:lnTo>
                    <a:pt x="4015739" y="0"/>
                  </a:lnTo>
                  <a:lnTo>
                    <a:pt x="4020312" y="0"/>
                  </a:lnTo>
                  <a:lnTo>
                    <a:pt x="4021836" y="1524"/>
                  </a:lnTo>
                  <a:lnTo>
                    <a:pt x="4021836" y="4572"/>
                  </a:lnTo>
                  <a:lnTo>
                    <a:pt x="4020312" y="6096"/>
                  </a:lnTo>
                  <a:lnTo>
                    <a:pt x="4015739" y="6096"/>
                  </a:lnTo>
                  <a:close/>
                </a:path>
                <a:path w="6932930" h="6350">
                  <a:moveTo>
                    <a:pt x="4014216" y="4572"/>
                  </a:moveTo>
                  <a:lnTo>
                    <a:pt x="4014216" y="1524"/>
                  </a:lnTo>
                  <a:lnTo>
                    <a:pt x="4015739" y="1524"/>
                  </a:lnTo>
                  <a:lnTo>
                    <a:pt x="4015739" y="4572"/>
                  </a:lnTo>
                  <a:lnTo>
                    <a:pt x="4014216" y="4572"/>
                  </a:lnTo>
                  <a:close/>
                </a:path>
                <a:path w="6932930" h="6350">
                  <a:moveTo>
                    <a:pt x="4052316" y="6096"/>
                  </a:moveTo>
                  <a:lnTo>
                    <a:pt x="4052316" y="0"/>
                  </a:lnTo>
                  <a:lnTo>
                    <a:pt x="4058412" y="0"/>
                  </a:lnTo>
                  <a:lnTo>
                    <a:pt x="4058412" y="6096"/>
                  </a:lnTo>
                  <a:lnTo>
                    <a:pt x="4052316" y="6096"/>
                  </a:lnTo>
                  <a:close/>
                </a:path>
                <a:path w="6932930" h="6350">
                  <a:moveTo>
                    <a:pt x="4050791" y="4572"/>
                  </a:moveTo>
                  <a:lnTo>
                    <a:pt x="4050791" y="1524"/>
                  </a:lnTo>
                  <a:lnTo>
                    <a:pt x="4052316" y="1524"/>
                  </a:lnTo>
                  <a:lnTo>
                    <a:pt x="4052316" y="4572"/>
                  </a:lnTo>
                  <a:lnTo>
                    <a:pt x="4050791" y="4572"/>
                  </a:lnTo>
                  <a:close/>
                </a:path>
                <a:path w="6932930" h="6350">
                  <a:moveTo>
                    <a:pt x="4088891" y="6096"/>
                  </a:moveTo>
                  <a:lnTo>
                    <a:pt x="4088891" y="0"/>
                  </a:lnTo>
                  <a:lnTo>
                    <a:pt x="4094987" y="0"/>
                  </a:lnTo>
                  <a:lnTo>
                    <a:pt x="4094987" y="6096"/>
                  </a:lnTo>
                  <a:lnTo>
                    <a:pt x="4088891" y="6096"/>
                  </a:lnTo>
                  <a:close/>
                </a:path>
                <a:path w="6932930" h="6350">
                  <a:moveTo>
                    <a:pt x="4131564" y="4572"/>
                  </a:moveTo>
                  <a:lnTo>
                    <a:pt x="4131564" y="1524"/>
                  </a:lnTo>
                  <a:lnTo>
                    <a:pt x="4133087" y="1524"/>
                  </a:lnTo>
                  <a:lnTo>
                    <a:pt x="4133087" y="4572"/>
                  </a:lnTo>
                  <a:lnTo>
                    <a:pt x="4131564" y="4572"/>
                  </a:lnTo>
                  <a:close/>
                </a:path>
                <a:path w="6932930" h="6350">
                  <a:moveTo>
                    <a:pt x="4125468" y="4572"/>
                  </a:moveTo>
                  <a:lnTo>
                    <a:pt x="4125468" y="1524"/>
                  </a:lnTo>
                  <a:lnTo>
                    <a:pt x="4126991" y="0"/>
                  </a:lnTo>
                  <a:lnTo>
                    <a:pt x="4131564" y="0"/>
                  </a:lnTo>
                  <a:lnTo>
                    <a:pt x="4131564" y="6096"/>
                  </a:lnTo>
                  <a:lnTo>
                    <a:pt x="4126991" y="6096"/>
                  </a:lnTo>
                  <a:lnTo>
                    <a:pt x="4125468" y="4572"/>
                  </a:lnTo>
                  <a:close/>
                </a:path>
                <a:path w="6932930" h="6350">
                  <a:moveTo>
                    <a:pt x="4162043" y="4572"/>
                  </a:moveTo>
                  <a:lnTo>
                    <a:pt x="4162043" y="1524"/>
                  </a:lnTo>
                  <a:lnTo>
                    <a:pt x="4163568" y="0"/>
                  </a:lnTo>
                  <a:lnTo>
                    <a:pt x="4168139" y="0"/>
                  </a:lnTo>
                  <a:lnTo>
                    <a:pt x="4169664" y="1524"/>
                  </a:lnTo>
                  <a:lnTo>
                    <a:pt x="4169664" y="4572"/>
                  </a:lnTo>
                  <a:lnTo>
                    <a:pt x="4168139" y="6096"/>
                  </a:lnTo>
                  <a:lnTo>
                    <a:pt x="4163568" y="6096"/>
                  </a:lnTo>
                  <a:lnTo>
                    <a:pt x="4162043" y="4572"/>
                  </a:lnTo>
                  <a:close/>
                </a:path>
                <a:path w="6932930" h="6350">
                  <a:moveTo>
                    <a:pt x="4198620" y="4572"/>
                  </a:moveTo>
                  <a:lnTo>
                    <a:pt x="4198620" y="1524"/>
                  </a:lnTo>
                  <a:lnTo>
                    <a:pt x="4200143" y="0"/>
                  </a:lnTo>
                  <a:lnTo>
                    <a:pt x="4204716" y="0"/>
                  </a:lnTo>
                  <a:lnTo>
                    <a:pt x="4206239" y="1524"/>
                  </a:lnTo>
                  <a:lnTo>
                    <a:pt x="4206239" y="4572"/>
                  </a:lnTo>
                  <a:lnTo>
                    <a:pt x="4204716" y="6096"/>
                  </a:lnTo>
                  <a:lnTo>
                    <a:pt x="4200143" y="6096"/>
                  </a:lnTo>
                  <a:lnTo>
                    <a:pt x="4198620" y="4572"/>
                  </a:lnTo>
                  <a:close/>
                </a:path>
                <a:path w="6932930" h="6350">
                  <a:moveTo>
                    <a:pt x="4236720" y="6096"/>
                  </a:moveTo>
                  <a:lnTo>
                    <a:pt x="4236720" y="0"/>
                  </a:lnTo>
                  <a:lnTo>
                    <a:pt x="4241291" y="0"/>
                  </a:lnTo>
                  <a:lnTo>
                    <a:pt x="4242816" y="1524"/>
                  </a:lnTo>
                  <a:lnTo>
                    <a:pt x="4242816" y="4572"/>
                  </a:lnTo>
                  <a:lnTo>
                    <a:pt x="4241291" y="6096"/>
                  </a:lnTo>
                  <a:lnTo>
                    <a:pt x="4236720" y="6096"/>
                  </a:lnTo>
                  <a:close/>
                </a:path>
                <a:path w="6932930" h="6350">
                  <a:moveTo>
                    <a:pt x="4235196" y="4572"/>
                  </a:moveTo>
                  <a:lnTo>
                    <a:pt x="4235196" y="1524"/>
                  </a:lnTo>
                  <a:lnTo>
                    <a:pt x="4236720" y="1524"/>
                  </a:lnTo>
                  <a:lnTo>
                    <a:pt x="4236720" y="4572"/>
                  </a:lnTo>
                  <a:lnTo>
                    <a:pt x="4235196" y="4572"/>
                  </a:lnTo>
                  <a:close/>
                </a:path>
                <a:path w="6932930" h="6350">
                  <a:moveTo>
                    <a:pt x="4273296" y="6096"/>
                  </a:moveTo>
                  <a:lnTo>
                    <a:pt x="4273296" y="0"/>
                  </a:lnTo>
                  <a:lnTo>
                    <a:pt x="4279391" y="0"/>
                  </a:lnTo>
                  <a:lnTo>
                    <a:pt x="4279391" y="6096"/>
                  </a:lnTo>
                  <a:lnTo>
                    <a:pt x="4273296" y="6096"/>
                  </a:lnTo>
                  <a:close/>
                </a:path>
                <a:path w="6932930" h="6350">
                  <a:moveTo>
                    <a:pt x="4271771" y="4572"/>
                  </a:moveTo>
                  <a:lnTo>
                    <a:pt x="4271771" y="1524"/>
                  </a:lnTo>
                  <a:lnTo>
                    <a:pt x="4273296" y="1524"/>
                  </a:lnTo>
                  <a:lnTo>
                    <a:pt x="4273296" y="4572"/>
                  </a:lnTo>
                  <a:lnTo>
                    <a:pt x="4271771" y="4572"/>
                  </a:lnTo>
                  <a:close/>
                </a:path>
                <a:path w="6932930" h="6350">
                  <a:moveTo>
                    <a:pt x="4309871" y="6096"/>
                  </a:moveTo>
                  <a:lnTo>
                    <a:pt x="4309871" y="0"/>
                  </a:lnTo>
                  <a:lnTo>
                    <a:pt x="4315968" y="0"/>
                  </a:lnTo>
                  <a:lnTo>
                    <a:pt x="4315968" y="6096"/>
                  </a:lnTo>
                  <a:lnTo>
                    <a:pt x="4309871" y="6096"/>
                  </a:lnTo>
                  <a:close/>
                </a:path>
                <a:path w="6932930" h="6350">
                  <a:moveTo>
                    <a:pt x="4352543" y="4572"/>
                  </a:moveTo>
                  <a:lnTo>
                    <a:pt x="4352543" y="1524"/>
                  </a:lnTo>
                  <a:lnTo>
                    <a:pt x="4354068" y="1524"/>
                  </a:lnTo>
                  <a:lnTo>
                    <a:pt x="4354068" y="4572"/>
                  </a:lnTo>
                  <a:lnTo>
                    <a:pt x="4352543" y="4572"/>
                  </a:lnTo>
                  <a:close/>
                </a:path>
                <a:path w="6932930" h="6350">
                  <a:moveTo>
                    <a:pt x="4346448" y="4572"/>
                  </a:moveTo>
                  <a:lnTo>
                    <a:pt x="4346448" y="1524"/>
                  </a:lnTo>
                  <a:lnTo>
                    <a:pt x="4347971" y="0"/>
                  </a:lnTo>
                  <a:lnTo>
                    <a:pt x="4352543" y="0"/>
                  </a:lnTo>
                  <a:lnTo>
                    <a:pt x="4352543" y="6096"/>
                  </a:lnTo>
                  <a:lnTo>
                    <a:pt x="4347971" y="6096"/>
                  </a:lnTo>
                  <a:lnTo>
                    <a:pt x="4346448" y="4572"/>
                  </a:lnTo>
                  <a:close/>
                </a:path>
                <a:path w="6932930" h="6350">
                  <a:moveTo>
                    <a:pt x="4383023" y="4572"/>
                  </a:moveTo>
                  <a:lnTo>
                    <a:pt x="4383023" y="1524"/>
                  </a:lnTo>
                  <a:lnTo>
                    <a:pt x="4384548" y="0"/>
                  </a:lnTo>
                  <a:lnTo>
                    <a:pt x="4389120" y="0"/>
                  </a:lnTo>
                  <a:lnTo>
                    <a:pt x="4390643" y="1524"/>
                  </a:lnTo>
                  <a:lnTo>
                    <a:pt x="4390643" y="4572"/>
                  </a:lnTo>
                  <a:lnTo>
                    <a:pt x="4389120" y="6096"/>
                  </a:lnTo>
                  <a:lnTo>
                    <a:pt x="4384548" y="6096"/>
                  </a:lnTo>
                  <a:lnTo>
                    <a:pt x="4383023" y="4572"/>
                  </a:lnTo>
                  <a:close/>
                </a:path>
                <a:path w="6932930" h="6350">
                  <a:moveTo>
                    <a:pt x="4419600" y="4572"/>
                  </a:moveTo>
                  <a:lnTo>
                    <a:pt x="4419600" y="1524"/>
                  </a:lnTo>
                  <a:lnTo>
                    <a:pt x="4421123" y="0"/>
                  </a:lnTo>
                  <a:lnTo>
                    <a:pt x="4425696" y="0"/>
                  </a:lnTo>
                  <a:lnTo>
                    <a:pt x="4427220" y="1524"/>
                  </a:lnTo>
                  <a:lnTo>
                    <a:pt x="4427220" y="4572"/>
                  </a:lnTo>
                  <a:lnTo>
                    <a:pt x="4425696" y="6096"/>
                  </a:lnTo>
                  <a:lnTo>
                    <a:pt x="4421123" y="6096"/>
                  </a:lnTo>
                  <a:lnTo>
                    <a:pt x="4419600" y="4572"/>
                  </a:lnTo>
                  <a:close/>
                </a:path>
                <a:path w="6932930" h="6350">
                  <a:moveTo>
                    <a:pt x="4457700" y="6096"/>
                  </a:moveTo>
                  <a:lnTo>
                    <a:pt x="4457700" y="0"/>
                  </a:lnTo>
                  <a:lnTo>
                    <a:pt x="4462271" y="0"/>
                  </a:lnTo>
                  <a:lnTo>
                    <a:pt x="4463796" y="1524"/>
                  </a:lnTo>
                  <a:lnTo>
                    <a:pt x="4463796" y="4572"/>
                  </a:lnTo>
                  <a:lnTo>
                    <a:pt x="4462271" y="6096"/>
                  </a:lnTo>
                  <a:lnTo>
                    <a:pt x="4457700" y="6096"/>
                  </a:lnTo>
                  <a:close/>
                </a:path>
                <a:path w="6932930" h="6350">
                  <a:moveTo>
                    <a:pt x="4456175" y="4572"/>
                  </a:moveTo>
                  <a:lnTo>
                    <a:pt x="4456175" y="1524"/>
                  </a:lnTo>
                  <a:lnTo>
                    <a:pt x="4457700" y="1524"/>
                  </a:lnTo>
                  <a:lnTo>
                    <a:pt x="4457700" y="4572"/>
                  </a:lnTo>
                  <a:lnTo>
                    <a:pt x="4456175" y="4572"/>
                  </a:lnTo>
                  <a:close/>
                </a:path>
                <a:path w="6932930" h="6350">
                  <a:moveTo>
                    <a:pt x="4494275" y="6096"/>
                  </a:moveTo>
                  <a:lnTo>
                    <a:pt x="4494275" y="0"/>
                  </a:lnTo>
                  <a:lnTo>
                    <a:pt x="4500371" y="0"/>
                  </a:lnTo>
                  <a:lnTo>
                    <a:pt x="4500371" y="6096"/>
                  </a:lnTo>
                  <a:lnTo>
                    <a:pt x="4494275" y="6096"/>
                  </a:lnTo>
                  <a:close/>
                </a:path>
                <a:path w="6932930" h="6350">
                  <a:moveTo>
                    <a:pt x="4492752" y="4572"/>
                  </a:moveTo>
                  <a:lnTo>
                    <a:pt x="4492752" y="1524"/>
                  </a:lnTo>
                  <a:lnTo>
                    <a:pt x="4494275" y="1524"/>
                  </a:lnTo>
                  <a:lnTo>
                    <a:pt x="4494275" y="4572"/>
                  </a:lnTo>
                  <a:lnTo>
                    <a:pt x="4492752" y="4572"/>
                  </a:lnTo>
                  <a:close/>
                </a:path>
                <a:path w="6932930" h="6350">
                  <a:moveTo>
                    <a:pt x="4536948" y="4572"/>
                  </a:moveTo>
                  <a:lnTo>
                    <a:pt x="4536948" y="1524"/>
                  </a:lnTo>
                  <a:lnTo>
                    <a:pt x="4538471" y="1524"/>
                  </a:lnTo>
                  <a:lnTo>
                    <a:pt x="4538471" y="4572"/>
                  </a:lnTo>
                  <a:lnTo>
                    <a:pt x="4536948" y="4572"/>
                  </a:lnTo>
                  <a:close/>
                </a:path>
                <a:path w="6932930" h="6350">
                  <a:moveTo>
                    <a:pt x="4530852" y="6096"/>
                  </a:moveTo>
                  <a:lnTo>
                    <a:pt x="4530852" y="0"/>
                  </a:lnTo>
                  <a:lnTo>
                    <a:pt x="4536948" y="0"/>
                  </a:lnTo>
                  <a:lnTo>
                    <a:pt x="4536948" y="6096"/>
                  </a:lnTo>
                  <a:lnTo>
                    <a:pt x="4530852" y="6096"/>
                  </a:lnTo>
                  <a:close/>
                </a:path>
                <a:path w="6932930" h="6350">
                  <a:moveTo>
                    <a:pt x="4573524" y="4572"/>
                  </a:moveTo>
                  <a:lnTo>
                    <a:pt x="4573524" y="1524"/>
                  </a:lnTo>
                  <a:lnTo>
                    <a:pt x="4575047" y="1524"/>
                  </a:lnTo>
                  <a:lnTo>
                    <a:pt x="4575047" y="4572"/>
                  </a:lnTo>
                  <a:lnTo>
                    <a:pt x="4573524" y="4572"/>
                  </a:lnTo>
                  <a:close/>
                </a:path>
                <a:path w="6932930" h="6350">
                  <a:moveTo>
                    <a:pt x="4567428" y="4572"/>
                  </a:moveTo>
                  <a:lnTo>
                    <a:pt x="4567428" y="1524"/>
                  </a:lnTo>
                  <a:lnTo>
                    <a:pt x="4568952" y="0"/>
                  </a:lnTo>
                  <a:lnTo>
                    <a:pt x="4573524" y="0"/>
                  </a:lnTo>
                  <a:lnTo>
                    <a:pt x="4573524" y="6096"/>
                  </a:lnTo>
                  <a:lnTo>
                    <a:pt x="4568952" y="6096"/>
                  </a:lnTo>
                  <a:lnTo>
                    <a:pt x="4567428" y="4572"/>
                  </a:lnTo>
                  <a:close/>
                </a:path>
                <a:path w="6932930" h="6350">
                  <a:moveTo>
                    <a:pt x="4604003" y="4572"/>
                  </a:moveTo>
                  <a:lnTo>
                    <a:pt x="4604003" y="1524"/>
                  </a:lnTo>
                  <a:lnTo>
                    <a:pt x="4605528" y="0"/>
                  </a:lnTo>
                  <a:lnTo>
                    <a:pt x="4610100" y="0"/>
                  </a:lnTo>
                  <a:lnTo>
                    <a:pt x="4611624" y="1524"/>
                  </a:lnTo>
                  <a:lnTo>
                    <a:pt x="4611624" y="4572"/>
                  </a:lnTo>
                  <a:lnTo>
                    <a:pt x="4610100" y="6096"/>
                  </a:lnTo>
                  <a:lnTo>
                    <a:pt x="4605528" y="6096"/>
                  </a:lnTo>
                  <a:lnTo>
                    <a:pt x="4604003" y="4572"/>
                  </a:lnTo>
                  <a:close/>
                </a:path>
                <a:path w="6932930" h="6350">
                  <a:moveTo>
                    <a:pt x="4640579" y="4572"/>
                  </a:moveTo>
                  <a:lnTo>
                    <a:pt x="4640579" y="1524"/>
                  </a:lnTo>
                  <a:lnTo>
                    <a:pt x="4642103" y="0"/>
                  </a:lnTo>
                  <a:lnTo>
                    <a:pt x="4646676" y="0"/>
                  </a:lnTo>
                  <a:lnTo>
                    <a:pt x="4648200" y="1524"/>
                  </a:lnTo>
                  <a:lnTo>
                    <a:pt x="4648200" y="4572"/>
                  </a:lnTo>
                  <a:lnTo>
                    <a:pt x="4646676" y="6096"/>
                  </a:lnTo>
                  <a:lnTo>
                    <a:pt x="4642103" y="6096"/>
                  </a:lnTo>
                  <a:lnTo>
                    <a:pt x="4640579" y="4572"/>
                  </a:lnTo>
                  <a:close/>
                </a:path>
                <a:path w="6932930" h="6350">
                  <a:moveTo>
                    <a:pt x="4678679" y="6096"/>
                  </a:moveTo>
                  <a:lnTo>
                    <a:pt x="4678679" y="0"/>
                  </a:lnTo>
                  <a:lnTo>
                    <a:pt x="4683252" y="0"/>
                  </a:lnTo>
                  <a:lnTo>
                    <a:pt x="4684776" y="1524"/>
                  </a:lnTo>
                  <a:lnTo>
                    <a:pt x="4684776" y="4572"/>
                  </a:lnTo>
                  <a:lnTo>
                    <a:pt x="4683252" y="6096"/>
                  </a:lnTo>
                  <a:lnTo>
                    <a:pt x="4678679" y="6096"/>
                  </a:lnTo>
                  <a:close/>
                </a:path>
                <a:path w="6932930" h="6350">
                  <a:moveTo>
                    <a:pt x="4677155" y="4572"/>
                  </a:moveTo>
                  <a:lnTo>
                    <a:pt x="4677155" y="1524"/>
                  </a:lnTo>
                  <a:lnTo>
                    <a:pt x="4678679" y="1524"/>
                  </a:lnTo>
                  <a:lnTo>
                    <a:pt x="4678679" y="4572"/>
                  </a:lnTo>
                  <a:lnTo>
                    <a:pt x="4677155" y="4572"/>
                  </a:lnTo>
                  <a:close/>
                </a:path>
                <a:path w="6932930" h="6350">
                  <a:moveTo>
                    <a:pt x="4715255" y="6096"/>
                  </a:moveTo>
                  <a:lnTo>
                    <a:pt x="4715255" y="0"/>
                  </a:lnTo>
                  <a:lnTo>
                    <a:pt x="4721352" y="0"/>
                  </a:lnTo>
                  <a:lnTo>
                    <a:pt x="4721352" y="6096"/>
                  </a:lnTo>
                  <a:lnTo>
                    <a:pt x="4715255" y="6096"/>
                  </a:lnTo>
                  <a:close/>
                </a:path>
                <a:path w="6932930" h="6350">
                  <a:moveTo>
                    <a:pt x="4757928" y="4572"/>
                  </a:moveTo>
                  <a:lnTo>
                    <a:pt x="4757928" y="1524"/>
                  </a:lnTo>
                  <a:lnTo>
                    <a:pt x="4759452" y="1524"/>
                  </a:lnTo>
                  <a:lnTo>
                    <a:pt x="4759452" y="4572"/>
                  </a:lnTo>
                  <a:lnTo>
                    <a:pt x="4757928" y="4572"/>
                  </a:lnTo>
                  <a:close/>
                </a:path>
                <a:path w="6932930" h="6350">
                  <a:moveTo>
                    <a:pt x="4751832" y="6096"/>
                  </a:moveTo>
                  <a:lnTo>
                    <a:pt x="4751832" y="0"/>
                  </a:lnTo>
                  <a:lnTo>
                    <a:pt x="4757928" y="0"/>
                  </a:lnTo>
                  <a:lnTo>
                    <a:pt x="4757928" y="6096"/>
                  </a:lnTo>
                  <a:lnTo>
                    <a:pt x="4751832" y="6096"/>
                  </a:lnTo>
                  <a:close/>
                </a:path>
                <a:path w="6932930" h="6350">
                  <a:moveTo>
                    <a:pt x="4794504" y="4572"/>
                  </a:moveTo>
                  <a:lnTo>
                    <a:pt x="4794504" y="1524"/>
                  </a:lnTo>
                  <a:lnTo>
                    <a:pt x="4796028" y="1524"/>
                  </a:lnTo>
                  <a:lnTo>
                    <a:pt x="4796028" y="4572"/>
                  </a:lnTo>
                  <a:lnTo>
                    <a:pt x="4794504" y="4572"/>
                  </a:lnTo>
                  <a:close/>
                </a:path>
                <a:path w="6932930" h="6350">
                  <a:moveTo>
                    <a:pt x="4788408" y="4572"/>
                  </a:moveTo>
                  <a:lnTo>
                    <a:pt x="4788408" y="1524"/>
                  </a:lnTo>
                  <a:lnTo>
                    <a:pt x="4789932" y="0"/>
                  </a:lnTo>
                  <a:lnTo>
                    <a:pt x="4794504" y="0"/>
                  </a:lnTo>
                  <a:lnTo>
                    <a:pt x="4794504" y="6096"/>
                  </a:lnTo>
                  <a:lnTo>
                    <a:pt x="4789932" y="6096"/>
                  </a:lnTo>
                  <a:lnTo>
                    <a:pt x="4788408" y="4572"/>
                  </a:lnTo>
                  <a:close/>
                </a:path>
                <a:path w="6932930" h="6350">
                  <a:moveTo>
                    <a:pt x="4824984" y="4572"/>
                  </a:moveTo>
                  <a:lnTo>
                    <a:pt x="4824984" y="1524"/>
                  </a:lnTo>
                  <a:lnTo>
                    <a:pt x="4826508" y="0"/>
                  </a:lnTo>
                  <a:lnTo>
                    <a:pt x="4831079" y="0"/>
                  </a:lnTo>
                  <a:lnTo>
                    <a:pt x="4832604" y="1524"/>
                  </a:lnTo>
                  <a:lnTo>
                    <a:pt x="4832604" y="4572"/>
                  </a:lnTo>
                  <a:lnTo>
                    <a:pt x="4831079" y="6096"/>
                  </a:lnTo>
                  <a:lnTo>
                    <a:pt x="4826508" y="6096"/>
                  </a:lnTo>
                  <a:lnTo>
                    <a:pt x="4824984" y="4572"/>
                  </a:lnTo>
                  <a:close/>
                </a:path>
                <a:path w="6932930" h="6350">
                  <a:moveTo>
                    <a:pt x="4861560" y="4572"/>
                  </a:moveTo>
                  <a:lnTo>
                    <a:pt x="4861560" y="1524"/>
                  </a:lnTo>
                  <a:lnTo>
                    <a:pt x="4863084" y="0"/>
                  </a:lnTo>
                  <a:lnTo>
                    <a:pt x="4867655" y="0"/>
                  </a:lnTo>
                  <a:lnTo>
                    <a:pt x="4869179" y="1524"/>
                  </a:lnTo>
                  <a:lnTo>
                    <a:pt x="4869179" y="4572"/>
                  </a:lnTo>
                  <a:lnTo>
                    <a:pt x="4867655" y="6096"/>
                  </a:lnTo>
                  <a:lnTo>
                    <a:pt x="4863084" y="6096"/>
                  </a:lnTo>
                  <a:lnTo>
                    <a:pt x="4861560" y="4572"/>
                  </a:lnTo>
                  <a:close/>
                </a:path>
                <a:path w="6932930" h="6350">
                  <a:moveTo>
                    <a:pt x="4899660" y="6096"/>
                  </a:moveTo>
                  <a:lnTo>
                    <a:pt x="4899660" y="0"/>
                  </a:lnTo>
                  <a:lnTo>
                    <a:pt x="4904232" y="0"/>
                  </a:lnTo>
                  <a:lnTo>
                    <a:pt x="4905755" y="1524"/>
                  </a:lnTo>
                  <a:lnTo>
                    <a:pt x="4905755" y="4572"/>
                  </a:lnTo>
                  <a:lnTo>
                    <a:pt x="4904232" y="6096"/>
                  </a:lnTo>
                  <a:lnTo>
                    <a:pt x="4899660" y="6096"/>
                  </a:lnTo>
                  <a:close/>
                </a:path>
                <a:path w="6932930" h="6350">
                  <a:moveTo>
                    <a:pt x="4898136" y="4572"/>
                  </a:moveTo>
                  <a:lnTo>
                    <a:pt x="4898136" y="1524"/>
                  </a:lnTo>
                  <a:lnTo>
                    <a:pt x="4899660" y="1524"/>
                  </a:lnTo>
                  <a:lnTo>
                    <a:pt x="4899660" y="4572"/>
                  </a:lnTo>
                  <a:lnTo>
                    <a:pt x="4898136" y="4572"/>
                  </a:lnTo>
                  <a:close/>
                </a:path>
                <a:path w="6932930" h="6350">
                  <a:moveTo>
                    <a:pt x="4936236" y="6096"/>
                  </a:moveTo>
                  <a:lnTo>
                    <a:pt x="4936236" y="0"/>
                  </a:lnTo>
                  <a:lnTo>
                    <a:pt x="4942332" y="0"/>
                  </a:lnTo>
                  <a:lnTo>
                    <a:pt x="4942332" y="6096"/>
                  </a:lnTo>
                  <a:lnTo>
                    <a:pt x="4936236" y="6096"/>
                  </a:lnTo>
                  <a:close/>
                </a:path>
                <a:path w="6932930" h="6350">
                  <a:moveTo>
                    <a:pt x="4978908" y="4572"/>
                  </a:moveTo>
                  <a:lnTo>
                    <a:pt x="4978908" y="1524"/>
                  </a:lnTo>
                  <a:lnTo>
                    <a:pt x="4980432" y="1524"/>
                  </a:lnTo>
                  <a:lnTo>
                    <a:pt x="4980432" y="4572"/>
                  </a:lnTo>
                  <a:lnTo>
                    <a:pt x="4978908" y="4572"/>
                  </a:lnTo>
                  <a:close/>
                </a:path>
                <a:path w="6932930" h="6350">
                  <a:moveTo>
                    <a:pt x="4972812" y="6096"/>
                  </a:moveTo>
                  <a:lnTo>
                    <a:pt x="4972812" y="0"/>
                  </a:lnTo>
                  <a:lnTo>
                    <a:pt x="4978908" y="0"/>
                  </a:lnTo>
                  <a:lnTo>
                    <a:pt x="4978908" y="6096"/>
                  </a:lnTo>
                  <a:lnTo>
                    <a:pt x="4972812" y="6096"/>
                  </a:lnTo>
                  <a:close/>
                </a:path>
                <a:path w="6932930" h="6350">
                  <a:moveTo>
                    <a:pt x="5015484" y="4572"/>
                  </a:moveTo>
                  <a:lnTo>
                    <a:pt x="5015484" y="1524"/>
                  </a:lnTo>
                  <a:lnTo>
                    <a:pt x="5017008" y="1524"/>
                  </a:lnTo>
                  <a:lnTo>
                    <a:pt x="5017008" y="4572"/>
                  </a:lnTo>
                  <a:lnTo>
                    <a:pt x="5015484" y="4572"/>
                  </a:lnTo>
                  <a:close/>
                </a:path>
                <a:path w="6932930" h="6350">
                  <a:moveTo>
                    <a:pt x="5009387" y="4572"/>
                  </a:moveTo>
                  <a:lnTo>
                    <a:pt x="5009387" y="1524"/>
                  </a:lnTo>
                  <a:lnTo>
                    <a:pt x="5010912" y="0"/>
                  </a:lnTo>
                  <a:lnTo>
                    <a:pt x="5015484" y="0"/>
                  </a:lnTo>
                  <a:lnTo>
                    <a:pt x="5015484" y="6096"/>
                  </a:lnTo>
                  <a:lnTo>
                    <a:pt x="5010912" y="6096"/>
                  </a:lnTo>
                  <a:lnTo>
                    <a:pt x="5009387" y="4572"/>
                  </a:lnTo>
                  <a:close/>
                </a:path>
                <a:path w="6932930" h="6350">
                  <a:moveTo>
                    <a:pt x="5045963" y="4572"/>
                  </a:moveTo>
                  <a:lnTo>
                    <a:pt x="5045963" y="1524"/>
                  </a:lnTo>
                  <a:lnTo>
                    <a:pt x="5047487" y="0"/>
                  </a:lnTo>
                  <a:lnTo>
                    <a:pt x="5052060" y="0"/>
                  </a:lnTo>
                  <a:lnTo>
                    <a:pt x="5053584" y="1524"/>
                  </a:lnTo>
                  <a:lnTo>
                    <a:pt x="5053584" y="4572"/>
                  </a:lnTo>
                  <a:lnTo>
                    <a:pt x="5052060" y="6096"/>
                  </a:lnTo>
                  <a:lnTo>
                    <a:pt x="5047487" y="6096"/>
                  </a:lnTo>
                  <a:lnTo>
                    <a:pt x="5045963" y="4572"/>
                  </a:lnTo>
                  <a:close/>
                </a:path>
                <a:path w="6932930" h="6350">
                  <a:moveTo>
                    <a:pt x="5082539" y="4572"/>
                  </a:moveTo>
                  <a:lnTo>
                    <a:pt x="5082539" y="1524"/>
                  </a:lnTo>
                  <a:lnTo>
                    <a:pt x="5084063" y="0"/>
                  </a:lnTo>
                  <a:lnTo>
                    <a:pt x="5088636" y="0"/>
                  </a:lnTo>
                  <a:lnTo>
                    <a:pt x="5090160" y="1524"/>
                  </a:lnTo>
                  <a:lnTo>
                    <a:pt x="5090160" y="4572"/>
                  </a:lnTo>
                  <a:lnTo>
                    <a:pt x="5088636" y="6096"/>
                  </a:lnTo>
                  <a:lnTo>
                    <a:pt x="5084063" y="6096"/>
                  </a:lnTo>
                  <a:lnTo>
                    <a:pt x="5082539" y="4572"/>
                  </a:lnTo>
                  <a:close/>
                </a:path>
                <a:path w="6932930" h="6350">
                  <a:moveTo>
                    <a:pt x="5120639" y="6096"/>
                  </a:moveTo>
                  <a:lnTo>
                    <a:pt x="5120639" y="0"/>
                  </a:lnTo>
                  <a:lnTo>
                    <a:pt x="5126736" y="0"/>
                  </a:lnTo>
                  <a:lnTo>
                    <a:pt x="5126736" y="6096"/>
                  </a:lnTo>
                  <a:lnTo>
                    <a:pt x="5120639" y="6096"/>
                  </a:lnTo>
                  <a:close/>
                </a:path>
                <a:path w="6932930" h="6350">
                  <a:moveTo>
                    <a:pt x="5119116" y="4572"/>
                  </a:moveTo>
                  <a:lnTo>
                    <a:pt x="5119116" y="1524"/>
                  </a:lnTo>
                  <a:lnTo>
                    <a:pt x="5120639" y="1524"/>
                  </a:lnTo>
                  <a:lnTo>
                    <a:pt x="5120639" y="4572"/>
                  </a:lnTo>
                  <a:lnTo>
                    <a:pt x="5119116" y="4572"/>
                  </a:lnTo>
                  <a:close/>
                </a:path>
                <a:path w="6932930" h="6350">
                  <a:moveTo>
                    <a:pt x="5157216" y="6096"/>
                  </a:moveTo>
                  <a:lnTo>
                    <a:pt x="5157216" y="0"/>
                  </a:lnTo>
                  <a:lnTo>
                    <a:pt x="5163312" y="0"/>
                  </a:lnTo>
                  <a:lnTo>
                    <a:pt x="5163312" y="6096"/>
                  </a:lnTo>
                  <a:lnTo>
                    <a:pt x="5157216" y="6096"/>
                  </a:lnTo>
                  <a:close/>
                </a:path>
                <a:path w="6932930" h="6350">
                  <a:moveTo>
                    <a:pt x="5199887" y="4572"/>
                  </a:moveTo>
                  <a:lnTo>
                    <a:pt x="5199887" y="1524"/>
                  </a:lnTo>
                  <a:lnTo>
                    <a:pt x="5201412" y="1524"/>
                  </a:lnTo>
                  <a:lnTo>
                    <a:pt x="5201412" y="4572"/>
                  </a:lnTo>
                  <a:lnTo>
                    <a:pt x="5199887" y="4572"/>
                  </a:lnTo>
                  <a:close/>
                </a:path>
                <a:path w="6932930" h="6350">
                  <a:moveTo>
                    <a:pt x="5193792" y="6096"/>
                  </a:moveTo>
                  <a:lnTo>
                    <a:pt x="5193792" y="0"/>
                  </a:lnTo>
                  <a:lnTo>
                    <a:pt x="5199887" y="0"/>
                  </a:lnTo>
                  <a:lnTo>
                    <a:pt x="5199887" y="6096"/>
                  </a:lnTo>
                  <a:lnTo>
                    <a:pt x="5193792" y="6096"/>
                  </a:lnTo>
                  <a:close/>
                </a:path>
                <a:path w="6932930" h="6350">
                  <a:moveTo>
                    <a:pt x="5236463" y="4572"/>
                  </a:moveTo>
                  <a:lnTo>
                    <a:pt x="5236463" y="1524"/>
                  </a:lnTo>
                  <a:lnTo>
                    <a:pt x="5237987" y="1524"/>
                  </a:lnTo>
                  <a:lnTo>
                    <a:pt x="5237987" y="4572"/>
                  </a:lnTo>
                  <a:lnTo>
                    <a:pt x="5236463" y="4572"/>
                  </a:lnTo>
                  <a:close/>
                </a:path>
                <a:path w="6932930" h="6350">
                  <a:moveTo>
                    <a:pt x="5230368" y="4572"/>
                  </a:moveTo>
                  <a:lnTo>
                    <a:pt x="5230368" y="1524"/>
                  </a:lnTo>
                  <a:lnTo>
                    <a:pt x="5231892" y="0"/>
                  </a:lnTo>
                  <a:lnTo>
                    <a:pt x="5236463" y="0"/>
                  </a:lnTo>
                  <a:lnTo>
                    <a:pt x="5236463" y="6096"/>
                  </a:lnTo>
                  <a:lnTo>
                    <a:pt x="5231892" y="6096"/>
                  </a:lnTo>
                  <a:lnTo>
                    <a:pt x="5230368" y="4572"/>
                  </a:lnTo>
                  <a:close/>
                </a:path>
                <a:path w="6932930" h="6350">
                  <a:moveTo>
                    <a:pt x="5266944" y="4572"/>
                  </a:moveTo>
                  <a:lnTo>
                    <a:pt x="5266944" y="1524"/>
                  </a:lnTo>
                  <a:lnTo>
                    <a:pt x="5268468" y="0"/>
                  </a:lnTo>
                  <a:lnTo>
                    <a:pt x="5273039" y="0"/>
                  </a:lnTo>
                  <a:lnTo>
                    <a:pt x="5274563" y="1524"/>
                  </a:lnTo>
                  <a:lnTo>
                    <a:pt x="5274563" y="4572"/>
                  </a:lnTo>
                  <a:lnTo>
                    <a:pt x="5273039" y="6096"/>
                  </a:lnTo>
                  <a:lnTo>
                    <a:pt x="5268468" y="6096"/>
                  </a:lnTo>
                  <a:lnTo>
                    <a:pt x="5266944" y="4572"/>
                  </a:lnTo>
                  <a:close/>
                </a:path>
                <a:path w="6932930" h="6350">
                  <a:moveTo>
                    <a:pt x="5303520" y="4572"/>
                  </a:moveTo>
                  <a:lnTo>
                    <a:pt x="5303520" y="1524"/>
                  </a:lnTo>
                  <a:lnTo>
                    <a:pt x="5305044" y="0"/>
                  </a:lnTo>
                  <a:lnTo>
                    <a:pt x="5309616" y="0"/>
                  </a:lnTo>
                  <a:lnTo>
                    <a:pt x="5311139" y="1524"/>
                  </a:lnTo>
                  <a:lnTo>
                    <a:pt x="5311139" y="4572"/>
                  </a:lnTo>
                  <a:lnTo>
                    <a:pt x="5309616" y="6096"/>
                  </a:lnTo>
                  <a:lnTo>
                    <a:pt x="5305044" y="6096"/>
                  </a:lnTo>
                  <a:lnTo>
                    <a:pt x="5303520" y="4572"/>
                  </a:lnTo>
                  <a:close/>
                </a:path>
                <a:path w="6932930" h="6350">
                  <a:moveTo>
                    <a:pt x="5341620" y="6096"/>
                  </a:moveTo>
                  <a:lnTo>
                    <a:pt x="5341620" y="0"/>
                  </a:lnTo>
                  <a:lnTo>
                    <a:pt x="5347716" y="0"/>
                  </a:lnTo>
                  <a:lnTo>
                    <a:pt x="5347716" y="6096"/>
                  </a:lnTo>
                  <a:lnTo>
                    <a:pt x="5341620" y="6096"/>
                  </a:lnTo>
                  <a:close/>
                </a:path>
                <a:path w="6932930" h="6350">
                  <a:moveTo>
                    <a:pt x="5340096" y="4572"/>
                  </a:moveTo>
                  <a:lnTo>
                    <a:pt x="5340096" y="1524"/>
                  </a:lnTo>
                  <a:lnTo>
                    <a:pt x="5341620" y="1524"/>
                  </a:lnTo>
                  <a:lnTo>
                    <a:pt x="5341620" y="4572"/>
                  </a:lnTo>
                  <a:lnTo>
                    <a:pt x="5340096" y="4572"/>
                  </a:lnTo>
                  <a:close/>
                </a:path>
                <a:path w="6932930" h="6350">
                  <a:moveTo>
                    <a:pt x="5378196" y="6096"/>
                  </a:moveTo>
                  <a:lnTo>
                    <a:pt x="5378196" y="0"/>
                  </a:lnTo>
                  <a:lnTo>
                    <a:pt x="5384292" y="0"/>
                  </a:lnTo>
                  <a:lnTo>
                    <a:pt x="5384292" y="6096"/>
                  </a:lnTo>
                  <a:lnTo>
                    <a:pt x="5378196" y="6096"/>
                  </a:lnTo>
                  <a:close/>
                </a:path>
                <a:path w="6932930" h="6350">
                  <a:moveTo>
                    <a:pt x="5420868" y="4572"/>
                  </a:moveTo>
                  <a:lnTo>
                    <a:pt x="5420868" y="1524"/>
                  </a:lnTo>
                  <a:lnTo>
                    <a:pt x="5422392" y="1524"/>
                  </a:lnTo>
                  <a:lnTo>
                    <a:pt x="5422392" y="4572"/>
                  </a:lnTo>
                  <a:lnTo>
                    <a:pt x="5420868" y="4572"/>
                  </a:lnTo>
                  <a:close/>
                </a:path>
                <a:path w="6932930" h="6350">
                  <a:moveTo>
                    <a:pt x="5414771" y="6096"/>
                  </a:moveTo>
                  <a:lnTo>
                    <a:pt x="5414771" y="0"/>
                  </a:lnTo>
                  <a:lnTo>
                    <a:pt x="5420868" y="0"/>
                  </a:lnTo>
                  <a:lnTo>
                    <a:pt x="5420868" y="6096"/>
                  </a:lnTo>
                  <a:lnTo>
                    <a:pt x="5414771" y="6096"/>
                  </a:lnTo>
                  <a:close/>
                </a:path>
                <a:path w="6932930" h="6350">
                  <a:moveTo>
                    <a:pt x="5451347" y="4572"/>
                  </a:moveTo>
                  <a:lnTo>
                    <a:pt x="5451347" y="1524"/>
                  </a:lnTo>
                  <a:lnTo>
                    <a:pt x="5452871" y="0"/>
                  </a:lnTo>
                  <a:lnTo>
                    <a:pt x="5457444" y="0"/>
                  </a:lnTo>
                  <a:lnTo>
                    <a:pt x="5458968" y="1524"/>
                  </a:lnTo>
                  <a:lnTo>
                    <a:pt x="5458968" y="4572"/>
                  </a:lnTo>
                  <a:lnTo>
                    <a:pt x="5457444" y="6096"/>
                  </a:lnTo>
                  <a:lnTo>
                    <a:pt x="5452871" y="6096"/>
                  </a:lnTo>
                  <a:lnTo>
                    <a:pt x="5451347" y="4572"/>
                  </a:lnTo>
                  <a:close/>
                </a:path>
                <a:path w="6932930" h="6350">
                  <a:moveTo>
                    <a:pt x="5487924" y="4572"/>
                  </a:moveTo>
                  <a:lnTo>
                    <a:pt x="5487924" y="1524"/>
                  </a:lnTo>
                  <a:lnTo>
                    <a:pt x="5489447" y="0"/>
                  </a:lnTo>
                  <a:lnTo>
                    <a:pt x="5494020" y="0"/>
                  </a:lnTo>
                  <a:lnTo>
                    <a:pt x="5495544" y="1524"/>
                  </a:lnTo>
                  <a:lnTo>
                    <a:pt x="5495544" y="4572"/>
                  </a:lnTo>
                  <a:lnTo>
                    <a:pt x="5494020" y="6096"/>
                  </a:lnTo>
                  <a:lnTo>
                    <a:pt x="5489447" y="6096"/>
                  </a:lnTo>
                  <a:lnTo>
                    <a:pt x="5487924" y="4572"/>
                  </a:lnTo>
                  <a:close/>
                </a:path>
                <a:path w="6932930" h="6350">
                  <a:moveTo>
                    <a:pt x="5524500" y="4572"/>
                  </a:moveTo>
                  <a:lnTo>
                    <a:pt x="5524500" y="1524"/>
                  </a:lnTo>
                  <a:lnTo>
                    <a:pt x="5526024" y="0"/>
                  </a:lnTo>
                  <a:lnTo>
                    <a:pt x="5530596" y="0"/>
                  </a:lnTo>
                  <a:lnTo>
                    <a:pt x="5532120" y="1524"/>
                  </a:lnTo>
                  <a:lnTo>
                    <a:pt x="5532120" y="4572"/>
                  </a:lnTo>
                  <a:lnTo>
                    <a:pt x="5530596" y="6096"/>
                  </a:lnTo>
                  <a:lnTo>
                    <a:pt x="5526024" y="6096"/>
                  </a:lnTo>
                  <a:lnTo>
                    <a:pt x="5524500" y="4572"/>
                  </a:lnTo>
                  <a:close/>
                </a:path>
                <a:path w="6932930" h="6350">
                  <a:moveTo>
                    <a:pt x="5562600" y="6096"/>
                  </a:moveTo>
                  <a:lnTo>
                    <a:pt x="5562600" y="0"/>
                  </a:lnTo>
                  <a:lnTo>
                    <a:pt x="5568696" y="0"/>
                  </a:lnTo>
                  <a:lnTo>
                    <a:pt x="5568696" y="6096"/>
                  </a:lnTo>
                  <a:lnTo>
                    <a:pt x="5562600" y="6096"/>
                  </a:lnTo>
                  <a:close/>
                </a:path>
                <a:path w="6932930" h="6350">
                  <a:moveTo>
                    <a:pt x="5561076" y="4572"/>
                  </a:moveTo>
                  <a:lnTo>
                    <a:pt x="5561076" y="1524"/>
                  </a:lnTo>
                  <a:lnTo>
                    <a:pt x="5562600" y="1524"/>
                  </a:lnTo>
                  <a:lnTo>
                    <a:pt x="5562600" y="4572"/>
                  </a:lnTo>
                  <a:lnTo>
                    <a:pt x="5561076" y="4572"/>
                  </a:lnTo>
                  <a:close/>
                </a:path>
                <a:path w="6932930" h="6350">
                  <a:moveTo>
                    <a:pt x="5599176" y="6096"/>
                  </a:moveTo>
                  <a:lnTo>
                    <a:pt x="5599176" y="0"/>
                  </a:lnTo>
                  <a:lnTo>
                    <a:pt x="5605271" y="0"/>
                  </a:lnTo>
                  <a:lnTo>
                    <a:pt x="5605271" y="6096"/>
                  </a:lnTo>
                  <a:lnTo>
                    <a:pt x="5599176" y="6096"/>
                  </a:lnTo>
                  <a:close/>
                </a:path>
                <a:path w="6932930" h="6350">
                  <a:moveTo>
                    <a:pt x="5641847" y="4572"/>
                  </a:moveTo>
                  <a:lnTo>
                    <a:pt x="5641847" y="1524"/>
                  </a:lnTo>
                  <a:lnTo>
                    <a:pt x="5643371" y="1524"/>
                  </a:lnTo>
                  <a:lnTo>
                    <a:pt x="5643371" y="4572"/>
                  </a:lnTo>
                  <a:lnTo>
                    <a:pt x="5641847" y="4572"/>
                  </a:lnTo>
                  <a:close/>
                </a:path>
                <a:path w="6932930" h="6350">
                  <a:moveTo>
                    <a:pt x="5635752" y="6096"/>
                  </a:moveTo>
                  <a:lnTo>
                    <a:pt x="5635752" y="0"/>
                  </a:lnTo>
                  <a:lnTo>
                    <a:pt x="5641847" y="0"/>
                  </a:lnTo>
                  <a:lnTo>
                    <a:pt x="5641847" y="6096"/>
                  </a:lnTo>
                  <a:lnTo>
                    <a:pt x="5635752" y="6096"/>
                  </a:lnTo>
                  <a:close/>
                </a:path>
                <a:path w="6932930" h="6350">
                  <a:moveTo>
                    <a:pt x="5672328" y="4572"/>
                  </a:moveTo>
                  <a:lnTo>
                    <a:pt x="5672328" y="1524"/>
                  </a:lnTo>
                  <a:lnTo>
                    <a:pt x="5673852" y="0"/>
                  </a:lnTo>
                  <a:lnTo>
                    <a:pt x="5678424" y="0"/>
                  </a:lnTo>
                  <a:lnTo>
                    <a:pt x="5679947" y="1524"/>
                  </a:lnTo>
                  <a:lnTo>
                    <a:pt x="5679947" y="4572"/>
                  </a:lnTo>
                  <a:lnTo>
                    <a:pt x="5678424" y="6096"/>
                  </a:lnTo>
                  <a:lnTo>
                    <a:pt x="5673852" y="6096"/>
                  </a:lnTo>
                  <a:lnTo>
                    <a:pt x="5672328" y="4572"/>
                  </a:lnTo>
                  <a:close/>
                </a:path>
                <a:path w="6932930" h="6350">
                  <a:moveTo>
                    <a:pt x="5708904" y="4572"/>
                  </a:moveTo>
                  <a:lnTo>
                    <a:pt x="5708904" y="1524"/>
                  </a:lnTo>
                  <a:lnTo>
                    <a:pt x="5710428" y="0"/>
                  </a:lnTo>
                  <a:lnTo>
                    <a:pt x="5715000" y="0"/>
                  </a:lnTo>
                  <a:lnTo>
                    <a:pt x="5716524" y="1524"/>
                  </a:lnTo>
                  <a:lnTo>
                    <a:pt x="5716524" y="4572"/>
                  </a:lnTo>
                  <a:lnTo>
                    <a:pt x="5715000" y="6096"/>
                  </a:lnTo>
                  <a:lnTo>
                    <a:pt x="5710428" y="6096"/>
                  </a:lnTo>
                  <a:lnTo>
                    <a:pt x="5708904" y="4572"/>
                  </a:lnTo>
                  <a:close/>
                </a:path>
                <a:path w="6932930" h="6350">
                  <a:moveTo>
                    <a:pt x="5747004" y="6096"/>
                  </a:moveTo>
                  <a:lnTo>
                    <a:pt x="5747004" y="0"/>
                  </a:lnTo>
                  <a:lnTo>
                    <a:pt x="5751576" y="0"/>
                  </a:lnTo>
                  <a:lnTo>
                    <a:pt x="5753100" y="1524"/>
                  </a:lnTo>
                  <a:lnTo>
                    <a:pt x="5753100" y="4572"/>
                  </a:lnTo>
                  <a:lnTo>
                    <a:pt x="5751576" y="6096"/>
                  </a:lnTo>
                  <a:lnTo>
                    <a:pt x="5747004" y="6096"/>
                  </a:lnTo>
                  <a:close/>
                </a:path>
                <a:path w="6932930" h="6350">
                  <a:moveTo>
                    <a:pt x="5745479" y="4572"/>
                  </a:moveTo>
                  <a:lnTo>
                    <a:pt x="5745479" y="1524"/>
                  </a:lnTo>
                  <a:lnTo>
                    <a:pt x="5747004" y="1524"/>
                  </a:lnTo>
                  <a:lnTo>
                    <a:pt x="5747004" y="4572"/>
                  </a:lnTo>
                  <a:lnTo>
                    <a:pt x="5745479" y="4572"/>
                  </a:lnTo>
                  <a:close/>
                </a:path>
                <a:path w="6932930" h="6350">
                  <a:moveTo>
                    <a:pt x="5783579" y="6096"/>
                  </a:moveTo>
                  <a:lnTo>
                    <a:pt x="5783579" y="0"/>
                  </a:lnTo>
                  <a:lnTo>
                    <a:pt x="5789676" y="0"/>
                  </a:lnTo>
                  <a:lnTo>
                    <a:pt x="5789676" y="6096"/>
                  </a:lnTo>
                  <a:lnTo>
                    <a:pt x="5783579" y="6096"/>
                  </a:lnTo>
                  <a:close/>
                </a:path>
                <a:path w="6932930" h="6350">
                  <a:moveTo>
                    <a:pt x="5782055" y="4572"/>
                  </a:moveTo>
                  <a:lnTo>
                    <a:pt x="5782055" y="1524"/>
                  </a:lnTo>
                  <a:lnTo>
                    <a:pt x="5783579" y="1524"/>
                  </a:lnTo>
                  <a:lnTo>
                    <a:pt x="5783579" y="4572"/>
                  </a:lnTo>
                  <a:lnTo>
                    <a:pt x="5782055" y="4572"/>
                  </a:lnTo>
                  <a:close/>
                </a:path>
                <a:path w="6932930" h="6350">
                  <a:moveTo>
                    <a:pt x="5820155" y="6096"/>
                  </a:moveTo>
                  <a:lnTo>
                    <a:pt x="5820155" y="0"/>
                  </a:lnTo>
                  <a:lnTo>
                    <a:pt x="5826252" y="0"/>
                  </a:lnTo>
                  <a:lnTo>
                    <a:pt x="5826252" y="6096"/>
                  </a:lnTo>
                  <a:lnTo>
                    <a:pt x="5820155" y="6096"/>
                  </a:lnTo>
                  <a:close/>
                </a:path>
                <a:path w="6932930" h="6350">
                  <a:moveTo>
                    <a:pt x="5862828" y="4572"/>
                  </a:moveTo>
                  <a:lnTo>
                    <a:pt x="5862828" y="1524"/>
                  </a:lnTo>
                  <a:lnTo>
                    <a:pt x="5864352" y="1524"/>
                  </a:lnTo>
                  <a:lnTo>
                    <a:pt x="5864352" y="4572"/>
                  </a:lnTo>
                  <a:lnTo>
                    <a:pt x="5862828" y="4572"/>
                  </a:lnTo>
                  <a:close/>
                </a:path>
                <a:path w="6932930" h="6350">
                  <a:moveTo>
                    <a:pt x="5856732" y="6096"/>
                  </a:moveTo>
                  <a:lnTo>
                    <a:pt x="5856732" y="0"/>
                  </a:lnTo>
                  <a:lnTo>
                    <a:pt x="5862828" y="0"/>
                  </a:lnTo>
                  <a:lnTo>
                    <a:pt x="5862828" y="6096"/>
                  </a:lnTo>
                  <a:lnTo>
                    <a:pt x="5856732" y="6096"/>
                  </a:lnTo>
                  <a:close/>
                </a:path>
                <a:path w="6932930" h="6350">
                  <a:moveTo>
                    <a:pt x="5893308" y="4572"/>
                  </a:moveTo>
                  <a:lnTo>
                    <a:pt x="5893308" y="1524"/>
                  </a:lnTo>
                  <a:lnTo>
                    <a:pt x="5894832" y="0"/>
                  </a:lnTo>
                  <a:lnTo>
                    <a:pt x="5899404" y="0"/>
                  </a:lnTo>
                  <a:lnTo>
                    <a:pt x="5900928" y="1524"/>
                  </a:lnTo>
                  <a:lnTo>
                    <a:pt x="5900928" y="4572"/>
                  </a:lnTo>
                  <a:lnTo>
                    <a:pt x="5899404" y="6096"/>
                  </a:lnTo>
                  <a:lnTo>
                    <a:pt x="5894832" y="6096"/>
                  </a:lnTo>
                  <a:lnTo>
                    <a:pt x="5893308" y="4572"/>
                  </a:lnTo>
                  <a:close/>
                </a:path>
                <a:path w="6932930" h="6350">
                  <a:moveTo>
                    <a:pt x="5929884" y="4572"/>
                  </a:moveTo>
                  <a:lnTo>
                    <a:pt x="5929884" y="1524"/>
                  </a:lnTo>
                  <a:lnTo>
                    <a:pt x="5931408" y="0"/>
                  </a:lnTo>
                  <a:lnTo>
                    <a:pt x="5935979" y="0"/>
                  </a:lnTo>
                  <a:lnTo>
                    <a:pt x="5937504" y="1524"/>
                  </a:lnTo>
                  <a:lnTo>
                    <a:pt x="5937504" y="4572"/>
                  </a:lnTo>
                  <a:lnTo>
                    <a:pt x="5935979" y="6096"/>
                  </a:lnTo>
                  <a:lnTo>
                    <a:pt x="5931408" y="6096"/>
                  </a:lnTo>
                  <a:lnTo>
                    <a:pt x="5929884" y="4572"/>
                  </a:lnTo>
                  <a:close/>
                </a:path>
                <a:path w="6932930" h="6350">
                  <a:moveTo>
                    <a:pt x="5967984" y="6096"/>
                  </a:moveTo>
                  <a:lnTo>
                    <a:pt x="5967984" y="0"/>
                  </a:lnTo>
                  <a:lnTo>
                    <a:pt x="5972555" y="0"/>
                  </a:lnTo>
                  <a:lnTo>
                    <a:pt x="5974079" y="1524"/>
                  </a:lnTo>
                  <a:lnTo>
                    <a:pt x="5974079" y="4572"/>
                  </a:lnTo>
                  <a:lnTo>
                    <a:pt x="5972555" y="6096"/>
                  </a:lnTo>
                  <a:lnTo>
                    <a:pt x="5967984" y="6096"/>
                  </a:lnTo>
                  <a:close/>
                </a:path>
                <a:path w="6932930" h="6350">
                  <a:moveTo>
                    <a:pt x="5966460" y="4572"/>
                  </a:moveTo>
                  <a:lnTo>
                    <a:pt x="5966460" y="1524"/>
                  </a:lnTo>
                  <a:lnTo>
                    <a:pt x="5967984" y="1524"/>
                  </a:lnTo>
                  <a:lnTo>
                    <a:pt x="5967984" y="4572"/>
                  </a:lnTo>
                  <a:lnTo>
                    <a:pt x="5966460" y="4572"/>
                  </a:lnTo>
                  <a:close/>
                </a:path>
                <a:path w="6932930" h="6350">
                  <a:moveTo>
                    <a:pt x="6004560" y="6096"/>
                  </a:moveTo>
                  <a:lnTo>
                    <a:pt x="6004560" y="0"/>
                  </a:lnTo>
                  <a:lnTo>
                    <a:pt x="6010655" y="0"/>
                  </a:lnTo>
                  <a:lnTo>
                    <a:pt x="6010655" y="6096"/>
                  </a:lnTo>
                  <a:lnTo>
                    <a:pt x="6004560" y="6096"/>
                  </a:lnTo>
                  <a:close/>
                </a:path>
                <a:path w="6932930" h="6350">
                  <a:moveTo>
                    <a:pt x="6003036" y="4572"/>
                  </a:moveTo>
                  <a:lnTo>
                    <a:pt x="6003036" y="1524"/>
                  </a:lnTo>
                  <a:lnTo>
                    <a:pt x="6004560" y="1524"/>
                  </a:lnTo>
                  <a:lnTo>
                    <a:pt x="6004560" y="4572"/>
                  </a:lnTo>
                  <a:lnTo>
                    <a:pt x="6003036" y="4572"/>
                  </a:lnTo>
                  <a:close/>
                </a:path>
                <a:path w="6932930" h="6350">
                  <a:moveTo>
                    <a:pt x="6041136" y="6096"/>
                  </a:moveTo>
                  <a:lnTo>
                    <a:pt x="6041136" y="0"/>
                  </a:lnTo>
                  <a:lnTo>
                    <a:pt x="6047232" y="0"/>
                  </a:lnTo>
                  <a:lnTo>
                    <a:pt x="6047232" y="6096"/>
                  </a:lnTo>
                  <a:lnTo>
                    <a:pt x="6041136" y="6096"/>
                  </a:lnTo>
                  <a:close/>
                </a:path>
                <a:path w="6932930" h="6350">
                  <a:moveTo>
                    <a:pt x="6083808" y="4572"/>
                  </a:moveTo>
                  <a:lnTo>
                    <a:pt x="6083808" y="1524"/>
                  </a:lnTo>
                  <a:lnTo>
                    <a:pt x="6085332" y="1524"/>
                  </a:lnTo>
                  <a:lnTo>
                    <a:pt x="6085332" y="4572"/>
                  </a:lnTo>
                  <a:lnTo>
                    <a:pt x="6083808" y="4572"/>
                  </a:lnTo>
                  <a:close/>
                </a:path>
                <a:path w="6932930" h="6350">
                  <a:moveTo>
                    <a:pt x="6077712" y="4572"/>
                  </a:moveTo>
                  <a:lnTo>
                    <a:pt x="6077712" y="1524"/>
                  </a:lnTo>
                  <a:lnTo>
                    <a:pt x="6079236" y="0"/>
                  </a:lnTo>
                  <a:lnTo>
                    <a:pt x="6083808" y="0"/>
                  </a:lnTo>
                  <a:lnTo>
                    <a:pt x="6083808" y="6096"/>
                  </a:lnTo>
                  <a:lnTo>
                    <a:pt x="6079236" y="6096"/>
                  </a:lnTo>
                  <a:lnTo>
                    <a:pt x="6077712" y="4572"/>
                  </a:lnTo>
                  <a:close/>
                </a:path>
                <a:path w="6932930" h="6350">
                  <a:moveTo>
                    <a:pt x="6114288" y="4572"/>
                  </a:moveTo>
                  <a:lnTo>
                    <a:pt x="6114288" y="1524"/>
                  </a:lnTo>
                  <a:lnTo>
                    <a:pt x="6115812" y="0"/>
                  </a:lnTo>
                  <a:lnTo>
                    <a:pt x="6120384" y="0"/>
                  </a:lnTo>
                  <a:lnTo>
                    <a:pt x="6121908" y="1524"/>
                  </a:lnTo>
                  <a:lnTo>
                    <a:pt x="6121908" y="4572"/>
                  </a:lnTo>
                  <a:lnTo>
                    <a:pt x="6120384" y="6096"/>
                  </a:lnTo>
                  <a:lnTo>
                    <a:pt x="6115812" y="6096"/>
                  </a:lnTo>
                  <a:lnTo>
                    <a:pt x="6114288" y="4572"/>
                  </a:lnTo>
                  <a:close/>
                </a:path>
                <a:path w="6932930" h="6350">
                  <a:moveTo>
                    <a:pt x="6150863" y="4572"/>
                  </a:moveTo>
                  <a:lnTo>
                    <a:pt x="6150863" y="1524"/>
                  </a:lnTo>
                  <a:lnTo>
                    <a:pt x="6152388" y="0"/>
                  </a:lnTo>
                  <a:lnTo>
                    <a:pt x="6156960" y="0"/>
                  </a:lnTo>
                  <a:lnTo>
                    <a:pt x="6158484" y="1524"/>
                  </a:lnTo>
                  <a:lnTo>
                    <a:pt x="6158484" y="4572"/>
                  </a:lnTo>
                  <a:lnTo>
                    <a:pt x="6156960" y="6096"/>
                  </a:lnTo>
                  <a:lnTo>
                    <a:pt x="6152388" y="6096"/>
                  </a:lnTo>
                  <a:lnTo>
                    <a:pt x="6150863" y="4572"/>
                  </a:lnTo>
                  <a:close/>
                </a:path>
                <a:path w="6932930" h="6350">
                  <a:moveTo>
                    <a:pt x="6188963" y="6096"/>
                  </a:moveTo>
                  <a:lnTo>
                    <a:pt x="6188963" y="0"/>
                  </a:lnTo>
                  <a:lnTo>
                    <a:pt x="6193536" y="0"/>
                  </a:lnTo>
                  <a:lnTo>
                    <a:pt x="6195060" y="1524"/>
                  </a:lnTo>
                  <a:lnTo>
                    <a:pt x="6195060" y="4572"/>
                  </a:lnTo>
                  <a:lnTo>
                    <a:pt x="6193536" y="6096"/>
                  </a:lnTo>
                  <a:lnTo>
                    <a:pt x="6188963" y="6096"/>
                  </a:lnTo>
                  <a:close/>
                </a:path>
                <a:path w="6932930" h="6350">
                  <a:moveTo>
                    <a:pt x="6187439" y="4572"/>
                  </a:moveTo>
                  <a:lnTo>
                    <a:pt x="6187439" y="1524"/>
                  </a:lnTo>
                  <a:lnTo>
                    <a:pt x="6188963" y="1524"/>
                  </a:lnTo>
                  <a:lnTo>
                    <a:pt x="6188963" y="4572"/>
                  </a:lnTo>
                  <a:lnTo>
                    <a:pt x="6187439" y="4572"/>
                  </a:lnTo>
                  <a:close/>
                </a:path>
                <a:path w="6932930" h="6350">
                  <a:moveTo>
                    <a:pt x="6225539" y="6096"/>
                  </a:moveTo>
                  <a:lnTo>
                    <a:pt x="6225539" y="0"/>
                  </a:lnTo>
                  <a:lnTo>
                    <a:pt x="6231636" y="0"/>
                  </a:lnTo>
                  <a:lnTo>
                    <a:pt x="6231636" y="6096"/>
                  </a:lnTo>
                  <a:lnTo>
                    <a:pt x="6225539" y="6096"/>
                  </a:lnTo>
                  <a:close/>
                </a:path>
                <a:path w="6932930" h="6350">
                  <a:moveTo>
                    <a:pt x="6224016" y="4572"/>
                  </a:moveTo>
                  <a:lnTo>
                    <a:pt x="6224016" y="1524"/>
                  </a:lnTo>
                  <a:lnTo>
                    <a:pt x="6225539" y="1524"/>
                  </a:lnTo>
                  <a:lnTo>
                    <a:pt x="6225539" y="4572"/>
                  </a:lnTo>
                  <a:lnTo>
                    <a:pt x="6224016" y="4572"/>
                  </a:lnTo>
                  <a:close/>
                </a:path>
                <a:path w="6932930" h="6350">
                  <a:moveTo>
                    <a:pt x="6262116" y="6096"/>
                  </a:moveTo>
                  <a:lnTo>
                    <a:pt x="6262116" y="0"/>
                  </a:lnTo>
                  <a:lnTo>
                    <a:pt x="6268212" y="0"/>
                  </a:lnTo>
                  <a:lnTo>
                    <a:pt x="6268212" y="6096"/>
                  </a:lnTo>
                  <a:lnTo>
                    <a:pt x="6262116" y="6096"/>
                  </a:lnTo>
                  <a:close/>
                </a:path>
                <a:path w="6932930" h="6350">
                  <a:moveTo>
                    <a:pt x="6304788" y="4572"/>
                  </a:moveTo>
                  <a:lnTo>
                    <a:pt x="6304788" y="1524"/>
                  </a:lnTo>
                  <a:lnTo>
                    <a:pt x="6306312" y="1524"/>
                  </a:lnTo>
                  <a:lnTo>
                    <a:pt x="6306312" y="4572"/>
                  </a:lnTo>
                  <a:lnTo>
                    <a:pt x="6304788" y="4572"/>
                  </a:lnTo>
                  <a:close/>
                </a:path>
                <a:path w="6932930" h="6350">
                  <a:moveTo>
                    <a:pt x="6298692" y="4572"/>
                  </a:moveTo>
                  <a:lnTo>
                    <a:pt x="6298692" y="1524"/>
                  </a:lnTo>
                  <a:lnTo>
                    <a:pt x="6300216" y="0"/>
                  </a:lnTo>
                  <a:lnTo>
                    <a:pt x="6304788" y="0"/>
                  </a:lnTo>
                  <a:lnTo>
                    <a:pt x="6304788" y="6096"/>
                  </a:lnTo>
                  <a:lnTo>
                    <a:pt x="6300216" y="6096"/>
                  </a:lnTo>
                  <a:lnTo>
                    <a:pt x="6298692" y="4572"/>
                  </a:lnTo>
                  <a:close/>
                </a:path>
                <a:path w="6932930" h="6350">
                  <a:moveTo>
                    <a:pt x="6335268" y="4572"/>
                  </a:moveTo>
                  <a:lnTo>
                    <a:pt x="6335268" y="1524"/>
                  </a:lnTo>
                  <a:lnTo>
                    <a:pt x="6336792" y="0"/>
                  </a:lnTo>
                  <a:lnTo>
                    <a:pt x="6341363" y="0"/>
                  </a:lnTo>
                  <a:lnTo>
                    <a:pt x="6342888" y="1524"/>
                  </a:lnTo>
                  <a:lnTo>
                    <a:pt x="6342888" y="4572"/>
                  </a:lnTo>
                  <a:lnTo>
                    <a:pt x="6341363" y="6096"/>
                  </a:lnTo>
                  <a:lnTo>
                    <a:pt x="6336792" y="6096"/>
                  </a:lnTo>
                  <a:lnTo>
                    <a:pt x="6335268" y="4572"/>
                  </a:lnTo>
                  <a:close/>
                </a:path>
                <a:path w="6932930" h="6350">
                  <a:moveTo>
                    <a:pt x="6371844" y="4572"/>
                  </a:moveTo>
                  <a:lnTo>
                    <a:pt x="6371844" y="1524"/>
                  </a:lnTo>
                  <a:lnTo>
                    <a:pt x="6373368" y="0"/>
                  </a:lnTo>
                  <a:lnTo>
                    <a:pt x="6377939" y="0"/>
                  </a:lnTo>
                  <a:lnTo>
                    <a:pt x="6379463" y="1524"/>
                  </a:lnTo>
                  <a:lnTo>
                    <a:pt x="6379463" y="4572"/>
                  </a:lnTo>
                  <a:lnTo>
                    <a:pt x="6377939" y="6096"/>
                  </a:lnTo>
                  <a:lnTo>
                    <a:pt x="6373368" y="6096"/>
                  </a:lnTo>
                  <a:lnTo>
                    <a:pt x="6371844" y="4572"/>
                  </a:lnTo>
                  <a:close/>
                </a:path>
                <a:path w="6932930" h="6350">
                  <a:moveTo>
                    <a:pt x="6409944" y="6096"/>
                  </a:moveTo>
                  <a:lnTo>
                    <a:pt x="6409944" y="0"/>
                  </a:lnTo>
                  <a:lnTo>
                    <a:pt x="6414516" y="0"/>
                  </a:lnTo>
                  <a:lnTo>
                    <a:pt x="6416039" y="1524"/>
                  </a:lnTo>
                  <a:lnTo>
                    <a:pt x="6416039" y="4572"/>
                  </a:lnTo>
                  <a:lnTo>
                    <a:pt x="6414516" y="6096"/>
                  </a:lnTo>
                  <a:lnTo>
                    <a:pt x="6409944" y="6096"/>
                  </a:lnTo>
                  <a:close/>
                </a:path>
                <a:path w="6932930" h="6350">
                  <a:moveTo>
                    <a:pt x="6408420" y="4572"/>
                  </a:moveTo>
                  <a:lnTo>
                    <a:pt x="6408420" y="1524"/>
                  </a:lnTo>
                  <a:lnTo>
                    <a:pt x="6409944" y="1524"/>
                  </a:lnTo>
                  <a:lnTo>
                    <a:pt x="6409944" y="4572"/>
                  </a:lnTo>
                  <a:lnTo>
                    <a:pt x="6408420" y="4572"/>
                  </a:lnTo>
                  <a:close/>
                </a:path>
                <a:path w="6932930" h="6350">
                  <a:moveTo>
                    <a:pt x="6446520" y="6096"/>
                  </a:moveTo>
                  <a:lnTo>
                    <a:pt x="6446520" y="0"/>
                  </a:lnTo>
                  <a:lnTo>
                    <a:pt x="6452616" y="0"/>
                  </a:lnTo>
                  <a:lnTo>
                    <a:pt x="6452616" y="6096"/>
                  </a:lnTo>
                  <a:lnTo>
                    <a:pt x="6446520" y="6096"/>
                  </a:lnTo>
                  <a:close/>
                </a:path>
                <a:path w="6932930" h="6350">
                  <a:moveTo>
                    <a:pt x="6489192" y="4572"/>
                  </a:moveTo>
                  <a:lnTo>
                    <a:pt x="6489192" y="1524"/>
                  </a:lnTo>
                  <a:lnTo>
                    <a:pt x="6490716" y="1524"/>
                  </a:lnTo>
                  <a:lnTo>
                    <a:pt x="6490716" y="4572"/>
                  </a:lnTo>
                  <a:lnTo>
                    <a:pt x="6489192" y="4572"/>
                  </a:lnTo>
                  <a:close/>
                </a:path>
                <a:path w="6932930" h="6350">
                  <a:moveTo>
                    <a:pt x="6483096" y="6096"/>
                  </a:moveTo>
                  <a:lnTo>
                    <a:pt x="6483096" y="0"/>
                  </a:lnTo>
                  <a:lnTo>
                    <a:pt x="6489192" y="0"/>
                  </a:lnTo>
                  <a:lnTo>
                    <a:pt x="6489192" y="6096"/>
                  </a:lnTo>
                  <a:lnTo>
                    <a:pt x="6483096" y="6096"/>
                  </a:lnTo>
                  <a:close/>
                </a:path>
                <a:path w="6932930" h="6350">
                  <a:moveTo>
                    <a:pt x="6525768" y="4572"/>
                  </a:moveTo>
                  <a:lnTo>
                    <a:pt x="6525768" y="1524"/>
                  </a:lnTo>
                  <a:lnTo>
                    <a:pt x="6527292" y="1524"/>
                  </a:lnTo>
                  <a:lnTo>
                    <a:pt x="6527292" y="4572"/>
                  </a:lnTo>
                  <a:lnTo>
                    <a:pt x="6525768" y="4572"/>
                  </a:lnTo>
                  <a:close/>
                </a:path>
                <a:path w="6932930" h="6350">
                  <a:moveTo>
                    <a:pt x="6519672" y="4572"/>
                  </a:moveTo>
                  <a:lnTo>
                    <a:pt x="6519672" y="1524"/>
                  </a:lnTo>
                  <a:lnTo>
                    <a:pt x="6521196" y="0"/>
                  </a:lnTo>
                  <a:lnTo>
                    <a:pt x="6525768" y="0"/>
                  </a:lnTo>
                  <a:lnTo>
                    <a:pt x="6525768" y="6096"/>
                  </a:lnTo>
                  <a:lnTo>
                    <a:pt x="6521196" y="6096"/>
                  </a:lnTo>
                  <a:lnTo>
                    <a:pt x="6519672" y="4572"/>
                  </a:lnTo>
                  <a:close/>
                </a:path>
                <a:path w="6932930" h="6350">
                  <a:moveTo>
                    <a:pt x="6556247" y="4572"/>
                  </a:moveTo>
                  <a:lnTo>
                    <a:pt x="6556247" y="1524"/>
                  </a:lnTo>
                  <a:lnTo>
                    <a:pt x="6557772" y="0"/>
                  </a:lnTo>
                  <a:lnTo>
                    <a:pt x="6562344" y="0"/>
                  </a:lnTo>
                  <a:lnTo>
                    <a:pt x="6563868" y="1524"/>
                  </a:lnTo>
                  <a:lnTo>
                    <a:pt x="6563868" y="4572"/>
                  </a:lnTo>
                  <a:lnTo>
                    <a:pt x="6562344" y="6096"/>
                  </a:lnTo>
                  <a:lnTo>
                    <a:pt x="6557772" y="6096"/>
                  </a:lnTo>
                  <a:lnTo>
                    <a:pt x="6556247" y="4572"/>
                  </a:lnTo>
                  <a:close/>
                </a:path>
                <a:path w="6932930" h="6350">
                  <a:moveTo>
                    <a:pt x="6592824" y="4572"/>
                  </a:moveTo>
                  <a:lnTo>
                    <a:pt x="6592824" y="1524"/>
                  </a:lnTo>
                  <a:lnTo>
                    <a:pt x="6594347" y="0"/>
                  </a:lnTo>
                  <a:lnTo>
                    <a:pt x="6598920" y="0"/>
                  </a:lnTo>
                  <a:lnTo>
                    <a:pt x="6600444" y="1524"/>
                  </a:lnTo>
                  <a:lnTo>
                    <a:pt x="6600444" y="4572"/>
                  </a:lnTo>
                  <a:lnTo>
                    <a:pt x="6598920" y="6096"/>
                  </a:lnTo>
                  <a:lnTo>
                    <a:pt x="6594347" y="6096"/>
                  </a:lnTo>
                  <a:lnTo>
                    <a:pt x="6592824" y="4572"/>
                  </a:lnTo>
                  <a:close/>
                </a:path>
                <a:path w="6932930" h="6350">
                  <a:moveTo>
                    <a:pt x="6630924" y="6096"/>
                  </a:moveTo>
                  <a:lnTo>
                    <a:pt x="6630924" y="0"/>
                  </a:lnTo>
                  <a:lnTo>
                    <a:pt x="6635496" y="0"/>
                  </a:lnTo>
                  <a:lnTo>
                    <a:pt x="6637020" y="1524"/>
                  </a:lnTo>
                  <a:lnTo>
                    <a:pt x="6637020" y="4572"/>
                  </a:lnTo>
                  <a:lnTo>
                    <a:pt x="6635496" y="6096"/>
                  </a:lnTo>
                  <a:lnTo>
                    <a:pt x="6630924" y="6096"/>
                  </a:lnTo>
                  <a:close/>
                </a:path>
                <a:path w="6932930" h="6350">
                  <a:moveTo>
                    <a:pt x="6629400" y="4572"/>
                  </a:moveTo>
                  <a:lnTo>
                    <a:pt x="6629400" y="1524"/>
                  </a:lnTo>
                  <a:lnTo>
                    <a:pt x="6630924" y="1524"/>
                  </a:lnTo>
                  <a:lnTo>
                    <a:pt x="6630924" y="4572"/>
                  </a:lnTo>
                  <a:lnTo>
                    <a:pt x="6629400" y="4572"/>
                  </a:lnTo>
                  <a:close/>
                </a:path>
                <a:path w="6932930" h="6350">
                  <a:moveTo>
                    <a:pt x="6667500" y="6096"/>
                  </a:moveTo>
                  <a:lnTo>
                    <a:pt x="6667500" y="0"/>
                  </a:lnTo>
                  <a:lnTo>
                    <a:pt x="6673596" y="0"/>
                  </a:lnTo>
                  <a:lnTo>
                    <a:pt x="6673596" y="6096"/>
                  </a:lnTo>
                  <a:lnTo>
                    <a:pt x="6667500" y="6096"/>
                  </a:lnTo>
                  <a:close/>
                </a:path>
                <a:path w="6932930" h="6350">
                  <a:moveTo>
                    <a:pt x="6710172" y="4572"/>
                  </a:moveTo>
                  <a:lnTo>
                    <a:pt x="6710172" y="1524"/>
                  </a:lnTo>
                  <a:lnTo>
                    <a:pt x="6711696" y="1524"/>
                  </a:lnTo>
                  <a:lnTo>
                    <a:pt x="6711696" y="4572"/>
                  </a:lnTo>
                  <a:lnTo>
                    <a:pt x="6710172" y="4572"/>
                  </a:lnTo>
                  <a:close/>
                </a:path>
                <a:path w="6932930" h="6350">
                  <a:moveTo>
                    <a:pt x="6704076" y="6096"/>
                  </a:moveTo>
                  <a:lnTo>
                    <a:pt x="6704076" y="0"/>
                  </a:lnTo>
                  <a:lnTo>
                    <a:pt x="6710172" y="0"/>
                  </a:lnTo>
                  <a:lnTo>
                    <a:pt x="6710172" y="6096"/>
                  </a:lnTo>
                  <a:lnTo>
                    <a:pt x="6704076" y="6096"/>
                  </a:lnTo>
                  <a:close/>
                </a:path>
                <a:path w="6932930" h="6350">
                  <a:moveTo>
                    <a:pt x="6746747" y="4572"/>
                  </a:moveTo>
                  <a:lnTo>
                    <a:pt x="6746747" y="1524"/>
                  </a:lnTo>
                  <a:lnTo>
                    <a:pt x="6748272" y="1524"/>
                  </a:lnTo>
                  <a:lnTo>
                    <a:pt x="6748272" y="4572"/>
                  </a:lnTo>
                  <a:lnTo>
                    <a:pt x="6746747" y="4572"/>
                  </a:lnTo>
                  <a:close/>
                </a:path>
                <a:path w="6932930" h="6350">
                  <a:moveTo>
                    <a:pt x="6740652" y="4572"/>
                  </a:moveTo>
                  <a:lnTo>
                    <a:pt x="6740652" y="1524"/>
                  </a:lnTo>
                  <a:lnTo>
                    <a:pt x="6742176" y="0"/>
                  </a:lnTo>
                  <a:lnTo>
                    <a:pt x="6746747" y="0"/>
                  </a:lnTo>
                  <a:lnTo>
                    <a:pt x="6746747" y="6096"/>
                  </a:lnTo>
                  <a:lnTo>
                    <a:pt x="6742176" y="6096"/>
                  </a:lnTo>
                  <a:lnTo>
                    <a:pt x="6740652" y="4572"/>
                  </a:lnTo>
                  <a:close/>
                </a:path>
                <a:path w="6932930" h="6350">
                  <a:moveTo>
                    <a:pt x="6777228" y="4572"/>
                  </a:moveTo>
                  <a:lnTo>
                    <a:pt x="6777228" y="1524"/>
                  </a:lnTo>
                  <a:lnTo>
                    <a:pt x="6778752" y="0"/>
                  </a:lnTo>
                  <a:lnTo>
                    <a:pt x="6783324" y="0"/>
                  </a:lnTo>
                  <a:lnTo>
                    <a:pt x="6784847" y="1524"/>
                  </a:lnTo>
                  <a:lnTo>
                    <a:pt x="6784847" y="4572"/>
                  </a:lnTo>
                  <a:lnTo>
                    <a:pt x="6783324" y="6096"/>
                  </a:lnTo>
                  <a:lnTo>
                    <a:pt x="6778752" y="6096"/>
                  </a:lnTo>
                  <a:lnTo>
                    <a:pt x="6777228" y="4572"/>
                  </a:lnTo>
                  <a:close/>
                </a:path>
                <a:path w="6932930" h="6350">
                  <a:moveTo>
                    <a:pt x="6813804" y="4572"/>
                  </a:moveTo>
                  <a:lnTo>
                    <a:pt x="6813804" y="1524"/>
                  </a:lnTo>
                  <a:lnTo>
                    <a:pt x="6815328" y="0"/>
                  </a:lnTo>
                  <a:lnTo>
                    <a:pt x="6819900" y="0"/>
                  </a:lnTo>
                  <a:lnTo>
                    <a:pt x="6821424" y="1524"/>
                  </a:lnTo>
                  <a:lnTo>
                    <a:pt x="6821424" y="4572"/>
                  </a:lnTo>
                  <a:lnTo>
                    <a:pt x="6819900" y="6096"/>
                  </a:lnTo>
                  <a:lnTo>
                    <a:pt x="6815328" y="6096"/>
                  </a:lnTo>
                  <a:lnTo>
                    <a:pt x="6813804" y="4572"/>
                  </a:lnTo>
                  <a:close/>
                </a:path>
                <a:path w="6932930" h="6350">
                  <a:moveTo>
                    <a:pt x="6851904" y="6096"/>
                  </a:moveTo>
                  <a:lnTo>
                    <a:pt x="6851904" y="0"/>
                  </a:lnTo>
                  <a:lnTo>
                    <a:pt x="6856476" y="0"/>
                  </a:lnTo>
                  <a:lnTo>
                    <a:pt x="6858000" y="1524"/>
                  </a:lnTo>
                  <a:lnTo>
                    <a:pt x="6858000" y="4572"/>
                  </a:lnTo>
                  <a:lnTo>
                    <a:pt x="6856476" y="6096"/>
                  </a:lnTo>
                  <a:lnTo>
                    <a:pt x="6851904" y="6096"/>
                  </a:lnTo>
                  <a:close/>
                </a:path>
                <a:path w="6932930" h="6350">
                  <a:moveTo>
                    <a:pt x="6850380" y="4572"/>
                  </a:moveTo>
                  <a:lnTo>
                    <a:pt x="6850380" y="1524"/>
                  </a:lnTo>
                  <a:lnTo>
                    <a:pt x="6851904" y="1524"/>
                  </a:lnTo>
                  <a:lnTo>
                    <a:pt x="6851904" y="4572"/>
                  </a:lnTo>
                  <a:lnTo>
                    <a:pt x="6850380" y="4572"/>
                  </a:lnTo>
                  <a:close/>
                </a:path>
                <a:path w="6932930" h="6350">
                  <a:moveTo>
                    <a:pt x="6888480" y="6096"/>
                  </a:moveTo>
                  <a:lnTo>
                    <a:pt x="6888480" y="0"/>
                  </a:lnTo>
                  <a:lnTo>
                    <a:pt x="6894576" y="0"/>
                  </a:lnTo>
                  <a:lnTo>
                    <a:pt x="6894576" y="6096"/>
                  </a:lnTo>
                  <a:lnTo>
                    <a:pt x="6888480" y="6096"/>
                  </a:lnTo>
                  <a:close/>
                </a:path>
                <a:path w="6932930" h="6350">
                  <a:moveTo>
                    <a:pt x="6931152" y="4572"/>
                  </a:moveTo>
                  <a:lnTo>
                    <a:pt x="6931152" y="1524"/>
                  </a:lnTo>
                  <a:lnTo>
                    <a:pt x="6932676" y="1524"/>
                  </a:lnTo>
                  <a:lnTo>
                    <a:pt x="6932676" y="4572"/>
                  </a:lnTo>
                  <a:lnTo>
                    <a:pt x="6931152" y="4572"/>
                  </a:lnTo>
                  <a:close/>
                </a:path>
                <a:path w="6932930" h="6350">
                  <a:moveTo>
                    <a:pt x="6925055" y="6096"/>
                  </a:moveTo>
                  <a:lnTo>
                    <a:pt x="6925055" y="0"/>
                  </a:lnTo>
                  <a:lnTo>
                    <a:pt x="6931152" y="0"/>
                  </a:lnTo>
                  <a:lnTo>
                    <a:pt x="6931152" y="6096"/>
                  </a:lnTo>
                  <a:lnTo>
                    <a:pt x="6925055" y="6096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9015" y="3342132"/>
              <a:ext cx="44450" cy="62865"/>
            </a:xfrm>
            <a:custGeom>
              <a:avLst/>
              <a:gdLst/>
              <a:ahLst/>
              <a:cxnLst/>
              <a:rect l="l" t="t" r="r" b="b"/>
              <a:pathLst>
                <a:path w="44450" h="62864">
                  <a:moveTo>
                    <a:pt x="36576" y="47244"/>
                  </a:moveTo>
                  <a:lnTo>
                    <a:pt x="36576" y="41148"/>
                  </a:lnTo>
                  <a:lnTo>
                    <a:pt x="44196" y="41148"/>
                  </a:lnTo>
                  <a:lnTo>
                    <a:pt x="44196" y="47244"/>
                  </a:lnTo>
                  <a:lnTo>
                    <a:pt x="36576" y="47244"/>
                  </a:lnTo>
                  <a:close/>
                </a:path>
                <a:path w="44450" h="62864">
                  <a:moveTo>
                    <a:pt x="0" y="47244"/>
                  </a:moveTo>
                  <a:lnTo>
                    <a:pt x="0" y="41148"/>
                  </a:lnTo>
                  <a:lnTo>
                    <a:pt x="6096" y="35052"/>
                  </a:lnTo>
                  <a:lnTo>
                    <a:pt x="7620" y="32004"/>
                  </a:lnTo>
                  <a:lnTo>
                    <a:pt x="10668" y="27432"/>
                  </a:lnTo>
                  <a:lnTo>
                    <a:pt x="16764" y="21336"/>
                  </a:lnTo>
                  <a:lnTo>
                    <a:pt x="18288" y="16764"/>
                  </a:lnTo>
                  <a:lnTo>
                    <a:pt x="21336" y="13716"/>
                  </a:lnTo>
                  <a:lnTo>
                    <a:pt x="22860" y="10668"/>
                  </a:lnTo>
                  <a:lnTo>
                    <a:pt x="25908" y="6096"/>
                  </a:lnTo>
                  <a:lnTo>
                    <a:pt x="28956" y="0"/>
                  </a:lnTo>
                  <a:lnTo>
                    <a:pt x="36576" y="0"/>
                  </a:lnTo>
                  <a:lnTo>
                    <a:pt x="36576" y="62484"/>
                  </a:lnTo>
                  <a:lnTo>
                    <a:pt x="28956" y="62484"/>
                  </a:lnTo>
                  <a:lnTo>
                    <a:pt x="28956" y="10668"/>
                  </a:lnTo>
                  <a:lnTo>
                    <a:pt x="27432" y="13716"/>
                  </a:lnTo>
                  <a:lnTo>
                    <a:pt x="24384" y="18288"/>
                  </a:lnTo>
                  <a:lnTo>
                    <a:pt x="21336" y="24384"/>
                  </a:lnTo>
                  <a:lnTo>
                    <a:pt x="15240" y="30480"/>
                  </a:lnTo>
                  <a:lnTo>
                    <a:pt x="13716" y="33528"/>
                  </a:lnTo>
                  <a:lnTo>
                    <a:pt x="10668" y="36576"/>
                  </a:lnTo>
                  <a:lnTo>
                    <a:pt x="9144" y="39624"/>
                  </a:lnTo>
                  <a:lnTo>
                    <a:pt x="7620" y="41148"/>
                  </a:lnTo>
                  <a:lnTo>
                    <a:pt x="7620" y="47244"/>
                  </a:lnTo>
                  <a:lnTo>
                    <a:pt x="0" y="47244"/>
                  </a:lnTo>
                  <a:close/>
                </a:path>
                <a:path w="44450" h="62864">
                  <a:moveTo>
                    <a:pt x="7620" y="47244"/>
                  </a:moveTo>
                  <a:lnTo>
                    <a:pt x="7620" y="41148"/>
                  </a:lnTo>
                  <a:lnTo>
                    <a:pt x="28956" y="41148"/>
                  </a:lnTo>
                  <a:lnTo>
                    <a:pt x="28956" y="47244"/>
                  </a:lnTo>
                  <a:lnTo>
                    <a:pt x="7620" y="47244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26363" y="2424684"/>
              <a:ext cx="6932930" cy="7620"/>
            </a:xfrm>
            <a:custGeom>
              <a:avLst/>
              <a:gdLst/>
              <a:ahLst/>
              <a:cxnLst/>
              <a:rect l="l" t="t" r="r" b="b"/>
              <a:pathLst>
                <a:path w="6932930" h="7619">
                  <a:moveTo>
                    <a:pt x="0" y="6095"/>
                  </a:moveTo>
                  <a:lnTo>
                    <a:pt x="0" y="1524"/>
                  </a:lnTo>
                  <a:lnTo>
                    <a:pt x="1523" y="0"/>
                  </a:lnTo>
                  <a:lnTo>
                    <a:pt x="4571" y="0"/>
                  </a:lnTo>
                  <a:lnTo>
                    <a:pt x="7619" y="3048"/>
                  </a:lnTo>
                  <a:lnTo>
                    <a:pt x="7619" y="4571"/>
                  </a:lnTo>
                  <a:lnTo>
                    <a:pt x="4571" y="7620"/>
                  </a:lnTo>
                  <a:lnTo>
                    <a:pt x="1523" y="7620"/>
                  </a:lnTo>
                  <a:lnTo>
                    <a:pt x="0" y="6095"/>
                  </a:lnTo>
                  <a:close/>
                </a:path>
                <a:path w="6932930" h="7619">
                  <a:moveTo>
                    <a:pt x="42671" y="6095"/>
                  </a:moveTo>
                  <a:lnTo>
                    <a:pt x="42671" y="1524"/>
                  </a:lnTo>
                  <a:lnTo>
                    <a:pt x="44196" y="1524"/>
                  </a:lnTo>
                  <a:lnTo>
                    <a:pt x="44196" y="6095"/>
                  </a:lnTo>
                  <a:lnTo>
                    <a:pt x="42671" y="6095"/>
                  </a:lnTo>
                  <a:close/>
                </a:path>
                <a:path w="6932930" h="7619">
                  <a:moveTo>
                    <a:pt x="38100" y="7620"/>
                  </a:moveTo>
                  <a:lnTo>
                    <a:pt x="38100" y="0"/>
                  </a:lnTo>
                  <a:lnTo>
                    <a:pt x="42671" y="0"/>
                  </a:lnTo>
                  <a:lnTo>
                    <a:pt x="42671" y="7620"/>
                  </a:lnTo>
                  <a:lnTo>
                    <a:pt x="38100" y="7620"/>
                  </a:lnTo>
                  <a:close/>
                </a:path>
                <a:path w="6932930" h="7619">
                  <a:moveTo>
                    <a:pt x="36575" y="6095"/>
                  </a:moveTo>
                  <a:lnTo>
                    <a:pt x="36575" y="1524"/>
                  </a:lnTo>
                  <a:lnTo>
                    <a:pt x="38100" y="1524"/>
                  </a:lnTo>
                  <a:lnTo>
                    <a:pt x="38100" y="6095"/>
                  </a:lnTo>
                  <a:lnTo>
                    <a:pt x="36575" y="6095"/>
                  </a:lnTo>
                  <a:close/>
                </a:path>
                <a:path w="6932930" h="7619">
                  <a:moveTo>
                    <a:pt x="79248" y="6095"/>
                  </a:moveTo>
                  <a:lnTo>
                    <a:pt x="79248" y="1524"/>
                  </a:lnTo>
                  <a:lnTo>
                    <a:pt x="80771" y="1524"/>
                  </a:lnTo>
                  <a:lnTo>
                    <a:pt x="80771" y="6095"/>
                  </a:lnTo>
                  <a:lnTo>
                    <a:pt x="79248" y="6095"/>
                  </a:lnTo>
                  <a:close/>
                </a:path>
                <a:path w="6932930" h="7619">
                  <a:moveTo>
                    <a:pt x="74675" y="7620"/>
                  </a:moveTo>
                  <a:lnTo>
                    <a:pt x="74675" y="0"/>
                  </a:lnTo>
                  <a:lnTo>
                    <a:pt x="79248" y="0"/>
                  </a:lnTo>
                  <a:lnTo>
                    <a:pt x="79248" y="7620"/>
                  </a:lnTo>
                  <a:lnTo>
                    <a:pt x="74675" y="7620"/>
                  </a:lnTo>
                  <a:close/>
                </a:path>
                <a:path w="6932930" h="7619">
                  <a:moveTo>
                    <a:pt x="73151" y="6095"/>
                  </a:moveTo>
                  <a:lnTo>
                    <a:pt x="73151" y="1524"/>
                  </a:lnTo>
                  <a:lnTo>
                    <a:pt x="74675" y="1524"/>
                  </a:lnTo>
                  <a:lnTo>
                    <a:pt x="74675" y="6095"/>
                  </a:lnTo>
                  <a:lnTo>
                    <a:pt x="73151" y="6095"/>
                  </a:lnTo>
                  <a:close/>
                </a:path>
                <a:path w="6932930" h="7619">
                  <a:moveTo>
                    <a:pt x="115823" y="6095"/>
                  </a:moveTo>
                  <a:lnTo>
                    <a:pt x="115823" y="1524"/>
                  </a:lnTo>
                  <a:lnTo>
                    <a:pt x="117348" y="1524"/>
                  </a:lnTo>
                  <a:lnTo>
                    <a:pt x="117348" y="6095"/>
                  </a:lnTo>
                  <a:lnTo>
                    <a:pt x="115823" y="6095"/>
                  </a:lnTo>
                  <a:close/>
                </a:path>
                <a:path w="6932930" h="7619">
                  <a:moveTo>
                    <a:pt x="111251" y="7620"/>
                  </a:moveTo>
                  <a:lnTo>
                    <a:pt x="111251" y="0"/>
                  </a:lnTo>
                  <a:lnTo>
                    <a:pt x="115823" y="0"/>
                  </a:lnTo>
                  <a:lnTo>
                    <a:pt x="115823" y="7620"/>
                  </a:lnTo>
                  <a:lnTo>
                    <a:pt x="111251" y="7620"/>
                  </a:lnTo>
                  <a:close/>
                </a:path>
                <a:path w="6932930" h="7619">
                  <a:moveTo>
                    <a:pt x="109728" y="4571"/>
                  </a:moveTo>
                  <a:lnTo>
                    <a:pt x="109728" y="3048"/>
                  </a:lnTo>
                  <a:lnTo>
                    <a:pt x="111251" y="1524"/>
                  </a:lnTo>
                  <a:lnTo>
                    <a:pt x="111251" y="6095"/>
                  </a:lnTo>
                  <a:lnTo>
                    <a:pt x="109728" y="4571"/>
                  </a:lnTo>
                  <a:close/>
                </a:path>
                <a:path w="6932930" h="7619">
                  <a:moveTo>
                    <a:pt x="146303" y="4571"/>
                  </a:moveTo>
                  <a:lnTo>
                    <a:pt x="146303" y="3048"/>
                  </a:lnTo>
                  <a:lnTo>
                    <a:pt x="149351" y="0"/>
                  </a:lnTo>
                  <a:lnTo>
                    <a:pt x="152400" y="0"/>
                  </a:lnTo>
                  <a:lnTo>
                    <a:pt x="153923" y="1524"/>
                  </a:lnTo>
                  <a:lnTo>
                    <a:pt x="153923" y="6095"/>
                  </a:lnTo>
                  <a:lnTo>
                    <a:pt x="152400" y="7620"/>
                  </a:lnTo>
                  <a:lnTo>
                    <a:pt x="149351" y="7620"/>
                  </a:lnTo>
                  <a:lnTo>
                    <a:pt x="146303" y="4571"/>
                  </a:lnTo>
                  <a:close/>
                </a:path>
                <a:path w="6932930" h="7619">
                  <a:moveTo>
                    <a:pt x="184403" y="6095"/>
                  </a:moveTo>
                  <a:lnTo>
                    <a:pt x="184403" y="1524"/>
                  </a:lnTo>
                  <a:lnTo>
                    <a:pt x="185928" y="0"/>
                  </a:lnTo>
                  <a:lnTo>
                    <a:pt x="188975" y="0"/>
                  </a:lnTo>
                  <a:lnTo>
                    <a:pt x="190500" y="1524"/>
                  </a:lnTo>
                  <a:lnTo>
                    <a:pt x="190500" y="6095"/>
                  </a:lnTo>
                  <a:lnTo>
                    <a:pt x="188975" y="7620"/>
                  </a:lnTo>
                  <a:lnTo>
                    <a:pt x="185928" y="7620"/>
                  </a:lnTo>
                  <a:lnTo>
                    <a:pt x="184403" y="6095"/>
                  </a:lnTo>
                  <a:close/>
                </a:path>
                <a:path w="6932930" h="7619">
                  <a:moveTo>
                    <a:pt x="220980" y="6095"/>
                  </a:moveTo>
                  <a:lnTo>
                    <a:pt x="220980" y="1524"/>
                  </a:lnTo>
                  <a:lnTo>
                    <a:pt x="222503" y="0"/>
                  </a:lnTo>
                  <a:lnTo>
                    <a:pt x="225551" y="0"/>
                  </a:lnTo>
                  <a:lnTo>
                    <a:pt x="228600" y="3048"/>
                  </a:lnTo>
                  <a:lnTo>
                    <a:pt x="228600" y="4571"/>
                  </a:lnTo>
                  <a:lnTo>
                    <a:pt x="225551" y="7620"/>
                  </a:lnTo>
                  <a:lnTo>
                    <a:pt x="222503" y="7620"/>
                  </a:lnTo>
                  <a:lnTo>
                    <a:pt x="220980" y="6095"/>
                  </a:lnTo>
                  <a:close/>
                </a:path>
                <a:path w="6932930" h="7619">
                  <a:moveTo>
                    <a:pt x="263651" y="6095"/>
                  </a:moveTo>
                  <a:lnTo>
                    <a:pt x="263651" y="1524"/>
                  </a:lnTo>
                  <a:lnTo>
                    <a:pt x="265175" y="1524"/>
                  </a:lnTo>
                  <a:lnTo>
                    <a:pt x="265175" y="6095"/>
                  </a:lnTo>
                  <a:lnTo>
                    <a:pt x="263651" y="6095"/>
                  </a:lnTo>
                  <a:close/>
                </a:path>
                <a:path w="6932930" h="7619">
                  <a:moveTo>
                    <a:pt x="259080" y="7620"/>
                  </a:moveTo>
                  <a:lnTo>
                    <a:pt x="259080" y="0"/>
                  </a:lnTo>
                  <a:lnTo>
                    <a:pt x="263651" y="0"/>
                  </a:lnTo>
                  <a:lnTo>
                    <a:pt x="263651" y="7620"/>
                  </a:lnTo>
                  <a:lnTo>
                    <a:pt x="259080" y="7620"/>
                  </a:lnTo>
                  <a:close/>
                </a:path>
                <a:path w="6932930" h="7619">
                  <a:moveTo>
                    <a:pt x="257555" y="6095"/>
                  </a:moveTo>
                  <a:lnTo>
                    <a:pt x="257555" y="1524"/>
                  </a:lnTo>
                  <a:lnTo>
                    <a:pt x="259080" y="1524"/>
                  </a:lnTo>
                  <a:lnTo>
                    <a:pt x="259080" y="6095"/>
                  </a:lnTo>
                  <a:lnTo>
                    <a:pt x="257555" y="6095"/>
                  </a:lnTo>
                  <a:close/>
                </a:path>
                <a:path w="6932930" h="7619">
                  <a:moveTo>
                    <a:pt x="300228" y="6095"/>
                  </a:moveTo>
                  <a:lnTo>
                    <a:pt x="300228" y="1524"/>
                  </a:lnTo>
                  <a:lnTo>
                    <a:pt x="301751" y="1524"/>
                  </a:lnTo>
                  <a:lnTo>
                    <a:pt x="301751" y="6095"/>
                  </a:lnTo>
                  <a:lnTo>
                    <a:pt x="300228" y="6095"/>
                  </a:lnTo>
                  <a:close/>
                </a:path>
                <a:path w="6932930" h="7619">
                  <a:moveTo>
                    <a:pt x="295655" y="7620"/>
                  </a:moveTo>
                  <a:lnTo>
                    <a:pt x="295655" y="0"/>
                  </a:lnTo>
                  <a:lnTo>
                    <a:pt x="300228" y="0"/>
                  </a:lnTo>
                  <a:lnTo>
                    <a:pt x="300228" y="7620"/>
                  </a:lnTo>
                  <a:lnTo>
                    <a:pt x="295655" y="7620"/>
                  </a:lnTo>
                  <a:close/>
                </a:path>
                <a:path w="6932930" h="7619">
                  <a:moveTo>
                    <a:pt x="294132" y="6095"/>
                  </a:moveTo>
                  <a:lnTo>
                    <a:pt x="294132" y="1524"/>
                  </a:lnTo>
                  <a:lnTo>
                    <a:pt x="295655" y="1524"/>
                  </a:lnTo>
                  <a:lnTo>
                    <a:pt x="295655" y="6095"/>
                  </a:lnTo>
                  <a:lnTo>
                    <a:pt x="294132" y="6095"/>
                  </a:lnTo>
                  <a:close/>
                </a:path>
                <a:path w="6932930" h="7619">
                  <a:moveTo>
                    <a:pt x="336803" y="6095"/>
                  </a:moveTo>
                  <a:lnTo>
                    <a:pt x="336803" y="1524"/>
                  </a:lnTo>
                  <a:lnTo>
                    <a:pt x="338328" y="1524"/>
                  </a:lnTo>
                  <a:lnTo>
                    <a:pt x="338328" y="6095"/>
                  </a:lnTo>
                  <a:lnTo>
                    <a:pt x="336803" y="6095"/>
                  </a:lnTo>
                  <a:close/>
                </a:path>
                <a:path w="6932930" h="7619">
                  <a:moveTo>
                    <a:pt x="332232" y="7620"/>
                  </a:moveTo>
                  <a:lnTo>
                    <a:pt x="332232" y="0"/>
                  </a:lnTo>
                  <a:lnTo>
                    <a:pt x="336803" y="0"/>
                  </a:lnTo>
                  <a:lnTo>
                    <a:pt x="336803" y="7620"/>
                  </a:lnTo>
                  <a:lnTo>
                    <a:pt x="332232" y="7620"/>
                  </a:lnTo>
                  <a:close/>
                </a:path>
                <a:path w="6932930" h="7619">
                  <a:moveTo>
                    <a:pt x="330707" y="4571"/>
                  </a:moveTo>
                  <a:lnTo>
                    <a:pt x="330707" y="3048"/>
                  </a:lnTo>
                  <a:lnTo>
                    <a:pt x="332232" y="1524"/>
                  </a:lnTo>
                  <a:lnTo>
                    <a:pt x="332232" y="6095"/>
                  </a:lnTo>
                  <a:lnTo>
                    <a:pt x="330707" y="4571"/>
                  </a:lnTo>
                  <a:close/>
                </a:path>
                <a:path w="6932930" h="7619">
                  <a:moveTo>
                    <a:pt x="367283" y="4571"/>
                  </a:moveTo>
                  <a:lnTo>
                    <a:pt x="367283" y="3048"/>
                  </a:lnTo>
                  <a:lnTo>
                    <a:pt x="370332" y="0"/>
                  </a:lnTo>
                  <a:lnTo>
                    <a:pt x="373380" y="0"/>
                  </a:lnTo>
                  <a:lnTo>
                    <a:pt x="374903" y="1524"/>
                  </a:lnTo>
                  <a:lnTo>
                    <a:pt x="374903" y="6095"/>
                  </a:lnTo>
                  <a:lnTo>
                    <a:pt x="373380" y="7620"/>
                  </a:lnTo>
                  <a:lnTo>
                    <a:pt x="370332" y="7620"/>
                  </a:lnTo>
                  <a:lnTo>
                    <a:pt x="367283" y="4571"/>
                  </a:lnTo>
                  <a:close/>
                </a:path>
                <a:path w="6932930" h="7619">
                  <a:moveTo>
                    <a:pt x="405383" y="6095"/>
                  </a:moveTo>
                  <a:lnTo>
                    <a:pt x="405383" y="1524"/>
                  </a:lnTo>
                  <a:lnTo>
                    <a:pt x="406907" y="0"/>
                  </a:lnTo>
                  <a:lnTo>
                    <a:pt x="409955" y="0"/>
                  </a:lnTo>
                  <a:lnTo>
                    <a:pt x="411480" y="1524"/>
                  </a:lnTo>
                  <a:lnTo>
                    <a:pt x="411480" y="6095"/>
                  </a:lnTo>
                  <a:lnTo>
                    <a:pt x="409955" y="7620"/>
                  </a:lnTo>
                  <a:lnTo>
                    <a:pt x="406907" y="7620"/>
                  </a:lnTo>
                  <a:lnTo>
                    <a:pt x="405383" y="6095"/>
                  </a:lnTo>
                  <a:close/>
                </a:path>
                <a:path w="6932930" h="7619">
                  <a:moveTo>
                    <a:pt x="443483" y="7620"/>
                  </a:moveTo>
                  <a:lnTo>
                    <a:pt x="443483" y="0"/>
                  </a:lnTo>
                  <a:lnTo>
                    <a:pt x="446532" y="0"/>
                  </a:lnTo>
                  <a:lnTo>
                    <a:pt x="449580" y="3048"/>
                  </a:lnTo>
                  <a:lnTo>
                    <a:pt x="449580" y="4571"/>
                  </a:lnTo>
                  <a:lnTo>
                    <a:pt x="446532" y="7620"/>
                  </a:lnTo>
                  <a:lnTo>
                    <a:pt x="443483" y="7620"/>
                  </a:lnTo>
                  <a:close/>
                </a:path>
                <a:path w="6932930" h="7619">
                  <a:moveTo>
                    <a:pt x="441959" y="6095"/>
                  </a:moveTo>
                  <a:lnTo>
                    <a:pt x="441959" y="1524"/>
                  </a:lnTo>
                  <a:lnTo>
                    <a:pt x="443483" y="1524"/>
                  </a:lnTo>
                  <a:lnTo>
                    <a:pt x="443483" y="6095"/>
                  </a:lnTo>
                  <a:lnTo>
                    <a:pt x="441959" y="6095"/>
                  </a:lnTo>
                  <a:close/>
                </a:path>
                <a:path w="6932930" h="7619">
                  <a:moveTo>
                    <a:pt x="484632" y="6095"/>
                  </a:moveTo>
                  <a:lnTo>
                    <a:pt x="484632" y="1524"/>
                  </a:lnTo>
                  <a:lnTo>
                    <a:pt x="486155" y="1524"/>
                  </a:lnTo>
                  <a:lnTo>
                    <a:pt x="486155" y="6095"/>
                  </a:lnTo>
                  <a:lnTo>
                    <a:pt x="484632" y="6095"/>
                  </a:lnTo>
                  <a:close/>
                </a:path>
                <a:path w="6932930" h="7619">
                  <a:moveTo>
                    <a:pt x="480059" y="7620"/>
                  </a:moveTo>
                  <a:lnTo>
                    <a:pt x="480059" y="0"/>
                  </a:lnTo>
                  <a:lnTo>
                    <a:pt x="484632" y="0"/>
                  </a:lnTo>
                  <a:lnTo>
                    <a:pt x="484632" y="7620"/>
                  </a:lnTo>
                  <a:lnTo>
                    <a:pt x="480059" y="7620"/>
                  </a:lnTo>
                  <a:close/>
                </a:path>
                <a:path w="6932930" h="7619">
                  <a:moveTo>
                    <a:pt x="478535" y="6095"/>
                  </a:moveTo>
                  <a:lnTo>
                    <a:pt x="478535" y="1524"/>
                  </a:lnTo>
                  <a:lnTo>
                    <a:pt x="480059" y="1524"/>
                  </a:lnTo>
                  <a:lnTo>
                    <a:pt x="480059" y="6095"/>
                  </a:lnTo>
                  <a:lnTo>
                    <a:pt x="478535" y="6095"/>
                  </a:lnTo>
                  <a:close/>
                </a:path>
                <a:path w="6932930" h="7619">
                  <a:moveTo>
                    <a:pt x="521207" y="6095"/>
                  </a:moveTo>
                  <a:lnTo>
                    <a:pt x="521207" y="1524"/>
                  </a:lnTo>
                  <a:lnTo>
                    <a:pt x="522732" y="1524"/>
                  </a:lnTo>
                  <a:lnTo>
                    <a:pt x="522732" y="6095"/>
                  </a:lnTo>
                  <a:lnTo>
                    <a:pt x="521207" y="6095"/>
                  </a:lnTo>
                  <a:close/>
                </a:path>
                <a:path w="6932930" h="7619">
                  <a:moveTo>
                    <a:pt x="516635" y="7620"/>
                  </a:moveTo>
                  <a:lnTo>
                    <a:pt x="516635" y="0"/>
                  </a:lnTo>
                  <a:lnTo>
                    <a:pt x="521207" y="0"/>
                  </a:lnTo>
                  <a:lnTo>
                    <a:pt x="521207" y="7620"/>
                  </a:lnTo>
                  <a:lnTo>
                    <a:pt x="516635" y="7620"/>
                  </a:lnTo>
                  <a:close/>
                </a:path>
                <a:path w="6932930" h="7619">
                  <a:moveTo>
                    <a:pt x="515112" y="6095"/>
                  </a:moveTo>
                  <a:lnTo>
                    <a:pt x="515112" y="1524"/>
                  </a:lnTo>
                  <a:lnTo>
                    <a:pt x="516635" y="1524"/>
                  </a:lnTo>
                  <a:lnTo>
                    <a:pt x="516635" y="6095"/>
                  </a:lnTo>
                  <a:lnTo>
                    <a:pt x="515112" y="6095"/>
                  </a:lnTo>
                  <a:close/>
                </a:path>
                <a:path w="6932930" h="7619">
                  <a:moveTo>
                    <a:pt x="557783" y="6095"/>
                  </a:moveTo>
                  <a:lnTo>
                    <a:pt x="557783" y="1524"/>
                  </a:lnTo>
                  <a:lnTo>
                    <a:pt x="559307" y="1524"/>
                  </a:lnTo>
                  <a:lnTo>
                    <a:pt x="559307" y="6095"/>
                  </a:lnTo>
                  <a:lnTo>
                    <a:pt x="557783" y="6095"/>
                  </a:lnTo>
                  <a:close/>
                </a:path>
                <a:path w="6932930" h="7619">
                  <a:moveTo>
                    <a:pt x="553212" y="7620"/>
                  </a:moveTo>
                  <a:lnTo>
                    <a:pt x="553212" y="0"/>
                  </a:lnTo>
                  <a:lnTo>
                    <a:pt x="557783" y="0"/>
                  </a:lnTo>
                  <a:lnTo>
                    <a:pt x="557783" y="7620"/>
                  </a:lnTo>
                  <a:lnTo>
                    <a:pt x="553212" y="7620"/>
                  </a:lnTo>
                  <a:close/>
                </a:path>
                <a:path w="6932930" h="7619">
                  <a:moveTo>
                    <a:pt x="551687" y="4571"/>
                  </a:moveTo>
                  <a:lnTo>
                    <a:pt x="551687" y="3048"/>
                  </a:lnTo>
                  <a:lnTo>
                    <a:pt x="553212" y="1524"/>
                  </a:lnTo>
                  <a:lnTo>
                    <a:pt x="553212" y="6095"/>
                  </a:lnTo>
                  <a:lnTo>
                    <a:pt x="551687" y="4571"/>
                  </a:lnTo>
                  <a:close/>
                </a:path>
                <a:path w="6932930" h="7619">
                  <a:moveTo>
                    <a:pt x="588264" y="4571"/>
                  </a:moveTo>
                  <a:lnTo>
                    <a:pt x="588264" y="3048"/>
                  </a:lnTo>
                  <a:lnTo>
                    <a:pt x="591312" y="0"/>
                  </a:lnTo>
                  <a:lnTo>
                    <a:pt x="594359" y="0"/>
                  </a:lnTo>
                  <a:lnTo>
                    <a:pt x="595883" y="1524"/>
                  </a:lnTo>
                  <a:lnTo>
                    <a:pt x="595883" y="6095"/>
                  </a:lnTo>
                  <a:lnTo>
                    <a:pt x="594359" y="7620"/>
                  </a:lnTo>
                  <a:lnTo>
                    <a:pt x="591312" y="7620"/>
                  </a:lnTo>
                  <a:lnTo>
                    <a:pt x="588264" y="4571"/>
                  </a:lnTo>
                  <a:close/>
                </a:path>
                <a:path w="6932930" h="7619">
                  <a:moveTo>
                    <a:pt x="626364" y="6095"/>
                  </a:moveTo>
                  <a:lnTo>
                    <a:pt x="626364" y="1524"/>
                  </a:lnTo>
                  <a:lnTo>
                    <a:pt x="627887" y="0"/>
                  </a:lnTo>
                  <a:lnTo>
                    <a:pt x="630935" y="0"/>
                  </a:lnTo>
                  <a:lnTo>
                    <a:pt x="632459" y="1524"/>
                  </a:lnTo>
                  <a:lnTo>
                    <a:pt x="632459" y="6095"/>
                  </a:lnTo>
                  <a:lnTo>
                    <a:pt x="630935" y="7620"/>
                  </a:lnTo>
                  <a:lnTo>
                    <a:pt x="627887" y="7620"/>
                  </a:lnTo>
                  <a:lnTo>
                    <a:pt x="626364" y="6095"/>
                  </a:lnTo>
                  <a:close/>
                </a:path>
                <a:path w="6932930" h="7619">
                  <a:moveTo>
                    <a:pt x="664464" y="7620"/>
                  </a:moveTo>
                  <a:lnTo>
                    <a:pt x="664464" y="0"/>
                  </a:lnTo>
                  <a:lnTo>
                    <a:pt x="667512" y="0"/>
                  </a:lnTo>
                  <a:lnTo>
                    <a:pt x="670559" y="3048"/>
                  </a:lnTo>
                  <a:lnTo>
                    <a:pt x="670559" y="4571"/>
                  </a:lnTo>
                  <a:lnTo>
                    <a:pt x="667512" y="7620"/>
                  </a:lnTo>
                  <a:lnTo>
                    <a:pt x="664464" y="7620"/>
                  </a:lnTo>
                  <a:close/>
                </a:path>
                <a:path w="6932930" h="7619">
                  <a:moveTo>
                    <a:pt x="662939" y="6095"/>
                  </a:moveTo>
                  <a:lnTo>
                    <a:pt x="662939" y="1524"/>
                  </a:lnTo>
                  <a:lnTo>
                    <a:pt x="664464" y="1524"/>
                  </a:lnTo>
                  <a:lnTo>
                    <a:pt x="664464" y="6095"/>
                  </a:lnTo>
                  <a:lnTo>
                    <a:pt x="662939" y="6095"/>
                  </a:lnTo>
                  <a:close/>
                </a:path>
                <a:path w="6932930" h="7619">
                  <a:moveTo>
                    <a:pt x="705612" y="6095"/>
                  </a:moveTo>
                  <a:lnTo>
                    <a:pt x="705612" y="1524"/>
                  </a:lnTo>
                  <a:lnTo>
                    <a:pt x="707135" y="1524"/>
                  </a:lnTo>
                  <a:lnTo>
                    <a:pt x="707135" y="6095"/>
                  </a:lnTo>
                  <a:lnTo>
                    <a:pt x="705612" y="6095"/>
                  </a:lnTo>
                  <a:close/>
                </a:path>
                <a:path w="6932930" h="7619">
                  <a:moveTo>
                    <a:pt x="701039" y="7620"/>
                  </a:moveTo>
                  <a:lnTo>
                    <a:pt x="701039" y="0"/>
                  </a:lnTo>
                  <a:lnTo>
                    <a:pt x="705612" y="0"/>
                  </a:lnTo>
                  <a:lnTo>
                    <a:pt x="705612" y="7620"/>
                  </a:lnTo>
                  <a:lnTo>
                    <a:pt x="701039" y="7620"/>
                  </a:lnTo>
                  <a:close/>
                </a:path>
                <a:path w="6932930" h="7619">
                  <a:moveTo>
                    <a:pt x="699516" y="6095"/>
                  </a:moveTo>
                  <a:lnTo>
                    <a:pt x="699516" y="1524"/>
                  </a:lnTo>
                  <a:lnTo>
                    <a:pt x="701039" y="1524"/>
                  </a:lnTo>
                  <a:lnTo>
                    <a:pt x="701039" y="6095"/>
                  </a:lnTo>
                  <a:lnTo>
                    <a:pt x="699516" y="6095"/>
                  </a:lnTo>
                  <a:close/>
                </a:path>
                <a:path w="6932930" h="7619">
                  <a:moveTo>
                    <a:pt x="742187" y="6095"/>
                  </a:moveTo>
                  <a:lnTo>
                    <a:pt x="742187" y="1524"/>
                  </a:lnTo>
                  <a:lnTo>
                    <a:pt x="743712" y="1524"/>
                  </a:lnTo>
                  <a:lnTo>
                    <a:pt x="743712" y="6095"/>
                  </a:lnTo>
                  <a:lnTo>
                    <a:pt x="742187" y="6095"/>
                  </a:lnTo>
                  <a:close/>
                </a:path>
                <a:path w="6932930" h="7619">
                  <a:moveTo>
                    <a:pt x="737616" y="7620"/>
                  </a:moveTo>
                  <a:lnTo>
                    <a:pt x="737616" y="0"/>
                  </a:lnTo>
                  <a:lnTo>
                    <a:pt x="742187" y="0"/>
                  </a:lnTo>
                  <a:lnTo>
                    <a:pt x="742187" y="7620"/>
                  </a:lnTo>
                  <a:lnTo>
                    <a:pt x="737616" y="7620"/>
                  </a:lnTo>
                  <a:close/>
                </a:path>
                <a:path w="6932930" h="7619">
                  <a:moveTo>
                    <a:pt x="736091" y="6095"/>
                  </a:moveTo>
                  <a:lnTo>
                    <a:pt x="736091" y="1524"/>
                  </a:lnTo>
                  <a:lnTo>
                    <a:pt x="737616" y="1524"/>
                  </a:lnTo>
                  <a:lnTo>
                    <a:pt x="737616" y="6095"/>
                  </a:lnTo>
                  <a:lnTo>
                    <a:pt x="736091" y="6095"/>
                  </a:lnTo>
                  <a:close/>
                </a:path>
                <a:path w="6932930" h="7619">
                  <a:moveTo>
                    <a:pt x="778764" y="6095"/>
                  </a:moveTo>
                  <a:lnTo>
                    <a:pt x="778764" y="1524"/>
                  </a:lnTo>
                  <a:lnTo>
                    <a:pt x="780287" y="1524"/>
                  </a:lnTo>
                  <a:lnTo>
                    <a:pt x="780287" y="6095"/>
                  </a:lnTo>
                  <a:lnTo>
                    <a:pt x="778764" y="6095"/>
                  </a:lnTo>
                  <a:close/>
                </a:path>
                <a:path w="6932930" h="7619">
                  <a:moveTo>
                    <a:pt x="772667" y="4571"/>
                  </a:moveTo>
                  <a:lnTo>
                    <a:pt x="772667" y="3048"/>
                  </a:lnTo>
                  <a:lnTo>
                    <a:pt x="775716" y="0"/>
                  </a:lnTo>
                  <a:lnTo>
                    <a:pt x="778764" y="0"/>
                  </a:lnTo>
                  <a:lnTo>
                    <a:pt x="778764" y="7620"/>
                  </a:lnTo>
                  <a:lnTo>
                    <a:pt x="775716" y="7620"/>
                  </a:lnTo>
                  <a:lnTo>
                    <a:pt x="772667" y="4571"/>
                  </a:lnTo>
                  <a:close/>
                </a:path>
                <a:path w="6932930" h="7619">
                  <a:moveTo>
                    <a:pt x="810767" y="6095"/>
                  </a:moveTo>
                  <a:lnTo>
                    <a:pt x="810767" y="1524"/>
                  </a:lnTo>
                  <a:lnTo>
                    <a:pt x="812291" y="0"/>
                  </a:lnTo>
                  <a:lnTo>
                    <a:pt x="815339" y="0"/>
                  </a:lnTo>
                  <a:lnTo>
                    <a:pt x="816864" y="1524"/>
                  </a:lnTo>
                  <a:lnTo>
                    <a:pt x="816864" y="6095"/>
                  </a:lnTo>
                  <a:lnTo>
                    <a:pt x="815339" y="7620"/>
                  </a:lnTo>
                  <a:lnTo>
                    <a:pt x="812291" y="7620"/>
                  </a:lnTo>
                  <a:lnTo>
                    <a:pt x="810767" y="6095"/>
                  </a:lnTo>
                  <a:close/>
                </a:path>
                <a:path w="6932930" h="7619">
                  <a:moveTo>
                    <a:pt x="847343" y="6095"/>
                  </a:moveTo>
                  <a:lnTo>
                    <a:pt x="847343" y="1524"/>
                  </a:lnTo>
                  <a:lnTo>
                    <a:pt x="848867" y="0"/>
                  </a:lnTo>
                  <a:lnTo>
                    <a:pt x="851916" y="0"/>
                  </a:lnTo>
                  <a:lnTo>
                    <a:pt x="854964" y="3048"/>
                  </a:lnTo>
                  <a:lnTo>
                    <a:pt x="854964" y="4571"/>
                  </a:lnTo>
                  <a:lnTo>
                    <a:pt x="851916" y="7620"/>
                  </a:lnTo>
                  <a:lnTo>
                    <a:pt x="848867" y="7620"/>
                  </a:lnTo>
                  <a:lnTo>
                    <a:pt x="847343" y="6095"/>
                  </a:lnTo>
                  <a:close/>
                </a:path>
                <a:path w="6932930" h="7619">
                  <a:moveTo>
                    <a:pt x="885443" y="7620"/>
                  </a:moveTo>
                  <a:lnTo>
                    <a:pt x="885443" y="0"/>
                  </a:lnTo>
                  <a:lnTo>
                    <a:pt x="888491" y="0"/>
                  </a:lnTo>
                  <a:lnTo>
                    <a:pt x="891539" y="3048"/>
                  </a:lnTo>
                  <a:lnTo>
                    <a:pt x="891539" y="4571"/>
                  </a:lnTo>
                  <a:lnTo>
                    <a:pt x="888491" y="7620"/>
                  </a:lnTo>
                  <a:lnTo>
                    <a:pt x="885443" y="7620"/>
                  </a:lnTo>
                  <a:close/>
                </a:path>
                <a:path w="6932930" h="7619">
                  <a:moveTo>
                    <a:pt x="883919" y="6095"/>
                  </a:moveTo>
                  <a:lnTo>
                    <a:pt x="883919" y="1524"/>
                  </a:lnTo>
                  <a:lnTo>
                    <a:pt x="885443" y="1524"/>
                  </a:lnTo>
                  <a:lnTo>
                    <a:pt x="885443" y="6095"/>
                  </a:lnTo>
                  <a:lnTo>
                    <a:pt x="883919" y="6095"/>
                  </a:lnTo>
                  <a:close/>
                </a:path>
                <a:path w="6932930" h="7619">
                  <a:moveTo>
                    <a:pt x="926591" y="6095"/>
                  </a:moveTo>
                  <a:lnTo>
                    <a:pt x="926591" y="1524"/>
                  </a:lnTo>
                  <a:lnTo>
                    <a:pt x="928116" y="1524"/>
                  </a:lnTo>
                  <a:lnTo>
                    <a:pt x="928116" y="6095"/>
                  </a:lnTo>
                  <a:lnTo>
                    <a:pt x="926591" y="6095"/>
                  </a:lnTo>
                  <a:close/>
                </a:path>
                <a:path w="6932930" h="7619">
                  <a:moveTo>
                    <a:pt x="922019" y="7620"/>
                  </a:moveTo>
                  <a:lnTo>
                    <a:pt x="922019" y="0"/>
                  </a:lnTo>
                  <a:lnTo>
                    <a:pt x="926591" y="0"/>
                  </a:lnTo>
                  <a:lnTo>
                    <a:pt x="926591" y="7620"/>
                  </a:lnTo>
                  <a:lnTo>
                    <a:pt x="922019" y="7620"/>
                  </a:lnTo>
                  <a:close/>
                </a:path>
                <a:path w="6932930" h="7619">
                  <a:moveTo>
                    <a:pt x="920496" y="6095"/>
                  </a:moveTo>
                  <a:lnTo>
                    <a:pt x="920496" y="1524"/>
                  </a:lnTo>
                  <a:lnTo>
                    <a:pt x="922019" y="1524"/>
                  </a:lnTo>
                  <a:lnTo>
                    <a:pt x="922019" y="6095"/>
                  </a:lnTo>
                  <a:lnTo>
                    <a:pt x="920496" y="6095"/>
                  </a:lnTo>
                  <a:close/>
                </a:path>
                <a:path w="6932930" h="7619">
                  <a:moveTo>
                    <a:pt x="963167" y="6095"/>
                  </a:moveTo>
                  <a:lnTo>
                    <a:pt x="963167" y="1524"/>
                  </a:lnTo>
                  <a:lnTo>
                    <a:pt x="964691" y="1524"/>
                  </a:lnTo>
                  <a:lnTo>
                    <a:pt x="964691" y="6095"/>
                  </a:lnTo>
                  <a:lnTo>
                    <a:pt x="963167" y="6095"/>
                  </a:lnTo>
                  <a:close/>
                </a:path>
                <a:path w="6932930" h="7619">
                  <a:moveTo>
                    <a:pt x="958596" y="7620"/>
                  </a:moveTo>
                  <a:lnTo>
                    <a:pt x="958596" y="0"/>
                  </a:lnTo>
                  <a:lnTo>
                    <a:pt x="963167" y="0"/>
                  </a:lnTo>
                  <a:lnTo>
                    <a:pt x="963167" y="7620"/>
                  </a:lnTo>
                  <a:lnTo>
                    <a:pt x="958596" y="7620"/>
                  </a:lnTo>
                  <a:close/>
                </a:path>
                <a:path w="6932930" h="7619">
                  <a:moveTo>
                    <a:pt x="957071" y="6095"/>
                  </a:moveTo>
                  <a:lnTo>
                    <a:pt x="957071" y="1524"/>
                  </a:lnTo>
                  <a:lnTo>
                    <a:pt x="958596" y="1524"/>
                  </a:lnTo>
                  <a:lnTo>
                    <a:pt x="958596" y="6095"/>
                  </a:lnTo>
                  <a:lnTo>
                    <a:pt x="957071" y="6095"/>
                  </a:lnTo>
                  <a:close/>
                </a:path>
                <a:path w="6932930" h="7619">
                  <a:moveTo>
                    <a:pt x="999743" y="6095"/>
                  </a:moveTo>
                  <a:lnTo>
                    <a:pt x="999743" y="1524"/>
                  </a:lnTo>
                  <a:lnTo>
                    <a:pt x="1001267" y="1524"/>
                  </a:lnTo>
                  <a:lnTo>
                    <a:pt x="1001267" y="6095"/>
                  </a:lnTo>
                  <a:lnTo>
                    <a:pt x="999743" y="6095"/>
                  </a:lnTo>
                  <a:close/>
                </a:path>
                <a:path w="6932930" h="7619">
                  <a:moveTo>
                    <a:pt x="993648" y="4571"/>
                  </a:moveTo>
                  <a:lnTo>
                    <a:pt x="993648" y="3048"/>
                  </a:lnTo>
                  <a:lnTo>
                    <a:pt x="996696" y="0"/>
                  </a:lnTo>
                  <a:lnTo>
                    <a:pt x="999743" y="0"/>
                  </a:lnTo>
                  <a:lnTo>
                    <a:pt x="999743" y="7620"/>
                  </a:lnTo>
                  <a:lnTo>
                    <a:pt x="996696" y="7620"/>
                  </a:lnTo>
                  <a:lnTo>
                    <a:pt x="993648" y="4571"/>
                  </a:lnTo>
                  <a:close/>
                </a:path>
                <a:path w="6932930" h="7619">
                  <a:moveTo>
                    <a:pt x="1031748" y="6095"/>
                  </a:moveTo>
                  <a:lnTo>
                    <a:pt x="1031748" y="1524"/>
                  </a:lnTo>
                  <a:lnTo>
                    <a:pt x="1033271" y="0"/>
                  </a:lnTo>
                  <a:lnTo>
                    <a:pt x="1036319" y="0"/>
                  </a:lnTo>
                  <a:lnTo>
                    <a:pt x="1037843" y="1524"/>
                  </a:lnTo>
                  <a:lnTo>
                    <a:pt x="1037843" y="6095"/>
                  </a:lnTo>
                  <a:lnTo>
                    <a:pt x="1036319" y="7620"/>
                  </a:lnTo>
                  <a:lnTo>
                    <a:pt x="1033271" y="7620"/>
                  </a:lnTo>
                  <a:lnTo>
                    <a:pt x="1031748" y="6095"/>
                  </a:lnTo>
                  <a:close/>
                </a:path>
                <a:path w="6932930" h="7619">
                  <a:moveTo>
                    <a:pt x="1068323" y="6095"/>
                  </a:moveTo>
                  <a:lnTo>
                    <a:pt x="1068323" y="1524"/>
                  </a:lnTo>
                  <a:lnTo>
                    <a:pt x="1069848" y="0"/>
                  </a:lnTo>
                  <a:lnTo>
                    <a:pt x="1072896" y="0"/>
                  </a:lnTo>
                  <a:lnTo>
                    <a:pt x="1075943" y="3048"/>
                  </a:lnTo>
                  <a:lnTo>
                    <a:pt x="1075943" y="4571"/>
                  </a:lnTo>
                  <a:lnTo>
                    <a:pt x="1072896" y="7620"/>
                  </a:lnTo>
                  <a:lnTo>
                    <a:pt x="1069848" y="7620"/>
                  </a:lnTo>
                  <a:lnTo>
                    <a:pt x="1068323" y="6095"/>
                  </a:lnTo>
                  <a:close/>
                </a:path>
                <a:path w="6932930" h="7619">
                  <a:moveTo>
                    <a:pt x="1110996" y="6095"/>
                  </a:moveTo>
                  <a:lnTo>
                    <a:pt x="1110996" y="1524"/>
                  </a:lnTo>
                  <a:lnTo>
                    <a:pt x="1112519" y="3048"/>
                  </a:lnTo>
                  <a:lnTo>
                    <a:pt x="1112519" y="4571"/>
                  </a:lnTo>
                  <a:lnTo>
                    <a:pt x="1110996" y="6095"/>
                  </a:lnTo>
                  <a:close/>
                </a:path>
                <a:path w="6932930" h="7619">
                  <a:moveTo>
                    <a:pt x="1106423" y="7620"/>
                  </a:moveTo>
                  <a:lnTo>
                    <a:pt x="1106423" y="0"/>
                  </a:lnTo>
                  <a:lnTo>
                    <a:pt x="1110996" y="0"/>
                  </a:lnTo>
                  <a:lnTo>
                    <a:pt x="1110996" y="7620"/>
                  </a:lnTo>
                  <a:lnTo>
                    <a:pt x="1106423" y="7620"/>
                  </a:lnTo>
                  <a:close/>
                </a:path>
                <a:path w="6932930" h="7619">
                  <a:moveTo>
                    <a:pt x="1104900" y="6095"/>
                  </a:moveTo>
                  <a:lnTo>
                    <a:pt x="1104900" y="1524"/>
                  </a:lnTo>
                  <a:lnTo>
                    <a:pt x="1106423" y="1524"/>
                  </a:lnTo>
                  <a:lnTo>
                    <a:pt x="1106423" y="6095"/>
                  </a:lnTo>
                  <a:lnTo>
                    <a:pt x="1104900" y="6095"/>
                  </a:lnTo>
                  <a:close/>
                </a:path>
                <a:path w="6932930" h="7619">
                  <a:moveTo>
                    <a:pt x="1147571" y="6095"/>
                  </a:moveTo>
                  <a:lnTo>
                    <a:pt x="1147571" y="1524"/>
                  </a:lnTo>
                  <a:lnTo>
                    <a:pt x="1149096" y="1524"/>
                  </a:lnTo>
                  <a:lnTo>
                    <a:pt x="1149096" y="6095"/>
                  </a:lnTo>
                  <a:lnTo>
                    <a:pt x="1147571" y="6095"/>
                  </a:lnTo>
                  <a:close/>
                </a:path>
                <a:path w="6932930" h="7619">
                  <a:moveTo>
                    <a:pt x="1143000" y="7620"/>
                  </a:moveTo>
                  <a:lnTo>
                    <a:pt x="1143000" y="0"/>
                  </a:lnTo>
                  <a:lnTo>
                    <a:pt x="1147571" y="0"/>
                  </a:lnTo>
                  <a:lnTo>
                    <a:pt x="1147571" y="7620"/>
                  </a:lnTo>
                  <a:lnTo>
                    <a:pt x="1143000" y="7620"/>
                  </a:lnTo>
                  <a:close/>
                </a:path>
                <a:path w="6932930" h="7619">
                  <a:moveTo>
                    <a:pt x="1141475" y="6095"/>
                  </a:moveTo>
                  <a:lnTo>
                    <a:pt x="1141475" y="1524"/>
                  </a:lnTo>
                  <a:lnTo>
                    <a:pt x="1143000" y="1524"/>
                  </a:lnTo>
                  <a:lnTo>
                    <a:pt x="1143000" y="6095"/>
                  </a:lnTo>
                  <a:lnTo>
                    <a:pt x="1141475" y="6095"/>
                  </a:lnTo>
                  <a:close/>
                </a:path>
                <a:path w="6932930" h="7619">
                  <a:moveTo>
                    <a:pt x="1184148" y="6095"/>
                  </a:moveTo>
                  <a:lnTo>
                    <a:pt x="1184148" y="1524"/>
                  </a:lnTo>
                  <a:lnTo>
                    <a:pt x="1185671" y="1524"/>
                  </a:lnTo>
                  <a:lnTo>
                    <a:pt x="1185671" y="6095"/>
                  </a:lnTo>
                  <a:lnTo>
                    <a:pt x="1184148" y="6095"/>
                  </a:lnTo>
                  <a:close/>
                </a:path>
                <a:path w="6932930" h="7619">
                  <a:moveTo>
                    <a:pt x="1179575" y="7620"/>
                  </a:moveTo>
                  <a:lnTo>
                    <a:pt x="1179575" y="0"/>
                  </a:lnTo>
                  <a:lnTo>
                    <a:pt x="1184148" y="0"/>
                  </a:lnTo>
                  <a:lnTo>
                    <a:pt x="1184148" y="7620"/>
                  </a:lnTo>
                  <a:lnTo>
                    <a:pt x="1179575" y="7620"/>
                  </a:lnTo>
                  <a:close/>
                </a:path>
                <a:path w="6932930" h="7619">
                  <a:moveTo>
                    <a:pt x="1178051" y="6095"/>
                  </a:moveTo>
                  <a:lnTo>
                    <a:pt x="1178051" y="1524"/>
                  </a:lnTo>
                  <a:lnTo>
                    <a:pt x="1179575" y="1524"/>
                  </a:lnTo>
                  <a:lnTo>
                    <a:pt x="1179575" y="6095"/>
                  </a:lnTo>
                  <a:lnTo>
                    <a:pt x="1178051" y="6095"/>
                  </a:lnTo>
                  <a:close/>
                </a:path>
                <a:path w="6932930" h="7619">
                  <a:moveTo>
                    <a:pt x="1214628" y="4571"/>
                  </a:moveTo>
                  <a:lnTo>
                    <a:pt x="1214628" y="3048"/>
                  </a:lnTo>
                  <a:lnTo>
                    <a:pt x="1217675" y="0"/>
                  </a:lnTo>
                  <a:lnTo>
                    <a:pt x="1220723" y="0"/>
                  </a:lnTo>
                  <a:lnTo>
                    <a:pt x="1222248" y="1524"/>
                  </a:lnTo>
                  <a:lnTo>
                    <a:pt x="1222248" y="6095"/>
                  </a:lnTo>
                  <a:lnTo>
                    <a:pt x="1220723" y="7620"/>
                  </a:lnTo>
                  <a:lnTo>
                    <a:pt x="1217675" y="7620"/>
                  </a:lnTo>
                  <a:lnTo>
                    <a:pt x="1214628" y="4571"/>
                  </a:lnTo>
                  <a:close/>
                </a:path>
                <a:path w="6932930" h="7619">
                  <a:moveTo>
                    <a:pt x="1252728" y="6095"/>
                  </a:moveTo>
                  <a:lnTo>
                    <a:pt x="1252728" y="1524"/>
                  </a:lnTo>
                  <a:lnTo>
                    <a:pt x="1254251" y="0"/>
                  </a:lnTo>
                  <a:lnTo>
                    <a:pt x="1257300" y="0"/>
                  </a:lnTo>
                  <a:lnTo>
                    <a:pt x="1258823" y="1524"/>
                  </a:lnTo>
                  <a:lnTo>
                    <a:pt x="1258823" y="6095"/>
                  </a:lnTo>
                  <a:lnTo>
                    <a:pt x="1257300" y="7620"/>
                  </a:lnTo>
                  <a:lnTo>
                    <a:pt x="1254251" y="7620"/>
                  </a:lnTo>
                  <a:lnTo>
                    <a:pt x="1252728" y="6095"/>
                  </a:lnTo>
                  <a:close/>
                </a:path>
                <a:path w="6932930" h="7619">
                  <a:moveTo>
                    <a:pt x="1289303" y="6095"/>
                  </a:moveTo>
                  <a:lnTo>
                    <a:pt x="1289303" y="1524"/>
                  </a:lnTo>
                  <a:lnTo>
                    <a:pt x="1290828" y="0"/>
                  </a:lnTo>
                  <a:lnTo>
                    <a:pt x="1293875" y="0"/>
                  </a:lnTo>
                  <a:lnTo>
                    <a:pt x="1296923" y="3048"/>
                  </a:lnTo>
                  <a:lnTo>
                    <a:pt x="1296923" y="4571"/>
                  </a:lnTo>
                  <a:lnTo>
                    <a:pt x="1293875" y="7620"/>
                  </a:lnTo>
                  <a:lnTo>
                    <a:pt x="1290828" y="7620"/>
                  </a:lnTo>
                  <a:lnTo>
                    <a:pt x="1289303" y="6095"/>
                  </a:lnTo>
                  <a:close/>
                </a:path>
                <a:path w="6932930" h="7619">
                  <a:moveTo>
                    <a:pt x="1331975" y="6095"/>
                  </a:moveTo>
                  <a:lnTo>
                    <a:pt x="1331975" y="1524"/>
                  </a:lnTo>
                  <a:lnTo>
                    <a:pt x="1333500" y="3048"/>
                  </a:lnTo>
                  <a:lnTo>
                    <a:pt x="1333500" y="4571"/>
                  </a:lnTo>
                  <a:lnTo>
                    <a:pt x="1331975" y="6095"/>
                  </a:lnTo>
                  <a:close/>
                </a:path>
                <a:path w="6932930" h="7619">
                  <a:moveTo>
                    <a:pt x="1327403" y="7620"/>
                  </a:moveTo>
                  <a:lnTo>
                    <a:pt x="1327403" y="0"/>
                  </a:lnTo>
                  <a:lnTo>
                    <a:pt x="1331975" y="0"/>
                  </a:lnTo>
                  <a:lnTo>
                    <a:pt x="1331975" y="7620"/>
                  </a:lnTo>
                  <a:lnTo>
                    <a:pt x="1327403" y="7620"/>
                  </a:lnTo>
                  <a:close/>
                </a:path>
                <a:path w="6932930" h="7619">
                  <a:moveTo>
                    <a:pt x="1325880" y="6095"/>
                  </a:moveTo>
                  <a:lnTo>
                    <a:pt x="1325880" y="1524"/>
                  </a:lnTo>
                  <a:lnTo>
                    <a:pt x="1327403" y="1524"/>
                  </a:lnTo>
                  <a:lnTo>
                    <a:pt x="1327403" y="6095"/>
                  </a:lnTo>
                  <a:lnTo>
                    <a:pt x="1325880" y="6095"/>
                  </a:lnTo>
                  <a:close/>
                </a:path>
                <a:path w="6932930" h="7619">
                  <a:moveTo>
                    <a:pt x="1368551" y="6095"/>
                  </a:moveTo>
                  <a:lnTo>
                    <a:pt x="1368551" y="1524"/>
                  </a:lnTo>
                  <a:lnTo>
                    <a:pt x="1370075" y="1524"/>
                  </a:lnTo>
                  <a:lnTo>
                    <a:pt x="1370075" y="6095"/>
                  </a:lnTo>
                  <a:lnTo>
                    <a:pt x="1368551" y="6095"/>
                  </a:lnTo>
                  <a:close/>
                </a:path>
                <a:path w="6932930" h="7619">
                  <a:moveTo>
                    <a:pt x="1363980" y="7620"/>
                  </a:moveTo>
                  <a:lnTo>
                    <a:pt x="1363980" y="0"/>
                  </a:lnTo>
                  <a:lnTo>
                    <a:pt x="1368551" y="0"/>
                  </a:lnTo>
                  <a:lnTo>
                    <a:pt x="1368551" y="7620"/>
                  </a:lnTo>
                  <a:lnTo>
                    <a:pt x="1363980" y="7620"/>
                  </a:lnTo>
                  <a:close/>
                </a:path>
                <a:path w="6932930" h="7619">
                  <a:moveTo>
                    <a:pt x="1362455" y="6095"/>
                  </a:moveTo>
                  <a:lnTo>
                    <a:pt x="1362455" y="1524"/>
                  </a:lnTo>
                  <a:lnTo>
                    <a:pt x="1363980" y="1524"/>
                  </a:lnTo>
                  <a:lnTo>
                    <a:pt x="1363980" y="6095"/>
                  </a:lnTo>
                  <a:lnTo>
                    <a:pt x="1362455" y="6095"/>
                  </a:lnTo>
                  <a:close/>
                </a:path>
                <a:path w="6932930" h="7619">
                  <a:moveTo>
                    <a:pt x="1405128" y="6095"/>
                  </a:moveTo>
                  <a:lnTo>
                    <a:pt x="1405128" y="1524"/>
                  </a:lnTo>
                  <a:lnTo>
                    <a:pt x="1406651" y="1524"/>
                  </a:lnTo>
                  <a:lnTo>
                    <a:pt x="1406651" y="6095"/>
                  </a:lnTo>
                  <a:lnTo>
                    <a:pt x="1405128" y="6095"/>
                  </a:lnTo>
                  <a:close/>
                </a:path>
                <a:path w="6932930" h="7619">
                  <a:moveTo>
                    <a:pt x="1400555" y="7620"/>
                  </a:moveTo>
                  <a:lnTo>
                    <a:pt x="1400555" y="0"/>
                  </a:lnTo>
                  <a:lnTo>
                    <a:pt x="1405128" y="0"/>
                  </a:lnTo>
                  <a:lnTo>
                    <a:pt x="1405128" y="7620"/>
                  </a:lnTo>
                  <a:lnTo>
                    <a:pt x="1400555" y="7620"/>
                  </a:lnTo>
                  <a:close/>
                </a:path>
                <a:path w="6932930" h="7619">
                  <a:moveTo>
                    <a:pt x="1399032" y="6095"/>
                  </a:moveTo>
                  <a:lnTo>
                    <a:pt x="1399032" y="1524"/>
                  </a:lnTo>
                  <a:lnTo>
                    <a:pt x="1400555" y="1524"/>
                  </a:lnTo>
                  <a:lnTo>
                    <a:pt x="1400555" y="6095"/>
                  </a:lnTo>
                  <a:lnTo>
                    <a:pt x="1399032" y="6095"/>
                  </a:lnTo>
                  <a:close/>
                </a:path>
                <a:path w="6932930" h="7619">
                  <a:moveTo>
                    <a:pt x="1435607" y="4571"/>
                  </a:moveTo>
                  <a:lnTo>
                    <a:pt x="1435607" y="3048"/>
                  </a:lnTo>
                  <a:lnTo>
                    <a:pt x="1438655" y="0"/>
                  </a:lnTo>
                  <a:lnTo>
                    <a:pt x="1441703" y="0"/>
                  </a:lnTo>
                  <a:lnTo>
                    <a:pt x="1443228" y="1524"/>
                  </a:lnTo>
                  <a:lnTo>
                    <a:pt x="1443228" y="6095"/>
                  </a:lnTo>
                  <a:lnTo>
                    <a:pt x="1441703" y="7620"/>
                  </a:lnTo>
                  <a:lnTo>
                    <a:pt x="1438655" y="7620"/>
                  </a:lnTo>
                  <a:lnTo>
                    <a:pt x="1435607" y="4571"/>
                  </a:lnTo>
                  <a:close/>
                </a:path>
                <a:path w="6932930" h="7619">
                  <a:moveTo>
                    <a:pt x="1473707" y="6095"/>
                  </a:moveTo>
                  <a:lnTo>
                    <a:pt x="1473707" y="1524"/>
                  </a:lnTo>
                  <a:lnTo>
                    <a:pt x="1475232" y="0"/>
                  </a:lnTo>
                  <a:lnTo>
                    <a:pt x="1478280" y="0"/>
                  </a:lnTo>
                  <a:lnTo>
                    <a:pt x="1479803" y="1524"/>
                  </a:lnTo>
                  <a:lnTo>
                    <a:pt x="1479803" y="6095"/>
                  </a:lnTo>
                  <a:lnTo>
                    <a:pt x="1478280" y="7620"/>
                  </a:lnTo>
                  <a:lnTo>
                    <a:pt x="1475232" y="7620"/>
                  </a:lnTo>
                  <a:lnTo>
                    <a:pt x="1473707" y="6095"/>
                  </a:lnTo>
                  <a:close/>
                </a:path>
                <a:path w="6932930" h="7619">
                  <a:moveTo>
                    <a:pt x="1510284" y="6095"/>
                  </a:moveTo>
                  <a:lnTo>
                    <a:pt x="1510284" y="1524"/>
                  </a:lnTo>
                  <a:lnTo>
                    <a:pt x="1511807" y="0"/>
                  </a:lnTo>
                  <a:lnTo>
                    <a:pt x="1514855" y="0"/>
                  </a:lnTo>
                  <a:lnTo>
                    <a:pt x="1517903" y="3048"/>
                  </a:lnTo>
                  <a:lnTo>
                    <a:pt x="1517903" y="4571"/>
                  </a:lnTo>
                  <a:lnTo>
                    <a:pt x="1514855" y="7620"/>
                  </a:lnTo>
                  <a:lnTo>
                    <a:pt x="1511807" y="7620"/>
                  </a:lnTo>
                  <a:lnTo>
                    <a:pt x="1510284" y="6095"/>
                  </a:lnTo>
                  <a:close/>
                </a:path>
                <a:path w="6932930" h="7619">
                  <a:moveTo>
                    <a:pt x="1552955" y="6095"/>
                  </a:moveTo>
                  <a:lnTo>
                    <a:pt x="1552955" y="1524"/>
                  </a:lnTo>
                  <a:lnTo>
                    <a:pt x="1554480" y="1524"/>
                  </a:lnTo>
                  <a:lnTo>
                    <a:pt x="1554480" y="6095"/>
                  </a:lnTo>
                  <a:lnTo>
                    <a:pt x="1552955" y="6095"/>
                  </a:lnTo>
                  <a:close/>
                </a:path>
                <a:path w="6932930" h="7619">
                  <a:moveTo>
                    <a:pt x="1548384" y="7620"/>
                  </a:moveTo>
                  <a:lnTo>
                    <a:pt x="1548384" y="0"/>
                  </a:lnTo>
                  <a:lnTo>
                    <a:pt x="1552955" y="0"/>
                  </a:lnTo>
                  <a:lnTo>
                    <a:pt x="1552955" y="7620"/>
                  </a:lnTo>
                  <a:lnTo>
                    <a:pt x="1548384" y="7620"/>
                  </a:lnTo>
                  <a:close/>
                </a:path>
                <a:path w="6932930" h="7619">
                  <a:moveTo>
                    <a:pt x="1546859" y="6095"/>
                  </a:moveTo>
                  <a:lnTo>
                    <a:pt x="1546859" y="1524"/>
                  </a:lnTo>
                  <a:lnTo>
                    <a:pt x="1548384" y="1524"/>
                  </a:lnTo>
                  <a:lnTo>
                    <a:pt x="1548384" y="6095"/>
                  </a:lnTo>
                  <a:lnTo>
                    <a:pt x="1546859" y="6095"/>
                  </a:lnTo>
                  <a:close/>
                </a:path>
                <a:path w="6932930" h="7619">
                  <a:moveTo>
                    <a:pt x="1589532" y="6095"/>
                  </a:moveTo>
                  <a:lnTo>
                    <a:pt x="1589532" y="1524"/>
                  </a:lnTo>
                  <a:lnTo>
                    <a:pt x="1591055" y="1524"/>
                  </a:lnTo>
                  <a:lnTo>
                    <a:pt x="1591055" y="6095"/>
                  </a:lnTo>
                  <a:lnTo>
                    <a:pt x="1589532" y="6095"/>
                  </a:lnTo>
                  <a:close/>
                </a:path>
                <a:path w="6932930" h="7619">
                  <a:moveTo>
                    <a:pt x="1584959" y="7620"/>
                  </a:moveTo>
                  <a:lnTo>
                    <a:pt x="1584959" y="0"/>
                  </a:lnTo>
                  <a:lnTo>
                    <a:pt x="1589532" y="0"/>
                  </a:lnTo>
                  <a:lnTo>
                    <a:pt x="1589532" y="7620"/>
                  </a:lnTo>
                  <a:lnTo>
                    <a:pt x="1584959" y="7620"/>
                  </a:lnTo>
                  <a:close/>
                </a:path>
                <a:path w="6932930" h="7619">
                  <a:moveTo>
                    <a:pt x="1583435" y="6095"/>
                  </a:moveTo>
                  <a:lnTo>
                    <a:pt x="1583435" y="1524"/>
                  </a:lnTo>
                  <a:lnTo>
                    <a:pt x="1584959" y="1524"/>
                  </a:lnTo>
                  <a:lnTo>
                    <a:pt x="1584959" y="6095"/>
                  </a:lnTo>
                  <a:lnTo>
                    <a:pt x="1583435" y="6095"/>
                  </a:lnTo>
                  <a:close/>
                </a:path>
                <a:path w="6932930" h="7619">
                  <a:moveTo>
                    <a:pt x="1626107" y="6095"/>
                  </a:moveTo>
                  <a:lnTo>
                    <a:pt x="1626107" y="1524"/>
                  </a:lnTo>
                  <a:lnTo>
                    <a:pt x="1627632" y="1524"/>
                  </a:lnTo>
                  <a:lnTo>
                    <a:pt x="1627632" y="6095"/>
                  </a:lnTo>
                  <a:lnTo>
                    <a:pt x="1626107" y="6095"/>
                  </a:lnTo>
                  <a:close/>
                </a:path>
                <a:path w="6932930" h="7619">
                  <a:moveTo>
                    <a:pt x="1621535" y="7620"/>
                  </a:moveTo>
                  <a:lnTo>
                    <a:pt x="1621535" y="0"/>
                  </a:lnTo>
                  <a:lnTo>
                    <a:pt x="1626107" y="0"/>
                  </a:lnTo>
                  <a:lnTo>
                    <a:pt x="1626107" y="7620"/>
                  </a:lnTo>
                  <a:lnTo>
                    <a:pt x="1621535" y="7620"/>
                  </a:lnTo>
                  <a:close/>
                </a:path>
                <a:path w="6932930" h="7619">
                  <a:moveTo>
                    <a:pt x="1620012" y="6095"/>
                  </a:moveTo>
                  <a:lnTo>
                    <a:pt x="1620012" y="1524"/>
                  </a:lnTo>
                  <a:lnTo>
                    <a:pt x="1621535" y="1524"/>
                  </a:lnTo>
                  <a:lnTo>
                    <a:pt x="1621535" y="6095"/>
                  </a:lnTo>
                  <a:lnTo>
                    <a:pt x="1620012" y="6095"/>
                  </a:lnTo>
                  <a:close/>
                </a:path>
                <a:path w="6932930" h="7619">
                  <a:moveTo>
                    <a:pt x="1656587" y="4571"/>
                  </a:moveTo>
                  <a:lnTo>
                    <a:pt x="1656587" y="3048"/>
                  </a:lnTo>
                  <a:lnTo>
                    <a:pt x="1659635" y="0"/>
                  </a:lnTo>
                  <a:lnTo>
                    <a:pt x="1662684" y="0"/>
                  </a:lnTo>
                  <a:lnTo>
                    <a:pt x="1664207" y="1524"/>
                  </a:lnTo>
                  <a:lnTo>
                    <a:pt x="1664207" y="6095"/>
                  </a:lnTo>
                  <a:lnTo>
                    <a:pt x="1662684" y="7620"/>
                  </a:lnTo>
                  <a:lnTo>
                    <a:pt x="1659635" y="7620"/>
                  </a:lnTo>
                  <a:lnTo>
                    <a:pt x="1656587" y="4571"/>
                  </a:lnTo>
                  <a:close/>
                </a:path>
                <a:path w="6932930" h="7619">
                  <a:moveTo>
                    <a:pt x="1694687" y="6095"/>
                  </a:moveTo>
                  <a:lnTo>
                    <a:pt x="1694687" y="1524"/>
                  </a:lnTo>
                  <a:lnTo>
                    <a:pt x="1696212" y="0"/>
                  </a:lnTo>
                  <a:lnTo>
                    <a:pt x="1699259" y="0"/>
                  </a:lnTo>
                  <a:lnTo>
                    <a:pt x="1700784" y="1524"/>
                  </a:lnTo>
                  <a:lnTo>
                    <a:pt x="1700784" y="6095"/>
                  </a:lnTo>
                  <a:lnTo>
                    <a:pt x="1699259" y="7620"/>
                  </a:lnTo>
                  <a:lnTo>
                    <a:pt x="1696212" y="7620"/>
                  </a:lnTo>
                  <a:lnTo>
                    <a:pt x="1694687" y="6095"/>
                  </a:lnTo>
                  <a:close/>
                </a:path>
                <a:path w="6932930" h="7619">
                  <a:moveTo>
                    <a:pt x="1731264" y="6095"/>
                  </a:moveTo>
                  <a:lnTo>
                    <a:pt x="1731264" y="1524"/>
                  </a:lnTo>
                  <a:lnTo>
                    <a:pt x="1732787" y="0"/>
                  </a:lnTo>
                  <a:lnTo>
                    <a:pt x="1735835" y="0"/>
                  </a:lnTo>
                  <a:lnTo>
                    <a:pt x="1738884" y="3048"/>
                  </a:lnTo>
                  <a:lnTo>
                    <a:pt x="1738884" y="4571"/>
                  </a:lnTo>
                  <a:lnTo>
                    <a:pt x="1735835" y="7620"/>
                  </a:lnTo>
                  <a:lnTo>
                    <a:pt x="1732787" y="7620"/>
                  </a:lnTo>
                  <a:lnTo>
                    <a:pt x="1731264" y="6095"/>
                  </a:lnTo>
                  <a:close/>
                </a:path>
                <a:path w="6932930" h="7619">
                  <a:moveTo>
                    <a:pt x="1773935" y="6095"/>
                  </a:moveTo>
                  <a:lnTo>
                    <a:pt x="1773935" y="1524"/>
                  </a:lnTo>
                  <a:lnTo>
                    <a:pt x="1775459" y="1524"/>
                  </a:lnTo>
                  <a:lnTo>
                    <a:pt x="1775459" y="6095"/>
                  </a:lnTo>
                  <a:lnTo>
                    <a:pt x="1773935" y="6095"/>
                  </a:lnTo>
                  <a:close/>
                </a:path>
                <a:path w="6932930" h="7619">
                  <a:moveTo>
                    <a:pt x="1769364" y="7620"/>
                  </a:moveTo>
                  <a:lnTo>
                    <a:pt x="1769364" y="0"/>
                  </a:lnTo>
                  <a:lnTo>
                    <a:pt x="1773935" y="0"/>
                  </a:lnTo>
                  <a:lnTo>
                    <a:pt x="1773935" y="7620"/>
                  </a:lnTo>
                  <a:lnTo>
                    <a:pt x="1769364" y="7620"/>
                  </a:lnTo>
                  <a:close/>
                </a:path>
                <a:path w="6932930" h="7619">
                  <a:moveTo>
                    <a:pt x="1767839" y="6095"/>
                  </a:moveTo>
                  <a:lnTo>
                    <a:pt x="1767839" y="1524"/>
                  </a:lnTo>
                  <a:lnTo>
                    <a:pt x="1769364" y="1524"/>
                  </a:lnTo>
                  <a:lnTo>
                    <a:pt x="1769364" y="6095"/>
                  </a:lnTo>
                  <a:lnTo>
                    <a:pt x="1767839" y="6095"/>
                  </a:lnTo>
                  <a:close/>
                </a:path>
                <a:path w="6932930" h="7619">
                  <a:moveTo>
                    <a:pt x="1810512" y="6095"/>
                  </a:moveTo>
                  <a:lnTo>
                    <a:pt x="1810512" y="1524"/>
                  </a:lnTo>
                  <a:lnTo>
                    <a:pt x="1812035" y="1524"/>
                  </a:lnTo>
                  <a:lnTo>
                    <a:pt x="1812035" y="6095"/>
                  </a:lnTo>
                  <a:lnTo>
                    <a:pt x="1810512" y="6095"/>
                  </a:lnTo>
                  <a:close/>
                </a:path>
                <a:path w="6932930" h="7619">
                  <a:moveTo>
                    <a:pt x="1805939" y="7620"/>
                  </a:moveTo>
                  <a:lnTo>
                    <a:pt x="1805939" y="0"/>
                  </a:lnTo>
                  <a:lnTo>
                    <a:pt x="1810512" y="0"/>
                  </a:lnTo>
                  <a:lnTo>
                    <a:pt x="1810512" y="7620"/>
                  </a:lnTo>
                  <a:lnTo>
                    <a:pt x="1805939" y="7620"/>
                  </a:lnTo>
                  <a:close/>
                </a:path>
                <a:path w="6932930" h="7619">
                  <a:moveTo>
                    <a:pt x="1804416" y="6095"/>
                  </a:moveTo>
                  <a:lnTo>
                    <a:pt x="1804416" y="1524"/>
                  </a:lnTo>
                  <a:lnTo>
                    <a:pt x="1805939" y="1524"/>
                  </a:lnTo>
                  <a:lnTo>
                    <a:pt x="1805939" y="6095"/>
                  </a:lnTo>
                  <a:lnTo>
                    <a:pt x="1804416" y="6095"/>
                  </a:lnTo>
                  <a:close/>
                </a:path>
                <a:path w="6932930" h="7619">
                  <a:moveTo>
                    <a:pt x="1847087" y="6095"/>
                  </a:moveTo>
                  <a:lnTo>
                    <a:pt x="1847087" y="1524"/>
                  </a:lnTo>
                  <a:lnTo>
                    <a:pt x="1848612" y="1524"/>
                  </a:lnTo>
                  <a:lnTo>
                    <a:pt x="1848612" y="6095"/>
                  </a:lnTo>
                  <a:lnTo>
                    <a:pt x="1847087" y="6095"/>
                  </a:lnTo>
                  <a:close/>
                </a:path>
                <a:path w="6932930" h="7619">
                  <a:moveTo>
                    <a:pt x="1842516" y="7620"/>
                  </a:moveTo>
                  <a:lnTo>
                    <a:pt x="1842516" y="0"/>
                  </a:lnTo>
                  <a:lnTo>
                    <a:pt x="1847087" y="0"/>
                  </a:lnTo>
                  <a:lnTo>
                    <a:pt x="1847087" y="7620"/>
                  </a:lnTo>
                  <a:lnTo>
                    <a:pt x="1842516" y="7620"/>
                  </a:lnTo>
                  <a:close/>
                </a:path>
                <a:path w="6932930" h="7619">
                  <a:moveTo>
                    <a:pt x="1840991" y="6095"/>
                  </a:moveTo>
                  <a:lnTo>
                    <a:pt x="1840991" y="1524"/>
                  </a:lnTo>
                  <a:lnTo>
                    <a:pt x="1842516" y="1524"/>
                  </a:lnTo>
                  <a:lnTo>
                    <a:pt x="1842516" y="6095"/>
                  </a:lnTo>
                  <a:lnTo>
                    <a:pt x="1840991" y="6095"/>
                  </a:lnTo>
                  <a:close/>
                </a:path>
                <a:path w="6932930" h="7619">
                  <a:moveTo>
                    <a:pt x="1877568" y="4571"/>
                  </a:moveTo>
                  <a:lnTo>
                    <a:pt x="1877568" y="3048"/>
                  </a:lnTo>
                  <a:lnTo>
                    <a:pt x="1880616" y="0"/>
                  </a:lnTo>
                  <a:lnTo>
                    <a:pt x="1883664" y="0"/>
                  </a:lnTo>
                  <a:lnTo>
                    <a:pt x="1885187" y="1524"/>
                  </a:lnTo>
                  <a:lnTo>
                    <a:pt x="1885187" y="6095"/>
                  </a:lnTo>
                  <a:lnTo>
                    <a:pt x="1883664" y="7620"/>
                  </a:lnTo>
                  <a:lnTo>
                    <a:pt x="1880616" y="7620"/>
                  </a:lnTo>
                  <a:lnTo>
                    <a:pt x="1877568" y="4571"/>
                  </a:lnTo>
                  <a:close/>
                </a:path>
                <a:path w="6932930" h="7619">
                  <a:moveTo>
                    <a:pt x="1915668" y="6095"/>
                  </a:moveTo>
                  <a:lnTo>
                    <a:pt x="1915668" y="1524"/>
                  </a:lnTo>
                  <a:lnTo>
                    <a:pt x="1917191" y="0"/>
                  </a:lnTo>
                  <a:lnTo>
                    <a:pt x="1920239" y="0"/>
                  </a:lnTo>
                  <a:lnTo>
                    <a:pt x="1921764" y="1524"/>
                  </a:lnTo>
                  <a:lnTo>
                    <a:pt x="1921764" y="6095"/>
                  </a:lnTo>
                  <a:lnTo>
                    <a:pt x="1920239" y="7620"/>
                  </a:lnTo>
                  <a:lnTo>
                    <a:pt x="1917191" y="7620"/>
                  </a:lnTo>
                  <a:lnTo>
                    <a:pt x="1915668" y="6095"/>
                  </a:lnTo>
                  <a:close/>
                </a:path>
                <a:path w="6932930" h="7619">
                  <a:moveTo>
                    <a:pt x="1952243" y="6095"/>
                  </a:moveTo>
                  <a:lnTo>
                    <a:pt x="1952243" y="1524"/>
                  </a:lnTo>
                  <a:lnTo>
                    <a:pt x="1953768" y="0"/>
                  </a:lnTo>
                  <a:lnTo>
                    <a:pt x="1956816" y="0"/>
                  </a:lnTo>
                  <a:lnTo>
                    <a:pt x="1959864" y="3048"/>
                  </a:lnTo>
                  <a:lnTo>
                    <a:pt x="1959864" y="4571"/>
                  </a:lnTo>
                  <a:lnTo>
                    <a:pt x="1956816" y="7620"/>
                  </a:lnTo>
                  <a:lnTo>
                    <a:pt x="1953768" y="7620"/>
                  </a:lnTo>
                  <a:lnTo>
                    <a:pt x="1952243" y="6095"/>
                  </a:lnTo>
                  <a:close/>
                </a:path>
                <a:path w="6932930" h="7619">
                  <a:moveTo>
                    <a:pt x="1994916" y="6095"/>
                  </a:moveTo>
                  <a:lnTo>
                    <a:pt x="1994916" y="1524"/>
                  </a:lnTo>
                  <a:lnTo>
                    <a:pt x="1996439" y="1524"/>
                  </a:lnTo>
                  <a:lnTo>
                    <a:pt x="1996439" y="6095"/>
                  </a:lnTo>
                  <a:lnTo>
                    <a:pt x="1994916" y="6095"/>
                  </a:lnTo>
                  <a:close/>
                </a:path>
                <a:path w="6932930" h="7619">
                  <a:moveTo>
                    <a:pt x="1990343" y="7620"/>
                  </a:moveTo>
                  <a:lnTo>
                    <a:pt x="1990343" y="0"/>
                  </a:lnTo>
                  <a:lnTo>
                    <a:pt x="1994916" y="0"/>
                  </a:lnTo>
                  <a:lnTo>
                    <a:pt x="1994916" y="7620"/>
                  </a:lnTo>
                  <a:lnTo>
                    <a:pt x="1990343" y="7620"/>
                  </a:lnTo>
                  <a:close/>
                </a:path>
                <a:path w="6932930" h="7619">
                  <a:moveTo>
                    <a:pt x="1988819" y="6095"/>
                  </a:moveTo>
                  <a:lnTo>
                    <a:pt x="1988819" y="1524"/>
                  </a:lnTo>
                  <a:lnTo>
                    <a:pt x="1990343" y="1524"/>
                  </a:lnTo>
                  <a:lnTo>
                    <a:pt x="1990343" y="6095"/>
                  </a:lnTo>
                  <a:lnTo>
                    <a:pt x="1988819" y="6095"/>
                  </a:lnTo>
                  <a:close/>
                </a:path>
                <a:path w="6932930" h="7619">
                  <a:moveTo>
                    <a:pt x="2031491" y="6095"/>
                  </a:moveTo>
                  <a:lnTo>
                    <a:pt x="2031491" y="1524"/>
                  </a:lnTo>
                  <a:lnTo>
                    <a:pt x="2033016" y="1524"/>
                  </a:lnTo>
                  <a:lnTo>
                    <a:pt x="2033016" y="6095"/>
                  </a:lnTo>
                  <a:lnTo>
                    <a:pt x="2031491" y="6095"/>
                  </a:lnTo>
                  <a:close/>
                </a:path>
                <a:path w="6932930" h="7619">
                  <a:moveTo>
                    <a:pt x="2026919" y="7620"/>
                  </a:moveTo>
                  <a:lnTo>
                    <a:pt x="2026919" y="0"/>
                  </a:lnTo>
                  <a:lnTo>
                    <a:pt x="2031491" y="0"/>
                  </a:lnTo>
                  <a:lnTo>
                    <a:pt x="2031491" y="7620"/>
                  </a:lnTo>
                  <a:lnTo>
                    <a:pt x="2026919" y="7620"/>
                  </a:lnTo>
                  <a:close/>
                </a:path>
                <a:path w="6932930" h="7619">
                  <a:moveTo>
                    <a:pt x="2025396" y="6095"/>
                  </a:moveTo>
                  <a:lnTo>
                    <a:pt x="2025396" y="1524"/>
                  </a:lnTo>
                  <a:lnTo>
                    <a:pt x="2026919" y="1524"/>
                  </a:lnTo>
                  <a:lnTo>
                    <a:pt x="2026919" y="6095"/>
                  </a:lnTo>
                  <a:lnTo>
                    <a:pt x="2025396" y="6095"/>
                  </a:lnTo>
                  <a:close/>
                </a:path>
                <a:path w="6932930" h="7619">
                  <a:moveTo>
                    <a:pt x="2068068" y="6095"/>
                  </a:moveTo>
                  <a:lnTo>
                    <a:pt x="2068068" y="1524"/>
                  </a:lnTo>
                  <a:lnTo>
                    <a:pt x="2069591" y="1524"/>
                  </a:lnTo>
                  <a:lnTo>
                    <a:pt x="2069591" y="6095"/>
                  </a:lnTo>
                  <a:lnTo>
                    <a:pt x="2068068" y="6095"/>
                  </a:lnTo>
                  <a:close/>
                </a:path>
                <a:path w="6932930" h="7619">
                  <a:moveTo>
                    <a:pt x="2063496" y="7620"/>
                  </a:moveTo>
                  <a:lnTo>
                    <a:pt x="2063496" y="0"/>
                  </a:lnTo>
                  <a:lnTo>
                    <a:pt x="2068068" y="0"/>
                  </a:lnTo>
                  <a:lnTo>
                    <a:pt x="2068068" y="7620"/>
                  </a:lnTo>
                  <a:lnTo>
                    <a:pt x="2063496" y="7620"/>
                  </a:lnTo>
                  <a:close/>
                </a:path>
                <a:path w="6932930" h="7619">
                  <a:moveTo>
                    <a:pt x="2061971" y="4571"/>
                  </a:moveTo>
                  <a:lnTo>
                    <a:pt x="2061971" y="3048"/>
                  </a:lnTo>
                  <a:lnTo>
                    <a:pt x="2063496" y="1524"/>
                  </a:lnTo>
                  <a:lnTo>
                    <a:pt x="2063496" y="6095"/>
                  </a:lnTo>
                  <a:lnTo>
                    <a:pt x="2061971" y="4571"/>
                  </a:lnTo>
                  <a:close/>
                </a:path>
                <a:path w="6932930" h="7619">
                  <a:moveTo>
                    <a:pt x="2098548" y="4571"/>
                  </a:moveTo>
                  <a:lnTo>
                    <a:pt x="2098548" y="3048"/>
                  </a:lnTo>
                  <a:lnTo>
                    <a:pt x="2101596" y="0"/>
                  </a:lnTo>
                  <a:lnTo>
                    <a:pt x="2104643" y="0"/>
                  </a:lnTo>
                  <a:lnTo>
                    <a:pt x="2106168" y="1524"/>
                  </a:lnTo>
                  <a:lnTo>
                    <a:pt x="2106168" y="6095"/>
                  </a:lnTo>
                  <a:lnTo>
                    <a:pt x="2104643" y="7620"/>
                  </a:lnTo>
                  <a:lnTo>
                    <a:pt x="2101596" y="7620"/>
                  </a:lnTo>
                  <a:lnTo>
                    <a:pt x="2098548" y="4571"/>
                  </a:lnTo>
                  <a:close/>
                </a:path>
                <a:path w="6932930" h="7619">
                  <a:moveTo>
                    <a:pt x="2136648" y="6095"/>
                  </a:moveTo>
                  <a:lnTo>
                    <a:pt x="2136648" y="1524"/>
                  </a:lnTo>
                  <a:lnTo>
                    <a:pt x="2138171" y="0"/>
                  </a:lnTo>
                  <a:lnTo>
                    <a:pt x="2141219" y="0"/>
                  </a:lnTo>
                  <a:lnTo>
                    <a:pt x="2142743" y="1524"/>
                  </a:lnTo>
                  <a:lnTo>
                    <a:pt x="2142743" y="6095"/>
                  </a:lnTo>
                  <a:lnTo>
                    <a:pt x="2141219" y="7620"/>
                  </a:lnTo>
                  <a:lnTo>
                    <a:pt x="2138171" y="7620"/>
                  </a:lnTo>
                  <a:lnTo>
                    <a:pt x="2136648" y="6095"/>
                  </a:lnTo>
                  <a:close/>
                </a:path>
                <a:path w="6932930" h="7619">
                  <a:moveTo>
                    <a:pt x="2173223" y="6095"/>
                  </a:moveTo>
                  <a:lnTo>
                    <a:pt x="2173223" y="1524"/>
                  </a:lnTo>
                  <a:lnTo>
                    <a:pt x="2174748" y="0"/>
                  </a:lnTo>
                  <a:lnTo>
                    <a:pt x="2177796" y="0"/>
                  </a:lnTo>
                  <a:lnTo>
                    <a:pt x="2180843" y="3048"/>
                  </a:lnTo>
                  <a:lnTo>
                    <a:pt x="2180843" y="4571"/>
                  </a:lnTo>
                  <a:lnTo>
                    <a:pt x="2177796" y="7620"/>
                  </a:lnTo>
                  <a:lnTo>
                    <a:pt x="2174748" y="7620"/>
                  </a:lnTo>
                  <a:lnTo>
                    <a:pt x="2173223" y="6095"/>
                  </a:lnTo>
                  <a:close/>
                </a:path>
                <a:path w="6932930" h="7619">
                  <a:moveTo>
                    <a:pt x="2215896" y="6095"/>
                  </a:moveTo>
                  <a:lnTo>
                    <a:pt x="2215896" y="1524"/>
                  </a:lnTo>
                  <a:lnTo>
                    <a:pt x="2217419" y="1524"/>
                  </a:lnTo>
                  <a:lnTo>
                    <a:pt x="2217419" y="6095"/>
                  </a:lnTo>
                  <a:lnTo>
                    <a:pt x="2215896" y="6095"/>
                  </a:lnTo>
                  <a:close/>
                </a:path>
                <a:path w="6932930" h="7619">
                  <a:moveTo>
                    <a:pt x="2211323" y="7620"/>
                  </a:moveTo>
                  <a:lnTo>
                    <a:pt x="2211323" y="0"/>
                  </a:lnTo>
                  <a:lnTo>
                    <a:pt x="2215896" y="0"/>
                  </a:lnTo>
                  <a:lnTo>
                    <a:pt x="2215896" y="7620"/>
                  </a:lnTo>
                  <a:lnTo>
                    <a:pt x="2211323" y="7620"/>
                  </a:lnTo>
                  <a:close/>
                </a:path>
                <a:path w="6932930" h="7619">
                  <a:moveTo>
                    <a:pt x="2209800" y="6095"/>
                  </a:moveTo>
                  <a:lnTo>
                    <a:pt x="2209800" y="1524"/>
                  </a:lnTo>
                  <a:lnTo>
                    <a:pt x="2211323" y="1524"/>
                  </a:lnTo>
                  <a:lnTo>
                    <a:pt x="2211323" y="6095"/>
                  </a:lnTo>
                  <a:lnTo>
                    <a:pt x="2209800" y="6095"/>
                  </a:lnTo>
                  <a:close/>
                </a:path>
                <a:path w="6932930" h="7619">
                  <a:moveTo>
                    <a:pt x="2252471" y="6095"/>
                  </a:moveTo>
                  <a:lnTo>
                    <a:pt x="2252471" y="1524"/>
                  </a:lnTo>
                  <a:lnTo>
                    <a:pt x="2253996" y="1524"/>
                  </a:lnTo>
                  <a:lnTo>
                    <a:pt x="2253996" y="6095"/>
                  </a:lnTo>
                  <a:lnTo>
                    <a:pt x="2252471" y="6095"/>
                  </a:lnTo>
                  <a:close/>
                </a:path>
                <a:path w="6932930" h="7619">
                  <a:moveTo>
                    <a:pt x="2247900" y="7620"/>
                  </a:moveTo>
                  <a:lnTo>
                    <a:pt x="2247900" y="0"/>
                  </a:lnTo>
                  <a:lnTo>
                    <a:pt x="2252471" y="0"/>
                  </a:lnTo>
                  <a:lnTo>
                    <a:pt x="2252471" y="7620"/>
                  </a:lnTo>
                  <a:lnTo>
                    <a:pt x="2247900" y="7620"/>
                  </a:lnTo>
                  <a:close/>
                </a:path>
                <a:path w="6932930" h="7619">
                  <a:moveTo>
                    <a:pt x="2246375" y="6095"/>
                  </a:moveTo>
                  <a:lnTo>
                    <a:pt x="2246375" y="1524"/>
                  </a:lnTo>
                  <a:lnTo>
                    <a:pt x="2247900" y="1524"/>
                  </a:lnTo>
                  <a:lnTo>
                    <a:pt x="2247900" y="6095"/>
                  </a:lnTo>
                  <a:lnTo>
                    <a:pt x="2246375" y="6095"/>
                  </a:lnTo>
                  <a:close/>
                </a:path>
                <a:path w="6932930" h="7619">
                  <a:moveTo>
                    <a:pt x="2289048" y="6095"/>
                  </a:moveTo>
                  <a:lnTo>
                    <a:pt x="2289048" y="1524"/>
                  </a:lnTo>
                  <a:lnTo>
                    <a:pt x="2290571" y="1524"/>
                  </a:lnTo>
                  <a:lnTo>
                    <a:pt x="2290571" y="6095"/>
                  </a:lnTo>
                  <a:lnTo>
                    <a:pt x="2289048" y="6095"/>
                  </a:lnTo>
                  <a:close/>
                </a:path>
                <a:path w="6932930" h="7619">
                  <a:moveTo>
                    <a:pt x="2284475" y="7620"/>
                  </a:moveTo>
                  <a:lnTo>
                    <a:pt x="2284475" y="0"/>
                  </a:lnTo>
                  <a:lnTo>
                    <a:pt x="2289048" y="0"/>
                  </a:lnTo>
                  <a:lnTo>
                    <a:pt x="2289048" y="7620"/>
                  </a:lnTo>
                  <a:lnTo>
                    <a:pt x="2284475" y="7620"/>
                  </a:lnTo>
                  <a:close/>
                </a:path>
                <a:path w="6932930" h="7619">
                  <a:moveTo>
                    <a:pt x="2282951" y="4571"/>
                  </a:moveTo>
                  <a:lnTo>
                    <a:pt x="2282951" y="3048"/>
                  </a:lnTo>
                  <a:lnTo>
                    <a:pt x="2284475" y="1524"/>
                  </a:lnTo>
                  <a:lnTo>
                    <a:pt x="2284475" y="6095"/>
                  </a:lnTo>
                  <a:lnTo>
                    <a:pt x="2282951" y="4571"/>
                  </a:lnTo>
                  <a:close/>
                </a:path>
                <a:path w="6932930" h="7619">
                  <a:moveTo>
                    <a:pt x="2319528" y="4571"/>
                  </a:moveTo>
                  <a:lnTo>
                    <a:pt x="2319528" y="3048"/>
                  </a:lnTo>
                  <a:lnTo>
                    <a:pt x="2322575" y="0"/>
                  </a:lnTo>
                  <a:lnTo>
                    <a:pt x="2325623" y="0"/>
                  </a:lnTo>
                  <a:lnTo>
                    <a:pt x="2327148" y="1524"/>
                  </a:lnTo>
                  <a:lnTo>
                    <a:pt x="2327148" y="6095"/>
                  </a:lnTo>
                  <a:lnTo>
                    <a:pt x="2325623" y="7620"/>
                  </a:lnTo>
                  <a:lnTo>
                    <a:pt x="2322575" y="7620"/>
                  </a:lnTo>
                  <a:lnTo>
                    <a:pt x="2319528" y="4571"/>
                  </a:lnTo>
                  <a:close/>
                </a:path>
                <a:path w="6932930" h="7619">
                  <a:moveTo>
                    <a:pt x="2357628" y="6095"/>
                  </a:moveTo>
                  <a:lnTo>
                    <a:pt x="2357628" y="1524"/>
                  </a:lnTo>
                  <a:lnTo>
                    <a:pt x="2359151" y="0"/>
                  </a:lnTo>
                  <a:lnTo>
                    <a:pt x="2362200" y="0"/>
                  </a:lnTo>
                  <a:lnTo>
                    <a:pt x="2363723" y="1524"/>
                  </a:lnTo>
                  <a:lnTo>
                    <a:pt x="2363723" y="6095"/>
                  </a:lnTo>
                  <a:lnTo>
                    <a:pt x="2362200" y="7620"/>
                  </a:lnTo>
                  <a:lnTo>
                    <a:pt x="2359151" y="7620"/>
                  </a:lnTo>
                  <a:lnTo>
                    <a:pt x="2357628" y="6095"/>
                  </a:lnTo>
                  <a:close/>
                </a:path>
                <a:path w="6932930" h="7619">
                  <a:moveTo>
                    <a:pt x="2395728" y="7620"/>
                  </a:moveTo>
                  <a:lnTo>
                    <a:pt x="2395728" y="0"/>
                  </a:lnTo>
                  <a:lnTo>
                    <a:pt x="2398775" y="0"/>
                  </a:lnTo>
                  <a:lnTo>
                    <a:pt x="2401823" y="3048"/>
                  </a:lnTo>
                  <a:lnTo>
                    <a:pt x="2401823" y="4571"/>
                  </a:lnTo>
                  <a:lnTo>
                    <a:pt x="2398775" y="7620"/>
                  </a:lnTo>
                  <a:lnTo>
                    <a:pt x="2395728" y="7620"/>
                  </a:lnTo>
                  <a:close/>
                </a:path>
                <a:path w="6932930" h="7619">
                  <a:moveTo>
                    <a:pt x="2394203" y="6095"/>
                  </a:moveTo>
                  <a:lnTo>
                    <a:pt x="2394203" y="1524"/>
                  </a:lnTo>
                  <a:lnTo>
                    <a:pt x="2395728" y="1524"/>
                  </a:lnTo>
                  <a:lnTo>
                    <a:pt x="2395728" y="6095"/>
                  </a:lnTo>
                  <a:lnTo>
                    <a:pt x="2394203" y="6095"/>
                  </a:lnTo>
                  <a:close/>
                </a:path>
                <a:path w="6932930" h="7619">
                  <a:moveTo>
                    <a:pt x="2436875" y="6095"/>
                  </a:moveTo>
                  <a:lnTo>
                    <a:pt x="2436875" y="1524"/>
                  </a:lnTo>
                  <a:lnTo>
                    <a:pt x="2438400" y="1524"/>
                  </a:lnTo>
                  <a:lnTo>
                    <a:pt x="2438400" y="6095"/>
                  </a:lnTo>
                  <a:lnTo>
                    <a:pt x="2436875" y="6095"/>
                  </a:lnTo>
                  <a:close/>
                </a:path>
                <a:path w="6932930" h="7619">
                  <a:moveTo>
                    <a:pt x="2432303" y="7620"/>
                  </a:moveTo>
                  <a:lnTo>
                    <a:pt x="2432303" y="0"/>
                  </a:lnTo>
                  <a:lnTo>
                    <a:pt x="2436875" y="0"/>
                  </a:lnTo>
                  <a:lnTo>
                    <a:pt x="2436875" y="7620"/>
                  </a:lnTo>
                  <a:lnTo>
                    <a:pt x="2432303" y="7620"/>
                  </a:lnTo>
                  <a:close/>
                </a:path>
                <a:path w="6932930" h="7619">
                  <a:moveTo>
                    <a:pt x="2430780" y="6095"/>
                  </a:moveTo>
                  <a:lnTo>
                    <a:pt x="2430780" y="1524"/>
                  </a:lnTo>
                  <a:lnTo>
                    <a:pt x="2432303" y="1524"/>
                  </a:lnTo>
                  <a:lnTo>
                    <a:pt x="2432303" y="6095"/>
                  </a:lnTo>
                  <a:lnTo>
                    <a:pt x="2430780" y="6095"/>
                  </a:lnTo>
                  <a:close/>
                </a:path>
                <a:path w="6932930" h="7619">
                  <a:moveTo>
                    <a:pt x="2473451" y="6095"/>
                  </a:moveTo>
                  <a:lnTo>
                    <a:pt x="2473451" y="1524"/>
                  </a:lnTo>
                  <a:lnTo>
                    <a:pt x="2474975" y="1524"/>
                  </a:lnTo>
                  <a:lnTo>
                    <a:pt x="2474975" y="6095"/>
                  </a:lnTo>
                  <a:lnTo>
                    <a:pt x="2473451" y="6095"/>
                  </a:lnTo>
                  <a:close/>
                </a:path>
                <a:path w="6932930" h="7619">
                  <a:moveTo>
                    <a:pt x="2468880" y="7620"/>
                  </a:moveTo>
                  <a:lnTo>
                    <a:pt x="2468880" y="0"/>
                  </a:lnTo>
                  <a:lnTo>
                    <a:pt x="2473451" y="0"/>
                  </a:lnTo>
                  <a:lnTo>
                    <a:pt x="2473451" y="7620"/>
                  </a:lnTo>
                  <a:lnTo>
                    <a:pt x="2468880" y="7620"/>
                  </a:lnTo>
                  <a:close/>
                </a:path>
                <a:path w="6932930" h="7619">
                  <a:moveTo>
                    <a:pt x="2467355" y="6095"/>
                  </a:moveTo>
                  <a:lnTo>
                    <a:pt x="2467355" y="1524"/>
                  </a:lnTo>
                  <a:lnTo>
                    <a:pt x="2468880" y="1524"/>
                  </a:lnTo>
                  <a:lnTo>
                    <a:pt x="2468880" y="6095"/>
                  </a:lnTo>
                  <a:lnTo>
                    <a:pt x="2467355" y="6095"/>
                  </a:lnTo>
                  <a:close/>
                </a:path>
                <a:path w="6932930" h="7619">
                  <a:moveTo>
                    <a:pt x="2510028" y="6095"/>
                  </a:moveTo>
                  <a:lnTo>
                    <a:pt x="2510028" y="1524"/>
                  </a:lnTo>
                  <a:lnTo>
                    <a:pt x="2511551" y="1524"/>
                  </a:lnTo>
                  <a:lnTo>
                    <a:pt x="2511551" y="6095"/>
                  </a:lnTo>
                  <a:lnTo>
                    <a:pt x="2510028" y="6095"/>
                  </a:lnTo>
                  <a:close/>
                </a:path>
                <a:path w="6932930" h="7619">
                  <a:moveTo>
                    <a:pt x="2503932" y="4571"/>
                  </a:moveTo>
                  <a:lnTo>
                    <a:pt x="2503932" y="3048"/>
                  </a:lnTo>
                  <a:lnTo>
                    <a:pt x="2506980" y="0"/>
                  </a:lnTo>
                  <a:lnTo>
                    <a:pt x="2510028" y="0"/>
                  </a:lnTo>
                  <a:lnTo>
                    <a:pt x="2510028" y="7620"/>
                  </a:lnTo>
                  <a:lnTo>
                    <a:pt x="2506980" y="7620"/>
                  </a:lnTo>
                  <a:lnTo>
                    <a:pt x="2503932" y="4571"/>
                  </a:lnTo>
                  <a:close/>
                </a:path>
                <a:path w="6932930" h="7619">
                  <a:moveTo>
                    <a:pt x="2540507" y="4571"/>
                  </a:moveTo>
                  <a:lnTo>
                    <a:pt x="2540507" y="3048"/>
                  </a:lnTo>
                  <a:lnTo>
                    <a:pt x="2543555" y="0"/>
                  </a:lnTo>
                  <a:lnTo>
                    <a:pt x="2546603" y="0"/>
                  </a:lnTo>
                  <a:lnTo>
                    <a:pt x="2548128" y="1524"/>
                  </a:lnTo>
                  <a:lnTo>
                    <a:pt x="2548128" y="6095"/>
                  </a:lnTo>
                  <a:lnTo>
                    <a:pt x="2546603" y="7620"/>
                  </a:lnTo>
                  <a:lnTo>
                    <a:pt x="2543555" y="7620"/>
                  </a:lnTo>
                  <a:lnTo>
                    <a:pt x="2540507" y="4571"/>
                  </a:lnTo>
                  <a:close/>
                </a:path>
                <a:path w="6932930" h="7619">
                  <a:moveTo>
                    <a:pt x="2578607" y="6095"/>
                  </a:moveTo>
                  <a:lnTo>
                    <a:pt x="2578607" y="1524"/>
                  </a:lnTo>
                  <a:lnTo>
                    <a:pt x="2580132" y="0"/>
                  </a:lnTo>
                  <a:lnTo>
                    <a:pt x="2583180" y="0"/>
                  </a:lnTo>
                  <a:lnTo>
                    <a:pt x="2584703" y="1524"/>
                  </a:lnTo>
                  <a:lnTo>
                    <a:pt x="2584703" y="6095"/>
                  </a:lnTo>
                  <a:lnTo>
                    <a:pt x="2583180" y="7620"/>
                  </a:lnTo>
                  <a:lnTo>
                    <a:pt x="2580132" y="7620"/>
                  </a:lnTo>
                  <a:lnTo>
                    <a:pt x="2578607" y="6095"/>
                  </a:lnTo>
                  <a:close/>
                </a:path>
                <a:path w="6932930" h="7619">
                  <a:moveTo>
                    <a:pt x="2616707" y="7620"/>
                  </a:moveTo>
                  <a:lnTo>
                    <a:pt x="2616707" y="0"/>
                  </a:lnTo>
                  <a:lnTo>
                    <a:pt x="2619755" y="0"/>
                  </a:lnTo>
                  <a:lnTo>
                    <a:pt x="2622803" y="3048"/>
                  </a:lnTo>
                  <a:lnTo>
                    <a:pt x="2622803" y="4571"/>
                  </a:lnTo>
                  <a:lnTo>
                    <a:pt x="2619755" y="7620"/>
                  </a:lnTo>
                  <a:lnTo>
                    <a:pt x="2616707" y="7620"/>
                  </a:lnTo>
                  <a:close/>
                </a:path>
                <a:path w="6932930" h="7619">
                  <a:moveTo>
                    <a:pt x="2615184" y="6095"/>
                  </a:moveTo>
                  <a:lnTo>
                    <a:pt x="2615184" y="1524"/>
                  </a:lnTo>
                  <a:lnTo>
                    <a:pt x="2616707" y="1524"/>
                  </a:lnTo>
                  <a:lnTo>
                    <a:pt x="2616707" y="6095"/>
                  </a:lnTo>
                  <a:lnTo>
                    <a:pt x="2615184" y="6095"/>
                  </a:lnTo>
                  <a:close/>
                </a:path>
                <a:path w="6932930" h="7619">
                  <a:moveTo>
                    <a:pt x="2657855" y="6095"/>
                  </a:moveTo>
                  <a:lnTo>
                    <a:pt x="2657855" y="1524"/>
                  </a:lnTo>
                  <a:lnTo>
                    <a:pt x="2659380" y="1524"/>
                  </a:lnTo>
                  <a:lnTo>
                    <a:pt x="2659380" y="6095"/>
                  </a:lnTo>
                  <a:lnTo>
                    <a:pt x="2657855" y="6095"/>
                  </a:lnTo>
                  <a:close/>
                </a:path>
                <a:path w="6932930" h="7619">
                  <a:moveTo>
                    <a:pt x="2653284" y="7620"/>
                  </a:moveTo>
                  <a:lnTo>
                    <a:pt x="2653284" y="0"/>
                  </a:lnTo>
                  <a:lnTo>
                    <a:pt x="2657855" y="0"/>
                  </a:lnTo>
                  <a:lnTo>
                    <a:pt x="2657855" y="7620"/>
                  </a:lnTo>
                  <a:lnTo>
                    <a:pt x="2653284" y="7620"/>
                  </a:lnTo>
                  <a:close/>
                </a:path>
                <a:path w="6932930" h="7619">
                  <a:moveTo>
                    <a:pt x="2651759" y="6095"/>
                  </a:moveTo>
                  <a:lnTo>
                    <a:pt x="2651759" y="1524"/>
                  </a:lnTo>
                  <a:lnTo>
                    <a:pt x="2653284" y="1524"/>
                  </a:lnTo>
                  <a:lnTo>
                    <a:pt x="2653284" y="6095"/>
                  </a:lnTo>
                  <a:lnTo>
                    <a:pt x="2651759" y="6095"/>
                  </a:lnTo>
                  <a:close/>
                </a:path>
                <a:path w="6932930" h="7619">
                  <a:moveTo>
                    <a:pt x="2694432" y="6095"/>
                  </a:moveTo>
                  <a:lnTo>
                    <a:pt x="2694432" y="1524"/>
                  </a:lnTo>
                  <a:lnTo>
                    <a:pt x="2695955" y="1524"/>
                  </a:lnTo>
                  <a:lnTo>
                    <a:pt x="2695955" y="6095"/>
                  </a:lnTo>
                  <a:lnTo>
                    <a:pt x="2694432" y="6095"/>
                  </a:lnTo>
                  <a:close/>
                </a:path>
                <a:path w="6932930" h="7619">
                  <a:moveTo>
                    <a:pt x="2689859" y="7620"/>
                  </a:moveTo>
                  <a:lnTo>
                    <a:pt x="2689859" y="0"/>
                  </a:lnTo>
                  <a:lnTo>
                    <a:pt x="2694432" y="0"/>
                  </a:lnTo>
                  <a:lnTo>
                    <a:pt x="2694432" y="7620"/>
                  </a:lnTo>
                  <a:lnTo>
                    <a:pt x="2689859" y="7620"/>
                  </a:lnTo>
                  <a:close/>
                </a:path>
                <a:path w="6932930" h="7619">
                  <a:moveTo>
                    <a:pt x="2688335" y="6095"/>
                  </a:moveTo>
                  <a:lnTo>
                    <a:pt x="2688335" y="1524"/>
                  </a:lnTo>
                  <a:lnTo>
                    <a:pt x="2689859" y="1524"/>
                  </a:lnTo>
                  <a:lnTo>
                    <a:pt x="2689859" y="6095"/>
                  </a:lnTo>
                  <a:lnTo>
                    <a:pt x="2688335" y="6095"/>
                  </a:lnTo>
                  <a:close/>
                </a:path>
                <a:path w="6932930" h="7619">
                  <a:moveTo>
                    <a:pt x="2731007" y="6095"/>
                  </a:moveTo>
                  <a:lnTo>
                    <a:pt x="2731007" y="1524"/>
                  </a:lnTo>
                  <a:lnTo>
                    <a:pt x="2732532" y="1524"/>
                  </a:lnTo>
                  <a:lnTo>
                    <a:pt x="2732532" y="6095"/>
                  </a:lnTo>
                  <a:lnTo>
                    <a:pt x="2731007" y="6095"/>
                  </a:lnTo>
                  <a:close/>
                </a:path>
                <a:path w="6932930" h="7619">
                  <a:moveTo>
                    <a:pt x="2724912" y="4571"/>
                  </a:moveTo>
                  <a:lnTo>
                    <a:pt x="2724912" y="3048"/>
                  </a:lnTo>
                  <a:lnTo>
                    <a:pt x="2727959" y="0"/>
                  </a:lnTo>
                  <a:lnTo>
                    <a:pt x="2731007" y="0"/>
                  </a:lnTo>
                  <a:lnTo>
                    <a:pt x="2731007" y="7620"/>
                  </a:lnTo>
                  <a:lnTo>
                    <a:pt x="2727959" y="7620"/>
                  </a:lnTo>
                  <a:lnTo>
                    <a:pt x="2724912" y="4571"/>
                  </a:lnTo>
                  <a:close/>
                </a:path>
                <a:path w="6932930" h="7619">
                  <a:moveTo>
                    <a:pt x="2763012" y="6095"/>
                  </a:moveTo>
                  <a:lnTo>
                    <a:pt x="2763012" y="1524"/>
                  </a:lnTo>
                  <a:lnTo>
                    <a:pt x="2764535" y="0"/>
                  </a:lnTo>
                  <a:lnTo>
                    <a:pt x="2767584" y="0"/>
                  </a:lnTo>
                  <a:lnTo>
                    <a:pt x="2769107" y="1524"/>
                  </a:lnTo>
                  <a:lnTo>
                    <a:pt x="2769107" y="6095"/>
                  </a:lnTo>
                  <a:lnTo>
                    <a:pt x="2767584" y="7620"/>
                  </a:lnTo>
                  <a:lnTo>
                    <a:pt x="2764535" y="7620"/>
                  </a:lnTo>
                  <a:lnTo>
                    <a:pt x="2763012" y="6095"/>
                  </a:lnTo>
                  <a:close/>
                </a:path>
                <a:path w="6932930" h="7619">
                  <a:moveTo>
                    <a:pt x="2799587" y="6095"/>
                  </a:moveTo>
                  <a:lnTo>
                    <a:pt x="2799587" y="1524"/>
                  </a:lnTo>
                  <a:lnTo>
                    <a:pt x="2801112" y="0"/>
                  </a:lnTo>
                  <a:lnTo>
                    <a:pt x="2804159" y="0"/>
                  </a:lnTo>
                  <a:lnTo>
                    <a:pt x="2807207" y="3048"/>
                  </a:lnTo>
                  <a:lnTo>
                    <a:pt x="2807207" y="4571"/>
                  </a:lnTo>
                  <a:lnTo>
                    <a:pt x="2804159" y="7620"/>
                  </a:lnTo>
                  <a:lnTo>
                    <a:pt x="2801112" y="7620"/>
                  </a:lnTo>
                  <a:lnTo>
                    <a:pt x="2799587" y="6095"/>
                  </a:lnTo>
                  <a:close/>
                </a:path>
                <a:path w="6932930" h="7619">
                  <a:moveTo>
                    <a:pt x="2842259" y="6095"/>
                  </a:moveTo>
                  <a:lnTo>
                    <a:pt x="2842259" y="1524"/>
                  </a:lnTo>
                  <a:lnTo>
                    <a:pt x="2843784" y="3048"/>
                  </a:lnTo>
                  <a:lnTo>
                    <a:pt x="2843784" y="4571"/>
                  </a:lnTo>
                  <a:lnTo>
                    <a:pt x="2842259" y="6095"/>
                  </a:lnTo>
                  <a:close/>
                </a:path>
                <a:path w="6932930" h="7619">
                  <a:moveTo>
                    <a:pt x="2837687" y="7620"/>
                  </a:moveTo>
                  <a:lnTo>
                    <a:pt x="2837687" y="0"/>
                  </a:lnTo>
                  <a:lnTo>
                    <a:pt x="2842259" y="0"/>
                  </a:lnTo>
                  <a:lnTo>
                    <a:pt x="2842259" y="7620"/>
                  </a:lnTo>
                  <a:lnTo>
                    <a:pt x="2837687" y="7620"/>
                  </a:lnTo>
                  <a:close/>
                </a:path>
                <a:path w="6932930" h="7619">
                  <a:moveTo>
                    <a:pt x="2836164" y="6095"/>
                  </a:moveTo>
                  <a:lnTo>
                    <a:pt x="2836164" y="1524"/>
                  </a:lnTo>
                  <a:lnTo>
                    <a:pt x="2837687" y="1524"/>
                  </a:lnTo>
                  <a:lnTo>
                    <a:pt x="2837687" y="6095"/>
                  </a:lnTo>
                  <a:lnTo>
                    <a:pt x="2836164" y="6095"/>
                  </a:lnTo>
                  <a:close/>
                </a:path>
                <a:path w="6932930" h="7619">
                  <a:moveTo>
                    <a:pt x="2878835" y="6095"/>
                  </a:moveTo>
                  <a:lnTo>
                    <a:pt x="2878835" y="1524"/>
                  </a:lnTo>
                  <a:lnTo>
                    <a:pt x="2880359" y="1524"/>
                  </a:lnTo>
                  <a:lnTo>
                    <a:pt x="2880359" y="6095"/>
                  </a:lnTo>
                  <a:lnTo>
                    <a:pt x="2878835" y="6095"/>
                  </a:lnTo>
                  <a:close/>
                </a:path>
                <a:path w="6932930" h="7619">
                  <a:moveTo>
                    <a:pt x="2874264" y="7620"/>
                  </a:moveTo>
                  <a:lnTo>
                    <a:pt x="2874264" y="0"/>
                  </a:lnTo>
                  <a:lnTo>
                    <a:pt x="2878835" y="0"/>
                  </a:lnTo>
                  <a:lnTo>
                    <a:pt x="2878835" y="7620"/>
                  </a:lnTo>
                  <a:lnTo>
                    <a:pt x="2874264" y="7620"/>
                  </a:lnTo>
                  <a:close/>
                </a:path>
                <a:path w="6932930" h="7619">
                  <a:moveTo>
                    <a:pt x="2872739" y="6095"/>
                  </a:moveTo>
                  <a:lnTo>
                    <a:pt x="2872739" y="1524"/>
                  </a:lnTo>
                  <a:lnTo>
                    <a:pt x="2874264" y="1524"/>
                  </a:lnTo>
                  <a:lnTo>
                    <a:pt x="2874264" y="6095"/>
                  </a:lnTo>
                  <a:lnTo>
                    <a:pt x="2872739" y="6095"/>
                  </a:lnTo>
                  <a:close/>
                </a:path>
                <a:path w="6932930" h="7619">
                  <a:moveTo>
                    <a:pt x="2915412" y="6095"/>
                  </a:moveTo>
                  <a:lnTo>
                    <a:pt x="2915412" y="1524"/>
                  </a:lnTo>
                  <a:lnTo>
                    <a:pt x="2916935" y="1524"/>
                  </a:lnTo>
                  <a:lnTo>
                    <a:pt x="2916935" y="6095"/>
                  </a:lnTo>
                  <a:lnTo>
                    <a:pt x="2915412" y="6095"/>
                  </a:lnTo>
                  <a:close/>
                </a:path>
                <a:path w="6932930" h="7619">
                  <a:moveTo>
                    <a:pt x="2910839" y="7620"/>
                  </a:moveTo>
                  <a:lnTo>
                    <a:pt x="2910839" y="0"/>
                  </a:lnTo>
                  <a:lnTo>
                    <a:pt x="2915412" y="0"/>
                  </a:lnTo>
                  <a:lnTo>
                    <a:pt x="2915412" y="7620"/>
                  </a:lnTo>
                  <a:lnTo>
                    <a:pt x="2910839" y="7620"/>
                  </a:lnTo>
                  <a:close/>
                </a:path>
                <a:path w="6932930" h="7619">
                  <a:moveTo>
                    <a:pt x="2909316" y="6095"/>
                  </a:moveTo>
                  <a:lnTo>
                    <a:pt x="2909316" y="1524"/>
                  </a:lnTo>
                  <a:lnTo>
                    <a:pt x="2910839" y="1524"/>
                  </a:lnTo>
                  <a:lnTo>
                    <a:pt x="2910839" y="6095"/>
                  </a:lnTo>
                  <a:lnTo>
                    <a:pt x="2909316" y="6095"/>
                  </a:lnTo>
                  <a:close/>
                </a:path>
                <a:path w="6932930" h="7619">
                  <a:moveTo>
                    <a:pt x="2951987" y="6095"/>
                  </a:moveTo>
                  <a:lnTo>
                    <a:pt x="2951987" y="1524"/>
                  </a:lnTo>
                  <a:lnTo>
                    <a:pt x="2953512" y="1524"/>
                  </a:lnTo>
                  <a:lnTo>
                    <a:pt x="2953512" y="6095"/>
                  </a:lnTo>
                  <a:lnTo>
                    <a:pt x="2951987" y="6095"/>
                  </a:lnTo>
                  <a:close/>
                </a:path>
                <a:path w="6932930" h="7619">
                  <a:moveTo>
                    <a:pt x="2945891" y="4571"/>
                  </a:moveTo>
                  <a:lnTo>
                    <a:pt x="2945891" y="3048"/>
                  </a:lnTo>
                  <a:lnTo>
                    <a:pt x="2948939" y="0"/>
                  </a:lnTo>
                  <a:lnTo>
                    <a:pt x="2951987" y="0"/>
                  </a:lnTo>
                  <a:lnTo>
                    <a:pt x="2951987" y="7620"/>
                  </a:lnTo>
                  <a:lnTo>
                    <a:pt x="2948939" y="7620"/>
                  </a:lnTo>
                  <a:lnTo>
                    <a:pt x="2945891" y="4571"/>
                  </a:lnTo>
                  <a:close/>
                </a:path>
                <a:path w="6932930" h="7619">
                  <a:moveTo>
                    <a:pt x="2983991" y="6095"/>
                  </a:moveTo>
                  <a:lnTo>
                    <a:pt x="2983991" y="1524"/>
                  </a:lnTo>
                  <a:lnTo>
                    <a:pt x="2985516" y="0"/>
                  </a:lnTo>
                  <a:lnTo>
                    <a:pt x="2988564" y="0"/>
                  </a:lnTo>
                  <a:lnTo>
                    <a:pt x="2990087" y="1524"/>
                  </a:lnTo>
                  <a:lnTo>
                    <a:pt x="2990087" y="6095"/>
                  </a:lnTo>
                  <a:lnTo>
                    <a:pt x="2988564" y="7620"/>
                  </a:lnTo>
                  <a:lnTo>
                    <a:pt x="2985516" y="7620"/>
                  </a:lnTo>
                  <a:lnTo>
                    <a:pt x="2983991" y="6095"/>
                  </a:lnTo>
                  <a:close/>
                </a:path>
                <a:path w="6932930" h="7619">
                  <a:moveTo>
                    <a:pt x="3020568" y="6095"/>
                  </a:moveTo>
                  <a:lnTo>
                    <a:pt x="3020568" y="1524"/>
                  </a:lnTo>
                  <a:lnTo>
                    <a:pt x="3022091" y="0"/>
                  </a:lnTo>
                  <a:lnTo>
                    <a:pt x="3025139" y="0"/>
                  </a:lnTo>
                  <a:lnTo>
                    <a:pt x="3028187" y="3048"/>
                  </a:lnTo>
                  <a:lnTo>
                    <a:pt x="3028187" y="4571"/>
                  </a:lnTo>
                  <a:lnTo>
                    <a:pt x="3025139" y="7620"/>
                  </a:lnTo>
                  <a:lnTo>
                    <a:pt x="3022091" y="7620"/>
                  </a:lnTo>
                  <a:lnTo>
                    <a:pt x="3020568" y="6095"/>
                  </a:lnTo>
                  <a:close/>
                </a:path>
                <a:path w="6932930" h="7619">
                  <a:moveTo>
                    <a:pt x="3063239" y="6095"/>
                  </a:moveTo>
                  <a:lnTo>
                    <a:pt x="3063239" y="1524"/>
                  </a:lnTo>
                  <a:lnTo>
                    <a:pt x="3064764" y="3048"/>
                  </a:lnTo>
                  <a:lnTo>
                    <a:pt x="3064764" y="4571"/>
                  </a:lnTo>
                  <a:lnTo>
                    <a:pt x="3063239" y="6095"/>
                  </a:lnTo>
                  <a:close/>
                </a:path>
                <a:path w="6932930" h="7619">
                  <a:moveTo>
                    <a:pt x="3058668" y="7620"/>
                  </a:moveTo>
                  <a:lnTo>
                    <a:pt x="3058668" y="0"/>
                  </a:lnTo>
                  <a:lnTo>
                    <a:pt x="3063239" y="0"/>
                  </a:lnTo>
                  <a:lnTo>
                    <a:pt x="3063239" y="7620"/>
                  </a:lnTo>
                  <a:lnTo>
                    <a:pt x="3058668" y="7620"/>
                  </a:lnTo>
                  <a:close/>
                </a:path>
                <a:path w="6932930" h="7619">
                  <a:moveTo>
                    <a:pt x="3057143" y="6095"/>
                  </a:moveTo>
                  <a:lnTo>
                    <a:pt x="3057143" y="1524"/>
                  </a:lnTo>
                  <a:lnTo>
                    <a:pt x="3058668" y="1524"/>
                  </a:lnTo>
                  <a:lnTo>
                    <a:pt x="3058668" y="6095"/>
                  </a:lnTo>
                  <a:lnTo>
                    <a:pt x="3057143" y="6095"/>
                  </a:lnTo>
                  <a:close/>
                </a:path>
                <a:path w="6932930" h="7619">
                  <a:moveTo>
                    <a:pt x="3099816" y="6095"/>
                  </a:moveTo>
                  <a:lnTo>
                    <a:pt x="3099816" y="1524"/>
                  </a:lnTo>
                  <a:lnTo>
                    <a:pt x="3101339" y="1524"/>
                  </a:lnTo>
                  <a:lnTo>
                    <a:pt x="3101339" y="6095"/>
                  </a:lnTo>
                  <a:lnTo>
                    <a:pt x="3099816" y="6095"/>
                  </a:lnTo>
                  <a:close/>
                </a:path>
                <a:path w="6932930" h="7619">
                  <a:moveTo>
                    <a:pt x="3095243" y="7620"/>
                  </a:moveTo>
                  <a:lnTo>
                    <a:pt x="3095243" y="0"/>
                  </a:lnTo>
                  <a:lnTo>
                    <a:pt x="3099816" y="0"/>
                  </a:lnTo>
                  <a:lnTo>
                    <a:pt x="3099816" y="7620"/>
                  </a:lnTo>
                  <a:lnTo>
                    <a:pt x="3095243" y="7620"/>
                  </a:lnTo>
                  <a:close/>
                </a:path>
                <a:path w="6932930" h="7619">
                  <a:moveTo>
                    <a:pt x="3093719" y="6095"/>
                  </a:moveTo>
                  <a:lnTo>
                    <a:pt x="3093719" y="1524"/>
                  </a:lnTo>
                  <a:lnTo>
                    <a:pt x="3095243" y="1524"/>
                  </a:lnTo>
                  <a:lnTo>
                    <a:pt x="3095243" y="6095"/>
                  </a:lnTo>
                  <a:lnTo>
                    <a:pt x="3093719" y="6095"/>
                  </a:lnTo>
                  <a:close/>
                </a:path>
                <a:path w="6932930" h="7619">
                  <a:moveTo>
                    <a:pt x="3136391" y="6095"/>
                  </a:moveTo>
                  <a:lnTo>
                    <a:pt x="3136391" y="1524"/>
                  </a:lnTo>
                  <a:lnTo>
                    <a:pt x="3137916" y="1524"/>
                  </a:lnTo>
                  <a:lnTo>
                    <a:pt x="3137916" y="6095"/>
                  </a:lnTo>
                  <a:lnTo>
                    <a:pt x="3136391" y="6095"/>
                  </a:lnTo>
                  <a:close/>
                </a:path>
                <a:path w="6932930" h="7619">
                  <a:moveTo>
                    <a:pt x="3131819" y="7620"/>
                  </a:moveTo>
                  <a:lnTo>
                    <a:pt x="3131819" y="0"/>
                  </a:lnTo>
                  <a:lnTo>
                    <a:pt x="3136391" y="0"/>
                  </a:lnTo>
                  <a:lnTo>
                    <a:pt x="3136391" y="7620"/>
                  </a:lnTo>
                  <a:lnTo>
                    <a:pt x="3131819" y="7620"/>
                  </a:lnTo>
                  <a:close/>
                </a:path>
                <a:path w="6932930" h="7619">
                  <a:moveTo>
                    <a:pt x="3130296" y="6095"/>
                  </a:moveTo>
                  <a:lnTo>
                    <a:pt x="3130296" y="1524"/>
                  </a:lnTo>
                  <a:lnTo>
                    <a:pt x="3131819" y="1524"/>
                  </a:lnTo>
                  <a:lnTo>
                    <a:pt x="3131819" y="6095"/>
                  </a:lnTo>
                  <a:lnTo>
                    <a:pt x="3130296" y="6095"/>
                  </a:lnTo>
                  <a:close/>
                </a:path>
                <a:path w="6932930" h="7619">
                  <a:moveTo>
                    <a:pt x="3166871" y="4571"/>
                  </a:moveTo>
                  <a:lnTo>
                    <a:pt x="3166871" y="3048"/>
                  </a:lnTo>
                  <a:lnTo>
                    <a:pt x="3169919" y="0"/>
                  </a:lnTo>
                  <a:lnTo>
                    <a:pt x="3172968" y="0"/>
                  </a:lnTo>
                  <a:lnTo>
                    <a:pt x="3174491" y="1524"/>
                  </a:lnTo>
                  <a:lnTo>
                    <a:pt x="3174491" y="6095"/>
                  </a:lnTo>
                  <a:lnTo>
                    <a:pt x="3172968" y="7620"/>
                  </a:lnTo>
                  <a:lnTo>
                    <a:pt x="3169919" y="7620"/>
                  </a:lnTo>
                  <a:lnTo>
                    <a:pt x="3166871" y="4571"/>
                  </a:lnTo>
                  <a:close/>
                </a:path>
                <a:path w="6932930" h="7619">
                  <a:moveTo>
                    <a:pt x="3204971" y="6095"/>
                  </a:moveTo>
                  <a:lnTo>
                    <a:pt x="3204971" y="1524"/>
                  </a:lnTo>
                  <a:lnTo>
                    <a:pt x="3206496" y="0"/>
                  </a:lnTo>
                  <a:lnTo>
                    <a:pt x="3209543" y="0"/>
                  </a:lnTo>
                  <a:lnTo>
                    <a:pt x="3211068" y="1524"/>
                  </a:lnTo>
                  <a:lnTo>
                    <a:pt x="3211068" y="6095"/>
                  </a:lnTo>
                  <a:lnTo>
                    <a:pt x="3209543" y="7620"/>
                  </a:lnTo>
                  <a:lnTo>
                    <a:pt x="3206496" y="7620"/>
                  </a:lnTo>
                  <a:lnTo>
                    <a:pt x="3204971" y="6095"/>
                  </a:lnTo>
                  <a:close/>
                </a:path>
                <a:path w="6932930" h="7619">
                  <a:moveTo>
                    <a:pt x="3241548" y="6095"/>
                  </a:moveTo>
                  <a:lnTo>
                    <a:pt x="3241548" y="1524"/>
                  </a:lnTo>
                  <a:lnTo>
                    <a:pt x="3243071" y="0"/>
                  </a:lnTo>
                  <a:lnTo>
                    <a:pt x="3246119" y="0"/>
                  </a:lnTo>
                  <a:lnTo>
                    <a:pt x="3249168" y="3048"/>
                  </a:lnTo>
                  <a:lnTo>
                    <a:pt x="3249168" y="4571"/>
                  </a:lnTo>
                  <a:lnTo>
                    <a:pt x="3246119" y="7620"/>
                  </a:lnTo>
                  <a:lnTo>
                    <a:pt x="3243071" y="7620"/>
                  </a:lnTo>
                  <a:lnTo>
                    <a:pt x="3241548" y="6095"/>
                  </a:lnTo>
                  <a:close/>
                </a:path>
                <a:path w="6932930" h="7619">
                  <a:moveTo>
                    <a:pt x="3284219" y="6095"/>
                  </a:moveTo>
                  <a:lnTo>
                    <a:pt x="3284219" y="1524"/>
                  </a:lnTo>
                  <a:lnTo>
                    <a:pt x="3285743" y="3048"/>
                  </a:lnTo>
                  <a:lnTo>
                    <a:pt x="3285743" y="4571"/>
                  </a:lnTo>
                  <a:lnTo>
                    <a:pt x="3284219" y="6095"/>
                  </a:lnTo>
                  <a:close/>
                </a:path>
                <a:path w="6932930" h="7619">
                  <a:moveTo>
                    <a:pt x="3279648" y="7620"/>
                  </a:moveTo>
                  <a:lnTo>
                    <a:pt x="3279648" y="0"/>
                  </a:lnTo>
                  <a:lnTo>
                    <a:pt x="3284219" y="0"/>
                  </a:lnTo>
                  <a:lnTo>
                    <a:pt x="3284219" y="7620"/>
                  </a:lnTo>
                  <a:lnTo>
                    <a:pt x="3279648" y="7620"/>
                  </a:lnTo>
                  <a:close/>
                </a:path>
                <a:path w="6932930" h="7619">
                  <a:moveTo>
                    <a:pt x="3278123" y="6095"/>
                  </a:moveTo>
                  <a:lnTo>
                    <a:pt x="3278123" y="1524"/>
                  </a:lnTo>
                  <a:lnTo>
                    <a:pt x="3279648" y="1524"/>
                  </a:lnTo>
                  <a:lnTo>
                    <a:pt x="3279648" y="6095"/>
                  </a:lnTo>
                  <a:lnTo>
                    <a:pt x="3278123" y="6095"/>
                  </a:lnTo>
                  <a:close/>
                </a:path>
                <a:path w="6932930" h="7619">
                  <a:moveTo>
                    <a:pt x="3320796" y="6095"/>
                  </a:moveTo>
                  <a:lnTo>
                    <a:pt x="3320796" y="1524"/>
                  </a:lnTo>
                  <a:lnTo>
                    <a:pt x="3322319" y="1524"/>
                  </a:lnTo>
                  <a:lnTo>
                    <a:pt x="3322319" y="6095"/>
                  </a:lnTo>
                  <a:lnTo>
                    <a:pt x="3320796" y="6095"/>
                  </a:lnTo>
                  <a:close/>
                </a:path>
                <a:path w="6932930" h="7619">
                  <a:moveTo>
                    <a:pt x="3316223" y="7620"/>
                  </a:moveTo>
                  <a:lnTo>
                    <a:pt x="3316223" y="0"/>
                  </a:lnTo>
                  <a:lnTo>
                    <a:pt x="3320796" y="0"/>
                  </a:lnTo>
                  <a:lnTo>
                    <a:pt x="3320796" y="7620"/>
                  </a:lnTo>
                  <a:lnTo>
                    <a:pt x="3316223" y="7620"/>
                  </a:lnTo>
                  <a:close/>
                </a:path>
                <a:path w="6932930" h="7619">
                  <a:moveTo>
                    <a:pt x="3314700" y="6095"/>
                  </a:moveTo>
                  <a:lnTo>
                    <a:pt x="3314700" y="1524"/>
                  </a:lnTo>
                  <a:lnTo>
                    <a:pt x="3316223" y="1524"/>
                  </a:lnTo>
                  <a:lnTo>
                    <a:pt x="3316223" y="6095"/>
                  </a:lnTo>
                  <a:lnTo>
                    <a:pt x="3314700" y="6095"/>
                  </a:lnTo>
                  <a:close/>
                </a:path>
                <a:path w="6932930" h="7619">
                  <a:moveTo>
                    <a:pt x="3357371" y="6095"/>
                  </a:moveTo>
                  <a:lnTo>
                    <a:pt x="3357371" y="1524"/>
                  </a:lnTo>
                  <a:lnTo>
                    <a:pt x="3358896" y="1524"/>
                  </a:lnTo>
                  <a:lnTo>
                    <a:pt x="3358896" y="6095"/>
                  </a:lnTo>
                  <a:lnTo>
                    <a:pt x="3357371" y="6095"/>
                  </a:lnTo>
                  <a:close/>
                </a:path>
                <a:path w="6932930" h="7619">
                  <a:moveTo>
                    <a:pt x="3352800" y="7620"/>
                  </a:moveTo>
                  <a:lnTo>
                    <a:pt x="3352800" y="0"/>
                  </a:lnTo>
                  <a:lnTo>
                    <a:pt x="3357371" y="0"/>
                  </a:lnTo>
                  <a:lnTo>
                    <a:pt x="3357371" y="7620"/>
                  </a:lnTo>
                  <a:lnTo>
                    <a:pt x="3352800" y="7620"/>
                  </a:lnTo>
                  <a:close/>
                </a:path>
                <a:path w="6932930" h="7619">
                  <a:moveTo>
                    <a:pt x="3351275" y="6095"/>
                  </a:moveTo>
                  <a:lnTo>
                    <a:pt x="3351275" y="1524"/>
                  </a:lnTo>
                  <a:lnTo>
                    <a:pt x="3352800" y="1524"/>
                  </a:lnTo>
                  <a:lnTo>
                    <a:pt x="3352800" y="6095"/>
                  </a:lnTo>
                  <a:lnTo>
                    <a:pt x="3351275" y="6095"/>
                  </a:lnTo>
                  <a:close/>
                </a:path>
                <a:path w="6932930" h="7619">
                  <a:moveTo>
                    <a:pt x="3387852" y="4571"/>
                  </a:moveTo>
                  <a:lnTo>
                    <a:pt x="3387852" y="3048"/>
                  </a:lnTo>
                  <a:lnTo>
                    <a:pt x="3390900" y="0"/>
                  </a:lnTo>
                  <a:lnTo>
                    <a:pt x="3393948" y="0"/>
                  </a:lnTo>
                  <a:lnTo>
                    <a:pt x="3395471" y="1524"/>
                  </a:lnTo>
                  <a:lnTo>
                    <a:pt x="3395471" y="6095"/>
                  </a:lnTo>
                  <a:lnTo>
                    <a:pt x="3393948" y="7620"/>
                  </a:lnTo>
                  <a:lnTo>
                    <a:pt x="3390900" y="7620"/>
                  </a:lnTo>
                  <a:lnTo>
                    <a:pt x="3387852" y="4571"/>
                  </a:lnTo>
                  <a:close/>
                </a:path>
                <a:path w="6932930" h="7619">
                  <a:moveTo>
                    <a:pt x="3425952" y="6095"/>
                  </a:moveTo>
                  <a:lnTo>
                    <a:pt x="3425952" y="1524"/>
                  </a:lnTo>
                  <a:lnTo>
                    <a:pt x="3427475" y="0"/>
                  </a:lnTo>
                  <a:lnTo>
                    <a:pt x="3430523" y="0"/>
                  </a:lnTo>
                  <a:lnTo>
                    <a:pt x="3432048" y="1524"/>
                  </a:lnTo>
                  <a:lnTo>
                    <a:pt x="3432048" y="6095"/>
                  </a:lnTo>
                  <a:lnTo>
                    <a:pt x="3430523" y="7620"/>
                  </a:lnTo>
                  <a:lnTo>
                    <a:pt x="3427475" y="7620"/>
                  </a:lnTo>
                  <a:lnTo>
                    <a:pt x="3425952" y="6095"/>
                  </a:lnTo>
                  <a:close/>
                </a:path>
                <a:path w="6932930" h="7619">
                  <a:moveTo>
                    <a:pt x="3462528" y="6095"/>
                  </a:moveTo>
                  <a:lnTo>
                    <a:pt x="3462528" y="1524"/>
                  </a:lnTo>
                  <a:lnTo>
                    <a:pt x="3464052" y="0"/>
                  </a:lnTo>
                  <a:lnTo>
                    <a:pt x="3467100" y="0"/>
                  </a:lnTo>
                  <a:lnTo>
                    <a:pt x="3470148" y="3048"/>
                  </a:lnTo>
                  <a:lnTo>
                    <a:pt x="3470148" y="4571"/>
                  </a:lnTo>
                  <a:lnTo>
                    <a:pt x="3467100" y="7620"/>
                  </a:lnTo>
                  <a:lnTo>
                    <a:pt x="3464052" y="7620"/>
                  </a:lnTo>
                  <a:lnTo>
                    <a:pt x="3462528" y="6095"/>
                  </a:lnTo>
                  <a:close/>
                </a:path>
                <a:path w="6932930" h="7619">
                  <a:moveTo>
                    <a:pt x="3505200" y="6095"/>
                  </a:moveTo>
                  <a:lnTo>
                    <a:pt x="3505200" y="1524"/>
                  </a:lnTo>
                  <a:lnTo>
                    <a:pt x="3506723" y="1524"/>
                  </a:lnTo>
                  <a:lnTo>
                    <a:pt x="3506723" y="6095"/>
                  </a:lnTo>
                  <a:lnTo>
                    <a:pt x="3505200" y="6095"/>
                  </a:lnTo>
                  <a:close/>
                </a:path>
                <a:path w="6932930" h="7619">
                  <a:moveTo>
                    <a:pt x="3500628" y="7620"/>
                  </a:moveTo>
                  <a:lnTo>
                    <a:pt x="3500628" y="0"/>
                  </a:lnTo>
                  <a:lnTo>
                    <a:pt x="3505200" y="0"/>
                  </a:lnTo>
                  <a:lnTo>
                    <a:pt x="3505200" y="7620"/>
                  </a:lnTo>
                  <a:lnTo>
                    <a:pt x="3500628" y="7620"/>
                  </a:lnTo>
                  <a:close/>
                </a:path>
                <a:path w="6932930" h="7619">
                  <a:moveTo>
                    <a:pt x="3499103" y="6095"/>
                  </a:moveTo>
                  <a:lnTo>
                    <a:pt x="3499103" y="1524"/>
                  </a:lnTo>
                  <a:lnTo>
                    <a:pt x="3500628" y="1524"/>
                  </a:lnTo>
                  <a:lnTo>
                    <a:pt x="3500628" y="6095"/>
                  </a:lnTo>
                  <a:lnTo>
                    <a:pt x="3499103" y="6095"/>
                  </a:lnTo>
                  <a:close/>
                </a:path>
                <a:path w="6932930" h="7619">
                  <a:moveTo>
                    <a:pt x="3541775" y="6095"/>
                  </a:moveTo>
                  <a:lnTo>
                    <a:pt x="3541775" y="1524"/>
                  </a:lnTo>
                  <a:lnTo>
                    <a:pt x="3543300" y="1524"/>
                  </a:lnTo>
                  <a:lnTo>
                    <a:pt x="3543300" y="6095"/>
                  </a:lnTo>
                  <a:lnTo>
                    <a:pt x="3541775" y="6095"/>
                  </a:lnTo>
                  <a:close/>
                </a:path>
                <a:path w="6932930" h="7619">
                  <a:moveTo>
                    <a:pt x="3537203" y="7620"/>
                  </a:moveTo>
                  <a:lnTo>
                    <a:pt x="3537203" y="0"/>
                  </a:lnTo>
                  <a:lnTo>
                    <a:pt x="3541775" y="0"/>
                  </a:lnTo>
                  <a:lnTo>
                    <a:pt x="3541775" y="7620"/>
                  </a:lnTo>
                  <a:lnTo>
                    <a:pt x="3537203" y="7620"/>
                  </a:lnTo>
                  <a:close/>
                </a:path>
                <a:path w="6932930" h="7619">
                  <a:moveTo>
                    <a:pt x="3535680" y="6095"/>
                  </a:moveTo>
                  <a:lnTo>
                    <a:pt x="3535680" y="1524"/>
                  </a:lnTo>
                  <a:lnTo>
                    <a:pt x="3537203" y="1524"/>
                  </a:lnTo>
                  <a:lnTo>
                    <a:pt x="3537203" y="6095"/>
                  </a:lnTo>
                  <a:lnTo>
                    <a:pt x="3535680" y="6095"/>
                  </a:lnTo>
                  <a:close/>
                </a:path>
                <a:path w="6932930" h="7619">
                  <a:moveTo>
                    <a:pt x="3578352" y="6095"/>
                  </a:moveTo>
                  <a:lnTo>
                    <a:pt x="3578352" y="1524"/>
                  </a:lnTo>
                  <a:lnTo>
                    <a:pt x="3579875" y="1524"/>
                  </a:lnTo>
                  <a:lnTo>
                    <a:pt x="3579875" y="6095"/>
                  </a:lnTo>
                  <a:lnTo>
                    <a:pt x="3578352" y="6095"/>
                  </a:lnTo>
                  <a:close/>
                </a:path>
                <a:path w="6932930" h="7619">
                  <a:moveTo>
                    <a:pt x="3573780" y="7620"/>
                  </a:moveTo>
                  <a:lnTo>
                    <a:pt x="3573780" y="0"/>
                  </a:lnTo>
                  <a:lnTo>
                    <a:pt x="3578352" y="0"/>
                  </a:lnTo>
                  <a:lnTo>
                    <a:pt x="3578352" y="7620"/>
                  </a:lnTo>
                  <a:lnTo>
                    <a:pt x="3573780" y="7620"/>
                  </a:lnTo>
                  <a:close/>
                </a:path>
                <a:path w="6932930" h="7619">
                  <a:moveTo>
                    <a:pt x="3572255" y="6095"/>
                  </a:moveTo>
                  <a:lnTo>
                    <a:pt x="3572255" y="1524"/>
                  </a:lnTo>
                  <a:lnTo>
                    <a:pt x="3573780" y="1524"/>
                  </a:lnTo>
                  <a:lnTo>
                    <a:pt x="3573780" y="6095"/>
                  </a:lnTo>
                  <a:lnTo>
                    <a:pt x="3572255" y="6095"/>
                  </a:lnTo>
                  <a:close/>
                </a:path>
                <a:path w="6932930" h="7619">
                  <a:moveTo>
                    <a:pt x="3608832" y="4571"/>
                  </a:moveTo>
                  <a:lnTo>
                    <a:pt x="3608832" y="3048"/>
                  </a:lnTo>
                  <a:lnTo>
                    <a:pt x="3611880" y="0"/>
                  </a:lnTo>
                  <a:lnTo>
                    <a:pt x="3614928" y="0"/>
                  </a:lnTo>
                  <a:lnTo>
                    <a:pt x="3616452" y="1524"/>
                  </a:lnTo>
                  <a:lnTo>
                    <a:pt x="3616452" y="6095"/>
                  </a:lnTo>
                  <a:lnTo>
                    <a:pt x="3614928" y="7620"/>
                  </a:lnTo>
                  <a:lnTo>
                    <a:pt x="3611880" y="7620"/>
                  </a:lnTo>
                  <a:lnTo>
                    <a:pt x="3608832" y="4571"/>
                  </a:lnTo>
                  <a:close/>
                </a:path>
                <a:path w="6932930" h="7619">
                  <a:moveTo>
                    <a:pt x="3646932" y="6095"/>
                  </a:moveTo>
                  <a:lnTo>
                    <a:pt x="3646932" y="1524"/>
                  </a:lnTo>
                  <a:lnTo>
                    <a:pt x="3648455" y="0"/>
                  </a:lnTo>
                  <a:lnTo>
                    <a:pt x="3651503" y="0"/>
                  </a:lnTo>
                  <a:lnTo>
                    <a:pt x="3653028" y="1524"/>
                  </a:lnTo>
                  <a:lnTo>
                    <a:pt x="3653028" y="6095"/>
                  </a:lnTo>
                  <a:lnTo>
                    <a:pt x="3651503" y="7620"/>
                  </a:lnTo>
                  <a:lnTo>
                    <a:pt x="3648455" y="7620"/>
                  </a:lnTo>
                  <a:lnTo>
                    <a:pt x="3646932" y="6095"/>
                  </a:lnTo>
                  <a:close/>
                </a:path>
                <a:path w="6932930" h="7619">
                  <a:moveTo>
                    <a:pt x="3683507" y="6095"/>
                  </a:moveTo>
                  <a:lnTo>
                    <a:pt x="3683507" y="1524"/>
                  </a:lnTo>
                  <a:lnTo>
                    <a:pt x="3685032" y="0"/>
                  </a:lnTo>
                  <a:lnTo>
                    <a:pt x="3688080" y="0"/>
                  </a:lnTo>
                  <a:lnTo>
                    <a:pt x="3691128" y="3048"/>
                  </a:lnTo>
                  <a:lnTo>
                    <a:pt x="3691128" y="4571"/>
                  </a:lnTo>
                  <a:lnTo>
                    <a:pt x="3688080" y="7620"/>
                  </a:lnTo>
                  <a:lnTo>
                    <a:pt x="3685032" y="7620"/>
                  </a:lnTo>
                  <a:lnTo>
                    <a:pt x="3683507" y="6095"/>
                  </a:lnTo>
                  <a:close/>
                </a:path>
                <a:path w="6932930" h="7619">
                  <a:moveTo>
                    <a:pt x="3726180" y="6095"/>
                  </a:moveTo>
                  <a:lnTo>
                    <a:pt x="3726180" y="1524"/>
                  </a:lnTo>
                  <a:lnTo>
                    <a:pt x="3727703" y="1524"/>
                  </a:lnTo>
                  <a:lnTo>
                    <a:pt x="3727703" y="6095"/>
                  </a:lnTo>
                  <a:lnTo>
                    <a:pt x="3726180" y="6095"/>
                  </a:lnTo>
                  <a:close/>
                </a:path>
                <a:path w="6932930" h="7619">
                  <a:moveTo>
                    <a:pt x="3721607" y="7620"/>
                  </a:moveTo>
                  <a:lnTo>
                    <a:pt x="3721607" y="0"/>
                  </a:lnTo>
                  <a:lnTo>
                    <a:pt x="3726180" y="0"/>
                  </a:lnTo>
                  <a:lnTo>
                    <a:pt x="3726180" y="7620"/>
                  </a:lnTo>
                  <a:lnTo>
                    <a:pt x="3721607" y="7620"/>
                  </a:lnTo>
                  <a:close/>
                </a:path>
                <a:path w="6932930" h="7619">
                  <a:moveTo>
                    <a:pt x="3720084" y="6095"/>
                  </a:moveTo>
                  <a:lnTo>
                    <a:pt x="3720084" y="1524"/>
                  </a:lnTo>
                  <a:lnTo>
                    <a:pt x="3721607" y="1524"/>
                  </a:lnTo>
                  <a:lnTo>
                    <a:pt x="3721607" y="6095"/>
                  </a:lnTo>
                  <a:lnTo>
                    <a:pt x="3720084" y="6095"/>
                  </a:lnTo>
                  <a:close/>
                </a:path>
                <a:path w="6932930" h="7619">
                  <a:moveTo>
                    <a:pt x="3762755" y="6095"/>
                  </a:moveTo>
                  <a:lnTo>
                    <a:pt x="3762755" y="1524"/>
                  </a:lnTo>
                  <a:lnTo>
                    <a:pt x="3764280" y="1524"/>
                  </a:lnTo>
                  <a:lnTo>
                    <a:pt x="3764280" y="6095"/>
                  </a:lnTo>
                  <a:lnTo>
                    <a:pt x="3762755" y="6095"/>
                  </a:lnTo>
                  <a:close/>
                </a:path>
                <a:path w="6932930" h="7619">
                  <a:moveTo>
                    <a:pt x="3758184" y="7620"/>
                  </a:moveTo>
                  <a:lnTo>
                    <a:pt x="3758184" y="0"/>
                  </a:lnTo>
                  <a:lnTo>
                    <a:pt x="3762755" y="0"/>
                  </a:lnTo>
                  <a:lnTo>
                    <a:pt x="3762755" y="7620"/>
                  </a:lnTo>
                  <a:lnTo>
                    <a:pt x="3758184" y="7620"/>
                  </a:lnTo>
                  <a:close/>
                </a:path>
                <a:path w="6932930" h="7619">
                  <a:moveTo>
                    <a:pt x="3756659" y="6095"/>
                  </a:moveTo>
                  <a:lnTo>
                    <a:pt x="3756659" y="1524"/>
                  </a:lnTo>
                  <a:lnTo>
                    <a:pt x="3758184" y="1524"/>
                  </a:lnTo>
                  <a:lnTo>
                    <a:pt x="3758184" y="6095"/>
                  </a:lnTo>
                  <a:lnTo>
                    <a:pt x="3756659" y="6095"/>
                  </a:lnTo>
                  <a:close/>
                </a:path>
                <a:path w="6932930" h="7619">
                  <a:moveTo>
                    <a:pt x="3799332" y="6095"/>
                  </a:moveTo>
                  <a:lnTo>
                    <a:pt x="3799332" y="1524"/>
                  </a:lnTo>
                  <a:lnTo>
                    <a:pt x="3800855" y="1524"/>
                  </a:lnTo>
                  <a:lnTo>
                    <a:pt x="3800855" y="6095"/>
                  </a:lnTo>
                  <a:lnTo>
                    <a:pt x="3799332" y="6095"/>
                  </a:lnTo>
                  <a:close/>
                </a:path>
                <a:path w="6932930" h="7619">
                  <a:moveTo>
                    <a:pt x="3794759" y="7620"/>
                  </a:moveTo>
                  <a:lnTo>
                    <a:pt x="3794759" y="0"/>
                  </a:lnTo>
                  <a:lnTo>
                    <a:pt x="3799332" y="0"/>
                  </a:lnTo>
                  <a:lnTo>
                    <a:pt x="3799332" y="7620"/>
                  </a:lnTo>
                  <a:lnTo>
                    <a:pt x="3794759" y="7620"/>
                  </a:lnTo>
                  <a:close/>
                </a:path>
                <a:path w="6932930" h="7619">
                  <a:moveTo>
                    <a:pt x="3793236" y="4571"/>
                  </a:moveTo>
                  <a:lnTo>
                    <a:pt x="3793236" y="3048"/>
                  </a:lnTo>
                  <a:lnTo>
                    <a:pt x="3794759" y="1524"/>
                  </a:lnTo>
                  <a:lnTo>
                    <a:pt x="3794759" y="6095"/>
                  </a:lnTo>
                  <a:lnTo>
                    <a:pt x="3793236" y="4571"/>
                  </a:lnTo>
                  <a:close/>
                </a:path>
                <a:path w="6932930" h="7619">
                  <a:moveTo>
                    <a:pt x="3829812" y="4571"/>
                  </a:moveTo>
                  <a:lnTo>
                    <a:pt x="3829812" y="3048"/>
                  </a:lnTo>
                  <a:lnTo>
                    <a:pt x="3832859" y="0"/>
                  </a:lnTo>
                  <a:lnTo>
                    <a:pt x="3835907" y="0"/>
                  </a:lnTo>
                  <a:lnTo>
                    <a:pt x="3837432" y="1524"/>
                  </a:lnTo>
                  <a:lnTo>
                    <a:pt x="3837432" y="6095"/>
                  </a:lnTo>
                  <a:lnTo>
                    <a:pt x="3835907" y="7620"/>
                  </a:lnTo>
                  <a:lnTo>
                    <a:pt x="3832859" y="7620"/>
                  </a:lnTo>
                  <a:lnTo>
                    <a:pt x="3829812" y="4571"/>
                  </a:lnTo>
                  <a:close/>
                </a:path>
                <a:path w="6932930" h="7619">
                  <a:moveTo>
                    <a:pt x="3867912" y="6095"/>
                  </a:moveTo>
                  <a:lnTo>
                    <a:pt x="3867912" y="1524"/>
                  </a:lnTo>
                  <a:lnTo>
                    <a:pt x="3869436" y="0"/>
                  </a:lnTo>
                  <a:lnTo>
                    <a:pt x="3872484" y="0"/>
                  </a:lnTo>
                  <a:lnTo>
                    <a:pt x="3874007" y="1524"/>
                  </a:lnTo>
                  <a:lnTo>
                    <a:pt x="3874007" y="6095"/>
                  </a:lnTo>
                  <a:lnTo>
                    <a:pt x="3872484" y="7620"/>
                  </a:lnTo>
                  <a:lnTo>
                    <a:pt x="3869436" y="7620"/>
                  </a:lnTo>
                  <a:lnTo>
                    <a:pt x="3867912" y="6095"/>
                  </a:lnTo>
                  <a:close/>
                </a:path>
                <a:path w="6932930" h="7619">
                  <a:moveTo>
                    <a:pt x="3904487" y="6095"/>
                  </a:moveTo>
                  <a:lnTo>
                    <a:pt x="3904487" y="1524"/>
                  </a:lnTo>
                  <a:lnTo>
                    <a:pt x="3906012" y="0"/>
                  </a:lnTo>
                  <a:lnTo>
                    <a:pt x="3909059" y="0"/>
                  </a:lnTo>
                  <a:lnTo>
                    <a:pt x="3912107" y="3048"/>
                  </a:lnTo>
                  <a:lnTo>
                    <a:pt x="3912107" y="4571"/>
                  </a:lnTo>
                  <a:lnTo>
                    <a:pt x="3909059" y="7620"/>
                  </a:lnTo>
                  <a:lnTo>
                    <a:pt x="3906012" y="7620"/>
                  </a:lnTo>
                  <a:lnTo>
                    <a:pt x="3904487" y="6095"/>
                  </a:lnTo>
                  <a:close/>
                </a:path>
                <a:path w="6932930" h="7619">
                  <a:moveTo>
                    <a:pt x="3947159" y="6095"/>
                  </a:moveTo>
                  <a:lnTo>
                    <a:pt x="3947159" y="1524"/>
                  </a:lnTo>
                  <a:lnTo>
                    <a:pt x="3948684" y="1524"/>
                  </a:lnTo>
                  <a:lnTo>
                    <a:pt x="3948684" y="6095"/>
                  </a:lnTo>
                  <a:lnTo>
                    <a:pt x="3947159" y="6095"/>
                  </a:lnTo>
                  <a:close/>
                </a:path>
                <a:path w="6932930" h="7619">
                  <a:moveTo>
                    <a:pt x="3942587" y="7620"/>
                  </a:moveTo>
                  <a:lnTo>
                    <a:pt x="3942587" y="0"/>
                  </a:lnTo>
                  <a:lnTo>
                    <a:pt x="3947159" y="0"/>
                  </a:lnTo>
                  <a:lnTo>
                    <a:pt x="3947159" y="7620"/>
                  </a:lnTo>
                  <a:lnTo>
                    <a:pt x="3942587" y="7620"/>
                  </a:lnTo>
                  <a:close/>
                </a:path>
                <a:path w="6932930" h="7619">
                  <a:moveTo>
                    <a:pt x="3941064" y="6095"/>
                  </a:moveTo>
                  <a:lnTo>
                    <a:pt x="3941064" y="1524"/>
                  </a:lnTo>
                  <a:lnTo>
                    <a:pt x="3942587" y="1524"/>
                  </a:lnTo>
                  <a:lnTo>
                    <a:pt x="3942587" y="6095"/>
                  </a:lnTo>
                  <a:lnTo>
                    <a:pt x="3941064" y="6095"/>
                  </a:lnTo>
                  <a:close/>
                </a:path>
                <a:path w="6932930" h="7619">
                  <a:moveTo>
                    <a:pt x="3983736" y="6095"/>
                  </a:moveTo>
                  <a:lnTo>
                    <a:pt x="3983736" y="1524"/>
                  </a:lnTo>
                  <a:lnTo>
                    <a:pt x="3985259" y="1524"/>
                  </a:lnTo>
                  <a:lnTo>
                    <a:pt x="3985259" y="6095"/>
                  </a:lnTo>
                  <a:lnTo>
                    <a:pt x="3983736" y="6095"/>
                  </a:lnTo>
                  <a:close/>
                </a:path>
                <a:path w="6932930" h="7619">
                  <a:moveTo>
                    <a:pt x="3979164" y="7620"/>
                  </a:moveTo>
                  <a:lnTo>
                    <a:pt x="3979164" y="0"/>
                  </a:lnTo>
                  <a:lnTo>
                    <a:pt x="3983736" y="0"/>
                  </a:lnTo>
                  <a:lnTo>
                    <a:pt x="3983736" y="7620"/>
                  </a:lnTo>
                  <a:lnTo>
                    <a:pt x="3979164" y="7620"/>
                  </a:lnTo>
                  <a:close/>
                </a:path>
                <a:path w="6932930" h="7619">
                  <a:moveTo>
                    <a:pt x="3977639" y="6095"/>
                  </a:moveTo>
                  <a:lnTo>
                    <a:pt x="3977639" y="1524"/>
                  </a:lnTo>
                  <a:lnTo>
                    <a:pt x="3979164" y="1524"/>
                  </a:lnTo>
                  <a:lnTo>
                    <a:pt x="3979164" y="6095"/>
                  </a:lnTo>
                  <a:lnTo>
                    <a:pt x="3977639" y="6095"/>
                  </a:lnTo>
                  <a:close/>
                </a:path>
                <a:path w="6932930" h="7619">
                  <a:moveTo>
                    <a:pt x="4020312" y="6095"/>
                  </a:moveTo>
                  <a:lnTo>
                    <a:pt x="4020312" y="1524"/>
                  </a:lnTo>
                  <a:lnTo>
                    <a:pt x="4021836" y="1524"/>
                  </a:lnTo>
                  <a:lnTo>
                    <a:pt x="4021836" y="6095"/>
                  </a:lnTo>
                  <a:lnTo>
                    <a:pt x="4020312" y="6095"/>
                  </a:lnTo>
                  <a:close/>
                </a:path>
                <a:path w="6932930" h="7619">
                  <a:moveTo>
                    <a:pt x="4015739" y="7620"/>
                  </a:moveTo>
                  <a:lnTo>
                    <a:pt x="4015739" y="0"/>
                  </a:lnTo>
                  <a:lnTo>
                    <a:pt x="4020312" y="0"/>
                  </a:lnTo>
                  <a:lnTo>
                    <a:pt x="4020312" y="7620"/>
                  </a:lnTo>
                  <a:lnTo>
                    <a:pt x="4015739" y="7620"/>
                  </a:lnTo>
                  <a:close/>
                </a:path>
                <a:path w="6932930" h="7619">
                  <a:moveTo>
                    <a:pt x="4014216" y="4571"/>
                  </a:moveTo>
                  <a:lnTo>
                    <a:pt x="4014216" y="3048"/>
                  </a:lnTo>
                  <a:lnTo>
                    <a:pt x="4015739" y="1524"/>
                  </a:lnTo>
                  <a:lnTo>
                    <a:pt x="4015739" y="6095"/>
                  </a:lnTo>
                  <a:lnTo>
                    <a:pt x="4014216" y="4571"/>
                  </a:lnTo>
                  <a:close/>
                </a:path>
                <a:path w="6932930" h="7619">
                  <a:moveTo>
                    <a:pt x="4050791" y="4571"/>
                  </a:moveTo>
                  <a:lnTo>
                    <a:pt x="4050791" y="3048"/>
                  </a:lnTo>
                  <a:lnTo>
                    <a:pt x="4053839" y="0"/>
                  </a:lnTo>
                  <a:lnTo>
                    <a:pt x="4056887" y="0"/>
                  </a:lnTo>
                  <a:lnTo>
                    <a:pt x="4058412" y="1524"/>
                  </a:lnTo>
                  <a:lnTo>
                    <a:pt x="4058412" y="6095"/>
                  </a:lnTo>
                  <a:lnTo>
                    <a:pt x="4056887" y="7620"/>
                  </a:lnTo>
                  <a:lnTo>
                    <a:pt x="4053839" y="7620"/>
                  </a:lnTo>
                  <a:lnTo>
                    <a:pt x="4050791" y="4571"/>
                  </a:lnTo>
                  <a:close/>
                </a:path>
                <a:path w="6932930" h="7619">
                  <a:moveTo>
                    <a:pt x="4088891" y="6095"/>
                  </a:moveTo>
                  <a:lnTo>
                    <a:pt x="4088891" y="1524"/>
                  </a:lnTo>
                  <a:lnTo>
                    <a:pt x="4090416" y="0"/>
                  </a:lnTo>
                  <a:lnTo>
                    <a:pt x="4093464" y="0"/>
                  </a:lnTo>
                  <a:lnTo>
                    <a:pt x="4094987" y="1524"/>
                  </a:lnTo>
                  <a:lnTo>
                    <a:pt x="4094987" y="6095"/>
                  </a:lnTo>
                  <a:lnTo>
                    <a:pt x="4093464" y="7620"/>
                  </a:lnTo>
                  <a:lnTo>
                    <a:pt x="4090416" y="7620"/>
                  </a:lnTo>
                  <a:lnTo>
                    <a:pt x="4088891" y="6095"/>
                  </a:lnTo>
                  <a:close/>
                </a:path>
                <a:path w="6932930" h="7619">
                  <a:moveTo>
                    <a:pt x="4126991" y="7620"/>
                  </a:moveTo>
                  <a:lnTo>
                    <a:pt x="4126991" y="0"/>
                  </a:lnTo>
                  <a:lnTo>
                    <a:pt x="4130039" y="0"/>
                  </a:lnTo>
                  <a:lnTo>
                    <a:pt x="4133087" y="3048"/>
                  </a:lnTo>
                  <a:lnTo>
                    <a:pt x="4133087" y="4571"/>
                  </a:lnTo>
                  <a:lnTo>
                    <a:pt x="4130039" y="7620"/>
                  </a:lnTo>
                  <a:lnTo>
                    <a:pt x="4126991" y="7620"/>
                  </a:lnTo>
                  <a:close/>
                </a:path>
                <a:path w="6932930" h="7619">
                  <a:moveTo>
                    <a:pt x="4125468" y="6095"/>
                  </a:moveTo>
                  <a:lnTo>
                    <a:pt x="4125468" y="1524"/>
                  </a:lnTo>
                  <a:lnTo>
                    <a:pt x="4126991" y="1524"/>
                  </a:lnTo>
                  <a:lnTo>
                    <a:pt x="4126991" y="6095"/>
                  </a:lnTo>
                  <a:lnTo>
                    <a:pt x="4125468" y="6095"/>
                  </a:lnTo>
                  <a:close/>
                </a:path>
                <a:path w="6932930" h="7619">
                  <a:moveTo>
                    <a:pt x="4168139" y="6095"/>
                  </a:moveTo>
                  <a:lnTo>
                    <a:pt x="4168139" y="1524"/>
                  </a:lnTo>
                  <a:lnTo>
                    <a:pt x="4169664" y="1524"/>
                  </a:lnTo>
                  <a:lnTo>
                    <a:pt x="4169664" y="6095"/>
                  </a:lnTo>
                  <a:lnTo>
                    <a:pt x="4168139" y="6095"/>
                  </a:lnTo>
                  <a:close/>
                </a:path>
                <a:path w="6932930" h="7619">
                  <a:moveTo>
                    <a:pt x="4163568" y="7620"/>
                  </a:moveTo>
                  <a:lnTo>
                    <a:pt x="4163568" y="0"/>
                  </a:lnTo>
                  <a:lnTo>
                    <a:pt x="4168139" y="0"/>
                  </a:lnTo>
                  <a:lnTo>
                    <a:pt x="4168139" y="7620"/>
                  </a:lnTo>
                  <a:lnTo>
                    <a:pt x="4163568" y="7620"/>
                  </a:lnTo>
                  <a:close/>
                </a:path>
                <a:path w="6932930" h="7619">
                  <a:moveTo>
                    <a:pt x="4162043" y="6095"/>
                  </a:moveTo>
                  <a:lnTo>
                    <a:pt x="4162043" y="1524"/>
                  </a:lnTo>
                  <a:lnTo>
                    <a:pt x="4163568" y="1524"/>
                  </a:lnTo>
                  <a:lnTo>
                    <a:pt x="4163568" y="6095"/>
                  </a:lnTo>
                  <a:lnTo>
                    <a:pt x="4162043" y="6095"/>
                  </a:lnTo>
                  <a:close/>
                </a:path>
                <a:path w="6932930" h="7619">
                  <a:moveTo>
                    <a:pt x="4204716" y="6095"/>
                  </a:moveTo>
                  <a:lnTo>
                    <a:pt x="4204716" y="1524"/>
                  </a:lnTo>
                  <a:lnTo>
                    <a:pt x="4206239" y="1524"/>
                  </a:lnTo>
                  <a:lnTo>
                    <a:pt x="4206239" y="6095"/>
                  </a:lnTo>
                  <a:lnTo>
                    <a:pt x="4204716" y="6095"/>
                  </a:lnTo>
                  <a:close/>
                </a:path>
                <a:path w="6932930" h="7619">
                  <a:moveTo>
                    <a:pt x="4200143" y="7620"/>
                  </a:moveTo>
                  <a:lnTo>
                    <a:pt x="4200143" y="0"/>
                  </a:lnTo>
                  <a:lnTo>
                    <a:pt x="4204716" y="0"/>
                  </a:lnTo>
                  <a:lnTo>
                    <a:pt x="4204716" y="7620"/>
                  </a:lnTo>
                  <a:lnTo>
                    <a:pt x="4200143" y="7620"/>
                  </a:lnTo>
                  <a:close/>
                </a:path>
                <a:path w="6932930" h="7619">
                  <a:moveTo>
                    <a:pt x="4198620" y="6095"/>
                  </a:moveTo>
                  <a:lnTo>
                    <a:pt x="4198620" y="1524"/>
                  </a:lnTo>
                  <a:lnTo>
                    <a:pt x="4200143" y="1524"/>
                  </a:lnTo>
                  <a:lnTo>
                    <a:pt x="4200143" y="6095"/>
                  </a:lnTo>
                  <a:lnTo>
                    <a:pt x="4198620" y="6095"/>
                  </a:lnTo>
                  <a:close/>
                </a:path>
                <a:path w="6932930" h="7619">
                  <a:moveTo>
                    <a:pt x="4241291" y="6095"/>
                  </a:moveTo>
                  <a:lnTo>
                    <a:pt x="4241291" y="1524"/>
                  </a:lnTo>
                  <a:lnTo>
                    <a:pt x="4242816" y="1524"/>
                  </a:lnTo>
                  <a:lnTo>
                    <a:pt x="4242816" y="6095"/>
                  </a:lnTo>
                  <a:lnTo>
                    <a:pt x="4241291" y="6095"/>
                  </a:lnTo>
                  <a:close/>
                </a:path>
                <a:path w="6932930" h="7619">
                  <a:moveTo>
                    <a:pt x="4236720" y="7620"/>
                  </a:moveTo>
                  <a:lnTo>
                    <a:pt x="4236720" y="0"/>
                  </a:lnTo>
                  <a:lnTo>
                    <a:pt x="4241291" y="0"/>
                  </a:lnTo>
                  <a:lnTo>
                    <a:pt x="4241291" y="7620"/>
                  </a:lnTo>
                  <a:lnTo>
                    <a:pt x="4236720" y="7620"/>
                  </a:lnTo>
                  <a:close/>
                </a:path>
                <a:path w="6932930" h="7619">
                  <a:moveTo>
                    <a:pt x="4235196" y="4571"/>
                  </a:moveTo>
                  <a:lnTo>
                    <a:pt x="4235196" y="3048"/>
                  </a:lnTo>
                  <a:lnTo>
                    <a:pt x="4236720" y="1524"/>
                  </a:lnTo>
                  <a:lnTo>
                    <a:pt x="4236720" y="6095"/>
                  </a:lnTo>
                  <a:lnTo>
                    <a:pt x="4235196" y="4571"/>
                  </a:lnTo>
                  <a:close/>
                </a:path>
                <a:path w="6932930" h="7619">
                  <a:moveTo>
                    <a:pt x="4271771" y="4571"/>
                  </a:moveTo>
                  <a:lnTo>
                    <a:pt x="4271771" y="3048"/>
                  </a:lnTo>
                  <a:lnTo>
                    <a:pt x="4274820" y="0"/>
                  </a:lnTo>
                  <a:lnTo>
                    <a:pt x="4277868" y="0"/>
                  </a:lnTo>
                  <a:lnTo>
                    <a:pt x="4279391" y="1524"/>
                  </a:lnTo>
                  <a:lnTo>
                    <a:pt x="4279391" y="6095"/>
                  </a:lnTo>
                  <a:lnTo>
                    <a:pt x="4277868" y="7620"/>
                  </a:lnTo>
                  <a:lnTo>
                    <a:pt x="4274820" y="7620"/>
                  </a:lnTo>
                  <a:lnTo>
                    <a:pt x="4271771" y="4571"/>
                  </a:lnTo>
                  <a:close/>
                </a:path>
                <a:path w="6932930" h="7619">
                  <a:moveTo>
                    <a:pt x="4309871" y="6095"/>
                  </a:moveTo>
                  <a:lnTo>
                    <a:pt x="4309871" y="1524"/>
                  </a:lnTo>
                  <a:lnTo>
                    <a:pt x="4311396" y="0"/>
                  </a:lnTo>
                  <a:lnTo>
                    <a:pt x="4314443" y="0"/>
                  </a:lnTo>
                  <a:lnTo>
                    <a:pt x="4315968" y="1524"/>
                  </a:lnTo>
                  <a:lnTo>
                    <a:pt x="4315968" y="6095"/>
                  </a:lnTo>
                  <a:lnTo>
                    <a:pt x="4314443" y="7620"/>
                  </a:lnTo>
                  <a:lnTo>
                    <a:pt x="4311396" y="7620"/>
                  </a:lnTo>
                  <a:lnTo>
                    <a:pt x="4309871" y="6095"/>
                  </a:lnTo>
                  <a:close/>
                </a:path>
                <a:path w="6932930" h="7619">
                  <a:moveTo>
                    <a:pt x="4347971" y="7620"/>
                  </a:moveTo>
                  <a:lnTo>
                    <a:pt x="4347971" y="0"/>
                  </a:lnTo>
                  <a:lnTo>
                    <a:pt x="4351020" y="0"/>
                  </a:lnTo>
                  <a:lnTo>
                    <a:pt x="4354068" y="3048"/>
                  </a:lnTo>
                  <a:lnTo>
                    <a:pt x="4354068" y="4571"/>
                  </a:lnTo>
                  <a:lnTo>
                    <a:pt x="4351020" y="7620"/>
                  </a:lnTo>
                  <a:lnTo>
                    <a:pt x="4347971" y="7620"/>
                  </a:lnTo>
                  <a:close/>
                </a:path>
                <a:path w="6932930" h="7619">
                  <a:moveTo>
                    <a:pt x="4346448" y="6095"/>
                  </a:moveTo>
                  <a:lnTo>
                    <a:pt x="4346448" y="1524"/>
                  </a:lnTo>
                  <a:lnTo>
                    <a:pt x="4347971" y="1524"/>
                  </a:lnTo>
                  <a:lnTo>
                    <a:pt x="4347971" y="6095"/>
                  </a:lnTo>
                  <a:lnTo>
                    <a:pt x="4346448" y="6095"/>
                  </a:lnTo>
                  <a:close/>
                </a:path>
                <a:path w="6932930" h="7619">
                  <a:moveTo>
                    <a:pt x="4389120" y="6095"/>
                  </a:moveTo>
                  <a:lnTo>
                    <a:pt x="4389120" y="1524"/>
                  </a:lnTo>
                  <a:lnTo>
                    <a:pt x="4390643" y="1524"/>
                  </a:lnTo>
                  <a:lnTo>
                    <a:pt x="4390643" y="6095"/>
                  </a:lnTo>
                  <a:lnTo>
                    <a:pt x="4389120" y="6095"/>
                  </a:lnTo>
                  <a:close/>
                </a:path>
                <a:path w="6932930" h="7619">
                  <a:moveTo>
                    <a:pt x="4384548" y="7620"/>
                  </a:moveTo>
                  <a:lnTo>
                    <a:pt x="4384548" y="0"/>
                  </a:lnTo>
                  <a:lnTo>
                    <a:pt x="4389120" y="0"/>
                  </a:lnTo>
                  <a:lnTo>
                    <a:pt x="4389120" y="7620"/>
                  </a:lnTo>
                  <a:lnTo>
                    <a:pt x="4384548" y="7620"/>
                  </a:lnTo>
                  <a:close/>
                </a:path>
                <a:path w="6932930" h="7619">
                  <a:moveTo>
                    <a:pt x="4383023" y="6095"/>
                  </a:moveTo>
                  <a:lnTo>
                    <a:pt x="4383023" y="1524"/>
                  </a:lnTo>
                  <a:lnTo>
                    <a:pt x="4384548" y="1524"/>
                  </a:lnTo>
                  <a:lnTo>
                    <a:pt x="4384548" y="6095"/>
                  </a:lnTo>
                  <a:lnTo>
                    <a:pt x="4383023" y="6095"/>
                  </a:lnTo>
                  <a:close/>
                </a:path>
                <a:path w="6932930" h="7619">
                  <a:moveTo>
                    <a:pt x="4425696" y="6095"/>
                  </a:moveTo>
                  <a:lnTo>
                    <a:pt x="4425696" y="1524"/>
                  </a:lnTo>
                  <a:lnTo>
                    <a:pt x="4427220" y="1524"/>
                  </a:lnTo>
                  <a:lnTo>
                    <a:pt x="4427220" y="6095"/>
                  </a:lnTo>
                  <a:lnTo>
                    <a:pt x="4425696" y="6095"/>
                  </a:lnTo>
                  <a:close/>
                </a:path>
                <a:path w="6932930" h="7619">
                  <a:moveTo>
                    <a:pt x="4421123" y="7620"/>
                  </a:moveTo>
                  <a:lnTo>
                    <a:pt x="4421123" y="0"/>
                  </a:lnTo>
                  <a:lnTo>
                    <a:pt x="4425696" y="0"/>
                  </a:lnTo>
                  <a:lnTo>
                    <a:pt x="4425696" y="7620"/>
                  </a:lnTo>
                  <a:lnTo>
                    <a:pt x="4421123" y="7620"/>
                  </a:lnTo>
                  <a:close/>
                </a:path>
                <a:path w="6932930" h="7619">
                  <a:moveTo>
                    <a:pt x="4419600" y="6095"/>
                  </a:moveTo>
                  <a:lnTo>
                    <a:pt x="4419600" y="1524"/>
                  </a:lnTo>
                  <a:lnTo>
                    <a:pt x="4421123" y="1524"/>
                  </a:lnTo>
                  <a:lnTo>
                    <a:pt x="4421123" y="6095"/>
                  </a:lnTo>
                  <a:lnTo>
                    <a:pt x="4419600" y="6095"/>
                  </a:lnTo>
                  <a:close/>
                </a:path>
                <a:path w="6932930" h="7619">
                  <a:moveTo>
                    <a:pt x="4462271" y="6095"/>
                  </a:moveTo>
                  <a:lnTo>
                    <a:pt x="4462271" y="1524"/>
                  </a:lnTo>
                  <a:lnTo>
                    <a:pt x="4463796" y="1524"/>
                  </a:lnTo>
                  <a:lnTo>
                    <a:pt x="4463796" y="6095"/>
                  </a:lnTo>
                  <a:lnTo>
                    <a:pt x="4462271" y="6095"/>
                  </a:lnTo>
                  <a:close/>
                </a:path>
                <a:path w="6932930" h="7619">
                  <a:moveTo>
                    <a:pt x="4456175" y="4571"/>
                  </a:moveTo>
                  <a:lnTo>
                    <a:pt x="4456175" y="3048"/>
                  </a:lnTo>
                  <a:lnTo>
                    <a:pt x="4459223" y="0"/>
                  </a:lnTo>
                  <a:lnTo>
                    <a:pt x="4462271" y="0"/>
                  </a:lnTo>
                  <a:lnTo>
                    <a:pt x="4462271" y="7620"/>
                  </a:lnTo>
                  <a:lnTo>
                    <a:pt x="4459223" y="7620"/>
                  </a:lnTo>
                  <a:lnTo>
                    <a:pt x="4456175" y="4571"/>
                  </a:lnTo>
                  <a:close/>
                </a:path>
                <a:path w="6932930" h="7619">
                  <a:moveTo>
                    <a:pt x="4492752" y="4571"/>
                  </a:moveTo>
                  <a:lnTo>
                    <a:pt x="4492752" y="3048"/>
                  </a:lnTo>
                  <a:lnTo>
                    <a:pt x="4495800" y="0"/>
                  </a:lnTo>
                  <a:lnTo>
                    <a:pt x="4498848" y="0"/>
                  </a:lnTo>
                  <a:lnTo>
                    <a:pt x="4500371" y="1524"/>
                  </a:lnTo>
                  <a:lnTo>
                    <a:pt x="4500371" y="6095"/>
                  </a:lnTo>
                  <a:lnTo>
                    <a:pt x="4498848" y="7620"/>
                  </a:lnTo>
                  <a:lnTo>
                    <a:pt x="4495800" y="7620"/>
                  </a:lnTo>
                  <a:lnTo>
                    <a:pt x="4492752" y="4571"/>
                  </a:lnTo>
                  <a:close/>
                </a:path>
                <a:path w="6932930" h="7619">
                  <a:moveTo>
                    <a:pt x="4530852" y="6095"/>
                  </a:moveTo>
                  <a:lnTo>
                    <a:pt x="4530852" y="1524"/>
                  </a:lnTo>
                  <a:lnTo>
                    <a:pt x="4532375" y="0"/>
                  </a:lnTo>
                  <a:lnTo>
                    <a:pt x="4535423" y="0"/>
                  </a:lnTo>
                  <a:lnTo>
                    <a:pt x="4538471" y="3048"/>
                  </a:lnTo>
                  <a:lnTo>
                    <a:pt x="4538471" y="4571"/>
                  </a:lnTo>
                  <a:lnTo>
                    <a:pt x="4535423" y="7620"/>
                  </a:lnTo>
                  <a:lnTo>
                    <a:pt x="4532375" y="7620"/>
                  </a:lnTo>
                  <a:lnTo>
                    <a:pt x="4530852" y="6095"/>
                  </a:lnTo>
                  <a:close/>
                </a:path>
                <a:path w="6932930" h="7619">
                  <a:moveTo>
                    <a:pt x="4568952" y="7620"/>
                  </a:moveTo>
                  <a:lnTo>
                    <a:pt x="4568952" y="0"/>
                  </a:lnTo>
                  <a:lnTo>
                    <a:pt x="4572000" y="0"/>
                  </a:lnTo>
                  <a:lnTo>
                    <a:pt x="4575047" y="3048"/>
                  </a:lnTo>
                  <a:lnTo>
                    <a:pt x="4575047" y="4571"/>
                  </a:lnTo>
                  <a:lnTo>
                    <a:pt x="4572000" y="7620"/>
                  </a:lnTo>
                  <a:lnTo>
                    <a:pt x="4568952" y="7620"/>
                  </a:lnTo>
                  <a:close/>
                </a:path>
                <a:path w="6932930" h="7619">
                  <a:moveTo>
                    <a:pt x="4567428" y="6095"/>
                  </a:moveTo>
                  <a:lnTo>
                    <a:pt x="4567428" y="1524"/>
                  </a:lnTo>
                  <a:lnTo>
                    <a:pt x="4568952" y="1524"/>
                  </a:lnTo>
                  <a:lnTo>
                    <a:pt x="4568952" y="6095"/>
                  </a:lnTo>
                  <a:lnTo>
                    <a:pt x="4567428" y="6095"/>
                  </a:lnTo>
                  <a:close/>
                </a:path>
                <a:path w="6932930" h="7619">
                  <a:moveTo>
                    <a:pt x="4610100" y="6095"/>
                  </a:moveTo>
                  <a:lnTo>
                    <a:pt x="4610100" y="1524"/>
                  </a:lnTo>
                  <a:lnTo>
                    <a:pt x="4611624" y="1524"/>
                  </a:lnTo>
                  <a:lnTo>
                    <a:pt x="4611624" y="6095"/>
                  </a:lnTo>
                  <a:lnTo>
                    <a:pt x="4610100" y="6095"/>
                  </a:lnTo>
                  <a:close/>
                </a:path>
                <a:path w="6932930" h="7619">
                  <a:moveTo>
                    <a:pt x="4605528" y="7620"/>
                  </a:moveTo>
                  <a:lnTo>
                    <a:pt x="4605528" y="0"/>
                  </a:lnTo>
                  <a:lnTo>
                    <a:pt x="4610100" y="0"/>
                  </a:lnTo>
                  <a:lnTo>
                    <a:pt x="4610100" y="7620"/>
                  </a:lnTo>
                  <a:lnTo>
                    <a:pt x="4605528" y="7620"/>
                  </a:lnTo>
                  <a:close/>
                </a:path>
                <a:path w="6932930" h="7619">
                  <a:moveTo>
                    <a:pt x="4604003" y="6095"/>
                  </a:moveTo>
                  <a:lnTo>
                    <a:pt x="4604003" y="1524"/>
                  </a:lnTo>
                  <a:lnTo>
                    <a:pt x="4605528" y="1524"/>
                  </a:lnTo>
                  <a:lnTo>
                    <a:pt x="4605528" y="6095"/>
                  </a:lnTo>
                  <a:lnTo>
                    <a:pt x="4604003" y="6095"/>
                  </a:lnTo>
                  <a:close/>
                </a:path>
                <a:path w="6932930" h="7619">
                  <a:moveTo>
                    <a:pt x="4646676" y="6095"/>
                  </a:moveTo>
                  <a:lnTo>
                    <a:pt x="4646676" y="1524"/>
                  </a:lnTo>
                  <a:lnTo>
                    <a:pt x="4648200" y="1524"/>
                  </a:lnTo>
                  <a:lnTo>
                    <a:pt x="4648200" y="6095"/>
                  </a:lnTo>
                  <a:lnTo>
                    <a:pt x="4646676" y="6095"/>
                  </a:lnTo>
                  <a:close/>
                </a:path>
                <a:path w="6932930" h="7619">
                  <a:moveTo>
                    <a:pt x="4642103" y="7620"/>
                  </a:moveTo>
                  <a:lnTo>
                    <a:pt x="4642103" y="0"/>
                  </a:lnTo>
                  <a:lnTo>
                    <a:pt x="4646676" y="0"/>
                  </a:lnTo>
                  <a:lnTo>
                    <a:pt x="4646676" y="7620"/>
                  </a:lnTo>
                  <a:lnTo>
                    <a:pt x="4642103" y="7620"/>
                  </a:lnTo>
                  <a:close/>
                </a:path>
                <a:path w="6932930" h="7619">
                  <a:moveTo>
                    <a:pt x="4640579" y="6095"/>
                  </a:moveTo>
                  <a:lnTo>
                    <a:pt x="4640579" y="1524"/>
                  </a:lnTo>
                  <a:lnTo>
                    <a:pt x="4642103" y="1524"/>
                  </a:lnTo>
                  <a:lnTo>
                    <a:pt x="4642103" y="6095"/>
                  </a:lnTo>
                  <a:lnTo>
                    <a:pt x="4640579" y="6095"/>
                  </a:lnTo>
                  <a:close/>
                </a:path>
                <a:path w="6932930" h="7619">
                  <a:moveTo>
                    <a:pt x="4683252" y="6095"/>
                  </a:moveTo>
                  <a:lnTo>
                    <a:pt x="4683252" y="1524"/>
                  </a:lnTo>
                  <a:lnTo>
                    <a:pt x="4684776" y="1524"/>
                  </a:lnTo>
                  <a:lnTo>
                    <a:pt x="4684776" y="6095"/>
                  </a:lnTo>
                  <a:lnTo>
                    <a:pt x="4683252" y="6095"/>
                  </a:lnTo>
                  <a:close/>
                </a:path>
                <a:path w="6932930" h="7619">
                  <a:moveTo>
                    <a:pt x="4677155" y="4571"/>
                  </a:moveTo>
                  <a:lnTo>
                    <a:pt x="4677155" y="3048"/>
                  </a:lnTo>
                  <a:lnTo>
                    <a:pt x="4680203" y="0"/>
                  </a:lnTo>
                  <a:lnTo>
                    <a:pt x="4683252" y="0"/>
                  </a:lnTo>
                  <a:lnTo>
                    <a:pt x="4683252" y="7620"/>
                  </a:lnTo>
                  <a:lnTo>
                    <a:pt x="4680203" y="7620"/>
                  </a:lnTo>
                  <a:lnTo>
                    <a:pt x="4677155" y="4571"/>
                  </a:lnTo>
                  <a:close/>
                </a:path>
                <a:path w="6932930" h="7619">
                  <a:moveTo>
                    <a:pt x="4715255" y="6095"/>
                  </a:moveTo>
                  <a:lnTo>
                    <a:pt x="4715255" y="1524"/>
                  </a:lnTo>
                  <a:lnTo>
                    <a:pt x="4716779" y="0"/>
                  </a:lnTo>
                  <a:lnTo>
                    <a:pt x="4719828" y="0"/>
                  </a:lnTo>
                  <a:lnTo>
                    <a:pt x="4721352" y="1524"/>
                  </a:lnTo>
                  <a:lnTo>
                    <a:pt x="4721352" y="6095"/>
                  </a:lnTo>
                  <a:lnTo>
                    <a:pt x="4719828" y="7620"/>
                  </a:lnTo>
                  <a:lnTo>
                    <a:pt x="4716779" y="7620"/>
                  </a:lnTo>
                  <a:lnTo>
                    <a:pt x="4715255" y="6095"/>
                  </a:lnTo>
                  <a:close/>
                </a:path>
                <a:path w="6932930" h="7619">
                  <a:moveTo>
                    <a:pt x="4751832" y="6095"/>
                  </a:moveTo>
                  <a:lnTo>
                    <a:pt x="4751832" y="1524"/>
                  </a:lnTo>
                  <a:lnTo>
                    <a:pt x="4753355" y="0"/>
                  </a:lnTo>
                  <a:lnTo>
                    <a:pt x="4756403" y="0"/>
                  </a:lnTo>
                  <a:lnTo>
                    <a:pt x="4759452" y="3048"/>
                  </a:lnTo>
                  <a:lnTo>
                    <a:pt x="4759452" y="4571"/>
                  </a:lnTo>
                  <a:lnTo>
                    <a:pt x="4756403" y="7620"/>
                  </a:lnTo>
                  <a:lnTo>
                    <a:pt x="4753355" y="7620"/>
                  </a:lnTo>
                  <a:lnTo>
                    <a:pt x="4751832" y="6095"/>
                  </a:lnTo>
                  <a:close/>
                </a:path>
                <a:path w="6932930" h="7619">
                  <a:moveTo>
                    <a:pt x="4794504" y="6095"/>
                  </a:moveTo>
                  <a:lnTo>
                    <a:pt x="4794504" y="1524"/>
                  </a:lnTo>
                  <a:lnTo>
                    <a:pt x="4796028" y="3048"/>
                  </a:lnTo>
                  <a:lnTo>
                    <a:pt x="4796028" y="4571"/>
                  </a:lnTo>
                  <a:lnTo>
                    <a:pt x="4794504" y="6095"/>
                  </a:lnTo>
                  <a:close/>
                </a:path>
                <a:path w="6932930" h="7619">
                  <a:moveTo>
                    <a:pt x="4789932" y="7620"/>
                  </a:moveTo>
                  <a:lnTo>
                    <a:pt x="4789932" y="0"/>
                  </a:lnTo>
                  <a:lnTo>
                    <a:pt x="4794504" y="0"/>
                  </a:lnTo>
                  <a:lnTo>
                    <a:pt x="4794504" y="7620"/>
                  </a:lnTo>
                  <a:lnTo>
                    <a:pt x="4789932" y="7620"/>
                  </a:lnTo>
                  <a:close/>
                </a:path>
                <a:path w="6932930" h="7619">
                  <a:moveTo>
                    <a:pt x="4788408" y="6095"/>
                  </a:moveTo>
                  <a:lnTo>
                    <a:pt x="4788408" y="1524"/>
                  </a:lnTo>
                  <a:lnTo>
                    <a:pt x="4789932" y="1524"/>
                  </a:lnTo>
                  <a:lnTo>
                    <a:pt x="4789932" y="6095"/>
                  </a:lnTo>
                  <a:lnTo>
                    <a:pt x="4788408" y="6095"/>
                  </a:lnTo>
                  <a:close/>
                </a:path>
                <a:path w="6932930" h="7619">
                  <a:moveTo>
                    <a:pt x="4831079" y="6095"/>
                  </a:moveTo>
                  <a:lnTo>
                    <a:pt x="4831079" y="1524"/>
                  </a:lnTo>
                  <a:lnTo>
                    <a:pt x="4832604" y="1524"/>
                  </a:lnTo>
                  <a:lnTo>
                    <a:pt x="4832604" y="6095"/>
                  </a:lnTo>
                  <a:lnTo>
                    <a:pt x="4831079" y="6095"/>
                  </a:lnTo>
                  <a:close/>
                </a:path>
                <a:path w="6932930" h="7619">
                  <a:moveTo>
                    <a:pt x="4826508" y="7620"/>
                  </a:moveTo>
                  <a:lnTo>
                    <a:pt x="4826508" y="0"/>
                  </a:lnTo>
                  <a:lnTo>
                    <a:pt x="4831079" y="0"/>
                  </a:lnTo>
                  <a:lnTo>
                    <a:pt x="4831079" y="7620"/>
                  </a:lnTo>
                  <a:lnTo>
                    <a:pt x="4826508" y="7620"/>
                  </a:lnTo>
                  <a:close/>
                </a:path>
                <a:path w="6932930" h="7619">
                  <a:moveTo>
                    <a:pt x="4824984" y="6095"/>
                  </a:moveTo>
                  <a:lnTo>
                    <a:pt x="4824984" y="1524"/>
                  </a:lnTo>
                  <a:lnTo>
                    <a:pt x="4826508" y="1524"/>
                  </a:lnTo>
                  <a:lnTo>
                    <a:pt x="4826508" y="6095"/>
                  </a:lnTo>
                  <a:lnTo>
                    <a:pt x="4824984" y="6095"/>
                  </a:lnTo>
                  <a:close/>
                </a:path>
                <a:path w="6932930" h="7619">
                  <a:moveTo>
                    <a:pt x="4867655" y="6095"/>
                  </a:moveTo>
                  <a:lnTo>
                    <a:pt x="4867655" y="1524"/>
                  </a:lnTo>
                  <a:lnTo>
                    <a:pt x="4869179" y="1524"/>
                  </a:lnTo>
                  <a:lnTo>
                    <a:pt x="4869179" y="6095"/>
                  </a:lnTo>
                  <a:lnTo>
                    <a:pt x="4867655" y="6095"/>
                  </a:lnTo>
                  <a:close/>
                </a:path>
                <a:path w="6932930" h="7619">
                  <a:moveTo>
                    <a:pt x="4863084" y="7620"/>
                  </a:moveTo>
                  <a:lnTo>
                    <a:pt x="4863084" y="0"/>
                  </a:lnTo>
                  <a:lnTo>
                    <a:pt x="4867655" y="0"/>
                  </a:lnTo>
                  <a:lnTo>
                    <a:pt x="4867655" y="7620"/>
                  </a:lnTo>
                  <a:lnTo>
                    <a:pt x="4863084" y="7620"/>
                  </a:lnTo>
                  <a:close/>
                </a:path>
                <a:path w="6932930" h="7619">
                  <a:moveTo>
                    <a:pt x="4861560" y="6095"/>
                  </a:moveTo>
                  <a:lnTo>
                    <a:pt x="4861560" y="1524"/>
                  </a:lnTo>
                  <a:lnTo>
                    <a:pt x="4863084" y="1524"/>
                  </a:lnTo>
                  <a:lnTo>
                    <a:pt x="4863084" y="6095"/>
                  </a:lnTo>
                  <a:lnTo>
                    <a:pt x="4861560" y="6095"/>
                  </a:lnTo>
                  <a:close/>
                </a:path>
                <a:path w="6932930" h="7619">
                  <a:moveTo>
                    <a:pt x="4904232" y="6095"/>
                  </a:moveTo>
                  <a:lnTo>
                    <a:pt x="4904232" y="1524"/>
                  </a:lnTo>
                  <a:lnTo>
                    <a:pt x="4905755" y="1524"/>
                  </a:lnTo>
                  <a:lnTo>
                    <a:pt x="4905755" y="6095"/>
                  </a:lnTo>
                  <a:lnTo>
                    <a:pt x="4904232" y="6095"/>
                  </a:lnTo>
                  <a:close/>
                </a:path>
                <a:path w="6932930" h="7619">
                  <a:moveTo>
                    <a:pt x="4898136" y="4571"/>
                  </a:moveTo>
                  <a:lnTo>
                    <a:pt x="4898136" y="3048"/>
                  </a:lnTo>
                  <a:lnTo>
                    <a:pt x="4901184" y="0"/>
                  </a:lnTo>
                  <a:lnTo>
                    <a:pt x="4904232" y="0"/>
                  </a:lnTo>
                  <a:lnTo>
                    <a:pt x="4904232" y="7620"/>
                  </a:lnTo>
                  <a:lnTo>
                    <a:pt x="4901184" y="7620"/>
                  </a:lnTo>
                  <a:lnTo>
                    <a:pt x="4898136" y="4571"/>
                  </a:lnTo>
                  <a:close/>
                </a:path>
                <a:path w="6932930" h="7619">
                  <a:moveTo>
                    <a:pt x="4936236" y="6095"/>
                  </a:moveTo>
                  <a:lnTo>
                    <a:pt x="4936236" y="1524"/>
                  </a:lnTo>
                  <a:lnTo>
                    <a:pt x="4937760" y="0"/>
                  </a:lnTo>
                  <a:lnTo>
                    <a:pt x="4940808" y="0"/>
                  </a:lnTo>
                  <a:lnTo>
                    <a:pt x="4942332" y="1524"/>
                  </a:lnTo>
                  <a:lnTo>
                    <a:pt x="4942332" y="6095"/>
                  </a:lnTo>
                  <a:lnTo>
                    <a:pt x="4940808" y="7620"/>
                  </a:lnTo>
                  <a:lnTo>
                    <a:pt x="4937760" y="7620"/>
                  </a:lnTo>
                  <a:lnTo>
                    <a:pt x="4936236" y="6095"/>
                  </a:lnTo>
                  <a:close/>
                </a:path>
                <a:path w="6932930" h="7619">
                  <a:moveTo>
                    <a:pt x="4972812" y="6095"/>
                  </a:moveTo>
                  <a:lnTo>
                    <a:pt x="4972812" y="1524"/>
                  </a:lnTo>
                  <a:lnTo>
                    <a:pt x="4974336" y="0"/>
                  </a:lnTo>
                  <a:lnTo>
                    <a:pt x="4977384" y="0"/>
                  </a:lnTo>
                  <a:lnTo>
                    <a:pt x="4980432" y="3048"/>
                  </a:lnTo>
                  <a:lnTo>
                    <a:pt x="4980432" y="4571"/>
                  </a:lnTo>
                  <a:lnTo>
                    <a:pt x="4977384" y="7620"/>
                  </a:lnTo>
                  <a:lnTo>
                    <a:pt x="4974336" y="7620"/>
                  </a:lnTo>
                  <a:lnTo>
                    <a:pt x="4972812" y="6095"/>
                  </a:lnTo>
                  <a:close/>
                </a:path>
                <a:path w="6932930" h="7619">
                  <a:moveTo>
                    <a:pt x="5015484" y="6095"/>
                  </a:moveTo>
                  <a:lnTo>
                    <a:pt x="5015484" y="1524"/>
                  </a:lnTo>
                  <a:lnTo>
                    <a:pt x="5017008" y="3048"/>
                  </a:lnTo>
                  <a:lnTo>
                    <a:pt x="5017008" y="4571"/>
                  </a:lnTo>
                  <a:lnTo>
                    <a:pt x="5015484" y="6095"/>
                  </a:lnTo>
                  <a:close/>
                </a:path>
                <a:path w="6932930" h="7619">
                  <a:moveTo>
                    <a:pt x="5010912" y="7620"/>
                  </a:moveTo>
                  <a:lnTo>
                    <a:pt x="5010912" y="0"/>
                  </a:lnTo>
                  <a:lnTo>
                    <a:pt x="5015484" y="0"/>
                  </a:lnTo>
                  <a:lnTo>
                    <a:pt x="5015484" y="7620"/>
                  </a:lnTo>
                  <a:lnTo>
                    <a:pt x="5010912" y="7620"/>
                  </a:lnTo>
                  <a:close/>
                </a:path>
                <a:path w="6932930" h="7619">
                  <a:moveTo>
                    <a:pt x="5009387" y="6095"/>
                  </a:moveTo>
                  <a:lnTo>
                    <a:pt x="5009387" y="1524"/>
                  </a:lnTo>
                  <a:lnTo>
                    <a:pt x="5010912" y="1524"/>
                  </a:lnTo>
                  <a:lnTo>
                    <a:pt x="5010912" y="6095"/>
                  </a:lnTo>
                  <a:lnTo>
                    <a:pt x="5009387" y="6095"/>
                  </a:lnTo>
                  <a:close/>
                </a:path>
                <a:path w="6932930" h="7619">
                  <a:moveTo>
                    <a:pt x="5052060" y="6095"/>
                  </a:moveTo>
                  <a:lnTo>
                    <a:pt x="5052060" y="1524"/>
                  </a:lnTo>
                  <a:lnTo>
                    <a:pt x="5053584" y="1524"/>
                  </a:lnTo>
                  <a:lnTo>
                    <a:pt x="5053584" y="6095"/>
                  </a:lnTo>
                  <a:lnTo>
                    <a:pt x="5052060" y="6095"/>
                  </a:lnTo>
                  <a:close/>
                </a:path>
                <a:path w="6932930" h="7619">
                  <a:moveTo>
                    <a:pt x="5047487" y="7620"/>
                  </a:moveTo>
                  <a:lnTo>
                    <a:pt x="5047487" y="0"/>
                  </a:lnTo>
                  <a:lnTo>
                    <a:pt x="5052060" y="0"/>
                  </a:lnTo>
                  <a:lnTo>
                    <a:pt x="5052060" y="7620"/>
                  </a:lnTo>
                  <a:lnTo>
                    <a:pt x="5047487" y="7620"/>
                  </a:lnTo>
                  <a:close/>
                </a:path>
                <a:path w="6932930" h="7619">
                  <a:moveTo>
                    <a:pt x="5045963" y="6095"/>
                  </a:moveTo>
                  <a:lnTo>
                    <a:pt x="5045963" y="1524"/>
                  </a:lnTo>
                  <a:lnTo>
                    <a:pt x="5047487" y="1524"/>
                  </a:lnTo>
                  <a:lnTo>
                    <a:pt x="5047487" y="6095"/>
                  </a:lnTo>
                  <a:lnTo>
                    <a:pt x="5045963" y="6095"/>
                  </a:lnTo>
                  <a:close/>
                </a:path>
                <a:path w="6932930" h="7619">
                  <a:moveTo>
                    <a:pt x="5088636" y="6095"/>
                  </a:moveTo>
                  <a:lnTo>
                    <a:pt x="5088636" y="1524"/>
                  </a:lnTo>
                  <a:lnTo>
                    <a:pt x="5090160" y="1524"/>
                  </a:lnTo>
                  <a:lnTo>
                    <a:pt x="5090160" y="6095"/>
                  </a:lnTo>
                  <a:lnTo>
                    <a:pt x="5088636" y="6095"/>
                  </a:lnTo>
                  <a:close/>
                </a:path>
                <a:path w="6932930" h="7619">
                  <a:moveTo>
                    <a:pt x="5084063" y="7620"/>
                  </a:moveTo>
                  <a:lnTo>
                    <a:pt x="5084063" y="0"/>
                  </a:lnTo>
                  <a:lnTo>
                    <a:pt x="5088636" y="0"/>
                  </a:lnTo>
                  <a:lnTo>
                    <a:pt x="5088636" y="7620"/>
                  </a:lnTo>
                  <a:lnTo>
                    <a:pt x="5084063" y="7620"/>
                  </a:lnTo>
                  <a:close/>
                </a:path>
                <a:path w="6932930" h="7619">
                  <a:moveTo>
                    <a:pt x="5082539" y="6095"/>
                  </a:moveTo>
                  <a:lnTo>
                    <a:pt x="5082539" y="1524"/>
                  </a:lnTo>
                  <a:lnTo>
                    <a:pt x="5084063" y="1524"/>
                  </a:lnTo>
                  <a:lnTo>
                    <a:pt x="5084063" y="6095"/>
                  </a:lnTo>
                  <a:lnTo>
                    <a:pt x="5082539" y="6095"/>
                  </a:lnTo>
                  <a:close/>
                </a:path>
                <a:path w="6932930" h="7619">
                  <a:moveTo>
                    <a:pt x="5119116" y="4571"/>
                  </a:moveTo>
                  <a:lnTo>
                    <a:pt x="5119116" y="3048"/>
                  </a:lnTo>
                  <a:lnTo>
                    <a:pt x="5122163" y="0"/>
                  </a:lnTo>
                  <a:lnTo>
                    <a:pt x="5125212" y="0"/>
                  </a:lnTo>
                  <a:lnTo>
                    <a:pt x="5126736" y="1524"/>
                  </a:lnTo>
                  <a:lnTo>
                    <a:pt x="5126736" y="6095"/>
                  </a:lnTo>
                  <a:lnTo>
                    <a:pt x="5125212" y="7620"/>
                  </a:lnTo>
                  <a:lnTo>
                    <a:pt x="5122163" y="7620"/>
                  </a:lnTo>
                  <a:lnTo>
                    <a:pt x="5119116" y="4571"/>
                  </a:lnTo>
                  <a:close/>
                </a:path>
                <a:path w="6932930" h="7619">
                  <a:moveTo>
                    <a:pt x="5157216" y="6095"/>
                  </a:moveTo>
                  <a:lnTo>
                    <a:pt x="5157216" y="1524"/>
                  </a:lnTo>
                  <a:lnTo>
                    <a:pt x="5158739" y="0"/>
                  </a:lnTo>
                  <a:lnTo>
                    <a:pt x="5161787" y="0"/>
                  </a:lnTo>
                  <a:lnTo>
                    <a:pt x="5163312" y="1524"/>
                  </a:lnTo>
                  <a:lnTo>
                    <a:pt x="5163312" y="6095"/>
                  </a:lnTo>
                  <a:lnTo>
                    <a:pt x="5161787" y="7620"/>
                  </a:lnTo>
                  <a:lnTo>
                    <a:pt x="5158739" y="7620"/>
                  </a:lnTo>
                  <a:lnTo>
                    <a:pt x="5157216" y="6095"/>
                  </a:lnTo>
                  <a:close/>
                </a:path>
                <a:path w="6932930" h="7619">
                  <a:moveTo>
                    <a:pt x="5193792" y="6095"/>
                  </a:moveTo>
                  <a:lnTo>
                    <a:pt x="5193792" y="1524"/>
                  </a:lnTo>
                  <a:lnTo>
                    <a:pt x="5195316" y="0"/>
                  </a:lnTo>
                  <a:lnTo>
                    <a:pt x="5198363" y="0"/>
                  </a:lnTo>
                  <a:lnTo>
                    <a:pt x="5201412" y="3048"/>
                  </a:lnTo>
                  <a:lnTo>
                    <a:pt x="5201412" y="4571"/>
                  </a:lnTo>
                  <a:lnTo>
                    <a:pt x="5198363" y="7620"/>
                  </a:lnTo>
                  <a:lnTo>
                    <a:pt x="5195316" y="7620"/>
                  </a:lnTo>
                  <a:lnTo>
                    <a:pt x="5193792" y="6095"/>
                  </a:lnTo>
                  <a:close/>
                </a:path>
                <a:path w="6932930" h="7619">
                  <a:moveTo>
                    <a:pt x="5236463" y="6095"/>
                  </a:moveTo>
                  <a:lnTo>
                    <a:pt x="5236463" y="1524"/>
                  </a:lnTo>
                  <a:lnTo>
                    <a:pt x="5237987" y="3048"/>
                  </a:lnTo>
                  <a:lnTo>
                    <a:pt x="5237987" y="4571"/>
                  </a:lnTo>
                  <a:lnTo>
                    <a:pt x="5236463" y="6095"/>
                  </a:lnTo>
                  <a:close/>
                </a:path>
                <a:path w="6932930" h="7619">
                  <a:moveTo>
                    <a:pt x="5231892" y="7620"/>
                  </a:moveTo>
                  <a:lnTo>
                    <a:pt x="5231892" y="0"/>
                  </a:lnTo>
                  <a:lnTo>
                    <a:pt x="5236463" y="0"/>
                  </a:lnTo>
                  <a:lnTo>
                    <a:pt x="5236463" y="7620"/>
                  </a:lnTo>
                  <a:lnTo>
                    <a:pt x="5231892" y="7620"/>
                  </a:lnTo>
                  <a:close/>
                </a:path>
                <a:path w="6932930" h="7619">
                  <a:moveTo>
                    <a:pt x="5230368" y="6095"/>
                  </a:moveTo>
                  <a:lnTo>
                    <a:pt x="5230368" y="1524"/>
                  </a:lnTo>
                  <a:lnTo>
                    <a:pt x="5231892" y="1524"/>
                  </a:lnTo>
                  <a:lnTo>
                    <a:pt x="5231892" y="6095"/>
                  </a:lnTo>
                  <a:lnTo>
                    <a:pt x="5230368" y="6095"/>
                  </a:lnTo>
                  <a:close/>
                </a:path>
                <a:path w="6932930" h="7619">
                  <a:moveTo>
                    <a:pt x="5273039" y="6095"/>
                  </a:moveTo>
                  <a:lnTo>
                    <a:pt x="5273039" y="1524"/>
                  </a:lnTo>
                  <a:lnTo>
                    <a:pt x="5274563" y="1524"/>
                  </a:lnTo>
                  <a:lnTo>
                    <a:pt x="5274563" y="6095"/>
                  </a:lnTo>
                  <a:lnTo>
                    <a:pt x="5273039" y="6095"/>
                  </a:lnTo>
                  <a:close/>
                </a:path>
                <a:path w="6932930" h="7619">
                  <a:moveTo>
                    <a:pt x="5268468" y="7620"/>
                  </a:moveTo>
                  <a:lnTo>
                    <a:pt x="5268468" y="0"/>
                  </a:lnTo>
                  <a:lnTo>
                    <a:pt x="5273039" y="0"/>
                  </a:lnTo>
                  <a:lnTo>
                    <a:pt x="5273039" y="7620"/>
                  </a:lnTo>
                  <a:lnTo>
                    <a:pt x="5268468" y="7620"/>
                  </a:lnTo>
                  <a:close/>
                </a:path>
                <a:path w="6932930" h="7619">
                  <a:moveTo>
                    <a:pt x="5266944" y="6095"/>
                  </a:moveTo>
                  <a:lnTo>
                    <a:pt x="5266944" y="1524"/>
                  </a:lnTo>
                  <a:lnTo>
                    <a:pt x="5268468" y="1524"/>
                  </a:lnTo>
                  <a:lnTo>
                    <a:pt x="5268468" y="6095"/>
                  </a:lnTo>
                  <a:lnTo>
                    <a:pt x="5266944" y="6095"/>
                  </a:lnTo>
                  <a:close/>
                </a:path>
                <a:path w="6932930" h="7619">
                  <a:moveTo>
                    <a:pt x="5309616" y="6095"/>
                  </a:moveTo>
                  <a:lnTo>
                    <a:pt x="5309616" y="1524"/>
                  </a:lnTo>
                  <a:lnTo>
                    <a:pt x="5311139" y="1524"/>
                  </a:lnTo>
                  <a:lnTo>
                    <a:pt x="5311139" y="6095"/>
                  </a:lnTo>
                  <a:lnTo>
                    <a:pt x="5309616" y="6095"/>
                  </a:lnTo>
                  <a:close/>
                </a:path>
                <a:path w="6932930" h="7619">
                  <a:moveTo>
                    <a:pt x="5305044" y="7620"/>
                  </a:moveTo>
                  <a:lnTo>
                    <a:pt x="5305044" y="0"/>
                  </a:lnTo>
                  <a:lnTo>
                    <a:pt x="5309616" y="0"/>
                  </a:lnTo>
                  <a:lnTo>
                    <a:pt x="5309616" y="7620"/>
                  </a:lnTo>
                  <a:lnTo>
                    <a:pt x="5305044" y="7620"/>
                  </a:lnTo>
                  <a:close/>
                </a:path>
                <a:path w="6932930" h="7619">
                  <a:moveTo>
                    <a:pt x="5303520" y="6095"/>
                  </a:moveTo>
                  <a:lnTo>
                    <a:pt x="5303520" y="1524"/>
                  </a:lnTo>
                  <a:lnTo>
                    <a:pt x="5305044" y="1524"/>
                  </a:lnTo>
                  <a:lnTo>
                    <a:pt x="5305044" y="6095"/>
                  </a:lnTo>
                  <a:lnTo>
                    <a:pt x="5303520" y="6095"/>
                  </a:lnTo>
                  <a:close/>
                </a:path>
                <a:path w="6932930" h="7619">
                  <a:moveTo>
                    <a:pt x="5340096" y="4571"/>
                  </a:moveTo>
                  <a:lnTo>
                    <a:pt x="5340096" y="3048"/>
                  </a:lnTo>
                  <a:lnTo>
                    <a:pt x="5343144" y="0"/>
                  </a:lnTo>
                  <a:lnTo>
                    <a:pt x="5346192" y="0"/>
                  </a:lnTo>
                  <a:lnTo>
                    <a:pt x="5347716" y="1524"/>
                  </a:lnTo>
                  <a:lnTo>
                    <a:pt x="5347716" y="6095"/>
                  </a:lnTo>
                  <a:lnTo>
                    <a:pt x="5346192" y="7620"/>
                  </a:lnTo>
                  <a:lnTo>
                    <a:pt x="5343144" y="7620"/>
                  </a:lnTo>
                  <a:lnTo>
                    <a:pt x="5340096" y="4571"/>
                  </a:lnTo>
                  <a:close/>
                </a:path>
                <a:path w="6932930" h="7619">
                  <a:moveTo>
                    <a:pt x="5378196" y="6095"/>
                  </a:moveTo>
                  <a:lnTo>
                    <a:pt x="5378196" y="1524"/>
                  </a:lnTo>
                  <a:lnTo>
                    <a:pt x="5379720" y="0"/>
                  </a:lnTo>
                  <a:lnTo>
                    <a:pt x="5382768" y="0"/>
                  </a:lnTo>
                  <a:lnTo>
                    <a:pt x="5384292" y="1524"/>
                  </a:lnTo>
                  <a:lnTo>
                    <a:pt x="5384292" y="6095"/>
                  </a:lnTo>
                  <a:lnTo>
                    <a:pt x="5382768" y="7620"/>
                  </a:lnTo>
                  <a:lnTo>
                    <a:pt x="5379720" y="7620"/>
                  </a:lnTo>
                  <a:lnTo>
                    <a:pt x="5378196" y="6095"/>
                  </a:lnTo>
                  <a:close/>
                </a:path>
                <a:path w="6932930" h="7619">
                  <a:moveTo>
                    <a:pt x="5414771" y="6095"/>
                  </a:moveTo>
                  <a:lnTo>
                    <a:pt x="5414771" y="1524"/>
                  </a:lnTo>
                  <a:lnTo>
                    <a:pt x="5416296" y="0"/>
                  </a:lnTo>
                  <a:lnTo>
                    <a:pt x="5419344" y="0"/>
                  </a:lnTo>
                  <a:lnTo>
                    <a:pt x="5422392" y="3048"/>
                  </a:lnTo>
                  <a:lnTo>
                    <a:pt x="5422392" y="4571"/>
                  </a:lnTo>
                  <a:lnTo>
                    <a:pt x="5419344" y="7620"/>
                  </a:lnTo>
                  <a:lnTo>
                    <a:pt x="5416296" y="7620"/>
                  </a:lnTo>
                  <a:lnTo>
                    <a:pt x="5414771" y="6095"/>
                  </a:lnTo>
                  <a:close/>
                </a:path>
                <a:path w="6932930" h="7619">
                  <a:moveTo>
                    <a:pt x="5457444" y="6095"/>
                  </a:moveTo>
                  <a:lnTo>
                    <a:pt x="5457444" y="1524"/>
                  </a:lnTo>
                  <a:lnTo>
                    <a:pt x="5458968" y="1524"/>
                  </a:lnTo>
                  <a:lnTo>
                    <a:pt x="5458968" y="6095"/>
                  </a:lnTo>
                  <a:lnTo>
                    <a:pt x="5457444" y="6095"/>
                  </a:lnTo>
                  <a:close/>
                </a:path>
                <a:path w="6932930" h="7619">
                  <a:moveTo>
                    <a:pt x="5452871" y="7620"/>
                  </a:moveTo>
                  <a:lnTo>
                    <a:pt x="5452871" y="0"/>
                  </a:lnTo>
                  <a:lnTo>
                    <a:pt x="5457444" y="0"/>
                  </a:lnTo>
                  <a:lnTo>
                    <a:pt x="5457444" y="7620"/>
                  </a:lnTo>
                  <a:lnTo>
                    <a:pt x="5452871" y="7620"/>
                  </a:lnTo>
                  <a:close/>
                </a:path>
                <a:path w="6932930" h="7619">
                  <a:moveTo>
                    <a:pt x="5451347" y="6095"/>
                  </a:moveTo>
                  <a:lnTo>
                    <a:pt x="5451347" y="1524"/>
                  </a:lnTo>
                  <a:lnTo>
                    <a:pt x="5452871" y="1524"/>
                  </a:lnTo>
                  <a:lnTo>
                    <a:pt x="5452871" y="6095"/>
                  </a:lnTo>
                  <a:lnTo>
                    <a:pt x="5451347" y="6095"/>
                  </a:lnTo>
                  <a:close/>
                </a:path>
                <a:path w="6932930" h="7619">
                  <a:moveTo>
                    <a:pt x="5494020" y="6095"/>
                  </a:moveTo>
                  <a:lnTo>
                    <a:pt x="5494020" y="1524"/>
                  </a:lnTo>
                  <a:lnTo>
                    <a:pt x="5495544" y="1524"/>
                  </a:lnTo>
                  <a:lnTo>
                    <a:pt x="5495544" y="6095"/>
                  </a:lnTo>
                  <a:lnTo>
                    <a:pt x="5494020" y="6095"/>
                  </a:lnTo>
                  <a:close/>
                </a:path>
                <a:path w="6932930" h="7619">
                  <a:moveTo>
                    <a:pt x="5489447" y="7620"/>
                  </a:moveTo>
                  <a:lnTo>
                    <a:pt x="5489447" y="0"/>
                  </a:lnTo>
                  <a:lnTo>
                    <a:pt x="5494020" y="0"/>
                  </a:lnTo>
                  <a:lnTo>
                    <a:pt x="5494020" y="7620"/>
                  </a:lnTo>
                  <a:lnTo>
                    <a:pt x="5489447" y="7620"/>
                  </a:lnTo>
                  <a:close/>
                </a:path>
                <a:path w="6932930" h="7619">
                  <a:moveTo>
                    <a:pt x="5487924" y="6095"/>
                  </a:moveTo>
                  <a:lnTo>
                    <a:pt x="5487924" y="1524"/>
                  </a:lnTo>
                  <a:lnTo>
                    <a:pt x="5489447" y="1524"/>
                  </a:lnTo>
                  <a:lnTo>
                    <a:pt x="5489447" y="6095"/>
                  </a:lnTo>
                  <a:lnTo>
                    <a:pt x="5487924" y="6095"/>
                  </a:lnTo>
                  <a:close/>
                </a:path>
                <a:path w="6932930" h="7619">
                  <a:moveTo>
                    <a:pt x="5530596" y="6095"/>
                  </a:moveTo>
                  <a:lnTo>
                    <a:pt x="5530596" y="1524"/>
                  </a:lnTo>
                  <a:lnTo>
                    <a:pt x="5532120" y="1524"/>
                  </a:lnTo>
                  <a:lnTo>
                    <a:pt x="5532120" y="6095"/>
                  </a:lnTo>
                  <a:lnTo>
                    <a:pt x="5530596" y="6095"/>
                  </a:lnTo>
                  <a:close/>
                </a:path>
                <a:path w="6932930" h="7619">
                  <a:moveTo>
                    <a:pt x="5526024" y="7620"/>
                  </a:moveTo>
                  <a:lnTo>
                    <a:pt x="5526024" y="0"/>
                  </a:lnTo>
                  <a:lnTo>
                    <a:pt x="5530596" y="0"/>
                  </a:lnTo>
                  <a:lnTo>
                    <a:pt x="5530596" y="7620"/>
                  </a:lnTo>
                  <a:lnTo>
                    <a:pt x="5526024" y="7620"/>
                  </a:lnTo>
                  <a:close/>
                </a:path>
                <a:path w="6932930" h="7619">
                  <a:moveTo>
                    <a:pt x="5524500" y="6095"/>
                  </a:moveTo>
                  <a:lnTo>
                    <a:pt x="5524500" y="1524"/>
                  </a:lnTo>
                  <a:lnTo>
                    <a:pt x="5526024" y="1524"/>
                  </a:lnTo>
                  <a:lnTo>
                    <a:pt x="5526024" y="6095"/>
                  </a:lnTo>
                  <a:lnTo>
                    <a:pt x="5524500" y="6095"/>
                  </a:lnTo>
                  <a:close/>
                </a:path>
                <a:path w="6932930" h="7619">
                  <a:moveTo>
                    <a:pt x="5561076" y="4571"/>
                  </a:moveTo>
                  <a:lnTo>
                    <a:pt x="5561076" y="3048"/>
                  </a:lnTo>
                  <a:lnTo>
                    <a:pt x="5564124" y="0"/>
                  </a:lnTo>
                  <a:lnTo>
                    <a:pt x="5567171" y="0"/>
                  </a:lnTo>
                  <a:lnTo>
                    <a:pt x="5568696" y="1524"/>
                  </a:lnTo>
                  <a:lnTo>
                    <a:pt x="5568696" y="6095"/>
                  </a:lnTo>
                  <a:lnTo>
                    <a:pt x="5567171" y="7620"/>
                  </a:lnTo>
                  <a:lnTo>
                    <a:pt x="5564124" y="7620"/>
                  </a:lnTo>
                  <a:lnTo>
                    <a:pt x="5561076" y="4571"/>
                  </a:lnTo>
                  <a:close/>
                </a:path>
                <a:path w="6932930" h="7619">
                  <a:moveTo>
                    <a:pt x="5599176" y="6095"/>
                  </a:moveTo>
                  <a:lnTo>
                    <a:pt x="5599176" y="1524"/>
                  </a:lnTo>
                  <a:lnTo>
                    <a:pt x="5600700" y="0"/>
                  </a:lnTo>
                  <a:lnTo>
                    <a:pt x="5603747" y="0"/>
                  </a:lnTo>
                  <a:lnTo>
                    <a:pt x="5605271" y="1524"/>
                  </a:lnTo>
                  <a:lnTo>
                    <a:pt x="5605271" y="6095"/>
                  </a:lnTo>
                  <a:lnTo>
                    <a:pt x="5603747" y="7620"/>
                  </a:lnTo>
                  <a:lnTo>
                    <a:pt x="5600700" y="7620"/>
                  </a:lnTo>
                  <a:lnTo>
                    <a:pt x="5599176" y="6095"/>
                  </a:lnTo>
                  <a:close/>
                </a:path>
                <a:path w="6932930" h="7619">
                  <a:moveTo>
                    <a:pt x="5635752" y="6095"/>
                  </a:moveTo>
                  <a:lnTo>
                    <a:pt x="5635752" y="1524"/>
                  </a:lnTo>
                  <a:lnTo>
                    <a:pt x="5637276" y="0"/>
                  </a:lnTo>
                  <a:lnTo>
                    <a:pt x="5640324" y="0"/>
                  </a:lnTo>
                  <a:lnTo>
                    <a:pt x="5643371" y="3048"/>
                  </a:lnTo>
                  <a:lnTo>
                    <a:pt x="5643371" y="4571"/>
                  </a:lnTo>
                  <a:lnTo>
                    <a:pt x="5640324" y="7620"/>
                  </a:lnTo>
                  <a:lnTo>
                    <a:pt x="5637276" y="7620"/>
                  </a:lnTo>
                  <a:lnTo>
                    <a:pt x="5635752" y="6095"/>
                  </a:lnTo>
                  <a:close/>
                </a:path>
                <a:path w="6932930" h="7619">
                  <a:moveTo>
                    <a:pt x="5678424" y="6095"/>
                  </a:moveTo>
                  <a:lnTo>
                    <a:pt x="5678424" y="1524"/>
                  </a:lnTo>
                  <a:lnTo>
                    <a:pt x="5679947" y="1524"/>
                  </a:lnTo>
                  <a:lnTo>
                    <a:pt x="5679947" y="6095"/>
                  </a:lnTo>
                  <a:lnTo>
                    <a:pt x="5678424" y="6095"/>
                  </a:lnTo>
                  <a:close/>
                </a:path>
                <a:path w="6932930" h="7619">
                  <a:moveTo>
                    <a:pt x="5673852" y="7620"/>
                  </a:moveTo>
                  <a:lnTo>
                    <a:pt x="5673852" y="0"/>
                  </a:lnTo>
                  <a:lnTo>
                    <a:pt x="5678424" y="0"/>
                  </a:lnTo>
                  <a:lnTo>
                    <a:pt x="5678424" y="7620"/>
                  </a:lnTo>
                  <a:lnTo>
                    <a:pt x="5673852" y="7620"/>
                  </a:lnTo>
                  <a:close/>
                </a:path>
                <a:path w="6932930" h="7619">
                  <a:moveTo>
                    <a:pt x="5672328" y="6095"/>
                  </a:moveTo>
                  <a:lnTo>
                    <a:pt x="5672328" y="1524"/>
                  </a:lnTo>
                  <a:lnTo>
                    <a:pt x="5673852" y="1524"/>
                  </a:lnTo>
                  <a:lnTo>
                    <a:pt x="5673852" y="6095"/>
                  </a:lnTo>
                  <a:lnTo>
                    <a:pt x="5672328" y="6095"/>
                  </a:lnTo>
                  <a:close/>
                </a:path>
                <a:path w="6932930" h="7619">
                  <a:moveTo>
                    <a:pt x="5715000" y="6095"/>
                  </a:moveTo>
                  <a:lnTo>
                    <a:pt x="5715000" y="1524"/>
                  </a:lnTo>
                  <a:lnTo>
                    <a:pt x="5716524" y="1524"/>
                  </a:lnTo>
                  <a:lnTo>
                    <a:pt x="5716524" y="6095"/>
                  </a:lnTo>
                  <a:lnTo>
                    <a:pt x="5715000" y="6095"/>
                  </a:lnTo>
                  <a:close/>
                </a:path>
                <a:path w="6932930" h="7619">
                  <a:moveTo>
                    <a:pt x="5710428" y="7620"/>
                  </a:moveTo>
                  <a:lnTo>
                    <a:pt x="5710428" y="0"/>
                  </a:lnTo>
                  <a:lnTo>
                    <a:pt x="5715000" y="0"/>
                  </a:lnTo>
                  <a:lnTo>
                    <a:pt x="5715000" y="7620"/>
                  </a:lnTo>
                  <a:lnTo>
                    <a:pt x="5710428" y="7620"/>
                  </a:lnTo>
                  <a:close/>
                </a:path>
                <a:path w="6932930" h="7619">
                  <a:moveTo>
                    <a:pt x="5708904" y="6095"/>
                  </a:moveTo>
                  <a:lnTo>
                    <a:pt x="5708904" y="1524"/>
                  </a:lnTo>
                  <a:lnTo>
                    <a:pt x="5710428" y="1524"/>
                  </a:lnTo>
                  <a:lnTo>
                    <a:pt x="5710428" y="6095"/>
                  </a:lnTo>
                  <a:lnTo>
                    <a:pt x="5708904" y="6095"/>
                  </a:lnTo>
                  <a:close/>
                </a:path>
                <a:path w="6932930" h="7619">
                  <a:moveTo>
                    <a:pt x="5751576" y="6095"/>
                  </a:moveTo>
                  <a:lnTo>
                    <a:pt x="5751576" y="1524"/>
                  </a:lnTo>
                  <a:lnTo>
                    <a:pt x="5753100" y="1524"/>
                  </a:lnTo>
                  <a:lnTo>
                    <a:pt x="5753100" y="6095"/>
                  </a:lnTo>
                  <a:lnTo>
                    <a:pt x="5751576" y="6095"/>
                  </a:lnTo>
                  <a:close/>
                </a:path>
                <a:path w="6932930" h="7619">
                  <a:moveTo>
                    <a:pt x="5747004" y="7620"/>
                  </a:moveTo>
                  <a:lnTo>
                    <a:pt x="5747004" y="0"/>
                  </a:lnTo>
                  <a:lnTo>
                    <a:pt x="5751576" y="0"/>
                  </a:lnTo>
                  <a:lnTo>
                    <a:pt x="5751576" y="7620"/>
                  </a:lnTo>
                  <a:lnTo>
                    <a:pt x="5747004" y="7620"/>
                  </a:lnTo>
                  <a:close/>
                </a:path>
                <a:path w="6932930" h="7619">
                  <a:moveTo>
                    <a:pt x="5745479" y="4571"/>
                  </a:moveTo>
                  <a:lnTo>
                    <a:pt x="5745479" y="3048"/>
                  </a:lnTo>
                  <a:lnTo>
                    <a:pt x="5747004" y="1524"/>
                  </a:lnTo>
                  <a:lnTo>
                    <a:pt x="5747004" y="6095"/>
                  </a:lnTo>
                  <a:lnTo>
                    <a:pt x="5745479" y="4571"/>
                  </a:lnTo>
                  <a:close/>
                </a:path>
                <a:path w="6932930" h="7619">
                  <a:moveTo>
                    <a:pt x="5782055" y="4571"/>
                  </a:moveTo>
                  <a:lnTo>
                    <a:pt x="5782055" y="3048"/>
                  </a:lnTo>
                  <a:lnTo>
                    <a:pt x="5785104" y="0"/>
                  </a:lnTo>
                  <a:lnTo>
                    <a:pt x="5788152" y="0"/>
                  </a:lnTo>
                  <a:lnTo>
                    <a:pt x="5789676" y="1524"/>
                  </a:lnTo>
                  <a:lnTo>
                    <a:pt x="5789676" y="6095"/>
                  </a:lnTo>
                  <a:lnTo>
                    <a:pt x="5788152" y="7620"/>
                  </a:lnTo>
                  <a:lnTo>
                    <a:pt x="5785104" y="7620"/>
                  </a:lnTo>
                  <a:lnTo>
                    <a:pt x="5782055" y="4571"/>
                  </a:lnTo>
                  <a:close/>
                </a:path>
                <a:path w="6932930" h="7619">
                  <a:moveTo>
                    <a:pt x="5820155" y="6095"/>
                  </a:moveTo>
                  <a:lnTo>
                    <a:pt x="5820155" y="1524"/>
                  </a:lnTo>
                  <a:lnTo>
                    <a:pt x="5821679" y="0"/>
                  </a:lnTo>
                  <a:lnTo>
                    <a:pt x="5824728" y="0"/>
                  </a:lnTo>
                  <a:lnTo>
                    <a:pt x="5826252" y="1524"/>
                  </a:lnTo>
                  <a:lnTo>
                    <a:pt x="5826252" y="6095"/>
                  </a:lnTo>
                  <a:lnTo>
                    <a:pt x="5824728" y="7620"/>
                  </a:lnTo>
                  <a:lnTo>
                    <a:pt x="5821679" y="7620"/>
                  </a:lnTo>
                  <a:lnTo>
                    <a:pt x="5820155" y="6095"/>
                  </a:lnTo>
                  <a:close/>
                </a:path>
                <a:path w="6932930" h="7619">
                  <a:moveTo>
                    <a:pt x="5856732" y="6095"/>
                  </a:moveTo>
                  <a:lnTo>
                    <a:pt x="5856732" y="1524"/>
                  </a:lnTo>
                  <a:lnTo>
                    <a:pt x="5858255" y="0"/>
                  </a:lnTo>
                  <a:lnTo>
                    <a:pt x="5861304" y="0"/>
                  </a:lnTo>
                  <a:lnTo>
                    <a:pt x="5864352" y="3048"/>
                  </a:lnTo>
                  <a:lnTo>
                    <a:pt x="5864352" y="4571"/>
                  </a:lnTo>
                  <a:lnTo>
                    <a:pt x="5861304" y="7620"/>
                  </a:lnTo>
                  <a:lnTo>
                    <a:pt x="5858255" y="7620"/>
                  </a:lnTo>
                  <a:lnTo>
                    <a:pt x="5856732" y="6095"/>
                  </a:lnTo>
                  <a:close/>
                </a:path>
                <a:path w="6932930" h="7619">
                  <a:moveTo>
                    <a:pt x="5899404" y="6095"/>
                  </a:moveTo>
                  <a:lnTo>
                    <a:pt x="5899404" y="1524"/>
                  </a:lnTo>
                  <a:lnTo>
                    <a:pt x="5900928" y="1524"/>
                  </a:lnTo>
                  <a:lnTo>
                    <a:pt x="5900928" y="6095"/>
                  </a:lnTo>
                  <a:lnTo>
                    <a:pt x="5899404" y="6095"/>
                  </a:lnTo>
                  <a:close/>
                </a:path>
                <a:path w="6932930" h="7619">
                  <a:moveTo>
                    <a:pt x="5894832" y="7620"/>
                  </a:moveTo>
                  <a:lnTo>
                    <a:pt x="5894832" y="0"/>
                  </a:lnTo>
                  <a:lnTo>
                    <a:pt x="5899404" y="0"/>
                  </a:lnTo>
                  <a:lnTo>
                    <a:pt x="5899404" y="7620"/>
                  </a:lnTo>
                  <a:lnTo>
                    <a:pt x="5894832" y="7620"/>
                  </a:lnTo>
                  <a:close/>
                </a:path>
                <a:path w="6932930" h="7619">
                  <a:moveTo>
                    <a:pt x="5893308" y="6095"/>
                  </a:moveTo>
                  <a:lnTo>
                    <a:pt x="5893308" y="1524"/>
                  </a:lnTo>
                  <a:lnTo>
                    <a:pt x="5894832" y="1524"/>
                  </a:lnTo>
                  <a:lnTo>
                    <a:pt x="5894832" y="6095"/>
                  </a:lnTo>
                  <a:lnTo>
                    <a:pt x="5893308" y="6095"/>
                  </a:lnTo>
                  <a:close/>
                </a:path>
                <a:path w="6932930" h="7619">
                  <a:moveTo>
                    <a:pt x="5935979" y="6095"/>
                  </a:moveTo>
                  <a:lnTo>
                    <a:pt x="5935979" y="1524"/>
                  </a:lnTo>
                  <a:lnTo>
                    <a:pt x="5937504" y="1524"/>
                  </a:lnTo>
                  <a:lnTo>
                    <a:pt x="5937504" y="6095"/>
                  </a:lnTo>
                  <a:lnTo>
                    <a:pt x="5935979" y="6095"/>
                  </a:lnTo>
                  <a:close/>
                </a:path>
                <a:path w="6932930" h="7619">
                  <a:moveTo>
                    <a:pt x="5931408" y="7620"/>
                  </a:moveTo>
                  <a:lnTo>
                    <a:pt x="5931408" y="0"/>
                  </a:lnTo>
                  <a:lnTo>
                    <a:pt x="5935979" y="0"/>
                  </a:lnTo>
                  <a:lnTo>
                    <a:pt x="5935979" y="7620"/>
                  </a:lnTo>
                  <a:lnTo>
                    <a:pt x="5931408" y="7620"/>
                  </a:lnTo>
                  <a:close/>
                </a:path>
                <a:path w="6932930" h="7619">
                  <a:moveTo>
                    <a:pt x="5929884" y="6095"/>
                  </a:moveTo>
                  <a:lnTo>
                    <a:pt x="5929884" y="1524"/>
                  </a:lnTo>
                  <a:lnTo>
                    <a:pt x="5931408" y="1524"/>
                  </a:lnTo>
                  <a:lnTo>
                    <a:pt x="5931408" y="6095"/>
                  </a:lnTo>
                  <a:lnTo>
                    <a:pt x="5929884" y="6095"/>
                  </a:lnTo>
                  <a:close/>
                </a:path>
                <a:path w="6932930" h="7619">
                  <a:moveTo>
                    <a:pt x="5972555" y="6095"/>
                  </a:moveTo>
                  <a:lnTo>
                    <a:pt x="5972555" y="1524"/>
                  </a:lnTo>
                  <a:lnTo>
                    <a:pt x="5974079" y="1524"/>
                  </a:lnTo>
                  <a:lnTo>
                    <a:pt x="5974079" y="6095"/>
                  </a:lnTo>
                  <a:lnTo>
                    <a:pt x="5972555" y="6095"/>
                  </a:lnTo>
                  <a:close/>
                </a:path>
                <a:path w="6932930" h="7619">
                  <a:moveTo>
                    <a:pt x="5967984" y="7620"/>
                  </a:moveTo>
                  <a:lnTo>
                    <a:pt x="5967984" y="0"/>
                  </a:lnTo>
                  <a:lnTo>
                    <a:pt x="5972555" y="0"/>
                  </a:lnTo>
                  <a:lnTo>
                    <a:pt x="5972555" y="7620"/>
                  </a:lnTo>
                  <a:lnTo>
                    <a:pt x="5967984" y="7620"/>
                  </a:lnTo>
                  <a:close/>
                </a:path>
                <a:path w="6932930" h="7619">
                  <a:moveTo>
                    <a:pt x="5966460" y="4571"/>
                  </a:moveTo>
                  <a:lnTo>
                    <a:pt x="5966460" y="3048"/>
                  </a:lnTo>
                  <a:lnTo>
                    <a:pt x="5967984" y="1524"/>
                  </a:lnTo>
                  <a:lnTo>
                    <a:pt x="5967984" y="6095"/>
                  </a:lnTo>
                  <a:lnTo>
                    <a:pt x="5966460" y="4571"/>
                  </a:lnTo>
                  <a:close/>
                </a:path>
                <a:path w="6932930" h="7619">
                  <a:moveTo>
                    <a:pt x="6003036" y="4571"/>
                  </a:moveTo>
                  <a:lnTo>
                    <a:pt x="6003036" y="3048"/>
                  </a:lnTo>
                  <a:lnTo>
                    <a:pt x="6006084" y="0"/>
                  </a:lnTo>
                  <a:lnTo>
                    <a:pt x="6009132" y="0"/>
                  </a:lnTo>
                  <a:lnTo>
                    <a:pt x="6010655" y="1524"/>
                  </a:lnTo>
                  <a:lnTo>
                    <a:pt x="6010655" y="6095"/>
                  </a:lnTo>
                  <a:lnTo>
                    <a:pt x="6009132" y="7620"/>
                  </a:lnTo>
                  <a:lnTo>
                    <a:pt x="6006084" y="7620"/>
                  </a:lnTo>
                  <a:lnTo>
                    <a:pt x="6003036" y="4571"/>
                  </a:lnTo>
                  <a:close/>
                </a:path>
                <a:path w="6932930" h="7619">
                  <a:moveTo>
                    <a:pt x="6041136" y="6095"/>
                  </a:moveTo>
                  <a:lnTo>
                    <a:pt x="6041136" y="1524"/>
                  </a:lnTo>
                  <a:lnTo>
                    <a:pt x="6042660" y="0"/>
                  </a:lnTo>
                  <a:lnTo>
                    <a:pt x="6045708" y="0"/>
                  </a:lnTo>
                  <a:lnTo>
                    <a:pt x="6047232" y="1524"/>
                  </a:lnTo>
                  <a:lnTo>
                    <a:pt x="6047232" y="6095"/>
                  </a:lnTo>
                  <a:lnTo>
                    <a:pt x="6045708" y="7620"/>
                  </a:lnTo>
                  <a:lnTo>
                    <a:pt x="6042660" y="7620"/>
                  </a:lnTo>
                  <a:lnTo>
                    <a:pt x="6041136" y="6095"/>
                  </a:lnTo>
                  <a:close/>
                </a:path>
                <a:path w="6932930" h="7619">
                  <a:moveTo>
                    <a:pt x="6079236" y="7620"/>
                  </a:moveTo>
                  <a:lnTo>
                    <a:pt x="6079236" y="0"/>
                  </a:lnTo>
                  <a:lnTo>
                    <a:pt x="6082284" y="0"/>
                  </a:lnTo>
                  <a:lnTo>
                    <a:pt x="6085332" y="3048"/>
                  </a:lnTo>
                  <a:lnTo>
                    <a:pt x="6085332" y="4571"/>
                  </a:lnTo>
                  <a:lnTo>
                    <a:pt x="6082284" y="7620"/>
                  </a:lnTo>
                  <a:lnTo>
                    <a:pt x="6079236" y="7620"/>
                  </a:lnTo>
                  <a:close/>
                </a:path>
                <a:path w="6932930" h="7619">
                  <a:moveTo>
                    <a:pt x="6077712" y="6095"/>
                  </a:moveTo>
                  <a:lnTo>
                    <a:pt x="6077712" y="1524"/>
                  </a:lnTo>
                  <a:lnTo>
                    <a:pt x="6079236" y="1524"/>
                  </a:lnTo>
                  <a:lnTo>
                    <a:pt x="6079236" y="6095"/>
                  </a:lnTo>
                  <a:lnTo>
                    <a:pt x="6077712" y="6095"/>
                  </a:lnTo>
                  <a:close/>
                </a:path>
                <a:path w="6932930" h="7619">
                  <a:moveTo>
                    <a:pt x="6120384" y="6095"/>
                  </a:moveTo>
                  <a:lnTo>
                    <a:pt x="6120384" y="1524"/>
                  </a:lnTo>
                  <a:lnTo>
                    <a:pt x="6121908" y="1524"/>
                  </a:lnTo>
                  <a:lnTo>
                    <a:pt x="6121908" y="6095"/>
                  </a:lnTo>
                  <a:lnTo>
                    <a:pt x="6120384" y="6095"/>
                  </a:lnTo>
                  <a:close/>
                </a:path>
                <a:path w="6932930" h="7619">
                  <a:moveTo>
                    <a:pt x="6115812" y="7620"/>
                  </a:moveTo>
                  <a:lnTo>
                    <a:pt x="6115812" y="0"/>
                  </a:lnTo>
                  <a:lnTo>
                    <a:pt x="6120384" y="0"/>
                  </a:lnTo>
                  <a:lnTo>
                    <a:pt x="6120384" y="7620"/>
                  </a:lnTo>
                  <a:lnTo>
                    <a:pt x="6115812" y="7620"/>
                  </a:lnTo>
                  <a:close/>
                </a:path>
                <a:path w="6932930" h="7619">
                  <a:moveTo>
                    <a:pt x="6114288" y="6095"/>
                  </a:moveTo>
                  <a:lnTo>
                    <a:pt x="6114288" y="1524"/>
                  </a:lnTo>
                  <a:lnTo>
                    <a:pt x="6115812" y="1524"/>
                  </a:lnTo>
                  <a:lnTo>
                    <a:pt x="6115812" y="6095"/>
                  </a:lnTo>
                  <a:lnTo>
                    <a:pt x="6114288" y="6095"/>
                  </a:lnTo>
                  <a:close/>
                </a:path>
                <a:path w="6932930" h="7619">
                  <a:moveTo>
                    <a:pt x="6156960" y="6095"/>
                  </a:moveTo>
                  <a:lnTo>
                    <a:pt x="6156960" y="1524"/>
                  </a:lnTo>
                  <a:lnTo>
                    <a:pt x="6158484" y="1524"/>
                  </a:lnTo>
                  <a:lnTo>
                    <a:pt x="6158484" y="6095"/>
                  </a:lnTo>
                  <a:lnTo>
                    <a:pt x="6156960" y="6095"/>
                  </a:lnTo>
                  <a:close/>
                </a:path>
                <a:path w="6932930" h="7619">
                  <a:moveTo>
                    <a:pt x="6152388" y="7620"/>
                  </a:moveTo>
                  <a:lnTo>
                    <a:pt x="6152388" y="0"/>
                  </a:lnTo>
                  <a:lnTo>
                    <a:pt x="6156960" y="0"/>
                  </a:lnTo>
                  <a:lnTo>
                    <a:pt x="6156960" y="7620"/>
                  </a:lnTo>
                  <a:lnTo>
                    <a:pt x="6152388" y="7620"/>
                  </a:lnTo>
                  <a:close/>
                </a:path>
                <a:path w="6932930" h="7619">
                  <a:moveTo>
                    <a:pt x="6150863" y="6095"/>
                  </a:moveTo>
                  <a:lnTo>
                    <a:pt x="6150863" y="1524"/>
                  </a:lnTo>
                  <a:lnTo>
                    <a:pt x="6152388" y="1524"/>
                  </a:lnTo>
                  <a:lnTo>
                    <a:pt x="6152388" y="6095"/>
                  </a:lnTo>
                  <a:lnTo>
                    <a:pt x="6150863" y="6095"/>
                  </a:lnTo>
                  <a:close/>
                </a:path>
                <a:path w="6932930" h="7619">
                  <a:moveTo>
                    <a:pt x="6193536" y="6095"/>
                  </a:moveTo>
                  <a:lnTo>
                    <a:pt x="6193536" y="1524"/>
                  </a:lnTo>
                  <a:lnTo>
                    <a:pt x="6195060" y="1524"/>
                  </a:lnTo>
                  <a:lnTo>
                    <a:pt x="6195060" y="6095"/>
                  </a:lnTo>
                  <a:lnTo>
                    <a:pt x="6193536" y="6095"/>
                  </a:lnTo>
                  <a:close/>
                </a:path>
                <a:path w="6932930" h="7619">
                  <a:moveTo>
                    <a:pt x="6188963" y="7620"/>
                  </a:moveTo>
                  <a:lnTo>
                    <a:pt x="6188963" y="0"/>
                  </a:lnTo>
                  <a:lnTo>
                    <a:pt x="6193536" y="0"/>
                  </a:lnTo>
                  <a:lnTo>
                    <a:pt x="6193536" y="7620"/>
                  </a:lnTo>
                  <a:lnTo>
                    <a:pt x="6188963" y="7620"/>
                  </a:lnTo>
                  <a:close/>
                </a:path>
                <a:path w="6932930" h="7619">
                  <a:moveTo>
                    <a:pt x="6187439" y="4571"/>
                  </a:moveTo>
                  <a:lnTo>
                    <a:pt x="6187439" y="3048"/>
                  </a:lnTo>
                  <a:lnTo>
                    <a:pt x="6188963" y="1524"/>
                  </a:lnTo>
                  <a:lnTo>
                    <a:pt x="6188963" y="6095"/>
                  </a:lnTo>
                  <a:lnTo>
                    <a:pt x="6187439" y="4571"/>
                  </a:lnTo>
                  <a:close/>
                </a:path>
                <a:path w="6932930" h="7619">
                  <a:moveTo>
                    <a:pt x="6224016" y="4571"/>
                  </a:moveTo>
                  <a:lnTo>
                    <a:pt x="6224016" y="3048"/>
                  </a:lnTo>
                  <a:lnTo>
                    <a:pt x="6227063" y="0"/>
                  </a:lnTo>
                  <a:lnTo>
                    <a:pt x="6230112" y="0"/>
                  </a:lnTo>
                  <a:lnTo>
                    <a:pt x="6231636" y="1524"/>
                  </a:lnTo>
                  <a:lnTo>
                    <a:pt x="6231636" y="6095"/>
                  </a:lnTo>
                  <a:lnTo>
                    <a:pt x="6230112" y="7620"/>
                  </a:lnTo>
                  <a:lnTo>
                    <a:pt x="6227063" y="7620"/>
                  </a:lnTo>
                  <a:lnTo>
                    <a:pt x="6224016" y="4571"/>
                  </a:lnTo>
                  <a:close/>
                </a:path>
                <a:path w="6932930" h="7619">
                  <a:moveTo>
                    <a:pt x="6262116" y="6095"/>
                  </a:moveTo>
                  <a:lnTo>
                    <a:pt x="6262116" y="1524"/>
                  </a:lnTo>
                  <a:lnTo>
                    <a:pt x="6263639" y="0"/>
                  </a:lnTo>
                  <a:lnTo>
                    <a:pt x="6266688" y="0"/>
                  </a:lnTo>
                  <a:lnTo>
                    <a:pt x="6268212" y="1524"/>
                  </a:lnTo>
                  <a:lnTo>
                    <a:pt x="6268212" y="6095"/>
                  </a:lnTo>
                  <a:lnTo>
                    <a:pt x="6266688" y="7620"/>
                  </a:lnTo>
                  <a:lnTo>
                    <a:pt x="6263639" y="7620"/>
                  </a:lnTo>
                  <a:lnTo>
                    <a:pt x="6262116" y="6095"/>
                  </a:lnTo>
                  <a:close/>
                </a:path>
                <a:path w="6932930" h="7619">
                  <a:moveTo>
                    <a:pt x="6300216" y="7620"/>
                  </a:moveTo>
                  <a:lnTo>
                    <a:pt x="6300216" y="0"/>
                  </a:lnTo>
                  <a:lnTo>
                    <a:pt x="6303263" y="0"/>
                  </a:lnTo>
                  <a:lnTo>
                    <a:pt x="6306312" y="3048"/>
                  </a:lnTo>
                  <a:lnTo>
                    <a:pt x="6306312" y="4571"/>
                  </a:lnTo>
                  <a:lnTo>
                    <a:pt x="6303263" y="7620"/>
                  </a:lnTo>
                  <a:lnTo>
                    <a:pt x="6300216" y="7620"/>
                  </a:lnTo>
                  <a:close/>
                </a:path>
                <a:path w="6932930" h="7619">
                  <a:moveTo>
                    <a:pt x="6298692" y="6095"/>
                  </a:moveTo>
                  <a:lnTo>
                    <a:pt x="6298692" y="1524"/>
                  </a:lnTo>
                  <a:lnTo>
                    <a:pt x="6300216" y="1524"/>
                  </a:lnTo>
                  <a:lnTo>
                    <a:pt x="6300216" y="6095"/>
                  </a:lnTo>
                  <a:lnTo>
                    <a:pt x="6298692" y="6095"/>
                  </a:lnTo>
                  <a:close/>
                </a:path>
                <a:path w="6932930" h="7619">
                  <a:moveTo>
                    <a:pt x="6341363" y="6095"/>
                  </a:moveTo>
                  <a:lnTo>
                    <a:pt x="6341363" y="1524"/>
                  </a:lnTo>
                  <a:lnTo>
                    <a:pt x="6342888" y="1524"/>
                  </a:lnTo>
                  <a:lnTo>
                    <a:pt x="6342888" y="6095"/>
                  </a:lnTo>
                  <a:lnTo>
                    <a:pt x="6341363" y="6095"/>
                  </a:lnTo>
                  <a:close/>
                </a:path>
                <a:path w="6932930" h="7619">
                  <a:moveTo>
                    <a:pt x="6336792" y="7620"/>
                  </a:moveTo>
                  <a:lnTo>
                    <a:pt x="6336792" y="0"/>
                  </a:lnTo>
                  <a:lnTo>
                    <a:pt x="6341363" y="0"/>
                  </a:lnTo>
                  <a:lnTo>
                    <a:pt x="6341363" y="7620"/>
                  </a:lnTo>
                  <a:lnTo>
                    <a:pt x="6336792" y="7620"/>
                  </a:lnTo>
                  <a:close/>
                </a:path>
                <a:path w="6932930" h="7619">
                  <a:moveTo>
                    <a:pt x="6335268" y="6095"/>
                  </a:moveTo>
                  <a:lnTo>
                    <a:pt x="6335268" y="1524"/>
                  </a:lnTo>
                  <a:lnTo>
                    <a:pt x="6336792" y="1524"/>
                  </a:lnTo>
                  <a:lnTo>
                    <a:pt x="6336792" y="6095"/>
                  </a:lnTo>
                  <a:lnTo>
                    <a:pt x="6335268" y="6095"/>
                  </a:lnTo>
                  <a:close/>
                </a:path>
                <a:path w="6932930" h="7619">
                  <a:moveTo>
                    <a:pt x="6377939" y="6095"/>
                  </a:moveTo>
                  <a:lnTo>
                    <a:pt x="6377939" y="1524"/>
                  </a:lnTo>
                  <a:lnTo>
                    <a:pt x="6379463" y="1524"/>
                  </a:lnTo>
                  <a:lnTo>
                    <a:pt x="6379463" y="6095"/>
                  </a:lnTo>
                  <a:lnTo>
                    <a:pt x="6377939" y="6095"/>
                  </a:lnTo>
                  <a:close/>
                </a:path>
                <a:path w="6932930" h="7619">
                  <a:moveTo>
                    <a:pt x="6373368" y="7620"/>
                  </a:moveTo>
                  <a:lnTo>
                    <a:pt x="6373368" y="0"/>
                  </a:lnTo>
                  <a:lnTo>
                    <a:pt x="6377939" y="0"/>
                  </a:lnTo>
                  <a:lnTo>
                    <a:pt x="6377939" y="7620"/>
                  </a:lnTo>
                  <a:lnTo>
                    <a:pt x="6373368" y="7620"/>
                  </a:lnTo>
                  <a:close/>
                </a:path>
                <a:path w="6932930" h="7619">
                  <a:moveTo>
                    <a:pt x="6371844" y="6095"/>
                  </a:moveTo>
                  <a:lnTo>
                    <a:pt x="6371844" y="1524"/>
                  </a:lnTo>
                  <a:lnTo>
                    <a:pt x="6373368" y="1524"/>
                  </a:lnTo>
                  <a:lnTo>
                    <a:pt x="6373368" y="6095"/>
                  </a:lnTo>
                  <a:lnTo>
                    <a:pt x="6371844" y="6095"/>
                  </a:lnTo>
                  <a:close/>
                </a:path>
                <a:path w="6932930" h="7619">
                  <a:moveTo>
                    <a:pt x="6414516" y="6095"/>
                  </a:moveTo>
                  <a:lnTo>
                    <a:pt x="6414516" y="1524"/>
                  </a:lnTo>
                  <a:lnTo>
                    <a:pt x="6416039" y="1524"/>
                  </a:lnTo>
                  <a:lnTo>
                    <a:pt x="6416039" y="6095"/>
                  </a:lnTo>
                  <a:lnTo>
                    <a:pt x="6414516" y="6095"/>
                  </a:lnTo>
                  <a:close/>
                </a:path>
                <a:path w="6932930" h="7619">
                  <a:moveTo>
                    <a:pt x="6408420" y="4571"/>
                  </a:moveTo>
                  <a:lnTo>
                    <a:pt x="6408420" y="3048"/>
                  </a:lnTo>
                  <a:lnTo>
                    <a:pt x="6411468" y="0"/>
                  </a:lnTo>
                  <a:lnTo>
                    <a:pt x="6414516" y="0"/>
                  </a:lnTo>
                  <a:lnTo>
                    <a:pt x="6414516" y="7620"/>
                  </a:lnTo>
                  <a:lnTo>
                    <a:pt x="6411468" y="7620"/>
                  </a:lnTo>
                  <a:lnTo>
                    <a:pt x="6408420" y="4571"/>
                  </a:lnTo>
                  <a:close/>
                </a:path>
                <a:path w="6932930" h="7619">
                  <a:moveTo>
                    <a:pt x="6446520" y="6095"/>
                  </a:moveTo>
                  <a:lnTo>
                    <a:pt x="6446520" y="1524"/>
                  </a:lnTo>
                  <a:lnTo>
                    <a:pt x="6448044" y="0"/>
                  </a:lnTo>
                  <a:lnTo>
                    <a:pt x="6451092" y="0"/>
                  </a:lnTo>
                  <a:lnTo>
                    <a:pt x="6452616" y="1524"/>
                  </a:lnTo>
                  <a:lnTo>
                    <a:pt x="6452616" y="6095"/>
                  </a:lnTo>
                  <a:lnTo>
                    <a:pt x="6451092" y="7620"/>
                  </a:lnTo>
                  <a:lnTo>
                    <a:pt x="6448044" y="7620"/>
                  </a:lnTo>
                  <a:lnTo>
                    <a:pt x="6446520" y="6095"/>
                  </a:lnTo>
                  <a:close/>
                </a:path>
                <a:path w="6932930" h="7619">
                  <a:moveTo>
                    <a:pt x="6483096" y="6095"/>
                  </a:moveTo>
                  <a:lnTo>
                    <a:pt x="6483096" y="1524"/>
                  </a:lnTo>
                  <a:lnTo>
                    <a:pt x="6484620" y="0"/>
                  </a:lnTo>
                  <a:lnTo>
                    <a:pt x="6487668" y="0"/>
                  </a:lnTo>
                  <a:lnTo>
                    <a:pt x="6490716" y="3048"/>
                  </a:lnTo>
                  <a:lnTo>
                    <a:pt x="6490716" y="4571"/>
                  </a:lnTo>
                  <a:lnTo>
                    <a:pt x="6487668" y="7620"/>
                  </a:lnTo>
                  <a:lnTo>
                    <a:pt x="6484620" y="7620"/>
                  </a:lnTo>
                  <a:lnTo>
                    <a:pt x="6483096" y="6095"/>
                  </a:lnTo>
                  <a:close/>
                </a:path>
                <a:path w="6932930" h="7619">
                  <a:moveTo>
                    <a:pt x="6521196" y="7620"/>
                  </a:moveTo>
                  <a:lnTo>
                    <a:pt x="6521196" y="0"/>
                  </a:lnTo>
                  <a:lnTo>
                    <a:pt x="6524244" y="0"/>
                  </a:lnTo>
                  <a:lnTo>
                    <a:pt x="6527292" y="3048"/>
                  </a:lnTo>
                  <a:lnTo>
                    <a:pt x="6527292" y="4571"/>
                  </a:lnTo>
                  <a:lnTo>
                    <a:pt x="6524244" y="7620"/>
                  </a:lnTo>
                  <a:lnTo>
                    <a:pt x="6521196" y="7620"/>
                  </a:lnTo>
                  <a:close/>
                </a:path>
                <a:path w="6932930" h="7619">
                  <a:moveTo>
                    <a:pt x="6519672" y="6095"/>
                  </a:moveTo>
                  <a:lnTo>
                    <a:pt x="6519672" y="1524"/>
                  </a:lnTo>
                  <a:lnTo>
                    <a:pt x="6521196" y="1524"/>
                  </a:lnTo>
                  <a:lnTo>
                    <a:pt x="6521196" y="6095"/>
                  </a:lnTo>
                  <a:lnTo>
                    <a:pt x="6519672" y="6095"/>
                  </a:lnTo>
                  <a:close/>
                </a:path>
                <a:path w="6932930" h="7619">
                  <a:moveTo>
                    <a:pt x="6562344" y="6095"/>
                  </a:moveTo>
                  <a:lnTo>
                    <a:pt x="6562344" y="1524"/>
                  </a:lnTo>
                  <a:lnTo>
                    <a:pt x="6563868" y="1524"/>
                  </a:lnTo>
                  <a:lnTo>
                    <a:pt x="6563868" y="6095"/>
                  </a:lnTo>
                  <a:lnTo>
                    <a:pt x="6562344" y="6095"/>
                  </a:lnTo>
                  <a:close/>
                </a:path>
                <a:path w="6932930" h="7619">
                  <a:moveTo>
                    <a:pt x="6557772" y="7620"/>
                  </a:moveTo>
                  <a:lnTo>
                    <a:pt x="6557772" y="0"/>
                  </a:lnTo>
                  <a:lnTo>
                    <a:pt x="6562344" y="0"/>
                  </a:lnTo>
                  <a:lnTo>
                    <a:pt x="6562344" y="7620"/>
                  </a:lnTo>
                  <a:lnTo>
                    <a:pt x="6557772" y="7620"/>
                  </a:lnTo>
                  <a:close/>
                </a:path>
                <a:path w="6932930" h="7619">
                  <a:moveTo>
                    <a:pt x="6556247" y="6095"/>
                  </a:moveTo>
                  <a:lnTo>
                    <a:pt x="6556247" y="1524"/>
                  </a:lnTo>
                  <a:lnTo>
                    <a:pt x="6557772" y="1524"/>
                  </a:lnTo>
                  <a:lnTo>
                    <a:pt x="6557772" y="6095"/>
                  </a:lnTo>
                  <a:lnTo>
                    <a:pt x="6556247" y="6095"/>
                  </a:lnTo>
                  <a:close/>
                </a:path>
                <a:path w="6932930" h="7619">
                  <a:moveTo>
                    <a:pt x="6598920" y="6095"/>
                  </a:moveTo>
                  <a:lnTo>
                    <a:pt x="6598920" y="1524"/>
                  </a:lnTo>
                  <a:lnTo>
                    <a:pt x="6600444" y="1524"/>
                  </a:lnTo>
                  <a:lnTo>
                    <a:pt x="6600444" y="6095"/>
                  </a:lnTo>
                  <a:lnTo>
                    <a:pt x="6598920" y="6095"/>
                  </a:lnTo>
                  <a:close/>
                </a:path>
                <a:path w="6932930" h="7619">
                  <a:moveTo>
                    <a:pt x="6594347" y="7620"/>
                  </a:moveTo>
                  <a:lnTo>
                    <a:pt x="6594347" y="0"/>
                  </a:lnTo>
                  <a:lnTo>
                    <a:pt x="6598920" y="0"/>
                  </a:lnTo>
                  <a:lnTo>
                    <a:pt x="6598920" y="7620"/>
                  </a:lnTo>
                  <a:lnTo>
                    <a:pt x="6594347" y="7620"/>
                  </a:lnTo>
                  <a:close/>
                </a:path>
                <a:path w="6932930" h="7619">
                  <a:moveTo>
                    <a:pt x="6592824" y="6095"/>
                  </a:moveTo>
                  <a:lnTo>
                    <a:pt x="6592824" y="1524"/>
                  </a:lnTo>
                  <a:lnTo>
                    <a:pt x="6594347" y="1524"/>
                  </a:lnTo>
                  <a:lnTo>
                    <a:pt x="6594347" y="6095"/>
                  </a:lnTo>
                  <a:lnTo>
                    <a:pt x="6592824" y="6095"/>
                  </a:lnTo>
                  <a:close/>
                </a:path>
                <a:path w="6932930" h="7619">
                  <a:moveTo>
                    <a:pt x="6635496" y="6095"/>
                  </a:moveTo>
                  <a:lnTo>
                    <a:pt x="6635496" y="1524"/>
                  </a:lnTo>
                  <a:lnTo>
                    <a:pt x="6637020" y="1524"/>
                  </a:lnTo>
                  <a:lnTo>
                    <a:pt x="6637020" y="6095"/>
                  </a:lnTo>
                  <a:lnTo>
                    <a:pt x="6635496" y="6095"/>
                  </a:lnTo>
                  <a:close/>
                </a:path>
                <a:path w="6932930" h="7619">
                  <a:moveTo>
                    <a:pt x="6629400" y="4571"/>
                  </a:moveTo>
                  <a:lnTo>
                    <a:pt x="6629400" y="3048"/>
                  </a:lnTo>
                  <a:lnTo>
                    <a:pt x="6632447" y="0"/>
                  </a:lnTo>
                  <a:lnTo>
                    <a:pt x="6635496" y="0"/>
                  </a:lnTo>
                  <a:lnTo>
                    <a:pt x="6635496" y="7620"/>
                  </a:lnTo>
                  <a:lnTo>
                    <a:pt x="6632447" y="7620"/>
                  </a:lnTo>
                  <a:lnTo>
                    <a:pt x="6629400" y="4571"/>
                  </a:lnTo>
                  <a:close/>
                </a:path>
                <a:path w="6932930" h="7619">
                  <a:moveTo>
                    <a:pt x="6667500" y="6095"/>
                  </a:moveTo>
                  <a:lnTo>
                    <a:pt x="6667500" y="1524"/>
                  </a:lnTo>
                  <a:lnTo>
                    <a:pt x="6669024" y="0"/>
                  </a:lnTo>
                  <a:lnTo>
                    <a:pt x="6672072" y="0"/>
                  </a:lnTo>
                  <a:lnTo>
                    <a:pt x="6673596" y="1524"/>
                  </a:lnTo>
                  <a:lnTo>
                    <a:pt x="6673596" y="6095"/>
                  </a:lnTo>
                  <a:lnTo>
                    <a:pt x="6672072" y="7620"/>
                  </a:lnTo>
                  <a:lnTo>
                    <a:pt x="6669024" y="7620"/>
                  </a:lnTo>
                  <a:lnTo>
                    <a:pt x="6667500" y="6095"/>
                  </a:lnTo>
                  <a:close/>
                </a:path>
                <a:path w="6932930" h="7619">
                  <a:moveTo>
                    <a:pt x="6704076" y="6095"/>
                  </a:moveTo>
                  <a:lnTo>
                    <a:pt x="6704076" y="1524"/>
                  </a:lnTo>
                  <a:lnTo>
                    <a:pt x="6705600" y="0"/>
                  </a:lnTo>
                  <a:lnTo>
                    <a:pt x="6708647" y="0"/>
                  </a:lnTo>
                  <a:lnTo>
                    <a:pt x="6711696" y="3048"/>
                  </a:lnTo>
                  <a:lnTo>
                    <a:pt x="6711696" y="4571"/>
                  </a:lnTo>
                  <a:lnTo>
                    <a:pt x="6708647" y="7620"/>
                  </a:lnTo>
                  <a:lnTo>
                    <a:pt x="6705600" y="7620"/>
                  </a:lnTo>
                  <a:lnTo>
                    <a:pt x="6704076" y="6095"/>
                  </a:lnTo>
                  <a:close/>
                </a:path>
                <a:path w="6932930" h="7619">
                  <a:moveTo>
                    <a:pt x="6746747" y="6095"/>
                  </a:moveTo>
                  <a:lnTo>
                    <a:pt x="6746747" y="1524"/>
                  </a:lnTo>
                  <a:lnTo>
                    <a:pt x="6748272" y="3048"/>
                  </a:lnTo>
                  <a:lnTo>
                    <a:pt x="6748272" y="4571"/>
                  </a:lnTo>
                  <a:lnTo>
                    <a:pt x="6746747" y="6095"/>
                  </a:lnTo>
                  <a:close/>
                </a:path>
                <a:path w="6932930" h="7619">
                  <a:moveTo>
                    <a:pt x="6742176" y="7620"/>
                  </a:moveTo>
                  <a:lnTo>
                    <a:pt x="6742176" y="0"/>
                  </a:lnTo>
                  <a:lnTo>
                    <a:pt x="6746747" y="0"/>
                  </a:lnTo>
                  <a:lnTo>
                    <a:pt x="6746747" y="7620"/>
                  </a:lnTo>
                  <a:lnTo>
                    <a:pt x="6742176" y="7620"/>
                  </a:lnTo>
                  <a:close/>
                </a:path>
                <a:path w="6932930" h="7619">
                  <a:moveTo>
                    <a:pt x="6740652" y="6095"/>
                  </a:moveTo>
                  <a:lnTo>
                    <a:pt x="6740652" y="1524"/>
                  </a:lnTo>
                  <a:lnTo>
                    <a:pt x="6742176" y="1524"/>
                  </a:lnTo>
                  <a:lnTo>
                    <a:pt x="6742176" y="6095"/>
                  </a:lnTo>
                  <a:lnTo>
                    <a:pt x="6740652" y="6095"/>
                  </a:lnTo>
                  <a:close/>
                </a:path>
                <a:path w="6932930" h="7619">
                  <a:moveTo>
                    <a:pt x="6783324" y="6095"/>
                  </a:moveTo>
                  <a:lnTo>
                    <a:pt x="6783324" y="1524"/>
                  </a:lnTo>
                  <a:lnTo>
                    <a:pt x="6784847" y="1524"/>
                  </a:lnTo>
                  <a:lnTo>
                    <a:pt x="6784847" y="6095"/>
                  </a:lnTo>
                  <a:lnTo>
                    <a:pt x="6783324" y="6095"/>
                  </a:lnTo>
                  <a:close/>
                </a:path>
                <a:path w="6932930" h="7619">
                  <a:moveTo>
                    <a:pt x="6778752" y="7620"/>
                  </a:moveTo>
                  <a:lnTo>
                    <a:pt x="6778752" y="0"/>
                  </a:lnTo>
                  <a:lnTo>
                    <a:pt x="6783324" y="0"/>
                  </a:lnTo>
                  <a:lnTo>
                    <a:pt x="6783324" y="7620"/>
                  </a:lnTo>
                  <a:lnTo>
                    <a:pt x="6778752" y="7620"/>
                  </a:lnTo>
                  <a:close/>
                </a:path>
                <a:path w="6932930" h="7619">
                  <a:moveTo>
                    <a:pt x="6777228" y="6095"/>
                  </a:moveTo>
                  <a:lnTo>
                    <a:pt x="6777228" y="1524"/>
                  </a:lnTo>
                  <a:lnTo>
                    <a:pt x="6778752" y="1524"/>
                  </a:lnTo>
                  <a:lnTo>
                    <a:pt x="6778752" y="6095"/>
                  </a:lnTo>
                  <a:lnTo>
                    <a:pt x="6777228" y="6095"/>
                  </a:lnTo>
                  <a:close/>
                </a:path>
                <a:path w="6932930" h="7619">
                  <a:moveTo>
                    <a:pt x="6819900" y="6095"/>
                  </a:moveTo>
                  <a:lnTo>
                    <a:pt x="6819900" y="1524"/>
                  </a:lnTo>
                  <a:lnTo>
                    <a:pt x="6821424" y="1524"/>
                  </a:lnTo>
                  <a:lnTo>
                    <a:pt x="6821424" y="6095"/>
                  </a:lnTo>
                  <a:lnTo>
                    <a:pt x="6819900" y="6095"/>
                  </a:lnTo>
                  <a:close/>
                </a:path>
                <a:path w="6932930" h="7619">
                  <a:moveTo>
                    <a:pt x="6815328" y="7620"/>
                  </a:moveTo>
                  <a:lnTo>
                    <a:pt x="6815328" y="0"/>
                  </a:lnTo>
                  <a:lnTo>
                    <a:pt x="6819900" y="0"/>
                  </a:lnTo>
                  <a:lnTo>
                    <a:pt x="6819900" y="7620"/>
                  </a:lnTo>
                  <a:lnTo>
                    <a:pt x="6815328" y="7620"/>
                  </a:lnTo>
                  <a:close/>
                </a:path>
                <a:path w="6932930" h="7619">
                  <a:moveTo>
                    <a:pt x="6813804" y="6095"/>
                  </a:moveTo>
                  <a:lnTo>
                    <a:pt x="6813804" y="1524"/>
                  </a:lnTo>
                  <a:lnTo>
                    <a:pt x="6815328" y="1524"/>
                  </a:lnTo>
                  <a:lnTo>
                    <a:pt x="6815328" y="6095"/>
                  </a:lnTo>
                  <a:lnTo>
                    <a:pt x="6813804" y="6095"/>
                  </a:lnTo>
                  <a:close/>
                </a:path>
                <a:path w="6932930" h="7619">
                  <a:moveTo>
                    <a:pt x="6856476" y="6095"/>
                  </a:moveTo>
                  <a:lnTo>
                    <a:pt x="6856476" y="1524"/>
                  </a:lnTo>
                  <a:lnTo>
                    <a:pt x="6858000" y="1524"/>
                  </a:lnTo>
                  <a:lnTo>
                    <a:pt x="6858000" y="6095"/>
                  </a:lnTo>
                  <a:lnTo>
                    <a:pt x="6856476" y="6095"/>
                  </a:lnTo>
                  <a:close/>
                </a:path>
                <a:path w="6932930" h="7619">
                  <a:moveTo>
                    <a:pt x="6850380" y="4571"/>
                  </a:moveTo>
                  <a:lnTo>
                    <a:pt x="6850380" y="3048"/>
                  </a:lnTo>
                  <a:lnTo>
                    <a:pt x="6853428" y="0"/>
                  </a:lnTo>
                  <a:lnTo>
                    <a:pt x="6856476" y="0"/>
                  </a:lnTo>
                  <a:lnTo>
                    <a:pt x="6856476" y="7620"/>
                  </a:lnTo>
                  <a:lnTo>
                    <a:pt x="6853428" y="7620"/>
                  </a:lnTo>
                  <a:lnTo>
                    <a:pt x="6850380" y="4571"/>
                  </a:lnTo>
                  <a:close/>
                </a:path>
                <a:path w="6932930" h="7619">
                  <a:moveTo>
                    <a:pt x="6888480" y="6095"/>
                  </a:moveTo>
                  <a:lnTo>
                    <a:pt x="6888480" y="1524"/>
                  </a:lnTo>
                  <a:lnTo>
                    <a:pt x="6890004" y="0"/>
                  </a:lnTo>
                  <a:lnTo>
                    <a:pt x="6893052" y="0"/>
                  </a:lnTo>
                  <a:lnTo>
                    <a:pt x="6894576" y="1524"/>
                  </a:lnTo>
                  <a:lnTo>
                    <a:pt x="6894576" y="6095"/>
                  </a:lnTo>
                  <a:lnTo>
                    <a:pt x="6893052" y="7620"/>
                  </a:lnTo>
                  <a:lnTo>
                    <a:pt x="6890004" y="7620"/>
                  </a:lnTo>
                  <a:lnTo>
                    <a:pt x="6888480" y="6095"/>
                  </a:lnTo>
                  <a:close/>
                </a:path>
                <a:path w="6932930" h="7619">
                  <a:moveTo>
                    <a:pt x="6925055" y="6095"/>
                  </a:moveTo>
                  <a:lnTo>
                    <a:pt x="6925055" y="1524"/>
                  </a:lnTo>
                  <a:lnTo>
                    <a:pt x="6926580" y="0"/>
                  </a:lnTo>
                  <a:lnTo>
                    <a:pt x="6929628" y="0"/>
                  </a:lnTo>
                  <a:lnTo>
                    <a:pt x="6932676" y="3048"/>
                  </a:lnTo>
                  <a:lnTo>
                    <a:pt x="6932676" y="4571"/>
                  </a:lnTo>
                  <a:lnTo>
                    <a:pt x="6929628" y="7620"/>
                  </a:lnTo>
                  <a:lnTo>
                    <a:pt x="6926580" y="7620"/>
                  </a:lnTo>
                  <a:lnTo>
                    <a:pt x="6925055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15111" y="2394203"/>
              <a:ext cx="35560" cy="64135"/>
            </a:xfrm>
            <a:custGeom>
              <a:avLst/>
              <a:gdLst/>
              <a:ahLst/>
              <a:cxnLst/>
              <a:rect l="l" t="t" r="r" b="b"/>
              <a:pathLst>
                <a:path w="35559" h="64135">
                  <a:moveTo>
                    <a:pt x="9144" y="30480"/>
                  </a:moveTo>
                  <a:lnTo>
                    <a:pt x="9144" y="24384"/>
                  </a:lnTo>
                  <a:lnTo>
                    <a:pt x="16764" y="24384"/>
                  </a:lnTo>
                  <a:lnTo>
                    <a:pt x="19812" y="25908"/>
                  </a:lnTo>
                  <a:lnTo>
                    <a:pt x="22860" y="25908"/>
                  </a:lnTo>
                  <a:lnTo>
                    <a:pt x="25908" y="27432"/>
                  </a:lnTo>
                  <a:lnTo>
                    <a:pt x="28956" y="30480"/>
                  </a:lnTo>
                  <a:lnTo>
                    <a:pt x="32004" y="32004"/>
                  </a:lnTo>
                  <a:lnTo>
                    <a:pt x="32004" y="33528"/>
                  </a:lnTo>
                  <a:lnTo>
                    <a:pt x="33528" y="35052"/>
                  </a:lnTo>
                  <a:lnTo>
                    <a:pt x="35052" y="38100"/>
                  </a:lnTo>
                  <a:lnTo>
                    <a:pt x="35052" y="48768"/>
                  </a:lnTo>
                  <a:lnTo>
                    <a:pt x="32004" y="54864"/>
                  </a:lnTo>
                  <a:lnTo>
                    <a:pt x="27432" y="59436"/>
                  </a:lnTo>
                  <a:lnTo>
                    <a:pt x="27432" y="39624"/>
                  </a:lnTo>
                  <a:lnTo>
                    <a:pt x="25908" y="36576"/>
                  </a:lnTo>
                  <a:lnTo>
                    <a:pt x="21336" y="32004"/>
                  </a:lnTo>
                  <a:lnTo>
                    <a:pt x="16764" y="30480"/>
                  </a:lnTo>
                  <a:lnTo>
                    <a:pt x="9144" y="30480"/>
                  </a:lnTo>
                  <a:close/>
                </a:path>
                <a:path w="35559" h="64135">
                  <a:moveTo>
                    <a:pt x="1524" y="32004"/>
                  </a:moveTo>
                  <a:lnTo>
                    <a:pt x="3048" y="0"/>
                  </a:lnTo>
                  <a:lnTo>
                    <a:pt x="32004" y="0"/>
                  </a:lnTo>
                  <a:lnTo>
                    <a:pt x="32004" y="7620"/>
                  </a:lnTo>
                  <a:lnTo>
                    <a:pt x="9144" y="7620"/>
                  </a:lnTo>
                  <a:lnTo>
                    <a:pt x="9144" y="30480"/>
                  </a:lnTo>
                  <a:lnTo>
                    <a:pt x="6096" y="30480"/>
                  </a:lnTo>
                  <a:lnTo>
                    <a:pt x="6096" y="32004"/>
                  </a:lnTo>
                  <a:lnTo>
                    <a:pt x="1524" y="32004"/>
                  </a:lnTo>
                  <a:close/>
                </a:path>
                <a:path w="35559" h="64135">
                  <a:moveTo>
                    <a:pt x="0" y="60960"/>
                  </a:moveTo>
                  <a:lnTo>
                    <a:pt x="0" y="53340"/>
                  </a:lnTo>
                  <a:lnTo>
                    <a:pt x="4572" y="56388"/>
                  </a:lnTo>
                  <a:lnTo>
                    <a:pt x="9144" y="57912"/>
                  </a:lnTo>
                  <a:lnTo>
                    <a:pt x="16764" y="57912"/>
                  </a:lnTo>
                  <a:lnTo>
                    <a:pt x="19812" y="56388"/>
                  </a:lnTo>
                  <a:lnTo>
                    <a:pt x="21336" y="56388"/>
                  </a:lnTo>
                  <a:lnTo>
                    <a:pt x="24384" y="53340"/>
                  </a:lnTo>
                  <a:lnTo>
                    <a:pt x="25908" y="53340"/>
                  </a:lnTo>
                  <a:lnTo>
                    <a:pt x="25908" y="51816"/>
                  </a:lnTo>
                  <a:lnTo>
                    <a:pt x="27432" y="48768"/>
                  </a:lnTo>
                  <a:lnTo>
                    <a:pt x="27432" y="59436"/>
                  </a:lnTo>
                  <a:lnTo>
                    <a:pt x="24384" y="60960"/>
                  </a:lnTo>
                  <a:lnTo>
                    <a:pt x="22860" y="62484"/>
                  </a:lnTo>
                  <a:lnTo>
                    <a:pt x="19812" y="62484"/>
                  </a:lnTo>
                  <a:lnTo>
                    <a:pt x="16764" y="64008"/>
                  </a:lnTo>
                  <a:lnTo>
                    <a:pt x="7620" y="64008"/>
                  </a:lnTo>
                  <a:lnTo>
                    <a:pt x="3048" y="62484"/>
                  </a:lnTo>
                  <a:lnTo>
                    <a:pt x="0" y="60960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26363" y="1476755"/>
              <a:ext cx="6932930" cy="7620"/>
            </a:xfrm>
            <a:custGeom>
              <a:avLst/>
              <a:gdLst/>
              <a:ahLst/>
              <a:cxnLst/>
              <a:rect l="l" t="t" r="r" b="b"/>
              <a:pathLst>
                <a:path w="6932930" h="7619">
                  <a:moveTo>
                    <a:pt x="0" y="6096"/>
                  </a:moveTo>
                  <a:lnTo>
                    <a:pt x="0" y="1524"/>
                  </a:lnTo>
                  <a:lnTo>
                    <a:pt x="1523" y="1524"/>
                  </a:lnTo>
                  <a:lnTo>
                    <a:pt x="3048" y="0"/>
                  </a:lnTo>
                  <a:lnTo>
                    <a:pt x="4571" y="0"/>
                  </a:lnTo>
                  <a:lnTo>
                    <a:pt x="4571" y="1524"/>
                  </a:lnTo>
                  <a:lnTo>
                    <a:pt x="6096" y="1524"/>
                  </a:lnTo>
                  <a:lnTo>
                    <a:pt x="7619" y="3048"/>
                  </a:lnTo>
                  <a:lnTo>
                    <a:pt x="7619" y="4572"/>
                  </a:lnTo>
                  <a:lnTo>
                    <a:pt x="4571" y="7620"/>
                  </a:lnTo>
                  <a:lnTo>
                    <a:pt x="1523" y="7620"/>
                  </a:lnTo>
                  <a:lnTo>
                    <a:pt x="0" y="6096"/>
                  </a:lnTo>
                  <a:close/>
                </a:path>
                <a:path w="6932930" h="7619">
                  <a:moveTo>
                    <a:pt x="36575" y="6096"/>
                  </a:moveTo>
                  <a:lnTo>
                    <a:pt x="36575" y="1524"/>
                  </a:lnTo>
                  <a:lnTo>
                    <a:pt x="38100" y="1524"/>
                  </a:lnTo>
                  <a:lnTo>
                    <a:pt x="39623" y="0"/>
                  </a:lnTo>
                  <a:lnTo>
                    <a:pt x="41148" y="0"/>
                  </a:lnTo>
                  <a:lnTo>
                    <a:pt x="42671" y="1524"/>
                  </a:lnTo>
                  <a:lnTo>
                    <a:pt x="44196" y="1524"/>
                  </a:lnTo>
                  <a:lnTo>
                    <a:pt x="44196" y="6096"/>
                  </a:lnTo>
                  <a:lnTo>
                    <a:pt x="42671" y="6096"/>
                  </a:lnTo>
                  <a:lnTo>
                    <a:pt x="42671" y="7620"/>
                  </a:lnTo>
                  <a:lnTo>
                    <a:pt x="38100" y="7620"/>
                  </a:lnTo>
                  <a:lnTo>
                    <a:pt x="38100" y="6096"/>
                  </a:lnTo>
                  <a:lnTo>
                    <a:pt x="36575" y="6096"/>
                  </a:lnTo>
                  <a:close/>
                </a:path>
                <a:path w="6932930" h="7619">
                  <a:moveTo>
                    <a:pt x="73151" y="6096"/>
                  </a:moveTo>
                  <a:lnTo>
                    <a:pt x="73151" y="1524"/>
                  </a:lnTo>
                  <a:lnTo>
                    <a:pt x="74675" y="1524"/>
                  </a:lnTo>
                  <a:lnTo>
                    <a:pt x="76200" y="0"/>
                  </a:lnTo>
                  <a:lnTo>
                    <a:pt x="77723" y="0"/>
                  </a:lnTo>
                  <a:lnTo>
                    <a:pt x="79248" y="1524"/>
                  </a:lnTo>
                  <a:lnTo>
                    <a:pt x="80771" y="1524"/>
                  </a:lnTo>
                  <a:lnTo>
                    <a:pt x="80771" y="6096"/>
                  </a:lnTo>
                  <a:lnTo>
                    <a:pt x="79248" y="6096"/>
                  </a:lnTo>
                  <a:lnTo>
                    <a:pt x="79248" y="7620"/>
                  </a:lnTo>
                  <a:lnTo>
                    <a:pt x="74675" y="7620"/>
                  </a:lnTo>
                  <a:lnTo>
                    <a:pt x="74675" y="6096"/>
                  </a:lnTo>
                  <a:lnTo>
                    <a:pt x="73151" y="6096"/>
                  </a:lnTo>
                  <a:close/>
                </a:path>
                <a:path w="6932930" h="7619">
                  <a:moveTo>
                    <a:pt x="109728" y="4572"/>
                  </a:moveTo>
                  <a:lnTo>
                    <a:pt x="109728" y="3048"/>
                  </a:lnTo>
                  <a:lnTo>
                    <a:pt x="112775" y="0"/>
                  </a:lnTo>
                  <a:lnTo>
                    <a:pt x="114300" y="0"/>
                  </a:lnTo>
                  <a:lnTo>
                    <a:pt x="115823" y="1524"/>
                  </a:lnTo>
                  <a:lnTo>
                    <a:pt x="117348" y="1524"/>
                  </a:lnTo>
                  <a:lnTo>
                    <a:pt x="117348" y="6096"/>
                  </a:lnTo>
                  <a:lnTo>
                    <a:pt x="115823" y="6096"/>
                  </a:lnTo>
                  <a:lnTo>
                    <a:pt x="115823" y="7620"/>
                  </a:lnTo>
                  <a:lnTo>
                    <a:pt x="111251" y="7620"/>
                  </a:lnTo>
                  <a:lnTo>
                    <a:pt x="111251" y="6096"/>
                  </a:lnTo>
                  <a:lnTo>
                    <a:pt x="109728" y="4572"/>
                  </a:lnTo>
                  <a:close/>
                </a:path>
                <a:path w="6932930" h="7619">
                  <a:moveTo>
                    <a:pt x="146303" y="4572"/>
                  </a:moveTo>
                  <a:lnTo>
                    <a:pt x="146303" y="3048"/>
                  </a:lnTo>
                  <a:lnTo>
                    <a:pt x="147828" y="1524"/>
                  </a:lnTo>
                  <a:lnTo>
                    <a:pt x="149351" y="1524"/>
                  </a:lnTo>
                  <a:lnTo>
                    <a:pt x="149351" y="0"/>
                  </a:lnTo>
                  <a:lnTo>
                    <a:pt x="152400" y="0"/>
                  </a:lnTo>
                  <a:lnTo>
                    <a:pt x="152400" y="1524"/>
                  </a:lnTo>
                  <a:lnTo>
                    <a:pt x="153923" y="1524"/>
                  </a:lnTo>
                  <a:lnTo>
                    <a:pt x="153923" y="6096"/>
                  </a:lnTo>
                  <a:lnTo>
                    <a:pt x="152400" y="7620"/>
                  </a:lnTo>
                  <a:lnTo>
                    <a:pt x="149351" y="7620"/>
                  </a:lnTo>
                  <a:lnTo>
                    <a:pt x="146303" y="4572"/>
                  </a:lnTo>
                  <a:close/>
                </a:path>
                <a:path w="6932930" h="7619">
                  <a:moveTo>
                    <a:pt x="184403" y="6096"/>
                  </a:moveTo>
                  <a:lnTo>
                    <a:pt x="184403" y="1524"/>
                  </a:lnTo>
                  <a:lnTo>
                    <a:pt x="185928" y="1524"/>
                  </a:lnTo>
                  <a:lnTo>
                    <a:pt x="185928" y="0"/>
                  </a:lnTo>
                  <a:lnTo>
                    <a:pt x="188975" y="0"/>
                  </a:lnTo>
                  <a:lnTo>
                    <a:pt x="188975" y="1524"/>
                  </a:lnTo>
                  <a:lnTo>
                    <a:pt x="190500" y="1524"/>
                  </a:lnTo>
                  <a:lnTo>
                    <a:pt x="190500" y="6096"/>
                  </a:lnTo>
                  <a:lnTo>
                    <a:pt x="188975" y="7620"/>
                  </a:lnTo>
                  <a:lnTo>
                    <a:pt x="185928" y="7620"/>
                  </a:lnTo>
                  <a:lnTo>
                    <a:pt x="184403" y="6096"/>
                  </a:lnTo>
                  <a:close/>
                </a:path>
                <a:path w="6932930" h="7619">
                  <a:moveTo>
                    <a:pt x="220980" y="6096"/>
                  </a:moveTo>
                  <a:lnTo>
                    <a:pt x="220980" y="1524"/>
                  </a:lnTo>
                  <a:lnTo>
                    <a:pt x="222503" y="1524"/>
                  </a:lnTo>
                  <a:lnTo>
                    <a:pt x="224028" y="0"/>
                  </a:lnTo>
                  <a:lnTo>
                    <a:pt x="225551" y="0"/>
                  </a:lnTo>
                  <a:lnTo>
                    <a:pt x="225551" y="1524"/>
                  </a:lnTo>
                  <a:lnTo>
                    <a:pt x="227075" y="1524"/>
                  </a:lnTo>
                  <a:lnTo>
                    <a:pt x="228600" y="3048"/>
                  </a:lnTo>
                  <a:lnTo>
                    <a:pt x="228600" y="4572"/>
                  </a:lnTo>
                  <a:lnTo>
                    <a:pt x="225551" y="7620"/>
                  </a:lnTo>
                  <a:lnTo>
                    <a:pt x="222503" y="7620"/>
                  </a:lnTo>
                  <a:lnTo>
                    <a:pt x="220980" y="6096"/>
                  </a:lnTo>
                  <a:close/>
                </a:path>
                <a:path w="6932930" h="7619">
                  <a:moveTo>
                    <a:pt x="257555" y="6096"/>
                  </a:moveTo>
                  <a:lnTo>
                    <a:pt x="257555" y="1524"/>
                  </a:lnTo>
                  <a:lnTo>
                    <a:pt x="259080" y="1524"/>
                  </a:lnTo>
                  <a:lnTo>
                    <a:pt x="260603" y="0"/>
                  </a:lnTo>
                  <a:lnTo>
                    <a:pt x="262128" y="0"/>
                  </a:lnTo>
                  <a:lnTo>
                    <a:pt x="263651" y="1524"/>
                  </a:lnTo>
                  <a:lnTo>
                    <a:pt x="265175" y="1524"/>
                  </a:lnTo>
                  <a:lnTo>
                    <a:pt x="265175" y="6096"/>
                  </a:lnTo>
                  <a:lnTo>
                    <a:pt x="263651" y="6096"/>
                  </a:lnTo>
                  <a:lnTo>
                    <a:pt x="263651" y="7620"/>
                  </a:lnTo>
                  <a:lnTo>
                    <a:pt x="259080" y="7620"/>
                  </a:lnTo>
                  <a:lnTo>
                    <a:pt x="259080" y="6096"/>
                  </a:lnTo>
                  <a:lnTo>
                    <a:pt x="257555" y="6096"/>
                  </a:lnTo>
                  <a:close/>
                </a:path>
                <a:path w="6932930" h="7619">
                  <a:moveTo>
                    <a:pt x="294132" y="6096"/>
                  </a:moveTo>
                  <a:lnTo>
                    <a:pt x="294132" y="1524"/>
                  </a:lnTo>
                  <a:lnTo>
                    <a:pt x="295655" y="1524"/>
                  </a:lnTo>
                  <a:lnTo>
                    <a:pt x="297180" y="0"/>
                  </a:lnTo>
                  <a:lnTo>
                    <a:pt x="298703" y="0"/>
                  </a:lnTo>
                  <a:lnTo>
                    <a:pt x="300228" y="1524"/>
                  </a:lnTo>
                  <a:lnTo>
                    <a:pt x="301751" y="1524"/>
                  </a:lnTo>
                  <a:lnTo>
                    <a:pt x="301751" y="6096"/>
                  </a:lnTo>
                  <a:lnTo>
                    <a:pt x="300228" y="6096"/>
                  </a:lnTo>
                  <a:lnTo>
                    <a:pt x="300228" y="7620"/>
                  </a:lnTo>
                  <a:lnTo>
                    <a:pt x="295655" y="7620"/>
                  </a:lnTo>
                  <a:lnTo>
                    <a:pt x="295655" y="6096"/>
                  </a:lnTo>
                  <a:lnTo>
                    <a:pt x="294132" y="6096"/>
                  </a:lnTo>
                  <a:close/>
                </a:path>
                <a:path w="6932930" h="7619">
                  <a:moveTo>
                    <a:pt x="330707" y="4572"/>
                  </a:moveTo>
                  <a:lnTo>
                    <a:pt x="330707" y="3048"/>
                  </a:lnTo>
                  <a:lnTo>
                    <a:pt x="333755" y="0"/>
                  </a:lnTo>
                  <a:lnTo>
                    <a:pt x="335280" y="0"/>
                  </a:lnTo>
                  <a:lnTo>
                    <a:pt x="336803" y="1524"/>
                  </a:lnTo>
                  <a:lnTo>
                    <a:pt x="338328" y="1524"/>
                  </a:lnTo>
                  <a:lnTo>
                    <a:pt x="338328" y="6096"/>
                  </a:lnTo>
                  <a:lnTo>
                    <a:pt x="336803" y="6096"/>
                  </a:lnTo>
                  <a:lnTo>
                    <a:pt x="336803" y="7620"/>
                  </a:lnTo>
                  <a:lnTo>
                    <a:pt x="332232" y="7620"/>
                  </a:lnTo>
                  <a:lnTo>
                    <a:pt x="332232" y="6096"/>
                  </a:lnTo>
                  <a:lnTo>
                    <a:pt x="330707" y="4572"/>
                  </a:lnTo>
                  <a:close/>
                </a:path>
                <a:path w="6932930" h="7619">
                  <a:moveTo>
                    <a:pt x="367283" y="4572"/>
                  </a:moveTo>
                  <a:lnTo>
                    <a:pt x="367283" y="3048"/>
                  </a:lnTo>
                  <a:lnTo>
                    <a:pt x="368807" y="1524"/>
                  </a:lnTo>
                  <a:lnTo>
                    <a:pt x="370332" y="1524"/>
                  </a:lnTo>
                  <a:lnTo>
                    <a:pt x="370332" y="0"/>
                  </a:lnTo>
                  <a:lnTo>
                    <a:pt x="373380" y="0"/>
                  </a:lnTo>
                  <a:lnTo>
                    <a:pt x="373380" y="1524"/>
                  </a:lnTo>
                  <a:lnTo>
                    <a:pt x="374903" y="1524"/>
                  </a:lnTo>
                  <a:lnTo>
                    <a:pt x="374903" y="6096"/>
                  </a:lnTo>
                  <a:lnTo>
                    <a:pt x="373380" y="7620"/>
                  </a:lnTo>
                  <a:lnTo>
                    <a:pt x="370332" y="7620"/>
                  </a:lnTo>
                  <a:lnTo>
                    <a:pt x="367283" y="4572"/>
                  </a:lnTo>
                  <a:close/>
                </a:path>
                <a:path w="6932930" h="7619">
                  <a:moveTo>
                    <a:pt x="405383" y="6096"/>
                  </a:moveTo>
                  <a:lnTo>
                    <a:pt x="405383" y="1524"/>
                  </a:lnTo>
                  <a:lnTo>
                    <a:pt x="406907" y="1524"/>
                  </a:lnTo>
                  <a:lnTo>
                    <a:pt x="406907" y="0"/>
                  </a:lnTo>
                  <a:lnTo>
                    <a:pt x="409955" y="0"/>
                  </a:lnTo>
                  <a:lnTo>
                    <a:pt x="409955" y="1524"/>
                  </a:lnTo>
                  <a:lnTo>
                    <a:pt x="411480" y="1524"/>
                  </a:lnTo>
                  <a:lnTo>
                    <a:pt x="411480" y="6096"/>
                  </a:lnTo>
                  <a:lnTo>
                    <a:pt x="409955" y="7620"/>
                  </a:lnTo>
                  <a:lnTo>
                    <a:pt x="406907" y="7620"/>
                  </a:lnTo>
                  <a:lnTo>
                    <a:pt x="405383" y="6096"/>
                  </a:lnTo>
                  <a:close/>
                </a:path>
                <a:path w="6932930" h="7619">
                  <a:moveTo>
                    <a:pt x="441959" y="6096"/>
                  </a:moveTo>
                  <a:lnTo>
                    <a:pt x="441959" y="1524"/>
                  </a:lnTo>
                  <a:lnTo>
                    <a:pt x="443483" y="1524"/>
                  </a:lnTo>
                  <a:lnTo>
                    <a:pt x="445007" y="0"/>
                  </a:lnTo>
                  <a:lnTo>
                    <a:pt x="446532" y="0"/>
                  </a:lnTo>
                  <a:lnTo>
                    <a:pt x="446532" y="1524"/>
                  </a:lnTo>
                  <a:lnTo>
                    <a:pt x="448055" y="1524"/>
                  </a:lnTo>
                  <a:lnTo>
                    <a:pt x="449580" y="3048"/>
                  </a:lnTo>
                  <a:lnTo>
                    <a:pt x="449580" y="4572"/>
                  </a:lnTo>
                  <a:lnTo>
                    <a:pt x="446532" y="7620"/>
                  </a:lnTo>
                  <a:lnTo>
                    <a:pt x="443483" y="7620"/>
                  </a:lnTo>
                  <a:lnTo>
                    <a:pt x="443483" y="6096"/>
                  </a:lnTo>
                  <a:lnTo>
                    <a:pt x="441959" y="6096"/>
                  </a:lnTo>
                  <a:close/>
                </a:path>
                <a:path w="6932930" h="7619">
                  <a:moveTo>
                    <a:pt x="478535" y="6096"/>
                  </a:moveTo>
                  <a:lnTo>
                    <a:pt x="478535" y="1524"/>
                  </a:lnTo>
                  <a:lnTo>
                    <a:pt x="480059" y="1524"/>
                  </a:lnTo>
                  <a:lnTo>
                    <a:pt x="481583" y="0"/>
                  </a:lnTo>
                  <a:lnTo>
                    <a:pt x="483107" y="0"/>
                  </a:lnTo>
                  <a:lnTo>
                    <a:pt x="484632" y="1524"/>
                  </a:lnTo>
                  <a:lnTo>
                    <a:pt x="486155" y="1524"/>
                  </a:lnTo>
                  <a:lnTo>
                    <a:pt x="486155" y="6096"/>
                  </a:lnTo>
                  <a:lnTo>
                    <a:pt x="484632" y="6096"/>
                  </a:lnTo>
                  <a:lnTo>
                    <a:pt x="484632" y="7620"/>
                  </a:lnTo>
                  <a:lnTo>
                    <a:pt x="480059" y="7620"/>
                  </a:lnTo>
                  <a:lnTo>
                    <a:pt x="480059" y="6096"/>
                  </a:lnTo>
                  <a:lnTo>
                    <a:pt x="478535" y="6096"/>
                  </a:lnTo>
                  <a:close/>
                </a:path>
                <a:path w="6932930" h="7619">
                  <a:moveTo>
                    <a:pt x="515112" y="6096"/>
                  </a:moveTo>
                  <a:lnTo>
                    <a:pt x="515112" y="1524"/>
                  </a:lnTo>
                  <a:lnTo>
                    <a:pt x="516635" y="1524"/>
                  </a:lnTo>
                  <a:lnTo>
                    <a:pt x="518159" y="0"/>
                  </a:lnTo>
                  <a:lnTo>
                    <a:pt x="519683" y="0"/>
                  </a:lnTo>
                  <a:lnTo>
                    <a:pt x="521207" y="1524"/>
                  </a:lnTo>
                  <a:lnTo>
                    <a:pt x="522732" y="1524"/>
                  </a:lnTo>
                  <a:lnTo>
                    <a:pt x="522732" y="6096"/>
                  </a:lnTo>
                  <a:lnTo>
                    <a:pt x="521207" y="6096"/>
                  </a:lnTo>
                  <a:lnTo>
                    <a:pt x="521207" y="7620"/>
                  </a:lnTo>
                  <a:lnTo>
                    <a:pt x="516635" y="7620"/>
                  </a:lnTo>
                  <a:lnTo>
                    <a:pt x="516635" y="6096"/>
                  </a:lnTo>
                  <a:lnTo>
                    <a:pt x="515112" y="6096"/>
                  </a:lnTo>
                  <a:close/>
                </a:path>
                <a:path w="6932930" h="7619">
                  <a:moveTo>
                    <a:pt x="551687" y="4572"/>
                  </a:moveTo>
                  <a:lnTo>
                    <a:pt x="551687" y="3048"/>
                  </a:lnTo>
                  <a:lnTo>
                    <a:pt x="554735" y="0"/>
                  </a:lnTo>
                  <a:lnTo>
                    <a:pt x="556259" y="0"/>
                  </a:lnTo>
                  <a:lnTo>
                    <a:pt x="557783" y="1524"/>
                  </a:lnTo>
                  <a:lnTo>
                    <a:pt x="559307" y="1524"/>
                  </a:lnTo>
                  <a:lnTo>
                    <a:pt x="559307" y="6096"/>
                  </a:lnTo>
                  <a:lnTo>
                    <a:pt x="557783" y="6096"/>
                  </a:lnTo>
                  <a:lnTo>
                    <a:pt x="557783" y="7620"/>
                  </a:lnTo>
                  <a:lnTo>
                    <a:pt x="553212" y="7620"/>
                  </a:lnTo>
                  <a:lnTo>
                    <a:pt x="553212" y="6096"/>
                  </a:lnTo>
                  <a:lnTo>
                    <a:pt x="551687" y="4572"/>
                  </a:lnTo>
                  <a:close/>
                </a:path>
                <a:path w="6932930" h="7619">
                  <a:moveTo>
                    <a:pt x="588264" y="4572"/>
                  </a:moveTo>
                  <a:lnTo>
                    <a:pt x="588264" y="3048"/>
                  </a:lnTo>
                  <a:lnTo>
                    <a:pt x="589787" y="1524"/>
                  </a:lnTo>
                  <a:lnTo>
                    <a:pt x="591312" y="1524"/>
                  </a:lnTo>
                  <a:lnTo>
                    <a:pt x="591312" y="0"/>
                  </a:lnTo>
                  <a:lnTo>
                    <a:pt x="594359" y="0"/>
                  </a:lnTo>
                  <a:lnTo>
                    <a:pt x="594359" y="1524"/>
                  </a:lnTo>
                  <a:lnTo>
                    <a:pt x="595883" y="1524"/>
                  </a:lnTo>
                  <a:lnTo>
                    <a:pt x="595883" y="6096"/>
                  </a:lnTo>
                  <a:lnTo>
                    <a:pt x="594359" y="7620"/>
                  </a:lnTo>
                  <a:lnTo>
                    <a:pt x="591312" y="7620"/>
                  </a:lnTo>
                  <a:lnTo>
                    <a:pt x="588264" y="4572"/>
                  </a:lnTo>
                  <a:close/>
                </a:path>
                <a:path w="6932930" h="7619">
                  <a:moveTo>
                    <a:pt x="626364" y="6096"/>
                  </a:moveTo>
                  <a:lnTo>
                    <a:pt x="626364" y="1524"/>
                  </a:lnTo>
                  <a:lnTo>
                    <a:pt x="627887" y="1524"/>
                  </a:lnTo>
                  <a:lnTo>
                    <a:pt x="627887" y="0"/>
                  </a:lnTo>
                  <a:lnTo>
                    <a:pt x="630935" y="0"/>
                  </a:lnTo>
                  <a:lnTo>
                    <a:pt x="630935" y="1524"/>
                  </a:lnTo>
                  <a:lnTo>
                    <a:pt x="632459" y="1524"/>
                  </a:lnTo>
                  <a:lnTo>
                    <a:pt x="632459" y="6096"/>
                  </a:lnTo>
                  <a:lnTo>
                    <a:pt x="630935" y="7620"/>
                  </a:lnTo>
                  <a:lnTo>
                    <a:pt x="627887" y="7620"/>
                  </a:lnTo>
                  <a:lnTo>
                    <a:pt x="626364" y="6096"/>
                  </a:lnTo>
                  <a:close/>
                </a:path>
                <a:path w="6932930" h="7619">
                  <a:moveTo>
                    <a:pt x="662939" y="6096"/>
                  </a:moveTo>
                  <a:lnTo>
                    <a:pt x="662939" y="1524"/>
                  </a:lnTo>
                  <a:lnTo>
                    <a:pt x="664464" y="1524"/>
                  </a:lnTo>
                  <a:lnTo>
                    <a:pt x="665987" y="0"/>
                  </a:lnTo>
                  <a:lnTo>
                    <a:pt x="667512" y="0"/>
                  </a:lnTo>
                  <a:lnTo>
                    <a:pt x="667512" y="1524"/>
                  </a:lnTo>
                  <a:lnTo>
                    <a:pt x="669035" y="1524"/>
                  </a:lnTo>
                  <a:lnTo>
                    <a:pt x="670559" y="3048"/>
                  </a:lnTo>
                  <a:lnTo>
                    <a:pt x="670559" y="4572"/>
                  </a:lnTo>
                  <a:lnTo>
                    <a:pt x="667512" y="7620"/>
                  </a:lnTo>
                  <a:lnTo>
                    <a:pt x="664464" y="7620"/>
                  </a:lnTo>
                  <a:lnTo>
                    <a:pt x="664464" y="6096"/>
                  </a:lnTo>
                  <a:lnTo>
                    <a:pt x="662939" y="6096"/>
                  </a:lnTo>
                  <a:close/>
                </a:path>
                <a:path w="6932930" h="7619">
                  <a:moveTo>
                    <a:pt x="699516" y="6096"/>
                  </a:moveTo>
                  <a:lnTo>
                    <a:pt x="699516" y="1524"/>
                  </a:lnTo>
                  <a:lnTo>
                    <a:pt x="701039" y="1524"/>
                  </a:lnTo>
                  <a:lnTo>
                    <a:pt x="702564" y="0"/>
                  </a:lnTo>
                  <a:lnTo>
                    <a:pt x="704087" y="0"/>
                  </a:lnTo>
                  <a:lnTo>
                    <a:pt x="705612" y="1524"/>
                  </a:lnTo>
                  <a:lnTo>
                    <a:pt x="707135" y="1524"/>
                  </a:lnTo>
                  <a:lnTo>
                    <a:pt x="707135" y="6096"/>
                  </a:lnTo>
                  <a:lnTo>
                    <a:pt x="705612" y="6096"/>
                  </a:lnTo>
                  <a:lnTo>
                    <a:pt x="705612" y="7620"/>
                  </a:lnTo>
                  <a:lnTo>
                    <a:pt x="701039" y="7620"/>
                  </a:lnTo>
                  <a:lnTo>
                    <a:pt x="701039" y="6096"/>
                  </a:lnTo>
                  <a:lnTo>
                    <a:pt x="699516" y="6096"/>
                  </a:lnTo>
                  <a:close/>
                </a:path>
                <a:path w="6932930" h="7619">
                  <a:moveTo>
                    <a:pt x="736091" y="6096"/>
                  </a:moveTo>
                  <a:lnTo>
                    <a:pt x="736091" y="1524"/>
                  </a:lnTo>
                  <a:lnTo>
                    <a:pt x="737616" y="1524"/>
                  </a:lnTo>
                  <a:lnTo>
                    <a:pt x="739139" y="0"/>
                  </a:lnTo>
                  <a:lnTo>
                    <a:pt x="740664" y="0"/>
                  </a:lnTo>
                  <a:lnTo>
                    <a:pt x="742187" y="1524"/>
                  </a:lnTo>
                  <a:lnTo>
                    <a:pt x="743712" y="1524"/>
                  </a:lnTo>
                  <a:lnTo>
                    <a:pt x="743712" y="6096"/>
                  </a:lnTo>
                  <a:lnTo>
                    <a:pt x="742187" y="6096"/>
                  </a:lnTo>
                  <a:lnTo>
                    <a:pt x="742187" y="7620"/>
                  </a:lnTo>
                  <a:lnTo>
                    <a:pt x="737616" y="7620"/>
                  </a:lnTo>
                  <a:lnTo>
                    <a:pt x="737616" y="6096"/>
                  </a:lnTo>
                  <a:lnTo>
                    <a:pt x="736091" y="6096"/>
                  </a:lnTo>
                  <a:close/>
                </a:path>
                <a:path w="6932930" h="7619">
                  <a:moveTo>
                    <a:pt x="772667" y="4572"/>
                  </a:moveTo>
                  <a:lnTo>
                    <a:pt x="772667" y="3048"/>
                  </a:lnTo>
                  <a:lnTo>
                    <a:pt x="774191" y="1524"/>
                  </a:lnTo>
                  <a:lnTo>
                    <a:pt x="775716" y="1524"/>
                  </a:lnTo>
                  <a:lnTo>
                    <a:pt x="775716" y="0"/>
                  </a:lnTo>
                  <a:lnTo>
                    <a:pt x="777239" y="0"/>
                  </a:lnTo>
                  <a:lnTo>
                    <a:pt x="778764" y="1524"/>
                  </a:lnTo>
                  <a:lnTo>
                    <a:pt x="780287" y="1524"/>
                  </a:lnTo>
                  <a:lnTo>
                    <a:pt x="780287" y="6096"/>
                  </a:lnTo>
                  <a:lnTo>
                    <a:pt x="778764" y="6096"/>
                  </a:lnTo>
                  <a:lnTo>
                    <a:pt x="778764" y="7620"/>
                  </a:lnTo>
                  <a:lnTo>
                    <a:pt x="775716" y="7620"/>
                  </a:lnTo>
                  <a:lnTo>
                    <a:pt x="772667" y="4572"/>
                  </a:lnTo>
                  <a:close/>
                </a:path>
                <a:path w="6932930" h="7619">
                  <a:moveTo>
                    <a:pt x="810767" y="6096"/>
                  </a:moveTo>
                  <a:lnTo>
                    <a:pt x="810767" y="1524"/>
                  </a:lnTo>
                  <a:lnTo>
                    <a:pt x="812291" y="1524"/>
                  </a:lnTo>
                  <a:lnTo>
                    <a:pt x="812291" y="0"/>
                  </a:lnTo>
                  <a:lnTo>
                    <a:pt x="815339" y="0"/>
                  </a:lnTo>
                  <a:lnTo>
                    <a:pt x="815339" y="1524"/>
                  </a:lnTo>
                  <a:lnTo>
                    <a:pt x="816864" y="1524"/>
                  </a:lnTo>
                  <a:lnTo>
                    <a:pt x="816864" y="6096"/>
                  </a:lnTo>
                  <a:lnTo>
                    <a:pt x="815339" y="7620"/>
                  </a:lnTo>
                  <a:lnTo>
                    <a:pt x="812291" y="7620"/>
                  </a:lnTo>
                  <a:lnTo>
                    <a:pt x="810767" y="6096"/>
                  </a:lnTo>
                  <a:close/>
                </a:path>
                <a:path w="6932930" h="7619">
                  <a:moveTo>
                    <a:pt x="847343" y="6096"/>
                  </a:moveTo>
                  <a:lnTo>
                    <a:pt x="847343" y="1524"/>
                  </a:lnTo>
                  <a:lnTo>
                    <a:pt x="848867" y="1524"/>
                  </a:lnTo>
                  <a:lnTo>
                    <a:pt x="848867" y="0"/>
                  </a:lnTo>
                  <a:lnTo>
                    <a:pt x="851916" y="0"/>
                  </a:lnTo>
                  <a:lnTo>
                    <a:pt x="851916" y="1524"/>
                  </a:lnTo>
                  <a:lnTo>
                    <a:pt x="853439" y="1524"/>
                  </a:lnTo>
                  <a:lnTo>
                    <a:pt x="854964" y="3048"/>
                  </a:lnTo>
                  <a:lnTo>
                    <a:pt x="854964" y="4572"/>
                  </a:lnTo>
                  <a:lnTo>
                    <a:pt x="851916" y="7620"/>
                  </a:lnTo>
                  <a:lnTo>
                    <a:pt x="848867" y="7620"/>
                  </a:lnTo>
                  <a:lnTo>
                    <a:pt x="847343" y="6096"/>
                  </a:lnTo>
                  <a:close/>
                </a:path>
                <a:path w="6932930" h="7619">
                  <a:moveTo>
                    <a:pt x="883919" y="6096"/>
                  </a:moveTo>
                  <a:lnTo>
                    <a:pt x="883919" y="1524"/>
                  </a:lnTo>
                  <a:lnTo>
                    <a:pt x="885443" y="1524"/>
                  </a:lnTo>
                  <a:lnTo>
                    <a:pt x="886967" y="0"/>
                  </a:lnTo>
                  <a:lnTo>
                    <a:pt x="888491" y="0"/>
                  </a:lnTo>
                  <a:lnTo>
                    <a:pt x="888491" y="1524"/>
                  </a:lnTo>
                  <a:lnTo>
                    <a:pt x="890016" y="1524"/>
                  </a:lnTo>
                  <a:lnTo>
                    <a:pt x="891539" y="3048"/>
                  </a:lnTo>
                  <a:lnTo>
                    <a:pt x="891539" y="4572"/>
                  </a:lnTo>
                  <a:lnTo>
                    <a:pt x="888491" y="7620"/>
                  </a:lnTo>
                  <a:lnTo>
                    <a:pt x="885443" y="7620"/>
                  </a:lnTo>
                  <a:lnTo>
                    <a:pt x="885443" y="6096"/>
                  </a:lnTo>
                  <a:lnTo>
                    <a:pt x="883919" y="6096"/>
                  </a:lnTo>
                  <a:close/>
                </a:path>
                <a:path w="6932930" h="7619">
                  <a:moveTo>
                    <a:pt x="920496" y="6096"/>
                  </a:moveTo>
                  <a:lnTo>
                    <a:pt x="920496" y="1524"/>
                  </a:lnTo>
                  <a:lnTo>
                    <a:pt x="922019" y="1524"/>
                  </a:lnTo>
                  <a:lnTo>
                    <a:pt x="923543" y="0"/>
                  </a:lnTo>
                  <a:lnTo>
                    <a:pt x="925067" y="0"/>
                  </a:lnTo>
                  <a:lnTo>
                    <a:pt x="926591" y="1524"/>
                  </a:lnTo>
                  <a:lnTo>
                    <a:pt x="928116" y="1524"/>
                  </a:lnTo>
                  <a:lnTo>
                    <a:pt x="928116" y="6096"/>
                  </a:lnTo>
                  <a:lnTo>
                    <a:pt x="926591" y="6096"/>
                  </a:lnTo>
                  <a:lnTo>
                    <a:pt x="926591" y="7620"/>
                  </a:lnTo>
                  <a:lnTo>
                    <a:pt x="922019" y="7620"/>
                  </a:lnTo>
                  <a:lnTo>
                    <a:pt x="922019" y="6096"/>
                  </a:lnTo>
                  <a:lnTo>
                    <a:pt x="920496" y="6096"/>
                  </a:lnTo>
                  <a:close/>
                </a:path>
                <a:path w="6932930" h="7619">
                  <a:moveTo>
                    <a:pt x="957071" y="6096"/>
                  </a:moveTo>
                  <a:lnTo>
                    <a:pt x="957071" y="1524"/>
                  </a:lnTo>
                  <a:lnTo>
                    <a:pt x="958596" y="1524"/>
                  </a:lnTo>
                  <a:lnTo>
                    <a:pt x="960119" y="0"/>
                  </a:lnTo>
                  <a:lnTo>
                    <a:pt x="961643" y="0"/>
                  </a:lnTo>
                  <a:lnTo>
                    <a:pt x="963167" y="1524"/>
                  </a:lnTo>
                  <a:lnTo>
                    <a:pt x="964691" y="1524"/>
                  </a:lnTo>
                  <a:lnTo>
                    <a:pt x="964691" y="6096"/>
                  </a:lnTo>
                  <a:lnTo>
                    <a:pt x="963167" y="6096"/>
                  </a:lnTo>
                  <a:lnTo>
                    <a:pt x="963167" y="7620"/>
                  </a:lnTo>
                  <a:lnTo>
                    <a:pt x="958596" y="7620"/>
                  </a:lnTo>
                  <a:lnTo>
                    <a:pt x="958596" y="6096"/>
                  </a:lnTo>
                  <a:lnTo>
                    <a:pt x="957071" y="6096"/>
                  </a:lnTo>
                  <a:close/>
                </a:path>
                <a:path w="6932930" h="7619">
                  <a:moveTo>
                    <a:pt x="993648" y="4572"/>
                  </a:moveTo>
                  <a:lnTo>
                    <a:pt x="993648" y="3048"/>
                  </a:lnTo>
                  <a:lnTo>
                    <a:pt x="995171" y="1524"/>
                  </a:lnTo>
                  <a:lnTo>
                    <a:pt x="996696" y="1524"/>
                  </a:lnTo>
                  <a:lnTo>
                    <a:pt x="996696" y="0"/>
                  </a:lnTo>
                  <a:lnTo>
                    <a:pt x="998219" y="0"/>
                  </a:lnTo>
                  <a:lnTo>
                    <a:pt x="999743" y="1524"/>
                  </a:lnTo>
                  <a:lnTo>
                    <a:pt x="1001267" y="1524"/>
                  </a:lnTo>
                  <a:lnTo>
                    <a:pt x="1001267" y="6096"/>
                  </a:lnTo>
                  <a:lnTo>
                    <a:pt x="999743" y="6096"/>
                  </a:lnTo>
                  <a:lnTo>
                    <a:pt x="999743" y="7620"/>
                  </a:lnTo>
                  <a:lnTo>
                    <a:pt x="996696" y="7620"/>
                  </a:lnTo>
                  <a:lnTo>
                    <a:pt x="993648" y="4572"/>
                  </a:lnTo>
                  <a:close/>
                </a:path>
                <a:path w="6932930" h="7619">
                  <a:moveTo>
                    <a:pt x="1031748" y="6096"/>
                  </a:moveTo>
                  <a:lnTo>
                    <a:pt x="1031748" y="1524"/>
                  </a:lnTo>
                  <a:lnTo>
                    <a:pt x="1033271" y="1524"/>
                  </a:lnTo>
                  <a:lnTo>
                    <a:pt x="1033271" y="0"/>
                  </a:lnTo>
                  <a:lnTo>
                    <a:pt x="1036319" y="0"/>
                  </a:lnTo>
                  <a:lnTo>
                    <a:pt x="1036319" y="1524"/>
                  </a:lnTo>
                  <a:lnTo>
                    <a:pt x="1037843" y="1524"/>
                  </a:lnTo>
                  <a:lnTo>
                    <a:pt x="1037843" y="6096"/>
                  </a:lnTo>
                  <a:lnTo>
                    <a:pt x="1036319" y="7620"/>
                  </a:lnTo>
                  <a:lnTo>
                    <a:pt x="1033271" y="7620"/>
                  </a:lnTo>
                  <a:lnTo>
                    <a:pt x="1031748" y="6096"/>
                  </a:lnTo>
                  <a:close/>
                </a:path>
                <a:path w="6932930" h="7619">
                  <a:moveTo>
                    <a:pt x="1068323" y="6096"/>
                  </a:moveTo>
                  <a:lnTo>
                    <a:pt x="1068323" y="1524"/>
                  </a:lnTo>
                  <a:lnTo>
                    <a:pt x="1069848" y="1524"/>
                  </a:lnTo>
                  <a:lnTo>
                    <a:pt x="1069848" y="0"/>
                  </a:lnTo>
                  <a:lnTo>
                    <a:pt x="1072896" y="0"/>
                  </a:lnTo>
                  <a:lnTo>
                    <a:pt x="1072896" y="1524"/>
                  </a:lnTo>
                  <a:lnTo>
                    <a:pt x="1074419" y="1524"/>
                  </a:lnTo>
                  <a:lnTo>
                    <a:pt x="1075943" y="3048"/>
                  </a:lnTo>
                  <a:lnTo>
                    <a:pt x="1075943" y="4572"/>
                  </a:lnTo>
                  <a:lnTo>
                    <a:pt x="1072896" y="7620"/>
                  </a:lnTo>
                  <a:lnTo>
                    <a:pt x="1069848" y="7620"/>
                  </a:lnTo>
                  <a:lnTo>
                    <a:pt x="1068323" y="6096"/>
                  </a:lnTo>
                  <a:close/>
                </a:path>
                <a:path w="6932930" h="7619">
                  <a:moveTo>
                    <a:pt x="1104900" y="6096"/>
                  </a:moveTo>
                  <a:lnTo>
                    <a:pt x="1104900" y="1524"/>
                  </a:lnTo>
                  <a:lnTo>
                    <a:pt x="1106423" y="1524"/>
                  </a:lnTo>
                  <a:lnTo>
                    <a:pt x="1107948" y="0"/>
                  </a:lnTo>
                  <a:lnTo>
                    <a:pt x="1109471" y="0"/>
                  </a:lnTo>
                  <a:lnTo>
                    <a:pt x="1112519" y="3048"/>
                  </a:lnTo>
                  <a:lnTo>
                    <a:pt x="1112519" y="4572"/>
                  </a:lnTo>
                  <a:lnTo>
                    <a:pt x="1110996" y="6096"/>
                  </a:lnTo>
                  <a:lnTo>
                    <a:pt x="1110996" y="7620"/>
                  </a:lnTo>
                  <a:lnTo>
                    <a:pt x="1106423" y="7620"/>
                  </a:lnTo>
                  <a:lnTo>
                    <a:pt x="1106423" y="6096"/>
                  </a:lnTo>
                  <a:lnTo>
                    <a:pt x="1104900" y="6096"/>
                  </a:lnTo>
                  <a:close/>
                </a:path>
                <a:path w="6932930" h="7619">
                  <a:moveTo>
                    <a:pt x="1141475" y="6096"/>
                  </a:moveTo>
                  <a:lnTo>
                    <a:pt x="1141475" y="1524"/>
                  </a:lnTo>
                  <a:lnTo>
                    <a:pt x="1143000" y="1524"/>
                  </a:lnTo>
                  <a:lnTo>
                    <a:pt x="1144523" y="0"/>
                  </a:lnTo>
                  <a:lnTo>
                    <a:pt x="1146048" y="0"/>
                  </a:lnTo>
                  <a:lnTo>
                    <a:pt x="1147571" y="1524"/>
                  </a:lnTo>
                  <a:lnTo>
                    <a:pt x="1149096" y="1524"/>
                  </a:lnTo>
                  <a:lnTo>
                    <a:pt x="1149096" y="6096"/>
                  </a:lnTo>
                  <a:lnTo>
                    <a:pt x="1147571" y="6096"/>
                  </a:lnTo>
                  <a:lnTo>
                    <a:pt x="1147571" y="7620"/>
                  </a:lnTo>
                  <a:lnTo>
                    <a:pt x="1143000" y="7620"/>
                  </a:lnTo>
                  <a:lnTo>
                    <a:pt x="1143000" y="6096"/>
                  </a:lnTo>
                  <a:lnTo>
                    <a:pt x="1141475" y="6096"/>
                  </a:lnTo>
                  <a:close/>
                </a:path>
                <a:path w="6932930" h="7619">
                  <a:moveTo>
                    <a:pt x="1178051" y="6096"/>
                  </a:moveTo>
                  <a:lnTo>
                    <a:pt x="1178051" y="1524"/>
                  </a:lnTo>
                  <a:lnTo>
                    <a:pt x="1179575" y="1524"/>
                  </a:lnTo>
                  <a:lnTo>
                    <a:pt x="1181100" y="0"/>
                  </a:lnTo>
                  <a:lnTo>
                    <a:pt x="1182623" y="0"/>
                  </a:lnTo>
                  <a:lnTo>
                    <a:pt x="1184148" y="1524"/>
                  </a:lnTo>
                  <a:lnTo>
                    <a:pt x="1185671" y="1524"/>
                  </a:lnTo>
                  <a:lnTo>
                    <a:pt x="1185671" y="6096"/>
                  </a:lnTo>
                  <a:lnTo>
                    <a:pt x="1184148" y="6096"/>
                  </a:lnTo>
                  <a:lnTo>
                    <a:pt x="1184148" y="7620"/>
                  </a:lnTo>
                  <a:lnTo>
                    <a:pt x="1179575" y="7620"/>
                  </a:lnTo>
                  <a:lnTo>
                    <a:pt x="1179575" y="6096"/>
                  </a:lnTo>
                  <a:lnTo>
                    <a:pt x="1178051" y="6096"/>
                  </a:lnTo>
                  <a:close/>
                </a:path>
                <a:path w="6932930" h="7619">
                  <a:moveTo>
                    <a:pt x="1214628" y="4572"/>
                  </a:moveTo>
                  <a:lnTo>
                    <a:pt x="1214628" y="3048"/>
                  </a:lnTo>
                  <a:lnTo>
                    <a:pt x="1216151" y="1524"/>
                  </a:lnTo>
                  <a:lnTo>
                    <a:pt x="1217675" y="1524"/>
                  </a:lnTo>
                  <a:lnTo>
                    <a:pt x="1217675" y="0"/>
                  </a:lnTo>
                  <a:lnTo>
                    <a:pt x="1219200" y="0"/>
                  </a:lnTo>
                  <a:lnTo>
                    <a:pt x="1220723" y="1524"/>
                  </a:lnTo>
                  <a:lnTo>
                    <a:pt x="1222248" y="1524"/>
                  </a:lnTo>
                  <a:lnTo>
                    <a:pt x="1222248" y="6096"/>
                  </a:lnTo>
                  <a:lnTo>
                    <a:pt x="1220723" y="7620"/>
                  </a:lnTo>
                  <a:lnTo>
                    <a:pt x="1217675" y="7620"/>
                  </a:lnTo>
                  <a:lnTo>
                    <a:pt x="1214628" y="4572"/>
                  </a:lnTo>
                  <a:close/>
                </a:path>
                <a:path w="6932930" h="7619">
                  <a:moveTo>
                    <a:pt x="1252728" y="6096"/>
                  </a:moveTo>
                  <a:lnTo>
                    <a:pt x="1252728" y="1524"/>
                  </a:lnTo>
                  <a:lnTo>
                    <a:pt x="1254251" y="1524"/>
                  </a:lnTo>
                  <a:lnTo>
                    <a:pt x="1254251" y="0"/>
                  </a:lnTo>
                  <a:lnTo>
                    <a:pt x="1257300" y="0"/>
                  </a:lnTo>
                  <a:lnTo>
                    <a:pt x="1257300" y="1524"/>
                  </a:lnTo>
                  <a:lnTo>
                    <a:pt x="1258823" y="1524"/>
                  </a:lnTo>
                  <a:lnTo>
                    <a:pt x="1258823" y="6096"/>
                  </a:lnTo>
                  <a:lnTo>
                    <a:pt x="1257300" y="7620"/>
                  </a:lnTo>
                  <a:lnTo>
                    <a:pt x="1254251" y="7620"/>
                  </a:lnTo>
                  <a:lnTo>
                    <a:pt x="1252728" y="6096"/>
                  </a:lnTo>
                  <a:close/>
                </a:path>
                <a:path w="6932930" h="7619">
                  <a:moveTo>
                    <a:pt x="1289303" y="6096"/>
                  </a:moveTo>
                  <a:lnTo>
                    <a:pt x="1289303" y="1524"/>
                  </a:lnTo>
                  <a:lnTo>
                    <a:pt x="1290828" y="1524"/>
                  </a:lnTo>
                  <a:lnTo>
                    <a:pt x="1290828" y="0"/>
                  </a:lnTo>
                  <a:lnTo>
                    <a:pt x="1293875" y="0"/>
                  </a:lnTo>
                  <a:lnTo>
                    <a:pt x="1293875" y="1524"/>
                  </a:lnTo>
                  <a:lnTo>
                    <a:pt x="1295400" y="1524"/>
                  </a:lnTo>
                  <a:lnTo>
                    <a:pt x="1296923" y="3048"/>
                  </a:lnTo>
                  <a:lnTo>
                    <a:pt x="1296923" y="4572"/>
                  </a:lnTo>
                  <a:lnTo>
                    <a:pt x="1293875" y="7620"/>
                  </a:lnTo>
                  <a:lnTo>
                    <a:pt x="1290828" y="7620"/>
                  </a:lnTo>
                  <a:lnTo>
                    <a:pt x="1289303" y="6096"/>
                  </a:lnTo>
                  <a:close/>
                </a:path>
                <a:path w="6932930" h="7619">
                  <a:moveTo>
                    <a:pt x="1325880" y="6096"/>
                  </a:moveTo>
                  <a:lnTo>
                    <a:pt x="1325880" y="1524"/>
                  </a:lnTo>
                  <a:lnTo>
                    <a:pt x="1327403" y="1524"/>
                  </a:lnTo>
                  <a:lnTo>
                    <a:pt x="1328928" y="0"/>
                  </a:lnTo>
                  <a:lnTo>
                    <a:pt x="1330451" y="0"/>
                  </a:lnTo>
                  <a:lnTo>
                    <a:pt x="1333500" y="3048"/>
                  </a:lnTo>
                  <a:lnTo>
                    <a:pt x="1333500" y="4572"/>
                  </a:lnTo>
                  <a:lnTo>
                    <a:pt x="1331975" y="6096"/>
                  </a:lnTo>
                  <a:lnTo>
                    <a:pt x="1331975" y="7620"/>
                  </a:lnTo>
                  <a:lnTo>
                    <a:pt x="1327403" y="7620"/>
                  </a:lnTo>
                  <a:lnTo>
                    <a:pt x="1327403" y="6096"/>
                  </a:lnTo>
                  <a:lnTo>
                    <a:pt x="1325880" y="6096"/>
                  </a:lnTo>
                  <a:close/>
                </a:path>
                <a:path w="6932930" h="7619">
                  <a:moveTo>
                    <a:pt x="1362455" y="6096"/>
                  </a:moveTo>
                  <a:lnTo>
                    <a:pt x="1362455" y="1524"/>
                  </a:lnTo>
                  <a:lnTo>
                    <a:pt x="1363980" y="1524"/>
                  </a:lnTo>
                  <a:lnTo>
                    <a:pt x="1365503" y="0"/>
                  </a:lnTo>
                  <a:lnTo>
                    <a:pt x="1367028" y="0"/>
                  </a:lnTo>
                  <a:lnTo>
                    <a:pt x="1368551" y="1524"/>
                  </a:lnTo>
                  <a:lnTo>
                    <a:pt x="1370075" y="1524"/>
                  </a:lnTo>
                  <a:lnTo>
                    <a:pt x="1370075" y="6096"/>
                  </a:lnTo>
                  <a:lnTo>
                    <a:pt x="1368551" y="6096"/>
                  </a:lnTo>
                  <a:lnTo>
                    <a:pt x="1368551" y="7620"/>
                  </a:lnTo>
                  <a:lnTo>
                    <a:pt x="1363980" y="7620"/>
                  </a:lnTo>
                  <a:lnTo>
                    <a:pt x="1363980" y="6096"/>
                  </a:lnTo>
                  <a:lnTo>
                    <a:pt x="1362455" y="6096"/>
                  </a:lnTo>
                  <a:close/>
                </a:path>
                <a:path w="6932930" h="7619">
                  <a:moveTo>
                    <a:pt x="1399032" y="6096"/>
                  </a:moveTo>
                  <a:lnTo>
                    <a:pt x="1399032" y="1524"/>
                  </a:lnTo>
                  <a:lnTo>
                    <a:pt x="1400555" y="1524"/>
                  </a:lnTo>
                  <a:lnTo>
                    <a:pt x="1402080" y="0"/>
                  </a:lnTo>
                  <a:lnTo>
                    <a:pt x="1403603" y="0"/>
                  </a:lnTo>
                  <a:lnTo>
                    <a:pt x="1405128" y="1524"/>
                  </a:lnTo>
                  <a:lnTo>
                    <a:pt x="1406651" y="1524"/>
                  </a:lnTo>
                  <a:lnTo>
                    <a:pt x="1406651" y="6096"/>
                  </a:lnTo>
                  <a:lnTo>
                    <a:pt x="1405128" y="6096"/>
                  </a:lnTo>
                  <a:lnTo>
                    <a:pt x="1405128" y="7620"/>
                  </a:lnTo>
                  <a:lnTo>
                    <a:pt x="1400555" y="7620"/>
                  </a:lnTo>
                  <a:lnTo>
                    <a:pt x="1400555" y="6096"/>
                  </a:lnTo>
                  <a:lnTo>
                    <a:pt x="1399032" y="6096"/>
                  </a:lnTo>
                  <a:close/>
                </a:path>
                <a:path w="6932930" h="7619">
                  <a:moveTo>
                    <a:pt x="1435607" y="4572"/>
                  </a:moveTo>
                  <a:lnTo>
                    <a:pt x="1435607" y="3048"/>
                  </a:lnTo>
                  <a:lnTo>
                    <a:pt x="1437132" y="1524"/>
                  </a:lnTo>
                  <a:lnTo>
                    <a:pt x="1438655" y="1524"/>
                  </a:lnTo>
                  <a:lnTo>
                    <a:pt x="1438655" y="0"/>
                  </a:lnTo>
                  <a:lnTo>
                    <a:pt x="1440180" y="0"/>
                  </a:lnTo>
                  <a:lnTo>
                    <a:pt x="1441703" y="1524"/>
                  </a:lnTo>
                  <a:lnTo>
                    <a:pt x="1443228" y="1524"/>
                  </a:lnTo>
                  <a:lnTo>
                    <a:pt x="1443228" y="6096"/>
                  </a:lnTo>
                  <a:lnTo>
                    <a:pt x="1441703" y="7620"/>
                  </a:lnTo>
                  <a:lnTo>
                    <a:pt x="1438655" y="7620"/>
                  </a:lnTo>
                  <a:lnTo>
                    <a:pt x="1435607" y="4572"/>
                  </a:lnTo>
                  <a:close/>
                </a:path>
                <a:path w="6932930" h="7619">
                  <a:moveTo>
                    <a:pt x="1473707" y="6096"/>
                  </a:moveTo>
                  <a:lnTo>
                    <a:pt x="1473707" y="1524"/>
                  </a:lnTo>
                  <a:lnTo>
                    <a:pt x="1475232" y="1524"/>
                  </a:lnTo>
                  <a:lnTo>
                    <a:pt x="1475232" y="0"/>
                  </a:lnTo>
                  <a:lnTo>
                    <a:pt x="1478280" y="0"/>
                  </a:lnTo>
                  <a:lnTo>
                    <a:pt x="1478280" y="1524"/>
                  </a:lnTo>
                  <a:lnTo>
                    <a:pt x="1479803" y="1524"/>
                  </a:lnTo>
                  <a:lnTo>
                    <a:pt x="1479803" y="6096"/>
                  </a:lnTo>
                  <a:lnTo>
                    <a:pt x="1478280" y="7620"/>
                  </a:lnTo>
                  <a:lnTo>
                    <a:pt x="1475232" y="7620"/>
                  </a:lnTo>
                  <a:lnTo>
                    <a:pt x="1473707" y="6096"/>
                  </a:lnTo>
                  <a:close/>
                </a:path>
                <a:path w="6932930" h="7619">
                  <a:moveTo>
                    <a:pt x="1510284" y="6096"/>
                  </a:moveTo>
                  <a:lnTo>
                    <a:pt x="1510284" y="1524"/>
                  </a:lnTo>
                  <a:lnTo>
                    <a:pt x="1511807" y="1524"/>
                  </a:lnTo>
                  <a:lnTo>
                    <a:pt x="1511807" y="0"/>
                  </a:lnTo>
                  <a:lnTo>
                    <a:pt x="1514855" y="0"/>
                  </a:lnTo>
                  <a:lnTo>
                    <a:pt x="1514855" y="1524"/>
                  </a:lnTo>
                  <a:lnTo>
                    <a:pt x="1516380" y="1524"/>
                  </a:lnTo>
                  <a:lnTo>
                    <a:pt x="1517903" y="3048"/>
                  </a:lnTo>
                  <a:lnTo>
                    <a:pt x="1517903" y="4572"/>
                  </a:lnTo>
                  <a:lnTo>
                    <a:pt x="1514855" y="7620"/>
                  </a:lnTo>
                  <a:lnTo>
                    <a:pt x="1511807" y="7620"/>
                  </a:lnTo>
                  <a:lnTo>
                    <a:pt x="1510284" y="6096"/>
                  </a:lnTo>
                  <a:close/>
                </a:path>
                <a:path w="6932930" h="7619">
                  <a:moveTo>
                    <a:pt x="1546859" y="6096"/>
                  </a:moveTo>
                  <a:lnTo>
                    <a:pt x="1546859" y="1524"/>
                  </a:lnTo>
                  <a:lnTo>
                    <a:pt x="1548384" y="1524"/>
                  </a:lnTo>
                  <a:lnTo>
                    <a:pt x="1549907" y="0"/>
                  </a:lnTo>
                  <a:lnTo>
                    <a:pt x="1551432" y="0"/>
                  </a:lnTo>
                  <a:lnTo>
                    <a:pt x="1552955" y="1524"/>
                  </a:lnTo>
                  <a:lnTo>
                    <a:pt x="1554480" y="1524"/>
                  </a:lnTo>
                  <a:lnTo>
                    <a:pt x="1554480" y="6096"/>
                  </a:lnTo>
                  <a:lnTo>
                    <a:pt x="1552955" y="6096"/>
                  </a:lnTo>
                  <a:lnTo>
                    <a:pt x="1552955" y="7620"/>
                  </a:lnTo>
                  <a:lnTo>
                    <a:pt x="1548384" y="7620"/>
                  </a:lnTo>
                  <a:lnTo>
                    <a:pt x="1548384" y="6096"/>
                  </a:lnTo>
                  <a:lnTo>
                    <a:pt x="1546859" y="6096"/>
                  </a:lnTo>
                  <a:close/>
                </a:path>
                <a:path w="6932930" h="7619">
                  <a:moveTo>
                    <a:pt x="1583435" y="6096"/>
                  </a:moveTo>
                  <a:lnTo>
                    <a:pt x="1583435" y="1524"/>
                  </a:lnTo>
                  <a:lnTo>
                    <a:pt x="1584959" y="1524"/>
                  </a:lnTo>
                  <a:lnTo>
                    <a:pt x="1586484" y="0"/>
                  </a:lnTo>
                  <a:lnTo>
                    <a:pt x="1588007" y="0"/>
                  </a:lnTo>
                  <a:lnTo>
                    <a:pt x="1589532" y="1524"/>
                  </a:lnTo>
                  <a:lnTo>
                    <a:pt x="1591055" y="1524"/>
                  </a:lnTo>
                  <a:lnTo>
                    <a:pt x="1591055" y="6096"/>
                  </a:lnTo>
                  <a:lnTo>
                    <a:pt x="1589532" y="6096"/>
                  </a:lnTo>
                  <a:lnTo>
                    <a:pt x="1589532" y="7620"/>
                  </a:lnTo>
                  <a:lnTo>
                    <a:pt x="1584959" y="7620"/>
                  </a:lnTo>
                  <a:lnTo>
                    <a:pt x="1584959" y="6096"/>
                  </a:lnTo>
                  <a:lnTo>
                    <a:pt x="1583435" y="6096"/>
                  </a:lnTo>
                  <a:close/>
                </a:path>
                <a:path w="6932930" h="7619">
                  <a:moveTo>
                    <a:pt x="1620012" y="6096"/>
                  </a:moveTo>
                  <a:lnTo>
                    <a:pt x="1620012" y="1524"/>
                  </a:lnTo>
                  <a:lnTo>
                    <a:pt x="1621535" y="1524"/>
                  </a:lnTo>
                  <a:lnTo>
                    <a:pt x="1623059" y="0"/>
                  </a:lnTo>
                  <a:lnTo>
                    <a:pt x="1624584" y="0"/>
                  </a:lnTo>
                  <a:lnTo>
                    <a:pt x="1626107" y="1524"/>
                  </a:lnTo>
                  <a:lnTo>
                    <a:pt x="1627632" y="1524"/>
                  </a:lnTo>
                  <a:lnTo>
                    <a:pt x="1627632" y="6096"/>
                  </a:lnTo>
                  <a:lnTo>
                    <a:pt x="1626107" y="6096"/>
                  </a:lnTo>
                  <a:lnTo>
                    <a:pt x="1626107" y="7620"/>
                  </a:lnTo>
                  <a:lnTo>
                    <a:pt x="1621535" y="7620"/>
                  </a:lnTo>
                  <a:lnTo>
                    <a:pt x="1621535" y="6096"/>
                  </a:lnTo>
                  <a:lnTo>
                    <a:pt x="1620012" y="6096"/>
                  </a:lnTo>
                  <a:close/>
                </a:path>
                <a:path w="6932930" h="7619">
                  <a:moveTo>
                    <a:pt x="1656587" y="4572"/>
                  </a:moveTo>
                  <a:lnTo>
                    <a:pt x="1656587" y="3048"/>
                  </a:lnTo>
                  <a:lnTo>
                    <a:pt x="1658112" y="1524"/>
                  </a:lnTo>
                  <a:lnTo>
                    <a:pt x="1659635" y="1524"/>
                  </a:lnTo>
                  <a:lnTo>
                    <a:pt x="1659635" y="0"/>
                  </a:lnTo>
                  <a:lnTo>
                    <a:pt x="1661159" y="0"/>
                  </a:lnTo>
                  <a:lnTo>
                    <a:pt x="1662684" y="1524"/>
                  </a:lnTo>
                  <a:lnTo>
                    <a:pt x="1664207" y="1524"/>
                  </a:lnTo>
                  <a:lnTo>
                    <a:pt x="1664207" y="6096"/>
                  </a:lnTo>
                  <a:lnTo>
                    <a:pt x="1662684" y="7620"/>
                  </a:lnTo>
                  <a:lnTo>
                    <a:pt x="1659635" y="7620"/>
                  </a:lnTo>
                  <a:lnTo>
                    <a:pt x="1656587" y="4572"/>
                  </a:lnTo>
                  <a:close/>
                </a:path>
                <a:path w="6932930" h="7619">
                  <a:moveTo>
                    <a:pt x="1694687" y="6096"/>
                  </a:moveTo>
                  <a:lnTo>
                    <a:pt x="1694687" y="1524"/>
                  </a:lnTo>
                  <a:lnTo>
                    <a:pt x="1696212" y="1524"/>
                  </a:lnTo>
                  <a:lnTo>
                    <a:pt x="1696212" y="0"/>
                  </a:lnTo>
                  <a:lnTo>
                    <a:pt x="1699259" y="0"/>
                  </a:lnTo>
                  <a:lnTo>
                    <a:pt x="1699259" y="1524"/>
                  </a:lnTo>
                  <a:lnTo>
                    <a:pt x="1700784" y="1524"/>
                  </a:lnTo>
                  <a:lnTo>
                    <a:pt x="1700784" y="6096"/>
                  </a:lnTo>
                  <a:lnTo>
                    <a:pt x="1699259" y="7620"/>
                  </a:lnTo>
                  <a:lnTo>
                    <a:pt x="1696212" y="7620"/>
                  </a:lnTo>
                  <a:lnTo>
                    <a:pt x="1694687" y="6096"/>
                  </a:lnTo>
                  <a:close/>
                </a:path>
                <a:path w="6932930" h="7619">
                  <a:moveTo>
                    <a:pt x="1731264" y="6096"/>
                  </a:moveTo>
                  <a:lnTo>
                    <a:pt x="1731264" y="1524"/>
                  </a:lnTo>
                  <a:lnTo>
                    <a:pt x="1732787" y="1524"/>
                  </a:lnTo>
                  <a:lnTo>
                    <a:pt x="1734312" y="0"/>
                  </a:lnTo>
                  <a:lnTo>
                    <a:pt x="1735835" y="0"/>
                  </a:lnTo>
                  <a:lnTo>
                    <a:pt x="1735835" y="1524"/>
                  </a:lnTo>
                  <a:lnTo>
                    <a:pt x="1737359" y="1524"/>
                  </a:lnTo>
                  <a:lnTo>
                    <a:pt x="1738884" y="3048"/>
                  </a:lnTo>
                  <a:lnTo>
                    <a:pt x="1738884" y="4572"/>
                  </a:lnTo>
                  <a:lnTo>
                    <a:pt x="1735835" y="7620"/>
                  </a:lnTo>
                  <a:lnTo>
                    <a:pt x="1732787" y="7620"/>
                  </a:lnTo>
                  <a:lnTo>
                    <a:pt x="1731264" y="6096"/>
                  </a:lnTo>
                  <a:close/>
                </a:path>
                <a:path w="6932930" h="7619">
                  <a:moveTo>
                    <a:pt x="1767839" y="6096"/>
                  </a:moveTo>
                  <a:lnTo>
                    <a:pt x="1767839" y="1524"/>
                  </a:lnTo>
                  <a:lnTo>
                    <a:pt x="1769364" y="1524"/>
                  </a:lnTo>
                  <a:lnTo>
                    <a:pt x="1770887" y="0"/>
                  </a:lnTo>
                  <a:lnTo>
                    <a:pt x="1772412" y="0"/>
                  </a:lnTo>
                  <a:lnTo>
                    <a:pt x="1773935" y="1524"/>
                  </a:lnTo>
                  <a:lnTo>
                    <a:pt x="1775459" y="1524"/>
                  </a:lnTo>
                  <a:lnTo>
                    <a:pt x="1775459" y="6096"/>
                  </a:lnTo>
                  <a:lnTo>
                    <a:pt x="1773935" y="6096"/>
                  </a:lnTo>
                  <a:lnTo>
                    <a:pt x="1773935" y="7620"/>
                  </a:lnTo>
                  <a:lnTo>
                    <a:pt x="1769364" y="7620"/>
                  </a:lnTo>
                  <a:lnTo>
                    <a:pt x="1769364" y="6096"/>
                  </a:lnTo>
                  <a:lnTo>
                    <a:pt x="1767839" y="6096"/>
                  </a:lnTo>
                  <a:close/>
                </a:path>
                <a:path w="6932930" h="7619">
                  <a:moveTo>
                    <a:pt x="1804416" y="6096"/>
                  </a:moveTo>
                  <a:lnTo>
                    <a:pt x="1804416" y="1524"/>
                  </a:lnTo>
                  <a:lnTo>
                    <a:pt x="1805939" y="1524"/>
                  </a:lnTo>
                  <a:lnTo>
                    <a:pt x="1807464" y="0"/>
                  </a:lnTo>
                  <a:lnTo>
                    <a:pt x="1808987" y="0"/>
                  </a:lnTo>
                  <a:lnTo>
                    <a:pt x="1810512" y="1524"/>
                  </a:lnTo>
                  <a:lnTo>
                    <a:pt x="1812035" y="1524"/>
                  </a:lnTo>
                  <a:lnTo>
                    <a:pt x="1812035" y="6096"/>
                  </a:lnTo>
                  <a:lnTo>
                    <a:pt x="1810512" y="6096"/>
                  </a:lnTo>
                  <a:lnTo>
                    <a:pt x="1810512" y="7620"/>
                  </a:lnTo>
                  <a:lnTo>
                    <a:pt x="1805939" y="7620"/>
                  </a:lnTo>
                  <a:lnTo>
                    <a:pt x="1805939" y="6096"/>
                  </a:lnTo>
                  <a:lnTo>
                    <a:pt x="1804416" y="6096"/>
                  </a:lnTo>
                  <a:close/>
                </a:path>
                <a:path w="6932930" h="7619">
                  <a:moveTo>
                    <a:pt x="1840991" y="6096"/>
                  </a:moveTo>
                  <a:lnTo>
                    <a:pt x="1840991" y="1524"/>
                  </a:lnTo>
                  <a:lnTo>
                    <a:pt x="1842516" y="1524"/>
                  </a:lnTo>
                  <a:lnTo>
                    <a:pt x="1844039" y="0"/>
                  </a:lnTo>
                  <a:lnTo>
                    <a:pt x="1845564" y="0"/>
                  </a:lnTo>
                  <a:lnTo>
                    <a:pt x="1847087" y="1524"/>
                  </a:lnTo>
                  <a:lnTo>
                    <a:pt x="1848612" y="1524"/>
                  </a:lnTo>
                  <a:lnTo>
                    <a:pt x="1848612" y="6096"/>
                  </a:lnTo>
                  <a:lnTo>
                    <a:pt x="1847087" y="6096"/>
                  </a:lnTo>
                  <a:lnTo>
                    <a:pt x="1847087" y="7620"/>
                  </a:lnTo>
                  <a:lnTo>
                    <a:pt x="1842516" y="7620"/>
                  </a:lnTo>
                  <a:lnTo>
                    <a:pt x="1842516" y="6096"/>
                  </a:lnTo>
                  <a:lnTo>
                    <a:pt x="1840991" y="6096"/>
                  </a:lnTo>
                  <a:close/>
                </a:path>
                <a:path w="6932930" h="7619">
                  <a:moveTo>
                    <a:pt x="1877568" y="4572"/>
                  </a:moveTo>
                  <a:lnTo>
                    <a:pt x="1877568" y="3048"/>
                  </a:lnTo>
                  <a:lnTo>
                    <a:pt x="1879091" y="1524"/>
                  </a:lnTo>
                  <a:lnTo>
                    <a:pt x="1880616" y="1524"/>
                  </a:lnTo>
                  <a:lnTo>
                    <a:pt x="1880616" y="0"/>
                  </a:lnTo>
                  <a:lnTo>
                    <a:pt x="1883664" y="0"/>
                  </a:lnTo>
                  <a:lnTo>
                    <a:pt x="1883664" y="1524"/>
                  </a:lnTo>
                  <a:lnTo>
                    <a:pt x="1885187" y="1524"/>
                  </a:lnTo>
                  <a:lnTo>
                    <a:pt x="1885187" y="6096"/>
                  </a:lnTo>
                  <a:lnTo>
                    <a:pt x="1883664" y="7620"/>
                  </a:lnTo>
                  <a:lnTo>
                    <a:pt x="1880616" y="7620"/>
                  </a:lnTo>
                  <a:lnTo>
                    <a:pt x="1877568" y="4572"/>
                  </a:lnTo>
                  <a:close/>
                </a:path>
                <a:path w="6932930" h="7619">
                  <a:moveTo>
                    <a:pt x="1915668" y="6096"/>
                  </a:moveTo>
                  <a:lnTo>
                    <a:pt x="1915668" y="1524"/>
                  </a:lnTo>
                  <a:lnTo>
                    <a:pt x="1917191" y="1524"/>
                  </a:lnTo>
                  <a:lnTo>
                    <a:pt x="1917191" y="0"/>
                  </a:lnTo>
                  <a:lnTo>
                    <a:pt x="1920239" y="0"/>
                  </a:lnTo>
                  <a:lnTo>
                    <a:pt x="1920239" y="1524"/>
                  </a:lnTo>
                  <a:lnTo>
                    <a:pt x="1921764" y="1524"/>
                  </a:lnTo>
                  <a:lnTo>
                    <a:pt x="1921764" y="6096"/>
                  </a:lnTo>
                  <a:lnTo>
                    <a:pt x="1920239" y="7620"/>
                  </a:lnTo>
                  <a:lnTo>
                    <a:pt x="1917191" y="7620"/>
                  </a:lnTo>
                  <a:lnTo>
                    <a:pt x="1915668" y="6096"/>
                  </a:lnTo>
                  <a:close/>
                </a:path>
                <a:path w="6932930" h="7619">
                  <a:moveTo>
                    <a:pt x="1952243" y="6096"/>
                  </a:moveTo>
                  <a:lnTo>
                    <a:pt x="1952243" y="1524"/>
                  </a:lnTo>
                  <a:lnTo>
                    <a:pt x="1953768" y="1524"/>
                  </a:lnTo>
                  <a:lnTo>
                    <a:pt x="1955291" y="0"/>
                  </a:lnTo>
                  <a:lnTo>
                    <a:pt x="1956816" y="0"/>
                  </a:lnTo>
                  <a:lnTo>
                    <a:pt x="1956816" y="1524"/>
                  </a:lnTo>
                  <a:lnTo>
                    <a:pt x="1958339" y="1524"/>
                  </a:lnTo>
                  <a:lnTo>
                    <a:pt x="1959864" y="3048"/>
                  </a:lnTo>
                  <a:lnTo>
                    <a:pt x="1959864" y="4572"/>
                  </a:lnTo>
                  <a:lnTo>
                    <a:pt x="1956816" y="7620"/>
                  </a:lnTo>
                  <a:lnTo>
                    <a:pt x="1953768" y="7620"/>
                  </a:lnTo>
                  <a:lnTo>
                    <a:pt x="1952243" y="6096"/>
                  </a:lnTo>
                  <a:close/>
                </a:path>
                <a:path w="6932930" h="7619">
                  <a:moveTo>
                    <a:pt x="1988819" y="6096"/>
                  </a:moveTo>
                  <a:lnTo>
                    <a:pt x="1988819" y="1524"/>
                  </a:lnTo>
                  <a:lnTo>
                    <a:pt x="1990343" y="1524"/>
                  </a:lnTo>
                  <a:lnTo>
                    <a:pt x="1991868" y="0"/>
                  </a:lnTo>
                  <a:lnTo>
                    <a:pt x="1993391" y="0"/>
                  </a:lnTo>
                  <a:lnTo>
                    <a:pt x="1994916" y="1524"/>
                  </a:lnTo>
                  <a:lnTo>
                    <a:pt x="1996439" y="1524"/>
                  </a:lnTo>
                  <a:lnTo>
                    <a:pt x="1996439" y="6096"/>
                  </a:lnTo>
                  <a:lnTo>
                    <a:pt x="1994916" y="6096"/>
                  </a:lnTo>
                  <a:lnTo>
                    <a:pt x="1994916" y="7620"/>
                  </a:lnTo>
                  <a:lnTo>
                    <a:pt x="1990343" y="7620"/>
                  </a:lnTo>
                  <a:lnTo>
                    <a:pt x="1990343" y="6096"/>
                  </a:lnTo>
                  <a:lnTo>
                    <a:pt x="1988819" y="6096"/>
                  </a:lnTo>
                  <a:close/>
                </a:path>
                <a:path w="6932930" h="7619">
                  <a:moveTo>
                    <a:pt x="2025396" y="6096"/>
                  </a:moveTo>
                  <a:lnTo>
                    <a:pt x="2025396" y="1524"/>
                  </a:lnTo>
                  <a:lnTo>
                    <a:pt x="2026919" y="1524"/>
                  </a:lnTo>
                  <a:lnTo>
                    <a:pt x="2028443" y="0"/>
                  </a:lnTo>
                  <a:lnTo>
                    <a:pt x="2029968" y="0"/>
                  </a:lnTo>
                  <a:lnTo>
                    <a:pt x="2031491" y="1524"/>
                  </a:lnTo>
                  <a:lnTo>
                    <a:pt x="2033016" y="1524"/>
                  </a:lnTo>
                  <a:lnTo>
                    <a:pt x="2033016" y="6096"/>
                  </a:lnTo>
                  <a:lnTo>
                    <a:pt x="2031491" y="6096"/>
                  </a:lnTo>
                  <a:lnTo>
                    <a:pt x="2031491" y="7620"/>
                  </a:lnTo>
                  <a:lnTo>
                    <a:pt x="2026919" y="7620"/>
                  </a:lnTo>
                  <a:lnTo>
                    <a:pt x="2026919" y="6096"/>
                  </a:lnTo>
                  <a:lnTo>
                    <a:pt x="2025396" y="6096"/>
                  </a:lnTo>
                  <a:close/>
                </a:path>
                <a:path w="6932930" h="7619">
                  <a:moveTo>
                    <a:pt x="2061971" y="4572"/>
                  </a:moveTo>
                  <a:lnTo>
                    <a:pt x="2061971" y="3048"/>
                  </a:lnTo>
                  <a:lnTo>
                    <a:pt x="2065019" y="0"/>
                  </a:lnTo>
                  <a:lnTo>
                    <a:pt x="2066543" y="0"/>
                  </a:lnTo>
                  <a:lnTo>
                    <a:pt x="2068068" y="1524"/>
                  </a:lnTo>
                  <a:lnTo>
                    <a:pt x="2069591" y="1524"/>
                  </a:lnTo>
                  <a:lnTo>
                    <a:pt x="2069591" y="6096"/>
                  </a:lnTo>
                  <a:lnTo>
                    <a:pt x="2068068" y="6096"/>
                  </a:lnTo>
                  <a:lnTo>
                    <a:pt x="2068068" y="7620"/>
                  </a:lnTo>
                  <a:lnTo>
                    <a:pt x="2063496" y="7620"/>
                  </a:lnTo>
                  <a:lnTo>
                    <a:pt x="2063496" y="6096"/>
                  </a:lnTo>
                  <a:lnTo>
                    <a:pt x="2061971" y="4572"/>
                  </a:lnTo>
                  <a:close/>
                </a:path>
                <a:path w="6932930" h="7619">
                  <a:moveTo>
                    <a:pt x="2098548" y="4572"/>
                  </a:moveTo>
                  <a:lnTo>
                    <a:pt x="2098548" y="3048"/>
                  </a:lnTo>
                  <a:lnTo>
                    <a:pt x="2100071" y="1524"/>
                  </a:lnTo>
                  <a:lnTo>
                    <a:pt x="2101596" y="1524"/>
                  </a:lnTo>
                  <a:lnTo>
                    <a:pt x="2101596" y="0"/>
                  </a:lnTo>
                  <a:lnTo>
                    <a:pt x="2104643" y="0"/>
                  </a:lnTo>
                  <a:lnTo>
                    <a:pt x="2104643" y="1524"/>
                  </a:lnTo>
                  <a:lnTo>
                    <a:pt x="2106168" y="1524"/>
                  </a:lnTo>
                  <a:lnTo>
                    <a:pt x="2106168" y="6096"/>
                  </a:lnTo>
                  <a:lnTo>
                    <a:pt x="2104643" y="7620"/>
                  </a:lnTo>
                  <a:lnTo>
                    <a:pt x="2101596" y="7620"/>
                  </a:lnTo>
                  <a:lnTo>
                    <a:pt x="2098548" y="4572"/>
                  </a:lnTo>
                  <a:close/>
                </a:path>
                <a:path w="6932930" h="7619">
                  <a:moveTo>
                    <a:pt x="2136648" y="6096"/>
                  </a:moveTo>
                  <a:lnTo>
                    <a:pt x="2136648" y="1524"/>
                  </a:lnTo>
                  <a:lnTo>
                    <a:pt x="2138171" y="1524"/>
                  </a:lnTo>
                  <a:lnTo>
                    <a:pt x="2138171" y="0"/>
                  </a:lnTo>
                  <a:lnTo>
                    <a:pt x="2141219" y="0"/>
                  </a:lnTo>
                  <a:lnTo>
                    <a:pt x="2141219" y="1524"/>
                  </a:lnTo>
                  <a:lnTo>
                    <a:pt x="2142743" y="1524"/>
                  </a:lnTo>
                  <a:lnTo>
                    <a:pt x="2142743" y="6096"/>
                  </a:lnTo>
                  <a:lnTo>
                    <a:pt x="2141219" y="7620"/>
                  </a:lnTo>
                  <a:lnTo>
                    <a:pt x="2138171" y="7620"/>
                  </a:lnTo>
                  <a:lnTo>
                    <a:pt x="2136648" y="6096"/>
                  </a:lnTo>
                  <a:close/>
                </a:path>
                <a:path w="6932930" h="7619">
                  <a:moveTo>
                    <a:pt x="2173223" y="6096"/>
                  </a:moveTo>
                  <a:lnTo>
                    <a:pt x="2173223" y="1524"/>
                  </a:lnTo>
                  <a:lnTo>
                    <a:pt x="2174748" y="1524"/>
                  </a:lnTo>
                  <a:lnTo>
                    <a:pt x="2176271" y="0"/>
                  </a:lnTo>
                  <a:lnTo>
                    <a:pt x="2177796" y="0"/>
                  </a:lnTo>
                  <a:lnTo>
                    <a:pt x="2177796" y="1524"/>
                  </a:lnTo>
                  <a:lnTo>
                    <a:pt x="2179319" y="1524"/>
                  </a:lnTo>
                  <a:lnTo>
                    <a:pt x="2180843" y="3048"/>
                  </a:lnTo>
                  <a:lnTo>
                    <a:pt x="2180843" y="4572"/>
                  </a:lnTo>
                  <a:lnTo>
                    <a:pt x="2177796" y="7620"/>
                  </a:lnTo>
                  <a:lnTo>
                    <a:pt x="2174748" y="7620"/>
                  </a:lnTo>
                  <a:lnTo>
                    <a:pt x="2173223" y="6096"/>
                  </a:lnTo>
                  <a:close/>
                </a:path>
                <a:path w="6932930" h="7619">
                  <a:moveTo>
                    <a:pt x="2209800" y="6096"/>
                  </a:moveTo>
                  <a:lnTo>
                    <a:pt x="2209800" y="1524"/>
                  </a:lnTo>
                  <a:lnTo>
                    <a:pt x="2211323" y="1524"/>
                  </a:lnTo>
                  <a:lnTo>
                    <a:pt x="2212848" y="0"/>
                  </a:lnTo>
                  <a:lnTo>
                    <a:pt x="2214371" y="0"/>
                  </a:lnTo>
                  <a:lnTo>
                    <a:pt x="2215896" y="1524"/>
                  </a:lnTo>
                  <a:lnTo>
                    <a:pt x="2217419" y="1524"/>
                  </a:lnTo>
                  <a:lnTo>
                    <a:pt x="2217419" y="6096"/>
                  </a:lnTo>
                  <a:lnTo>
                    <a:pt x="2215896" y="6096"/>
                  </a:lnTo>
                  <a:lnTo>
                    <a:pt x="2215896" y="7620"/>
                  </a:lnTo>
                  <a:lnTo>
                    <a:pt x="2211323" y="7620"/>
                  </a:lnTo>
                  <a:lnTo>
                    <a:pt x="2211323" y="6096"/>
                  </a:lnTo>
                  <a:lnTo>
                    <a:pt x="2209800" y="6096"/>
                  </a:lnTo>
                  <a:close/>
                </a:path>
                <a:path w="6932930" h="7619">
                  <a:moveTo>
                    <a:pt x="2246375" y="6096"/>
                  </a:moveTo>
                  <a:lnTo>
                    <a:pt x="2246375" y="1524"/>
                  </a:lnTo>
                  <a:lnTo>
                    <a:pt x="2247900" y="1524"/>
                  </a:lnTo>
                  <a:lnTo>
                    <a:pt x="2249423" y="0"/>
                  </a:lnTo>
                  <a:lnTo>
                    <a:pt x="2250948" y="0"/>
                  </a:lnTo>
                  <a:lnTo>
                    <a:pt x="2252471" y="1524"/>
                  </a:lnTo>
                  <a:lnTo>
                    <a:pt x="2253996" y="1524"/>
                  </a:lnTo>
                  <a:lnTo>
                    <a:pt x="2253996" y="6096"/>
                  </a:lnTo>
                  <a:lnTo>
                    <a:pt x="2252471" y="6096"/>
                  </a:lnTo>
                  <a:lnTo>
                    <a:pt x="2252471" y="7620"/>
                  </a:lnTo>
                  <a:lnTo>
                    <a:pt x="2247900" y="7620"/>
                  </a:lnTo>
                  <a:lnTo>
                    <a:pt x="2247900" y="6096"/>
                  </a:lnTo>
                  <a:lnTo>
                    <a:pt x="2246375" y="6096"/>
                  </a:lnTo>
                  <a:close/>
                </a:path>
                <a:path w="6932930" h="7619">
                  <a:moveTo>
                    <a:pt x="2282951" y="4572"/>
                  </a:moveTo>
                  <a:lnTo>
                    <a:pt x="2282951" y="3048"/>
                  </a:lnTo>
                  <a:lnTo>
                    <a:pt x="2286000" y="0"/>
                  </a:lnTo>
                  <a:lnTo>
                    <a:pt x="2287523" y="0"/>
                  </a:lnTo>
                  <a:lnTo>
                    <a:pt x="2289048" y="1524"/>
                  </a:lnTo>
                  <a:lnTo>
                    <a:pt x="2290571" y="1524"/>
                  </a:lnTo>
                  <a:lnTo>
                    <a:pt x="2290571" y="6096"/>
                  </a:lnTo>
                  <a:lnTo>
                    <a:pt x="2289048" y="6096"/>
                  </a:lnTo>
                  <a:lnTo>
                    <a:pt x="2289048" y="7620"/>
                  </a:lnTo>
                  <a:lnTo>
                    <a:pt x="2284475" y="7620"/>
                  </a:lnTo>
                  <a:lnTo>
                    <a:pt x="2284475" y="6096"/>
                  </a:lnTo>
                  <a:lnTo>
                    <a:pt x="2282951" y="4572"/>
                  </a:lnTo>
                  <a:close/>
                </a:path>
                <a:path w="6932930" h="7619">
                  <a:moveTo>
                    <a:pt x="2319528" y="4572"/>
                  </a:moveTo>
                  <a:lnTo>
                    <a:pt x="2319528" y="3048"/>
                  </a:lnTo>
                  <a:lnTo>
                    <a:pt x="2321051" y="1524"/>
                  </a:lnTo>
                  <a:lnTo>
                    <a:pt x="2322575" y="1524"/>
                  </a:lnTo>
                  <a:lnTo>
                    <a:pt x="2322575" y="0"/>
                  </a:lnTo>
                  <a:lnTo>
                    <a:pt x="2325623" y="0"/>
                  </a:lnTo>
                  <a:lnTo>
                    <a:pt x="2325623" y="1524"/>
                  </a:lnTo>
                  <a:lnTo>
                    <a:pt x="2327148" y="1524"/>
                  </a:lnTo>
                  <a:lnTo>
                    <a:pt x="2327148" y="6096"/>
                  </a:lnTo>
                  <a:lnTo>
                    <a:pt x="2325623" y="7620"/>
                  </a:lnTo>
                  <a:lnTo>
                    <a:pt x="2322575" y="7620"/>
                  </a:lnTo>
                  <a:lnTo>
                    <a:pt x="2319528" y="4572"/>
                  </a:lnTo>
                  <a:close/>
                </a:path>
                <a:path w="6932930" h="7619">
                  <a:moveTo>
                    <a:pt x="2357628" y="6096"/>
                  </a:moveTo>
                  <a:lnTo>
                    <a:pt x="2357628" y="1524"/>
                  </a:lnTo>
                  <a:lnTo>
                    <a:pt x="2359151" y="1524"/>
                  </a:lnTo>
                  <a:lnTo>
                    <a:pt x="2359151" y="0"/>
                  </a:lnTo>
                  <a:lnTo>
                    <a:pt x="2362200" y="0"/>
                  </a:lnTo>
                  <a:lnTo>
                    <a:pt x="2362200" y="1524"/>
                  </a:lnTo>
                  <a:lnTo>
                    <a:pt x="2363723" y="1524"/>
                  </a:lnTo>
                  <a:lnTo>
                    <a:pt x="2363723" y="6096"/>
                  </a:lnTo>
                  <a:lnTo>
                    <a:pt x="2362200" y="7620"/>
                  </a:lnTo>
                  <a:lnTo>
                    <a:pt x="2359151" y="7620"/>
                  </a:lnTo>
                  <a:lnTo>
                    <a:pt x="2357628" y="6096"/>
                  </a:lnTo>
                  <a:close/>
                </a:path>
                <a:path w="6932930" h="7619">
                  <a:moveTo>
                    <a:pt x="2394203" y="6096"/>
                  </a:moveTo>
                  <a:lnTo>
                    <a:pt x="2394203" y="1524"/>
                  </a:lnTo>
                  <a:lnTo>
                    <a:pt x="2395728" y="1524"/>
                  </a:lnTo>
                  <a:lnTo>
                    <a:pt x="2397251" y="0"/>
                  </a:lnTo>
                  <a:lnTo>
                    <a:pt x="2398775" y="0"/>
                  </a:lnTo>
                  <a:lnTo>
                    <a:pt x="2398775" y="1524"/>
                  </a:lnTo>
                  <a:lnTo>
                    <a:pt x="2400300" y="1524"/>
                  </a:lnTo>
                  <a:lnTo>
                    <a:pt x="2401823" y="3048"/>
                  </a:lnTo>
                  <a:lnTo>
                    <a:pt x="2401823" y="4572"/>
                  </a:lnTo>
                  <a:lnTo>
                    <a:pt x="2398775" y="7620"/>
                  </a:lnTo>
                  <a:lnTo>
                    <a:pt x="2395728" y="7620"/>
                  </a:lnTo>
                  <a:lnTo>
                    <a:pt x="2395728" y="6096"/>
                  </a:lnTo>
                  <a:lnTo>
                    <a:pt x="2394203" y="6096"/>
                  </a:lnTo>
                  <a:close/>
                </a:path>
                <a:path w="6932930" h="7619">
                  <a:moveTo>
                    <a:pt x="2430780" y="6096"/>
                  </a:moveTo>
                  <a:lnTo>
                    <a:pt x="2430780" y="1524"/>
                  </a:lnTo>
                  <a:lnTo>
                    <a:pt x="2432303" y="1524"/>
                  </a:lnTo>
                  <a:lnTo>
                    <a:pt x="2433828" y="0"/>
                  </a:lnTo>
                  <a:lnTo>
                    <a:pt x="2435351" y="0"/>
                  </a:lnTo>
                  <a:lnTo>
                    <a:pt x="2436875" y="1524"/>
                  </a:lnTo>
                  <a:lnTo>
                    <a:pt x="2438400" y="1524"/>
                  </a:lnTo>
                  <a:lnTo>
                    <a:pt x="2438400" y="6096"/>
                  </a:lnTo>
                  <a:lnTo>
                    <a:pt x="2436875" y="6096"/>
                  </a:lnTo>
                  <a:lnTo>
                    <a:pt x="2436875" y="7620"/>
                  </a:lnTo>
                  <a:lnTo>
                    <a:pt x="2432303" y="7620"/>
                  </a:lnTo>
                  <a:lnTo>
                    <a:pt x="2432303" y="6096"/>
                  </a:lnTo>
                  <a:lnTo>
                    <a:pt x="2430780" y="6096"/>
                  </a:lnTo>
                  <a:close/>
                </a:path>
                <a:path w="6932930" h="7619">
                  <a:moveTo>
                    <a:pt x="2467355" y="6096"/>
                  </a:moveTo>
                  <a:lnTo>
                    <a:pt x="2467355" y="1524"/>
                  </a:lnTo>
                  <a:lnTo>
                    <a:pt x="2468880" y="1524"/>
                  </a:lnTo>
                  <a:lnTo>
                    <a:pt x="2470403" y="0"/>
                  </a:lnTo>
                  <a:lnTo>
                    <a:pt x="2471928" y="0"/>
                  </a:lnTo>
                  <a:lnTo>
                    <a:pt x="2473451" y="1524"/>
                  </a:lnTo>
                  <a:lnTo>
                    <a:pt x="2474975" y="1524"/>
                  </a:lnTo>
                  <a:lnTo>
                    <a:pt x="2474975" y="6096"/>
                  </a:lnTo>
                  <a:lnTo>
                    <a:pt x="2473451" y="6096"/>
                  </a:lnTo>
                  <a:lnTo>
                    <a:pt x="2473451" y="7620"/>
                  </a:lnTo>
                  <a:lnTo>
                    <a:pt x="2468880" y="7620"/>
                  </a:lnTo>
                  <a:lnTo>
                    <a:pt x="2468880" y="6096"/>
                  </a:lnTo>
                  <a:lnTo>
                    <a:pt x="2467355" y="6096"/>
                  </a:lnTo>
                  <a:close/>
                </a:path>
                <a:path w="6932930" h="7619">
                  <a:moveTo>
                    <a:pt x="2503932" y="4572"/>
                  </a:moveTo>
                  <a:lnTo>
                    <a:pt x="2503932" y="3048"/>
                  </a:lnTo>
                  <a:lnTo>
                    <a:pt x="2505455" y="1524"/>
                  </a:lnTo>
                  <a:lnTo>
                    <a:pt x="2506980" y="1524"/>
                  </a:lnTo>
                  <a:lnTo>
                    <a:pt x="2506980" y="0"/>
                  </a:lnTo>
                  <a:lnTo>
                    <a:pt x="2508503" y="0"/>
                  </a:lnTo>
                  <a:lnTo>
                    <a:pt x="2510028" y="1524"/>
                  </a:lnTo>
                  <a:lnTo>
                    <a:pt x="2511551" y="1524"/>
                  </a:lnTo>
                  <a:lnTo>
                    <a:pt x="2511551" y="6096"/>
                  </a:lnTo>
                  <a:lnTo>
                    <a:pt x="2510028" y="6096"/>
                  </a:lnTo>
                  <a:lnTo>
                    <a:pt x="2510028" y="7620"/>
                  </a:lnTo>
                  <a:lnTo>
                    <a:pt x="2506980" y="7620"/>
                  </a:lnTo>
                  <a:lnTo>
                    <a:pt x="2503932" y="4572"/>
                  </a:lnTo>
                  <a:close/>
                </a:path>
                <a:path w="6932930" h="7619">
                  <a:moveTo>
                    <a:pt x="2540507" y="4572"/>
                  </a:moveTo>
                  <a:lnTo>
                    <a:pt x="2540507" y="3048"/>
                  </a:lnTo>
                  <a:lnTo>
                    <a:pt x="2542032" y="1524"/>
                  </a:lnTo>
                  <a:lnTo>
                    <a:pt x="2543555" y="1524"/>
                  </a:lnTo>
                  <a:lnTo>
                    <a:pt x="2543555" y="0"/>
                  </a:lnTo>
                  <a:lnTo>
                    <a:pt x="2546603" y="0"/>
                  </a:lnTo>
                  <a:lnTo>
                    <a:pt x="2546603" y="1524"/>
                  </a:lnTo>
                  <a:lnTo>
                    <a:pt x="2548128" y="1524"/>
                  </a:lnTo>
                  <a:lnTo>
                    <a:pt x="2548128" y="6096"/>
                  </a:lnTo>
                  <a:lnTo>
                    <a:pt x="2546603" y="7620"/>
                  </a:lnTo>
                  <a:lnTo>
                    <a:pt x="2543555" y="7620"/>
                  </a:lnTo>
                  <a:lnTo>
                    <a:pt x="2540507" y="4572"/>
                  </a:lnTo>
                  <a:close/>
                </a:path>
                <a:path w="6932930" h="7619">
                  <a:moveTo>
                    <a:pt x="2578607" y="6096"/>
                  </a:moveTo>
                  <a:lnTo>
                    <a:pt x="2578607" y="1524"/>
                  </a:lnTo>
                  <a:lnTo>
                    <a:pt x="2580132" y="1524"/>
                  </a:lnTo>
                  <a:lnTo>
                    <a:pt x="2580132" y="0"/>
                  </a:lnTo>
                  <a:lnTo>
                    <a:pt x="2583180" y="0"/>
                  </a:lnTo>
                  <a:lnTo>
                    <a:pt x="2583180" y="1524"/>
                  </a:lnTo>
                  <a:lnTo>
                    <a:pt x="2584703" y="1524"/>
                  </a:lnTo>
                  <a:lnTo>
                    <a:pt x="2584703" y="6096"/>
                  </a:lnTo>
                  <a:lnTo>
                    <a:pt x="2583180" y="7620"/>
                  </a:lnTo>
                  <a:lnTo>
                    <a:pt x="2580132" y="7620"/>
                  </a:lnTo>
                  <a:lnTo>
                    <a:pt x="2578607" y="6096"/>
                  </a:lnTo>
                  <a:close/>
                </a:path>
                <a:path w="6932930" h="7619">
                  <a:moveTo>
                    <a:pt x="2615184" y="6096"/>
                  </a:moveTo>
                  <a:lnTo>
                    <a:pt x="2615184" y="1524"/>
                  </a:lnTo>
                  <a:lnTo>
                    <a:pt x="2616707" y="1524"/>
                  </a:lnTo>
                  <a:lnTo>
                    <a:pt x="2618232" y="0"/>
                  </a:lnTo>
                  <a:lnTo>
                    <a:pt x="2619755" y="0"/>
                  </a:lnTo>
                  <a:lnTo>
                    <a:pt x="2619755" y="1524"/>
                  </a:lnTo>
                  <a:lnTo>
                    <a:pt x="2621280" y="1524"/>
                  </a:lnTo>
                  <a:lnTo>
                    <a:pt x="2622803" y="3048"/>
                  </a:lnTo>
                  <a:lnTo>
                    <a:pt x="2622803" y="4572"/>
                  </a:lnTo>
                  <a:lnTo>
                    <a:pt x="2619755" y="7620"/>
                  </a:lnTo>
                  <a:lnTo>
                    <a:pt x="2616707" y="7620"/>
                  </a:lnTo>
                  <a:lnTo>
                    <a:pt x="2616707" y="6096"/>
                  </a:lnTo>
                  <a:lnTo>
                    <a:pt x="2615184" y="6096"/>
                  </a:lnTo>
                  <a:close/>
                </a:path>
                <a:path w="6932930" h="7619">
                  <a:moveTo>
                    <a:pt x="2651759" y="6096"/>
                  </a:moveTo>
                  <a:lnTo>
                    <a:pt x="2651759" y="1524"/>
                  </a:lnTo>
                  <a:lnTo>
                    <a:pt x="2653284" y="1524"/>
                  </a:lnTo>
                  <a:lnTo>
                    <a:pt x="2654807" y="0"/>
                  </a:lnTo>
                  <a:lnTo>
                    <a:pt x="2656332" y="0"/>
                  </a:lnTo>
                  <a:lnTo>
                    <a:pt x="2657855" y="1524"/>
                  </a:lnTo>
                  <a:lnTo>
                    <a:pt x="2659380" y="1524"/>
                  </a:lnTo>
                  <a:lnTo>
                    <a:pt x="2659380" y="6096"/>
                  </a:lnTo>
                  <a:lnTo>
                    <a:pt x="2657855" y="6096"/>
                  </a:lnTo>
                  <a:lnTo>
                    <a:pt x="2657855" y="7620"/>
                  </a:lnTo>
                  <a:lnTo>
                    <a:pt x="2653284" y="7620"/>
                  </a:lnTo>
                  <a:lnTo>
                    <a:pt x="2653284" y="6096"/>
                  </a:lnTo>
                  <a:lnTo>
                    <a:pt x="2651759" y="6096"/>
                  </a:lnTo>
                  <a:close/>
                </a:path>
                <a:path w="6932930" h="7619">
                  <a:moveTo>
                    <a:pt x="2688335" y="6096"/>
                  </a:moveTo>
                  <a:lnTo>
                    <a:pt x="2688335" y="1524"/>
                  </a:lnTo>
                  <a:lnTo>
                    <a:pt x="2689859" y="1524"/>
                  </a:lnTo>
                  <a:lnTo>
                    <a:pt x="2691384" y="0"/>
                  </a:lnTo>
                  <a:lnTo>
                    <a:pt x="2692907" y="0"/>
                  </a:lnTo>
                  <a:lnTo>
                    <a:pt x="2694432" y="1524"/>
                  </a:lnTo>
                  <a:lnTo>
                    <a:pt x="2695955" y="1524"/>
                  </a:lnTo>
                  <a:lnTo>
                    <a:pt x="2695955" y="6096"/>
                  </a:lnTo>
                  <a:lnTo>
                    <a:pt x="2694432" y="6096"/>
                  </a:lnTo>
                  <a:lnTo>
                    <a:pt x="2694432" y="7620"/>
                  </a:lnTo>
                  <a:lnTo>
                    <a:pt x="2689859" y="7620"/>
                  </a:lnTo>
                  <a:lnTo>
                    <a:pt x="2689859" y="6096"/>
                  </a:lnTo>
                  <a:lnTo>
                    <a:pt x="2688335" y="6096"/>
                  </a:lnTo>
                  <a:close/>
                </a:path>
                <a:path w="6932930" h="7619">
                  <a:moveTo>
                    <a:pt x="2724912" y="4572"/>
                  </a:moveTo>
                  <a:lnTo>
                    <a:pt x="2724912" y="3048"/>
                  </a:lnTo>
                  <a:lnTo>
                    <a:pt x="2726435" y="1524"/>
                  </a:lnTo>
                  <a:lnTo>
                    <a:pt x="2727959" y="1524"/>
                  </a:lnTo>
                  <a:lnTo>
                    <a:pt x="2727959" y="0"/>
                  </a:lnTo>
                  <a:lnTo>
                    <a:pt x="2729484" y="0"/>
                  </a:lnTo>
                  <a:lnTo>
                    <a:pt x="2731007" y="1524"/>
                  </a:lnTo>
                  <a:lnTo>
                    <a:pt x="2732532" y="1524"/>
                  </a:lnTo>
                  <a:lnTo>
                    <a:pt x="2732532" y="6096"/>
                  </a:lnTo>
                  <a:lnTo>
                    <a:pt x="2731007" y="6096"/>
                  </a:lnTo>
                  <a:lnTo>
                    <a:pt x="2731007" y="7620"/>
                  </a:lnTo>
                  <a:lnTo>
                    <a:pt x="2727959" y="7620"/>
                  </a:lnTo>
                  <a:lnTo>
                    <a:pt x="2724912" y="4572"/>
                  </a:lnTo>
                  <a:close/>
                </a:path>
                <a:path w="6932930" h="7619">
                  <a:moveTo>
                    <a:pt x="2763012" y="6096"/>
                  </a:moveTo>
                  <a:lnTo>
                    <a:pt x="2763012" y="1524"/>
                  </a:lnTo>
                  <a:lnTo>
                    <a:pt x="2764535" y="1524"/>
                  </a:lnTo>
                  <a:lnTo>
                    <a:pt x="2764535" y="0"/>
                  </a:lnTo>
                  <a:lnTo>
                    <a:pt x="2767584" y="0"/>
                  </a:lnTo>
                  <a:lnTo>
                    <a:pt x="2767584" y="1524"/>
                  </a:lnTo>
                  <a:lnTo>
                    <a:pt x="2769107" y="1524"/>
                  </a:lnTo>
                  <a:lnTo>
                    <a:pt x="2769107" y="6096"/>
                  </a:lnTo>
                  <a:lnTo>
                    <a:pt x="2767584" y="7620"/>
                  </a:lnTo>
                  <a:lnTo>
                    <a:pt x="2764535" y="7620"/>
                  </a:lnTo>
                  <a:lnTo>
                    <a:pt x="2763012" y="6096"/>
                  </a:lnTo>
                  <a:close/>
                </a:path>
                <a:path w="6932930" h="7619">
                  <a:moveTo>
                    <a:pt x="2799587" y="6096"/>
                  </a:moveTo>
                  <a:lnTo>
                    <a:pt x="2799587" y="1524"/>
                  </a:lnTo>
                  <a:lnTo>
                    <a:pt x="2801112" y="1524"/>
                  </a:lnTo>
                  <a:lnTo>
                    <a:pt x="2801112" y="0"/>
                  </a:lnTo>
                  <a:lnTo>
                    <a:pt x="2804159" y="0"/>
                  </a:lnTo>
                  <a:lnTo>
                    <a:pt x="2804159" y="1524"/>
                  </a:lnTo>
                  <a:lnTo>
                    <a:pt x="2805684" y="1524"/>
                  </a:lnTo>
                  <a:lnTo>
                    <a:pt x="2807207" y="3048"/>
                  </a:lnTo>
                  <a:lnTo>
                    <a:pt x="2807207" y="4572"/>
                  </a:lnTo>
                  <a:lnTo>
                    <a:pt x="2804159" y="7620"/>
                  </a:lnTo>
                  <a:lnTo>
                    <a:pt x="2801112" y="7620"/>
                  </a:lnTo>
                  <a:lnTo>
                    <a:pt x="2799587" y="6096"/>
                  </a:lnTo>
                  <a:close/>
                </a:path>
                <a:path w="6932930" h="7619">
                  <a:moveTo>
                    <a:pt x="2836164" y="6096"/>
                  </a:moveTo>
                  <a:lnTo>
                    <a:pt x="2836164" y="1524"/>
                  </a:lnTo>
                  <a:lnTo>
                    <a:pt x="2837687" y="1524"/>
                  </a:lnTo>
                  <a:lnTo>
                    <a:pt x="2839212" y="0"/>
                  </a:lnTo>
                  <a:lnTo>
                    <a:pt x="2840735" y="0"/>
                  </a:lnTo>
                  <a:lnTo>
                    <a:pt x="2843784" y="3048"/>
                  </a:lnTo>
                  <a:lnTo>
                    <a:pt x="2843784" y="4572"/>
                  </a:lnTo>
                  <a:lnTo>
                    <a:pt x="2842259" y="6096"/>
                  </a:lnTo>
                  <a:lnTo>
                    <a:pt x="2842259" y="7620"/>
                  </a:lnTo>
                  <a:lnTo>
                    <a:pt x="2837687" y="7620"/>
                  </a:lnTo>
                  <a:lnTo>
                    <a:pt x="2837687" y="6096"/>
                  </a:lnTo>
                  <a:lnTo>
                    <a:pt x="2836164" y="6096"/>
                  </a:lnTo>
                  <a:close/>
                </a:path>
                <a:path w="6932930" h="7619">
                  <a:moveTo>
                    <a:pt x="2872739" y="6096"/>
                  </a:moveTo>
                  <a:lnTo>
                    <a:pt x="2872739" y="1524"/>
                  </a:lnTo>
                  <a:lnTo>
                    <a:pt x="2874264" y="1524"/>
                  </a:lnTo>
                  <a:lnTo>
                    <a:pt x="2875787" y="0"/>
                  </a:lnTo>
                  <a:lnTo>
                    <a:pt x="2877312" y="0"/>
                  </a:lnTo>
                  <a:lnTo>
                    <a:pt x="2878835" y="1524"/>
                  </a:lnTo>
                  <a:lnTo>
                    <a:pt x="2880359" y="1524"/>
                  </a:lnTo>
                  <a:lnTo>
                    <a:pt x="2880359" y="6096"/>
                  </a:lnTo>
                  <a:lnTo>
                    <a:pt x="2878835" y="6096"/>
                  </a:lnTo>
                  <a:lnTo>
                    <a:pt x="2878835" y="7620"/>
                  </a:lnTo>
                  <a:lnTo>
                    <a:pt x="2874264" y="7620"/>
                  </a:lnTo>
                  <a:lnTo>
                    <a:pt x="2874264" y="6096"/>
                  </a:lnTo>
                  <a:lnTo>
                    <a:pt x="2872739" y="6096"/>
                  </a:lnTo>
                  <a:close/>
                </a:path>
                <a:path w="6932930" h="7619">
                  <a:moveTo>
                    <a:pt x="2909316" y="6096"/>
                  </a:moveTo>
                  <a:lnTo>
                    <a:pt x="2909316" y="1524"/>
                  </a:lnTo>
                  <a:lnTo>
                    <a:pt x="2910839" y="1524"/>
                  </a:lnTo>
                  <a:lnTo>
                    <a:pt x="2912364" y="0"/>
                  </a:lnTo>
                  <a:lnTo>
                    <a:pt x="2913887" y="0"/>
                  </a:lnTo>
                  <a:lnTo>
                    <a:pt x="2915412" y="1524"/>
                  </a:lnTo>
                  <a:lnTo>
                    <a:pt x="2916935" y="1524"/>
                  </a:lnTo>
                  <a:lnTo>
                    <a:pt x="2916935" y="6096"/>
                  </a:lnTo>
                  <a:lnTo>
                    <a:pt x="2915412" y="6096"/>
                  </a:lnTo>
                  <a:lnTo>
                    <a:pt x="2915412" y="7620"/>
                  </a:lnTo>
                  <a:lnTo>
                    <a:pt x="2910839" y="7620"/>
                  </a:lnTo>
                  <a:lnTo>
                    <a:pt x="2910839" y="6096"/>
                  </a:lnTo>
                  <a:lnTo>
                    <a:pt x="2909316" y="6096"/>
                  </a:lnTo>
                  <a:close/>
                </a:path>
                <a:path w="6932930" h="7619">
                  <a:moveTo>
                    <a:pt x="2945891" y="4572"/>
                  </a:moveTo>
                  <a:lnTo>
                    <a:pt x="2945891" y="3048"/>
                  </a:lnTo>
                  <a:lnTo>
                    <a:pt x="2947416" y="1524"/>
                  </a:lnTo>
                  <a:lnTo>
                    <a:pt x="2948939" y="1524"/>
                  </a:lnTo>
                  <a:lnTo>
                    <a:pt x="2948939" y="0"/>
                  </a:lnTo>
                  <a:lnTo>
                    <a:pt x="2950464" y="0"/>
                  </a:lnTo>
                  <a:lnTo>
                    <a:pt x="2951987" y="1524"/>
                  </a:lnTo>
                  <a:lnTo>
                    <a:pt x="2953512" y="1524"/>
                  </a:lnTo>
                  <a:lnTo>
                    <a:pt x="2953512" y="6096"/>
                  </a:lnTo>
                  <a:lnTo>
                    <a:pt x="2951987" y="6096"/>
                  </a:lnTo>
                  <a:lnTo>
                    <a:pt x="2951987" y="7620"/>
                  </a:lnTo>
                  <a:lnTo>
                    <a:pt x="2948939" y="7620"/>
                  </a:lnTo>
                  <a:lnTo>
                    <a:pt x="2945891" y="4572"/>
                  </a:lnTo>
                  <a:close/>
                </a:path>
                <a:path w="6932930" h="7619">
                  <a:moveTo>
                    <a:pt x="2983991" y="6096"/>
                  </a:moveTo>
                  <a:lnTo>
                    <a:pt x="2983991" y="1524"/>
                  </a:lnTo>
                  <a:lnTo>
                    <a:pt x="2985516" y="1524"/>
                  </a:lnTo>
                  <a:lnTo>
                    <a:pt x="2985516" y="0"/>
                  </a:lnTo>
                  <a:lnTo>
                    <a:pt x="2988564" y="0"/>
                  </a:lnTo>
                  <a:lnTo>
                    <a:pt x="2988564" y="1524"/>
                  </a:lnTo>
                  <a:lnTo>
                    <a:pt x="2990087" y="1524"/>
                  </a:lnTo>
                  <a:lnTo>
                    <a:pt x="2990087" y="6096"/>
                  </a:lnTo>
                  <a:lnTo>
                    <a:pt x="2988564" y="7620"/>
                  </a:lnTo>
                  <a:lnTo>
                    <a:pt x="2985516" y="7620"/>
                  </a:lnTo>
                  <a:lnTo>
                    <a:pt x="2983991" y="6096"/>
                  </a:lnTo>
                  <a:close/>
                </a:path>
                <a:path w="6932930" h="7619">
                  <a:moveTo>
                    <a:pt x="3020568" y="6096"/>
                  </a:moveTo>
                  <a:lnTo>
                    <a:pt x="3020568" y="1524"/>
                  </a:lnTo>
                  <a:lnTo>
                    <a:pt x="3022091" y="1524"/>
                  </a:lnTo>
                  <a:lnTo>
                    <a:pt x="3022091" y="0"/>
                  </a:lnTo>
                  <a:lnTo>
                    <a:pt x="3025139" y="0"/>
                  </a:lnTo>
                  <a:lnTo>
                    <a:pt x="3025139" y="1524"/>
                  </a:lnTo>
                  <a:lnTo>
                    <a:pt x="3026664" y="1524"/>
                  </a:lnTo>
                  <a:lnTo>
                    <a:pt x="3028187" y="3048"/>
                  </a:lnTo>
                  <a:lnTo>
                    <a:pt x="3028187" y="4572"/>
                  </a:lnTo>
                  <a:lnTo>
                    <a:pt x="3025139" y="7620"/>
                  </a:lnTo>
                  <a:lnTo>
                    <a:pt x="3022091" y="7620"/>
                  </a:lnTo>
                  <a:lnTo>
                    <a:pt x="3020568" y="6096"/>
                  </a:lnTo>
                  <a:close/>
                </a:path>
                <a:path w="6932930" h="7619">
                  <a:moveTo>
                    <a:pt x="3057143" y="6096"/>
                  </a:moveTo>
                  <a:lnTo>
                    <a:pt x="3057143" y="1524"/>
                  </a:lnTo>
                  <a:lnTo>
                    <a:pt x="3058668" y="1524"/>
                  </a:lnTo>
                  <a:lnTo>
                    <a:pt x="3060191" y="0"/>
                  </a:lnTo>
                  <a:lnTo>
                    <a:pt x="3061716" y="0"/>
                  </a:lnTo>
                  <a:lnTo>
                    <a:pt x="3064764" y="3048"/>
                  </a:lnTo>
                  <a:lnTo>
                    <a:pt x="3064764" y="4572"/>
                  </a:lnTo>
                  <a:lnTo>
                    <a:pt x="3063239" y="6096"/>
                  </a:lnTo>
                  <a:lnTo>
                    <a:pt x="3063239" y="7620"/>
                  </a:lnTo>
                  <a:lnTo>
                    <a:pt x="3058668" y="7620"/>
                  </a:lnTo>
                  <a:lnTo>
                    <a:pt x="3058668" y="6096"/>
                  </a:lnTo>
                  <a:lnTo>
                    <a:pt x="3057143" y="6096"/>
                  </a:lnTo>
                  <a:close/>
                </a:path>
                <a:path w="6932930" h="7619">
                  <a:moveTo>
                    <a:pt x="3093719" y="6096"/>
                  </a:moveTo>
                  <a:lnTo>
                    <a:pt x="3093719" y="1524"/>
                  </a:lnTo>
                  <a:lnTo>
                    <a:pt x="3095243" y="1524"/>
                  </a:lnTo>
                  <a:lnTo>
                    <a:pt x="3096768" y="0"/>
                  </a:lnTo>
                  <a:lnTo>
                    <a:pt x="3098291" y="0"/>
                  </a:lnTo>
                  <a:lnTo>
                    <a:pt x="3099816" y="1524"/>
                  </a:lnTo>
                  <a:lnTo>
                    <a:pt x="3101339" y="1524"/>
                  </a:lnTo>
                  <a:lnTo>
                    <a:pt x="3101339" y="6096"/>
                  </a:lnTo>
                  <a:lnTo>
                    <a:pt x="3099816" y="6096"/>
                  </a:lnTo>
                  <a:lnTo>
                    <a:pt x="3099816" y="7620"/>
                  </a:lnTo>
                  <a:lnTo>
                    <a:pt x="3095243" y="7620"/>
                  </a:lnTo>
                  <a:lnTo>
                    <a:pt x="3095243" y="6096"/>
                  </a:lnTo>
                  <a:lnTo>
                    <a:pt x="3093719" y="6096"/>
                  </a:lnTo>
                  <a:close/>
                </a:path>
                <a:path w="6932930" h="7619">
                  <a:moveTo>
                    <a:pt x="3130296" y="6096"/>
                  </a:moveTo>
                  <a:lnTo>
                    <a:pt x="3130296" y="1524"/>
                  </a:lnTo>
                  <a:lnTo>
                    <a:pt x="3131819" y="1524"/>
                  </a:lnTo>
                  <a:lnTo>
                    <a:pt x="3133343" y="0"/>
                  </a:lnTo>
                  <a:lnTo>
                    <a:pt x="3134868" y="0"/>
                  </a:lnTo>
                  <a:lnTo>
                    <a:pt x="3136391" y="1524"/>
                  </a:lnTo>
                  <a:lnTo>
                    <a:pt x="3137916" y="1524"/>
                  </a:lnTo>
                  <a:lnTo>
                    <a:pt x="3137916" y="6096"/>
                  </a:lnTo>
                  <a:lnTo>
                    <a:pt x="3136391" y="6096"/>
                  </a:lnTo>
                  <a:lnTo>
                    <a:pt x="3136391" y="7620"/>
                  </a:lnTo>
                  <a:lnTo>
                    <a:pt x="3131819" y="7620"/>
                  </a:lnTo>
                  <a:lnTo>
                    <a:pt x="3131819" y="6096"/>
                  </a:lnTo>
                  <a:lnTo>
                    <a:pt x="3130296" y="6096"/>
                  </a:lnTo>
                  <a:close/>
                </a:path>
                <a:path w="6932930" h="7619">
                  <a:moveTo>
                    <a:pt x="3166871" y="4572"/>
                  </a:moveTo>
                  <a:lnTo>
                    <a:pt x="3166871" y="3048"/>
                  </a:lnTo>
                  <a:lnTo>
                    <a:pt x="3168396" y="1524"/>
                  </a:lnTo>
                  <a:lnTo>
                    <a:pt x="3169919" y="1524"/>
                  </a:lnTo>
                  <a:lnTo>
                    <a:pt x="3169919" y="0"/>
                  </a:lnTo>
                  <a:lnTo>
                    <a:pt x="3171443" y="0"/>
                  </a:lnTo>
                  <a:lnTo>
                    <a:pt x="3172968" y="1524"/>
                  </a:lnTo>
                  <a:lnTo>
                    <a:pt x="3174491" y="1524"/>
                  </a:lnTo>
                  <a:lnTo>
                    <a:pt x="3174491" y="6096"/>
                  </a:lnTo>
                  <a:lnTo>
                    <a:pt x="3172968" y="7620"/>
                  </a:lnTo>
                  <a:lnTo>
                    <a:pt x="3169919" y="7620"/>
                  </a:lnTo>
                  <a:lnTo>
                    <a:pt x="3166871" y="4572"/>
                  </a:lnTo>
                  <a:close/>
                </a:path>
                <a:path w="6932930" h="7619">
                  <a:moveTo>
                    <a:pt x="3204971" y="6096"/>
                  </a:moveTo>
                  <a:lnTo>
                    <a:pt x="3204971" y="1524"/>
                  </a:lnTo>
                  <a:lnTo>
                    <a:pt x="3206496" y="1524"/>
                  </a:lnTo>
                  <a:lnTo>
                    <a:pt x="3206496" y="0"/>
                  </a:lnTo>
                  <a:lnTo>
                    <a:pt x="3209543" y="0"/>
                  </a:lnTo>
                  <a:lnTo>
                    <a:pt x="3209543" y="1524"/>
                  </a:lnTo>
                  <a:lnTo>
                    <a:pt x="3211068" y="1524"/>
                  </a:lnTo>
                  <a:lnTo>
                    <a:pt x="3211068" y="6096"/>
                  </a:lnTo>
                  <a:lnTo>
                    <a:pt x="3209543" y="7620"/>
                  </a:lnTo>
                  <a:lnTo>
                    <a:pt x="3206496" y="7620"/>
                  </a:lnTo>
                  <a:lnTo>
                    <a:pt x="3204971" y="6096"/>
                  </a:lnTo>
                  <a:close/>
                </a:path>
                <a:path w="6932930" h="7619">
                  <a:moveTo>
                    <a:pt x="3241548" y="6096"/>
                  </a:moveTo>
                  <a:lnTo>
                    <a:pt x="3241548" y="1524"/>
                  </a:lnTo>
                  <a:lnTo>
                    <a:pt x="3243071" y="1524"/>
                  </a:lnTo>
                  <a:lnTo>
                    <a:pt x="3243071" y="0"/>
                  </a:lnTo>
                  <a:lnTo>
                    <a:pt x="3246119" y="0"/>
                  </a:lnTo>
                  <a:lnTo>
                    <a:pt x="3246119" y="1524"/>
                  </a:lnTo>
                  <a:lnTo>
                    <a:pt x="3247643" y="1524"/>
                  </a:lnTo>
                  <a:lnTo>
                    <a:pt x="3249168" y="3048"/>
                  </a:lnTo>
                  <a:lnTo>
                    <a:pt x="3249168" y="4572"/>
                  </a:lnTo>
                  <a:lnTo>
                    <a:pt x="3246119" y="7620"/>
                  </a:lnTo>
                  <a:lnTo>
                    <a:pt x="3243071" y="7620"/>
                  </a:lnTo>
                  <a:lnTo>
                    <a:pt x="3241548" y="6096"/>
                  </a:lnTo>
                  <a:close/>
                </a:path>
                <a:path w="6932930" h="7619">
                  <a:moveTo>
                    <a:pt x="3278123" y="6096"/>
                  </a:moveTo>
                  <a:lnTo>
                    <a:pt x="3278123" y="1524"/>
                  </a:lnTo>
                  <a:lnTo>
                    <a:pt x="3279648" y="1524"/>
                  </a:lnTo>
                  <a:lnTo>
                    <a:pt x="3281171" y="0"/>
                  </a:lnTo>
                  <a:lnTo>
                    <a:pt x="3282696" y="0"/>
                  </a:lnTo>
                  <a:lnTo>
                    <a:pt x="3285743" y="3048"/>
                  </a:lnTo>
                  <a:lnTo>
                    <a:pt x="3285743" y="4572"/>
                  </a:lnTo>
                  <a:lnTo>
                    <a:pt x="3284219" y="6096"/>
                  </a:lnTo>
                  <a:lnTo>
                    <a:pt x="3284219" y="7620"/>
                  </a:lnTo>
                  <a:lnTo>
                    <a:pt x="3279648" y="7620"/>
                  </a:lnTo>
                  <a:lnTo>
                    <a:pt x="3279648" y="6096"/>
                  </a:lnTo>
                  <a:lnTo>
                    <a:pt x="3278123" y="6096"/>
                  </a:lnTo>
                  <a:close/>
                </a:path>
                <a:path w="6932930" h="7619">
                  <a:moveTo>
                    <a:pt x="3314700" y="6096"/>
                  </a:moveTo>
                  <a:lnTo>
                    <a:pt x="3314700" y="1524"/>
                  </a:lnTo>
                  <a:lnTo>
                    <a:pt x="3316223" y="1524"/>
                  </a:lnTo>
                  <a:lnTo>
                    <a:pt x="3317748" y="0"/>
                  </a:lnTo>
                  <a:lnTo>
                    <a:pt x="3319271" y="0"/>
                  </a:lnTo>
                  <a:lnTo>
                    <a:pt x="3320796" y="1524"/>
                  </a:lnTo>
                  <a:lnTo>
                    <a:pt x="3322319" y="1524"/>
                  </a:lnTo>
                  <a:lnTo>
                    <a:pt x="3322319" y="6096"/>
                  </a:lnTo>
                  <a:lnTo>
                    <a:pt x="3320796" y="6096"/>
                  </a:lnTo>
                  <a:lnTo>
                    <a:pt x="3320796" y="7620"/>
                  </a:lnTo>
                  <a:lnTo>
                    <a:pt x="3316223" y="7620"/>
                  </a:lnTo>
                  <a:lnTo>
                    <a:pt x="3316223" y="6096"/>
                  </a:lnTo>
                  <a:lnTo>
                    <a:pt x="3314700" y="6096"/>
                  </a:lnTo>
                  <a:close/>
                </a:path>
                <a:path w="6932930" h="7619">
                  <a:moveTo>
                    <a:pt x="3351275" y="6096"/>
                  </a:moveTo>
                  <a:lnTo>
                    <a:pt x="3351275" y="1524"/>
                  </a:lnTo>
                  <a:lnTo>
                    <a:pt x="3352800" y="1524"/>
                  </a:lnTo>
                  <a:lnTo>
                    <a:pt x="3354323" y="0"/>
                  </a:lnTo>
                  <a:lnTo>
                    <a:pt x="3355848" y="0"/>
                  </a:lnTo>
                  <a:lnTo>
                    <a:pt x="3357371" y="1524"/>
                  </a:lnTo>
                  <a:lnTo>
                    <a:pt x="3358896" y="1524"/>
                  </a:lnTo>
                  <a:lnTo>
                    <a:pt x="3358896" y="6096"/>
                  </a:lnTo>
                  <a:lnTo>
                    <a:pt x="3357371" y="6096"/>
                  </a:lnTo>
                  <a:lnTo>
                    <a:pt x="3357371" y="7620"/>
                  </a:lnTo>
                  <a:lnTo>
                    <a:pt x="3352800" y="7620"/>
                  </a:lnTo>
                  <a:lnTo>
                    <a:pt x="3352800" y="6096"/>
                  </a:lnTo>
                  <a:lnTo>
                    <a:pt x="3351275" y="6096"/>
                  </a:lnTo>
                  <a:close/>
                </a:path>
                <a:path w="6932930" h="7619">
                  <a:moveTo>
                    <a:pt x="3387852" y="4572"/>
                  </a:moveTo>
                  <a:lnTo>
                    <a:pt x="3387852" y="3048"/>
                  </a:lnTo>
                  <a:lnTo>
                    <a:pt x="3389375" y="1524"/>
                  </a:lnTo>
                  <a:lnTo>
                    <a:pt x="3390900" y="1524"/>
                  </a:lnTo>
                  <a:lnTo>
                    <a:pt x="3390900" y="0"/>
                  </a:lnTo>
                  <a:lnTo>
                    <a:pt x="3392423" y="0"/>
                  </a:lnTo>
                  <a:lnTo>
                    <a:pt x="3393948" y="1524"/>
                  </a:lnTo>
                  <a:lnTo>
                    <a:pt x="3395471" y="1524"/>
                  </a:lnTo>
                  <a:lnTo>
                    <a:pt x="3395471" y="6096"/>
                  </a:lnTo>
                  <a:lnTo>
                    <a:pt x="3393948" y="7620"/>
                  </a:lnTo>
                  <a:lnTo>
                    <a:pt x="3390900" y="7620"/>
                  </a:lnTo>
                  <a:lnTo>
                    <a:pt x="3387852" y="4572"/>
                  </a:lnTo>
                  <a:close/>
                </a:path>
                <a:path w="6932930" h="7619">
                  <a:moveTo>
                    <a:pt x="3425952" y="6096"/>
                  </a:moveTo>
                  <a:lnTo>
                    <a:pt x="3425952" y="1524"/>
                  </a:lnTo>
                  <a:lnTo>
                    <a:pt x="3427475" y="1524"/>
                  </a:lnTo>
                  <a:lnTo>
                    <a:pt x="3427475" y="0"/>
                  </a:lnTo>
                  <a:lnTo>
                    <a:pt x="3430523" y="0"/>
                  </a:lnTo>
                  <a:lnTo>
                    <a:pt x="3430523" y="1524"/>
                  </a:lnTo>
                  <a:lnTo>
                    <a:pt x="3432048" y="1524"/>
                  </a:lnTo>
                  <a:lnTo>
                    <a:pt x="3432048" y="6096"/>
                  </a:lnTo>
                  <a:lnTo>
                    <a:pt x="3430523" y="7620"/>
                  </a:lnTo>
                  <a:lnTo>
                    <a:pt x="3427475" y="7620"/>
                  </a:lnTo>
                  <a:lnTo>
                    <a:pt x="3425952" y="6096"/>
                  </a:lnTo>
                  <a:close/>
                </a:path>
                <a:path w="6932930" h="7619">
                  <a:moveTo>
                    <a:pt x="3462528" y="6096"/>
                  </a:moveTo>
                  <a:lnTo>
                    <a:pt x="3462528" y="1524"/>
                  </a:lnTo>
                  <a:lnTo>
                    <a:pt x="3464052" y="1524"/>
                  </a:lnTo>
                  <a:lnTo>
                    <a:pt x="3464052" y="0"/>
                  </a:lnTo>
                  <a:lnTo>
                    <a:pt x="3467100" y="0"/>
                  </a:lnTo>
                  <a:lnTo>
                    <a:pt x="3467100" y="1524"/>
                  </a:lnTo>
                  <a:lnTo>
                    <a:pt x="3468623" y="1524"/>
                  </a:lnTo>
                  <a:lnTo>
                    <a:pt x="3470148" y="3048"/>
                  </a:lnTo>
                  <a:lnTo>
                    <a:pt x="3470148" y="4572"/>
                  </a:lnTo>
                  <a:lnTo>
                    <a:pt x="3467100" y="7620"/>
                  </a:lnTo>
                  <a:lnTo>
                    <a:pt x="3464052" y="7620"/>
                  </a:lnTo>
                  <a:lnTo>
                    <a:pt x="3462528" y="6096"/>
                  </a:lnTo>
                  <a:close/>
                </a:path>
                <a:path w="6932930" h="7619">
                  <a:moveTo>
                    <a:pt x="3499103" y="6096"/>
                  </a:moveTo>
                  <a:lnTo>
                    <a:pt x="3499103" y="1524"/>
                  </a:lnTo>
                  <a:lnTo>
                    <a:pt x="3500628" y="1524"/>
                  </a:lnTo>
                  <a:lnTo>
                    <a:pt x="3502152" y="0"/>
                  </a:lnTo>
                  <a:lnTo>
                    <a:pt x="3503675" y="0"/>
                  </a:lnTo>
                  <a:lnTo>
                    <a:pt x="3505200" y="1524"/>
                  </a:lnTo>
                  <a:lnTo>
                    <a:pt x="3506723" y="1524"/>
                  </a:lnTo>
                  <a:lnTo>
                    <a:pt x="3506723" y="6096"/>
                  </a:lnTo>
                  <a:lnTo>
                    <a:pt x="3505200" y="6096"/>
                  </a:lnTo>
                  <a:lnTo>
                    <a:pt x="3505200" y="7620"/>
                  </a:lnTo>
                  <a:lnTo>
                    <a:pt x="3500628" y="7620"/>
                  </a:lnTo>
                  <a:lnTo>
                    <a:pt x="3500628" y="6096"/>
                  </a:lnTo>
                  <a:lnTo>
                    <a:pt x="3499103" y="6096"/>
                  </a:lnTo>
                  <a:close/>
                </a:path>
                <a:path w="6932930" h="7619">
                  <a:moveTo>
                    <a:pt x="3535680" y="6096"/>
                  </a:moveTo>
                  <a:lnTo>
                    <a:pt x="3535680" y="1524"/>
                  </a:lnTo>
                  <a:lnTo>
                    <a:pt x="3537203" y="1524"/>
                  </a:lnTo>
                  <a:lnTo>
                    <a:pt x="3538728" y="0"/>
                  </a:lnTo>
                  <a:lnTo>
                    <a:pt x="3540252" y="0"/>
                  </a:lnTo>
                  <a:lnTo>
                    <a:pt x="3541775" y="1524"/>
                  </a:lnTo>
                  <a:lnTo>
                    <a:pt x="3543300" y="1524"/>
                  </a:lnTo>
                  <a:lnTo>
                    <a:pt x="3543300" y="6096"/>
                  </a:lnTo>
                  <a:lnTo>
                    <a:pt x="3541775" y="6096"/>
                  </a:lnTo>
                  <a:lnTo>
                    <a:pt x="3541775" y="7620"/>
                  </a:lnTo>
                  <a:lnTo>
                    <a:pt x="3537203" y="7620"/>
                  </a:lnTo>
                  <a:lnTo>
                    <a:pt x="3537203" y="6096"/>
                  </a:lnTo>
                  <a:lnTo>
                    <a:pt x="3535680" y="6096"/>
                  </a:lnTo>
                  <a:close/>
                </a:path>
                <a:path w="6932930" h="7619">
                  <a:moveTo>
                    <a:pt x="3572255" y="6096"/>
                  </a:moveTo>
                  <a:lnTo>
                    <a:pt x="3572255" y="1524"/>
                  </a:lnTo>
                  <a:lnTo>
                    <a:pt x="3573780" y="1524"/>
                  </a:lnTo>
                  <a:lnTo>
                    <a:pt x="3575303" y="0"/>
                  </a:lnTo>
                  <a:lnTo>
                    <a:pt x="3576828" y="0"/>
                  </a:lnTo>
                  <a:lnTo>
                    <a:pt x="3578352" y="1524"/>
                  </a:lnTo>
                  <a:lnTo>
                    <a:pt x="3579875" y="1524"/>
                  </a:lnTo>
                  <a:lnTo>
                    <a:pt x="3579875" y="6096"/>
                  </a:lnTo>
                  <a:lnTo>
                    <a:pt x="3578352" y="6096"/>
                  </a:lnTo>
                  <a:lnTo>
                    <a:pt x="3578352" y="7620"/>
                  </a:lnTo>
                  <a:lnTo>
                    <a:pt x="3573780" y="7620"/>
                  </a:lnTo>
                  <a:lnTo>
                    <a:pt x="3573780" y="6096"/>
                  </a:lnTo>
                  <a:lnTo>
                    <a:pt x="3572255" y="6096"/>
                  </a:lnTo>
                  <a:close/>
                </a:path>
                <a:path w="6932930" h="7619">
                  <a:moveTo>
                    <a:pt x="3608832" y="4572"/>
                  </a:moveTo>
                  <a:lnTo>
                    <a:pt x="3608832" y="3048"/>
                  </a:lnTo>
                  <a:lnTo>
                    <a:pt x="3610355" y="1524"/>
                  </a:lnTo>
                  <a:lnTo>
                    <a:pt x="3611880" y="1524"/>
                  </a:lnTo>
                  <a:lnTo>
                    <a:pt x="3611880" y="0"/>
                  </a:lnTo>
                  <a:lnTo>
                    <a:pt x="3614928" y="0"/>
                  </a:lnTo>
                  <a:lnTo>
                    <a:pt x="3614928" y="1524"/>
                  </a:lnTo>
                  <a:lnTo>
                    <a:pt x="3616452" y="1524"/>
                  </a:lnTo>
                  <a:lnTo>
                    <a:pt x="3616452" y="6096"/>
                  </a:lnTo>
                  <a:lnTo>
                    <a:pt x="3614928" y="7620"/>
                  </a:lnTo>
                  <a:lnTo>
                    <a:pt x="3611880" y="7620"/>
                  </a:lnTo>
                  <a:lnTo>
                    <a:pt x="3608832" y="4572"/>
                  </a:lnTo>
                  <a:close/>
                </a:path>
                <a:path w="6932930" h="7619">
                  <a:moveTo>
                    <a:pt x="3646932" y="6096"/>
                  </a:moveTo>
                  <a:lnTo>
                    <a:pt x="3646932" y="1524"/>
                  </a:lnTo>
                  <a:lnTo>
                    <a:pt x="3648455" y="1524"/>
                  </a:lnTo>
                  <a:lnTo>
                    <a:pt x="3648455" y="0"/>
                  </a:lnTo>
                  <a:lnTo>
                    <a:pt x="3651503" y="0"/>
                  </a:lnTo>
                  <a:lnTo>
                    <a:pt x="3651503" y="1524"/>
                  </a:lnTo>
                  <a:lnTo>
                    <a:pt x="3653028" y="1524"/>
                  </a:lnTo>
                  <a:lnTo>
                    <a:pt x="3653028" y="6096"/>
                  </a:lnTo>
                  <a:lnTo>
                    <a:pt x="3651503" y="7620"/>
                  </a:lnTo>
                  <a:lnTo>
                    <a:pt x="3648455" y="7620"/>
                  </a:lnTo>
                  <a:lnTo>
                    <a:pt x="3646932" y="6096"/>
                  </a:lnTo>
                  <a:close/>
                </a:path>
                <a:path w="6932930" h="7619">
                  <a:moveTo>
                    <a:pt x="3683507" y="6096"/>
                  </a:moveTo>
                  <a:lnTo>
                    <a:pt x="3683507" y="1524"/>
                  </a:lnTo>
                  <a:lnTo>
                    <a:pt x="3685032" y="1524"/>
                  </a:lnTo>
                  <a:lnTo>
                    <a:pt x="3686555" y="0"/>
                  </a:lnTo>
                  <a:lnTo>
                    <a:pt x="3688080" y="0"/>
                  </a:lnTo>
                  <a:lnTo>
                    <a:pt x="3688080" y="1524"/>
                  </a:lnTo>
                  <a:lnTo>
                    <a:pt x="3689603" y="1524"/>
                  </a:lnTo>
                  <a:lnTo>
                    <a:pt x="3691128" y="3048"/>
                  </a:lnTo>
                  <a:lnTo>
                    <a:pt x="3691128" y="4572"/>
                  </a:lnTo>
                  <a:lnTo>
                    <a:pt x="3688080" y="7620"/>
                  </a:lnTo>
                  <a:lnTo>
                    <a:pt x="3685032" y="7620"/>
                  </a:lnTo>
                  <a:lnTo>
                    <a:pt x="3683507" y="6096"/>
                  </a:lnTo>
                  <a:close/>
                </a:path>
                <a:path w="6932930" h="7619">
                  <a:moveTo>
                    <a:pt x="3720084" y="6096"/>
                  </a:moveTo>
                  <a:lnTo>
                    <a:pt x="3720084" y="1524"/>
                  </a:lnTo>
                  <a:lnTo>
                    <a:pt x="3721607" y="1524"/>
                  </a:lnTo>
                  <a:lnTo>
                    <a:pt x="3723132" y="0"/>
                  </a:lnTo>
                  <a:lnTo>
                    <a:pt x="3724655" y="0"/>
                  </a:lnTo>
                  <a:lnTo>
                    <a:pt x="3726180" y="1524"/>
                  </a:lnTo>
                  <a:lnTo>
                    <a:pt x="3727703" y="1524"/>
                  </a:lnTo>
                  <a:lnTo>
                    <a:pt x="3727703" y="6096"/>
                  </a:lnTo>
                  <a:lnTo>
                    <a:pt x="3726180" y="6096"/>
                  </a:lnTo>
                  <a:lnTo>
                    <a:pt x="3726180" y="7620"/>
                  </a:lnTo>
                  <a:lnTo>
                    <a:pt x="3721607" y="7620"/>
                  </a:lnTo>
                  <a:lnTo>
                    <a:pt x="3721607" y="6096"/>
                  </a:lnTo>
                  <a:lnTo>
                    <a:pt x="3720084" y="6096"/>
                  </a:lnTo>
                  <a:close/>
                </a:path>
                <a:path w="6932930" h="7619">
                  <a:moveTo>
                    <a:pt x="3756659" y="6096"/>
                  </a:moveTo>
                  <a:lnTo>
                    <a:pt x="3756659" y="1524"/>
                  </a:lnTo>
                  <a:lnTo>
                    <a:pt x="3758184" y="1524"/>
                  </a:lnTo>
                  <a:lnTo>
                    <a:pt x="3759707" y="0"/>
                  </a:lnTo>
                  <a:lnTo>
                    <a:pt x="3761232" y="0"/>
                  </a:lnTo>
                  <a:lnTo>
                    <a:pt x="3762755" y="1524"/>
                  </a:lnTo>
                  <a:lnTo>
                    <a:pt x="3764280" y="1524"/>
                  </a:lnTo>
                  <a:lnTo>
                    <a:pt x="3764280" y="6096"/>
                  </a:lnTo>
                  <a:lnTo>
                    <a:pt x="3762755" y="6096"/>
                  </a:lnTo>
                  <a:lnTo>
                    <a:pt x="3762755" y="7620"/>
                  </a:lnTo>
                  <a:lnTo>
                    <a:pt x="3758184" y="7620"/>
                  </a:lnTo>
                  <a:lnTo>
                    <a:pt x="3758184" y="6096"/>
                  </a:lnTo>
                  <a:lnTo>
                    <a:pt x="3756659" y="6096"/>
                  </a:lnTo>
                  <a:close/>
                </a:path>
                <a:path w="6932930" h="7619">
                  <a:moveTo>
                    <a:pt x="3793236" y="4572"/>
                  </a:moveTo>
                  <a:lnTo>
                    <a:pt x="3793236" y="3048"/>
                  </a:lnTo>
                  <a:lnTo>
                    <a:pt x="3796284" y="0"/>
                  </a:lnTo>
                  <a:lnTo>
                    <a:pt x="3797807" y="0"/>
                  </a:lnTo>
                  <a:lnTo>
                    <a:pt x="3799332" y="1524"/>
                  </a:lnTo>
                  <a:lnTo>
                    <a:pt x="3800855" y="1524"/>
                  </a:lnTo>
                  <a:lnTo>
                    <a:pt x="3800855" y="6096"/>
                  </a:lnTo>
                  <a:lnTo>
                    <a:pt x="3799332" y="6096"/>
                  </a:lnTo>
                  <a:lnTo>
                    <a:pt x="3799332" y="7620"/>
                  </a:lnTo>
                  <a:lnTo>
                    <a:pt x="3794759" y="7620"/>
                  </a:lnTo>
                  <a:lnTo>
                    <a:pt x="3794759" y="6096"/>
                  </a:lnTo>
                  <a:lnTo>
                    <a:pt x="3793236" y="4572"/>
                  </a:lnTo>
                  <a:close/>
                </a:path>
                <a:path w="6932930" h="7619">
                  <a:moveTo>
                    <a:pt x="3829812" y="4572"/>
                  </a:moveTo>
                  <a:lnTo>
                    <a:pt x="3829812" y="3048"/>
                  </a:lnTo>
                  <a:lnTo>
                    <a:pt x="3831336" y="1524"/>
                  </a:lnTo>
                  <a:lnTo>
                    <a:pt x="3832859" y="1524"/>
                  </a:lnTo>
                  <a:lnTo>
                    <a:pt x="3832859" y="0"/>
                  </a:lnTo>
                  <a:lnTo>
                    <a:pt x="3835907" y="0"/>
                  </a:lnTo>
                  <a:lnTo>
                    <a:pt x="3835907" y="1524"/>
                  </a:lnTo>
                  <a:lnTo>
                    <a:pt x="3837432" y="1524"/>
                  </a:lnTo>
                  <a:lnTo>
                    <a:pt x="3837432" y="6096"/>
                  </a:lnTo>
                  <a:lnTo>
                    <a:pt x="3835907" y="7620"/>
                  </a:lnTo>
                  <a:lnTo>
                    <a:pt x="3832859" y="7620"/>
                  </a:lnTo>
                  <a:lnTo>
                    <a:pt x="3829812" y="4572"/>
                  </a:lnTo>
                  <a:close/>
                </a:path>
                <a:path w="6932930" h="7619">
                  <a:moveTo>
                    <a:pt x="3867912" y="6096"/>
                  </a:moveTo>
                  <a:lnTo>
                    <a:pt x="3867912" y="1524"/>
                  </a:lnTo>
                  <a:lnTo>
                    <a:pt x="3869436" y="1524"/>
                  </a:lnTo>
                  <a:lnTo>
                    <a:pt x="3869436" y="0"/>
                  </a:lnTo>
                  <a:lnTo>
                    <a:pt x="3872484" y="0"/>
                  </a:lnTo>
                  <a:lnTo>
                    <a:pt x="3872484" y="1524"/>
                  </a:lnTo>
                  <a:lnTo>
                    <a:pt x="3874007" y="1524"/>
                  </a:lnTo>
                  <a:lnTo>
                    <a:pt x="3874007" y="6096"/>
                  </a:lnTo>
                  <a:lnTo>
                    <a:pt x="3872484" y="7620"/>
                  </a:lnTo>
                  <a:lnTo>
                    <a:pt x="3869436" y="7620"/>
                  </a:lnTo>
                  <a:lnTo>
                    <a:pt x="3867912" y="6096"/>
                  </a:lnTo>
                  <a:close/>
                </a:path>
                <a:path w="6932930" h="7619">
                  <a:moveTo>
                    <a:pt x="3904487" y="6096"/>
                  </a:moveTo>
                  <a:lnTo>
                    <a:pt x="3904487" y="1524"/>
                  </a:lnTo>
                  <a:lnTo>
                    <a:pt x="3906012" y="1524"/>
                  </a:lnTo>
                  <a:lnTo>
                    <a:pt x="3907536" y="0"/>
                  </a:lnTo>
                  <a:lnTo>
                    <a:pt x="3909059" y="0"/>
                  </a:lnTo>
                  <a:lnTo>
                    <a:pt x="3909059" y="1524"/>
                  </a:lnTo>
                  <a:lnTo>
                    <a:pt x="3910584" y="1524"/>
                  </a:lnTo>
                  <a:lnTo>
                    <a:pt x="3912107" y="3048"/>
                  </a:lnTo>
                  <a:lnTo>
                    <a:pt x="3912107" y="4572"/>
                  </a:lnTo>
                  <a:lnTo>
                    <a:pt x="3909059" y="7620"/>
                  </a:lnTo>
                  <a:lnTo>
                    <a:pt x="3906012" y="7620"/>
                  </a:lnTo>
                  <a:lnTo>
                    <a:pt x="3904487" y="6096"/>
                  </a:lnTo>
                  <a:close/>
                </a:path>
                <a:path w="6932930" h="7619">
                  <a:moveTo>
                    <a:pt x="3941064" y="6096"/>
                  </a:moveTo>
                  <a:lnTo>
                    <a:pt x="3941064" y="1524"/>
                  </a:lnTo>
                  <a:lnTo>
                    <a:pt x="3942587" y="1524"/>
                  </a:lnTo>
                  <a:lnTo>
                    <a:pt x="3944112" y="0"/>
                  </a:lnTo>
                  <a:lnTo>
                    <a:pt x="3945636" y="0"/>
                  </a:lnTo>
                  <a:lnTo>
                    <a:pt x="3947159" y="1524"/>
                  </a:lnTo>
                  <a:lnTo>
                    <a:pt x="3948684" y="1524"/>
                  </a:lnTo>
                  <a:lnTo>
                    <a:pt x="3948684" y="6096"/>
                  </a:lnTo>
                  <a:lnTo>
                    <a:pt x="3947159" y="6096"/>
                  </a:lnTo>
                  <a:lnTo>
                    <a:pt x="3947159" y="7620"/>
                  </a:lnTo>
                  <a:lnTo>
                    <a:pt x="3942587" y="7620"/>
                  </a:lnTo>
                  <a:lnTo>
                    <a:pt x="3942587" y="6096"/>
                  </a:lnTo>
                  <a:lnTo>
                    <a:pt x="3941064" y="6096"/>
                  </a:lnTo>
                  <a:close/>
                </a:path>
                <a:path w="6932930" h="7619">
                  <a:moveTo>
                    <a:pt x="3977639" y="6096"/>
                  </a:moveTo>
                  <a:lnTo>
                    <a:pt x="3977639" y="1524"/>
                  </a:lnTo>
                  <a:lnTo>
                    <a:pt x="3979164" y="1524"/>
                  </a:lnTo>
                  <a:lnTo>
                    <a:pt x="3980687" y="0"/>
                  </a:lnTo>
                  <a:lnTo>
                    <a:pt x="3982212" y="0"/>
                  </a:lnTo>
                  <a:lnTo>
                    <a:pt x="3983736" y="1524"/>
                  </a:lnTo>
                  <a:lnTo>
                    <a:pt x="3985259" y="1524"/>
                  </a:lnTo>
                  <a:lnTo>
                    <a:pt x="3985259" y="6096"/>
                  </a:lnTo>
                  <a:lnTo>
                    <a:pt x="3983736" y="6096"/>
                  </a:lnTo>
                  <a:lnTo>
                    <a:pt x="3983736" y="7620"/>
                  </a:lnTo>
                  <a:lnTo>
                    <a:pt x="3979164" y="7620"/>
                  </a:lnTo>
                  <a:lnTo>
                    <a:pt x="3979164" y="6096"/>
                  </a:lnTo>
                  <a:lnTo>
                    <a:pt x="3977639" y="6096"/>
                  </a:lnTo>
                  <a:close/>
                </a:path>
                <a:path w="6932930" h="7619">
                  <a:moveTo>
                    <a:pt x="4014216" y="4572"/>
                  </a:moveTo>
                  <a:lnTo>
                    <a:pt x="4014216" y="3048"/>
                  </a:lnTo>
                  <a:lnTo>
                    <a:pt x="4017264" y="0"/>
                  </a:lnTo>
                  <a:lnTo>
                    <a:pt x="4018787" y="0"/>
                  </a:lnTo>
                  <a:lnTo>
                    <a:pt x="4020312" y="1524"/>
                  </a:lnTo>
                  <a:lnTo>
                    <a:pt x="4021836" y="1524"/>
                  </a:lnTo>
                  <a:lnTo>
                    <a:pt x="4021836" y="6096"/>
                  </a:lnTo>
                  <a:lnTo>
                    <a:pt x="4020312" y="6096"/>
                  </a:lnTo>
                  <a:lnTo>
                    <a:pt x="4020312" y="7620"/>
                  </a:lnTo>
                  <a:lnTo>
                    <a:pt x="4015739" y="7620"/>
                  </a:lnTo>
                  <a:lnTo>
                    <a:pt x="4015739" y="6096"/>
                  </a:lnTo>
                  <a:lnTo>
                    <a:pt x="4014216" y="4572"/>
                  </a:lnTo>
                  <a:close/>
                </a:path>
                <a:path w="6932930" h="7619">
                  <a:moveTo>
                    <a:pt x="4050791" y="4572"/>
                  </a:moveTo>
                  <a:lnTo>
                    <a:pt x="4050791" y="3048"/>
                  </a:lnTo>
                  <a:lnTo>
                    <a:pt x="4052316" y="1524"/>
                  </a:lnTo>
                  <a:lnTo>
                    <a:pt x="4053839" y="1524"/>
                  </a:lnTo>
                  <a:lnTo>
                    <a:pt x="4053839" y="0"/>
                  </a:lnTo>
                  <a:lnTo>
                    <a:pt x="4056887" y="0"/>
                  </a:lnTo>
                  <a:lnTo>
                    <a:pt x="4056887" y="1524"/>
                  </a:lnTo>
                  <a:lnTo>
                    <a:pt x="4058412" y="1524"/>
                  </a:lnTo>
                  <a:lnTo>
                    <a:pt x="4058412" y="6096"/>
                  </a:lnTo>
                  <a:lnTo>
                    <a:pt x="4056887" y="7620"/>
                  </a:lnTo>
                  <a:lnTo>
                    <a:pt x="4053839" y="7620"/>
                  </a:lnTo>
                  <a:lnTo>
                    <a:pt x="4050791" y="4572"/>
                  </a:lnTo>
                  <a:close/>
                </a:path>
                <a:path w="6932930" h="7619">
                  <a:moveTo>
                    <a:pt x="4088891" y="6096"/>
                  </a:moveTo>
                  <a:lnTo>
                    <a:pt x="4088891" y="1524"/>
                  </a:lnTo>
                  <a:lnTo>
                    <a:pt x="4090416" y="1524"/>
                  </a:lnTo>
                  <a:lnTo>
                    <a:pt x="4090416" y="0"/>
                  </a:lnTo>
                  <a:lnTo>
                    <a:pt x="4093464" y="0"/>
                  </a:lnTo>
                  <a:lnTo>
                    <a:pt x="4093464" y="1524"/>
                  </a:lnTo>
                  <a:lnTo>
                    <a:pt x="4094987" y="1524"/>
                  </a:lnTo>
                  <a:lnTo>
                    <a:pt x="4094987" y="6096"/>
                  </a:lnTo>
                  <a:lnTo>
                    <a:pt x="4093464" y="7620"/>
                  </a:lnTo>
                  <a:lnTo>
                    <a:pt x="4090416" y="7620"/>
                  </a:lnTo>
                  <a:lnTo>
                    <a:pt x="4088891" y="6096"/>
                  </a:lnTo>
                  <a:close/>
                </a:path>
                <a:path w="6932930" h="7619">
                  <a:moveTo>
                    <a:pt x="4125468" y="6096"/>
                  </a:moveTo>
                  <a:lnTo>
                    <a:pt x="4125468" y="1524"/>
                  </a:lnTo>
                  <a:lnTo>
                    <a:pt x="4126991" y="1524"/>
                  </a:lnTo>
                  <a:lnTo>
                    <a:pt x="4128516" y="0"/>
                  </a:lnTo>
                  <a:lnTo>
                    <a:pt x="4130039" y="0"/>
                  </a:lnTo>
                  <a:lnTo>
                    <a:pt x="4130039" y="1524"/>
                  </a:lnTo>
                  <a:lnTo>
                    <a:pt x="4131564" y="1524"/>
                  </a:lnTo>
                  <a:lnTo>
                    <a:pt x="4133087" y="3048"/>
                  </a:lnTo>
                  <a:lnTo>
                    <a:pt x="4133087" y="4572"/>
                  </a:lnTo>
                  <a:lnTo>
                    <a:pt x="4130039" y="7620"/>
                  </a:lnTo>
                  <a:lnTo>
                    <a:pt x="4126991" y="7620"/>
                  </a:lnTo>
                  <a:lnTo>
                    <a:pt x="4126991" y="6096"/>
                  </a:lnTo>
                  <a:lnTo>
                    <a:pt x="4125468" y="6096"/>
                  </a:lnTo>
                  <a:close/>
                </a:path>
                <a:path w="6932930" h="7619">
                  <a:moveTo>
                    <a:pt x="4162043" y="6096"/>
                  </a:moveTo>
                  <a:lnTo>
                    <a:pt x="4162043" y="1524"/>
                  </a:lnTo>
                  <a:lnTo>
                    <a:pt x="4163568" y="1524"/>
                  </a:lnTo>
                  <a:lnTo>
                    <a:pt x="4165091" y="0"/>
                  </a:lnTo>
                  <a:lnTo>
                    <a:pt x="4166616" y="0"/>
                  </a:lnTo>
                  <a:lnTo>
                    <a:pt x="4168139" y="1524"/>
                  </a:lnTo>
                  <a:lnTo>
                    <a:pt x="4169664" y="1524"/>
                  </a:lnTo>
                  <a:lnTo>
                    <a:pt x="4169664" y="6096"/>
                  </a:lnTo>
                  <a:lnTo>
                    <a:pt x="4168139" y="6096"/>
                  </a:lnTo>
                  <a:lnTo>
                    <a:pt x="4168139" y="7620"/>
                  </a:lnTo>
                  <a:lnTo>
                    <a:pt x="4163568" y="7620"/>
                  </a:lnTo>
                  <a:lnTo>
                    <a:pt x="4163568" y="6096"/>
                  </a:lnTo>
                  <a:lnTo>
                    <a:pt x="4162043" y="6096"/>
                  </a:lnTo>
                  <a:close/>
                </a:path>
                <a:path w="6932930" h="7619">
                  <a:moveTo>
                    <a:pt x="4198620" y="6096"/>
                  </a:moveTo>
                  <a:lnTo>
                    <a:pt x="4198620" y="1524"/>
                  </a:lnTo>
                  <a:lnTo>
                    <a:pt x="4200143" y="1524"/>
                  </a:lnTo>
                  <a:lnTo>
                    <a:pt x="4201668" y="0"/>
                  </a:lnTo>
                  <a:lnTo>
                    <a:pt x="4203191" y="0"/>
                  </a:lnTo>
                  <a:lnTo>
                    <a:pt x="4204716" y="1524"/>
                  </a:lnTo>
                  <a:lnTo>
                    <a:pt x="4206239" y="1524"/>
                  </a:lnTo>
                  <a:lnTo>
                    <a:pt x="4206239" y="6096"/>
                  </a:lnTo>
                  <a:lnTo>
                    <a:pt x="4204716" y="6096"/>
                  </a:lnTo>
                  <a:lnTo>
                    <a:pt x="4204716" y="7620"/>
                  </a:lnTo>
                  <a:lnTo>
                    <a:pt x="4200143" y="7620"/>
                  </a:lnTo>
                  <a:lnTo>
                    <a:pt x="4200143" y="6096"/>
                  </a:lnTo>
                  <a:lnTo>
                    <a:pt x="4198620" y="6096"/>
                  </a:lnTo>
                  <a:close/>
                </a:path>
                <a:path w="6932930" h="7619">
                  <a:moveTo>
                    <a:pt x="4235196" y="4572"/>
                  </a:moveTo>
                  <a:lnTo>
                    <a:pt x="4235196" y="3048"/>
                  </a:lnTo>
                  <a:lnTo>
                    <a:pt x="4238243" y="0"/>
                  </a:lnTo>
                  <a:lnTo>
                    <a:pt x="4239768" y="0"/>
                  </a:lnTo>
                  <a:lnTo>
                    <a:pt x="4241291" y="1524"/>
                  </a:lnTo>
                  <a:lnTo>
                    <a:pt x="4242816" y="1524"/>
                  </a:lnTo>
                  <a:lnTo>
                    <a:pt x="4242816" y="6096"/>
                  </a:lnTo>
                  <a:lnTo>
                    <a:pt x="4241291" y="6096"/>
                  </a:lnTo>
                  <a:lnTo>
                    <a:pt x="4241291" y="7620"/>
                  </a:lnTo>
                  <a:lnTo>
                    <a:pt x="4236720" y="7620"/>
                  </a:lnTo>
                  <a:lnTo>
                    <a:pt x="4236720" y="6096"/>
                  </a:lnTo>
                  <a:lnTo>
                    <a:pt x="4235196" y="4572"/>
                  </a:lnTo>
                  <a:close/>
                </a:path>
                <a:path w="6932930" h="7619">
                  <a:moveTo>
                    <a:pt x="4271771" y="4572"/>
                  </a:moveTo>
                  <a:lnTo>
                    <a:pt x="4271771" y="3048"/>
                  </a:lnTo>
                  <a:lnTo>
                    <a:pt x="4273296" y="1524"/>
                  </a:lnTo>
                  <a:lnTo>
                    <a:pt x="4274820" y="1524"/>
                  </a:lnTo>
                  <a:lnTo>
                    <a:pt x="4274820" y="0"/>
                  </a:lnTo>
                  <a:lnTo>
                    <a:pt x="4277868" y="0"/>
                  </a:lnTo>
                  <a:lnTo>
                    <a:pt x="4277868" y="1524"/>
                  </a:lnTo>
                  <a:lnTo>
                    <a:pt x="4279391" y="1524"/>
                  </a:lnTo>
                  <a:lnTo>
                    <a:pt x="4279391" y="6096"/>
                  </a:lnTo>
                  <a:lnTo>
                    <a:pt x="4277868" y="7620"/>
                  </a:lnTo>
                  <a:lnTo>
                    <a:pt x="4274820" y="7620"/>
                  </a:lnTo>
                  <a:lnTo>
                    <a:pt x="4271771" y="4572"/>
                  </a:lnTo>
                  <a:close/>
                </a:path>
                <a:path w="6932930" h="7619">
                  <a:moveTo>
                    <a:pt x="4309871" y="6096"/>
                  </a:moveTo>
                  <a:lnTo>
                    <a:pt x="4309871" y="1524"/>
                  </a:lnTo>
                  <a:lnTo>
                    <a:pt x="4311396" y="1524"/>
                  </a:lnTo>
                  <a:lnTo>
                    <a:pt x="4311396" y="0"/>
                  </a:lnTo>
                  <a:lnTo>
                    <a:pt x="4314443" y="0"/>
                  </a:lnTo>
                  <a:lnTo>
                    <a:pt x="4314443" y="1524"/>
                  </a:lnTo>
                  <a:lnTo>
                    <a:pt x="4315968" y="1524"/>
                  </a:lnTo>
                  <a:lnTo>
                    <a:pt x="4315968" y="6096"/>
                  </a:lnTo>
                  <a:lnTo>
                    <a:pt x="4314443" y="7620"/>
                  </a:lnTo>
                  <a:lnTo>
                    <a:pt x="4311396" y="7620"/>
                  </a:lnTo>
                  <a:lnTo>
                    <a:pt x="4309871" y="6096"/>
                  </a:lnTo>
                  <a:close/>
                </a:path>
                <a:path w="6932930" h="7619">
                  <a:moveTo>
                    <a:pt x="4346448" y="6096"/>
                  </a:moveTo>
                  <a:lnTo>
                    <a:pt x="4346448" y="1524"/>
                  </a:lnTo>
                  <a:lnTo>
                    <a:pt x="4347971" y="1524"/>
                  </a:lnTo>
                  <a:lnTo>
                    <a:pt x="4349496" y="0"/>
                  </a:lnTo>
                  <a:lnTo>
                    <a:pt x="4351020" y="0"/>
                  </a:lnTo>
                  <a:lnTo>
                    <a:pt x="4351020" y="1524"/>
                  </a:lnTo>
                  <a:lnTo>
                    <a:pt x="4352543" y="1524"/>
                  </a:lnTo>
                  <a:lnTo>
                    <a:pt x="4354068" y="3048"/>
                  </a:lnTo>
                  <a:lnTo>
                    <a:pt x="4354068" y="4572"/>
                  </a:lnTo>
                  <a:lnTo>
                    <a:pt x="4351020" y="7620"/>
                  </a:lnTo>
                  <a:lnTo>
                    <a:pt x="4347971" y="7620"/>
                  </a:lnTo>
                  <a:lnTo>
                    <a:pt x="4347971" y="6096"/>
                  </a:lnTo>
                  <a:lnTo>
                    <a:pt x="4346448" y="6096"/>
                  </a:lnTo>
                  <a:close/>
                </a:path>
                <a:path w="6932930" h="7619">
                  <a:moveTo>
                    <a:pt x="4383023" y="6096"/>
                  </a:moveTo>
                  <a:lnTo>
                    <a:pt x="4383023" y="1524"/>
                  </a:lnTo>
                  <a:lnTo>
                    <a:pt x="4384548" y="1524"/>
                  </a:lnTo>
                  <a:lnTo>
                    <a:pt x="4386071" y="0"/>
                  </a:lnTo>
                  <a:lnTo>
                    <a:pt x="4387596" y="0"/>
                  </a:lnTo>
                  <a:lnTo>
                    <a:pt x="4389120" y="1524"/>
                  </a:lnTo>
                  <a:lnTo>
                    <a:pt x="4390643" y="1524"/>
                  </a:lnTo>
                  <a:lnTo>
                    <a:pt x="4390643" y="6096"/>
                  </a:lnTo>
                  <a:lnTo>
                    <a:pt x="4389120" y="6096"/>
                  </a:lnTo>
                  <a:lnTo>
                    <a:pt x="4389120" y="7620"/>
                  </a:lnTo>
                  <a:lnTo>
                    <a:pt x="4384548" y="7620"/>
                  </a:lnTo>
                  <a:lnTo>
                    <a:pt x="4384548" y="6096"/>
                  </a:lnTo>
                  <a:lnTo>
                    <a:pt x="4383023" y="6096"/>
                  </a:lnTo>
                  <a:close/>
                </a:path>
                <a:path w="6932930" h="7619">
                  <a:moveTo>
                    <a:pt x="4419600" y="6096"/>
                  </a:moveTo>
                  <a:lnTo>
                    <a:pt x="4419600" y="1524"/>
                  </a:lnTo>
                  <a:lnTo>
                    <a:pt x="4421123" y="1524"/>
                  </a:lnTo>
                  <a:lnTo>
                    <a:pt x="4422648" y="0"/>
                  </a:lnTo>
                  <a:lnTo>
                    <a:pt x="4424171" y="0"/>
                  </a:lnTo>
                  <a:lnTo>
                    <a:pt x="4425696" y="1524"/>
                  </a:lnTo>
                  <a:lnTo>
                    <a:pt x="4427220" y="1524"/>
                  </a:lnTo>
                  <a:lnTo>
                    <a:pt x="4427220" y="6096"/>
                  </a:lnTo>
                  <a:lnTo>
                    <a:pt x="4425696" y="6096"/>
                  </a:lnTo>
                  <a:lnTo>
                    <a:pt x="4425696" y="7620"/>
                  </a:lnTo>
                  <a:lnTo>
                    <a:pt x="4421123" y="7620"/>
                  </a:lnTo>
                  <a:lnTo>
                    <a:pt x="4421123" y="6096"/>
                  </a:lnTo>
                  <a:lnTo>
                    <a:pt x="4419600" y="6096"/>
                  </a:lnTo>
                  <a:close/>
                </a:path>
                <a:path w="6932930" h="7619">
                  <a:moveTo>
                    <a:pt x="4456175" y="4572"/>
                  </a:moveTo>
                  <a:lnTo>
                    <a:pt x="4456175" y="3048"/>
                  </a:lnTo>
                  <a:lnTo>
                    <a:pt x="4457700" y="1524"/>
                  </a:lnTo>
                  <a:lnTo>
                    <a:pt x="4459223" y="1524"/>
                  </a:lnTo>
                  <a:lnTo>
                    <a:pt x="4459223" y="0"/>
                  </a:lnTo>
                  <a:lnTo>
                    <a:pt x="4460748" y="0"/>
                  </a:lnTo>
                  <a:lnTo>
                    <a:pt x="4462271" y="1524"/>
                  </a:lnTo>
                  <a:lnTo>
                    <a:pt x="4463796" y="1524"/>
                  </a:lnTo>
                  <a:lnTo>
                    <a:pt x="4463796" y="6096"/>
                  </a:lnTo>
                  <a:lnTo>
                    <a:pt x="4462271" y="6096"/>
                  </a:lnTo>
                  <a:lnTo>
                    <a:pt x="4462271" y="7620"/>
                  </a:lnTo>
                  <a:lnTo>
                    <a:pt x="4459223" y="7620"/>
                  </a:lnTo>
                  <a:lnTo>
                    <a:pt x="4456175" y="4572"/>
                  </a:lnTo>
                  <a:close/>
                </a:path>
                <a:path w="6932930" h="7619">
                  <a:moveTo>
                    <a:pt x="4492752" y="4572"/>
                  </a:moveTo>
                  <a:lnTo>
                    <a:pt x="4492752" y="3048"/>
                  </a:lnTo>
                  <a:lnTo>
                    <a:pt x="4494275" y="1524"/>
                  </a:lnTo>
                  <a:lnTo>
                    <a:pt x="4495800" y="1524"/>
                  </a:lnTo>
                  <a:lnTo>
                    <a:pt x="4495800" y="0"/>
                  </a:lnTo>
                  <a:lnTo>
                    <a:pt x="4498848" y="0"/>
                  </a:lnTo>
                  <a:lnTo>
                    <a:pt x="4498848" y="1524"/>
                  </a:lnTo>
                  <a:lnTo>
                    <a:pt x="4500371" y="1524"/>
                  </a:lnTo>
                  <a:lnTo>
                    <a:pt x="4500371" y="6096"/>
                  </a:lnTo>
                  <a:lnTo>
                    <a:pt x="4498848" y="7620"/>
                  </a:lnTo>
                  <a:lnTo>
                    <a:pt x="4495800" y="7620"/>
                  </a:lnTo>
                  <a:lnTo>
                    <a:pt x="4492752" y="4572"/>
                  </a:lnTo>
                  <a:close/>
                </a:path>
                <a:path w="6932930" h="7619">
                  <a:moveTo>
                    <a:pt x="4530852" y="6096"/>
                  </a:moveTo>
                  <a:lnTo>
                    <a:pt x="4530852" y="1524"/>
                  </a:lnTo>
                  <a:lnTo>
                    <a:pt x="4532375" y="1524"/>
                  </a:lnTo>
                  <a:lnTo>
                    <a:pt x="4532375" y="0"/>
                  </a:lnTo>
                  <a:lnTo>
                    <a:pt x="4535423" y="0"/>
                  </a:lnTo>
                  <a:lnTo>
                    <a:pt x="4535423" y="1524"/>
                  </a:lnTo>
                  <a:lnTo>
                    <a:pt x="4536948" y="1524"/>
                  </a:lnTo>
                  <a:lnTo>
                    <a:pt x="4538471" y="3048"/>
                  </a:lnTo>
                  <a:lnTo>
                    <a:pt x="4538471" y="4572"/>
                  </a:lnTo>
                  <a:lnTo>
                    <a:pt x="4535423" y="7620"/>
                  </a:lnTo>
                  <a:lnTo>
                    <a:pt x="4532375" y="7620"/>
                  </a:lnTo>
                  <a:lnTo>
                    <a:pt x="4530852" y="6096"/>
                  </a:lnTo>
                  <a:close/>
                </a:path>
                <a:path w="6932930" h="7619">
                  <a:moveTo>
                    <a:pt x="4567428" y="6096"/>
                  </a:moveTo>
                  <a:lnTo>
                    <a:pt x="4567428" y="1524"/>
                  </a:lnTo>
                  <a:lnTo>
                    <a:pt x="4568952" y="1524"/>
                  </a:lnTo>
                  <a:lnTo>
                    <a:pt x="4570476" y="0"/>
                  </a:lnTo>
                  <a:lnTo>
                    <a:pt x="4572000" y="0"/>
                  </a:lnTo>
                  <a:lnTo>
                    <a:pt x="4572000" y="1524"/>
                  </a:lnTo>
                  <a:lnTo>
                    <a:pt x="4573524" y="1524"/>
                  </a:lnTo>
                  <a:lnTo>
                    <a:pt x="4575047" y="3048"/>
                  </a:lnTo>
                  <a:lnTo>
                    <a:pt x="4575047" y="4572"/>
                  </a:lnTo>
                  <a:lnTo>
                    <a:pt x="4572000" y="7620"/>
                  </a:lnTo>
                  <a:lnTo>
                    <a:pt x="4568952" y="7620"/>
                  </a:lnTo>
                  <a:lnTo>
                    <a:pt x="4568952" y="6096"/>
                  </a:lnTo>
                  <a:lnTo>
                    <a:pt x="4567428" y="6096"/>
                  </a:lnTo>
                  <a:close/>
                </a:path>
                <a:path w="6932930" h="7619">
                  <a:moveTo>
                    <a:pt x="4604003" y="6096"/>
                  </a:moveTo>
                  <a:lnTo>
                    <a:pt x="4604003" y="1524"/>
                  </a:lnTo>
                  <a:lnTo>
                    <a:pt x="4605528" y="1524"/>
                  </a:lnTo>
                  <a:lnTo>
                    <a:pt x="4607052" y="0"/>
                  </a:lnTo>
                  <a:lnTo>
                    <a:pt x="4608576" y="0"/>
                  </a:lnTo>
                  <a:lnTo>
                    <a:pt x="4610100" y="1524"/>
                  </a:lnTo>
                  <a:lnTo>
                    <a:pt x="4611624" y="1524"/>
                  </a:lnTo>
                  <a:lnTo>
                    <a:pt x="4611624" y="6096"/>
                  </a:lnTo>
                  <a:lnTo>
                    <a:pt x="4610100" y="6096"/>
                  </a:lnTo>
                  <a:lnTo>
                    <a:pt x="4610100" y="7620"/>
                  </a:lnTo>
                  <a:lnTo>
                    <a:pt x="4605528" y="7620"/>
                  </a:lnTo>
                  <a:lnTo>
                    <a:pt x="4605528" y="6096"/>
                  </a:lnTo>
                  <a:lnTo>
                    <a:pt x="4604003" y="6096"/>
                  </a:lnTo>
                  <a:close/>
                </a:path>
                <a:path w="6932930" h="7619">
                  <a:moveTo>
                    <a:pt x="4640579" y="6096"/>
                  </a:moveTo>
                  <a:lnTo>
                    <a:pt x="4640579" y="1524"/>
                  </a:lnTo>
                  <a:lnTo>
                    <a:pt x="4642103" y="1524"/>
                  </a:lnTo>
                  <a:lnTo>
                    <a:pt x="4643628" y="0"/>
                  </a:lnTo>
                  <a:lnTo>
                    <a:pt x="4645152" y="0"/>
                  </a:lnTo>
                  <a:lnTo>
                    <a:pt x="4646676" y="1524"/>
                  </a:lnTo>
                  <a:lnTo>
                    <a:pt x="4648200" y="1524"/>
                  </a:lnTo>
                  <a:lnTo>
                    <a:pt x="4648200" y="6096"/>
                  </a:lnTo>
                  <a:lnTo>
                    <a:pt x="4646676" y="6096"/>
                  </a:lnTo>
                  <a:lnTo>
                    <a:pt x="4646676" y="7620"/>
                  </a:lnTo>
                  <a:lnTo>
                    <a:pt x="4642103" y="7620"/>
                  </a:lnTo>
                  <a:lnTo>
                    <a:pt x="4642103" y="6096"/>
                  </a:lnTo>
                  <a:lnTo>
                    <a:pt x="4640579" y="6096"/>
                  </a:lnTo>
                  <a:close/>
                </a:path>
                <a:path w="6932930" h="7619">
                  <a:moveTo>
                    <a:pt x="4677155" y="4572"/>
                  </a:moveTo>
                  <a:lnTo>
                    <a:pt x="4677155" y="3048"/>
                  </a:lnTo>
                  <a:lnTo>
                    <a:pt x="4678679" y="1524"/>
                  </a:lnTo>
                  <a:lnTo>
                    <a:pt x="4680203" y="1524"/>
                  </a:lnTo>
                  <a:lnTo>
                    <a:pt x="4680203" y="0"/>
                  </a:lnTo>
                  <a:lnTo>
                    <a:pt x="4681728" y="0"/>
                  </a:lnTo>
                  <a:lnTo>
                    <a:pt x="4683252" y="1524"/>
                  </a:lnTo>
                  <a:lnTo>
                    <a:pt x="4684776" y="1524"/>
                  </a:lnTo>
                  <a:lnTo>
                    <a:pt x="4684776" y="6096"/>
                  </a:lnTo>
                  <a:lnTo>
                    <a:pt x="4683252" y="6096"/>
                  </a:lnTo>
                  <a:lnTo>
                    <a:pt x="4683252" y="7620"/>
                  </a:lnTo>
                  <a:lnTo>
                    <a:pt x="4680203" y="7620"/>
                  </a:lnTo>
                  <a:lnTo>
                    <a:pt x="4677155" y="4572"/>
                  </a:lnTo>
                  <a:close/>
                </a:path>
                <a:path w="6932930" h="7619">
                  <a:moveTo>
                    <a:pt x="4715255" y="6096"/>
                  </a:moveTo>
                  <a:lnTo>
                    <a:pt x="4715255" y="1524"/>
                  </a:lnTo>
                  <a:lnTo>
                    <a:pt x="4716779" y="1524"/>
                  </a:lnTo>
                  <a:lnTo>
                    <a:pt x="4716779" y="0"/>
                  </a:lnTo>
                  <a:lnTo>
                    <a:pt x="4719828" y="0"/>
                  </a:lnTo>
                  <a:lnTo>
                    <a:pt x="4719828" y="1524"/>
                  </a:lnTo>
                  <a:lnTo>
                    <a:pt x="4721352" y="1524"/>
                  </a:lnTo>
                  <a:lnTo>
                    <a:pt x="4721352" y="6096"/>
                  </a:lnTo>
                  <a:lnTo>
                    <a:pt x="4719828" y="7620"/>
                  </a:lnTo>
                  <a:lnTo>
                    <a:pt x="4716779" y="7620"/>
                  </a:lnTo>
                  <a:lnTo>
                    <a:pt x="4715255" y="6096"/>
                  </a:lnTo>
                  <a:close/>
                </a:path>
                <a:path w="6932930" h="7619">
                  <a:moveTo>
                    <a:pt x="4751832" y="6096"/>
                  </a:moveTo>
                  <a:lnTo>
                    <a:pt x="4751832" y="1524"/>
                  </a:lnTo>
                  <a:lnTo>
                    <a:pt x="4753355" y="1524"/>
                  </a:lnTo>
                  <a:lnTo>
                    <a:pt x="4753355" y="0"/>
                  </a:lnTo>
                  <a:lnTo>
                    <a:pt x="4756403" y="0"/>
                  </a:lnTo>
                  <a:lnTo>
                    <a:pt x="4756403" y="1524"/>
                  </a:lnTo>
                  <a:lnTo>
                    <a:pt x="4757928" y="1524"/>
                  </a:lnTo>
                  <a:lnTo>
                    <a:pt x="4759452" y="3048"/>
                  </a:lnTo>
                  <a:lnTo>
                    <a:pt x="4759452" y="4572"/>
                  </a:lnTo>
                  <a:lnTo>
                    <a:pt x="4756403" y="7620"/>
                  </a:lnTo>
                  <a:lnTo>
                    <a:pt x="4753355" y="7620"/>
                  </a:lnTo>
                  <a:lnTo>
                    <a:pt x="4751832" y="6096"/>
                  </a:lnTo>
                  <a:close/>
                </a:path>
                <a:path w="6932930" h="7619">
                  <a:moveTo>
                    <a:pt x="4788408" y="6096"/>
                  </a:moveTo>
                  <a:lnTo>
                    <a:pt x="4788408" y="1524"/>
                  </a:lnTo>
                  <a:lnTo>
                    <a:pt x="4789932" y="1524"/>
                  </a:lnTo>
                  <a:lnTo>
                    <a:pt x="4791455" y="0"/>
                  </a:lnTo>
                  <a:lnTo>
                    <a:pt x="4792979" y="0"/>
                  </a:lnTo>
                  <a:lnTo>
                    <a:pt x="4796028" y="3048"/>
                  </a:lnTo>
                  <a:lnTo>
                    <a:pt x="4796028" y="4572"/>
                  </a:lnTo>
                  <a:lnTo>
                    <a:pt x="4794504" y="6096"/>
                  </a:lnTo>
                  <a:lnTo>
                    <a:pt x="4794504" y="7620"/>
                  </a:lnTo>
                  <a:lnTo>
                    <a:pt x="4789932" y="7620"/>
                  </a:lnTo>
                  <a:lnTo>
                    <a:pt x="4789932" y="6096"/>
                  </a:lnTo>
                  <a:lnTo>
                    <a:pt x="4788408" y="6096"/>
                  </a:lnTo>
                  <a:close/>
                </a:path>
                <a:path w="6932930" h="7619">
                  <a:moveTo>
                    <a:pt x="4824984" y="6096"/>
                  </a:moveTo>
                  <a:lnTo>
                    <a:pt x="4824984" y="1524"/>
                  </a:lnTo>
                  <a:lnTo>
                    <a:pt x="4826508" y="1524"/>
                  </a:lnTo>
                  <a:lnTo>
                    <a:pt x="4828032" y="0"/>
                  </a:lnTo>
                  <a:lnTo>
                    <a:pt x="4829555" y="0"/>
                  </a:lnTo>
                  <a:lnTo>
                    <a:pt x="4831079" y="1524"/>
                  </a:lnTo>
                  <a:lnTo>
                    <a:pt x="4832604" y="1524"/>
                  </a:lnTo>
                  <a:lnTo>
                    <a:pt x="4832604" y="6096"/>
                  </a:lnTo>
                  <a:lnTo>
                    <a:pt x="4831079" y="6096"/>
                  </a:lnTo>
                  <a:lnTo>
                    <a:pt x="4831079" y="7620"/>
                  </a:lnTo>
                  <a:lnTo>
                    <a:pt x="4826508" y="7620"/>
                  </a:lnTo>
                  <a:lnTo>
                    <a:pt x="4826508" y="6096"/>
                  </a:lnTo>
                  <a:lnTo>
                    <a:pt x="4824984" y="6096"/>
                  </a:lnTo>
                  <a:close/>
                </a:path>
                <a:path w="6932930" h="7619">
                  <a:moveTo>
                    <a:pt x="4861560" y="6096"/>
                  </a:moveTo>
                  <a:lnTo>
                    <a:pt x="4861560" y="1524"/>
                  </a:lnTo>
                  <a:lnTo>
                    <a:pt x="4863084" y="1524"/>
                  </a:lnTo>
                  <a:lnTo>
                    <a:pt x="4864608" y="0"/>
                  </a:lnTo>
                  <a:lnTo>
                    <a:pt x="4866132" y="0"/>
                  </a:lnTo>
                  <a:lnTo>
                    <a:pt x="4867655" y="1524"/>
                  </a:lnTo>
                  <a:lnTo>
                    <a:pt x="4869179" y="1524"/>
                  </a:lnTo>
                  <a:lnTo>
                    <a:pt x="4869179" y="6096"/>
                  </a:lnTo>
                  <a:lnTo>
                    <a:pt x="4867655" y="6096"/>
                  </a:lnTo>
                  <a:lnTo>
                    <a:pt x="4867655" y="7620"/>
                  </a:lnTo>
                  <a:lnTo>
                    <a:pt x="4863084" y="7620"/>
                  </a:lnTo>
                  <a:lnTo>
                    <a:pt x="4863084" y="6096"/>
                  </a:lnTo>
                  <a:lnTo>
                    <a:pt x="4861560" y="6096"/>
                  </a:lnTo>
                  <a:close/>
                </a:path>
                <a:path w="6932930" h="7619">
                  <a:moveTo>
                    <a:pt x="4898136" y="4572"/>
                  </a:moveTo>
                  <a:lnTo>
                    <a:pt x="4898136" y="3048"/>
                  </a:lnTo>
                  <a:lnTo>
                    <a:pt x="4899660" y="1524"/>
                  </a:lnTo>
                  <a:lnTo>
                    <a:pt x="4901184" y="1524"/>
                  </a:lnTo>
                  <a:lnTo>
                    <a:pt x="4901184" y="0"/>
                  </a:lnTo>
                  <a:lnTo>
                    <a:pt x="4902708" y="0"/>
                  </a:lnTo>
                  <a:lnTo>
                    <a:pt x="4904232" y="1524"/>
                  </a:lnTo>
                  <a:lnTo>
                    <a:pt x="4905755" y="1524"/>
                  </a:lnTo>
                  <a:lnTo>
                    <a:pt x="4905755" y="6096"/>
                  </a:lnTo>
                  <a:lnTo>
                    <a:pt x="4904232" y="6096"/>
                  </a:lnTo>
                  <a:lnTo>
                    <a:pt x="4904232" y="7620"/>
                  </a:lnTo>
                  <a:lnTo>
                    <a:pt x="4901184" y="7620"/>
                  </a:lnTo>
                  <a:lnTo>
                    <a:pt x="4898136" y="4572"/>
                  </a:lnTo>
                  <a:close/>
                </a:path>
                <a:path w="6932930" h="7619">
                  <a:moveTo>
                    <a:pt x="4936236" y="6096"/>
                  </a:moveTo>
                  <a:lnTo>
                    <a:pt x="4936236" y="1524"/>
                  </a:lnTo>
                  <a:lnTo>
                    <a:pt x="4937760" y="1524"/>
                  </a:lnTo>
                  <a:lnTo>
                    <a:pt x="4937760" y="0"/>
                  </a:lnTo>
                  <a:lnTo>
                    <a:pt x="4940808" y="0"/>
                  </a:lnTo>
                  <a:lnTo>
                    <a:pt x="4940808" y="1524"/>
                  </a:lnTo>
                  <a:lnTo>
                    <a:pt x="4942332" y="1524"/>
                  </a:lnTo>
                  <a:lnTo>
                    <a:pt x="4942332" y="6096"/>
                  </a:lnTo>
                  <a:lnTo>
                    <a:pt x="4940808" y="7620"/>
                  </a:lnTo>
                  <a:lnTo>
                    <a:pt x="4937760" y="7620"/>
                  </a:lnTo>
                  <a:lnTo>
                    <a:pt x="4936236" y="6096"/>
                  </a:lnTo>
                  <a:close/>
                </a:path>
                <a:path w="6932930" h="7619">
                  <a:moveTo>
                    <a:pt x="4972812" y="6096"/>
                  </a:moveTo>
                  <a:lnTo>
                    <a:pt x="4972812" y="1524"/>
                  </a:lnTo>
                  <a:lnTo>
                    <a:pt x="4974336" y="1524"/>
                  </a:lnTo>
                  <a:lnTo>
                    <a:pt x="4974336" y="0"/>
                  </a:lnTo>
                  <a:lnTo>
                    <a:pt x="4977384" y="0"/>
                  </a:lnTo>
                  <a:lnTo>
                    <a:pt x="4977384" y="1524"/>
                  </a:lnTo>
                  <a:lnTo>
                    <a:pt x="4978908" y="1524"/>
                  </a:lnTo>
                  <a:lnTo>
                    <a:pt x="4980432" y="3048"/>
                  </a:lnTo>
                  <a:lnTo>
                    <a:pt x="4980432" y="4572"/>
                  </a:lnTo>
                  <a:lnTo>
                    <a:pt x="4977384" y="7620"/>
                  </a:lnTo>
                  <a:lnTo>
                    <a:pt x="4974336" y="7620"/>
                  </a:lnTo>
                  <a:lnTo>
                    <a:pt x="4972812" y="6096"/>
                  </a:lnTo>
                  <a:close/>
                </a:path>
                <a:path w="6932930" h="7619">
                  <a:moveTo>
                    <a:pt x="5009387" y="6096"/>
                  </a:moveTo>
                  <a:lnTo>
                    <a:pt x="5009387" y="1524"/>
                  </a:lnTo>
                  <a:lnTo>
                    <a:pt x="5010912" y="1524"/>
                  </a:lnTo>
                  <a:lnTo>
                    <a:pt x="5012436" y="0"/>
                  </a:lnTo>
                  <a:lnTo>
                    <a:pt x="5013960" y="0"/>
                  </a:lnTo>
                  <a:lnTo>
                    <a:pt x="5017008" y="3048"/>
                  </a:lnTo>
                  <a:lnTo>
                    <a:pt x="5017008" y="4572"/>
                  </a:lnTo>
                  <a:lnTo>
                    <a:pt x="5015484" y="6096"/>
                  </a:lnTo>
                  <a:lnTo>
                    <a:pt x="5015484" y="7620"/>
                  </a:lnTo>
                  <a:lnTo>
                    <a:pt x="5010912" y="7620"/>
                  </a:lnTo>
                  <a:lnTo>
                    <a:pt x="5010912" y="6096"/>
                  </a:lnTo>
                  <a:lnTo>
                    <a:pt x="5009387" y="6096"/>
                  </a:lnTo>
                  <a:close/>
                </a:path>
                <a:path w="6932930" h="7619">
                  <a:moveTo>
                    <a:pt x="5045963" y="6096"/>
                  </a:moveTo>
                  <a:lnTo>
                    <a:pt x="5045963" y="1524"/>
                  </a:lnTo>
                  <a:lnTo>
                    <a:pt x="5047487" y="1524"/>
                  </a:lnTo>
                  <a:lnTo>
                    <a:pt x="5049012" y="0"/>
                  </a:lnTo>
                  <a:lnTo>
                    <a:pt x="5050536" y="0"/>
                  </a:lnTo>
                  <a:lnTo>
                    <a:pt x="5052060" y="1524"/>
                  </a:lnTo>
                  <a:lnTo>
                    <a:pt x="5053584" y="1524"/>
                  </a:lnTo>
                  <a:lnTo>
                    <a:pt x="5053584" y="6096"/>
                  </a:lnTo>
                  <a:lnTo>
                    <a:pt x="5052060" y="6096"/>
                  </a:lnTo>
                  <a:lnTo>
                    <a:pt x="5052060" y="7620"/>
                  </a:lnTo>
                  <a:lnTo>
                    <a:pt x="5047487" y="7620"/>
                  </a:lnTo>
                  <a:lnTo>
                    <a:pt x="5047487" y="6096"/>
                  </a:lnTo>
                  <a:lnTo>
                    <a:pt x="5045963" y="6096"/>
                  </a:lnTo>
                  <a:close/>
                </a:path>
                <a:path w="6932930" h="7619">
                  <a:moveTo>
                    <a:pt x="5082539" y="6096"/>
                  </a:moveTo>
                  <a:lnTo>
                    <a:pt x="5082539" y="1524"/>
                  </a:lnTo>
                  <a:lnTo>
                    <a:pt x="5084063" y="1524"/>
                  </a:lnTo>
                  <a:lnTo>
                    <a:pt x="5085587" y="0"/>
                  </a:lnTo>
                  <a:lnTo>
                    <a:pt x="5087112" y="0"/>
                  </a:lnTo>
                  <a:lnTo>
                    <a:pt x="5088636" y="1524"/>
                  </a:lnTo>
                  <a:lnTo>
                    <a:pt x="5090160" y="1524"/>
                  </a:lnTo>
                  <a:lnTo>
                    <a:pt x="5090160" y="6096"/>
                  </a:lnTo>
                  <a:lnTo>
                    <a:pt x="5088636" y="6096"/>
                  </a:lnTo>
                  <a:lnTo>
                    <a:pt x="5088636" y="7620"/>
                  </a:lnTo>
                  <a:lnTo>
                    <a:pt x="5084063" y="7620"/>
                  </a:lnTo>
                  <a:lnTo>
                    <a:pt x="5084063" y="6096"/>
                  </a:lnTo>
                  <a:lnTo>
                    <a:pt x="5082539" y="6096"/>
                  </a:lnTo>
                  <a:close/>
                </a:path>
                <a:path w="6932930" h="7619">
                  <a:moveTo>
                    <a:pt x="5119116" y="4572"/>
                  </a:moveTo>
                  <a:lnTo>
                    <a:pt x="5119116" y="3048"/>
                  </a:lnTo>
                  <a:lnTo>
                    <a:pt x="5120639" y="1524"/>
                  </a:lnTo>
                  <a:lnTo>
                    <a:pt x="5122163" y="1524"/>
                  </a:lnTo>
                  <a:lnTo>
                    <a:pt x="5122163" y="0"/>
                  </a:lnTo>
                  <a:lnTo>
                    <a:pt x="5123687" y="0"/>
                  </a:lnTo>
                  <a:lnTo>
                    <a:pt x="5125212" y="1524"/>
                  </a:lnTo>
                  <a:lnTo>
                    <a:pt x="5126736" y="1524"/>
                  </a:lnTo>
                  <a:lnTo>
                    <a:pt x="5126736" y="6096"/>
                  </a:lnTo>
                  <a:lnTo>
                    <a:pt x="5125212" y="7620"/>
                  </a:lnTo>
                  <a:lnTo>
                    <a:pt x="5122163" y="7620"/>
                  </a:lnTo>
                  <a:lnTo>
                    <a:pt x="5119116" y="4572"/>
                  </a:lnTo>
                  <a:close/>
                </a:path>
                <a:path w="6932930" h="7619">
                  <a:moveTo>
                    <a:pt x="5157216" y="6096"/>
                  </a:moveTo>
                  <a:lnTo>
                    <a:pt x="5157216" y="1524"/>
                  </a:lnTo>
                  <a:lnTo>
                    <a:pt x="5158739" y="1524"/>
                  </a:lnTo>
                  <a:lnTo>
                    <a:pt x="5158739" y="0"/>
                  </a:lnTo>
                  <a:lnTo>
                    <a:pt x="5161787" y="0"/>
                  </a:lnTo>
                  <a:lnTo>
                    <a:pt x="5161787" y="1524"/>
                  </a:lnTo>
                  <a:lnTo>
                    <a:pt x="5163312" y="1524"/>
                  </a:lnTo>
                  <a:lnTo>
                    <a:pt x="5163312" y="6096"/>
                  </a:lnTo>
                  <a:lnTo>
                    <a:pt x="5161787" y="7620"/>
                  </a:lnTo>
                  <a:lnTo>
                    <a:pt x="5158739" y="7620"/>
                  </a:lnTo>
                  <a:lnTo>
                    <a:pt x="5157216" y="6096"/>
                  </a:lnTo>
                  <a:close/>
                </a:path>
                <a:path w="6932930" h="7619">
                  <a:moveTo>
                    <a:pt x="5193792" y="6096"/>
                  </a:moveTo>
                  <a:lnTo>
                    <a:pt x="5193792" y="1524"/>
                  </a:lnTo>
                  <a:lnTo>
                    <a:pt x="5195316" y="1524"/>
                  </a:lnTo>
                  <a:lnTo>
                    <a:pt x="5195316" y="0"/>
                  </a:lnTo>
                  <a:lnTo>
                    <a:pt x="5198363" y="0"/>
                  </a:lnTo>
                  <a:lnTo>
                    <a:pt x="5198363" y="1524"/>
                  </a:lnTo>
                  <a:lnTo>
                    <a:pt x="5199887" y="1524"/>
                  </a:lnTo>
                  <a:lnTo>
                    <a:pt x="5201412" y="3048"/>
                  </a:lnTo>
                  <a:lnTo>
                    <a:pt x="5201412" y="4572"/>
                  </a:lnTo>
                  <a:lnTo>
                    <a:pt x="5198363" y="7620"/>
                  </a:lnTo>
                  <a:lnTo>
                    <a:pt x="5195316" y="7620"/>
                  </a:lnTo>
                  <a:lnTo>
                    <a:pt x="5193792" y="6096"/>
                  </a:lnTo>
                  <a:close/>
                </a:path>
                <a:path w="6932930" h="7619">
                  <a:moveTo>
                    <a:pt x="5230368" y="6096"/>
                  </a:moveTo>
                  <a:lnTo>
                    <a:pt x="5230368" y="1524"/>
                  </a:lnTo>
                  <a:lnTo>
                    <a:pt x="5231892" y="1524"/>
                  </a:lnTo>
                  <a:lnTo>
                    <a:pt x="5233416" y="0"/>
                  </a:lnTo>
                  <a:lnTo>
                    <a:pt x="5234939" y="0"/>
                  </a:lnTo>
                  <a:lnTo>
                    <a:pt x="5237987" y="3048"/>
                  </a:lnTo>
                  <a:lnTo>
                    <a:pt x="5237987" y="4572"/>
                  </a:lnTo>
                  <a:lnTo>
                    <a:pt x="5236463" y="6096"/>
                  </a:lnTo>
                  <a:lnTo>
                    <a:pt x="5236463" y="7620"/>
                  </a:lnTo>
                  <a:lnTo>
                    <a:pt x="5231892" y="7620"/>
                  </a:lnTo>
                  <a:lnTo>
                    <a:pt x="5231892" y="6096"/>
                  </a:lnTo>
                  <a:lnTo>
                    <a:pt x="5230368" y="6096"/>
                  </a:lnTo>
                  <a:close/>
                </a:path>
                <a:path w="6932930" h="7619">
                  <a:moveTo>
                    <a:pt x="5266944" y="6096"/>
                  </a:moveTo>
                  <a:lnTo>
                    <a:pt x="5266944" y="1524"/>
                  </a:lnTo>
                  <a:lnTo>
                    <a:pt x="5268468" y="1524"/>
                  </a:lnTo>
                  <a:lnTo>
                    <a:pt x="5269992" y="0"/>
                  </a:lnTo>
                  <a:lnTo>
                    <a:pt x="5271516" y="0"/>
                  </a:lnTo>
                  <a:lnTo>
                    <a:pt x="5273039" y="1524"/>
                  </a:lnTo>
                  <a:lnTo>
                    <a:pt x="5274563" y="1524"/>
                  </a:lnTo>
                  <a:lnTo>
                    <a:pt x="5274563" y="6096"/>
                  </a:lnTo>
                  <a:lnTo>
                    <a:pt x="5273039" y="6096"/>
                  </a:lnTo>
                  <a:lnTo>
                    <a:pt x="5273039" y="7620"/>
                  </a:lnTo>
                  <a:lnTo>
                    <a:pt x="5268468" y="7620"/>
                  </a:lnTo>
                  <a:lnTo>
                    <a:pt x="5268468" y="6096"/>
                  </a:lnTo>
                  <a:lnTo>
                    <a:pt x="5266944" y="6096"/>
                  </a:lnTo>
                  <a:close/>
                </a:path>
                <a:path w="6932930" h="7619">
                  <a:moveTo>
                    <a:pt x="5303520" y="6096"/>
                  </a:moveTo>
                  <a:lnTo>
                    <a:pt x="5303520" y="1524"/>
                  </a:lnTo>
                  <a:lnTo>
                    <a:pt x="5305044" y="1524"/>
                  </a:lnTo>
                  <a:lnTo>
                    <a:pt x="5306568" y="0"/>
                  </a:lnTo>
                  <a:lnTo>
                    <a:pt x="5308092" y="0"/>
                  </a:lnTo>
                  <a:lnTo>
                    <a:pt x="5309616" y="1524"/>
                  </a:lnTo>
                  <a:lnTo>
                    <a:pt x="5311139" y="1524"/>
                  </a:lnTo>
                  <a:lnTo>
                    <a:pt x="5311139" y="6096"/>
                  </a:lnTo>
                  <a:lnTo>
                    <a:pt x="5309616" y="6096"/>
                  </a:lnTo>
                  <a:lnTo>
                    <a:pt x="5309616" y="7620"/>
                  </a:lnTo>
                  <a:lnTo>
                    <a:pt x="5305044" y="7620"/>
                  </a:lnTo>
                  <a:lnTo>
                    <a:pt x="5305044" y="6096"/>
                  </a:lnTo>
                  <a:lnTo>
                    <a:pt x="5303520" y="6096"/>
                  </a:lnTo>
                  <a:close/>
                </a:path>
                <a:path w="6932930" h="7619">
                  <a:moveTo>
                    <a:pt x="5340096" y="4572"/>
                  </a:moveTo>
                  <a:lnTo>
                    <a:pt x="5340096" y="3048"/>
                  </a:lnTo>
                  <a:lnTo>
                    <a:pt x="5341620" y="1524"/>
                  </a:lnTo>
                  <a:lnTo>
                    <a:pt x="5343144" y="1524"/>
                  </a:lnTo>
                  <a:lnTo>
                    <a:pt x="5343144" y="0"/>
                  </a:lnTo>
                  <a:lnTo>
                    <a:pt x="5344668" y="0"/>
                  </a:lnTo>
                  <a:lnTo>
                    <a:pt x="5346192" y="1524"/>
                  </a:lnTo>
                  <a:lnTo>
                    <a:pt x="5347716" y="1524"/>
                  </a:lnTo>
                  <a:lnTo>
                    <a:pt x="5347716" y="6096"/>
                  </a:lnTo>
                  <a:lnTo>
                    <a:pt x="5346192" y="7620"/>
                  </a:lnTo>
                  <a:lnTo>
                    <a:pt x="5343144" y="7620"/>
                  </a:lnTo>
                  <a:lnTo>
                    <a:pt x="5340096" y="4572"/>
                  </a:lnTo>
                  <a:close/>
                </a:path>
                <a:path w="6932930" h="7619">
                  <a:moveTo>
                    <a:pt x="5378196" y="6096"/>
                  </a:moveTo>
                  <a:lnTo>
                    <a:pt x="5378196" y="1524"/>
                  </a:lnTo>
                  <a:lnTo>
                    <a:pt x="5379720" y="1524"/>
                  </a:lnTo>
                  <a:lnTo>
                    <a:pt x="5379720" y="0"/>
                  </a:lnTo>
                  <a:lnTo>
                    <a:pt x="5382768" y="0"/>
                  </a:lnTo>
                  <a:lnTo>
                    <a:pt x="5382768" y="1524"/>
                  </a:lnTo>
                  <a:lnTo>
                    <a:pt x="5384292" y="1524"/>
                  </a:lnTo>
                  <a:lnTo>
                    <a:pt x="5384292" y="6096"/>
                  </a:lnTo>
                  <a:lnTo>
                    <a:pt x="5382768" y="7620"/>
                  </a:lnTo>
                  <a:lnTo>
                    <a:pt x="5379720" y="7620"/>
                  </a:lnTo>
                  <a:lnTo>
                    <a:pt x="5378196" y="6096"/>
                  </a:lnTo>
                  <a:close/>
                </a:path>
                <a:path w="6932930" h="7619">
                  <a:moveTo>
                    <a:pt x="5414771" y="6096"/>
                  </a:moveTo>
                  <a:lnTo>
                    <a:pt x="5414771" y="1524"/>
                  </a:lnTo>
                  <a:lnTo>
                    <a:pt x="5416296" y="1524"/>
                  </a:lnTo>
                  <a:lnTo>
                    <a:pt x="5416296" y="0"/>
                  </a:lnTo>
                  <a:lnTo>
                    <a:pt x="5419344" y="0"/>
                  </a:lnTo>
                  <a:lnTo>
                    <a:pt x="5419344" y="1524"/>
                  </a:lnTo>
                  <a:lnTo>
                    <a:pt x="5420868" y="1524"/>
                  </a:lnTo>
                  <a:lnTo>
                    <a:pt x="5422392" y="3048"/>
                  </a:lnTo>
                  <a:lnTo>
                    <a:pt x="5422392" y="4572"/>
                  </a:lnTo>
                  <a:lnTo>
                    <a:pt x="5419344" y="7620"/>
                  </a:lnTo>
                  <a:lnTo>
                    <a:pt x="5416296" y="7620"/>
                  </a:lnTo>
                  <a:lnTo>
                    <a:pt x="5414771" y="6096"/>
                  </a:lnTo>
                  <a:close/>
                </a:path>
                <a:path w="6932930" h="7619">
                  <a:moveTo>
                    <a:pt x="5451347" y="6096"/>
                  </a:moveTo>
                  <a:lnTo>
                    <a:pt x="5451347" y="1524"/>
                  </a:lnTo>
                  <a:lnTo>
                    <a:pt x="5452871" y="1524"/>
                  </a:lnTo>
                  <a:lnTo>
                    <a:pt x="5454396" y="0"/>
                  </a:lnTo>
                  <a:lnTo>
                    <a:pt x="5455920" y="0"/>
                  </a:lnTo>
                  <a:lnTo>
                    <a:pt x="5457444" y="1524"/>
                  </a:lnTo>
                  <a:lnTo>
                    <a:pt x="5458968" y="1524"/>
                  </a:lnTo>
                  <a:lnTo>
                    <a:pt x="5458968" y="6096"/>
                  </a:lnTo>
                  <a:lnTo>
                    <a:pt x="5457444" y="6096"/>
                  </a:lnTo>
                  <a:lnTo>
                    <a:pt x="5457444" y="7620"/>
                  </a:lnTo>
                  <a:lnTo>
                    <a:pt x="5452871" y="7620"/>
                  </a:lnTo>
                  <a:lnTo>
                    <a:pt x="5452871" y="6096"/>
                  </a:lnTo>
                  <a:lnTo>
                    <a:pt x="5451347" y="6096"/>
                  </a:lnTo>
                  <a:close/>
                </a:path>
                <a:path w="6932930" h="7619">
                  <a:moveTo>
                    <a:pt x="5487924" y="6096"/>
                  </a:moveTo>
                  <a:lnTo>
                    <a:pt x="5487924" y="1524"/>
                  </a:lnTo>
                  <a:lnTo>
                    <a:pt x="5489447" y="1524"/>
                  </a:lnTo>
                  <a:lnTo>
                    <a:pt x="5490971" y="0"/>
                  </a:lnTo>
                  <a:lnTo>
                    <a:pt x="5492496" y="0"/>
                  </a:lnTo>
                  <a:lnTo>
                    <a:pt x="5494020" y="1524"/>
                  </a:lnTo>
                  <a:lnTo>
                    <a:pt x="5495544" y="1524"/>
                  </a:lnTo>
                  <a:lnTo>
                    <a:pt x="5495544" y="6096"/>
                  </a:lnTo>
                  <a:lnTo>
                    <a:pt x="5494020" y="6096"/>
                  </a:lnTo>
                  <a:lnTo>
                    <a:pt x="5494020" y="7620"/>
                  </a:lnTo>
                  <a:lnTo>
                    <a:pt x="5489447" y="7620"/>
                  </a:lnTo>
                  <a:lnTo>
                    <a:pt x="5489447" y="6096"/>
                  </a:lnTo>
                  <a:lnTo>
                    <a:pt x="5487924" y="6096"/>
                  </a:lnTo>
                  <a:close/>
                </a:path>
                <a:path w="6932930" h="7619">
                  <a:moveTo>
                    <a:pt x="5524500" y="6096"/>
                  </a:moveTo>
                  <a:lnTo>
                    <a:pt x="5524500" y="1524"/>
                  </a:lnTo>
                  <a:lnTo>
                    <a:pt x="5526024" y="1524"/>
                  </a:lnTo>
                  <a:lnTo>
                    <a:pt x="5527547" y="0"/>
                  </a:lnTo>
                  <a:lnTo>
                    <a:pt x="5529071" y="0"/>
                  </a:lnTo>
                  <a:lnTo>
                    <a:pt x="5530596" y="1524"/>
                  </a:lnTo>
                  <a:lnTo>
                    <a:pt x="5532120" y="1524"/>
                  </a:lnTo>
                  <a:lnTo>
                    <a:pt x="5532120" y="6096"/>
                  </a:lnTo>
                  <a:lnTo>
                    <a:pt x="5530596" y="6096"/>
                  </a:lnTo>
                  <a:lnTo>
                    <a:pt x="5530596" y="7620"/>
                  </a:lnTo>
                  <a:lnTo>
                    <a:pt x="5526024" y="7620"/>
                  </a:lnTo>
                  <a:lnTo>
                    <a:pt x="5526024" y="6096"/>
                  </a:lnTo>
                  <a:lnTo>
                    <a:pt x="5524500" y="6096"/>
                  </a:lnTo>
                  <a:close/>
                </a:path>
                <a:path w="6932930" h="7619">
                  <a:moveTo>
                    <a:pt x="5561076" y="4572"/>
                  </a:moveTo>
                  <a:lnTo>
                    <a:pt x="5561076" y="3048"/>
                  </a:lnTo>
                  <a:lnTo>
                    <a:pt x="5562600" y="1524"/>
                  </a:lnTo>
                  <a:lnTo>
                    <a:pt x="5564124" y="1524"/>
                  </a:lnTo>
                  <a:lnTo>
                    <a:pt x="5564124" y="0"/>
                  </a:lnTo>
                  <a:lnTo>
                    <a:pt x="5567171" y="0"/>
                  </a:lnTo>
                  <a:lnTo>
                    <a:pt x="5567171" y="1524"/>
                  </a:lnTo>
                  <a:lnTo>
                    <a:pt x="5568696" y="1524"/>
                  </a:lnTo>
                  <a:lnTo>
                    <a:pt x="5568696" y="6096"/>
                  </a:lnTo>
                  <a:lnTo>
                    <a:pt x="5567171" y="7620"/>
                  </a:lnTo>
                  <a:lnTo>
                    <a:pt x="5564124" y="7620"/>
                  </a:lnTo>
                  <a:lnTo>
                    <a:pt x="5561076" y="4572"/>
                  </a:lnTo>
                  <a:close/>
                </a:path>
                <a:path w="6932930" h="7619">
                  <a:moveTo>
                    <a:pt x="5599176" y="6096"/>
                  </a:moveTo>
                  <a:lnTo>
                    <a:pt x="5599176" y="1524"/>
                  </a:lnTo>
                  <a:lnTo>
                    <a:pt x="5600700" y="1524"/>
                  </a:lnTo>
                  <a:lnTo>
                    <a:pt x="5600700" y="0"/>
                  </a:lnTo>
                  <a:lnTo>
                    <a:pt x="5603747" y="0"/>
                  </a:lnTo>
                  <a:lnTo>
                    <a:pt x="5603747" y="1524"/>
                  </a:lnTo>
                  <a:lnTo>
                    <a:pt x="5605271" y="1524"/>
                  </a:lnTo>
                  <a:lnTo>
                    <a:pt x="5605271" y="6096"/>
                  </a:lnTo>
                  <a:lnTo>
                    <a:pt x="5603747" y="7620"/>
                  </a:lnTo>
                  <a:lnTo>
                    <a:pt x="5600700" y="7620"/>
                  </a:lnTo>
                  <a:lnTo>
                    <a:pt x="5599176" y="6096"/>
                  </a:lnTo>
                  <a:close/>
                </a:path>
                <a:path w="6932930" h="7619">
                  <a:moveTo>
                    <a:pt x="5635752" y="6096"/>
                  </a:moveTo>
                  <a:lnTo>
                    <a:pt x="5635752" y="1524"/>
                  </a:lnTo>
                  <a:lnTo>
                    <a:pt x="5637276" y="1524"/>
                  </a:lnTo>
                  <a:lnTo>
                    <a:pt x="5638800" y="0"/>
                  </a:lnTo>
                  <a:lnTo>
                    <a:pt x="5640324" y="0"/>
                  </a:lnTo>
                  <a:lnTo>
                    <a:pt x="5640324" y="1524"/>
                  </a:lnTo>
                  <a:lnTo>
                    <a:pt x="5641847" y="1524"/>
                  </a:lnTo>
                  <a:lnTo>
                    <a:pt x="5643371" y="3048"/>
                  </a:lnTo>
                  <a:lnTo>
                    <a:pt x="5643371" y="4572"/>
                  </a:lnTo>
                  <a:lnTo>
                    <a:pt x="5640324" y="7620"/>
                  </a:lnTo>
                  <a:lnTo>
                    <a:pt x="5637276" y="7620"/>
                  </a:lnTo>
                  <a:lnTo>
                    <a:pt x="5635752" y="6096"/>
                  </a:lnTo>
                  <a:close/>
                </a:path>
                <a:path w="6932930" h="7619">
                  <a:moveTo>
                    <a:pt x="5672328" y="6096"/>
                  </a:moveTo>
                  <a:lnTo>
                    <a:pt x="5672328" y="1524"/>
                  </a:lnTo>
                  <a:lnTo>
                    <a:pt x="5673852" y="1524"/>
                  </a:lnTo>
                  <a:lnTo>
                    <a:pt x="5675376" y="0"/>
                  </a:lnTo>
                  <a:lnTo>
                    <a:pt x="5676900" y="0"/>
                  </a:lnTo>
                  <a:lnTo>
                    <a:pt x="5678424" y="1524"/>
                  </a:lnTo>
                  <a:lnTo>
                    <a:pt x="5679947" y="1524"/>
                  </a:lnTo>
                  <a:lnTo>
                    <a:pt x="5679947" y="6096"/>
                  </a:lnTo>
                  <a:lnTo>
                    <a:pt x="5678424" y="6096"/>
                  </a:lnTo>
                  <a:lnTo>
                    <a:pt x="5678424" y="7620"/>
                  </a:lnTo>
                  <a:lnTo>
                    <a:pt x="5673852" y="7620"/>
                  </a:lnTo>
                  <a:lnTo>
                    <a:pt x="5673852" y="6096"/>
                  </a:lnTo>
                  <a:lnTo>
                    <a:pt x="5672328" y="6096"/>
                  </a:lnTo>
                  <a:close/>
                </a:path>
                <a:path w="6932930" h="7619">
                  <a:moveTo>
                    <a:pt x="5708904" y="6096"/>
                  </a:moveTo>
                  <a:lnTo>
                    <a:pt x="5708904" y="1524"/>
                  </a:lnTo>
                  <a:lnTo>
                    <a:pt x="5710428" y="1524"/>
                  </a:lnTo>
                  <a:lnTo>
                    <a:pt x="5711952" y="0"/>
                  </a:lnTo>
                  <a:lnTo>
                    <a:pt x="5713476" y="0"/>
                  </a:lnTo>
                  <a:lnTo>
                    <a:pt x="5715000" y="1524"/>
                  </a:lnTo>
                  <a:lnTo>
                    <a:pt x="5716524" y="1524"/>
                  </a:lnTo>
                  <a:lnTo>
                    <a:pt x="5716524" y="6096"/>
                  </a:lnTo>
                  <a:lnTo>
                    <a:pt x="5715000" y="6096"/>
                  </a:lnTo>
                  <a:lnTo>
                    <a:pt x="5715000" y="7620"/>
                  </a:lnTo>
                  <a:lnTo>
                    <a:pt x="5710428" y="7620"/>
                  </a:lnTo>
                  <a:lnTo>
                    <a:pt x="5710428" y="6096"/>
                  </a:lnTo>
                  <a:lnTo>
                    <a:pt x="5708904" y="6096"/>
                  </a:lnTo>
                  <a:close/>
                </a:path>
                <a:path w="6932930" h="7619">
                  <a:moveTo>
                    <a:pt x="5745479" y="4572"/>
                  </a:moveTo>
                  <a:lnTo>
                    <a:pt x="5745479" y="3048"/>
                  </a:lnTo>
                  <a:lnTo>
                    <a:pt x="5748528" y="0"/>
                  </a:lnTo>
                  <a:lnTo>
                    <a:pt x="5750052" y="0"/>
                  </a:lnTo>
                  <a:lnTo>
                    <a:pt x="5751576" y="1524"/>
                  </a:lnTo>
                  <a:lnTo>
                    <a:pt x="5753100" y="1524"/>
                  </a:lnTo>
                  <a:lnTo>
                    <a:pt x="5753100" y="6096"/>
                  </a:lnTo>
                  <a:lnTo>
                    <a:pt x="5751576" y="6096"/>
                  </a:lnTo>
                  <a:lnTo>
                    <a:pt x="5751576" y="7620"/>
                  </a:lnTo>
                  <a:lnTo>
                    <a:pt x="5747004" y="7620"/>
                  </a:lnTo>
                  <a:lnTo>
                    <a:pt x="5747004" y="6096"/>
                  </a:lnTo>
                  <a:lnTo>
                    <a:pt x="5745479" y="4572"/>
                  </a:lnTo>
                  <a:close/>
                </a:path>
                <a:path w="6932930" h="7619">
                  <a:moveTo>
                    <a:pt x="5782055" y="4572"/>
                  </a:moveTo>
                  <a:lnTo>
                    <a:pt x="5782055" y="3048"/>
                  </a:lnTo>
                  <a:lnTo>
                    <a:pt x="5783579" y="1524"/>
                  </a:lnTo>
                  <a:lnTo>
                    <a:pt x="5785104" y="1524"/>
                  </a:lnTo>
                  <a:lnTo>
                    <a:pt x="5785104" y="0"/>
                  </a:lnTo>
                  <a:lnTo>
                    <a:pt x="5788152" y="0"/>
                  </a:lnTo>
                  <a:lnTo>
                    <a:pt x="5788152" y="1524"/>
                  </a:lnTo>
                  <a:lnTo>
                    <a:pt x="5789676" y="1524"/>
                  </a:lnTo>
                  <a:lnTo>
                    <a:pt x="5789676" y="6096"/>
                  </a:lnTo>
                  <a:lnTo>
                    <a:pt x="5788152" y="7620"/>
                  </a:lnTo>
                  <a:lnTo>
                    <a:pt x="5785104" y="7620"/>
                  </a:lnTo>
                  <a:lnTo>
                    <a:pt x="5782055" y="4572"/>
                  </a:lnTo>
                  <a:close/>
                </a:path>
                <a:path w="6932930" h="7619">
                  <a:moveTo>
                    <a:pt x="5820155" y="6096"/>
                  </a:moveTo>
                  <a:lnTo>
                    <a:pt x="5820155" y="1524"/>
                  </a:lnTo>
                  <a:lnTo>
                    <a:pt x="5821679" y="1524"/>
                  </a:lnTo>
                  <a:lnTo>
                    <a:pt x="5821679" y="0"/>
                  </a:lnTo>
                  <a:lnTo>
                    <a:pt x="5824728" y="0"/>
                  </a:lnTo>
                  <a:lnTo>
                    <a:pt x="5824728" y="1524"/>
                  </a:lnTo>
                  <a:lnTo>
                    <a:pt x="5826252" y="1524"/>
                  </a:lnTo>
                  <a:lnTo>
                    <a:pt x="5826252" y="6096"/>
                  </a:lnTo>
                  <a:lnTo>
                    <a:pt x="5824728" y="7620"/>
                  </a:lnTo>
                  <a:lnTo>
                    <a:pt x="5821679" y="7620"/>
                  </a:lnTo>
                  <a:lnTo>
                    <a:pt x="5820155" y="6096"/>
                  </a:lnTo>
                  <a:close/>
                </a:path>
                <a:path w="6932930" h="7619">
                  <a:moveTo>
                    <a:pt x="5856732" y="6096"/>
                  </a:moveTo>
                  <a:lnTo>
                    <a:pt x="5856732" y="1524"/>
                  </a:lnTo>
                  <a:lnTo>
                    <a:pt x="5858255" y="1524"/>
                  </a:lnTo>
                  <a:lnTo>
                    <a:pt x="5859779" y="0"/>
                  </a:lnTo>
                  <a:lnTo>
                    <a:pt x="5861304" y="0"/>
                  </a:lnTo>
                  <a:lnTo>
                    <a:pt x="5861304" y="1524"/>
                  </a:lnTo>
                  <a:lnTo>
                    <a:pt x="5862828" y="1524"/>
                  </a:lnTo>
                  <a:lnTo>
                    <a:pt x="5864352" y="3048"/>
                  </a:lnTo>
                  <a:lnTo>
                    <a:pt x="5864352" y="4572"/>
                  </a:lnTo>
                  <a:lnTo>
                    <a:pt x="5861304" y="7620"/>
                  </a:lnTo>
                  <a:lnTo>
                    <a:pt x="5858255" y="7620"/>
                  </a:lnTo>
                  <a:lnTo>
                    <a:pt x="5856732" y="6096"/>
                  </a:lnTo>
                  <a:close/>
                </a:path>
                <a:path w="6932930" h="7619">
                  <a:moveTo>
                    <a:pt x="5893308" y="6096"/>
                  </a:moveTo>
                  <a:lnTo>
                    <a:pt x="5893308" y="1524"/>
                  </a:lnTo>
                  <a:lnTo>
                    <a:pt x="5894832" y="1524"/>
                  </a:lnTo>
                  <a:lnTo>
                    <a:pt x="5896355" y="0"/>
                  </a:lnTo>
                  <a:lnTo>
                    <a:pt x="5897879" y="0"/>
                  </a:lnTo>
                  <a:lnTo>
                    <a:pt x="5899404" y="1524"/>
                  </a:lnTo>
                  <a:lnTo>
                    <a:pt x="5900928" y="1524"/>
                  </a:lnTo>
                  <a:lnTo>
                    <a:pt x="5900928" y="6096"/>
                  </a:lnTo>
                  <a:lnTo>
                    <a:pt x="5899404" y="6096"/>
                  </a:lnTo>
                  <a:lnTo>
                    <a:pt x="5899404" y="7620"/>
                  </a:lnTo>
                  <a:lnTo>
                    <a:pt x="5894832" y="7620"/>
                  </a:lnTo>
                  <a:lnTo>
                    <a:pt x="5894832" y="6096"/>
                  </a:lnTo>
                  <a:lnTo>
                    <a:pt x="5893308" y="6096"/>
                  </a:lnTo>
                  <a:close/>
                </a:path>
                <a:path w="6932930" h="7619">
                  <a:moveTo>
                    <a:pt x="5929884" y="6096"/>
                  </a:moveTo>
                  <a:lnTo>
                    <a:pt x="5929884" y="1524"/>
                  </a:lnTo>
                  <a:lnTo>
                    <a:pt x="5931408" y="1524"/>
                  </a:lnTo>
                  <a:lnTo>
                    <a:pt x="5932932" y="0"/>
                  </a:lnTo>
                  <a:lnTo>
                    <a:pt x="5934455" y="0"/>
                  </a:lnTo>
                  <a:lnTo>
                    <a:pt x="5935979" y="1524"/>
                  </a:lnTo>
                  <a:lnTo>
                    <a:pt x="5937504" y="1524"/>
                  </a:lnTo>
                  <a:lnTo>
                    <a:pt x="5937504" y="6096"/>
                  </a:lnTo>
                  <a:lnTo>
                    <a:pt x="5935979" y="6096"/>
                  </a:lnTo>
                  <a:lnTo>
                    <a:pt x="5935979" y="7620"/>
                  </a:lnTo>
                  <a:lnTo>
                    <a:pt x="5931408" y="7620"/>
                  </a:lnTo>
                  <a:lnTo>
                    <a:pt x="5931408" y="6096"/>
                  </a:lnTo>
                  <a:lnTo>
                    <a:pt x="5929884" y="6096"/>
                  </a:lnTo>
                  <a:close/>
                </a:path>
                <a:path w="6932930" h="7619">
                  <a:moveTo>
                    <a:pt x="5966460" y="4572"/>
                  </a:moveTo>
                  <a:lnTo>
                    <a:pt x="5966460" y="3048"/>
                  </a:lnTo>
                  <a:lnTo>
                    <a:pt x="5969508" y="0"/>
                  </a:lnTo>
                  <a:lnTo>
                    <a:pt x="5971032" y="0"/>
                  </a:lnTo>
                  <a:lnTo>
                    <a:pt x="5972555" y="1524"/>
                  </a:lnTo>
                  <a:lnTo>
                    <a:pt x="5974079" y="1524"/>
                  </a:lnTo>
                  <a:lnTo>
                    <a:pt x="5974079" y="6096"/>
                  </a:lnTo>
                  <a:lnTo>
                    <a:pt x="5972555" y="6096"/>
                  </a:lnTo>
                  <a:lnTo>
                    <a:pt x="5972555" y="7620"/>
                  </a:lnTo>
                  <a:lnTo>
                    <a:pt x="5967984" y="7620"/>
                  </a:lnTo>
                  <a:lnTo>
                    <a:pt x="5967984" y="6096"/>
                  </a:lnTo>
                  <a:lnTo>
                    <a:pt x="5966460" y="4572"/>
                  </a:lnTo>
                  <a:close/>
                </a:path>
                <a:path w="6932930" h="7619">
                  <a:moveTo>
                    <a:pt x="6003036" y="4572"/>
                  </a:moveTo>
                  <a:lnTo>
                    <a:pt x="6003036" y="3048"/>
                  </a:lnTo>
                  <a:lnTo>
                    <a:pt x="6004560" y="1524"/>
                  </a:lnTo>
                  <a:lnTo>
                    <a:pt x="6006084" y="1524"/>
                  </a:lnTo>
                  <a:lnTo>
                    <a:pt x="6006084" y="0"/>
                  </a:lnTo>
                  <a:lnTo>
                    <a:pt x="6009132" y="0"/>
                  </a:lnTo>
                  <a:lnTo>
                    <a:pt x="6009132" y="1524"/>
                  </a:lnTo>
                  <a:lnTo>
                    <a:pt x="6010655" y="1524"/>
                  </a:lnTo>
                  <a:lnTo>
                    <a:pt x="6010655" y="6096"/>
                  </a:lnTo>
                  <a:lnTo>
                    <a:pt x="6009132" y="7620"/>
                  </a:lnTo>
                  <a:lnTo>
                    <a:pt x="6006084" y="7620"/>
                  </a:lnTo>
                  <a:lnTo>
                    <a:pt x="6003036" y="4572"/>
                  </a:lnTo>
                  <a:close/>
                </a:path>
                <a:path w="6932930" h="7619">
                  <a:moveTo>
                    <a:pt x="6041136" y="6096"/>
                  </a:moveTo>
                  <a:lnTo>
                    <a:pt x="6041136" y="1524"/>
                  </a:lnTo>
                  <a:lnTo>
                    <a:pt x="6042660" y="1524"/>
                  </a:lnTo>
                  <a:lnTo>
                    <a:pt x="6042660" y="0"/>
                  </a:lnTo>
                  <a:lnTo>
                    <a:pt x="6045708" y="0"/>
                  </a:lnTo>
                  <a:lnTo>
                    <a:pt x="6045708" y="1524"/>
                  </a:lnTo>
                  <a:lnTo>
                    <a:pt x="6047232" y="1524"/>
                  </a:lnTo>
                  <a:lnTo>
                    <a:pt x="6047232" y="6096"/>
                  </a:lnTo>
                  <a:lnTo>
                    <a:pt x="6045708" y="7620"/>
                  </a:lnTo>
                  <a:lnTo>
                    <a:pt x="6042660" y="7620"/>
                  </a:lnTo>
                  <a:lnTo>
                    <a:pt x="6041136" y="6096"/>
                  </a:lnTo>
                  <a:close/>
                </a:path>
                <a:path w="6932930" h="7619">
                  <a:moveTo>
                    <a:pt x="6077712" y="6096"/>
                  </a:moveTo>
                  <a:lnTo>
                    <a:pt x="6077712" y="1524"/>
                  </a:lnTo>
                  <a:lnTo>
                    <a:pt x="6079236" y="1524"/>
                  </a:lnTo>
                  <a:lnTo>
                    <a:pt x="6080760" y="0"/>
                  </a:lnTo>
                  <a:lnTo>
                    <a:pt x="6082284" y="0"/>
                  </a:lnTo>
                  <a:lnTo>
                    <a:pt x="6082284" y="1524"/>
                  </a:lnTo>
                  <a:lnTo>
                    <a:pt x="6083808" y="1524"/>
                  </a:lnTo>
                  <a:lnTo>
                    <a:pt x="6085332" y="3048"/>
                  </a:lnTo>
                  <a:lnTo>
                    <a:pt x="6085332" y="4572"/>
                  </a:lnTo>
                  <a:lnTo>
                    <a:pt x="6082284" y="7620"/>
                  </a:lnTo>
                  <a:lnTo>
                    <a:pt x="6079236" y="7620"/>
                  </a:lnTo>
                  <a:lnTo>
                    <a:pt x="6079236" y="6096"/>
                  </a:lnTo>
                  <a:lnTo>
                    <a:pt x="6077712" y="6096"/>
                  </a:lnTo>
                  <a:close/>
                </a:path>
                <a:path w="6932930" h="7619">
                  <a:moveTo>
                    <a:pt x="6114288" y="6096"/>
                  </a:moveTo>
                  <a:lnTo>
                    <a:pt x="6114288" y="1524"/>
                  </a:lnTo>
                  <a:lnTo>
                    <a:pt x="6115812" y="1524"/>
                  </a:lnTo>
                  <a:lnTo>
                    <a:pt x="6117336" y="0"/>
                  </a:lnTo>
                  <a:lnTo>
                    <a:pt x="6118860" y="0"/>
                  </a:lnTo>
                  <a:lnTo>
                    <a:pt x="6120384" y="1524"/>
                  </a:lnTo>
                  <a:lnTo>
                    <a:pt x="6121908" y="1524"/>
                  </a:lnTo>
                  <a:lnTo>
                    <a:pt x="6121908" y="6096"/>
                  </a:lnTo>
                  <a:lnTo>
                    <a:pt x="6120384" y="6096"/>
                  </a:lnTo>
                  <a:lnTo>
                    <a:pt x="6120384" y="7620"/>
                  </a:lnTo>
                  <a:lnTo>
                    <a:pt x="6115812" y="7620"/>
                  </a:lnTo>
                  <a:lnTo>
                    <a:pt x="6115812" y="6096"/>
                  </a:lnTo>
                  <a:lnTo>
                    <a:pt x="6114288" y="6096"/>
                  </a:lnTo>
                  <a:close/>
                </a:path>
                <a:path w="6932930" h="7619">
                  <a:moveTo>
                    <a:pt x="6150863" y="6096"/>
                  </a:moveTo>
                  <a:lnTo>
                    <a:pt x="6150863" y="1524"/>
                  </a:lnTo>
                  <a:lnTo>
                    <a:pt x="6152388" y="1524"/>
                  </a:lnTo>
                  <a:lnTo>
                    <a:pt x="6153912" y="0"/>
                  </a:lnTo>
                  <a:lnTo>
                    <a:pt x="6155436" y="0"/>
                  </a:lnTo>
                  <a:lnTo>
                    <a:pt x="6156960" y="1524"/>
                  </a:lnTo>
                  <a:lnTo>
                    <a:pt x="6158484" y="1524"/>
                  </a:lnTo>
                  <a:lnTo>
                    <a:pt x="6158484" y="6096"/>
                  </a:lnTo>
                  <a:lnTo>
                    <a:pt x="6156960" y="6096"/>
                  </a:lnTo>
                  <a:lnTo>
                    <a:pt x="6156960" y="7620"/>
                  </a:lnTo>
                  <a:lnTo>
                    <a:pt x="6152388" y="7620"/>
                  </a:lnTo>
                  <a:lnTo>
                    <a:pt x="6152388" y="6096"/>
                  </a:lnTo>
                  <a:lnTo>
                    <a:pt x="6150863" y="6096"/>
                  </a:lnTo>
                  <a:close/>
                </a:path>
                <a:path w="6932930" h="7619">
                  <a:moveTo>
                    <a:pt x="6187439" y="4572"/>
                  </a:moveTo>
                  <a:lnTo>
                    <a:pt x="6187439" y="3048"/>
                  </a:lnTo>
                  <a:lnTo>
                    <a:pt x="6190488" y="0"/>
                  </a:lnTo>
                  <a:lnTo>
                    <a:pt x="6192012" y="0"/>
                  </a:lnTo>
                  <a:lnTo>
                    <a:pt x="6193536" y="1524"/>
                  </a:lnTo>
                  <a:lnTo>
                    <a:pt x="6195060" y="1524"/>
                  </a:lnTo>
                  <a:lnTo>
                    <a:pt x="6195060" y="6096"/>
                  </a:lnTo>
                  <a:lnTo>
                    <a:pt x="6193536" y="6096"/>
                  </a:lnTo>
                  <a:lnTo>
                    <a:pt x="6193536" y="7620"/>
                  </a:lnTo>
                  <a:lnTo>
                    <a:pt x="6188963" y="7620"/>
                  </a:lnTo>
                  <a:lnTo>
                    <a:pt x="6188963" y="6096"/>
                  </a:lnTo>
                  <a:lnTo>
                    <a:pt x="6187439" y="4572"/>
                  </a:lnTo>
                  <a:close/>
                </a:path>
                <a:path w="6932930" h="7619">
                  <a:moveTo>
                    <a:pt x="6224016" y="4572"/>
                  </a:moveTo>
                  <a:lnTo>
                    <a:pt x="6224016" y="3048"/>
                  </a:lnTo>
                  <a:lnTo>
                    <a:pt x="6225539" y="1524"/>
                  </a:lnTo>
                  <a:lnTo>
                    <a:pt x="6227063" y="1524"/>
                  </a:lnTo>
                  <a:lnTo>
                    <a:pt x="6227063" y="0"/>
                  </a:lnTo>
                  <a:lnTo>
                    <a:pt x="6230112" y="0"/>
                  </a:lnTo>
                  <a:lnTo>
                    <a:pt x="6230112" y="1524"/>
                  </a:lnTo>
                  <a:lnTo>
                    <a:pt x="6231636" y="1524"/>
                  </a:lnTo>
                  <a:lnTo>
                    <a:pt x="6231636" y="6096"/>
                  </a:lnTo>
                  <a:lnTo>
                    <a:pt x="6230112" y="7620"/>
                  </a:lnTo>
                  <a:lnTo>
                    <a:pt x="6227063" y="7620"/>
                  </a:lnTo>
                  <a:lnTo>
                    <a:pt x="6224016" y="4572"/>
                  </a:lnTo>
                  <a:close/>
                </a:path>
                <a:path w="6932930" h="7619">
                  <a:moveTo>
                    <a:pt x="6262116" y="6096"/>
                  </a:moveTo>
                  <a:lnTo>
                    <a:pt x="6262116" y="1524"/>
                  </a:lnTo>
                  <a:lnTo>
                    <a:pt x="6263639" y="1524"/>
                  </a:lnTo>
                  <a:lnTo>
                    <a:pt x="6263639" y="0"/>
                  </a:lnTo>
                  <a:lnTo>
                    <a:pt x="6266688" y="0"/>
                  </a:lnTo>
                  <a:lnTo>
                    <a:pt x="6266688" y="1524"/>
                  </a:lnTo>
                  <a:lnTo>
                    <a:pt x="6268212" y="1524"/>
                  </a:lnTo>
                  <a:lnTo>
                    <a:pt x="6268212" y="6096"/>
                  </a:lnTo>
                  <a:lnTo>
                    <a:pt x="6266688" y="7620"/>
                  </a:lnTo>
                  <a:lnTo>
                    <a:pt x="6263639" y="7620"/>
                  </a:lnTo>
                  <a:lnTo>
                    <a:pt x="6262116" y="6096"/>
                  </a:lnTo>
                  <a:close/>
                </a:path>
                <a:path w="6932930" h="7619">
                  <a:moveTo>
                    <a:pt x="6298692" y="6096"/>
                  </a:moveTo>
                  <a:lnTo>
                    <a:pt x="6298692" y="1524"/>
                  </a:lnTo>
                  <a:lnTo>
                    <a:pt x="6300216" y="1524"/>
                  </a:lnTo>
                  <a:lnTo>
                    <a:pt x="6301739" y="0"/>
                  </a:lnTo>
                  <a:lnTo>
                    <a:pt x="6303263" y="0"/>
                  </a:lnTo>
                  <a:lnTo>
                    <a:pt x="6303263" y="1524"/>
                  </a:lnTo>
                  <a:lnTo>
                    <a:pt x="6304788" y="1524"/>
                  </a:lnTo>
                  <a:lnTo>
                    <a:pt x="6306312" y="3048"/>
                  </a:lnTo>
                  <a:lnTo>
                    <a:pt x="6306312" y="4572"/>
                  </a:lnTo>
                  <a:lnTo>
                    <a:pt x="6303263" y="7620"/>
                  </a:lnTo>
                  <a:lnTo>
                    <a:pt x="6300216" y="7620"/>
                  </a:lnTo>
                  <a:lnTo>
                    <a:pt x="6300216" y="6096"/>
                  </a:lnTo>
                  <a:lnTo>
                    <a:pt x="6298692" y="6096"/>
                  </a:lnTo>
                  <a:close/>
                </a:path>
                <a:path w="6932930" h="7619">
                  <a:moveTo>
                    <a:pt x="6335268" y="6096"/>
                  </a:moveTo>
                  <a:lnTo>
                    <a:pt x="6335268" y="1524"/>
                  </a:lnTo>
                  <a:lnTo>
                    <a:pt x="6336792" y="1524"/>
                  </a:lnTo>
                  <a:lnTo>
                    <a:pt x="6338316" y="0"/>
                  </a:lnTo>
                  <a:lnTo>
                    <a:pt x="6339839" y="0"/>
                  </a:lnTo>
                  <a:lnTo>
                    <a:pt x="6341363" y="1524"/>
                  </a:lnTo>
                  <a:lnTo>
                    <a:pt x="6342888" y="1524"/>
                  </a:lnTo>
                  <a:lnTo>
                    <a:pt x="6342888" y="6096"/>
                  </a:lnTo>
                  <a:lnTo>
                    <a:pt x="6341363" y="6096"/>
                  </a:lnTo>
                  <a:lnTo>
                    <a:pt x="6341363" y="7620"/>
                  </a:lnTo>
                  <a:lnTo>
                    <a:pt x="6336792" y="7620"/>
                  </a:lnTo>
                  <a:lnTo>
                    <a:pt x="6336792" y="6096"/>
                  </a:lnTo>
                  <a:lnTo>
                    <a:pt x="6335268" y="6096"/>
                  </a:lnTo>
                  <a:close/>
                </a:path>
                <a:path w="6932930" h="7619">
                  <a:moveTo>
                    <a:pt x="6371844" y="6096"/>
                  </a:moveTo>
                  <a:lnTo>
                    <a:pt x="6371844" y="1524"/>
                  </a:lnTo>
                  <a:lnTo>
                    <a:pt x="6373368" y="1524"/>
                  </a:lnTo>
                  <a:lnTo>
                    <a:pt x="6374892" y="0"/>
                  </a:lnTo>
                  <a:lnTo>
                    <a:pt x="6376416" y="0"/>
                  </a:lnTo>
                  <a:lnTo>
                    <a:pt x="6377939" y="1524"/>
                  </a:lnTo>
                  <a:lnTo>
                    <a:pt x="6379463" y="1524"/>
                  </a:lnTo>
                  <a:lnTo>
                    <a:pt x="6379463" y="6096"/>
                  </a:lnTo>
                  <a:lnTo>
                    <a:pt x="6377939" y="6096"/>
                  </a:lnTo>
                  <a:lnTo>
                    <a:pt x="6377939" y="7620"/>
                  </a:lnTo>
                  <a:lnTo>
                    <a:pt x="6373368" y="7620"/>
                  </a:lnTo>
                  <a:lnTo>
                    <a:pt x="6373368" y="6096"/>
                  </a:lnTo>
                  <a:lnTo>
                    <a:pt x="6371844" y="6096"/>
                  </a:lnTo>
                  <a:close/>
                </a:path>
                <a:path w="6932930" h="7619">
                  <a:moveTo>
                    <a:pt x="6408420" y="4572"/>
                  </a:moveTo>
                  <a:lnTo>
                    <a:pt x="6408420" y="3048"/>
                  </a:lnTo>
                  <a:lnTo>
                    <a:pt x="6409944" y="1524"/>
                  </a:lnTo>
                  <a:lnTo>
                    <a:pt x="6411468" y="1524"/>
                  </a:lnTo>
                  <a:lnTo>
                    <a:pt x="6411468" y="0"/>
                  </a:lnTo>
                  <a:lnTo>
                    <a:pt x="6412992" y="0"/>
                  </a:lnTo>
                  <a:lnTo>
                    <a:pt x="6414516" y="1524"/>
                  </a:lnTo>
                  <a:lnTo>
                    <a:pt x="6416039" y="1524"/>
                  </a:lnTo>
                  <a:lnTo>
                    <a:pt x="6416039" y="6096"/>
                  </a:lnTo>
                  <a:lnTo>
                    <a:pt x="6414516" y="6096"/>
                  </a:lnTo>
                  <a:lnTo>
                    <a:pt x="6414516" y="7620"/>
                  </a:lnTo>
                  <a:lnTo>
                    <a:pt x="6411468" y="7620"/>
                  </a:lnTo>
                  <a:lnTo>
                    <a:pt x="6408420" y="4572"/>
                  </a:lnTo>
                  <a:close/>
                </a:path>
                <a:path w="6932930" h="7619">
                  <a:moveTo>
                    <a:pt x="6446520" y="6096"/>
                  </a:moveTo>
                  <a:lnTo>
                    <a:pt x="6446520" y="1524"/>
                  </a:lnTo>
                  <a:lnTo>
                    <a:pt x="6448044" y="1524"/>
                  </a:lnTo>
                  <a:lnTo>
                    <a:pt x="6448044" y="0"/>
                  </a:lnTo>
                  <a:lnTo>
                    <a:pt x="6451092" y="0"/>
                  </a:lnTo>
                  <a:lnTo>
                    <a:pt x="6451092" y="1524"/>
                  </a:lnTo>
                  <a:lnTo>
                    <a:pt x="6452616" y="1524"/>
                  </a:lnTo>
                  <a:lnTo>
                    <a:pt x="6452616" y="6096"/>
                  </a:lnTo>
                  <a:lnTo>
                    <a:pt x="6451092" y="7620"/>
                  </a:lnTo>
                  <a:lnTo>
                    <a:pt x="6448044" y="7620"/>
                  </a:lnTo>
                  <a:lnTo>
                    <a:pt x="6446520" y="6096"/>
                  </a:lnTo>
                  <a:close/>
                </a:path>
                <a:path w="6932930" h="7619">
                  <a:moveTo>
                    <a:pt x="6483096" y="6096"/>
                  </a:moveTo>
                  <a:lnTo>
                    <a:pt x="6483096" y="1524"/>
                  </a:lnTo>
                  <a:lnTo>
                    <a:pt x="6484620" y="1524"/>
                  </a:lnTo>
                  <a:lnTo>
                    <a:pt x="6484620" y="0"/>
                  </a:lnTo>
                  <a:lnTo>
                    <a:pt x="6487668" y="0"/>
                  </a:lnTo>
                  <a:lnTo>
                    <a:pt x="6487668" y="1524"/>
                  </a:lnTo>
                  <a:lnTo>
                    <a:pt x="6489192" y="1524"/>
                  </a:lnTo>
                  <a:lnTo>
                    <a:pt x="6490716" y="3048"/>
                  </a:lnTo>
                  <a:lnTo>
                    <a:pt x="6490716" y="4572"/>
                  </a:lnTo>
                  <a:lnTo>
                    <a:pt x="6487668" y="7620"/>
                  </a:lnTo>
                  <a:lnTo>
                    <a:pt x="6484620" y="7620"/>
                  </a:lnTo>
                  <a:lnTo>
                    <a:pt x="6483096" y="6096"/>
                  </a:lnTo>
                  <a:close/>
                </a:path>
                <a:path w="6932930" h="7619">
                  <a:moveTo>
                    <a:pt x="6519672" y="6096"/>
                  </a:moveTo>
                  <a:lnTo>
                    <a:pt x="6519672" y="1524"/>
                  </a:lnTo>
                  <a:lnTo>
                    <a:pt x="6521196" y="1524"/>
                  </a:lnTo>
                  <a:lnTo>
                    <a:pt x="6522720" y="0"/>
                  </a:lnTo>
                  <a:lnTo>
                    <a:pt x="6524244" y="0"/>
                  </a:lnTo>
                  <a:lnTo>
                    <a:pt x="6524244" y="1524"/>
                  </a:lnTo>
                  <a:lnTo>
                    <a:pt x="6525768" y="1524"/>
                  </a:lnTo>
                  <a:lnTo>
                    <a:pt x="6527292" y="3048"/>
                  </a:lnTo>
                  <a:lnTo>
                    <a:pt x="6527292" y="4572"/>
                  </a:lnTo>
                  <a:lnTo>
                    <a:pt x="6524244" y="7620"/>
                  </a:lnTo>
                  <a:lnTo>
                    <a:pt x="6521196" y="7620"/>
                  </a:lnTo>
                  <a:lnTo>
                    <a:pt x="6521196" y="6096"/>
                  </a:lnTo>
                  <a:lnTo>
                    <a:pt x="6519672" y="6096"/>
                  </a:lnTo>
                  <a:close/>
                </a:path>
                <a:path w="6932930" h="7619">
                  <a:moveTo>
                    <a:pt x="6556247" y="6096"/>
                  </a:moveTo>
                  <a:lnTo>
                    <a:pt x="6556247" y="1524"/>
                  </a:lnTo>
                  <a:lnTo>
                    <a:pt x="6557772" y="1524"/>
                  </a:lnTo>
                  <a:lnTo>
                    <a:pt x="6559296" y="0"/>
                  </a:lnTo>
                  <a:lnTo>
                    <a:pt x="6560820" y="0"/>
                  </a:lnTo>
                  <a:lnTo>
                    <a:pt x="6562344" y="1524"/>
                  </a:lnTo>
                  <a:lnTo>
                    <a:pt x="6563868" y="1524"/>
                  </a:lnTo>
                  <a:lnTo>
                    <a:pt x="6563868" y="6096"/>
                  </a:lnTo>
                  <a:lnTo>
                    <a:pt x="6562344" y="6096"/>
                  </a:lnTo>
                  <a:lnTo>
                    <a:pt x="6562344" y="7620"/>
                  </a:lnTo>
                  <a:lnTo>
                    <a:pt x="6557772" y="7620"/>
                  </a:lnTo>
                  <a:lnTo>
                    <a:pt x="6557772" y="6096"/>
                  </a:lnTo>
                  <a:lnTo>
                    <a:pt x="6556247" y="6096"/>
                  </a:lnTo>
                  <a:close/>
                </a:path>
                <a:path w="6932930" h="7619">
                  <a:moveTo>
                    <a:pt x="6592824" y="6096"/>
                  </a:moveTo>
                  <a:lnTo>
                    <a:pt x="6592824" y="1524"/>
                  </a:lnTo>
                  <a:lnTo>
                    <a:pt x="6594347" y="1524"/>
                  </a:lnTo>
                  <a:lnTo>
                    <a:pt x="6595872" y="0"/>
                  </a:lnTo>
                  <a:lnTo>
                    <a:pt x="6597396" y="0"/>
                  </a:lnTo>
                  <a:lnTo>
                    <a:pt x="6598920" y="1524"/>
                  </a:lnTo>
                  <a:lnTo>
                    <a:pt x="6600444" y="1524"/>
                  </a:lnTo>
                  <a:lnTo>
                    <a:pt x="6600444" y="6096"/>
                  </a:lnTo>
                  <a:lnTo>
                    <a:pt x="6598920" y="6096"/>
                  </a:lnTo>
                  <a:lnTo>
                    <a:pt x="6598920" y="7620"/>
                  </a:lnTo>
                  <a:lnTo>
                    <a:pt x="6594347" y="7620"/>
                  </a:lnTo>
                  <a:lnTo>
                    <a:pt x="6594347" y="6096"/>
                  </a:lnTo>
                  <a:lnTo>
                    <a:pt x="6592824" y="6096"/>
                  </a:lnTo>
                  <a:close/>
                </a:path>
                <a:path w="6932930" h="7619">
                  <a:moveTo>
                    <a:pt x="6629400" y="4572"/>
                  </a:moveTo>
                  <a:lnTo>
                    <a:pt x="6629400" y="3048"/>
                  </a:lnTo>
                  <a:lnTo>
                    <a:pt x="6630924" y="1524"/>
                  </a:lnTo>
                  <a:lnTo>
                    <a:pt x="6632447" y="1524"/>
                  </a:lnTo>
                  <a:lnTo>
                    <a:pt x="6632447" y="0"/>
                  </a:lnTo>
                  <a:lnTo>
                    <a:pt x="6633972" y="0"/>
                  </a:lnTo>
                  <a:lnTo>
                    <a:pt x="6635496" y="1524"/>
                  </a:lnTo>
                  <a:lnTo>
                    <a:pt x="6637020" y="1524"/>
                  </a:lnTo>
                  <a:lnTo>
                    <a:pt x="6637020" y="6096"/>
                  </a:lnTo>
                  <a:lnTo>
                    <a:pt x="6635496" y="6096"/>
                  </a:lnTo>
                  <a:lnTo>
                    <a:pt x="6635496" y="7620"/>
                  </a:lnTo>
                  <a:lnTo>
                    <a:pt x="6632447" y="7620"/>
                  </a:lnTo>
                  <a:lnTo>
                    <a:pt x="6629400" y="4572"/>
                  </a:lnTo>
                  <a:close/>
                </a:path>
                <a:path w="6932930" h="7619">
                  <a:moveTo>
                    <a:pt x="6667500" y="6096"/>
                  </a:moveTo>
                  <a:lnTo>
                    <a:pt x="6667500" y="1524"/>
                  </a:lnTo>
                  <a:lnTo>
                    <a:pt x="6669024" y="1524"/>
                  </a:lnTo>
                  <a:lnTo>
                    <a:pt x="6669024" y="0"/>
                  </a:lnTo>
                  <a:lnTo>
                    <a:pt x="6672072" y="0"/>
                  </a:lnTo>
                  <a:lnTo>
                    <a:pt x="6672072" y="1524"/>
                  </a:lnTo>
                  <a:lnTo>
                    <a:pt x="6673596" y="1524"/>
                  </a:lnTo>
                  <a:lnTo>
                    <a:pt x="6673596" y="6096"/>
                  </a:lnTo>
                  <a:lnTo>
                    <a:pt x="6672072" y="7620"/>
                  </a:lnTo>
                  <a:lnTo>
                    <a:pt x="6669024" y="7620"/>
                  </a:lnTo>
                  <a:lnTo>
                    <a:pt x="6667500" y="6096"/>
                  </a:lnTo>
                  <a:close/>
                </a:path>
                <a:path w="6932930" h="7619">
                  <a:moveTo>
                    <a:pt x="6704076" y="6096"/>
                  </a:moveTo>
                  <a:lnTo>
                    <a:pt x="6704076" y="1524"/>
                  </a:lnTo>
                  <a:lnTo>
                    <a:pt x="6705600" y="1524"/>
                  </a:lnTo>
                  <a:lnTo>
                    <a:pt x="6705600" y="0"/>
                  </a:lnTo>
                  <a:lnTo>
                    <a:pt x="6708647" y="0"/>
                  </a:lnTo>
                  <a:lnTo>
                    <a:pt x="6708647" y="1524"/>
                  </a:lnTo>
                  <a:lnTo>
                    <a:pt x="6710172" y="1524"/>
                  </a:lnTo>
                  <a:lnTo>
                    <a:pt x="6711696" y="3048"/>
                  </a:lnTo>
                  <a:lnTo>
                    <a:pt x="6711696" y="4572"/>
                  </a:lnTo>
                  <a:lnTo>
                    <a:pt x="6708647" y="7620"/>
                  </a:lnTo>
                  <a:lnTo>
                    <a:pt x="6705600" y="7620"/>
                  </a:lnTo>
                  <a:lnTo>
                    <a:pt x="6704076" y="6096"/>
                  </a:lnTo>
                  <a:close/>
                </a:path>
                <a:path w="6932930" h="7619">
                  <a:moveTo>
                    <a:pt x="6740652" y="6096"/>
                  </a:moveTo>
                  <a:lnTo>
                    <a:pt x="6740652" y="1524"/>
                  </a:lnTo>
                  <a:lnTo>
                    <a:pt x="6742176" y="1524"/>
                  </a:lnTo>
                  <a:lnTo>
                    <a:pt x="6743700" y="0"/>
                  </a:lnTo>
                  <a:lnTo>
                    <a:pt x="6745224" y="0"/>
                  </a:lnTo>
                  <a:lnTo>
                    <a:pt x="6748272" y="3048"/>
                  </a:lnTo>
                  <a:lnTo>
                    <a:pt x="6748272" y="4572"/>
                  </a:lnTo>
                  <a:lnTo>
                    <a:pt x="6746747" y="6096"/>
                  </a:lnTo>
                  <a:lnTo>
                    <a:pt x="6746747" y="7620"/>
                  </a:lnTo>
                  <a:lnTo>
                    <a:pt x="6742176" y="7620"/>
                  </a:lnTo>
                  <a:lnTo>
                    <a:pt x="6742176" y="6096"/>
                  </a:lnTo>
                  <a:lnTo>
                    <a:pt x="6740652" y="6096"/>
                  </a:lnTo>
                  <a:close/>
                </a:path>
                <a:path w="6932930" h="7619">
                  <a:moveTo>
                    <a:pt x="6777228" y="6096"/>
                  </a:moveTo>
                  <a:lnTo>
                    <a:pt x="6777228" y="1524"/>
                  </a:lnTo>
                  <a:lnTo>
                    <a:pt x="6778752" y="1524"/>
                  </a:lnTo>
                  <a:lnTo>
                    <a:pt x="6780276" y="0"/>
                  </a:lnTo>
                  <a:lnTo>
                    <a:pt x="6781800" y="0"/>
                  </a:lnTo>
                  <a:lnTo>
                    <a:pt x="6783324" y="1524"/>
                  </a:lnTo>
                  <a:lnTo>
                    <a:pt x="6784847" y="1524"/>
                  </a:lnTo>
                  <a:lnTo>
                    <a:pt x="6784847" y="6096"/>
                  </a:lnTo>
                  <a:lnTo>
                    <a:pt x="6783324" y="6096"/>
                  </a:lnTo>
                  <a:lnTo>
                    <a:pt x="6783324" y="7620"/>
                  </a:lnTo>
                  <a:lnTo>
                    <a:pt x="6778752" y="7620"/>
                  </a:lnTo>
                  <a:lnTo>
                    <a:pt x="6778752" y="6096"/>
                  </a:lnTo>
                  <a:lnTo>
                    <a:pt x="6777228" y="6096"/>
                  </a:lnTo>
                  <a:close/>
                </a:path>
                <a:path w="6932930" h="7619">
                  <a:moveTo>
                    <a:pt x="6813804" y="6096"/>
                  </a:moveTo>
                  <a:lnTo>
                    <a:pt x="6813804" y="1524"/>
                  </a:lnTo>
                  <a:lnTo>
                    <a:pt x="6815328" y="1524"/>
                  </a:lnTo>
                  <a:lnTo>
                    <a:pt x="6816852" y="0"/>
                  </a:lnTo>
                  <a:lnTo>
                    <a:pt x="6818376" y="0"/>
                  </a:lnTo>
                  <a:lnTo>
                    <a:pt x="6819900" y="1524"/>
                  </a:lnTo>
                  <a:lnTo>
                    <a:pt x="6821424" y="1524"/>
                  </a:lnTo>
                  <a:lnTo>
                    <a:pt x="6821424" y="6096"/>
                  </a:lnTo>
                  <a:lnTo>
                    <a:pt x="6819900" y="6096"/>
                  </a:lnTo>
                  <a:lnTo>
                    <a:pt x="6819900" y="7620"/>
                  </a:lnTo>
                  <a:lnTo>
                    <a:pt x="6815328" y="7620"/>
                  </a:lnTo>
                  <a:lnTo>
                    <a:pt x="6815328" y="6096"/>
                  </a:lnTo>
                  <a:lnTo>
                    <a:pt x="6813804" y="6096"/>
                  </a:lnTo>
                  <a:close/>
                </a:path>
                <a:path w="6932930" h="7619">
                  <a:moveTo>
                    <a:pt x="6850380" y="4572"/>
                  </a:moveTo>
                  <a:lnTo>
                    <a:pt x="6850380" y="3048"/>
                  </a:lnTo>
                  <a:lnTo>
                    <a:pt x="6851904" y="1524"/>
                  </a:lnTo>
                  <a:lnTo>
                    <a:pt x="6853428" y="1524"/>
                  </a:lnTo>
                  <a:lnTo>
                    <a:pt x="6853428" y="0"/>
                  </a:lnTo>
                  <a:lnTo>
                    <a:pt x="6854952" y="0"/>
                  </a:lnTo>
                  <a:lnTo>
                    <a:pt x="6856476" y="1524"/>
                  </a:lnTo>
                  <a:lnTo>
                    <a:pt x="6858000" y="1524"/>
                  </a:lnTo>
                  <a:lnTo>
                    <a:pt x="6858000" y="6096"/>
                  </a:lnTo>
                  <a:lnTo>
                    <a:pt x="6856476" y="6096"/>
                  </a:lnTo>
                  <a:lnTo>
                    <a:pt x="6856476" y="7620"/>
                  </a:lnTo>
                  <a:lnTo>
                    <a:pt x="6853428" y="7620"/>
                  </a:lnTo>
                  <a:lnTo>
                    <a:pt x="6850380" y="4572"/>
                  </a:lnTo>
                  <a:close/>
                </a:path>
                <a:path w="6932930" h="7619">
                  <a:moveTo>
                    <a:pt x="6888480" y="6096"/>
                  </a:moveTo>
                  <a:lnTo>
                    <a:pt x="6888480" y="1524"/>
                  </a:lnTo>
                  <a:lnTo>
                    <a:pt x="6890004" y="1524"/>
                  </a:lnTo>
                  <a:lnTo>
                    <a:pt x="6890004" y="0"/>
                  </a:lnTo>
                  <a:lnTo>
                    <a:pt x="6893052" y="0"/>
                  </a:lnTo>
                  <a:lnTo>
                    <a:pt x="6893052" y="1524"/>
                  </a:lnTo>
                  <a:lnTo>
                    <a:pt x="6894576" y="1524"/>
                  </a:lnTo>
                  <a:lnTo>
                    <a:pt x="6894576" y="6096"/>
                  </a:lnTo>
                  <a:lnTo>
                    <a:pt x="6893052" y="7620"/>
                  </a:lnTo>
                  <a:lnTo>
                    <a:pt x="6890004" y="7620"/>
                  </a:lnTo>
                  <a:lnTo>
                    <a:pt x="6888480" y="6096"/>
                  </a:lnTo>
                  <a:close/>
                </a:path>
                <a:path w="6932930" h="7619">
                  <a:moveTo>
                    <a:pt x="6925055" y="6096"/>
                  </a:moveTo>
                  <a:lnTo>
                    <a:pt x="6925055" y="1524"/>
                  </a:lnTo>
                  <a:lnTo>
                    <a:pt x="6926580" y="1524"/>
                  </a:lnTo>
                  <a:lnTo>
                    <a:pt x="6926580" y="0"/>
                  </a:lnTo>
                  <a:lnTo>
                    <a:pt x="6929628" y="0"/>
                  </a:lnTo>
                  <a:lnTo>
                    <a:pt x="6929628" y="1524"/>
                  </a:lnTo>
                  <a:lnTo>
                    <a:pt x="6931152" y="1524"/>
                  </a:lnTo>
                  <a:lnTo>
                    <a:pt x="6932676" y="3048"/>
                  </a:lnTo>
                  <a:lnTo>
                    <a:pt x="6932676" y="4572"/>
                  </a:lnTo>
                  <a:lnTo>
                    <a:pt x="6929628" y="7620"/>
                  </a:lnTo>
                  <a:lnTo>
                    <a:pt x="6926580" y="7620"/>
                  </a:lnTo>
                  <a:lnTo>
                    <a:pt x="6925055" y="6096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13587" y="1446276"/>
              <a:ext cx="40005" cy="64135"/>
            </a:xfrm>
            <a:custGeom>
              <a:avLst/>
              <a:gdLst/>
              <a:ahLst/>
              <a:cxnLst/>
              <a:rect l="l" t="t" r="r" b="b"/>
              <a:pathLst>
                <a:path w="40004" h="64134">
                  <a:moveTo>
                    <a:pt x="38100" y="48768"/>
                  </a:moveTo>
                  <a:lnTo>
                    <a:pt x="38100" y="38100"/>
                  </a:lnTo>
                  <a:lnTo>
                    <a:pt x="39624" y="41148"/>
                  </a:lnTo>
                  <a:lnTo>
                    <a:pt x="39624" y="45720"/>
                  </a:lnTo>
                  <a:lnTo>
                    <a:pt x="38100" y="48768"/>
                  </a:lnTo>
                  <a:close/>
                </a:path>
                <a:path w="40004" h="64134">
                  <a:moveTo>
                    <a:pt x="7620" y="38100"/>
                  </a:moveTo>
                  <a:lnTo>
                    <a:pt x="7620" y="32004"/>
                  </a:lnTo>
                  <a:lnTo>
                    <a:pt x="10668" y="27432"/>
                  </a:lnTo>
                  <a:lnTo>
                    <a:pt x="15240" y="24384"/>
                  </a:lnTo>
                  <a:lnTo>
                    <a:pt x="25908" y="24384"/>
                  </a:lnTo>
                  <a:lnTo>
                    <a:pt x="28956" y="25908"/>
                  </a:lnTo>
                  <a:lnTo>
                    <a:pt x="30480" y="25908"/>
                  </a:lnTo>
                  <a:lnTo>
                    <a:pt x="33528" y="28956"/>
                  </a:lnTo>
                  <a:lnTo>
                    <a:pt x="35052" y="32004"/>
                  </a:lnTo>
                  <a:lnTo>
                    <a:pt x="38100" y="35052"/>
                  </a:lnTo>
                  <a:lnTo>
                    <a:pt x="38100" y="51816"/>
                  </a:lnTo>
                  <a:lnTo>
                    <a:pt x="36576" y="54864"/>
                  </a:lnTo>
                  <a:lnTo>
                    <a:pt x="32004" y="59436"/>
                  </a:lnTo>
                  <a:lnTo>
                    <a:pt x="32004" y="39624"/>
                  </a:lnTo>
                  <a:lnTo>
                    <a:pt x="30480" y="38100"/>
                  </a:lnTo>
                  <a:lnTo>
                    <a:pt x="30480" y="36576"/>
                  </a:lnTo>
                  <a:lnTo>
                    <a:pt x="28956" y="35052"/>
                  </a:lnTo>
                  <a:lnTo>
                    <a:pt x="28956" y="33528"/>
                  </a:lnTo>
                  <a:lnTo>
                    <a:pt x="27432" y="33528"/>
                  </a:lnTo>
                  <a:lnTo>
                    <a:pt x="25908" y="32004"/>
                  </a:lnTo>
                  <a:lnTo>
                    <a:pt x="24384" y="32004"/>
                  </a:lnTo>
                  <a:lnTo>
                    <a:pt x="22860" y="30480"/>
                  </a:lnTo>
                  <a:lnTo>
                    <a:pt x="16764" y="30480"/>
                  </a:lnTo>
                  <a:lnTo>
                    <a:pt x="15240" y="32004"/>
                  </a:lnTo>
                  <a:lnTo>
                    <a:pt x="13716" y="32004"/>
                  </a:lnTo>
                  <a:lnTo>
                    <a:pt x="12192" y="33528"/>
                  </a:lnTo>
                  <a:lnTo>
                    <a:pt x="10668" y="33528"/>
                  </a:lnTo>
                  <a:lnTo>
                    <a:pt x="9144" y="35052"/>
                  </a:lnTo>
                  <a:lnTo>
                    <a:pt x="9144" y="36576"/>
                  </a:lnTo>
                  <a:lnTo>
                    <a:pt x="7620" y="38100"/>
                  </a:lnTo>
                  <a:close/>
                </a:path>
                <a:path w="40004" h="64134">
                  <a:moveTo>
                    <a:pt x="0" y="44196"/>
                  </a:moveTo>
                  <a:lnTo>
                    <a:pt x="0" y="25908"/>
                  </a:lnTo>
                  <a:lnTo>
                    <a:pt x="3048" y="16764"/>
                  </a:lnTo>
                  <a:lnTo>
                    <a:pt x="4572" y="13716"/>
                  </a:lnTo>
                  <a:lnTo>
                    <a:pt x="6096" y="9144"/>
                  </a:lnTo>
                  <a:lnTo>
                    <a:pt x="10668" y="4572"/>
                  </a:lnTo>
                  <a:lnTo>
                    <a:pt x="16764" y="1524"/>
                  </a:lnTo>
                  <a:lnTo>
                    <a:pt x="21336" y="0"/>
                  </a:lnTo>
                  <a:lnTo>
                    <a:pt x="32004" y="0"/>
                  </a:lnTo>
                  <a:lnTo>
                    <a:pt x="35052" y="1524"/>
                  </a:lnTo>
                  <a:lnTo>
                    <a:pt x="35052" y="9144"/>
                  </a:lnTo>
                  <a:lnTo>
                    <a:pt x="28956" y="6096"/>
                  </a:lnTo>
                  <a:lnTo>
                    <a:pt x="19812" y="6096"/>
                  </a:lnTo>
                  <a:lnTo>
                    <a:pt x="18288" y="7620"/>
                  </a:lnTo>
                  <a:lnTo>
                    <a:pt x="15240" y="9144"/>
                  </a:lnTo>
                  <a:lnTo>
                    <a:pt x="13716" y="10668"/>
                  </a:lnTo>
                  <a:lnTo>
                    <a:pt x="12192" y="13716"/>
                  </a:lnTo>
                  <a:lnTo>
                    <a:pt x="10668" y="15240"/>
                  </a:lnTo>
                  <a:lnTo>
                    <a:pt x="7620" y="21336"/>
                  </a:lnTo>
                  <a:lnTo>
                    <a:pt x="7620" y="60198"/>
                  </a:lnTo>
                  <a:lnTo>
                    <a:pt x="6096" y="59436"/>
                  </a:lnTo>
                  <a:lnTo>
                    <a:pt x="4572" y="56388"/>
                  </a:lnTo>
                  <a:lnTo>
                    <a:pt x="3048" y="54864"/>
                  </a:lnTo>
                  <a:lnTo>
                    <a:pt x="1524" y="51816"/>
                  </a:lnTo>
                  <a:lnTo>
                    <a:pt x="1524" y="47244"/>
                  </a:lnTo>
                  <a:lnTo>
                    <a:pt x="0" y="44196"/>
                  </a:lnTo>
                  <a:close/>
                </a:path>
                <a:path w="40004" h="64134">
                  <a:moveTo>
                    <a:pt x="7620" y="60198"/>
                  </a:moveTo>
                  <a:lnTo>
                    <a:pt x="7620" y="48768"/>
                  </a:lnTo>
                  <a:lnTo>
                    <a:pt x="9144" y="50292"/>
                  </a:lnTo>
                  <a:lnTo>
                    <a:pt x="9144" y="51816"/>
                  </a:lnTo>
                  <a:lnTo>
                    <a:pt x="13716" y="56388"/>
                  </a:lnTo>
                  <a:lnTo>
                    <a:pt x="15240" y="56388"/>
                  </a:lnTo>
                  <a:lnTo>
                    <a:pt x="16764" y="57912"/>
                  </a:lnTo>
                  <a:lnTo>
                    <a:pt x="22860" y="57912"/>
                  </a:lnTo>
                  <a:lnTo>
                    <a:pt x="24384" y="56388"/>
                  </a:lnTo>
                  <a:lnTo>
                    <a:pt x="25908" y="56388"/>
                  </a:lnTo>
                  <a:lnTo>
                    <a:pt x="27432" y="54864"/>
                  </a:lnTo>
                  <a:lnTo>
                    <a:pt x="28956" y="54864"/>
                  </a:lnTo>
                  <a:lnTo>
                    <a:pt x="28956" y="53340"/>
                  </a:lnTo>
                  <a:lnTo>
                    <a:pt x="30480" y="51816"/>
                  </a:lnTo>
                  <a:lnTo>
                    <a:pt x="30480" y="50292"/>
                  </a:lnTo>
                  <a:lnTo>
                    <a:pt x="32004" y="48768"/>
                  </a:lnTo>
                  <a:lnTo>
                    <a:pt x="32004" y="59436"/>
                  </a:lnTo>
                  <a:lnTo>
                    <a:pt x="28956" y="60960"/>
                  </a:lnTo>
                  <a:lnTo>
                    <a:pt x="27432" y="62484"/>
                  </a:lnTo>
                  <a:lnTo>
                    <a:pt x="24384" y="64008"/>
                  </a:lnTo>
                  <a:lnTo>
                    <a:pt x="13716" y="64008"/>
                  </a:lnTo>
                  <a:lnTo>
                    <a:pt x="10668" y="62484"/>
                  </a:lnTo>
                  <a:lnTo>
                    <a:pt x="9144" y="60960"/>
                  </a:lnTo>
                  <a:lnTo>
                    <a:pt x="7620" y="60198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6388" y="6400800"/>
              <a:ext cx="473964" cy="762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2419" y="3459479"/>
              <a:ext cx="76200" cy="77266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290827" y="1502663"/>
              <a:ext cx="7620" cy="4723130"/>
            </a:xfrm>
            <a:custGeom>
              <a:avLst/>
              <a:gdLst/>
              <a:ahLst/>
              <a:cxnLst/>
              <a:rect l="l" t="t" r="r" b="b"/>
              <a:pathLst>
                <a:path w="7619" h="4723130">
                  <a:moveTo>
                    <a:pt x="6095" y="4721352"/>
                  </a:moveTo>
                  <a:lnTo>
                    <a:pt x="6095" y="4716780"/>
                  </a:lnTo>
                  <a:lnTo>
                    <a:pt x="7619" y="4716780"/>
                  </a:lnTo>
                  <a:lnTo>
                    <a:pt x="7619" y="4721352"/>
                  </a:lnTo>
                  <a:lnTo>
                    <a:pt x="6095" y="4721352"/>
                  </a:lnTo>
                  <a:close/>
                </a:path>
                <a:path w="7619" h="4723130">
                  <a:moveTo>
                    <a:pt x="1523" y="4722875"/>
                  </a:moveTo>
                  <a:lnTo>
                    <a:pt x="1523" y="4715256"/>
                  </a:lnTo>
                  <a:lnTo>
                    <a:pt x="6095" y="4715256"/>
                  </a:lnTo>
                  <a:lnTo>
                    <a:pt x="6095" y="4722875"/>
                  </a:lnTo>
                  <a:lnTo>
                    <a:pt x="1523" y="4722875"/>
                  </a:lnTo>
                  <a:close/>
                </a:path>
                <a:path w="7619" h="4723130">
                  <a:moveTo>
                    <a:pt x="0" y="4719828"/>
                  </a:moveTo>
                  <a:lnTo>
                    <a:pt x="0" y="4718304"/>
                  </a:lnTo>
                  <a:lnTo>
                    <a:pt x="1523" y="4716780"/>
                  </a:lnTo>
                  <a:lnTo>
                    <a:pt x="1523" y="4721352"/>
                  </a:lnTo>
                  <a:lnTo>
                    <a:pt x="0" y="4719828"/>
                  </a:lnTo>
                  <a:close/>
                </a:path>
                <a:path w="7619" h="4723130">
                  <a:moveTo>
                    <a:pt x="1523" y="4684775"/>
                  </a:moveTo>
                  <a:lnTo>
                    <a:pt x="1523" y="4678680"/>
                  </a:lnTo>
                  <a:lnTo>
                    <a:pt x="6095" y="4678680"/>
                  </a:lnTo>
                  <a:lnTo>
                    <a:pt x="7619" y="4680204"/>
                  </a:lnTo>
                  <a:lnTo>
                    <a:pt x="7619" y="4683252"/>
                  </a:lnTo>
                  <a:lnTo>
                    <a:pt x="4571" y="4686300"/>
                  </a:lnTo>
                  <a:lnTo>
                    <a:pt x="3048" y="4686300"/>
                  </a:lnTo>
                  <a:lnTo>
                    <a:pt x="1523" y="4684775"/>
                  </a:lnTo>
                  <a:close/>
                </a:path>
                <a:path w="7619" h="4723130">
                  <a:moveTo>
                    <a:pt x="0" y="4683252"/>
                  </a:moveTo>
                  <a:lnTo>
                    <a:pt x="0" y="4681728"/>
                  </a:lnTo>
                  <a:lnTo>
                    <a:pt x="1523" y="4680204"/>
                  </a:lnTo>
                  <a:lnTo>
                    <a:pt x="1523" y="4683252"/>
                  </a:lnTo>
                  <a:lnTo>
                    <a:pt x="0" y="4683252"/>
                  </a:lnTo>
                  <a:close/>
                </a:path>
                <a:path w="7619" h="4723130">
                  <a:moveTo>
                    <a:pt x="1523" y="4648200"/>
                  </a:moveTo>
                  <a:lnTo>
                    <a:pt x="1523" y="4642104"/>
                  </a:lnTo>
                  <a:lnTo>
                    <a:pt x="6095" y="4642104"/>
                  </a:lnTo>
                  <a:lnTo>
                    <a:pt x="7619" y="4643628"/>
                  </a:lnTo>
                  <a:lnTo>
                    <a:pt x="7619" y="4646675"/>
                  </a:lnTo>
                  <a:lnTo>
                    <a:pt x="6095" y="4648200"/>
                  </a:lnTo>
                  <a:lnTo>
                    <a:pt x="1523" y="4648200"/>
                  </a:lnTo>
                  <a:close/>
                </a:path>
                <a:path w="7619" h="4723130">
                  <a:moveTo>
                    <a:pt x="0" y="4646675"/>
                  </a:moveTo>
                  <a:lnTo>
                    <a:pt x="0" y="4643628"/>
                  </a:lnTo>
                  <a:lnTo>
                    <a:pt x="1523" y="4643628"/>
                  </a:lnTo>
                  <a:lnTo>
                    <a:pt x="1523" y="4646675"/>
                  </a:lnTo>
                  <a:lnTo>
                    <a:pt x="0" y="4646675"/>
                  </a:lnTo>
                  <a:close/>
                </a:path>
                <a:path w="7619" h="4723130">
                  <a:moveTo>
                    <a:pt x="1523" y="4611624"/>
                  </a:moveTo>
                  <a:lnTo>
                    <a:pt x="1523" y="4605528"/>
                  </a:lnTo>
                  <a:lnTo>
                    <a:pt x="3048" y="4604004"/>
                  </a:lnTo>
                  <a:lnTo>
                    <a:pt x="4571" y="4604004"/>
                  </a:lnTo>
                  <a:lnTo>
                    <a:pt x="7619" y="4607052"/>
                  </a:lnTo>
                  <a:lnTo>
                    <a:pt x="7619" y="4610100"/>
                  </a:lnTo>
                  <a:lnTo>
                    <a:pt x="6095" y="4611624"/>
                  </a:lnTo>
                  <a:lnTo>
                    <a:pt x="1523" y="4611624"/>
                  </a:lnTo>
                  <a:close/>
                </a:path>
                <a:path w="7619" h="4723130">
                  <a:moveTo>
                    <a:pt x="0" y="4610100"/>
                  </a:moveTo>
                  <a:lnTo>
                    <a:pt x="0" y="4607052"/>
                  </a:lnTo>
                  <a:lnTo>
                    <a:pt x="1523" y="4607052"/>
                  </a:lnTo>
                  <a:lnTo>
                    <a:pt x="1523" y="4610100"/>
                  </a:lnTo>
                  <a:lnTo>
                    <a:pt x="0" y="4610100"/>
                  </a:lnTo>
                  <a:close/>
                </a:path>
                <a:path w="7619" h="4723130">
                  <a:moveTo>
                    <a:pt x="0" y="4572000"/>
                  </a:moveTo>
                  <a:lnTo>
                    <a:pt x="0" y="4570475"/>
                  </a:lnTo>
                  <a:lnTo>
                    <a:pt x="3048" y="4567428"/>
                  </a:lnTo>
                  <a:lnTo>
                    <a:pt x="4571" y="4567428"/>
                  </a:lnTo>
                  <a:lnTo>
                    <a:pt x="6095" y="4568952"/>
                  </a:lnTo>
                  <a:lnTo>
                    <a:pt x="7619" y="4568952"/>
                  </a:lnTo>
                  <a:lnTo>
                    <a:pt x="7619" y="4573524"/>
                  </a:lnTo>
                  <a:lnTo>
                    <a:pt x="6095" y="4573524"/>
                  </a:lnTo>
                  <a:lnTo>
                    <a:pt x="6095" y="4575048"/>
                  </a:lnTo>
                  <a:lnTo>
                    <a:pt x="1523" y="4575048"/>
                  </a:lnTo>
                  <a:lnTo>
                    <a:pt x="1523" y="4573524"/>
                  </a:lnTo>
                  <a:lnTo>
                    <a:pt x="0" y="4572000"/>
                  </a:lnTo>
                  <a:close/>
                </a:path>
                <a:path w="7619" h="4723130">
                  <a:moveTo>
                    <a:pt x="6095" y="4536948"/>
                  </a:moveTo>
                  <a:lnTo>
                    <a:pt x="6095" y="4532375"/>
                  </a:lnTo>
                  <a:lnTo>
                    <a:pt x="7619" y="4532375"/>
                  </a:lnTo>
                  <a:lnTo>
                    <a:pt x="7619" y="4536948"/>
                  </a:lnTo>
                  <a:lnTo>
                    <a:pt x="6095" y="4536948"/>
                  </a:lnTo>
                  <a:close/>
                </a:path>
                <a:path w="7619" h="4723130">
                  <a:moveTo>
                    <a:pt x="1523" y="4538472"/>
                  </a:moveTo>
                  <a:lnTo>
                    <a:pt x="1523" y="4530852"/>
                  </a:lnTo>
                  <a:lnTo>
                    <a:pt x="6095" y="4530852"/>
                  </a:lnTo>
                  <a:lnTo>
                    <a:pt x="6095" y="4538472"/>
                  </a:lnTo>
                  <a:lnTo>
                    <a:pt x="1523" y="4538472"/>
                  </a:lnTo>
                  <a:close/>
                </a:path>
                <a:path w="7619" h="4723130">
                  <a:moveTo>
                    <a:pt x="0" y="4535424"/>
                  </a:moveTo>
                  <a:lnTo>
                    <a:pt x="0" y="4533900"/>
                  </a:lnTo>
                  <a:lnTo>
                    <a:pt x="1523" y="4532375"/>
                  </a:lnTo>
                  <a:lnTo>
                    <a:pt x="1523" y="4536948"/>
                  </a:lnTo>
                  <a:lnTo>
                    <a:pt x="0" y="4535424"/>
                  </a:lnTo>
                  <a:close/>
                </a:path>
                <a:path w="7619" h="4723130">
                  <a:moveTo>
                    <a:pt x="6095" y="4500372"/>
                  </a:moveTo>
                  <a:lnTo>
                    <a:pt x="6095" y="4495800"/>
                  </a:lnTo>
                  <a:lnTo>
                    <a:pt x="7619" y="4495800"/>
                  </a:lnTo>
                  <a:lnTo>
                    <a:pt x="7619" y="4500372"/>
                  </a:lnTo>
                  <a:lnTo>
                    <a:pt x="6095" y="4500372"/>
                  </a:lnTo>
                  <a:close/>
                </a:path>
                <a:path w="7619" h="4723130">
                  <a:moveTo>
                    <a:pt x="1523" y="4501896"/>
                  </a:moveTo>
                  <a:lnTo>
                    <a:pt x="1523" y="4494275"/>
                  </a:lnTo>
                  <a:lnTo>
                    <a:pt x="6095" y="4494275"/>
                  </a:lnTo>
                  <a:lnTo>
                    <a:pt x="6095" y="4501896"/>
                  </a:lnTo>
                  <a:lnTo>
                    <a:pt x="1523" y="4501896"/>
                  </a:lnTo>
                  <a:close/>
                </a:path>
                <a:path w="7619" h="4723130">
                  <a:moveTo>
                    <a:pt x="0" y="4498848"/>
                  </a:moveTo>
                  <a:lnTo>
                    <a:pt x="0" y="4497324"/>
                  </a:lnTo>
                  <a:lnTo>
                    <a:pt x="1523" y="4495800"/>
                  </a:lnTo>
                  <a:lnTo>
                    <a:pt x="1523" y="4500372"/>
                  </a:lnTo>
                  <a:lnTo>
                    <a:pt x="0" y="4498848"/>
                  </a:lnTo>
                  <a:close/>
                </a:path>
                <a:path w="7619" h="4723130">
                  <a:moveTo>
                    <a:pt x="1523" y="4463796"/>
                  </a:moveTo>
                  <a:lnTo>
                    <a:pt x="1523" y="4457700"/>
                  </a:lnTo>
                  <a:lnTo>
                    <a:pt x="6095" y="4457700"/>
                  </a:lnTo>
                  <a:lnTo>
                    <a:pt x="7619" y="4459224"/>
                  </a:lnTo>
                  <a:lnTo>
                    <a:pt x="7619" y="4462272"/>
                  </a:lnTo>
                  <a:lnTo>
                    <a:pt x="4571" y="4465320"/>
                  </a:lnTo>
                  <a:lnTo>
                    <a:pt x="3048" y="4465320"/>
                  </a:lnTo>
                  <a:lnTo>
                    <a:pt x="1523" y="4463796"/>
                  </a:lnTo>
                  <a:close/>
                </a:path>
                <a:path w="7619" h="4723130">
                  <a:moveTo>
                    <a:pt x="0" y="4462272"/>
                  </a:moveTo>
                  <a:lnTo>
                    <a:pt x="0" y="4460748"/>
                  </a:lnTo>
                  <a:lnTo>
                    <a:pt x="1523" y="4459224"/>
                  </a:lnTo>
                  <a:lnTo>
                    <a:pt x="1523" y="4462272"/>
                  </a:lnTo>
                  <a:lnTo>
                    <a:pt x="0" y="4462272"/>
                  </a:lnTo>
                  <a:close/>
                </a:path>
                <a:path w="7619" h="4723130">
                  <a:moveTo>
                    <a:pt x="1523" y="4427220"/>
                  </a:moveTo>
                  <a:lnTo>
                    <a:pt x="1523" y="4421124"/>
                  </a:lnTo>
                  <a:lnTo>
                    <a:pt x="6095" y="4421124"/>
                  </a:lnTo>
                  <a:lnTo>
                    <a:pt x="7619" y="4422648"/>
                  </a:lnTo>
                  <a:lnTo>
                    <a:pt x="7619" y="4425696"/>
                  </a:lnTo>
                  <a:lnTo>
                    <a:pt x="6095" y="4427220"/>
                  </a:lnTo>
                  <a:lnTo>
                    <a:pt x="1523" y="4427220"/>
                  </a:lnTo>
                  <a:close/>
                </a:path>
                <a:path w="7619" h="4723130">
                  <a:moveTo>
                    <a:pt x="0" y="4425696"/>
                  </a:moveTo>
                  <a:lnTo>
                    <a:pt x="0" y="4422648"/>
                  </a:lnTo>
                  <a:lnTo>
                    <a:pt x="1523" y="4422648"/>
                  </a:lnTo>
                  <a:lnTo>
                    <a:pt x="1523" y="4425696"/>
                  </a:lnTo>
                  <a:lnTo>
                    <a:pt x="0" y="4425696"/>
                  </a:lnTo>
                  <a:close/>
                </a:path>
                <a:path w="7619" h="4723130">
                  <a:moveTo>
                    <a:pt x="1523" y="4390643"/>
                  </a:moveTo>
                  <a:lnTo>
                    <a:pt x="1523" y="4384548"/>
                  </a:lnTo>
                  <a:lnTo>
                    <a:pt x="3048" y="4383024"/>
                  </a:lnTo>
                  <a:lnTo>
                    <a:pt x="4571" y="4383024"/>
                  </a:lnTo>
                  <a:lnTo>
                    <a:pt x="7619" y="4386072"/>
                  </a:lnTo>
                  <a:lnTo>
                    <a:pt x="7619" y="4389120"/>
                  </a:lnTo>
                  <a:lnTo>
                    <a:pt x="6095" y="4390643"/>
                  </a:lnTo>
                  <a:lnTo>
                    <a:pt x="1523" y="4390643"/>
                  </a:lnTo>
                  <a:close/>
                </a:path>
                <a:path w="7619" h="4723130">
                  <a:moveTo>
                    <a:pt x="0" y="4389120"/>
                  </a:moveTo>
                  <a:lnTo>
                    <a:pt x="0" y="4386072"/>
                  </a:lnTo>
                  <a:lnTo>
                    <a:pt x="1523" y="4386072"/>
                  </a:lnTo>
                  <a:lnTo>
                    <a:pt x="1523" y="4389120"/>
                  </a:lnTo>
                  <a:lnTo>
                    <a:pt x="0" y="4389120"/>
                  </a:lnTo>
                  <a:close/>
                </a:path>
                <a:path w="7619" h="4723130">
                  <a:moveTo>
                    <a:pt x="6095" y="4352543"/>
                  </a:moveTo>
                  <a:lnTo>
                    <a:pt x="6095" y="4347972"/>
                  </a:lnTo>
                  <a:lnTo>
                    <a:pt x="7619" y="4347972"/>
                  </a:lnTo>
                  <a:lnTo>
                    <a:pt x="7619" y="4352543"/>
                  </a:lnTo>
                  <a:lnTo>
                    <a:pt x="6095" y="4352543"/>
                  </a:lnTo>
                  <a:close/>
                </a:path>
                <a:path w="7619" h="4723130">
                  <a:moveTo>
                    <a:pt x="1523" y="4354068"/>
                  </a:moveTo>
                  <a:lnTo>
                    <a:pt x="1523" y="4346448"/>
                  </a:lnTo>
                  <a:lnTo>
                    <a:pt x="6095" y="4346448"/>
                  </a:lnTo>
                  <a:lnTo>
                    <a:pt x="6095" y="4354068"/>
                  </a:lnTo>
                  <a:lnTo>
                    <a:pt x="1523" y="4354068"/>
                  </a:lnTo>
                  <a:close/>
                </a:path>
                <a:path w="7619" h="4723130">
                  <a:moveTo>
                    <a:pt x="0" y="4351020"/>
                  </a:moveTo>
                  <a:lnTo>
                    <a:pt x="0" y="4349496"/>
                  </a:lnTo>
                  <a:lnTo>
                    <a:pt x="1523" y="4347972"/>
                  </a:lnTo>
                  <a:lnTo>
                    <a:pt x="1523" y="4352543"/>
                  </a:lnTo>
                  <a:lnTo>
                    <a:pt x="0" y="4351020"/>
                  </a:lnTo>
                  <a:close/>
                </a:path>
                <a:path w="7619" h="4723130">
                  <a:moveTo>
                    <a:pt x="6095" y="4315968"/>
                  </a:moveTo>
                  <a:lnTo>
                    <a:pt x="6095" y="4311396"/>
                  </a:lnTo>
                  <a:lnTo>
                    <a:pt x="7619" y="4311396"/>
                  </a:lnTo>
                  <a:lnTo>
                    <a:pt x="7619" y="4315968"/>
                  </a:lnTo>
                  <a:lnTo>
                    <a:pt x="6095" y="4315968"/>
                  </a:lnTo>
                  <a:close/>
                </a:path>
                <a:path w="7619" h="4723130">
                  <a:moveTo>
                    <a:pt x="1523" y="4317491"/>
                  </a:moveTo>
                  <a:lnTo>
                    <a:pt x="1523" y="4309872"/>
                  </a:lnTo>
                  <a:lnTo>
                    <a:pt x="6095" y="4309872"/>
                  </a:lnTo>
                  <a:lnTo>
                    <a:pt x="6095" y="4317491"/>
                  </a:lnTo>
                  <a:lnTo>
                    <a:pt x="1523" y="4317491"/>
                  </a:lnTo>
                  <a:close/>
                </a:path>
                <a:path w="7619" h="4723130">
                  <a:moveTo>
                    <a:pt x="0" y="4314443"/>
                  </a:moveTo>
                  <a:lnTo>
                    <a:pt x="0" y="4312920"/>
                  </a:lnTo>
                  <a:lnTo>
                    <a:pt x="1523" y="4311396"/>
                  </a:lnTo>
                  <a:lnTo>
                    <a:pt x="1523" y="4315968"/>
                  </a:lnTo>
                  <a:lnTo>
                    <a:pt x="0" y="4314443"/>
                  </a:lnTo>
                  <a:close/>
                </a:path>
                <a:path w="7619" h="4723130">
                  <a:moveTo>
                    <a:pt x="6095" y="4279391"/>
                  </a:moveTo>
                  <a:lnTo>
                    <a:pt x="6095" y="4274820"/>
                  </a:lnTo>
                  <a:lnTo>
                    <a:pt x="7619" y="4274820"/>
                  </a:lnTo>
                  <a:lnTo>
                    <a:pt x="7619" y="4279391"/>
                  </a:lnTo>
                  <a:lnTo>
                    <a:pt x="6095" y="4279391"/>
                  </a:lnTo>
                  <a:close/>
                </a:path>
                <a:path w="7619" h="4723130">
                  <a:moveTo>
                    <a:pt x="1523" y="4280916"/>
                  </a:moveTo>
                  <a:lnTo>
                    <a:pt x="1523" y="4273296"/>
                  </a:lnTo>
                  <a:lnTo>
                    <a:pt x="6095" y="4273296"/>
                  </a:lnTo>
                  <a:lnTo>
                    <a:pt x="6095" y="4280916"/>
                  </a:lnTo>
                  <a:lnTo>
                    <a:pt x="1523" y="4280916"/>
                  </a:lnTo>
                  <a:close/>
                </a:path>
                <a:path w="7619" h="4723130">
                  <a:moveTo>
                    <a:pt x="0" y="4277868"/>
                  </a:moveTo>
                  <a:lnTo>
                    <a:pt x="0" y="4276343"/>
                  </a:lnTo>
                  <a:lnTo>
                    <a:pt x="1523" y="4274820"/>
                  </a:lnTo>
                  <a:lnTo>
                    <a:pt x="1523" y="4279391"/>
                  </a:lnTo>
                  <a:lnTo>
                    <a:pt x="0" y="4277868"/>
                  </a:lnTo>
                  <a:close/>
                </a:path>
                <a:path w="7619" h="4723130">
                  <a:moveTo>
                    <a:pt x="1523" y="4242816"/>
                  </a:moveTo>
                  <a:lnTo>
                    <a:pt x="1523" y="4236720"/>
                  </a:lnTo>
                  <a:lnTo>
                    <a:pt x="6095" y="4236720"/>
                  </a:lnTo>
                  <a:lnTo>
                    <a:pt x="7619" y="4238243"/>
                  </a:lnTo>
                  <a:lnTo>
                    <a:pt x="7619" y="4241291"/>
                  </a:lnTo>
                  <a:lnTo>
                    <a:pt x="4571" y="4244340"/>
                  </a:lnTo>
                  <a:lnTo>
                    <a:pt x="3048" y="4244340"/>
                  </a:lnTo>
                  <a:lnTo>
                    <a:pt x="1523" y="4242816"/>
                  </a:lnTo>
                  <a:close/>
                </a:path>
                <a:path w="7619" h="4723130">
                  <a:moveTo>
                    <a:pt x="0" y="4241291"/>
                  </a:moveTo>
                  <a:lnTo>
                    <a:pt x="0" y="4238243"/>
                  </a:lnTo>
                  <a:lnTo>
                    <a:pt x="1523" y="4238243"/>
                  </a:lnTo>
                  <a:lnTo>
                    <a:pt x="1523" y="4241291"/>
                  </a:lnTo>
                  <a:lnTo>
                    <a:pt x="0" y="4241291"/>
                  </a:lnTo>
                  <a:close/>
                </a:path>
                <a:path w="7619" h="4723130">
                  <a:moveTo>
                    <a:pt x="1523" y="4206240"/>
                  </a:moveTo>
                  <a:lnTo>
                    <a:pt x="1523" y="4200143"/>
                  </a:lnTo>
                  <a:lnTo>
                    <a:pt x="6095" y="4200143"/>
                  </a:lnTo>
                  <a:lnTo>
                    <a:pt x="7619" y="4201668"/>
                  </a:lnTo>
                  <a:lnTo>
                    <a:pt x="7619" y="4204716"/>
                  </a:lnTo>
                  <a:lnTo>
                    <a:pt x="6095" y="4206240"/>
                  </a:lnTo>
                  <a:lnTo>
                    <a:pt x="1523" y="4206240"/>
                  </a:lnTo>
                  <a:close/>
                </a:path>
                <a:path w="7619" h="4723130">
                  <a:moveTo>
                    <a:pt x="0" y="4204716"/>
                  </a:moveTo>
                  <a:lnTo>
                    <a:pt x="0" y="4201668"/>
                  </a:lnTo>
                  <a:lnTo>
                    <a:pt x="1523" y="4201668"/>
                  </a:lnTo>
                  <a:lnTo>
                    <a:pt x="1523" y="4204716"/>
                  </a:lnTo>
                  <a:lnTo>
                    <a:pt x="0" y="4204716"/>
                  </a:lnTo>
                  <a:close/>
                </a:path>
                <a:path w="7619" h="4723130">
                  <a:moveTo>
                    <a:pt x="1523" y="4169664"/>
                  </a:moveTo>
                  <a:lnTo>
                    <a:pt x="1523" y="4163568"/>
                  </a:lnTo>
                  <a:lnTo>
                    <a:pt x="3048" y="4162043"/>
                  </a:lnTo>
                  <a:lnTo>
                    <a:pt x="4571" y="4162043"/>
                  </a:lnTo>
                  <a:lnTo>
                    <a:pt x="7619" y="4165091"/>
                  </a:lnTo>
                  <a:lnTo>
                    <a:pt x="7619" y="4168140"/>
                  </a:lnTo>
                  <a:lnTo>
                    <a:pt x="6095" y="4169664"/>
                  </a:lnTo>
                  <a:lnTo>
                    <a:pt x="1523" y="4169664"/>
                  </a:lnTo>
                  <a:close/>
                </a:path>
                <a:path w="7619" h="4723130">
                  <a:moveTo>
                    <a:pt x="0" y="4166616"/>
                  </a:moveTo>
                  <a:lnTo>
                    <a:pt x="0" y="4165091"/>
                  </a:lnTo>
                  <a:lnTo>
                    <a:pt x="1523" y="4165091"/>
                  </a:lnTo>
                  <a:lnTo>
                    <a:pt x="1523" y="4168140"/>
                  </a:lnTo>
                  <a:lnTo>
                    <a:pt x="0" y="4166616"/>
                  </a:lnTo>
                  <a:close/>
                </a:path>
                <a:path w="7619" h="4723130">
                  <a:moveTo>
                    <a:pt x="6095" y="4131564"/>
                  </a:moveTo>
                  <a:lnTo>
                    <a:pt x="6095" y="4126991"/>
                  </a:lnTo>
                  <a:lnTo>
                    <a:pt x="7619" y="4126991"/>
                  </a:lnTo>
                  <a:lnTo>
                    <a:pt x="7619" y="4131564"/>
                  </a:lnTo>
                  <a:lnTo>
                    <a:pt x="6095" y="4131564"/>
                  </a:lnTo>
                  <a:close/>
                </a:path>
                <a:path w="7619" h="4723130">
                  <a:moveTo>
                    <a:pt x="1523" y="4133088"/>
                  </a:moveTo>
                  <a:lnTo>
                    <a:pt x="1523" y="4125468"/>
                  </a:lnTo>
                  <a:lnTo>
                    <a:pt x="6095" y="4125468"/>
                  </a:lnTo>
                  <a:lnTo>
                    <a:pt x="6095" y="4133088"/>
                  </a:lnTo>
                  <a:lnTo>
                    <a:pt x="1523" y="4133088"/>
                  </a:lnTo>
                  <a:close/>
                </a:path>
                <a:path w="7619" h="4723130">
                  <a:moveTo>
                    <a:pt x="0" y="4130040"/>
                  </a:moveTo>
                  <a:lnTo>
                    <a:pt x="0" y="4128516"/>
                  </a:lnTo>
                  <a:lnTo>
                    <a:pt x="1523" y="4126991"/>
                  </a:lnTo>
                  <a:lnTo>
                    <a:pt x="1523" y="4131564"/>
                  </a:lnTo>
                  <a:lnTo>
                    <a:pt x="0" y="4130040"/>
                  </a:lnTo>
                  <a:close/>
                </a:path>
                <a:path w="7619" h="4723130">
                  <a:moveTo>
                    <a:pt x="6095" y="4094988"/>
                  </a:moveTo>
                  <a:lnTo>
                    <a:pt x="6095" y="4090416"/>
                  </a:lnTo>
                  <a:lnTo>
                    <a:pt x="7619" y="4090416"/>
                  </a:lnTo>
                  <a:lnTo>
                    <a:pt x="7619" y="4094988"/>
                  </a:lnTo>
                  <a:lnTo>
                    <a:pt x="6095" y="4094988"/>
                  </a:lnTo>
                  <a:close/>
                </a:path>
                <a:path w="7619" h="4723130">
                  <a:moveTo>
                    <a:pt x="1523" y="4096512"/>
                  </a:moveTo>
                  <a:lnTo>
                    <a:pt x="1523" y="4088891"/>
                  </a:lnTo>
                  <a:lnTo>
                    <a:pt x="6095" y="4088891"/>
                  </a:lnTo>
                  <a:lnTo>
                    <a:pt x="6095" y="4096512"/>
                  </a:lnTo>
                  <a:lnTo>
                    <a:pt x="1523" y="4096512"/>
                  </a:lnTo>
                  <a:close/>
                </a:path>
                <a:path w="7619" h="4723130">
                  <a:moveTo>
                    <a:pt x="0" y="4093464"/>
                  </a:moveTo>
                  <a:lnTo>
                    <a:pt x="0" y="4091940"/>
                  </a:lnTo>
                  <a:lnTo>
                    <a:pt x="1523" y="4090416"/>
                  </a:lnTo>
                  <a:lnTo>
                    <a:pt x="1523" y="4094988"/>
                  </a:lnTo>
                  <a:lnTo>
                    <a:pt x="0" y="4093464"/>
                  </a:lnTo>
                  <a:close/>
                </a:path>
                <a:path w="7619" h="4723130">
                  <a:moveTo>
                    <a:pt x="0" y="4056888"/>
                  </a:moveTo>
                  <a:lnTo>
                    <a:pt x="0" y="4055364"/>
                  </a:lnTo>
                  <a:lnTo>
                    <a:pt x="1523" y="4053840"/>
                  </a:lnTo>
                  <a:lnTo>
                    <a:pt x="1523" y="4052316"/>
                  </a:lnTo>
                  <a:lnTo>
                    <a:pt x="6095" y="4052316"/>
                  </a:lnTo>
                  <a:lnTo>
                    <a:pt x="6095" y="4053840"/>
                  </a:lnTo>
                  <a:lnTo>
                    <a:pt x="7619" y="4053840"/>
                  </a:lnTo>
                  <a:lnTo>
                    <a:pt x="7619" y="4058412"/>
                  </a:lnTo>
                  <a:lnTo>
                    <a:pt x="6095" y="4058412"/>
                  </a:lnTo>
                  <a:lnTo>
                    <a:pt x="4571" y="4059936"/>
                  </a:lnTo>
                  <a:lnTo>
                    <a:pt x="3048" y="4059936"/>
                  </a:lnTo>
                  <a:lnTo>
                    <a:pt x="0" y="4056888"/>
                  </a:lnTo>
                  <a:close/>
                </a:path>
                <a:path w="7619" h="4723130">
                  <a:moveTo>
                    <a:pt x="1523" y="4021836"/>
                  </a:moveTo>
                  <a:lnTo>
                    <a:pt x="1523" y="4015740"/>
                  </a:lnTo>
                  <a:lnTo>
                    <a:pt x="6095" y="4015740"/>
                  </a:lnTo>
                  <a:lnTo>
                    <a:pt x="7619" y="4017264"/>
                  </a:lnTo>
                  <a:lnTo>
                    <a:pt x="7619" y="4020312"/>
                  </a:lnTo>
                  <a:lnTo>
                    <a:pt x="4571" y="4023359"/>
                  </a:lnTo>
                  <a:lnTo>
                    <a:pt x="3048" y="4023359"/>
                  </a:lnTo>
                  <a:lnTo>
                    <a:pt x="1523" y="4021836"/>
                  </a:lnTo>
                  <a:close/>
                </a:path>
                <a:path w="7619" h="4723130">
                  <a:moveTo>
                    <a:pt x="0" y="4020312"/>
                  </a:moveTo>
                  <a:lnTo>
                    <a:pt x="0" y="4017264"/>
                  </a:lnTo>
                  <a:lnTo>
                    <a:pt x="1523" y="4017264"/>
                  </a:lnTo>
                  <a:lnTo>
                    <a:pt x="1523" y="4020312"/>
                  </a:lnTo>
                  <a:lnTo>
                    <a:pt x="0" y="4020312"/>
                  </a:lnTo>
                  <a:close/>
                </a:path>
                <a:path w="7619" h="4723130">
                  <a:moveTo>
                    <a:pt x="1523" y="3985259"/>
                  </a:moveTo>
                  <a:lnTo>
                    <a:pt x="1523" y="3979164"/>
                  </a:lnTo>
                  <a:lnTo>
                    <a:pt x="6095" y="3979164"/>
                  </a:lnTo>
                  <a:lnTo>
                    <a:pt x="7619" y="3980688"/>
                  </a:lnTo>
                  <a:lnTo>
                    <a:pt x="7619" y="3983736"/>
                  </a:lnTo>
                  <a:lnTo>
                    <a:pt x="6095" y="3985259"/>
                  </a:lnTo>
                  <a:lnTo>
                    <a:pt x="1523" y="3985259"/>
                  </a:lnTo>
                  <a:close/>
                </a:path>
                <a:path w="7619" h="4723130">
                  <a:moveTo>
                    <a:pt x="0" y="3983736"/>
                  </a:moveTo>
                  <a:lnTo>
                    <a:pt x="0" y="3980688"/>
                  </a:lnTo>
                  <a:lnTo>
                    <a:pt x="1523" y="3980688"/>
                  </a:lnTo>
                  <a:lnTo>
                    <a:pt x="1523" y="3983736"/>
                  </a:lnTo>
                  <a:lnTo>
                    <a:pt x="0" y="3983736"/>
                  </a:lnTo>
                  <a:close/>
                </a:path>
                <a:path w="7619" h="4723130">
                  <a:moveTo>
                    <a:pt x="1523" y="3948684"/>
                  </a:moveTo>
                  <a:lnTo>
                    <a:pt x="1523" y="3942588"/>
                  </a:lnTo>
                  <a:lnTo>
                    <a:pt x="3048" y="3941064"/>
                  </a:lnTo>
                  <a:lnTo>
                    <a:pt x="4571" y="3941064"/>
                  </a:lnTo>
                  <a:lnTo>
                    <a:pt x="7619" y="3944112"/>
                  </a:lnTo>
                  <a:lnTo>
                    <a:pt x="7619" y="3947159"/>
                  </a:lnTo>
                  <a:lnTo>
                    <a:pt x="6095" y="3948684"/>
                  </a:lnTo>
                  <a:lnTo>
                    <a:pt x="1523" y="3948684"/>
                  </a:lnTo>
                  <a:close/>
                </a:path>
                <a:path w="7619" h="4723130">
                  <a:moveTo>
                    <a:pt x="0" y="3945636"/>
                  </a:moveTo>
                  <a:lnTo>
                    <a:pt x="0" y="3944112"/>
                  </a:lnTo>
                  <a:lnTo>
                    <a:pt x="1523" y="3944112"/>
                  </a:lnTo>
                  <a:lnTo>
                    <a:pt x="1523" y="3947159"/>
                  </a:lnTo>
                  <a:lnTo>
                    <a:pt x="0" y="3945636"/>
                  </a:lnTo>
                  <a:close/>
                </a:path>
                <a:path w="7619" h="4723130">
                  <a:moveTo>
                    <a:pt x="6095" y="3910584"/>
                  </a:moveTo>
                  <a:lnTo>
                    <a:pt x="6095" y="3906012"/>
                  </a:lnTo>
                  <a:lnTo>
                    <a:pt x="7619" y="3906012"/>
                  </a:lnTo>
                  <a:lnTo>
                    <a:pt x="7619" y="3910584"/>
                  </a:lnTo>
                  <a:lnTo>
                    <a:pt x="6095" y="3910584"/>
                  </a:lnTo>
                  <a:close/>
                </a:path>
                <a:path w="7619" h="4723130">
                  <a:moveTo>
                    <a:pt x="1523" y="3912107"/>
                  </a:moveTo>
                  <a:lnTo>
                    <a:pt x="1523" y="3904488"/>
                  </a:lnTo>
                  <a:lnTo>
                    <a:pt x="6095" y="3904488"/>
                  </a:lnTo>
                  <a:lnTo>
                    <a:pt x="6095" y="3912107"/>
                  </a:lnTo>
                  <a:lnTo>
                    <a:pt x="1523" y="3912107"/>
                  </a:lnTo>
                  <a:close/>
                </a:path>
                <a:path w="7619" h="4723130">
                  <a:moveTo>
                    <a:pt x="0" y="3909059"/>
                  </a:moveTo>
                  <a:lnTo>
                    <a:pt x="0" y="3907536"/>
                  </a:lnTo>
                  <a:lnTo>
                    <a:pt x="1523" y="3906012"/>
                  </a:lnTo>
                  <a:lnTo>
                    <a:pt x="1523" y="3910584"/>
                  </a:lnTo>
                  <a:lnTo>
                    <a:pt x="0" y="3909059"/>
                  </a:lnTo>
                  <a:close/>
                </a:path>
                <a:path w="7619" h="4723130">
                  <a:moveTo>
                    <a:pt x="6095" y="3874007"/>
                  </a:moveTo>
                  <a:lnTo>
                    <a:pt x="6095" y="3869436"/>
                  </a:lnTo>
                  <a:lnTo>
                    <a:pt x="7619" y="3869436"/>
                  </a:lnTo>
                  <a:lnTo>
                    <a:pt x="7619" y="3874007"/>
                  </a:lnTo>
                  <a:lnTo>
                    <a:pt x="6095" y="3874007"/>
                  </a:lnTo>
                  <a:close/>
                </a:path>
                <a:path w="7619" h="4723130">
                  <a:moveTo>
                    <a:pt x="1523" y="3875532"/>
                  </a:moveTo>
                  <a:lnTo>
                    <a:pt x="1523" y="3867912"/>
                  </a:lnTo>
                  <a:lnTo>
                    <a:pt x="6095" y="3867912"/>
                  </a:lnTo>
                  <a:lnTo>
                    <a:pt x="6095" y="3875532"/>
                  </a:lnTo>
                  <a:lnTo>
                    <a:pt x="1523" y="3875532"/>
                  </a:lnTo>
                  <a:close/>
                </a:path>
                <a:path w="7619" h="4723130">
                  <a:moveTo>
                    <a:pt x="0" y="3872484"/>
                  </a:moveTo>
                  <a:lnTo>
                    <a:pt x="0" y="3870959"/>
                  </a:lnTo>
                  <a:lnTo>
                    <a:pt x="1523" y="3869436"/>
                  </a:lnTo>
                  <a:lnTo>
                    <a:pt x="1523" y="3874007"/>
                  </a:lnTo>
                  <a:lnTo>
                    <a:pt x="0" y="3872484"/>
                  </a:lnTo>
                  <a:close/>
                </a:path>
                <a:path w="7619" h="4723130">
                  <a:moveTo>
                    <a:pt x="0" y="3835907"/>
                  </a:moveTo>
                  <a:lnTo>
                    <a:pt x="0" y="3834384"/>
                  </a:lnTo>
                  <a:lnTo>
                    <a:pt x="1523" y="3832859"/>
                  </a:lnTo>
                  <a:lnTo>
                    <a:pt x="1523" y="3831336"/>
                  </a:lnTo>
                  <a:lnTo>
                    <a:pt x="6095" y="3831336"/>
                  </a:lnTo>
                  <a:lnTo>
                    <a:pt x="6095" y="3832859"/>
                  </a:lnTo>
                  <a:lnTo>
                    <a:pt x="7619" y="3832859"/>
                  </a:lnTo>
                  <a:lnTo>
                    <a:pt x="7619" y="3837432"/>
                  </a:lnTo>
                  <a:lnTo>
                    <a:pt x="6095" y="3837432"/>
                  </a:lnTo>
                  <a:lnTo>
                    <a:pt x="4571" y="3838956"/>
                  </a:lnTo>
                  <a:lnTo>
                    <a:pt x="3048" y="3838956"/>
                  </a:lnTo>
                  <a:lnTo>
                    <a:pt x="0" y="3835907"/>
                  </a:lnTo>
                  <a:close/>
                </a:path>
                <a:path w="7619" h="4723130">
                  <a:moveTo>
                    <a:pt x="1523" y="3800856"/>
                  </a:moveTo>
                  <a:lnTo>
                    <a:pt x="1523" y="3794759"/>
                  </a:lnTo>
                  <a:lnTo>
                    <a:pt x="6095" y="3794759"/>
                  </a:lnTo>
                  <a:lnTo>
                    <a:pt x="7619" y="3796284"/>
                  </a:lnTo>
                  <a:lnTo>
                    <a:pt x="7619" y="3799332"/>
                  </a:lnTo>
                  <a:lnTo>
                    <a:pt x="4571" y="3802380"/>
                  </a:lnTo>
                  <a:lnTo>
                    <a:pt x="3048" y="3802380"/>
                  </a:lnTo>
                  <a:lnTo>
                    <a:pt x="1523" y="3800856"/>
                  </a:lnTo>
                  <a:close/>
                </a:path>
                <a:path w="7619" h="4723130">
                  <a:moveTo>
                    <a:pt x="0" y="3799332"/>
                  </a:moveTo>
                  <a:lnTo>
                    <a:pt x="0" y="3796284"/>
                  </a:lnTo>
                  <a:lnTo>
                    <a:pt x="1523" y="3796284"/>
                  </a:lnTo>
                  <a:lnTo>
                    <a:pt x="1523" y="3799332"/>
                  </a:lnTo>
                  <a:lnTo>
                    <a:pt x="0" y="3799332"/>
                  </a:lnTo>
                  <a:close/>
                </a:path>
                <a:path w="7619" h="4723130">
                  <a:moveTo>
                    <a:pt x="1523" y="3764280"/>
                  </a:moveTo>
                  <a:lnTo>
                    <a:pt x="1523" y="3758184"/>
                  </a:lnTo>
                  <a:lnTo>
                    <a:pt x="6095" y="3758184"/>
                  </a:lnTo>
                  <a:lnTo>
                    <a:pt x="7619" y="3759707"/>
                  </a:lnTo>
                  <a:lnTo>
                    <a:pt x="7619" y="3762756"/>
                  </a:lnTo>
                  <a:lnTo>
                    <a:pt x="6095" y="3764280"/>
                  </a:lnTo>
                  <a:lnTo>
                    <a:pt x="1523" y="3764280"/>
                  </a:lnTo>
                  <a:close/>
                </a:path>
                <a:path w="7619" h="4723130">
                  <a:moveTo>
                    <a:pt x="0" y="3762756"/>
                  </a:moveTo>
                  <a:lnTo>
                    <a:pt x="0" y="3759707"/>
                  </a:lnTo>
                  <a:lnTo>
                    <a:pt x="1523" y="3759707"/>
                  </a:lnTo>
                  <a:lnTo>
                    <a:pt x="1523" y="3762756"/>
                  </a:lnTo>
                  <a:lnTo>
                    <a:pt x="0" y="3762756"/>
                  </a:lnTo>
                  <a:close/>
                </a:path>
                <a:path w="7619" h="4723130">
                  <a:moveTo>
                    <a:pt x="1523" y="3727704"/>
                  </a:moveTo>
                  <a:lnTo>
                    <a:pt x="1523" y="3721607"/>
                  </a:lnTo>
                  <a:lnTo>
                    <a:pt x="3048" y="3720084"/>
                  </a:lnTo>
                  <a:lnTo>
                    <a:pt x="4571" y="3720084"/>
                  </a:lnTo>
                  <a:lnTo>
                    <a:pt x="7619" y="3723132"/>
                  </a:lnTo>
                  <a:lnTo>
                    <a:pt x="7619" y="3726180"/>
                  </a:lnTo>
                  <a:lnTo>
                    <a:pt x="6095" y="3726180"/>
                  </a:lnTo>
                  <a:lnTo>
                    <a:pt x="6095" y="3727704"/>
                  </a:lnTo>
                  <a:lnTo>
                    <a:pt x="1523" y="3727704"/>
                  </a:lnTo>
                  <a:close/>
                </a:path>
                <a:path w="7619" h="4723130">
                  <a:moveTo>
                    <a:pt x="0" y="3724656"/>
                  </a:moveTo>
                  <a:lnTo>
                    <a:pt x="0" y="3723132"/>
                  </a:lnTo>
                  <a:lnTo>
                    <a:pt x="1523" y="3723132"/>
                  </a:lnTo>
                  <a:lnTo>
                    <a:pt x="1523" y="3726180"/>
                  </a:lnTo>
                  <a:lnTo>
                    <a:pt x="0" y="3724656"/>
                  </a:lnTo>
                  <a:close/>
                </a:path>
                <a:path w="7619" h="4723130">
                  <a:moveTo>
                    <a:pt x="6095" y="3689604"/>
                  </a:moveTo>
                  <a:lnTo>
                    <a:pt x="6095" y="3685032"/>
                  </a:lnTo>
                  <a:lnTo>
                    <a:pt x="7619" y="3685032"/>
                  </a:lnTo>
                  <a:lnTo>
                    <a:pt x="7619" y="3689604"/>
                  </a:lnTo>
                  <a:lnTo>
                    <a:pt x="6095" y="3689604"/>
                  </a:lnTo>
                  <a:close/>
                </a:path>
                <a:path w="7619" h="4723130">
                  <a:moveTo>
                    <a:pt x="1523" y="3691128"/>
                  </a:moveTo>
                  <a:lnTo>
                    <a:pt x="1523" y="3683507"/>
                  </a:lnTo>
                  <a:lnTo>
                    <a:pt x="6095" y="3683507"/>
                  </a:lnTo>
                  <a:lnTo>
                    <a:pt x="6095" y="3691128"/>
                  </a:lnTo>
                  <a:lnTo>
                    <a:pt x="1523" y="3691128"/>
                  </a:lnTo>
                  <a:close/>
                </a:path>
                <a:path w="7619" h="4723130">
                  <a:moveTo>
                    <a:pt x="0" y="3688080"/>
                  </a:moveTo>
                  <a:lnTo>
                    <a:pt x="0" y="3686556"/>
                  </a:lnTo>
                  <a:lnTo>
                    <a:pt x="1523" y="3685032"/>
                  </a:lnTo>
                  <a:lnTo>
                    <a:pt x="1523" y="3689604"/>
                  </a:lnTo>
                  <a:lnTo>
                    <a:pt x="0" y="3688080"/>
                  </a:lnTo>
                  <a:close/>
                </a:path>
                <a:path w="7619" h="4723130">
                  <a:moveTo>
                    <a:pt x="6095" y="3653028"/>
                  </a:moveTo>
                  <a:lnTo>
                    <a:pt x="6095" y="3648456"/>
                  </a:lnTo>
                  <a:lnTo>
                    <a:pt x="7619" y="3648456"/>
                  </a:lnTo>
                  <a:lnTo>
                    <a:pt x="7619" y="3653028"/>
                  </a:lnTo>
                  <a:lnTo>
                    <a:pt x="6095" y="3653028"/>
                  </a:lnTo>
                  <a:close/>
                </a:path>
                <a:path w="7619" h="4723130">
                  <a:moveTo>
                    <a:pt x="1523" y="3654552"/>
                  </a:moveTo>
                  <a:lnTo>
                    <a:pt x="1523" y="3646932"/>
                  </a:lnTo>
                  <a:lnTo>
                    <a:pt x="6095" y="3646932"/>
                  </a:lnTo>
                  <a:lnTo>
                    <a:pt x="6095" y="3654552"/>
                  </a:lnTo>
                  <a:lnTo>
                    <a:pt x="1523" y="3654552"/>
                  </a:lnTo>
                  <a:close/>
                </a:path>
                <a:path w="7619" h="4723130">
                  <a:moveTo>
                    <a:pt x="0" y="3651504"/>
                  </a:moveTo>
                  <a:lnTo>
                    <a:pt x="0" y="3649980"/>
                  </a:lnTo>
                  <a:lnTo>
                    <a:pt x="1523" y="3648456"/>
                  </a:lnTo>
                  <a:lnTo>
                    <a:pt x="1523" y="3653028"/>
                  </a:lnTo>
                  <a:lnTo>
                    <a:pt x="0" y="3651504"/>
                  </a:lnTo>
                  <a:close/>
                </a:path>
                <a:path w="7619" h="4723130">
                  <a:moveTo>
                    <a:pt x="0" y="3614928"/>
                  </a:moveTo>
                  <a:lnTo>
                    <a:pt x="0" y="3613404"/>
                  </a:lnTo>
                  <a:lnTo>
                    <a:pt x="1523" y="3611880"/>
                  </a:lnTo>
                  <a:lnTo>
                    <a:pt x="1523" y="3610356"/>
                  </a:lnTo>
                  <a:lnTo>
                    <a:pt x="6095" y="3610356"/>
                  </a:lnTo>
                  <a:lnTo>
                    <a:pt x="6095" y="3611880"/>
                  </a:lnTo>
                  <a:lnTo>
                    <a:pt x="7619" y="3611880"/>
                  </a:lnTo>
                  <a:lnTo>
                    <a:pt x="7619" y="3616452"/>
                  </a:lnTo>
                  <a:lnTo>
                    <a:pt x="6095" y="3616452"/>
                  </a:lnTo>
                  <a:lnTo>
                    <a:pt x="4571" y="3617975"/>
                  </a:lnTo>
                  <a:lnTo>
                    <a:pt x="3048" y="3617975"/>
                  </a:lnTo>
                  <a:lnTo>
                    <a:pt x="0" y="3614928"/>
                  </a:lnTo>
                  <a:close/>
                </a:path>
                <a:path w="7619" h="4723130">
                  <a:moveTo>
                    <a:pt x="1523" y="3579875"/>
                  </a:moveTo>
                  <a:lnTo>
                    <a:pt x="1523" y="3573780"/>
                  </a:lnTo>
                  <a:lnTo>
                    <a:pt x="6095" y="3573780"/>
                  </a:lnTo>
                  <a:lnTo>
                    <a:pt x="7619" y="3575304"/>
                  </a:lnTo>
                  <a:lnTo>
                    <a:pt x="7619" y="3578352"/>
                  </a:lnTo>
                  <a:lnTo>
                    <a:pt x="4571" y="3581400"/>
                  </a:lnTo>
                  <a:lnTo>
                    <a:pt x="3048" y="3581400"/>
                  </a:lnTo>
                  <a:lnTo>
                    <a:pt x="1523" y="3579875"/>
                  </a:lnTo>
                  <a:close/>
                </a:path>
                <a:path w="7619" h="4723130">
                  <a:moveTo>
                    <a:pt x="0" y="3578352"/>
                  </a:moveTo>
                  <a:lnTo>
                    <a:pt x="0" y="3575304"/>
                  </a:lnTo>
                  <a:lnTo>
                    <a:pt x="1523" y="3575304"/>
                  </a:lnTo>
                  <a:lnTo>
                    <a:pt x="1523" y="3578352"/>
                  </a:lnTo>
                  <a:lnTo>
                    <a:pt x="0" y="3578352"/>
                  </a:lnTo>
                  <a:close/>
                </a:path>
                <a:path w="7619" h="4723130">
                  <a:moveTo>
                    <a:pt x="1523" y="3543300"/>
                  </a:moveTo>
                  <a:lnTo>
                    <a:pt x="1523" y="3537204"/>
                  </a:lnTo>
                  <a:lnTo>
                    <a:pt x="6095" y="3537204"/>
                  </a:lnTo>
                  <a:lnTo>
                    <a:pt x="7619" y="3538728"/>
                  </a:lnTo>
                  <a:lnTo>
                    <a:pt x="7619" y="3541775"/>
                  </a:lnTo>
                  <a:lnTo>
                    <a:pt x="6095" y="3543300"/>
                  </a:lnTo>
                  <a:lnTo>
                    <a:pt x="1523" y="3543300"/>
                  </a:lnTo>
                  <a:close/>
                </a:path>
                <a:path w="7619" h="4723130">
                  <a:moveTo>
                    <a:pt x="0" y="3541775"/>
                  </a:moveTo>
                  <a:lnTo>
                    <a:pt x="0" y="3538728"/>
                  </a:lnTo>
                  <a:lnTo>
                    <a:pt x="1523" y="3538728"/>
                  </a:lnTo>
                  <a:lnTo>
                    <a:pt x="1523" y="3541775"/>
                  </a:lnTo>
                  <a:lnTo>
                    <a:pt x="0" y="3541775"/>
                  </a:lnTo>
                  <a:close/>
                </a:path>
                <a:path w="7619" h="4723130">
                  <a:moveTo>
                    <a:pt x="1523" y="3506723"/>
                  </a:moveTo>
                  <a:lnTo>
                    <a:pt x="1523" y="3500628"/>
                  </a:lnTo>
                  <a:lnTo>
                    <a:pt x="3048" y="3499104"/>
                  </a:lnTo>
                  <a:lnTo>
                    <a:pt x="4571" y="3499104"/>
                  </a:lnTo>
                  <a:lnTo>
                    <a:pt x="7619" y="3502152"/>
                  </a:lnTo>
                  <a:lnTo>
                    <a:pt x="7619" y="3505200"/>
                  </a:lnTo>
                  <a:lnTo>
                    <a:pt x="6095" y="3505200"/>
                  </a:lnTo>
                  <a:lnTo>
                    <a:pt x="6095" y="3506723"/>
                  </a:lnTo>
                  <a:lnTo>
                    <a:pt x="1523" y="3506723"/>
                  </a:lnTo>
                  <a:close/>
                </a:path>
                <a:path w="7619" h="4723130">
                  <a:moveTo>
                    <a:pt x="0" y="3503675"/>
                  </a:moveTo>
                  <a:lnTo>
                    <a:pt x="0" y="3502152"/>
                  </a:lnTo>
                  <a:lnTo>
                    <a:pt x="1523" y="3502152"/>
                  </a:lnTo>
                  <a:lnTo>
                    <a:pt x="1523" y="3505200"/>
                  </a:lnTo>
                  <a:lnTo>
                    <a:pt x="0" y="3503675"/>
                  </a:lnTo>
                  <a:close/>
                </a:path>
                <a:path w="7619" h="4723130">
                  <a:moveTo>
                    <a:pt x="6095" y="3468623"/>
                  </a:moveTo>
                  <a:lnTo>
                    <a:pt x="6095" y="3464052"/>
                  </a:lnTo>
                  <a:lnTo>
                    <a:pt x="7619" y="3464052"/>
                  </a:lnTo>
                  <a:lnTo>
                    <a:pt x="7619" y="3468623"/>
                  </a:lnTo>
                  <a:lnTo>
                    <a:pt x="6095" y="3468623"/>
                  </a:lnTo>
                  <a:close/>
                </a:path>
                <a:path w="7619" h="4723130">
                  <a:moveTo>
                    <a:pt x="1523" y="3470148"/>
                  </a:moveTo>
                  <a:lnTo>
                    <a:pt x="1523" y="3462528"/>
                  </a:lnTo>
                  <a:lnTo>
                    <a:pt x="6095" y="3462528"/>
                  </a:lnTo>
                  <a:lnTo>
                    <a:pt x="6095" y="3470148"/>
                  </a:lnTo>
                  <a:lnTo>
                    <a:pt x="1523" y="3470148"/>
                  </a:lnTo>
                  <a:close/>
                </a:path>
                <a:path w="7619" h="4723130">
                  <a:moveTo>
                    <a:pt x="0" y="3467100"/>
                  </a:moveTo>
                  <a:lnTo>
                    <a:pt x="0" y="3465575"/>
                  </a:lnTo>
                  <a:lnTo>
                    <a:pt x="1523" y="3464052"/>
                  </a:lnTo>
                  <a:lnTo>
                    <a:pt x="1523" y="3468623"/>
                  </a:lnTo>
                  <a:lnTo>
                    <a:pt x="0" y="3467100"/>
                  </a:lnTo>
                  <a:close/>
                </a:path>
                <a:path w="7619" h="4723130">
                  <a:moveTo>
                    <a:pt x="6095" y="3432048"/>
                  </a:moveTo>
                  <a:lnTo>
                    <a:pt x="6095" y="3427475"/>
                  </a:lnTo>
                  <a:lnTo>
                    <a:pt x="7619" y="3427475"/>
                  </a:lnTo>
                  <a:lnTo>
                    <a:pt x="7619" y="3432048"/>
                  </a:lnTo>
                  <a:lnTo>
                    <a:pt x="6095" y="3432048"/>
                  </a:lnTo>
                  <a:close/>
                </a:path>
                <a:path w="7619" h="4723130">
                  <a:moveTo>
                    <a:pt x="1523" y="3433572"/>
                  </a:moveTo>
                  <a:lnTo>
                    <a:pt x="1523" y="3425952"/>
                  </a:lnTo>
                  <a:lnTo>
                    <a:pt x="6095" y="3425952"/>
                  </a:lnTo>
                  <a:lnTo>
                    <a:pt x="6095" y="3433572"/>
                  </a:lnTo>
                  <a:lnTo>
                    <a:pt x="1523" y="3433572"/>
                  </a:lnTo>
                  <a:close/>
                </a:path>
                <a:path w="7619" h="4723130">
                  <a:moveTo>
                    <a:pt x="0" y="3430523"/>
                  </a:moveTo>
                  <a:lnTo>
                    <a:pt x="0" y="3429000"/>
                  </a:lnTo>
                  <a:lnTo>
                    <a:pt x="1523" y="3427475"/>
                  </a:lnTo>
                  <a:lnTo>
                    <a:pt x="1523" y="3432048"/>
                  </a:lnTo>
                  <a:lnTo>
                    <a:pt x="0" y="3430523"/>
                  </a:lnTo>
                  <a:close/>
                </a:path>
                <a:path w="7619" h="4723130">
                  <a:moveTo>
                    <a:pt x="1523" y="3395472"/>
                  </a:moveTo>
                  <a:lnTo>
                    <a:pt x="1523" y="3389375"/>
                  </a:lnTo>
                  <a:lnTo>
                    <a:pt x="6095" y="3389375"/>
                  </a:lnTo>
                  <a:lnTo>
                    <a:pt x="6095" y="3390900"/>
                  </a:lnTo>
                  <a:lnTo>
                    <a:pt x="7619" y="3390900"/>
                  </a:lnTo>
                  <a:lnTo>
                    <a:pt x="7619" y="3393948"/>
                  </a:lnTo>
                  <a:lnTo>
                    <a:pt x="4571" y="3396996"/>
                  </a:lnTo>
                  <a:lnTo>
                    <a:pt x="3048" y="3396996"/>
                  </a:lnTo>
                  <a:lnTo>
                    <a:pt x="1523" y="3395472"/>
                  </a:lnTo>
                  <a:close/>
                </a:path>
                <a:path w="7619" h="4723130">
                  <a:moveTo>
                    <a:pt x="0" y="3393948"/>
                  </a:moveTo>
                  <a:lnTo>
                    <a:pt x="0" y="3392423"/>
                  </a:lnTo>
                  <a:lnTo>
                    <a:pt x="1523" y="3390900"/>
                  </a:lnTo>
                  <a:lnTo>
                    <a:pt x="1523" y="3393948"/>
                  </a:lnTo>
                  <a:lnTo>
                    <a:pt x="0" y="3393948"/>
                  </a:lnTo>
                  <a:close/>
                </a:path>
                <a:path w="7619" h="4723130">
                  <a:moveTo>
                    <a:pt x="1523" y="3358896"/>
                  </a:moveTo>
                  <a:lnTo>
                    <a:pt x="1523" y="3352800"/>
                  </a:lnTo>
                  <a:lnTo>
                    <a:pt x="6095" y="3352800"/>
                  </a:lnTo>
                  <a:lnTo>
                    <a:pt x="7619" y="3354324"/>
                  </a:lnTo>
                  <a:lnTo>
                    <a:pt x="7619" y="3357372"/>
                  </a:lnTo>
                  <a:lnTo>
                    <a:pt x="4571" y="3360420"/>
                  </a:lnTo>
                  <a:lnTo>
                    <a:pt x="3048" y="3360420"/>
                  </a:lnTo>
                  <a:lnTo>
                    <a:pt x="1523" y="3358896"/>
                  </a:lnTo>
                  <a:close/>
                </a:path>
                <a:path w="7619" h="4723130">
                  <a:moveTo>
                    <a:pt x="0" y="3357372"/>
                  </a:moveTo>
                  <a:lnTo>
                    <a:pt x="0" y="3354324"/>
                  </a:lnTo>
                  <a:lnTo>
                    <a:pt x="1523" y="3354324"/>
                  </a:lnTo>
                  <a:lnTo>
                    <a:pt x="1523" y="3357372"/>
                  </a:lnTo>
                  <a:lnTo>
                    <a:pt x="0" y="3357372"/>
                  </a:lnTo>
                  <a:close/>
                </a:path>
                <a:path w="7619" h="4723130">
                  <a:moveTo>
                    <a:pt x="1523" y="3322320"/>
                  </a:moveTo>
                  <a:lnTo>
                    <a:pt x="1523" y="3316224"/>
                  </a:lnTo>
                  <a:lnTo>
                    <a:pt x="3048" y="3314700"/>
                  </a:lnTo>
                  <a:lnTo>
                    <a:pt x="4571" y="3314700"/>
                  </a:lnTo>
                  <a:lnTo>
                    <a:pt x="7619" y="3317748"/>
                  </a:lnTo>
                  <a:lnTo>
                    <a:pt x="7619" y="3320796"/>
                  </a:lnTo>
                  <a:lnTo>
                    <a:pt x="6095" y="3322320"/>
                  </a:lnTo>
                  <a:lnTo>
                    <a:pt x="1523" y="3322320"/>
                  </a:lnTo>
                  <a:close/>
                </a:path>
                <a:path w="7619" h="4723130">
                  <a:moveTo>
                    <a:pt x="0" y="3320796"/>
                  </a:moveTo>
                  <a:lnTo>
                    <a:pt x="0" y="3317748"/>
                  </a:lnTo>
                  <a:lnTo>
                    <a:pt x="1523" y="3317748"/>
                  </a:lnTo>
                  <a:lnTo>
                    <a:pt x="1523" y="3320796"/>
                  </a:lnTo>
                  <a:lnTo>
                    <a:pt x="0" y="3320796"/>
                  </a:lnTo>
                  <a:close/>
                </a:path>
                <a:path w="7619" h="4723130">
                  <a:moveTo>
                    <a:pt x="1523" y="3285744"/>
                  </a:moveTo>
                  <a:lnTo>
                    <a:pt x="1523" y="3279648"/>
                  </a:lnTo>
                  <a:lnTo>
                    <a:pt x="3048" y="3278124"/>
                  </a:lnTo>
                  <a:lnTo>
                    <a:pt x="4571" y="3278124"/>
                  </a:lnTo>
                  <a:lnTo>
                    <a:pt x="7619" y="3281172"/>
                  </a:lnTo>
                  <a:lnTo>
                    <a:pt x="7619" y="3284220"/>
                  </a:lnTo>
                  <a:lnTo>
                    <a:pt x="6095" y="3284220"/>
                  </a:lnTo>
                  <a:lnTo>
                    <a:pt x="6095" y="3285744"/>
                  </a:lnTo>
                  <a:lnTo>
                    <a:pt x="1523" y="3285744"/>
                  </a:lnTo>
                  <a:close/>
                </a:path>
                <a:path w="7619" h="4723130">
                  <a:moveTo>
                    <a:pt x="0" y="3282696"/>
                  </a:moveTo>
                  <a:lnTo>
                    <a:pt x="0" y="3281172"/>
                  </a:lnTo>
                  <a:lnTo>
                    <a:pt x="1523" y="3281172"/>
                  </a:lnTo>
                  <a:lnTo>
                    <a:pt x="1523" y="3284220"/>
                  </a:lnTo>
                  <a:lnTo>
                    <a:pt x="0" y="3282696"/>
                  </a:lnTo>
                  <a:close/>
                </a:path>
                <a:path w="7619" h="4723130">
                  <a:moveTo>
                    <a:pt x="6095" y="3247644"/>
                  </a:moveTo>
                  <a:lnTo>
                    <a:pt x="6095" y="3243072"/>
                  </a:lnTo>
                  <a:lnTo>
                    <a:pt x="7619" y="3243072"/>
                  </a:lnTo>
                  <a:lnTo>
                    <a:pt x="7619" y="3247644"/>
                  </a:lnTo>
                  <a:lnTo>
                    <a:pt x="6095" y="3247644"/>
                  </a:lnTo>
                  <a:close/>
                </a:path>
                <a:path w="7619" h="4723130">
                  <a:moveTo>
                    <a:pt x="1523" y="3249168"/>
                  </a:moveTo>
                  <a:lnTo>
                    <a:pt x="1523" y="3241548"/>
                  </a:lnTo>
                  <a:lnTo>
                    <a:pt x="6095" y="3241548"/>
                  </a:lnTo>
                  <a:lnTo>
                    <a:pt x="6095" y="3249168"/>
                  </a:lnTo>
                  <a:lnTo>
                    <a:pt x="1523" y="3249168"/>
                  </a:lnTo>
                  <a:close/>
                </a:path>
                <a:path w="7619" h="4723130">
                  <a:moveTo>
                    <a:pt x="0" y="3246120"/>
                  </a:moveTo>
                  <a:lnTo>
                    <a:pt x="0" y="3244596"/>
                  </a:lnTo>
                  <a:lnTo>
                    <a:pt x="1523" y="3243072"/>
                  </a:lnTo>
                  <a:lnTo>
                    <a:pt x="1523" y="3247644"/>
                  </a:lnTo>
                  <a:lnTo>
                    <a:pt x="0" y="3246120"/>
                  </a:lnTo>
                  <a:close/>
                </a:path>
                <a:path w="7619" h="4723130">
                  <a:moveTo>
                    <a:pt x="6095" y="3211068"/>
                  </a:moveTo>
                  <a:lnTo>
                    <a:pt x="6095" y="3206496"/>
                  </a:lnTo>
                  <a:lnTo>
                    <a:pt x="7619" y="3206496"/>
                  </a:lnTo>
                  <a:lnTo>
                    <a:pt x="7619" y="3211068"/>
                  </a:lnTo>
                  <a:lnTo>
                    <a:pt x="6095" y="3211068"/>
                  </a:lnTo>
                  <a:close/>
                </a:path>
                <a:path w="7619" h="4723130">
                  <a:moveTo>
                    <a:pt x="1523" y="3212592"/>
                  </a:moveTo>
                  <a:lnTo>
                    <a:pt x="1523" y="3204972"/>
                  </a:lnTo>
                  <a:lnTo>
                    <a:pt x="6095" y="3204972"/>
                  </a:lnTo>
                  <a:lnTo>
                    <a:pt x="6095" y="3212592"/>
                  </a:lnTo>
                  <a:lnTo>
                    <a:pt x="1523" y="3212592"/>
                  </a:lnTo>
                  <a:close/>
                </a:path>
                <a:path w="7619" h="4723130">
                  <a:moveTo>
                    <a:pt x="0" y="3209544"/>
                  </a:moveTo>
                  <a:lnTo>
                    <a:pt x="0" y="3208020"/>
                  </a:lnTo>
                  <a:lnTo>
                    <a:pt x="1523" y="3206496"/>
                  </a:lnTo>
                  <a:lnTo>
                    <a:pt x="1523" y="3211068"/>
                  </a:lnTo>
                  <a:lnTo>
                    <a:pt x="0" y="3209544"/>
                  </a:lnTo>
                  <a:close/>
                </a:path>
                <a:path w="7619" h="4723130">
                  <a:moveTo>
                    <a:pt x="1523" y="3174492"/>
                  </a:moveTo>
                  <a:lnTo>
                    <a:pt x="1523" y="3168396"/>
                  </a:lnTo>
                  <a:lnTo>
                    <a:pt x="6095" y="3168396"/>
                  </a:lnTo>
                  <a:lnTo>
                    <a:pt x="6095" y="3169920"/>
                  </a:lnTo>
                  <a:lnTo>
                    <a:pt x="7619" y="3169920"/>
                  </a:lnTo>
                  <a:lnTo>
                    <a:pt x="7619" y="3172968"/>
                  </a:lnTo>
                  <a:lnTo>
                    <a:pt x="4571" y="3176016"/>
                  </a:lnTo>
                  <a:lnTo>
                    <a:pt x="3048" y="3176016"/>
                  </a:lnTo>
                  <a:lnTo>
                    <a:pt x="1523" y="3174492"/>
                  </a:lnTo>
                  <a:close/>
                </a:path>
                <a:path w="7619" h="4723130">
                  <a:moveTo>
                    <a:pt x="0" y="3172968"/>
                  </a:moveTo>
                  <a:lnTo>
                    <a:pt x="0" y="3171444"/>
                  </a:lnTo>
                  <a:lnTo>
                    <a:pt x="1523" y="3169920"/>
                  </a:lnTo>
                  <a:lnTo>
                    <a:pt x="1523" y="3172968"/>
                  </a:lnTo>
                  <a:lnTo>
                    <a:pt x="0" y="3172968"/>
                  </a:lnTo>
                  <a:close/>
                </a:path>
                <a:path w="7619" h="4723130">
                  <a:moveTo>
                    <a:pt x="1523" y="3137916"/>
                  </a:moveTo>
                  <a:lnTo>
                    <a:pt x="1523" y="3131820"/>
                  </a:lnTo>
                  <a:lnTo>
                    <a:pt x="6095" y="3131820"/>
                  </a:lnTo>
                  <a:lnTo>
                    <a:pt x="7619" y="3133344"/>
                  </a:lnTo>
                  <a:lnTo>
                    <a:pt x="7619" y="3136392"/>
                  </a:lnTo>
                  <a:lnTo>
                    <a:pt x="6095" y="3137916"/>
                  </a:lnTo>
                  <a:lnTo>
                    <a:pt x="1523" y="3137916"/>
                  </a:lnTo>
                  <a:close/>
                </a:path>
                <a:path w="7619" h="4723130">
                  <a:moveTo>
                    <a:pt x="0" y="3136392"/>
                  </a:moveTo>
                  <a:lnTo>
                    <a:pt x="0" y="3133344"/>
                  </a:lnTo>
                  <a:lnTo>
                    <a:pt x="1523" y="3133344"/>
                  </a:lnTo>
                  <a:lnTo>
                    <a:pt x="1523" y="3136392"/>
                  </a:lnTo>
                  <a:lnTo>
                    <a:pt x="0" y="3136392"/>
                  </a:lnTo>
                  <a:close/>
                </a:path>
                <a:path w="7619" h="4723130">
                  <a:moveTo>
                    <a:pt x="1523" y="3101339"/>
                  </a:moveTo>
                  <a:lnTo>
                    <a:pt x="1523" y="3095244"/>
                  </a:lnTo>
                  <a:lnTo>
                    <a:pt x="3048" y="3093720"/>
                  </a:lnTo>
                  <a:lnTo>
                    <a:pt x="4571" y="3093720"/>
                  </a:lnTo>
                  <a:lnTo>
                    <a:pt x="7619" y="3096768"/>
                  </a:lnTo>
                  <a:lnTo>
                    <a:pt x="7619" y="3099816"/>
                  </a:lnTo>
                  <a:lnTo>
                    <a:pt x="6095" y="3101339"/>
                  </a:lnTo>
                  <a:lnTo>
                    <a:pt x="1523" y="3101339"/>
                  </a:lnTo>
                  <a:close/>
                </a:path>
                <a:path w="7619" h="4723130">
                  <a:moveTo>
                    <a:pt x="0" y="3099816"/>
                  </a:moveTo>
                  <a:lnTo>
                    <a:pt x="0" y="3096768"/>
                  </a:lnTo>
                  <a:lnTo>
                    <a:pt x="1523" y="3096768"/>
                  </a:lnTo>
                  <a:lnTo>
                    <a:pt x="1523" y="3099816"/>
                  </a:lnTo>
                  <a:lnTo>
                    <a:pt x="0" y="3099816"/>
                  </a:lnTo>
                  <a:close/>
                </a:path>
                <a:path w="7619" h="4723130">
                  <a:moveTo>
                    <a:pt x="0" y="3061716"/>
                  </a:moveTo>
                  <a:lnTo>
                    <a:pt x="0" y="3060192"/>
                  </a:lnTo>
                  <a:lnTo>
                    <a:pt x="3048" y="3057144"/>
                  </a:lnTo>
                  <a:lnTo>
                    <a:pt x="4571" y="3057144"/>
                  </a:lnTo>
                  <a:lnTo>
                    <a:pt x="6095" y="3058668"/>
                  </a:lnTo>
                  <a:lnTo>
                    <a:pt x="7619" y="3058668"/>
                  </a:lnTo>
                  <a:lnTo>
                    <a:pt x="7619" y="3063239"/>
                  </a:lnTo>
                  <a:lnTo>
                    <a:pt x="6095" y="3063239"/>
                  </a:lnTo>
                  <a:lnTo>
                    <a:pt x="6095" y="3064764"/>
                  </a:lnTo>
                  <a:lnTo>
                    <a:pt x="1523" y="3064764"/>
                  </a:lnTo>
                  <a:lnTo>
                    <a:pt x="1523" y="3063239"/>
                  </a:lnTo>
                  <a:lnTo>
                    <a:pt x="0" y="3061716"/>
                  </a:lnTo>
                  <a:close/>
                </a:path>
                <a:path w="7619" h="4723130">
                  <a:moveTo>
                    <a:pt x="6095" y="3026664"/>
                  </a:moveTo>
                  <a:lnTo>
                    <a:pt x="6095" y="3022092"/>
                  </a:lnTo>
                  <a:lnTo>
                    <a:pt x="7619" y="3022092"/>
                  </a:lnTo>
                  <a:lnTo>
                    <a:pt x="7619" y="3026664"/>
                  </a:lnTo>
                  <a:lnTo>
                    <a:pt x="6095" y="3026664"/>
                  </a:lnTo>
                  <a:close/>
                </a:path>
                <a:path w="7619" h="4723130">
                  <a:moveTo>
                    <a:pt x="1523" y="3028188"/>
                  </a:moveTo>
                  <a:lnTo>
                    <a:pt x="1523" y="3020568"/>
                  </a:lnTo>
                  <a:lnTo>
                    <a:pt x="6095" y="3020568"/>
                  </a:lnTo>
                  <a:lnTo>
                    <a:pt x="6095" y="3028188"/>
                  </a:lnTo>
                  <a:lnTo>
                    <a:pt x="1523" y="3028188"/>
                  </a:lnTo>
                  <a:close/>
                </a:path>
                <a:path w="7619" h="4723130">
                  <a:moveTo>
                    <a:pt x="0" y="3025139"/>
                  </a:moveTo>
                  <a:lnTo>
                    <a:pt x="0" y="3023616"/>
                  </a:lnTo>
                  <a:lnTo>
                    <a:pt x="1523" y="3022092"/>
                  </a:lnTo>
                  <a:lnTo>
                    <a:pt x="1523" y="3026664"/>
                  </a:lnTo>
                  <a:lnTo>
                    <a:pt x="0" y="3025139"/>
                  </a:lnTo>
                  <a:close/>
                </a:path>
                <a:path w="7619" h="4723130">
                  <a:moveTo>
                    <a:pt x="6095" y="2990088"/>
                  </a:moveTo>
                  <a:lnTo>
                    <a:pt x="6095" y="2985516"/>
                  </a:lnTo>
                  <a:lnTo>
                    <a:pt x="7619" y="2985516"/>
                  </a:lnTo>
                  <a:lnTo>
                    <a:pt x="7619" y="2990088"/>
                  </a:lnTo>
                  <a:lnTo>
                    <a:pt x="6095" y="2990088"/>
                  </a:lnTo>
                  <a:close/>
                </a:path>
                <a:path w="7619" h="4723130">
                  <a:moveTo>
                    <a:pt x="1523" y="2991612"/>
                  </a:moveTo>
                  <a:lnTo>
                    <a:pt x="1523" y="2983992"/>
                  </a:lnTo>
                  <a:lnTo>
                    <a:pt x="6095" y="2983992"/>
                  </a:lnTo>
                  <a:lnTo>
                    <a:pt x="6095" y="2991612"/>
                  </a:lnTo>
                  <a:lnTo>
                    <a:pt x="1523" y="2991612"/>
                  </a:lnTo>
                  <a:close/>
                </a:path>
                <a:path w="7619" h="4723130">
                  <a:moveTo>
                    <a:pt x="0" y="2988564"/>
                  </a:moveTo>
                  <a:lnTo>
                    <a:pt x="0" y="2987039"/>
                  </a:lnTo>
                  <a:lnTo>
                    <a:pt x="1523" y="2985516"/>
                  </a:lnTo>
                  <a:lnTo>
                    <a:pt x="1523" y="2990088"/>
                  </a:lnTo>
                  <a:lnTo>
                    <a:pt x="0" y="2988564"/>
                  </a:lnTo>
                  <a:close/>
                </a:path>
                <a:path w="7619" h="4723130">
                  <a:moveTo>
                    <a:pt x="1523" y="2953512"/>
                  </a:moveTo>
                  <a:lnTo>
                    <a:pt x="1523" y="2947416"/>
                  </a:lnTo>
                  <a:lnTo>
                    <a:pt x="6095" y="2947416"/>
                  </a:lnTo>
                  <a:lnTo>
                    <a:pt x="6095" y="2948939"/>
                  </a:lnTo>
                  <a:lnTo>
                    <a:pt x="7619" y="2948939"/>
                  </a:lnTo>
                  <a:lnTo>
                    <a:pt x="7619" y="2951988"/>
                  </a:lnTo>
                  <a:lnTo>
                    <a:pt x="4571" y="2955036"/>
                  </a:lnTo>
                  <a:lnTo>
                    <a:pt x="3048" y="2955036"/>
                  </a:lnTo>
                  <a:lnTo>
                    <a:pt x="1523" y="2953512"/>
                  </a:lnTo>
                  <a:close/>
                </a:path>
                <a:path w="7619" h="4723130">
                  <a:moveTo>
                    <a:pt x="0" y="2951988"/>
                  </a:moveTo>
                  <a:lnTo>
                    <a:pt x="0" y="2950464"/>
                  </a:lnTo>
                  <a:lnTo>
                    <a:pt x="1523" y="2948939"/>
                  </a:lnTo>
                  <a:lnTo>
                    <a:pt x="1523" y="2951988"/>
                  </a:lnTo>
                  <a:lnTo>
                    <a:pt x="0" y="2951988"/>
                  </a:lnTo>
                  <a:close/>
                </a:path>
                <a:path w="7619" h="4723130">
                  <a:moveTo>
                    <a:pt x="1523" y="2916936"/>
                  </a:moveTo>
                  <a:lnTo>
                    <a:pt x="1523" y="2910839"/>
                  </a:lnTo>
                  <a:lnTo>
                    <a:pt x="6095" y="2910839"/>
                  </a:lnTo>
                  <a:lnTo>
                    <a:pt x="7619" y="2912364"/>
                  </a:lnTo>
                  <a:lnTo>
                    <a:pt x="7619" y="2915412"/>
                  </a:lnTo>
                  <a:lnTo>
                    <a:pt x="6095" y="2916936"/>
                  </a:lnTo>
                  <a:lnTo>
                    <a:pt x="1523" y="2916936"/>
                  </a:lnTo>
                  <a:close/>
                </a:path>
                <a:path w="7619" h="4723130">
                  <a:moveTo>
                    <a:pt x="0" y="2915412"/>
                  </a:moveTo>
                  <a:lnTo>
                    <a:pt x="0" y="2912364"/>
                  </a:lnTo>
                  <a:lnTo>
                    <a:pt x="1523" y="2912364"/>
                  </a:lnTo>
                  <a:lnTo>
                    <a:pt x="1523" y="2915412"/>
                  </a:lnTo>
                  <a:lnTo>
                    <a:pt x="0" y="2915412"/>
                  </a:lnTo>
                  <a:close/>
                </a:path>
                <a:path w="7619" h="4723130">
                  <a:moveTo>
                    <a:pt x="1523" y="2880360"/>
                  </a:moveTo>
                  <a:lnTo>
                    <a:pt x="1523" y="2874264"/>
                  </a:lnTo>
                  <a:lnTo>
                    <a:pt x="3048" y="2872739"/>
                  </a:lnTo>
                  <a:lnTo>
                    <a:pt x="4571" y="2872739"/>
                  </a:lnTo>
                  <a:lnTo>
                    <a:pt x="7619" y="2875788"/>
                  </a:lnTo>
                  <a:lnTo>
                    <a:pt x="7619" y="2878836"/>
                  </a:lnTo>
                  <a:lnTo>
                    <a:pt x="6095" y="2880360"/>
                  </a:lnTo>
                  <a:lnTo>
                    <a:pt x="1523" y="2880360"/>
                  </a:lnTo>
                  <a:close/>
                </a:path>
                <a:path w="7619" h="4723130">
                  <a:moveTo>
                    <a:pt x="0" y="2878836"/>
                  </a:moveTo>
                  <a:lnTo>
                    <a:pt x="0" y="2875788"/>
                  </a:lnTo>
                  <a:lnTo>
                    <a:pt x="1523" y="2875788"/>
                  </a:lnTo>
                  <a:lnTo>
                    <a:pt x="1523" y="2878836"/>
                  </a:lnTo>
                  <a:lnTo>
                    <a:pt x="0" y="2878836"/>
                  </a:lnTo>
                  <a:close/>
                </a:path>
                <a:path w="7619" h="4723130">
                  <a:moveTo>
                    <a:pt x="0" y="2840736"/>
                  </a:moveTo>
                  <a:lnTo>
                    <a:pt x="0" y="2839212"/>
                  </a:lnTo>
                  <a:lnTo>
                    <a:pt x="3048" y="2836164"/>
                  </a:lnTo>
                  <a:lnTo>
                    <a:pt x="4571" y="2836164"/>
                  </a:lnTo>
                  <a:lnTo>
                    <a:pt x="6095" y="2837688"/>
                  </a:lnTo>
                  <a:lnTo>
                    <a:pt x="7619" y="2837688"/>
                  </a:lnTo>
                  <a:lnTo>
                    <a:pt x="7619" y="2842260"/>
                  </a:lnTo>
                  <a:lnTo>
                    <a:pt x="6095" y="2842260"/>
                  </a:lnTo>
                  <a:lnTo>
                    <a:pt x="6095" y="2843784"/>
                  </a:lnTo>
                  <a:lnTo>
                    <a:pt x="1523" y="2843784"/>
                  </a:lnTo>
                  <a:lnTo>
                    <a:pt x="1523" y="2842260"/>
                  </a:lnTo>
                  <a:lnTo>
                    <a:pt x="0" y="2840736"/>
                  </a:lnTo>
                  <a:close/>
                </a:path>
                <a:path w="7619" h="4723130">
                  <a:moveTo>
                    <a:pt x="6095" y="2805684"/>
                  </a:moveTo>
                  <a:lnTo>
                    <a:pt x="6095" y="2801112"/>
                  </a:lnTo>
                  <a:lnTo>
                    <a:pt x="7619" y="2801112"/>
                  </a:lnTo>
                  <a:lnTo>
                    <a:pt x="7619" y="2805684"/>
                  </a:lnTo>
                  <a:lnTo>
                    <a:pt x="6095" y="2805684"/>
                  </a:lnTo>
                  <a:close/>
                </a:path>
                <a:path w="7619" h="4723130">
                  <a:moveTo>
                    <a:pt x="1523" y="2807208"/>
                  </a:moveTo>
                  <a:lnTo>
                    <a:pt x="1523" y="2799588"/>
                  </a:lnTo>
                  <a:lnTo>
                    <a:pt x="6095" y="2799588"/>
                  </a:lnTo>
                  <a:lnTo>
                    <a:pt x="6095" y="2807208"/>
                  </a:lnTo>
                  <a:lnTo>
                    <a:pt x="1523" y="2807208"/>
                  </a:lnTo>
                  <a:close/>
                </a:path>
                <a:path w="7619" h="4723130">
                  <a:moveTo>
                    <a:pt x="0" y="2804160"/>
                  </a:moveTo>
                  <a:lnTo>
                    <a:pt x="0" y="2802636"/>
                  </a:lnTo>
                  <a:lnTo>
                    <a:pt x="1523" y="2801112"/>
                  </a:lnTo>
                  <a:lnTo>
                    <a:pt x="1523" y="2805684"/>
                  </a:lnTo>
                  <a:lnTo>
                    <a:pt x="0" y="2804160"/>
                  </a:lnTo>
                  <a:close/>
                </a:path>
                <a:path w="7619" h="4723130">
                  <a:moveTo>
                    <a:pt x="6095" y="2769108"/>
                  </a:moveTo>
                  <a:lnTo>
                    <a:pt x="6095" y="2764536"/>
                  </a:lnTo>
                  <a:lnTo>
                    <a:pt x="7619" y="2764536"/>
                  </a:lnTo>
                  <a:lnTo>
                    <a:pt x="7619" y="2769108"/>
                  </a:lnTo>
                  <a:lnTo>
                    <a:pt x="6095" y="2769108"/>
                  </a:lnTo>
                  <a:close/>
                </a:path>
                <a:path w="7619" h="4723130">
                  <a:moveTo>
                    <a:pt x="1523" y="2770632"/>
                  </a:moveTo>
                  <a:lnTo>
                    <a:pt x="1523" y="2763012"/>
                  </a:lnTo>
                  <a:lnTo>
                    <a:pt x="6095" y="2763012"/>
                  </a:lnTo>
                  <a:lnTo>
                    <a:pt x="6095" y="2770632"/>
                  </a:lnTo>
                  <a:lnTo>
                    <a:pt x="1523" y="2770632"/>
                  </a:lnTo>
                  <a:close/>
                </a:path>
                <a:path w="7619" h="4723130">
                  <a:moveTo>
                    <a:pt x="0" y="2767584"/>
                  </a:moveTo>
                  <a:lnTo>
                    <a:pt x="0" y="2766060"/>
                  </a:lnTo>
                  <a:lnTo>
                    <a:pt x="1523" y="2764536"/>
                  </a:lnTo>
                  <a:lnTo>
                    <a:pt x="1523" y="2769108"/>
                  </a:lnTo>
                  <a:lnTo>
                    <a:pt x="0" y="2767584"/>
                  </a:lnTo>
                  <a:close/>
                </a:path>
                <a:path w="7619" h="4723130">
                  <a:moveTo>
                    <a:pt x="1523" y="2732532"/>
                  </a:moveTo>
                  <a:lnTo>
                    <a:pt x="1523" y="2726436"/>
                  </a:lnTo>
                  <a:lnTo>
                    <a:pt x="6095" y="2726436"/>
                  </a:lnTo>
                  <a:lnTo>
                    <a:pt x="7619" y="2727960"/>
                  </a:lnTo>
                  <a:lnTo>
                    <a:pt x="7619" y="2731008"/>
                  </a:lnTo>
                  <a:lnTo>
                    <a:pt x="4571" y="2734056"/>
                  </a:lnTo>
                  <a:lnTo>
                    <a:pt x="3048" y="2734056"/>
                  </a:lnTo>
                  <a:lnTo>
                    <a:pt x="1523" y="2732532"/>
                  </a:lnTo>
                  <a:close/>
                </a:path>
                <a:path w="7619" h="4723130">
                  <a:moveTo>
                    <a:pt x="0" y="2731008"/>
                  </a:moveTo>
                  <a:lnTo>
                    <a:pt x="0" y="2729484"/>
                  </a:lnTo>
                  <a:lnTo>
                    <a:pt x="1523" y="2727960"/>
                  </a:lnTo>
                  <a:lnTo>
                    <a:pt x="1523" y="2731008"/>
                  </a:lnTo>
                  <a:lnTo>
                    <a:pt x="0" y="2731008"/>
                  </a:lnTo>
                  <a:close/>
                </a:path>
                <a:path w="7619" h="4723130">
                  <a:moveTo>
                    <a:pt x="1523" y="2695956"/>
                  </a:moveTo>
                  <a:lnTo>
                    <a:pt x="1523" y="2689860"/>
                  </a:lnTo>
                  <a:lnTo>
                    <a:pt x="6095" y="2689860"/>
                  </a:lnTo>
                  <a:lnTo>
                    <a:pt x="7619" y="2691384"/>
                  </a:lnTo>
                  <a:lnTo>
                    <a:pt x="7619" y="2694432"/>
                  </a:lnTo>
                  <a:lnTo>
                    <a:pt x="6095" y="2695956"/>
                  </a:lnTo>
                  <a:lnTo>
                    <a:pt x="1523" y="2695956"/>
                  </a:lnTo>
                  <a:close/>
                </a:path>
                <a:path w="7619" h="4723130">
                  <a:moveTo>
                    <a:pt x="0" y="2694432"/>
                  </a:moveTo>
                  <a:lnTo>
                    <a:pt x="0" y="2691384"/>
                  </a:lnTo>
                  <a:lnTo>
                    <a:pt x="1523" y="2691384"/>
                  </a:lnTo>
                  <a:lnTo>
                    <a:pt x="1523" y="2694432"/>
                  </a:lnTo>
                  <a:lnTo>
                    <a:pt x="0" y="2694432"/>
                  </a:lnTo>
                  <a:close/>
                </a:path>
                <a:path w="7619" h="4723130">
                  <a:moveTo>
                    <a:pt x="1523" y="2659380"/>
                  </a:moveTo>
                  <a:lnTo>
                    <a:pt x="1523" y="2653284"/>
                  </a:lnTo>
                  <a:lnTo>
                    <a:pt x="3048" y="2651760"/>
                  </a:lnTo>
                  <a:lnTo>
                    <a:pt x="4571" y="2651760"/>
                  </a:lnTo>
                  <a:lnTo>
                    <a:pt x="7619" y="2654808"/>
                  </a:lnTo>
                  <a:lnTo>
                    <a:pt x="7619" y="2657856"/>
                  </a:lnTo>
                  <a:lnTo>
                    <a:pt x="6095" y="2659380"/>
                  </a:lnTo>
                  <a:lnTo>
                    <a:pt x="1523" y="2659380"/>
                  </a:lnTo>
                  <a:close/>
                </a:path>
                <a:path w="7619" h="4723130">
                  <a:moveTo>
                    <a:pt x="0" y="2657856"/>
                  </a:moveTo>
                  <a:lnTo>
                    <a:pt x="0" y="2654808"/>
                  </a:lnTo>
                  <a:lnTo>
                    <a:pt x="1523" y="2654808"/>
                  </a:lnTo>
                  <a:lnTo>
                    <a:pt x="1523" y="2657856"/>
                  </a:lnTo>
                  <a:lnTo>
                    <a:pt x="0" y="2657856"/>
                  </a:lnTo>
                  <a:close/>
                </a:path>
                <a:path w="7619" h="4723130">
                  <a:moveTo>
                    <a:pt x="0" y="2619756"/>
                  </a:moveTo>
                  <a:lnTo>
                    <a:pt x="0" y="2618232"/>
                  </a:lnTo>
                  <a:lnTo>
                    <a:pt x="3048" y="2615184"/>
                  </a:lnTo>
                  <a:lnTo>
                    <a:pt x="4571" y="2615184"/>
                  </a:lnTo>
                  <a:lnTo>
                    <a:pt x="6095" y="2616708"/>
                  </a:lnTo>
                  <a:lnTo>
                    <a:pt x="7619" y="2616708"/>
                  </a:lnTo>
                  <a:lnTo>
                    <a:pt x="7619" y="2621280"/>
                  </a:lnTo>
                  <a:lnTo>
                    <a:pt x="6095" y="2621280"/>
                  </a:lnTo>
                  <a:lnTo>
                    <a:pt x="6095" y="2622804"/>
                  </a:lnTo>
                  <a:lnTo>
                    <a:pt x="1523" y="2622804"/>
                  </a:lnTo>
                  <a:lnTo>
                    <a:pt x="1523" y="2621280"/>
                  </a:lnTo>
                  <a:lnTo>
                    <a:pt x="0" y="2619756"/>
                  </a:lnTo>
                  <a:close/>
                </a:path>
                <a:path w="7619" h="4723130">
                  <a:moveTo>
                    <a:pt x="6095" y="2584704"/>
                  </a:moveTo>
                  <a:lnTo>
                    <a:pt x="6095" y="2580132"/>
                  </a:lnTo>
                  <a:lnTo>
                    <a:pt x="7619" y="2580132"/>
                  </a:lnTo>
                  <a:lnTo>
                    <a:pt x="7619" y="2584704"/>
                  </a:lnTo>
                  <a:lnTo>
                    <a:pt x="6095" y="2584704"/>
                  </a:lnTo>
                  <a:close/>
                </a:path>
                <a:path w="7619" h="4723130">
                  <a:moveTo>
                    <a:pt x="1523" y="2586228"/>
                  </a:moveTo>
                  <a:lnTo>
                    <a:pt x="1523" y="2578608"/>
                  </a:lnTo>
                  <a:lnTo>
                    <a:pt x="6095" y="2578608"/>
                  </a:lnTo>
                  <a:lnTo>
                    <a:pt x="6095" y="2586228"/>
                  </a:lnTo>
                  <a:lnTo>
                    <a:pt x="1523" y="2586228"/>
                  </a:lnTo>
                  <a:close/>
                </a:path>
                <a:path w="7619" h="4723130">
                  <a:moveTo>
                    <a:pt x="0" y="2583180"/>
                  </a:moveTo>
                  <a:lnTo>
                    <a:pt x="0" y="2581656"/>
                  </a:lnTo>
                  <a:lnTo>
                    <a:pt x="1523" y="2580132"/>
                  </a:lnTo>
                  <a:lnTo>
                    <a:pt x="1523" y="2584704"/>
                  </a:lnTo>
                  <a:lnTo>
                    <a:pt x="0" y="2583180"/>
                  </a:lnTo>
                  <a:close/>
                </a:path>
                <a:path w="7619" h="4723130">
                  <a:moveTo>
                    <a:pt x="6095" y="2548128"/>
                  </a:moveTo>
                  <a:lnTo>
                    <a:pt x="6095" y="2543556"/>
                  </a:lnTo>
                  <a:lnTo>
                    <a:pt x="7619" y="2543556"/>
                  </a:lnTo>
                  <a:lnTo>
                    <a:pt x="7619" y="2548128"/>
                  </a:lnTo>
                  <a:lnTo>
                    <a:pt x="6095" y="2548128"/>
                  </a:lnTo>
                  <a:close/>
                </a:path>
                <a:path w="7619" h="4723130">
                  <a:moveTo>
                    <a:pt x="1523" y="2549652"/>
                  </a:moveTo>
                  <a:lnTo>
                    <a:pt x="1523" y="2542032"/>
                  </a:lnTo>
                  <a:lnTo>
                    <a:pt x="6095" y="2542032"/>
                  </a:lnTo>
                  <a:lnTo>
                    <a:pt x="6095" y="2549652"/>
                  </a:lnTo>
                  <a:lnTo>
                    <a:pt x="1523" y="2549652"/>
                  </a:lnTo>
                  <a:close/>
                </a:path>
                <a:path w="7619" h="4723130">
                  <a:moveTo>
                    <a:pt x="0" y="2546604"/>
                  </a:moveTo>
                  <a:lnTo>
                    <a:pt x="0" y="2545080"/>
                  </a:lnTo>
                  <a:lnTo>
                    <a:pt x="1523" y="2543556"/>
                  </a:lnTo>
                  <a:lnTo>
                    <a:pt x="1523" y="2548128"/>
                  </a:lnTo>
                  <a:lnTo>
                    <a:pt x="0" y="2546604"/>
                  </a:lnTo>
                  <a:close/>
                </a:path>
                <a:path w="7619" h="4723130">
                  <a:moveTo>
                    <a:pt x="1523" y="2511552"/>
                  </a:moveTo>
                  <a:lnTo>
                    <a:pt x="1523" y="2505456"/>
                  </a:lnTo>
                  <a:lnTo>
                    <a:pt x="6095" y="2505456"/>
                  </a:lnTo>
                  <a:lnTo>
                    <a:pt x="7619" y="2506980"/>
                  </a:lnTo>
                  <a:lnTo>
                    <a:pt x="7619" y="2510028"/>
                  </a:lnTo>
                  <a:lnTo>
                    <a:pt x="4571" y="2513076"/>
                  </a:lnTo>
                  <a:lnTo>
                    <a:pt x="3048" y="2513076"/>
                  </a:lnTo>
                  <a:lnTo>
                    <a:pt x="1523" y="2511552"/>
                  </a:lnTo>
                  <a:close/>
                </a:path>
                <a:path w="7619" h="4723130">
                  <a:moveTo>
                    <a:pt x="0" y="2510028"/>
                  </a:moveTo>
                  <a:lnTo>
                    <a:pt x="0" y="2508504"/>
                  </a:lnTo>
                  <a:lnTo>
                    <a:pt x="1523" y="2506980"/>
                  </a:lnTo>
                  <a:lnTo>
                    <a:pt x="1523" y="2510028"/>
                  </a:lnTo>
                  <a:lnTo>
                    <a:pt x="0" y="2510028"/>
                  </a:lnTo>
                  <a:close/>
                </a:path>
                <a:path w="7619" h="4723130">
                  <a:moveTo>
                    <a:pt x="1523" y="2474976"/>
                  </a:moveTo>
                  <a:lnTo>
                    <a:pt x="1523" y="2468880"/>
                  </a:lnTo>
                  <a:lnTo>
                    <a:pt x="6095" y="2468880"/>
                  </a:lnTo>
                  <a:lnTo>
                    <a:pt x="7619" y="2470404"/>
                  </a:lnTo>
                  <a:lnTo>
                    <a:pt x="7619" y="2473452"/>
                  </a:lnTo>
                  <a:lnTo>
                    <a:pt x="6095" y="2474976"/>
                  </a:lnTo>
                  <a:lnTo>
                    <a:pt x="1523" y="2474976"/>
                  </a:lnTo>
                  <a:close/>
                </a:path>
                <a:path w="7619" h="4723130">
                  <a:moveTo>
                    <a:pt x="0" y="2473452"/>
                  </a:moveTo>
                  <a:lnTo>
                    <a:pt x="0" y="2470404"/>
                  </a:lnTo>
                  <a:lnTo>
                    <a:pt x="1523" y="2470404"/>
                  </a:lnTo>
                  <a:lnTo>
                    <a:pt x="1523" y="2473452"/>
                  </a:lnTo>
                  <a:lnTo>
                    <a:pt x="0" y="2473452"/>
                  </a:lnTo>
                  <a:close/>
                </a:path>
                <a:path w="7619" h="4723130">
                  <a:moveTo>
                    <a:pt x="1523" y="2438400"/>
                  </a:moveTo>
                  <a:lnTo>
                    <a:pt x="1523" y="2432304"/>
                  </a:lnTo>
                  <a:lnTo>
                    <a:pt x="3048" y="2430780"/>
                  </a:lnTo>
                  <a:lnTo>
                    <a:pt x="4571" y="2430780"/>
                  </a:lnTo>
                  <a:lnTo>
                    <a:pt x="7619" y="2433828"/>
                  </a:lnTo>
                  <a:lnTo>
                    <a:pt x="7619" y="2436876"/>
                  </a:lnTo>
                  <a:lnTo>
                    <a:pt x="6095" y="2438400"/>
                  </a:lnTo>
                  <a:lnTo>
                    <a:pt x="1523" y="2438400"/>
                  </a:lnTo>
                  <a:close/>
                </a:path>
                <a:path w="7619" h="4723130">
                  <a:moveTo>
                    <a:pt x="0" y="2436876"/>
                  </a:moveTo>
                  <a:lnTo>
                    <a:pt x="0" y="2433828"/>
                  </a:lnTo>
                  <a:lnTo>
                    <a:pt x="1523" y="2433828"/>
                  </a:lnTo>
                  <a:lnTo>
                    <a:pt x="1523" y="2436876"/>
                  </a:lnTo>
                  <a:lnTo>
                    <a:pt x="0" y="2436876"/>
                  </a:lnTo>
                  <a:close/>
                </a:path>
                <a:path w="7619" h="4723130">
                  <a:moveTo>
                    <a:pt x="6095" y="2400300"/>
                  </a:moveTo>
                  <a:lnTo>
                    <a:pt x="6095" y="2395728"/>
                  </a:lnTo>
                  <a:lnTo>
                    <a:pt x="7619" y="2395728"/>
                  </a:lnTo>
                  <a:lnTo>
                    <a:pt x="7619" y="2400300"/>
                  </a:lnTo>
                  <a:lnTo>
                    <a:pt x="6095" y="2400300"/>
                  </a:lnTo>
                  <a:close/>
                </a:path>
                <a:path w="7619" h="4723130">
                  <a:moveTo>
                    <a:pt x="1523" y="2401824"/>
                  </a:moveTo>
                  <a:lnTo>
                    <a:pt x="1523" y="2394204"/>
                  </a:lnTo>
                  <a:lnTo>
                    <a:pt x="6095" y="2394204"/>
                  </a:lnTo>
                  <a:lnTo>
                    <a:pt x="6095" y="2401824"/>
                  </a:lnTo>
                  <a:lnTo>
                    <a:pt x="1523" y="2401824"/>
                  </a:lnTo>
                  <a:close/>
                </a:path>
                <a:path w="7619" h="4723130">
                  <a:moveTo>
                    <a:pt x="0" y="2398776"/>
                  </a:moveTo>
                  <a:lnTo>
                    <a:pt x="0" y="2397252"/>
                  </a:lnTo>
                  <a:lnTo>
                    <a:pt x="1523" y="2395728"/>
                  </a:lnTo>
                  <a:lnTo>
                    <a:pt x="1523" y="2400300"/>
                  </a:lnTo>
                  <a:lnTo>
                    <a:pt x="0" y="2398776"/>
                  </a:lnTo>
                  <a:close/>
                </a:path>
                <a:path w="7619" h="4723130">
                  <a:moveTo>
                    <a:pt x="6095" y="2363724"/>
                  </a:moveTo>
                  <a:lnTo>
                    <a:pt x="6095" y="2359152"/>
                  </a:lnTo>
                  <a:lnTo>
                    <a:pt x="7619" y="2359152"/>
                  </a:lnTo>
                  <a:lnTo>
                    <a:pt x="7619" y="2363724"/>
                  </a:lnTo>
                  <a:lnTo>
                    <a:pt x="6095" y="2363724"/>
                  </a:lnTo>
                  <a:close/>
                </a:path>
                <a:path w="7619" h="4723130">
                  <a:moveTo>
                    <a:pt x="1523" y="2365247"/>
                  </a:moveTo>
                  <a:lnTo>
                    <a:pt x="1523" y="2357628"/>
                  </a:lnTo>
                  <a:lnTo>
                    <a:pt x="6095" y="2357628"/>
                  </a:lnTo>
                  <a:lnTo>
                    <a:pt x="6095" y="2365247"/>
                  </a:lnTo>
                  <a:lnTo>
                    <a:pt x="1523" y="2365247"/>
                  </a:lnTo>
                  <a:close/>
                </a:path>
                <a:path w="7619" h="4723130">
                  <a:moveTo>
                    <a:pt x="0" y="2362200"/>
                  </a:moveTo>
                  <a:lnTo>
                    <a:pt x="0" y="2360676"/>
                  </a:lnTo>
                  <a:lnTo>
                    <a:pt x="1523" y="2359152"/>
                  </a:lnTo>
                  <a:lnTo>
                    <a:pt x="1523" y="2363724"/>
                  </a:lnTo>
                  <a:lnTo>
                    <a:pt x="0" y="2362200"/>
                  </a:lnTo>
                  <a:close/>
                </a:path>
                <a:path w="7619" h="4723130">
                  <a:moveTo>
                    <a:pt x="6095" y="2327147"/>
                  </a:moveTo>
                  <a:lnTo>
                    <a:pt x="6095" y="2322576"/>
                  </a:lnTo>
                  <a:lnTo>
                    <a:pt x="7619" y="2322576"/>
                  </a:lnTo>
                  <a:lnTo>
                    <a:pt x="7619" y="2327147"/>
                  </a:lnTo>
                  <a:lnTo>
                    <a:pt x="6095" y="2327147"/>
                  </a:lnTo>
                  <a:close/>
                </a:path>
                <a:path w="7619" h="4723130">
                  <a:moveTo>
                    <a:pt x="1523" y="2328672"/>
                  </a:moveTo>
                  <a:lnTo>
                    <a:pt x="1523" y="2321052"/>
                  </a:lnTo>
                  <a:lnTo>
                    <a:pt x="6095" y="2321052"/>
                  </a:lnTo>
                  <a:lnTo>
                    <a:pt x="6095" y="2328672"/>
                  </a:lnTo>
                  <a:lnTo>
                    <a:pt x="1523" y="2328672"/>
                  </a:lnTo>
                  <a:close/>
                </a:path>
                <a:path w="7619" h="4723130">
                  <a:moveTo>
                    <a:pt x="0" y="2325624"/>
                  </a:moveTo>
                  <a:lnTo>
                    <a:pt x="0" y="2324100"/>
                  </a:lnTo>
                  <a:lnTo>
                    <a:pt x="1523" y="2322576"/>
                  </a:lnTo>
                  <a:lnTo>
                    <a:pt x="1523" y="2327147"/>
                  </a:lnTo>
                  <a:lnTo>
                    <a:pt x="0" y="2325624"/>
                  </a:lnTo>
                  <a:close/>
                </a:path>
                <a:path w="7619" h="4723130">
                  <a:moveTo>
                    <a:pt x="1523" y="2290572"/>
                  </a:moveTo>
                  <a:lnTo>
                    <a:pt x="1523" y="2284476"/>
                  </a:lnTo>
                  <a:lnTo>
                    <a:pt x="6095" y="2284476"/>
                  </a:lnTo>
                  <a:lnTo>
                    <a:pt x="7619" y="2286000"/>
                  </a:lnTo>
                  <a:lnTo>
                    <a:pt x="7619" y="2289047"/>
                  </a:lnTo>
                  <a:lnTo>
                    <a:pt x="4571" y="2292096"/>
                  </a:lnTo>
                  <a:lnTo>
                    <a:pt x="3048" y="2292096"/>
                  </a:lnTo>
                  <a:lnTo>
                    <a:pt x="1523" y="2290572"/>
                  </a:lnTo>
                  <a:close/>
                </a:path>
                <a:path w="7619" h="4723130">
                  <a:moveTo>
                    <a:pt x="0" y="2289047"/>
                  </a:moveTo>
                  <a:lnTo>
                    <a:pt x="0" y="2286000"/>
                  </a:lnTo>
                  <a:lnTo>
                    <a:pt x="1523" y="2286000"/>
                  </a:lnTo>
                  <a:lnTo>
                    <a:pt x="1523" y="2289047"/>
                  </a:lnTo>
                  <a:lnTo>
                    <a:pt x="0" y="2289047"/>
                  </a:lnTo>
                  <a:close/>
                </a:path>
                <a:path w="7619" h="4723130">
                  <a:moveTo>
                    <a:pt x="1523" y="2253996"/>
                  </a:moveTo>
                  <a:lnTo>
                    <a:pt x="1523" y="2247900"/>
                  </a:lnTo>
                  <a:lnTo>
                    <a:pt x="6095" y="2247900"/>
                  </a:lnTo>
                  <a:lnTo>
                    <a:pt x="7619" y="2249424"/>
                  </a:lnTo>
                  <a:lnTo>
                    <a:pt x="7619" y="2252472"/>
                  </a:lnTo>
                  <a:lnTo>
                    <a:pt x="6095" y="2253996"/>
                  </a:lnTo>
                  <a:lnTo>
                    <a:pt x="1523" y="2253996"/>
                  </a:lnTo>
                  <a:close/>
                </a:path>
                <a:path w="7619" h="4723130">
                  <a:moveTo>
                    <a:pt x="0" y="2252472"/>
                  </a:moveTo>
                  <a:lnTo>
                    <a:pt x="0" y="2249424"/>
                  </a:lnTo>
                  <a:lnTo>
                    <a:pt x="1523" y="2249424"/>
                  </a:lnTo>
                  <a:lnTo>
                    <a:pt x="1523" y="2252472"/>
                  </a:lnTo>
                  <a:lnTo>
                    <a:pt x="0" y="2252472"/>
                  </a:lnTo>
                  <a:close/>
                </a:path>
                <a:path w="7619" h="4723130">
                  <a:moveTo>
                    <a:pt x="1523" y="2217420"/>
                  </a:moveTo>
                  <a:lnTo>
                    <a:pt x="1523" y="2211324"/>
                  </a:lnTo>
                  <a:lnTo>
                    <a:pt x="3048" y="2209800"/>
                  </a:lnTo>
                  <a:lnTo>
                    <a:pt x="4571" y="2209800"/>
                  </a:lnTo>
                  <a:lnTo>
                    <a:pt x="7619" y="2212847"/>
                  </a:lnTo>
                  <a:lnTo>
                    <a:pt x="7619" y="2215896"/>
                  </a:lnTo>
                  <a:lnTo>
                    <a:pt x="6095" y="2217420"/>
                  </a:lnTo>
                  <a:lnTo>
                    <a:pt x="1523" y="2217420"/>
                  </a:lnTo>
                  <a:close/>
                </a:path>
                <a:path w="7619" h="4723130">
                  <a:moveTo>
                    <a:pt x="0" y="2214372"/>
                  </a:moveTo>
                  <a:lnTo>
                    <a:pt x="0" y="2212847"/>
                  </a:lnTo>
                  <a:lnTo>
                    <a:pt x="1523" y="2212847"/>
                  </a:lnTo>
                  <a:lnTo>
                    <a:pt x="1523" y="2215896"/>
                  </a:lnTo>
                  <a:lnTo>
                    <a:pt x="0" y="2214372"/>
                  </a:lnTo>
                  <a:close/>
                </a:path>
                <a:path w="7619" h="4723130">
                  <a:moveTo>
                    <a:pt x="6095" y="2179320"/>
                  </a:moveTo>
                  <a:lnTo>
                    <a:pt x="6095" y="2174747"/>
                  </a:lnTo>
                  <a:lnTo>
                    <a:pt x="7619" y="2174747"/>
                  </a:lnTo>
                  <a:lnTo>
                    <a:pt x="7619" y="2179320"/>
                  </a:lnTo>
                  <a:lnTo>
                    <a:pt x="6095" y="2179320"/>
                  </a:lnTo>
                  <a:close/>
                </a:path>
                <a:path w="7619" h="4723130">
                  <a:moveTo>
                    <a:pt x="1523" y="2180844"/>
                  </a:moveTo>
                  <a:lnTo>
                    <a:pt x="1523" y="2173224"/>
                  </a:lnTo>
                  <a:lnTo>
                    <a:pt x="6095" y="2173224"/>
                  </a:lnTo>
                  <a:lnTo>
                    <a:pt x="6095" y="2180844"/>
                  </a:lnTo>
                  <a:lnTo>
                    <a:pt x="1523" y="2180844"/>
                  </a:lnTo>
                  <a:close/>
                </a:path>
                <a:path w="7619" h="4723130">
                  <a:moveTo>
                    <a:pt x="0" y="2177796"/>
                  </a:moveTo>
                  <a:lnTo>
                    <a:pt x="0" y="2176272"/>
                  </a:lnTo>
                  <a:lnTo>
                    <a:pt x="1523" y="2174747"/>
                  </a:lnTo>
                  <a:lnTo>
                    <a:pt x="1523" y="2179320"/>
                  </a:lnTo>
                  <a:lnTo>
                    <a:pt x="0" y="2177796"/>
                  </a:lnTo>
                  <a:close/>
                </a:path>
                <a:path w="7619" h="4723130">
                  <a:moveTo>
                    <a:pt x="6095" y="2142744"/>
                  </a:moveTo>
                  <a:lnTo>
                    <a:pt x="6095" y="2138172"/>
                  </a:lnTo>
                  <a:lnTo>
                    <a:pt x="7619" y="2138172"/>
                  </a:lnTo>
                  <a:lnTo>
                    <a:pt x="7619" y="2142744"/>
                  </a:lnTo>
                  <a:lnTo>
                    <a:pt x="6095" y="2142744"/>
                  </a:lnTo>
                  <a:close/>
                </a:path>
                <a:path w="7619" h="4723130">
                  <a:moveTo>
                    <a:pt x="1523" y="2144268"/>
                  </a:moveTo>
                  <a:lnTo>
                    <a:pt x="1523" y="2136647"/>
                  </a:lnTo>
                  <a:lnTo>
                    <a:pt x="6095" y="2136647"/>
                  </a:lnTo>
                  <a:lnTo>
                    <a:pt x="6095" y="2144268"/>
                  </a:lnTo>
                  <a:lnTo>
                    <a:pt x="1523" y="2144268"/>
                  </a:lnTo>
                  <a:close/>
                </a:path>
                <a:path w="7619" h="4723130">
                  <a:moveTo>
                    <a:pt x="0" y="2141220"/>
                  </a:moveTo>
                  <a:lnTo>
                    <a:pt x="0" y="2139696"/>
                  </a:lnTo>
                  <a:lnTo>
                    <a:pt x="1523" y="2138172"/>
                  </a:lnTo>
                  <a:lnTo>
                    <a:pt x="1523" y="2142744"/>
                  </a:lnTo>
                  <a:lnTo>
                    <a:pt x="0" y="2141220"/>
                  </a:lnTo>
                  <a:close/>
                </a:path>
                <a:path w="7619" h="4723130">
                  <a:moveTo>
                    <a:pt x="0" y="2104644"/>
                  </a:moveTo>
                  <a:lnTo>
                    <a:pt x="0" y="2103120"/>
                  </a:lnTo>
                  <a:lnTo>
                    <a:pt x="1523" y="2101596"/>
                  </a:lnTo>
                  <a:lnTo>
                    <a:pt x="1523" y="2100072"/>
                  </a:lnTo>
                  <a:lnTo>
                    <a:pt x="6095" y="2100072"/>
                  </a:lnTo>
                  <a:lnTo>
                    <a:pt x="6095" y="2101596"/>
                  </a:lnTo>
                  <a:lnTo>
                    <a:pt x="7619" y="2101596"/>
                  </a:lnTo>
                  <a:lnTo>
                    <a:pt x="7619" y="2106168"/>
                  </a:lnTo>
                  <a:lnTo>
                    <a:pt x="6095" y="2106168"/>
                  </a:lnTo>
                  <a:lnTo>
                    <a:pt x="4571" y="2107692"/>
                  </a:lnTo>
                  <a:lnTo>
                    <a:pt x="3048" y="2107692"/>
                  </a:lnTo>
                  <a:lnTo>
                    <a:pt x="0" y="2104644"/>
                  </a:lnTo>
                  <a:close/>
                </a:path>
                <a:path w="7619" h="4723130">
                  <a:moveTo>
                    <a:pt x="1523" y="2069592"/>
                  </a:moveTo>
                  <a:lnTo>
                    <a:pt x="1523" y="2063496"/>
                  </a:lnTo>
                  <a:lnTo>
                    <a:pt x="6095" y="2063496"/>
                  </a:lnTo>
                  <a:lnTo>
                    <a:pt x="7619" y="2065020"/>
                  </a:lnTo>
                  <a:lnTo>
                    <a:pt x="7619" y="2068068"/>
                  </a:lnTo>
                  <a:lnTo>
                    <a:pt x="4571" y="2071116"/>
                  </a:lnTo>
                  <a:lnTo>
                    <a:pt x="3048" y="2071116"/>
                  </a:lnTo>
                  <a:lnTo>
                    <a:pt x="1523" y="2069592"/>
                  </a:lnTo>
                  <a:close/>
                </a:path>
                <a:path w="7619" h="4723130">
                  <a:moveTo>
                    <a:pt x="0" y="2068068"/>
                  </a:moveTo>
                  <a:lnTo>
                    <a:pt x="0" y="2065020"/>
                  </a:lnTo>
                  <a:lnTo>
                    <a:pt x="1523" y="2065020"/>
                  </a:lnTo>
                  <a:lnTo>
                    <a:pt x="1523" y="2068068"/>
                  </a:lnTo>
                  <a:lnTo>
                    <a:pt x="0" y="2068068"/>
                  </a:lnTo>
                  <a:close/>
                </a:path>
                <a:path w="7619" h="4723130">
                  <a:moveTo>
                    <a:pt x="1523" y="2033016"/>
                  </a:moveTo>
                  <a:lnTo>
                    <a:pt x="1523" y="2026920"/>
                  </a:lnTo>
                  <a:lnTo>
                    <a:pt x="6095" y="2026920"/>
                  </a:lnTo>
                  <a:lnTo>
                    <a:pt x="7619" y="2028444"/>
                  </a:lnTo>
                  <a:lnTo>
                    <a:pt x="7619" y="2031492"/>
                  </a:lnTo>
                  <a:lnTo>
                    <a:pt x="6095" y="2033016"/>
                  </a:lnTo>
                  <a:lnTo>
                    <a:pt x="1523" y="2033016"/>
                  </a:lnTo>
                  <a:close/>
                </a:path>
                <a:path w="7619" h="4723130">
                  <a:moveTo>
                    <a:pt x="0" y="2031492"/>
                  </a:moveTo>
                  <a:lnTo>
                    <a:pt x="0" y="2028444"/>
                  </a:lnTo>
                  <a:lnTo>
                    <a:pt x="1523" y="2028444"/>
                  </a:lnTo>
                  <a:lnTo>
                    <a:pt x="1523" y="2031492"/>
                  </a:lnTo>
                  <a:lnTo>
                    <a:pt x="0" y="2031492"/>
                  </a:lnTo>
                  <a:close/>
                </a:path>
                <a:path w="7619" h="4723130">
                  <a:moveTo>
                    <a:pt x="1523" y="1996439"/>
                  </a:moveTo>
                  <a:lnTo>
                    <a:pt x="1523" y="1990344"/>
                  </a:lnTo>
                  <a:lnTo>
                    <a:pt x="3048" y="1988820"/>
                  </a:lnTo>
                  <a:lnTo>
                    <a:pt x="4571" y="1988820"/>
                  </a:lnTo>
                  <a:lnTo>
                    <a:pt x="7619" y="1991868"/>
                  </a:lnTo>
                  <a:lnTo>
                    <a:pt x="7619" y="1994916"/>
                  </a:lnTo>
                  <a:lnTo>
                    <a:pt x="6095" y="1996439"/>
                  </a:lnTo>
                  <a:lnTo>
                    <a:pt x="1523" y="1996439"/>
                  </a:lnTo>
                  <a:close/>
                </a:path>
                <a:path w="7619" h="4723130">
                  <a:moveTo>
                    <a:pt x="0" y="1993392"/>
                  </a:moveTo>
                  <a:lnTo>
                    <a:pt x="0" y="1991868"/>
                  </a:lnTo>
                  <a:lnTo>
                    <a:pt x="1523" y="1991868"/>
                  </a:lnTo>
                  <a:lnTo>
                    <a:pt x="1523" y="1994916"/>
                  </a:lnTo>
                  <a:lnTo>
                    <a:pt x="0" y="1993392"/>
                  </a:lnTo>
                  <a:close/>
                </a:path>
                <a:path w="7619" h="4723130">
                  <a:moveTo>
                    <a:pt x="6095" y="1958339"/>
                  </a:moveTo>
                  <a:lnTo>
                    <a:pt x="6095" y="1953768"/>
                  </a:lnTo>
                  <a:lnTo>
                    <a:pt x="7619" y="1953768"/>
                  </a:lnTo>
                  <a:lnTo>
                    <a:pt x="7619" y="1958339"/>
                  </a:lnTo>
                  <a:lnTo>
                    <a:pt x="6095" y="1958339"/>
                  </a:lnTo>
                  <a:close/>
                </a:path>
                <a:path w="7619" h="4723130">
                  <a:moveTo>
                    <a:pt x="1523" y="1959864"/>
                  </a:moveTo>
                  <a:lnTo>
                    <a:pt x="1523" y="1952244"/>
                  </a:lnTo>
                  <a:lnTo>
                    <a:pt x="6095" y="1952244"/>
                  </a:lnTo>
                  <a:lnTo>
                    <a:pt x="6095" y="1959864"/>
                  </a:lnTo>
                  <a:lnTo>
                    <a:pt x="1523" y="1959864"/>
                  </a:lnTo>
                  <a:close/>
                </a:path>
                <a:path w="7619" h="4723130">
                  <a:moveTo>
                    <a:pt x="0" y="1956816"/>
                  </a:moveTo>
                  <a:lnTo>
                    <a:pt x="0" y="1955292"/>
                  </a:lnTo>
                  <a:lnTo>
                    <a:pt x="1523" y="1953768"/>
                  </a:lnTo>
                  <a:lnTo>
                    <a:pt x="1523" y="1958339"/>
                  </a:lnTo>
                  <a:lnTo>
                    <a:pt x="0" y="1956816"/>
                  </a:lnTo>
                  <a:close/>
                </a:path>
                <a:path w="7619" h="4723130">
                  <a:moveTo>
                    <a:pt x="6095" y="1921764"/>
                  </a:moveTo>
                  <a:lnTo>
                    <a:pt x="6095" y="1917192"/>
                  </a:lnTo>
                  <a:lnTo>
                    <a:pt x="7619" y="1917192"/>
                  </a:lnTo>
                  <a:lnTo>
                    <a:pt x="7619" y="1921764"/>
                  </a:lnTo>
                  <a:lnTo>
                    <a:pt x="6095" y="1921764"/>
                  </a:lnTo>
                  <a:close/>
                </a:path>
                <a:path w="7619" h="4723130">
                  <a:moveTo>
                    <a:pt x="1523" y="1923288"/>
                  </a:moveTo>
                  <a:lnTo>
                    <a:pt x="1523" y="1915668"/>
                  </a:lnTo>
                  <a:lnTo>
                    <a:pt x="6095" y="1915668"/>
                  </a:lnTo>
                  <a:lnTo>
                    <a:pt x="6095" y="1923288"/>
                  </a:lnTo>
                  <a:lnTo>
                    <a:pt x="1523" y="1923288"/>
                  </a:lnTo>
                  <a:close/>
                </a:path>
                <a:path w="7619" h="4723130">
                  <a:moveTo>
                    <a:pt x="0" y="1920239"/>
                  </a:moveTo>
                  <a:lnTo>
                    <a:pt x="0" y="1918716"/>
                  </a:lnTo>
                  <a:lnTo>
                    <a:pt x="1523" y="1917192"/>
                  </a:lnTo>
                  <a:lnTo>
                    <a:pt x="1523" y="1921764"/>
                  </a:lnTo>
                  <a:lnTo>
                    <a:pt x="0" y="1920239"/>
                  </a:lnTo>
                  <a:close/>
                </a:path>
                <a:path w="7619" h="4723130">
                  <a:moveTo>
                    <a:pt x="0" y="1883663"/>
                  </a:moveTo>
                  <a:lnTo>
                    <a:pt x="0" y="1882139"/>
                  </a:lnTo>
                  <a:lnTo>
                    <a:pt x="1523" y="1880616"/>
                  </a:lnTo>
                  <a:lnTo>
                    <a:pt x="1523" y="1879092"/>
                  </a:lnTo>
                  <a:lnTo>
                    <a:pt x="6095" y="1879092"/>
                  </a:lnTo>
                  <a:lnTo>
                    <a:pt x="6095" y="1880616"/>
                  </a:lnTo>
                  <a:lnTo>
                    <a:pt x="7619" y="1880616"/>
                  </a:lnTo>
                  <a:lnTo>
                    <a:pt x="7619" y="1885188"/>
                  </a:lnTo>
                  <a:lnTo>
                    <a:pt x="6095" y="1885188"/>
                  </a:lnTo>
                  <a:lnTo>
                    <a:pt x="4571" y="1886712"/>
                  </a:lnTo>
                  <a:lnTo>
                    <a:pt x="3048" y="1886712"/>
                  </a:lnTo>
                  <a:lnTo>
                    <a:pt x="0" y="1883663"/>
                  </a:lnTo>
                  <a:close/>
                </a:path>
                <a:path w="7619" h="4723130">
                  <a:moveTo>
                    <a:pt x="1523" y="1848612"/>
                  </a:moveTo>
                  <a:lnTo>
                    <a:pt x="1523" y="1842516"/>
                  </a:lnTo>
                  <a:lnTo>
                    <a:pt x="6095" y="1842516"/>
                  </a:lnTo>
                  <a:lnTo>
                    <a:pt x="7619" y="1844039"/>
                  </a:lnTo>
                  <a:lnTo>
                    <a:pt x="7619" y="1847088"/>
                  </a:lnTo>
                  <a:lnTo>
                    <a:pt x="4571" y="1850136"/>
                  </a:lnTo>
                  <a:lnTo>
                    <a:pt x="3048" y="1850136"/>
                  </a:lnTo>
                  <a:lnTo>
                    <a:pt x="1523" y="1848612"/>
                  </a:lnTo>
                  <a:close/>
                </a:path>
                <a:path w="7619" h="4723130">
                  <a:moveTo>
                    <a:pt x="0" y="1847088"/>
                  </a:moveTo>
                  <a:lnTo>
                    <a:pt x="0" y="1844039"/>
                  </a:lnTo>
                  <a:lnTo>
                    <a:pt x="1523" y="1844039"/>
                  </a:lnTo>
                  <a:lnTo>
                    <a:pt x="1523" y="1847088"/>
                  </a:lnTo>
                  <a:lnTo>
                    <a:pt x="0" y="1847088"/>
                  </a:lnTo>
                  <a:close/>
                </a:path>
                <a:path w="7619" h="4723130">
                  <a:moveTo>
                    <a:pt x="1523" y="1812036"/>
                  </a:moveTo>
                  <a:lnTo>
                    <a:pt x="1523" y="1805939"/>
                  </a:lnTo>
                  <a:lnTo>
                    <a:pt x="6095" y="1805939"/>
                  </a:lnTo>
                  <a:lnTo>
                    <a:pt x="7619" y="1807463"/>
                  </a:lnTo>
                  <a:lnTo>
                    <a:pt x="7619" y="1810512"/>
                  </a:lnTo>
                  <a:lnTo>
                    <a:pt x="6095" y="1812036"/>
                  </a:lnTo>
                  <a:lnTo>
                    <a:pt x="1523" y="1812036"/>
                  </a:lnTo>
                  <a:close/>
                </a:path>
                <a:path w="7619" h="4723130">
                  <a:moveTo>
                    <a:pt x="0" y="1810512"/>
                  </a:moveTo>
                  <a:lnTo>
                    <a:pt x="0" y="1807463"/>
                  </a:lnTo>
                  <a:lnTo>
                    <a:pt x="1523" y="1807463"/>
                  </a:lnTo>
                  <a:lnTo>
                    <a:pt x="1523" y="1810512"/>
                  </a:lnTo>
                  <a:lnTo>
                    <a:pt x="0" y="1810512"/>
                  </a:lnTo>
                  <a:close/>
                </a:path>
                <a:path w="7619" h="4723130">
                  <a:moveTo>
                    <a:pt x="1523" y="1775460"/>
                  </a:moveTo>
                  <a:lnTo>
                    <a:pt x="1523" y="1769363"/>
                  </a:lnTo>
                  <a:lnTo>
                    <a:pt x="3048" y="1767839"/>
                  </a:lnTo>
                  <a:lnTo>
                    <a:pt x="4571" y="1767839"/>
                  </a:lnTo>
                  <a:lnTo>
                    <a:pt x="7619" y="1770888"/>
                  </a:lnTo>
                  <a:lnTo>
                    <a:pt x="7619" y="1773936"/>
                  </a:lnTo>
                  <a:lnTo>
                    <a:pt x="6095" y="1773936"/>
                  </a:lnTo>
                  <a:lnTo>
                    <a:pt x="6095" y="1775460"/>
                  </a:lnTo>
                  <a:lnTo>
                    <a:pt x="1523" y="1775460"/>
                  </a:lnTo>
                  <a:close/>
                </a:path>
                <a:path w="7619" h="4723130">
                  <a:moveTo>
                    <a:pt x="0" y="1772412"/>
                  </a:moveTo>
                  <a:lnTo>
                    <a:pt x="0" y="1770888"/>
                  </a:lnTo>
                  <a:lnTo>
                    <a:pt x="1523" y="1770888"/>
                  </a:lnTo>
                  <a:lnTo>
                    <a:pt x="1523" y="1773936"/>
                  </a:lnTo>
                  <a:lnTo>
                    <a:pt x="0" y="1772412"/>
                  </a:lnTo>
                  <a:close/>
                </a:path>
                <a:path w="7619" h="4723130">
                  <a:moveTo>
                    <a:pt x="6095" y="1737360"/>
                  </a:moveTo>
                  <a:lnTo>
                    <a:pt x="6095" y="1732788"/>
                  </a:lnTo>
                  <a:lnTo>
                    <a:pt x="7619" y="1732788"/>
                  </a:lnTo>
                  <a:lnTo>
                    <a:pt x="7619" y="1737360"/>
                  </a:lnTo>
                  <a:lnTo>
                    <a:pt x="6095" y="1737360"/>
                  </a:lnTo>
                  <a:close/>
                </a:path>
                <a:path w="7619" h="4723130">
                  <a:moveTo>
                    <a:pt x="1523" y="1738884"/>
                  </a:moveTo>
                  <a:lnTo>
                    <a:pt x="1523" y="1731263"/>
                  </a:lnTo>
                  <a:lnTo>
                    <a:pt x="6095" y="1731263"/>
                  </a:lnTo>
                  <a:lnTo>
                    <a:pt x="6095" y="1738884"/>
                  </a:lnTo>
                  <a:lnTo>
                    <a:pt x="1523" y="1738884"/>
                  </a:lnTo>
                  <a:close/>
                </a:path>
                <a:path w="7619" h="4723130">
                  <a:moveTo>
                    <a:pt x="0" y="1735836"/>
                  </a:moveTo>
                  <a:lnTo>
                    <a:pt x="0" y="1734312"/>
                  </a:lnTo>
                  <a:lnTo>
                    <a:pt x="1523" y="1732788"/>
                  </a:lnTo>
                  <a:lnTo>
                    <a:pt x="1523" y="1737360"/>
                  </a:lnTo>
                  <a:lnTo>
                    <a:pt x="0" y="1735836"/>
                  </a:lnTo>
                  <a:close/>
                </a:path>
                <a:path w="7619" h="4723130">
                  <a:moveTo>
                    <a:pt x="6095" y="1700784"/>
                  </a:moveTo>
                  <a:lnTo>
                    <a:pt x="6095" y="1696212"/>
                  </a:lnTo>
                  <a:lnTo>
                    <a:pt x="7619" y="1696212"/>
                  </a:lnTo>
                  <a:lnTo>
                    <a:pt x="7619" y="1700784"/>
                  </a:lnTo>
                  <a:lnTo>
                    <a:pt x="6095" y="1700784"/>
                  </a:lnTo>
                  <a:close/>
                </a:path>
                <a:path w="7619" h="4723130">
                  <a:moveTo>
                    <a:pt x="1523" y="1702308"/>
                  </a:moveTo>
                  <a:lnTo>
                    <a:pt x="1523" y="1694688"/>
                  </a:lnTo>
                  <a:lnTo>
                    <a:pt x="6095" y="1694688"/>
                  </a:lnTo>
                  <a:lnTo>
                    <a:pt x="6095" y="1702308"/>
                  </a:lnTo>
                  <a:lnTo>
                    <a:pt x="1523" y="1702308"/>
                  </a:lnTo>
                  <a:close/>
                </a:path>
                <a:path w="7619" h="4723130">
                  <a:moveTo>
                    <a:pt x="0" y="1699260"/>
                  </a:moveTo>
                  <a:lnTo>
                    <a:pt x="0" y="1697736"/>
                  </a:lnTo>
                  <a:lnTo>
                    <a:pt x="1523" y="1696212"/>
                  </a:lnTo>
                  <a:lnTo>
                    <a:pt x="1523" y="1700784"/>
                  </a:lnTo>
                  <a:lnTo>
                    <a:pt x="0" y="1699260"/>
                  </a:lnTo>
                  <a:close/>
                </a:path>
                <a:path w="7619" h="4723130">
                  <a:moveTo>
                    <a:pt x="0" y="1662684"/>
                  </a:moveTo>
                  <a:lnTo>
                    <a:pt x="0" y="1661160"/>
                  </a:lnTo>
                  <a:lnTo>
                    <a:pt x="1523" y="1659636"/>
                  </a:lnTo>
                  <a:lnTo>
                    <a:pt x="1523" y="1658112"/>
                  </a:lnTo>
                  <a:lnTo>
                    <a:pt x="6095" y="1658112"/>
                  </a:lnTo>
                  <a:lnTo>
                    <a:pt x="6095" y="1659636"/>
                  </a:lnTo>
                  <a:lnTo>
                    <a:pt x="7619" y="1659636"/>
                  </a:lnTo>
                  <a:lnTo>
                    <a:pt x="7619" y="1664208"/>
                  </a:lnTo>
                  <a:lnTo>
                    <a:pt x="6095" y="1664208"/>
                  </a:lnTo>
                  <a:lnTo>
                    <a:pt x="4571" y="1665732"/>
                  </a:lnTo>
                  <a:lnTo>
                    <a:pt x="3048" y="1665732"/>
                  </a:lnTo>
                  <a:lnTo>
                    <a:pt x="0" y="1662684"/>
                  </a:lnTo>
                  <a:close/>
                </a:path>
                <a:path w="7619" h="4723130">
                  <a:moveTo>
                    <a:pt x="1523" y="1627632"/>
                  </a:moveTo>
                  <a:lnTo>
                    <a:pt x="1523" y="1621536"/>
                  </a:lnTo>
                  <a:lnTo>
                    <a:pt x="6095" y="1621536"/>
                  </a:lnTo>
                  <a:lnTo>
                    <a:pt x="7619" y="1623060"/>
                  </a:lnTo>
                  <a:lnTo>
                    <a:pt x="7619" y="1626108"/>
                  </a:lnTo>
                  <a:lnTo>
                    <a:pt x="4571" y="1629155"/>
                  </a:lnTo>
                  <a:lnTo>
                    <a:pt x="3048" y="1629155"/>
                  </a:lnTo>
                  <a:lnTo>
                    <a:pt x="1523" y="1627632"/>
                  </a:lnTo>
                  <a:close/>
                </a:path>
                <a:path w="7619" h="4723130">
                  <a:moveTo>
                    <a:pt x="0" y="1626108"/>
                  </a:moveTo>
                  <a:lnTo>
                    <a:pt x="0" y="1623060"/>
                  </a:lnTo>
                  <a:lnTo>
                    <a:pt x="1523" y="1623060"/>
                  </a:lnTo>
                  <a:lnTo>
                    <a:pt x="1523" y="1626108"/>
                  </a:lnTo>
                  <a:lnTo>
                    <a:pt x="0" y="1626108"/>
                  </a:lnTo>
                  <a:close/>
                </a:path>
                <a:path w="7619" h="4723130">
                  <a:moveTo>
                    <a:pt x="1523" y="1591055"/>
                  </a:moveTo>
                  <a:lnTo>
                    <a:pt x="1523" y="1584960"/>
                  </a:lnTo>
                  <a:lnTo>
                    <a:pt x="6095" y="1584960"/>
                  </a:lnTo>
                  <a:lnTo>
                    <a:pt x="7619" y="1586484"/>
                  </a:lnTo>
                  <a:lnTo>
                    <a:pt x="7619" y="1589532"/>
                  </a:lnTo>
                  <a:lnTo>
                    <a:pt x="6095" y="1591055"/>
                  </a:lnTo>
                  <a:lnTo>
                    <a:pt x="1523" y="1591055"/>
                  </a:lnTo>
                  <a:close/>
                </a:path>
                <a:path w="7619" h="4723130">
                  <a:moveTo>
                    <a:pt x="0" y="1589532"/>
                  </a:moveTo>
                  <a:lnTo>
                    <a:pt x="0" y="1586484"/>
                  </a:lnTo>
                  <a:lnTo>
                    <a:pt x="1523" y="1586484"/>
                  </a:lnTo>
                  <a:lnTo>
                    <a:pt x="1523" y="1589532"/>
                  </a:lnTo>
                  <a:lnTo>
                    <a:pt x="0" y="1589532"/>
                  </a:lnTo>
                  <a:close/>
                </a:path>
                <a:path w="7619" h="4723130">
                  <a:moveTo>
                    <a:pt x="1523" y="1554480"/>
                  </a:moveTo>
                  <a:lnTo>
                    <a:pt x="1523" y="1548384"/>
                  </a:lnTo>
                  <a:lnTo>
                    <a:pt x="3048" y="1546860"/>
                  </a:lnTo>
                  <a:lnTo>
                    <a:pt x="4571" y="1546860"/>
                  </a:lnTo>
                  <a:lnTo>
                    <a:pt x="7619" y="1549908"/>
                  </a:lnTo>
                  <a:lnTo>
                    <a:pt x="7619" y="1552955"/>
                  </a:lnTo>
                  <a:lnTo>
                    <a:pt x="6095" y="1552955"/>
                  </a:lnTo>
                  <a:lnTo>
                    <a:pt x="6095" y="1554480"/>
                  </a:lnTo>
                  <a:lnTo>
                    <a:pt x="1523" y="1554480"/>
                  </a:lnTo>
                  <a:close/>
                </a:path>
                <a:path w="7619" h="4723130">
                  <a:moveTo>
                    <a:pt x="0" y="1551432"/>
                  </a:moveTo>
                  <a:lnTo>
                    <a:pt x="0" y="1549908"/>
                  </a:lnTo>
                  <a:lnTo>
                    <a:pt x="1523" y="1549908"/>
                  </a:lnTo>
                  <a:lnTo>
                    <a:pt x="1523" y="1552955"/>
                  </a:lnTo>
                  <a:lnTo>
                    <a:pt x="0" y="1551432"/>
                  </a:lnTo>
                  <a:close/>
                </a:path>
                <a:path w="7619" h="4723130">
                  <a:moveTo>
                    <a:pt x="6095" y="1516380"/>
                  </a:moveTo>
                  <a:lnTo>
                    <a:pt x="6095" y="1511808"/>
                  </a:lnTo>
                  <a:lnTo>
                    <a:pt x="7619" y="1511808"/>
                  </a:lnTo>
                  <a:lnTo>
                    <a:pt x="7619" y="1516380"/>
                  </a:lnTo>
                  <a:lnTo>
                    <a:pt x="6095" y="1516380"/>
                  </a:lnTo>
                  <a:close/>
                </a:path>
                <a:path w="7619" h="4723130">
                  <a:moveTo>
                    <a:pt x="1523" y="1517904"/>
                  </a:moveTo>
                  <a:lnTo>
                    <a:pt x="1523" y="1510284"/>
                  </a:lnTo>
                  <a:lnTo>
                    <a:pt x="6095" y="1510284"/>
                  </a:lnTo>
                  <a:lnTo>
                    <a:pt x="6095" y="1517904"/>
                  </a:lnTo>
                  <a:lnTo>
                    <a:pt x="1523" y="1517904"/>
                  </a:lnTo>
                  <a:close/>
                </a:path>
                <a:path w="7619" h="4723130">
                  <a:moveTo>
                    <a:pt x="0" y="1514855"/>
                  </a:moveTo>
                  <a:lnTo>
                    <a:pt x="0" y="1513332"/>
                  </a:lnTo>
                  <a:lnTo>
                    <a:pt x="1523" y="1511808"/>
                  </a:lnTo>
                  <a:lnTo>
                    <a:pt x="1523" y="1516380"/>
                  </a:lnTo>
                  <a:lnTo>
                    <a:pt x="0" y="1514855"/>
                  </a:lnTo>
                  <a:close/>
                </a:path>
                <a:path w="7619" h="4723130">
                  <a:moveTo>
                    <a:pt x="6095" y="1479804"/>
                  </a:moveTo>
                  <a:lnTo>
                    <a:pt x="6095" y="1475232"/>
                  </a:lnTo>
                  <a:lnTo>
                    <a:pt x="7619" y="1475232"/>
                  </a:lnTo>
                  <a:lnTo>
                    <a:pt x="7619" y="1479804"/>
                  </a:lnTo>
                  <a:lnTo>
                    <a:pt x="6095" y="1479804"/>
                  </a:lnTo>
                  <a:close/>
                </a:path>
                <a:path w="7619" h="4723130">
                  <a:moveTo>
                    <a:pt x="1523" y="1481328"/>
                  </a:moveTo>
                  <a:lnTo>
                    <a:pt x="1523" y="1473708"/>
                  </a:lnTo>
                  <a:lnTo>
                    <a:pt x="6095" y="1473708"/>
                  </a:lnTo>
                  <a:lnTo>
                    <a:pt x="6095" y="1481328"/>
                  </a:lnTo>
                  <a:lnTo>
                    <a:pt x="1523" y="1481328"/>
                  </a:lnTo>
                  <a:close/>
                </a:path>
                <a:path w="7619" h="4723130">
                  <a:moveTo>
                    <a:pt x="0" y="1478280"/>
                  </a:moveTo>
                  <a:lnTo>
                    <a:pt x="0" y="1476755"/>
                  </a:lnTo>
                  <a:lnTo>
                    <a:pt x="1523" y="1475232"/>
                  </a:lnTo>
                  <a:lnTo>
                    <a:pt x="1523" y="1479804"/>
                  </a:lnTo>
                  <a:lnTo>
                    <a:pt x="0" y="1478280"/>
                  </a:lnTo>
                  <a:close/>
                </a:path>
                <a:path w="7619" h="4723130">
                  <a:moveTo>
                    <a:pt x="1523" y="1443228"/>
                  </a:moveTo>
                  <a:lnTo>
                    <a:pt x="1523" y="1437132"/>
                  </a:lnTo>
                  <a:lnTo>
                    <a:pt x="6095" y="1437132"/>
                  </a:lnTo>
                  <a:lnTo>
                    <a:pt x="6095" y="1438655"/>
                  </a:lnTo>
                  <a:lnTo>
                    <a:pt x="7619" y="1438655"/>
                  </a:lnTo>
                  <a:lnTo>
                    <a:pt x="7619" y="1441704"/>
                  </a:lnTo>
                  <a:lnTo>
                    <a:pt x="4571" y="1444752"/>
                  </a:lnTo>
                  <a:lnTo>
                    <a:pt x="3048" y="1444752"/>
                  </a:lnTo>
                  <a:lnTo>
                    <a:pt x="1523" y="1443228"/>
                  </a:lnTo>
                  <a:close/>
                </a:path>
                <a:path w="7619" h="4723130">
                  <a:moveTo>
                    <a:pt x="0" y="1441704"/>
                  </a:moveTo>
                  <a:lnTo>
                    <a:pt x="0" y="1440180"/>
                  </a:lnTo>
                  <a:lnTo>
                    <a:pt x="1523" y="1438655"/>
                  </a:lnTo>
                  <a:lnTo>
                    <a:pt x="1523" y="1441704"/>
                  </a:lnTo>
                  <a:lnTo>
                    <a:pt x="0" y="1441704"/>
                  </a:lnTo>
                  <a:close/>
                </a:path>
                <a:path w="7619" h="4723130">
                  <a:moveTo>
                    <a:pt x="1523" y="1406652"/>
                  </a:moveTo>
                  <a:lnTo>
                    <a:pt x="1523" y="1400555"/>
                  </a:lnTo>
                  <a:lnTo>
                    <a:pt x="6095" y="1400555"/>
                  </a:lnTo>
                  <a:lnTo>
                    <a:pt x="7619" y="1402080"/>
                  </a:lnTo>
                  <a:lnTo>
                    <a:pt x="7619" y="1405128"/>
                  </a:lnTo>
                  <a:lnTo>
                    <a:pt x="6095" y="1406652"/>
                  </a:lnTo>
                  <a:lnTo>
                    <a:pt x="1523" y="1406652"/>
                  </a:lnTo>
                  <a:close/>
                </a:path>
                <a:path w="7619" h="4723130">
                  <a:moveTo>
                    <a:pt x="0" y="1405128"/>
                  </a:moveTo>
                  <a:lnTo>
                    <a:pt x="0" y="1402080"/>
                  </a:lnTo>
                  <a:lnTo>
                    <a:pt x="1523" y="1402080"/>
                  </a:lnTo>
                  <a:lnTo>
                    <a:pt x="1523" y="1405128"/>
                  </a:lnTo>
                  <a:lnTo>
                    <a:pt x="0" y="1405128"/>
                  </a:lnTo>
                  <a:close/>
                </a:path>
                <a:path w="7619" h="4723130">
                  <a:moveTo>
                    <a:pt x="1523" y="1370076"/>
                  </a:moveTo>
                  <a:lnTo>
                    <a:pt x="1523" y="1363980"/>
                  </a:lnTo>
                  <a:lnTo>
                    <a:pt x="3048" y="1362455"/>
                  </a:lnTo>
                  <a:lnTo>
                    <a:pt x="4571" y="1362455"/>
                  </a:lnTo>
                  <a:lnTo>
                    <a:pt x="7619" y="1365504"/>
                  </a:lnTo>
                  <a:lnTo>
                    <a:pt x="7619" y="1368552"/>
                  </a:lnTo>
                  <a:lnTo>
                    <a:pt x="6095" y="1370076"/>
                  </a:lnTo>
                  <a:lnTo>
                    <a:pt x="1523" y="1370076"/>
                  </a:lnTo>
                  <a:close/>
                </a:path>
                <a:path w="7619" h="4723130">
                  <a:moveTo>
                    <a:pt x="0" y="1368552"/>
                  </a:moveTo>
                  <a:lnTo>
                    <a:pt x="0" y="1365504"/>
                  </a:lnTo>
                  <a:lnTo>
                    <a:pt x="1523" y="1365504"/>
                  </a:lnTo>
                  <a:lnTo>
                    <a:pt x="1523" y="1368552"/>
                  </a:lnTo>
                  <a:lnTo>
                    <a:pt x="0" y="1368552"/>
                  </a:lnTo>
                  <a:close/>
                </a:path>
                <a:path w="7619" h="4723130">
                  <a:moveTo>
                    <a:pt x="1523" y="1333500"/>
                  </a:moveTo>
                  <a:lnTo>
                    <a:pt x="1523" y="1327404"/>
                  </a:lnTo>
                  <a:lnTo>
                    <a:pt x="3048" y="1325880"/>
                  </a:lnTo>
                  <a:lnTo>
                    <a:pt x="4571" y="1325880"/>
                  </a:lnTo>
                  <a:lnTo>
                    <a:pt x="7619" y="1328928"/>
                  </a:lnTo>
                  <a:lnTo>
                    <a:pt x="7619" y="1331976"/>
                  </a:lnTo>
                  <a:lnTo>
                    <a:pt x="6095" y="1331976"/>
                  </a:lnTo>
                  <a:lnTo>
                    <a:pt x="6095" y="1333500"/>
                  </a:lnTo>
                  <a:lnTo>
                    <a:pt x="1523" y="1333500"/>
                  </a:lnTo>
                  <a:close/>
                </a:path>
                <a:path w="7619" h="4723130">
                  <a:moveTo>
                    <a:pt x="0" y="1330452"/>
                  </a:moveTo>
                  <a:lnTo>
                    <a:pt x="0" y="1328928"/>
                  </a:lnTo>
                  <a:lnTo>
                    <a:pt x="1523" y="1328928"/>
                  </a:lnTo>
                  <a:lnTo>
                    <a:pt x="1523" y="1331976"/>
                  </a:lnTo>
                  <a:lnTo>
                    <a:pt x="0" y="1330452"/>
                  </a:lnTo>
                  <a:close/>
                </a:path>
                <a:path w="7619" h="4723130">
                  <a:moveTo>
                    <a:pt x="6095" y="1295400"/>
                  </a:moveTo>
                  <a:lnTo>
                    <a:pt x="6095" y="1290828"/>
                  </a:lnTo>
                  <a:lnTo>
                    <a:pt x="7619" y="1290828"/>
                  </a:lnTo>
                  <a:lnTo>
                    <a:pt x="7619" y="1295400"/>
                  </a:lnTo>
                  <a:lnTo>
                    <a:pt x="6095" y="1295400"/>
                  </a:lnTo>
                  <a:close/>
                </a:path>
                <a:path w="7619" h="4723130">
                  <a:moveTo>
                    <a:pt x="1523" y="1296924"/>
                  </a:moveTo>
                  <a:lnTo>
                    <a:pt x="1523" y="1289304"/>
                  </a:lnTo>
                  <a:lnTo>
                    <a:pt x="6095" y="1289304"/>
                  </a:lnTo>
                  <a:lnTo>
                    <a:pt x="6095" y="1296924"/>
                  </a:lnTo>
                  <a:lnTo>
                    <a:pt x="1523" y="1296924"/>
                  </a:lnTo>
                  <a:close/>
                </a:path>
                <a:path w="7619" h="4723130">
                  <a:moveTo>
                    <a:pt x="0" y="1293876"/>
                  </a:moveTo>
                  <a:lnTo>
                    <a:pt x="0" y="1292352"/>
                  </a:lnTo>
                  <a:lnTo>
                    <a:pt x="1523" y="1290828"/>
                  </a:lnTo>
                  <a:lnTo>
                    <a:pt x="1523" y="1295400"/>
                  </a:lnTo>
                  <a:lnTo>
                    <a:pt x="0" y="1293876"/>
                  </a:lnTo>
                  <a:close/>
                </a:path>
                <a:path w="7619" h="4723130">
                  <a:moveTo>
                    <a:pt x="6095" y="1258824"/>
                  </a:moveTo>
                  <a:lnTo>
                    <a:pt x="6095" y="1254252"/>
                  </a:lnTo>
                  <a:lnTo>
                    <a:pt x="7619" y="1254252"/>
                  </a:lnTo>
                  <a:lnTo>
                    <a:pt x="7619" y="1258824"/>
                  </a:lnTo>
                  <a:lnTo>
                    <a:pt x="6095" y="1258824"/>
                  </a:lnTo>
                  <a:close/>
                </a:path>
                <a:path w="7619" h="4723130">
                  <a:moveTo>
                    <a:pt x="1523" y="1260347"/>
                  </a:moveTo>
                  <a:lnTo>
                    <a:pt x="1523" y="1252728"/>
                  </a:lnTo>
                  <a:lnTo>
                    <a:pt x="6095" y="1252728"/>
                  </a:lnTo>
                  <a:lnTo>
                    <a:pt x="6095" y="1260347"/>
                  </a:lnTo>
                  <a:lnTo>
                    <a:pt x="1523" y="1260347"/>
                  </a:lnTo>
                  <a:close/>
                </a:path>
                <a:path w="7619" h="4723130">
                  <a:moveTo>
                    <a:pt x="0" y="1257300"/>
                  </a:moveTo>
                  <a:lnTo>
                    <a:pt x="0" y="1255776"/>
                  </a:lnTo>
                  <a:lnTo>
                    <a:pt x="1523" y="1254252"/>
                  </a:lnTo>
                  <a:lnTo>
                    <a:pt x="1523" y="1258824"/>
                  </a:lnTo>
                  <a:lnTo>
                    <a:pt x="0" y="1257300"/>
                  </a:lnTo>
                  <a:close/>
                </a:path>
                <a:path w="7619" h="4723130">
                  <a:moveTo>
                    <a:pt x="1523" y="1222247"/>
                  </a:moveTo>
                  <a:lnTo>
                    <a:pt x="1523" y="1216152"/>
                  </a:lnTo>
                  <a:lnTo>
                    <a:pt x="6095" y="1216152"/>
                  </a:lnTo>
                  <a:lnTo>
                    <a:pt x="6095" y="1217676"/>
                  </a:lnTo>
                  <a:lnTo>
                    <a:pt x="7619" y="1217676"/>
                  </a:lnTo>
                  <a:lnTo>
                    <a:pt x="7619" y="1220724"/>
                  </a:lnTo>
                  <a:lnTo>
                    <a:pt x="4571" y="1223771"/>
                  </a:lnTo>
                  <a:lnTo>
                    <a:pt x="3048" y="1223771"/>
                  </a:lnTo>
                  <a:lnTo>
                    <a:pt x="1523" y="1222247"/>
                  </a:lnTo>
                  <a:close/>
                </a:path>
                <a:path w="7619" h="4723130">
                  <a:moveTo>
                    <a:pt x="0" y="1220724"/>
                  </a:moveTo>
                  <a:lnTo>
                    <a:pt x="0" y="1219200"/>
                  </a:lnTo>
                  <a:lnTo>
                    <a:pt x="1523" y="1217676"/>
                  </a:lnTo>
                  <a:lnTo>
                    <a:pt x="1523" y="1220724"/>
                  </a:lnTo>
                  <a:lnTo>
                    <a:pt x="0" y="1220724"/>
                  </a:lnTo>
                  <a:close/>
                </a:path>
                <a:path w="7619" h="4723130">
                  <a:moveTo>
                    <a:pt x="1523" y="1185671"/>
                  </a:moveTo>
                  <a:lnTo>
                    <a:pt x="1523" y="1179576"/>
                  </a:lnTo>
                  <a:lnTo>
                    <a:pt x="6095" y="1179576"/>
                  </a:lnTo>
                  <a:lnTo>
                    <a:pt x="7619" y="1181100"/>
                  </a:lnTo>
                  <a:lnTo>
                    <a:pt x="7619" y="1184147"/>
                  </a:lnTo>
                  <a:lnTo>
                    <a:pt x="6095" y="1185671"/>
                  </a:lnTo>
                  <a:lnTo>
                    <a:pt x="1523" y="1185671"/>
                  </a:lnTo>
                  <a:close/>
                </a:path>
                <a:path w="7619" h="4723130">
                  <a:moveTo>
                    <a:pt x="0" y="1184147"/>
                  </a:moveTo>
                  <a:lnTo>
                    <a:pt x="0" y="1181100"/>
                  </a:lnTo>
                  <a:lnTo>
                    <a:pt x="1523" y="1181100"/>
                  </a:lnTo>
                  <a:lnTo>
                    <a:pt x="1523" y="1184147"/>
                  </a:lnTo>
                  <a:lnTo>
                    <a:pt x="0" y="1184147"/>
                  </a:lnTo>
                  <a:close/>
                </a:path>
                <a:path w="7619" h="4723130">
                  <a:moveTo>
                    <a:pt x="1523" y="1149096"/>
                  </a:moveTo>
                  <a:lnTo>
                    <a:pt x="1523" y="1143000"/>
                  </a:lnTo>
                  <a:lnTo>
                    <a:pt x="3048" y="1141476"/>
                  </a:lnTo>
                  <a:lnTo>
                    <a:pt x="4571" y="1141476"/>
                  </a:lnTo>
                  <a:lnTo>
                    <a:pt x="7619" y="1144524"/>
                  </a:lnTo>
                  <a:lnTo>
                    <a:pt x="7619" y="1147571"/>
                  </a:lnTo>
                  <a:lnTo>
                    <a:pt x="6095" y="1149096"/>
                  </a:lnTo>
                  <a:lnTo>
                    <a:pt x="1523" y="1149096"/>
                  </a:lnTo>
                  <a:close/>
                </a:path>
                <a:path w="7619" h="4723130">
                  <a:moveTo>
                    <a:pt x="0" y="1147571"/>
                  </a:moveTo>
                  <a:lnTo>
                    <a:pt x="0" y="1144524"/>
                  </a:lnTo>
                  <a:lnTo>
                    <a:pt x="1523" y="1144524"/>
                  </a:lnTo>
                  <a:lnTo>
                    <a:pt x="1523" y="1147571"/>
                  </a:lnTo>
                  <a:lnTo>
                    <a:pt x="0" y="1147571"/>
                  </a:lnTo>
                  <a:close/>
                </a:path>
                <a:path w="7619" h="4723130">
                  <a:moveTo>
                    <a:pt x="0" y="1109471"/>
                  </a:moveTo>
                  <a:lnTo>
                    <a:pt x="0" y="1107947"/>
                  </a:lnTo>
                  <a:lnTo>
                    <a:pt x="3048" y="1104900"/>
                  </a:lnTo>
                  <a:lnTo>
                    <a:pt x="4571" y="1104900"/>
                  </a:lnTo>
                  <a:lnTo>
                    <a:pt x="6095" y="1106424"/>
                  </a:lnTo>
                  <a:lnTo>
                    <a:pt x="7619" y="1106424"/>
                  </a:lnTo>
                  <a:lnTo>
                    <a:pt x="7619" y="1110996"/>
                  </a:lnTo>
                  <a:lnTo>
                    <a:pt x="6095" y="1110996"/>
                  </a:lnTo>
                  <a:lnTo>
                    <a:pt x="6095" y="1112520"/>
                  </a:lnTo>
                  <a:lnTo>
                    <a:pt x="1523" y="1112520"/>
                  </a:lnTo>
                  <a:lnTo>
                    <a:pt x="1523" y="1110996"/>
                  </a:lnTo>
                  <a:lnTo>
                    <a:pt x="0" y="1109471"/>
                  </a:lnTo>
                  <a:close/>
                </a:path>
                <a:path w="7619" h="4723130">
                  <a:moveTo>
                    <a:pt x="6095" y="1074420"/>
                  </a:moveTo>
                  <a:lnTo>
                    <a:pt x="6095" y="1069847"/>
                  </a:lnTo>
                  <a:lnTo>
                    <a:pt x="7619" y="1069847"/>
                  </a:lnTo>
                  <a:lnTo>
                    <a:pt x="7619" y="1074420"/>
                  </a:lnTo>
                  <a:lnTo>
                    <a:pt x="6095" y="1074420"/>
                  </a:lnTo>
                  <a:close/>
                </a:path>
                <a:path w="7619" h="4723130">
                  <a:moveTo>
                    <a:pt x="1523" y="1075944"/>
                  </a:moveTo>
                  <a:lnTo>
                    <a:pt x="1523" y="1068324"/>
                  </a:lnTo>
                  <a:lnTo>
                    <a:pt x="6095" y="1068324"/>
                  </a:lnTo>
                  <a:lnTo>
                    <a:pt x="6095" y="1075944"/>
                  </a:lnTo>
                  <a:lnTo>
                    <a:pt x="1523" y="1075944"/>
                  </a:lnTo>
                  <a:close/>
                </a:path>
                <a:path w="7619" h="4723130">
                  <a:moveTo>
                    <a:pt x="0" y="1072896"/>
                  </a:moveTo>
                  <a:lnTo>
                    <a:pt x="0" y="1071371"/>
                  </a:lnTo>
                  <a:lnTo>
                    <a:pt x="1523" y="1069847"/>
                  </a:lnTo>
                  <a:lnTo>
                    <a:pt x="1523" y="1074420"/>
                  </a:lnTo>
                  <a:lnTo>
                    <a:pt x="0" y="1072896"/>
                  </a:lnTo>
                  <a:close/>
                </a:path>
                <a:path w="7619" h="4723130">
                  <a:moveTo>
                    <a:pt x="6095" y="1037844"/>
                  </a:moveTo>
                  <a:lnTo>
                    <a:pt x="6095" y="1033271"/>
                  </a:lnTo>
                  <a:lnTo>
                    <a:pt x="7619" y="1033271"/>
                  </a:lnTo>
                  <a:lnTo>
                    <a:pt x="7619" y="1037844"/>
                  </a:lnTo>
                  <a:lnTo>
                    <a:pt x="6095" y="1037844"/>
                  </a:lnTo>
                  <a:close/>
                </a:path>
                <a:path w="7619" h="4723130">
                  <a:moveTo>
                    <a:pt x="1523" y="1039368"/>
                  </a:moveTo>
                  <a:lnTo>
                    <a:pt x="1523" y="1031747"/>
                  </a:lnTo>
                  <a:lnTo>
                    <a:pt x="6095" y="1031747"/>
                  </a:lnTo>
                  <a:lnTo>
                    <a:pt x="6095" y="1039368"/>
                  </a:lnTo>
                  <a:lnTo>
                    <a:pt x="1523" y="1039368"/>
                  </a:lnTo>
                  <a:close/>
                </a:path>
                <a:path w="7619" h="4723130">
                  <a:moveTo>
                    <a:pt x="0" y="1036320"/>
                  </a:moveTo>
                  <a:lnTo>
                    <a:pt x="0" y="1034796"/>
                  </a:lnTo>
                  <a:lnTo>
                    <a:pt x="1523" y="1033271"/>
                  </a:lnTo>
                  <a:lnTo>
                    <a:pt x="1523" y="1037844"/>
                  </a:lnTo>
                  <a:lnTo>
                    <a:pt x="0" y="1036320"/>
                  </a:lnTo>
                  <a:close/>
                </a:path>
                <a:path w="7619" h="4723130">
                  <a:moveTo>
                    <a:pt x="1523" y="1001268"/>
                  </a:moveTo>
                  <a:lnTo>
                    <a:pt x="1523" y="995171"/>
                  </a:lnTo>
                  <a:lnTo>
                    <a:pt x="6095" y="995171"/>
                  </a:lnTo>
                  <a:lnTo>
                    <a:pt x="6095" y="996696"/>
                  </a:lnTo>
                  <a:lnTo>
                    <a:pt x="7619" y="996696"/>
                  </a:lnTo>
                  <a:lnTo>
                    <a:pt x="7619" y="999744"/>
                  </a:lnTo>
                  <a:lnTo>
                    <a:pt x="4571" y="1002792"/>
                  </a:lnTo>
                  <a:lnTo>
                    <a:pt x="3048" y="1002792"/>
                  </a:lnTo>
                  <a:lnTo>
                    <a:pt x="1523" y="1001268"/>
                  </a:lnTo>
                  <a:close/>
                </a:path>
                <a:path w="7619" h="4723130">
                  <a:moveTo>
                    <a:pt x="0" y="999744"/>
                  </a:moveTo>
                  <a:lnTo>
                    <a:pt x="0" y="998220"/>
                  </a:lnTo>
                  <a:lnTo>
                    <a:pt x="1523" y="996696"/>
                  </a:lnTo>
                  <a:lnTo>
                    <a:pt x="1523" y="999744"/>
                  </a:lnTo>
                  <a:lnTo>
                    <a:pt x="0" y="999744"/>
                  </a:lnTo>
                  <a:close/>
                </a:path>
                <a:path w="7619" h="4723130">
                  <a:moveTo>
                    <a:pt x="1523" y="964692"/>
                  </a:moveTo>
                  <a:lnTo>
                    <a:pt x="1523" y="958596"/>
                  </a:lnTo>
                  <a:lnTo>
                    <a:pt x="6095" y="958596"/>
                  </a:lnTo>
                  <a:lnTo>
                    <a:pt x="7619" y="960120"/>
                  </a:lnTo>
                  <a:lnTo>
                    <a:pt x="7619" y="963168"/>
                  </a:lnTo>
                  <a:lnTo>
                    <a:pt x="6095" y="964692"/>
                  </a:lnTo>
                  <a:lnTo>
                    <a:pt x="1523" y="964692"/>
                  </a:lnTo>
                  <a:close/>
                </a:path>
                <a:path w="7619" h="4723130">
                  <a:moveTo>
                    <a:pt x="0" y="963168"/>
                  </a:moveTo>
                  <a:lnTo>
                    <a:pt x="0" y="960120"/>
                  </a:lnTo>
                  <a:lnTo>
                    <a:pt x="1523" y="960120"/>
                  </a:lnTo>
                  <a:lnTo>
                    <a:pt x="1523" y="963168"/>
                  </a:lnTo>
                  <a:lnTo>
                    <a:pt x="0" y="963168"/>
                  </a:lnTo>
                  <a:close/>
                </a:path>
                <a:path w="7619" h="4723130">
                  <a:moveTo>
                    <a:pt x="1523" y="928116"/>
                  </a:moveTo>
                  <a:lnTo>
                    <a:pt x="1523" y="922020"/>
                  </a:lnTo>
                  <a:lnTo>
                    <a:pt x="3048" y="920496"/>
                  </a:lnTo>
                  <a:lnTo>
                    <a:pt x="4571" y="920496"/>
                  </a:lnTo>
                  <a:lnTo>
                    <a:pt x="7619" y="923544"/>
                  </a:lnTo>
                  <a:lnTo>
                    <a:pt x="7619" y="926592"/>
                  </a:lnTo>
                  <a:lnTo>
                    <a:pt x="6095" y="928116"/>
                  </a:lnTo>
                  <a:lnTo>
                    <a:pt x="1523" y="928116"/>
                  </a:lnTo>
                  <a:close/>
                </a:path>
                <a:path w="7619" h="4723130">
                  <a:moveTo>
                    <a:pt x="0" y="926592"/>
                  </a:moveTo>
                  <a:lnTo>
                    <a:pt x="0" y="923544"/>
                  </a:lnTo>
                  <a:lnTo>
                    <a:pt x="1523" y="923544"/>
                  </a:lnTo>
                  <a:lnTo>
                    <a:pt x="1523" y="926592"/>
                  </a:lnTo>
                  <a:lnTo>
                    <a:pt x="0" y="926592"/>
                  </a:lnTo>
                  <a:close/>
                </a:path>
                <a:path w="7619" h="4723130">
                  <a:moveTo>
                    <a:pt x="0" y="888492"/>
                  </a:moveTo>
                  <a:lnTo>
                    <a:pt x="0" y="886968"/>
                  </a:lnTo>
                  <a:lnTo>
                    <a:pt x="3048" y="883920"/>
                  </a:lnTo>
                  <a:lnTo>
                    <a:pt x="4571" y="883920"/>
                  </a:lnTo>
                  <a:lnTo>
                    <a:pt x="6095" y="885444"/>
                  </a:lnTo>
                  <a:lnTo>
                    <a:pt x="7619" y="885444"/>
                  </a:lnTo>
                  <a:lnTo>
                    <a:pt x="7619" y="890016"/>
                  </a:lnTo>
                  <a:lnTo>
                    <a:pt x="6095" y="890016"/>
                  </a:lnTo>
                  <a:lnTo>
                    <a:pt x="6095" y="891540"/>
                  </a:lnTo>
                  <a:lnTo>
                    <a:pt x="1523" y="891540"/>
                  </a:lnTo>
                  <a:lnTo>
                    <a:pt x="1523" y="890016"/>
                  </a:lnTo>
                  <a:lnTo>
                    <a:pt x="0" y="888492"/>
                  </a:lnTo>
                  <a:close/>
                </a:path>
                <a:path w="7619" h="4723130">
                  <a:moveTo>
                    <a:pt x="6095" y="853440"/>
                  </a:moveTo>
                  <a:lnTo>
                    <a:pt x="6095" y="848868"/>
                  </a:lnTo>
                  <a:lnTo>
                    <a:pt x="7619" y="848868"/>
                  </a:lnTo>
                  <a:lnTo>
                    <a:pt x="7619" y="853440"/>
                  </a:lnTo>
                  <a:lnTo>
                    <a:pt x="6095" y="853440"/>
                  </a:lnTo>
                  <a:close/>
                </a:path>
                <a:path w="7619" h="4723130">
                  <a:moveTo>
                    <a:pt x="1523" y="854964"/>
                  </a:moveTo>
                  <a:lnTo>
                    <a:pt x="1523" y="847344"/>
                  </a:lnTo>
                  <a:lnTo>
                    <a:pt x="6095" y="847344"/>
                  </a:lnTo>
                  <a:lnTo>
                    <a:pt x="6095" y="854964"/>
                  </a:lnTo>
                  <a:lnTo>
                    <a:pt x="1523" y="854964"/>
                  </a:lnTo>
                  <a:close/>
                </a:path>
                <a:path w="7619" h="4723130">
                  <a:moveTo>
                    <a:pt x="0" y="851916"/>
                  </a:moveTo>
                  <a:lnTo>
                    <a:pt x="0" y="850392"/>
                  </a:lnTo>
                  <a:lnTo>
                    <a:pt x="1523" y="848868"/>
                  </a:lnTo>
                  <a:lnTo>
                    <a:pt x="1523" y="853440"/>
                  </a:lnTo>
                  <a:lnTo>
                    <a:pt x="0" y="851916"/>
                  </a:lnTo>
                  <a:close/>
                </a:path>
                <a:path w="7619" h="4723130">
                  <a:moveTo>
                    <a:pt x="6095" y="816864"/>
                  </a:moveTo>
                  <a:lnTo>
                    <a:pt x="6095" y="812292"/>
                  </a:lnTo>
                  <a:lnTo>
                    <a:pt x="7619" y="812292"/>
                  </a:lnTo>
                  <a:lnTo>
                    <a:pt x="7619" y="816864"/>
                  </a:lnTo>
                  <a:lnTo>
                    <a:pt x="6095" y="816864"/>
                  </a:lnTo>
                  <a:close/>
                </a:path>
                <a:path w="7619" h="4723130">
                  <a:moveTo>
                    <a:pt x="1523" y="818388"/>
                  </a:moveTo>
                  <a:lnTo>
                    <a:pt x="1523" y="810768"/>
                  </a:lnTo>
                  <a:lnTo>
                    <a:pt x="6095" y="810768"/>
                  </a:lnTo>
                  <a:lnTo>
                    <a:pt x="6095" y="818388"/>
                  </a:lnTo>
                  <a:lnTo>
                    <a:pt x="1523" y="818388"/>
                  </a:lnTo>
                  <a:close/>
                </a:path>
                <a:path w="7619" h="4723130">
                  <a:moveTo>
                    <a:pt x="0" y="815340"/>
                  </a:moveTo>
                  <a:lnTo>
                    <a:pt x="0" y="813816"/>
                  </a:lnTo>
                  <a:lnTo>
                    <a:pt x="1523" y="812292"/>
                  </a:lnTo>
                  <a:lnTo>
                    <a:pt x="1523" y="816864"/>
                  </a:lnTo>
                  <a:lnTo>
                    <a:pt x="0" y="815340"/>
                  </a:lnTo>
                  <a:close/>
                </a:path>
                <a:path w="7619" h="4723130">
                  <a:moveTo>
                    <a:pt x="1523" y="780288"/>
                  </a:moveTo>
                  <a:lnTo>
                    <a:pt x="1523" y="774192"/>
                  </a:lnTo>
                  <a:lnTo>
                    <a:pt x="6095" y="774192"/>
                  </a:lnTo>
                  <a:lnTo>
                    <a:pt x="7619" y="775716"/>
                  </a:lnTo>
                  <a:lnTo>
                    <a:pt x="7619" y="778764"/>
                  </a:lnTo>
                  <a:lnTo>
                    <a:pt x="4571" y="781812"/>
                  </a:lnTo>
                  <a:lnTo>
                    <a:pt x="3048" y="781812"/>
                  </a:lnTo>
                  <a:lnTo>
                    <a:pt x="1523" y="780288"/>
                  </a:lnTo>
                  <a:close/>
                </a:path>
                <a:path w="7619" h="4723130">
                  <a:moveTo>
                    <a:pt x="0" y="778764"/>
                  </a:moveTo>
                  <a:lnTo>
                    <a:pt x="0" y="777240"/>
                  </a:lnTo>
                  <a:lnTo>
                    <a:pt x="1523" y="775716"/>
                  </a:lnTo>
                  <a:lnTo>
                    <a:pt x="1523" y="778764"/>
                  </a:lnTo>
                  <a:lnTo>
                    <a:pt x="0" y="778764"/>
                  </a:lnTo>
                  <a:close/>
                </a:path>
                <a:path w="7619" h="4723130">
                  <a:moveTo>
                    <a:pt x="1523" y="743712"/>
                  </a:moveTo>
                  <a:lnTo>
                    <a:pt x="1523" y="737616"/>
                  </a:lnTo>
                  <a:lnTo>
                    <a:pt x="6095" y="737616"/>
                  </a:lnTo>
                  <a:lnTo>
                    <a:pt x="7619" y="739140"/>
                  </a:lnTo>
                  <a:lnTo>
                    <a:pt x="7619" y="742188"/>
                  </a:lnTo>
                  <a:lnTo>
                    <a:pt x="6095" y="743712"/>
                  </a:lnTo>
                  <a:lnTo>
                    <a:pt x="1523" y="743712"/>
                  </a:lnTo>
                  <a:close/>
                </a:path>
                <a:path w="7619" h="4723130">
                  <a:moveTo>
                    <a:pt x="0" y="742188"/>
                  </a:moveTo>
                  <a:lnTo>
                    <a:pt x="0" y="739140"/>
                  </a:lnTo>
                  <a:lnTo>
                    <a:pt x="1523" y="739140"/>
                  </a:lnTo>
                  <a:lnTo>
                    <a:pt x="1523" y="742188"/>
                  </a:lnTo>
                  <a:lnTo>
                    <a:pt x="0" y="742188"/>
                  </a:lnTo>
                  <a:close/>
                </a:path>
                <a:path w="7619" h="4723130">
                  <a:moveTo>
                    <a:pt x="1523" y="707136"/>
                  </a:moveTo>
                  <a:lnTo>
                    <a:pt x="1523" y="701040"/>
                  </a:lnTo>
                  <a:lnTo>
                    <a:pt x="3048" y="699516"/>
                  </a:lnTo>
                  <a:lnTo>
                    <a:pt x="4571" y="699516"/>
                  </a:lnTo>
                  <a:lnTo>
                    <a:pt x="7619" y="702564"/>
                  </a:lnTo>
                  <a:lnTo>
                    <a:pt x="7619" y="705612"/>
                  </a:lnTo>
                  <a:lnTo>
                    <a:pt x="6095" y="707136"/>
                  </a:lnTo>
                  <a:lnTo>
                    <a:pt x="1523" y="707136"/>
                  </a:lnTo>
                  <a:close/>
                </a:path>
                <a:path w="7619" h="4723130">
                  <a:moveTo>
                    <a:pt x="0" y="705612"/>
                  </a:moveTo>
                  <a:lnTo>
                    <a:pt x="0" y="702564"/>
                  </a:lnTo>
                  <a:lnTo>
                    <a:pt x="1523" y="702564"/>
                  </a:lnTo>
                  <a:lnTo>
                    <a:pt x="1523" y="705612"/>
                  </a:lnTo>
                  <a:lnTo>
                    <a:pt x="0" y="705612"/>
                  </a:lnTo>
                  <a:close/>
                </a:path>
                <a:path w="7619" h="4723130">
                  <a:moveTo>
                    <a:pt x="0" y="667512"/>
                  </a:moveTo>
                  <a:lnTo>
                    <a:pt x="0" y="665988"/>
                  </a:lnTo>
                  <a:lnTo>
                    <a:pt x="3048" y="662940"/>
                  </a:lnTo>
                  <a:lnTo>
                    <a:pt x="4571" y="662940"/>
                  </a:lnTo>
                  <a:lnTo>
                    <a:pt x="6095" y="664464"/>
                  </a:lnTo>
                  <a:lnTo>
                    <a:pt x="7619" y="664464"/>
                  </a:lnTo>
                  <a:lnTo>
                    <a:pt x="7619" y="669036"/>
                  </a:lnTo>
                  <a:lnTo>
                    <a:pt x="6095" y="669036"/>
                  </a:lnTo>
                  <a:lnTo>
                    <a:pt x="6095" y="670560"/>
                  </a:lnTo>
                  <a:lnTo>
                    <a:pt x="1523" y="670560"/>
                  </a:lnTo>
                  <a:lnTo>
                    <a:pt x="1523" y="669036"/>
                  </a:lnTo>
                  <a:lnTo>
                    <a:pt x="0" y="667512"/>
                  </a:lnTo>
                  <a:close/>
                </a:path>
                <a:path w="7619" h="4723130">
                  <a:moveTo>
                    <a:pt x="6095" y="632460"/>
                  </a:moveTo>
                  <a:lnTo>
                    <a:pt x="6095" y="627887"/>
                  </a:lnTo>
                  <a:lnTo>
                    <a:pt x="7619" y="627887"/>
                  </a:lnTo>
                  <a:lnTo>
                    <a:pt x="7619" y="632460"/>
                  </a:lnTo>
                  <a:lnTo>
                    <a:pt x="6095" y="632460"/>
                  </a:lnTo>
                  <a:close/>
                </a:path>
                <a:path w="7619" h="4723130">
                  <a:moveTo>
                    <a:pt x="1523" y="633984"/>
                  </a:moveTo>
                  <a:lnTo>
                    <a:pt x="1523" y="626364"/>
                  </a:lnTo>
                  <a:lnTo>
                    <a:pt x="6095" y="626364"/>
                  </a:lnTo>
                  <a:lnTo>
                    <a:pt x="6095" y="633984"/>
                  </a:lnTo>
                  <a:lnTo>
                    <a:pt x="1523" y="633984"/>
                  </a:lnTo>
                  <a:close/>
                </a:path>
                <a:path w="7619" h="4723130">
                  <a:moveTo>
                    <a:pt x="0" y="630936"/>
                  </a:moveTo>
                  <a:lnTo>
                    <a:pt x="0" y="629412"/>
                  </a:lnTo>
                  <a:lnTo>
                    <a:pt x="1523" y="627887"/>
                  </a:lnTo>
                  <a:lnTo>
                    <a:pt x="1523" y="632460"/>
                  </a:lnTo>
                  <a:lnTo>
                    <a:pt x="0" y="630936"/>
                  </a:lnTo>
                  <a:close/>
                </a:path>
                <a:path w="7619" h="4723130">
                  <a:moveTo>
                    <a:pt x="6095" y="595884"/>
                  </a:moveTo>
                  <a:lnTo>
                    <a:pt x="6095" y="591312"/>
                  </a:lnTo>
                  <a:lnTo>
                    <a:pt x="7619" y="591312"/>
                  </a:lnTo>
                  <a:lnTo>
                    <a:pt x="7619" y="595884"/>
                  </a:lnTo>
                  <a:lnTo>
                    <a:pt x="6095" y="595884"/>
                  </a:lnTo>
                  <a:close/>
                </a:path>
                <a:path w="7619" h="4723130">
                  <a:moveTo>
                    <a:pt x="1523" y="597408"/>
                  </a:moveTo>
                  <a:lnTo>
                    <a:pt x="1523" y="589787"/>
                  </a:lnTo>
                  <a:lnTo>
                    <a:pt x="6095" y="589787"/>
                  </a:lnTo>
                  <a:lnTo>
                    <a:pt x="6095" y="597408"/>
                  </a:lnTo>
                  <a:lnTo>
                    <a:pt x="1523" y="597408"/>
                  </a:lnTo>
                  <a:close/>
                </a:path>
                <a:path w="7619" h="4723130">
                  <a:moveTo>
                    <a:pt x="0" y="594360"/>
                  </a:moveTo>
                  <a:lnTo>
                    <a:pt x="0" y="592836"/>
                  </a:lnTo>
                  <a:lnTo>
                    <a:pt x="1523" y="591312"/>
                  </a:lnTo>
                  <a:lnTo>
                    <a:pt x="1523" y="595884"/>
                  </a:lnTo>
                  <a:lnTo>
                    <a:pt x="0" y="594360"/>
                  </a:lnTo>
                  <a:close/>
                </a:path>
                <a:path w="7619" h="4723130">
                  <a:moveTo>
                    <a:pt x="1523" y="559308"/>
                  </a:moveTo>
                  <a:lnTo>
                    <a:pt x="1523" y="553212"/>
                  </a:lnTo>
                  <a:lnTo>
                    <a:pt x="6095" y="553212"/>
                  </a:lnTo>
                  <a:lnTo>
                    <a:pt x="7619" y="554736"/>
                  </a:lnTo>
                  <a:lnTo>
                    <a:pt x="7619" y="557784"/>
                  </a:lnTo>
                  <a:lnTo>
                    <a:pt x="4571" y="560832"/>
                  </a:lnTo>
                  <a:lnTo>
                    <a:pt x="3048" y="560832"/>
                  </a:lnTo>
                  <a:lnTo>
                    <a:pt x="1523" y="559308"/>
                  </a:lnTo>
                  <a:close/>
                </a:path>
                <a:path w="7619" h="4723130">
                  <a:moveTo>
                    <a:pt x="0" y="557784"/>
                  </a:moveTo>
                  <a:lnTo>
                    <a:pt x="0" y="556260"/>
                  </a:lnTo>
                  <a:lnTo>
                    <a:pt x="1523" y="554736"/>
                  </a:lnTo>
                  <a:lnTo>
                    <a:pt x="1523" y="557784"/>
                  </a:lnTo>
                  <a:lnTo>
                    <a:pt x="0" y="557784"/>
                  </a:lnTo>
                  <a:close/>
                </a:path>
                <a:path w="7619" h="4723130">
                  <a:moveTo>
                    <a:pt x="1523" y="522732"/>
                  </a:moveTo>
                  <a:lnTo>
                    <a:pt x="1523" y="516636"/>
                  </a:lnTo>
                  <a:lnTo>
                    <a:pt x="6095" y="516636"/>
                  </a:lnTo>
                  <a:lnTo>
                    <a:pt x="7619" y="518160"/>
                  </a:lnTo>
                  <a:lnTo>
                    <a:pt x="7619" y="521208"/>
                  </a:lnTo>
                  <a:lnTo>
                    <a:pt x="6095" y="522732"/>
                  </a:lnTo>
                  <a:lnTo>
                    <a:pt x="1523" y="522732"/>
                  </a:lnTo>
                  <a:close/>
                </a:path>
                <a:path w="7619" h="4723130">
                  <a:moveTo>
                    <a:pt x="0" y="521208"/>
                  </a:moveTo>
                  <a:lnTo>
                    <a:pt x="0" y="518160"/>
                  </a:lnTo>
                  <a:lnTo>
                    <a:pt x="1523" y="518160"/>
                  </a:lnTo>
                  <a:lnTo>
                    <a:pt x="1523" y="521208"/>
                  </a:lnTo>
                  <a:lnTo>
                    <a:pt x="0" y="521208"/>
                  </a:lnTo>
                  <a:close/>
                </a:path>
                <a:path w="7619" h="4723130">
                  <a:moveTo>
                    <a:pt x="1523" y="486156"/>
                  </a:moveTo>
                  <a:lnTo>
                    <a:pt x="1523" y="480060"/>
                  </a:lnTo>
                  <a:lnTo>
                    <a:pt x="3048" y="478536"/>
                  </a:lnTo>
                  <a:lnTo>
                    <a:pt x="4571" y="478536"/>
                  </a:lnTo>
                  <a:lnTo>
                    <a:pt x="7619" y="481584"/>
                  </a:lnTo>
                  <a:lnTo>
                    <a:pt x="7619" y="484632"/>
                  </a:lnTo>
                  <a:lnTo>
                    <a:pt x="6095" y="486156"/>
                  </a:lnTo>
                  <a:lnTo>
                    <a:pt x="1523" y="486156"/>
                  </a:lnTo>
                  <a:close/>
                </a:path>
                <a:path w="7619" h="4723130">
                  <a:moveTo>
                    <a:pt x="0" y="483108"/>
                  </a:moveTo>
                  <a:lnTo>
                    <a:pt x="0" y="481584"/>
                  </a:lnTo>
                  <a:lnTo>
                    <a:pt x="1523" y="481584"/>
                  </a:lnTo>
                  <a:lnTo>
                    <a:pt x="1523" y="484632"/>
                  </a:lnTo>
                  <a:lnTo>
                    <a:pt x="0" y="483108"/>
                  </a:lnTo>
                  <a:close/>
                </a:path>
                <a:path w="7619" h="4723130">
                  <a:moveTo>
                    <a:pt x="6095" y="448056"/>
                  </a:moveTo>
                  <a:lnTo>
                    <a:pt x="6095" y="443484"/>
                  </a:lnTo>
                  <a:lnTo>
                    <a:pt x="7619" y="443484"/>
                  </a:lnTo>
                  <a:lnTo>
                    <a:pt x="7619" y="448056"/>
                  </a:lnTo>
                  <a:lnTo>
                    <a:pt x="6095" y="448056"/>
                  </a:lnTo>
                  <a:close/>
                </a:path>
                <a:path w="7619" h="4723130">
                  <a:moveTo>
                    <a:pt x="1523" y="449580"/>
                  </a:moveTo>
                  <a:lnTo>
                    <a:pt x="1523" y="441960"/>
                  </a:lnTo>
                  <a:lnTo>
                    <a:pt x="6095" y="441960"/>
                  </a:lnTo>
                  <a:lnTo>
                    <a:pt x="6095" y="449580"/>
                  </a:lnTo>
                  <a:lnTo>
                    <a:pt x="1523" y="449580"/>
                  </a:lnTo>
                  <a:close/>
                </a:path>
                <a:path w="7619" h="4723130">
                  <a:moveTo>
                    <a:pt x="0" y="446532"/>
                  </a:moveTo>
                  <a:lnTo>
                    <a:pt x="0" y="445008"/>
                  </a:lnTo>
                  <a:lnTo>
                    <a:pt x="1523" y="443484"/>
                  </a:lnTo>
                  <a:lnTo>
                    <a:pt x="1523" y="448056"/>
                  </a:lnTo>
                  <a:lnTo>
                    <a:pt x="0" y="446532"/>
                  </a:lnTo>
                  <a:close/>
                </a:path>
                <a:path w="7619" h="4723130">
                  <a:moveTo>
                    <a:pt x="6095" y="411480"/>
                  </a:moveTo>
                  <a:lnTo>
                    <a:pt x="6095" y="406908"/>
                  </a:lnTo>
                  <a:lnTo>
                    <a:pt x="7619" y="406908"/>
                  </a:lnTo>
                  <a:lnTo>
                    <a:pt x="7619" y="411480"/>
                  </a:lnTo>
                  <a:lnTo>
                    <a:pt x="6095" y="411480"/>
                  </a:lnTo>
                  <a:close/>
                </a:path>
                <a:path w="7619" h="4723130">
                  <a:moveTo>
                    <a:pt x="1523" y="413004"/>
                  </a:moveTo>
                  <a:lnTo>
                    <a:pt x="1523" y="405384"/>
                  </a:lnTo>
                  <a:lnTo>
                    <a:pt x="6095" y="405384"/>
                  </a:lnTo>
                  <a:lnTo>
                    <a:pt x="6095" y="413004"/>
                  </a:lnTo>
                  <a:lnTo>
                    <a:pt x="1523" y="413004"/>
                  </a:lnTo>
                  <a:close/>
                </a:path>
                <a:path w="7619" h="4723130">
                  <a:moveTo>
                    <a:pt x="0" y="409956"/>
                  </a:moveTo>
                  <a:lnTo>
                    <a:pt x="0" y="408432"/>
                  </a:lnTo>
                  <a:lnTo>
                    <a:pt x="1523" y="406908"/>
                  </a:lnTo>
                  <a:lnTo>
                    <a:pt x="1523" y="411480"/>
                  </a:lnTo>
                  <a:lnTo>
                    <a:pt x="0" y="409956"/>
                  </a:lnTo>
                  <a:close/>
                </a:path>
                <a:path w="7619" h="4723130">
                  <a:moveTo>
                    <a:pt x="6095" y="374904"/>
                  </a:moveTo>
                  <a:lnTo>
                    <a:pt x="6095" y="370332"/>
                  </a:lnTo>
                  <a:lnTo>
                    <a:pt x="7619" y="370332"/>
                  </a:lnTo>
                  <a:lnTo>
                    <a:pt x="7619" y="374904"/>
                  </a:lnTo>
                  <a:lnTo>
                    <a:pt x="6095" y="374904"/>
                  </a:lnTo>
                  <a:close/>
                </a:path>
                <a:path w="7619" h="4723130">
                  <a:moveTo>
                    <a:pt x="1523" y="376428"/>
                  </a:moveTo>
                  <a:lnTo>
                    <a:pt x="1523" y="368808"/>
                  </a:lnTo>
                  <a:lnTo>
                    <a:pt x="6095" y="368808"/>
                  </a:lnTo>
                  <a:lnTo>
                    <a:pt x="6095" y="376428"/>
                  </a:lnTo>
                  <a:lnTo>
                    <a:pt x="1523" y="376428"/>
                  </a:lnTo>
                  <a:close/>
                </a:path>
                <a:path w="7619" h="4723130">
                  <a:moveTo>
                    <a:pt x="0" y="373380"/>
                  </a:moveTo>
                  <a:lnTo>
                    <a:pt x="0" y="371856"/>
                  </a:lnTo>
                  <a:lnTo>
                    <a:pt x="1523" y="370332"/>
                  </a:lnTo>
                  <a:lnTo>
                    <a:pt x="1523" y="374904"/>
                  </a:lnTo>
                  <a:lnTo>
                    <a:pt x="0" y="373380"/>
                  </a:lnTo>
                  <a:close/>
                </a:path>
                <a:path w="7619" h="4723130">
                  <a:moveTo>
                    <a:pt x="1523" y="338328"/>
                  </a:moveTo>
                  <a:lnTo>
                    <a:pt x="1523" y="332232"/>
                  </a:lnTo>
                  <a:lnTo>
                    <a:pt x="6095" y="332232"/>
                  </a:lnTo>
                  <a:lnTo>
                    <a:pt x="7619" y="333756"/>
                  </a:lnTo>
                  <a:lnTo>
                    <a:pt x="7619" y="336804"/>
                  </a:lnTo>
                  <a:lnTo>
                    <a:pt x="4571" y="339852"/>
                  </a:lnTo>
                  <a:lnTo>
                    <a:pt x="3048" y="339852"/>
                  </a:lnTo>
                  <a:lnTo>
                    <a:pt x="1523" y="338328"/>
                  </a:lnTo>
                  <a:close/>
                </a:path>
                <a:path w="7619" h="4723130">
                  <a:moveTo>
                    <a:pt x="0" y="336804"/>
                  </a:moveTo>
                  <a:lnTo>
                    <a:pt x="0" y="333756"/>
                  </a:lnTo>
                  <a:lnTo>
                    <a:pt x="1523" y="333756"/>
                  </a:lnTo>
                  <a:lnTo>
                    <a:pt x="1523" y="336804"/>
                  </a:lnTo>
                  <a:lnTo>
                    <a:pt x="0" y="336804"/>
                  </a:lnTo>
                  <a:close/>
                </a:path>
                <a:path w="7619" h="4723130">
                  <a:moveTo>
                    <a:pt x="1523" y="301752"/>
                  </a:moveTo>
                  <a:lnTo>
                    <a:pt x="1523" y="295656"/>
                  </a:lnTo>
                  <a:lnTo>
                    <a:pt x="6095" y="295656"/>
                  </a:lnTo>
                  <a:lnTo>
                    <a:pt x="7619" y="297180"/>
                  </a:lnTo>
                  <a:lnTo>
                    <a:pt x="7619" y="300228"/>
                  </a:lnTo>
                  <a:lnTo>
                    <a:pt x="6095" y="301752"/>
                  </a:lnTo>
                  <a:lnTo>
                    <a:pt x="1523" y="301752"/>
                  </a:lnTo>
                  <a:close/>
                </a:path>
                <a:path w="7619" h="4723130">
                  <a:moveTo>
                    <a:pt x="0" y="300228"/>
                  </a:moveTo>
                  <a:lnTo>
                    <a:pt x="0" y="297180"/>
                  </a:lnTo>
                  <a:lnTo>
                    <a:pt x="1523" y="297180"/>
                  </a:lnTo>
                  <a:lnTo>
                    <a:pt x="1523" y="300228"/>
                  </a:lnTo>
                  <a:lnTo>
                    <a:pt x="0" y="300228"/>
                  </a:lnTo>
                  <a:close/>
                </a:path>
                <a:path w="7619" h="4723130">
                  <a:moveTo>
                    <a:pt x="1523" y="265176"/>
                  </a:moveTo>
                  <a:lnTo>
                    <a:pt x="1523" y="259080"/>
                  </a:lnTo>
                  <a:lnTo>
                    <a:pt x="3048" y="257556"/>
                  </a:lnTo>
                  <a:lnTo>
                    <a:pt x="4571" y="257556"/>
                  </a:lnTo>
                  <a:lnTo>
                    <a:pt x="7619" y="260604"/>
                  </a:lnTo>
                  <a:lnTo>
                    <a:pt x="7619" y="263652"/>
                  </a:lnTo>
                  <a:lnTo>
                    <a:pt x="6095" y="265176"/>
                  </a:lnTo>
                  <a:lnTo>
                    <a:pt x="1523" y="265176"/>
                  </a:lnTo>
                  <a:close/>
                </a:path>
                <a:path w="7619" h="4723130">
                  <a:moveTo>
                    <a:pt x="0" y="262128"/>
                  </a:moveTo>
                  <a:lnTo>
                    <a:pt x="0" y="260604"/>
                  </a:lnTo>
                  <a:lnTo>
                    <a:pt x="1523" y="260604"/>
                  </a:lnTo>
                  <a:lnTo>
                    <a:pt x="1523" y="263652"/>
                  </a:lnTo>
                  <a:lnTo>
                    <a:pt x="0" y="262128"/>
                  </a:lnTo>
                  <a:close/>
                </a:path>
                <a:path w="7619" h="4723130">
                  <a:moveTo>
                    <a:pt x="6095" y="227076"/>
                  </a:moveTo>
                  <a:lnTo>
                    <a:pt x="6095" y="222504"/>
                  </a:lnTo>
                  <a:lnTo>
                    <a:pt x="7619" y="222504"/>
                  </a:lnTo>
                  <a:lnTo>
                    <a:pt x="7619" y="227076"/>
                  </a:lnTo>
                  <a:lnTo>
                    <a:pt x="6095" y="227076"/>
                  </a:lnTo>
                  <a:close/>
                </a:path>
                <a:path w="7619" h="4723130">
                  <a:moveTo>
                    <a:pt x="1523" y="228600"/>
                  </a:moveTo>
                  <a:lnTo>
                    <a:pt x="1523" y="220980"/>
                  </a:lnTo>
                  <a:lnTo>
                    <a:pt x="6095" y="220980"/>
                  </a:lnTo>
                  <a:lnTo>
                    <a:pt x="6095" y="228600"/>
                  </a:lnTo>
                  <a:lnTo>
                    <a:pt x="1523" y="228600"/>
                  </a:lnTo>
                  <a:close/>
                </a:path>
                <a:path w="7619" h="4723130">
                  <a:moveTo>
                    <a:pt x="0" y="225552"/>
                  </a:moveTo>
                  <a:lnTo>
                    <a:pt x="0" y="224028"/>
                  </a:lnTo>
                  <a:lnTo>
                    <a:pt x="1523" y="222504"/>
                  </a:lnTo>
                  <a:lnTo>
                    <a:pt x="1523" y="227076"/>
                  </a:lnTo>
                  <a:lnTo>
                    <a:pt x="0" y="225552"/>
                  </a:lnTo>
                  <a:close/>
                </a:path>
                <a:path w="7619" h="4723130">
                  <a:moveTo>
                    <a:pt x="6095" y="190500"/>
                  </a:moveTo>
                  <a:lnTo>
                    <a:pt x="6095" y="185928"/>
                  </a:lnTo>
                  <a:lnTo>
                    <a:pt x="7619" y="185928"/>
                  </a:lnTo>
                  <a:lnTo>
                    <a:pt x="7619" y="190500"/>
                  </a:lnTo>
                  <a:lnTo>
                    <a:pt x="6095" y="190500"/>
                  </a:lnTo>
                  <a:close/>
                </a:path>
                <a:path w="7619" h="4723130">
                  <a:moveTo>
                    <a:pt x="1523" y="192024"/>
                  </a:moveTo>
                  <a:lnTo>
                    <a:pt x="1523" y="184404"/>
                  </a:lnTo>
                  <a:lnTo>
                    <a:pt x="6095" y="184404"/>
                  </a:lnTo>
                  <a:lnTo>
                    <a:pt x="6095" y="192024"/>
                  </a:lnTo>
                  <a:lnTo>
                    <a:pt x="1523" y="192024"/>
                  </a:lnTo>
                  <a:close/>
                </a:path>
                <a:path w="7619" h="4723130">
                  <a:moveTo>
                    <a:pt x="0" y="188976"/>
                  </a:moveTo>
                  <a:lnTo>
                    <a:pt x="0" y="187452"/>
                  </a:lnTo>
                  <a:lnTo>
                    <a:pt x="1523" y="185928"/>
                  </a:lnTo>
                  <a:lnTo>
                    <a:pt x="1523" y="190500"/>
                  </a:lnTo>
                  <a:lnTo>
                    <a:pt x="0" y="188976"/>
                  </a:lnTo>
                  <a:close/>
                </a:path>
                <a:path w="7619" h="4723130">
                  <a:moveTo>
                    <a:pt x="0" y="152400"/>
                  </a:moveTo>
                  <a:lnTo>
                    <a:pt x="0" y="150876"/>
                  </a:lnTo>
                  <a:lnTo>
                    <a:pt x="1523" y="149352"/>
                  </a:lnTo>
                  <a:lnTo>
                    <a:pt x="1523" y="147828"/>
                  </a:lnTo>
                  <a:lnTo>
                    <a:pt x="6095" y="147828"/>
                  </a:lnTo>
                  <a:lnTo>
                    <a:pt x="6095" y="149352"/>
                  </a:lnTo>
                  <a:lnTo>
                    <a:pt x="7619" y="149352"/>
                  </a:lnTo>
                  <a:lnTo>
                    <a:pt x="7619" y="153924"/>
                  </a:lnTo>
                  <a:lnTo>
                    <a:pt x="6095" y="153924"/>
                  </a:lnTo>
                  <a:lnTo>
                    <a:pt x="4571" y="155448"/>
                  </a:lnTo>
                  <a:lnTo>
                    <a:pt x="3048" y="155448"/>
                  </a:lnTo>
                  <a:lnTo>
                    <a:pt x="0" y="152400"/>
                  </a:lnTo>
                  <a:close/>
                </a:path>
                <a:path w="7619" h="4723130">
                  <a:moveTo>
                    <a:pt x="1523" y="117348"/>
                  </a:moveTo>
                  <a:lnTo>
                    <a:pt x="1523" y="111252"/>
                  </a:lnTo>
                  <a:lnTo>
                    <a:pt x="6095" y="111252"/>
                  </a:lnTo>
                  <a:lnTo>
                    <a:pt x="7619" y="112776"/>
                  </a:lnTo>
                  <a:lnTo>
                    <a:pt x="7619" y="115824"/>
                  </a:lnTo>
                  <a:lnTo>
                    <a:pt x="4571" y="118872"/>
                  </a:lnTo>
                  <a:lnTo>
                    <a:pt x="3048" y="118872"/>
                  </a:lnTo>
                  <a:lnTo>
                    <a:pt x="1523" y="117348"/>
                  </a:lnTo>
                  <a:close/>
                </a:path>
                <a:path w="7619" h="4723130">
                  <a:moveTo>
                    <a:pt x="0" y="115824"/>
                  </a:moveTo>
                  <a:lnTo>
                    <a:pt x="0" y="112776"/>
                  </a:lnTo>
                  <a:lnTo>
                    <a:pt x="1523" y="112776"/>
                  </a:lnTo>
                  <a:lnTo>
                    <a:pt x="1523" y="115824"/>
                  </a:lnTo>
                  <a:lnTo>
                    <a:pt x="0" y="115824"/>
                  </a:lnTo>
                  <a:close/>
                </a:path>
                <a:path w="7619" h="4723130">
                  <a:moveTo>
                    <a:pt x="1523" y="80772"/>
                  </a:moveTo>
                  <a:lnTo>
                    <a:pt x="1523" y="74676"/>
                  </a:lnTo>
                  <a:lnTo>
                    <a:pt x="6095" y="74676"/>
                  </a:lnTo>
                  <a:lnTo>
                    <a:pt x="7619" y="76200"/>
                  </a:lnTo>
                  <a:lnTo>
                    <a:pt x="7619" y="79248"/>
                  </a:lnTo>
                  <a:lnTo>
                    <a:pt x="6095" y="80772"/>
                  </a:lnTo>
                  <a:lnTo>
                    <a:pt x="1523" y="80772"/>
                  </a:lnTo>
                  <a:close/>
                </a:path>
                <a:path w="7619" h="4723130">
                  <a:moveTo>
                    <a:pt x="0" y="79248"/>
                  </a:moveTo>
                  <a:lnTo>
                    <a:pt x="0" y="76200"/>
                  </a:lnTo>
                  <a:lnTo>
                    <a:pt x="1523" y="76200"/>
                  </a:lnTo>
                  <a:lnTo>
                    <a:pt x="1523" y="79248"/>
                  </a:lnTo>
                  <a:lnTo>
                    <a:pt x="0" y="79248"/>
                  </a:lnTo>
                  <a:close/>
                </a:path>
                <a:path w="7619" h="4723130">
                  <a:moveTo>
                    <a:pt x="1523" y="44195"/>
                  </a:moveTo>
                  <a:lnTo>
                    <a:pt x="1523" y="38100"/>
                  </a:lnTo>
                  <a:lnTo>
                    <a:pt x="3048" y="36576"/>
                  </a:lnTo>
                  <a:lnTo>
                    <a:pt x="4571" y="36576"/>
                  </a:lnTo>
                  <a:lnTo>
                    <a:pt x="7619" y="39624"/>
                  </a:lnTo>
                  <a:lnTo>
                    <a:pt x="7619" y="42672"/>
                  </a:lnTo>
                  <a:lnTo>
                    <a:pt x="6095" y="44195"/>
                  </a:lnTo>
                  <a:lnTo>
                    <a:pt x="1523" y="44195"/>
                  </a:lnTo>
                  <a:close/>
                </a:path>
                <a:path w="7619" h="4723130">
                  <a:moveTo>
                    <a:pt x="0" y="41148"/>
                  </a:moveTo>
                  <a:lnTo>
                    <a:pt x="0" y="39624"/>
                  </a:lnTo>
                  <a:lnTo>
                    <a:pt x="1523" y="39624"/>
                  </a:lnTo>
                  <a:lnTo>
                    <a:pt x="1523" y="42672"/>
                  </a:lnTo>
                  <a:lnTo>
                    <a:pt x="0" y="41148"/>
                  </a:lnTo>
                  <a:close/>
                </a:path>
                <a:path w="7619" h="4723130">
                  <a:moveTo>
                    <a:pt x="6095" y="6095"/>
                  </a:moveTo>
                  <a:lnTo>
                    <a:pt x="6095" y="1524"/>
                  </a:lnTo>
                  <a:lnTo>
                    <a:pt x="7619" y="1524"/>
                  </a:lnTo>
                  <a:lnTo>
                    <a:pt x="7619" y="6095"/>
                  </a:lnTo>
                  <a:lnTo>
                    <a:pt x="6095" y="6095"/>
                  </a:lnTo>
                  <a:close/>
                </a:path>
                <a:path w="7619" h="4723130">
                  <a:moveTo>
                    <a:pt x="1523" y="7620"/>
                  </a:moveTo>
                  <a:lnTo>
                    <a:pt x="1523" y="0"/>
                  </a:lnTo>
                  <a:lnTo>
                    <a:pt x="6095" y="0"/>
                  </a:lnTo>
                  <a:lnTo>
                    <a:pt x="6095" y="7620"/>
                  </a:lnTo>
                  <a:lnTo>
                    <a:pt x="1523" y="7620"/>
                  </a:lnTo>
                  <a:close/>
                </a:path>
                <a:path w="7619" h="4723130">
                  <a:moveTo>
                    <a:pt x="0" y="4572"/>
                  </a:moveTo>
                  <a:lnTo>
                    <a:pt x="0" y="3048"/>
                  </a:lnTo>
                  <a:lnTo>
                    <a:pt x="1523" y="1524"/>
                  </a:lnTo>
                  <a:lnTo>
                    <a:pt x="1523" y="6095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23188" y="6269736"/>
              <a:ext cx="131445" cy="62865"/>
            </a:xfrm>
            <a:custGeom>
              <a:avLst/>
              <a:gdLst/>
              <a:ahLst/>
              <a:cxnLst/>
              <a:rect l="l" t="t" r="r" b="b"/>
              <a:pathLst>
                <a:path w="131444" h="62864">
                  <a:moveTo>
                    <a:pt x="57912" y="21336"/>
                  </a:moveTo>
                  <a:lnTo>
                    <a:pt x="54864" y="13716"/>
                  </a:lnTo>
                  <a:lnTo>
                    <a:pt x="50292" y="7620"/>
                  </a:lnTo>
                  <a:lnTo>
                    <a:pt x="50292" y="22860"/>
                  </a:lnTo>
                  <a:lnTo>
                    <a:pt x="50292" y="39624"/>
                  </a:lnTo>
                  <a:lnTo>
                    <a:pt x="48768" y="45720"/>
                  </a:lnTo>
                  <a:lnTo>
                    <a:pt x="44196" y="50292"/>
                  </a:lnTo>
                  <a:lnTo>
                    <a:pt x="41148" y="54876"/>
                  </a:lnTo>
                  <a:lnTo>
                    <a:pt x="35052" y="56400"/>
                  </a:lnTo>
                  <a:lnTo>
                    <a:pt x="22860" y="56400"/>
                  </a:lnTo>
                  <a:lnTo>
                    <a:pt x="16764" y="54876"/>
                  </a:lnTo>
                  <a:lnTo>
                    <a:pt x="13716" y="50292"/>
                  </a:lnTo>
                  <a:lnTo>
                    <a:pt x="9144" y="45720"/>
                  </a:lnTo>
                  <a:lnTo>
                    <a:pt x="7620" y="39624"/>
                  </a:lnTo>
                  <a:lnTo>
                    <a:pt x="7620" y="24384"/>
                  </a:lnTo>
                  <a:lnTo>
                    <a:pt x="9144" y="18288"/>
                  </a:lnTo>
                  <a:lnTo>
                    <a:pt x="13716" y="12192"/>
                  </a:lnTo>
                  <a:lnTo>
                    <a:pt x="16764" y="7620"/>
                  </a:lnTo>
                  <a:lnTo>
                    <a:pt x="22860" y="6096"/>
                  </a:lnTo>
                  <a:lnTo>
                    <a:pt x="36576" y="6096"/>
                  </a:lnTo>
                  <a:lnTo>
                    <a:pt x="41148" y="7620"/>
                  </a:lnTo>
                  <a:lnTo>
                    <a:pt x="44196" y="12192"/>
                  </a:lnTo>
                  <a:lnTo>
                    <a:pt x="48768" y="16764"/>
                  </a:lnTo>
                  <a:lnTo>
                    <a:pt x="50292" y="22860"/>
                  </a:lnTo>
                  <a:lnTo>
                    <a:pt x="50292" y="7620"/>
                  </a:lnTo>
                  <a:lnTo>
                    <a:pt x="45720" y="1524"/>
                  </a:lnTo>
                  <a:lnTo>
                    <a:pt x="38100" y="0"/>
                  </a:lnTo>
                  <a:lnTo>
                    <a:pt x="19812" y="0"/>
                  </a:lnTo>
                  <a:lnTo>
                    <a:pt x="0" y="32004"/>
                  </a:lnTo>
                  <a:lnTo>
                    <a:pt x="0" y="41148"/>
                  </a:lnTo>
                  <a:lnTo>
                    <a:pt x="3048" y="48768"/>
                  </a:lnTo>
                  <a:lnTo>
                    <a:pt x="7620" y="54876"/>
                  </a:lnTo>
                  <a:lnTo>
                    <a:pt x="12192" y="60972"/>
                  </a:lnTo>
                  <a:lnTo>
                    <a:pt x="19812" y="62496"/>
                  </a:lnTo>
                  <a:lnTo>
                    <a:pt x="38100" y="62496"/>
                  </a:lnTo>
                  <a:lnTo>
                    <a:pt x="57912" y="30480"/>
                  </a:lnTo>
                  <a:lnTo>
                    <a:pt x="57912" y="21336"/>
                  </a:lnTo>
                  <a:close/>
                </a:path>
                <a:path w="131444" h="62864">
                  <a:moveTo>
                    <a:pt x="99060" y="19824"/>
                  </a:moveTo>
                  <a:lnTo>
                    <a:pt x="92964" y="16776"/>
                  </a:lnTo>
                  <a:lnTo>
                    <a:pt x="82296" y="16776"/>
                  </a:lnTo>
                  <a:lnTo>
                    <a:pt x="76200" y="19824"/>
                  </a:lnTo>
                  <a:lnTo>
                    <a:pt x="68580" y="27444"/>
                  </a:lnTo>
                  <a:lnTo>
                    <a:pt x="67056" y="33540"/>
                  </a:lnTo>
                  <a:lnTo>
                    <a:pt x="67056" y="47256"/>
                  </a:lnTo>
                  <a:lnTo>
                    <a:pt x="68580" y="53352"/>
                  </a:lnTo>
                  <a:lnTo>
                    <a:pt x="76200" y="60972"/>
                  </a:lnTo>
                  <a:lnTo>
                    <a:pt x="80772" y="62496"/>
                  </a:lnTo>
                  <a:lnTo>
                    <a:pt x="96012" y="62496"/>
                  </a:lnTo>
                  <a:lnTo>
                    <a:pt x="99060" y="59448"/>
                  </a:lnTo>
                  <a:lnTo>
                    <a:pt x="99060" y="53352"/>
                  </a:lnTo>
                  <a:lnTo>
                    <a:pt x="96012" y="56400"/>
                  </a:lnTo>
                  <a:lnTo>
                    <a:pt x="92964" y="57924"/>
                  </a:lnTo>
                  <a:lnTo>
                    <a:pt x="83820" y="57924"/>
                  </a:lnTo>
                  <a:lnTo>
                    <a:pt x="80772" y="56400"/>
                  </a:lnTo>
                  <a:lnTo>
                    <a:pt x="74676" y="50304"/>
                  </a:lnTo>
                  <a:lnTo>
                    <a:pt x="73152" y="45732"/>
                  </a:lnTo>
                  <a:lnTo>
                    <a:pt x="73152" y="35064"/>
                  </a:lnTo>
                  <a:lnTo>
                    <a:pt x="74676" y="30492"/>
                  </a:lnTo>
                  <a:lnTo>
                    <a:pt x="80772" y="24396"/>
                  </a:lnTo>
                  <a:lnTo>
                    <a:pt x="85344" y="22872"/>
                  </a:lnTo>
                  <a:lnTo>
                    <a:pt x="92964" y="22872"/>
                  </a:lnTo>
                  <a:lnTo>
                    <a:pt x="99060" y="25920"/>
                  </a:lnTo>
                  <a:lnTo>
                    <a:pt x="99060" y="19824"/>
                  </a:lnTo>
                  <a:close/>
                </a:path>
                <a:path w="131444" h="62864">
                  <a:moveTo>
                    <a:pt x="131051" y="18288"/>
                  </a:moveTo>
                  <a:lnTo>
                    <a:pt x="120383" y="18288"/>
                  </a:lnTo>
                  <a:lnTo>
                    <a:pt x="120383" y="4572"/>
                  </a:lnTo>
                  <a:lnTo>
                    <a:pt x="112763" y="7620"/>
                  </a:lnTo>
                  <a:lnTo>
                    <a:pt x="112763" y="18288"/>
                  </a:lnTo>
                  <a:lnTo>
                    <a:pt x="105143" y="18288"/>
                  </a:lnTo>
                  <a:lnTo>
                    <a:pt x="105143" y="24384"/>
                  </a:lnTo>
                  <a:lnTo>
                    <a:pt x="112763" y="24384"/>
                  </a:lnTo>
                  <a:lnTo>
                    <a:pt x="112763" y="59436"/>
                  </a:lnTo>
                  <a:lnTo>
                    <a:pt x="115811" y="62484"/>
                  </a:lnTo>
                  <a:lnTo>
                    <a:pt x="131051" y="62484"/>
                  </a:lnTo>
                  <a:lnTo>
                    <a:pt x="131051" y="56388"/>
                  </a:lnTo>
                  <a:lnTo>
                    <a:pt x="129527" y="56388"/>
                  </a:lnTo>
                  <a:lnTo>
                    <a:pt x="128003" y="57912"/>
                  </a:lnTo>
                  <a:lnTo>
                    <a:pt x="123431" y="57912"/>
                  </a:lnTo>
                  <a:lnTo>
                    <a:pt x="120383" y="54864"/>
                  </a:lnTo>
                  <a:lnTo>
                    <a:pt x="120383" y="24384"/>
                  </a:lnTo>
                  <a:lnTo>
                    <a:pt x="131051" y="24384"/>
                  </a:lnTo>
                  <a:lnTo>
                    <a:pt x="131051" y="18288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2351" y="6268212"/>
              <a:ext cx="175259" cy="6553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223515" y="1502663"/>
              <a:ext cx="7620" cy="4723130"/>
            </a:xfrm>
            <a:custGeom>
              <a:avLst/>
              <a:gdLst/>
              <a:ahLst/>
              <a:cxnLst/>
              <a:rect l="l" t="t" r="r" b="b"/>
              <a:pathLst>
                <a:path w="7619" h="4723130">
                  <a:moveTo>
                    <a:pt x="6096" y="4721352"/>
                  </a:moveTo>
                  <a:lnTo>
                    <a:pt x="6096" y="4716780"/>
                  </a:lnTo>
                  <a:lnTo>
                    <a:pt x="7619" y="4716780"/>
                  </a:lnTo>
                  <a:lnTo>
                    <a:pt x="7619" y="4721352"/>
                  </a:lnTo>
                  <a:lnTo>
                    <a:pt x="6096" y="4721352"/>
                  </a:lnTo>
                  <a:close/>
                </a:path>
                <a:path w="7619" h="4723130">
                  <a:moveTo>
                    <a:pt x="1523" y="4722875"/>
                  </a:moveTo>
                  <a:lnTo>
                    <a:pt x="1523" y="4715256"/>
                  </a:lnTo>
                  <a:lnTo>
                    <a:pt x="6096" y="4715256"/>
                  </a:lnTo>
                  <a:lnTo>
                    <a:pt x="6096" y="4722875"/>
                  </a:lnTo>
                  <a:lnTo>
                    <a:pt x="1523" y="4722875"/>
                  </a:lnTo>
                  <a:close/>
                </a:path>
                <a:path w="7619" h="4723130">
                  <a:moveTo>
                    <a:pt x="0" y="4721352"/>
                  </a:moveTo>
                  <a:lnTo>
                    <a:pt x="0" y="4716780"/>
                  </a:lnTo>
                  <a:lnTo>
                    <a:pt x="1523" y="4716780"/>
                  </a:lnTo>
                  <a:lnTo>
                    <a:pt x="1523" y="4721352"/>
                  </a:lnTo>
                  <a:lnTo>
                    <a:pt x="0" y="4721352"/>
                  </a:lnTo>
                  <a:close/>
                </a:path>
                <a:path w="7619" h="4723130">
                  <a:moveTo>
                    <a:pt x="0" y="4683252"/>
                  </a:moveTo>
                  <a:lnTo>
                    <a:pt x="0" y="4680204"/>
                  </a:lnTo>
                  <a:lnTo>
                    <a:pt x="1523" y="4678680"/>
                  </a:lnTo>
                  <a:lnTo>
                    <a:pt x="6096" y="4678680"/>
                  </a:lnTo>
                  <a:lnTo>
                    <a:pt x="7619" y="4680204"/>
                  </a:lnTo>
                  <a:lnTo>
                    <a:pt x="7619" y="4683252"/>
                  </a:lnTo>
                  <a:lnTo>
                    <a:pt x="4571" y="4686300"/>
                  </a:lnTo>
                  <a:lnTo>
                    <a:pt x="3048" y="4686300"/>
                  </a:lnTo>
                  <a:lnTo>
                    <a:pt x="0" y="4683252"/>
                  </a:lnTo>
                  <a:close/>
                </a:path>
                <a:path w="7619" h="4723130">
                  <a:moveTo>
                    <a:pt x="0" y="4646675"/>
                  </a:moveTo>
                  <a:lnTo>
                    <a:pt x="0" y="4643628"/>
                  </a:lnTo>
                  <a:lnTo>
                    <a:pt x="1523" y="4642104"/>
                  </a:lnTo>
                  <a:lnTo>
                    <a:pt x="6096" y="4642104"/>
                  </a:lnTo>
                  <a:lnTo>
                    <a:pt x="7619" y="4643628"/>
                  </a:lnTo>
                  <a:lnTo>
                    <a:pt x="7619" y="4646675"/>
                  </a:lnTo>
                  <a:lnTo>
                    <a:pt x="6096" y="4648200"/>
                  </a:lnTo>
                  <a:lnTo>
                    <a:pt x="1523" y="4648200"/>
                  </a:lnTo>
                  <a:lnTo>
                    <a:pt x="0" y="4646675"/>
                  </a:lnTo>
                  <a:close/>
                </a:path>
                <a:path w="7619" h="4723130">
                  <a:moveTo>
                    <a:pt x="0" y="4610100"/>
                  </a:moveTo>
                  <a:lnTo>
                    <a:pt x="0" y="4607052"/>
                  </a:lnTo>
                  <a:lnTo>
                    <a:pt x="3048" y="4604004"/>
                  </a:lnTo>
                  <a:lnTo>
                    <a:pt x="4571" y="4604004"/>
                  </a:lnTo>
                  <a:lnTo>
                    <a:pt x="7619" y="4607052"/>
                  </a:lnTo>
                  <a:lnTo>
                    <a:pt x="7619" y="4610100"/>
                  </a:lnTo>
                  <a:lnTo>
                    <a:pt x="6096" y="4611624"/>
                  </a:lnTo>
                  <a:lnTo>
                    <a:pt x="1523" y="4611624"/>
                  </a:lnTo>
                  <a:lnTo>
                    <a:pt x="0" y="4610100"/>
                  </a:lnTo>
                  <a:close/>
                </a:path>
                <a:path w="7619" h="4723130">
                  <a:moveTo>
                    <a:pt x="0" y="4573524"/>
                  </a:moveTo>
                  <a:lnTo>
                    <a:pt x="0" y="4568952"/>
                  </a:lnTo>
                  <a:lnTo>
                    <a:pt x="1523" y="4568952"/>
                  </a:lnTo>
                  <a:lnTo>
                    <a:pt x="3048" y="4567428"/>
                  </a:lnTo>
                  <a:lnTo>
                    <a:pt x="4571" y="4567428"/>
                  </a:lnTo>
                  <a:lnTo>
                    <a:pt x="6096" y="4568952"/>
                  </a:lnTo>
                  <a:lnTo>
                    <a:pt x="7619" y="4568952"/>
                  </a:lnTo>
                  <a:lnTo>
                    <a:pt x="7619" y="4573524"/>
                  </a:lnTo>
                  <a:lnTo>
                    <a:pt x="6096" y="4573524"/>
                  </a:lnTo>
                  <a:lnTo>
                    <a:pt x="6096" y="4575048"/>
                  </a:lnTo>
                  <a:lnTo>
                    <a:pt x="1523" y="4575048"/>
                  </a:lnTo>
                  <a:lnTo>
                    <a:pt x="1523" y="4573524"/>
                  </a:lnTo>
                  <a:lnTo>
                    <a:pt x="0" y="4573524"/>
                  </a:lnTo>
                  <a:close/>
                </a:path>
                <a:path w="7619" h="4723130">
                  <a:moveTo>
                    <a:pt x="6096" y="4536948"/>
                  </a:moveTo>
                  <a:lnTo>
                    <a:pt x="6096" y="4532375"/>
                  </a:lnTo>
                  <a:lnTo>
                    <a:pt x="7619" y="4532375"/>
                  </a:lnTo>
                  <a:lnTo>
                    <a:pt x="7619" y="4536948"/>
                  </a:lnTo>
                  <a:lnTo>
                    <a:pt x="6096" y="4536948"/>
                  </a:lnTo>
                  <a:close/>
                </a:path>
                <a:path w="7619" h="4723130">
                  <a:moveTo>
                    <a:pt x="1523" y="4538472"/>
                  </a:moveTo>
                  <a:lnTo>
                    <a:pt x="1523" y="4530852"/>
                  </a:lnTo>
                  <a:lnTo>
                    <a:pt x="6096" y="4530852"/>
                  </a:lnTo>
                  <a:lnTo>
                    <a:pt x="6096" y="4538472"/>
                  </a:lnTo>
                  <a:lnTo>
                    <a:pt x="1523" y="4538472"/>
                  </a:lnTo>
                  <a:close/>
                </a:path>
                <a:path w="7619" h="4723130">
                  <a:moveTo>
                    <a:pt x="0" y="4536948"/>
                  </a:moveTo>
                  <a:lnTo>
                    <a:pt x="0" y="4532375"/>
                  </a:lnTo>
                  <a:lnTo>
                    <a:pt x="1523" y="4532375"/>
                  </a:lnTo>
                  <a:lnTo>
                    <a:pt x="1523" y="4536948"/>
                  </a:lnTo>
                  <a:lnTo>
                    <a:pt x="0" y="4536948"/>
                  </a:lnTo>
                  <a:close/>
                </a:path>
                <a:path w="7619" h="4723130">
                  <a:moveTo>
                    <a:pt x="6096" y="4500372"/>
                  </a:moveTo>
                  <a:lnTo>
                    <a:pt x="6096" y="4495800"/>
                  </a:lnTo>
                  <a:lnTo>
                    <a:pt x="7619" y="4495800"/>
                  </a:lnTo>
                  <a:lnTo>
                    <a:pt x="7619" y="4500372"/>
                  </a:lnTo>
                  <a:lnTo>
                    <a:pt x="6096" y="4500372"/>
                  </a:lnTo>
                  <a:close/>
                </a:path>
                <a:path w="7619" h="4723130">
                  <a:moveTo>
                    <a:pt x="1523" y="4501896"/>
                  </a:moveTo>
                  <a:lnTo>
                    <a:pt x="1523" y="4494275"/>
                  </a:lnTo>
                  <a:lnTo>
                    <a:pt x="6096" y="4494275"/>
                  </a:lnTo>
                  <a:lnTo>
                    <a:pt x="6096" y="4501896"/>
                  </a:lnTo>
                  <a:lnTo>
                    <a:pt x="1523" y="4501896"/>
                  </a:lnTo>
                  <a:close/>
                </a:path>
                <a:path w="7619" h="4723130">
                  <a:moveTo>
                    <a:pt x="0" y="4500372"/>
                  </a:moveTo>
                  <a:lnTo>
                    <a:pt x="0" y="4495800"/>
                  </a:lnTo>
                  <a:lnTo>
                    <a:pt x="1523" y="4495800"/>
                  </a:lnTo>
                  <a:lnTo>
                    <a:pt x="1523" y="4500372"/>
                  </a:lnTo>
                  <a:lnTo>
                    <a:pt x="0" y="4500372"/>
                  </a:lnTo>
                  <a:close/>
                </a:path>
                <a:path w="7619" h="4723130">
                  <a:moveTo>
                    <a:pt x="0" y="4462272"/>
                  </a:moveTo>
                  <a:lnTo>
                    <a:pt x="0" y="4459224"/>
                  </a:lnTo>
                  <a:lnTo>
                    <a:pt x="1523" y="4457700"/>
                  </a:lnTo>
                  <a:lnTo>
                    <a:pt x="6096" y="4457700"/>
                  </a:lnTo>
                  <a:lnTo>
                    <a:pt x="7619" y="4459224"/>
                  </a:lnTo>
                  <a:lnTo>
                    <a:pt x="7619" y="4462272"/>
                  </a:lnTo>
                  <a:lnTo>
                    <a:pt x="4571" y="4465320"/>
                  </a:lnTo>
                  <a:lnTo>
                    <a:pt x="3048" y="4465320"/>
                  </a:lnTo>
                  <a:lnTo>
                    <a:pt x="0" y="4462272"/>
                  </a:lnTo>
                  <a:close/>
                </a:path>
                <a:path w="7619" h="4723130">
                  <a:moveTo>
                    <a:pt x="0" y="4425696"/>
                  </a:moveTo>
                  <a:lnTo>
                    <a:pt x="0" y="4422648"/>
                  </a:lnTo>
                  <a:lnTo>
                    <a:pt x="1523" y="4421124"/>
                  </a:lnTo>
                  <a:lnTo>
                    <a:pt x="6096" y="4421124"/>
                  </a:lnTo>
                  <a:lnTo>
                    <a:pt x="7619" y="4422648"/>
                  </a:lnTo>
                  <a:lnTo>
                    <a:pt x="7619" y="4425696"/>
                  </a:lnTo>
                  <a:lnTo>
                    <a:pt x="6096" y="4427220"/>
                  </a:lnTo>
                  <a:lnTo>
                    <a:pt x="1523" y="4427220"/>
                  </a:lnTo>
                  <a:lnTo>
                    <a:pt x="0" y="4425696"/>
                  </a:lnTo>
                  <a:close/>
                </a:path>
                <a:path w="7619" h="4723130">
                  <a:moveTo>
                    <a:pt x="0" y="4389120"/>
                  </a:moveTo>
                  <a:lnTo>
                    <a:pt x="0" y="4386072"/>
                  </a:lnTo>
                  <a:lnTo>
                    <a:pt x="3048" y="4383024"/>
                  </a:lnTo>
                  <a:lnTo>
                    <a:pt x="4571" y="4383024"/>
                  </a:lnTo>
                  <a:lnTo>
                    <a:pt x="7619" y="4386072"/>
                  </a:lnTo>
                  <a:lnTo>
                    <a:pt x="7619" y="4389120"/>
                  </a:lnTo>
                  <a:lnTo>
                    <a:pt x="6096" y="4390643"/>
                  </a:lnTo>
                  <a:lnTo>
                    <a:pt x="1523" y="4390643"/>
                  </a:lnTo>
                  <a:lnTo>
                    <a:pt x="0" y="4389120"/>
                  </a:lnTo>
                  <a:close/>
                </a:path>
                <a:path w="7619" h="4723130">
                  <a:moveTo>
                    <a:pt x="6096" y="4352543"/>
                  </a:moveTo>
                  <a:lnTo>
                    <a:pt x="6096" y="4347972"/>
                  </a:lnTo>
                  <a:lnTo>
                    <a:pt x="7619" y="4347972"/>
                  </a:lnTo>
                  <a:lnTo>
                    <a:pt x="7619" y="4352543"/>
                  </a:lnTo>
                  <a:lnTo>
                    <a:pt x="6096" y="4352543"/>
                  </a:lnTo>
                  <a:close/>
                </a:path>
                <a:path w="7619" h="4723130">
                  <a:moveTo>
                    <a:pt x="1523" y="4354068"/>
                  </a:moveTo>
                  <a:lnTo>
                    <a:pt x="1523" y="4346448"/>
                  </a:lnTo>
                  <a:lnTo>
                    <a:pt x="6096" y="4346448"/>
                  </a:lnTo>
                  <a:lnTo>
                    <a:pt x="6096" y="4354068"/>
                  </a:lnTo>
                  <a:lnTo>
                    <a:pt x="1523" y="4354068"/>
                  </a:lnTo>
                  <a:close/>
                </a:path>
                <a:path w="7619" h="4723130">
                  <a:moveTo>
                    <a:pt x="0" y="4352543"/>
                  </a:moveTo>
                  <a:lnTo>
                    <a:pt x="0" y="4347972"/>
                  </a:lnTo>
                  <a:lnTo>
                    <a:pt x="1523" y="4347972"/>
                  </a:lnTo>
                  <a:lnTo>
                    <a:pt x="1523" y="4352543"/>
                  </a:lnTo>
                  <a:lnTo>
                    <a:pt x="0" y="4352543"/>
                  </a:lnTo>
                  <a:close/>
                </a:path>
                <a:path w="7619" h="4723130">
                  <a:moveTo>
                    <a:pt x="6096" y="4315968"/>
                  </a:moveTo>
                  <a:lnTo>
                    <a:pt x="6096" y="4311396"/>
                  </a:lnTo>
                  <a:lnTo>
                    <a:pt x="7619" y="4311396"/>
                  </a:lnTo>
                  <a:lnTo>
                    <a:pt x="7619" y="4315968"/>
                  </a:lnTo>
                  <a:lnTo>
                    <a:pt x="6096" y="4315968"/>
                  </a:lnTo>
                  <a:close/>
                </a:path>
                <a:path w="7619" h="4723130">
                  <a:moveTo>
                    <a:pt x="1523" y="4317491"/>
                  </a:moveTo>
                  <a:lnTo>
                    <a:pt x="1523" y="4309872"/>
                  </a:lnTo>
                  <a:lnTo>
                    <a:pt x="6096" y="4309872"/>
                  </a:lnTo>
                  <a:lnTo>
                    <a:pt x="6096" y="4317491"/>
                  </a:lnTo>
                  <a:lnTo>
                    <a:pt x="1523" y="4317491"/>
                  </a:lnTo>
                  <a:close/>
                </a:path>
                <a:path w="7619" h="4723130">
                  <a:moveTo>
                    <a:pt x="0" y="4315968"/>
                  </a:moveTo>
                  <a:lnTo>
                    <a:pt x="0" y="4311396"/>
                  </a:lnTo>
                  <a:lnTo>
                    <a:pt x="1523" y="4311396"/>
                  </a:lnTo>
                  <a:lnTo>
                    <a:pt x="1523" y="4315968"/>
                  </a:lnTo>
                  <a:lnTo>
                    <a:pt x="0" y="4315968"/>
                  </a:lnTo>
                  <a:close/>
                </a:path>
                <a:path w="7619" h="4723130">
                  <a:moveTo>
                    <a:pt x="6096" y="4279391"/>
                  </a:moveTo>
                  <a:lnTo>
                    <a:pt x="6096" y="4274820"/>
                  </a:lnTo>
                  <a:lnTo>
                    <a:pt x="7619" y="4274820"/>
                  </a:lnTo>
                  <a:lnTo>
                    <a:pt x="7619" y="4279391"/>
                  </a:lnTo>
                  <a:lnTo>
                    <a:pt x="6096" y="4279391"/>
                  </a:lnTo>
                  <a:close/>
                </a:path>
                <a:path w="7619" h="4723130">
                  <a:moveTo>
                    <a:pt x="1523" y="4280916"/>
                  </a:moveTo>
                  <a:lnTo>
                    <a:pt x="1523" y="4273296"/>
                  </a:lnTo>
                  <a:lnTo>
                    <a:pt x="6096" y="4273296"/>
                  </a:lnTo>
                  <a:lnTo>
                    <a:pt x="6096" y="4280916"/>
                  </a:lnTo>
                  <a:lnTo>
                    <a:pt x="1523" y="4280916"/>
                  </a:lnTo>
                  <a:close/>
                </a:path>
                <a:path w="7619" h="4723130">
                  <a:moveTo>
                    <a:pt x="0" y="4279391"/>
                  </a:moveTo>
                  <a:lnTo>
                    <a:pt x="0" y="4274820"/>
                  </a:lnTo>
                  <a:lnTo>
                    <a:pt x="1523" y="4274820"/>
                  </a:lnTo>
                  <a:lnTo>
                    <a:pt x="1523" y="4279391"/>
                  </a:lnTo>
                  <a:lnTo>
                    <a:pt x="0" y="4279391"/>
                  </a:lnTo>
                  <a:close/>
                </a:path>
                <a:path w="7619" h="4723130">
                  <a:moveTo>
                    <a:pt x="0" y="4241291"/>
                  </a:moveTo>
                  <a:lnTo>
                    <a:pt x="0" y="4238243"/>
                  </a:lnTo>
                  <a:lnTo>
                    <a:pt x="1523" y="4236720"/>
                  </a:lnTo>
                  <a:lnTo>
                    <a:pt x="6096" y="4236720"/>
                  </a:lnTo>
                  <a:lnTo>
                    <a:pt x="7619" y="4238243"/>
                  </a:lnTo>
                  <a:lnTo>
                    <a:pt x="7619" y="4241291"/>
                  </a:lnTo>
                  <a:lnTo>
                    <a:pt x="4571" y="4244340"/>
                  </a:lnTo>
                  <a:lnTo>
                    <a:pt x="3048" y="4244340"/>
                  </a:lnTo>
                  <a:lnTo>
                    <a:pt x="0" y="4241291"/>
                  </a:lnTo>
                  <a:close/>
                </a:path>
                <a:path w="7619" h="4723130">
                  <a:moveTo>
                    <a:pt x="0" y="4204716"/>
                  </a:moveTo>
                  <a:lnTo>
                    <a:pt x="0" y="4201668"/>
                  </a:lnTo>
                  <a:lnTo>
                    <a:pt x="1523" y="4200143"/>
                  </a:lnTo>
                  <a:lnTo>
                    <a:pt x="6096" y="4200143"/>
                  </a:lnTo>
                  <a:lnTo>
                    <a:pt x="7619" y="4201668"/>
                  </a:lnTo>
                  <a:lnTo>
                    <a:pt x="7619" y="4204716"/>
                  </a:lnTo>
                  <a:lnTo>
                    <a:pt x="6096" y="4206240"/>
                  </a:lnTo>
                  <a:lnTo>
                    <a:pt x="1523" y="4206240"/>
                  </a:lnTo>
                  <a:lnTo>
                    <a:pt x="0" y="4204716"/>
                  </a:lnTo>
                  <a:close/>
                </a:path>
                <a:path w="7619" h="4723130">
                  <a:moveTo>
                    <a:pt x="0" y="4168140"/>
                  </a:moveTo>
                  <a:lnTo>
                    <a:pt x="0" y="4165091"/>
                  </a:lnTo>
                  <a:lnTo>
                    <a:pt x="3048" y="4162043"/>
                  </a:lnTo>
                  <a:lnTo>
                    <a:pt x="4571" y="4162043"/>
                  </a:lnTo>
                  <a:lnTo>
                    <a:pt x="7619" y="4165091"/>
                  </a:lnTo>
                  <a:lnTo>
                    <a:pt x="7619" y="4168140"/>
                  </a:lnTo>
                  <a:lnTo>
                    <a:pt x="6096" y="4169664"/>
                  </a:lnTo>
                  <a:lnTo>
                    <a:pt x="1523" y="4169664"/>
                  </a:lnTo>
                  <a:lnTo>
                    <a:pt x="0" y="4168140"/>
                  </a:lnTo>
                  <a:close/>
                </a:path>
                <a:path w="7619" h="4723130">
                  <a:moveTo>
                    <a:pt x="6096" y="4131564"/>
                  </a:moveTo>
                  <a:lnTo>
                    <a:pt x="6096" y="4126991"/>
                  </a:lnTo>
                  <a:lnTo>
                    <a:pt x="7619" y="4126991"/>
                  </a:lnTo>
                  <a:lnTo>
                    <a:pt x="7619" y="4131564"/>
                  </a:lnTo>
                  <a:lnTo>
                    <a:pt x="6096" y="4131564"/>
                  </a:lnTo>
                  <a:close/>
                </a:path>
                <a:path w="7619" h="4723130">
                  <a:moveTo>
                    <a:pt x="1523" y="4133088"/>
                  </a:moveTo>
                  <a:lnTo>
                    <a:pt x="1523" y="4125468"/>
                  </a:lnTo>
                  <a:lnTo>
                    <a:pt x="6096" y="4125468"/>
                  </a:lnTo>
                  <a:lnTo>
                    <a:pt x="6096" y="4133088"/>
                  </a:lnTo>
                  <a:lnTo>
                    <a:pt x="1523" y="4133088"/>
                  </a:lnTo>
                  <a:close/>
                </a:path>
                <a:path w="7619" h="4723130">
                  <a:moveTo>
                    <a:pt x="0" y="4131564"/>
                  </a:moveTo>
                  <a:lnTo>
                    <a:pt x="0" y="4126991"/>
                  </a:lnTo>
                  <a:lnTo>
                    <a:pt x="1523" y="4126991"/>
                  </a:lnTo>
                  <a:lnTo>
                    <a:pt x="1523" y="4131564"/>
                  </a:lnTo>
                  <a:lnTo>
                    <a:pt x="0" y="4131564"/>
                  </a:lnTo>
                  <a:close/>
                </a:path>
                <a:path w="7619" h="4723130">
                  <a:moveTo>
                    <a:pt x="6096" y="4094988"/>
                  </a:moveTo>
                  <a:lnTo>
                    <a:pt x="6096" y="4090416"/>
                  </a:lnTo>
                  <a:lnTo>
                    <a:pt x="7619" y="4090416"/>
                  </a:lnTo>
                  <a:lnTo>
                    <a:pt x="7619" y="4094988"/>
                  </a:lnTo>
                  <a:lnTo>
                    <a:pt x="6096" y="4094988"/>
                  </a:lnTo>
                  <a:close/>
                </a:path>
                <a:path w="7619" h="4723130">
                  <a:moveTo>
                    <a:pt x="1523" y="4096512"/>
                  </a:moveTo>
                  <a:lnTo>
                    <a:pt x="1523" y="4088891"/>
                  </a:lnTo>
                  <a:lnTo>
                    <a:pt x="6096" y="4088891"/>
                  </a:lnTo>
                  <a:lnTo>
                    <a:pt x="6096" y="4096512"/>
                  </a:lnTo>
                  <a:lnTo>
                    <a:pt x="1523" y="4096512"/>
                  </a:lnTo>
                  <a:close/>
                </a:path>
                <a:path w="7619" h="4723130">
                  <a:moveTo>
                    <a:pt x="0" y="4094988"/>
                  </a:moveTo>
                  <a:lnTo>
                    <a:pt x="0" y="4090416"/>
                  </a:lnTo>
                  <a:lnTo>
                    <a:pt x="1523" y="4090416"/>
                  </a:lnTo>
                  <a:lnTo>
                    <a:pt x="1523" y="4094988"/>
                  </a:lnTo>
                  <a:lnTo>
                    <a:pt x="0" y="4094988"/>
                  </a:lnTo>
                  <a:close/>
                </a:path>
                <a:path w="7619" h="4723130">
                  <a:moveTo>
                    <a:pt x="0" y="4058412"/>
                  </a:moveTo>
                  <a:lnTo>
                    <a:pt x="0" y="4053840"/>
                  </a:lnTo>
                  <a:lnTo>
                    <a:pt x="1523" y="4053840"/>
                  </a:lnTo>
                  <a:lnTo>
                    <a:pt x="1523" y="4052316"/>
                  </a:lnTo>
                  <a:lnTo>
                    <a:pt x="6096" y="4052316"/>
                  </a:lnTo>
                  <a:lnTo>
                    <a:pt x="6096" y="4053840"/>
                  </a:lnTo>
                  <a:lnTo>
                    <a:pt x="7619" y="4053840"/>
                  </a:lnTo>
                  <a:lnTo>
                    <a:pt x="7619" y="4058412"/>
                  </a:lnTo>
                  <a:lnTo>
                    <a:pt x="6096" y="4058412"/>
                  </a:lnTo>
                  <a:lnTo>
                    <a:pt x="4571" y="4059936"/>
                  </a:lnTo>
                  <a:lnTo>
                    <a:pt x="3048" y="4059936"/>
                  </a:lnTo>
                  <a:lnTo>
                    <a:pt x="1523" y="4058412"/>
                  </a:lnTo>
                  <a:lnTo>
                    <a:pt x="0" y="4058412"/>
                  </a:lnTo>
                  <a:close/>
                </a:path>
                <a:path w="7619" h="4723130">
                  <a:moveTo>
                    <a:pt x="0" y="4020312"/>
                  </a:moveTo>
                  <a:lnTo>
                    <a:pt x="0" y="4017264"/>
                  </a:lnTo>
                  <a:lnTo>
                    <a:pt x="1523" y="4015740"/>
                  </a:lnTo>
                  <a:lnTo>
                    <a:pt x="6096" y="4015740"/>
                  </a:lnTo>
                  <a:lnTo>
                    <a:pt x="7619" y="4017264"/>
                  </a:lnTo>
                  <a:lnTo>
                    <a:pt x="7619" y="4020312"/>
                  </a:lnTo>
                  <a:lnTo>
                    <a:pt x="4571" y="4023359"/>
                  </a:lnTo>
                  <a:lnTo>
                    <a:pt x="3048" y="4023359"/>
                  </a:lnTo>
                  <a:lnTo>
                    <a:pt x="0" y="4020312"/>
                  </a:lnTo>
                  <a:close/>
                </a:path>
                <a:path w="7619" h="4723130">
                  <a:moveTo>
                    <a:pt x="0" y="3983736"/>
                  </a:moveTo>
                  <a:lnTo>
                    <a:pt x="0" y="3980688"/>
                  </a:lnTo>
                  <a:lnTo>
                    <a:pt x="1523" y="3979164"/>
                  </a:lnTo>
                  <a:lnTo>
                    <a:pt x="6096" y="3979164"/>
                  </a:lnTo>
                  <a:lnTo>
                    <a:pt x="7619" y="3980688"/>
                  </a:lnTo>
                  <a:lnTo>
                    <a:pt x="7619" y="3983736"/>
                  </a:lnTo>
                  <a:lnTo>
                    <a:pt x="6096" y="3985259"/>
                  </a:lnTo>
                  <a:lnTo>
                    <a:pt x="1523" y="3985259"/>
                  </a:lnTo>
                  <a:lnTo>
                    <a:pt x="0" y="3983736"/>
                  </a:lnTo>
                  <a:close/>
                </a:path>
                <a:path w="7619" h="4723130">
                  <a:moveTo>
                    <a:pt x="0" y="3947159"/>
                  </a:moveTo>
                  <a:lnTo>
                    <a:pt x="0" y="3944112"/>
                  </a:lnTo>
                  <a:lnTo>
                    <a:pt x="3048" y="3941064"/>
                  </a:lnTo>
                  <a:lnTo>
                    <a:pt x="4571" y="3941064"/>
                  </a:lnTo>
                  <a:lnTo>
                    <a:pt x="7619" y="3944112"/>
                  </a:lnTo>
                  <a:lnTo>
                    <a:pt x="7619" y="3947159"/>
                  </a:lnTo>
                  <a:lnTo>
                    <a:pt x="6096" y="3948684"/>
                  </a:lnTo>
                  <a:lnTo>
                    <a:pt x="1523" y="3948684"/>
                  </a:lnTo>
                  <a:lnTo>
                    <a:pt x="0" y="3947159"/>
                  </a:lnTo>
                  <a:close/>
                </a:path>
                <a:path w="7619" h="4723130">
                  <a:moveTo>
                    <a:pt x="6096" y="3910584"/>
                  </a:moveTo>
                  <a:lnTo>
                    <a:pt x="6096" y="3906012"/>
                  </a:lnTo>
                  <a:lnTo>
                    <a:pt x="7619" y="3906012"/>
                  </a:lnTo>
                  <a:lnTo>
                    <a:pt x="7619" y="3910584"/>
                  </a:lnTo>
                  <a:lnTo>
                    <a:pt x="6096" y="3910584"/>
                  </a:lnTo>
                  <a:close/>
                </a:path>
                <a:path w="7619" h="4723130">
                  <a:moveTo>
                    <a:pt x="1523" y="3912107"/>
                  </a:moveTo>
                  <a:lnTo>
                    <a:pt x="1523" y="3904488"/>
                  </a:lnTo>
                  <a:lnTo>
                    <a:pt x="6096" y="3904488"/>
                  </a:lnTo>
                  <a:lnTo>
                    <a:pt x="6096" y="3912107"/>
                  </a:lnTo>
                  <a:lnTo>
                    <a:pt x="1523" y="3912107"/>
                  </a:lnTo>
                  <a:close/>
                </a:path>
                <a:path w="7619" h="4723130">
                  <a:moveTo>
                    <a:pt x="0" y="3910584"/>
                  </a:moveTo>
                  <a:lnTo>
                    <a:pt x="0" y="3906012"/>
                  </a:lnTo>
                  <a:lnTo>
                    <a:pt x="1523" y="3906012"/>
                  </a:lnTo>
                  <a:lnTo>
                    <a:pt x="1523" y="3910584"/>
                  </a:lnTo>
                  <a:lnTo>
                    <a:pt x="0" y="3910584"/>
                  </a:lnTo>
                  <a:close/>
                </a:path>
                <a:path w="7619" h="4723130">
                  <a:moveTo>
                    <a:pt x="6096" y="3874007"/>
                  </a:moveTo>
                  <a:lnTo>
                    <a:pt x="6096" y="3869436"/>
                  </a:lnTo>
                  <a:lnTo>
                    <a:pt x="7619" y="3869436"/>
                  </a:lnTo>
                  <a:lnTo>
                    <a:pt x="7619" y="3874007"/>
                  </a:lnTo>
                  <a:lnTo>
                    <a:pt x="6096" y="3874007"/>
                  </a:lnTo>
                  <a:close/>
                </a:path>
                <a:path w="7619" h="4723130">
                  <a:moveTo>
                    <a:pt x="1523" y="3875532"/>
                  </a:moveTo>
                  <a:lnTo>
                    <a:pt x="1523" y="3867912"/>
                  </a:lnTo>
                  <a:lnTo>
                    <a:pt x="6096" y="3867912"/>
                  </a:lnTo>
                  <a:lnTo>
                    <a:pt x="6096" y="3875532"/>
                  </a:lnTo>
                  <a:lnTo>
                    <a:pt x="1523" y="3875532"/>
                  </a:lnTo>
                  <a:close/>
                </a:path>
                <a:path w="7619" h="4723130">
                  <a:moveTo>
                    <a:pt x="0" y="3874007"/>
                  </a:moveTo>
                  <a:lnTo>
                    <a:pt x="0" y="3869436"/>
                  </a:lnTo>
                  <a:lnTo>
                    <a:pt x="1523" y="3869436"/>
                  </a:lnTo>
                  <a:lnTo>
                    <a:pt x="1523" y="3874007"/>
                  </a:lnTo>
                  <a:lnTo>
                    <a:pt x="0" y="3874007"/>
                  </a:lnTo>
                  <a:close/>
                </a:path>
                <a:path w="7619" h="4723130">
                  <a:moveTo>
                    <a:pt x="0" y="3837432"/>
                  </a:moveTo>
                  <a:lnTo>
                    <a:pt x="0" y="3832859"/>
                  </a:lnTo>
                  <a:lnTo>
                    <a:pt x="1523" y="3832859"/>
                  </a:lnTo>
                  <a:lnTo>
                    <a:pt x="1523" y="3831336"/>
                  </a:lnTo>
                  <a:lnTo>
                    <a:pt x="6096" y="3831336"/>
                  </a:lnTo>
                  <a:lnTo>
                    <a:pt x="6096" y="3832859"/>
                  </a:lnTo>
                  <a:lnTo>
                    <a:pt x="7619" y="3832859"/>
                  </a:lnTo>
                  <a:lnTo>
                    <a:pt x="7619" y="3837432"/>
                  </a:lnTo>
                  <a:lnTo>
                    <a:pt x="6096" y="3837432"/>
                  </a:lnTo>
                  <a:lnTo>
                    <a:pt x="4571" y="3838956"/>
                  </a:lnTo>
                  <a:lnTo>
                    <a:pt x="3048" y="3838956"/>
                  </a:lnTo>
                  <a:lnTo>
                    <a:pt x="1523" y="3837432"/>
                  </a:lnTo>
                  <a:lnTo>
                    <a:pt x="0" y="3837432"/>
                  </a:lnTo>
                  <a:close/>
                </a:path>
                <a:path w="7619" h="4723130">
                  <a:moveTo>
                    <a:pt x="0" y="3799332"/>
                  </a:moveTo>
                  <a:lnTo>
                    <a:pt x="0" y="3796284"/>
                  </a:lnTo>
                  <a:lnTo>
                    <a:pt x="1523" y="3794759"/>
                  </a:lnTo>
                  <a:lnTo>
                    <a:pt x="6096" y="3794759"/>
                  </a:lnTo>
                  <a:lnTo>
                    <a:pt x="7619" y="3796284"/>
                  </a:lnTo>
                  <a:lnTo>
                    <a:pt x="7619" y="3799332"/>
                  </a:lnTo>
                  <a:lnTo>
                    <a:pt x="4571" y="3802380"/>
                  </a:lnTo>
                  <a:lnTo>
                    <a:pt x="3048" y="3802380"/>
                  </a:lnTo>
                  <a:lnTo>
                    <a:pt x="0" y="3799332"/>
                  </a:lnTo>
                  <a:close/>
                </a:path>
                <a:path w="7619" h="4723130">
                  <a:moveTo>
                    <a:pt x="0" y="3762756"/>
                  </a:moveTo>
                  <a:lnTo>
                    <a:pt x="0" y="3759707"/>
                  </a:lnTo>
                  <a:lnTo>
                    <a:pt x="1523" y="3758184"/>
                  </a:lnTo>
                  <a:lnTo>
                    <a:pt x="6096" y="3758184"/>
                  </a:lnTo>
                  <a:lnTo>
                    <a:pt x="7619" y="3759707"/>
                  </a:lnTo>
                  <a:lnTo>
                    <a:pt x="7619" y="3762756"/>
                  </a:lnTo>
                  <a:lnTo>
                    <a:pt x="6096" y="3764280"/>
                  </a:lnTo>
                  <a:lnTo>
                    <a:pt x="1523" y="3764280"/>
                  </a:lnTo>
                  <a:lnTo>
                    <a:pt x="0" y="3762756"/>
                  </a:lnTo>
                  <a:close/>
                </a:path>
                <a:path w="7619" h="4723130">
                  <a:moveTo>
                    <a:pt x="0" y="3726180"/>
                  </a:moveTo>
                  <a:lnTo>
                    <a:pt x="0" y="3723132"/>
                  </a:lnTo>
                  <a:lnTo>
                    <a:pt x="3048" y="3720084"/>
                  </a:lnTo>
                  <a:lnTo>
                    <a:pt x="4571" y="3720084"/>
                  </a:lnTo>
                  <a:lnTo>
                    <a:pt x="7619" y="3723132"/>
                  </a:lnTo>
                  <a:lnTo>
                    <a:pt x="7619" y="3726180"/>
                  </a:lnTo>
                  <a:lnTo>
                    <a:pt x="6096" y="3726180"/>
                  </a:lnTo>
                  <a:lnTo>
                    <a:pt x="6096" y="3727704"/>
                  </a:lnTo>
                  <a:lnTo>
                    <a:pt x="1523" y="3727704"/>
                  </a:lnTo>
                  <a:lnTo>
                    <a:pt x="1523" y="3726180"/>
                  </a:lnTo>
                  <a:lnTo>
                    <a:pt x="0" y="3726180"/>
                  </a:lnTo>
                  <a:close/>
                </a:path>
                <a:path w="7619" h="4723130">
                  <a:moveTo>
                    <a:pt x="6096" y="3689604"/>
                  </a:moveTo>
                  <a:lnTo>
                    <a:pt x="6096" y="3685032"/>
                  </a:lnTo>
                  <a:lnTo>
                    <a:pt x="7619" y="3685032"/>
                  </a:lnTo>
                  <a:lnTo>
                    <a:pt x="7619" y="3689604"/>
                  </a:lnTo>
                  <a:lnTo>
                    <a:pt x="6096" y="3689604"/>
                  </a:lnTo>
                  <a:close/>
                </a:path>
                <a:path w="7619" h="4723130">
                  <a:moveTo>
                    <a:pt x="1523" y="3691128"/>
                  </a:moveTo>
                  <a:lnTo>
                    <a:pt x="1523" y="3683507"/>
                  </a:lnTo>
                  <a:lnTo>
                    <a:pt x="6096" y="3683507"/>
                  </a:lnTo>
                  <a:lnTo>
                    <a:pt x="6096" y="3691128"/>
                  </a:lnTo>
                  <a:lnTo>
                    <a:pt x="1523" y="3691128"/>
                  </a:lnTo>
                  <a:close/>
                </a:path>
                <a:path w="7619" h="4723130">
                  <a:moveTo>
                    <a:pt x="0" y="3689604"/>
                  </a:moveTo>
                  <a:lnTo>
                    <a:pt x="0" y="3685032"/>
                  </a:lnTo>
                  <a:lnTo>
                    <a:pt x="1523" y="3685032"/>
                  </a:lnTo>
                  <a:lnTo>
                    <a:pt x="1523" y="3689604"/>
                  </a:lnTo>
                  <a:lnTo>
                    <a:pt x="0" y="3689604"/>
                  </a:lnTo>
                  <a:close/>
                </a:path>
                <a:path w="7619" h="4723130">
                  <a:moveTo>
                    <a:pt x="6096" y="3653028"/>
                  </a:moveTo>
                  <a:lnTo>
                    <a:pt x="6096" y="3648456"/>
                  </a:lnTo>
                  <a:lnTo>
                    <a:pt x="7619" y="3648456"/>
                  </a:lnTo>
                  <a:lnTo>
                    <a:pt x="7619" y="3653028"/>
                  </a:lnTo>
                  <a:lnTo>
                    <a:pt x="6096" y="3653028"/>
                  </a:lnTo>
                  <a:close/>
                </a:path>
                <a:path w="7619" h="4723130">
                  <a:moveTo>
                    <a:pt x="1523" y="3654552"/>
                  </a:moveTo>
                  <a:lnTo>
                    <a:pt x="1523" y="3646932"/>
                  </a:lnTo>
                  <a:lnTo>
                    <a:pt x="6096" y="3646932"/>
                  </a:lnTo>
                  <a:lnTo>
                    <a:pt x="6096" y="3654552"/>
                  </a:lnTo>
                  <a:lnTo>
                    <a:pt x="1523" y="3654552"/>
                  </a:lnTo>
                  <a:close/>
                </a:path>
                <a:path w="7619" h="4723130">
                  <a:moveTo>
                    <a:pt x="0" y="3653028"/>
                  </a:moveTo>
                  <a:lnTo>
                    <a:pt x="0" y="3648456"/>
                  </a:lnTo>
                  <a:lnTo>
                    <a:pt x="1523" y="3648456"/>
                  </a:lnTo>
                  <a:lnTo>
                    <a:pt x="1523" y="3653028"/>
                  </a:lnTo>
                  <a:lnTo>
                    <a:pt x="0" y="3653028"/>
                  </a:lnTo>
                  <a:close/>
                </a:path>
                <a:path w="7619" h="4723130">
                  <a:moveTo>
                    <a:pt x="0" y="3616452"/>
                  </a:moveTo>
                  <a:lnTo>
                    <a:pt x="0" y="3611880"/>
                  </a:lnTo>
                  <a:lnTo>
                    <a:pt x="1523" y="3611880"/>
                  </a:lnTo>
                  <a:lnTo>
                    <a:pt x="1523" y="3610356"/>
                  </a:lnTo>
                  <a:lnTo>
                    <a:pt x="6096" y="3610356"/>
                  </a:lnTo>
                  <a:lnTo>
                    <a:pt x="6096" y="3611880"/>
                  </a:lnTo>
                  <a:lnTo>
                    <a:pt x="7619" y="3611880"/>
                  </a:lnTo>
                  <a:lnTo>
                    <a:pt x="7619" y="3616452"/>
                  </a:lnTo>
                  <a:lnTo>
                    <a:pt x="6096" y="3616452"/>
                  </a:lnTo>
                  <a:lnTo>
                    <a:pt x="4571" y="3617975"/>
                  </a:lnTo>
                  <a:lnTo>
                    <a:pt x="3048" y="3617975"/>
                  </a:lnTo>
                  <a:lnTo>
                    <a:pt x="1523" y="3616452"/>
                  </a:lnTo>
                  <a:lnTo>
                    <a:pt x="0" y="3616452"/>
                  </a:lnTo>
                  <a:close/>
                </a:path>
                <a:path w="7619" h="4723130">
                  <a:moveTo>
                    <a:pt x="0" y="3578352"/>
                  </a:moveTo>
                  <a:lnTo>
                    <a:pt x="0" y="3575304"/>
                  </a:lnTo>
                  <a:lnTo>
                    <a:pt x="1523" y="3573780"/>
                  </a:lnTo>
                  <a:lnTo>
                    <a:pt x="6096" y="3573780"/>
                  </a:lnTo>
                  <a:lnTo>
                    <a:pt x="7619" y="3575304"/>
                  </a:lnTo>
                  <a:lnTo>
                    <a:pt x="7619" y="3578352"/>
                  </a:lnTo>
                  <a:lnTo>
                    <a:pt x="4571" y="3581400"/>
                  </a:lnTo>
                  <a:lnTo>
                    <a:pt x="3048" y="3581400"/>
                  </a:lnTo>
                  <a:lnTo>
                    <a:pt x="0" y="3578352"/>
                  </a:lnTo>
                  <a:close/>
                </a:path>
                <a:path w="7619" h="4723130">
                  <a:moveTo>
                    <a:pt x="0" y="3541775"/>
                  </a:moveTo>
                  <a:lnTo>
                    <a:pt x="0" y="3538728"/>
                  </a:lnTo>
                  <a:lnTo>
                    <a:pt x="1523" y="3537204"/>
                  </a:lnTo>
                  <a:lnTo>
                    <a:pt x="6096" y="3537204"/>
                  </a:lnTo>
                  <a:lnTo>
                    <a:pt x="7619" y="3538728"/>
                  </a:lnTo>
                  <a:lnTo>
                    <a:pt x="7619" y="3541775"/>
                  </a:lnTo>
                  <a:lnTo>
                    <a:pt x="6096" y="3543300"/>
                  </a:lnTo>
                  <a:lnTo>
                    <a:pt x="1523" y="3543300"/>
                  </a:lnTo>
                  <a:lnTo>
                    <a:pt x="0" y="3541775"/>
                  </a:lnTo>
                  <a:close/>
                </a:path>
                <a:path w="7619" h="4723130">
                  <a:moveTo>
                    <a:pt x="0" y="3505200"/>
                  </a:moveTo>
                  <a:lnTo>
                    <a:pt x="0" y="3502152"/>
                  </a:lnTo>
                  <a:lnTo>
                    <a:pt x="3048" y="3499104"/>
                  </a:lnTo>
                  <a:lnTo>
                    <a:pt x="4571" y="3499104"/>
                  </a:lnTo>
                  <a:lnTo>
                    <a:pt x="7619" y="3502152"/>
                  </a:lnTo>
                  <a:lnTo>
                    <a:pt x="7619" y="3505200"/>
                  </a:lnTo>
                  <a:lnTo>
                    <a:pt x="6096" y="3505200"/>
                  </a:lnTo>
                  <a:lnTo>
                    <a:pt x="6096" y="3506723"/>
                  </a:lnTo>
                  <a:lnTo>
                    <a:pt x="1523" y="3506723"/>
                  </a:lnTo>
                  <a:lnTo>
                    <a:pt x="1523" y="3505200"/>
                  </a:lnTo>
                  <a:lnTo>
                    <a:pt x="0" y="3505200"/>
                  </a:lnTo>
                  <a:close/>
                </a:path>
                <a:path w="7619" h="4723130">
                  <a:moveTo>
                    <a:pt x="6096" y="3468623"/>
                  </a:moveTo>
                  <a:lnTo>
                    <a:pt x="6096" y="3464052"/>
                  </a:lnTo>
                  <a:lnTo>
                    <a:pt x="7619" y="3464052"/>
                  </a:lnTo>
                  <a:lnTo>
                    <a:pt x="7619" y="3468623"/>
                  </a:lnTo>
                  <a:lnTo>
                    <a:pt x="6096" y="3468623"/>
                  </a:lnTo>
                  <a:close/>
                </a:path>
                <a:path w="7619" h="4723130">
                  <a:moveTo>
                    <a:pt x="1523" y="3470148"/>
                  </a:moveTo>
                  <a:lnTo>
                    <a:pt x="1523" y="3462528"/>
                  </a:lnTo>
                  <a:lnTo>
                    <a:pt x="6096" y="3462528"/>
                  </a:lnTo>
                  <a:lnTo>
                    <a:pt x="6096" y="3470148"/>
                  </a:lnTo>
                  <a:lnTo>
                    <a:pt x="1523" y="3470148"/>
                  </a:lnTo>
                  <a:close/>
                </a:path>
                <a:path w="7619" h="4723130">
                  <a:moveTo>
                    <a:pt x="0" y="3468623"/>
                  </a:moveTo>
                  <a:lnTo>
                    <a:pt x="0" y="3464052"/>
                  </a:lnTo>
                  <a:lnTo>
                    <a:pt x="1523" y="3464052"/>
                  </a:lnTo>
                  <a:lnTo>
                    <a:pt x="1523" y="3468623"/>
                  </a:lnTo>
                  <a:lnTo>
                    <a:pt x="0" y="3468623"/>
                  </a:lnTo>
                  <a:close/>
                </a:path>
                <a:path w="7619" h="4723130">
                  <a:moveTo>
                    <a:pt x="6096" y="3432048"/>
                  </a:moveTo>
                  <a:lnTo>
                    <a:pt x="6096" y="3427475"/>
                  </a:lnTo>
                  <a:lnTo>
                    <a:pt x="7619" y="3427475"/>
                  </a:lnTo>
                  <a:lnTo>
                    <a:pt x="7619" y="3432048"/>
                  </a:lnTo>
                  <a:lnTo>
                    <a:pt x="6096" y="3432048"/>
                  </a:lnTo>
                  <a:close/>
                </a:path>
                <a:path w="7619" h="4723130">
                  <a:moveTo>
                    <a:pt x="1523" y="3433572"/>
                  </a:moveTo>
                  <a:lnTo>
                    <a:pt x="1523" y="3425952"/>
                  </a:lnTo>
                  <a:lnTo>
                    <a:pt x="6096" y="3425952"/>
                  </a:lnTo>
                  <a:lnTo>
                    <a:pt x="6096" y="3433572"/>
                  </a:lnTo>
                  <a:lnTo>
                    <a:pt x="1523" y="3433572"/>
                  </a:lnTo>
                  <a:close/>
                </a:path>
                <a:path w="7619" h="4723130">
                  <a:moveTo>
                    <a:pt x="0" y="3432048"/>
                  </a:moveTo>
                  <a:lnTo>
                    <a:pt x="0" y="3427475"/>
                  </a:lnTo>
                  <a:lnTo>
                    <a:pt x="1523" y="3427475"/>
                  </a:lnTo>
                  <a:lnTo>
                    <a:pt x="1523" y="3432048"/>
                  </a:lnTo>
                  <a:lnTo>
                    <a:pt x="0" y="3432048"/>
                  </a:lnTo>
                  <a:close/>
                </a:path>
                <a:path w="7619" h="4723130">
                  <a:moveTo>
                    <a:pt x="0" y="3393948"/>
                  </a:moveTo>
                  <a:lnTo>
                    <a:pt x="0" y="3390900"/>
                  </a:lnTo>
                  <a:lnTo>
                    <a:pt x="1523" y="3390900"/>
                  </a:lnTo>
                  <a:lnTo>
                    <a:pt x="1523" y="3389375"/>
                  </a:lnTo>
                  <a:lnTo>
                    <a:pt x="6096" y="3389375"/>
                  </a:lnTo>
                  <a:lnTo>
                    <a:pt x="6096" y="3390900"/>
                  </a:lnTo>
                  <a:lnTo>
                    <a:pt x="7619" y="3390900"/>
                  </a:lnTo>
                  <a:lnTo>
                    <a:pt x="7619" y="3393948"/>
                  </a:lnTo>
                  <a:lnTo>
                    <a:pt x="4571" y="3396996"/>
                  </a:lnTo>
                  <a:lnTo>
                    <a:pt x="3048" y="3396996"/>
                  </a:lnTo>
                  <a:lnTo>
                    <a:pt x="0" y="3393948"/>
                  </a:lnTo>
                  <a:close/>
                </a:path>
                <a:path w="7619" h="4723130">
                  <a:moveTo>
                    <a:pt x="0" y="3357372"/>
                  </a:moveTo>
                  <a:lnTo>
                    <a:pt x="0" y="3354324"/>
                  </a:lnTo>
                  <a:lnTo>
                    <a:pt x="1523" y="3352800"/>
                  </a:lnTo>
                  <a:lnTo>
                    <a:pt x="6096" y="3352800"/>
                  </a:lnTo>
                  <a:lnTo>
                    <a:pt x="7619" y="3354324"/>
                  </a:lnTo>
                  <a:lnTo>
                    <a:pt x="7619" y="3357372"/>
                  </a:lnTo>
                  <a:lnTo>
                    <a:pt x="4571" y="3360420"/>
                  </a:lnTo>
                  <a:lnTo>
                    <a:pt x="3048" y="3360420"/>
                  </a:lnTo>
                  <a:lnTo>
                    <a:pt x="0" y="3357372"/>
                  </a:lnTo>
                  <a:close/>
                </a:path>
                <a:path w="7619" h="4723130">
                  <a:moveTo>
                    <a:pt x="0" y="3320796"/>
                  </a:moveTo>
                  <a:lnTo>
                    <a:pt x="0" y="3317748"/>
                  </a:lnTo>
                  <a:lnTo>
                    <a:pt x="3048" y="3314700"/>
                  </a:lnTo>
                  <a:lnTo>
                    <a:pt x="4571" y="3314700"/>
                  </a:lnTo>
                  <a:lnTo>
                    <a:pt x="7619" y="3317748"/>
                  </a:lnTo>
                  <a:lnTo>
                    <a:pt x="7619" y="3320796"/>
                  </a:lnTo>
                  <a:lnTo>
                    <a:pt x="6096" y="3322320"/>
                  </a:lnTo>
                  <a:lnTo>
                    <a:pt x="1523" y="3322320"/>
                  </a:lnTo>
                  <a:lnTo>
                    <a:pt x="0" y="3320796"/>
                  </a:lnTo>
                  <a:close/>
                </a:path>
                <a:path w="7619" h="4723130">
                  <a:moveTo>
                    <a:pt x="0" y="3284220"/>
                  </a:moveTo>
                  <a:lnTo>
                    <a:pt x="0" y="3281172"/>
                  </a:lnTo>
                  <a:lnTo>
                    <a:pt x="3048" y="3278124"/>
                  </a:lnTo>
                  <a:lnTo>
                    <a:pt x="4571" y="3278124"/>
                  </a:lnTo>
                  <a:lnTo>
                    <a:pt x="7619" y="3281172"/>
                  </a:lnTo>
                  <a:lnTo>
                    <a:pt x="7619" y="3284220"/>
                  </a:lnTo>
                  <a:lnTo>
                    <a:pt x="6096" y="3284220"/>
                  </a:lnTo>
                  <a:lnTo>
                    <a:pt x="6096" y="3285744"/>
                  </a:lnTo>
                  <a:lnTo>
                    <a:pt x="1523" y="3285744"/>
                  </a:lnTo>
                  <a:lnTo>
                    <a:pt x="1523" y="3284220"/>
                  </a:lnTo>
                  <a:lnTo>
                    <a:pt x="0" y="3284220"/>
                  </a:lnTo>
                  <a:close/>
                </a:path>
                <a:path w="7619" h="4723130">
                  <a:moveTo>
                    <a:pt x="6096" y="3247644"/>
                  </a:moveTo>
                  <a:lnTo>
                    <a:pt x="6096" y="3243072"/>
                  </a:lnTo>
                  <a:lnTo>
                    <a:pt x="7619" y="3243072"/>
                  </a:lnTo>
                  <a:lnTo>
                    <a:pt x="7619" y="3247644"/>
                  </a:lnTo>
                  <a:lnTo>
                    <a:pt x="6096" y="3247644"/>
                  </a:lnTo>
                  <a:close/>
                </a:path>
                <a:path w="7619" h="4723130">
                  <a:moveTo>
                    <a:pt x="1523" y="3249168"/>
                  </a:moveTo>
                  <a:lnTo>
                    <a:pt x="1523" y="3241548"/>
                  </a:lnTo>
                  <a:lnTo>
                    <a:pt x="6096" y="3241548"/>
                  </a:lnTo>
                  <a:lnTo>
                    <a:pt x="6096" y="3249168"/>
                  </a:lnTo>
                  <a:lnTo>
                    <a:pt x="1523" y="3249168"/>
                  </a:lnTo>
                  <a:close/>
                </a:path>
                <a:path w="7619" h="4723130">
                  <a:moveTo>
                    <a:pt x="0" y="3247644"/>
                  </a:moveTo>
                  <a:lnTo>
                    <a:pt x="0" y="3243072"/>
                  </a:lnTo>
                  <a:lnTo>
                    <a:pt x="1523" y="3243072"/>
                  </a:lnTo>
                  <a:lnTo>
                    <a:pt x="1523" y="3247644"/>
                  </a:lnTo>
                  <a:lnTo>
                    <a:pt x="0" y="3247644"/>
                  </a:lnTo>
                  <a:close/>
                </a:path>
                <a:path w="7619" h="4723130">
                  <a:moveTo>
                    <a:pt x="6096" y="3211068"/>
                  </a:moveTo>
                  <a:lnTo>
                    <a:pt x="6096" y="3206496"/>
                  </a:lnTo>
                  <a:lnTo>
                    <a:pt x="7619" y="3206496"/>
                  </a:lnTo>
                  <a:lnTo>
                    <a:pt x="7619" y="3211068"/>
                  </a:lnTo>
                  <a:lnTo>
                    <a:pt x="6096" y="3211068"/>
                  </a:lnTo>
                  <a:close/>
                </a:path>
                <a:path w="7619" h="4723130">
                  <a:moveTo>
                    <a:pt x="1523" y="3212592"/>
                  </a:moveTo>
                  <a:lnTo>
                    <a:pt x="1523" y="3204972"/>
                  </a:lnTo>
                  <a:lnTo>
                    <a:pt x="6096" y="3204972"/>
                  </a:lnTo>
                  <a:lnTo>
                    <a:pt x="6096" y="3212592"/>
                  </a:lnTo>
                  <a:lnTo>
                    <a:pt x="1523" y="3212592"/>
                  </a:lnTo>
                  <a:close/>
                </a:path>
                <a:path w="7619" h="4723130">
                  <a:moveTo>
                    <a:pt x="0" y="3211068"/>
                  </a:moveTo>
                  <a:lnTo>
                    <a:pt x="0" y="3206496"/>
                  </a:lnTo>
                  <a:lnTo>
                    <a:pt x="1523" y="3206496"/>
                  </a:lnTo>
                  <a:lnTo>
                    <a:pt x="1523" y="3211068"/>
                  </a:lnTo>
                  <a:lnTo>
                    <a:pt x="0" y="3211068"/>
                  </a:lnTo>
                  <a:close/>
                </a:path>
                <a:path w="7619" h="4723130">
                  <a:moveTo>
                    <a:pt x="0" y="3172968"/>
                  </a:moveTo>
                  <a:lnTo>
                    <a:pt x="0" y="3169920"/>
                  </a:lnTo>
                  <a:lnTo>
                    <a:pt x="1523" y="3169920"/>
                  </a:lnTo>
                  <a:lnTo>
                    <a:pt x="1523" y="3168396"/>
                  </a:lnTo>
                  <a:lnTo>
                    <a:pt x="6096" y="3168396"/>
                  </a:lnTo>
                  <a:lnTo>
                    <a:pt x="6096" y="3169920"/>
                  </a:lnTo>
                  <a:lnTo>
                    <a:pt x="7619" y="3169920"/>
                  </a:lnTo>
                  <a:lnTo>
                    <a:pt x="7619" y="3172968"/>
                  </a:lnTo>
                  <a:lnTo>
                    <a:pt x="4571" y="3176016"/>
                  </a:lnTo>
                  <a:lnTo>
                    <a:pt x="3048" y="3176016"/>
                  </a:lnTo>
                  <a:lnTo>
                    <a:pt x="0" y="3172968"/>
                  </a:lnTo>
                  <a:close/>
                </a:path>
                <a:path w="7619" h="4723130">
                  <a:moveTo>
                    <a:pt x="0" y="3136392"/>
                  </a:moveTo>
                  <a:lnTo>
                    <a:pt x="0" y="3133344"/>
                  </a:lnTo>
                  <a:lnTo>
                    <a:pt x="1523" y="3131820"/>
                  </a:lnTo>
                  <a:lnTo>
                    <a:pt x="6096" y="3131820"/>
                  </a:lnTo>
                  <a:lnTo>
                    <a:pt x="7619" y="3133344"/>
                  </a:lnTo>
                  <a:lnTo>
                    <a:pt x="7619" y="3136392"/>
                  </a:lnTo>
                  <a:lnTo>
                    <a:pt x="6096" y="3137916"/>
                  </a:lnTo>
                  <a:lnTo>
                    <a:pt x="1523" y="3137916"/>
                  </a:lnTo>
                  <a:lnTo>
                    <a:pt x="0" y="3136392"/>
                  </a:lnTo>
                  <a:close/>
                </a:path>
                <a:path w="7619" h="4723130">
                  <a:moveTo>
                    <a:pt x="0" y="3099816"/>
                  </a:moveTo>
                  <a:lnTo>
                    <a:pt x="0" y="3096768"/>
                  </a:lnTo>
                  <a:lnTo>
                    <a:pt x="3048" y="3093720"/>
                  </a:lnTo>
                  <a:lnTo>
                    <a:pt x="4571" y="3093720"/>
                  </a:lnTo>
                  <a:lnTo>
                    <a:pt x="7619" y="3096768"/>
                  </a:lnTo>
                  <a:lnTo>
                    <a:pt x="7619" y="3099816"/>
                  </a:lnTo>
                  <a:lnTo>
                    <a:pt x="6096" y="3101339"/>
                  </a:lnTo>
                  <a:lnTo>
                    <a:pt x="1523" y="3101339"/>
                  </a:lnTo>
                  <a:lnTo>
                    <a:pt x="0" y="3099816"/>
                  </a:lnTo>
                  <a:close/>
                </a:path>
                <a:path w="7619" h="4723130">
                  <a:moveTo>
                    <a:pt x="0" y="3063239"/>
                  </a:moveTo>
                  <a:lnTo>
                    <a:pt x="0" y="3058668"/>
                  </a:lnTo>
                  <a:lnTo>
                    <a:pt x="1523" y="3058668"/>
                  </a:lnTo>
                  <a:lnTo>
                    <a:pt x="3048" y="3057144"/>
                  </a:lnTo>
                  <a:lnTo>
                    <a:pt x="4571" y="3057144"/>
                  </a:lnTo>
                  <a:lnTo>
                    <a:pt x="6096" y="3058668"/>
                  </a:lnTo>
                  <a:lnTo>
                    <a:pt x="7619" y="3058668"/>
                  </a:lnTo>
                  <a:lnTo>
                    <a:pt x="7619" y="3063239"/>
                  </a:lnTo>
                  <a:lnTo>
                    <a:pt x="6096" y="3063239"/>
                  </a:lnTo>
                  <a:lnTo>
                    <a:pt x="6096" y="3064764"/>
                  </a:lnTo>
                  <a:lnTo>
                    <a:pt x="1523" y="3064764"/>
                  </a:lnTo>
                  <a:lnTo>
                    <a:pt x="1523" y="3063239"/>
                  </a:lnTo>
                  <a:lnTo>
                    <a:pt x="0" y="3063239"/>
                  </a:lnTo>
                  <a:close/>
                </a:path>
                <a:path w="7619" h="4723130">
                  <a:moveTo>
                    <a:pt x="6096" y="3026664"/>
                  </a:moveTo>
                  <a:lnTo>
                    <a:pt x="6096" y="3022092"/>
                  </a:lnTo>
                  <a:lnTo>
                    <a:pt x="7619" y="3022092"/>
                  </a:lnTo>
                  <a:lnTo>
                    <a:pt x="7619" y="3026664"/>
                  </a:lnTo>
                  <a:lnTo>
                    <a:pt x="6096" y="3026664"/>
                  </a:lnTo>
                  <a:close/>
                </a:path>
                <a:path w="7619" h="4723130">
                  <a:moveTo>
                    <a:pt x="1523" y="3028188"/>
                  </a:moveTo>
                  <a:lnTo>
                    <a:pt x="1523" y="3020568"/>
                  </a:lnTo>
                  <a:lnTo>
                    <a:pt x="6096" y="3020568"/>
                  </a:lnTo>
                  <a:lnTo>
                    <a:pt x="6096" y="3028188"/>
                  </a:lnTo>
                  <a:lnTo>
                    <a:pt x="1523" y="3028188"/>
                  </a:lnTo>
                  <a:close/>
                </a:path>
                <a:path w="7619" h="4723130">
                  <a:moveTo>
                    <a:pt x="0" y="3026664"/>
                  </a:moveTo>
                  <a:lnTo>
                    <a:pt x="0" y="3022092"/>
                  </a:lnTo>
                  <a:lnTo>
                    <a:pt x="1523" y="3022092"/>
                  </a:lnTo>
                  <a:lnTo>
                    <a:pt x="1523" y="3026664"/>
                  </a:lnTo>
                  <a:lnTo>
                    <a:pt x="0" y="3026664"/>
                  </a:lnTo>
                  <a:close/>
                </a:path>
                <a:path w="7619" h="4723130">
                  <a:moveTo>
                    <a:pt x="6096" y="2990088"/>
                  </a:moveTo>
                  <a:lnTo>
                    <a:pt x="6096" y="2985516"/>
                  </a:lnTo>
                  <a:lnTo>
                    <a:pt x="7619" y="2985516"/>
                  </a:lnTo>
                  <a:lnTo>
                    <a:pt x="7619" y="2990088"/>
                  </a:lnTo>
                  <a:lnTo>
                    <a:pt x="6096" y="2990088"/>
                  </a:lnTo>
                  <a:close/>
                </a:path>
                <a:path w="7619" h="4723130">
                  <a:moveTo>
                    <a:pt x="1523" y="2991612"/>
                  </a:moveTo>
                  <a:lnTo>
                    <a:pt x="1523" y="2983992"/>
                  </a:lnTo>
                  <a:lnTo>
                    <a:pt x="6096" y="2983992"/>
                  </a:lnTo>
                  <a:lnTo>
                    <a:pt x="6096" y="2991612"/>
                  </a:lnTo>
                  <a:lnTo>
                    <a:pt x="1523" y="2991612"/>
                  </a:lnTo>
                  <a:close/>
                </a:path>
                <a:path w="7619" h="4723130">
                  <a:moveTo>
                    <a:pt x="0" y="2990088"/>
                  </a:moveTo>
                  <a:lnTo>
                    <a:pt x="0" y="2985516"/>
                  </a:lnTo>
                  <a:lnTo>
                    <a:pt x="1523" y="2985516"/>
                  </a:lnTo>
                  <a:lnTo>
                    <a:pt x="1523" y="2990088"/>
                  </a:lnTo>
                  <a:lnTo>
                    <a:pt x="0" y="2990088"/>
                  </a:lnTo>
                  <a:close/>
                </a:path>
                <a:path w="7619" h="4723130">
                  <a:moveTo>
                    <a:pt x="0" y="2951988"/>
                  </a:moveTo>
                  <a:lnTo>
                    <a:pt x="0" y="2948939"/>
                  </a:lnTo>
                  <a:lnTo>
                    <a:pt x="1523" y="2948939"/>
                  </a:lnTo>
                  <a:lnTo>
                    <a:pt x="1523" y="2947416"/>
                  </a:lnTo>
                  <a:lnTo>
                    <a:pt x="6096" y="2947416"/>
                  </a:lnTo>
                  <a:lnTo>
                    <a:pt x="6096" y="2948939"/>
                  </a:lnTo>
                  <a:lnTo>
                    <a:pt x="7619" y="2948939"/>
                  </a:lnTo>
                  <a:lnTo>
                    <a:pt x="7619" y="2951988"/>
                  </a:lnTo>
                  <a:lnTo>
                    <a:pt x="4571" y="2955036"/>
                  </a:lnTo>
                  <a:lnTo>
                    <a:pt x="3048" y="2955036"/>
                  </a:lnTo>
                  <a:lnTo>
                    <a:pt x="0" y="2951988"/>
                  </a:lnTo>
                  <a:close/>
                </a:path>
                <a:path w="7619" h="4723130">
                  <a:moveTo>
                    <a:pt x="0" y="2915412"/>
                  </a:moveTo>
                  <a:lnTo>
                    <a:pt x="0" y="2912364"/>
                  </a:lnTo>
                  <a:lnTo>
                    <a:pt x="1523" y="2910839"/>
                  </a:lnTo>
                  <a:lnTo>
                    <a:pt x="6096" y="2910839"/>
                  </a:lnTo>
                  <a:lnTo>
                    <a:pt x="7619" y="2912364"/>
                  </a:lnTo>
                  <a:lnTo>
                    <a:pt x="7619" y="2915412"/>
                  </a:lnTo>
                  <a:lnTo>
                    <a:pt x="6096" y="2916936"/>
                  </a:lnTo>
                  <a:lnTo>
                    <a:pt x="1523" y="2916936"/>
                  </a:lnTo>
                  <a:lnTo>
                    <a:pt x="0" y="2915412"/>
                  </a:lnTo>
                  <a:close/>
                </a:path>
                <a:path w="7619" h="4723130">
                  <a:moveTo>
                    <a:pt x="0" y="2878836"/>
                  </a:moveTo>
                  <a:lnTo>
                    <a:pt x="0" y="2875788"/>
                  </a:lnTo>
                  <a:lnTo>
                    <a:pt x="3048" y="2872739"/>
                  </a:lnTo>
                  <a:lnTo>
                    <a:pt x="4571" y="2872739"/>
                  </a:lnTo>
                  <a:lnTo>
                    <a:pt x="7619" y="2875788"/>
                  </a:lnTo>
                  <a:lnTo>
                    <a:pt x="7619" y="2878836"/>
                  </a:lnTo>
                  <a:lnTo>
                    <a:pt x="6096" y="2880360"/>
                  </a:lnTo>
                  <a:lnTo>
                    <a:pt x="1523" y="2880360"/>
                  </a:lnTo>
                  <a:lnTo>
                    <a:pt x="0" y="2878836"/>
                  </a:lnTo>
                  <a:close/>
                </a:path>
                <a:path w="7619" h="4723130">
                  <a:moveTo>
                    <a:pt x="0" y="2842260"/>
                  </a:moveTo>
                  <a:lnTo>
                    <a:pt x="0" y="2837688"/>
                  </a:lnTo>
                  <a:lnTo>
                    <a:pt x="1523" y="2837688"/>
                  </a:lnTo>
                  <a:lnTo>
                    <a:pt x="3048" y="2836164"/>
                  </a:lnTo>
                  <a:lnTo>
                    <a:pt x="4571" y="2836164"/>
                  </a:lnTo>
                  <a:lnTo>
                    <a:pt x="6096" y="2837688"/>
                  </a:lnTo>
                  <a:lnTo>
                    <a:pt x="7619" y="2837688"/>
                  </a:lnTo>
                  <a:lnTo>
                    <a:pt x="7619" y="2842260"/>
                  </a:lnTo>
                  <a:lnTo>
                    <a:pt x="6096" y="2842260"/>
                  </a:lnTo>
                  <a:lnTo>
                    <a:pt x="6096" y="2843784"/>
                  </a:lnTo>
                  <a:lnTo>
                    <a:pt x="1523" y="2843784"/>
                  </a:lnTo>
                  <a:lnTo>
                    <a:pt x="1523" y="2842260"/>
                  </a:lnTo>
                  <a:lnTo>
                    <a:pt x="0" y="2842260"/>
                  </a:lnTo>
                  <a:close/>
                </a:path>
                <a:path w="7619" h="4723130">
                  <a:moveTo>
                    <a:pt x="6096" y="2805684"/>
                  </a:moveTo>
                  <a:lnTo>
                    <a:pt x="6096" y="2801112"/>
                  </a:lnTo>
                  <a:lnTo>
                    <a:pt x="7619" y="2801112"/>
                  </a:lnTo>
                  <a:lnTo>
                    <a:pt x="7619" y="2805684"/>
                  </a:lnTo>
                  <a:lnTo>
                    <a:pt x="6096" y="2805684"/>
                  </a:lnTo>
                  <a:close/>
                </a:path>
                <a:path w="7619" h="4723130">
                  <a:moveTo>
                    <a:pt x="1523" y="2807208"/>
                  </a:moveTo>
                  <a:lnTo>
                    <a:pt x="1523" y="2799588"/>
                  </a:lnTo>
                  <a:lnTo>
                    <a:pt x="6096" y="2799588"/>
                  </a:lnTo>
                  <a:lnTo>
                    <a:pt x="6096" y="2807208"/>
                  </a:lnTo>
                  <a:lnTo>
                    <a:pt x="1523" y="2807208"/>
                  </a:lnTo>
                  <a:close/>
                </a:path>
                <a:path w="7619" h="4723130">
                  <a:moveTo>
                    <a:pt x="0" y="2805684"/>
                  </a:moveTo>
                  <a:lnTo>
                    <a:pt x="0" y="2801112"/>
                  </a:lnTo>
                  <a:lnTo>
                    <a:pt x="1523" y="2801112"/>
                  </a:lnTo>
                  <a:lnTo>
                    <a:pt x="1523" y="2805684"/>
                  </a:lnTo>
                  <a:lnTo>
                    <a:pt x="0" y="2805684"/>
                  </a:lnTo>
                  <a:close/>
                </a:path>
                <a:path w="7619" h="4723130">
                  <a:moveTo>
                    <a:pt x="6096" y="2769108"/>
                  </a:moveTo>
                  <a:lnTo>
                    <a:pt x="6096" y="2764536"/>
                  </a:lnTo>
                  <a:lnTo>
                    <a:pt x="7619" y="2764536"/>
                  </a:lnTo>
                  <a:lnTo>
                    <a:pt x="7619" y="2769108"/>
                  </a:lnTo>
                  <a:lnTo>
                    <a:pt x="6096" y="2769108"/>
                  </a:lnTo>
                  <a:close/>
                </a:path>
                <a:path w="7619" h="4723130">
                  <a:moveTo>
                    <a:pt x="1523" y="2770632"/>
                  </a:moveTo>
                  <a:lnTo>
                    <a:pt x="1523" y="2763012"/>
                  </a:lnTo>
                  <a:lnTo>
                    <a:pt x="6096" y="2763012"/>
                  </a:lnTo>
                  <a:lnTo>
                    <a:pt x="6096" y="2770632"/>
                  </a:lnTo>
                  <a:lnTo>
                    <a:pt x="1523" y="2770632"/>
                  </a:lnTo>
                  <a:close/>
                </a:path>
                <a:path w="7619" h="4723130">
                  <a:moveTo>
                    <a:pt x="0" y="2769108"/>
                  </a:moveTo>
                  <a:lnTo>
                    <a:pt x="0" y="2764536"/>
                  </a:lnTo>
                  <a:lnTo>
                    <a:pt x="1523" y="2764536"/>
                  </a:lnTo>
                  <a:lnTo>
                    <a:pt x="1523" y="2769108"/>
                  </a:lnTo>
                  <a:lnTo>
                    <a:pt x="0" y="2769108"/>
                  </a:lnTo>
                  <a:close/>
                </a:path>
                <a:path w="7619" h="4723130">
                  <a:moveTo>
                    <a:pt x="0" y="2731008"/>
                  </a:moveTo>
                  <a:lnTo>
                    <a:pt x="0" y="2727960"/>
                  </a:lnTo>
                  <a:lnTo>
                    <a:pt x="1523" y="2726436"/>
                  </a:lnTo>
                  <a:lnTo>
                    <a:pt x="6096" y="2726436"/>
                  </a:lnTo>
                  <a:lnTo>
                    <a:pt x="7619" y="2727960"/>
                  </a:lnTo>
                  <a:lnTo>
                    <a:pt x="7619" y="2731008"/>
                  </a:lnTo>
                  <a:lnTo>
                    <a:pt x="4571" y="2734056"/>
                  </a:lnTo>
                  <a:lnTo>
                    <a:pt x="3048" y="2734056"/>
                  </a:lnTo>
                  <a:lnTo>
                    <a:pt x="0" y="2731008"/>
                  </a:lnTo>
                  <a:close/>
                </a:path>
                <a:path w="7619" h="4723130">
                  <a:moveTo>
                    <a:pt x="0" y="2694432"/>
                  </a:moveTo>
                  <a:lnTo>
                    <a:pt x="0" y="2691384"/>
                  </a:lnTo>
                  <a:lnTo>
                    <a:pt x="1523" y="2689860"/>
                  </a:lnTo>
                  <a:lnTo>
                    <a:pt x="6096" y="2689860"/>
                  </a:lnTo>
                  <a:lnTo>
                    <a:pt x="7619" y="2691384"/>
                  </a:lnTo>
                  <a:lnTo>
                    <a:pt x="7619" y="2694432"/>
                  </a:lnTo>
                  <a:lnTo>
                    <a:pt x="6096" y="2695956"/>
                  </a:lnTo>
                  <a:lnTo>
                    <a:pt x="1523" y="2695956"/>
                  </a:lnTo>
                  <a:lnTo>
                    <a:pt x="0" y="2694432"/>
                  </a:lnTo>
                  <a:close/>
                </a:path>
                <a:path w="7619" h="4723130">
                  <a:moveTo>
                    <a:pt x="0" y="2657856"/>
                  </a:moveTo>
                  <a:lnTo>
                    <a:pt x="0" y="2654808"/>
                  </a:lnTo>
                  <a:lnTo>
                    <a:pt x="3048" y="2651760"/>
                  </a:lnTo>
                  <a:lnTo>
                    <a:pt x="4571" y="2651760"/>
                  </a:lnTo>
                  <a:lnTo>
                    <a:pt x="7619" y="2654808"/>
                  </a:lnTo>
                  <a:lnTo>
                    <a:pt x="7619" y="2657856"/>
                  </a:lnTo>
                  <a:lnTo>
                    <a:pt x="6096" y="2659380"/>
                  </a:lnTo>
                  <a:lnTo>
                    <a:pt x="1523" y="2659380"/>
                  </a:lnTo>
                  <a:lnTo>
                    <a:pt x="0" y="2657856"/>
                  </a:lnTo>
                  <a:close/>
                </a:path>
                <a:path w="7619" h="4723130">
                  <a:moveTo>
                    <a:pt x="0" y="2621280"/>
                  </a:moveTo>
                  <a:lnTo>
                    <a:pt x="0" y="2616708"/>
                  </a:lnTo>
                  <a:lnTo>
                    <a:pt x="1523" y="2616708"/>
                  </a:lnTo>
                  <a:lnTo>
                    <a:pt x="3048" y="2615184"/>
                  </a:lnTo>
                  <a:lnTo>
                    <a:pt x="4571" y="2615184"/>
                  </a:lnTo>
                  <a:lnTo>
                    <a:pt x="6096" y="2616708"/>
                  </a:lnTo>
                  <a:lnTo>
                    <a:pt x="7619" y="2616708"/>
                  </a:lnTo>
                  <a:lnTo>
                    <a:pt x="7619" y="2621280"/>
                  </a:lnTo>
                  <a:lnTo>
                    <a:pt x="6096" y="2621280"/>
                  </a:lnTo>
                  <a:lnTo>
                    <a:pt x="6096" y="2622804"/>
                  </a:lnTo>
                  <a:lnTo>
                    <a:pt x="1523" y="2622804"/>
                  </a:lnTo>
                  <a:lnTo>
                    <a:pt x="1523" y="2621280"/>
                  </a:lnTo>
                  <a:lnTo>
                    <a:pt x="0" y="2621280"/>
                  </a:lnTo>
                  <a:close/>
                </a:path>
                <a:path w="7619" h="4723130">
                  <a:moveTo>
                    <a:pt x="6096" y="2584704"/>
                  </a:moveTo>
                  <a:lnTo>
                    <a:pt x="6096" y="2580132"/>
                  </a:lnTo>
                  <a:lnTo>
                    <a:pt x="7619" y="2580132"/>
                  </a:lnTo>
                  <a:lnTo>
                    <a:pt x="7619" y="2584704"/>
                  </a:lnTo>
                  <a:lnTo>
                    <a:pt x="6096" y="2584704"/>
                  </a:lnTo>
                  <a:close/>
                </a:path>
                <a:path w="7619" h="4723130">
                  <a:moveTo>
                    <a:pt x="1523" y="2586228"/>
                  </a:moveTo>
                  <a:lnTo>
                    <a:pt x="1523" y="2578608"/>
                  </a:lnTo>
                  <a:lnTo>
                    <a:pt x="6096" y="2578608"/>
                  </a:lnTo>
                  <a:lnTo>
                    <a:pt x="6096" y="2586228"/>
                  </a:lnTo>
                  <a:lnTo>
                    <a:pt x="1523" y="2586228"/>
                  </a:lnTo>
                  <a:close/>
                </a:path>
                <a:path w="7619" h="4723130">
                  <a:moveTo>
                    <a:pt x="0" y="2584704"/>
                  </a:moveTo>
                  <a:lnTo>
                    <a:pt x="0" y="2580132"/>
                  </a:lnTo>
                  <a:lnTo>
                    <a:pt x="1523" y="2580132"/>
                  </a:lnTo>
                  <a:lnTo>
                    <a:pt x="1523" y="2584704"/>
                  </a:lnTo>
                  <a:lnTo>
                    <a:pt x="0" y="2584704"/>
                  </a:lnTo>
                  <a:close/>
                </a:path>
                <a:path w="7619" h="4723130">
                  <a:moveTo>
                    <a:pt x="6096" y="2548128"/>
                  </a:moveTo>
                  <a:lnTo>
                    <a:pt x="6096" y="2543556"/>
                  </a:lnTo>
                  <a:lnTo>
                    <a:pt x="7619" y="2543556"/>
                  </a:lnTo>
                  <a:lnTo>
                    <a:pt x="7619" y="2548128"/>
                  </a:lnTo>
                  <a:lnTo>
                    <a:pt x="6096" y="2548128"/>
                  </a:lnTo>
                  <a:close/>
                </a:path>
                <a:path w="7619" h="4723130">
                  <a:moveTo>
                    <a:pt x="1523" y="2549652"/>
                  </a:moveTo>
                  <a:lnTo>
                    <a:pt x="1523" y="2542032"/>
                  </a:lnTo>
                  <a:lnTo>
                    <a:pt x="6096" y="2542032"/>
                  </a:lnTo>
                  <a:lnTo>
                    <a:pt x="6096" y="2549652"/>
                  </a:lnTo>
                  <a:lnTo>
                    <a:pt x="1523" y="2549652"/>
                  </a:lnTo>
                  <a:close/>
                </a:path>
                <a:path w="7619" h="4723130">
                  <a:moveTo>
                    <a:pt x="0" y="2548128"/>
                  </a:moveTo>
                  <a:lnTo>
                    <a:pt x="0" y="2543556"/>
                  </a:lnTo>
                  <a:lnTo>
                    <a:pt x="1523" y="2543556"/>
                  </a:lnTo>
                  <a:lnTo>
                    <a:pt x="1523" y="2548128"/>
                  </a:lnTo>
                  <a:lnTo>
                    <a:pt x="0" y="2548128"/>
                  </a:lnTo>
                  <a:close/>
                </a:path>
                <a:path w="7619" h="4723130">
                  <a:moveTo>
                    <a:pt x="0" y="2510028"/>
                  </a:moveTo>
                  <a:lnTo>
                    <a:pt x="0" y="2506980"/>
                  </a:lnTo>
                  <a:lnTo>
                    <a:pt x="1523" y="2505456"/>
                  </a:lnTo>
                  <a:lnTo>
                    <a:pt x="6096" y="2505456"/>
                  </a:lnTo>
                  <a:lnTo>
                    <a:pt x="7619" y="2506980"/>
                  </a:lnTo>
                  <a:lnTo>
                    <a:pt x="7619" y="2510028"/>
                  </a:lnTo>
                  <a:lnTo>
                    <a:pt x="4571" y="2513076"/>
                  </a:lnTo>
                  <a:lnTo>
                    <a:pt x="3048" y="2513076"/>
                  </a:lnTo>
                  <a:lnTo>
                    <a:pt x="0" y="2510028"/>
                  </a:lnTo>
                  <a:close/>
                </a:path>
                <a:path w="7619" h="4723130">
                  <a:moveTo>
                    <a:pt x="0" y="2473452"/>
                  </a:moveTo>
                  <a:lnTo>
                    <a:pt x="0" y="2470404"/>
                  </a:lnTo>
                  <a:lnTo>
                    <a:pt x="1523" y="2468880"/>
                  </a:lnTo>
                  <a:lnTo>
                    <a:pt x="6096" y="2468880"/>
                  </a:lnTo>
                  <a:lnTo>
                    <a:pt x="7619" y="2470404"/>
                  </a:lnTo>
                  <a:lnTo>
                    <a:pt x="7619" y="2473452"/>
                  </a:lnTo>
                  <a:lnTo>
                    <a:pt x="6096" y="2474976"/>
                  </a:lnTo>
                  <a:lnTo>
                    <a:pt x="1523" y="2474976"/>
                  </a:lnTo>
                  <a:lnTo>
                    <a:pt x="0" y="2473452"/>
                  </a:lnTo>
                  <a:close/>
                </a:path>
                <a:path w="7619" h="4723130">
                  <a:moveTo>
                    <a:pt x="0" y="2436876"/>
                  </a:moveTo>
                  <a:lnTo>
                    <a:pt x="0" y="2433828"/>
                  </a:lnTo>
                  <a:lnTo>
                    <a:pt x="3048" y="2430780"/>
                  </a:lnTo>
                  <a:lnTo>
                    <a:pt x="4571" y="2430780"/>
                  </a:lnTo>
                  <a:lnTo>
                    <a:pt x="7619" y="2433828"/>
                  </a:lnTo>
                  <a:lnTo>
                    <a:pt x="7619" y="2436876"/>
                  </a:lnTo>
                  <a:lnTo>
                    <a:pt x="6096" y="2438400"/>
                  </a:lnTo>
                  <a:lnTo>
                    <a:pt x="1523" y="2438400"/>
                  </a:lnTo>
                  <a:lnTo>
                    <a:pt x="0" y="2436876"/>
                  </a:lnTo>
                  <a:close/>
                </a:path>
                <a:path w="7619" h="4723130">
                  <a:moveTo>
                    <a:pt x="6096" y="2400300"/>
                  </a:moveTo>
                  <a:lnTo>
                    <a:pt x="6096" y="2395728"/>
                  </a:lnTo>
                  <a:lnTo>
                    <a:pt x="7619" y="2395728"/>
                  </a:lnTo>
                  <a:lnTo>
                    <a:pt x="7619" y="2400300"/>
                  </a:lnTo>
                  <a:lnTo>
                    <a:pt x="6096" y="2400300"/>
                  </a:lnTo>
                  <a:close/>
                </a:path>
                <a:path w="7619" h="4723130">
                  <a:moveTo>
                    <a:pt x="1523" y="2401824"/>
                  </a:moveTo>
                  <a:lnTo>
                    <a:pt x="1523" y="2394204"/>
                  </a:lnTo>
                  <a:lnTo>
                    <a:pt x="6096" y="2394204"/>
                  </a:lnTo>
                  <a:lnTo>
                    <a:pt x="6096" y="2401824"/>
                  </a:lnTo>
                  <a:lnTo>
                    <a:pt x="1523" y="2401824"/>
                  </a:lnTo>
                  <a:close/>
                </a:path>
                <a:path w="7619" h="4723130">
                  <a:moveTo>
                    <a:pt x="0" y="2400300"/>
                  </a:moveTo>
                  <a:lnTo>
                    <a:pt x="0" y="2395728"/>
                  </a:lnTo>
                  <a:lnTo>
                    <a:pt x="1523" y="2395728"/>
                  </a:lnTo>
                  <a:lnTo>
                    <a:pt x="1523" y="2400300"/>
                  </a:lnTo>
                  <a:lnTo>
                    <a:pt x="0" y="2400300"/>
                  </a:lnTo>
                  <a:close/>
                </a:path>
                <a:path w="7619" h="4723130">
                  <a:moveTo>
                    <a:pt x="6096" y="2363724"/>
                  </a:moveTo>
                  <a:lnTo>
                    <a:pt x="6096" y="2359152"/>
                  </a:lnTo>
                  <a:lnTo>
                    <a:pt x="7619" y="2359152"/>
                  </a:lnTo>
                  <a:lnTo>
                    <a:pt x="7619" y="2363724"/>
                  </a:lnTo>
                  <a:lnTo>
                    <a:pt x="6096" y="2363724"/>
                  </a:lnTo>
                  <a:close/>
                </a:path>
                <a:path w="7619" h="4723130">
                  <a:moveTo>
                    <a:pt x="1523" y="2365247"/>
                  </a:moveTo>
                  <a:lnTo>
                    <a:pt x="1523" y="2357628"/>
                  </a:lnTo>
                  <a:lnTo>
                    <a:pt x="6096" y="2357628"/>
                  </a:lnTo>
                  <a:lnTo>
                    <a:pt x="6096" y="2365247"/>
                  </a:lnTo>
                  <a:lnTo>
                    <a:pt x="1523" y="2365247"/>
                  </a:lnTo>
                  <a:close/>
                </a:path>
                <a:path w="7619" h="4723130">
                  <a:moveTo>
                    <a:pt x="0" y="2363724"/>
                  </a:moveTo>
                  <a:lnTo>
                    <a:pt x="0" y="2359152"/>
                  </a:lnTo>
                  <a:lnTo>
                    <a:pt x="1523" y="2359152"/>
                  </a:lnTo>
                  <a:lnTo>
                    <a:pt x="1523" y="2363724"/>
                  </a:lnTo>
                  <a:lnTo>
                    <a:pt x="0" y="2363724"/>
                  </a:lnTo>
                  <a:close/>
                </a:path>
                <a:path w="7619" h="4723130">
                  <a:moveTo>
                    <a:pt x="6096" y="2327147"/>
                  </a:moveTo>
                  <a:lnTo>
                    <a:pt x="6096" y="2322576"/>
                  </a:lnTo>
                  <a:lnTo>
                    <a:pt x="7619" y="2322576"/>
                  </a:lnTo>
                  <a:lnTo>
                    <a:pt x="7619" y="2327147"/>
                  </a:lnTo>
                  <a:lnTo>
                    <a:pt x="6096" y="2327147"/>
                  </a:lnTo>
                  <a:close/>
                </a:path>
                <a:path w="7619" h="4723130">
                  <a:moveTo>
                    <a:pt x="1523" y="2328672"/>
                  </a:moveTo>
                  <a:lnTo>
                    <a:pt x="1523" y="2321052"/>
                  </a:lnTo>
                  <a:lnTo>
                    <a:pt x="6096" y="2321052"/>
                  </a:lnTo>
                  <a:lnTo>
                    <a:pt x="6096" y="2328672"/>
                  </a:lnTo>
                  <a:lnTo>
                    <a:pt x="1523" y="2328672"/>
                  </a:lnTo>
                  <a:close/>
                </a:path>
                <a:path w="7619" h="4723130">
                  <a:moveTo>
                    <a:pt x="0" y="2327147"/>
                  </a:moveTo>
                  <a:lnTo>
                    <a:pt x="0" y="2322576"/>
                  </a:lnTo>
                  <a:lnTo>
                    <a:pt x="1523" y="2322576"/>
                  </a:lnTo>
                  <a:lnTo>
                    <a:pt x="1523" y="2327147"/>
                  </a:lnTo>
                  <a:lnTo>
                    <a:pt x="0" y="2327147"/>
                  </a:lnTo>
                  <a:close/>
                </a:path>
                <a:path w="7619" h="4723130">
                  <a:moveTo>
                    <a:pt x="0" y="2289047"/>
                  </a:moveTo>
                  <a:lnTo>
                    <a:pt x="0" y="2286000"/>
                  </a:lnTo>
                  <a:lnTo>
                    <a:pt x="1523" y="2284476"/>
                  </a:lnTo>
                  <a:lnTo>
                    <a:pt x="6096" y="2284476"/>
                  </a:lnTo>
                  <a:lnTo>
                    <a:pt x="7619" y="2286000"/>
                  </a:lnTo>
                  <a:lnTo>
                    <a:pt x="7619" y="2289047"/>
                  </a:lnTo>
                  <a:lnTo>
                    <a:pt x="4571" y="2292096"/>
                  </a:lnTo>
                  <a:lnTo>
                    <a:pt x="3048" y="2292096"/>
                  </a:lnTo>
                  <a:lnTo>
                    <a:pt x="0" y="2289047"/>
                  </a:lnTo>
                  <a:close/>
                </a:path>
                <a:path w="7619" h="4723130">
                  <a:moveTo>
                    <a:pt x="0" y="2252472"/>
                  </a:moveTo>
                  <a:lnTo>
                    <a:pt x="0" y="2249424"/>
                  </a:lnTo>
                  <a:lnTo>
                    <a:pt x="1523" y="2247900"/>
                  </a:lnTo>
                  <a:lnTo>
                    <a:pt x="6096" y="2247900"/>
                  </a:lnTo>
                  <a:lnTo>
                    <a:pt x="7619" y="2249424"/>
                  </a:lnTo>
                  <a:lnTo>
                    <a:pt x="7619" y="2252472"/>
                  </a:lnTo>
                  <a:lnTo>
                    <a:pt x="6096" y="2253996"/>
                  </a:lnTo>
                  <a:lnTo>
                    <a:pt x="1523" y="2253996"/>
                  </a:lnTo>
                  <a:lnTo>
                    <a:pt x="0" y="2252472"/>
                  </a:lnTo>
                  <a:close/>
                </a:path>
                <a:path w="7619" h="4723130">
                  <a:moveTo>
                    <a:pt x="0" y="2215896"/>
                  </a:moveTo>
                  <a:lnTo>
                    <a:pt x="0" y="2212847"/>
                  </a:lnTo>
                  <a:lnTo>
                    <a:pt x="3048" y="2209800"/>
                  </a:lnTo>
                  <a:lnTo>
                    <a:pt x="4571" y="2209800"/>
                  </a:lnTo>
                  <a:lnTo>
                    <a:pt x="7619" y="2212847"/>
                  </a:lnTo>
                  <a:lnTo>
                    <a:pt x="7619" y="2215896"/>
                  </a:lnTo>
                  <a:lnTo>
                    <a:pt x="6096" y="2217420"/>
                  </a:lnTo>
                  <a:lnTo>
                    <a:pt x="1523" y="2217420"/>
                  </a:lnTo>
                  <a:lnTo>
                    <a:pt x="0" y="2215896"/>
                  </a:lnTo>
                  <a:close/>
                </a:path>
                <a:path w="7619" h="4723130">
                  <a:moveTo>
                    <a:pt x="6096" y="2179320"/>
                  </a:moveTo>
                  <a:lnTo>
                    <a:pt x="6096" y="2174747"/>
                  </a:lnTo>
                  <a:lnTo>
                    <a:pt x="7619" y="2174747"/>
                  </a:lnTo>
                  <a:lnTo>
                    <a:pt x="7619" y="2179320"/>
                  </a:lnTo>
                  <a:lnTo>
                    <a:pt x="6096" y="2179320"/>
                  </a:lnTo>
                  <a:close/>
                </a:path>
                <a:path w="7619" h="4723130">
                  <a:moveTo>
                    <a:pt x="1523" y="2180844"/>
                  </a:moveTo>
                  <a:lnTo>
                    <a:pt x="1523" y="2173224"/>
                  </a:lnTo>
                  <a:lnTo>
                    <a:pt x="6096" y="2173224"/>
                  </a:lnTo>
                  <a:lnTo>
                    <a:pt x="6096" y="2180844"/>
                  </a:lnTo>
                  <a:lnTo>
                    <a:pt x="1523" y="2180844"/>
                  </a:lnTo>
                  <a:close/>
                </a:path>
                <a:path w="7619" h="4723130">
                  <a:moveTo>
                    <a:pt x="0" y="2179320"/>
                  </a:moveTo>
                  <a:lnTo>
                    <a:pt x="0" y="2174747"/>
                  </a:lnTo>
                  <a:lnTo>
                    <a:pt x="1523" y="2174747"/>
                  </a:lnTo>
                  <a:lnTo>
                    <a:pt x="1523" y="2179320"/>
                  </a:lnTo>
                  <a:lnTo>
                    <a:pt x="0" y="2179320"/>
                  </a:lnTo>
                  <a:close/>
                </a:path>
                <a:path w="7619" h="4723130">
                  <a:moveTo>
                    <a:pt x="6096" y="2142744"/>
                  </a:moveTo>
                  <a:lnTo>
                    <a:pt x="6096" y="2138172"/>
                  </a:lnTo>
                  <a:lnTo>
                    <a:pt x="7619" y="2138172"/>
                  </a:lnTo>
                  <a:lnTo>
                    <a:pt x="7619" y="2142744"/>
                  </a:lnTo>
                  <a:lnTo>
                    <a:pt x="6096" y="2142744"/>
                  </a:lnTo>
                  <a:close/>
                </a:path>
                <a:path w="7619" h="4723130">
                  <a:moveTo>
                    <a:pt x="1523" y="2144268"/>
                  </a:moveTo>
                  <a:lnTo>
                    <a:pt x="1523" y="2136647"/>
                  </a:lnTo>
                  <a:lnTo>
                    <a:pt x="6096" y="2136647"/>
                  </a:lnTo>
                  <a:lnTo>
                    <a:pt x="6096" y="2144268"/>
                  </a:lnTo>
                  <a:lnTo>
                    <a:pt x="1523" y="2144268"/>
                  </a:lnTo>
                  <a:close/>
                </a:path>
                <a:path w="7619" h="4723130">
                  <a:moveTo>
                    <a:pt x="0" y="2142744"/>
                  </a:moveTo>
                  <a:lnTo>
                    <a:pt x="0" y="2138172"/>
                  </a:lnTo>
                  <a:lnTo>
                    <a:pt x="1523" y="2138172"/>
                  </a:lnTo>
                  <a:lnTo>
                    <a:pt x="1523" y="2142744"/>
                  </a:lnTo>
                  <a:lnTo>
                    <a:pt x="0" y="2142744"/>
                  </a:lnTo>
                  <a:close/>
                </a:path>
                <a:path w="7619" h="4723130">
                  <a:moveTo>
                    <a:pt x="0" y="2106168"/>
                  </a:moveTo>
                  <a:lnTo>
                    <a:pt x="0" y="2101596"/>
                  </a:lnTo>
                  <a:lnTo>
                    <a:pt x="1523" y="2101596"/>
                  </a:lnTo>
                  <a:lnTo>
                    <a:pt x="1523" y="2100072"/>
                  </a:lnTo>
                  <a:lnTo>
                    <a:pt x="6096" y="2100072"/>
                  </a:lnTo>
                  <a:lnTo>
                    <a:pt x="6096" y="2101596"/>
                  </a:lnTo>
                  <a:lnTo>
                    <a:pt x="7619" y="2101596"/>
                  </a:lnTo>
                  <a:lnTo>
                    <a:pt x="7619" y="2106168"/>
                  </a:lnTo>
                  <a:lnTo>
                    <a:pt x="6096" y="2106168"/>
                  </a:lnTo>
                  <a:lnTo>
                    <a:pt x="4571" y="2107692"/>
                  </a:lnTo>
                  <a:lnTo>
                    <a:pt x="3048" y="2107692"/>
                  </a:lnTo>
                  <a:lnTo>
                    <a:pt x="1523" y="2106168"/>
                  </a:lnTo>
                  <a:lnTo>
                    <a:pt x="0" y="2106168"/>
                  </a:lnTo>
                  <a:close/>
                </a:path>
                <a:path w="7619" h="4723130">
                  <a:moveTo>
                    <a:pt x="0" y="2068068"/>
                  </a:moveTo>
                  <a:lnTo>
                    <a:pt x="0" y="2065020"/>
                  </a:lnTo>
                  <a:lnTo>
                    <a:pt x="1523" y="2063496"/>
                  </a:lnTo>
                  <a:lnTo>
                    <a:pt x="6096" y="2063496"/>
                  </a:lnTo>
                  <a:lnTo>
                    <a:pt x="7619" y="2065020"/>
                  </a:lnTo>
                  <a:lnTo>
                    <a:pt x="7619" y="2068068"/>
                  </a:lnTo>
                  <a:lnTo>
                    <a:pt x="4571" y="2071116"/>
                  </a:lnTo>
                  <a:lnTo>
                    <a:pt x="3048" y="2071116"/>
                  </a:lnTo>
                  <a:lnTo>
                    <a:pt x="0" y="2068068"/>
                  </a:lnTo>
                  <a:close/>
                </a:path>
                <a:path w="7619" h="4723130">
                  <a:moveTo>
                    <a:pt x="0" y="2031492"/>
                  </a:moveTo>
                  <a:lnTo>
                    <a:pt x="0" y="2028444"/>
                  </a:lnTo>
                  <a:lnTo>
                    <a:pt x="1523" y="2026920"/>
                  </a:lnTo>
                  <a:lnTo>
                    <a:pt x="6096" y="2026920"/>
                  </a:lnTo>
                  <a:lnTo>
                    <a:pt x="7619" y="2028444"/>
                  </a:lnTo>
                  <a:lnTo>
                    <a:pt x="7619" y="2031492"/>
                  </a:lnTo>
                  <a:lnTo>
                    <a:pt x="6096" y="2033016"/>
                  </a:lnTo>
                  <a:lnTo>
                    <a:pt x="1523" y="2033016"/>
                  </a:lnTo>
                  <a:lnTo>
                    <a:pt x="0" y="2031492"/>
                  </a:lnTo>
                  <a:close/>
                </a:path>
                <a:path w="7619" h="4723130">
                  <a:moveTo>
                    <a:pt x="0" y="1994916"/>
                  </a:moveTo>
                  <a:lnTo>
                    <a:pt x="0" y="1991868"/>
                  </a:lnTo>
                  <a:lnTo>
                    <a:pt x="3048" y="1988820"/>
                  </a:lnTo>
                  <a:lnTo>
                    <a:pt x="4571" y="1988820"/>
                  </a:lnTo>
                  <a:lnTo>
                    <a:pt x="7619" y="1991868"/>
                  </a:lnTo>
                  <a:lnTo>
                    <a:pt x="7619" y="1994916"/>
                  </a:lnTo>
                  <a:lnTo>
                    <a:pt x="6096" y="1996439"/>
                  </a:lnTo>
                  <a:lnTo>
                    <a:pt x="1523" y="1996439"/>
                  </a:lnTo>
                  <a:lnTo>
                    <a:pt x="0" y="1994916"/>
                  </a:lnTo>
                  <a:close/>
                </a:path>
                <a:path w="7619" h="4723130">
                  <a:moveTo>
                    <a:pt x="6096" y="1958339"/>
                  </a:moveTo>
                  <a:lnTo>
                    <a:pt x="6096" y="1953768"/>
                  </a:lnTo>
                  <a:lnTo>
                    <a:pt x="7619" y="1953768"/>
                  </a:lnTo>
                  <a:lnTo>
                    <a:pt x="7619" y="1958339"/>
                  </a:lnTo>
                  <a:lnTo>
                    <a:pt x="6096" y="1958339"/>
                  </a:lnTo>
                  <a:close/>
                </a:path>
                <a:path w="7619" h="4723130">
                  <a:moveTo>
                    <a:pt x="1523" y="1959864"/>
                  </a:moveTo>
                  <a:lnTo>
                    <a:pt x="1523" y="1952244"/>
                  </a:lnTo>
                  <a:lnTo>
                    <a:pt x="6096" y="1952244"/>
                  </a:lnTo>
                  <a:lnTo>
                    <a:pt x="6096" y="1959864"/>
                  </a:lnTo>
                  <a:lnTo>
                    <a:pt x="1523" y="1959864"/>
                  </a:lnTo>
                  <a:close/>
                </a:path>
                <a:path w="7619" h="4723130">
                  <a:moveTo>
                    <a:pt x="0" y="1958339"/>
                  </a:moveTo>
                  <a:lnTo>
                    <a:pt x="0" y="1953768"/>
                  </a:lnTo>
                  <a:lnTo>
                    <a:pt x="1523" y="1953768"/>
                  </a:lnTo>
                  <a:lnTo>
                    <a:pt x="1523" y="1958339"/>
                  </a:lnTo>
                  <a:lnTo>
                    <a:pt x="0" y="1958339"/>
                  </a:lnTo>
                  <a:close/>
                </a:path>
                <a:path w="7619" h="4723130">
                  <a:moveTo>
                    <a:pt x="6096" y="1921764"/>
                  </a:moveTo>
                  <a:lnTo>
                    <a:pt x="6096" y="1917192"/>
                  </a:lnTo>
                  <a:lnTo>
                    <a:pt x="7619" y="1917192"/>
                  </a:lnTo>
                  <a:lnTo>
                    <a:pt x="7619" y="1921764"/>
                  </a:lnTo>
                  <a:lnTo>
                    <a:pt x="6096" y="1921764"/>
                  </a:lnTo>
                  <a:close/>
                </a:path>
                <a:path w="7619" h="4723130">
                  <a:moveTo>
                    <a:pt x="1523" y="1923288"/>
                  </a:moveTo>
                  <a:lnTo>
                    <a:pt x="1523" y="1915668"/>
                  </a:lnTo>
                  <a:lnTo>
                    <a:pt x="6096" y="1915668"/>
                  </a:lnTo>
                  <a:lnTo>
                    <a:pt x="6096" y="1923288"/>
                  </a:lnTo>
                  <a:lnTo>
                    <a:pt x="1523" y="1923288"/>
                  </a:lnTo>
                  <a:close/>
                </a:path>
                <a:path w="7619" h="4723130">
                  <a:moveTo>
                    <a:pt x="0" y="1921764"/>
                  </a:moveTo>
                  <a:lnTo>
                    <a:pt x="0" y="1917192"/>
                  </a:lnTo>
                  <a:lnTo>
                    <a:pt x="1523" y="1917192"/>
                  </a:lnTo>
                  <a:lnTo>
                    <a:pt x="1523" y="1921764"/>
                  </a:lnTo>
                  <a:lnTo>
                    <a:pt x="0" y="1921764"/>
                  </a:lnTo>
                  <a:close/>
                </a:path>
                <a:path w="7619" h="4723130">
                  <a:moveTo>
                    <a:pt x="0" y="1885188"/>
                  </a:moveTo>
                  <a:lnTo>
                    <a:pt x="0" y="1880616"/>
                  </a:lnTo>
                  <a:lnTo>
                    <a:pt x="1523" y="1880616"/>
                  </a:lnTo>
                  <a:lnTo>
                    <a:pt x="1523" y="1879092"/>
                  </a:lnTo>
                  <a:lnTo>
                    <a:pt x="6096" y="1879092"/>
                  </a:lnTo>
                  <a:lnTo>
                    <a:pt x="6096" y="1880616"/>
                  </a:lnTo>
                  <a:lnTo>
                    <a:pt x="7619" y="1880616"/>
                  </a:lnTo>
                  <a:lnTo>
                    <a:pt x="7619" y="1885188"/>
                  </a:lnTo>
                  <a:lnTo>
                    <a:pt x="6096" y="1885188"/>
                  </a:lnTo>
                  <a:lnTo>
                    <a:pt x="4571" y="1886712"/>
                  </a:lnTo>
                  <a:lnTo>
                    <a:pt x="3048" y="1886712"/>
                  </a:lnTo>
                  <a:lnTo>
                    <a:pt x="1523" y="1885188"/>
                  </a:lnTo>
                  <a:lnTo>
                    <a:pt x="0" y="1885188"/>
                  </a:lnTo>
                  <a:close/>
                </a:path>
                <a:path w="7619" h="4723130">
                  <a:moveTo>
                    <a:pt x="0" y="1847088"/>
                  </a:moveTo>
                  <a:lnTo>
                    <a:pt x="0" y="1844039"/>
                  </a:lnTo>
                  <a:lnTo>
                    <a:pt x="1523" y="1842516"/>
                  </a:lnTo>
                  <a:lnTo>
                    <a:pt x="6096" y="1842516"/>
                  </a:lnTo>
                  <a:lnTo>
                    <a:pt x="7619" y="1844039"/>
                  </a:lnTo>
                  <a:lnTo>
                    <a:pt x="7619" y="1847088"/>
                  </a:lnTo>
                  <a:lnTo>
                    <a:pt x="4571" y="1850136"/>
                  </a:lnTo>
                  <a:lnTo>
                    <a:pt x="3048" y="1850136"/>
                  </a:lnTo>
                  <a:lnTo>
                    <a:pt x="0" y="1847088"/>
                  </a:lnTo>
                  <a:close/>
                </a:path>
                <a:path w="7619" h="4723130">
                  <a:moveTo>
                    <a:pt x="0" y="1810512"/>
                  </a:moveTo>
                  <a:lnTo>
                    <a:pt x="0" y="1807463"/>
                  </a:lnTo>
                  <a:lnTo>
                    <a:pt x="1523" y="1805939"/>
                  </a:lnTo>
                  <a:lnTo>
                    <a:pt x="6096" y="1805939"/>
                  </a:lnTo>
                  <a:lnTo>
                    <a:pt x="7619" y="1807463"/>
                  </a:lnTo>
                  <a:lnTo>
                    <a:pt x="7619" y="1810512"/>
                  </a:lnTo>
                  <a:lnTo>
                    <a:pt x="6096" y="1812036"/>
                  </a:lnTo>
                  <a:lnTo>
                    <a:pt x="1523" y="1812036"/>
                  </a:lnTo>
                  <a:lnTo>
                    <a:pt x="0" y="1810512"/>
                  </a:lnTo>
                  <a:close/>
                </a:path>
                <a:path w="7619" h="4723130">
                  <a:moveTo>
                    <a:pt x="0" y="1773936"/>
                  </a:moveTo>
                  <a:lnTo>
                    <a:pt x="0" y="1770888"/>
                  </a:lnTo>
                  <a:lnTo>
                    <a:pt x="3048" y="1767839"/>
                  </a:lnTo>
                  <a:lnTo>
                    <a:pt x="4571" y="1767839"/>
                  </a:lnTo>
                  <a:lnTo>
                    <a:pt x="7619" y="1770888"/>
                  </a:lnTo>
                  <a:lnTo>
                    <a:pt x="7619" y="1773936"/>
                  </a:lnTo>
                  <a:lnTo>
                    <a:pt x="6096" y="1773936"/>
                  </a:lnTo>
                  <a:lnTo>
                    <a:pt x="6096" y="1775460"/>
                  </a:lnTo>
                  <a:lnTo>
                    <a:pt x="1523" y="1775460"/>
                  </a:lnTo>
                  <a:lnTo>
                    <a:pt x="1523" y="1773936"/>
                  </a:lnTo>
                  <a:lnTo>
                    <a:pt x="0" y="1773936"/>
                  </a:lnTo>
                  <a:close/>
                </a:path>
                <a:path w="7619" h="4723130">
                  <a:moveTo>
                    <a:pt x="6096" y="1737360"/>
                  </a:moveTo>
                  <a:lnTo>
                    <a:pt x="6096" y="1732788"/>
                  </a:lnTo>
                  <a:lnTo>
                    <a:pt x="7619" y="1732788"/>
                  </a:lnTo>
                  <a:lnTo>
                    <a:pt x="7619" y="1737360"/>
                  </a:lnTo>
                  <a:lnTo>
                    <a:pt x="6096" y="1737360"/>
                  </a:lnTo>
                  <a:close/>
                </a:path>
                <a:path w="7619" h="4723130">
                  <a:moveTo>
                    <a:pt x="1523" y="1738884"/>
                  </a:moveTo>
                  <a:lnTo>
                    <a:pt x="1523" y="1731263"/>
                  </a:lnTo>
                  <a:lnTo>
                    <a:pt x="6096" y="1731263"/>
                  </a:lnTo>
                  <a:lnTo>
                    <a:pt x="6096" y="1738884"/>
                  </a:lnTo>
                  <a:lnTo>
                    <a:pt x="1523" y="1738884"/>
                  </a:lnTo>
                  <a:close/>
                </a:path>
                <a:path w="7619" h="4723130">
                  <a:moveTo>
                    <a:pt x="0" y="1737360"/>
                  </a:moveTo>
                  <a:lnTo>
                    <a:pt x="0" y="1732788"/>
                  </a:lnTo>
                  <a:lnTo>
                    <a:pt x="1523" y="1732788"/>
                  </a:lnTo>
                  <a:lnTo>
                    <a:pt x="1523" y="1737360"/>
                  </a:lnTo>
                  <a:lnTo>
                    <a:pt x="0" y="1737360"/>
                  </a:lnTo>
                  <a:close/>
                </a:path>
                <a:path w="7619" h="4723130">
                  <a:moveTo>
                    <a:pt x="6096" y="1700784"/>
                  </a:moveTo>
                  <a:lnTo>
                    <a:pt x="6096" y="1696212"/>
                  </a:lnTo>
                  <a:lnTo>
                    <a:pt x="7619" y="1696212"/>
                  </a:lnTo>
                  <a:lnTo>
                    <a:pt x="7619" y="1700784"/>
                  </a:lnTo>
                  <a:lnTo>
                    <a:pt x="6096" y="1700784"/>
                  </a:lnTo>
                  <a:close/>
                </a:path>
                <a:path w="7619" h="4723130">
                  <a:moveTo>
                    <a:pt x="1523" y="1702308"/>
                  </a:moveTo>
                  <a:lnTo>
                    <a:pt x="1523" y="1694688"/>
                  </a:lnTo>
                  <a:lnTo>
                    <a:pt x="6096" y="1694688"/>
                  </a:lnTo>
                  <a:lnTo>
                    <a:pt x="6096" y="1702308"/>
                  </a:lnTo>
                  <a:lnTo>
                    <a:pt x="1523" y="1702308"/>
                  </a:lnTo>
                  <a:close/>
                </a:path>
                <a:path w="7619" h="4723130">
                  <a:moveTo>
                    <a:pt x="0" y="1700784"/>
                  </a:moveTo>
                  <a:lnTo>
                    <a:pt x="0" y="1696212"/>
                  </a:lnTo>
                  <a:lnTo>
                    <a:pt x="1523" y="1696212"/>
                  </a:lnTo>
                  <a:lnTo>
                    <a:pt x="1523" y="1700784"/>
                  </a:lnTo>
                  <a:lnTo>
                    <a:pt x="0" y="1700784"/>
                  </a:lnTo>
                  <a:close/>
                </a:path>
                <a:path w="7619" h="4723130">
                  <a:moveTo>
                    <a:pt x="0" y="1664208"/>
                  </a:moveTo>
                  <a:lnTo>
                    <a:pt x="0" y="1659636"/>
                  </a:lnTo>
                  <a:lnTo>
                    <a:pt x="1523" y="1659636"/>
                  </a:lnTo>
                  <a:lnTo>
                    <a:pt x="1523" y="1658112"/>
                  </a:lnTo>
                  <a:lnTo>
                    <a:pt x="6096" y="1658112"/>
                  </a:lnTo>
                  <a:lnTo>
                    <a:pt x="6096" y="1659636"/>
                  </a:lnTo>
                  <a:lnTo>
                    <a:pt x="7619" y="1659636"/>
                  </a:lnTo>
                  <a:lnTo>
                    <a:pt x="7619" y="1664208"/>
                  </a:lnTo>
                  <a:lnTo>
                    <a:pt x="6096" y="1664208"/>
                  </a:lnTo>
                  <a:lnTo>
                    <a:pt x="4571" y="1665732"/>
                  </a:lnTo>
                  <a:lnTo>
                    <a:pt x="3048" y="1665732"/>
                  </a:lnTo>
                  <a:lnTo>
                    <a:pt x="1523" y="1664208"/>
                  </a:lnTo>
                  <a:lnTo>
                    <a:pt x="0" y="1664208"/>
                  </a:lnTo>
                  <a:close/>
                </a:path>
                <a:path w="7619" h="4723130">
                  <a:moveTo>
                    <a:pt x="0" y="1626108"/>
                  </a:moveTo>
                  <a:lnTo>
                    <a:pt x="0" y="1623060"/>
                  </a:lnTo>
                  <a:lnTo>
                    <a:pt x="1523" y="1621536"/>
                  </a:lnTo>
                  <a:lnTo>
                    <a:pt x="6096" y="1621536"/>
                  </a:lnTo>
                  <a:lnTo>
                    <a:pt x="7619" y="1623060"/>
                  </a:lnTo>
                  <a:lnTo>
                    <a:pt x="7619" y="1626108"/>
                  </a:lnTo>
                  <a:lnTo>
                    <a:pt x="4571" y="1629155"/>
                  </a:lnTo>
                  <a:lnTo>
                    <a:pt x="3048" y="1629155"/>
                  </a:lnTo>
                  <a:lnTo>
                    <a:pt x="0" y="1626108"/>
                  </a:lnTo>
                  <a:close/>
                </a:path>
                <a:path w="7619" h="4723130">
                  <a:moveTo>
                    <a:pt x="0" y="1589532"/>
                  </a:moveTo>
                  <a:lnTo>
                    <a:pt x="0" y="1586484"/>
                  </a:lnTo>
                  <a:lnTo>
                    <a:pt x="1523" y="1584960"/>
                  </a:lnTo>
                  <a:lnTo>
                    <a:pt x="6096" y="1584960"/>
                  </a:lnTo>
                  <a:lnTo>
                    <a:pt x="7619" y="1586484"/>
                  </a:lnTo>
                  <a:lnTo>
                    <a:pt x="7619" y="1589532"/>
                  </a:lnTo>
                  <a:lnTo>
                    <a:pt x="6096" y="1591055"/>
                  </a:lnTo>
                  <a:lnTo>
                    <a:pt x="1523" y="1591055"/>
                  </a:lnTo>
                  <a:lnTo>
                    <a:pt x="0" y="1589532"/>
                  </a:lnTo>
                  <a:close/>
                </a:path>
                <a:path w="7619" h="4723130">
                  <a:moveTo>
                    <a:pt x="0" y="1552955"/>
                  </a:moveTo>
                  <a:lnTo>
                    <a:pt x="0" y="1549908"/>
                  </a:lnTo>
                  <a:lnTo>
                    <a:pt x="3048" y="1546860"/>
                  </a:lnTo>
                  <a:lnTo>
                    <a:pt x="4571" y="1546860"/>
                  </a:lnTo>
                  <a:lnTo>
                    <a:pt x="7619" y="1549908"/>
                  </a:lnTo>
                  <a:lnTo>
                    <a:pt x="7619" y="1552955"/>
                  </a:lnTo>
                  <a:lnTo>
                    <a:pt x="6096" y="1552955"/>
                  </a:lnTo>
                  <a:lnTo>
                    <a:pt x="6096" y="1554480"/>
                  </a:lnTo>
                  <a:lnTo>
                    <a:pt x="1523" y="1554480"/>
                  </a:lnTo>
                  <a:lnTo>
                    <a:pt x="1523" y="1552955"/>
                  </a:lnTo>
                  <a:lnTo>
                    <a:pt x="0" y="1552955"/>
                  </a:lnTo>
                  <a:close/>
                </a:path>
                <a:path w="7619" h="4723130">
                  <a:moveTo>
                    <a:pt x="6096" y="1516380"/>
                  </a:moveTo>
                  <a:lnTo>
                    <a:pt x="6096" y="1511808"/>
                  </a:lnTo>
                  <a:lnTo>
                    <a:pt x="7619" y="1511808"/>
                  </a:lnTo>
                  <a:lnTo>
                    <a:pt x="7619" y="1516380"/>
                  </a:lnTo>
                  <a:lnTo>
                    <a:pt x="6096" y="1516380"/>
                  </a:lnTo>
                  <a:close/>
                </a:path>
                <a:path w="7619" h="4723130">
                  <a:moveTo>
                    <a:pt x="1523" y="1517904"/>
                  </a:moveTo>
                  <a:lnTo>
                    <a:pt x="1523" y="1510284"/>
                  </a:lnTo>
                  <a:lnTo>
                    <a:pt x="6096" y="1510284"/>
                  </a:lnTo>
                  <a:lnTo>
                    <a:pt x="6096" y="1517904"/>
                  </a:lnTo>
                  <a:lnTo>
                    <a:pt x="1523" y="1517904"/>
                  </a:lnTo>
                  <a:close/>
                </a:path>
                <a:path w="7619" h="4723130">
                  <a:moveTo>
                    <a:pt x="0" y="1516380"/>
                  </a:moveTo>
                  <a:lnTo>
                    <a:pt x="0" y="1511808"/>
                  </a:lnTo>
                  <a:lnTo>
                    <a:pt x="1523" y="1511808"/>
                  </a:lnTo>
                  <a:lnTo>
                    <a:pt x="1523" y="1516380"/>
                  </a:lnTo>
                  <a:lnTo>
                    <a:pt x="0" y="1516380"/>
                  </a:lnTo>
                  <a:close/>
                </a:path>
                <a:path w="7619" h="4723130">
                  <a:moveTo>
                    <a:pt x="6096" y="1479804"/>
                  </a:moveTo>
                  <a:lnTo>
                    <a:pt x="6096" y="1475232"/>
                  </a:lnTo>
                  <a:lnTo>
                    <a:pt x="7619" y="1475232"/>
                  </a:lnTo>
                  <a:lnTo>
                    <a:pt x="7619" y="1479804"/>
                  </a:lnTo>
                  <a:lnTo>
                    <a:pt x="6096" y="1479804"/>
                  </a:lnTo>
                  <a:close/>
                </a:path>
                <a:path w="7619" h="4723130">
                  <a:moveTo>
                    <a:pt x="1523" y="1481328"/>
                  </a:moveTo>
                  <a:lnTo>
                    <a:pt x="1523" y="1473708"/>
                  </a:lnTo>
                  <a:lnTo>
                    <a:pt x="6096" y="1473708"/>
                  </a:lnTo>
                  <a:lnTo>
                    <a:pt x="6096" y="1481328"/>
                  </a:lnTo>
                  <a:lnTo>
                    <a:pt x="1523" y="1481328"/>
                  </a:lnTo>
                  <a:close/>
                </a:path>
                <a:path w="7619" h="4723130">
                  <a:moveTo>
                    <a:pt x="0" y="1479804"/>
                  </a:moveTo>
                  <a:lnTo>
                    <a:pt x="0" y="1475232"/>
                  </a:lnTo>
                  <a:lnTo>
                    <a:pt x="1523" y="1475232"/>
                  </a:lnTo>
                  <a:lnTo>
                    <a:pt x="1523" y="1479804"/>
                  </a:lnTo>
                  <a:lnTo>
                    <a:pt x="0" y="1479804"/>
                  </a:lnTo>
                  <a:close/>
                </a:path>
                <a:path w="7619" h="4723130">
                  <a:moveTo>
                    <a:pt x="0" y="1441704"/>
                  </a:moveTo>
                  <a:lnTo>
                    <a:pt x="0" y="1438655"/>
                  </a:lnTo>
                  <a:lnTo>
                    <a:pt x="1523" y="1438655"/>
                  </a:lnTo>
                  <a:lnTo>
                    <a:pt x="1523" y="1437132"/>
                  </a:lnTo>
                  <a:lnTo>
                    <a:pt x="6096" y="1437132"/>
                  </a:lnTo>
                  <a:lnTo>
                    <a:pt x="6096" y="1438655"/>
                  </a:lnTo>
                  <a:lnTo>
                    <a:pt x="7619" y="1438655"/>
                  </a:lnTo>
                  <a:lnTo>
                    <a:pt x="7619" y="1441704"/>
                  </a:lnTo>
                  <a:lnTo>
                    <a:pt x="4571" y="1444752"/>
                  </a:lnTo>
                  <a:lnTo>
                    <a:pt x="3048" y="1444752"/>
                  </a:lnTo>
                  <a:lnTo>
                    <a:pt x="0" y="1441704"/>
                  </a:lnTo>
                  <a:close/>
                </a:path>
                <a:path w="7619" h="4723130">
                  <a:moveTo>
                    <a:pt x="0" y="1405128"/>
                  </a:moveTo>
                  <a:lnTo>
                    <a:pt x="0" y="1402080"/>
                  </a:lnTo>
                  <a:lnTo>
                    <a:pt x="1523" y="1400555"/>
                  </a:lnTo>
                  <a:lnTo>
                    <a:pt x="6096" y="1400555"/>
                  </a:lnTo>
                  <a:lnTo>
                    <a:pt x="7619" y="1402080"/>
                  </a:lnTo>
                  <a:lnTo>
                    <a:pt x="7619" y="1405128"/>
                  </a:lnTo>
                  <a:lnTo>
                    <a:pt x="6096" y="1406652"/>
                  </a:lnTo>
                  <a:lnTo>
                    <a:pt x="1523" y="1406652"/>
                  </a:lnTo>
                  <a:lnTo>
                    <a:pt x="0" y="1405128"/>
                  </a:lnTo>
                  <a:close/>
                </a:path>
                <a:path w="7619" h="4723130">
                  <a:moveTo>
                    <a:pt x="0" y="1368552"/>
                  </a:moveTo>
                  <a:lnTo>
                    <a:pt x="0" y="1365504"/>
                  </a:lnTo>
                  <a:lnTo>
                    <a:pt x="3048" y="1362455"/>
                  </a:lnTo>
                  <a:lnTo>
                    <a:pt x="4571" y="1362455"/>
                  </a:lnTo>
                  <a:lnTo>
                    <a:pt x="7619" y="1365504"/>
                  </a:lnTo>
                  <a:lnTo>
                    <a:pt x="7619" y="1368552"/>
                  </a:lnTo>
                  <a:lnTo>
                    <a:pt x="6096" y="1370076"/>
                  </a:lnTo>
                  <a:lnTo>
                    <a:pt x="1523" y="1370076"/>
                  </a:lnTo>
                  <a:lnTo>
                    <a:pt x="0" y="1368552"/>
                  </a:lnTo>
                  <a:close/>
                </a:path>
                <a:path w="7619" h="4723130">
                  <a:moveTo>
                    <a:pt x="0" y="1331976"/>
                  </a:moveTo>
                  <a:lnTo>
                    <a:pt x="0" y="1328928"/>
                  </a:lnTo>
                  <a:lnTo>
                    <a:pt x="3048" y="1325880"/>
                  </a:lnTo>
                  <a:lnTo>
                    <a:pt x="4571" y="1325880"/>
                  </a:lnTo>
                  <a:lnTo>
                    <a:pt x="7619" y="1328928"/>
                  </a:lnTo>
                  <a:lnTo>
                    <a:pt x="7619" y="1331976"/>
                  </a:lnTo>
                  <a:lnTo>
                    <a:pt x="6096" y="1331976"/>
                  </a:lnTo>
                  <a:lnTo>
                    <a:pt x="6096" y="1333500"/>
                  </a:lnTo>
                  <a:lnTo>
                    <a:pt x="1523" y="1333500"/>
                  </a:lnTo>
                  <a:lnTo>
                    <a:pt x="1523" y="1331976"/>
                  </a:lnTo>
                  <a:lnTo>
                    <a:pt x="0" y="1331976"/>
                  </a:lnTo>
                  <a:close/>
                </a:path>
                <a:path w="7619" h="4723130">
                  <a:moveTo>
                    <a:pt x="6096" y="1295400"/>
                  </a:moveTo>
                  <a:lnTo>
                    <a:pt x="6096" y="1290828"/>
                  </a:lnTo>
                  <a:lnTo>
                    <a:pt x="7619" y="1290828"/>
                  </a:lnTo>
                  <a:lnTo>
                    <a:pt x="7619" y="1295400"/>
                  </a:lnTo>
                  <a:lnTo>
                    <a:pt x="6096" y="1295400"/>
                  </a:lnTo>
                  <a:close/>
                </a:path>
                <a:path w="7619" h="4723130">
                  <a:moveTo>
                    <a:pt x="1523" y="1296924"/>
                  </a:moveTo>
                  <a:lnTo>
                    <a:pt x="1523" y="1289304"/>
                  </a:lnTo>
                  <a:lnTo>
                    <a:pt x="6096" y="1289304"/>
                  </a:lnTo>
                  <a:lnTo>
                    <a:pt x="6096" y="1296924"/>
                  </a:lnTo>
                  <a:lnTo>
                    <a:pt x="1523" y="1296924"/>
                  </a:lnTo>
                  <a:close/>
                </a:path>
                <a:path w="7619" h="4723130">
                  <a:moveTo>
                    <a:pt x="0" y="1295400"/>
                  </a:moveTo>
                  <a:lnTo>
                    <a:pt x="0" y="1290828"/>
                  </a:lnTo>
                  <a:lnTo>
                    <a:pt x="1523" y="1290828"/>
                  </a:lnTo>
                  <a:lnTo>
                    <a:pt x="1523" y="1295400"/>
                  </a:lnTo>
                  <a:lnTo>
                    <a:pt x="0" y="1295400"/>
                  </a:lnTo>
                  <a:close/>
                </a:path>
                <a:path w="7619" h="4723130">
                  <a:moveTo>
                    <a:pt x="6096" y="1258824"/>
                  </a:moveTo>
                  <a:lnTo>
                    <a:pt x="6096" y="1254252"/>
                  </a:lnTo>
                  <a:lnTo>
                    <a:pt x="7619" y="1254252"/>
                  </a:lnTo>
                  <a:lnTo>
                    <a:pt x="7619" y="1258824"/>
                  </a:lnTo>
                  <a:lnTo>
                    <a:pt x="6096" y="1258824"/>
                  </a:lnTo>
                  <a:close/>
                </a:path>
                <a:path w="7619" h="4723130">
                  <a:moveTo>
                    <a:pt x="1523" y="1260347"/>
                  </a:moveTo>
                  <a:lnTo>
                    <a:pt x="1523" y="1252728"/>
                  </a:lnTo>
                  <a:lnTo>
                    <a:pt x="6096" y="1252728"/>
                  </a:lnTo>
                  <a:lnTo>
                    <a:pt x="6096" y="1260347"/>
                  </a:lnTo>
                  <a:lnTo>
                    <a:pt x="1523" y="1260347"/>
                  </a:lnTo>
                  <a:close/>
                </a:path>
                <a:path w="7619" h="4723130">
                  <a:moveTo>
                    <a:pt x="0" y="1258824"/>
                  </a:moveTo>
                  <a:lnTo>
                    <a:pt x="0" y="1254252"/>
                  </a:lnTo>
                  <a:lnTo>
                    <a:pt x="1523" y="1254252"/>
                  </a:lnTo>
                  <a:lnTo>
                    <a:pt x="1523" y="1258824"/>
                  </a:lnTo>
                  <a:lnTo>
                    <a:pt x="0" y="1258824"/>
                  </a:lnTo>
                  <a:close/>
                </a:path>
                <a:path w="7619" h="4723130">
                  <a:moveTo>
                    <a:pt x="0" y="1220724"/>
                  </a:moveTo>
                  <a:lnTo>
                    <a:pt x="0" y="1217676"/>
                  </a:lnTo>
                  <a:lnTo>
                    <a:pt x="1523" y="1217676"/>
                  </a:lnTo>
                  <a:lnTo>
                    <a:pt x="1523" y="1216152"/>
                  </a:lnTo>
                  <a:lnTo>
                    <a:pt x="6096" y="1216152"/>
                  </a:lnTo>
                  <a:lnTo>
                    <a:pt x="6096" y="1217676"/>
                  </a:lnTo>
                  <a:lnTo>
                    <a:pt x="7619" y="1217676"/>
                  </a:lnTo>
                  <a:lnTo>
                    <a:pt x="7619" y="1220724"/>
                  </a:lnTo>
                  <a:lnTo>
                    <a:pt x="4571" y="1223771"/>
                  </a:lnTo>
                  <a:lnTo>
                    <a:pt x="3048" y="1223771"/>
                  </a:lnTo>
                  <a:lnTo>
                    <a:pt x="0" y="1220724"/>
                  </a:lnTo>
                  <a:close/>
                </a:path>
                <a:path w="7619" h="4723130">
                  <a:moveTo>
                    <a:pt x="0" y="1184147"/>
                  </a:moveTo>
                  <a:lnTo>
                    <a:pt x="0" y="1181100"/>
                  </a:lnTo>
                  <a:lnTo>
                    <a:pt x="1523" y="1179576"/>
                  </a:lnTo>
                  <a:lnTo>
                    <a:pt x="6096" y="1179576"/>
                  </a:lnTo>
                  <a:lnTo>
                    <a:pt x="7619" y="1181100"/>
                  </a:lnTo>
                  <a:lnTo>
                    <a:pt x="7619" y="1184147"/>
                  </a:lnTo>
                  <a:lnTo>
                    <a:pt x="6096" y="1185671"/>
                  </a:lnTo>
                  <a:lnTo>
                    <a:pt x="1523" y="1185671"/>
                  </a:lnTo>
                  <a:lnTo>
                    <a:pt x="0" y="1184147"/>
                  </a:lnTo>
                  <a:close/>
                </a:path>
                <a:path w="7619" h="4723130">
                  <a:moveTo>
                    <a:pt x="0" y="1147571"/>
                  </a:moveTo>
                  <a:lnTo>
                    <a:pt x="0" y="1144524"/>
                  </a:lnTo>
                  <a:lnTo>
                    <a:pt x="3048" y="1141476"/>
                  </a:lnTo>
                  <a:lnTo>
                    <a:pt x="4571" y="1141476"/>
                  </a:lnTo>
                  <a:lnTo>
                    <a:pt x="7619" y="1144524"/>
                  </a:lnTo>
                  <a:lnTo>
                    <a:pt x="7619" y="1147571"/>
                  </a:lnTo>
                  <a:lnTo>
                    <a:pt x="6096" y="1149096"/>
                  </a:lnTo>
                  <a:lnTo>
                    <a:pt x="1523" y="1149096"/>
                  </a:lnTo>
                  <a:lnTo>
                    <a:pt x="0" y="1147571"/>
                  </a:lnTo>
                  <a:close/>
                </a:path>
                <a:path w="7619" h="4723130">
                  <a:moveTo>
                    <a:pt x="0" y="1110996"/>
                  </a:moveTo>
                  <a:lnTo>
                    <a:pt x="0" y="1106424"/>
                  </a:lnTo>
                  <a:lnTo>
                    <a:pt x="1523" y="1106424"/>
                  </a:lnTo>
                  <a:lnTo>
                    <a:pt x="3048" y="1104900"/>
                  </a:lnTo>
                  <a:lnTo>
                    <a:pt x="4571" y="1104900"/>
                  </a:lnTo>
                  <a:lnTo>
                    <a:pt x="6096" y="1106424"/>
                  </a:lnTo>
                  <a:lnTo>
                    <a:pt x="7619" y="1106424"/>
                  </a:lnTo>
                  <a:lnTo>
                    <a:pt x="7619" y="1110996"/>
                  </a:lnTo>
                  <a:lnTo>
                    <a:pt x="6096" y="1110996"/>
                  </a:lnTo>
                  <a:lnTo>
                    <a:pt x="6096" y="1112520"/>
                  </a:lnTo>
                  <a:lnTo>
                    <a:pt x="1523" y="1112520"/>
                  </a:lnTo>
                  <a:lnTo>
                    <a:pt x="1523" y="1110996"/>
                  </a:lnTo>
                  <a:lnTo>
                    <a:pt x="0" y="1110996"/>
                  </a:lnTo>
                  <a:close/>
                </a:path>
                <a:path w="7619" h="4723130">
                  <a:moveTo>
                    <a:pt x="6096" y="1074420"/>
                  </a:moveTo>
                  <a:lnTo>
                    <a:pt x="6096" y="1069847"/>
                  </a:lnTo>
                  <a:lnTo>
                    <a:pt x="7619" y="1069847"/>
                  </a:lnTo>
                  <a:lnTo>
                    <a:pt x="7619" y="1074420"/>
                  </a:lnTo>
                  <a:lnTo>
                    <a:pt x="6096" y="1074420"/>
                  </a:lnTo>
                  <a:close/>
                </a:path>
                <a:path w="7619" h="4723130">
                  <a:moveTo>
                    <a:pt x="1523" y="1075944"/>
                  </a:moveTo>
                  <a:lnTo>
                    <a:pt x="1523" y="1068324"/>
                  </a:lnTo>
                  <a:lnTo>
                    <a:pt x="6096" y="1068324"/>
                  </a:lnTo>
                  <a:lnTo>
                    <a:pt x="6096" y="1075944"/>
                  </a:lnTo>
                  <a:lnTo>
                    <a:pt x="1523" y="1075944"/>
                  </a:lnTo>
                  <a:close/>
                </a:path>
                <a:path w="7619" h="4723130">
                  <a:moveTo>
                    <a:pt x="0" y="1074420"/>
                  </a:moveTo>
                  <a:lnTo>
                    <a:pt x="0" y="1069847"/>
                  </a:lnTo>
                  <a:lnTo>
                    <a:pt x="1523" y="1069847"/>
                  </a:lnTo>
                  <a:lnTo>
                    <a:pt x="1523" y="1074420"/>
                  </a:lnTo>
                  <a:lnTo>
                    <a:pt x="0" y="1074420"/>
                  </a:lnTo>
                  <a:close/>
                </a:path>
                <a:path w="7619" h="4723130">
                  <a:moveTo>
                    <a:pt x="6096" y="1037844"/>
                  </a:moveTo>
                  <a:lnTo>
                    <a:pt x="6096" y="1033271"/>
                  </a:lnTo>
                  <a:lnTo>
                    <a:pt x="7619" y="1033271"/>
                  </a:lnTo>
                  <a:lnTo>
                    <a:pt x="7619" y="1037844"/>
                  </a:lnTo>
                  <a:lnTo>
                    <a:pt x="6096" y="1037844"/>
                  </a:lnTo>
                  <a:close/>
                </a:path>
                <a:path w="7619" h="4723130">
                  <a:moveTo>
                    <a:pt x="1523" y="1039368"/>
                  </a:moveTo>
                  <a:lnTo>
                    <a:pt x="1523" y="1031747"/>
                  </a:lnTo>
                  <a:lnTo>
                    <a:pt x="6096" y="1031747"/>
                  </a:lnTo>
                  <a:lnTo>
                    <a:pt x="6096" y="1039368"/>
                  </a:lnTo>
                  <a:lnTo>
                    <a:pt x="1523" y="1039368"/>
                  </a:lnTo>
                  <a:close/>
                </a:path>
                <a:path w="7619" h="4723130">
                  <a:moveTo>
                    <a:pt x="0" y="1037844"/>
                  </a:moveTo>
                  <a:lnTo>
                    <a:pt x="0" y="1033271"/>
                  </a:lnTo>
                  <a:lnTo>
                    <a:pt x="1523" y="1033271"/>
                  </a:lnTo>
                  <a:lnTo>
                    <a:pt x="1523" y="1037844"/>
                  </a:lnTo>
                  <a:lnTo>
                    <a:pt x="0" y="1037844"/>
                  </a:lnTo>
                  <a:close/>
                </a:path>
                <a:path w="7619" h="4723130">
                  <a:moveTo>
                    <a:pt x="0" y="999744"/>
                  </a:moveTo>
                  <a:lnTo>
                    <a:pt x="0" y="996696"/>
                  </a:lnTo>
                  <a:lnTo>
                    <a:pt x="1523" y="996696"/>
                  </a:lnTo>
                  <a:lnTo>
                    <a:pt x="1523" y="995171"/>
                  </a:lnTo>
                  <a:lnTo>
                    <a:pt x="6096" y="995171"/>
                  </a:lnTo>
                  <a:lnTo>
                    <a:pt x="6096" y="996696"/>
                  </a:lnTo>
                  <a:lnTo>
                    <a:pt x="7619" y="996696"/>
                  </a:lnTo>
                  <a:lnTo>
                    <a:pt x="7619" y="999744"/>
                  </a:lnTo>
                  <a:lnTo>
                    <a:pt x="4571" y="1002792"/>
                  </a:lnTo>
                  <a:lnTo>
                    <a:pt x="3048" y="1002792"/>
                  </a:lnTo>
                  <a:lnTo>
                    <a:pt x="0" y="999744"/>
                  </a:lnTo>
                  <a:close/>
                </a:path>
                <a:path w="7619" h="4723130">
                  <a:moveTo>
                    <a:pt x="0" y="963168"/>
                  </a:moveTo>
                  <a:lnTo>
                    <a:pt x="0" y="960120"/>
                  </a:lnTo>
                  <a:lnTo>
                    <a:pt x="1523" y="958596"/>
                  </a:lnTo>
                  <a:lnTo>
                    <a:pt x="6096" y="958596"/>
                  </a:lnTo>
                  <a:lnTo>
                    <a:pt x="7619" y="960120"/>
                  </a:lnTo>
                  <a:lnTo>
                    <a:pt x="7619" y="963168"/>
                  </a:lnTo>
                  <a:lnTo>
                    <a:pt x="6096" y="964692"/>
                  </a:lnTo>
                  <a:lnTo>
                    <a:pt x="1523" y="964692"/>
                  </a:lnTo>
                  <a:lnTo>
                    <a:pt x="0" y="963168"/>
                  </a:lnTo>
                  <a:close/>
                </a:path>
                <a:path w="7619" h="4723130">
                  <a:moveTo>
                    <a:pt x="0" y="926592"/>
                  </a:moveTo>
                  <a:lnTo>
                    <a:pt x="0" y="923544"/>
                  </a:lnTo>
                  <a:lnTo>
                    <a:pt x="3048" y="920496"/>
                  </a:lnTo>
                  <a:lnTo>
                    <a:pt x="4571" y="920496"/>
                  </a:lnTo>
                  <a:lnTo>
                    <a:pt x="7619" y="923544"/>
                  </a:lnTo>
                  <a:lnTo>
                    <a:pt x="7619" y="926592"/>
                  </a:lnTo>
                  <a:lnTo>
                    <a:pt x="6096" y="928116"/>
                  </a:lnTo>
                  <a:lnTo>
                    <a:pt x="1523" y="928116"/>
                  </a:lnTo>
                  <a:lnTo>
                    <a:pt x="0" y="926592"/>
                  </a:lnTo>
                  <a:close/>
                </a:path>
                <a:path w="7619" h="4723130">
                  <a:moveTo>
                    <a:pt x="0" y="890016"/>
                  </a:moveTo>
                  <a:lnTo>
                    <a:pt x="0" y="885444"/>
                  </a:lnTo>
                  <a:lnTo>
                    <a:pt x="1523" y="885444"/>
                  </a:lnTo>
                  <a:lnTo>
                    <a:pt x="3048" y="883920"/>
                  </a:lnTo>
                  <a:lnTo>
                    <a:pt x="4571" y="883920"/>
                  </a:lnTo>
                  <a:lnTo>
                    <a:pt x="6096" y="885444"/>
                  </a:lnTo>
                  <a:lnTo>
                    <a:pt x="7619" y="885444"/>
                  </a:lnTo>
                  <a:lnTo>
                    <a:pt x="7619" y="890016"/>
                  </a:lnTo>
                  <a:lnTo>
                    <a:pt x="6096" y="890016"/>
                  </a:lnTo>
                  <a:lnTo>
                    <a:pt x="6096" y="891540"/>
                  </a:lnTo>
                  <a:lnTo>
                    <a:pt x="1523" y="891540"/>
                  </a:lnTo>
                  <a:lnTo>
                    <a:pt x="1523" y="890016"/>
                  </a:lnTo>
                  <a:lnTo>
                    <a:pt x="0" y="890016"/>
                  </a:lnTo>
                  <a:close/>
                </a:path>
                <a:path w="7619" h="4723130">
                  <a:moveTo>
                    <a:pt x="6096" y="853440"/>
                  </a:moveTo>
                  <a:lnTo>
                    <a:pt x="6096" y="848868"/>
                  </a:lnTo>
                  <a:lnTo>
                    <a:pt x="7619" y="848868"/>
                  </a:lnTo>
                  <a:lnTo>
                    <a:pt x="7619" y="853440"/>
                  </a:lnTo>
                  <a:lnTo>
                    <a:pt x="6096" y="853440"/>
                  </a:lnTo>
                  <a:close/>
                </a:path>
                <a:path w="7619" h="4723130">
                  <a:moveTo>
                    <a:pt x="1523" y="854964"/>
                  </a:moveTo>
                  <a:lnTo>
                    <a:pt x="1523" y="847344"/>
                  </a:lnTo>
                  <a:lnTo>
                    <a:pt x="6096" y="847344"/>
                  </a:lnTo>
                  <a:lnTo>
                    <a:pt x="6096" y="854964"/>
                  </a:lnTo>
                  <a:lnTo>
                    <a:pt x="1523" y="854964"/>
                  </a:lnTo>
                  <a:close/>
                </a:path>
                <a:path w="7619" h="4723130">
                  <a:moveTo>
                    <a:pt x="0" y="853440"/>
                  </a:moveTo>
                  <a:lnTo>
                    <a:pt x="0" y="848868"/>
                  </a:lnTo>
                  <a:lnTo>
                    <a:pt x="1523" y="848868"/>
                  </a:lnTo>
                  <a:lnTo>
                    <a:pt x="1523" y="853440"/>
                  </a:lnTo>
                  <a:lnTo>
                    <a:pt x="0" y="853440"/>
                  </a:lnTo>
                  <a:close/>
                </a:path>
                <a:path w="7619" h="4723130">
                  <a:moveTo>
                    <a:pt x="6096" y="816864"/>
                  </a:moveTo>
                  <a:lnTo>
                    <a:pt x="6096" y="812292"/>
                  </a:lnTo>
                  <a:lnTo>
                    <a:pt x="7619" y="812292"/>
                  </a:lnTo>
                  <a:lnTo>
                    <a:pt x="7619" y="816864"/>
                  </a:lnTo>
                  <a:lnTo>
                    <a:pt x="6096" y="816864"/>
                  </a:lnTo>
                  <a:close/>
                </a:path>
                <a:path w="7619" h="4723130">
                  <a:moveTo>
                    <a:pt x="1523" y="818388"/>
                  </a:moveTo>
                  <a:lnTo>
                    <a:pt x="1523" y="810768"/>
                  </a:lnTo>
                  <a:lnTo>
                    <a:pt x="6096" y="810768"/>
                  </a:lnTo>
                  <a:lnTo>
                    <a:pt x="6096" y="818388"/>
                  </a:lnTo>
                  <a:lnTo>
                    <a:pt x="1523" y="818388"/>
                  </a:lnTo>
                  <a:close/>
                </a:path>
                <a:path w="7619" h="4723130">
                  <a:moveTo>
                    <a:pt x="0" y="816864"/>
                  </a:moveTo>
                  <a:lnTo>
                    <a:pt x="0" y="812292"/>
                  </a:lnTo>
                  <a:lnTo>
                    <a:pt x="1523" y="812292"/>
                  </a:lnTo>
                  <a:lnTo>
                    <a:pt x="1523" y="816864"/>
                  </a:lnTo>
                  <a:lnTo>
                    <a:pt x="0" y="816864"/>
                  </a:lnTo>
                  <a:close/>
                </a:path>
                <a:path w="7619" h="4723130">
                  <a:moveTo>
                    <a:pt x="0" y="778764"/>
                  </a:moveTo>
                  <a:lnTo>
                    <a:pt x="0" y="775716"/>
                  </a:lnTo>
                  <a:lnTo>
                    <a:pt x="1523" y="774192"/>
                  </a:lnTo>
                  <a:lnTo>
                    <a:pt x="6096" y="774192"/>
                  </a:lnTo>
                  <a:lnTo>
                    <a:pt x="7619" y="775716"/>
                  </a:lnTo>
                  <a:lnTo>
                    <a:pt x="7619" y="778764"/>
                  </a:lnTo>
                  <a:lnTo>
                    <a:pt x="4571" y="781812"/>
                  </a:lnTo>
                  <a:lnTo>
                    <a:pt x="3048" y="781812"/>
                  </a:lnTo>
                  <a:lnTo>
                    <a:pt x="0" y="778764"/>
                  </a:lnTo>
                  <a:close/>
                </a:path>
                <a:path w="7619" h="4723130">
                  <a:moveTo>
                    <a:pt x="0" y="742188"/>
                  </a:moveTo>
                  <a:lnTo>
                    <a:pt x="0" y="739140"/>
                  </a:lnTo>
                  <a:lnTo>
                    <a:pt x="1523" y="737616"/>
                  </a:lnTo>
                  <a:lnTo>
                    <a:pt x="6096" y="737616"/>
                  </a:lnTo>
                  <a:lnTo>
                    <a:pt x="7619" y="739140"/>
                  </a:lnTo>
                  <a:lnTo>
                    <a:pt x="7619" y="742188"/>
                  </a:lnTo>
                  <a:lnTo>
                    <a:pt x="6096" y="743712"/>
                  </a:lnTo>
                  <a:lnTo>
                    <a:pt x="1523" y="743712"/>
                  </a:lnTo>
                  <a:lnTo>
                    <a:pt x="0" y="742188"/>
                  </a:lnTo>
                  <a:close/>
                </a:path>
                <a:path w="7619" h="4723130">
                  <a:moveTo>
                    <a:pt x="0" y="705612"/>
                  </a:moveTo>
                  <a:lnTo>
                    <a:pt x="0" y="702564"/>
                  </a:lnTo>
                  <a:lnTo>
                    <a:pt x="3048" y="699516"/>
                  </a:lnTo>
                  <a:lnTo>
                    <a:pt x="4571" y="699516"/>
                  </a:lnTo>
                  <a:lnTo>
                    <a:pt x="7619" y="702564"/>
                  </a:lnTo>
                  <a:lnTo>
                    <a:pt x="7619" y="705612"/>
                  </a:lnTo>
                  <a:lnTo>
                    <a:pt x="6096" y="707136"/>
                  </a:lnTo>
                  <a:lnTo>
                    <a:pt x="1523" y="707136"/>
                  </a:lnTo>
                  <a:lnTo>
                    <a:pt x="0" y="705612"/>
                  </a:lnTo>
                  <a:close/>
                </a:path>
                <a:path w="7619" h="4723130">
                  <a:moveTo>
                    <a:pt x="0" y="669036"/>
                  </a:moveTo>
                  <a:lnTo>
                    <a:pt x="0" y="664464"/>
                  </a:lnTo>
                  <a:lnTo>
                    <a:pt x="1523" y="664464"/>
                  </a:lnTo>
                  <a:lnTo>
                    <a:pt x="3048" y="662940"/>
                  </a:lnTo>
                  <a:lnTo>
                    <a:pt x="4571" y="662940"/>
                  </a:lnTo>
                  <a:lnTo>
                    <a:pt x="6096" y="664464"/>
                  </a:lnTo>
                  <a:lnTo>
                    <a:pt x="7619" y="664464"/>
                  </a:lnTo>
                  <a:lnTo>
                    <a:pt x="7619" y="669036"/>
                  </a:lnTo>
                  <a:lnTo>
                    <a:pt x="6096" y="669036"/>
                  </a:lnTo>
                  <a:lnTo>
                    <a:pt x="6096" y="670560"/>
                  </a:lnTo>
                  <a:lnTo>
                    <a:pt x="1523" y="670560"/>
                  </a:lnTo>
                  <a:lnTo>
                    <a:pt x="1523" y="669036"/>
                  </a:lnTo>
                  <a:lnTo>
                    <a:pt x="0" y="669036"/>
                  </a:lnTo>
                  <a:close/>
                </a:path>
                <a:path w="7619" h="4723130">
                  <a:moveTo>
                    <a:pt x="6096" y="632460"/>
                  </a:moveTo>
                  <a:lnTo>
                    <a:pt x="6096" y="627887"/>
                  </a:lnTo>
                  <a:lnTo>
                    <a:pt x="7619" y="627887"/>
                  </a:lnTo>
                  <a:lnTo>
                    <a:pt x="7619" y="632460"/>
                  </a:lnTo>
                  <a:lnTo>
                    <a:pt x="6096" y="632460"/>
                  </a:lnTo>
                  <a:close/>
                </a:path>
                <a:path w="7619" h="4723130">
                  <a:moveTo>
                    <a:pt x="1523" y="633984"/>
                  </a:moveTo>
                  <a:lnTo>
                    <a:pt x="1523" y="626364"/>
                  </a:lnTo>
                  <a:lnTo>
                    <a:pt x="6096" y="626364"/>
                  </a:lnTo>
                  <a:lnTo>
                    <a:pt x="6096" y="633984"/>
                  </a:lnTo>
                  <a:lnTo>
                    <a:pt x="1523" y="633984"/>
                  </a:lnTo>
                  <a:close/>
                </a:path>
                <a:path w="7619" h="4723130">
                  <a:moveTo>
                    <a:pt x="0" y="632460"/>
                  </a:moveTo>
                  <a:lnTo>
                    <a:pt x="0" y="627887"/>
                  </a:lnTo>
                  <a:lnTo>
                    <a:pt x="1523" y="627887"/>
                  </a:lnTo>
                  <a:lnTo>
                    <a:pt x="1523" y="632460"/>
                  </a:lnTo>
                  <a:lnTo>
                    <a:pt x="0" y="632460"/>
                  </a:lnTo>
                  <a:close/>
                </a:path>
                <a:path w="7619" h="4723130">
                  <a:moveTo>
                    <a:pt x="6096" y="595884"/>
                  </a:moveTo>
                  <a:lnTo>
                    <a:pt x="6096" y="591312"/>
                  </a:lnTo>
                  <a:lnTo>
                    <a:pt x="7619" y="591312"/>
                  </a:lnTo>
                  <a:lnTo>
                    <a:pt x="7619" y="595884"/>
                  </a:lnTo>
                  <a:lnTo>
                    <a:pt x="6096" y="595884"/>
                  </a:lnTo>
                  <a:close/>
                </a:path>
                <a:path w="7619" h="4723130">
                  <a:moveTo>
                    <a:pt x="1523" y="597408"/>
                  </a:moveTo>
                  <a:lnTo>
                    <a:pt x="1523" y="589787"/>
                  </a:lnTo>
                  <a:lnTo>
                    <a:pt x="6096" y="589787"/>
                  </a:lnTo>
                  <a:lnTo>
                    <a:pt x="6096" y="597408"/>
                  </a:lnTo>
                  <a:lnTo>
                    <a:pt x="1523" y="597408"/>
                  </a:lnTo>
                  <a:close/>
                </a:path>
                <a:path w="7619" h="4723130">
                  <a:moveTo>
                    <a:pt x="0" y="595884"/>
                  </a:moveTo>
                  <a:lnTo>
                    <a:pt x="0" y="591312"/>
                  </a:lnTo>
                  <a:lnTo>
                    <a:pt x="1523" y="591312"/>
                  </a:lnTo>
                  <a:lnTo>
                    <a:pt x="1523" y="595884"/>
                  </a:lnTo>
                  <a:lnTo>
                    <a:pt x="0" y="595884"/>
                  </a:lnTo>
                  <a:close/>
                </a:path>
                <a:path w="7619" h="4723130">
                  <a:moveTo>
                    <a:pt x="0" y="557784"/>
                  </a:moveTo>
                  <a:lnTo>
                    <a:pt x="0" y="554736"/>
                  </a:lnTo>
                  <a:lnTo>
                    <a:pt x="1523" y="553212"/>
                  </a:lnTo>
                  <a:lnTo>
                    <a:pt x="6096" y="553212"/>
                  </a:lnTo>
                  <a:lnTo>
                    <a:pt x="7619" y="554736"/>
                  </a:lnTo>
                  <a:lnTo>
                    <a:pt x="7619" y="557784"/>
                  </a:lnTo>
                  <a:lnTo>
                    <a:pt x="4571" y="560832"/>
                  </a:lnTo>
                  <a:lnTo>
                    <a:pt x="3048" y="560832"/>
                  </a:lnTo>
                  <a:lnTo>
                    <a:pt x="0" y="557784"/>
                  </a:lnTo>
                  <a:close/>
                </a:path>
                <a:path w="7619" h="4723130">
                  <a:moveTo>
                    <a:pt x="0" y="521208"/>
                  </a:moveTo>
                  <a:lnTo>
                    <a:pt x="0" y="518160"/>
                  </a:lnTo>
                  <a:lnTo>
                    <a:pt x="1523" y="516636"/>
                  </a:lnTo>
                  <a:lnTo>
                    <a:pt x="6096" y="516636"/>
                  </a:lnTo>
                  <a:lnTo>
                    <a:pt x="7619" y="518160"/>
                  </a:lnTo>
                  <a:lnTo>
                    <a:pt x="7619" y="521208"/>
                  </a:lnTo>
                  <a:lnTo>
                    <a:pt x="6096" y="522732"/>
                  </a:lnTo>
                  <a:lnTo>
                    <a:pt x="1523" y="522732"/>
                  </a:lnTo>
                  <a:lnTo>
                    <a:pt x="0" y="521208"/>
                  </a:lnTo>
                  <a:close/>
                </a:path>
                <a:path w="7619" h="4723130">
                  <a:moveTo>
                    <a:pt x="0" y="484632"/>
                  </a:moveTo>
                  <a:lnTo>
                    <a:pt x="0" y="481584"/>
                  </a:lnTo>
                  <a:lnTo>
                    <a:pt x="3048" y="478536"/>
                  </a:lnTo>
                  <a:lnTo>
                    <a:pt x="4571" y="478536"/>
                  </a:lnTo>
                  <a:lnTo>
                    <a:pt x="7619" y="481584"/>
                  </a:lnTo>
                  <a:lnTo>
                    <a:pt x="7619" y="484632"/>
                  </a:lnTo>
                  <a:lnTo>
                    <a:pt x="6096" y="486156"/>
                  </a:lnTo>
                  <a:lnTo>
                    <a:pt x="1523" y="486156"/>
                  </a:lnTo>
                  <a:lnTo>
                    <a:pt x="0" y="484632"/>
                  </a:lnTo>
                  <a:close/>
                </a:path>
                <a:path w="7619" h="4723130">
                  <a:moveTo>
                    <a:pt x="6096" y="448056"/>
                  </a:moveTo>
                  <a:lnTo>
                    <a:pt x="6096" y="443484"/>
                  </a:lnTo>
                  <a:lnTo>
                    <a:pt x="7619" y="443484"/>
                  </a:lnTo>
                  <a:lnTo>
                    <a:pt x="7619" y="448056"/>
                  </a:lnTo>
                  <a:lnTo>
                    <a:pt x="6096" y="448056"/>
                  </a:lnTo>
                  <a:close/>
                </a:path>
                <a:path w="7619" h="4723130">
                  <a:moveTo>
                    <a:pt x="1523" y="449580"/>
                  </a:moveTo>
                  <a:lnTo>
                    <a:pt x="1523" y="441960"/>
                  </a:lnTo>
                  <a:lnTo>
                    <a:pt x="6096" y="441960"/>
                  </a:lnTo>
                  <a:lnTo>
                    <a:pt x="6096" y="449580"/>
                  </a:lnTo>
                  <a:lnTo>
                    <a:pt x="1523" y="449580"/>
                  </a:lnTo>
                  <a:close/>
                </a:path>
                <a:path w="7619" h="4723130">
                  <a:moveTo>
                    <a:pt x="0" y="448056"/>
                  </a:moveTo>
                  <a:lnTo>
                    <a:pt x="0" y="443484"/>
                  </a:lnTo>
                  <a:lnTo>
                    <a:pt x="1523" y="443484"/>
                  </a:lnTo>
                  <a:lnTo>
                    <a:pt x="1523" y="448056"/>
                  </a:lnTo>
                  <a:lnTo>
                    <a:pt x="0" y="448056"/>
                  </a:lnTo>
                  <a:close/>
                </a:path>
                <a:path w="7619" h="4723130">
                  <a:moveTo>
                    <a:pt x="6096" y="411480"/>
                  </a:moveTo>
                  <a:lnTo>
                    <a:pt x="6096" y="406908"/>
                  </a:lnTo>
                  <a:lnTo>
                    <a:pt x="7619" y="406908"/>
                  </a:lnTo>
                  <a:lnTo>
                    <a:pt x="7619" y="411480"/>
                  </a:lnTo>
                  <a:lnTo>
                    <a:pt x="6096" y="411480"/>
                  </a:lnTo>
                  <a:close/>
                </a:path>
                <a:path w="7619" h="4723130">
                  <a:moveTo>
                    <a:pt x="1523" y="413004"/>
                  </a:moveTo>
                  <a:lnTo>
                    <a:pt x="1523" y="405384"/>
                  </a:lnTo>
                  <a:lnTo>
                    <a:pt x="6096" y="405384"/>
                  </a:lnTo>
                  <a:lnTo>
                    <a:pt x="6096" y="413004"/>
                  </a:lnTo>
                  <a:lnTo>
                    <a:pt x="1523" y="413004"/>
                  </a:lnTo>
                  <a:close/>
                </a:path>
                <a:path w="7619" h="4723130">
                  <a:moveTo>
                    <a:pt x="0" y="411480"/>
                  </a:moveTo>
                  <a:lnTo>
                    <a:pt x="0" y="406908"/>
                  </a:lnTo>
                  <a:lnTo>
                    <a:pt x="1523" y="406908"/>
                  </a:lnTo>
                  <a:lnTo>
                    <a:pt x="1523" y="411480"/>
                  </a:lnTo>
                  <a:lnTo>
                    <a:pt x="0" y="411480"/>
                  </a:lnTo>
                  <a:close/>
                </a:path>
                <a:path w="7619" h="4723130">
                  <a:moveTo>
                    <a:pt x="6096" y="374904"/>
                  </a:moveTo>
                  <a:lnTo>
                    <a:pt x="6096" y="370332"/>
                  </a:lnTo>
                  <a:lnTo>
                    <a:pt x="7619" y="370332"/>
                  </a:lnTo>
                  <a:lnTo>
                    <a:pt x="7619" y="374904"/>
                  </a:lnTo>
                  <a:lnTo>
                    <a:pt x="6096" y="374904"/>
                  </a:lnTo>
                  <a:close/>
                </a:path>
                <a:path w="7619" h="4723130">
                  <a:moveTo>
                    <a:pt x="1523" y="376428"/>
                  </a:moveTo>
                  <a:lnTo>
                    <a:pt x="1523" y="368808"/>
                  </a:lnTo>
                  <a:lnTo>
                    <a:pt x="6096" y="368808"/>
                  </a:lnTo>
                  <a:lnTo>
                    <a:pt x="6096" y="376428"/>
                  </a:lnTo>
                  <a:lnTo>
                    <a:pt x="1523" y="376428"/>
                  </a:lnTo>
                  <a:close/>
                </a:path>
                <a:path w="7619" h="4723130">
                  <a:moveTo>
                    <a:pt x="0" y="374904"/>
                  </a:moveTo>
                  <a:lnTo>
                    <a:pt x="0" y="370332"/>
                  </a:lnTo>
                  <a:lnTo>
                    <a:pt x="1523" y="370332"/>
                  </a:lnTo>
                  <a:lnTo>
                    <a:pt x="1523" y="374904"/>
                  </a:lnTo>
                  <a:lnTo>
                    <a:pt x="0" y="374904"/>
                  </a:lnTo>
                  <a:close/>
                </a:path>
                <a:path w="7619" h="4723130">
                  <a:moveTo>
                    <a:pt x="0" y="336804"/>
                  </a:moveTo>
                  <a:lnTo>
                    <a:pt x="0" y="333756"/>
                  </a:lnTo>
                  <a:lnTo>
                    <a:pt x="1523" y="332232"/>
                  </a:lnTo>
                  <a:lnTo>
                    <a:pt x="6096" y="332232"/>
                  </a:lnTo>
                  <a:lnTo>
                    <a:pt x="7619" y="333756"/>
                  </a:lnTo>
                  <a:lnTo>
                    <a:pt x="7619" y="336804"/>
                  </a:lnTo>
                  <a:lnTo>
                    <a:pt x="4571" y="339852"/>
                  </a:lnTo>
                  <a:lnTo>
                    <a:pt x="3048" y="339852"/>
                  </a:lnTo>
                  <a:lnTo>
                    <a:pt x="0" y="336804"/>
                  </a:lnTo>
                  <a:close/>
                </a:path>
                <a:path w="7619" h="4723130">
                  <a:moveTo>
                    <a:pt x="0" y="300228"/>
                  </a:moveTo>
                  <a:lnTo>
                    <a:pt x="0" y="297180"/>
                  </a:lnTo>
                  <a:lnTo>
                    <a:pt x="1523" y="295656"/>
                  </a:lnTo>
                  <a:lnTo>
                    <a:pt x="6096" y="295656"/>
                  </a:lnTo>
                  <a:lnTo>
                    <a:pt x="7619" y="297180"/>
                  </a:lnTo>
                  <a:lnTo>
                    <a:pt x="7619" y="300228"/>
                  </a:lnTo>
                  <a:lnTo>
                    <a:pt x="6096" y="301752"/>
                  </a:lnTo>
                  <a:lnTo>
                    <a:pt x="1523" y="301752"/>
                  </a:lnTo>
                  <a:lnTo>
                    <a:pt x="0" y="300228"/>
                  </a:lnTo>
                  <a:close/>
                </a:path>
                <a:path w="7619" h="4723130">
                  <a:moveTo>
                    <a:pt x="0" y="263652"/>
                  </a:moveTo>
                  <a:lnTo>
                    <a:pt x="0" y="260604"/>
                  </a:lnTo>
                  <a:lnTo>
                    <a:pt x="3048" y="257556"/>
                  </a:lnTo>
                  <a:lnTo>
                    <a:pt x="4571" y="257556"/>
                  </a:lnTo>
                  <a:lnTo>
                    <a:pt x="7619" y="260604"/>
                  </a:lnTo>
                  <a:lnTo>
                    <a:pt x="7619" y="263652"/>
                  </a:lnTo>
                  <a:lnTo>
                    <a:pt x="6096" y="265176"/>
                  </a:lnTo>
                  <a:lnTo>
                    <a:pt x="1523" y="265176"/>
                  </a:lnTo>
                  <a:lnTo>
                    <a:pt x="0" y="263652"/>
                  </a:lnTo>
                  <a:close/>
                </a:path>
                <a:path w="7619" h="4723130">
                  <a:moveTo>
                    <a:pt x="6096" y="227076"/>
                  </a:moveTo>
                  <a:lnTo>
                    <a:pt x="6096" y="222504"/>
                  </a:lnTo>
                  <a:lnTo>
                    <a:pt x="7619" y="222504"/>
                  </a:lnTo>
                  <a:lnTo>
                    <a:pt x="7619" y="227076"/>
                  </a:lnTo>
                  <a:lnTo>
                    <a:pt x="6096" y="227076"/>
                  </a:lnTo>
                  <a:close/>
                </a:path>
                <a:path w="7619" h="4723130">
                  <a:moveTo>
                    <a:pt x="1523" y="228600"/>
                  </a:moveTo>
                  <a:lnTo>
                    <a:pt x="1523" y="220980"/>
                  </a:lnTo>
                  <a:lnTo>
                    <a:pt x="6096" y="220980"/>
                  </a:lnTo>
                  <a:lnTo>
                    <a:pt x="6096" y="228600"/>
                  </a:lnTo>
                  <a:lnTo>
                    <a:pt x="1523" y="228600"/>
                  </a:lnTo>
                  <a:close/>
                </a:path>
                <a:path w="7619" h="4723130">
                  <a:moveTo>
                    <a:pt x="0" y="227076"/>
                  </a:moveTo>
                  <a:lnTo>
                    <a:pt x="0" y="222504"/>
                  </a:lnTo>
                  <a:lnTo>
                    <a:pt x="1523" y="222504"/>
                  </a:lnTo>
                  <a:lnTo>
                    <a:pt x="1523" y="227076"/>
                  </a:lnTo>
                  <a:lnTo>
                    <a:pt x="0" y="227076"/>
                  </a:lnTo>
                  <a:close/>
                </a:path>
                <a:path w="7619" h="4723130">
                  <a:moveTo>
                    <a:pt x="6096" y="190500"/>
                  </a:moveTo>
                  <a:lnTo>
                    <a:pt x="6096" y="185928"/>
                  </a:lnTo>
                  <a:lnTo>
                    <a:pt x="7619" y="185928"/>
                  </a:lnTo>
                  <a:lnTo>
                    <a:pt x="7619" y="190500"/>
                  </a:lnTo>
                  <a:lnTo>
                    <a:pt x="6096" y="190500"/>
                  </a:lnTo>
                  <a:close/>
                </a:path>
                <a:path w="7619" h="4723130">
                  <a:moveTo>
                    <a:pt x="1523" y="192024"/>
                  </a:moveTo>
                  <a:lnTo>
                    <a:pt x="1523" y="184404"/>
                  </a:lnTo>
                  <a:lnTo>
                    <a:pt x="6096" y="184404"/>
                  </a:lnTo>
                  <a:lnTo>
                    <a:pt x="6096" y="192024"/>
                  </a:lnTo>
                  <a:lnTo>
                    <a:pt x="1523" y="192024"/>
                  </a:lnTo>
                  <a:close/>
                </a:path>
                <a:path w="7619" h="4723130">
                  <a:moveTo>
                    <a:pt x="0" y="190500"/>
                  </a:moveTo>
                  <a:lnTo>
                    <a:pt x="0" y="185928"/>
                  </a:lnTo>
                  <a:lnTo>
                    <a:pt x="1523" y="185928"/>
                  </a:lnTo>
                  <a:lnTo>
                    <a:pt x="1523" y="190500"/>
                  </a:lnTo>
                  <a:lnTo>
                    <a:pt x="0" y="190500"/>
                  </a:lnTo>
                  <a:close/>
                </a:path>
                <a:path w="7619" h="4723130">
                  <a:moveTo>
                    <a:pt x="0" y="153924"/>
                  </a:moveTo>
                  <a:lnTo>
                    <a:pt x="0" y="149352"/>
                  </a:lnTo>
                  <a:lnTo>
                    <a:pt x="1523" y="149352"/>
                  </a:lnTo>
                  <a:lnTo>
                    <a:pt x="1523" y="147828"/>
                  </a:lnTo>
                  <a:lnTo>
                    <a:pt x="6096" y="147828"/>
                  </a:lnTo>
                  <a:lnTo>
                    <a:pt x="6096" y="149352"/>
                  </a:lnTo>
                  <a:lnTo>
                    <a:pt x="7619" y="149352"/>
                  </a:lnTo>
                  <a:lnTo>
                    <a:pt x="7619" y="153924"/>
                  </a:lnTo>
                  <a:lnTo>
                    <a:pt x="6096" y="153924"/>
                  </a:lnTo>
                  <a:lnTo>
                    <a:pt x="4571" y="155448"/>
                  </a:lnTo>
                  <a:lnTo>
                    <a:pt x="3048" y="155448"/>
                  </a:lnTo>
                  <a:lnTo>
                    <a:pt x="1523" y="153924"/>
                  </a:lnTo>
                  <a:lnTo>
                    <a:pt x="0" y="153924"/>
                  </a:lnTo>
                  <a:close/>
                </a:path>
                <a:path w="7619" h="4723130">
                  <a:moveTo>
                    <a:pt x="0" y="115824"/>
                  </a:moveTo>
                  <a:lnTo>
                    <a:pt x="0" y="112776"/>
                  </a:lnTo>
                  <a:lnTo>
                    <a:pt x="1523" y="111252"/>
                  </a:lnTo>
                  <a:lnTo>
                    <a:pt x="6096" y="111252"/>
                  </a:lnTo>
                  <a:lnTo>
                    <a:pt x="7619" y="112776"/>
                  </a:lnTo>
                  <a:lnTo>
                    <a:pt x="7619" y="115824"/>
                  </a:lnTo>
                  <a:lnTo>
                    <a:pt x="4571" y="118872"/>
                  </a:lnTo>
                  <a:lnTo>
                    <a:pt x="3048" y="118872"/>
                  </a:lnTo>
                  <a:lnTo>
                    <a:pt x="0" y="115824"/>
                  </a:lnTo>
                  <a:close/>
                </a:path>
                <a:path w="7619" h="4723130">
                  <a:moveTo>
                    <a:pt x="0" y="79248"/>
                  </a:moveTo>
                  <a:lnTo>
                    <a:pt x="0" y="76200"/>
                  </a:lnTo>
                  <a:lnTo>
                    <a:pt x="1523" y="74676"/>
                  </a:lnTo>
                  <a:lnTo>
                    <a:pt x="6096" y="74676"/>
                  </a:lnTo>
                  <a:lnTo>
                    <a:pt x="7619" y="76200"/>
                  </a:lnTo>
                  <a:lnTo>
                    <a:pt x="7619" y="79248"/>
                  </a:lnTo>
                  <a:lnTo>
                    <a:pt x="6096" y="80772"/>
                  </a:lnTo>
                  <a:lnTo>
                    <a:pt x="1523" y="80772"/>
                  </a:lnTo>
                  <a:lnTo>
                    <a:pt x="0" y="79248"/>
                  </a:lnTo>
                  <a:close/>
                </a:path>
                <a:path w="7619" h="4723130">
                  <a:moveTo>
                    <a:pt x="0" y="42672"/>
                  </a:moveTo>
                  <a:lnTo>
                    <a:pt x="0" y="39624"/>
                  </a:lnTo>
                  <a:lnTo>
                    <a:pt x="3048" y="36576"/>
                  </a:lnTo>
                  <a:lnTo>
                    <a:pt x="4571" y="36576"/>
                  </a:lnTo>
                  <a:lnTo>
                    <a:pt x="7619" y="39624"/>
                  </a:lnTo>
                  <a:lnTo>
                    <a:pt x="7619" y="42672"/>
                  </a:lnTo>
                  <a:lnTo>
                    <a:pt x="6096" y="44195"/>
                  </a:lnTo>
                  <a:lnTo>
                    <a:pt x="1523" y="44195"/>
                  </a:lnTo>
                  <a:lnTo>
                    <a:pt x="0" y="42672"/>
                  </a:lnTo>
                  <a:close/>
                </a:path>
                <a:path w="7619" h="4723130">
                  <a:moveTo>
                    <a:pt x="6096" y="6095"/>
                  </a:moveTo>
                  <a:lnTo>
                    <a:pt x="6096" y="1524"/>
                  </a:lnTo>
                  <a:lnTo>
                    <a:pt x="7619" y="1524"/>
                  </a:lnTo>
                  <a:lnTo>
                    <a:pt x="7619" y="6095"/>
                  </a:lnTo>
                  <a:lnTo>
                    <a:pt x="6096" y="6095"/>
                  </a:lnTo>
                  <a:close/>
                </a:path>
                <a:path w="7619" h="4723130">
                  <a:moveTo>
                    <a:pt x="1523" y="7620"/>
                  </a:moveTo>
                  <a:lnTo>
                    <a:pt x="1523" y="0"/>
                  </a:lnTo>
                  <a:lnTo>
                    <a:pt x="6096" y="0"/>
                  </a:lnTo>
                  <a:lnTo>
                    <a:pt x="6096" y="7620"/>
                  </a:lnTo>
                  <a:lnTo>
                    <a:pt x="1523" y="7620"/>
                  </a:lnTo>
                  <a:close/>
                </a:path>
                <a:path w="7619" h="4723130">
                  <a:moveTo>
                    <a:pt x="0" y="6095"/>
                  </a:moveTo>
                  <a:lnTo>
                    <a:pt x="0" y="1524"/>
                  </a:lnTo>
                  <a:lnTo>
                    <a:pt x="1523" y="1524"/>
                  </a:lnTo>
                  <a:lnTo>
                    <a:pt x="1523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057400" y="6269736"/>
              <a:ext cx="120650" cy="62865"/>
            </a:xfrm>
            <a:custGeom>
              <a:avLst/>
              <a:gdLst/>
              <a:ahLst/>
              <a:cxnLst/>
              <a:rect l="l" t="t" r="r" b="b"/>
              <a:pathLst>
                <a:path w="120650" h="62864">
                  <a:moveTo>
                    <a:pt x="22860" y="0"/>
                  </a:moveTo>
                  <a:lnTo>
                    <a:pt x="16764" y="0"/>
                  </a:lnTo>
                  <a:lnTo>
                    <a:pt x="16764" y="51816"/>
                  </a:lnTo>
                  <a:lnTo>
                    <a:pt x="12192" y="56388"/>
                  </a:lnTo>
                  <a:lnTo>
                    <a:pt x="1524" y="56388"/>
                  </a:lnTo>
                  <a:lnTo>
                    <a:pt x="0" y="54864"/>
                  </a:lnTo>
                  <a:lnTo>
                    <a:pt x="0" y="62484"/>
                  </a:lnTo>
                  <a:lnTo>
                    <a:pt x="10668" y="62484"/>
                  </a:lnTo>
                  <a:lnTo>
                    <a:pt x="15240" y="60960"/>
                  </a:lnTo>
                  <a:lnTo>
                    <a:pt x="18288" y="56388"/>
                  </a:lnTo>
                  <a:lnTo>
                    <a:pt x="21336" y="53340"/>
                  </a:lnTo>
                  <a:lnTo>
                    <a:pt x="22860" y="47244"/>
                  </a:lnTo>
                  <a:lnTo>
                    <a:pt x="22860" y="0"/>
                  </a:lnTo>
                  <a:close/>
                </a:path>
                <a:path w="120650" h="62864">
                  <a:moveTo>
                    <a:pt x="70091" y="22872"/>
                  </a:moveTo>
                  <a:lnTo>
                    <a:pt x="63995" y="16776"/>
                  </a:lnTo>
                  <a:lnTo>
                    <a:pt x="48755" y="16776"/>
                  </a:lnTo>
                  <a:lnTo>
                    <a:pt x="44183" y="18300"/>
                  </a:lnTo>
                  <a:lnTo>
                    <a:pt x="39611" y="21348"/>
                  </a:lnTo>
                  <a:lnTo>
                    <a:pt x="39611" y="28968"/>
                  </a:lnTo>
                  <a:lnTo>
                    <a:pt x="42659" y="24396"/>
                  </a:lnTo>
                  <a:lnTo>
                    <a:pt x="48755" y="22872"/>
                  </a:lnTo>
                  <a:lnTo>
                    <a:pt x="59423" y="22872"/>
                  </a:lnTo>
                  <a:lnTo>
                    <a:pt x="62471" y="27444"/>
                  </a:lnTo>
                  <a:lnTo>
                    <a:pt x="62471" y="33540"/>
                  </a:lnTo>
                  <a:lnTo>
                    <a:pt x="62471" y="39636"/>
                  </a:lnTo>
                  <a:lnTo>
                    <a:pt x="62471" y="48780"/>
                  </a:lnTo>
                  <a:lnTo>
                    <a:pt x="60947" y="51828"/>
                  </a:lnTo>
                  <a:lnTo>
                    <a:pt x="56375" y="56400"/>
                  </a:lnTo>
                  <a:lnTo>
                    <a:pt x="53327" y="57924"/>
                  </a:lnTo>
                  <a:lnTo>
                    <a:pt x="47231" y="57924"/>
                  </a:lnTo>
                  <a:lnTo>
                    <a:pt x="42659" y="53352"/>
                  </a:lnTo>
                  <a:lnTo>
                    <a:pt x="42659" y="44208"/>
                  </a:lnTo>
                  <a:lnTo>
                    <a:pt x="44183" y="44208"/>
                  </a:lnTo>
                  <a:lnTo>
                    <a:pt x="45707" y="42684"/>
                  </a:lnTo>
                  <a:lnTo>
                    <a:pt x="48755" y="41160"/>
                  </a:lnTo>
                  <a:lnTo>
                    <a:pt x="51803" y="41160"/>
                  </a:lnTo>
                  <a:lnTo>
                    <a:pt x="62471" y="39636"/>
                  </a:lnTo>
                  <a:lnTo>
                    <a:pt x="62471" y="33540"/>
                  </a:lnTo>
                  <a:lnTo>
                    <a:pt x="48755" y="36588"/>
                  </a:lnTo>
                  <a:lnTo>
                    <a:pt x="39611" y="38112"/>
                  </a:lnTo>
                  <a:lnTo>
                    <a:pt x="35039" y="42684"/>
                  </a:lnTo>
                  <a:lnTo>
                    <a:pt x="35039" y="54876"/>
                  </a:lnTo>
                  <a:lnTo>
                    <a:pt x="36563" y="57924"/>
                  </a:lnTo>
                  <a:lnTo>
                    <a:pt x="41135" y="62496"/>
                  </a:lnTo>
                  <a:lnTo>
                    <a:pt x="42659" y="62496"/>
                  </a:lnTo>
                  <a:lnTo>
                    <a:pt x="54851" y="62496"/>
                  </a:lnTo>
                  <a:lnTo>
                    <a:pt x="59423" y="60972"/>
                  </a:lnTo>
                  <a:lnTo>
                    <a:pt x="62471" y="54876"/>
                  </a:lnTo>
                  <a:lnTo>
                    <a:pt x="62471" y="62496"/>
                  </a:lnTo>
                  <a:lnTo>
                    <a:pt x="70091" y="62496"/>
                  </a:lnTo>
                  <a:lnTo>
                    <a:pt x="70091" y="22872"/>
                  </a:lnTo>
                  <a:close/>
                </a:path>
                <a:path w="120650" h="62864">
                  <a:moveTo>
                    <a:pt x="120396" y="28956"/>
                  </a:moveTo>
                  <a:lnTo>
                    <a:pt x="118872" y="24384"/>
                  </a:lnTo>
                  <a:lnTo>
                    <a:pt x="112776" y="18288"/>
                  </a:lnTo>
                  <a:lnTo>
                    <a:pt x="109728" y="16764"/>
                  </a:lnTo>
                  <a:lnTo>
                    <a:pt x="99060" y="16764"/>
                  </a:lnTo>
                  <a:lnTo>
                    <a:pt x="92964" y="19812"/>
                  </a:lnTo>
                  <a:lnTo>
                    <a:pt x="89916" y="25908"/>
                  </a:lnTo>
                  <a:lnTo>
                    <a:pt x="89916" y="18288"/>
                  </a:lnTo>
                  <a:lnTo>
                    <a:pt x="83820" y="18288"/>
                  </a:lnTo>
                  <a:lnTo>
                    <a:pt x="83820" y="62484"/>
                  </a:lnTo>
                  <a:lnTo>
                    <a:pt x="89916" y="62484"/>
                  </a:lnTo>
                  <a:lnTo>
                    <a:pt x="89916" y="33528"/>
                  </a:lnTo>
                  <a:lnTo>
                    <a:pt x="91440" y="28956"/>
                  </a:lnTo>
                  <a:lnTo>
                    <a:pt x="96012" y="24384"/>
                  </a:lnTo>
                  <a:lnTo>
                    <a:pt x="99060" y="22860"/>
                  </a:lnTo>
                  <a:lnTo>
                    <a:pt x="109728" y="22860"/>
                  </a:lnTo>
                  <a:lnTo>
                    <a:pt x="112776" y="27432"/>
                  </a:lnTo>
                  <a:lnTo>
                    <a:pt x="112776" y="62484"/>
                  </a:lnTo>
                  <a:lnTo>
                    <a:pt x="120396" y="62484"/>
                  </a:lnTo>
                  <a:lnTo>
                    <a:pt x="120396" y="28956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18944" y="6268212"/>
              <a:ext cx="173735" cy="6553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136392" y="1502663"/>
              <a:ext cx="7620" cy="4723130"/>
            </a:xfrm>
            <a:custGeom>
              <a:avLst/>
              <a:gdLst/>
              <a:ahLst/>
              <a:cxnLst/>
              <a:rect l="l" t="t" r="r" b="b"/>
              <a:pathLst>
                <a:path w="7619" h="4723130">
                  <a:moveTo>
                    <a:pt x="0" y="4721352"/>
                  </a:moveTo>
                  <a:lnTo>
                    <a:pt x="0" y="4716780"/>
                  </a:lnTo>
                  <a:lnTo>
                    <a:pt x="1523" y="4715256"/>
                  </a:lnTo>
                  <a:lnTo>
                    <a:pt x="4571" y="4715256"/>
                  </a:lnTo>
                  <a:lnTo>
                    <a:pt x="7619" y="4718304"/>
                  </a:lnTo>
                  <a:lnTo>
                    <a:pt x="7619" y="4719828"/>
                  </a:lnTo>
                  <a:lnTo>
                    <a:pt x="4571" y="4722875"/>
                  </a:lnTo>
                  <a:lnTo>
                    <a:pt x="1523" y="4722875"/>
                  </a:lnTo>
                  <a:lnTo>
                    <a:pt x="0" y="4721352"/>
                  </a:lnTo>
                  <a:close/>
                </a:path>
                <a:path w="7619" h="4723130">
                  <a:moveTo>
                    <a:pt x="6095" y="4683252"/>
                  </a:moveTo>
                  <a:lnTo>
                    <a:pt x="6095" y="4680204"/>
                  </a:lnTo>
                  <a:lnTo>
                    <a:pt x="7619" y="4681728"/>
                  </a:lnTo>
                  <a:lnTo>
                    <a:pt x="7619" y="4683252"/>
                  </a:lnTo>
                  <a:lnTo>
                    <a:pt x="6095" y="4683252"/>
                  </a:lnTo>
                  <a:close/>
                </a:path>
                <a:path w="7619" h="4723130">
                  <a:moveTo>
                    <a:pt x="0" y="4684775"/>
                  </a:moveTo>
                  <a:lnTo>
                    <a:pt x="0" y="4678680"/>
                  </a:lnTo>
                  <a:lnTo>
                    <a:pt x="6095" y="4678680"/>
                  </a:lnTo>
                  <a:lnTo>
                    <a:pt x="6095" y="4684775"/>
                  </a:lnTo>
                  <a:lnTo>
                    <a:pt x="4571" y="4684775"/>
                  </a:lnTo>
                  <a:lnTo>
                    <a:pt x="4571" y="4686300"/>
                  </a:lnTo>
                  <a:lnTo>
                    <a:pt x="1523" y="4686300"/>
                  </a:lnTo>
                  <a:lnTo>
                    <a:pt x="1523" y="4684775"/>
                  </a:lnTo>
                  <a:lnTo>
                    <a:pt x="0" y="4684775"/>
                  </a:lnTo>
                  <a:close/>
                </a:path>
                <a:path w="7619" h="4723130">
                  <a:moveTo>
                    <a:pt x="6095" y="4646675"/>
                  </a:moveTo>
                  <a:lnTo>
                    <a:pt x="6095" y="4643628"/>
                  </a:lnTo>
                  <a:lnTo>
                    <a:pt x="7619" y="4643628"/>
                  </a:lnTo>
                  <a:lnTo>
                    <a:pt x="7619" y="4646675"/>
                  </a:lnTo>
                  <a:lnTo>
                    <a:pt x="6095" y="4646675"/>
                  </a:lnTo>
                  <a:close/>
                </a:path>
                <a:path w="7619" h="4723130">
                  <a:moveTo>
                    <a:pt x="0" y="4648200"/>
                  </a:moveTo>
                  <a:lnTo>
                    <a:pt x="0" y="4642104"/>
                  </a:lnTo>
                  <a:lnTo>
                    <a:pt x="6095" y="4642104"/>
                  </a:lnTo>
                  <a:lnTo>
                    <a:pt x="6095" y="4648200"/>
                  </a:lnTo>
                  <a:lnTo>
                    <a:pt x="0" y="4648200"/>
                  </a:lnTo>
                  <a:close/>
                </a:path>
                <a:path w="7619" h="4723130">
                  <a:moveTo>
                    <a:pt x="6095" y="4610100"/>
                  </a:moveTo>
                  <a:lnTo>
                    <a:pt x="6095" y="4607052"/>
                  </a:lnTo>
                  <a:lnTo>
                    <a:pt x="7619" y="4607052"/>
                  </a:lnTo>
                  <a:lnTo>
                    <a:pt x="7619" y="4610100"/>
                  </a:lnTo>
                  <a:lnTo>
                    <a:pt x="6095" y="4610100"/>
                  </a:lnTo>
                  <a:close/>
                </a:path>
                <a:path w="7619" h="4723130">
                  <a:moveTo>
                    <a:pt x="0" y="4611624"/>
                  </a:moveTo>
                  <a:lnTo>
                    <a:pt x="0" y="4605528"/>
                  </a:lnTo>
                  <a:lnTo>
                    <a:pt x="1523" y="4605528"/>
                  </a:lnTo>
                  <a:lnTo>
                    <a:pt x="1523" y="4604004"/>
                  </a:lnTo>
                  <a:lnTo>
                    <a:pt x="4571" y="4604004"/>
                  </a:lnTo>
                  <a:lnTo>
                    <a:pt x="4571" y="4605528"/>
                  </a:lnTo>
                  <a:lnTo>
                    <a:pt x="6095" y="4605528"/>
                  </a:lnTo>
                  <a:lnTo>
                    <a:pt x="6095" y="4611624"/>
                  </a:lnTo>
                  <a:lnTo>
                    <a:pt x="0" y="4611624"/>
                  </a:lnTo>
                  <a:close/>
                </a:path>
                <a:path w="7619" h="4723130">
                  <a:moveTo>
                    <a:pt x="0" y="4573524"/>
                  </a:moveTo>
                  <a:lnTo>
                    <a:pt x="0" y="4568952"/>
                  </a:lnTo>
                  <a:lnTo>
                    <a:pt x="1523" y="4568952"/>
                  </a:lnTo>
                  <a:lnTo>
                    <a:pt x="1523" y="4567428"/>
                  </a:lnTo>
                  <a:lnTo>
                    <a:pt x="4571" y="4567428"/>
                  </a:lnTo>
                  <a:lnTo>
                    <a:pt x="4571" y="4568952"/>
                  </a:lnTo>
                  <a:lnTo>
                    <a:pt x="6095" y="4568952"/>
                  </a:lnTo>
                  <a:lnTo>
                    <a:pt x="7619" y="4570475"/>
                  </a:lnTo>
                  <a:lnTo>
                    <a:pt x="7619" y="4572000"/>
                  </a:lnTo>
                  <a:lnTo>
                    <a:pt x="4571" y="4575048"/>
                  </a:lnTo>
                  <a:lnTo>
                    <a:pt x="1523" y="4575048"/>
                  </a:lnTo>
                  <a:lnTo>
                    <a:pt x="0" y="4573524"/>
                  </a:lnTo>
                  <a:close/>
                </a:path>
                <a:path w="7619" h="4723130">
                  <a:moveTo>
                    <a:pt x="0" y="4536948"/>
                  </a:moveTo>
                  <a:lnTo>
                    <a:pt x="0" y="4532375"/>
                  </a:lnTo>
                  <a:lnTo>
                    <a:pt x="1523" y="4530852"/>
                  </a:lnTo>
                  <a:lnTo>
                    <a:pt x="4571" y="4530852"/>
                  </a:lnTo>
                  <a:lnTo>
                    <a:pt x="7619" y="4533900"/>
                  </a:lnTo>
                  <a:lnTo>
                    <a:pt x="7619" y="4535424"/>
                  </a:lnTo>
                  <a:lnTo>
                    <a:pt x="4571" y="4538472"/>
                  </a:lnTo>
                  <a:lnTo>
                    <a:pt x="1523" y="4538472"/>
                  </a:lnTo>
                  <a:lnTo>
                    <a:pt x="0" y="4536948"/>
                  </a:lnTo>
                  <a:close/>
                </a:path>
                <a:path w="7619" h="4723130">
                  <a:moveTo>
                    <a:pt x="0" y="4500372"/>
                  </a:moveTo>
                  <a:lnTo>
                    <a:pt x="0" y="4495800"/>
                  </a:lnTo>
                  <a:lnTo>
                    <a:pt x="1523" y="4494275"/>
                  </a:lnTo>
                  <a:lnTo>
                    <a:pt x="4571" y="4494275"/>
                  </a:lnTo>
                  <a:lnTo>
                    <a:pt x="7619" y="4497324"/>
                  </a:lnTo>
                  <a:lnTo>
                    <a:pt x="7619" y="4498848"/>
                  </a:lnTo>
                  <a:lnTo>
                    <a:pt x="4571" y="4501896"/>
                  </a:lnTo>
                  <a:lnTo>
                    <a:pt x="1523" y="4501896"/>
                  </a:lnTo>
                  <a:lnTo>
                    <a:pt x="0" y="4500372"/>
                  </a:lnTo>
                  <a:close/>
                </a:path>
                <a:path w="7619" h="4723130">
                  <a:moveTo>
                    <a:pt x="6095" y="4462272"/>
                  </a:moveTo>
                  <a:lnTo>
                    <a:pt x="6095" y="4459224"/>
                  </a:lnTo>
                  <a:lnTo>
                    <a:pt x="7619" y="4460748"/>
                  </a:lnTo>
                  <a:lnTo>
                    <a:pt x="7619" y="4462272"/>
                  </a:lnTo>
                  <a:lnTo>
                    <a:pt x="6095" y="4462272"/>
                  </a:lnTo>
                  <a:close/>
                </a:path>
                <a:path w="7619" h="4723130">
                  <a:moveTo>
                    <a:pt x="0" y="4463796"/>
                  </a:moveTo>
                  <a:lnTo>
                    <a:pt x="0" y="4457700"/>
                  </a:lnTo>
                  <a:lnTo>
                    <a:pt x="6095" y="4457700"/>
                  </a:lnTo>
                  <a:lnTo>
                    <a:pt x="6095" y="4463796"/>
                  </a:lnTo>
                  <a:lnTo>
                    <a:pt x="4571" y="4463796"/>
                  </a:lnTo>
                  <a:lnTo>
                    <a:pt x="4571" y="4465320"/>
                  </a:lnTo>
                  <a:lnTo>
                    <a:pt x="1523" y="4465320"/>
                  </a:lnTo>
                  <a:lnTo>
                    <a:pt x="1523" y="4463796"/>
                  </a:lnTo>
                  <a:lnTo>
                    <a:pt x="0" y="4463796"/>
                  </a:lnTo>
                  <a:close/>
                </a:path>
                <a:path w="7619" h="4723130">
                  <a:moveTo>
                    <a:pt x="6095" y="4425696"/>
                  </a:moveTo>
                  <a:lnTo>
                    <a:pt x="6095" y="4422648"/>
                  </a:lnTo>
                  <a:lnTo>
                    <a:pt x="7619" y="4422648"/>
                  </a:lnTo>
                  <a:lnTo>
                    <a:pt x="7619" y="4425696"/>
                  </a:lnTo>
                  <a:lnTo>
                    <a:pt x="6095" y="4425696"/>
                  </a:lnTo>
                  <a:close/>
                </a:path>
                <a:path w="7619" h="4723130">
                  <a:moveTo>
                    <a:pt x="0" y="4427220"/>
                  </a:moveTo>
                  <a:lnTo>
                    <a:pt x="0" y="4421124"/>
                  </a:lnTo>
                  <a:lnTo>
                    <a:pt x="6095" y="4421124"/>
                  </a:lnTo>
                  <a:lnTo>
                    <a:pt x="6095" y="4427220"/>
                  </a:lnTo>
                  <a:lnTo>
                    <a:pt x="0" y="4427220"/>
                  </a:lnTo>
                  <a:close/>
                </a:path>
                <a:path w="7619" h="4723130">
                  <a:moveTo>
                    <a:pt x="6095" y="4389120"/>
                  </a:moveTo>
                  <a:lnTo>
                    <a:pt x="6095" y="4386072"/>
                  </a:lnTo>
                  <a:lnTo>
                    <a:pt x="7619" y="4386072"/>
                  </a:lnTo>
                  <a:lnTo>
                    <a:pt x="7619" y="4389120"/>
                  </a:lnTo>
                  <a:lnTo>
                    <a:pt x="6095" y="4389120"/>
                  </a:lnTo>
                  <a:close/>
                </a:path>
                <a:path w="7619" h="4723130">
                  <a:moveTo>
                    <a:pt x="0" y="4390643"/>
                  </a:moveTo>
                  <a:lnTo>
                    <a:pt x="0" y="4384548"/>
                  </a:lnTo>
                  <a:lnTo>
                    <a:pt x="1523" y="4384548"/>
                  </a:lnTo>
                  <a:lnTo>
                    <a:pt x="1523" y="4383024"/>
                  </a:lnTo>
                  <a:lnTo>
                    <a:pt x="4571" y="4383024"/>
                  </a:lnTo>
                  <a:lnTo>
                    <a:pt x="4571" y="4384548"/>
                  </a:lnTo>
                  <a:lnTo>
                    <a:pt x="6095" y="4384548"/>
                  </a:lnTo>
                  <a:lnTo>
                    <a:pt x="6095" y="4390643"/>
                  </a:lnTo>
                  <a:lnTo>
                    <a:pt x="0" y="4390643"/>
                  </a:lnTo>
                  <a:close/>
                </a:path>
                <a:path w="7619" h="4723130">
                  <a:moveTo>
                    <a:pt x="0" y="4352543"/>
                  </a:moveTo>
                  <a:lnTo>
                    <a:pt x="0" y="4347972"/>
                  </a:lnTo>
                  <a:lnTo>
                    <a:pt x="1523" y="4346448"/>
                  </a:lnTo>
                  <a:lnTo>
                    <a:pt x="4571" y="4346448"/>
                  </a:lnTo>
                  <a:lnTo>
                    <a:pt x="7619" y="4349496"/>
                  </a:lnTo>
                  <a:lnTo>
                    <a:pt x="7619" y="4351020"/>
                  </a:lnTo>
                  <a:lnTo>
                    <a:pt x="4571" y="4354068"/>
                  </a:lnTo>
                  <a:lnTo>
                    <a:pt x="1523" y="4354068"/>
                  </a:lnTo>
                  <a:lnTo>
                    <a:pt x="0" y="4352543"/>
                  </a:lnTo>
                  <a:close/>
                </a:path>
                <a:path w="7619" h="4723130">
                  <a:moveTo>
                    <a:pt x="0" y="4315968"/>
                  </a:moveTo>
                  <a:lnTo>
                    <a:pt x="0" y="4311396"/>
                  </a:lnTo>
                  <a:lnTo>
                    <a:pt x="1523" y="4309872"/>
                  </a:lnTo>
                  <a:lnTo>
                    <a:pt x="4571" y="4309872"/>
                  </a:lnTo>
                  <a:lnTo>
                    <a:pt x="7619" y="4312920"/>
                  </a:lnTo>
                  <a:lnTo>
                    <a:pt x="7619" y="4314443"/>
                  </a:lnTo>
                  <a:lnTo>
                    <a:pt x="4571" y="4317491"/>
                  </a:lnTo>
                  <a:lnTo>
                    <a:pt x="1523" y="4317491"/>
                  </a:lnTo>
                  <a:lnTo>
                    <a:pt x="0" y="4315968"/>
                  </a:lnTo>
                  <a:close/>
                </a:path>
                <a:path w="7619" h="4723130">
                  <a:moveTo>
                    <a:pt x="0" y="4279391"/>
                  </a:moveTo>
                  <a:lnTo>
                    <a:pt x="0" y="4274820"/>
                  </a:lnTo>
                  <a:lnTo>
                    <a:pt x="1523" y="4273296"/>
                  </a:lnTo>
                  <a:lnTo>
                    <a:pt x="4571" y="4273296"/>
                  </a:lnTo>
                  <a:lnTo>
                    <a:pt x="7619" y="4276343"/>
                  </a:lnTo>
                  <a:lnTo>
                    <a:pt x="7619" y="4277868"/>
                  </a:lnTo>
                  <a:lnTo>
                    <a:pt x="4571" y="4280916"/>
                  </a:lnTo>
                  <a:lnTo>
                    <a:pt x="1523" y="4280916"/>
                  </a:lnTo>
                  <a:lnTo>
                    <a:pt x="0" y="4279391"/>
                  </a:lnTo>
                  <a:close/>
                </a:path>
                <a:path w="7619" h="4723130">
                  <a:moveTo>
                    <a:pt x="6095" y="4241291"/>
                  </a:moveTo>
                  <a:lnTo>
                    <a:pt x="6095" y="4238243"/>
                  </a:lnTo>
                  <a:lnTo>
                    <a:pt x="7619" y="4238243"/>
                  </a:lnTo>
                  <a:lnTo>
                    <a:pt x="7619" y="4241291"/>
                  </a:lnTo>
                  <a:lnTo>
                    <a:pt x="6095" y="4241291"/>
                  </a:lnTo>
                  <a:close/>
                </a:path>
                <a:path w="7619" h="4723130">
                  <a:moveTo>
                    <a:pt x="0" y="4242816"/>
                  </a:moveTo>
                  <a:lnTo>
                    <a:pt x="0" y="4236720"/>
                  </a:lnTo>
                  <a:lnTo>
                    <a:pt x="6095" y="4236720"/>
                  </a:lnTo>
                  <a:lnTo>
                    <a:pt x="6095" y="4242816"/>
                  </a:lnTo>
                  <a:lnTo>
                    <a:pt x="4571" y="4242816"/>
                  </a:lnTo>
                  <a:lnTo>
                    <a:pt x="4571" y="4244340"/>
                  </a:lnTo>
                  <a:lnTo>
                    <a:pt x="1523" y="4244340"/>
                  </a:lnTo>
                  <a:lnTo>
                    <a:pt x="1523" y="4242816"/>
                  </a:lnTo>
                  <a:lnTo>
                    <a:pt x="0" y="4242816"/>
                  </a:lnTo>
                  <a:close/>
                </a:path>
                <a:path w="7619" h="4723130">
                  <a:moveTo>
                    <a:pt x="6095" y="4204716"/>
                  </a:moveTo>
                  <a:lnTo>
                    <a:pt x="6095" y="4201668"/>
                  </a:lnTo>
                  <a:lnTo>
                    <a:pt x="7619" y="4201668"/>
                  </a:lnTo>
                  <a:lnTo>
                    <a:pt x="7619" y="4204716"/>
                  </a:lnTo>
                  <a:lnTo>
                    <a:pt x="6095" y="4204716"/>
                  </a:lnTo>
                  <a:close/>
                </a:path>
                <a:path w="7619" h="4723130">
                  <a:moveTo>
                    <a:pt x="0" y="4206240"/>
                  </a:moveTo>
                  <a:lnTo>
                    <a:pt x="0" y="4200143"/>
                  </a:lnTo>
                  <a:lnTo>
                    <a:pt x="6095" y="4200143"/>
                  </a:lnTo>
                  <a:lnTo>
                    <a:pt x="6095" y="4206240"/>
                  </a:lnTo>
                  <a:lnTo>
                    <a:pt x="0" y="4206240"/>
                  </a:lnTo>
                  <a:close/>
                </a:path>
                <a:path w="7619" h="4723130">
                  <a:moveTo>
                    <a:pt x="6095" y="4168140"/>
                  </a:moveTo>
                  <a:lnTo>
                    <a:pt x="6095" y="4165091"/>
                  </a:lnTo>
                  <a:lnTo>
                    <a:pt x="7619" y="4165091"/>
                  </a:lnTo>
                  <a:lnTo>
                    <a:pt x="7619" y="4166616"/>
                  </a:lnTo>
                  <a:lnTo>
                    <a:pt x="6095" y="4168140"/>
                  </a:lnTo>
                  <a:close/>
                </a:path>
                <a:path w="7619" h="4723130">
                  <a:moveTo>
                    <a:pt x="0" y="4169664"/>
                  </a:moveTo>
                  <a:lnTo>
                    <a:pt x="0" y="4163568"/>
                  </a:lnTo>
                  <a:lnTo>
                    <a:pt x="1523" y="4163568"/>
                  </a:lnTo>
                  <a:lnTo>
                    <a:pt x="1523" y="4162043"/>
                  </a:lnTo>
                  <a:lnTo>
                    <a:pt x="4571" y="4162043"/>
                  </a:lnTo>
                  <a:lnTo>
                    <a:pt x="4571" y="4163568"/>
                  </a:lnTo>
                  <a:lnTo>
                    <a:pt x="6095" y="4163568"/>
                  </a:lnTo>
                  <a:lnTo>
                    <a:pt x="6095" y="4169664"/>
                  </a:lnTo>
                  <a:lnTo>
                    <a:pt x="0" y="4169664"/>
                  </a:lnTo>
                  <a:close/>
                </a:path>
                <a:path w="7619" h="4723130">
                  <a:moveTo>
                    <a:pt x="0" y="4131564"/>
                  </a:moveTo>
                  <a:lnTo>
                    <a:pt x="0" y="4126991"/>
                  </a:lnTo>
                  <a:lnTo>
                    <a:pt x="1523" y="4125468"/>
                  </a:lnTo>
                  <a:lnTo>
                    <a:pt x="4571" y="4125468"/>
                  </a:lnTo>
                  <a:lnTo>
                    <a:pt x="7619" y="4128516"/>
                  </a:lnTo>
                  <a:lnTo>
                    <a:pt x="7619" y="4130040"/>
                  </a:lnTo>
                  <a:lnTo>
                    <a:pt x="4571" y="4133088"/>
                  </a:lnTo>
                  <a:lnTo>
                    <a:pt x="1523" y="4133088"/>
                  </a:lnTo>
                  <a:lnTo>
                    <a:pt x="0" y="4131564"/>
                  </a:lnTo>
                  <a:close/>
                </a:path>
                <a:path w="7619" h="4723130">
                  <a:moveTo>
                    <a:pt x="0" y="4094988"/>
                  </a:moveTo>
                  <a:lnTo>
                    <a:pt x="0" y="4090416"/>
                  </a:lnTo>
                  <a:lnTo>
                    <a:pt x="1523" y="4088891"/>
                  </a:lnTo>
                  <a:lnTo>
                    <a:pt x="4571" y="4088891"/>
                  </a:lnTo>
                  <a:lnTo>
                    <a:pt x="7619" y="4091940"/>
                  </a:lnTo>
                  <a:lnTo>
                    <a:pt x="7619" y="4093464"/>
                  </a:lnTo>
                  <a:lnTo>
                    <a:pt x="4571" y="4096512"/>
                  </a:lnTo>
                  <a:lnTo>
                    <a:pt x="1523" y="4096512"/>
                  </a:lnTo>
                  <a:lnTo>
                    <a:pt x="0" y="4094988"/>
                  </a:lnTo>
                  <a:close/>
                </a:path>
                <a:path w="7619" h="4723130">
                  <a:moveTo>
                    <a:pt x="0" y="4058412"/>
                  </a:moveTo>
                  <a:lnTo>
                    <a:pt x="0" y="4053840"/>
                  </a:lnTo>
                  <a:lnTo>
                    <a:pt x="1523" y="4052316"/>
                  </a:lnTo>
                  <a:lnTo>
                    <a:pt x="4571" y="4052316"/>
                  </a:lnTo>
                  <a:lnTo>
                    <a:pt x="7619" y="4055364"/>
                  </a:lnTo>
                  <a:lnTo>
                    <a:pt x="7619" y="4056888"/>
                  </a:lnTo>
                  <a:lnTo>
                    <a:pt x="6095" y="4058412"/>
                  </a:lnTo>
                  <a:lnTo>
                    <a:pt x="4571" y="4058412"/>
                  </a:lnTo>
                  <a:lnTo>
                    <a:pt x="4571" y="4059936"/>
                  </a:lnTo>
                  <a:lnTo>
                    <a:pt x="1523" y="4059936"/>
                  </a:lnTo>
                  <a:lnTo>
                    <a:pt x="1523" y="4058412"/>
                  </a:lnTo>
                  <a:lnTo>
                    <a:pt x="0" y="4058412"/>
                  </a:lnTo>
                  <a:close/>
                </a:path>
                <a:path w="7619" h="4723130">
                  <a:moveTo>
                    <a:pt x="6095" y="4020312"/>
                  </a:moveTo>
                  <a:lnTo>
                    <a:pt x="6095" y="4017264"/>
                  </a:lnTo>
                  <a:lnTo>
                    <a:pt x="7619" y="4017264"/>
                  </a:lnTo>
                  <a:lnTo>
                    <a:pt x="7619" y="4020312"/>
                  </a:lnTo>
                  <a:lnTo>
                    <a:pt x="6095" y="4020312"/>
                  </a:lnTo>
                  <a:close/>
                </a:path>
                <a:path w="7619" h="4723130">
                  <a:moveTo>
                    <a:pt x="0" y="4021836"/>
                  </a:moveTo>
                  <a:lnTo>
                    <a:pt x="0" y="4015740"/>
                  </a:lnTo>
                  <a:lnTo>
                    <a:pt x="6095" y="4015740"/>
                  </a:lnTo>
                  <a:lnTo>
                    <a:pt x="6095" y="4021836"/>
                  </a:lnTo>
                  <a:lnTo>
                    <a:pt x="4571" y="4021836"/>
                  </a:lnTo>
                  <a:lnTo>
                    <a:pt x="4571" y="4023359"/>
                  </a:lnTo>
                  <a:lnTo>
                    <a:pt x="1523" y="4023359"/>
                  </a:lnTo>
                  <a:lnTo>
                    <a:pt x="1523" y="4021836"/>
                  </a:lnTo>
                  <a:lnTo>
                    <a:pt x="0" y="4021836"/>
                  </a:lnTo>
                  <a:close/>
                </a:path>
                <a:path w="7619" h="4723130">
                  <a:moveTo>
                    <a:pt x="6095" y="3983736"/>
                  </a:moveTo>
                  <a:lnTo>
                    <a:pt x="6095" y="3980688"/>
                  </a:lnTo>
                  <a:lnTo>
                    <a:pt x="7619" y="3980688"/>
                  </a:lnTo>
                  <a:lnTo>
                    <a:pt x="7619" y="3983736"/>
                  </a:lnTo>
                  <a:lnTo>
                    <a:pt x="6095" y="3983736"/>
                  </a:lnTo>
                  <a:close/>
                </a:path>
                <a:path w="7619" h="4723130">
                  <a:moveTo>
                    <a:pt x="0" y="3985259"/>
                  </a:moveTo>
                  <a:lnTo>
                    <a:pt x="0" y="3979164"/>
                  </a:lnTo>
                  <a:lnTo>
                    <a:pt x="6095" y="3979164"/>
                  </a:lnTo>
                  <a:lnTo>
                    <a:pt x="6095" y="3985259"/>
                  </a:lnTo>
                  <a:lnTo>
                    <a:pt x="0" y="3985259"/>
                  </a:lnTo>
                  <a:close/>
                </a:path>
                <a:path w="7619" h="4723130">
                  <a:moveTo>
                    <a:pt x="6095" y="3947159"/>
                  </a:moveTo>
                  <a:lnTo>
                    <a:pt x="6095" y="3944112"/>
                  </a:lnTo>
                  <a:lnTo>
                    <a:pt x="7619" y="3944112"/>
                  </a:lnTo>
                  <a:lnTo>
                    <a:pt x="7619" y="3945636"/>
                  </a:lnTo>
                  <a:lnTo>
                    <a:pt x="6095" y="3947159"/>
                  </a:lnTo>
                  <a:close/>
                </a:path>
                <a:path w="7619" h="4723130">
                  <a:moveTo>
                    <a:pt x="0" y="3948684"/>
                  </a:moveTo>
                  <a:lnTo>
                    <a:pt x="0" y="3942588"/>
                  </a:lnTo>
                  <a:lnTo>
                    <a:pt x="1523" y="3942588"/>
                  </a:lnTo>
                  <a:lnTo>
                    <a:pt x="1523" y="3941064"/>
                  </a:lnTo>
                  <a:lnTo>
                    <a:pt x="4571" y="3941064"/>
                  </a:lnTo>
                  <a:lnTo>
                    <a:pt x="4571" y="3942588"/>
                  </a:lnTo>
                  <a:lnTo>
                    <a:pt x="6095" y="3942588"/>
                  </a:lnTo>
                  <a:lnTo>
                    <a:pt x="6095" y="3948684"/>
                  </a:lnTo>
                  <a:lnTo>
                    <a:pt x="0" y="3948684"/>
                  </a:lnTo>
                  <a:close/>
                </a:path>
                <a:path w="7619" h="4723130">
                  <a:moveTo>
                    <a:pt x="0" y="3910584"/>
                  </a:moveTo>
                  <a:lnTo>
                    <a:pt x="0" y="3906012"/>
                  </a:lnTo>
                  <a:lnTo>
                    <a:pt x="1523" y="3904488"/>
                  </a:lnTo>
                  <a:lnTo>
                    <a:pt x="4571" y="3904488"/>
                  </a:lnTo>
                  <a:lnTo>
                    <a:pt x="7619" y="3907536"/>
                  </a:lnTo>
                  <a:lnTo>
                    <a:pt x="7619" y="3909059"/>
                  </a:lnTo>
                  <a:lnTo>
                    <a:pt x="4571" y="3912107"/>
                  </a:lnTo>
                  <a:lnTo>
                    <a:pt x="1523" y="3912107"/>
                  </a:lnTo>
                  <a:lnTo>
                    <a:pt x="0" y="3910584"/>
                  </a:lnTo>
                  <a:close/>
                </a:path>
                <a:path w="7619" h="4723130">
                  <a:moveTo>
                    <a:pt x="0" y="3874007"/>
                  </a:moveTo>
                  <a:lnTo>
                    <a:pt x="0" y="3869436"/>
                  </a:lnTo>
                  <a:lnTo>
                    <a:pt x="1523" y="3867912"/>
                  </a:lnTo>
                  <a:lnTo>
                    <a:pt x="4571" y="3867912"/>
                  </a:lnTo>
                  <a:lnTo>
                    <a:pt x="7619" y="3870959"/>
                  </a:lnTo>
                  <a:lnTo>
                    <a:pt x="7619" y="3872484"/>
                  </a:lnTo>
                  <a:lnTo>
                    <a:pt x="4571" y="3875532"/>
                  </a:lnTo>
                  <a:lnTo>
                    <a:pt x="1523" y="3875532"/>
                  </a:lnTo>
                  <a:lnTo>
                    <a:pt x="0" y="3874007"/>
                  </a:lnTo>
                  <a:close/>
                </a:path>
                <a:path w="7619" h="4723130">
                  <a:moveTo>
                    <a:pt x="0" y="3837432"/>
                  </a:moveTo>
                  <a:lnTo>
                    <a:pt x="0" y="3832859"/>
                  </a:lnTo>
                  <a:lnTo>
                    <a:pt x="1523" y="3831336"/>
                  </a:lnTo>
                  <a:lnTo>
                    <a:pt x="4571" y="3831336"/>
                  </a:lnTo>
                  <a:lnTo>
                    <a:pt x="7619" y="3834384"/>
                  </a:lnTo>
                  <a:lnTo>
                    <a:pt x="7619" y="3835907"/>
                  </a:lnTo>
                  <a:lnTo>
                    <a:pt x="6095" y="3837432"/>
                  </a:lnTo>
                  <a:lnTo>
                    <a:pt x="4571" y="3837432"/>
                  </a:lnTo>
                  <a:lnTo>
                    <a:pt x="4571" y="3838956"/>
                  </a:lnTo>
                  <a:lnTo>
                    <a:pt x="1523" y="3838956"/>
                  </a:lnTo>
                  <a:lnTo>
                    <a:pt x="1523" y="3837432"/>
                  </a:lnTo>
                  <a:lnTo>
                    <a:pt x="0" y="3837432"/>
                  </a:lnTo>
                  <a:close/>
                </a:path>
                <a:path w="7619" h="4723130">
                  <a:moveTo>
                    <a:pt x="6095" y="3799332"/>
                  </a:moveTo>
                  <a:lnTo>
                    <a:pt x="6095" y="3796284"/>
                  </a:lnTo>
                  <a:lnTo>
                    <a:pt x="7619" y="3796284"/>
                  </a:lnTo>
                  <a:lnTo>
                    <a:pt x="7619" y="3799332"/>
                  </a:lnTo>
                  <a:lnTo>
                    <a:pt x="6095" y="3799332"/>
                  </a:lnTo>
                  <a:close/>
                </a:path>
                <a:path w="7619" h="4723130">
                  <a:moveTo>
                    <a:pt x="0" y="3800856"/>
                  </a:moveTo>
                  <a:lnTo>
                    <a:pt x="0" y="3794759"/>
                  </a:lnTo>
                  <a:lnTo>
                    <a:pt x="6095" y="3794759"/>
                  </a:lnTo>
                  <a:lnTo>
                    <a:pt x="6095" y="3800856"/>
                  </a:lnTo>
                  <a:lnTo>
                    <a:pt x="4571" y="3800856"/>
                  </a:lnTo>
                  <a:lnTo>
                    <a:pt x="4571" y="3802380"/>
                  </a:lnTo>
                  <a:lnTo>
                    <a:pt x="1523" y="3802380"/>
                  </a:lnTo>
                  <a:lnTo>
                    <a:pt x="1523" y="3800856"/>
                  </a:lnTo>
                  <a:lnTo>
                    <a:pt x="0" y="3800856"/>
                  </a:lnTo>
                  <a:close/>
                </a:path>
                <a:path w="7619" h="4723130">
                  <a:moveTo>
                    <a:pt x="6095" y="3762756"/>
                  </a:moveTo>
                  <a:lnTo>
                    <a:pt x="6095" y="3759707"/>
                  </a:lnTo>
                  <a:lnTo>
                    <a:pt x="7619" y="3759707"/>
                  </a:lnTo>
                  <a:lnTo>
                    <a:pt x="7619" y="3762756"/>
                  </a:lnTo>
                  <a:lnTo>
                    <a:pt x="6095" y="3762756"/>
                  </a:lnTo>
                  <a:close/>
                </a:path>
                <a:path w="7619" h="4723130">
                  <a:moveTo>
                    <a:pt x="0" y="3764280"/>
                  </a:moveTo>
                  <a:lnTo>
                    <a:pt x="0" y="3758184"/>
                  </a:lnTo>
                  <a:lnTo>
                    <a:pt x="6095" y="3758184"/>
                  </a:lnTo>
                  <a:lnTo>
                    <a:pt x="6095" y="3764280"/>
                  </a:lnTo>
                  <a:lnTo>
                    <a:pt x="0" y="3764280"/>
                  </a:lnTo>
                  <a:close/>
                </a:path>
                <a:path w="7619" h="4723130">
                  <a:moveTo>
                    <a:pt x="0" y="3726180"/>
                  </a:moveTo>
                  <a:lnTo>
                    <a:pt x="0" y="3721607"/>
                  </a:lnTo>
                  <a:lnTo>
                    <a:pt x="1523" y="3721607"/>
                  </a:lnTo>
                  <a:lnTo>
                    <a:pt x="1523" y="3720084"/>
                  </a:lnTo>
                  <a:lnTo>
                    <a:pt x="4571" y="3720084"/>
                  </a:lnTo>
                  <a:lnTo>
                    <a:pt x="4571" y="3721607"/>
                  </a:lnTo>
                  <a:lnTo>
                    <a:pt x="6095" y="3721607"/>
                  </a:lnTo>
                  <a:lnTo>
                    <a:pt x="6095" y="3723132"/>
                  </a:lnTo>
                  <a:lnTo>
                    <a:pt x="7619" y="3723132"/>
                  </a:lnTo>
                  <a:lnTo>
                    <a:pt x="7619" y="3724656"/>
                  </a:lnTo>
                  <a:lnTo>
                    <a:pt x="4571" y="3727704"/>
                  </a:lnTo>
                  <a:lnTo>
                    <a:pt x="1523" y="3727704"/>
                  </a:lnTo>
                  <a:lnTo>
                    <a:pt x="0" y="3726180"/>
                  </a:lnTo>
                  <a:close/>
                </a:path>
                <a:path w="7619" h="4723130">
                  <a:moveTo>
                    <a:pt x="0" y="3689604"/>
                  </a:moveTo>
                  <a:lnTo>
                    <a:pt x="0" y="3685032"/>
                  </a:lnTo>
                  <a:lnTo>
                    <a:pt x="1523" y="3683507"/>
                  </a:lnTo>
                  <a:lnTo>
                    <a:pt x="4571" y="3683507"/>
                  </a:lnTo>
                  <a:lnTo>
                    <a:pt x="7619" y="3686556"/>
                  </a:lnTo>
                  <a:lnTo>
                    <a:pt x="7619" y="3688080"/>
                  </a:lnTo>
                  <a:lnTo>
                    <a:pt x="4571" y="3691128"/>
                  </a:lnTo>
                  <a:lnTo>
                    <a:pt x="1523" y="3691128"/>
                  </a:lnTo>
                  <a:lnTo>
                    <a:pt x="0" y="3689604"/>
                  </a:lnTo>
                  <a:close/>
                </a:path>
                <a:path w="7619" h="4723130">
                  <a:moveTo>
                    <a:pt x="0" y="3653028"/>
                  </a:moveTo>
                  <a:lnTo>
                    <a:pt x="0" y="3648456"/>
                  </a:lnTo>
                  <a:lnTo>
                    <a:pt x="1523" y="3646932"/>
                  </a:lnTo>
                  <a:lnTo>
                    <a:pt x="4571" y="3646932"/>
                  </a:lnTo>
                  <a:lnTo>
                    <a:pt x="7619" y="3649980"/>
                  </a:lnTo>
                  <a:lnTo>
                    <a:pt x="7619" y="3651504"/>
                  </a:lnTo>
                  <a:lnTo>
                    <a:pt x="4571" y="3654552"/>
                  </a:lnTo>
                  <a:lnTo>
                    <a:pt x="1523" y="3654552"/>
                  </a:lnTo>
                  <a:lnTo>
                    <a:pt x="0" y="3653028"/>
                  </a:lnTo>
                  <a:close/>
                </a:path>
                <a:path w="7619" h="4723130">
                  <a:moveTo>
                    <a:pt x="0" y="3616452"/>
                  </a:moveTo>
                  <a:lnTo>
                    <a:pt x="0" y="3611880"/>
                  </a:lnTo>
                  <a:lnTo>
                    <a:pt x="1523" y="3610356"/>
                  </a:lnTo>
                  <a:lnTo>
                    <a:pt x="4571" y="3610356"/>
                  </a:lnTo>
                  <a:lnTo>
                    <a:pt x="7619" y="3613404"/>
                  </a:lnTo>
                  <a:lnTo>
                    <a:pt x="7619" y="3614928"/>
                  </a:lnTo>
                  <a:lnTo>
                    <a:pt x="6095" y="3616452"/>
                  </a:lnTo>
                  <a:lnTo>
                    <a:pt x="4571" y="3616452"/>
                  </a:lnTo>
                  <a:lnTo>
                    <a:pt x="4571" y="3617975"/>
                  </a:lnTo>
                  <a:lnTo>
                    <a:pt x="1523" y="3617975"/>
                  </a:lnTo>
                  <a:lnTo>
                    <a:pt x="1523" y="3616452"/>
                  </a:lnTo>
                  <a:lnTo>
                    <a:pt x="0" y="3616452"/>
                  </a:lnTo>
                  <a:close/>
                </a:path>
                <a:path w="7619" h="4723130">
                  <a:moveTo>
                    <a:pt x="6095" y="3578352"/>
                  </a:moveTo>
                  <a:lnTo>
                    <a:pt x="6095" y="3575304"/>
                  </a:lnTo>
                  <a:lnTo>
                    <a:pt x="7619" y="3575304"/>
                  </a:lnTo>
                  <a:lnTo>
                    <a:pt x="7619" y="3578352"/>
                  </a:lnTo>
                  <a:lnTo>
                    <a:pt x="6095" y="3578352"/>
                  </a:lnTo>
                  <a:close/>
                </a:path>
                <a:path w="7619" h="4723130">
                  <a:moveTo>
                    <a:pt x="0" y="3579875"/>
                  </a:moveTo>
                  <a:lnTo>
                    <a:pt x="0" y="3573780"/>
                  </a:lnTo>
                  <a:lnTo>
                    <a:pt x="6095" y="3573780"/>
                  </a:lnTo>
                  <a:lnTo>
                    <a:pt x="6095" y="3579875"/>
                  </a:lnTo>
                  <a:lnTo>
                    <a:pt x="4571" y="3579875"/>
                  </a:lnTo>
                  <a:lnTo>
                    <a:pt x="4571" y="3581400"/>
                  </a:lnTo>
                  <a:lnTo>
                    <a:pt x="1523" y="3581400"/>
                  </a:lnTo>
                  <a:lnTo>
                    <a:pt x="1523" y="3579875"/>
                  </a:lnTo>
                  <a:lnTo>
                    <a:pt x="0" y="3579875"/>
                  </a:lnTo>
                  <a:close/>
                </a:path>
                <a:path w="7619" h="4723130">
                  <a:moveTo>
                    <a:pt x="6095" y="3541775"/>
                  </a:moveTo>
                  <a:lnTo>
                    <a:pt x="6095" y="3538728"/>
                  </a:lnTo>
                  <a:lnTo>
                    <a:pt x="7619" y="3538728"/>
                  </a:lnTo>
                  <a:lnTo>
                    <a:pt x="7619" y="3541775"/>
                  </a:lnTo>
                  <a:lnTo>
                    <a:pt x="6095" y="3541775"/>
                  </a:lnTo>
                  <a:close/>
                </a:path>
                <a:path w="7619" h="4723130">
                  <a:moveTo>
                    <a:pt x="0" y="3543300"/>
                  </a:moveTo>
                  <a:lnTo>
                    <a:pt x="0" y="3537204"/>
                  </a:lnTo>
                  <a:lnTo>
                    <a:pt x="6095" y="3537204"/>
                  </a:lnTo>
                  <a:lnTo>
                    <a:pt x="6095" y="3543300"/>
                  </a:lnTo>
                  <a:lnTo>
                    <a:pt x="0" y="3543300"/>
                  </a:lnTo>
                  <a:close/>
                </a:path>
                <a:path w="7619" h="4723130">
                  <a:moveTo>
                    <a:pt x="0" y="3505200"/>
                  </a:moveTo>
                  <a:lnTo>
                    <a:pt x="0" y="3500628"/>
                  </a:lnTo>
                  <a:lnTo>
                    <a:pt x="1523" y="3500628"/>
                  </a:lnTo>
                  <a:lnTo>
                    <a:pt x="1523" y="3499104"/>
                  </a:lnTo>
                  <a:lnTo>
                    <a:pt x="4571" y="3499104"/>
                  </a:lnTo>
                  <a:lnTo>
                    <a:pt x="4571" y="3500628"/>
                  </a:lnTo>
                  <a:lnTo>
                    <a:pt x="6095" y="3500628"/>
                  </a:lnTo>
                  <a:lnTo>
                    <a:pt x="6095" y="3502152"/>
                  </a:lnTo>
                  <a:lnTo>
                    <a:pt x="7619" y="3502152"/>
                  </a:lnTo>
                  <a:lnTo>
                    <a:pt x="7619" y="3503675"/>
                  </a:lnTo>
                  <a:lnTo>
                    <a:pt x="4571" y="3506723"/>
                  </a:lnTo>
                  <a:lnTo>
                    <a:pt x="1523" y="3506723"/>
                  </a:lnTo>
                  <a:lnTo>
                    <a:pt x="0" y="3505200"/>
                  </a:lnTo>
                  <a:close/>
                </a:path>
                <a:path w="7619" h="4723130">
                  <a:moveTo>
                    <a:pt x="0" y="3468623"/>
                  </a:moveTo>
                  <a:lnTo>
                    <a:pt x="0" y="3464052"/>
                  </a:lnTo>
                  <a:lnTo>
                    <a:pt x="1523" y="3462528"/>
                  </a:lnTo>
                  <a:lnTo>
                    <a:pt x="4571" y="3462528"/>
                  </a:lnTo>
                  <a:lnTo>
                    <a:pt x="7619" y="3465575"/>
                  </a:lnTo>
                  <a:lnTo>
                    <a:pt x="7619" y="3467100"/>
                  </a:lnTo>
                  <a:lnTo>
                    <a:pt x="4571" y="3470148"/>
                  </a:lnTo>
                  <a:lnTo>
                    <a:pt x="1523" y="3470148"/>
                  </a:lnTo>
                  <a:lnTo>
                    <a:pt x="0" y="3468623"/>
                  </a:lnTo>
                  <a:close/>
                </a:path>
                <a:path w="7619" h="4723130">
                  <a:moveTo>
                    <a:pt x="0" y="3432048"/>
                  </a:moveTo>
                  <a:lnTo>
                    <a:pt x="0" y="3427475"/>
                  </a:lnTo>
                  <a:lnTo>
                    <a:pt x="1523" y="3425952"/>
                  </a:lnTo>
                  <a:lnTo>
                    <a:pt x="4571" y="3425952"/>
                  </a:lnTo>
                  <a:lnTo>
                    <a:pt x="7619" y="3429000"/>
                  </a:lnTo>
                  <a:lnTo>
                    <a:pt x="7619" y="3430523"/>
                  </a:lnTo>
                  <a:lnTo>
                    <a:pt x="4571" y="3433572"/>
                  </a:lnTo>
                  <a:lnTo>
                    <a:pt x="1523" y="3433572"/>
                  </a:lnTo>
                  <a:lnTo>
                    <a:pt x="0" y="3432048"/>
                  </a:lnTo>
                  <a:close/>
                </a:path>
                <a:path w="7619" h="4723130">
                  <a:moveTo>
                    <a:pt x="0" y="3395472"/>
                  </a:moveTo>
                  <a:lnTo>
                    <a:pt x="0" y="3390900"/>
                  </a:lnTo>
                  <a:lnTo>
                    <a:pt x="1523" y="3389375"/>
                  </a:lnTo>
                  <a:lnTo>
                    <a:pt x="4571" y="3389375"/>
                  </a:lnTo>
                  <a:lnTo>
                    <a:pt x="7619" y="3392423"/>
                  </a:lnTo>
                  <a:lnTo>
                    <a:pt x="7619" y="3393948"/>
                  </a:lnTo>
                  <a:lnTo>
                    <a:pt x="6095" y="3393948"/>
                  </a:lnTo>
                  <a:lnTo>
                    <a:pt x="6095" y="3395472"/>
                  </a:lnTo>
                  <a:lnTo>
                    <a:pt x="4571" y="3395472"/>
                  </a:lnTo>
                  <a:lnTo>
                    <a:pt x="4571" y="3396996"/>
                  </a:lnTo>
                  <a:lnTo>
                    <a:pt x="1523" y="3396996"/>
                  </a:lnTo>
                  <a:lnTo>
                    <a:pt x="1523" y="3395472"/>
                  </a:lnTo>
                  <a:lnTo>
                    <a:pt x="0" y="3395472"/>
                  </a:lnTo>
                  <a:close/>
                </a:path>
                <a:path w="7619" h="4723130">
                  <a:moveTo>
                    <a:pt x="6095" y="3357372"/>
                  </a:moveTo>
                  <a:lnTo>
                    <a:pt x="6095" y="3354324"/>
                  </a:lnTo>
                  <a:lnTo>
                    <a:pt x="7619" y="3354324"/>
                  </a:lnTo>
                  <a:lnTo>
                    <a:pt x="7619" y="3357372"/>
                  </a:lnTo>
                  <a:lnTo>
                    <a:pt x="6095" y="3357372"/>
                  </a:lnTo>
                  <a:close/>
                </a:path>
                <a:path w="7619" h="4723130">
                  <a:moveTo>
                    <a:pt x="0" y="3358896"/>
                  </a:moveTo>
                  <a:lnTo>
                    <a:pt x="0" y="3352800"/>
                  </a:lnTo>
                  <a:lnTo>
                    <a:pt x="6095" y="3352800"/>
                  </a:lnTo>
                  <a:lnTo>
                    <a:pt x="6095" y="3358896"/>
                  </a:lnTo>
                  <a:lnTo>
                    <a:pt x="4571" y="3358896"/>
                  </a:lnTo>
                  <a:lnTo>
                    <a:pt x="4571" y="3360420"/>
                  </a:lnTo>
                  <a:lnTo>
                    <a:pt x="1523" y="3360420"/>
                  </a:lnTo>
                  <a:lnTo>
                    <a:pt x="1523" y="3358896"/>
                  </a:lnTo>
                  <a:lnTo>
                    <a:pt x="0" y="3358896"/>
                  </a:lnTo>
                  <a:close/>
                </a:path>
                <a:path w="7619" h="4723130">
                  <a:moveTo>
                    <a:pt x="6095" y="3320796"/>
                  </a:moveTo>
                  <a:lnTo>
                    <a:pt x="6095" y="3317748"/>
                  </a:lnTo>
                  <a:lnTo>
                    <a:pt x="7619" y="3317748"/>
                  </a:lnTo>
                  <a:lnTo>
                    <a:pt x="7619" y="3320796"/>
                  </a:lnTo>
                  <a:lnTo>
                    <a:pt x="6095" y="3320796"/>
                  </a:lnTo>
                  <a:close/>
                </a:path>
                <a:path w="7619" h="4723130">
                  <a:moveTo>
                    <a:pt x="0" y="3322320"/>
                  </a:moveTo>
                  <a:lnTo>
                    <a:pt x="0" y="3316224"/>
                  </a:lnTo>
                  <a:lnTo>
                    <a:pt x="1523" y="3316224"/>
                  </a:lnTo>
                  <a:lnTo>
                    <a:pt x="1523" y="3314700"/>
                  </a:lnTo>
                  <a:lnTo>
                    <a:pt x="4571" y="3314700"/>
                  </a:lnTo>
                  <a:lnTo>
                    <a:pt x="4571" y="3316224"/>
                  </a:lnTo>
                  <a:lnTo>
                    <a:pt x="6095" y="3316224"/>
                  </a:lnTo>
                  <a:lnTo>
                    <a:pt x="6095" y="3322320"/>
                  </a:lnTo>
                  <a:lnTo>
                    <a:pt x="0" y="3322320"/>
                  </a:lnTo>
                  <a:close/>
                </a:path>
                <a:path w="7619" h="4723130">
                  <a:moveTo>
                    <a:pt x="0" y="3284220"/>
                  </a:moveTo>
                  <a:lnTo>
                    <a:pt x="0" y="3279648"/>
                  </a:lnTo>
                  <a:lnTo>
                    <a:pt x="1523" y="3279648"/>
                  </a:lnTo>
                  <a:lnTo>
                    <a:pt x="1523" y="3278124"/>
                  </a:lnTo>
                  <a:lnTo>
                    <a:pt x="4571" y="3278124"/>
                  </a:lnTo>
                  <a:lnTo>
                    <a:pt x="4571" y="3279648"/>
                  </a:lnTo>
                  <a:lnTo>
                    <a:pt x="6095" y="3279648"/>
                  </a:lnTo>
                  <a:lnTo>
                    <a:pt x="6095" y="3281172"/>
                  </a:lnTo>
                  <a:lnTo>
                    <a:pt x="7619" y="3281172"/>
                  </a:lnTo>
                  <a:lnTo>
                    <a:pt x="7619" y="3282696"/>
                  </a:lnTo>
                  <a:lnTo>
                    <a:pt x="4571" y="3285744"/>
                  </a:lnTo>
                  <a:lnTo>
                    <a:pt x="1523" y="3285744"/>
                  </a:lnTo>
                  <a:lnTo>
                    <a:pt x="0" y="3284220"/>
                  </a:lnTo>
                  <a:close/>
                </a:path>
                <a:path w="7619" h="4723130">
                  <a:moveTo>
                    <a:pt x="0" y="3247644"/>
                  </a:moveTo>
                  <a:lnTo>
                    <a:pt x="0" y="3243072"/>
                  </a:lnTo>
                  <a:lnTo>
                    <a:pt x="1523" y="3241548"/>
                  </a:lnTo>
                  <a:lnTo>
                    <a:pt x="4571" y="3241548"/>
                  </a:lnTo>
                  <a:lnTo>
                    <a:pt x="7619" y="3244596"/>
                  </a:lnTo>
                  <a:lnTo>
                    <a:pt x="7619" y="3246120"/>
                  </a:lnTo>
                  <a:lnTo>
                    <a:pt x="4571" y="3249168"/>
                  </a:lnTo>
                  <a:lnTo>
                    <a:pt x="1523" y="3249168"/>
                  </a:lnTo>
                  <a:lnTo>
                    <a:pt x="0" y="3247644"/>
                  </a:lnTo>
                  <a:close/>
                </a:path>
                <a:path w="7619" h="4723130">
                  <a:moveTo>
                    <a:pt x="0" y="3211068"/>
                  </a:moveTo>
                  <a:lnTo>
                    <a:pt x="0" y="3206496"/>
                  </a:lnTo>
                  <a:lnTo>
                    <a:pt x="1523" y="3204972"/>
                  </a:lnTo>
                  <a:lnTo>
                    <a:pt x="4571" y="3204972"/>
                  </a:lnTo>
                  <a:lnTo>
                    <a:pt x="7619" y="3208020"/>
                  </a:lnTo>
                  <a:lnTo>
                    <a:pt x="7619" y="3209544"/>
                  </a:lnTo>
                  <a:lnTo>
                    <a:pt x="4571" y="3212592"/>
                  </a:lnTo>
                  <a:lnTo>
                    <a:pt x="1523" y="3212592"/>
                  </a:lnTo>
                  <a:lnTo>
                    <a:pt x="0" y="3211068"/>
                  </a:lnTo>
                  <a:close/>
                </a:path>
                <a:path w="7619" h="4723130">
                  <a:moveTo>
                    <a:pt x="0" y="3174492"/>
                  </a:moveTo>
                  <a:lnTo>
                    <a:pt x="0" y="3169920"/>
                  </a:lnTo>
                  <a:lnTo>
                    <a:pt x="1523" y="3168396"/>
                  </a:lnTo>
                  <a:lnTo>
                    <a:pt x="4571" y="3168396"/>
                  </a:lnTo>
                  <a:lnTo>
                    <a:pt x="7619" y="3171444"/>
                  </a:lnTo>
                  <a:lnTo>
                    <a:pt x="7619" y="3172968"/>
                  </a:lnTo>
                  <a:lnTo>
                    <a:pt x="6095" y="3172968"/>
                  </a:lnTo>
                  <a:lnTo>
                    <a:pt x="6095" y="3174492"/>
                  </a:lnTo>
                  <a:lnTo>
                    <a:pt x="4571" y="3174492"/>
                  </a:lnTo>
                  <a:lnTo>
                    <a:pt x="4571" y="3176016"/>
                  </a:lnTo>
                  <a:lnTo>
                    <a:pt x="1523" y="3176016"/>
                  </a:lnTo>
                  <a:lnTo>
                    <a:pt x="1523" y="3174492"/>
                  </a:lnTo>
                  <a:lnTo>
                    <a:pt x="0" y="3174492"/>
                  </a:lnTo>
                  <a:close/>
                </a:path>
                <a:path w="7619" h="4723130">
                  <a:moveTo>
                    <a:pt x="6095" y="3136392"/>
                  </a:moveTo>
                  <a:lnTo>
                    <a:pt x="6095" y="3133344"/>
                  </a:lnTo>
                  <a:lnTo>
                    <a:pt x="7619" y="3133344"/>
                  </a:lnTo>
                  <a:lnTo>
                    <a:pt x="7619" y="3136392"/>
                  </a:lnTo>
                  <a:lnTo>
                    <a:pt x="6095" y="3136392"/>
                  </a:lnTo>
                  <a:close/>
                </a:path>
                <a:path w="7619" h="4723130">
                  <a:moveTo>
                    <a:pt x="0" y="3137916"/>
                  </a:moveTo>
                  <a:lnTo>
                    <a:pt x="0" y="3131820"/>
                  </a:lnTo>
                  <a:lnTo>
                    <a:pt x="6095" y="3131820"/>
                  </a:lnTo>
                  <a:lnTo>
                    <a:pt x="6095" y="3137916"/>
                  </a:lnTo>
                  <a:lnTo>
                    <a:pt x="0" y="3137916"/>
                  </a:lnTo>
                  <a:close/>
                </a:path>
                <a:path w="7619" h="4723130">
                  <a:moveTo>
                    <a:pt x="6095" y="3099816"/>
                  </a:moveTo>
                  <a:lnTo>
                    <a:pt x="6095" y="3096768"/>
                  </a:lnTo>
                  <a:lnTo>
                    <a:pt x="7619" y="3096768"/>
                  </a:lnTo>
                  <a:lnTo>
                    <a:pt x="7619" y="3099816"/>
                  </a:lnTo>
                  <a:lnTo>
                    <a:pt x="6095" y="3099816"/>
                  </a:lnTo>
                  <a:close/>
                </a:path>
                <a:path w="7619" h="4723130">
                  <a:moveTo>
                    <a:pt x="0" y="3101339"/>
                  </a:moveTo>
                  <a:lnTo>
                    <a:pt x="0" y="3095244"/>
                  </a:lnTo>
                  <a:lnTo>
                    <a:pt x="1523" y="3095244"/>
                  </a:lnTo>
                  <a:lnTo>
                    <a:pt x="1523" y="3093720"/>
                  </a:lnTo>
                  <a:lnTo>
                    <a:pt x="4571" y="3093720"/>
                  </a:lnTo>
                  <a:lnTo>
                    <a:pt x="4571" y="3095244"/>
                  </a:lnTo>
                  <a:lnTo>
                    <a:pt x="6095" y="3095244"/>
                  </a:lnTo>
                  <a:lnTo>
                    <a:pt x="6095" y="3101339"/>
                  </a:lnTo>
                  <a:lnTo>
                    <a:pt x="0" y="3101339"/>
                  </a:lnTo>
                  <a:close/>
                </a:path>
                <a:path w="7619" h="4723130">
                  <a:moveTo>
                    <a:pt x="0" y="3063239"/>
                  </a:moveTo>
                  <a:lnTo>
                    <a:pt x="0" y="3058668"/>
                  </a:lnTo>
                  <a:lnTo>
                    <a:pt x="1523" y="3058668"/>
                  </a:lnTo>
                  <a:lnTo>
                    <a:pt x="1523" y="3057144"/>
                  </a:lnTo>
                  <a:lnTo>
                    <a:pt x="4571" y="3057144"/>
                  </a:lnTo>
                  <a:lnTo>
                    <a:pt x="4571" y="3058668"/>
                  </a:lnTo>
                  <a:lnTo>
                    <a:pt x="6095" y="3058668"/>
                  </a:lnTo>
                  <a:lnTo>
                    <a:pt x="7619" y="3060192"/>
                  </a:lnTo>
                  <a:lnTo>
                    <a:pt x="7619" y="3061716"/>
                  </a:lnTo>
                  <a:lnTo>
                    <a:pt x="4571" y="3064764"/>
                  </a:lnTo>
                  <a:lnTo>
                    <a:pt x="1523" y="3064764"/>
                  </a:lnTo>
                  <a:lnTo>
                    <a:pt x="0" y="3063239"/>
                  </a:lnTo>
                  <a:close/>
                </a:path>
                <a:path w="7619" h="4723130">
                  <a:moveTo>
                    <a:pt x="0" y="3026664"/>
                  </a:moveTo>
                  <a:lnTo>
                    <a:pt x="0" y="3022092"/>
                  </a:lnTo>
                  <a:lnTo>
                    <a:pt x="1523" y="3020568"/>
                  </a:lnTo>
                  <a:lnTo>
                    <a:pt x="4571" y="3020568"/>
                  </a:lnTo>
                  <a:lnTo>
                    <a:pt x="7619" y="3023616"/>
                  </a:lnTo>
                  <a:lnTo>
                    <a:pt x="7619" y="3025139"/>
                  </a:lnTo>
                  <a:lnTo>
                    <a:pt x="4571" y="3028188"/>
                  </a:lnTo>
                  <a:lnTo>
                    <a:pt x="1523" y="3028188"/>
                  </a:lnTo>
                  <a:lnTo>
                    <a:pt x="0" y="3026664"/>
                  </a:lnTo>
                  <a:close/>
                </a:path>
                <a:path w="7619" h="4723130">
                  <a:moveTo>
                    <a:pt x="0" y="2990088"/>
                  </a:moveTo>
                  <a:lnTo>
                    <a:pt x="0" y="2985516"/>
                  </a:lnTo>
                  <a:lnTo>
                    <a:pt x="1523" y="2983992"/>
                  </a:lnTo>
                  <a:lnTo>
                    <a:pt x="4571" y="2983992"/>
                  </a:lnTo>
                  <a:lnTo>
                    <a:pt x="7619" y="2987039"/>
                  </a:lnTo>
                  <a:lnTo>
                    <a:pt x="7619" y="2988564"/>
                  </a:lnTo>
                  <a:lnTo>
                    <a:pt x="4571" y="2991612"/>
                  </a:lnTo>
                  <a:lnTo>
                    <a:pt x="1523" y="2991612"/>
                  </a:lnTo>
                  <a:lnTo>
                    <a:pt x="0" y="2990088"/>
                  </a:lnTo>
                  <a:close/>
                </a:path>
                <a:path w="7619" h="4723130">
                  <a:moveTo>
                    <a:pt x="0" y="2953512"/>
                  </a:moveTo>
                  <a:lnTo>
                    <a:pt x="0" y="2948939"/>
                  </a:lnTo>
                  <a:lnTo>
                    <a:pt x="1523" y="2947416"/>
                  </a:lnTo>
                  <a:lnTo>
                    <a:pt x="4571" y="2947416"/>
                  </a:lnTo>
                  <a:lnTo>
                    <a:pt x="7619" y="2950464"/>
                  </a:lnTo>
                  <a:lnTo>
                    <a:pt x="7619" y="2951988"/>
                  </a:lnTo>
                  <a:lnTo>
                    <a:pt x="6095" y="2951988"/>
                  </a:lnTo>
                  <a:lnTo>
                    <a:pt x="6095" y="2953512"/>
                  </a:lnTo>
                  <a:lnTo>
                    <a:pt x="4571" y="2953512"/>
                  </a:lnTo>
                  <a:lnTo>
                    <a:pt x="4571" y="2955036"/>
                  </a:lnTo>
                  <a:lnTo>
                    <a:pt x="1523" y="2955036"/>
                  </a:lnTo>
                  <a:lnTo>
                    <a:pt x="1523" y="2953512"/>
                  </a:lnTo>
                  <a:lnTo>
                    <a:pt x="0" y="2953512"/>
                  </a:lnTo>
                  <a:close/>
                </a:path>
                <a:path w="7619" h="4723130">
                  <a:moveTo>
                    <a:pt x="6095" y="2915412"/>
                  </a:moveTo>
                  <a:lnTo>
                    <a:pt x="6095" y="2912364"/>
                  </a:lnTo>
                  <a:lnTo>
                    <a:pt x="7619" y="2912364"/>
                  </a:lnTo>
                  <a:lnTo>
                    <a:pt x="7619" y="2915412"/>
                  </a:lnTo>
                  <a:lnTo>
                    <a:pt x="6095" y="2915412"/>
                  </a:lnTo>
                  <a:close/>
                </a:path>
                <a:path w="7619" h="4723130">
                  <a:moveTo>
                    <a:pt x="0" y="2916936"/>
                  </a:moveTo>
                  <a:lnTo>
                    <a:pt x="0" y="2910839"/>
                  </a:lnTo>
                  <a:lnTo>
                    <a:pt x="6095" y="2910839"/>
                  </a:lnTo>
                  <a:lnTo>
                    <a:pt x="6095" y="2916936"/>
                  </a:lnTo>
                  <a:lnTo>
                    <a:pt x="0" y="2916936"/>
                  </a:lnTo>
                  <a:close/>
                </a:path>
                <a:path w="7619" h="4723130">
                  <a:moveTo>
                    <a:pt x="6095" y="2878836"/>
                  </a:moveTo>
                  <a:lnTo>
                    <a:pt x="6095" y="2875788"/>
                  </a:lnTo>
                  <a:lnTo>
                    <a:pt x="7619" y="2875788"/>
                  </a:lnTo>
                  <a:lnTo>
                    <a:pt x="7619" y="2878836"/>
                  </a:lnTo>
                  <a:lnTo>
                    <a:pt x="6095" y="2878836"/>
                  </a:lnTo>
                  <a:close/>
                </a:path>
                <a:path w="7619" h="4723130">
                  <a:moveTo>
                    <a:pt x="0" y="2880360"/>
                  </a:moveTo>
                  <a:lnTo>
                    <a:pt x="0" y="2874264"/>
                  </a:lnTo>
                  <a:lnTo>
                    <a:pt x="1523" y="2874264"/>
                  </a:lnTo>
                  <a:lnTo>
                    <a:pt x="1523" y="2872739"/>
                  </a:lnTo>
                  <a:lnTo>
                    <a:pt x="4571" y="2872739"/>
                  </a:lnTo>
                  <a:lnTo>
                    <a:pt x="4571" y="2874264"/>
                  </a:lnTo>
                  <a:lnTo>
                    <a:pt x="6095" y="2874264"/>
                  </a:lnTo>
                  <a:lnTo>
                    <a:pt x="6095" y="2880360"/>
                  </a:lnTo>
                  <a:lnTo>
                    <a:pt x="0" y="2880360"/>
                  </a:lnTo>
                  <a:close/>
                </a:path>
                <a:path w="7619" h="4723130">
                  <a:moveTo>
                    <a:pt x="0" y="2842260"/>
                  </a:moveTo>
                  <a:lnTo>
                    <a:pt x="0" y="2837688"/>
                  </a:lnTo>
                  <a:lnTo>
                    <a:pt x="1523" y="2837688"/>
                  </a:lnTo>
                  <a:lnTo>
                    <a:pt x="1523" y="2836164"/>
                  </a:lnTo>
                  <a:lnTo>
                    <a:pt x="4571" y="2836164"/>
                  </a:lnTo>
                  <a:lnTo>
                    <a:pt x="4571" y="2837688"/>
                  </a:lnTo>
                  <a:lnTo>
                    <a:pt x="6095" y="2837688"/>
                  </a:lnTo>
                  <a:lnTo>
                    <a:pt x="7619" y="2839212"/>
                  </a:lnTo>
                  <a:lnTo>
                    <a:pt x="7619" y="2840736"/>
                  </a:lnTo>
                  <a:lnTo>
                    <a:pt x="4571" y="2843784"/>
                  </a:lnTo>
                  <a:lnTo>
                    <a:pt x="1523" y="2843784"/>
                  </a:lnTo>
                  <a:lnTo>
                    <a:pt x="0" y="2842260"/>
                  </a:lnTo>
                  <a:close/>
                </a:path>
                <a:path w="7619" h="4723130">
                  <a:moveTo>
                    <a:pt x="0" y="2805684"/>
                  </a:moveTo>
                  <a:lnTo>
                    <a:pt x="0" y="2801112"/>
                  </a:lnTo>
                  <a:lnTo>
                    <a:pt x="1523" y="2799588"/>
                  </a:lnTo>
                  <a:lnTo>
                    <a:pt x="4571" y="2799588"/>
                  </a:lnTo>
                  <a:lnTo>
                    <a:pt x="7619" y="2802636"/>
                  </a:lnTo>
                  <a:lnTo>
                    <a:pt x="7619" y="2804160"/>
                  </a:lnTo>
                  <a:lnTo>
                    <a:pt x="4571" y="2807208"/>
                  </a:lnTo>
                  <a:lnTo>
                    <a:pt x="1523" y="2807208"/>
                  </a:lnTo>
                  <a:lnTo>
                    <a:pt x="0" y="2805684"/>
                  </a:lnTo>
                  <a:close/>
                </a:path>
                <a:path w="7619" h="4723130">
                  <a:moveTo>
                    <a:pt x="0" y="2769108"/>
                  </a:moveTo>
                  <a:lnTo>
                    <a:pt x="0" y="2764536"/>
                  </a:lnTo>
                  <a:lnTo>
                    <a:pt x="1523" y="2763012"/>
                  </a:lnTo>
                  <a:lnTo>
                    <a:pt x="4571" y="2763012"/>
                  </a:lnTo>
                  <a:lnTo>
                    <a:pt x="7619" y="2766060"/>
                  </a:lnTo>
                  <a:lnTo>
                    <a:pt x="7619" y="2767584"/>
                  </a:lnTo>
                  <a:lnTo>
                    <a:pt x="4571" y="2770632"/>
                  </a:lnTo>
                  <a:lnTo>
                    <a:pt x="1523" y="2770632"/>
                  </a:lnTo>
                  <a:lnTo>
                    <a:pt x="0" y="2769108"/>
                  </a:lnTo>
                  <a:close/>
                </a:path>
                <a:path w="7619" h="4723130">
                  <a:moveTo>
                    <a:pt x="6095" y="2731008"/>
                  </a:moveTo>
                  <a:lnTo>
                    <a:pt x="6095" y="2727960"/>
                  </a:lnTo>
                  <a:lnTo>
                    <a:pt x="7619" y="2729484"/>
                  </a:lnTo>
                  <a:lnTo>
                    <a:pt x="7619" y="2731008"/>
                  </a:lnTo>
                  <a:lnTo>
                    <a:pt x="6095" y="2731008"/>
                  </a:lnTo>
                  <a:close/>
                </a:path>
                <a:path w="7619" h="4723130">
                  <a:moveTo>
                    <a:pt x="0" y="2732532"/>
                  </a:moveTo>
                  <a:lnTo>
                    <a:pt x="0" y="2726436"/>
                  </a:lnTo>
                  <a:lnTo>
                    <a:pt x="6095" y="2726436"/>
                  </a:lnTo>
                  <a:lnTo>
                    <a:pt x="6095" y="2732532"/>
                  </a:lnTo>
                  <a:lnTo>
                    <a:pt x="4571" y="2732532"/>
                  </a:lnTo>
                  <a:lnTo>
                    <a:pt x="4571" y="2734056"/>
                  </a:lnTo>
                  <a:lnTo>
                    <a:pt x="1523" y="2734056"/>
                  </a:lnTo>
                  <a:lnTo>
                    <a:pt x="1523" y="2732532"/>
                  </a:lnTo>
                  <a:lnTo>
                    <a:pt x="0" y="2732532"/>
                  </a:lnTo>
                  <a:close/>
                </a:path>
                <a:path w="7619" h="4723130">
                  <a:moveTo>
                    <a:pt x="6095" y="2694432"/>
                  </a:moveTo>
                  <a:lnTo>
                    <a:pt x="6095" y="2691384"/>
                  </a:lnTo>
                  <a:lnTo>
                    <a:pt x="7619" y="2691384"/>
                  </a:lnTo>
                  <a:lnTo>
                    <a:pt x="7619" y="2694432"/>
                  </a:lnTo>
                  <a:lnTo>
                    <a:pt x="6095" y="2694432"/>
                  </a:lnTo>
                  <a:close/>
                </a:path>
                <a:path w="7619" h="4723130">
                  <a:moveTo>
                    <a:pt x="0" y="2695956"/>
                  </a:moveTo>
                  <a:lnTo>
                    <a:pt x="0" y="2689860"/>
                  </a:lnTo>
                  <a:lnTo>
                    <a:pt x="6095" y="2689860"/>
                  </a:lnTo>
                  <a:lnTo>
                    <a:pt x="6095" y="2695956"/>
                  </a:lnTo>
                  <a:lnTo>
                    <a:pt x="0" y="2695956"/>
                  </a:lnTo>
                  <a:close/>
                </a:path>
                <a:path w="7619" h="4723130">
                  <a:moveTo>
                    <a:pt x="6095" y="2657856"/>
                  </a:moveTo>
                  <a:lnTo>
                    <a:pt x="6095" y="2654808"/>
                  </a:lnTo>
                  <a:lnTo>
                    <a:pt x="7619" y="2654808"/>
                  </a:lnTo>
                  <a:lnTo>
                    <a:pt x="7619" y="2657856"/>
                  </a:lnTo>
                  <a:lnTo>
                    <a:pt x="6095" y="2657856"/>
                  </a:lnTo>
                  <a:close/>
                </a:path>
                <a:path w="7619" h="4723130">
                  <a:moveTo>
                    <a:pt x="0" y="2659380"/>
                  </a:moveTo>
                  <a:lnTo>
                    <a:pt x="0" y="2653284"/>
                  </a:lnTo>
                  <a:lnTo>
                    <a:pt x="1523" y="2653284"/>
                  </a:lnTo>
                  <a:lnTo>
                    <a:pt x="1523" y="2651760"/>
                  </a:lnTo>
                  <a:lnTo>
                    <a:pt x="4571" y="2651760"/>
                  </a:lnTo>
                  <a:lnTo>
                    <a:pt x="4571" y="2653284"/>
                  </a:lnTo>
                  <a:lnTo>
                    <a:pt x="6095" y="2653284"/>
                  </a:lnTo>
                  <a:lnTo>
                    <a:pt x="6095" y="2659380"/>
                  </a:lnTo>
                  <a:lnTo>
                    <a:pt x="0" y="2659380"/>
                  </a:lnTo>
                  <a:close/>
                </a:path>
                <a:path w="7619" h="4723130">
                  <a:moveTo>
                    <a:pt x="0" y="2621280"/>
                  </a:moveTo>
                  <a:lnTo>
                    <a:pt x="0" y="2616708"/>
                  </a:lnTo>
                  <a:lnTo>
                    <a:pt x="1523" y="2616708"/>
                  </a:lnTo>
                  <a:lnTo>
                    <a:pt x="1523" y="2615184"/>
                  </a:lnTo>
                  <a:lnTo>
                    <a:pt x="4571" y="2615184"/>
                  </a:lnTo>
                  <a:lnTo>
                    <a:pt x="4571" y="2616708"/>
                  </a:lnTo>
                  <a:lnTo>
                    <a:pt x="6095" y="2616708"/>
                  </a:lnTo>
                  <a:lnTo>
                    <a:pt x="7619" y="2618232"/>
                  </a:lnTo>
                  <a:lnTo>
                    <a:pt x="7619" y="2619756"/>
                  </a:lnTo>
                  <a:lnTo>
                    <a:pt x="4571" y="2622804"/>
                  </a:lnTo>
                  <a:lnTo>
                    <a:pt x="1523" y="2622804"/>
                  </a:lnTo>
                  <a:lnTo>
                    <a:pt x="0" y="2621280"/>
                  </a:lnTo>
                  <a:close/>
                </a:path>
                <a:path w="7619" h="4723130">
                  <a:moveTo>
                    <a:pt x="0" y="2584704"/>
                  </a:moveTo>
                  <a:lnTo>
                    <a:pt x="0" y="2580132"/>
                  </a:lnTo>
                  <a:lnTo>
                    <a:pt x="1523" y="2578608"/>
                  </a:lnTo>
                  <a:lnTo>
                    <a:pt x="4571" y="2578608"/>
                  </a:lnTo>
                  <a:lnTo>
                    <a:pt x="7619" y="2581656"/>
                  </a:lnTo>
                  <a:lnTo>
                    <a:pt x="7619" y="2583180"/>
                  </a:lnTo>
                  <a:lnTo>
                    <a:pt x="4571" y="2586228"/>
                  </a:lnTo>
                  <a:lnTo>
                    <a:pt x="1523" y="2586228"/>
                  </a:lnTo>
                  <a:lnTo>
                    <a:pt x="0" y="2584704"/>
                  </a:lnTo>
                  <a:close/>
                </a:path>
                <a:path w="7619" h="4723130">
                  <a:moveTo>
                    <a:pt x="0" y="2548128"/>
                  </a:moveTo>
                  <a:lnTo>
                    <a:pt x="0" y="2543556"/>
                  </a:lnTo>
                  <a:lnTo>
                    <a:pt x="1523" y="2542032"/>
                  </a:lnTo>
                  <a:lnTo>
                    <a:pt x="4571" y="2542032"/>
                  </a:lnTo>
                  <a:lnTo>
                    <a:pt x="7619" y="2545080"/>
                  </a:lnTo>
                  <a:lnTo>
                    <a:pt x="7619" y="2546604"/>
                  </a:lnTo>
                  <a:lnTo>
                    <a:pt x="4571" y="2549652"/>
                  </a:lnTo>
                  <a:lnTo>
                    <a:pt x="1523" y="2549652"/>
                  </a:lnTo>
                  <a:lnTo>
                    <a:pt x="0" y="2548128"/>
                  </a:lnTo>
                  <a:close/>
                </a:path>
                <a:path w="7619" h="4723130">
                  <a:moveTo>
                    <a:pt x="6095" y="2510028"/>
                  </a:moveTo>
                  <a:lnTo>
                    <a:pt x="6095" y="2506980"/>
                  </a:lnTo>
                  <a:lnTo>
                    <a:pt x="7619" y="2508504"/>
                  </a:lnTo>
                  <a:lnTo>
                    <a:pt x="7619" y="2510028"/>
                  </a:lnTo>
                  <a:lnTo>
                    <a:pt x="6095" y="2510028"/>
                  </a:lnTo>
                  <a:close/>
                </a:path>
                <a:path w="7619" h="4723130">
                  <a:moveTo>
                    <a:pt x="0" y="2511552"/>
                  </a:moveTo>
                  <a:lnTo>
                    <a:pt x="0" y="2505456"/>
                  </a:lnTo>
                  <a:lnTo>
                    <a:pt x="6095" y="2505456"/>
                  </a:lnTo>
                  <a:lnTo>
                    <a:pt x="6095" y="2511552"/>
                  </a:lnTo>
                  <a:lnTo>
                    <a:pt x="4571" y="2511552"/>
                  </a:lnTo>
                  <a:lnTo>
                    <a:pt x="4571" y="2513076"/>
                  </a:lnTo>
                  <a:lnTo>
                    <a:pt x="1523" y="2513076"/>
                  </a:lnTo>
                  <a:lnTo>
                    <a:pt x="1523" y="2511552"/>
                  </a:lnTo>
                  <a:lnTo>
                    <a:pt x="0" y="2511552"/>
                  </a:lnTo>
                  <a:close/>
                </a:path>
                <a:path w="7619" h="4723130">
                  <a:moveTo>
                    <a:pt x="6095" y="2473452"/>
                  </a:moveTo>
                  <a:lnTo>
                    <a:pt x="6095" y="2470404"/>
                  </a:lnTo>
                  <a:lnTo>
                    <a:pt x="7619" y="2470404"/>
                  </a:lnTo>
                  <a:lnTo>
                    <a:pt x="7619" y="2473452"/>
                  </a:lnTo>
                  <a:lnTo>
                    <a:pt x="6095" y="2473452"/>
                  </a:lnTo>
                  <a:close/>
                </a:path>
                <a:path w="7619" h="4723130">
                  <a:moveTo>
                    <a:pt x="0" y="2474976"/>
                  </a:moveTo>
                  <a:lnTo>
                    <a:pt x="0" y="2468880"/>
                  </a:lnTo>
                  <a:lnTo>
                    <a:pt x="6095" y="2468880"/>
                  </a:lnTo>
                  <a:lnTo>
                    <a:pt x="6095" y="2474976"/>
                  </a:lnTo>
                  <a:lnTo>
                    <a:pt x="0" y="2474976"/>
                  </a:lnTo>
                  <a:close/>
                </a:path>
                <a:path w="7619" h="4723130">
                  <a:moveTo>
                    <a:pt x="6095" y="2436876"/>
                  </a:moveTo>
                  <a:lnTo>
                    <a:pt x="6095" y="2433828"/>
                  </a:lnTo>
                  <a:lnTo>
                    <a:pt x="7619" y="2433828"/>
                  </a:lnTo>
                  <a:lnTo>
                    <a:pt x="7619" y="2436876"/>
                  </a:lnTo>
                  <a:lnTo>
                    <a:pt x="6095" y="2436876"/>
                  </a:lnTo>
                  <a:close/>
                </a:path>
                <a:path w="7619" h="4723130">
                  <a:moveTo>
                    <a:pt x="0" y="2438400"/>
                  </a:moveTo>
                  <a:lnTo>
                    <a:pt x="0" y="2432304"/>
                  </a:lnTo>
                  <a:lnTo>
                    <a:pt x="1523" y="2432304"/>
                  </a:lnTo>
                  <a:lnTo>
                    <a:pt x="1523" y="2430780"/>
                  </a:lnTo>
                  <a:lnTo>
                    <a:pt x="4571" y="2430780"/>
                  </a:lnTo>
                  <a:lnTo>
                    <a:pt x="4571" y="2432304"/>
                  </a:lnTo>
                  <a:lnTo>
                    <a:pt x="6095" y="2432304"/>
                  </a:lnTo>
                  <a:lnTo>
                    <a:pt x="6095" y="2438400"/>
                  </a:lnTo>
                  <a:lnTo>
                    <a:pt x="0" y="2438400"/>
                  </a:lnTo>
                  <a:close/>
                </a:path>
                <a:path w="7619" h="4723130">
                  <a:moveTo>
                    <a:pt x="0" y="2400300"/>
                  </a:moveTo>
                  <a:lnTo>
                    <a:pt x="0" y="2395728"/>
                  </a:lnTo>
                  <a:lnTo>
                    <a:pt x="1523" y="2394204"/>
                  </a:lnTo>
                  <a:lnTo>
                    <a:pt x="4571" y="2394204"/>
                  </a:lnTo>
                  <a:lnTo>
                    <a:pt x="7619" y="2397252"/>
                  </a:lnTo>
                  <a:lnTo>
                    <a:pt x="7619" y="2398776"/>
                  </a:lnTo>
                  <a:lnTo>
                    <a:pt x="4571" y="2401824"/>
                  </a:lnTo>
                  <a:lnTo>
                    <a:pt x="1523" y="2401824"/>
                  </a:lnTo>
                  <a:lnTo>
                    <a:pt x="0" y="2400300"/>
                  </a:lnTo>
                  <a:close/>
                </a:path>
                <a:path w="7619" h="4723130">
                  <a:moveTo>
                    <a:pt x="0" y="2363724"/>
                  </a:moveTo>
                  <a:lnTo>
                    <a:pt x="0" y="2359152"/>
                  </a:lnTo>
                  <a:lnTo>
                    <a:pt x="1523" y="2357628"/>
                  </a:lnTo>
                  <a:lnTo>
                    <a:pt x="4571" y="2357628"/>
                  </a:lnTo>
                  <a:lnTo>
                    <a:pt x="7619" y="2360676"/>
                  </a:lnTo>
                  <a:lnTo>
                    <a:pt x="7619" y="2362200"/>
                  </a:lnTo>
                  <a:lnTo>
                    <a:pt x="4571" y="2365247"/>
                  </a:lnTo>
                  <a:lnTo>
                    <a:pt x="1523" y="2365247"/>
                  </a:lnTo>
                  <a:lnTo>
                    <a:pt x="0" y="2363724"/>
                  </a:lnTo>
                  <a:close/>
                </a:path>
                <a:path w="7619" h="4723130">
                  <a:moveTo>
                    <a:pt x="0" y="2327147"/>
                  </a:moveTo>
                  <a:lnTo>
                    <a:pt x="0" y="2322576"/>
                  </a:lnTo>
                  <a:lnTo>
                    <a:pt x="1523" y="2321052"/>
                  </a:lnTo>
                  <a:lnTo>
                    <a:pt x="4571" y="2321052"/>
                  </a:lnTo>
                  <a:lnTo>
                    <a:pt x="7619" y="2324100"/>
                  </a:lnTo>
                  <a:lnTo>
                    <a:pt x="7619" y="2325624"/>
                  </a:lnTo>
                  <a:lnTo>
                    <a:pt x="4571" y="2328672"/>
                  </a:lnTo>
                  <a:lnTo>
                    <a:pt x="1523" y="2328672"/>
                  </a:lnTo>
                  <a:lnTo>
                    <a:pt x="0" y="2327147"/>
                  </a:lnTo>
                  <a:close/>
                </a:path>
                <a:path w="7619" h="4723130">
                  <a:moveTo>
                    <a:pt x="6095" y="2289047"/>
                  </a:moveTo>
                  <a:lnTo>
                    <a:pt x="6095" y="2286000"/>
                  </a:lnTo>
                  <a:lnTo>
                    <a:pt x="7619" y="2286000"/>
                  </a:lnTo>
                  <a:lnTo>
                    <a:pt x="7619" y="2289047"/>
                  </a:lnTo>
                  <a:lnTo>
                    <a:pt x="6095" y="2289047"/>
                  </a:lnTo>
                  <a:close/>
                </a:path>
                <a:path w="7619" h="4723130">
                  <a:moveTo>
                    <a:pt x="0" y="2290572"/>
                  </a:moveTo>
                  <a:lnTo>
                    <a:pt x="0" y="2284476"/>
                  </a:lnTo>
                  <a:lnTo>
                    <a:pt x="6095" y="2284476"/>
                  </a:lnTo>
                  <a:lnTo>
                    <a:pt x="6095" y="2290572"/>
                  </a:lnTo>
                  <a:lnTo>
                    <a:pt x="4571" y="2290572"/>
                  </a:lnTo>
                  <a:lnTo>
                    <a:pt x="4571" y="2292096"/>
                  </a:lnTo>
                  <a:lnTo>
                    <a:pt x="1523" y="2292096"/>
                  </a:lnTo>
                  <a:lnTo>
                    <a:pt x="1523" y="2290572"/>
                  </a:lnTo>
                  <a:lnTo>
                    <a:pt x="0" y="2290572"/>
                  </a:lnTo>
                  <a:close/>
                </a:path>
                <a:path w="7619" h="4723130">
                  <a:moveTo>
                    <a:pt x="6095" y="2252472"/>
                  </a:moveTo>
                  <a:lnTo>
                    <a:pt x="6095" y="2249424"/>
                  </a:lnTo>
                  <a:lnTo>
                    <a:pt x="7619" y="2249424"/>
                  </a:lnTo>
                  <a:lnTo>
                    <a:pt x="7619" y="2252472"/>
                  </a:lnTo>
                  <a:lnTo>
                    <a:pt x="6095" y="2252472"/>
                  </a:lnTo>
                  <a:close/>
                </a:path>
                <a:path w="7619" h="4723130">
                  <a:moveTo>
                    <a:pt x="0" y="2253996"/>
                  </a:moveTo>
                  <a:lnTo>
                    <a:pt x="0" y="2247900"/>
                  </a:lnTo>
                  <a:lnTo>
                    <a:pt x="6095" y="2247900"/>
                  </a:lnTo>
                  <a:lnTo>
                    <a:pt x="6095" y="2253996"/>
                  </a:lnTo>
                  <a:lnTo>
                    <a:pt x="0" y="2253996"/>
                  </a:lnTo>
                  <a:close/>
                </a:path>
                <a:path w="7619" h="4723130">
                  <a:moveTo>
                    <a:pt x="6095" y="2215896"/>
                  </a:moveTo>
                  <a:lnTo>
                    <a:pt x="6095" y="2212847"/>
                  </a:lnTo>
                  <a:lnTo>
                    <a:pt x="7619" y="2212847"/>
                  </a:lnTo>
                  <a:lnTo>
                    <a:pt x="7619" y="2214372"/>
                  </a:lnTo>
                  <a:lnTo>
                    <a:pt x="6095" y="2215896"/>
                  </a:lnTo>
                  <a:close/>
                </a:path>
                <a:path w="7619" h="4723130">
                  <a:moveTo>
                    <a:pt x="0" y="2217420"/>
                  </a:moveTo>
                  <a:lnTo>
                    <a:pt x="0" y="2211324"/>
                  </a:lnTo>
                  <a:lnTo>
                    <a:pt x="1523" y="2211324"/>
                  </a:lnTo>
                  <a:lnTo>
                    <a:pt x="1523" y="2209800"/>
                  </a:lnTo>
                  <a:lnTo>
                    <a:pt x="4571" y="2209800"/>
                  </a:lnTo>
                  <a:lnTo>
                    <a:pt x="4571" y="2211324"/>
                  </a:lnTo>
                  <a:lnTo>
                    <a:pt x="6095" y="2211324"/>
                  </a:lnTo>
                  <a:lnTo>
                    <a:pt x="6095" y="2217420"/>
                  </a:lnTo>
                  <a:lnTo>
                    <a:pt x="0" y="2217420"/>
                  </a:lnTo>
                  <a:close/>
                </a:path>
                <a:path w="7619" h="4723130">
                  <a:moveTo>
                    <a:pt x="0" y="2179320"/>
                  </a:moveTo>
                  <a:lnTo>
                    <a:pt x="0" y="2174747"/>
                  </a:lnTo>
                  <a:lnTo>
                    <a:pt x="1523" y="2173224"/>
                  </a:lnTo>
                  <a:lnTo>
                    <a:pt x="4571" y="2173224"/>
                  </a:lnTo>
                  <a:lnTo>
                    <a:pt x="7619" y="2176272"/>
                  </a:lnTo>
                  <a:lnTo>
                    <a:pt x="7619" y="2177796"/>
                  </a:lnTo>
                  <a:lnTo>
                    <a:pt x="4571" y="2180844"/>
                  </a:lnTo>
                  <a:lnTo>
                    <a:pt x="1523" y="2180844"/>
                  </a:lnTo>
                  <a:lnTo>
                    <a:pt x="0" y="2179320"/>
                  </a:lnTo>
                  <a:close/>
                </a:path>
                <a:path w="7619" h="4723130">
                  <a:moveTo>
                    <a:pt x="0" y="2142744"/>
                  </a:moveTo>
                  <a:lnTo>
                    <a:pt x="0" y="2138172"/>
                  </a:lnTo>
                  <a:lnTo>
                    <a:pt x="1523" y="2136647"/>
                  </a:lnTo>
                  <a:lnTo>
                    <a:pt x="4571" y="2136647"/>
                  </a:lnTo>
                  <a:lnTo>
                    <a:pt x="7619" y="2139696"/>
                  </a:lnTo>
                  <a:lnTo>
                    <a:pt x="7619" y="2141220"/>
                  </a:lnTo>
                  <a:lnTo>
                    <a:pt x="4571" y="2144268"/>
                  </a:lnTo>
                  <a:lnTo>
                    <a:pt x="1523" y="2144268"/>
                  </a:lnTo>
                  <a:lnTo>
                    <a:pt x="0" y="2142744"/>
                  </a:lnTo>
                  <a:close/>
                </a:path>
                <a:path w="7619" h="4723130">
                  <a:moveTo>
                    <a:pt x="0" y="2106168"/>
                  </a:moveTo>
                  <a:lnTo>
                    <a:pt x="0" y="2101596"/>
                  </a:lnTo>
                  <a:lnTo>
                    <a:pt x="1523" y="2100072"/>
                  </a:lnTo>
                  <a:lnTo>
                    <a:pt x="4571" y="2100072"/>
                  </a:lnTo>
                  <a:lnTo>
                    <a:pt x="7619" y="2103120"/>
                  </a:lnTo>
                  <a:lnTo>
                    <a:pt x="7619" y="2104644"/>
                  </a:lnTo>
                  <a:lnTo>
                    <a:pt x="6095" y="2106168"/>
                  </a:lnTo>
                  <a:lnTo>
                    <a:pt x="4571" y="2106168"/>
                  </a:lnTo>
                  <a:lnTo>
                    <a:pt x="4571" y="2107692"/>
                  </a:lnTo>
                  <a:lnTo>
                    <a:pt x="1523" y="2107692"/>
                  </a:lnTo>
                  <a:lnTo>
                    <a:pt x="1523" y="2106168"/>
                  </a:lnTo>
                  <a:lnTo>
                    <a:pt x="0" y="2106168"/>
                  </a:lnTo>
                  <a:close/>
                </a:path>
                <a:path w="7619" h="4723130">
                  <a:moveTo>
                    <a:pt x="6095" y="2068068"/>
                  </a:moveTo>
                  <a:lnTo>
                    <a:pt x="6095" y="2065020"/>
                  </a:lnTo>
                  <a:lnTo>
                    <a:pt x="7619" y="2065020"/>
                  </a:lnTo>
                  <a:lnTo>
                    <a:pt x="7619" y="2068068"/>
                  </a:lnTo>
                  <a:lnTo>
                    <a:pt x="6095" y="2068068"/>
                  </a:lnTo>
                  <a:close/>
                </a:path>
                <a:path w="7619" h="4723130">
                  <a:moveTo>
                    <a:pt x="0" y="2069592"/>
                  </a:moveTo>
                  <a:lnTo>
                    <a:pt x="0" y="2063496"/>
                  </a:lnTo>
                  <a:lnTo>
                    <a:pt x="6095" y="2063496"/>
                  </a:lnTo>
                  <a:lnTo>
                    <a:pt x="6095" y="2069592"/>
                  </a:lnTo>
                  <a:lnTo>
                    <a:pt x="4571" y="2069592"/>
                  </a:lnTo>
                  <a:lnTo>
                    <a:pt x="4571" y="2071116"/>
                  </a:lnTo>
                  <a:lnTo>
                    <a:pt x="1523" y="2071116"/>
                  </a:lnTo>
                  <a:lnTo>
                    <a:pt x="1523" y="2069592"/>
                  </a:lnTo>
                  <a:lnTo>
                    <a:pt x="0" y="2069592"/>
                  </a:lnTo>
                  <a:close/>
                </a:path>
                <a:path w="7619" h="4723130">
                  <a:moveTo>
                    <a:pt x="6095" y="2031492"/>
                  </a:moveTo>
                  <a:lnTo>
                    <a:pt x="6095" y="2028444"/>
                  </a:lnTo>
                  <a:lnTo>
                    <a:pt x="7619" y="2028444"/>
                  </a:lnTo>
                  <a:lnTo>
                    <a:pt x="7619" y="2031492"/>
                  </a:lnTo>
                  <a:lnTo>
                    <a:pt x="6095" y="2031492"/>
                  </a:lnTo>
                  <a:close/>
                </a:path>
                <a:path w="7619" h="4723130">
                  <a:moveTo>
                    <a:pt x="0" y="2033016"/>
                  </a:moveTo>
                  <a:lnTo>
                    <a:pt x="0" y="2026920"/>
                  </a:lnTo>
                  <a:lnTo>
                    <a:pt x="6095" y="2026920"/>
                  </a:lnTo>
                  <a:lnTo>
                    <a:pt x="6095" y="2033016"/>
                  </a:lnTo>
                  <a:lnTo>
                    <a:pt x="0" y="2033016"/>
                  </a:lnTo>
                  <a:close/>
                </a:path>
                <a:path w="7619" h="4723130">
                  <a:moveTo>
                    <a:pt x="6095" y="1994916"/>
                  </a:moveTo>
                  <a:lnTo>
                    <a:pt x="6095" y="1991868"/>
                  </a:lnTo>
                  <a:lnTo>
                    <a:pt x="7619" y="1991868"/>
                  </a:lnTo>
                  <a:lnTo>
                    <a:pt x="7619" y="1993392"/>
                  </a:lnTo>
                  <a:lnTo>
                    <a:pt x="6095" y="1994916"/>
                  </a:lnTo>
                  <a:close/>
                </a:path>
                <a:path w="7619" h="4723130">
                  <a:moveTo>
                    <a:pt x="0" y="1996439"/>
                  </a:moveTo>
                  <a:lnTo>
                    <a:pt x="0" y="1990344"/>
                  </a:lnTo>
                  <a:lnTo>
                    <a:pt x="1523" y="1990344"/>
                  </a:lnTo>
                  <a:lnTo>
                    <a:pt x="1523" y="1988820"/>
                  </a:lnTo>
                  <a:lnTo>
                    <a:pt x="4571" y="1988820"/>
                  </a:lnTo>
                  <a:lnTo>
                    <a:pt x="4571" y="1990344"/>
                  </a:lnTo>
                  <a:lnTo>
                    <a:pt x="6095" y="1990344"/>
                  </a:lnTo>
                  <a:lnTo>
                    <a:pt x="6095" y="1996439"/>
                  </a:lnTo>
                  <a:lnTo>
                    <a:pt x="0" y="1996439"/>
                  </a:lnTo>
                  <a:close/>
                </a:path>
                <a:path w="7619" h="4723130">
                  <a:moveTo>
                    <a:pt x="0" y="1958339"/>
                  </a:moveTo>
                  <a:lnTo>
                    <a:pt x="0" y="1953768"/>
                  </a:lnTo>
                  <a:lnTo>
                    <a:pt x="1523" y="1952244"/>
                  </a:lnTo>
                  <a:lnTo>
                    <a:pt x="4571" y="1952244"/>
                  </a:lnTo>
                  <a:lnTo>
                    <a:pt x="7619" y="1955292"/>
                  </a:lnTo>
                  <a:lnTo>
                    <a:pt x="7619" y="1956816"/>
                  </a:lnTo>
                  <a:lnTo>
                    <a:pt x="4571" y="1959864"/>
                  </a:lnTo>
                  <a:lnTo>
                    <a:pt x="1523" y="1959864"/>
                  </a:lnTo>
                  <a:lnTo>
                    <a:pt x="0" y="1958339"/>
                  </a:lnTo>
                  <a:close/>
                </a:path>
                <a:path w="7619" h="4723130">
                  <a:moveTo>
                    <a:pt x="0" y="1921764"/>
                  </a:moveTo>
                  <a:lnTo>
                    <a:pt x="0" y="1917192"/>
                  </a:lnTo>
                  <a:lnTo>
                    <a:pt x="1523" y="1915668"/>
                  </a:lnTo>
                  <a:lnTo>
                    <a:pt x="4571" y="1915668"/>
                  </a:lnTo>
                  <a:lnTo>
                    <a:pt x="7619" y="1918716"/>
                  </a:lnTo>
                  <a:lnTo>
                    <a:pt x="7619" y="1920239"/>
                  </a:lnTo>
                  <a:lnTo>
                    <a:pt x="4571" y="1923288"/>
                  </a:lnTo>
                  <a:lnTo>
                    <a:pt x="1523" y="1923288"/>
                  </a:lnTo>
                  <a:lnTo>
                    <a:pt x="0" y="1921764"/>
                  </a:lnTo>
                  <a:close/>
                </a:path>
                <a:path w="7619" h="4723130">
                  <a:moveTo>
                    <a:pt x="0" y="1885188"/>
                  </a:moveTo>
                  <a:lnTo>
                    <a:pt x="0" y="1880616"/>
                  </a:lnTo>
                  <a:lnTo>
                    <a:pt x="1523" y="1879092"/>
                  </a:lnTo>
                  <a:lnTo>
                    <a:pt x="4571" y="1879092"/>
                  </a:lnTo>
                  <a:lnTo>
                    <a:pt x="7619" y="1882139"/>
                  </a:lnTo>
                  <a:lnTo>
                    <a:pt x="7619" y="1883663"/>
                  </a:lnTo>
                  <a:lnTo>
                    <a:pt x="6095" y="1885188"/>
                  </a:lnTo>
                  <a:lnTo>
                    <a:pt x="4571" y="1885188"/>
                  </a:lnTo>
                  <a:lnTo>
                    <a:pt x="4571" y="1886712"/>
                  </a:lnTo>
                  <a:lnTo>
                    <a:pt x="1523" y="1886712"/>
                  </a:lnTo>
                  <a:lnTo>
                    <a:pt x="1523" y="1885188"/>
                  </a:lnTo>
                  <a:lnTo>
                    <a:pt x="0" y="1885188"/>
                  </a:lnTo>
                  <a:close/>
                </a:path>
                <a:path w="7619" h="4723130">
                  <a:moveTo>
                    <a:pt x="6095" y="1847088"/>
                  </a:moveTo>
                  <a:lnTo>
                    <a:pt x="6095" y="1844039"/>
                  </a:lnTo>
                  <a:lnTo>
                    <a:pt x="7619" y="1844039"/>
                  </a:lnTo>
                  <a:lnTo>
                    <a:pt x="7619" y="1847088"/>
                  </a:lnTo>
                  <a:lnTo>
                    <a:pt x="6095" y="1847088"/>
                  </a:lnTo>
                  <a:close/>
                </a:path>
                <a:path w="7619" h="4723130">
                  <a:moveTo>
                    <a:pt x="0" y="1848612"/>
                  </a:moveTo>
                  <a:lnTo>
                    <a:pt x="0" y="1842516"/>
                  </a:lnTo>
                  <a:lnTo>
                    <a:pt x="6095" y="1842516"/>
                  </a:lnTo>
                  <a:lnTo>
                    <a:pt x="6095" y="1848612"/>
                  </a:lnTo>
                  <a:lnTo>
                    <a:pt x="4571" y="1848612"/>
                  </a:lnTo>
                  <a:lnTo>
                    <a:pt x="4571" y="1850136"/>
                  </a:lnTo>
                  <a:lnTo>
                    <a:pt x="1523" y="1850136"/>
                  </a:lnTo>
                  <a:lnTo>
                    <a:pt x="1523" y="1848612"/>
                  </a:lnTo>
                  <a:lnTo>
                    <a:pt x="0" y="1848612"/>
                  </a:lnTo>
                  <a:close/>
                </a:path>
                <a:path w="7619" h="4723130">
                  <a:moveTo>
                    <a:pt x="6095" y="1810512"/>
                  </a:moveTo>
                  <a:lnTo>
                    <a:pt x="6095" y="1807463"/>
                  </a:lnTo>
                  <a:lnTo>
                    <a:pt x="7619" y="1807463"/>
                  </a:lnTo>
                  <a:lnTo>
                    <a:pt x="7619" y="1810512"/>
                  </a:lnTo>
                  <a:lnTo>
                    <a:pt x="6095" y="1810512"/>
                  </a:lnTo>
                  <a:close/>
                </a:path>
                <a:path w="7619" h="4723130">
                  <a:moveTo>
                    <a:pt x="0" y="1812036"/>
                  </a:moveTo>
                  <a:lnTo>
                    <a:pt x="0" y="1805939"/>
                  </a:lnTo>
                  <a:lnTo>
                    <a:pt x="6095" y="1805939"/>
                  </a:lnTo>
                  <a:lnTo>
                    <a:pt x="6095" y="1812036"/>
                  </a:lnTo>
                  <a:lnTo>
                    <a:pt x="0" y="1812036"/>
                  </a:lnTo>
                  <a:close/>
                </a:path>
                <a:path w="7619" h="4723130">
                  <a:moveTo>
                    <a:pt x="0" y="1773936"/>
                  </a:moveTo>
                  <a:lnTo>
                    <a:pt x="0" y="1769363"/>
                  </a:lnTo>
                  <a:lnTo>
                    <a:pt x="1523" y="1769363"/>
                  </a:lnTo>
                  <a:lnTo>
                    <a:pt x="1523" y="1767839"/>
                  </a:lnTo>
                  <a:lnTo>
                    <a:pt x="4571" y="1767839"/>
                  </a:lnTo>
                  <a:lnTo>
                    <a:pt x="4571" y="1769363"/>
                  </a:lnTo>
                  <a:lnTo>
                    <a:pt x="6095" y="1769363"/>
                  </a:lnTo>
                  <a:lnTo>
                    <a:pt x="6095" y="1770888"/>
                  </a:lnTo>
                  <a:lnTo>
                    <a:pt x="7619" y="1770888"/>
                  </a:lnTo>
                  <a:lnTo>
                    <a:pt x="7619" y="1772412"/>
                  </a:lnTo>
                  <a:lnTo>
                    <a:pt x="4571" y="1775460"/>
                  </a:lnTo>
                  <a:lnTo>
                    <a:pt x="1523" y="1775460"/>
                  </a:lnTo>
                  <a:lnTo>
                    <a:pt x="0" y="1773936"/>
                  </a:lnTo>
                  <a:close/>
                </a:path>
                <a:path w="7619" h="4723130">
                  <a:moveTo>
                    <a:pt x="0" y="1737360"/>
                  </a:moveTo>
                  <a:lnTo>
                    <a:pt x="0" y="1732788"/>
                  </a:lnTo>
                  <a:lnTo>
                    <a:pt x="1523" y="1731263"/>
                  </a:lnTo>
                  <a:lnTo>
                    <a:pt x="4571" y="1731263"/>
                  </a:lnTo>
                  <a:lnTo>
                    <a:pt x="7619" y="1734312"/>
                  </a:lnTo>
                  <a:lnTo>
                    <a:pt x="7619" y="1735836"/>
                  </a:lnTo>
                  <a:lnTo>
                    <a:pt x="4571" y="1738884"/>
                  </a:lnTo>
                  <a:lnTo>
                    <a:pt x="1523" y="1738884"/>
                  </a:lnTo>
                  <a:lnTo>
                    <a:pt x="0" y="1737360"/>
                  </a:lnTo>
                  <a:close/>
                </a:path>
                <a:path w="7619" h="4723130">
                  <a:moveTo>
                    <a:pt x="0" y="1700784"/>
                  </a:moveTo>
                  <a:lnTo>
                    <a:pt x="0" y="1696212"/>
                  </a:lnTo>
                  <a:lnTo>
                    <a:pt x="1523" y="1694688"/>
                  </a:lnTo>
                  <a:lnTo>
                    <a:pt x="4571" y="1694688"/>
                  </a:lnTo>
                  <a:lnTo>
                    <a:pt x="7619" y="1697736"/>
                  </a:lnTo>
                  <a:lnTo>
                    <a:pt x="7619" y="1699260"/>
                  </a:lnTo>
                  <a:lnTo>
                    <a:pt x="4571" y="1702308"/>
                  </a:lnTo>
                  <a:lnTo>
                    <a:pt x="1523" y="1702308"/>
                  </a:lnTo>
                  <a:lnTo>
                    <a:pt x="0" y="1700784"/>
                  </a:lnTo>
                  <a:close/>
                </a:path>
                <a:path w="7619" h="4723130">
                  <a:moveTo>
                    <a:pt x="0" y="1664208"/>
                  </a:moveTo>
                  <a:lnTo>
                    <a:pt x="0" y="1659636"/>
                  </a:lnTo>
                  <a:lnTo>
                    <a:pt x="1523" y="1658112"/>
                  </a:lnTo>
                  <a:lnTo>
                    <a:pt x="4571" y="1658112"/>
                  </a:lnTo>
                  <a:lnTo>
                    <a:pt x="7619" y="1661160"/>
                  </a:lnTo>
                  <a:lnTo>
                    <a:pt x="7619" y="1662684"/>
                  </a:lnTo>
                  <a:lnTo>
                    <a:pt x="6095" y="1664208"/>
                  </a:lnTo>
                  <a:lnTo>
                    <a:pt x="4571" y="1664208"/>
                  </a:lnTo>
                  <a:lnTo>
                    <a:pt x="4571" y="1665732"/>
                  </a:lnTo>
                  <a:lnTo>
                    <a:pt x="1523" y="1665732"/>
                  </a:lnTo>
                  <a:lnTo>
                    <a:pt x="1523" y="1664208"/>
                  </a:lnTo>
                  <a:lnTo>
                    <a:pt x="0" y="1664208"/>
                  </a:lnTo>
                  <a:close/>
                </a:path>
                <a:path w="7619" h="4723130">
                  <a:moveTo>
                    <a:pt x="6095" y="1626108"/>
                  </a:moveTo>
                  <a:lnTo>
                    <a:pt x="6095" y="1623060"/>
                  </a:lnTo>
                  <a:lnTo>
                    <a:pt x="7619" y="1623060"/>
                  </a:lnTo>
                  <a:lnTo>
                    <a:pt x="7619" y="1626108"/>
                  </a:lnTo>
                  <a:lnTo>
                    <a:pt x="6095" y="1626108"/>
                  </a:lnTo>
                  <a:close/>
                </a:path>
                <a:path w="7619" h="4723130">
                  <a:moveTo>
                    <a:pt x="0" y="1627632"/>
                  </a:moveTo>
                  <a:lnTo>
                    <a:pt x="0" y="1621536"/>
                  </a:lnTo>
                  <a:lnTo>
                    <a:pt x="6095" y="1621536"/>
                  </a:lnTo>
                  <a:lnTo>
                    <a:pt x="6095" y="1627632"/>
                  </a:lnTo>
                  <a:lnTo>
                    <a:pt x="4571" y="1627632"/>
                  </a:lnTo>
                  <a:lnTo>
                    <a:pt x="4571" y="1629155"/>
                  </a:lnTo>
                  <a:lnTo>
                    <a:pt x="1523" y="1629155"/>
                  </a:lnTo>
                  <a:lnTo>
                    <a:pt x="1523" y="1627632"/>
                  </a:lnTo>
                  <a:lnTo>
                    <a:pt x="0" y="1627632"/>
                  </a:lnTo>
                  <a:close/>
                </a:path>
                <a:path w="7619" h="4723130">
                  <a:moveTo>
                    <a:pt x="6095" y="1589532"/>
                  </a:moveTo>
                  <a:lnTo>
                    <a:pt x="6095" y="1586484"/>
                  </a:lnTo>
                  <a:lnTo>
                    <a:pt x="7619" y="1586484"/>
                  </a:lnTo>
                  <a:lnTo>
                    <a:pt x="7619" y="1589532"/>
                  </a:lnTo>
                  <a:lnTo>
                    <a:pt x="6095" y="1589532"/>
                  </a:lnTo>
                  <a:close/>
                </a:path>
                <a:path w="7619" h="4723130">
                  <a:moveTo>
                    <a:pt x="0" y="1591055"/>
                  </a:moveTo>
                  <a:lnTo>
                    <a:pt x="0" y="1584960"/>
                  </a:lnTo>
                  <a:lnTo>
                    <a:pt x="6095" y="1584960"/>
                  </a:lnTo>
                  <a:lnTo>
                    <a:pt x="6095" y="1591055"/>
                  </a:lnTo>
                  <a:lnTo>
                    <a:pt x="0" y="1591055"/>
                  </a:lnTo>
                  <a:close/>
                </a:path>
                <a:path w="7619" h="4723130">
                  <a:moveTo>
                    <a:pt x="0" y="1552955"/>
                  </a:moveTo>
                  <a:lnTo>
                    <a:pt x="0" y="1548384"/>
                  </a:lnTo>
                  <a:lnTo>
                    <a:pt x="1523" y="1548384"/>
                  </a:lnTo>
                  <a:lnTo>
                    <a:pt x="1523" y="1546860"/>
                  </a:lnTo>
                  <a:lnTo>
                    <a:pt x="4571" y="1546860"/>
                  </a:lnTo>
                  <a:lnTo>
                    <a:pt x="4571" y="1548384"/>
                  </a:lnTo>
                  <a:lnTo>
                    <a:pt x="6095" y="1548384"/>
                  </a:lnTo>
                  <a:lnTo>
                    <a:pt x="6095" y="1549908"/>
                  </a:lnTo>
                  <a:lnTo>
                    <a:pt x="7619" y="1549908"/>
                  </a:lnTo>
                  <a:lnTo>
                    <a:pt x="7619" y="1551432"/>
                  </a:lnTo>
                  <a:lnTo>
                    <a:pt x="4571" y="1554480"/>
                  </a:lnTo>
                  <a:lnTo>
                    <a:pt x="1523" y="1554480"/>
                  </a:lnTo>
                  <a:lnTo>
                    <a:pt x="0" y="1552955"/>
                  </a:lnTo>
                  <a:close/>
                </a:path>
                <a:path w="7619" h="4723130">
                  <a:moveTo>
                    <a:pt x="0" y="1516380"/>
                  </a:moveTo>
                  <a:lnTo>
                    <a:pt x="0" y="1511808"/>
                  </a:lnTo>
                  <a:lnTo>
                    <a:pt x="1523" y="1510284"/>
                  </a:lnTo>
                  <a:lnTo>
                    <a:pt x="4571" y="1510284"/>
                  </a:lnTo>
                  <a:lnTo>
                    <a:pt x="7619" y="1513332"/>
                  </a:lnTo>
                  <a:lnTo>
                    <a:pt x="7619" y="1514855"/>
                  </a:lnTo>
                  <a:lnTo>
                    <a:pt x="4571" y="1517904"/>
                  </a:lnTo>
                  <a:lnTo>
                    <a:pt x="1523" y="1517904"/>
                  </a:lnTo>
                  <a:lnTo>
                    <a:pt x="0" y="1516380"/>
                  </a:lnTo>
                  <a:close/>
                </a:path>
                <a:path w="7619" h="4723130">
                  <a:moveTo>
                    <a:pt x="0" y="1479804"/>
                  </a:moveTo>
                  <a:lnTo>
                    <a:pt x="0" y="1475232"/>
                  </a:lnTo>
                  <a:lnTo>
                    <a:pt x="1523" y="1473708"/>
                  </a:lnTo>
                  <a:lnTo>
                    <a:pt x="4571" y="1473708"/>
                  </a:lnTo>
                  <a:lnTo>
                    <a:pt x="7619" y="1476755"/>
                  </a:lnTo>
                  <a:lnTo>
                    <a:pt x="7619" y="1478280"/>
                  </a:lnTo>
                  <a:lnTo>
                    <a:pt x="4571" y="1481328"/>
                  </a:lnTo>
                  <a:lnTo>
                    <a:pt x="1523" y="1481328"/>
                  </a:lnTo>
                  <a:lnTo>
                    <a:pt x="0" y="1479804"/>
                  </a:lnTo>
                  <a:close/>
                </a:path>
                <a:path w="7619" h="4723130">
                  <a:moveTo>
                    <a:pt x="0" y="1443228"/>
                  </a:moveTo>
                  <a:lnTo>
                    <a:pt x="0" y="1438655"/>
                  </a:lnTo>
                  <a:lnTo>
                    <a:pt x="1523" y="1437132"/>
                  </a:lnTo>
                  <a:lnTo>
                    <a:pt x="4571" y="1437132"/>
                  </a:lnTo>
                  <a:lnTo>
                    <a:pt x="7619" y="1440180"/>
                  </a:lnTo>
                  <a:lnTo>
                    <a:pt x="7619" y="1441704"/>
                  </a:lnTo>
                  <a:lnTo>
                    <a:pt x="6095" y="1441704"/>
                  </a:lnTo>
                  <a:lnTo>
                    <a:pt x="6095" y="1443228"/>
                  </a:lnTo>
                  <a:lnTo>
                    <a:pt x="4571" y="1443228"/>
                  </a:lnTo>
                  <a:lnTo>
                    <a:pt x="4571" y="1444752"/>
                  </a:lnTo>
                  <a:lnTo>
                    <a:pt x="1523" y="1444752"/>
                  </a:lnTo>
                  <a:lnTo>
                    <a:pt x="1523" y="1443228"/>
                  </a:lnTo>
                  <a:lnTo>
                    <a:pt x="0" y="1443228"/>
                  </a:lnTo>
                  <a:close/>
                </a:path>
                <a:path w="7619" h="4723130">
                  <a:moveTo>
                    <a:pt x="6095" y="1405128"/>
                  </a:moveTo>
                  <a:lnTo>
                    <a:pt x="6095" y="1402080"/>
                  </a:lnTo>
                  <a:lnTo>
                    <a:pt x="7619" y="1402080"/>
                  </a:lnTo>
                  <a:lnTo>
                    <a:pt x="7619" y="1405128"/>
                  </a:lnTo>
                  <a:lnTo>
                    <a:pt x="6095" y="1405128"/>
                  </a:lnTo>
                  <a:close/>
                </a:path>
                <a:path w="7619" h="4723130">
                  <a:moveTo>
                    <a:pt x="0" y="1406652"/>
                  </a:moveTo>
                  <a:lnTo>
                    <a:pt x="0" y="1400555"/>
                  </a:lnTo>
                  <a:lnTo>
                    <a:pt x="6095" y="1400555"/>
                  </a:lnTo>
                  <a:lnTo>
                    <a:pt x="6095" y="1406652"/>
                  </a:lnTo>
                  <a:lnTo>
                    <a:pt x="0" y="1406652"/>
                  </a:lnTo>
                  <a:close/>
                </a:path>
                <a:path w="7619" h="4723130">
                  <a:moveTo>
                    <a:pt x="6095" y="1368552"/>
                  </a:moveTo>
                  <a:lnTo>
                    <a:pt x="6095" y="1365504"/>
                  </a:lnTo>
                  <a:lnTo>
                    <a:pt x="7619" y="1365504"/>
                  </a:lnTo>
                  <a:lnTo>
                    <a:pt x="7619" y="1368552"/>
                  </a:lnTo>
                  <a:lnTo>
                    <a:pt x="6095" y="1368552"/>
                  </a:lnTo>
                  <a:close/>
                </a:path>
                <a:path w="7619" h="4723130">
                  <a:moveTo>
                    <a:pt x="0" y="1370076"/>
                  </a:moveTo>
                  <a:lnTo>
                    <a:pt x="0" y="1363980"/>
                  </a:lnTo>
                  <a:lnTo>
                    <a:pt x="1523" y="1363980"/>
                  </a:lnTo>
                  <a:lnTo>
                    <a:pt x="1523" y="1362455"/>
                  </a:lnTo>
                  <a:lnTo>
                    <a:pt x="4571" y="1362455"/>
                  </a:lnTo>
                  <a:lnTo>
                    <a:pt x="4571" y="1363980"/>
                  </a:lnTo>
                  <a:lnTo>
                    <a:pt x="6095" y="1363980"/>
                  </a:lnTo>
                  <a:lnTo>
                    <a:pt x="6095" y="1370076"/>
                  </a:lnTo>
                  <a:lnTo>
                    <a:pt x="0" y="1370076"/>
                  </a:lnTo>
                  <a:close/>
                </a:path>
                <a:path w="7619" h="4723130">
                  <a:moveTo>
                    <a:pt x="0" y="1331976"/>
                  </a:moveTo>
                  <a:lnTo>
                    <a:pt x="0" y="1327404"/>
                  </a:lnTo>
                  <a:lnTo>
                    <a:pt x="1523" y="1327404"/>
                  </a:lnTo>
                  <a:lnTo>
                    <a:pt x="1523" y="1325880"/>
                  </a:lnTo>
                  <a:lnTo>
                    <a:pt x="4571" y="1325880"/>
                  </a:lnTo>
                  <a:lnTo>
                    <a:pt x="4571" y="1327404"/>
                  </a:lnTo>
                  <a:lnTo>
                    <a:pt x="6095" y="1327404"/>
                  </a:lnTo>
                  <a:lnTo>
                    <a:pt x="6095" y="1328928"/>
                  </a:lnTo>
                  <a:lnTo>
                    <a:pt x="7619" y="1328928"/>
                  </a:lnTo>
                  <a:lnTo>
                    <a:pt x="7619" y="1330452"/>
                  </a:lnTo>
                  <a:lnTo>
                    <a:pt x="4571" y="1333500"/>
                  </a:lnTo>
                  <a:lnTo>
                    <a:pt x="1523" y="1333500"/>
                  </a:lnTo>
                  <a:lnTo>
                    <a:pt x="0" y="1331976"/>
                  </a:lnTo>
                  <a:close/>
                </a:path>
                <a:path w="7619" h="4723130">
                  <a:moveTo>
                    <a:pt x="0" y="1295400"/>
                  </a:moveTo>
                  <a:lnTo>
                    <a:pt x="0" y="1290828"/>
                  </a:lnTo>
                  <a:lnTo>
                    <a:pt x="1523" y="1289304"/>
                  </a:lnTo>
                  <a:lnTo>
                    <a:pt x="4571" y="1289304"/>
                  </a:lnTo>
                  <a:lnTo>
                    <a:pt x="7619" y="1292352"/>
                  </a:lnTo>
                  <a:lnTo>
                    <a:pt x="7619" y="1293876"/>
                  </a:lnTo>
                  <a:lnTo>
                    <a:pt x="4571" y="1296924"/>
                  </a:lnTo>
                  <a:lnTo>
                    <a:pt x="1523" y="1296924"/>
                  </a:lnTo>
                  <a:lnTo>
                    <a:pt x="0" y="1295400"/>
                  </a:lnTo>
                  <a:close/>
                </a:path>
                <a:path w="7619" h="4723130">
                  <a:moveTo>
                    <a:pt x="0" y="1258824"/>
                  </a:moveTo>
                  <a:lnTo>
                    <a:pt x="0" y="1254252"/>
                  </a:lnTo>
                  <a:lnTo>
                    <a:pt x="1523" y="1252728"/>
                  </a:lnTo>
                  <a:lnTo>
                    <a:pt x="4571" y="1252728"/>
                  </a:lnTo>
                  <a:lnTo>
                    <a:pt x="7619" y="1255776"/>
                  </a:lnTo>
                  <a:lnTo>
                    <a:pt x="7619" y="1257300"/>
                  </a:lnTo>
                  <a:lnTo>
                    <a:pt x="4571" y="1260347"/>
                  </a:lnTo>
                  <a:lnTo>
                    <a:pt x="1523" y="1260347"/>
                  </a:lnTo>
                  <a:lnTo>
                    <a:pt x="0" y="1258824"/>
                  </a:lnTo>
                  <a:close/>
                </a:path>
                <a:path w="7619" h="4723130">
                  <a:moveTo>
                    <a:pt x="0" y="1222247"/>
                  </a:moveTo>
                  <a:lnTo>
                    <a:pt x="0" y="1217676"/>
                  </a:lnTo>
                  <a:lnTo>
                    <a:pt x="1523" y="1216152"/>
                  </a:lnTo>
                  <a:lnTo>
                    <a:pt x="4571" y="1216152"/>
                  </a:lnTo>
                  <a:lnTo>
                    <a:pt x="7619" y="1219200"/>
                  </a:lnTo>
                  <a:lnTo>
                    <a:pt x="7619" y="1220724"/>
                  </a:lnTo>
                  <a:lnTo>
                    <a:pt x="6095" y="1220724"/>
                  </a:lnTo>
                  <a:lnTo>
                    <a:pt x="6095" y="1222247"/>
                  </a:lnTo>
                  <a:lnTo>
                    <a:pt x="4571" y="1222247"/>
                  </a:lnTo>
                  <a:lnTo>
                    <a:pt x="4571" y="1223771"/>
                  </a:lnTo>
                  <a:lnTo>
                    <a:pt x="1523" y="1223771"/>
                  </a:lnTo>
                  <a:lnTo>
                    <a:pt x="1523" y="1222247"/>
                  </a:lnTo>
                  <a:lnTo>
                    <a:pt x="0" y="1222247"/>
                  </a:lnTo>
                  <a:close/>
                </a:path>
                <a:path w="7619" h="4723130">
                  <a:moveTo>
                    <a:pt x="6095" y="1184147"/>
                  </a:moveTo>
                  <a:lnTo>
                    <a:pt x="6095" y="1181100"/>
                  </a:lnTo>
                  <a:lnTo>
                    <a:pt x="7619" y="1181100"/>
                  </a:lnTo>
                  <a:lnTo>
                    <a:pt x="7619" y="1184147"/>
                  </a:lnTo>
                  <a:lnTo>
                    <a:pt x="6095" y="1184147"/>
                  </a:lnTo>
                  <a:close/>
                </a:path>
                <a:path w="7619" h="4723130">
                  <a:moveTo>
                    <a:pt x="0" y="1185671"/>
                  </a:moveTo>
                  <a:lnTo>
                    <a:pt x="0" y="1179576"/>
                  </a:lnTo>
                  <a:lnTo>
                    <a:pt x="6095" y="1179576"/>
                  </a:lnTo>
                  <a:lnTo>
                    <a:pt x="6095" y="1185671"/>
                  </a:lnTo>
                  <a:lnTo>
                    <a:pt x="0" y="1185671"/>
                  </a:lnTo>
                  <a:close/>
                </a:path>
                <a:path w="7619" h="4723130">
                  <a:moveTo>
                    <a:pt x="6095" y="1147571"/>
                  </a:moveTo>
                  <a:lnTo>
                    <a:pt x="6095" y="1144524"/>
                  </a:lnTo>
                  <a:lnTo>
                    <a:pt x="7619" y="1144524"/>
                  </a:lnTo>
                  <a:lnTo>
                    <a:pt x="7619" y="1147571"/>
                  </a:lnTo>
                  <a:lnTo>
                    <a:pt x="6095" y="1147571"/>
                  </a:lnTo>
                  <a:close/>
                </a:path>
                <a:path w="7619" h="4723130">
                  <a:moveTo>
                    <a:pt x="0" y="1149096"/>
                  </a:moveTo>
                  <a:lnTo>
                    <a:pt x="0" y="1143000"/>
                  </a:lnTo>
                  <a:lnTo>
                    <a:pt x="1523" y="1143000"/>
                  </a:lnTo>
                  <a:lnTo>
                    <a:pt x="1523" y="1141476"/>
                  </a:lnTo>
                  <a:lnTo>
                    <a:pt x="4571" y="1141476"/>
                  </a:lnTo>
                  <a:lnTo>
                    <a:pt x="4571" y="1143000"/>
                  </a:lnTo>
                  <a:lnTo>
                    <a:pt x="6095" y="1143000"/>
                  </a:lnTo>
                  <a:lnTo>
                    <a:pt x="6095" y="1149096"/>
                  </a:lnTo>
                  <a:lnTo>
                    <a:pt x="0" y="1149096"/>
                  </a:lnTo>
                  <a:close/>
                </a:path>
                <a:path w="7619" h="4723130">
                  <a:moveTo>
                    <a:pt x="0" y="1110996"/>
                  </a:moveTo>
                  <a:lnTo>
                    <a:pt x="0" y="1106424"/>
                  </a:lnTo>
                  <a:lnTo>
                    <a:pt x="1523" y="1106424"/>
                  </a:lnTo>
                  <a:lnTo>
                    <a:pt x="1523" y="1104900"/>
                  </a:lnTo>
                  <a:lnTo>
                    <a:pt x="4571" y="1104900"/>
                  </a:lnTo>
                  <a:lnTo>
                    <a:pt x="4571" y="1106424"/>
                  </a:lnTo>
                  <a:lnTo>
                    <a:pt x="6095" y="1106424"/>
                  </a:lnTo>
                  <a:lnTo>
                    <a:pt x="7619" y="1107947"/>
                  </a:lnTo>
                  <a:lnTo>
                    <a:pt x="7619" y="1109471"/>
                  </a:lnTo>
                  <a:lnTo>
                    <a:pt x="4571" y="1112520"/>
                  </a:lnTo>
                  <a:lnTo>
                    <a:pt x="1523" y="1112520"/>
                  </a:lnTo>
                  <a:lnTo>
                    <a:pt x="0" y="1110996"/>
                  </a:lnTo>
                  <a:close/>
                </a:path>
                <a:path w="7619" h="4723130">
                  <a:moveTo>
                    <a:pt x="0" y="1074420"/>
                  </a:moveTo>
                  <a:lnTo>
                    <a:pt x="0" y="1069847"/>
                  </a:lnTo>
                  <a:lnTo>
                    <a:pt x="1523" y="1068324"/>
                  </a:lnTo>
                  <a:lnTo>
                    <a:pt x="4571" y="1068324"/>
                  </a:lnTo>
                  <a:lnTo>
                    <a:pt x="7619" y="1071371"/>
                  </a:lnTo>
                  <a:lnTo>
                    <a:pt x="7619" y="1072896"/>
                  </a:lnTo>
                  <a:lnTo>
                    <a:pt x="4571" y="1075944"/>
                  </a:lnTo>
                  <a:lnTo>
                    <a:pt x="1523" y="1075944"/>
                  </a:lnTo>
                  <a:lnTo>
                    <a:pt x="0" y="1074420"/>
                  </a:lnTo>
                  <a:close/>
                </a:path>
                <a:path w="7619" h="4723130">
                  <a:moveTo>
                    <a:pt x="0" y="1037844"/>
                  </a:moveTo>
                  <a:lnTo>
                    <a:pt x="0" y="1033271"/>
                  </a:lnTo>
                  <a:lnTo>
                    <a:pt x="1523" y="1031747"/>
                  </a:lnTo>
                  <a:lnTo>
                    <a:pt x="4571" y="1031747"/>
                  </a:lnTo>
                  <a:lnTo>
                    <a:pt x="7619" y="1034796"/>
                  </a:lnTo>
                  <a:lnTo>
                    <a:pt x="7619" y="1036320"/>
                  </a:lnTo>
                  <a:lnTo>
                    <a:pt x="4571" y="1039368"/>
                  </a:lnTo>
                  <a:lnTo>
                    <a:pt x="1523" y="1039368"/>
                  </a:lnTo>
                  <a:lnTo>
                    <a:pt x="0" y="1037844"/>
                  </a:lnTo>
                  <a:close/>
                </a:path>
                <a:path w="7619" h="4723130">
                  <a:moveTo>
                    <a:pt x="0" y="1001268"/>
                  </a:moveTo>
                  <a:lnTo>
                    <a:pt x="0" y="996696"/>
                  </a:lnTo>
                  <a:lnTo>
                    <a:pt x="1523" y="995171"/>
                  </a:lnTo>
                  <a:lnTo>
                    <a:pt x="4571" y="995171"/>
                  </a:lnTo>
                  <a:lnTo>
                    <a:pt x="7619" y="998220"/>
                  </a:lnTo>
                  <a:lnTo>
                    <a:pt x="7619" y="999744"/>
                  </a:lnTo>
                  <a:lnTo>
                    <a:pt x="6095" y="999744"/>
                  </a:lnTo>
                  <a:lnTo>
                    <a:pt x="6095" y="1001268"/>
                  </a:lnTo>
                  <a:lnTo>
                    <a:pt x="4571" y="1001268"/>
                  </a:lnTo>
                  <a:lnTo>
                    <a:pt x="4571" y="1002792"/>
                  </a:lnTo>
                  <a:lnTo>
                    <a:pt x="1523" y="1002792"/>
                  </a:lnTo>
                  <a:lnTo>
                    <a:pt x="1523" y="1001268"/>
                  </a:lnTo>
                  <a:lnTo>
                    <a:pt x="0" y="1001268"/>
                  </a:lnTo>
                  <a:close/>
                </a:path>
                <a:path w="7619" h="4723130">
                  <a:moveTo>
                    <a:pt x="6095" y="963168"/>
                  </a:moveTo>
                  <a:lnTo>
                    <a:pt x="6095" y="960120"/>
                  </a:lnTo>
                  <a:lnTo>
                    <a:pt x="7619" y="960120"/>
                  </a:lnTo>
                  <a:lnTo>
                    <a:pt x="7619" y="963168"/>
                  </a:lnTo>
                  <a:lnTo>
                    <a:pt x="6095" y="963168"/>
                  </a:lnTo>
                  <a:close/>
                </a:path>
                <a:path w="7619" h="4723130">
                  <a:moveTo>
                    <a:pt x="0" y="964692"/>
                  </a:moveTo>
                  <a:lnTo>
                    <a:pt x="0" y="958596"/>
                  </a:lnTo>
                  <a:lnTo>
                    <a:pt x="6095" y="958596"/>
                  </a:lnTo>
                  <a:lnTo>
                    <a:pt x="6095" y="964692"/>
                  </a:lnTo>
                  <a:lnTo>
                    <a:pt x="0" y="964692"/>
                  </a:lnTo>
                  <a:close/>
                </a:path>
                <a:path w="7619" h="4723130">
                  <a:moveTo>
                    <a:pt x="6095" y="926592"/>
                  </a:moveTo>
                  <a:lnTo>
                    <a:pt x="6095" y="923544"/>
                  </a:lnTo>
                  <a:lnTo>
                    <a:pt x="7619" y="923544"/>
                  </a:lnTo>
                  <a:lnTo>
                    <a:pt x="7619" y="926592"/>
                  </a:lnTo>
                  <a:lnTo>
                    <a:pt x="6095" y="926592"/>
                  </a:lnTo>
                  <a:close/>
                </a:path>
                <a:path w="7619" h="4723130">
                  <a:moveTo>
                    <a:pt x="0" y="928116"/>
                  </a:moveTo>
                  <a:lnTo>
                    <a:pt x="0" y="922020"/>
                  </a:lnTo>
                  <a:lnTo>
                    <a:pt x="1523" y="922020"/>
                  </a:lnTo>
                  <a:lnTo>
                    <a:pt x="1523" y="920496"/>
                  </a:lnTo>
                  <a:lnTo>
                    <a:pt x="4571" y="920496"/>
                  </a:lnTo>
                  <a:lnTo>
                    <a:pt x="4571" y="922020"/>
                  </a:lnTo>
                  <a:lnTo>
                    <a:pt x="6095" y="922020"/>
                  </a:lnTo>
                  <a:lnTo>
                    <a:pt x="6095" y="928116"/>
                  </a:lnTo>
                  <a:lnTo>
                    <a:pt x="0" y="928116"/>
                  </a:lnTo>
                  <a:close/>
                </a:path>
                <a:path w="7619" h="4723130">
                  <a:moveTo>
                    <a:pt x="0" y="890016"/>
                  </a:moveTo>
                  <a:lnTo>
                    <a:pt x="0" y="885444"/>
                  </a:lnTo>
                  <a:lnTo>
                    <a:pt x="1523" y="885444"/>
                  </a:lnTo>
                  <a:lnTo>
                    <a:pt x="1523" y="883920"/>
                  </a:lnTo>
                  <a:lnTo>
                    <a:pt x="4571" y="883920"/>
                  </a:lnTo>
                  <a:lnTo>
                    <a:pt x="4571" y="885444"/>
                  </a:lnTo>
                  <a:lnTo>
                    <a:pt x="6095" y="885444"/>
                  </a:lnTo>
                  <a:lnTo>
                    <a:pt x="7619" y="886968"/>
                  </a:lnTo>
                  <a:lnTo>
                    <a:pt x="7619" y="888492"/>
                  </a:lnTo>
                  <a:lnTo>
                    <a:pt x="4571" y="891540"/>
                  </a:lnTo>
                  <a:lnTo>
                    <a:pt x="1523" y="891540"/>
                  </a:lnTo>
                  <a:lnTo>
                    <a:pt x="0" y="890016"/>
                  </a:lnTo>
                  <a:close/>
                </a:path>
                <a:path w="7619" h="4723130">
                  <a:moveTo>
                    <a:pt x="0" y="853440"/>
                  </a:moveTo>
                  <a:lnTo>
                    <a:pt x="0" y="848868"/>
                  </a:lnTo>
                  <a:lnTo>
                    <a:pt x="1523" y="847344"/>
                  </a:lnTo>
                  <a:lnTo>
                    <a:pt x="4571" y="847344"/>
                  </a:lnTo>
                  <a:lnTo>
                    <a:pt x="7619" y="850392"/>
                  </a:lnTo>
                  <a:lnTo>
                    <a:pt x="7619" y="851916"/>
                  </a:lnTo>
                  <a:lnTo>
                    <a:pt x="4571" y="854964"/>
                  </a:lnTo>
                  <a:lnTo>
                    <a:pt x="1523" y="854964"/>
                  </a:lnTo>
                  <a:lnTo>
                    <a:pt x="0" y="853440"/>
                  </a:lnTo>
                  <a:close/>
                </a:path>
                <a:path w="7619" h="4723130">
                  <a:moveTo>
                    <a:pt x="0" y="816864"/>
                  </a:moveTo>
                  <a:lnTo>
                    <a:pt x="0" y="812292"/>
                  </a:lnTo>
                  <a:lnTo>
                    <a:pt x="1523" y="810768"/>
                  </a:lnTo>
                  <a:lnTo>
                    <a:pt x="4571" y="810768"/>
                  </a:lnTo>
                  <a:lnTo>
                    <a:pt x="7619" y="813816"/>
                  </a:lnTo>
                  <a:lnTo>
                    <a:pt x="7619" y="815340"/>
                  </a:lnTo>
                  <a:lnTo>
                    <a:pt x="4571" y="818388"/>
                  </a:lnTo>
                  <a:lnTo>
                    <a:pt x="1523" y="818388"/>
                  </a:lnTo>
                  <a:lnTo>
                    <a:pt x="0" y="816864"/>
                  </a:lnTo>
                  <a:close/>
                </a:path>
                <a:path w="7619" h="4723130">
                  <a:moveTo>
                    <a:pt x="6095" y="778764"/>
                  </a:moveTo>
                  <a:lnTo>
                    <a:pt x="6095" y="775716"/>
                  </a:lnTo>
                  <a:lnTo>
                    <a:pt x="7619" y="777240"/>
                  </a:lnTo>
                  <a:lnTo>
                    <a:pt x="7619" y="778764"/>
                  </a:lnTo>
                  <a:lnTo>
                    <a:pt x="6095" y="778764"/>
                  </a:lnTo>
                  <a:close/>
                </a:path>
                <a:path w="7619" h="4723130">
                  <a:moveTo>
                    <a:pt x="0" y="780288"/>
                  </a:moveTo>
                  <a:lnTo>
                    <a:pt x="0" y="774192"/>
                  </a:lnTo>
                  <a:lnTo>
                    <a:pt x="6095" y="774192"/>
                  </a:lnTo>
                  <a:lnTo>
                    <a:pt x="6095" y="780288"/>
                  </a:lnTo>
                  <a:lnTo>
                    <a:pt x="4571" y="780288"/>
                  </a:lnTo>
                  <a:lnTo>
                    <a:pt x="4571" y="781812"/>
                  </a:lnTo>
                  <a:lnTo>
                    <a:pt x="1523" y="781812"/>
                  </a:lnTo>
                  <a:lnTo>
                    <a:pt x="1523" y="780288"/>
                  </a:lnTo>
                  <a:lnTo>
                    <a:pt x="0" y="780288"/>
                  </a:lnTo>
                  <a:close/>
                </a:path>
                <a:path w="7619" h="4723130">
                  <a:moveTo>
                    <a:pt x="6095" y="742188"/>
                  </a:moveTo>
                  <a:lnTo>
                    <a:pt x="6095" y="739140"/>
                  </a:lnTo>
                  <a:lnTo>
                    <a:pt x="7619" y="739140"/>
                  </a:lnTo>
                  <a:lnTo>
                    <a:pt x="7619" y="742188"/>
                  </a:lnTo>
                  <a:lnTo>
                    <a:pt x="6095" y="742188"/>
                  </a:lnTo>
                  <a:close/>
                </a:path>
                <a:path w="7619" h="4723130">
                  <a:moveTo>
                    <a:pt x="0" y="743712"/>
                  </a:moveTo>
                  <a:lnTo>
                    <a:pt x="0" y="737616"/>
                  </a:lnTo>
                  <a:lnTo>
                    <a:pt x="6095" y="737616"/>
                  </a:lnTo>
                  <a:lnTo>
                    <a:pt x="6095" y="743712"/>
                  </a:lnTo>
                  <a:lnTo>
                    <a:pt x="0" y="743712"/>
                  </a:lnTo>
                  <a:close/>
                </a:path>
                <a:path w="7619" h="4723130">
                  <a:moveTo>
                    <a:pt x="6095" y="705612"/>
                  </a:moveTo>
                  <a:lnTo>
                    <a:pt x="6095" y="702564"/>
                  </a:lnTo>
                  <a:lnTo>
                    <a:pt x="7619" y="702564"/>
                  </a:lnTo>
                  <a:lnTo>
                    <a:pt x="7619" y="705612"/>
                  </a:lnTo>
                  <a:lnTo>
                    <a:pt x="6095" y="705612"/>
                  </a:lnTo>
                  <a:close/>
                </a:path>
                <a:path w="7619" h="4723130">
                  <a:moveTo>
                    <a:pt x="0" y="707136"/>
                  </a:moveTo>
                  <a:lnTo>
                    <a:pt x="0" y="701040"/>
                  </a:lnTo>
                  <a:lnTo>
                    <a:pt x="1523" y="701040"/>
                  </a:lnTo>
                  <a:lnTo>
                    <a:pt x="1523" y="699516"/>
                  </a:lnTo>
                  <a:lnTo>
                    <a:pt x="4571" y="699516"/>
                  </a:lnTo>
                  <a:lnTo>
                    <a:pt x="4571" y="701040"/>
                  </a:lnTo>
                  <a:lnTo>
                    <a:pt x="6095" y="701040"/>
                  </a:lnTo>
                  <a:lnTo>
                    <a:pt x="6095" y="707136"/>
                  </a:lnTo>
                  <a:lnTo>
                    <a:pt x="0" y="707136"/>
                  </a:lnTo>
                  <a:close/>
                </a:path>
                <a:path w="7619" h="4723130">
                  <a:moveTo>
                    <a:pt x="0" y="669036"/>
                  </a:moveTo>
                  <a:lnTo>
                    <a:pt x="0" y="664464"/>
                  </a:lnTo>
                  <a:lnTo>
                    <a:pt x="1523" y="664464"/>
                  </a:lnTo>
                  <a:lnTo>
                    <a:pt x="1523" y="662940"/>
                  </a:lnTo>
                  <a:lnTo>
                    <a:pt x="4571" y="662940"/>
                  </a:lnTo>
                  <a:lnTo>
                    <a:pt x="4571" y="664464"/>
                  </a:lnTo>
                  <a:lnTo>
                    <a:pt x="6095" y="664464"/>
                  </a:lnTo>
                  <a:lnTo>
                    <a:pt x="7619" y="665988"/>
                  </a:lnTo>
                  <a:lnTo>
                    <a:pt x="7619" y="667512"/>
                  </a:lnTo>
                  <a:lnTo>
                    <a:pt x="4571" y="670560"/>
                  </a:lnTo>
                  <a:lnTo>
                    <a:pt x="1523" y="670560"/>
                  </a:lnTo>
                  <a:lnTo>
                    <a:pt x="0" y="669036"/>
                  </a:lnTo>
                  <a:close/>
                </a:path>
                <a:path w="7619" h="4723130">
                  <a:moveTo>
                    <a:pt x="0" y="632460"/>
                  </a:moveTo>
                  <a:lnTo>
                    <a:pt x="0" y="627887"/>
                  </a:lnTo>
                  <a:lnTo>
                    <a:pt x="1523" y="626364"/>
                  </a:lnTo>
                  <a:lnTo>
                    <a:pt x="4571" y="626364"/>
                  </a:lnTo>
                  <a:lnTo>
                    <a:pt x="7619" y="629412"/>
                  </a:lnTo>
                  <a:lnTo>
                    <a:pt x="7619" y="630936"/>
                  </a:lnTo>
                  <a:lnTo>
                    <a:pt x="4571" y="633984"/>
                  </a:lnTo>
                  <a:lnTo>
                    <a:pt x="1523" y="633984"/>
                  </a:lnTo>
                  <a:lnTo>
                    <a:pt x="0" y="632460"/>
                  </a:lnTo>
                  <a:close/>
                </a:path>
                <a:path w="7619" h="4723130">
                  <a:moveTo>
                    <a:pt x="0" y="595884"/>
                  </a:moveTo>
                  <a:lnTo>
                    <a:pt x="0" y="591312"/>
                  </a:lnTo>
                  <a:lnTo>
                    <a:pt x="1523" y="589787"/>
                  </a:lnTo>
                  <a:lnTo>
                    <a:pt x="4571" y="589787"/>
                  </a:lnTo>
                  <a:lnTo>
                    <a:pt x="7619" y="592836"/>
                  </a:lnTo>
                  <a:lnTo>
                    <a:pt x="7619" y="594360"/>
                  </a:lnTo>
                  <a:lnTo>
                    <a:pt x="4571" y="597408"/>
                  </a:lnTo>
                  <a:lnTo>
                    <a:pt x="1523" y="597408"/>
                  </a:lnTo>
                  <a:lnTo>
                    <a:pt x="0" y="595884"/>
                  </a:lnTo>
                  <a:close/>
                </a:path>
                <a:path w="7619" h="4723130">
                  <a:moveTo>
                    <a:pt x="6095" y="557784"/>
                  </a:moveTo>
                  <a:lnTo>
                    <a:pt x="6095" y="554736"/>
                  </a:lnTo>
                  <a:lnTo>
                    <a:pt x="7619" y="556260"/>
                  </a:lnTo>
                  <a:lnTo>
                    <a:pt x="7619" y="557784"/>
                  </a:lnTo>
                  <a:lnTo>
                    <a:pt x="6095" y="557784"/>
                  </a:lnTo>
                  <a:close/>
                </a:path>
                <a:path w="7619" h="4723130">
                  <a:moveTo>
                    <a:pt x="0" y="559308"/>
                  </a:moveTo>
                  <a:lnTo>
                    <a:pt x="0" y="553212"/>
                  </a:lnTo>
                  <a:lnTo>
                    <a:pt x="6095" y="553212"/>
                  </a:lnTo>
                  <a:lnTo>
                    <a:pt x="6095" y="559308"/>
                  </a:lnTo>
                  <a:lnTo>
                    <a:pt x="4571" y="559308"/>
                  </a:lnTo>
                  <a:lnTo>
                    <a:pt x="4571" y="560832"/>
                  </a:lnTo>
                  <a:lnTo>
                    <a:pt x="1523" y="560832"/>
                  </a:lnTo>
                  <a:lnTo>
                    <a:pt x="1523" y="559308"/>
                  </a:lnTo>
                  <a:lnTo>
                    <a:pt x="0" y="559308"/>
                  </a:lnTo>
                  <a:close/>
                </a:path>
                <a:path w="7619" h="4723130">
                  <a:moveTo>
                    <a:pt x="6095" y="521208"/>
                  </a:moveTo>
                  <a:lnTo>
                    <a:pt x="6095" y="518160"/>
                  </a:lnTo>
                  <a:lnTo>
                    <a:pt x="7619" y="518160"/>
                  </a:lnTo>
                  <a:lnTo>
                    <a:pt x="7619" y="521208"/>
                  </a:lnTo>
                  <a:lnTo>
                    <a:pt x="6095" y="521208"/>
                  </a:lnTo>
                  <a:close/>
                </a:path>
                <a:path w="7619" h="4723130">
                  <a:moveTo>
                    <a:pt x="0" y="522732"/>
                  </a:moveTo>
                  <a:lnTo>
                    <a:pt x="0" y="516636"/>
                  </a:lnTo>
                  <a:lnTo>
                    <a:pt x="6095" y="516636"/>
                  </a:lnTo>
                  <a:lnTo>
                    <a:pt x="6095" y="522732"/>
                  </a:lnTo>
                  <a:lnTo>
                    <a:pt x="0" y="522732"/>
                  </a:lnTo>
                  <a:close/>
                </a:path>
                <a:path w="7619" h="4723130">
                  <a:moveTo>
                    <a:pt x="6095" y="484632"/>
                  </a:moveTo>
                  <a:lnTo>
                    <a:pt x="6095" y="481584"/>
                  </a:lnTo>
                  <a:lnTo>
                    <a:pt x="7619" y="481584"/>
                  </a:lnTo>
                  <a:lnTo>
                    <a:pt x="7619" y="483108"/>
                  </a:lnTo>
                  <a:lnTo>
                    <a:pt x="6095" y="484632"/>
                  </a:lnTo>
                  <a:close/>
                </a:path>
                <a:path w="7619" h="4723130">
                  <a:moveTo>
                    <a:pt x="0" y="486156"/>
                  </a:moveTo>
                  <a:lnTo>
                    <a:pt x="0" y="480060"/>
                  </a:lnTo>
                  <a:lnTo>
                    <a:pt x="1523" y="480060"/>
                  </a:lnTo>
                  <a:lnTo>
                    <a:pt x="1523" y="478536"/>
                  </a:lnTo>
                  <a:lnTo>
                    <a:pt x="4571" y="478536"/>
                  </a:lnTo>
                  <a:lnTo>
                    <a:pt x="4571" y="480060"/>
                  </a:lnTo>
                  <a:lnTo>
                    <a:pt x="6095" y="480060"/>
                  </a:lnTo>
                  <a:lnTo>
                    <a:pt x="6095" y="486156"/>
                  </a:lnTo>
                  <a:lnTo>
                    <a:pt x="0" y="486156"/>
                  </a:lnTo>
                  <a:close/>
                </a:path>
                <a:path w="7619" h="4723130">
                  <a:moveTo>
                    <a:pt x="0" y="448056"/>
                  </a:moveTo>
                  <a:lnTo>
                    <a:pt x="0" y="443484"/>
                  </a:lnTo>
                  <a:lnTo>
                    <a:pt x="1523" y="441960"/>
                  </a:lnTo>
                  <a:lnTo>
                    <a:pt x="4571" y="441960"/>
                  </a:lnTo>
                  <a:lnTo>
                    <a:pt x="7619" y="445008"/>
                  </a:lnTo>
                  <a:lnTo>
                    <a:pt x="7619" y="446532"/>
                  </a:lnTo>
                  <a:lnTo>
                    <a:pt x="4571" y="449580"/>
                  </a:lnTo>
                  <a:lnTo>
                    <a:pt x="1523" y="449580"/>
                  </a:lnTo>
                  <a:lnTo>
                    <a:pt x="0" y="448056"/>
                  </a:lnTo>
                  <a:close/>
                </a:path>
                <a:path w="7619" h="4723130">
                  <a:moveTo>
                    <a:pt x="0" y="411480"/>
                  </a:moveTo>
                  <a:lnTo>
                    <a:pt x="0" y="406908"/>
                  </a:lnTo>
                  <a:lnTo>
                    <a:pt x="1523" y="405384"/>
                  </a:lnTo>
                  <a:lnTo>
                    <a:pt x="4571" y="405384"/>
                  </a:lnTo>
                  <a:lnTo>
                    <a:pt x="7619" y="408432"/>
                  </a:lnTo>
                  <a:lnTo>
                    <a:pt x="7619" y="409956"/>
                  </a:lnTo>
                  <a:lnTo>
                    <a:pt x="4571" y="413004"/>
                  </a:lnTo>
                  <a:lnTo>
                    <a:pt x="1523" y="413004"/>
                  </a:lnTo>
                  <a:lnTo>
                    <a:pt x="0" y="411480"/>
                  </a:lnTo>
                  <a:close/>
                </a:path>
                <a:path w="7619" h="4723130">
                  <a:moveTo>
                    <a:pt x="0" y="374904"/>
                  </a:moveTo>
                  <a:lnTo>
                    <a:pt x="0" y="370332"/>
                  </a:lnTo>
                  <a:lnTo>
                    <a:pt x="1523" y="368808"/>
                  </a:lnTo>
                  <a:lnTo>
                    <a:pt x="4571" y="368808"/>
                  </a:lnTo>
                  <a:lnTo>
                    <a:pt x="7619" y="371856"/>
                  </a:lnTo>
                  <a:lnTo>
                    <a:pt x="7619" y="373380"/>
                  </a:lnTo>
                  <a:lnTo>
                    <a:pt x="4571" y="376428"/>
                  </a:lnTo>
                  <a:lnTo>
                    <a:pt x="1523" y="376428"/>
                  </a:lnTo>
                  <a:lnTo>
                    <a:pt x="0" y="374904"/>
                  </a:lnTo>
                  <a:close/>
                </a:path>
                <a:path w="7619" h="4723130">
                  <a:moveTo>
                    <a:pt x="6095" y="336804"/>
                  </a:moveTo>
                  <a:lnTo>
                    <a:pt x="6095" y="333756"/>
                  </a:lnTo>
                  <a:lnTo>
                    <a:pt x="7619" y="333756"/>
                  </a:lnTo>
                  <a:lnTo>
                    <a:pt x="7619" y="336804"/>
                  </a:lnTo>
                  <a:lnTo>
                    <a:pt x="6095" y="336804"/>
                  </a:lnTo>
                  <a:close/>
                </a:path>
                <a:path w="7619" h="4723130">
                  <a:moveTo>
                    <a:pt x="0" y="338328"/>
                  </a:moveTo>
                  <a:lnTo>
                    <a:pt x="0" y="332232"/>
                  </a:lnTo>
                  <a:lnTo>
                    <a:pt x="6095" y="332232"/>
                  </a:lnTo>
                  <a:lnTo>
                    <a:pt x="6095" y="338328"/>
                  </a:lnTo>
                  <a:lnTo>
                    <a:pt x="4571" y="338328"/>
                  </a:lnTo>
                  <a:lnTo>
                    <a:pt x="4571" y="339852"/>
                  </a:lnTo>
                  <a:lnTo>
                    <a:pt x="1523" y="339852"/>
                  </a:lnTo>
                  <a:lnTo>
                    <a:pt x="1523" y="338328"/>
                  </a:lnTo>
                  <a:lnTo>
                    <a:pt x="0" y="338328"/>
                  </a:lnTo>
                  <a:close/>
                </a:path>
                <a:path w="7619" h="4723130">
                  <a:moveTo>
                    <a:pt x="6095" y="300228"/>
                  </a:moveTo>
                  <a:lnTo>
                    <a:pt x="6095" y="297180"/>
                  </a:lnTo>
                  <a:lnTo>
                    <a:pt x="7619" y="297180"/>
                  </a:lnTo>
                  <a:lnTo>
                    <a:pt x="7619" y="300228"/>
                  </a:lnTo>
                  <a:lnTo>
                    <a:pt x="6095" y="300228"/>
                  </a:lnTo>
                  <a:close/>
                </a:path>
                <a:path w="7619" h="4723130">
                  <a:moveTo>
                    <a:pt x="0" y="301752"/>
                  </a:moveTo>
                  <a:lnTo>
                    <a:pt x="0" y="295656"/>
                  </a:lnTo>
                  <a:lnTo>
                    <a:pt x="6095" y="295656"/>
                  </a:lnTo>
                  <a:lnTo>
                    <a:pt x="6095" y="301752"/>
                  </a:lnTo>
                  <a:lnTo>
                    <a:pt x="0" y="301752"/>
                  </a:lnTo>
                  <a:close/>
                </a:path>
                <a:path w="7619" h="4723130">
                  <a:moveTo>
                    <a:pt x="6095" y="263652"/>
                  </a:moveTo>
                  <a:lnTo>
                    <a:pt x="6095" y="260604"/>
                  </a:lnTo>
                  <a:lnTo>
                    <a:pt x="7619" y="260604"/>
                  </a:lnTo>
                  <a:lnTo>
                    <a:pt x="7619" y="262128"/>
                  </a:lnTo>
                  <a:lnTo>
                    <a:pt x="6095" y="263652"/>
                  </a:lnTo>
                  <a:close/>
                </a:path>
                <a:path w="7619" h="4723130">
                  <a:moveTo>
                    <a:pt x="0" y="265176"/>
                  </a:moveTo>
                  <a:lnTo>
                    <a:pt x="0" y="259080"/>
                  </a:lnTo>
                  <a:lnTo>
                    <a:pt x="1523" y="259080"/>
                  </a:lnTo>
                  <a:lnTo>
                    <a:pt x="1523" y="257556"/>
                  </a:lnTo>
                  <a:lnTo>
                    <a:pt x="4571" y="257556"/>
                  </a:lnTo>
                  <a:lnTo>
                    <a:pt x="4571" y="259080"/>
                  </a:lnTo>
                  <a:lnTo>
                    <a:pt x="6095" y="259080"/>
                  </a:lnTo>
                  <a:lnTo>
                    <a:pt x="6095" y="265176"/>
                  </a:lnTo>
                  <a:lnTo>
                    <a:pt x="0" y="265176"/>
                  </a:lnTo>
                  <a:close/>
                </a:path>
                <a:path w="7619" h="4723130">
                  <a:moveTo>
                    <a:pt x="0" y="227076"/>
                  </a:moveTo>
                  <a:lnTo>
                    <a:pt x="0" y="222504"/>
                  </a:lnTo>
                  <a:lnTo>
                    <a:pt x="1523" y="220980"/>
                  </a:lnTo>
                  <a:lnTo>
                    <a:pt x="4571" y="220980"/>
                  </a:lnTo>
                  <a:lnTo>
                    <a:pt x="7619" y="224028"/>
                  </a:lnTo>
                  <a:lnTo>
                    <a:pt x="7619" y="225552"/>
                  </a:lnTo>
                  <a:lnTo>
                    <a:pt x="4571" y="228600"/>
                  </a:lnTo>
                  <a:lnTo>
                    <a:pt x="1523" y="228600"/>
                  </a:lnTo>
                  <a:lnTo>
                    <a:pt x="0" y="227076"/>
                  </a:lnTo>
                  <a:close/>
                </a:path>
                <a:path w="7619" h="4723130">
                  <a:moveTo>
                    <a:pt x="0" y="190500"/>
                  </a:moveTo>
                  <a:lnTo>
                    <a:pt x="0" y="185928"/>
                  </a:lnTo>
                  <a:lnTo>
                    <a:pt x="1523" y="184404"/>
                  </a:lnTo>
                  <a:lnTo>
                    <a:pt x="4571" y="184404"/>
                  </a:lnTo>
                  <a:lnTo>
                    <a:pt x="7619" y="187452"/>
                  </a:lnTo>
                  <a:lnTo>
                    <a:pt x="7619" y="188976"/>
                  </a:lnTo>
                  <a:lnTo>
                    <a:pt x="4571" y="192024"/>
                  </a:lnTo>
                  <a:lnTo>
                    <a:pt x="1523" y="192024"/>
                  </a:lnTo>
                  <a:lnTo>
                    <a:pt x="0" y="190500"/>
                  </a:lnTo>
                  <a:close/>
                </a:path>
                <a:path w="7619" h="4723130">
                  <a:moveTo>
                    <a:pt x="0" y="153924"/>
                  </a:moveTo>
                  <a:lnTo>
                    <a:pt x="0" y="149352"/>
                  </a:lnTo>
                  <a:lnTo>
                    <a:pt x="1523" y="147828"/>
                  </a:lnTo>
                  <a:lnTo>
                    <a:pt x="4571" y="147828"/>
                  </a:lnTo>
                  <a:lnTo>
                    <a:pt x="7619" y="150876"/>
                  </a:lnTo>
                  <a:lnTo>
                    <a:pt x="7619" y="152400"/>
                  </a:lnTo>
                  <a:lnTo>
                    <a:pt x="6095" y="153924"/>
                  </a:lnTo>
                  <a:lnTo>
                    <a:pt x="4571" y="153924"/>
                  </a:lnTo>
                  <a:lnTo>
                    <a:pt x="4571" y="155448"/>
                  </a:lnTo>
                  <a:lnTo>
                    <a:pt x="1523" y="155448"/>
                  </a:lnTo>
                  <a:lnTo>
                    <a:pt x="1523" y="153924"/>
                  </a:lnTo>
                  <a:lnTo>
                    <a:pt x="0" y="153924"/>
                  </a:lnTo>
                  <a:close/>
                </a:path>
                <a:path w="7619" h="4723130">
                  <a:moveTo>
                    <a:pt x="6095" y="115824"/>
                  </a:moveTo>
                  <a:lnTo>
                    <a:pt x="6095" y="112776"/>
                  </a:lnTo>
                  <a:lnTo>
                    <a:pt x="7619" y="112776"/>
                  </a:lnTo>
                  <a:lnTo>
                    <a:pt x="7619" y="115824"/>
                  </a:lnTo>
                  <a:lnTo>
                    <a:pt x="6095" y="115824"/>
                  </a:lnTo>
                  <a:close/>
                </a:path>
                <a:path w="7619" h="4723130">
                  <a:moveTo>
                    <a:pt x="0" y="117348"/>
                  </a:moveTo>
                  <a:lnTo>
                    <a:pt x="0" y="111252"/>
                  </a:lnTo>
                  <a:lnTo>
                    <a:pt x="6095" y="111252"/>
                  </a:lnTo>
                  <a:lnTo>
                    <a:pt x="6095" y="117348"/>
                  </a:lnTo>
                  <a:lnTo>
                    <a:pt x="4571" y="117348"/>
                  </a:lnTo>
                  <a:lnTo>
                    <a:pt x="4571" y="118872"/>
                  </a:lnTo>
                  <a:lnTo>
                    <a:pt x="1523" y="118872"/>
                  </a:lnTo>
                  <a:lnTo>
                    <a:pt x="1523" y="117348"/>
                  </a:lnTo>
                  <a:lnTo>
                    <a:pt x="0" y="117348"/>
                  </a:lnTo>
                  <a:close/>
                </a:path>
                <a:path w="7619" h="4723130">
                  <a:moveTo>
                    <a:pt x="6095" y="79248"/>
                  </a:moveTo>
                  <a:lnTo>
                    <a:pt x="6095" y="76200"/>
                  </a:lnTo>
                  <a:lnTo>
                    <a:pt x="7619" y="76200"/>
                  </a:lnTo>
                  <a:lnTo>
                    <a:pt x="7619" y="79248"/>
                  </a:lnTo>
                  <a:lnTo>
                    <a:pt x="6095" y="79248"/>
                  </a:lnTo>
                  <a:close/>
                </a:path>
                <a:path w="7619" h="4723130">
                  <a:moveTo>
                    <a:pt x="0" y="80772"/>
                  </a:moveTo>
                  <a:lnTo>
                    <a:pt x="0" y="74676"/>
                  </a:lnTo>
                  <a:lnTo>
                    <a:pt x="6095" y="74676"/>
                  </a:lnTo>
                  <a:lnTo>
                    <a:pt x="6095" y="80772"/>
                  </a:lnTo>
                  <a:lnTo>
                    <a:pt x="0" y="80772"/>
                  </a:lnTo>
                  <a:close/>
                </a:path>
                <a:path w="7619" h="4723130">
                  <a:moveTo>
                    <a:pt x="6095" y="42672"/>
                  </a:moveTo>
                  <a:lnTo>
                    <a:pt x="6095" y="39624"/>
                  </a:lnTo>
                  <a:lnTo>
                    <a:pt x="7619" y="39624"/>
                  </a:lnTo>
                  <a:lnTo>
                    <a:pt x="7619" y="41148"/>
                  </a:lnTo>
                  <a:lnTo>
                    <a:pt x="6095" y="42672"/>
                  </a:lnTo>
                  <a:close/>
                </a:path>
                <a:path w="7619" h="4723130">
                  <a:moveTo>
                    <a:pt x="0" y="44195"/>
                  </a:moveTo>
                  <a:lnTo>
                    <a:pt x="0" y="38100"/>
                  </a:lnTo>
                  <a:lnTo>
                    <a:pt x="1523" y="38100"/>
                  </a:lnTo>
                  <a:lnTo>
                    <a:pt x="1523" y="36576"/>
                  </a:lnTo>
                  <a:lnTo>
                    <a:pt x="4571" y="36576"/>
                  </a:lnTo>
                  <a:lnTo>
                    <a:pt x="4571" y="38100"/>
                  </a:lnTo>
                  <a:lnTo>
                    <a:pt x="6095" y="38100"/>
                  </a:lnTo>
                  <a:lnTo>
                    <a:pt x="6095" y="44195"/>
                  </a:lnTo>
                  <a:lnTo>
                    <a:pt x="0" y="44195"/>
                  </a:lnTo>
                  <a:close/>
                </a:path>
                <a:path w="7619" h="4723130">
                  <a:moveTo>
                    <a:pt x="0" y="6095"/>
                  </a:moveTo>
                  <a:lnTo>
                    <a:pt x="0" y="1524"/>
                  </a:lnTo>
                  <a:lnTo>
                    <a:pt x="1523" y="0"/>
                  </a:lnTo>
                  <a:lnTo>
                    <a:pt x="4571" y="0"/>
                  </a:lnTo>
                  <a:lnTo>
                    <a:pt x="7619" y="3048"/>
                  </a:lnTo>
                  <a:lnTo>
                    <a:pt x="7619" y="4572"/>
                  </a:lnTo>
                  <a:lnTo>
                    <a:pt x="4571" y="7620"/>
                  </a:lnTo>
                  <a:lnTo>
                    <a:pt x="1523" y="7620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62656" y="6269735"/>
              <a:ext cx="138683" cy="8229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37916" y="6268212"/>
              <a:ext cx="173736" cy="6553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058411" y="1502663"/>
              <a:ext cx="7620" cy="4723130"/>
            </a:xfrm>
            <a:custGeom>
              <a:avLst/>
              <a:gdLst/>
              <a:ahLst/>
              <a:cxnLst/>
              <a:rect l="l" t="t" r="r" b="b"/>
              <a:pathLst>
                <a:path w="7620" h="4723130">
                  <a:moveTo>
                    <a:pt x="6095" y="4721352"/>
                  </a:moveTo>
                  <a:lnTo>
                    <a:pt x="6095" y="4716780"/>
                  </a:lnTo>
                  <a:lnTo>
                    <a:pt x="7619" y="4716780"/>
                  </a:lnTo>
                  <a:lnTo>
                    <a:pt x="7619" y="4721352"/>
                  </a:lnTo>
                  <a:lnTo>
                    <a:pt x="6095" y="4721352"/>
                  </a:lnTo>
                  <a:close/>
                </a:path>
                <a:path w="7620" h="4723130">
                  <a:moveTo>
                    <a:pt x="1523" y="4722875"/>
                  </a:moveTo>
                  <a:lnTo>
                    <a:pt x="1523" y="4715256"/>
                  </a:lnTo>
                  <a:lnTo>
                    <a:pt x="6095" y="4715256"/>
                  </a:lnTo>
                  <a:lnTo>
                    <a:pt x="6095" y="4722875"/>
                  </a:lnTo>
                  <a:lnTo>
                    <a:pt x="1523" y="4722875"/>
                  </a:lnTo>
                  <a:close/>
                </a:path>
                <a:path w="7620" h="4723130">
                  <a:moveTo>
                    <a:pt x="0" y="4721352"/>
                  </a:moveTo>
                  <a:lnTo>
                    <a:pt x="0" y="4716780"/>
                  </a:lnTo>
                  <a:lnTo>
                    <a:pt x="1523" y="4716780"/>
                  </a:lnTo>
                  <a:lnTo>
                    <a:pt x="1523" y="4721352"/>
                  </a:lnTo>
                  <a:lnTo>
                    <a:pt x="0" y="4721352"/>
                  </a:lnTo>
                  <a:close/>
                </a:path>
                <a:path w="7620" h="4723130">
                  <a:moveTo>
                    <a:pt x="0" y="4683252"/>
                  </a:moveTo>
                  <a:lnTo>
                    <a:pt x="0" y="4680204"/>
                  </a:lnTo>
                  <a:lnTo>
                    <a:pt x="1523" y="4678680"/>
                  </a:lnTo>
                  <a:lnTo>
                    <a:pt x="6095" y="4678680"/>
                  </a:lnTo>
                  <a:lnTo>
                    <a:pt x="7619" y="4680204"/>
                  </a:lnTo>
                  <a:lnTo>
                    <a:pt x="7619" y="4683252"/>
                  </a:lnTo>
                  <a:lnTo>
                    <a:pt x="4571" y="4686300"/>
                  </a:lnTo>
                  <a:lnTo>
                    <a:pt x="3048" y="4686300"/>
                  </a:lnTo>
                  <a:lnTo>
                    <a:pt x="0" y="4683252"/>
                  </a:lnTo>
                  <a:close/>
                </a:path>
                <a:path w="7620" h="4723130">
                  <a:moveTo>
                    <a:pt x="0" y="4646675"/>
                  </a:moveTo>
                  <a:lnTo>
                    <a:pt x="0" y="4643628"/>
                  </a:lnTo>
                  <a:lnTo>
                    <a:pt x="1523" y="4642104"/>
                  </a:lnTo>
                  <a:lnTo>
                    <a:pt x="6095" y="4642104"/>
                  </a:lnTo>
                  <a:lnTo>
                    <a:pt x="7619" y="4643628"/>
                  </a:lnTo>
                  <a:lnTo>
                    <a:pt x="7619" y="4646675"/>
                  </a:lnTo>
                  <a:lnTo>
                    <a:pt x="6095" y="4648200"/>
                  </a:lnTo>
                  <a:lnTo>
                    <a:pt x="1523" y="4648200"/>
                  </a:lnTo>
                  <a:lnTo>
                    <a:pt x="0" y="4646675"/>
                  </a:lnTo>
                  <a:close/>
                </a:path>
                <a:path w="7620" h="4723130">
                  <a:moveTo>
                    <a:pt x="0" y="4610100"/>
                  </a:moveTo>
                  <a:lnTo>
                    <a:pt x="0" y="4607052"/>
                  </a:lnTo>
                  <a:lnTo>
                    <a:pt x="3048" y="4604004"/>
                  </a:lnTo>
                  <a:lnTo>
                    <a:pt x="4571" y="4604004"/>
                  </a:lnTo>
                  <a:lnTo>
                    <a:pt x="7619" y="4607052"/>
                  </a:lnTo>
                  <a:lnTo>
                    <a:pt x="7619" y="4610100"/>
                  </a:lnTo>
                  <a:lnTo>
                    <a:pt x="6095" y="4611624"/>
                  </a:lnTo>
                  <a:lnTo>
                    <a:pt x="1523" y="4611624"/>
                  </a:lnTo>
                  <a:lnTo>
                    <a:pt x="0" y="4610100"/>
                  </a:lnTo>
                  <a:close/>
                </a:path>
                <a:path w="7620" h="4723130">
                  <a:moveTo>
                    <a:pt x="0" y="4573524"/>
                  </a:moveTo>
                  <a:lnTo>
                    <a:pt x="0" y="4568952"/>
                  </a:lnTo>
                  <a:lnTo>
                    <a:pt x="1523" y="4568952"/>
                  </a:lnTo>
                  <a:lnTo>
                    <a:pt x="3048" y="4567428"/>
                  </a:lnTo>
                  <a:lnTo>
                    <a:pt x="4571" y="4567428"/>
                  </a:lnTo>
                  <a:lnTo>
                    <a:pt x="6095" y="4568952"/>
                  </a:lnTo>
                  <a:lnTo>
                    <a:pt x="7619" y="4568952"/>
                  </a:lnTo>
                  <a:lnTo>
                    <a:pt x="7619" y="4573524"/>
                  </a:lnTo>
                  <a:lnTo>
                    <a:pt x="6095" y="4573524"/>
                  </a:lnTo>
                  <a:lnTo>
                    <a:pt x="6095" y="4575048"/>
                  </a:lnTo>
                  <a:lnTo>
                    <a:pt x="1523" y="4575048"/>
                  </a:lnTo>
                  <a:lnTo>
                    <a:pt x="1523" y="4573524"/>
                  </a:lnTo>
                  <a:lnTo>
                    <a:pt x="0" y="4573524"/>
                  </a:lnTo>
                  <a:close/>
                </a:path>
                <a:path w="7620" h="4723130">
                  <a:moveTo>
                    <a:pt x="6095" y="4536948"/>
                  </a:moveTo>
                  <a:lnTo>
                    <a:pt x="6095" y="4532375"/>
                  </a:lnTo>
                  <a:lnTo>
                    <a:pt x="7619" y="4532375"/>
                  </a:lnTo>
                  <a:lnTo>
                    <a:pt x="7619" y="4536948"/>
                  </a:lnTo>
                  <a:lnTo>
                    <a:pt x="6095" y="4536948"/>
                  </a:lnTo>
                  <a:close/>
                </a:path>
                <a:path w="7620" h="4723130">
                  <a:moveTo>
                    <a:pt x="1523" y="4538472"/>
                  </a:moveTo>
                  <a:lnTo>
                    <a:pt x="1523" y="4530852"/>
                  </a:lnTo>
                  <a:lnTo>
                    <a:pt x="6095" y="4530852"/>
                  </a:lnTo>
                  <a:lnTo>
                    <a:pt x="6095" y="4538472"/>
                  </a:lnTo>
                  <a:lnTo>
                    <a:pt x="1523" y="4538472"/>
                  </a:lnTo>
                  <a:close/>
                </a:path>
                <a:path w="7620" h="4723130">
                  <a:moveTo>
                    <a:pt x="0" y="4536948"/>
                  </a:moveTo>
                  <a:lnTo>
                    <a:pt x="0" y="4532375"/>
                  </a:lnTo>
                  <a:lnTo>
                    <a:pt x="1523" y="4532375"/>
                  </a:lnTo>
                  <a:lnTo>
                    <a:pt x="1523" y="4536948"/>
                  </a:lnTo>
                  <a:lnTo>
                    <a:pt x="0" y="4536948"/>
                  </a:lnTo>
                  <a:close/>
                </a:path>
                <a:path w="7620" h="4723130">
                  <a:moveTo>
                    <a:pt x="6095" y="4500372"/>
                  </a:moveTo>
                  <a:lnTo>
                    <a:pt x="6095" y="4495800"/>
                  </a:lnTo>
                  <a:lnTo>
                    <a:pt x="7619" y="4495800"/>
                  </a:lnTo>
                  <a:lnTo>
                    <a:pt x="7619" y="4500372"/>
                  </a:lnTo>
                  <a:lnTo>
                    <a:pt x="6095" y="4500372"/>
                  </a:lnTo>
                  <a:close/>
                </a:path>
                <a:path w="7620" h="4723130">
                  <a:moveTo>
                    <a:pt x="1523" y="4501896"/>
                  </a:moveTo>
                  <a:lnTo>
                    <a:pt x="1523" y="4494275"/>
                  </a:lnTo>
                  <a:lnTo>
                    <a:pt x="6095" y="4494275"/>
                  </a:lnTo>
                  <a:lnTo>
                    <a:pt x="6095" y="4501896"/>
                  </a:lnTo>
                  <a:lnTo>
                    <a:pt x="1523" y="4501896"/>
                  </a:lnTo>
                  <a:close/>
                </a:path>
                <a:path w="7620" h="4723130">
                  <a:moveTo>
                    <a:pt x="0" y="4500372"/>
                  </a:moveTo>
                  <a:lnTo>
                    <a:pt x="0" y="4495800"/>
                  </a:lnTo>
                  <a:lnTo>
                    <a:pt x="1523" y="4495800"/>
                  </a:lnTo>
                  <a:lnTo>
                    <a:pt x="1523" y="4500372"/>
                  </a:lnTo>
                  <a:lnTo>
                    <a:pt x="0" y="4500372"/>
                  </a:lnTo>
                  <a:close/>
                </a:path>
                <a:path w="7620" h="4723130">
                  <a:moveTo>
                    <a:pt x="0" y="4462272"/>
                  </a:moveTo>
                  <a:lnTo>
                    <a:pt x="0" y="4459224"/>
                  </a:lnTo>
                  <a:lnTo>
                    <a:pt x="1523" y="4457700"/>
                  </a:lnTo>
                  <a:lnTo>
                    <a:pt x="6095" y="4457700"/>
                  </a:lnTo>
                  <a:lnTo>
                    <a:pt x="7619" y="4459224"/>
                  </a:lnTo>
                  <a:lnTo>
                    <a:pt x="7619" y="4462272"/>
                  </a:lnTo>
                  <a:lnTo>
                    <a:pt x="4571" y="4465320"/>
                  </a:lnTo>
                  <a:lnTo>
                    <a:pt x="3048" y="4465320"/>
                  </a:lnTo>
                  <a:lnTo>
                    <a:pt x="0" y="4462272"/>
                  </a:lnTo>
                  <a:close/>
                </a:path>
                <a:path w="7620" h="4723130">
                  <a:moveTo>
                    <a:pt x="0" y="4425696"/>
                  </a:moveTo>
                  <a:lnTo>
                    <a:pt x="0" y="4422648"/>
                  </a:lnTo>
                  <a:lnTo>
                    <a:pt x="1523" y="4421124"/>
                  </a:lnTo>
                  <a:lnTo>
                    <a:pt x="6095" y="4421124"/>
                  </a:lnTo>
                  <a:lnTo>
                    <a:pt x="7619" y="4422648"/>
                  </a:lnTo>
                  <a:lnTo>
                    <a:pt x="7619" y="4425696"/>
                  </a:lnTo>
                  <a:lnTo>
                    <a:pt x="6095" y="4427220"/>
                  </a:lnTo>
                  <a:lnTo>
                    <a:pt x="1523" y="4427220"/>
                  </a:lnTo>
                  <a:lnTo>
                    <a:pt x="0" y="4425696"/>
                  </a:lnTo>
                  <a:close/>
                </a:path>
                <a:path w="7620" h="4723130">
                  <a:moveTo>
                    <a:pt x="0" y="4389120"/>
                  </a:moveTo>
                  <a:lnTo>
                    <a:pt x="0" y="4386072"/>
                  </a:lnTo>
                  <a:lnTo>
                    <a:pt x="3048" y="4383024"/>
                  </a:lnTo>
                  <a:lnTo>
                    <a:pt x="4571" y="4383024"/>
                  </a:lnTo>
                  <a:lnTo>
                    <a:pt x="7619" y="4386072"/>
                  </a:lnTo>
                  <a:lnTo>
                    <a:pt x="7619" y="4389120"/>
                  </a:lnTo>
                  <a:lnTo>
                    <a:pt x="6095" y="4390643"/>
                  </a:lnTo>
                  <a:lnTo>
                    <a:pt x="1523" y="4390643"/>
                  </a:lnTo>
                  <a:lnTo>
                    <a:pt x="0" y="4389120"/>
                  </a:lnTo>
                  <a:close/>
                </a:path>
                <a:path w="7620" h="4723130">
                  <a:moveTo>
                    <a:pt x="6095" y="4352543"/>
                  </a:moveTo>
                  <a:lnTo>
                    <a:pt x="6095" y="4347972"/>
                  </a:lnTo>
                  <a:lnTo>
                    <a:pt x="7619" y="4347972"/>
                  </a:lnTo>
                  <a:lnTo>
                    <a:pt x="7619" y="4352543"/>
                  </a:lnTo>
                  <a:lnTo>
                    <a:pt x="6095" y="4352543"/>
                  </a:lnTo>
                  <a:close/>
                </a:path>
                <a:path w="7620" h="4723130">
                  <a:moveTo>
                    <a:pt x="1523" y="4354068"/>
                  </a:moveTo>
                  <a:lnTo>
                    <a:pt x="1523" y="4346448"/>
                  </a:lnTo>
                  <a:lnTo>
                    <a:pt x="6095" y="4346448"/>
                  </a:lnTo>
                  <a:lnTo>
                    <a:pt x="6095" y="4354068"/>
                  </a:lnTo>
                  <a:lnTo>
                    <a:pt x="1523" y="4354068"/>
                  </a:lnTo>
                  <a:close/>
                </a:path>
                <a:path w="7620" h="4723130">
                  <a:moveTo>
                    <a:pt x="0" y="4352543"/>
                  </a:moveTo>
                  <a:lnTo>
                    <a:pt x="0" y="4347972"/>
                  </a:lnTo>
                  <a:lnTo>
                    <a:pt x="1523" y="4347972"/>
                  </a:lnTo>
                  <a:lnTo>
                    <a:pt x="1523" y="4352543"/>
                  </a:lnTo>
                  <a:lnTo>
                    <a:pt x="0" y="4352543"/>
                  </a:lnTo>
                  <a:close/>
                </a:path>
                <a:path w="7620" h="4723130">
                  <a:moveTo>
                    <a:pt x="6095" y="4315968"/>
                  </a:moveTo>
                  <a:lnTo>
                    <a:pt x="6095" y="4311396"/>
                  </a:lnTo>
                  <a:lnTo>
                    <a:pt x="7619" y="4311396"/>
                  </a:lnTo>
                  <a:lnTo>
                    <a:pt x="7619" y="4315968"/>
                  </a:lnTo>
                  <a:lnTo>
                    <a:pt x="6095" y="4315968"/>
                  </a:lnTo>
                  <a:close/>
                </a:path>
                <a:path w="7620" h="4723130">
                  <a:moveTo>
                    <a:pt x="1523" y="4317491"/>
                  </a:moveTo>
                  <a:lnTo>
                    <a:pt x="1523" y="4309872"/>
                  </a:lnTo>
                  <a:lnTo>
                    <a:pt x="6095" y="4309872"/>
                  </a:lnTo>
                  <a:lnTo>
                    <a:pt x="6095" y="4317491"/>
                  </a:lnTo>
                  <a:lnTo>
                    <a:pt x="1523" y="4317491"/>
                  </a:lnTo>
                  <a:close/>
                </a:path>
                <a:path w="7620" h="4723130">
                  <a:moveTo>
                    <a:pt x="0" y="4315968"/>
                  </a:moveTo>
                  <a:lnTo>
                    <a:pt x="0" y="4311396"/>
                  </a:lnTo>
                  <a:lnTo>
                    <a:pt x="1523" y="4311396"/>
                  </a:lnTo>
                  <a:lnTo>
                    <a:pt x="1523" y="4315968"/>
                  </a:lnTo>
                  <a:lnTo>
                    <a:pt x="0" y="4315968"/>
                  </a:lnTo>
                  <a:close/>
                </a:path>
                <a:path w="7620" h="4723130">
                  <a:moveTo>
                    <a:pt x="6095" y="4279391"/>
                  </a:moveTo>
                  <a:lnTo>
                    <a:pt x="6095" y="4274820"/>
                  </a:lnTo>
                  <a:lnTo>
                    <a:pt x="7619" y="4274820"/>
                  </a:lnTo>
                  <a:lnTo>
                    <a:pt x="7619" y="4279391"/>
                  </a:lnTo>
                  <a:lnTo>
                    <a:pt x="6095" y="4279391"/>
                  </a:lnTo>
                  <a:close/>
                </a:path>
                <a:path w="7620" h="4723130">
                  <a:moveTo>
                    <a:pt x="1523" y="4280916"/>
                  </a:moveTo>
                  <a:lnTo>
                    <a:pt x="1523" y="4273296"/>
                  </a:lnTo>
                  <a:lnTo>
                    <a:pt x="6095" y="4273296"/>
                  </a:lnTo>
                  <a:lnTo>
                    <a:pt x="6095" y="4280916"/>
                  </a:lnTo>
                  <a:lnTo>
                    <a:pt x="1523" y="4280916"/>
                  </a:lnTo>
                  <a:close/>
                </a:path>
                <a:path w="7620" h="4723130">
                  <a:moveTo>
                    <a:pt x="0" y="4279391"/>
                  </a:moveTo>
                  <a:lnTo>
                    <a:pt x="0" y="4274820"/>
                  </a:lnTo>
                  <a:lnTo>
                    <a:pt x="1523" y="4274820"/>
                  </a:lnTo>
                  <a:lnTo>
                    <a:pt x="1523" y="4279391"/>
                  </a:lnTo>
                  <a:lnTo>
                    <a:pt x="0" y="4279391"/>
                  </a:lnTo>
                  <a:close/>
                </a:path>
                <a:path w="7620" h="4723130">
                  <a:moveTo>
                    <a:pt x="0" y="4241291"/>
                  </a:moveTo>
                  <a:lnTo>
                    <a:pt x="0" y="4238243"/>
                  </a:lnTo>
                  <a:lnTo>
                    <a:pt x="1523" y="4236720"/>
                  </a:lnTo>
                  <a:lnTo>
                    <a:pt x="6095" y="4236720"/>
                  </a:lnTo>
                  <a:lnTo>
                    <a:pt x="7619" y="4238243"/>
                  </a:lnTo>
                  <a:lnTo>
                    <a:pt x="7619" y="4241291"/>
                  </a:lnTo>
                  <a:lnTo>
                    <a:pt x="4571" y="4244340"/>
                  </a:lnTo>
                  <a:lnTo>
                    <a:pt x="3048" y="4244340"/>
                  </a:lnTo>
                  <a:lnTo>
                    <a:pt x="0" y="4241291"/>
                  </a:lnTo>
                  <a:close/>
                </a:path>
                <a:path w="7620" h="4723130">
                  <a:moveTo>
                    <a:pt x="0" y="4204716"/>
                  </a:moveTo>
                  <a:lnTo>
                    <a:pt x="0" y="4201668"/>
                  </a:lnTo>
                  <a:lnTo>
                    <a:pt x="1523" y="4200143"/>
                  </a:lnTo>
                  <a:lnTo>
                    <a:pt x="6095" y="4200143"/>
                  </a:lnTo>
                  <a:lnTo>
                    <a:pt x="7619" y="4201668"/>
                  </a:lnTo>
                  <a:lnTo>
                    <a:pt x="7619" y="4204716"/>
                  </a:lnTo>
                  <a:lnTo>
                    <a:pt x="6095" y="4206240"/>
                  </a:lnTo>
                  <a:lnTo>
                    <a:pt x="1523" y="4206240"/>
                  </a:lnTo>
                  <a:lnTo>
                    <a:pt x="0" y="4204716"/>
                  </a:lnTo>
                  <a:close/>
                </a:path>
                <a:path w="7620" h="4723130">
                  <a:moveTo>
                    <a:pt x="0" y="4168140"/>
                  </a:moveTo>
                  <a:lnTo>
                    <a:pt x="0" y="4165091"/>
                  </a:lnTo>
                  <a:lnTo>
                    <a:pt x="3048" y="4162043"/>
                  </a:lnTo>
                  <a:lnTo>
                    <a:pt x="4571" y="4162043"/>
                  </a:lnTo>
                  <a:lnTo>
                    <a:pt x="7619" y="4165091"/>
                  </a:lnTo>
                  <a:lnTo>
                    <a:pt x="7619" y="4168140"/>
                  </a:lnTo>
                  <a:lnTo>
                    <a:pt x="6095" y="4169664"/>
                  </a:lnTo>
                  <a:lnTo>
                    <a:pt x="1523" y="4169664"/>
                  </a:lnTo>
                  <a:lnTo>
                    <a:pt x="0" y="4168140"/>
                  </a:lnTo>
                  <a:close/>
                </a:path>
                <a:path w="7620" h="4723130">
                  <a:moveTo>
                    <a:pt x="6095" y="4131564"/>
                  </a:moveTo>
                  <a:lnTo>
                    <a:pt x="6095" y="4126991"/>
                  </a:lnTo>
                  <a:lnTo>
                    <a:pt x="7619" y="4126991"/>
                  </a:lnTo>
                  <a:lnTo>
                    <a:pt x="7619" y="4131564"/>
                  </a:lnTo>
                  <a:lnTo>
                    <a:pt x="6095" y="4131564"/>
                  </a:lnTo>
                  <a:close/>
                </a:path>
                <a:path w="7620" h="4723130">
                  <a:moveTo>
                    <a:pt x="1523" y="4133088"/>
                  </a:moveTo>
                  <a:lnTo>
                    <a:pt x="1523" y="4125468"/>
                  </a:lnTo>
                  <a:lnTo>
                    <a:pt x="6095" y="4125468"/>
                  </a:lnTo>
                  <a:lnTo>
                    <a:pt x="6095" y="4133088"/>
                  </a:lnTo>
                  <a:lnTo>
                    <a:pt x="1523" y="4133088"/>
                  </a:lnTo>
                  <a:close/>
                </a:path>
                <a:path w="7620" h="4723130">
                  <a:moveTo>
                    <a:pt x="0" y="4131564"/>
                  </a:moveTo>
                  <a:lnTo>
                    <a:pt x="0" y="4126991"/>
                  </a:lnTo>
                  <a:lnTo>
                    <a:pt x="1523" y="4126991"/>
                  </a:lnTo>
                  <a:lnTo>
                    <a:pt x="1523" y="4131564"/>
                  </a:lnTo>
                  <a:lnTo>
                    <a:pt x="0" y="4131564"/>
                  </a:lnTo>
                  <a:close/>
                </a:path>
                <a:path w="7620" h="4723130">
                  <a:moveTo>
                    <a:pt x="6095" y="4094988"/>
                  </a:moveTo>
                  <a:lnTo>
                    <a:pt x="6095" y="4090416"/>
                  </a:lnTo>
                  <a:lnTo>
                    <a:pt x="7619" y="4090416"/>
                  </a:lnTo>
                  <a:lnTo>
                    <a:pt x="7619" y="4094988"/>
                  </a:lnTo>
                  <a:lnTo>
                    <a:pt x="6095" y="4094988"/>
                  </a:lnTo>
                  <a:close/>
                </a:path>
                <a:path w="7620" h="4723130">
                  <a:moveTo>
                    <a:pt x="1523" y="4096512"/>
                  </a:moveTo>
                  <a:lnTo>
                    <a:pt x="1523" y="4088891"/>
                  </a:lnTo>
                  <a:lnTo>
                    <a:pt x="6095" y="4088891"/>
                  </a:lnTo>
                  <a:lnTo>
                    <a:pt x="6095" y="4096512"/>
                  </a:lnTo>
                  <a:lnTo>
                    <a:pt x="1523" y="4096512"/>
                  </a:lnTo>
                  <a:close/>
                </a:path>
                <a:path w="7620" h="4723130">
                  <a:moveTo>
                    <a:pt x="0" y="4094988"/>
                  </a:moveTo>
                  <a:lnTo>
                    <a:pt x="0" y="4090416"/>
                  </a:lnTo>
                  <a:lnTo>
                    <a:pt x="1523" y="4090416"/>
                  </a:lnTo>
                  <a:lnTo>
                    <a:pt x="1523" y="4094988"/>
                  </a:lnTo>
                  <a:lnTo>
                    <a:pt x="0" y="4094988"/>
                  </a:lnTo>
                  <a:close/>
                </a:path>
                <a:path w="7620" h="4723130">
                  <a:moveTo>
                    <a:pt x="0" y="4058412"/>
                  </a:moveTo>
                  <a:lnTo>
                    <a:pt x="0" y="4053840"/>
                  </a:lnTo>
                  <a:lnTo>
                    <a:pt x="1523" y="4053840"/>
                  </a:lnTo>
                  <a:lnTo>
                    <a:pt x="1523" y="4052316"/>
                  </a:lnTo>
                  <a:lnTo>
                    <a:pt x="6095" y="4052316"/>
                  </a:lnTo>
                  <a:lnTo>
                    <a:pt x="6095" y="4053840"/>
                  </a:lnTo>
                  <a:lnTo>
                    <a:pt x="7619" y="4053840"/>
                  </a:lnTo>
                  <a:lnTo>
                    <a:pt x="7619" y="4058412"/>
                  </a:lnTo>
                  <a:lnTo>
                    <a:pt x="6095" y="4058412"/>
                  </a:lnTo>
                  <a:lnTo>
                    <a:pt x="4571" y="4059936"/>
                  </a:lnTo>
                  <a:lnTo>
                    <a:pt x="3048" y="4059936"/>
                  </a:lnTo>
                  <a:lnTo>
                    <a:pt x="1523" y="4058412"/>
                  </a:lnTo>
                  <a:lnTo>
                    <a:pt x="0" y="4058412"/>
                  </a:lnTo>
                  <a:close/>
                </a:path>
                <a:path w="7620" h="4723130">
                  <a:moveTo>
                    <a:pt x="0" y="4020312"/>
                  </a:moveTo>
                  <a:lnTo>
                    <a:pt x="0" y="4017264"/>
                  </a:lnTo>
                  <a:lnTo>
                    <a:pt x="1523" y="4015740"/>
                  </a:lnTo>
                  <a:lnTo>
                    <a:pt x="6095" y="4015740"/>
                  </a:lnTo>
                  <a:lnTo>
                    <a:pt x="7619" y="4017264"/>
                  </a:lnTo>
                  <a:lnTo>
                    <a:pt x="7619" y="4020312"/>
                  </a:lnTo>
                  <a:lnTo>
                    <a:pt x="4571" y="4023359"/>
                  </a:lnTo>
                  <a:lnTo>
                    <a:pt x="3048" y="4023359"/>
                  </a:lnTo>
                  <a:lnTo>
                    <a:pt x="0" y="4020312"/>
                  </a:lnTo>
                  <a:close/>
                </a:path>
                <a:path w="7620" h="4723130">
                  <a:moveTo>
                    <a:pt x="0" y="3983736"/>
                  </a:moveTo>
                  <a:lnTo>
                    <a:pt x="0" y="3980688"/>
                  </a:lnTo>
                  <a:lnTo>
                    <a:pt x="1523" y="3979164"/>
                  </a:lnTo>
                  <a:lnTo>
                    <a:pt x="6095" y="3979164"/>
                  </a:lnTo>
                  <a:lnTo>
                    <a:pt x="7619" y="3980688"/>
                  </a:lnTo>
                  <a:lnTo>
                    <a:pt x="7619" y="3983736"/>
                  </a:lnTo>
                  <a:lnTo>
                    <a:pt x="6095" y="3985259"/>
                  </a:lnTo>
                  <a:lnTo>
                    <a:pt x="1523" y="3985259"/>
                  </a:lnTo>
                  <a:lnTo>
                    <a:pt x="0" y="3983736"/>
                  </a:lnTo>
                  <a:close/>
                </a:path>
                <a:path w="7620" h="4723130">
                  <a:moveTo>
                    <a:pt x="0" y="3947159"/>
                  </a:moveTo>
                  <a:lnTo>
                    <a:pt x="0" y="3944112"/>
                  </a:lnTo>
                  <a:lnTo>
                    <a:pt x="3048" y="3941064"/>
                  </a:lnTo>
                  <a:lnTo>
                    <a:pt x="4571" y="3941064"/>
                  </a:lnTo>
                  <a:lnTo>
                    <a:pt x="7619" y="3944112"/>
                  </a:lnTo>
                  <a:lnTo>
                    <a:pt x="7619" y="3947159"/>
                  </a:lnTo>
                  <a:lnTo>
                    <a:pt x="6095" y="3948684"/>
                  </a:lnTo>
                  <a:lnTo>
                    <a:pt x="1523" y="3948684"/>
                  </a:lnTo>
                  <a:lnTo>
                    <a:pt x="0" y="3947159"/>
                  </a:lnTo>
                  <a:close/>
                </a:path>
                <a:path w="7620" h="4723130">
                  <a:moveTo>
                    <a:pt x="6095" y="3910584"/>
                  </a:moveTo>
                  <a:lnTo>
                    <a:pt x="6095" y="3906012"/>
                  </a:lnTo>
                  <a:lnTo>
                    <a:pt x="7619" y="3906012"/>
                  </a:lnTo>
                  <a:lnTo>
                    <a:pt x="7619" y="3910584"/>
                  </a:lnTo>
                  <a:lnTo>
                    <a:pt x="6095" y="3910584"/>
                  </a:lnTo>
                  <a:close/>
                </a:path>
                <a:path w="7620" h="4723130">
                  <a:moveTo>
                    <a:pt x="1523" y="3912107"/>
                  </a:moveTo>
                  <a:lnTo>
                    <a:pt x="1523" y="3904488"/>
                  </a:lnTo>
                  <a:lnTo>
                    <a:pt x="6095" y="3904488"/>
                  </a:lnTo>
                  <a:lnTo>
                    <a:pt x="6095" y="3912107"/>
                  </a:lnTo>
                  <a:lnTo>
                    <a:pt x="1523" y="3912107"/>
                  </a:lnTo>
                  <a:close/>
                </a:path>
                <a:path w="7620" h="4723130">
                  <a:moveTo>
                    <a:pt x="0" y="3910584"/>
                  </a:moveTo>
                  <a:lnTo>
                    <a:pt x="0" y="3906012"/>
                  </a:lnTo>
                  <a:lnTo>
                    <a:pt x="1523" y="3906012"/>
                  </a:lnTo>
                  <a:lnTo>
                    <a:pt x="1523" y="3910584"/>
                  </a:lnTo>
                  <a:lnTo>
                    <a:pt x="0" y="3910584"/>
                  </a:lnTo>
                  <a:close/>
                </a:path>
                <a:path w="7620" h="4723130">
                  <a:moveTo>
                    <a:pt x="6095" y="3874007"/>
                  </a:moveTo>
                  <a:lnTo>
                    <a:pt x="6095" y="3869436"/>
                  </a:lnTo>
                  <a:lnTo>
                    <a:pt x="7619" y="3869436"/>
                  </a:lnTo>
                  <a:lnTo>
                    <a:pt x="7619" y="3874007"/>
                  </a:lnTo>
                  <a:lnTo>
                    <a:pt x="6095" y="3874007"/>
                  </a:lnTo>
                  <a:close/>
                </a:path>
                <a:path w="7620" h="4723130">
                  <a:moveTo>
                    <a:pt x="1523" y="3875532"/>
                  </a:moveTo>
                  <a:lnTo>
                    <a:pt x="1523" y="3867912"/>
                  </a:lnTo>
                  <a:lnTo>
                    <a:pt x="6095" y="3867912"/>
                  </a:lnTo>
                  <a:lnTo>
                    <a:pt x="6095" y="3875532"/>
                  </a:lnTo>
                  <a:lnTo>
                    <a:pt x="1523" y="3875532"/>
                  </a:lnTo>
                  <a:close/>
                </a:path>
                <a:path w="7620" h="4723130">
                  <a:moveTo>
                    <a:pt x="0" y="3874007"/>
                  </a:moveTo>
                  <a:lnTo>
                    <a:pt x="0" y="3869436"/>
                  </a:lnTo>
                  <a:lnTo>
                    <a:pt x="1523" y="3869436"/>
                  </a:lnTo>
                  <a:lnTo>
                    <a:pt x="1523" y="3874007"/>
                  </a:lnTo>
                  <a:lnTo>
                    <a:pt x="0" y="3874007"/>
                  </a:lnTo>
                  <a:close/>
                </a:path>
                <a:path w="7620" h="4723130">
                  <a:moveTo>
                    <a:pt x="0" y="3837432"/>
                  </a:moveTo>
                  <a:lnTo>
                    <a:pt x="0" y="3832859"/>
                  </a:lnTo>
                  <a:lnTo>
                    <a:pt x="1523" y="3832859"/>
                  </a:lnTo>
                  <a:lnTo>
                    <a:pt x="1523" y="3831336"/>
                  </a:lnTo>
                  <a:lnTo>
                    <a:pt x="6095" y="3831336"/>
                  </a:lnTo>
                  <a:lnTo>
                    <a:pt x="6095" y="3832859"/>
                  </a:lnTo>
                  <a:lnTo>
                    <a:pt x="7619" y="3832859"/>
                  </a:lnTo>
                  <a:lnTo>
                    <a:pt x="7619" y="3837432"/>
                  </a:lnTo>
                  <a:lnTo>
                    <a:pt x="6095" y="3837432"/>
                  </a:lnTo>
                  <a:lnTo>
                    <a:pt x="4571" y="3838956"/>
                  </a:lnTo>
                  <a:lnTo>
                    <a:pt x="3048" y="3838956"/>
                  </a:lnTo>
                  <a:lnTo>
                    <a:pt x="1523" y="3837432"/>
                  </a:lnTo>
                  <a:lnTo>
                    <a:pt x="0" y="3837432"/>
                  </a:lnTo>
                  <a:close/>
                </a:path>
                <a:path w="7620" h="4723130">
                  <a:moveTo>
                    <a:pt x="0" y="3799332"/>
                  </a:moveTo>
                  <a:lnTo>
                    <a:pt x="0" y="3796284"/>
                  </a:lnTo>
                  <a:lnTo>
                    <a:pt x="1523" y="3794759"/>
                  </a:lnTo>
                  <a:lnTo>
                    <a:pt x="6095" y="3794759"/>
                  </a:lnTo>
                  <a:lnTo>
                    <a:pt x="7619" y="3796284"/>
                  </a:lnTo>
                  <a:lnTo>
                    <a:pt x="7619" y="3799332"/>
                  </a:lnTo>
                  <a:lnTo>
                    <a:pt x="4571" y="3802380"/>
                  </a:lnTo>
                  <a:lnTo>
                    <a:pt x="3048" y="3802380"/>
                  </a:lnTo>
                  <a:lnTo>
                    <a:pt x="0" y="3799332"/>
                  </a:lnTo>
                  <a:close/>
                </a:path>
                <a:path w="7620" h="4723130">
                  <a:moveTo>
                    <a:pt x="0" y="3762756"/>
                  </a:moveTo>
                  <a:lnTo>
                    <a:pt x="0" y="3759707"/>
                  </a:lnTo>
                  <a:lnTo>
                    <a:pt x="1523" y="3758184"/>
                  </a:lnTo>
                  <a:lnTo>
                    <a:pt x="6095" y="3758184"/>
                  </a:lnTo>
                  <a:lnTo>
                    <a:pt x="7619" y="3759707"/>
                  </a:lnTo>
                  <a:lnTo>
                    <a:pt x="7619" y="3762756"/>
                  </a:lnTo>
                  <a:lnTo>
                    <a:pt x="6095" y="3764280"/>
                  </a:lnTo>
                  <a:lnTo>
                    <a:pt x="1523" y="3764280"/>
                  </a:lnTo>
                  <a:lnTo>
                    <a:pt x="0" y="3762756"/>
                  </a:lnTo>
                  <a:close/>
                </a:path>
                <a:path w="7620" h="4723130">
                  <a:moveTo>
                    <a:pt x="0" y="3726180"/>
                  </a:moveTo>
                  <a:lnTo>
                    <a:pt x="0" y="3723132"/>
                  </a:lnTo>
                  <a:lnTo>
                    <a:pt x="3048" y="3720084"/>
                  </a:lnTo>
                  <a:lnTo>
                    <a:pt x="4571" y="3720084"/>
                  </a:lnTo>
                  <a:lnTo>
                    <a:pt x="7619" y="3723132"/>
                  </a:lnTo>
                  <a:lnTo>
                    <a:pt x="7619" y="3726180"/>
                  </a:lnTo>
                  <a:lnTo>
                    <a:pt x="6095" y="3726180"/>
                  </a:lnTo>
                  <a:lnTo>
                    <a:pt x="6095" y="3727704"/>
                  </a:lnTo>
                  <a:lnTo>
                    <a:pt x="1523" y="3727704"/>
                  </a:lnTo>
                  <a:lnTo>
                    <a:pt x="1523" y="3726180"/>
                  </a:lnTo>
                  <a:lnTo>
                    <a:pt x="0" y="3726180"/>
                  </a:lnTo>
                  <a:close/>
                </a:path>
                <a:path w="7620" h="4723130">
                  <a:moveTo>
                    <a:pt x="6095" y="3689604"/>
                  </a:moveTo>
                  <a:lnTo>
                    <a:pt x="6095" y="3685032"/>
                  </a:lnTo>
                  <a:lnTo>
                    <a:pt x="7619" y="3685032"/>
                  </a:lnTo>
                  <a:lnTo>
                    <a:pt x="7619" y="3689604"/>
                  </a:lnTo>
                  <a:lnTo>
                    <a:pt x="6095" y="3689604"/>
                  </a:lnTo>
                  <a:close/>
                </a:path>
                <a:path w="7620" h="4723130">
                  <a:moveTo>
                    <a:pt x="1523" y="3691128"/>
                  </a:moveTo>
                  <a:lnTo>
                    <a:pt x="1523" y="3683507"/>
                  </a:lnTo>
                  <a:lnTo>
                    <a:pt x="6095" y="3683507"/>
                  </a:lnTo>
                  <a:lnTo>
                    <a:pt x="6095" y="3691128"/>
                  </a:lnTo>
                  <a:lnTo>
                    <a:pt x="1523" y="3691128"/>
                  </a:lnTo>
                  <a:close/>
                </a:path>
                <a:path w="7620" h="4723130">
                  <a:moveTo>
                    <a:pt x="0" y="3689604"/>
                  </a:moveTo>
                  <a:lnTo>
                    <a:pt x="0" y="3685032"/>
                  </a:lnTo>
                  <a:lnTo>
                    <a:pt x="1523" y="3685032"/>
                  </a:lnTo>
                  <a:lnTo>
                    <a:pt x="1523" y="3689604"/>
                  </a:lnTo>
                  <a:lnTo>
                    <a:pt x="0" y="3689604"/>
                  </a:lnTo>
                  <a:close/>
                </a:path>
                <a:path w="7620" h="4723130">
                  <a:moveTo>
                    <a:pt x="6095" y="3653028"/>
                  </a:moveTo>
                  <a:lnTo>
                    <a:pt x="6095" y="3648456"/>
                  </a:lnTo>
                  <a:lnTo>
                    <a:pt x="7619" y="3648456"/>
                  </a:lnTo>
                  <a:lnTo>
                    <a:pt x="7619" y="3653028"/>
                  </a:lnTo>
                  <a:lnTo>
                    <a:pt x="6095" y="3653028"/>
                  </a:lnTo>
                  <a:close/>
                </a:path>
                <a:path w="7620" h="4723130">
                  <a:moveTo>
                    <a:pt x="1523" y="3654552"/>
                  </a:moveTo>
                  <a:lnTo>
                    <a:pt x="1523" y="3646932"/>
                  </a:lnTo>
                  <a:lnTo>
                    <a:pt x="6095" y="3646932"/>
                  </a:lnTo>
                  <a:lnTo>
                    <a:pt x="6095" y="3654552"/>
                  </a:lnTo>
                  <a:lnTo>
                    <a:pt x="1523" y="3654552"/>
                  </a:lnTo>
                  <a:close/>
                </a:path>
                <a:path w="7620" h="4723130">
                  <a:moveTo>
                    <a:pt x="0" y="3653028"/>
                  </a:moveTo>
                  <a:lnTo>
                    <a:pt x="0" y="3648456"/>
                  </a:lnTo>
                  <a:lnTo>
                    <a:pt x="1523" y="3648456"/>
                  </a:lnTo>
                  <a:lnTo>
                    <a:pt x="1523" y="3653028"/>
                  </a:lnTo>
                  <a:lnTo>
                    <a:pt x="0" y="3653028"/>
                  </a:lnTo>
                  <a:close/>
                </a:path>
                <a:path w="7620" h="4723130">
                  <a:moveTo>
                    <a:pt x="0" y="3616452"/>
                  </a:moveTo>
                  <a:lnTo>
                    <a:pt x="0" y="3611880"/>
                  </a:lnTo>
                  <a:lnTo>
                    <a:pt x="1523" y="3611880"/>
                  </a:lnTo>
                  <a:lnTo>
                    <a:pt x="1523" y="3610356"/>
                  </a:lnTo>
                  <a:lnTo>
                    <a:pt x="6095" y="3610356"/>
                  </a:lnTo>
                  <a:lnTo>
                    <a:pt x="6095" y="3611880"/>
                  </a:lnTo>
                  <a:lnTo>
                    <a:pt x="7619" y="3611880"/>
                  </a:lnTo>
                  <a:lnTo>
                    <a:pt x="7619" y="3616452"/>
                  </a:lnTo>
                  <a:lnTo>
                    <a:pt x="6095" y="3616452"/>
                  </a:lnTo>
                  <a:lnTo>
                    <a:pt x="4571" y="3617975"/>
                  </a:lnTo>
                  <a:lnTo>
                    <a:pt x="3048" y="3617975"/>
                  </a:lnTo>
                  <a:lnTo>
                    <a:pt x="1523" y="3616452"/>
                  </a:lnTo>
                  <a:lnTo>
                    <a:pt x="0" y="3616452"/>
                  </a:lnTo>
                  <a:close/>
                </a:path>
                <a:path w="7620" h="4723130">
                  <a:moveTo>
                    <a:pt x="0" y="3578352"/>
                  </a:moveTo>
                  <a:lnTo>
                    <a:pt x="0" y="3575304"/>
                  </a:lnTo>
                  <a:lnTo>
                    <a:pt x="1523" y="3573780"/>
                  </a:lnTo>
                  <a:lnTo>
                    <a:pt x="6095" y="3573780"/>
                  </a:lnTo>
                  <a:lnTo>
                    <a:pt x="7619" y="3575304"/>
                  </a:lnTo>
                  <a:lnTo>
                    <a:pt x="7619" y="3578352"/>
                  </a:lnTo>
                  <a:lnTo>
                    <a:pt x="4571" y="3581400"/>
                  </a:lnTo>
                  <a:lnTo>
                    <a:pt x="3048" y="3581400"/>
                  </a:lnTo>
                  <a:lnTo>
                    <a:pt x="0" y="3578352"/>
                  </a:lnTo>
                  <a:close/>
                </a:path>
                <a:path w="7620" h="4723130">
                  <a:moveTo>
                    <a:pt x="0" y="3541775"/>
                  </a:moveTo>
                  <a:lnTo>
                    <a:pt x="0" y="3538728"/>
                  </a:lnTo>
                  <a:lnTo>
                    <a:pt x="1523" y="3537204"/>
                  </a:lnTo>
                  <a:lnTo>
                    <a:pt x="6095" y="3537204"/>
                  </a:lnTo>
                  <a:lnTo>
                    <a:pt x="7619" y="3538728"/>
                  </a:lnTo>
                  <a:lnTo>
                    <a:pt x="7619" y="3541775"/>
                  </a:lnTo>
                  <a:lnTo>
                    <a:pt x="6095" y="3543300"/>
                  </a:lnTo>
                  <a:lnTo>
                    <a:pt x="1523" y="3543300"/>
                  </a:lnTo>
                  <a:lnTo>
                    <a:pt x="0" y="3541775"/>
                  </a:lnTo>
                  <a:close/>
                </a:path>
                <a:path w="7620" h="4723130">
                  <a:moveTo>
                    <a:pt x="0" y="3505200"/>
                  </a:moveTo>
                  <a:lnTo>
                    <a:pt x="0" y="3502152"/>
                  </a:lnTo>
                  <a:lnTo>
                    <a:pt x="3048" y="3499104"/>
                  </a:lnTo>
                  <a:lnTo>
                    <a:pt x="4571" y="3499104"/>
                  </a:lnTo>
                  <a:lnTo>
                    <a:pt x="7619" y="3502152"/>
                  </a:lnTo>
                  <a:lnTo>
                    <a:pt x="7619" y="3505200"/>
                  </a:lnTo>
                  <a:lnTo>
                    <a:pt x="6095" y="3505200"/>
                  </a:lnTo>
                  <a:lnTo>
                    <a:pt x="6095" y="3506723"/>
                  </a:lnTo>
                  <a:lnTo>
                    <a:pt x="1523" y="3506723"/>
                  </a:lnTo>
                  <a:lnTo>
                    <a:pt x="1523" y="3505200"/>
                  </a:lnTo>
                  <a:lnTo>
                    <a:pt x="0" y="3505200"/>
                  </a:lnTo>
                  <a:close/>
                </a:path>
                <a:path w="7620" h="4723130">
                  <a:moveTo>
                    <a:pt x="6095" y="3468623"/>
                  </a:moveTo>
                  <a:lnTo>
                    <a:pt x="6095" y="3464052"/>
                  </a:lnTo>
                  <a:lnTo>
                    <a:pt x="7619" y="3464052"/>
                  </a:lnTo>
                  <a:lnTo>
                    <a:pt x="7619" y="3468623"/>
                  </a:lnTo>
                  <a:lnTo>
                    <a:pt x="6095" y="3468623"/>
                  </a:lnTo>
                  <a:close/>
                </a:path>
                <a:path w="7620" h="4723130">
                  <a:moveTo>
                    <a:pt x="1523" y="3470148"/>
                  </a:moveTo>
                  <a:lnTo>
                    <a:pt x="1523" y="3462528"/>
                  </a:lnTo>
                  <a:lnTo>
                    <a:pt x="6095" y="3462528"/>
                  </a:lnTo>
                  <a:lnTo>
                    <a:pt x="6095" y="3470148"/>
                  </a:lnTo>
                  <a:lnTo>
                    <a:pt x="1523" y="3470148"/>
                  </a:lnTo>
                  <a:close/>
                </a:path>
                <a:path w="7620" h="4723130">
                  <a:moveTo>
                    <a:pt x="0" y="3468623"/>
                  </a:moveTo>
                  <a:lnTo>
                    <a:pt x="0" y="3464052"/>
                  </a:lnTo>
                  <a:lnTo>
                    <a:pt x="1523" y="3464052"/>
                  </a:lnTo>
                  <a:lnTo>
                    <a:pt x="1523" y="3468623"/>
                  </a:lnTo>
                  <a:lnTo>
                    <a:pt x="0" y="3468623"/>
                  </a:lnTo>
                  <a:close/>
                </a:path>
                <a:path w="7620" h="4723130">
                  <a:moveTo>
                    <a:pt x="6095" y="3432048"/>
                  </a:moveTo>
                  <a:lnTo>
                    <a:pt x="6095" y="3427475"/>
                  </a:lnTo>
                  <a:lnTo>
                    <a:pt x="7619" y="3427475"/>
                  </a:lnTo>
                  <a:lnTo>
                    <a:pt x="7619" y="3432048"/>
                  </a:lnTo>
                  <a:lnTo>
                    <a:pt x="6095" y="3432048"/>
                  </a:lnTo>
                  <a:close/>
                </a:path>
                <a:path w="7620" h="4723130">
                  <a:moveTo>
                    <a:pt x="1523" y="3433572"/>
                  </a:moveTo>
                  <a:lnTo>
                    <a:pt x="1523" y="3425952"/>
                  </a:lnTo>
                  <a:lnTo>
                    <a:pt x="6095" y="3425952"/>
                  </a:lnTo>
                  <a:lnTo>
                    <a:pt x="6095" y="3433572"/>
                  </a:lnTo>
                  <a:lnTo>
                    <a:pt x="1523" y="3433572"/>
                  </a:lnTo>
                  <a:close/>
                </a:path>
                <a:path w="7620" h="4723130">
                  <a:moveTo>
                    <a:pt x="0" y="3432048"/>
                  </a:moveTo>
                  <a:lnTo>
                    <a:pt x="0" y="3427475"/>
                  </a:lnTo>
                  <a:lnTo>
                    <a:pt x="1523" y="3427475"/>
                  </a:lnTo>
                  <a:lnTo>
                    <a:pt x="1523" y="3432048"/>
                  </a:lnTo>
                  <a:lnTo>
                    <a:pt x="0" y="3432048"/>
                  </a:lnTo>
                  <a:close/>
                </a:path>
                <a:path w="7620" h="4723130">
                  <a:moveTo>
                    <a:pt x="0" y="3393948"/>
                  </a:moveTo>
                  <a:lnTo>
                    <a:pt x="0" y="3390900"/>
                  </a:lnTo>
                  <a:lnTo>
                    <a:pt x="1523" y="3390900"/>
                  </a:lnTo>
                  <a:lnTo>
                    <a:pt x="1523" y="3389375"/>
                  </a:lnTo>
                  <a:lnTo>
                    <a:pt x="6095" y="3389375"/>
                  </a:lnTo>
                  <a:lnTo>
                    <a:pt x="6095" y="3390900"/>
                  </a:lnTo>
                  <a:lnTo>
                    <a:pt x="7619" y="3390900"/>
                  </a:lnTo>
                  <a:lnTo>
                    <a:pt x="7619" y="3393948"/>
                  </a:lnTo>
                  <a:lnTo>
                    <a:pt x="4571" y="3396996"/>
                  </a:lnTo>
                  <a:lnTo>
                    <a:pt x="3048" y="3396996"/>
                  </a:lnTo>
                  <a:lnTo>
                    <a:pt x="0" y="3393948"/>
                  </a:lnTo>
                  <a:close/>
                </a:path>
                <a:path w="7620" h="4723130">
                  <a:moveTo>
                    <a:pt x="0" y="3357372"/>
                  </a:moveTo>
                  <a:lnTo>
                    <a:pt x="0" y="3354324"/>
                  </a:lnTo>
                  <a:lnTo>
                    <a:pt x="1523" y="3352800"/>
                  </a:lnTo>
                  <a:lnTo>
                    <a:pt x="6095" y="3352800"/>
                  </a:lnTo>
                  <a:lnTo>
                    <a:pt x="7619" y="3354324"/>
                  </a:lnTo>
                  <a:lnTo>
                    <a:pt x="7619" y="3357372"/>
                  </a:lnTo>
                  <a:lnTo>
                    <a:pt x="4571" y="3360420"/>
                  </a:lnTo>
                  <a:lnTo>
                    <a:pt x="3048" y="3360420"/>
                  </a:lnTo>
                  <a:lnTo>
                    <a:pt x="0" y="3357372"/>
                  </a:lnTo>
                  <a:close/>
                </a:path>
                <a:path w="7620" h="4723130">
                  <a:moveTo>
                    <a:pt x="0" y="3320796"/>
                  </a:moveTo>
                  <a:lnTo>
                    <a:pt x="0" y="3317748"/>
                  </a:lnTo>
                  <a:lnTo>
                    <a:pt x="3048" y="3314700"/>
                  </a:lnTo>
                  <a:lnTo>
                    <a:pt x="4571" y="3314700"/>
                  </a:lnTo>
                  <a:lnTo>
                    <a:pt x="7619" y="3317748"/>
                  </a:lnTo>
                  <a:lnTo>
                    <a:pt x="7619" y="3320796"/>
                  </a:lnTo>
                  <a:lnTo>
                    <a:pt x="6095" y="3322320"/>
                  </a:lnTo>
                  <a:lnTo>
                    <a:pt x="1523" y="3322320"/>
                  </a:lnTo>
                  <a:lnTo>
                    <a:pt x="0" y="3320796"/>
                  </a:lnTo>
                  <a:close/>
                </a:path>
                <a:path w="7620" h="4723130">
                  <a:moveTo>
                    <a:pt x="0" y="3284220"/>
                  </a:moveTo>
                  <a:lnTo>
                    <a:pt x="0" y="3281172"/>
                  </a:lnTo>
                  <a:lnTo>
                    <a:pt x="3048" y="3278124"/>
                  </a:lnTo>
                  <a:lnTo>
                    <a:pt x="4571" y="3278124"/>
                  </a:lnTo>
                  <a:lnTo>
                    <a:pt x="7619" y="3281172"/>
                  </a:lnTo>
                  <a:lnTo>
                    <a:pt x="7619" y="3284220"/>
                  </a:lnTo>
                  <a:lnTo>
                    <a:pt x="6095" y="3284220"/>
                  </a:lnTo>
                  <a:lnTo>
                    <a:pt x="6095" y="3285744"/>
                  </a:lnTo>
                  <a:lnTo>
                    <a:pt x="1523" y="3285744"/>
                  </a:lnTo>
                  <a:lnTo>
                    <a:pt x="1523" y="3284220"/>
                  </a:lnTo>
                  <a:lnTo>
                    <a:pt x="0" y="3284220"/>
                  </a:lnTo>
                  <a:close/>
                </a:path>
                <a:path w="7620" h="4723130">
                  <a:moveTo>
                    <a:pt x="6095" y="3247644"/>
                  </a:moveTo>
                  <a:lnTo>
                    <a:pt x="6095" y="3243072"/>
                  </a:lnTo>
                  <a:lnTo>
                    <a:pt x="7619" y="3243072"/>
                  </a:lnTo>
                  <a:lnTo>
                    <a:pt x="7619" y="3247644"/>
                  </a:lnTo>
                  <a:lnTo>
                    <a:pt x="6095" y="3247644"/>
                  </a:lnTo>
                  <a:close/>
                </a:path>
                <a:path w="7620" h="4723130">
                  <a:moveTo>
                    <a:pt x="1523" y="3249168"/>
                  </a:moveTo>
                  <a:lnTo>
                    <a:pt x="1523" y="3241548"/>
                  </a:lnTo>
                  <a:lnTo>
                    <a:pt x="6095" y="3241548"/>
                  </a:lnTo>
                  <a:lnTo>
                    <a:pt x="6095" y="3249168"/>
                  </a:lnTo>
                  <a:lnTo>
                    <a:pt x="1523" y="3249168"/>
                  </a:lnTo>
                  <a:close/>
                </a:path>
                <a:path w="7620" h="4723130">
                  <a:moveTo>
                    <a:pt x="0" y="3247644"/>
                  </a:moveTo>
                  <a:lnTo>
                    <a:pt x="0" y="3243072"/>
                  </a:lnTo>
                  <a:lnTo>
                    <a:pt x="1523" y="3243072"/>
                  </a:lnTo>
                  <a:lnTo>
                    <a:pt x="1523" y="3247644"/>
                  </a:lnTo>
                  <a:lnTo>
                    <a:pt x="0" y="3247644"/>
                  </a:lnTo>
                  <a:close/>
                </a:path>
                <a:path w="7620" h="4723130">
                  <a:moveTo>
                    <a:pt x="6095" y="3211068"/>
                  </a:moveTo>
                  <a:lnTo>
                    <a:pt x="6095" y="3206496"/>
                  </a:lnTo>
                  <a:lnTo>
                    <a:pt x="7619" y="3206496"/>
                  </a:lnTo>
                  <a:lnTo>
                    <a:pt x="7619" y="3211068"/>
                  </a:lnTo>
                  <a:lnTo>
                    <a:pt x="6095" y="3211068"/>
                  </a:lnTo>
                  <a:close/>
                </a:path>
                <a:path w="7620" h="4723130">
                  <a:moveTo>
                    <a:pt x="1523" y="3212592"/>
                  </a:moveTo>
                  <a:lnTo>
                    <a:pt x="1523" y="3204972"/>
                  </a:lnTo>
                  <a:lnTo>
                    <a:pt x="6095" y="3204972"/>
                  </a:lnTo>
                  <a:lnTo>
                    <a:pt x="6095" y="3212592"/>
                  </a:lnTo>
                  <a:lnTo>
                    <a:pt x="1523" y="3212592"/>
                  </a:lnTo>
                  <a:close/>
                </a:path>
                <a:path w="7620" h="4723130">
                  <a:moveTo>
                    <a:pt x="0" y="3211068"/>
                  </a:moveTo>
                  <a:lnTo>
                    <a:pt x="0" y="3206496"/>
                  </a:lnTo>
                  <a:lnTo>
                    <a:pt x="1523" y="3206496"/>
                  </a:lnTo>
                  <a:lnTo>
                    <a:pt x="1523" y="3211068"/>
                  </a:lnTo>
                  <a:lnTo>
                    <a:pt x="0" y="3211068"/>
                  </a:lnTo>
                  <a:close/>
                </a:path>
                <a:path w="7620" h="4723130">
                  <a:moveTo>
                    <a:pt x="0" y="3172968"/>
                  </a:moveTo>
                  <a:lnTo>
                    <a:pt x="0" y="3169920"/>
                  </a:lnTo>
                  <a:lnTo>
                    <a:pt x="1523" y="3169920"/>
                  </a:lnTo>
                  <a:lnTo>
                    <a:pt x="1523" y="3168396"/>
                  </a:lnTo>
                  <a:lnTo>
                    <a:pt x="6095" y="3168396"/>
                  </a:lnTo>
                  <a:lnTo>
                    <a:pt x="6095" y="3169920"/>
                  </a:lnTo>
                  <a:lnTo>
                    <a:pt x="7619" y="3169920"/>
                  </a:lnTo>
                  <a:lnTo>
                    <a:pt x="7619" y="3172968"/>
                  </a:lnTo>
                  <a:lnTo>
                    <a:pt x="4571" y="3176016"/>
                  </a:lnTo>
                  <a:lnTo>
                    <a:pt x="3048" y="3176016"/>
                  </a:lnTo>
                  <a:lnTo>
                    <a:pt x="0" y="3172968"/>
                  </a:lnTo>
                  <a:close/>
                </a:path>
                <a:path w="7620" h="4723130">
                  <a:moveTo>
                    <a:pt x="0" y="3136392"/>
                  </a:moveTo>
                  <a:lnTo>
                    <a:pt x="0" y="3133344"/>
                  </a:lnTo>
                  <a:lnTo>
                    <a:pt x="1523" y="3131820"/>
                  </a:lnTo>
                  <a:lnTo>
                    <a:pt x="6095" y="3131820"/>
                  </a:lnTo>
                  <a:lnTo>
                    <a:pt x="7619" y="3133344"/>
                  </a:lnTo>
                  <a:lnTo>
                    <a:pt x="7619" y="3136392"/>
                  </a:lnTo>
                  <a:lnTo>
                    <a:pt x="6095" y="3137916"/>
                  </a:lnTo>
                  <a:lnTo>
                    <a:pt x="1523" y="3137916"/>
                  </a:lnTo>
                  <a:lnTo>
                    <a:pt x="0" y="3136392"/>
                  </a:lnTo>
                  <a:close/>
                </a:path>
                <a:path w="7620" h="4723130">
                  <a:moveTo>
                    <a:pt x="0" y="3099816"/>
                  </a:moveTo>
                  <a:lnTo>
                    <a:pt x="0" y="3096768"/>
                  </a:lnTo>
                  <a:lnTo>
                    <a:pt x="3048" y="3093720"/>
                  </a:lnTo>
                  <a:lnTo>
                    <a:pt x="4571" y="3093720"/>
                  </a:lnTo>
                  <a:lnTo>
                    <a:pt x="7619" y="3096768"/>
                  </a:lnTo>
                  <a:lnTo>
                    <a:pt x="7619" y="3099816"/>
                  </a:lnTo>
                  <a:lnTo>
                    <a:pt x="6095" y="3101339"/>
                  </a:lnTo>
                  <a:lnTo>
                    <a:pt x="1523" y="3101339"/>
                  </a:lnTo>
                  <a:lnTo>
                    <a:pt x="0" y="3099816"/>
                  </a:lnTo>
                  <a:close/>
                </a:path>
                <a:path w="7620" h="4723130">
                  <a:moveTo>
                    <a:pt x="0" y="3063239"/>
                  </a:moveTo>
                  <a:lnTo>
                    <a:pt x="0" y="3058668"/>
                  </a:lnTo>
                  <a:lnTo>
                    <a:pt x="1523" y="3058668"/>
                  </a:lnTo>
                  <a:lnTo>
                    <a:pt x="3048" y="3057144"/>
                  </a:lnTo>
                  <a:lnTo>
                    <a:pt x="4571" y="3057144"/>
                  </a:lnTo>
                  <a:lnTo>
                    <a:pt x="6095" y="3058668"/>
                  </a:lnTo>
                  <a:lnTo>
                    <a:pt x="7619" y="3058668"/>
                  </a:lnTo>
                  <a:lnTo>
                    <a:pt x="7619" y="3063239"/>
                  </a:lnTo>
                  <a:lnTo>
                    <a:pt x="6095" y="3063239"/>
                  </a:lnTo>
                  <a:lnTo>
                    <a:pt x="6095" y="3064764"/>
                  </a:lnTo>
                  <a:lnTo>
                    <a:pt x="1523" y="3064764"/>
                  </a:lnTo>
                  <a:lnTo>
                    <a:pt x="1523" y="3063239"/>
                  </a:lnTo>
                  <a:lnTo>
                    <a:pt x="0" y="3063239"/>
                  </a:lnTo>
                  <a:close/>
                </a:path>
                <a:path w="7620" h="4723130">
                  <a:moveTo>
                    <a:pt x="6095" y="3026664"/>
                  </a:moveTo>
                  <a:lnTo>
                    <a:pt x="6095" y="3022092"/>
                  </a:lnTo>
                  <a:lnTo>
                    <a:pt x="7619" y="3022092"/>
                  </a:lnTo>
                  <a:lnTo>
                    <a:pt x="7619" y="3026664"/>
                  </a:lnTo>
                  <a:lnTo>
                    <a:pt x="6095" y="3026664"/>
                  </a:lnTo>
                  <a:close/>
                </a:path>
                <a:path w="7620" h="4723130">
                  <a:moveTo>
                    <a:pt x="1523" y="3028188"/>
                  </a:moveTo>
                  <a:lnTo>
                    <a:pt x="1523" y="3020568"/>
                  </a:lnTo>
                  <a:lnTo>
                    <a:pt x="6095" y="3020568"/>
                  </a:lnTo>
                  <a:lnTo>
                    <a:pt x="6095" y="3028188"/>
                  </a:lnTo>
                  <a:lnTo>
                    <a:pt x="1523" y="3028188"/>
                  </a:lnTo>
                  <a:close/>
                </a:path>
                <a:path w="7620" h="4723130">
                  <a:moveTo>
                    <a:pt x="0" y="3026664"/>
                  </a:moveTo>
                  <a:lnTo>
                    <a:pt x="0" y="3022092"/>
                  </a:lnTo>
                  <a:lnTo>
                    <a:pt x="1523" y="3022092"/>
                  </a:lnTo>
                  <a:lnTo>
                    <a:pt x="1523" y="3026664"/>
                  </a:lnTo>
                  <a:lnTo>
                    <a:pt x="0" y="3026664"/>
                  </a:lnTo>
                  <a:close/>
                </a:path>
                <a:path w="7620" h="4723130">
                  <a:moveTo>
                    <a:pt x="6095" y="2990088"/>
                  </a:moveTo>
                  <a:lnTo>
                    <a:pt x="6095" y="2985516"/>
                  </a:lnTo>
                  <a:lnTo>
                    <a:pt x="7619" y="2985516"/>
                  </a:lnTo>
                  <a:lnTo>
                    <a:pt x="7619" y="2990088"/>
                  </a:lnTo>
                  <a:lnTo>
                    <a:pt x="6095" y="2990088"/>
                  </a:lnTo>
                  <a:close/>
                </a:path>
                <a:path w="7620" h="4723130">
                  <a:moveTo>
                    <a:pt x="1523" y="2991612"/>
                  </a:moveTo>
                  <a:lnTo>
                    <a:pt x="1523" y="2983992"/>
                  </a:lnTo>
                  <a:lnTo>
                    <a:pt x="6095" y="2983992"/>
                  </a:lnTo>
                  <a:lnTo>
                    <a:pt x="6095" y="2991612"/>
                  </a:lnTo>
                  <a:lnTo>
                    <a:pt x="1523" y="2991612"/>
                  </a:lnTo>
                  <a:close/>
                </a:path>
                <a:path w="7620" h="4723130">
                  <a:moveTo>
                    <a:pt x="0" y="2990088"/>
                  </a:moveTo>
                  <a:lnTo>
                    <a:pt x="0" y="2985516"/>
                  </a:lnTo>
                  <a:lnTo>
                    <a:pt x="1523" y="2985516"/>
                  </a:lnTo>
                  <a:lnTo>
                    <a:pt x="1523" y="2990088"/>
                  </a:lnTo>
                  <a:lnTo>
                    <a:pt x="0" y="2990088"/>
                  </a:lnTo>
                  <a:close/>
                </a:path>
                <a:path w="7620" h="4723130">
                  <a:moveTo>
                    <a:pt x="0" y="2951988"/>
                  </a:moveTo>
                  <a:lnTo>
                    <a:pt x="0" y="2948939"/>
                  </a:lnTo>
                  <a:lnTo>
                    <a:pt x="1523" y="2948939"/>
                  </a:lnTo>
                  <a:lnTo>
                    <a:pt x="1523" y="2947416"/>
                  </a:lnTo>
                  <a:lnTo>
                    <a:pt x="6095" y="2947416"/>
                  </a:lnTo>
                  <a:lnTo>
                    <a:pt x="6095" y="2948939"/>
                  </a:lnTo>
                  <a:lnTo>
                    <a:pt x="7619" y="2948939"/>
                  </a:lnTo>
                  <a:lnTo>
                    <a:pt x="7619" y="2951988"/>
                  </a:lnTo>
                  <a:lnTo>
                    <a:pt x="4571" y="2955036"/>
                  </a:lnTo>
                  <a:lnTo>
                    <a:pt x="3048" y="2955036"/>
                  </a:lnTo>
                  <a:lnTo>
                    <a:pt x="0" y="2951988"/>
                  </a:lnTo>
                  <a:close/>
                </a:path>
                <a:path w="7620" h="4723130">
                  <a:moveTo>
                    <a:pt x="0" y="2915412"/>
                  </a:moveTo>
                  <a:lnTo>
                    <a:pt x="0" y="2912364"/>
                  </a:lnTo>
                  <a:lnTo>
                    <a:pt x="1523" y="2910839"/>
                  </a:lnTo>
                  <a:lnTo>
                    <a:pt x="6095" y="2910839"/>
                  </a:lnTo>
                  <a:lnTo>
                    <a:pt x="7619" y="2912364"/>
                  </a:lnTo>
                  <a:lnTo>
                    <a:pt x="7619" y="2915412"/>
                  </a:lnTo>
                  <a:lnTo>
                    <a:pt x="6095" y="2916936"/>
                  </a:lnTo>
                  <a:lnTo>
                    <a:pt x="1523" y="2916936"/>
                  </a:lnTo>
                  <a:lnTo>
                    <a:pt x="0" y="2915412"/>
                  </a:lnTo>
                  <a:close/>
                </a:path>
                <a:path w="7620" h="4723130">
                  <a:moveTo>
                    <a:pt x="0" y="2878836"/>
                  </a:moveTo>
                  <a:lnTo>
                    <a:pt x="0" y="2875788"/>
                  </a:lnTo>
                  <a:lnTo>
                    <a:pt x="3048" y="2872739"/>
                  </a:lnTo>
                  <a:lnTo>
                    <a:pt x="4571" y="2872739"/>
                  </a:lnTo>
                  <a:lnTo>
                    <a:pt x="7619" y="2875788"/>
                  </a:lnTo>
                  <a:lnTo>
                    <a:pt x="7619" y="2878836"/>
                  </a:lnTo>
                  <a:lnTo>
                    <a:pt x="6095" y="2880360"/>
                  </a:lnTo>
                  <a:lnTo>
                    <a:pt x="1523" y="2880360"/>
                  </a:lnTo>
                  <a:lnTo>
                    <a:pt x="0" y="2878836"/>
                  </a:lnTo>
                  <a:close/>
                </a:path>
                <a:path w="7620" h="4723130">
                  <a:moveTo>
                    <a:pt x="0" y="2842260"/>
                  </a:moveTo>
                  <a:lnTo>
                    <a:pt x="0" y="2837688"/>
                  </a:lnTo>
                  <a:lnTo>
                    <a:pt x="1523" y="2837688"/>
                  </a:lnTo>
                  <a:lnTo>
                    <a:pt x="3048" y="2836164"/>
                  </a:lnTo>
                  <a:lnTo>
                    <a:pt x="4571" y="2836164"/>
                  </a:lnTo>
                  <a:lnTo>
                    <a:pt x="6095" y="2837688"/>
                  </a:lnTo>
                  <a:lnTo>
                    <a:pt x="7619" y="2837688"/>
                  </a:lnTo>
                  <a:lnTo>
                    <a:pt x="7619" y="2842260"/>
                  </a:lnTo>
                  <a:lnTo>
                    <a:pt x="6095" y="2842260"/>
                  </a:lnTo>
                  <a:lnTo>
                    <a:pt x="6095" y="2843784"/>
                  </a:lnTo>
                  <a:lnTo>
                    <a:pt x="1523" y="2843784"/>
                  </a:lnTo>
                  <a:lnTo>
                    <a:pt x="1523" y="2842260"/>
                  </a:lnTo>
                  <a:lnTo>
                    <a:pt x="0" y="2842260"/>
                  </a:lnTo>
                  <a:close/>
                </a:path>
                <a:path w="7620" h="4723130">
                  <a:moveTo>
                    <a:pt x="6095" y="2805684"/>
                  </a:moveTo>
                  <a:lnTo>
                    <a:pt x="6095" y="2801112"/>
                  </a:lnTo>
                  <a:lnTo>
                    <a:pt x="7619" y="2801112"/>
                  </a:lnTo>
                  <a:lnTo>
                    <a:pt x="7619" y="2805684"/>
                  </a:lnTo>
                  <a:lnTo>
                    <a:pt x="6095" y="2805684"/>
                  </a:lnTo>
                  <a:close/>
                </a:path>
                <a:path w="7620" h="4723130">
                  <a:moveTo>
                    <a:pt x="1523" y="2807208"/>
                  </a:moveTo>
                  <a:lnTo>
                    <a:pt x="1523" y="2799588"/>
                  </a:lnTo>
                  <a:lnTo>
                    <a:pt x="6095" y="2799588"/>
                  </a:lnTo>
                  <a:lnTo>
                    <a:pt x="6095" y="2807208"/>
                  </a:lnTo>
                  <a:lnTo>
                    <a:pt x="1523" y="2807208"/>
                  </a:lnTo>
                  <a:close/>
                </a:path>
                <a:path w="7620" h="4723130">
                  <a:moveTo>
                    <a:pt x="0" y="2805684"/>
                  </a:moveTo>
                  <a:lnTo>
                    <a:pt x="0" y="2801112"/>
                  </a:lnTo>
                  <a:lnTo>
                    <a:pt x="1523" y="2801112"/>
                  </a:lnTo>
                  <a:lnTo>
                    <a:pt x="1523" y="2805684"/>
                  </a:lnTo>
                  <a:lnTo>
                    <a:pt x="0" y="2805684"/>
                  </a:lnTo>
                  <a:close/>
                </a:path>
                <a:path w="7620" h="4723130">
                  <a:moveTo>
                    <a:pt x="6095" y="2769108"/>
                  </a:moveTo>
                  <a:lnTo>
                    <a:pt x="6095" y="2764536"/>
                  </a:lnTo>
                  <a:lnTo>
                    <a:pt x="7619" y="2764536"/>
                  </a:lnTo>
                  <a:lnTo>
                    <a:pt x="7619" y="2769108"/>
                  </a:lnTo>
                  <a:lnTo>
                    <a:pt x="6095" y="2769108"/>
                  </a:lnTo>
                  <a:close/>
                </a:path>
                <a:path w="7620" h="4723130">
                  <a:moveTo>
                    <a:pt x="1523" y="2770632"/>
                  </a:moveTo>
                  <a:lnTo>
                    <a:pt x="1523" y="2763012"/>
                  </a:lnTo>
                  <a:lnTo>
                    <a:pt x="6095" y="2763012"/>
                  </a:lnTo>
                  <a:lnTo>
                    <a:pt x="6095" y="2770632"/>
                  </a:lnTo>
                  <a:lnTo>
                    <a:pt x="1523" y="2770632"/>
                  </a:lnTo>
                  <a:close/>
                </a:path>
                <a:path w="7620" h="4723130">
                  <a:moveTo>
                    <a:pt x="0" y="2769108"/>
                  </a:moveTo>
                  <a:lnTo>
                    <a:pt x="0" y="2764536"/>
                  </a:lnTo>
                  <a:lnTo>
                    <a:pt x="1523" y="2764536"/>
                  </a:lnTo>
                  <a:lnTo>
                    <a:pt x="1523" y="2769108"/>
                  </a:lnTo>
                  <a:lnTo>
                    <a:pt x="0" y="2769108"/>
                  </a:lnTo>
                  <a:close/>
                </a:path>
                <a:path w="7620" h="4723130">
                  <a:moveTo>
                    <a:pt x="0" y="2731008"/>
                  </a:moveTo>
                  <a:lnTo>
                    <a:pt x="0" y="2727960"/>
                  </a:lnTo>
                  <a:lnTo>
                    <a:pt x="1523" y="2726436"/>
                  </a:lnTo>
                  <a:lnTo>
                    <a:pt x="6095" y="2726436"/>
                  </a:lnTo>
                  <a:lnTo>
                    <a:pt x="7619" y="2727960"/>
                  </a:lnTo>
                  <a:lnTo>
                    <a:pt x="7619" y="2731008"/>
                  </a:lnTo>
                  <a:lnTo>
                    <a:pt x="4571" y="2734056"/>
                  </a:lnTo>
                  <a:lnTo>
                    <a:pt x="3048" y="2734056"/>
                  </a:lnTo>
                  <a:lnTo>
                    <a:pt x="0" y="2731008"/>
                  </a:lnTo>
                  <a:close/>
                </a:path>
                <a:path w="7620" h="4723130">
                  <a:moveTo>
                    <a:pt x="0" y="2694432"/>
                  </a:moveTo>
                  <a:lnTo>
                    <a:pt x="0" y="2691384"/>
                  </a:lnTo>
                  <a:lnTo>
                    <a:pt x="1523" y="2689860"/>
                  </a:lnTo>
                  <a:lnTo>
                    <a:pt x="6095" y="2689860"/>
                  </a:lnTo>
                  <a:lnTo>
                    <a:pt x="7619" y="2691384"/>
                  </a:lnTo>
                  <a:lnTo>
                    <a:pt x="7619" y="2694432"/>
                  </a:lnTo>
                  <a:lnTo>
                    <a:pt x="6095" y="2695956"/>
                  </a:lnTo>
                  <a:lnTo>
                    <a:pt x="1523" y="2695956"/>
                  </a:lnTo>
                  <a:lnTo>
                    <a:pt x="0" y="2694432"/>
                  </a:lnTo>
                  <a:close/>
                </a:path>
                <a:path w="7620" h="4723130">
                  <a:moveTo>
                    <a:pt x="0" y="2657856"/>
                  </a:moveTo>
                  <a:lnTo>
                    <a:pt x="0" y="2654808"/>
                  </a:lnTo>
                  <a:lnTo>
                    <a:pt x="3048" y="2651760"/>
                  </a:lnTo>
                  <a:lnTo>
                    <a:pt x="4571" y="2651760"/>
                  </a:lnTo>
                  <a:lnTo>
                    <a:pt x="7619" y="2654808"/>
                  </a:lnTo>
                  <a:lnTo>
                    <a:pt x="7619" y="2657856"/>
                  </a:lnTo>
                  <a:lnTo>
                    <a:pt x="6095" y="2659380"/>
                  </a:lnTo>
                  <a:lnTo>
                    <a:pt x="1523" y="2659380"/>
                  </a:lnTo>
                  <a:lnTo>
                    <a:pt x="0" y="2657856"/>
                  </a:lnTo>
                  <a:close/>
                </a:path>
                <a:path w="7620" h="4723130">
                  <a:moveTo>
                    <a:pt x="0" y="2621280"/>
                  </a:moveTo>
                  <a:lnTo>
                    <a:pt x="0" y="2616708"/>
                  </a:lnTo>
                  <a:lnTo>
                    <a:pt x="1523" y="2616708"/>
                  </a:lnTo>
                  <a:lnTo>
                    <a:pt x="3048" y="2615184"/>
                  </a:lnTo>
                  <a:lnTo>
                    <a:pt x="4571" y="2615184"/>
                  </a:lnTo>
                  <a:lnTo>
                    <a:pt x="6095" y="2616708"/>
                  </a:lnTo>
                  <a:lnTo>
                    <a:pt x="7619" y="2616708"/>
                  </a:lnTo>
                  <a:lnTo>
                    <a:pt x="7619" y="2621280"/>
                  </a:lnTo>
                  <a:lnTo>
                    <a:pt x="6095" y="2621280"/>
                  </a:lnTo>
                  <a:lnTo>
                    <a:pt x="6095" y="2622804"/>
                  </a:lnTo>
                  <a:lnTo>
                    <a:pt x="1523" y="2622804"/>
                  </a:lnTo>
                  <a:lnTo>
                    <a:pt x="1523" y="2621280"/>
                  </a:lnTo>
                  <a:lnTo>
                    <a:pt x="0" y="2621280"/>
                  </a:lnTo>
                  <a:close/>
                </a:path>
                <a:path w="7620" h="4723130">
                  <a:moveTo>
                    <a:pt x="6095" y="2584704"/>
                  </a:moveTo>
                  <a:lnTo>
                    <a:pt x="6095" y="2580132"/>
                  </a:lnTo>
                  <a:lnTo>
                    <a:pt x="7619" y="2580132"/>
                  </a:lnTo>
                  <a:lnTo>
                    <a:pt x="7619" y="2584704"/>
                  </a:lnTo>
                  <a:lnTo>
                    <a:pt x="6095" y="2584704"/>
                  </a:lnTo>
                  <a:close/>
                </a:path>
                <a:path w="7620" h="4723130">
                  <a:moveTo>
                    <a:pt x="1523" y="2586228"/>
                  </a:moveTo>
                  <a:lnTo>
                    <a:pt x="1523" y="2578608"/>
                  </a:lnTo>
                  <a:lnTo>
                    <a:pt x="6095" y="2578608"/>
                  </a:lnTo>
                  <a:lnTo>
                    <a:pt x="6095" y="2586228"/>
                  </a:lnTo>
                  <a:lnTo>
                    <a:pt x="1523" y="2586228"/>
                  </a:lnTo>
                  <a:close/>
                </a:path>
                <a:path w="7620" h="4723130">
                  <a:moveTo>
                    <a:pt x="0" y="2584704"/>
                  </a:moveTo>
                  <a:lnTo>
                    <a:pt x="0" y="2580132"/>
                  </a:lnTo>
                  <a:lnTo>
                    <a:pt x="1523" y="2580132"/>
                  </a:lnTo>
                  <a:lnTo>
                    <a:pt x="1523" y="2584704"/>
                  </a:lnTo>
                  <a:lnTo>
                    <a:pt x="0" y="2584704"/>
                  </a:lnTo>
                  <a:close/>
                </a:path>
                <a:path w="7620" h="4723130">
                  <a:moveTo>
                    <a:pt x="6095" y="2548128"/>
                  </a:moveTo>
                  <a:lnTo>
                    <a:pt x="6095" y="2543556"/>
                  </a:lnTo>
                  <a:lnTo>
                    <a:pt x="7619" y="2543556"/>
                  </a:lnTo>
                  <a:lnTo>
                    <a:pt x="7619" y="2548128"/>
                  </a:lnTo>
                  <a:lnTo>
                    <a:pt x="6095" y="2548128"/>
                  </a:lnTo>
                  <a:close/>
                </a:path>
                <a:path w="7620" h="4723130">
                  <a:moveTo>
                    <a:pt x="1523" y="2549652"/>
                  </a:moveTo>
                  <a:lnTo>
                    <a:pt x="1523" y="2542032"/>
                  </a:lnTo>
                  <a:lnTo>
                    <a:pt x="6095" y="2542032"/>
                  </a:lnTo>
                  <a:lnTo>
                    <a:pt x="6095" y="2549652"/>
                  </a:lnTo>
                  <a:lnTo>
                    <a:pt x="1523" y="2549652"/>
                  </a:lnTo>
                  <a:close/>
                </a:path>
                <a:path w="7620" h="4723130">
                  <a:moveTo>
                    <a:pt x="0" y="2548128"/>
                  </a:moveTo>
                  <a:lnTo>
                    <a:pt x="0" y="2543556"/>
                  </a:lnTo>
                  <a:lnTo>
                    <a:pt x="1523" y="2543556"/>
                  </a:lnTo>
                  <a:lnTo>
                    <a:pt x="1523" y="2548128"/>
                  </a:lnTo>
                  <a:lnTo>
                    <a:pt x="0" y="2548128"/>
                  </a:lnTo>
                  <a:close/>
                </a:path>
                <a:path w="7620" h="4723130">
                  <a:moveTo>
                    <a:pt x="0" y="2510028"/>
                  </a:moveTo>
                  <a:lnTo>
                    <a:pt x="0" y="2506980"/>
                  </a:lnTo>
                  <a:lnTo>
                    <a:pt x="1523" y="2505456"/>
                  </a:lnTo>
                  <a:lnTo>
                    <a:pt x="6095" y="2505456"/>
                  </a:lnTo>
                  <a:lnTo>
                    <a:pt x="7619" y="2506980"/>
                  </a:lnTo>
                  <a:lnTo>
                    <a:pt x="7619" y="2510028"/>
                  </a:lnTo>
                  <a:lnTo>
                    <a:pt x="4571" y="2513076"/>
                  </a:lnTo>
                  <a:lnTo>
                    <a:pt x="3048" y="2513076"/>
                  </a:lnTo>
                  <a:lnTo>
                    <a:pt x="0" y="2510028"/>
                  </a:lnTo>
                  <a:close/>
                </a:path>
                <a:path w="7620" h="4723130">
                  <a:moveTo>
                    <a:pt x="0" y="2473452"/>
                  </a:moveTo>
                  <a:lnTo>
                    <a:pt x="0" y="2470404"/>
                  </a:lnTo>
                  <a:lnTo>
                    <a:pt x="1523" y="2468880"/>
                  </a:lnTo>
                  <a:lnTo>
                    <a:pt x="6095" y="2468880"/>
                  </a:lnTo>
                  <a:lnTo>
                    <a:pt x="7619" y="2470404"/>
                  </a:lnTo>
                  <a:lnTo>
                    <a:pt x="7619" y="2473452"/>
                  </a:lnTo>
                  <a:lnTo>
                    <a:pt x="6095" y="2474976"/>
                  </a:lnTo>
                  <a:lnTo>
                    <a:pt x="1523" y="2474976"/>
                  </a:lnTo>
                  <a:lnTo>
                    <a:pt x="0" y="2473452"/>
                  </a:lnTo>
                  <a:close/>
                </a:path>
                <a:path w="7620" h="4723130">
                  <a:moveTo>
                    <a:pt x="0" y="2436876"/>
                  </a:moveTo>
                  <a:lnTo>
                    <a:pt x="0" y="2433828"/>
                  </a:lnTo>
                  <a:lnTo>
                    <a:pt x="3048" y="2430780"/>
                  </a:lnTo>
                  <a:lnTo>
                    <a:pt x="4571" y="2430780"/>
                  </a:lnTo>
                  <a:lnTo>
                    <a:pt x="7619" y="2433828"/>
                  </a:lnTo>
                  <a:lnTo>
                    <a:pt x="7619" y="2436876"/>
                  </a:lnTo>
                  <a:lnTo>
                    <a:pt x="6095" y="2438400"/>
                  </a:lnTo>
                  <a:lnTo>
                    <a:pt x="1523" y="2438400"/>
                  </a:lnTo>
                  <a:lnTo>
                    <a:pt x="0" y="2436876"/>
                  </a:lnTo>
                  <a:close/>
                </a:path>
                <a:path w="7620" h="4723130">
                  <a:moveTo>
                    <a:pt x="6095" y="2400300"/>
                  </a:moveTo>
                  <a:lnTo>
                    <a:pt x="6095" y="2395728"/>
                  </a:lnTo>
                  <a:lnTo>
                    <a:pt x="7619" y="2395728"/>
                  </a:lnTo>
                  <a:lnTo>
                    <a:pt x="7619" y="2400300"/>
                  </a:lnTo>
                  <a:lnTo>
                    <a:pt x="6095" y="2400300"/>
                  </a:lnTo>
                  <a:close/>
                </a:path>
                <a:path w="7620" h="4723130">
                  <a:moveTo>
                    <a:pt x="1523" y="2401824"/>
                  </a:moveTo>
                  <a:lnTo>
                    <a:pt x="1523" y="2394204"/>
                  </a:lnTo>
                  <a:lnTo>
                    <a:pt x="6095" y="2394204"/>
                  </a:lnTo>
                  <a:lnTo>
                    <a:pt x="6095" y="2401824"/>
                  </a:lnTo>
                  <a:lnTo>
                    <a:pt x="1523" y="2401824"/>
                  </a:lnTo>
                  <a:close/>
                </a:path>
                <a:path w="7620" h="4723130">
                  <a:moveTo>
                    <a:pt x="0" y="2400300"/>
                  </a:moveTo>
                  <a:lnTo>
                    <a:pt x="0" y="2395728"/>
                  </a:lnTo>
                  <a:lnTo>
                    <a:pt x="1523" y="2395728"/>
                  </a:lnTo>
                  <a:lnTo>
                    <a:pt x="1523" y="2400300"/>
                  </a:lnTo>
                  <a:lnTo>
                    <a:pt x="0" y="2400300"/>
                  </a:lnTo>
                  <a:close/>
                </a:path>
                <a:path w="7620" h="4723130">
                  <a:moveTo>
                    <a:pt x="6095" y="2363724"/>
                  </a:moveTo>
                  <a:lnTo>
                    <a:pt x="6095" y="2359152"/>
                  </a:lnTo>
                  <a:lnTo>
                    <a:pt x="7619" y="2359152"/>
                  </a:lnTo>
                  <a:lnTo>
                    <a:pt x="7619" y="2363724"/>
                  </a:lnTo>
                  <a:lnTo>
                    <a:pt x="6095" y="2363724"/>
                  </a:lnTo>
                  <a:close/>
                </a:path>
                <a:path w="7620" h="4723130">
                  <a:moveTo>
                    <a:pt x="1523" y="2365247"/>
                  </a:moveTo>
                  <a:lnTo>
                    <a:pt x="1523" y="2357628"/>
                  </a:lnTo>
                  <a:lnTo>
                    <a:pt x="6095" y="2357628"/>
                  </a:lnTo>
                  <a:lnTo>
                    <a:pt x="6095" y="2365247"/>
                  </a:lnTo>
                  <a:lnTo>
                    <a:pt x="1523" y="2365247"/>
                  </a:lnTo>
                  <a:close/>
                </a:path>
                <a:path w="7620" h="4723130">
                  <a:moveTo>
                    <a:pt x="0" y="2363724"/>
                  </a:moveTo>
                  <a:lnTo>
                    <a:pt x="0" y="2359152"/>
                  </a:lnTo>
                  <a:lnTo>
                    <a:pt x="1523" y="2359152"/>
                  </a:lnTo>
                  <a:lnTo>
                    <a:pt x="1523" y="2363724"/>
                  </a:lnTo>
                  <a:lnTo>
                    <a:pt x="0" y="2363724"/>
                  </a:lnTo>
                  <a:close/>
                </a:path>
                <a:path w="7620" h="4723130">
                  <a:moveTo>
                    <a:pt x="6095" y="2327147"/>
                  </a:moveTo>
                  <a:lnTo>
                    <a:pt x="6095" y="2322576"/>
                  </a:lnTo>
                  <a:lnTo>
                    <a:pt x="7619" y="2322576"/>
                  </a:lnTo>
                  <a:lnTo>
                    <a:pt x="7619" y="2327147"/>
                  </a:lnTo>
                  <a:lnTo>
                    <a:pt x="6095" y="2327147"/>
                  </a:lnTo>
                  <a:close/>
                </a:path>
                <a:path w="7620" h="4723130">
                  <a:moveTo>
                    <a:pt x="1523" y="2328672"/>
                  </a:moveTo>
                  <a:lnTo>
                    <a:pt x="1523" y="2321052"/>
                  </a:lnTo>
                  <a:lnTo>
                    <a:pt x="6095" y="2321052"/>
                  </a:lnTo>
                  <a:lnTo>
                    <a:pt x="6095" y="2328672"/>
                  </a:lnTo>
                  <a:lnTo>
                    <a:pt x="1523" y="2328672"/>
                  </a:lnTo>
                  <a:close/>
                </a:path>
                <a:path w="7620" h="4723130">
                  <a:moveTo>
                    <a:pt x="0" y="2327147"/>
                  </a:moveTo>
                  <a:lnTo>
                    <a:pt x="0" y="2322576"/>
                  </a:lnTo>
                  <a:lnTo>
                    <a:pt x="1523" y="2322576"/>
                  </a:lnTo>
                  <a:lnTo>
                    <a:pt x="1523" y="2327147"/>
                  </a:lnTo>
                  <a:lnTo>
                    <a:pt x="0" y="2327147"/>
                  </a:lnTo>
                  <a:close/>
                </a:path>
                <a:path w="7620" h="4723130">
                  <a:moveTo>
                    <a:pt x="0" y="2289047"/>
                  </a:moveTo>
                  <a:lnTo>
                    <a:pt x="0" y="2286000"/>
                  </a:lnTo>
                  <a:lnTo>
                    <a:pt x="1523" y="2284476"/>
                  </a:lnTo>
                  <a:lnTo>
                    <a:pt x="6095" y="2284476"/>
                  </a:lnTo>
                  <a:lnTo>
                    <a:pt x="7619" y="2286000"/>
                  </a:lnTo>
                  <a:lnTo>
                    <a:pt x="7619" y="2289047"/>
                  </a:lnTo>
                  <a:lnTo>
                    <a:pt x="4571" y="2292096"/>
                  </a:lnTo>
                  <a:lnTo>
                    <a:pt x="3048" y="2292096"/>
                  </a:lnTo>
                  <a:lnTo>
                    <a:pt x="0" y="2289047"/>
                  </a:lnTo>
                  <a:close/>
                </a:path>
                <a:path w="7620" h="4723130">
                  <a:moveTo>
                    <a:pt x="0" y="2252472"/>
                  </a:moveTo>
                  <a:lnTo>
                    <a:pt x="0" y="2249424"/>
                  </a:lnTo>
                  <a:lnTo>
                    <a:pt x="1523" y="2247900"/>
                  </a:lnTo>
                  <a:lnTo>
                    <a:pt x="6095" y="2247900"/>
                  </a:lnTo>
                  <a:lnTo>
                    <a:pt x="7619" y="2249424"/>
                  </a:lnTo>
                  <a:lnTo>
                    <a:pt x="7619" y="2252472"/>
                  </a:lnTo>
                  <a:lnTo>
                    <a:pt x="6095" y="2253996"/>
                  </a:lnTo>
                  <a:lnTo>
                    <a:pt x="1523" y="2253996"/>
                  </a:lnTo>
                  <a:lnTo>
                    <a:pt x="0" y="2252472"/>
                  </a:lnTo>
                  <a:close/>
                </a:path>
                <a:path w="7620" h="4723130">
                  <a:moveTo>
                    <a:pt x="0" y="2215896"/>
                  </a:moveTo>
                  <a:lnTo>
                    <a:pt x="0" y="2212847"/>
                  </a:lnTo>
                  <a:lnTo>
                    <a:pt x="3048" y="2209800"/>
                  </a:lnTo>
                  <a:lnTo>
                    <a:pt x="4571" y="2209800"/>
                  </a:lnTo>
                  <a:lnTo>
                    <a:pt x="7619" y="2212847"/>
                  </a:lnTo>
                  <a:lnTo>
                    <a:pt x="7619" y="2215896"/>
                  </a:lnTo>
                  <a:lnTo>
                    <a:pt x="6095" y="2217420"/>
                  </a:lnTo>
                  <a:lnTo>
                    <a:pt x="1523" y="2217420"/>
                  </a:lnTo>
                  <a:lnTo>
                    <a:pt x="0" y="2215896"/>
                  </a:lnTo>
                  <a:close/>
                </a:path>
                <a:path w="7620" h="4723130">
                  <a:moveTo>
                    <a:pt x="6095" y="2179320"/>
                  </a:moveTo>
                  <a:lnTo>
                    <a:pt x="6095" y="2174747"/>
                  </a:lnTo>
                  <a:lnTo>
                    <a:pt x="7619" y="2174747"/>
                  </a:lnTo>
                  <a:lnTo>
                    <a:pt x="7619" y="2179320"/>
                  </a:lnTo>
                  <a:lnTo>
                    <a:pt x="6095" y="2179320"/>
                  </a:lnTo>
                  <a:close/>
                </a:path>
                <a:path w="7620" h="4723130">
                  <a:moveTo>
                    <a:pt x="1523" y="2180844"/>
                  </a:moveTo>
                  <a:lnTo>
                    <a:pt x="1523" y="2173224"/>
                  </a:lnTo>
                  <a:lnTo>
                    <a:pt x="6095" y="2173224"/>
                  </a:lnTo>
                  <a:lnTo>
                    <a:pt x="6095" y="2180844"/>
                  </a:lnTo>
                  <a:lnTo>
                    <a:pt x="1523" y="2180844"/>
                  </a:lnTo>
                  <a:close/>
                </a:path>
                <a:path w="7620" h="4723130">
                  <a:moveTo>
                    <a:pt x="0" y="2179320"/>
                  </a:moveTo>
                  <a:lnTo>
                    <a:pt x="0" y="2174747"/>
                  </a:lnTo>
                  <a:lnTo>
                    <a:pt x="1523" y="2174747"/>
                  </a:lnTo>
                  <a:lnTo>
                    <a:pt x="1523" y="2179320"/>
                  </a:lnTo>
                  <a:lnTo>
                    <a:pt x="0" y="2179320"/>
                  </a:lnTo>
                  <a:close/>
                </a:path>
                <a:path w="7620" h="4723130">
                  <a:moveTo>
                    <a:pt x="6095" y="2142744"/>
                  </a:moveTo>
                  <a:lnTo>
                    <a:pt x="6095" y="2138172"/>
                  </a:lnTo>
                  <a:lnTo>
                    <a:pt x="7619" y="2138172"/>
                  </a:lnTo>
                  <a:lnTo>
                    <a:pt x="7619" y="2142744"/>
                  </a:lnTo>
                  <a:lnTo>
                    <a:pt x="6095" y="2142744"/>
                  </a:lnTo>
                  <a:close/>
                </a:path>
                <a:path w="7620" h="4723130">
                  <a:moveTo>
                    <a:pt x="1523" y="2144268"/>
                  </a:moveTo>
                  <a:lnTo>
                    <a:pt x="1523" y="2136647"/>
                  </a:lnTo>
                  <a:lnTo>
                    <a:pt x="6095" y="2136647"/>
                  </a:lnTo>
                  <a:lnTo>
                    <a:pt x="6095" y="2144268"/>
                  </a:lnTo>
                  <a:lnTo>
                    <a:pt x="1523" y="2144268"/>
                  </a:lnTo>
                  <a:close/>
                </a:path>
                <a:path w="7620" h="4723130">
                  <a:moveTo>
                    <a:pt x="0" y="2142744"/>
                  </a:moveTo>
                  <a:lnTo>
                    <a:pt x="0" y="2138172"/>
                  </a:lnTo>
                  <a:lnTo>
                    <a:pt x="1523" y="2138172"/>
                  </a:lnTo>
                  <a:lnTo>
                    <a:pt x="1523" y="2142744"/>
                  </a:lnTo>
                  <a:lnTo>
                    <a:pt x="0" y="2142744"/>
                  </a:lnTo>
                  <a:close/>
                </a:path>
                <a:path w="7620" h="4723130">
                  <a:moveTo>
                    <a:pt x="0" y="2106168"/>
                  </a:moveTo>
                  <a:lnTo>
                    <a:pt x="0" y="2101596"/>
                  </a:lnTo>
                  <a:lnTo>
                    <a:pt x="1523" y="2101596"/>
                  </a:lnTo>
                  <a:lnTo>
                    <a:pt x="1523" y="2100072"/>
                  </a:lnTo>
                  <a:lnTo>
                    <a:pt x="6095" y="2100072"/>
                  </a:lnTo>
                  <a:lnTo>
                    <a:pt x="6095" y="2101596"/>
                  </a:lnTo>
                  <a:lnTo>
                    <a:pt x="7619" y="2101596"/>
                  </a:lnTo>
                  <a:lnTo>
                    <a:pt x="7619" y="2106168"/>
                  </a:lnTo>
                  <a:lnTo>
                    <a:pt x="6095" y="2106168"/>
                  </a:lnTo>
                  <a:lnTo>
                    <a:pt x="4571" y="2107692"/>
                  </a:lnTo>
                  <a:lnTo>
                    <a:pt x="3048" y="2107692"/>
                  </a:lnTo>
                  <a:lnTo>
                    <a:pt x="1523" y="2106168"/>
                  </a:lnTo>
                  <a:lnTo>
                    <a:pt x="0" y="2106168"/>
                  </a:lnTo>
                  <a:close/>
                </a:path>
                <a:path w="7620" h="4723130">
                  <a:moveTo>
                    <a:pt x="0" y="2068068"/>
                  </a:moveTo>
                  <a:lnTo>
                    <a:pt x="0" y="2065020"/>
                  </a:lnTo>
                  <a:lnTo>
                    <a:pt x="1523" y="2063496"/>
                  </a:lnTo>
                  <a:lnTo>
                    <a:pt x="6095" y="2063496"/>
                  </a:lnTo>
                  <a:lnTo>
                    <a:pt x="7619" y="2065020"/>
                  </a:lnTo>
                  <a:lnTo>
                    <a:pt x="7619" y="2068068"/>
                  </a:lnTo>
                  <a:lnTo>
                    <a:pt x="4571" y="2071116"/>
                  </a:lnTo>
                  <a:lnTo>
                    <a:pt x="3048" y="2071116"/>
                  </a:lnTo>
                  <a:lnTo>
                    <a:pt x="0" y="2068068"/>
                  </a:lnTo>
                  <a:close/>
                </a:path>
                <a:path w="7620" h="4723130">
                  <a:moveTo>
                    <a:pt x="0" y="2031492"/>
                  </a:moveTo>
                  <a:lnTo>
                    <a:pt x="0" y="2028444"/>
                  </a:lnTo>
                  <a:lnTo>
                    <a:pt x="1523" y="2026920"/>
                  </a:lnTo>
                  <a:lnTo>
                    <a:pt x="6095" y="2026920"/>
                  </a:lnTo>
                  <a:lnTo>
                    <a:pt x="7619" y="2028444"/>
                  </a:lnTo>
                  <a:lnTo>
                    <a:pt x="7619" y="2031492"/>
                  </a:lnTo>
                  <a:lnTo>
                    <a:pt x="6095" y="2033016"/>
                  </a:lnTo>
                  <a:lnTo>
                    <a:pt x="1523" y="2033016"/>
                  </a:lnTo>
                  <a:lnTo>
                    <a:pt x="0" y="2031492"/>
                  </a:lnTo>
                  <a:close/>
                </a:path>
                <a:path w="7620" h="4723130">
                  <a:moveTo>
                    <a:pt x="0" y="1994916"/>
                  </a:moveTo>
                  <a:lnTo>
                    <a:pt x="0" y="1991868"/>
                  </a:lnTo>
                  <a:lnTo>
                    <a:pt x="3048" y="1988820"/>
                  </a:lnTo>
                  <a:lnTo>
                    <a:pt x="4571" y="1988820"/>
                  </a:lnTo>
                  <a:lnTo>
                    <a:pt x="7619" y="1991868"/>
                  </a:lnTo>
                  <a:lnTo>
                    <a:pt x="7619" y="1994916"/>
                  </a:lnTo>
                  <a:lnTo>
                    <a:pt x="6095" y="1996439"/>
                  </a:lnTo>
                  <a:lnTo>
                    <a:pt x="1523" y="1996439"/>
                  </a:lnTo>
                  <a:lnTo>
                    <a:pt x="0" y="1994916"/>
                  </a:lnTo>
                  <a:close/>
                </a:path>
                <a:path w="7620" h="4723130">
                  <a:moveTo>
                    <a:pt x="6095" y="1958339"/>
                  </a:moveTo>
                  <a:lnTo>
                    <a:pt x="6095" y="1953768"/>
                  </a:lnTo>
                  <a:lnTo>
                    <a:pt x="7619" y="1953768"/>
                  </a:lnTo>
                  <a:lnTo>
                    <a:pt x="7619" y="1958339"/>
                  </a:lnTo>
                  <a:lnTo>
                    <a:pt x="6095" y="1958339"/>
                  </a:lnTo>
                  <a:close/>
                </a:path>
                <a:path w="7620" h="4723130">
                  <a:moveTo>
                    <a:pt x="1523" y="1959864"/>
                  </a:moveTo>
                  <a:lnTo>
                    <a:pt x="1523" y="1952244"/>
                  </a:lnTo>
                  <a:lnTo>
                    <a:pt x="6095" y="1952244"/>
                  </a:lnTo>
                  <a:lnTo>
                    <a:pt x="6095" y="1959864"/>
                  </a:lnTo>
                  <a:lnTo>
                    <a:pt x="1523" y="1959864"/>
                  </a:lnTo>
                  <a:close/>
                </a:path>
                <a:path w="7620" h="4723130">
                  <a:moveTo>
                    <a:pt x="0" y="1958339"/>
                  </a:moveTo>
                  <a:lnTo>
                    <a:pt x="0" y="1953768"/>
                  </a:lnTo>
                  <a:lnTo>
                    <a:pt x="1523" y="1953768"/>
                  </a:lnTo>
                  <a:lnTo>
                    <a:pt x="1523" y="1958339"/>
                  </a:lnTo>
                  <a:lnTo>
                    <a:pt x="0" y="1958339"/>
                  </a:lnTo>
                  <a:close/>
                </a:path>
                <a:path w="7620" h="4723130">
                  <a:moveTo>
                    <a:pt x="6095" y="1921764"/>
                  </a:moveTo>
                  <a:lnTo>
                    <a:pt x="6095" y="1917192"/>
                  </a:lnTo>
                  <a:lnTo>
                    <a:pt x="7619" y="1917192"/>
                  </a:lnTo>
                  <a:lnTo>
                    <a:pt x="7619" y="1921764"/>
                  </a:lnTo>
                  <a:lnTo>
                    <a:pt x="6095" y="1921764"/>
                  </a:lnTo>
                  <a:close/>
                </a:path>
                <a:path w="7620" h="4723130">
                  <a:moveTo>
                    <a:pt x="1523" y="1923288"/>
                  </a:moveTo>
                  <a:lnTo>
                    <a:pt x="1523" y="1915668"/>
                  </a:lnTo>
                  <a:lnTo>
                    <a:pt x="6095" y="1915668"/>
                  </a:lnTo>
                  <a:lnTo>
                    <a:pt x="6095" y="1923288"/>
                  </a:lnTo>
                  <a:lnTo>
                    <a:pt x="1523" y="1923288"/>
                  </a:lnTo>
                  <a:close/>
                </a:path>
                <a:path w="7620" h="4723130">
                  <a:moveTo>
                    <a:pt x="0" y="1921764"/>
                  </a:moveTo>
                  <a:lnTo>
                    <a:pt x="0" y="1917192"/>
                  </a:lnTo>
                  <a:lnTo>
                    <a:pt x="1523" y="1917192"/>
                  </a:lnTo>
                  <a:lnTo>
                    <a:pt x="1523" y="1921764"/>
                  </a:lnTo>
                  <a:lnTo>
                    <a:pt x="0" y="1921764"/>
                  </a:lnTo>
                  <a:close/>
                </a:path>
                <a:path w="7620" h="4723130">
                  <a:moveTo>
                    <a:pt x="0" y="1885188"/>
                  </a:moveTo>
                  <a:lnTo>
                    <a:pt x="0" y="1880616"/>
                  </a:lnTo>
                  <a:lnTo>
                    <a:pt x="1523" y="1880616"/>
                  </a:lnTo>
                  <a:lnTo>
                    <a:pt x="1523" y="1879092"/>
                  </a:lnTo>
                  <a:lnTo>
                    <a:pt x="6095" y="1879092"/>
                  </a:lnTo>
                  <a:lnTo>
                    <a:pt x="6095" y="1880616"/>
                  </a:lnTo>
                  <a:lnTo>
                    <a:pt x="7619" y="1880616"/>
                  </a:lnTo>
                  <a:lnTo>
                    <a:pt x="7619" y="1885188"/>
                  </a:lnTo>
                  <a:lnTo>
                    <a:pt x="6095" y="1885188"/>
                  </a:lnTo>
                  <a:lnTo>
                    <a:pt x="4571" y="1886712"/>
                  </a:lnTo>
                  <a:lnTo>
                    <a:pt x="3048" y="1886712"/>
                  </a:lnTo>
                  <a:lnTo>
                    <a:pt x="1523" y="1885188"/>
                  </a:lnTo>
                  <a:lnTo>
                    <a:pt x="0" y="1885188"/>
                  </a:lnTo>
                  <a:close/>
                </a:path>
                <a:path w="7620" h="4723130">
                  <a:moveTo>
                    <a:pt x="0" y="1847088"/>
                  </a:moveTo>
                  <a:lnTo>
                    <a:pt x="0" y="1844039"/>
                  </a:lnTo>
                  <a:lnTo>
                    <a:pt x="1523" y="1842516"/>
                  </a:lnTo>
                  <a:lnTo>
                    <a:pt x="6095" y="1842516"/>
                  </a:lnTo>
                  <a:lnTo>
                    <a:pt x="7619" y="1844039"/>
                  </a:lnTo>
                  <a:lnTo>
                    <a:pt x="7619" y="1847088"/>
                  </a:lnTo>
                  <a:lnTo>
                    <a:pt x="4571" y="1850136"/>
                  </a:lnTo>
                  <a:lnTo>
                    <a:pt x="3048" y="1850136"/>
                  </a:lnTo>
                  <a:lnTo>
                    <a:pt x="0" y="1847088"/>
                  </a:lnTo>
                  <a:close/>
                </a:path>
                <a:path w="7620" h="4723130">
                  <a:moveTo>
                    <a:pt x="0" y="1810512"/>
                  </a:moveTo>
                  <a:lnTo>
                    <a:pt x="0" y="1807463"/>
                  </a:lnTo>
                  <a:lnTo>
                    <a:pt x="1523" y="1805939"/>
                  </a:lnTo>
                  <a:lnTo>
                    <a:pt x="6095" y="1805939"/>
                  </a:lnTo>
                  <a:lnTo>
                    <a:pt x="7619" y="1807463"/>
                  </a:lnTo>
                  <a:lnTo>
                    <a:pt x="7619" y="1810512"/>
                  </a:lnTo>
                  <a:lnTo>
                    <a:pt x="6095" y="1812036"/>
                  </a:lnTo>
                  <a:lnTo>
                    <a:pt x="1523" y="1812036"/>
                  </a:lnTo>
                  <a:lnTo>
                    <a:pt x="0" y="1810512"/>
                  </a:lnTo>
                  <a:close/>
                </a:path>
                <a:path w="7620" h="4723130">
                  <a:moveTo>
                    <a:pt x="0" y="1773936"/>
                  </a:moveTo>
                  <a:lnTo>
                    <a:pt x="0" y="1770888"/>
                  </a:lnTo>
                  <a:lnTo>
                    <a:pt x="3048" y="1767839"/>
                  </a:lnTo>
                  <a:lnTo>
                    <a:pt x="4571" y="1767839"/>
                  </a:lnTo>
                  <a:lnTo>
                    <a:pt x="7619" y="1770888"/>
                  </a:lnTo>
                  <a:lnTo>
                    <a:pt x="7619" y="1773936"/>
                  </a:lnTo>
                  <a:lnTo>
                    <a:pt x="6095" y="1773936"/>
                  </a:lnTo>
                  <a:lnTo>
                    <a:pt x="6095" y="1775460"/>
                  </a:lnTo>
                  <a:lnTo>
                    <a:pt x="1523" y="1775460"/>
                  </a:lnTo>
                  <a:lnTo>
                    <a:pt x="1523" y="1773936"/>
                  </a:lnTo>
                  <a:lnTo>
                    <a:pt x="0" y="1773936"/>
                  </a:lnTo>
                  <a:close/>
                </a:path>
                <a:path w="7620" h="4723130">
                  <a:moveTo>
                    <a:pt x="6095" y="1737360"/>
                  </a:moveTo>
                  <a:lnTo>
                    <a:pt x="6095" y="1732788"/>
                  </a:lnTo>
                  <a:lnTo>
                    <a:pt x="7619" y="1732788"/>
                  </a:lnTo>
                  <a:lnTo>
                    <a:pt x="7619" y="1737360"/>
                  </a:lnTo>
                  <a:lnTo>
                    <a:pt x="6095" y="1737360"/>
                  </a:lnTo>
                  <a:close/>
                </a:path>
                <a:path w="7620" h="4723130">
                  <a:moveTo>
                    <a:pt x="1523" y="1738884"/>
                  </a:moveTo>
                  <a:lnTo>
                    <a:pt x="1523" y="1731263"/>
                  </a:lnTo>
                  <a:lnTo>
                    <a:pt x="6095" y="1731263"/>
                  </a:lnTo>
                  <a:lnTo>
                    <a:pt x="6095" y="1738884"/>
                  </a:lnTo>
                  <a:lnTo>
                    <a:pt x="1523" y="1738884"/>
                  </a:lnTo>
                  <a:close/>
                </a:path>
                <a:path w="7620" h="4723130">
                  <a:moveTo>
                    <a:pt x="0" y="1737360"/>
                  </a:moveTo>
                  <a:lnTo>
                    <a:pt x="0" y="1732788"/>
                  </a:lnTo>
                  <a:lnTo>
                    <a:pt x="1523" y="1732788"/>
                  </a:lnTo>
                  <a:lnTo>
                    <a:pt x="1523" y="1737360"/>
                  </a:lnTo>
                  <a:lnTo>
                    <a:pt x="0" y="1737360"/>
                  </a:lnTo>
                  <a:close/>
                </a:path>
                <a:path w="7620" h="4723130">
                  <a:moveTo>
                    <a:pt x="6095" y="1700784"/>
                  </a:moveTo>
                  <a:lnTo>
                    <a:pt x="6095" y="1696212"/>
                  </a:lnTo>
                  <a:lnTo>
                    <a:pt x="7619" y="1696212"/>
                  </a:lnTo>
                  <a:lnTo>
                    <a:pt x="7619" y="1700784"/>
                  </a:lnTo>
                  <a:lnTo>
                    <a:pt x="6095" y="1700784"/>
                  </a:lnTo>
                  <a:close/>
                </a:path>
                <a:path w="7620" h="4723130">
                  <a:moveTo>
                    <a:pt x="1523" y="1702308"/>
                  </a:moveTo>
                  <a:lnTo>
                    <a:pt x="1523" y="1694688"/>
                  </a:lnTo>
                  <a:lnTo>
                    <a:pt x="6095" y="1694688"/>
                  </a:lnTo>
                  <a:lnTo>
                    <a:pt x="6095" y="1702308"/>
                  </a:lnTo>
                  <a:lnTo>
                    <a:pt x="1523" y="1702308"/>
                  </a:lnTo>
                  <a:close/>
                </a:path>
                <a:path w="7620" h="4723130">
                  <a:moveTo>
                    <a:pt x="0" y="1700784"/>
                  </a:moveTo>
                  <a:lnTo>
                    <a:pt x="0" y="1696212"/>
                  </a:lnTo>
                  <a:lnTo>
                    <a:pt x="1523" y="1696212"/>
                  </a:lnTo>
                  <a:lnTo>
                    <a:pt x="1523" y="1700784"/>
                  </a:lnTo>
                  <a:lnTo>
                    <a:pt x="0" y="1700784"/>
                  </a:lnTo>
                  <a:close/>
                </a:path>
                <a:path w="7620" h="4723130">
                  <a:moveTo>
                    <a:pt x="0" y="1664208"/>
                  </a:moveTo>
                  <a:lnTo>
                    <a:pt x="0" y="1659636"/>
                  </a:lnTo>
                  <a:lnTo>
                    <a:pt x="1523" y="1659636"/>
                  </a:lnTo>
                  <a:lnTo>
                    <a:pt x="1523" y="1658112"/>
                  </a:lnTo>
                  <a:lnTo>
                    <a:pt x="6095" y="1658112"/>
                  </a:lnTo>
                  <a:lnTo>
                    <a:pt x="6095" y="1659636"/>
                  </a:lnTo>
                  <a:lnTo>
                    <a:pt x="7619" y="1659636"/>
                  </a:lnTo>
                  <a:lnTo>
                    <a:pt x="7619" y="1664208"/>
                  </a:lnTo>
                  <a:lnTo>
                    <a:pt x="6095" y="1664208"/>
                  </a:lnTo>
                  <a:lnTo>
                    <a:pt x="4571" y="1665732"/>
                  </a:lnTo>
                  <a:lnTo>
                    <a:pt x="3048" y="1665732"/>
                  </a:lnTo>
                  <a:lnTo>
                    <a:pt x="1523" y="1664208"/>
                  </a:lnTo>
                  <a:lnTo>
                    <a:pt x="0" y="1664208"/>
                  </a:lnTo>
                  <a:close/>
                </a:path>
                <a:path w="7620" h="4723130">
                  <a:moveTo>
                    <a:pt x="0" y="1626108"/>
                  </a:moveTo>
                  <a:lnTo>
                    <a:pt x="0" y="1623060"/>
                  </a:lnTo>
                  <a:lnTo>
                    <a:pt x="1523" y="1621536"/>
                  </a:lnTo>
                  <a:lnTo>
                    <a:pt x="6095" y="1621536"/>
                  </a:lnTo>
                  <a:lnTo>
                    <a:pt x="7619" y="1623060"/>
                  </a:lnTo>
                  <a:lnTo>
                    <a:pt x="7619" y="1626108"/>
                  </a:lnTo>
                  <a:lnTo>
                    <a:pt x="4571" y="1629155"/>
                  </a:lnTo>
                  <a:lnTo>
                    <a:pt x="3048" y="1629155"/>
                  </a:lnTo>
                  <a:lnTo>
                    <a:pt x="0" y="1626108"/>
                  </a:lnTo>
                  <a:close/>
                </a:path>
                <a:path w="7620" h="4723130">
                  <a:moveTo>
                    <a:pt x="0" y="1589532"/>
                  </a:moveTo>
                  <a:lnTo>
                    <a:pt x="0" y="1586484"/>
                  </a:lnTo>
                  <a:lnTo>
                    <a:pt x="1523" y="1584960"/>
                  </a:lnTo>
                  <a:lnTo>
                    <a:pt x="6095" y="1584960"/>
                  </a:lnTo>
                  <a:lnTo>
                    <a:pt x="7619" y="1586484"/>
                  </a:lnTo>
                  <a:lnTo>
                    <a:pt x="7619" y="1589532"/>
                  </a:lnTo>
                  <a:lnTo>
                    <a:pt x="6095" y="1591055"/>
                  </a:lnTo>
                  <a:lnTo>
                    <a:pt x="1523" y="1591055"/>
                  </a:lnTo>
                  <a:lnTo>
                    <a:pt x="0" y="1589532"/>
                  </a:lnTo>
                  <a:close/>
                </a:path>
                <a:path w="7620" h="4723130">
                  <a:moveTo>
                    <a:pt x="0" y="1552955"/>
                  </a:moveTo>
                  <a:lnTo>
                    <a:pt x="0" y="1549908"/>
                  </a:lnTo>
                  <a:lnTo>
                    <a:pt x="3048" y="1546860"/>
                  </a:lnTo>
                  <a:lnTo>
                    <a:pt x="4571" y="1546860"/>
                  </a:lnTo>
                  <a:lnTo>
                    <a:pt x="7619" y="1549908"/>
                  </a:lnTo>
                  <a:lnTo>
                    <a:pt x="7619" y="1552955"/>
                  </a:lnTo>
                  <a:lnTo>
                    <a:pt x="6095" y="1552955"/>
                  </a:lnTo>
                  <a:lnTo>
                    <a:pt x="6095" y="1554480"/>
                  </a:lnTo>
                  <a:lnTo>
                    <a:pt x="1523" y="1554480"/>
                  </a:lnTo>
                  <a:lnTo>
                    <a:pt x="1523" y="1552955"/>
                  </a:lnTo>
                  <a:lnTo>
                    <a:pt x="0" y="1552955"/>
                  </a:lnTo>
                  <a:close/>
                </a:path>
                <a:path w="7620" h="4723130">
                  <a:moveTo>
                    <a:pt x="6095" y="1516380"/>
                  </a:moveTo>
                  <a:lnTo>
                    <a:pt x="6095" y="1511808"/>
                  </a:lnTo>
                  <a:lnTo>
                    <a:pt x="7619" y="1511808"/>
                  </a:lnTo>
                  <a:lnTo>
                    <a:pt x="7619" y="1516380"/>
                  </a:lnTo>
                  <a:lnTo>
                    <a:pt x="6095" y="1516380"/>
                  </a:lnTo>
                  <a:close/>
                </a:path>
                <a:path w="7620" h="4723130">
                  <a:moveTo>
                    <a:pt x="1523" y="1517904"/>
                  </a:moveTo>
                  <a:lnTo>
                    <a:pt x="1523" y="1510284"/>
                  </a:lnTo>
                  <a:lnTo>
                    <a:pt x="6095" y="1510284"/>
                  </a:lnTo>
                  <a:lnTo>
                    <a:pt x="6095" y="1517904"/>
                  </a:lnTo>
                  <a:lnTo>
                    <a:pt x="1523" y="1517904"/>
                  </a:lnTo>
                  <a:close/>
                </a:path>
                <a:path w="7620" h="4723130">
                  <a:moveTo>
                    <a:pt x="0" y="1516380"/>
                  </a:moveTo>
                  <a:lnTo>
                    <a:pt x="0" y="1511808"/>
                  </a:lnTo>
                  <a:lnTo>
                    <a:pt x="1523" y="1511808"/>
                  </a:lnTo>
                  <a:lnTo>
                    <a:pt x="1523" y="1516380"/>
                  </a:lnTo>
                  <a:lnTo>
                    <a:pt x="0" y="1516380"/>
                  </a:lnTo>
                  <a:close/>
                </a:path>
                <a:path w="7620" h="4723130">
                  <a:moveTo>
                    <a:pt x="6095" y="1479804"/>
                  </a:moveTo>
                  <a:lnTo>
                    <a:pt x="6095" y="1475232"/>
                  </a:lnTo>
                  <a:lnTo>
                    <a:pt x="7619" y="1475232"/>
                  </a:lnTo>
                  <a:lnTo>
                    <a:pt x="7619" y="1479804"/>
                  </a:lnTo>
                  <a:lnTo>
                    <a:pt x="6095" y="1479804"/>
                  </a:lnTo>
                  <a:close/>
                </a:path>
                <a:path w="7620" h="4723130">
                  <a:moveTo>
                    <a:pt x="1523" y="1481328"/>
                  </a:moveTo>
                  <a:lnTo>
                    <a:pt x="1523" y="1473708"/>
                  </a:lnTo>
                  <a:lnTo>
                    <a:pt x="6095" y="1473708"/>
                  </a:lnTo>
                  <a:lnTo>
                    <a:pt x="6095" y="1481328"/>
                  </a:lnTo>
                  <a:lnTo>
                    <a:pt x="1523" y="1481328"/>
                  </a:lnTo>
                  <a:close/>
                </a:path>
                <a:path w="7620" h="4723130">
                  <a:moveTo>
                    <a:pt x="0" y="1479804"/>
                  </a:moveTo>
                  <a:lnTo>
                    <a:pt x="0" y="1475232"/>
                  </a:lnTo>
                  <a:lnTo>
                    <a:pt x="1523" y="1475232"/>
                  </a:lnTo>
                  <a:lnTo>
                    <a:pt x="1523" y="1479804"/>
                  </a:lnTo>
                  <a:lnTo>
                    <a:pt x="0" y="1479804"/>
                  </a:lnTo>
                  <a:close/>
                </a:path>
                <a:path w="7620" h="4723130">
                  <a:moveTo>
                    <a:pt x="0" y="1441704"/>
                  </a:moveTo>
                  <a:lnTo>
                    <a:pt x="0" y="1438655"/>
                  </a:lnTo>
                  <a:lnTo>
                    <a:pt x="1523" y="1438655"/>
                  </a:lnTo>
                  <a:lnTo>
                    <a:pt x="1523" y="1437132"/>
                  </a:lnTo>
                  <a:lnTo>
                    <a:pt x="6095" y="1437132"/>
                  </a:lnTo>
                  <a:lnTo>
                    <a:pt x="6095" y="1438655"/>
                  </a:lnTo>
                  <a:lnTo>
                    <a:pt x="7619" y="1438655"/>
                  </a:lnTo>
                  <a:lnTo>
                    <a:pt x="7619" y="1441704"/>
                  </a:lnTo>
                  <a:lnTo>
                    <a:pt x="4571" y="1444752"/>
                  </a:lnTo>
                  <a:lnTo>
                    <a:pt x="3048" y="1444752"/>
                  </a:lnTo>
                  <a:lnTo>
                    <a:pt x="0" y="1441704"/>
                  </a:lnTo>
                  <a:close/>
                </a:path>
                <a:path w="7620" h="4723130">
                  <a:moveTo>
                    <a:pt x="0" y="1405128"/>
                  </a:moveTo>
                  <a:lnTo>
                    <a:pt x="0" y="1402080"/>
                  </a:lnTo>
                  <a:lnTo>
                    <a:pt x="1523" y="1400555"/>
                  </a:lnTo>
                  <a:lnTo>
                    <a:pt x="6095" y="1400555"/>
                  </a:lnTo>
                  <a:lnTo>
                    <a:pt x="7619" y="1402080"/>
                  </a:lnTo>
                  <a:lnTo>
                    <a:pt x="7619" y="1405128"/>
                  </a:lnTo>
                  <a:lnTo>
                    <a:pt x="6095" y="1406652"/>
                  </a:lnTo>
                  <a:lnTo>
                    <a:pt x="1523" y="1406652"/>
                  </a:lnTo>
                  <a:lnTo>
                    <a:pt x="0" y="1405128"/>
                  </a:lnTo>
                  <a:close/>
                </a:path>
                <a:path w="7620" h="4723130">
                  <a:moveTo>
                    <a:pt x="0" y="1368552"/>
                  </a:moveTo>
                  <a:lnTo>
                    <a:pt x="0" y="1365504"/>
                  </a:lnTo>
                  <a:lnTo>
                    <a:pt x="3048" y="1362455"/>
                  </a:lnTo>
                  <a:lnTo>
                    <a:pt x="4571" y="1362455"/>
                  </a:lnTo>
                  <a:lnTo>
                    <a:pt x="7619" y="1365504"/>
                  </a:lnTo>
                  <a:lnTo>
                    <a:pt x="7619" y="1368552"/>
                  </a:lnTo>
                  <a:lnTo>
                    <a:pt x="6095" y="1370076"/>
                  </a:lnTo>
                  <a:lnTo>
                    <a:pt x="1523" y="1370076"/>
                  </a:lnTo>
                  <a:lnTo>
                    <a:pt x="0" y="1368552"/>
                  </a:lnTo>
                  <a:close/>
                </a:path>
                <a:path w="7620" h="4723130">
                  <a:moveTo>
                    <a:pt x="0" y="1331976"/>
                  </a:moveTo>
                  <a:lnTo>
                    <a:pt x="0" y="1328928"/>
                  </a:lnTo>
                  <a:lnTo>
                    <a:pt x="3048" y="1325880"/>
                  </a:lnTo>
                  <a:lnTo>
                    <a:pt x="4571" y="1325880"/>
                  </a:lnTo>
                  <a:lnTo>
                    <a:pt x="7619" y="1328928"/>
                  </a:lnTo>
                  <a:lnTo>
                    <a:pt x="7619" y="1331976"/>
                  </a:lnTo>
                  <a:lnTo>
                    <a:pt x="6095" y="1331976"/>
                  </a:lnTo>
                  <a:lnTo>
                    <a:pt x="6095" y="1333500"/>
                  </a:lnTo>
                  <a:lnTo>
                    <a:pt x="1523" y="1333500"/>
                  </a:lnTo>
                  <a:lnTo>
                    <a:pt x="1523" y="1331976"/>
                  </a:lnTo>
                  <a:lnTo>
                    <a:pt x="0" y="1331976"/>
                  </a:lnTo>
                  <a:close/>
                </a:path>
                <a:path w="7620" h="4723130">
                  <a:moveTo>
                    <a:pt x="6095" y="1295400"/>
                  </a:moveTo>
                  <a:lnTo>
                    <a:pt x="6095" y="1290828"/>
                  </a:lnTo>
                  <a:lnTo>
                    <a:pt x="7619" y="1290828"/>
                  </a:lnTo>
                  <a:lnTo>
                    <a:pt x="7619" y="1295400"/>
                  </a:lnTo>
                  <a:lnTo>
                    <a:pt x="6095" y="1295400"/>
                  </a:lnTo>
                  <a:close/>
                </a:path>
                <a:path w="7620" h="4723130">
                  <a:moveTo>
                    <a:pt x="1523" y="1296924"/>
                  </a:moveTo>
                  <a:lnTo>
                    <a:pt x="1523" y="1289304"/>
                  </a:lnTo>
                  <a:lnTo>
                    <a:pt x="6095" y="1289304"/>
                  </a:lnTo>
                  <a:lnTo>
                    <a:pt x="6095" y="1296924"/>
                  </a:lnTo>
                  <a:lnTo>
                    <a:pt x="1523" y="1296924"/>
                  </a:lnTo>
                  <a:close/>
                </a:path>
                <a:path w="7620" h="4723130">
                  <a:moveTo>
                    <a:pt x="0" y="1295400"/>
                  </a:moveTo>
                  <a:lnTo>
                    <a:pt x="0" y="1290828"/>
                  </a:lnTo>
                  <a:lnTo>
                    <a:pt x="1523" y="1290828"/>
                  </a:lnTo>
                  <a:lnTo>
                    <a:pt x="1523" y="1295400"/>
                  </a:lnTo>
                  <a:lnTo>
                    <a:pt x="0" y="1295400"/>
                  </a:lnTo>
                  <a:close/>
                </a:path>
                <a:path w="7620" h="4723130">
                  <a:moveTo>
                    <a:pt x="6095" y="1258824"/>
                  </a:moveTo>
                  <a:lnTo>
                    <a:pt x="6095" y="1254252"/>
                  </a:lnTo>
                  <a:lnTo>
                    <a:pt x="7619" y="1254252"/>
                  </a:lnTo>
                  <a:lnTo>
                    <a:pt x="7619" y="1258824"/>
                  </a:lnTo>
                  <a:lnTo>
                    <a:pt x="6095" y="1258824"/>
                  </a:lnTo>
                  <a:close/>
                </a:path>
                <a:path w="7620" h="4723130">
                  <a:moveTo>
                    <a:pt x="1523" y="1260347"/>
                  </a:moveTo>
                  <a:lnTo>
                    <a:pt x="1523" y="1252728"/>
                  </a:lnTo>
                  <a:lnTo>
                    <a:pt x="6095" y="1252728"/>
                  </a:lnTo>
                  <a:lnTo>
                    <a:pt x="6095" y="1260347"/>
                  </a:lnTo>
                  <a:lnTo>
                    <a:pt x="1523" y="1260347"/>
                  </a:lnTo>
                  <a:close/>
                </a:path>
                <a:path w="7620" h="4723130">
                  <a:moveTo>
                    <a:pt x="0" y="1258824"/>
                  </a:moveTo>
                  <a:lnTo>
                    <a:pt x="0" y="1254252"/>
                  </a:lnTo>
                  <a:lnTo>
                    <a:pt x="1523" y="1254252"/>
                  </a:lnTo>
                  <a:lnTo>
                    <a:pt x="1523" y="1258824"/>
                  </a:lnTo>
                  <a:lnTo>
                    <a:pt x="0" y="1258824"/>
                  </a:lnTo>
                  <a:close/>
                </a:path>
                <a:path w="7620" h="4723130">
                  <a:moveTo>
                    <a:pt x="0" y="1220724"/>
                  </a:moveTo>
                  <a:lnTo>
                    <a:pt x="0" y="1217676"/>
                  </a:lnTo>
                  <a:lnTo>
                    <a:pt x="1523" y="1217676"/>
                  </a:lnTo>
                  <a:lnTo>
                    <a:pt x="1523" y="1216152"/>
                  </a:lnTo>
                  <a:lnTo>
                    <a:pt x="6095" y="1216152"/>
                  </a:lnTo>
                  <a:lnTo>
                    <a:pt x="6095" y="1217676"/>
                  </a:lnTo>
                  <a:lnTo>
                    <a:pt x="7619" y="1217676"/>
                  </a:lnTo>
                  <a:lnTo>
                    <a:pt x="7619" y="1220724"/>
                  </a:lnTo>
                  <a:lnTo>
                    <a:pt x="4571" y="1223771"/>
                  </a:lnTo>
                  <a:lnTo>
                    <a:pt x="3048" y="1223771"/>
                  </a:lnTo>
                  <a:lnTo>
                    <a:pt x="0" y="1220724"/>
                  </a:lnTo>
                  <a:close/>
                </a:path>
                <a:path w="7620" h="4723130">
                  <a:moveTo>
                    <a:pt x="0" y="1184147"/>
                  </a:moveTo>
                  <a:lnTo>
                    <a:pt x="0" y="1181100"/>
                  </a:lnTo>
                  <a:lnTo>
                    <a:pt x="1523" y="1179576"/>
                  </a:lnTo>
                  <a:lnTo>
                    <a:pt x="6095" y="1179576"/>
                  </a:lnTo>
                  <a:lnTo>
                    <a:pt x="7619" y="1181100"/>
                  </a:lnTo>
                  <a:lnTo>
                    <a:pt x="7619" y="1184147"/>
                  </a:lnTo>
                  <a:lnTo>
                    <a:pt x="6095" y="1185671"/>
                  </a:lnTo>
                  <a:lnTo>
                    <a:pt x="1523" y="1185671"/>
                  </a:lnTo>
                  <a:lnTo>
                    <a:pt x="0" y="1184147"/>
                  </a:lnTo>
                  <a:close/>
                </a:path>
                <a:path w="7620" h="4723130">
                  <a:moveTo>
                    <a:pt x="0" y="1147571"/>
                  </a:moveTo>
                  <a:lnTo>
                    <a:pt x="0" y="1144524"/>
                  </a:lnTo>
                  <a:lnTo>
                    <a:pt x="3048" y="1141476"/>
                  </a:lnTo>
                  <a:lnTo>
                    <a:pt x="4571" y="1141476"/>
                  </a:lnTo>
                  <a:lnTo>
                    <a:pt x="7619" y="1144524"/>
                  </a:lnTo>
                  <a:lnTo>
                    <a:pt x="7619" y="1147571"/>
                  </a:lnTo>
                  <a:lnTo>
                    <a:pt x="6095" y="1149096"/>
                  </a:lnTo>
                  <a:lnTo>
                    <a:pt x="1523" y="1149096"/>
                  </a:lnTo>
                  <a:lnTo>
                    <a:pt x="0" y="1147571"/>
                  </a:lnTo>
                  <a:close/>
                </a:path>
                <a:path w="7620" h="4723130">
                  <a:moveTo>
                    <a:pt x="0" y="1110996"/>
                  </a:moveTo>
                  <a:lnTo>
                    <a:pt x="0" y="1106424"/>
                  </a:lnTo>
                  <a:lnTo>
                    <a:pt x="1523" y="1106424"/>
                  </a:lnTo>
                  <a:lnTo>
                    <a:pt x="3048" y="1104900"/>
                  </a:lnTo>
                  <a:lnTo>
                    <a:pt x="4571" y="1104900"/>
                  </a:lnTo>
                  <a:lnTo>
                    <a:pt x="6095" y="1106424"/>
                  </a:lnTo>
                  <a:lnTo>
                    <a:pt x="7619" y="1106424"/>
                  </a:lnTo>
                  <a:lnTo>
                    <a:pt x="7619" y="1110996"/>
                  </a:lnTo>
                  <a:lnTo>
                    <a:pt x="6095" y="1110996"/>
                  </a:lnTo>
                  <a:lnTo>
                    <a:pt x="6095" y="1112520"/>
                  </a:lnTo>
                  <a:lnTo>
                    <a:pt x="1523" y="1112520"/>
                  </a:lnTo>
                  <a:lnTo>
                    <a:pt x="1523" y="1110996"/>
                  </a:lnTo>
                  <a:lnTo>
                    <a:pt x="0" y="1110996"/>
                  </a:lnTo>
                  <a:close/>
                </a:path>
                <a:path w="7620" h="4723130">
                  <a:moveTo>
                    <a:pt x="6095" y="1074420"/>
                  </a:moveTo>
                  <a:lnTo>
                    <a:pt x="6095" y="1069847"/>
                  </a:lnTo>
                  <a:lnTo>
                    <a:pt x="7619" y="1069847"/>
                  </a:lnTo>
                  <a:lnTo>
                    <a:pt x="7619" y="1074420"/>
                  </a:lnTo>
                  <a:lnTo>
                    <a:pt x="6095" y="1074420"/>
                  </a:lnTo>
                  <a:close/>
                </a:path>
                <a:path w="7620" h="4723130">
                  <a:moveTo>
                    <a:pt x="1523" y="1075944"/>
                  </a:moveTo>
                  <a:lnTo>
                    <a:pt x="1523" y="1068324"/>
                  </a:lnTo>
                  <a:lnTo>
                    <a:pt x="6095" y="1068324"/>
                  </a:lnTo>
                  <a:lnTo>
                    <a:pt x="6095" y="1075944"/>
                  </a:lnTo>
                  <a:lnTo>
                    <a:pt x="1523" y="1075944"/>
                  </a:lnTo>
                  <a:close/>
                </a:path>
                <a:path w="7620" h="4723130">
                  <a:moveTo>
                    <a:pt x="0" y="1074420"/>
                  </a:moveTo>
                  <a:lnTo>
                    <a:pt x="0" y="1069847"/>
                  </a:lnTo>
                  <a:lnTo>
                    <a:pt x="1523" y="1069847"/>
                  </a:lnTo>
                  <a:lnTo>
                    <a:pt x="1523" y="1074420"/>
                  </a:lnTo>
                  <a:lnTo>
                    <a:pt x="0" y="1074420"/>
                  </a:lnTo>
                  <a:close/>
                </a:path>
                <a:path w="7620" h="4723130">
                  <a:moveTo>
                    <a:pt x="6095" y="1037844"/>
                  </a:moveTo>
                  <a:lnTo>
                    <a:pt x="6095" y="1033271"/>
                  </a:lnTo>
                  <a:lnTo>
                    <a:pt x="7619" y="1033271"/>
                  </a:lnTo>
                  <a:lnTo>
                    <a:pt x="7619" y="1037844"/>
                  </a:lnTo>
                  <a:lnTo>
                    <a:pt x="6095" y="1037844"/>
                  </a:lnTo>
                  <a:close/>
                </a:path>
                <a:path w="7620" h="4723130">
                  <a:moveTo>
                    <a:pt x="1523" y="1039368"/>
                  </a:moveTo>
                  <a:lnTo>
                    <a:pt x="1523" y="1031747"/>
                  </a:lnTo>
                  <a:lnTo>
                    <a:pt x="6095" y="1031747"/>
                  </a:lnTo>
                  <a:lnTo>
                    <a:pt x="6095" y="1039368"/>
                  </a:lnTo>
                  <a:lnTo>
                    <a:pt x="1523" y="1039368"/>
                  </a:lnTo>
                  <a:close/>
                </a:path>
                <a:path w="7620" h="4723130">
                  <a:moveTo>
                    <a:pt x="0" y="1037844"/>
                  </a:moveTo>
                  <a:lnTo>
                    <a:pt x="0" y="1033271"/>
                  </a:lnTo>
                  <a:lnTo>
                    <a:pt x="1523" y="1033271"/>
                  </a:lnTo>
                  <a:lnTo>
                    <a:pt x="1523" y="1037844"/>
                  </a:lnTo>
                  <a:lnTo>
                    <a:pt x="0" y="1037844"/>
                  </a:lnTo>
                  <a:close/>
                </a:path>
                <a:path w="7620" h="4723130">
                  <a:moveTo>
                    <a:pt x="0" y="999744"/>
                  </a:moveTo>
                  <a:lnTo>
                    <a:pt x="0" y="996696"/>
                  </a:lnTo>
                  <a:lnTo>
                    <a:pt x="1523" y="996696"/>
                  </a:lnTo>
                  <a:lnTo>
                    <a:pt x="1523" y="995171"/>
                  </a:lnTo>
                  <a:lnTo>
                    <a:pt x="6095" y="995171"/>
                  </a:lnTo>
                  <a:lnTo>
                    <a:pt x="6095" y="996696"/>
                  </a:lnTo>
                  <a:lnTo>
                    <a:pt x="7619" y="996696"/>
                  </a:lnTo>
                  <a:lnTo>
                    <a:pt x="7619" y="999744"/>
                  </a:lnTo>
                  <a:lnTo>
                    <a:pt x="4571" y="1002792"/>
                  </a:lnTo>
                  <a:lnTo>
                    <a:pt x="3048" y="1002792"/>
                  </a:lnTo>
                  <a:lnTo>
                    <a:pt x="0" y="999744"/>
                  </a:lnTo>
                  <a:close/>
                </a:path>
                <a:path w="7620" h="4723130">
                  <a:moveTo>
                    <a:pt x="0" y="963168"/>
                  </a:moveTo>
                  <a:lnTo>
                    <a:pt x="0" y="960120"/>
                  </a:lnTo>
                  <a:lnTo>
                    <a:pt x="1523" y="958596"/>
                  </a:lnTo>
                  <a:lnTo>
                    <a:pt x="6095" y="958596"/>
                  </a:lnTo>
                  <a:lnTo>
                    <a:pt x="7619" y="960120"/>
                  </a:lnTo>
                  <a:lnTo>
                    <a:pt x="7619" y="963168"/>
                  </a:lnTo>
                  <a:lnTo>
                    <a:pt x="6095" y="964692"/>
                  </a:lnTo>
                  <a:lnTo>
                    <a:pt x="1523" y="964692"/>
                  </a:lnTo>
                  <a:lnTo>
                    <a:pt x="0" y="963168"/>
                  </a:lnTo>
                  <a:close/>
                </a:path>
                <a:path w="7620" h="4723130">
                  <a:moveTo>
                    <a:pt x="0" y="926592"/>
                  </a:moveTo>
                  <a:lnTo>
                    <a:pt x="0" y="923544"/>
                  </a:lnTo>
                  <a:lnTo>
                    <a:pt x="3048" y="920496"/>
                  </a:lnTo>
                  <a:lnTo>
                    <a:pt x="4571" y="920496"/>
                  </a:lnTo>
                  <a:lnTo>
                    <a:pt x="7619" y="923544"/>
                  </a:lnTo>
                  <a:lnTo>
                    <a:pt x="7619" y="926592"/>
                  </a:lnTo>
                  <a:lnTo>
                    <a:pt x="6095" y="928116"/>
                  </a:lnTo>
                  <a:lnTo>
                    <a:pt x="1523" y="928116"/>
                  </a:lnTo>
                  <a:lnTo>
                    <a:pt x="0" y="926592"/>
                  </a:lnTo>
                  <a:close/>
                </a:path>
                <a:path w="7620" h="4723130">
                  <a:moveTo>
                    <a:pt x="0" y="890016"/>
                  </a:moveTo>
                  <a:lnTo>
                    <a:pt x="0" y="885444"/>
                  </a:lnTo>
                  <a:lnTo>
                    <a:pt x="1523" y="885444"/>
                  </a:lnTo>
                  <a:lnTo>
                    <a:pt x="3048" y="883920"/>
                  </a:lnTo>
                  <a:lnTo>
                    <a:pt x="4571" y="883920"/>
                  </a:lnTo>
                  <a:lnTo>
                    <a:pt x="6095" y="885444"/>
                  </a:lnTo>
                  <a:lnTo>
                    <a:pt x="7619" y="885444"/>
                  </a:lnTo>
                  <a:lnTo>
                    <a:pt x="7619" y="890016"/>
                  </a:lnTo>
                  <a:lnTo>
                    <a:pt x="6095" y="890016"/>
                  </a:lnTo>
                  <a:lnTo>
                    <a:pt x="6095" y="891540"/>
                  </a:lnTo>
                  <a:lnTo>
                    <a:pt x="1523" y="891540"/>
                  </a:lnTo>
                  <a:lnTo>
                    <a:pt x="1523" y="890016"/>
                  </a:lnTo>
                  <a:lnTo>
                    <a:pt x="0" y="890016"/>
                  </a:lnTo>
                  <a:close/>
                </a:path>
                <a:path w="7620" h="4723130">
                  <a:moveTo>
                    <a:pt x="6095" y="853440"/>
                  </a:moveTo>
                  <a:lnTo>
                    <a:pt x="6095" y="848868"/>
                  </a:lnTo>
                  <a:lnTo>
                    <a:pt x="7619" y="848868"/>
                  </a:lnTo>
                  <a:lnTo>
                    <a:pt x="7619" y="853440"/>
                  </a:lnTo>
                  <a:lnTo>
                    <a:pt x="6095" y="853440"/>
                  </a:lnTo>
                  <a:close/>
                </a:path>
                <a:path w="7620" h="4723130">
                  <a:moveTo>
                    <a:pt x="1523" y="854964"/>
                  </a:moveTo>
                  <a:lnTo>
                    <a:pt x="1523" y="847344"/>
                  </a:lnTo>
                  <a:lnTo>
                    <a:pt x="6095" y="847344"/>
                  </a:lnTo>
                  <a:lnTo>
                    <a:pt x="6095" y="854964"/>
                  </a:lnTo>
                  <a:lnTo>
                    <a:pt x="1523" y="854964"/>
                  </a:lnTo>
                  <a:close/>
                </a:path>
                <a:path w="7620" h="4723130">
                  <a:moveTo>
                    <a:pt x="0" y="853440"/>
                  </a:moveTo>
                  <a:lnTo>
                    <a:pt x="0" y="848868"/>
                  </a:lnTo>
                  <a:lnTo>
                    <a:pt x="1523" y="848868"/>
                  </a:lnTo>
                  <a:lnTo>
                    <a:pt x="1523" y="853440"/>
                  </a:lnTo>
                  <a:lnTo>
                    <a:pt x="0" y="853440"/>
                  </a:lnTo>
                  <a:close/>
                </a:path>
                <a:path w="7620" h="4723130">
                  <a:moveTo>
                    <a:pt x="6095" y="816864"/>
                  </a:moveTo>
                  <a:lnTo>
                    <a:pt x="6095" y="812292"/>
                  </a:lnTo>
                  <a:lnTo>
                    <a:pt x="7619" y="812292"/>
                  </a:lnTo>
                  <a:lnTo>
                    <a:pt x="7619" y="816864"/>
                  </a:lnTo>
                  <a:lnTo>
                    <a:pt x="6095" y="816864"/>
                  </a:lnTo>
                  <a:close/>
                </a:path>
                <a:path w="7620" h="4723130">
                  <a:moveTo>
                    <a:pt x="1523" y="818388"/>
                  </a:moveTo>
                  <a:lnTo>
                    <a:pt x="1523" y="810768"/>
                  </a:lnTo>
                  <a:lnTo>
                    <a:pt x="6095" y="810768"/>
                  </a:lnTo>
                  <a:lnTo>
                    <a:pt x="6095" y="818388"/>
                  </a:lnTo>
                  <a:lnTo>
                    <a:pt x="1523" y="818388"/>
                  </a:lnTo>
                  <a:close/>
                </a:path>
                <a:path w="7620" h="4723130">
                  <a:moveTo>
                    <a:pt x="0" y="816864"/>
                  </a:moveTo>
                  <a:lnTo>
                    <a:pt x="0" y="812292"/>
                  </a:lnTo>
                  <a:lnTo>
                    <a:pt x="1523" y="812292"/>
                  </a:lnTo>
                  <a:lnTo>
                    <a:pt x="1523" y="816864"/>
                  </a:lnTo>
                  <a:lnTo>
                    <a:pt x="0" y="816864"/>
                  </a:lnTo>
                  <a:close/>
                </a:path>
                <a:path w="7620" h="4723130">
                  <a:moveTo>
                    <a:pt x="0" y="778764"/>
                  </a:moveTo>
                  <a:lnTo>
                    <a:pt x="0" y="775716"/>
                  </a:lnTo>
                  <a:lnTo>
                    <a:pt x="1523" y="774192"/>
                  </a:lnTo>
                  <a:lnTo>
                    <a:pt x="6095" y="774192"/>
                  </a:lnTo>
                  <a:lnTo>
                    <a:pt x="7619" y="775716"/>
                  </a:lnTo>
                  <a:lnTo>
                    <a:pt x="7619" y="778764"/>
                  </a:lnTo>
                  <a:lnTo>
                    <a:pt x="4571" y="781812"/>
                  </a:lnTo>
                  <a:lnTo>
                    <a:pt x="3048" y="781812"/>
                  </a:lnTo>
                  <a:lnTo>
                    <a:pt x="0" y="778764"/>
                  </a:lnTo>
                  <a:close/>
                </a:path>
                <a:path w="7620" h="4723130">
                  <a:moveTo>
                    <a:pt x="0" y="742188"/>
                  </a:moveTo>
                  <a:lnTo>
                    <a:pt x="0" y="739140"/>
                  </a:lnTo>
                  <a:lnTo>
                    <a:pt x="1523" y="737616"/>
                  </a:lnTo>
                  <a:lnTo>
                    <a:pt x="6095" y="737616"/>
                  </a:lnTo>
                  <a:lnTo>
                    <a:pt x="7619" y="739140"/>
                  </a:lnTo>
                  <a:lnTo>
                    <a:pt x="7619" y="742188"/>
                  </a:lnTo>
                  <a:lnTo>
                    <a:pt x="6095" y="743712"/>
                  </a:lnTo>
                  <a:lnTo>
                    <a:pt x="1523" y="743712"/>
                  </a:lnTo>
                  <a:lnTo>
                    <a:pt x="0" y="742188"/>
                  </a:lnTo>
                  <a:close/>
                </a:path>
                <a:path w="7620" h="4723130">
                  <a:moveTo>
                    <a:pt x="0" y="705612"/>
                  </a:moveTo>
                  <a:lnTo>
                    <a:pt x="0" y="702564"/>
                  </a:lnTo>
                  <a:lnTo>
                    <a:pt x="3048" y="699516"/>
                  </a:lnTo>
                  <a:lnTo>
                    <a:pt x="4571" y="699516"/>
                  </a:lnTo>
                  <a:lnTo>
                    <a:pt x="7619" y="702564"/>
                  </a:lnTo>
                  <a:lnTo>
                    <a:pt x="7619" y="705612"/>
                  </a:lnTo>
                  <a:lnTo>
                    <a:pt x="6095" y="707136"/>
                  </a:lnTo>
                  <a:lnTo>
                    <a:pt x="1523" y="707136"/>
                  </a:lnTo>
                  <a:lnTo>
                    <a:pt x="0" y="705612"/>
                  </a:lnTo>
                  <a:close/>
                </a:path>
                <a:path w="7620" h="4723130">
                  <a:moveTo>
                    <a:pt x="0" y="669036"/>
                  </a:moveTo>
                  <a:lnTo>
                    <a:pt x="0" y="664464"/>
                  </a:lnTo>
                  <a:lnTo>
                    <a:pt x="1523" y="664464"/>
                  </a:lnTo>
                  <a:lnTo>
                    <a:pt x="3048" y="662940"/>
                  </a:lnTo>
                  <a:lnTo>
                    <a:pt x="4571" y="662940"/>
                  </a:lnTo>
                  <a:lnTo>
                    <a:pt x="6095" y="664464"/>
                  </a:lnTo>
                  <a:lnTo>
                    <a:pt x="7619" y="664464"/>
                  </a:lnTo>
                  <a:lnTo>
                    <a:pt x="7619" y="669036"/>
                  </a:lnTo>
                  <a:lnTo>
                    <a:pt x="6095" y="669036"/>
                  </a:lnTo>
                  <a:lnTo>
                    <a:pt x="6095" y="670560"/>
                  </a:lnTo>
                  <a:lnTo>
                    <a:pt x="1523" y="670560"/>
                  </a:lnTo>
                  <a:lnTo>
                    <a:pt x="1523" y="669036"/>
                  </a:lnTo>
                  <a:lnTo>
                    <a:pt x="0" y="669036"/>
                  </a:lnTo>
                  <a:close/>
                </a:path>
                <a:path w="7620" h="4723130">
                  <a:moveTo>
                    <a:pt x="6095" y="632460"/>
                  </a:moveTo>
                  <a:lnTo>
                    <a:pt x="6095" y="627887"/>
                  </a:lnTo>
                  <a:lnTo>
                    <a:pt x="7619" y="627887"/>
                  </a:lnTo>
                  <a:lnTo>
                    <a:pt x="7619" y="632460"/>
                  </a:lnTo>
                  <a:lnTo>
                    <a:pt x="6095" y="632460"/>
                  </a:lnTo>
                  <a:close/>
                </a:path>
                <a:path w="7620" h="4723130">
                  <a:moveTo>
                    <a:pt x="1523" y="633984"/>
                  </a:moveTo>
                  <a:lnTo>
                    <a:pt x="1523" y="626364"/>
                  </a:lnTo>
                  <a:lnTo>
                    <a:pt x="6095" y="626364"/>
                  </a:lnTo>
                  <a:lnTo>
                    <a:pt x="6095" y="633984"/>
                  </a:lnTo>
                  <a:lnTo>
                    <a:pt x="1523" y="633984"/>
                  </a:lnTo>
                  <a:close/>
                </a:path>
                <a:path w="7620" h="4723130">
                  <a:moveTo>
                    <a:pt x="0" y="632460"/>
                  </a:moveTo>
                  <a:lnTo>
                    <a:pt x="0" y="627887"/>
                  </a:lnTo>
                  <a:lnTo>
                    <a:pt x="1523" y="627887"/>
                  </a:lnTo>
                  <a:lnTo>
                    <a:pt x="1523" y="632460"/>
                  </a:lnTo>
                  <a:lnTo>
                    <a:pt x="0" y="632460"/>
                  </a:lnTo>
                  <a:close/>
                </a:path>
                <a:path w="7620" h="4723130">
                  <a:moveTo>
                    <a:pt x="6095" y="595884"/>
                  </a:moveTo>
                  <a:lnTo>
                    <a:pt x="6095" y="591312"/>
                  </a:lnTo>
                  <a:lnTo>
                    <a:pt x="7619" y="591312"/>
                  </a:lnTo>
                  <a:lnTo>
                    <a:pt x="7619" y="595884"/>
                  </a:lnTo>
                  <a:lnTo>
                    <a:pt x="6095" y="595884"/>
                  </a:lnTo>
                  <a:close/>
                </a:path>
                <a:path w="7620" h="4723130">
                  <a:moveTo>
                    <a:pt x="1523" y="597408"/>
                  </a:moveTo>
                  <a:lnTo>
                    <a:pt x="1523" y="589787"/>
                  </a:lnTo>
                  <a:lnTo>
                    <a:pt x="6095" y="589787"/>
                  </a:lnTo>
                  <a:lnTo>
                    <a:pt x="6095" y="597408"/>
                  </a:lnTo>
                  <a:lnTo>
                    <a:pt x="1523" y="597408"/>
                  </a:lnTo>
                  <a:close/>
                </a:path>
                <a:path w="7620" h="4723130">
                  <a:moveTo>
                    <a:pt x="0" y="595884"/>
                  </a:moveTo>
                  <a:lnTo>
                    <a:pt x="0" y="591312"/>
                  </a:lnTo>
                  <a:lnTo>
                    <a:pt x="1523" y="591312"/>
                  </a:lnTo>
                  <a:lnTo>
                    <a:pt x="1523" y="595884"/>
                  </a:lnTo>
                  <a:lnTo>
                    <a:pt x="0" y="595884"/>
                  </a:lnTo>
                  <a:close/>
                </a:path>
                <a:path w="7620" h="4723130">
                  <a:moveTo>
                    <a:pt x="0" y="557784"/>
                  </a:moveTo>
                  <a:lnTo>
                    <a:pt x="0" y="554736"/>
                  </a:lnTo>
                  <a:lnTo>
                    <a:pt x="1523" y="553212"/>
                  </a:lnTo>
                  <a:lnTo>
                    <a:pt x="6095" y="553212"/>
                  </a:lnTo>
                  <a:lnTo>
                    <a:pt x="7619" y="554736"/>
                  </a:lnTo>
                  <a:lnTo>
                    <a:pt x="7619" y="557784"/>
                  </a:lnTo>
                  <a:lnTo>
                    <a:pt x="4571" y="560832"/>
                  </a:lnTo>
                  <a:lnTo>
                    <a:pt x="3048" y="560832"/>
                  </a:lnTo>
                  <a:lnTo>
                    <a:pt x="0" y="557784"/>
                  </a:lnTo>
                  <a:close/>
                </a:path>
                <a:path w="7620" h="4723130">
                  <a:moveTo>
                    <a:pt x="0" y="521208"/>
                  </a:moveTo>
                  <a:lnTo>
                    <a:pt x="0" y="518160"/>
                  </a:lnTo>
                  <a:lnTo>
                    <a:pt x="1523" y="516636"/>
                  </a:lnTo>
                  <a:lnTo>
                    <a:pt x="6095" y="516636"/>
                  </a:lnTo>
                  <a:lnTo>
                    <a:pt x="7619" y="518160"/>
                  </a:lnTo>
                  <a:lnTo>
                    <a:pt x="7619" y="521208"/>
                  </a:lnTo>
                  <a:lnTo>
                    <a:pt x="6095" y="522732"/>
                  </a:lnTo>
                  <a:lnTo>
                    <a:pt x="1523" y="522732"/>
                  </a:lnTo>
                  <a:lnTo>
                    <a:pt x="0" y="521208"/>
                  </a:lnTo>
                  <a:close/>
                </a:path>
                <a:path w="7620" h="4723130">
                  <a:moveTo>
                    <a:pt x="0" y="484632"/>
                  </a:moveTo>
                  <a:lnTo>
                    <a:pt x="0" y="481584"/>
                  </a:lnTo>
                  <a:lnTo>
                    <a:pt x="3048" y="478536"/>
                  </a:lnTo>
                  <a:lnTo>
                    <a:pt x="4571" y="478536"/>
                  </a:lnTo>
                  <a:lnTo>
                    <a:pt x="7619" y="481584"/>
                  </a:lnTo>
                  <a:lnTo>
                    <a:pt x="7619" y="484632"/>
                  </a:lnTo>
                  <a:lnTo>
                    <a:pt x="6095" y="486156"/>
                  </a:lnTo>
                  <a:lnTo>
                    <a:pt x="1523" y="486156"/>
                  </a:lnTo>
                  <a:lnTo>
                    <a:pt x="0" y="484632"/>
                  </a:lnTo>
                  <a:close/>
                </a:path>
                <a:path w="7620" h="4723130">
                  <a:moveTo>
                    <a:pt x="6095" y="448056"/>
                  </a:moveTo>
                  <a:lnTo>
                    <a:pt x="6095" y="443484"/>
                  </a:lnTo>
                  <a:lnTo>
                    <a:pt x="7619" y="443484"/>
                  </a:lnTo>
                  <a:lnTo>
                    <a:pt x="7619" y="448056"/>
                  </a:lnTo>
                  <a:lnTo>
                    <a:pt x="6095" y="448056"/>
                  </a:lnTo>
                  <a:close/>
                </a:path>
                <a:path w="7620" h="4723130">
                  <a:moveTo>
                    <a:pt x="1523" y="449580"/>
                  </a:moveTo>
                  <a:lnTo>
                    <a:pt x="1523" y="441960"/>
                  </a:lnTo>
                  <a:lnTo>
                    <a:pt x="6095" y="441960"/>
                  </a:lnTo>
                  <a:lnTo>
                    <a:pt x="6095" y="449580"/>
                  </a:lnTo>
                  <a:lnTo>
                    <a:pt x="1523" y="449580"/>
                  </a:lnTo>
                  <a:close/>
                </a:path>
                <a:path w="7620" h="4723130">
                  <a:moveTo>
                    <a:pt x="0" y="448056"/>
                  </a:moveTo>
                  <a:lnTo>
                    <a:pt x="0" y="443484"/>
                  </a:lnTo>
                  <a:lnTo>
                    <a:pt x="1523" y="443484"/>
                  </a:lnTo>
                  <a:lnTo>
                    <a:pt x="1523" y="448056"/>
                  </a:lnTo>
                  <a:lnTo>
                    <a:pt x="0" y="448056"/>
                  </a:lnTo>
                  <a:close/>
                </a:path>
                <a:path w="7620" h="4723130">
                  <a:moveTo>
                    <a:pt x="6095" y="411480"/>
                  </a:moveTo>
                  <a:lnTo>
                    <a:pt x="6095" y="406908"/>
                  </a:lnTo>
                  <a:lnTo>
                    <a:pt x="7619" y="406908"/>
                  </a:lnTo>
                  <a:lnTo>
                    <a:pt x="7619" y="411480"/>
                  </a:lnTo>
                  <a:lnTo>
                    <a:pt x="6095" y="411480"/>
                  </a:lnTo>
                  <a:close/>
                </a:path>
                <a:path w="7620" h="4723130">
                  <a:moveTo>
                    <a:pt x="1523" y="413004"/>
                  </a:moveTo>
                  <a:lnTo>
                    <a:pt x="1523" y="405384"/>
                  </a:lnTo>
                  <a:lnTo>
                    <a:pt x="6095" y="405384"/>
                  </a:lnTo>
                  <a:lnTo>
                    <a:pt x="6095" y="413004"/>
                  </a:lnTo>
                  <a:lnTo>
                    <a:pt x="1523" y="413004"/>
                  </a:lnTo>
                  <a:close/>
                </a:path>
                <a:path w="7620" h="4723130">
                  <a:moveTo>
                    <a:pt x="0" y="411480"/>
                  </a:moveTo>
                  <a:lnTo>
                    <a:pt x="0" y="406908"/>
                  </a:lnTo>
                  <a:lnTo>
                    <a:pt x="1523" y="406908"/>
                  </a:lnTo>
                  <a:lnTo>
                    <a:pt x="1523" y="411480"/>
                  </a:lnTo>
                  <a:lnTo>
                    <a:pt x="0" y="411480"/>
                  </a:lnTo>
                  <a:close/>
                </a:path>
                <a:path w="7620" h="4723130">
                  <a:moveTo>
                    <a:pt x="6095" y="374904"/>
                  </a:moveTo>
                  <a:lnTo>
                    <a:pt x="6095" y="370332"/>
                  </a:lnTo>
                  <a:lnTo>
                    <a:pt x="7619" y="370332"/>
                  </a:lnTo>
                  <a:lnTo>
                    <a:pt x="7619" y="374904"/>
                  </a:lnTo>
                  <a:lnTo>
                    <a:pt x="6095" y="374904"/>
                  </a:lnTo>
                  <a:close/>
                </a:path>
                <a:path w="7620" h="4723130">
                  <a:moveTo>
                    <a:pt x="1523" y="376428"/>
                  </a:moveTo>
                  <a:lnTo>
                    <a:pt x="1523" y="368808"/>
                  </a:lnTo>
                  <a:lnTo>
                    <a:pt x="6095" y="368808"/>
                  </a:lnTo>
                  <a:lnTo>
                    <a:pt x="6095" y="376428"/>
                  </a:lnTo>
                  <a:lnTo>
                    <a:pt x="1523" y="376428"/>
                  </a:lnTo>
                  <a:close/>
                </a:path>
                <a:path w="7620" h="4723130">
                  <a:moveTo>
                    <a:pt x="0" y="374904"/>
                  </a:moveTo>
                  <a:lnTo>
                    <a:pt x="0" y="370332"/>
                  </a:lnTo>
                  <a:lnTo>
                    <a:pt x="1523" y="370332"/>
                  </a:lnTo>
                  <a:lnTo>
                    <a:pt x="1523" y="374904"/>
                  </a:lnTo>
                  <a:lnTo>
                    <a:pt x="0" y="374904"/>
                  </a:lnTo>
                  <a:close/>
                </a:path>
                <a:path w="7620" h="4723130">
                  <a:moveTo>
                    <a:pt x="0" y="336804"/>
                  </a:moveTo>
                  <a:lnTo>
                    <a:pt x="0" y="333756"/>
                  </a:lnTo>
                  <a:lnTo>
                    <a:pt x="1523" y="332232"/>
                  </a:lnTo>
                  <a:lnTo>
                    <a:pt x="6095" y="332232"/>
                  </a:lnTo>
                  <a:lnTo>
                    <a:pt x="7619" y="333756"/>
                  </a:lnTo>
                  <a:lnTo>
                    <a:pt x="7619" y="336804"/>
                  </a:lnTo>
                  <a:lnTo>
                    <a:pt x="4571" y="339852"/>
                  </a:lnTo>
                  <a:lnTo>
                    <a:pt x="3048" y="339852"/>
                  </a:lnTo>
                  <a:lnTo>
                    <a:pt x="0" y="336804"/>
                  </a:lnTo>
                  <a:close/>
                </a:path>
                <a:path w="7620" h="4723130">
                  <a:moveTo>
                    <a:pt x="0" y="300228"/>
                  </a:moveTo>
                  <a:lnTo>
                    <a:pt x="0" y="297180"/>
                  </a:lnTo>
                  <a:lnTo>
                    <a:pt x="1523" y="295656"/>
                  </a:lnTo>
                  <a:lnTo>
                    <a:pt x="6095" y="295656"/>
                  </a:lnTo>
                  <a:lnTo>
                    <a:pt x="7619" y="297180"/>
                  </a:lnTo>
                  <a:lnTo>
                    <a:pt x="7619" y="300228"/>
                  </a:lnTo>
                  <a:lnTo>
                    <a:pt x="6095" y="301752"/>
                  </a:lnTo>
                  <a:lnTo>
                    <a:pt x="1523" y="301752"/>
                  </a:lnTo>
                  <a:lnTo>
                    <a:pt x="0" y="300228"/>
                  </a:lnTo>
                  <a:close/>
                </a:path>
                <a:path w="7620" h="4723130">
                  <a:moveTo>
                    <a:pt x="0" y="263652"/>
                  </a:moveTo>
                  <a:lnTo>
                    <a:pt x="0" y="260604"/>
                  </a:lnTo>
                  <a:lnTo>
                    <a:pt x="3048" y="257556"/>
                  </a:lnTo>
                  <a:lnTo>
                    <a:pt x="4571" y="257556"/>
                  </a:lnTo>
                  <a:lnTo>
                    <a:pt x="7619" y="260604"/>
                  </a:lnTo>
                  <a:lnTo>
                    <a:pt x="7619" y="263652"/>
                  </a:lnTo>
                  <a:lnTo>
                    <a:pt x="6095" y="265176"/>
                  </a:lnTo>
                  <a:lnTo>
                    <a:pt x="1523" y="265176"/>
                  </a:lnTo>
                  <a:lnTo>
                    <a:pt x="0" y="263652"/>
                  </a:lnTo>
                  <a:close/>
                </a:path>
                <a:path w="7620" h="4723130">
                  <a:moveTo>
                    <a:pt x="6095" y="227076"/>
                  </a:moveTo>
                  <a:lnTo>
                    <a:pt x="6095" y="222504"/>
                  </a:lnTo>
                  <a:lnTo>
                    <a:pt x="7619" y="222504"/>
                  </a:lnTo>
                  <a:lnTo>
                    <a:pt x="7619" y="227076"/>
                  </a:lnTo>
                  <a:lnTo>
                    <a:pt x="6095" y="227076"/>
                  </a:lnTo>
                  <a:close/>
                </a:path>
                <a:path w="7620" h="4723130">
                  <a:moveTo>
                    <a:pt x="1523" y="228600"/>
                  </a:moveTo>
                  <a:lnTo>
                    <a:pt x="1523" y="220980"/>
                  </a:lnTo>
                  <a:lnTo>
                    <a:pt x="6095" y="220980"/>
                  </a:lnTo>
                  <a:lnTo>
                    <a:pt x="6095" y="228600"/>
                  </a:lnTo>
                  <a:lnTo>
                    <a:pt x="1523" y="228600"/>
                  </a:lnTo>
                  <a:close/>
                </a:path>
                <a:path w="7620" h="4723130">
                  <a:moveTo>
                    <a:pt x="0" y="227076"/>
                  </a:moveTo>
                  <a:lnTo>
                    <a:pt x="0" y="222504"/>
                  </a:lnTo>
                  <a:lnTo>
                    <a:pt x="1523" y="222504"/>
                  </a:lnTo>
                  <a:lnTo>
                    <a:pt x="1523" y="227076"/>
                  </a:lnTo>
                  <a:lnTo>
                    <a:pt x="0" y="227076"/>
                  </a:lnTo>
                  <a:close/>
                </a:path>
                <a:path w="7620" h="4723130">
                  <a:moveTo>
                    <a:pt x="6095" y="190500"/>
                  </a:moveTo>
                  <a:lnTo>
                    <a:pt x="6095" y="185928"/>
                  </a:lnTo>
                  <a:lnTo>
                    <a:pt x="7619" y="185928"/>
                  </a:lnTo>
                  <a:lnTo>
                    <a:pt x="7619" y="190500"/>
                  </a:lnTo>
                  <a:lnTo>
                    <a:pt x="6095" y="190500"/>
                  </a:lnTo>
                  <a:close/>
                </a:path>
                <a:path w="7620" h="4723130">
                  <a:moveTo>
                    <a:pt x="1523" y="192024"/>
                  </a:moveTo>
                  <a:lnTo>
                    <a:pt x="1523" y="184404"/>
                  </a:lnTo>
                  <a:lnTo>
                    <a:pt x="6095" y="184404"/>
                  </a:lnTo>
                  <a:lnTo>
                    <a:pt x="6095" y="192024"/>
                  </a:lnTo>
                  <a:lnTo>
                    <a:pt x="1523" y="192024"/>
                  </a:lnTo>
                  <a:close/>
                </a:path>
                <a:path w="7620" h="4723130">
                  <a:moveTo>
                    <a:pt x="0" y="190500"/>
                  </a:moveTo>
                  <a:lnTo>
                    <a:pt x="0" y="185928"/>
                  </a:lnTo>
                  <a:lnTo>
                    <a:pt x="1523" y="185928"/>
                  </a:lnTo>
                  <a:lnTo>
                    <a:pt x="1523" y="190500"/>
                  </a:lnTo>
                  <a:lnTo>
                    <a:pt x="0" y="190500"/>
                  </a:lnTo>
                  <a:close/>
                </a:path>
                <a:path w="7620" h="4723130">
                  <a:moveTo>
                    <a:pt x="0" y="153924"/>
                  </a:moveTo>
                  <a:lnTo>
                    <a:pt x="0" y="149352"/>
                  </a:lnTo>
                  <a:lnTo>
                    <a:pt x="1523" y="149352"/>
                  </a:lnTo>
                  <a:lnTo>
                    <a:pt x="1523" y="147828"/>
                  </a:lnTo>
                  <a:lnTo>
                    <a:pt x="6095" y="147828"/>
                  </a:lnTo>
                  <a:lnTo>
                    <a:pt x="6095" y="149352"/>
                  </a:lnTo>
                  <a:lnTo>
                    <a:pt x="7619" y="149352"/>
                  </a:lnTo>
                  <a:lnTo>
                    <a:pt x="7619" y="153924"/>
                  </a:lnTo>
                  <a:lnTo>
                    <a:pt x="6095" y="153924"/>
                  </a:lnTo>
                  <a:lnTo>
                    <a:pt x="4571" y="155448"/>
                  </a:lnTo>
                  <a:lnTo>
                    <a:pt x="3048" y="155448"/>
                  </a:lnTo>
                  <a:lnTo>
                    <a:pt x="1523" y="153924"/>
                  </a:lnTo>
                  <a:lnTo>
                    <a:pt x="0" y="153924"/>
                  </a:lnTo>
                  <a:close/>
                </a:path>
                <a:path w="7620" h="4723130">
                  <a:moveTo>
                    <a:pt x="0" y="115824"/>
                  </a:moveTo>
                  <a:lnTo>
                    <a:pt x="0" y="112776"/>
                  </a:lnTo>
                  <a:lnTo>
                    <a:pt x="1523" y="111252"/>
                  </a:lnTo>
                  <a:lnTo>
                    <a:pt x="6095" y="111252"/>
                  </a:lnTo>
                  <a:lnTo>
                    <a:pt x="7619" y="112776"/>
                  </a:lnTo>
                  <a:lnTo>
                    <a:pt x="7619" y="115824"/>
                  </a:lnTo>
                  <a:lnTo>
                    <a:pt x="4571" y="118872"/>
                  </a:lnTo>
                  <a:lnTo>
                    <a:pt x="3048" y="118872"/>
                  </a:lnTo>
                  <a:lnTo>
                    <a:pt x="0" y="115824"/>
                  </a:lnTo>
                  <a:close/>
                </a:path>
                <a:path w="7620" h="4723130">
                  <a:moveTo>
                    <a:pt x="0" y="79248"/>
                  </a:moveTo>
                  <a:lnTo>
                    <a:pt x="0" y="76200"/>
                  </a:lnTo>
                  <a:lnTo>
                    <a:pt x="1523" y="74676"/>
                  </a:lnTo>
                  <a:lnTo>
                    <a:pt x="6095" y="74676"/>
                  </a:lnTo>
                  <a:lnTo>
                    <a:pt x="7619" y="76200"/>
                  </a:lnTo>
                  <a:lnTo>
                    <a:pt x="7619" y="79248"/>
                  </a:lnTo>
                  <a:lnTo>
                    <a:pt x="6095" y="80772"/>
                  </a:lnTo>
                  <a:lnTo>
                    <a:pt x="1523" y="80772"/>
                  </a:lnTo>
                  <a:lnTo>
                    <a:pt x="0" y="79248"/>
                  </a:lnTo>
                  <a:close/>
                </a:path>
                <a:path w="7620" h="4723130">
                  <a:moveTo>
                    <a:pt x="0" y="42672"/>
                  </a:moveTo>
                  <a:lnTo>
                    <a:pt x="0" y="39624"/>
                  </a:lnTo>
                  <a:lnTo>
                    <a:pt x="3048" y="36576"/>
                  </a:lnTo>
                  <a:lnTo>
                    <a:pt x="4571" y="36576"/>
                  </a:lnTo>
                  <a:lnTo>
                    <a:pt x="7619" y="39624"/>
                  </a:lnTo>
                  <a:lnTo>
                    <a:pt x="7619" y="42672"/>
                  </a:lnTo>
                  <a:lnTo>
                    <a:pt x="6095" y="44195"/>
                  </a:lnTo>
                  <a:lnTo>
                    <a:pt x="1523" y="44195"/>
                  </a:lnTo>
                  <a:lnTo>
                    <a:pt x="0" y="42672"/>
                  </a:lnTo>
                  <a:close/>
                </a:path>
                <a:path w="7620" h="4723130">
                  <a:moveTo>
                    <a:pt x="6095" y="6095"/>
                  </a:moveTo>
                  <a:lnTo>
                    <a:pt x="6095" y="1524"/>
                  </a:lnTo>
                  <a:lnTo>
                    <a:pt x="7619" y="1524"/>
                  </a:lnTo>
                  <a:lnTo>
                    <a:pt x="7619" y="6095"/>
                  </a:lnTo>
                  <a:lnTo>
                    <a:pt x="6095" y="6095"/>
                  </a:lnTo>
                  <a:close/>
                </a:path>
                <a:path w="7620" h="4723130">
                  <a:moveTo>
                    <a:pt x="1523" y="7620"/>
                  </a:moveTo>
                  <a:lnTo>
                    <a:pt x="1523" y="0"/>
                  </a:lnTo>
                  <a:lnTo>
                    <a:pt x="6095" y="0"/>
                  </a:lnTo>
                  <a:lnTo>
                    <a:pt x="6095" y="7620"/>
                  </a:lnTo>
                  <a:lnTo>
                    <a:pt x="1523" y="7620"/>
                  </a:lnTo>
                  <a:close/>
                </a:path>
                <a:path w="7620" h="4723130">
                  <a:moveTo>
                    <a:pt x="0" y="6095"/>
                  </a:moveTo>
                  <a:lnTo>
                    <a:pt x="0" y="1524"/>
                  </a:lnTo>
                  <a:lnTo>
                    <a:pt x="1523" y="1524"/>
                  </a:lnTo>
                  <a:lnTo>
                    <a:pt x="1523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04488" y="6265163"/>
              <a:ext cx="94488" cy="6705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41647" y="6268212"/>
              <a:ext cx="173736" cy="65532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991100" y="1502663"/>
              <a:ext cx="7620" cy="4723130"/>
            </a:xfrm>
            <a:custGeom>
              <a:avLst/>
              <a:gdLst/>
              <a:ahLst/>
              <a:cxnLst/>
              <a:rect l="l" t="t" r="r" b="b"/>
              <a:pathLst>
                <a:path w="7620" h="4723130">
                  <a:moveTo>
                    <a:pt x="1523" y="4722875"/>
                  </a:moveTo>
                  <a:lnTo>
                    <a:pt x="1523" y="4715256"/>
                  </a:lnTo>
                  <a:lnTo>
                    <a:pt x="4571" y="4715256"/>
                  </a:lnTo>
                  <a:lnTo>
                    <a:pt x="7619" y="4718304"/>
                  </a:lnTo>
                  <a:lnTo>
                    <a:pt x="7619" y="4719828"/>
                  </a:lnTo>
                  <a:lnTo>
                    <a:pt x="4571" y="4722875"/>
                  </a:lnTo>
                  <a:lnTo>
                    <a:pt x="1523" y="4722875"/>
                  </a:lnTo>
                  <a:close/>
                </a:path>
                <a:path w="7620" h="4723130">
                  <a:moveTo>
                    <a:pt x="0" y="4721352"/>
                  </a:moveTo>
                  <a:lnTo>
                    <a:pt x="0" y="4716780"/>
                  </a:lnTo>
                  <a:lnTo>
                    <a:pt x="1523" y="4716780"/>
                  </a:lnTo>
                  <a:lnTo>
                    <a:pt x="1523" y="4721352"/>
                  </a:lnTo>
                  <a:lnTo>
                    <a:pt x="0" y="4721352"/>
                  </a:lnTo>
                  <a:close/>
                </a:path>
                <a:path w="7620" h="4723130">
                  <a:moveTo>
                    <a:pt x="6096" y="4683252"/>
                  </a:moveTo>
                  <a:lnTo>
                    <a:pt x="6096" y="4680204"/>
                  </a:lnTo>
                  <a:lnTo>
                    <a:pt x="7619" y="4681728"/>
                  </a:lnTo>
                  <a:lnTo>
                    <a:pt x="7619" y="4683252"/>
                  </a:lnTo>
                  <a:lnTo>
                    <a:pt x="6096" y="4683252"/>
                  </a:lnTo>
                  <a:close/>
                </a:path>
                <a:path w="7620" h="4723130">
                  <a:moveTo>
                    <a:pt x="0" y="4683252"/>
                  </a:moveTo>
                  <a:lnTo>
                    <a:pt x="0" y="4680204"/>
                  </a:lnTo>
                  <a:lnTo>
                    <a:pt x="1523" y="4678680"/>
                  </a:lnTo>
                  <a:lnTo>
                    <a:pt x="6096" y="4678680"/>
                  </a:lnTo>
                  <a:lnTo>
                    <a:pt x="6096" y="4684775"/>
                  </a:lnTo>
                  <a:lnTo>
                    <a:pt x="4571" y="4684775"/>
                  </a:lnTo>
                  <a:lnTo>
                    <a:pt x="4571" y="4686300"/>
                  </a:lnTo>
                  <a:lnTo>
                    <a:pt x="3048" y="4686300"/>
                  </a:lnTo>
                  <a:lnTo>
                    <a:pt x="0" y="4683252"/>
                  </a:lnTo>
                  <a:close/>
                </a:path>
                <a:path w="7620" h="4723130">
                  <a:moveTo>
                    <a:pt x="6096" y="4646675"/>
                  </a:moveTo>
                  <a:lnTo>
                    <a:pt x="6096" y="4643628"/>
                  </a:lnTo>
                  <a:lnTo>
                    <a:pt x="7619" y="4643628"/>
                  </a:lnTo>
                  <a:lnTo>
                    <a:pt x="7619" y="4646675"/>
                  </a:lnTo>
                  <a:lnTo>
                    <a:pt x="6096" y="4646675"/>
                  </a:lnTo>
                  <a:close/>
                </a:path>
                <a:path w="7620" h="4723130">
                  <a:moveTo>
                    <a:pt x="0" y="4646675"/>
                  </a:moveTo>
                  <a:lnTo>
                    <a:pt x="0" y="4643628"/>
                  </a:lnTo>
                  <a:lnTo>
                    <a:pt x="1523" y="4642104"/>
                  </a:lnTo>
                  <a:lnTo>
                    <a:pt x="6096" y="4642104"/>
                  </a:lnTo>
                  <a:lnTo>
                    <a:pt x="6096" y="4648200"/>
                  </a:lnTo>
                  <a:lnTo>
                    <a:pt x="1523" y="4648200"/>
                  </a:lnTo>
                  <a:lnTo>
                    <a:pt x="0" y="4646675"/>
                  </a:lnTo>
                  <a:close/>
                </a:path>
                <a:path w="7620" h="4723130">
                  <a:moveTo>
                    <a:pt x="6096" y="4610100"/>
                  </a:moveTo>
                  <a:lnTo>
                    <a:pt x="6096" y="4607052"/>
                  </a:lnTo>
                  <a:lnTo>
                    <a:pt x="7619" y="4607052"/>
                  </a:lnTo>
                  <a:lnTo>
                    <a:pt x="7619" y="4610100"/>
                  </a:lnTo>
                  <a:lnTo>
                    <a:pt x="6096" y="4610100"/>
                  </a:lnTo>
                  <a:close/>
                </a:path>
                <a:path w="7620" h="4723130">
                  <a:moveTo>
                    <a:pt x="0" y="4610100"/>
                  </a:moveTo>
                  <a:lnTo>
                    <a:pt x="0" y="4607052"/>
                  </a:lnTo>
                  <a:lnTo>
                    <a:pt x="3048" y="4604004"/>
                  </a:lnTo>
                  <a:lnTo>
                    <a:pt x="4571" y="4604004"/>
                  </a:lnTo>
                  <a:lnTo>
                    <a:pt x="4571" y="4605528"/>
                  </a:lnTo>
                  <a:lnTo>
                    <a:pt x="6096" y="4605528"/>
                  </a:lnTo>
                  <a:lnTo>
                    <a:pt x="6096" y="4611624"/>
                  </a:lnTo>
                  <a:lnTo>
                    <a:pt x="1523" y="4611624"/>
                  </a:lnTo>
                  <a:lnTo>
                    <a:pt x="0" y="4610100"/>
                  </a:lnTo>
                  <a:close/>
                </a:path>
                <a:path w="7620" h="4723130">
                  <a:moveTo>
                    <a:pt x="0" y="4573524"/>
                  </a:moveTo>
                  <a:lnTo>
                    <a:pt x="0" y="4568952"/>
                  </a:lnTo>
                  <a:lnTo>
                    <a:pt x="1523" y="4568952"/>
                  </a:lnTo>
                  <a:lnTo>
                    <a:pt x="3048" y="4567428"/>
                  </a:lnTo>
                  <a:lnTo>
                    <a:pt x="4571" y="4567428"/>
                  </a:lnTo>
                  <a:lnTo>
                    <a:pt x="4571" y="4568952"/>
                  </a:lnTo>
                  <a:lnTo>
                    <a:pt x="6096" y="4568952"/>
                  </a:lnTo>
                  <a:lnTo>
                    <a:pt x="7619" y="4570475"/>
                  </a:lnTo>
                  <a:lnTo>
                    <a:pt x="7619" y="4572000"/>
                  </a:lnTo>
                  <a:lnTo>
                    <a:pt x="4571" y="4575048"/>
                  </a:lnTo>
                  <a:lnTo>
                    <a:pt x="1523" y="4575048"/>
                  </a:lnTo>
                  <a:lnTo>
                    <a:pt x="1523" y="4573524"/>
                  </a:lnTo>
                  <a:lnTo>
                    <a:pt x="0" y="4573524"/>
                  </a:lnTo>
                  <a:close/>
                </a:path>
                <a:path w="7620" h="4723130">
                  <a:moveTo>
                    <a:pt x="1523" y="4538472"/>
                  </a:moveTo>
                  <a:lnTo>
                    <a:pt x="1523" y="4530852"/>
                  </a:lnTo>
                  <a:lnTo>
                    <a:pt x="4571" y="4530852"/>
                  </a:lnTo>
                  <a:lnTo>
                    <a:pt x="7619" y="4533900"/>
                  </a:lnTo>
                  <a:lnTo>
                    <a:pt x="7619" y="4535424"/>
                  </a:lnTo>
                  <a:lnTo>
                    <a:pt x="4571" y="4538472"/>
                  </a:lnTo>
                  <a:lnTo>
                    <a:pt x="1523" y="4538472"/>
                  </a:lnTo>
                  <a:close/>
                </a:path>
                <a:path w="7620" h="4723130">
                  <a:moveTo>
                    <a:pt x="0" y="4536948"/>
                  </a:moveTo>
                  <a:lnTo>
                    <a:pt x="0" y="4532375"/>
                  </a:lnTo>
                  <a:lnTo>
                    <a:pt x="1523" y="4532375"/>
                  </a:lnTo>
                  <a:lnTo>
                    <a:pt x="1523" y="4536948"/>
                  </a:lnTo>
                  <a:lnTo>
                    <a:pt x="0" y="4536948"/>
                  </a:lnTo>
                  <a:close/>
                </a:path>
                <a:path w="7620" h="4723130">
                  <a:moveTo>
                    <a:pt x="1523" y="4501896"/>
                  </a:moveTo>
                  <a:lnTo>
                    <a:pt x="1523" y="4494275"/>
                  </a:lnTo>
                  <a:lnTo>
                    <a:pt x="4571" y="4494275"/>
                  </a:lnTo>
                  <a:lnTo>
                    <a:pt x="7619" y="4497324"/>
                  </a:lnTo>
                  <a:lnTo>
                    <a:pt x="7619" y="4498848"/>
                  </a:lnTo>
                  <a:lnTo>
                    <a:pt x="4571" y="4501896"/>
                  </a:lnTo>
                  <a:lnTo>
                    <a:pt x="1523" y="4501896"/>
                  </a:lnTo>
                  <a:close/>
                </a:path>
                <a:path w="7620" h="4723130">
                  <a:moveTo>
                    <a:pt x="0" y="4500372"/>
                  </a:moveTo>
                  <a:lnTo>
                    <a:pt x="0" y="4495800"/>
                  </a:lnTo>
                  <a:lnTo>
                    <a:pt x="1523" y="4495800"/>
                  </a:lnTo>
                  <a:lnTo>
                    <a:pt x="1523" y="4500372"/>
                  </a:lnTo>
                  <a:lnTo>
                    <a:pt x="0" y="4500372"/>
                  </a:lnTo>
                  <a:close/>
                </a:path>
                <a:path w="7620" h="4723130">
                  <a:moveTo>
                    <a:pt x="6096" y="4462272"/>
                  </a:moveTo>
                  <a:lnTo>
                    <a:pt x="6096" y="4459224"/>
                  </a:lnTo>
                  <a:lnTo>
                    <a:pt x="7619" y="4460748"/>
                  </a:lnTo>
                  <a:lnTo>
                    <a:pt x="7619" y="4462272"/>
                  </a:lnTo>
                  <a:lnTo>
                    <a:pt x="6096" y="4462272"/>
                  </a:lnTo>
                  <a:close/>
                </a:path>
                <a:path w="7620" h="4723130">
                  <a:moveTo>
                    <a:pt x="0" y="4462272"/>
                  </a:moveTo>
                  <a:lnTo>
                    <a:pt x="0" y="4459224"/>
                  </a:lnTo>
                  <a:lnTo>
                    <a:pt x="1523" y="4457700"/>
                  </a:lnTo>
                  <a:lnTo>
                    <a:pt x="6096" y="4457700"/>
                  </a:lnTo>
                  <a:lnTo>
                    <a:pt x="6096" y="4463796"/>
                  </a:lnTo>
                  <a:lnTo>
                    <a:pt x="4571" y="4463796"/>
                  </a:lnTo>
                  <a:lnTo>
                    <a:pt x="4571" y="4465320"/>
                  </a:lnTo>
                  <a:lnTo>
                    <a:pt x="3048" y="4465320"/>
                  </a:lnTo>
                  <a:lnTo>
                    <a:pt x="0" y="4462272"/>
                  </a:lnTo>
                  <a:close/>
                </a:path>
                <a:path w="7620" h="4723130">
                  <a:moveTo>
                    <a:pt x="6096" y="4425696"/>
                  </a:moveTo>
                  <a:lnTo>
                    <a:pt x="6096" y="4422648"/>
                  </a:lnTo>
                  <a:lnTo>
                    <a:pt x="7619" y="4422648"/>
                  </a:lnTo>
                  <a:lnTo>
                    <a:pt x="7619" y="4425696"/>
                  </a:lnTo>
                  <a:lnTo>
                    <a:pt x="6096" y="4425696"/>
                  </a:lnTo>
                  <a:close/>
                </a:path>
                <a:path w="7620" h="4723130">
                  <a:moveTo>
                    <a:pt x="0" y="4425696"/>
                  </a:moveTo>
                  <a:lnTo>
                    <a:pt x="0" y="4422648"/>
                  </a:lnTo>
                  <a:lnTo>
                    <a:pt x="1523" y="4421124"/>
                  </a:lnTo>
                  <a:lnTo>
                    <a:pt x="6096" y="4421124"/>
                  </a:lnTo>
                  <a:lnTo>
                    <a:pt x="6096" y="4427220"/>
                  </a:lnTo>
                  <a:lnTo>
                    <a:pt x="1523" y="4427220"/>
                  </a:lnTo>
                  <a:lnTo>
                    <a:pt x="0" y="4425696"/>
                  </a:lnTo>
                  <a:close/>
                </a:path>
                <a:path w="7620" h="4723130">
                  <a:moveTo>
                    <a:pt x="6096" y="4389120"/>
                  </a:moveTo>
                  <a:lnTo>
                    <a:pt x="6096" y="4386072"/>
                  </a:lnTo>
                  <a:lnTo>
                    <a:pt x="7619" y="4386072"/>
                  </a:lnTo>
                  <a:lnTo>
                    <a:pt x="7619" y="4389120"/>
                  </a:lnTo>
                  <a:lnTo>
                    <a:pt x="6096" y="4389120"/>
                  </a:lnTo>
                  <a:close/>
                </a:path>
                <a:path w="7620" h="4723130">
                  <a:moveTo>
                    <a:pt x="0" y="4389120"/>
                  </a:moveTo>
                  <a:lnTo>
                    <a:pt x="0" y="4386072"/>
                  </a:lnTo>
                  <a:lnTo>
                    <a:pt x="3048" y="4383024"/>
                  </a:lnTo>
                  <a:lnTo>
                    <a:pt x="4571" y="4383024"/>
                  </a:lnTo>
                  <a:lnTo>
                    <a:pt x="4571" y="4384548"/>
                  </a:lnTo>
                  <a:lnTo>
                    <a:pt x="6096" y="4384548"/>
                  </a:lnTo>
                  <a:lnTo>
                    <a:pt x="6096" y="4390643"/>
                  </a:lnTo>
                  <a:lnTo>
                    <a:pt x="1523" y="4390643"/>
                  </a:lnTo>
                  <a:lnTo>
                    <a:pt x="0" y="4389120"/>
                  </a:lnTo>
                  <a:close/>
                </a:path>
                <a:path w="7620" h="4723130">
                  <a:moveTo>
                    <a:pt x="1523" y="4354068"/>
                  </a:moveTo>
                  <a:lnTo>
                    <a:pt x="1523" y="4346448"/>
                  </a:lnTo>
                  <a:lnTo>
                    <a:pt x="4571" y="4346448"/>
                  </a:lnTo>
                  <a:lnTo>
                    <a:pt x="7619" y="4349496"/>
                  </a:lnTo>
                  <a:lnTo>
                    <a:pt x="7619" y="4351020"/>
                  </a:lnTo>
                  <a:lnTo>
                    <a:pt x="4571" y="4354068"/>
                  </a:lnTo>
                  <a:lnTo>
                    <a:pt x="1523" y="4354068"/>
                  </a:lnTo>
                  <a:close/>
                </a:path>
                <a:path w="7620" h="4723130">
                  <a:moveTo>
                    <a:pt x="0" y="4352543"/>
                  </a:moveTo>
                  <a:lnTo>
                    <a:pt x="0" y="4347972"/>
                  </a:lnTo>
                  <a:lnTo>
                    <a:pt x="1523" y="4347972"/>
                  </a:lnTo>
                  <a:lnTo>
                    <a:pt x="1523" y="4352543"/>
                  </a:lnTo>
                  <a:lnTo>
                    <a:pt x="0" y="4352543"/>
                  </a:lnTo>
                  <a:close/>
                </a:path>
                <a:path w="7620" h="4723130">
                  <a:moveTo>
                    <a:pt x="1523" y="4317491"/>
                  </a:moveTo>
                  <a:lnTo>
                    <a:pt x="1523" y="4309872"/>
                  </a:lnTo>
                  <a:lnTo>
                    <a:pt x="4571" y="4309872"/>
                  </a:lnTo>
                  <a:lnTo>
                    <a:pt x="7619" y="4312920"/>
                  </a:lnTo>
                  <a:lnTo>
                    <a:pt x="7619" y="4314443"/>
                  </a:lnTo>
                  <a:lnTo>
                    <a:pt x="4571" y="4317491"/>
                  </a:lnTo>
                  <a:lnTo>
                    <a:pt x="1523" y="4317491"/>
                  </a:lnTo>
                  <a:close/>
                </a:path>
                <a:path w="7620" h="4723130">
                  <a:moveTo>
                    <a:pt x="0" y="4315968"/>
                  </a:moveTo>
                  <a:lnTo>
                    <a:pt x="0" y="4311396"/>
                  </a:lnTo>
                  <a:lnTo>
                    <a:pt x="1523" y="4311396"/>
                  </a:lnTo>
                  <a:lnTo>
                    <a:pt x="1523" y="4315968"/>
                  </a:lnTo>
                  <a:lnTo>
                    <a:pt x="0" y="4315968"/>
                  </a:lnTo>
                  <a:close/>
                </a:path>
                <a:path w="7620" h="4723130">
                  <a:moveTo>
                    <a:pt x="1523" y="4280916"/>
                  </a:moveTo>
                  <a:lnTo>
                    <a:pt x="1523" y="4273296"/>
                  </a:lnTo>
                  <a:lnTo>
                    <a:pt x="4571" y="4273296"/>
                  </a:lnTo>
                  <a:lnTo>
                    <a:pt x="7619" y="4276343"/>
                  </a:lnTo>
                  <a:lnTo>
                    <a:pt x="7619" y="4277868"/>
                  </a:lnTo>
                  <a:lnTo>
                    <a:pt x="4571" y="4280916"/>
                  </a:lnTo>
                  <a:lnTo>
                    <a:pt x="1523" y="4280916"/>
                  </a:lnTo>
                  <a:close/>
                </a:path>
                <a:path w="7620" h="4723130">
                  <a:moveTo>
                    <a:pt x="0" y="4279391"/>
                  </a:moveTo>
                  <a:lnTo>
                    <a:pt x="0" y="4274820"/>
                  </a:lnTo>
                  <a:lnTo>
                    <a:pt x="1523" y="4274820"/>
                  </a:lnTo>
                  <a:lnTo>
                    <a:pt x="1523" y="4279391"/>
                  </a:lnTo>
                  <a:lnTo>
                    <a:pt x="0" y="4279391"/>
                  </a:lnTo>
                  <a:close/>
                </a:path>
                <a:path w="7620" h="4723130">
                  <a:moveTo>
                    <a:pt x="6096" y="4241291"/>
                  </a:moveTo>
                  <a:lnTo>
                    <a:pt x="6096" y="4238243"/>
                  </a:lnTo>
                  <a:lnTo>
                    <a:pt x="7619" y="4238243"/>
                  </a:lnTo>
                  <a:lnTo>
                    <a:pt x="7619" y="4241291"/>
                  </a:lnTo>
                  <a:lnTo>
                    <a:pt x="6096" y="4241291"/>
                  </a:lnTo>
                  <a:close/>
                </a:path>
                <a:path w="7620" h="4723130">
                  <a:moveTo>
                    <a:pt x="0" y="4241291"/>
                  </a:moveTo>
                  <a:lnTo>
                    <a:pt x="0" y="4238243"/>
                  </a:lnTo>
                  <a:lnTo>
                    <a:pt x="1523" y="4236720"/>
                  </a:lnTo>
                  <a:lnTo>
                    <a:pt x="6096" y="4236720"/>
                  </a:lnTo>
                  <a:lnTo>
                    <a:pt x="6096" y="4242816"/>
                  </a:lnTo>
                  <a:lnTo>
                    <a:pt x="4571" y="4242816"/>
                  </a:lnTo>
                  <a:lnTo>
                    <a:pt x="4571" y="4244340"/>
                  </a:lnTo>
                  <a:lnTo>
                    <a:pt x="3048" y="4244340"/>
                  </a:lnTo>
                  <a:lnTo>
                    <a:pt x="0" y="4241291"/>
                  </a:lnTo>
                  <a:close/>
                </a:path>
                <a:path w="7620" h="4723130">
                  <a:moveTo>
                    <a:pt x="6096" y="4204716"/>
                  </a:moveTo>
                  <a:lnTo>
                    <a:pt x="6096" y="4201668"/>
                  </a:lnTo>
                  <a:lnTo>
                    <a:pt x="7619" y="4201668"/>
                  </a:lnTo>
                  <a:lnTo>
                    <a:pt x="7619" y="4204716"/>
                  </a:lnTo>
                  <a:lnTo>
                    <a:pt x="6096" y="4204716"/>
                  </a:lnTo>
                  <a:close/>
                </a:path>
                <a:path w="7620" h="4723130">
                  <a:moveTo>
                    <a:pt x="0" y="4204716"/>
                  </a:moveTo>
                  <a:lnTo>
                    <a:pt x="0" y="4201668"/>
                  </a:lnTo>
                  <a:lnTo>
                    <a:pt x="1523" y="4200143"/>
                  </a:lnTo>
                  <a:lnTo>
                    <a:pt x="6096" y="4200143"/>
                  </a:lnTo>
                  <a:lnTo>
                    <a:pt x="6096" y="4206240"/>
                  </a:lnTo>
                  <a:lnTo>
                    <a:pt x="1523" y="4206240"/>
                  </a:lnTo>
                  <a:lnTo>
                    <a:pt x="0" y="4204716"/>
                  </a:lnTo>
                  <a:close/>
                </a:path>
                <a:path w="7620" h="4723130">
                  <a:moveTo>
                    <a:pt x="6096" y="4168140"/>
                  </a:moveTo>
                  <a:lnTo>
                    <a:pt x="6096" y="4165091"/>
                  </a:lnTo>
                  <a:lnTo>
                    <a:pt x="7619" y="4165091"/>
                  </a:lnTo>
                  <a:lnTo>
                    <a:pt x="7619" y="4166616"/>
                  </a:lnTo>
                  <a:lnTo>
                    <a:pt x="6096" y="4168140"/>
                  </a:lnTo>
                  <a:close/>
                </a:path>
                <a:path w="7620" h="4723130">
                  <a:moveTo>
                    <a:pt x="0" y="4168140"/>
                  </a:moveTo>
                  <a:lnTo>
                    <a:pt x="0" y="4165091"/>
                  </a:lnTo>
                  <a:lnTo>
                    <a:pt x="3048" y="4162043"/>
                  </a:lnTo>
                  <a:lnTo>
                    <a:pt x="4571" y="4162043"/>
                  </a:lnTo>
                  <a:lnTo>
                    <a:pt x="4571" y="4163568"/>
                  </a:lnTo>
                  <a:lnTo>
                    <a:pt x="6096" y="4163568"/>
                  </a:lnTo>
                  <a:lnTo>
                    <a:pt x="6096" y="4169664"/>
                  </a:lnTo>
                  <a:lnTo>
                    <a:pt x="1523" y="4169664"/>
                  </a:lnTo>
                  <a:lnTo>
                    <a:pt x="0" y="4168140"/>
                  </a:lnTo>
                  <a:close/>
                </a:path>
                <a:path w="7620" h="4723130">
                  <a:moveTo>
                    <a:pt x="1523" y="4133088"/>
                  </a:moveTo>
                  <a:lnTo>
                    <a:pt x="1523" y="4125468"/>
                  </a:lnTo>
                  <a:lnTo>
                    <a:pt x="4571" y="4125468"/>
                  </a:lnTo>
                  <a:lnTo>
                    <a:pt x="7619" y="4128516"/>
                  </a:lnTo>
                  <a:lnTo>
                    <a:pt x="7619" y="4130040"/>
                  </a:lnTo>
                  <a:lnTo>
                    <a:pt x="4571" y="4133088"/>
                  </a:lnTo>
                  <a:lnTo>
                    <a:pt x="1523" y="4133088"/>
                  </a:lnTo>
                  <a:close/>
                </a:path>
                <a:path w="7620" h="4723130">
                  <a:moveTo>
                    <a:pt x="0" y="4131564"/>
                  </a:moveTo>
                  <a:lnTo>
                    <a:pt x="0" y="4126991"/>
                  </a:lnTo>
                  <a:lnTo>
                    <a:pt x="1523" y="4126991"/>
                  </a:lnTo>
                  <a:lnTo>
                    <a:pt x="1523" y="4131564"/>
                  </a:lnTo>
                  <a:lnTo>
                    <a:pt x="0" y="4131564"/>
                  </a:lnTo>
                  <a:close/>
                </a:path>
                <a:path w="7620" h="4723130">
                  <a:moveTo>
                    <a:pt x="1523" y="4096512"/>
                  </a:moveTo>
                  <a:lnTo>
                    <a:pt x="1523" y="4088891"/>
                  </a:lnTo>
                  <a:lnTo>
                    <a:pt x="4571" y="4088891"/>
                  </a:lnTo>
                  <a:lnTo>
                    <a:pt x="7619" y="4091940"/>
                  </a:lnTo>
                  <a:lnTo>
                    <a:pt x="7619" y="4093464"/>
                  </a:lnTo>
                  <a:lnTo>
                    <a:pt x="4571" y="4096512"/>
                  </a:lnTo>
                  <a:lnTo>
                    <a:pt x="1523" y="4096512"/>
                  </a:lnTo>
                  <a:close/>
                </a:path>
                <a:path w="7620" h="4723130">
                  <a:moveTo>
                    <a:pt x="0" y="4094988"/>
                  </a:moveTo>
                  <a:lnTo>
                    <a:pt x="0" y="4090416"/>
                  </a:lnTo>
                  <a:lnTo>
                    <a:pt x="1523" y="4090416"/>
                  </a:lnTo>
                  <a:lnTo>
                    <a:pt x="1523" y="4094988"/>
                  </a:lnTo>
                  <a:lnTo>
                    <a:pt x="0" y="4094988"/>
                  </a:lnTo>
                  <a:close/>
                </a:path>
                <a:path w="7620" h="4723130">
                  <a:moveTo>
                    <a:pt x="0" y="4058412"/>
                  </a:moveTo>
                  <a:lnTo>
                    <a:pt x="0" y="4053840"/>
                  </a:lnTo>
                  <a:lnTo>
                    <a:pt x="1523" y="4053840"/>
                  </a:lnTo>
                  <a:lnTo>
                    <a:pt x="1523" y="4052316"/>
                  </a:lnTo>
                  <a:lnTo>
                    <a:pt x="4571" y="4052316"/>
                  </a:lnTo>
                  <a:lnTo>
                    <a:pt x="7619" y="4055364"/>
                  </a:lnTo>
                  <a:lnTo>
                    <a:pt x="7619" y="4056888"/>
                  </a:lnTo>
                  <a:lnTo>
                    <a:pt x="6096" y="4058412"/>
                  </a:lnTo>
                  <a:lnTo>
                    <a:pt x="4571" y="4058412"/>
                  </a:lnTo>
                  <a:lnTo>
                    <a:pt x="4571" y="4059936"/>
                  </a:lnTo>
                  <a:lnTo>
                    <a:pt x="3048" y="4059936"/>
                  </a:lnTo>
                  <a:lnTo>
                    <a:pt x="1523" y="4058412"/>
                  </a:lnTo>
                  <a:lnTo>
                    <a:pt x="0" y="4058412"/>
                  </a:lnTo>
                  <a:close/>
                </a:path>
                <a:path w="7620" h="4723130">
                  <a:moveTo>
                    <a:pt x="6096" y="4020312"/>
                  </a:moveTo>
                  <a:lnTo>
                    <a:pt x="6096" y="4017264"/>
                  </a:lnTo>
                  <a:lnTo>
                    <a:pt x="7619" y="4017264"/>
                  </a:lnTo>
                  <a:lnTo>
                    <a:pt x="7619" y="4020312"/>
                  </a:lnTo>
                  <a:lnTo>
                    <a:pt x="6096" y="4020312"/>
                  </a:lnTo>
                  <a:close/>
                </a:path>
                <a:path w="7620" h="4723130">
                  <a:moveTo>
                    <a:pt x="0" y="4020312"/>
                  </a:moveTo>
                  <a:lnTo>
                    <a:pt x="0" y="4017264"/>
                  </a:lnTo>
                  <a:lnTo>
                    <a:pt x="1523" y="4015740"/>
                  </a:lnTo>
                  <a:lnTo>
                    <a:pt x="6096" y="4015740"/>
                  </a:lnTo>
                  <a:lnTo>
                    <a:pt x="6096" y="4021836"/>
                  </a:lnTo>
                  <a:lnTo>
                    <a:pt x="4571" y="4021836"/>
                  </a:lnTo>
                  <a:lnTo>
                    <a:pt x="4571" y="4023359"/>
                  </a:lnTo>
                  <a:lnTo>
                    <a:pt x="3048" y="4023359"/>
                  </a:lnTo>
                  <a:lnTo>
                    <a:pt x="0" y="4020312"/>
                  </a:lnTo>
                  <a:close/>
                </a:path>
                <a:path w="7620" h="4723130">
                  <a:moveTo>
                    <a:pt x="6096" y="3983736"/>
                  </a:moveTo>
                  <a:lnTo>
                    <a:pt x="6096" y="3980688"/>
                  </a:lnTo>
                  <a:lnTo>
                    <a:pt x="7619" y="3980688"/>
                  </a:lnTo>
                  <a:lnTo>
                    <a:pt x="7619" y="3983736"/>
                  </a:lnTo>
                  <a:lnTo>
                    <a:pt x="6096" y="3983736"/>
                  </a:lnTo>
                  <a:close/>
                </a:path>
                <a:path w="7620" h="4723130">
                  <a:moveTo>
                    <a:pt x="0" y="3983736"/>
                  </a:moveTo>
                  <a:lnTo>
                    <a:pt x="0" y="3980688"/>
                  </a:lnTo>
                  <a:lnTo>
                    <a:pt x="1523" y="3979164"/>
                  </a:lnTo>
                  <a:lnTo>
                    <a:pt x="6096" y="3979164"/>
                  </a:lnTo>
                  <a:lnTo>
                    <a:pt x="6096" y="3985259"/>
                  </a:lnTo>
                  <a:lnTo>
                    <a:pt x="1523" y="3985259"/>
                  </a:lnTo>
                  <a:lnTo>
                    <a:pt x="0" y="3983736"/>
                  </a:lnTo>
                  <a:close/>
                </a:path>
                <a:path w="7620" h="4723130">
                  <a:moveTo>
                    <a:pt x="6096" y="3947159"/>
                  </a:moveTo>
                  <a:lnTo>
                    <a:pt x="6096" y="3944112"/>
                  </a:lnTo>
                  <a:lnTo>
                    <a:pt x="7619" y="3944112"/>
                  </a:lnTo>
                  <a:lnTo>
                    <a:pt x="7619" y="3945636"/>
                  </a:lnTo>
                  <a:lnTo>
                    <a:pt x="6096" y="3947159"/>
                  </a:lnTo>
                  <a:close/>
                </a:path>
                <a:path w="7620" h="4723130">
                  <a:moveTo>
                    <a:pt x="0" y="3947159"/>
                  </a:moveTo>
                  <a:lnTo>
                    <a:pt x="0" y="3944112"/>
                  </a:lnTo>
                  <a:lnTo>
                    <a:pt x="3048" y="3941064"/>
                  </a:lnTo>
                  <a:lnTo>
                    <a:pt x="4571" y="3941064"/>
                  </a:lnTo>
                  <a:lnTo>
                    <a:pt x="4571" y="3942588"/>
                  </a:lnTo>
                  <a:lnTo>
                    <a:pt x="6096" y="3942588"/>
                  </a:lnTo>
                  <a:lnTo>
                    <a:pt x="6096" y="3948684"/>
                  </a:lnTo>
                  <a:lnTo>
                    <a:pt x="1523" y="3948684"/>
                  </a:lnTo>
                  <a:lnTo>
                    <a:pt x="0" y="3947159"/>
                  </a:lnTo>
                  <a:close/>
                </a:path>
                <a:path w="7620" h="4723130">
                  <a:moveTo>
                    <a:pt x="1523" y="3912107"/>
                  </a:moveTo>
                  <a:lnTo>
                    <a:pt x="1523" y="3904488"/>
                  </a:lnTo>
                  <a:lnTo>
                    <a:pt x="4571" y="3904488"/>
                  </a:lnTo>
                  <a:lnTo>
                    <a:pt x="7619" y="3907536"/>
                  </a:lnTo>
                  <a:lnTo>
                    <a:pt x="7619" y="3909059"/>
                  </a:lnTo>
                  <a:lnTo>
                    <a:pt x="4571" y="3912107"/>
                  </a:lnTo>
                  <a:lnTo>
                    <a:pt x="1523" y="3912107"/>
                  </a:lnTo>
                  <a:close/>
                </a:path>
                <a:path w="7620" h="4723130">
                  <a:moveTo>
                    <a:pt x="0" y="3910584"/>
                  </a:moveTo>
                  <a:lnTo>
                    <a:pt x="0" y="3906012"/>
                  </a:lnTo>
                  <a:lnTo>
                    <a:pt x="1523" y="3906012"/>
                  </a:lnTo>
                  <a:lnTo>
                    <a:pt x="1523" y="3910584"/>
                  </a:lnTo>
                  <a:lnTo>
                    <a:pt x="0" y="3910584"/>
                  </a:lnTo>
                  <a:close/>
                </a:path>
                <a:path w="7620" h="4723130">
                  <a:moveTo>
                    <a:pt x="1523" y="3875532"/>
                  </a:moveTo>
                  <a:lnTo>
                    <a:pt x="1523" y="3867912"/>
                  </a:lnTo>
                  <a:lnTo>
                    <a:pt x="4571" y="3867912"/>
                  </a:lnTo>
                  <a:lnTo>
                    <a:pt x="7619" y="3870959"/>
                  </a:lnTo>
                  <a:lnTo>
                    <a:pt x="7619" y="3872484"/>
                  </a:lnTo>
                  <a:lnTo>
                    <a:pt x="4571" y="3875532"/>
                  </a:lnTo>
                  <a:lnTo>
                    <a:pt x="1523" y="3875532"/>
                  </a:lnTo>
                  <a:close/>
                </a:path>
                <a:path w="7620" h="4723130">
                  <a:moveTo>
                    <a:pt x="0" y="3874007"/>
                  </a:moveTo>
                  <a:lnTo>
                    <a:pt x="0" y="3869436"/>
                  </a:lnTo>
                  <a:lnTo>
                    <a:pt x="1523" y="3869436"/>
                  </a:lnTo>
                  <a:lnTo>
                    <a:pt x="1523" y="3874007"/>
                  </a:lnTo>
                  <a:lnTo>
                    <a:pt x="0" y="3874007"/>
                  </a:lnTo>
                  <a:close/>
                </a:path>
                <a:path w="7620" h="4723130">
                  <a:moveTo>
                    <a:pt x="0" y="3837432"/>
                  </a:moveTo>
                  <a:lnTo>
                    <a:pt x="0" y="3832859"/>
                  </a:lnTo>
                  <a:lnTo>
                    <a:pt x="1523" y="3832859"/>
                  </a:lnTo>
                  <a:lnTo>
                    <a:pt x="1523" y="3831336"/>
                  </a:lnTo>
                  <a:lnTo>
                    <a:pt x="4571" y="3831336"/>
                  </a:lnTo>
                  <a:lnTo>
                    <a:pt x="7619" y="3834384"/>
                  </a:lnTo>
                  <a:lnTo>
                    <a:pt x="7619" y="3835907"/>
                  </a:lnTo>
                  <a:lnTo>
                    <a:pt x="6096" y="3837432"/>
                  </a:lnTo>
                  <a:lnTo>
                    <a:pt x="4571" y="3837432"/>
                  </a:lnTo>
                  <a:lnTo>
                    <a:pt x="4571" y="3838956"/>
                  </a:lnTo>
                  <a:lnTo>
                    <a:pt x="3048" y="3838956"/>
                  </a:lnTo>
                  <a:lnTo>
                    <a:pt x="1523" y="3837432"/>
                  </a:lnTo>
                  <a:lnTo>
                    <a:pt x="0" y="3837432"/>
                  </a:lnTo>
                  <a:close/>
                </a:path>
                <a:path w="7620" h="4723130">
                  <a:moveTo>
                    <a:pt x="6096" y="3799332"/>
                  </a:moveTo>
                  <a:lnTo>
                    <a:pt x="6096" y="3796284"/>
                  </a:lnTo>
                  <a:lnTo>
                    <a:pt x="7619" y="3796284"/>
                  </a:lnTo>
                  <a:lnTo>
                    <a:pt x="7619" y="3799332"/>
                  </a:lnTo>
                  <a:lnTo>
                    <a:pt x="6096" y="3799332"/>
                  </a:lnTo>
                  <a:close/>
                </a:path>
                <a:path w="7620" h="4723130">
                  <a:moveTo>
                    <a:pt x="0" y="3799332"/>
                  </a:moveTo>
                  <a:lnTo>
                    <a:pt x="0" y="3796284"/>
                  </a:lnTo>
                  <a:lnTo>
                    <a:pt x="1523" y="3794759"/>
                  </a:lnTo>
                  <a:lnTo>
                    <a:pt x="6096" y="3794759"/>
                  </a:lnTo>
                  <a:lnTo>
                    <a:pt x="6096" y="3800856"/>
                  </a:lnTo>
                  <a:lnTo>
                    <a:pt x="4571" y="3800856"/>
                  </a:lnTo>
                  <a:lnTo>
                    <a:pt x="4571" y="3802380"/>
                  </a:lnTo>
                  <a:lnTo>
                    <a:pt x="3048" y="3802380"/>
                  </a:lnTo>
                  <a:lnTo>
                    <a:pt x="0" y="3799332"/>
                  </a:lnTo>
                  <a:close/>
                </a:path>
                <a:path w="7620" h="4723130">
                  <a:moveTo>
                    <a:pt x="6096" y="3762756"/>
                  </a:moveTo>
                  <a:lnTo>
                    <a:pt x="6096" y="3759707"/>
                  </a:lnTo>
                  <a:lnTo>
                    <a:pt x="7619" y="3759707"/>
                  </a:lnTo>
                  <a:lnTo>
                    <a:pt x="7619" y="3762756"/>
                  </a:lnTo>
                  <a:lnTo>
                    <a:pt x="6096" y="3762756"/>
                  </a:lnTo>
                  <a:close/>
                </a:path>
                <a:path w="7620" h="4723130">
                  <a:moveTo>
                    <a:pt x="0" y="3762756"/>
                  </a:moveTo>
                  <a:lnTo>
                    <a:pt x="0" y="3759707"/>
                  </a:lnTo>
                  <a:lnTo>
                    <a:pt x="1523" y="3758184"/>
                  </a:lnTo>
                  <a:lnTo>
                    <a:pt x="6096" y="3758184"/>
                  </a:lnTo>
                  <a:lnTo>
                    <a:pt x="6096" y="3764280"/>
                  </a:lnTo>
                  <a:lnTo>
                    <a:pt x="1523" y="3764280"/>
                  </a:lnTo>
                  <a:lnTo>
                    <a:pt x="0" y="3762756"/>
                  </a:lnTo>
                  <a:close/>
                </a:path>
                <a:path w="7620" h="4723130">
                  <a:moveTo>
                    <a:pt x="0" y="3726180"/>
                  </a:moveTo>
                  <a:lnTo>
                    <a:pt x="0" y="3723132"/>
                  </a:lnTo>
                  <a:lnTo>
                    <a:pt x="3048" y="3720084"/>
                  </a:lnTo>
                  <a:lnTo>
                    <a:pt x="4571" y="3720084"/>
                  </a:lnTo>
                  <a:lnTo>
                    <a:pt x="4571" y="3721607"/>
                  </a:lnTo>
                  <a:lnTo>
                    <a:pt x="6096" y="3721607"/>
                  </a:lnTo>
                  <a:lnTo>
                    <a:pt x="6096" y="3723132"/>
                  </a:lnTo>
                  <a:lnTo>
                    <a:pt x="7619" y="3723132"/>
                  </a:lnTo>
                  <a:lnTo>
                    <a:pt x="7619" y="3724656"/>
                  </a:lnTo>
                  <a:lnTo>
                    <a:pt x="4571" y="3727704"/>
                  </a:lnTo>
                  <a:lnTo>
                    <a:pt x="1523" y="3727704"/>
                  </a:lnTo>
                  <a:lnTo>
                    <a:pt x="1523" y="3726180"/>
                  </a:lnTo>
                  <a:lnTo>
                    <a:pt x="0" y="3726180"/>
                  </a:lnTo>
                  <a:close/>
                </a:path>
                <a:path w="7620" h="4723130">
                  <a:moveTo>
                    <a:pt x="1523" y="3691128"/>
                  </a:moveTo>
                  <a:lnTo>
                    <a:pt x="1523" y="3683507"/>
                  </a:lnTo>
                  <a:lnTo>
                    <a:pt x="4571" y="3683507"/>
                  </a:lnTo>
                  <a:lnTo>
                    <a:pt x="7619" y="3686556"/>
                  </a:lnTo>
                  <a:lnTo>
                    <a:pt x="7619" y="3688080"/>
                  </a:lnTo>
                  <a:lnTo>
                    <a:pt x="4571" y="3691128"/>
                  </a:lnTo>
                  <a:lnTo>
                    <a:pt x="1523" y="3691128"/>
                  </a:lnTo>
                  <a:close/>
                </a:path>
                <a:path w="7620" h="4723130">
                  <a:moveTo>
                    <a:pt x="0" y="3689604"/>
                  </a:moveTo>
                  <a:lnTo>
                    <a:pt x="0" y="3685032"/>
                  </a:lnTo>
                  <a:lnTo>
                    <a:pt x="1523" y="3685032"/>
                  </a:lnTo>
                  <a:lnTo>
                    <a:pt x="1523" y="3689604"/>
                  </a:lnTo>
                  <a:lnTo>
                    <a:pt x="0" y="3689604"/>
                  </a:lnTo>
                  <a:close/>
                </a:path>
                <a:path w="7620" h="4723130">
                  <a:moveTo>
                    <a:pt x="1523" y="3654552"/>
                  </a:moveTo>
                  <a:lnTo>
                    <a:pt x="1523" y="3646932"/>
                  </a:lnTo>
                  <a:lnTo>
                    <a:pt x="4571" y="3646932"/>
                  </a:lnTo>
                  <a:lnTo>
                    <a:pt x="7619" y="3649980"/>
                  </a:lnTo>
                  <a:lnTo>
                    <a:pt x="7619" y="3651504"/>
                  </a:lnTo>
                  <a:lnTo>
                    <a:pt x="4571" y="3654552"/>
                  </a:lnTo>
                  <a:lnTo>
                    <a:pt x="1523" y="3654552"/>
                  </a:lnTo>
                  <a:close/>
                </a:path>
                <a:path w="7620" h="4723130">
                  <a:moveTo>
                    <a:pt x="0" y="3653028"/>
                  </a:moveTo>
                  <a:lnTo>
                    <a:pt x="0" y="3648456"/>
                  </a:lnTo>
                  <a:lnTo>
                    <a:pt x="1523" y="3648456"/>
                  </a:lnTo>
                  <a:lnTo>
                    <a:pt x="1523" y="3653028"/>
                  </a:lnTo>
                  <a:lnTo>
                    <a:pt x="0" y="3653028"/>
                  </a:lnTo>
                  <a:close/>
                </a:path>
                <a:path w="7620" h="4723130">
                  <a:moveTo>
                    <a:pt x="0" y="3616452"/>
                  </a:moveTo>
                  <a:lnTo>
                    <a:pt x="0" y="3611880"/>
                  </a:lnTo>
                  <a:lnTo>
                    <a:pt x="1523" y="3611880"/>
                  </a:lnTo>
                  <a:lnTo>
                    <a:pt x="1523" y="3610356"/>
                  </a:lnTo>
                  <a:lnTo>
                    <a:pt x="4571" y="3610356"/>
                  </a:lnTo>
                  <a:lnTo>
                    <a:pt x="7619" y="3613404"/>
                  </a:lnTo>
                  <a:lnTo>
                    <a:pt x="7619" y="3614928"/>
                  </a:lnTo>
                  <a:lnTo>
                    <a:pt x="6096" y="3616452"/>
                  </a:lnTo>
                  <a:lnTo>
                    <a:pt x="4571" y="3616452"/>
                  </a:lnTo>
                  <a:lnTo>
                    <a:pt x="4571" y="3617975"/>
                  </a:lnTo>
                  <a:lnTo>
                    <a:pt x="3048" y="3617975"/>
                  </a:lnTo>
                  <a:lnTo>
                    <a:pt x="1523" y="3616452"/>
                  </a:lnTo>
                  <a:lnTo>
                    <a:pt x="0" y="3616452"/>
                  </a:lnTo>
                  <a:close/>
                </a:path>
                <a:path w="7620" h="4723130">
                  <a:moveTo>
                    <a:pt x="6096" y="3578352"/>
                  </a:moveTo>
                  <a:lnTo>
                    <a:pt x="6096" y="3575304"/>
                  </a:lnTo>
                  <a:lnTo>
                    <a:pt x="7619" y="3575304"/>
                  </a:lnTo>
                  <a:lnTo>
                    <a:pt x="7619" y="3578352"/>
                  </a:lnTo>
                  <a:lnTo>
                    <a:pt x="6096" y="3578352"/>
                  </a:lnTo>
                  <a:close/>
                </a:path>
                <a:path w="7620" h="4723130">
                  <a:moveTo>
                    <a:pt x="0" y="3578352"/>
                  </a:moveTo>
                  <a:lnTo>
                    <a:pt x="0" y="3575304"/>
                  </a:lnTo>
                  <a:lnTo>
                    <a:pt x="1523" y="3573780"/>
                  </a:lnTo>
                  <a:lnTo>
                    <a:pt x="6096" y="3573780"/>
                  </a:lnTo>
                  <a:lnTo>
                    <a:pt x="6096" y="3579875"/>
                  </a:lnTo>
                  <a:lnTo>
                    <a:pt x="4571" y="3579875"/>
                  </a:lnTo>
                  <a:lnTo>
                    <a:pt x="4571" y="3581400"/>
                  </a:lnTo>
                  <a:lnTo>
                    <a:pt x="3048" y="3581400"/>
                  </a:lnTo>
                  <a:lnTo>
                    <a:pt x="0" y="3578352"/>
                  </a:lnTo>
                  <a:close/>
                </a:path>
                <a:path w="7620" h="4723130">
                  <a:moveTo>
                    <a:pt x="6096" y="3541775"/>
                  </a:moveTo>
                  <a:lnTo>
                    <a:pt x="6096" y="3538728"/>
                  </a:lnTo>
                  <a:lnTo>
                    <a:pt x="7619" y="3538728"/>
                  </a:lnTo>
                  <a:lnTo>
                    <a:pt x="7619" y="3541775"/>
                  </a:lnTo>
                  <a:lnTo>
                    <a:pt x="6096" y="3541775"/>
                  </a:lnTo>
                  <a:close/>
                </a:path>
                <a:path w="7620" h="4723130">
                  <a:moveTo>
                    <a:pt x="0" y="3541775"/>
                  </a:moveTo>
                  <a:lnTo>
                    <a:pt x="0" y="3538728"/>
                  </a:lnTo>
                  <a:lnTo>
                    <a:pt x="1523" y="3537204"/>
                  </a:lnTo>
                  <a:lnTo>
                    <a:pt x="6096" y="3537204"/>
                  </a:lnTo>
                  <a:lnTo>
                    <a:pt x="6096" y="3543300"/>
                  </a:lnTo>
                  <a:lnTo>
                    <a:pt x="1523" y="3543300"/>
                  </a:lnTo>
                  <a:lnTo>
                    <a:pt x="0" y="3541775"/>
                  </a:lnTo>
                  <a:close/>
                </a:path>
                <a:path w="7620" h="4723130">
                  <a:moveTo>
                    <a:pt x="0" y="3505200"/>
                  </a:moveTo>
                  <a:lnTo>
                    <a:pt x="0" y="3502152"/>
                  </a:lnTo>
                  <a:lnTo>
                    <a:pt x="3048" y="3499104"/>
                  </a:lnTo>
                  <a:lnTo>
                    <a:pt x="4571" y="3499104"/>
                  </a:lnTo>
                  <a:lnTo>
                    <a:pt x="4571" y="3500628"/>
                  </a:lnTo>
                  <a:lnTo>
                    <a:pt x="6096" y="3500628"/>
                  </a:lnTo>
                  <a:lnTo>
                    <a:pt x="6096" y="3502152"/>
                  </a:lnTo>
                  <a:lnTo>
                    <a:pt x="7619" y="3502152"/>
                  </a:lnTo>
                  <a:lnTo>
                    <a:pt x="7619" y="3503675"/>
                  </a:lnTo>
                  <a:lnTo>
                    <a:pt x="4571" y="3506723"/>
                  </a:lnTo>
                  <a:lnTo>
                    <a:pt x="1523" y="3506723"/>
                  </a:lnTo>
                  <a:lnTo>
                    <a:pt x="1523" y="3505200"/>
                  </a:lnTo>
                  <a:lnTo>
                    <a:pt x="0" y="3505200"/>
                  </a:lnTo>
                  <a:close/>
                </a:path>
                <a:path w="7620" h="4723130">
                  <a:moveTo>
                    <a:pt x="1523" y="3470148"/>
                  </a:moveTo>
                  <a:lnTo>
                    <a:pt x="1523" y="3462528"/>
                  </a:lnTo>
                  <a:lnTo>
                    <a:pt x="4571" y="3462528"/>
                  </a:lnTo>
                  <a:lnTo>
                    <a:pt x="7619" y="3465575"/>
                  </a:lnTo>
                  <a:lnTo>
                    <a:pt x="7619" y="3467100"/>
                  </a:lnTo>
                  <a:lnTo>
                    <a:pt x="4571" y="3470148"/>
                  </a:lnTo>
                  <a:lnTo>
                    <a:pt x="1523" y="3470148"/>
                  </a:lnTo>
                  <a:close/>
                </a:path>
                <a:path w="7620" h="4723130">
                  <a:moveTo>
                    <a:pt x="0" y="3468623"/>
                  </a:moveTo>
                  <a:lnTo>
                    <a:pt x="0" y="3464052"/>
                  </a:lnTo>
                  <a:lnTo>
                    <a:pt x="1523" y="3464052"/>
                  </a:lnTo>
                  <a:lnTo>
                    <a:pt x="1523" y="3468623"/>
                  </a:lnTo>
                  <a:lnTo>
                    <a:pt x="0" y="3468623"/>
                  </a:lnTo>
                  <a:close/>
                </a:path>
                <a:path w="7620" h="4723130">
                  <a:moveTo>
                    <a:pt x="1523" y="3433572"/>
                  </a:moveTo>
                  <a:lnTo>
                    <a:pt x="1523" y="3425952"/>
                  </a:lnTo>
                  <a:lnTo>
                    <a:pt x="4571" y="3425952"/>
                  </a:lnTo>
                  <a:lnTo>
                    <a:pt x="7619" y="3429000"/>
                  </a:lnTo>
                  <a:lnTo>
                    <a:pt x="7619" y="3430523"/>
                  </a:lnTo>
                  <a:lnTo>
                    <a:pt x="4571" y="3433572"/>
                  </a:lnTo>
                  <a:lnTo>
                    <a:pt x="1523" y="3433572"/>
                  </a:lnTo>
                  <a:close/>
                </a:path>
                <a:path w="7620" h="4723130">
                  <a:moveTo>
                    <a:pt x="0" y="3432048"/>
                  </a:moveTo>
                  <a:lnTo>
                    <a:pt x="0" y="3427475"/>
                  </a:lnTo>
                  <a:lnTo>
                    <a:pt x="1523" y="3427475"/>
                  </a:lnTo>
                  <a:lnTo>
                    <a:pt x="1523" y="3432048"/>
                  </a:lnTo>
                  <a:lnTo>
                    <a:pt x="0" y="3432048"/>
                  </a:lnTo>
                  <a:close/>
                </a:path>
                <a:path w="7620" h="4723130">
                  <a:moveTo>
                    <a:pt x="0" y="3393948"/>
                  </a:moveTo>
                  <a:lnTo>
                    <a:pt x="0" y="3390900"/>
                  </a:lnTo>
                  <a:lnTo>
                    <a:pt x="1523" y="3390900"/>
                  </a:lnTo>
                  <a:lnTo>
                    <a:pt x="1523" y="3389375"/>
                  </a:lnTo>
                  <a:lnTo>
                    <a:pt x="4571" y="3389375"/>
                  </a:lnTo>
                  <a:lnTo>
                    <a:pt x="7619" y="3392423"/>
                  </a:lnTo>
                  <a:lnTo>
                    <a:pt x="7619" y="3393948"/>
                  </a:lnTo>
                  <a:lnTo>
                    <a:pt x="6096" y="3393948"/>
                  </a:lnTo>
                  <a:lnTo>
                    <a:pt x="6096" y="3395472"/>
                  </a:lnTo>
                  <a:lnTo>
                    <a:pt x="4571" y="3395472"/>
                  </a:lnTo>
                  <a:lnTo>
                    <a:pt x="4571" y="3396996"/>
                  </a:lnTo>
                  <a:lnTo>
                    <a:pt x="3048" y="3396996"/>
                  </a:lnTo>
                  <a:lnTo>
                    <a:pt x="0" y="3393948"/>
                  </a:lnTo>
                  <a:close/>
                </a:path>
                <a:path w="7620" h="4723130">
                  <a:moveTo>
                    <a:pt x="6096" y="3357372"/>
                  </a:moveTo>
                  <a:lnTo>
                    <a:pt x="6096" y="3354324"/>
                  </a:lnTo>
                  <a:lnTo>
                    <a:pt x="7619" y="3354324"/>
                  </a:lnTo>
                  <a:lnTo>
                    <a:pt x="7619" y="3357372"/>
                  </a:lnTo>
                  <a:lnTo>
                    <a:pt x="6096" y="3357372"/>
                  </a:lnTo>
                  <a:close/>
                </a:path>
                <a:path w="7620" h="4723130">
                  <a:moveTo>
                    <a:pt x="0" y="3357372"/>
                  </a:moveTo>
                  <a:lnTo>
                    <a:pt x="0" y="3354324"/>
                  </a:lnTo>
                  <a:lnTo>
                    <a:pt x="1523" y="3352800"/>
                  </a:lnTo>
                  <a:lnTo>
                    <a:pt x="6096" y="3352800"/>
                  </a:lnTo>
                  <a:lnTo>
                    <a:pt x="6096" y="3358896"/>
                  </a:lnTo>
                  <a:lnTo>
                    <a:pt x="4571" y="3358896"/>
                  </a:lnTo>
                  <a:lnTo>
                    <a:pt x="4571" y="3360420"/>
                  </a:lnTo>
                  <a:lnTo>
                    <a:pt x="3048" y="3360420"/>
                  </a:lnTo>
                  <a:lnTo>
                    <a:pt x="0" y="3357372"/>
                  </a:lnTo>
                  <a:close/>
                </a:path>
                <a:path w="7620" h="4723130">
                  <a:moveTo>
                    <a:pt x="6096" y="3320796"/>
                  </a:moveTo>
                  <a:lnTo>
                    <a:pt x="6096" y="3317748"/>
                  </a:lnTo>
                  <a:lnTo>
                    <a:pt x="7619" y="3317748"/>
                  </a:lnTo>
                  <a:lnTo>
                    <a:pt x="7619" y="3320796"/>
                  </a:lnTo>
                  <a:lnTo>
                    <a:pt x="6096" y="3320796"/>
                  </a:lnTo>
                  <a:close/>
                </a:path>
                <a:path w="7620" h="4723130">
                  <a:moveTo>
                    <a:pt x="0" y="3320796"/>
                  </a:moveTo>
                  <a:lnTo>
                    <a:pt x="0" y="3317748"/>
                  </a:lnTo>
                  <a:lnTo>
                    <a:pt x="3048" y="3314700"/>
                  </a:lnTo>
                  <a:lnTo>
                    <a:pt x="4571" y="3314700"/>
                  </a:lnTo>
                  <a:lnTo>
                    <a:pt x="4571" y="3316224"/>
                  </a:lnTo>
                  <a:lnTo>
                    <a:pt x="6096" y="3316224"/>
                  </a:lnTo>
                  <a:lnTo>
                    <a:pt x="6096" y="3322320"/>
                  </a:lnTo>
                  <a:lnTo>
                    <a:pt x="1523" y="3322320"/>
                  </a:lnTo>
                  <a:lnTo>
                    <a:pt x="0" y="3320796"/>
                  </a:lnTo>
                  <a:close/>
                </a:path>
                <a:path w="7620" h="4723130">
                  <a:moveTo>
                    <a:pt x="0" y="3284220"/>
                  </a:moveTo>
                  <a:lnTo>
                    <a:pt x="0" y="3281172"/>
                  </a:lnTo>
                  <a:lnTo>
                    <a:pt x="3048" y="3278124"/>
                  </a:lnTo>
                  <a:lnTo>
                    <a:pt x="4571" y="3278124"/>
                  </a:lnTo>
                  <a:lnTo>
                    <a:pt x="4571" y="3279648"/>
                  </a:lnTo>
                  <a:lnTo>
                    <a:pt x="6096" y="3279648"/>
                  </a:lnTo>
                  <a:lnTo>
                    <a:pt x="6096" y="3281172"/>
                  </a:lnTo>
                  <a:lnTo>
                    <a:pt x="7619" y="3281172"/>
                  </a:lnTo>
                  <a:lnTo>
                    <a:pt x="7619" y="3282696"/>
                  </a:lnTo>
                  <a:lnTo>
                    <a:pt x="4571" y="3285744"/>
                  </a:lnTo>
                  <a:lnTo>
                    <a:pt x="1523" y="3285744"/>
                  </a:lnTo>
                  <a:lnTo>
                    <a:pt x="1523" y="3284220"/>
                  </a:lnTo>
                  <a:lnTo>
                    <a:pt x="0" y="3284220"/>
                  </a:lnTo>
                  <a:close/>
                </a:path>
                <a:path w="7620" h="4723130">
                  <a:moveTo>
                    <a:pt x="1523" y="3249168"/>
                  </a:moveTo>
                  <a:lnTo>
                    <a:pt x="1523" y="3241548"/>
                  </a:lnTo>
                  <a:lnTo>
                    <a:pt x="4571" y="3241548"/>
                  </a:lnTo>
                  <a:lnTo>
                    <a:pt x="7619" y="3244596"/>
                  </a:lnTo>
                  <a:lnTo>
                    <a:pt x="7619" y="3246120"/>
                  </a:lnTo>
                  <a:lnTo>
                    <a:pt x="4571" y="3249168"/>
                  </a:lnTo>
                  <a:lnTo>
                    <a:pt x="1523" y="3249168"/>
                  </a:lnTo>
                  <a:close/>
                </a:path>
                <a:path w="7620" h="4723130">
                  <a:moveTo>
                    <a:pt x="0" y="3247644"/>
                  </a:moveTo>
                  <a:lnTo>
                    <a:pt x="0" y="3243072"/>
                  </a:lnTo>
                  <a:lnTo>
                    <a:pt x="1523" y="3243072"/>
                  </a:lnTo>
                  <a:lnTo>
                    <a:pt x="1523" y="3247644"/>
                  </a:lnTo>
                  <a:lnTo>
                    <a:pt x="0" y="3247644"/>
                  </a:lnTo>
                  <a:close/>
                </a:path>
                <a:path w="7620" h="4723130">
                  <a:moveTo>
                    <a:pt x="1523" y="3212592"/>
                  </a:moveTo>
                  <a:lnTo>
                    <a:pt x="1523" y="3204972"/>
                  </a:lnTo>
                  <a:lnTo>
                    <a:pt x="4571" y="3204972"/>
                  </a:lnTo>
                  <a:lnTo>
                    <a:pt x="7619" y="3208020"/>
                  </a:lnTo>
                  <a:lnTo>
                    <a:pt x="7619" y="3209544"/>
                  </a:lnTo>
                  <a:lnTo>
                    <a:pt x="4571" y="3212592"/>
                  </a:lnTo>
                  <a:lnTo>
                    <a:pt x="1523" y="3212592"/>
                  </a:lnTo>
                  <a:close/>
                </a:path>
                <a:path w="7620" h="4723130">
                  <a:moveTo>
                    <a:pt x="0" y="3211068"/>
                  </a:moveTo>
                  <a:lnTo>
                    <a:pt x="0" y="3206496"/>
                  </a:lnTo>
                  <a:lnTo>
                    <a:pt x="1523" y="3206496"/>
                  </a:lnTo>
                  <a:lnTo>
                    <a:pt x="1523" y="3211068"/>
                  </a:lnTo>
                  <a:lnTo>
                    <a:pt x="0" y="3211068"/>
                  </a:lnTo>
                  <a:close/>
                </a:path>
                <a:path w="7620" h="4723130">
                  <a:moveTo>
                    <a:pt x="0" y="3172968"/>
                  </a:moveTo>
                  <a:lnTo>
                    <a:pt x="0" y="3169920"/>
                  </a:lnTo>
                  <a:lnTo>
                    <a:pt x="1523" y="3169920"/>
                  </a:lnTo>
                  <a:lnTo>
                    <a:pt x="1523" y="3168396"/>
                  </a:lnTo>
                  <a:lnTo>
                    <a:pt x="4571" y="3168396"/>
                  </a:lnTo>
                  <a:lnTo>
                    <a:pt x="7619" y="3171444"/>
                  </a:lnTo>
                  <a:lnTo>
                    <a:pt x="7619" y="3172968"/>
                  </a:lnTo>
                  <a:lnTo>
                    <a:pt x="6096" y="3172968"/>
                  </a:lnTo>
                  <a:lnTo>
                    <a:pt x="6096" y="3174492"/>
                  </a:lnTo>
                  <a:lnTo>
                    <a:pt x="4571" y="3174492"/>
                  </a:lnTo>
                  <a:lnTo>
                    <a:pt x="4571" y="3176016"/>
                  </a:lnTo>
                  <a:lnTo>
                    <a:pt x="3048" y="3176016"/>
                  </a:lnTo>
                  <a:lnTo>
                    <a:pt x="0" y="3172968"/>
                  </a:lnTo>
                  <a:close/>
                </a:path>
                <a:path w="7620" h="4723130">
                  <a:moveTo>
                    <a:pt x="6096" y="3136392"/>
                  </a:moveTo>
                  <a:lnTo>
                    <a:pt x="6096" y="3133344"/>
                  </a:lnTo>
                  <a:lnTo>
                    <a:pt x="7619" y="3133344"/>
                  </a:lnTo>
                  <a:lnTo>
                    <a:pt x="7619" y="3136392"/>
                  </a:lnTo>
                  <a:lnTo>
                    <a:pt x="6096" y="3136392"/>
                  </a:lnTo>
                  <a:close/>
                </a:path>
                <a:path w="7620" h="4723130">
                  <a:moveTo>
                    <a:pt x="0" y="3136392"/>
                  </a:moveTo>
                  <a:lnTo>
                    <a:pt x="0" y="3133344"/>
                  </a:lnTo>
                  <a:lnTo>
                    <a:pt x="1523" y="3131820"/>
                  </a:lnTo>
                  <a:lnTo>
                    <a:pt x="6096" y="3131820"/>
                  </a:lnTo>
                  <a:lnTo>
                    <a:pt x="6096" y="3137916"/>
                  </a:lnTo>
                  <a:lnTo>
                    <a:pt x="1523" y="3137916"/>
                  </a:lnTo>
                  <a:lnTo>
                    <a:pt x="0" y="3136392"/>
                  </a:lnTo>
                  <a:close/>
                </a:path>
                <a:path w="7620" h="4723130">
                  <a:moveTo>
                    <a:pt x="6096" y="3099816"/>
                  </a:moveTo>
                  <a:lnTo>
                    <a:pt x="6096" y="3096768"/>
                  </a:lnTo>
                  <a:lnTo>
                    <a:pt x="7619" y="3096768"/>
                  </a:lnTo>
                  <a:lnTo>
                    <a:pt x="7619" y="3099816"/>
                  </a:lnTo>
                  <a:lnTo>
                    <a:pt x="6096" y="3099816"/>
                  </a:lnTo>
                  <a:close/>
                </a:path>
                <a:path w="7620" h="4723130">
                  <a:moveTo>
                    <a:pt x="0" y="3099816"/>
                  </a:moveTo>
                  <a:lnTo>
                    <a:pt x="0" y="3096768"/>
                  </a:lnTo>
                  <a:lnTo>
                    <a:pt x="3048" y="3093720"/>
                  </a:lnTo>
                  <a:lnTo>
                    <a:pt x="4571" y="3093720"/>
                  </a:lnTo>
                  <a:lnTo>
                    <a:pt x="4571" y="3095244"/>
                  </a:lnTo>
                  <a:lnTo>
                    <a:pt x="6096" y="3095244"/>
                  </a:lnTo>
                  <a:lnTo>
                    <a:pt x="6096" y="3101339"/>
                  </a:lnTo>
                  <a:lnTo>
                    <a:pt x="1523" y="3101339"/>
                  </a:lnTo>
                  <a:lnTo>
                    <a:pt x="0" y="3099816"/>
                  </a:lnTo>
                  <a:close/>
                </a:path>
                <a:path w="7620" h="4723130">
                  <a:moveTo>
                    <a:pt x="0" y="3063239"/>
                  </a:moveTo>
                  <a:lnTo>
                    <a:pt x="0" y="3058668"/>
                  </a:lnTo>
                  <a:lnTo>
                    <a:pt x="1523" y="3058668"/>
                  </a:lnTo>
                  <a:lnTo>
                    <a:pt x="3048" y="3057144"/>
                  </a:lnTo>
                  <a:lnTo>
                    <a:pt x="4571" y="3057144"/>
                  </a:lnTo>
                  <a:lnTo>
                    <a:pt x="4571" y="3058668"/>
                  </a:lnTo>
                  <a:lnTo>
                    <a:pt x="6096" y="3058668"/>
                  </a:lnTo>
                  <a:lnTo>
                    <a:pt x="7619" y="3060192"/>
                  </a:lnTo>
                  <a:lnTo>
                    <a:pt x="7619" y="3061716"/>
                  </a:lnTo>
                  <a:lnTo>
                    <a:pt x="4571" y="3064764"/>
                  </a:lnTo>
                  <a:lnTo>
                    <a:pt x="1523" y="3064764"/>
                  </a:lnTo>
                  <a:lnTo>
                    <a:pt x="1523" y="3063239"/>
                  </a:lnTo>
                  <a:lnTo>
                    <a:pt x="0" y="3063239"/>
                  </a:lnTo>
                  <a:close/>
                </a:path>
                <a:path w="7620" h="4723130">
                  <a:moveTo>
                    <a:pt x="1523" y="3028188"/>
                  </a:moveTo>
                  <a:lnTo>
                    <a:pt x="1523" y="3020568"/>
                  </a:lnTo>
                  <a:lnTo>
                    <a:pt x="4571" y="3020568"/>
                  </a:lnTo>
                  <a:lnTo>
                    <a:pt x="7619" y="3023616"/>
                  </a:lnTo>
                  <a:lnTo>
                    <a:pt x="7619" y="3025139"/>
                  </a:lnTo>
                  <a:lnTo>
                    <a:pt x="4571" y="3028188"/>
                  </a:lnTo>
                  <a:lnTo>
                    <a:pt x="1523" y="3028188"/>
                  </a:lnTo>
                  <a:close/>
                </a:path>
                <a:path w="7620" h="4723130">
                  <a:moveTo>
                    <a:pt x="0" y="3026664"/>
                  </a:moveTo>
                  <a:lnTo>
                    <a:pt x="0" y="3022092"/>
                  </a:lnTo>
                  <a:lnTo>
                    <a:pt x="1523" y="3022092"/>
                  </a:lnTo>
                  <a:lnTo>
                    <a:pt x="1523" y="3026664"/>
                  </a:lnTo>
                  <a:lnTo>
                    <a:pt x="0" y="3026664"/>
                  </a:lnTo>
                  <a:close/>
                </a:path>
                <a:path w="7620" h="4723130">
                  <a:moveTo>
                    <a:pt x="1523" y="2991612"/>
                  </a:moveTo>
                  <a:lnTo>
                    <a:pt x="1523" y="2983992"/>
                  </a:lnTo>
                  <a:lnTo>
                    <a:pt x="4571" y="2983992"/>
                  </a:lnTo>
                  <a:lnTo>
                    <a:pt x="7619" y="2987039"/>
                  </a:lnTo>
                  <a:lnTo>
                    <a:pt x="7619" y="2988564"/>
                  </a:lnTo>
                  <a:lnTo>
                    <a:pt x="4571" y="2991612"/>
                  </a:lnTo>
                  <a:lnTo>
                    <a:pt x="1523" y="2991612"/>
                  </a:lnTo>
                  <a:close/>
                </a:path>
                <a:path w="7620" h="4723130">
                  <a:moveTo>
                    <a:pt x="0" y="2990088"/>
                  </a:moveTo>
                  <a:lnTo>
                    <a:pt x="0" y="2985516"/>
                  </a:lnTo>
                  <a:lnTo>
                    <a:pt x="1523" y="2985516"/>
                  </a:lnTo>
                  <a:lnTo>
                    <a:pt x="1523" y="2990088"/>
                  </a:lnTo>
                  <a:lnTo>
                    <a:pt x="0" y="2990088"/>
                  </a:lnTo>
                  <a:close/>
                </a:path>
                <a:path w="7620" h="4723130">
                  <a:moveTo>
                    <a:pt x="0" y="2951988"/>
                  </a:moveTo>
                  <a:lnTo>
                    <a:pt x="0" y="2948939"/>
                  </a:lnTo>
                  <a:lnTo>
                    <a:pt x="1523" y="2948939"/>
                  </a:lnTo>
                  <a:lnTo>
                    <a:pt x="1523" y="2947416"/>
                  </a:lnTo>
                  <a:lnTo>
                    <a:pt x="4571" y="2947416"/>
                  </a:lnTo>
                  <a:lnTo>
                    <a:pt x="7619" y="2950464"/>
                  </a:lnTo>
                  <a:lnTo>
                    <a:pt x="7619" y="2951988"/>
                  </a:lnTo>
                  <a:lnTo>
                    <a:pt x="6096" y="2951988"/>
                  </a:lnTo>
                  <a:lnTo>
                    <a:pt x="6096" y="2953512"/>
                  </a:lnTo>
                  <a:lnTo>
                    <a:pt x="4571" y="2953512"/>
                  </a:lnTo>
                  <a:lnTo>
                    <a:pt x="4571" y="2955036"/>
                  </a:lnTo>
                  <a:lnTo>
                    <a:pt x="3048" y="2955036"/>
                  </a:lnTo>
                  <a:lnTo>
                    <a:pt x="0" y="2951988"/>
                  </a:lnTo>
                  <a:close/>
                </a:path>
                <a:path w="7620" h="4723130">
                  <a:moveTo>
                    <a:pt x="6096" y="2915412"/>
                  </a:moveTo>
                  <a:lnTo>
                    <a:pt x="6096" y="2912364"/>
                  </a:lnTo>
                  <a:lnTo>
                    <a:pt x="7619" y="2912364"/>
                  </a:lnTo>
                  <a:lnTo>
                    <a:pt x="7619" y="2915412"/>
                  </a:lnTo>
                  <a:lnTo>
                    <a:pt x="6096" y="2915412"/>
                  </a:lnTo>
                  <a:close/>
                </a:path>
                <a:path w="7620" h="4723130">
                  <a:moveTo>
                    <a:pt x="0" y="2915412"/>
                  </a:moveTo>
                  <a:lnTo>
                    <a:pt x="0" y="2912364"/>
                  </a:lnTo>
                  <a:lnTo>
                    <a:pt x="1523" y="2910839"/>
                  </a:lnTo>
                  <a:lnTo>
                    <a:pt x="6096" y="2910839"/>
                  </a:lnTo>
                  <a:lnTo>
                    <a:pt x="6096" y="2916936"/>
                  </a:lnTo>
                  <a:lnTo>
                    <a:pt x="1523" y="2916936"/>
                  </a:lnTo>
                  <a:lnTo>
                    <a:pt x="0" y="2915412"/>
                  </a:lnTo>
                  <a:close/>
                </a:path>
                <a:path w="7620" h="4723130">
                  <a:moveTo>
                    <a:pt x="6096" y="2878836"/>
                  </a:moveTo>
                  <a:lnTo>
                    <a:pt x="6096" y="2875788"/>
                  </a:lnTo>
                  <a:lnTo>
                    <a:pt x="7619" y="2875788"/>
                  </a:lnTo>
                  <a:lnTo>
                    <a:pt x="7619" y="2878836"/>
                  </a:lnTo>
                  <a:lnTo>
                    <a:pt x="6096" y="2878836"/>
                  </a:lnTo>
                  <a:close/>
                </a:path>
                <a:path w="7620" h="4723130">
                  <a:moveTo>
                    <a:pt x="0" y="2878836"/>
                  </a:moveTo>
                  <a:lnTo>
                    <a:pt x="0" y="2875788"/>
                  </a:lnTo>
                  <a:lnTo>
                    <a:pt x="3048" y="2872739"/>
                  </a:lnTo>
                  <a:lnTo>
                    <a:pt x="4571" y="2872739"/>
                  </a:lnTo>
                  <a:lnTo>
                    <a:pt x="4571" y="2874264"/>
                  </a:lnTo>
                  <a:lnTo>
                    <a:pt x="6096" y="2874264"/>
                  </a:lnTo>
                  <a:lnTo>
                    <a:pt x="6096" y="2880360"/>
                  </a:lnTo>
                  <a:lnTo>
                    <a:pt x="1523" y="2880360"/>
                  </a:lnTo>
                  <a:lnTo>
                    <a:pt x="0" y="2878836"/>
                  </a:lnTo>
                  <a:close/>
                </a:path>
                <a:path w="7620" h="4723130">
                  <a:moveTo>
                    <a:pt x="0" y="2842260"/>
                  </a:moveTo>
                  <a:lnTo>
                    <a:pt x="0" y="2837688"/>
                  </a:lnTo>
                  <a:lnTo>
                    <a:pt x="1523" y="2837688"/>
                  </a:lnTo>
                  <a:lnTo>
                    <a:pt x="3048" y="2836164"/>
                  </a:lnTo>
                  <a:lnTo>
                    <a:pt x="4571" y="2836164"/>
                  </a:lnTo>
                  <a:lnTo>
                    <a:pt x="4571" y="2837688"/>
                  </a:lnTo>
                  <a:lnTo>
                    <a:pt x="6096" y="2837688"/>
                  </a:lnTo>
                  <a:lnTo>
                    <a:pt x="7619" y="2839212"/>
                  </a:lnTo>
                  <a:lnTo>
                    <a:pt x="7619" y="2840736"/>
                  </a:lnTo>
                  <a:lnTo>
                    <a:pt x="4571" y="2843784"/>
                  </a:lnTo>
                  <a:lnTo>
                    <a:pt x="1523" y="2843784"/>
                  </a:lnTo>
                  <a:lnTo>
                    <a:pt x="1523" y="2842260"/>
                  </a:lnTo>
                  <a:lnTo>
                    <a:pt x="0" y="2842260"/>
                  </a:lnTo>
                  <a:close/>
                </a:path>
                <a:path w="7620" h="4723130">
                  <a:moveTo>
                    <a:pt x="1523" y="2807208"/>
                  </a:moveTo>
                  <a:lnTo>
                    <a:pt x="1523" y="2799588"/>
                  </a:lnTo>
                  <a:lnTo>
                    <a:pt x="4571" y="2799588"/>
                  </a:lnTo>
                  <a:lnTo>
                    <a:pt x="7619" y="2802636"/>
                  </a:lnTo>
                  <a:lnTo>
                    <a:pt x="7619" y="2804160"/>
                  </a:lnTo>
                  <a:lnTo>
                    <a:pt x="4571" y="2807208"/>
                  </a:lnTo>
                  <a:lnTo>
                    <a:pt x="1523" y="2807208"/>
                  </a:lnTo>
                  <a:close/>
                </a:path>
                <a:path w="7620" h="4723130">
                  <a:moveTo>
                    <a:pt x="0" y="2805684"/>
                  </a:moveTo>
                  <a:lnTo>
                    <a:pt x="0" y="2801112"/>
                  </a:lnTo>
                  <a:lnTo>
                    <a:pt x="1523" y="2801112"/>
                  </a:lnTo>
                  <a:lnTo>
                    <a:pt x="1523" y="2805684"/>
                  </a:lnTo>
                  <a:lnTo>
                    <a:pt x="0" y="2805684"/>
                  </a:lnTo>
                  <a:close/>
                </a:path>
                <a:path w="7620" h="4723130">
                  <a:moveTo>
                    <a:pt x="1523" y="2770632"/>
                  </a:moveTo>
                  <a:lnTo>
                    <a:pt x="1523" y="2763012"/>
                  </a:lnTo>
                  <a:lnTo>
                    <a:pt x="4571" y="2763012"/>
                  </a:lnTo>
                  <a:lnTo>
                    <a:pt x="7619" y="2766060"/>
                  </a:lnTo>
                  <a:lnTo>
                    <a:pt x="7619" y="2767584"/>
                  </a:lnTo>
                  <a:lnTo>
                    <a:pt x="4571" y="2770632"/>
                  </a:lnTo>
                  <a:lnTo>
                    <a:pt x="1523" y="2770632"/>
                  </a:lnTo>
                  <a:close/>
                </a:path>
                <a:path w="7620" h="4723130">
                  <a:moveTo>
                    <a:pt x="0" y="2769108"/>
                  </a:moveTo>
                  <a:lnTo>
                    <a:pt x="0" y="2764536"/>
                  </a:lnTo>
                  <a:lnTo>
                    <a:pt x="1523" y="2764536"/>
                  </a:lnTo>
                  <a:lnTo>
                    <a:pt x="1523" y="2769108"/>
                  </a:lnTo>
                  <a:lnTo>
                    <a:pt x="0" y="2769108"/>
                  </a:lnTo>
                  <a:close/>
                </a:path>
                <a:path w="7620" h="4723130">
                  <a:moveTo>
                    <a:pt x="6096" y="2731008"/>
                  </a:moveTo>
                  <a:lnTo>
                    <a:pt x="6096" y="2727960"/>
                  </a:lnTo>
                  <a:lnTo>
                    <a:pt x="7619" y="2729484"/>
                  </a:lnTo>
                  <a:lnTo>
                    <a:pt x="7619" y="2731008"/>
                  </a:lnTo>
                  <a:lnTo>
                    <a:pt x="6096" y="2731008"/>
                  </a:lnTo>
                  <a:close/>
                </a:path>
                <a:path w="7620" h="4723130">
                  <a:moveTo>
                    <a:pt x="0" y="2731008"/>
                  </a:moveTo>
                  <a:lnTo>
                    <a:pt x="0" y="2727960"/>
                  </a:lnTo>
                  <a:lnTo>
                    <a:pt x="1523" y="2726436"/>
                  </a:lnTo>
                  <a:lnTo>
                    <a:pt x="6096" y="2726436"/>
                  </a:lnTo>
                  <a:lnTo>
                    <a:pt x="6096" y="2732532"/>
                  </a:lnTo>
                  <a:lnTo>
                    <a:pt x="4571" y="2732532"/>
                  </a:lnTo>
                  <a:lnTo>
                    <a:pt x="4571" y="2734056"/>
                  </a:lnTo>
                  <a:lnTo>
                    <a:pt x="3048" y="2734056"/>
                  </a:lnTo>
                  <a:lnTo>
                    <a:pt x="0" y="2731008"/>
                  </a:lnTo>
                  <a:close/>
                </a:path>
                <a:path w="7620" h="4723130">
                  <a:moveTo>
                    <a:pt x="6096" y="2694432"/>
                  </a:moveTo>
                  <a:lnTo>
                    <a:pt x="6096" y="2691384"/>
                  </a:lnTo>
                  <a:lnTo>
                    <a:pt x="7619" y="2691384"/>
                  </a:lnTo>
                  <a:lnTo>
                    <a:pt x="7619" y="2694432"/>
                  </a:lnTo>
                  <a:lnTo>
                    <a:pt x="6096" y="2694432"/>
                  </a:lnTo>
                  <a:close/>
                </a:path>
                <a:path w="7620" h="4723130">
                  <a:moveTo>
                    <a:pt x="0" y="2694432"/>
                  </a:moveTo>
                  <a:lnTo>
                    <a:pt x="0" y="2691384"/>
                  </a:lnTo>
                  <a:lnTo>
                    <a:pt x="1523" y="2689860"/>
                  </a:lnTo>
                  <a:lnTo>
                    <a:pt x="6096" y="2689860"/>
                  </a:lnTo>
                  <a:lnTo>
                    <a:pt x="6096" y="2695956"/>
                  </a:lnTo>
                  <a:lnTo>
                    <a:pt x="1523" y="2695956"/>
                  </a:lnTo>
                  <a:lnTo>
                    <a:pt x="0" y="2694432"/>
                  </a:lnTo>
                  <a:close/>
                </a:path>
                <a:path w="7620" h="4723130">
                  <a:moveTo>
                    <a:pt x="6096" y="2657856"/>
                  </a:moveTo>
                  <a:lnTo>
                    <a:pt x="6096" y="2654808"/>
                  </a:lnTo>
                  <a:lnTo>
                    <a:pt x="7619" y="2654808"/>
                  </a:lnTo>
                  <a:lnTo>
                    <a:pt x="7619" y="2657856"/>
                  </a:lnTo>
                  <a:lnTo>
                    <a:pt x="6096" y="2657856"/>
                  </a:lnTo>
                  <a:close/>
                </a:path>
                <a:path w="7620" h="4723130">
                  <a:moveTo>
                    <a:pt x="0" y="2657856"/>
                  </a:moveTo>
                  <a:lnTo>
                    <a:pt x="0" y="2654808"/>
                  </a:lnTo>
                  <a:lnTo>
                    <a:pt x="3048" y="2651760"/>
                  </a:lnTo>
                  <a:lnTo>
                    <a:pt x="4571" y="2651760"/>
                  </a:lnTo>
                  <a:lnTo>
                    <a:pt x="4571" y="2653284"/>
                  </a:lnTo>
                  <a:lnTo>
                    <a:pt x="6096" y="2653284"/>
                  </a:lnTo>
                  <a:lnTo>
                    <a:pt x="6096" y="2659380"/>
                  </a:lnTo>
                  <a:lnTo>
                    <a:pt x="1523" y="2659380"/>
                  </a:lnTo>
                  <a:lnTo>
                    <a:pt x="0" y="2657856"/>
                  </a:lnTo>
                  <a:close/>
                </a:path>
                <a:path w="7620" h="4723130">
                  <a:moveTo>
                    <a:pt x="0" y="2621280"/>
                  </a:moveTo>
                  <a:lnTo>
                    <a:pt x="0" y="2616708"/>
                  </a:lnTo>
                  <a:lnTo>
                    <a:pt x="1523" y="2616708"/>
                  </a:lnTo>
                  <a:lnTo>
                    <a:pt x="3048" y="2615184"/>
                  </a:lnTo>
                  <a:lnTo>
                    <a:pt x="4571" y="2615184"/>
                  </a:lnTo>
                  <a:lnTo>
                    <a:pt x="4571" y="2616708"/>
                  </a:lnTo>
                  <a:lnTo>
                    <a:pt x="6096" y="2616708"/>
                  </a:lnTo>
                  <a:lnTo>
                    <a:pt x="7619" y="2618232"/>
                  </a:lnTo>
                  <a:lnTo>
                    <a:pt x="7619" y="2619756"/>
                  </a:lnTo>
                  <a:lnTo>
                    <a:pt x="4571" y="2622804"/>
                  </a:lnTo>
                  <a:lnTo>
                    <a:pt x="1523" y="2622804"/>
                  </a:lnTo>
                  <a:lnTo>
                    <a:pt x="1523" y="2621280"/>
                  </a:lnTo>
                  <a:lnTo>
                    <a:pt x="0" y="2621280"/>
                  </a:lnTo>
                  <a:close/>
                </a:path>
                <a:path w="7620" h="4723130">
                  <a:moveTo>
                    <a:pt x="1523" y="2586228"/>
                  </a:moveTo>
                  <a:lnTo>
                    <a:pt x="1523" y="2578608"/>
                  </a:lnTo>
                  <a:lnTo>
                    <a:pt x="4571" y="2578608"/>
                  </a:lnTo>
                  <a:lnTo>
                    <a:pt x="7619" y="2581656"/>
                  </a:lnTo>
                  <a:lnTo>
                    <a:pt x="7619" y="2583180"/>
                  </a:lnTo>
                  <a:lnTo>
                    <a:pt x="4571" y="2586228"/>
                  </a:lnTo>
                  <a:lnTo>
                    <a:pt x="1523" y="2586228"/>
                  </a:lnTo>
                  <a:close/>
                </a:path>
                <a:path w="7620" h="4723130">
                  <a:moveTo>
                    <a:pt x="0" y="2584704"/>
                  </a:moveTo>
                  <a:lnTo>
                    <a:pt x="0" y="2580132"/>
                  </a:lnTo>
                  <a:lnTo>
                    <a:pt x="1523" y="2580132"/>
                  </a:lnTo>
                  <a:lnTo>
                    <a:pt x="1523" y="2584704"/>
                  </a:lnTo>
                  <a:lnTo>
                    <a:pt x="0" y="2584704"/>
                  </a:lnTo>
                  <a:close/>
                </a:path>
                <a:path w="7620" h="4723130">
                  <a:moveTo>
                    <a:pt x="1523" y="2549652"/>
                  </a:moveTo>
                  <a:lnTo>
                    <a:pt x="1523" y="2542032"/>
                  </a:lnTo>
                  <a:lnTo>
                    <a:pt x="4571" y="2542032"/>
                  </a:lnTo>
                  <a:lnTo>
                    <a:pt x="7619" y="2545080"/>
                  </a:lnTo>
                  <a:lnTo>
                    <a:pt x="7619" y="2546604"/>
                  </a:lnTo>
                  <a:lnTo>
                    <a:pt x="4571" y="2549652"/>
                  </a:lnTo>
                  <a:lnTo>
                    <a:pt x="1523" y="2549652"/>
                  </a:lnTo>
                  <a:close/>
                </a:path>
                <a:path w="7620" h="4723130">
                  <a:moveTo>
                    <a:pt x="0" y="2548128"/>
                  </a:moveTo>
                  <a:lnTo>
                    <a:pt x="0" y="2543556"/>
                  </a:lnTo>
                  <a:lnTo>
                    <a:pt x="1523" y="2543556"/>
                  </a:lnTo>
                  <a:lnTo>
                    <a:pt x="1523" y="2548128"/>
                  </a:lnTo>
                  <a:lnTo>
                    <a:pt x="0" y="2548128"/>
                  </a:lnTo>
                  <a:close/>
                </a:path>
                <a:path w="7620" h="4723130">
                  <a:moveTo>
                    <a:pt x="6096" y="2510028"/>
                  </a:moveTo>
                  <a:lnTo>
                    <a:pt x="6096" y="2506980"/>
                  </a:lnTo>
                  <a:lnTo>
                    <a:pt x="7619" y="2508504"/>
                  </a:lnTo>
                  <a:lnTo>
                    <a:pt x="7619" y="2510028"/>
                  </a:lnTo>
                  <a:lnTo>
                    <a:pt x="6096" y="2510028"/>
                  </a:lnTo>
                  <a:close/>
                </a:path>
                <a:path w="7620" h="4723130">
                  <a:moveTo>
                    <a:pt x="0" y="2510028"/>
                  </a:moveTo>
                  <a:lnTo>
                    <a:pt x="0" y="2506980"/>
                  </a:lnTo>
                  <a:lnTo>
                    <a:pt x="1523" y="2505456"/>
                  </a:lnTo>
                  <a:lnTo>
                    <a:pt x="6096" y="2505456"/>
                  </a:lnTo>
                  <a:lnTo>
                    <a:pt x="6096" y="2511552"/>
                  </a:lnTo>
                  <a:lnTo>
                    <a:pt x="4571" y="2511552"/>
                  </a:lnTo>
                  <a:lnTo>
                    <a:pt x="4571" y="2513076"/>
                  </a:lnTo>
                  <a:lnTo>
                    <a:pt x="3048" y="2513076"/>
                  </a:lnTo>
                  <a:lnTo>
                    <a:pt x="0" y="2510028"/>
                  </a:lnTo>
                  <a:close/>
                </a:path>
                <a:path w="7620" h="4723130">
                  <a:moveTo>
                    <a:pt x="6096" y="2473452"/>
                  </a:moveTo>
                  <a:lnTo>
                    <a:pt x="6096" y="2470404"/>
                  </a:lnTo>
                  <a:lnTo>
                    <a:pt x="7619" y="2470404"/>
                  </a:lnTo>
                  <a:lnTo>
                    <a:pt x="7619" y="2473452"/>
                  </a:lnTo>
                  <a:lnTo>
                    <a:pt x="6096" y="2473452"/>
                  </a:lnTo>
                  <a:close/>
                </a:path>
                <a:path w="7620" h="4723130">
                  <a:moveTo>
                    <a:pt x="0" y="2473452"/>
                  </a:moveTo>
                  <a:lnTo>
                    <a:pt x="0" y="2470404"/>
                  </a:lnTo>
                  <a:lnTo>
                    <a:pt x="1523" y="2468880"/>
                  </a:lnTo>
                  <a:lnTo>
                    <a:pt x="6096" y="2468880"/>
                  </a:lnTo>
                  <a:lnTo>
                    <a:pt x="6096" y="2474976"/>
                  </a:lnTo>
                  <a:lnTo>
                    <a:pt x="1523" y="2474976"/>
                  </a:lnTo>
                  <a:lnTo>
                    <a:pt x="0" y="2473452"/>
                  </a:lnTo>
                  <a:close/>
                </a:path>
                <a:path w="7620" h="4723130">
                  <a:moveTo>
                    <a:pt x="6096" y="2436876"/>
                  </a:moveTo>
                  <a:lnTo>
                    <a:pt x="6096" y="2433828"/>
                  </a:lnTo>
                  <a:lnTo>
                    <a:pt x="7619" y="2433828"/>
                  </a:lnTo>
                  <a:lnTo>
                    <a:pt x="7619" y="2436876"/>
                  </a:lnTo>
                  <a:lnTo>
                    <a:pt x="6096" y="2436876"/>
                  </a:lnTo>
                  <a:close/>
                </a:path>
                <a:path w="7620" h="4723130">
                  <a:moveTo>
                    <a:pt x="0" y="2436876"/>
                  </a:moveTo>
                  <a:lnTo>
                    <a:pt x="0" y="2433828"/>
                  </a:lnTo>
                  <a:lnTo>
                    <a:pt x="3048" y="2430780"/>
                  </a:lnTo>
                  <a:lnTo>
                    <a:pt x="4571" y="2430780"/>
                  </a:lnTo>
                  <a:lnTo>
                    <a:pt x="4571" y="2432304"/>
                  </a:lnTo>
                  <a:lnTo>
                    <a:pt x="6096" y="2432304"/>
                  </a:lnTo>
                  <a:lnTo>
                    <a:pt x="6096" y="2438400"/>
                  </a:lnTo>
                  <a:lnTo>
                    <a:pt x="1523" y="2438400"/>
                  </a:lnTo>
                  <a:lnTo>
                    <a:pt x="0" y="2436876"/>
                  </a:lnTo>
                  <a:close/>
                </a:path>
                <a:path w="7620" h="4723130">
                  <a:moveTo>
                    <a:pt x="1523" y="2401824"/>
                  </a:moveTo>
                  <a:lnTo>
                    <a:pt x="1523" y="2394204"/>
                  </a:lnTo>
                  <a:lnTo>
                    <a:pt x="4571" y="2394204"/>
                  </a:lnTo>
                  <a:lnTo>
                    <a:pt x="7619" y="2397252"/>
                  </a:lnTo>
                  <a:lnTo>
                    <a:pt x="7619" y="2398776"/>
                  </a:lnTo>
                  <a:lnTo>
                    <a:pt x="4571" y="2401824"/>
                  </a:lnTo>
                  <a:lnTo>
                    <a:pt x="1523" y="2401824"/>
                  </a:lnTo>
                  <a:close/>
                </a:path>
                <a:path w="7620" h="4723130">
                  <a:moveTo>
                    <a:pt x="0" y="2400300"/>
                  </a:moveTo>
                  <a:lnTo>
                    <a:pt x="0" y="2395728"/>
                  </a:lnTo>
                  <a:lnTo>
                    <a:pt x="1523" y="2395728"/>
                  </a:lnTo>
                  <a:lnTo>
                    <a:pt x="1523" y="2400300"/>
                  </a:lnTo>
                  <a:lnTo>
                    <a:pt x="0" y="2400300"/>
                  </a:lnTo>
                  <a:close/>
                </a:path>
                <a:path w="7620" h="4723130">
                  <a:moveTo>
                    <a:pt x="1523" y="2365247"/>
                  </a:moveTo>
                  <a:lnTo>
                    <a:pt x="1523" y="2357628"/>
                  </a:lnTo>
                  <a:lnTo>
                    <a:pt x="4571" y="2357628"/>
                  </a:lnTo>
                  <a:lnTo>
                    <a:pt x="7619" y="2360676"/>
                  </a:lnTo>
                  <a:lnTo>
                    <a:pt x="7619" y="2362200"/>
                  </a:lnTo>
                  <a:lnTo>
                    <a:pt x="4571" y="2365247"/>
                  </a:lnTo>
                  <a:lnTo>
                    <a:pt x="1523" y="2365247"/>
                  </a:lnTo>
                  <a:close/>
                </a:path>
                <a:path w="7620" h="4723130">
                  <a:moveTo>
                    <a:pt x="0" y="2363724"/>
                  </a:moveTo>
                  <a:lnTo>
                    <a:pt x="0" y="2359152"/>
                  </a:lnTo>
                  <a:lnTo>
                    <a:pt x="1523" y="2359152"/>
                  </a:lnTo>
                  <a:lnTo>
                    <a:pt x="1523" y="2363724"/>
                  </a:lnTo>
                  <a:lnTo>
                    <a:pt x="0" y="2363724"/>
                  </a:lnTo>
                  <a:close/>
                </a:path>
                <a:path w="7620" h="4723130">
                  <a:moveTo>
                    <a:pt x="1523" y="2328672"/>
                  </a:moveTo>
                  <a:lnTo>
                    <a:pt x="1523" y="2321052"/>
                  </a:lnTo>
                  <a:lnTo>
                    <a:pt x="4571" y="2321052"/>
                  </a:lnTo>
                  <a:lnTo>
                    <a:pt x="7619" y="2324100"/>
                  </a:lnTo>
                  <a:lnTo>
                    <a:pt x="7619" y="2325624"/>
                  </a:lnTo>
                  <a:lnTo>
                    <a:pt x="4571" y="2328672"/>
                  </a:lnTo>
                  <a:lnTo>
                    <a:pt x="1523" y="2328672"/>
                  </a:lnTo>
                  <a:close/>
                </a:path>
                <a:path w="7620" h="4723130">
                  <a:moveTo>
                    <a:pt x="0" y="2327147"/>
                  </a:moveTo>
                  <a:lnTo>
                    <a:pt x="0" y="2322576"/>
                  </a:lnTo>
                  <a:lnTo>
                    <a:pt x="1523" y="2322576"/>
                  </a:lnTo>
                  <a:lnTo>
                    <a:pt x="1523" y="2327147"/>
                  </a:lnTo>
                  <a:lnTo>
                    <a:pt x="0" y="2327147"/>
                  </a:lnTo>
                  <a:close/>
                </a:path>
                <a:path w="7620" h="4723130">
                  <a:moveTo>
                    <a:pt x="6096" y="2289047"/>
                  </a:moveTo>
                  <a:lnTo>
                    <a:pt x="6096" y="2286000"/>
                  </a:lnTo>
                  <a:lnTo>
                    <a:pt x="7619" y="2286000"/>
                  </a:lnTo>
                  <a:lnTo>
                    <a:pt x="7619" y="2289047"/>
                  </a:lnTo>
                  <a:lnTo>
                    <a:pt x="6096" y="2289047"/>
                  </a:lnTo>
                  <a:close/>
                </a:path>
                <a:path w="7620" h="4723130">
                  <a:moveTo>
                    <a:pt x="0" y="2289047"/>
                  </a:moveTo>
                  <a:lnTo>
                    <a:pt x="0" y="2286000"/>
                  </a:lnTo>
                  <a:lnTo>
                    <a:pt x="1523" y="2284476"/>
                  </a:lnTo>
                  <a:lnTo>
                    <a:pt x="6096" y="2284476"/>
                  </a:lnTo>
                  <a:lnTo>
                    <a:pt x="6096" y="2290572"/>
                  </a:lnTo>
                  <a:lnTo>
                    <a:pt x="4571" y="2290572"/>
                  </a:lnTo>
                  <a:lnTo>
                    <a:pt x="4571" y="2292096"/>
                  </a:lnTo>
                  <a:lnTo>
                    <a:pt x="3048" y="2292096"/>
                  </a:lnTo>
                  <a:lnTo>
                    <a:pt x="0" y="2289047"/>
                  </a:lnTo>
                  <a:close/>
                </a:path>
                <a:path w="7620" h="4723130">
                  <a:moveTo>
                    <a:pt x="6096" y="2252472"/>
                  </a:moveTo>
                  <a:lnTo>
                    <a:pt x="6096" y="2249424"/>
                  </a:lnTo>
                  <a:lnTo>
                    <a:pt x="7619" y="2249424"/>
                  </a:lnTo>
                  <a:lnTo>
                    <a:pt x="7619" y="2252472"/>
                  </a:lnTo>
                  <a:lnTo>
                    <a:pt x="6096" y="2252472"/>
                  </a:lnTo>
                  <a:close/>
                </a:path>
                <a:path w="7620" h="4723130">
                  <a:moveTo>
                    <a:pt x="0" y="2252472"/>
                  </a:moveTo>
                  <a:lnTo>
                    <a:pt x="0" y="2249424"/>
                  </a:lnTo>
                  <a:lnTo>
                    <a:pt x="1523" y="2247900"/>
                  </a:lnTo>
                  <a:lnTo>
                    <a:pt x="6096" y="2247900"/>
                  </a:lnTo>
                  <a:lnTo>
                    <a:pt x="6096" y="2253996"/>
                  </a:lnTo>
                  <a:lnTo>
                    <a:pt x="1523" y="2253996"/>
                  </a:lnTo>
                  <a:lnTo>
                    <a:pt x="0" y="2252472"/>
                  </a:lnTo>
                  <a:close/>
                </a:path>
                <a:path w="7620" h="4723130">
                  <a:moveTo>
                    <a:pt x="6096" y="2215896"/>
                  </a:moveTo>
                  <a:lnTo>
                    <a:pt x="6096" y="2212847"/>
                  </a:lnTo>
                  <a:lnTo>
                    <a:pt x="7619" y="2212847"/>
                  </a:lnTo>
                  <a:lnTo>
                    <a:pt x="7619" y="2214372"/>
                  </a:lnTo>
                  <a:lnTo>
                    <a:pt x="6096" y="2215896"/>
                  </a:lnTo>
                  <a:close/>
                </a:path>
                <a:path w="7620" h="4723130">
                  <a:moveTo>
                    <a:pt x="0" y="2215896"/>
                  </a:moveTo>
                  <a:lnTo>
                    <a:pt x="0" y="2212847"/>
                  </a:lnTo>
                  <a:lnTo>
                    <a:pt x="3048" y="2209800"/>
                  </a:lnTo>
                  <a:lnTo>
                    <a:pt x="4571" y="2209800"/>
                  </a:lnTo>
                  <a:lnTo>
                    <a:pt x="4571" y="2211324"/>
                  </a:lnTo>
                  <a:lnTo>
                    <a:pt x="6096" y="2211324"/>
                  </a:lnTo>
                  <a:lnTo>
                    <a:pt x="6096" y="2217420"/>
                  </a:lnTo>
                  <a:lnTo>
                    <a:pt x="1523" y="2217420"/>
                  </a:lnTo>
                  <a:lnTo>
                    <a:pt x="0" y="2215896"/>
                  </a:lnTo>
                  <a:close/>
                </a:path>
                <a:path w="7620" h="4723130">
                  <a:moveTo>
                    <a:pt x="1523" y="2180844"/>
                  </a:moveTo>
                  <a:lnTo>
                    <a:pt x="1523" y="2173224"/>
                  </a:lnTo>
                  <a:lnTo>
                    <a:pt x="4571" y="2173224"/>
                  </a:lnTo>
                  <a:lnTo>
                    <a:pt x="7619" y="2176272"/>
                  </a:lnTo>
                  <a:lnTo>
                    <a:pt x="7619" y="2177796"/>
                  </a:lnTo>
                  <a:lnTo>
                    <a:pt x="4571" y="2180844"/>
                  </a:lnTo>
                  <a:lnTo>
                    <a:pt x="1523" y="2180844"/>
                  </a:lnTo>
                  <a:close/>
                </a:path>
                <a:path w="7620" h="4723130">
                  <a:moveTo>
                    <a:pt x="0" y="2179320"/>
                  </a:moveTo>
                  <a:lnTo>
                    <a:pt x="0" y="2174747"/>
                  </a:lnTo>
                  <a:lnTo>
                    <a:pt x="1523" y="2174747"/>
                  </a:lnTo>
                  <a:lnTo>
                    <a:pt x="1523" y="2179320"/>
                  </a:lnTo>
                  <a:lnTo>
                    <a:pt x="0" y="2179320"/>
                  </a:lnTo>
                  <a:close/>
                </a:path>
                <a:path w="7620" h="4723130">
                  <a:moveTo>
                    <a:pt x="1523" y="2144268"/>
                  </a:moveTo>
                  <a:lnTo>
                    <a:pt x="1523" y="2136647"/>
                  </a:lnTo>
                  <a:lnTo>
                    <a:pt x="4571" y="2136647"/>
                  </a:lnTo>
                  <a:lnTo>
                    <a:pt x="7619" y="2139696"/>
                  </a:lnTo>
                  <a:lnTo>
                    <a:pt x="7619" y="2141220"/>
                  </a:lnTo>
                  <a:lnTo>
                    <a:pt x="4571" y="2144268"/>
                  </a:lnTo>
                  <a:lnTo>
                    <a:pt x="1523" y="2144268"/>
                  </a:lnTo>
                  <a:close/>
                </a:path>
                <a:path w="7620" h="4723130">
                  <a:moveTo>
                    <a:pt x="0" y="2142744"/>
                  </a:moveTo>
                  <a:lnTo>
                    <a:pt x="0" y="2138172"/>
                  </a:lnTo>
                  <a:lnTo>
                    <a:pt x="1523" y="2138172"/>
                  </a:lnTo>
                  <a:lnTo>
                    <a:pt x="1523" y="2142744"/>
                  </a:lnTo>
                  <a:lnTo>
                    <a:pt x="0" y="2142744"/>
                  </a:lnTo>
                  <a:close/>
                </a:path>
                <a:path w="7620" h="4723130">
                  <a:moveTo>
                    <a:pt x="0" y="2106168"/>
                  </a:moveTo>
                  <a:lnTo>
                    <a:pt x="0" y="2101596"/>
                  </a:lnTo>
                  <a:lnTo>
                    <a:pt x="1523" y="2101596"/>
                  </a:lnTo>
                  <a:lnTo>
                    <a:pt x="1523" y="2100072"/>
                  </a:lnTo>
                  <a:lnTo>
                    <a:pt x="4571" y="2100072"/>
                  </a:lnTo>
                  <a:lnTo>
                    <a:pt x="7619" y="2103120"/>
                  </a:lnTo>
                  <a:lnTo>
                    <a:pt x="7619" y="2104644"/>
                  </a:lnTo>
                  <a:lnTo>
                    <a:pt x="6096" y="2106168"/>
                  </a:lnTo>
                  <a:lnTo>
                    <a:pt x="4571" y="2106168"/>
                  </a:lnTo>
                  <a:lnTo>
                    <a:pt x="4571" y="2107692"/>
                  </a:lnTo>
                  <a:lnTo>
                    <a:pt x="3048" y="2107692"/>
                  </a:lnTo>
                  <a:lnTo>
                    <a:pt x="1523" y="2106168"/>
                  </a:lnTo>
                  <a:lnTo>
                    <a:pt x="0" y="2106168"/>
                  </a:lnTo>
                  <a:close/>
                </a:path>
                <a:path w="7620" h="4723130">
                  <a:moveTo>
                    <a:pt x="6096" y="2068068"/>
                  </a:moveTo>
                  <a:lnTo>
                    <a:pt x="6096" y="2065020"/>
                  </a:lnTo>
                  <a:lnTo>
                    <a:pt x="7619" y="2065020"/>
                  </a:lnTo>
                  <a:lnTo>
                    <a:pt x="7619" y="2068068"/>
                  </a:lnTo>
                  <a:lnTo>
                    <a:pt x="6096" y="2068068"/>
                  </a:lnTo>
                  <a:close/>
                </a:path>
                <a:path w="7620" h="4723130">
                  <a:moveTo>
                    <a:pt x="0" y="2068068"/>
                  </a:moveTo>
                  <a:lnTo>
                    <a:pt x="0" y="2065020"/>
                  </a:lnTo>
                  <a:lnTo>
                    <a:pt x="1523" y="2063496"/>
                  </a:lnTo>
                  <a:lnTo>
                    <a:pt x="6096" y="2063496"/>
                  </a:lnTo>
                  <a:lnTo>
                    <a:pt x="6096" y="2069592"/>
                  </a:lnTo>
                  <a:lnTo>
                    <a:pt x="4571" y="2069592"/>
                  </a:lnTo>
                  <a:lnTo>
                    <a:pt x="4571" y="2071116"/>
                  </a:lnTo>
                  <a:lnTo>
                    <a:pt x="3048" y="2071116"/>
                  </a:lnTo>
                  <a:lnTo>
                    <a:pt x="0" y="2068068"/>
                  </a:lnTo>
                  <a:close/>
                </a:path>
                <a:path w="7620" h="4723130">
                  <a:moveTo>
                    <a:pt x="6096" y="2031492"/>
                  </a:moveTo>
                  <a:lnTo>
                    <a:pt x="6096" y="2028444"/>
                  </a:lnTo>
                  <a:lnTo>
                    <a:pt x="7619" y="2028444"/>
                  </a:lnTo>
                  <a:lnTo>
                    <a:pt x="7619" y="2031492"/>
                  </a:lnTo>
                  <a:lnTo>
                    <a:pt x="6096" y="2031492"/>
                  </a:lnTo>
                  <a:close/>
                </a:path>
                <a:path w="7620" h="4723130">
                  <a:moveTo>
                    <a:pt x="0" y="2031492"/>
                  </a:moveTo>
                  <a:lnTo>
                    <a:pt x="0" y="2028444"/>
                  </a:lnTo>
                  <a:lnTo>
                    <a:pt x="1523" y="2026920"/>
                  </a:lnTo>
                  <a:lnTo>
                    <a:pt x="6096" y="2026920"/>
                  </a:lnTo>
                  <a:lnTo>
                    <a:pt x="6096" y="2033016"/>
                  </a:lnTo>
                  <a:lnTo>
                    <a:pt x="1523" y="2033016"/>
                  </a:lnTo>
                  <a:lnTo>
                    <a:pt x="0" y="2031492"/>
                  </a:lnTo>
                  <a:close/>
                </a:path>
                <a:path w="7620" h="4723130">
                  <a:moveTo>
                    <a:pt x="6096" y="1994916"/>
                  </a:moveTo>
                  <a:lnTo>
                    <a:pt x="6096" y="1991868"/>
                  </a:lnTo>
                  <a:lnTo>
                    <a:pt x="7619" y="1991868"/>
                  </a:lnTo>
                  <a:lnTo>
                    <a:pt x="7619" y="1993392"/>
                  </a:lnTo>
                  <a:lnTo>
                    <a:pt x="6096" y="1994916"/>
                  </a:lnTo>
                  <a:close/>
                </a:path>
                <a:path w="7620" h="4723130">
                  <a:moveTo>
                    <a:pt x="0" y="1994916"/>
                  </a:moveTo>
                  <a:lnTo>
                    <a:pt x="0" y="1991868"/>
                  </a:lnTo>
                  <a:lnTo>
                    <a:pt x="3048" y="1988820"/>
                  </a:lnTo>
                  <a:lnTo>
                    <a:pt x="4571" y="1988820"/>
                  </a:lnTo>
                  <a:lnTo>
                    <a:pt x="4571" y="1990344"/>
                  </a:lnTo>
                  <a:lnTo>
                    <a:pt x="6096" y="1990344"/>
                  </a:lnTo>
                  <a:lnTo>
                    <a:pt x="6096" y="1996439"/>
                  </a:lnTo>
                  <a:lnTo>
                    <a:pt x="1523" y="1996439"/>
                  </a:lnTo>
                  <a:lnTo>
                    <a:pt x="0" y="1994916"/>
                  </a:lnTo>
                  <a:close/>
                </a:path>
                <a:path w="7620" h="4723130">
                  <a:moveTo>
                    <a:pt x="1523" y="1959864"/>
                  </a:moveTo>
                  <a:lnTo>
                    <a:pt x="1523" y="1952244"/>
                  </a:lnTo>
                  <a:lnTo>
                    <a:pt x="4571" y="1952244"/>
                  </a:lnTo>
                  <a:lnTo>
                    <a:pt x="7619" y="1955292"/>
                  </a:lnTo>
                  <a:lnTo>
                    <a:pt x="7619" y="1956816"/>
                  </a:lnTo>
                  <a:lnTo>
                    <a:pt x="4571" y="1959864"/>
                  </a:lnTo>
                  <a:lnTo>
                    <a:pt x="1523" y="1959864"/>
                  </a:lnTo>
                  <a:close/>
                </a:path>
                <a:path w="7620" h="4723130">
                  <a:moveTo>
                    <a:pt x="0" y="1958339"/>
                  </a:moveTo>
                  <a:lnTo>
                    <a:pt x="0" y="1953768"/>
                  </a:lnTo>
                  <a:lnTo>
                    <a:pt x="1523" y="1953768"/>
                  </a:lnTo>
                  <a:lnTo>
                    <a:pt x="1523" y="1958339"/>
                  </a:lnTo>
                  <a:lnTo>
                    <a:pt x="0" y="1958339"/>
                  </a:lnTo>
                  <a:close/>
                </a:path>
                <a:path w="7620" h="4723130">
                  <a:moveTo>
                    <a:pt x="1523" y="1923288"/>
                  </a:moveTo>
                  <a:lnTo>
                    <a:pt x="1523" y="1915668"/>
                  </a:lnTo>
                  <a:lnTo>
                    <a:pt x="4571" y="1915668"/>
                  </a:lnTo>
                  <a:lnTo>
                    <a:pt x="7619" y="1918716"/>
                  </a:lnTo>
                  <a:lnTo>
                    <a:pt x="7619" y="1920239"/>
                  </a:lnTo>
                  <a:lnTo>
                    <a:pt x="4571" y="1923288"/>
                  </a:lnTo>
                  <a:lnTo>
                    <a:pt x="1523" y="1923288"/>
                  </a:lnTo>
                  <a:close/>
                </a:path>
                <a:path w="7620" h="4723130">
                  <a:moveTo>
                    <a:pt x="0" y="1921764"/>
                  </a:moveTo>
                  <a:lnTo>
                    <a:pt x="0" y="1917192"/>
                  </a:lnTo>
                  <a:lnTo>
                    <a:pt x="1523" y="1917192"/>
                  </a:lnTo>
                  <a:lnTo>
                    <a:pt x="1523" y="1921764"/>
                  </a:lnTo>
                  <a:lnTo>
                    <a:pt x="0" y="1921764"/>
                  </a:lnTo>
                  <a:close/>
                </a:path>
                <a:path w="7620" h="4723130">
                  <a:moveTo>
                    <a:pt x="0" y="1885188"/>
                  </a:moveTo>
                  <a:lnTo>
                    <a:pt x="0" y="1880616"/>
                  </a:lnTo>
                  <a:lnTo>
                    <a:pt x="1523" y="1880616"/>
                  </a:lnTo>
                  <a:lnTo>
                    <a:pt x="1523" y="1879092"/>
                  </a:lnTo>
                  <a:lnTo>
                    <a:pt x="4571" y="1879092"/>
                  </a:lnTo>
                  <a:lnTo>
                    <a:pt x="7619" y="1882139"/>
                  </a:lnTo>
                  <a:lnTo>
                    <a:pt x="7619" y="1883663"/>
                  </a:lnTo>
                  <a:lnTo>
                    <a:pt x="6096" y="1885188"/>
                  </a:lnTo>
                  <a:lnTo>
                    <a:pt x="4571" y="1885188"/>
                  </a:lnTo>
                  <a:lnTo>
                    <a:pt x="4571" y="1886712"/>
                  </a:lnTo>
                  <a:lnTo>
                    <a:pt x="3048" y="1886712"/>
                  </a:lnTo>
                  <a:lnTo>
                    <a:pt x="1523" y="1885188"/>
                  </a:lnTo>
                  <a:lnTo>
                    <a:pt x="0" y="1885188"/>
                  </a:lnTo>
                  <a:close/>
                </a:path>
                <a:path w="7620" h="4723130">
                  <a:moveTo>
                    <a:pt x="6096" y="1847088"/>
                  </a:moveTo>
                  <a:lnTo>
                    <a:pt x="6096" y="1844039"/>
                  </a:lnTo>
                  <a:lnTo>
                    <a:pt x="7619" y="1844039"/>
                  </a:lnTo>
                  <a:lnTo>
                    <a:pt x="7619" y="1847088"/>
                  </a:lnTo>
                  <a:lnTo>
                    <a:pt x="6096" y="1847088"/>
                  </a:lnTo>
                  <a:close/>
                </a:path>
                <a:path w="7620" h="4723130">
                  <a:moveTo>
                    <a:pt x="0" y="1847088"/>
                  </a:moveTo>
                  <a:lnTo>
                    <a:pt x="0" y="1844039"/>
                  </a:lnTo>
                  <a:lnTo>
                    <a:pt x="1523" y="1842516"/>
                  </a:lnTo>
                  <a:lnTo>
                    <a:pt x="6096" y="1842516"/>
                  </a:lnTo>
                  <a:lnTo>
                    <a:pt x="6096" y="1848612"/>
                  </a:lnTo>
                  <a:lnTo>
                    <a:pt x="4571" y="1848612"/>
                  </a:lnTo>
                  <a:lnTo>
                    <a:pt x="4571" y="1850136"/>
                  </a:lnTo>
                  <a:lnTo>
                    <a:pt x="3048" y="1850136"/>
                  </a:lnTo>
                  <a:lnTo>
                    <a:pt x="0" y="1847088"/>
                  </a:lnTo>
                  <a:close/>
                </a:path>
                <a:path w="7620" h="4723130">
                  <a:moveTo>
                    <a:pt x="6096" y="1810512"/>
                  </a:moveTo>
                  <a:lnTo>
                    <a:pt x="6096" y="1807463"/>
                  </a:lnTo>
                  <a:lnTo>
                    <a:pt x="7619" y="1807463"/>
                  </a:lnTo>
                  <a:lnTo>
                    <a:pt x="7619" y="1810512"/>
                  </a:lnTo>
                  <a:lnTo>
                    <a:pt x="6096" y="1810512"/>
                  </a:lnTo>
                  <a:close/>
                </a:path>
                <a:path w="7620" h="4723130">
                  <a:moveTo>
                    <a:pt x="0" y="1810512"/>
                  </a:moveTo>
                  <a:lnTo>
                    <a:pt x="0" y="1807463"/>
                  </a:lnTo>
                  <a:lnTo>
                    <a:pt x="1523" y="1805939"/>
                  </a:lnTo>
                  <a:lnTo>
                    <a:pt x="6096" y="1805939"/>
                  </a:lnTo>
                  <a:lnTo>
                    <a:pt x="6096" y="1812036"/>
                  </a:lnTo>
                  <a:lnTo>
                    <a:pt x="1523" y="1812036"/>
                  </a:lnTo>
                  <a:lnTo>
                    <a:pt x="0" y="1810512"/>
                  </a:lnTo>
                  <a:close/>
                </a:path>
                <a:path w="7620" h="4723130">
                  <a:moveTo>
                    <a:pt x="0" y="1773936"/>
                  </a:moveTo>
                  <a:lnTo>
                    <a:pt x="0" y="1770888"/>
                  </a:lnTo>
                  <a:lnTo>
                    <a:pt x="3048" y="1767839"/>
                  </a:lnTo>
                  <a:lnTo>
                    <a:pt x="4571" y="1767839"/>
                  </a:lnTo>
                  <a:lnTo>
                    <a:pt x="4571" y="1769363"/>
                  </a:lnTo>
                  <a:lnTo>
                    <a:pt x="6096" y="1769363"/>
                  </a:lnTo>
                  <a:lnTo>
                    <a:pt x="6096" y="1770888"/>
                  </a:lnTo>
                  <a:lnTo>
                    <a:pt x="7619" y="1770888"/>
                  </a:lnTo>
                  <a:lnTo>
                    <a:pt x="7619" y="1772412"/>
                  </a:lnTo>
                  <a:lnTo>
                    <a:pt x="4571" y="1775460"/>
                  </a:lnTo>
                  <a:lnTo>
                    <a:pt x="1523" y="1775460"/>
                  </a:lnTo>
                  <a:lnTo>
                    <a:pt x="1523" y="1773936"/>
                  </a:lnTo>
                  <a:lnTo>
                    <a:pt x="0" y="1773936"/>
                  </a:lnTo>
                  <a:close/>
                </a:path>
                <a:path w="7620" h="4723130">
                  <a:moveTo>
                    <a:pt x="1523" y="1738884"/>
                  </a:moveTo>
                  <a:lnTo>
                    <a:pt x="1523" y="1731263"/>
                  </a:lnTo>
                  <a:lnTo>
                    <a:pt x="4571" y="1731263"/>
                  </a:lnTo>
                  <a:lnTo>
                    <a:pt x="7619" y="1734312"/>
                  </a:lnTo>
                  <a:lnTo>
                    <a:pt x="7619" y="1735836"/>
                  </a:lnTo>
                  <a:lnTo>
                    <a:pt x="4571" y="1738884"/>
                  </a:lnTo>
                  <a:lnTo>
                    <a:pt x="1523" y="1738884"/>
                  </a:lnTo>
                  <a:close/>
                </a:path>
                <a:path w="7620" h="4723130">
                  <a:moveTo>
                    <a:pt x="0" y="1737360"/>
                  </a:moveTo>
                  <a:lnTo>
                    <a:pt x="0" y="1732788"/>
                  </a:lnTo>
                  <a:lnTo>
                    <a:pt x="1523" y="1732788"/>
                  </a:lnTo>
                  <a:lnTo>
                    <a:pt x="1523" y="1737360"/>
                  </a:lnTo>
                  <a:lnTo>
                    <a:pt x="0" y="1737360"/>
                  </a:lnTo>
                  <a:close/>
                </a:path>
                <a:path w="7620" h="4723130">
                  <a:moveTo>
                    <a:pt x="1523" y="1702308"/>
                  </a:moveTo>
                  <a:lnTo>
                    <a:pt x="1523" y="1694688"/>
                  </a:lnTo>
                  <a:lnTo>
                    <a:pt x="4571" y="1694688"/>
                  </a:lnTo>
                  <a:lnTo>
                    <a:pt x="7619" y="1697736"/>
                  </a:lnTo>
                  <a:lnTo>
                    <a:pt x="7619" y="1699260"/>
                  </a:lnTo>
                  <a:lnTo>
                    <a:pt x="4571" y="1702308"/>
                  </a:lnTo>
                  <a:lnTo>
                    <a:pt x="1523" y="1702308"/>
                  </a:lnTo>
                  <a:close/>
                </a:path>
                <a:path w="7620" h="4723130">
                  <a:moveTo>
                    <a:pt x="0" y="1700784"/>
                  </a:moveTo>
                  <a:lnTo>
                    <a:pt x="0" y="1696212"/>
                  </a:lnTo>
                  <a:lnTo>
                    <a:pt x="1523" y="1696212"/>
                  </a:lnTo>
                  <a:lnTo>
                    <a:pt x="1523" y="1700784"/>
                  </a:lnTo>
                  <a:lnTo>
                    <a:pt x="0" y="1700784"/>
                  </a:lnTo>
                  <a:close/>
                </a:path>
                <a:path w="7620" h="4723130">
                  <a:moveTo>
                    <a:pt x="0" y="1664208"/>
                  </a:moveTo>
                  <a:lnTo>
                    <a:pt x="0" y="1659636"/>
                  </a:lnTo>
                  <a:lnTo>
                    <a:pt x="1523" y="1659636"/>
                  </a:lnTo>
                  <a:lnTo>
                    <a:pt x="1523" y="1658112"/>
                  </a:lnTo>
                  <a:lnTo>
                    <a:pt x="4571" y="1658112"/>
                  </a:lnTo>
                  <a:lnTo>
                    <a:pt x="7619" y="1661160"/>
                  </a:lnTo>
                  <a:lnTo>
                    <a:pt x="7619" y="1662684"/>
                  </a:lnTo>
                  <a:lnTo>
                    <a:pt x="6096" y="1664208"/>
                  </a:lnTo>
                  <a:lnTo>
                    <a:pt x="4571" y="1664208"/>
                  </a:lnTo>
                  <a:lnTo>
                    <a:pt x="4571" y="1665732"/>
                  </a:lnTo>
                  <a:lnTo>
                    <a:pt x="3048" y="1665732"/>
                  </a:lnTo>
                  <a:lnTo>
                    <a:pt x="1523" y="1664208"/>
                  </a:lnTo>
                  <a:lnTo>
                    <a:pt x="0" y="1664208"/>
                  </a:lnTo>
                  <a:close/>
                </a:path>
                <a:path w="7620" h="4723130">
                  <a:moveTo>
                    <a:pt x="6096" y="1626108"/>
                  </a:moveTo>
                  <a:lnTo>
                    <a:pt x="6096" y="1623060"/>
                  </a:lnTo>
                  <a:lnTo>
                    <a:pt x="7619" y="1623060"/>
                  </a:lnTo>
                  <a:lnTo>
                    <a:pt x="7619" y="1626108"/>
                  </a:lnTo>
                  <a:lnTo>
                    <a:pt x="6096" y="1626108"/>
                  </a:lnTo>
                  <a:close/>
                </a:path>
                <a:path w="7620" h="4723130">
                  <a:moveTo>
                    <a:pt x="0" y="1626108"/>
                  </a:moveTo>
                  <a:lnTo>
                    <a:pt x="0" y="1623060"/>
                  </a:lnTo>
                  <a:lnTo>
                    <a:pt x="1523" y="1621536"/>
                  </a:lnTo>
                  <a:lnTo>
                    <a:pt x="6096" y="1621536"/>
                  </a:lnTo>
                  <a:lnTo>
                    <a:pt x="6096" y="1627632"/>
                  </a:lnTo>
                  <a:lnTo>
                    <a:pt x="4571" y="1627632"/>
                  </a:lnTo>
                  <a:lnTo>
                    <a:pt x="4571" y="1629155"/>
                  </a:lnTo>
                  <a:lnTo>
                    <a:pt x="3048" y="1629155"/>
                  </a:lnTo>
                  <a:lnTo>
                    <a:pt x="0" y="1626108"/>
                  </a:lnTo>
                  <a:close/>
                </a:path>
                <a:path w="7620" h="4723130">
                  <a:moveTo>
                    <a:pt x="6096" y="1589532"/>
                  </a:moveTo>
                  <a:lnTo>
                    <a:pt x="6096" y="1586484"/>
                  </a:lnTo>
                  <a:lnTo>
                    <a:pt x="7619" y="1586484"/>
                  </a:lnTo>
                  <a:lnTo>
                    <a:pt x="7619" y="1589532"/>
                  </a:lnTo>
                  <a:lnTo>
                    <a:pt x="6096" y="1589532"/>
                  </a:lnTo>
                  <a:close/>
                </a:path>
                <a:path w="7620" h="4723130">
                  <a:moveTo>
                    <a:pt x="0" y="1589532"/>
                  </a:moveTo>
                  <a:lnTo>
                    <a:pt x="0" y="1586484"/>
                  </a:lnTo>
                  <a:lnTo>
                    <a:pt x="1523" y="1584960"/>
                  </a:lnTo>
                  <a:lnTo>
                    <a:pt x="6096" y="1584960"/>
                  </a:lnTo>
                  <a:lnTo>
                    <a:pt x="6096" y="1591055"/>
                  </a:lnTo>
                  <a:lnTo>
                    <a:pt x="1523" y="1591055"/>
                  </a:lnTo>
                  <a:lnTo>
                    <a:pt x="0" y="1589532"/>
                  </a:lnTo>
                  <a:close/>
                </a:path>
                <a:path w="7620" h="4723130">
                  <a:moveTo>
                    <a:pt x="0" y="1552955"/>
                  </a:moveTo>
                  <a:lnTo>
                    <a:pt x="0" y="1549908"/>
                  </a:lnTo>
                  <a:lnTo>
                    <a:pt x="3048" y="1546860"/>
                  </a:lnTo>
                  <a:lnTo>
                    <a:pt x="4571" y="1546860"/>
                  </a:lnTo>
                  <a:lnTo>
                    <a:pt x="4571" y="1548384"/>
                  </a:lnTo>
                  <a:lnTo>
                    <a:pt x="6096" y="1548384"/>
                  </a:lnTo>
                  <a:lnTo>
                    <a:pt x="6096" y="1549908"/>
                  </a:lnTo>
                  <a:lnTo>
                    <a:pt x="7619" y="1549908"/>
                  </a:lnTo>
                  <a:lnTo>
                    <a:pt x="7619" y="1551432"/>
                  </a:lnTo>
                  <a:lnTo>
                    <a:pt x="4571" y="1554480"/>
                  </a:lnTo>
                  <a:lnTo>
                    <a:pt x="1523" y="1554480"/>
                  </a:lnTo>
                  <a:lnTo>
                    <a:pt x="1523" y="1552955"/>
                  </a:lnTo>
                  <a:lnTo>
                    <a:pt x="0" y="1552955"/>
                  </a:lnTo>
                  <a:close/>
                </a:path>
                <a:path w="7620" h="4723130">
                  <a:moveTo>
                    <a:pt x="1523" y="1517904"/>
                  </a:moveTo>
                  <a:lnTo>
                    <a:pt x="1523" y="1510284"/>
                  </a:lnTo>
                  <a:lnTo>
                    <a:pt x="4571" y="1510284"/>
                  </a:lnTo>
                  <a:lnTo>
                    <a:pt x="7619" y="1513332"/>
                  </a:lnTo>
                  <a:lnTo>
                    <a:pt x="7619" y="1514855"/>
                  </a:lnTo>
                  <a:lnTo>
                    <a:pt x="4571" y="1517904"/>
                  </a:lnTo>
                  <a:lnTo>
                    <a:pt x="1523" y="1517904"/>
                  </a:lnTo>
                  <a:close/>
                </a:path>
                <a:path w="7620" h="4723130">
                  <a:moveTo>
                    <a:pt x="0" y="1516380"/>
                  </a:moveTo>
                  <a:lnTo>
                    <a:pt x="0" y="1511808"/>
                  </a:lnTo>
                  <a:lnTo>
                    <a:pt x="1523" y="1511808"/>
                  </a:lnTo>
                  <a:lnTo>
                    <a:pt x="1523" y="1516380"/>
                  </a:lnTo>
                  <a:lnTo>
                    <a:pt x="0" y="1516380"/>
                  </a:lnTo>
                  <a:close/>
                </a:path>
                <a:path w="7620" h="4723130">
                  <a:moveTo>
                    <a:pt x="1523" y="1481328"/>
                  </a:moveTo>
                  <a:lnTo>
                    <a:pt x="1523" y="1473708"/>
                  </a:lnTo>
                  <a:lnTo>
                    <a:pt x="4571" y="1473708"/>
                  </a:lnTo>
                  <a:lnTo>
                    <a:pt x="7619" y="1476755"/>
                  </a:lnTo>
                  <a:lnTo>
                    <a:pt x="7619" y="1478280"/>
                  </a:lnTo>
                  <a:lnTo>
                    <a:pt x="4571" y="1481328"/>
                  </a:lnTo>
                  <a:lnTo>
                    <a:pt x="1523" y="1481328"/>
                  </a:lnTo>
                  <a:close/>
                </a:path>
                <a:path w="7620" h="4723130">
                  <a:moveTo>
                    <a:pt x="0" y="1479804"/>
                  </a:moveTo>
                  <a:lnTo>
                    <a:pt x="0" y="1475232"/>
                  </a:lnTo>
                  <a:lnTo>
                    <a:pt x="1523" y="1475232"/>
                  </a:lnTo>
                  <a:lnTo>
                    <a:pt x="1523" y="1479804"/>
                  </a:lnTo>
                  <a:lnTo>
                    <a:pt x="0" y="1479804"/>
                  </a:lnTo>
                  <a:close/>
                </a:path>
                <a:path w="7620" h="4723130">
                  <a:moveTo>
                    <a:pt x="0" y="1441704"/>
                  </a:moveTo>
                  <a:lnTo>
                    <a:pt x="0" y="1438655"/>
                  </a:lnTo>
                  <a:lnTo>
                    <a:pt x="1523" y="1438655"/>
                  </a:lnTo>
                  <a:lnTo>
                    <a:pt x="1523" y="1437132"/>
                  </a:lnTo>
                  <a:lnTo>
                    <a:pt x="4571" y="1437132"/>
                  </a:lnTo>
                  <a:lnTo>
                    <a:pt x="7619" y="1440180"/>
                  </a:lnTo>
                  <a:lnTo>
                    <a:pt x="7619" y="1441704"/>
                  </a:lnTo>
                  <a:lnTo>
                    <a:pt x="6096" y="1441704"/>
                  </a:lnTo>
                  <a:lnTo>
                    <a:pt x="6096" y="1443228"/>
                  </a:lnTo>
                  <a:lnTo>
                    <a:pt x="4571" y="1443228"/>
                  </a:lnTo>
                  <a:lnTo>
                    <a:pt x="4571" y="1444752"/>
                  </a:lnTo>
                  <a:lnTo>
                    <a:pt x="3048" y="1444752"/>
                  </a:lnTo>
                  <a:lnTo>
                    <a:pt x="0" y="1441704"/>
                  </a:lnTo>
                  <a:close/>
                </a:path>
                <a:path w="7620" h="4723130">
                  <a:moveTo>
                    <a:pt x="6096" y="1405128"/>
                  </a:moveTo>
                  <a:lnTo>
                    <a:pt x="6096" y="1402080"/>
                  </a:lnTo>
                  <a:lnTo>
                    <a:pt x="7619" y="1402080"/>
                  </a:lnTo>
                  <a:lnTo>
                    <a:pt x="7619" y="1405128"/>
                  </a:lnTo>
                  <a:lnTo>
                    <a:pt x="6096" y="1405128"/>
                  </a:lnTo>
                  <a:close/>
                </a:path>
                <a:path w="7620" h="4723130">
                  <a:moveTo>
                    <a:pt x="0" y="1405128"/>
                  </a:moveTo>
                  <a:lnTo>
                    <a:pt x="0" y="1402080"/>
                  </a:lnTo>
                  <a:lnTo>
                    <a:pt x="1523" y="1400555"/>
                  </a:lnTo>
                  <a:lnTo>
                    <a:pt x="6096" y="1400555"/>
                  </a:lnTo>
                  <a:lnTo>
                    <a:pt x="6096" y="1406652"/>
                  </a:lnTo>
                  <a:lnTo>
                    <a:pt x="1523" y="1406652"/>
                  </a:lnTo>
                  <a:lnTo>
                    <a:pt x="0" y="1405128"/>
                  </a:lnTo>
                  <a:close/>
                </a:path>
                <a:path w="7620" h="4723130">
                  <a:moveTo>
                    <a:pt x="6096" y="1368552"/>
                  </a:moveTo>
                  <a:lnTo>
                    <a:pt x="6096" y="1365504"/>
                  </a:lnTo>
                  <a:lnTo>
                    <a:pt x="7619" y="1365504"/>
                  </a:lnTo>
                  <a:lnTo>
                    <a:pt x="7619" y="1368552"/>
                  </a:lnTo>
                  <a:lnTo>
                    <a:pt x="6096" y="1368552"/>
                  </a:lnTo>
                  <a:close/>
                </a:path>
                <a:path w="7620" h="4723130">
                  <a:moveTo>
                    <a:pt x="0" y="1368552"/>
                  </a:moveTo>
                  <a:lnTo>
                    <a:pt x="0" y="1365504"/>
                  </a:lnTo>
                  <a:lnTo>
                    <a:pt x="3048" y="1362455"/>
                  </a:lnTo>
                  <a:lnTo>
                    <a:pt x="4571" y="1362455"/>
                  </a:lnTo>
                  <a:lnTo>
                    <a:pt x="4571" y="1363980"/>
                  </a:lnTo>
                  <a:lnTo>
                    <a:pt x="6096" y="1363980"/>
                  </a:lnTo>
                  <a:lnTo>
                    <a:pt x="6096" y="1370076"/>
                  </a:lnTo>
                  <a:lnTo>
                    <a:pt x="1523" y="1370076"/>
                  </a:lnTo>
                  <a:lnTo>
                    <a:pt x="0" y="1368552"/>
                  </a:lnTo>
                  <a:close/>
                </a:path>
                <a:path w="7620" h="4723130">
                  <a:moveTo>
                    <a:pt x="0" y="1331976"/>
                  </a:moveTo>
                  <a:lnTo>
                    <a:pt x="0" y="1328928"/>
                  </a:lnTo>
                  <a:lnTo>
                    <a:pt x="3048" y="1325880"/>
                  </a:lnTo>
                  <a:lnTo>
                    <a:pt x="4571" y="1325880"/>
                  </a:lnTo>
                  <a:lnTo>
                    <a:pt x="4571" y="1327404"/>
                  </a:lnTo>
                  <a:lnTo>
                    <a:pt x="6096" y="1327404"/>
                  </a:lnTo>
                  <a:lnTo>
                    <a:pt x="6096" y="1328928"/>
                  </a:lnTo>
                  <a:lnTo>
                    <a:pt x="7619" y="1328928"/>
                  </a:lnTo>
                  <a:lnTo>
                    <a:pt x="7619" y="1330452"/>
                  </a:lnTo>
                  <a:lnTo>
                    <a:pt x="4571" y="1333500"/>
                  </a:lnTo>
                  <a:lnTo>
                    <a:pt x="1523" y="1333500"/>
                  </a:lnTo>
                  <a:lnTo>
                    <a:pt x="1523" y="1331976"/>
                  </a:lnTo>
                  <a:lnTo>
                    <a:pt x="0" y="1331976"/>
                  </a:lnTo>
                  <a:close/>
                </a:path>
                <a:path w="7620" h="4723130">
                  <a:moveTo>
                    <a:pt x="1523" y="1296924"/>
                  </a:moveTo>
                  <a:lnTo>
                    <a:pt x="1523" y="1289304"/>
                  </a:lnTo>
                  <a:lnTo>
                    <a:pt x="4571" y="1289304"/>
                  </a:lnTo>
                  <a:lnTo>
                    <a:pt x="7619" y="1292352"/>
                  </a:lnTo>
                  <a:lnTo>
                    <a:pt x="7619" y="1293876"/>
                  </a:lnTo>
                  <a:lnTo>
                    <a:pt x="4571" y="1296924"/>
                  </a:lnTo>
                  <a:lnTo>
                    <a:pt x="1523" y="1296924"/>
                  </a:lnTo>
                  <a:close/>
                </a:path>
                <a:path w="7620" h="4723130">
                  <a:moveTo>
                    <a:pt x="0" y="1295400"/>
                  </a:moveTo>
                  <a:lnTo>
                    <a:pt x="0" y="1290828"/>
                  </a:lnTo>
                  <a:lnTo>
                    <a:pt x="1523" y="1290828"/>
                  </a:lnTo>
                  <a:lnTo>
                    <a:pt x="1523" y="1295400"/>
                  </a:lnTo>
                  <a:lnTo>
                    <a:pt x="0" y="1295400"/>
                  </a:lnTo>
                  <a:close/>
                </a:path>
                <a:path w="7620" h="4723130">
                  <a:moveTo>
                    <a:pt x="1523" y="1260347"/>
                  </a:moveTo>
                  <a:lnTo>
                    <a:pt x="1523" y="1252728"/>
                  </a:lnTo>
                  <a:lnTo>
                    <a:pt x="4571" y="1252728"/>
                  </a:lnTo>
                  <a:lnTo>
                    <a:pt x="7619" y="1255776"/>
                  </a:lnTo>
                  <a:lnTo>
                    <a:pt x="7619" y="1257300"/>
                  </a:lnTo>
                  <a:lnTo>
                    <a:pt x="4571" y="1260347"/>
                  </a:lnTo>
                  <a:lnTo>
                    <a:pt x="1523" y="1260347"/>
                  </a:lnTo>
                  <a:close/>
                </a:path>
                <a:path w="7620" h="4723130">
                  <a:moveTo>
                    <a:pt x="0" y="1258824"/>
                  </a:moveTo>
                  <a:lnTo>
                    <a:pt x="0" y="1254252"/>
                  </a:lnTo>
                  <a:lnTo>
                    <a:pt x="1523" y="1254252"/>
                  </a:lnTo>
                  <a:lnTo>
                    <a:pt x="1523" y="1258824"/>
                  </a:lnTo>
                  <a:lnTo>
                    <a:pt x="0" y="1258824"/>
                  </a:lnTo>
                  <a:close/>
                </a:path>
                <a:path w="7620" h="4723130">
                  <a:moveTo>
                    <a:pt x="0" y="1220724"/>
                  </a:moveTo>
                  <a:lnTo>
                    <a:pt x="0" y="1217676"/>
                  </a:lnTo>
                  <a:lnTo>
                    <a:pt x="1523" y="1217676"/>
                  </a:lnTo>
                  <a:lnTo>
                    <a:pt x="1523" y="1216152"/>
                  </a:lnTo>
                  <a:lnTo>
                    <a:pt x="4571" y="1216152"/>
                  </a:lnTo>
                  <a:lnTo>
                    <a:pt x="7619" y="1219200"/>
                  </a:lnTo>
                  <a:lnTo>
                    <a:pt x="7619" y="1220724"/>
                  </a:lnTo>
                  <a:lnTo>
                    <a:pt x="6096" y="1220724"/>
                  </a:lnTo>
                  <a:lnTo>
                    <a:pt x="6096" y="1222247"/>
                  </a:lnTo>
                  <a:lnTo>
                    <a:pt x="4571" y="1222247"/>
                  </a:lnTo>
                  <a:lnTo>
                    <a:pt x="4571" y="1223771"/>
                  </a:lnTo>
                  <a:lnTo>
                    <a:pt x="3048" y="1223771"/>
                  </a:lnTo>
                  <a:lnTo>
                    <a:pt x="0" y="1220724"/>
                  </a:lnTo>
                  <a:close/>
                </a:path>
                <a:path w="7620" h="4723130">
                  <a:moveTo>
                    <a:pt x="6096" y="1184147"/>
                  </a:moveTo>
                  <a:lnTo>
                    <a:pt x="6096" y="1181100"/>
                  </a:lnTo>
                  <a:lnTo>
                    <a:pt x="7619" y="1181100"/>
                  </a:lnTo>
                  <a:lnTo>
                    <a:pt x="7619" y="1184147"/>
                  </a:lnTo>
                  <a:lnTo>
                    <a:pt x="6096" y="1184147"/>
                  </a:lnTo>
                  <a:close/>
                </a:path>
                <a:path w="7620" h="4723130">
                  <a:moveTo>
                    <a:pt x="0" y="1184147"/>
                  </a:moveTo>
                  <a:lnTo>
                    <a:pt x="0" y="1181100"/>
                  </a:lnTo>
                  <a:lnTo>
                    <a:pt x="1523" y="1179576"/>
                  </a:lnTo>
                  <a:lnTo>
                    <a:pt x="6096" y="1179576"/>
                  </a:lnTo>
                  <a:lnTo>
                    <a:pt x="6096" y="1185671"/>
                  </a:lnTo>
                  <a:lnTo>
                    <a:pt x="1523" y="1185671"/>
                  </a:lnTo>
                  <a:lnTo>
                    <a:pt x="0" y="1184147"/>
                  </a:lnTo>
                  <a:close/>
                </a:path>
                <a:path w="7620" h="4723130">
                  <a:moveTo>
                    <a:pt x="6096" y="1147571"/>
                  </a:moveTo>
                  <a:lnTo>
                    <a:pt x="6096" y="1144524"/>
                  </a:lnTo>
                  <a:lnTo>
                    <a:pt x="7619" y="1144524"/>
                  </a:lnTo>
                  <a:lnTo>
                    <a:pt x="7619" y="1147571"/>
                  </a:lnTo>
                  <a:lnTo>
                    <a:pt x="6096" y="1147571"/>
                  </a:lnTo>
                  <a:close/>
                </a:path>
                <a:path w="7620" h="4723130">
                  <a:moveTo>
                    <a:pt x="0" y="1147571"/>
                  </a:moveTo>
                  <a:lnTo>
                    <a:pt x="0" y="1144524"/>
                  </a:lnTo>
                  <a:lnTo>
                    <a:pt x="3048" y="1141476"/>
                  </a:lnTo>
                  <a:lnTo>
                    <a:pt x="4571" y="1141476"/>
                  </a:lnTo>
                  <a:lnTo>
                    <a:pt x="4571" y="1143000"/>
                  </a:lnTo>
                  <a:lnTo>
                    <a:pt x="6096" y="1143000"/>
                  </a:lnTo>
                  <a:lnTo>
                    <a:pt x="6096" y="1149096"/>
                  </a:lnTo>
                  <a:lnTo>
                    <a:pt x="1523" y="1149096"/>
                  </a:lnTo>
                  <a:lnTo>
                    <a:pt x="0" y="1147571"/>
                  </a:lnTo>
                  <a:close/>
                </a:path>
                <a:path w="7620" h="4723130">
                  <a:moveTo>
                    <a:pt x="0" y="1110996"/>
                  </a:moveTo>
                  <a:lnTo>
                    <a:pt x="0" y="1106424"/>
                  </a:lnTo>
                  <a:lnTo>
                    <a:pt x="1523" y="1106424"/>
                  </a:lnTo>
                  <a:lnTo>
                    <a:pt x="3048" y="1104900"/>
                  </a:lnTo>
                  <a:lnTo>
                    <a:pt x="4571" y="1104900"/>
                  </a:lnTo>
                  <a:lnTo>
                    <a:pt x="4571" y="1106424"/>
                  </a:lnTo>
                  <a:lnTo>
                    <a:pt x="6096" y="1106424"/>
                  </a:lnTo>
                  <a:lnTo>
                    <a:pt x="7619" y="1107947"/>
                  </a:lnTo>
                  <a:lnTo>
                    <a:pt x="7619" y="1109471"/>
                  </a:lnTo>
                  <a:lnTo>
                    <a:pt x="4571" y="1112520"/>
                  </a:lnTo>
                  <a:lnTo>
                    <a:pt x="1523" y="1112520"/>
                  </a:lnTo>
                  <a:lnTo>
                    <a:pt x="1523" y="1110996"/>
                  </a:lnTo>
                  <a:lnTo>
                    <a:pt x="0" y="1110996"/>
                  </a:lnTo>
                  <a:close/>
                </a:path>
                <a:path w="7620" h="4723130">
                  <a:moveTo>
                    <a:pt x="1523" y="1075944"/>
                  </a:moveTo>
                  <a:lnTo>
                    <a:pt x="1523" y="1068324"/>
                  </a:lnTo>
                  <a:lnTo>
                    <a:pt x="4571" y="1068324"/>
                  </a:lnTo>
                  <a:lnTo>
                    <a:pt x="7619" y="1071371"/>
                  </a:lnTo>
                  <a:lnTo>
                    <a:pt x="7619" y="1072896"/>
                  </a:lnTo>
                  <a:lnTo>
                    <a:pt x="4571" y="1075944"/>
                  </a:lnTo>
                  <a:lnTo>
                    <a:pt x="1523" y="1075944"/>
                  </a:lnTo>
                  <a:close/>
                </a:path>
                <a:path w="7620" h="4723130">
                  <a:moveTo>
                    <a:pt x="0" y="1074420"/>
                  </a:moveTo>
                  <a:lnTo>
                    <a:pt x="0" y="1069847"/>
                  </a:lnTo>
                  <a:lnTo>
                    <a:pt x="1523" y="1069847"/>
                  </a:lnTo>
                  <a:lnTo>
                    <a:pt x="1523" y="1074420"/>
                  </a:lnTo>
                  <a:lnTo>
                    <a:pt x="0" y="1074420"/>
                  </a:lnTo>
                  <a:close/>
                </a:path>
                <a:path w="7620" h="4723130">
                  <a:moveTo>
                    <a:pt x="1523" y="1039368"/>
                  </a:moveTo>
                  <a:lnTo>
                    <a:pt x="1523" y="1031747"/>
                  </a:lnTo>
                  <a:lnTo>
                    <a:pt x="4571" y="1031747"/>
                  </a:lnTo>
                  <a:lnTo>
                    <a:pt x="7619" y="1034796"/>
                  </a:lnTo>
                  <a:lnTo>
                    <a:pt x="7619" y="1036320"/>
                  </a:lnTo>
                  <a:lnTo>
                    <a:pt x="4571" y="1039368"/>
                  </a:lnTo>
                  <a:lnTo>
                    <a:pt x="1523" y="1039368"/>
                  </a:lnTo>
                  <a:close/>
                </a:path>
                <a:path w="7620" h="4723130">
                  <a:moveTo>
                    <a:pt x="0" y="1037844"/>
                  </a:moveTo>
                  <a:lnTo>
                    <a:pt x="0" y="1033271"/>
                  </a:lnTo>
                  <a:lnTo>
                    <a:pt x="1523" y="1033271"/>
                  </a:lnTo>
                  <a:lnTo>
                    <a:pt x="1523" y="1037844"/>
                  </a:lnTo>
                  <a:lnTo>
                    <a:pt x="0" y="1037844"/>
                  </a:lnTo>
                  <a:close/>
                </a:path>
                <a:path w="7620" h="4723130">
                  <a:moveTo>
                    <a:pt x="0" y="999744"/>
                  </a:moveTo>
                  <a:lnTo>
                    <a:pt x="0" y="996696"/>
                  </a:lnTo>
                  <a:lnTo>
                    <a:pt x="1523" y="996696"/>
                  </a:lnTo>
                  <a:lnTo>
                    <a:pt x="1523" y="995171"/>
                  </a:lnTo>
                  <a:lnTo>
                    <a:pt x="4571" y="995171"/>
                  </a:lnTo>
                  <a:lnTo>
                    <a:pt x="7619" y="998220"/>
                  </a:lnTo>
                  <a:lnTo>
                    <a:pt x="7619" y="999744"/>
                  </a:lnTo>
                  <a:lnTo>
                    <a:pt x="6096" y="999744"/>
                  </a:lnTo>
                  <a:lnTo>
                    <a:pt x="6096" y="1001268"/>
                  </a:lnTo>
                  <a:lnTo>
                    <a:pt x="4571" y="1001268"/>
                  </a:lnTo>
                  <a:lnTo>
                    <a:pt x="4571" y="1002792"/>
                  </a:lnTo>
                  <a:lnTo>
                    <a:pt x="3048" y="1002792"/>
                  </a:lnTo>
                  <a:lnTo>
                    <a:pt x="0" y="999744"/>
                  </a:lnTo>
                  <a:close/>
                </a:path>
                <a:path w="7620" h="4723130">
                  <a:moveTo>
                    <a:pt x="6096" y="963168"/>
                  </a:moveTo>
                  <a:lnTo>
                    <a:pt x="6096" y="960120"/>
                  </a:lnTo>
                  <a:lnTo>
                    <a:pt x="7619" y="960120"/>
                  </a:lnTo>
                  <a:lnTo>
                    <a:pt x="7619" y="963168"/>
                  </a:lnTo>
                  <a:lnTo>
                    <a:pt x="6096" y="963168"/>
                  </a:lnTo>
                  <a:close/>
                </a:path>
                <a:path w="7620" h="4723130">
                  <a:moveTo>
                    <a:pt x="0" y="963168"/>
                  </a:moveTo>
                  <a:lnTo>
                    <a:pt x="0" y="960120"/>
                  </a:lnTo>
                  <a:lnTo>
                    <a:pt x="1523" y="958596"/>
                  </a:lnTo>
                  <a:lnTo>
                    <a:pt x="6096" y="958596"/>
                  </a:lnTo>
                  <a:lnTo>
                    <a:pt x="6096" y="964692"/>
                  </a:lnTo>
                  <a:lnTo>
                    <a:pt x="1523" y="964692"/>
                  </a:lnTo>
                  <a:lnTo>
                    <a:pt x="0" y="963168"/>
                  </a:lnTo>
                  <a:close/>
                </a:path>
                <a:path w="7620" h="4723130">
                  <a:moveTo>
                    <a:pt x="6096" y="926592"/>
                  </a:moveTo>
                  <a:lnTo>
                    <a:pt x="6096" y="923544"/>
                  </a:lnTo>
                  <a:lnTo>
                    <a:pt x="7619" y="923544"/>
                  </a:lnTo>
                  <a:lnTo>
                    <a:pt x="7619" y="926592"/>
                  </a:lnTo>
                  <a:lnTo>
                    <a:pt x="6096" y="926592"/>
                  </a:lnTo>
                  <a:close/>
                </a:path>
                <a:path w="7620" h="4723130">
                  <a:moveTo>
                    <a:pt x="0" y="926592"/>
                  </a:moveTo>
                  <a:lnTo>
                    <a:pt x="0" y="923544"/>
                  </a:lnTo>
                  <a:lnTo>
                    <a:pt x="3048" y="920496"/>
                  </a:lnTo>
                  <a:lnTo>
                    <a:pt x="4571" y="920496"/>
                  </a:lnTo>
                  <a:lnTo>
                    <a:pt x="4571" y="922020"/>
                  </a:lnTo>
                  <a:lnTo>
                    <a:pt x="6096" y="922020"/>
                  </a:lnTo>
                  <a:lnTo>
                    <a:pt x="6096" y="928116"/>
                  </a:lnTo>
                  <a:lnTo>
                    <a:pt x="1523" y="928116"/>
                  </a:lnTo>
                  <a:lnTo>
                    <a:pt x="0" y="926592"/>
                  </a:lnTo>
                  <a:close/>
                </a:path>
                <a:path w="7620" h="4723130">
                  <a:moveTo>
                    <a:pt x="0" y="890016"/>
                  </a:moveTo>
                  <a:lnTo>
                    <a:pt x="0" y="885444"/>
                  </a:lnTo>
                  <a:lnTo>
                    <a:pt x="1523" y="885444"/>
                  </a:lnTo>
                  <a:lnTo>
                    <a:pt x="3048" y="883920"/>
                  </a:lnTo>
                  <a:lnTo>
                    <a:pt x="4571" y="883920"/>
                  </a:lnTo>
                  <a:lnTo>
                    <a:pt x="4571" y="885444"/>
                  </a:lnTo>
                  <a:lnTo>
                    <a:pt x="6096" y="885444"/>
                  </a:lnTo>
                  <a:lnTo>
                    <a:pt x="7619" y="886968"/>
                  </a:lnTo>
                  <a:lnTo>
                    <a:pt x="7619" y="888492"/>
                  </a:lnTo>
                  <a:lnTo>
                    <a:pt x="4571" y="891540"/>
                  </a:lnTo>
                  <a:lnTo>
                    <a:pt x="1523" y="891540"/>
                  </a:lnTo>
                  <a:lnTo>
                    <a:pt x="1523" y="890016"/>
                  </a:lnTo>
                  <a:lnTo>
                    <a:pt x="0" y="890016"/>
                  </a:lnTo>
                  <a:close/>
                </a:path>
                <a:path w="7620" h="4723130">
                  <a:moveTo>
                    <a:pt x="1523" y="854964"/>
                  </a:moveTo>
                  <a:lnTo>
                    <a:pt x="1523" y="847344"/>
                  </a:lnTo>
                  <a:lnTo>
                    <a:pt x="4571" y="847344"/>
                  </a:lnTo>
                  <a:lnTo>
                    <a:pt x="7619" y="850392"/>
                  </a:lnTo>
                  <a:lnTo>
                    <a:pt x="7619" y="851916"/>
                  </a:lnTo>
                  <a:lnTo>
                    <a:pt x="4571" y="854964"/>
                  </a:lnTo>
                  <a:lnTo>
                    <a:pt x="1523" y="854964"/>
                  </a:lnTo>
                  <a:close/>
                </a:path>
                <a:path w="7620" h="4723130">
                  <a:moveTo>
                    <a:pt x="0" y="853440"/>
                  </a:moveTo>
                  <a:lnTo>
                    <a:pt x="0" y="848868"/>
                  </a:lnTo>
                  <a:lnTo>
                    <a:pt x="1523" y="848868"/>
                  </a:lnTo>
                  <a:lnTo>
                    <a:pt x="1523" y="853440"/>
                  </a:lnTo>
                  <a:lnTo>
                    <a:pt x="0" y="853440"/>
                  </a:lnTo>
                  <a:close/>
                </a:path>
                <a:path w="7620" h="4723130">
                  <a:moveTo>
                    <a:pt x="1523" y="818388"/>
                  </a:moveTo>
                  <a:lnTo>
                    <a:pt x="1523" y="810768"/>
                  </a:lnTo>
                  <a:lnTo>
                    <a:pt x="4571" y="810768"/>
                  </a:lnTo>
                  <a:lnTo>
                    <a:pt x="7619" y="813816"/>
                  </a:lnTo>
                  <a:lnTo>
                    <a:pt x="7619" y="815340"/>
                  </a:lnTo>
                  <a:lnTo>
                    <a:pt x="4571" y="818388"/>
                  </a:lnTo>
                  <a:lnTo>
                    <a:pt x="1523" y="818388"/>
                  </a:lnTo>
                  <a:close/>
                </a:path>
                <a:path w="7620" h="4723130">
                  <a:moveTo>
                    <a:pt x="0" y="816864"/>
                  </a:moveTo>
                  <a:lnTo>
                    <a:pt x="0" y="812292"/>
                  </a:lnTo>
                  <a:lnTo>
                    <a:pt x="1523" y="812292"/>
                  </a:lnTo>
                  <a:lnTo>
                    <a:pt x="1523" y="816864"/>
                  </a:lnTo>
                  <a:lnTo>
                    <a:pt x="0" y="816864"/>
                  </a:lnTo>
                  <a:close/>
                </a:path>
                <a:path w="7620" h="4723130">
                  <a:moveTo>
                    <a:pt x="6096" y="778764"/>
                  </a:moveTo>
                  <a:lnTo>
                    <a:pt x="6096" y="775716"/>
                  </a:lnTo>
                  <a:lnTo>
                    <a:pt x="7619" y="777240"/>
                  </a:lnTo>
                  <a:lnTo>
                    <a:pt x="7619" y="778764"/>
                  </a:lnTo>
                  <a:lnTo>
                    <a:pt x="6096" y="778764"/>
                  </a:lnTo>
                  <a:close/>
                </a:path>
                <a:path w="7620" h="4723130">
                  <a:moveTo>
                    <a:pt x="0" y="778764"/>
                  </a:moveTo>
                  <a:lnTo>
                    <a:pt x="0" y="775716"/>
                  </a:lnTo>
                  <a:lnTo>
                    <a:pt x="1523" y="774192"/>
                  </a:lnTo>
                  <a:lnTo>
                    <a:pt x="6096" y="774192"/>
                  </a:lnTo>
                  <a:lnTo>
                    <a:pt x="6096" y="780288"/>
                  </a:lnTo>
                  <a:lnTo>
                    <a:pt x="4571" y="780288"/>
                  </a:lnTo>
                  <a:lnTo>
                    <a:pt x="4571" y="781812"/>
                  </a:lnTo>
                  <a:lnTo>
                    <a:pt x="3048" y="781812"/>
                  </a:lnTo>
                  <a:lnTo>
                    <a:pt x="0" y="778764"/>
                  </a:lnTo>
                  <a:close/>
                </a:path>
                <a:path w="7620" h="4723130">
                  <a:moveTo>
                    <a:pt x="6096" y="742188"/>
                  </a:moveTo>
                  <a:lnTo>
                    <a:pt x="6096" y="739140"/>
                  </a:lnTo>
                  <a:lnTo>
                    <a:pt x="7619" y="739140"/>
                  </a:lnTo>
                  <a:lnTo>
                    <a:pt x="7619" y="742188"/>
                  </a:lnTo>
                  <a:lnTo>
                    <a:pt x="6096" y="742188"/>
                  </a:lnTo>
                  <a:close/>
                </a:path>
                <a:path w="7620" h="4723130">
                  <a:moveTo>
                    <a:pt x="0" y="742188"/>
                  </a:moveTo>
                  <a:lnTo>
                    <a:pt x="0" y="739140"/>
                  </a:lnTo>
                  <a:lnTo>
                    <a:pt x="1523" y="737616"/>
                  </a:lnTo>
                  <a:lnTo>
                    <a:pt x="6096" y="737616"/>
                  </a:lnTo>
                  <a:lnTo>
                    <a:pt x="6096" y="743712"/>
                  </a:lnTo>
                  <a:lnTo>
                    <a:pt x="1523" y="743712"/>
                  </a:lnTo>
                  <a:lnTo>
                    <a:pt x="0" y="742188"/>
                  </a:lnTo>
                  <a:close/>
                </a:path>
                <a:path w="7620" h="4723130">
                  <a:moveTo>
                    <a:pt x="6096" y="705612"/>
                  </a:moveTo>
                  <a:lnTo>
                    <a:pt x="6096" y="702564"/>
                  </a:lnTo>
                  <a:lnTo>
                    <a:pt x="7619" y="702564"/>
                  </a:lnTo>
                  <a:lnTo>
                    <a:pt x="7619" y="705612"/>
                  </a:lnTo>
                  <a:lnTo>
                    <a:pt x="6096" y="705612"/>
                  </a:lnTo>
                  <a:close/>
                </a:path>
                <a:path w="7620" h="4723130">
                  <a:moveTo>
                    <a:pt x="0" y="705612"/>
                  </a:moveTo>
                  <a:lnTo>
                    <a:pt x="0" y="702564"/>
                  </a:lnTo>
                  <a:lnTo>
                    <a:pt x="3048" y="699516"/>
                  </a:lnTo>
                  <a:lnTo>
                    <a:pt x="4571" y="699516"/>
                  </a:lnTo>
                  <a:lnTo>
                    <a:pt x="4571" y="701040"/>
                  </a:lnTo>
                  <a:lnTo>
                    <a:pt x="6096" y="701040"/>
                  </a:lnTo>
                  <a:lnTo>
                    <a:pt x="6096" y="707136"/>
                  </a:lnTo>
                  <a:lnTo>
                    <a:pt x="1523" y="707136"/>
                  </a:lnTo>
                  <a:lnTo>
                    <a:pt x="0" y="705612"/>
                  </a:lnTo>
                  <a:close/>
                </a:path>
                <a:path w="7620" h="4723130">
                  <a:moveTo>
                    <a:pt x="0" y="669036"/>
                  </a:moveTo>
                  <a:lnTo>
                    <a:pt x="0" y="664464"/>
                  </a:lnTo>
                  <a:lnTo>
                    <a:pt x="1523" y="664464"/>
                  </a:lnTo>
                  <a:lnTo>
                    <a:pt x="3048" y="662940"/>
                  </a:lnTo>
                  <a:lnTo>
                    <a:pt x="4571" y="662940"/>
                  </a:lnTo>
                  <a:lnTo>
                    <a:pt x="4571" y="664464"/>
                  </a:lnTo>
                  <a:lnTo>
                    <a:pt x="6096" y="664464"/>
                  </a:lnTo>
                  <a:lnTo>
                    <a:pt x="7619" y="665988"/>
                  </a:lnTo>
                  <a:lnTo>
                    <a:pt x="7619" y="667512"/>
                  </a:lnTo>
                  <a:lnTo>
                    <a:pt x="4571" y="670560"/>
                  </a:lnTo>
                  <a:lnTo>
                    <a:pt x="1523" y="670560"/>
                  </a:lnTo>
                  <a:lnTo>
                    <a:pt x="1523" y="669036"/>
                  </a:lnTo>
                  <a:lnTo>
                    <a:pt x="0" y="669036"/>
                  </a:lnTo>
                  <a:close/>
                </a:path>
                <a:path w="7620" h="4723130">
                  <a:moveTo>
                    <a:pt x="1523" y="633984"/>
                  </a:moveTo>
                  <a:lnTo>
                    <a:pt x="1523" y="626364"/>
                  </a:lnTo>
                  <a:lnTo>
                    <a:pt x="4571" y="626364"/>
                  </a:lnTo>
                  <a:lnTo>
                    <a:pt x="7619" y="629412"/>
                  </a:lnTo>
                  <a:lnTo>
                    <a:pt x="7619" y="630936"/>
                  </a:lnTo>
                  <a:lnTo>
                    <a:pt x="4571" y="633984"/>
                  </a:lnTo>
                  <a:lnTo>
                    <a:pt x="1523" y="633984"/>
                  </a:lnTo>
                  <a:close/>
                </a:path>
                <a:path w="7620" h="4723130">
                  <a:moveTo>
                    <a:pt x="0" y="632460"/>
                  </a:moveTo>
                  <a:lnTo>
                    <a:pt x="0" y="627887"/>
                  </a:lnTo>
                  <a:lnTo>
                    <a:pt x="1523" y="627887"/>
                  </a:lnTo>
                  <a:lnTo>
                    <a:pt x="1523" y="632460"/>
                  </a:lnTo>
                  <a:lnTo>
                    <a:pt x="0" y="632460"/>
                  </a:lnTo>
                  <a:close/>
                </a:path>
                <a:path w="7620" h="4723130">
                  <a:moveTo>
                    <a:pt x="1523" y="597408"/>
                  </a:moveTo>
                  <a:lnTo>
                    <a:pt x="1523" y="589787"/>
                  </a:lnTo>
                  <a:lnTo>
                    <a:pt x="4571" y="589787"/>
                  </a:lnTo>
                  <a:lnTo>
                    <a:pt x="7619" y="592836"/>
                  </a:lnTo>
                  <a:lnTo>
                    <a:pt x="7619" y="594360"/>
                  </a:lnTo>
                  <a:lnTo>
                    <a:pt x="4571" y="597408"/>
                  </a:lnTo>
                  <a:lnTo>
                    <a:pt x="1523" y="597408"/>
                  </a:lnTo>
                  <a:close/>
                </a:path>
                <a:path w="7620" h="4723130">
                  <a:moveTo>
                    <a:pt x="0" y="595884"/>
                  </a:moveTo>
                  <a:lnTo>
                    <a:pt x="0" y="591312"/>
                  </a:lnTo>
                  <a:lnTo>
                    <a:pt x="1523" y="591312"/>
                  </a:lnTo>
                  <a:lnTo>
                    <a:pt x="1523" y="595884"/>
                  </a:lnTo>
                  <a:lnTo>
                    <a:pt x="0" y="595884"/>
                  </a:lnTo>
                  <a:close/>
                </a:path>
                <a:path w="7620" h="4723130">
                  <a:moveTo>
                    <a:pt x="6096" y="557784"/>
                  </a:moveTo>
                  <a:lnTo>
                    <a:pt x="6096" y="554736"/>
                  </a:lnTo>
                  <a:lnTo>
                    <a:pt x="7619" y="556260"/>
                  </a:lnTo>
                  <a:lnTo>
                    <a:pt x="7619" y="557784"/>
                  </a:lnTo>
                  <a:lnTo>
                    <a:pt x="6096" y="557784"/>
                  </a:lnTo>
                  <a:close/>
                </a:path>
                <a:path w="7620" h="4723130">
                  <a:moveTo>
                    <a:pt x="0" y="557784"/>
                  </a:moveTo>
                  <a:lnTo>
                    <a:pt x="0" y="554736"/>
                  </a:lnTo>
                  <a:lnTo>
                    <a:pt x="1523" y="553212"/>
                  </a:lnTo>
                  <a:lnTo>
                    <a:pt x="6096" y="553212"/>
                  </a:lnTo>
                  <a:lnTo>
                    <a:pt x="6096" y="559308"/>
                  </a:lnTo>
                  <a:lnTo>
                    <a:pt x="4571" y="559308"/>
                  </a:lnTo>
                  <a:lnTo>
                    <a:pt x="4571" y="560832"/>
                  </a:lnTo>
                  <a:lnTo>
                    <a:pt x="3048" y="560832"/>
                  </a:lnTo>
                  <a:lnTo>
                    <a:pt x="0" y="557784"/>
                  </a:lnTo>
                  <a:close/>
                </a:path>
                <a:path w="7620" h="4723130">
                  <a:moveTo>
                    <a:pt x="6096" y="521208"/>
                  </a:moveTo>
                  <a:lnTo>
                    <a:pt x="6096" y="518160"/>
                  </a:lnTo>
                  <a:lnTo>
                    <a:pt x="7619" y="518160"/>
                  </a:lnTo>
                  <a:lnTo>
                    <a:pt x="7619" y="521208"/>
                  </a:lnTo>
                  <a:lnTo>
                    <a:pt x="6096" y="521208"/>
                  </a:lnTo>
                  <a:close/>
                </a:path>
                <a:path w="7620" h="4723130">
                  <a:moveTo>
                    <a:pt x="0" y="521208"/>
                  </a:moveTo>
                  <a:lnTo>
                    <a:pt x="0" y="518160"/>
                  </a:lnTo>
                  <a:lnTo>
                    <a:pt x="1523" y="516636"/>
                  </a:lnTo>
                  <a:lnTo>
                    <a:pt x="6096" y="516636"/>
                  </a:lnTo>
                  <a:lnTo>
                    <a:pt x="6096" y="522732"/>
                  </a:lnTo>
                  <a:lnTo>
                    <a:pt x="1523" y="522732"/>
                  </a:lnTo>
                  <a:lnTo>
                    <a:pt x="0" y="521208"/>
                  </a:lnTo>
                  <a:close/>
                </a:path>
                <a:path w="7620" h="4723130">
                  <a:moveTo>
                    <a:pt x="6096" y="484632"/>
                  </a:moveTo>
                  <a:lnTo>
                    <a:pt x="6096" y="481584"/>
                  </a:lnTo>
                  <a:lnTo>
                    <a:pt x="7619" y="481584"/>
                  </a:lnTo>
                  <a:lnTo>
                    <a:pt x="7619" y="483108"/>
                  </a:lnTo>
                  <a:lnTo>
                    <a:pt x="6096" y="484632"/>
                  </a:lnTo>
                  <a:close/>
                </a:path>
                <a:path w="7620" h="4723130">
                  <a:moveTo>
                    <a:pt x="0" y="484632"/>
                  </a:moveTo>
                  <a:lnTo>
                    <a:pt x="0" y="481584"/>
                  </a:lnTo>
                  <a:lnTo>
                    <a:pt x="3048" y="478536"/>
                  </a:lnTo>
                  <a:lnTo>
                    <a:pt x="4571" y="478536"/>
                  </a:lnTo>
                  <a:lnTo>
                    <a:pt x="4571" y="480060"/>
                  </a:lnTo>
                  <a:lnTo>
                    <a:pt x="6096" y="480060"/>
                  </a:lnTo>
                  <a:lnTo>
                    <a:pt x="6096" y="486156"/>
                  </a:lnTo>
                  <a:lnTo>
                    <a:pt x="1523" y="486156"/>
                  </a:lnTo>
                  <a:lnTo>
                    <a:pt x="0" y="484632"/>
                  </a:lnTo>
                  <a:close/>
                </a:path>
                <a:path w="7620" h="4723130">
                  <a:moveTo>
                    <a:pt x="1523" y="449580"/>
                  </a:moveTo>
                  <a:lnTo>
                    <a:pt x="1523" y="441960"/>
                  </a:lnTo>
                  <a:lnTo>
                    <a:pt x="4571" y="441960"/>
                  </a:lnTo>
                  <a:lnTo>
                    <a:pt x="7619" y="445008"/>
                  </a:lnTo>
                  <a:lnTo>
                    <a:pt x="7619" y="446532"/>
                  </a:lnTo>
                  <a:lnTo>
                    <a:pt x="4571" y="449580"/>
                  </a:lnTo>
                  <a:lnTo>
                    <a:pt x="1523" y="449580"/>
                  </a:lnTo>
                  <a:close/>
                </a:path>
                <a:path w="7620" h="4723130">
                  <a:moveTo>
                    <a:pt x="0" y="448056"/>
                  </a:moveTo>
                  <a:lnTo>
                    <a:pt x="0" y="443484"/>
                  </a:lnTo>
                  <a:lnTo>
                    <a:pt x="1523" y="443484"/>
                  </a:lnTo>
                  <a:lnTo>
                    <a:pt x="1523" y="448056"/>
                  </a:lnTo>
                  <a:lnTo>
                    <a:pt x="0" y="448056"/>
                  </a:lnTo>
                  <a:close/>
                </a:path>
                <a:path w="7620" h="4723130">
                  <a:moveTo>
                    <a:pt x="1523" y="413004"/>
                  </a:moveTo>
                  <a:lnTo>
                    <a:pt x="1523" y="405384"/>
                  </a:lnTo>
                  <a:lnTo>
                    <a:pt x="4571" y="405384"/>
                  </a:lnTo>
                  <a:lnTo>
                    <a:pt x="7619" y="408432"/>
                  </a:lnTo>
                  <a:lnTo>
                    <a:pt x="7619" y="409956"/>
                  </a:lnTo>
                  <a:lnTo>
                    <a:pt x="4571" y="413004"/>
                  </a:lnTo>
                  <a:lnTo>
                    <a:pt x="1523" y="413004"/>
                  </a:lnTo>
                  <a:close/>
                </a:path>
                <a:path w="7620" h="4723130">
                  <a:moveTo>
                    <a:pt x="0" y="411480"/>
                  </a:moveTo>
                  <a:lnTo>
                    <a:pt x="0" y="406908"/>
                  </a:lnTo>
                  <a:lnTo>
                    <a:pt x="1523" y="406908"/>
                  </a:lnTo>
                  <a:lnTo>
                    <a:pt x="1523" y="411480"/>
                  </a:lnTo>
                  <a:lnTo>
                    <a:pt x="0" y="411480"/>
                  </a:lnTo>
                  <a:close/>
                </a:path>
                <a:path w="7620" h="4723130">
                  <a:moveTo>
                    <a:pt x="1523" y="376428"/>
                  </a:moveTo>
                  <a:lnTo>
                    <a:pt x="1523" y="368808"/>
                  </a:lnTo>
                  <a:lnTo>
                    <a:pt x="4571" y="368808"/>
                  </a:lnTo>
                  <a:lnTo>
                    <a:pt x="7619" y="371856"/>
                  </a:lnTo>
                  <a:lnTo>
                    <a:pt x="7619" y="373380"/>
                  </a:lnTo>
                  <a:lnTo>
                    <a:pt x="4571" y="376428"/>
                  </a:lnTo>
                  <a:lnTo>
                    <a:pt x="1523" y="376428"/>
                  </a:lnTo>
                  <a:close/>
                </a:path>
                <a:path w="7620" h="4723130">
                  <a:moveTo>
                    <a:pt x="0" y="374904"/>
                  </a:moveTo>
                  <a:lnTo>
                    <a:pt x="0" y="370332"/>
                  </a:lnTo>
                  <a:lnTo>
                    <a:pt x="1523" y="370332"/>
                  </a:lnTo>
                  <a:lnTo>
                    <a:pt x="1523" y="374904"/>
                  </a:lnTo>
                  <a:lnTo>
                    <a:pt x="0" y="374904"/>
                  </a:lnTo>
                  <a:close/>
                </a:path>
                <a:path w="7620" h="4723130">
                  <a:moveTo>
                    <a:pt x="6096" y="336804"/>
                  </a:moveTo>
                  <a:lnTo>
                    <a:pt x="6096" y="333756"/>
                  </a:lnTo>
                  <a:lnTo>
                    <a:pt x="7619" y="333756"/>
                  </a:lnTo>
                  <a:lnTo>
                    <a:pt x="7619" y="336804"/>
                  </a:lnTo>
                  <a:lnTo>
                    <a:pt x="6096" y="336804"/>
                  </a:lnTo>
                  <a:close/>
                </a:path>
                <a:path w="7620" h="4723130">
                  <a:moveTo>
                    <a:pt x="0" y="336804"/>
                  </a:moveTo>
                  <a:lnTo>
                    <a:pt x="0" y="333756"/>
                  </a:lnTo>
                  <a:lnTo>
                    <a:pt x="1523" y="332232"/>
                  </a:lnTo>
                  <a:lnTo>
                    <a:pt x="6096" y="332232"/>
                  </a:lnTo>
                  <a:lnTo>
                    <a:pt x="6096" y="338328"/>
                  </a:lnTo>
                  <a:lnTo>
                    <a:pt x="4571" y="338328"/>
                  </a:lnTo>
                  <a:lnTo>
                    <a:pt x="4571" y="339852"/>
                  </a:lnTo>
                  <a:lnTo>
                    <a:pt x="3048" y="339852"/>
                  </a:lnTo>
                  <a:lnTo>
                    <a:pt x="0" y="336804"/>
                  </a:lnTo>
                  <a:close/>
                </a:path>
                <a:path w="7620" h="4723130">
                  <a:moveTo>
                    <a:pt x="6096" y="300228"/>
                  </a:moveTo>
                  <a:lnTo>
                    <a:pt x="6096" y="297180"/>
                  </a:lnTo>
                  <a:lnTo>
                    <a:pt x="7619" y="297180"/>
                  </a:lnTo>
                  <a:lnTo>
                    <a:pt x="7619" y="300228"/>
                  </a:lnTo>
                  <a:lnTo>
                    <a:pt x="6096" y="300228"/>
                  </a:lnTo>
                  <a:close/>
                </a:path>
                <a:path w="7620" h="4723130">
                  <a:moveTo>
                    <a:pt x="0" y="300228"/>
                  </a:moveTo>
                  <a:lnTo>
                    <a:pt x="0" y="297180"/>
                  </a:lnTo>
                  <a:lnTo>
                    <a:pt x="1523" y="295656"/>
                  </a:lnTo>
                  <a:lnTo>
                    <a:pt x="6096" y="295656"/>
                  </a:lnTo>
                  <a:lnTo>
                    <a:pt x="6096" y="301752"/>
                  </a:lnTo>
                  <a:lnTo>
                    <a:pt x="1523" y="301752"/>
                  </a:lnTo>
                  <a:lnTo>
                    <a:pt x="0" y="300228"/>
                  </a:lnTo>
                  <a:close/>
                </a:path>
                <a:path w="7620" h="4723130">
                  <a:moveTo>
                    <a:pt x="6096" y="263652"/>
                  </a:moveTo>
                  <a:lnTo>
                    <a:pt x="6096" y="260604"/>
                  </a:lnTo>
                  <a:lnTo>
                    <a:pt x="7619" y="260604"/>
                  </a:lnTo>
                  <a:lnTo>
                    <a:pt x="7619" y="262128"/>
                  </a:lnTo>
                  <a:lnTo>
                    <a:pt x="6096" y="263652"/>
                  </a:lnTo>
                  <a:close/>
                </a:path>
                <a:path w="7620" h="4723130">
                  <a:moveTo>
                    <a:pt x="0" y="263652"/>
                  </a:moveTo>
                  <a:lnTo>
                    <a:pt x="0" y="260604"/>
                  </a:lnTo>
                  <a:lnTo>
                    <a:pt x="3048" y="257556"/>
                  </a:lnTo>
                  <a:lnTo>
                    <a:pt x="4571" y="257556"/>
                  </a:lnTo>
                  <a:lnTo>
                    <a:pt x="4571" y="259080"/>
                  </a:lnTo>
                  <a:lnTo>
                    <a:pt x="6096" y="259080"/>
                  </a:lnTo>
                  <a:lnTo>
                    <a:pt x="6096" y="265176"/>
                  </a:lnTo>
                  <a:lnTo>
                    <a:pt x="1523" y="265176"/>
                  </a:lnTo>
                  <a:lnTo>
                    <a:pt x="0" y="263652"/>
                  </a:lnTo>
                  <a:close/>
                </a:path>
                <a:path w="7620" h="4723130">
                  <a:moveTo>
                    <a:pt x="1523" y="228600"/>
                  </a:moveTo>
                  <a:lnTo>
                    <a:pt x="1523" y="220980"/>
                  </a:lnTo>
                  <a:lnTo>
                    <a:pt x="4571" y="220980"/>
                  </a:lnTo>
                  <a:lnTo>
                    <a:pt x="7619" y="224028"/>
                  </a:lnTo>
                  <a:lnTo>
                    <a:pt x="7619" y="225552"/>
                  </a:lnTo>
                  <a:lnTo>
                    <a:pt x="4571" y="228600"/>
                  </a:lnTo>
                  <a:lnTo>
                    <a:pt x="1523" y="228600"/>
                  </a:lnTo>
                  <a:close/>
                </a:path>
                <a:path w="7620" h="4723130">
                  <a:moveTo>
                    <a:pt x="0" y="227076"/>
                  </a:moveTo>
                  <a:lnTo>
                    <a:pt x="0" y="222504"/>
                  </a:lnTo>
                  <a:lnTo>
                    <a:pt x="1523" y="222504"/>
                  </a:lnTo>
                  <a:lnTo>
                    <a:pt x="1523" y="227076"/>
                  </a:lnTo>
                  <a:lnTo>
                    <a:pt x="0" y="227076"/>
                  </a:lnTo>
                  <a:close/>
                </a:path>
                <a:path w="7620" h="4723130">
                  <a:moveTo>
                    <a:pt x="1523" y="192024"/>
                  </a:moveTo>
                  <a:lnTo>
                    <a:pt x="1523" y="184404"/>
                  </a:lnTo>
                  <a:lnTo>
                    <a:pt x="4571" y="184404"/>
                  </a:lnTo>
                  <a:lnTo>
                    <a:pt x="7619" y="187452"/>
                  </a:lnTo>
                  <a:lnTo>
                    <a:pt x="7619" y="188976"/>
                  </a:lnTo>
                  <a:lnTo>
                    <a:pt x="4571" y="192024"/>
                  </a:lnTo>
                  <a:lnTo>
                    <a:pt x="1523" y="192024"/>
                  </a:lnTo>
                  <a:close/>
                </a:path>
                <a:path w="7620" h="4723130">
                  <a:moveTo>
                    <a:pt x="0" y="190500"/>
                  </a:moveTo>
                  <a:lnTo>
                    <a:pt x="0" y="185928"/>
                  </a:lnTo>
                  <a:lnTo>
                    <a:pt x="1523" y="185928"/>
                  </a:lnTo>
                  <a:lnTo>
                    <a:pt x="1523" y="190500"/>
                  </a:lnTo>
                  <a:lnTo>
                    <a:pt x="0" y="190500"/>
                  </a:lnTo>
                  <a:close/>
                </a:path>
                <a:path w="7620" h="4723130">
                  <a:moveTo>
                    <a:pt x="0" y="153924"/>
                  </a:moveTo>
                  <a:lnTo>
                    <a:pt x="0" y="149352"/>
                  </a:lnTo>
                  <a:lnTo>
                    <a:pt x="1523" y="149352"/>
                  </a:lnTo>
                  <a:lnTo>
                    <a:pt x="1523" y="147828"/>
                  </a:lnTo>
                  <a:lnTo>
                    <a:pt x="4571" y="147828"/>
                  </a:lnTo>
                  <a:lnTo>
                    <a:pt x="7619" y="150876"/>
                  </a:lnTo>
                  <a:lnTo>
                    <a:pt x="7619" y="152400"/>
                  </a:lnTo>
                  <a:lnTo>
                    <a:pt x="6096" y="153924"/>
                  </a:lnTo>
                  <a:lnTo>
                    <a:pt x="4571" y="153924"/>
                  </a:lnTo>
                  <a:lnTo>
                    <a:pt x="4571" y="155448"/>
                  </a:lnTo>
                  <a:lnTo>
                    <a:pt x="3048" y="155448"/>
                  </a:lnTo>
                  <a:lnTo>
                    <a:pt x="1523" y="153924"/>
                  </a:lnTo>
                  <a:lnTo>
                    <a:pt x="0" y="153924"/>
                  </a:lnTo>
                  <a:close/>
                </a:path>
                <a:path w="7620" h="4723130">
                  <a:moveTo>
                    <a:pt x="6096" y="115824"/>
                  </a:moveTo>
                  <a:lnTo>
                    <a:pt x="6096" y="112776"/>
                  </a:lnTo>
                  <a:lnTo>
                    <a:pt x="7619" y="112776"/>
                  </a:lnTo>
                  <a:lnTo>
                    <a:pt x="7619" y="115824"/>
                  </a:lnTo>
                  <a:lnTo>
                    <a:pt x="6096" y="115824"/>
                  </a:lnTo>
                  <a:close/>
                </a:path>
                <a:path w="7620" h="4723130">
                  <a:moveTo>
                    <a:pt x="0" y="115824"/>
                  </a:moveTo>
                  <a:lnTo>
                    <a:pt x="0" y="112776"/>
                  </a:lnTo>
                  <a:lnTo>
                    <a:pt x="1523" y="111252"/>
                  </a:lnTo>
                  <a:lnTo>
                    <a:pt x="6096" y="111252"/>
                  </a:lnTo>
                  <a:lnTo>
                    <a:pt x="6096" y="117348"/>
                  </a:lnTo>
                  <a:lnTo>
                    <a:pt x="4571" y="117348"/>
                  </a:lnTo>
                  <a:lnTo>
                    <a:pt x="4571" y="118872"/>
                  </a:lnTo>
                  <a:lnTo>
                    <a:pt x="3048" y="118872"/>
                  </a:lnTo>
                  <a:lnTo>
                    <a:pt x="0" y="115824"/>
                  </a:lnTo>
                  <a:close/>
                </a:path>
                <a:path w="7620" h="4723130">
                  <a:moveTo>
                    <a:pt x="6096" y="79248"/>
                  </a:moveTo>
                  <a:lnTo>
                    <a:pt x="6096" y="76200"/>
                  </a:lnTo>
                  <a:lnTo>
                    <a:pt x="7619" y="76200"/>
                  </a:lnTo>
                  <a:lnTo>
                    <a:pt x="7619" y="79248"/>
                  </a:lnTo>
                  <a:lnTo>
                    <a:pt x="6096" y="79248"/>
                  </a:lnTo>
                  <a:close/>
                </a:path>
                <a:path w="7620" h="4723130">
                  <a:moveTo>
                    <a:pt x="0" y="79248"/>
                  </a:moveTo>
                  <a:lnTo>
                    <a:pt x="0" y="76200"/>
                  </a:lnTo>
                  <a:lnTo>
                    <a:pt x="1523" y="74676"/>
                  </a:lnTo>
                  <a:lnTo>
                    <a:pt x="6096" y="74676"/>
                  </a:lnTo>
                  <a:lnTo>
                    <a:pt x="6096" y="80772"/>
                  </a:lnTo>
                  <a:lnTo>
                    <a:pt x="1523" y="80772"/>
                  </a:lnTo>
                  <a:lnTo>
                    <a:pt x="0" y="79248"/>
                  </a:lnTo>
                  <a:close/>
                </a:path>
                <a:path w="7620" h="4723130">
                  <a:moveTo>
                    <a:pt x="6096" y="42672"/>
                  </a:moveTo>
                  <a:lnTo>
                    <a:pt x="6096" y="39624"/>
                  </a:lnTo>
                  <a:lnTo>
                    <a:pt x="7619" y="39624"/>
                  </a:lnTo>
                  <a:lnTo>
                    <a:pt x="7619" y="41148"/>
                  </a:lnTo>
                  <a:lnTo>
                    <a:pt x="6096" y="42672"/>
                  </a:lnTo>
                  <a:close/>
                </a:path>
                <a:path w="7620" h="4723130">
                  <a:moveTo>
                    <a:pt x="0" y="42672"/>
                  </a:moveTo>
                  <a:lnTo>
                    <a:pt x="0" y="39624"/>
                  </a:lnTo>
                  <a:lnTo>
                    <a:pt x="3048" y="36576"/>
                  </a:lnTo>
                  <a:lnTo>
                    <a:pt x="4571" y="36576"/>
                  </a:lnTo>
                  <a:lnTo>
                    <a:pt x="4571" y="38100"/>
                  </a:lnTo>
                  <a:lnTo>
                    <a:pt x="6096" y="38100"/>
                  </a:lnTo>
                  <a:lnTo>
                    <a:pt x="6096" y="44195"/>
                  </a:lnTo>
                  <a:lnTo>
                    <a:pt x="1523" y="44195"/>
                  </a:lnTo>
                  <a:lnTo>
                    <a:pt x="0" y="42672"/>
                  </a:lnTo>
                  <a:close/>
                </a:path>
                <a:path w="7620" h="4723130">
                  <a:moveTo>
                    <a:pt x="1523" y="7620"/>
                  </a:moveTo>
                  <a:lnTo>
                    <a:pt x="1523" y="0"/>
                  </a:lnTo>
                  <a:lnTo>
                    <a:pt x="4571" y="0"/>
                  </a:lnTo>
                  <a:lnTo>
                    <a:pt x="7619" y="3048"/>
                  </a:lnTo>
                  <a:lnTo>
                    <a:pt x="7619" y="4572"/>
                  </a:lnTo>
                  <a:lnTo>
                    <a:pt x="4571" y="7620"/>
                  </a:lnTo>
                  <a:lnTo>
                    <a:pt x="1523" y="7620"/>
                  </a:lnTo>
                  <a:close/>
                </a:path>
                <a:path w="7620" h="4723130">
                  <a:moveTo>
                    <a:pt x="0" y="6095"/>
                  </a:moveTo>
                  <a:lnTo>
                    <a:pt x="0" y="1524"/>
                  </a:lnTo>
                  <a:lnTo>
                    <a:pt x="1523" y="1524"/>
                  </a:lnTo>
                  <a:lnTo>
                    <a:pt x="1523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821923" y="6268224"/>
              <a:ext cx="190500" cy="64135"/>
            </a:xfrm>
            <a:custGeom>
              <a:avLst/>
              <a:gdLst/>
              <a:ahLst/>
              <a:cxnLst/>
              <a:rect l="l" t="t" r="r" b="b"/>
              <a:pathLst>
                <a:path w="190500" h="64135">
                  <a:moveTo>
                    <a:pt x="59436" y="22847"/>
                  </a:moveTo>
                  <a:lnTo>
                    <a:pt x="56388" y="15227"/>
                  </a:lnTo>
                  <a:lnTo>
                    <a:pt x="51816" y="9131"/>
                  </a:lnTo>
                  <a:lnTo>
                    <a:pt x="51816" y="24371"/>
                  </a:lnTo>
                  <a:lnTo>
                    <a:pt x="51816" y="41135"/>
                  </a:lnTo>
                  <a:lnTo>
                    <a:pt x="48768" y="47231"/>
                  </a:lnTo>
                  <a:lnTo>
                    <a:pt x="45720" y="51803"/>
                  </a:lnTo>
                  <a:lnTo>
                    <a:pt x="41148" y="56375"/>
                  </a:lnTo>
                  <a:lnTo>
                    <a:pt x="36576" y="57912"/>
                  </a:lnTo>
                  <a:lnTo>
                    <a:pt x="22860" y="57912"/>
                  </a:lnTo>
                  <a:lnTo>
                    <a:pt x="18288" y="56375"/>
                  </a:lnTo>
                  <a:lnTo>
                    <a:pt x="13716" y="51803"/>
                  </a:lnTo>
                  <a:lnTo>
                    <a:pt x="10668" y="47231"/>
                  </a:lnTo>
                  <a:lnTo>
                    <a:pt x="7620" y="41135"/>
                  </a:lnTo>
                  <a:lnTo>
                    <a:pt x="7620" y="25895"/>
                  </a:lnTo>
                  <a:lnTo>
                    <a:pt x="13716" y="13703"/>
                  </a:lnTo>
                  <a:lnTo>
                    <a:pt x="18288" y="9131"/>
                  </a:lnTo>
                  <a:lnTo>
                    <a:pt x="22860" y="7607"/>
                  </a:lnTo>
                  <a:lnTo>
                    <a:pt x="36576" y="7607"/>
                  </a:lnTo>
                  <a:lnTo>
                    <a:pt x="42672" y="9131"/>
                  </a:lnTo>
                  <a:lnTo>
                    <a:pt x="45720" y="13703"/>
                  </a:lnTo>
                  <a:lnTo>
                    <a:pt x="50292" y="18275"/>
                  </a:lnTo>
                  <a:lnTo>
                    <a:pt x="51816" y="24371"/>
                  </a:lnTo>
                  <a:lnTo>
                    <a:pt x="51816" y="9131"/>
                  </a:lnTo>
                  <a:lnTo>
                    <a:pt x="45720" y="3035"/>
                  </a:lnTo>
                  <a:lnTo>
                    <a:pt x="39624" y="1511"/>
                  </a:lnTo>
                  <a:lnTo>
                    <a:pt x="21336" y="1511"/>
                  </a:lnTo>
                  <a:lnTo>
                    <a:pt x="13716" y="3035"/>
                  </a:lnTo>
                  <a:lnTo>
                    <a:pt x="9144" y="9131"/>
                  </a:lnTo>
                  <a:lnTo>
                    <a:pt x="5143" y="14020"/>
                  </a:lnTo>
                  <a:lnTo>
                    <a:pt x="2286" y="19608"/>
                  </a:lnTo>
                  <a:lnTo>
                    <a:pt x="571" y="26073"/>
                  </a:lnTo>
                  <a:lnTo>
                    <a:pt x="0" y="33515"/>
                  </a:lnTo>
                  <a:lnTo>
                    <a:pt x="0" y="42659"/>
                  </a:lnTo>
                  <a:lnTo>
                    <a:pt x="3048" y="50279"/>
                  </a:lnTo>
                  <a:lnTo>
                    <a:pt x="7620" y="54851"/>
                  </a:lnTo>
                  <a:lnTo>
                    <a:pt x="9144" y="56375"/>
                  </a:lnTo>
                  <a:lnTo>
                    <a:pt x="13716" y="62484"/>
                  </a:lnTo>
                  <a:lnTo>
                    <a:pt x="21336" y="64008"/>
                  </a:lnTo>
                  <a:lnTo>
                    <a:pt x="38100" y="64008"/>
                  </a:lnTo>
                  <a:lnTo>
                    <a:pt x="59436" y="31991"/>
                  </a:lnTo>
                  <a:lnTo>
                    <a:pt x="59436" y="22847"/>
                  </a:lnTo>
                  <a:close/>
                </a:path>
                <a:path w="190500" h="64135">
                  <a:moveTo>
                    <a:pt x="100584" y="21336"/>
                  </a:moveTo>
                  <a:lnTo>
                    <a:pt x="94488" y="18288"/>
                  </a:lnTo>
                  <a:lnTo>
                    <a:pt x="83820" y="18288"/>
                  </a:lnTo>
                  <a:lnTo>
                    <a:pt x="77724" y="21336"/>
                  </a:lnTo>
                  <a:lnTo>
                    <a:pt x="73152" y="24384"/>
                  </a:lnTo>
                  <a:lnTo>
                    <a:pt x="70104" y="28956"/>
                  </a:lnTo>
                  <a:lnTo>
                    <a:pt x="67056" y="35052"/>
                  </a:lnTo>
                  <a:lnTo>
                    <a:pt x="67056" y="48768"/>
                  </a:lnTo>
                  <a:lnTo>
                    <a:pt x="68580" y="54864"/>
                  </a:lnTo>
                  <a:lnTo>
                    <a:pt x="73152" y="57912"/>
                  </a:lnTo>
                  <a:lnTo>
                    <a:pt x="76200" y="62484"/>
                  </a:lnTo>
                  <a:lnTo>
                    <a:pt x="82296" y="64008"/>
                  </a:lnTo>
                  <a:lnTo>
                    <a:pt x="97536" y="64008"/>
                  </a:lnTo>
                  <a:lnTo>
                    <a:pt x="100584" y="60960"/>
                  </a:lnTo>
                  <a:lnTo>
                    <a:pt x="100584" y="54864"/>
                  </a:lnTo>
                  <a:lnTo>
                    <a:pt x="97536" y="57912"/>
                  </a:lnTo>
                  <a:lnTo>
                    <a:pt x="92964" y="59436"/>
                  </a:lnTo>
                  <a:lnTo>
                    <a:pt x="85344" y="59436"/>
                  </a:lnTo>
                  <a:lnTo>
                    <a:pt x="80772" y="57912"/>
                  </a:lnTo>
                  <a:lnTo>
                    <a:pt x="79248" y="54864"/>
                  </a:lnTo>
                  <a:lnTo>
                    <a:pt x="76200" y="51816"/>
                  </a:lnTo>
                  <a:lnTo>
                    <a:pt x="74676" y="47244"/>
                  </a:lnTo>
                  <a:lnTo>
                    <a:pt x="74676" y="36576"/>
                  </a:lnTo>
                  <a:lnTo>
                    <a:pt x="76200" y="32004"/>
                  </a:lnTo>
                  <a:lnTo>
                    <a:pt x="82296" y="25908"/>
                  </a:lnTo>
                  <a:lnTo>
                    <a:pt x="85344" y="24384"/>
                  </a:lnTo>
                  <a:lnTo>
                    <a:pt x="92964" y="24384"/>
                  </a:lnTo>
                  <a:lnTo>
                    <a:pt x="97536" y="25908"/>
                  </a:lnTo>
                  <a:lnTo>
                    <a:pt x="100584" y="27432"/>
                  </a:lnTo>
                  <a:lnTo>
                    <a:pt x="100584" y="21336"/>
                  </a:lnTo>
                  <a:close/>
                </a:path>
                <a:path w="190500" h="64135">
                  <a:moveTo>
                    <a:pt x="131076" y="19799"/>
                  </a:moveTo>
                  <a:lnTo>
                    <a:pt x="120408" y="19799"/>
                  </a:lnTo>
                  <a:lnTo>
                    <a:pt x="120408" y="6083"/>
                  </a:lnTo>
                  <a:lnTo>
                    <a:pt x="112788" y="9131"/>
                  </a:lnTo>
                  <a:lnTo>
                    <a:pt x="112788" y="19799"/>
                  </a:lnTo>
                  <a:lnTo>
                    <a:pt x="105168" y="19799"/>
                  </a:lnTo>
                  <a:lnTo>
                    <a:pt x="105168" y="25895"/>
                  </a:lnTo>
                  <a:lnTo>
                    <a:pt x="112788" y="25895"/>
                  </a:lnTo>
                  <a:lnTo>
                    <a:pt x="112788" y="60947"/>
                  </a:lnTo>
                  <a:lnTo>
                    <a:pt x="117360" y="63995"/>
                  </a:lnTo>
                  <a:lnTo>
                    <a:pt x="131076" y="63995"/>
                  </a:lnTo>
                  <a:lnTo>
                    <a:pt x="131076" y="57899"/>
                  </a:lnTo>
                  <a:lnTo>
                    <a:pt x="129552" y="59423"/>
                  </a:lnTo>
                  <a:lnTo>
                    <a:pt x="124980" y="59423"/>
                  </a:lnTo>
                  <a:lnTo>
                    <a:pt x="120408" y="54851"/>
                  </a:lnTo>
                  <a:lnTo>
                    <a:pt x="120408" y="25895"/>
                  </a:lnTo>
                  <a:lnTo>
                    <a:pt x="131076" y="25895"/>
                  </a:lnTo>
                  <a:lnTo>
                    <a:pt x="131076" y="19799"/>
                  </a:lnTo>
                  <a:close/>
                </a:path>
                <a:path w="190500" h="64135">
                  <a:moveTo>
                    <a:pt x="190500" y="0"/>
                  </a:moveTo>
                  <a:lnTo>
                    <a:pt x="188976" y="0"/>
                  </a:lnTo>
                  <a:lnTo>
                    <a:pt x="185928" y="3048"/>
                  </a:lnTo>
                  <a:lnTo>
                    <a:pt x="184404" y="3048"/>
                  </a:lnTo>
                  <a:lnTo>
                    <a:pt x="182880" y="4572"/>
                  </a:lnTo>
                  <a:lnTo>
                    <a:pt x="181356" y="4572"/>
                  </a:lnTo>
                  <a:lnTo>
                    <a:pt x="178308" y="7620"/>
                  </a:lnTo>
                  <a:lnTo>
                    <a:pt x="176784" y="7620"/>
                  </a:lnTo>
                  <a:lnTo>
                    <a:pt x="173736" y="9144"/>
                  </a:lnTo>
                  <a:lnTo>
                    <a:pt x="172212" y="9144"/>
                  </a:lnTo>
                  <a:lnTo>
                    <a:pt x="170688" y="10668"/>
                  </a:lnTo>
                  <a:lnTo>
                    <a:pt x="169164" y="10668"/>
                  </a:lnTo>
                  <a:lnTo>
                    <a:pt x="169164" y="18288"/>
                  </a:lnTo>
                  <a:lnTo>
                    <a:pt x="170688" y="16764"/>
                  </a:lnTo>
                  <a:lnTo>
                    <a:pt x="173736" y="16764"/>
                  </a:lnTo>
                  <a:lnTo>
                    <a:pt x="175260" y="15240"/>
                  </a:lnTo>
                  <a:lnTo>
                    <a:pt x="176784" y="15240"/>
                  </a:lnTo>
                  <a:lnTo>
                    <a:pt x="178308" y="13716"/>
                  </a:lnTo>
                  <a:lnTo>
                    <a:pt x="179832" y="13716"/>
                  </a:lnTo>
                  <a:lnTo>
                    <a:pt x="179832" y="12192"/>
                  </a:lnTo>
                  <a:lnTo>
                    <a:pt x="182880" y="12192"/>
                  </a:lnTo>
                  <a:lnTo>
                    <a:pt x="182880" y="10668"/>
                  </a:lnTo>
                  <a:lnTo>
                    <a:pt x="184404" y="10668"/>
                  </a:lnTo>
                  <a:lnTo>
                    <a:pt x="184404" y="64008"/>
                  </a:lnTo>
                  <a:lnTo>
                    <a:pt x="190500" y="64008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32247" y="6269735"/>
              <a:ext cx="132588" cy="64008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5923788" y="1502663"/>
              <a:ext cx="7620" cy="4723130"/>
            </a:xfrm>
            <a:custGeom>
              <a:avLst/>
              <a:gdLst/>
              <a:ahLst/>
              <a:cxnLst/>
              <a:rect l="l" t="t" r="r" b="b"/>
              <a:pathLst>
                <a:path w="7620" h="4723130">
                  <a:moveTo>
                    <a:pt x="0" y="4721352"/>
                  </a:moveTo>
                  <a:lnTo>
                    <a:pt x="0" y="4716780"/>
                  </a:lnTo>
                  <a:lnTo>
                    <a:pt x="1523" y="4715256"/>
                  </a:lnTo>
                  <a:lnTo>
                    <a:pt x="4571" y="4715256"/>
                  </a:lnTo>
                  <a:lnTo>
                    <a:pt x="7619" y="4718304"/>
                  </a:lnTo>
                  <a:lnTo>
                    <a:pt x="7619" y="4719828"/>
                  </a:lnTo>
                  <a:lnTo>
                    <a:pt x="4571" y="4722875"/>
                  </a:lnTo>
                  <a:lnTo>
                    <a:pt x="1523" y="4722875"/>
                  </a:lnTo>
                  <a:lnTo>
                    <a:pt x="0" y="4721352"/>
                  </a:lnTo>
                  <a:close/>
                </a:path>
                <a:path w="7620" h="4723130">
                  <a:moveTo>
                    <a:pt x="6095" y="4683252"/>
                  </a:moveTo>
                  <a:lnTo>
                    <a:pt x="6095" y="4680204"/>
                  </a:lnTo>
                  <a:lnTo>
                    <a:pt x="7619" y="4681728"/>
                  </a:lnTo>
                  <a:lnTo>
                    <a:pt x="7619" y="4683252"/>
                  </a:lnTo>
                  <a:lnTo>
                    <a:pt x="6095" y="4683252"/>
                  </a:lnTo>
                  <a:close/>
                </a:path>
                <a:path w="7620" h="4723130">
                  <a:moveTo>
                    <a:pt x="0" y="4684775"/>
                  </a:moveTo>
                  <a:lnTo>
                    <a:pt x="0" y="4678680"/>
                  </a:lnTo>
                  <a:lnTo>
                    <a:pt x="6095" y="4678680"/>
                  </a:lnTo>
                  <a:lnTo>
                    <a:pt x="6095" y="4684775"/>
                  </a:lnTo>
                  <a:lnTo>
                    <a:pt x="4571" y="4684775"/>
                  </a:lnTo>
                  <a:lnTo>
                    <a:pt x="4571" y="4686300"/>
                  </a:lnTo>
                  <a:lnTo>
                    <a:pt x="1523" y="4686300"/>
                  </a:lnTo>
                  <a:lnTo>
                    <a:pt x="1523" y="4684775"/>
                  </a:lnTo>
                  <a:lnTo>
                    <a:pt x="0" y="4684775"/>
                  </a:lnTo>
                  <a:close/>
                </a:path>
                <a:path w="7620" h="4723130">
                  <a:moveTo>
                    <a:pt x="6095" y="4646675"/>
                  </a:moveTo>
                  <a:lnTo>
                    <a:pt x="6095" y="4643628"/>
                  </a:lnTo>
                  <a:lnTo>
                    <a:pt x="7619" y="4643628"/>
                  </a:lnTo>
                  <a:lnTo>
                    <a:pt x="7619" y="4646675"/>
                  </a:lnTo>
                  <a:lnTo>
                    <a:pt x="6095" y="4646675"/>
                  </a:lnTo>
                  <a:close/>
                </a:path>
                <a:path w="7620" h="4723130">
                  <a:moveTo>
                    <a:pt x="0" y="4648200"/>
                  </a:moveTo>
                  <a:lnTo>
                    <a:pt x="0" y="4642104"/>
                  </a:lnTo>
                  <a:lnTo>
                    <a:pt x="6095" y="4642104"/>
                  </a:lnTo>
                  <a:lnTo>
                    <a:pt x="6095" y="4648200"/>
                  </a:lnTo>
                  <a:lnTo>
                    <a:pt x="0" y="4648200"/>
                  </a:lnTo>
                  <a:close/>
                </a:path>
                <a:path w="7620" h="4723130">
                  <a:moveTo>
                    <a:pt x="6095" y="4610100"/>
                  </a:moveTo>
                  <a:lnTo>
                    <a:pt x="6095" y="4607052"/>
                  </a:lnTo>
                  <a:lnTo>
                    <a:pt x="7619" y="4607052"/>
                  </a:lnTo>
                  <a:lnTo>
                    <a:pt x="7619" y="4610100"/>
                  </a:lnTo>
                  <a:lnTo>
                    <a:pt x="6095" y="4610100"/>
                  </a:lnTo>
                  <a:close/>
                </a:path>
                <a:path w="7620" h="4723130">
                  <a:moveTo>
                    <a:pt x="0" y="4611624"/>
                  </a:moveTo>
                  <a:lnTo>
                    <a:pt x="0" y="4605528"/>
                  </a:lnTo>
                  <a:lnTo>
                    <a:pt x="1523" y="4605528"/>
                  </a:lnTo>
                  <a:lnTo>
                    <a:pt x="1523" y="4604004"/>
                  </a:lnTo>
                  <a:lnTo>
                    <a:pt x="4571" y="4604004"/>
                  </a:lnTo>
                  <a:lnTo>
                    <a:pt x="4571" y="4605528"/>
                  </a:lnTo>
                  <a:lnTo>
                    <a:pt x="6095" y="4605528"/>
                  </a:lnTo>
                  <a:lnTo>
                    <a:pt x="6095" y="4611624"/>
                  </a:lnTo>
                  <a:lnTo>
                    <a:pt x="0" y="4611624"/>
                  </a:lnTo>
                  <a:close/>
                </a:path>
                <a:path w="7620" h="4723130">
                  <a:moveTo>
                    <a:pt x="0" y="4573524"/>
                  </a:moveTo>
                  <a:lnTo>
                    <a:pt x="0" y="4568952"/>
                  </a:lnTo>
                  <a:lnTo>
                    <a:pt x="1523" y="4568952"/>
                  </a:lnTo>
                  <a:lnTo>
                    <a:pt x="1523" y="4567428"/>
                  </a:lnTo>
                  <a:lnTo>
                    <a:pt x="4571" y="4567428"/>
                  </a:lnTo>
                  <a:lnTo>
                    <a:pt x="4571" y="4568952"/>
                  </a:lnTo>
                  <a:lnTo>
                    <a:pt x="6095" y="4568952"/>
                  </a:lnTo>
                  <a:lnTo>
                    <a:pt x="7619" y="4570475"/>
                  </a:lnTo>
                  <a:lnTo>
                    <a:pt x="7619" y="4572000"/>
                  </a:lnTo>
                  <a:lnTo>
                    <a:pt x="4571" y="4575048"/>
                  </a:lnTo>
                  <a:lnTo>
                    <a:pt x="1523" y="4575048"/>
                  </a:lnTo>
                  <a:lnTo>
                    <a:pt x="0" y="4573524"/>
                  </a:lnTo>
                  <a:close/>
                </a:path>
                <a:path w="7620" h="4723130">
                  <a:moveTo>
                    <a:pt x="0" y="4536948"/>
                  </a:moveTo>
                  <a:lnTo>
                    <a:pt x="0" y="4532375"/>
                  </a:lnTo>
                  <a:lnTo>
                    <a:pt x="1523" y="4530852"/>
                  </a:lnTo>
                  <a:lnTo>
                    <a:pt x="4571" y="4530852"/>
                  </a:lnTo>
                  <a:lnTo>
                    <a:pt x="7619" y="4533900"/>
                  </a:lnTo>
                  <a:lnTo>
                    <a:pt x="7619" y="4535424"/>
                  </a:lnTo>
                  <a:lnTo>
                    <a:pt x="4571" y="4538472"/>
                  </a:lnTo>
                  <a:lnTo>
                    <a:pt x="1523" y="4538472"/>
                  </a:lnTo>
                  <a:lnTo>
                    <a:pt x="0" y="4536948"/>
                  </a:lnTo>
                  <a:close/>
                </a:path>
                <a:path w="7620" h="4723130">
                  <a:moveTo>
                    <a:pt x="0" y="4500372"/>
                  </a:moveTo>
                  <a:lnTo>
                    <a:pt x="0" y="4495800"/>
                  </a:lnTo>
                  <a:lnTo>
                    <a:pt x="1523" y="4494275"/>
                  </a:lnTo>
                  <a:lnTo>
                    <a:pt x="4571" y="4494275"/>
                  </a:lnTo>
                  <a:lnTo>
                    <a:pt x="7619" y="4497324"/>
                  </a:lnTo>
                  <a:lnTo>
                    <a:pt x="7619" y="4498848"/>
                  </a:lnTo>
                  <a:lnTo>
                    <a:pt x="4571" y="4501896"/>
                  </a:lnTo>
                  <a:lnTo>
                    <a:pt x="1523" y="4501896"/>
                  </a:lnTo>
                  <a:lnTo>
                    <a:pt x="0" y="4500372"/>
                  </a:lnTo>
                  <a:close/>
                </a:path>
                <a:path w="7620" h="4723130">
                  <a:moveTo>
                    <a:pt x="6095" y="4462272"/>
                  </a:moveTo>
                  <a:lnTo>
                    <a:pt x="6095" y="4459224"/>
                  </a:lnTo>
                  <a:lnTo>
                    <a:pt x="7619" y="4460748"/>
                  </a:lnTo>
                  <a:lnTo>
                    <a:pt x="7619" y="4462272"/>
                  </a:lnTo>
                  <a:lnTo>
                    <a:pt x="6095" y="4462272"/>
                  </a:lnTo>
                  <a:close/>
                </a:path>
                <a:path w="7620" h="4723130">
                  <a:moveTo>
                    <a:pt x="0" y="4463796"/>
                  </a:moveTo>
                  <a:lnTo>
                    <a:pt x="0" y="4457700"/>
                  </a:lnTo>
                  <a:lnTo>
                    <a:pt x="6095" y="4457700"/>
                  </a:lnTo>
                  <a:lnTo>
                    <a:pt x="6095" y="4463796"/>
                  </a:lnTo>
                  <a:lnTo>
                    <a:pt x="4571" y="4463796"/>
                  </a:lnTo>
                  <a:lnTo>
                    <a:pt x="4571" y="4465320"/>
                  </a:lnTo>
                  <a:lnTo>
                    <a:pt x="1523" y="4465320"/>
                  </a:lnTo>
                  <a:lnTo>
                    <a:pt x="1523" y="4463796"/>
                  </a:lnTo>
                  <a:lnTo>
                    <a:pt x="0" y="4463796"/>
                  </a:lnTo>
                  <a:close/>
                </a:path>
                <a:path w="7620" h="4723130">
                  <a:moveTo>
                    <a:pt x="6095" y="4425696"/>
                  </a:moveTo>
                  <a:lnTo>
                    <a:pt x="6095" y="4422648"/>
                  </a:lnTo>
                  <a:lnTo>
                    <a:pt x="7619" y="4422648"/>
                  </a:lnTo>
                  <a:lnTo>
                    <a:pt x="7619" y="4425696"/>
                  </a:lnTo>
                  <a:lnTo>
                    <a:pt x="6095" y="4425696"/>
                  </a:lnTo>
                  <a:close/>
                </a:path>
                <a:path w="7620" h="4723130">
                  <a:moveTo>
                    <a:pt x="0" y="4427220"/>
                  </a:moveTo>
                  <a:lnTo>
                    <a:pt x="0" y="4421124"/>
                  </a:lnTo>
                  <a:lnTo>
                    <a:pt x="6095" y="4421124"/>
                  </a:lnTo>
                  <a:lnTo>
                    <a:pt x="6095" y="4427220"/>
                  </a:lnTo>
                  <a:lnTo>
                    <a:pt x="0" y="4427220"/>
                  </a:lnTo>
                  <a:close/>
                </a:path>
                <a:path w="7620" h="4723130">
                  <a:moveTo>
                    <a:pt x="6095" y="4389120"/>
                  </a:moveTo>
                  <a:lnTo>
                    <a:pt x="6095" y="4386072"/>
                  </a:lnTo>
                  <a:lnTo>
                    <a:pt x="7619" y="4386072"/>
                  </a:lnTo>
                  <a:lnTo>
                    <a:pt x="7619" y="4389120"/>
                  </a:lnTo>
                  <a:lnTo>
                    <a:pt x="6095" y="4389120"/>
                  </a:lnTo>
                  <a:close/>
                </a:path>
                <a:path w="7620" h="4723130">
                  <a:moveTo>
                    <a:pt x="0" y="4390643"/>
                  </a:moveTo>
                  <a:lnTo>
                    <a:pt x="0" y="4384548"/>
                  </a:lnTo>
                  <a:lnTo>
                    <a:pt x="1523" y="4384548"/>
                  </a:lnTo>
                  <a:lnTo>
                    <a:pt x="1523" y="4383024"/>
                  </a:lnTo>
                  <a:lnTo>
                    <a:pt x="4571" y="4383024"/>
                  </a:lnTo>
                  <a:lnTo>
                    <a:pt x="4571" y="4384548"/>
                  </a:lnTo>
                  <a:lnTo>
                    <a:pt x="6095" y="4384548"/>
                  </a:lnTo>
                  <a:lnTo>
                    <a:pt x="6095" y="4390643"/>
                  </a:lnTo>
                  <a:lnTo>
                    <a:pt x="0" y="4390643"/>
                  </a:lnTo>
                  <a:close/>
                </a:path>
                <a:path w="7620" h="4723130">
                  <a:moveTo>
                    <a:pt x="0" y="4352543"/>
                  </a:moveTo>
                  <a:lnTo>
                    <a:pt x="0" y="4347972"/>
                  </a:lnTo>
                  <a:lnTo>
                    <a:pt x="1523" y="4346448"/>
                  </a:lnTo>
                  <a:lnTo>
                    <a:pt x="4571" y="4346448"/>
                  </a:lnTo>
                  <a:lnTo>
                    <a:pt x="7619" y="4349496"/>
                  </a:lnTo>
                  <a:lnTo>
                    <a:pt x="7619" y="4351020"/>
                  </a:lnTo>
                  <a:lnTo>
                    <a:pt x="4571" y="4354068"/>
                  </a:lnTo>
                  <a:lnTo>
                    <a:pt x="1523" y="4354068"/>
                  </a:lnTo>
                  <a:lnTo>
                    <a:pt x="0" y="4352543"/>
                  </a:lnTo>
                  <a:close/>
                </a:path>
                <a:path w="7620" h="4723130">
                  <a:moveTo>
                    <a:pt x="0" y="4315968"/>
                  </a:moveTo>
                  <a:lnTo>
                    <a:pt x="0" y="4311396"/>
                  </a:lnTo>
                  <a:lnTo>
                    <a:pt x="1523" y="4309872"/>
                  </a:lnTo>
                  <a:lnTo>
                    <a:pt x="4571" y="4309872"/>
                  </a:lnTo>
                  <a:lnTo>
                    <a:pt x="7619" y="4312920"/>
                  </a:lnTo>
                  <a:lnTo>
                    <a:pt x="7619" y="4314443"/>
                  </a:lnTo>
                  <a:lnTo>
                    <a:pt x="4571" y="4317491"/>
                  </a:lnTo>
                  <a:lnTo>
                    <a:pt x="1523" y="4317491"/>
                  </a:lnTo>
                  <a:lnTo>
                    <a:pt x="0" y="4315968"/>
                  </a:lnTo>
                  <a:close/>
                </a:path>
                <a:path w="7620" h="4723130">
                  <a:moveTo>
                    <a:pt x="0" y="4279391"/>
                  </a:moveTo>
                  <a:lnTo>
                    <a:pt x="0" y="4274820"/>
                  </a:lnTo>
                  <a:lnTo>
                    <a:pt x="1523" y="4273296"/>
                  </a:lnTo>
                  <a:lnTo>
                    <a:pt x="4571" y="4273296"/>
                  </a:lnTo>
                  <a:lnTo>
                    <a:pt x="7619" y="4276343"/>
                  </a:lnTo>
                  <a:lnTo>
                    <a:pt x="7619" y="4277868"/>
                  </a:lnTo>
                  <a:lnTo>
                    <a:pt x="4571" y="4280916"/>
                  </a:lnTo>
                  <a:lnTo>
                    <a:pt x="1523" y="4280916"/>
                  </a:lnTo>
                  <a:lnTo>
                    <a:pt x="0" y="4279391"/>
                  </a:lnTo>
                  <a:close/>
                </a:path>
                <a:path w="7620" h="4723130">
                  <a:moveTo>
                    <a:pt x="6095" y="4241291"/>
                  </a:moveTo>
                  <a:lnTo>
                    <a:pt x="6095" y="4238243"/>
                  </a:lnTo>
                  <a:lnTo>
                    <a:pt x="7619" y="4238243"/>
                  </a:lnTo>
                  <a:lnTo>
                    <a:pt x="7619" y="4241291"/>
                  </a:lnTo>
                  <a:lnTo>
                    <a:pt x="6095" y="4241291"/>
                  </a:lnTo>
                  <a:close/>
                </a:path>
                <a:path w="7620" h="4723130">
                  <a:moveTo>
                    <a:pt x="0" y="4242816"/>
                  </a:moveTo>
                  <a:lnTo>
                    <a:pt x="0" y="4236720"/>
                  </a:lnTo>
                  <a:lnTo>
                    <a:pt x="6095" y="4236720"/>
                  </a:lnTo>
                  <a:lnTo>
                    <a:pt x="6095" y="4242816"/>
                  </a:lnTo>
                  <a:lnTo>
                    <a:pt x="4571" y="4242816"/>
                  </a:lnTo>
                  <a:lnTo>
                    <a:pt x="4571" y="4244340"/>
                  </a:lnTo>
                  <a:lnTo>
                    <a:pt x="1523" y="4244340"/>
                  </a:lnTo>
                  <a:lnTo>
                    <a:pt x="1523" y="4242816"/>
                  </a:lnTo>
                  <a:lnTo>
                    <a:pt x="0" y="4242816"/>
                  </a:lnTo>
                  <a:close/>
                </a:path>
                <a:path w="7620" h="4723130">
                  <a:moveTo>
                    <a:pt x="6095" y="4204716"/>
                  </a:moveTo>
                  <a:lnTo>
                    <a:pt x="6095" y="4201668"/>
                  </a:lnTo>
                  <a:lnTo>
                    <a:pt x="7619" y="4201668"/>
                  </a:lnTo>
                  <a:lnTo>
                    <a:pt x="7619" y="4204716"/>
                  </a:lnTo>
                  <a:lnTo>
                    <a:pt x="6095" y="4204716"/>
                  </a:lnTo>
                  <a:close/>
                </a:path>
                <a:path w="7620" h="4723130">
                  <a:moveTo>
                    <a:pt x="0" y="4206240"/>
                  </a:moveTo>
                  <a:lnTo>
                    <a:pt x="0" y="4200143"/>
                  </a:lnTo>
                  <a:lnTo>
                    <a:pt x="6095" y="4200143"/>
                  </a:lnTo>
                  <a:lnTo>
                    <a:pt x="6095" y="4206240"/>
                  </a:lnTo>
                  <a:lnTo>
                    <a:pt x="0" y="4206240"/>
                  </a:lnTo>
                  <a:close/>
                </a:path>
                <a:path w="7620" h="4723130">
                  <a:moveTo>
                    <a:pt x="6095" y="4168140"/>
                  </a:moveTo>
                  <a:lnTo>
                    <a:pt x="6095" y="4165091"/>
                  </a:lnTo>
                  <a:lnTo>
                    <a:pt x="7619" y="4165091"/>
                  </a:lnTo>
                  <a:lnTo>
                    <a:pt x="7619" y="4166616"/>
                  </a:lnTo>
                  <a:lnTo>
                    <a:pt x="6095" y="4168140"/>
                  </a:lnTo>
                  <a:close/>
                </a:path>
                <a:path w="7620" h="4723130">
                  <a:moveTo>
                    <a:pt x="0" y="4169664"/>
                  </a:moveTo>
                  <a:lnTo>
                    <a:pt x="0" y="4163568"/>
                  </a:lnTo>
                  <a:lnTo>
                    <a:pt x="1523" y="4163568"/>
                  </a:lnTo>
                  <a:lnTo>
                    <a:pt x="1523" y="4162043"/>
                  </a:lnTo>
                  <a:lnTo>
                    <a:pt x="4571" y="4162043"/>
                  </a:lnTo>
                  <a:lnTo>
                    <a:pt x="4571" y="4163568"/>
                  </a:lnTo>
                  <a:lnTo>
                    <a:pt x="6095" y="4163568"/>
                  </a:lnTo>
                  <a:lnTo>
                    <a:pt x="6095" y="4169664"/>
                  </a:lnTo>
                  <a:lnTo>
                    <a:pt x="0" y="4169664"/>
                  </a:lnTo>
                  <a:close/>
                </a:path>
                <a:path w="7620" h="4723130">
                  <a:moveTo>
                    <a:pt x="0" y="4131564"/>
                  </a:moveTo>
                  <a:lnTo>
                    <a:pt x="0" y="4126991"/>
                  </a:lnTo>
                  <a:lnTo>
                    <a:pt x="1523" y="4125468"/>
                  </a:lnTo>
                  <a:lnTo>
                    <a:pt x="4571" y="4125468"/>
                  </a:lnTo>
                  <a:lnTo>
                    <a:pt x="7619" y="4128516"/>
                  </a:lnTo>
                  <a:lnTo>
                    <a:pt x="7619" y="4130040"/>
                  </a:lnTo>
                  <a:lnTo>
                    <a:pt x="4571" y="4133088"/>
                  </a:lnTo>
                  <a:lnTo>
                    <a:pt x="1523" y="4133088"/>
                  </a:lnTo>
                  <a:lnTo>
                    <a:pt x="0" y="4131564"/>
                  </a:lnTo>
                  <a:close/>
                </a:path>
                <a:path w="7620" h="4723130">
                  <a:moveTo>
                    <a:pt x="0" y="4094988"/>
                  </a:moveTo>
                  <a:lnTo>
                    <a:pt x="0" y="4090416"/>
                  </a:lnTo>
                  <a:lnTo>
                    <a:pt x="1523" y="4088891"/>
                  </a:lnTo>
                  <a:lnTo>
                    <a:pt x="4571" y="4088891"/>
                  </a:lnTo>
                  <a:lnTo>
                    <a:pt x="7619" y="4091940"/>
                  </a:lnTo>
                  <a:lnTo>
                    <a:pt x="7619" y="4093464"/>
                  </a:lnTo>
                  <a:lnTo>
                    <a:pt x="4571" y="4096512"/>
                  </a:lnTo>
                  <a:lnTo>
                    <a:pt x="1523" y="4096512"/>
                  </a:lnTo>
                  <a:lnTo>
                    <a:pt x="0" y="4094988"/>
                  </a:lnTo>
                  <a:close/>
                </a:path>
                <a:path w="7620" h="4723130">
                  <a:moveTo>
                    <a:pt x="0" y="4058412"/>
                  </a:moveTo>
                  <a:lnTo>
                    <a:pt x="0" y="4053840"/>
                  </a:lnTo>
                  <a:lnTo>
                    <a:pt x="1523" y="4052316"/>
                  </a:lnTo>
                  <a:lnTo>
                    <a:pt x="4571" y="4052316"/>
                  </a:lnTo>
                  <a:lnTo>
                    <a:pt x="7619" y="4055364"/>
                  </a:lnTo>
                  <a:lnTo>
                    <a:pt x="7619" y="4056888"/>
                  </a:lnTo>
                  <a:lnTo>
                    <a:pt x="6095" y="4058412"/>
                  </a:lnTo>
                  <a:lnTo>
                    <a:pt x="4571" y="4058412"/>
                  </a:lnTo>
                  <a:lnTo>
                    <a:pt x="4571" y="4059936"/>
                  </a:lnTo>
                  <a:lnTo>
                    <a:pt x="1523" y="4059936"/>
                  </a:lnTo>
                  <a:lnTo>
                    <a:pt x="1523" y="4058412"/>
                  </a:lnTo>
                  <a:lnTo>
                    <a:pt x="0" y="4058412"/>
                  </a:lnTo>
                  <a:close/>
                </a:path>
                <a:path w="7620" h="4723130">
                  <a:moveTo>
                    <a:pt x="6095" y="4020312"/>
                  </a:moveTo>
                  <a:lnTo>
                    <a:pt x="6095" y="4017264"/>
                  </a:lnTo>
                  <a:lnTo>
                    <a:pt x="7619" y="4017264"/>
                  </a:lnTo>
                  <a:lnTo>
                    <a:pt x="7619" y="4020312"/>
                  </a:lnTo>
                  <a:lnTo>
                    <a:pt x="6095" y="4020312"/>
                  </a:lnTo>
                  <a:close/>
                </a:path>
                <a:path w="7620" h="4723130">
                  <a:moveTo>
                    <a:pt x="0" y="4021836"/>
                  </a:moveTo>
                  <a:lnTo>
                    <a:pt x="0" y="4015740"/>
                  </a:lnTo>
                  <a:lnTo>
                    <a:pt x="6095" y="4015740"/>
                  </a:lnTo>
                  <a:lnTo>
                    <a:pt x="6095" y="4021836"/>
                  </a:lnTo>
                  <a:lnTo>
                    <a:pt x="4571" y="4021836"/>
                  </a:lnTo>
                  <a:lnTo>
                    <a:pt x="4571" y="4023359"/>
                  </a:lnTo>
                  <a:lnTo>
                    <a:pt x="1523" y="4023359"/>
                  </a:lnTo>
                  <a:lnTo>
                    <a:pt x="1523" y="4021836"/>
                  </a:lnTo>
                  <a:lnTo>
                    <a:pt x="0" y="4021836"/>
                  </a:lnTo>
                  <a:close/>
                </a:path>
                <a:path w="7620" h="4723130">
                  <a:moveTo>
                    <a:pt x="6095" y="3983736"/>
                  </a:moveTo>
                  <a:lnTo>
                    <a:pt x="6095" y="3980688"/>
                  </a:lnTo>
                  <a:lnTo>
                    <a:pt x="7619" y="3980688"/>
                  </a:lnTo>
                  <a:lnTo>
                    <a:pt x="7619" y="3983736"/>
                  </a:lnTo>
                  <a:lnTo>
                    <a:pt x="6095" y="3983736"/>
                  </a:lnTo>
                  <a:close/>
                </a:path>
                <a:path w="7620" h="4723130">
                  <a:moveTo>
                    <a:pt x="0" y="3985259"/>
                  </a:moveTo>
                  <a:lnTo>
                    <a:pt x="0" y="3979164"/>
                  </a:lnTo>
                  <a:lnTo>
                    <a:pt x="6095" y="3979164"/>
                  </a:lnTo>
                  <a:lnTo>
                    <a:pt x="6095" y="3985259"/>
                  </a:lnTo>
                  <a:lnTo>
                    <a:pt x="0" y="3985259"/>
                  </a:lnTo>
                  <a:close/>
                </a:path>
                <a:path w="7620" h="4723130">
                  <a:moveTo>
                    <a:pt x="6095" y="3947159"/>
                  </a:moveTo>
                  <a:lnTo>
                    <a:pt x="6095" y="3944112"/>
                  </a:lnTo>
                  <a:lnTo>
                    <a:pt x="7619" y="3944112"/>
                  </a:lnTo>
                  <a:lnTo>
                    <a:pt x="7619" y="3945636"/>
                  </a:lnTo>
                  <a:lnTo>
                    <a:pt x="6095" y="3947159"/>
                  </a:lnTo>
                  <a:close/>
                </a:path>
                <a:path w="7620" h="4723130">
                  <a:moveTo>
                    <a:pt x="0" y="3948684"/>
                  </a:moveTo>
                  <a:lnTo>
                    <a:pt x="0" y="3942588"/>
                  </a:lnTo>
                  <a:lnTo>
                    <a:pt x="1523" y="3942588"/>
                  </a:lnTo>
                  <a:lnTo>
                    <a:pt x="1523" y="3941064"/>
                  </a:lnTo>
                  <a:lnTo>
                    <a:pt x="4571" y="3941064"/>
                  </a:lnTo>
                  <a:lnTo>
                    <a:pt x="4571" y="3942588"/>
                  </a:lnTo>
                  <a:lnTo>
                    <a:pt x="6095" y="3942588"/>
                  </a:lnTo>
                  <a:lnTo>
                    <a:pt x="6095" y="3948684"/>
                  </a:lnTo>
                  <a:lnTo>
                    <a:pt x="0" y="3948684"/>
                  </a:lnTo>
                  <a:close/>
                </a:path>
                <a:path w="7620" h="4723130">
                  <a:moveTo>
                    <a:pt x="0" y="3910584"/>
                  </a:moveTo>
                  <a:lnTo>
                    <a:pt x="0" y="3906012"/>
                  </a:lnTo>
                  <a:lnTo>
                    <a:pt x="1523" y="3904488"/>
                  </a:lnTo>
                  <a:lnTo>
                    <a:pt x="4571" y="3904488"/>
                  </a:lnTo>
                  <a:lnTo>
                    <a:pt x="7619" y="3907536"/>
                  </a:lnTo>
                  <a:lnTo>
                    <a:pt x="7619" y="3909059"/>
                  </a:lnTo>
                  <a:lnTo>
                    <a:pt x="4571" y="3912107"/>
                  </a:lnTo>
                  <a:lnTo>
                    <a:pt x="1523" y="3912107"/>
                  </a:lnTo>
                  <a:lnTo>
                    <a:pt x="0" y="3910584"/>
                  </a:lnTo>
                  <a:close/>
                </a:path>
                <a:path w="7620" h="4723130">
                  <a:moveTo>
                    <a:pt x="0" y="3874007"/>
                  </a:moveTo>
                  <a:lnTo>
                    <a:pt x="0" y="3869436"/>
                  </a:lnTo>
                  <a:lnTo>
                    <a:pt x="1523" y="3867912"/>
                  </a:lnTo>
                  <a:lnTo>
                    <a:pt x="4571" y="3867912"/>
                  </a:lnTo>
                  <a:lnTo>
                    <a:pt x="7619" y="3870959"/>
                  </a:lnTo>
                  <a:lnTo>
                    <a:pt x="7619" y="3872484"/>
                  </a:lnTo>
                  <a:lnTo>
                    <a:pt x="4571" y="3875532"/>
                  </a:lnTo>
                  <a:lnTo>
                    <a:pt x="1523" y="3875532"/>
                  </a:lnTo>
                  <a:lnTo>
                    <a:pt x="0" y="3874007"/>
                  </a:lnTo>
                  <a:close/>
                </a:path>
                <a:path w="7620" h="4723130">
                  <a:moveTo>
                    <a:pt x="0" y="3837432"/>
                  </a:moveTo>
                  <a:lnTo>
                    <a:pt x="0" y="3832859"/>
                  </a:lnTo>
                  <a:lnTo>
                    <a:pt x="1523" y="3831336"/>
                  </a:lnTo>
                  <a:lnTo>
                    <a:pt x="4571" y="3831336"/>
                  </a:lnTo>
                  <a:lnTo>
                    <a:pt x="7619" y="3834384"/>
                  </a:lnTo>
                  <a:lnTo>
                    <a:pt x="7619" y="3835907"/>
                  </a:lnTo>
                  <a:lnTo>
                    <a:pt x="6095" y="3837432"/>
                  </a:lnTo>
                  <a:lnTo>
                    <a:pt x="4571" y="3837432"/>
                  </a:lnTo>
                  <a:lnTo>
                    <a:pt x="4571" y="3838956"/>
                  </a:lnTo>
                  <a:lnTo>
                    <a:pt x="1523" y="3838956"/>
                  </a:lnTo>
                  <a:lnTo>
                    <a:pt x="1523" y="3837432"/>
                  </a:lnTo>
                  <a:lnTo>
                    <a:pt x="0" y="3837432"/>
                  </a:lnTo>
                  <a:close/>
                </a:path>
                <a:path w="7620" h="4723130">
                  <a:moveTo>
                    <a:pt x="6095" y="3799332"/>
                  </a:moveTo>
                  <a:lnTo>
                    <a:pt x="6095" y="3796284"/>
                  </a:lnTo>
                  <a:lnTo>
                    <a:pt x="7619" y="3796284"/>
                  </a:lnTo>
                  <a:lnTo>
                    <a:pt x="7619" y="3799332"/>
                  </a:lnTo>
                  <a:lnTo>
                    <a:pt x="6095" y="3799332"/>
                  </a:lnTo>
                  <a:close/>
                </a:path>
                <a:path w="7620" h="4723130">
                  <a:moveTo>
                    <a:pt x="0" y="3800856"/>
                  </a:moveTo>
                  <a:lnTo>
                    <a:pt x="0" y="3794759"/>
                  </a:lnTo>
                  <a:lnTo>
                    <a:pt x="6095" y="3794759"/>
                  </a:lnTo>
                  <a:lnTo>
                    <a:pt x="6095" y="3800856"/>
                  </a:lnTo>
                  <a:lnTo>
                    <a:pt x="4571" y="3800856"/>
                  </a:lnTo>
                  <a:lnTo>
                    <a:pt x="4571" y="3802380"/>
                  </a:lnTo>
                  <a:lnTo>
                    <a:pt x="1523" y="3802380"/>
                  </a:lnTo>
                  <a:lnTo>
                    <a:pt x="1523" y="3800856"/>
                  </a:lnTo>
                  <a:lnTo>
                    <a:pt x="0" y="3800856"/>
                  </a:lnTo>
                  <a:close/>
                </a:path>
                <a:path w="7620" h="4723130">
                  <a:moveTo>
                    <a:pt x="6095" y="3762756"/>
                  </a:moveTo>
                  <a:lnTo>
                    <a:pt x="6095" y="3759707"/>
                  </a:lnTo>
                  <a:lnTo>
                    <a:pt x="7619" y="3759707"/>
                  </a:lnTo>
                  <a:lnTo>
                    <a:pt x="7619" y="3762756"/>
                  </a:lnTo>
                  <a:lnTo>
                    <a:pt x="6095" y="3762756"/>
                  </a:lnTo>
                  <a:close/>
                </a:path>
                <a:path w="7620" h="4723130">
                  <a:moveTo>
                    <a:pt x="0" y="3764280"/>
                  </a:moveTo>
                  <a:lnTo>
                    <a:pt x="0" y="3758184"/>
                  </a:lnTo>
                  <a:lnTo>
                    <a:pt x="6095" y="3758184"/>
                  </a:lnTo>
                  <a:lnTo>
                    <a:pt x="6095" y="3764280"/>
                  </a:lnTo>
                  <a:lnTo>
                    <a:pt x="0" y="3764280"/>
                  </a:lnTo>
                  <a:close/>
                </a:path>
                <a:path w="7620" h="4723130">
                  <a:moveTo>
                    <a:pt x="0" y="3726180"/>
                  </a:moveTo>
                  <a:lnTo>
                    <a:pt x="0" y="3721607"/>
                  </a:lnTo>
                  <a:lnTo>
                    <a:pt x="1523" y="3721607"/>
                  </a:lnTo>
                  <a:lnTo>
                    <a:pt x="1523" y="3720084"/>
                  </a:lnTo>
                  <a:lnTo>
                    <a:pt x="4571" y="3720084"/>
                  </a:lnTo>
                  <a:lnTo>
                    <a:pt x="4571" y="3721607"/>
                  </a:lnTo>
                  <a:lnTo>
                    <a:pt x="6095" y="3721607"/>
                  </a:lnTo>
                  <a:lnTo>
                    <a:pt x="6095" y="3723132"/>
                  </a:lnTo>
                  <a:lnTo>
                    <a:pt x="7619" y="3723132"/>
                  </a:lnTo>
                  <a:lnTo>
                    <a:pt x="7619" y="3724656"/>
                  </a:lnTo>
                  <a:lnTo>
                    <a:pt x="4571" y="3727704"/>
                  </a:lnTo>
                  <a:lnTo>
                    <a:pt x="1523" y="3727704"/>
                  </a:lnTo>
                  <a:lnTo>
                    <a:pt x="0" y="3726180"/>
                  </a:lnTo>
                  <a:close/>
                </a:path>
                <a:path w="7620" h="4723130">
                  <a:moveTo>
                    <a:pt x="0" y="3689604"/>
                  </a:moveTo>
                  <a:lnTo>
                    <a:pt x="0" y="3685032"/>
                  </a:lnTo>
                  <a:lnTo>
                    <a:pt x="1523" y="3683507"/>
                  </a:lnTo>
                  <a:lnTo>
                    <a:pt x="4571" y="3683507"/>
                  </a:lnTo>
                  <a:lnTo>
                    <a:pt x="7619" y="3686556"/>
                  </a:lnTo>
                  <a:lnTo>
                    <a:pt x="7619" y="3688080"/>
                  </a:lnTo>
                  <a:lnTo>
                    <a:pt x="4571" y="3691128"/>
                  </a:lnTo>
                  <a:lnTo>
                    <a:pt x="1523" y="3691128"/>
                  </a:lnTo>
                  <a:lnTo>
                    <a:pt x="0" y="3689604"/>
                  </a:lnTo>
                  <a:close/>
                </a:path>
                <a:path w="7620" h="4723130">
                  <a:moveTo>
                    <a:pt x="0" y="3653028"/>
                  </a:moveTo>
                  <a:lnTo>
                    <a:pt x="0" y="3648456"/>
                  </a:lnTo>
                  <a:lnTo>
                    <a:pt x="1523" y="3646932"/>
                  </a:lnTo>
                  <a:lnTo>
                    <a:pt x="4571" y="3646932"/>
                  </a:lnTo>
                  <a:lnTo>
                    <a:pt x="7619" y="3649980"/>
                  </a:lnTo>
                  <a:lnTo>
                    <a:pt x="7619" y="3651504"/>
                  </a:lnTo>
                  <a:lnTo>
                    <a:pt x="4571" y="3654552"/>
                  </a:lnTo>
                  <a:lnTo>
                    <a:pt x="1523" y="3654552"/>
                  </a:lnTo>
                  <a:lnTo>
                    <a:pt x="0" y="3653028"/>
                  </a:lnTo>
                  <a:close/>
                </a:path>
                <a:path w="7620" h="4723130">
                  <a:moveTo>
                    <a:pt x="0" y="3616452"/>
                  </a:moveTo>
                  <a:lnTo>
                    <a:pt x="0" y="3611880"/>
                  </a:lnTo>
                  <a:lnTo>
                    <a:pt x="1523" y="3610356"/>
                  </a:lnTo>
                  <a:lnTo>
                    <a:pt x="4571" y="3610356"/>
                  </a:lnTo>
                  <a:lnTo>
                    <a:pt x="7619" y="3613404"/>
                  </a:lnTo>
                  <a:lnTo>
                    <a:pt x="7619" y="3614928"/>
                  </a:lnTo>
                  <a:lnTo>
                    <a:pt x="6095" y="3616452"/>
                  </a:lnTo>
                  <a:lnTo>
                    <a:pt x="4571" y="3616452"/>
                  </a:lnTo>
                  <a:lnTo>
                    <a:pt x="4571" y="3617975"/>
                  </a:lnTo>
                  <a:lnTo>
                    <a:pt x="1523" y="3617975"/>
                  </a:lnTo>
                  <a:lnTo>
                    <a:pt x="1523" y="3616452"/>
                  </a:lnTo>
                  <a:lnTo>
                    <a:pt x="0" y="3616452"/>
                  </a:lnTo>
                  <a:close/>
                </a:path>
                <a:path w="7620" h="4723130">
                  <a:moveTo>
                    <a:pt x="6095" y="3578352"/>
                  </a:moveTo>
                  <a:lnTo>
                    <a:pt x="6095" y="3575304"/>
                  </a:lnTo>
                  <a:lnTo>
                    <a:pt x="7619" y="3575304"/>
                  </a:lnTo>
                  <a:lnTo>
                    <a:pt x="7619" y="3578352"/>
                  </a:lnTo>
                  <a:lnTo>
                    <a:pt x="6095" y="3578352"/>
                  </a:lnTo>
                  <a:close/>
                </a:path>
                <a:path w="7620" h="4723130">
                  <a:moveTo>
                    <a:pt x="0" y="3579875"/>
                  </a:moveTo>
                  <a:lnTo>
                    <a:pt x="0" y="3573780"/>
                  </a:lnTo>
                  <a:lnTo>
                    <a:pt x="6095" y="3573780"/>
                  </a:lnTo>
                  <a:lnTo>
                    <a:pt x="6095" y="3579875"/>
                  </a:lnTo>
                  <a:lnTo>
                    <a:pt x="4571" y="3579875"/>
                  </a:lnTo>
                  <a:lnTo>
                    <a:pt x="4571" y="3581400"/>
                  </a:lnTo>
                  <a:lnTo>
                    <a:pt x="1523" y="3581400"/>
                  </a:lnTo>
                  <a:lnTo>
                    <a:pt x="1523" y="3579875"/>
                  </a:lnTo>
                  <a:lnTo>
                    <a:pt x="0" y="3579875"/>
                  </a:lnTo>
                  <a:close/>
                </a:path>
                <a:path w="7620" h="4723130">
                  <a:moveTo>
                    <a:pt x="6095" y="3541775"/>
                  </a:moveTo>
                  <a:lnTo>
                    <a:pt x="6095" y="3538728"/>
                  </a:lnTo>
                  <a:lnTo>
                    <a:pt x="7619" y="3538728"/>
                  </a:lnTo>
                  <a:lnTo>
                    <a:pt x="7619" y="3541775"/>
                  </a:lnTo>
                  <a:lnTo>
                    <a:pt x="6095" y="3541775"/>
                  </a:lnTo>
                  <a:close/>
                </a:path>
                <a:path w="7620" h="4723130">
                  <a:moveTo>
                    <a:pt x="0" y="3543300"/>
                  </a:moveTo>
                  <a:lnTo>
                    <a:pt x="0" y="3537204"/>
                  </a:lnTo>
                  <a:lnTo>
                    <a:pt x="6095" y="3537204"/>
                  </a:lnTo>
                  <a:lnTo>
                    <a:pt x="6095" y="3543300"/>
                  </a:lnTo>
                  <a:lnTo>
                    <a:pt x="0" y="3543300"/>
                  </a:lnTo>
                  <a:close/>
                </a:path>
                <a:path w="7620" h="4723130">
                  <a:moveTo>
                    <a:pt x="0" y="3505200"/>
                  </a:moveTo>
                  <a:lnTo>
                    <a:pt x="0" y="3500628"/>
                  </a:lnTo>
                  <a:lnTo>
                    <a:pt x="1523" y="3500628"/>
                  </a:lnTo>
                  <a:lnTo>
                    <a:pt x="1523" y="3499104"/>
                  </a:lnTo>
                  <a:lnTo>
                    <a:pt x="4571" y="3499104"/>
                  </a:lnTo>
                  <a:lnTo>
                    <a:pt x="4571" y="3500628"/>
                  </a:lnTo>
                  <a:lnTo>
                    <a:pt x="6095" y="3500628"/>
                  </a:lnTo>
                  <a:lnTo>
                    <a:pt x="6095" y="3502152"/>
                  </a:lnTo>
                  <a:lnTo>
                    <a:pt x="7619" y="3502152"/>
                  </a:lnTo>
                  <a:lnTo>
                    <a:pt x="7619" y="3503675"/>
                  </a:lnTo>
                  <a:lnTo>
                    <a:pt x="4571" y="3506723"/>
                  </a:lnTo>
                  <a:lnTo>
                    <a:pt x="1523" y="3506723"/>
                  </a:lnTo>
                  <a:lnTo>
                    <a:pt x="0" y="3505200"/>
                  </a:lnTo>
                  <a:close/>
                </a:path>
                <a:path w="7620" h="4723130">
                  <a:moveTo>
                    <a:pt x="0" y="3468623"/>
                  </a:moveTo>
                  <a:lnTo>
                    <a:pt x="0" y="3464052"/>
                  </a:lnTo>
                  <a:lnTo>
                    <a:pt x="1523" y="3462528"/>
                  </a:lnTo>
                  <a:lnTo>
                    <a:pt x="4571" y="3462528"/>
                  </a:lnTo>
                  <a:lnTo>
                    <a:pt x="7619" y="3465575"/>
                  </a:lnTo>
                  <a:lnTo>
                    <a:pt x="7619" y="3467100"/>
                  </a:lnTo>
                  <a:lnTo>
                    <a:pt x="4571" y="3470148"/>
                  </a:lnTo>
                  <a:lnTo>
                    <a:pt x="1523" y="3470148"/>
                  </a:lnTo>
                  <a:lnTo>
                    <a:pt x="0" y="3468623"/>
                  </a:lnTo>
                  <a:close/>
                </a:path>
                <a:path w="7620" h="4723130">
                  <a:moveTo>
                    <a:pt x="0" y="3432048"/>
                  </a:moveTo>
                  <a:lnTo>
                    <a:pt x="0" y="3427475"/>
                  </a:lnTo>
                  <a:lnTo>
                    <a:pt x="1523" y="3425952"/>
                  </a:lnTo>
                  <a:lnTo>
                    <a:pt x="4571" y="3425952"/>
                  </a:lnTo>
                  <a:lnTo>
                    <a:pt x="7619" y="3429000"/>
                  </a:lnTo>
                  <a:lnTo>
                    <a:pt x="7619" y="3430523"/>
                  </a:lnTo>
                  <a:lnTo>
                    <a:pt x="4571" y="3433572"/>
                  </a:lnTo>
                  <a:lnTo>
                    <a:pt x="1523" y="3433572"/>
                  </a:lnTo>
                  <a:lnTo>
                    <a:pt x="0" y="3432048"/>
                  </a:lnTo>
                  <a:close/>
                </a:path>
                <a:path w="7620" h="4723130">
                  <a:moveTo>
                    <a:pt x="0" y="3395472"/>
                  </a:moveTo>
                  <a:lnTo>
                    <a:pt x="0" y="3390900"/>
                  </a:lnTo>
                  <a:lnTo>
                    <a:pt x="1523" y="3389375"/>
                  </a:lnTo>
                  <a:lnTo>
                    <a:pt x="4571" y="3389375"/>
                  </a:lnTo>
                  <a:lnTo>
                    <a:pt x="7619" y="3392423"/>
                  </a:lnTo>
                  <a:lnTo>
                    <a:pt x="7619" y="3393948"/>
                  </a:lnTo>
                  <a:lnTo>
                    <a:pt x="6095" y="3393948"/>
                  </a:lnTo>
                  <a:lnTo>
                    <a:pt x="6095" y="3395472"/>
                  </a:lnTo>
                  <a:lnTo>
                    <a:pt x="4571" y="3395472"/>
                  </a:lnTo>
                  <a:lnTo>
                    <a:pt x="4571" y="3396996"/>
                  </a:lnTo>
                  <a:lnTo>
                    <a:pt x="1523" y="3396996"/>
                  </a:lnTo>
                  <a:lnTo>
                    <a:pt x="1523" y="3395472"/>
                  </a:lnTo>
                  <a:lnTo>
                    <a:pt x="0" y="3395472"/>
                  </a:lnTo>
                  <a:close/>
                </a:path>
                <a:path w="7620" h="4723130">
                  <a:moveTo>
                    <a:pt x="6095" y="3357372"/>
                  </a:moveTo>
                  <a:lnTo>
                    <a:pt x="6095" y="3354324"/>
                  </a:lnTo>
                  <a:lnTo>
                    <a:pt x="7619" y="3354324"/>
                  </a:lnTo>
                  <a:lnTo>
                    <a:pt x="7619" y="3357372"/>
                  </a:lnTo>
                  <a:lnTo>
                    <a:pt x="6095" y="3357372"/>
                  </a:lnTo>
                  <a:close/>
                </a:path>
                <a:path w="7620" h="4723130">
                  <a:moveTo>
                    <a:pt x="0" y="3358896"/>
                  </a:moveTo>
                  <a:lnTo>
                    <a:pt x="0" y="3352800"/>
                  </a:lnTo>
                  <a:lnTo>
                    <a:pt x="6095" y="3352800"/>
                  </a:lnTo>
                  <a:lnTo>
                    <a:pt x="6095" y="3358896"/>
                  </a:lnTo>
                  <a:lnTo>
                    <a:pt x="4571" y="3358896"/>
                  </a:lnTo>
                  <a:lnTo>
                    <a:pt x="4571" y="3360420"/>
                  </a:lnTo>
                  <a:lnTo>
                    <a:pt x="1523" y="3360420"/>
                  </a:lnTo>
                  <a:lnTo>
                    <a:pt x="1523" y="3358896"/>
                  </a:lnTo>
                  <a:lnTo>
                    <a:pt x="0" y="3358896"/>
                  </a:lnTo>
                  <a:close/>
                </a:path>
                <a:path w="7620" h="4723130">
                  <a:moveTo>
                    <a:pt x="6095" y="3320796"/>
                  </a:moveTo>
                  <a:lnTo>
                    <a:pt x="6095" y="3317748"/>
                  </a:lnTo>
                  <a:lnTo>
                    <a:pt x="7619" y="3317748"/>
                  </a:lnTo>
                  <a:lnTo>
                    <a:pt x="7619" y="3320796"/>
                  </a:lnTo>
                  <a:lnTo>
                    <a:pt x="6095" y="3320796"/>
                  </a:lnTo>
                  <a:close/>
                </a:path>
                <a:path w="7620" h="4723130">
                  <a:moveTo>
                    <a:pt x="0" y="3322320"/>
                  </a:moveTo>
                  <a:lnTo>
                    <a:pt x="0" y="3316224"/>
                  </a:lnTo>
                  <a:lnTo>
                    <a:pt x="1523" y="3316224"/>
                  </a:lnTo>
                  <a:lnTo>
                    <a:pt x="1523" y="3314700"/>
                  </a:lnTo>
                  <a:lnTo>
                    <a:pt x="4571" y="3314700"/>
                  </a:lnTo>
                  <a:lnTo>
                    <a:pt x="4571" y="3316224"/>
                  </a:lnTo>
                  <a:lnTo>
                    <a:pt x="6095" y="3316224"/>
                  </a:lnTo>
                  <a:lnTo>
                    <a:pt x="6095" y="3322320"/>
                  </a:lnTo>
                  <a:lnTo>
                    <a:pt x="0" y="3322320"/>
                  </a:lnTo>
                  <a:close/>
                </a:path>
                <a:path w="7620" h="4723130">
                  <a:moveTo>
                    <a:pt x="0" y="3284220"/>
                  </a:moveTo>
                  <a:lnTo>
                    <a:pt x="0" y="3279648"/>
                  </a:lnTo>
                  <a:lnTo>
                    <a:pt x="1523" y="3279648"/>
                  </a:lnTo>
                  <a:lnTo>
                    <a:pt x="1523" y="3278124"/>
                  </a:lnTo>
                  <a:lnTo>
                    <a:pt x="4571" y="3278124"/>
                  </a:lnTo>
                  <a:lnTo>
                    <a:pt x="4571" y="3279648"/>
                  </a:lnTo>
                  <a:lnTo>
                    <a:pt x="6095" y="3279648"/>
                  </a:lnTo>
                  <a:lnTo>
                    <a:pt x="6095" y="3281172"/>
                  </a:lnTo>
                  <a:lnTo>
                    <a:pt x="7619" y="3281172"/>
                  </a:lnTo>
                  <a:lnTo>
                    <a:pt x="7619" y="3282696"/>
                  </a:lnTo>
                  <a:lnTo>
                    <a:pt x="4571" y="3285744"/>
                  </a:lnTo>
                  <a:lnTo>
                    <a:pt x="1523" y="3285744"/>
                  </a:lnTo>
                  <a:lnTo>
                    <a:pt x="0" y="3284220"/>
                  </a:lnTo>
                  <a:close/>
                </a:path>
                <a:path w="7620" h="4723130">
                  <a:moveTo>
                    <a:pt x="0" y="3247644"/>
                  </a:moveTo>
                  <a:lnTo>
                    <a:pt x="0" y="3243072"/>
                  </a:lnTo>
                  <a:lnTo>
                    <a:pt x="1523" y="3241548"/>
                  </a:lnTo>
                  <a:lnTo>
                    <a:pt x="4571" y="3241548"/>
                  </a:lnTo>
                  <a:lnTo>
                    <a:pt x="7619" y="3244596"/>
                  </a:lnTo>
                  <a:lnTo>
                    <a:pt x="7619" y="3246120"/>
                  </a:lnTo>
                  <a:lnTo>
                    <a:pt x="4571" y="3249168"/>
                  </a:lnTo>
                  <a:lnTo>
                    <a:pt x="1523" y="3249168"/>
                  </a:lnTo>
                  <a:lnTo>
                    <a:pt x="0" y="3247644"/>
                  </a:lnTo>
                  <a:close/>
                </a:path>
                <a:path w="7620" h="4723130">
                  <a:moveTo>
                    <a:pt x="0" y="3211068"/>
                  </a:moveTo>
                  <a:lnTo>
                    <a:pt x="0" y="3206496"/>
                  </a:lnTo>
                  <a:lnTo>
                    <a:pt x="1523" y="3204972"/>
                  </a:lnTo>
                  <a:lnTo>
                    <a:pt x="4571" y="3204972"/>
                  </a:lnTo>
                  <a:lnTo>
                    <a:pt x="7619" y="3208020"/>
                  </a:lnTo>
                  <a:lnTo>
                    <a:pt x="7619" y="3209544"/>
                  </a:lnTo>
                  <a:lnTo>
                    <a:pt x="4571" y="3212592"/>
                  </a:lnTo>
                  <a:lnTo>
                    <a:pt x="1523" y="3212592"/>
                  </a:lnTo>
                  <a:lnTo>
                    <a:pt x="0" y="3211068"/>
                  </a:lnTo>
                  <a:close/>
                </a:path>
                <a:path w="7620" h="4723130">
                  <a:moveTo>
                    <a:pt x="0" y="3174492"/>
                  </a:moveTo>
                  <a:lnTo>
                    <a:pt x="0" y="3169920"/>
                  </a:lnTo>
                  <a:lnTo>
                    <a:pt x="1523" y="3168396"/>
                  </a:lnTo>
                  <a:lnTo>
                    <a:pt x="4571" y="3168396"/>
                  </a:lnTo>
                  <a:lnTo>
                    <a:pt x="7619" y="3171444"/>
                  </a:lnTo>
                  <a:lnTo>
                    <a:pt x="7619" y="3172968"/>
                  </a:lnTo>
                  <a:lnTo>
                    <a:pt x="6095" y="3172968"/>
                  </a:lnTo>
                  <a:lnTo>
                    <a:pt x="6095" y="3174492"/>
                  </a:lnTo>
                  <a:lnTo>
                    <a:pt x="4571" y="3174492"/>
                  </a:lnTo>
                  <a:lnTo>
                    <a:pt x="4571" y="3176016"/>
                  </a:lnTo>
                  <a:lnTo>
                    <a:pt x="1523" y="3176016"/>
                  </a:lnTo>
                  <a:lnTo>
                    <a:pt x="1523" y="3174492"/>
                  </a:lnTo>
                  <a:lnTo>
                    <a:pt x="0" y="3174492"/>
                  </a:lnTo>
                  <a:close/>
                </a:path>
                <a:path w="7620" h="4723130">
                  <a:moveTo>
                    <a:pt x="6095" y="3136392"/>
                  </a:moveTo>
                  <a:lnTo>
                    <a:pt x="6095" y="3133344"/>
                  </a:lnTo>
                  <a:lnTo>
                    <a:pt x="7619" y="3133344"/>
                  </a:lnTo>
                  <a:lnTo>
                    <a:pt x="7619" y="3136392"/>
                  </a:lnTo>
                  <a:lnTo>
                    <a:pt x="6095" y="3136392"/>
                  </a:lnTo>
                  <a:close/>
                </a:path>
                <a:path w="7620" h="4723130">
                  <a:moveTo>
                    <a:pt x="0" y="3137916"/>
                  </a:moveTo>
                  <a:lnTo>
                    <a:pt x="0" y="3131820"/>
                  </a:lnTo>
                  <a:lnTo>
                    <a:pt x="6095" y="3131820"/>
                  </a:lnTo>
                  <a:lnTo>
                    <a:pt x="6095" y="3137916"/>
                  </a:lnTo>
                  <a:lnTo>
                    <a:pt x="0" y="3137916"/>
                  </a:lnTo>
                  <a:close/>
                </a:path>
                <a:path w="7620" h="4723130">
                  <a:moveTo>
                    <a:pt x="6095" y="3099816"/>
                  </a:moveTo>
                  <a:lnTo>
                    <a:pt x="6095" y="3096768"/>
                  </a:lnTo>
                  <a:lnTo>
                    <a:pt x="7619" y="3096768"/>
                  </a:lnTo>
                  <a:lnTo>
                    <a:pt x="7619" y="3099816"/>
                  </a:lnTo>
                  <a:lnTo>
                    <a:pt x="6095" y="3099816"/>
                  </a:lnTo>
                  <a:close/>
                </a:path>
                <a:path w="7620" h="4723130">
                  <a:moveTo>
                    <a:pt x="0" y="3101339"/>
                  </a:moveTo>
                  <a:lnTo>
                    <a:pt x="0" y="3095244"/>
                  </a:lnTo>
                  <a:lnTo>
                    <a:pt x="1523" y="3095244"/>
                  </a:lnTo>
                  <a:lnTo>
                    <a:pt x="1523" y="3093720"/>
                  </a:lnTo>
                  <a:lnTo>
                    <a:pt x="4571" y="3093720"/>
                  </a:lnTo>
                  <a:lnTo>
                    <a:pt x="4571" y="3095244"/>
                  </a:lnTo>
                  <a:lnTo>
                    <a:pt x="6095" y="3095244"/>
                  </a:lnTo>
                  <a:lnTo>
                    <a:pt x="6095" y="3101339"/>
                  </a:lnTo>
                  <a:lnTo>
                    <a:pt x="0" y="3101339"/>
                  </a:lnTo>
                  <a:close/>
                </a:path>
                <a:path w="7620" h="4723130">
                  <a:moveTo>
                    <a:pt x="0" y="3063239"/>
                  </a:moveTo>
                  <a:lnTo>
                    <a:pt x="0" y="3058668"/>
                  </a:lnTo>
                  <a:lnTo>
                    <a:pt x="1523" y="3058668"/>
                  </a:lnTo>
                  <a:lnTo>
                    <a:pt x="1523" y="3057144"/>
                  </a:lnTo>
                  <a:lnTo>
                    <a:pt x="4571" y="3057144"/>
                  </a:lnTo>
                  <a:lnTo>
                    <a:pt x="4571" y="3058668"/>
                  </a:lnTo>
                  <a:lnTo>
                    <a:pt x="6095" y="3058668"/>
                  </a:lnTo>
                  <a:lnTo>
                    <a:pt x="7619" y="3060192"/>
                  </a:lnTo>
                  <a:lnTo>
                    <a:pt x="7619" y="3061716"/>
                  </a:lnTo>
                  <a:lnTo>
                    <a:pt x="4571" y="3064764"/>
                  </a:lnTo>
                  <a:lnTo>
                    <a:pt x="1523" y="3064764"/>
                  </a:lnTo>
                  <a:lnTo>
                    <a:pt x="0" y="3063239"/>
                  </a:lnTo>
                  <a:close/>
                </a:path>
                <a:path w="7620" h="4723130">
                  <a:moveTo>
                    <a:pt x="0" y="3026664"/>
                  </a:moveTo>
                  <a:lnTo>
                    <a:pt x="0" y="3022092"/>
                  </a:lnTo>
                  <a:lnTo>
                    <a:pt x="1523" y="3020568"/>
                  </a:lnTo>
                  <a:lnTo>
                    <a:pt x="4571" y="3020568"/>
                  </a:lnTo>
                  <a:lnTo>
                    <a:pt x="7619" y="3023616"/>
                  </a:lnTo>
                  <a:lnTo>
                    <a:pt x="7619" y="3025139"/>
                  </a:lnTo>
                  <a:lnTo>
                    <a:pt x="4571" y="3028188"/>
                  </a:lnTo>
                  <a:lnTo>
                    <a:pt x="1523" y="3028188"/>
                  </a:lnTo>
                  <a:lnTo>
                    <a:pt x="0" y="3026664"/>
                  </a:lnTo>
                  <a:close/>
                </a:path>
                <a:path w="7620" h="4723130">
                  <a:moveTo>
                    <a:pt x="0" y="2990088"/>
                  </a:moveTo>
                  <a:lnTo>
                    <a:pt x="0" y="2985516"/>
                  </a:lnTo>
                  <a:lnTo>
                    <a:pt x="1523" y="2983992"/>
                  </a:lnTo>
                  <a:lnTo>
                    <a:pt x="4571" y="2983992"/>
                  </a:lnTo>
                  <a:lnTo>
                    <a:pt x="7619" y="2987039"/>
                  </a:lnTo>
                  <a:lnTo>
                    <a:pt x="7619" y="2988564"/>
                  </a:lnTo>
                  <a:lnTo>
                    <a:pt x="4571" y="2991612"/>
                  </a:lnTo>
                  <a:lnTo>
                    <a:pt x="1523" y="2991612"/>
                  </a:lnTo>
                  <a:lnTo>
                    <a:pt x="0" y="2990088"/>
                  </a:lnTo>
                  <a:close/>
                </a:path>
                <a:path w="7620" h="4723130">
                  <a:moveTo>
                    <a:pt x="0" y="2953512"/>
                  </a:moveTo>
                  <a:lnTo>
                    <a:pt x="0" y="2948939"/>
                  </a:lnTo>
                  <a:lnTo>
                    <a:pt x="1523" y="2947416"/>
                  </a:lnTo>
                  <a:lnTo>
                    <a:pt x="4571" y="2947416"/>
                  </a:lnTo>
                  <a:lnTo>
                    <a:pt x="7619" y="2950464"/>
                  </a:lnTo>
                  <a:lnTo>
                    <a:pt x="7619" y="2951988"/>
                  </a:lnTo>
                  <a:lnTo>
                    <a:pt x="6095" y="2951988"/>
                  </a:lnTo>
                  <a:lnTo>
                    <a:pt x="6095" y="2953512"/>
                  </a:lnTo>
                  <a:lnTo>
                    <a:pt x="4571" y="2953512"/>
                  </a:lnTo>
                  <a:lnTo>
                    <a:pt x="4571" y="2955036"/>
                  </a:lnTo>
                  <a:lnTo>
                    <a:pt x="1523" y="2955036"/>
                  </a:lnTo>
                  <a:lnTo>
                    <a:pt x="1523" y="2953512"/>
                  </a:lnTo>
                  <a:lnTo>
                    <a:pt x="0" y="2953512"/>
                  </a:lnTo>
                  <a:close/>
                </a:path>
                <a:path w="7620" h="4723130">
                  <a:moveTo>
                    <a:pt x="6095" y="2915412"/>
                  </a:moveTo>
                  <a:lnTo>
                    <a:pt x="6095" y="2912364"/>
                  </a:lnTo>
                  <a:lnTo>
                    <a:pt x="7619" y="2912364"/>
                  </a:lnTo>
                  <a:lnTo>
                    <a:pt x="7619" y="2915412"/>
                  </a:lnTo>
                  <a:lnTo>
                    <a:pt x="6095" y="2915412"/>
                  </a:lnTo>
                  <a:close/>
                </a:path>
                <a:path w="7620" h="4723130">
                  <a:moveTo>
                    <a:pt x="0" y="2916936"/>
                  </a:moveTo>
                  <a:lnTo>
                    <a:pt x="0" y="2910839"/>
                  </a:lnTo>
                  <a:lnTo>
                    <a:pt x="6095" y="2910839"/>
                  </a:lnTo>
                  <a:lnTo>
                    <a:pt x="6095" y="2916936"/>
                  </a:lnTo>
                  <a:lnTo>
                    <a:pt x="0" y="2916936"/>
                  </a:lnTo>
                  <a:close/>
                </a:path>
                <a:path w="7620" h="4723130">
                  <a:moveTo>
                    <a:pt x="6095" y="2878836"/>
                  </a:moveTo>
                  <a:lnTo>
                    <a:pt x="6095" y="2875788"/>
                  </a:lnTo>
                  <a:lnTo>
                    <a:pt x="7619" y="2875788"/>
                  </a:lnTo>
                  <a:lnTo>
                    <a:pt x="7619" y="2878836"/>
                  </a:lnTo>
                  <a:lnTo>
                    <a:pt x="6095" y="2878836"/>
                  </a:lnTo>
                  <a:close/>
                </a:path>
                <a:path w="7620" h="4723130">
                  <a:moveTo>
                    <a:pt x="0" y="2880360"/>
                  </a:moveTo>
                  <a:lnTo>
                    <a:pt x="0" y="2874264"/>
                  </a:lnTo>
                  <a:lnTo>
                    <a:pt x="1523" y="2874264"/>
                  </a:lnTo>
                  <a:lnTo>
                    <a:pt x="1523" y="2872739"/>
                  </a:lnTo>
                  <a:lnTo>
                    <a:pt x="4571" y="2872739"/>
                  </a:lnTo>
                  <a:lnTo>
                    <a:pt x="4571" y="2874264"/>
                  </a:lnTo>
                  <a:lnTo>
                    <a:pt x="6095" y="2874264"/>
                  </a:lnTo>
                  <a:lnTo>
                    <a:pt x="6095" y="2880360"/>
                  </a:lnTo>
                  <a:lnTo>
                    <a:pt x="0" y="2880360"/>
                  </a:lnTo>
                  <a:close/>
                </a:path>
                <a:path w="7620" h="4723130">
                  <a:moveTo>
                    <a:pt x="0" y="2842260"/>
                  </a:moveTo>
                  <a:lnTo>
                    <a:pt x="0" y="2837688"/>
                  </a:lnTo>
                  <a:lnTo>
                    <a:pt x="1523" y="2837688"/>
                  </a:lnTo>
                  <a:lnTo>
                    <a:pt x="1523" y="2836164"/>
                  </a:lnTo>
                  <a:lnTo>
                    <a:pt x="4571" y="2836164"/>
                  </a:lnTo>
                  <a:lnTo>
                    <a:pt x="4571" y="2837688"/>
                  </a:lnTo>
                  <a:lnTo>
                    <a:pt x="6095" y="2837688"/>
                  </a:lnTo>
                  <a:lnTo>
                    <a:pt x="7619" y="2839212"/>
                  </a:lnTo>
                  <a:lnTo>
                    <a:pt x="7619" y="2840736"/>
                  </a:lnTo>
                  <a:lnTo>
                    <a:pt x="4571" y="2843784"/>
                  </a:lnTo>
                  <a:lnTo>
                    <a:pt x="1523" y="2843784"/>
                  </a:lnTo>
                  <a:lnTo>
                    <a:pt x="0" y="2842260"/>
                  </a:lnTo>
                  <a:close/>
                </a:path>
                <a:path w="7620" h="4723130">
                  <a:moveTo>
                    <a:pt x="0" y="2805684"/>
                  </a:moveTo>
                  <a:lnTo>
                    <a:pt x="0" y="2801112"/>
                  </a:lnTo>
                  <a:lnTo>
                    <a:pt x="1523" y="2799588"/>
                  </a:lnTo>
                  <a:lnTo>
                    <a:pt x="4571" y="2799588"/>
                  </a:lnTo>
                  <a:lnTo>
                    <a:pt x="7619" y="2802636"/>
                  </a:lnTo>
                  <a:lnTo>
                    <a:pt x="7619" y="2804160"/>
                  </a:lnTo>
                  <a:lnTo>
                    <a:pt x="4571" y="2807208"/>
                  </a:lnTo>
                  <a:lnTo>
                    <a:pt x="1523" y="2807208"/>
                  </a:lnTo>
                  <a:lnTo>
                    <a:pt x="0" y="2805684"/>
                  </a:lnTo>
                  <a:close/>
                </a:path>
                <a:path w="7620" h="4723130">
                  <a:moveTo>
                    <a:pt x="0" y="2769108"/>
                  </a:moveTo>
                  <a:lnTo>
                    <a:pt x="0" y="2764536"/>
                  </a:lnTo>
                  <a:lnTo>
                    <a:pt x="1523" y="2763012"/>
                  </a:lnTo>
                  <a:lnTo>
                    <a:pt x="4571" y="2763012"/>
                  </a:lnTo>
                  <a:lnTo>
                    <a:pt x="7619" y="2766060"/>
                  </a:lnTo>
                  <a:lnTo>
                    <a:pt x="7619" y="2767584"/>
                  </a:lnTo>
                  <a:lnTo>
                    <a:pt x="4571" y="2770632"/>
                  </a:lnTo>
                  <a:lnTo>
                    <a:pt x="1523" y="2770632"/>
                  </a:lnTo>
                  <a:lnTo>
                    <a:pt x="0" y="2769108"/>
                  </a:lnTo>
                  <a:close/>
                </a:path>
                <a:path w="7620" h="4723130">
                  <a:moveTo>
                    <a:pt x="6095" y="2731008"/>
                  </a:moveTo>
                  <a:lnTo>
                    <a:pt x="6095" y="2727960"/>
                  </a:lnTo>
                  <a:lnTo>
                    <a:pt x="7619" y="2729484"/>
                  </a:lnTo>
                  <a:lnTo>
                    <a:pt x="7619" y="2731008"/>
                  </a:lnTo>
                  <a:lnTo>
                    <a:pt x="6095" y="2731008"/>
                  </a:lnTo>
                  <a:close/>
                </a:path>
                <a:path w="7620" h="4723130">
                  <a:moveTo>
                    <a:pt x="0" y="2732532"/>
                  </a:moveTo>
                  <a:lnTo>
                    <a:pt x="0" y="2726436"/>
                  </a:lnTo>
                  <a:lnTo>
                    <a:pt x="6095" y="2726436"/>
                  </a:lnTo>
                  <a:lnTo>
                    <a:pt x="6095" y="2732532"/>
                  </a:lnTo>
                  <a:lnTo>
                    <a:pt x="4571" y="2732532"/>
                  </a:lnTo>
                  <a:lnTo>
                    <a:pt x="4571" y="2734056"/>
                  </a:lnTo>
                  <a:lnTo>
                    <a:pt x="1523" y="2734056"/>
                  </a:lnTo>
                  <a:lnTo>
                    <a:pt x="1523" y="2732532"/>
                  </a:lnTo>
                  <a:lnTo>
                    <a:pt x="0" y="2732532"/>
                  </a:lnTo>
                  <a:close/>
                </a:path>
                <a:path w="7620" h="4723130">
                  <a:moveTo>
                    <a:pt x="6095" y="2694432"/>
                  </a:moveTo>
                  <a:lnTo>
                    <a:pt x="6095" y="2691384"/>
                  </a:lnTo>
                  <a:lnTo>
                    <a:pt x="7619" y="2691384"/>
                  </a:lnTo>
                  <a:lnTo>
                    <a:pt x="7619" y="2694432"/>
                  </a:lnTo>
                  <a:lnTo>
                    <a:pt x="6095" y="2694432"/>
                  </a:lnTo>
                  <a:close/>
                </a:path>
                <a:path w="7620" h="4723130">
                  <a:moveTo>
                    <a:pt x="0" y="2695956"/>
                  </a:moveTo>
                  <a:lnTo>
                    <a:pt x="0" y="2689860"/>
                  </a:lnTo>
                  <a:lnTo>
                    <a:pt x="6095" y="2689860"/>
                  </a:lnTo>
                  <a:lnTo>
                    <a:pt x="6095" y="2695956"/>
                  </a:lnTo>
                  <a:lnTo>
                    <a:pt x="0" y="2695956"/>
                  </a:lnTo>
                  <a:close/>
                </a:path>
                <a:path w="7620" h="4723130">
                  <a:moveTo>
                    <a:pt x="6095" y="2657856"/>
                  </a:moveTo>
                  <a:lnTo>
                    <a:pt x="6095" y="2654808"/>
                  </a:lnTo>
                  <a:lnTo>
                    <a:pt x="7619" y="2654808"/>
                  </a:lnTo>
                  <a:lnTo>
                    <a:pt x="7619" y="2657856"/>
                  </a:lnTo>
                  <a:lnTo>
                    <a:pt x="6095" y="2657856"/>
                  </a:lnTo>
                  <a:close/>
                </a:path>
                <a:path w="7620" h="4723130">
                  <a:moveTo>
                    <a:pt x="0" y="2659380"/>
                  </a:moveTo>
                  <a:lnTo>
                    <a:pt x="0" y="2653284"/>
                  </a:lnTo>
                  <a:lnTo>
                    <a:pt x="1523" y="2653284"/>
                  </a:lnTo>
                  <a:lnTo>
                    <a:pt x="1523" y="2651760"/>
                  </a:lnTo>
                  <a:lnTo>
                    <a:pt x="4571" y="2651760"/>
                  </a:lnTo>
                  <a:lnTo>
                    <a:pt x="4571" y="2653284"/>
                  </a:lnTo>
                  <a:lnTo>
                    <a:pt x="6095" y="2653284"/>
                  </a:lnTo>
                  <a:lnTo>
                    <a:pt x="6095" y="2659380"/>
                  </a:lnTo>
                  <a:lnTo>
                    <a:pt x="0" y="2659380"/>
                  </a:lnTo>
                  <a:close/>
                </a:path>
                <a:path w="7620" h="4723130">
                  <a:moveTo>
                    <a:pt x="0" y="2621280"/>
                  </a:moveTo>
                  <a:lnTo>
                    <a:pt x="0" y="2616708"/>
                  </a:lnTo>
                  <a:lnTo>
                    <a:pt x="1523" y="2616708"/>
                  </a:lnTo>
                  <a:lnTo>
                    <a:pt x="1523" y="2615184"/>
                  </a:lnTo>
                  <a:lnTo>
                    <a:pt x="4571" y="2615184"/>
                  </a:lnTo>
                  <a:lnTo>
                    <a:pt x="4571" y="2616708"/>
                  </a:lnTo>
                  <a:lnTo>
                    <a:pt x="6095" y="2616708"/>
                  </a:lnTo>
                  <a:lnTo>
                    <a:pt x="7619" y="2618232"/>
                  </a:lnTo>
                  <a:lnTo>
                    <a:pt x="7619" y="2619756"/>
                  </a:lnTo>
                  <a:lnTo>
                    <a:pt x="4571" y="2622804"/>
                  </a:lnTo>
                  <a:lnTo>
                    <a:pt x="1523" y="2622804"/>
                  </a:lnTo>
                  <a:lnTo>
                    <a:pt x="0" y="2621280"/>
                  </a:lnTo>
                  <a:close/>
                </a:path>
                <a:path w="7620" h="4723130">
                  <a:moveTo>
                    <a:pt x="0" y="2584704"/>
                  </a:moveTo>
                  <a:lnTo>
                    <a:pt x="0" y="2580132"/>
                  </a:lnTo>
                  <a:lnTo>
                    <a:pt x="1523" y="2578608"/>
                  </a:lnTo>
                  <a:lnTo>
                    <a:pt x="4571" y="2578608"/>
                  </a:lnTo>
                  <a:lnTo>
                    <a:pt x="7619" y="2581656"/>
                  </a:lnTo>
                  <a:lnTo>
                    <a:pt x="7619" y="2583180"/>
                  </a:lnTo>
                  <a:lnTo>
                    <a:pt x="4571" y="2586228"/>
                  </a:lnTo>
                  <a:lnTo>
                    <a:pt x="1523" y="2586228"/>
                  </a:lnTo>
                  <a:lnTo>
                    <a:pt x="0" y="2584704"/>
                  </a:lnTo>
                  <a:close/>
                </a:path>
                <a:path w="7620" h="4723130">
                  <a:moveTo>
                    <a:pt x="0" y="2548128"/>
                  </a:moveTo>
                  <a:lnTo>
                    <a:pt x="0" y="2543556"/>
                  </a:lnTo>
                  <a:lnTo>
                    <a:pt x="1523" y="2542032"/>
                  </a:lnTo>
                  <a:lnTo>
                    <a:pt x="4571" y="2542032"/>
                  </a:lnTo>
                  <a:lnTo>
                    <a:pt x="7619" y="2545080"/>
                  </a:lnTo>
                  <a:lnTo>
                    <a:pt x="7619" y="2546604"/>
                  </a:lnTo>
                  <a:lnTo>
                    <a:pt x="4571" y="2549652"/>
                  </a:lnTo>
                  <a:lnTo>
                    <a:pt x="1523" y="2549652"/>
                  </a:lnTo>
                  <a:lnTo>
                    <a:pt x="0" y="2548128"/>
                  </a:lnTo>
                  <a:close/>
                </a:path>
                <a:path w="7620" h="4723130">
                  <a:moveTo>
                    <a:pt x="6095" y="2510028"/>
                  </a:moveTo>
                  <a:lnTo>
                    <a:pt x="6095" y="2506980"/>
                  </a:lnTo>
                  <a:lnTo>
                    <a:pt x="7619" y="2508504"/>
                  </a:lnTo>
                  <a:lnTo>
                    <a:pt x="7619" y="2510028"/>
                  </a:lnTo>
                  <a:lnTo>
                    <a:pt x="6095" y="2510028"/>
                  </a:lnTo>
                  <a:close/>
                </a:path>
                <a:path w="7620" h="4723130">
                  <a:moveTo>
                    <a:pt x="0" y="2511552"/>
                  </a:moveTo>
                  <a:lnTo>
                    <a:pt x="0" y="2505456"/>
                  </a:lnTo>
                  <a:lnTo>
                    <a:pt x="6095" y="2505456"/>
                  </a:lnTo>
                  <a:lnTo>
                    <a:pt x="6095" y="2511552"/>
                  </a:lnTo>
                  <a:lnTo>
                    <a:pt x="4571" y="2511552"/>
                  </a:lnTo>
                  <a:lnTo>
                    <a:pt x="4571" y="2513076"/>
                  </a:lnTo>
                  <a:lnTo>
                    <a:pt x="1523" y="2513076"/>
                  </a:lnTo>
                  <a:lnTo>
                    <a:pt x="1523" y="2511552"/>
                  </a:lnTo>
                  <a:lnTo>
                    <a:pt x="0" y="2511552"/>
                  </a:lnTo>
                  <a:close/>
                </a:path>
                <a:path w="7620" h="4723130">
                  <a:moveTo>
                    <a:pt x="6095" y="2473452"/>
                  </a:moveTo>
                  <a:lnTo>
                    <a:pt x="6095" y="2470404"/>
                  </a:lnTo>
                  <a:lnTo>
                    <a:pt x="7619" y="2470404"/>
                  </a:lnTo>
                  <a:lnTo>
                    <a:pt x="7619" y="2473452"/>
                  </a:lnTo>
                  <a:lnTo>
                    <a:pt x="6095" y="2473452"/>
                  </a:lnTo>
                  <a:close/>
                </a:path>
                <a:path w="7620" h="4723130">
                  <a:moveTo>
                    <a:pt x="0" y="2474976"/>
                  </a:moveTo>
                  <a:lnTo>
                    <a:pt x="0" y="2468880"/>
                  </a:lnTo>
                  <a:lnTo>
                    <a:pt x="6095" y="2468880"/>
                  </a:lnTo>
                  <a:lnTo>
                    <a:pt x="6095" y="2474976"/>
                  </a:lnTo>
                  <a:lnTo>
                    <a:pt x="0" y="2474976"/>
                  </a:lnTo>
                  <a:close/>
                </a:path>
                <a:path w="7620" h="4723130">
                  <a:moveTo>
                    <a:pt x="6095" y="2436876"/>
                  </a:moveTo>
                  <a:lnTo>
                    <a:pt x="6095" y="2433828"/>
                  </a:lnTo>
                  <a:lnTo>
                    <a:pt x="7619" y="2433828"/>
                  </a:lnTo>
                  <a:lnTo>
                    <a:pt x="7619" y="2436876"/>
                  </a:lnTo>
                  <a:lnTo>
                    <a:pt x="6095" y="2436876"/>
                  </a:lnTo>
                  <a:close/>
                </a:path>
                <a:path w="7620" h="4723130">
                  <a:moveTo>
                    <a:pt x="0" y="2438400"/>
                  </a:moveTo>
                  <a:lnTo>
                    <a:pt x="0" y="2432304"/>
                  </a:lnTo>
                  <a:lnTo>
                    <a:pt x="1523" y="2432304"/>
                  </a:lnTo>
                  <a:lnTo>
                    <a:pt x="1523" y="2430780"/>
                  </a:lnTo>
                  <a:lnTo>
                    <a:pt x="4571" y="2430780"/>
                  </a:lnTo>
                  <a:lnTo>
                    <a:pt x="4571" y="2432304"/>
                  </a:lnTo>
                  <a:lnTo>
                    <a:pt x="6095" y="2432304"/>
                  </a:lnTo>
                  <a:lnTo>
                    <a:pt x="6095" y="2438400"/>
                  </a:lnTo>
                  <a:lnTo>
                    <a:pt x="0" y="2438400"/>
                  </a:lnTo>
                  <a:close/>
                </a:path>
                <a:path w="7620" h="4723130">
                  <a:moveTo>
                    <a:pt x="0" y="2400300"/>
                  </a:moveTo>
                  <a:lnTo>
                    <a:pt x="0" y="2395728"/>
                  </a:lnTo>
                  <a:lnTo>
                    <a:pt x="1523" y="2394204"/>
                  </a:lnTo>
                  <a:lnTo>
                    <a:pt x="4571" y="2394204"/>
                  </a:lnTo>
                  <a:lnTo>
                    <a:pt x="7619" y="2397252"/>
                  </a:lnTo>
                  <a:lnTo>
                    <a:pt x="7619" y="2398776"/>
                  </a:lnTo>
                  <a:lnTo>
                    <a:pt x="4571" y="2401824"/>
                  </a:lnTo>
                  <a:lnTo>
                    <a:pt x="1523" y="2401824"/>
                  </a:lnTo>
                  <a:lnTo>
                    <a:pt x="0" y="2400300"/>
                  </a:lnTo>
                  <a:close/>
                </a:path>
                <a:path w="7620" h="4723130">
                  <a:moveTo>
                    <a:pt x="0" y="2363724"/>
                  </a:moveTo>
                  <a:lnTo>
                    <a:pt x="0" y="2359152"/>
                  </a:lnTo>
                  <a:lnTo>
                    <a:pt x="1523" y="2357628"/>
                  </a:lnTo>
                  <a:lnTo>
                    <a:pt x="4571" y="2357628"/>
                  </a:lnTo>
                  <a:lnTo>
                    <a:pt x="7619" y="2360676"/>
                  </a:lnTo>
                  <a:lnTo>
                    <a:pt x="7619" y="2362200"/>
                  </a:lnTo>
                  <a:lnTo>
                    <a:pt x="4571" y="2365247"/>
                  </a:lnTo>
                  <a:lnTo>
                    <a:pt x="1523" y="2365247"/>
                  </a:lnTo>
                  <a:lnTo>
                    <a:pt x="0" y="2363724"/>
                  </a:lnTo>
                  <a:close/>
                </a:path>
                <a:path w="7620" h="4723130">
                  <a:moveTo>
                    <a:pt x="0" y="2327147"/>
                  </a:moveTo>
                  <a:lnTo>
                    <a:pt x="0" y="2322576"/>
                  </a:lnTo>
                  <a:lnTo>
                    <a:pt x="1523" y="2321052"/>
                  </a:lnTo>
                  <a:lnTo>
                    <a:pt x="4571" y="2321052"/>
                  </a:lnTo>
                  <a:lnTo>
                    <a:pt x="7619" y="2324100"/>
                  </a:lnTo>
                  <a:lnTo>
                    <a:pt x="7619" y="2325624"/>
                  </a:lnTo>
                  <a:lnTo>
                    <a:pt x="4571" y="2328672"/>
                  </a:lnTo>
                  <a:lnTo>
                    <a:pt x="1523" y="2328672"/>
                  </a:lnTo>
                  <a:lnTo>
                    <a:pt x="0" y="2327147"/>
                  </a:lnTo>
                  <a:close/>
                </a:path>
                <a:path w="7620" h="4723130">
                  <a:moveTo>
                    <a:pt x="6095" y="2289047"/>
                  </a:moveTo>
                  <a:lnTo>
                    <a:pt x="6095" y="2286000"/>
                  </a:lnTo>
                  <a:lnTo>
                    <a:pt x="7619" y="2286000"/>
                  </a:lnTo>
                  <a:lnTo>
                    <a:pt x="7619" y="2289047"/>
                  </a:lnTo>
                  <a:lnTo>
                    <a:pt x="6095" y="2289047"/>
                  </a:lnTo>
                  <a:close/>
                </a:path>
                <a:path w="7620" h="4723130">
                  <a:moveTo>
                    <a:pt x="0" y="2290572"/>
                  </a:moveTo>
                  <a:lnTo>
                    <a:pt x="0" y="2284476"/>
                  </a:lnTo>
                  <a:lnTo>
                    <a:pt x="6095" y="2284476"/>
                  </a:lnTo>
                  <a:lnTo>
                    <a:pt x="6095" y="2290572"/>
                  </a:lnTo>
                  <a:lnTo>
                    <a:pt x="4571" y="2290572"/>
                  </a:lnTo>
                  <a:lnTo>
                    <a:pt x="4571" y="2292096"/>
                  </a:lnTo>
                  <a:lnTo>
                    <a:pt x="1523" y="2292096"/>
                  </a:lnTo>
                  <a:lnTo>
                    <a:pt x="1523" y="2290572"/>
                  </a:lnTo>
                  <a:lnTo>
                    <a:pt x="0" y="2290572"/>
                  </a:lnTo>
                  <a:close/>
                </a:path>
                <a:path w="7620" h="4723130">
                  <a:moveTo>
                    <a:pt x="6095" y="2252472"/>
                  </a:moveTo>
                  <a:lnTo>
                    <a:pt x="6095" y="2249424"/>
                  </a:lnTo>
                  <a:lnTo>
                    <a:pt x="7619" y="2249424"/>
                  </a:lnTo>
                  <a:lnTo>
                    <a:pt x="7619" y="2252472"/>
                  </a:lnTo>
                  <a:lnTo>
                    <a:pt x="6095" y="2252472"/>
                  </a:lnTo>
                  <a:close/>
                </a:path>
                <a:path w="7620" h="4723130">
                  <a:moveTo>
                    <a:pt x="0" y="2253996"/>
                  </a:moveTo>
                  <a:lnTo>
                    <a:pt x="0" y="2247900"/>
                  </a:lnTo>
                  <a:lnTo>
                    <a:pt x="6095" y="2247900"/>
                  </a:lnTo>
                  <a:lnTo>
                    <a:pt x="6095" y="2253996"/>
                  </a:lnTo>
                  <a:lnTo>
                    <a:pt x="0" y="2253996"/>
                  </a:lnTo>
                  <a:close/>
                </a:path>
                <a:path w="7620" h="4723130">
                  <a:moveTo>
                    <a:pt x="6095" y="2215896"/>
                  </a:moveTo>
                  <a:lnTo>
                    <a:pt x="6095" y="2212847"/>
                  </a:lnTo>
                  <a:lnTo>
                    <a:pt x="7619" y="2212847"/>
                  </a:lnTo>
                  <a:lnTo>
                    <a:pt x="7619" y="2214372"/>
                  </a:lnTo>
                  <a:lnTo>
                    <a:pt x="6095" y="2215896"/>
                  </a:lnTo>
                  <a:close/>
                </a:path>
                <a:path w="7620" h="4723130">
                  <a:moveTo>
                    <a:pt x="0" y="2217420"/>
                  </a:moveTo>
                  <a:lnTo>
                    <a:pt x="0" y="2211324"/>
                  </a:lnTo>
                  <a:lnTo>
                    <a:pt x="1523" y="2211324"/>
                  </a:lnTo>
                  <a:lnTo>
                    <a:pt x="1523" y="2209800"/>
                  </a:lnTo>
                  <a:lnTo>
                    <a:pt x="4571" y="2209800"/>
                  </a:lnTo>
                  <a:lnTo>
                    <a:pt x="4571" y="2211324"/>
                  </a:lnTo>
                  <a:lnTo>
                    <a:pt x="6095" y="2211324"/>
                  </a:lnTo>
                  <a:lnTo>
                    <a:pt x="6095" y="2217420"/>
                  </a:lnTo>
                  <a:lnTo>
                    <a:pt x="0" y="2217420"/>
                  </a:lnTo>
                  <a:close/>
                </a:path>
                <a:path w="7620" h="4723130">
                  <a:moveTo>
                    <a:pt x="0" y="2179320"/>
                  </a:moveTo>
                  <a:lnTo>
                    <a:pt x="0" y="2174747"/>
                  </a:lnTo>
                  <a:lnTo>
                    <a:pt x="1523" y="2173224"/>
                  </a:lnTo>
                  <a:lnTo>
                    <a:pt x="4571" y="2173224"/>
                  </a:lnTo>
                  <a:lnTo>
                    <a:pt x="7619" y="2176272"/>
                  </a:lnTo>
                  <a:lnTo>
                    <a:pt x="7619" y="2177796"/>
                  </a:lnTo>
                  <a:lnTo>
                    <a:pt x="4571" y="2180844"/>
                  </a:lnTo>
                  <a:lnTo>
                    <a:pt x="1523" y="2180844"/>
                  </a:lnTo>
                  <a:lnTo>
                    <a:pt x="0" y="2179320"/>
                  </a:lnTo>
                  <a:close/>
                </a:path>
                <a:path w="7620" h="4723130">
                  <a:moveTo>
                    <a:pt x="0" y="2142744"/>
                  </a:moveTo>
                  <a:lnTo>
                    <a:pt x="0" y="2138172"/>
                  </a:lnTo>
                  <a:lnTo>
                    <a:pt x="1523" y="2136647"/>
                  </a:lnTo>
                  <a:lnTo>
                    <a:pt x="4571" y="2136647"/>
                  </a:lnTo>
                  <a:lnTo>
                    <a:pt x="7619" y="2139696"/>
                  </a:lnTo>
                  <a:lnTo>
                    <a:pt x="7619" y="2141220"/>
                  </a:lnTo>
                  <a:lnTo>
                    <a:pt x="4571" y="2144268"/>
                  </a:lnTo>
                  <a:lnTo>
                    <a:pt x="1523" y="2144268"/>
                  </a:lnTo>
                  <a:lnTo>
                    <a:pt x="0" y="2142744"/>
                  </a:lnTo>
                  <a:close/>
                </a:path>
                <a:path w="7620" h="4723130">
                  <a:moveTo>
                    <a:pt x="0" y="2106168"/>
                  </a:moveTo>
                  <a:lnTo>
                    <a:pt x="0" y="2101596"/>
                  </a:lnTo>
                  <a:lnTo>
                    <a:pt x="1523" y="2100072"/>
                  </a:lnTo>
                  <a:lnTo>
                    <a:pt x="4571" y="2100072"/>
                  </a:lnTo>
                  <a:lnTo>
                    <a:pt x="7619" y="2103120"/>
                  </a:lnTo>
                  <a:lnTo>
                    <a:pt x="7619" y="2104644"/>
                  </a:lnTo>
                  <a:lnTo>
                    <a:pt x="6095" y="2106168"/>
                  </a:lnTo>
                  <a:lnTo>
                    <a:pt x="4571" y="2106168"/>
                  </a:lnTo>
                  <a:lnTo>
                    <a:pt x="4571" y="2107692"/>
                  </a:lnTo>
                  <a:lnTo>
                    <a:pt x="1523" y="2107692"/>
                  </a:lnTo>
                  <a:lnTo>
                    <a:pt x="1523" y="2106168"/>
                  </a:lnTo>
                  <a:lnTo>
                    <a:pt x="0" y="2106168"/>
                  </a:lnTo>
                  <a:close/>
                </a:path>
                <a:path w="7620" h="4723130">
                  <a:moveTo>
                    <a:pt x="6095" y="2068068"/>
                  </a:moveTo>
                  <a:lnTo>
                    <a:pt x="6095" y="2065020"/>
                  </a:lnTo>
                  <a:lnTo>
                    <a:pt x="7619" y="2065020"/>
                  </a:lnTo>
                  <a:lnTo>
                    <a:pt x="7619" y="2068068"/>
                  </a:lnTo>
                  <a:lnTo>
                    <a:pt x="6095" y="2068068"/>
                  </a:lnTo>
                  <a:close/>
                </a:path>
                <a:path w="7620" h="4723130">
                  <a:moveTo>
                    <a:pt x="0" y="2069592"/>
                  </a:moveTo>
                  <a:lnTo>
                    <a:pt x="0" y="2063496"/>
                  </a:lnTo>
                  <a:lnTo>
                    <a:pt x="6095" y="2063496"/>
                  </a:lnTo>
                  <a:lnTo>
                    <a:pt x="6095" y="2069592"/>
                  </a:lnTo>
                  <a:lnTo>
                    <a:pt x="4571" y="2069592"/>
                  </a:lnTo>
                  <a:lnTo>
                    <a:pt x="4571" y="2071116"/>
                  </a:lnTo>
                  <a:lnTo>
                    <a:pt x="1523" y="2071116"/>
                  </a:lnTo>
                  <a:lnTo>
                    <a:pt x="1523" y="2069592"/>
                  </a:lnTo>
                  <a:lnTo>
                    <a:pt x="0" y="2069592"/>
                  </a:lnTo>
                  <a:close/>
                </a:path>
                <a:path w="7620" h="4723130">
                  <a:moveTo>
                    <a:pt x="6095" y="2031492"/>
                  </a:moveTo>
                  <a:lnTo>
                    <a:pt x="6095" y="2028444"/>
                  </a:lnTo>
                  <a:lnTo>
                    <a:pt x="7619" y="2028444"/>
                  </a:lnTo>
                  <a:lnTo>
                    <a:pt x="7619" y="2031492"/>
                  </a:lnTo>
                  <a:lnTo>
                    <a:pt x="6095" y="2031492"/>
                  </a:lnTo>
                  <a:close/>
                </a:path>
                <a:path w="7620" h="4723130">
                  <a:moveTo>
                    <a:pt x="0" y="2033016"/>
                  </a:moveTo>
                  <a:lnTo>
                    <a:pt x="0" y="2026920"/>
                  </a:lnTo>
                  <a:lnTo>
                    <a:pt x="6095" y="2026920"/>
                  </a:lnTo>
                  <a:lnTo>
                    <a:pt x="6095" y="2033016"/>
                  </a:lnTo>
                  <a:lnTo>
                    <a:pt x="0" y="2033016"/>
                  </a:lnTo>
                  <a:close/>
                </a:path>
                <a:path w="7620" h="4723130">
                  <a:moveTo>
                    <a:pt x="6095" y="1994916"/>
                  </a:moveTo>
                  <a:lnTo>
                    <a:pt x="6095" y="1991868"/>
                  </a:lnTo>
                  <a:lnTo>
                    <a:pt x="7619" y="1991868"/>
                  </a:lnTo>
                  <a:lnTo>
                    <a:pt x="7619" y="1993392"/>
                  </a:lnTo>
                  <a:lnTo>
                    <a:pt x="6095" y="1994916"/>
                  </a:lnTo>
                  <a:close/>
                </a:path>
                <a:path w="7620" h="4723130">
                  <a:moveTo>
                    <a:pt x="0" y="1996439"/>
                  </a:moveTo>
                  <a:lnTo>
                    <a:pt x="0" y="1990344"/>
                  </a:lnTo>
                  <a:lnTo>
                    <a:pt x="1523" y="1990344"/>
                  </a:lnTo>
                  <a:lnTo>
                    <a:pt x="1523" y="1988820"/>
                  </a:lnTo>
                  <a:lnTo>
                    <a:pt x="4571" y="1988820"/>
                  </a:lnTo>
                  <a:lnTo>
                    <a:pt x="4571" y="1990344"/>
                  </a:lnTo>
                  <a:lnTo>
                    <a:pt x="6095" y="1990344"/>
                  </a:lnTo>
                  <a:lnTo>
                    <a:pt x="6095" y="1996439"/>
                  </a:lnTo>
                  <a:lnTo>
                    <a:pt x="0" y="1996439"/>
                  </a:lnTo>
                  <a:close/>
                </a:path>
                <a:path w="7620" h="4723130">
                  <a:moveTo>
                    <a:pt x="0" y="1958339"/>
                  </a:moveTo>
                  <a:lnTo>
                    <a:pt x="0" y="1953768"/>
                  </a:lnTo>
                  <a:lnTo>
                    <a:pt x="1523" y="1952244"/>
                  </a:lnTo>
                  <a:lnTo>
                    <a:pt x="4571" y="1952244"/>
                  </a:lnTo>
                  <a:lnTo>
                    <a:pt x="7619" y="1955292"/>
                  </a:lnTo>
                  <a:lnTo>
                    <a:pt x="7619" y="1956816"/>
                  </a:lnTo>
                  <a:lnTo>
                    <a:pt x="4571" y="1959864"/>
                  </a:lnTo>
                  <a:lnTo>
                    <a:pt x="1523" y="1959864"/>
                  </a:lnTo>
                  <a:lnTo>
                    <a:pt x="0" y="1958339"/>
                  </a:lnTo>
                  <a:close/>
                </a:path>
                <a:path w="7620" h="4723130">
                  <a:moveTo>
                    <a:pt x="0" y="1921764"/>
                  </a:moveTo>
                  <a:lnTo>
                    <a:pt x="0" y="1917192"/>
                  </a:lnTo>
                  <a:lnTo>
                    <a:pt x="1523" y="1915668"/>
                  </a:lnTo>
                  <a:lnTo>
                    <a:pt x="4571" y="1915668"/>
                  </a:lnTo>
                  <a:lnTo>
                    <a:pt x="7619" y="1918716"/>
                  </a:lnTo>
                  <a:lnTo>
                    <a:pt x="7619" y="1920239"/>
                  </a:lnTo>
                  <a:lnTo>
                    <a:pt x="4571" y="1923288"/>
                  </a:lnTo>
                  <a:lnTo>
                    <a:pt x="1523" y="1923288"/>
                  </a:lnTo>
                  <a:lnTo>
                    <a:pt x="0" y="1921764"/>
                  </a:lnTo>
                  <a:close/>
                </a:path>
                <a:path w="7620" h="4723130">
                  <a:moveTo>
                    <a:pt x="0" y="1885188"/>
                  </a:moveTo>
                  <a:lnTo>
                    <a:pt x="0" y="1880616"/>
                  </a:lnTo>
                  <a:lnTo>
                    <a:pt x="1523" y="1879092"/>
                  </a:lnTo>
                  <a:lnTo>
                    <a:pt x="4571" y="1879092"/>
                  </a:lnTo>
                  <a:lnTo>
                    <a:pt x="7619" y="1882139"/>
                  </a:lnTo>
                  <a:lnTo>
                    <a:pt x="7619" y="1883663"/>
                  </a:lnTo>
                  <a:lnTo>
                    <a:pt x="6095" y="1885188"/>
                  </a:lnTo>
                  <a:lnTo>
                    <a:pt x="4571" y="1885188"/>
                  </a:lnTo>
                  <a:lnTo>
                    <a:pt x="4571" y="1886712"/>
                  </a:lnTo>
                  <a:lnTo>
                    <a:pt x="1523" y="1886712"/>
                  </a:lnTo>
                  <a:lnTo>
                    <a:pt x="1523" y="1885188"/>
                  </a:lnTo>
                  <a:lnTo>
                    <a:pt x="0" y="1885188"/>
                  </a:lnTo>
                  <a:close/>
                </a:path>
                <a:path w="7620" h="4723130">
                  <a:moveTo>
                    <a:pt x="6095" y="1847088"/>
                  </a:moveTo>
                  <a:lnTo>
                    <a:pt x="6095" y="1844039"/>
                  </a:lnTo>
                  <a:lnTo>
                    <a:pt x="7619" y="1844039"/>
                  </a:lnTo>
                  <a:lnTo>
                    <a:pt x="7619" y="1847088"/>
                  </a:lnTo>
                  <a:lnTo>
                    <a:pt x="6095" y="1847088"/>
                  </a:lnTo>
                  <a:close/>
                </a:path>
                <a:path w="7620" h="4723130">
                  <a:moveTo>
                    <a:pt x="0" y="1848612"/>
                  </a:moveTo>
                  <a:lnTo>
                    <a:pt x="0" y="1842516"/>
                  </a:lnTo>
                  <a:lnTo>
                    <a:pt x="6095" y="1842516"/>
                  </a:lnTo>
                  <a:lnTo>
                    <a:pt x="6095" y="1848612"/>
                  </a:lnTo>
                  <a:lnTo>
                    <a:pt x="4571" y="1848612"/>
                  </a:lnTo>
                  <a:lnTo>
                    <a:pt x="4571" y="1850136"/>
                  </a:lnTo>
                  <a:lnTo>
                    <a:pt x="1523" y="1850136"/>
                  </a:lnTo>
                  <a:lnTo>
                    <a:pt x="1523" y="1848612"/>
                  </a:lnTo>
                  <a:lnTo>
                    <a:pt x="0" y="1848612"/>
                  </a:lnTo>
                  <a:close/>
                </a:path>
                <a:path w="7620" h="4723130">
                  <a:moveTo>
                    <a:pt x="6095" y="1810512"/>
                  </a:moveTo>
                  <a:lnTo>
                    <a:pt x="6095" y="1807463"/>
                  </a:lnTo>
                  <a:lnTo>
                    <a:pt x="7619" y="1807463"/>
                  </a:lnTo>
                  <a:lnTo>
                    <a:pt x="7619" y="1810512"/>
                  </a:lnTo>
                  <a:lnTo>
                    <a:pt x="6095" y="1810512"/>
                  </a:lnTo>
                  <a:close/>
                </a:path>
                <a:path w="7620" h="4723130">
                  <a:moveTo>
                    <a:pt x="0" y="1812036"/>
                  </a:moveTo>
                  <a:lnTo>
                    <a:pt x="0" y="1805939"/>
                  </a:lnTo>
                  <a:lnTo>
                    <a:pt x="6095" y="1805939"/>
                  </a:lnTo>
                  <a:lnTo>
                    <a:pt x="6095" y="1812036"/>
                  </a:lnTo>
                  <a:lnTo>
                    <a:pt x="0" y="1812036"/>
                  </a:lnTo>
                  <a:close/>
                </a:path>
                <a:path w="7620" h="4723130">
                  <a:moveTo>
                    <a:pt x="0" y="1773936"/>
                  </a:moveTo>
                  <a:lnTo>
                    <a:pt x="0" y="1769363"/>
                  </a:lnTo>
                  <a:lnTo>
                    <a:pt x="1523" y="1769363"/>
                  </a:lnTo>
                  <a:lnTo>
                    <a:pt x="1523" y="1767839"/>
                  </a:lnTo>
                  <a:lnTo>
                    <a:pt x="4571" y="1767839"/>
                  </a:lnTo>
                  <a:lnTo>
                    <a:pt x="4571" y="1769363"/>
                  </a:lnTo>
                  <a:lnTo>
                    <a:pt x="6095" y="1769363"/>
                  </a:lnTo>
                  <a:lnTo>
                    <a:pt x="6095" y="1770888"/>
                  </a:lnTo>
                  <a:lnTo>
                    <a:pt x="7619" y="1770888"/>
                  </a:lnTo>
                  <a:lnTo>
                    <a:pt x="7619" y="1772412"/>
                  </a:lnTo>
                  <a:lnTo>
                    <a:pt x="4571" y="1775460"/>
                  </a:lnTo>
                  <a:lnTo>
                    <a:pt x="1523" y="1775460"/>
                  </a:lnTo>
                  <a:lnTo>
                    <a:pt x="0" y="1773936"/>
                  </a:lnTo>
                  <a:close/>
                </a:path>
                <a:path w="7620" h="4723130">
                  <a:moveTo>
                    <a:pt x="0" y="1737360"/>
                  </a:moveTo>
                  <a:lnTo>
                    <a:pt x="0" y="1732788"/>
                  </a:lnTo>
                  <a:lnTo>
                    <a:pt x="1523" y="1731263"/>
                  </a:lnTo>
                  <a:lnTo>
                    <a:pt x="4571" y="1731263"/>
                  </a:lnTo>
                  <a:lnTo>
                    <a:pt x="7619" y="1734312"/>
                  </a:lnTo>
                  <a:lnTo>
                    <a:pt x="7619" y="1735836"/>
                  </a:lnTo>
                  <a:lnTo>
                    <a:pt x="4571" y="1738884"/>
                  </a:lnTo>
                  <a:lnTo>
                    <a:pt x="1523" y="1738884"/>
                  </a:lnTo>
                  <a:lnTo>
                    <a:pt x="0" y="1737360"/>
                  </a:lnTo>
                  <a:close/>
                </a:path>
                <a:path w="7620" h="4723130">
                  <a:moveTo>
                    <a:pt x="0" y="1700784"/>
                  </a:moveTo>
                  <a:lnTo>
                    <a:pt x="0" y="1696212"/>
                  </a:lnTo>
                  <a:lnTo>
                    <a:pt x="1523" y="1694688"/>
                  </a:lnTo>
                  <a:lnTo>
                    <a:pt x="4571" y="1694688"/>
                  </a:lnTo>
                  <a:lnTo>
                    <a:pt x="7619" y="1697736"/>
                  </a:lnTo>
                  <a:lnTo>
                    <a:pt x="7619" y="1699260"/>
                  </a:lnTo>
                  <a:lnTo>
                    <a:pt x="4571" y="1702308"/>
                  </a:lnTo>
                  <a:lnTo>
                    <a:pt x="1523" y="1702308"/>
                  </a:lnTo>
                  <a:lnTo>
                    <a:pt x="0" y="1700784"/>
                  </a:lnTo>
                  <a:close/>
                </a:path>
                <a:path w="7620" h="4723130">
                  <a:moveTo>
                    <a:pt x="0" y="1664208"/>
                  </a:moveTo>
                  <a:lnTo>
                    <a:pt x="0" y="1659636"/>
                  </a:lnTo>
                  <a:lnTo>
                    <a:pt x="1523" y="1658112"/>
                  </a:lnTo>
                  <a:lnTo>
                    <a:pt x="4571" y="1658112"/>
                  </a:lnTo>
                  <a:lnTo>
                    <a:pt x="7619" y="1661160"/>
                  </a:lnTo>
                  <a:lnTo>
                    <a:pt x="7619" y="1662684"/>
                  </a:lnTo>
                  <a:lnTo>
                    <a:pt x="6095" y="1664208"/>
                  </a:lnTo>
                  <a:lnTo>
                    <a:pt x="4571" y="1664208"/>
                  </a:lnTo>
                  <a:lnTo>
                    <a:pt x="4571" y="1665732"/>
                  </a:lnTo>
                  <a:lnTo>
                    <a:pt x="1523" y="1665732"/>
                  </a:lnTo>
                  <a:lnTo>
                    <a:pt x="1523" y="1664208"/>
                  </a:lnTo>
                  <a:lnTo>
                    <a:pt x="0" y="1664208"/>
                  </a:lnTo>
                  <a:close/>
                </a:path>
                <a:path w="7620" h="4723130">
                  <a:moveTo>
                    <a:pt x="6095" y="1626108"/>
                  </a:moveTo>
                  <a:lnTo>
                    <a:pt x="6095" y="1623060"/>
                  </a:lnTo>
                  <a:lnTo>
                    <a:pt x="7619" y="1623060"/>
                  </a:lnTo>
                  <a:lnTo>
                    <a:pt x="7619" y="1626108"/>
                  </a:lnTo>
                  <a:lnTo>
                    <a:pt x="6095" y="1626108"/>
                  </a:lnTo>
                  <a:close/>
                </a:path>
                <a:path w="7620" h="4723130">
                  <a:moveTo>
                    <a:pt x="0" y="1627632"/>
                  </a:moveTo>
                  <a:lnTo>
                    <a:pt x="0" y="1621536"/>
                  </a:lnTo>
                  <a:lnTo>
                    <a:pt x="6095" y="1621536"/>
                  </a:lnTo>
                  <a:lnTo>
                    <a:pt x="6095" y="1627632"/>
                  </a:lnTo>
                  <a:lnTo>
                    <a:pt x="4571" y="1627632"/>
                  </a:lnTo>
                  <a:lnTo>
                    <a:pt x="4571" y="1629155"/>
                  </a:lnTo>
                  <a:lnTo>
                    <a:pt x="1523" y="1629155"/>
                  </a:lnTo>
                  <a:lnTo>
                    <a:pt x="1523" y="1627632"/>
                  </a:lnTo>
                  <a:lnTo>
                    <a:pt x="0" y="1627632"/>
                  </a:lnTo>
                  <a:close/>
                </a:path>
                <a:path w="7620" h="4723130">
                  <a:moveTo>
                    <a:pt x="6095" y="1589532"/>
                  </a:moveTo>
                  <a:lnTo>
                    <a:pt x="6095" y="1586484"/>
                  </a:lnTo>
                  <a:lnTo>
                    <a:pt x="7619" y="1586484"/>
                  </a:lnTo>
                  <a:lnTo>
                    <a:pt x="7619" y="1589532"/>
                  </a:lnTo>
                  <a:lnTo>
                    <a:pt x="6095" y="1589532"/>
                  </a:lnTo>
                  <a:close/>
                </a:path>
                <a:path w="7620" h="4723130">
                  <a:moveTo>
                    <a:pt x="0" y="1591055"/>
                  </a:moveTo>
                  <a:lnTo>
                    <a:pt x="0" y="1584960"/>
                  </a:lnTo>
                  <a:lnTo>
                    <a:pt x="6095" y="1584960"/>
                  </a:lnTo>
                  <a:lnTo>
                    <a:pt x="6095" y="1591055"/>
                  </a:lnTo>
                  <a:lnTo>
                    <a:pt x="0" y="1591055"/>
                  </a:lnTo>
                  <a:close/>
                </a:path>
                <a:path w="7620" h="4723130">
                  <a:moveTo>
                    <a:pt x="0" y="1552955"/>
                  </a:moveTo>
                  <a:lnTo>
                    <a:pt x="0" y="1548384"/>
                  </a:lnTo>
                  <a:lnTo>
                    <a:pt x="1523" y="1548384"/>
                  </a:lnTo>
                  <a:lnTo>
                    <a:pt x="1523" y="1546860"/>
                  </a:lnTo>
                  <a:lnTo>
                    <a:pt x="4571" y="1546860"/>
                  </a:lnTo>
                  <a:lnTo>
                    <a:pt x="4571" y="1548384"/>
                  </a:lnTo>
                  <a:lnTo>
                    <a:pt x="6095" y="1548384"/>
                  </a:lnTo>
                  <a:lnTo>
                    <a:pt x="6095" y="1549908"/>
                  </a:lnTo>
                  <a:lnTo>
                    <a:pt x="7619" y="1549908"/>
                  </a:lnTo>
                  <a:lnTo>
                    <a:pt x="7619" y="1551432"/>
                  </a:lnTo>
                  <a:lnTo>
                    <a:pt x="4571" y="1554480"/>
                  </a:lnTo>
                  <a:lnTo>
                    <a:pt x="1523" y="1554480"/>
                  </a:lnTo>
                  <a:lnTo>
                    <a:pt x="0" y="1552955"/>
                  </a:lnTo>
                  <a:close/>
                </a:path>
                <a:path w="7620" h="4723130">
                  <a:moveTo>
                    <a:pt x="0" y="1516380"/>
                  </a:moveTo>
                  <a:lnTo>
                    <a:pt x="0" y="1511808"/>
                  </a:lnTo>
                  <a:lnTo>
                    <a:pt x="1523" y="1510284"/>
                  </a:lnTo>
                  <a:lnTo>
                    <a:pt x="4571" y="1510284"/>
                  </a:lnTo>
                  <a:lnTo>
                    <a:pt x="7619" y="1513332"/>
                  </a:lnTo>
                  <a:lnTo>
                    <a:pt x="7619" y="1514855"/>
                  </a:lnTo>
                  <a:lnTo>
                    <a:pt x="4571" y="1517904"/>
                  </a:lnTo>
                  <a:lnTo>
                    <a:pt x="1523" y="1517904"/>
                  </a:lnTo>
                  <a:lnTo>
                    <a:pt x="0" y="1516380"/>
                  </a:lnTo>
                  <a:close/>
                </a:path>
                <a:path w="7620" h="4723130">
                  <a:moveTo>
                    <a:pt x="0" y="1479804"/>
                  </a:moveTo>
                  <a:lnTo>
                    <a:pt x="0" y="1475232"/>
                  </a:lnTo>
                  <a:lnTo>
                    <a:pt x="1523" y="1473708"/>
                  </a:lnTo>
                  <a:lnTo>
                    <a:pt x="4571" y="1473708"/>
                  </a:lnTo>
                  <a:lnTo>
                    <a:pt x="7619" y="1476755"/>
                  </a:lnTo>
                  <a:lnTo>
                    <a:pt x="7619" y="1478280"/>
                  </a:lnTo>
                  <a:lnTo>
                    <a:pt x="4571" y="1481328"/>
                  </a:lnTo>
                  <a:lnTo>
                    <a:pt x="1523" y="1481328"/>
                  </a:lnTo>
                  <a:lnTo>
                    <a:pt x="0" y="1479804"/>
                  </a:lnTo>
                  <a:close/>
                </a:path>
                <a:path w="7620" h="4723130">
                  <a:moveTo>
                    <a:pt x="0" y="1443228"/>
                  </a:moveTo>
                  <a:lnTo>
                    <a:pt x="0" y="1438655"/>
                  </a:lnTo>
                  <a:lnTo>
                    <a:pt x="1523" y="1437132"/>
                  </a:lnTo>
                  <a:lnTo>
                    <a:pt x="4571" y="1437132"/>
                  </a:lnTo>
                  <a:lnTo>
                    <a:pt x="7619" y="1440180"/>
                  </a:lnTo>
                  <a:lnTo>
                    <a:pt x="7619" y="1441704"/>
                  </a:lnTo>
                  <a:lnTo>
                    <a:pt x="6095" y="1441704"/>
                  </a:lnTo>
                  <a:lnTo>
                    <a:pt x="6095" y="1443228"/>
                  </a:lnTo>
                  <a:lnTo>
                    <a:pt x="4571" y="1443228"/>
                  </a:lnTo>
                  <a:lnTo>
                    <a:pt x="4571" y="1444752"/>
                  </a:lnTo>
                  <a:lnTo>
                    <a:pt x="1523" y="1444752"/>
                  </a:lnTo>
                  <a:lnTo>
                    <a:pt x="1523" y="1443228"/>
                  </a:lnTo>
                  <a:lnTo>
                    <a:pt x="0" y="1443228"/>
                  </a:lnTo>
                  <a:close/>
                </a:path>
                <a:path w="7620" h="4723130">
                  <a:moveTo>
                    <a:pt x="6095" y="1405128"/>
                  </a:moveTo>
                  <a:lnTo>
                    <a:pt x="6095" y="1402080"/>
                  </a:lnTo>
                  <a:lnTo>
                    <a:pt x="7619" y="1402080"/>
                  </a:lnTo>
                  <a:lnTo>
                    <a:pt x="7619" y="1405128"/>
                  </a:lnTo>
                  <a:lnTo>
                    <a:pt x="6095" y="1405128"/>
                  </a:lnTo>
                  <a:close/>
                </a:path>
                <a:path w="7620" h="4723130">
                  <a:moveTo>
                    <a:pt x="0" y="1406652"/>
                  </a:moveTo>
                  <a:lnTo>
                    <a:pt x="0" y="1400555"/>
                  </a:lnTo>
                  <a:lnTo>
                    <a:pt x="6095" y="1400555"/>
                  </a:lnTo>
                  <a:lnTo>
                    <a:pt x="6095" y="1406652"/>
                  </a:lnTo>
                  <a:lnTo>
                    <a:pt x="0" y="1406652"/>
                  </a:lnTo>
                  <a:close/>
                </a:path>
                <a:path w="7620" h="4723130">
                  <a:moveTo>
                    <a:pt x="6095" y="1368552"/>
                  </a:moveTo>
                  <a:lnTo>
                    <a:pt x="6095" y="1365504"/>
                  </a:lnTo>
                  <a:lnTo>
                    <a:pt x="7619" y="1365504"/>
                  </a:lnTo>
                  <a:lnTo>
                    <a:pt x="7619" y="1368552"/>
                  </a:lnTo>
                  <a:lnTo>
                    <a:pt x="6095" y="1368552"/>
                  </a:lnTo>
                  <a:close/>
                </a:path>
                <a:path w="7620" h="4723130">
                  <a:moveTo>
                    <a:pt x="0" y="1370076"/>
                  </a:moveTo>
                  <a:lnTo>
                    <a:pt x="0" y="1363980"/>
                  </a:lnTo>
                  <a:lnTo>
                    <a:pt x="1523" y="1363980"/>
                  </a:lnTo>
                  <a:lnTo>
                    <a:pt x="1523" y="1362455"/>
                  </a:lnTo>
                  <a:lnTo>
                    <a:pt x="4571" y="1362455"/>
                  </a:lnTo>
                  <a:lnTo>
                    <a:pt x="4571" y="1363980"/>
                  </a:lnTo>
                  <a:lnTo>
                    <a:pt x="6095" y="1363980"/>
                  </a:lnTo>
                  <a:lnTo>
                    <a:pt x="6095" y="1370076"/>
                  </a:lnTo>
                  <a:lnTo>
                    <a:pt x="0" y="1370076"/>
                  </a:lnTo>
                  <a:close/>
                </a:path>
                <a:path w="7620" h="4723130">
                  <a:moveTo>
                    <a:pt x="0" y="1331976"/>
                  </a:moveTo>
                  <a:lnTo>
                    <a:pt x="0" y="1327404"/>
                  </a:lnTo>
                  <a:lnTo>
                    <a:pt x="1523" y="1327404"/>
                  </a:lnTo>
                  <a:lnTo>
                    <a:pt x="1523" y="1325880"/>
                  </a:lnTo>
                  <a:lnTo>
                    <a:pt x="4571" y="1325880"/>
                  </a:lnTo>
                  <a:lnTo>
                    <a:pt x="4571" y="1327404"/>
                  </a:lnTo>
                  <a:lnTo>
                    <a:pt x="6095" y="1327404"/>
                  </a:lnTo>
                  <a:lnTo>
                    <a:pt x="6095" y="1328928"/>
                  </a:lnTo>
                  <a:lnTo>
                    <a:pt x="7619" y="1328928"/>
                  </a:lnTo>
                  <a:lnTo>
                    <a:pt x="7619" y="1330452"/>
                  </a:lnTo>
                  <a:lnTo>
                    <a:pt x="4571" y="1333500"/>
                  </a:lnTo>
                  <a:lnTo>
                    <a:pt x="1523" y="1333500"/>
                  </a:lnTo>
                  <a:lnTo>
                    <a:pt x="0" y="1331976"/>
                  </a:lnTo>
                  <a:close/>
                </a:path>
                <a:path w="7620" h="4723130">
                  <a:moveTo>
                    <a:pt x="0" y="1295400"/>
                  </a:moveTo>
                  <a:lnTo>
                    <a:pt x="0" y="1290828"/>
                  </a:lnTo>
                  <a:lnTo>
                    <a:pt x="1523" y="1289304"/>
                  </a:lnTo>
                  <a:lnTo>
                    <a:pt x="4571" y="1289304"/>
                  </a:lnTo>
                  <a:lnTo>
                    <a:pt x="7619" y="1292352"/>
                  </a:lnTo>
                  <a:lnTo>
                    <a:pt x="7619" y="1293876"/>
                  </a:lnTo>
                  <a:lnTo>
                    <a:pt x="4571" y="1296924"/>
                  </a:lnTo>
                  <a:lnTo>
                    <a:pt x="1523" y="1296924"/>
                  </a:lnTo>
                  <a:lnTo>
                    <a:pt x="0" y="1295400"/>
                  </a:lnTo>
                  <a:close/>
                </a:path>
                <a:path w="7620" h="4723130">
                  <a:moveTo>
                    <a:pt x="0" y="1258824"/>
                  </a:moveTo>
                  <a:lnTo>
                    <a:pt x="0" y="1254252"/>
                  </a:lnTo>
                  <a:lnTo>
                    <a:pt x="1523" y="1252728"/>
                  </a:lnTo>
                  <a:lnTo>
                    <a:pt x="4571" y="1252728"/>
                  </a:lnTo>
                  <a:lnTo>
                    <a:pt x="7619" y="1255776"/>
                  </a:lnTo>
                  <a:lnTo>
                    <a:pt x="7619" y="1257300"/>
                  </a:lnTo>
                  <a:lnTo>
                    <a:pt x="4571" y="1260347"/>
                  </a:lnTo>
                  <a:lnTo>
                    <a:pt x="1523" y="1260347"/>
                  </a:lnTo>
                  <a:lnTo>
                    <a:pt x="0" y="1258824"/>
                  </a:lnTo>
                  <a:close/>
                </a:path>
                <a:path w="7620" h="4723130">
                  <a:moveTo>
                    <a:pt x="0" y="1222247"/>
                  </a:moveTo>
                  <a:lnTo>
                    <a:pt x="0" y="1217676"/>
                  </a:lnTo>
                  <a:lnTo>
                    <a:pt x="1523" y="1216152"/>
                  </a:lnTo>
                  <a:lnTo>
                    <a:pt x="4571" y="1216152"/>
                  </a:lnTo>
                  <a:lnTo>
                    <a:pt x="7619" y="1219200"/>
                  </a:lnTo>
                  <a:lnTo>
                    <a:pt x="7619" y="1220724"/>
                  </a:lnTo>
                  <a:lnTo>
                    <a:pt x="6095" y="1220724"/>
                  </a:lnTo>
                  <a:lnTo>
                    <a:pt x="6095" y="1222247"/>
                  </a:lnTo>
                  <a:lnTo>
                    <a:pt x="4571" y="1222247"/>
                  </a:lnTo>
                  <a:lnTo>
                    <a:pt x="4571" y="1223771"/>
                  </a:lnTo>
                  <a:lnTo>
                    <a:pt x="1523" y="1223771"/>
                  </a:lnTo>
                  <a:lnTo>
                    <a:pt x="1523" y="1222247"/>
                  </a:lnTo>
                  <a:lnTo>
                    <a:pt x="0" y="1222247"/>
                  </a:lnTo>
                  <a:close/>
                </a:path>
                <a:path w="7620" h="4723130">
                  <a:moveTo>
                    <a:pt x="6095" y="1184147"/>
                  </a:moveTo>
                  <a:lnTo>
                    <a:pt x="6095" y="1181100"/>
                  </a:lnTo>
                  <a:lnTo>
                    <a:pt x="7619" y="1181100"/>
                  </a:lnTo>
                  <a:lnTo>
                    <a:pt x="7619" y="1184147"/>
                  </a:lnTo>
                  <a:lnTo>
                    <a:pt x="6095" y="1184147"/>
                  </a:lnTo>
                  <a:close/>
                </a:path>
                <a:path w="7620" h="4723130">
                  <a:moveTo>
                    <a:pt x="0" y="1185671"/>
                  </a:moveTo>
                  <a:lnTo>
                    <a:pt x="0" y="1179576"/>
                  </a:lnTo>
                  <a:lnTo>
                    <a:pt x="6095" y="1179576"/>
                  </a:lnTo>
                  <a:lnTo>
                    <a:pt x="6095" y="1185671"/>
                  </a:lnTo>
                  <a:lnTo>
                    <a:pt x="0" y="1185671"/>
                  </a:lnTo>
                  <a:close/>
                </a:path>
                <a:path w="7620" h="4723130">
                  <a:moveTo>
                    <a:pt x="6095" y="1147571"/>
                  </a:moveTo>
                  <a:lnTo>
                    <a:pt x="6095" y="1144524"/>
                  </a:lnTo>
                  <a:lnTo>
                    <a:pt x="7619" y="1144524"/>
                  </a:lnTo>
                  <a:lnTo>
                    <a:pt x="7619" y="1147571"/>
                  </a:lnTo>
                  <a:lnTo>
                    <a:pt x="6095" y="1147571"/>
                  </a:lnTo>
                  <a:close/>
                </a:path>
                <a:path w="7620" h="4723130">
                  <a:moveTo>
                    <a:pt x="0" y="1149096"/>
                  </a:moveTo>
                  <a:lnTo>
                    <a:pt x="0" y="1143000"/>
                  </a:lnTo>
                  <a:lnTo>
                    <a:pt x="1523" y="1143000"/>
                  </a:lnTo>
                  <a:lnTo>
                    <a:pt x="1523" y="1141476"/>
                  </a:lnTo>
                  <a:lnTo>
                    <a:pt x="4571" y="1141476"/>
                  </a:lnTo>
                  <a:lnTo>
                    <a:pt x="4571" y="1143000"/>
                  </a:lnTo>
                  <a:lnTo>
                    <a:pt x="6095" y="1143000"/>
                  </a:lnTo>
                  <a:lnTo>
                    <a:pt x="6095" y="1149096"/>
                  </a:lnTo>
                  <a:lnTo>
                    <a:pt x="0" y="1149096"/>
                  </a:lnTo>
                  <a:close/>
                </a:path>
                <a:path w="7620" h="4723130">
                  <a:moveTo>
                    <a:pt x="0" y="1110996"/>
                  </a:moveTo>
                  <a:lnTo>
                    <a:pt x="0" y="1106424"/>
                  </a:lnTo>
                  <a:lnTo>
                    <a:pt x="1523" y="1106424"/>
                  </a:lnTo>
                  <a:lnTo>
                    <a:pt x="1523" y="1104900"/>
                  </a:lnTo>
                  <a:lnTo>
                    <a:pt x="4571" y="1104900"/>
                  </a:lnTo>
                  <a:lnTo>
                    <a:pt x="4571" y="1106424"/>
                  </a:lnTo>
                  <a:lnTo>
                    <a:pt x="6095" y="1106424"/>
                  </a:lnTo>
                  <a:lnTo>
                    <a:pt x="7619" y="1107947"/>
                  </a:lnTo>
                  <a:lnTo>
                    <a:pt x="7619" y="1109471"/>
                  </a:lnTo>
                  <a:lnTo>
                    <a:pt x="4571" y="1112520"/>
                  </a:lnTo>
                  <a:lnTo>
                    <a:pt x="1523" y="1112520"/>
                  </a:lnTo>
                  <a:lnTo>
                    <a:pt x="0" y="1110996"/>
                  </a:lnTo>
                  <a:close/>
                </a:path>
                <a:path w="7620" h="4723130">
                  <a:moveTo>
                    <a:pt x="0" y="1074420"/>
                  </a:moveTo>
                  <a:lnTo>
                    <a:pt x="0" y="1069847"/>
                  </a:lnTo>
                  <a:lnTo>
                    <a:pt x="1523" y="1068324"/>
                  </a:lnTo>
                  <a:lnTo>
                    <a:pt x="4571" y="1068324"/>
                  </a:lnTo>
                  <a:lnTo>
                    <a:pt x="7619" y="1071371"/>
                  </a:lnTo>
                  <a:lnTo>
                    <a:pt x="7619" y="1072896"/>
                  </a:lnTo>
                  <a:lnTo>
                    <a:pt x="4571" y="1075944"/>
                  </a:lnTo>
                  <a:lnTo>
                    <a:pt x="1523" y="1075944"/>
                  </a:lnTo>
                  <a:lnTo>
                    <a:pt x="0" y="1074420"/>
                  </a:lnTo>
                  <a:close/>
                </a:path>
                <a:path w="7620" h="4723130">
                  <a:moveTo>
                    <a:pt x="0" y="1037844"/>
                  </a:moveTo>
                  <a:lnTo>
                    <a:pt x="0" y="1033271"/>
                  </a:lnTo>
                  <a:lnTo>
                    <a:pt x="1523" y="1031747"/>
                  </a:lnTo>
                  <a:lnTo>
                    <a:pt x="4571" y="1031747"/>
                  </a:lnTo>
                  <a:lnTo>
                    <a:pt x="7619" y="1034796"/>
                  </a:lnTo>
                  <a:lnTo>
                    <a:pt x="7619" y="1036320"/>
                  </a:lnTo>
                  <a:lnTo>
                    <a:pt x="4571" y="1039368"/>
                  </a:lnTo>
                  <a:lnTo>
                    <a:pt x="1523" y="1039368"/>
                  </a:lnTo>
                  <a:lnTo>
                    <a:pt x="0" y="1037844"/>
                  </a:lnTo>
                  <a:close/>
                </a:path>
                <a:path w="7620" h="4723130">
                  <a:moveTo>
                    <a:pt x="0" y="1001268"/>
                  </a:moveTo>
                  <a:lnTo>
                    <a:pt x="0" y="996696"/>
                  </a:lnTo>
                  <a:lnTo>
                    <a:pt x="1523" y="995171"/>
                  </a:lnTo>
                  <a:lnTo>
                    <a:pt x="4571" y="995171"/>
                  </a:lnTo>
                  <a:lnTo>
                    <a:pt x="7619" y="998220"/>
                  </a:lnTo>
                  <a:lnTo>
                    <a:pt x="7619" y="999744"/>
                  </a:lnTo>
                  <a:lnTo>
                    <a:pt x="6095" y="999744"/>
                  </a:lnTo>
                  <a:lnTo>
                    <a:pt x="6095" y="1001268"/>
                  </a:lnTo>
                  <a:lnTo>
                    <a:pt x="4571" y="1001268"/>
                  </a:lnTo>
                  <a:lnTo>
                    <a:pt x="4571" y="1002792"/>
                  </a:lnTo>
                  <a:lnTo>
                    <a:pt x="1523" y="1002792"/>
                  </a:lnTo>
                  <a:lnTo>
                    <a:pt x="1523" y="1001268"/>
                  </a:lnTo>
                  <a:lnTo>
                    <a:pt x="0" y="1001268"/>
                  </a:lnTo>
                  <a:close/>
                </a:path>
                <a:path w="7620" h="4723130">
                  <a:moveTo>
                    <a:pt x="6095" y="963168"/>
                  </a:moveTo>
                  <a:lnTo>
                    <a:pt x="6095" y="960120"/>
                  </a:lnTo>
                  <a:lnTo>
                    <a:pt x="7619" y="960120"/>
                  </a:lnTo>
                  <a:lnTo>
                    <a:pt x="7619" y="963168"/>
                  </a:lnTo>
                  <a:lnTo>
                    <a:pt x="6095" y="963168"/>
                  </a:lnTo>
                  <a:close/>
                </a:path>
                <a:path w="7620" h="4723130">
                  <a:moveTo>
                    <a:pt x="0" y="964692"/>
                  </a:moveTo>
                  <a:lnTo>
                    <a:pt x="0" y="958596"/>
                  </a:lnTo>
                  <a:lnTo>
                    <a:pt x="6095" y="958596"/>
                  </a:lnTo>
                  <a:lnTo>
                    <a:pt x="6095" y="964692"/>
                  </a:lnTo>
                  <a:lnTo>
                    <a:pt x="0" y="964692"/>
                  </a:lnTo>
                  <a:close/>
                </a:path>
                <a:path w="7620" h="4723130">
                  <a:moveTo>
                    <a:pt x="6095" y="926592"/>
                  </a:moveTo>
                  <a:lnTo>
                    <a:pt x="6095" y="923544"/>
                  </a:lnTo>
                  <a:lnTo>
                    <a:pt x="7619" y="923544"/>
                  </a:lnTo>
                  <a:lnTo>
                    <a:pt x="7619" y="926592"/>
                  </a:lnTo>
                  <a:lnTo>
                    <a:pt x="6095" y="926592"/>
                  </a:lnTo>
                  <a:close/>
                </a:path>
                <a:path w="7620" h="4723130">
                  <a:moveTo>
                    <a:pt x="0" y="928116"/>
                  </a:moveTo>
                  <a:lnTo>
                    <a:pt x="0" y="922020"/>
                  </a:lnTo>
                  <a:lnTo>
                    <a:pt x="1523" y="922020"/>
                  </a:lnTo>
                  <a:lnTo>
                    <a:pt x="1523" y="920496"/>
                  </a:lnTo>
                  <a:lnTo>
                    <a:pt x="4571" y="920496"/>
                  </a:lnTo>
                  <a:lnTo>
                    <a:pt x="4571" y="922020"/>
                  </a:lnTo>
                  <a:lnTo>
                    <a:pt x="6095" y="922020"/>
                  </a:lnTo>
                  <a:lnTo>
                    <a:pt x="6095" y="928116"/>
                  </a:lnTo>
                  <a:lnTo>
                    <a:pt x="0" y="928116"/>
                  </a:lnTo>
                  <a:close/>
                </a:path>
                <a:path w="7620" h="4723130">
                  <a:moveTo>
                    <a:pt x="0" y="890016"/>
                  </a:moveTo>
                  <a:lnTo>
                    <a:pt x="0" y="885444"/>
                  </a:lnTo>
                  <a:lnTo>
                    <a:pt x="1523" y="885444"/>
                  </a:lnTo>
                  <a:lnTo>
                    <a:pt x="1523" y="883920"/>
                  </a:lnTo>
                  <a:lnTo>
                    <a:pt x="4571" y="883920"/>
                  </a:lnTo>
                  <a:lnTo>
                    <a:pt x="4571" y="885444"/>
                  </a:lnTo>
                  <a:lnTo>
                    <a:pt x="6095" y="885444"/>
                  </a:lnTo>
                  <a:lnTo>
                    <a:pt x="7619" y="886968"/>
                  </a:lnTo>
                  <a:lnTo>
                    <a:pt x="7619" y="888492"/>
                  </a:lnTo>
                  <a:lnTo>
                    <a:pt x="4571" y="891540"/>
                  </a:lnTo>
                  <a:lnTo>
                    <a:pt x="1523" y="891540"/>
                  </a:lnTo>
                  <a:lnTo>
                    <a:pt x="0" y="890016"/>
                  </a:lnTo>
                  <a:close/>
                </a:path>
                <a:path w="7620" h="4723130">
                  <a:moveTo>
                    <a:pt x="0" y="853440"/>
                  </a:moveTo>
                  <a:lnTo>
                    <a:pt x="0" y="848868"/>
                  </a:lnTo>
                  <a:lnTo>
                    <a:pt x="1523" y="847344"/>
                  </a:lnTo>
                  <a:lnTo>
                    <a:pt x="4571" y="847344"/>
                  </a:lnTo>
                  <a:lnTo>
                    <a:pt x="7619" y="850392"/>
                  </a:lnTo>
                  <a:lnTo>
                    <a:pt x="7619" y="851916"/>
                  </a:lnTo>
                  <a:lnTo>
                    <a:pt x="4571" y="854964"/>
                  </a:lnTo>
                  <a:lnTo>
                    <a:pt x="1523" y="854964"/>
                  </a:lnTo>
                  <a:lnTo>
                    <a:pt x="0" y="853440"/>
                  </a:lnTo>
                  <a:close/>
                </a:path>
                <a:path w="7620" h="4723130">
                  <a:moveTo>
                    <a:pt x="0" y="816864"/>
                  </a:moveTo>
                  <a:lnTo>
                    <a:pt x="0" y="812292"/>
                  </a:lnTo>
                  <a:lnTo>
                    <a:pt x="1523" y="810768"/>
                  </a:lnTo>
                  <a:lnTo>
                    <a:pt x="4571" y="810768"/>
                  </a:lnTo>
                  <a:lnTo>
                    <a:pt x="7619" y="813816"/>
                  </a:lnTo>
                  <a:lnTo>
                    <a:pt x="7619" y="815340"/>
                  </a:lnTo>
                  <a:lnTo>
                    <a:pt x="4571" y="818388"/>
                  </a:lnTo>
                  <a:lnTo>
                    <a:pt x="1523" y="818388"/>
                  </a:lnTo>
                  <a:lnTo>
                    <a:pt x="0" y="816864"/>
                  </a:lnTo>
                  <a:close/>
                </a:path>
                <a:path w="7620" h="4723130">
                  <a:moveTo>
                    <a:pt x="6095" y="778764"/>
                  </a:moveTo>
                  <a:lnTo>
                    <a:pt x="6095" y="775716"/>
                  </a:lnTo>
                  <a:lnTo>
                    <a:pt x="7619" y="777240"/>
                  </a:lnTo>
                  <a:lnTo>
                    <a:pt x="7619" y="778764"/>
                  </a:lnTo>
                  <a:lnTo>
                    <a:pt x="6095" y="778764"/>
                  </a:lnTo>
                  <a:close/>
                </a:path>
                <a:path w="7620" h="4723130">
                  <a:moveTo>
                    <a:pt x="0" y="780288"/>
                  </a:moveTo>
                  <a:lnTo>
                    <a:pt x="0" y="774192"/>
                  </a:lnTo>
                  <a:lnTo>
                    <a:pt x="6095" y="774192"/>
                  </a:lnTo>
                  <a:lnTo>
                    <a:pt x="6095" y="780288"/>
                  </a:lnTo>
                  <a:lnTo>
                    <a:pt x="4571" y="780288"/>
                  </a:lnTo>
                  <a:lnTo>
                    <a:pt x="4571" y="781812"/>
                  </a:lnTo>
                  <a:lnTo>
                    <a:pt x="1523" y="781812"/>
                  </a:lnTo>
                  <a:lnTo>
                    <a:pt x="1523" y="780288"/>
                  </a:lnTo>
                  <a:lnTo>
                    <a:pt x="0" y="780288"/>
                  </a:lnTo>
                  <a:close/>
                </a:path>
                <a:path w="7620" h="4723130">
                  <a:moveTo>
                    <a:pt x="6095" y="742188"/>
                  </a:moveTo>
                  <a:lnTo>
                    <a:pt x="6095" y="739140"/>
                  </a:lnTo>
                  <a:lnTo>
                    <a:pt x="7619" y="739140"/>
                  </a:lnTo>
                  <a:lnTo>
                    <a:pt x="7619" y="742188"/>
                  </a:lnTo>
                  <a:lnTo>
                    <a:pt x="6095" y="742188"/>
                  </a:lnTo>
                  <a:close/>
                </a:path>
                <a:path w="7620" h="4723130">
                  <a:moveTo>
                    <a:pt x="0" y="743712"/>
                  </a:moveTo>
                  <a:lnTo>
                    <a:pt x="0" y="737616"/>
                  </a:lnTo>
                  <a:lnTo>
                    <a:pt x="6095" y="737616"/>
                  </a:lnTo>
                  <a:lnTo>
                    <a:pt x="6095" y="743712"/>
                  </a:lnTo>
                  <a:lnTo>
                    <a:pt x="0" y="743712"/>
                  </a:lnTo>
                  <a:close/>
                </a:path>
                <a:path w="7620" h="4723130">
                  <a:moveTo>
                    <a:pt x="6095" y="705612"/>
                  </a:moveTo>
                  <a:lnTo>
                    <a:pt x="6095" y="702564"/>
                  </a:lnTo>
                  <a:lnTo>
                    <a:pt x="7619" y="702564"/>
                  </a:lnTo>
                  <a:lnTo>
                    <a:pt x="7619" y="705612"/>
                  </a:lnTo>
                  <a:lnTo>
                    <a:pt x="6095" y="705612"/>
                  </a:lnTo>
                  <a:close/>
                </a:path>
                <a:path w="7620" h="4723130">
                  <a:moveTo>
                    <a:pt x="0" y="707136"/>
                  </a:moveTo>
                  <a:lnTo>
                    <a:pt x="0" y="701040"/>
                  </a:lnTo>
                  <a:lnTo>
                    <a:pt x="1523" y="701040"/>
                  </a:lnTo>
                  <a:lnTo>
                    <a:pt x="1523" y="699516"/>
                  </a:lnTo>
                  <a:lnTo>
                    <a:pt x="4571" y="699516"/>
                  </a:lnTo>
                  <a:lnTo>
                    <a:pt x="4571" y="701040"/>
                  </a:lnTo>
                  <a:lnTo>
                    <a:pt x="6095" y="701040"/>
                  </a:lnTo>
                  <a:lnTo>
                    <a:pt x="6095" y="707136"/>
                  </a:lnTo>
                  <a:lnTo>
                    <a:pt x="0" y="707136"/>
                  </a:lnTo>
                  <a:close/>
                </a:path>
                <a:path w="7620" h="4723130">
                  <a:moveTo>
                    <a:pt x="0" y="669036"/>
                  </a:moveTo>
                  <a:lnTo>
                    <a:pt x="0" y="664464"/>
                  </a:lnTo>
                  <a:lnTo>
                    <a:pt x="1523" y="664464"/>
                  </a:lnTo>
                  <a:lnTo>
                    <a:pt x="1523" y="662940"/>
                  </a:lnTo>
                  <a:lnTo>
                    <a:pt x="4571" y="662940"/>
                  </a:lnTo>
                  <a:lnTo>
                    <a:pt x="4571" y="664464"/>
                  </a:lnTo>
                  <a:lnTo>
                    <a:pt x="6095" y="664464"/>
                  </a:lnTo>
                  <a:lnTo>
                    <a:pt x="7619" y="665988"/>
                  </a:lnTo>
                  <a:lnTo>
                    <a:pt x="7619" y="667512"/>
                  </a:lnTo>
                  <a:lnTo>
                    <a:pt x="4571" y="670560"/>
                  </a:lnTo>
                  <a:lnTo>
                    <a:pt x="1523" y="670560"/>
                  </a:lnTo>
                  <a:lnTo>
                    <a:pt x="0" y="669036"/>
                  </a:lnTo>
                  <a:close/>
                </a:path>
                <a:path w="7620" h="4723130">
                  <a:moveTo>
                    <a:pt x="0" y="632460"/>
                  </a:moveTo>
                  <a:lnTo>
                    <a:pt x="0" y="627887"/>
                  </a:lnTo>
                  <a:lnTo>
                    <a:pt x="1523" y="626364"/>
                  </a:lnTo>
                  <a:lnTo>
                    <a:pt x="4571" y="626364"/>
                  </a:lnTo>
                  <a:lnTo>
                    <a:pt x="7619" y="629412"/>
                  </a:lnTo>
                  <a:lnTo>
                    <a:pt x="7619" y="630936"/>
                  </a:lnTo>
                  <a:lnTo>
                    <a:pt x="4571" y="633984"/>
                  </a:lnTo>
                  <a:lnTo>
                    <a:pt x="1523" y="633984"/>
                  </a:lnTo>
                  <a:lnTo>
                    <a:pt x="0" y="632460"/>
                  </a:lnTo>
                  <a:close/>
                </a:path>
                <a:path w="7620" h="4723130">
                  <a:moveTo>
                    <a:pt x="0" y="595884"/>
                  </a:moveTo>
                  <a:lnTo>
                    <a:pt x="0" y="591312"/>
                  </a:lnTo>
                  <a:lnTo>
                    <a:pt x="1523" y="589787"/>
                  </a:lnTo>
                  <a:lnTo>
                    <a:pt x="4571" y="589787"/>
                  </a:lnTo>
                  <a:lnTo>
                    <a:pt x="7619" y="592836"/>
                  </a:lnTo>
                  <a:lnTo>
                    <a:pt x="7619" y="594360"/>
                  </a:lnTo>
                  <a:lnTo>
                    <a:pt x="4571" y="597408"/>
                  </a:lnTo>
                  <a:lnTo>
                    <a:pt x="1523" y="597408"/>
                  </a:lnTo>
                  <a:lnTo>
                    <a:pt x="0" y="595884"/>
                  </a:lnTo>
                  <a:close/>
                </a:path>
                <a:path w="7620" h="4723130">
                  <a:moveTo>
                    <a:pt x="6095" y="557784"/>
                  </a:moveTo>
                  <a:lnTo>
                    <a:pt x="6095" y="554736"/>
                  </a:lnTo>
                  <a:lnTo>
                    <a:pt x="7619" y="556260"/>
                  </a:lnTo>
                  <a:lnTo>
                    <a:pt x="7619" y="557784"/>
                  </a:lnTo>
                  <a:lnTo>
                    <a:pt x="6095" y="557784"/>
                  </a:lnTo>
                  <a:close/>
                </a:path>
                <a:path w="7620" h="4723130">
                  <a:moveTo>
                    <a:pt x="0" y="559308"/>
                  </a:moveTo>
                  <a:lnTo>
                    <a:pt x="0" y="553212"/>
                  </a:lnTo>
                  <a:lnTo>
                    <a:pt x="6095" y="553212"/>
                  </a:lnTo>
                  <a:lnTo>
                    <a:pt x="6095" y="559308"/>
                  </a:lnTo>
                  <a:lnTo>
                    <a:pt x="4571" y="559308"/>
                  </a:lnTo>
                  <a:lnTo>
                    <a:pt x="4571" y="560832"/>
                  </a:lnTo>
                  <a:lnTo>
                    <a:pt x="1523" y="560832"/>
                  </a:lnTo>
                  <a:lnTo>
                    <a:pt x="1523" y="559308"/>
                  </a:lnTo>
                  <a:lnTo>
                    <a:pt x="0" y="559308"/>
                  </a:lnTo>
                  <a:close/>
                </a:path>
                <a:path w="7620" h="4723130">
                  <a:moveTo>
                    <a:pt x="6095" y="521208"/>
                  </a:moveTo>
                  <a:lnTo>
                    <a:pt x="6095" y="518160"/>
                  </a:lnTo>
                  <a:lnTo>
                    <a:pt x="7619" y="518160"/>
                  </a:lnTo>
                  <a:lnTo>
                    <a:pt x="7619" y="521208"/>
                  </a:lnTo>
                  <a:lnTo>
                    <a:pt x="6095" y="521208"/>
                  </a:lnTo>
                  <a:close/>
                </a:path>
                <a:path w="7620" h="4723130">
                  <a:moveTo>
                    <a:pt x="0" y="522732"/>
                  </a:moveTo>
                  <a:lnTo>
                    <a:pt x="0" y="516636"/>
                  </a:lnTo>
                  <a:lnTo>
                    <a:pt x="6095" y="516636"/>
                  </a:lnTo>
                  <a:lnTo>
                    <a:pt x="6095" y="522732"/>
                  </a:lnTo>
                  <a:lnTo>
                    <a:pt x="0" y="522732"/>
                  </a:lnTo>
                  <a:close/>
                </a:path>
                <a:path w="7620" h="4723130">
                  <a:moveTo>
                    <a:pt x="6095" y="484632"/>
                  </a:moveTo>
                  <a:lnTo>
                    <a:pt x="6095" y="481584"/>
                  </a:lnTo>
                  <a:lnTo>
                    <a:pt x="7619" y="481584"/>
                  </a:lnTo>
                  <a:lnTo>
                    <a:pt x="7619" y="483108"/>
                  </a:lnTo>
                  <a:lnTo>
                    <a:pt x="6095" y="484632"/>
                  </a:lnTo>
                  <a:close/>
                </a:path>
                <a:path w="7620" h="4723130">
                  <a:moveTo>
                    <a:pt x="0" y="486156"/>
                  </a:moveTo>
                  <a:lnTo>
                    <a:pt x="0" y="480060"/>
                  </a:lnTo>
                  <a:lnTo>
                    <a:pt x="1523" y="480060"/>
                  </a:lnTo>
                  <a:lnTo>
                    <a:pt x="1523" y="478536"/>
                  </a:lnTo>
                  <a:lnTo>
                    <a:pt x="4571" y="478536"/>
                  </a:lnTo>
                  <a:lnTo>
                    <a:pt x="4571" y="480060"/>
                  </a:lnTo>
                  <a:lnTo>
                    <a:pt x="6095" y="480060"/>
                  </a:lnTo>
                  <a:lnTo>
                    <a:pt x="6095" y="486156"/>
                  </a:lnTo>
                  <a:lnTo>
                    <a:pt x="0" y="486156"/>
                  </a:lnTo>
                  <a:close/>
                </a:path>
                <a:path w="7620" h="4723130">
                  <a:moveTo>
                    <a:pt x="0" y="448056"/>
                  </a:moveTo>
                  <a:lnTo>
                    <a:pt x="0" y="443484"/>
                  </a:lnTo>
                  <a:lnTo>
                    <a:pt x="1523" y="441960"/>
                  </a:lnTo>
                  <a:lnTo>
                    <a:pt x="4571" y="441960"/>
                  </a:lnTo>
                  <a:lnTo>
                    <a:pt x="7619" y="445008"/>
                  </a:lnTo>
                  <a:lnTo>
                    <a:pt x="7619" y="446532"/>
                  </a:lnTo>
                  <a:lnTo>
                    <a:pt x="4571" y="449580"/>
                  </a:lnTo>
                  <a:lnTo>
                    <a:pt x="1523" y="449580"/>
                  </a:lnTo>
                  <a:lnTo>
                    <a:pt x="0" y="448056"/>
                  </a:lnTo>
                  <a:close/>
                </a:path>
                <a:path w="7620" h="4723130">
                  <a:moveTo>
                    <a:pt x="0" y="411480"/>
                  </a:moveTo>
                  <a:lnTo>
                    <a:pt x="0" y="406908"/>
                  </a:lnTo>
                  <a:lnTo>
                    <a:pt x="1523" y="405384"/>
                  </a:lnTo>
                  <a:lnTo>
                    <a:pt x="4571" y="405384"/>
                  </a:lnTo>
                  <a:lnTo>
                    <a:pt x="7619" y="408432"/>
                  </a:lnTo>
                  <a:lnTo>
                    <a:pt x="7619" y="409956"/>
                  </a:lnTo>
                  <a:lnTo>
                    <a:pt x="4571" y="413004"/>
                  </a:lnTo>
                  <a:lnTo>
                    <a:pt x="1523" y="413004"/>
                  </a:lnTo>
                  <a:lnTo>
                    <a:pt x="0" y="411480"/>
                  </a:lnTo>
                  <a:close/>
                </a:path>
                <a:path w="7620" h="4723130">
                  <a:moveTo>
                    <a:pt x="0" y="374904"/>
                  </a:moveTo>
                  <a:lnTo>
                    <a:pt x="0" y="370332"/>
                  </a:lnTo>
                  <a:lnTo>
                    <a:pt x="1523" y="368808"/>
                  </a:lnTo>
                  <a:lnTo>
                    <a:pt x="4571" y="368808"/>
                  </a:lnTo>
                  <a:lnTo>
                    <a:pt x="7619" y="371856"/>
                  </a:lnTo>
                  <a:lnTo>
                    <a:pt x="7619" y="373380"/>
                  </a:lnTo>
                  <a:lnTo>
                    <a:pt x="4571" y="376428"/>
                  </a:lnTo>
                  <a:lnTo>
                    <a:pt x="1523" y="376428"/>
                  </a:lnTo>
                  <a:lnTo>
                    <a:pt x="0" y="374904"/>
                  </a:lnTo>
                  <a:close/>
                </a:path>
                <a:path w="7620" h="4723130">
                  <a:moveTo>
                    <a:pt x="6095" y="336804"/>
                  </a:moveTo>
                  <a:lnTo>
                    <a:pt x="6095" y="333756"/>
                  </a:lnTo>
                  <a:lnTo>
                    <a:pt x="7619" y="333756"/>
                  </a:lnTo>
                  <a:lnTo>
                    <a:pt x="7619" y="336804"/>
                  </a:lnTo>
                  <a:lnTo>
                    <a:pt x="6095" y="336804"/>
                  </a:lnTo>
                  <a:close/>
                </a:path>
                <a:path w="7620" h="4723130">
                  <a:moveTo>
                    <a:pt x="0" y="338328"/>
                  </a:moveTo>
                  <a:lnTo>
                    <a:pt x="0" y="332232"/>
                  </a:lnTo>
                  <a:lnTo>
                    <a:pt x="6095" y="332232"/>
                  </a:lnTo>
                  <a:lnTo>
                    <a:pt x="6095" y="338328"/>
                  </a:lnTo>
                  <a:lnTo>
                    <a:pt x="4571" y="338328"/>
                  </a:lnTo>
                  <a:lnTo>
                    <a:pt x="4571" y="339852"/>
                  </a:lnTo>
                  <a:lnTo>
                    <a:pt x="1523" y="339852"/>
                  </a:lnTo>
                  <a:lnTo>
                    <a:pt x="1523" y="338328"/>
                  </a:lnTo>
                  <a:lnTo>
                    <a:pt x="0" y="338328"/>
                  </a:lnTo>
                  <a:close/>
                </a:path>
                <a:path w="7620" h="4723130">
                  <a:moveTo>
                    <a:pt x="6095" y="300228"/>
                  </a:moveTo>
                  <a:lnTo>
                    <a:pt x="6095" y="297180"/>
                  </a:lnTo>
                  <a:lnTo>
                    <a:pt x="7619" y="297180"/>
                  </a:lnTo>
                  <a:lnTo>
                    <a:pt x="7619" y="300228"/>
                  </a:lnTo>
                  <a:lnTo>
                    <a:pt x="6095" y="300228"/>
                  </a:lnTo>
                  <a:close/>
                </a:path>
                <a:path w="7620" h="4723130">
                  <a:moveTo>
                    <a:pt x="0" y="301752"/>
                  </a:moveTo>
                  <a:lnTo>
                    <a:pt x="0" y="295656"/>
                  </a:lnTo>
                  <a:lnTo>
                    <a:pt x="6095" y="295656"/>
                  </a:lnTo>
                  <a:lnTo>
                    <a:pt x="6095" y="301752"/>
                  </a:lnTo>
                  <a:lnTo>
                    <a:pt x="0" y="301752"/>
                  </a:lnTo>
                  <a:close/>
                </a:path>
                <a:path w="7620" h="4723130">
                  <a:moveTo>
                    <a:pt x="6095" y="263652"/>
                  </a:moveTo>
                  <a:lnTo>
                    <a:pt x="6095" y="260604"/>
                  </a:lnTo>
                  <a:lnTo>
                    <a:pt x="7619" y="260604"/>
                  </a:lnTo>
                  <a:lnTo>
                    <a:pt x="7619" y="262128"/>
                  </a:lnTo>
                  <a:lnTo>
                    <a:pt x="6095" y="263652"/>
                  </a:lnTo>
                  <a:close/>
                </a:path>
                <a:path w="7620" h="4723130">
                  <a:moveTo>
                    <a:pt x="0" y="265176"/>
                  </a:moveTo>
                  <a:lnTo>
                    <a:pt x="0" y="259080"/>
                  </a:lnTo>
                  <a:lnTo>
                    <a:pt x="1523" y="259080"/>
                  </a:lnTo>
                  <a:lnTo>
                    <a:pt x="1523" y="257556"/>
                  </a:lnTo>
                  <a:lnTo>
                    <a:pt x="4571" y="257556"/>
                  </a:lnTo>
                  <a:lnTo>
                    <a:pt x="4571" y="259080"/>
                  </a:lnTo>
                  <a:lnTo>
                    <a:pt x="6095" y="259080"/>
                  </a:lnTo>
                  <a:lnTo>
                    <a:pt x="6095" y="265176"/>
                  </a:lnTo>
                  <a:lnTo>
                    <a:pt x="0" y="265176"/>
                  </a:lnTo>
                  <a:close/>
                </a:path>
                <a:path w="7620" h="4723130">
                  <a:moveTo>
                    <a:pt x="0" y="227076"/>
                  </a:moveTo>
                  <a:lnTo>
                    <a:pt x="0" y="222504"/>
                  </a:lnTo>
                  <a:lnTo>
                    <a:pt x="1523" y="220980"/>
                  </a:lnTo>
                  <a:lnTo>
                    <a:pt x="4571" y="220980"/>
                  </a:lnTo>
                  <a:lnTo>
                    <a:pt x="7619" y="224028"/>
                  </a:lnTo>
                  <a:lnTo>
                    <a:pt x="7619" y="225552"/>
                  </a:lnTo>
                  <a:lnTo>
                    <a:pt x="4571" y="228600"/>
                  </a:lnTo>
                  <a:lnTo>
                    <a:pt x="1523" y="228600"/>
                  </a:lnTo>
                  <a:lnTo>
                    <a:pt x="0" y="227076"/>
                  </a:lnTo>
                  <a:close/>
                </a:path>
                <a:path w="7620" h="4723130">
                  <a:moveTo>
                    <a:pt x="0" y="190500"/>
                  </a:moveTo>
                  <a:lnTo>
                    <a:pt x="0" y="185928"/>
                  </a:lnTo>
                  <a:lnTo>
                    <a:pt x="1523" y="184404"/>
                  </a:lnTo>
                  <a:lnTo>
                    <a:pt x="4571" y="184404"/>
                  </a:lnTo>
                  <a:lnTo>
                    <a:pt x="7619" y="187452"/>
                  </a:lnTo>
                  <a:lnTo>
                    <a:pt x="7619" y="188976"/>
                  </a:lnTo>
                  <a:lnTo>
                    <a:pt x="4571" y="192024"/>
                  </a:lnTo>
                  <a:lnTo>
                    <a:pt x="1523" y="192024"/>
                  </a:lnTo>
                  <a:lnTo>
                    <a:pt x="0" y="190500"/>
                  </a:lnTo>
                  <a:close/>
                </a:path>
                <a:path w="7620" h="4723130">
                  <a:moveTo>
                    <a:pt x="0" y="153924"/>
                  </a:moveTo>
                  <a:lnTo>
                    <a:pt x="0" y="149352"/>
                  </a:lnTo>
                  <a:lnTo>
                    <a:pt x="1523" y="147828"/>
                  </a:lnTo>
                  <a:lnTo>
                    <a:pt x="4571" y="147828"/>
                  </a:lnTo>
                  <a:lnTo>
                    <a:pt x="7619" y="150876"/>
                  </a:lnTo>
                  <a:lnTo>
                    <a:pt x="7619" y="152400"/>
                  </a:lnTo>
                  <a:lnTo>
                    <a:pt x="6095" y="153924"/>
                  </a:lnTo>
                  <a:lnTo>
                    <a:pt x="4571" y="153924"/>
                  </a:lnTo>
                  <a:lnTo>
                    <a:pt x="4571" y="155448"/>
                  </a:lnTo>
                  <a:lnTo>
                    <a:pt x="1523" y="155448"/>
                  </a:lnTo>
                  <a:lnTo>
                    <a:pt x="1523" y="153924"/>
                  </a:lnTo>
                  <a:lnTo>
                    <a:pt x="0" y="153924"/>
                  </a:lnTo>
                  <a:close/>
                </a:path>
                <a:path w="7620" h="4723130">
                  <a:moveTo>
                    <a:pt x="6095" y="115824"/>
                  </a:moveTo>
                  <a:lnTo>
                    <a:pt x="6095" y="112776"/>
                  </a:lnTo>
                  <a:lnTo>
                    <a:pt x="7619" y="112776"/>
                  </a:lnTo>
                  <a:lnTo>
                    <a:pt x="7619" y="115824"/>
                  </a:lnTo>
                  <a:lnTo>
                    <a:pt x="6095" y="115824"/>
                  </a:lnTo>
                  <a:close/>
                </a:path>
                <a:path w="7620" h="4723130">
                  <a:moveTo>
                    <a:pt x="0" y="117348"/>
                  </a:moveTo>
                  <a:lnTo>
                    <a:pt x="0" y="111252"/>
                  </a:lnTo>
                  <a:lnTo>
                    <a:pt x="6095" y="111252"/>
                  </a:lnTo>
                  <a:lnTo>
                    <a:pt x="6095" y="117348"/>
                  </a:lnTo>
                  <a:lnTo>
                    <a:pt x="4571" y="117348"/>
                  </a:lnTo>
                  <a:lnTo>
                    <a:pt x="4571" y="118872"/>
                  </a:lnTo>
                  <a:lnTo>
                    <a:pt x="1523" y="118872"/>
                  </a:lnTo>
                  <a:lnTo>
                    <a:pt x="1523" y="117348"/>
                  </a:lnTo>
                  <a:lnTo>
                    <a:pt x="0" y="117348"/>
                  </a:lnTo>
                  <a:close/>
                </a:path>
                <a:path w="7620" h="4723130">
                  <a:moveTo>
                    <a:pt x="6095" y="79248"/>
                  </a:moveTo>
                  <a:lnTo>
                    <a:pt x="6095" y="76200"/>
                  </a:lnTo>
                  <a:lnTo>
                    <a:pt x="7619" y="76200"/>
                  </a:lnTo>
                  <a:lnTo>
                    <a:pt x="7619" y="79248"/>
                  </a:lnTo>
                  <a:lnTo>
                    <a:pt x="6095" y="79248"/>
                  </a:lnTo>
                  <a:close/>
                </a:path>
                <a:path w="7620" h="4723130">
                  <a:moveTo>
                    <a:pt x="0" y="80772"/>
                  </a:moveTo>
                  <a:lnTo>
                    <a:pt x="0" y="74676"/>
                  </a:lnTo>
                  <a:lnTo>
                    <a:pt x="6095" y="74676"/>
                  </a:lnTo>
                  <a:lnTo>
                    <a:pt x="6095" y="80772"/>
                  </a:lnTo>
                  <a:lnTo>
                    <a:pt x="0" y="80772"/>
                  </a:lnTo>
                  <a:close/>
                </a:path>
                <a:path w="7620" h="4723130">
                  <a:moveTo>
                    <a:pt x="6095" y="42672"/>
                  </a:moveTo>
                  <a:lnTo>
                    <a:pt x="6095" y="39624"/>
                  </a:lnTo>
                  <a:lnTo>
                    <a:pt x="7619" y="39624"/>
                  </a:lnTo>
                  <a:lnTo>
                    <a:pt x="7619" y="41148"/>
                  </a:lnTo>
                  <a:lnTo>
                    <a:pt x="6095" y="42672"/>
                  </a:lnTo>
                  <a:close/>
                </a:path>
                <a:path w="7620" h="4723130">
                  <a:moveTo>
                    <a:pt x="0" y="44195"/>
                  </a:moveTo>
                  <a:lnTo>
                    <a:pt x="0" y="38100"/>
                  </a:lnTo>
                  <a:lnTo>
                    <a:pt x="1523" y="38100"/>
                  </a:lnTo>
                  <a:lnTo>
                    <a:pt x="1523" y="36576"/>
                  </a:lnTo>
                  <a:lnTo>
                    <a:pt x="4571" y="36576"/>
                  </a:lnTo>
                  <a:lnTo>
                    <a:pt x="4571" y="38100"/>
                  </a:lnTo>
                  <a:lnTo>
                    <a:pt x="6095" y="38100"/>
                  </a:lnTo>
                  <a:lnTo>
                    <a:pt x="6095" y="44195"/>
                  </a:lnTo>
                  <a:lnTo>
                    <a:pt x="0" y="44195"/>
                  </a:lnTo>
                  <a:close/>
                </a:path>
                <a:path w="7620" h="4723130">
                  <a:moveTo>
                    <a:pt x="0" y="6095"/>
                  </a:moveTo>
                  <a:lnTo>
                    <a:pt x="0" y="1524"/>
                  </a:lnTo>
                  <a:lnTo>
                    <a:pt x="1523" y="0"/>
                  </a:lnTo>
                  <a:lnTo>
                    <a:pt x="4571" y="0"/>
                  </a:lnTo>
                  <a:lnTo>
                    <a:pt x="7619" y="3048"/>
                  </a:lnTo>
                  <a:lnTo>
                    <a:pt x="7619" y="4572"/>
                  </a:lnTo>
                  <a:lnTo>
                    <a:pt x="4571" y="7620"/>
                  </a:lnTo>
                  <a:lnTo>
                    <a:pt x="1523" y="7620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57672" y="6268212"/>
              <a:ext cx="336803" cy="65532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6845807" y="1502663"/>
              <a:ext cx="7620" cy="4723130"/>
            </a:xfrm>
            <a:custGeom>
              <a:avLst/>
              <a:gdLst/>
              <a:ahLst/>
              <a:cxnLst/>
              <a:rect l="l" t="t" r="r" b="b"/>
              <a:pathLst>
                <a:path w="7620" h="4723130">
                  <a:moveTo>
                    <a:pt x="6095" y="4721352"/>
                  </a:moveTo>
                  <a:lnTo>
                    <a:pt x="6095" y="4716780"/>
                  </a:lnTo>
                  <a:lnTo>
                    <a:pt x="7619" y="4716780"/>
                  </a:lnTo>
                  <a:lnTo>
                    <a:pt x="7619" y="4721352"/>
                  </a:lnTo>
                  <a:lnTo>
                    <a:pt x="6095" y="4721352"/>
                  </a:lnTo>
                  <a:close/>
                </a:path>
                <a:path w="7620" h="4723130">
                  <a:moveTo>
                    <a:pt x="1524" y="4722875"/>
                  </a:moveTo>
                  <a:lnTo>
                    <a:pt x="1524" y="4715256"/>
                  </a:lnTo>
                  <a:lnTo>
                    <a:pt x="6095" y="4715256"/>
                  </a:lnTo>
                  <a:lnTo>
                    <a:pt x="6095" y="4722875"/>
                  </a:lnTo>
                  <a:lnTo>
                    <a:pt x="1524" y="4722875"/>
                  </a:lnTo>
                  <a:close/>
                </a:path>
                <a:path w="7620" h="4723130">
                  <a:moveTo>
                    <a:pt x="0" y="4721352"/>
                  </a:moveTo>
                  <a:lnTo>
                    <a:pt x="0" y="4716780"/>
                  </a:lnTo>
                  <a:lnTo>
                    <a:pt x="1524" y="4716780"/>
                  </a:lnTo>
                  <a:lnTo>
                    <a:pt x="1524" y="4721352"/>
                  </a:lnTo>
                  <a:lnTo>
                    <a:pt x="0" y="4721352"/>
                  </a:lnTo>
                  <a:close/>
                </a:path>
                <a:path w="7620" h="4723130">
                  <a:moveTo>
                    <a:pt x="0" y="4683252"/>
                  </a:moveTo>
                  <a:lnTo>
                    <a:pt x="0" y="4680204"/>
                  </a:lnTo>
                  <a:lnTo>
                    <a:pt x="1524" y="4678680"/>
                  </a:lnTo>
                  <a:lnTo>
                    <a:pt x="6095" y="4678680"/>
                  </a:lnTo>
                  <a:lnTo>
                    <a:pt x="7619" y="4680204"/>
                  </a:lnTo>
                  <a:lnTo>
                    <a:pt x="7619" y="4683252"/>
                  </a:lnTo>
                  <a:lnTo>
                    <a:pt x="4572" y="4686300"/>
                  </a:lnTo>
                  <a:lnTo>
                    <a:pt x="3048" y="4686300"/>
                  </a:lnTo>
                  <a:lnTo>
                    <a:pt x="0" y="4683252"/>
                  </a:lnTo>
                  <a:close/>
                </a:path>
                <a:path w="7620" h="4723130">
                  <a:moveTo>
                    <a:pt x="0" y="4646675"/>
                  </a:moveTo>
                  <a:lnTo>
                    <a:pt x="0" y="4643628"/>
                  </a:lnTo>
                  <a:lnTo>
                    <a:pt x="1524" y="4642104"/>
                  </a:lnTo>
                  <a:lnTo>
                    <a:pt x="6095" y="4642104"/>
                  </a:lnTo>
                  <a:lnTo>
                    <a:pt x="7619" y="4643628"/>
                  </a:lnTo>
                  <a:lnTo>
                    <a:pt x="7619" y="4646675"/>
                  </a:lnTo>
                  <a:lnTo>
                    <a:pt x="6095" y="4648200"/>
                  </a:lnTo>
                  <a:lnTo>
                    <a:pt x="1524" y="4648200"/>
                  </a:lnTo>
                  <a:lnTo>
                    <a:pt x="0" y="4646675"/>
                  </a:lnTo>
                  <a:close/>
                </a:path>
                <a:path w="7620" h="4723130">
                  <a:moveTo>
                    <a:pt x="0" y="4610100"/>
                  </a:moveTo>
                  <a:lnTo>
                    <a:pt x="0" y="4607052"/>
                  </a:lnTo>
                  <a:lnTo>
                    <a:pt x="3048" y="4604004"/>
                  </a:lnTo>
                  <a:lnTo>
                    <a:pt x="4572" y="4604004"/>
                  </a:lnTo>
                  <a:lnTo>
                    <a:pt x="7619" y="4607052"/>
                  </a:lnTo>
                  <a:lnTo>
                    <a:pt x="7619" y="4610100"/>
                  </a:lnTo>
                  <a:lnTo>
                    <a:pt x="6095" y="4611624"/>
                  </a:lnTo>
                  <a:lnTo>
                    <a:pt x="1524" y="4611624"/>
                  </a:lnTo>
                  <a:lnTo>
                    <a:pt x="0" y="4610100"/>
                  </a:lnTo>
                  <a:close/>
                </a:path>
                <a:path w="7620" h="4723130">
                  <a:moveTo>
                    <a:pt x="0" y="4573524"/>
                  </a:moveTo>
                  <a:lnTo>
                    <a:pt x="0" y="4568952"/>
                  </a:lnTo>
                  <a:lnTo>
                    <a:pt x="1524" y="4568952"/>
                  </a:lnTo>
                  <a:lnTo>
                    <a:pt x="3048" y="4567428"/>
                  </a:lnTo>
                  <a:lnTo>
                    <a:pt x="4572" y="4567428"/>
                  </a:lnTo>
                  <a:lnTo>
                    <a:pt x="6095" y="4568952"/>
                  </a:lnTo>
                  <a:lnTo>
                    <a:pt x="7619" y="4568952"/>
                  </a:lnTo>
                  <a:lnTo>
                    <a:pt x="7619" y="4573524"/>
                  </a:lnTo>
                  <a:lnTo>
                    <a:pt x="6095" y="4573524"/>
                  </a:lnTo>
                  <a:lnTo>
                    <a:pt x="6095" y="4575048"/>
                  </a:lnTo>
                  <a:lnTo>
                    <a:pt x="1524" y="4575048"/>
                  </a:lnTo>
                  <a:lnTo>
                    <a:pt x="1524" y="4573524"/>
                  </a:lnTo>
                  <a:lnTo>
                    <a:pt x="0" y="4573524"/>
                  </a:lnTo>
                  <a:close/>
                </a:path>
                <a:path w="7620" h="4723130">
                  <a:moveTo>
                    <a:pt x="6095" y="4536948"/>
                  </a:moveTo>
                  <a:lnTo>
                    <a:pt x="6095" y="4532375"/>
                  </a:lnTo>
                  <a:lnTo>
                    <a:pt x="7619" y="4532375"/>
                  </a:lnTo>
                  <a:lnTo>
                    <a:pt x="7619" y="4536948"/>
                  </a:lnTo>
                  <a:lnTo>
                    <a:pt x="6095" y="4536948"/>
                  </a:lnTo>
                  <a:close/>
                </a:path>
                <a:path w="7620" h="4723130">
                  <a:moveTo>
                    <a:pt x="1524" y="4538472"/>
                  </a:moveTo>
                  <a:lnTo>
                    <a:pt x="1524" y="4530852"/>
                  </a:lnTo>
                  <a:lnTo>
                    <a:pt x="6095" y="4530852"/>
                  </a:lnTo>
                  <a:lnTo>
                    <a:pt x="6095" y="4538472"/>
                  </a:lnTo>
                  <a:lnTo>
                    <a:pt x="1524" y="4538472"/>
                  </a:lnTo>
                  <a:close/>
                </a:path>
                <a:path w="7620" h="4723130">
                  <a:moveTo>
                    <a:pt x="0" y="4536948"/>
                  </a:moveTo>
                  <a:lnTo>
                    <a:pt x="0" y="4532375"/>
                  </a:lnTo>
                  <a:lnTo>
                    <a:pt x="1524" y="4532375"/>
                  </a:lnTo>
                  <a:lnTo>
                    <a:pt x="1524" y="4536948"/>
                  </a:lnTo>
                  <a:lnTo>
                    <a:pt x="0" y="4536948"/>
                  </a:lnTo>
                  <a:close/>
                </a:path>
                <a:path w="7620" h="4723130">
                  <a:moveTo>
                    <a:pt x="6095" y="4500372"/>
                  </a:moveTo>
                  <a:lnTo>
                    <a:pt x="6095" y="4495800"/>
                  </a:lnTo>
                  <a:lnTo>
                    <a:pt x="7619" y="4495800"/>
                  </a:lnTo>
                  <a:lnTo>
                    <a:pt x="7619" y="4500372"/>
                  </a:lnTo>
                  <a:lnTo>
                    <a:pt x="6095" y="4500372"/>
                  </a:lnTo>
                  <a:close/>
                </a:path>
                <a:path w="7620" h="4723130">
                  <a:moveTo>
                    <a:pt x="1524" y="4501896"/>
                  </a:moveTo>
                  <a:lnTo>
                    <a:pt x="1524" y="4494275"/>
                  </a:lnTo>
                  <a:lnTo>
                    <a:pt x="6095" y="4494275"/>
                  </a:lnTo>
                  <a:lnTo>
                    <a:pt x="6095" y="4501896"/>
                  </a:lnTo>
                  <a:lnTo>
                    <a:pt x="1524" y="4501896"/>
                  </a:lnTo>
                  <a:close/>
                </a:path>
                <a:path w="7620" h="4723130">
                  <a:moveTo>
                    <a:pt x="0" y="4500372"/>
                  </a:moveTo>
                  <a:lnTo>
                    <a:pt x="0" y="4495800"/>
                  </a:lnTo>
                  <a:lnTo>
                    <a:pt x="1524" y="4495800"/>
                  </a:lnTo>
                  <a:lnTo>
                    <a:pt x="1524" y="4500372"/>
                  </a:lnTo>
                  <a:lnTo>
                    <a:pt x="0" y="4500372"/>
                  </a:lnTo>
                  <a:close/>
                </a:path>
                <a:path w="7620" h="4723130">
                  <a:moveTo>
                    <a:pt x="0" y="4462272"/>
                  </a:moveTo>
                  <a:lnTo>
                    <a:pt x="0" y="4459224"/>
                  </a:lnTo>
                  <a:lnTo>
                    <a:pt x="1524" y="4457700"/>
                  </a:lnTo>
                  <a:lnTo>
                    <a:pt x="6095" y="4457700"/>
                  </a:lnTo>
                  <a:lnTo>
                    <a:pt x="7619" y="4459224"/>
                  </a:lnTo>
                  <a:lnTo>
                    <a:pt x="7619" y="4462272"/>
                  </a:lnTo>
                  <a:lnTo>
                    <a:pt x="4572" y="4465320"/>
                  </a:lnTo>
                  <a:lnTo>
                    <a:pt x="3048" y="4465320"/>
                  </a:lnTo>
                  <a:lnTo>
                    <a:pt x="0" y="4462272"/>
                  </a:lnTo>
                  <a:close/>
                </a:path>
                <a:path w="7620" h="4723130">
                  <a:moveTo>
                    <a:pt x="0" y="4425696"/>
                  </a:moveTo>
                  <a:lnTo>
                    <a:pt x="0" y="4422648"/>
                  </a:lnTo>
                  <a:lnTo>
                    <a:pt x="1524" y="4421124"/>
                  </a:lnTo>
                  <a:lnTo>
                    <a:pt x="6095" y="4421124"/>
                  </a:lnTo>
                  <a:lnTo>
                    <a:pt x="7619" y="4422648"/>
                  </a:lnTo>
                  <a:lnTo>
                    <a:pt x="7619" y="4425696"/>
                  </a:lnTo>
                  <a:lnTo>
                    <a:pt x="6095" y="4427220"/>
                  </a:lnTo>
                  <a:lnTo>
                    <a:pt x="1524" y="4427220"/>
                  </a:lnTo>
                  <a:lnTo>
                    <a:pt x="0" y="4425696"/>
                  </a:lnTo>
                  <a:close/>
                </a:path>
                <a:path w="7620" h="4723130">
                  <a:moveTo>
                    <a:pt x="0" y="4389120"/>
                  </a:moveTo>
                  <a:lnTo>
                    <a:pt x="0" y="4386072"/>
                  </a:lnTo>
                  <a:lnTo>
                    <a:pt x="3048" y="4383024"/>
                  </a:lnTo>
                  <a:lnTo>
                    <a:pt x="4572" y="4383024"/>
                  </a:lnTo>
                  <a:lnTo>
                    <a:pt x="7619" y="4386072"/>
                  </a:lnTo>
                  <a:lnTo>
                    <a:pt x="7619" y="4389120"/>
                  </a:lnTo>
                  <a:lnTo>
                    <a:pt x="6095" y="4390643"/>
                  </a:lnTo>
                  <a:lnTo>
                    <a:pt x="1524" y="4390643"/>
                  </a:lnTo>
                  <a:lnTo>
                    <a:pt x="0" y="4389120"/>
                  </a:lnTo>
                  <a:close/>
                </a:path>
                <a:path w="7620" h="4723130">
                  <a:moveTo>
                    <a:pt x="6095" y="4352543"/>
                  </a:moveTo>
                  <a:lnTo>
                    <a:pt x="6095" y="4347972"/>
                  </a:lnTo>
                  <a:lnTo>
                    <a:pt x="7619" y="4347972"/>
                  </a:lnTo>
                  <a:lnTo>
                    <a:pt x="7619" y="4352543"/>
                  </a:lnTo>
                  <a:lnTo>
                    <a:pt x="6095" y="4352543"/>
                  </a:lnTo>
                  <a:close/>
                </a:path>
                <a:path w="7620" h="4723130">
                  <a:moveTo>
                    <a:pt x="1524" y="4354068"/>
                  </a:moveTo>
                  <a:lnTo>
                    <a:pt x="1524" y="4346448"/>
                  </a:lnTo>
                  <a:lnTo>
                    <a:pt x="6095" y="4346448"/>
                  </a:lnTo>
                  <a:lnTo>
                    <a:pt x="6095" y="4354068"/>
                  </a:lnTo>
                  <a:lnTo>
                    <a:pt x="1524" y="4354068"/>
                  </a:lnTo>
                  <a:close/>
                </a:path>
                <a:path w="7620" h="4723130">
                  <a:moveTo>
                    <a:pt x="0" y="4352543"/>
                  </a:moveTo>
                  <a:lnTo>
                    <a:pt x="0" y="4347972"/>
                  </a:lnTo>
                  <a:lnTo>
                    <a:pt x="1524" y="4347972"/>
                  </a:lnTo>
                  <a:lnTo>
                    <a:pt x="1524" y="4352543"/>
                  </a:lnTo>
                  <a:lnTo>
                    <a:pt x="0" y="4352543"/>
                  </a:lnTo>
                  <a:close/>
                </a:path>
                <a:path w="7620" h="4723130">
                  <a:moveTo>
                    <a:pt x="6095" y="4315968"/>
                  </a:moveTo>
                  <a:lnTo>
                    <a:pt x="6095" y="4311396"/>
                  </a:lnTo>
                  <a:lnTo>
                    <a:pt x="7619" y="4311396"/>
                  </a:lnTo>
                  <a:lnTo>
                    <a:pt x="7619" y="4315968"/>
                  </a:lnTo>
                  <a:lnTo>
                    <a:pt x="6095" y="4315968"/>
                  </a:lnTo>
                  <a:close/>
                </a:path>
                <a:path w="7620" h="4723130">
                  <a:moveTo>
                    <a:pt x="1524" y="4317491"/>
                  </a:moveTo>
                  <a:lnTo>
                    <a:pt x="1524" y="4309872"/>
                  </a:lnTo>
                  <a:lnTo>
                    <a:pt x="6095" y="4309872"/>
                  </a:lnTo>
                  <a:lnTo>
                    <a:pt x="6095" y="4317491"/>
                  </a:lnTo>
                  <a:lnTo>
                    <a:pt x="1524" y="4317491"/>
                  </a:lnTo>
                  <a:close/>
                </a:path>
                <a:path w="7620" h="4723130">
                  <a:moveTo>
                    <a:pt x="0" y="4315968"/>
                  </a:moveTo>
                  <a:lnTo>
                    <a:pt x="0" y="4311396"/>
                  </a:lnTo>
                  <a:lnTo>
                    <a:pt x="1524" y="4311396"/>
                  </a:lnTo>
                  <a:lnTo>
                    <a:pt x="1524" y="4315968"/>
                  </a:lnTo>
                  <a:lnTo>
                    <a:pt x="0" y="4315968"/>
                  </a:lnTo>
                  <a:close/>
                </a:path>
                <a:path w="7620" h="4723130">
                  <a:moveTo>
                    <a:pt x="6095" y="4279391"/>
                  </a:moveTo>
                  <a:lnTo>
                    <a:pt x="6095" y="4274820"/>
                  </a:lnTo>
                  <a:lnTo>
                    <a:pt x="7619" y="4274820"/>
                  </a:lnTo>
                  <a:lnTo>
                    <a:pt x="7619" y="4279391"/>
                  </a:lnTo>
                  <a:lnTo>
                    <a:pt x="6095" y="4279391"/>
                  </a:lnTo>
                  <a:close/>
                </a:path>
                <a:path w="7620" h="4723130">
                  <a:moveTo>
                    <a:pt x="1524" y="4280916"/>
                  </a:moveTo>
                  <a:lnTo>
                    <a:pt x="1524" y="4273296"/>
                  </a:lnTo>
                  <a:lnTo>
                    <a:pt x="6095" y="4273296"/>
                  </a:lnTo>
                  <a:lnTo>
                    <a:pt x="6095" y="4280916"/>
                  </a:lnTo>
                  <a:lnTo>
                    <a:pt x="1524" y="4280916"/>
                  </a:lnTo>
                  <a:close/>
                </a:path>
                <a:path w="7620" h="4723130">
                  <a:moveTo>
                    <a:pt x="0" y="4279391"/>
                  </a:moveTo>
                  <a:lnTo>
                    <a:pt x="0" y="4274820"/>
                  </a:lnTo>
                  <a:lnTo>
                    <a:pt x="1524" y="4274820"/>
                  </a:lnTo>
                  <a:lnTo>
                    <a:pt x="1524" y="4279391"/>
                  </a:lnTo>
                  <a:lnTo>
                    <a:pt x="0" y="4279391"/>
                  </a:lnTo>
                  <a:close/>
                </a:path>
                <a:path w="7620" h="4723130">
                  <a:moveTo>
                    <a:pt x="0" y="4241291"/>
                  </a:moveTo>
                  <a:lnTo>
                    <a:pt x="0" y="4238243"/>
                  </a:lnTo>
                  <a:lnTo>
                    <a:pt x="1524" y="4236720"/>
                  </a:lnTo>
                  <a:lnTo>
                    <a:pt x="6095" y="4236720"/>
                  </a:lnTo>
                  <a:lnTo>
                    <a:pt x="7619" y="4238243"/>
                  </a:lnTo>
                  <a:lnTo>
                    <a:pt x="7619" y="4241291"/>
                  </a:lnTo>
                  <a:lnTo>
                    <a:pt x="4572" y="4244340"/>
                  </a:lnTo>
                  <a:lnTo>
                    <a:pt x="3048" y="4244340"/>
                  </a:lnTo>
                  <a:lnTo>
                    <a:pt x="0" y="4241291"/>
                  </a:lnTo>
                  <a:close/>
                </a:path>
                <a:path w="7620" h="4723130">
                  <a:moveTo>
                    <a:pt x="0" y="4204716"/>
                  </a:moveTo>
                  <a:lnTo>
                    <a:pt x="0" y="4201668"/>
                  </a:lnTo>
                  <a:lnTo>
                    <a:pt x="1524" y="4200143"/>
                  </a:lnTo>
                  <a:lnTo>
                    <a:pt x="6095" y="4200143"/>
                  </a:lnTo>
                  <a:lnTo>
                    <a:pt x="7619" y="4201668"/>
                  </a:lnTo>
                  <a:lnTo>
                    <a:pt x="7619" y="4204716"/>
                  </a:lnTo>
                  <a:lnTo>
                    <a:pt x="6095" y="4206240"/>
                  </a:lnTo>
                  <a:lnTo>
                    <a:pt x="1524" y="4206240"/>
                  </a:lnTo>
                  <a:lnTo>
                    <a:pt x="0" y="4204716"/>
                  </a:lnTo>
                  <a:close/>
                </a:path>
                <a:path w="7620" h="4723130">
                  <a:moveTo>
                    <a:pt x="0" y="4168140"/>
                  </a:moveTo>
                  <a:lnTo>
                    <a:pt x="0" y="4165091"/>
                  </a:lnTo>
                  <a:lnTo>
                    <a:pt x="3048" y="4162043"/>
                  </a:lnTo>
                  <a:lnTo>
                    <a:pt x="4572" y="4162043"/>
                  </a:lnTo>
                  <a:lnTo>
                    <a:pt x="7619" y="4165091"/>
                  </a:lnTo>
                  <a:lnTo>
                    <a:pt x="7619" y="4168140"/>
                  </a:lnTo>
                  <a:lnTo>
                    <a:pt x="6095" y="4169664"/>
                  </a:lnTo>
                  <a:lnTo>
                    <a:pt x="1524" y="4169664"/>
                  </a:lnTo>
                  <a:lnTo>
                    <a:pt x="0" y="4168140"/>
                  </a:lnTo>
                  <a:close/>
                </a:path>
                <a:path w="7620" h="4723130">
                  <a:moveTo>
                    <a:pt x="6095" y="4131564"/>
                  </a:moveTo>
                  <a:lnTo>
                    <a:pt x="6095" y="4126991"/>
                  </a:lnTo>
                  <a:lnTo>
                    <a:pt x="7619" y="4126991"/>
                  </a:lnTo>
                  <a:lnTo>
                    <a:pt x="7619" y="4131564"/>
                  </a:lnTo>
                  <a:lnTo>
                    <a:pt x="6095" y="4131564"/>
                  </a:lnTo>
                  <a:close/>
                </a:path>
                <a:path w="7620" h="4723130">
                  <a:moveTo>
                    <a:pt x="1524" y="4133088"/>
                  </a:moveTo>
                  <a:lnTo>
                    <a:pt x="1524" y="4125468"/>
                  </a:lnTo>
                  <a:lnTo>
                    <a:pt x="6095" y="4125468"/>
                  </a:lnTo>
                  <a:lnTo>
                    <a:pt x="6095" y="4133088"/>
                  </a:lnTo>
                  <a:lnTo>
                    <a:pt x="1524" y="4133088"/>
                  </a:lnTo>
                  <a:close/>
                </a:path>
                <a:path w="7620" h="4723130">
                  <a:moveTo>
                    <a:pt x="0" y="4131564"/>
                  </a:moveTo>
                  <a:lnTo>
                    <a:pt x="0" y="4126991"/>
                  </a:lnTo>
                  <a:lnTo>
                    <a:pt x="1524" y="4126991"/>
                  </a:lnTo>
                  <a:lnTo>
                    <a:pt x="1524" y="4131564"/>
                  </a:lnTo>
                  <a:lnTo>
                    <a:pt x="0" y="4131564"/>
                  </a:lnTo>
                  <a:close/>
                </a:path>
                <a:path w="7620" h="4723130">
                  <a:moveTo>
                    <a:pt x="6095" y="4094988"/>
                  </a:moveTo>
                  <a:lnTo>
                    <a:pt x="6095" y="4090416"/>
                  </a:lnTo>
                  <a:lnTo>
                    <a:pt x="7619" y="4090416"/>
                  </a:lnTo>
                  <a:lnTo>
                    <a:pt x="7619" y="4094988"/>
                  </a:lnTo>
                  <a:lnTo>
                    <a:pt x="6095" y="4094988"/>
                  </a:lnTo>
                  <a:close/>
                </a:path>
                <a:path w="7620" h="4723130">
                  <a:moveTo>
                    <a:pt x="1524" y="4096512"/>
                  </a:moveTo>
                  <a:lnTo>
                    <a:pt x="1524" y="4088891"/>
                  </a:lnTo>
                  <a:lnTo>
                    <a:pt x="6095" y="4088891"/>
                  </a:lnTo>
                  <a:lnTo>
                    <a:pt x="6095" y="4096512"/>
                  </a:lnTo>
                  <a:lnTo>
                    <a:pt x="1524" y="4096512"/>
                  </a:lnTo>
                  <a:close/>
                </a:path>
                <a:path w="7620" h="4723130">
                  <a:moveTo>
                    <a:pt x="0" y="4094988"/>
                  </a:moveTo>
                  <a:lnTo>
                    <a:pt x="0" y="4090416"/>
                  </a:lnTo>
                  <a:lnTo>
                    <a:pt x="1524" y="4090416"/>
                  </a:lnTo>
                  <a:lnTo>
                    <a:pt x="1524" y="4094988"/>
                  </a:lnTo>
                  <a:lnTo>
                    <a:pt x="0" y="4094988"/>
                  </a:lnTo>
                  <a:close/>
                </a:path>
                <a:path w="7620" h="4723130">
                  <a:moveTo>
                    <a:pt x="0" y="4058412"/>
                  </a:moveTo>
                  <a:lnTo>
                    <a:pt x="0" y="4053840"/>
                  </a:lnTo>
                  <a:lnTo>
                    <a:pt x="1524" y="4053840"/>
                  </a:lnTo>
                  <a:lnTo>
                    <a:pt x="1524" y="4052316"/>
                  </a:lnTo>
                  <a:lnTo>
                    <a:pt x="6095" y="4052316"/>
                  </a:lnTo>
                  <a:lnTo>
                    <a:pt x="6095" y="4053840"/>
                  </a:lnTo>
                  <a:lnTo>
                    <a:pt x="7619" y="4053840"/>
                  </a:lnTo>
                  <a:lnTo>
                    <a:pt x="7619" y="4058412"/>
                  </a:lnTo>
                  <a:lnTo>
                    <a:pt x="6095" y="4058412"/>
                  </a:lnTo>
                  <a:lnTo>
                    <a:pt x="4572" y="4059936"/>
                  </a:lnTo>
                  <a:lnTo>
                    <a:pt x="3048" y="4059936"/>
                  </a:lnTo>
                  <a:lnTo>
                    <a:pt x="1524" y="4058412"/>
                  </a:lnTo>
                  <a:lnTo>
                    <a:pt x="0" y="4058412"/>
                  </a:lnTo>
                  <a:close/>
                </a:path>
                <a:path w="7620" h="4723130">
                  <a:moveTo>
                    <a:pt x="0" y="4020312"/>
                  </a:moveTo>
                  <a:lnTo>
                    <a:pt x="0" y="4017264"/>
                  </a:lnTo>
                  <a:lnTo>
                    <a:pt x="1524" y="4015740"/>
                  </a:lnTo>
                  <a:lnTo>
                    <a:pt x="6095" y="4015740"/>
                  </a:lnTo>
                  <a:lnTo>
                    <a:pt x="7619" y="4017264"/>
                  </a:lnTo>
                  <a:lnTo>
                    <a:pt x="7619" y="4020312"/>
                  </a:lnTo>
                  <a:lnTo>
                    <a:pt x="4572" y="4023359"/>
                  </a:lnTo>
                  <a:lnTo>
                    <a:pt x="3048" y="4023359"/>
                  </a:lnTo>
                  <a:lnTo>
                    <a:pt x="0" y="4020312"/>
                  </a:lnTo>
                  <a:close/>
                </a:path>
                <a:path w="7620" h="4723130">
                  <a:moveTo>
                    <a:pt x="0" y="3983736"/>
                  </a:moveTo>
                  <a:lnTo>
                    <a:pt x="0" y="3980688"/>
                  </a:lnTo>
                  <a:lnTo>
                    <a:pt x="1524" y="3979164"/>
                  </a:lnTo>
                  <a:lnTo>
                    <a:pt x="6095" y="3979164"/>
                  </a:lnTo>
                  <a:lnTo>
                    <a:pt x="7619" y="3980688"/>
                  </a:lnTo>
                  <a:lnTo>
                    <a:pt x="7619" y="3983736"/>
                  </a:lnTo>
                  <a:lnTo>
                    <a:pt x="6095" y="3985259"/>
                  </a:lnTo>
                  <a:lnTo>
                    <a:pt x="1524" y="3985259"/>
                  </a:lnTo>
                  <a:lnTo>
                    <a:pt x="0" y="3983736"/>
                  </a:lnTo>
                  <a:close/>
                </a:path>
                <a:path w="7620" h="4723130">
                  <a:moveTo>
                    <a:pt x="0" y="3947159"/>
                  </a:moveTo>
                  <a:lnTo>
                    <a:pt x="0" y="3944112"/>
                  </a:lnTo>
                  <a:lnTo>
                    <a:pt x="3048" y="3941064"/>
                  </a:lnTo>
                  <a:lnTo>
                    <a:pt x="4572" y="3941064"/>
                  </a:lnTo>
                  <a:lnTo>
                    <a:pt x="7619" y="3944112"/>
                  </a:lnTo>
                  <a:lnTo>
                    <a:pt x="7619" y="3947159"/>
                  </a:lnTo>
                  <a:lnTo>
                    <a:pt x="6095" y="3948684"/>
                  </a:lnTo>
                  <a:lnTo>
                    <a:pt x="1524" y="3948684"/>
                  </a:lnTo>
                  <a:lnTo>
                    <a:pt x="0" y="3947159"/>
                  </a:lnTo>
                  <a:close/>
                </a:path>
                <a:path w="7620" h="4723130">
                  <a:moveTo>
                    <a:pt x="6095" y="3910584"/>
                  </a:moveTo>
                  <a:lnTo>
                    <a:pt x="6095" y="3906012"/>
                  </a:lnTo>
                  <a:lnTo>
                    <a:pt x="7619" y="3906012"/>
                  </a:lnTo>
                  <a:lnTo>
                    <a:pt x="7619" y="3910584"/>
                  </a:lnTo>
                  <a:lnTo>
                    <a:pt x="6095" y="3910584"/>
                  </a:lnTo>
                  <a:close/>
                </a:path>
                <a:path w="7620" h="4723130">
                  <a:moveTo>
                    <a:pt x="1524" y="3912107"/>
                  </a:moveTo>
                  <a:lnTo>
                    <a:pt x="1524" y="3904488"/>
                  </a:lnTo>
                  <a:lnTo>
                    <a:pt x="6095" y="3904488"/>
                  </a:lnTo>
                  <a:lnTo>
                    <a:pt x="6095" y="3912107"/>
                  </a:lnTo>
                  <a:lnTo>
                    <a:pt x="1524" y="3912107"/>
                  </a:lnTo>
                  <a:close/>
                </a:path>
                <a:path w="7620" h="4723130">
                  <a:moveTo>
                    <a:pt x="0" y="3910584"/>
                  </a:moveTo>
                  <a:lnTo>
                    <a:pt x="0" y="3906012"/>
                  </a:lnTo>
                  <a:lnTo>
                    <a:pt x="1524" y="3906012"/>
                  </a:lnTo>
                  <a:lnTo>
                    <a:pt x="1524" y="3910584"/>
                  </a:lnTo>
                  <a:lnTo>
                    <a:pt x="0" y="3910584"/>
                  </a:lnTo>
                  <a:close/>
                </a:path>
                <a:path w="7620" h="4723130">
                  <a:moveTo>
                    <a:pt x="6095" y="3874007"/>
                  </a:moveTo>
                  <a:lnTo>
                    <a:pt x="6095" y="3869436"/>
                  </a:lnTo>
                  <a:lnTo>
                    <a:pt x="7619" y="3869436"/>
                  </a:lnTo>
                  <a:lnTo>
                    <a:pt x="7619" y="3874007"/>
                  </a:lnTo>
                  <a:lnTo>
                    <a:pt x="6095" y="3874007"/>
                  </a:lnTo>
                  <a:close/>
                </a:path>
                <a:path w="7620" h="4723130">
                  <a:moveTo>
                    <a:pt x="1524" y="3875532"/>
                  </a:moveTo>
                  <a:lnTo>
                    <a:pt x="1524" y="3867912"/>
                  </a:lnTo>
                  <a:lnTo>
                    <a:pt x="6095" y="3867912"/>
                  </a:lnTo>
                  <a:lnTo>
                    <a:pt x="6095" y="3875532"/>
                  </a:lnTo>
                  <a:lnTo>
                    <a:pt x="1524" y="3875532"/>
                  </a:lnTo>
                  <a:close/>
                </a:path>
                <a:path w="7620" h="4723130">
                  <a:moveTo>
                    <a:pt x="0" y="3874007"/>
                  </a:moveTo>
                  <a:lnTo>
                    <a:pt x="0" y="3869436"/>
                  </a:lnTo>
                  <a:lnTo>
                    <a:pt x="1524" y="3869436"/>
                  </a:lnTo>
                  <a:lnTo>
                    <a:pt x="1524" y="3874007"/>
                  </a:lnTo>
                  <a:lnTo>
                    <a:pt x="0" y="3874007"/>
                  </a:lnTo>
                  <a:close/>
                </a:path>
                <a:path w="7620" h="4723130">
                  <a:moveTo>
                    <a:pt x="0" y="3837432"/>
                  </a:moveTo>
                  <a:lnTo>
                    <a:pt x="0" y="3832859"/>
                  </a:lnTo>
                  <a:lnTo>
                    <a:pt x="1524" y="3832859"/>
                  </a:lnTo>
                  <a:lnTo>
                    <a:pt x="1524" y="3831336"/>
                  </a:lnTo>
                  <a:lnTo>
                    <a:pt x="6095" y="3831336"/>
                  </a:lnTo>
                  <a:lnTo>
                    <a:pt x="6095" y="3832859"/>
                  </a:lnTo>
                  <a:lnTo>
                    <a:pt x="7619" y="3832859"/>
                  </a:lnTo>
                  <a:lnTo>
                    <a:pt x="7619" y="3837432"/>
                  </a:lnTo>
                  <a:lnTo>
                    <a:pt x="6095" y="3837432"/>
                  </a:lnTo>
                  <a:lnTo>
                    <a:pt x="4572" y="3838956"/>
                  </a:lnTo>
                  <a:lnTo>
                    <a:pt x="3048" y="3838956"/>
                  </a:lnTo>
                  <a:lnTo>
                    <a:pt x="1524" y="3837432"/>
                  </a:lnTo>
                  <a:lnTo>
                    <a:pt x="0" y="3837432"/>
                  </a:lnTo>
                  <a:close/>
                </a:path>
                <a:path w="7620" h="4723130">
                  <a:moveTo>
                    <a:pt x="0" y="3799332"/>
                  </a:moveTo>
                  <a:lnTo>
                    <a:pt x="0" y="3796284"/>
                  </a:lnTo>
                  <a:lnTo>
                    <a:pt x="1524" y="3794759"/>
                  </a:lnTo>
                  <a:lnTo>
                    <a:pt x="6095" y="3794759"/>
                  </a:lnTo>
                  <a:lnTo>
                    <a:pt x="7619" y="3796284"/>
                  </a:lnTo>
                  <a:lnTo>
                    <a:pt x="7619" y="3799332"/>
                  </a:lnTo>
                  <a:lnTo>
                    <a:pt x="4572" y="3802380"/>
                  </a:lnTo>
                  <a:lnTo>
                    <a:pt x="3048" y="3802380"/>
                  </a:lnTo>
                  <a:lnTo>
                    <a:pt x="0" y="3799332"/>
                  </a:lnTo>
                  <a:close/>
                </a:path>
                <a:path w="7620" h="4723130">
                  <a:moveTo>
                    <a:pt x="0" y="3762756"/>
                  </a:moveTo>
                  <a:lnTo>
                    <a:pt x="0" y="3759707"/>
                  </a:lnTo>
                  <a:lnTo>
                    <a:pt x="1524" y="3758184"/>
                  </a:lnTo>
                  <a:lnTo>
                    <a:pt x="6095" y="3758184"/>
                  </a:lnTo>
                  <a:lnTo>
                    <a:pt x="7619" y="3759707"/>
                  </a:lnTo>
                  <a:lnTo>
                    <a:pt x="7619" y="3762756"/>
                  </a:lnTo>
                  <a:lnTo>
                    <a:pt x="6095" y="3764280"/>
                  </a:lnTo>
                  <a:lnTo>
                    <a:pt x="1524" y="3764280"/>
                  </a:lnTo>
                  <a:lnTo>
                    <a:pt x="0" y="3762756"/>
                  </a:lnTo>
                  <a:close/>
                </a:path>
                <a:path w="7620" h="4723130">
                  <a:moveTo>
                    <a:pt x="0" y="3726180"/>
                  </a:moveTo>
                  <a:lnTo>
                    <a:pt x="0" y="3723132"/>
                  </a:lnTo>
                  <a:lnTo>
                    <a:pt x="3048" y="3720084"/>
                  </a:lnTo>
                  <a:lnTo>
                    <a:pt x="4572" y="3720084"/>
                  </a:lnTo>
                  <a:lnTo>
                    <a:pt x="7619" y="3723132"/>
                  </a:lnTo>
                  <a:lnTo>
                    <a:pt x="7619" y="3726180"/>
                  </a:lnTo>
                  <a:lnTo>
                    <a:pt x="6095" y="3726180"/>
                  </a:lnTo>
                  <a:lnTo>
                    <a:pt x="6095" y="3727704"/>
                  </a:lnTo>
                  <a:lnTo>
                    <a:pt x="1524" y="3727704"/>
                  </a:lnTo>
                  <a:lnTo>
                    <a:pt x="1524" y="3726180"/>
                  </a:lnTo>
                  <a:lnTo>
                    <a:pt x="0" y="3726180"/>
                  </a:lnTo>
                  <a:close/>
                </a:path>
                <a:path w="7620" h="4723130">
                  <a:moveTo>
                    <a:pt x="6095" y="3689604"/>
                  </a:moveTo>
                  <a:lnTo>
                    <a:pt x="6095" y="3685032"/>
                  </a:lnTo>
                  <a:lnTo>
                    <a:pt x="7619" y="3685032"/>
                  </a:lnTo>
                  <a:lnTo>
                    <a:pt x="7619" y="3689604"/>
                  </a:lnTo>
                  <a:lnTo>
                    <a:pt x="6095" y="3689604"/>
                  </a:lnTo>
                  <a:close/>
                </a:path>
                <a:path w="7620" h="4723130">
                  <a:moveTo>
                    <a:pt x="1524" y="3691128"/>
                  </a:moveTo>
                  <a:lnTo>
                    <a:pt x="1524" y="3683507"/>
                  </a:lnTo>
                  <a:lnTo>
                    <a:pt x="6095" y="3683507"/>
                  </a:lnTo>
                  <a:lnTo>
                    <a:pt x="6095" y="3691128"/>
                  </a:lnTo>
                  <a:lnTo>
                    <a:pt x="1524" y="3691128"/>
                  </a:lnTo>
                  <a:close/>
                </a:path>
                <a:path w="7620" h="4723130">
                  <a:moveTo>
                    <a:pt x="0" y="3689604"/>
                  </a:moveTo>
                  <a:lnTo>
                    <a:pt x="0" y="3685032"/>
                  </a:lnTo>
                  <a:lnTo>
                    <a:pt x="1524" y="3685032"/>
                  </a:lnTo>
                  <a:lnTo>
                    <a:pt x="1524" y="3689604"/>
                  </a:lnTo>
                  <a:lnTo>
                    <a:pt x="0" y="3689604"/>
                  </a:lnTo>
                  <a:close/>
                </a:path>
                <a:path w="7620" h="4723130">
                  <a:moveTo>
                    <a:pt x="6095" y="3653028"/>
                  </a:moveTo>
                  <a:lnTo>
                    <a:pt x="6095" y="3648456"/>
                  </a:lnTo>
                  <a:lnTo>
                    <a:pt x="7619" y="3648456"/>
                  </a:lnTo>
                  <a:lnTo>
                    <a:pt x="7619" y="3653028"/>
                  </a:lnTo>
                  <a:lnTo>
                    <a:pt x="6095" y="3653028"/>
                  </a:lnTo>
                  <a:close/>
                </a:path>
                <a:path w="7620" h="4723130">
                  <a:moveTo>
                    <a:pt x="1524" y="3654552"/>
                  </a:moveTo>
                  <a:lnTo>
                    <a:pt x="1524" y="3646932"/>
                  </a:lnTo>
                  <a:lnTo>
                    <a:pt x="6095" y="3646932"/>
                  </a:lnTo>
                  <a:lnTo>
                    <a:pt x="6095" y="3654552"/>
                  </a:lnTo>
                  <a:lnTo>
                    <a:pt x="1524" y="3654552"/>
                  </a:lnTo>
                  <a:close/>
                </a:path>
                <a:path w="7620" h="4723130">
                  <a:moveTo>
                    <a:pt x="0" y="3653028"/>
                  </a:moveTo>
                  <a:lnTo>
                    <a:pt x="0" y="3648456"/>
                  </a:lnTo>
                  <a:lnTo>
                    <a:pt x="1524" y="3648456"/>
                  </a:lnTo>
                  <a:lnTo>
                    <a:pt x="1524" y="3653028"/>
                  </a:lnTo>
                  <a:lnTo>
                    <a:pt x="0" y="3653028"/>
                  </a:lnTo>
                  <a:close/>
                </a:path>
                <a:path w="7620" h="4723130">
                  <a:moveTo>
                    <a:pt x="0" y="3616452"/>
                  </a:moveTo>
                  <a:lnTo>
                    <a:pt x="0" y="3611880"/>
                  </a:lnTo>
                  <a:lnTo>
                    <a:pt x="1524" y="3611880"/>
                  </a:lnTo>
                  <a:lnTo>
                    <a:pt x="1524" y="3610356"/>
                  </a:lnTo>
                  <a:lnTo>
                    <a:pt x="6095" y="3610356"/>
                  </a:lnTo>
                  <a:lnTo>
                    <a:pt x="6095" y="3611880"/>
                  </a:lnTo>
                  <a:lnTo>
                    <a:pt x="7619" y="3611880"/>
                  </a:lnTo>
                  <a:lnTo>
                    <a:pt x="7619" y="3616452"/>
                  </a:lnTo>
                  <a:lnTo>
                    <a:pt x="6095" y="3616452"/>
                  </a:lnTo>
                  <a:lnTo>
                    <a:pt x="4572" y="3617975"/>
                  </a:lnTo>
                  <a:lnTo>
                    <a:pt x="3048" y="3617975"/>
                  </a:lnTo>
                  <a:lnTo>
                    <a:pt x="1524" y="3616452"/>
                  </a:lnTo>
                  <a:lnTo>
                    <a:pt x="0" y="3616452"/>
                  </a:lnTo>
                  <a:close/>
                </a:path>
                <a:path w="7620" h="4723130">
                  <a:moveTo>
                    <a:pt x="0" y="3578352"/>
                  </a:moveTo>
                  <a:lnTo>
                    <a:pt x="0" y="3575304"/>
                  </a:lnTo>
                  <a:lnTo>
                    <a:pt x="1524" y="3573780"/>
                  </a:lnTo>
                  <a:lnTo>
                    <a:pt x="6095" y="3573780"/>
                  </a:lnTo>
                  <a:lnTo>
                    <a:pt x="7619" y="3575304"/>
                  </a:lnTo>
                  <a:lnTo>
                    <a:pt x="7619" y="3578352"/>
                  </a:lnTo>
                  <a:lnTo>
                    <a:pt x="4572" y="3581400"/>
                  </a:lnTo>
                  <a:lnTo>
                    <a:pt x="3048" y="3581400"/>
                  </a:lnTo>
                  <a:lnTo>
                    <a:pt x="0" y="3578352"/>
                  </a:lnTo>
                  <a:close/>
                </a:path>
                <a:path w="7620" h="4723130">
                  <a:moveTo>
                    <a:pt x="0" y="3541775"/>
                  </a:moveTo>
                  <a:lnTo>
                    <a:pt x="0" y="3538728"/>
                  </a:lnTo>
                  <a:lnTo>
                    <a:pt x="1524" y="3537204"/>
                  </a:lnTo>
                  <a:lnTo>
                    <a:pt x="6095" y="3537204"/>
                  </a:lnTo>
                  <a:lnTo>
                    <a:pt x="7619" y="3538728"/>
                  </a:lnTo>
                  <a:lnTo>
                    <a:pt x="7619" y="3541775"/>
                  </a:lnTo>
                  <a:lnTo>
                    <a:pt x="6095" y="3543300"/>
                  </a:lnTo>
                  <a:lnTo>
                    <a:pt x="1524" y="3543300"/>
                  </a:lnTo>
                  <a:lnTo>
                    <a:pt x="0" y="3541775"/>
                  </a:lnTo>
                  <a:close/>
                </a:path>
                <a:path w="7620" h="4723130">
                  <a:moveTo>
                    <a:pt x="0" y="3505200"/>
                  </a:moveTo>
                  <a:lnTo>
                    <a:pt x="0" y="3502152"/>
                  </a:lnTo>
                  <a:lnTo>
                    <a:pt x="3048" y="3499104"/>
                  </a:lnTo>
                  <a:lnTo>
                    <a:pt x="4572" y="3499104"/>
                  </a:lnTo>
                  <a:lnTo>
                    <a:pt x="7619" y="3502152"/>
                  </a:lnTo>
                  <a:lnTo>
                    <a:pt x="7619" y="3505200"/>
                  </a:lnTo>
                  <a:lnTo>
                    <a:pt x="6095" y="3505200"/>
                  </a:lnTo>
                  <a:lnTo>
                    <a:pt x="6095" y="3506723"/>
                  </a:lnTo>
                  <a:lnTo>
                    <a:pt x="1524" y="3506723"/>
                  </a:lnTo>
                  <a:lnTo>
                    <a:pt x="1524" y="3505200"/>
                  </a:lnTo>
                  <a:lnTo>
                    <a:pt x="0" y="3505200"/>
                  </a:lnTo>
                  <a:close/>
                </a:path>
                <a:path w="7620" h="4723130">
                  <a:moveTo>
                    <a:pt x="6095" y="3468623"/>
                  </a:moveTo>
                  <a:lnTo>
                    <a:pt x="6095" y="3464052"/>
                  </a:lnTo>
                  <a:lnTo>
                    <a:pt x="7619" y="3464052"/>
                  </a:lnTo>
                  <a:lnTo>
                    <a:pt x="7619" y="3468623"/>
                  </a:lnTo>
                  <a:lnTo>
                    <a:pt x="6095" y="3468623"/>
                  </a:lnTo>
                  <a:close/>
                </a:path>
                <a:path w="7620" h="4723130">
                  <a:moveTo>
                    <a:pt x="1524" y="3470148"/>
                  </a:moveTo>
                  <a:lnTo>
                    <a:pt x="1524" y="3462528"/>
                  </a:lnTo>
                  <a:lnTo>
                    <a:pt x="6095" y="3462528"/>
                  </a:lnTo>
                  <a:lnTo>
                    <a:pt x="6095" y="3470148"/>
                  </a:lnTo>
                  <a:lnTo>
                    <a:pt x="1524" y="3470148"/>
                  </a:lnTo>
                  <a:close/>
                </a:path>
                <a:path w="7620" h="4723130">
                  <a:moveTo>
                    <a:pt x="0" y="3468623"/>
                  </a:moveTo>
                  <a:lnTo>
                    <a:pt x="0" y="3464052"/>
                  </a:lnTo>
                  <a:lnTo>
                    <a:pt x="1524" y="3464052"/>
                  </a:lnTo>
                  <a:lnTo>
                    <a:pt x="1524" y="3468623"/>
                  </a:lnTo>
                  <a:lnTo>
                    <a:pt x="0" y="3468623"/>
                  </a:lnTo>
                  <a:close/>
                </a:path>
                <a:path w="7620" h="4723130">
                  <a:moveTo>
                    <a:pt x="6095" y="3432048"/>
                  </a:moveTo>
                  <a:lnTo>
                    <a:pt x="6095" y="3427475"/>
                  </a:lnTo>
                  <a:lnTo>
                    <a:pt x="7619" y="3427475"/>
                  </a:lnTo>
                  <a:lnTo>
                    <a:pt x="7619" y="3432048"/>
                  </a:lnTo>
                  <a:lnTo>
                    <a:pt x="6095" y="3432048"/>
                  </a:lnTo>
                  <a:close/>
                </a:path>
                <a:path w="7620" h="4723130">
                  <a:moveTo>
                    <a:pt x="1524" y="3433572"/>
                  </a:moveTo>
                  <a:lnTo>
                    <a:pt x="1524" y="3425952"/>
                  </a:lnTo>
                  <a:lnTo>
                    <a:pt x="6095" y="3425952"/>
                  </a:lnTo>
                  <a:lnTo>
                    <a:pt x="6095" y="3433572"/>
                  </a:lnTo>
                  <a:lnTo>
                    <a:pt x="1524" y="3433572"/>
                  </a:lnTo>
                  <a:close/>
                </a:path>
                <a:path w="7620" h="4723130">
                  <a:moveTo>
                    <a:pt x="0" y="3432048"/>
                  </a:moveTo>
                  <a:lnTo>
                    <a:pt x="0" y="3427475"/>
                  </a:lnTo>
                  <a:lnTo>
                    <a:pt x="1524" y="3427475"/>
                  </a:lnTo>
                  <a:lnTo>
                    <a:pt x="1524" y="3432048"/>
                  </a:lnTo>
                  <a:lnTo>
                    <a:pt x="0" y="3432048"/>
                  </a:lnTo>
                  <a:close/>
                </a:path>
                <a:path w="7620" h="4723130">
                  <a:moveTo>
                    <a:pt x="0" y="3393948"/>
                  </a:moveTo>
                  <a:lnTo>
                    <a:pt x="0" y="3390900"/>
                  </a:lnTo>
                  <a:lnTo>
                    <a:pt x="1524" y="3390900"/>
                  </a:lnTo>
                  <a:lnTo>
                    <a:pt x="1524" y="3389375"/>
                  </a:lnTo>
                  <a:lnTo>
                    <a:pt x="6095" y="3389375"/>
                  </a:lnTo>
                  <a:lnTo>
                    <a:pt x="6095" y="3390900"/>
                  </a:lnTo>
                  <a:lnTo>
                    <a:pt x="7619" y="3390900"/>
                  </a:lnTo>
                  <a:lnTo>
                    <a:pt x="7619" y="3393948"/>
                  </a:lnTo>
                  <a:lnTo>
                    <a:pt x="4572" y="3396996"/>
                  </a:lnTo>
                  <a:lnTo>
                    <a:pt x="3048" y="3396996"/>
                  </a:lnTo>
                  <a:lnTo>
                    <a:pt x="0" y="3393948"/>
                  </a:lnTo>
                  <a:close/>
                </a:path>
                <a:path w="7620" h="4723130">
                  <a:moveTo>
                    <a:pt x="0" y="3357372"/>
                  </a:moveTo>
                  <a:lnTo>
                    <a:pt x="0" y="3354324"/>
                  </a:lnTo>
                  <a:lnTo>
                    <a:pt x="1524" y="3352800"/>
                  </a:lnTo>
                  <a:lnTo>
                    <a:pt x="6095" y="3352800"/>
                  </a:lnTo>
                  <a:lnTo>
                    <a:pt x="7619" y="3354324"/>
                  </a:lnTo>
                  <a:lnTo>
                    <a:pt x="7619" y="3357372"/>
                  </a:lnTo>
                  <a:lnTo>
                    <a:pt x="4572" y="3360420"/>
                  </a:lnTo>
                  <a:lnTo>
                    <a:pt x="3048" y="3360420"/>
                  </a:lnTo>
                  <a:lnTo>
                    <a:pt x="0" y="3357372"/>
                  </a:lnTo>
                  <a:close/>
                </a:path>
                <a:path w="7620" h="4723130">
                  <a:moveTo>
                    <a:pt x="0" y="3320796"/>
                  </a:moveTo>
                  <a:lnTo>
                    <a:pt x="0" y="3317748"/>
                  </a:lnTo>
                  <a:lnTo>
                    <a:pt x="3048" y="3314700"/>
                  </a:lnTo>
                  <a:lnTo>
                    <a:pt x="4572" y="3314700"/>
                  </a:lnTo>
                  <a:lnTo>
                    <a:pt x="7619" y="3317748"/>
                  </a:lnTo>
                  <a:lnTo>
                    <a:pt x="7619" y="3320796"/>
                  </a:lnTo>
                  <a:lnTo>
                    <a:pt x="6095" y="3322320"/>
                  </a:lnTo>
                  <a:lnTo>
                    <a:pt x="1524" y="3322320"/>
                  </a:lnTo>
                  <a:lnTo>
                    <a:pt x="0" y="3320796"/>
                  </a:lnTo>
                  <a:close/>
                </a:path>
                <a:path w="7620" h="4723130">
                  <a:moveTo>
                    <a:pt x="0" y="3284220"/>
                  </a:moveTo>
                  <a:lnTo>
                    <a:pt x="0" y="3281172"/>
                  </a:lnTo>
                  <a:lnTo>
                    <a:pt x="3048" y="3278124"/>
                  </a:lnTo>
                  <a:lnTo>
                    <a:pt x="4572" y="3278124"/>
                  </a:lnTo>
                  <a:lnTo>
                    <a:pt x="7619" y="3281172"/>
                  </a:lnTo>
                  <a:lnTo>
                    <a:pt x="7619" y="3284220"/>
                  </a:lnTo>
                  <a:lnTo>
                    <a:pt x="6095" y="3284220"/>
                  </a:lnTo>
                  <a:lnTo>
                    <a:pt x="6095" y="3285744"/>
                  </a:lnTo>
                  <a:lnTo>
                    <a:pt x="1524" y="3285744"/>
                  </a:lnTo>
                  <a:lnTo>
                    <a:pt x="1524" y="3284220"/>
                  </a:lnTo>
                  <a:lnTo>
                    <a:pt x="0" y="3284220"/>
                  </a:lnTo>
                  <a:close/>
                </a:path>
                <a:path w="7620" h="4723130">
                  <a:moveTo>
                    <a:pt x="6095" y="3247644"/>
                  </a:moveTo>
                  <a:lnTo>
                    <a:pt x="6095" y="3243072"/>
                  </a:lnTo>
                  <a:lnTo>
                    <a:pt x="7619" y="3243072"/>
                  </a:lnTo>
                  <a:lnTo>
                    <a:pt x="7619" y="3247644"/>
                  </a:lnTo>
                  <a:lnTo>
                    <a:pt x="6095" y="3247644"/>
                  </a:lnTo>
                  <a:close/>
                </a:path>
                <a:path w="7620" h="4723130">
                  <a:moveTo>
                    <a:pt x="1524" y="3249168"/>
                  </a:moveTo>
                  <a:lnTo>
                    <a:pt x="1524" y="3241548"/>
                  </a:lnTo>
                  <a:lnTo>
                    <a:pt x="6095" y="3241548"/>
                  </a:lnTo>
                  <a:lnTo>
                    <a:pt x="6095" y="3249168"/>
                  </a:lnTo>
                  <a:lnTo>
                    <a:pt x="1524" y="3249168"/>
                  </a:lnTo>
                  <a:close/>
                </a:path>
                <a:path w="7620" h="4723130">
                  <a:moveTo>
                    <a:pt x="0" y="3247644"/>
                  </a:moveTo>
                  <a:lnTo>
                    <a:pt x="0" y="3243072"/>
                  </a:lnTo>
                  <a:lnTo>
                    <a:pt x="1524" y="3243072"/>
                  </a:lnTo>
                  <a:lnTo>
                    <a:pt x="1524" y="3247644"/>
                  </a:lnTo>
                  <a:lnTo>
                    <a:pt x="0" y="3247644"/>
                  </a:lnTo>
                  <a:close/>
                </a:path>
                <a:path w="7620" h="4723130">
                  <a:moveTo>
                    <a:pt x="6095" y="3211068"/>
                  </a:moveTo>
                  <a:lnTo>
                    <a:pt x="6095" y="3206496"/>
                  </a:lnTo>
                  <a:lnTo>
                    <a:pt x="7619" y="3206496"/>
                  </a:lnTo>
                  <a:lnTo>
                    <a:pt x="7619" y="3211068"/>
                  </a:lnTo>
                  <a:lnTo>
                    <a:pt x="6095" y="3211068"/>
                  </a:lnTo>
                  <a:close/>
                </a:path>
                <a:path w="7620" h="4723130">
                  <a:moveTo>
                    <a:pt x="1524" y="3212592"/>
                  </a:moveTo>
                  <a:lnTo>
                    <a:pt x="1524" y="3204972"/>
                  </a:lnTo>
                  <a:lnTo>
                    <a:pt x="6095" y="3204972"/>
                  </a:lnTo>
                  <a:lnTo>
                    <a:pt x="6095" y="3212592"/>
                  </a:lnTo>
                  <a:lnTo>
                    <a:pt x="1524" y="3212592"/>
                  </a:lnTo>
                  <a:close/>
                </a:path>
                <a:path w="7620" h="4723130">
                  <a:moveTo>
                    <a:pt x="0" y="3211068"/>
                  </a:moveTo>
                  <a:lnTo>
                    <a:pt x="0" y="3206496"/>
                  </a:lnTo>
                  <a:lnTo>
                    <a:pt x="1524" y="3206496"/>
                  </a:lnTo>
                  <a:lnTo>
                    <a:pt x="1524" y="3211068"/>
                  </a:lnTo>
                  <a:lnTo>
                    <a:pt x="0" y="3211068"/>
                  </a:lnTo>
                  <a:close/>
                </a:path>
                <a:path w="7620" h="4723130">
                  <a:moveTo>
                    <a:pt x="0" y="3172968"/>
                  </a:moveTo>
                  <a:lnTo>
                    <a:pt x="0" y="3169920"/>
                  </a:lnTo>
                  <a:lnTo>
                    <a:pt x="1524" y="3169920"/>
                  </a:lnTo>
                  <a:lnTo>
                    <a:pt x="1524" y="3168396"/>
                  </a:lnTo>
                  <a:lnTo>
                    <a:pt x="6095" y="3168396"/>
                  </a:lnTo>
                  <a:lnTo>
                    <a:pt x="6095" y="3169920"/>
                  </a:lnTo>
                  <a:lnTo>
                    <a:pt x="7619" y="3169920"/>
                  </a:lnTo>
                  <a:lnTo>
                    <a:pt x="7619" y="3172968"/>
                  </a:lnTo>
                  <a:lnTo>
                    <a:pt x="4572" y="3176016"/>
                  </a:lnTo>
                  <a:lnTo>
                    <a:pt x="3048" y="3176016"/>
                  </a:lnTo>
                  <a:lnTo>
                    <a:pt x="0" y="3172968"/>
                  </a:lnTo>
                  <a:close/>
                </a:path>
                <a:path w="7620" h="4723130">
                  <a:moveTo>
                    <a:pt x="0" y="3136392"/>
                  </a:moveTo>
                  <a:lnTo>
                    <a:pt x="0" y="3133344"/>
                  </a:lnTo>
                  <a:lnTo>
                    <a:pt x="1524" y="3131820"/>
                  </a:lnTo>
                  <a:lnTo>
                    <a:pt x="6095" y="3131820"/>
                  </a:lnTo>
                  <a:lnTo>
                    <a:pt x="7619" y="3133344"/>
                  </a:lnTo>
                  <a:lnTo>
                    <a:pt x="7619" y="3136392"/>
                  </a:lnTo>
                  <a:lnTo>
                    <a:pt x="6095" y="3137916"/>
                  </a:lnTo>
                  <a:lnTo>
                    <a:pt x="1524" y="3137916"/>
                  </a:lnTo>
                  <a:lnTo>
                    <a:pt x="0" y="3136392"/>
                  </a:lnTo>
                  <a:close/>
                </a:path>
                <a:path w="7620" h="4723130">
                  <a:moveTo>
                    <a:pt x="0" y="3099816"/>
                  </a:moveTo>
                  <a:lnTo>
                    <a:pt x="0" y="3096768"/>
                  </a:lnTo>
                  <a:lnTo>
                    <a:pt x="3048" y="3093720"/>
                  </a:lnTo>
                  <a:lnTo>
                    <a:pt x="4572" y="3093720"/>
                  </a:lnTo>
                  <a:lnTo>
                    <a:pt x="7619" y="3096768"/>
                  </a:lnTo>
                  <a:lnTo>
                    <a:pt x="7619" y="3099816"/>
                  </a:lnTo>
                  <a:lnTo>
                    <a:pt x="6095" y="3101339"/>
                  </a:lnTo>
                  <a:lnTo>
                    <a:pt x="1524" y="3101339"/>
                  </a:lnTo>
                  <a:lnTo>
                    <a:pt x="0" y="3099816"/>
                  </a:lnTo>
                  <a:close/>
                </a:path>
                <a:path w="7620" h="4723130">
                  <a:moveTo>
                    <a:pt x="0" y="3063239"/>
                  </a:moveTo>
                  <a:lnTo>
                    <a:pt x="0" y="3058668"/>
                  </a:lnTo>
                  <a:lnTo>
                    <a:pt x="1524" y="3058668"/>
                  </a:lnTo>
                  <a:lnTo>
                    <a:pt x="3048" y="3057144"/>
                  </a:lnTo>
                  <a:lnTo>
                    <a:pt x="4572" y="3057144"/>
                  </a:lnTo>
                  <a:lnTo>
                    <a:pt x="6095" y="3058668"/>
                  </a:lnTo>
                  <a:lnTo>
                    <a:pt x="7619" y="3058668"/>
                  </a:lnTo>
                  <a:lnTo>
                    <a:pt x="7619" y="3063239"/>
                  </a:lnTo>
                  <a:lnTo>
                    <a:pt x="6095" y="3063239"/>
                  </a:lnTo>
                  <a:lnTo>
                    <a:pt x="6095" y="3064764"/>
                  </a:lnTo>
                  <a:lnTo>
                    <a:pt x="1524" y="3064764"/>
                  </a:lnTo>
                  <a:lnTo>
                    <a:pt x="1524" y="3063239"/>
                  </a:lnTo>
                  <a:lnTo>
                    <a:pt x="0" y="3063239"/>
                  </a:lnTo>
                  <a:close/>
                </a:path>
                <a:path w="7620" h="4723130">
                  <a:moveTo>
                    <a:pt x="6095" y="3026664"/>
                  </a:moveTo>
                  <a:lnTo>
                    <a:pt x="6095" y="3022092"/>
                  </a:lnTo>
                  <a:lnTo>
                    <a:pt x="7619" y="3022092"/>
                  </a:lnTo>
                  <a:lnTo>
                    <a:pt x="7619" y="3026664"/>
                  </a:lnTo>
                  <a:lnTo>
                    <a:pt x="6095" y="3026664"/>
                  </a:lnTo>
                  <a:close/>
                </a:path>
                <a:path w="7620" h="4723130">
                  <a:moveTo>
                    <a:pt x="1524" y="3028188"/>
                  </a:moveTo>
                  <a:lnTo>
                    <a:pt x="1524" y="3020568"/>
                  </a:lnTo>
                  <a:lnTo>
                    <a:pt x="6095" y="3020568"/>
                  </a:lnTo>
                  <a:lnTo>
                    <a:pt x="6095" y="3028188"/>
                  </a:lnTo>
                  <a:lnTo>
                    <a:pt x="1524" y="3028188"/>
                  </a:lnTo>
                  <a:close/>
                </a:path>
                <a:path w="7620" h="4723130">
                  <a:moveTo>
                    <a:pt x="0" y="3026664"/>
                  </a:moveTo>
                  <a:lnTo>
                    <a:pt x="0" y="3022092"/>
                  </a:lnTo>
                  <a:lnTo>
                    <a:pt x="1524" y="3022092"/>
                  </a:lnTo>
                  <a:lnTo>
                    <a:pt x="1524" y="3026664"/>
                  </a:lnTo>
                  <a:lnTo>
                    <a:pt x="0" y="3026664"/>
                  </a:lnTo>
                  <a:close/>
                </a:path>
                <a:path w="7620" h="4723130">
                  <a:moveTo>
                    <a:pt x="6095" y="2990088"/>
                  </a:moveTo>
                  <a:lnTo>
                    <a:pt x="6095" y="2985516"/>
                  </a:lnTo>
                  <a:lnTo>
                    <a:pt x="7619" y="2985516"/>
                  </a:lnTo>
                  <a:lnTo>
                    <a:pt x="7619" y="2990088"/>
                  </a:lnTo>
                  <a:lnTo>
                    <a:pt x="6095" y="2990088"/>
                  </a:lnTo>
                  <a:close/>
                </a:path>
                <a:path w="7620" h="4723130">
                  <a:moveTo>
                    <a:pt x="1524" y="2991612"/>
                  </a:moveTo>
                  <a:lnTo>
                    <a:pt x="1524" y="2983992"/>
                  </a:lnTo>
                  <a:lnTo>
                    <a:pt x="6095" y="2983992"/>
                  </a:lnTo>
                  <a:lnTo>
                    <a:pt x="6095" y="2991612"/>
                  </a:lnTo>
                  <a:lnTo>
                    <a:pt x="1524" y="2991612"/>
                  </a:lnTo>
                  <a:close/>
                </a:path>
                <a:path w="7620" h="4723130">
                  <a:moveTo>
                    <a:pt x="0" y="2990088"/>
                  </a:moveTo>
                  <a:lnTo>
                    <a:pt x="0" y="2985516"/>
                  </a:lnTo>
                  <a:lnTo>
                    <a:pt x="1524" y="2985516"/>
                  </a:lnTo>
                  <a:lnTo>
                    <a:pt x="1524" y="2990088"/>
                  </a:lnTo>
                  <a:lnTo>
                    <a:pt x="0" y="2990088"/>
                  </a:lnTo>
                  <a:close/>
                </a:path>
                <a:path w="7620" h="4723130">
                  <a:moveTo>
                    <a:pt x="0" y="2951988"/>
                  </a:moveTo>
                  <a:lnTo>
                    <a:pt x="0" y="2948939"/>
                  </a:lnTo>
                  <a:lnTo>
                    <a:pt x="1524" y="2948939"/>
                  </a:lnTo>
                  <a:lnTo>
                    <a:pt x="1524" y="2947416"/>
                  </a:lnTo>
                  <a:lnTo>
                    <a:pt x="6095" y="2947416"/>
                  </a:lnTo>
                  <a:lnTo>
                    <a:pt x="6095" y="2948939"/>
                  </a:lnTo>
                  <a:lnTo>
                    <a:pt x="7619" y="2948939"/>
                  </a:lnTo>
                  <a:lnTo>
                    <a:pt x="7619" y="2951988"/>
                  </a:lnTo>
                  <a:lnTo>
                    <a:pt x="4572" y="2955036"/>
                  </a:lnTo>
                  <a:lnTo>
                    <a:pt x="3048" y="2955036"/>
                  </a:lnTo>
                  <a:lnTo>
                    <a:pt x="0" y="2951988"/>
                  </a:lnTo>
                  <a:close/>
                </a:path>
                <a:path w="7620" h="4723130">
                  <a:moveTo>
                    <a:pt x="0" y="2915412"/>
                  </a:moveTo>
                  <a:lnTo>
                    <a:pt x="0" y="2912364"/>
                  </a:lnTo>
                  <a:lnTo>
                    <a:pt x="1524" y="2910839"/>
                  </a:lnTo>
                  <a:lnTo>
                    <a:pt x="6095" y="2910839"/>
                  </a:lnTo>
                  <a:lnTo>
                    <a:pt x="7619" y="2912364"/>
                  </a:lnTo>
                  <a:lnTo>
                    <a:pt x="7619" y="2915412"/>
                  </a:lnTo>
                  <a:lnTo>
                    <a:pt x="6095" y="2916936"/>
                  </a:lnTo>
                  <a:lnTo>
                    <a:pt x="1524" y="2916936"/>
                  </a:lnTo>
                  <a:lnTo>
                    <a:pt x="0" y="2915412"/>
                  </a:lnTo>
                  <a:close/>
                </a:path>
                <a:path w="7620" h="4723130">
                  <a:moveTo>
                    <a:pt x="0" y="2878836"/>
                  </a:moveTo>
                  <a:lnTo>
                    <a:pt x="0" y="2875788"/>
                  </a:lnTo>
                  <a:lnTo>
                    <a:pt x="3048" y="2872739"/>
                  </a:lnTo>
                  <a:lnTo>
                    <a:pt x="4572" y="2872739"/>
                  </a:lnTo>
                  <a:lnTo>
                    <a:pt x="7619" y="2875788"/>
                  </a:lnTo>
                  <a:lnTo>
                    <a:pt x="7619" y="2878836"/>
                  </a:lnTo>
                  <a:lnTo>
                    <a:pt x="6095" y="2880360"/>
                  </a:lnTo>
                  <a:lnTo>
                    <a:pt x="1524" y="2880360"/>
                  </a:lnTo>
                  <a:lnTo>
                    <a:pt x="0" y="2878836"/>
                  </a:lnTo>
                  <a:close/>
                </a:path>
                <a:path w="7620" h="4723130">
                  <a:moveTo>
                    <a:pt x="0" y="2842260"/>
                  </a:moveTo>
                  <a:lnTo>
                    <a:pt x="0" y="2837688"/>
                  </a:lnTo>
                  <a:lnTo>
                    <a:pt x="1524" y="2837688"/>
                  </a:lnTo>
                  <a:lnTo>
                    <a:pt x="3048" y="2836164"/>
                  </a:lnTo>
                  <a:lnTo>
                    <a:pt x="4572" y="2836164"/>
                  </a:lnTo>
                  <a:lnTo>
                    <a:pt x="6095" y="2837688"/>
                  </a:lnTo>
                  <a:lnTo>
                    <a:pt x="7619" y="2837688"/>
                  </a:lnTo>
                  <a:lnTo>
                    <a:pt x="7619" y="2842260"/>
                  </a:lnTo>
                  <a:lnTo>
                    <a:pt x="6095" y="2842260"/>
                  </a:lnTo>
                  <a:lnTo>
                    <a:pt x="6095" y="2843784"/>
                  </a:lnTo>
                  <a:lnTo>
                    <a:pt x="1524" y="2843784"/>
                  </a:lnTo>
                  <a:lnTo>
                    <a:pt x="1524" y="2842260"/>
                  </a:lnTo>
                  <a:lnTo>
                    <a:pt x="0" y="2842260"/>
                  </a:lnTo>
                  <a:close/>
                </a:path>
                <a:path w="7620" h="4723130">
                  <a:moveTo>
                    <a:pt x="6095" y="2805684"/>
                  </a:moveTo>
                  <a:lnTo>
                    <a:pt x="6095" y="2801112"/>
                  </a:lnTo>
                  <a:lnTo>
                    <a:pt x="7619" y="2801112"/>
                  </a:lnTo>
                  <a:lnTo>
                    <a:pt x="7619" y="2805684"/>
                  </a:lnTo>
                  <a:lnTo>
                    <a:pt x="6095" y="2805684"/>
                  </a:lnTo>
                  <a:close/>
                </a:path>
                <a:path w="7620" h="4723130">
                  <a:moveTo>
                    <a:pt x="1524" y="2807208"/>
                  </a:moveTo>
                  <a:lnTo>
                    <a:pt x="1524" y="2799588"/>
                  </a:lnTo>
                  <a:lnTo>
                    <a:pt x="6095" y="2799588"/>
                  </a:lnTo>
                  <a:lnTo>
                    <a:pt x="6095" y="2807208"/>
                  </a:lnTo>
                  <a:lnTo>
                    <a:pt x="1524" y="2807208"/>
                  </a:lnTo>
                  <a:close/>
                </a:path>
                <a:path w="7620" h="4723130">
                  <a:moveTo>
                    <a:pt x="0" y="2805684"/>
                  </a:moveTo>
                  <a:lnTo>
                    <a:pt x="0" y="2801112"/>
                  </a:lnTo>
                  <a:lnTo>
                    <a:pt x="1524" y="2801112"/>
                  </a:lnTo>
                  <a:lnTo>
                    <a:pt x="1524" y="2805684"/>
                  </a:lnTo>
                  <a:lnTo>
                    <a:pt x="0" y="2805684"/>
                  </a:lnTo>
                  <a:close/>
                </a:path>
                <a:path w="7620" h="4723130">
                  <a:moveTo>
                    <a:pt x="6095" y="2769108"/>
                  </a:moveTo>
                  <a:lnTo>
                    <a:pt x="6095" y="2764536"/>
                  </a:lnTo>
                  <a:lnTo>
                    <a:pt x="7619" y="2764536"/>
                  </a:lnTo>
                  <a:lnTo>
                    <a:pt x="7619" y="2769108"/>
                  </a:lnTo>
                  <a:lnTo>
                    <a:pt x="6095" y="2769108"/>
                  </a:lnTo>
                  <a:close/>
                </a:path>
                <a:path w="7620" h="4723130">
                  <a:moveTo>
                    <a:pt x="1524" y="2770632"/>
                  </a:moveTo>
                  <a:lnTo>
                    <a:pt x="1524" y="2763012"/>
                  </a:lnTo>
                  <a:lnTo>
                    <a:pt x="6095" y="2763012"/>
                  </a:lnTo>
                  <a:lnTo>
                    <a:pt x="6095" y="2770632"/>
                  </a:lnTo>
                  <a:lnTo>
                    <a:pt x="1524" y="2770632"/>
                  </a:lnTo>
                  <a:close/>
                </a:path>
                <a:path w="7620" h="4723130">
                  <a:moveTo>
                    <a:pt x="0" y="2769108"/>
                  </a:moveTo>
                  <a:lnTo>
                    <a:pt x="0" y="2764536"/>
                  </a:lnTo>
                  <a:lnTo>
                    <a:pt x="1524" y="2764536"/>
                  </a:lnTo>
                  <a:lnTo>
                    <a:pt x="1524" y="2769108"/>
                  </a:lnTo>
                  <a:lnTo>
                    <a:pt x="0" y="2769108"/>
                  </a:lnTo>
                  <a:close/>
                </a:path>
                <a:path w="7620" h="4723130">
                  <a:moveTo>
                    <a:pt x="0" y="2731008"/>
                  </a:moveTo>
                  <a:lnTo>
                    <a:pt x="0" y="2727960"/>
                  </a:lnTo>
                  <a:lnTo>
                    <a:pt x="1524" y="2726436"/>
                  </a:lnTo>
                  <a:lnTo>
                    <a:pt x="6095" y="2726436"/>
                  </a:lnTo>
                  <a:lnTo>
                    <a:pt x="7619" y="2727960"/>
                  </a:lnTo>
                  <a:lnTo>
                    <a:pt x="7619" y="2731008"/>
                  </a:lnTo>
                  <a:lnTo>
                    <a:pt x="4572" y="2734056"/>
                  </a:lnTo>
                  <a:lnTo>
                    <a:pt x="3048" y="2734056"/>
                  </a:lnTo>
                  <a:lnTo>
                    <a:pt x="0" y="2731008"/>
                  </a:lnTo>
                  <a:close/>
                </a:path>
                <a:path w="7620" h="4723130">
                  <a:moveTo>
                    <a:pt x="0" y="2694432"/>
                  </a:moveTo>
                  <a:lnTo>
                    <a:pt x="0" y="2691384"/>
                  </a:lnTo>
                  <a:lnTo>
                    <a:pt x="1524" y="2689860"/>
                  </a:lnTo>
                  <a:lnTo>
                    <a:pt x="6095" y="2689860"/>
                  </a:lnTo>
                  <a:lnTo>
                    <a:pt x="7619" y="2691384"/>
                  </a:lnTo>
                  <a:lnTo>
                    <a:pt x="7619" y="2694432"/>
                  </a:lnTo>
                  <a:lnTo>
                    <a:pt x="6095" y="2695956"/>
                  </a:lnTo>
                  <a:lnTo>
                    <a:pt x="1524" y="2695956"/>
                  </a:lnTo>
                  <a:lnTo>
                    <a:pt x="0" y="2694432"/>
                  </a:lnTo>
                  <a:close/>
                </a:path>
                <a:path w="7620" h="4723130">
                  <a:moveTo>
                    <a:pt x="0" y="2657856"/>
                  </a:moveTo>
                  <a:lnTo>
                    <a:pt x="0" y="2654808"/>
                  </a:lnTo>
                  <a:lnTo>
                    <a:pt x="3048" y="2651760"/>
                  </a:lnTo>
                  <a:lnTo>
                    <a:pt x="4572" y="2651760"/>
                  </a:lnTo>
                  <a:lnTo>
                    <a:pt x="7619" y="2654808"/>
                  </a:lnTo>
                  <a:lnTo>
                    <a:pt x="7619" y="2657856"/>
                  </a:lnTo>
                  <a:lnTo>
                    <a:pt x="6095" y="2659380"/>
                  </a:lnTo>
                  <a:lnTo>
                    <a:pt x="1524" y="2659380"/>
                  </a:lnTo>
                  <a:lnTo>
                    <a:pt x="0" y="2657856"/>
                  </a:lnTo>
                  <a:close/>
                </a:path>
                <a:path w="7620" h="4723130">
                  <a:moveTo>
                    <a:pt x="0" y="2621280"/>
                  </a:moveTo>
                  <a:lnTo>
                    <a:pt x="0" y="2616708"/>
                  </a:lnTo>
                  <a:lnTo>
                    <a:pt x="1524" y="2616708"/>
                  </a:lnTo>
                  <a:lnTo>
                    <a:pt x="3048" y="2615184"/>
                  </a:lnTo>
                  <a:lnTo>
                    <a:pt x="4572" y="2615184"/>
                  </a:lnTo>
                  <a:lnTo>
                    <a:pt x="6095" y="2616708"/>
                  </a:lnTo>
                  <a:lnTo>
                    <a:pt x="7619" y="2616708"/>
                  </a:lnTo>
                  <a:lnTo>
                    <a:pt x="7619" y="2621280"/>
                  </a:lnTo>
                  <a:lnTo>
                    <a:pt x="6095" y="2621280"/>
                  </a:lnTo>
                  <a:lnTo>
                    <a:pt x="6095" y="2622804"/>
                  </a:lnTo>
                  <a:lnTo>
                    <a:pt x="1524" y="2622804"/>
                  </a:lnTo>
                  <a:lnTo>
                    <a:pt x="1524" y="2621280"/>
                  </a:lnTo>
                  <a:lnTo>
                    <a:pt x="0" y="2621280"/>
                  </a:lnTo>
                  <a:close/>
                </a:path>
                <a:path w="7620" h="4723130">
                  <a:moveTo>
                    <a:pt x="6095" y="2584704"/>
                  </a:moveTo>
                  <a:lnTo>
                    <a:pt x="6095" y="2580132"/>
                  </a:lnTo>
                  <a:lnTo>
                    <a:pt x="7619" y="2580132"/>
                  </a:lnTo>
                  <a:lnTo>
                    <a:pt x="7619" y="2584704"/>
                  </a:lnTo>
                  <a:lnTo>
                    <a:pt x="6095" y="2584704"/>
                  </a:lnTo>
                  <a:close/>
                </a:path>
                <a:path w="7620" h="4723130">
                  <a:moveTo>
                    <a:pt x="1524" y="2586228"/>
                  </a:moveTo>
                  <a:lnTo>
                    <a:pt x="1524" y="2578608"/>
                  </a:lnTo>
                  <a:lnTo>
                    <a:pt x="6095" y="2578608"/>
                  </a:lnTo>
                  <a:lnTo>
                    <a:pt x="6095" y="2586228"/>
                  </a:lnTo>
                  <a:lnTo>
                    <a:pt x="1524" y="2586228"/>
                  </a:lnTo>
                  <a:close/>
                </a:path>
                <a:path w="7620" h="4723130">
                  <a:moveTo>
                    <a:pt x="0" y="2584704"/>
                  </a:moveTo>
                  <a:lnTo>
                    <a:pt x="0" y="2580132"/>
                  </a:lnTo>
                  <a:lnTo>
                    <a:pt x="1524" y="2580132"/>
                  </a:lnTo>
                  <a:lnTo>
                    <a:pt x="1524" y="2584704"/>
                  </a:lnTo>
                  <a:lnTo>
                    <a:pt x="0" y="2584704"/>
                  </a:lnTo>
                  <a:close/>
                </a:path>
                <a:path w="7620" h="4723130">
                  <a:moveTo>
                    <a:pt x="6095" y="2548128"/>
                  </a:moveTo>
                  <a:lnTo>
                    <a:pt x="6095" y="2543556"/>
                  </a:lnTo>
                  <a:lnTo>
                    <a:pt x="7619" y="2543556"/>
                  </a:lnTo>
                  <a:lnTo>
                    <a:pt x="7619" y="2548128"/>
                  </a:lnTo>
                  <a:lnTo>
                    <a:pt x="6095" y="2548128"/>
                  </a:lnTo>
                  <a:close/>
                </a:path>
                <a:path w="7620" h="4723130">
                  <a:moveTo>
                    <a:pt x="1524" y="2549652"/>
                  </a:moveTo>
                  <a:lnTo>
                    <a:pt x="1524" y="2542032"/>
                  </a:lnTo>
                  <a:lnTo>
                    <a:pt x="6095" y="2542032"/>
                  </a:lnTo>
                  <a:lnTo>
                    <a:pt x="6095" y="2549652"/>
                  </a:lnTo>
                  <a:lnTo>
                    <a:pt x="1524" y="2549652"/>
                  </a:lnTo>
                  <a:close/>
                </a:path>
                <a:path w="7620" h="4723130">
                  <a:moveTo>
                    <a:pt x="0" y="2548128"/>
                  </a:moveTo>
                  <a:lnTo>
                    <a:pt x="0" y="2543556"/>
                  </a:lnTo>
                  <a:lnTo>
                    <a:pt x="1524" y="2543556"/>
                  </a:lnTo>
                  <a:lnTo>
                    <a:pt x="1524" y="2548128"/>
                  </a:lnTo>
                  <a:lnTo>
                    <a:pt x="0" y="2548128"/>
                  </a:lnTo>
                  <a:close/>
                </a:path>
                <a:path w="7620" h="4723130">
                  <a:moveTo>
                    <a:pt x="0" y="2510028"/>
                  </a:moveTo>
                  <a:lnTo>
                    <a:pt x="0" y="2506980"/>
                  </a:lnTo>
                  <a:lnTo>
                    <a:pt x="1524" y="2505456"/>
                  </a:lnTo>
                  <a:lnTo>
                    <a:pt x="6095" y="2505456"/>
                  </a:lnTo>
                  <a:lnTo>
                    <a:pt x="7619" y="2506980"/>
                  </a:lnTo>
                  <a:lnTo>
                    <a:pt x="7619" y="2510028"/>
                  </a:lnTo>
                  <a:lnTo>
                    <a:pt x="4572" y="2513076"/>
                  </a:lnTo>
                  <a:lnTo>
                    <a:pt x="3048" y="2513076"/>
                  </a:lnTo>
                  <a:lnTo>
                    <a:pt x="0" y="2510028"/>
                  </a:lnTo>
                  <a:close/>
                </a:path>
                <a:path w="7620" h="4723130">
                  <a:moveTo>
                    <a:pt x="0" y="2473452"/>
                  </a:moveTo>
                  <a:lnTo>
                    <a:pt x="0" y="2470404"/>
                  </a:lnTo>
                  <a:lnTo>
                    <a:pt x="1524" y="2468880"/>
                  </a:lnTo>
                  <a:lnTo>
                    <a:pt x="6095" y="2468880"/>
                  </a:lnTo>
                  <a:lnTo>
                    <a:pt x="7619" y="2470404"/>
                  </a:lnTo>
                  <a:lnTo>
                    <a:pt x="7619" y="2473452"/>
                  </a:lnTo>
                  <a:lnTo>
                    <a:pt x="6095" y="2474976"/>
                  </a:lnTo>
                  <a:lnTo>
                    <a:pt x="1524" y="2474976"/>
                  </a:lnTo>
                  <a:lnTo>
                    <a:pt x="0" y="2473452"/>
                  </a:lnTo>
                  <a:close/>
                </a:path>
                <a:path w="7620" h="4723130">
                  <a:moveTo>
                    <a:pt x="0" y="2436876"/>
                  </a:moveTo>
                  <a:lnTo>
                    <a:pt x="0" y="2433828"/>
                  </a:lnTo>
                  <a:lnTo>
                    <a:pt x="3048" y="2430780"/>
                  </a:lnTo>
                  <a:lnTo>
                    <a:pt x="4572" y="2430780"/>
                  </a:lnTo>
                  <a:lnTo>
                    <a:pt x="7619" y="2433828"/>
                  </a:lnTo>
                  <a:lnTo>
                    <a:pt x="7619" y="2436876"/>
                  </a:lnTo>
                  <a:lnTo>
                    <a:pt x="6095" y="2438400"/>
                  </a:lnTo>
                  <a:lnTo>
                    <a:pt x="1524" y="2438400"/>
                  </a:lnTo>
                  <a:lnTo>
                    <a:pt x="0" y="2436876"/>
                  </a:lnTo>
                  <a:close/>
                </a:path>
                <a:path w="7620" h="4723130">
                  <a:moveTo>
                    <a:pt x="6095" y="2400300"/>
                  </a:moveTo>
                  <a:lnTo>
                    <a:pt x="6095" y="2395728"/>
                  </a:lnTo>
                  <a:lnTo>
                    <a:pt x="7619" y="2395728"/>
                  </a:lnTo>
                  <a:lnTo>
                    <a:pt x="7619" y="2400300"/>
                  </a:lnTo>
                  <a:lnTo>
                    <a:pt x="6095" y="2400300"/>
                  </a:lnTo>
                  <a:close/>
                </a:path>
                <a:path w="7620" h="4723130">
                  <a:moveTo>
                    <a:pt x="1524" y="2401824"/>
                  </a:moveTo>
                  <a:lnTo>
                    <a:pt x="1524" y="2394204"/>
                  </a:lnTo>
                  <a:lnTo>
                    <a:pt x="6095" y="2394204"/>
                  </a:lnTo>
                  <a:lnTo>
                    <a:pt x="6095" y="2401824"/>
                  </a:lnTo>
                  <a:lnTo>
                    <a:pt x="1524" y="2401824"/>
                  </a:lnTo>
                  <a:close/>
                </a:path>
                <a:path w="7620" h="4723130">
                  <a:moveTo>
                    <a:pt x="0" y="2400300"/>
                  </a:moveTo>
                  <a:lnTo>
                    <a:pt x="0" y="2395728"/>
                  </a:lnTo>
                  <a:lnTo>
                    <a:pt x="1524" y="2395728"/>
                  </a:lnTo>
                  <a:lnTo>
                    <a:pt x="1524" y="2400300"/>
                  </a:lnTo>
                  <a:lnTo>
                    <a:pt x="0" y="2400300"/>
                  </a:lnTo>
                  <a:close/>
                </a:path>
                <a:path w="7620" h="4723130">
                  <a:moveTo>
                    <a:pt x="6095" y="2363724"/>
                  </a:moveTo>
                  <a:lnTo>
                    <a:pt x="6095" y="2359152"/>
                  </a:lnTo>
                  <a:lnTo>
                    <a:pt x="7619" y="2359152"/>
                  </a:lnTo>
                  <a:lnTo>
                    <a:pt x="7619" y="2363724"/>
                  </a:lnTo>
                  <a:lnTo>
                    <a:pt x="6095" y="2363724"/>
                  </a:lnTo>
                  <a:close/>
                </a:path>
                <a:path w="7620" h="4723130">
                  <a:moveTo>
                    <a:pt x="1524" y="2365247"/>
                  </a:moveTo>
                  <a:lnTo>
                    <a:pt x="1524" y="2357628"/>
                  </a:lnTo>
                  <a:lnTo>
                    <a:pt x="6095" y="2357628"/>
                  </a:lnTo>
                  <a:lnTo>
                    <a:pt x="6095" y="2365247"/>
                  </a:lnTo>
                  <a:lnTo>
                    <a:pt x="1524" y="2365247"/>
                  </a:lnTo>
                  <a:close/>
                </a:path>
                <a:path w="7620" h="4723130">
                  <a:moveTo>
                    <a:pt x="0" y="2363724"/>
                  </a:moveTo>
                  <a:lnTo>
                    <a:pt x="0" y="2359152"/>
                  </a:lnTo>
                  <a:lnTo>
                    <a:pt x="1524" y="2359152"/>
                  </a:lnTo>
                  <a:lnTo>
                    <a:pt x="1524" y="2363724"/>
                  </a:lnTo>
                  <a:lnTo>
                    <a:pt x="0" y="2363724"/>
                  </a:lnTo>
                  <a:close/>
                </a:path>
                <a:path w="7620" h="4723130">
                  <a:moveTo>
                    <a:pt x="6095" y="2327147"/>
                  </a:moveTo>
                  <a:lnTo>
                    <a:pt x="6095" y="2322576"/>
                  </a:lnTo>
                  <a:lnTo>
                    <a:pt x="7619" y="2322576"/>
                  </a:lnTo>
                  <a:lnTo>
                    <a:pt x="7619" y="2327147"/>
                  </a:lnTo>
                  <a:lnTo>
                    <a:pt x="6095" y="2327147"/>
                  </a:lnTo>
                  <a:close/>
                </a:path>
                <a:path w="7620" h="4723130">
                  <a:moveTo>
                    <a:pt x="1524" y="2328672"/>
                  </a:moveTo>
                  <a:lnTo>
                    <a:pt x="1524" y="2321052"/>
                  </a:lnTo>
                  <a:lnTo>
                    <a:pt x="6095" y="2321052"/>
                  </a:lnTo>
                  <a:lnTo>
                    <a:pt x="6095" y="2328672"/>
                  </a:lnTo>
                  <a:lnTo>
                    <a:pt x="1524" y="2328672"/>
                  </a:lnTo>
                  <a:close/>
                </a:path>
                <a:path w="7620" h="4723130">
                  <a:moveTo>
                    <a:pt x="0" y="2327147"/>
                  </a:moveTo>
                  <a:lnTo>
                    <a:pt x="0" y="2322576"/>
                  </a:lnTo>
                  <a:lnTo>
                    <a:pt x="1524" y="2322576"/>
                  </a:lnTo>
                  <a:lnTo>
                    <a:pt x="1524" y="2327147"/>
                  </a:lnTo>
                  <a:lnTo>
                    <a:pt x="0" y="2327147"/>
                  </a:lnTo>
                  <a:close/>
                </a:path>
                <a:path w="7620" h="4723130">
                  <a:moveTo>
                    <a:pt x="0" y="2289047"/>
                  </a:moveTo>
                  <a:lnTo>
                    <a:pt x="0" y="2286000"/>
                  </a:lnTo>
                  <a:lnTo>
                    <a:pt x="1524" y="2284476"/>
                  </a:lnTo>
                  <a:lnTo>
                    <a:pt x="6095" y="2284476"/>
                  </a:lnTo>
                  <a:lnTo>
                    <a:pt x="7619" y="2286000"/>
                  </a:lnTo>
                  <a:lnTo>
                    <a:pt x="7619" y="2289047"/>
                  </a:lnTo>
                  <a:lnTo>
                    <a:pt x="4572" y="2292096"/>
                  </a:lnTo>
                  <a:lnTo>
                    <a:pt x="3048" y="2292096"/>
                  </a:lnTo>
                  <a:lnTo>
                    <a:pt x="0" y="2289047"/>
                  </a:lnTo>
                  <a:close/>
                </a:path>
                <a:path w="7620" h="4723130">
                  <a:moveTo>
                    <a:pt x="0" y="2252472"/>
                  </a:moveTo>
                  <a:lnTo>
                    <a:pt x="0" y="2249424"/>
                  </a:lnTo>
                  <a:lnTo>
                    <a:pt x="1524" y="2247900"/>
                  </a:lnTo>
                  <a:lnTo>
                    <a:pt x="6095" y="2247900"/>
                  </a:lnTo>
                  <a:lnTo>
                    <a:pt x="7619" y="2249424"/>
                  </a:lnTo>
                  <a:lnTo>
                    <a:pt x="7619" y="2252472"/>
                  </a:lnTo>
                  <a:lnTo>
                    <a:pt x="6095" y="2253996"/>
                  </a:lnTo>
                  <a:lnTo>
                    <a:pt x="1524" y="2253996"/>
                  </a:lnTo>
                  <a:lnTo>
                    <a:pt x="0" y="2252472"/>
                  </a:lnTo>
                  <a:close/>
                </a:path>
                <a:path w="7620" h="4723130">
                  <a:moveTo>
                    <a:pt x="0" y="2215896"/>
                  </a:moveTo>
                  <a:lnTo>
                    <a:pt x="0" y="2212847"/>
                  </a:lnTo>
                  <a:lnTo>
                    <a:pt x="3048" y="2209800"/>
                  </a:lnTo>
                  <a:lnTo>
                    <a:pt x="4572" y="2209800"/>
                  </a:lnTo>
                  <a:lnTo>
                    <a:pt x="7619" y="2212847"/>
                  </a:lnTo>
                  <a:lnTo>
                    <a:pt x="7619" y="2215896"/>
                  </a:lnTo>
                  <a:lnTo>
                    <a:pt x="6095" y="2217420"/>
                  </a:lnTo>
                  <a:lnTo>
                    <a:pt x="1524" y="2217420"/>
                  </a:lnTo>
                  <a:lnTo>
                    <a:pt x="0" y="2215896"/>
                  </a:lnTo>
                  <a:close/>
                </a:path>
                <a:path w="7620" h="4723130">
                  <a:moveTo>
                    <a:pt x="6095" y="2179320"/>
                  </a:moveTo>
                  <a:lnTo>
                    <a:pt x="6095" y="2174747"/>
                  </a:lnTo>
                  <a:lnTo>
                    <a:pt x="7619" y="2174747"/>
                  </a:lnTo>
                  <a:lnTo>
                    <a:pt x="7619" y="2179320"/>
                  </a:lnTo>
                  <a:lnTo>
                    <a:pt x="6095" y="2179320"/>
                  </a:lnTo>
                  <a:close/>
                </a:path>
                <a:path w="7620" h="4723130">
                  <a:moveTo>
                    <a:pt x="1524" y="2180844"/>
                  </a:moveTo>
                  <a:lnTo>
                    <a:pt x="1524" y="2173224"/>
                  </a:lnTo>
                  <a:lnTo>
                    <a:pt x="6095" y="2173224"/>
                  </a:lnTo>
                  <a:lnTo>
                    <a:pt x="6095" y="2180844"/>
                  </a:lnTo>
                  <a:lnTo>
                    <a:pt x="1524" y="2180844"/>
                  </a:lnTo>
                  <a:close/>
                </a:path>
                <a:path w="7620" h="4723130">
                  <a:moveTo>
                    <a:pt x="0" y="2179320"/>
                  </a:moveTo>
                  <a:lnTo>
                    <a:pt x="0" y="2174747"/>
                  </a:lnTo>
                  <a:lnTo>
                    <a:pt x="1524" y="2174747"/>
                  </a:lnTo>
                  <a:lnTo>
                    <a:pt x="1524" y="2179320"/>
                  </a:lnTo>
                  <a:lnTo>
                    <a:pt x="0" y="2179320"/>
                  </a:lnTo>
                  <a:close/>
                </a:path>
                <a:path w="7620" h="4723130">
                  <a:moveTo>
                    <a:pt x="6095" y="2142744"/>
                  </a:moveTo>
                  <a:lnTo>
                    <a:pt x="6095" y="2138172"/>
                  </a:lnTo>
                  <a:lnTo>
                    <a:pt x="7619" y="2138172"/>
                  </a:lnTo>
                  <a:lnTo>
                    <a:pt x="7619" y="2142744"/>
                  </a:lnTo>
                  <a:lnTo>
                    <a:pt x="6095" y="2142744"/>
                  </a:lnTo>
                  <a:close/>
                </a:path>
                <a:path w="7620" h="4723130">
                  <a:moveTo>
                    <a:pt x="1524" y="2144268"/>
                  </a:moveTo>
                  <a:lnTo>
                    <a:pt x="1524" y="2136647"/>
                  </a:lnTo>
                  <a:lnTo>
                    <a:pt x="6095" y="2136647"/>
                  </a:lnTo>
                  <a:lnTo>
                    <a:pt x="6095" y="2144268"/>
                  </a:lnTo>
                  <a:lnTo>
                    <a:pt x="1524" y="2144268"/>
                  </a:lnTo>
                  <a:close/>
                </a:path>
                <a:path w="7620" h="4723130">
                  <a:moveTo>
                    <a:pt x="0" y="2142744"/>
                  </a:moveTo>
                  <a:lnTo>
                    <a:pt x="0" y="2138172"/>
                  </a:lnTo>
                  <a:lnTo>
                    <a:pt x="1524" y="2138172"/>
                  </a:lnTo>
                  <a:lnTo>
                    <a:pt x="1524" y="2142744"/>
                  </a:lnTo>
                  <a:lnTo>
                    <a:pt x="0" y="2142744"/>
                  </a:lnTo>
                  <a:close/>
                </a:path>
                <a:path w="7620" h="4723130">
                  <a:moveTo>
                    <a:pt x="0" y="2106168"/>
                  </a:moveTo>
                  <a:lnTo>
                    <a:pt x="0" y="2101596"/>
                  </a:lnTo>
                  <a:lnTo>
                    <a:pt x="1524" y="2101596"/>
                  </a:lnTo>
                  <a:lnTo>
                    <a:pt x="1524" y="2100072"/>
                  </a:lnTo>
                  <a:lnTo>
                    <a:pt x="6095" y="2100072"/>
                  </a:lnTo>
                  <a:lnTo>
                    <a:pt x="6095" y="2101596"/>
                  </a:lnTo>
                  <a:lnTo>
                    <a:pt x="7619" y="2101596"/>
                  </a:lnTo>
                  <a:lnTo>
                    <a:pt x="7619" y="2106168"/>
                  </a:lnTo>
                  <a:lnTo>
                    <a:pt x="6095" y="2106168"/>
                  </a:lnTo>
                  <a:lnTo>
                    <a:pt x="4572" y="2107692"/>
                  </a:lnTo>
                  <a:lnTo>
                    <a:pt x="3048" y="2107692"/>
                  </a:lnTo>
                  <a:lnTo>
                    <a:pt x="1524" y="2106168"/>
                  </a:lnTo>
                  <a:lnTo>
                    <a:pt x="0" y="2106168"/>
                  </a:lnTo>
                  <a:close/>
                </a:path>
                <a:path w="7620" h="4723130">
                  <a:moveTo>
                    <a:pt x="0" y="2068068"/>
                  </a:moveTo>
                  <a:lnTo>
                    <a:pt x="0" y="2065020"/>
                  </a:lnTo>
                  <a:lnTo>
                    <a:pt x="1524" y="2063496"/>
                  </a:lnTo>
                  <a:lnTo>
                    <a:pt x="6095" y="2063496"/>
                  </a:lnTo>
                  <a:lnTo>
                    <a:pt x="7619" y="2065020"/>
                  </a:lnTo>
                  <a:lnTo>
                    <a:pt x="7619" y="2068068"/>
                  </a:lnTo>
                  <a:lnTo>
                    <a:pt x="4572" y="2071116"/>
                  </a:lnTo>
                  <a:lnTo>
                    <a:pt x="3048" y="2071116"/>
                  </a:lnTo>
                  <a:lnTo>
                    <a:pt x="0" y="2068068"/>
                  </a:lnTo>
                  <a:close/>
                </a:path>
                <a:path w="7620" h="4723130">
                  <a:moveTo>
                    <a:pt x="0" y="2031492"/>
                  </a:moveTo>
                  <a:lnTo>
                    <a:pt x="0" y="2028444"/>
                  </a:lnTo>
                  <a:lnTo>
                    <a:pt x="1524" y="2026920"/>
                  </a:lnTo>
                  <a:lnTo>
                    <a:pt x="6095" y="2026920"/>
                  </a:lnTo>
                  <a:lnTo>
                    <a:pt x="7619" y="2028444"/>
                  </a:lnTo>
                  <a:lnTo>
                    <a:pt x="7619" y="2031492"/>
                  </a:lnTo>
                  <a:lnTo>
                    <a:pt x="6095" y="2033016"/>
                  </a:lnTo>
                  <a:lnTo>
                    <a:pt x="1524" y="2033016"/>
                  </a:lnTo>
                  <a:lnTo>
                    <a:pt x="0" y="2031492"/>
                  </a:lnTo>
                  <a:close/>
                </a:path>
                <a:path w="7620" h="4723130">
                  <a:moveTo>
                    <a:pt x="0" y="1994916"/>
                  </a:moveTo>
                  <a:lnTo>
                    <a:pt x="0" y="1991868"/>
                  </a:lnTo>
                  <a:lnTo>
                    <a:pt x="3048" y="1988820"/>
                  </a:lnTo>
                  <a:lnTo>
                    <a:pt x="4572" y="1988820"/>
                  </a:lnTo>
                  <a:lnTo>
                    <a:pt x="7619" y="1991868"/>
                  </a:lnTo>
                  <a:lnTo>
                    <a:pt x="7619" y="1994916"/>
                  </a:lnTo>
                  <a:lnTo>
                    <a:pt x="6095" y="1996439"/>
                  </a:lnTo>
                  <a:lnTo>
                    <a:pt x="1524" y="1996439"/>
                  </a:lnTo>
                  <a:lnTo>
                    <a:pt x="0" y="1994916"/>
                  </a:lnTo>
                  <a:close/>
                </a:path>
                <a:path w="7620" h="4723130">
                  <a:moveTo>
                    <a:pt x="6095" y="1958339"/>
                  </a:moveTo>
                  <a:lnTo>
                    <a:pt x="6095" y="1953768"/>
                  </a:lnTo>
                  <a:lnTo>
                    <a:pt x="7619" y="1953768"/>
                  </a:lnTo>
                  <a:lnTo>
                    <a:pt x="7619" y="1958339"/>
                  </a:lnTo>
                  <a:lnTo>
                    <a:pt x="6095" y="1958339"/>
                  </a:lnTo>
                  <a:close/>
                </a:path>
                <a:path w="7620" h="4723130">
                  <a:moveTo>
                    <a:pt x="1524" y="1959864"/>
                  </a:moveTo>
                  <a:lnTo>
                    <a:pt x="1524" y="1952244"/>
                  </a:lnTo>
                  <a:lnTo>
                    <a:pt x="6095" y="1952244"/>
                  </a:lnTo>
                  <a:lnTo>
                    <a:pt x="6095" y="1959864"/>
                  </a:lnTo>
                  <a:lnTo>
                    <a:pt x="1524" y="1959864"/>
                  </a:lnTo>
                  <a:close/>
                </a:path>
                <a:path w="7620" h="4723130">
                  <a:moveTo>
                    <a:pt x="0" y="1958339"/>
                  </a:moveTo>
                  <a:lnTo>
                    <a:pt x="0" y="1953768"/>
                  </a:lnTo>
                  <a:lnTo>
                    <a:pt x="1524" y="1953768"/>
                  </a:lnTo>
                  <a:lnTo>
                    <a:pt x="1524" y="1958339"/>
                  </a:lnTo>
                  <a:lnTo>
                    <a:pt x="0" y="1958339"/>
                  </a:lnTo>
                  <a:close/>
                </a:path>
                <a:path w="7620" h="4723130">
                  <a:moveTo>
                    <a:pt x="6095" y="1921764"/>
                  </a:moveTo>
                  <a:lnTo>
                    <a:pt x="6095" y="1917192"/>
                  </a:lnTo>
                  <a:lnTo>
                    <a:pt x="7619" y="1917192"/>
                  </a:lnTo>
                  <a:lnTo>
                    <a:pt x="7619" y="1921764"/>
                  </a:lnTo>
                  <a:lnTo>
                    <a:pt x="6095" y="1921764"/>
                  </a:lnTo>
                  <a:close/>
                </a:path>
                <a:path w="7620" h="4723130">
                  <a:moveTo>
                    <a:pt x="1524" y="1923288"/>
                  </a:moveTo>
                  <a:lnTo>
                    <a:pt x="1524" y="1915668"/>
                  </a:lnTo>
                  <a:lnTo>
                    <a:pt x="6095" y="1915668"/>
                  </a:lnTo>
                  <a:lnTo>
                    <a:pt x="6095" y="1923288"/>
                  </a:lnTo>
                  <a:lnTo>
                    <a:pt x="1524" y="1923288"/>
                  </a:lnTo>
                  <a:close/>
                </a:path>
                <a:path w="7620" h="4723130">
                  <a:moveTo>
                    <a:pt x="0" y="1921764"/>
                  </a:moveTo>
                  <a:lnTo>
                    <a:pt x="0" y="1917192"/>
                  </a:lnTo>
                  <a:lnTo>
                    <a:pt x="1524" y="1917192"/>
                  </a:lnTo>
                  <a:lnTo>
                    <a:pt x="1524" y="1921764"/>
                  </a:lnTo>
                  <a:lnTo>
                    <a:pt x="0" y="1921764"/>
                  </a:lnTo>
                  <a:close/>
                </a:path>
                <a:path w="7620" h="4723130">
                  <a:moveTo>
                    <a:pt x="0" y="1885188"/>
                  </a:moveTo>
                  <a:lnTo>
                    <a:pt x="0" y="1880616"/>
                  </a:lnTo>
                  <a:lnTo>
                    <a:pt x="1524" y="1880616"/>
                  </a:lnTo>
                  <a:lnTo>
                    <a:pt x="1524" y="1879092"/>
                  </a:lnTo>
                  <a:lnTo>
                    <a:pt x="6095" y="1879092"/>
                  </a:lnTo>
                  <a:lnTo>
                    <a:pt x="6095" y="1880616"/>
                  </a:lnTo>
                  <a:lnTo>
                    <a:pt x="7619" y="1880616"/>
                  </a:lnTo>
                  <a:lnTo>
                    <a:pt x="7619" y="1885188"/>
                  </a:lnTo>
                  <a:lnTo>
                    <a:pt x="6095" y="1885188"/>
                  </a:lnTo>
                  <a:lnTo>
                    <a:pt x="4572" y="1886712"/>
                  </a:lnTo>
                  <a:lnTo>
                    <a:pt x="3048" y="1886712"/>
                  </a:lnTo>
                  <a:lnTo>
                    <a:pt x="1524" y="1885188"/>
                  </a:lnTo>
                  <a:lnTo>
                    <a:pt x="0" y="1885188"/>
                  </a:lnTo>
                  <a:close/>
                </a:path>
                <a:path w="7620" h="4723130">
                  <a:moveTo>
                    <a:pt x="0" y="1847088"/>
                  </a:moveTo>
                  <a:lnTo>
                    <a:pt x="0" y="1844039"/>
                  </a:lnTo>
                  <a:lnTo>
                    <a:pt x="1524" y="1842516"/>
                  </a:lnTo>
                  <a:lnTo>
                    <a:pt x="6095" y="1842516"/>
                  </a:lnTo>
                  <a:lnTo>
                    <a:pt x="7619" y="1844039"/>
                  </a:lnTo>
                  <a:lnTo>
                    <a:pt x="7619" y="1847088"/>
                  </a:lnTo>
                  <a:lnTo>
                    <a:pt x="4572" y="1850136"/>
                  </a:lnTo>
                  <a:lnTo>
                    <a:pt x="3048" y="1850136"/>
                  </a:lnTo>
                  <a:lnTo>
                    <a:pt x="0" y="1847088"/>
                  </a:lnTo>
                  <a:close/>
                </a:path>
                <a:path w="7620" h="4723130">
                  <a:moveTo>
                    <a:pt x="0" y="1810512"/>
                  </a:moveTo>
                  <a:lnTo>
                    <a:pt x="0" y="1807463"/>
                  </a:lnTo>
                  <a:lnTo>
                    <a:pt x="1524" y="1805939"/>
                  </a:lnTo>
                  <a:lnTo>
                    <a:pt x="6095" y="1805939"/>
                  </a:lnTo>
                  <a:lnTo>
                    <a:pt x="7619" y="1807463"/>
                  </a:lnTo>
                  <a:lnTo>
                    <a:pt x="7619" y="1810512"/>
                  </a:lnTo>
                  <a:lnTo>
                    <a:pt x="6095" y="1812036"/>
                  </a:lnTo>
                  <a:lnTo>
                    <a:pt x="1524" y="1812036"/>
                  </a:lnTo>
                  <a:lnTo>
                    <a:pt x="0" y="1810512"/>
                  </a:lnTo>
                  <a:close/>
                </a:path>
                <a:path w="7620" h="4723130">
                  <a:moveTo>
                    <a:pt x="0" y="1773936"/>
                  </a:moveTo>
                  <a:lnTo>
                    <a:pt x="0" y="1770888"/>
                  </a:lnTo>
                  <a:lnTo>
                    <a:pt x="3048" y="1767839"/>
                  </a:lnTo>
                  <a:lnTo>
                    <a:pt x="4572" y="1767839"/>
                  </a:lnTo>
                  <a:lnTo>
                    <a:pt x="7619" y="1770888"/>
                  </a:lnTo>
                  <a:lnTo>
                    <a:pt x="7619" y="1773936"/>
                  </a:lnTo>
                  <a:lnTo>
                    <a:pt x="6095" y="1773936"/>
                  </a:lnTo>
                  <a:lnTo>
                    <a:pt x="6095" y="1775460"/>
                  </a:lnTo>
                  <a:lnTo>
                    <a:pt x="1524" y="1775460"/>
                  </a:lnTo>
                  <a:lnTo>
                    <a:pt x="1524" y="1773936"/>
                  </a:lnTo>
                  <a:lnTo>
                    <a:pt x="0" y="1773936"/>
                  </a:lnTo>
                  <a:close/>
                </a:path>
                <a:path w="7620" h="4723130">
                  <a:moveTo>
                    <a:pt x="6095" y="1737360"/>
                  </a:moveTo>
                  <a:lnTo>
                    <a:pt x="6095" y="1732788"/>
                  </a:lnTo>
                  <a:lnTo>
                    <a:pt x="7619" y="1732788"/>
                  </a:lnTo>
                  <a:lnTo>
                    <a:pt x="7619" y="1737360"/>
                  </a:lnTo>
                  <a:lnTo>
                    <a:pt x="6095" y="1737360"/>
                  </a:lnTo>
                  <a:close/>
                </a:path>
                <a:path w="7620" h="4723130">
                  <a:moveTo>
                    <a:pt x="1524" y="1738884"/>
                  </a:moveTo>
                  <a:lnTo>
                    <a:pt x="1524" y="1731263"/>
                  </a:lnTo>
                  <a:lnTo>
                    <a:pt x="6095" y="1731263"/>
                  </a:lnTo>
                  <a:lnTo>
                    <a:pt x="6095" y="1738884"/>
                  </a:lnTo>
                  <a:lnTo>
                    <a:pt x="1524" y="1738884"/>
                  </a:lnTo>
                  <a:close/>
                </a:path>
                <a:path w="7620" h="4723130">
                  <a:moveTo>
                    <a:pt x="0" y="1737360"/>
                  </a:moveTo>
                  <a:lnTo>
                    <a:pt x="0" y="1732788"/>
                  </a:lnTo>
                  <a:lnTo>
                    <a:pt x="1524" y="1732788"/>
                  </a:lnTo>
                  <a:lnTo>
                    <a:pt x="1524" y="1737360"/>
                  </a:lnTo>
                  <a:lnTo>
                    <a:pt x="0" y="1737360"/>
                  </a:lnTo>
                  <a:close/>
                </a:path>
                <a:path w="7620" h="4723130">
                  <a:moveTo>
                    <a:pt x="6095" y="1700784"/>
                  </a:moveTo>
                  <a:lnTo>
                    <a:pt x="6095" y="1696212"/>
                  </a:lnTo>
                  <a:lnTo>
                    <a:pt x="7619" y="1696212"/>
                  </a:lnTo>
                  <a:lnTo>
                    <a:pt x="7619" y="1700784"/>
                  </a:lnTo>
                  <a:lnTo>
                    <a:pt x="6095" y="1700784"/>
                  </a:lnTo>
                  <a:close/>
                </a:path>
                <a:path w="7620" h="4723130">
                  <a:moveTo>
                    <a:pt x="1524" y="1702308"/>
                  </a:moveTo>
                  <a:lnTo>
                    <a:pt x="1524" y="1694688"/>
                  </a:lnTo>
                  <a:lnTo>
                    <a:pt x="6095" y="1694688"/>
                  </a:lnTo>
                  <a:lnTo>
                    <a:pt x="6095" y="1702308"/>
                  </a:lnTo>
                  <a:lnTo>
                    <a:pt x="1524" y="1702308"/>
                  </a:lnTo>
                  <a:close/>
                </a:path>
                <a:path w="7620" h="4723130">
                  <a:moveTo>
                    <a:pt x="0" y="1700784"/>
                  </a:moveTo>
                  <a:lnTo>
                    <a:pt x="0" y="1696212"/>
                  </a:lnTo>
                  <a:lnTo>
                    <a:pt x="1524" y="1696212"/>
                  </a:lnTo>
                  <a:lnTo>
                    <a:pt x="1524" y="1700784"/>
                  </a:lnTo>
                  <a:lnTo>
                    <a:pt x="0" y="1700784"/>
                  </a:lnTo>
                  <a:close/>
                </a:path>
                <a:path w="7620" h="4723130">
                  <a:moveTo>
                    <a:pt x="0" y="1664208"/>
                  </a:moveTo>
                  <a:lnTo>
                    <a:pt x="0" y="1659636"/>
                  </a:lnTo>
                  <a:lnTo>
                    <a:pt x="1524" y="1659636"/>
                  </a:lnTo>
                  <a:lnTo>
                    <a:pt x="1524" y="1658112"/>
                  </a:lnTo>
                  <a:lnTo>
                    <a:pt x="6095" y="1658112"/>
                  </a:lnTo>
                  <a:lnTo>
                    <a:pt x="6095" y="1659636"/>
                  </a:lnTo>
                  <a:lnTo>
                    <a:pt x="7619" y="1659636"/>
                  </a:lnTo>
                  <a:lnTo>
                    <a:pt x="7619" y="1664208"/>
                  </a:lnTo>
                  <a:lnTo>
                    <a:pt x="6095" y="1664208"/>
                  </a:lnTo>
                  <a:lnTo>
                    <a:pt x="4572" y="1665732"/>
                  </a:lnTo>
                  <a:lnTo>
                    <a:pt x="3048" y="1665732"/>
                  </a:lnTo>
                  <a:lnTo>
                    <a:pt x="1524" y="1664208"/>
                  </a:lnTo>
                  <a:lnTo>
                    <a:pt x="0" y="1664208"/>
                  </a:lnTo>
                  <a:close/>
                </a:path>
                <a:path w="7620" h="4723130">
                  <a:moveTo>
                    <a:pt x="0" y="1626108"/>
                  </a:moveTo>
                  <a:lnTo>
                    <a:pt x="0" y="1623060"/>
                  </a:lnTo>
                  <a:lnTo>
                    <a:pt x="1524" y="1621536"/>
                  </a:lnTo>
                  <a:lnTo>
                    <a:pt x="6095" y="1621536"/>
                  </a:lnTo>
                  <a:lnTo>
                    <a:pt x="7619" y="1623060"/>
                  </a:lnTo>
                  <a:lnTo>
                    <a:pt x="7619" y="1626108"/>
                  </a:lnTo>
                  <a:lnTo>
                    <a:pt x="4572" y="1629155"/>
                  </a:lnTo>
                  <a:lnTo>
                    <a:pt x="3048" y="1629155"/>
                  </a:lnTo>
                  <a:lnTo>
                    <a:pt x="0" y="1626108"/>
                  </a:lnTo>
                  <a:close/>
                </a:path>
                <a:path w="7620" h="4723130">
                  <a:moveTo>
                    <a:pt x="0" y="1589532"/>
                  </a:moveTo>
                  <a:lnTo>
                    <a:pt x="0" y="1586484"/>
                  </a:lnTo>
                  <a:lnTo>
                    <a:pt x="1524" y="1584960"/>
                  </a:lnTo>
                  <a:lnTo>
                    <a:pt x="6095" y="1584960"/>
                  </a:lnTo>
                  <a:lnTo>
                    <a:pt x="7619" y="1586484"/>
                  </a:lnTo>
                  <a:lnTo>
                    <a:pt x="7619" y="1589532"/>
                  </a:lnTo>
                  <a:lnTo>
                    <a:pt x="6095" y="1591055"/>
                  </a:lnTo>
                  <a:lnTo>
                    <a:pt x="1524" y="1591055"/>
                  </a:lnTo>
                  <a:lnTo>
                    <a:pt x="0" y="1589532"/>
                  </a:lnTo>
                  <a:close/>
                </a:path>
                <a:path w="7620" h="4723130">
                  <a:moveTo>
                    <a:pt x="0" y="1552955"/>
                  </a:moveTo>
                  <a:lnTo>
                    <a:pt x="0" y="1549908"/>
                  </a:lnTo>
                  <a:lnTo>
                    <a:pt x="3048" y="1546860"/>
                  </a:lnTo>
                  <a:lnTo>
                    <a:pt x="4572" y="1546860"/>
                  </a:lnTo>
                  <a:lnTo>
                    <a:pt x="7619" y="1549908"/>
                  </a:lnTo>
                  <a:lnTo>
                    <a:pt x="7619" y="1552955"/>
                  </a:lnTo>
                  <a:lnTo>
                    <a:pt x="6095" y="1552955"/>
                  </a:lnTo>
                  <a:lnTo>
                    <a:pt x="6095" y="1554480"/>
                  </a:lnTo>
                  <a:lnTo>
                    <a:pt x="1524" y="1554480"/>
                  </a:lnTo>
                  <a:lnTo>
                    <a:pt x="1524" y="1552955"/>
                  </a:lnTo>
                  <a:lnTo>
                    <a:pt x="0" y="1552955"/>
                  </a:lnTo>
                  <a:close/>
                </a:path>
                <a:path w="7620" h="4723130">
                  <a:moveTo>
                    <a:pt x="6095" y="1516380"/>
                  </a:moveTo>
                  <a:lnTo>
                    <a:pt x="6095" y="1511808"/>
                  </a:lnTo>
                  <a:lnTo>
                    <a:pt x="7619" y="1511808"/>
                  </a:lnTo>
                  <a:lnTo>
                    <a:pt x="7619" y="1516380"/>
                  </a:lnTo>
                  <a:lnTo>
                    <a:pt x="6095" y="1516380"/>
                  </a:lnTo>
                  <a:close/>
                </a:path>
                <a:path w="7620" h="4723130">
                  <a:moveTo>
                    <a:pt x="1524" y="1517904"/>
                  </a:moveTo>
                  <a:lnTo>
                    <a:pt x="1524" y="1510284"/>
                  </a:lnTo>
                  <a:lnTo>
                    <a:pt x="6095" y="1510284"/>
                  </a:lnTo>
                  <a:lnTo>
                    <a:pt x="6095" y="1517904"/>
                  </a:lnTo>
                  <a:lnTo>
                    <a:pt x="1524" y="1517904"/>
                  </a:lnTo>
                  <a:close/>
                </a:path>
                <a:path w="7620" h="4723130">
                  <a:moveTo>
                    <a:pt x="0" y="1516380"/>
                  </a:moveTo>
                  <a:lnTo>
                    <a:pt x="0" y="1511808"/>
                  </a:lnTo>
                  <a:lnTo>
                    <a:pt x="1524" y="1511808"/>
                  </a:lnTo>
                  <a:lnTo>
                    <a:pt x="1524" y="1516380"/>
                  </a:lnTo>
                  <a:lnTo>
                    <a:pt x="0" y="1516380"/>
                  </a:lnTo>
                  <a:close/>
                </a:path>
                <a:path w="7620" h="4723130">
                  <a:moveTo>
                    <a:pt x="6095" y="1479804"/>
                  </a:moveTo>
                  <a:lnTo>
                    <a:pt x="6095" y="1475232"/>
                  </a:lnTo>
                  <a:lnTo>
                    <a:pt x="7619" y="1475232"/>
                  </a:lnTo>
                  <a:lnTo>
                    <a:pt x="7619" y="1479804"/>
                  </a:lnTo>
                  <a:lnTo>
                    <a:pt x="6095" y="1479804"/>
                  </a:lnTo>
                  <a:close/>
                </a:path>
                <a:path w="7620" h="4723130">
                  <a:moveTo>
                    <a:pt x="1524" y="1481328"/>
                  </a:moveTo>
                  <a:lnTo>
                    <a:pt x="1524" y="1473708"/>
                  </a:lnTo>
                  <a:lnTo>
                    <a:pt x="6095" y="1473708"/>
                  </a:lnTo>
                  <a:lnTo>
                    <a:pt x="6095" y="1481328"/>
                  </a:lnTo>
                  <a:lnTo>
                    <a:pt x="1524" y="1481328"/>
                  </a:lnTo>
                  <a:close/>
                </a:path>
                <a:path w="7620" h="4723130">
                  <a:moveTo>
                    <a:pt x="0" y="1479804"/>
                  </a:moveTo>
                  <a:lnTo>
                    <a:pt x="0" y="1475232"/>
                  </a:lnTo>
                  <a:lnTo>
                    <a:pt x="1524" y="1475232"/>
                  </a:lnTo>
                  <a:lnTo>
                    <a:pt x="1524" y="1479804"/>
                  </a:lnTo>
                  <a:lnTo>
                    <a:pt x="0" y="1479804"/>
                  </a:lnTo>
                  <a:close/>
                </a:path>
                <a:path w="7620" h="4723130">
                  <a:moveTo>
                    <a:pt x="0" y="1441704"/>
                  </a:moveTo>
                  <a:lnTo>
                    <a:pt x="0" y="1438655"/>
                  </a:lnTo>
                  <a:lnTo>
                    <a:pt x="1524" y="1438655"/>
                  </a:lnTo>
                  <a:lnTo>
                    <a:pt x="1524" y="1437132"/>
                  </a:lnTo>
                  <a:lnTo>
                    <a:pt x="6095" y="1437132"/>
                  </a:lnTo>
                  <a:lnTo>
                    <a:pt x="6095" y="1438655"/>
                  </a:lnTo>
                  <a:lnTo>
                    <a:pt x="7619" y="1438655"/>
                  </a:lnTo>
                  <a:lnTo>
                    <a:pt x="7619" y="1441704"/>
                  </a:lnTo>
                  <a:lnTo>
                    <a:pt x="4572" y="1444752"/>
                  </a:lnTo>
                  <a:lnTo>
                    <a:pt x="3048" y="1444752"/>
                  </a:lnTo>
                  <a:lnTo>
                    <a:pt x="0" y="1441704"/>
                  </a:lnTo>
                  <a:close/>
                </a:path>
                <a:path w="7620" h="4723130">
                  <a:moveTo>
                    <a:pt x="0" y="1405128"/>
                  </a:moveTo>
                  <a:lnTo>
                    <a:pt x="0" y="1402080"/>
                  </a:lnTo>
                  <a:lnTo>
                    <a:pt x="1524" y="1400555"/>
                  </a:lnTo>
                  <a:lnTo>
                    <a:pt x="6095" y="1400555"/>
                  </a:lnTo>
                  <a:lnTo>
                    <a:pt x="7619" y="1402080"/>
                  </a:lnTo>
                  <a:lnTo>
                    <a:pt x="7619" y="1405128"/>
                  </a:lnTo>
                  <a:lnTo>
                    <a:pt x="6095" y="1406652"/>
                  </a:lnTo>
                  <a:lnTo>
                    <a:pt x="1524" y="1406652"/>
                  </a:lnTo>
                  <a:lnTo>
                    <a:pt x="0" y="1405128"/>
                  </a:lnTo>
                  <a:close/>
                </a:path>
                <a:path w="7620" h="4723130">
                  <a:moveTo>
                    <a:pt x="0" y="1368552"/>
                  </a:moveTo>
                  <a:lnTo>
                    <a:pt x="0" y="1365504"/>
                  </a:lnTo>
                  <a:lnTo>
                    <a:pt x="3048" y="1362455"/>
                  </a:lnTo>
                  <a:lnTo>
                    <a:pt x="4572" y="1362455"/>
                  </a:lnTo>
                  <a:lnTo>
                    <a:pt x="7619" y="1365504"/>
                  </a:lnTo>
                  <a:lnTo>
                    <a:pt x="7619" y="1368552"/>
                  </a:lnTo>
                  <a:lnTo>
                    <a:pt x="6095" y="1370076"/>
                  </a:lnTo>
                  <a:lnTo>
                    <a:pt x="1524" y="1370076"/>
                  </a:lnTo>
                  <a:lnTo>
                    <a:pt x="0" y="1368552"/>
                  </a:lnTo>
                  <a:close/>
                </a:path>
                <a:path w="7620" h="4723130">
                  <a:moveTo>
                    <a:pt x="0" y="1331976"/>
                  </a:moveTo>
                  <a:lnTo>
                    <a:pt x="0" y="1328928"/>
                  </a:lnTo>
                  <a:lnTo>
                    <a:pt x="3048" y="1325880"/>
                  </a:lnTo>
                  <a:lnTo>
                    <a:pt x="4572" y="1325880"/>
                  </a:lnTo>
                  <a:lnTo>
                    <a:pt x="7619" y="1328928"/>
                  </a:lnTo>
                  <a:lnTo>
                    <a:pt x="7619" y="1331976"/>
                  </a:lnTo>
                  <a:lnTo>
                    <a:pt x="6095" y="1331976"/>
                  </a:lnTo>
                  <a:lnTo>
                    <a:pt x="6095" y="1333500"/>
                  </a:lnTo>
                  <a:lnTo>
                    <a:pt x="1524" y="1333500"/>
                  </a:lnTo>
                  <a:lnTo>
                    <a:pt x="1524" y="1331976"/>
                  </a:lnTo>
                  <a:lnTo>
                    <a:pt x="0" y="1331976"/>
                  </a:lnTo>
                  <a:close/>
                </a:path>
                <a:path w="7620" h="4723130">
                  <a:moveTo>
                    <a:pt x="6095" y="1295400"/>
                  </a:moveTo>
                  <a:lnTo>
                    <a:pt x="6095" y="1290828"/>
                  </a:lnTo>
                  <a:lnTo>
                    <a:pt x="7619" y="1290828"/>
                  </a:lnTo>
                  <a:lnTo>
                    <a:pt x="7619" y="1295400"/>
                  </a:lnTo>
                  <a:lnTo>
                    <a:pt x="6095" y="1295400"/>
                  </a:lnTo>
                  <a:close/>
                </a:path>
                <a:path w="7620" h="4723130">
                  <a:moveTo>
                    <a:pt x="1524" y="1296924"/>
                  </a:moveTo>
                  <a:lnTo>
                    <a:pt x="1524" y="1289304"/>
                  </a:lnTo>
                  <a:lnTo>
                    <a:pt x="6095" y="1289304"/>
                  </a:lnTo>
                  <a:lnTo>
                    <a:pt x="6095" y="1296924"/>
                  </a:lnTo>
                  <a:lnTo>
                    <a:pt x="1524" y="1296924"/>
                  </a:lnTo>
                  <a:close/>
                </a:path>
                <a:path w="7620" h="4723130">
                  <a:moveTo>
                    <a:pt x="0" y="1295400"/>
                  </a:moveTo>
                  <a:lnTo>
                    <a:pt x="0" y="1290828"/>
                  </a:lnTo>
                  <a:lnTo>
                    <a:pt x="1524" y="1290828"/>
                  </a:lnTo>
                  <a:lnTo>
                    <a:pt x="1524" y="1295400"/>
                  </a:lnTo>
                  <a:lnTo>
                    <a:pt x="0" y="1295400"/>
                  </a:lnTo>
                  <a:close/>
                </a:path>
                <a:path w="7620" h="4723130">
                  <a:moveTo>
                    <a:pt x="6095" y="1258824"/>
                  </a:moveTo>
                  <a:lnTo>
                    <a:pt x="6095" y="1254252"/>
                  </a:lnTo>
                  <a:lnTo>
                    <a:pt x="7619" y="1254252"/>
                  </a:lnTo>
                  <a:lnTo>
                    <a:pt x="7619" y="1258824"/>
                  </a:lnTo>
                  <a:lnTo>
                    <a:pt x="6095" y="1258824"/>
                  </a:lnTo>
                  <a:close/>
                </a:path>
                <a:path w="7620" h="4723130">
                  <a:moveTo>
                    <a:pt x="1524" y="1260347"/>
                  </a:moveTo>
                  <a:lnTo>
                    <a:pt x="1524" y="1252728"/>
                  </a:lnTo>
                  <a:lnTo>
                    <a:pt x="6095" y="1252728"/>
                  </a:lnTo>
                  <a:lnTo>
                    <a:pt x="6095" y="1260347"/>
                  </a:lnTo>
                  <a:lnTo>
                    <a:pt x="1524" y="1260347"/>
                  </a:lnTo>
                  <a:close/>
                </a:path>
                <a:path w="7620" h="4723130">
                  <a:moveTo>
                    <a:pt x="0" y="1258824"/>
                  </a:moveTo>
                  <a:lnTo>
                    <a:pt x="0" y="1254252"/>
                  </a:lnTo>
                  <a:lnTo>
                    <a:pt x="1524" y="1254252"/>
                  </a:lnTo>
                  <a:lnTo>
                    <a:pt x="1524" y="1258824"/>
                  </a:lnTo>
                  <a:lnTo>
                    <a:pt x="0" y="1258824"/>
                  </a:lnTo>
                  <a:close/>
                </a:path>
                <a:path w="7620" h="4723130">
                  <a:moveTo>
                    <a:pt x="0" y="1220724"/>
                  </a:moveTo>
                  <a:lnTo>
                    <a:pt x="0" y="1217676"/>
                  </a:lnTo>
                  <a:lnTo>
                    <a:pt x="1524" y="1217676"/>
                  </a:lnTo>
                  <a:lnTo>
                    <a:pt x="1524" y="1216152"/>
                  </a:lnTo>
                  <a:lnTo>
                    <a:pt x="6095" y="1216152"/>
                  </a:lnTo>
                  <a:lnTo>
                    <a:pt x="6095" y="1217676"/>
                  </a:lnTo>
                  <a:lnTo>
                    <a:pt x="7619" y="1217676"/>
                  </a:lnTo>
                  <a:lnTo>
                    <a:pt x="7619" y="1220724"/>
                  </a:lnTo>
                  <a:lnTo>
                    <a:pt x="4572" y="1223771"/>
                  </a:lnTo>
                  <a:lnTo>
                    <a:pt x="3048" y="1223771"/>
                  </a:lnTo>
                  <a:lnTo>
                    <a:pt x="0" y="1220724"/>
                  </a:lnTo>
                  <a:close/>
                </a:path>
                <a:path w="7620" h="4723130">
                  <a:moveTo>
                    <a:pt x="0" y="1184147"/>
                  </a:moveTo>
                  <a:lnTo>
                    <a:pt x="0" y="1181100"/>
                  </a:lnTo>
                  <a:lnTo>
                    <a:pt x="1524" y="1179576"/>
                  </a:lnTo>
                  <a:lnTo>
                    <a:pt x="6095" y="1179576"/>
                  </a:lnTo>
                  <a:lnTo>
                    <a:pt x="7619" y="1181100"/>
                  </a:lnTo>
                  <a:lnTo>
                    <a:pt x="7619" y="1184147"/>
                  </a:lnTo>
                  <a:lnTo>
                    <a:pt x="6095" y="1185671"/>
                  </a:lnTo>
                  <a:lnTo>
                    <a:pt x="1524" y="1185671"/>
                  </a:lnTo>
                  <a:lnTo>
                    <a:pt x="0" y="1184147"/>
                  </a:lnTo>
                  <a:close/>
                </a:path>
                <a:path w="7620" h="4723130">
                  <a:moveTo>
                    <a:pt x="0" y="1147571"/>
                  </a:moveTo>
                  <a:lnTo>
                    <a:pt x="0" y="1144524"/>
                  </a:lnTo>
                  <a:lnTo>
                    <a:pt x="3048" y="1141476"/>
                  </a:lnTo>
                  <a:lnTo>
                    <a:pt x="4572" y="1141476"/>
                  </a:lnTo>
                  <a:lnTo>
                    <a:pt x="7619" y="1144524"/>
                  </a:lnTo>
                  <a:lnTo>
                    <a:pt x="7619" y="1147571"/>
                  </a:lnTo>
                  <a:lnTo>
                    <a:pt x="6095" y="1149096"/>
                  </a:lnTo>
                  <a:lnTo>
                    <a:pt x="1524" y="1149096"/>
                  </a:lnTo>
                  <a:lnTo>
                    <a:pt x="0" y="1147571"/>
                  </a:lnTo>
                  <a:close/>
                </a:path>
                <a:path w="7620" h="4723130">
                  <a:moveTo>
                    <a:pt x="0" y="1110996"/>
                  </a:moveTo>
                  <a:lnTo>
                    <a:pt x="0" y="1106424"/>
                  </a:lnTo>
                  <a:lnTo>
                    <a:pt x="1524" y="1106424"/>
                  </a:lnTo>
                  <a:lnTo>
                    <a:pt x="3048" y="1104900"/>
                  </a:lnTo>
                  <a:lnTo>
                    <a:pt x="4572" y="1104900"/>
                  </a:lnTo>
                  <a:lnTo>
                    <a:pt x="6095" y="1106424"/>
                  </a:lnTo>
                  <a:lnTo>
                    <a:pt x="7619" y="1106424"/>
                  </a:lnTo>
                  <a:lnTo>
                    <a:pt x="7619" y="1110996"/>
                  </a:lnTo>
                  <a:lnTo>
                    <a:pt x="6095" y="1110996"/>
                  </a:lnTo>
                  <a:lnTo>
                    <a:pt x="6095" y="1112520"/>
                  </a:lnTo>
                  <a:lnTo>
                    <a:pt x="1524" y="1112520"/>
                  </a:lnTo>
                  <a:lnTo>
                    <a:pt x="1524" y="1110996"/>
                  </a:lnTo>
                  <a:lnTo>
                    <a:pt x="0" y="1110996"/>
                  </a:lnTo>
                  <a:close/>
                </a:path>
                <a:path w="7620" h="4723130">
                  <a:moveTo>
                    <a:pt x="6095" y="1074420"/>
                  </a:moveTo>
                  <a:lnTo>
                    <a:pt x="6095" y="1069847"/>
                  </a:lnTo>
                  <a:lnTo>
                    <a:pt x="7619" y="1069847"/>
                  </a:lnTo>
                  <a:lnTo>
                    <a:pt x="7619" y="1074420"/>
                  </a:lnTo>
                  <a:lnTo>
                    <a:pt x="6095" y="1074420"/>
                  </a:lnTo>
                  <a:close/>
                </a:path>
                <a:path w="7620" h="4723130">
                  <a:moveTo>
                    <a:pt x="1524" y="1075944"/>
                  </a:moveTo>
                  <a:lnTo>
                    <a:pt x="1524" y="1068324"/>
                  </a:lnTo>
                  <a:lnTo>
                    <a:pt x="6095" y="1068324"/>
                  </a:lnTo>
                  <a:lnTo>
                    <a:pt x="6095" y="1075944"/>
                  </a:lnTo>
                  <a:lnTo>
                    <a:pt x="1524" y="1075944"/>
                  </a:lnTo>
                  <a:close/>
                </a:path>
                <a:path w="7620" h="4723130">
                  <a:moveTo>
                    <a:pt x="0" y="1074420"/>
                  </a:moveTo>
                  <a:lnTo>
                    <a:pt x="0" y="1069847"/>
                  </a:lnTo>
                  <a:lnTo>
                    <a:pt x="1524" y="1069847"/>
                  </a:lnTo>
                  <a:lnTo>
                    <a:pt x="1524" y="1074420"/>
                  </a:lnTo>
                  <a:lnTo>
                    <a:pt x="0" y="1074420"/>
                  </a:lnTo>
                  <a:close/>
                </a:path>
                <a:path w="7620" h="4723130">
                  <a:moveTo>
                    <a:pt x="6095" y="1037844"/>
                  </a:moveTo>
                  <a:lnTo>
                    <a:pt x="6095" y="1033271"/>
                  </a:lnTo>
                  <a:lnTo>
                    <a:pt x="7619" y="1033271"/>
                  </a:lnTo>
                  <a:lnTo>
                    <a:pt x="7619" y="1037844"/>
                  </a:lnTo>
                  <a:lnTo>
                    <a:pt x="6095" y="1037844"/>
                  </a:lnTo>
                  <a:close/>
                </a:path>
                <a:path w="7620" h="4723130">
                  <a:moveTo>
                    <a:pt x="1524" y="1039368"/>
                  </a:moveTo>
                  <a:lnTo>
                    <a:pt x="1524" y="1031747"/>
                  </a:lnTo>
                  <a:lnTo>
                    <a:pt x="6095" y="1031747"/>
                  </a:lnTo>
                  <a:lnTo>
                    <a:pt x="6095" y="1039368"/>
                  </a:lnTo>
                  <a:lnTo>
                    <a:pt x="1524" y="1039368"/>
                  </a:lnTo>
                  <a:close/>
                </a:path>
                <a:path w="7620" h="4723130">
                  <a:moveTo>
                    <a:pt x="0" y="1037844"/>
                  </a:moveTo>
                  <a:lnTo>
                    <a:pt x="0" y="1033271"/>
                  </a:lnTo>
                  <a:lnTo>
                    <a:pt x="1524" y="1033271"/>
                  </a:lnTo>
                  <a:lnTo>
                    <a:pt x="1524" y="1037844"/>
                  </a:lnTo>
                  <a:lnTo>
                    <a:pt x="0" y="1037844"/>
                  </a:lnTo>
                  <a:close/>
                </a:path>
                <a:path w="7620" h="4723130">
                  <a:moveTo>
                    <a:pt x="0" y="999744"/>
                  </a:moveTo>
                  <a:lnTo>
                    <a:pt x="0" y="996696"/>
                  </a:lnTo>
                  <a:lnTo>
                    <a:pt x="1524" y="996696"/>
                  </a:lnTo>
                  <a:lnTo>
                    <a:pt x="1524" y="995171"/>
                  </a:lnTo>
                  <a:lnTo>
                    <a:pt x="6095" y="995171"/>
                  </a:lnTo>
                  <a:lnTo>
                    <a:pt x="6095" y="996696"/>
                  </a:lnTo>
                  <a:lnTo>
                    <a:pt x="7619" y="996696"/>
                  </a:lnTo>
                  <a:lnTo>
                    <a:pt x="7619" y="999744"/>
                  </a:lnTo>
                  <a:lnTo>
                    <a:pt x="4572" y="1002792"/>
                  </a:lnTo>
                  <a:lnTo>
                    <a:pt x="3048" y="1002792"/>
                  </a:lnTo>
                  <a:lnTo>
                    <a:pt x="0" y="999744"/>
                  </a:lnTo>
                  <a:close/>
                </a:path>
                <a:path w="7620" h="4723130">
                  <a:moveTo>
                    <a:pt x="0" y="963168"/>
                  </a:moveTo>
                  <a:lnTo>
                    <a:pt x="0" y="960120"/>
                  </a:lnTo>
                  <a:lnTo>
                    <a:pt x="1524" y="958596"/>
                  </a:lnTo>
                  <a:lnTo>
                    <a:pt x="6095" y="958596"/>
                  </a:lnTo>
                  <a:lnTo>
                    <a:pt x="7619" y="960120"/>
                  </a:lnTo>
                  <a:lnTo>
                    <a:pt x="7619" y="963168"/>
                  </a:lnTo>
                  <a:lnTo>
                    <a:pt x="6095" y="964692"/>
                  </a:lnTo>
                  <a:lnTo>
                    <a:pt x="1524" y="964692"/>
                  </a:lnTo>
                  <a:lnTo>
                    <a:pt x="0" y="963168"/>
                  </a:lnTo>
                  <a:close/>
                </a:path>
                <a:path w="7620" h="4723130">
                  <a:moveTo>
                    <a:pt x="0" y="926592"/>
                  </a:moveTo>
                  <a:lnTo>
                    <a:pt x="0" y="923544"/>
                  </a:lnTo>
                  <a:lnTo>
                    <a:pt x="3048" y="920496"/>
                  </a:lnTo>
                  <a:lnTo>
                    <a:pt x="4572" y="920496"/>
                  </a:lnTo>
                  <a:lnTo>
                    <a:pt x="7619" y="923544"/>
                  </a:lnTo>
                  <a:lnTo>
                    <a:pt x="7619" y="926592"/>
                  </a:lnTo>
                  <a:lnTo>
                    <a:pt x="6095" y="928116"/>
                  </a:lnTo>
                  <a:lnTo>
                    <a:pt x="1524" y="928116"/>
                  </a:lnTo>
                  <a:lnTo>
                    <a:pt x="0" y="926592"/>
                  </a:lnTo>
                  <a:close/>
                </a:path>
                <a:path w="7620" h="4723130">
                  <a:moveTo>
                    <a:pt x="0" y="890016"/>
                  </a:moveTo>
                  <a:lnTo>
                    <a:pt x="0" y="885444"/>
                  </a:lnTo>
                  <a:lnTo>
                    <a:pt x="1524" y="885444"/>
                  </a:lnTo>
                  <a:lnTo>
                    <a:pt x="3048" y="883920"/>
                  </a:lnTo>
                  <a:lnTo>
                    <a:pt x="4572" y="883920"/>
                  </a:lnTo>
                  <a:lnTo>
                    <a:pt x="6095" y="885444"/>
                  </a:lnTo>
                  <a:lnTo>
                    <a:pt x="7619" y="885444"/>
                  </a:lnTo>
                  <a:lnTo>
                    <a:pt x="7619" y="890016"/>
                  </a:lnTo>
                  <a:lnTo>
                    <a:pt x="6095" y="890016"/>
                  </a:lnTo>
                  <a:lnTo>
                    <a:pt x="6095" y="891540"/>
                  </a:lnTo>
                  <a:lnTo>
                    <a:pt x="1524" y="891540"/>
                  </a:lnTo>
                  <a:lnTo>
                    <a:pt x="1524" y="890016"/>
                  </a:lnTo>
                  <a:lnTo>
                    <a:pt x="0" y="890016"/>
                  </a:lnTo>
                  <a:close/>
                </a:path>
                <a:path w="7620" h="4723130">
                  <a:moveTo>
                    <a:pt x="6095" y="853440"/>
                  </a:moveTo>
                  <a:lnTo>
                    <a:pt x="6095" y="848868"/>
                  </a:lnTo>
                  <a:lnTo>
                    <a:pt x="7619" y="848868"/>
                  </a:lnTo>
                  <a:lnTo>
                    <a:pt x="7619" y="853440"/>
                  </a:lnTo>
                  <a:lnTo>
                    <a:pt x="6095" y="853440"/>
                  </a:lnTo>
                  <a:close/>
                </a:path>
                <a:path w="7620" h="4723130">
                  <a:moveTo>
                    <a:pt x="1524" y="854964"/>
                  </a:moveTo>
                  <a:lnTo>
                    <a:pt x="1524" y="847344"/>
                  </a:lnTo>
                  <a:lnTo>
                    <a:pt x="6095" y="847344"/>
                  </a:lnTo>
                  <a:lnTo>
                    <a:pt x="6095" y="854964"/>
                  </a:lnTo>
                  <a:lnTo>
                    <a:pt x="1524" y="854964"/>
                  </a:lnTo>
                  <a:close/>
                </a:path>
                <a:path w="7620" h="4723130">
                  <a:moveTo>
                    <a:pt x="0" y="853440"/>
                  </a:moveTo>
                  <a:lnTo>
                    <a:pt x="0" y="848868"/>
                  </a:lnTo>
                  <a:lnTo>
                    <a:pt x="1524" y="848868"/>
                  </a:lnTo>
                  <a:lnTo>
                    <a:pt x="1524" y="853440"/>
                  </a:lnTo>
                  <a:lnTo>
                    <a:pt x="0" y="853440"/>
                  </a:lnTo>
                  <a:close/>
                </a:path>
                <a:path w="7620" h="4723130">
                  <a:moveTo>
                    <a:pt x="6095" y="816864"/>
                  </a:moveTo>
                  <a:lnTo>
                    <a:pt x="6095" y="812292"/>
                  </a:lnTo>
                  <a:lnTo>
                    <a:pt x="7619" y="812292"/>
                  </a:lnTo>
                  <a:lnTo>
                    <a:pt x="7619" y="816864"/>
                  </a:lnTo>
                  <a:lnTo>
                    <a:pt x="6095" y="816864"/>
                  </a:lnTo>
                  <a:close/>
                </a:path>
                <a:path w="7620" h="4723130">
                  <a:moveTo>
                    <a:pt x="1524" y="818388"/>
                  </a:moveTo>
                  <a:lnTo>
                    <a:pt x="1524" y="810768"/>
                  </a:lnTo>
                  <a:lnTo>
                    <a:pt x="6095" y="810768"/>
                  </a:lnTo>
                  <a:lnTo>
                    <a:pt x="6095" y="818388"/>
                  </a:lnTo>
                  <a:lnTo>
                    <a:pt x="1524" y="818388"/>
                  </a:lnTo>
                  <a:close/>
                </a:path>
                <a:path w="7620" h="4723130">
                  <a:moveTo>
                    <a:pt x="0" y="816864"/>
                  </a:moveTo>
                  <a:lnTo>
                    <a:pt x="0" y="812292"/>
                  </a:lnTo>
                  <a:lnTo>
                    <a:pt x="1524" y="812292"/>
                  </a:lnTo>
                  <a:lnTo>
                    <a:pt x="1524" y="816864"/>
                  </a:lnTo>
                  <a:lnTo>
                    <a:pt x="0" y="816864"/>
                  </a:lnTo>
                  <a:close/>
                </a:path>
                <a:path w="7620" h="4723130">
                  <a:moveTo>
                    <a:pt x="0" y="778764"/>
                  </a:moveTo>
                  <a:lnTo>
                    <a:pt x="0" y="775716"/>
                  </a:lnTo>
                  <a:lnTo>
                    <a:pt x="1524" y="774192"/>
                  </a:lnTo>
                  <a:lnTo>
                    <a:pt x="6095" y="774192"/>
                  </a:lnTo>
                  <a:lnTo>
                    <a:pt x="7619" y="775716"/>
                  </a:lnTo>
                  <a:lnTo>
                    <a:pt x="7619" y="778764"/>
                  </a:lnTo>
                  <a:lnTo>
                    <a:pt x="4572" y="781812"/>
                  </a:lnTo>
                  <a:lnTo>
                    <a:pt x="3048" y="781812"/>
                  </a:lnTo>
                  <a:lnTo>
                    <a:pt x="0" y="778764"/>
                  </a:lnTo>
                  <a:close/>
                </a:path>
                <a:path w="7620" h="4723130">
                  <a:moveTo>
                    <a:pt x="0" y="742188"/>
                  </a:moveTo>
                  <a:lnTo>
                    <a:pt x="0" y="739140"/>
                  </a:lnTo>
                  <a:lnTo>
                    <a:pt x="1524" y="737616"/>
                  </a:lnTo>
                  <a:lnTo>
                    <a:pt x="6095" y="737616"/>
                  </a:lnTo>
                  <a:lnTo>
                    <a:pt x="7619" y="739140"/>
                  </a:lnTo>
                  <a:lnTo>
                    <a:pt x="7619" y="742188"/>
                  </a:lnTo>
                  <a:lnTo>
                    <a:pt x="6095" y="743712"/>
                  </a:lnTo>
                  <a:lnTo>
                    <a:pt x="1524" y="743712"/>
                  </a:lnTo>
                  <a:lnTo>
                    <a:pt x="0" y="742188"/>
                  </a:lnTo>
                  <a:close/>
                </a:path>
                <a:path w="7620" h="4723130">
                  <a:moveTo>
                    <a:pt x="0" y="705612"/>
                  </a:moveTo>
                  <a:lnTo>
                    <a:pt x="0" y="702564"/>
                  </a:lnTo>
                  <a:lnTo>
                    <a:pt x="3048" y="699516"/>
                  </a:lnTo>
                  <a:lnTo>
                    <a:pt x="4572" y="699516"/>
                  </a:lnTo>
                  <a:lnTo>
                    <a:pt x="7619" y="702564"/>
                  </a:lnTo>
                  <a:lnTo>
                    <a:pt x="7619" y="705612"/>
                  </a:lnTo>
                  <a:lnTo>
                    <a:pt x="6095" y="707136"/>
                  </a:lnTo>
                  <a:lnTo>
                    <a:pt x="1524" y="707136"/>
                  </a:lnTo>
                  <a:lnTo>
                    <a:pt x="0" y="705612"/>
                  </a:lnTo>
                  <a:close/>
                </a:path>
                <a:path w="7620" h="4723130">
                  <a:moveTo>
                    <a:pt x="0" y="669036"/>
                  </a:moveTo>
                  <a:lnTo>
                    <a:pt x="0" y="664464"/>
                  </a:lnTo>
                  <a:lnTo>
                    <a:pt x="1524" y="664464"/>
                  </a:lnTo>
                  <a:lnTo>
                    <a:pt x="3048" y="662940"/>
                  </a:lnTo>
                  <a:lnTo>
                    <a:pt x="4572" y="662940"/>
                  </a:lnTo>
                  <a:lnTo>
                    <a:pt x="6095" y="664464"/>
                  </a:lnTo>
                  <a:lnTo>
                    <a:pt x="7619" y="664464"/>
                  </a:lnTo>
                  <a:lnTo>
                    <a:pt x="7619" y="669036"/>
                  </a:lnTo>
                  <a:lnTo>
                    <a:pt x="6095" y="669036"/>
                  </a:lnTo>
                  <a:lnTo>
                    <a:pt x="6095" y="670560"/>
                  </a:lnTo>
                  <a:lnTo>
                    <a:pt x="1524" y="670560"/>
                  </a:lnTo>
                  <a:lnTo>
                    <a:pt x="1524" y="669036"/>
                  </a:lnTo>
                  <a:lnTo>
                    <a:pt x="0" y="669036"/>
                  </a:lnTo>
                  <a:close/>
                </a:path>
                <a:path w="7620" h="4723130">
                  <a:moveTo>
                    <a:pt x="6095" y="632460"/>
                  </a:moveTo>
                  <a:lnTo>
                    <a:pt x="6095" y="627887"/>
                  </a:lnTo>
                  <a:lnTo>
                    <a:pt x="7619" y="627887"/>
                  </a:lnTo>
                  <a:lnTo>
                    <a:pt x="7619" y="632460"/>
                  </a:lnTo>
                  <a:lnTo>
                    <a:pt x="6095" y="632460"/>
                  </a:lnTo>
                  <a:close/>
                </a:path>
                <a:path w="7620" h="4723130">
                  <a:moveTo>
                    <a:pt x="1524" y="633984"/>
                  </a:moveTo>
                  <a:lnTo>
                    <a:pt x="1524" y="626364"/>
                  </a:lnTo>
                  <a:lnTo>
                    <a:pt x="6095" y="626364"/>
                  </a:lnTo>
                  <a:lnTo>
                    <a:pt x="6095" y="633984"/>
                  </a:lnTo>
                  <a:lnTo>
                    <a:pt x="1524" y="633984"/>
                  </a:lnTo>
                  <a:close/>
                </a:path>
                <a:path w="7620" h="4723130">
                  <a:moveTo>
                    <a:pt x="0" y="632460"/>
                  </a:moveTo>
                  <a:lnTo>
                    <a:pt x="0" y="627887"/>
                  </a:lnTo>
                  <a:lnTo>
                    <a:pt x="1524" y="627887"/>
                  </a:lnTo>
                  <a:lnTo>
                    <a:pt x="1524" y="632460"/>
                  </a:lnTo>
                  <a:lnTo>
                    <a:pt x="0" y="632460"/>
                  </a:lnTo>
                  <a:close/>
                </a:path>
                <a:path w="7620" h="4723130">
                  <a:moveTo>
                    <a:pt x="6095" y="595884"/>
                  </a:moveTo>
                  <a:lnTo>
                    <a:pt x="6095" y="591312"/>
                  </a:lnTo>
                  <a:lnTo>
                    <a:pt x="7619" y="591312"/>
                  </a:lnTo>
                  <a:lnTo>
                    <a:pt x="7619" y="595884"/>
                  </a:lnTo>
                  <a:lnTo>
                    <a:pt x="6095" y="595884"/>
                  </a:lnTo>
                  <a:close/>
                </a:path>
                <a:path w="7620" h="4723130">
                  <a:moveTo>
                    <a:pt x="1524" y="597408"/>
                  </a:moveTo>
                  <a:lnTo>
                    <a:pt x="1524" y="589787"/>
                  </a:lnTo>
                  <a:lnTo>
                    <a:pt x="6095" y="589787"/>
                  </a:lnTo>
                  <a:lnTo>
                    <a:pt x="6095" y="597408"/>
                  </a:lnTo>
                  <a:lnTo>
                    <a:pt x="1524" y="597408"/>
                  </a:lnTo>
                  <a:close/>
                </a:path>
                <a:path w="7620" h="4723130">
                  <a:moveTo>
                    <a:pt x="0" y="595884"/>
                  </a:moveTo>
                  <a:lnTo>
                    <a:pt x="0" y="591312"/>
                  </a:lnTo>
                  <a:lnTo>
                    <a:pt x="1524" y="591312"/>
                  </a:lnTo>
                  <a:lnTo>
                    <a:pt x="1524" y="595884"/>
                  </a:lnTo>
                  <a:lnTo>
                    <a:pt x="0" y="595884"/>
                  </a:lnTo>
                  <a:close/>
                </a:path>
                <a:path w="7620" h="4723130">
                  <a:moveTo>
                    <a:pt x="0" y="557784"/>
                  </a:moveTo>
                  <a:lnTo>
                    <a:pt x="0" y="554736"/>
                  </a:lnTo>
                  <a:lnTo>
                    <a:pt x="1524" y="553212"/>
                  </a:lnTo>
                  <a:lnTo>
                    <a:pt x="6095" y="553212"/>
                  </a:lnTo>
                  <a:lnTo>
                    <a:pt x="7619" y="554736"/>
                  </a:lnTo>
                  <a:lnTo>
                    <a:pt x="7619" y="557784"/>
                  </a:lnTo>
                  <a:lnTo>
                    <a:pt x="4572" y="560832"/>
                  </a:lnTo>
                  <a:lnTo>
                    <a:pt x="3048" y="560832"/>
                  </a:lnTo>
                  <a:lnTo>
                    <a:pt x="0" y="557784"/>
                  </a:lnTo>
                  <a:close/>
                </a:path>
                <a:path w="7620" h="4723130">
                  <a:moveTo>
                    <a:pt x="0" y="521208"/>
                  </a:moveTo>
                  <a:lnTo>
                    <a:pt x="0" y="518160"/>
                  </a:lnTo>
                  <a:lnTo>
                    <a:pt x="1524" y="516636"/>
                  </a:lnTo>
                  <a:lnTo>
                    <a:pt x="6095" y="516636"/>
                  </a:lnTo>
                  <a:lnTo>
                    <a:pt x="7619" y="518160"/>
                  </a:lnTo>
                  <a:lnTo>
                    <a:pt x="7619" y="521208"/>
                  </a:lnTo>
                  <a:lnTo>
                    <a:pt x="6095" y="522732"/>
                  </a:lnTo>
                  <a:lnTo>
                    <a:pt x="1524" y="522732"/>
                  </a:lnTo>
                  <a:lnTo>
                    <a:pt x="0" y="521208"/>
                  </a:lnTo>
                  <a:close/>
                </a:path>
                <a:path w="7620" h="4723130">
                  <a:moveTo>
                    <a:pt x="0" y="484632"/>
                  </a:moveTo>
                  <a:lnTo>
                    <a:pt x="0" y="481584"/>
                  </a:lnTo>
                  <a:lnTo>
                    <a:pt x="3048" y="478536"/>
                  </a:lnTo>
                  <a:lnTo>
                    <a:pt x="4572" y="478536"/>
                  </a:lnTo>
                  <a:lnTo>
                    <a:pt x="7619" y="481584"/>
                  </a:lnTo>
                  <a:lnTo>
                    <a:pt x="7619" y="484632"/>
                  </a:lnTo>
                  <a:lnTo>
                    <a:pt x="6095" y="486156"/>
                  </a:lnTo>
                  <a:lnTo>
                    <a:pt x="1524" y="486156"/>
                  </a:lnTo>
                  <a:lnTo>
                    <a:pt x="0" y="484632"/>
                  </a:lnTo>
                  <a:close/>
                </a:path>
                <a:path w="7620" h="4723130">
                  <a:moveTo>
                    <a:pt x="6095" y="448056"/>
                  </a:moveTo>
                  <a:lnTo>
                    <a:pt x="6095" y="443484"/>
                  </a:lnTo>
                  <a:lnTo>
                    <a:pt x="7619" y="443484"/>
                  </a:lnTo>
                  <a:lnTo>
                    <a:pt x="7619" y="448056"/>
                  </a:lnTo>
                  <a:lnTo>
                    <a:pt x="6095" y="448056"/>
                  </a:lnTo>
                  <a:close/>
                </a:path>
                <a:path w="7620" h="4723130">
                  <a:moveTo>
                    <a:pt x="1524" y="449580"/>
                  </a:moveTo>
                  <a:lnTo>
                    <a:pt x="1524" y="441960"/>
                  </a:lnTo>
                  <a:lnTo>
                    <a:pt x="6095" y="441960"/>
                  </a:lnTo>
                  <a:lnTo>
                    <a:pt x="6095" y="449580"/>
                  </a:lnTo>
                  <a:lnTo>
                    <a:pt x="1524" y="449580"/>
                  </a:lnTo>
                  <a:close/>
                </a:path>
                <a:path w="7620" h="4723130">
                  <a:moveTo>
                    <a:pt x="0" y="448056"/>
                  </a:moveTo>
                  <a:lnTo>
                    <a:pt x="0" y="443484"/>
                  </a:lnTo>
                  <a:lnTo>
                    <a:pt x="1524" y="443484"/>
                  </a:lnTo>
                  <a:lnTo>
                    <a:pt x="1524" y="448056"/>
                  </a:lnTo>
                  <a:lnTo>
                    <a:pt x="0" y="448056"/>
                  </a:lnTo>
                  <a:close/>
                </a:path>
                <a:path w="7620" h="4723130">
                  <a:moveTo>
                    <a:pt x="6095" y="411480"/>
                  </a:moveTo>
                  <a:lnTo>
                    <a:pt x="6095" y="406908"/>
                  </a:lnTo>
                  <a:lnTo>
                    <a:pt x="7619" y="406908"/>
                  </a:lnTo>
                  <a:lnTo>
                    <a:pt x="7619" y="411480"/>
                  </a:lnTo>
                  <a:lnTo>
                    <a:pt x="6095" y="411480"/>
                  </a:lnTo>
                  <a:close/>
                </a:path>
                <a:path w="7620" h="4723130">
                  <a:moveTo>
                    <a:pt x="1524" y="413004"/>
                  </a:moveTo>
                  <a:lnTo>
                    <a:pt x="1524" y="405384"/>
                  </a:lnTo>
                  <a:lnTo>
                    <a:pt x="6095" y="405384"/>
                  </a:lnTo>
                  <a:lnTo>
                    <a:pt x="6095" y="413004"/>
                  </a:lnTo>
                  <a:lnTo>
                    <a:pt x="1524" y="413004"/>
                  </a:lnTo>
                  <a:close/>
                </a:path>
                <a:path w="7620" h="4723130">
                  <a:moveTo>
                    <a:pt x="0" y="411480"/>
                  </a:moveTo>
                  <a:lnTo>
                    <a:pt x="0" y="406908"/>
                  </a:lnTo>
                  <a:lnTo>
                    <a:pt x="1524" y="406908"/>
                  </a:lnTo>
                  <a:lnTo>
                    <a:pt x="1524" y="411480"/>
                  </a:lnTo>
                  <a:lnTo>
                    <a:pt x="0" y="411480"/>
                  </a:lnTo>
                  <a:close/>
                </a:path>
                <a:path w="7620" h="4723130">
                  <a:moveTo>
                    <a:pt x="6095" y="374904"/>
                  </a:moveTo>
                  <a:lnTo>
                    <a:pt x="6095" y="370332"/>
                  </a:lnTo>
                  <a:lnTo>
                    <a:pt x="7619" y="370332"/>
                  </a:lnTo>
                  <a:lnTo>
                    <a:pt x="7619" y="374904"/>
                  </a:lnTo>
                  <a:lnTo>
                    <a:pt x="6095" y="374904"/>
                  </a:lnTo>
                  <a:close/>
                </a:path>
                <a:path w="7620" h="4723130">
                  <a:moveTo>
                    <a:pt x="1524" y="376428"/>
                  </a:moveTo>
                  <a:lnTo>
                    <a:pt x="1524" y="368808"/>
                  </a:lnTo>
                  <a:lnTo>
                    <a:pt x="6095" y="368808"/>
                  </a:lnTo>
                  <a:lnTo>
                    <a:pt x="6095" y="376428"/>
                  </a:lnTo>
                  <a:lnTo>
                    <a:pt x="1524" y="376428"/>
                  </a:lnTo>
                  <a:close/>
                </a:path>
                <a:path w="7620" h="4723130">
                  <a:moveTo>
                    <a:pt x="0" y="374904"/>
                  </a:moveTo>
                  <a:lnTo>
                    <a:pt x="0" y="370332"/>
                  </a:lnTo>
                  <a:lnTo>
                    <a:pt x="1524" y="370332"/>
                  </a:lnTo>
                  <a:lnTo>
                    <a:pt x="1524" y="374904"/>
                  </a:lnTo>
                  <a:lnTo>
                    <a:pt x="0" y="374904"/>
                  </a:lnTo>
                  <a:close/>
                </a:path>
                <a:path w="7620" h="4723130">
                  <a:moveTo>
                    <a:pt x="0" y="336804"/>
                  </a:moveTo>
                  <a:lnTo>
                    <a:pt x="0" y="333756"/>
                  </a:lnTo>
                  <a:lnTo>
                    <a:pt x="1524" y="332232"/>
                  </a:lnTo>
                  <a:lnTo>
                    <a:pt x="6095" y="332232"/>
                  </a:lnTo>
                  <a:lnTo>
                    <a:pt x="7619" y="333756"/>
                  </a:lnTo>
                  <a:lnTo>
                    <a:pt x="7619" y="336804"/>
                  </a:lnTo>
                  <a:lnTo>
                    <a:pt x="4572" y="339852"/>
                  </a:lnTo>
                  <a:lnTo>
                    <a:pt x="3048" y="339852"/>
                  </a:lnTo>
                  <a:lnTo>
                    <a:pt x="0" y="336804"/>
                  </a:lnTo>
                  <a:close/>
                </a:path>
                <a:path w="7620" h="4723130">
                  <a:moveTo>
                    <a:pt x="0" y="300228"/>
                  </a:moveTo>
                  <a:lnTo>
                    <a:pt x="0" y="297180"/>
                  </a:lnTo>
                  <a:lnTo>
                    <a:pt x="1524" y="295656"/>
                  </a:lnTo>
                  <a:lnTo>
                    <a:pt x="6095" y="295656"/>
                  </a:lnTo>
                  <a:lnTo>
                    <a:pt x="7619" y="297180"/>
                  </a:lnTo>
                  <a:lnTo>
                    <a:pt x="7619" y="300228"/>
                  </a:lnTo>
                  <a:lnTo>
                    <a:pt x="6095" y="301752"/>
                  </a:lnTo>
                  <a:lnTo>
                    <a:pt x="1524" y="301752"/>
                  </a:lnTo>
                  <a:lnTo>
                    <a:pt x="0" y="300228"/>
                  </a:lnTo>
                  <a:close/>
                </a:path>
                <a:path w="7620" h="4723130">
                  <a:moveTo>
                    <a:pt x="0" y="263652"/>
                  </a:moveTo>
                  <a:lnTo>
                    <a:pt x="0" y="260604"/>
                  </a:lnTo>
                  <a:lnTo>
                    <a:pt x="3048" y="257556"/>
                  </a:lnTo>
                  <a:lnTo>
                    <a:pt x="4572" y="257556"/>
                  </a:lnTo>
                  <a:lnTo>
                    <a:pt x="7619" y="260604"/>
                  </a:lnTo>
                  <a:lnTo>
                    <a:pt x="7619" y="263652"/>
                  </a:lnTo>
                  <a:lnTo>
                    <a:pt x="6095" y="265176"/>
                  </a:lnTo>
                  <a:lnTo>
                    <a:pt x="1524" y="265176"/>
                  </a:lnTo>
                  <a:lnTo>
                    <a:pt x="0" y="263652"/>
                  </a:lnTo>
                  <a:close/>
                </a:path>
                <a:path w="7620" h="4723130">
                  <a:moveTo>
                    <a:pt x="6095" y="227076"/>
                  </a:moveTo>
                  <a:lnTo>
                    <a:pt x="6095" y="222504"/>
                  </a:lnTo>
                  <a:lnTo>
                    <a:pt x="7619" y="222504"/>
                  </a:lnTo>
                  <a:lnTo>
                    <a:pt x="7619" y="227076"/>
                  </a:lnTo>
                  <a:lnTo>
                    <a:pt x="6095" y="227076"/>
                  </a:lnTo>
                  <a:close/>
                </a:path>
                <a:path w="7620" h="4723130">
                  <a:moveTo>
                    <a:pt x="1524" y="228600"/>
                  </a:moveTo>
                  <a:lnTo>
                    <a:pt x="1524" y="220980"/>
                  </a:lnTo>
                  <a:lnTo>
                    <a:pt x="6095" y="220980"/>
                  </a:lnTo>
                  <a:lnTo>
                    <a:pt x="6095" y="228600"/>
                  </a:lnTo>
                  <a:lnTo>
                    <a:pt x="1524" y="228600"/>
                  </a:lnTo>
                  <a:close/>
                </a:path>
                <a:path w="7620" h="4723130">
                  <a:moveTo>
                    <a:pt x="0" y="227076"/>
                  </a:moveTo>
                  <a:lnTo>
                    <a:pt x="0" y="222504"/>
                  </a:lnTo>
                  <a:lnTo>
                    <a:pt x="1524" y="222504"/>
                  </a:lnTo>
                  <a:lnTo>
                    <a:pt x="1524" y="227076"/>
                  </a:lnTo>
                  <a:lnTo>
                    <a:pt x="0" y="227076"/>
                  </a:lnTo>
                  <a:close/>
                </a:path>
                <a:path w="7620" h="4723130">
                  <a:moveTo>
                    <a:pt x="6095" y="190500"/>
                  </a:moveTo>
                  <a:lnTo>
                    <a:pt x="6095" y="185928"/>
                  </a:lnTo>
                  <a:lnTo>
                    <a:pt x="7619" y="185928"/>
                  </a:lnTo>
                  <a:lnTo>
                    <a:pt x="7619" y="190500"/>
                  </a:lnTo>
                  <a:lnTo>
                    <a:pt x="6095" y="190500"/>
                  </a:lnTo>
                  <a:close/>
                </a:path>
                <a:path w="7620" h="4723130">
                  <a:moveTo>
                    <a:pt x="1524" y="192024"/>
                  </a:moveTo>
                  <a:lnTo>
                    <a:pt x="1524" y="184404"/>
                  </a:lnTo>
                  <a:lnTo>
                    <a:pt x="6095" y="184404"/>
                  </a:lnTo>
                  <a:lnTo>
                    <a:pt x="6095" y="192024"/>
                  </a:lnTo>
                  <a:lnTo>
                    <a:pt x="1524" y="192024"/>
                  </a:lnTo>
                  <a:close/>
                </a:path>
                <a:path w="7620" h="4723130">
                  <a:moveTo>
                    <a:pt x="0" y="190500"/>
                  </a:moveTo>
                  <a:lnTo>
                    <a:pt x="0" y="185928"/>
                  </a:lnTo>
                  <a:lnTo>
                    <a:pt x="1524" y="185928"/>
                  </a:lnTo>
                  <a:lnTo>
                    <a:pt x="1524" y="190500"/>
                  </a:lnTo>
                  <a:lnTo>
                    <a:pt x="0" y="190500"/>
                  </a:lnTo>
                  <a:close/>
                </a:path>
                <a:path w="7620" h="4723130">
                  <a:moveTo>
                    <a:pt x="0" y="153924"/>
                  </a:moveTo>
                  <a:lnTo>
                    <a:pt x="0" y="149352"/>
                  </a:lnTo>
                  <a:lnTo>
                    <a:pt x="1524" y="149352"/>
                  </a:lnTo>
                  <a:lnTo>
                    <a:pt x="1524" y="147828"/>
                  </a:lnTo>
                  <a:lnTo>
                    <a:pt x="6095" y="147828"/>
                  </a:lnTo>
                  <a:lnTo>
                    <a:pt x="6095" y="149352"/>
                  </a:lnTo>
                  <a:lnTo>
                    <a:pt x="7619" y="149352"/>
                  </a:lnTo>
                  <a:lnTo>
                    <a:pt x="7619" y="153924"/>
                  </a:lnTo>
                  <a:lnTo>
                    <a:pt x="6095" y="153924"/>
                  </a:lnTo>
                  <a:lnTo>
                    <a:pt x="4572" y="155448"/>
                  </a:lnTo>
                  <a:lnTo>
                    <a:pt x="3048" y="155448"/>
                  </a:lnTo>
                  <a:lnTo>
                    <a:pt x="1524" y="153924"/>
                  </a:lnTo>
                  <a:lnTo>
                    <a:pt x="0" y="153924"/>
                  </a:lnTo>
                  <a:close/>
                </a:path>
                <a:path w="7620" h="4723130">
                  <a:moveTo>
                    <a:pt x="0" y="115824"/>
                  </a:moveTo>
                  <a:lnTo>
                    <a:pt x="0" y="112776"/>
                  </a:lnTo>
                  <a:lnTo>
                    <a:pt x="1524" y="111252"/>
                  </a:lnTo>
                  <a:lnTo>
                    <a:pt x="6095" y="111252"/>
                  </a:lnTo>
                  <a:lnTo>
                    <a:pt x="7619" y="112776"/>
                  </a:lnTo>
                  <a:lnTo>
                    <a:pt x="7619" y="115824"/>
                  </a:lnTo>
                  <a:lnTo>
                    <a:pt x="4572" y="118872"/>
                  </a:lnTo>
                  <a:lnTo>
                    <a:pt x="3048" y="118872"/>
                  </a:lnTo>
                  <a:lnTo>
                    <a:pt x="0" y="115824"/>
                  </a:lnTo>
                  <a:close/>
                </a:path>
                <a:path w="7620" h="4723130">
                  <a:moveTo>
                    <a:pt x="0" y="79248"/>
                  </a:moveTo>
                  <a:lnTo>
                    <a:pt x="0" y="76200"/>
                  </a:lnTo>
                  <a:lnTo>
                    <a:pt x="1524" y="74676"/>
                  </a:lnTo>
                  <a:lnTo>
                    <a:pt x="6095" y="74676"/>
                  </a:lnTo>
                  <a:lnTo>
                    <a:pt x="7619" y="76200"/>
                  </a:lnTo>
                  <a:lnTo>
                    <a:pt x="7619" y="79248"/>
                  </a:lnTo>
                  <a:lnTo>
                    <a:pt x="6095" y="80772"/>
                  </a:lnTo>
                  <a:lnTo>
                    <a:pt x="1524" y="80772"/>
                  </a:lnTo>
                  <a:lnTo>
                    <a:pt x="0" y="79248"/>
                  </a:lnTo>
                  <a:close/>
                </a:path>
                <a:path w="7620" h="4723130">
                  <a:moveTo>
                    <a:pt x="0" y="42672"/>
                  </a:moveTo>
                  <a:lnTo>
                    <a:pt x="0" y="39624"/>
                  </a:lnTo>
                  <a:lnTo>
                    <a:pt x="3048" y="36576"/>
                  </a:lnTo>
                  <a:lnTo>
                    <a:pt x="4572" y="36576"/>
                  </a:lnTo>
                  <a:lnTo>
                    <a:pt x="7619" y="39624"/>
                  </a:lnTo>
                  <a:lnTo>
                    <a:pt x="7619" y="42672"/>
                  </a:lnTo>
                  <a:lnTo>
                    <a:pt x="6095" y="44195"/>
                  </a:lnTo>
                  <a:lnTo>
                    <a:pt x="1524" y="44195"/>
                  </a:lnTo>
                  <a:lnTo>
                    <a:pt x="0" y="42672"/>
                  </a:lnTo>
                  <a:close/>
                </a:path>
                <a:path w="7620" h="4723130">
                  <a:moveTo>
                    <a:pt x="6095" y="6095"/>
                  </a:moveTo>
                  <a:lnTo>
                    <a:pt x="6095" y="1524"/>
                  </a:lnTo>
                  <a:lnTo>
                    <a:pt x="7619" y="1524"/>
                  </a:lnTo>
                  <a:lnTo>
                    <a:pt x="7619" y="6095"/>
                  </a:lnTo>
                  <a:lnTo>
                    <a:pt x="6095" y="6095"/>
                  </a:lnTo>
                  <a:close/>
                </a:path>
                <a:path w="7620" h="4723130">
                  <a:moveTo>
                    <a:pt x="1524" y="7620"/>
                  </a:moveTo>
                  <a:lnTo>
                    <a:pt x="1524" y="0"/>
                  </a:lnTo>
                  <a:lnTo>
                    <a:pt x="6095" y="0"/>
                  </a:lnTo>
                  <a:lnTo>
                    <a:pt x="6095" y="7620"/>
                  </a:lnTo>
                  <a:lnTo>
                    <a:pt x="1524" y="7620"/>
                  </a:lnTo>
                  <a:close/>
                </a:path>
                <a:path w="7620" h="4723130">
                  <a:moveTo>
                    <a:pt x="0" y="6095"/>
                  </a:moveTo>
                  <a:lnTo>
                    <a:pt x="0" y="1524"/>
                  </a:lnTo>
                  <a:lnTo>
                    <a:pt x="1524" y="1524"/>
                  </a:lnTo>
                  <a:lnTo>
                    <a:pt x="1524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673596" y="6269735"/>
              <a:ext cx="137160" cy="82295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6847331" y="6268212"/>
              <a:ext cx="21590" cy="64135"/>
            </a:xfrm>
            <a:custGeom>
              <a:avLst/>
              <a:gdLst/>
              <a:ahLst/>
              <a:cxnLst/>
              <a:rect l="l" t="t" r="r" b="b"/>
              <a:pathLst>
                <a:path w="21590" h="64135">
                  <a:moveTo>
                    <a:pt x="0" y="18288"/>
                  </a:moveTo>
                  <a:lnTo>
                    <a:pt x="0" y="10668"/>
                  </a:lnTo>
                  <a:lnTo>
                    <a:pt x="1524" y="10668"/>
                  </a:lnTo>
                  <a:lnTo>
                    <a:pt x="3048" y="9144"/>
                  </a:lnTo>
                  <a:lnTo>
                    <a:pt x="4572" y="9144"/>
                  </a:lnTo>
                  <a:lnTo>
                    <a:pt x="6096" y="7620"/>
                  </a:lnTo>
                  <a:lnTo>
                    <a:pt x="9144" y="7620"/>
                  </a:lnTo>
                  <a:lnTo>
                    <a:pt x="12192" y="4572"/>
                  </a:lnTo>
                  <a:lnTo>
                    <a:pt x="13716" y="4572"/>
                  </a:lnTo>
                  <a:lnTo>
                    <a:pt x="15240" y="3048"/>
                  </a:lnTo>
                  <a:lnTo>
                    <a:pt x="16764" y="3048"/>
                  </a:lnTo>
                  <a:lnTo>
                    <a:pt x="18288" y="1524"/>
                  </a:lnTo>
                  <a:lnTo>
                    <a:pt x="18288" y="0"/>
                  </a:lnTo>
                  <a:lnTo>
                    <a:pt x="21336" y="0"/>
                  </a:lnTo>
                  <a:lnTo>
                    <a:pt x="21336" y="64008"/>
                  </a:lnTo>
                  <a:lnTo>
                    <a:pt x="13716" y="64008"/>
                  </a:lnTo>
                  <a:lnTo>
                    <a:pt x="13716" y="12192"/>
                  </a:lnTo>
                  <a:lnTo>
                    <a:pt x="10668" y="12192"/>
                  </a:lnTo>
                  <a:lnTo>
                    <a:pt x="7620" y="15240"/>
                  </a:lnTo>
                  <a:lnTo>
                    <a:pt x="6096" y="15240"/>
                  </a:lnTo>
                  <a:lnTo>
                    <a:pt x="4572" y="16764"/>
                  </a:lnTo>
                  <a:lnTo>
                    <a:pt x="1524" y="16764"/>
                  </a:lnTo>
                  <a:lnTo>
                    <a:pt x="0" y="18288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888480" y="6269735"/>
              <a:ext cx="134111" cy="6400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96467" y="1469135"/>
              <a:ext cx="6819900" cy="475488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840980" y="2892551"/>
              <a:ext cx="440435" cy="22402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310371" y="2951988"/>
              <a:ext cx="152400" cy="16002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491728" y="2880359"/>
              <a:ext cx="163068" cy="236219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8778240" y="2880360"/>
              <a:ext cx="56515" cy="231775"/>
            </a:xfrm>
            <a:custGeom>
              <a:avLst/>
              <a:gdLst/>
              <a:ahLst/>
              <a:cxnLst/>
              <a:rect l="l" t="t" r="r" b="b"/>
              <a:pathLst>
                <a:path w="56515" h="231775">
                  <a:moveTo>
                    <a:pt x="0" y="32004"/>
                  </a:moveTo>
                  <a:lnTo>
                    <a:pt x="0" y="18288"/>
                  </a:lnTo>
                  <a:lnTo>
                    <a:pt x="3048" y="12192"/>
                  </a:lnTo>
                  <a:lnTo>
                    <a:pt x="9144" y="7620"/>
                  </a:lnTo>
                  <a:lnTo>
                    <a:pt x="13716" y="3048"/>
                  </a:lnTo>
                  <a:lnTo>
                    <a:pt x="19812" y="0"/>
                  </a:lnTo>
                  <a:lnTo>
                    <a:pt x="36576" y="0"/>
                  </a:lnTo>
                  <a:lnTo>
                    <a:pt x="44196" y="3048"/>
                  </a:lnTo>
                  <a:lnTo>
                    <a:pt x="53340" y="12192"/>
                  </a:lnTo>
                  <a:lnTo>
                    <a:pt x="56388" y="18288"/>
                  </a:lnTo>
                  <a:lnTo>
                    <a:pt x="56388" y="32004"/>
                  </a:lnTo>
                  <a:lnTo>
                    <a:pt x="53340" y="38100"/>
                  </a:lnTo>
                  <a:lnTo>
                    <a:pt x="48768" y="44196"/>
                  </a:lnTo>
                  <a:lnTo>
                    <a:pt x="44196" y="48768"/>
                  </a:lnTo>
                  <a:lnTo>
                    <a:pt x="36576" y="50292"/>
                  </a:lnTo>
                  <a:lnTo>
                    <a:pt x="19812" y="50292"/>
                  </a:lnTo>
                  <a:lnTo>
                    <a:pt x="13716" y="48768"/>
                  </a:lnTo>
                  <a:lnTo>
                    <a:pt x="9144" y="42672"/>
                  </a:lnTo>
                  <a:lnTo>
                    <a:pt x="3048" y="38100"/>
                  </a:lnTo>
                  <a:lnTo>
                    <a:pt x="0" y="32004"/>
                  </a:lnTo>
                  <a:close/>
                </a:path>
                <a:path w="56515" h="231775">
                  <a:moveTo>
                    <a:pt x="4572" y="231648"/>
                  </a:moveTo>
                  <a:lnTo>
                    <a:pt x="4572" y="74676"/>
                  </a:lnTo>
                  <a:lnTo>
                    <a:pt x="51816" y="74676"/>
                  </a:lnTo>
                  <a:lnTo>
                    <a:pt x="51816" y="231648"/>
                  </a:lnTo>
                  <a:lnTo>
                    <a:pt x="4572" y="23164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871204" y="2951988"/>
              <a:ext cx="152400" cy="16002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847076" y="3308604"/>
              <a:ext cx="172211" cy="22707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049767" y="3375659"/>
              <a:ext cx="152400" cy="16001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232647" y="3328416"/>
              <a:ext cx="429767" cy="20726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694419" y="3371088"/>
              <a:ext cx="248412" cy="16154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973311" y="3371088"/>
              <a:ext cx="149352" cy="164592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151619" y="3372611"/>
              <a:ext cx="102107" cy="160019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847076" y="3729227"/>
              <a:ext cx="216408" cy="22707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095488" y="3720083"/>
              <a:ext cx="277367" cy="236219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403335" y="3791711"/>
              <a:ext cx="150876" cy="164592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583168" y="3791711"/>
              <a:ext cx="237743" cy="164592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7847076" y="4148340"/>
              <a:ext cx="556260" cy="228600"/>
            </a:xfrm>
            <a:custGeom>
              <a:avLst/>
              <a:gdLst/>
              <a:ahLst/>
              <a:cxnLst/>
              <a:rect l="l" t="t" r="r" b="b"/>
              <a:pathLst>
                <a:path w="556259" h="228600">
                  <a:moveTo>
                    <a:pt x="216408" y="112776"/>
                  </a:moveTo>
                  <a:lnTo>
                    <a:pt x="208597" y="67246"/>
                  </a:lnTo>
                  <a:lnTo>
                    <a:pt x="185928" y="32004"/>
                  </a:lnTo>
                  <a:lnTo>
                    <a:pt x="163068" y="13614"/>
                  </a:lnTo>
                  <a:lnTo>
                    <a:pt x="163068" y="115824"/>
                  </a:lnTo>
                  <a:lnTo>
                    <a:pt x="162204" y="130556"/>
                  </a:lnTo>
                  <a:lnTo>
                    <a:pt x="147828" y="166116"/>
                  </a:lnTo>
                  <a:lnTo>
                    <a:pt x="108204" y="184404"/>
                  </a:lnTo>
                  <a:lnTo>
                    <a:pt x="96202" y="183261"/>
                  </a:lnTo>
                  <a:lnTo>
                    <a:pt x="60807" y="155867"/>
                  </a:lnTo>
                  <a:lnTo>
                    <a:pt x="51816" y="114300"/>
                  </a:lnTo>
                  <a:lnTo>
                    <a:pt x="52908" y="99123"/>
                  </a:lnTo>
                  <a:lnTo>
                    <a:pt x="67056" y="62484"/>
                  </a:lnTo>
                  <a:lnTo>
                    <a:pt x="109728" y="42672"/>
                  </a:lnTo>
                  <a:lnTo>
                    <a:pt x="121488" y="44043"/>
                  </a:lnTo>
                  <a:lnTo>
                    <a:pt x="155346" y="72745"/>
                  </a:lnTo>
                  <a:lnTo>
                    <a:pt x="163068" y="115824"/>
                  </a:lnTo>
                  <a:lnTo>
                    <a:pt x="163068" y="13614"/>
                  </a:lnTo>
                  <a:lnTo>
                    <a:pt x="153162" y="8001"/>
                  </a:lnTo>
                  <a:lnTo>
                    <a:pt x="133197" y="1993"/>
                  </a:lnTo>
                  <a:lnTo>
                    <a:pt x="131826" y="1866"/>
                  </a:lnTo>
                  <a:lnTo>
                    <a:pt x="130873" y="1778"/>
                  </a:lnTo>
                  <a:lnTo>
                    <a:pt x="129768" y="1676"/>
                  </a:lnTo>
                  <a:lnTo>
                    <a:pt x="111252" y="0"/>
                  </a:lnTo>
                  <a:lnTo>
                    <a:pt x="87261" y="2019"/>
                  </a:lnTo>
                  <a:lnTo>
                    <a:pt x="46736" y="18643"/>
                  </a:lnTo>
                  <a:lnTo>
                    <a:pt x="17348" y="50685"/>
                  </a:lnTo>
                  <a:lnTo>
                    <a:pt x="1968" y="92456"/>
                  </a:lnTo>
                  <a:lnTo>
                    <a:pt x="0" y="117348"/>
                  </a:lnTo>
                  <a:lnTo>
                    <a:pt x="1968" y="140436"/>
                  </a:lnTo>
                  <a:lnTo>
                    <a:pt x="17348" y="180352"/>
                  </a:lnTo>
                  <a:lnTo>
                    <a:pt x="46456" y="210591"/>
                  </a:lnTo>
                  <a:lnTo>
                    <a:pt x="51816" y="213550"/>
                  </a:lnTo>
                  <a:lnTo>
                    <a:pt x="64579" y="220599"/>
                  </a:lnTo>
                  <a:lnTo>
                    <a:pt x="84696" y="226593"/>
                  </a:lnTo>
                  <a:lnTo>
                    <a:pt x="85534" y="226669"/>
                  </a:lnTo>
                  <a:lnTo>
                    <a:pt x="106680" y="228600"/>
                  </a:lnTo>
                  <a:lnTo>
                    <a:pt x="129768" y="226593"/>
                  </a:lnTo>
                  <a:lnTo>
                    <a:pt x="150876" y="220599"/>
                  </a:lnTo>
                  <a:lnTo>
                    <a:pt x="163068" y="214109"/>
                  </a:lnTo>
                  <a:lnTo>
                    <a:pt x="169684" y="210591"/>
                  </a:lnTo>
                  <a:lnTo>
                    <a:pt x="185928" y="196596"/>
                  </a:lnTo>
                  <a:lnTo>
                    <a:pt x="199047" y="179425"/>
                  </a:lnTo>
                  <a:lnTo>
                    <a:pt x="208597" y="159829"/>
                  </a:lnTo>
                  <a:lnTo>
                    <a:pt x="214426" y="137655"/>
                  </a:lnTo>
                  <a:lnTo>
                    <a:pt x="216408" y="112776"/>
                  </a:lnTo>
                  <a:close/>
                </a:path>
                <a:path w="556259" h="228600">
                  <a:moveTo>
                    <a:pt x="397764" y="67043"/>
                  </a:moveTo>
                  <a:lnTo>
                    <a:pt x="345948" y="67043"/>
                  </a:lnTo>
                  <a:lnTo>
                    <a:pt x="318516" y="164579"/>
                  </a:lnTo>
                  <a:lnTo>
                    <a:pt x="316484" y="172300"/>
                  </a:lnTo>
                  <a:lnTo>
                    <a:pt x="314896" y="179438"/>
                  </a:lnTo>
                  <a:lnTo>
                    <a:pt x="312420" y="192011"/>
                  </a:lnTo>
                  <a:lnTo>
                    <a:pt x="311886" y="186016"/>
                  </a:lnTo>
                  <a:lnTo>
                    <a:pt x="310515" y="179438"/>
                  </a:lnTo>
                  <a:lnTo>
                    <a:pt x="308559" y="172300"/>
                  </a:lnTo>
                  <a:lnTo>
                    <a:pt x="306324" y="164579"/>
                  </a:lnTo>
                  <a:lnTo>
                    <a:pt x="280416" y="67043"/>
                  </a:lnTo>
                  <a:lnTo>
                    <a:pt x="228600" y="67043"/>
                  </a:lnTo>
                  <a:lnTo>
                    <a:pt x="283464" y="224015"/>
                  </a:lnTo>
                  <a:lnTo>
                    <a:pt x="338328" y="224015"/>
                  </a:lnTo>
                  <a:lnTo>
                    <a:pt x="397764" y="67043"/>
                  </a:lnTo>
                  <a:close/>
                </a:path>
                <a:path w="556259" h="228600">
                  <a:moveTo>
                    <a:pt x="556260" y="138671"/>
                  </a:moveTo>
                  <a:lnTo>
                    <a:pt x="545973" y="94957"/>
                  </a:lnTo>
                  <a:lnTo>
                    <a:pt x="514731" y="68757"/>
                  </a:lnTo>
                  <a:lnTo>
                    <a:pt x="510540" y="67691"/>
                  </a:lnTo>
                  <a:lnTo>
                    <a:pt x="510540" y="129527"/>
                  </a:lnTo>
                  <a:lnTo>
                    <a:pt x="452628" y="129527"/>
                  </a:lnTo>
                  <a:lnTo>
                    <a:pt x="475488" y="95999"/>
                  </a:lnTo>
                  <a:lnTo>
                    <a:pt x="483108" y="95999"/>
                  </a:lnTo>
                  <a:lnTo>
                    <a:pt x="495109" y="98031"/>
                  </a:lnTo>
                  <a:lnTo>
                    <a:pt x="503682" y="104190"/>
                  </a:lnTo>
                  <a:lnTo>
                    <a:pt x="508825" y="114655"/>
                  </a:lnTo>
                  <a:lnTo>
                    <a:pt x="510540" y="129527"/>
                  </a:lnTo>
                  <a:lnTo>
                    <a:pt x="510540" y="67691"/>
                  </a:lnTo>
                  <a:lnTo>
                    <a:pt x="500672" y="65163"/>
                  </a:lnTo>
                  <a:lnTo>
                    <a:pt x="486156" y="64109"/>
                  </a:lnTo>
                  <a:lnTo>
                    <a:pt x="483108" y="64135"/>
                  </a:lnTo>
                  <a:lnTo>
                    <a:pt x="440258" y="76860"/>
                  </a:lnTo>
                  <a:lnTo>
                    <a:pt x="411099" y="113334"/>
                  </a:lnTo>
                  <a:lnTo>
                    <a:pt x="405384" y="147815"/>
                  </a:lnTo>
                  <a:lnTo>
                    <a:pt x="406806" y="166420"/>
                  </a:lnTo>
                  <a:lnTo>
                    <a:pt x="406806" y="166204"/>
                  </a:lnTo>
                  <a:lnTo>
                    <a:pt x="410908" y="182105"/>
                  </a:lnTo>
                  <a:lnTo>
                    <a:pt x="438150" y="216382"/>
                  </a:lnTo>
                  <a:lnTo>
                    <a:pt x="454152" y="223659"/>
                  </a:lnTo>
                  <a:lnTo>
                    <a:pt x="454291" y="223697"/>
                  </a:lnTo>
                  <a:lnTo>
                    <a:pt x="467868" y="227190"/>
                  </a:lnTo>
                  <a:lnTo>
                    <a:pt x="469392" y="227304"/>
                  </a:lnTo>
                  <a:lnTo>
                    <a:pt x="486156" y="228587"/>
                  </a:lnTo>
                  <a:lnTo>
                    <a:pt x="502462" y="227761"/>
                  </a:lnTo>
                  <a:lnTo>
                    <a:pt x="517207" y="225348"/>
                  </a:lnTo>
                  <a:lnTo>
                    <a:pt x="530517" y="221526"/>
                  </a:lnTo>
                  <a:lnTo>
                    <a:pt x="542544" y="216395"/>
                  </a:lnTo>
                  <a:lnTo>
                    <a:pt x="542544" y="181343"/>
                  </a:lnTo>
                  <a:lnTo>
                    <a:pt x="531964" y="186474"/>
                  </a:lnTo>
                  <a:lnTo>
                    <a:pt x="520827" y="190296"/>
                  </a:lnTo>
                  <a:lnTo>
                    <a:pt x="509104" y="192709"/>
                  </a:lnTo>
                  <a:lnTo>
                    <a:pt x="508825" y="192722"/>
                  </a:lnTo>
                  <a:lnTo>
                    <a:pt x="496824" y="193535"/>
                  </a:lnTo>
                  <a:lnTo>
                    <a:pt x="478790" y="191516"/>
                  </a:lnTo>
                  <a:lnTo>
                    <a:pt x="465772" y="185343"/>
                  </a:lnTo>
                  <a:lnTo>
                    <a:pt x="457593" y="174891"/>
                  </a:lnTo>
                  <a:lnTo>
                    <a:pt x="454152" y="160007"/>
                  </a:lnTo>
                  <a:lnTo>
                    <a:pt x="510540" y="160007"/>
                  </a:lnTo>
                  <a:lnTo>
                    <a:pt x="556260" y="160007"/>
                  </a:lnTo>
                  <a:lnTo>
                    <a:pt x="556260" y="138671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432292" y="4212335"/>
              <a:ext cx="102107" cy="160019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8628634" y="4140720"/>
              <a:ext cx="252095" cy="231775"/>
            </a:xfrm>
            <a:custGeom>
              <a:avLst/>
              <a:gdLst/>
              <a:ahLst/>
              <a:cxnLst/>
              <a:rect l="l" t="t" r="r" b="b"/>
              <a:pathLst>
                <a:path w="252095" h="231775">
                  <a:moveTo>
                    <a:pt x="173990" y="12179"/>
                  </a:moveTo>
                  <a:lnTo>
                    <a:pt x="111760" y="12179"/>
                  </a:lnTo>
                  <a:lnTo>
                    <a:pt x="62230" y="12179"/>
                  </a:lnTo>
                  <a:lnTo>
                    <a:pt x="0" y="12179"/>
                  </a:lnTo>
                  <a:lnTo>
                    <a:pt x="0" y="51803"/>
                  </a:lnTo>
                  <a:lnTo>
                    <a:pt x="62230" y="51803"/>
                  </a:lnTo>
                  <a:lnTo>
                    <a:pt x="62230" y="231648"/>
                  </a:lnTo>
                  <a:lnTo>
                    <a:pt x="111760" y="231648"/>
                  </a:lnTo>
                  <a:lnTo>
                    <a:pt x="111760" y="51803"/>
                  </a:lnTo>
                  <a:lnTo>
                    <a:pt x="173990" y="51803"/>
                  </a:lnTo>
                  <a:lnTo>
                    <a:pt x="173990" y="12179"/>
                  </a:lnTo>
                  <a:close/>
                </a:path>
                <a:path w="252095" h="231775">
                  <a:moveTo>
                    <a:pt x="247129" y="74676"/>
                  </a:moveTo>
                  <a:lnTo>
                    <a:pt x="199885" y="74676"/>
                  </a:lnTo>
                  <a:lnTo>
                    <a:pt x="199885" y="231648"/>
                  </a:lnTo>
                  <a:lnTo>
                    <a:pt x="247129" y="231648"/>
                  </a:lnTo>
                  <a:lnTo>
                    <a:pt x="247129" y="74676"/>
                  </a:lnTo>
                  <a:close/>
                </a:path>
                <a:path w="252095" h="231775">
                  <a:moveTo>
                    <a:pt x="251701" y="16764"/>
                  </a:moveTo>
                  <a:lnTo>
                    <a:pt x="248653" y="12192"/>
                  </a:lnTo>
                  <a:lnTo>
                    <a:pt x="239509" y="3048"/>
                  </a:lnTo>
                  <a:lnTo>
                    <a:pt x="231889" y="0"/>
                  </a:lnTo>
                  <a:lnTo>
                    <a:pt x="215125" y="0"/>
                  </a:lnTo>
                  <a:lnTo>
                    <a:pt x="209029" y="3048"/>
                  </a:lnTo>
                  <a:lnTo>
                    <a:pt x="204457" y="7620"/>
                  </a:lnTo>
                  <a:lnTo>
                    <a:pt x="198361" y="12192"/>
                  </a:lnTo>
                  <a:lnTo>
                    <a:pt x="195313" y="16764"/>
                  </a:lnTo>
                  <a:lnTo>
                    <a:pt x="195313" y="32004"/>
                  </a:lnTo>
                  <a:lnTo>
                    <a:pt x="198361" y="38100"/>
                  </a:lnTo>
                  <a:lnTo>
                    <a:pt x="204457" y="42672"/>
                  </a:lnTo>
                  <a:lnTo>
                    <a:pt x="209029" y="47244"/>
                  </a:lnTo>
                  <a:lnTo>
                    <a:pt x="215125" y="50292"/>
                  </a:lnTo>
                  <a:lnTo>
                    <a:pt x="231889" y="50292"/>
                  </a:lnTo>
                  <a:lnTo>
                    <a:pt x="239509" y="47244"/>
                  </a:lnTo>
                  <a:lnTo>
                    <a:pt x="248653" y="38100"/>
                  </a:lnTo>
                  <a:lnTo>
                    <a:pt x="251701" y="32004"/>
                  </a:lnTo>
                  <a:lnTo>
                    <a:pt x="251701" y="16764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916923" y="4212335"/>
              <a:ext cx="249936" cy="16002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195816" y="4212446"/>
              <a:ext cx="150876" cy="164481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9610343" y="1158239"/>
              <a:ext cx="266700" cy="5455920"/>
            </a:xfrm>
            <a:custGeom>
              <a:avLst/>
              <a:gdLst/>
              <a:ahLst/>
              <a:cxnLst/>
              <a:rect l="l" t="t" r="r" b="b"/>
              <a:pathLst>
                <a:path w="266700" h="5455920">
                  <a:moveTo>
                    <a:pt x="0" y="5455920"/>
                  </a:moveTo>
                  <a:lnTo>
                    <a:pt x="0" y="0"/>
                  </a:lnTo>
                  <a:lnTo>
                    <a:pt x="266700" y="0"/>
                  </a:lnTo>
                  <a:lnTo>
                    <a:pt x="266700" y="5455920"/>
                  </a:lnTo>
                  <a:lnTo>
                    <a:pt x="0" y="5455920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9610343" y="1158239"/>
              <a:ext cx="9525" cy="5455920"/>
            </a:xfrm>
            <a:custGeom>
              <a:avLst/>
              <a:gdLst/>
              <a:ahLst/>
              <a:cxnLst/>
              <a:rect l="l" t="t" r="r" b="b"/>
              <a:pathLst>
                <a:path w="9525" h="5455920">
                  <a:moveTo>
                    <a:pt x="0" y="5455920"/>
                  </a:moveTo>
                  <a:lnTo>
                    <a:pt x="0" y="0"/>
                  </a:lnTo>
                  <a:lnTo>
                    <a:pt x="9143" y="0"/>
                  </a:lnTo>
                  <a:lnTo>
                    <a:pt x="9143" y="5455920"/>
                  </a:lnTo>
                  <a:lnTo>
                    <a:pt x="0" y="545592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9723119" y="1274063"/>
              <a:ext cx="52069" cy="58419"/>
            </a:xfrm>
            <a:custGeom>
              <a:avLst/>
              <a:gdLst/>
              <a:ahLst/>
              <a:cxnLst/>
              <a:rect l="l" t="t" r="r" b="b"/>
              <a:pathLst>
                <a:path w="52070" h="58419">
                  <a:moveTo>
                    <a:pt x="44196" y="1524"/>
                  </a:moveTo>
                  <a:lnTo>
                    <a:pt x="45720" y="0"/>
                  </a:lnTo>
                  <a:lnTo>
                    <a:pt x="48768" y="0"/>
                  </a:lnTo>
                  <a:lnTo>
                    <a:pt x="51816" y="3048"/>
                  </a:lnTo>
                  <a:lnTo>
                    <a:pt x="51816" y="6096"/>
                  </a:lnTo>
                  <a:lnTo>
                    <a:pt x="50292" y="7620"/>
                  </a:lnTo>
                  <a:lnTo>
                    <a:pt x="50292" y="3048"/>
                  </a:lnTo>
                  <a:lnTo>
                    <a:pt x="48768" y="3048"/>
                  </a:lnTo>
                  <a:lnTo>
                    <a:pt x="48768" y="1524"/>
                  </a:lnTo>
                  <a:lnTo>
                    <a:pt x="47244" y="1524"/>
                  </a:lnTo>
                  <a:lnTo>
                    <a:pt x="45720" y="3048"/>
                  </a:lnTo>
                  <a:lnTo>
                    <a:pt x="44196" y="1524"/>
                  </a:lnTo>
                  <a:close/>
                </a:path>
                <a:path w="52070" h="58419">
                  <a:moveTo>
                    <a:pt x="26720" y="29822"/>
                  </a:moveTo>
                  <a:lnTo>
                    <a:pt x="27432" y="30384"/>
                  </a:lnTo>
                  <a:lnTo>
                    <a:pt x="50292" y="51816"/>
                  </a:lnTo>
                  <a:lnTo>
                    <a:pt x="51816" y="53340"/>
                  </a:lnTo>
                  <a:lnTo>
                    <a:pt x="51816" y="54864"/>
                  </a:lnTo>
                  <a:lnTo>
                    <a:pt x="50292" y="56388"/>
                  </a:lnTo>
                  <a:lnTo>
                    <a:pt x="50292" y="54864"/>
                  </a:lnTo>
                  <a:lnTo>
                    <a:pt x="47244" y="51816"/>
                  </a:lnTo>
                  <a:lnTo>
                    <a:pt x="45720" y="50088"/>
                  </a:lnTo>
                  <a:lnTo>
                    <a:pt x="26720" y="29822"/>
                  </a:lnTo>
                  <a:close/>
                </a:path>
                <a:path w="52070" h="58419">
                  <a:moveTo>
                    <a:pt x="21336" y="30480"/>
                  </a:moveTo>
                  <a:lnTo>
                    <a:pt x="21336" y="28956"/>
                  </a:lnTo>
                  <a:lnTo>
                    <a:pt x="47244" y="3048"/>
                  </a:lnTo>
                  <a:lnTo>
                    <a:pt x="50292" y="3048"/>
                  </a:lnTo>
                  <a:lnTo>
                    <a:pt x="50292" y="4572"/>
                  </a:lnTo>
                  <a:lnTo>
                    <a:pt x="48768" y="6096"/>
                  </a:lnTo>
                  <a:lnTo>
                    <a:pt x="48768" y="4572"/>
                  </a:lnTo>
                  <a:lnTo>
                    <a:pt x="24384" y="28956"/>
                  </a:lnTo>
                  <a:lnTo>
                    <a:pt x="24384" y="33348"/>
                  </a:lnTo>
                  <a:lnTo>
                    <a:pt x="21336" y="30480"/>
                  </a:lnTo>
                  <a:close/>
                </a:path>
                <a:path w="52070" h="58419">
                  <a:moveTo>
                    <a:pt x="48768" y="6096"/>
                  </a:moveTo>
                  <a:lnTo>
                    <a:pt x="50292" y="4572"/>
                  </a:lnTo>
                  <a:lnTo>
                    <a:pt x="50292" y="7620"/>
                  </a:lnTo>
                  <a:lnTo>
                    <a:pt x="48768" y="6096"/>
                  </a:lnTo>
                  <a:close/>
                </a:path>
                <a:path w="52070" h="58419">
                  <a:moveTo>
                    <a:pt x="25908" y="28956"/>
                  </a:moveTo>
                  <a:lnTo>
                    <a:pt x="48768" y="6096"/>
                  </a:lnTo>
                  <a:lnTo>
                    <a:pt x="50292" y="7620"/>
                  </a:lnTo>
                  <a:lnTo>
                    <a:pt x="26720" y="29718"/>
                  </a:lnTo>
                  <a:lnTo>
                    <a:pt x="25908" y="28956"/>
                  </a:lnTo>
                  <a:close/>
                </a:path>
                <a:path w="52070" h="58419">
                  <a:moveTo>
                    <a:pt x="24384" y="33348"/>
                  </a:moveTo>
                  <a:lnTo>
                    <a:pt x="24384" y="28956"/>
                  </a:lnTo>
                  <a:lnTo>
                    <a:pt x="45720" y="50292"/>
                  </a:lnTo>
                  <a:lnTo>
                    <a:pt x="47244" y="51714"/>
                  </a:lnTo>
                  <a:lnTo>
                    <a:pt x="48768" y="53340"/>
                  </a:lnTo>
                  <a:lnTo>
                    <a:pt x="50292" y="54864"/>
                  </a:lnTo>
                  <a:lnTo>
                    <a:pt x="48768" y="56388"/>
                  </a:lnTo>
                  <a:lnTo>
                    <a:pt x="48768" y="54864"/>
                  </a:lnTo>
                  <a:lnTo>
                    <a:pt x="47244" y="54864"/>
                  </a:lnTo>
                  <a:lnTo>
                    <a:pt x="24384" y="33348"/>
                  </a:lnTo>
                  <a:close/>
                </a:path>
                <a:path w="52070" h="58419">
                  <a:moveTo>
                    <a:pt x="48768" y="56388"/>
                  </a:moveTo>
                  <a:lnTo>
                    <a:pt x="50292" y="54864"/>
                  </a:lnTo>
                  <a:lnTo>
                    <a:pt x="50292" y="56388"/>
                  </a:lnTo>
                  <a:lnTo>
                    <a:pt x="48768" y="56388"/>
                  </a:lnTo>
                  <a:close/>
                </a:path>
                <a:path w="52070" h="58419">
                  <a:moveTo>
                    <a:pt x="18288" y="30480"/>
                  </a:moveTo>
                  <a:lnTo>
                    <a:pt x="18288" y="28956"/>
                  </a:lnTo>
                  <a:lnTo>
                    <a:pt x="19812" y="27432"/>
                  </a:lnTo>
                  <a:lnTo>
                    <a:pt x="19812" y="28956"/>
                  </a:lnTo>
                  <a:lnTo>
                    <a:pt x="21336" y="30480"/>
                  </a:lnTo>
                  <a:lnTo>
                    <a:pt x="45720" y="56388"/>
                  </a:lnTo>
                  <a:lnTo>
                    <a:pt x="50292" y="56388"/>
                  </a:lnTo>
                  <a:lnTo>
                    <a:pt x="48768" y="57912"/>
                  </a:lnTo>
                  <a:lnTo>
                    <a:pt x="45720" y="57912"/>
                  </a:lnTo>
                  <a:lnTo>
                    <a:pt x="18288" y="30480"/>
                  </a:lnTo>
                  <a:close/>
                </a:path>
                <a:path w="52070" h="58419">
                  <a:moveTo>
                    <a:pt x="48768" y="57912"/>
                  </a:moveTo>
                  <a:lnTo>
                    <a:pt x="50292" y="56388"/>
                  </a:lnTo>
                  <a:lnTo>
                    <a:pt x="50292" y="57912"/>
                  </a:lnTo>
                  <a:lnTo>
                    <a:pt x="48768" y="57912"/>
                  </a:lnTo>
                  <a:close/>
                </a:path>
                <a:path w="52070" h="58419">
                  <a:moveTo>
                    <a:pt x="19812" y="28956"/>
                  </a:moveTo>
                  <a:lnTo>
                    <a:pt x="47244" y="1524"/>
                  </a:lnTo>
                  <a:lnTo>
                    <a:pt x="48768" y="1524"/>
                  </a:lnTo>
                  <a:lnTo>
                    <a:pt x="48768" y="3048"/>
                  </a:lnTo>
                  <a:lnTo>
                    <a:pt x="47244" y="3048"/>
                  </a:lnTo>
                  <a:lnTo>
                    <a:pt x="21336" y="28956"/>
                  </a:lnTo>
                  <a:lnTo>
                    <a:pt x="21336" y="30480"/>
                  </a:lnTo>
                  <a:lnTo>
                    <a:pt x="19812" y="28956"/>
                  </a:lnTo>
                  <a:close/>
                </a:path>
                <a:path w="52070" h="58419">
                  <a:moveTo>
                    <a:pt x="24384" y="28956"/>
                  </a:moveTo>
                  <a:lnTo>
                    <a:pt x="48768" y="4572"/>
                  </a:lnTo>
                  <a:lnTo>
                    <a:pt x="48768" y="6096"/>
                  </a:lnTo>
                  <a:lnTo>
                    <a:pt x="25908" y="28956"/>
                  </a:lnTo>
                  <a:lnTo>
                    <a:pt x="25908" y="30480"/>
                  </a:lnTo>
                  <a:lnTo>
                    <a:pt x="24384" y="28956"/>
                  </a:lnTo>
                  <a:close/>
                </a:path>
                <a:path w="52070" h="58419">
                  <a:moveTo>
                    <a:pt x="45720" y="56388"/>
                  </a:moveTo>
                  <a:lnTo>
                    <a:pt x="47244" y="54864"/>
                  </a:lnTo>
                  <a:lnTo>
                    <a:pt x="48768" y="54864"/>
                  </a:lnTo>
                  <a:lnTo>
                    <a:pt x="48768" y="56388"/>
                  </a:lnTo>
                  <a:lnTo>
                    <a:pt x="45720" y="56388"/>
                  </a:lnTo>
                  <a:close/>
                </a:path>
                <a:path w="52070" h="58419">
                  <a:moveTo>
                    <a:pt x="25908" y="30480"/>
                  </a:moveTo>
                  <a:lnTo>
                    <a:pt x="26720" y="29822"/>
                  </a:lnTo>
                  <a:lnTo>
                    <a:pt x="47244" y="51714"/>
                  </a:lnTo>
                  <a:lnTo>
                    <a:pt x="45720" y="50292"/>
                  </a:lnTo>
                  <a:lnTo>
                    <a:pt x="25908" y="30480"/>
                  </a:lnTo>
                  <a:close/>
                </a:path>
                <a:path w="52070" h="58419">
                  <a:moveTo>
                    <a:pt x="21336" y="30480"/>
                  </a:moveTo>
                  <a:lnTo>
                    <a:pt x="47244" y="54864"/>
                  </a:lnTo>
                  <a:lnTo>
                    <a:pt x="45720" y="56388"/>
                  </a:lnTo>
                  <a:lnTo>
                    <a:pt x="21336" y="30480"/>
                  </a:lnTo>
                  <a:close/>
                </a:path>
                <a:path w="52070" h="58419">
                  <a:moveTo>
                    <a:pt x="19812" y="28956"/>
                  </a:moveTo>
                  <a:lnTo>
                    <a:pt x="19812" y="25908"/>
                  </a:lnTo>
                  <a:lnTo>
                    <a:pt x="44196" y="1524"/>
                  </a:lnTo>
                  <a:lnTo>
                    <a:pt x="45720" y="3048"/>
                  </a:lnTo>
                  <a:lnTo>
                    <a:pt x="19812" y="28956"/>
                  </a:lnTo>
                  <a:close/>
                </a:path>
                <a:path w="52070" h="58419">
                  <a:moveTo>
                    <a:pt x="25908" y="1524"/>
                  </a:moveTo>
                  <a:lnTo>
                    <a:pt x="28956" y="0"/>
                  </a:lnTo>
                  <a:lnTo>
                    <a:pt x="30480" y="0"/>
                  </a:lnTo>
                  <a:lnTo>
                    <a:pt x="33528" y="3048"/>
                  </a:lnTo>
                  <a:lnTo>
                    <a:pt x="33528" y="6096"/>
                  </a:lnTo>
                  <a:lnTo>
                    <a:pt x="32004" y="7620"/>
                  </a:lnTo>
                  <a:lnTo>
                    <a:pt x="32004" y="3048"/>
                  </a:lnTo>
                  <a:lnTo>
                    <a:pt x="30480" y="3048"/>
                  </a:lnTo>
                  <a:lnTo>
                    <a:pt x="30480" y="1524"/>
                  </a:lnTo>
                  <a:lnTo>
                    <a:pt x="28956" y="1524"/>
                  </a:lnTo>
                  <a:lnTo>
                    <a:pt x="27432" y="3048"/>
                  </a:lnTo>
                  <a:lnTo>
                    <a:pt x="27432" y="1524"/>
                  </a:lnTo>
                  <a:lnTo>
                    <a:pt x="26720" y="2193"/>
                  </a:lnTo>
                  <a:lnTo>
                    <a:pt x="26720" y="2336"/>
                  </a:lnTo>
                  <a:lnTo>
                    <a:pt x="25908" y="1524"/>
                  </a:lnTo>
                  <a:close/>
                </a:path>
                <a:path w="52070" h="58419">
                  <a:moveTo>
                    <a:pt x="9144" y="30581"/>
                  </a:moveTo>
                  <a:lnTo>
                    <a:pt x="9906" y="29718"/>
                  </a:lnTo>
                  <a:lnTo>
                    <a:pt x="33528" y="53340"/>
                  </a:lnTo>
                  <a:lnTo>
                    <a:pt x="33528" y="54864"/>
                  </a:lnTo>
                  <a:lnTo>
                    <a:pt x="32004" y="56388"/>
                  </a:lnTo>
                  <a:lnTo>
                    <a:pt x="32004" y="54864"/>
                  </a:lnTo>
                  <a:lnTo>
                    <a:pt x="28956" y="51816"/>
                  </a:lnTo>
                  <a:lnTo>
                    <a:pt x="27432" y="50088"/>
                  </a:lnTo>
                  <a:lnTo>
                    <a:pt x="9144" y="30581"/>
                  </a:lnTo>
                  <a:close/>
                </a:path>
                <a:path w="52070" h="58419">
                  <a:moveTo>
                    <a:pt x="3048" y="30480"/>
                  </a:moveTo>
                  <a:lnTo>
                    <a:pt x="3048" y="28956"/>
                  </a:lnTo>
                  <a:lnTo>
                    <a:pt x="28956" y="3048"/>
                  </a:lnTo>
                  <a:lnTo>
                    <a:pt x="32004" y="3048"/>
                  </a:lnTo>
                  <a:lnTo>
                    <a:pt x="32004" y="4572"/>
                  </a:lnTo>
                  <a:lnTo>
                    <a:pt x="30480" y="6096"/>
                  </a:lnTo>
                  <a:lnTo>
                    <a:pt x="30480" y="4572"/>
                  </a:lnTo>
                  <a:lnTo>
                    <a:pt x="6096" y="28956"/>
                  </a:lnTo>
                  <a:lnTo>
                    <a:pt x="6096" y="33348"/>
                  </a:lnTo>
                  <a:lnTo>
                    <a:pt x="3048" y="30480"/>
                  </a:lnTo>
                  <a:close/>
                </a:path>
                <a:path w="52070" h="58419">
                  <a:moveTo>
                    <a:pt x="30480" y="6096"/>
                  </a:moveTo>
                  <a:lnTo>
                    <a:pt x="32004" y="4572"/>
                  </a:lnTo>
                  <a:lnTo>
                    <a:pt x="32004" y="7620"/>
                  </a:lnTo>
                  <a:lnTo>
                    <a:pt x="30480" y="6096"/>
                  </a:lnTo>
                  <a:close/>
                </a:path>
                <a:path w="52070" h="58419">
                  <a:moveTo>
                    <a:pt x="7620" y="28956"/>
                  </a:moveTo>
                  <a:lnTo>
                    <a:pt x="30480" y="6096"/>
                  </a:lnTo>
                  <a:lnTo>
                    <a:pt x="32004" y="7620"/>
                  </a:lnTo>
                  <a:lnTo>
                    <a:pt x="9906" y="29718"/>
                  </a:lnTo>
                  <a:lnTo>
                    <a:pt x="9144" y="28956"/>
                  </a:lnTo>
                  <a:lnTo>
                    <a:pt x="7620" y="28956"/>
                  </a:lnTo>
                  <a:close/>
                </a:path>
                <a:path w="52070" h="58419">
                  <a:moveTo>
                    <a:pt x="6096" y="33348"/>
                  </a:moveTo>
                  <a:lnTo>
                    <a:pt x="6096" y="28956"/>
                  </a:lnTo>
                  <a:lnTo>
                    <a:pt x="27432" y="50292"/>
                  </a:lnTo>
                  <a:lnTo>
                    <a:pt x="28956" y="51714"/>
                  </a:lnTo>
                  <a:lnTo>
                    <a:pt x="30480" y="53340"/>
                  </a:lnTo>
                  <a:lnTo>
                    <a:pt x="32004" y="54864"/>
                  </a:lnTo>
                  <a:lnTo>
                    <a:pt x="30480" y="56388"/>
                  </a:lnTo>
                  <a:lnTo>
                    <a:pt x="30480" y="54864"/>
                  </a:lnTo>
                  <a:lnTo>
                    <a:pt x="28956" y="54864"/>
                  </a:lnTo>
                  <a:lnTo>
                    <a:pt x="6096" y="33348"/>
                  </a:lnTo>
                  <a:close/>
                </a:path>
                <a:path w="52070" h="58419">
                  <a:moveTo>
                    <a:pt x="30480" y="56388"/>
                  </a:moveTo>
                  <a:lnTo>
                    <a:pt x="32004" y="54864"/>
                  </a:lnTo>
                  <a:lnTo>
                    <a:pt x="32004" y="56388"/>
                  </a:lnTo>
                  <a:lnTo>
                    <a:pt x="30480" y="56388"/>
                  </a:lnTo>
                  <a:close/>
                </a:path>
                <a:path w="52070" h="58419">
                  <a:moveTo>
                    <a:pt x="27432" y="57912"/>
                  </a:moveTo>
                  <a:lnTo>
                    <a:pt x="27432" y="56388"/>
                  </a:lnTo>
                  <a:lnTo>
                    <a:pt x="32004" y="56388"/>
                  </a:lnTo>
                  <a:lnTo>
                    <a:pt x="30480" y="57912"/>
                  </a:lnTo>
                  <a:lnTo>
                    <a:pt x="27432" y="57912"/>
                  </a:lnTo>
                  <a:close/>
                </a:path>
                <a:path w="52070" h="58419">
                  <a:moveTo>
                    <a:pt x="30480" y="57912"/>
                  </a:moveTo>
                  <a:lnTo>
                    <a:pt x="32004" y="56388"/>
                  </a:lnTo>
                  <a:lnTo>
                    <a:pt x="32004" y="57912"/>
                  </a:lnTo>
                  <a:lnTo>
                    <a:pt x="30480" y="57912"/>
                  </a:lnTo>
                  <a:close/>
                </a:path>
                <a:path w="52070" h="58419">
                  <a:moveTo>
                    <a:pt x="1524" y="28956"/>
                  </a:moveTo>
                  <a:lnTo>
                    <a:pt x="28956" y="1524"/>
                  </a:lnTo>
                  <a:lnTo>
                    <a:pt x="30480" y="1524"/>
                  </a:lnTo>
                  <a:lnTo>
                    <a:pt x="30480" y="3048"/>
                  </a:lnTo>
                  <a:lnTo>
                    <a:pt x="28956" y="3048"/>
                  </a:lnTo>
                  <a:lnTo>
                    <a:pt x="3048" y="28956"/>
                  </a:lnTo>
                  <a:lnTo>
                    <a:pt x="3048" y="30480"/>
                  </a:lnTo>
                  <a:lnTo>
                    <a:pt x="1524" y="28956"/>
                  </a:lnTo>
                  <a:close/>
                </a:path>
                <a:path w="52070" h="58419">
                  <a:moveTo>
                    <a:pt x="6096" y="28956"/>
                  </a:moveTo>
                  <a:lnTo>
                    <a:pt x="30480" y="4572"/>
                  </a:lnTo>
                  <a:lnTo>
                    <a:pt x="30480" y="6096"/>
                  </a:lnTo>
                  <a:lnTo>
                    <a:pt x="7620" y="28956"/>
                  </a:lnTo>
                  <a:lnTo>
                    <a:pt x="7620" y="30480"/>
                  </a:lnTo>
                  <a:lnTo>
                    <a:pt x="6096" y="28956"/>
                  </a:lnTo>
                  <a:close/>
                </a:path>
                <a:path w="52070" h="58419">
                  <a:moveTo>
                    <a:pt x="27432" y="56388"/>
                  </a:moveTo>
                  <a:lnTo>
                    <a:pt x="28956" y="54864"/>
                  </a:lnTo>
                  <a:lnTo>
                    <a:pt x="30480" y="54864"/>
                  </a:lnTo>
                  <a:lnTo>
                    <a:pt x="30480" y="56388"/>
                  </a:lnTo>
                  <a:lnTo>
                    <a:pt x="27432" y="56388"/>
                  </a:lnTo>
                  <a:close/>
                </a:path>
                <a:path w="52070" h="58419">
                  <a:moveTo>
                    <a:pt x="7620" y="30480"/>
                  </a:moveTo>
                  <a:lnTo>
                    <a:pt x="7620" y="28956"/>
                  </a:lnTo>
                  <a:lnTo>
                    <a:pt x="28956" y="51714"/>
                  </a:lnTo>
                  <a:lnTo>
                    <a:pt x="27432" y="50292"/>
                  </a:lnTo>
                  <a:lnTo>
                    <a:pt x="7620" y="30480"/>
                  </a:lnTo>
                  <a:close/>
                </a:path>
                <a:path w="52070" h="58419">
                  <a:moveTo>
                    <a:pt x="3048" y="30480"/>
                  </a:moveTo>
                  <a:lnTo>
                    <a:pt x="28956" y="54864"/>
                  </a:lnTo>
                  <a:lnTo>
                    <a:pt x="27432" y="56388"/>
                  </a:lnTo>
                  <a:lnTo>
                    <a:pt x="26720" y="55718"/>
                  </a:lnTo>
                  <a:lnTo>
                    <a:pt x="25908" y="54768"/>
                  </a:lnTo>
                  <a:lnTo>
                    <a:pt x="3048" y="30480"/>
                  </a:lnTo>
                  <a:close/>
                </a:path>
                <a:path w="52070" h="58419">
                  <a:moveTo>
                    <a:pt x="1524" y="28956"/>
                  </a:moveTo>
                  <a:lnTo>
                    <a:pt x="1524" y="25908"/>
                  </a:lnTo>
                  <a:lnTo>
                    <a:pt x="27432" y="1524"/>
                  </a:lnTo>
                  <a:lnTo>
                    <a:pt x="27432" y="3048"/>
                  </a:lnTo>
                  <a:lnTo>
                    <a:pt x="26720" y="2336"/>
                  </a:lnTo>
                  <a:lnTo>
                    <a:pt x="26720" y="3759"/>
                  </a:lnTo>
                  <a:lnTo>
                    <a:pt x="1524" y="28956"/>
                  </a:lnTo>
                  <a:close/>
                </a:path>
                <a:path w="52070" h="58419">
                  <a:moveTo>
                    <a:pt x="26720" y="3759"/>
                  </a:moveTo>
                  <a:lnTo>
                    <a:pt x="26720" y="2336"/>
                  </a:lnTo>
                  <a:lnTo>
                    <a:pt x="27432" y="3048"/>
                  </a:lnTo>
                  <a:lnTo>
                    <a:pt x="26720" y="3759"/>
                  </a:lnTo>
                  <a:close/>
                </a:path>
                <a:path w="52070" h="58419">
                  <a:moveTo>
                    <a:pt x="25908" y="30480"/>
                  </a:moveTo>
                  <a:lnTo>
                    <a:pt x="25908" y="28956"/>
                  </a:lnTo>
                  <a:lnTo>
                    <a:pt x="26720" y="29822"/>
                  </a:lnTo>
                  <a:lnTo>
                    <a:pt x="25908" y="30480"/>
                  </a:lnTo>
                  <a:close/>
                </a:path>
                <a:path w="52070" h="58419">
                  <a:moveTo>
                    <a:pt x="0" y="30480"/>
                  </a:moveTo>
                  <a:lnTo>
                    <a:pt x="0" y="28956"/>
                  </a:lnTo>
                  <a:lnTo>
                    <a:pt x="1524" y="27432"/>
                  </a:lnTo>
                  <a:lnTo>
                    <a:pt x="1524" y="28956"/>
                  </a:lnTo>
                  <a:lnTo>
                    <a:pt x="3048" y="30480"/>
                  </a:lnTo>
                  <a:lnTo>
                    <a:pt x="26720" y="55632"/>
                  </a:lnTo>
                  <a:lnTo>
                    <a:pt x="25908" y="54953"/>
                  </a:lnTo>
                  <a:lnTo>
                    <a:pt x="1524" y="32004"/>
                  </a:lnTo>
                  <a:lnTo>
                    <a:pt x="0" y="30480"/>
                  </a:lnTo>
                  <a:close/>
                </a:path>
                <a:path w="52070" h="58419">
                  <a:moveTo>
                    <a:pt x="7620" y="28956"/>
                  </a:moveTo>
                  <a:lnTo>
                    <a:pt x="9144" y="28956"/>
                  </a:lnTo>
                  <a:lnTo>
                    <a:pt x="9906" y="29718"/>
                  </a:lnTo>
                  <a:lnTo>
                    <a:pt x="9144" y="30480"/>
                  </a:lnTo>
                  <a:lnTo>
                    <a:pt x="7620" y="289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685019" y="1463039"/>
              <a:ext cx="102108" cy="8061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356" y="1414272"/>
            <a:ext cx="9695687" cy="91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1356" y="2385060"/>
            <a:ext cx="9695687" cy="3850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81356" y="1158239"/>
            <a:ext cx="9695815" cy="5455920"/>
            <a:chOff x="181356" y="1158239"/>
            <a:chExt cx="9695815" cy="545592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356" y="1421891"/>
              <a:ext cx="9695687" cy="3230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356" y="1737359"/>
              <a:ext cx="9695687" cy="64922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81356" y="1158239"/>
              <a:ext cx="9431020" cy="5455920"/>
            </a:xfrm>
            <a:custGeom>
              <a:avLst/>
              <a:gdLst/>
              <a:ahLst/>
              <a:cxnLst/>
              <a:rect l="l" t="t" r="r" b="b"/>
              <a:pathLst>
                <a:path w="9431020" h="5455920">
                  <a:moveTo>
                    <a:pt x="0" y="5455920"/>
                  </a:moveTo>
                  <a:lnTo>
                    <a:pt x="0" y="0"/>
                  </a:lnTo>
                  <a:lnTo>
                    <a:pt x="9430511" y="0"/>
                  </a:lnTo>
                  <a:lnTo>
                    <a:pt x="9430511" y="5455920"/>
                  </a:lnTo>
                  <a:lnTo>
                    <a:pt x="0" y="54559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5655" y="1263396"/>
              <a:ext cx="1394460" cy="11277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82979" y="1502663"/>
              <a:ext cx="7620" cy="4723130"/>
            </a:xfrm>
            <a:custGeom>
              <a:avLst/>
              <a:gdLst/>
              <a:ahLst/>
              <a:cxnLst/>
              <a:rect l="l" t="t" r="r" b="b"/>
              <a:pathLst>
                <a:path w="7619" h="4723130">
                  <a:moveTo>
                    <a:pt x="6096" y="4721352"/>
                  </a:moveTo>
                  <a:lnTo>
                    <a:pt x="6096" y="4716780"/>
                  </a:lnTo>
                  <a:lnTo>
                    <a:pt x="7619" y="4716780"/>
                  </a:lnTo>
                  <a:lnTo>
                    <a:pt x="7619" y="4721352"/>
                  </a:lnTo>
                  <a:lnTo>
                    <a:pt x="6096" y="4721352"/>
                  </a:lnTo>
                  <a:close/>
                </a:path>
                <a:path w="7619" h="4723130">
                  <a:moveTo>
                    <a:pt x="1523" y="4722875"/>
                  </a:moveTo>
                  <a:lnTo>
                    <a:pt x="1523" y="4715256"/>
                  </a:lnTo>
                  <a:lnTo>
                    <a:pt x="6096" y="4715256"/>
                  </a:lnTo>
                  <a:lnTo>
                    <a:pt x="6096" y="4722875"/>
                  </a:lnTo>
                  <a:lnTo>
                    <a:pt x="1523" y="4722875"/>
                  </a:lnTo>
                  <a:close/>
                </a:path>
                <a:path w="7619" h="4723130">
                  <a:moveTo>
                    <a:pt x="0" y="4721352"/>
                  </a:moveTo>
                  <a:lnTo>
                    <a:pt x="0" y="4716780"/>
                  </a:lnTo>
                  <a:lnTo>
                    <a:pt x="1523" y="4716780"/>
                  </a:lnTo>
                  <a:lnTo>
                    <a:pt x="1523" y="4721352"/>
                  </a:lnTo>
                  <a:lnTo>
                    <a:pt x="0" y="4721352"/>
                  </a:lnTo>
                  <a:close/>
                </a:path>
                <a:path w="7619" h="4723130">
                  <a:moveTo>
                    <a:pt x="0" y="4683252"/>
                  </a:moveTo>
                  <a:lnTo>
                    <a:pt x="0" y="4680204"/>
                  </a:lnTo>
                  <a:lnTo>
                    <a:pt x="1523" y="4678680"/>
                  </a:lnTo>
                  <a:lnTo>
                    <a:pt x="6096" y="4678680"/>
                  </a:lnTo>
                  <a:lnTo>
                    <a:pt x="7619" y="4680204"/>
                  </a:lnTo>
                  <a:lnTo>
                    <a:pt x="7619" y="4683252"/>
                  </a:lnTo>
                  <a:lnTo>
                    <a:pt x="4571" y="4686300"/>
                  </a:lnTo>
                  <a:lnTo>
                    <a:pt x="3048" y="4686300"/>
                  </a:lnTo>
                  <a:lnTo>
                    <a:pt x="0" y="4683252"/>
                  </a:lnTo>
                  <a:close/>
                </a:path>
                <a:path w="7619" h="4723130">
                  <a:moveTo>
                    <a:pt x="0" y="4646675"/>
                  </a:moveTo>
                  <a:lnTo>
                    <a:pt x="0" y="4643628"/>
                  </a:lnTo>
                  <a:lnTo>
                    <a:pt x="1523" y="4642104"/>
                  </a:lnTo>
                  <a:lnTo>
                    <a:pt x="6096" y="4642104"/>
                  </a:lnTo>
                  <a:lnTo>
                    <a:pt x="7619" y="4643628"/>
                  </a:lnTo>
                  <a:lnTo>
                    <a:pt x="7619" y="4646675"/>
                  </a:lnTo>
                  <a:lnTo>
                    <a:pt x="6096" y="4648200"/>
                  </a:lnTo>
                  <a:lnTo>
                    <a:pt x="1523" y="4648200"/>
                  </a:lnTo>
                  <a:lnTo>
                    <a:pt x="0" y="4646675"/>
                  </a:lnTo>
                  <a:close/>
                </a:path>
                <a:path w="7619" h="4723130">
                  <a:moveTo>
                    <a:pt x="0" y="4610100"/>
                  </a:moveTo>
                  <a:lnTo>
                    <a:pt x="0" y="4607052"/>
                  </a:lnTo>
                  <a:lnTo>
                    <a:pt x="3048" y="4604004"/>
                  </a:lnTo>
                  <a:lnTo>
                    <a:pt x="4571" y="4604004"/>
                  </a:lnTo>
                  <a:lnTo>
                    <a:pt x="7619" y="4607052"/>
                  </a:lnTo>
                  <a:lnTo>
                    <a:pt x="7619" y="4610100"/>
                  </a:lnTo>
                  <a:lnTo>
                    <a:pt x="6096" y="4611624"/>
                  </a:lnTo>
                  <a:lnTo>
                    <a:pt x="1523" y="4611624"/>
                  </a:lnTo>
                  <a:lnTo>
                    <a:pt x="0" y="4610100"/>
                  </a:lnTo>
                  <a:close/>
                </a:path>
                <a:path w="7619" h="4723130">
                  <a:moveTo>
                    <a:pt x="0" y="4573524"/>
                  </a:moveTo>
                  <a:lnTo>
                    <a:pt x="0" y="4568952"/>
                  </a:lnTo>
                  <a:lnTo>
                    <a:pt x="1523" y="4568952"/>
                  </a:lnTo>
                  <a:lnTo>
                    <a:pt x="3048" y="4567428"/>
                  </a:lnTo>
                  <a:lnTo>
                    <a:pt x="4571" y="4567428"/>
                  </a:lnTo>
                  <a:lnTo>
                    <a:pt x="6096" y="4568952"/>
                  </a:lnTo>
                  <a:lnTo>
                    <a:pt x="7619" y="4568952"/>
                  </a:lnTo>
                  <a:lnTo>
                    <a:pt x="7619" y="4573524"/>
                  </a:lnTo>
                  <a:lnTo>
                    <a:pt x="6096" y="4573524"/>
                  </a:lnTo>
                  <a:lnTo>
                    <a:pt x="6096" y="4575048"/>
                  </a:lnTo>
                  <a:lnTo>
                    <a:pt x="1523" y="4575048"/>
                  </a:lnTo>
                  <a:lnTo>
                    <a:pt x="1523" y="4573524"/>
                  </a:lnTo>
                  <a:lnTo>
                    <a:pt x="0" y="4573524"/>
                  </a:lnTo>
                  <a:close/>
                </a:path>
                <a:path w="7619" h="4723130">
                  <a:moveTo>
                    <a:pt x="6096" y="4536948"/>
                  </a:moveTo>
                  <a:lnTo>
                    <a:pt x="6096" y="4532375"/>
                  </a:lnTo>
                  <a:lnTo>
                    <a:pt x="7619" y="4532375"/>
                  </a:lnTo>
                  <a:lnTo>
                    <a:pt x="7619" y="4536948"/>
                  </a:lnTo>
                  <a:lnTo>
                    <a:pt x="6096" y="4536948"/>
                  </a:lnTo>
                  <a:close/>
                </a:path>
                <a:path w="7619" h="4723130">
                  <a:moveTo>
                    <a:pt x="1523" y="4538472"/>
                  </a:moveTo>
                  <a:lnTo>
                    <a:pt x="1523" y="4530852"/>
                  </a:lnTo>
                  <a:lnTo>
                    <a:pt x="6096" y="4530852"/>
                  </a:lnTo>
                  <a:lnTo>
                    <a:pt x="6096" y="4538472"/>
                  </a:lnTo>
                  <a:lnTo>
                    <a:pt x="1523" y="4538472"/>
                  </a:lnTo>
                  <a:close/>
                </a:path>
                <a:path w="7619" h="4723130">
                  <a:moveTo>
                    <a:pt x="0" y="4536948"/>
                  </a:moveTo>
                  <a:lnTo>
                    <a:pt x="0" y="4532375"/>
                  </a:lnTo>
                  <a:lnTo>
                    <a:pt x="1523" y="4532375"/>
                  </a:lnTo>
                  <a:lnTo>
                    <a:pt x="1523" y="4536948"/>
                  </a:lnTo>
                  <a:lnTo>
                    <a:pt x="0" y="4536948"/>
                  </a:lnTo>
                  <a:close/>
                </a:path>
                <a:path w="7619" h="4723130">
                  <a:moveTo>
                    <a:pt x="6096" y="4500372"/>
                  </a:moveTo>
                  <a:lnTo>
                    <a:pt x="6096" y="4495800"/>
                  </a:lnTo>
                  <a:lnTo>
                    <a:pt x="7619" y="4495800"/>
                  </a:lnTo>
                  <a:lnTo>
                    <a:pt x="7619" y="4500372"/>
                  </a:lnTo>
                  <a:lnTo>
                    <a:pt x="6096" y="4500372"/>
                  </a:lnTo>
                  <a:close/>
                </a:path>
                <a:path w="7619" h="4723130">
                  <a:moveTo>
                    <a:pt x="1523" y="4501896"/>
                  </a:moveTo>
                  <a:lnTo>
                    <a:pt x="1523" y="4494275"/>
                  </a:lnTo>
                  <a:lnTo>
                    <a:pt x="6096" y="4494275"/>
                  </a:lnTo>
                  <a:lnTo>
                    <a:pt x="6096" y="4501896"/>
                  </a:lnTo>
                  <a:lnTo>
                    <a:pt x="1523" y="4501896"/>
                  </a:lnTo>
                  <a:close/>
                </a:path>
                <a:path w="7619" h="4723130">
                  <a:moveTo>
                    <a:pt x="0" y="4500372"/>
                  </a:moveTo>
                  <a:lnTo>
                    <a:pt x="0" y="4495800"/>
                  </a:lnTo>
                  <a:lnTo>
                    <a:pt x="1523" y="4495800"/>
                  </a:lnTo>
                  <a:lnTo>
                    <a:pt x="1523" y="4500372"/>
                  </a:lnTo>
                  <a:lnTo>
                    <a:pt x="0" y="4500372"/>
                  </a:lnTo>
                  <a:close/>
                </a:path>
                <a:path w="7619" h="4723130">
                  <a:moveTo>
                    <a:pt x="0" y="4462272"/>
                  </a:moveTo>
                  <a:lnTo>
                    <a:pt x="0" y="4459224"/>
                  </a:lnTo>
                  <a:lnTo>
                    <a:pt x="1523" y="4457700"/>
                  </a:lnTo>
                  <a:lnTo>
                    <a:pt x="6096" y="4457700"/>
                  </a:lnTo>
                  <a:lnTo>
                    <a:pt x="7619" y="4459224"/>
                  </a:lnTo>
                  <a:lnTo>
                    <a:pt x="7619" y="4462272"/>
                  </a:lnTo>
                  <a:lnTo>
                    <a:pt x="4571" y="4465320"/>
                  </a:lnTo>
                  <a:lnTo>
                    <a:pt x="3048" y="4465320"/>
                  </a:lnTo>
                  <a:lnTo>
                    <a:pt x="0" y="4462272"/>
                  </a:lnTo>
                  <a:close/>
                </a:path>
                <a:path w="7619" h="4723130">
                  <a:moveTo>
                    <a:pt x="0" y="4425696"/>
                  </a:moveTo>
                  <a:lnTo>
                    <a:pt x="0" y="4422648"/>
                  </a:lnTo>
                  <a:lnTo>
                    <a:pt x="1523" y="4421124"/>
                  </a:lnTo>
                  <a:lnTo>
                    <a:pt x="6096" y="4421124"/>
                  </a:lnTo>
                  <a:lnTo>
                    <a:pt x="7619" y="4422648"/>
                  </a:lnTo>
                  <a:lnTo>
                    <a:pt x="7619" y="4425696"/>
                  </a:lnTo>
                  <a:lnTo>
                    <a:pt x="6096" y="4427220"/>
                  </a:lnTo>
                  <a:lnTo>
                    <a:pt x="1523" y="4427220"/>
                  </a:lnTo>
                  <a:lnTo>
                    <a:pt x="0" y="4425696"/>
                  </a:lnTo>
                  <a:close/>
                </a:path>
                <a:path w="7619" h="4723130">
                  <a:moveTo>
                    <a:pt x="0" y="4389120"/>
                  </a:moveTo>
                  <a:lnTo>
                    <a:pt x="0" y="4386072"/>
                  </a:lnTo>
                  <a:lnTo>
                    <a:pt x="3048" y="4383024"/>
                  </a:lnTo>
                  <a:lnTo>
                    <a:pt x="4571" y="4383024"/>
                  </a:lnTo>
                  <a:lnTo>
                    <a:pt x="7619" y="4386072"/>
                  </a:lnTo>
                  <a:lnTo>
                    <a:pt x="7619" y="4389120"/>
                  </a:lnTo>
                  <a:lnTo>
                    <a:pt x="6096" y="4390643"/>
                  </a:lnTo>
                  <a:lnTo>
                    <a:pt x="1523" y="4390643"/>
                  </a:lnTo>
                  <a:lnTo>
                    <a:pt x="0" y="4389120"/>
                  </a:lnTo>
                  <a:close/>
                </a:path>
                <a:path w="7619" h="4723130">
                  <a:moveTo>
                    <a:pt x="6096" y="4352543"/>
                  </a:moveTo>
                  <a:lnTo>
                    <a:pt x="6096" y="4347972"/>
                  </a:lnTo>
                  <a:lnTo>
                    <a:pt x="7619" y="4347972"/>
                  </a:lnTo>
                  <a:lnTo>
                    <a:pt x="7619" y="4352543"/>
                  </a:lnTo>
                  <a:lnTo>
                    <a:pt x="6096" y="4352543"/>
                  </a:lnTo>
                  <a:close/>
                </a:path>
                <a:path w="7619" h="4723130">
                  <a:moveTo>
                    <a:pt x="1523" y="4354068"/>
                  </a:moveTo>
                  <a:lnTo>
                    <a:pt x="1523" y="4346448"/>
                  </a:lnTo>
                  <a:lnTo>
                    <a:pt x="6096" y="4346448"/>
                  </a:lnTo>
                  <a:lnTo>
                    <a:pt x="6096" y="4354068"/>
                  </a:lnTo>
                  <a:lnTo>
                    <a:pt x="1523" y="4354068"/>
                  </a:lnTo>
                  <a:close/>
                </a:path>
                <a:path w="7619" h="4723130">
                  <a:moveTo>
                    <a:pt x="0" y="4352543"/>
                  </a:moveTo>
                  <a:lnTo>
                    <a:pt x="0" y="4347972"/>
                  </a:lnTo>
                  <a:lnTo>
                    <a:pt x="1523" y="4347972"/>
                  </a:lnTo>
                  <a:lnTo>
                    <a:pt x="1523" y="4352543"/>
                  </a:lnTo>
                  <a:lnTo>
                    <a:pt x="0" y="4352543"/>
                  </a:lnTo>
                  <a:close/>
                </a:path>
                <a:path w="7619" h="4723130">
                  <a:moveTo>
                    <a:pt x="6096" y="4315968"/>
                  </a:moveTo>
                  <a:lnTo>
                    <a:pt x="6096" y="4311396"/>
                  </a:lnTo>
                  <a:lnTo>
                    <a:pt x="7619" y="4311396"/>
                  </a:lnTo>
                  <a:lnTo>
                    <a:pt x="7619" y="4315968"/>
                  </a:lnTo>
                  <a:lnTo>
                    <a:pt x="6096" y="4315968"/>
                  </a:lnTo>
                  <a:close/>
                </a:path>
                <a:path w="7619" h="4723130">
                  <a:moveTo>
                    <a:pt x="1523" y="4317491"/>
                  </a:moveTo>
                  <a:lnTo>
                    <a:pt x="1523" y="4309872"/>
                  </a:lnTo>
                  <a:lnTo>
                    <a:pt x="6096" y="4309872"/>
                  </a:lnTo>
                  <a:lnTo>
                    <a:pt x="6096" y="4317491"/>
                  </a:lnTo>
                  <a:lnTo>
                    <a:pt x="1523" y="4317491"/>
                  </a:lnTo>
                  <a:close/>
                </a:path>
                <a:path w="7619" h="4723130">
                  <a:moveTo>
                    <a:pt x="0" y="4315968"/>
                  </a:moveTo>
                  <a:lnTo>
                    <a:pt x="0" y="4311396"/>
                  </a:lnTo>
                  <a:lnTo>
                    <a:pt x="1523" y="4311396"/>
                  </a:lnTo>
                  <a:lnTo>
                    <a:pt x="1523" y="4315968"/>
                  </a:lnTo>
                  <a:lnTo>
                    <a:pt x="0" y="4315968"/>
                  </a:lnTo>
                  <a:close/>
                </a:path>
                <a:path w="7619" h="4723130">
                  <a:moveTo>
                    <a:pt x="6096" y="4279391"/>
                  </a:moveTo>
                  <a:lnTo>
                    <a:pt x="6096" y="4274820"/>
                  </a:lnTo>
                  <a:lnTo>
                    <a:pt x="7619" y="4274820"/>
                  </a:lnTo>
                  <a:lnTo>
                    <a:pt x="7619" y="4279391"/>
                  </a:lnTo>
                  <a:lnTo>
                    <a:pt x="6096" y="4279391"/>
                  </a:lnTo>
                  <a:close/>
                </a:path>
                <a:path w="7619" h="4723130">
                  <a:moveTo>
                    <a:pt x="1523" y="4280916"/>
                  </a:moveTo>
                  <a:lnTo>
                    <a:pt x="1523" y="4273296"/>
                  </a:lnTo>
                  <a:lnTo>
                    <a:pt x="6096" y="4273296"/>
                  </a:lnTo>
                  <a:lnTo>
                    <a:pt x="6096" y="4280916"/>
                  </a:lnTo>
                  <a:lnTo>
                    <a:pt x="1523" y="4280916"/>
                  </a:lnTo>
                  <a:close/>
                </a:path>
                <a:path w="7619" h="4723130">
                  <a:moveTo>
                    <a:pt x="0" y="4279391"/>
                  </a:moveTo>
                  <a:lnTo>
                    <a:pt x="0" y="4274820"/>
                  </a:lnTo>
                  <a:lnTo>
                    <a:pt x="1523" y="4274820"/>
                  </a:lnTo>
                  <a:lnTo>
                    <a:pt x="1523" y="4279391"/>
                  </a:lnTo>
                  <a:lnTo>
                    <a:pt x="0" y="4279391"/>
                  </a:lnTo>
                  <a:close/>
                </a:path>
                <a:path w="7619" h="4723130">
                  <a:moveTo>
                    <a:pt x="0" y="4241291"/>
                  </a:moveTo>
                  <a:lnTo>
                    <a:pt x="0" y="4238243"/>
                  </a:lnTo>
                  <a:lnTo>
                    <a:pt x="1523" y="4236720"/>
                  </a:lnTo>
                  <a:lnTo>
                    <a:pt x="6096" y="4236720"/>
                  </a:lnTo>
                  <a:lnTo>
                    <a:pt x="7619" y="4238243"/>
                  </a:lnTo>
                  <a:lnTo>
                    <a:pt x="7619" y="4241291"/>
                  </a:lnTo>
                  <a:lnTo>
                    <a:pt x="4571" y="4244340"/>
                  </a:lnTo>
                  <a:lnTo>
                    <a:pt x="3048" y="4244340"/>
                  </a:lnTo>
                  <a:lnTo>
                    <a:pt x="0" y="4241291"/>
                  </a:lnTo>
                  <a:close/>
                </a:path>
                <a:path w="7619" h="4723130">
                  <a:moveTo>
                    <a:pt x="0" y="4204716"/>
                  </a:moveTo>
                  <a:lnTo>
                    <a:pt x="0" y="4201668"/>
                  </a:lnTo>
                  <a:lnTo>
                    <a:pt x="1523" y="4200143"/>
                  </a:lnTo>
                  <a:lnTo>
                    <a:pt x="6096" y="4200143"/>
                  </a:lnTo>
                  <a:lnTo>
                    <a:pt x="7619" y="4201668"/>
                  </a:lnTo>
                  <a:lnTo>
                    <a:pt x="7619" y="4204716"/>
                  </a:lnTo>
                  <a:lnTo>
                    <a:pt x="6096" y="4206240"/>
                  </a:lnTo>
                  <a:lnTo>
                    <a:pt x="1523" y="4206240"/>
                  </a:lnTo>
                  <a:lnTo>
                    <a:pt x="0" y="4204716"/>
                  </a:lnTo>
                  <a:close/>
                </a:path>
                <a:path w="7619" h="4723130">
                  <a:moveTo>
                    <a:pt x="0" y="4168140"/>
                  </a:moveTo>
                  <a:lnTo>
                    <a:pt x="0" y="4165091"/>
                  </a:lnTo>
                  <a:lnTo>
                    <a:pt x="3048" y="4162043"/>
                  </a:lnTo>
                  <a:lnTo>
                    <a:pt x="4571" y="4162043"/>
                  </a:lnTo>
                  <a:lnTo>
                    <a:pt x="7619" y="4165091"/>
                  </a:lnTo>
                  <a:lnTo>
                    <a:pt x="7619" y="4168140"/>
                  </a:lnTo>
                  <a:lnTo>
                    <a:pt x="6096" y="4169664"/>
                  </a:lnTo>
                  <a:lnTo>
                    <a:pt x="1523" y="4169664"/>
                  </a:lnTo>
                  <a:lnTo>
                    <a:pt x="0" y="4168140"/>
                  </a:lnTo>
                  <a:close/>
                </a:path>
                <a:path w="7619" h="4723130">
                  <a:moveTo>
                    <a:pt x="6096" y="4131564"/>
                  </a:moveTo>
                  <a:lnTo>
                    <a:pt x="6096" y="4126991"/>
                  </a:lnTo>
                  <a:lnTo>
                    <a:pt x="7619" y="4126991"/>
                  </a:lnTo>
                  <a:lnTo>
                    <a:pt x="7619" y="4131564"/>
                  </a:lnTo>
                  <a:lnTo>
                    <a:pt x="6096" y="4131564"/>
                  </a:lnTo>
                  <a:close/>
                </a:path>
                <a:path w="7619" h="4723130">
                  <a:moveTo>
                    <a:pt x="1523" y="4133088"/>
                  </a:moveTo>
                  <a:lnTo>
                    <a:pt x="1523" y="4125468"/>
                  </a:lnTo>
                  <a:lnTo>
                    <a:pt x="6096" y="4125468"/>
                  </a:lnTo>
                  <a:lnTo>
                    <a:pt x="6096" y="4133088"/>
                  </a:lnTo>
                  <a:lnTo>
                    <a:pt x="1523" y="4133088"/>
                  </a:lnTo>
                  <a:close/>
                </a:path>
                <a:path w="7619" h="4723130">
                  <a:moveTo>
                    <a:pt x="0" y="4131564"/>
                  </a:moveTo>
                  <a:lnTo>
                    <a:pt x="0" y="4126991"/>
                  </a:lnTo>
                  <a:lnTo>
                    <a:pt x="1523" y="4126991"/>
                  </a:lnTo>
                  <a:lnTo>
                    <a:pt x="1523" y="4131564"/>
                  </a:lnTo>
                  <a:lnTo>
                    <a:pt x="0" y="4131564"/>
                  </a:lnTo>
                  <a:close/>
                </a:path>
                <a:path w="7619" h="4723130">
                  <a:moveTo>
                    <a:pt x="6096" y="4094988"/>
                  </a:moveTo>
                  <a:lnTo>
                    <a:pt x="6096" y="4090416"/>
                  </a:lnTo>
                  <a:lnTo>
                    <a:pt x="7619" y="4090416"/>
                  </a:lnTo>
                  <a:lnTo>
                    <a:pt x="7619" y="4094988"/>
                  </a:lnTo>
                  <a:lnTo>
                    <a:pt x="6096" y="4094988"/>
                  </a:lnTo>
                  <a:close/>
                </a:path>
                <a:path w="7619" h="4723130">
                  <a:moveTo>
                    <a:pt x="1523" y="4096512"/>
                  </a:moveTo>
                  <a:lnTo>
                    <a:pt x="1523" y="4088891"/>
                  </a:lnTo>
                  <a:lnTo>
                    <a:pt x="6096" y="4088891"/>
                  </a:lnTo>
                  <a:lnTo>
                    <a:pt x="6096" y="4096512"/>
                  </a:lnTo>
                  <a:lnTo>
                    <a:pt x="1523" y="4096512"/>
                  </a:lnTo>
                  <a:close/>
                </a:path>
                <a:path w="7619" h="4723130">
                  <a:moveTo>
                    <a:pt x="0" y="4094988"/>
                  </a:moveTo>
                  <a:lnTo>
                    <a:pt x="0" y="4090416"/>
                  </a:lnTo>
                  <a:lnTo>
                    <a:pt x="1523" y="4090416"/>
                  </a:lnTo>
                  <a:lnTo>
                    <a:pt x="1523" y="4094988"/>
                  </a:lnTo>
                  <a:lnTo>
                    <a:pt x="0" y="4094988"/>
                  </a:lnTo>
                  <a:close/>
                </a:path>
                <a:path w="7619" h="4723130">
                  <a:moveTo>
                    <a:pt x="0" y="4058412"/>
                  </a:moveTo>
                  <a:lnTo>
                    <a:pt x="0" y="4053840"/>
                  </a:lnTo>
                  <a:lnTo>
                    <a:pt x="1523" y="4053840"/>
                  </a:lnTo>
                  <a:lnTo>
                    <a:pt x="1523" y="4052316"/>
                  </a:lnTo>
                  <a:lnTo>
                    <a:pt x="6096" y="4052316"/>
                  </a:lnTo>
                  <a:lnTo>
                    <a:pt x="6096" y="4053840"/>
                  </a:lnTo>
                  <a:lnTo>
                    <a:pt x="7619" y="4053840"/>
                  </a:lnTo>
                  <a:lnTo>
                    <a:pt x="7619" y="4058412"/>
                  </a:lnTo>
                  <a:lnTo>
                    <a:pt x="6096" y="4058412"/>
                  </a:lnTo>
                  <a:lnTo>
                    <a:pt x="4571" y="4059936"/>
                  </a:lnTo>
                  <a:lnTo>
                    <a:pt x="3048" y="4059936"/>
                  </a:lnTo>
                  <a:lnTo>
                    <a:pt x="1523" y="4058412"/>
                  </a:lnTo>
                  <a:lnTo>
                    <a:pt x="0" y="4058412"/>
                  </a:lnTo>
                  <a:close/>
                </a:path>
                <a:path w="7619" h="4723130">
                  <a:moveTo>
                    <a:pt x="0" y="4020312"/>
                  </a:moveTo>
                  <a:lnTo>
                    <a:pt x="0" y="4017264"/>
                  </a:lnTo>
                  <a:lnTo>
                    <a:pt x="1523" y="4015740"/>
                  </a:lnTo>
                  <a:lnTo>
                    <a:pt x="6096" y="4015740"/>
                  </a:lnTo>
                  <a:lnTo>
                    <a:pt x="7619" y="4017264"/>
                  </a:lnTo>
                  <a:lnTo>
                    <a:pt x="7619" y="4020312"/>
                  </a:lnTo>
                  <a:lnTo>
                    <a:pt x="4571" y="4023359"/>
                  </a:lnTo>
                  <a:lnTo>
                    <a:pt x="3048" y="4023359"/>
                  </a:lnTo>
                  <a:lnTo>
                    <a:pt x="0" y="4020312"/>
                  </a:lnTo>
                  <a:close/>
                </a:path>
                <a:path w="7619" h="4723130">
                  <a:moveTo>
                    <a:pt x="0" y="3983736"/>
                  </a:moveTo>
                  <a:lnTo>
                    <a:pt x="0" y="3980688"/>
                  </a:lnTo>
                  <a:lnTo>
                    <a:pt x="1523" y="3979164"/>
                  </a:lnTo>
                  <a:lnTo>
                    <a:pt x="6096" y="3979164"/>
                  </a:lnTo>
                  <a:lnTo>
                    <a:pt x="7619" y="3980688"/>
                  </a:lnTo>
                  <a:lnTo>
                    <a:pt x="7619" y="3983736"/>
                  </a:lnTo>
                  <a:lnTo>
                    <a:pt x="6096" y="3985259"/>
                  </a:lnTo>
                  <a:lnTo>
                    <a:pt x="1523" y="3985259"/>
                  </a:lnTo>
                  <a:lnTo>
                    <a:pt x="0" y="3983736"/>
                  </a:lnTo>
                  <a:close/>
                </a:path>
                <a:path w="7619" h="4723130">
                  <a:moveTo>
                    <a:pt x="0" y="3947159"/>
                  </a:moveTo>
                  <a:lnTo>
                    <a:pt x="0" y="3944112"/>
                  </a:lnTo>
                  <a:lnTo>
                    <a:pt x="3048" y="3941064"/>
                  </a:lnTo>
                  <a:lnTo>
                    <a:pt x="4571" y="3941064"/>
                  </a:lnTo>
                  <a:lnTo>
                    <a:pt x="7619" y="3944112"/>
                  </a:lnTo>
                  <a:lnTo>
                    <a:pt x="7619" y="3947159"/>
                  </a:lnTo>
                  <a:lnTo>
                    <a:pt x="6096" y="3948684"/>
                  </a:lnTo>
                  <a:lnTo>
                    <a:pt x="1523" y="3948684"/>
                  </a:lnTo>
                  <a:lnTo>
                    <a:pt x="0" y="3947159"/>
                  </a:lnTo>
                  <a:close/>
                </a:path>
                <a:path w="7619" h="4723130">
                  <a:moveTo>
                    <a:pt x="6096" y="3910584"/>
                  </a:moveTo>
                  <a:lnTo>
                    <a:pt x="6096" y="3906012"/>
                  </a:lnTo>
                  <a:lnTo>
                    <a:pt x="7619" y="3906012"/>
                  </a:lnTo>
                  <a:lnTo>
                    <a:pt x="7619" y="3910584"/>
                  </a:lnTo>
                  <a:lnTo>
                    <a:pt x="6096" y="3910584"/>
                  </a:lnTo>
                  <a:close/>
                </a:path>
                <a:path w="7619" h="4723130">
                  <a:moveTo>
                    <a:pt x="1523" y="3912107"/>
                  </a:moveTo>
                  <a:lnTo>
                    <a:pt x="1523" y="3904488"/>
                  </a:lnTo>
                  <a:lnTo>
                    <a:pt x="6096" y="3904488"/>
                  </a:lnTo>
                  <a:lnTo>
                    <a:pt x="6096" y="3912107"/>
                  </a:lnTo>
                  <a:lnTo>
                    <a:pt x="1523" y="3912107"/>
                  </a:lnTo>
                  <a:close/>
                </a:path>
                <a:path w="7619" h="4723130">
                  <a:moveTo>
                    <a:pt x="0" y="3910584"/>
                  </a:moveTo>
                  <a:lnTo>
                    <a:pt x="0" y="3906012"/>
                  </a:lnTo>
                  <a:lnTo>
                    <a:pt x="1523" y="3906012"/>
                  </a:lnTo>
                  <a:lnTo>
                    <a:pt x="1523" y="3910584"/>
                  </a:lnTo>
                  <a:lnTo>
                    <a:pt x="0" y="3910584"/>
                  </a:lnTo>
                  <a:close/>
                </a:path>
                <a:path w="7619" h="4723130">
                  <a:moveTo>
                    <a:pt x="6096" y="3874007"/>
                  </a:moveTo>
                  <a:lnTo>
                    <a:pt x="6096" y="3869436"/>
                  </a:lnTo>
                  <a:lnTo>
                    <a:pt x="7619" y="3869436"/>
                  </a:lnTo>
                  <a:lnTo>
                    <a:pt x="7619" y="3874007"/>
                  </a:lnTo>
                  <a:lnTo>
                    <a:pt x="6096" y="3874007"/>
                  </a:lnTo>
                  <a:close/>
                </a:path>
                <a:path w="7619" h="4723130">
                  <a:moveTo>
                    <a:pt x="1523" y="3875532"/>
                  </a:moveTo>
                  <a:lnTo>
                    <a:pt x="1523" y="3867912"/>
                  </a:lnTo>
                  <a:lnTo>
                    <a:pt x="6096" y="3867912"/>
                  </a:lnTo>
                  <a:lnTo>
                    <a:pt x="6096" y="3875532"/>
                  </a:lnTo>
                  <a:lnTo>
                    <a:pt x="1523" y="3875532"/>
                  </a:lnTo>
                  <a:close/>
                </a:path>
                <a:path w="7619" h="4723130">
                  <a:moveTo>
                    <a:pt x="0" y="3874007"/>
                  </a:moveTo>
                  <a:lnTo>
                    <a:pt x="0" y="3869436"/>
                  </a:lnTo>
                  <a:lnTo>
                    <a:pt x="1523" y="3869436"/>
                  </a:lnTo>
                  <a:lnTo>
                    <a:pt x="1523" y="3874007"/>
                  </a:lnTo>
                  <a:lnTo>
                    <a:pt x="0" y="3874007"/>
                  </a:lnTo>
                  <a:close/>
                </a:path>
                <a:path w="7619" h="4723130">
                  <a:moveTo>
                    <a:pt x="0" y="3837432"/>
                  </a:moveTo>
                  <a:lnTo>
                    <a:pt x="0" y="3832859"/>
                  </a:lnTo>
                  <a:lnTo>
                    <a:pt x="1523" y="3832859"/>
                  </a:lnTo>
                  <a:lnTo>
                    <a:pt x="1523" y="3831336"/>
                  </a:lnTo>
                  <a:lnTo>
                    <a:pt x="6096" y="3831336"/>
                  </a:lnTo>
                  <a:lnTo>
                    <a:pt x="6096" y="3832859"/>
                  </a:lnTo>
                  <a:lnTo>
                    <a:pt x="7619" y="3832859"/>
                  </a:lnTo>
                  <a:lnTo>
                    <a:pt x="7619" y="3837432"/>
                  </a:lnTo>
                  <a:lnTo>
                    <a:pt x="6096" y="3837432"/>
                  </a:lnTo>
                  <a:lnTo>
                    <a:pt x="4571" y="3838956"/>
                  </a:lnTo>
                  <a:lnTo>
                    <a:pt x="3048" y="3838956"/>
                  </a:lnTo>
                  <a:lnTo>
                    <a:pt x="1523" y="3837432"/>
                  </a:lnTo>
                  <a:lnTo>
                    <a:pt x="0" y="3837432"/>
                  </a:lnTo>
                  <a:close/>
                </a:path>
                <a:path w="7619" h="4723130">
                  <a:moveTo>
                    <a:pt x="0" y="3799332"/>
                  </a:moveTo>
                  <a:lnTo>
                    <a:pt x="0" y="3796284"/>
                  </a:lnTo>
                  <a:lnTo>
                    <a:pt x="1523" y="3794759"/>
                  </a:lnTo>
                  <a:lnTo>
                    <a:pt x="6096" y="3794759"/>
                  </a:lnTo>
                  <a:lnTo>
                    <a:pt x="7619" y="3796284"/>
                  </a:lnTo>
                  <a:lnTo>
                    <a:pt x="7619" y="3799332"/>
                  </a:lnTo>
                  <a:lnTo>
                    <a:pt x="4571" y="3802380"/>
                  </a:lnTo>
                  <a:lnTo>
                    <a:pt x="3048" y="3802380"/>
                  </a:lnTo>
                  <a:lnTo>
                    <a:pt x="0" y="3799332"/>
                  </a:lnTo>
                  <a:close/>
                </a:path>
                <a:path w="7619" h="4723130">
                  <a:moveTo>
                    <a:pt x="0" y="3762756"/>
                  </a:moveTo>
                  <a:lnTo>
                    <a:pt x="0" y="3759707"/>
                  </a:lnTo>
                  <a:lnTo>
                    <a:pt x="1523" y="3758184"/>
                  </a:lnTo>
                  <a:lnTo>
                    <a:pt x="6096" y="3758184"/>
                  </a:lnTo>
                  <a:lnTo>
                    <a:pt x="7619" y="3759707"/>
                  </a:lnTo>
                  <a:lnTo>
                    <a:pt x="7619" y="3762756"/>
                  </a:lnTo>
                  <a:lnTo>
                    <a:pt x="6096" y="3764280"/>
                  </a:lnTo>
                  <a:lnTo>
                    <a:pt x="1523" y="3764280"/>
                  </a:lnTo>
                  <a:lnTo>
                    <a:pt x="0" y="3762756"/>
                  </a:lnTo>
                  <a:close/>
                </a:path>
                <a:path w="7619" h="4723130">
                  <a:moveTo>
                    <a:pt x="0" y="3726180"/>
                  </a:moveTo>
                  <a:lnTo>
                    <a:pt x="0" y="3723132"/>
                  </a:lnTo>
                  <a:lnTo>
                    <a:pt x="3048" y="3720084"/>
                  </a:lnTo>
                  <a:lnTo>
                    <a:pt x="4571" y="3720084"/>
                  </a:lnTo>
                  <a:lnTo>
                    <a:pt x="7619" y="3723132"/>
                  </a:lnTo>
                  <a:lnTo>
                    <a:pt x="7619" y="3726180"/>
                  </a:lnTo>
                  <a:lnTo>
                    <a:pt x="6096" y="3726180"/>
                  </a:lnTo>
                  <a:lnTo>
                    <a:pt x="6096" y="3727704"/>
                  </a:lnTo>
                  <a:lnTo>
                    <a:pt x="1523" y="3727704"/>
                  </a:lnTo>
                  <a:lnTo>
                    <a:pt x="1523" y="3726180"/>
                  </a:lnTo>
                  <a:lnTo>
                    <a:pt x="0" y="3726180"/>
                  </a:lnTo>
                  <a:close/>
                </a:path>
                <a:path w="7619" h="4723130">
                  <a:moveTo>
                    <a:pt x="6096" y="3689604"/>
                  </a:moveTo>
                  <a:lnTo>
                    <a:pt x="6096" y="3685032"/>
                  </a:lnTo>
                  <a:lnTo>
                    <a:pt x="7619" y="3685032"/>
                  </a:lnTo>
                  <a:lnTo>
                    <a:pt x="7619" y="3689604"/>
                  </a:lnTo>
                  <a:lnTo>
                    <a:pt x="6096" y="3689604"/>
                  </a:lnTo>
                  <a:close/>
                </a:path>
                <a:path w="7619" h="4723130">
                  <a:moveTo>
                    <a:pt x="1523" y="3691128"/>
                  </a:moveTo>
                  <a:lnTo>
                    <a:pt x="1523" y="3683507"/>
                  </a:lnTo>
                  <a:lnTo>
                    <a:pt x="6096" y="3683507"/>
                  </a:lnTo>
                  <a:lnTo>
                    <a:pt x="6096" y="3691128"/>
                  </a:lnTo>
                  <a:lnTo>
                    <a:pt x="1523" y="3691128"/>
                  </a:lnTo>
                  <a:close/>
                </a:path>
                <a:path w="7619" h="4723130">
                  <a:moveTo>
                    <a:pt x="0" y="3689604"/>
                  </a:moveTo>
                  <a:lnTo>
                    <a:pt x="0" y="3685032"/>
                  </a:lnTo>
                  <a:lnTo>
                    <a:pt x="1523" y="3685032"/>
                  </a:lnTo>
                  <a:lnTo>
                    <a:pt x="1523" y="3689604"/>
                  </a:lnTo>
                  <a:lnTo>
                    <a:pt x="0" y="3689604"/>
                  </a:lnTo>
                  <a:close/>
                </a:path>
                <a:path w="7619" h="4723130">
                  <a:moveTo>
                    <a:pt x="6096" y="3653028"/>
                  </a:moveTo>
                  <a:lnTo>
                    <a:pt x="6096" y="3648456"/>
                  </a:lnTo>
                  <a:lnTo>
                    <a:pt x="7619" y="3648456"/>
                  </a:lnTo>
                  <a:lnTo>
                    <a:pt x="7619" y="3653028"/>
                  </a:lnTo>
                  <a:lnTo>
                    <a:pt x="6096" y="3653028"/>
                  </a:lnTo>
                  <a:close/>
                </a:path>
                <a:path w="7619" h="4723130">
                  <a:moveTo>
                    <a:pt x="1523" y="3654552"/>
                  </a:moveTo>
                  <a:lnTo>
                    <a:pt x="1523" y="3646932"/>
                  </a:lnTo>
                  <a:lnTo>
                    <a:pt x="6096" y="3646932"/>
                  </a:lnTo>
                  <a:lnTo>
                    <a:pt x="6096" y="3654552"/>
                  </a:lnTo>
                  <a:lnTo>
                    <a:pt x="1523" y="3654552"/>
                  </a:lnTo>
                  <a:close/>
                </a:path>
                <a:path w="7619" h="4723130">
                  <a:moveTo>
                    <a:pt x="0" y="3653028"/>
                  </a:moveTo>
                  <a:lnTo>
                    <a:pt x="0" y="3648456"/>
                  </a:lnTo>
                  <a:lnTo>
                    <a:pt x="1523" y="3648456"/>
                  </a:lnTo>
                  <a:lnTo>
                    <a:pt x="1523" y="3653028"/>
                  </a:lnTo>
                  <a:lnTo>
                    <a:pt x="0" y="3653028"/>
                  </a:lnTo>
                  <a:close/>
                </a:path>
                <a:path w="7619" h="4723130">
                  <a:moveTo>
                    <a:pt x="0" y="3616452"/>
                  </a:moveTo>
                  <a:lnTo>
                    <a:pt x="0" y="3611880"/>
                  </a:lnTo>
                  <a:lnTo>
                    <a:pt x="1523" y="3611880"/>
                  </a:lnTo>
                  <a:lnTo>
                    <a:pt x="1523" y="3610356"/>
                  </a:lnTo>
                  <a:lnTo>
                    <a:pt x="6096" y="3610356"/>
                  </a:lnTo>
                  <a:lnTo>
                    <a:pt x="6096" y="3611880"/>
                  </a:lnTo>
                  <a:lnTo>
                    <a:pt x="7619" y="3611880"/>
                  </a:lnTo>
                  <a:lnTo>
                    <a:pt x="7619" y="3616452"/>
                  </a:lnTo>
                  <a:lnTo>
                    <a:pt x="6096" y="3616452"/>
                  </a:lnTo>
                  <a:lnTo>
                    <a:pt x="4571" y="3617975"/>
                  </a:lnTo>
                  <a:lnTo>
                    <a:pt x="3048" y="3617975"/>
                  </a:lnTo>
                  <a:lnTo>
                    <a:pt x="1523" y="3616452"/>
                  </a:lnTo>
                  <a:lnTo>
                    <a:pt x="0" y="3616452"/>
                  </a:lnTo>
                  <a:close/>
                </a:path>
                <a:path w="7619" h="4723130">
                  <a:moveTo>
                    <a:pt x="0" y="3578352"/>
                  </a:moveTo>
                  <a:lnTo>
                    <a:pt x="0" y="3575304"/>
                  </a:lnTo>
                  <a:lnTo>
                    <a:pt x="1523" y="3573780"/>
                  </a:lnTo>
                  <a:lnTo>
                    <a:pt x="6096" y="3573780"/>
                  </a:lnTo>
                  <a:lnTo>
                    <a:pt x="7619" y="3575304"/>
                  </a:lnTo>
                  <a:lnTo>
                    <a:pt x="7619" y="3578352"/>
                  </a:lnTo>
                  <a:lnTo>
                    <a:pt x="4571" y="3581400"/>
                  </a:lnTo>
                  <a:lnTo>
                    <a:pt x="3048" y="3581400"/>
                  </a:lnTo>
                  <a:lnTo>
                    <a:pt x="0" y="3578352"/>
                  </a:lnTo>
                  <a:close/>
                </a:path>
                <a:path w="7619" h="4723130">
                  <a:moveTo>
                    <a:pt x="0" y="3541775"/>
                  </a:moveTo>
                  <a:lnTo>
                    <a:pt x="0" y="3538728"/>
                  </a:lnTo>
                  <a:lnTo>
                    <a:pt x="1523" y="3537204"/>
                  </a:lnTo>
                  <a:lnTo>
                    <a:pt x="6096" y="3537204"/>
                  </a:lnTo>
                  <a:lnTo>
                    <a:pt x="7619" y="3538728"/>
                  </a:lnTo>
                  <a:lnTo>
                    <a:pt x="7619" y="3541775"/>
                  </a:lnTo>
                  <a:lnTo>
                    <a:pt x="6096" y="3543300"/>
                  </a:lnTo>
                  <a:lnTo>
                    <a:pt x="1523" y="3543300"/>
                  </a:lnTo>
                  <a:lnTo>
                    <a:pt x="0" y="3541775"/>
                  </a:lnTo>
                  <a:close/>
                </a:path>
                <a:path w="7619" h="4723130">
                  <a:moveTo>
                    <a:pt x="0" y="3505200"/>
                  </a:moveTo>
                  <a:lnTo>
                    <a:pt x="0" y="3502152"/>
                  </a:lnTo>
                  <a:lnTo>
                    <a:pt x="3048" y="3499104"/>
                  </a:lnTo>
                  <a:lnTo>
                    <a:pt x="4571" y="3499104"/>
                  </a:lnTo>
                  <a:lnTo>
                    <a:pt x="7619" y="3502152"/>
                  </a:lnTo>
                  <a:lnTo>
                    <a:pt x="7619" y="3505200"/>
                  </a:lnTo>
                  <a:lnTo>
                    <a:pt x="6096" y="3505200"/>
                  </a:lnTo>
                  <a:lnTo>
                    <a:pt x="6096" y="3506723"/>
                  </a:lnTo>
                  <a:lnTo>
                    <a:pt x="1523" y="3506723"/>
                  </a:lnTo>
                  <a:lnTo>
                    <a:pt x="1523" y="3505200"/>
                  </a:lnTo>
                  <a:lnTo>
                    <a:pt x="0" y="3505200"/>
                  </a:lnTo>
                  <a:close/>
                </a:path>
                <a:path w="7619" h="4723130">
                  <a:moveTo>
                    <a:pt x="6096" y="3468623"/>
                  </a:moveTo>
                  <a:lnTo>
                    <a:pt x="6096" y="3464052"/>
                  </a:lnTo>
                  <a:lnTo>
                    <a:pt x="7619" y="3464052"/>
                  </a:lnTo>
                  <a:lnTo>
                    <a:pt x="7619" y="3468623"/>
                  </a:lnTo>
                  <a:lnTo>
                    <a:pt x="6096" y="3468623"/>
                  </a:lnTo>
                  <a:close/>
                </a:path>
                <a:path w="7619" h="4723130">
                  <a:moveTo>
                    <a:pt x="1523" y="3470148"/>
                  </a:moveTo>
                  <a:lnTo>
                    <a:pt x="1523" y="3462528"/>
                  </a:lnTo>
                  <a:lnTo>
                    <a:pt x="6096" y="3462528"/>
                  </a:lnTo>
                  <a:lnTo>
                    <a:pt x="6096" y="3470148"/>
                  </a:lnTo>
                  <a:lnTo>
                    <a:pt x="1523" y="3470148"/>
                  </a:lnTo>
                  <a:close/>
                </a:path>
                <a:path w="7619" h="4723130">
                  <a:moveTo>
                    <a:pt x="0" y="3468623"/>
                  </a:moveTo>
                  <a:lnTo>
                    <a:pt x="0" y="3464052"/>
                  </a:lnTo>
                  <a:lnTo>
                    <a:pt x="1523" y="3464052"/>
                  </a:lnTo>
                  <a:lnTo>
                    <a:pt x="1523" y="3468623"/>
                  </a:lnTo>
                  <a:lnTo>
                    <a:pt x="0" y="3468623"/>
                  </a:lnTo>
                  <a:close/>
                </a:path>
                <a:path w="7619" h="4723130">
                  <a:moveTo>
                    <a:pt x="6096" y="3432048"/>
                  </a:moveTo>
                  <a:lnTo>
                    <a:pt x="6096" y="3427475"/>
                  </a:lnTo>
                  <a:lnTo>
                    <a:pt x="7619" y="3427475"/>
                  </a:lnTo>
                  <a:lnTo>
                    <a:pt x="7619" y="3432048"/>
                  </a:lnTo>
                  <a:lnTo>
                    <a:pt x="6096" y="3432048"/>
                  </a:lnTo>
                  <a:close/>
                </a:path>
                <a:path w="7619" h="4723130">
                  <a:moveTo>
                    <a:pt x="1523" y="3433572"/>
                  </a:moveTo>
                  <a:lnTo>
                    <a:pt x="1523" y="3425952"/>
                  </a:lnTo>
                  <a:lnTo>
                    <a:pt x="6096" y="3425952"/>
                  </a:lnTo>
                  <a:lnTo>
                    <a:pt x="6096" y="3433572"/>
                  </a:lnTo>
                  <a:lnTo>
                    <a:pt x="1523" y="3433572"/>
                  </a:lnTo>
                  <a:close/>
                </a:path>
                <a:path w="7619" h="4723130">
                  <a:moveTo>
                    <a:pt x="0" y="3432048"/>
                  </a:moveTo>
                  <a:lnTo>
                    <a:pt x="0" y="3427475"/>
                  </a:lnTo>
                  <a:lnTo>
                    <a:pt x="1523" y="3427475"/>
                  </a:lnTo>
                  <a:lnTo>
                    <a:pt x="1523" y="3432048"/>
                  </a:lnTo>
                  <a:lnTo>
                    <a:pt x="0" y="3432048"/>
                  </a:lnTo>
                  <a:close/>
                </a:path>
                <a:path w="7619" h="4723130">
                  <a:moveTo>
                    <a:pt x="0" y="3393948"/>
                  </a:moveTo>
                  <a:lnTo>
                    <a:pt x="0" y="3390900"/>
                  </a:lnTo>
                  <a:lnTo>
                    <a:pt x="1523" y="3390900"/>
                  </a:lnTo>
                  <a:lnTo>
                    <a:pt x="1523" y="3389375"/>
                  </a:lnTo>
                  <a:lnTo>
                    <a:pt x="6096" y="3389375"/>
                  </a:lnTo>
                  <a:lnTo>
                    <a:pt x="6096" y="3390900"/>
                  </a:lnTo>
                  <a:lnTo>
                    <a:pt x="7619" y="3390900"/>
                  </a:lnTo>
                  <a:lnTo>
                    <a:pt x="7619" y="3393948"/>
                  </a:lnTo>
                  <a:lnTo>
                    <a:pt x="4571" y="3396996"/>
                  </a:lnTo>
                  <a:lnTo>
                    <a:pt x="3048" y="3396996"/>
                  </a:lnTo>
                  <a:lnTo>
                    <a:pt x="0" y="3393948"/>
                  </a:lnTo>
                  <a:close/>
                </a:path>
                <a:path w="7619" h="4723130">
                  <a:moveTo>
                    <a:pt x="0" y="3357372"/>
                  </a:moveTo>
                  <a:lnTo>
                    <a:pt x="0" y="3354324"/>
                  </a:lnTo>
                  <a:lnTo>
                    <a:pt x="1523" y="3352800"/>
                  </a:lnTo>
                  <a:lnTo>
                    <a:pt x="6096" y="3352800"/>
                  </a:lnTo>
                  <a:lnTo>
                    <a:pt x="7619" y="3354324"/>
                  </a:lnTo>
                  <a:lnTo>
                    <a:pt x="7619" y="3357372"/>
                  </a:lnTo>
                  <a:lnTo>
                    <a:pt x="4571" y="3360420"/>
                  </a:lnTo>
                  <a:lnTo>
                    <a:pt x="3048" y="3360420"/>
                  </a:lnTo>
                  <a:lnTo>
                    <a:pt x="0" y="3357372"/>
                  </a:lnTo>
                  <a:close/>
                </a:path>
                <a:path w="7619" h="4723130">
                  <a:moveTo>
                    <a:pt x="0" y="3320796"/>
                  </a:moveTo>
                  <a:lnTo>
                    <a:pt x="0" y="3317748"/>
                  </a:lnTo>
                  <a:lnTo>
                    <a:pt x="3048" y="3314700"/>
                  </a:lnTo>
                  <a:lnTo>
                    <a:pt x="4571" y="3314700"/>
                  </a:lnTo>
                  <a:lnTo>
                    <a:pt x="7619" y="3317748"/>
                  </a:lnTo>
                  <a:lnTo>
                    <a:pt x="7619" y="3320796"/>
                  </a:lnTo>
                  <a:lnTo>
                    <a:pt x="6096" y="3322320"/>
                  </a:lnTo>
                  <a:lnTo>
                    <a:pt x="1523" y="3322320"/>
                  </a:lnTo>
                  <a:lnTo>
                    <a:pt x="0" y="3320796"/>
                  </a:lnTo>
                  <a:close/>
                </a:path>
                <a:path w="7619" h="4723130">
                  <a:moveTo>
                    <a:pt x="0" y="3284220"/>
                  </a:moveTo>
                  <a:lnTo>
                    <a:pt x="0" y="3281172"/>
                  </a:lnTo>
                  <a:lnTo>
                    <a:pt x="3048" y="3278124"/>
                  </a:lnTo>
                  <a:lnTo>
                    <a:pt x="4571" y="3278124"/>
                  </a:lnTo>
                  <a:lnTo>
                    <a:pt x="7619" y="3281172"/>
                  </a:lnTo>
                  <a:lnTo>
                    <a:pt x="7619" y="3284220"/>
                  </a:lnTo>
                  <a:lnTo>
                    <a:pt x="6096" y="3284220"/>
                  </a:lnTo>
                  <a:lnTo>
                    <a:pt x="6096" y="3285744"/>
                  </a:lnTo>
                  <a:lnTo>
                    <a:pt x="1523" y="3285744"/>
                  </a:lnTo>
                  <a:lnTo>
                    <a:pt x="1523" y="3284220"/>
                  </a:lnTo>
                  <a:lnTo>
                    <a:pt x="0" y="3284220"/>
                  </a:lnTo>
                  <a:close/>
                </a:path>
                <a:path w="7619" h="4723130">
                  <a:moveTo>
                    <a:pt x="6096" y="3247644"/>
                  </a:moveTo>
                  <a:lnTo>
                    <a:pt x="6096" y="3243072"/>
                  </a:lnTo>
                  <a:lnTo>
                    <a:pt x="7619" y="3243072"/>
                  </a:lnTo>
                  <a:lnTo>
                    <a:pt x="7619" y="3247644"/>
                  </a:lnTo>
                  <a:lnTo>
                    <a:pt x="6096" y="3247644"/>
                  </a:lnTo>
                  <a:close/>
                </a:path>
                <a:path w="7619" h="4723130">
                  <a:moveTo>
                    <a:pt x="1523" y="3249168"/>
                  </a:moveTo>
                  <a:lnTo>
                    <a:pt x="1523" y="3241548"/>
                  </a:lnTo>
                  <a:lnTo>
                    <a:pt x="6096" y="3241548"/>
                  </a:lnTo>
                  <a:lnTo>
                    <a:pt x="6096" y="3249168"/>
                  </a:lnTo>
                  <a:lnTo>
                    <a:pt x="1523" y="3249168"/>
                  </a:lnTo>
                  <a:close/>
                </a:path>
                <a:path w="7619" h="4723130">
                  <a:moveTo>
                    <a:pt x="0" y="3247644"/>
                  </a:moveTo>
                  <a:lnTo>
                    <a:pt x="0" y="3243072"/>
                  </a:lnTo>
                  <a:lnTo>
                    <a:pt x="1523" y="3243072"/>
                  </a:lnTo>
                  <a:lnTo>
                    <a:pt x="1523" y="3247644"/>
                  </a:lnTo>
                  <a:lnTo>
                    <a:pt x="0" y="3247644"/>
                  </a:lnTo>
                  <a:close/>
                </a:path>
                <a:path w="7619" h="4723130">
                  <a:moveTo>
                    <a:pt x="6096" y="3211068"/>
                  </a:moveTo>
                  <a:lnTo>
                    <a:pt x="6096" y="3206496"/>
                  </a:lnTo>
                  <a:lnTo>
                    <a:pt x="7619" y="3206496"/>
                  </a:lnTo>
                  <a:lnTo>
                    <a:pt x="7619" y="3211068"/>
                  </a:lnTo>
                  <a:lnTo>
                    <a:pt x="6096" y="3211068"/>
                  </a:lnTo>
                  <a:close/>
                </a:path>
                <a:path w="7619" h="4723130">
                  <a:moveTo>
                    <a:pt x="1523" y="3212592"/>
                  </a:moveTo>
                  <a:lnTo>
                    <a:pt x="1523" y="3204972"/>
                  </a:lnTo>
                  <a:lnTo>
                    <a:pt x="6096" y="3204972"/>
                  </a:lnTo>
                  <a:lnTo>
                    <a:pt x="6096" y="3212592"/>
                  </a:lnTo>
                  <a:lnTo>
                    <a:pt x="1523" y="3212592"/>
                  </a:lnTo>
                  <a:close/>
                </a:path>
                <a:path w="7619" h="4723130">
                  <a:moveTo>
                    <a:pt x="0" y="3211068"/>
                  </a:moveTo>
                  <a:lnTo>
                    <a:pt x="0" y="3206496"/>
                  </a:lnTo>
                  <a:lnTo>
                    <a:pt x="1523" y="3206496"/>
                  </a:lnTo>
                  <a:lnTo>
                    <a:pt x="1523" y="3211068"/>
                  </a:lnTo>
                  <a:lnTo>
                    <a:pt x="0" y="3211068"/>
                  </a:lnTo>
                  <a:close/>
                </a:path>
                <a:path w="7619" h="4723130">
                  <a:moveTo>
                    <a:pt x="0" y="3172968"/>
                  </a:moveTo>
                  <a:lnTo>
                    <a:pt x="0" y="3169920"/>
                  </a:lnTo>
                  <a:lnTo>
                    <a:pt x="1523" y="3169920"/>
                  </a:lnTo>
                  <a:lnTo>
                    <a:pt x="1523" y="3168396"/>
                  </a:lnTo>
                  <a:lnTo>
                    <a:pt x="6096" y="3168396"/>
                  </a:lnTo>
                  <a:lnTo>
                    <a:pt x="6096" y="3169920"/>
                  </a:lnTo>
                  <a:lnTo>
                    <a:pt x="7619" y="3169920"/>
                  </a:lnTo>
                  <a:lnTo>
                    <a:pt x="7619" y="3172968"/>
                  </a:lnTo>
                  <a:lnTo>
                    <a:pt x="4571" y="3176016"/>
                  </a:lnTo>
                  <a:lnTo>
                    <a:pt x="3048" y="3176016"/>
                  </a:lnTo>
                  <a:lnTo>
                    <a:pt x="0" y="3172968"/>
                  </a:lnTo>
                  <a:close/>
                </a:path>
                <a:path w="7619" h="4723130">
                  <a:moveTo>
                    <a:pt x="0" y="3136392"/>
                  </a:moveTo>
                  <a:lnTo>
                    <a:pt x="0" y="3133344"/>
                  </a:lnTo>
                  <a:lnTo>
                    <a:pt x="1523" y="3131820"/>
                  </a:lnTo>
                  <a:lnTo>
                    <a:pt x="6096" y="3131820"/>
                  </a:lnTo>
                  <a:lnTo>
                    <a:pt x="7619" y="3133344"/>
                  </a:lnTo>
                  <a:lnTo>
                    <a:pt x="7619" y="3136392"/>
                  </a:lnTo>
                  <a:lnTo>
                    <a:pt x="6096" y="3137916"/>
                  </a:lnTo>
                  <a:lnTo>
                    <a:pt x="1523" y="3137916"/>
                  </a:lnTo>
                  <a:lnTo>
                    <a:pt x="0" y="3136392"/>
                  </a:lnTo>
                  <a:close/>
                </a:path>
                <a:path w="7619" h="4723130">
                  <a:moveTo>
                    <a:pt x="0" y="3099816"/>
                  </a:moveTo>
                  <a:lnTo>
                    <a:pt x="0" y="3096768"/>
                  </a:lnTo>
                  <a:lnTo>
                    <a:pt x="3048" y="3093720"/>
                  </a:lnTo>
                  <a:lnTo>
                    <a:pt x="4571" y="3093720"/>
                  </a:lnTo>
                  <a:lnTo>
                    <a:pt x="7619" y="3096768"/>
                  </a:lnTo>
                  <a:lnTo>
                    <a:pt x="7619" y="3099816"/>
                  </a:lnTo>
                  <a:lnTo>
                    <a:pt x="6096" y="3101339"/>
                  </a:lnTo>
                  <a:lnTo>
                    <a:pt x="1523" y="3101339"/>
                  </a:lnTo>
                  <a:lnTo>
                    <a:pt x="0" y="3099816"/>
                  </a:lnTo>
                  <a:close/>
                </a:path>
                <a:path w="7619" h="4723130">
                  <a:moveTo>
                    <a:pt x="0" y="3063239"/>
                  </a:moveTo>
                  <a:lnTo>
                    <a:pt x="0" y="3058668"/>
                  </a:lnTo>
                  <a:lnTo>
                    <a:pt x="1523" y="3058668"/>
                  </a:lnTo>
                  <a:lnTo>
                    <a:pt x="3048" y="3057144"/>
                  </a:lnTo>
                  <a:lnTo>
                    <a:pt x="4571" y="3057144"/>
                  </a:lnTo>
                  <a:lnTo>
                    <a:pt x="6096" y="3058668"/>
                  </a:lnTo>
                  <a:lnTo>
                    <a:pt x="7619" y="3058668"/>
                  </a:lnTo>
                  <a:lnTo>
                    <a:pt x="7619" y="3063239"/>
                  </a:lnTo>
                  <a:lnTo>
                    <a:pt x="6096" y="3063239"/>
                  </a:lnTo>
                  <a:lnTo>
                    <a:pt x="6096" y="3064764"/>
                  </a:lnTo>
                  <a:lnTo>
                    <a:pt x="1523" y="3064764"/>
                  </a:lnTo>
                  <a:lnTo>
                    <a:pt x="1523" y="3063239"/>
                  </a:lnTo>
                  <a:lnTo>
                    <a:pt x="0" y="3063239"/>
                  </a:lnTo>
                  <a:close/>
                </a:path>
                <a:path w="7619" h="4723130">
                  <a:moveTo>
                    <a:pt x="6096" y="3026664"/>
                  </a:moveTo>
                  <a:lnTo>
                    <a:pt x="6096" y="3022092"/>
                  </a:lnTo>
                  <a:lnTo>
                    <a:pt x="7619" y="3022092"/>
                  </a:lnTo>
                  <a:lnTo>
                    <a:pt x="7619" y="3026664"/>
                  </a:lnTo>
                  <a:lnTo>
                    <a:pt x="6096" y="3026664"/>
                  </a:lnTo>
                  <a:close/>
                </a:path>
                <a:path w="7619" h="4723130">
                  <a:moveTo>
                    <a:pt x="1523" y="3028188"/>
                  </a:moveTo>
                  <a:lnTo>
                    <a:pt x="1523" y="3020568"/>
                  </a:lnTo>
                  <a:lnTo>
                    <a:pt x="6096" y="3020568"/>
                  </a:lnTo>
                  <a:lnTo>
                    <a:pt x="6096" y="3028188"/>
                  </a:lnTo>
                  <a:lnTo>
                    <a:pt x="1523" y="3028188"/>
                  </a:lnTo>
                  <a:close/>
                </a:path>
                <a:path w="7619" h="4723130">
                  <a:moveTo>
                    <a:pt x="0" y="3026664"/>
                  </a:moveTo>
                  <a:lnTo>
                    <a:pt x="0" y="3022092"/>
                  </a:lnTo>
                  <a:lnTo>
                    <a:pt x="1523" y="3022092"/>
                  </a:lnTo>
                  <a:lnTo>
                    <a:pt x="1523" y="3026664"/>
                  </a:lnTo>
                  <a:lnTo>
                    <a:pt x="0" y="3026664"/>
                  </a:lnTo>
                  <a:close/>
                </a:path>
                <a:path w="7619" h="4723130">
                  <a:moveTo>
                    <a:pt x="6096" y="2990088"/>
                  </a:moveTo>
                  <a:lnTo>
                    <a:pt x="6096" y="2985516"/>
                  </a:lnTo>
                  <a:lnTo>
                    <a:pt x="7619" y="2985516"/>
                  </a:lnTo>
                  <a:lnTo>
                    <a:pt x="7619" y="2990088"/>
                  </a:lnTo>
                  <a:lnTo>
                    <a:pt x="6096" y="2990088"/>
                  </a:lnTo>
                  <a:close/>
                </a:path>
                <a:path w="7619" h="4723130">
                  <a:moveTo>
                    <a:pt x="1523" y="2991612"/>
                  </a:moveTo>
                  <a:lnTo>
                    <a:pt x="1523" y="2983992"/>
                  </a:lnTo>
                  <a:lnTo>
                    <a:pt x="6096" y="2983992"/>
                  </a:lnTo>
                  <a:lnTo>
                    <a:pt x="6096" y="2991612"/>
                  </a:lnTo>
                  <a:lnTo>
                    <a:pt x="1523" y="2991612"/>
                  </a:lnTo>
                  <a:close/>
                </a:path>
                <a:path w="7619" h="4723130">
                  <a:moveTo>
                    <a:pt x="0" y="2990088"/>
                  </a:moveTo>
                  <a:lnTo>
                    <a:pt x="0" y="2985516"/>
                  </a:lnTo>
                  <a:lnTo>
                    <a:pt x="1523" y="2985516"/>
                  </a:lnTo>
                  <a:lnTo>
                    <a:pt x="1523" y="2990088"/>
                  </a:lnTo>
                  <a:lnTo>
                    <a:pt x="0" y="2990088"/>
                  </a:lnTo>
                  <a:close/>
                </a:path>
                <a:path w="7619" h="4723130">
                  <a:moveTo>
                    <a:pt x="0" y="2951988"/>
                  </a:moveTo>
                  <a:lnTo>
                    <a:pt x="0" y="2948939"/>
                  </a:lnTo>
                  <a:lnTo>
                    <a:pt x="1523" y="2948939"/>
                  </a:lnTo>
                  <a:lnTo>
                    <a:pt x="1523" y="2947416"/>
                  </a:lnTo>
                  <a:lnTo>
                    <a:pt x="6096" y="2947416"/>
                  </a:lnTo>
                  <a:lnTo>
                    <a:pt x="6096" y="2948939"/>
                  </a:lnTo>
                  <a:lnTo>
                    <a:pt x="7619" y="2948939"/>
                  </a:lnTo>
                  <a:lnTo>
                    <a:pt x="7619" y="2951988"/>
                  </a:lnTo>
                  <a:lnTo>
                    <a:pt x="4571" y="2955036"/>
                  </a:lnTo>
                  <a:lnTo>
                    <a:pt x="3048" y="2955036"/>
                  </a:lnTo>
                  <a:lnTo>
                    <a:pt x="0" y="2951988"/>
                  </a:lnTo>
                  <a:close/>
                </a:path>
                <a:path w="7619" h="4723130">
                  <a:moveTo>
                    <a:pt x="0" y="2915412"/>
                  </a:moveTo>
                  <a:lnTo>
                    <a:pt x="0" y="2912364"/>
                  </a:lnTo>
                  <a:lnTo>
                    <a:pt x="1523" y="2910839"/>
                  </a:lnTo>
                  <a:lnTo>
                    <a:pt x="6096" y="2910839"/>
                  </a:lnTo>
                  <a:lnTo>
                    <a:pt x="7619" y="2912364"/>
                  </a:lnTo>
                  <a:lnTo>
                    <a:pt x="7619" y="2915412"/>
                  </a:lnTo>
                  <a:lnTo>
                    <a:pt x="6096" y="2916936"/>
                  </a:lnTo>
                  <a:lnTo>
                    <a:pt x="1523" y="2916936"/>
                  </a:lnTo>
                  <a:lnTo>
                    <a:pt x="0" y="2915412"/>
                  </a:lnTo>
                  <a:close/>
                </a:path>
                <a:path w="7619" h="4723130">
                  <a:moveTo>
                    <a:pt x="0" y="2878836"/>
                  </a:moveTo>
                  <a:lnTo>
                    <a:pt x="0" y="2875788"/>
                  </a:lnTo>
                  <a:lnTo>
                    <a:pt x="3048" y="2872739"/>
                  </a:lnTo>
                  <a:lnTo>
                    <a:pt x="4571" y="2872739"/>
                  </a:lnTo>
                  <a:lnTo>
                    <a:pt x="7619" y="2875788"/>
                  </a:lnTo>
                  <a:lnTo>
                    <a:pt x="7619" y="2878836"/>
                  </a:lnTo>
                  <a:lnTo>
                    <a:pt x="6096" y="2880360"/>
                  </a:lnTo>
                  <a:lnTo>
                    <a:pt x="1523" y="2880360"/>
                  </a:lnTo>
                  <a:lnTo>
                    <a:pt x="0" y="2878836"/>
                  </a:lnTo>
                  <a:close/>
                </a:path>
                <a:path w="7619" h="4723130">
                  <a:moveTo>
                    <a:pt x="0" y="2842260"/>
                  </a:moveTo>
                  <a:lnTo>
                    <a:pt x="0" y="2837688"/>
                  </a:lnTo>
                  <a:lnTo>
                    <a:pt x="1523" y="2837688"/>
                  </a:lnTo>
                  <a:lnTo>
                    <a:pt x="3048" y="2836164"/>
                  </a:lnTo>
                  <a:lnTo>
                    <a:pt x="4571" y="2836164"/>
                  </a:lnTo>
                  <a:lnTo>
                    <a:pt x="6096" y="2837688"/>
                  </a:lnTo>
                  <a:lnTo>
                    <a:pt x="7619" y="2837688"/>
                  </a:lnTo>
                  <a:lnTo>
                    <a:pt x="7619" y="2842260"/>
                  </a:lnTo>
                  <a:lnTo>
                    <a:pt x="6096" y="2842260"/>
                  </a:lnTo>
                  <a:lnTo>
                    <a:pt x="6096" y="2843784"/>
                  </a:lnTo>
                  <a:lnTo>
                    <a:pt x="1523" y="2843784"/>
                  </a:lnTo>
                  <a:lnTo>
                    <a:pt x="1523" y="2842260"/>
                  </a:lnTo>
                  <a:lnTo>
                    <a:pt x="0" y="2842260"/>
                  </a:lnTo>
                  <a:close/>
                </a:path>
                <a:path w="7619" h="4723130">
                  <a:moveTo>
                    <a:pt x="6096" y="2805684"/>
                  </a:moveTo>
                  <a:lnTo>
                    <a:pt x="6096" y="2801112"/>
                  </a:lnTo>
                  <a:lnTo>
                    <a:pt x="7619" y="2801112"/>
                  </a:lnTo>
                  <a:lnTo>
                    <a:pt x="7619" y="2805684"/>
                  </a:lnTo>
                  <a:lnTo>
                    <a:pt x="6096" y="2805684"/>
                  </a:lnTo>
                  <a:close/>
                </a:path>
                <a:path w="7619" h="4723130">
                  <a:moveTo>
                    <a:pt x="1523" y="2807208"/>
                  </a:moveTo>
                  <a:lnTo>
                    <a:pt x="1523" y="2799588"/>
                  </a:lnTo>
                  <a:lnTo>
                    <a:pt x="6096" y="2799588"/>
                  </a:lnTo>
                  <a:lnTo>
                    <a:pt x="6096" y="2807208"/>
                  </a:lnTo>
                  <a:lnTo>
                    <a:pt x="1523" y="2807208"/>
                  </a:lnTo>
                  <a:close/>
                </a:path>
                <a:path w="7619" h="4723130">
                  <a:moveTo>
                    <a:pt x="0" y="2805684"/>
                  </a:moveTo>
                  <a:lnTo>
                    <a:pt x="0" y="2801112"/>
                  </a:lnTo>
                  <a:lnTo>
                    <a:pt x="1523" y="2801112"/>
                  </a:lnTo>
                  <a:lnTo>
                    <a:pt x="1523" y="2805684"/>
                  </a:lnTo>
                  <a:lnTo>
                    <a:pt x="0" y="2805684"/>
                  </a:lnTo>
                  <a:close/>
                </a:path>
                <a:path w="7619" h="4723130">
                  <a:moveTo>
                    <a:pt x="6096" y="2769108"/>
                  </a:moveTo>
                  <a:lnTo>
                    <a:pt x="6096" y="2764536"/>
                  </a:lnTo>
                  <a:lnTo>
                    <a:pt x="7619" y="2764536"/>
                  </a:lnTo>
                  <a:lnTo>
                    <a:pt x="7619" y="2769108"/>
                  </a:lnTo>
                  <a:lnTo>
                    <a:pt x="6096" y="2769108"/>
                  </a:lnTo>
                  <a:close/>
                </a:path>
                <a:path w="7619" h="4723130">
                  <a:moveTo>
                    <a:pt x="1523" y="2770632"/>
                  </a:moveTo>
                  <a:lnTo>
                    <a:pt x="1523" y="2763012"/>
                  </a:lnTo>
                  <a:lnTo>
                    <a:pt x="6096" y="2763012"/>
                  </a:lnTo>
                  <a:lnTo>
                    <a:pt x="6096" y="2770632"/>
                  </a:lnTo>
                  <a:lnTo>
                    <a:pt x="1523" y="2770632"/>
                  </a:lnTo>
                  <a:close/>
                </a:path>
                <a:path w="7619" h="4723130">
                  <a:moveTo>
                    <a:pt x="0" y="2769108"/>
                  </a:moveTo>
                  <a:lnTo>
                    <a:pt x="0" y="2764536"/>
                  </a:lnTo>
                  <a:lnTo>
                    <a:pt x="1523" y="2764536"/>
                  </a:lnTo>
                  <a:lnTo>
                    <a:pt x="1523" y="2769108"/>
                  </a:lnTo>
                  <a:lnTo>
                    <a:pt x="0" y="2769108"/>
                  </a:lnTo>
                  <a:close/>
                </a:path>
                <a:path w="7619" h="4723130">
                  <a:moveTo>
                    <a:pt x="0" y="2731008"/>
                  </a:moveTo>
                  <a:lnTo>
                    <a:pt x="0" y="2727960"/>
                  </a:lnTo>
                  <a:lnTo>
                    <a:pt x="1523" y="2726436"/>
                  </a:lnTo>
                  <a:lnTo>
                    <a:pt x="6096" y="2726436"/>
                  </a:lnTo>
                  <a:lnTo>
                    <a:pt x="7619" y="2727960"/>
                  </a:lnTo>
                  <a:lnTo>
                    <a:pt x="7619" y="2731008"/>
                  </a:lnTo>
                  <a:lnTo>
                    <a:pt x="4571" y="2734056"/>
                  </a:lnTo>
                  <a:lnTo>
                    <a:pt x="3048" y="2734056"/>
                  </a:lnTo>
                  <a:lnTo>
                    <a:pt x="0" y="2731008"/>
                  </a:lnTo>
                  <a:close/>
                </a:path>
                <a:path w="7619" h="4723130">
                  <a:moveTo>
                    <a:pt x="0" y="2694432"/>
                  </a:moveTo>
                  <a:lnTo>
                    <a:pt x="0" y="2691384"/>
                  </a:lnTo>
                  <a:lnTo>
                    <a:pt x="1523" y="2689860"/>
                  </a:lnTo>
                  <a:lnTo>
                    <a:pt x="6096" y="2689860"/>
                  </a:lnTo>
                  <a:lnTo>
                    <a:pt x="7619" y="2691384"/>
                  </a:lnTo>
                  <a:lnTo>
                    <a:pt x="7619" y="2694432"/>
                  </a:lnTo>
                  <a:lnTo>
                    <a:pt x="6096" y="2695956"/>
                  </a:lnTo>
                  <a:lnTo>
                    <a:pt x="1523" y="2695956"/>
                  </a:lnTo>
                  <a:lnTo>
                    <a:pt x="0" y="2694432"/>
                  </a:lnTo>
                  <a:close/>
                </a:path>
                <a:path w="7619" h="4723130">
                  <a:moveTo>
                    <a:pt x="0" y="2657856"/>
                  </a:moveTo>
                  <a:lnTo>
                    <a:pt x="0" y="2654808"/>
                  </a:lnTo>
                  <a:lnTo>
                    <a:pt x="3048" y="2651760"/>
                  </a:lnTo>
                  <a:lnTo>
                    <a:pt x="4571" y="2651760"/>
                  </a:lnTo>
                  <a:lnTo>
                    <a:pt x="7619" y="2654808"/>
                  </a:lnTo>
                  <a:lnTo>
                    <a:pt x="7619" y="2657856"/>
                  </a:lnTo>
                  <a:lnTo>
                    <a:pt x="6096" y="2659380"/>
                  </a:lnTo>
                  <a:lnTo>
                    <a:pt x="1523" y="2659380"/>
                  </a:lnTo>
                  <a:lnTo>
                    <a:pt x="0" y="2657856"/>
                  </a:lnTo>
                  <a:close/>
                </a:path>
                <a:path w="7619" h="4723130">
                  <a:moveTo>
                    <a:pt x="0" y="2621280"/>
                  </a:moveTo>
                  <a:lnTo>
                    <a:pt x="0" y="2616708"/>
                  </a:lnTo>
                  <a:lnTo>
                    <a:pt x="1523" y="2616708"/>
                  </a:lnTo>
                  <a:lnTo>
                    <a:pt x="3048" y="2615184"/>
                  </a:lnTo>
                  <a:lnTo>
                    <a:pt x="4571" y="2615184"/>
                  </a:lnTo>
                  <a:lnTo>
                    <a:pt x="6096" y="2616708"/>
                  </a:lnTo>
                  <a:lnTo>
                    <a:pt x="7619" y="2616708"/>
                  </a:lnTo>
                  <a:lnTo>
                    <a:pt x="7619" y="2621280"/>
                  </a:lnTo>
                  <a:lnTo>
                    <a:pt x="6096" y="2621280"/>
                  </a:lnTo>
                  <a:lnTo>
                    <a:pt x="6096" y="2622804"/>
                  </a:lnTo>
                  <a:lnTo>
                    <a:pt x="1523" y="2622804"/>
                  </a:lnTo>
                  <a:lnTo>
                    <a:pt x="1523" y="2621280"/>
                  </a:lnTo>
                  <a:lnTo>
                    <a:pt x="0" y="2621280"/>
                  </a:lnTo>
                  <a:close/>
                </a:path>
                <a:path w="7619" h="4723130">
                  <a:moveTo>
                    <a:pt x="6096" y="2584704"/>
                  </a:moveTo>
                  <a:lnTo>
                    <a:pt x="6096" y="2580132"/>
                  </a:lnTo>
                  <a:lnTo>
                    <a:pt x="7619" y="2580132"/>
                  </a:lnTo>
                  <a:lnTo>
                    <a:pt x="7619" y="2584704"/>
                  </a:lnTo>
                  <a:lnTo>
                    <a:pt x="6096" y="2584704"/>
                  </a:lnTo>
                  <a:close/>
                </a:path>
                <a:path w="7619" h="4723130">
                  <a:moveTo>
                    <a:pt x="1523" y="2586228"/>
                  </a:moveTo>
                  <a:lnTo>
                    <a:pt x="1523" y="2578608"/>
                  </a:lnTo>
                  <a:lnTo>
                    <a:pt x="6096" y="2578608"/>
                  </a:lnTo>
                  <a:lnTo>
                    <a:pt x="6096" y="2586228"/>
                  </a:lnTo>
                  <a:lnTo>
                    <a:pt x="1523" y="2586228"/>
                  </a:lnTo>
                  <a:close/>
                </a:path>
                <a:path w="7619" h="4723130">
                  <a:moveTo>
                    <a:pt x="0" y="2584704"/>
                  </a:moveTo>
                  <a:lnTo>
                    <a:pt x="0" y="2580132"/>
                  </a:lnTo>
                  <a:lnTo>
                    <a:pt x="1523" y="2580132"/>
                  </a:lnTo>
                  <a:lnTo>
                    <a:pt x="1523" y="2584704"/>
                  </a:lnTo>
                  <a:lnTo>
                    <a:pt x="0" y="2584704"/>
                  </a:lnTo>
                  <a:close/>
                </a:path>
                <a:path w="7619" h="4723130">
                  <a:moveTo>
                    <a:pt x="6096" y="2548128"/>
                  </a:moveTo>
                  <a:lnTo>
                    <a:pt x="6096" y="2543556"/>
                  </a:lnTo>
                  <a:lnTo>
                    <a:pt x="7619" y="2543556"/>
                  </a:lnTo>
                  <a:lnTo>
                    <a:pt x="7619" y="2548128"/>
                  </a:lnTo>
                  <a:lnTo>
                    <a:pt x="6096" y="2548128"/>
                  </a:lnTo>
                  <a:close/>
                </a:path>
                <a:path w="7619" h="4723130">
                  <a:moveTo>
                    <a:pt x="1523" y="2549652"/>
                  </a:moveTo>
                  <a:lnTo>
                    <a:pt x="1523" y="2542032"/>
                  </a:lnTo>
                  <a:lnTo>
                    <a:pt x="6096" y="2542032"/>
                  </a:lnTo>
                  <a:lnTo>
                    <a:pt x="6096" y="2549652"/>
                  </a:lnTo>
                  <a:lnTo>
                    <a:pt x="1523" y="2549652"/>
                  </a:lnTo>
                  <a:close/>
                </a:path>
                <a:path w="7619" h="4723130">
                  <a:moveTo>
                    <a:pt x="0" y="2548128"/>
                  </a:moveTo>
                  <a:lnTo>
                    <a:pt x="0" y="2543556"/>
                  </a:lnTo>
                  <a:lnTo>
                    <a:pt x="1523" y="2543556"/>
                  </a:lnTo>
                  <a:lnTo>
                    <a:pt x="1523" y="2548128"/>
                  </a:lnTo>
                  <a:lnTo>
                    <a:pt x="0" y="2548128"/>
                  </a:lnTo>
                  <a:close/>
                </a:path>
                <a:path w="7619" h="4723130">
                  <a:moveTo>
                    <a:pt x="0" y="2510028"/>
                  </a:moveTo>
                  <a:lnTo>
                    <a:pt x="0" y="2506980"/>
                  </a:lnTo>
                  <a:lnTo>
                    <a:pt x="1523" y="2505456"/>
                  </a:lnTo>
                  <a:lnTo>
                    <a:pt x="6096" y="2505456"/>
                  </a:lnTo>
                  <a:lnTo>
                    <a:pt x="7619" y="2506980"/>
                  </a:lnTo>
                  <a:lnTo>
                    <a:pt x="7619" y="2510028"/>
                  </a:lnTo>
                  <a:lnTo>
                    <a:pt x="4571" y="2513076"/>
                  </a:lnTo>
                  <a:lnTo>
                    <a:pt x="3048" y="2513076"/>
                  </a:lnTo>
                  <a:lnTo>
                    <a:pt x="0" y="2510028"/>
                  </a:lnTo>
                  <a:close/>
                </a:path>
                <a:path w="7619" h="4723130">
                  <a:moveTo>
                    <a:pt x="0" y="2473452"/>
                  </a:moveTo>
                  <a:lnTo>
                    <a:pt x="0" y="2470404"/>
                  </a:lnTo>
                  <a:lnTo>
                    <a:pt x="1523" y="2468880"/>
                  </a:lnTo>
                  <a:lnTo>
                    <a:pt x="6096" y="2468880"/>
                  </a:lnTo>
                  <a:lnTo>
                    <a:pt x="7619" y="2470404"/>
                  </a:lnTo>
                  <a:lnTo>
                    <a:pt x="7619" y="2473452"/>
                  </a:lnTo>
                  <a:lnTo>
                    <a:pt x="6096" y="2474976"/>
                  </a:lnTo>
                  <a:lnTo>
                    <a:pt x="1523" y="2474976"/>
                  </a:lnTo>
                  <a:lnTo>
                    <a:pt x="0" y="2473452"/>
                  </a:lnTo>
                  <a:close/>
                </a:path>
                <a:path w="7619" h="4723130">
                  <a:moveTo>
                    <a:pt x="0" y="2436876"/>
                  </a:moveTo>
                  <a:lnTo>
                    <a:pt x="0" y="2433828"/>
                  </a:lnTo>
                  <a:lnTo>
                    <a:pt x="3048" y="2430780"/>
                  </a:lnTo>
                  <a:lnTo>
                    <a:pt x="4571" y="2430780"/>
                  </a:lnTo>
                  <a:lnTo>
                    <a:pt x="7619" y="2433828"/>
                  </a:lnTo>
                  <a:lnTo>
                    <a:pt x="7619" y="2436876"/>
                  </a:lnTo>
                  <a:lnTo>
                    <a:pt x="6096" y="2438400"/>
                  </a:lnTo>
                  <a:lnTo>
                    <a:pt x="1523" y="2438400"/>
                  </a:lnTo>
                  <a:lnTo>
                    <a:pt x="0" y="2436876"/>
                  </a:lnTo>
                  <a:close/>
                </a:path>
                <a:path w="7619" h="4723130">
                  <a:moveTo>
                    <a:pt x="6096" y="2400300"/>
                  </a:moveTo>
                  <a:lnTo>
                    <a:pt x="6096" y="2395728"/>
                  </a:lnTo>
                  <a:lnTo>
                    <a:pt x="7619" y="2395728"/>
                  </a:lnTo>
                  <a:lnTo>
                    <a:pt x="7619" y="2400300"/>
                  </a:lnTo>
                  <a:lnTo>
                    <a:pt x="6096" y="2400300"/>
                  </a:lnTo>
                  <a:close/>
                </a:path>
                <a:path w="7619" h="4723130">
                  <a:moveTo>
                    <a:pt x="1523" y="2401824"/>
                  </a:moveTo>
                  <a:lnTo>
                    <a:pt x="1523" y="2394204"/>
                  </a:lnTo>
                  <a:lnTo>
                    <a:pt x="6096" y="2394204"/>
                  </a:lnTo>
                  <a:lnTo>
                    <a:pt x="6096" y="2401824"/>
                  </a:lnTo>
                  <a:lnTo>
                    <a:pt x="1523" y="2401824"/>
                  </a:lnTo>
                  <a:close/>
                </a:path>
                <a:path w="7619" h="4723130">
                  <a:moveTo>
                    <a:pt x="0" y="2400300"/>
                  </a:moveTo>
                  <a:lnTo>
                    <a:pt x="0" y="2395728"/>
                  </a:lnTo>
                  <a:lnTo>
                    <a:pt x="1523" y="2395728"/>
                  </a:lnTo>
                  <a:lnTo>
                    <a:pt x="1523" y="2400300"/>
                  </a:lnTo>
                  <a:lnTo>
                    <a:pt x="0" y="2400300"/>
                  </a:lnTo>
                  <a:close/>
                </a:path>
                <a:path w="7619" h="4723130">
                  <a:moveTo>
                    <a:pt x="6096" y="2363724"/>
                  </a:moveTo>
                  <a:lnTo>
                    <a:pt x="6096" y="2359152"/>
                  </a:lnTo>
                  <a:lnTo>
                    <a:pt x="7619" y="2359152"/>
                  </a:lnTo>
                  <a:lnTo>
                    <a:pt x="7619" y="2363724"/>
                  </a:lnTo>
                  <a:lnTo>
                    <a:pt x="6096" y="2363724"/>
                  </a:lnTo>
                  <a:close/>
                </a:path>
                <a:path w="7619" h="4723130">
                  <a:moveTo>
                    <a:pt x="1523" y="2365247"/>
                  </a:moveTo>
                  <a:lnTo>
                    <a:pt x="1523" y="2357628"/>
                  </a:lnTo>
                  <a:lnTo>
                    <a:pt x="6096" y="2357628"/>
                  </a:lnTo>
                  <a:lnTo>
                    <a:pt x="6096" y="2365247"/>
                  </a:lnTo>
                  <a:lnTo>
                    <a:pt x="1523" y="2365247"/>
                  </a:lnTo>
                  <a:close/>
                </a:path>
                <a:path w="7619" h="4723130">
                  <a:moveTo>
                    <a:pt x="0" y="2363724"/>
                  </a:moveTo>
                  <a:lnTo>
                    <a:pt x="0" y="2359152"/>
                  </a:lnTo>
                  <a:lnTo>
                    <a:pt x="1523" y="2359152"/>
                  </a:lnTo>
                  <a:lnTo>
                    <a:pt x="1523" y="2363724"/>
                  </a:lnTo>
                  <a:lnTo>
                    <a:pt x="0" y="2363724"/>
                  </a:lnTo>
                  <a:close/>
                </a:path>
                <a:path w="7619" h="4723130">
                  <a:moveTo>
                    <a:pt x="6096" y="2327147"/>
                  </a:moveTo>
                  <a:lnTo>
                    <a:pt x="6096" y="2322576"/>
                  </a:lnTo>
                  <a:lnTo>
                    <a:pt x="7619" y="2322576"/>
                  </a:lnTo>
                  <a:lnTo>
                    <a:pt x="7619" y="2327147"/>
                  </a:lnTo>
                  <a:lnTo>
                    <a:pt x="6096" y="2327147"/>
                  </a:lnTo>
                  <a:close/>
                </a:path>
                <a:path w="7619" h="4723130">
                  <a:moveTo>
                    <a:pt x="1523" y="2328672"/>
                  </a:moveTo>
                  <a:lnTo>
                    <a:pt x="1523" y="2321052"/>
                  </a:lnTo>
                  <a:lnTo>
                    <a:pt x="6096" y="2321052"/>
                  </a:lnTo>
                  <a:lnTo>
                    <a:pt x="6096" y="2328672"/>
                  </a:lnTo>
                  <a:lnTo>
                    <a:pt x="1523" y="2328672"/>
                  </a:lnTo>
                  <a:close/>
                </a:path>
                <a:path w="7619" h="4723130">
                  <a:moveTo>
                    <a:pt x="0" y="2327147"/>
                  </a:moveTo>
                  <a:lnTo>
                    <a:pt x="0" y="2322576"/>
                  </a:lnTo>
                  <a:lnTo>
                    <a:pt x="1523" y="2322576"/>
                  </a:lnTo>
                  <a:lnTo>
                    <a:pt x="1523" y="2327147"/>
                  </a:lnTo>
                  <a:lnTo>
                    <a:pt x="0" y="2327147"/>
                  </a:lnTo>
                  <a:close/>
                </a:path>
                <a:path w="7619" h="4723130">
                  <a:moveTo>
                    <a:pt x="0" y="2289047"/>
                  </a:moveTo>
                  <a:lnTo>
                    <a:pt x="0" y="2286000"/>
                  </a:lnTo>
                  <a:lnTo>
                    <a:pt x="1523" y="2284476"/>
                  </a:lnTo>
                  <a:lnTo>
                    <a:pt x="6096" y="2284476"/>
                  </a:lnTo>
                  <a:lnTo>
                    <a:pt x="7619" y="2286000"/>
                  </a:lnTo>
                  <a:lnTo>
                    <a:pt x="7619" y="2289047"/>
                  </a:lnTo>
                  <a:lnTo>
                    <a:pt x="4571" y="2292096"/>
                  </a:lnTo>
                  <a:lnTo>
                    <a:pt x="3048" y="2292096"/>
                  </a:lnTo>
                  <a:lnTo>
                    <a:pt x="0" y="2289047"/>
                  </a:lnTo>
                  <a:close/>
                </a:path>
                <a:path w="7619" h="4723130">
                  <a:moveTo>
                    <a:pt x="0" y="2252472"/>
                  </a:moveTo>
                  <a:lnTo>
                    <a:pt x="0" y="2249424"/>
                  </a:lnTo>
                  <a:lnTo>
                    <a:pt x="1523" y="2247900"/>
                  </a:lnTo>
                  <a:lnTo>
                    <a:pt x="6096" y="2247900"/>
                  </a:lnTo>
                  <a:lnTo>
                    <a:pt x="7619" y="2249424"/>
                  </a:lnTo>
                  <a:lnTo>
                    <a:pt x="7619" y="2252472"/>
                  </a:lnTo>
                  <a:lnTo>
                    <a:pt x="6096" y="2253996"/>
                  </a:lnTo>
                  <a:lnTo>
                    <a:pt x="1523" y="2253996"/>
                  </a:lnTo>
                  <a:lnTo>
                    <a:pt x="0" y="2252472"/>
                  </a:lnTo>
                  <a:close/>
                </a:path>
                <a:path w="7619" h="4723130">
                  <a:moveTo>
                    <a:pt x="0" y="2215896"/>
                  </a:moveTo>
                  <a:lnTo>
                    <a:pt x="0" y="2212847"/>
                  </a:lnTo>
                  <a:lnTo>
                    <a:pt x="3048" y="2209800"/>
                  </a:lnTo>
                  <a:lnTo>
                    <a:pt x="4571" y="2209800"/>
                  </a:lnTo>
                  <a:lnTo>
                    <a:pt x="7619" y="2212847"/>
                  </a:lnTo>
                  <a:lnTo>
                    <a:pt x="7619" y="2215896"/>
                  </a:lnTo>
                  <a:lnTo>
                    <a:pt x="6096" y="2217420"/>
                  </a:lnTo>
                  <a:lnTo>
                    <a:pt x="1523" y="2217420"/>
                  </a:lnTo>
                  <a:lnTo>
                    <a:pt x="0" y="2215896"/>
                  </a:lnTo>
                  <a:close/>
                </a:path>
                <a:path w="7619" h="4723130">
                  <a:moveTo>
                    <a:pt x="6096" y="2179320"/>
                  </a:moveTo>
                  <a:lnTo>
                    <a:pt x="6096" y="2174747"/>
                  </a:lnTo>
                  <a:lnTo>
                    <a:pt x="7619" y="2174747"/>
                  </a:lnTo>
                  <a:lnTo>
                    <a:pt x="7619" y="2179320"/>
                  </a:lnTo>
                  <a:lnTo>
                    <a:pt x="6096" y="2179320"/>
                  </a:lnTo>
                  <a:close/>
                </a:path>
                <a:path w="7619" h="4723130">
                  <a:moveTo>
                    <a:pt x="1523" y="2180844"/>
                  </a:moveTo>
                  <a:lnTo>
                    <a:pt x="1523" y="2173224"/>
                  </a:lnTo>
                  <a:lnTo>
                    <a:pt x="6096" y="2173224"/>
                  </a:lnTo>
                  <a:lnTo>
                    <a:pt x="6096" y="2180844"/>
                  </a:lnTo>
                  <a:lnTo>
                    <a:pt x="1523" y="2180844"/>
                  </a:lnTo>
                  <a:close/>
                </a:path>
                <a:path w="7619" h="4723130">
                  <a:moveTo>
                    <a:pt x="0" y="2179320"/>
                  </a:moveTo>
                  <a:lnTo>
                    <a:pt x="0" y="2174747"/>
                  </a:lnTo>
                  <a:lnTo>
                    <a:pt x="1523" y="2174747"/>
                  </a:lnTo>
                  <a:lnTo>
                    <a:pt x="1523" y="2179320"/>
                  </a:lnTo>
                  <a:lnTo>
                    <a:pt x="0" y="2179320"/>
                  </a:lnTo>
                  <a:close/>
                </a:path>
                <a:path w="7619" h="4723130">
                  <a:moveTo>
                    <a:pt x="6096" y="2142744"/>
                  </a:moveTo>
                  <a:lnTo>
                    <a:pt x="6096" y="2138172"/>
                  </a:lnTo>
                  <a:lnTo>
                    <a:pt x="7619" y="2138172"/>
                  </a:lnTo>
                  <a:lnTo>
                    <a:pt x="7619" y="2142744"/>
                  </a:lnTo>
                  <a:lnTo>
                    <a:pt x="6096" y="2142744"/>
                  </a:lnTo>
                  <a:close/>
                </a:path>
                <a:path w="7619" h="4723130">
                  <a:moveTo>
                    <a:pt x="1523" y="2144268"/>
                  </a:moveTo>
                  <a:lnTo>
                    <a:pt x="1523" y="2136647"/>
                  </a:lnTo>
                  <a:lnTo>
                    <a:pt x="6096" y="2136647"/>
                  </a:lnTo>
                  <a:lnTo>
                    <a:pt x="6096" y="2144268"/>
                  </a:lnTo>
                  <a:lnTo>
                    <a:pt x="1523" y="2144268"/>
                  </a:lnTo>
                  <a:close/>
                </a:path>
                <a:path w="7619" h="4723130">
                  <a:moveTo>
                    <a:pt x="0" y="2142744"/>
                  </a:moveTo>
                  <a:lnTo>
                    <a:pt x="0" y="2138172"/>
                  </a:lnTo>
                  <a:lnTo>
                    <a:pt x="1523" y="2138172"/>
                  </a:lnTo>
                  <a:lnTo>
                    <a:pt x="1523" y="2142744"/>
                  </a:lnTo>
                  <a:lnTo>
                    <a:pt x="0" y="2142744"/>
                  </a:lnTo>
                  <a:close/>
                </a:path>
                <a:path w="7619" h="4723130">
                  <a:moveTo>
                    <a:pt x="0" y="2106168"/>
                  </a:moveTo>
                  <a:lnTo>
                    <a:pt x="0" y="2101596"/>
                  </a:lnTo>
                  <a:lnTo>
                    <a:pt x="1523" y="2101596"/>
                  </a:lnTo>
                  <a:lnTo>
                    <a:pt x="1523" y="2100072"/>
                  </a:lnTo>
                  <a:lnTo>
                    <a:pt x="6096" y="2100072"/>
                  </a:lnTo>
                  <a:lnTo>
                    <a:pt x="6096" y="2101596"/>
                  </a:lnTo>
                  <a:lnTo>
                    <a:pt x="7619" y="2101596"/>
                  </a:lnTo>
                  <a:lnTo>
                    <a:pt x="7619" y="2106168"/>
                  </a:lnTo>
                  <a:lnTo>
                    <a:pt x="6096" y="2106168"/>
                  </a:lnTo>
                  <a:lnTo>
                    <a:pt x="4571" y="2107692"/>
                  </a:lnTo>
                  <a:lnTo>
                    <a:pt x="3048" y="2107692"/>
                  </a:lnTo>
                  <a:lnTo>
                    <a:pt x="1523" y="2106168"/>
                  </a:lnTo>
                  <a:lnTo>
                    <a:pt x="0" y="2106168"/>
                  </a:lnTo>
                  <a:close/>
                </a:path>
                <a:path w="7619" h="4723130">
                  <a:moveTo>
                    <a:pt x="0" y="2068068"/>
                  </a:moveTo>
                  <a:lnTo>
                    <a:pt x="0" y="2065020"/>
                  </a:lnTo>
                  <a:lnTo>
                    <a:pt x="1523" y="2063496"/>
                  </a:lnTo>
                  <a:lnTo>
                    <a:pt x="6096" y="2063496"/>
                  </a:lnTo>
                  <a:lnTo>
                    <a:pt x="7619" y="2065020"/>
                  </a:lnTo>
                  <a:lnTo>
                    <a:pt x="7619" y="2068068"/>
                  </a:lnTo>
                  <a:lnTo>
                    <a:pt x="4571" y="2071116"/>
                  </a:lnTo>
                  <a:lnTo>
                    <a:pt x="3048" y="2071116"/>
                  </a:lnTo>
                  <a:lnTo>
                    <a:pt x="0" y="2068068"/>
                  </a:lnTo>
                  <a:close/>
                </a:path>
                <a:path w="7619" h="4723130">
                  <a:moveTo>
                    <a:pt x="0" y="2031492"/>
                  </a:moveTo>
                  <a:lnTo>
                    <a:pt x="0" y="2028444"/>
                  </a:lnTo>
                  <a:lnTo>
                    <a:pt x="1523" y="2026920"/>
                  </a:lnTo>
                  <a:lnTo>
                    <a:pt x="6096" y="2026920"/>
                  </a:lnTo>
                  <a:lnTo>
                    <a:pt x="7619" y="2028444"/>
                  </a:lnTo>
                  <a:lnTo>
                    <a:pt x="7619" y="2031492"/>
                  </a:lnTo>
                  <a:lnTo>
                    <a:pt x="6096" y="2033016"/>
                  </a:lnTo>
                  <a:lnTo>
                    <a:pt x="1523" y="2033016"/>
                  </a:lnTo>
                  <a:lnTo>
                    <a:pt x="0" y="2031492"/>
                  </a:lnTo>
                  <a:close/>
                </a:path>
                <a:path w="7619" h="4723130">
                  <a:moveTo>
                    <a:pt x="0" y="1994916"/>
                  </a:moveTo>
                  <a:lnTo>
                    <a:pt x="0" y="1991868"/>
                  </a:lnTo>
                  <a:lnTo>
                    <a:pt x="3048" y="1988820"/>
                  </a:lnTo>
                  <a:lnTo>
                    <a:pt x="4571" y="1988820"/>
                  </a:lnTo>
                  <a:lnTo>
                    <a:pt x="7619" y="1991868"/>
                  </a:lnTo>
                  <a:lnTo>
                    <a:pt x="7619" y="1994916"/>
                  </a:lnTo>
                  <a:lnTo>
                    <a:pt x="6096" y="1996439"/>
                  </a:lnTo>
                  <a:lnTo>
                    <a:pt x="1523" y="1996439"/>
                  </a:lnTo>
                  <a:lnTo>
                    <a:pt x="0" y="1994916"/>
                  </a:lnTo>
                  <a:close/>
                </a:path>
                <a:path w="7619" h="4723130">
                  <a:moveTo>
                    <a:pt x="6096" y="1958339"/>
                  </a:moveTo>
                  <a:lnTo>
                    <a:pt x="6096" y="1953768"/>
                  </a:lnTo>
                  <a:lnTo>
                    <a:pt x="7619" y="1953768"/>
                  </a:lnTo>
                  <a:lnTo>
                    <a:pt x="7619" y="1958339"/>
                  </a:lnTo>
                  <a:lnTo>
                    <a:pt x="6096" y="1958339"/>
                  </a:lnTo>
                  <a:close/>
                </a:path>
                <a:path w="7619" h="4723130">
                  <a:moveTo>
                    <a:pt x="1523" y="1959864"/>
                  </a:moveTo>
                  <a:lnTo>
                    <a:pt x="1523" y="1952244"/>
                  </a:lnTo>
                  <a:lnTo>
                    <a:pt x="6096" y="1952244"/>
                  </a:lnTo>
                  <a:lnTo>
                    <a:pt x="6096" y="1959864"/>
                  </a:lnTo>
                  <a:lnTo>
                    <a:pt x="1523" y="1959864"/>
                  </a:lnTo>
                  <a:close/>
                </a:path>
                <a:path w="7619" h="4723130">
                  <a:moveTo>
                    <a:pt x="0" y="1958339"/>
                  </a:moveTo>
                  <a:lnTo>
                    <a:pt x="0" y="1953768"/>
                  </a:lnTo>
                  <a:lnTo>
                    <a:pt x="1523" y="1953768"/>
                  </a:lnTo>
                  <a:lnTo>
                    <a:pt x="1523" y="1958339"/>
                  </a:lnTo>
                  <a:lnTo>
                    <a:pt x="0" y="1958339"/>
                  </a:lnTo>
                  <a:close/>
                </a:path>
                <a:path w="7619" h="4723130">
                  <a:moveTo>
                    <a:pt x="6096" y="1921764"/>
                  </a:moveTo>
                  <a:lnTo>
                    <a:pt x="6096" y="1917192"/>
                  </a:lnTo>
                  <a:lnTo>
                    <a:pt x="7619" y="1917192"/>
                  </a:lnTo>
                  <a:lnTo>
                    <a:pt x="7619" y="1921764"/>
                  </a:lnTo>
                  <a:lnTo>
                    <a:pt x="6096" y="1921764"/>
                  </a:lnTo>
                  <a:close/>
                </a:path>
                <a:path w="7619" h="4723130">
                  <a:moveTo>
                    <a:pt x="1523" y="1923288"/>
                  </a:moveTo>
                  <a:lnTo>
                    <a:pt x="1523" y="1915668"/>
                  </a:lnTo>
                  <a:lnTo>
                    <a:pt x="6096" y="1915668"/>
                  </a:lnTo>
                  <a:lnTo>
                    <a:pt x="6096" y="1923288"/>
                  </a:lnTo>
                  <a:lnTo>
                    <a:pt x="1523" y="1923288"/>
                  </a:lnTo>
                  <a:close/>
                </a:path>
                <a:path w="7619" h="4723130">
                  <a:moveTo>
                    <a:pt x="0" y="1921764"/>
                  </a:moveTo>
                  <a:lnTo>
                    <a:pt x="0" y="1917192"/>
                  </a:lnTo>
                  <a:lnTo>
                    <a:pt x="1523" y="1917192"/>
                  </a:lnTo>
                  <a:lnTo>
                    <a:pt x="1523" y="1921764"/>
                  </a:lnTo>
                  <a:lnTo>
                    <a:pt x="0" y="1921764"/>
                  </a:lnTo>
                  <a:close/>
                </a:path>
                <a:path w="7619" h="4723130">
                  <a:moveTo>
                    <a:pt x="0" y="1885188"/>
                  </a:moveTo>
                  <a:lnTo>
                    <a:pt x="0" y="1880616"/>
                  </a:lnTo>
                  <a:lnTo>
                    <a:pt x="1523" y="1880616"/>
                  </a:lnTo>
                  <a:lnTo>
                    <a:pt x="1523" y="1879092"/>
                  </a:lnTo>
                  <a:lnTo>
                    <a:pt x="6096" y="1879092"/>
                  </a:lnTo>
                  <a:lnTo>
                    <a:pt x="6096" y="1880616"/>
                  </a:lnTo>
                  <a:lnTo>
                    <a:pt x="7619" y="1880616"/>
                  </a:lnTo>
                  <a:lnTo>
                    <a:pt x="7619" y="1885188"/>
                  </a:lnTo>
                  <a:lnTo>
                    <a:pt x="6096" y="1885188"/>
                  </a:lnTo>
                  <a:lnTo>
                    <a:pt x="4571" y="1886712"/>
                  </a:lnTo>
                  <a:lnTo>
                    <a:pt x="3048" y="1886712"/>
                  </a:lnTo>
                  <a:lnTo>
                    <a:pt x="1523" y="1885188"/>
                  </a:lnTo>
                  <a:lnTo>
                    <a:pt x="0" y="1885188"/>
                  </a:lnTo>
                  <a:close/>
                </a:path>
                <a:path w="7619" h="4723130">
                  <a:moveTo>
                    <a:pt x="0" y="1847088"/>
                  </a:moveTo>
                  <a:lnTo>
                    <a:pt x="0" y="1844039"/>
                  </a:lnTo>
                  <a:lnTo>
                    <a:pt x="1523" y="1842516"/>
                  </a:lnTo>
                  <a:lnTo>
                    <a:pt x="6096" y="1842516"/>
                  </a:lnTo>
                  <a:lnTo>
                    <a:pt x="7619" y="1844039"/>
                  </a:lnTo>
                  <a:lnTo>
                    <a:pt x="7619" y="1847088"/>
                  </a:lnTo>
                  <a:lnTo>
                    <a:pt x="4571" y="1850136"/>
                  </a:lnTo>
                  <a:lnTo>
                    <a:pt x="3048" y="1850136"/>
                  </a:lnTo>
                  <a:lnTo>
                    <a:pt x="0" y="1847088"/>
                  </a:lnTo>
                  <a:close/>
                </a:path>
                <a:path w="7619" h="4723130">
                  <a:moveTo>
                    <a:pt x="0" y="1810512"/>
                  </a:moveTo>
                  <a:lnTo>
                    <a:pt x="0" y="1807463"/>
                  </a:lnTo>
                  <a:lnTo>
                    <a:pt x="1523" y="1805939"/>
                  </a:lnTo>
                  <a:lnTo>
                    <a:pt x="6096" y="1805939"/>
                  </a:lnTo>
                  <a:lnTo>
                    <a:pt x="7619" y="1807463"/>
                  </a:lnTo>
                  <a:lnTo>
                    <a:pt x="7619" y="1810512"/>
                  </a:lnTo>
                  <a:lnTo>
                    <a:pt x="6096" y="1812036"/>
                  </a:lnTo>
                  <a:lnTo>
                    <a:pt x="1523" y="1812036"/>
                  </a:lnTo>
                  <a:lnTo>
                    <a:pt x="0" y="1810512"/>
                  </a:lnTo>
                  <a:close/>
                </a:path>
                <a:path w="7619" h="4723130">
                  <a:moveTo>
                    <a:pt x="0" y="1773936"/>
                  </a:moveTo>
                  <a:lnTo>
                    <a:pt x="0" y="1770888"/>
                  </a:lnTo>
                  <a:lnTo>
                    <a:pt x="3048" y="1767839"/>
                  </a:lnTo>
                  <a:lnTo>
                    <a:pt x="4571" y="1767839"/>
                  </a:lnTo>
                  <a:lnTo>
                    <a:pt x="7619" y="1770888"/>
                  </a:lnTo>
                  <a:lnTo>
                    <a:pt x="7619" y="1773936"/>
                  </a:lnTo>
                  <a:lnTo>
                    <a:pt x="6096" y="1773936"/>
                  </a:lnTo>
                  <a:lnTo>
                    <a:pt x="6096" y="1775460"/>
                  </a:lnTo>
                  <a:lnTo>
                    <a:pt x="1523" y="1775460"/>
                  </a:lnTo>
                  <a:lnTo>
                    <a:pt x="1523" y="1773936"/>
                  </a:lnTo>
                  <a:lnTo>
                    <a:pt x="0" y="1773936"/>
                  </a:lnTo>
                  <a:close/>
                </a:path>
                <a:path w="7619" h="4723130">
                  <a:moveTo>
                    <a:pt x="6096" y="1737360"/>
                  </a:moveTo>
                  <a:lnTo>
                    <a:pt x="6096" y="1732788"/>
                  </a:lnTo>
                  <a:lnTo>
                    <a:pt x="7619" y="1732788"/>
                  </a:lnTo>
                  <a:lnTo>
                    <a:pt x="7619" y="1737360"/>
                  </a:lnTo>
                  <a:lnTo>
                    <a:pt x="6096" y="1737360"/>
                  </a:lnTo>
                  <a:close/>
                </a:path>
                <a:path w="7619" h="4723130">
                  <a:moveTo>
                    <a:pt x="1523" y="1738884"/>
                  </a:moveTo>
                  <a:lnTo>
                    <a:pt x="1523" y="1731263"/>
                  </a:lnTo>
                  <a:lnTo>
                    <a:pt x="6096" y="1731263"/>
                  </a:lnTo>
                  <a:lnTo>
                    <a:pt x="6096" y="1738884"/>
                  </a:lnTo>
                  <a:lnTo>
                    <a:pt x="1523" y="1738884"/>
                  </a:lnTo>
                  <a:close/>
                </a:path>
                <a:path w="7619" h="4723130">
                  <a:moveTo>
                    <a:pt x="0" y="1737360"/>
                  </a:moveTo>
                  <a:lnTo>
                    <a:pt x="0" y="1732788"/>
                  </a:lnTo>
                  <a:lnTo>
                    <a:pt x="1523" y="1732788"/>
                  </a:lnTo>
                  <a:lnTo>
                    <a:pt x="1523" y="1737360"/>
                  </a:lnTo>
                  <a:lnTo>
                    <a:pt x="0" y="1737360"/>
                  </a:lnTo>
                  <a:close/>
                </a:path>
                <a:path w="7619" h="4723130">
                  <a:moveTo>
                    <a:pt x="6096" y="1700784"/>
                  </a:moveTo>
                  <a:lnTo>
                    <a:pt x="6096" y="1696212"/>
                  </a:lnTo>
                  <a:lnTo>
                    <a:pt x="7619" y="1696212"/>
                  </a:lnTo>
                  <a:lnTo>
                    <a:pt x="7619" y="1700784"/>
                  </a:lnTo>
                  <a:lnTo>
                    <a:pt x="6096" y="1700784"/>
                  </a:lnTo>
                  <a:close/>
                </a:path>
                <a:path w="7619" h="4723130">
                  <a:moveTo>
                    <a:pt x="1523" y="1702308"/>
                  </a:moveTo>
                  <a:lnTo>
                    <a:pt x="1523" y="1694688"/>
                  </a:lnTo>
                  <a:lnTo>
                    <a:pt x="6096" y="1694688"/>
                  </a:lnTo>
                  <a:lnTo>
                    <a:pt x="6096" y="1702308"/>
                  </a:lnTo>
                  <a:lnTo>
                    <a:pt x="1523" y="1702308"/>
                  </a:lnTo>
                  <a:close/>
                </a:path>
                <a:path w="7619" h="4723130">
                  <a:moveTo>
                    <a:pt x="0" y="1700784"/>
                  </a:moveTo>
                  <a:lnTo>
                    <a:pt x="0" y="1696212"/>
                  </a:lnTo>
                  <a:lnTo>
                    <a:pt x="1523" y="1696212"/>
                  </a:lnTo>
                  <a:lnTo>
                    <a:pt x="1523" y="1700784"/>
                  </a:lnTo>
                  <a:lnTo>
                    <a:pt x="0" y="1700784"/>
                  </a:lnTo>
                  <a:close/>
                </a:path>
                <a:path w="7619" h="4723130">
                  <a:moveTo>
                    <a:pt x="0" y="1664208"/>
                  </a:moveTo>
                  <a:lnTo>
                    <a:pt x="0" y="1659636"/>
                  </a:lnTo>
                  <a:lnTo>
                    <a:pt x="1523" y="1659636"/>
                  </a:lnTo>
                  <a:lnTo>
                    <a:pt x="1523" y="1658112"/>
                  </a:lnTo>
                  <a:lnTo>
                    <a:pt x="6096" y="1658112"/>
                  </a:lnTo>
                  <a:lnTo>
                    <a:pt x="6096" y="1659636"/>
                  </a:lnTo>
                  <a:lnTo>
                    <a:pt x="7619" y="1659636"/>
                  </a:lnTo>
                  <a:lnTo>
                    <a:pt x="7619" y="1664208"/>
                  </a:lnTo>
                  <a:lnTo>
                    <a:pt x="6096" y="1664208"/>
                  </a:lnTo>
                  <a:lnTo>
                    <a:pt x="4571" y="1665732"/>
                  </a:lnTo>
                  <a:lnTo>
                    <a:pt x="3048" y="1665732"/>
                  </a:lnTo>
                  <a:lnTo>
                    <a:pt x="1523" y="1664208"/>
                  </a:lnTo>
                  <a:lnTo>
                    <a:pt x="0" y="1664208"/>
                  </a:lnTo>
                  <a:close/>
                </a:path>
                <a:path w="7619" h="4723130">
                  <a:moveTo>
                    <a:pt x="0" y="1626108"/>
                  </a:moveTo>
                  <a:lnTo>
                    <a:pt x="0" y="1623060"/>
                  </a:lnTo>
                  <a:lnTo>
                    <a:pt x="1523" y="1621536"/>
                  </a:lnTo>
                  <a:lnTo>
                    <a:pt x="6096" y="1621536"/>
                  </a:lnTo>
                  <a:lnTo>
                    <a:pt x="7619" y="1623060"/>
                  </a:lnTo>
                  <a:lnTo>
                    <a:pt x="7619" y="1626108"/>
                  </a:lnTo>
                  <a:lnTo>
                    <a:pt x="4571" y="1629155"/>
                  </a:lnTo>
                  <a:lnTo>
                    <a:pt x="3048" y="1629155"/>
                  </a:lnTo>
                  <a:lnTo>
                    <a:pt x="0" y="1626108"/>
                  </a:lnTo>
                  <a:close/>
                </a:path>
                <a:path w="7619" h="4723130">
                  <a:moveTo>
                    <a:pt x="0" y="1589532"/>
                  </a:moveTo>
                  <a:lnTo>
                    <a:pt x="0" y="1586484"/>
                  </a:lnTo>
                  <a:lnTo>
                    <a:pt x="1523" y="1584960"/>
                  </a:lnTo>
                  <a:lnTo>
                    <a:pt x="6096" y="1584960"/>
                  </a:lnTo>
                  <a:lnTo>
                    <a:pt x="7619" y="1586484"/>
                  </a:lnTo>
                  <a:lnTo>
                    <a:pt x="7619" y="1589532"/>
                  </a:lnTo>
                  <a:lnTo>
                    <a:pt x="6096" y="1591055"/>
                  </a:lnTo>
                  <a:lnTo>
                    <a:pt x="1523" y="1591055"/>
                  </a:lnTo>
                  <a:lnTo>
                    <a:pt x="0" y="1589532"/>
                  </a:lnTo>
                  <a:close/>
                </a:path>
                <a:path w="7619" h="4723130">
                  <a:moveTo>
                    <a:pt x="0" y="1552955"/>
                  </a:moveTo>
                  <a:lnTo>
                    <a:pt x="0" y="1549908"/>
                  </a:lnTo>
                  <a:lnTo>
                    <a:pt x="3048" y="1546860"/>
                  </a:lnTo>
                  <a:lnTo>
                    <a:pt x="4571" y="1546860"/>
                  </a:lnTo>
                  <a:lnTo>
                    <a:pt x="7619" y="1549908"/>
                  </a:lnTo>
                  <a:lnTo>
                    <a:pt x="7619" y="1552955"/>
                  </a:lnTo>
                  <a:lnTo>
                    <a:pt x="6096" y="1552955"/>
                  </a:lnTo>
                  <a:lnTo>
                    <a:pt x="6096" y="1554480"/>
                  </a:lnTo>
                  <a:lnTo>
                    <a:pt x="1523" y="1554480"/>
                  </a:lnTo>
                  <a:lnTo>
                    <a:pt x="1523" y="1552955"/>
                  </a:lnTo>
                  <a:lnTo>
                    <a:pt x="0" y="1552955"/>
                  </a:lnTo>
                  <a:close/>
                </a:path>
                <a:path w="7619" h="4723130">
                  <a:moveTo>
                    <a:pt x="6096" y="1516380"/>
                  </a:moveTo>
                  <a:lnTo>
                    <a:pt x="6096" y="1511808"/>
                  </a:lnTo>
                  <a:lnTo>
                    <a:pt x="7619" y="1511808"/>
                  </a:lnTo>
                  <a:lnTo>
                    <a:pt x="7619" y="1516380"/>
                  </a:lnTo>
                  <a:lnTo>
                    <a:pt x="6096" y="1516380"/>
                  </a:lnTo>
                  <a:close/>
                </a:path>
                <a:path w="7619" h="4723130">
                  <a:moveTo>
                    <a:pt x="1523" y="1517904"/>
                  </a:moveTo>
                  <a:lnTo>
                    <a:pt x="1523" y="1510284"/>
                  </a:lnTo>
                  <a:lnTo>
                    <a:pt x="6096" y="1510284"/>
                  </a:lnTo>
                  <a:lnTo>
                    <a:pt x="6096" y="1517904"/>
                  </a:lnTo>
                  <a:lnTo>
                    <a:pt x="1523" y="1517904"/>
                  </a:lnTo>
                  <a:close/>
                </a:path>
                <a:path w="7619" h="4723130">
                  <a:moveTo>
                    <a:pt x="0" y="1516380"/>
                  </a:moveTo>
                  <a:lnTo>
                    <a:pt x="0" y="1511808"/>
                  </a:lnTo>
                  <a:lnTo>
                    <a:pt x="1523" y="1511808"/>
                  </a:lnTo>
                  <a:lnTo>
                    <a:pt x="1523" y="1516380"/>
                  </a:lnTo>
                  <a:lnTo>
                    <a:pt x="0" y="1516380"/>
                  </a:lnTo>
                  <a:close/>
                </a:path>
                <a:path w="7619" h="4723130">
                  <a:moveTo>
                    <a:pt x="6096" y="1479804"/>
                  </a:moveTo>
                  <a:lnTo>
                    <a:pt x="6096" y="1475232"/>
                  </a:lnTo>
                  <a:lnTo>
                    <a:pt x="7619" y="1475232"/>
                  </a:lnTo>
                  <a:lnTo>
                    <a:pt x="7619" y="1479804"/>
                  </a:lnTo>
                  <a:lnTo>
                    <a:pt x="6096" y="1479804"/>
                  </a:lnTo>
                  <a:close/>
                </a:path>
                <a:path w="7619" h="4723130">
                  <a:moveTo>
                    <a:pt x="1523" y="1481328"/>
                  </a:moveTo>
                  <a:lnTo>
                    <a:pt x="1523" y="1473708"/>
                  </a:lnTo>
                  <a:lnTo>
                    <a:pt x="6096" y="1473708"/>
                  </a:lnTo>
                  <a:lnTo>
                    <a:pt x="6096" y="1481328"/>
                  </a:lnTo>
                  <a:lnTo>
                    <a:pt x="1523" y="1481328"/>
                  </a:lnTo>
                  <a:close/>
                </a:path>
                <a:path w="7619" h="4723130">
                  <a:moveTo>
                    <a:pt x="0" y="1479804"/>
                  </a:moveTo>
                  <a:lnTo>
                    <a:pt x="0" y="1475232"/>
                  </a:lnTo>
                  <a:lnTo>
                    <a:pt x="1523" y="1475232"/>
                  </a:lnTo>
                  <a:lnTo>
                    <a:pt x="1523" y="1479804"/>
                  </a:lnTo>
                  <a:lnTo>
                    <a:pt x="0" y="1479804"/>
                  </a:lnTo>
                  <a:close/>
                </a:path>
                <a:path w="7619" h="4723130">
                  <a:moveTo>
                    <a:pt x="0" y="1441704"/>
                  </a:moveTo>
                  <a:lnTo>
                    <a:pt x="0" y="1438655"/>
                  </a:lnTo>
                  <a:lnTo>
                    <a:pt x="1523" y="1438655"/>
                  </a:lnTo>
                  <a:lnTo>
                    <a:pt x="1523" y="1437132"/>
                  </a:lnTo>
                  <a:lnTo>
                    <a:pt x="6096" y="1437132"/>
                  </a:lnTo>
                  <a:lnTo>
                    <a:pt x="6096" y="1438655"/>
                  </a:lnTo>
                  <a:lnTo>
                    <a:pt x="7619" y="1438655"/>
                  </a:lnTo>
                  <a:lnTo>
                    <a:pt x="7619" y="1441704"/>
                  </a:lnTo>
                  <a:lnTo>
                    <a:pt x="4571" y="1444752"/>
                  </a:lnTo>
                  <a:lnTo>
                    <a:pt x="3048" y="1444752"/>
                  </a:lnTo>
                  <a:lnTo>
                    <a:pt x="0" y="1441704"/>
                  </a:lnTo>
                  <a:close/>
                </a:path>
                <a:path w="7619" h="4723130">
                  <a:moveTo>
                    <a:pt x="0" y="1405128"/>
                  </a:moveTo>
                  <a:lnTo>
                    <a:pt x="0" y="1402080"/>
                  </a:lnTo>
                  <a:lnTo>
                    <a:pt x="1523" y="1400555"/>
                  </a:lnTo>
                  <a:lnTo>
                    <a:pt x="6096" y="1400555"/>
                  </a:lnTo>
                  <a:lnTo>
                    <a:pt x="7619" y="1402080"/>
                  </a:lnTo>
                  <a:lnTo>
                    <a:pt x="7619" y="1405128"/>
                  </a:lnTo>
                  <a:lnTo>
                    <a:pt x="6096" y="1406652"/>
                  </a:lnTo>
                  <a:lnTo>
                    <a:pt x="1523" y="1406652"/>
                  </a:lnTo>
                  <a:lnTo>
                    <a:pt x="0" y="1405128"/>
                  </a:lnTo>
                  <a:close/>
                </a:path>
                <a:path w="7619" h="4723130">
                  <a:moveTo>
                    <a:pt x="0" y="1368552"/>
                  </a:moveTo>
                  <a:lnTo>
                    <a:pt x="0" y="1365504"/>
                  </a:lnTo>
                  <a:lnTo>
                    <a:pt x="3048" y="1362455"/>
                  </a:lnTo>
                  <a:lnTo>
                    <a:pt x="4571" y="1362455"/>
                  </a:lnTo>
                  <a:lnTo>
                    <a:pt x="7619" y="1365504"/>
                  </a:lnTo>
                  <a:lnTo>
                    <a:pt x="7619" y="1368552"/>
                  </a:lnTo>
                  <a:lnTo>
                    <a:pt x="6096" y="1370076"/>
                  </a:lnTo>
                  <a:lnTo>
                    <a:pt x="1523" y="1370076"/>
                  </a:lnTo>
                  <a:lnTo>
                    <a:pt x="0" y="1368552"/>
                  </a:lnTo>
                  <a:close/>
                </a:path>
                <a:path w="7619" h="4723130">
                  <a:moveTo>
                    <a:pt x="0" y="1331976"/>
                  </a:moveTo>
                  <a:lnTo>
                    <a:pt x="0" y="1328928"/>
                  </a:lnTo>
                  <a:lnTo>
                    <a:pt x="3048" y="1325880"/>
                  </a:lnTo>
                  <a:lnTo>
                    <a:pt x="4571" y="1325880"/>
                  </a:lnTo>
                  <a:lnTo>
                    <a:pt x="7619" y="1328928"/>
                  </a:lnTo>
                  <a:lnTo>
                    <a:pt x="7619" y="1331976"/>
                  </a:lnTo>
                  <a:lnTo>
                    <a:pt x="6096" y="1331976"/>
                  </a:lnTo>
                  <a:lnTo>
                    <a:pt x="6096" y="1333500"/>
                  </a:lnTo>
                  <a:lnTo>
                    <a:pt x="1523" y="1333500"/>
                  </a:lnTo>
                  <a:lnTo>
                    <a:pt x="1523" y="1331976"/>
                  </a:lnTo>
                  <a:lnTo>
                    <a:pt x="0" y="1331976"/>
                  </a:lnTo>
                  <a:close/>
                </a:path>
                <a:path w="7619" h="4723130">
                  <a:moveTo>
                    <a:pt x="6096" y="1295400"/>
                  </a:moveTo>
                  <a:lnTo>
                    <a:pt x="6096" y="1290828"/>
                  </a:lnTo>
                  <a:lnTo>
                    <a:pt x="7619" y="1290828"/>
                  </a:lnTo>
                  <a:lnTo>
                    <a:pt x="7619" y="1295400"/>
                  </a:lnTo>
                  <a:lnTo>
                    <a:pt x="6096" y="1295400"/>
                  </a:lnTo>
                  <a:close/>
                </a:path>
                <a:path w="7619" h="4723130">
                  <a:moveTo>
                    <a:pt x="1523" y="1296924"/>
                  </a:moveTo>
                  <a:lnTo>
                    <a:pt x="1523" y="1289304"/>
                  </a:lnTo>
                  <a:lnTo>
                    <a:pt x="6096" y="1289304"/>
                  </a:lnTo>
                  <a:lnTo>
                    <a:pt x="6096" y="1296924"/>
                  </a:lnTo>
                  <a:lnTo>
                    <a:pt x="1523" y="1296924"/>
                  </a:lnTo>
                  <a:close/>
                </a:path>
                <a:path w="7619" h="4723130">
                  <a:moveTo>
                    <a:pt x="0" y="1295400"/>
                  </a:moveTo>
                  <a:lnTo>
                    <a:pt x="0" y="1290828"/>
                  </a:lnTo>
                  <a:lnTo>
                    <a:pt x="1523" y="1290828"/>
                  </a:lnTo>
                  <a:lnTo>
                    <a:pt x="1523" y="1295400"/>
                  </a:lnTo>
                  <a:lnTo>
                    <a:pt x="0" y="1295400"/>
                  </a:lnTo>
                  <a:close/>
                </a:path>
                <a:path w="7619" h="4723130">
                  <a:moveTo>
                    <a:pt x="6096" y="1258824"/>
                  </a:moveTo>
                  <a:lnTo>
                    <a:pt x="6096" y="1254252"/>
                  </a:lnTo>
                  <a:lnTo>
                    <a:pt x="7619" y="1254252"/>
                  </a:lnTo>
                  <a:lnTo>
                    <a:pt x="7619" y="1258824"/>
                  </a:lnTo>
                  <a:lnTo>
                    <a:pt x="6096" y="1258824"/>
                  </a:lnTo>
                  <a:close/>
                </a:path>
                <a:path w="7619" h="4723130">
                  <a:moveTo>
                    <a:pt x="1523" y="1260347"/>
                  </a:moveTo>
                  <a:lnTo>
                    <a:pt x="1523" y="1252728"/>
                  </a:lnTo>
                  <a:lnTo>
                    <a:pt x="6096" y="1252728"/>
                  </a:lnTo>
                  <a:lnTo>
                    <a:pt x="6096" y="1260347"/>
                  </a:lnTo>
                  <a:lnTo>
                    <a:pt x="1523" y="1260347"/>
                  </a:lnTo>
                  <a:close/>
                </a:path>
                <a:path w="7619" h="4723130">
                  <a:moveTo>
                    <a:pt x="0" y="1258824"/>
                  </a:moveTo>
                  <a:lnTo>
                    <a:pt x="0" y="1254252"/>
                  </a:lnTo>
                  <a:lnTo>
                    <a:pt x="1523" y="1254252"/>
                  </a:lnTo>
                  <a:lnTo>
                    <a:pt x="1523" y="1258824"/>
                  </a:lnTo>
                  <a:lnTo>
                    <a:pt x="0" y="1258824"/>
                  </a:lnTo>
                  <a:close/>
                </a:path>
                <a:path w="7619" h="4723130">
                  <a:moveTo>
                    <a:pt x="0" y="1220724"/>
                  </a:moveTo>
                  <a:lnTo>
                    <a:pt x="0" y="1217676"/>
                  </a:lnTo>
                  <a:lnTo>
                    <a:pt x="1523" y="1217676"/>
                  </a:lnTo>
                  <a:lnTo>
                    <a:pt x="1523" y="1216152"/>
                  </a:lnTo>
                  <a:lnTo>
                    <a:pt x="6096" y="1216152"/>
                  </a:lnTo>
                  <a:lnTo>
                    <a:pt x="6096" y="1217676"/>
                  </a:lnTo>
                  <a:lnTo>
                    <a:pt x="7619" y="1217676"/>
                  </a:lnTo>
                  <a:lnTo>
                    <a:pt x="7619" y="1220724"/>
                  </a:lnTo>
                  <a:lnTo>
                    <a:pt x="4571" y="1223771"/>
                  </a:lnTo>
                  <a:lnTo>
                    <a:pt x="3048" y="1223771"/>
                  </a:lnTo>
                  <a:lnTo>
                    <a:pt x="0" y="1220724"/>
                  </a:lnTo>
                  <a:close/>
                </a:path>
                <a:path w="7619" h="4723130">
                  <a:moveTo>
                    <a:pt x="0" y="1184147"/>
                  </a:moveTo>
                  <a:lnTo>
                    <a:pt x="0" y="1181100"/>
                  </a:lnTo>
                  <a:lnTo>
                    <a:pt x="1523" y="1179576"/>
                  </a:lnTo>
                  <a:lnTo>
                    <a:pt x="6096" y="1179576"/>
                  </a:lnTo>
                  <a:lnTo>
                    <a:pt x="7619" y="1181100"/>
                  </a:lnTo>
                  <a:lnTo>
                    <a:pt x="7619" y="1184147"/>
                  </a:lnTo>
                  <a:lnTo>
                    <a:pt x="6096" y="1185671"/>
                  </a:lnTo>
                  <a:lnTo>
                    <a:pt x="1523" y="1185671"/>
                  </a:lnTo>
                  <a:lnTo>
                    <a:pt x="0" y="1184147"/>
                  </a:lnTo>
                  <a:close/>
                </a:path>
                <a:path w="7619" h="4723130">
                  <a:moveTo>
                    <a:pt x="0" y="1147571"/>
                  </a:moveTo>
                  <a:lnTo>
                    <a:pt x="0" y="1144524"/>
                  </a:lnTo>
                  <a:lnTo>
                    <a:pt x="3048" y="1141476"/>
                  </a:lnTo>
                  <a:lnTo>
                    <a:pt x="4571" y="1141476"/>
                  </a:lnTo>
                  <a:lnTo>
                    <a:pt x="7619" y="1144524"/>
                  </a:lnTo>
                  <a:lnTo>
                    <a:pt x="7619" y="1147571"/>
                  </a:lnTo>
                  <a:lnTo>
                    <a:pt x="6096" y="1149096"/>
                  </a:lnTo>
                  <a:lnTo>
                    <a:pt x="1523" y="1149096"/>
                  </a:lnTo>
                  <a:lnTo>
                    <a:pt x="0" y="1147571"/>
                  </a:lnTo>
                  <a:close/>
                </a:path>
                <a:path w="7619" h="4723130">
                  <a:moveTo>
                    <a:pt x="0" y="1110996"/>
                  </a:moveTo>
                  <a:lnTo>
                    <a:pt x="0" y="1106424"/>
                  </a:lnTo>
                  <a:lnTo>
                    <a:pt x="1523" y="1106424"/>
                  </a:lnTo>
                  <a:lnTo>
                    <a:pt x="3048" y="1104900"/>
                  </a:lnTo>
                  <a:lnTo>
                    <a:pt x="4571" y="1104900"/>
                  </a:lnTo>
                  <a:lnTo>
                    <a:pt x="6096" y="1106424"/>
                  </a:lnTo>
                  <a:lnTo>
                    <a:pt x="7619" y="1106424"/>
                  </a:lnTo>
                  <a:lnTo>
                    <a:pt x="7619" y="1110996"/>
                  </a:lnTo>
                  <a:lnTo>
                    <a:pt x="6096" y="1110996"/>
                  </a:lnTo>
                  <a:lnTo>
                    <a:pt x="6096" y="1112520"/>
                  </a:lnTo>
                  <a:lnTo>
                    <a:pt x="1523" y="1112520"/>
                  </a:lnTo>
                  <a:lnTo>
                    <a:pt x="1523" y="1110996"/>
                  </a:lnTo>
                  <a:lnTo>
                    <a:pt x="0" y="1110996"/>
                  </a:lnTo>
                  <a:close/>
                </a:path>
                <a:path w="7619" h="4723130">
                  <a:moveTo>
                    <a:pt x="6096" y="1074420"/>
                  </a:moveTo>
                  <a:lnTo>
                    <a:pt x="6096" y="1069847"/>
                  </a:lnTo>
                  <a:lnTo>
                    <a:pt x="7619" y="1069847"/>
                  </a:lnTo>
                  <a:lnTo>
                    <a:pt x="7619" y="1074420"/>
                  </a:lnTo>
                  <a:lnTo>
                    <a:pt x="6096" y="1074420"/>
                  </a:lnTo>
                  <a:close/>
                </a:path>
                <a:path w="7619" h="4723130">
                  <a:moveTo>
                    <a:pt x="1523" y="1075944"/>
                  </a:moveTo>
                  <a:lnTo>
                    <a:pt x="1523" y="1068324"/>
                  </a:lnTo>
                  <a:lnTo>
                    <a:pt x="6096" y="1068324"/>
                  </a:lnTo>
                  <a:lnTo>
                    <a:pt x="6096" y="1075944"/>
                  </a:lnTo>
                  <a:lnTo>
                    <a:pt x="1523" y="1075944"/>
                  </a:lnTo>
                  <a:close/>
                </a:path>
                <a:path w="7619" h="4723130">
                  <a:moveTo>
                    <a:pt x="0" y="1074420"/>
                  </a:moveTo>
                  <a:lnTo>
                    <a:pt x="0" y="1069847"/>
                  </a:lnTo>
                  <a:lnTo>
                    <a:pt x="1523" y="1069847"/>
                  </a:lnTo>
                  <a:lnTo>
                    <a:pt x="1523" y="1074420"/>
                  </a:lnTo>
                  <a:lnTo>
                    <a:pt x="0" y="1074420"/>
                  </a:lnTo>
                  <a:close/>
                </a:path>
                <a:path w="7619" h="4723130">
                  <a:moveTo>
                    <a:pt x="6096" y="1037844"/>
                  </a:moveTo>
                  <a:lnTo>
                    <a:pt x="6096" y="1033271"/>
                  </a:lnTo>
                  <a:lnTo>
                    <a:pt x="7619" y="1033271"/>
                  </a:lnTo>
                  <a:lnTo>
                    <a:pt x="7619" y="1037844"/>
                  </a:lnTo>
                  <a:lnTo>
                    <a:pt x="6096" y="1037844"/>
                  </a:lnTo>
                  <a:close/>
                </a:path>
                <a:path w="7619" h="4723130">
                  <a:moveTo>
                    <a:pt x="1523" y="1039368"/>
                  </a:moveTo>
                  <a:lnTo>
                    <a:pt x="1523" y="1031747"/>
                  </a:lnTo>
                  <a:lnTo>
                    <a:pt x="6096" y="1031747"/>
                  </a:lnTo>
                  <a:lnTo>
                    <a:pt x="6096" y="1039368"/>
                  </a:lnTo>
                  <a:lnTo>
                    <a:pt x="1523" y="1039368"/>
                  </a:lnTo>
                  <a:close/>
                </a:path>
                <a:path w="7619" h="4723130">
                  <a:moveTo>
                    <a:pt x="0" y="1037844"/>
                  </a:moveTo>
                  <a:lnTo>
                    <a:pt x="0" y="1033271"/>
                  </a:lnTo>
                  <a:lnTo>
                    <a:pt x="1523" y="1033271"/>
                  </a:lnTo>
                  <a:lnTo>
                    <a:pt x="1523" y="1037844"/>
                  </a:lnTo>
                  <a:lnTo>
                    <a:pt x="0" y="1037844"/>
                  </a:lnTo>
                  <a:close/>
                </a:path>
                <a:path w="7619" h="4723130">
                  <a:moveTo>
                    <a:pt x="0" y="999744"/>
                  </a:moveTo>
                  <a:lnTo>
                    <a:pt x="0" y="996696"/>
                  </a:lnTo>
                  <a:lnTo>
                    <a:pt x="1523" y="996696"/>
                  </a:lnTo>
                  <a:lnTo>
                    <a:pt x="1523" y="995171"/>
                  </a:lnTo>
                  <a:lnTo>
                    <a:pt x="6096" y="995171"/>
                  </a:lnTo>
                  <a:lnTo>
                    <a:pt x="6096" y="996696"/>
                  </a:lnTo>
                  <a:lnTo>
                    <a:pt x="7619" y="996696"/>
                  </a:lnTo>
                  <a:lnTo>
                    <a:pt x="7619" y="999744"/>
                  </a:lnTo>
                  <a:lnTo>
                    <a:pt x="4571" y="1002792"/>
                  </a:lnTo>
                  <a:lnTo>
                    <a:pt x="3048" y="1002792"/>
                  </a:lnTo>
                  <a:lnTo>
                    <a:pt x="0" y="999744"/>
                  </a:lnTo>
                  <a:close/>
                </a:path>
                <a:path w="7619" h="4723130">
                  <a:moveTo>
                    <a:pt x="0" y="963168"/>
                  </a:moveTo>
                  <a:lnTo>
                    <a:pt x="0" y="960120"/>
                  </a:lnTo>
                  <a:lnTo>
                    <a:pt x="1523" y="958596"/>
                  </a:lnTo>
                  <a:lnTo>
                    <a:pt x="6096" y="958596"/>
                  </a:lnTo>
                  <a:lnTo>
                    <a:pt x="7619" y="960120"/>
                  </a:lnTo>
                  <a:lnTo>
                    <a:pt x="7619" y="963168"/>
                  </a:lnTo>
                  <a:lnTo>
                    <a:pt x="6096" y="964692"/>
                  </a:lnTo>
                  <a:lnTo>
                    <a:pt x="1523" y="964692"/>
                  </a:lnTo>
                  <a:lnTo>
                    <a:pt x="0" y="963168"/>
                  </a:lnTo>
                  <a:close/>
                </a:path>
                <a:path w="7619" h="4723130">
                  <a:moveTo>
                    <a:pt x="0" y="926592"/>
                  </a:moveTo>
                  <a:lnTo>
                    <a:pt x="0" y="923544"/>
                  </a:lnTo>
                  <a:lnTo>
                    <a:pt x="3048" y="920496"/>
                  </a:lnTo>
                  <a:lnTo>
                    <a:pt x="4571" y="920496"/>
                  </a:lnTo>
                  <a:lnTo>
                    <a:pt x="7619" y="923544"/>
                  </a:lnTo>
                  <a:lnTo>
                    <a:pt x="7619" y="926592"/>
                  </a:lnTo>
                  <a:lnTo>
                    <a:pt x="6096" y="928116"/>
                  </a:lnTo>
                  <a:lnTo>
                    <a:pt x="1523" y="928116"/>
                  </a:lnTo>
                  <a:lnTo>
                    <a:pt x="0" y="926592"/>
                  </a:lnTo>
                  <a:close/>
                </a:path>
                <a:path w="7619" h="4723130">
                  <a:moveTo>
                    <a:pt x="0" y="890016"/>
                  </a:moveTo>
                  <a:lnTo>
                    <a:pt x="0" y="885444"/>
                  </a:lnTo>
                  <a:lnTo>
                    <a:pt x="1523" y="885444"/>
                  </a:lnTo>
                  <a:lnTo>
                    <a:pt x="3048" y="883920"/>
                  </a:lnTo>
                  <a:lnTo>
                    <a:pt x="4571" y="883920"/>
                  </a:lnTo>
                  <a:lnTo>
                    <a:pt x="6096" y="885444"/>
                  </a:lnTo>
                  <a:lnTo>
                    <a:pt x="7619" y="885444"/>
                  </a:lnTo>
                  <a:lnTo>
                    <a:pt x="7619" y="890016"/>
                  </a:lnTo>
                  <a:lnTo>
                    <a:pt x="6096" y="890016"/>
                  </a:lnTo>
                  <a:lnTo>
                    <a:pt x="6096" y="891540"/>
                  </a:lnTo>
                  <a:lnTo>
                    <a:pt x="1523" y="891540"/>
                  </a:lnTo>
                  <a:lnTo>
                    <a:pt x="1523" y="890016"/>
                  </a:lnTo>
                  <a:lnTo>
                    <a:pt x="0" y="890016"/>
                  </a:lnTo>
                  <a:close/>
                </a:path>
                <a:path w="7619" h="4723130">
                  <a:moveTo>
                    <a:pt x="6096" y="853440"/>
                  </a:moveTo>
                  <a:lnTo>
                    <a:pt x="6096" y="848868"/>
                  </a:lnTo>
                  <a:lnTo>
                    <a:pt x="7619" y="848868"/>
                  </a:lnTo>
                  <a:lnTo>
                    <a:pt x="7619" y="853440"/>
                  </a:lnTo>
                  <a:lnTo>
                    <a:pt x="6096" y="853440"/>
                  </a:lnTo>
                  <a:close/>
                </a:path>
                <a:path w="7619" h="4723130">
                  <a:moveTo>
                    <a:pt x="1523" y="854964"/>
                  </a:moveTo>
                  <a:lnTo>
                    <a:pt x="1523" y="847344"/>
                  </a:lnTo>
                  <a:lnTo>
                    <a:pt x="6096" y="847344"/>
                  </a:lnTo>
                  <a:lnTo>
                    <a:pt x="6096" y="854964"/>
                  </a:lnTo>
                  <a:lnTo>
                    <a:pt x="1523" y="854964"/>
                  </a:lnTo>
                  <a:close/>
                </a:path>
                <a:path w="7619" h="4723130">
                  <a:moveTo>
                    <a:pt x="0" y="853440"/>
                  </a:moveTo>
                  <a:lnTo>
                    <a:pt x="0" y="848868"/>
                  </a:lnTo>
                  <a:lnTo>
                    <a:pt x="1523" y="848868"/>
                  </a:lnTo>
                  <a:lnTo>
                    <a:pt x="1523" y="853440"/>
                  </a:lnTo>
                  <a:lnTo>
                    <a:pt x="0" y="853440"/>
                  </a:lnTo>
                  <a:close/>
                </a:path>
                <a:path w="7619" h="4723130">
                  <a:moveTo>
                    <a:pt x="6096" y="816864"/>
                  </a:moveTo>
                  <a:lnTo>
                    <a:pt x="6096" y="812292"/>
                  </a:lnTo>
                  <a:lnTo>
                    <a:pt x="7619" y="812292"/>
                  </a:lnTo>
                  <a:lnTo>
                    <a:pt x="7619" y="816864"/>
                  </a:lnTo>
                  <a:lnTo>
                    <a:pt x="6096" y="816864"/>
                  </a:lnTo>
                  <a:close/>
                </a:path>
                <a:path w="7619" h="4723130">
                  <a:moveTo>
                    <a:pt x="1523" y="818388"/>
                  </a:moveTo>
                  <a:lnTo>
                    <a:pt x="1523" y="810768"/>
                  </a:lnTo>
                  <a:lnTo>
                    <a:pt x="6096" y="810768"/>
                  </a:lnTo>
                  <a:lnTo>
                    <a:pt x="6096" y="818388"/>
                  </a:lnTo>
                  <a:lnTo>
                    <a:pt x="1523" y="818388"/>
                  </a:lnTo>
                  <a:close/>
                </a:path>
                <a:path w="7619" h="4723130">
                  <a:moveTo>
                    <a:pt x="0" y="816864"/>
                  </a:moveTo>
                  <a:lnTo>
                    <a:pt x="0" y="812292"/>
                  </a:lnTo>
                  <a:lnTo>
                    <a:pt x="1523" y="812292"/>
                  </a:lnTo>
                  <a:lnTo>
                    <a:pt x="1523" y="816864"/>
                  </a:lnTo>
                  <a:lnTo>
                    <a:pt x="0" y="816864"/>
                  </a:lnTo>
                  <a:close/>
                </a:path>
                <a:path w="7619" h="4723130">
                  <a:moveTo>
                    <a:pt x="0" y="778764"/>
                  </a:moveTo>
                  <a:lnTo>
                    <a:pt x="0" y="775716"/>
                  </a:lnTo>
                  <a:lnTo>
                    <a:pt x="1523" y="774192"/>
                  </a:lnTo>
                  <a:lnTo>
                    <a:pt x="6096" y="774192"/>
                  </a:lnTo>
                  <a:lnTo>
                    <a:pt x="7619" y="775716"/>
                  </a:lnTo>
                  <a:lnTo>
                    <a:pt x="7619" y="778764"/>
                  </a:lnTo>
                  <a:lnTo>
                    <a:pt x="4571" y="781812"/>
                  </a:lnTo>
                  <a:lnTo>
                    <a:pt x="3048" y="781812"/>
                  </a:lnTo>
                  <a:lnTo>
                    <a:pt x="0" y="778764"/>
                  </a:lnTo>
                  <a:close/>
                </a:path>
                <a:path w="7619" h="4723130">
                  <a:moveTo>
                    <a:pt x="0" y="742188"/>
                  </a:moveTo>
                  <a:lnTo>
                    <a:pt x="0" y="739140"/>
                  </a:lnTo>
                  <a:lnTo>
                    <a:pt x="1523" y="737616"/>
                  </a:lnTo>
                  <a:lnTo>
                    <a:pt x="6096" y="737616"/>
                  </a:lnTo>
                  <a:lnTo>
                    <a:pt x="7619" y="739140"/>
                  </a:lnTo>
                  <a:lnTo>
                    <a:pt x="7619" y="742188"/>
                  </a:lnTo>
                  <a:lnTo>
                    <a:pt x="6096" y="743712"/>
                  </a:lnTo>
                  <a:lnTo>
                    <a:pt x="1523" y="743712"/>
                  </a:lnTo>
                  <a:lnTo>
                    <a:pt x="0" y="742188"/>
                  </a:lnTo>
                  <a:close/>
                </a:path>
                <a:path w="7619" h="4723130">
                  <a:moveTo>
                    <a:pt x="0" y="705612"/>
                  </a:moveTo>
                  <a:lnTo>
                    <a:pt x="0" y="702564"/>
                  </a:lnTo>
                  <a:lnTo>
                    <a:pt x="3048" y="699516"/>
                  </a:lnTo>
                  <a:lnTo>
                    <a:pt x="4571" y="699516"/>
                  </a:lnTo>
                  <a:lnTo>
                    <a:pt x="7619" y="702564"/>
                  </a:lnTo>
                  <a:lnTo>
                    <a:pt x="7619" y="705612"/>
                  </a:lnTo>
                  <a:lnTo>
                    <a:pt x="6096" y="707136"/>
                  </a:lnTo>
                  <a:lnTo>
                    <a:pt x="1523" y="707136"/>
                  </a:lnTo>
                  <a:lnTo>
                    <a:pt x="0" y="705612"/>
                  </a:lnTo>
                  <a:close/>
                </a:path>
                <a:path w="7619" h="4723130">
                  <a:moveTo>
                    <a:pt x="0" y="669036"/>
                  </a:moveTo>
                  <a:lnTo>
                    <a:pt x="0" y="664464"/>
                  </a:lnTo>
                  <a:lnTo>
                    <a:pt x="1523" y="664464"/>
                  </a:lnTo>
                  <a:lnTo>
                    <a:pt x="3048" y="662940"/>
                  </a:lnTo>
                  <a:lnTo>
                    <a:pt x="4571" y="662940"/>
                  </a:lnTo>
                  <a:lnTo>
                    <a:pt x="6096" y="664464"/>
                  </a:lnTo>
                  <a:lnTo>
                    <a:pt x="7619" y="664464"/>
                  </a:lnTo>
                  <a:lnTo>
                    <a:pt x="7619" y="669036"/>
                  </a:lnTo>
                  <a:lnTo>
                    <a:pt x="6096" y="669036"/>
                  </a:lnTo>
                  <a:lnTo>
                    <a:pt x="6096" y="670560"/>
                  </a:lnTo>
                  <a:lnTo>
                    <a:pt x="1523" y="670560"/>
                  </a:lnTo>
                  <a:lnTo>
                    <a:pt x="1523" y="669036"/>
                  </a:lnTo>
                  <a:lnTo>
                    <a:pt x="0" y="669036"/>
                  </a:lnTo>
                  <a:close/>
                </a:path>
                <a:path w="7619" h="4723130">
                  <a:moveTo>
                    <a:pt x="6096" y="632460"/>
                  </a:moveTo>
                  <a:lnTo>
                    <a:pt x="6096" y="627887"/>
                  </a:lnTo>
                  <a:lnTo>
                    <a:pt x="7619" y="627887"/>
                  </a:lnTo>
                  <a:lnTo>
                    <a:pt x="7619" y="632460"/>
                  </a:lnTo>
                  <a:lnTo>
                    <a:pt x="6096" y="632460"/>
                  </a:lnTo>
                  <a:close/>
                </a:path>
                <a:path w="7619" h="4723130">
                  <a:moveTo>
                    <a:pt x="1523" y="633984"/>
                  </a:moveTo>
                  <a:lnTo>
                    <a:pt x="1523" y="626364"/>
                  </a:lnTo>
                  <a:lnTo>
                    <a:pt x="6096" y="626364"/>
                  </a:lnTo>
                  <a:lnTo>
                    <a:pt x="6096" y="633984"/>
                  </a:lnTo>
                  <a:lnTo>
                    <a:pt x="1523" y="633984"/>
                  </a:lnTo>
                  <a:close/>
                </a:path>
                <a:path w="7619" h="4723130">
                  <a:moveTo>
                    <a:pt x="0" y="632460"/>
                  </a:moveTo>
                  <a:lnTo>
                    <a:pt x="0" y="627887"/>
                  </a:lnTo>
                  <a:lnTo>
                    <a:pt x="1523" y="627887"/>
                  </a:lnTo>
                  <a:lnTo>
                    <a:pt x="1523" y="632460"/>
                  </a:lnTo>
                  <a:lnTo>
                    <a:pt x="0" y="632460"/>
                  </a:lnTo>
                  <a:close/>
                </a:path>
                <a:path w="7619" h="4723130">
                  <a:moveTo>
                    <a:pt x="6096" y="595884"/>
                  </a:moveTo>
                  <a:lnTo>
                    <a:pt x="6096" y="591312"/>
                  </a:lnTo>
                  <a:lnTo>
                    <a:pt x="7619" y="591312"/>
                  </a:lnTo>
                  <a:lnTo>
                    <a:pt x="7619" y="595884"/>
                  </a:lnTo>
                  <a:lnTo>
                    <a:pt x="6096" y="595884"/>
                  </a:lnTo>
                  <a:close/>
                </a:path>
                <a:path w="7619" h="4723130">
                  <a:moveTo>
                    <a:pt x="1523" y="597408"/>
                  </a:moveTo>
                  <a:lnTo>
                    <a:pt x="1523" y="589787"/>
                  </a:lnTo>
                  <a:lnTo>
                    <a:pt x="6096" y="589787"/>
                  </a:lnTo>
                  <a:lnTo>
                    <a:pt x="6096" y="597408"/>
                  </a:lnTo>
                  <a:lnTo>
                    <a:pt x="1523" y="597408"/>
                  </a:lnTo>
                  <a:close/>
                </a:path>
                <a:path w="7619" h="4723130">
                  <a:moveTo>
                    <a:pt x="0" y="595884"/>
                  </a:moveTo>
                  <a:lnTo>
                    <a:pt x="0" y="591312"/>
                  </a:lnTo>
                  <a:lnTo>
                    <a:pt x="1523" y="591312"/>
                  </a:lnTo>
                  <a:lnTo>
                    <a:pt x="1523" y="595884"/>
                  </a:lnTo>
                  <a:lnTo>
                    <a:pt x="0" y="595884"/>
                  </a:lnTo>
                  <a:close/>
                </a:path>
                <a:path w="7619" h="4723130">
                  <a:moveTo>
                    <a:pt x="0" y="557784"/>
                  </a:moveTo>
                  <a:lnTo>
                    <a:pt x="0" y="554736"/>
                  </a:lnTo>
                  <a:lnTo>
                    <a:pt x="1523" y="553212"/>
                  </a:lnTo>
                  <a:lnTo>
                    <a:pt x="6096" y="553212"/>
                  </a:lnTo>
                  <a:lnTo>
                    <a:pt x="7619" y="554736"/>
                  </a:lnTo>
                  <a:lnTo>
                    <a:pt x="7619" y="557784"/>
                  </a:lnTo>
                  <a:lnTo>
                    <a:pt x="4571" y="560832"/>
                  </a:lnTo>
                  <a:lnTo>
                    <a:pt x="3048" y="560832"/>
                  </a:lnTo>
                  <a:lnTo>
                    <a:pt x="0" y="557784"/>
                  </a:lnTo>
                  <a:close/>
                </a:path>
                <a:path w="7619" h="4723130">
                  <a:moveTo>
                    <a:pt x="0" y="521208"/>
                  </a:moveTo>
                  <a:lnTo>
                    <a:pt x="0" y="518160"/>
                  </a:lnTo>
                  <a:lnTo>
                    <a:pt x="1523" y="516636"/>
                  </a:lnTo>
                  <a:lnTo>
                    <a:pt x="6096" y="516636"/>
                  </a:lnTo>
                  <a:lnTo>
                    <a:pt x="7619" y="518160"/>
                  </a:lnTo>
                  <a:lnTo>
                    <a:pt x="7619" y="521208"/>
                  </a:lnTo>
                  <a:lnTo>
                    <a:pt x="6096" y="522732"/>
                  </a:lnTo>
                  <a:lnTo>
                    <a:pt x="1523" y="522732"/>
                  </a:lnTo>
                  <a:lnTo>
                    <a:pt x="0" y="521208"/>
                  </a:lnTo>
                  <a:close/>
                </a:path>
                <a:path w="7619" h="4723130">
                  <a:moveTo>
                    <a:pt x="0" y="484632"/>
                  </a:moveTo>
                  <a:lnTo>
                    <a:pt x="0" y="481584"/>
                  </a:lnTo>
                  <a:lnTo>
                    <a:pt x="3048" y="478536"/>
                  </a:lnTo>
                  <a:lnTo>
                    <a:pt x="4571" y="478536"/>
                  </a:lnTo>
                  <a:lnTo>
                    <a:pt x="7619" y="481584"/>
                  </a:lnTo>
                  <a:lnTo>
                    <a:pt x="7619" y="484632"/>
                  </a:lnTo>
                  <a:lnTo>
                    <a:pt x="6096" y="486156"/>
                  </a:lnTo>
                  <a:lnTo>
                    <a:pt x="1523" y="486156"/>
                  </a:lnTo>
                  <a:lnTo>
                    <a:pt x="0" y="484632"/>
                  </a:lnTo>
                  <a:close/>
                </a:path>
                <a:path w="7619" h="4723130">
                  <a:moveTo>
                    <a:pt x="6096" y="448056"/>
                  </a:moveTo>
                  <a:lnTo>
                    <a:pt x="6096" y="443484"/>
                  </a:lnTo>
                  <a:lnTo>
                    <a:pt x="7619" y="443484"/>
                  </a:lnTo>
                  <a:lnTo>
                    <a:pt x="7619" y="448056"/>
                  </a:lnTo>
                  <a:lnTo>
                    <a:pt x="6096" y="448056"/>
                  </a:lnTo>
                  <a:close/>
                </a:path>
                <a:path w="7619" h="4723130">
                  <a:moveTo>
                    <a:pt x="1523" y="449580"/>
                  </a:moveTo>
                  <a:lnTo>
                    <a:pt x="1523" y="441960"/>
                  </a:lnTo>
                  <a:lnTo>
                    <a:pt x="6096" y="441960"/>
                  </a:lnTo>
                  <a:lnTo>
                    <a:pt x="6096" y="449580"/>
                  </a:lnTo>
                  <a:lnTo>
                    <a:pt x="1523" y="449580"/>
                  </a:lnTo>
                  <a:close/>
                </a:path>
                <a:path w="7619" h="4723130">
                  <a:moveTo>
                    <a:pt x="0" y="448056"/>
                  </a:moveTo>
                  <a:lnTo>
                    <a:pt x="0" y="443484"/>
                  </a:lnTo>
                  <a:lnTo>
                    <a:pt x="1523" y="443484"/>
                  </a:lnTo>
                  <a:lnTo>
                    <a:pt x="1523" y="448056"/>
                  </a:lnTo>
                  <a:lnTo>
                    <a:pt x="0" y="448056"/>
                  </a:lnTo>
                  <a:close/>
                </a:path>
                <a:path w="7619" h="4723130">
                  <a:moveTo>
                    <a:pt x="6096" y="411480"/>
                  </a:moveTo>
                  <a:lnTo>
                    <a:pt x="6096" y="406908"/>
                  </a:lnTo>
                  <a:lnTo>
                    <a:pt x="7619" y="406908"/>
                  </a:lnTo>
                  <a:lnTo>
                    <a:pt x="7619" y="411480"/>
                  </a:lnTo>
                  <a:lnTo>
                    <a:pt x="6096" y="411480"/>
                  </a:lnTo>
                  <a:close/>
                </a:path>
                <a:path w="7619" h="4723130">
                  <a:moveTo>
                    <a:pt x="1523" y="413004"/>
                  </a:moveTo>
                  <a:lnTo>
                    <a:pt x="1523" y="405384"/>
                  </a:lnTo>
                  <a:lnTo>
                    <a:pt x="6096" y="405384"/>
                  </a:lnTo>
                  <a:lnTo>
                    <a:pt x="6096" y="413004"/>
                  </a:lnTo>
                  <a:lnTo>
                    <a:pt x="1523" y="413004"/>
                  </a:lnTo>
                  <a:close/>
                </a:path>
                <a:path w="7619" h="4723130">
                  <a:moveTo>
                    <a:pt x="0" y="411480"/>
                  </a:moveTo>
                  <a:lnTo>
                    <a:pt x="0" y="406908"/>
                  </a:lnTo>
                  <a:lnTo>
                    <a:pt x="1523" y="406908"/>
                  </a:lnTo>
                  <a:lnTo>
                    <a:pt x="1523" y="411480"/>
                  </a:lnTo>
                  <a:lnTo>
                    <a:pt x="0" y="411480"/>
                  </a:lnTo>
                  <a:close/>
                </a:path>
                <a:path w="7619" h="4723130">
                  <a:moveTo>
                    <a:pt x="6096" y="374904"/>
                  </a:moveTo>
                  <a:lnTo>
                    <a:pt x="6096" y="370332"/>
                  </a:lnTo>
                  <a:lnTo>
                    <a:pt x="7619" y="370332"/>
                  </a:lnTo>
                  <a:lnTo>
                    <a:pt x="7619" y="374904"/>
                  </a:lnTo>
                  <a:lnTo>
                    <a:pt x="6096" y="374904"/>
                  </a:lnTo>
                  <a:close/>
                </a:path>
                <a:path w="7619" h="4723130">
                  <a:moveTo>
                    <a:pt x="1523" y="376428"/>
                  </a:moveTo>
                  <a:lnTo>
                    <a:pt x="1523" y="368808"/>
                  </a:lnTo>
                  <a:lnTo>
                    <a:pt x="6096" y="368808"/>
                  </a:lnTo>
                  <a:lnTo>
                    <a:pt x="6096" y="376428"/>
                  </a:lnTo>
                  <a:lnTo>
                    <a:pt x="1523" y="376428"/>
                  </a:lnTo>
                  <a:close/>
                </a:path>
                <a:path w="7619" h="4723130">
                  <a:moveTo>
                    <a:pt x="0" y="374904"/>
                  </a:moveTo>
                  <a:lnTo>
                    <a:pt x="0" y="370332"/>
                  </a:lnTo>
                  <a:lnTo>
                    <a:pt x="1523" y="370332"/>
                  </a:lnTo>
                  <a:lnTo>
                    <a:pt x="1523" y="374904"/>
                  </a:lnTo>
                  <a:lnTo>
                    <a:pt x="0" y="374904"/>
                  </a:lnTo>
                  <a:close/>
                </a:path>
                <a:path w="7619" h="4723130">
                  <a:moveTo>
                    <a:pt x="0" y="336804"/>
                  </a:moveTo>
                  <a:lnTo>
                    <a:pt x="0" y="333756"/>
                  </a:lnTo>
                  <a:lnTo>
                    <a:pt x="1523" y="332232"/>
                  </a:lnTo>
                  <a:lnTo>
                    <a:pt x="6096" y="332232"/>
                  </a:lnTo>
                  <a:lnTo>
                    <a:pt x="7619" y="333756"/>
                  </a:lnTo>
                  <a:lnTo>
                    <a:pt x="7619" y="336804"/>
                  </a:lnTo>
                  <a:lnTo>
                    <a:pt x="4571" y="339852"/>
                  </a:lnTo>
                  <a:lnTo>
                    <a:pt x="3048" y="339852"/>
                  </a:lnTo>
                  <a:lnTo>
                    <a:pt x="0" y="336804"/>
                  </a:lnTo>
                  <a:close/>
                </a:path>
                <a:path w="7619" h="4723130">
                  <a:moveTo>
                    <a:pt x="0" y="300228"/>
                  </a:moveTo>
                  <a:lnTo>
                    <a:pt x="0" y="297180"/>
                  </a:lnTo>
                  <a:lnTo>
                    <a:pt x="1523" y="295656"/>
                  </a:lnTo>
                  <a:lnTo>
                    <a:pt x="6096" y="295656"/>
                  </a:lnTo>
                  <a:lnTo>
                    <a:pt x="7619" y="297180"/>
                  </a:lnTo>
                  <a:lnTo>
                    <a:pt x="7619" y="300228"/>
                  </a:lnTo>
                  <a:lnTo>
                    <a:pt x="6096" y="301752"/>
                  </a:lnTo>
                  <a:lnTo>
                    <a:pt x="1523" y="301752"/>
                  </a:lnTo>
                  <a:lnTo>
                    <a:pt x="0" y="300228"/>
                  </a:lnTo>
                  <a:close/>
                </a:path>
                <a:path w="7619" h="4723130">
                  <a:moveTo>
                    <a:pt x="0" y="263652"/>
                  </a:moveTo>
                  <a:lnTo>
                    <a:pt x="0" y="260604"/>
                  </a:lnTo>
                  <a:lnTo>
                    <a:pt x="3048" y="257556"/>
                  </a:lnTo>
                  <a:lnTo>
                    <a:pt x="4571" y="257556"/>
                  </a:lnTo>
                  <a:lnTo>
                    <a:pt x="7619" y="260604"/>
                  </a:lnTo>
                  <a:lnTo>
                    <a:pt x="7619" y="263652"/>
                  </a:lnTo>
                  <a:lnTo>
                    <a:pt x="6096" y="265176"/>
                  </a:lnTo>
                  <a:lnTo>
                    <a:pt x="1523" y="265176"/>
                  </a:lnTo>
                  <a:lnTo>
                    <a:pt x="0" y="263652"/>
                  </a:lnTo>
                  <a:close/>
                </a:path>
                <a:path w="7619" h="4723130">
                  <a:moveTo>
                    <a:pt x="6096" y="227076"/>
                  </a:moveTo>
                  <a:lnTo>
                    <a:pt x="6096" y="222504"/>
                  </a:lnTo>
                  <a:lnTo>
                    <a:pt x="7619" y="222504"/>
                  </a:lnTo>
                  <a:lnTo>
                    <a:pt x="7619" y="227076"/>
                  </a:lnTo>
                  <a:lnTo>
                    <a:pt x="6096" y="227076"/>
                  </a:lnTo>
                  <a:close/>
                </a:path>
                <a:path w="7619" h="4723130">
                  <a:moveTo>
                    <a:pt x="1523" y="228600"/>
                  </a:moveTo>
                  <a:lnTo>
                    <a:pt x="1523" y="220980"/>
                  </a:lnTo>
                  <a:lnTo>
                    <a:pt x="6096" y="220980"/>
                  </a:lnTo>
                  <a:lnTo>
                    <a:pt x="6096" y="228600"/>
                  </a:lnTo>
                  <a:lnTo>
                    <a:pt x="1523" y="228600"/>
                  </a:lnTo>
                  <a:close/>
                </a:path>
                <a:path w="7619" h="4723130">
                  <a:moveTo>
                    <a:pt x="0" y="227076"/>
                  </a:moveTo>
                  <a:lnTo>
                    <a:pt x="0" y="222504"/>
                  </a:lnTo>
                  <a:lnTo>
                    <a:pt x="1523" y="222504"/>
                  </a:lnTo>
                  <a:lnTo>
                    <a:pt x="1523" y="227076"/>
                  </a:lnTo>
                  <a:lnTo>
                    <a:pt x="0" y="227076"/>
                  </a:lnTo>
                  <a:close/>
                </a:path>
                <a:path w="7619" h="4723130">
                  <a:moveTo>
                    <a:pt x="6096" y="190500"/>
                  </a:moveTo>
                  <a:lnTo>
                    <a:pt x="6096" y="185928"/>
                  </a:lnTo>
                  <a:lnTo>
                    <a:pt x="7619" y="185928"/>
                  </a:lnTo>
                  <a:lnTo>
                    <a:pt x="7619" y="190500"/>
                  </a:lnTo>
                  <a:lnTo>
                    <a:pt x="6096" y="190500"/>
                  </a:lnTo>
                  <a:close/>
                </a:path>
                <a:path w="7619" h="4723130">
                  <a:moveTo>
                    <a:pt x="1523" y="192024"/>
                  </a:moveTo>
                  <a:lnTo>
                    <a:pt x="1523" y="184404"/>
                  </a:lnTo>
                  <a:lnTo>
                    <a:pt x="6096" y="184404"/>
                  </a:lnTo>
                  <a:lnTo>
                    <a:pt x="6096" y="192024"/>
                  </a:lnTo>
                  <a:lnTo>
                    <a:pt x="1523" y="192024"/>
                  </a:lnTo>
                  <a:close/>
                </a:path>
                <a:path w="7619" h="4723130">
                  <a:moveTo>
                    <a:pt x="0" y="190500"/>
                  </a:moveTo>
                  <a:lnTo>
                    <a:pt x="0" y="185928"/>
                  </a:lnTo>
                  <a:lnTo>
                    <a:pt x="1523" y="185928"/>
                  </a:lnTo>
                  <a:lnTo>
                    <a:pt x="1523" y="190500"/>
                  </a:lnTo>
                  <a:lnTo>
                    <a:pt x="0" y="190500"/>
                  </a:lnTo>
                  <a:close/>
                </a:path>
                <a:path w="7619" h="4723130">
                  <a:moveTo>
                    <a:pt x="0" y="153924"/>
                  </a:moveTo>
                  <a:lnTo>
                    <a:pt x="0" y="149352"/>
                  </a:lnTo>
                  <a:lnTo>
                    <a:pt x="1523" y="149352"/>
                  </a:lnTo>
                  <a:lnTo>
                    <a:pt x="1523" y="147828"/>
                  </a:lnTo>
                  <a:lnTo>
                    <a:pt x="6096" y="147828"/>
                  </a:lnTo>
                  <a:lnTo>
                    <a:pt x="6096" y="149352"/>
                  </a:lnTo>
                  <a:lnTo>
                    <a:pt x="7619" y="149352"/>
                  </a:lnTo>
                  <a:lnTo>
                    <a:pt x="7619" y="153924"/>
                  </a:lnTo>
                  <a:lnTo>
                    <a:pt x="6096" y="153924"/>
                  </a:lnTo>
                  <a:lnTo>
                    <a:pt x="4571" y="155448"/>
                  </a:lnTo>
                  <a:lnTo>
                    <a:pt x="3048" y="155448"/>
                  </a:lnTo>
                  <a:lnTo>
                    <a:pt x="1523" y="153924"/>
                  </a:lnTo>
                  <a:lnTo>
                    <a:pt x="0" y="153924"/>
                  </a:lnTo>
                  <a:close/>
                </a:path>
                <a:path w="7619" h="4723130">
                  <a:moveTo>
                    <a:pt x="0" y="115824"/>
                  </a:moveTo>
                  <a:lnTo>
                    <a:pt x="0" y="112776"/>
                  </a:lnTo>
                  <a:lnTo>
                    <a:pt x="1523" y="111252"/>
                  </a:lnTo>
                  <a:lnTo>
                    <a:pt x="6096" y="111252"/>
                  </a:lnTo>
                  <a:lnTo>
                    <a:pt x="7619" y="112776"/>
                  </a:lnTo>
                  <a:lnTo>
                    <a:pt x="7619" y="115824"/>
                  </a:lnTo>
                  <a:lnTo>
                    <a:pt x="4571" y="118872"/>
                  </a:lnTo>
                  <a:lnTo>
                    <a:pt x="3048" y="118872"/>
                  </a:lnTo>
                  <a:lnTo>
                    <a:pt x="0" y="115824"/>
                  </a:lnTo>
                  <a:close/>
                </a:path>
                <a:path w="7619" h="4723130">
                  <a:moveTo>
                    <a:pt x="0" y="79248"/>
                  </a:moveTo>
                  <a:lnTo>
                    <a:pt x="0" y="76200"/>
                  </a:lnTo>
                  <a:lnTo>
                    <a:pt x="1523" y="74676"/>
                  </a:lnTo>
                  <a:lnTo>
                    <a:pt x="6096" y="74676"/>
                  </a:lnTo>
                  <a:lnTo>
                    <a:pt x="7619" y="76200"/>
                  </a:lnTo>
                  <a:lnTo>
                    <a:pt x="7619" y="79248"/>
                  </a:lnTo>
                  <a:lnTo>
                    <a:pt x="6096" y="80772"/>
                  </a:lnTo>
                  <a:lnTo>
                    <a:pt x="1523" y="80772"/>
                  </a:lnTo>
                  <a:lnTo>
                    <a:pt x="0" y="79248"/>
                  </a:lnTo>
                  <a:close/>
                </a:path>
                <a:path w="7619" h="4723130">
                  <a:moveTo>
                    <a:pt x="0" y="42672"/>
                  </a:moveTo>
                  <a:lnTo>
                    <a:pt x="0" y="39624"/>
                  </a:lnTo>
                  <a:lnTo>
                    <a:pt x="3048" y="36576"/>
                  </a:lnTo>
                  <a:lnTo>
                    <a:pt x="4571" y="36576"/>
                  </a:lnTo>
                  <a:lnTo>
                    <a:pt x="7619" y="39624"/>
                  </a:lnTo>
                  <a:lnTo>
                    <a:pt x="7619" y="42672"/>
                  </a:lnTo>
                  <a:lnTo>
                    <a:pt x="6096" y="44195"/>
                  </a:lnTo>
                  <a:lnTo>
                    <a:pt x="1523" y="44195"/>
                  </a:lnTo>
                  <a:lnTo>
                    <a:pt x="0" y="42672"/>
                  </a:lnTo>
                  <a:close/>
                </a:path>
                <a:path w="7619" h="4723130">
                  <a:moveTo>
                    <a:pt x="6096" y="6095"/>
                  </a:moveTo>
                  <a:lnTo>
                    <a:pt x="6096" y="1524"/>
                  </a:lnTo>
                  <a:lnTo>
                    <a:pt x="7619" y="1524"/>
                  </a:lnTo>
                  <a:lnTo>
                    <a:pt x="7619" y="6095"/>
                  </a:lnTo>
                  <a:lnTo>
                    <a:pt x="6096" y="6095"/>
                  </a:lnTo>
                  <a:close/>
                </a:path>
                <a:path w="7619" h="4723130">
                  <a:moveTo>
                    <a:pt x="1523" y="7620"/>
                  </a:moveTo>
                  <a:lnTo>
                    <a:pt x="1523" y="0"/>
                  </a:lnTo>
                  <a:lnTo>
                    <a:pt x="6096" y="0"/>
                  </a:lnTo>
                  <a:lnTo>
                    <a:pt x="6096" y="7620"/>
                  </a:lnTo>
                  <a:lnTo>
                    <a:pt x="1523" y="7620"/>
                  </a:lnTo>
                  <a:close/>
                </a:path>
                <a:path w="7619" h="4723130">
                  <a:moveTo>
                    <a:pt x="0" y="6095"/>
                  </a:moveTo>
                  <a:lnTo>
                    <a:pt x="0" y="1524"/>
                  </a:lnTo>
                  <a:lnTo>
                    <a:pt x="1523" y="1524"/>
                  </a:lnTo>
                  <a:lnTo>
                    <a:pt x="1523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1164" y="6269735"/>
              <a:ext cx="112776" cy="6400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406395" y="1502663"/>
              <a:ext cx="7620" cy="4723130"/>
            </a:xfrm>
            <a:custGeom>
              <a:avLst/>
              <a:gdLst/>
              <a:ahLst/>
              <a:cxnLst/>
              <a:rect l="l" t="t" r="r" b="b"/>
              <a:pathLst>
                <a:path w="7619" h="4723130">
                  <a:moveTo>
                    <a:pt x="6096" y="4721352"/>
                  </a:moveTo>
                  <a:lnTo>
                    <a:pt x="6096" y="4716780"/>
                  </a:lnTo>
                  <a:lnTo>
                    <a:pt x="7619" y="4716780"/>
                  </a:lnTo>
                  <a:lnTo>
                    <a:pt x="7619" y="4721352"/>
                  </a:lnTo>
                  <a:lnTo>
                    <a:pt x="6096" y="4721352"/>
                  </a:lnTo>
                  <a:close/>
                </a:path>
                <a:path w="7619" h="4723130">
                  <a:moveTo>
                    <a:pt x="0" y="4719828"/>
                  </a:moveTo>
                  <a:lnTo>
                    <a:pt x="0" y="4718304"/>
                  </a:lnTo>
                  <a:lnTo>
                    <a:pt x="3048" y="4715256"/>
                  </a:lnTo>
                  <a:lnTo>
                    <a:pt x="6096" y="4715256"/>
                  </a:lnTo>
                  <a:lnTo>
                    <a:pt x="6096" y="4722875"/>
                  </a:lnTo>
                  <a:lnTo>
                    <a:pt x="3048" y="4722875"/>
                  </a:lnTo>
                  <a:lnTo>
                    <a:pt x="0" y="4719828"/>
                  </a:lnTo>
                  <a:close/>
                </a:path>
                <a:path w="7619" h="4723130">
                  <a:moveTo>
                    <a:pt x="1523" y="4684775"/>
                  </a:moveTo>
                  <a:lnTo>
                    <a:pt x="1523" y="4678680"/>
                  </a:lnTo>
                  <a:lnTo>
                    <a:pt x="6096" y="4678680"/>
                  </a:lnTo>
                  <a:lnTo>
                    <a:pt x="7619" y="4680204"/>
                  </a:lnTo>
                  <a:lnTo>
                    <a:pt x="7619" y="4683252"/>
                  </a:lnTo>
                  <a:lnTo>
                    <a:pt x="4571" y="4686300"/>
                  </a:lnTo>
                  <a:lnTo>
                    <a:pt x="3048" y="4686300"/>
                  </a:lnTo>
                  <a:lnTo>
                    <a:pt x="3048" y="4684775"/>
                  </a:lnTo>
                  <a:lnTo>
                    <a:pt x="1523" y="4684775"/>
                  </a:lnTo>
                  <a:close/>
                </a:path>
                <a:path w="7619" h="4723130">
                  <a:moveTo>
                    <a:pt x="0" y="4683252"/>
                  </a:moveTo>
                  <a:lnTo>
                    <a:pt x="0" y="4681728"/>
                  </a:lnTo>
                  <a:lnTo>
                    <a:pt x="1523" y="4680204"/>
                  </a:lnTo>
                  <a:lnTo>
                    <a:pt x="1523" y="4683252"/>
                  </a:lnTo>
                  <a:lnTo>
                    <a:pt x="0" y="4683252"/>
                  </a:lnTo>
                  <a:close/>
                </a:path>
                <a:path w="7619" h="4723130">
                  <a:moveTo>
                    <a:pt x="1523" y="4648200"/>
                  </a:moveTo>
                  <a:lnTo>
                    <a:pt x="1523" y="4642104"/>
                  </a:lnTo>
                  <a:lnTo>
                    <a:pt x="6096" y="4642104"/>
                  </a:lnTo>
                  <a:lnTo>
                    <a:pt x="7619" y="4643628"/>
                  </a:lnTo>
                  <a:lnTo>
                    <a:pt x="7619" y="4646675"/>
                  </a:lnTo>
                  <a:lnTo>
                    <a:pt x="6096" y="4648200"/>
                  </a:lnTo>
                  <a:lnTo>
                    <a:pt x="1523" y="4648200"/>
                  </a:lnTo>
                  <a:close/>
                </a:path>
                <a:path w="7619" h="4723130">
                  <a:moveTo>
                    <a:pt x="0" y="4646675"/>
                  </a:moveTo>
                  <a:lnTo>
                    <a:pt x="0" y="4643628"/>
                  </a:lnTo>
                  <a:lnTo>
                    <a:pt x="1523" y="4643628"/>
                  </a:lnTo>
                  <a:lnTo>
                    <a:pt x="1523" y="4646675"/>
                  </a:lnTo>
                  <a:lnTo>
                    <a:pt x="0" y="4646675"/>
                  </a:lnTo>
                  <a:close/>
                </a:path>
                <a:path w="7619" h="4723130">
                  <a:moveTo>
                    <a:pt x="1523" y="4611624"/>
                  </a:moveTo>
                  <a:lnTo>
                    <a:pt x="1523" y="4605528"/>
                  </a:lnTo>
                  <a:lnTo>
                    <a:pt x="3048" y="4605528"/>
                  </a:lnTo>
                  <a:lnTo>
                    <a:pt x="3048" y="4604004"/>
                  </a:lnTo>
                  <a:lnTo>
                    <a:pt x="4571" y="4604004"/>
                  </a:lnTo>
                  <a:lnTo>
                    <a:pt x="7619" y="4607052"/>
                  </a:lnTo>
                  <a:lnTo>
                    <a:pt x="7619" y="4610100"/>
                  </a:lnTo>
                  <a:lnTo>
                    <a:pt x="6096" y="4611624"/>
                  </a:lnTo>
                  <a:lnTo>
                    <a:pt x="1523" y="4611624"/>
                  </a:lnTo>
                  <a:close/>
                </a:path>
                <a:path w="7619" h="4723130">
                  <a:moveTo>
                    <a:pt x="0" y="4610100"/>
                  </a:moveTo>
                  <a:lnTo>
                    <a:pt x="0" y="4607052"/>
                  </a:lnTo>
                  <a:lnTo>
                    <a:pt x="1523" y="4607052"/>
                  </a:lnTo>
                  <a:lnTo>
                    <a:pt x="1523" y="4610100"/>
                  </a:lnTo>
                  <a:lnTo>
                    <a:pt x="0" y="4610100"/>
                  </a:lnTo>
                  <a:close/>
                </a:path>
                <a:path w="7619" h="4723130">
                  <a:moveTo>
                    <a:pt x="0" y="4572000"/>
                  </a:moveTo>
                  <a:lnTo>
                    <a:pt x="0" y="4570475"/>
                  </a:lnTo>
                  <a:lnTo>
                    <a:pt x="1523" y="4568952"/>
                  </a:lnTo>
                  <a:lnTo>
                    <a:pt x="3048" y="4568952"/>
                  </a:lnTo>
                  <a:lnTo>
                    <a:pt x="3048" y="4567428"/>
                  </a:lnTo>
                  <a:lnTo>
                    <a:pt x="4571" y="4567428"/>
                  </a:lnTo>
                  <a:lnTo>
                    <a:pt x="6096" y="4568952"/>
                  </a:lnTo>
                  <a:lnTo>
                    <a:pt x="7619" y="4568952"/>
                  </a:lnTo>
                  <a:lnTo>
                    <a:pt x="7619" y="4573524"/>
                  </a:lnTo>
                  <a:lnTo>
                    <a:pt x="6096" y="4573524"/>
                  </a:lnTo>
                  <a:lnTo>
                    <a:pt x="6096" y="4575048"/>
                  </a:lnTo>
                  <a:lnTo>
                    <a:pt x="3048" y="4575048"/>
                  </a:lnTo>
                  <a:lnTo>
                    <a:pt x="0" y="4572000"/>
                  </a:lnTo>
                  <a:close/>
                </a:path>
                <a:path w="7619" h="4723130">
                  <a:moveTo>
                    <a:pt x="6096" y="4536948"/>
                  </a:moveTo>
                  <a:lnTo>
                    <a:pt x="6096" y="4532375"/>
                  </a:lnTo>
                  <a:lnTo>
                    <a:pt x="7619" y="4532375"/>
                  </a:lnTo>
                  <a:lnTo>
                    <a:pt x="7619" y="4536948"/>
                  </a:lnTo>
                  <a:lnTo>
                    <a:pt x="6096" y="4536948"/>
                  </a:lnTo>
                  <a:close/>
                </a:path>
                <a:path w="7619" h="4723130">
                  <a:moveTo>
                    <a:pt x="0" y="4535424"/>
                  </a:moveTo>
                  <a:lnTo>
                    <a:pt x="0" y="4533900"/>
                  </a:lnTo>
                  <a:lnTo>
                    <a:pt x="3048" y="4530852"/>
                  </a:lnTo>
                  <a:lnTo>
                    <a:pt x="6096" y="4530852"/>
                  </a:lnTo>
                  <a:lnTo>
                    <a:pt x="6096" y="4538472"/>
                  </a:lnTo>
                  <a:lnTo>
                    <a:pt x="3048" y="4538472"/>
                  </a:lnTo>
                  <a:lnTo>
                    <a:pt x="0" y="4535424"/>
                  </a:lnTo>
                  <a:close/>
                </a:path>
                <a:path w="7619" h="4723130">
                  <a:moveTo>
                    <a:pt x="6096" y="4500372"/>
                  </a:moveTo>
                  <a:lnTo>
                    <a:pt x="6096" y="4495800"/>
                  </a:lnTo>
                  <a:lnTo>
                    <a:pt x="7619" y="4495800"/>
                  </a:lnTo>
                  <a:lnTo>
                    <a:pt x="7619" y="4500372"/>
                  </a:lnTo>
                  <a:lnTo>
                    <a:pt x="6096" y="4500372"/>
                  </a:lnTo>
                  <a:close/>
                </a:path>
                <a:path w="7619" h="4723130">
                  <a:moveTo>
                    <a:pt x="0" y="4498848"/>
                  </a:moveTo>
                  <a:lnTo>
                    <a:pt x="0" y="4497324"/>
                  </a:lnTo>
                  <a:lnTo>
                    <a:pt x="3048" y="4494275"/>
                  </a:lnTo>
                  <a:lnTo>
                    <a:pt x="6096" y="4494275"/>
                  </a:lnTo>
                  <a:lnTo>
                    <a:pt x="6096" y="4501896"/>
                  </a:lnTo>
                  <a:lnTo>
                    <a:pt x="3048" y="4501896"/>
                  </a:lnTo>
                  <a:lnTo>
                    <a:pt x="0" y="4498848"/>
                  </a:lnTo>
                  <a:close/>
                </a:path>
                <a:path w="7619" h="4723130">
                  <a:moveTo>
                    <a:pt x="1523" y="4463796"/>
                  </a:moveTo>
                  <a:lnTo>
                    <a:pt x="1523" y="4457700"/>
                  </a:lnTo>
                  <a:lnTo>
                    <a:pt x="6096" y="4457700"/>
                  </a:lnTo>
                  <a:lnTo>
                    <a:pt x="7619" y="4459224"/>
                  </a:lnTo>
                  <a:lnTo>
                    <a:pt x="7619" y="4462272"/>
                  </a:lnTo>
                  <a:lnTo>
                    <a:pt x="4571" y="4465320"/>
                  </a:lnTo>
                  <a:lnTo>
                    <a:pt x="3048" y="4465320"/>
                  </a:lnTo>
                  <a:lnTo>
                    <a:pt x="3048" y="4463796"/>
                  </a:lnTo>
                  <a:lnTo>
                    <a:pt x="1523" y="4463796"/>
                  </a:lnTo>
                  <a:close/>
                </a:path>
                <a:path w="7619" h="4723130">
                  <a:moveTo>
                    <a:pt x="0" y="4462272"/>
                  </a:moveTo>
                  <a:lnTo>
                    <a:pt x="0" y="4460748"/>
                  </a:lnTo>
                  <a:lnTo>
                    <a:pt x="1523" y="4459224"/>
                  </a:lnTo>
                  <a:lnTo>
                    <a:pt x="1523" y="4462272"/>
                  </a:lnTo>
                  <a:lnTo>
                    <a:pt x="0" y="4462272"/>
                  </a:lnTo>
                  <a:close/>
                </a:path>
                <a:path w="7619" h="4723130">
                  <a:moveTo>
                    <a:pt x="1523" y="4427220"/>
                  </a:moveTo>
                  <a:lnTo>
                    <a:pt x="1523" y="4421124"/>
                  </a:lnTo>
                  <a:lnTo>
                    <a:pt x="6096" y="4421124"/>
                  </a:lnTo>
                  <a:lnTo>
                    <a:pt x="7619" y="4422648"/>
                  </a:lnTo>
                  <a:lnTo>
                    <a:pt x="7619" y="4425696"/>
                  </a:lnTo>
                  <a:lnTo>
                    <a:pt x="6096" y="4427220"/>
                  </a:lnTo>
                  <a:lnTo>
                    <a:pt x="1523" y="4427220"/>
                  </a:lnTo>
                  <a:close/>
                </a:path>
                <a:path w="7619" h="4723130">
                  <a:moveTo>
                    <a:pt x="0" y="4425696"/>
                  </a:moveTo>
                  <a:lnTo>
                    <a:pt x="0" y="4422648"/>
                  </a:lnTo>
                  <a:lnTo>
                    <a:pt x="1523" y="4422648"/>
                  </a:lnTo>
                  <a:lnTo>
                    <a:pt x="1523" y="4425696"/>
                  </a:lnTo>
                  <a:lnTo>
                    <a:pt x="0" y="4425696"/>
                  </a:lnTo>
                  <a:close/>
                </a:path>
                <a:path w="7619" h="4723130">
                  <a:moveTo>
                    <a:pt x="1523" y="4390643"/>
                  </a:moveTo>
                  <a:lnTo>
                    <a:pt x="1523" y="4384548"/>
                  </a:lnTo>
                  <a:lnTo>
                    <a:pt x="3048" y="4384548"/>
                  </a:lnTo>
                  <a:lnTo>
                    <a:pt x="3048" y="4383024"/>
                  </a:lnTo>
                  <a:lnTo>
                    <a:pt x="4571" y="4383024"/>
                  </a:lnTo>
                  <a:lnTo>
                    <a:pt x="7619" y="4386072"/>
                  </a:lnTo>
                  <a:lnTo>
                    <a:pt x="7619" y="4389120"/>
                  </a:lnTo>
                  <a:lnTo>
                    <a:pt x="6096" y="4390643"/>
                  </a:lnTo>
                  <a:lnTo>
                    <a:pt x="1523" y="4390643"/>
                  </a:lnTo>
                  <a:close/>
                </a:path>
                <a:path w="7619" h="4723130">
                  <a:moveTo>
                    <a:pt x="0" y="4389120"/>
                  </a:moveTo>
                  <a:lnTo>
                    <a:pt x="0" y="4386072"/>
                  </a:lnTo>
                  <a:lnTo>
                    <a:pt x="1523" y="4386072"/>
                  </a:lnTo>
                  <a:lnTo>
                    <a:pt x="1523" y="4389120"/>
                  </a:lnTo>
                  <a:lnTo>
                    <a:pt x="0" y="4389120"/>
                  </a:lnTo>
                  <a:close/>
                </a:path>
                <a:path w="7619" h="4723130">
                  <a:moveTo>
                    <a:pt x="6096" y="4352543"/>
                  </a:moveTo>
                  <a:lnTo>
                    <a:pt x="6096" y="4347972"/>
                  </a:lnTo>
                  <a:lnTo>
                    <a:pt x="7619" y="4347972"/>
                  </a:lnTo>
                  <a:lnTo>
                    <a:pt x="7619" y="4352543"/>
                  </a:lnTo>
                  <a:lnTo>
                    <a:pt x="6096" y="4352543"/>
                  </a:lnTo>
                  <a:close/>
                </a:path>
                <a:path w="7619" h="4723130">
                  <a:moveTo>
                    <a:pt x="0" y="4351020"/>
                  </a:moveTo>
                  <a:lnTo>
                    <a:pt x="0" y="4349496"/>
                  </a:lnTo>
                  <a:lnTo>
                    <a:pt x="3048" y="4346448"/>
                  </a:lnTo>
                  <a:lnTo>
                    <a:pt x="6096" y="4346448"/>
                  </a:lnTo>
                  <a:lnTo>
                    <a:pt x="6096" y="4354068"/>
                  </a:lnTo>
                  <a:lnTo>
                    <a:pt x="3048" y="4354068"/>
                  </a:lnTo>
                  <a:lnTo>
                    <a:pt x="0" y="4351020"/>
                  </a:lnTo>
                  <a:close/>
                </a:path>
                <a:path w="7619" h="4723130">
                  <a:moveTo>
                    <a:pt x="6096" y="4315968"/>
                  </a:moveTo>
                  <a:lnTo>
                    <a:pt x="6096" y="4311396"/>
                  </a:lnTo>
                  <a:lnTo>
                    <a:pt x="7619" y="4311396"/>
                  </a:lnTo>
                  <a:lnTo>
                    <a:pt x="7619" y="4315968"/>
                  </a:lnTo>
                  <a:lnTo>
                    <a:pt x="6096" y="4315968"/>
                  </a:lnTo>
                  <a:close/>
                </a:path>
                <a:path w="7619" h="4723130">
                  <a:moveTo>
                    <a:pt x="0" y="4314443"/>
                  </a:moveTo>
                  <a:lnTo>
                    <a:pt x="0" y="4312920"/>
                  </a:lnTo>
                  <a:lnTo>
                    <a:pt x="3048" y="4309872"/>
                  </a:lnTo>
                  <a:lnTo>
                    <a:pt x="6096" y="4309872"/>
                  </a:lnTo>
                  <a:lnTo>
                    <a:pt x="6096" y="4317491"/>
                  </a:lnTo>
                  <a:lnTo>
                    <a:pt x="3048" y="4317491"/>
                  </a:lnTo>
                  <a:lnTo>
                    <a:pt x="0" y="4314443"/>
                  </a:lnTo>
                  <a:close/>
                </a:path>
                <a:path w="7619" h="4723130">
                  <a:moveTo>
                    <a:pt x="6096" y="4279391"/>
                  </a:moveTo>
                  <a:lnTo>
                    <a:pt x="6096" y="4274820"/>
                  </a:lnTo>
                  <a:lnTo>
                    <a:pt x="7619" y="4274820"/>
                  </a:lnTo>
                  <a:lnTo>
                    <a:pt x="7619" y="4279391"/>
                  </a:lnTo>
                  <a:lnTo>
                    <a:pt x="6096" y="4279391"/>
                  </a:lnTo>
                  <a:close/>
                </a:path>
                <a:path w="7619" h="4723130">
                  <a:moveTo>
                    <a:pt x="0" y="4277868"/>
                  </a:moveTo>
                  <a:lnTo>
                    <a:pt x="0" y="4276343"/>
                  </a:lnTo>
                  <a:lnTo>
                    <a:pt x="3048" y="4273296"/>
                  </a:lnTo>
                  <a:lnTo>
                    <a:pt x="6096" y="4273296"/>
                  </a:lnTo>
                  <a:lnTo>
                    <a:pt x="6096" y="4280916"/>
                  </a:lnTo>
                  <a:lnTo>
                    <a:pt x="3048" y="4280916"/>
                  </a:lnTo>
                  <a:lnTo>
                    <a:pt x="0" y="4277868"/>
                  </a:lnTo>
                  <a:close/>
                </a:path>
                <a:path w="7619" h="4723130">
                  <a:moveTo>
                    <a:pt x="1523" y="4242816"/>
                  </a:moveTo>
                  <a:lnTo>
                    <a:pt x="1523" y="4236720"/>
                  </a:lnTo>
                  <a:lnTo>
                    <a:pt x="6096" y="4236720"/>
                  </a:lnTo>
                  <a:lnTo>
                    <a:pt x="7619" y="4238243"/>
                  </a:lnTo>
                  <a:lnTo>
                    <a:pt x="7619" y="4241291"/>
                  </a:lnTo>
                  <a:lnTo>
                    <a:pt x="4571" y="4244340"/>
                  </a:lnTo>
                  <a:lnTo>
                    <a:pt x="3048" y="4244340"/>
                  </a:lnTo>
                  <a:lnTo>
                    <a:pt x="3048" y="4242816"/>
                  </a:lnTo>
                  <a:lnTo>
                    <a:pt x="1523" y="4242816"/>
                  </a:lnTo>
                  <a:close/>
                </a:path>
                <a:path w="7619" h="4723130">
                  <a:moveTo>
                    <a:pt x="0" y="4241291"/>
                  </a:moveTo>
                  <a:lnTo>
                    <a:pt x="0" y="4238243"/>
                  </a:lnTo>
                  <a:lnTo>
                    <a:pt x="1523" y="4238243"/>
                  </a:lnTo>
                  <a:lnTo>
                    <a:pt x="1523" y="4241291"/>
                  </a:lnTo>
                  <a:lnTo>
                    <a:pt x="0" y="4241291"/>
                  </a:lnTo>
                  <a:close/>
                </a:path>
                <a:path w="7619" h="4723130">
                  <a:moveTo>
                    <a:pt x="1523" y="4206240"/>
                  </a:moveTo>
                  <a:lnTo>
                    <a:pt x="1523" y="4200143"/>
                  </a:lnTo>
                  <a:lnTo>
                    <a:pt x="6096" y="4200143"/>
                  </a:lnTo>
                  <a:lnTo>
                    <a:pt x="7619" y="4201668"/>
                  </a:lnTo>
                  <a:lnTo>
                    <a:pt x="7619" y="4204716"/>
                  </a:lnTo>
                  <a:lnTo>
                    <a:pt x="6096" y="4206240"/>
                  </a:lnTo>
                  <a:lnTo>
                    <a:pt x="1523" y="4206240"/>
                  </a:lnTo>
                  <a:close/>
                </a:path>
                <a:path w="7619" h="4723130">
                  <a:moveTo>
                    <a:pt x="0" y="4204716"/>
                  </a:moveTo>
                  <a:lnTo>
                    <a:pt x="0" y="4201668"/>
                  </a:lnTo>
                  <a:lnTo>
                    <a:pt x="1523" y="4201668"/>
                  </a:lnTo>
                  <a:lnTo>
                    <a:pt x="1523" y="4204716"/>
                  </a:lnTo>
                  <a:lnTo>
                    <a:pt x="0" y="4204716"/>
                  </a:lnTo>
                  <a:close/>
                </a:path>
                <a:path w="7619" h="4723130">
                  <a:moveTo>
                    <a:pt x="1523" y="4169664"/>
                  </a:moveTo>
                  <a:lnTo>
                    <a:pt x="1523" y="4163568"/>
                  </a:lnTo>
                  <a:lnTo>
                    <a:pt x="3048" y="4163568"/>
                  </a:lnTo>
                  <a:lnTo>
                    <a:pt x="3048" y="4162043"/>
                  </a:lnTo>
                  <a:lnTo>
                    <a:pt x="4571" y="4162043"/>
                  </a:lnTo>
                  <a:lnTo>
                    <a:pt x="7619" y="4165091"/>
                  </a:lnTo>
                  <a:lnTo>
                    <a:pt x="7619" y="4168140"/>
                  </a:lnTo>
                  <a:lnTo>
                    <a:pt x="6096" y="4169664"/>
                  </a:lnTo>
                  <a:lnTo>
                    <a:pt x="1523" y="4169664"/>
                  </a:lnTo>
                  <a:close/>
                </a:path>
                <a:path w="7619" h="4723130">
                  <a:moveTo>
                    <a:pt x="0" y="4166616"/>
                  </a:moveTo>
                  <a:lnTo>
                    <a:pt x="0" y="4165091"/>
                  </a:lnTo>
                  <a:lnTo>
                    <a:pt x="1523" y="4165091"/>
                  </a:lnTo>
                  <a:lnTo>
                    <a:pt x="1523" y="4168140"/>
                  </a:lnTo>
                  <a:lnTo>
                    <a:pt x="0" y="4166616"/>
                  </a:lnTo>
                  <a:close/>
                </a:path>
                <a:path w="7619" h="4723130">
                  <a:moveTo>
                    <a:pt x="6096" y="4131564"/>
                  </a:moveTo>
                  <a:lnTo>
                    <a:pt x="6096" y="4126991"/>
                  </a:lnTo>
                  <a:lnTo>
                    <a:pt x="7619" y="4126991"/>
                  </a:lnTo>
                  <a:lnTo>
                    <a:pt x="7619" y="4131564"/>
                  </a:lnTo>
                  <a:lnTo>
                    <a:pt x="6096" y="4131564"/>
                  </a:lnTo>
                  <a:close/>
                </a:path>
                <a:path w="7619" h="4723130">
                  <a:moveTo>
                    <a:pt x="0" y="4130040"/>
                  </a:moveTo>
                  <a:lnTo>
                    <a:pt x="0" y="4128516"/>
                  </a:lnTo>
                  <a:lnTo>
                    <a:pt x="3048" y="4125468"/>
                  </a:lnTo>
                  <a:lnTo>
                    <a:pt x="6096" y="4125468"/>
                  </a:lnTo>
                  <a:lnTo>
                    <a:pt x="6096" y="4133088"/>
                  </a:lnTo>
                  <a:lnTo>
                    <a:pt x="3048" y="4133088"/>
                  </a:lnTo>
                  <a:lnTo>
                    <a:pt x="0" y="4130040"/>
                  </a:lnTo>
                  <a:close/>
                </a:path>
                <a:path w="7619" h="4723130">
                  <a:moveTo>
                    <a:pt x="6096" y="4094988"/>
                  </a:moveTo>
                  <a:lnTo>
                    <a:pt x="6096" y="4090416"/>
                  </a:lnTo>
                  <a:lnTo>
                    <a:pt x="7619" y="4090416"/>
                  </a:lnTo>
                  <a:lnTo>
                    <a:pt x="7619" y="4094988"/>
                  </a:lnTo>
                  <a:lnTo>
                    <a:pt x="6096" y="4094988"/>
                  </a:lnTo>
                  <a:close/>
                </a:path>
                <a:path w="7619" h="4723130">
                  <a:moveTo>
                    <a:pt x="0" y="4093464"/>
                  </a:moveTo>
                  <a:lnTo>
                    <a:pt x="0" y="4091940"/>
                  </a:lnTo>
                  <a:lnTo>
                    <a:pt x="3048" y="4088891"/>
                  </a:lnTo>
                  <a:lnTo>
                    <a:pt x="6096" y="4088891"/>
                  </a:lnTo>
                  <a:lnTo>
                    <a:pt x="6096" y="4096512"/>
                  </a:lnTo>
                  <a:lnTo>
                    <a:pt x="3048" y="4096512"/>
                  </a:lnTo>
                  <a:lnTo>
                    <a:pt x="0" y="4093464"/>
                  </a:lnTo>
                  <a:close/>
                </a:path>
                <a:path w="7619" h="4723130">
                  <a:moveTo>
                    <a:pt x="0" y="4056888"/>
                  </a:moveTo>
                  <a:lnTo>
                    <a:pt x="0" y="4055364"/>
                  </a:lnTo>
                  <a:lnTo>
                    <a:pt x="3048" y="4052316"/>
                  </a:lnTo>
                  <a:lnTo>
                    <a:pt x="6096" y="4052316"/>
                  </a:lnTo>
                  <a:lnTo>
                    <a:pt x="6096" y="4053840"/>
                  </a:lnTo>
                  <a:lnTo>
                    <a:pt x="7619" y="4053840"/>
                  </a:lnTo>
                  <a:lnTo>
                    <a:pt x="7619" y="4058412"/>
                  </a:lnTo>
                  <a:lnTo>
                    <a:pt x="6096" y="4058412"/>
                  </a:lnTo>
                  <a:lnTo>
                    <a:pt x="4571" y="4059936"/>
                  </a:lnTo>
                  <a:lnTo>
                    <a:pt x="3048" y="4059936"/>
                  </a:lnTo>
                  <a:lnTo>
                    <a:pt x="3048" y="4058412"/>
                  </a:lnTo>
                  <a:lnTo>
                    <a:pt x="1523" y="4058412"/>
                  </a:lnTo>
                  <a:lnTo>
                    <a:pt x="0" y="4056888"/>
                  </a:lnTo>
                  <a:close/>
                </a:path>
                <a:path w="7619" h="4723130">
                  <a:moveTo>
                    <a:pt x="1523" y="4021836"/>
                  </a:moveTo>
                  <a:lnTo>
                    <a:pt x="1523" y="4015740"/>
                  </a:lnTo>
                  <a:lnTo>
                    <a:pt x="6096" y="4015740"/>
                  </a:lnTo>
                  <a:lnTo>
                    <a:pt x="7619" y="4017264"/>
                  </a:lnTo>
                  <a:lnTo>
                    <a:pt x="7619" y="4020312"/>
                  </a:lnTo>
                  <a:lnTo>
                    <a:pt x="4571" y="4023359"/>
                  </a:lnTo>
                  <a:lnTo>
                    <a:pt x="3048" y="4023359"/>
                  </a:lnTo>
                  <a:lnTo>
                    <a:pt x="3048" y="4021836"/>
                  </a:lnTo>
                  <a:lnTo>
                    <a:pt x="1523" y="4021836"/>
                  </a:lnTo>
                  <a:close/>
                </a:path>
                <a:path w="7619" h="4723130">
                  <a:moveTo>
                    <a:pt x="0" y="4020312"/>
                  </a:moveTo>
                  <a:lnTo>
                    <a:pt x="0" y="4017264"/>
                  </a:lnTo>
                  <a:lnTo>
                    <a:pt x="1523" y="4017264"/>
                  </a:lnTo>
                  <a:lnTo>
                    <a:pt x="1523" y="4020312"/>
                  </a:lnTo>
                  <a:lnTo>
                    <a:pt x="0" y="4020312"/>
                  </a:lnTo>
                  <a:close/>
                </a:path>
                <a:path w="7619" h="4723130">
                  <a:moveTo>
                    <a:pt x="1523" y="3985259"/>
                  </a:moveTo>
                  <a:lnTo>
                    <a:pt x="1523" y="3979164"/>
                  </a:lnTo>
                  <a:lnTo>
                    <a:pt x="6096" y="3979164"/>
                  </a:lnTo>
                  <a:lnTo>
                    <a:pt x="7619" y="3980688"/>
                  </a:lnTo>
                  <a:lnTo>
                    <a:pt x="7619" y="3983736"/>
                  </a:lnTo>
                  <a:lnTo>
                    <a:pt x="6096" y="3985259"/>
                  </a:lnTo>
                  <a:lnTo>
                    <a:pt x="1523" y="3985259"/>
                  </a:lnTo>
                  <a:close/>
                </a:path>
                <a:path w="7619" h="4723130">
                  <a:moveTo>
                    <a:pt x="0" y="3983736"/>
                  </a:moveTo>
                  <a:lnTo>
                    <a:pt x="0" y="3980688"/>
                  </a:lnTo>
                  <a:lnTo>
                    <a:pt x="1523" y="3980688"/>
                  </a:lnTo>
                  <a:lnTo>
                    <a:pt x="1523" y="3983736"/>
                  </a:lnTo>
                  <a:lnTo>
                    <a:pt x="0" y="3983736"/>
                  </a:lnTo>
                  <a:close/>
                </a:path>
                <a:path w="7619" h="4723130">
                  <a:moveTo>
                    <a:pt x="1523" y="3948684"/>
                  </a:moveTo>
                  <a:lnTo>
                    <a:pt x="1523" y="3942588"/>
                  </a:lnTo>
                  <a:lnTo>
                    <a:pt x="3048" y="3942588"/>
                  </a:lnTo>
                  <a:lnTo>
                    <a:pt x="3048" y="3941064"/>
                  </a:lnTo>
                  <a:lnTo>
                    <a:pt x="4571" y="3941064"/>
                  </a:lnTo>
                  <a:lnTo>
                    <a:pt x="7619" y="3944112"/>
                  </a:lnTo>
                  <a:lnTo>
                    <a:pt x="7619" y="3947159"/>
                  </a:lnTo>
                  <a:lnTo>
                    <a:pt x="6096" y="3948684"/>
                  </a:lnTo>
                  <a:lnTo>
                    <a:pt x="1523" y="3948684"/>
                  </a:lnTo>
                  <a:close/>
                </a:path>
                <a:path w="7619" h="4723130">
                  <a:moveTo>
                    <a:pt x="0" y="3945636"/>
                  </a:moveTo>
                  <a:lnTo>
                    <a:pt x="0" y="3944112"/>
                  </a:lnTo>
                  <a:lnTo>
                    <a:pt x="1523" y="3944112"/>
                  </a:lnTo>
                  <a:lnTo>
                    <a:pt x="1523" y="3947159"/>
                  </a:lnTo>
                  <a:lnTo>
                    <a:pt x="0" y="3945636"/>
                  </a:lnTo>
                  <a:close/>
                </a:path>
                <a:path w="7619" h="4723130">
                  <a:moveTo>
                    <a:pt x="6096" y="3910584"/>
                  </a:moveTo>
                  <a:lnTo>
                    <a:pt x="6096" y="3906012"/>
                  </a:lnTo>
                  <a:lnTo>
                    <a:pt x="7619" y="3906012"/>
                  </a:lnTo>
                  <a:lnTo>
                    <a:pt x="7619" y="3910584"/>
                  </a:lnTo>
                  <a:lnTo>
                    <a:pt x="6096" y="3910584"/>
                  </a:lnTo>
                  <a:close/>
                </a:path>
                <a:path w="7619" h="4723130">
                  <a:moveTo>
                    <a:pt x="0" y="3909059"/>
                  </a:moveTo>
                  <a:lnTo>
                    <a:pt x="0" y="3907536"/>
                  </a:lnTo>
                  <a:lnTo>
                    <a:pt x="3048" y="3904488"/>
                  </a:lnTo>
                  <a:lnTo>
                    <a:pt x="6096" y="3904488"/>
                  </a:lnTo>
                  <a:lnTo>
                    <a:pt x="6096" y="3912107"/>
                  </a:lnTo>
                  <a:lnTo>
                    <a:pt x="3048" y="3912107"/>
                  </a:lnTo>
                  <a:lnTo>
                    <a:pt x="0" y="3909059"/>
                  </a:lnTo>
                  <a:close/>
                </a:path>
                <a:path w="7619" h="4723130">
                  <a:moveTo>
                    <a:pt x="6096" y="3874007"/>
                  </a:moveTo>
                  <a:lnTo>
                    <a:pt x="6096" y="3869436"/>
                  </a:lnTo>
                  <a:lnTo>
                    <a:pt x="7619" y="3869436"/>
                  </a:lnTo>
                  <a:lnTo>
                    <a:pt x="7619" y="3874007"/>
                  </a:lnTo>
                  <a:lnTo>
                    <a:pt x="6096" y="3874007"/>
                  </a:lnTo>
                  <a:close/>
                </a:path>
                <a:path w="7619" h="4723130">
                  <a:moveTo>
                    <a:pt x="0" y="3872484"/>
                  </a:moveTo>
                  <a:lnTo>
                    <a:pt x="0" y="3870959"/>
                  </a:lnTo>
                  <a:lnTo>
                    <a:pt x="3048" y="3867912"/>
                  </a:lnTo>
                  <a:lnTo>
                    <a:pt x="6096" y="3867912"/>
                  </a:lnTo>
                  <a:lnTo>
                    <a:pt x="6096" y="3875532"/>
                  </a:lnTo>
                  <a:lnTo>
                    <a:pt x="3048" y="3875532"/>
                  </a:lnTo>
                  <a:lnTo>
                    <a:pt x="0" y="3872484"/>
                  </a:lnTo>
                  <a:close/>
                </a:path>
                <a:path w="7619" h="4723130">
                  <a:moveTo>
                    <a:pt x="0" y="3835907"/>
                  </a:moveTo>
                  <a:lnTo>
                    <a:pt x="0" y="3834384"/>
                  </a:lnTo>
                  <a:lnTo>
                    <a:pt x="3048" y="3831336"/>
                  </a:lnTo>
                  <a:lnTo>
                    <a:pt x="6096" y="3831336"/>
                  </a:lnTo>
                  <a:lnTo>
                    <a:pt x="6096" y="3832859"/>
                  </a:lnTo>
                  <a:lnTo>
                    <a:pt x="7619" y="3832859"/>
                  </a:lnTo>
                  <a:lnTo>
                    <a:pt x="7619" y="3837432"/>
                  </a:lnTo>
                  <a:lnTo>
                    <a:pt x="6096" y="3837432"/>
                  </a:lnTo>
                  <a:lnTo>
                    <a:pt x="4571" y="3838956"/>
                  </a:lnTo>
                  <a:lnTo>
                    <a:pt x="3048" y="3838956"/>
                  </a:lnTo>
                  <a:lnTo>
                    <a:pt x="3048" y="3837432"/>
                  </a:lnTo>
                  <a:lnTo>
                    <a:pt x="1523" y="3837432"/>
                  </a:lnTo>
                  <a:lnTo>
                    <a:pt x="0" y="3835907"/>
                  </a:lnTo>
                  <a:close/>
                </a:path>
                <a:path w="7619" h="4723130">
                  <a:moveTo>
                    <a:pt x="1523" y="3800856"/>
                  </a:moveTo>
                  <a:lnTo>
                    <a:pt x="1523" y="3794759"/>
                  </a:lnTo>
                  <a:lnTo>
                    <a:pt x="6096" y="3794759"/>
                  </a:lnTo>
                  <a:lnTo>
                    <a:pt x="7619" y="3796284"/>
                  </a:lnTo>
                  <a:lnTo>
                    <a:pt x="7619" y="3799332"/>
                  </a:lnTo>
                  <a:lnTo>
                    <a:pt x="4571" y="3802380"/>
                  </a:lnTo>
                  <a:lnTo>
                    <a:pt x="3048" y="3802380"/>
                  </a:lnTo>
                  <a:lnTo>
                    <a:pt x="3048" y="3800856"/>
                  </a:lnTo>
                  <a:lnTo>
                    <a:pt x="1523" y="3800856"/>
                  </a:lnTo>
                  <a:close/>
                </a:path>
                <a:path w="7619" h="4723130">
                  <a:moveTo>
                    <a:pt x="0" y="3799332"/>
                  </a:moveTo>
                  <a:lnTo>
                    <a:pt x="0" y="3796284"/>
                  </a:lnTo>
                  <a:lnTo>
                    <a:pt x="1523" y="3796284"/>
                  </a:lnTo>
                  <a:lnTo>
                    <a:pt x="1523" y="3799332"/>
                  </a:lnTo>
                  <a:lnTo>
                    <a:pt x="0" y="3799332"/>
                  </a:lnTo>
                  <a:close/>
                </a:path>
                <a:path w="7619" h="4723130">
                  <a:moveTo>
                    <a:pt x="1523" y="3764280"/>
                  </a:moveTo>
                  <a:lnTo>
                    <a:pt x="1523" y="3758184"/>
                  </a:lnTo>
                  <a:lnTo>
                    <a:pt x="6096" y="3758184"/>
                  </a:lnTo>
                  <a:lnTo>
                    <a:pt x="7619" y="3759707"/>
                  </a:lnTo>
                  <a:lnTo>
                    <a:pt x="7619" y="3762756"/>
                  </a:lnTo>
                  <a:lnTo>
                    <a:pt x="6096" y="3764280"/>
                  </a:lnTo>
                  <a:lnTo>
                    <a:pt x="1523" y="3764280"/>
                  </a:lnTo>
                  <a:close/>
                </a:path>
                <a:path w="7619" h="4723130">
                  <a:moveTo>
                    <a:pt x="0" y="3762756"/>
                  </a:moveTo>
                  <a:lnTo>
                    <a:pt x="0" y="3759707"/>
                  </a:lnTo>
                  <a:lnTo>
                    <a:pt x="1523" y="3759707"/>
                  </a:lnTo>
                  <a:lnTo>
                    <a:pt x="1523" y="3762756"/>
                  </a:lnTo>
                  <a:lnTo>
                    <a:pt x="0" y="3762756"/>
                  </a:lnTo>
                  <a:close/>
                </a:path>
                <a:path w="7619" h="4723130">
                  <a:moveTo>
                    <a:pt x="0" y="3724656"/>
                  </a:moveTo>
                  <a:lnTo>
                    <a:pt x="0" y="3723132"/>
                  </a:lnTo>
                  <a:lnTo>
                    <a:pt x="1523" y="3723132"/>
                  </a:lnTo>
                  <a:lnTo>
                    <a:pt x="1523" y="3721607"/>
                  </a:lnTo>
                  <a:lnTo>
                    <a:pt x="3048" y="3721607"/>
                  </a:lnTo>
                  <a:lnTo>
                    <a:pt x="3048" y="3720084"/>
                  </a:lnTo>
                  <a:lnTo>
                    <a:pt x="4571" y="3720084"/>
                  </a:lnTo>
                  <a:lnTo>
                    <a:pt x="7619" y="3723132"/>
                  </a:lnTo>
                  <a:lnTo>
                    <a:pt x="7619" y="3726180"/>
                  </a:lnTo>
                  <a:lnTo>
                    <a:pt x="6096" y="3726180"/>
                  </a:lnTo>
                  <a:lnTo>
                    <a:pt x="6096" y="3727704"/>
                  </a:lnTo>
                  <a:lnTo>
                    <a:pt x="3048" y="3727704"/>
                  </a:lnTo>
                  <a:lnTo>
                    <a:pt x="0" y="3724656"/>
                  </a:lnTo>
                  <a:close/>
                </a:path>
                <a:path w="7619" h="4723130">
                  <a:moveTo>
                    <a:pt x="6096" y="3689604"/>
                  </a:moveTo>
                  <a:lnTo>
                    <a:pt x="6096" y="3685032"/>
                  </a:lnTo>
                  <a:lnTo>
                    <a:pt x="7619" y="3685032"/>
                  </a:lnTo>
                  <a:lnTo>
                    <a:pt x="7619" y="3689604"/>
                  </a:lnTo>
                  <a:lnTo>
                    <a:pt x="6096" y="3689604"/>
                  </a:lnTo>
                  <a:close/>
                </a:path>
                <a:path w="7619" h="4723130">
                  <a:moveTo>
                    <a:pt x="0" y="3688080"/>
                  </a:moveTo>
                  <a:lnTo>
                    <a:pt x="0" y="3686556"/>
                  </a:lnTo>
                  <a:lnTo>
                    <a:pt x="3048" y="3683507"/>
                  </a:lnTo>
                  <a:lnTo>
                    <a:pt x="6096" y="3683507"/>
                  </a:lnTo>
                  <a:lnTo>
                    <a:pt x="6096" y="3691128"/>
                  </a:lnTo>
                  <a:lnTo>
                    <a:pt x="3048" y="3691128"/>
                  </a:lnTo>
                  <a:lnTo>
                    <a:pt x="0" y="3688080"/>
                  </a:lnTo>
                  <a:close/>
                </a:path>
                <a:path w="7619" h="4723130">
                  <a:moveTo>
                    <a:pt x="6096" y="3653028"/>
                  </a:moveTo>
                  <a:lnTo>
                    <a:pt x="6096" y="3648456"/>
                  </a:lnTo>
                  <a:lnTo>
                    <a:pt x="7619" y="3648456"/>
                  </a:lnTo>
                  <a:lnTo>
                    <a:pt x="7619" y="3653028"/>
                  </a:lnTo>
                  <a:lnTo>
                    <a:pt x="6096" y="3653028"/>
                  </a:lnTo>
                  <a:close/>
                </a:path>
                <a:path w="7619" h="4723130">
                  <a:moveTo>
                    <a:pt x="0" y="3651504"/>
                  </a:moveTo>
                  <a:lnTo>
                    <a:pt x="0" y="3649980"/>
                  </a:lnTo>
                  <a:lnTo>
                    <a:pt x="3048" y="3646932"/>
                  </a:lnTo>
                  <a:lnTo>
                    <a:pt x="6096" y="3646932"/>
                  </a:lnTo>
                  <a:lnTo>
                    <a:pt x="6096" y="3654552"/>
                  </a:lnTo>
                  <a:lnTo>
                    <a:pt x="3048" y="3654552"/>
                  </a:lnTo>
                  <a:lnTo>
                    <a:pt x="0" y="3651504"/>
                  </a:lnTo>
                  <a:close/>
                </a:path>
                <a:path w="7619" h="4723130">
                  <a:moveTo>
                    <a:pt x="0" y="3614928"/>
                  </a:moveTo>
                  <a:lnTo>
                    <a:pt x="0" y="3613404"/>
                  </a:lnTo>
                  <a:lnTo>
                    <a:pt x="3048" y="3610356"/>
                  </a:lnTo>
                  <a:lnTo>
                    <a:pt x="6096" y="3610356"/>
                  </a:lnTo>
                  <a:lnTo>
                    <a:pt x="6096" y="3611880"/>
                  </a:lnTo>
                  <a:lnTo>
                    <a:pt x="7619" y="3611880"/>
                  </a:lnTo>
                  <a:lnTo>
                    <a:pt x="7619" y="3616452"/>
                  </a:lnTo>
                  <a:lnTo>
                    <a:pt x="6096" y="3616452"/>
                  </a:lnTo>
                  <a:lnTo>
                    <a:pt x="4571" y="3617975"/>
                  </a:lnTo>
                  <a:lnTo>
                    <a:pt x="3048" y="3617975"/>
                  </a:lnTo>
                  <a:lnTo>
                    <a:pt x="3048" y="3616452"/>
                  </a:lnTo>
                  <a:lnTo>
                    <a:pt x="1523" y="3616452"/>
                  </a:lnTo>
                  <a:lnTo>
                    <a:pt x="0" y="3614928"/>
                  </a:lnTo>
                  <a:close/>
                </a:path>
                <a:path w="7619" h="4723130">
                  <a:moveTo>
                    <a:pt x="1523" y="3579875"/>
                  </a:moveTo>
                  <a:lnTo>
                    <a:pt x="1523" y="3573780"/>
                  </a:lnTo>
                  <a:lnTo>
                    <a:pt x="6096" y="3573780"/>
                  </a:lnTo>
                  <a:lnTo>
                    <a:pt x="7619" y="3575304"/>
                  </a:lnTo>
                  <a:lnTo>
                    <a:pt x="7619" y="3578352"/>
                  </a:lnTo>
                  <a:lnTo>
                    <a:pt x="4571" y="3581400"/>
                  </a:lnTo>
                  <a:lnTo>
                    <a:pt x="3048" y="3581400"/>
                  </a:lnTo>
                  <a:lnTo>
                    <a:pt x="3048" y="3579875"/>
                  </a:lnTo>
                  <a:lnTo>
                    <a:pt x="1523" y="3579875"/>
                  </a:lnTo>
                  <a:close/>
                </a:path>
                <a:path w="7619" h="4723130">
                  <a:moveTo>
                    <a:pt x="0" y="3578352"/>
                  </a:moveTo>
                  <a:lnTo>
                    <a:pt x="0" y="3575304"/>
                  </a:lnTo>
                  <a:lnTo>
                    <a:pt x="1523" y="3575304"/>
                  </a:lnTo>
                  <a:lnTo>
                    <a:pt x="1523" y="3578352"/>
                  </a:lnTo>
                  <a:lnTo>
                    <a:pt x="0" y="3578352"/>
                  </a:lnTo>
                  <a:close/>
                </a:path>
                <a:path w="7619" h="4723130">
                  <a:moveTo>
                    <a:pt x="1523" y="3543300"/>
                  </a:moveTo>
                  <a:lnTo>
                    <a:pt x="1523" y="3537204"/>
                  </a:lnTo>
                  <a:lnTo>
                    <a:pt x="6096" y="3537204"/>
                  </a:lnTo>
                  <a:lnTo>
                    <a:pt x="7619" y="3538728"/>
                  </a:lnTo>
                  <a:lnTo>
                    <a:pt x="7619" y="3541775"/>
                  </a:lnTo>
                  <a:lnTo>
                    <a:pt x="6096" y="3543300"/>
                  </a:lnTo>
                  <a:lnTo>
                    <a:pt x="1523" y="3543300"/>
                  </a:lnTo>
                  <a:close/>
                </a:path>
                <a:path w="7619" h="4723130">
                  <a:moveTo>
                    <a:pt x="0" y="3541775"/>
                  </a:moveTo>
                  <a:lnTo>
                    <a:pt x="0" y="3538728"/>
                  </a:lnTo>
                  <a:lnTo>
                    <a:pt x="1523" y="3538728"/>
                  </a:lnTo>
                  <a:lnTo>
                    <a:pt x="1523" y="3541775"/>
                  </a:lnTo>
                  <a:lnTo>
                    <a:pt x="0" y="3541775"/>
                  </a:lnTo>
                  <a:close/>
                </a:path>
                <a:path w="7619" h="4723130">
                  <a:moveTo>
                    <a:pt x="0" y="3503675"/>
                  </a:moveTo>
                  <a:lnTo>
                    <a:pt x="0" y="3502152"/>
                  </a:lnTo>
                  <a:lnTo>
                    <a:pt x="1523" y="3502152"/>
                  </a:lnTo>
                  <a:lnTo>
                    <a:pt x="1523" y="3500628"/>
                  </a:lnTo>
                  <a:lnTo>
                    <a:pt x="3048" y="3500628"/>
                  </a:lnTo>
                  <a:lnTo>
                    <a:pt x="3048" y="3499104"/>
                  </a:lnTo>
                  <a:lnTo>
                    <a:pt x="4571" y="3499104"/>
                  </a:lnTo>
                  <a:lnTo>
                    <a:pt x="7619" y="3502152"/>
                  </a:lnTo>
                  <a:lnTo>
                    <a:pt x="7619" y="3505200"/>
                  </a:lnTo>
                  <a:lnTo>
                    <a:pt x="6096" y="3505200"/>
                  </a:lnTo>
                  <a:lnTo>
                    <a:pt x="6096" y="3506723"/>
                  </a:lnTo>
                  <a:lnTo>
                    <a:pt x="3048" y="3506723"/>
                  </a:lnTo>
                  <a:lnTo>
                    <a:pt x="0" y="3503675"/>
                  </a:lnTo>
                  <a:close/>
                </a:path>
                <a:path w="7619" h="4723130">
                  <a:moveTo>
                    <a:pt x="6096" y="3468623"/>
                  </a:moveTo>
                  <a:lnTo>
                    <a:pt x="6096" y="3464052"/>
                  </a:lnTo>
                  <a:lnTo>
                    <a:pt x="7619" y="3464052"/>
                  </a:lnTo>
                  <a:lnTo>
                    <a:pt x="7619" y="3468623"/>
                  </a:lnTo>
                  <a:lnTo>
                    <a:pt x="6096" y="3468623"/>
                  </a:lnTo>
                  <a:close/>
                </a:path>
                <a:path w="7619" h="4723130">
                  <a:moveTo>
                    <a:pt x="0" y="3467100"/>
                  </a:moveTo>
                  <a:lnTo>
                    <a:pt x="0" y="3465575"/>
                  </a:lnTo>
                  <a:lnTo>
                    <a:pt x="3048" y="3462528"/>
                  </a:lnTo>
                  <a:lnTo>
                    <a:pt x="6096" y="3462528"/>
                  </a:lnTo>
                  <a:lnTo>
                    <a:pt x="6096" y="3470148"/>
                  </a:lnTo>
                  <a:lnTo>
                    <a:pt x="3048" y="3470148"/>
                  </a:lnTo>
                  <a:lnTo>
                    <a:pt x="0" y="3467100"/>
                  </a:lnTo>
                  <a:close/>
                </a:path>
                <a:path w="7619" h="4723130">
                  <a:moveTo>
                    <a:pt x="6096" y="3432048"/>
                  </a:moveTo>
                  <a:lnTo>
                    <a:pt x="6096" y="3427475"/>
                  </a:lnTo>
                  <a:lnTo>
                    <a:pt x="7619" y="3427475"/>
                  </a:lnTo>
                  <a:lnTo>
                    <a:pt x="7619" y="3432048"/>
                  </a:lnTo>
                  <a:lnTo>
                    <a:pt x="6096" y="3432048"/>
                  </a:lnTo>
                  <a:close/>
                </a:path>
                <a:path w="7619" h="4723130">
                  <a:moveTo>
                    <a:pt x="0" y="3430523"/>
                  </a:moveTo>
                  <a:lnTo>
                    <a:pt x="0" y="3429000"/>
                  </a:lnTo>
                  <a:lnTo>
                    <a:pt x="3048" y="3425952"/>
                  </a:lnTo>
                  <a:lnTo>
                    <a:pt x="6096" y="3425952"/>
                  </a:lnTo>
                  <a:lnTo>
                    <a:pt x="6096" y="3433572"/>
                  </a:lnTo>
                  <a:lnTo>
                    <a:pt x="3048" y="3433572"/>
                  </a:lnTo>
                  <a:lnTo>
                    <a:pt x="0" y="3430523"/>
                  </a:lnTo>
                  <a:close/>
                </a:path>
                <a:path w="7619" h="4723130">
                  <a:moveTo>
                    <a:pt x="0" y="3393948"/>
                  </a:moveTo>
                  <a:lnTo>
                    <a:pt x="0" y="3392423"/>
                  </a:lnTo>
                  <a:lnTo>
                    <a:pt x="3048" y="3389375"/>
                  </a:lnTo>
                  <a:lnTo>
                    <a:pt x="6096" y="3389375"/>
                  </a:lnTo>
                  <a:lnTo>
                    <a:pt x="6096" y="3390900"/>
                  </a:lnTo>
                  <a:lnTo>
                    <a:pt x="7619" y="3390900"/>
                  </a:lnTo>
                  <a:lnTo>
                    <a:pt x="7619" y="3393948"/>
                  </a:lnTo>
                  <a:lnTo>
                    <a:pt x="4571" y="3396996"/>
                  </a:lnTo>
                  <a:lnTo>
                    <a:pt x="3048" y="3396996"/>
                  </a:lnTo>
                  <a:lnTo>
                    <a:pt x="3048" y="3395472"/>
                  </a:lnTo>
                  <a:lnTo>
                    <a:pt x="1523" y="3395472"/>
                  </a:lnTo>
                  <a:lnTo>
                    <a:pt x="1523" y="3393948"/>
                  </a:lnTo>
                  <a:lnTo>
                    <a:pt x="0" y="3393948"/>
                  </a:lnTo>
                  <a:close/>
                </a:path>
                <a:path w="7619" h="4723130">
                  <a:moveTo>
                    <a:pt x="1523" y="3358896"/>
                  </a:moveTo>
                  <a:lnTo>
                    <a:pt x="1523" y="3352800"/>
                  </a:lnTo>
                  <a:lnTo>
                    <a:pt x="6096" y="3352800"/>
                  </a:lnTo>
                  <a:lnTo>
                    <a:pt x="7619" y="3354324"/>
                  </a:lnTo>
                  <a:lnTo>
                    <a:pt x="7619" y="3357372"/>
                  </a:lnTo>
                  <a:lnTo>
                    <a:pt x="4571" y="3360420"/>
                  </a:lnTo>
                  <a:lnTo>
                    <a:pt x="3048" y="3360420"/>
                  </a:lnTo>
                  <a:lnTo>
                    <a:pt x="3048" y="3358896"/>
                  </a:lnTo>
                  <a:lnTo>
                    <a:pt x="1523" y="3358896"/>
                  </a:lnTo>
                  <a:close/>
                </a:path>
                <a:path w="7619" h="4723130">
                  <a:moveTo>
                    <a:pt x="0" y="3357372"/>
                  </a:moveTo>
                  <a:lnTo>
                    <a:pt x="0" y="3354324"/>
                  </a:lnTo>
                  <a:lnTo>
                    <a:pt x="1523" y="3354324"/>
                  </a:lnTo>
                  <a:lnTo>
                    <a:pt x="1523" y="3357372"/>
                  </a:lnTo>
                  <a:lnTo>
                    <a:pt x="0" y="3357372"/>
                  </a:lnTo>
                  <a:close/>
                </a:path>
                <a:path w="7619" h="4723130">
                  <a:moveTo>
                    <a:pt x="1523" y="3322320"/>
                  </a:moveTo>
                  <a:lnTo>
                    <a:pt x="1523" y="3316224"/>
                  </a:lnTo>
                  <a:lnTo>
                    <a:pt x="3048" y="3316224"/>
                  </a:lnTo>
                  <a:lnTo>
                    <a:pt x="3048" y="3314700"/>
                  </a:lnTo>
                  <a:lnTo>
                    <a:pt x="4571" y="3314700"/>
                  </a:lnTo>
                  <a:lnTo>
                    <a:pt x="7619" y="3317748"/>
                  </a:lnTo>
                  <a:lnTo>
                    <a:pt x="7619" y="3320796"/>
                  </a:lnTo>
                  <a:lnTo>
                    <a:pt x="6096" y="3322320"/>
                  </a:lnTo>
                  <a:lnTo>
                    <a:pt x="1523" y="3322320"/>
                  </a:lnTo>
                  <a:close/>
                </a:path>
                <a:path w="7619" h="4723130">
                  <a:moveTo>
                    <a:pt x="0" y="3320796"/>
                  </a:moveTo>
                  <a:lnTo>
                    <a:pt x="0" y="3317748"/>
                  </a:lnTo>
                  <a:lnTo>
                    <a:pt x="1523" y="3317748"/>
                  </a:lnTo>
                  <a:lnTo>
                    <a:pt x="1523" y="3320796"/>
                  </a:lnTo>
                  <a:lnTo>
                    <a:pt x="0" y="3320796"/>
                  </a:lnTo>
                  <a:close/>
                </a:path>
                <a:path w="7619" h="4723130">
                  <a:moveTo>
                    <a:pt x="0" y="3282696"/>
                  </a:moveTo>
                  <a:lnTo>
                    <a:pt x="0" y="3281172"/>
                  </a:lnTo>
                  <a:lnTo>
                    <a:pt x="1523" y="3281172"/>
                  </a:lnTo>
                  <a:lnTo>
                    <a:pt x="1523" y="3279648"/>
                  </a:lnTo>
                  <a:lnTo>
                    <a:pt x="3048" y="3279648"/>
                  </a:lnTo>
                  <a:lnTo>
                    <a:pt x="3048" y="3278124"/>
                  </a:lnTo>
                  <a:lnTo>
                    <a:pt x="4571" y="3278124"/>
                  </a:lnTo>
                  <a:lnTo>
                    <a:pt x="7619" y="3281172"/>
                  </a:lnTo>
                  <a:lnTo>
                    <a:pt x="7619" y="3284220"/>
                  </a:lnTo>
                  <a:lnTo>
                    <a:pt x="6096" y="3284220"/>
                  </a:lnTo>
                  <a:lnTo>
                    <a:pt x="6096" y="3285744"/>
                  </a:lnTo>
                  <a:lnTo>
                    <a:pt x="3048" y="3285744"/>
                  </a:lnTo>
                  <a:lnTo>
                    <a:pt x="0" y="3282696"/>
                  </a:lnTo>
                  <a:close/>
                </a:path>
                <a:path w="7619" h="4723130">
                  <a:moveTo>
                    <a:pt x="6096" y="3247644"/>
                  </a:moveTo>
                  <a:lnTo>
                    <a:pt x="6096" y="3243072"/>
                  </a:lnTo>
                  <a:lnTo>
                    <a:pt x="7619" y="3243072"/>
                  </a:lnTo>
                  <a:lnTo>
                    <a:pt x="7619" y="3247644"/>
                  </a:lnTo>
                  <a:lnTo>
                    <a:pt x="6096" y="3247644"/>
                  </a:lnTo>
                  <a:close/>
                </a:path>
                <a:path w="7619" h="4723130">
                  <a:moveTo>
                    <a:pt x="0" y="3246120"/>
                  </a:moveTo>
                  <a:lnTo>
                    <a:pt x="0" y="3244596"/>
                  </a:lnTo>
                  <a:lnTo>
                    <a:pt x="3048" y="3241548"/>
                  </a:lnTo>
                  <a:lnTo>
                    <a:pt x="6096" y="3241548"/>
                  </a:lnTo>
                  <a:lnTo>
                    <a:pt x="6096" y="3249168"/>
                  </a:lnTo>
                  <a:lnTo>
                    <a:pt x="3048" y="3249168"/>
                  </a:lnTo>
                  <a:lnTo>
                    <a:pt x="0" y="3246120"/>
                  </a:lnTo>
                  <a:close/>
                </a:path>
                <a:path w="7619" h="4723130">
                  <a:moveTo>
                    <a:pt x="6096" y="3211068"/>
                  </a:moveTo>
                  <a:lnTo>
                    <a:pt x="6096" y="3206496"/>
                  </a:lnTo>
                  <a:lnTo>
                    <a:pt x="7619" y="3206496"/>
                  </a:lnTo>
                  <a:lnTo>
                    <a:pt x="7619" y="3211068"/>
                  </a:lnTo>
                  <a:lnTo>
                    <a:pt x="6096" y="3211068"/>
                  </a:lnTo>
                  <a:close/>
                </a:path>
                <a:path w="7619" h="4723130">
                  <a:moveTo>
                    <a:pt x="0" y="3209544"/>
                  </a:moveTo>
                  <a:lnTo>
                    <a:pt x="0" y="3208020"/>
                  </a:lnTo>
                  <a:lnTo>
                    <a:pt x="3048" y="3204972"/>
                  </a:lnTo>
                  <a:lnTo>
                    <a:pt x="6096" y="3204972"/>
                  </a:lnTo>
                  <a:lnTo>
                    <a:pt x="6096" y="3212592"/>
                  </a:lnTo>
                  <a:lnTo>
                    <a:pt x="3048" y="3212592"/>
                  </a:lnTo>
                  <a:lnTo>
                    <a:pt x="0" y="3209544"/>
                  </a:lnTo>
                  <a:close/>
                </a:path>
                <a:path w="7619" h="4723130">
                  <a:moveTo>
                    <a:pt x="0" y="3172968"/>
                  </a:moveTo>
                  <a:lnTo>
                    <a:pt x="0" y="3171444"/>
                  </a:lnTo>
                  <a:lnTo>
                    <a:pt x="3048" y="3168396"/>
                  </a:lnTo>
                  <a:lnTo>
                    <a:pt x="6096" y="3168396"/>
                  </a:lnTo>
                  <a:lnTo>
                    <a:pt x="6096" y="3169920"/>
                  </a:lnTo>
                  <a:lnTo>
                    <a:pt x="7619" y="3169920"/>
                  </a:lnTo>
                  <a:lnTo>
                    <a:pt x="7619" y="3172968"/>
                  </a:lnTo>
                  <a:lnTo>
                    <a:pt x="4571" y="3176016"/>
                  </a:lnTo>
                  <a:lnTo>
                    <a:pt x="3048" y="3176016"/>
                  </a:lnTo>
                  <a:lnTo>
                    <a:pt x="3048" y="3174492"/>
                  </a:lnTo>
                  <a:lnTo>
                    <a:pt x="1523" y="3174492"/>
                  </a:lnTo>
                  <a:lnTo>
                    <a:pt x="1523" y="3172968"/>
                  </a:lnTo>
                  <a:lnTo>
                    <a:pt x="0" y="3172968"/>
                  </a:lnTo>
                  <a:close/>
                </a:path>
                <a:path w="7619" h="4723130">
                  <a:moveTo>
                    <a:pt x="1523" y="3137916"/>
                  </a:moveTo>
                  <a:lnTo>
                    <a:pt x="1523" y="3131820"/>
                  </a:lnTo>
                  <a:lnTo>
                    <a:pt x="6096" y="3131820"/>
                  </a:lnTo>
                  <a:lnTo>
                    <a:pt x="7619" y="3133344"/>
                  </a:lnTo>
                  <a:lnTo>
                    <a:pt x="7619" y="3136392"/>
                  </a:lnTo>
                  <a:lnTo>
                    <a:pt x="6096" y="3137916"/>
                  </a:lnTo>
                  <a:lnTo>
                    <a:pt x="1523" y="3137916"/>
                  </a:lnTo>
                  <a:close/>
                </a:path>
                <a:path w="7619" h="4723130">
                  <a:moveTo>
                    <a:pt x="0" y="3136392"/>
                  </a:moveTo>
                  <a:lnTo>
                    <a:pt x="0" y="3133344"/>
                  </a:lnTo>
                  <a:lnTo>
                    <a:pt x="1523" y="3133344"/>
                  </a:lnTo>
                  <a:lnTo>
                    <a:pt x="1523" y="3136392"/>
                  </a:lnTo>
                  <a:lnTo>
                    <a:pt x="0" y="3136392"/>
                  </a:lnTo>
                  <a:close/>
                </a:path>
                <a:path w="7619" h="4723130">
                  <a:moveTo>
                    <a:pt x="1523" y="3101339"/>
                  </a:moveTo>
                  <a:lnTo>
                    <a:pt x="1523" y="3095244"/>
                  </a:lnTo>
                  <a:lnTo>
                    <a:pt x="3048" y="3095244"/>
                  </a:lnTo>
                  <a:lnTo>
                    <a:pt x="3048" y="3093720"/>
                  </a:lnTo>
                  <a:lnTo>
                    <a:pt x="4571" y="3093720"/>
                  </a:lnTo>
                  <a:lnTo>
                    <a:pt x="7619" y="3096768"/>
                  </a:lnTo>
                  <a:lnTo>
                    <a:pt x="7619" y="3099816"/>
                  </a:lnTo>
                  <a:lnTo>
                    <a:pt x="6096" y="3101339"/>
                  </a:lnTo>
                  <a:lnTo>
                    <a:pt x="1523" y="3101339"/>
                  </a:lnTo>
                  <a:close/>
                </a:path>
                <a:path w="7619" h="4723130">
                  <a:moveTo>
                    <a:pt x="0" y="3099816"/>
                  </a:moveTo>
                  <a:lnTo>
                    <a:pt x="0" y="3096768"/>
                  </a:lnTo>
                  <a:lnTo>
                    <a:pt x="1523" y="3096768"/>
                  </a:lnTo>
                  <a:lnTo>
                    <a:pt x="1523" y="3099816"/>
                  </a:lnTo>
                  <a:lnTo>
                    <a:pt x="0" y="3099816"/>
                  </a:lnTo>
                  <a:close/>
                </a:path>
                <a:path w="7619" h="4723130">
                  <a:moveTo>
                    <a:pt x="0" y="3061716"/>
                  </a:moveTo>
                  <a:lnTo>
                    <a:pt x="0" y="3060192"/>
                  </a:lnTo>
                  <a:lnTo>
                    <a:pt x="1523" y="3058668"/>
                  </a:lnTo>
                  <a:lnTo>
                    <a:pt x="3048" y="3058668"/>
                  </a:lnTo>
                  <a:lnTo>
                    <a:pt x="3048" y="3057144"/>
                  </a:lnTo>
                  <a:lnTo>
                    <a:pt x="4571" y="3057144"/>
                  </a:lnTo>
                  <a:lnTo>
                    <a:pt x="6096" y="3058668"/>
                  </a:lnTo>
                  <a:lnTo>
                    <a:pt x="7619" y="3058668"/>
                  </a:lnTo>
                  <a:lnTo>
                    <a:pt x="7619" y="3063239"/>
                  </a:lnTo>
                  <a:lnTo>
                    <a:pt x="6096" y="3063239"/>
                  </a:lnTo>
                  <a:lnTo>
                    <a:pt x="6096" y="3064764"/>
                  </a:lnTo>
                  <a:lnTo>
                    <a:pt x="3048" y="3064764"/>
                  </a:lnTo>
                  <a:lnTo>
                    <a:pt x="0" y="3061716"/>
                  </a:lnTo>
                  <a:close/>
                </a:path>
                <a:path w="7619" h="4723130">
                  <a:moveTo>
                    <a:pt x="6096" y="3026664"/>
                  </a:moveTo>
                  <a:lnTo>
                    <a:pt x="6096" y="3022092"/>
                  </a:lnTo>
                  <a:lnTo>
                    <a:pt x="7619" y="3022092"/>
                  </a:lnTo>
                  <a:lnTo>
                    <a:pt x="7619" y="3026664"/>
                  </a:lnTo>
                  <a:lnTo>
                    <a:pt x="6096" y="3026664"/>
                  </a:lnTo>
                  <a:close/>
                </a:path>
                <a:path w="7619" h="4723130">
                  <a:moveTo>
                    <a:pt x="0" y="3025139"/>
                  </a:moveTo>
                  <a:lnTo>
                    <a:pt x="0" y="3023616"/>
                  </a:lnTo>
                  <a:lnTo>
                    <a:pt x="3048" y="3020568"/>
                  </a:lnTo>
                  <a:lnTo>
                    <a:pt x="6096" y="3020568"/>
                  </a:lnTo>
                  <a:lnTo>
                    <a:pt x="6096" y="3028188"/>
                  </a:lnTo>
                  <a:lnTo>
                    <a:pt x="3048" y="3028188"/>
                  </a:lnTo>
                  <a:lnTo>
                    <a:pt x="0" y="3025139"/>
                  </a:lnTo>
                  <a:close/>
                </a:path>
                <a:path w="7619" h="4723130">
                  <a:moveTo>
                    <a:pt x="6096" y="2990088"/>
                  </a:moveTo>
                  <a:lnTo>
                    <a:pt x="6096" y="2985516"/>
                  </a:lnTo>
                  <a:lnTo>
                    <a:pt x="7619" y="2985516"/>
                  </a:lnTo>
                  <a:lnTo>
                    <a:pt x="7619" y="2990088"/>
                  </a:lnTo>
                  <a:lnTo>
                    <a:pt x="6096" y="2990088"/>
                  </a:lnTo>
                  <a:close/>
                </a:path>
                <a:path w="7619" h="4723130">
                  <a:moveTo>
                    <a:pt x="0" y="2988564"/>
                  </a:moveTo>
                  <a:lnTo>
                    <a:pt x="0" y="2987039"/>
                  </a:lnTo>
                  <a:lnTo>
                    <a:pt x="3048" y="2983992"/>
                  </a:lnTo>
                  <a:lnTo>
                    <a:pt x="6096" y="2983992"/>
                  </a:lnTo>
                  <a:lnTo>
                    <a:pt x="6096" y="2991612"/>
                  </a:lnTo>
                  <a:lnTo>
                    <a:pt x="3048" y="2991612"/>
                  </a:lnTo>
                  <a:lnTo>
                    <a:pt x="0" y="2988564"/>
                  </a:lnTo>
                  <a:close/>
                </a:path>
                <a:path w="7619" h="4723130">
                  <a:moveTo>
                    <a:pt x="0" y="2951988"/>
                  </a:moveTo>
                  <a:lnTo>
                    <a:pt x="0" y="2950464"/>
                  </a:lnTo>
                  <a:lnTo>
                    <a:pt x="3048" y="2947416"/>
                  </a:lnTo>
                  <a:lnTo>
                    <a:pt x="6096" y="2947416"/>
                  </a:lnTo>
                  <a:lnTo>
                    <a:pt x="6096" y="2948939"/>
                  </a:lnTo>
                  <a:lnTo>
                    <a:pt x="7619" y="2948939"/>
                  </a:lnTo>
                  <a:lnTo>
                    <a:pt x="7619" y="2951988"/>
                  </a:lnTo>
                  <a:lnTo>
                    <a:pt x="4571" y="2955036"/>
                  </a:lnTo>
                  <a:lnTo>
                    <a:pt x="3048" y="2955036"/>
                  </a:lnTo>
                  <a:lnTo>
                    <a:pt x="3048" y="2953512"/>
                  </a:lnTo>
                  <a:lnTo>
                    <a:pt x="1523" y="2953512"/>
                  </a:lnTo>
                  <a:lnTo>
                    <a:pt x="1523" y="2951988"/>
                  </a:lnTo>
                  <a:lnTo>
                    <a:pt x="0" y="2951988"/>
                  </a:lnTo>
                  <a:close/>
                </a:path>
                <a:path w="7619" h="4723130">
                  <a:moveTo>
                    <a:pt x="1523" y="2916936"/>
                  </a:moveTo>
                  <a:lnTo>
                    <a:pt x="1523" y="2910839"/>
                  </a:lnTo>
                  <a:lnTo>
                    <a:pt x="6096" y="2910839"/>
                  </a:lnTo>
                  <a:lnTo>
                    <a:pt x="7619" y="2912364"/>
                  </a:lnTo>
                  <a:lnTo>
                    <a:pt x="7619" y="2915412"/>
                  </a:lnTo>
                  <a:lnTo>
                    <a:pt x="6096" y="2916936"/>
                  </a:lnTo>
                  <a:lnTo>
                    <a:pt x="1523" y="2916936"/>
                  </a:lnTo>
                  <a:close/>
                </a:path>
                <a:path w="7619" h="4723130">
                  <a:moveTo>
                    <a:pt x="0" y="2915412"/>
                  </a:moveTo>
                  <a:lnTo>
                    <a:pt x="0" y="2912364"/>
                  </a:lnTo>
                  <a:lnTo>
                    <a:pt x="1523" y="2912364"/>
                  </a:lnTo>
                  <a:lnTo>
                    <a:pt x="1523" y="2915412"/>
                  </a:lnTo>
                  <a:lnTo>
                    <a:pt x="0" y="2915412"/>
                  </a:lnTo>
                  <a:close/>
                </a:path>
                <a:path w="7619" h="4723130">
                  <a:moveTo>
                    <a:pt x="1523" y="2880360"/>
                  </a:moveTo>
                  <a:lnTo>
                    <a:pt x="1523" y="2874264"/>
                  </a:lnTo>
                  <a:lnTo>
                    <a:pt x="3048" y="2874264"/>
                  </a:lnTo>
                  <a:lnTo>
                    <a:pt x="3048" y="2872739"/>
                  </a:lnTo>
                  <a:lnTo>
                    <a:pt x="4571" y="2872739"/>
                  </a:lnTo>
                  <a:lnTo>
                    <a:pt x="7619" y="2875788"/>
                  </a:lnTo>
                  <a:lnTo>
                    <a:pt x="7619" y="2878836"/>
                  </a:lnTo>
                  <a:lnTo>
                    <a:pt x="6096" y="2880360"/>
                  </a:lnTo>
                  <a:lnTo>
                    <a:pt x="1523" y="2880360"/>
                  </a:lnTo>
                  <a:close/>
                </a:path>
                <a:path w="7619" h="4723130">
                  <a:moveTo>
                    <a:pt x="0" y="2878836"/>
                  </a:moveTo>
                  <a:lnTo>
                    <a:pt x="0" y="2875788"/>
                  </a:lnTo>
                  <a:lnTo>
                    <a:pt x="1523" y="2875788"/>
                  </a:lnTo>
                  <a:lnTo>
                    <a:pt x="1523" y="2878836"/>
                  </a:lnTo>
                  <a:lnTo>
                    <a:pt x="0" y="2878836"/>
                  </a:lnTo>
                  <a:close/>
                </a:path>
                <a:path w="7619" h="4723130">
                  <a:moveTo>
                    <a:pt x="0" y="2840736"/>
                  </a:moveTo>
                  <a:lnTo>
                    <a:pt x="0" y="2839212"/>
                  </a:lnTo>
                  <a:lnTo>
                    <a:pt x="1523" y="2837688"/>
                  </a:lnTo>
                  <a:lnTo>
                    <a:pt x="3048" y="2837688"/>
                  </a:lnTo>
                  <a:lnTo>
                    <a:pt x="3048" y="2836164"/>
                  </a:lnTo>
                  <a:lnTo>
                    <a:pt x="4571" y="2836164"/>
                  </a:lnTo>
                  <a:lnTo>
                    <a:pt x="6096" y="2837688"/>
                  </a:lnTo>
                  <a:lnTo>
                    <a:pt x="7619" y="2837688"/>
                  </a:lnTo>
                  <a:lnTo>
                    <a:pt x="7619" y="2842260"/>
                  </a:lnTo>
                  <a:lnTo>
                    <a:pt x="6096" y="2842260"/>
                  </a:lnTo>
                  <a:lnTo>
                    <a:pt x="6096" y="2843784"/>
                  </a:lnTo>
                  <a:lnTo>
                    <a:pt x="3048" y="2843784"/>
                  </a:lnTo>
                  <a:lnTo>
                    <a:pt x="0" y="2840736"/>
                  </a:lnTo>
                  <a:close/>
                </a:path>
                <a:path w="7619" h="4723130">
                  <a:moveTo>
                    <a:pt x="6096" y="2805684"/>
                  </a:moveTo>
                  <a:lnTo>
                    <a:pt x="6096" y="2801112"/>
                  </a:lnTo>
                  <a:lnTo>
                    <a:pt x="7619" y="2801112"/>
                  </a:lnTo>
                  <a:lnTo>
                    <a:pt x="7619" y="2805684"/>
                  </a:lnTo>
                  <a:lnTo>
                    <a:pt x="6096" y="2805684"/>
                  </a:lnTo>
                  <a:close/>
                </a:path>
                <a:path w="7619" h="4723130">
                  <a:moveTo>
                    <a:pt x="0" y="2804160"/>
                  </a:moveTo>
                  <a:lnTo>
                    <a:pt x="0" y="2802636"/>
                  </a:lnTo>
                  <a:lnTo>
                    <a:pt x="3048" y="2799588"/>
                  </a:lnTo>
                  <a:lnTo>
                    <a:pt x="6096" y="2799588"/>
                  </a:lnTo>
                  <a:lnTo>
                    <a:pt x="6096" y="2807208"/>
                  </a:lnTo>
                  <a:lnTo>
                    <a:pt x="3048" y="2807208"/>
                  </a:lnTo>
                  <a:lnTo>
                    <a:pt x="0" y="2804160"/>
                  </a:lnTo>
                  <a:close/>
                </a:path>
                <a:path w="7619" h="4723130">
                  <a:moveTo>
                    <a:pt x="6096" y="2769108"/>
                  </a:moveTo>
                  <a:lnTo>
                    <a:pt x="6096" y="2764536"/>
                  </a:lnTo>
                  <a:lnTo>
                    <a:pt x="7619" y="2764536"/>
                  </a:lnTo>
                  <a:lnTo>
                    <a:pt x="7619" y="2769108"/>
                  </a:lnTo>
                  <a:lnTo>
                    <a:pt x="6096" y="2769108"/>
                  </a:lnTo>
                  <a:close/>
                </a:path>
                <a:path w="7619" h="4723130">
                  <a:moveTo>
                    <a:pt x="0" y="2767584"/>
                  </a:moveTo>
                  <a:lnTo>
                    <a:pt x="0" y="2766060"/>
                  </a:lnTo>
                  <a:lnTo>
                    <a:pt x="3048" y="2763012"/>
                  </a:lnTo>
                  <a:lnTo>
                    <a:pt x="6096" y="2763012"/>
                  </a:lnTo>
                  <a:lnTo>
                    <a:pt x="6096" y="2770632"/>
                  </a:lnTo>
                  <a:lnTo>
                    <a:pt x="3048" y="2770632"/>
                  </a:lnTo>
                  <a:lnTo>
                    <a:pt x="0" y="2767584"/>
                  </a:lnTo>
                  <a:close/>
                </a:path>
                <a:path w="7619" h="4723130">
                  <a:moveTo>
                    <a:pt x="1523" y="2732532"/>
                  </a:moveTo>
                  <a:lnTo>
                    <a:pt x="1523" y="2726436"/>
                  </a:lnTo>
                  <a:lnTo>
                    <a:pt x="6096" y="2726436"/>
                  </a:lnTo>
                  <a:lnTo>
                    <a:pt x="7619" y="2727960"/>
                  </a:lnTo>
                  <a:lnTo>
                    <a:pt x="7619" y="2731008"/>
                  </a:lnTo>
                  <a:lnTo>
                    <a:pt x="4571" y="2734056"/>
                  </a:lnTo>
                  <a:lnTo>
                    <a:pt x="3048" y="2734056"/>
                  </a:lnTo>
                  <a:lnTo>
                    <a:pt x="3048" y="2732532"/>
                  </a:lnTo>
                  <a:lnTo>
                    <a:pt x="1523" y="2732532"/>
                  </a:lnTo>
                  <a:close/>
                </a:path>
                <a:path w="7619" h="4723130">
                  <a:moveTo>
                    <a:pt x="0" y="2731008"/>
                  </a:moveTo>
                  <a:lnTo>
                    <a:pt x="0" y="2729484"/>
                  </a:lnTo>
                  <a:lnTo>
                    <a:pt x="1523" y="2727960"/>
                  </a:lnTo>
                  <a:lnTo>
                    <a:pt x="1523" y="2731008"/>
                  </a:lnTo>
                  <a:lnTo>
                    <a:pt x="0" y="2731008"/>
                  </a:lnTo>
                  <a:close/>
                </a:path>
                <a:path w="7619" h="4723130">
                  <a:moveTo>
                    <a:pt x="1523" y="2695956"/>
                  </a:moveTo>
                  <a:lnTo>
                    <a:pt x="1523" y="2689860"/>
                  </a:lnTo>
                  <a:lnTo>
                    <a:pt x="6096" y="2689860"/>
                  </a:lnTo>
                  <a:lnTo>
                    <a:pt x="7619" y="2691384"/>
                  </a:lnTo>
                  <a:lnTo>
                    <a:pt x="7619" y="2694432"/>
                  </a:lnTo>
                  <a:lnTo>
                    <a:pt x="6096" y="2695956"/>
                  </a:lnTo>
                  <a:lnTo>
                    <a:pt x="1523" y="2695956"/>
                  </a:lnTo>
                  <a:close/>
                </a:path>
                <a:path w="7619" h="4723130">
                  <a:moveTo>
                    <a:pt x="0" y="2694432"/>
                  </a:moveTo>
                  <a:lnTo>
                    <a:pt x="0" y="2691384"/>
                  </a:lnTo>
                  <a:lnTo>
                    <a:pt x="1523" y="2691384"/>
                  </a:lnTo>
                  <a:lnTo>
                    <a:pt x="1523" y="2694432"/>
                  </a:lnTo>
                  <a:lnTo>
                    <a:pt x="0" y="2694432"/>
                  </a:lnTo>
                  <a:close/>
                </a:path>
                <a:path w="7619" h="4723130">
                  <a:moveTo>
                    <a:pt x="1523" y="2659380"/>
                  </a:moveTo>
                  <a:lnTo>
                    <a:pt x="1523" y="2653284"/>
                  </a:lnTo>
                  <a:lnTo>
                    <a:pt x="3048" y="2653284"/>
                  </a:lnTo>
                  <a:lnTo>
                    <a:pt x="3048" y="2651760"/>
                  </a:lnTo>
                  <a:lnTo>
                    <a:pt x="4571" y="2651760"/>
                  </a:lnTo>
                  <a:lnTo>
                    <a:pt x="7619" y="2654808"/>
                  </a:lnTo>
                  <a:lnTo>
                    <a:pt x="7619" y="2657856"/>
                  </a:lnTo>
                  <a:lnTo>
                    <a:pt x="6096" y="2659380"/>
                  </a:lnTo>
                  <a:lnTo>
                    <a:pt x="1523" y="2659380"/>
                  </a:lnTo>
                  <a:close/>
                </a:path>
                <a:path w="7619" h="4723130">
                  <a:moveTo>
                    <a:pt x="0" y="2657856"/>
                  </a:moveTo>
                  <a:lnTo>
                    <a:pt x="0" y="2654808"/>
                  </a:lnTo>
                  <a:lnTo>
                    <a:pt x="1523" y="2654808"/>
                  </a:lnTo>
                  <a:lnTo>
                    <a:pt x="1523" y="2657856"/>
                  </a:lnTo>
                  <a:lnTo>
                    <a:pt x="0" y="2657856"/>
                  </a:lnTo>
                  <a:close/>
                </a:path>
                <a:path w="7619" h="4723130">
                  <a:moveTo>
                    <a:pt x="0" y="2619756"/>
                  </a:moveTo>
                  <a:lnTo>
                    <a:pt x="0" y="2618232"/>
                  </a:lnTo>
                  <a:lnTo>
                    <a:pt x="1523" y="2616708"/>
                  </a:lnTo>
                  <a:lnTo>
                    <a:pt x="3048" y="2616708"/>
                  </a:lnTo>
                  <a:lnTo>
                    <a:pt x="3048" y="2615184"/>
                  </a:lnTo>
                  <a:lnTo>
                    <a:pt x="4571" y="2615184"/>
                  </a:lnTo>
                  <a:lnTo>
                    <a:pt x="6096" y="2616708"/>
                  </a:lnTo>
                  <a:lnTo>
                    <a:pt x="7619" y="2616708"/>
                  </a:lnTo>
                  <a:lnTo>
                    <a:pt x="7619" y="2621280"/>
                  </a:lnTo>
                  <a:lnTo>
                    <a:pt x="6096" y="2621280"/>
                  </a:lnTo>
                  <a:lnTo>
                    <a:pt x="6096" y="2622804"/>
                  </a:lnTo>
                  <a:lnTo>
                    <a:pt x="3048" y="2622804"/>
                  </a:lnTo>
                  <a:lnTo>
                    <a:pt x="0" y="2619756"/>
                  </a:lnTo>
                  <a:close/>
                </a:path>
                <a:path w="7619" h="4723130">
                  <a:moveTo>
                    <a:pt x="6096" y="2584704"/>
                  </a:moveTo>
                  <a:lnTo>
                    <a:pt x="6096" y="2580132"/>
                  </a:lnTo>
                  <a:lnTo>
                    <a:pt x="7619" y="2580132"/>
                  </a:lnTo>
                  <a:lnTo>
                    <a:pt x="7619" y="2584704"/>
                  </a:lnTo>
                  <a:lnTo>
                    <a:pt x="6096" y="2584704"/>
                  </a:lnTo>
                  <a:close/>
                </a:path>
                <a:path w="7619" h="4723130">
                  <a:moveTo>
                    <a:pt x="0" y="2583180"/>
                  </a:moveTo>
                  <a:lnTo>
                    <a:pt x="0" y="2581656"/>
                  </a:lnTo>
                  <a:lnTo>
                    <a:pt x="3048" y="2578608"/>
                  </a:lnTo>
                  <a:lnTo>
                    <a:pt x="6096" y="2578608"/>
                  </a:lnTo>
                  <a:lnTo>
                    <a:pt x="6096" y="2586228"/>
                  </a:lnTo>
                  <a:lnTo>
                    <a:pt x="3048" y="2586228"/>
                  </a:lnTo>
                  <a:lnTo>
                    <a:pt x="0" y="2583180"/>
                  </a:lnTo>
                  <a:close/>
                </a:path>
                <a:path w="7619" h="4723130">
                  <a:moveTo>
                    <a:pt x="6096" y="2548128"/>
                  </a:moveTo>
                  <a:lnTo>
                    <a:pt x="6096" y="2543556"/>
                  </a:lnTo>
                  <a:lnTo>
                    <a:pt x="7619" y="2543556"/>
                  </a:lnTo>
                  <a:lnTo>
                    <a:pt x="7619" y="2548128"/>
                  </a:lnTo>
                  <a:lnTo>
                    <a:pt x="6096" y="2548128"/>
                  </a:lnTo>
                  <a:close/>
                </a:path>
                <a:path w="7619" h="4723130">
                  <a:moveTo>
                    <a:pt x="0" y="2546604"/>
                  </a:moveTo>
                  <a:lnTo>
                    <a:pt x="0" y="2545080"/>
                  </a:lnTo>
                  <a:lnTo>
                    <a:pt x="3048" y="2542032"/>
                  </a:lnTo>
                  <a:lnTo>
                    <a:pt x="6096" y="2542032"/>
                  </a:lnTo>
                  <a:lnTo>
                    <a:pt x="6096" y="2549652"/>
                  </a:lnTo>
                  <a:lnTo>
                    <a:pt x="3048" y="2549652"/>
                  </a:lnTo>
                  <a:lnTo>
                    <a:pt x="0" y="2546604"/>
                  </a:lnTo>
                  <a:close/>
                </a:path>
                <a:path w="7619" h="4723130">
                  <a:moveTo>
                    <a:pt x="1523" y="2511552"/>
                  </a:moveTo>
                  <a:lnTo>
                    <a:pt x="1523" y="2505456"/>
                  </a:lnTo>
                  <a:lnTo>
                    <a:pt x="6096" y="2505456"/>
                  </a:lnTo>
                  <a:lnTo>
                    <a:pt x="7619" y="2506980"/>
                  </a:lnTo>
                  <a:lnTo>
                    <a:pt x="7619" y="2510028"/>
                  </a:lnTo>
                  <a:lnTo>
                    <a:pt x="4571" y="2513076"/>
                  </a:lnTo>
                  <a:lnTo>
                    <a:pt x="3048" y="2513076"/>
                  </a:lnTo>
                  <a:lnTo>
                    <a:pt x="3048" y="2511552"/>
                  </a:lnTo>
                  <a:lnTo>
                    <a:pt x="1523" y="2511552"/>
                  </a:lnTo>
                  <a:close/>
                </a:path>
                <a:path w="7619" h="4723130">
                  <a:moveTo>
                    <a:pt x="0" y="2510028"/>
                  </a:moveTo>
                  <a:lnTo>
                    <a:pt x="0" y="2508504"/>
                  </a:lnTo>
                  <a:lnTo>
                    <a:pt x="1523" y="2506980"/>
                  </a:lnTo>
                  <a:lnTo>
                    <a:pt x="1523" y="2510028"/>
                  </a:lnTo>
                  <a:lnTo>
                    <a:pt x="0" y="2510028"/>
                  </a:lnTo>
                  <a:close/>
                </a:path>
                <a:path w="7619" h="4723130">
                  <a:moveTo>
                    <a:pt x="1523" y="2474976"/>
                  </a:moveTo>
                  <a:lnTo>
                    <a:pt x="1523" y="2468880"/>
                  </a:lnTo>
                  <a:lnTo>
                    <a:pt x="6096" y="2468880"/>
                  </a:lnTo>
                  <a:lnTo>
                    <a:pt x="7619" y="2470404"/>
                  </a:lnTo>
                  <a:lnTo>
                    <a:pt x="7619" y="2473452"/>
                  </a:lnTo>
                  <a:lnTo>
                    <a:pt x="6096" y="2474976"/>
                  </a:lnTo>
                  <a:lnTo>
                    <a:pt x="1523" y="2474976"/>
                  </a:lnTo>
                  <a:close/>
                </a:path>
                <a:path w="7619" h="4723130">
                  <a:moveTo>
                    <a:pt x="0" y="2473452"/>
                  </a:moveTo>
                  <a:lnTo>
                    <a:pt x="0" y="2470404"/>
                  </a:lnTo>
                  <a:lnTo>
                    <a:pt x="1523" y="2470404"/>
                  </a:lnTo>
                  <a:lnTo>
                    <a:pt x="1523" y="2473452"/>
                  </a:lnTo>
                  <a:lnTo>
                    <a:pt x="0" y="2473452"/>
                  </a:lnTo>
                  <a:close/>
                </a:path>
                <a:path w="7619" h="4723130">
                  <a:moveTo>
                    <a:pt x="1523" y="2438400"/>
                  </a:moveTo>
                  <a:lnTo>
                    <a:pt x="1523" y="2432304"/>
                  </a:lnTo>
                  <a:lnTo>
                    <a:pt x="3048" y="2432304"/>
                  </a:lnTo>
                  <a:lnTo>
                    <a:pt x="3048" y="2430780"/>
                  </a:lnTo>
                  <a:lnTo>
                    <a:pt x="4571" y="2430780"/>
                  </a:lnTo>
                  <a:lnTo>
                    <a:pt x="7619" y="2433828"/>
                  </a:lnTo>
                  <a:lnTo>
                    <a:pt x="7619" y="2436876"/>
                  </a:lnTo>
                  <a:lnTo>
                    <a:pt x="6096" y="2438400"/>
                  </a:lnTo>
                  <a:lnTo>
                    <a:pt x="1523" y="2438400"/>
                  </a:lnTo>
                  <a:close/>
                </a:path>
                <a:path w="7619" h="4723130">
                  <a:moveTo>
                    <a:pt x="0" y="2436876"/>
                  </a:moveTo>
                  <a:lnTo>
                    <a:pt x="0" y="2433828"/>
                  </a:lnTo>
                  <a:lnTo>
                    <a:pt x="1523" y="2433828"/>
                  </a:lnTo>
                  <a:lnTo>
                    <a:pt x="1523" y="2436876"/>
                  </a:lnTo>
                  <a:lnTo>
                    <a:pt x="0" y="2436876"/>
                  </a:lnTo>
                  <a:close/>
                </a:path>
                <a:path w="7619" h="4723130">
                  <a:moveTo>
                    <a:pt x="6096" y="2400300"/>
                  </a:moveTo>
                  <a:lnTo>
                    <a:pt x="6096" y="2395728"/>
                  </a:lnTo>
                  <a:lnTo>
                    <a:pt x="7619" y="2395728"/>
                  </a:lnTo>
                  <a:lnTo>
                    <a:pt x="7619" y="2400300"/>
                  </a:lnTo>
                  <a:lnTo>
                    <a:pt x="6096" y="2400300"/>
                  </a:lnTo>
                  <a:close/>
                </a:path>
                <a:path w="7619" h="4723130">
                  <a:moveTo>
                    <a:pt x="0" y="2398776"/>
                  </a:moveTo>
                  <a:lnTo>
                    <a:pt x="0" y="2397252"/>
                  </a:lnTo>
                  <a:lnTo>
                    <a:pt x="3048" y="2394204"/>
                  </a:lnTo>
                  <a:lnTo>
                    <a:pt x="6096" y="2394204"/>
                  </a:lnTo>
                  <a:lnTo>
                    <a:pt x="6096" y="2401824"/>
                  </a:lnTo>
                  <a:lnTo>
                    <a:pt x="3048" y="2401824"/>
                  </a:lnTo>
                  <a:lnTo>
                    <a:pt x="0" y="2398776"/>
                  </a:lnTo>
                  <a:close/>
                </a:path>
                <a:path w="7619" h="4723130">
                  <a:moveTo>
                    <a:pt x="6096" y="2363724"/>
                  </a:moveTo>
                  <a:lnTo>
                    <a:pt x="6096" y="2359152"/>
                  </a:lnTo>
                  <a:lnTo>
                    <a:pt x="7619" y="2359152"/>
                  </a:lnTo>
                  <a:lnTo>
                    <a:pt x="7619" y="2363724"/>
                  </a:lnTo>
                  <a:lnTo>
                    <a:pt x="6096" y="2363724"/>
                  </a:lnTo>
                  <a:close/>
                </a:path>
                <a:path w="7619" h="4723130">
                  <a:moveTo>
                    <a:pt x="0" y="2362200"/>
                  </a:moveTo>
                  <a:lnTo>
                    <a:pt x="0" y="2360676"/>
                  </a:lnTo>
                  <a:lnTo>
                    <a:pt x="3048" y="2357628"/>
                  </a:lnTo>
                  <a:lnTo>
                    <a:pt x="6096" y="2357628"/>
                  </a:lnTo>
                  <a:lnTo>
                    <a:pt x="6096" y="2365247"/>
                  </a:lnTo>
                  <a:lnTo>
                    <a:pt x="3048" y="2365247"/>
                  </a:lnTo>
                  <a:lnTo>
                    <a:pt x="0" y="2362200"/>
                  </a:lnTo>
                  <a:close/>
                </a:path>
                <a:path w="7619" h="4723130">
                  <a:moveTo>
                    <a:pt x="6096" y="2327147"/>
                  </a:moveTo>
                  <a:lnTo>
                    <a:pt x="6096" y="2322576"/>
                  </a:lnTo>
                  <a:lnTo>
                    <a:pt x="7619" y="2322576"/>
                  </a:lnTo>
                  <a:lnTo>
                    <a:pt x="7619" y="2327147"/>
                  </a:lnTo>
                  <a:lnTo>
                    <a:pt x="6096" y="2327147"/>
                  </a:lnTo>
                  <a:close/>
                </a:path>
                <a:path w="7619" h="4723130">
                  <a:moveTo>
                    <a:pt x="0" y="2325624"/>
                  </a:moveTo>
                  <a:lnTo>
                    <a:pt x="0" y="2324100"/>
                  </a:lnTo>
                  <a:lnTo>
                    <a:pt x="3048" y="2321052"/>
                  </a:lnTo>
                  <a:lnTo>
                    <a:pt x="6096" y="2321052"/>
                  </a:lnTo>
                  <a:lnTo>
                    <a:pt x="6096" y="2328672"/>
                  </a:lnTo>
                  <a:lnTo>
                    <a:pt x="3048" y="2328672"/>
                  </a:lnTo>
                  <a:lnTo>
                    <a:pt x="0" y="2325624"/>
                  </a:lnTo>
                  <a:close/>
                </a:path>
                <a:path w="7619" h="4723130">
                  <a:moveTo>
                    <a:pt x="1523" y="2290572"/>
                  </a:moveTo>
                  <a:lnTo>
                    <a:pt x="1523" y="2284476"/>
                  </a:lnTo>
                  <a:lnTo>
                    <a:pt x="6096" y="2284476"/>
                  </a:lnTo>
                  <a:lnTo>
                    <a:pt x="7619" y="2286000"/>
                  </a:lnTo>
                  <a:lnTo>
                    <a:pt x="7619" y="2289047"/>
                  </a:lnTo>
                  <a:lnTo>
                    <a:pt x="4571" y="2292096"/>
                  </a:lnTo>
                  <a:lnTo>
                    <a:pt x="3048" y="2292096"/>
                  </a:lnTo>
                  <a:lnTo>
                    <a:pt x="3048" y="2290572"/>
                  </a:lnTo>
                  <a:lnTo>
                    <a:pt x="1523" y="2290572"/>
                  </a:lnTo>
                  <a:close/>
                </a:path>
                <a:path w="7619" h="4723130">
                  <a:moveTo>
                    <a:pt x="0" y="2289047"/>
                  </a:moveTo>
                  <a:lnTo>
                    <a:pt x="0" y="2286000"/>
                  </a:lnTo>
                  <a:lnTo>
                    <a:pt x="1523" y="2286000"/>
                  </a:lnTo>
                  <a:lnTo>
                    <a:pt x="1523" y="2289047"/>
                  </a:lnTo>
                  <a:lnTo>
                    <a:pt x="0" y="2289047"/>
                  </a:lnTo>
                  <a:close/>
                </a:path>
                <a:path w="7619" h="4723130">
                  <a:moveTo>
                    <a:pt x="1523" y="2253996"/>
                  </a:moveTo>
                  <a:lnTo>
                    <a:pt x="1523" y="2247900"/>
                  </a:lnTo>
                  <a:lnTo>
                    <a:pt x="6096" y="2247900"/>
                  </a:lnTo>
                  <a:lnTo>
                    <a:pt x="7619" y="2249424"/>
                  </a:lnTo>
                  <a:lnTo>
                    <a:pt x="7619" y="2252472"/>
                  </a:lnTo>
                  <a:lnTo>
                    <a:pt x="6096" y="2253996"/>
                  </a:lnTo>
                  <a:lnTo>
                    <a:pt x="1523" y="2253996"/>
                  </a:lnTo>
                  <a:close/>
                </a:path>
                <a:path w="7619" h="4723130">
                  <a:moveTo>
                    <a:pt x="0" y="2252472"/>
                  </a:moveTo>
                  <a:lnTo>
                    <a:pt x="0" y="2249424"/>
                  </a:lnTo>
                  <a:lnTo>
                    <a:pt x="1523" y="2249424"/>
                  </a:lnTo>
                  <a:lnTo>
                    <a:pt x="1523" y="2252472"/>
                  </a:lnTo>
                  <a:lnTo>
                    <a:pt x="0" y="2252472"/>
                  </a:lnTo>
                  <a:close/>
                </a:path>
                <a:path w="7619" h="4723130">
                  <a:moveTo>
                    <a:pt x="1523" y="2217420"/>
                  </a:moveTo>
                  <a:lnTo>
                    <a:pt x="1523" y="2211324"/>
                  </a:lnTo>
                  <a:lnTo>
                    <a:pt x="3048" y="2211324"/>
                  </a:lnTo>
                  <a:lnTo>
                    <a:pt x="3048" y="2209800"/>
                  </a:lnTo>
                  <a:lnTo>
                    <a:pt x="4571" y="2209800"/>
                  </a:lnTo>
                  <a:lnTo>
                    <a:pt x="7619" y="2212847"/>
                  </a:lnTo>
                  <a:lnTo>
                    <a:pt x="7619" y="2215896"/>
                  </a:lnTo>
                  <a:lnTo>
                    <a:pt x="6096" y="2217420"/>
                  </a:lnTo>
                  <a:lnTo>
                    <a:pt x="1523" y="2217420"/>
                  </a:lnTo>
                  <a:close/>
                </a:path>
                <a:path w="7619" h="4723130">
                  <a:moveTo>
                    <a:pt x="0" y="2214372"/>
                  </a:moveTo>
                  <a:lnTo>
                    <a:pt x="0" y="2212847"/>
                  </a:lnTo>
                  <a:lnTo>
                    <a:pt x="1523" y="2212847"/>
                  </a:lnTo>
                  <a:lnTo>
                    <a:pt x="1523" y="2215896"/>
                  </a:lnTo>
                  <a:lnTo>
                    <a:pt x="0" y="2214372"/>
                  </a:lnTo>
                  <a:close/>
                </a:path>
                <a:path w="7619" h="4723130">
                  <a:moveTo>
                    <a:pt x="6096" y="2179320"/>
                  </a:moveTo>
                  <a:lnTo>
                    <a:pt x="6096" y="2174747"/>
                  </a:lnTo>
                  <a:lnTo>
                    <a:pt x="7619" y="2174747"/>
                  </a:lnTo>
                  <a:lnTo>
                    <a:pt x="7619" y="2179320"/>
                  </a:lnTo>
                  <a:lnTo>
                    <a:pt x="6096" y="2179320"/>
                  </a:lnTo>
                  <a:close/>
                </a:path>
                <a:path w="7619" h="4723130">
                  <a:moveTo>
                    <a:pt x="0" y="2177796"/>
                  </a:moveTo>
                  <a:lnTo>
                    <a:pt x="0" y="2176272"/>
                  </a:lnTo>
                  <a:lnTo>
                    <a:pt x="3048" y="2173224"/>
                  </a:lnTo>
                  <a:lnTo>
                    <a:pt x="6096" y="2173224"/>
                  </a:lnTo>
                  <a:lnTo>
                    <a:pt x="6096" y="2180844"/>
                  </a:lnTo>
                  <a:lnTo>
                    <a:pt x="3048" y="2180844"/>
                  </a:lnTo>
                  <a:lnTo>
                    <a:pt x="0" y="2177796"/>
                  </a:lnTo>
                  <a:close/>
                </a:path>
                <a:path w="7619" h="4723130">
                  <a:moveTo>
                    <a:pt x="6096" y="2142744"/>
                  </a:moveTo>
                  <a:lnTo>
                    <a:pt x="6096" y="2138172"/>
                  </a:lnTo>
                  <a:lnTo>
                    <a:pt x="7619" y="2138172"/>
                  </a:lnTo>
                  <a:lnTo>
                    <a:pt x="7619" y="2142744"/>
                  </a:lnTo>
                  <a:lnTo>
                    <a:pt x="6096" y="2142744"/>
                  </a:lnTo>
                  <a:close/>
                </a:path>
                <a:path w="7619" h="4723130">
                  <a:moveTo>
                    <a:pt x="0" y="2141220"/>
                  </a:moveTo>
                  <a:lnTo>
                    <a:pt x="0" y="2139696"/>
                  </a:lnTo>
                  <a:lnTo>
                    <a:pt x="3048" y="2136647"/>
                  </a:lnTo>
                  <a:lnTo>
                    <a:pt x="6096" y="2136647"/>
                  </a:lnTo>
                  <a:lnTo>
                    <a:pt x="6096" y="2144268"/>
                  </a:lnTo>
                  <a:lnTo>
                    <a:pt x="3048" y="2144268"/>
                  </a:lnTo>
                  <a:lnTo>
                    <a:pt x="0" y="2141220"/>
                  </a:lnTo>
                  <a:close/>
                </a:path>
                <a:path w="7619" h="4723130">
                  <a:moveTo>
                    <a:pt x="0" y="2104644"/>
                  </a:moveTo>
                  <a:lnTo>
                    <a:pt x="0" y="2103120"/>
                  </a:lnTo>
                  <a:lnTo>
                    <a:pt x="3048" y="2100072"/>
                  </a:lnTo>
                  <a:lnTo>
                    <a:pt x="6096" y="2100072"/>
                  </a:lnTo>
                  <a:lnTo>
                    <a:pt x="6096" y="2101596"/>
                  </a:lnTo>
                  <a:lnTo>
                    <a:pt x="7619" y="2101596"/>
                  </a:lnTo>
                  <a:lnTo>
                    <a:pt x="7619" y="2106168"/>
                  </a:lnTo>
                  <a:lnTo>
                    <a:pt x="6096" y="2106168"/>
                  </a:lnTo>
                  <a:lnTo>
                    <a:pt x="4571" y="2107692"/>
                  </a:lnTo>
                  <a:lnTo>
                    <a:pt x="3048" y="2107692"/>
                  </a:lnTo>
                  <a:lnTo>
                    <a:pt x="3048" y="2106168"/>
                  </a:lnTo>
                  <a:lnTo>
                    <a:pt x="1523" y="2106168"/>
                  </a:lnTo>
                  <a:lnTo>
                    <a:pt x="0" y="2104644"/>
                  </a:lnTo>
                  <a:close/>
                </a:path>
                <a:path w="7619" h="4723130">
                  <a:moveTo>
                    <a:pt x="1523" y="2069592"/>
                  </a:moveTo>
                  <a:lnTo>
                    <a:pt x="1523" y="2063496"/>
                  </a:lnTo>
                  <a:lnTo>
                    <a:pt x="6096" y="2063496"/>
                  </a:lnTo>
                  <a:lnTo>
                    <a:pt x="7619" y="2065020"/>
                  </a:lnTo>
                  <a:lnTo>
                    <a:pt x="7619" y="2068068"/>
                  </a:lnTo>
                  <a:lnTo>
                    <a:pt x="4571" y="2071116"/>
                  </a:lnTo>
                  <a:lnTo>
                    <a:pt x="3048" y="2071116"/>
                  </a:lnTo>
                  <a:lnTo>
                    <a:pt x="3048" y="2069592"/>
                  </a:lnTo>
                  <a:lnTo>
                    <a:pt x="1523" y="2069592"/>
                  </a:lnTo>
                  <a:close/>
                </a:path>
                <a:path w="7619" h="4723130">
                  <a:moveTo>
                    <a:pt x="0" y="2068068"/>
                  </a:moveTo>
                  <a:lnTo>
                    <a:pt x="0" y="2065020"/>
                  </a:lnTo>
                  <a:lnTo>
                    <a:pt x="1523" y="2065020"/>
                  </a:lnTo>
                  <a:lnTo>
                    <a:pt x="1523" y="2068068"/>
                  </a:lnTo>
                  <a:lnTo>
                    <a:pt x="0" y="2068068"/>
                  </a:lnTo>
                  <a:close/>
                </a:path>
                <a:path w="7619" h="4723130">
                  <a:moveTo>
                    <a:pt x="1523" y="2033016"/>
                  </a:moveTo>
                  <a:lnTo>
                    <a:pt x="1523" y="2026920"/>
                  </a:lnTo>
                  <a:lnTo>
                    <a:pt x="6096" y="2026920"/>
                  </a:lnTo>
                  <a:lnTo>
                    <a:pt x="7619" y="2028444"/>
                  </a:lnTo>
                  <a:lnTo>
                    <a:pt x="7619" y="2031492"/>
                  </a:lnTo>
                  <a:lnTo>
                    <a:pt x="6096" y="2033016"/>
                  </a:lnTo>
                  <a:lnTo>
                    <a:pt x="1523" y="2033016"/>
                  </a:lnTo>
                  <a:close/>
                </a:path>
                <a:path w="7619" h="4723130">
                  <a:moveTo>
                    <a:pt x="0" y="2031492"/>
                  </a:moveTo>
                  <a:lnTo>
                    <a:pt x="0" y="2028444"/>
                  </a:lnTo>
                  <a:lnTo>
                    <a:pt x="1523" y="2028444"/>
                  </a:lnTo>
                  <a:lnTo>
                    <a:pt x="1523" y="2031492"/>
                  </a:lnTo>
                  <a:lnTo>
                    <a:pt x="0" y="2031492"/>
                  </a:lnTo>
                  <a:close/>
                </a:path>
                <a:path w="7619" h="4723130">
                  <a:moveTo>
                    <a:pt x="1523" y="1996439"/>
                  </a:moveTo>
                  <a:lnTo>
                    <a:pt x="1523" y="1990344"/>
                  </a:lnTo>
                  <a:lnTo>
                    <a:pt x="3048" y="1990344"/>
                  </a:lnTo>
                  <a:lnTo>
                    <a:pt x="3048" y="1988820"/>
                  </a:lnTo>
                  <a:lnTo>
                    <a:pt x="4571" y="1988820"/>
                  </a:lnTo>
                  <a:lnTo>
                    <a:pt x="7619" y="1991868"/>
                  </a:lnTo>
                  <a:lnTo>
                    <a:pt x="7619" y="1994916"/>
                  </a:lnTo>
                  <a:lnTo>
                    <a:pt x="6096" y="1996439"/>
                  </a:lnTo>
                  <a:lnTo>
                    <a:pt x="1523" y="1996439"/>
                  </a:lnTo>
                  <a:close/>
                </a:path>
                <a:path w="7619" h="4723130">
                  <a:moveTo>
                    <a:pt x="0" y="1993392"/>
                  </a:moveTo>
                  <a:lnTo>
                    <a:pt x="0" y="1991868"/>
                  </a:lnTo>
                  <a:lnTo>
                    <a:pt x="1523" y="1991868"/>
                  </a:lnTo>
                  <a:lnTo>
                    <a:pt x="1523" y="1994916"/>
                  </a:lnTo>
                  <a:lnTo>
                    <a:pt x="0" y="1993392"/>
                  </a:lnTo>
                  <a:close/>
                </a:path>
                <a:path w="7619" h="4723130">
                  <a:moveTo>
                    <a:pt x="6096" y="1958339"/>
                  </a:moveTo>
                  <a:lnTo>
                    <a:pt x="6096" y="1953768"/>
                  </a:lnTo>
                  <a:lnTo>
                    <a:pt x="7619" y="1953768"/>
                  </a:lnTo>
                  <a:lnTo>
                    <a:pt x="7619" y="1958339"/>
                  </a:lnTo>
                  <a:lnTo>
                    <a:pt x="6096" y="1958339"/>
                  </a:lnTo>
                  <a:close/>
                </a:path>
                <a:path w="7619" h="4723130">
                  <a:moveTo>
                    <a:pt x="0" y="1956816"/>
                  </a:moveTo>
                  <a:lnTo>
                    <a:pt x="0" y="1955292"/>
                  </a:lnTo>
                  <a:lnTo>
                    <a:pt x="3048" y="1952244"/>
                  </a:lnTo>
                  <a:lnTo>
                    <a:pt x="6096" y="1952244"/>
                  </a:lnTo>
                  <a:lnTo>
                    <a:pt x="6096" y="1959864"/>
                  </a:lnTo>
                  <a:lnTo>
                    <a:pt x="3048" y="1959864"/>
                  </a:lnTo>
                  <a:lnTo>
                    <a:pt x="0" y="1956816"/>
                  </a:lnTo>
                  <a:close/>
                </a:path>
                <a:path w="7619" h="4723130">
                  <a:moveTo>
                    <a:pt x="6096" y="1921764"/>
                  </a:moveTo>
                  <a:lnTo>
                    <a:pt x="6096" y="1917192"/>
                  </a:lnTo>
                  <a:lnTo>
                    <a:pt x="7619" y="1917192"/>
                  </a:lnTo>
                  <a:lnTo>
                    <a:pt x="7619" y="1921764"/>
                  </a:lnTo>
                  <a:lnTo>
                    <a:pt x="6096" y="1921764"/>
                  </a:lnTo>
                  <a:close/>
                </a:path>
                <a:path w="7619" h="4723130">
                  <a:moveTo>
                    <a:pt x="0" y="1920239"/>
                  </a:moveTo>
                  <a:lnTo>
                    <a:pt x="0" y="1918716"/>
                  </a:lnTo>
                  <a:lnTo>
                    <a:pt x="3048" y="1915668"/>
                  </a:lnTo>
                  <a:lnTo>
                    <a:pt x="6096" y="1915668"/>
                  </a:lnTo>
                  <a:lnTo>
                    <a:pt x="6096" y="1923288"/>
                  </a:lnTo>
                  <a:lnTo>
                    <a:pt x="3048" y="1923288"/>
                  </a:lnTo>
                  <a:lnTo>
                    <a:pt x="0" y="1920239"/>
                  </a:lnTo>
                  <a:close/>
                </a:path>
                <a:path w="7619" h="4723130">
                  <a:moveTo>
                    <a:pt x="0" y="1883663"/>
                  </a:moveTo>
                  <a:lnTo>
                    <a:pt x="0" y="1882139"/>
                  </a:lnTo>
                  <a:lnTo>
                    <a:pt x="3048" y="1879092"/>
                  </a:lnTo>
                  <a:lnTo>
                    <a:pt x="6096" y="1879092"/>
                  </a:lnTo>
                  <a:lnTo>
                    <a:pt x="6096" y="1880616"/>
                  </a:lnTo>
                  <a:lnTo>
                    <a:pt x="7619" y="1880616"/>
                  </a:lnTo>
                  <a:lnTo>
                    <a:pt x="7619" y="1885188"/>
                  </a:lnTo>
                  <a:lnTo>
                    <a:pt x="6096" y="1885188"/>
                  </a:lnTo>
                  <a:lnTo>
                    <a:pt x="4571" y="1886712"/>
                  </a:lnTo>
                  <a:lnTo>
                    <a:pt x="3048" y="1886712"/>
                  </a:lnTo>
                  <a:lnTo>
                    <a:pt x="3048" y="1885188"/>
                  </a:lnTo>
                  <a:lnTo>
                    <a:pt x="1523" y="1885188"/>
                  </a:lnTo>
                  <a:lnTo>
                    <a:pt x="0" y="1883663"/>
                  </a:lnTo>
                  <a:close/>
                </a:path>
                <a:path w="7619" h="4723130">
                  <a:moveTo>
                    <a:pt x="1523" y="1848612"/>
                  </a:moveTo>
                  <a:lnTo>
                    <a:pt x="1523" y="1842516"/>
                  </a:lnTo>
                  <a:lnTo>
                    <a:pt x="6096" y="1842516"/>
                  </a:lnTo>
                  <a:lnTo>
                    <a:pt x="7619" y="1844039"/>
                  </a:lnTo>
                  <a:lnTo>
                    <a:pt x="7619" y="1847088"/>
                  </a:lnTo>
                  <a:lnTo>
                    <a:pt x="4571" y="1850136"/>
                  </a:lnTo>
                  <a:lnTo>
                    <a:pt x="3048" y="1850136"/>
                  </a:lnTo>
                  <a:lnTo>
                    <a:pt x="3048" y="1848612"/>
                  </a:lnTo>
                  <a:lnTo>
                    <a:pt x="1523" y="1848612"/>
                  </a:lnTo>
                  <a:close/>
                </a:path>
                <a:path w="7619" h="4723130">
                  <a:moveTo>
                    <a:pt x="0" y="1847088"/>
                  </a:moveTo>
                  <a:lnTo>
                    <a:pt x="0" y="1844039"/>
                  </a:lnTo>
                  <a:lnTo>
                    <a:pt x="1523" y="1844039"/>
                  </a:lnTo>
                  <a:lnTo>
                    <a:pt x="1523" y="1847088"/>
                  </a:lnTo>
                  <a:lnTo>
                    <a:pt x="0" y="1847088"/>
                  </a:lnTo>
                  <a:close/>
                </a:path>
                <a:path w="7619" h="4723130">
                  <a:moveTo>
                    <a:pt x="1523" y="1812036"/>
                  </a:moveTo>
                  <a:lnTo>
                    <a:pt x="1523" y="1805939"/>
                  </a:lnTo>
                  <a:lnTo>
                    <a:pt x="6096" y="1805939"/>
                  </a:lnTo>
                  <a:lnTo>
                    <a:pt x="7619" y="1807463"/>
                  </a:lnTo>
                  <a:lnTo>
                    <a:pt x="7619" y="1810512"/>
                  </a:lnTo>
                  <a:lnTo>
                    <a:pt x="6096" y="1812036"/>
                  </a:lnTo>
                  <a:lnTo>
                    <a:pt x="1523" y="1812036"/>
                  </a:lnTo>
                  <a:close/>
                </a:path>
                <a:path w="7619" h="4723130">
                  <a:moveTo>
                    <a:pt x="0" y="1810512"/>
                  </a:moveTo>
                  <a:lnTo>
                    <a:pt x="0" y="1807463"/>
                  </a:lnTo>
                  <a:lnTo>
                    <a:pt x="1523" y="1807463"/>
                  </a:lnTo>
                  <a:lnTo>
                    <a:pt x="1523" y="1810512"/>
                  </a:lnTo>
                  <a:lnTo>
                    <a:pt x="0" y="1810512"/>
                  </a:lnTo>
                  <a:close/>
                </a:path>
                <a:path w="7619" h="4723130">
                  <a:moveTo>
                    <a:pt x="0" y="1772412"/>
                  </a:moveTo>
                  <a:lnTo>
                    <a:pt x="0" y="1770888"/>
                  </a:lnTo>
                  <a:lnTo>
                    <a:pt x="1523" y="1770888"/>
                  </a:lnTo>
                  <a:lnTo>
                    <a:pt x="1523" y="1769363"/>
                  </a:lnTo>
                  <a:lnTo>
                    <a:pt x="3048" y="1769363"/>
                  </a:lnTo>
                  <a:lnTo>
                    <a:pt x="3048" y="1767839"/>
                  </a:lnTo>
                  <a:lnTo>
                    <a:pt x="4571" y="1767839"/>
                  </a:lnTo>
                  <a:lnTo>
                    <a:pt x="7619" y="1770888"/>
                  </a:lnTo>
                  <a:lnTo>
                    <a:pt x="7619" y="1773936"/>
                  </a:lnTo>
                  <a:lnTo>
                    <a:pt x="6096" y="1773936"/>
                  </a:lnTo>
                  <a:lnTo>
                    <a:pt x="6096" y="1775460"/>
                  </a:lnTo>
                  <a:lnTo>
                    <a:pt x="3048" y="1775460"/>
                  </a:lnTo>
                  <a:lnTo>
                    <a:pt x="0" y="1772412"/>
                  </a:lnTo>
                  <a:close/>
                </a:path>
                <a:path w="7619" h="4723130">
                  <a:moveTo>
                    <a:pt x="6096" y="1737360"/>
                  </a:moveTo>
                  <a:lnTo>
                    <a:pt x="6096" y="1732788"/>
                  </a:lnTo>
                  <a:lnTo>
                    <a:pt x="7619" y="1732788"/>
                  </a:lnTo>
                  <a:lnTo>
                    <a:pt x="7619" y="1737360"/>
                  </a:lnTo>
                  <a:lnTo>
                    <a:pt x="6096" y="1737360"/>
                  </a:lnTo>
                  <a:close/>
                </a:path>
                <a:path w="7619" h="4723130">
                  <a:moveTo>
                    <a:pt x="0" y="1735836"/>
                  </a:moveTo>
                  <a:lnTo>
                    <a:pt x="0" y="1734312"/>
                  </a:lnTo>
                  <a:lnTo>
                    <a:pt x="3048" y="1731263"/>
                  </a:lnTo>
                  <a:lnTo>
                    <a:pt x="6096" y="1731263"/>
                  </a:lnTo>
                  <a:lnTo>
                    <a:pt x="6096" y="1738884"/>
                  </a:lnTo>
                  <a:lnTo>
                    <a:pt x="3048" y="1738884"/>
                  </a:lnTo>
                  <a:lnTo>
                    <a:pt x="0" y="1735836"/>
                  </a:lnTo>
                  <a:close/>
                </a:path>
                <a:path w="7619" h="4723130">
                  <a:moveTo>
                    <a:pt x="6096" y="1700784"/>
                  </a:moveTo>
                  <a:lnTo>
                    <a:pt x="6096" y="1696212"/>
                  </a:lnTo>
                  <a:lnTo>
                    <a:pt x="7619" y="1696212"/>
                  </a:lnTo>
                  <a:lnTo>
                    <a:pt x="7619" y="1700784"/>
                  </a:lnTo>
                  <a:lnTo>
                    <a:pt x="6096" y="1700784"/>
                  </a:lnTo>
                  <a:close/>
                </a:path>
                <a:path w="7619" h="4723130">
                  <a:moveTo>
                    <a:pt x="0" y="1699260"/>
                  </a:moveTo>
                  <a:lnTo>
                    <a:pt x="0" y="1697736"/>
                  </a:lnTo>
                  <a:lnTo>
                    <a:pt x="3048" y="1694688"/>
                  </a:lnTo>
                  <a:lnTo>
                    <a:pt x="6096" y="1694688"/>
                  </a:lnTo>
                  <a:lnTo>
                    <a:pt x="6096" y="1702308"/>
                  </a:lnTo>
                  <a:lnTo>
                    <a:pt x="3048" y="1702308"/>
                  </a:lnTo>
                  <a:lnTo>
                    <a:pt x="0" y="1699260"/>
                  </a:lnTo>
                  <a:close/>
                </a:path>
                <a:path w="7619" h="4723130">
                  <a:moveTo>
                    <a:pt x="0" y="1662684"/>
                  </a:moveTo>
                  <a:lnTo>
                    <a:pt x="0" y="1661160"/>
                  </a:lnTo>
                  <a:lnTo>
                    <a:pt x="3048" y="1658112"/>
                  </a:lnTo>
                  <a:lnTo>
                    <a:pt x="6096" y="1658112"/>
                  </a:lnTo>
                  <a:lnTo>
                    <a:pt x="6096" y="1659636"/>
                  </a:lnTo>
                  <a:lnTo>
                    <a:pt x="7619" y="1659636"/>
                  </a:lnTo>
                  <a:lnTo>
                    <a:pt x="7619" y="1664208"/>
                  </a:lnTo>
                  <a:lnTo>
                    <a:pt x="6096" y="1664208"/>
                  </a:lnTo>
                  <a:lnTo>
                    <a:pt x="4571" y="1665732"/>
                  </a:lnTo>
                  <a:lnTo>
                    <a:pt x="3048" y="1665732"/>
                  </a:lnTo>
                  <a:lnTo>
                    <a:pt x="3048" y="1664208"/>
                  </a:lnTo>
                  <a:lnTo>
                    <a:pt x="1523" y="1664208"/>
                  </a:lnTo>
                  <a:lnTo>
                    <a:pt x="0" y="1662684"/>
                  </a:lnTo>
                  <a:close/>
                </a:path>
                <a:path w="7619" h="4723130">
                  <a:moveTo>
                    <a:pt x="1523" y="1627632"/>
                  </a:moveTo>
                  <a:lnTo>
                    <a:pt x="1523" y="1621536"/>
                  </a:lnTo>
                  <a:lnTo>
                    <a:pt x="6096" y="1621536"/>
                  </a:lnTo>
                  <a:lnTo>
                    <a:pt x="7619" y="1623060"/>
                  </a:lnTo>
                  <a:lnTo>
                    <a:pt x="7619" y="1626108"/>
                  </a:lnTo>
                  <a:lnTo>
                    <a:pt x="4571" y="1629155"/>
                  </a:lnTo>
                  <a:lnTo>
                    <a:pt x="3048" y="1629155"/>
                  </a:lnTo>
                  <a:lnTo>
                    <a:pt x="3048" y="1627632"/>
                  </a:lnTo>
                  <a:lnTo>
                    <a:pt x="1523" y="1627632"/>
                  </a:lnTo>
                  <a:close/>
                </a:path>
                <a:path w="7619" h="4723130">
                  <a:moveTo>
                    <a:pt x="0" y="1626108"/>
                  </a:moveTo>
                  <a:lnTo>
                    <a:pt x="0" y="1623060"/>
                  </a:lnTo>
                  <a:lnTo>
                    <a:pt x="1523" y="1623060"/>
                  </a:lnTo>
                  <a:lnTo>
                    <a:pt x="1523" y="1626108"/>
                  </a:lnTo>
                  <a:lnTo>
                    <a:pt x="0" y="1626108"/>
                  </a:lnTo>
                  <a:close/>
                </a:path>
                <a:path w="7619" h="4723130">
                  <a:moveTo>
                    <a:pt x="1523" y="1591055"/>
                  </a:moveTo>
                  <a:lnTo>
                    <a:pt x="1523" y="1584960"/>
                  </a:lnTo>
                  <a:lnTo>
                    <a:pt x="6096" y="1584960"/>
                  </a:lnTo>
                  <a:lnTo>
                    <a:pt x="7619" y="1586484"/>
                  </a:lnTo>
                  <a:lnTo>
                    <a:pt x="7619" y="1589532"/>
                  </a:lnTo>
                  <a:lnTo>
                    <a:pt x="6096" y="1591055"/>
                  </a:lnTo>
                  <a:lnTo>
                    <a:pt x="1523" y="1591055"/>
                  </a:lnTo>
                  <a:close/>
                </a:path>
                <a:path w="7619" h="4723130">
                  <a:moveTo>
                    <a:pt x="0" y="1589532"/>
                  </a:moveTo>
                  <a:lnTo>
                    <a:pt x="0" y="1586484"/>
                  </a:lnTo>
                  <a:lnTo>
                    <a:pt x="1523" y="1586484"/>
                  </a:lnTo>
                  <a:lnTo>
                    <a:pt x="1523" y="1589532"/>
                  </a:lnTo>
                  <a:lnTo>
                    <a:pt x="0" y="1589532"/>
                  </a:lnTo>
                  <a:close/>
                </a:path>
                <a:path w="7619" h="4723130">
                  <a:moveTo>
                    <a:pt x="0" y="1551432"/>
                  </a:moveTo>
                  <a:lnTo>
                    <a:pt x="0" y="1549908"/>
                  </a:lnTo>
                  <a:lnTo>
                    <a:pt x="1523" y="1549908"/>
                  </a:lnTo>
                  <a:lnTo>
                    <a:pt x="1523" y="1548384"/>
                  </a:lnTo>
                  <a:lnTo>
                    <a:pt x="3048" y="1548384"/>
                  </a:lnTo>
                  <a:lnTo>
                    <a:pt x="3048" y="1546860"/>
                  </a:lnTo>
                  <a:lnTo>
                    <a:pt x="4571" y="1546860"/>
                  </a:lnTo>
                  <a:lnTo>
                    <a:pt x="7619" y="1549908"/>
                  </a:lnTo>
                  <a:lnTo>
                    <a:pt x="7619" y="1552955"/>
                  </a:lnTo>
                  <a:lnTo>
                    <a:pt x="6096" y="1552955"/>
                  </a:lnTo>
                  <a:lnTo>
                    <a:pt x="6096" y="1554480"/>
                  </a:lnTo>
                  <a:lnTo>
                    <a:pt x="3048" y="1554480"/>
                  </a:lnTo>
                  <a:lnTo>
                    <a:pt x="0" y="1551432"/>
                  </a:lnTo>
                  <a:close/>
                </a:path>
                <a:path w="7619" h="4723130">
                  <a:moveTo>
                    <a:pt x="6096" y="1516380"/>
                  </a:moveTo>
                  <a:lnTo>
                    <a:pt x="6096" y="1511808"/>
                  </a:lnTo>
                  <a:lnTo>
                    <a:pt x="7619" y="1511808"/>
                  </a:lnTo>
                  <a:lnTo>
                    <a:pt x="7619" y="1516380"/>
                  </a:lnTo>
                  <a:lnTo>
                    <a:pt x="6096" y="1516380"/>
                  </a:lnTo>
                  <a:close/>
                </a:path>
                <a:path w="7619" h="4723130">
                  <a:moveTo>
                    <a:pt x="0" y="1514855"/>
                  </a:moveTo>
                  <a:lnTo>
                    <a:pt x="0" y="1513332"/>
                  </a:lnTo>
                  <a:lnTo>
                    <a:pt x="3048" y="1510284"/>
                  </a:lnTo>
                  <a:lnTo>
                    <a:pt x="6096" y="1510284"/>
                  </a:lnTo>
                  <a:lnTo>
                    <a:pt x="6096" y="1517904"/>
                  </a:lnTo>
                  <a:lnTo>
                    <a:pt x="3048" y="1517904"/>
                  </a:lnTo>
                  <a:lnTo>
                    <a:pt x="0" y="1514855"/>
                  </a:lnTo>
                  <a:close/>
                </a:path>
                <a:path w="7619" h="4723130">
                  <a:moveTo>
                    <a:pt x="6096" y="1479804"/>
                  </a:moveTo>
                  <a:lnTo>
                    <a:pt x="6096" y="1475232"/>
                  </a:lnTo>
                  <a:lnTo>
                    <a:pt x="7619" y="1475232"/>
                  </a:lnTo>
                  <a:lnTo>
                    <a:pt x="7619" y="1479804"/>
                  </a:lnTo>
                  <a:lnTo>
                    <a:pt x="6096" y="1479804"/>
                  </a:lnTo>
                  <a:close/>
                </a:path>
                <a:path w="7619" h="4723130">
                  <a:moveTo>
                    <a:pt x="0" y="1478280"/>
                  </a:moveTo>
                  <a:lnTo>
                    <a:pt x="0" y="1476755"/>
                  </a:lnTo>
                  <a:lnTo>
                    <a:pt x="3048" y="1473708"/>
                  </a:lnTo>
                  <a:lnTo>
                    <a:pt x="6096" y="1473708"/>
                  </a:lnTo>
                  <a:lnTo>
                    <a:pt x="6096" y="1481328"/>
                  </a:lnTo>
                  <a:lnTo>
                    <a:pt x="3048" y="1481328"/>
                  </a:lnTo>
                  <a:lnTo>
                    <a:pt x="0" y="1478280"/>
                  </a:lnTo>
                  <a:close/>
                </a:path>
                <a:path w="7619" h="4723130">
                  <a:moveTo>
                    <a:pt x="0" y="1441704"/>
                  </a:moveTo>
                  <a:lnTo>
                    <a:pt x="0" y="1440180"/>
                  </a:lnTo>
                  <a:lnTo>
                    <a:pt x="3048" y="1437132"/>
                  </a:lnTo>
                  <a:lnTo>
                    <a:pt x="6096" y="1437132"/>
                  </a:lnTo>
                  <a:lnTo>
                    <a:pt x="6096" y="1438655"/>
                  </a:lnTo>
                  <a:lnTo>
                    <a:pt x="7619" y="1438655"/>
                  </a:lnTo>
                  <a:lnTo>
                    <a:pt x="7619" y="1441704"/>
                  </a:lnTo>
                  <a:lnTo>
                    <a:pt x="4571" y="1444752"/>
                  </a:lnTo>
                  <a:lnTo>
                    <a:pt x="3048" y="1444752"/>
                  </a:lnTo>
                  <a:lnTo>
                    <a:pt x="3048" y="1443228"/>
                  </a:lnTo>
                  <a:lnTo>
                    <a:pt x="1523" y="1443228"/>
                  </a:lnTo>
                  <a:lnTo>
                    <a:pt x="1523" y="1441704"/>
                  </a:lnTo>
                  <a:lnTo>
                    <a:pt x="0" y="1441704"/>
                  </a:lnTo>
                  <a:close/>
                </a:path>
                <a:path w="7619" h="4723130">
                  <a:moveTo>
                    <a:pt x="1523" y="1406652"/>
                  </a:moveTo>
                  <a:lnTo>
                    <a:pt x="1523" y="1400555"/>
                  </a:lnTo>
                  <a:lnTo>
                    <a:pt x="6096" y="1400555"/>
                  </a:lnTo>
                  <a:lnTo>
                    <a:pt x="7619" y="1402080"/>
                  </a:lnTo>
                  <a:lnTo>
                    <a:pt x="7619" y="1405128"/>
                  </a:lnTo>
                  <a:lnTo>
                    <a:pt x="6096" y="1406652"/>
                  </a:lnTo>
                  <a:lnTo>
                    <a:pt x="1523" y="1406652"/>
                  </a:lnTo>
                  <a:close/>
                </a:path>
                <a:path w="7619" h="4723130">
                  <a:moveTo>
                    <a:pt x="0" y="1405128"/>
                  </a:moveTo>
                  <a:lnTo>
                    <a:pt x="0" y="1402080"/>
                  </a:lnTo>
                  <a:lnTo>
                    <a:pt x="1523" y="1402080"/>
                  </a:lnTo>
                  <a:lnTo>
                    <a:pt x="1523" y="1405128"/>
                  </a:lnTo>
                  <a:lnTo>
                    <a:pt x="0" y="1405128"/>
                  </a:lnTo>
                  <a:close/>
                </a:path>
                <a:path w="7619" h="4723130">
                  <a:moveTo>
                    <a:pt x="1523" y="1370076"/>
                  </a:moveTo>
                  <a:lnTo>
                    <a:pt x="1523" y="1363980"/>
                  </a:lnTo>
                  <a:lnTo>
                    <a:pt x="3048" y="1363980"/>
                  </a:lnTo>
                  <a:lnTo>
                    <a:pt x="3048" y="1362455"/>
                  </a:lnTo>
                  <a:lnTo>
                    <a:pt x="4571" y="1362455"/>
                  </a:lnTo>
                  <a:lnTo>
                    <a:pt x="7619" y="1365504"/>
                  </a:lnTo>
                  <a:lnTo>
                    <a:pt x="7619" y="1368552"/>
                  </a:lnTo>
                  <a:lnTo>
                    <a:pt x="6096" y="1370076"/>
                  </a:lnTo>
                  <a:lnTo>
                    <a:pt x="1523" y="1370076"/>
                  </a:lnTo>
                  <a:close/>
                </a:path>
                <a:path w="7619" h="4723130">
                  <a:moveTo>
                    <a:pt x="0" y="1368552"/>
                  </a:moveTo>
                  <a:lnTo>
                    <a:pt x="0" y="1365504"/>
                  </a:lnTo>
                  <a:lnTo>
                    <a:pt x="1523" y="1365504"/>
                  </a:lnTo>
                  <a:lnTo>
                    <a:pt x="1523" y="1368552"/>
                  </a:lnTo>
                  <a:lnTo>
                    <a:pt x="0" y="1368552"/>
                  </a:lnTo>
                  <a:close/>
                </a:path>
                <a:path w="7619" h="4723130">
                  <a:moveTo>
                    <a:pt x="0" y="1330452"/>
                  </a:moveTo>
                  <a:lnTo>
                    <a:pt x="0" y="1328928"/>
                  </a:lnTo>
                  <a:lnTo>
                    <a:pt x="1523" y="1328928"/>
                  </a:lnTo>
                  <a:lnTo>
                    <a:pt x="1523" y="1327404"/>
                  </a:lnTo>
                  <a:lnTo>
                    <a:pt x="3048" y="1327404"/>
                  </a:lnTo>
                  <a:lnTo>
                    <a:pt x="3048" y="1325880"/>
                  </a:lnTo>
                  <a:lnTo>
                    <a:pt x="4571" y="1325880"/>
                  </a:lnTo>
                  <a:lnTo>
                    <a:pt x="7619" y="1328928"/>
                  </a:lnTo>
                  <a:lnTo>
                    <a:pt x="7619" y="1331976"/>
                  </a:lnTo>
                  <a:lnTo>
                    <a:pt x="6096" y="1331976"/>
                  </a:lnTo>
                  <a:lnTo>
                    <a:pt x="6096" y="1333500"/>
                  </a:lnTo>
                  <a:lnTo>
                    <a:pt x="3048" y="1333500"/>
                  </a:lnTo>
                  <a:lnTo>
                    <a:pt x="0" y="1330452"/>
                  </a:lnTo>
                  <a:close/>
                </a:path>
                <a:path w="7619" h="4723130">
                  <a:moveTo>
                    <a:pt x="6096" y="1295400"/>
                  </a:moveTo>
                  <a:lnTo>
                    <a:pt x="6096" y="1290828"/>
                  </a:lnTo>
                  <a:lnTo>
                    <a:pt x="7619" y="1290828"/>
                  </a:lnTo>
                  <a:lnTo>
                    <a:pt x="7619" y="1295400"/>
                  </a:lnTo>
                  <a:lnTo>
                    <a:pt x="6096" y="1295400"/>
                  </a:lnTo>
                  <a:close/>
                </a:path>
                <a:path w="7619" h="4723130">
                  <a:moveTo>
                    <a:pt x="0" y="1293876"/>
                  </a:moveTo>
                  <a:lnTo>
                    <a:pt x="0" y="1292352"/>
                  </a:lnTo>
                  <a:lnTo>
                    <a:pt x="3048" y="1289304"/>
                  </a:lnTo>
                  <a:lnTo>
                    <a:pt x="6096" y="1289304"/>
                  </a:lnTo>
                  <a:lnTo>
                    <a:pt x="6096" y="1296924"/>
                  </a:lnTo>
                  <a:lnTo>
                    <a:pt x="3048" y="1296924"/>
                  </a:lnTo>
                  <a:lnTo>
                    <a:pt x="0" y="1293876"/>
                  </a:lnTo>
                  <a:close/>
                </a:path>
                <a:path w="7619" h="4723130">
                  <a:moveTo>
                    <a:pt x="6096" y="1258824"/>
                  </a:moveTo>
                  <a:lnTo>
                    <a:pt x="6096" y="1254252"/>
                  </a:lnTo>
                  <a:lnTo>
                    <a:pt x="7619" y="1254252"/>
                  </a:lnTo>
                  <a:lnTo>
                    <a:pt x="7619" y="1258824"/>
                  </a:lnTo>
                  <a:lnTo>
                    <a:pt x="6096" y="1258824"/>
                  </a:lnTo>
                  <a:close/>
                </a:path>
                <a:path w="7619" h="4723130">
                  <a:moveTo>
                    <a:pt x="0" y="1257300"/>
                  </a:moveTo>
                  <a:lnTo>
                    <a:pt x="0" y="1255776"/>
                  </a:lnTo>
                  <a:lnTo>
                    <a:pt x="3048" y="1252728"/>
                  </a:lnTo>
                  <a:lnTo>
                    <a:pt x="6096" y="1252728"/>
                  </a:lnTo>
                  <a:lnTo>
                    <a:pt x="6096" y="1260347"/>
                  </a:lnTo>
                  <a:lnTo>
                    <a:pt x="3048" y="1260347"/>
                  </a:lnTo>
                  <a:lnTo>
                    <a:pt x="0" y="1257300"/>
                  </a:lnTo>
                  <a:close/>
                </a:path>
                <a:path w="7619" h="4723130">
                  <a:moveTo>
                    <a:pt x="0" y="1220724"/>
                  </a:moveTo>
                  <a:lnTo>
                    <a:pt x="0" y="1219200"/>
                  </a:lnTo>
                  <a:lnTo>
                    <a:pt x="3048" y="1216152"/>
                  </a:lnTo>
                  <a:lnTo>
                    <a:pt x="6096" y="1216152"/>
                  </a:lnTo>
                  <a:lnTo>
                    <a:pt x="6096" y="1217676"/>
                  </a:lnTo>
                  <a:lnTo>
                    <a:pt x="7619" y="1217676"/>
                  </a:lnTo>
                  <a:lnTo>
                    <a:pt x="7619" y="1220724"/>
                  </a:lnTo>
                  <a:lnTo>
                    <a:pt x="4571" y="1223771"/>
                  </a:lnTo>
                  <a:lnTo>
                    <a:pt x="3048" y="1223771"/>
                  </a:lnTo>
                  <a:lnTo>
                    <a:pt x="3048" y="1222247"/>
                  </a:lnTo>
                  <a:lnTo>
                    <a:pt x="1523" y="1222247"/>
                  </a:lnTo>
                  <a:lnTo>
                    <a:pt x="1523" y="1220724"/>
                  </a:lnTo>
                  <a:lnTo>
                    <a:pt x="0" y="1220724"/>
                  </a:lnTo>
                  <a:close/>
                </a:path>
                <a:path w="7619" h="4723130">
                  <a:moveTo>
                    <a:pt x="1523" y="1185671"/>
                  </a:moveTo>
                  <a:lnTo>
                    <a:pt x="1523" y="1179576"/>
                  </a:lnTo>
                  <a:lnTo>
                    <a:pt x="6096" y="1179576"/>
                  </a:lnTo>
                  <a:lnTo>
                    <a:pt x="7619" y="1181100"/>
                  </a:lnTo>
                  <a:lnTo>
                    <a:pt x="7619" y="1184147"/>
                  </a:lnTo>
                  <a:lnTo>
                    <a:pt x="6096" y="1185671"/>
                  </a:lnTo>
                  <a:lnTo>
                    <a:pt x="1523" y="1185671"/>
                  </a:lnTo>
                  <a:close/>
                </a:path>
                <a:path w="7619" h="4723130">
                  <a:moveTo>
                    <a:pt x="0" y="1184147"/>
                  </a:moveTo>
                  <a:lnTo>
                    <a:pt x="0" y="1181100"/>
                  </a:lnTo>
                  <a:lnTo>
                    <a:pt x="1523" y="1181100"/>
                  </a:lnTo>
                  <a:lnTo>
                    <a:pt x="1523" y="1184147"/>
                  </a:lnTo>
                  <a:lnTo>
                    <a:pt x="0" y="1184147"/>
                  </a:lnTo>
                  <a:close/>
                </a:path>
                <a:path w="7619" h="4723130">
                  <a:moveTo>
                    <a:pt x="1523" y="1149096"/>
                  </a:moveTo>
                  <a:lnTo>
                    <a:pt x="1523" y="1143000"/>
                  </a:lnTo>
                  <a:lnTo>
                    <a:pt x="3048" y="1143000"/>
                  </a:lnTo>
                  <a:lnTo>
                    <a:pt x="3048" y="1141476"/>
                  </a:lnTo>
                  <a:lnTo>
                    <a:pt x="4571" y="1141476"/>
                  </a:lnTo>
                  <a:lnTo>
                    <a:pt x="7619" y="1144524"/>
                  </a:lnTo>
                  <a:lnTo>
                    <a:pt x="7619" y="1147571"/>
                  </a:lnTo>
                  <a:lnTo>
                    <a:pt x="6096" y="1149096"/>
                  </a:lnTo>
                  <a:lnTo>
                    <a:pt x="1523" y="1149096"/>
                  </a:lnTo>
                  <a:close/>
                </a:path>
                <a:path w="7619" h="4723130">
                  <a:moveTo>
                    <a:pt x="0" y="1147571"/>
                  </a:moveTo>
                  <a:lnTo>
                    <a:pt x="0" y="1144524"/>
                  </a:lnTo>
                  <a:lnTo>
                    <a:pt x="1523" y="1144524"/>
                  </a:lnTo>
                  <a:lnTo>
                    <a:pt x="1523" y="1147571"/>
                  </a:lnTo>
                  <a:lnTo>
                    <a:pt x="0" y="1147571"/>
                  </a:lnTo>
                  <a:close/>
                </a:path>
                <a:path w="7619" h="4723130">
                  <a:moveTo>
                    <a:pt x="0" y="1109471"/>
                  </a:moveTo>
                  <a:lnTo>
                    <a:pt x="0" y="1107947"/>
                  </a:lnTo>
                  <a:lnTo>
                    <a:pt x="1523" y="1106424"/>
                  </a:lnTo>
                  <a:lnTo>
                    <a:pt x="3048" y="1106424"/>
                  </a:lnTo>
                  <a:lnTo>
                    <a:pt x="3048" y="1104900"/>
                  </a:lnTo>
                  <a:lnTo>
                    <a:pt x="4571" y="1104900"/>
                  </a:lnTo>
                  <a:lnTo>
                    <a:pt x="6096" y="1106424"/>
                  </a:lnTo>
                  <a:lnTo>
                    <a:pt x="7619" y="1106424"/>
                  </a:lnTo>
                  <a:lnTo>
                    <a:pt x="7619" y="1110996"/>
                  </a:lnTo>
                  <a:lnTo>
                    <a:pt x="6096" y="1110996"/>
                  </a:lnTo>
                  <a:lnTo>
                    <a:pt x="6096" y="1112520"/>
                  </a:lnTo>
                  <a:lnTo>
                    <a:pt x="3048" y="1112520"/>
                  </a:lnTo>
                  <a:lnTo>
                    <a:pt x="0" y="1109471"/>
                  </a:lnTo>
                  <a:close/>
                </a:path>
                <a:path w="7619" h="4723130">
                  <a:moveTo>
                    <a:pt x="6096" y="1074420"/>
                  </a:moveTo>
                  <a:lnTo>
                    <a:pt x="6096" y="1069847"/>
                  </a:lnTo>
                  <a:lnTo>
                    <a:pt x="7619" y="1069847"/>
                  </a:lnTo>
                  <a:lnTo>
                    <a:pt x="7619" y="1074420"/>
                  </a:lnTo>
                  <a:lnTo>
                    <a:pt x="6096" y="1074420"/>
                  </a:lnTo>
                  <a:close/>
                </a:path>
                <a:path w="7619" h="4723130">
                  <a:moveTo>
                    <a:pt x="0" y="1072896"/>
                  </a:moveTo>
                  <a:lnTo>
                    <a:pt x="0" y="1071371"/>
                  </a:lnTo>
                  <a:lnTo>
                    <a:pt x="3048" y="1068324"/>
                  </a:lnTo>
                  <a:lnTo>
                    <a:pt x="6096" y="1068324"/>
                  </a:lnTo>
                  <a:lnTo>
                    <a:pt x="6096" y="1075944"/>
                  </a:lnTo>
                  <a:lnTo>
                    <a:pt x="3048" y="1075944"/>
                  </a:lnTo>
                  <a:lnTo>
                    <a:pt x="0" y="1072896"/>
                  </a:lnTo>
                  <a:close/>
                </a:path>
                <a:path w="7619" h="4723130">
                  <a:moveTo>
                    <a:pt x="6096" y="1037844"/>
                  </a:moveTo>
                  <a:lnTo>
                    <a:pt x="6096" y="1033271"/>
                  </a:lnTo>
                  <a:lnTo>
                    <a:pt x="7619" y="1033271"/>
                  </a:lnTo>
                  <a:lnTo>
                    <a:pt x="7619" y="1037844"/>
                  </a:lnTo>
                  <a:lnTo>
                    <a:pt x="6096" y="1037844"/>
                  </a:lnTo>
                  <a:close/>
                </a:path>
                <a:path w="7619" h="4723130">
                  <a:moveTo>
                    <a:pt x="0" y="1036320"/>
                  </a:moveTo>
                  <a:lnTo>
                    <a:pt x="0" y="1034796"/>
                  </a:lnTo>
                  <a:lnTo>
                    <a:pt x="3048" y="1031747"/>
                  </a:lnTo>
                  <a:lnTo>
                    <a:pt x="6096" y="1031747"/>
                  </a:lnTo>
                  <a:lnTo>
                    <a:pt x="6096" y="1039368"/>
                  </a:lnTo>
                  <a:lnTo>
                    <a:pt x="3048" y="1039368"/>
                  </a:lnTo>
                  <a:lnTo>
                    <a:pt x="0" y="1036320"/>
                  </a:lnTo>
                  <a:close/>
                </a:path>
                <a:path w="7619" h="4723130">
                  <a:moveTo>
                    <a:pt x="0" y="999744"/>
                  </a:moveTo>
                  <a:lnTo>
                    <a:pt x="0" y="998220"/>
                  </a:lnTo>
                  <a:lnTo>
                    <a:pt x="3048" y="995171"/>
                  </a:lnTo>
                  <a:lnTo>
                    <a:pt x="6096" y="995171"/>
                  </a:lnTo>
                  <a:lnTo>
                    <a:pt x="6096" y="996696"/>
                  </a:lnTo>
                  <a:lnTo>
                    <a:pt x="7619" y="996696"/>
                  </a:lnTo>
                  <a:lnTo>
                    <a:pt x="7619" y="999744"/>
                  </a:lnTo>
                  <a:lnTo>
                    <a:pt x="4571" y="1002792"/>
                  </a:lnTo>
                  <a:lnTo>
                    <a:pt x="3048" y="1002792"/>
                  </a:lnTo>
                  <a:lnTo>
                    <a:pt x="3048" y="1001268"/>
                  </a:lnTo>
                  <a:lnTo>
                    <a:pt x="1523" y="1001268"/>
                  </a:lnTo>
                  <a:lnTo>
                    <a:pt x="1523" y="999744"/>
                  </a:lnTo>
                  <a:lnTo>
                    <a:pt x="0" y="999744"/>
                  </a:lnTo>
                  <a:close/>
                </a:path>
                <a:path w="7619" h="4723130">
                  <a:moveTo>
                    <a:pt x="1523" y="964692"/>
                  </a:moveTo>
                  <a:lnTo>
                    <a:pt x="1523" y="958596"/>
                  </a:lnTo>
                  <a:lnTo>
                    <a:pt x="6096" y="958596"/>
                  </a:lnTo>
                  <a:lnTo>
                    <a:pt x="7619" y="960120"/>
                  </a:lnTo>
                  <a:lnTo>
                    <a:pt x="7619" y="963168"/>
                  </a:lnTo>
                  <a:lnTo>
                    <a:pt x="6096" y="964692"/>
                  </a:lnTo>
                  <a:lnTo>
                    <a:pt x="1523" y="964692"/>
                  </a:lnTo>
                  <a:close/>
                </a:path>
                <a:path w="7619" h="4723130">
                  <a:moveTo>
                    <a:pt x="0" y="963168"/>
                  </a:moveTo>
                  <a:lnTo>
                    <a:pt x="0" y="960120"/>
                  </a:lnTo>
                  <a:lnTo>
                    <a:pt x="1523" y="960120"/>
                  </a:lnTo>
                  <a:lnTo>
                    <a:pt x="1523" y="963168"/>
                  </a:lnTo>
                  <a:lnTo>
                    <a:pt x="0" y="963168"/>
                  </a:lnTo>
                  <a:close/>
                </a:path>
                <a:path w="7619" h="4723130">
                  <a:moveTo>
                    <a:pt x="1523" y="928116"/>
                  </a:moveTo>
                  <a:lnTo>
                    <a:pt x="1523" y="922020"/>
                  </a:lnTo>
                  <a:lnTo>
                    <a:pt x="3048" y="922020"/>
                  </a:lnTo>
                  <a:lnTo>
                    <a:pt x="3048" y="920496"/>
                  </a:lnTo>
                  <a:lnTo>
                    <a:pt x="4571" y="920496"/>
                  </a:lnTo>
                  <a:lnTo>
                    <a:pt x="7619" y="923544"/>
                  </a:lnTo>
                  <a:lnTo>
                    <a:pt x="7619" y="926592"/>
                  </a:lnTo>
                  <a:lnTo>
                    <a:pt x="6096" y="928116"/>
                  </a:lnTo>
                  <a:lnTo>
                    <a:pt x="1523" y="928116"/>
                  </a:lnTo>
                  <a:close/>
                </a:path>
                <a:path w="7619" h="4723130">
                  <a:moveTo>
                    <a:pt x="0" y="926592"/>
                  </a:moveTo>
                  <a:lnTo>
                    <a:pt x="0" y="923544"/>
                  </a:lnTo>
                  <a:lnTo>
                    <a:pt x="1523" y="923544"/>
                  </a:lnTo>
                  <a:lnTo>
                    <a:pt x="1523" y="926592"/>
                  </a:lnTo>
                  <a:lnTo>
                    <a:pt x="0" y="926592"/>
                  </a:lnTo>
                  <a:close/>
                </a:path>
                <a:path w="7619" h="4723130">
                  <a:moveTo>
                    <a:pt x="0" y="888492"/>
                  </a:moveTo>
                  <a:lnTo>
                    <a:pt x="0" y="886968"/>
                  </a:lnTo>
                  <a:lnTo>
                    <a:pt x="1523" y="885444"/>
                  </a:lnTo>
                  <a:lnTo>
                    <a:pt x="3048" y="885444"/>
                  </a:lnTo>
                  <a:lnTo>
                    <a:pt x="3048" y="883920"/>
                  </a:lnTo>
                  <a:lnTo>
                    <a:pt x="4571" y="883920"/>
                  </a:lnTo>
                  <a:lnTo>
                    <a:pt x="6096" y="885444"/>
                  </a:lnTo>
                  <a:lnTo>
                    <a:pt x="7619" y="885444"/>
                  </a:lnTo>
                  <a:lnTo>
                    <a:pt x="7619" y="890016"/>
                  </a:lnTo>
                  <a:lnTo>
                    <a:pt x="6096" y="890016"/>
                  </a:lnTo>
                  <a:lnTo>
                    <a:pt x="6096" y="891540"/>
                  </a:lnTo>
                  <a:lnTo>
                    <a:pt x="3048" y="891540"/>
                  </a:lnTo>
                  <a:lnTo>
                    <a:pt x="0" y="888492"/>
                  </a:lnTo>
                  <a:close/>
                </a:path>
                <a:path w="7619" h="4723130">
                  <a:moveTo>
                    <a:pt x="6096" y="853440"/>
                  </a:moveTo>
                  <a:lnTo>
                    <a:pt x="6096" y="848868"/>
                  </a:lnTo>
                  <a:lnTo>
                    <a:pt x="7619" y="848868"/>
                  </a:lnTo>
                  <a:lnTo>
                    <a:pt x="7619" y="853440"/>
                  </a:lnTo>
                  <a:lnTo>
                    <a:pt x="6096" y="853440"/>
                  </a:lnTo>
                  <a:close/>
                </a:path>
                <a:path w="7619" h="4723130">
                  <a:moveTo>
                    <a:pt x="0" y="851916"/>
                  </a:moveTo>
                  <a:lnTo>
                    <a:pt x="0" y="850392"/>
                  </a:lnTo>
                  <a:lnTo>
                    <a:pt x="3048" y="847344"/>
                  </a:lnTo>
                  <a:lnTo>
                    <a:pt x="6096" y="847344"/>
                  </a:lnTo>
                  <a:lnTo>
                    <a:pt x="6096" y="854964"/>
                  </a:lnTo>
                  <a:lnTo>
                    <a:pt x="3048" y="854964"/>
                  </a:lnTo>
                  <a:lnTo>
                    <a:pt x="0" y="851916"/>
                  </a:lnTo>
                  <a:close/>
                </a:path>
                <a:path w="7619" h="4723130">
                  <a:moveTo>
                    <a:pt x="6096" y="816864"/>
                  </a:moveTo>
                  <a:lnTo>
                    <a:pt x="6096" y="812292"/>
                  </a:lnTo>
                  <a:lnTo>
                    <a:pt x="7619" y="812292"/>
                  </a:lnTo>
                  <a:lnTo>
                    <a:pt x="7619" y="816864"/>
                  </a:lnTo>
                  <a:lnTo>
                    <a:pt x="6096" y="816864"/>
                  </a:lnTo>
                  <a:close/>
                </a:path>
                <a:path w="7619" h="4723130">
                  <a:moveTo>
                    <a:pt x="0" y="815340"/>
                  </a:moveTo>
                  <a:lnTo>
                    <a:pt x="0" y="813816"/>
                  </a:lnTo>
                  <a:lnTo>
                    <a:pt x="3048" y="810768"/>
                  </a:lnTo>
                  <a:lnTo>
                    <a:pt x="6096" y="810768"/>
                  </a:lnTo>
                  <a:lnTo>
                    <a:pt x="6096" y="818388"/>
                  </a:lnTo>
                  <a:lnTo>
                    <a:pt x="3048" y="818388"/>
                  </a:lnTo>
                  <a:lnTo>
                    <a:pt x="0" y="815340"/>
                  </a:lnTo>
                  <a:close/>
                </a:path>
                <a:path w="7619" h="4723130">
                  <a:moveTo>
                    <a:pt x="1523" y="780288"/>
                  </a:moveTo>
                  <a:lnTo>
                    <a:pt x="1523" y="774192"/>
                  </a:lnTo>
                  <a:lnTo>
                    <a:pt x="6096" y="774192"/>
                  </a:lnTo>
                  <a:lnTo>
                    <a:pt x="7619" y="775716"/>
                  </a:lnTo>
                  <a:lnTo>
                    <a:pt x="7619" y="778764"/>
                  </a:lnTo>
                  <a:lnTo>
                    <a:pt x="4571" y="781812"/>
                  </a:lnTo>
                  <a:lnTo>
                    <a:pt x="3048" y="781812"/>
                  </a:lnTo>
                  <a:lnTo>
                    <a:pt x="3048" y="780288"/>
                  </a:lnTo>
                  <a:lnTo>
                    <a:pt x="1523" y="780288"/>
                  </a:lnTo>
                  <a:close/>
                </a:path>
                <a:path w="7619" h="4723130">
                  <a:moveTo>
                    <a:pt x="0" y="778764"/>
                  </a:moveTo>
                  <a:lnTo>
                    <a:pt x="0" y="777240"/>
                  </a:lnTo>
                  <a:lnTo>
                    <a:pt x="1523" y="775716"/>
                  </a:lnTo>
                  <a:lnTo>
                    <a:pt x="1523" y="778764"/>
                  </a:lnTo>
                  <a:lnTo>
                    <a:pt x="0" y="778764"/>
                  </a:lnTo>
                  <a:close/>
                </a:path>
                <a:path w="7619" h="4723130">
                  <a:moveTo>
                    <a:pt x="1523" y="743712"/>
                  </a:moveTo>
                  <a:lnTo>
                    <a:pt x="1523" y="737616"/>
                  </a:lnTo>
                  <a:lnTo>
                    <a:pt x="6096" y="737616"/>
                  </a:lnTo>
                  <a:lnTo>
                    <a:pt x="7619" y="739140"/>
                  </a:lnTo>
                  <a:lnTo>
                    <a:pt x="7619" y="742188"/>
                  </a:lnTo>
                  <a:lnTo>
                    <a:pt x="6096" y="743712"/>
                  </a:lnTo>
                  <a:lnTo>
                    <a:pt x="1523" y="743712"/>
                  </a:lnTo>
                  <a:close/>
                </a:path>
                <a:path w="7619" h="4723130">
                  <a:moveTo>
                    <a:pt x="0" y="742188"/>
                  </a:moveTo>
                  <a:lnTo>
                    <a:pt x="0" y="739140"/>
                  </a:lnTo>
                  <a:lnTo>
                    <a:pt x="1523" y="739140"/>
                  </a:lnTo>
                  <a:lnTo>
                    <a:pt x="1523" y="742188"/>
                  </a:lnTo>
                  <a:lnTo>
                    <a:pt x="0" y="742188"/>
                  </a:lnTo>
                  <a:close/>
                </a:path>
                <a:path w="7619" h="4723130">
                  <a:moveTo>
                    <a:pt x="1523" y="707136"/>
                  </a:moveTo>
                  <a:lnTo>
                    <a:pt x="1523" y="701040"/>
                  </a:lnTo>
                  <a:lnTo>
                    <a:pt x="3048" y="701040"/>
                  </a:lnTo>
                  <a:lnTo>
                    <a:pt x="3048" y="699516"/>
                  </a:lnTo>
                  <a:lnTo>
                    <a:pt x="4571" y="699516"/>
                  </a:lnTo>
                  <a:lnTo>
                    <a:pt x="7619" y="702564"/>
                  </a:lnTo>
                  <a:lnTo>
                    <a:pt x="7619" y="705612"/>
                  </a:lnTo>
                  <a:lnTo>
                    <a:pt x="6096" y="707136"/>
                  </a:lnTo>
                  <a:lnTo>
                    <a:pt x="1523" y="707136"/>
                  </a:lnTo>
                  <a:close/>
                </a:path>
                <a:path w="7619" h="4723130">
                  <a:moveTo>
                    <a:pt x="0" y="705612"/>
                  </a:moveTo>
                  <a:lnTo>
                    <a:pt x="0" y="702564"/>
                  </a:lnTo>
                  <a:lnTo>
                    <a:pt x="1523" y="702564"/>
                  </a:lnTo>
                  <a:lnTo>
                    <a:pt x="1523" y="705612"/>
                  </a:lnTo>
                  <a:lnTo>
                    <a:pt x="0" y="705612"/>
                  </a:lnTo>
                  <a:close/>
                </a:path>
                <a:path w="7619" h="4723130">
                  <a:moveTo>
                    <a:pt x="0" y="667512"/>
                  </a:moveTo>
                  <a:lnTo>
                    <a:pt x="0" y="665988"/>
                  </a:lnTo>
                  <a:lnTo>
                    <a:pt x="1523" y="664464"/>
                  </a:lnTo>
                  <a:lnTo>
                    <a:pt x="3048" y="664464"/>
                  </a:lnTo>
                  <a:lnTo>
                    <a:pt x="3048" y="662940"/>
                  </a:lnTo>
                  <a:lnTo>
                    <a:pt x="4571" y="662940"/>
                  </a:lnTo>
                  <a:lnTo>
                    <a:pt x="6096" y="664464"/>
                  </a:lnTo>
                  <a:lnTo>
                    <a:pt x="7619" y="664464"/>
                  </a:lnTo>
                  <a:lnTo>
                    <a:pt x="7619" y="669036"/>
                  </a:lnTo>
                  <a:lnTo>
                    <a:pt x="6096" y="669036"/>
                  </a:lnTo>
                  <a:lnTo>
                    <a:pt x="6096" y="670560"/>
                  </a:lnTo>
                  <a:lnTo>
                    <a:pt x="3048" y="670560"/>
                  </a:lnTo>
                  <a:lnTo>
                    <a:pt x="0" y="667512"/>
                  </a:lnTo>
                  <a:close/>
                </a:path>
                <a:path w="7619" h="4723130">
                  <a:moveTo>
                    <a:pt x="6096" y="632460"/>
                  </a:moveTo>
                  <a:lnTo>
                    <a:pt x="6096" y="627887"/>
                  </a:lnTo>
                  <a:lnTo>
                    <a:pt x="7619" y="627887"/>
                  </a:lnTo>
                  <a:lnTo>
                    <a:pt x="7619" y="632460"/>
                  </a:lnTo>
                  <a:lnTo>
                    <a:pt x="6096" y="632460"/>
                  </a:lnTo>
                  <a:close/>
                </a:path>
                <a:path w="7619" h="4723130">
                  <a:moveTo>
                    <a:pt x="0" y="630936"/>
                  </a:moveTo>
                  <a:lnTo>
                    <a:pt x="0" y="629412"/>
                  </a:lnTo>
                  <a:lnTo>
                    <a:pt x="3048" y="626364"/>
                  </a:lnTo>
                  <a:lnTo>
                    <a:pt x="6096" y="626364"/>
                  </a:lnTo>
                  <a:lnTo>
                    <a:pt x="6096" y="633984"/>
                  </a:lnTo>
                  <a:lnTo>
                    <a:pt x="3048" y="633984"/>
                  </a:lnTo>
                  <a:lnTo>
                    <a:pt x="0" y="630936"/>
                  </a:lnTo>
                  <a:close/>
                </a:path>
                <a:path w="7619" h="4723130">
                  <a:moveTo>
                    <a:pt x="6096" y="595884"/>
                  </a:moveTo>
                  <a:lnTo>
                    <a:pt x="6096" y="591312"/>
                  </a:lnTo>
                  <a:lnTo>
                    <a:pt x="7619" y="591312"/>
                  </a:lnTo>
                  <a:lnTo>
                    <a:pt x="7619" y="595884"/>
                  </a:lnTo>
                  <a:lnTo>
                    <a:pt x="6096" y="595884"/>
                  </a:lnTo>
                  <a:close/>
                </a:path>
                <a:path w="7619" h="4723130">
                  <a:moveTo>
                    <a:pt x="0" y="594360"/>
                  </a:moveTo>
                  <a:lnTo>
                    <a:pt x="0" y="592836"/>
                  </a:lnTo>
                  <a:lnTo>
                    <a:pt x="3048" y="589787"/>
                  </a:lnTo>
                  <a:lnTo>
                    <a:pt x="6096" y="589787"/>
                  </a:lnTo>
                  <a:lnTo>
                    <a:pt x="6096" y="597408"/>
                  </a:lnTo>
                  <a:lnTo>
                    <a:pt x="3048" y="597408"/>
                  </a:lnTo>
                  <a:lnTo>
                    <a:pt x="0" y="594360"/>
                  </a:lnTo>
                  <a:close/>
                </a:path>
                <a:path w="7619" h="4723130">
                  <a:moveTo>
                    <a:pt x="1523" y="559308"/>
                  </a:moveTo>
                  <a:lnTo>
                    <a:pt x="1523" y="553212"/>
                  </a:lnTo>
                  <a:lnTo>
                    <a:pt x="6096" y="553212"/>
                  </a:lnTo>
                  <a:lnTo>
                    <a:pt x="7619" y="554736"/>
                  </a:lnTo>
                  <a:lnTo>
                    <a:pt x="7619" y="557784"/>
                  </a:lnTo>
                  <a:lnTo>
                    <a:pt x="4571" y="560832"/>
                  </a:lnTo>
                  <a:lnTo>
                    <a:pt x="3048" y="560832"/>
                  </a:lnTo>
                  <a:lnTo>
                    <a:pt x="3048" y="559308"/>
                  </a:lnTo>
                  <a:lnTo>
                    <a:pt x="1523" y="559308"/>
                  </a:lnTo>
                  <a:close/>
                </a:path>
                <a:path w="7619" h="4723130">
                  <a:moveTo>
                    <a:pt x="0" y="557784"/>
                  </a:moveTo>
                  <a:lnTo>
                    <a:pt x="0" y="556260"/>
                  </a:lnTo>
                  <a:lnTo>
                    <a:pt x="1523" y="554736"/>
                  </a:lnTo>
                  <a:lnTo>
                    <a:pt x="1523" y="557784"/>
                  </a:lnTo>
                  <a:lnTo>
                    <a:pt x="0" y="557784"/>
                  </a:lnTo>
                  <a:close/>
                </a:path>
                <a:path w="7619" h="4723130">
                  <a:moveTo>
                    <a:pt x="1523" y="522732"/>
                  </a:moveTo>
                  <a:lnTo>
                    <a:pt x="1523" y="516636"/>
                  </a:lnTo>
                  <a:lnTo>
                    <a:pt x="6096" y="516636"/>
                  </a:lnTo>
                  <a:lnTo>
                    <a:pt x="7619" y="518160"/>
                  </a:lnTo>
                  <a:lnTo>
                    <a:pt x="7619" y="521208"/>
                  </a:lnTo>
                  <a:lnTo>
                    <a:pt x="6096" y="522732"/>
                  </a:lnTo>
                  <a:lnTo>
                    <a:pt x="1523" y="522732"/>
                  </a:lnTo>
                  <a:close/>
                </a:path>
                <a:path w="7619" h="4723130">
                  <a:moveTo>
                    <a:pt x="0" y="521208"/>
                  </a:moveTo>
                  <a:lnTo>
                    <a:pt x="0" y="518160"/>
                  </a:lnTo>
                  <a:lnTo>
                    <a:pt x="1523" y="518160"/>
                  </a:lnTo>
                  <a:lnTo>
                    <a:pt x="1523" y="521208"/>
                  </a:lnTo>
                  <a:lnTo>
                    <a:pt x="0" y="521208"/>
                  </a:lnTo>
                  <a:close/>
                </a:path>
                <a:path w="7619" h="4723130">
                  <a:moveTo>
                    <a:pt x="1523" y="486156"/>
                  </a:moveTo>
                  <a:lnTo>
                    <a:pt x="1523" y="480060"/>
                  </a:lnTo>
                  <a:lnTo>
                    <a:pt x="3048" y="480060"/>
                  </a:lnTo>
                  <a:lnTo>
                    <a:pt x="3048" y="478536"/>
                  </a:lnTo>
                  <a:lnTo>
                    <a:pt x="4571" y="478536"/>
                  </a:lnTo>
                  <a:lnTo>
                    <a:pt x="7619" y="481584"/>
                  </a:lnTo>
                  <a:lnTo>
                    <a:pt x="7619" y="484632"/>
                  </a:lnTo>
                  <a:lnTo>
                    <a:pt x="6096" y="486156"/>
                  </a:lnTo>
                  <a:lnTo>
                    <a:pt x="1523" y="486156"/>
                  </a:lnTo>
                  <a:close/>
                </a:path>
                <a:path w="7619" h="4723130">
                  <a:moveTo>
                    <a:pt x="0" y="483108"/>
                  </a:moveTo>
                  <a:lnTo>
                    <a:pt x="0" y="481584"/>
                  </a:lnTo>
                  <a:lnTo>
                    <a:pt x="1523" y="481584"/>
                  </a:lnTo>
                  <a:lnTo>
                    <a:pt x="1523" y="484632"/>
                  </a:lnTo>
                  <a:lnTo>
                    <a:pt x="0" y="483108"/>
                  </a:lnTo>
                  <a:close/>
                </a:path>
                <a:path w="7619" h="4723130">
                  <a:moveTo>
                    <a:pt x="6096" y="448056"/>
                  </a:moveTo>
                  <a:lnTo>
                    <a:pt x="6096" y="443484"/>
                  </a:lnTo>
                  <a:lnTo>
                    <a:pt x="7619" y="443484"/>
                  </a:lnTo>
                  <a:lnTo>
                    <a:pt x="7619" y="448056"/>
                  </a:lnTo>
                  <a:lnTo>
                    <a:pt x="6096" y="448056"/>
                  </a:lnTo>
                  <a:close/>
                </a:path>
                <a:path w="7619" h="4723130">
                  <a:moveTo>
                    <a:pt x="0" y="446532"/>
                  </a:moveTo>
                  <a:lnTo>
                    <a:pt x="0" y="445008"/>
                  </a:lnTo>
                  <a:lnTo>
                    <a:pt x="3048" y="441960"/>
                  </a:lnTo>
                  <a:lnTo>
                    <a:pt x="6096" y="441960"/>
                  </a:lnTo>
                  <a:lnTo>
                    <a:pt x="6096" y="449580"/>
                  </a:lnTo>
                  <a:lnTo>
                    <a:pt x="3048" y="449580"/>
                  </a:lnTo>
                  <a:lnTo>
                    <a:pt x="0" y="446532"/>
                  </a:lnTo>
                  <a:close/>
                </a:path>
                <a:path w="7619" h="4723130">
                  <a:moveTo>
                    <a:pt x="6096" y="411480"/>
                  </a:moveTo>
                  <a:lnTo>
                    <a:pt x="6096" y="406908"/>
                  </a:lnTo>
                  <a:lnTo>
                    <a:pt x="7619" y="406908"/>
                  </a:lnTo>
                  <a:lnTo>
                    <a:pt x="7619" y="411480"/>
                  </a:lnTo>
                  <a:lnTo>
                    <a:pt x="6096" y="411480"/>
                  </a:lnTo>
                  <a:close/>
                </a:path>
                <a:path w="7619" h="4723130">
                  <a:moveTo>
                    <a:pt x="0" y="409956"/>
                  </a:moveTo>
                  <a:lnTo>
                    <a:pt x="0" y="408432"/>
                  </a:lnTo>
                  <a:lnTo>
                    <a:pt x="3048" y="405384"/>
                  </a:lnTo>
                  <a:lnTo>
                    <a:pt x="6096" y="405384"/>
                  </a:lnTo>
                  <a:lnTo>
                    <a:pt x="6096" y="413004"/>
                  </a:lnTo>
                  <a:lnTo>
                    <a:pt x="3048" y="413004"/>
                  </a:lnTo>
                  <a:lnTo>
                    <a:pt x="0" y="409956"/>
                  </a:lnTo>
                  <a:close/>
                </a:path>
                <a:path w="7619" h="4723130">
                  <a:moveTo>
                    <a:pt x="6096" y="374904"/>
                  </a:moveTo>
                  <a:lnTo>
                    <a:pt x="6096" y="370332"/>
                  </a:lnTo>
                  <a:lnTo>
                    <a:pt x="7619" y="370332"/>
                  </a:lnTo>
                  <a:lnTo>
                    <a:pt x="7619" y="374904"/>
                  </a:lnTo>
                  <a:lnTo>
                    <a:pt x="6096" y="374904"/>
                  </a:lnTo>
                  <a:close/>
                </a:path>
                <a:path w="7619" h="4723130">
                  <a:moveTo>
                    <a:pt x="0" y="373380"/>
                  </a:moveTo>
                  <a:lnTo>
                    <a:pt x="0" y="371856"/>
                  </a:lnTo>
                  <a:lnTo>
                    <a:pt x="3048" y="368808"/>
                  </a:lnTo>
                  <a:lnTo>
                    <a:pt x="6096" y="368808"/>
                  </a:lnTo>
                  <a:lnTo>
                    <a:pt x="6096" y="376428"/>
                  </a:lnTo>
                  <a:lnTo>
                    <a:pt x="3048" y="376428"/>
                  </a:lnTo>
                  <a:lnTo>
                    <a:pt x="0" y="373380"/>
                  </a:lnTo>
                  <a:close/>
                </a:path>
                <a:path w="7619" h="4723130">
                  <a:moveTo>
                    <a:pt x="1523" y="338328"/>
                  </a:moveTo>
                  <a:lnTo>
                    <a:pt x="1523" y="332232"/>
                  </a:lnTo>
                  <a:lnTo>
                    <a:pt x="6096" y="332232"/>
                  </a:lnTo>
                  <a:lnTo>
                    <a:pt x="7619" y="333756"/>
                  </a:lnTo>
                  <a:lnTo>
                    <a:pt x="7619" y="336804"/>
                  </a:lnTo>
                  <a:lnTo>
                    <a:pt x="4571" y="339852"/>
                  </a:lnTo>
                  <a:lnTo>
                    <a:pt x="3048" y="339852"/>
                  </a:lnTo>
                  <a:lnTo>
                    <a:pt x="3048" y="338328"/>
                  </a:lnTo>
                  <a:lnTo>
                    <a:pt x="1523" y="338328"/>
                  </a:lnTo>
                  <a:close/>
                </a:path>
                <a:path w="7619" h="4723130">
                  <a:moveTo>
                    <a:pt x="0" y="336804"/>
                  </a:moveTo>
                  <a:lnTo>
                    <a:pt x="0" y="333756"/>
                  </a:lnTo>
                  <a:lnTo>
                    <a:pt x="1523" y="333756"/>
                  </a:lnTo>
                  <a:lnTo>
                    <a:pt x="1523" y="336804"/>
                  </a:lnTo>
                  <a:lnTo>
                    <a:pt x="0" y="336804"/>
                  </a:lnTo>
                  <a:close/>
                </a:path>
                <a:path w="7619" h="4723130">
                  <a:moveTo>
                    <a:pt x="1523" y="301752"/>
                  </a:moveTo>
                  <a:lnTo>
                    <a:pt x="1523" y="295656"/>
                  </a:lnTo>
                  <a:lnTo>
                    <a:pt x="6096" y="295656"/>
                  </a:lnTo>
                  <a:lnTo>
                    <a:pt x="7619" y="297180"/>
                  </a:lnTo>
                  <a:lnTo>
                    <a:pt x="7619" y="300228"/>
                  </a:lnTo>
                  <a:lnTo>
                    <a:pt x="6096" y="301752"/>
                  </a:lnTo>
                  <a:lnTo>
                    <a:pt x="1523" y="301752"/>
                  </a:lnTo>
                  <a:close/>
                </a:path>
                <a:path w="7619" h="4723130">
                  <a:moveTo>
                    <a:pt x="0" y="300228"/>
                  </a:moveTo>
                  <a:lnTo>
                    <a:pt x="0" y="297180"/>
                  </a:lnTo>
                  <a:lnTo>
                    <a:pt x="1523" y="297180"/>
                  </a:lnTo>
                  <a:lnTo>
                    <a:pt x="1523" y="300228"/>
                  </a:lnTo>
                  <a:lnTo>
                    <a:pt x="0" y="300228"/>
                  </a:lnTo>
                  <a:close/>
                </a:path>
                <a:path w="7619" h="4723130">
                  <a:moveTo>
                    <a:pt x="1523" y="265176"/>
                  </a:moveTo>
                  <a:lnTo>
                    <a:pt x="1523" y="259080"/>
                  </a:lnTo>
                  <a:lnTo>
                    <a:pt x="3048" y="259080"/>
                  </a:lnTo>
                  <a:lnTo>
                    <a:pt x="3048" y="257556"/>
                  </a:lnTo>
                  <a:lnTo>
                    <a:pt x="4571" y="257556"/>
                  </a:lnTo>
                  <a:lnTo>
                    <a:pt x="7619" y="260604"/>
                  </a:lnTo>
                  <a:lnTo>
                    <a:pt x="7619" y="263652"/>
                  </a:lnTo>
                  <a:lnTo>
                    <a:pt x="6096" y="265176"/>
                  </a:lnTo>
                  <a:lnTo>
                    <a:pt x="1523" y="265176"/>
                  </a:lnTo>
                  <a:close/>
                </a:path>
                <a:path w="7619" h="4723130">
                  <a:moveTo>
                    <a:pt x="0" y="262128"/>
                  </a:moveTo>
                  <a:lnTo>
                    <a:pt x="0" y="260604"/>
                  </a:lnTo>
                  <a:lnTo>
                    <a:pt x="1523" y="260604"/>
                  </a:lnTo>
                  <a:lnTo>
                    <a:pt x="1523" y="263652"/>
                  </a:lnTo>
                  <a:lnTo>
                    <a:pt x="0" y="262128"/>
                  </a:lnTo>
                  <a:close/>
                </a:path>
                <a:path w="7619" h="4723130">
                  <a:moveTo>
                    <a:pt x="6096" y="227076"/>
                  </a:moveTo>
                  <a:lnTo>
                    <a:pt x="6096" y="222504"/>
                  </a:lnTo>
                  <a:lnTo>
                    <a:pt x="7619" y="222504"/>
                  </a:lnTo>
                  <a:lnTo>
                    <a:pt x="7619" y="227076"/>
                  </a:lnTo>
                  <a:lnTo>
                    <a:pt x="6096" y="227076"/>
                  </a:lnTo>
                  <a:close/>
                </a:path>
                <a:path w="7619" h="4723130">
                  <a:moveTo>
                    <a:pt x="0" y="225552"/>
                  </a:moveTo>
                  <a:lnTo>
                    <a:pt x="0" y="224028"/>
                  </a:lnTo>
                  <a:lnTo>
                    <a:pt x="3048" y="220980"/>
                  </a:lnTo>
                  <a:lnTo>
                    <a:pt x="6096" y="220980"/>
                  </a:lnTo>
                  <a:lnTo>
                    <a:pt x="6096" y="228600"/>
                  </a:lnTo>
                  <a:lnTo>
                    <a:pt x="3048" y="228600"/>
                  </a:lnTo>
                  <a:lnTo>
                    <a:pt x="0" y="225552"/>
                  </a:lnTo>
                  <a:close/>
                </a:path>
                <a:path w="7619" h="4723130">
                  <a:moveTo>
                    <a:pt x="6096" y="190500"/>
                  </a:moveTo>
                  <a:lnTo>
                    <a:pt x="6096" y="185928"/>
                  </a:lnTo>
                  <a:lnTo>
                    <a:pt x="7619" y="185928"/>
                  </a:lnTo>
                  <a:lnTo>
                    <a:pt x="7619" y="190500"/>
                  </a:lnTo>
                  <a:lnTo>
                    <a:pt x="6096" y="190500"/>
                  </a:lnTo>
                  <a:close/>
                </a:path>
                <a:path w="7619" h="4723130">
                  <a:moveTo>
                    <a:pt x="0" y="188976"/>
                  </a:moveTo>
                  <a:lnTo>
                    <a:pt x="0" y="187452"/>
                  </a:lnTo>
                  <a:lnTo>
                    <a:pt x="3048" y="184404"/>
                  </a:lnTo>
                  <a:lnTo>
                    <a:pt x="6096" y="184404"/>
                  </a:lnTo>
                  <a:lnTo>
                    <a:pt x="6096" y="192024"/>
                  </a:lnTo>
                  <a:lnTo>
                    <a:pt x="3048" y="192024"/>
                  </a:lnTo>
                  <a:lnTo>
                    <a:pt x="0" y="188976"/>
                  </a:lnTo>
                  <a:close/>
                </a:path>
                <a:path w="7619" h="4723130">
                  <a:moveTo>
                    <a:pt x="0" y="152400"/>
                  </a:moveTo>
                  <a:lnTo>
                    <a:pt x="0" y="150876"/>
                  </a:lnTo>
                  <a:lnTo>
                    <a:pt x="3048" y="147828"/>
                  </a:lnTo>
                  <a:lnTo>
                    <a:pt x="6096" y="147828"/>
                  </a:lnTo>
                  <a:lnTo>
                    <a:pt x="6096" y="149352"/>
                  </a:lnTo>
                  <a:lnTo>
                    <a:pt x="7619" y="149352"/>
                  </a:lnTo>
                  <a:lnTo>
                    <a:pt x="7619" y="153924"/>
                  </a:lnTo>
                  <a:lnTo>
                    <a:pt x="6096" y="153924"/>
                  </a:lnTo>
                  <a:lnTo>
                    <a:pt x="4571" y="155448"/>
                  </a:lnTo>
                  <a:lnTo>
                    <a:pt x="3048" y="155448"/>
                  </a:lnTo>
                  <a:lnTo>
                    <a:pt x="3048" y="153924"/>
                  </a:lnTo>
                  <a:lnTo>
                    <a:pt x="1523" y="153924"/>
                  </a:lnTo>
                  <a:lnTo>
                    <a:pt x="0" y="152400"/>
                  </a:lnTo>
                  <a:close/>
                </a:path>
                <a:path w="7619" h="4723130">
                  <a:moveTo>
                    <a:pt x="1523" y="117348"/>
                  </a:moveTo>
                  <a:lnTo>
                    <a:pt x="1523" y="111252"/>
                  </a:lnTo>
                  <a:lnTo>
                    <a:pt x="6096" y="111252"/>
                  </a:lnTo>
                  <a:lnTo>
                    <a:pt x="7619" y="112776"/>
                  </a:lnTo>
                  <a:lnTo>
                    <a:pt x="7619" y="115824"/>
                  </a:lnTo>
                  <a:lnTo>
                    <a:pt x="4571" y="118872"/>
                  </a:lnTo>
                  <a:lnTo>
                    <a:pt x="3048" y="118872"/>
                  </a:lnTo>
                  <a:lnTo>
                    <a:pt x="3048" y="117348"/>
                  </a:lnTo>
                  <a:lnTo>
                    <a:pt x="1523" y="117348"/>
                  </a:lnTo>
                  <a:close/>
                </a:path>
                <a:path w="7619" h="4723130">
                  <a:moveTo>
                    <a:pt x="0" y="115824"/>
                  </a:moveTo>
                  <a:lnTo>
                    <a:pt x="0" y="112776"/>
                  </a:lnTo>
                  <a:lnTo>
                    <a:pt x="1523" y="112776"/>
                  </a:lnTo>
                  <a:lnTo>
                    <a:pt x="1523" y="115824"/>
                  </a:lnTo>
                  <a:lnTo>
                    <a:pt x="0" y="115824"/>
                  </a:lnTo>
                  <a:close/>
                </a:path>
                <a:path w="7619" h="4723130">
                  <a:moveTo>
                    <a:pt x="1523" y="80772"/>
                  </a:moveTo>
                  <a:lnTo>
                    <a:pt x="1523" y="74676"/>
                  </a:lnTo>
                  <a:lnTo>
                    <a:pt x="6096" y="74676"/>
                  </a:lnTo>
                  <a:lnTo>
                    <a:pt x="7619" y="76200"/>
                  </a:lnTo>
                  <a:lnTo>
                    <a:pt x="7619" y="79248"/>
                  </a:lnTo>
                  <a:lnTo>
                    <a:pt x="6096" y="80772"/>
                  </a:lnTo>
                  <a:lnTo>
                    <a:pt x="1523" y="80772"/>
                  </a:lnTo>
                  <a:close/>
                </a:path>
                <a:path w="7619" h="4723130">
                  <a:moveTo>
                    <a:pt x="0" y="79248"/>
                  </a:moveTo>
                  <a:lnTo>
                    <a:pt x="0" y="76200"/>
                  </a:lnTo>
                  <a:lnTo>
                    <a:pt x="1523" y="76200"/>
                  </a:lnTo>
                  <a:lnTo>
                    <a:pt x="1523" y="79248"/>
                  </a:lnTo>
                  <a:lnTo>
                    <a:pt x="0" y="79248"/>
                  </a:lnTo>
                  <a:close/>
                </a:path>
                <a:path w="7619" h="4723130">
                  <a:moveTo>
                    <a:pt x="1523" y="44195"/>
                  </a:moveTo>
                  <a:lnTo>
                    <a:pt x="1523" y="38100"/>
                  </a:lnTo>
                  <a:lnTo>
                    <a:pt x="3048" y="38100"/>
                  </a:lnTo>
                  <a:lnTo>
                    <a:pt x="3048" y="36576"/>
                  </a:lnTo>
                  <a:lnTo>
                    <a:pt x="4571" y="36576"/>
                  </a:lnTo>
                  <a:lnTo>
                    <a:pt x="7619" y="39624"/>
                  </a:lnTo>
                  <a:lnTo>
                    <a:pt x="7619" y="42672"/>
                  </a:lnTo>
                  <a:lnTo>
                    <a:pt x="6096" y="44195"/>
                  </a:lnTo>
                  <a:lnTo>
                    <a:pt x="1523" y="44195"/>
                  </a:lnTo>
                  <a:close/>
                </a:path>
                <a:path w="7619" h="4723130">
                  <a:moveTo>
                    <a:pt x="0" y="41148"/>
                  </a:moveTo>
                  <a:lnTo>
                    <a:pt x="0" y="39624"/>
                  </a:lnTo>
                  <a:lnTo>
                    <a:pt x="1523" y="39624"/>
                  </a:lnTo>
                  <a:lnTo>
                    <a:pt x="1523" y="42672"/>
                  </a:lnTo>
                  <a:lnTo>
                    <a:pt x="0" y="41148"/>
                  </a:lnTo>
                  <a:close/>
                </a:path>
                <a:path w="7619" h="4723130">
                  <a:moveTo>
                    <a:pt x="6096" y="6095"/>
                  </a:moveTo>
                  <a:lnTo>
                    <a:pt x="6096" y="1524"/>
                  </a:lnTo>
                  <a:lnTo>
                    <a:pt x="7619" y="1524"/>
                  </a:lnTo>
                  <a:lnTo>
                    <a:pt x="7619" y="6095"/>
                  </a:lnTo>
                  <a:lnTo>
                    <a:pt x="6096" y="6095"/>
                  </a:lnTo>
                  <a:close/>
                </a:path>
                <a:path w="7619" h="4723130">
                  <a:moveTo>
                    <a:pt x="0" y="4572"/>
                  </a:moveTo>
                  <a:lnTo>
                    <a:pt x="0" y="3048"/>
                  </a:lnTo>
                  <a:lnTo>
                    <a:pt x="3048" y="0"/>
                  </a:lnTo>
                  <a:lnTo>
                    <a:pt x="6096" y="0"/>
                  </a:lnTo>
                  <a:lnTo>
                    <a:pt x="6096" y="7620"/>
                  </a:lnTo>
                  <a:lnTo>
                    <a:pt x="3048" y="7620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31719" y="6269735"/>
              <a:ext cx="160020" cy="6400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829811" y="1502663"/>
              <a:ext cx="7620" cy="4723130"/>
            </a:xfrm>
            <a:custGeom>
              <a:avLst/>
              <a:gdLst/>
              <a:ahLst/>
              <a:cxnLst/>
              <a:rect l="l" t="t" r="r" b="b"/>
              <a:pathLst>
                <a:path w="7620" h="4723130">
                  <a:moveTo>
                    <a:pt x="0" y="4719828"/>
                  </a:moveTo>
                  <a:lnTo>
                    <a:pt x="0" y="4718304"/>
                  </a:lnTo>
                  <a:lnTo>
                    <a:pt x="3048" y="4715256"/>
                  </a:lnTo>
                  <a:lnTo>
                    <a:pt x="6095" y="4715256"/>
                  </a:lnTo>
                  <a:lnTo>
                    <a:pt x="7619" y="4716780"/>
                  </a:lnTo>
                  <a:lnTo>
                    <a:pt x="7619" y="4721352"/>
                  </a:lnTo>
                  <a:lnTo>
                    <a:pt x="6095" y="4722875"/>
                  </a:lnTo>
                  <a:lnTo>
                    <a:pt x="3048" y="4722875"/>
                  </a:lnTo>
                  <a:lnTo>
                    <a:pt x="0" y="4719828"/>
                  </a:lnTo>
                  <a:close/>
                </a:path>
                <a:path w="7620" h="4723130">
                  <a:moveTo>
                    <a:pt x="1523" y="4684775"/>
                  </a:moveTo>
                  <a:lnTo>
                    <a:pt x="1523" y="4678680"/>
                  </a:lnTo>
                  <a:lnTo>
                    <a:pt x="7619" y="4678680"/>
                  </a:lnTo>
                  <a:lnTo>
                    <a:pt x="7619" y="4684775"/>
                  </a:lnTo>
                  <a:lnTo>
                    <a:pt x="6095" y="4684775"/>
                  </a:lnTo>
                  <a:lnTo>
                    <a:pt x="6095" y="4686300"/>
                  </a:lnTo>
                  <a:lnTo>
                    <a:pt x="3048" y="4686300"/>
                  </a:lnTo>
                  <a:lnTo>
                    <a:pt x="3048" y="4684775"/>
                  </a:lnTo>
                  <a:lnTo>
                    <a:pt x="1523" y="4684775"/>
                  </a:lnTo>
                  <a:close/>
                </a:path>
                <a:path w="7620" h="4723130">
                  <a:moveTo>
                    <a:pt x="0" y="4683252"/>
                  </a:moveTo>
                  <a:lnTo>
                    <a:pt x="0" y="4681728"/>
                  </a:lnTo>
                  <a:lnTo>
                    <a:pt x="1523" y="4680204"/>
                  </a:lnTo>
                  <a:lnTo>
                    <a:pt x="1523" y="4683252"/>
                  </a:lnTo>
                  <a:lnTo>
                    <a:pt x="0" y="4683252"/>
                  </a:lnTo>
                  <a:close/>
                </a:path>
                <a:path w="7620" h="4723130">
                  <a:moveTo>
                    <a:pt x="1523" y="4648200"/>
                  </a:moveTo>
                  <a:lnTo>
                    <a:pt x="1523" y="4642104"/>
                  </a:lnTo>
                  <a:lnTo>
                    <a:pt x="7619" y="4642104"/>
                  </a:lnTo>
                  <a:lnTo>
                    <a:pt x="7619" y="4648200"/>
                  </a:lnTo>
                  <a:lnTo>
                    <a:pt x="1523" y="4648200"/>
                  </a:lnTo>
                  <a:close/>
                </a:path>
                <a:path w="7620" h="4723130">
                  <a:moveTo>
                    <a:pt x="0" y="4646675"/>
                  </a:moveTo>
                  <a:lnTo>
                    <a:pt x="0" y="4643628"/>
                  </a:lnTo>
                  <a:lnTo>
                    <a:pt x="1523" y="4643628"/>
                  </a:lnTo>
                  <a:lnTo>
                    <a:pt x="1523" y="4646675"/>
                  </a:lnTo>
                  <a:lnTo>
                    <a:pt x="0" y="4646675"/>
                  </a:lnTo>
                  <a:close/>
                </a:path>
                <a:path w="7620" h="4723130">
                  <a:moveTo>
                    <a:pt x="1523" y="4611624"/>
                  </a:moveTo>
                  <a:lnTo>
                    <a:pt x="1523" y="4605528"/>
                  </a:lnTo>
                  <a:lnTo>
                    <a:pt x="3048" y="4605528"/>
                  </a:lnTo>
                  <a:lnTo>
                    <a:pt x="3048" y="4604004"/>
                  </a:lnTo>
                  <a:lnTo>
                    <a:pt x="6095" y="4604004"/>
                  </a:lnTo>
                  <a:lnTo>
                    <a:pt x="6095" y="4605528"/>
                  </a:lnTo>
                  <a:lnTo>
                    <a:pt x="7619" y="4605528"/>
                  </a:lnTo>
                  <a:lnTo>
                    <a:pt x="7619" y="4611624"/>
                  </a:lnTo>
                  <a:lnTo>
                    <a:pt x="1523" y="4611624"/>
                  </a:lnTo>
                  <a:close/>
                </a:path>
                <a:path w="7620" h="4723130">
                  <a:moveTo>
                    <a:pt x="0" y="4610100"/>
                  </a:moveTo>
                  <a:lnTo>
                    <a:pt x="0" y="4607052"/>
                  </a:lnTo>
                  <a:lnTo>
                    <a:pt x="1523" y="4607052"/>
                  </a:lnTo>
                  <a:lnTo>
                    <a:pt x="1523" y="4610100"/>
                  </a:lnTo>
                  <a:lnTo>
                    <a:pt x="0" y="4610100"/>
                  </a:lnTo>
                  <a:close/>
                </a:path>
                <a:path w="7620" h="4723130">
                  <a:moveTo>
                    <a:pt x="0" y="4572000"/>
                  </a:moveTo>
                  <a:lnTo>
                    <a:pt x="0" y="4570475"/>
                  </a:lnTo>
                  <a:lnTo>
                    <a:pt x="1523" y="4568952"/>
                  </a:lnTo>
                  <a:lnTo>
                    <a:pt x="3048" y="4568952"/>
                  </a:lnTo>
                  <a:lnTo>
                    <a:pt x="3048" y="4567428"/>
                  </a:lnTo>
                  <a:lnTo>
                    <a:pt x="6095" y="4567428"/>
                  </a:lnTo>
                  <a:lnTo>
                    <a:pt x="6095" y="4568952"/>
                  </a:lnTo>
                  <a:lnTo>
                    <a:pt x="7619" y="4568952"/>
                  </a:lnTo>
                  <a:lnTo>
                    <a:pt x="7619" y="4573524"/>
                  </a:lnTo>
                  <a:lnTo>
                    <a:pt x="6095" y="4575048"/>
                  </a:lnTo>
                  <a:lnTo>
                    <a:pt x="3048" y="4575048"/>
                  </a:lnTo>
                  <a:lnTo>
                    <a:pt x="0" y="4572000"/>
                  </a:lnTo>
                  <a:close/>
                </a:path>
                <a:path w="7620" h="4723130">
                  <a:moveTo>
                    <a:pt x="0" y="4535424"/>
                  </a:moveTo>
                  <a:lnTo>
                    <a:pt x="0" y="4533900"/>
                  </a:lnTo>
                  <a:lnTo>
                    <a:pt x="3048" y="4530852"/>
                  </a:lnTo>
                  <a:lnTo>
                    <a:pt x="6095" y="4530852"/>
                  </a:lnTo>
                  <a:lnTo>
                    <a:pt x="7619" y="4532375"/>
                  </a:lnTo>
                  <a:lnTo>
                    <a:pt x="7619" y="4536948"/>
                  </a:lnTo>
                  <a:lnTo>
                    <a:pt x="6095" y="4538472"/>
                  </a:lnTo>
                  <a:lnTo>
                    <a:pt x="3048" y="4538472"/>
                  </a:lnTo>
                  <a:lnTo>
                    <a:pt x="0" y="4535424"/>
                  </a:lnTo>
                  <a:close/>
                </a:path>
                <a:path w="7620" h="4723130">
                  <a:moveTo>
                    <a:pt x="0" y="4498848"/>
                  </a:moveTo>
                  <a:lnTo>
                    <a:pt x="0" y="4497324"/>
                  </a:lnTo>
                  <a:lnTo>
                    <a:pt x="3048" y="4494275"/>
                  </a:lnTo>
                  <a:lnTo>
                    <a:pt x="6095" y="4494275"/>
                  </a:lnTo>
                  <a:lnTo>
                    <a:pt x="7619" y="4495800"/>
                  </a:lnTo>
                  <a:lnTo>
                    <a:pt x="7619" y="4500372"/>
                  </a:lnTo>
                  <a:lnTo>
                    <a:pt x="6095" y="4501896"/>
                  </a:lnTo>
                  <a:lnTo>
                    <a:pt x="3048" y="4501896"/>
                  </a:lnTo>
                  <a:lnTo>
                    <a:pt x="0" y="4498848"/>
                  </a:lnTo>
                  <a:close/>
                </a:path>
                <a:path w="7620" h="4723130">
                  <a:moveTo>
                    <a:pt x="1523" y="4463796"/>
                  </a:moveTo>
                  <a:lnTo>
                    <a:pt x="1523" y="4457700"/>
                  </a:lnTo>
                  <a:lnTo>
                    <a:pt x="7619" y="4457700"/>
                  </a:lnTo>
                  <a:lnTo>
                    <a:pt x="7619" y="4463796"/>
                  </a:lnTo>
                  <a:lnTo>
                    <a:pt x="6095" y="4463796"/>
                  </a:lnTo>
                  <a:lnTo>
                    <a:pt x="6095" y="4465320"/>
                  </a:lnTo>
                  <a:lnTo>
                    <a:pt x="3048" y="4465320"/>
                  </a:lnTo>
                  <a:lnTo>
                    <a:pt x="3048" y="4463796"/>
                  </a:lnTo>
                  <a:lnTo>
                    <a:pt x="1523" y="4463796"/>
                  </a:lnTo>
                  <a:close/>
                </a:path>
                <a:path w="7620" h="4723130">
                  <a:moveTo>
                    <a:pt x="0" y="4462272"/>
                  </a:moveTo>
                  <a:lnTo>
                    <a:pt x="0" y="4460748"/>
                  </a:lnTo>
                  <a:lnTo>
                    <a:pt x="1523" y="4459224"/>
                  </a:lnTo>
                  <a:lnTo>
                    <a:pt x="1523" y="4462272"/>
                  </a:lnTo>
                  <a:lnTo>
                    <a:pt x="0" y="4462272"/>
                  </a:lnTo>
                  <a:close/>
                </a:path>
                <a:path w="7620" h="4723130">
                  <a:moveTo>
                    <a:pt x="1523" y="4427220"/>
                  </a:moveTo>
                  <a:lnTo>
                    <a:pt x="1523" y="4421124"/>
                  </a:lnTo>
                  <a:lnTo>
                    <a:pt x="7619" y="4421124"/>
                  </a:lnTo>
                  <a:lnTo>
                    <a:pt x="7619" y="4427220"/>
                  </a:lnTo>
                  <a:lnTo>
                    <a:pt x="1523" y="4427220"/>
                  </a:lnTo>
                  <a:close/>
                </a:path>
                <a:path w="7620" h="4723130">
                  <a:moveTo>
                    <a:pt x="0" y="4425696"/>
                  </a:moveTo>
                  <a:lnTo>
                    <a:pt x="0" y="4422648"/>
                  </a:lnTo>
                  <a:lnTo>
                    <a:pt x="1523" y="4422648"/>
                  </a:lnTo>
                  <a:lnTo>
                    <a:pt x="1523" y="4425696"/>
                  </a:lnTo>
                  <a:lnTo>
                    <a:pt x="0" y="4425696"/>
                  </a:lnTo>
                  <a:close/>
                </a:path>
                <a:path w="7620" h="4723130">
                  <a:moveTo>
                    <a:pt x="1523" y="4390643"/>
                  </a:moveTo>
                  <a:lnTo>
                    <a:pt x="1523" y="4384548"/>
                  </a:lnTo>
                  <a:lnTo>
                    <a:pt x="3048" y="4384548"/>
                  </a:lnTo>
                  <a:lnTo>
                    <a:pt x="3048" y="4383024"/>
                  </a:lnTo>
                  <a:lnTo>
                    <a:pt x="6095" y="4383024"/>
                  </a:lnTo>
                  <a:lnTo>
                    <a:pt x="6095" y="4384548"/>
                  </a:lnTo>
                  <a:lnTo>
                    <a:pt x="7619" y="4384548"/>
                  </a:lnTo>
                  <a:lnTo>
                    <a:pt x="7619" y="4390643"/>
                  </a:lnTo>
                  <a:lnTo>
                    <a:pt x="1523" y="4390643"/>
                  </a:lnTo>
                  <a:close/>
                </a:path>
                <a:path w="7620" h="4723130">
                  <a:moveTo>
                    <a:pt x="0" y="4389120"/>
                  </a:moveTo>
                  <a:lnTo>
                    <a:pt x="0" y="4386072"/>
                  </a:lnTo>
                  <a:lnTo>
                    <a:pt x="1523" y="4386072"/>
                  </a:lnTo>
                  <a:lnTo>
                    <a:pt x="1523" y="4389120"/>
                  </a:lnTo>
                  <a:lnTo>
                    <a:pt x="0" y="4389120"/>
                  </a:lnTo>
                  <a:close/>
                </a:path>
                <a:path w="7620" h="4723130">
                  <a:moveTo>
                    <a:pt x="0" y="4351020"/>
                  </a:moveTo>
                  <a:lnTo>
                    <a:pt x="0" y="4349496"/>
                  </a:lnTo>
                  <a:lnTo>
                    <a:pt x="3048" y="4346448"/>
                  </a:lnTo>
                  <a:lnTo>
                    <a:pt x="6095" y="4346448"/>
                  </a:lnTo>
                  <a:lnTo>
                    <a:pt x="7619" y="4347972"/>
                  </a:lnTo>
                  <a:lnTo>
                    <a:pt x="7619" y="4352543"/>
                  </a:lnTo>
                  <a:lnTo>
                    <a:pt x="6095" y="4354068"/>
                  </a:lnTo>
                  <a:lnTo>
                    <a:pt x="3048" y="4354068"/>
                  </a:lnTo>
                  <a:lnTo>
                    <a:pt x="0" y="4351020"/>
                  </a:lnTo>
                  <a:close/>
                </a:path>
                <a:path w="7620" h="4723130">
                  <a:moveTo>
                    <a:pt x="0" y="4314443"/>
                  </a:moveTo>
                  <a:lnTo>
                    <a:pt x="0" y="4312920"/>
                  </a:lnTo>
                  <a:lnTo>
                    <a:pt x="3048" y="4309872"/>
                  </a:lnTo>
                  <a:lnTo>
                    <a:pt x="6095" y="4309872"/>
                  </a:lnTo>
                  <a:lnTo>
                    <a:pt x="7619" y="4311396"/>
                  </a:lnTo>
                  <a:lnTo>
                    <a:pt x="7619" y="4315968"/>
                  </a:lnTo>
                  <a:lnTo>
                    <a:pt x="6095" y="4317491"/>
                  </a:lnTo>
                  <a:lnTo>
                    <a:pt x="3048" y="4317491"/>
                  </a:lnTo>
                  <a:lnTo>
                    <a:pt x="0" y="4314443"/>
                  </a:lnTo>
                  <a:close/>
                </a:path>
                <a:path w="7620" h="4723130">
                  <a:moveTo>
                    <a:pt x="0" y="4277868"/>
                  </a:moveTo>
                  <a:lnTo>
                    <a:pt x="0" y="4276343"/>
                  </a:lnTo>
                  <a:lnTo>
                    <a:pt x="3048" y="4273296"/>
                  </a:lnTo>
                  <a:lnTo>
                    <a:pt x="6095" y="4273296"/>
                  </a:lnTo>
                  <a:lnTo>
                    <a:pt x="7619" y="4274820"/>
                  </a:lnTo>
                  <a:lnTo>
                    <a:pt x="7619" y="4279391"/>
                  </a:lnTo>
                  <a:lnTo>
                    <a:pt x="6095" y="4280916"/>
                  </a:lnTo>
                  <a:lnTo>
                    <a:pt x="3048" y="4280916"/>
                  </a:lnTo>
                  <a:lnTo>
                    <a:pt x="0" y="4277868"/>
                  </a:lnTo>
                  <a:close/>
                </a:path>
                <a:path w="7620" h="4723130">
                  <a:moveTo>
                    <a:pt x="1523" y="4242816"/>
                  </a:moveTo>
                  <a:lnTo>
                    <a:pt x="1523" y="4236720"/>
                  </a:lnTo>
                  <a:lnTo>
                    <a:pt x="7619" y="4236720"/>
                  </a:lnTo>
                  <a:lnTo>
                    <a:pt x="7619" y="4242816"/>
                  </a:lnTo>
                  <a:lnTo>
                    <a:pt x="6095" y="4242816"/>
                  </a:lnTo>
                  <a:lnTo>
                    <a:pt x="6095" y="4244340"/>
                  </a:lnTo>
                  <a:lnTo>
                    <a:pt x="3048" y="4244340"/>
                  </a:lnTo>
                  <a:lnTo>
                    <a:pt x="3048" y="4242816"/>
                  </a:lnTo>
                  <a:lnTo>
                    <a:pt x="1523" y="4242816"/>
                  </a:lnTo>
                  <a:close/>
                </a:path>
                <a:path w="7620" h="4723130">
                  <a:moveTo>
                    <a:pt x="0" y="4241291"/>
                  </a:moveTo>
                  <a:lnTo>
                    <a:pt x="0" y="4238243"/>
                  </a:lnTo>
                  <a:lnTo>
                    <a:pt x="1523" y="4238243"/>
                  </a:lnTo>
                  <a:lnTo>
                    <a:pt x="1523" y="4241291"/>
                  </a:lnTo>
                  <a:lnTo>
                    <a:pt x="0" y="4241291"/>
                  </a:lnTo>
                  <a:close/>
                </a:path>
                <a:path w="7620" h="4723130">
                  <a:moveTo>
                    <a:pt x="1523" y="4206240"/>
                  </a:moveTo>
                  <a:lnTo>
                    <a:pt x="1523" y="4200143"/>
                  </a:lnTo>
                  <a:lnTo>
                    <a:pt x="7619" y="4200143"/>
                  </a:lnTo>
                  <a:lnTo>
                    <a:pt x="7619" y="4206240"/>
                  </a:lnTo>
                  <a:lnTo>
                    <a:pt x="1523" y="4206240"/>
                  </a:lnTo>
                  <a:close/>
                </a:path>
                <a:path w="7620" h="4723130">
                  <a:moveTo>
                    <a:pt x="0" y="4204716"/>
                  </a:moveTo>
                  <a:lnTo>
                    <a:pt x="0" y="4201668"/>
                  </a:lnTo>
                  <a:lnTo>
                    <a:pt x="1523" y="4201668"/>
                  </a:lnTo>
                  <a:lnTo>
                    <a:pt x="1523" y="4204716"/>
                  </a:lnTo>
                  <a:lnTo>
                    <a:pt x="0" y="4204716"/>
                  </a:lnTo>
                  <a:close/>
                </a:path>
                <a:path w="7620" h="4723130">
                  <a:moveTo>
                    <a:pt x="1523" y="4169664"/>
                  </a:moveTo>
                  <a:lnTo>
                    <a:pt x="1523" y="4163568"/>
                  </a:lnTo>
                  <a:lnTo>
                    <a:pt x="3048" y="4163568"/>
                  </a:lnTo>
                  <a:lnTo>
                    <a:pt x="3048" y="4162043"/>
                  </a:lnTo>
                  <a:lnTo>
                    <a:pt x="6095" y="4162043"/>
                  </a:lnTo>
                  <a:lnTo>
                    <a:pt x="6095" y="4163568"/>
                  </a:lnTo>
                  <a:lnTo>
                    <a:pt x="7619" y="4163568"/>
                  </a:lnTo>
                  <a:lnTo>
                    <a:pt x="7619" y="4169664"/>
                  </a:lnTo>
                  <a:lnTo>
                    <a:pt x="1523" y="4169664"/>
                  </a:lnTo>
                  <a:close/>
                </a:path>
                <a:path w="7620" h="4723130">
                  <a:moveTo>
                    <a:pt x="0" y="4166616"/>
                  </a:moveTo>
                  <a:lnTo>
                    <a:pt x="0" y="4165091"/>
                  </a:lnTo>
                  <a:lnTo>
                    <a:pt x="1523" y="4165091"/>
                  </a:lnTo>
                  <a:lnTo>
                    <a:pt x="1523" y="4168140"/>
                  </a:lnTo>
                  <a:lnTo>
                    <a:pt x="0" y="4166616"/>
                  </a:lnTo>
                  <a:close/>
                </a:path>
                <a:path w="7620" h="4723130">
                  <a:moveTo>
                    <a:pt x="0" y="4130040"/>
                  </a:moveTo>
                  <a:lnTo>
                    <a:pt x="0" y="4128516"/>
                  </a:lnTo>
                  <a:lnTo>
                    <a:pt x="3048" y="4125468"/>
                  </a:lnTo>
                  <a:lnTo>
                    <a:pt x="6095" y="4125468"/>
                  </a:lnTo>
                  <a:lnTo>
                    <a:pt x="7619" y="4126991"/>
                  </a:lnTo>
                  <a:lnTo>
                    <a:pt x="7619" y="4131564"/>
                  </a:lnTo>
                  <a:lnTo>
                    <a:pt x="6095" y="4133088"/>
                  </a:lnTo>
                  <a:lnTo>
                    <a:pt x="3048" y="4133088"/>
                  </a:lnTo>
                  <a:lnTo>
                    <a:pt x="0" y="4130040"/>
                  </a:lnTo>
                  <a:close/>
                </a:path>
                <a:path w="7620" h="4723130">
                  <a:moveTo>
                    <a:pt x="0" y="4093464"/>
                  </a:moveTo>
                  <a:lnTo>
                    <a:pt x="0" y="4091940"/>
                  </a:lnTo>
                  <a:lnTo>
                    <a:pt x="3048" y="4088891"/>
                  </a:lnTo>
                  <a:lnTo>
                    <a:pt x="6095" y="4088891"/>
                  </a:lnTo>
                  <a:lnTo>
                    <a:pt x="7619" y="4090416"/>
                  </a:lnTo>
                  <a:lnTo>
                    <a:pt x="7619" y="4094988"/>
                  </a:lnTo>
                  <a:lnTo>
                    <a:pt x="6095" y="4096512"/>
                  </a:lnTo>
                  <a:lnTo>
                    <a:pt x="3048" y="4096512"/>
                  </a:lnTo>
                  <a:lnTo>
                    <a:pt x="0" y="4093464"/>
                  </a:lnTo>
                  <a:close/>
                </a:path>
                <a:path w="7620" h="4723130">
                  <a:moveTo>
                    <a:pt x="0" y="4056888"/>
                  </a:moveTo>
                  <a:lnTo>
                    <a:pt x="0" y="4055364"/>
                  </a:lnTo>
                  <a:lnTo>
                    <a:pt x="3048" y="4052316"/>
                  </a:lnTo>
                  <a:lnTo>
                    <a:pt x="6095" y="4052316"/>
                  </a:lnTo>
                  <a:lnTo>
                    <a:pt x="7619" y="4053840"/>
                  </a:lnTo>
                  <a:lnTo>
                    <a:pt x="7619" y="4058412"/>
                  </a:lnTo>
                  <a:lnTo>
                    <a:pt x="6095" y="4058412"/>
                  </a:lnTo>
                  <a:lnTo>
                    <a:pt x="6095" y="4059936"/>
                  </a:lnTo>
                  <a:lnTo>
                    <a:pt x="3048" y="4059936"/>
                  </a:lnTo>
                  <a:lnTo>
                    <a:pt x="3048" y="4058412"/>
                  </a:lnTo>
                  <a:lnTo>
                    <a:pt x="1523" y="4058412"/>
                  </a:lnTo>
                  <a:lnTo>
                    <a:pt x="0" y="4056888"/>
                  </a:lnTo>
                  <a:close/>
                </a:path>
                <a:path w="7620" h="4723130">
                  <a:moveTo>
                    <a:pt x="1523" y="4021836"/>
                  </a:moveTo>
                  <a:lnTo>
                    <a:pt x="1523" y="4015740"/>
                  </a:lnTo>
                  <a:lnTo>
                    <a:pt x="7619" y="4015740"/>
                  </a:lnTo>
                  <a:lnTo>
                    <a:pt x="7619" y="4021836"/>
                  </a:lnTo>
                  <a:lnTo>
                    <a:pt x="6095" y="4021836"/>
                  </a:lnTo>
                  <a:lnTo>
                    <a:pt x="6095" y="4023359"/>
                  </a:lnTo>
                  <a:lnTo>
                    <a:pt x="3048" y="4023359"/>
                  </a:lnTo>
                  <a:lnTo>
                    <a:pt x="3048" y="4021836"/>
                  </a:lnTo>
                  <a:lnTo>
                    <a:pt x="1523" y="4021836"/>
                  </a:lnTo>
                  <a:close/>
                </a:path>
                <a:path w="7620" h="4723130">
                  <a:moveTo>
                    <a:pt x="0" y="4020312"/>
                  </a:moveTo>
                  <a:lnTo>
                    <a:pt x="0" y="4017264"/>
                  </a:lnTo>
                  <a:lnTo>
                    <a:pt x="1523" y="4017264"/>
                  </a:lnTo>
                  <a:lnTo>
                    <a:pt x="1523" y="4020312"/>
                  </a:lnTo>
                  <a:lnTo>
                    <a:pt x="0" y="4020312"/>
                  </a:lnTo>
                  <a:close/>
                </a:path>
                <a:path w="7620" h="4723130">
                  <a:moveTo>
                    <a:pt x="1523" y="3985259"/>
                  </a:moveTo>
                  <a:lnTo>
                    <a:pt x="1523" y="3979164"/>
                  </a:lnTo>
                  <a:lnTo>
                    <a:pt x="7619" y="3979164"/>
                  </a:lnTo>
                  <a:lnTo>
                    <a:pt x="7619" y="3985259"/>
                  </a:lnTo>
                  <a:lnTo>
                    <a:pt x="1523" y="3985259"/>
                  </a:lnTo>
                  <a:close/>
                </a:path>
                <a:path w="7620" h="4723130">
                  <a:moveTo>
                    <a:pt x="0" y="3983736"/>
                  </a:moveTo>
                  <a:lnTo>
                    <a:pt x="0" y="3980688"/>
                  </a:lnTo>
                  <a:lnTo>
                    <a:pt x="1523" y="3980688"/>
                  </a:lnTo>
                  <a:lnTo>
                    <a:pt x="1523" y="3983736"/>
                  </a:lnTo>
                  <a:lnTo>
                    <a:pt x="0" y="3983736"/>
                  </a:lnTo>
                  <a:close/>
                </a:path>
                <a:path w="7620" h="4723130">
                  <a:moveTo>
                    <a:pt x="1523" y="3948684"/>
                  </a:moveTo>
                  <a:lnTo>
                    <a:pt x="1523" y="3942588"/>
                  </a:lnTo>
                  <a:lnTo>
                    <a:pt x="3048" y="3942588"/>
                  </a:lnTo>
                  <a:lnTo>
                    <a:pt x="3048" y="3941064"/>
                  </a:lnTo>
                  <a:lnTo>
                    <a:pt x="6095" y="3941064"/>
                  </a:lnTo>
                  <a:lnTo>
                    <a:pt x="6095" y="3942588"/>
                  </a:lnTo>
                  <a:lnTo>
                    <a:pt x="7619" y="3942588"/>
                  </a:lnTo>
                  <a:lnTo>
                    <a:pt x="7619" y="3948684"/>
                  </a:lnTo>
                  <a:lnTo>
                    <a:pt x="1523" y="3948684"/>
                  </a:lnTo>
                  <a:close/>
                </a:path>
                <a:path w="7620" h="4723130">
                  <a:moveTo>
                    <a:pt x="0" y="3945636"/>
                  </a:moveTo>
                  <a:lnTo>
                    <a:pt x="0" y="3944112"/>
                  </a:lnTo>
                  <a:lnTo>
                    <a:pt x="1523" y="3944112"/>
                  </a:lnTo>
                  <a:lnTo>
                    <a:pt x="1523" y="3947159"/>
                  </a:lnTo>
                  <a:lnTo>
                    <a:pt x="0" y="3945636"/>
                  </a:lnTo>
                  <a:close/>
                </a:path>
                <a:path w="7620" h="4723130">
                  <a:moveTo>
                    <a:pt x="0" y="3909059"/>
                  </a:moveTo>
                  <a:lnTo>
                    <a:pt x="0" y="3907536"/>
                  </a:lnTo>
                  <a:lnTo>
                    <a:pt x="3048" y="3904488"/>
                  </a:lnTo>
                  <a:lnTo>
                    <a:pt x="6095" y="3904488"/>
                  </a:lnTo>
                  <a:lnTo>
                    <a:pt x="7619" y="3906012"/>
                  </a:lnTo>
                  <a:lnTo>
                    <a:pt x="7619" y="3910584"/>
                  </a:lnTo>
                  <a:lnTo>
                    <a:pt x="6095" y="3912107"/>
                  </a:lnTo>
                  <a:lnTo>
                    <a:pt x="3048" y="3912107"/>
                  </a:lnTo>
                  <a:lnTo>
                    <a:pt x="0" y="3909059"/>
                  </a:lnTo>
                  <a:close/>
                </a:path>
                <a:path w="7620" h="4723130">
                  <a:moveTo>
                    <a:pt x="0" y="3872484"/>
                  </a:moveTo>
                  <a:lnTo>
                    <a:pt x="0" y="3870959"/>
                  </a:lnTo>
                  <a:lnTo>
                    <a:pt x="3048" y="3867912"/>
                  </a:lnTo>
                  <a:lnTo>
                    <a:pt x="6095" y="3867912"/>
                  </a:lnTo>
                  <a:lnTo>
                    <a:pt x="7619" y="3869436"/>
                  </a:lnTo>
                  <a:lnTo>
                    <a:pt x="7619" y="3874007"/>
                  </a:lnTo>
                  <a:lnTo>
                    <a:pt x="6095" y="3875532"/>
                  </a:lnTo>
                  <a:lnTo>
                    <a:pt x="3048" y="3875532"/>
                  </a:lnTo>
                  <a:lnTo>
                    <a:pt x="0" y="3872484"/>
                  </a:lnTo>
                  <a:close/>
                </a:path>
                <a:path w="7620" h="4723130">
                  <a:moveTo>
                    <a:pt x="0" y="3835907"/>
                  </a:moveTo>
                  <a:lnTo>
                    <a:pt x="0" y="3834384"/>
                  </a:lnTo>
                  <a:lnTo>
                    <a:pt x="3048" y="3831336"/>
                  </a:lnTo>
                  <a:lnTo>
                    <a:pt x="6095" y="3831336"/>
                  </a:lnTo>
                  <a:lnTo>
                    <a:pt x="7619" y="3832859"/>
                  </a:lnTo>
                  <a:lnTo>
                    <a:pt x="7619" y="3837432"/>
                  </a:lnTo>
                  <a:lnTo>
                    <a:pt x="6095" y="3837432"/>
                  </a:lnTo>
                  <a:lnTo>
                    <a:pt x="6095" y="3838956"/>
                  </a:lnTo>
                  <a:lnTo>
                    <a:pt x="3048" y="3838956"/>
                  </a:lnTo>
                  <a:lnTo>
                    <a:pt x="3048" y="3837432"/>
                  </a:lnTo>
                  <a:lnTo>
                    <a:pt x="1523" y="3837432"/>
                  </a:lnTo>
                  <a:lnTo>
                    <a:pt x="0" y="3835907"/>
                  </a:lnTo>
                  <a:close/>
                </a:path>
                <a:path w="7620" h="4723130">
                  <a:moveTo>
                    <a:pt x="1523" y="3800856"/>
                  </a:moveTo>
                  <a:lnTo>
                    <a:pt x="1523" y="3794759"/>
                  </a:lnTo>
                  <a:lnTo>
                    <a:pt x="7619" y="3794759"/>
                  </a:lnTo>
                  <a:lnTo>
                    <a:pt x="7619" y="3800856"/>
                  </a:lnTo>
                  <a:lnTo>
                    <a:pt x="6095" y="3800856"/>
                  </a:lnTo>
                  <a:lnTo>
                    <a:pt x="6095" y="3802380"/>
                  </a:lnTo>
                  <a:lnTo>
                    <a:pt x="3048" y="3802380"/>
                  </a:lnTo>
                  <a:lnTo>
                    <a:pt x="3048" y="3800856"/>
                  </a:lnTo>
                  <a:lnTo>
                    <a:pt x="1523" y="3800856"/>
                  </a:lnTo>
                  <a:close/>
                </a:path>
                <a:path w="7620" h="4723130">
                  <a:moveTo>
                    <a:pt x="0" y="3799332"/>
                  </a:moveTo>
                  <a:lnTo>
                    <a:pt x="0" y="3796284"/>
                  </a:lnTo>
                  <a:lnTo>
                    <a:pt x="1523" y="3796284"/>
                  </a:lnTo>
                  <a:lnTo>
                    <a:pt x="1523" y="3799332"/>
                  </a:lnTo>
                  <a:lnTo>
                    <a:pt x="0" y="3799332"/>
                  </a:lnTo>
                  <a:close/>
                </a:path>
                <a:path w="7620" h="4723130">
                  <a:moveTo>
                    <a:pt x="1523" y="3764280"/>
                  </a:moveTo>
                  <a:lnTo>
                    <a:pt x="1523" y="3758184"/>
                  </a:lnTo>
                  <a:lnTo>
                    <a:pt x="7619" y="3758184"/>
                  </a:lnTo>
                  <a:lnTo>
                    <a:pt x="7619" y="3764280"/>
                  </a:lnTo>
                  <a:lnTo>
                    <a:pt x="1523" y="3764280"/>
                  </a:lnTo>
                  <a:close/>
                </a:path>
                <a:path w="7620" h="4723130">
                  <a:moveTo>
                    <a:pt x="0" y="3762756"/>
                  </a:moveTo>
                  <a:lnTo>
                    <a:pt x="0" y="3759707"/>
                  </a:lnTo>
                  <a:lnTo>
                    <a:pt x="1523" y="3759707"/>
                  </a:lnTo>
                  <a:lnTo>
                    <a:pt x="1523" y="3762756"/>
                  </a:lnTo>
                  <a:lnTo>
                    <a:pt x="0" y="3762756"/>
                  </a:lnTo>
                  <a:close/>
                </a:path>
                <a:path w="7620" h="4723130">
                  <a:moveTo>
                    <a:pt x="0" y="3724656"/>
                  </a:moveTo>
                  <a:lnTo>
                    <a:pt x="0" y="3723132"/>
                  </a:lnTo>
                  <a:lnTo>
                    <a:pt x="1523" y="3723132"/>
                  </a:lnTo>
                  <a:lnTo>
                    <a:pt x="1523" y="3721607"/>
                  </a:lnTo>
                  <a:lnTo>
                    <a:pt x="3048" y="3721607"/>
                  </a:lnTo>
                  <a:lnTo>
                    <a:pt x="3048" y="3720084"/>
                  </a:lnTo>
                  <a:lnTo>
                    <a:pt x="6095" y="3720084"/>
                  </a:lnTo>
                  <a:lnTo>
                    <a:pt x="6095" y="3721607"/>
                  </a:lnTo>
                  <a:lnTo>
                    <a:pt x="7619" y="3721607"/>
                  </a:lnTo>
                  <a:lnTo>
                    <a:pt x="7619" y="3726180"/>
                  </a:lnTo>
                  <a:lnTo>
                    <a:pt x="6095" y="3727704"/>
                  </a:lnTo>
                  <a:lnTo>
                    <a:pt x="3048" y="3727704"/>
                  </a:lnTo>
                  <a:lnTo>
                    <a:pt x="0" y="3724656"/>
                  </a:lnTo>
                  <a:close/>
                </a:path>
                <a:path w="7620" h="4723130">
                  <a:moveTo>
                    <a:pt x="0" y="3688080"/>
                  </a:moveTo>
                  <a:lnTo>
                    <a:pt x="0" y="3686556"/>
                  </a:lnTo>
                  <a:lnTo>
                    <a:pt x="3048" y="3683507"/>
                  </a:lnTo>
                  <a:lnTo>
                    <a:pt x="6095" y="3683507"/>
                  </a:lnTo>
                  <a:lnTo>
                    <a:pt x="7619" y="3685032"/>
                  </a:lnTo>
                  <a:lnTo>
                    <a:pt x="7619" y="3689604"/>
                  </a:lnTo>
                  <a:lnTo>
                    <a:pt x="6095" y="3691128"/>
                  </a:lnTo>
                  <a:lnTo>
                    <a:pt x="3048" y="3691128"/>
                  </a:lnTo>
                  <a:lnTo>
                    <a:pt x="0" y="3688080"/>
                  </a:lnTo>
                  <a:close/>
                </a:path>
                <a:path w="7620" h="4723130">
                  <a:moveTo>
                    <a:pt x="0" y="3651504"/>
                  </a:moveTo>
                  <a:lnTo>
                    <a:pt x="0" y="3649980"/>
                  </a:lnTo>
                  <a:lnTo>
                    <a:pt x="3048" y="3646932"/>
                  </a:lnTo>
                  <a:lnTo>
                    <a:pt x="6095" y="3646932"/>
                  </a:lnTo>
                  <a:lnTo>
                    <a:pt x="7619" y="3648456"/>
                  </a:lnTo>
                  <a:lnTo>
                    <a:pt x="7619" y="3653028"/>
                  </a:lnTo>
                  <a:lnTo>
                    <a:pt x="6095" y="3654552"/>
                  </a:lnTo>
                  <a:lnTo>
                    <a:pt x="3048" y="3654552"/>
                  </a:lnTo>
                  <a:lnTo>
                    <a:pt x="0" y="3651504"/>
                  </a:lnTo>
                  <a:close/>
                </a:path>
                <a:path w="7620" h="4723130">
                  <a:moveTo>
                    <a:pt x="0" y="3614928"/>
                  </a:moveTo>
                  <a:lnTo>
                    <a:pt x="0" y="3613404"/>
                  </a:lnTo>
                  <a:lnTo>
                    <a:pt x="3048" y="3610356"/>
                  </a:lnTo>
                  <a:lnTo>
                    <a:pt x="6095" y="3610356"/>
                  </a:lnTo>
                  <a:lnTo>
                    <a:pt x="7619" y="3611880"/>
                  </a:lnTo>
                  <a:lnTo>
                    <a:pt x="7619" y="3616452"/>
                  </a:lnTo>
                  <a:lnTo>
                    <a:pt x="6095" y="3616452"/>
                  </a:lnTo>
                  <a:lnTo>
                    <a:pt x="6095" y="3617975"/>
                  </a:lnTo>
                  <a:lnTo>
                    <a:pt x="3048" y="3617975"/>
                  </a:lnTo>
                  <a:lnTo>
                    <a:pt x="3048" y="3616452"/>
                  </a:lnTo>
                  <a:lnTo>
                    <a:pt x="1523" y="3616452"/>
                  </a:lnTo>
                  <a:lnTo>
                    <a:pt x="0" y="3614928"/>
                  </a:lnTo>
                  <a:close/>
                </a:path>
                <a:path w="7620" h="4723130">
                  <a:moveTo>
                    <a:pt x="1523" y="3579875"/>
                  </a:moveTo>
                  <a:lnTo>
                    <a:pt x="1523" y="3573780"/>
                  </a:lnTo>
                  <a:lnTo>
                    <a:pt x="7619" y="3573780"/>
                  </a:lnTo>
                  <a:lnTo>
                    <a:pt x="7619" y="3579875"/>
                  </a:lnTo>
                  <a:lnTo>
                    <a:pt x="6095" y="3579875"/>
                  </a:lnTo>
                  <a:lnTo>
                    <a:pt x="6095" y="3581400"/>
                  </a:lnTo>
                  <a:lnTo>
                    <a:pt x="3048" y="3581400"/>
                  </a:lnTo>
                  <a:lnTo>
                    <a:pt x="3048" y="3579875"/>
                  </a:lnTo>
                  <a:lnTo>
                    <a:pt x="1523" y="3579875"/>
                  </a:lnTo>
                  <a:close/>
                </a:path>
                <a:path w="7620" h="4723130">
                  <a:moveTo>
                    <a:pt x="0" y="3578352"/>
                  </a:moveTo>
                  <a:lnTo>
                    <a:pt x="0" y="3575304"/>
                  </a:lnTo>
                  <a:lnTo>
                    <a:pt x="1523" y="3575304"/>
                  </a:lnTo>
                  <a:lnTo>
                    <a:pt x="1523" y="3578352"/>
                  </a:lnTo>
                  <a:lnTo>
                    <a:pt x="0" y="3578352"/>
                  </a:lnTo>
                  <a:close/>
                </a:path>
                <a:path w="7620" h="4723130">
                  <a:moveTo>
                    <a:pt x="1523" y="3543300"/>
                  </a:moveTo>
                  <a:lnTo>
                    <a:pt x="1523" y="3537204"/>
                  </a:lnTo>
                  <a:lnTo>
                    <a:pt x="7619" y="3537204"/>
                  </a:lnTo>
                  <a:lnTo>
                    <a:pt x="7619" y="3543300"/>
                  </a:lnTo>
                  <a:lnTo>
                    <a:pt x="1523" y="3543300"/>
                  </a:lnTo>
                  <a:close/>
                </a:path>
                <a:path w="7620" h="4723130">
                  <a:moveTo>
                    <a:pt x="0" y="3541775"/>
                  </a:moveTo>
                  <a:lnTo>
                    <a:pt x="0" y="3538728"/>
                  </a:lnTo>
                  <a:lnTo>
                    <a:pt x="1523" y="3538728"/>
                  </a:lnTo>
                  <a:lnTo>
                    <a:pt x="1523" y="3541775"/>
                  </a:lnTo>
                  <a:lnTo>
                    <a:pt x="0" y="3541775"/>
                  </a:lnTo>
                  <a:close/>
                </a:path>
                <a:path w="7620" h="4723130">
                  <a:moveTo>
                    <a:pt x="0" y="3503675"/>
                  </a:moveTo>
                  <a:lnTo>
                    <a:pt x="0" y="3502152"/>
                  </a:lnTo>
                  <a:lnTo>
                    <a:pt x="1523" y="3502152"/>
                  </a:lnTo>
                  <a:lnTo>
                    <a:pt x="1523" y="3500628"/>
                  </a:lnTo>
                  <a:lnTo>
                    <a:pt x="3048" y="3500628"/>
                  </a:lnTo>
                  <a:lnTo>
                    <a:pt x="3048" y="3499104"/>
                  </a:lnTo>
                  <a:lnTo>
                    <a:pt x="6095" y="3499104"/>
                  </a:lnTo>
                  <a:lnTo>
                    <a:pt x="6095" y="3500628"/>
                  </a:lnTo>
                  <a:lnTo>
                    <a:pt x="7619" y="3500628"/>
                  </a:lnTo>
                  <a:lnTo>
                    <a:pt x="7619" y="3505200"/>
                  </a:lnTo>
                  <a:lnTo>
                    <a:pt x="6095" y="3506723"/>
                  </a:lnTo>
                  <a:lnTo>
                    <a:pt x="3048" y="3506723"/>
                  </a:lnTo>
                  <a:lnTo>
                    <a:pt x="0" y="3503675"/>
                  </a:lnTo>
                  <a:close/>
                </a:path>
                <a:path w="7620" h="4723130">
                  <a:moveTo>
                    <a:pt x="0" y="3467100"/>
                  </a:moveTo>
                  <a:lnTo>
                    <a:pt x="0" y="3465575"/>
                  </a:lnTo>
                  <a:lnTo>
                    <a:pt x="3048" y="3462528"/>
                  </a:lnTo>
                  <a:lnTo>
                    <a:pt x="6095" y="3462528"/>
                  </a:lnTo>
                  <a:lnTo>
                    <a:pt x="7619" y="3464052"/>
                  </a:lnTo>
                  <a:lnTo>
                    <a:pt x="7619" y="3468623"/>
                  </a:lnTo>
                  <a:lnTo>
                    <a:pt x="6095" y="3470148"/>
                  </a:lnTo>
                  <a:lnTo>
                    <a:pt x="3048" y="3470148"/>
                  </a:lnTo>
                  <a:lnTo>
                    <a:pt x="0" y="3467100"/>
                  </a:lnTo>
                  <a:close/>
                </a:path>
                <a:path w="7620" h="4723130">
                  <a:moveTo>
                    <a:pt x="0" y="3430523"/>
                  </a:moveTo>
                  <a:lnTo>
                    <a:pt x="0" y="3429000"/>
                  </a:lnTo>
                  <a:lnTo>
                    <a:pt x="3048" y="3425952"/>
                  </a:lnTo>
                  <a:lnTo>
                    <a:pt x="6095" y="3425952"/>
                  </a:lnTo>
                  <a:lnTo>
                    <a:pt x="7619" y="3427475"/>
                  </a:lnTo>
                  <a:lnTo>
                    <a:pt x="7619" y="3432048"/>
                  </a:lnTo>
                  <a:lnTo>
                    <a:pt x="6095" y="3433572"/>
                  </a:lnTo>
                  <a:lnTo>
                    <a:pt x="3048" y="3433572"/>
                  </a:lnTo>
                  <a:lnTo>
                    <a:pt x="0" y="3430523"/>
                  </a:lnTo>
                  <a:close/>
                </a:path>
                <a:path w="7620" h="4723130">
                  <a:moveTo>
                    <a:pt x="0" y="3393948"/>
                  </a:moveTo>
                  <a:lnTo>
                    <a:pt x="0" y="3392423"/>
                  </a:lnTo>
                  <a:lnTo>
                    <a:pt x="3048" y="3389375"/>
                  </a:lnTo>
                  <a:lnTo>
                    <a:pt x="6095" y="3389375"/>
                  </a:lnTo>
                  <a:lnTo>
                    <a:pt x="7619" y="3390900"/>
                  </a:lnTo>
                  <a:lnTo>
                    <a:pt x="7619" y="3395472"/>
                  </a:lnTo>
                  <a:lnTo>
                    <a:pt x="6095" y="3395472"/>
                  </a:lnTo>
                  <a:lnTo>
                    <a:pt x="6095" y="3396996"/>
                  </a:lnTo>
                  <a:lnTo>
                    <a:pt x="3048" y="3396996"/>
                  </a:lnTo>
                  <a:lnTo>
                    <a:pt x="3048" y="3395472"/>
                  </a:lnTo>
                  <a:lnTo>
                    <a:pt x="1523" y="3395472"/>
                  </a:lnTo>
                  <a:lnTo>
                    <a:pt x="1523" y="3393948"/>
                  </a:lnTo>
                  <a:lnTo>
                    <a:pt x="0" y="3393948"/>
                  </a:lnTo>
                  <a:close/>
                </a:path>
                <a:path w="7620" h="4723130">
                  <a:moveTo>
                    <a:pt x="1523" y="3358896"/>
                  </a:moveTo>
                  <a:lnTo>
                    <a:pt x="1523" y="3352800"/>
                  </a:lnTo>
                  <a:lnTo>
                    <a:pt x="7619" y="3352800"/>
                  </a:lnTo>
                  <a:lnTo>
                    <a:pt x="7619" y="3358896"/>
                  </a:lnTo>
                  <a:lnTo>
                    <a:pt x="6095" y="3358896"/>
                  </a:lnTo>
                  <a:lnTo>
                    <a:pt x="6095" y="3360420"/>
                  </a:lnTo>
                  <a:lnTo>
                    <a:pt x="3048" y="3360420"/>
                  </a:lnTo>
                  <a:lnTo>
                    <a:pt x="3048" y="3358896"/>
                  </a:lnTo>
                  <a:lnTo>
                    <a:pt x="1523" y="3358896"/>
                  </a:lnTo>
                  <a:close/>
                </a:path>
                <a:path w="7620" h="4723130">
                  <a:moveTo>
                    <a:pt x="0" y="3357372"/>
                  </a:moveTo>
                  <a:lnTo>
                    <a:pt x="0" y="3354324"/>
                  </a:lnTo>
                  <a:lnTo>
                    <a:pt x="1523" y="3354324"/>
                  </a:lnTo>
                  <a:lnTo>
                    <a:pt x="1523" y="3357372"/>
                  </a:lnTo>
                  <a:lnTo>
                    <a:pt x="0" y="3357372"/>
                  </a:lnTo>
                  <a:close/>
                </a:path>
                <a:path w="7620" h="4723130">
                  <a:moveTo>
                    <a:pt x="1523" y="3322320"/>
                  </a:moveTo>
                  <a:lnTo>
                    <a:pt x="1523" y="3316224"/>
                  </a:lnTo>
                  <a:lnTo>
                    <a:pt x="3048" y="3316224"/>
                  </a:lnTo>
                  <a:lnTo>
                    <a:pt x="3048" y="3314700"/>
                  </a:lnTo>
                  <a:lnTo>
                    <a:pt x="6095" y="3314700"/>
                  </a:lnTo>
                  <a:lnTo>
                    <a:pt x="6095" y="3316224"/>
                  </a:lnTo>
                  <a:lnTo>
                    <a:pt x="7619" y="3316224"/>
                  </a:lnTo>
                  <a:lnTo>
                    <a:pt x="7619" y="3322320"/>
                  </a:lnTo>
                  <a:lnTo>
                    <a:pt x="1523" y="3322320"/>
                  </a:lnTo>
                  <a:close/>
                </a:path>
                <a:path w="7620" h="4723130">
                  <a:moveTo>
                    <a:pt x="0" y="3320796"/>
                  </a:moveTo>
                  <a:lnTo>
                    <a:pt x="0" y="3317748"/>
                  </a:lnTo>
                  <a:lnTo>
                    <a:pt x="1523" y="3317748"/>
                  </a:lnTo>
                  <a:lnTo>
                    <a:pt x="1523" y="3320796"/>
                  </a:lnTo>
                  <a:lnTo>
                    <a:pt x="0" y="3320796"/>
                  </a:lnTo>
                  <a:close/>
                </a:path>
                <a:path w="7620" h="4723130">
                  <a:moveTo>
                    <a:pt x="0" y="3282696"/>
                  </a:moveTo>
                  <a:lnTo>
                    <a:pt x="0" y="3281172"/>
                  </a:lnTo>
                  <a:lnTo>
                    <a:pt x="1523" y="3281172"/>
                  </a:lnTo>
                  <a:lnTo>
                    <a:pt x="1523" y="3279648"/>
                  </a:lnTo>
                  <a:lnTo>
                    <a:pt x="3048" y="3279648"/>
                  </a:lnTo>
                  <a:lnTo>
                    <a:pt x="3048" y="3278124"/>
                  </a:lnTo>
                  <a:lnTo>
                    <a:pt x="6095" y="3278124"/>
                  </a:lnTo>
                  <a:lnTo>
                    <a:pt x="6095" y="3279648"/>
                  </a:lnTo>
                  <a:lnTo>
                    <a:pt x="7619" y="3279648"/>
                  </a:lnTo>
                  <a:lnTo>
                    <a:pt x="7619" y="3284220"/>
                  </a:lnTo>
                  <a:lnTo>
                    <a:pt x="6095" y="3285744"/>
                  </a:lnTo>
                  <a:lnTo>
                    <a:pt x="3048" y="3285744"/>
                  </a:lnTo>
                  <a:lnTo>
                    <a:pt x="0" y="3282696"/>
                  </a:lnTo>
                  <a:close/>
                </a:path>
                <a:path w="7620" h="4723130">
                  <a:moveTo>
                    <a:pt x="0" y="3246120"/>
                  </a:moveTo>
                  <a:lnTo>
                    <a:pt x="0" y="3244596"/>
                  </a:lnTo>
                  <a:lnTo>
                    <a:pt x="3048" y="3241548"/>
                  </a:lnTo>
                  <a:lnTo>
                    <a:pt x="6095" y="3241548"/>
                  </a:lnTo>
                  <a:lnTo>
                    <a:pt x="7619" y="3243072"/>
                  </a:lnTo>
                  <a:lnTo>
                    <a:pt x="7619" y="3247644"/>
                  </a:lnTo>
                  <a:lnTo>
                    <a:pt x="6095" y="3249168"/>
                  </a:lnTo>
                  <a:lnTo>
                    <a:pt x="3048" y="3249168"/>
                  </a:lnTo>
                  <a:lnTo>
                    <a:pt x="0" y="3246120"/>
                  </a:lnTo>
                  <a:close/>
                </a:path>
                <a:path w="7620" h="4723130">
                  <a:moveTo>
                    <a:pt x="0" y="3209544"/>
                  </a:moveTo>
                  <a:lnTo>
                    <a:pt x="0" y="3208020"/>
                  </a:lnTo>
                  <a:lnTo>
                    <a:pt x="3048" y="3204972"/>
                  </a:lnTo>
                  <a:lnTo>
                    <a:pt x="6095" y="3204972"/>
                  </a:lnTo>
                  <a:lnTo>
                    <a:pt x="7619" y="3206496"/>
                  </a:lnTo>
                  <a:lnTo>
                    <a:pt x="7619" y="3211068"/>
                  </a:lnTo>
                  <a:lnTo>
                    <a:pt x="6095" y="3212592"/>
                  </a:lnTo>
                  <a:lnTo>
                    <a:pt x="3048" y="3212592"/>
                  </a:lnTo>
                  <a:lnTo>
                    <a:pt x="0" y="3209544"/>
                  </a:lnTo>
                  <a:close/>
                </a:path>
                <a:path w="7620" h="4723130">
                  <a:moveTo>
                    <a:pt x="0" y="3172968"/>
                  </a:moveTo>
                  <a:lnTo>
                    <a:pt x="0" y="3171444"/>
                  </a:lnTo>
                  <a:lnTo>
                    <a:pt x="3048" y="3168396"/>
                  </a:lnTo>
                  <a:lnTo>
                    <a:pt x="6095" y="3168396"/>
                  </a:lnTo>
                  <a:lnTo>
                    <a:pt x="7619" y="3169920"/>
                  </a:lnTo>
                  <a:lnTo>
                    <a:pt x="7619" y="3174492"/>
                  </a:lnTo>
                  <a:lnTo>
                    <a:pt x="6095" y="3174492"/>
                  </a:lnTo>
                  <a:lnTo>
                    <a:pt x="6095" y="3176016"/>
                  </a:lnTo>
                  <a:lnTo>
                    <a:pt x="3048" y="3176016"/>
                  </a:lnTo>
                  <a:lnTo>
                    <a:pt x="3048" y="3174492"/>
                  </a:lnTo>
                  <a:lnTo>
                    <a:pt x="1523" y="3174492"/>
                  </a:lnTo>
                  <a:lnTo>
                    <a:pt x="1523" y="3172968"/>
                  </a:lnTo>
                  <a:lnTo>
                    <a:pt x="0" y="3172968"/>
                  </a:lnTo>
                  <a:close/>
                </a:path>
                <a:path w="7620" h="4723130">
                  <a:moveTo>
                    <a:pt x="1523" y="3137916"/>
                  </a:moveTo>
                  <a:lnTo>
                    <a:pt x="1523" y="3131820"/>
                  </a:lnTo>
                  <a:lnTo>
                    <a:pt x="7619" y="3131820"/>
                  </a:lnTo>
                  <a:lnTo>
                    <a:pt x="7619" y="3137916"/>
                  </a:lnTo>
                  <a:lnTo>
                    <a:pt x="1523" y="3137916"/>
                  </a:lnTo>
                  <a:close/>
                </a:path>
                <a:path w="7620" h="4723130">
                  <a:moveTo>
                    <a:pt x="0" y="3136392"/>
                  </a:moveTo>
                  <a:lnTo>
                    <a:pt x="0" y="3133344"/>
                  </a:lnTo>
                  <a:lnTo>
                    <a:pt x="1523" y="3133344"/>
                  </a:lnTo>
                  <a:lnTo>
                    <a:pt x="1523" y="3136392"/>
                  </a:lnTo>
                  <a:lnTo>
                    <a:pt x="0" y="3136392"/>
                  </a:lnTo>
                  <a:close/>
                </a:path>
                <a:path w="7620" h="4723130">
                  <a:moveTo>
                    <a:pt x="1523" y="3101339"/>
                  </a:moveTo>
                  <a:lnTo>
                    <a:pt x="1523" y="3095244"/>
                  </a:lnTo>
                  <a:lnTo>
                    <a:pt x="3048" y="3095244"/>
                  </a:lnTo>
                  <a:lnTo>
                    <a:pt x="3048" y="3093720"/>
                  </a:lnTo>
                  <a:lnTo>
                    <a:pt x="6095" y="3093720"/>
                  </a:lnTo>
                  <a:lnTo>
                    <a:pt x="6095" y="3095244"/>
                  </a:lnTo>
                  <a:lnTo>
                    <a:pt x="7619" y="3095244"/>
                  </a:lnTo>
                  <a:lnTo>
                    <a:pt x="7619" y="3101339"/>
                  </a:lnTo>
                  <a:lnTo>
                    <a:pt x="1523" y="3101339"/>
                  </a:lnTo>
                  <a:close/>
                </a:path>
                <a:path w="7620" h="4723130">
                  <a:moveTo>
                    <a:pt x="0" y="3099816"/>
                  </a:moveTo>
                  <a:lnTo>
                    <a:pt x="0" y="3096768"/>
                  </a:lnTo>
                  <a:lnTo>
                    <a:pt x="1523" y="3096768"/>
                  </a:lnTo>
                  <a:lnTo>
                    <a:pt x="1523" y="3099816"/>
                  </a:lnTo>
                  <a:lnTo>
                    <a:pt x="0" y="3099816"/>
                  </a:lnTo>
                  <a:close/>
                </a:path>
                <a:path w="7620" h="4723130">
                  <a:moveTo>
                    <a:pt x="0" y="3061716"/>
                  </a:moveTo>
                  <a:lnTo>
                    <a:pt x="0" y="3060192"/>
                  </a:lnTo>
                  <a:lnTo>
                    <a:pt x="1523" y="3058668"/>
                  </a:lnTo>
                  <a:lnTo>
                    <a:pt x="3048" y="3058668"/>
                  </a:lnTo>
                  <a:lnTo>
                    <a:pt x="3048" y="3057144"/>
                  </a:lnTo>
                  <a:lnTo>
                    <a:pt x="6095" y="3057144"/>
                  </a:lnTo>
                  <a:lnTo>
                    <a:pt x="6095" y="3058668"/>
                  </a:lnTo>
                  <a:lnTo>
                    <a:pt x="7619" y="3058668"/>
                  </a:lnTo>
                  <a:lnTo>
                    <a:pt x="7619" y="3063239"/>
                  </a:lnTo>
                  <a:lnTo>
                    <a:pt x="6095" y="3064764"/>
                  </a:lnTo>
                  <a:lnTo>
                    <a:pt x="3048" y="3064764"/>
                  </a:lnTo>
                  <a:lnTo>
                    <a:pt x="0" y="3061716"/>
                  </a:lnTo>
                  <a:close/>
                </a:path>
                <a:path w="7620" h="4723130">
                  <a:moveTo>
                    <a:pt x="0" y="3025139"/>
                  </a:moveTo>
                  <a:lnTo>
                    <a:pt x="0" y="3023616"/>
                  </a:lnTo>
                  <a:lnTo>
                    <a:pt x="3048" y="3020568"/>
                  </a:lnTo>
                  <a:lnTo>
                    <a:pt x="6095" y="3020568"/>
                  </a:lnTo>
                  <a:lnTo>
                    <a:pt x="7619" y="3022092"/>
                  </a:lnTo>
                  <a:lnTo>
                    <a:pt x="7619" y="3026664"/>
                  </a:lnTo>
                  <a:lnTo>
                    <a:pt x="6095" y="3028188"/>
                  </a:lnTo>
                  <a:lnTo>
                    <a:pt x="3048" y="3028188"/>
                  </a:lnTo>
                  <a:lnTo>
                    <a:pt x="0" y="3025139"/>
                  </a:lnTo>
                  <a:close/>
                </a:path>
                <a:path w="7620" h="4723130">
                  <a:moveTo>
                    <a:pt x="0" y="2988564"/>
                  </a:moveTo>
                  <a:lnTo>
                    <a:pt x="0" y="2987039"/>
                  </a:lnTo>
                  <a:lnTo>
                    <a:pt x="3048" y="2983992"/>
                  </a:lnTo>
                  <a:lnTo>
                    <a:pt x="6095" y="2983992"/>
                  </a:lnTo>
                  <a:lnTo>
                    <a:pt x="7619" y="2985516"/>
                  </a:lnTo>
                  <a:lnTo>
                    <a:pt x="7619" y="2990088"/>
                  </a:lnTo>
                  <a:lnTo>
                    <a:pt x="6095" y="2991612"/>
                  </a:lnTo>
                  <a:lnTo>
                    <a:pt x="3048" y="2991612"/>
                  </a:lnTo>
                  <a:lnTo>
                    <a:pt x="0" y="2988564"/>
                  </a:lnTo>
                  <a:close/>
                </a:path>
                <a:path w="7620" h="4723130">
                  <a:moveTo>
                    <a:pt x="0" y="2951988"/>
                  </a:moveTo>
                  <a:lnTo>
                    <a:pt x="0" y="2950464"/>
                  </a:lnTo>
                  <a:lnTo>
                    <a:pt x="3048" y="2947416"/>
                  </a:lnTo>
                  <a:lnTo>
                    <a:pt x="6095" y="2947416"/>
                  </a:lnTo>
                  <a:lnTo>
                    <a:pt x="7619" y="2948939"/>
                  </a:lnTo>
                  <a:lnTo>
                    <a:pt x="7619" y="2953512"/>
                  </a:lnTo>
                  <a:lnTo>
                    <a:pt x="6095" y="2953512"/>
                  </a:lnTo>
                  <a:lnTo>
                    <a:pt x="6095" y="2955036"/>
                  </a:lnTo>
                  <a:lnTo>
                    <a:pt x="3048" y="2955036"/>
                  </a:lnTo>
                  <a:lnTo>
                    <a:pt x="3048" y="2953512"/>
                  </a:lnTo>
                  <a:lnTo>
                    <a:pt x="1523" y="2953512"/>
                  </a:lnTo>
                  <a:lnTo>
                    <a:pt x="1523" y="2951988"/>
                  </a:lnTo>
                  <a:lnTo>
                    <a:pt x="0" y="2951988"/>
                  </a:lnTo>
                  <a:close/>
                </a:path>
                <a:path w="7620" h="4723130">
                  <a:moveTo>
                    <a:pt x="1523" y="2916936"/>
                  </a:moveTo>
                  <a:lnTo>
                    <a:pt x="1523" y="2910839"/>
                  </a:lnTo>
                  <a:lnTo>
                    <a:pt x="7619" y="2910839"/>
                  </a:lnTo>
                  <a:lnTo>
                    <a:pt x="7619" y="2916936"/>
                  </a:lnTo>
                  <a:lnTo>
                    <a:pt x="1523" y="2916936"/>
                  </a:lnTo>
                  <a:close/>
                </a:path>
                <a:path w="7620" h="4723130">
                  <a:moveTo>
                    <a:pt x="0" y="2915412"/>
                  </a:moveTo>
                  <a:lnTo>
                    <a:pt x="0" y="2912364"/>
                  </a:lnTo>
                  <a:lnTo>
                    <a:pt x="1523" y="2912364"/>
                  </a:lnTo>
                  <a:lnTo>
                    <a:pt x="1523" y="2915412"/>
                  </a:lnTo>
                  <a:lnTo>
                    <a:pt x="0" y="2915412"/>
                  </a:lnTo>
                  <a:close/>
                </a:path>
                <a:path w="7620" h="4723130">
                  <a:moveTo>
                    <a:pt x="1523" y="2880360"/>
                  </a:moveTo>
                  <a:lnTo>
                    <a:pt x="1523" y="2874264"/>
                  </a:lnTo>
                  <a:lnTo>
                    <a:pt x="3048" y="2874264"/>
                  </a:lnTo>
                  <a:lnTo>
                    <a:pt x="3048" y="2872739"/>
                  </a:lnTo>
                  <a:lnTo>
                    <a:pt x="6095" y="2872739"/>
                  </a:lnTo>
                  <a:lnTo>
                    <a:pt x="6095" y="2874264"/>
                  </a:lnTo>
                  <a:lnTo>
                    <a:pt x="7619" y="2874264"/>
                  </a:lnTo>
                  <a:lnTo>
                    <a:pt x="7619" y="2880360"/>
                  </a:lnTo>
                  <a:lnTo>
                    <a:pt x="1523" y="2880360"/>
                  </a:lnTo>
                  <a:close/>
                </a:path>
                <a:path w="7620" h="4723130">
                  <a:moveTo>
                    <a:pt x="0" y="2878836"/>
                  </a:moveTo>
                  <a:lnTo>
                    <a:pt x="0" y="2875788"/>
                  </a:lnTo>
                  <a:lnTo>
                    <a:pt x="1523" y="2875788"/>
                  </a:lnTo>
                  <a:lnTo>
                    <a:pt x="1523" y="2878836"/>
                  </a:lnTo>
                  <a:lnTo>
                    <a:pt x="0" y="2878836"/>
                  </a:lnTo>
                  <a:close/>
                </a:path>
                <a:path w="7620" h="4723130">
                  <a:moveTo>
                    <a:pt x="0" y="2840736"/>
                  </a:moveTo>
                  <a:lnTo>
                    <a:pt x="0" y="2839212"/>
                  </a:lnTo>
                  <a:lnTo>
                    <a:pt x="1523" y="2837688"/>
                  </a:lnTo>
                  <a:lnTo>
                    <a:pt x="3048" y="2837688"/>
                  </a:lnTo>
                  <a:lnTo>
                    <a:pt x="3048" y="2836164"/>
                  </a:lnTo>
                  <a:lnTo>
                    <a:pt x="6095" y="2836164"/>
                  </a:lnTo>
                  <a:lnTo>
                    <a:pt x="6095" y="2837688"/>
                  </a:lnTo>
                  <a:lnTo>
                    <a:pt x="7619" y="2837688"/>
                  </a:lnTo>
                  <a:lnTo>
                    <a:pt x="7619" y="2842260"/>
                  </a:lnTo>
                  <a:lnTo>
                    <a:pt x="6095" y="2843784"/>
                  </a:lnTo>
                  <a:lnTo>
                    <a:pt x="3048" y="2843784"/>
                  </a:lnTo>
                  <a:lnTo>
                    <a:pt x="0" y="2840736"/>
                  </a:lnTo>
                  <a:close/>
                </a:path>
                <a:path w="7620" h="4723130">
                  <a:moveTo>
                    <a:pt x="0" y="2804160"/>
                  </a:moveTo>
                  <a:lnTo>
                    <a:pt x="0" y="2802636"/>
                  </a:lnTo>
                  <a:lnTo>
                    <a:pt x="3048" y="2799588"/>
                  </a:lnTo>
                  <a:lnTo>
                    <a:pt x="6095" y="2799588"/>
                  </a:lnTo>
                  <a:lnTo>
                    <a:pt x="7619" y="2801112"/>
                  </a:lnTo>
                  <a:lnTo>
                    <a:pt x="7619" y="2805684"/>
                  </a:lnTo>
                  <a:lnTo>
                    <a:pt x="6095" y="2807208"/>
                  </a:lnTo>
                  <a:lnTo>
                    <a:pt x="3048" y="2807208"/>
                  </a:lnTo>
                  <a:lnTo>
                    <a:pt x="0" y="2804160"/>
                  </a:lnTo>
                  <a:close/>
                </a:path>
                <a:path w="7620" h="4723130">
                  <a:moveTo>
                    <a:pt x="0" y="2767584"/>
                  </a:moveTo>
                  <a:lnTo>
                    <a:pt x="0" y="2766060"/>
                  </a:lnTo>
                  <a:lnTo>
                    <a:pt x="3048" y="2763012"/>
                  </a:lnTo>
                  <a:lnTo>
                    <a:pt x="6095" y="2763012"/>
                  </a:lnTo>
                  <a:lnTo>
                    <a:pt x="7619" y="2764536"/>
                  </a:lnTo>
                  <a:lnTo>
                    <a:pt x="7619" y="2769108"/>
                  </a:lnTo>
                  <a:lnTo>
                    <a:pt x="6095" y="2770632"/>
                  </a:lnTo>
                  <a:lnTo>
                    <a:pt x="3048" y="2770632"/>
                  </a:lnTo>
                  <a:lnTo>
                    <a:pt x="0" y="2767584"/>
                  </a:lnTo>
                  <a:close/>
                </a:path>
                <a:path w="7620" h="4723130">
                  <a:moveTo>
                    <a:pt x="1523" y="2732532"/>
                  </a:moveTo>
                  <a:lnTo>
                    <a:pt x="1523" y="2726436"/>
                  </a:lnTo>
                  <a:lnTo>
                    <a:pt x="7619" y="2726436"/>
                  </a:lnTo>
                  <a:lnTo>
                    <a:pt x="7619" y="2732532"/>
                  </a:lnTo>
                  <a:lnTo>
                    <a:pt x="6095" y="2732532"/>
                  </a:lnTo>
                  <a:lnTo>
                    <a:pt x="6095" y="2734056"/>
                  </a:lnTo>
                  <a:lnTo>
                    <a:pt x="3048" y="2734056"/>
                  </a:lnTo>
                  <a:lnTo>
                    <a:pt x="3048" y="2732532"/>
                  </a:lnTo>
                  <a:lnTo>
                    <a:pt x="1523" y="2732532"/>
                  </a:lnTo>
                  <a:close/>
                </a:path>
                <a:path w="7620" h="4723130">
                  <a:moveTo>
                    <a:pt x="0" y="2731008"/>
                  </a:moveTo>
                  <a:lnTo>
                    <a:pt x="0" y="2729484"/>
                  </a:lnTo>
                  <a:lnTo>
                    <a:pt x="1523" y="2727960"/>
                  </a:lnTo>
                  <a:lnTo>
                    <a:pt x="1523" y="2731008"/>
                  </a:lnTo>
                  <a:lnTo>
                    <a:pt x="0" y="2731008"/>
                  </a:lnTo>
                  <a:close/>
                </a:path>
                <a:path w="7620" h="4723130">
                  <a:moveTo>
                    <a:pt x="1523" y="2695956"/>
                  </a:moveTo>
                  <a:lnTo>
                    <a:pt x="1523" y="2689860"/>
                  </a:lnTo>
                  <a:lnTo>
                    <a:pt x="7619" y="2689860"/>
                  </a:lnTo>
                  <a:lnTo>
                    <a:pt x="7619" y="2695956"/>
                  </a:lnTo>
                  <a:lnTo>
                    <a:pt x="1523" y="2695956"/>
                  </a:lnTo>
                  <a:close/>
                </a:path>
                <a:path w="7620" h="4723130">
                  <a:moveTo>
                    <a:pt x="0" y="2694432"/>
                  </a:moveTo>
                  <a:lnTo>
                    <a:pt x="0" y="2691384"/>
                  </a:lnTo>
                  <a:lnTo>
                    <a:pt x="1523" y="2691384"/>
                  </a:lnTo>
                  <a:lnTo>
                    <a:pt x="1523" y="2694432"/>
                  </a:lnTo>
                  <a:lnTo>
                    <a:pt x="0" y="2694432"/>
                  </a:lnTo>
                  <a:close/>
                </a:path>
                <a:path w="7620" h="4723130">
                  <a:moveTo>
                    <a:pt x="1523" y="2659380"/>
                  </a:moveTo>
                  <a:lnTo>
                    <a:pt x="1523" y="2653284"/>
                  </a:lnTo>
                  <a:lnTo>
                    <a:pt x="3048" y="2653284"/>
                  </a:lnTo>
                  <a:lnTo>
                    <a:pt x="3048" y="2651760"/>
                  </a:lnTo>
                  <a:lnTo>
                    <a:pt x="6095" y="2651760"/>
                  </a:lnTo>
                  <a:lnTo>
                    <a:pt x="6095" y="2653284"/>
                  </a:lnTo>
                  <a:lnTo>
                    <a:pt x="7619" y="2653284"/>
                  </a:lnTo>
                  <a:lnTo>
                    <a:pt x="7619" y="2659380"/>
                  </a:lnTo>
                  <a:lnTo>
                    <a:pt x="1523" y="2659380"/>
                  </a:lnTo>
                  <a:close/>
                </a:path>
                <a:path w="7620" h="4723130">
                  <a:moveTo>
                    <a:pt x="0" y="2657856"/>
                  </a:moveTo>
                  <a:lnTo>
                    <a:pt x="0" y="2654808"/>
                  </a:lnTo>
                  <a:lnTo>
                    <a:pt x="1523" y="2654808"/>
                  </a:lnTo>
                  <a:lnTo>
                    <a:pt x="1523" y="2657856"/>
                  </a:lnTo>
                  <a:lnTo>
                    <a:pt x="0" y="2657856"/>
                  </a:lnTo>
                  <a:close/>
                </a:path>
                <a:path w="7620" h="4723130">
                  <a:moveTo>
                    <a:pt x="0" y="2619756"/>
                  </a:moveTo>
                  <a:lnTo>
                    <a:pt x="0" y="2618232"/>
                  </a:lnTo>
                  <a:lnTo>
                    <a:pt x="1523" y="2616708"/>
                  </a:lnTo>
                  <a:lnTo>
                    <a:pt x="3048" y="2616708"/>
                  </a:lnTo>
                  <a:lnTo>
                    <a:pt x="3048" y="2615184"/>
                  </a:lnTo>
                  <a:lnTo>
                    <a:pt x="6095" y="2615184"/>
                  </a:lnTo>
                  <a:lnTo>
                    <a:pt x="6095" y="2616708"/>
                  </a:lnTo>
                  <a:lnTo>
                    <a:pt x="7619" y="2616708"/>
                  </a:lnTo>
                  <a:lnTo>
                    <a:pt x="7619" y="2621280"/>
                  </a:lnTo>
                  <a:lnTo>
                    <a:pt x="6095" y="2622804"/>
                  </a:lnTo>
                  <a:lnTo>
                    <a:pt x="3048" y="2622804"/>
                  </a:lnTo>
                  <a:lnTo>
                    <a:pt x="0" y="2619756"/>
                  </a:lnTo>
                  <a:close/>
                </a:path>
                <a:path w="7620" h="4723130">
                  <a:moveTo>
                    <a:pt x="0" y="2583180"/>
                  </a:moveTo>
                  <a:lnTo>
                    <a:pt x="0" y="2581656"/>
                  </a:lnTo>
                  <a:lnTo>
                    <a:pt x="3048" y="2578608"/>
                  </a:lnTo>
                  <a:lnTo>
                    <a:pt x="6095" y="2578608"/>
                  </a:lnTo>
                  <a:lnTo>
                    <a:pt x="7619" y="2580132"/>
                  </a:lnTo>
                  <a:lnTo>
                    <a:pt x="7619" y="2584704"/>
                  </a:lnTo>
                  <a:lnTo>
                    <a:pt x="6095" y="2586228"/>
                  </a:lnTo>
                  <a:lnTo>
                    <a:pt x="3048" y="2586228"/>
                  </a:lnTo>
                  <a:lnTo>
                    <a:pt x="0" y="2583180"/>
                  </a:lnTo>
                  <a:close/>
                </a:path>
                <a:path w="7620" h="4723130">
                  <a:moveTo>
                    <a:pt x="0" y="2546604"/>
                  </a:moveTo>
                  <a:lnTo>
                    <a:pt x="0" y="2545080"/>
                  </a:lnTo>
                  <a:lnTo>
                    <a:pt x="3048" y="2542032"/>
                  </a:lnTo>
                  <a:lnTo>
                    <a:pt x="6095" y="2542032"/>
                  </a:lnTo>
                  <a:lnTo>
                    <a:pt x="7619" y="2543556"/>
                  </a:lnTo>
                  <a:lnTo>
                    <a:pt x="7619" y="2548128"/>
                  </a:lnTo>
                  <a:lnTo>
                    <a:pt x="6095" y="2549652"/>
                  </a:lnTo>
                  <a:lnTo>
                    <a:pt x="3048" y="2549652"/>
                  </a:lnTo>
                  <a:lnTo>
                    <a:pt x="0" y="2546604"/>
                  </a:lnTo>
                  <a:close/>
                </a:path>
                <a:path w="7620" h="4723130">
                  <a:moveTo>
                    <a:pt x="1523" y="2511552"/>
                  </a:moveTo>
                  <a:lnTo>
                    <a:pt x="1523" y="2505456"/>
                  </a:lnTo>
                  <a:lnTo>
                    <a:pt x="7619" y="2505456"/>
                  </a:lnTo>
                  <a:lnTo>
                    <a:pt x="7619" y="2511552"/>
                  </a:lnTo>
                  <a:lnTo>
                    <a:pt x="6095" y="2511552"/>
                  </a:lnTo>
                  <a:lnTo>
                    <a:pt x="6095" y="2513076"/>
                  </a:lnTo>
                  <a:lnTo>
                    <a:pt x="3048" y="2513076"/>
                  </a:lnTo>
                  <a:lnTo>
                    <a:pt x="3048" y="2511552"/>
                  </a:lnTo>
                  <a:lnTo>
                    <a:pt x="1523" y="2511552"/>
                  </a:lnTo>
                  <a:close/>
                </a:path>
                <a:path w="7620" h="4723130">
                  <a:moveTo>
                    <a:pt x="0" y="2510028"/>
                  </a:moveTo>
                  <a:lnTo>
                    <a:pt x="0" y="2508504"/>
                  </a:lnTo>
                  <a:lnTo>
                    <a:pt x="1523" y="2506980"/>
                  </a:lnTo>
                  <a:lnTo>
                    <a:pt x="1523" y="2510028"/>
                  </a:lnTo>
                  <a:lnTo>
                    <a:pt x="0" y="2510028"/>
                  </a:lnTo>
                  <a:close/>
                </a:path>
                <a:path w="7620" h="4723130">
                  <a:moveTo>
                    <a:pt x="1523" y="2474976"/>
                  </a:moveTo>
                  <a:lnTo>
                    <a:pt x="1523" y="2468880"/>
                  </a:lnTo>
                  <a:lnTo>
                    <a:pt x="7619" y="2468880"/>
                  </a:lnTo>
                  <a:lnTo>
                    <a:pt x="7619" y="2474976"/>
                  </a:lnTo>
                  <a:lnTo>
                    <a:pt x="1523" y="2474976"/>
                  </a:lnTo>
                  <a:close/>
                </a:path>
                <a:path w="7620" h="4723130">
                  <a:moveTo>
                    <a:pt x="0" y="2473452"/>
                  </a:moveTo>
                  <a:lnTo>
                    <a:pt x="0" y="2470404"/>
                  </a:lnTo>
                  <a:lnTo>
                    <a:pt x="1523" y="2470404"/>
                  </a:lnTo>
                  <a:lnTo>
                    <a:pt x="1523" y="2473452"/>
                  </a:lnTo>
                  <a:lnTo>
                    <a:pt x="0" y="2473452"/>
                  </a:lnTo>
                  <a:close/>
                </a:path>
                <a:path w="7620" h="4723130">
                  <a:moveTo>
                    <a:pt x="1523" y="2438400"/>
                  </a:moveTo>
                  <a:lnTo>
                    <a:pt x="1523" y="2432304"/>
                  </a:lnTo>
                  <a:lnTo>
                    <a:pt x="3048" y="2432304"/>
                  </a:lnTo>
                  <a:lnTo>
                    <a:pt x="3048" y="2430780"/>
                  </a:lnTo>
                  <a:lnTo>
                    <a:pt x="6095" y="2430780"/>
                  </a:lnTo>
                  <a:lnTo>
                    <a:pt x="6095" y="2432304"/>
                  </a:lnTo>
                  <a:lnTo>
                    <a:pt x="7619" y="2432304"/>
                  </a:lnTo>
                  <a:lnTo>
                    <a:pt x="7619" y="2438400"/>
                  </a:lnTo>
                  <a:lnTo>
                    <a:pt x="1523" y="2438400"/>
                  </a:lnTo>
                  <a:close/>
                </a:path>
                <a:path w="7620" h="4723130">
                  <a:moveTo>
                    <a:pt x="0" y="2436876"/>
                  </a:moveTo>
                  <a:lnTo>
                    <a:pt x="0" y="2433828"/>
                  </a:lnTo>
                  <a:lnTo>
                    <a:pt x="1523" y="2433828"/>
                  </a:lnTo>
                  <a:lnTo>
                    <a:pt x="1523" y="2436876"/>
                  </a:lnTo>
                  <a:lnTo>
                    <a:pt x="0" y="2436876"/>
                  </a:lnTo>
                  <a:close/>
                </a:path>
                <a:path w="7620" h="4723130">
                  <a:moveTo>
                    <a:pt x="0" y="2398776"/>
                  </a:moveTo>
                  <a:lnTo>
                    <a:pt x="0" y="2397252"/>
                  </a:lnTo>
                  <a:lnTo>
                    <a:pt x="3048" y="2394204"/>
                  </a:lnTo>
                  <a:lnTo>
                    <a:pt x="6095" y="2394204"/>
                  </a:lnTo>
                  <a:lnTo>
                    <a:pt x="7619" y="2395728"/>
                  </a:lnTo>
                  <a:lnTo>
                    <a:pt x="7619" y="2400300"/>
                  </a:lnTo>
                  <a:lnTo>
                    <a:pt x="6095" y="2401824"/>
                  </a:lnTo>
                  <a:lnTo>
                    <a:pt x="3048" y="2401824"/>
                  </a:lnTo>
                  <a:lnTo>
                    <a:pt x="0" y="2398776"/>
                  </a:lnTo>
                  <a:close/>
                </a:path>
                <a:path w="7620" h="4723130">
                  <a:moveTo>
                    <a:pt x="0" y="2362200"/>
                  </a:moveTo>
                  <a:lnTo>
                    <a:pt x="0" y="2360676"/>
                  </a:lnTo>
                  <a:lnTo>
                    <a:pt x="3048" y="2357628"/>
                  </a:lnTo>
                  <a:lnTo>
                    <a:pt x="6095" y="2357628"/>
                  </a:lnTo>
                  <a:lnTo>
                    <a:pt x="7619" y="2359152"/>
                  </a:lnTo>
                  <a:lnTo>
                    <a:pt x="7619" y="2363724"/>
                  </a:lnTo>
                  <a:lnTo>
                    <a:pt x="6095" y="2365247"/>
                  </a:lnTo>
                  <a:lnTo>
                    <a:pt x="3048" y="2365247"/>
                  </a:lnTo>
                  <a:lnTo>
                    <a:pt x="0" y="2362200"/>
                  </a:lnTo>
                  <a:close/>
                </a:path>
                <a:path w="7620" h="4723130">
                  <a:moveTo>
                    <a:pt x="0" y="2325624"/>
                  </a:moveTo>
                  <a:lnTo>
                    <a:pt x="0" y="2324100"/>
                  </a:lnTo>
                  <a:lnTo>
                    <a:pt x="3048" y="2321052"/>
                  </a:lnTo>
                  <a:lnTo>
                    <a:pt x="6095" y="2321052"/>
                  </a:lnTo>
                  <a:lnTo>
                    <a:pt x="7619" y="2322576"/>
                  </a:lnTo>
                  <a:lnTo>
                    <a:pt x="7619" y="2327147"/>
                  </a:lnTo>
                  <a:lnTo>
                    <a:pt x="6095" y="2328672"/>
                  </a:lnTo>
                  <a:lnTo>
                    <a:pt x="3048" y="2328672"/>
                  </a:lnTo>
                  <a:lnTo>
                    <a:pt x="0" y="2325624"/>
                  </a:lnTo>
                  <a:close/>
                </a:path>
                <a:path w="7620" h="4723130">
                  <a:moveTo>
                    <a:pt x="1523" y="2290572"/>
                  </a:moveTo>
                  <a:lnTo>
                    <a:pt x="1523" y="2284476"/>
                  </a:lnTo>
                  <a:lnTo>
                    <a:pt x="7619" y="2284476"/>
                  </a:lnTo>
                  <a:lnTo>
                    <a:pt x="7619" y="2290572"/>
                  </a:lnTo>
                  <a:lnTo>
                    <a:pt x="6095" y="2290572"/>
                  </a:lnTo>
                  <a:lnTo>
                    <a:pt x="6095" y="2292096"/>
                  </a:lnTo>
                  <a:lnTo>
                    <a:pt x="3048" y="2292096"/>
                  </a:lnTo>
                  <a:lnTo>
                    <a:pt x="3048" y="2290572"/>
                  </a:lnTo>
                  <a:lnTo>
                    <a:pt x="1523" y="2290572"/>
                  </a:lnTo>
                  <a:close/>
                </a:path>
                <a:path w="7620" h="4723130">
                  <a:moveTo>
                    <a:pt x="0" y="2289047"/>
                  </a:moveTo>
                  <a:lnTo>
                    <a:pt x="0" y="2286000"/>
                  </a:lnTo>
                  <a:lnTo>
                    <a:pt x="1523" y="2286000"/>
                  </a:lnTo>
                  <a:lnTo>
                    <a:pt x="1523" y="2289047"/>
                  </a:lnTo>
                  <a:lnTo>
                    <a:pt x="0" y="2289047"/>
                  </a:lnTo>
                  <a:close/>
                </a:path>
                <a:path w="7620" h="4723130">
                  <a:moveTo>
                    <a:pt x="1523" y="2253996"/>
                  </a:moveTo>
                  <a:lnTo>
                    <a:pt x="1523" y="2247900"/>
                  </a:lnTo>
                  <a:lnTo>
                    <a:pt x="7619" y="2247900"/>
                  </a:lnTo>
                  <a:lnTo>
                    <a:pt x="7619" y="2253996"/>
                  </a:lnTo>
                  <a:lnTo>
                    <a:pt x="1523" y="2253996"/>
                  </a:lnTo>
                  <a:close/>
                </a:path>
                <a:path w="7620" h="4723130">
                  <a:moveTo>
                    <a:pt x="0" y="2252472"/>
                  </a:moveTo>
                  <a:lnTo>
                    <a:pt x="0" y="2249424"/>
                  </a:lnTo>
                  <a:lnTo>
                    <a:pt x="1523" y="2249424"/>
                  </a:lnTo>
                  <a:lnTo>
                    <a:pt x="1523" y="2252472"/>
                  </a:lnTo>
                  <a:lnTo>
                    <a:pt x="0" y="2252472"/>
                  </a:lnTo>
                  <a:close/>
                </a:path>
                <a:path w="7620" h="4723130">
                  <a:moveTo>
                    <a:pt x="1523" y="2217420"/>
                  </a:moveTo>
                  <a:lnTo>
                    <a:pt x="1523" y="2211324"/>
                  </a:lnTo>
                  <a:lnTo>
                    <a:pt x="3048" y="2211324"/>
                  </a:lnTo>
                  <a:lnTo>
                    <a:pt x="3048" y="2209800"/>
                  </a:lnTo>
                  <a:lnTo>
                    <a:pt x="6095" y="2209800"/>
                  </a:lnTo>
                  <a:lnTo>
                    <a:pt x="6095" y="2211324"/>
                  </a:lnTo>
                  <a:lnTo>
                    <a:pt x="7619" y="2211324"/>
                  </a:lnTo>
                  <a:lnTo>
                    <a:pt x="7619" y="2217420"/>
                  </a:lnTo>
                  <a:lnTo>
                    <a:pt x="1523" y="2217420"/>
                  </a:lnTo>
                  <a:close/>
                </a:path>
                <a:path w="7620" h="4723130">
                  <a:moveTo>
                    <a:pt x="0" y="2214372"/>
                  </a:moveTo>
                  <a:lnTo>
                    <a:pt x="0" y="2212847"/>
                  </a:lnTo>
                  <a:lnTo>
                    <a:pt x="1523" y="2212847"/>
                  </a:lnTo>
                  <a:lnTo>
                    <a:pt x="1523" y="2215896"/>
                  </a:lnTo>
                  <a:lnTo>
                    <a:pt x="0" y="2214372"/>
                  </a:lnTo>
                  <a:close/>
                </a:path>
                <a:path w="7620" h="4723130">
                  <a:moveTo>
                    <a:pt x="0" y="2177796"/>
                  </a:moveTo>
                  <a:lnTo>
                    <a:pt x="0" y="2176272"/>
                  </a:lnTo>
                  <a:lnTo>
                    <a:pt x="3048" y="2173224"/>
                  </a:lnTo>
                  <a:lnTo>
                    <a:pt x="6095" y="2173224"/>
                  </a:lnTo>
                  <a:lnTo>
                    <a:pt x="7619" y="2174747"/>
                  </a:lnTo>
                  <a:lnTo>
                    <a:pt x="7619" y="2179320"/>
                  </a:lnTo>
                  <a:lnTo>
                    <a:pt x="6095" y="2180844"/>
                  </a:lnTo>
                  <a:lnTo>
                    <a:pt x="3048" y="2180844"/>
                  </a:lnTo>
                  <a:lnTo>
                    <a:pt x="0" y="2177796"/>
                  </a:lnTo>
                  <a:close/>
                </a:path>
                <a:path w="7620" h="4723130">
                  <a:moveTo>
                    <a:pt x="0" y="2141220"/>
                  </a:moveTo>
                  <a:lnTo>
                    <a:pt x="0" y="2139696"/>
                  </a:lnTo>
                  <a:lnTo>
                    <a:pt x="3048" y="2136647"/>
                  </a:lnTo>
                  <a:lnTo>
                    <a:pt x="6095" y="2136647"/>
                  </a:lnTo>
                  <a:lnTo>
                    <a:pt x="7619" y="2138172"/>
                  </a:lnTo>
                  <a:lnTo>
                    <a:pt x="7619" y="2142744"/>
                  </a:lnTo>
                  <a:lnTo>
                    <a:pt x="6095" y="2144268"/>
                  </a:lnTo>
                  <a:lnTo>
                    <a:pt x="3048" y="2144268"/>
                  </a:lnTo>
                  <a:lnTo>
                    <a:pt x="0" y="2141220"/>
                  </a:lnTo>
                  <a:close/>
                </a:path>
                <a:path w="7620" h="4723130">
                  <a:moveTo>
                    <a:pt x="0" y="2104644"/>
                  </a:moveTo>
                  <a:lnTo>
                    <a:pt x="0" y="2103120"/>
                  </a:lnTo>
                  <a:lnTo>
                    <a:pt x="3048" y="2100072"/>
                  </a:lnTo>
                  <a:lnTo>
                    <a:pt x="6095" y="2100072"/>
                  </a:lnTo>
                  <a:lnTo>
                    <a:pt x="7619" y="2101596"/>
                  </a:lnTo>
                  <a:lnTo>
                    <a:pt x="7619" y="2106168"/>
                  </a:lnTo>
                  <a:lnTo>
                    <a:pt x="6095" y="2106168"/>
                  </a:lnTo>
                  <a:lnTo>
                    <a:pt x="6095" y="2107692"/>
                  </a:lnTo>
                  <a:lnTo>
                    <a:pt x="3048" y="2107692"/>
                  </a:lnTo>
                  <a:lnTo>
                    <a:pt x="3048" y="2106168"/>
                  </a:lnTo>
                  <a:lnTo>
                    <a:pt x="1523" y="2106168"/>
                  </a:lnTo>
                  <a:lnTo>
                    <a:pt x="0" y="2104644"/>
                  </a:lnTo>
                  <a:close/>
                </a:path>
                <a:path w="7620" h="4723130">
                  <a:moveTo>
                    <a:pt x="1523" y="2069592"/>
                  </a:moveTo>
                  <a:lnTo>
                    <a:pt x="1523" y="2063496"/>
                  </a:lnTo>
                  <a:lnTo>
                    <a:pt x="7619" y="2063496"/>
                  </a:lnTo>
                  <a:lnTo>
                    <a:pt x="7619" y="2069592"/>
                  </a:lnTo>
                  <a:lnTo>
                    <a:pt x="6095" y="2069592"/>
                  </a:lnTo>
                  <a:lnTo>
                    <a:pt x="6095" y="2071116"/>
                  </a:lnTo>
                  <a:lnTo>
                    <a:pt x="3048" y="2071116"/>
                  </a:lnTo>
                  <a:lnTo>
                    <a:pt x="3048" y="2069592"/>
                  </a:lnTo>
                  <a:lnTo>
                    <a:pt x="1523" y="2069592"/>
                  </a:lnTo>
                  <a:close/>
                </a:path>
                <a:path w="7620" h="4723130">
                  <a:moveTo>
                    <a:pt x="0" y="2068068"/>
                  </a:moveTo>
                  <a:lnTo>
                    <a:pt x="0" y="2065020"/>
                  </a:lnTo>
                  <a:lnTo>
                    <a:pt x="1523" y="2065020"/>
                  </a:lnTo>
                  <a:lnTo>
                    <a:pt x="1523" y="2068068"/>
                  </a:lnTo>
                  <a:lnTo>
                    <a:pt x="0" y="2068068"/>
                  </a:lnTo>
                  <a:close/>
                </a:path>
                <a:path w="7620" h="4723130">
                  <a:moveTo>
                    <a:pt x="1523" y="2033016"/>
                  </a:moveTo>
                  <a:lnTo>
                    <a:pt x="1523" y="2026920"/>
                  </a:lnTo>
                  <a:lnTo>
                    <a:pt x="7619" y="2026920"/>
                  </a:lnTo>
                  <a:lnTo>
                    <a:pt x="7619" y="2033016"/>
                  </a:lnTo>
                  <a:lnTo>
                    <a:pt x="1523" y="2033016"/>
                  </a:lnTo>
                  <a:close/>
                </a:path>
                <a:path w="7620" h="4723130">
                  <a:moveTo>
                    <a:pt x="0" y="2031492"/>
                  </a:moveTo>
                  <a:lnTo>
                    <a:pt x="0" y="2028444"/>
                  </a:lnTo>
                  <a:lnTo>
                    <a:pt x="1523" y="2028444"/>
                  </a:lnTo>
                  <a:lnTo>
                    <a:pt x="1523" y="2031492"/>
                  </a:lnTo>
                  <a:lnTo>
                    <a:pt x="0" y="2031492"/>
                  </a:lnTo>
                  <a:close/>
                </a:path>
                <a:path w="7620" h="4723130">
                  <a:moveTo>
                    <a:pt x="1523" y="1996439"/>
                  </a:moveTo>
                  <a:lnTo>
                    <a:pt x="1523" y="1990344"/>
                  </a:lnTo>
                  <a:lnTo>
                    <a:pt x="3048" y="1990344"/>
                  </a:lnTo>
                  <a:lnTo>
                    <a:pt x="3048" y="1988820"/>
                  </a:lnTo>
                  <a:lnTo>
                    <a:pt x="6095" y="1988820"/>
                  </a:lnTo>
                  <a:lnTo>
                    <a:pt x="6095" y="1990344"/>
                  </a:lnTo>
                  <a:lnTo>
                    <a:pt x="7619" y="1990344"/>
                  </a:lnTo>
                  <a:lnTo>
                    <a:pt x="7619" y="1996439"/>
                  </a:lnTo>
                  <a:lnTo>
                    <a:pt x="1523" y="1996439"/>
                  </a:lnTo>
                  <a:close/>
                </a:path>
                <a:path w="7620" h="4723130">
                  <a:moveTo>
                    <a:pt x="0" y="1993392"/>
                  </a:moveTo>
                  <a:lnTo>
                    <a:pt x="0" y="1991868"/>
                  </a:lnTo>
                  <a:lnTo>
                    <a:pt x="1523" y="1991868"/>
                  </a:lnTo>
                  <a:lnTo>
                    <a:pt x="1523" y="1994916"/>
                  </a:lnTo>
                  <a:lnTo>
                    <a:pt x="0" y="1993392"/>
                  </a:lnTo>
                  <a:close/>
                </a:path>
                <a:path w="7620" h="4723130">
                  <a:moveTo>
                    <a:pt x="0" y="1956816"/>
                  </a:moveTo>
                  <a:lnTo>
                    <a:pt x="0" y="1955292"/>
                  </a:lnTo>
                  <a:lnTo>
                    <a:pt x="3048" y="1952244"/>
                  </a:lnTo>
                  <a:lnTo>
                    <a:pt x="6095" y="1952244"/>
                  </a:lnTo>
                  <a:lnTo>
                    <a:pt x="7619" y="1953768"/>
                  </a:lnTo>
                  <a:lnTo>
                    <a:pt x="7619" y="1958339"/>
                  </a:lnTo>
                  <a:lnTo>
                    <a:pt x="6095" y="1959864"/>
                  </a:lnTo>
                  <a:lnTo>
                    <a:pt x="3048" y="1959864"/>
                  </a:lnTo>
                  <a:lnTo>
                    <a:pt x="0" y="1956816"/>
                  </a:lnTo>
                  <a:close/>
                </a:path>
                <a:path w="7620" h="4723130">
                  <a:moveTo>
                    <a:pt x="0" y="1920239"/>
                  </a:moveTo>
                  <a:lnTo>
                    <a:pt x="0" y="1918716"/>
                  </a:lnTo>
                  <a:lnTo>
                    <a:pt x="3048" y="1915668"/>
                  </a:lnTo>
                  <a:lnTo>
                    <a:pt x="6095" y="1915668"/>
                  </a:lnTo>
                  <a:lnTo>
                    <a:pt x="7619" y="1917192"/>
                  </a:lnTo>
                  <a:lnTo>
                    <a:pt x="7619" y="1921764"/>
                  </a:lnTo>
                  <a:lnTo>
                    <a:pt x="6095" y="1923288"/>
                  </a:lnTo>
                  <a:lnTo>
                    <a:pt x="3048" y="1923288"/>
                  </a:lnTo>
                  <a:lnTo>
                    <a:pt x="0" y="1920239"/>
                  </a:lnTo>
                  <a:close/>
                </a:path>
                <a:path w="7620" h="4723130">
                  <a:moveTo>
                    <a:pt x="0" y="1883663"/>
                  </a:moveTo>
                  <a:lnTo>
                    <a:pt x="0" y="1882139"/>
                  </a:lnTo>
                  <a:lnTo>
                    <a:pt x="3048" y="1879092"/>
                  </a:lnTo>
                  <a:lnTo>
                    <a:pt x="6095" y="1879092"/>
                  </a:lnTo>
                  <a:lnTo>
                    <a:pt x="7619" y="1880616"/>
                  </a:lnTo>
                  <a:lnTo>
                    <a:pt x="7619" y="1885188"/>
                  </a:lnTo>
                  <a:lnTo>
                    <a:pt x="6095" y="1885188"/>
                  </a:lnTo>
                  <a:lnTo>
                    <a:pt x="6095" y="1886712"/>
                  </a:lnTo>
                  <a:lnTo>
                    <a:pt x="3048" y="1886712"/>
                  </a:lnTo>
                  <a:lnTo>
                    <a:pt x="3048" y="1885188"/>
                  </a:lnTo>
                  <a:lnTo>
                    <a:pt x="1523" y="1885188"/>
                  </a:lnTo>
                  <a:lnTo>
                    <a:pt x="0" y="1883663"/>
                  </a:lnTo>
                  <a:close/>
                </a:path>
                <a:path w="7620" h="4723130">
                  <a:moveTo>
                    <a:pt x="1523" y="1848612"/>
                  </a:moveTo>
                  <a:lnTo>
                    <a:pt x="1523" y="1842516"/>
                  </a:lnTo>
                  <a:lnTo>
                    <a:pt x="7619" y="1842516"/>
                  </a:lnTo>
                  <a:lnTo>
                    <a:pt x="7619" y="1848612"/>
                  </a:lnTo>
                  <a:lnTo>
                    <a:pt x="6095" y="1848612"/>
                  </a:lnTo>
                  <a:lnTo>
                    <a:pt x="6095" y="1850136"/>
                  </a:lnTo>
                  <a:lnTo>
                    <a:pt x="3048" y="1850136"/>
                  </a:lnTo>
                  <a:lnTo>
                    <a:pt x="3048" y="1848612"/>
                  </a:lnTo>
                  <a:lnTo>
                    <a:pt x="1523" y="1848612"/>
                  </a:lnTo>
                  <a:close/>
                </a:path>
                <a:path w="7620" h="4723130">
                  <a:moveTo>
                    <a:pt x="0" y="1847088"/>
                  </a:moveTo>
                  <a:lnTo>
                    <a:pt x="0" y="1844039"/>
                  </a:lnTo>
                  <a:lnTo>
                    <a:pt x="1523" y="1844039"/>
                  </a:lnTo>
                  <a:lnTo>
                    <a:pt x="1523" y="1847088"/>
                  </a:lnTo>
                  <a:lnTo>
                    <a:pt x="0" y="1847088"/>
                  </a:lnTo>
                  <a:close/>
                </a:path>
                <a:path w="7620" h="4723130">
                  <a:moveTo>
                    <a:pt x="1523" y="1812036"/>
                  </a:moveTo>
                  <a:lnTo>
                    <a:pt x="1523" y="1805939"/>
                  </a:lnTo>
                  <a:lnTo>
                    <a:pt x="7619" y="1805939"/>
                  </a:lnTo>
                  <a:lnTo>
                    <a:pt x="7619" y="1812036"/>
                  </a:lnTo>
                  <a:lnTo>
                    <a:pt x="1523" y="1812036"/>
                  </a:lnTo>
                  <a:close/>
                </a:path>
                <a:path w="7620" h="4723130">
                  <a:moveTo>
                    <a:pt x="0" y="1810512"/>
                  </a:moveTo>
                  <a:lnTo>
                    <a:pt x="0" y="1807463"/>
                  </a:lnTo>
                  <a:lnTo>
                    <a:pt x="1523" y="1807463"/>
                  </a:lnTo>
                  <a:lnTo>
                    <a:pt x="1523" y="1810512"/>
                  </a:lnTo>
                  <a:lnTo>
                    <a:pt x="0" y="1810512"/>
                  </a:lnTo>
                  <a:close/>
                </a:path>
                <a:path w="7620" h="4723130">
                  <a:moveTo>
                    <a:pt x="0" y="1772412"/>
                  </a:moveTo>
                  <a:lnTo>
                    <a:pt x="0" y="1770888"/>
                  </a:lnTo>
                  <a:lnTo>
                    <a:pt x="1523" y="1770888"/>
                  </a:lnTo>
                  <a:lnTo>
                    <a:pt x="1523" y="1769363"/>
                  </a:lnTo>
                  <a:lnTo>
                    <a:pt x="3048" y="1769363"/>
                  </a:lnTo>
                  <a:lnTo>
                    <a:pt x="3048" y="1767839"/>
                  </a:lnTo>
                  <a:lnTo>
                    <a:pt x="6095" y="1767839"/>
                  </a:lnTo>
                  <a:lnTo>
                    <a:pt x="6095" y="1769363"/>
                  </a:lnTo>
                  <a:lnTo>
                    <a:pt x="7619" y="1769363"/>
                  </a:lnTo>
                  <a:lnTo>
                    <a:pt x="7619" y="1773936"/>
                  </a:lnTo>
                  <a:lnTo>
                    <a:pt x="6095" y="1775460"/>
                  </a:lnTo>
                  <a:lnTo>
                    <a:pt x="3048" y="1775460"/>
                  </a:lnTo>
                  <a:lnTo>
                    <a:pt x="0" y="1772412"/>
                  </a:lnTo>
                  <a:close/>
                </a:path>
                <a:path w="7620" h="4723130">
                  <a:moveTo>
                    <a:pt x="0" y="1735836"/>
                  </a:moveTo>
                  <a:lnTo>
                    <a:pt x="0" y="1734312"/>
                  </a:lnTo>
                  <a:lnTo>
                    <a:pt x="3048" y="1731263"/>
                  </a:lnTo>
                  <a:lnTo>
                    <a:pt x="6095" y="1731263"/>
                  </a:lnTo>
                  <a:lnTo>
                    <a:pt x="7619" y="1732788"/>
                  </a:lnTo>
                  <a:lnTo>
                    <a:pt x="7619" y="1737360"/>
                  </a:lnTo>
                  <a:lnTo>
                    <a:pt x="6095" y="1738884"/>
                  </a:lnTo>
                  <a:lnTo>
                    <a:pt x="3048" y="1738884"/>
                  </a:lnTo>
                  <a:lnTo>
                    <a:pt x="0" y="1735836"/>
                  </a:lnTo>
                  <a:close/>
                </a:path>
                <a:path w="7620" h="4723130">
                  <a:moveTo>
                    <a:pt x="0" y="1699260"/>
                  </a:moveTo>
                  <a:lnTo>
                    <a:pt x="0" y="1697736"/>
                  </a:lnTo>
                  <a:lnTo>
                    <a:pt x="3048" y="1694688"/>
                  </a:lnTo>
                  <a:lnTo>
                    <a:pt x="6095" y="1694688"/>
                  </a:lnTo>
                  <a:lnTo>
                    <a:pt x="7619" y="1696212"/>
                  </a:lnTo>
                  <a:lnTo>
                    <a:pt x="7619" y="1700784"/>
                  </a:lnTo>
                  <a:lnTo>
                    <a:pt x="6095" y="1702308"/>
                  </a:lnTo>
                  <a:lnTo>
                    <a:pt x="3048" y="1702308"/>
                  </a:lnTo>
                  <a:lnTo>
                    <a:pt x="0" y="1699260"/>
                  </a:lnTo>
                  <a:close/>
                </a:path>
                <a:path w="7620" h="4723130">
                  <a:moveTo>
                    <a:pt x="0" y="1662684"/>
                  </a:moveTo>
                  <a:lnTo>
                    <a:pt x="0" y="1661160"/>
                  </a:lnTo>
                  <a:lnTo>
                    <a:pt x="3048" y="1658112"/>
                  </a:lnTo>
                  <a:lnTo>
                    <a:pt x="6095" y="1658112"/>
                  </a:lnTo>
                  <a:lnTo>
                    <a:pt x="7619" y="1659636"/>
                  </a:lnTo>
                  <a:lnTo>
                    <a:pt x="7619" y="1664208"/>
                  </a:lnTo>
                  <a:lnTo>
                    <a:pt x="6095" y="1664208"/>
                  </a:lnTo>
                  <a:lnTo>
                    <a:pt x="6095" y="1665732"/>
                  </a:lnTo>
                  <a:lnTo>
                    <a:pt x="3048" y="1665732"/>
                  </a:lnTo>
                  <a:lnTo>
                    <a:pt x="3048" y="1664208"/>
                  </a:lnTo>
                  <a:lnTo>
                    <a:pt x="1523" y="1664208"/>
                  </a:lnTo>
                  <a:lnTo>
                    <a:pt x="0" y="1662684"/>
                  </a:lnTo>
                  <a:close/>
                </a:path>
                <a:path w="7620" h="4723130">
                  <a:moveTo>
                    <a:pt x="1523" y="1627632"/>
                  </a:moveTo>
                  <a:lnTo>
                    <a:pt x="1523" y="1621536"/>
                  </a:lnTo>
                  <a:lnTo>
                    <a:pt x="7619" y="1621536"/>
                  </a:lnTo>
                  <a:lnTo>
                    <a:pt x="7619" y="1627632"/>
                  </a:lnTo>
                  <a:lnTo>
                    <a:pt x="6095" y="1627632"/>
                  </a:lnTo>
                  <a:lnTo>
                    <a:pt x="6095" y="1629155"/>
                  </a:lnTo>
                  <a:lnTo>
                    <a:pt x="3048" y="1629155"/>
                  </a:lnTo>
                  <a:lnTo>
                    <a:pt x="3048" y="1627632"/>
                  </a:lnTo>
                  <a:lnTo>
                    <a:pt x="1523" y="1627632"/>
                  </a:lnTo>
                  <a:close/>
                </a:path>
                <a:path w="7620" h="4723130">
                  <a:moveTo>
                    <a:pt x="0" y="1626108"/>
                  </a:moveTo>
                  <a:lnTo>
                    <a:pt x="0" y="1623060"/>
                  </a:lnTo>
                  <a:lnTo>
                    <a:pt x="1523" y="1623060"/>
                  </a:lnTo>
                  <a:lnTo>
                    <a:pt x="1523" y="1626108"/>
                  </a:lnTo>
                  <a:lnTo>
                    <a:pt x="0" y="1626108"/>
                  </a:lnTo>
                  <a:close/>
                </a:path>
                <a:path w="7620" h="4723130">
                  <a:moveTo>
                    <a:pt x="1523" y="1591055"/>
                  </a:moveTo>
                  <a:lnTo>
                    <a:pt x="1523" y="1584960"/>
                  </a:lnTo>
                  <a:lnTo>
                    <a:pt x="7619" y="1584960"/>
                  </a:lnTo>
                  <a:lnTo>
                    <a:pt x="7619" y="1591055"/>
                  </a:lnTo>
                  <a:lnTo>
                    <a:pt x="1523" y="1591055"/>
                  </a:lnTo>
                  <a:close/>
                </a:path>
                <a:path w="7620" h="4723130">
                  <a:moveTo>
                    <a:pt x="0" y="1589532"/>
                  </a:moveTo>
                  <a:lnTo>
                    <a:pt x="0" y="1586484"/>
                  </a:lnTo>
                  <a:lnTo>
                    <a:pt x="1523" y="1586484"/>
                  </a:lnTo>
                  <a:lnTo>
                    <a:pt x="1523" y="1589532"/>
                  </a:lnTo>
                  <a:lnTo>
                    <a:pt x="0" y="1589532"/>
                  </a:lnTo>
                  <a:close/>
                </a:path>
                <a:path w="7620" h="4723130">
                  <a:moveTo>
                    <a:pt x="0" y="1551432"/>
                  </a:moveTo>
                  <a:lnTo>
                    <a:pt x="0" y="1549908"/>
                  </a:lnTo>
                  <a:lnTo>
                    <a:pt x="1523" y="1549908"/>
                  </a:lnTo>
                  <a:lnTo>
                    <a:pt x="1523" y="1548384"/>
                  </a:lnTo>
                  <a:lnTo>
                    <a:pt x="3048" y="1548384"/>
                  </a:lnTo>
                  <a:lnTo>
                    <a:pt x="3048" y="1546860"/>
                  </a:lnTo>
                  <a:lnTo>
                    <a:pt x="6095" y="1546860"/>
                  </a:lnTo>
                  <a:lnTo>
                    <a:pt x="6095" y="1548384"/>
                  </a:lnTo>
                  <a:lnTo>
                    <a:pt x="7619" y="1548384"/>
                  </a:lnTo>
                  <a:lnTo>
                    <a:pt x="7619" y="1552955"/>
                  </a:lnTo>
                  <a:lnTo>
                    <a:pt x="6095" y="1554480"/>
                  </a:lnTo>
                  <a:lnTo>
                    <a:pt x="3048" y="1554480"/>
                  </a:lnTo>
                  <a:lnTo>
                    <a:pt x="0" y="1551432"/>
                  </a:lnTo>
                  <a:close/>
                </a:path>
                <a:path w="7620" h="4723130">
                  <a:moveTo>
                    <a:pt x="0" y="1514855"/>
                  </a:moveTo>
                  <a:lnTo>
                    <a:pt x="0" y="1513332"/>
                  </a:lnTo>
                  <a:lnTo>
                    <a:pt x="3048" y="1510284"/>
                  </a:lnTo>
                  <a:lnTo>
                    <a:pt x="6095" y="1510284"/>
                  </a:lnTo>
                  <a:lnTo>
                    <a:pt x="7619" y="1511808"/>
                  </a:lnTo>
                  <a:lnTo>
                    <a:pt x="7619" y="1516380"/>
                  </a:lnTo>
                  <a:lnTo>
                    <a:pt x="6095" y="1517904"/>
                  </a:lnTo>
                  <a:lnTo>
                    <a:pt x="3048" y="1517904"/>
                  </a:lnTo>
                  <a:lnTo>
                    <a:pt x="0" y="1514855"/>
                  </a:lnTo>
                  <a:close/>
                </a:path>
                <a:path w="7620" h="4723130">
                  <a:moveTo>
                    <a:pt x="0" y="1478280"/>
                  </a:moveTo>
                  <a:lnTo>
                    <a:pt x="0" y="1476755"/>
                  </a:lnTo>
                  <a:lnTo>
                    <a:pt x="3048" y="1473708"/>
                  </a:lnTo>
                  <a:lnTo>
                    <a:pt x="6095" y="1473708"/>
                  </a:lnTo>
                  <a:lnTo>
                    <a:pt x="7619" y="1475232"/>
                  </a:lnTo>
                  <a:lnTo>
                    <a:pt x="7619" y="1479804"/>
                  </a:lnTo>
                  <a:lnTo>
                    <a:pt x="6095" y="1481328"/>
                  </a:lnTo>
                  <a:lnTo>
                    <a:pt x="3048" y="1481328"/>
                  </a:lnTo>
                  <a:lnTo>
                    <a:pt x="0" y="1478280"/>
                  </a:lnTo>
                  <a:close/>
                </a:path>
                <a:path w="7620" h="4723130">
                  <a:moveTo>
                    <a:pt x="0" y="1441704"/>
                  </a:moveTo>
                  <a:lnTo>
                    <a:pt x="0" y="1440180"/>
                  </a:lnTo>
                  <a:lnTo>
                    <a:pt x="3048" y="1437132"/>
                  </a:lnTo>
                  <a:lnTo>
                    <a:pt x="6095" y="1437132"/>
                  </a:lnTo>
                  <a:lnTo>
                    <a:pt x="7619" y="1438655"/>
                  </a:lnTo>
                  <a:lnTo>
                    <a:pt x="7619" y="1443228"/>
                  </a:lnTo>
                  <a:lnTo>
                    <a:pt x="6095" y="1443228"/>
                  </a:lnTo>
                  <a:lnTo>
                    <a:pt x="6095" y="1444752"/>
                  </a:lnTo>
                  <a:lnTo>
                    <a:pt x="3048" y="1444752"/>
                  </a:lnTo>
                  <a:lnTo>
                    <a:pt x="3048" y="1443228"/>
                  </a:lnTo>
                  <a:lnTo>
                    <a:pt x="1523" y="1443228"/>
                  </a:lnTo>
                  <a:lnTo>
                    <a:pt x="1523" y="1441704"/>
                  </a:lnTo>
                  <a:lnTo>
                    <a:pt x="0" y="1441704"/>
                  </a:lnTo>
                  <a:close/>
                </a:path>
                <a:path w="7620" h="4723130">
                  <a:moveTo>
                    <a:pt x="1523" y="1406652"/>
                  </a:moveTo>
                  <a:lnTo>
                    <a:pt x="1523" y="1400555"/>
                  </a:lnTo>
                  <a:lnTo>
                    <a:pt x="7619" y="1400555"/>
                  </a:lnTo>
                  <a:lnTo>
                    <a:pt x="7619" y="1406652"/>
                  </a:lnTo>
                  <a:lnTo>
                    <a:pt x="1523" y="1406652"/>
                  </a:lnTo>
                  <a:close/>
                </a:path>
                <a:path w="7620" h="4723130">
                  <a:moveTo>
                    <a:pt x="0" y="1405128"/>
                  </a:moveTo>
                  <a:lnTo>
                    <a:pt x="0" y="1402080"/>
                  </a:lnTo>
                  <a:lnTo>
                    <a:pt x="1523" y="1402080"/>
                  </a:lnTo>
                  <a:lnTo>
                    <a:pt x="1523" y="1405128"/>
                  </a:lnTo>
                  <a:lnTo>
                    <a:pt x="0" y="1405128"/>
                  </a:lnTo>
                  <a:close/>
                </a:path>
                <a:path w="7620" h="4723130">
                  <a:moveTo>
                    <a:pt x="1523" y="1370076"/>
                  </a:moveTo>
                  <a:lnTo>
                    <a:pt x="1523" y="1363980"/>
                  </a:lnTo>
                  <a:lnTo>
                    <a:pt x="3048" y="1363980"/>
                  </a:lnTo>
                  <a:lnTo>
                    <a:pt x="3048" y="1362455"/>
                  </a:lnTo>
                  <a:lnTo>
                    <a:pt x="6095" y="1362455"/>
                  </a:lnTo>
                  <a:lnTo>
                    <a:pt x="6095" y="1363980"/>
                  </a:lnTo>
                  <a:lnTo>
                    <a:pt x="7619" y="1363980"/>
                  </a:lnTo>
                  <a:lnTo>
                    <a:pt x="7619" y="1370076"/>
                  </a:lnTo>
                  <a:lnTo>
                    <a:pt x="1523" y="1370076"/>
                  </a:lnTo>
                  <a:close/>
                </a:path>
                <a:path w="7620" h="4723130">
                  <a:moveTo>
                    <a:pt x="0" y="1368552"/>
                  </a:moveTo>
                  <a:lnTo>
                    <a:pt x="0" y="1365504"/>
                  </a:lnTo>
                  <a:lnTo>
                    <a:pt x="1523" y="1365504"/>
                  </a:lnTo>
                  <a:lnTo>
                    <a:pt x="1523" y="1368552"/>
                  </a:lnTo>
                  <a:lnTo>
                    <a:pt x="0" y="1368552"/>
                  </a:lnTo>
                  <a:close/>
                </a:path>
                <a:path w="7620" h="4723130">
                  <a:moveTo>
                    <a:pt x="0" y="1330452"/>
                  </a:moveTo>
                  <a:lnTo>
                    <a:pt x="0" y="1328928"/>
                  </a:lnTo>
                  <a:lnTo>
                    <a:pt x="1523" y="1328928"/>
                  </a:lnTo>
                  <a:lnTo>
                    <a:pt x="1523" y="1327404"/>
                  </a:lnTo>
                  <a:lnTo>
                    <a:pt x="3048" y="1327404"/>
                  </a:lnTo>
                  <a:lnTo>
                    <a:pt x="3048" y="1325880"/>
                  </a:lnTo>
                  <a:lnTo>
                    <a:pt x="6095" y="1325880"/>
                  </a:lnTo>
                  <a:lnTo>
                    <a:pt x="6095" y="1327404"/>
                  </a:lnTo>
                  <a:lnTo>
                    <a:pt x="7619" y="1327404"/>
                  </a:lnTo>
                  <a:lnTo>
                    <a:pt x="7619" y="1331976"/>
                  </a:lnTo>
                  <a:lnTo>
                    <a:pt x="6095" y="1333500"/>
                  </a:lnTo>
                  <a:lnTo>
                    <a:pt x="3048" y="1333500"/>
                  </a:lnTo>
                  <a:lnTo>
                    <a:pt x="0" y="1330452"/>
                  </a:lnTo>
                  <a:close/>
                </a:path>
                <a:path w="7620" h="4723130">
                  <a:moveTo>
                    <a:pt x="0" y="1293876"/>
                  </a:moveTo>
                  <a:lnTo>
                    <a:pt x="0" y="1292352"/>
                  </a:lnTo>
                  <a:lnTo>
                    <a:pt x="3048" y="1289304"/>
                  </a:lnTo>
                  <a:lnTo>
                    <a:pt x="6095" y="1289304"/>
                  </a:lnTo>
                  <a:lnTo>
                    <a:pt x="7619" y="1290828"/>
                  </a:lnTo>
                  <a:lnTo>
                    <a:pt x="7619" y="1295400"/>
                  </a:lnTo>
                  <a:lnTo>
                    <a:pt x="6095" y="1296924"/>
                  </a:lnTo>
                  <a:lnTo>
                    <a:pt x="3048" y="1296924"/>
                  </a:lnTo>
                  <a:lnTo>
                    <a:pt x="0" y="1293876"/>
                  </a:lnTo>
                  <a:close/>
                </a:path>
                <a:path w="7620" h="4723130">
                  <a:moveTo>
                    <a:pt x="0" y="1257300"/>
                  </a:moveTo>
                  <a:lnTo>
                    <a:pt x="0" y="1255776"/>
                  </a:lnTo>
                  <a:lnTo>
                    <a:pt x="3048" y="1252728"/>
                  </a:lnTo>
                  <a:lnTo>
                    <a:pt x="6095" y="1252728"/>
                  </a:lnTo>
                  <a:lnTo>
                    <a:pt x="7619" y="1254252"/>
                  </a:lnTo>
                  <a:lnTo>
                    <a:pt x="7619" y="1258824"/>
                  </a:lnTo>
                  <a:lnTo>
                    <a:pt x="6095" y="1260347"/>
                  </a:lnTo>
                  <a:lnTo>
                    <a:pt x="3048" y="1260347"/>
                  </a:lnTo>
                  <a:lnTo>
                    <a:pt x="0" y="1257300"/>
                  </a:lnTo>
                  <a:close/>
                </a:path>
                <a:path w="7620" h="4723130">
                  <a:moveTo>
                    <a:pt x="0" y="1220724"/>
                  </a:moveTo>
                  <a:lnTo>
                    <a:pt x="0" y="1219200"/>
                  </a:lnTo>
                  <a:lnTo>
                    <a:pt x="3048" y="1216152"/>
                  </a:lnTo>
                  <a:lnTo>
                    <a:pt x="6095" y="1216152"/>
                  </a:lnTo>
                  <a:lnTo>
                    <a:pt x="7619" y="1217676"/>
                  </a:lnTo>
                  <a:lnTo>
                    <a:pt x="7619" y="1222247"/>
                  </a:lnTo>
                  <a:lnTo>
                    <a:pt x="6095" y="1222247"/>
                  </a:lnTo>
                  <a:lnTo>
                    <a:pt x="6095" y="1223771"/>
                  </a:lnTo>
                  <a:lnTo>
                    <a:pt x="3048" y="1223771"/>
                  </a:lnTo>
                  <a:lnTo>
                    <a:pt x="3048" y="1222247"/>
                  </a:lnTo>
                  <a:lnTo>
                    <a:pt x="1523" y="1222247"/>
                  </a:lnTo>
                  <a:lnTo>
                    <a:pt x="1523" y="1220724"/>
                  </a:lnTo>
                  <a:lnTo>
                    <a:pt x="0" y="1220724"/>
                  </a:lnTo>
                  <a:close/>
                </a:path>
                <a:path w="7620" h="4723130">
                  <a:moveTo>
                    <a:pt x="1523" y="1185671"/>
                  </a:moveTo>
                  <a:lnTo>
                    <a:pt x="1523" y="1179576"/>
                  </a:lnTo>
                  <a:lnTo>
                    <a:pt x="7619" y="1179576"/>
                  </a:lnTo>
                  <a:lnTo>
                    <a:pt x="7619" y="1185671"/>
                  </a:lnTo>
                  <a:lnTo>
                    <a:pt x="1523" y="1185671"/>
                  </a:lnTo>
                  <a:close/>
                </a:path>
                <a:path w="7620" h="4723130">
                  <a:moveTo>
                    <a:pt x="0" y="1184147"/>
                  </a:moveTo>
                  <a:lnTo>
                    <a:pt x="0" y="1181100"/>
                  </a:lnTo>
                  <a:lnTo>
                    <a:pt x="1523" y="1181100"/>
                  </a:lnTo>
                  <a:lnTo>
                    <a:pt x="1523" y="1184147"/>
                  </a:lnTo>
                  <a:lnTo>
                    <a:pt x="0" y="1184147"/>
                  </a:lnTo>
                  <a:close/>
                </a:path>
                <a:path w="7620" h="4723130">
                  <a:moveTo>
                    <a:pt x="1523" y="1149096"/>
                  </a:moveTo>
                  <a:lnTo>
                    <a:pt x="1523" y="1143000"/>
                  </a:lnTo>
                  <a:lnTo>
                    <a:pt x="3048" y="1143000"/>
                  </a:lnTo>
                  <a:lnTo>
                    <a:pt x="3048" y="1141476"/>
                  </a:lnTo>
                  <a:lnTo>
                    <a:pt x="6095" y="1141476"/>
                  </a:lnTo>
                  <a:lnTo>
                    <a:pt x="6095" y="1143000"/>
                  </a:lnTo>
                  <a:lnTo>
                    <a:pt x="7619" y="1143000"/>
                  </a:lnTo>
                  <a:lnTo>
                    <a:pt x="7619" y="1149096"/>
                  </a:lnTo>
                  <a:lnTo>
                    <a:pt x="1523" y="1149096"/>
                  </a:lnTo>
                  <a:close/>
                </a:path>
                <a:path w="7620" h="4723130">
                  <a:moveTo>
                    <a:pt x="0" y="1147571"/>
                  </a:moveTo>
                  <a:lnTo>
                    <a:pt x="0" y="1144524"/>
                  </a:lnTo>
                  <a:lnTo>
                    <a:pt x="1523" y="1144524"/>
                  </a:lnTo>
                  <a:lnTo>
                    <a:pt x="1523" y="1147571"/>
                  </a:lnTo>
                  <a:lnTo>
                    <a:pt x="0" y="1147571"/>
                  </a:lnTo>
                  <a:close/>
                </a:path>
                <a:path w="7620" h="4723130">
                  <a:moveTo>
                    <a:pt x="0" y="1109471"/>
                  </a:moveTo>
                  <a:lnTo>
                    <a:pt x="0" y="1107947"/>
                  </a:lnTo>
                  <a:lnTo>
                    <a:pt x="1523" y="1106424"/>
                  </a:lnTo>
                  <a:lnTo>
                    <a:pt x="3048" y="1106424"/>
                  </a:lnTo>
                  <a:lnTo>
                    <a:pt x="3048" y="1104900"/>
                  </a:lnTo>
                  <a:lnTo>
                    <a:pt x="6095" y="1104900"/>
                  </a:lnTo>
                  <a:lnTo>
                    <a:pt x="6095" y="1106424"/>
                  </a:lnTo>
                  <a:lnTo>
                    <a:pt x="7619" y="1106424"/>
                  </a:lnTo>
                  <a:lnTo>
                    <a:pt x="7619" y="1110996"/>
                  </a:lnTo>
                  <a:lnTo>
                    <a:pt x="6095" y="1112520"/>
                  </a:lnTo>
                  <a:lnTo>
                    <a:pt x="3048" y="1112520"/>
                  </a:lnTo>
                  <a:lnTo>
                    <a:pt x="0" y="1109471"/>
                  </a:lnTo>
                  <a:close/>
                </a:path>
                <a:path w="7620" h="4723130">
                  <a:moveTo>
                    <a:pt x="0" y="1072896"/>
                  </a:moveTo>
                  <a:lnTo>
                    <a:pt x="0" y="1071371"/>
                  </a:lnTo>
                  <a:lnTo>
                    <a:pt x="3048" y="1068324"/>
                  </a:lnTo>
                  <a:lnTo>
                    <a:pt x="6095" y="1068324"/>
                  </a:lnTo>
                  <a:lnTo>
                    <a:pt x="7619" y="1069847"/>
                  </a:lnTo>
                  <a:lnTo>
                    <a:pt x="7619" y="1074420"/>
                  </a:lnTo>
                  <a:lnTo>
                    <a:pt x="6095" y="1075944"/>
                  </a:lnTo>
                  <a:lnTo>
                    <a:pt x="3048" y="1075944"/>
                  </a:lnTo>
                  <a:lnTo>
                    <a:pt x="0" y="1072896"/>
                  </a:lnTo>
                  <a:close/>
                </a:path>
                <a:path w="7620" h="4723130">
                  <a:moveTo>
                    <a:pt x="0" y="1036320"/>
                  </a:moveTo>
                  <a:lnTo>
                    <a:pt x="0" y="1034796"/>
                  </a:lnTo>
                  <a:lnTo>
                    <a:pt x="3048" y="1031747"/>
                  </a:lnTo>
                  <a:lnTo>
                    <a:pt x="6095" y="1031747"/>
                  </a:lnTo>
                  <a:lnTo>
                    <a:pt x="7619" y="1033271"/>
                  </a:lnTo>
                  <a:lnTo>
                    <a:pt x="7619" y="1037844"/>
                  </a:lnTo>
                  <a:lnTo>
                    <a:pt x="6095" y="1039368"/>
                  </a:lnTo>
                  <a:lnTo>
                    <a:pt x="3048" y="1039368"/>
                  </a:lnTo>
                  <a:lnTo>
                    <a:pt x="0" y="1036320"/>
                  </a:lnTo>
                  <a:close/>
                </a:path>
                <a:path w="7620" h="4723130">
                  <a:moveTo>
                    <a:pt x="0" y="999744"/>
                  </a:moveTo>
                  <a:lnTo>
                    <a:pt x="0" y="998220"/>
                  </a:lnTo>
                  <a:lnTo>
                    <a:pt x="3048" y="995171"/>
                  </a:lnTo>
                  <a:lnTo>
                    <a:pt x="6095" y="995171"/>
                  </a:lnTo>
                  <a:lnTo>
                    <a:pt x="7619" y="996696"/>
                  </a:lnTo>
                  <a:lnTo>
                    <a:pt x="7619" y="1001268"/>
                  </a:lnTo>
                  <a:lnTo>
                    <a:pt x="6095" y="1001268"/>
                  </a:lnTo>
                  <a:lnTo>
                    <a:pt x="6095" y="1002792"/>
                  </a:lnTo>
                  <a:lnTo>
                    <a:pt x="3048" y="1002792"/>
                  </a:lnTo>
                  <a:lnTo>
                    <a:pt x="3048" y="1001268"/>
                  </a:lnTo>
                  <a:lnTo>
                    <a:pt x="1523" y="1001268"/>
                  </a:lnTo>
                  <a:lnTo>
                    <a:pt x="1523" y="999744"/>
                  </a:lnTo>
                  <a:lnTo>
                    <a:pt x="0" y="999744"/>
                  </a:lnTo>
                  <a:close/>
                </a:path>
                <a:path w="7620" h="4723130">
                  <a:moveTo>
                    <a:pt x="1523" y="964692"/>
                  </a:moveTo>
                  <a:lnTo>
                    <a:pt x="1523" y="958596"/>
                  </a:lnTo>
                  <a:lnTo>
                    <a:pt x="7619" y="958596"/>
                  </a:lnTo>
                  <a:lnTo>
                    <a:pt x="7619" y="964692"/>
                  </a:lnTo>
                  <a:lnTo>
                    <a:pt x="1523" y="964692"/>
                  </a:lnTo>
                  <a:close/>
                </a:path>
                <a:path w="7620" h="4723130">
                  <a:moveTo>
                    <a:pt x="0" y="963168"/>
                  </a:moveTo>
                  <a:lnTo>
                    <a:pt x="0" y="960120"/>
                  </a:lnTo>
                  <a:lnTo>
                    <a:pt x="1523" y="960120"/>
                  </a:lnTo>
                  <a:lnTo>
                    <a:pt x="1523" y="963168"/>
                  </a:lnTo>
                  <a:lnTo>
                    <a:pt x="0" y="963168"/>
                  </a:lnTo>
                  <a:close/>
                </a:path>
                <a:path w="7620" h="4723130">
                  <a:moveTo>
                    <a:pt x="1523" y="928116"/>
                  </a:moveTo>
                  <a:lnTo>
                    <a:pt x="1523" y="922020"/>
                  </a:lnTo>
                  <a:lnTo>
                    <a:pt x="3048" y="922020"/>
                  </a:lnTo>
                  <a:lnTo>
                    <a:pt x="3048" y="920496"/>
                  </a:lnTo>
                  <a:lnTo>
                    <a:pt x="6095" y="920496"/>
                  </a:lnTo>
                  <a:lnTo>
                    <a:pt x="6095" y="922020"/>
                  </a:lnTo>
                  <a:lnTo>
                    <a:pt x="7619" y="922020"/>
                  </a:lnTo>
                  <a:lnTo>
                    <a:pt x="7619" y="928116"/>
                  </a:lnTo>
                  <a:lnTo>
                    <a:pt x="1523" y="928116"/>
                  </a:lnTo>
                  <a:close/>
                </a:path>
                <a:path w="7620" h="4723130">
                  <a:moveTo>
                    <a:pt x="0" y="926592"/>
                  </a:moveTo>
                  <a:lnTo>
                    <a:pt x="0" y="923544"/>
                  </a:lnTo>
                  <a:lnTo>
                    <a:pt x="1523" y="923544"/>
                  </a:lnTo>
                  <a:lnTo>
                    <a:pt x="1523" y="926592"/>
                  </a:lnTo>
                  <a:lnTo>
                    <a:pt x="0" y="926592"/>
                  </a:lnTo>
                  <a:close/>
                </a:path>
                <a:path w="7620" h="4723130">
                  <a:moveTo>
                    <a:pt x="0" y="888492"/>
                  </a:moveTo>
                  <a:lnTo>
                    <a:pt x="0" y="886968"/>
                  </a:lnTo>
                  <a:lnTo>
                    <a:pt x="1523" y="885444"/>
                  </a:lnTo>
                  <a:lnTo>
                    <a:pt x="3048" y="885444"/>
                  </a:lnTo>
                  <a:lnTo>
                    <a:pt x="3048" y="883920"/>
                  </a:lnTo>
                  <a:lnTo>
                    <a:pt x="6095" y="883920"/>
                  </a:lnTo>
                  <a:lnTo>
                    <a:pt x="6095" y="885444"/>
                  </a:lnTo>
                  <a:lnTo>
                    <a:pt x="7619" y="885444"/>
                  </a:lnTo>
                  <a:lnTo>
                    <a:pt x="7619" y="890016"/>
                  </a:lnTo>
                  <a:lnTo>
                    <a:pt x="6095" y="891540"/>
                  </a:lnTo>
                  <a:lnTo>
                    <a:pt x="3048" y="891540"/>
                  </a:lnTo>
                  <a:lnTo>
                    <a:pt x="0" y="888492"/>
                  </a:lnTo>
                  <a:close/>
                </a:path>
                <a:path w="7620" h="4723130">
                  <a:moveTo>
                    <a:pt x="0" y="851916"/>
                  </a:moveTo>
                  <a:lnTo>
                    <a:pt x="0" y="850392"/>
                  </a:lnTo>
                  <a:lnTo>
                    <a:pt x="3048" y="847344"/>
                  </a:lnTo>
                  <a:lnTo>
                    <a:pt x="6095" y="847344"/>
                  </a:lnTo>
                  <a:lnTo>
                    <a:pt x="7619" y="848868"/>
                  </a:lnTo>
                  <a:lnTo>
                    <a:pt x="7619" y="853440"/>
                  </a:lnTo>
                  <a:lnTo>
                    <a:pt x="6095" y="854964"/>
                  </a:lnTo>
                  <a:lnTo>
                    <a:pt x="3048" y="854964"/>
                  </a:lnTo>
                  <a:lnTo>
                    <a:pt x="0" y="851916"/>
                  </a:lnTo>
                  <a:close/>
                </a:path>
                <a:path w="7620" h="4723130">
                  <a:moveTo>
                    <a:pt x="0" y="815340"/>
                  </a:moveTo>
                  <a:lnTo>
                    <a:pt x="0" y="813816"/>
                  </a:lnTo>
                  <a:lnTo>
                    <a:pt x="3048" y="810768"/>
                  </a:lnTo>
                  <a:lnTo>
                    <a:pt x="6095" y="810768"/>
                  </a:lnTo>
                  <a:lnTo>
                    <a:pt x="7619" y="812292"/>
                  </a:lnTo>
                  <a:lnTo>
                    <a:pt x="7619" y="816864"/>
                  </a:lnTo>
                  <a:lnTo>
                    <a:pt x="6095" y="818388"/>
                  </a:lnTo>
                  <a:lnTo>
                    <a:pt x="3048" y="818388"/>
                  </a:lnTo>
                  <a:lnTo>
                    <a:pt x="0" y="815340"/>
                  </a:lnTo>
                  <a:close/>
                </a:path>
                <a:path w="7620" h="4723130">
                  <a:moveTo>
                    <a:pt x="1523" y="780288"/>
                  </a:moveTo>
                  <a:lnTo>
                    <a:pt x="1523" y="774192"/>
                  </a:lnTo>
                  <a:lnTo>
                    <a:pt x="7619" y="774192"/>
                  </a:lnTo>
                  <a:lnTo>
                    <a:pt x="7619" y="780288"/>
                  </a:lnTo>
                  <a:lnTo>
                    <a:pt x="6095" y="780288"/>
                  </a:lnTo>
                  <a:lnTo>
                    <a:pt x="6095" y="781812"/>
                  </a:lnTo>
                  <a:lnTo>
                    <a:pt x="3048" y="781812"/>
                  </a:lnTo>
                  <a:lnTo>
                    <a:pt x="3048" y="780288"/>
                  </a:lnTo>
                  <a:lnTo>
                    <a:pt x="1523" y="780288"/>
                  </a:lnTo>
                  <a:close/>
                </a:path>
                <a:path w="7620" h="4723130">
                  <a:moveTo>
                    <a:pt x="0" y="778764"/>
                  </a:moveTo>
                  <a:lnTo>
                    <a:pt x="0" y="777240"/>
                  </a:lnTo>
                  <a:lnTo>
                    <a:pt x="1523" y="775716"/>
                  </a:lnTo>
                  <a:lnTo>
                    <a:pt x="1523" y="778764"/>
                  </a:lnTo>
                  <a:lnTo>
                    <a:pt x="0" y="778764"/>
                  </a:lnTo>
                  <a:close/>
                </a:path>
                <a:path w="7620" h="4723130">
                  <a:moveTo>
                    <a:pt x="1523" y="743712"/>
                  </a:moveTo>
                  <a:lnTo>
                    <a:pt x="1523" y="737616"/>
                  </a:lnTo>
                  <a:lnTo>
                    <a:pt x="7619" y="737616"/>
                  </a:lnTo>
                  <a:lnTo>
                    <a:pt x="7619" y="743712"/>
                  </a:lnTo>
                  <a:lnTo>
                    <a:pt x="1523" y="743712"/>
                  </a:lnTo>
                  <a:close/>
                </a:path>
                <a:path w="7620" h="4723130">
                  <a:moveTo>
                    <a:pt x="0" y="742188"/>
                  </a:moveTo>
                  <a:lnTo>
                    <a:pt x="0" y="739140"/>
                  </a:lnTo>
                  <a:lnTo>
                    <a:pt x="1523" y="739140"/>
                  </a:lnTo>
                  <a:lnTo>
                    <a:pt x="1523" y="742188"/>
                  </a:lnTo>
                  <a:lnTo>
                    <a:pt x="0" y="742188"/>
                  </a:lnTo>
                  <a:close/>
                </a:path>
                <a:path w="7620" h="4723130">
                  <a:moveTo>
                    <a:pt x="1523" y="707136"/>
                  </a:moveTo>
                  <a:lnTo>
                    <a:pt x="1523" y="701040"/>
                  </a:lnTo>
                  <a:lnTo>
                    <a:pt x="3048" y="701040"/>
                  </a:lnTo>
                  <a:lnTo>
                    <a:pt x="3048" y="699516"/>
                  </a:lnTo>
                  <a:lnTo>
                    <a:pt x="6095" y="699516"/>
                  </a:lnTo>
                  <a:lnTo>
                    <a:pt x="6095" y="701040"/>
                  </a:lnTo>
                  <a:lnTo>
                    <a:pt x="7619" y="701040"/>
                  </a:lnTo>
                  <a:lnTo>
                    <a:pt x="7619" y="707136"/>
                  </a:lnTo>
                  <a:lnTo>
                    <a:pt x="1523" y="707136"/>
                  </a:lnTo>
                  <a:close/>
                </a:path>
                <a:path w="7620" h="4723130">
                  <a:moveTo>
                    <a:pt x="0" y="705612"/>
                  </a:moveTo>
                  <a:lnTo>
                    <a:pt x="0" y="702564"/>
                  </a:lnTo>
                  <a:lnTo>
                    <a:pt x="1523" y="702564"/>
                  </a:lnTo>
                  <a:lnTo>
                    <a:pt x="1523" y="705612"/>
                  </a:lnTo>
                  <a:lnTo>
                    <a:pt x="0" y="705612"/>
                  </a:lnTo>
                  <a:close/>
                </a:path>
                <a:path w="7620" h="4723130">
                  <a:moveTo>
                    <a:pt x="0" y="667512"/>
                  </a:moveTo>
                  <a:lnTo>
                    <a:pt x="0" y="665988"/>
                  </a:lnTo>
                  <a:lnTo>
                    <a:pt x="1523" y="664464"/>
                  </a:lnTo>
                  <a:lnTo>
                    <a:pt x="3048" y="664464"/>
                  </a:lnTo>
                  <a:lnTo>
                    <a:pt x="3048" y="662940"/>
                  </a:lnTo>
                  <a:lnTo>
                    <a:pt x="6095" y="662940"/>
                  </a:lnTo>
                  <a:lnTo>
                    <a:pt x="6095" y="664464"/>
                  </a:lnTo>
                  <a:lnTo>
                    <a:pt x="7619" y="664464"/>
                  </a:lnTo>
                  <a:lnTo>
                    <a:pt x="7619" y="669036"/>
                  </a:lnTo>
                  <a:lnTo>
                    <a:pt x="6095" y="670560"/>
                  </a:lnTo>
                  <a:lnTo>
                    <a:pt x="3048" y="670560"/>
                  </a:lnTo>
                  <a:lnTo>
                    <a:pt x="0" y="667512"/>
                  </a:lnTo>
                  <a:close/>
                </a:path>
                <a:path w="7620" h="4723130">
                  <a:moveTo>
                    <a:pt x="0" y="630936"/>
                  </a:moveTo>
                  <a:lnTo>
                    <a:pt x="0" y="629412"/>
                  </a:lnTo>
                  <a:lnTo>
                    <a:pt x="3048" y="626364"/>
                  </a:lnTo>
                  <a:lnTo>
                    <a:pt x="6095" y="626364"/>
                  </a:lnTo>
                  <a:lnTo>
                    <a:pt x="7619" y="627887"/>
                  </a:lnTo>
                  <a:lnTo>
                    <a:pt x="7619" y="632460"/>
                  </a:lnTo>
                  <a:lnTo>
                    <a:pt x="6095" y="633984"/>
                  </a:lnTo>
                  <a:lnTo>
                    <a:pt x="3048" y="633984"/>
                  </a:lnTo>
                  <a:lnTo>
                    <a:pt x="0" y="630936"/>
                  </a:lnTo>
                  <a:close/>
                </a:path>
                <a:path w="7620" h="4723130">
                  <a:moveTo>
                    <a:pt x="0" y="594360"/>
                  </a:moveTo>
                  <a:lnTo>
                    <a:pt x="0" y="592836"/>
                  </a:lnTo>
                  <a:lnTo>
                    <a:pt x="3048" y="589787"/>
                  </a:lnTo>
                  <a:lnTo>
                    <a:pt x="6095" y="589787"/>
                  </a:lnTo>
                  <a:lnTo>
                    <a:pt x="7619" y="591312"/>
                  </a:lnTo>
                  <a:lnTo>
                    <a:pt x="7619" y="595884"/>
                  </a:lnTo>
                  <a:lnTo>
                    <a:pt x="6095" y="597408"/>
                  </a:lnTo>
                  <a:lnTo>
                    <a:pt x="3048" y="597408"/>
                  </a:lnTo>
                  <a:lnTo>
                    <a:pt x="0" y="594360"/>
                  </a:lnTo>
                  <a:close/>
                </a:path>
                <a:path w="7620" h="4723130">
                  <a:moveTo>
                    <a:pt x="1523" y="559308"/>
                  </a:moveTo>
                  <a:lnTo>
                    <a:pt x="1523" y="553212"/>
                  </a:lnTo>
                  <a:lnTo>
                    <a:pt x="7619" y="553212"/>
                  </a:lnTo>
                  <a:lnTo>
                    <a:pt x="7619" y="559308"/>
                  </a:lnTo>
                  <a:lnTo>
                    <a:pt x="6095" y="559308"/>
                  </a:lnTo>
                  <a:lnTo>
                    <a:pt x="6095" y="560832"/>
                  </a:lnTo>
                  <a:lnTo>
                    <a:pt x="3048" y="560832"/>
                  </a:lnTo>
                  <a:lnTo>
                    <a:pt x="3048" y="559308"/>
                  </a:lnTo>
                  <a:lnTo>
                    <a:pt x="1523" y="559308"/>
                  </a:lnTo>
                  <a:close/>
                </a:path>
                <a:path w="7620" h="4723130">
                  <a:moveTo>
                    <a:pt x="0" y="557784"/>
                  </a:moveTo>
                  <a:lnTo>
                    <a:pt x="0" y="556260"/>
                  </a:lnTo>
                  <a:lnTo>
                    <a:pt x="1523" y="554736"/>
                  </a:lnTo>
                  <a:lnTo>
                    <a:pt x="1523" y="557784"/>
                  </a:lnTo>
                  <a:lnTo>
                    <a:pt x="0" y="557784"/>
                  </a:lnTo>
                  <a:close/>
                </a:path>
                <a:path w="7620" h="4723130">
                  <a:moveTo>
                    <a:pt x="1523" y="522732"/>
                  </a:moveTo>
                  <a:lnTo>
                    <a:pt x="1523" y="516636"/>
                  </a:lnTo>
                  <a:lnTo>
                    <a:pt x="7619" y="516636"/>
                  </a:lnTo>
                  <a:lnTo>
                    <a:pt x="7619" y="522732"/>
                  </a:lnTo>
                  <a:lnTo>
                    <a:pt x="1523" y="522732"/>
                  </a:lnTo>
                  <a:close/>
                </a:path>
                <a:path w="7620" h="4723130">
                  <a:moveTo>
                    <a:pt x="0" y="521208"/>
                  </a:moveTo>
                  <a:lnTo>
                    <a:pt x="0" y="518160"/>
                  </a:lnTo>
                  <a:lnTo>
                    <a:pt x="1523" y="518160"/>
                  </a:lnTo>
                  <a:lnTo>
                    <a:pt x="1523" y="521208"/>
                  </a:lnTo>
                  <a:lnTo>
                    <a:pt x="0" y="521208"/>
                  </a:lnTo>
                  <a:close/>
                </a:path>
                <a:path w="7620" h="4723130">
                  <a:moveTo>
                    <a:pt x="1523" y="486156"/>
                  </a:moveTo>
                  <a:lnTo>
                    <a:pt x="1523" y="480060"/>
                  </a:lnTo>
                  <a:lnTo>
                    <a:pt x="3048" y="480060"/>
                  </a:lnTo>
                  <a:lnTo>
                    <a:pt x="3048" y="478536"/>
                  </a:lnTo>
                  <a:lnTo>
                    <a:pt x="6095" y="478536"/>
                  </a:lnTo>
                  <a:lnTo>
                    <a:pt x="6095" y="480060"/>
                  </a:lnTo>
                  <a:lnTo>
                    <a:pt x="7619" y="480060"/>
                  </a:lnTo>
                  <a:lnTo>
                    <a:pt x="7619" y="486156"/>
                  </a:lnTo>
                  <a:lnTo>
                    <a:pt x="1523" y="486156"/>
                  </a:lnTo>
                  <a:close/>
                </a:path>
                <a:path w="7620" h="4723130">
                  <a:moveTo>
                    <a:pt x="0" y="483108"/>
                  </a:moveTo>
                  <a:lnTo>
                    <a:pt x="0" y="481584"/>
                  </a:lnTo>
                  <a:lnTo>
                    <a:pt x="1523" y="481584"/>
                  </a:lnTo>
                  <a:lnTo>
                    <a:pt x="1523" y="484632"/>
                  </a:lnTo>
                  <a:lnTo>
                    <a:pt x="0" y="483108"/>
                  </a:lnTo>
                  <a:close/>
                </a:path>
                <a:path w="7620" h="4723130">
                  <a:moveTo>
                    <a:pt x="0" y="446532"/>
                  </a:moveTo>
                  <a:lnTo>
                    <a:pt x="0" y="445008"/>
                  </a:lnTo>
                  <a:lnTo>
                    <a:pt x="3048" y="441960"/>
                  </a:lnTo>
                  <a:lnTo>
                    <a:pt x="6095" y="441960"/>
                  </a:lnTo>
                  <a:lnTo>
                    <a:pt x="7619" y="443484"/>
                  </a:lnTo>
                  <a:lnTo>
                    <a:pt x="7619" y="448056"/>
                  </a:lnTo>
                  <a:lnTo>
                    <a:pt x="6095" y="449580"/>
                  </a:lnTo>
                  <a:lnTo>
                    <a:pt x="3048" y="449580"/>
                  </a:lnTo>
                  <a:lnTo>
                    <a:pt x="0" y="446532"/>
                  </a:lnTo>
                  <a:close/>
                </a:path>
                <a:path w="7620" h="4723130">
                  <a:moveTo>
                    <a:pt x="0" y="409956"/>
                  </a:moveTo>
                  <a:lnTo>
                    <a:pt x="0" y="408432"/>
                  </a:lnTo>
                  <a:lnTo>
                    <a:pt x="3048" y="405384"/>
                  </a:lnTo>
                  <a:lnTo>
                    <a:pt x="6095" y="405384"/>
                  </a:lnTo>
                  <a:lnTo>
                    <a:pt x="7619" y="406908"/>
                  </a:lnTo>
                  <a:lnTo>
                    <a:pt x="7619" y="411480"/>
                  </a:lnTo>
                  <a:lnTo>
                    <a:pt x="6095" y="413004"/>
                  </a:lnTo>
                  <a:lnTo>
                    <a:pt x="3048" y="413004"/>
                  </a:lnTo>
                  <a:lnTo>
                    <a:pt x="0" y="409956"/>
                  </a:lnTo>
                  <a:close/>
                </a:path>
                <a:path w="7620" h="4723130">
                  <a:moveTo>
                    <a:pt x="0" y="373380"/>
                  </a:moveTo>
                  <a:lnTo>
                    <a:pt x="0" y="371856"/>
                  </a:lnTo>
                  <a:lnTo>
                    <a:pt x="3048" y="368808"/>
                  </a:lnTo>
                  <a:lnTo>
                    <a:pt x="6095" y="368808"/>
                  </a:lnTo>
                  <a:lnTo>
                    <a:pt x="7619" y="370332"/>
                  </a:lnTo>
                  <a:lnTo>
                    <a:pt x="7619" y="374904"/>
                  </a:lnTo>
                  <a:lnTo>
                    <a:pt x="6095" y="376428"/>
                  </a:lnTo>
                  <a:lnTo>
                    <a:pt x="3048" y="376428"/>
                  </a:lnTo>
                  <a:lnTo>
                    <a:pt x="0" y="373380"/>
                  </a:lnTo>
                  <a:close/>
                </a:path>
                <a:path w="7620" h="4723130">
                  <a:moveTo>
                    <a:pt x="1523" y="338328"/>
                  </a:moveTo>
                  <a:lnTo>
                    <a:pt x="1523" y="332232"/>
                  </a:lnTo>
                  <a:lnTo>
                    <a:pt x="7619" y="332232"/>
                  </a:lnTo>
                  <a:lnTo>
                    <a:pt x="7619" y="338328"/>
                  </a:lnTo>
                  <a:lnTo>
                    <a:pt x="6095" y="338328"/>
                  </a:lnTo>
                  <a:lnTo>
                    <a:pt x="6095" y="339852"/>
                  </a:lnTo>
                  <a:lnTo>
                    <a:pt x="3048" y="339852"/>
                  </a:lnTo>
                  <a:lnTo>
                    <a:pt x="3048" y="338328"/>
                  </a:lnTo>
                  <a:lnTo>
                    <a:pt x="1523" y="338328"/>
                  </a:lnTo>
                  <a:close/>
                </a:path>
                <a:path w="7620" h="4723130">
                  <a:moveTo>
                    <a:pt x="0" y="336804"/>
                  </a:moveTo>
                  <a:lnTo>
                    <a:pt x="0" y="333756"/>
                  </a:lnTo>
                  <a:lnTo>
                    <a:pt x="1523" y="333756"/>
                  </a:lnTo>
                  <a:lnTo>
                    <a:pt x="1523" y="336804"/>
                  </a:lnTo>
                  <a:lnTo>
                    <a:pt x="0" y="336804"/>
                  </a:lnTo>
                  <a:close/>
                </a:path>
                <a:path w="7620" h="4723130">
                  <a:moveTo>
                    <a:pt x="1523" y="301752"/>
                  </a:moveTo>
                  <a:lnTo>
                    <a:pt x="1523" y="295656"/>
                  </a:lnTo>
                  <a:lnTo>
                    <a:pt x="7619" y="295656"/>
                  </a:lnTo>
                  <a:lnTo>
                    <a:pt x="7619" y="301752"/>
                  </a:lnTo>
                  <a:lnTo>
                    <a:pt x="1523" y="301752"/>
                  </a:lnTo>
                  <a:close/>
                </a:path>
                <a:path w="7620" h="4723130">
                  <a:moveTo>
                    <a:pt x="0" y="300228"/>
                  </a:moveTo>
                  <a:lnTo>
                    <a:pt x="0" y="297180"/>
                  </a:lnTo>
                  <a:lnTo>
                    <a:pt x="1523" y="297180"/>
                  </a:lnTo>
                  <a:lnTo>
                    <a:pt x="1523" y="300228"/>
                  </a:lnTo>
                  <a:lnTo>
                    <a:pt x="0" y="300228"/>
                  </a:lnTo>
                  <a:close/>
                </a:path>
                <a:path w="7620" h="4723130">
                  <a:moveTo>
                    <a:pt x="1523" y="265176"/>
                  </a:moveTo>
                  <a:lnTo>
                    <a:pt x="1523" y="259080"/>
                  </a:lnTo>
                  <a:lnTo>
                    <a:pt x="3048" y="259080"/>
                  </a:lnTo>
                  <a:lnTo>
                    <a:pt x="3048" y="257556"/>
                  </a:lnTo>
                  <a:lnTo>
                    <a:pt x="6095" y="257556"/>
                  </a:lnTo>
                  <a:lnTo>
                    <a:pt x="6095" y="259080"/>
                  </a:lnTo>
                  <a:lnTo>
                    <a:pt x="7619" y="259080"/>
                  </a:lnTo>
                  <a:lnTo>
                    <a:pt x="7619" y="265176"/>
                  </a:lnTo>
                  <a:lnTo>
                    <a:pt x="1523" y="265176"/>
                  </a:lnTo>
                  <a:close/>
                </a:path>
                <a:path w="7620" h="4723130">
                  <a:moveTo>
                    <a:pt x="0" y="262128"/>
                  </a:moveTo>
                  <a:lnTo>
                    <a:pt x="0" y="260604"/>
                  </a:lnTo>
                  <a:lnTo>
                    <a:pt x="1523" y="260604"/>
                  </a:lnTo>
                  <a:lnTo>
                    <a:pt x="1523" y="263652"/>
                  </a:lnTo>
                  <a:lnTo>
                    <a:pt x="0" y="262128"/>
                  </a:lnTo>
                  <a:close/>
                </a:path>
                <a:path w="7620" h="4723130">
                  <a:moveTo>
                    <a:pt x="0" y="225552"/>
                  </a:moveTo>
                  <a:lnTo>
                    <a:pt x="0" y="224028"/>
                  </a:lnTo>
                  <a:lnTo>
                    <a:pt x="3048" y="220980"/>
                  </a:lnTo>
                  <a:lnTo>
                    <a:pt x="6095" y="220980"/>
                  </a:lnTo>
                  <a:lnTo>
                    <a:pt x="7619" y="222504"/>
                  </a:lnTo>
                  <a:lnTo>
                    <a:pt x="7619" y="227076"/>
                  </a:lnTo>
                  <a:lnTo>
                    <a:pt x="6095" y="228600"/>
                  </a:lnTo>
                  <a:lnTo>
                    <a:pt x="3048" y="228600"/>
                  </a:lnTo>
                  <a:lnTo>
                    <a:pt x="0" y="225552"/>
                  </a:lnTo>
                  <a:close/>
                </a:path>
                <a:path w="7620" h="4723130">
                  <a:moveTo>
                    <a:pt x="0" y="188976"/>
                  </a:moveTo>
                  <a:lnTo>
                    <a:pt x="0" y="187452"/>
                  </a:lnTo>
                  <a:lnTo>
                    <a:pt x="3048" y="184404"/>
                  </a:lnTo>
                  <a:lnTo>
                    <a:pt x="6095" y="184404"/>
                  </a:lnTo>
                  <a:lnTo>
                    <a:pt x="7619" y="185928"/>
                  </a:lnTo>
                  <a:lnTo>
                    <a:pt x="7619" y="190500"/>
                  </a:lnTo>
                  <a:lnTo>
                    <a:pt x="6095" y="192024"/>
                  </a:lnTo>
                  <a:lnTo>
                    <a:pt x="3048" y="192024"/>
                  </a:lnTo>
                  <a:lnTo>
                    <a:pt x="0" y="188976"/>
                  </a:lnTo>
                  <a:close/>
                </a:path>
                <a:path w="7620" h="4723130">
                  <a:moveTo>
                    <a:pt x="0" y="152400"/>
                  </a:moveTo>
                  <a:lnTo>
                    <a:pt x="0" y="150876"/>
                  </a:lnTo>
                  <a:lnTo>
                    <a:pt x="3048" y="147828"/>
                  </a:lnTo>
                  <a:lnTo>
                    <a:pt x="6095" y="147828"/>
                  </a:lnTo>
                  <a:lnTo>
                    <a:pt x="7619" y="149352"/>
                  </a:lnTo>
                  <a:lnTo>
                    <a:pt x="7619" y="153924"/>
                  </a:lnTo>
                  <a:lnTo>
                    <a:pt x="6095" y="153924"/>
                  </a:lnTo>
                  <a:lnTo>
                    <a:pt x="6095" y="155448"/>
                  </a:lnTo>
                  <a:lnTo>
                    <a:pt x="3048" y="155448"/>
                  </a:lnTo>
                  <a:lnTo>
                    <a:pt x="3048" y="153924"/>
                  </a:lnTo>
                  <a:lnTo>
                    <a:pt x="1523" y="153924"/>
                  </a:lnTo>
                  <a:lnTo>
                    <a:pt x="0" y="152400"/>
                  </a:lnTo>
                  <a:close/>
                </a:path>
                <a:path w="7620" h="4723130">
                  <a:moveTo>
                    <a:pt x="1523" y="117348"/>
                  </a:moveTo>
                  <a:lnTo>
                    <a:pt x="1523" y="111252"/>
                  </a:lnTo>
                  <a:lnTo>
                    <a:pt x="7619" y="111252"/>
                  </a:lnTo>
                  <a:lnTo>
                    <a:pt x="7619" y="117348"/>
                  </a:lnTo>
                  <a:lnTo>
                    <a:pt x="6095" y="117348"/>
                  </a:lnTo>
                  <a:lnTo>
                    <a:pt x="6095" y="118872"/>
                  </a:lnTo>
                  <a:lnTo>
                    <a:pt x="3048" y="118872"/>
                  </a:lnTo>
                  <a:lnTo>
                    <a:pt x="3048" y="117348"/>
                  </a:lnTo>
                  <a:lnTo>
                    <a:pt x="1523" y="117348"/>
                  </a:lnTo>
                  <a:close/>
                </a:path>
                <a:path w="7620" h="4723130">
                  <a:moveTo>
                    <a:pt x="0" y="115824"/>
                  </a:moveTo>
                  <a:lnTo>
                    <a:pt x="0" y="112776"/>
                  </a:lnTo>
                  <a:lnTo>
                    <a:pt x="1523" y="112776"/>
                  </a:lnTo>
                  <a:lnTo>
                    <a:pt x="1523" y="115824"/>
                  </a:lnTo>
                  <a:lnTo>
                    <a:pt x="0" y="115824"/>
                  </a:lnTo>
                  <a:close/>
                </a:path>
                <a:path w="7620" h="4723130">
                  <a:moveTo>
                    <a:pt x="1523" y="80772"/>
                  </a:moveTo>
                  <a:lnTo>
                    <a:pt x="1523" y="74676"/>
                  </a:lnTo>
                  <a:lnTo>
                    <a:pt x="7619" y="74676"/>
                  </a:lnTo>
                  <a:lnTo>
                    <a:pt x="7619" y="80772"/>
                  </a:lnTo>
                  <a:lnTo>
                    <a:pt x="1523" y="80772"/>
                  </a:lnTo>
                  <a:close/>
                </a:path>
                <a:path w="7620" h="4723130">
                  <a:moveTo>
                    <a:pt x="0" y="79248"/>
                  </a:moveTo>
                  <a:lnTo>
                    <a:pt x="0" y="76200"/>
                  </a:lnTo>
                  <a:lnTo>
                    <a:pt x="1523" y="76200"/>
                  </a:lnTo>
                  <a:lnTo>
                    <a:pt x="1523" y="79248"/>
                  </a:lnTo>
                  <a:lnTo>
                    <a:pt x="0" y="79248"/>
                  </a:lnTo>
                  <a:close/>
                </a:path>
                <a:path w="7620" h="4723130">
                  <a:moveTo>
                    <a:pt x="1523" y="44195"/>
                  </a:moveTo>
                  <a:lnTo>
                    <a:pt x="1523" y="38100"/>
                  </a:lnTo>
                  <a:lnTo>
                    <a:pt x="3048" y="38100"/>
                  </a:lnTo>
                  <a:lnTo>
                    <a:pt x="3048" y="36576"/>
                  </a:lnTo>
                  <a:lnTo>
                    <a:pt x="6095" y="36576"/>
                  </a:lnTo>
                  <a:lnTo>
                    <a:pt x="6095" y="38100"/>
                  </a:lnTo>
                  <a:lnTo>
                    <a:pt x="7619" y="38100"/>
                  </a:lnTo>
                  <a:lnTo>
                    <a:pt x="7619" y="44195"/>
                  </a:lnTo>
                  <a:lnTo>
                    <a:pt x="1523" y="44195"/>
                  </a:lnTo>
                  <a:close/>
                </a:path>
                <a:path w="7620" h="4723130">
                  <a:moveTo>
                    <a:pt x="0" y="41148"/>
                  </a:moveTo>
                  <a:lnTo>
                    <a:pt x="0" y="39624"/>
                  </a:lnTo>
                  <a:lnTo>
                    <a:pt x="1523" y="39624"/>
                  </a:lnTo>
                  <a:lnTo>
                    <a:pt x="1523" y="42672"/>
                  </a:lnTo>
                  <a:lnTo>
                    <a:pt x="0" y="41148"/>
                  </a:lnTo>
                  <a:close/>
                </a:path>
                <a:path w="7620" h="4723130">
                  <a:moveTo>
                    <a:pt x="0" y="4572"/>
                  </a:moveTo>
                  <a:lnTo>
                    <a:pt x="0" y="3048"/>
                  </a:lnTo>
                  <a:lnTo>
                    <a:pt x="3048" y="0"/>
                  </a:lnTo>
                  <a:lnTo>
                    <a:pt x="6095" y="0"/>
                  </a:lnTo>
                  <a:lnTo>
                    <a:pt x="7619" y="1524"/>
                  </a:lnTo>
                  <a:lnTo>
                    <a:pt x="7619" y="6095"/>
                  </a:lnTo>
                  <a:lnTo>
                    <a:pt x="6095" y="7620"/>
                  </a:lnTo>
                  <a:lnTo>
                    <a:pt x="3048" y="7620"/>
                  </a:lnTo>
                  <a:lnTo>
                    <a:pt x="0" y="4572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50563" y="6269735"/>
              <a:ext cx="164591" cy="6400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254751" y="1502663"/>
              <a:ext cx="6350" cy="4723130"/>
            </a:xfrm>
            <a:custGeom>
              <a:avLst/>
              <a:gdLst/>
              <a:ahLst/>
              <a:cxnLst/>
              <a:rect l="l" t="t" r="r" b="b"/>
              <a:pathLst>
                <a:path w="6350" h="4723130">
                  <a:moveTo>
                    <a:pt x="0" y="4721352"/>
                  </a:moveTo>
                  <a:lnTo>
                    <a:pt x="0" y="4716780"/>
                  </a:lnTo>
                  <a:lnTo>
                    <a:pt x="1524" y="4715256"/>
                  </a:lnTo>
                  <a:lnTo>
                    <a:pt x="4572" y="4715256"/>
                  </a:lnTo>
                  <a:lnTo>
                    <a:pt x="6096" y="4716780"/>
                  </a:lnTo>
                  <a:lnTo>
                    <a:pt x="6096" y="4721352"/>
                  </a:lnTo>
                  <a:lnTo>
                    <a:pt x="4572" y="4722875"/>
                  </a:lnTo>
                  <a:lnTo>
                    <a:pt x="1524" y="4722875"/>
                  </a:lnTo>
                  <a:lnTo>
                    <a:pt x="0" y="4721352"/>
                  </a:lnTo>
                  <a:close/>
                </a:path>
                <a:path w="6350" h="4723130">
                  <a:moveTo>
                    <a:pt x="0" y="4684775"/>
                  </a:moveTo>
                  <a:lnTo>
                    <a:pt x="0" y="4678680"/>
                  </a:lnTo>
                  <a:lnTo>
                    <a:pt x="6096" y="4678680"/>
                  </a:lnTo>
                  <a:lnTo>
                    <a:pt x="6096" y="4684775"/>
                  </a:lnTo>
                  <a:lnTo>
                    <a:pt x="4572" y="4684775"/>
                  </a:lnTo>
                  <a:lnTo>
                    <a:pt x="4572" y="4686300"/>
                  </a:lnTo>
                  <a:lnTo>
                    <a:pt x="1524" y="4686300"/>
                  </a:lnTo>
                  <a:lnTo>
                    <a:pt x="1524" y="4684775"/>
                  </a:lnTo>
                  <a:lnTo>
                    <a:pt x="0" y="4684775"/>
                  </a:lnTo>
                  <a:close/>
                </a:path>
                <a:path w="6350" h="4723130">
                  <a:moveTo>
                    <a:pt x="0" y="4648200"/>
                  </a:moveTo>
                  <a:lnTo>
                    <a:pt x="0" y="4642104"/>
                  </a:lnTo>
                  <a:lnTo>
                    <a:pt x="6096" y="4642104"/>
                  </a:lnTo>
                  <a:lnTo>
                    <a:pt x="6096" y="4648200"/>
                  </a:lnTo>
                  <a:lnTo>
                    <a:pt x="0" y="4648200"/>
                  </a:lnTo>
                  <a:close/>
                </a:path>
                <a:path w="6350" h="4723130">
                  <a:moveTo>
                    <a:pt x="0" y="4611624"/>
                  </a:moveTo>
                  <a:lnTo>
                    <a:pt x="0" y="4605528"/>
                  </a:lnTo>
                  <a:lnTo>
                    <a:pt x="1524" y="4605528"/>
                  </a:lnTo>
                  <a:lnTo>
                    <a:pt x="1524" y="4604004"/>
                  </a:lnTo>
                  <a:lnTo>
                    <a:pt x="4572" y="4604004"/>
                  </a:lnTo>
                  <a:lnTo>
                    <a:pt x="4572" y="4605528"/>
                  </a:lnTo>
                  <a:lnTo>
                    <a:pt x="6096" y="4605528"/>
                  </a:lnTo>
                  <a:lnTo>
                    <a:pt x="6096" y="4611624"/>
                  </a:lnTo>
                  <a:lnTo>
                    <a:pt x="0" y="4611624"/>
                  </a:lnTo>
                  <a:close/>
                </a:path>
                <a:path w="6350" h="4723130">
                  <a:moveTo>
                    <a:pt x="0" y="4573524"/>
                  </a:moveTo>
                  <a:lnTo>
                    <a:pt x="0" y="4568952"/>
                  </a:lnTo>
                  <a:lnTo>
                    <a:pt x="1524" y="4568952"/>
                  </a:lnTo>
                  <a:lnTo>
                    <a:pt x="1524" y="4567428"/>
                  </a:lnTo>
                  <a:lnTo>
                    <a:pt x="4572" y="4567428"/>
                  </a:lnTo>
                  <a:lnTo>
                    <a:pt x="4572" y="4568952"/>
                  </a:lnTo>
                  <a:lnTo>
                    <a:pt x="6096" y="4568952"/>
                  </a:lnTo>
                  <a:lnTo>
                    <a:pt x="6096" y="4573524"/>
                  </a:lnTo>
                  <a:lnTo>
                    <a:pt x="4572" y="4575048"/>
                  </a:lnTo>
                  <a:lnTo>
                    <a:pt x="1524" y="4575048"/>
                  </a:lnTo>
                  <a:lnTo>
                    <a:pt x="0" y="4573524"/>
                  </a:lnTo>
                  <a:close/>
                </a:path>
                <a:path w="6350" h="4723130">
                  <a:moveTo>
                    <a:pt x="0" y="4536948"/>
                  </a:moveTo>
                  <a:lnTo>
                    <a:pt x="0" y="4532375"/>
                  </a:lnTo>
                  <a:lnTo>
                    <a:pt x="1524" y="4530852"/>
                  </a:lnTo>
                  <a:lnTo>
                    <a:pt x="4572" y="4530852"/>
                  </a:lnTo>
                  <a:lnTo>
                    <a:pt x="6096" y="4532375"/>
                  </a:lnTo>
                  <a:lnTo>
                    <a:pt x="6096" y="4536948"/>
                  </a:lnTo>
                  <a:lnTo>
                    <a:pt x="4572" y="4538472"/>
                  </a:lnTo>
                  <a:lnTo>
                    <a:pt x="1524" y="4538472"/>
                  </a:lnTo>
                  <a:lnTo>
                    <a:pt x="0" y="4536948"/>
                  </a:lnTo>
                  <a:close/>
                </a:path>
                <a:path w="6350" h="4723130">
                  <a:moveTo>
                    <a:pt x="0" y="4500372"/>
                  </a:moveTo>
                  <a:lnTo>
                    <a:pt x="0" y="4495800"/>
                  </a:lnTo>
                  <a:lnTo>
                    <a:pt x="1524" y="4494275"/>
                  </a:lnTo>
                  <a:lnTo>
                    <a:pt x="4572" y="4494275"/>
                  </a:lnTo>
                  <a:lnTo>
                    <a:pt x="6096" y="4495800"/>
                  </a:lnTo>
                  <a:lnTo>
                    <a:pt x="6096" y="4500372"/>
                  </a:lnTo>
                  <a:lnTo>
                    <a:pt x="4572" y="4501896"/>
                  </a:lnTo>
                  <a:lnTo>
                    <a:pt x="1524" y="4501896"/>
                  </a:lnTo>
                  <a:lnTo>
                    <a:pt x="0" y="4500372"/>
                  </a:lnTo>
                  <a:close/>
                </a:path>
                <a:path w="6350" h="4723130">
                  <a:moveTo>
                    <a:pt x="0" y="4463796"/>
                  </a:moveTo>
                  <a:lnTo>
                    <a:pt x="0" y="4457700"/>
                  </a:lnTo>
                  <a:lnTo>
                    <a:pt x="6096" y="4457700"/>
                  </a:lnTo>
                  <a:lnTo>
                    <a:pt x="6096" y="4463796"/>
                  </a:lnTo>
                  <a:lnTo>
                    <a:pt x="4572" y="4463796"/>
                  </a:lnTo>
                  <a:lnTo>
                    <a:pt x="4572" y="4465320"/>
                  </a:lnTo>
                  <a:lnTo>
                    <a:pt x="1524" y="4465320"/>
                  </a:lnTo>
                  <a:lnTo>
                    <a:pt x="1524" y="4463796"/>
                  </a:lnTo>
                  <a:lnTo>
                    <a:pt x="0" y="4463796"/>
                  </a:lnTo>
                  <a:close/>
                </a:path>
                <a:path w="6350" h="4723130">
                  <a:moveTo>
                    <a:pt x="0" y="4427220"/>
                  </a:moveTo>
                  <a:lnTo>
                    <a:pt x="0" y="4421124"/>
                  </a:lnTo>
                  <a:lnTo>
                    <a:pt x="6096" y="4421124"/>
                  </a:lnTo>
                  <a:lnTo>
                    <a:pt x="6096" y="4427220"/>
                  </a:lnTo>
                  <a:lnTo>
                    <a:pt x="0" y="4427220"/>
                  </a:lnTo>
                  <a:close/>
                </a:path>
                <a:path w="6350" h="4723130">
                  <a:moveTo>
                    <a:pt x="0" y="4390643"/>
                  </a:moveTo>
                  <a:lnTo>
                    <a:pt x="0" y="4384548"/>
                  </a:lnTo>
                  <a:lnTo>
                    <a:pt x="1524" y="4384548"/>
                  </a:lnTo>
                  <a:lnTo>
                    <a:pt x="1524" y="4383024"/>
                  </a:lnTo>
                  <a:lnTo>
                    <a:pt x="4572" y="4383024"/>
                  </a:lnTo>
                  <a:lnTo>
                    <a:pt x="4572" y="4384548"/>
                  </a:lnTo>
                  <a:lnTo>
                    <a:pt x="6096" y="4384548"/>
                  </a:lnTo>
                  <a:lnTo>
                    <a:pt x="6096" y="4390643"/>
                  </a:lnTo>
                  <a:lnTo>
                    <a:pt x="0" y="4390643"/>
                  </a:lnTo>
                  <a:close/>
                </a:path>
                <a:path w="6350" h="4723130">
                  <a:moveTo>
                    <a:pt x="0" y="4352543"/>
                  </a:moveTo>
                  <a:lnTo>
                    <a:pt x="0" y="4347972"/>
                  </a:lnTo>
                  <a:lnTo>
                    <a:pt x="1524" y="4346448"/>
                  </a:lnTo>
                  <a:lnTo>
                    <a:pt x="4572" y="4346448"/>
                  </a:lnTo>
                  <a:lnTo>
                    <a:pt x="6096" y="4347972"/>
                  </a:lnTo>
                  <a:lnTo>
                    <a:pt x="6096" y="4352543"/>
                  </a:lnTo>
                  <a:lnTo>
                    <a:pt x="4572" y="4354068"/>
                  </a:lnTo>
                  <a:lnTo>
                    <a:pt x="1524" y="4354068"/>
                  </a:lnTo>
                  <a:lnTo>
                    <a:pt x="0" y="4352543"/>
                  </a:lnTo>
                  <a:close/>
                </a:path>
                <a:path w="6350" h="4723130">
                  <a:moveTo>
                    <a:pt x="0" y="4315968"/>
                  </a:moveTo>
                  <a:lnTo>
                    <a:pt x="0" y="4311396"/>
                  </a:lnTo>
                  <a:lnTo>
                    <a:pt x="1524" y="4309872"/>
                  </a:lnTo>
                  <a:lnTo>
                    <a:pt x="4572" y="4309872"/>
                  </a:lnTo>
                  <a:lnTo>
                    <a:pt x="6096" y="4311396"/>
                  </a:lnTo>
                  <a:lnTo>
                    <a:pt x="6096" y="4315968"/>
                  </a:lnTo>
                  <a:lnTo>
                    <a:pt x="4572" y="4317491"/>
                  </a:lnTo>
                  <a:lnTo>
                    <a:pt x="1524" y="4317491"/>
                  </a:lnTo>
                  <a:lnTo>
                    <a:pt x="0" y="4315968"/>
                  </a:lnTo>
                  <a:close/>
                </a:path>
                <a:path w="6350" h="4723130">
                  <a:moveTo>
                    <a:pt x="0" y="4279391"/>
                  </a:moveTo>
                  <a:lnTo>
                    <a:pt x="0" y="4274820"/>
                  </a:lnTo>
                  <a:lnTo>
                    <a:pt x="1524" y="4273296"/>
                  </a:lnTo>
                  <a:lnTo>
                    <a:pt x="4572" y="4273296"/>
                  </a:lnTo>
                  <a:lnTo>
                    <a:pt x="6096" y="4274820"/>
                  </a:lnTo>
                  <a:lnTo>
                    <a:pt x="6096" y="4279391"/>
                  </a:lnTo>
                  <a:lnTo>
                    <a:pt x="4572" y="4280916"/>
                  </a:lnTo>
                  <a:lnTo>
                    <a:pt x="1524" y="4280916"/>
                  </a:lnTo>
                  <a:lnTo>
                    <a:pt x="0" y="4279391"/>
                  </a:lnTo>
                  <a:close/>
                </a:path>
                <a:path w="6350" h="4723130">
                  <a:moveTo>
                    <a:pt x="0" y="4242816"/>
                  </a:moveTo>
                  <a:lnTo>
                    <a:pt x="0" y="4236720"/>
                  </a:lnTo>
                  <a:lnTo>
                    <a:pt x="6096" y="4236720"/>
                  </a:lnTo>
                  <a:lnTo>
                    <a:pt x="6096" y="4242816"/>
                  </a:lnTo>
                  <a:lnTo>
                    <a:pt x="4572" y="4242816"/>
                  </a:lnTo>
                  <a:lnTo>
                    <a:pt x="4572" y="4244340"/>
                  </a:lnTo>
                  <a:lnTo>
                    <a:pt x="1524" y="4244340"/>
                  </a:lnTo>
                  <a:lnTo>
                    <a:pt x="1524" y="4242816"/>
                  </a:lnTo>
                  <a:lnTo>
                    <a:pt x="0" y="4242816"/>
                  </a:lnTo>
                  <a:close/>
                </a:path>
                <a:path w="6350" h="4723130">
                  <a:moveTo>
                    <a:pt x="0" y="4206240"/>
                  </a:moveTo>
                  <a:lnTo>
                    <a:pt x="0" y="4200143"/>
                  </a:lnTo>
                  <a:lnTo>
                    <a:pt x="6096" y="4200143"/>
                  </a:lnTo>
                  <a:lnTo>
                    <a:pt x="6096" y="4206240"/>
                  </a:lnTo>
                  <a:lnTo>
                    <a:pt x="0" y="4206240"/>
                  </a:lnTo>
                  <a:close/>
                </a:path>
                <a:path w="6350" h="4723130">
                  <a:moveTo>
                    <a:pt x="0" y="4169664"/>
                  </a:moveTo>
                  <a:lnTo>
                    <a:pt x="0" y="4163568"/>
                  </a:lnTo>
                  <a:lnTo>
                    <a:pt x="1524" y="4163568"/>
                  </a:lnTo>
                  <a:lnTo>
                    <a:pt x="1524" y="4162043"/>
                  </a:lnTo>
                  <a:lnTo>
                    <a:pt x="4572" y="4162043"/>
                  </a:lnTo>
                  <a:lnTo>
                    <a:pt x="4572" y="4163568"/>
                  </a:lnTo>
                  <a:lnTo>
                    <a:pt x="6096" y="4163568"/>
                  </a:lnTo>
                  <a:lnTo>
                    <a:pt x="6096" y="4169664"/>
                  </a:lnTo>
                  <a:lnTo>
                    <a:pt x="0" y="4169664"/>
                  </a:lnTo>
                  <a:close/>
                </a:path>
                <a:path w="6350" h="4723130">
                  <a:moveTo>
                    <a:pt x="0" y="4131564"/>
                  </a:moveTo>
                  <a:lnTo>
                    <a:pt x="0" y="4126991"/>
                  </a:lnTo>
                  <a:lnTo>
                    <a:pt x="1524" y="4125468"/>
                  </a:lnTo>
                  <a:lnTo>
                    <a:pt x="4572" y="4125468"/>
                  </a:lnTo>
                  <a:lnTo>
                    <a:pt x="6096" y="4126991"/>
                  </a:lnTo>
                  <a:lnTo>
                    <a:pt x="6096" y="4131564"/>
                  </a:lnTo>
                  <a:lnTo>
                    <a:pt x="4572" y="4133088"/>
                  </a:lnTo>
                  <a:lnTo>
                    <a:pt x="1524" y="4133088"/>
                  </a:lnTo>
                  <a:lnTo>
                    <a:pt x="0" y="4131564"/>
                  </a:lnTo>
                  <a:close/>
                </a:path>
                <a:path w="6350" h="4723130">
                  <a:moveTo>
                    <a:pt x="0" y="4094988"/>
                  </a:moveTo>
                  <a:lnTo>
                    <a:pt x="0" y="4090416"/>
                  </a:lnTo>
                  <a:lnTo>
                    <a:pt x="1524" y="4088891"/>
                  </a:lnTo>
                  <a:lnTo>
                    <a:pt x="4572" y="4088891"/>
                  </a:lnTo>
                  <a:lnTo>
                    <a:pt x="6096" y="4090416"/>
                  </a:lnTo>
                  <a:lnTo>
                    <a:pt x="6096" y="4094988"/>
                  </a:lnTo>
                  <a:lnTo>
                    <a:pt x="4572" y="4096512"/>
                  </a:lnTo>
                  <a:lnTo>
                    <a:pt x="1524" y="4096512"/>
                  </a:lnTo>
                  <a:lnTo>
                    <a:pt x="0" y="4094988"/>
                  </a:lnTo>
                  <a:close/>
                </a:path>
                <a:path w="6350" h="4723130">
                  <a:moveTo>
                    <a:pt x="0" y="4058412"/>
                  </a:moveTo>
                  <a:lnTo>
                    <a:pt x="0" y="4053840"/>
                  </a:lnTo>
                  <a:lnTo>
                    <a:pt x="1524" y="4052316"/>
                  </a:lnTo>
                  <a:lnTo>
                    <a:pt x="4572" y="4052316"/>
                  </a:lnTo>
                  <a:lnTo>
                    <a:pt x="6096" y="4053840"/>
                  </a:lnTo>
                  <a:lnTo>
                    <a:pt x="6096" y="4058412"/>
                  </a:lnTo>
                  <a:lnTo>
                    <a:pt x="4572" y="4058412"/>
                  </a:lnTo>
                  <a:lnTo>
                    <a:pt x="4572" y="4059936"/>
                  </a:lnTo>
                  <a:lnTo>
                    <a:pt x="1524" y="4059936"/>
                  </a:lnTo>
                  <a:lnTo>
                    <a:pt x="1524" y="4058412"/>
                  </a:lnTo>
                  <a:lnTo>
                    <a:pt x="0" y="4058412"/>
                  </a:lnTo>
                  <a:close/>
                </a:path>
                <a:path w="6350" h="4723130">
                  <a:moveTo>
                    <a:pt x="0" y="4021836"/>
                  </a:moveTo>
                  <a:lnTo>
                    <a:pt x="0" y="4015740"/>
                  </a:lnTo>
                  <a:lnTo>
                    <a:pt x="6096" y="4015740"/>
                  </a:lnTo>
                  <a:lnTo>
                    <a:pt x="6096" y="4021836"/>
                  </a:lnTo>
                  <a:lnTo>
                    <a:pt x="4572" y="4021836"/>
                  </a:lnTo>
                  <a:lnTo>
                    <a:pt x="4572" y="4023359"/>
                  </a:lnTo>
                  <a:lnTo>
                    <a:pt x="1524" y="4023359"/>
                  </a:lnTo>
                  <a:lnTo>
                    <a:pt x="1524" y="4021836"/>
                  </a:lnTo>
                  <a:lnTo>
                    <a:pt x="0" y="4021836"/>
                  </a:lnTo>
                  <a:close/>
                </a:path>
                <a:path w="6350" h="4723130">
                  <a:moveTo>
                    <a:pt x="0" y="3985259"/>
                  </a:moveTo>
                  <a:lnTo>
                    <a:pt x="0" y="3979164"/>
                  </a:lnTo>
                  <a:lnTo>
                    <a:pt x="6096" y="3979164"/>
                  </a:lnTo>
                  <a:lnTo>
                    <a:pt x="6096" y="3985259"/>
                  </a:lnTo>
                  <a:lnTo>
                    <a:pt x="0" y="3985259"/>
                  </a:lnTo>
                  <a:close/>
                </a:path>
                <a:path w="6350" h="4723130">
                  <a:moveTo>
                    <a:pt x="0" y="3948684"/>
                  </a:moveTo>
                  <a:lnTo>
                    <a:pt x="0" y="3942588"/>
                  </a:lnTo>
                  <a:lnTo>
                    <a:pt x="1524" y="3942588"/>
                  </a:lnTo>
                  <a:lnTo>
                    <a:pt x="1524" y="3941064"/>
                  </a:lnTo>
                  <a:lnTo>
                    <a:pt x="4572" y="3941064"/>
                  </a:lnTo>
                  <a:lnTo>
                    <a:pt x="4572" y="3942588"/>
                  </a:lnTo>
                  <a:lnTo>
                    <a:pt x="6096" y="3942588"/>
                  </a:lnTo>
                  <a:lnTo>
                    <a:pt x="6096" y="3948684"/>
                  </a:lnTo>
                  <a:lnTo>
                    <a:pt x="0" y="3948684"/>
                  </a:lnTo>
                  <a:close/>
                </a:path>
                <a:path w="6350" h="4723130">
                  <a:moveTo>
                    <a:pt x="0" y="3910584"/>
                  </a:moveTo>
                  <a:lnTo>
                    <a:pt x="0" y="3906012"/>
                  </a:lnTo>
                  <a:lnTo>
                    <a:pt x="1524" y="3904488"/>
                  </a:lnTo>
                  <a:lnTo>
                    <a:pt x="4572" y="3904488"/>
                  </a:lnTo>
                  <a:lnTo>
                    <a:pt x="6096" y="3906012"/>
                  </a:lnTo>
                  <a:lnTo>
                    <a:pt x="6096" y="3910584"/>
                  </a:lnTo>
                  <a:lnTo>
                    <a:pt x="4572" y="3912107"/>
                  </a:lnTo>
                  <a:lnTo>
                    <a:pt x="1524" y="3912107"/>
                  </a:lnTo>
                  <a:lnTo>
                    <a:pt x="0" y="3910584"/>
                  </a:lnTo>
                  <a:close/>
                </a:path>
                <a:path w="6350" h="4723130">
                  <a:moveTo>
                    <a:pt x="0" y="3874007"/>
                  </a:moveTo>
                  <a:lnTo>
                    <a:pt x="0" y="3869436"/>
                  </a:lnTo>
                  <a:lnTo>
                    <a:pt x="1524" y="3867912"/>
                  </a:lnTo>
                  <a:lnTo>
                    <a:pt x="4572" y="3867912"/>
                  </a:lnTo>
                  <a:lnTo>
                    <a:pt x="6096" y="3869436"/>
                  </a:lnTo>
                  <a:lnTo>
                    <a:pt x="6096" y="3874007"/>
                  </a:lnTo>
                  <a:lnTo>
                    <a:pt x="4572" y="3875532"/>
                  </a:lnTo>
                  <a:lnTo>
                    <a:pt x="1524" y="3875532"/>
                  </a:lnTo>
                  <a:lnTo>
                    <a:pt x="0" y="3874007"/>
                  </a:lnTo>
                  <a:close/>
                </a:path>
                <a:path w="6350" h="4723130">
                  <a:moveTo>
                    <a:pt x="0" y="3837432"/>
                  </a:moveTo>
                  <a:lnTo>
                    <a:pt x="0" y="3832859"/>
                  </a:lnTo>
                  <a:lnTo>
                    <a:pt x="1524" y="3831336"/>
                  </a:lnTo>
                  <a:lnTo>
                    <a:pt x="4572" y="3831336"/>
                  </a:lnTo>
                  <a:lnTo>
                    <a:pt x="6096" y="3832859"/>
                  </a:lnTo>
                  <a:lnTo>
                    <a:pt x="6096" y="3837432"/>
                  </a:lnTo>
                  <a:lnTo>
                    <a:pt x="4572" y="3837432"/>
                  </a:lnTo>
                  <a:lnTo>
                    <a:pt x="4572" y="3838956"/>
                  </a:lnTo>
                  <a:lnTo>
                    <a:pt x="1524" y="3838956"/>
                  </a:lnTo>
                  <a:lnTo>
                    <a:pt x="1524" y="3837432"/>
                  </a:lnTo>
                  <a:lnTo>
                    <a:pt x="0" y="3837432"/>
                  </a:lnTo>
                  <a:close/>
                </a:path>
                <a:path w="6350" h="4723130">
                  <a:moveTo>
                    <a:pt x="0" y="3800856"/>
                  </a:moveTo>
                  <a:lnTo>
                    <a:pt x="0" y="3794759"/>
                  </a:lnTo>
                  <a:lnTo>
                    <a:pt x="6096" y="3794759"/>
                  </a:lnTo>
                  <a:lnTo>
                    <a:pt x="6096" y="3800856"/>
                  </a:lnTo>
                  <a:lnTo>
                    <a:pt x="4572" y="3800856"/>
                  </a:lnTo>
                  <a:lnTo>
                    <a:pt x="4572" y="3802380"/>
                  </a:lnTo>
                  <a:lnTo>
                    <a:pt x="1524" y="3802380"/>
                  </a:lnTo>
                  <a:lnTo>
                    <a:pt x="1524" y="3800856"/>
                  </a:lnTo>
                  <a:lnTo>
                    <a:pt x="0" y="3800856"/>
                  </a:lnTo>
                  <a:close/>
                </a:path>
                <a:path w="6350" h="4723130">
                  <a:moveTo>
                    <a:pt x="0" y="3764280"/>
                  </a:moveTo>
                  <a:lnTo>
                    <a:pt x="0" y="3758184"/>
                  </a:lnTo>
                  <a:lnTo>
                    <a:pt x="6096" y="3758184"/>
                  </a:lnTo>
                  <a:lnTo>
                    <a:pt x="6096" y="3764280"/>
                  </a:lnTo>
                  <a:lnTo>
                    <a:pt x="0" y="3764280"/>
                  </a:lnTo>
                  <a:close/>
                </a:path>
                <a:path w="6350" h="4723130">
                  <a:moveTo>
                    <a:pt x="0" y="3726180"/>
                  </a:moveTo>
                  <a:lnTo>
                    <a:pt x="0" y="3721607"/>
                  </a:lnTo>
                  <a:lnTo>
                    <a:pt x="1524" y="3721607"/>
                  </a:lnTo>
                  <a:lnTo>
                    <a:pt x="1524" y="3720084"/>
                  </a:lnTo>
                  <a:lnTo>
                    <a:pt x="4572" y="3720084"/>
                  </a:lnTo>
                  <a:lnTo>
                    <a:pt x="4572" y="3721607"/>
                  </a:lnTo>
                  <a:lnTo>
                    <a:pt x="6096" y="3721607"/>
                  </a:lnTo>
                  <a:lnTo>
                    <a:pt x="6096" y="3726180"/>
                  </a:lnTo>
                  <a:lnTo>
                    <a:pt x="4572" y="3727704"/>
                  </a:lnTo>
                  <a:lnTo>
                    <a:pt x="1524" y="3727704"/>
                  </a:lnTo>
                  <a:lnTo>
                    <a:pt x="0" y="3726180"/>
                  </a:lnTo>
                  <a:close/>
                </a:path>
                <a:path w="6350" h="4723130">
                  <a:moveTo>
                    <a:pt x="0" y="3689604"/>
                  </a:moveTo>
                  <a:lnTo>
                    <a:pt x="0" y="3685032"/>
                  </a:lnTo>
                  <a:lnTo>
                    <a:pt x="1524" y="3683507"/>
                  </a:lnTo>
                  <a:lnTo>
                    <a:pt x="4572" y="3683507"/>
                  </a:lnTo>
                  <a:lnTo>
                    <a:pt x="6096" y="3685032"/>
                  </a:lnTo>
                  <a:lnTo>
                    <a:pt x="6096" y="3689604"/>
                  </a:lnTo>
                  <a:lnTo>
                    <a:pt x="4572" y="3691128"/>
                  </a:lnTo>
                  <a:lnTo>
                    <a:pt x="1524" y="3691128"/>
                  </a:lnTo>
                  <a:lnTo>
                    <a:pt x="0" y="3689604"/>
                  </a:lnTo>
                  <a:close/>
                </a:path>
                <a:path w="6350" h="4723130">
                  <a:moveTo>
                    <a:pt x="0" y="3653028"/>
                  </a:moveTo>
                  <a:lnTo>
                    <a:pt x="0" y="3648456"/>
                  </a:lnTo>
                  <a:lnTo>
                    <a:pt x="1524" y="3646932"/>
                  </a:lnTo>
                  <a:lnTo>
                    <a:pt x="4572" y="3646932"/>
                  </a:lnTo>
                  <a:lnTo>
                    <a:pt x="6096" y="3648456"/>
                  </a:lnTo>
                  <a:lnTo>
                    <a:pt x="6096" y="3653028"/>
                  </a:lnTo>
                  <a:lnTo>
                    <a:pt x="4572" y="3654552"/>
                  </a:lnTo>
                  <a:lnTo>
                    <a:pt x="1524" y="3654552"/>
                  </a:lnTo>
                  <a:lnTo>
                    <a:pt x="0" y="3653028"/>
                  </a:lnTo>
                  <a:close/>
                </a:path>
                <a:path w="6350" h="4723130">
                  <a:moveTo>
                    <a:pt x="0" y="3616452"/>
                  </a:moveTo>
                  <a:lnTo>
                    <a:pt x="0" y="3611880"/>
                  </a:lnTo>
                  <a:lnTo>
                    <a:pt x="1524" y="3610356"/>
                  </a:lnTo>
                  <a:lnTo>
                    <a:pt x="4572" y="3610356"/>
                  </a:lnTo>
                  <a:lnTo>
                    <a:pt x="6096" y="3611880"/>
                  </a:lnTo>
                  <a:lnTo>
                    <a:pt x="6096" y="3616452"/>
                  </a:lnTo>
                  <a:lnTo>
                    <a:pt x="4572" y="3616452"/>
                  </a:lnTo>
                  <a:lnTo>
                    <a:pt x="4572" y="3617975"/>
                  </a:lnTo>
                  <a:lnTo>
                    <a:pt x="1524" y="3617975"/>
                  </a:lnTo>
                  <a:lnTo>
                    <a:pt x="1524" y="3616452"/>
                  </a:lnTo>
                  <a:lnTo>
                    <a:pt x="0" y="3616452"/>
                  </a:lnTo>
                  <a:close/>
                </a:path>
                <a:path w="6350" h="4723130">
                  <a:moveTo>
                    <a:pt x="0" y="3579875"/>
                  </a:moveTo>
                  <a:lnTo>
                    <a:pt x="0" y="3573780"/>
                  </a:lnTo>
                  <a:lnTo>
                    <a:pt x="6096" y="3573780"/>
                  </a:lnTo>
                  <a:lnTo>
                    <a:pt x="6096" y="3579875"/>
                  </a:lnTo>
                  <a:lnTo>
                    <a:pt x="4572" y="3579875"/>
                  </a:lnTo>
                  <a:lnTo>
                    <a:pt x="4572" y="3581400"/>
                  </a:lnTo>
                  <a:lnTo>
                    <a:pt x="1524" y="3581400"/>
                  </a:lnTo>
                  <a:lnTo>
                    <a:pt x="1524" y="3579875"/>
                  </a:lnTo>
                  <a:lnTo>
                    <a:pt x="0" y="3579875"/>
                  </a:lnTo>
                  <a:close/>
                </a:path>
                <a:path w="6350" h="4723130">
                  <a:moveTo>
                    <a:pt x="0" y="3543300"/>
                  </a:moveTo>
                  <a:lnTo>
                    <a:pt x="0" y="3537204"/>
                  </a:lnTo>
                  <a:lnTo>
                    <a:pt x="6096" y="3537204"/>
                  </a:lnTo>
                  <a:lnTo>
                    <a:pt x="6096" y="3543300"/>
                  </a:lnTo>
                  <a:lnTo>
                    <a:pt x="0" y="3543300"/>
                  </a:lnTo>
                  <a:close/>
                </a:path>
                <a:path w="6350" h="4723130">
                  <a:moveTo>
                    <a:pt x="0" y="3505200"/>
                  </a:moveTo>
                  <a:lnTo>
                    <a:pt x="0" y="3500628"/>
                  </a:lnTo>
                  <a:lnTo>
                    <a:pt x="1524" y="3500628"/>
                  </a:lnTo>
                  <a:lnTo>
                    <a:pt x="1524" y="3499104"/>
                  </a:lnTo>
                  <a:lnTo>
                    <a:pt x="4572" y="3499104"/>
                  </a:lnTo>
                  <a:lnTo>
                    <a:pt x="4572" y="3500628"/>
                  </a:lnTo>
                  <a:lnTo>
                    <a:pt x="6096" y="3500628"/>
                  </a:lnTo>
                  <a:lnTo>
                    <a:pt x="6096" y="3505200"/>
                  </a:lnTo>
                  <a:lnTo>
                    <a:pt x="4572" y="3506723"/>
                  </a:lnTo>
                  <a:lnTo>
                    <a:pt x="1524" y="3506723"/>
                  </a:lnTo>
                  <a:lnTo>
                    <a:pt x="0" y="3505200"/>
                  </a:lnTo>
                  <a:close/>
                </a:path>
                <a:path w="6350" h="4723130">
                  <a:moveTo>
                    <a:pt x="0" y="3468623"/>
                  </a:moveTo>
                  <a:lnTo>
                    <a:pt x="0" y="3464052"/>
                  </a:lnTo>
                  <a:lnTo>
                    <a:pt x="1524" y="3462528"/>
                  </a:lnTo>
                  <a:lnTo>
                    <a:pt x="4572" y="3462528"/>
                  </a:lnTo>
                  <a:lnTo>
                    <a:pt x="6096" y="3464052"/>
                  </a:lnTo>
                  <a:lnTo>
                    <a:pt x="6096" y="3468623"/>
                  </a:lnTo>
                  <a:lnTo>
                    <a:pt x="4572" y="3470148"/>
                  </a:lnTo>
                  <a:lnTo>
                    <a:pt x="1524" y="3470148"/>
                  </a:lnTo>
                  <a:lnTo>
                    <a:pt x="0" y="3468623"/>
                  </a:lnTo>
                  <a:close/>
                </a:path>
                <a:path w="6350" h="4723130">
                  <a:moveTo>
                    <a:pt x="0" y="3432048"/>
                  </a:moveTo>
                  <a:lnTo>
                    <a:pt x="0" y="3427475"/>
                  </a:lnTo>
                  <a:lnTo>
                    <a:pt x="1524" y="3425952"/>
                  </a:lnTo>
                  <a:lnTo>
                    <a:pt x="4572" y="3425952"/>
                  </a:lnTo>
                  <a:lnTo>
                    <a:pt x="6096" y="3427475"/>
                  </a:lnTo>
                  <a:lnTo>
                    <a:pt x="6096" y="3432048"/>
                  </a:lnTo>
                  <a:lnTo>
                    <a:pt x="4572" y="3433572"/>
                  </a:lnTo>
                  <a:lnTo>
                    <a:pt x="1524" y="3433572"/>
                  </a:lnTo>
                  <a:lnTo>
                    <a:pt x="0" y="3432048"/>
                  </a:lnTo>
                  <a:close/>
                </a:path>
                <a:path w="6350" h="4723130">
                  <a:moveTo>
                    <a:pt x="0" y="3395472"/>
                  </a:moveTo>
                  <a:lnTo>
                    <a:pt x="0" y="3390900"/>
                  </a:lnTo>
                  <a:lnTo>
                    <a:pt x="1524" y="3389375"/>
                  </a:lnTo>
                  <a:lnTo>
                    <a:pt x="4572" y="3389375"/>
                  </a:lnTo>
                  <a:lnTo>
                    <a:pt x="6096" y="3390900"/>
                  </a:lnTo>
                  <a:lnTo>
                    <a:pt x="6096" y="3395472"/>
                  </a:lnTo>
                  <a:lnTo>
                    <a:pt x="4572" y="3395472"/>
                  </a:lnTo>
                  <a:lnTo>
                    <a:pt x="4572" y="3396996"/>
                  </a:lnTo>
                  <a:lnTo>
                    <a:pt x="1524" y="3396996"/>
                  </a:lnTo>
                  <a:lnTo>
                    <a:pt x="1524" y="3395472"/>
                  </a:lnTo>
                  <a:lnTo>
                    <a:pt x="0" y="3395472"/>
                  </a:lnTo>
                  <a:close/>
                </a:path>
                <a:path w="6350" h="4723130">
                  <a:moveTo>
                    <a:pt x="0" y="3358896"/>
                  </a:moveTo>
                  <a:lnTo>
                    <a:pt x="0" y="3352800"/>
                  </a:lnTo>
                  <a:lnTo>
                    <a:pt x="6096" y="3352800"/>
                  </a:lnTo>
                  <a:lnTo>
                    <a:pt x="6096" y="3358896"/>
                  </a:lnTo>
                  <a:lnTo>
                    <a:pt x="4572" y="3358896"/>
                  </a:lnTo>
                  <a:lnTo>
                    <a:pt x="4572" y="3360420"/>
                  </a:lnTo>
                  <a:lnTo>
                    <a:pt x="1524" y="3360420"/>
                  </a:lnTo>
                  <a:lnTo>
                    <a:pt x="1524" y="3358896"/>
                  </a:lnTo>
                  <a:lnTo>
                    <a:pt x="0" y="3358896"/>
                  </a:lnTo>
                  <a:close/>
                </a:path>
                <a:path w="6350" h="4723130">
                  <a:moveTo>
                    <a:pt x="0" y="3322320"/>
                  </a:moveTo>
                  <a:lnTo>
                    <a:pt x="0" y="3316224"/>
                  </a:lnTo>
                  <a:lnTo>
                    <a:pt x="1524" y="3316224"/>
                  </a:lnTo>
                  <a:lnTo>
                    <a:pt x="1524" y="3314700"/>
                  </a:lnTo>
                  <a:lnTo>
                    <a:pt x="4572" y="3314700"/>
                  </a:lnTo>
                  <a:lnTo>
                    <a:pt x="4572" y="3316224"/>
                  </a:lnTo>
                  <a:lnTo>
                    <a:pt x="6096" y="3316224"/>
                  </a:lnTo>
                  <a:lnTo>
                    <a:pt x="6096" y="3322320"/>
                  </a:lnTo>
                  <a:lnTo>
                    <a:pt x="0" y="3322320"/>
                  </a:lnTo>
                  <a:close/>
                </a:path>
                <a:path w="6350" h="4723130">
                  <a:moveTo>
                    <a:pt x="0" y="3284220"/>
                  </a:moveTo>
                  <a:lnTo>
                    <a:pt x="0" y="3279648"/>
                  </a:lnTo>
                  <a:lnTo>
                    <a:pt x="1524" y="3279648"/>
                  </a:lnTo>
                  <a:lnTo>
                    <a:pt x="1524" y="3278124"/>
                  </a:lnTo>
                  <a:lnTo>
                    <a:pt x="4572" y="3278124"/>
                  </a:lnTo>
                  <a:lnTo>
                    <a:pt x="4572" y="3279648"/>
                  </a:lnTo>
                  <a:lnTo>
                    <a:pt x="6096" y="3279648"/>
                  </a:lnTo>
                  <a:lnTo>
                    <a:pt x="6096" y="3284220"/>
                  </a:lnTo>
                  <a:lnTo>
                    <a:pt x="4572" y="3285744"/>
                  </a:lnTo>
                  <a:lnTo>
                    <a:pt x="1524" y="3285744"/>
                  </a:lnTo>
                  <a:lnTo>
                    <a:pt x="0" y="3284220"/>
                  </a:lnTo>
                  <a:close/>
                </a:path>
                <a:path w="6350" h="4723130">
                  <a:moveTo>
                    <a:pt x="0" y="3247644"/>
                  </a:moveTo>
                  <a:lnTo>
                    <a:pt x="0" y="3243072"/>
                  </a:lnTo>
                  <a:lnTo>
                    <a:pt x="1524" y="3241548"/>
                  </a:lnTo>
                  <a:lnTo>
                    <a:pt x="4572" y="3241548"/>
                  </a:lnTo>
                  <a:lnTo>
                    <a:pt x="6096" y="3243072"/>
                  </a:lnTo>
                  <a:lnTo>
                    <a:pt x="6096" y="3247644"/>
                  </a:lnTo>
                  <a:lnTo>
                    <a:pt x="4572" y="3249168"/>
                  </a:lnTo>
                  <a:lnTo>
                    <a:pt x="1524" y="3249168"/>
                  </a:lnTo>
                  <a:lnTo>
                    <a:pt x="0" y="3247644"/>
                  </a:lnTo>
                  <a:close/>
                </a:path>
                <a:path w="6350" h="4723130">
                  <a:moveTo>
                    <a:pt x="0" y="3211068"/>
                  </a:moveTo>
                  <a:lnTo>
                    <a:pt x="0" y="3206496"/>
                  </a:lnTo>
                  <a:lnTo>
                    <a:pt x="1524" y="3204972"/>
                  </a:lnTo>
                  <a:lnTo>
                    <a:pt x="4572" y="3204972"/>
                  </a:lnTo>
                  <a:lnTo>
                    <a:pt x="6096" y="3206496"/>
                  </a:lnTo>
                  <a:lnTo>
                    <a:pt x="6096" y="3211068"/>
                  </a:lnTo>
                  <a:lnTo>
                    <a:pt x="4572" y="3212592"/>
                  </a:lnTo>
                  <a:lnTo>
                    <a:pt x="1524" y="3212592"/>
                  </a:lnTo>
                  <a:lnTo>
                    <a:pt x="0" y="3211068"/>
                  </a:lnTo>
                  <a:close/>
                </a:path>
                <a:path w="6350" h="4723130">
                  <a:moveTo>
                    <a:pt x="0" y="3174492"/>
                  </a:moveTo>
                  <a:lnTo>
                    <a:pt x="0" y="3169920"/>
                  </a:lnTo>
                  <a:lnTo>
                    <a:pt x="1524" y="3168396"/>
                  </a:lnTo>
                  <a:lnTo>
                    <a:pt x="4572" y="3168396"/>
                  </a:lnTo>
                  <a:lnTo>
                    <a:pt x="6096" y="3169920"/>
                  </a:lnTo>
                  <a:lnTo>
                    <a:pt x="6096" y="3174492"/>
                  </a:lnTo>
                  <a:lnTo>
                    <a:pt x="4572" y="3174492"/>
                  </a:lnTo>
                  <a:lnTo>
                    <a:pt x="4572" y="3176016"/>
                  </a:lnTo>
                  <a:lnTo>
                    <a:pt x="1524" y="3176016"/>
                  </a:lnTo>
                  <a:lnTo>
                    <a:pt x="1524" y="3174492"/>
                  </a:lnTo>
                  <a:lnTo>
                    <a:pt x="0" y="3174492"/>
                  </a:lnTo>
                  <a:close/>
                </a:path>
                <a:path w="6350" h="4723130">
                  <a:moveTo>
                    <a:pt x="0" y="3137916"/>
                  </a:moveTo>
                  <a:lnTo>
                    <a:pt x="0" y="3131820"/>
                  </a:lnTo>
                  <a:lnTo>
                    <a:pt x="6096" y="3131820"/>
                  </a:lnTo>
                  <a:lnTo>
                    <a:pt x="6096" y="3137916"/>
                  </a:lnTo>
                  <a:lnTo>
                    <a:pt x="0" y="3137916"/>
                  </a:lnTo>
                  <a:close/>
                </a:path>
                <a:path w="6350" h="4723130">
                  <a:moveTo>
                    <a:pt x="0" y="3101339"/>
                  </a:moveTo>
                  <a:lnTo>
                    <a:pt x="0" y="3095244"/>
                  </a:lnTo>
                  <a:lnTo>
                    <a:pt x="1524" y="3095244"/>
                  </a:lnTo>
                  <a:lnTo>
                    <a:pt x="1524" y="3093720"/>
                  </a:lnTo>
                  <a:lnTo>
                    <a:pt x="4572" y="3093720"/>
                  </a:lnTo>
                  <a:lnTo>
                    <a:pt x="4572" y="3095244"/>
                  </a:lnTo>
                  <a:lnTo>
                    <a:pt x="6096" y="3095244"/>
                  </a:lnTo>
                  <a:lnTo>
                    <a:pt x="6096" y="3101339"/>
                  </a:lnTo>
                  <a:lnTo>
                    <a:pt x="0" y="3101339"/>
                  </a:lnTo>
                  <a:close/>
                </a:path>
                <a:path w="6350" h="4723130">
                  <a:moveTo>
                    <a:pt x="0" y="3063239"/>
                  </a:moveTo>
                  <a:lnTo>
                    <a:pt x="0" y="3058668"/>
                  </a:lnTo>
                  <a:lnTo>
                    <a:pt x="1524" y="3058668"/>
                  </a:lnTo>
                  <a:lnTo>
                    <a:pt x="1524" y="3057144"/>
                  </a:lnTo>
                  <a:lnTo>
                    <a:pt x="4572" y="3057144"/>
                  </a:lnTo>
                  <a:lnTo>
                    <a:pt x="4572" y="3058668"/>
                  </a:lnTo>
                  <a:lnTo>
                    <a:pt x="6096" y="3058668"/>
                  </a:lnTo>
                  <a:lnTo>
                    <a:pt x="6096" y="3063239"/>
                  </a:lnTo>
                  <a:lnTo>
                    <a:pt x="4572" y="3064764"/>
                  </a:lnTo>
                  <a:lnTo>
                    <a:pt x="1524" y="3064764"/>
                  </a:lnTo>
                  <a:lnTo>
                    <a:pt x="0" y="3063239"/>
                  </a:lnTo>
                  <a:close/>
                </a:path>
                <a:path w="6350" h="4723130">
                  <a:moveTo>
                    <a:pt x="0" y="3026664"/>
                  </a:moveTo>
                  <a:lnTo>
                    <a:pt x="0" y="3022092"/>
                  </a:lnTo>
                  <a:lnTo>
                    <a:pt x="1524" y="3020568"/>
                  </a:lnTo>
                  <a:lnTo>
                    <a:pt x="4572" y="3020568"/>
                  </a:lnTo>
                  <a:lnTo>
                    <a:pt x="6096" y="3022092"/>
                  </a:lnTo>
                  <a:lnTo>
                    <a:pt x="6096" y="3026664"/>
                  </a:lnTo>
                  <a:lnTo>
                    <a:pt x="4572" y="3028188"/>
                  </a:lnTo>
                  <a:lnTo>
                    <a:pt x="1524" y="3028188"/>
                  </a:lnTo>
                  <a:lnTo>
                    <a:pt x="0" y="3026664"/>
                  </a:lnTo>
                  <a:close/>
                </a:path>
                <a:path w="6350" h="4723130">
                  <a:moveTo>
                    <a:pt x="0" y="2990088"/>
                  </a:moveTo>
                  <a:lnTo>
                    <a:pt x="0" y="2985516"/>
                  </a:lnTo>
                  <a:lnTo>
                    <a:pt x="1524" y="2983992"/>
                  </a:lnTo>
                  <a:lnTo>
                    <a:pt x="4572" y="2983992"/>
                  </a:lnTo>
                  <a:lnTo>
                    <a:pt x="6096" y="2985516"/>
                  </a:lnTo>
                  <a:lnTo>
                    <a:pt x="6096" y="2990088"/>
                  </a:lnTo>
                  <a:lnTo>
                    <a:pt x="4572" y="2991612"/>
                  </a:lnTo>
                  <a:lnTo>
                    <a:pt x="1524" y="2991612"/>
                  </a:lnTo>
                  <a:lnTo>
                    <a:pt x="0" y="2990088"/>
                  </a:lnTo>
                  <a:close/>
                </a:path>
                <a:path w="6350" h="4723130">
                  <a:moveTo>
                    <a:pt x="0" y="2953512"/>
                  </a:moveTo>
                  <a:lnTo>
                    <a:pt x="0" y="2948939"/>
                  </a:lnTo>
                  <a:lnTo>
                    <a:pt x="1524" y="2947416"/>
                  </a:lnTo>
                  <a:lnTo>
                    <a:pt x="4572" y="2947416"/>
                  </a:lnTo>
                  <a:lnTo>
                    <a:pt x="6096" y="2948939"/>
                  </a:lnTo>
                  <a:lnTo>
                    <a:pt x="6096" y="2953512"/>
                  </a:lnTo>
                  <a:lnTo>
                    <a:pt x="4572" y="2953512"/>
                  </a:lnTo>
                  <a:lnTo>
                    <a:pt x="4572" y="2955036"/>
                  </a:lnTo>
                  <a:lnTo>
                    <a:pt x="1524" y="2955036"/>
                  </a:lnTo>
                  <a:lnTo>
                    <a:pt x="1524" y="2953512"/>
                  </a:lnTo>
                  <a:lnTo>
                    <a:pt x="0" y="2953512"/>
                  </a:lnTo>
                  <a:close/>
                </a:path>
                <a:path w="6350" h="4723130">
                  <a:moveTo>
                    <a:pt x="0" y="2916936"/>
                  </a:moveTo>
                  <a:lnTo>
                    <a:pt x="0" y="2910839"/>
                  </a:lnTo>
                  <a:lnTo>
                    <a:pt x="6096" y="2910839"/>
                  </a:lnTo>
                  <a:lnTo>
                    <a:pt x="6096" y="2916936"/>
                  </a:lnTo>
                  <a:lnTo>
                    <a:pt x="0" y="2916936"/>
                  </a:lnTo>
                  <a:close/>
                </a:path>
                <a:path w="6350" h="4723130">
                  <a:moveTo>
                    <a:pt x="0" y="2880360"/>
                  </a:moveTo>
                  <a:lnTo>
                    <a:pt x="0" y="2874264"/>
                  </a:lnTo>
                  <a:lnTo>
                    <a:pt x="1524" y="2874264"/>
                  </a:lnTo>
                  <a:lnTo>
                    <a:pt x="1524" y="2872739"/>
                  </a:lnTo>
                  <a:lnTo>
                    <a:pt x="4572" y="2872739"/>
                  </a:lnTo>
                  <a:lnTo>
                    <a:pt x="4572" y="2874264"/>
                  </a:lnTo>
                  <a:lnTo>
                    <a:pt x="6096" y="2874264"/>
                  </a:lnTo>
                  <a:lnTo>
                    <a:pt x="6096" y="2880360"/>
                  </a:lnTo>
                  <a:lnTo>
                    <a:pt x="0" y="2880360"/>
                  </a:lnTo>
                  <a:close/>
                </a:path>
                <a:path w="6350" h="4723130">
                  <a:moveTo>
                    <a:pt x="0" y="2842260"/>
                  </a:moveTo>
                  <a:lnTo>
                    <a:pt x="0" y="2837688"/>
                  </a:lnTo>
                  <a:lnTo>
                    <a:pt x="1524" y="2837688"/>
                  </a:lnTo>
                  <a:lnTo>
                    <a:pt x="1524" y="2836164"/>
                  </a:lnTo>
                  <a:lnTo>
                    <a:pt x="4572" y="2836164"/>
                  </a:lnTo>
                  <a:lnTo>
                    <a:pt x="4572" y="2837688"/>
                  </a:lnTo>
                  <a:lnTo>
                    <a:pt x="6096" y="2837688"/>
                  </a:lnTo>
                  <a:lnTo>
                    <a:pt x="6096" y="2842260"/>
                  </a:lnTo>
                  <a:lnTo>
                    <a:pt x="4572" y="2843784"/>
                  </a:lnTo>
                  <a:lnTo>
                    <a:pt x="1524" y="2843784"/>
                  </a:lnTo>
                  <a:lnTo>
                    <a:pt x="0" y="2842260"/>
                  </a:lnTo>
                  <a:close/>
                </a:path>
                <a:path w="6350" h="4723130">
                  <a:moveTo>
                    <a:pt x="0" y="2805684"/>
                  </a:moveTo>
                  <a:lnTo>
                    <a:pt x="0" y="2801112"/>
                  </a:lnTo>
                  <a:lnTo>
                    <a:pt x="1524" y="2799588"/>
                  </a:lnTo>
                  <a:lnTo>
                    <a:pt x="4572" y="2799588"/>
                  </a:lnTo>
                  <a:lnTo>
                    <a:pt x="6096" y="2801112"/>
                  </a:lnTo>
                  <a:lnTo>
                    <a:pt x="6096" y="2805684"/>
                  </a:lnTo>
                  <a:lnTo>
                    <a:pt x="4572" y="2807208"/>
                  </a:lnTo>
                  <a:lnTo>
                    <a:pt x="1524" y="2807208"/>
                  </a:lnTo>
                  <a:lnTo>
                    <a:pt x="0" y="2805684"/>
                  </a:lnTo>
                  <a:close/>
                </a:path>
                <a:path w="6350" h="4723130">
                  <a:moveTo>
                    <a:pt x="0" y="2769108"/>
                  </a:moveTo>
                  <a:lnTo>
                    <a:pt x="0" y="2764536"/>
                  </a:lnTo>
                  <a:lnTo>
                    <a:pt x="1524" y="2763012"/>
                  </a:lnTo>
                  <a:lnTo>
                    <a:pt x="4572" y="2763012"/>
                  </a:lnTo>
                  <a:lnTo>
                    <a:pt x="6096" y="2764536"/>
                  </a:lnTo>
                  <a:lnTo>
                    <a:pt x="6096" y="2769108"/>
                  </a:lnTo>
                  <a:lnTo>
                    <a:pt x="4572" y="2770632"/>
                  </a:lnTo>
                  <a:lnTo>
                    <a:pt x="1524" y="2770632"/>
                  </a:lnTo>
                  <a:lnTo>
                    <a:pt x="0" y="2769108"/>
                  </a:lnTo>
                  <a:close/>
                </a:path>
                <a:path w="6350" h="4723130">
                  <a:moveTo>
                    <a:pt x="0" y="2732532"/>
                  </a:moveTo>
                  <a:lnTo>
                    <a:pt x="0" y="2726436"/>
                  </a:lnTo>
                  <a:lnTo>
                    <a:pt x="6096" y="2726436"/>
                  </a:lnTo>
                  <a:lnTo>
                    <a:pt x="6096" y="2732532"/>
                  </a:lnTo>
                  <a:lnTo>
                    <a:pt x="4572" y="2732532"/>
                  </a:lnTo>
                  <a:lnTo>
                    <a:pt x="4572" y="2734056"/>
                  </a:lnTo>
                  <a:lnTo>
                    <a:pt x="1524" y="2734056"/>
                  </a:lnTo>
                  <a:lnTo>
                    <a:pt x="1524" y="2732532"/>
                  </a:lnTo>
                  <a:lnTo>
                    <a:pt x="0" y="2732532"/>
                  </a:lnTo>
                  <a:close/>
                </a:path>
                <a:path w="6350" h="4723130">
                  <a:moveTo>
                    <a:pt x="0" y="2695956"/>
                  </a:moveTo>
                  <a:lnTo>
                    <a:pt x="0" y="2689860"/>
                  </a:lnTo>
                  <a:lnTo>
                    <a:pt x="6096" y="2689860"/>
                  </a:lnTo>
                  <a:lnTo>
                    <a:pt x="6096" y="2695956"/>
                  </a:lnTo>
                  <a:lnTo>
                    <a:pt x="0" y="2695956"/>
                  </a:lnTo>
                  <a:close/>
                </a:path>
                <a:path w="6350" h="4723130">
                  <a:moveTo>
                    <a:pt x="0" y="2659380"/>
                  </a:moveTo>
                  <a:lnTo>
                    <a:pt x="0" y="2653284"/>
                  </a:lnTo>
                  <a:lnTo>
                    <a:pt x="1524" y="2653284"/>
                  </a:lnTo>
                  <a:lnTo>
                    <a:pt x="1524" y="2651760"/>
                  </a:lnTo>
                  <a:lnTo>
                    <a:pt x="4572" y="2651760"/>
                  </a:lnTo>
                  <a:lnTo>
                    <a:pt x="4572" y="2653284"/>
                  </a:lnTo>
                  <a:lnTo>
                    <a:pt x="6096" y="2653284"/>
                  </a:lnTo>
                  <a:lnTo>
                    <a:pt x="6096" y="2659380"/>
                  </a:lnTo>
                  <a:lnTo>
                    <a:pt x="0" y="2659380"/>
                  </a:lnTo>
                  <a:close/>
                </a:path>
                <a:path w="6350" h="4723130">
                  <a:moveTo>
                    <a:pt x="0" y="2621280"/>
                  </a:moveTo>
                  <a:lnTo>
                    <a:pt x="0" y="2616708"/>
                  </a:lnTo>
                  <a:lnTo>
                    <a:pt x="1524" y="2616708"/>
                  </a:lnTo>
                  <a:lnTo>
                    <a:pt x="1524" y="2615184"/>
                  </a:lnTo>
                  <a:lnTo>
                    <a:pt x="4572" y="2615184"/>
                  </a:lnTo>
                  <a:lnTo>
                    <a:pt x="4572" y="2616708"/>
                  </a:lnTo>
                  <a:lnTo>
                    <a:pt x="6096" y="2616708"/>
                  </a:lnTo>
                  <a:lnTo>
                    <a:pt x="6096" y="2621280"/>
                  </a:lnTo>
                  <a:lnTo>
                    <a:pt x="4572" y="2622804"/>
                  </a:lnTo>
                  <a:lnTo>
                    <a:pt x="1524" y="2622804"/>
                  </a:lnTo>
                  <a:lnTo>
                    <a:pt x="0" y="2621280"/>
                  </a:lnTo>
                  <a:close/>
                </a:path>
                <a:path w="6350" h="4723130">
                  <a:moveTo>
                    <a:pt x="0" y="2584704"/>
                  </a:moveTo>
                  <a:lnTo>
                    <a:pt x="0" y="2580132"/>
                  </a:lnTo>
                  <a:lnTo>
                    <a:pt x="1524" y="2578608"/>
                  </a:lnTo>
                  <a:lnTo>
                    <a:pt x="4572" y="2578608"/>
                  </a:lnTo>
                  <a:lnTo>
                    <a:pt x="6096" y="2580132"/>
                  </a:lnTo>
                  <a:lnTo>
                    <a:pt x="6096" y="2584704"/>
                  </a:lnTo>
                  <a:lnTo>
                    <a:pt x="4572" y="2586228"/>
                  </a:lnTo>
                  <a:lnTo>
                    <a:pt x="1524" y="2586228"/>
                  </a:lnTo>
                  <a:lnTo>
                    <a:pt x="0" y="2584704"/>
                  </a:lnTo>
                  <a:close/>
                </a:path>
                <a:path w="6350" h="4723130">
                  <a:moveTo>
                    <a:pt x="0" y="2548128"/>
                  </a:moveTo>
                  <a:lnTo>
                    <a:pt x="0" y="2543556"/>
                  </a:lnTo>
                  <a:lnTo>
                    <a:pt x="1524" y="2542032"/>
                  </a:lnTo>
                  <a:lnTo>
                    <a:pt x="4572" y="2542032"/>
                  </a:lnTo>
                  <a:lnTo>
                    <a:pt x="6096" y="2543556"/>
                  </a:lnTo>
                  <a:lnTo>
                    <a:pt x="6096" y="2548128"/>
                  </a:lnTo>
                  <a:lnTo>
                    <a:pt x="4572" y="2549652"/>
                  </a:lnTo>
                  <a:lnTo>
                    <a:pt x="1524" y="2549652"/>
                  </a:lnTo>
                  <a:lnTo>
                    <a:pt x="0" y="2548128"/>
                  </a:lnTo>
                  <a:close/>
                </a:path>
                <a:path w="6350" h="4723130">
                  <a:moveTo>
                    <a:pt x="0" y="2511552"/>
                  </a:moveTo>
                  <a:lnTo>
                    <a:pt x="0" y="2505456"/>
                  </a:lnTo>
                  <a:lnTo>
                    <a:pt x="6096" y="2505456"/>
                  </a:lnTo>
                  <a:lnTo>
                    <a:pt x="6096" y="2511552"/>
                  </a:lnTo>
                  <a:lnTo>
                    <a:pt x="4572" y="2511552"/>
                  </a:lnTo>
                  <a:lnTo>
                    <a:pt x="4572" y="2513076"/>
                  </a:lnTo>
                  <a:lnTo>
                    <a:pt x="1524" y="2513076"/>
                  </a:lnTo>
                  <a:lnTo>
                    <a:pt x="1524" y="2511552"/>
                  </a:lnTo>
                  <a:lnTo>
                    <a:pt x="0" y="2511552"/>
                  </a:lnTo>
                  <a:close/>
                </a:path>
                <a:path w="6350" h="4723130">
                  <a:moveTo>
                    <a:pt x="0" y="2474976"/>
                  </a:moveTo>
                  <a:lnTo>
                    <a:pt x="0" y="2468880"/>
                  </a:lnTo>
                  <a:lnTo>
                    <a:pt x="6096" y="2468880"/>
                  </a:lnTo>
                  <a:lnTo>
                    <a:pt x="6096" y="2474976"/>
                  </a:lnTo>
                  <a:lnTo>
                    <a:pt x="0" y="2474976"/>
                  </a:lnTo>
                  <a:close/>
                </a:path>
                <a:path w="6350" h="4723130">
                  <a:moveTo>
                    <a:pt x="0" y="2438400"/>
                  </a:moveTo>
                  <a:lnTo>
                    <a:pt x="0" y="2432304"/>
                  </a:lnTo>
                  <a:lnTo>
                    <a:pt x="1524" y="2432304"/>
                  </a:lnTo>
                  <a:lnTo>
                    <a:pt x="1524" y="2430780"/>
                  </a:lnTo>
                  <a:lnTo>
                    <a:pt x="4572" y="2430780"/>
                  </a:lnTo>
                  <a:lnTo>
                    <a:pt x="4572" y="2432304"/>
                  </a:lnTo>
                  <a:lnTo>
                    <a:pt x="6096" y="2432304"/>
                  </a:lnTo>
                  <a:lnTo>
                    <a:pt x="6096" y="2438400"/>
                  </a:lnTo>
                  <a:lnTo>
                    <a:pt x="0" y="2438400"/>
                  </a:lnTo>
                  <a:close/>
                </a:path>
                <a:path w="6350" h="4723130">
                  <a:moveTo>
                    <a:pt x="0" y="2400300"/>
                  </a:moveTo>
                  <a:lnTo>
                    <a:pt x="0" y="2395728"/>
                  </a:lnTo>
                  <a:lnTo>
                    <a:pt x="1524" y="2394204"/>
                  </a:lnTo>
                  <a:lnTo>
                    <a:pt x="4572" y="2394204"/>
                  </a:lnTo>
                  <a:lnTo>
                    <a:pt x="6096" y="2395728"/>
                  </a:lnTo>
                  <a:lnTo>
                    <a:pt x="6096" y="2400300"/>
                  </a:lnTo>
                  <a:lnTo>
                    <a:pt x="4572" y="2401824"/>
                  </a:lnTo>
                  <a:lnTo>
                    <a:pt x="1524" y="2401824"/>
                  </a:lnTo>
                  <a:lnTo>
                    <a:pt x="0" y="2400300"/>
                  </a:lnTo>
                  <a:close/>
                </a:path>
                <a:path w="6350" h="4723130">
                  <a:moveTo>
                    <a:pt x="0" y="2363724"/>
                  </a:moveTo>
                  <a:lnTo>
                    <a:pt x="0" y="2359152"/>
                  </a:lnTo>
                  <a:lnTo>
                    <a:pt x="1524" y="2357628"/>
                  </a:lnTo>
                  <a:lnTo>
                    <a:pt x="4572" y="2357628"/>
                  </a:lnTo>
                  <a:lnTo>
                    <a:pt x="6096" y="2359152"/>
                  </a:lnTo>
                  <a:lnTo>
                    <a:pt x="6096" y="2363724"/>
                  </a:lnTo>
                  <a:lnTo>
                    <a:pt x="4572" y="2365247"/>
                  </a:lnTo>
                  <a:lnTo>
                    <a:pt x="1524" y="2365247"/>
                  </a:lnTo>
                  <a:lnTo>
                    <a:pt x="0" y="2363724"/>
                  </a:lnTo>
                  <a:close/>
                </a:path>
                <a:path w="6350" h="4723130">
                  <a:moveTo>
                    <a:pt x="0" y="2327147"/>
                  </a:moveTo>
                  <a:lnTo>
                    <a:pt x="0" y="2322576"/>
                  </a:lnTo>
                  <a:lnTo>
                    <a:pt x="1524" y="2321052"/>
                  </a:lnTo>
                  <a:lnTo>
                    <a:pt x="4572" y="2321052"/>
                  </a:lnTo>
                  <a:lnTo>
                    <a:pt x="6096" y="2322576"/>
                  </a:lnTo>
                  <a:lnTo>
                    <a:pt x="6096" y="2327147"/>
                  </a:lnTo>
                  <a:lnTo>
                    <a:pt x="4572" y="2328672"/>
                  </a:lnTo>
                  <a:lnTo>
                    <a:pt x="1524" y="2328672"/>
                  </a:lnTo>
                  <a:lnTo>
                    <a:pt x="0" y="2327147"/>
                  </a:lnTo>
                  <a:close/>
                </a:path>
                <a:path w="6350" h="4723130">
                  <a:moveTo>
                    <a:pt x="0" y="2290572"/>
                  </a:moveTo>
                  <a:lnTo>
                    <a:pt x="0" y="2284476"/>
                  </a:lnTo>
                  <a:lnTo>
                    <a:pt x="6096" y="2284476"/>
                  </a:lnTo>
                  <a:lnTo>
                    <a:pt x="6096" y="2290572"/>
                  </a:lnTo>
                  <a:lnTo>
                    <a:pt x="4572" y="2290572"/>
                  </a:lnTo>
                  <a:lnTo>
                    <a:pt x="4572" y="2292096"/>
                  </a:lnTo>
                  <a:lnTo>
                    <a:pt x="1524" y="2292096"/>
                  </a:lnTo>
                  <a:lnTo>
                    <a:pt x="1524" y="2290572"/>
                  </a:lnTo>
                  <a:lnTo>
                    <a:pt x="0" y="2290572"/>
                  </a:lnTo>
                  <a:close/>
                </a:path>
                <a:path w="6350" h="4723130">
                  <a:moveTo>
                    <a:pt x="0" y="2253996"/>
                  </a:moveTo>
                  <a:lnTo>
                    <a:pt x="0" y="2247900"/>
                  </a:lnTo>
                  <a:lnTo>
                    <a:pt x="6096" y="2247900"/>
                  </a:lnTo>
                  <a:lnTo>
                    <a:pt x="6096" y="2253996"/>
                  </a:lnTo>
                  <a:lnTo>
                    <a:pt x="0" y="2253996"/>
                  </a:lnTo>
                  <a:close/>
                </a:path>
                <a:path w="6350" h="4723130">
                  <a:moveTo>
                    <a:pt x="0" y="2217420"/>
                  </a:moveTo>
                  <a:lnTo>
                    <a:pt x="0" y="2211324"/>
                  </a:lnTo>
                  <a:lnTo>
                    <a:pt x="1524" y="2211324"/>
                  </a:lnTo>
                  <a:lnTo>
                    <a:pt x="1524" y="2209800"/>
                  </a:lnTo>
                  <a:lnTo>
                    <a:pt x="4572" y="2209800"/>
                  </a:lnTo>
                  <a:lnTo>
                    <a:pt x="4572" y="2211324"/>
                  </a:lnTo>
                  <a:lnTo>
                    <a:pt x="6096" y="2211324"/>
                  </a:lnTo>
                  <a:lnTo>
                    <a:pt x="6096" y="2217420"/>
                  </a:lnTo>
                  <a:lnTo>
                    <a:pt x="0" y="2217420"/>
                  </a:lnTo>
                  <a:close/>
                </a:path>
                <a:path w="6350" h="4723130">
                  <a:moveTo>
                    <a:pt x="0" y="2179320"/>
                  </a:moveTo>
                  <a:lnTo>
                    <a:pt x="0" y="2174747"/>
                  </a:lnTo>
                  <a:lnTo>
                    <a:pt x="1524" y="2173224"/>
                  </a:lnTo>
                  <a:lnTo>
                    <a:pt x="4572" y="2173224"/>
                  </a:lnTo>
                  <a:lnTo>
                    <a:pt x="6096" y="2174747"/>
                  </a:lnTo>
                  <a:lnTo>
                    <a:pt x="6096" y="2179320"/>
                  </a:lnTo>
                  <a:lnTo>
                    <a:pt x="4572" y="2180844"/>
                  </a:lnTo>
                  <a:lnTo>
                    <a:pt x="1524" y="2180844"/>
                  </a:lnTo>
                  <a:lnTo>
                    <a:pt x="0" y="2179320"/>
                  </a:lnTo>
                  <a:close/>
                </a:path>
                <a:path w="6350" h="4723130">
                  <a:moveTo>
                    <a:pt x="0" y="2142744"/>
                  </a:moveTo>
                  <a:lnTo>
                    <a:pt x="0" y="2138172"/>
                  </a:lnTo>
                  <a:lnTo>
                    <a:pt x="1524" y="2136647"/>
                  </a:lnTo>
                  <a:lnTo>
                    <a:pt x="4572" y="2136647"/>
                  </a:lnTo>
                  <a:lnTo>
                    <a:pt x="6096" y="2138172"/>
                  </a:lnTo>
                  <a:lnTo>
                    <a:pt x="6096" y="2142744"/>
                  </a:lnTo>
                  <a:lnTo>
                    <a:pt x="4572" y="2144268"/>
                  </a:lnTo>
                  <a:lnTo>
                    <a:pt x="1524" y="2144268"/>
                  </a:lnTo>
                  <a:lnTo>
                    <a:pt x="0" y="2142744"/>
                  </a:lnTo>
                  <a:close/>
                </a:path>
                <a:path w="6350" h="4723130">
                  <a:moveTo>
                    <a:pt x="0" y="2106168"/>
                  </a:moveTo>
                  <a:lnTo>
                    <a:pt x="0" y="2101596"/>
                  </a:lnTo>
                  <a:lnTo>
                    <a:pt x="1524" y="2100072"/>
                  </a:lnTo>
                  <a:lnTo>
                    <a:pt x="4572" y="2100072"/>
                  </a:lnTo>
                  <a:lnTo>
                    <a:pt x="6096" y="2101596"/>
                  </a:lnTo>
                  <a:lnTo>
                    <a:pt x="6096" y="2106168"/>
                  </a:lnTo>
                  <a:lnTo>
                    <a:pt x="4572" y="2106168"/>
                  </a:lnTo>
                  <a:lnTo>
                    <a:pt x="4572" y="2107692"/>
                  </a:lnTo>
                  <a:lnTo>
                    <a:pt x="1524" y="2107692"/>
                  </a:lnTo>
                  <a:lnTo>
                    <a:pt x="1524" y="2106168"/>
                  </a:lnTo>
                  <a:lnTo>
                    <a:pt x="0" y="2106168"/>
                  </a:lnTo>
                  <a:close/>
                </a:path>
                <a:path w="6350" h="4723130">
                  <a:moveTo>
                    <a:pt x="0" y="2069592"/>
                  </a:moveTo>
                  <a:lnTo>
                    <a:pt x="0" y="2063496"/>
                  </a:lnTo>
                  <a:lnTo>
                    <a:pt x="6096" y="2063496"/>
                  </a:lnTo>
                  <a:lnTo>
                    <a:pt x="6096" y="2069592"/>
                  </a:lnTo>
                  <a:lnTo>
                    <a:pt x="4572" y="2069592"/>
                  </a:lnTo>
                  <a:lnTo>
                    <a:pt x="4572" y="2071116"/>
                  </a:lnTo>
                  <a:lnTo>
                    <a:pt x="1524" y="2071116"/>
                  </a:lnTo>
                  <a:lnTo>
                    <a:pt x="1524" y="2069592"/>
                  </a:lnTo>
                  <a:lnTo>
                    <a:pt x="0" y="2069592"/>
                  </a:lnTo>
                  <a:close/>
                </a:path>
                <a:path w="6350" h="4723130">
                  <a:moveTo>
                    <a:pt x="0" y="2033016"/>
                  </a:moveTo>
                  <a:lnTo>
                    <a:pt x="0" y="2026920"/>
                  </a:lnTo>
                  <a:lnTo>
                    <a:pt x="6096" y="2026920"/>
                  </a:lnTo>
                  <a:lnTo>
                    <a:pt x="6096" y="2033016"/>
                  </a:lnTo>
                  <a:lnTo>
                    <a:pt x="0" y="2033016"/>
                  </a:lnTo>
                  <a:close/>
                </a:path>
                <a:path w="6350" h="4723130">
                  <a:moveTo>
                    <a:pt x="0" y="1996439"/>
                  </a:moveTo>
                  <a:lnTo>
                    <a:pt x="0" y="1990344"/>
                  </a:lnTo>
                  <a:lnTo>
                    <a:pt x="1524" y="1990344"/>
                  </a:lnTo>
                  <a:lnTo>
                    <a:pt x="1524" y="1988820"/>
                  </a:lnTo>
                  <a:lnTo>
                    <a:pt x="4572" y="1988820"/>
                  </a:lnTo>
                  <a:lnTo>
                    <a:pt x="4572" y="1990344"/>
                  </a:lnTo>
                  <a:lnTo>
                    <a:pt x="6096" y="1990344"/>
                  </a:lnTo>
                  <a:lnTo>
                    <a:pt x="6096" y="1996439"/>
                  </a:lnTo>
                  <a:lnTo>
                    <a:pt x="0" y="1996439"/>
                  </a:lnTo>
                  <a:close/>
                </a:path>
                <a:path w="6350" h="4723130">
                  <a:moveTo>
                    <a:pt x="0" y="1958339"/>
                  </a:moveTo>
                  <a:lnTo>
                    <a:pt x="0" y="1953768"/>
                  </a:lnTo>
                  <a:lnTo>
                    <a:pt x="1524" y="1952244"/>
                  </a:lnTo>
                  <a:lnTo>
                    <a:pt x="4572" y="1952244"/>
                  </a:lnTo>
                  <a:lnTo>
                    <a:pt x="6096" y="1953768"/>
                  </a:lnTo>
                  <a:lnTo>
                    <a:pt x="6096" y="1958339"/>
                  </a:lnTo>
                  <a:lnTo>
                    <a:pt x="4572" y="1959864"/>
                  </a:lnTo>
                  <a:lnTo>
                    <a:pt x="1524" y="1959864"/>
                  </a:lnTo>
                  <a:lnTo>
                    <a:pt x="0" y="1958339"/>
                  </a:lnTo>
                  <a:close/>
                </a:path>
                <a:path w="6350" h="4723130">
                  <a:moveTo>
                    <a:pt x="0" y="1921764"/>
                  </a:moveTo>
                  <a:lnTo>
                    <a:pt x="0" y="1917192"/>
                  </a:lnTo>
                  <a:lnTo>
                    <a:pt x="1524" y="1915668"/>
                  </a:lnTo>
                  <a:lnTo>
                    <a:pt x="4572" y="1915668"/>
                  </a:lnTo>
                  <a:lnTo>
                    <a:pt x="6096" y="1917192"/>
                  </a:lnTo>
                  <a:lnTo>
                    <a:pt x="6096" y="1921764"/>
                  </a:lnTo>
                  <a:lnTo>
                    <a:pt x="4572" y="1923288"/>
                  </a:lnTo>
                  <a:lnTo>
                    <a:pt x="1524" y="1923288"/>
                  </a:lnTo>
                  <a:lnTo>
                    <a:pt x="0" y="1921764"/>
                  </a:lnTo>
                  <a:close/>
                </a:path>
                <a:path w="6350" h="4723130">
                  <a:moveTo>
                    <a:pt x="0" y="1885188"/>
                  </a:moveTo>
                  <a:lnTo>
                    <a:pt x="0" y="1880616"/>
                  </a:lnTo>
                  <a:lnTo>
                    <a:pt x="1524" y="1879092"/>
                  </a:lnTo>
                  <a:lnTo>
                    <a:pt x="4572" y="1879092"/>
                  </a:lnTo>
                  <a:lnTo>
                    <a:pt x="6096" y="1880616"/>
                  </a:lnTo>
                  <a:lnTo>
                    <a:pt x="6096" y="1885188"/>
                  </a:lnTo>
                  <a:lnTo>
                    <a:pt x="4572" y="1885188"/>
                  </a:lnTo>
                  <a:lnTo>
                    <a:pt x="4572" y="1886712"/>
                  </a:lnTo>
                  <a:lnTo>
                    <a:pt x="1524" y="1886712"/>
                  </a:lnTo>
                  <a:lnTo>
                    <a:pt x="1524" y="1885188"/>
                  </a:lnTo>
                  <a:lnTo>
                    <a:pt x="0" y="1885188"/>
                  </a:lnTo>
                  <a:close/>
                </a:path>
                <a:path w="6350" h="4723130">
                  <a:moveTo>
                    <a:pt x="0" y="1848612"/>
                  </a:moveTo>
                  <a:lnTo>
                    <a:pt x="0" y="1842516"/>
                  </a:lnTo>
                  <a:lnTo>
                    <a:pt x="6096" y="1842516"/>
                  </a:lnTo>
                  <a:lnTo>
                    <a:pt x="6096" y="1848612"/>
                  </a:lnTo>
                  <a:lnTo>
                    <a:pt x="4572" y="1848612"/>
                  </a:lnTo>
                  <a:lnTo>
                    <a:pt x="4572" y="1850136"/>
                  </a:lnTo>
                  <a:lnTo>
                    <a:pt x="1524" y="1850136"/>
                  </a:lnTo>
                  <a:lnTo>
                    <a:pt x="1524" y="1848612"/>
                  </a:lnTo>
                  <a:lnTo>
                    <a:pt x="0" y="1848612"/>
                  </a:lnTo>
                  <a:close/>
                </a:path>
                <a:path w="6350" h="4723130">
                  <a:moveTo>
                    <a:pt x="0" y="1812036"/>
                  </a:moveTo>
                  <a:lnTo>
                    <a:pt x="0" y="1805939"/>
                  </a:lnTo>
                  <a:lnTo>
                    <a:pt x="6096" y="1805939"/>
                  </a:lnTo>
                  <a:lnTo>
                    <a:pt x="6096" y="1812036"/>
                  </a:lnTo>
                  <a:lnTo>
                    <a:pt x="0" y="1812036"/>
                  </a:lnTo>
                  <a:close/>
                </a:path>
                <a:path w="6350" h="4723130">
                  <a:moveTo>
                    <a:pt x="0" y="1773936"/>
                  </a:moveTo>
                  <a:lnTo>
                    <a:pt x="0" y="1769363"/>
                  </a:lnTo>
                  <a:lnTo>
                    <a:pt x="1524" y="1769363"/>
                  </a:lnTo>
                  <a:lnTo>
                    <a:pt x="1524" y="1767839"/>
                  </a:lnTo>
                  <a:lnTo>
                    <a:pt x="4572" y="1767839"/>
                  </a:lnTo>
                  <a:lnTo>
                    <a:pt x="4572" y="1769363"/>
                  </a:lnTo>
                  <a:lnTo>
                    <a:pt x="6096" y="1769363"/>
                  </a:lnTo>
                  <a:lnTo>
                    <a:pt x="6096" y="1773936"/>
                  </a:lnTo>
                  <a:lnTo>
                    <a:pt x="4572" y="1775460"/>
                  </a:lnTo>
                  <a:lnTo>
                    <a:pt x="1524" y="1775460"/>
                  </a:lnTo>
                  <a:lnTo>
                    <a:pt x="0" y="1773936"/>
                  </a:lnTo>
                  <a:close/>
                </a:path>
                <a:path w="6350" h="4723130">
                  <a:moveTo>
                    <a:pt x="0" y="1737360"/>
                  </a:moveTo>
                  <a:lnTo>
                    <a:pt x="0" y="1732788"/>
                  </a:lnTo>
                  <a:lnTo>
                    <a:pt x="1524" y="1731263"/>
                  </a:lnTo>
                  <a:lnTo>
                    <a:pt x="4572" y="1731263"/>
                  </a:lnTo>
                  <a:lnTo>
                    <a:pt x="6096" y="1732788"/>
                  </a:lnTo>
                  <a:lnTo>
                    <a:pt x="6096" y="1737360"/>
                  </a:lnTo>
                  <a:lnTo>
                    <a:pt x="4572" y="1738884"/>
                  </a:lnTo>
                  <a:lnTo>
                    <a:pt x="1524" y="1738884"/>
                  </a:lnTo>
                  <a:lnTo>
                    <a:pt x="0" y="1737360"/>
                  </a:lnTo>
                  <a:close/>
                </a:path>
                <a:path w="6350" h="4723130">
                  <a:moveTo>
                    <a:pt x="0" y="1700784"/>
                  </a:moveTo>
                  <a:lnTo>
                    <a:pt x="0" y="1696212"/>
                  </a:lnTo>
                  <a:lnTo>
                    <a:pt x="1524" y="1694688"/>
                  </a:lnTo>
                  <a:lnTo>
                    <a:pt x="4572" y="1694688"/>
                  </a:lnTo>
                  <a:lnTo>
                    <a:pt x="6096" y="1696212"/>
                  </a:lnTo>
                  <a:lnTo>
                    <a:pt x="6096" y="1700784"/>
                  </a:lnTo>
                  <a:lnTo>
                    <a:pt x="4572" y="1702308"/>
                  </a:lnTo>
                  <a:lnTo>
                    <a:pt x="1524" y="1702308"/>
                  </a:lnTo>
                  <a:lnTo>
                    <a:pt x="0" y="1700784"/>
                  </a:lnTo>
                  <a:close/>
                </a:path>
                <a:path w="6350" h="4723130">
                  <a:moveTo>
                    <a:pt x="0" y="1664208"/>
                  </a:moveTo>
                  <a:lnTo>
                    <a:pt x="0" y="1659636"/>
                  </a:lnTo>
                  <a:lnTo>
                    <a:pt x="1524" y="1658112"/>
                  </a:lnTo>
                  <a:lnTo>
                    <a:pt x="4572" y="1658112"/>
                  </a:lnTo>
                  <a:lnTo>
                    <a:pt x="6096" y="1659636"/>
                  </a:lnTo>
                  <a:lnTo>
                    <a:pt x="6096" y="1664208"/>
                  </a:lnTo>
                  <a:lnTo>
                    <a:pt x="4572" y="1664208"/>
                  </a:lnTo>
                  <a:lnTo>
                    <a:pt x="4572" y="1665732"/>
                  </a:lnTo>
                  <a:lnTo>
                    <a:pt x="1524" y="1665732"/>
                  </a:lnTo>
                  <a:lnTo>
                    <a:pt x="1524" y="1664208"/>
                  </a:lnTo>
                  <a:lnTo>
                    <a:pt x="0" y="1664208"/>
                  </a:lnTo>
                  <a:close/>
                </a:path>
                <a:path w="6350" h="4723130">
                  <a:moveTo>
                    <a:pt x="0" y="1627632"/>
                  </a:moveTo>
                  <a:lnTo>
                    <a:pt x="0" y="1621536"/>
                  </a:lnTo>
                  <a:lnTo>
                    <a:pt x="6096" y="1621536"/>
                  </a:lnTo>
                  <a:lnTo>
                    <a:pt x="6096" y="1627632"/>
                  </a:lnTo>
                  <a:lnTo>
                    <a:pt x="4572" y="1627632"/>
                  </a:lnTo>
                  <a:lnTo>
                    <a:pt x="4572" y="1629155"/>
                  </a:lnTo>
                  <a:lnTo>
                    <a:pt x="1524" y="1629155"/>
                  </a:lnTo>
                  <a:lnTo>
                    <a:pt x="1524" y="1627632"/>
                  </a:lnTo>
                  <a:lnTo>
                    <a:pt x="0" y="1627632"/>
                  </a:lnTo>
                  <a:close/>
                </a:path>
                <a:path w="6350" h="4723130">
                  <a:moveTo>
                    <a:pt x="0" y="1591055"/>
                  </a:moveTo>
                  <a:lnTo>
                    <a:pt x="0" y="1584960"/>
                  </a:lnTo>
                  <a:lnTo>
                    <a:pt x="6096" y="1584960"/>
                  </a:lnTo>
                  <a:lnTo>
                    <a:pt x="6096" y="1591055"/>
                  </a:lnTo>
                  <a:lnTo>
                    <a:pt x="0" y="1591055"/>
                  </a:lnTo>
                  <a:close/>
                </a:path>
                <a:path w="6350" h="4723130">
                  <a:moveTo>
                    <a:pt x="0" y="1552955"/>
                  </a:moveTo>
                  <a:lnTo>
                    <a:pt x="0" y="1548384"/>
                  </a:lnTo>
                  <a:lnTo>
                    <a:pt x="1524" y="1548384"/>
                  </a:lnTo>
                  <a:lnTo>
                    <a:pt x="1524" y="1546860"/>
                  </a:lnTo>
                  <a:lnTo>
                    <a:pt x="4572" y="1546860"/>
                  </a:lnTo>
                  <a:lnTo>
                    <a:pt x="4572" y="1548384"/>
                  </a:lnTo>
                  <a:lnTo>
                    <a:pt x="6096" y="1548384"/>
                  </a:lnTo>
                  <a:lnTo>
                    <a:pt x="6096" y="1552955"/>
                  </a:lnTo>
                  <a:lnTo>
                    <a:pt x="4572" y="1554480"/>
                  </a:lnTo>
                  <a:lnTo>
                    <a:pt x="1524" y="1554480"/>
                  </a:lnTo>
                  <a:lnTo>
                    <a:pt x="0" y="1552955"/>
                  </a:lnTo>
                  <a:close/>
                </a:path>
                <a:path w="6350" h="4723130">
                  <a:moveTo>
                    <a:pt x="0" y="1516380"/>
                  </a:moveTo>
                  <a:lnTo>
                    <a:pt x="0" y="1511808"/>
                  </a:lnTo>
                  <a:lnTo>
                    <a:pt x="1524" y="1510284"/>
                  </a:lnTo>
                  <a:lnTo>
                    <a:pt x="4572" y="1510284"/>
                  </a:lnTo>
                  <a:lnTo>
                    <a:pt x="6096" y="1511808"/>
                  </a:lnTo>
                  <a:lnTo>
                    <a:pt x="6096" y="1516380"/>
                  </a:lnTo>
                  <a:lnTo>
                    <a:pt x="4572" y="1517904"/>
                  </a:lnTo>
                  <a:lnTo>
                    <a:pt x="1524" y="1517904"/>
                  </a:lnTo>
                  <a:lnTo>
                    <a:pt x="0" y="1516380"/>
                  </a:lnTo>
                  <a:close/>
                </a:path>
                <a:path w="6350" h="4723130">
                  <a:moveTo>
                    <a:pt x="0" y="1479804"/>
                  </a:moveTo>
                  <a:lnTo>
                    <a:pt x="0" y="1475232"/>
                  </a:lnTo>
                  <a:lnTo>
                    <a:pt x="1524" y="1473708"/>
                  </a:lnTo>
                  <a:lnTo>
                    <a:pt x="4572" y="1473708"/>
                  </a:lnTo>
                  <a:lnTo>
                    <a:pt x="6096" y="1475232"/>
                  </a:lnTo>
                  <a:lnTo>
                    <a:pt x="6096" y="1479804"/>
                  </a:lnTo>
                  <a:lnTo>
                    <a:pt x="4572" y="1481328"/>
                  </a:lnTo>
                  <a:lnTo>
                    <a:pt x="1524" y="1481328"/>
                  </a:lnTo>
                  <a:lnTo>
                    <a:pt x="0" y="1479804"/>
                  </a:lnTo>
                  <a:close/>
                </a:path>
                <a:path w="6350" h="4723130">
                  <a:moveTo>
                    <a:pt x="0" y="1443228"/>
                  </a:moveTo>
                  <a:lnTo>
                    <a:pt x="0" y="1438655"/>
                  </a:lnTo>
                  <a:lnTo>
                    <a:pt x="1524" y="1437132"/>
                  </a:lnTo>
                  <a:lnTo>
                    <a:pt x="4572" y="1437132"/>
                  </a:lnTo>
                  <a:lnTo>
                    <a:pt x="6096" y="1438655"/>
                  </a:lnTo>
                  <a:lnTo>
                    <a:pt x="6096" y="1443228"/>
                  </a:lnTo>
                  <a:lnTo>
                    <a:pt x="4572" y="1443228"/>
                  </a:lnTo>
                  <a:lnTo>
                    <a:pt x="4572" y="1444752"/>
                  </a:lnTo>
                  <a:lnTo>
                    <a:pt x="1524" y="1444752"/>
                  </a:lnTo>
                  <a:lnTo>
                    <a:pt x="1524" y="1443228"/>
                  </a:lnTo>
                  <a:lnTo>
                    <a:pt x="0" y="1443228"/>
                  </a:lnTo>
                  <a:close/>
                </a:path>
                <a:path w="6350" h="4723130">
                  <a:moveTo>
                    <a:pt x="0" y="1406652"/>
                  </a:moveTo>
                  <a:lnTo>
                    <a:pt x="0" y="1400555"/>
                  </a:lnTo>
                  <a:lnTo>
                    <a:pt x="6096" y="1400555"/>
                  </a:lnTo>
                  <a:lnTo>
                    <a:pt x="6096" y="1406652"/>
                  </a:lnTo>
                  <a:lnTo>
                    <a:pt x="0" y="1406652"/>
                  </a:lnTo>
                  <a:close/>
                </a:path>
                <a:path w="6350" h="4723130">
                  <a:moveTo>
                    <a:pt x="0" y="1370076"/>
                  </a:moveTo>
                  <a:lnTo>
                    <a:pt x="0" y="1363980"/>
                  </a:lnTo>
                  <a:lnTo>
                    <a:pt x="1524" y="1363980"/>
                  </a:lnTo>
                  <a:lnTo>
                    <a:pt x="1524" y="1362455"/>
                  </a:lnTo>
                  <a:lnTo>
                    <a:pt x="4572" y="1362455"/>
                  </a:lnTo>
                  <a:lnTo>
                    <a:pt x="4572" y="1363980"/>
                  </a:lnTo>
                  <a:lnTo>
                    <a:pt x="6096" y="1363980"/>
                  </a:lnTo>
                  <a:lnTo>
                    <a:pt x="6096" y="1370076"/>
                  </a:lnTo>
                  <a:lnTo>
                    <a:pt x="0" y="1370076"/>
                  </a:lnTo>
                  <a:close/>
                </a:path>
                <a:path w="6350" h="4723130">
                  <a:moveTo>
                    <a:pt x="0" y="1331976"/>
                  </a:moveTo>
                  <a:lnTo>
                    <a:pt x="0" y="1327404"/>
                  </a:lnTo>
                  <a:lnTo>
                    <a:pt x="1524" y="1327404"/>
                  </a:lnTo>
                  <a:lnTo>
                    <a:pt x="1524" y="1325880"/>
                  </a:lnTo>
                  <a:lnTo>
                    <a:pt x="4572" y="1325880"/>
                  </a:lnTo>
                  <a:lnTo>
                    <a:pt x="4572" y="1327404"/>
                  </a:lnTo>
                  <a:lnTo>
                    <a:pt x="6096" y="1327404"/>
                  </a:lnTo>
                  <a:lnTo>
                    <a:pt x="6096" y="1331976"/>
                  </a:lnTo>
                  <a:lnTo>
                    <a:pt x="4572" y="1333500"/>
                  </a:lnTo>
                  <a:lnTo>
                    <a:pt x="1524" y="1333500"/>
                  </a:lnTo>
                  <a:lnTo>
                    <a:pt x="0" y="1331976"/>
                  </a:lnTo>
                  <a:close/>
                </a:path>
                <a:path w="6350" h="4723130">
                  <a:moveTo>
                    <a:pt x="0" y="1295400"/>
                  </a:moveTo>
                  <a:lnTo>
                    <a:pt x="0" y="1290828"/>
                  </a:lnTo>
                  <a:lnTo>
                    <a:pt x="1524" y="1289304"/>
                  </a:lnTo>
                  <a:lnTo>
                    <a:pt x="4572" y="1289304"/>
                  </a:lnTo>
                  <a:lnTo>
                    <a:pt x="6096" y="1290828"/>
                  </a:lnTo>
                  <a:lnTo>
                    <a:pt x="6096" y="1295400"/>
                  </a:lnTo>
                  <a:lnTo>
                    <a:pt x="4572" y="1296924"/>
                  </a:lnTo>
                  <a:lnTo>
                    <a:pt x="1524" y="1296924"/>
                  </a:lnTo>
                  <a:lnTo>
                    <a:pt x="0" y="1295400"/>
                  </a:lnTo>
                  <a:close/>
                </a:path>
                <a:path w="6350" h="4723130">
                  <a:moveTo>
                    <a:pt x="0" y="1258824"/>
                  </a:moveTo>
                  <a:lnTo>
                    <a:pt x="0" y="1254252"/>
                  </a:lnTo>
                  <a:lnTo>
                    <a:pt x="1524" y="1252728"/>
                  </a:lnTo>
                  <a:lnTo>
                    <a:pt x="4572" y="1252728"/>
                  </a:lnTo>
                  <a:lnTo>
                    <a:pt x="6096" y="1254252"/>
                  </a:lnTo>
                  <a:lnTo>
                    <a:pt x="6096" y="1258824"/>
                  </a:lnTo>
                  <a:lnTo>
                    <a:pt x="4572" y="1260347"/>
                  </a:lnTo>
                  <a:lnTo>
                    <a:pt x="1524" y="1260347"/>
                  </a:lnTo>
                  <a:lnTo>
                    <a:pt x="0" y="1258824"/>
                  </a:lnTo>
                  <a:close/>
                </a:path>
                <a:path w="6350" h="4723130">
                  <a:moveTo>
                    <a:pt x="0" y="1222247"/>
                  </a:moveTo>
                  <a:lnTo>
                    <a:pt x="0" y="1217676"/>
                  </a:lnTo>
                  <a:lnTo>
                    <a:pt x="1524" y="1216152"/>
                  </a:lnTo>
                  <a:lnTo>
                    <a:pt x="4572" y="1216152"/>
                  </a:lnTo>
                  <a:lnTo>
                    <a:pt x="6096" y="1217676"/>
                  </a:lnTo>
                  <a:lnTo>
                    <a:pt x="6096" y="1222247"/>
                  </a:lnTo>
                  <a:lnTo>
                    <a:pt x="4572" y="1222247"/>
                  </a:lnTo>
                  <a:lnTo>
                    <a:pt x="4572" y="1223771"/>
                  </a:lnTo>
                  <a:lnTo>
                    <a:pt x="1524" y="1223771"/>
                  </a:lnTo>
                  <a:lnTo>
                    <a:pt x="1524" y="1222247"/>
                  </a:lnTo>
                  <a:lnTo>
                    <a:pt x="0" y="1222247"/>
                  </a:lnTo>
                  <a:close/>
                </a:path>
                <a:path w="6350" h="4723130">
                  <a:moveTo>
                    <a:pt x="0" y="1185671"/>
                  </a:moveTo>
                  <a:lnTo>
                    <a:pt x="0" y="1179576"/>
                  </a:lnTo>
                  <a:lnTo>
                    <a:pt x="6096" y="1179576"/>
                  </a:lnTo>
                  <a:lnTo>
                    <a:pt x="6096" y="1185671"/>
                  </a:lnTo>
                  <a:lnTo>
                    <a:pt x="0" y="1185671"/>
                  </a:lnTo>
                  <a:close/>
                </a:path>
                <a:path w="6350" h="4723130">
                  <a:moveTo>
                    <a:pt x="0" y="1149096"/>
                  </a:moveTo>
                  <a:lnTo>
                    <a:pt x="0" y="1143000"/>
                  </a:lnTo>
                  <a:lnTo>
                    <a:pt x="1524" y="1143000"/>
                  </a:lnTo>
                  <a:lnTo>
                    <a:pt x="1524" y="1141476"/>
                  </a:lnTo>
                  <a:lnTo>
                    <a:pt x="4572" y="1141476"/>
                  </a:lnTo>
                  <a:lnTo>
                    <a:pt x="4572" y="1143000"/>
                  </a:lnTo>
                  <a:lnTo>
                    <a:pt x="6096" y="1143000"/>
                  </a:lnTo>
                  <a:lnTo>
                    <a:pt x="6096" y="1149096"/>
                  </a:lnTo>
                  <a:lnTo>
                    <a:pt x="0" y="1149096"/>
                  </a:lnTo>
                  <a:close/>
                </a:path>
                <a:path w="6350" h="4723130">
                  <a:moveTo>
                    <a:pt x="0" y="1110996"/>
                  </a:moveTo>
                  <a:lnTo>
                    <a:pt x="0" y="1106424"/>
                  </a:lnTo>
                  <a:lnTo>
                    <a:pt x="1524" y="1106424"/>
                  </a:lnTo>
                  <a:lnTo>
                    <a:pt x="1524" y="1104900"/>
                  </a:lnTo>
                  <a:lnTo>
                    <a:pt x="4572" y="1104900"/>
                  </a:lnTo>
                  <a:lnTo>
                    <a:pt x="4572" y="1106424"/>
                  </a:lnTo>
                  <a:lnTo>
                    <a:pt x="6096" y="1106424"/>
                  </a:lnTo>
                  <a:lnTo>
                    <a:pt x="6096" y="1110996"/>
                  </a:lnTo>
                  <a:lnTo>
                    <a:pt x="4572" y="1112520"/>
                  </a:lnTo>
                  <a:lnTo>
                    <a:pt x="1524" y="1112520"/>
                  </a:lnTo>
                  <a:lnTo>
                    <a:pt x="0" y="1110996"/>
                  </a:lnTo>
                  <a:close/>
                </a:path>
                <a:path w="6350" h="4723130">
                  <a:moveTo>
                    <a:pt x="0" y="1074420"/>
                  </a:moveTo>
                  <a:lnTo>
                    <a:pt x="0" y="1069847"/>
                  </a:lnTo>
                  <a:lnTo>
                    <a:pt x="1524" y="1068324"/>
                  </a:lnTo>
                  <a:lnTo>
                    <a:pt x="4572" y="1068324"/>
                  </a:lnTo>
                  <a:lnTo>
                    <a:pt x="6096" y="1069847"/>
                  </a:lnTo>
                  <a:lnTo>
                    <a:pt x="6096" y="1074420"/>
                  </a:lnTo>
                  <a:lnTo>
                    <a:pt x="4572" y="1075944"/>
                  </a:lnTo>
                  <a:lnTo>
                    <a:pt x="1524" y="1075944"/>
                  </a:lnTo>
                  <a:lnTo>
                    <a:pt x="0" y="1074420"/>
                  </a:lnTo>
                  <a:close/>
                </a:path>
                <a:path w="6350" h="4723130">
                  <a:moveTo>
                    <a:pt x="0" y="1037844"/>
                  </a:moveTo>
                  <a:lnTo>
                    <a:pt x="0" y="1033271"/>
                  </a:lnTo>
                  <a:lnTo>
                    <a:pt x="1524" y="1031747"/>
                  </a:lnTo>
                  <a:lnTo>
                    <a:pt x="4572" y="1031747"/>
                  </a:lnTo>
                  <a:lnTo>
                    <a:pt x="6096" y="1033271"/>
                  </a:lnTo>
                  <a:lnTo>
                    <a:pt x="6096" y="1037844"/>
                  </a:lnTo>
                  <a:lnTo>
                    <a:pt x="4572" y="1039368"/>
                  </a:lnTo>
                  <a:lnTo>
                    <a:pt x="1524" y="1039368"/>
                  </a:lnTo>
                  <a:lnTo>
                    <a:pt x="0" y="1037844"/>
                  </a:lnTo>
                  <a:close/>
                </a:path>
                <a:path w="6350" h="4723130">
                  <a:moveTo>
                    <a:pt x="0" y="1001268"/>
                  </a:moveTo>
                  <a:lnTo>
                    <a:pt x="0" y="996696"/>
                  </a:lnTo>
                  <a:lnTo>
                    <a:pt x="1524" y="995171"/>
                  </a:lnTo>
                  <a:lnTo>
                    <a:pt x="4572" y="995171"/>
                  </a:lnTo>
                  <a:lnTo>
                    <a:pt x="6096" y="996696"/>
                  </a:lnTo>
                  <a:lnTo>
                    <a:pt x="6096" y="1001268"/>
                  </a:lnTo>
                  <a:lnTo>
                    <a:pt x="4572" y="1001268"/>
                  </a:lnTo>
                  <a:lnTo>
                    <a:pt x="4572" y="1002792"/>
                  </a:lnTo>
                  <a:lnTo>
                    <a:pt x="1524" y="1002792"/>
                  </a:lnTo>
                  <a:lnTo>
                    <a:pt x="1524" y="1001268"/>
                  </a:lnTo>
                  <a:lnTo>
                    <a:pt x="0" y="1001268"/>
                  </a:lnTo>
                  <a:close/>
                </a:path>
                <a:path w="6350" h="4723130">
                  <a:moveTo>
                    <a:pt x="0" y="964692"/>
                  </a:moveTo>
                  <a:lnTo>
                    <a:pt x="0" y="958596"/>
                  </a:lnTo>
                  <a:lnTo>
                    <a:pt x="6096" y="958596"/>
                  </a:lnTo>
                  <a:lnTo>
                    <a:pt x="6096" y="964692"/>
                  </a:lnTo>
                  <a:lnTo>
                    <a:pt x="0" y="964692"/>
                  </a:lnTo>
                  <a:close/>
                </a:path>
                <a:path w="6350" h="4723130">
                  <a:moveTo>
                    <a:pt x="0" y="928116"/>
                  </a:moveTo>
                  <a:lnTo>
                    <a:pt x="0" y="922020"/>
                  </a:lnTo>
                  <a:lnTo>
                    <a:pt x="1524" y="922020"/>
                  </a:lnTo>
                  <a:lnTo>
                    <a:pt x="1524" y="920496"/>
                  </a:lnTo>
                  <a:lnTo>
                    <a:pt x="4572" y="920496"/>
                  </a:lnTo>
                  <a:lnTo>
                    <a:pt x="4572" y="922020"/>
                  </a:lnTo>
                  <a:lnTo>
                    <a:pt x="6096" y="922020"/>
                  </a:lnTo>
                  <a:lnTo>
                    <a:pt x="6096" y="928116"/>
                  </a:lnTo>
                  <a:lnTo>
                    <a:pt x="0" y="928116"/>
                  </a:lnTo>
                  <a:close/>
                </a:path>
                <a:path w="6350" h="4723130">
                  <a:moveTo>
                    <a:pt x="0" y="890016"/>
                  </a:moveTo>
                  <a:lnTo>
                    <a:pt x="0" y="885444"/>
                  </a:lnTo>
                  <a:lnTo>
                    <a:pt x="1524" y="885444"/>
                  </a:lnTo>
                  <a:lnTo>
                    <a:pt x="1524" y="883920"/>
                  </a:lnTo>
                  <a:lnTo>
                    <a:pt x="4572" y="883920"/>
                  </a:lnTo>
                  <a:lnTo>
                    <a:pt x="4572" y="885444"/>
                  </a:lnTo>
                  <a:lnTo>
                    <a:pt x="6096" y="885444"/>
                  </a:lnTo>
                  <a:lnTo>
                    <a:pt x="6096" y="890016"/>
                  </a:lnTo>
                  <a:lnTo>
                    <a:pt x="4572" y="891540"/>
                  </a:lnTo>
                  <a:lnTo>
                    <a:pt x="1524" y="891540"/>
                  </a:lnTo>
                  <a:lnTo>
                    <a:pt x="0" y="890016"/>
                  </a:lnTo>
                  <a:close/>
                </a:path>
                <a:path w="6350" h="4723130">
                  <a:moveTo>
                    <a:pt x="0" y="853440"/>
                  </a:moveTo>
                  <a:lnTo>
                    <a:pt x="0" y="848868"/>
                  </a:lnTo>
                  <a:lnTo>
                    <a:pt x="1524" y="847344"/>
                  </a:lnTo>
                  <a:lnTo>
                    <a:pt x="4572" y="847344"/>
                  </a:lnTo>
                  <a:lnTo>
                    <a:pt x="6096" y="848868"/>
                  </a:lnTo>
                  <a:lnTo>
                    <a:pt x="6096" y="853440"/>
                  </a:lnTo>
                  <a:lnTo>
                    <a:pt x="4572" y="854964"/>
                  </a:lnTo>
                  <a:lnTo>
                    <a:pt x="1524" y="854964"/>
                  </a:lnTo>
                  <a:lnTo>
                    <a:pt x="0" y="853440"/>
                  </a:lnTo>
                  <a:close/>
                </a:path>
                <a:path w="6350" h="4723130">
                  <a:moveTo>
                    <a:pt x="0" y="816864"/>
                  </a:moveTo>
                  <a:lnTo>
                    <a:pt x="0" y="812292"/>
                  </a:lnTo>
                  <a:lnTo>
                    <a:pt x="1524" y="810768"/>
                  </a:lnTo>
                  <a:lnTo>
                    <a:pt x="4572" y="810768"/>
                  </a:lnTo>
                  <a:lnTo>
                    <a:pt x="6096" y="812292"/>
                  </a:lnTo>
                  <a:lnTo>
                    <a:pt x="6096" y="816864"/>
                  </a:lnTo>
                  <a:lnTo>
                    <a:pt x="4572" y="818388"/>
                  </a:lnTo>
                  <a:lnTo>
                    <a:pt x="1524" y="818388"/>
                  </a:lnTo>
                  <a:lnTo>
                    <a:pt x="0" y="816864"/>
                  </a:lnTo>
                  <a:close/>
                </a:path>
                <a:path w="6350" h="4723130">
                  <a:moveTo>
                    <a:pt x="0" y="780288"/>
                  </a:moveTo>
                  <a:lnTo>
                    <a:pt x="0" y="774192"/>
                  </a:lnTo>
                  <a:lnTo>
                    <a:pt x="6096" y="774192"/>
                  </a:lnTo>
                  <a:lnTo>
                    <a:pt x="6096" y="780288"/>
                  </a:lnTo>
                  <a:lnTo>
                    <a:pt x="4572" y="780288"/>
                  </a:lnTo>
                  <a:lnTo>
                    <a:pt x="4572" y="781812"/>
                  </a:lnTo>
                  <a:lnTo>
                    <a:pt x="1524" y="781812"/>
                  </a:lnTo>
                  <a:lnTo>
                    <a:pt x="1524" y="780288"/>
                  </a:lnTo>
                  <a:lnTo>
                    <a:pt x="0" y="780288"/>
                  </a:lnTo>
                  <a:close/>
                </a:path>
                <a:path w="6350" h="4723130">
                  <a:moveTo>
                    <a:pt x="0" y="743712"/>
                  </a:moveTo>
                  <a:lnTo>
                    <a:pt x="0" y="737616"/>
                  </a:lnTo>
                  <a:lnTo>
                    <a:pt x="6096" y="737616"/>
                  </a:lnTo>
                  <a:lnTo>
                    <a:pt x="6096" y="743712"/>
                  </a:lnTo>
                  <a:lnTo>
                    <a:pt x="0" y="743712"/>
                  </a:lnTo>
                  <a:close/>
                </a:path>
                <a:path w="6350" h="4723130">
                  <a:moveTo>
                    <a:pt x="0" y="707136"/>
                  </a:moveTo>
                  <a:lnTo>
                    <a:pt x="0" y="701040"/>
                  </a:lnTo>
                  <a:lnTo>
                    <a:pt x="1524" y="701040"/>
                  </a:lnTo>
                  <a:lnTo>
                    <a:pt x="1524" y="699516"/>
                  </a:lnTo>
                  <a:lnTo>
                    <a:pt x="4572" y="699516"/>
                  </a:lnTo>
                  <a:lnTo>
                    <a:pt x="4572" y="701040"/>
                  </a:lnTo>
                  <a:lnTo>
                    <a:pt x="6096" y="701040"/>
                  </a:lnTo>
                  <a:lnTo>
                    <a:pt x="6096" y="707136"/>
                  </a:lnTo>
                  <a:lnTo>
                    <a:pt x="0" y="707136"/>
                  </a:lnTo>
                  <a:close/>
                </a:path>
                <a:path w="6350" h="4723130">
                  <a:moveTo>
                    <a:pt x="0" y="669036"/>
                  </a:moveTo>
                  <a:lnTo>
                    <a:pt x="0" y="664464"/>
                  </a:lnTo>
                  <a:lnTo>
                    <a:pt x="1524" y="664464"/>
                  </a:lnTo>
                  <a:lnTo>
                    <a:pt x="1524" y="662940"/>
                  </a:lnTo>
                  <a:lnTo>
                    <a:pt x="4572" y="662940"/>
                  </a:lnTo>
                  <a:lnTo>
                    <a:pt x="4572" y="664464"/>
                  </a:lnTo>
                  <a:lnTo>
                    <a:pt x="6096" y="664464"/>
                  </a:lnTo>
                  <a:lnTo>
                    <a:pt x="6096" y="669036"/>
                  </a:lnTo>
                  <a:lnTo>
                    <a:pt x="4572" y="670560"/>
                  </a:lnTo>
                  <a:lnTo>
                    <a:pt x="1524" y="670560"/>
                  </a:lnTo>
                  <a:lnTo>
                    <a:pt x="0" y="669036"/>
                  </a:lnTo>
                  <a:close/>
                </a:path>
                <a:path w="6350" h="4723130">
                  <a:moveTo>
                    <a:pt x="0" y="632460"/>
                  </a:moveTo>
                  <a:lnTo>
                    <a:pt x="0" y="627887"/>
                  </a:lnTo>
                  <a:lnTo>
                    <a:pt x="1524" y="626364"/>
                  </a:lnTo>
                  <a:lnTo>
                    <a:pt x="4572" y="626364"/>
                  </a:lnTo>
                  <a:lnTo>
                    <a:pt x="6096" y="627887"/>
                  </a:lnTo>
                  <a:lnTo>
                    <a:pt x="6096" y="632460"/>
                  </a:lnTo>
                  <a:lnTo>
                    <a:pt x="4572" y="633984"/>
                  </a:lnTo>
                  <a:lnTo>
                    <a:pt x="1524" y="633984"/>
                  </a:lnTo>
                  <a:lnTo>
                    <a:pt x="0" y="632460"/>
                  </a:lnTo>
                  <a:close/>
                </a:path>
                <a:path w="6350" h="4723130">
                  <a:moveTo>
                    <a:pt x="0" y="595884"/>
                  </a:moveTo>
                  <a:lnTo>
                    <a:pt x="0" y="591312"/>
                  </a:lnTo>
                  <a:lnTo>
                    <a:pt x="1524" y="589787"/>
                  </a:lnTo>
                  <a:lnTo>
                    <a:pt x="4572" y="589787"/>
                  </a:lnTo>
                  <a:lnTo>
                    <a:pt x="6096" y="591312"/>
                  </a:lnTo>
                  <a:lnTo>
                    <a:pt x="6096" y="595884"/>
                  </a:lnTo>
                  <a:lnTo>
                    <a:pt x="4572" y="597408"/>
                  </a:lnTo>
                  <a:lnTo>
                    <a:pt x="1524" y="597408"/>
                  </a:lnTo>
                  <a:lnTo>
                    <a:pt x="0" y="595884"/>
                  </a:lnTo>
                  <a:close/>
                </a:path>
                <a:path w="6350" h="4723130">
                  <a:moveTo>
                    <a:pt x="0" y="559308"/>
                  </a:moveTo>
                  <a:lnTo>
                    <a:pt x="0" y="553212"/>
                  </a:lnTo>
                  <a:lnTo>
                    <a:pt x="6096" y="553212"/>
                  </a:lnTo>
                  <a:lnTo>
                    <a:pt x="6096" y="559308"/>
                  </a:lnTo>
                  <a:lnTo>
                    <a:pt x="4572" y="559308"/>
                  </a:lnTo>
                  <a:lnTo>
                    <a:pt x="4572" y="560832"/>
                  </a:lnTo>
                  <a:lnTo>
                    <a:pt x="1524" y="560832"/>
                  </a:lnTo>
                  <a:lnTo>
                    <a:pt x="1524" y="559308"/>
                  </a:lnTo>
                  <a:lnTo>
                    <a:pt x="0" y="559308"/>
                  </a:lnTo>
                  <a:close/>
                </a:path>
                <a:path w="6350" h="4723130">
                  <a:moveTo>
                    <a:pt x="0" y="522732"/>
                  </a:moveTo>
                  <a:lnTo>
                    <a:pt x="0" y="516636"/>
                  </a:lnTo>
                  <a:lnTo>
                    <a:pt x="6096" y="516636"/>
                  </a:lnTo>
                  <a:lnTo>
                    <a:pt x="6096" y="522732"/>
                  </a:lnTo>
                  <a:lnTo>
                    <a:pt x="0" y="522732"/>
                  </a:lnTo>
                  <a:close/>
                </a:path>
                <a:path w="6350" h="4723130">
                  <a:moveTo>
                    <a:pt x="0" y="486156"/>
                  </a:moveTo>
                  <a:lnTo>
                    <a:pt x="0" y="480060"/>
                  </a:lnTo>
                  <a:lnTo>
                    <a:pt x="1524" y="480060"/>
                  </a:lnTo>
                  <a:lnTo>
                    <a:pt x="1524" y="478536"/>
                  </a:lnTo>
                  <a:lnTo>
                    <a:pt x="4572" y="478536"/>
                  </a:lnTo>
                  <a:lnTo>
                    <a:pt x="4572" y="480060"/>
                  </a:lnTo>
                  <a:lnTo>
                    <a:pt x="6096" y="480060"/>
                  </a:lnTo>
                  <a:lnTo>
                    <a:pt x="6096" y="486156"/>
                  </a:lnTo>
                  <a:lnTo>
                    <a:pt x="0" y="486156"/>
                  </a:lnTo>
                  <a:close/>
                </a:path>
                <a:path w="6350" h="4723130">
                  <a:moveTo>
                    <a:pt x="0" y="448056"/>
                  </a:moveTo>
                  <a:lnTo>
                    <a:pt x="0" y="443484"/>
                  </a:lnTo>
                  <a:lnTo>
                    <a:pt x="1524" y="441960"/>
                  </a:lnTo>
                  <a:lnTo>
                    <a:pt x="4572" y="441960"/>
                  </a:lnTo>
                  <a:lnTo>
                    <a:pt x="6096" y="443484"/>
                  </a:lnTo>
                  <a:lnTo>
                    <a:pt x="6096" y="448056"/>
                  </a:lnTo>
                  <a:lnTo>
                    <a:pt x="4572" y="449580"/>
                  </a:lnTo>
                  <a:lnTo>
                    <a:pt x="1524" y="449580"/>
                  </a:lnTo>
                  <a:lnTo>
                    <a:pt x="0" y="448056"/>
                  </a:lnTo>
                  <a:close/>
                </a:path>
                <a:path w="6350" h="4723130">
                  <a:moveTo>
                    <a:pt x="0" y="411480"/>
                  </a:moveTo>
                  <a:lnTo>
                    <a:pt x="0" y="406908"/>
                  </a:lnTo>
                  <a:lnTo>
                    <a:pt x="1524" y="405384"/>
                  </a:lnTo>
                  <a:lnTo>
                    <a:pt x="4572" y="405384"/>
                  </a:lnTo>
                  <a:lnTo>
                    <a:pt x="6096" y="406908"/>
                  </a:lnTo>
                  <a:lnTo>
                    <a:pt x="6096" y="411480"/>
                  </a:lnTo>
                  <a:lnTo>
                    <a:pt x="4572" y="413004"/>
                  </a:lnTo>
                  <a:lnTo>
                    <a:pt x="1524" y="413004"/>
                  </a:lnTo>
                  <a:lnTo>
                    <a:pt x="0" y="411480"/>
                  </a:lnTo>
                  <a:close/>
                </a:path>
                <a:path w="6350" h="4723130">
                  <a:moveTo>
                    <a:pt x="0" y="374904"/>
                  </a:moveTo>
                  <a:lnTo>
                    <a:pt x="0" y="370332"/>
                  </a:lnTo>
                  <a:lnTo>
                    <a:pt x="1524" y="368808"/>
                  </a:lnTo>
                  <a:lnTo>
                    <a:pt x="4572" y="368808"/>
                  </a:lnTo>
                  <a:lnTo>
                    <a:pt x="6096" y="370332"/>
                  </a:lnTo>
                  <a:lnTo>
                    <a:pt x="6096" y="374904"/>
                  </a:lnTo>
                  <a:lnTo>
                    <a:pt x="4572" y="376428"/>
                  </a:lnTo>
                  <a:lnTo>
                    <a:pt x="1524" y="376428"/>
                  </a:lnTo>
                  <a:lnTo>
                    <a:pt x="0" y="374904"/>
                  </a:lnTo>
                  <a:close/>
                </a:path>
                <a:path w="6350" h="4723130">
                  <a:moveTo>
                    <a:pt x="0" y="338328"/>
                  </a:moveTo>
                  <a:lnTo>
                    <a:pt x="0" y="332232"/>
                  </a:lnTo>
                  <a:lnTo>
                    <a:pt x="6096" y="332232"/>
                  </a:lnTo>
                  <a:lnTo>
                    <a:pt x="6096" y="338328"/>
                  </a:lnTo>
                  <a:lnTo>
                    <a:pt x="4572" y="338328"/>
                  </a:lnTo>
                  <a:lnTo>
                    <a:pt x="4572" y="339852"/>
                  </a:lnTo>
                  <a:lnTo>
                    <a:pt x="1524" y="339852"/>
                  </a:lnTo>
                  <a:lnTo>
                    <a:pt x="1524" y="338328"/>
                  </a:lnTo>
                  <a:lnTo>
                    <a:pt x="0" y="338328"/>
                  </a:lnTo>
                  <a:close/>
                </a:path>
                <a:path w="6350" h="4723130">
                  <a:moveTo>
                    <a:pt x="0" y="301752"/>
                  </a:moveTo>
                  <a:lnTo>
                    <a:pt x="0" y="295656"/>
                  </a:lnTo>
                  <a:lnTo>
                    <a:pt x="6096" y="295656"/>
                  </a:lnTo>
                  <a:lnTo>
                    <a:pt x="6096" y="301752"/>
                  </a:lnTo>
                  <a:lnTo>
                    <a:pt x="0" y="301752"/>
                  </a:lnTo>
                  <a:close/>
                </a:path>
                <a:path w="6350" h="4723130">
                  <a:moveTo>
                    <a:pt x="0" y="265176"/>
                  </a:moveTo>
                  <a:lnTo>
                    <a:pt x="0" y="259080"/>
                  </a:lnTo>
                  <a:lnTo>
                    <a:pt x="1524" y="259080"/>
                  </a:lnTo>
                  <a:lnTo>
                    <a:pt x="1524" y="257556"/>
                  </a:lnTo>
                  <a:lnTo>
                    <a:pt x="4572" y="257556"/>
                  </a:lnTo>
                  <a:lnTo>
                    <a:pt x="4572" y="259080"/>
                  </a:lnTo>
                  <a:lnTo>
                    <a:pt x="6096" y="259080"/>
                  </a:lnTo>
                  <a:lnTo>
                    <a:pt x="6096" y="265176"/>
                  </a:lnTo>
                  <a:lnTo>
                    <a:pt x="0" y="265176"/>
                  </a:lnTo>
                  <a:close/>
                </a:path>
                <a:path w="6350" h="4723130">
                  <a:moveTo>
                    <a:pt x="0" y="227076"/>
                  </a:moveTo>
                  <a:lnTo>
                    <a:pt x="0" y="222504"/>
                  </a:lnTo>
                  <a:lnTo>
                    <a:pt x="1524" y="220980"/>
                  </a:lnTo>
                  <a:lnTo>
                    <a:pt x="4572" y="220980"/>
                  </a:lnTo>
                  <a:lnTo>
                    <a:pt x="6096" y="222504"/>
                  </a:lnTo>
                  <a:lnTo>
                    <a:pt x="6096" y="227076"/>
                  </a:lnTo>
                  <a:lnTo>
                    <a:pt x="4572" y="228600"/>
                  </a:lnTo>
                  <a:lnTo>
                    <a:pt x="1524" y="228600"/>
                  </a:lnTo>
                  <a:lnTo>
                    <a:pt x="0" y="227076"/>
                  </a:lnTo>
                  <a:close/>
                </a:path>
                <a:path w="6350" h="4723130">
                  <a:moveTo>
                    <a:pt x="0" y="190500"/>
                  </a:moveTo>
                  <a:lnTo>
                    <a:pt x="0" y="185928"/>
                  </a:lnTo>
                  <a:lnTo>
                    <a:pt x="1524" y="184404"/>
                  </a:lnTo>
                  <a:lnTo>
                    <a:pt x="4572" y="184404"/>
                  </a:lnTo>
                  <a:lnTo>
                    <a:pt x="6096" y="185928"/>
                  </a:lnTo>
                  <a:lnTo>
                    <a:pt x="6096" y="190500"/>
                  </a:lnTo>
                  <a:lnTo>
                    <a:pt x="4572" y="192024"/>
                  </a:lnTo>
                  <a:lnTo>
                    <a:pt x="1524" y="192024"/>
                  </a:lnTo>
                  <a:lnTo>
                    <a:pt x="0" y="190500"/>
                  </a:lnTo>
                  <a:close/>
                </a:path>
                <a:path w="6350" h="4723130">
                  <a:moveTo>
                    <a:pt x="0" y="153924"/>
                  </a:moveTo>
                  <a:lnTo>
                    <a:pt x="0" y="149352"/>
                  </a:lnTo>
                  <a:lnTo>
                    <a:pt x="1524" y="147828"/>
                  </a:lnTo>
                  <a:lnTo>
                    <a:pt x="4572" y="147828"/>
                  </a:lnTo>
                  <a:lnTo>
                    <a:pt x="6096" y="149352"/>
                  </a:lnTo>
                  <a:lnTo>
                    <a:pt x="6096" y="153924"/>
                  </a:lnTo>
                  <a:lnTo>
                    <a:pt x="4572" y="153924"/>
                  </a:lnTo>
                  <a:lnTo>
                    <a:pt x="4572" y="155448"/>
                  </a:lnTo>
                  <a:lnTo>
                    <a:pt x="1524" y="155448"/>
                  </a:lnTo>
                  <a:lnTo>
                    <a:pt x="1524" y="153924"/>
                  </a:lnTo>
                  <a:lnTo>
                    <a:pt x="0" y="153924"/>
                  </a:lnTo>
                  <a:close/>
                </a:path>
                <a:path w="6350" h="4723130">
                  <a:moveTo>
                    <a:pt x="0" y="117348"/>
                  </a:moveTo>
                  <a:lnTo>
                    <a:pt x="0" y="111252"/>
                  </a:lnTo>
                  <a:lnTo>
                    <a:pt x="6096" y="111252"/>
                  </a:lnTo>
                  <a:lnTo>
                    <a:pt x="6096" y="117348"/>
                  </a:lnTo>
                  <a:lnTo>
                    <a:pt x="4572" y="117348"/>
                  </a:lnTo>
                  <a:lnTo>
                    <a:pt x="4572" y="118872"/>
                  </a:lnTo>
                  <a:lnTo>
                    <a:pt x="1524" y="118872"/>
                  </a:lnTo>
                  <a:lnTo>
                    <a:pt x="1524" y="117348"/>
                  </a:lnTo>
                  <a:lnTo>
                    <a:pt x="0" y="117348"/>
                  </a:lnTo>
                  <a:close/>
                </a:path>
                <a:path w="6350" h="4723130">
                  <a:moveTo>
                    <a:pt x="0" y="80772"/>
                  </a:moveTo>
                  <a:lnTo>
                    <a:pt x="0" y="74676"/>
                  </a:lnTo>
                  <a:lnTo>
                    <a:pt x="6096" y="74676"/>
                  </a:lnTo>
                  <a:lnTo>
                    <a:pt x="6096" y="80772"/>
                  </a:lnTo>
                  <a:lnTo>
                    <a:pt x="0" y="80772"/>
                  </a:lnTo>
                  <a:close/>
                </a:path>
                <a:path w="6350" h="4723130">
                  <a:moveTo>
                    <a:pt x="0" y="44195"/>
                  </a:moveTo>
                  <a:lnTo>
                    <a:pt x="0" y="38100"/>
                  </a:lnTo>
                  <a:lnTo>
                    <a:pt x="1524" y="38100"/>
                  </a:lnTo>
                  <a:lnTo>
                    <a:pt x="1524" y="36576"/>
                  </a:lnTo>
                  <a:lnTo>
                    <a:pt x="4572" y="36576"/>
                  </a:lnTo>
                  <a:lnTo>
                    <a:pt x="4572" y="38100"/>
                  </a:lnTo>
                  <a:lnTo>
                    <a:pt x="6096" y="38100"/>
                  </a:lnTo>
                  <a:lnTo>
                    <a:pt x="6096" y="44195"/>
                  </a:lnTo>
                  <a:lnTo>
                    <a:pt x="0" y="44195"/>
                  </a:lnTo>
                  <a:close/>
                </a:path>
                <a:path w="6350" h="4723130">
                  <a:moveTo>
                    <a:pt x="0" y="6095"/>
                  </a:moveTo>
                  <a:lnTo>
                    <a:pt x="0" y="1524"/>
                  </a:lnTo>
                  <a:lnTo>
                    <a:pt x="1524" y="0"/>
                  </a:lnTo>
                  <a:lnTo>
                    <a:pt x="4572" y="0"/>
                  </a:lnTo>
                  <a:lnTo>
                    <a:pt x="6096" y="1524"/>
                  </a:lnTo>
                  <a:lnTo>
                    <a:pt x="6096" y="6095"/>
                  </a:lnTo>
                  <a:lnTo>
                    <a:pt x="4572" y="7620"/>
                  </a:lnTo>
                  <a:lnTo>
                    <a:pt x="1524" y="7620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78552" y="6269735"/>
              <a:ext cx="160020" cy="6400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678167" y="1502663"/>
              <a:ext cx="7620" cy="4723130"/>
            </a:xfrm>
            <a:custGeom>
              <a:avLst/>
              <a:gdLst/>
              <a:ahLst/>
              <a:cxnLst/>
              <a:rect l="l" t="t" r="r" b="b"/>
              <a:pathLst>
                <a:path w="7620" h="4723130">
                  <a:moveTo>
                    <a:pt x="0" y="4721352"/>
                  </a:moveTo>
                  <a:lnTo>
                    <a:pt x="0" y="4716780"/>
                  </a:lnTo>
                  <a:lnTo>
                    <a:pt x="1524" y="4715256"/>
                  </a:lnTo>
                  <a:lnTo>
                    <a:pt x="4572" y="4715256"/>
                  </a:lnTo>
                  <a:lnTo>
                    <a:pt x="7620" y="4718304"/>
                  </a:lnTo>
                  <a:lnTo>
                    <a:pt x="7620" y="4719828"/>
                  </a:lnTo>
                  <a:lnTo>
                    <a:pt x="4572" y="4722875"/>
                  </a:lnTo>
                  <a:lnTo>
                    <a:pt x="1524" y="4722875"/>
                  </a:lnTo>
                  <a:lnTo>
                    <a:pt x="0" y="4721352"/>
                  </a:lnTo>
                  <a:close/>
                </a:path>
                <a:path w="7620" h="4723130">
                  <a:moveTo>
                    <a:pt x="6096" y="4683252"/>
                  </a:moveTo>
                  <a:lnTo>
                    <a:pt x="6096" y="4680204"/>
                  </a:lnTo>
                  <a:lnTo>
                    <a:pt x="7620" y="4681728"/>
                  </a:lnTo>
                  <a:lnTo>
                    <a:pt x="7620" y="4683252"/>
                  </a:lnTo>
                  <a:lnTo>
                    <a:pt x="6096" y="4683252"/>
                  </a:lnTo>
                  <a:close/>
                </a:path>
                <a:path w="7620" h="4723130">
                  <a:moveTo>
                    <a:pt x="0" y="4684775"/>
                  </a:moveTo>
                  <a:lnTo>
                    <a:pt x="0" y="4678680"/>
                  </a:lnTo>
                  <a:lnTo>
                    <a:pt x="6096" y="4678680"/>
                  </a:lnTo>
                  <a:lnTo>
                    <a:pt x="6096" y="4684775"/>
                  </a:lnTo>
                  <a:lnTo>
                    <a:pt x="4572" y="4684775"/>
                  </a:lnTo>
                  <a:lnTo>
                    <a:pt x="4572" y="4686300"/>
                  </a:lnTo>
                  <a:lnTo>
                    <a:pt x="1524" y="4686300"/>
                  </a:lnTo>
                  <a:lnTo>
                    <a:pt x="1524" y="4684775"/>
                  </a:lnTo>
                  <a:lnTo>
                    <a:pt x="0" y="4684775"/>
                  </a:lnTo>
                  <a:close/>
                </a:path>
                <a:path w="7620" h="4723130">
                  <a:moveTo>
                    <a:pt x="6096" y="4646675"/>
                  </a:moveTo>
                  <a:lnTo>
                    <a:pt x="6096" y="4643628"/>
                  </a:lnTo>
                  <a:lnTo>
                    <a:pt x="7620" y="4643628"/>
                  </a:lnTo>
                  <a:lnTo>
                    <a:pt x="7620" y="4646675"/>
                  </a:lnTo>
                  <a:lnTo>
                    <a:pt x="6096" y="4646675"/>
                  </a:lnTo>
                  <a:close/>
                </a:path>
                <a:path w="7620" h="4723130">
                  <a:moveTo>
                    <a:pt x="0" y="4648200"/>
                  </a:moveTo>
                  <a:lnTo>
                    <a:pt x="0" y="4642104"/>
                  </a:lnTo>
                  <a:lnTo>
                    <a:pt x="6096" y="4642104"/>
                  </a:lnTo>
                  <a:lnTo>
                    <a:pt x="6096" y="4648200"/>
                  </a:lnTo>
                  <a:lnTo>
                    <a:pt x="0" y="4648200"/>
                  </a:lnTo>
                  <a:close/>
                </a:path>
                <a:path w="7620" h="4723130">
                  <a:moveTo>
                    <a:pt x="6096" y="4610100"/>
                  </a:moveTo>
                  <a:lnTo>
                    <a:pt x="6096" y="4607052"/>
                  </a:lnTo>
                  <a:lnTo>
                    <a:pt x="7620" y="4607052"/>
                  </a:lnTo>
                  <a:lnTo>
                    <a:pt x="7620" y="4610100"/>
                  </a:lnTo>
                  <a:lnTo>
                    <a:pt x="6096" y="4610100"/>
                  </a:lnTo>
                  <a:close/>
                </a:path>
                <a:path w="7620" h="4723130">
                  <a:moveTo>
                    <a:pt x="0" y="4611624"/>
                  </a:moveTo>
                  <a:lnTo>
                    <a:pt x="0" y="4605528"/>
                  </a:lnTo>
                  <a:lnTo>
                    <a:pt x="1524" y="4605528"/>
                  </a:lnTo>
                  <a:lnTo>
                    <a:pt x="1524" y="4604004"/>
                  </a:lnTo>
                  <a:lnTo>
                    <a:pt x="4572" y="4604004"/>
                  </a:lnTo>
                  <a:lnTo>
                    <a:pt x="4572" y="4605528"/>
                  </a:lnTo>
                  <a:lnTo>
                    <a:pt x="6096" y="4605528"/>
                  </a:lnTo>
                  <a:lnTo>
                    <a:pt x="6096" y="4611624"/>
                  </a:lnTo>
                  <a:lnTo>
                    <a:pt x="0" y="4611624"/>
                  </a:lnTo>
                  <a:close/>
                </a:path>
                <a:path w="7620" h="4723130">
                  <a:moveTo>
                    <a:pt x="0" y="4573524"/>
                  </a:moveTo>
                  <a:lnTo>
                    <a:pt x="0" y="4568952"/>
                  </a:lnTo>
                  <a:lnTo>
                    <a:pt x="1524" y="4568952"/>
                  </a:lnTo>
                  <a:lnTo>
                    <a:pt x="1524" y="4567428"/>
                  </a:lnTo>
                  <a:lnTo>
                    <a:pt x="4572" y="4567428"/>
                  </a:lnTo>
                  <a:lnTo>
                    <a:pt x="4572" y="4568952"/>
                  </a:lnTo>
                  <a:lnTo>
                    <a:pt x="6096" y="4568952"/>
                  </a:lnTo>
                  <a:lnTo>
                    <a:pt x="7620" y="4570475"/>
                  </a:lnTo>
                  <a:lnTo>
                    <a:pt x="7620" y="4572000"/>
                  </a:lnTo>
                  <a:lnTo>
                    <a:pt x="4572" y="4575048"/>
                  </a:lnTo>
                  <a:lnTo>
                    <a:pt x="1524" y="4575048"/>
                  </a:lnTo>
                  <a:lnTo>
                    <a:pt x="0" y="4573524"/>
                  </a:lnTo>
                  <a:close/>
                </a:path>
                <a:path w="7620" h="4723130">
                  <a:moveTo>
                    <a:pt x="0" y="4536948"/>
                  </a:moveTo>
                  <a:lnTo>
                    <a:pt x="0" y="4532375"/>
                  </a:lnTo>
                  <a:lnTo>
                    <a:pt x="1524" y="4530852"/>
                  </a:lnTo>
                  <a:lnTo>
                    <a:pt x="4572" y="4530852"/>
                  </a:lnTo>
                  <a:lnTo>
                    <a:pt x="7620" y="4533900"/>
                  </a:lnTo>
                  <a:lnTo>
                    <a:pt x="7620" y="4535424"/>
                  </a:lnTo>
                  <a:lnTo>
                    <a:pt x="4572" y="4538472"/>
                  </a:lnTo>
                  <a:lnTo>
                    <a:pt x="1524" y="4538472"/>
                  </a:lnTo>
                  <a:lnTo>
                    <a:pt x="0" y="4536948"/>
                  </a:lnTo>
                  <a:close/>
                </a:path>
                <a:path w="7620" h="4723130">
                  <a:moveTo>
                    <a:pt x="0" y="4500372"/>
                  </a:moveTo>
                  <a:lnTo>
                    <a:pt x="0" y="4495800"/>
                  </a:lnTo>
                  <a:lnTo>
                    <a:pt x="1524" y="4494275"/>
                  </a:lnTo>
                  <a:lnTo>
                    <a:pt x="4572" y="4494275"/>
                  </a:lnTo>
                  <a:lnTo>
                    <a:pt x="7620" y="4497324"/>
                  </a:lnTo>
                  <a:lnTo>
                    <a:pt x="7620" y="4498848"/>
                  </a:lnTo>
                  <a:lnTo>
                    <a:pt x="4572" y="4501896"/>
                  </a:lnTo>
                  <a:lnTo>
                    <a:pt x="1524" y="4501896"/>
                  </a:lnTo>
                  <a:lnTo>
                    <a:pt x="0" y="4500372"/>
                  </a:lnTo>
                  <a:close/>
                </a:path>
                <a:path w="7620" h="4723130">
                  <a:moveTo>
                    <a:pt x="6096" y="4462272"/>
                  </a:moveTo>
                  <a:lnTo>
                    <a:pt x="6096" y="4459224"/>
                  </a:lnTo>
                  <a:lnTo>
                    <a:pt x="7620" y="4460748"/>
                  </a:lnTo>
                  <a:lnTo>
                    <a:pt x="7620" y="4462272"/>
                  </a:lnTo>
                  <a:lnTo>
                    <a:pt x="6096" y="4462272"/>
                  </a:lnTo>
                  <a:close/>
                </a:path>
                <a:path w="7620" h="4723130">
                  <a:moveTo>
                    <a:pt x="0" y="4463796"/>
                  </a:moveTo>
                  <a:lnTo>
                    <a:pt x="0" y="4457700"/>
                  </a:lnTo>
                  <a:lnTo>
                    <a:pt x="6096" y="4457700"/>
                  </a:lnTo>
                  <a:lnTo>
                    <a:pt x="6096" y="4463796"/>
                  </a:lnTo>
                  <a:lnTo>
                    <a:pt x="4572" y="4463796"/>
                  </a:lnTo>
                  <a:lnTo>
                    <a:pt x="4572" y="4465320"/>
                  </a:lnTo>
                  <a:lnTo>
                    <a:pt x="1524" y="4465320"/>
                  </a:lnTo>
                  <a:lnTo>
                    <a:pt x="1524" y="4463796"/>
                  </a:lnTo>
                  <a:lnTo>
                    <a:pt x="0" y="4463796"/>
                  </a:lnTo>
                  <a:close/>
                </a:path>
                <a:path w="7620" h="4723130">
                  <a:moveTo>
                    <a:pt x="6096" y="4425696"/>
                  </a:moveTo>
                  <a:lnTo>
                    <a:pt x="6096" y="4422648"/>
                  </a:lnTo>
                  <a:lnTo>
                    <a:pt x="7620" y="4422648"/>
                  </a:lnTo>
                  <a:lnTo>
                    <a:pt x="7620" y="4425696"/>
                  </a:lnTo>
                  <a:lnTo>
                    <a:pt x="6096" y="4425696"/>
                  </a:lnTo>
                  <a:close/>
                </a:path>
                <a:path w="7620" h="4723130">
                  <a:moveTo>
                    <a:pt x="0" y="4427220"/>
                  </a:moveTo>
                  <a:lnTo>
                    <a:pt x="0" y="4421124"/>
                  </a:lnTo>
                  <a:lnTo>
                    <a:pt x="6096" y="4421124"/>
                  </a:lnTo>
                  <a:lnTo>
                    <a:pt x="6096" y="4427220"/>
                  </a:lnTo>
                  <a:lnTo>
                    <a:pt x="0" y="4427220"/>
                  </a:lnTo>
                  <a:close/>
                </a:path>
                <a:path w="7620" h="4723130">
                  <a:moveTo>
                    <a:pt x="6096" y="4389120"/>
                  </a:moveTo>
                  <a:lnTo>
                    <a:pt x="6096" y="4386072"/>
                  </a:lnTo>
                  <a:lnTo>
                    <a:pt x="7620" y="4386072"/>
                  </a:lnTo>
                  <a:lnTo>
                    <a:pt x="7620" y="4389120"/>
                  </a:lnTo>
                  <a:lnTo>
                    <a:pt x="6096" y="4389120"/>
                  </a:lnTo>
                  <a:close/>
                </a:path>
                <a:path w="7620" h="4723130">
                  <a:moveTo>
                    <a:pt x="0" y="4390643"/>
                  </a:moveTo>
                  <a:lnTo>
                    <a:pt x="0" y="4384548"/>
                  </a:lnTo>
                  <a:lnTo>
                    <a:pt x="1524" y="4384548"/>
                  </a:lnTo>
                  <a:lnTo>
                    <a:pt x="1524" y="4383024"/>
                  </a:lnTo>
                  <a:lnTo>
                    <a:pt x="4572" y="4383024"/>
                  </a:lnTo>
                  <a:lnTo>
                    <a:pt x="4572" y="4384548"/>
                  </a:lnTo>
                  <a:lnTo>
                    <a:pt x="6096" y="4384548"/>
                  </a:lnTo>
                  <a:lnTo>
                    <a:pt x="6096" y="4390643"/>
                  </a:lnTo>
                  <a:lnTo>
                    <a:pt x="0" y="4390643"/>
                  </a:lnTo>
                  <a:close/>
                </a:path>
                <a:path w="7620" h="4723130">
                  <a:moveTo>
                    <a:pt x="0" y="4352543"/>
                  </a:moveTo>
                  <a:lnTo>
                    <a:pt x="0" y="4347972"/>
                  </a:lnTo>
                  <a:lnTo>
                    <a:pt x="1524" y="4346448"/>
                  </a:lnTo>
                  <a:lnTo>
                    <a:pt x="4572" y="4346448"/>
                  </a:lnTo>
                  <a:lnTo>
                    <a:pt x="7620" y="4349496"/>
                  </a:lnTo>
                  <a:lnTo>
                    <a:pt x="7620" y="4351020"/>
                  </a:lnTo>
                  <a:lnTo>
                    <a:pt x="4572" y="4354068"/>
                  </a:lnTo>
                  <a:lnTo>
                    <a:pt x="1524" y="4354068"/>
                  </a:lnTo>
                  <a:lnTo>
                    <a:pt x="0" y="4352543"/>
                  </a:lnTo>
                  <a:close/>
                </a:path>
                <a:path w="7620" h="4723130">
                  <a:moveTo>
                    <a:pt x="0" y="4315968"/>
                  </a:moveTo>
                  <a:lnTo>
                    <a:pt x="0" y="4311396"/>
                  </a:lnTo>
                  <a:lnTo>
                    <a:pt x="1524" y="4309872"/>
                  </a:lnTo>
                  <a:lnTo>
                    <a:pt x="4572" y="4309872"/>
                  </a:lnTo>
                  <a:lnTo>
                    <a:pt x="7620" y="4312920"/>
                  </a:lnTo>
                  <a:lnTo>
                    <a:pt x="7620" y="4314443"/>
                  </a:lnTo>
                  <a:lnTo>
                    <a:pt x="4572" y="4317491"/>
                  </a:lnTo>
                  <a:lnTo>
                    <a:pt x="1524" y="4317491"/>
                  </a:lnTo>
                  <a:lnTo>
                    <a:pt x="0" y="4315968"/>
                  </a:lnTo>
                  <a:close/>
                </a:path>
                <a:path w="7620" h="4723130">
                  <a:moveTo>
                    <a:pt x="0" y="4279391"/>
                  </a:moveTo>
                  <a:lnTo>
                    <a:pt x="0" y="4274820"/>
                  </a:lnTo>
                  <a:lnTo>
                    <a:pt x="1524" y="4273296"/>
                  </a:lnTo>
                  <a:lnTo>
                    <a:pt x="4572" y="4273296"/>
                  </a:lnTo>
                  <a:lnTo>
                    <a:pt x="7620" y="4276343"/>
                  </a:lnTo>
                  <a:lnTo>
                    <a:pt x="7620" y="4277868"/>
                  </a:lnTo>
                  <a:lnTo>
                    <a:pt x="4572" y="4280916"/>
                  </a:lnTo>
                  <a:lnTo>
                    <a:pt x="1524" y="4280916"/>
                  </a:lnTo>
                  <a:lnTo>
                    <a:pt x="0" y="4279391"/>
                  </a:lnTo>
                  <a:close/>
                </a:path>
                <a:path w="7620" h="4723130">
                  <a:moveTo>
                    <a:pt x="6096" y="4241291"/>
                  </a:moveTo>
                  <a:lnTo>
                    <a:pt x="6096" y="4238243"/>
                  </a:lnTo>
                  <a:lnTo>
                    <a:pt x="7620" y="4238243"/>
                  </a:lnTo>
                  <a:lnTo>
                    <a:pt x="7620" y="4241291"/>
                  </a:lnTo>
                  <a:lnTo>
                    <a:pt x="6096" y="4241291"/>
                  </a:lnTo>
                  <a:close/>
                </a:path>
                <a:path w="7620" h="4723130">
                  <a:moveTo>
                    <a:pt x="0" y="4242816"/>
                  </a:moveTo>
                  <a:lnTo>
                    <a:pt x="0" y="4236720"/>
                  </a:lnTo>
                  <a:lnTo>
                    <a:pt x="6096" y="4236720"/>
                  </a:lnTo>
                  <a:lnTo>
                    <a:pt x="6096" y="4242816"/>
                  </a:lnTo>
                  <a:lnTo>
                    <a:pt x="4572" y="4242816"/>
                  </a:lnTo>
                  <a:lnTo>
                    <a:pt x="4572" y="4244340"/>
                  </a:lnTo>
                  <a:lnTo>
                    <a:pt x="1524" y="4244340"/>
                  </a:lnTo>
                  <a:lnTo>
                    <a:pt x="1524" y="4242816"/>
                  </a:lnTo>
                  <a:lnTo>
                    <a:pt x="0" y="4242816"/>
                  </a:lnTo>
                  <a:close/>
                </a:path>
                <a:path w="7620" h="4723130">
                  <a:moveTo>
                    <a:pt x="6096" y="4204716"/>
                  </a:moveTo>
                  <a:lnTo>
                    <a:pt x="6096" y="4201668"/>
                  </a:lnTo>
                  <a:lnTo>
                    <a:pt x="7620" y="4201668"/>
                  </a:lnTo>
                  <a:lnTo>
                    <a:pt x="7620" y="4204716"/>
                  </a:lnTo>
                  <a:lnTo>
                    <a:pt x="6096" y="4204716"/>
                  </a:lnTo>
                  <a:close/>
                </a:path>
                <a:path w="7620" h="4723130">
                  <a:moveTo>
                    <a:pt x="0" y="4206240"/>
                  </a:moveTo>
                  <a:lnTo>
                    <a:pt x="0" y="4200143"/>
                  </a:lnTo>
                  <a:lnTo>
                    <a:pt x="6096" y="4200143"/>
                  </a:lnTo>
                  <a:lnTo>
                    <a:pt x="6096" y="4206240"/>
                  </a:lnTo>
                  <a:lnTo>
                    <a:pt x="0" y="4206240"/>
                  </a:lnTo>
                  <a:close/>
                </a:path>
                <a:path w="7620" h="4723130">
                  <a:moveTo>
                    <a:pt x="6096" y="4168140"/>
                  </a:moveTo>
                  <a:lnTo>
                    <a:pt x="6096" y="4165091"/>
                  </a:lnTo>
                  <a:lnTo>
                    <a:pt x="7620" y="4165091"/>
                  </a:lnTo>
                  <a:lnTo>
                    <a:pt x="7620" y="4166616"/>
                  </a:lnTo>
                  <a:lnTo>
                    <a:pt x="6096" y="4168140"/>
                  </a:lnTo>
                  <a:close/>
                </a:path>
                <a:path w="7620" h="4723130">
                  <a:moveTo>
                    <a:pt x="0" y="4169664"/>
                  </a:moveTo>
                  <a:lnTo>
                    <a:pt x="0" y="4163568"/>
                  </a:lnTo>
                  <a:lnTo>
                    <a:pt x="1524" y="4163568"/>
                  </a:lnTo>
                  <a:lnTo>
                    <a:pt x="1524" y="4162043"/>
                  </a:lnTo>
                  <a:lnTo>
                    <a:pt x="4572" y="4162043"/>
                  </a:lnTo>
                  <a:lnTo>
                    <a:pt x="4572" y="4163568"/>
                  </a:lnTo>
                  <a:lnTo>
                    <a:pt x="6096" y="4163568"/>
                  </a:lnTo>
                  <a:lnTo>
                    <a:pt x="6096" y="4169664"/>
                  </a:lnTo>
                  <a:lnTo>
                    <a:pt x="0" y="4169664"/>
                  </a:lnTo>
                  <a:close/>
                </a:path>
                <a:path w="7620" h="4723130">
                  <a:moveTo>
                    <a:pt x="0" y="4131564"/>
                  </a:moveTo>
                  <a:lnTo>
                    <a:pt x="0" y="4126991"/>
                  </a:lnTo>
                  <a:lnTo>
                    <a:pt x="1524" y="4125468"/>
                  </a:lnTo>
                  <a:lnTo>
                    <a:pt x="4572" y="4125468"/>
                  </a:lnTo>
                  <a:lnTo>
                    <a:pt x="7620" y="4128516"/>
                  </a:lnTo>
                  <a:lnTo>
                    <a:pt x="7620" y="4130040"/>
                  </a:lnTo>
                  <a:lnTo>
                    <a:pt x="4572" y="4133088"/>
                  </a:lnTo>
                  <a:lnTo>
                    <a:pt x="1524" y="4133088"/>
                  </a:lnTo>
                  <a:lnTo>
                    <a:pt x="0" y="4131564"/>
                  </a:lnTo>
                  <a:close/>
                </a:path>
                <a:path w="7620" h="4723130">
                  <a:moveTo>
                    <a:pt x="0" y="4094988"/>
                  </a:moveTo>
                  <a:lnTo>
                    <a:pt x="0" y="4090416"/>
                  </a:lnTo>
                  <a:lnTo>
                    <a:pt x="1524" y="4088891"/>
                  </a:lnTo>
                  <a:lnTo>
                    <a:pt x="4572" y="4088891"/>
                  </a:lnTo>
                  <a:lnTo>
                    <a:pt x="7620" y="4091940"/>
                  </a:lnTo>
                  <a:lnTo>
                    <a:pt x="7620" y="4093464"/>
                  </a:lnTo>
                  <a:lnTo>
                    <a:pt x="4572" y="4096512"/>
                  </a:lnTo>
                  <a:lnTo>
                    <a:pt x="1524" y="4096512"/>
                  </a:lnTo>
                  <a:lnTo>
                    <a:pt x="0" y="4094988"/>
                  </a:lnTo>
                  <a:close/>
                </a:path>
                <a:path w="7620" h="4723130">
                  <a:moveTo>
                    <a:pt x="0" y="4058412"/>
                  </a:moveTo>
                  <a:lnTo>
                    <a:pt x="0" y="4053840"/>
                  </a:lnTo>
                  <a:lnTo>
                    <a:pt x="1524" y="4052316"/>
                  </a:lnTo>
                  <a:lnTo>
                    <a:pt x="4572" y="4052316"/>
                  </a:lnTo>
                  <a:lnTo>
                    <a:pt x="7620" y="4055364"/>
                  </a:lnTo>
                  <a:lnTo>
                    <a:pt x="7620" y="4056888"/>
                  </a:lnTo>
                  <a:lnTo>
                    <a:pt x="6096" y="4058412"/>
                  </a:lnTo>
                  <a:lnTo>
                    <a:pt x="4572" y="4058412"/>
                  </a:lnTo>
                  <a:lnTo>
                    <a:pt x="4572" y="4059936"/>
                  </a:lnTo>
                  <a:lnTo>
                    <a:pt x="1524" y="4059936"/>
                  </a:lnTo>
                  <a:lnTo>
                    <a:pt x="1524" y="4058412"/>
                  </a:lnTo>
                  <a:lnTo>
                    <a:pt x="0" y="4058412"/>
                  </a:lnTo>
                  <a:close/>
                </a:path>
                <a:path w="7620" h="4723130">
                  <a:moveTo>
                    <a:pt x="6096" y="4020312"/>
                  </a:moveTo>
                  <a:lnTo>
                    <a:pt x="6096" y="4017264"/>
                  </a:lnTo>
                  <a:lnTo>
                    <a:pt x="7620" y="4017264"/>
                  </a:lnTo>
                  <a:lnTo>
                    <a:pt x="7620" y="4020312"/>
                  </a:lnTo>
                  <a:lnTo>
                    <a:pt x="6096" y="4020312"/>
                  </a:lnTo>
                  <a:close/>
                </a:path>
                <a:path w="7620" h="4723130">
                  <a:moveTo>
                    <a:pt x="0" y="4021836"/>
                  </a:moveTo>
                  <a:lnTo>
                    <a:pt x="0" y="4015740"/>
                  </a:lnTo>
                  <a:lnTo>
                    <a:pt x="6096" y="4015740"/>
                  </a:lnTo>
                  <a:lnTo>
                    <a:pt x="6096" y="4021836"/>
                  </a:lnTo>
                  <a:lnTo>
                    <a:pt x="4572" y="4021836"/>
                  </a:lnTo>
                  <a:lnTo>
                    <a:pt x="4572" y="4023359"/>
                  </a:lnTo>
                  <a:lnTo>
                    <a:pt x="1524" y="4023359"/>
                  </a:lnTo>
                  <a:lnTo>
                    <a:pt x="1524" y="4021836"/>
                  </a:lnTo>
                  <a:lnTo>
                    <a:pt x="0" y="4021836"/>
                  </a:lnTo>
                  <a:close/>
                </a:path>
                <a:path w="7620" h="4723130">
                  <a:moveTo>
                    <a:pt x="6096" y="3983736"/>
                  </a:moveTo>
                  <a:lnTo>
                    <a:pt x="6096" y="3980688"/>
                  </a:lnTo>
                  <a:lnTo>
                    <a:pt x="7620" y="3980688"/>
                  </a:lnTo>
                  <a:lnTo>
                    <a:pt x="7620" y="3983736"/>
                  </a:lnTo>
                  <a:lnTo>
                    <a:pt x="6096" y="3983736"/>
                  </a:lnTo>
                  <a:close/>
                </a:path>
                <a:path w="7620" h="4723130">
                  <a:moveTo>
                    <a:pt x="0" y="3985259"/>
                  </a:moveTo>
                  <a:lnTo>
                    <a:pt x="0" y="3979164"/>
                  </a:lnTo>
                  <a:lnTo>
                    <a:pt x="6096" y="3979164"/>
                  </a:lnTo>
                  <a:lnTo>
                    <a:pt x="6096" y="3985259"/>
                  </a:lnTo>
                  <a:lnTo>
                    <a:pt x="0" y="3985259"/>
                  </a:lnTo>
                  <a:close/>
                </a:path>
                <a:path w="7620" h="4723130">
                  <a:moveTo>
                    <a:pt x="6096" y="3947159"/>
                  </a:moveTo>
                  <a:lnTo>
                    <a:pt x="6096" y="3944112"/>
                  </a:lnTo>
                  <a:lnTo>
                    <a:pt x="7620" y="3944112"/>
                  </a:lnTo>
                  <a:lnTo>
                    <a:pt x="7620" y="3945636"/>
                  </a:lnTo>
                  <a:lnTo>
                    <a:pt x="6096" y="3947159"/>
                  </a:lnTo>
                  <a:close/>
                </a:path>
                <a:path w="7620" h="4723130">
                  <a:moveTo>
                    <a:pt x="0" y="3948684"/>
                  </a:moveTo>
                  <a:lnTo>
                    <a:pt x="0" y="3942588"/>
                  </a:lnTo>
                  <a:lnTo>
                    <a:pt x="1524" y="3942588"/>
                  </a:lnTo>
                  <a:lnTo>
                    <a:pt x="1524" y="3941064"/>
                  </a:lnTo>
                  <a:lnTo>
                    <a:pt x="4572" y="3941064"/>
                  </a:lnTo>
                  <a:lnTo>
                    <a:pt x="4572" y="3942588"/>
                  </a:lnTo>
                  <a:lnTo>
                    <a:pt x="6096" y="3942588"/>
                  </a:lnTo>
                  <a:lnTo>
                    <a:pt x="6096" y="3948684"/>
                  </a:lnTo>
                  <a:lnTo>
                    <a:pt x="0" y="3948684"/>
                  </a:lnTo>
                  <a:close/>
                </a:path>
                <a:path w="7620" h="4723130">
                  <a:moveTo>
                    <a:pt x="0" y="3910584"/>
                  </a:moveTo>
                  <a:lnTo>
                    <a:pt x="0" y="3906012"/>
                  </a:lnTo>
                  <a:lnTo>
                    <a:pt x="1524" y="3904488"/>
                  </a:lnTo>
                  <a:lnTo>
                    <a:pt x="4572" y="3904488"/>
                  </a:lnTo>
                  <a:lnTo>
                    <a:pt x="7620" y="3907536"/>
                  </a:lnTo>
                  <a:lnTo>
                    <a:pt x="7620" y="3909059"/>
                  </a:lnTo>
                  <a:lnTo>
                    <a:pt x="4572" y="3912107"/>
                  </a:lnTo>
                  <a:lnTo>
                    <a:pt x="1524" y="3912107"/>
                  </a:lnTo>
                  <a:lnTo>
                    <a:pt x="0" y="3910584"/>
                  </a:lnTo>
                  <a:close/>
                </a:path>
                <a:path w="7620" h="4723130">
                  <a:moveTo>
                    <a:pt x="0" y="3874007"/>
                  </a:moveTo>
                  <a:lnTo>
                    <a:pt x="0" y="3869436"/>
                  </a:lnTo>
                  <a:lnTo>
                    <a:pt x="1524" y="3867912"/>
                  </a:lnTo>
                  <a:lnTo>
                    <a:pt x="4572" y="3867912"/>
                  </a:lnTo>
                  <a:lnTo>
                    <a:pt x="7620" y="3870959"/>
                  </a:lnTo>
                  <a:lnTo>
                    <a:pt x="7620" y="3872484"/>
                  </a:lnTo>
                  <a:lnTo>
                    <a:pt x="4572" y="3875532"/>
                  </a:lnTo>
                  <a:lnTo>
                    <a:pt x="1524" y="3875532"/>
                  </a:lnTo>
                  <a:lnTo>
                    <a:pt x="0" y="3874007"/>
                  </a:lnTo>
                  <a:close/>
                </a:path>
                <a:path w="7620" h="4723130">
                  <a:moveTo>
                    <a:pt x="0" y="3837432"/>
                  </a:moveTo>
                  <a:lnTo>
                    <a:pt x="0" y="3832859"/>
                  </a:lnTo>
                  <a:lnTo>
                    <a:pt x="1524" y="3831336"/>
                  </a:lnTo>
                  <a:lnTo>
                    <a:pt x="4572" y="3831336"/>
                  </a:lnTo>
                  <a:lnTo>
                    <a:pt x="7620" y="3834384"/>
                  </a:lnTo>
                  <a:lnTo>
                    <a:pt x="7620" y="3835907"/>
                  </a:lnTo>
                  <a:lnTo>
                    <a:pt x="6096" y="3837432"/>
                  </a:lnTo>
                  <a:lnTo>
                    <a:pt x="4572" y="3837432"/>
                  </a:lnTo>
                  <a:lnTo>
                    <a:pt x="4572" y="3838956"/>
                  </a:lnTo>
                  <a:lnTo>
                    <a:pt x="1524" y="3838956"/>
                  </a:lnTo>
                  <a:lnTo>
                    <a:pt x="1524" y="3837432"/>
                  </a:lnTo>
                  <a:lnTo>
                    <a:pt x="0" y="3837432"/>
                  </a:lnTo>
                  <a:close/>
                </a:path>
                <a:path w="7620" h="4723130">
                  <a:moveTo>
                    <a:pt x="6096" y="3799332"/>
                  </a:moveTo>
                  <a:lnTo>
                    <a:pt x="6096" y="3796284"/>
                  </a:lnTo>
                  <a:lnTo>
                    <a:pt x="7620" y="3796284"/>
                  </a:lnTo>
                  <a:lnTo>
                    <a:pt x="7620" y="3799332"/>
                  </a:lnTo>
                  <a:lnTo>
                    <a:pt x="6096" y="3799332"/>
                  </a:lnTo>
                  <a:close/>
                </a:path>
                <a:path w="7620" h="4723130">
                  <a:moveTo>
                    <a:pt x="0" y="3800856"/>
                  </a:moveTo>
                  <a:lnTo>
                    <a:pt x="0" y="3794759"/>
                  </a:lnTo>
                  <a:lnTo>
                    <a:pt x="6096" y="3794759"/>
                  </a:lnTo>
                  <a:lnTo>
                    <a:pt x="6096" y="3800856"/>
                  </a:lnTo>
                  <a:lnTo>
                    <a:pt x="4572" y="3800856"/>
                  </a:lnTo>
                  <a:lnTo>
                    <a:pt x="4572" y="3802380"/>
                  </a:lnTo>
                  <a:lnTo>
                    <a:pt x="1524" y="3802380"/>
                  </a:lnTo>
                  <a:lnTo>
                    <a:pt x="1524" y="3800856"/>
                  </a:lnTo>
                  <a:lnTo>
                    <a:pt x="0" y="3800856"/>
                  </a:lnTo>
                  <a:close/>
                </a:path>
                <a:path w="7620" h="4723130">
                  <a:moveTo>
                    <a:pt x="6096" y="3762756"/>
                  </a:moveTo>
                  <a:lnTo>
                    <a:pt x="6096" y="3759707"/>
                  </a:lnTo>
                  <a:lnTo>
                    <a:pt x="7620" y="3759707"/>
                  </a:lnTo>
                  <a:lnTo>
                    <a:pt x="7620" y="3762756"/>
                  </a:lnTo>
                  <a:lnTo>
                    <a:pt x="6096" y="3762756"/>
                  </a:lnTo>
                  <a:close/>
                </a:path>
                <a:path w="7620" h="4723130">
                  <a:moveTo>
                    <a:pt x="0" y="3764280"/>
                  </a:moveTo>
                  <a:lnTo>
                    <a:pt x="0" y="3758184"/>
                  </a:lnTo>
                  <a:lnTo>
                    <a:pt x="6096" y="3758184"/>
                  </a:lnTo>
                  <a:lnTo>
                    <a:pt x="6096" y="3764280"/>
                  </a:lnTo>
                  <a:lnTo>
                    <a:pt x="0" y="3764280"/>
                  </a:lnTo>
                  <a:close/>
                </a:path>
                <a:path w="7620" h="4723130">
                  <a:moveTo>
                    <a:pt x="0" y="3726180"/>
                  </a:moveTo>
                  <a:lnTo>
                    <a:pt x="0" y="3721607"/>
                  </a:lnTo>
                  <a:lnTo>
                    <a:pt x="1524" y="3721607"/>
                  </a:lnTo>
                  <a:lnTo>
                    <a:pt x="1524" y="3720084"/>
                  </a:lnTo>
                  <a:lnTo>
                    <a:pt x="4572" y="3720084"/>
                  </a:lnTo>
                  <a:lnTo>
                    <a:pt x="4572" y="3721607"/>
                  </a:lnTo>
                  <a:lnTo>
                    <a:pt x="6096" y="3721607"/>
                  </a:lnTo>
                  <a:lnTo>
                    <a:pt x="6096" y="3723132"/>
                  </a:lnTo>
                  <a:lnTo>
                    <a:pt x="7620" y="3723132"/>
                  </a:lnTo>
                  <a:lnTo>
                    <a:pt x="7620" y="3724656"/>
                  </a:lnTo>
                  <a:lnTo>
                    <a:pt x="4572" y="3727704"/>
                  </a:lnTo>
                  <a:lnTo>
                    <a:pt x="1524" y="3727704"/>
                  </a:lnTo>
                  <a:lnTo>
                    <a:pt x="0" y="3726180"/>
                  </a:lnTo>
                  <a:close/>
                </a:path>
                <a:path w="7620" h="4723130">
                  <a:moveTo>
                    <a:pt x="0" y="3689604"/>
                  </a:moveTo>
                  <a:lnTo>
                    <a:pt x="0" y="3685032"/>
                  </a:lnTo>
                  <a:lnTo>
                    <a:pt x="1524" y="3683507"/>
                  </a:lnTo>
                  <a:lnTo>
                    <a:pt x="4572" y="3683507"/>
                  </a:lnTo>
                  <a:lnTo>
                    <a:pt x="7620" y="3686556"/>
                  </a:lnTo>
                  <a:lnTo>
                    <a:pt x="7620" y="3688080"/>
                  </a:lnTo>
                  <a:lnTo>
                    <a:pt x="4572" y="3691128"/>
                  </a:lnTo>
                  <a:lnTo>
                    <a:pt x="1524" y="3691128"/>
                  </a:lnTo>
                  <a:lnTo>
                    <a:pt x="0" y="3689604"/>
                  </a:lnTo>
                  <a:close/>
                </a:path>
                <a:path w="7620" h="4723130">
                  <a:moveTo>
                    <a:pt x="0" y="3653028"/>
                  </a:moveTo>
                  <a:lnTo>
                    <a:pt x="0" y="3648456"/>
                  </a:lnTo>
                  <a:lnTo>
                    <a:pt x="1524" y="3646932"/>
                  </a:lnTo>
                  <a:lnTo>
                    <a:pt x="4572" y="3646932"/>
                  </a:lnTo>
                  <a:lnTo>
                    <a:pt x="7620" y="3649980"/>
                  </a:lnTo>
                  <a:lnTo>
                    <a:pt x="7620" y="3651504"/>
                  </a:lnTo>
                  <a:lnTo>
                    <a:pt x="4572" y="3654552"/>
                  </a:lnTo>
                  <a:lnTo>
                    <a:pt x="1524" y="3654552"/>
                  </a:lnTo>
                  <a:lnTo>
                    <a:pt x="0" y="3653028"/>
                  </a:lnTo>
                  <a:close/>
                </a:path>
                <a:path w="7620" h="4723130">
                  <a:moveTo>
                    <a:pt x="0" y="3616452"/>
                  </a:moveTo>
                  <a:lnTo>
                    <a:pt x="0" y="3611880"/>
                  </a:lnTo>
                  <a:lnTo>
                    <a:pt x="1524" y="3610356"/>
                  </a:lnTo>
                  <a:lnTo>
                    <a:pt x="4572" y="3610356"/>
                  </a:lnTo>
                  <a:lnTo>
                    <a:pt x="7620" y="3613404"/>
                  </a:lnTo>
                  <a:lnTo>
                    <a:pt x="7620" y="3614928"/>
                  </a:lnTo>
                  <a:lnTo>
                    <a:pt x="6096" y="3616452"/>
                  </a:lnTo>
                  <a:lnTo>
                    <a:pt x="4572" y="3616452"/>
                  </a:lnTo>
                  <a:lnTo>
                    <a:pt x="4572" y="3617975"/>
                  </a:lnTo>
                  <a:lnTo>
                    <a:pt x="1524" y="3617975"/>
                  </a:lnTo>
                  <a:lnTo>
                    <a:pt x="1524" y="3616452"/>
                  </a:lnTo>
                  <a:lnTo>
                    <a:pt x="0" y="3616452"/>
                  </a:lnTo>
                  <a:close/>
                </a:path>
                <a:path w="7620" h="4723130">
                  <a:moveTo>
                    <a:pt x="6096" y="3578352"/>
                  </a:moveTo>
                  <a:lnTo>
                    <a:pt x="6096" y="3575304"/>
                  </a:lnTo>
                  <a:lnTo>
                    <a:pt x="7620" y="3575304"/>
                  </a:lnTo>
                  <a:lnTo>
                    <a:pt x="7620" y="3578352"/>
                  </a:lnTo>
                  <a:lnTo>
                    <a:pt x="6096" y="3578352"/>
                  </a:lnTo>
                  <a:close/>
                </a:path>
                <a:path w="7620" h="4723130">
                  <a:moveTo>
                    <a:pt x="0" y="3579875"/>
                  </a:moveTo>
                  <a:lnTo>
                    <a:pt x="0" y="3573780"/>
                  </a:lnTo>
                  <a:lnTo>
                    <a:pt x="6096" y="3573780"/>
                  </a:lnTo>
                  <a:lnTo>
                    <a:pt x="6096" y="3579875"/>
                  </a:lnTo>
                  <a:lnTo>
                    <a:pt x="4572" y="3579875"/>
                  </a:lnTo>
                  <a:lnTo>
                    <a:pt x="4572" y="3581400"/>
                  </a:lnTo>
                  <a:lnTo>
                    <a:pt x="1524" y="3581400"/>
                  </a:lnTo>
                  <a:lnTo>
                    <a:pt x="1524" y="3579875"/>
                  </a:lnTo>
                  <a:lnTo>
                    <a:pt x="0" y="3579875"/>
                  </a:lnTo>
                  <a:close/>
                </a:path>
                <a:path w="7620" h="4723130">
                  <a:moveTo>
                    <a:pt x="6096" y="3541775"/>
                  </a:moveTo>
                  <a:lnTo>
                    <a:pt x="6096" y="3538728"/>
                  </a:lnTo>
                  <a:lnTo>
                    <a:pt x="7620" y="3538728"/>
                  </a:lnTo>
                  <a:lnTo>
                    <a:pt x="7620" y="3541775"/>
                  </a:lnTo>
                  <a:lnTo>
                    <a:pt x="6096" y="3541775"/>
                  </a:lnTo>
                  <a:close/>
                </a:path>
                <a:path w="7620" h="4723130">
                  <a:moveTo>
                    <a:pt x="0" y="3543300"/>
                  </a:moveTo>
                  <a:lnTo>
                    <a:pt x="0" y="3537204"/>
                  </a:lnTo>
                  <a:lnTo>
                    <a:pt x="6096" y="3537204"/>
                  </a:lnTo>
                  <a:lnTo>
                    <a:pt x="6096" y="3543300"/>
                  </a:lnTo>
                  <a:lnTo>
                    <a:pt x="0" y="3543300"/>
                  </a:lnTo>
                  <a:close/>
                </a:path>
                <a:path w="7620" h="4723130">
                  <a:moveTo>
                    <a:pt x="0" y="3505200"/>
                  </a:moveTo>
                  <a:lnTo>
                    <a:pt x="0" y="3500628"/>
                  </a:lnTo>
                  <a:lnTo>
                    <a:pt x="1524" y="3500628"/>
                  </a:lnTo>
                  <a:lnTo>
                    <a:pt x="1524" y="3499104"/>
                  </a:lnTo>
                  <a:lnTo>
                    <a:pt x="4572" y="3499104"/>
                  </a:lnTo>
                  <a:lnTo>
                    <a:pt x="4572" y="3500628"/>
                  </a:lnTo>
                  <a:lnTo>
                    <a:pt x="6096" y="3500628"/>
                  </a:lnTo>
                  <a:lnTo>
                    <a:pt x="6096" y="3502152"/>
                  </a:lnTo>
                  <a:lnTo>
                    <a:pt x="7620" y="3502152"/>
                  </a:lnTo>
                  <a:lnTo>
                    <a:pt x="7620" y="3503675"/>
                  </a:lnTo>
                  <a:lnTo>
                    <a:pt x="4572" y="3506723"/>
                  </a:lnTo>
                  <a:lnTo>
                    <a:pt x="1524" y="3506723"/>
                  </a:lnTo>
                  <a:lnTo>
                    <a:pt x="0" y="3505200"/>
                  </a:lnTo>
                  <a:close/>
                </a:path>
                <a:path w="7620" h="4723130">
                  <a:moveTo>
                    <a:pt x="0" y="3468623"/>
                  </a:moveTo>
                  <a:lnTo>
                    <a:pt x="0" y="3464052"/>
                  </a:lnTo>
                  <a:lnTo>
                    <a:pt x="1524" y="3462528"/>
                  </a:lnTo>
                  <a:lnTo>
                    <a:pt x="4572" y="3462528"/>
                  </a:lnTo>
                  <a:lnTo>
                    <a:pt x="7620" y="3465575"/>
                  </a:lnTo>
                  <a:lnTo>
                    <a:pt x="7620" y="3467100"/>
                  </a:lnTo>
                  <a:lnTo>
                    <a:pt x="4572" y="3470148"/>
                  </a:lnTo>
                  <a:lnTo>
                    <a:pt x="1524" y="3470148"/>
                  </a:lnTo>
                  <a:lnTo>
                    <a:pt x="0" y="3468623"/>
                  </a:lnTo>
                  <a:close/>
                </a:path>
                <a:path w="7620" h="4723130">
                  <a:moveTo>
                    <a:pt x="0" y="3432048"/>
                  </a:moveTo>
                  <a:lnTo>
                    <a:pt x="0" y="3427475"/>
                  </a:lnTo>
                  <a:lnTo>
                    <a:pt x="1524" y="3425952"/>
                  </a:lnTo>
                  <a:lnTo>
                    <a:pt x="4572" y="3425952"/>
                  </a:lnTo>
                  <a:lnTo>
                    <a:pt x="7620" y="3429000"/>
                  </a:lnTo>
                  <a:lnTo>
                    <a:pt x="7620" y="3430523"/>
                  </a:lnTo>
                  <a:lnTo>
                    <a:pt x="4572" y="3433572"/>
                  </a:lnTo>
                  <a:lnTo>
                    <a:pt x="1524" y="3433572"/>
                  </a:lnTo>
                  <a:lnTo>
                    <a:pt x="0" y="3432048"/>
                  </a:lnTo>
                  <a:close/>
                </a:path>
                <a:path w="7620" h="4723130">
                  <a:moveTo>
                    <a:pt x="0" y="3395472"/>
                  </a:moveTo>
                  <a:lnTo>
                    <a:pt x="0" y="3390900"/>
                  </a:lnTo>
                  <a:lnTo>
                    <a:pt x="1524" y="3389375"/>
                  </a:lnTo>
                  <a:lnTo>
                    <a:pt x="4572" y="3389375"/>
                  </a:lnTo>
                  <a:lnTo>
                    <a:pt x="7620" y="3392423"/>
                  </a:lnTo>
                  <a:lnTo>
                    <a:pt x="7620" y="3393948"/>
                  </a:lnTo>
                  <a:lnTo>
                    <a:pt x="6096" y="3393948"/>
                  </a:lnTo>
                  <a:lnTo>
                    <a:pt x="6096" y="3395472"/>
                  </a:lnTo>
                  <a:lnTo>
                    <a:pt x="4572" y="3395472"/>
                  </a:lnTo>
                  <a:lnTo>
                    <a:pt x="4572" y="3396996"/>
                  </a:lnTo>
                  <a:lnTo>
                    <a:pt x="1524" y="3396996"/>
                  </a:lnTo>
                  <a:lnTo>
                    <a:pt x="1524" y="3395472"/>
                  </a:lnTo>
                  <a:lnTo>
                    <a:pt x="0" y="3395472"/>
                  </a:lnTo>
                  <a:close/>
                </a:path>
                <a:path w="7620" h="4723130">
                  <a:moveTo>
                    <a:pt x="6096" y="3357372"/>
                  </a:moveTo>
                  <a:lnTo>
                    <a:pt x="6096" y="3354324"/>
                  </a:lnTo>
                  <a:lnTo>
                    <a:pt x="7620" y="3354324"/>
                  </a:lnTo>
                  <a:lnTo>
                    <a:pt x="7620" y="3357372"/>
                  </a:lnTo>
                  <a:lnTo>
                    <a:pt x="6096" y="3357372"/>
                  </a:lnTo>
                  <a:close/>
                </a:path>
                <a:path w="7620" h="4723130">
                  <a:moveTo>
                    <a:pt x="0" y="3358896"/>
                  </a:moveTo>
                  <a:lnTo>
                    <a:pt x="0" y="3352800"/>
                  </a:lnTo>
                  <a:lnTo>
                    <a:pt x="6096" y="3352800"/>
                  </a:lnTo>
                  <a:lnTo>
                    <a:pt x="6096" y="3358896"/>
                  </a:lnTo>
                  <a:lnTo>
                    <a:pt x="4572" y="3358896"/>
                  </a:lnTo>
                  <a:lnTo>
                    <a:pt x="4572" y="3360420"/>
                  </a:lnTo>
                  <a:lnTo>
                    <a:pt x="1524" y="3360420"/>
                  </a:lnTo>
                  <a:lnTo>
                    <a:pt x="1524" y="3358896"/>
                  </a:lnTo>
                  <a:lnTo>
                    <a:pt x="0" y="3358896"/>
                  </a:lnTo>
                  <a:close/>
                </a:path>
                <a:path w="7620" h="4723130">
                  <a:moveTo>
                    <a:pt x="6096" y="3320796"/>
                  </a:moveTo>
                  <a:lnTo>
                    <a:pt x="6096" y="3317748"/>
                  </a:lnTo>
                  <a:lnTo>
                    <a:pt x="7620" y="3317748"/>
                  </a:lnTo>
                  <a:lnTo>
                    <a:pt x="7620" y="3320796"/>
                  </a:lnTo>
                  <a:lnTo>
                    <a:pt x="6096" y="3320796"/>
                  </a:lnTo>
                  <a:close/>
                </a:path>
                <a:path w="7620" h="4723130">
                  <a:moveTo>
                    <a:pt x="0" y="3322320"/>
                  </a:moveTo>
                  <a:lnTo>
                    <a:pt x="0" y="3316224"/>
                  </a:lnTo>
                  <a:lnTo>
                    <a:pt x="1524" y="3316224"/>
                  </a:lnTo>
                  <a:lnTo>
                    <a:pt x="1524" y="3314700"/>
                  </a:lnTo>
                  <a:lnTo>
                    <a:pt x="4572" y="3314700"/>
                  </a:lnTo>
                  <a:lnTo>
                    <a:pt x="4572" y="3316224"/>
                  </a:lnTo>
                  <a:lnTo>
                    <a:pt x="6096" y="3316224"/>
                  </a:lnTo>
                  <a:lnTo>
                    <a:pt x="6096" y="3322320"/>
                  </a:lnTo>
                  <a:lnTo>
                    <a:pt x="0" y="3322320"/>
                  </a:lnTo>
                  <a:close/>
                </a:path>
                <a:path w="7620" h="4723130">
                  <a:moveTo>
                    <a:pt x="0" y="3284220"/>
                  </a:moveTo>
                  <a:lnTo>
                    <a:pt x="0" y="3279648"/>
                  </a:lnTo>
                  <a:lnTo>
                    <a:pt x="1524" y="3279648"/>
                  </a:lnTo>
                  <a:lnTo>
                    <a:pt x="1524" y="3278124"/>
                  </a:lnTo>
                  <a:lnTo>
                    <a:pt x="4572" y="3278124"/>
                  </a:lnTo>
                  <a:lnTo>
                    <a:pt x="4572" y="3279648"/>
                  </a:lnTo>
                  <a:lnTo>
                    <a:pt x="6096" y="3279648"/>
                  </a:lnTo>
                  <a:lnTo>
                    <a:pt x="6096" y="3281172"/>
                  </a:lnTo>
                  <a:lnTo>
                    <a:pt x="7620" y="3281172"/>
                  </a:lnTo>
                  <a:lnTo>
                    <a:pt x="7620" y="3282696"/>
                  </a:lnTo>
                  <a:lnTo>
                    <a:pt x="4572" y="3285744"/>
                  </a:lnTo>
                  <a:lnTo>
                    <a:pt x="1524" y="3285744"/>
                  </a:lnTo>
                  <a:lnTo>
                    <a:pt x="0" y="3284220"/>
                  </a:lnTo>
                  <a:close/>
                </a:path>
                <a:path w="7620" h="4723130">
                  <a:moveTo>
                    <a:pt x="0" y="3247644"/>
                  </a:moveTo>
                  <a:lnTo>
                    <a:pt x="0" y="3243072"/>
                  </a:lnTo>
                  <a:lnTo>
                    <a:pt x="1524" y="3241548"/>
                  </a:lnTo>
                  <a:lnTo>
                    <a:pt x="4572" y="3241548"/>
                  </a:lnTo>
                  <a:lnTo>
                    <a:pt x="7620" y="3244596"/>
                  </a:lnTo>
                  <a:lnTo>
                    <a:pt x="7620" y="3246120"/>
                  </a:lnTo>
                  <a:lnTo>
                    <a:pt x="4572" y="3249168"/>
                  </a:lnTo>
                  <a:lnTo>
                    <a:pt x="1524" y="3249168"/>
                  </a:lnTo>
                  <a:lnTo>
                    <a:pt x="0" y="3247644"/>
                  </a:lnTo>
                  <a:close/>
                </a:path>
                <a:path w="7620" h="4723130">
                  <a:moveTo>
                    <a:pt x="0" y="3211068"/>
                  </a:moveTo>
                  <a:lnTo>
                    <a:pt x="0" y="3206496"/>
                  </a:lnTo>
                  <a:lnTo>
                    <a:pt x="1524" y="3204972"/>
                  </a:lnTo>
                  <a:lnTo>
                    <a:pt x="4572" y="3204972"/>
                  </a:lnTo>
                  <a:lnTo>
                    <a:pt x="7620" y="3208020"/>
                  </a:lnTo>
                  <a:lnTo>
                    <a:pt x="7620" y="3209544"/>
                  </a:lnTo>
                  <a:lnTo>
                    <a:pt x="4572" y="3212592"/>
                  </a:lnTo>
                  <a:lnTo>
                    <a:pt x="1524" y="3212592"/>
                  </a:lnTo>
                  <a:lnTo>
                    <a:pt x="0" y="3211068"/>
                  </a:lnTo>
                  <a:close/>
                </a:path>
                <a:path w="7620" h="4723130">
                  <a:moveTo>
                    <a:pt x="0" y="3174492"/>
                  </a:moveTo>
                  <a:lnTo>
                    <a:pt x="0" y="3169920"/>
                  </a:lnTo>
                  <a:lnTo>
                    <a:pt x="1524" y="3168396"/>
                  </a:lnTo>
                  <a:lnTo>
                    <a:pt x="4572" y="3168396"/>
                  </a:lnTo>
                  <a:lnTo>
                    <a:pt x="7620" y="3171444"/>
                  </a:lnTo>
                  <a:lnTo>
                    <a:pt x="7620" y="3172968"/>
                  </a:lnTo>
                  <a:lnTo>
                    <a:pt x="6096" y="3172968"/>
                  </a:lnTo>
                  <a:lnTo>
                    <a:pt x="6096" y="3174492"/>
                  </a:lnTo>
                  <a:lnTo>
                    <a:pt x="4572" y="3174492"/>
                  </a:lnTo>
                  <a:lnTo>
                    <a:pt x="4572" y="3176016"/>
                  </a:lnTo>
                  <a:lnTo>
                    <a:pt x="1524" y="3176016"/>
                  </a:lnTo>
                  <a:lnTo>
                    <a:pt x="1524" y="3174492"/>
                  </a:lnTo>
                  <a:lnTo>
                    <a:pt x="0" y="3174492"/>
                  </a:lnTo>
                  <a:close/>
                </a:path>
                <a:path w="7620" h="4723130">
                  <a:moveTo>
                    <a:pt x="6096" y="3136392"/>
                  </a:moveTo>
                  <a:lnTo>
                    <a:pt x="6096" y="3133344"/>
                  </a:lnTo>
                  <a:lnTo>
                    <a:pt x="7620" y="3133344"/>
                  </a:lnTo>
                  <a:lnTo>
                    <a:pt x="7620" y="3136392"/>
                  </a:lnTo>
                  <a:lnTo>
                    <a:pt x="6096" y="3136392"/>
                  </a:lnTo>
                  <a:close/>
                </a:path>
                <a:path w="7620" h="4723130">
                  <a:moveTo>
                    <a:pt x="0" y="3137916"/>
                  </a:moveTo>
                  <a:lnTo>
                    <a:pt x="0" y="3131820"/>
                  </a:lnTo>
                  <a:lnTo>
                    <a:pt x="6096" y="3131820"/>
                  </a:lnTo>
                  <a:lnTo>
                    <a:pt x="6096" y="3137916"/>
                  </a:lnTo>
                  <a:lnTo>
                    <a:pt x="0" y="3137916"/>
                  </a:lnTo>
                  <a:close/>
                </a:path>
                <a:path w="7620" h="4723130">
                  <a:moveTo>
                    <a:pt x="6096" y="3099816"/>
                  </a:moveTo>
                  <a:lnTo>
                    <a:pt x="6096" y="3096768"/>
                  </a:lnTo>
                  <a:lnTo>
                    <a:pt x="7620" y="3096768"/>
                  </a:lnTo>
                  <a:lnTo>
                    <a:pt x="7620" y="3099816"/>
                  </a:lnTo>
                  <a:lnTo>
                    <a:pt x="6096" y="3099816"/>
                  </a:lnTo>
                  <a:close/>
                </a:path>
                <a:path w="7620" h="4723130">
                  <a:moveTo>
                    <a:pt x="0" y="3101339"/>
                  </a:moveTo>
                  <a:lnTo>
                    <a:pt x="0" y="3095244"/>
                  </a:lnTo>
                  <a:lnTo>
                    <a:pt x="1524" y="3095244"/>
                  </a:lnTo>
                  <a:lnTo>
                    <a:pt x="1524" y="3093720"/>
                  </a:lnTo>
                  <a:lnTo>
                    <a:pt x="4572" y="3093720"/>
                  </a:lnTo>
                  <a:lnTo>
                    <a:pt x="4572" y="3095244"/>
                  </a:lnTo>
                  <a:lnTo>
                    <a:pt x="6096" y="3095244"/>
                  </a:lnTo>
                  <a:lnTo>
                    <a:pt x="6096" y="3101339"/>
                  </a:lnTo>
                  <a:lnTo>
                    <a:pt x="0" y="3101339"/>
                  </a:lnTo>
                  <a:close/>
                </a:path>
                <a:path w="7620" h="4723130">
                  <a:moveTo>
                    <a:pt x="0" y="3063239"/>
                  </a:moveTo>
                  <a:lnTo>
                    <a:pt x="0" y="3058668"/>
                  </a:lnTo>
                  <a:lnTo>
                    <a:pt x="1524" y="3058668"/>
                  </a:lnTo>
                  <a:lnTo>
                    <a:pt x="1524" y="3057144"/>
                  </a:lnTo>
                  <a:lnTo>
                    <a:pt x="4572" y="3057144"/>
                  </a:lnTo>
                  <a:lnTo>
                    <a:pt x="4572" y="3058668"/>
                  </a:lnTo>
                  <a:lnTo>
                    <a:pt x="6096" y="3058668"/>
                  </a:lnTo>
                  <a:lnTo>
                    <a:pt x="7620" y="3060192"/>
                  </a:lnTo>
                  <a:lnTo>
                    <a:pt x="7620" y="3061716"/>
                  </a:lnTo>
                  <a:lnTo>
                    <a:pt x="4572" y="3064764"/>
                  </a:lnTo>
                  <a:lnTo>
                    <a:pt x="1524" y="3064764"/>
                  </a:lnTo>
                  <a:lnTo>
                    <a:pt x="0" y="3063239"/>
                  </a:lnTo>
                  <a:close/>
                </a:path>
                <a:path w="7620" h="4723130">
                  <a:moveTo>
                    <a:pt x="0" y="3026664"/>
                  </a:moveTo>
                  <a:lnTo>
                    <a:pt x="0" y="3022092"/>
                  </a:lnTo>
                  <a:lnTo>
                    <a:pt x="1524" y="3020568"/>
                  </a:lnTo>
                  <a:lnTo>
                    <a:pt x="4572" y="3020568"/>
                  </a:lnTo>
                  <a:lnTo>
                    <a:pt x="7620" y="3023616"/>
                  </a:lnTo>
                  <a:lnTo>
                    <a:pt x="7620" y="3025139"/>
                  </a:lnTo>
                  <a:lnTo>
                    <a:pt x="4572" y="3028188"/>
                  </a:lnTo>
                  <a:lnTo>
                    <a:pt x="1524" y="3028188"/>
                  </a:lnTo>
                  <a:lnTo>
                    <a:pt x="0" y="3026664"/>
                  </a:lnTo>
                  <a:close/>
                </a:path>
                <a:path w="7620" h="4723130">
                  <a:moveTo>
                    <a:pt x="0" y="2990088"/>
                  </a:moveTo>
                  <a:lnTo>
                    <a:pt x="0" y="2985516"/>
                  </a:lnTo>
                  <a:lnTo>
                    <a:pt x="1524" y="2983992"/>
                  </a:lnTo>
                  <a:lnTo>
                    <a:pt x="4572" y="2983992"/>
                  </a:lnTo>
                  <a:lnTo>
                    <a:pt x="7620" y="2987039"/>
                  </a:lnTo>
                  <a:lnTo>
                    <a:pt x="7620" y="2988564"/>
                  </a:lnTo>
                  <a:lnTo>
                    <a:pt x="4572" y="2991612"/>
                  </a:lnTo>
                  <a:lnTo>
                    <a:pt x="1524" y="2991612"/>
                  </a:lnTo>
                  <a:lnTo>
                    <a:pt x="0" y="2990088"/>
                  </a:lnTo>
                  <a:close/>
                </a:path>
                <a:path w="7620" h="4723130">
                  <a:moveTo>
                    <a:pt x="0" y="2953512"/>
                  </a:moveTo>
                  <a:lnTo>
                    <a:pt x="0" y="2948939"/>
                  </a:lnTo>
                  <a:lnTo>
                    <a:pt x="1524" y="2947416"/>
                  </a:lnTo>
                  <a:lnTo>
                    <a:pt x="4572" y="2947416"/>
                  </a:lnTo>
                  <a:lnTo>
                    <a:pt x="7620" y="2950464"/>
                  </a:lnTo>
                  <a:lnTo>
                    <a:pt x="7620" y="2951988"/>
                  </a:lnTo>
                  <a:lnTo>
                    <a:pt x="6096" y="2951988"/>
                  </a:lnTo>
                  <a:lnTo>
                    <a:pt x="6096" y="2953512"/>
                  </a:lnTo>
                  <a:lnTo>
                    <a:pt x="4572" y="2953512"/>
                  </a:lnTo>
                  <a:lnTo>
                    <a:pt x="4572" y="2955036"/>
                  </a:lnTo>
                  <a:lnTo>
                    <a:pt x="1524" y="2955036"/>
                  </a:lnTo>
                  <a:lnTo>
                    <a:pt x="1524" y="2953512"/>
                  </a:lnTo>
                  <a:lnTo>
                    <a:pt x="0" y="2953512"/>
                  </a:lnTo>
                  <a:close/>
                </a:path>
                <a:path w="7620" h="4723130">
                  <a:moveTo>
                    <a:pt x="6096" y="2915412"/>
                  </a:moveTo>
                  <a:lnTo>
                    <a:pt x="6096" y="2912364"/>
                  </a:lnTo>
                  <a:lnTo>
                    <a:pt x="7620" y="2912364"/>
                  </a:lnTo>
                  <a:lnTo>
                    <a:pt x="7620" y="2915412"/>
                  </a:lnTo>
                  <a:lnTo>
                    <a:pt x="6096" y="2915412"/>
                  </a:lnTo>
                  <a:close/>
                </a:path>
                <a:path w="7620" h="4723130">
                  <a:moveTo>
                    <a:pt x="0" y="2916936"/>
                  </a:moveTo>
                  <a:lnTo>
                    <a:pt x="0" y="2910839"/>
                  </a:lnTo>
                  <a:lnTo>
                    <a:pt x="6096" y="2910839"/>
                  </a:lnTo>
                  <a:lnTo>
                    <a:pt x="6096" y="2916936"/>
                  </a:lnTo>
                  <a:lnTo>
                    <a:pt x="0" y="2916936"/>
                  </a:lnTo>
                  <a:close/>
                </a:path>
                <a:path w="7620" h="4723130">
                  <a:moveTo>
                    <a:pt x="6096" y="2878836"/>
                  </a:moveTo>
                  <a:lnTo>
                    <a:pt x="6096" y="2875788"/>
                  </a:lnTo>
                  <a:lnTo>
                    <a:pt x="7620" y="2875788"/>
                  </a:lnTo>
                  <a:lnTo>
                    <a:pt x="7620" y="2878836"/>
                  </a:lnTo>
                  <a:lnTo>
                    <a:pt x="6096" y="2878836"/>
                  </a:lnTo>
                  <a:close/>
                </a:path>
                <a:path w="7620" h="4723130">
                  <a:moveTo>
                    <a:pt x="0" y="2880360"/>
                  </a:moveTo>
                  <a:lnTo>
                    <a:pt x="0" y="2874264"/>
                  </a:lnTo>
                  <a:lnTo>
                    <a:pt x="1524" y="2874264"/>
                  </a:lnTo>
                  <a:lnTo>
                    <a:pt x="1524" y="2872739"/>
                  </a:lnTo>
                  <a:lnTo>
                    <a:pt x="4572" y="2872739"/>
                  </a:lnTo>
                  <a:lnTo>
                    <a:pt x="4572" y="2874264"/>
                  </a:lnTo>
                  <a:lnTo>
                    <a:pt x="6096" y="2874264"/>
                  </a:lnTo>
                  <a:lnTo>
                    <a:pt x="6096" y="2880360"/>
                  </a:lnTo>
                  <a:lnTo>
                    <a:pt x="0" y="2880360"/>
                  </a:lnTo>
                  <a:close/>
                </a:path>
                <a:path w="7620" h="4723130">
                  <a:moveTo>
                    <a:pt x="0" y="2842260"/>
                  </a:moveTo>
                  <a:lnTo>
                    <a:pt x="0" y="2837688"/>
                  </a:lnTo>
                  <a:lnTo>
                    <a:pt x="1524" y="2837688"/>
                  </a:lnTo>
                  <a:lnTo>
                    <a:pt x="1524" y="2836164"/>
                  </a:lnTo>
                  <a:lnTo>
                    <a:pt x="4572" y="2836164"/>
                  </a:lnTo>
                  <a:lnTo>
                    <a:pt x="4572" y="2837688"/>
                  </a:lnTo>
                  <a:lnTo>
                    <a:pt x="6096" y="2837688"/>
                  </a:lnTo>
                  <a:lnTo>
                    <a:pt x="7620" y="2839212"/>
                  </a:lnTo>
                  <a:lnTo>
                    <a:pt x="7620" y="2840736"/>
                  </a:lnTo>
                  <a:lnTo>
                    <a:pt x="4572" y="2843784"/>
                  </a:lnTo>
                  <a:lnTo>
                    <a:pt x="1524" y="2843784"/>
                  </a:lnTo>
                  <a:lnTo>
                    <a:pt x="0" y="2842260"/>
                  </a:lnTo>
                  <a:close/>
                </a:path>
                <a:path w="7620" h="4723130">
                  <a:moveTo>
                    <a:pt x="0" y="2805684"/>
                  </a:moveTo>
                  <a:lnTo>
                    <a:pt x="0" y="2801112"/>
                  </a:lnTo>
                  <a:lnTo>
                    <a:pt x="1524" y="2799588"/>
                  </a:lnTo>
                  <a:lnTo>
                    <a:pt x="4572" y="2799588"/>
                  </a:lnTo>
                  <a:lnTo>
                    <a:pt x="7620" y="2802636"/>
                  </a:lnTo>
                  <a:lnTo>
                    <a:pt x="7620" y="2804160"/>
                  </a:lnTo>
                  <a:lnTo>
                    <a:pt x="4572" y="2807208"/>
                  </a:lnTo>
                  <a:lnTo>
                    <a:pt x="1524" y="2807208"/>
                  </a:lnTo>
                  <a:lnTo>
                    <a:pt x="0" y="2805684"/>
                  </a:lnTo>
                  <a:close/>
                </a:path>
                <a:path w="7620" h="4723130">
                  <a:moveTo>
                    <a:pt x="0" y="2769108"/>
                  </a:moveTo>
                  <a:lnTo>
                    <a:pt x="0" y="2764536"/>
                  </a:lnTo>
                  <a:lnTo>
                    <a:pt x="1524" y="2763012"/>
                  </a:lnTo>
                  <a:lnTo>
                    <a:pt x="4572" y="2763012"/>
                  </a:lnTo>
                  <a:lnTo>
                    <a:pt x="7620" y="2766060"/>
                  </a:lnTo>
                  <a:lnTo>
                    <a:pt x="7620" y="2767584"/>
                  </a:lnTo>
                  <a:lnTo>
                    <a:pt x="4572" y="2770632"/>
                  </a:lnTo>
                  <a:lnTo>
                    <a:pt x="1524" y="2770632"/>
                  </a:lnTo>
                  <a:lnTo>
                    <a:pt x="0" y="2769108"/>
                  </a:lnTo>
                  <a:close/>
                </a:path>
                <a:path w="7620" h="4723130">
                  <a:moveTo>
                    <a:pt x="6096" y="2731008"/>
                  </a:moveTo>
                  <a:lnTo>
                    <a:pt x="6096" y="2727960"/>
                  </a:lnTo>
                  <a:lnTo>
                    <a:pt x="7620" y="2729484"/>
                  </a:lnTo>
                  <a:lnTo>
                    <a:pt x="7620" y="2731008"/>
                  </a:lnTo>
                  <a:lnTo>
                    <a:pt x="6096" y="2731008"/>
                  </a:lnTo>
                  <a:close/>
                </a:path>
                <a:path w="7620" h="4723130">
                  <a:moveTo>
                    <a:pt x="0" y="2732532"/>
                  </a:moveTo>
                  <a:lnTo>
                    <a:pt x="0" y="2726436"/>
                  </a:lnTo>
                  <a:lnTo>
                    <a:pt x="6096" y="2726436"/>
                  </a:lnTo>
                  <a:lnTo>
                    <a:pt x="6096" y="2732532"/>
                  </a:lnTo>
                  <a:lnTo>
                    <a:pt x="4572" y="2732532"/>
                  </a:lnTo>
                  <a:lnTo>
                    <a:pt x="4572" y="2734056"/>
                  </a:lnTo>
                  <a:lnTo>
                    <a:pt x="1524" y="2734056"/>
                  </a:lnTo>
                  <a:lnTo>
                    <a:pt x="1524" y="2732532"/>
                  </a:lnTo>
                  <a:lnTo>
                    <a:pt x="0" y="2732532"/>
                  </a:lnTo>
                  <a:close/>
                </a:path>
                <a:path w="7620" h="4723130">
                  <a:moveTo>
                    <a:pt x="6096" y="2694432"/>
                  </a:moveTo>
                  <a:lnTo>
                    <a:pt x="6096" y="2691384"/>
                  </a:lnTo>
                  <a:lnTo>
                    <a:pt x="7620" y="2691384"/>
                  </a:lnTo>
                  <a:lnTo>
                    <a:pt x="7620" y="2694432"/>
                  </a:lnTo>
                  <a:lnTo>
                    <a:pt x="6096" y="2694432"/>
                  </a:lnTo>
                  <a:close/>
                </a:path>
                <a:path w="7620" h="4723130">
                  <a:moveTo>
                    <a:pt x="0" y="2695956"/>
                  </a:moveTo>
                  <a:lnTo>
                    <a:pt x="0" y="2689860"/>
                  </a:lnTo>
                  <a:lnTo>
                    <a:pt x="6096" y="2689860"/>
                  </a:lnTo>
                  <a:lnTo>
                    <a:pt x="6096" y="2695956"/>
                  </a:lnTo>
                  <a:lnTo>
                    <a:pt x="0" y="2695956"/>
                  </a:lnTo>
                  <a:close/>
                </a:path>
                <a:path w="7620" h="4723130">
                  <a:moveTo>
                    <a:pt x="6096" y="2657856"/>
                  </a:moveTo>
                  <a:lnTo>
                    <a:pt x="6096" y="2654808"/>
                  </a:lnTo>
                  <a:lnTo>
                    <a:pt x="7620" y="2654808"/>
                  </a:lnTo>
                  <a:lnTo>
                    <a:pt x="7620" y="2657856"/>
                  </a:lnTo>
                  <a:lnTo>
                    <a:pt x="6096" y="2657856"/>
                  </a:lnTo>
                  <a:close/>
                </a:path>
                <a:path w="7620" h="4723130">
                  <a:moveTo>
                    <a:pt x="0" y="2659380"/>
                  </a:moveTo>
                  <a:lnTo>
                    <a:pt x="0" y="2653284"/>
                  </a:lnTo>
                  <a:lnTo>
                    <a:pt x="1524" y="2653284"/>
                  </a:lnTo>
                  <a:lnTo>
                    <a:pt x="1524" y="2651760"/>
                  </a:lnTo>
                  <a:lnTo>
                    <a:pt x="4572" y="2651760"/>
                  </a:lnTo>
                  <a:lnTo>
                    <a:pt x="4572" y="2653284"/>
                  </a:lnTo>
                  <a:lnTo>
                    <a:pt x="6096" y="2653284"/>
                  </a:lnTo>
                  <a:lnTo>
                    <a:pt x="6096" y="2659380"/>
                  </a:lnTo>
                  <a:lnTo>
                    <a:pt x="0" y="2659380"/>
                  </a:lnTo>
                  <a:close/>
                </a:path>
                <a:path w="7620" h="4723130">
                  <a:moveTo>
                    <a:pt x="0" y="2621280"/>
                  </a:moveTo>
                  <a:lnTo>
                    <a:pt x="0" y="2616708"/>
                  </a:lnTo>
                  <a:lnTo>
                    <a:pt x="1524" y="2616708"/>
                  </a:lnTo>
                  <a:lnTo>
                    <a:pt x="1524" y="2615184"/>
                  </a:lnTo>
                  <a:lnTo>
                    <a:pt x="4572" y="2615184"/>
                  </a:lnTo>
                  <a:lnTo>
                    <a:pt x="4572" y="2616708"/>
                  </a:lnTo>
                  <a:lnTo>
                    <a:pt x="6096" y="2616708"/>
                  </a:lnTo>
                  <a:lnTo>
                    <a:pt x="7620" y="2618232"/>
                  </a:lnTo>
                  <a:lnTo>
                    <a:pt x="7620" y="2619756"/>
                  </a:lnTo>
                  <a:lnTo>
                    <a:pt x="4572" y="2622804"/>
                  </a:lnTo>
                  <a:lnTo>
                    <a:pt x="1524" y="2622804"/>
                  </a:lnTo>
                  <a:lnTo>
                    <a:pt x="0" y="2621280"/>
                  </a:lnTo>
                  <a:close/>
                </a:path>
                <a:path w="7620" h="4723130">
                  <a:moveTo>
                    <a:pt x="0" y="2584704"/>
                  </a:moveTo>
                  <a:lnTo>
                    <a:pt x="0" y="2580132"/>
                  </a:lnTo>
                  <a:lnTo>
                    <a:pt x="1524" y="2578608"/>
                  </a:lnTo>
                  <a:lnTo>
                    <a:pt x="4572" y="2578608"/>
                  </a:lnTo>
                  <a:lnTo>
                    <a:pt x="7620" y="2581656"/>
                  </a:lnTo>
                  <a:lnTo>
                    <a:pt x="7620" y="2583180"/>
                  </a:lnTo>
                  <a:lnTo>
                    <a:pt x="4572" y="2586228"/>
                  </a:lnTo>
                  <a:lnTo>
                    <a:pt x="1524" y="2586228"/>
                  </a:lnTo>
                  <a:lnTo>
                    <a:pt x="0" y="2584704"/>
                  </a:lnTo>
                  <a:close/>
                </a:path>
                <a:path w="7620" h="4723130">
                  <a:moveTo>
                    <a:pt x="0" y="2548128"/>
                  </a:moveTo>
                  <a:lnTo>
                    <a:pt x="0" y="2543556"/>
                  </a:lnTo>
                  <a:lnTo>
                    <a:pt x="1524" y="2542032"/>
                  </a:lnTo>
                  <a:lnTo>
                    <a:pt x="4572" y="2542032"/>
                  </a:lnTo>
                  <a:lnTo>
                    <a:pt x="7620" y="2545080"/>
                  </a:lnTo>
                  <a:lnTo>
                    <a:pt x="7620" y="2546604"/>
                  </a:lnTo>
                  <a:lnTo>
                    <a:pt x="4572" y="2549652"/>
                  </a:lnTo>
                  <a:lnTo>
                    <a:pt x="1524" y="2549652"/>
                  </a:lnTo>
                  <a:lnTo>
                    <a:pt x="0" y="2548128"/>
                  </a:lnTo>
                  <a:close/>
                </a:path>
                <a:path w="7620" h="4723130">
                  <a:moveTo>
                    <a:pt x="6096" y="2510028"/>
                  </a:moveTo>
                  <a:lnTo>
                    <a:pt x="6096" y="2506980"/>
                  </a:lnTo>
                  <a:lnTo>
                    <a:pt x="7620" y="2508504"/>
                  </a:lnTo>
                  <a:lnTo>
                    <a:pt x="7620" y="2510028"/>
                  </a:lnTo>
                  <a:lnTo>
                    <a:pt x="6096" y="2510028"/>
                  </a:lnTo>
                  <a:close/>
                </a:path>
                <a:path w="7620" h="4723130">
                  <a:moveTo>
                    <a:pt x="0" y="2511552"/>
                  </a:moveTo>
                  <a:lnTo>
                    <a:pt x="0" y="2505456"/>
                  </a:lnTo>
                  <a:lnTo>
                    <a:pt x="6096" y="2505456"/>
                  </a:lnTo>
                  <a:lnTo>
                    <a:pt x="6096" y="2511552"/>
                  </a:lnTo>
                  <a:lnTo>
                    <a:pt x="4572" y="2511552"/>
                  </a:lnTo>
                  <a:lnTo>
                    <a:pt x="4572" y="2513076"/>
                  </a:lnTo>
                  <a:lnTo>
                    <a:pt x="1524" y="2513076"/>
                  </a:lnTo>
                  <a:lnTo>
                    <a:pt x="1524" y="2511552"/>
                  </a:lnTo>
                  <a:lnTo>
                    <a:pt x="0" y="2511552"/>
                  </a:lnTo>
                  <a:close/>
                </a:path>
                <a:path w="7620" h="4723130">
                  <a:moveTo>
                    <a:pt x="6096" y="2473452"/>
                  </a:moveTo>
                  <a:lnTo>
                    <a:pt x="6096" y="2470404"/>
                  </a:lnTo>
                  <a:lnTo>
                    <a:pt x="7620" y="2470404"/>
                  </a:lnTo>
                  <a:lnTo>
                    <a:pt x="7620" y="2473452"/>
                  </a:lnTo>
                  <a:lnTo>
                    <a:pt x="6096" y="2473452"/>
                  </a:lnTo>
                  <a:close/>
                </a:path>
                <a:path w="7620" h="4723130">
                  <a:moveTo>
                    <a:pt x="0" y="2474976"/>
                  </a:moveTo>
                  <a:lnTo>
                    <a:pt x="0" y="2468880"/>
                  </a:lnTo>
                  <a:lnTo>
                    <a:pt x="6096" y="2468880"/>
                  </a:lnTo>
                  <a:lnTo>
                    <a:pt x="6096" y="2474976"/>
                  </a:lnTo>
                  <a:lnTo>
                    <a:pt x="0" y="2474976"/>
                  </a:lnTo>
                  <a:close/>
                </a:path>
                <a:path w="7620" h="4723130">
                  <a:moveTo>
                    <a:pt x="6096" y="2436876"/>
                  </a:moveTo>
                  <a:lnTo>
                    <a:pt x="6096" y="2433828"/>
                  </a:lnTo>
                  <a:lnTo>
                    <a:pt x="7620" y="2433828"/>
                  </a:lnTo>
                  <a:lnTo>
                    <a:pt x="7620" y="2436876"/>
                  </a:lnTo>
                  <a:lnTo>
                    <a:pt x="6096" y="2436876"/>
                  </a:lnTo>
                  <a:close/>
                </a:path>
                <a:path w="7620" h="4723130">
                  <a:moveTo>
                    <a:pt x="0" y="2438400"/>
                  </a:moveTo>
                  <a:lnTo>
                    <a:pt x="0" y="2432304"/>
                  </a:lnTo>
                  <a:lnTo>
                    <a:pt x="1524" y="2432304"/>
                  </a:lnTo>
                  <a:lnTo>
                    <a:pt x="1524" y="2430780"/>
                  </a:lnTo>
                  <a:lnTo>
                    <a:pt x="4572" y="2430780"/>
                  </a:lnTo>
                  <a:lnTo>
                    <a:pt x="4572" y="2432304"/>
                  </a:lnTo>
                  <a:lnTo>
                    <a:pt x="6096" y="2432304"/>
                  </a:lnTo>
                  <a:lnTo>
                    <a:pt x="6096" y="2438400"/>
                  </a:lnTo>
                  <a:lnTo>
                    <a:pt x="0" y="2438400"/>
                  </a:lnTo>
                  <a:close/>
                </a:path>
                <a:path w="7620" h="4723130">
                  <a:moveTo>
                    <a:pt x="0" y="2400300"/>
                  </a:moveTo>
                  <a:lnTo>
                    <a:pt x="0" y="2395728"/>
                  </a:lnTo>
                  <a:lnTo>
                    <a:pt x="1524" y="2394204"/>
                  </a:lnTo>
                  <a:lnTo>
                    <a:pt x="4572" y="2394204"/>
                  </a:lnTo>
                  <a:lnTo>
                    <a:pt x="7620" y="2397252"/>
                  </a:lnTo>
                  <a:lnTo>
                    <a:pt x="7620" y="2398776"/>
                  </a:lnTo>
                  <a:lnTo>
                    <a:pt x="4572" y="2401824"/>
                  </a:lnTo>
                  <a:lnTo>
                    <a:pt x="1524" y="2401824"/>
                  </a:lnTo>
                  <a:lnTo>
                    <a:pt x="0" y="2400300"/>
                  </a:lnTo>
                  <a:close/>
                </a:path>
                <a:path w="7620" h="4723130">
                  <a:moveTo>
                    <a:pt x="0" y="2363724"/>
                  </a:moveTo>
                  <a:lnTo>
                    <a:pt x="0" y="2359152"/>
                  </a:lnTo>
                  <a:lnTo>
                    <a:pt x="1524" y="2357628"/>
                  </a:lnTo>
                  <a:lnTo>
                    <a:pt x="4572" y="2357628"/>
                  </a:lnTo>
                  <a:lnTo>
                    <a:pt x="7620" y="2360676"/>
                  </a:lnTo>
                  <a:lnTo>
                    <a:pt x="7620" y="2362200"/>
                  </a:lnTo>
                  <a:lnTo>
                    <a:pt x="4572" y="2365247"/>
                  </a:lnTo>
                  <a:lnTo>
                    <a:pt x="1524" y="2365247"/>
                  </a:lnTo>
                  <a:lnTo>
                    <a:pt x="0" y="2363724"/>
                  </a:lnTo>
                  <a:close/>
                </a:path>
                <a:path w="7620" h="4723130">
                  <a:moveTo>
                    <a:pt x="0" y="2327147"/>
                  </a:moveTo>
                  <a:lnTo>
                    <a:pt x="0" y="2322576"/>
                  </a:lnTo>
                  <a:lnTo>
                    <a:pt x="1524" y="2321052"/>
                  </a:lnTo>
                  <a:lnTo>
                    <a:pt x="4572" y="2321052"/>
                  </a:lnTo>
                  <a:lnTo>
                    <a:pt x="7620" y="2324100"/>
                  </a:lnTo>
                  <a:lnTo>
                    <a:pt x="7620" y="2325624"/>
                  </a:lnTo>
                  <a:lnTo>
                    <a:pt x="4572" y="2328672"/>
                  </a:lnTo>
                  <a:lnTo>
                    <a:pt x="1524" y="2328672"/>
                  </a:lnTo>
                  <a:lnTo>
                    <a:pt x="0" y="2327147"/>
                  </a:lnTo>
                  <a:close/>
                </a:path>
                <a:path w="7620" h="4723130">
                  <a:moveTo>
                    <a:pt x="6096" y="2289047"/>
                  </a:moveTo>
                  <a:lnTo>
                    <a:pt x="6096" y="2286000"/>
                  </a:lnTo>
                  <a:lnTo>
                    <a:pt x="7620" y="2286000"/>
                  </a:lnTo>
                  <a:lnTo>
                    <a:pt x="7620" y="2289047"/>
                  </a:lnTo>
                  <a:lnTo>
                    <a:pt x="6096" y="2289047"/>
                  </a:lnTo>
                  <a:close/>
                </a:path>
                <a:path w="7620" h="4723130">
                  <a:moveTo>
                    <a:pt x="0" y="2290572"/>
                  </a:moveTo>
                  <a:lnTo>
                    <a:pt x="0" y="2284476"/>
                  </a:lnTo>
                  <a:lnTo>
                    <a:pt x="6096" y="2284476"/>
                  </a:lnTo>
                  <a:lnTo>
                    <a:pt x="6096" y="2290572"/>
                  </a:lnTo>
                  <a:lnTo>
                    <a:pt x="4572" y="2290572"/>
                  </a:lnTo>
                  <a:lnTo>
                    <a:pt x="4572" y="2292096"/>
                  </a:lnTo>
                  <a:lnTo>
                    <a:pt x="1524" y="2292096"/>
                  </a:lnTo>
                  <a:lnTo>
                    <a:pt x="1524" y="2290572"/>
                  </a:lnTo>
                  <a:lnTo>
                    <a:pt x="0" y="2290572"/>
                  </a:lnTo>
                  <a:close/>
                </a:path>
                <a:path w="7620" h="4723130">
                  <a:moveTo>
                    <a:pt x="6096" y="2252472"/>
                  </a:moveTo>
                  <a:lnTo>
                    <a:pt x="6096" y="2249424"/>
                  </a:lnTo>
                  <a:lnTo>
                    <a:pt x="7620" y="2249424"/>
                  </a:lnTo>
                  <a:lnTo>
                    <a:pt x="7620" y="2252472"/>
                  </a:lnTo>
                  <a:lnTo>
                    <a:pt x="6096" y="2252472"/>
                  </a:lnTo>
                  <a:close/>
                </a:path>
                <a:path w="7620" h="4723130">
                  <a:moveTo>
                    <a:pt x="0" y="2253996"/>
                  </a:moveTo>
                  <a:lnTo>
                    <a:pt x="0" y="2247900"/>
                  </a:lnTo>
                  <a:lnTo>
                    <a:pt x="6096" y="2247900"/>
                  </a:lnTo>
                  <a:lnTo>
                    <a:pt x="6096" y="2253996"/>
                  </a:lnTo>
                  <a:lnTo>
                    <a:pt x="0" y="2253996"/>
                  </a:lnTo>
                  <a:close/>
                </a:path>
                <a:path w="7620" h="4723130">
                  <a:moveTo>
                    <a:pt x="6096" y="2215896"/>
                  </a:moveTo>
                  <a:lnTo>
                    <a:pt x="6096" y="2212847"/>
                  </a:lnTo>
                  <a:lnTo>
                    <a:pt x="7620" y="2212847"/>
                  </a:lnTo>
                  <a:lnTo>
                    <a:pt x="7620" y="2214372"/>
                  </a:lnTo>
                  <a:lnTo>
                    <a:pt x="6096" y="2215896"/>
                  </a:lnTo>
                  <a:close/>
                </a:path>
                <a:path w="7620" h="4723130">
                  <a:moveTo>
                    <a:pt x="0" y="2217420"/>
                  </a:moveTo>
                  <a:lnTo>
                    <a:pt x="0" y="2211324"/>
                  </a:lnTo>
                  <a:lnTo>
                    <a:pt x="1524" y="2211324"/>
                  </a:lnTo>
                  <a:lnTo>
                    <a:pt x="1524" y="2209800"/>
                  </a:lnTo>
                  <a:lnTo>
                    <a:pt x="4572" y="2209800"/>
                  </a:lnTo>
                  <a:lnTo>
                    <a:pt x="4572" y="2211324"/>
                  </a:lnTo>
                  <a:lnTo>
                    <a:pt x="6096" y="2211324"/>
                  </a:lnTo>
                  <a:lnTo>
                    <a:pt x="6096" y="2217420"/>
                  </a:lnTo>
                  <a:lnTo>
                    <a:pt x="0" y="2217420"/>
                  </a:lnTo>
                  <a:close/>
                </a:path>
                <a:path w="7620" h="4723130">
                  <a:moveTo>
                    <a:pt x="0" y="2179320"/>
                  </a:moveTo>
                  <a:lnTo>
                    <a:pt x="0" y="2174747"/>
                  </a:lnTo>
                  <a:lnTo>
                    <a:pt x="1524" y="2173224"/>
                  </a:lnTo>
                  <a:lnTo>
                    <a:pt x="4572" y="2173224"/>
                  </a:lnTo>
                  <a:lnTo>
                    <a:pt x="7620" y="2176272"/>
                  </a:lnTo>
                  <a:lnTo>
                    <a:pt x="7620" y="2177796"/>
                  </a:lnTo>
                  <a:lnTo>
                    <a:pt x="4572" y="2180844"/>
                  </a:lnTo>
                  <a:lnTo>
                    <a:pt x="1524" y="2180844"/>
                  </a:lnTo>
                  <a:lnTo>
                    <a:pt x="0" y="2179320"/>
                  </a:lnTo>
                  <a:close/>
                </a:path>
                <a:path w="7620" h="4723130">
                  <a:moveTo>
                    <a:pt x="0" y="2142744"/>
                  </a:moveTo>
                  <a:lnTo>
                    <a:pt x="0" y="2138172"/>
                  </a:lnTo>
                  <a:lnTo>
                    <a:pt x="1524" y="2136647"/>
                  </a:lnTo>
                  <a:lnTo>
                    <a:pt x="4572" y="2136647"/>
                  </a:lnTo>
                  <a:lnTo>
                    <a:pt x="7620" y="2139696"/>
                  </a:lnTo>
                  <a:lnTo>
                    <a:pt x="7620" y="2141220"/>
                  </a:lnTo>
                  <a:lnTo>
                    <a:pt x="4572" y="2144268"/>
                  </a:lnTo>
                  <a:lnTo>
                    <a:pt x="1524" y="2144268"/>
                  </a:lnTo>
                  <a:lnTo>
                    <a:pt x="0" y="2142744"/>
                  </a:lnTo>
                  <a:close/>
                </a:path>
                <a:path w="7620" h="4723130">
                  <a:moveTo>
                    <a:pt x="0" y="2106168"/>
                  </a:moveTo>
                  <a:lnTo>
                    <a:pt x="0" y="2101596"/>
                  </a:lnTo>
                  <a:lnTo>
                    <a:pt x="1524" y="2100072"/>
                  </a:lnTo>
                  <a:lnTo>
                    <a:pt x="4572" y="2100072"/>
                  </a:lnTo>
                  <a:lnTo>
                    <a:pt x="7620" y="2103120"/>
                  </a:lnTo>
                  <a:lnTo>
                    <a:pt x="7620" y="2104644"/>
                  </a:lnTo>
                  <a:lnTo>
                    <a:pt x="6096" y="2106168"/>
                  </a:lnTo>
                  <a:lnTo>
                    <a:pt x="4572" y="2106168"/>
                  </a:lnTo>
                  <a:lnTo>
                    <a:pt x="4572" y="2107692"/>
                  </a:lnTo>
                  <a:lnTo>
                    <a:pt x="1524" y="2107692"/>
                  </a:lnTo>
                  <a:lnTo>
                    <a:pt x="1524" y="2106168"/>
                  </a:lnTo>
                  <a:lnTo>
                    <a:pt x="0" y="2106168"/>
                  </a:lnTo>
                  <a:close/>
                </a:path>
                <a:path w="7620" h="4723130">
                  <a:moveTo>
                    <a:pt x="6096" y="2068068"/>
                  </a:moveTo>
                  <a:lnTo>
                    <a:pt x="6096" y="2065020"/>
                  </a:lnTo>
                  <a:lnTo>
                    <a:pt x="7620" y="2065020"/>
                  </a:lnTo>
                  <a:lnTo>
                    <a:pt x="7620" y="2068068"/>
                  </a:lnTo>
                  <a:lnTo>
                    <a:pt x="6096" y="2068068"/>
                  </a:lnTo>
                  <a:close/>
                </a:path>
                <a:path w="7620" h="4723130">
                  <a:moveTo>
                    <a:pt x="0" y="2069592"/>
                  </a:moveTo>
                  <a:lnTo>
                    <a:pt x="0" y="2063496"/>
                  </a:lnTo>
                  <a:lnTo>
                    <a:pt x="6096" y="2063496"/>
                  </a:lnTo>
                  <a:lnTo>
                    <a:pt x="6096" y="2069592"/>
                  </a:lnTo>
                  <a:lnTo>
                    <a:pt x="4572" y="2069592"/>
                  </a:lnTo>
                  <a:lnTo>
                    <a:pt x="4572" y="2071116"/>
                  </a:lnTo>
                  <a:lnTo>
                    <a:pt x="1524" y="2071116"/>
                  </a:lnTo>
                  <a:lnTo>
                    <a:pt x="1524" y="2069592"/>
                  </a:lnTo>
                  <a:lnTo>
                    <a:pt x="0" y="2069592"/>
                  </a:lnTo>
                  <a:close/>
                </a:path>
                <a:path w="7620" h="4723130">
                  <a:moveTo>
                    <a:pt x="6096" y="2031492"/>
                  </a:moveTo>
                  <a:lnTo>
                    <a:pt x="6096" y="2028444"/>
                  </a:lnTo>
                  <a:lnTo>
                    <a:pt x="7620" y="2028444"/>
                  </a:lnTo>
                  <a:lnTo>
                    <a:pt x="7620" y="2031492"/>
                  </a:lnTo>
                  <a:lnTo>
                    <a:pt x="6096" y="2031492"/>
                  </a:lnTo>
                  <a:close/>
                </a:path>
                <a:path w="7620" h="4723130">
                  <a:moveTo>
                    <a:pt x="0" y="2033016"/>
                  </a:moveTo>
                  <a:lnTo>
                    <a:pt x="0" y="2026920"/>
                  </a:lnTo>
                  <a:lnTo>
                    <a:pt x="6096" y="2026920"/>
                  </a:lnTo>
                  <a:lnTo>
                    <a:pt x="6096" y="2033016"/>
                  </a:lnTo>
                  <a:lnTo>
                    <a:pt x="0" y="2033016"/>
                  </a:lnTo>
                  <a:close/>
                </a:path>
                <a:path w="7620" h="4723130">
                  <a:moveTo>
                    <a:pt x="6096" y="1994916"/>
                  </a:moveTo>
                  <a:lnTo>
                    <a:pt x="6096" y="1991868"/>
                  </a:lnTo>
                  <a:lnTo>
                    <a:pt x="7620" y="1991868"/>
                  </a:lnTo>
                  <a:lnTo>
                    <a:pt x="7620" y="1993392"/>
                  </a:lnTo>
                  <a:lnTo>
                    <a:pt x="6096" y="1994916"/>
                  </a:lnTo>
                  <a:close/>
                </a:path>
                <a:path w="7620" h="4723130">
                  <a:moveTo>
                    <a:pt x="0" y="1996439"/>
                  </a:moveTo>
                  <a:lnTo>
                    <a:pt x="0" y="1990344"/>
                  </a:lnTo>
                  <a:lnTo>
                    <a:pt x="1524" y="1990344"/>
                  </a:lnTo>
                  <a:lnTo>
                    <a:pt x="1524" y="1988820"/>
                  </a:lnTo>
                  <a:lnTo>
                    <a:pt x="4572" y="1988820"/>
                  </a:lnTo>
                  <a:lnTo>
                    <a:pt x="4572" y="1990344"/>
                  </a:lnTo>
                  <a:lnTo>
                    <a:pt x="6096" y="1990344"/>
                  </a:lnTo>
                  <a:lnTo>
                    <a:pt x="6096" y="1996439"/>
                  </a:lnTo>
                  <a:lnTo>
                    <a:pt x="0" y="1996439"/>
                  </a:lnTo>
                  <a:close/>
                </a:path>
                <a:path w="7620" h="4723130">
                  <a:moveTo>
                    <a:pt x="0" y="1958339"/>
                  </a:moveTo>
                  <a:lnTo>
                    <a:pt x="0" y="1953768"/>
                  </a:lnTo>
                  <a:lnTo>
                    <a:pt x="1524" y="1952244"/>
                  </a:lnTo>
                  <a:lnTo>
                    <a:pt x="4572" y="1952244"/>
                  </a:lnTo>
                  <a:lnTo>
                    <a:pt x="7620" y="1955292"/>
                  </a:lnTo>
                  <a:lnTo>
                    <a:pt x="7620" y="1956816"/>
                  </a:lnTo>
                  <a:lnTo>
                    <a:pt x="4572" y="1959864"/>
                  </a:lnTo>
                  <a:lnTo>
                    <a:pt x="1524" y="1959864"/>
                  </a:lnTo>
                  <a:lnTo>
                    <a:pt x="0" y="1958339"/>
                  </a:lnTo>
                  <a:close/>
                </a:path>
                <a:path w="7620" h="4723130">
                  <a:moveTo>
                    <a:pt x="0" y="1921764"/>
                  </a:moveTo>
                  <a:lnTo>
                    <a:pt x="0" y="1917192"/>
                  </a:lnTo>
                  <a:lnTo>
                    <a:pt x="1524" y="1915668"/>
                  </a:lnTo>
                  <a:lnTo>
                    <a:pt x="4572" y="1915668"/>
                  </a:lnTo>
                  <a:lnTo>
                    <a:pt x="7620" y="1918716"/>
                  </a:lnTo>
                  <a:lnTo>
                    <a:pt x="7620" y="1920239"/>
                  </a:lnTo>
                  <a:lnTo>
                    <a:pt x="4572" y="1923288"/>
                  </a:lnTo>
                  <a:lnTo>
                    <a:pt x="1524" y="1923288"/>
                  </a:lnTo>
                  <a:lnTo>
                    <a:pt x="0" y="1921764"/>
                  </a:lnTo>
                  <a:close/>
                </a:path>
                <a:path w="7620" h="4723130">
                  <a:moveTo>
                    <a:pt x="0" y="1885188"/>
                  </a:moveTo>
                  <a:lnTo>
                    <a:pt x="0" y="1880616"/>
                  </a:lnTo>
                  <a:lnTo>
                    <a:pt x="1524" y="1879092"/>
                  </a:lnTo>
                  <a:lnTo>
                    <a:pt x="4572" y="1879092"/>
                  </a:lnTo>
                  <a:lnTo>
                    <a:pt x="7620" y="1882139"/>
                  </a:lnTo>
                  <a:lnTo>
                    <a:pt x="7620" y="1883663"/>
                  </a:lnTo>
                  <a:lnTo>
                    <a:pt x="6096" y="1885188"/>
                  </a:lnTo>
                  <a:lnTo>
                    <a:pt x="4572" y="1885188"/>
                  </a:lnTo>
                  <a:lnTo>
                    <a:pt x="4572" y="1886712"/>
                  </a:lnTo>
                  <a:lnTo>
                    <a:pt x="1524" y="1886712"/>
                  </a:lnTo>
                  <a:lnTo>
                    <a:pt x="1524" y="1885188"/>
                  </a:lnTo>
                  <a:lnTo>
                    <a:pt x="0" y="1885188"/>
                  </a:lnTo>
                  <a:close/>
                </a:path>
                <a:path w="7620" h="4723130">
                  <a:moveTo>
                    <a:pt x="6096" y="1847088"/>
                  </a:moveTo>
                  <a:lnTo>
                    <a:pt x="6096" y="1844039"/>
                  </a:lnTo>
                  <a:lnTo>
                    <a:pt x="7620" y="1844039"/>
                  </a:lnTo>
                  <a:lnTo>
                    <a:pt x="7620" y="1847088"/>
                  </a:lnTo>
                  <a:lnTo>
                    <a:pt x="6096" y="1847088"/>
                  </a:lnTo>
                  <a:close/>
                </a:path>
                <a:path w="7620" h="4723130">
                  <a:moveTo>
                    <a:pt x="0" y="1848612"/>
                  </a:moveTo>
                  <a:lnTo>
                    <a:pt x="0" y="1842516"/>
                  </a:lnTo>
                  <a:lnTo>
                    <a:pt x="6096" y="1842516"/>
                  </a:lnTo>
                  <a:lnTo>
                    <a:pt x="6096" y="1848612"/>
                  </a:lnTo>
                  <a:lnTo>
                    <a:pt x="4572" y="1848612"/>
                  </a:lnTo>
                  <a:lnTo>
                    <a:pt x="4572" y="1850136"/>
                  </a:lnTo>
                  <a:lnTo>
                    <a:pt x="1524" y="1850136"/>
                  </a:lnTo>
                  <a:lnTo>
                    <a:pt x="1524" y="1848612"/>
                  </a:lnTo>
                  <a:lnTo>
                    <a:pt x="0" y="1848612"/>
                  </a:lnTo>
                  <a:close/>
                </a:path>
                <a:path w="7620" h="4723130">
                  <a:moveTo>
                    <a:pt x="6096" y="1810512"/>
                  </a:moveTo>
                  <a:lnTo>
                    <a:pt x="6096" y="1807463"/>
                  </a:lnTo>
                  <a:lnTo>
                    <a:pt x="7620" y="1807463"/>
                  </a:lnTo>
                  <a:lnTo>
                    <a:pt x="7620" y="1810512"/>
                  </a:lnTo>
                  <a:lnTo>
                    <a:pt x="6096" y="1810512"/>
                  </a:lnTo>
                  <a:close/>
                </a:path>
                <a:path w="7620" h="4723130">
                  <a:moveTo>
                    <a:pt x="0" y="1812036"/>
                  </a:moveTo>
                  <a:lnTo>
                    <a:pt x="0" y="1805939"/>
                  </a:lnTo>
                  <a:lnTo>
                    <a:pt x="6096" y="1805939"/>
                  </a:lnTo>
                  <a:lnTo>
                    <a:pt x="6096" y="1812036"/>
                  </a:lnTo>
                  <a:lnTo>
                    <a:pt x="0" y="1812036"/>
                  </a:lnTo>
                  <a:close/>
                </a:path>
                <a:path w="7620" h="4723130">
                  <a:moveTo>
                    <a:pt x="0" y="1773936"/>
                  </a:moveTo>
                  <a:lnTo>
                    <a:pt x="0" y="1769363"/>
                  </a:lnTo>
                  <a:lnTo>
                    <a:pt x="1524" y="1769363"/>
                  </a:lnTo>
                  <a:lnTo>
                    <a:pt x="1524" y="1767839"/>
                  </a:lnTo>
                  <a:lnTo>
                    <a:pt x="4572" y="1767839"/>
                  </a:lnTo>
                  <a:lnTo>
                    <a:pt x="4572" y="1769363"/>
                  </a:lnTo>
                  <a:lnTo>
                    <a:pt x="6096" y="1769363"/>
                  </a:lnTo>
                  <a:lnTo>
                    <a:pt x="6096" y="1770888"/>
                  </a:lnTo>
                  <a:lnTo>
                    <a:pt x="7620" y="1770888"/>
                  </a:lnTo>
                  <a:lnTo>
                    <a:pt x="7620" y="1772412"/>
                  </a:lnTo>
                  <a:lnTo>
                    <a:pt x="4572" y="1775460"/>
                  </a:lnTo>
                  <a:lnTo>
                    <a:pt x="1524" y="1775460"/>
                  </a:lnTo>
                  <a:lnTo>
                    <a:pt x="0" y="1773936"/>
                  </a:lnTo>
                  <a:close/>
                </a:path>
                <a:path w="7620" h="4723130">
                  <a:moveTo>
                    <a:pt x="0" y="1737360"/>
                  </a:moveTo>
                  <a:lnTo>
                    <a:pt x="0" y="1732788"/>
                  </a:lnTo>
                  <a:lnTo>
                    <a:pt x="1524" y="1731263"/>
                  </a:lnTo>
                  <a:lnTo>
                    <a:pt x="4572" y="1731263"/>
                  </a:lnTo>
                  <a:lnTo>
                    <a:pt x="7620" y="1734312"/>
                  </a:lnTo>
                  <a:lnTo>
                    <a:pt x="7620" y="1735836"/>
                  </a:lnTo>
                  <a:lnTo>
                    <a:pt x="4572" y="1738884"/>
                  </a:lnTo>
                  <a:lnTo>
                    <a:pt x="1524" y="1738884"/>
                  </a:lnTo>
                  <a:lnTo>
                    <a:pt x="0" y="1737360"/>
                  </a:lnTo>
                  <a:close/>
                </a:path>
                <a:path w="7620" h="4723130">
                  <a:moveTo>
                    <a:pt x="0" y="1700784"/>
                  </a:moveTo>
                  <a:lnTo>
                    <a:pt x="0" y="1696212"/>
                  </a:lnTo>
                  <a:lnTo>
                    <a:pt x="1524" y="1694688"/>
                  </a:lnTo>
                  <a:lnTo>
                    <a:pt x="4572" y="1694688"/>
                  </a:lnTo>
                  <a:lnTo>
                    <a:pt x="7620" y="1697736"/>
                  </a:lnTo>
                  <a:lnTo>
                    <a:pt x="7620" y="1699260"/>
                  </a:lnTo>
                  <a:lnTo>
                    <a:pt x="4572" y="1702308"/>
                  </a:lnTo>
                  <a:lnTo>
                    <a:pt x="1524" y="1702308"/>
                  </a:lnTo>
                  <a:lnTo>
                    <a:pt x="0" y="1700784"/>
                  </a:lnTo>
                  <a:close/>
                </a:path>
                <a:path w="7620" h="4723130">
                  <a:moveTo>
                    <a:pt x="0" y="1664208"/>
                  </a:moveTo>
                  <a:lnTo>
                    <a:pt x="0" y="1659636"/>
                  </a:lnTo>
                  <a:lnTo>
                    <a:pt x="1524" y="1658112"/>
                  </a:lnTo>
                  <a:lnTo>
                    <a:pt x="4572" y="1658112"/>
                  </a:lnTo>
                  <a:lnTo>
                    <a:pt x="7620" y="1661160"/>
                  </a:lnTo>
                  <a:lnTo>
                    <a:pt x="7620" y="1662684"/>
                  </a:lnTo>
                  <a:lnTo>
                    <a:pt x="6096" y="1664208"/>
                  </a:lnTo>
                  <a:lnTo>
                    <a:pt x="4572" y="1664208"/>
                  </a:lnTo>
                  <a:lnTo>
                    <a:pt x="4572" y="1665732"/>
                  </a:lnTo>
                  <a:lnTo>
                    <a:pt x="1524" y="1665732"/>
                  </a:lnTo>
                  <a:lnTo>
                    <a:pt x="1524" y="1664208"/>
                  </a:lnTo>
                  <a:lnTo>
                    <a:pt x="0" y="1664208"/>
                  </a:lnTo>
                  <a:close/>
                </a:path>
                <a:path w="7620" h="4723130">
                  <a:moveTo>
                    <a:pt x="6096" y="1626108"/>
                  </a:moveTo>
                  <a:lnTo>
                    <a:pt x="6096" y="1623060"/>
                  </a:lnTo>
                  <a:lnTo>
                    <a:pt x="7620" y="1623060"/>
                  </a:lnTo>
                  <a:lnTo>
                    <a:pt x="7620" y="1626108"/>
                  </a:lnTo>
                  <a:lnTo>
                    <a:pt x="6096" y="1626108"/>
                  </a:lnTo>
                  <a:close/>
                </a:path>
                <a:path w="7620" h="4723130">
                  <a:moveTo>
                    <a:pt x="0" y="1627632"/>
                  </a:moveTo>
                  <a:lnTo>
                    <a:pt x="0" y="1621536"/>
                  </a:lnTo>
                  <a:lnTo>
                    <a:pt x="6096" y="1621536"/>
                  </a:lnTo>
                  <a:lnTo>
                    <a:pt x="6096" y="1627632"/>
                  </a:lnTo>
                  <a:lnTo>
                    <a:pt x="4572" y="1627632"/>
                  </a:lnTo>
                  <a:lnTo>
                    <a:pt x="4572" y="1629155"/>
                  </a:lnTo>
                  <a:lnTo>
                    <a:pt x="1524" y="1629155"/>
                  </a:lnTo>
                  <a:lnTo>
                    <a:pt x="1524" y="1627632"/>
                  </a:lnTo>
                  <a:lnTo>
                    <a:pt x="0" y="1627632"/>
                  </a:lnTo>
                  <a:close/>
                </a:path>
                <a:path w="7620" h="4723130">
                  <a:moveTo>
                    <a:pt x="6096" y="1589532"/>
                  </a:moveTo>
                  <a:lnTo>
                    <a:pt x="6096" y="1586484"/>
                  </a:lnTo>
                  <a:lnTo>
                    <a:pt x="7620" y="1586484"/>
                  </a:lnTo>
                  <a:lnTo>
                    <a:pt x="7620" y="1589532"/>
                  </a:lnTo>
                  <a:lnTo>
                    <a:pt x="6096" y="1589532"/>
                  </a:lnTo>
                  <a:close/>
                </a:path>
                <a:path w="7620" h="4723130">
                  <a:moveTo>
                    <a:pt x="0" y="1591055"/>
                  </a:moveTo>
                  <a:lnTo>
                    <a:pt x="0" y="1584960"/>
                  </a:lnTo>
                  <a:lnTo>
                    <a:pt x="6096" y="1584960"/>
                  </a:lnTo>
                  <a:lnTo>
                    <a:pt x="6096" y="1591055"/>
                  </a:lnTo>
                  <a:lnTo>
                    <a:pt x="0" y="1591055"/>
                  </a:lnTo>
                  <a:close/>
                </a:path>
                <a:path w="7620" h="4723130">
                  <a:moveTo>
                    <a:pt x="0" y="1552955"/>
                  </a:moveTo>
                  <a:lnTo>
                    <a:pt x="0" y="1548384"/>
                  </a:lnTo>
                  <a:lnTo>
                    <a:pt x="1524" y="1548384"/>
                  </a:lnTo>
                  <a:lnTo>
                    <a:pt x="1524" y="1546860"/>
                  </a:lnTo>
                  <a:lnTo>
                    <a:pt x="4572" y="1546860"/>
                  </a:lnTo>
                  <a:lnTo>
                    <a:pt x="4572" y="1548384"/>
                  </a:lnTo>
                  <a:lnTo>
                    <a:pt x="6096" y="1548384"/>
                  </a:lnTo>
                  <a:lnTo>
                    <a:pt x="6096" y="1549908"/>
                  </a:lnTo>
                  <a:lnTo>
                    <a:pt x="7620" y="1549908"/>
                  </a:lnTo>
                  <a:lnTo>
                    <a:pt x="7620" y="1551432"/>
                  </a:lnTo>
                  <a:lnTo>
                    <a:pt x="4572" y="1554480"/>
                  </a:lnTo>
                  <a:lnTo>
                    <a:pt x="1524" y="1554480"/>
                  </a:lnTo>
                  <a:lnTo>
                    <a:pt x="0" y="1552955"/>
                  </a:lnTo>
                  <a:close/>
                </a:path>
                <a:path w="7620" h="4723130">
                  <a:moveTo>
                    <a:pt x="0" y="1516380"/>
                  </a:moveTo>
                  <a:lnTo>
                    <a:pt x="0" y="1511808"/>
                  </a:lnTo>
                  <a:lnTo>
                    <a:pt x="1524" y="1510284"/>
                  </a:lnTo>
                  <a:lnTo>
                    <a:pt x="4572" y="1510284"/>
                  </a:lnTo>
                  <a:lnTo>
                    <a:pt x="7620" y="1513332"/>
                  </a:lnTo>
                  <a:lnTo>
                    <a:pt x="7620" y="1514855"/>
                  </a:lnTo>
                  <a:lnTo>
                    <a:pt x="4572" y="1517904"/>
                  </a:lnTo>
                  <a:lnTo>
                    <a:pt x="1524" y="1517904"/>
                  </a:lnTo>
                  <a:lnTo>
                    <a:pt x="0" y="1516380"/>
                  </a:lnTo>
                  <a:close/>
                </a:path>
                <a:path w="7620" h="4723130">
                  <a:moveTo>
                    <a:pt x="0" y="1479804"/>
                  </a:moveTo>
                  <a:lnTo>
                    <a:pt x="0" y="1475232"/>
                  </a:lnTo>
                  <a:lnTo>
                    <a:pt x="1524" y="1473708"/>
                  </a:lnTo>
                  <a:lnTo>
                    <a:pt x="4572" y="1473708"/>
                  </a:lnTo>
                  <a:lnTo>
                    <a:pt x="7620" y="1476755"/>
                  </a:lnTo>
                  <a:lnTo>
                    <a:pt x="7620" y="1478280"/>
                  </a:lnTo>
                  <a:lnTo>
                    <a:pt x="4572" y="1481328"/>
                  </a:lnTo>
                  <a:lnTo>
                    <a:pt x="1524" y="1481328"/>
                  </a:lnTo>
                  <a:lnTo>
                    <a:pt x="0" y="1479804"/>
                  </a:lnTo>
                  <a:close/>
                </a:path>
                <a:path w="7620" h="4723130">
                  <a:moveTo>
                    <a:pt x="0" y="1443228"/>
                  </a:moveTo>
                  <a:lnTo>
                    <a:pt x="0" y="1438655"/>
                  </a:lnTo>
                  <a:lnTo>
                    <a:pt x="1524" y="1437132"/>
                  </a:lnTo>
                  <a:lnTo>
                    <a:pt x="4572" y="1437132"/>
                  </a:lnTo>
                  <a:lnTo>
                    <a:pt x="7620" y="1440180"/>
                  </a:lnTo>
                  <a:lnTo>
                    <a:pt x="7620" y="1441704"/>
                  </a:lnTo>
                  <a:lnTo>
                    <a:pt x="6096" y="1441704"/>
                  </a:lnTo>
                  <a:lnTo>
                    <a:pt x="6096" y="1443228"/>
                  </a:lnTo>
                  <a:lnTo>
                    <a:pt x="4572" y="1443228"/>
                  </a:lnTo>
                  <a:lnTo>
                    <a:pt x="4572" y="1444752"/>
                  </a:lnTo>
                  <a:lnTo>
                    <a:pt x="1524" y="1444752"/>
                  </a:lnTo>
                  <a:lnTo>
                    <a:pt x="1524" y="1443228"/>
                  </a:lnTo>
                  <a:lnTo>
                    <a:pt x="0" y="1443228"/>
                  </a:lnTo>
                  <a:close/>
                </a:path>
                <a:path w="7620" h="4723130">
                  <a:moveTo>
                    <a:pt x="6096" y="1405128"/>
                  </a:moveTo>
                  <a:lnTo>
                    <a:pt x="6096" y="1402080"/>
                  </a:lnTo>
                  <a:lnTo>
                    <a:pt x="7620" y="1402080"/>
                  </a:lnTo>
                  <a:lnTo>
                    <a:pt x="7620" y="1405128"/>
                  </a:lnTo>
                  <a:lnTo>
                    <a:pt x="6096" y="1405128"/>
                  </a:lnTo>
                  <a:close/>
                </a:path>
                <a:path w="7620" h="4723130">
                  <a:moveTo>
                    <a:pt x="0" y="1406652"/>
                  </a:moveTo>
                  <a:lnTo>
                    <a:pt x="0" y="1400555"/>
                  </a:lnTo>
                  <a:lnTo>
                    <a:pt x="6096" y="1400555"/>
                  </a:lnTo>
                  <a:lnTo>
                    <a:pt x="6096" y="1406652"/>
                  </a:lnTo>
                  <a:lnTo>
                    <a:pt x="0" y="1406652"/>
                  </a:lnTo>
                  <a:close/>
                </a:path>
                <a:path w="7620" h="4723130">
                  <a:moveTo>
                    <a:pt x="6096" y="1368552"/>
                  </a:moveTo>
                  <a:lnTo>
                    <a:pt x="6096" y="1365504"/>
                  </a:lnTo>
                  <a:lnTo>
                    <a:pt x="7620" y="1365504"/>
                  </a:lnTo>
                  <a:lnTo>
                    <a:pt x="7620" y="1368552"/>
                  </a:lnTo>
                  <a:lnTo>
                    <a:pt x="6096" y="1368552"/>
                  </a:lnTo>
                  <a:close/>
                </a:path>
                <a:path w="7620" h="4723130">
                  <a:moveTo>
                    <a:pt x="0" y="1370076"/>
                  </a:moveTo>
                  <a:lnTo>
                    <a:pt x="0" y="1363980"/>
                  </a:lnTo>
                  <a:lnTo>
                    <a:pt x="1524" y="1363980"/>
                  </a:lnTo>
                  <a:lnTo>
                    <a:pt x="1524" y="1362455"/>
                  </a:lnTo>
                  <a:lnTo>
                    <a:pt x="4572" y="1362455"/>
                  </a:lnTo>
                  <a:lnTo>
                    <a:pt x="4572" y="1363980"/>
                  </a:lnTo>
                  <a:lnTo>
                    <a:pt x="6096" y="1363980"/>
                  </a:lnTo>
                  <a:lnTo>
                    <a:pt x="6096" y="1370076"/>
                  </a:lnTo>
                  <a:lnTo>
                    <a:pt x="0" y="1370076"/>
                  </a:lnTo>
                  <a:close/>
                </a:path>
                <a:path w="7620" h="4723130">
                  <a:moveTo>
                    <a:pt x="0" y="1331976"/>
                  </a:moveTo>
                  <a:lnTo>
                    <a:pt x="0" y="1327404"/>
                  </a:lnTo>
                  <a:lnTo>
                    <a:pt x="1524" y="1327404"/>
                  </a:lnTo>
                  <a:lnTo>
                    <a:pt x="1524" y="1325880"/>
                  </a:lnTo>
                  <a:lnTo>
                    <a:pt x="4572" y="1325880"/>
                  </a:lnTo>
                  <a:lnTo>
                    <a:pt x="4572" y="1327404"/>
                  </a:lnTo>
                  <a:lnTo>
                    <a:pt x="6096" y="1327404"/>
                  </a:lnTo>
                  <a:lnTo>
                    <a:pt x="6096" y="1328928"/>
                  </a:lnTo>
                  <a:lnTo>
                    <a:pt x="7620" y="1328928"/>
                  </a:lnTo>
                  <a:lnTo>
                    <a:pt x="7620" y="1330452"/>
                  </a:lnTo>
                  <a:lnTo>
                    <a:pt x="4572" y="1333500"/>
                  </a:lnTo>
                  <a:lnTo>
                    <a:pt x="1524" y="1333500"/>
                  </a:lnTo>
                  <a:lnTo>
                    <a:pt x="0" y="1331976"/>
                  </a:lnTo>
                  <a:close/>
                </a:path>
                <a:path w="7620" h="4723130">
                  <a:moveTo>
                    <a:pt x="0" y="1295400"/>
                  </a:moveTo>
                  <a:lnTo>
                    <a:pt x="0" y="1290828"/>
                  </a:lnTo>
                  <a:lnTo>
                    <a:pt x="1524" y="1289304"/>
                  </a:lnTo>
                  <a:lnTo>
                    <a:pt x="4572" y="1289304"/>
                  </a:lnTo>
                  <a:lnTo>
                    <a:pt x="7620" y="1292352"/>
                  </a:lnTo>
                  <a:lnTo>
                    <a:pt x="7620" y="1293876"/>
                  </a:lnTo>
                  <a:lnTo>
                    <a:pt x="4572" y="1296924"/>
                  </a:lnTo>
                  <a:lnTo>
                    <a:pt x="1524" y="1296924"/>
                  </a:lnTo>
                  <a:lnTo>
                    <a:pt x="0" y="1295400"/>
                  </a:lnTo>
                  <a:close/>
                </a:path>
                <a:path w="7620" h="4723130">
                  <a:moveTo>
                    <a:pt x="0" y="1258824"/>
                  </a:moveTo>
                  <a:lnTo>
                    <a:pt x="0" y="1254252"/>
                  </a:lnTo>
                  <a:lnTo>
                    <a:pt x="1524" y="1252728"/>
                  </a:lnTo>
                  <a:lnTo>
                    <a:pt x="4572" y="1252728"/>
                  </a:lnTo>
                  <a:lnTo>
                    <a:pt x="7620" y="1255776"/>
                  </a:lnTo>
                  <a:lnTo>
                    <a:pt x="7620" y="1257300"/>
                  </a:lnTo>
                  <a:lnTo>
                    <a:pt x="4572" y="1260347"/>
                  </a:lnTo>
                  <a:lnTo>
                    <a:pt x="1524" y="1260347"/>
                  </a:lnTo>
                  <a:lnTo>
                    <a:pt x="0" y="1258824"/>
                  </a:lnTo>
                  <a:close/>
                </a:path>
                <a:path w="7620" h="4723130">
                  <a:moveTo>
                    <a:pt x="0" y="1222247"/>
                  </a:moveTo>
                  <a:lnTo>
                    <a:pt x="0" y="1217676"/>
                  </a:lnTo>
                  <a:lnTo>
                    <a:pt x="1524" y="1216152"/>
                  </a:lnTo>
                  <a:lnTo>
                    <a:pt x="4572" y="1216152"/>
                  </a:lnTo>
                  <a:lnTo>
                    <a:pt x="7620" y="1219200"/>
                  </a:lnTo>
                  <a:lnTo>
                    <a:pt x="7620" y="1220724"/>
                  </a:lnTo>
                  <a:lnTo>
                    <a:pt x="6096" y="1220724"/>
                  </a:lnTo>
                  <a:lnTo>
                    <a:pt x="6096" y="1222247"/>
                  </a:lnTo>
                  <a:lnTo>
                    <a:pt x="4572" y="1222247"/>
                  </a:lnTo>
                  <a:lnTo>
                    <a:pt x="4572" y="1223771"/>
                  </a:lnTo>
                  <a:lnTo>
                    <a:pt x="1524" y="1223771"/>
                  </a:lnTo>
                  <a:lnTo>
                    <a:pt x="1524" y="1222247"/>
                  </a:lnTo>
                  <a:lnTo>
                    <a:pt x="0" y="1222247"/>
                  </a:lnTo>
                  <a:close/>
                </a:path>
                <a:path w="7620" h="4723130">
                  <a:moveTo>
                    <a:pt x="6096" y="1184147"/>
                  </a:moveTo>
                  <a:lnTo>
                    <a:pt x="6096" y="1181100"/>
                  </a:lnTo>
                  <a:lnTo>
                    <a:pt x="7620" y="1181100"/>
                  </a:lnTo>
                  <a:lnTo>
                    <a:pt x="7620" y="1184147"/>
                  </a:lnTo>
                  <a:lnTo>
                    <a:pt x="6096" y="1184147"/>
                  </a:lnTo>
                  <a:close/>
                </a:path>
                <a:path w="7620" h="4723130">
                  <a:moveTo>
                    <a:pt x="0" y="1185671"/>
                  </a:moveTo>
                  <a:lnTo>
                    <a:pt x="0" y="1179576"/>
                  </a:lnTo>
                  <a:lnTo>
                    <a:pt x="6096" y="1179576"/>
                  </a:lnTo>
                  <a:lnTo>
                    <a:pt x="6096" y="1185671"/>
                  </a:lnTo>
                  <a:lnTo>
                    <a:pt x="0" y="1185671"/>
                  </a:lnTo>
                  <a:close/>
                </a:path>
                <a:path w="7620" h="4723130">
                  <a:moveTo>
                    <a:pt x="6096" y="1147571"/>
                  </a:moveTo>
                  <a:lnTo>
                    <a:pt x="6096" y="1144524"/>
                  </a:lnTo>
                  <a:lnTo>
                    <a:pt x="7620" y="1144524"/>
                  </a:lnTo>
                  <a:lnTo>
                    <a:pt x="7620" y="1147571"/>
                  </a:lnTo>
                  <a:lnTo>
                    <a:pt x="6096" y="1147571"/>
                  </a:lnTo>
                  <a:close/>
                </a:path>
                <a:path w="7620" h="4723130">
                  <a:moveTo>
                    <a:pt x="0" y="1149096"/>
                  </a:moveTo>
                  <a:lnTo>
                    <a:pt x="0" y="1143000"/>
                  </a:lnTo>
                  <a:lnTo>
                    <a:pt x="1524" y="1143000"/>
                  </a:lnTo>
                  <a:lnTo>
                    <a:pt x="1524" y="1141476"/>
                  </a:lnTo>
                  <a:lnTo>
                    <a:pt x="4572" y="1141476"/>
                  </a:lnTo>
                  <a:lnTo>
                    <a:pt x="4572" y="1143000"/>
                  </a:lnTo>
                  <a:lnTo>
                    <a:pt x="6096" y="1143000"/>
                  </a:lnTo>
                  <a:lnTo>
                    <a:pt x="6096" y="1149096"/>
                  </a:lnTo>
                  <a:lnTo>
                    <a:pt x="0" y="1149096"/>
                  </a:lnTo>
                  <a:close/>
                </a:path>
                <a:path w="7620" h="4723130">
                  <a:moveTo>
                    <a:pt x="0" y="1110996"/>
                  </a:moveTo>
                  <a:lnTo>
                    <a:pt x="0" y="1106424"/>
                  </a:lnTo>
                  <a:lnTo>
                    <a:pt x="1524" y="1106424"/>
                  </a:lnTo>
                  <a:lnTo>
                    <a:pt x="1524" y="1104900"/>
                  </a:lnTo>
                  <a:lnTo>
                    <a:pt x="4572" y="1104900"/>
                  </a:lnTo>
                  <a:lnTo>
                    <a:pt x="4572" y="1106424"/>
                  </a:lnTo>
                  <a:lnTo>
                    <a:pt x="6096" y="1106424"/>
                  </a:lnTo>
                  <a:lnTo>
                    <a:pt x="7620" y="1107947"/>
                  </a:lnTo>
                  <a:lnTo>
                    <a:pt x="7620" y="1109471"/>
                  </a:lnTo>
                  <a:lnTo>
                    <a:pt x="4572" y="1112520"/>
                  </a:lnTo>
                  <a:lnTo>
                    <a:pt x="1524" y="1112520"/>
                  </a:lnTo>
                  <a:lnTo>
                    <a:pt x="0" y="1110996"/>
                  </a:lnTo>
                  <a:close/>
                </a:path>
                <a:path w="7620" h="4723130">
                  <a:moveTo>
                    <a:pt x="0" y="1074420"/>
                  </a:moveTo>
                  <a:lnTo>
                    <a:pt x="0" y="1069847"/>
                  </a:lnTo>
                  <a:lnTo>
                    <a:pt x="1524" y="1068324"/>
                  </a:lnTo>
                  <a:lnTo>
                    <a:pt x="4572" y="1068324"/>
                  </a:lnTo>
                  <a:lnTo>
                    <a:pt x="7620" y="1071371"/>
                  </a:lnTo>
                  <a:lnTo>
                    <a:pt x="7620" y="1072896"/>
                  </a:lnTo>
                  <a:lnTo>
                    <a:pt x="4572" y="1075944"/>
                  </a:lnTo>
                  <a:lnTo>
                    <a:pt x="1524" y="1075944"/>
                  </a:lnTo>
                  <a:lnTo>
                    <a:pt x="0" y="1074420"/>
                  </a:lnTo>
                  <a:close/>
                </a:path>
                <a:path w="7620" h="4723130">
                  <a:moveTo>
                    <a:pt x="0" y="1037844"/>
                  </a:moveTo>
                  <a:lnTo>
                    <a:pt x="0" y="1033271"/>
                  </a:lnTo>
                  <a:lnTo>
                    <a:pt x="1524" y="1031747"/>
                  </a:lnTo>
                  <a:lnTo>
                    <a:pt x="4572" y="1031747"/>
                  </a:lnTo>
                  <a:lnTo>
                    <a:pt x="7620" y="1034796"/>
                  </a:lnTo>
                  <a:lnTo>
                    <a:pt x="7620" y="1036320"/>
                  </a:lnTo>
                  <a:lnTo>
                    <a:pt x="4572" y="1039368"/>
                  </a:lnTo>
                  <a:lnTo>
                    <a:pt x="1524" y="1039368"/>
                  </a:lnTo>
                  <a:lnTo>
                    <a:pt x="0" y="1037844"/>
                  </a:lnTo>
                  <a:close/>
                </a:path>
                <a:path w="7620" h="4723130">
                  <a:moveTo>
                    <a:pt x="0" y="1001268"/>
                  </a:moveTo>
                  <a:lnTo>
                    <a:pt x="0" y="996696"/>
                  </a:lnTo>
                  <a:lnTo>
                    <a:pt x="1524" y="995171"/>
                  </a:lnTo>
                  <a:lnTo>
                    <a:pt x="4572" y="995171"/>
                  </a:lnTo>
                  <a:lnTo>
                    <a:pt x="7620" y="998220"/>
                  </a:lnTo>
                  <a:lnTo>
                    <a:pt x="7620" y="999744"/>
                  </a:lnTo>
                  <a:lnTo>
                    <a:pt x="6096" y="999744"/>
                  </a:lnTo>
                  <a:lnTo>
                    <a:pt x="6096" y="1001268"/>
                  </a:lnTo>
                  <a:lnTo>
                    <a:pt x="4572" y="1001268"/>
                  </a:lnTo>
                  <a:lnTo>
                    <a:pt x="4572" y="1002792"/>
                  </a:lnTo>
                  <a:lnTo>
                    <a:pt x="1524" y="1002792"/>
                  </a:lnTo>
                  <a:lnTo>
                    <a:pt x="1524" y="1001268"/>
                  </a:lnTo>
                  <a:lnTo>
                    <a:pt x="0" y="1001268"/>
                  </a:lnTo>
                  <a:close/>
                </a:path>
                <a:path w="7620" h="4723130">
                  <a:moveTo>
                    <a:pt x="6096" y="963168"/>
                  </a:moveTo>
                  <a:lnTo>
                    <a:pt x="6096" y="960120"/>
                  </a:lnTo>
                  <a:lnTo>
                    <a:pt x="7620" y="960120"/>
                  </a:lnTo>
                  <a:lnTo>
                    <a:pt x="7620" y="963168"/>
                  </a:lnTo>
                  <a:lnTo>
                    <a:pt x="6096" y="963168"/>
                  </a:lnTo>
                  <a:close/>
                </a:path>
                <a:path w="7620" h="4723130">
                  <a:moveTo>
                    <a:pt x="0" y="964692"/>
                  </a:moveTo>
                  <a:lnTo>
                    <a:pt x="0" y="958596"/>
                  </a:lnTo>
                  <a:lnTo>
                    <a:pt x="6096" y="958596"/>
                  </a:lnTo>
                  <a:lnTo>
                    <a:pt x="6096" y="964692"/>
                  </a:lnTo>
                  <a:lnTo>
                    <a:pt x="0" y="964692"/>
                  </a:lnTo>
                  <a:close/>
                </a:path>
                <a:path w="7620" h="4723130">
                  <a:moveTo>
                    <a:pt x="6096" y="926592"/>
                  </a:moveTo>
                  <a:lnTo>
                    <a:pt x="6096" y="923544"/>
                  </a:lnTo>
                  <a:lnTo>
                    <a:pt x="7620" y="923544"/>
                  </a:lnTo>
                  <a:lnTo>
                    <a:pt x="7620" y="926592"/>
                  </a:lnTo>
                  <a:lnTo>
                    <a:pt x="6096" y="926592"/>
                  </a:lnTo>
                  <a:close/>
                </a:path>
                <a:path w="7620" h="4723130">
                  <a:moveTo>
                    <a:pt x="0" y="928116"/>
                  </a:moveTo>
                  <a:lnTo>
                    <a:pt x="0" y="922020"/>
                  </a:lnTo>
                  <a:lnTo>
                    <a:pt x="1524" y="922020"/>
                  </a:lnTo>
                  <a:lnTo>
                    <a:pt x="1524" y="920496"/>
                  </a:lnTo>
                  <a:lnTo>
                    <a:pt x="4572" y="920496"/>
                  </a:lnTo>
                  <a:lnTo>
                    <a:pt x="4572" y="922020"/>
                  </a:lnTo>
                  <a:lnTo>
                    <a:pt x="6096" y="922020"/>
                  </a:lnTo>
                  <a:lnTo>
                    <a:pt x="6096" y="928116"/>
                  </a:lnTo>
                  <a:lnTo>
                    <a:pt x="0" y="928116"/>
                  </a:lnTo>
                  <a:close/>
                </a:path>
                <a:path w="7620" h="4723130">
                  <a:moveTo>
                    <a:pt x="0" y="890016"/>
                  </a:moveTo>
                  <a:lnTo>
                    <a:pt x="0" y="885444"/>
                  </a:lnTo>
                  <a:lnTo>
                    <a:pt x="1524" y="885444"/>
                  </a:lnTo>
                  <a:lnTo>
                    <a:pt x="1524" y="883920"/>
                  </a:lnTo>
                  <a:lnTo>
                    <a:pt x="4572" y="883920"/>
                  </a:lnTo>
                  <a:lnTo>
                    <a:pt x="4572" y="885444"/>
                  </a:lnTo>
                  <a:lnTo>
                    <a:pt x="6096" y="885444"/>
                  </a:lnTo>
                  <a:lnTo>
                    <a:pt x="7620" y="886968"/>
                  </a:lnTo>
                  <a:lnTo>
                    <a:pt x="7620" y="888492"/>
                  </a:lnTo>
                  <a:lnTo>
                    <a:pt x="4572" y="891540"/>
                  </a:lnTo>
                  <a:lnTo>
                    <a:pt x="1524" y="891540"/>
                  </a:lnTo>
                  <a:lnTo>
                    <a:pt x="0" y="890016"/>
                  </a:lnTo>
                  <a:close/>
                </a:path>
                <a:path w="7620" h="4723130">
                  <a:moveTo>
                    <a:pt x="0" y="853440"/>
                  </a:moveTo>
                  <a:lnTo>
                    <a:pt x="0" y="848868"/>
                  </a:lnTo>
                  <a:lnTo>
                    <a:pt x="1524" y="847344"/>
                  </a:lnTo>
                  <a:lnTo>
                    <a:pt x="4572" y="847344"/>
                  </a:lnTo>
                  <a:lnTo>
                    <a:pt x="7620" y="850392"/>
                  </a:lnTo>
                  <a:lnTo>
                    <a:pt x="7620" y="851916"/>
                  </a:lnTo>
                  <a:lnTo>
                    <a:pt x="4572" y="854964"/>
                  </a:lnTo>
                  <a:lnTo>
                    <a:pt x="1524" y="854964"/>
                  </a:lnTo>
                  <a:lnTo>
                    <a:pt x="0" y="853440"/>
                  </a:lnTo>
                  <a:close/>
                </a:path>
                <a:path w="7620" h="4723130">
                  <a:moveTo>
                    <a:pt x="0" y="816864"/>
                  </a:moveTo>
                  <a:lnTo>
                    <a:pt x="0" y="812292"/>
                  </a:lnTo>
                  <a:lnTo>
                    <a:pt x="1524" y="810768"/>
                  </a:lnTo>
                  <a:lnTo>
                    <a:pt x="4572" y="810768"/>
                  </a:lnTo>
                  <a:lnTo>
                    <a:pt x="7620" y="813816"/>
                  </a:lnTo>
                  <a:lnTo>
                    <a:pt x="7620" y="815340"/>
                  </a:lnTo>
                  <a:lnTo>
                    <a:pt x="4572" y="818388"/>
                  </a:lnTo>
                  <a:lnTo>
                    <a:pt x="1524" y="818388"/>
                  </a:lnTo>
                  <a:lnTo>
                    <a:pt x="0" y="816864"/>
                  </a:lnTo>
                  <a:close/>
                </a:path>
                <a:path w="7620" h="4723130">
                  <a:moveTo>
                    <a:pt x="6096" y="778764"/>
                  </a:moveTo>
                  <a:lnTo>
                    <a:pt x="6096" y="775716"/>
                  </a:lnTo>
                  <a:lnTo>
                    <a:pt x="7620" y="777240"/>
                  </a:lnTo>
                  <a:lnTo>
                    <a:pt x="7620" y="778764"/>
                  </a:lnTo>
                  <a:lnTo>
                    <a:pt x="6096" y="778764"/>
                  </a:lnTo>
                  <a:close/>
                </a:path>
                <a:path w="7620" h="4723130">
                  <a:moveTo>
                    <a:pt x="0" y="780288"/>
                  </a:moveTo>
                  <a:lnTo>
                    <a:pt x="0" y="774192"/>
                  </a:lnTo>
                  <a:lnTo>
                    <a:pt x="6096" y="774192"/>
                  </a:lnTo>
                  <a:lnTo>
                    <a:pt x="6096" y="780288"/>
                  </a:lnTo>
                  <a:lnTo>
                    <a:pt x="4572" y="780288"/>
                  </a:lnTo>
                  <a:lnTo>
                    <a:pt x="4572" y="781812"/>
                  </a:lnTo>
                  <a:lnTo>
                    <a:pt x="1524" y="781812"/>
                  </a:lnTo>
                  <a:lnTo>
                    <a:pt x="1524" y="780288"/>
                  </a:lnTo>
                  <a:lnTo>
                    <a:pt x="0" y="780288"/>
                  </a:lnTo>
                  <a:close/>
                </a:path>
                <a:path w="7620" h="4723130">
                  <a:moveTo>
                    <a:pt x="6096" y="742188"/>
                  </a:moveTo>
                  <a:lnTo>
                    <a:pt x="6096" y="739140"/>
                  </a:lnTo>
                  <a:lnTo>
                    <a:pt x="7620" y="739140"/>
                  </a:lnTo>
                  <a:lnTo>
                    <a:pt x="7620" y="742188"/>
                  </a:lnTo>
                  <a:lnTo>
                    <a:pt x="6096" y="742188"/>
                  </a:lnTo>
                  <a:close/>
                </a:path>
                <a:path w="7620" h="4723130">
                  <a:moveTo>
                    <a:pt x="0" y="743712"/>
                  </a:moveTo>
                  <a:lnTo>
                    <a:pt x="0" y="737616"/>
                  </a:lnTo>
                  <a:lnTo>
                    <a:pt x="6096" y="737616"/>
                  </a:lnTo>
                  <a:lnTo>
                    <a:pt x="6096" y="743712"/>
                  </a:lnTo>
                  <a:lnTo>
                    <a:pt x="0" y="743712"/>
                  </a:lnTo>
                  <a:close/>
                </a:path>
                <a:path w="7620" h="4723130">
                  <a:moveTo>
                    <a:pt x="6096" y="705612"/>
                  </a:moveTo>
                  <a:lnTo>
                    <a:pt x="6096" y="702564"/>
                  </a:lnTo>
                  <a:lnTo>
                    <a:pt x="7620" y="702564"/>
                  </a:lnTo>
                  <a:lnTo>
                    <a:pt x="7620" y="705612"/>
                  </a:lnTo>
                  <a:lnTo>
                    <a:pt x="6096" y="705612"/>
                  </a:lnTo>
                  <a:close/>
                </a:path>
                <a:path w="7620" h="4723130">
                  <a:moveTo>
                    <a:pt x="0" y="707136"/>
                  </a:moveTo>
                  <a:lnTo>
                    <a:pt x="0" y="701040"/>
                  </a:lnTo>
                  <a:lnTo>
                    <a:pt x="1524" y="701040"/>
                  </a:lnTo>
                  <a:lnTo>
                    <a:pt x="1524" y="699516"/>
                  </a:lnTo>
                  <a:lnTo>
                    <a:pt x="4572" y="699516"/>
                  </a:lnTo>
                  <a:lnTo>
                    <a:pt x="4572" y="701040"/>
                  </a:lnTo>
                  <a:lnTo>
                    <a:pt x="6096" y="701040"/>
                  </a:lnTo>
                  <a:lnTo>
                    <a:pt x="6096" y="707136"/>
                  </a:lnTo>
                  <a:lnTo>
                    <a:pt x="0" y="707136"/>
                  </a:lnTo>
                  <a:close/>
                </a:path>
                <a:path w="7620" h="4723130">
                  <a:moveTo>
                    <a:pt x="0" y="669036"/>
                  </a:moveTo>
                  <a:lnTo>
                    <a:pt x="0" y="664464"/>
                  </a:lnTo>
                  <a:lnTo>
                    <a:pt x="1524" y="664464"/>
                  </a:lnTo>
                  <a:lnTo>
                    <a:pt x="1524" y="662940"/>
                  </a:lnTo>
                  <a:lnTo>
                    <a:pt x="4572" y="662940"/>
                  </a:lnTo>
                  <a:lnTo>
                    <a:pt x="4572" y="664464"/>
                  </a:lnTo>
                  <a:lnTo>
                    <a:pt x="6096" y="664464"/>
                  </a:lnTo>
                  <a:lnTo>
                    <a:pt x="7620" y="665988"/>
                  </a:lnTo>
                  <a:lnTo>
                    <a:pt x="7620" y="667512"/>
                  </a:lnTo>
                  <a:lnTo>
                    <a:pt x="4572" y="670560"/>
                  </a:lnTo>
                  <a:lnTo>
                    <a:pt x="1524" y="670560"/>
                  </a:lnTo>
                  <a:lnTo>
                    <a:pt x="0" y="669036"/>
                  </a:lnTo>
                  <a:close/>
                </a:path>
                <a:path w="7620" h="4723130">
                  <a:moveTo>
                    <a:pt x="0" y="632460"/>
                  </a:moveTo>
                  <a:lnTo>
                    <a:pt x="0" y="627887"/>
                  </a:lnTo>
                  <a:lnTo>
                    <a:pt x="1524" y="626364"/>
                  </a:lnTo>
                  <a:lnTo>
                    <a:pt x="4572" y="626364"/>
                  </a:lnTo>
                  <a:lnTo>
                    <a:pt x="7620" y="629412"/>
                  </a:lnTo>
                  <a:lnTo>
                    <a:pt x="7620" y="630936"/>
                  </a:lnTo>
                  <a:lnTo>
                    <a:pt x="4572" y="633984"/>
                  </a:lnTo>
                  <a:lnTo>
                    <a:pt x="1524" y="633984"/>
                  </a:lnTo>
                  <a:lnTo>
                    <a:pt x="0" y="632460"/>
                  </a:lnTo>
                  <a:close/>
                </a:path>
                <a:path w="7620" h="4723130">
                  <a:moveTo>
                    <a:pt x="0" y="595884"/>
                  </a:moveTo>
                  <a:lnTo>
                    <a:pt x="0" y="591312"/>
                  </a:lnTo>
                  <a:lnTo>
                    <a:pt x="1524" y="589787"/>
                  </a:lnTo>
                  <a:lnTo>
                    <a:pt x="4572" y="589787"/>
                  </a:lnTo>
                  <a:lnTo>
                    <a:pt x="7620" y="592836"/>
                  </a:lnTo>
                  <a:lnTo>
                    <a:pt x="7620" y="594360"/>
                  </a:lnTo>
                  <a:lnTo>
                    <a:pt x="4572" y="597408"/>
                  </a:lnTo>
                  <a:lnTo>
                    <a:pt x="1524" y="597408"/>
                  </a:lnTo>
                  <a:lnTo>
                    <a:pt x="0" y="595884"/>
                  </a:lnTo>
                  <a:close/>
                </a:path>
                <a:path w="7620" h="4723130">
                  <a:moveTo>
                    <a:pt x="6096" y="557784"/>
                  </a:moveTo>
                  <a:lnTo>
                    <a:pt x="6096" y="554736"/>
                  </a:lnTo>
                  <a:lnTo>
                    <a:pt x="7620" y="556260"/>
                  </a:lnTo>
                  <a:lnTo>
                    <a:pt x="7620" y="557784"/>
                  </a:lnTo>
                  <a:lnTo>
                    <a:pt x="6096" y="557784"/>
                  </a:lnTo>
                  <a:close/>
                </a:path>
                <a:path w="7620" h="4723130">
                  <a:moveTo>
                    <a:pt x="0" y="559308"/>
                  </a:moveTo>
                  <a:lnTo>
                    <a:pt x="0" y="553212"/>
                  </a:lnTo>
                  <a:lnTo>
                    <a:pt x="6096" y="553212"/>
                  </a:lnTo>
                  <a:lnTo>
                    <a:pt x="6096" y="559308"/>
                  </a:lnTo>
                  <a:lnTo>
                    <a:pt x="4572" y="559308"/>
                  </a:lnTo>
                  <a:lnTo>
                    <a:pt x="4572" y="560832"/>
                  </a:lnTo>
                  <a:lnTo>
                    <a:pt x="1524" y="560832"/>
                  </a:lnTo>
                  <a:lnTo>
                    <a:pt x="1524" y="559308"/>
                  </a:lnTo>
                  <a:lnTo>
                    <a:pt x="0" y="559308"/>
                  </a:lnTo>
                  <a:close/>
                </a:path>
                <a:path w="7620" h="4723130">
                  <a:moveTo>
                    <a:pt x="6096" y="521208"/>
                  </a:moveTo>
                  <a:lnTo>
                    <a:pt x="6096" y="518160"/>
                  </a:lnTo>
                  <a:lnTo>
                    <a:pt x="7620" y="518160"/>
                  </a:lnTo>
                  <a:lnTo>
                    <a:pt x="7620" y="521208"/>
                  </a:lnTo>
                  <a:lnTo>
                    <a:pt x="6096" y="521208"/>
                  </a:lnTo>
                  <a:close/>
                </a:path>
                <a:path w="7620" h="4723130">
                  <a:moveTo>
                    <a:pt x="0" y="522732"/>
                  </a:moveTo>
                  <a:lnTo>
                    <a:pt x="0" y="516636"/>
                  </a:lnTo>
                  <a:lnTo>
                    <a:pt x="6096" y="516636"/>
                  </a:lnTo>
                  <a:lnTo>
                    <a:pt x="6096" y="522732"/>
                  </a:lnTo>
                  <a:lnTo>
                    <a:pt x="0" y="522732"/>
                  </a:lnTo>
                  <a:close/>
                </a:path>
                <a:path w="7620" h="4723130">
                  <a:moveTo>
                    <a:pt x="6096" y="484632"/>
                  </a:moveTo>
                  <a:lnTo>
                    <a:pt x="6096" y="481584"/>
                  </a:lnTo>
                  <a:lnTo>
                    <a:pt x="7620" y="481584"/>
                  </a:lnTo>
                  <a:lnTo>
                    <a:pt x="7620" y="483108"/>
                  </a:lnTo>
                  <a:lnTo>
                    <a:pt x="6096" y="484632"/>
                  </a:lnTo>
                  <a:close/>
                </a:path>
                <a:path w="7620" h="4723130">
                  <a:moveTo>
                    <a:pt x="0" y="486156"/>
                  </a:moveTo>
                  <a:lnTo>
                    <a:pt x="0" y="480060"/>
                  </a:lnTo>
                  <a:lnTo>
                    <a:pt x="1524" y="480060"/>
                  </a:lnTo>
                  <a:lnTo>
                    <a:pt x="1524" y="478536"/>
                  </a:lnTo>
                  <a:lnTo>
                    <a:pt x="4572" y="478536"/>
                  </a:lnTo>
                  <a:lnTo>
                    <a:pt x="4572" y="480060"/>
                  </a:lnTo>
                  <a:lnTo>
                    <a:pt x="6096" y="480060"/>
                  </a:lnTo>
                  <a:lnTo>
                    <a:pt x="6096" y="486156"/>
                  </a:lnTo>
                  <a:lnTo>
                    <a:pt x="0" y="486156"/>
                  </a:lnTo>
                  <a:close/>
                </a:path>
                <a:path w="7620" h="4723130">
                  <a:moveTo>
                    <a:pt x="0" y="448056"/>
                  </a:moveTo>
                  <a:lnTo>
                    <a:pt x="0" y="443484"/>
                  </a:lnTo>
                  <a:lnTo>
                    <a:pt x="1524" y="441960"/>
                  </a:lnTo>
                  <a:lnTo>
                    <a:pt x="4572" y="441960"/>
                  </a:lnTo>
                  <a:lnTo>
                    <a:pt x="7620" y="445008"/>
                  </a:lnTo>
                  <a:lnTo>
                    <a:pt x="7620" y="446532"/>
                  </a:lnTo>
                  <a:lnTo>
                    <a:pt x="4572" y="449580"/>
                  </a:lnTo>
                  <a:lnTo>
                    <a:pt x="1524" y="449580"/>
                  </a:lnTo>
                  <a:lnTo>
                    <a:pt x="0" y="448056"/>
                  </a:lnTo>
                  <a:close/>
                </a:path>
                <a:path w="7620" h="4723130">
                  <a:moveTo>
                    <a:pt x="0" y="411480"/>
                  </a:moveTo>
                  <a:lnTo>
                    <a:pt x="0" y="406908"/>
                  </a:lnTo>
                  <a:lnTo>
                    <a:pt x="1524" y="405384"/>
                  </a:lnTo>
                  <a:lnTo>
                    <a:pt x="4572" y="405384"/>
                  </a:lnTo>
                  <a:lnTo>
                    <a:pt x="7620" y="408432"/>
                  </a:lnTo>
                  <a:lnTo>
                    <a:pt x="7620" y="409956"/>
                  </a:lnTo>
                  <a:lnTo>
                    <a:pt x="4572" y="413004"/>
                  </a:lnTo>
                  <a:lnTo>
                    <a:pt x="1524" y="413004"/>
                  </a:lnTo>
                  <a:lnTo>
                    <a:pt x="0" y="411480"/>
                  </a:lnTo>
                  <a:close/>
                </a:path>
                <a:path w="7620" h="4723130">
                  <a:moveTo>
                    <a:pt x="0" y="374904"/>
                  </a:moveTo>
                  <a:lnTo>
                    <a:pt x="0" y="370332"/>
                  </a:lnTo>
                  <a:lnTo>
                    <a:pt x="1524" y="368808"/>
                  </a:lnTo>
                  <a:lnTo>
                    <a:pt x="4572" y="368808"/>
                  </a:lnTo>
                  <a:lnTo>
                    <a:pt x="7620" y="371856"/>
                  </a:lnTo>
                  <a:lnTo>
                    <a:pt x="7620" y="373380"/>
                  </a:lnTo>
                  <a:lnTo>
                    <a:pt x="4572" y="376428"/>
                  </a:lnTo>
                  <a:lnTo>
                    <a:pt x="1524" y="376428"/>
                  </a:lnTo>
                  <a:lnTo>
                    <a:pt x="0" y="374904"/>
                  </a:lnTo>
                  <a:close/>
                </a:path>
                <a:path w="7620" h="4723130">
                  <a:moveTo>
                    <a:pt x="6096" y="336804"/>
                  </a:moveTo>
                  <a:lnTo>
                    <a:pt x="6096" y="333756"/>
                  </a:lnTo>
                  <a:lnTo>
                    <a:pt x="7620" y="333756"/>
                  </a:lnTo>
                  <a:lnTo>
                    <a:pt x="7620" y="336804"/>
                  </a:lnTo>
                  <a:lnTo>
                    <a:pt x="6096" y="336804"/>
                  </a:lnTo>
                  <a:close/>
                </a:path>
                <a:path w="7620" h="4723130">
                  <a:moveTo>
                    <a:pt x="0" y="338328"/>
                  </a:moveTo>
                  <a:lnTo>
                    <a:pt x="0" y="332232"/>
                  </a:lnTo>
                  <a:lnTo>
                    <a:pt x="6096" y="332232"/>
                  </a:lnTo>
                  <a:lnTo>
                    <a:pt x="6096" y="338328"/>
                  </a:lnTo>
                  <a:lnTo>
                    <a:pt x="4572" y="338328"/>
                  </a:lnTo>
                  <a:lnTo>
                    <a:pt x="4572" y="339852"/>
                  </a:lnTo>
                  <a:lnTo>
                    <a:pt x="1524" y="339852"/>
                  </a:lnTo>
                  <a:lnTo>
                    <a:pt x="1524" y="338328"/>
                  </a:lnTo>
                  <a:lnTo>
                    <a:pt x="0" y="338328"/>
                  </a:lnTo>
                  <a:close/>
                </a:path>
                <a:path w="7620" h="4723130">
                  <a:moveTo>
                    <a:pt x="6096" y="300228"/>
                  </a:moveTo>
                  <a:lnTo>
                    <a:pt x="6096" y="297180"/>
                  </a:lnTo>
                  <a:lnTo>
                    <a:pt x="7620" y="297180"/>
                  </a:lnTo>
                  <a:lnTo>
                    <a:pt x="7620" y="300228"/>
                  </a:lnTo>
                  <a:lnTo>
                    <a:pt x="6096" y="300228"/>
                  </a:lnTo>
                  <a:close/>
                </a:path>
                <a:path w="7620" h="4723130">
                  <a:moveTo>
                    <a:pt x="0" y="301752"/>
                  </a:moveTo>
                  <a:lnTo>
                    <a:pt x="0" y="295656"/>
                  </a:lnTo>
                  <a:lnTo>
                    <a:pt x="6096" y="295656"/>
                  </a:lnTo>
                  <a:lnTo>
                    <a:pt x="6096" y="301752"/>
                  </a:lnTo>
                  <a:lnTo>
                    <a:pt x="0" y="301752"/>
                  </a:lnTo>
                  <a:close/>
                </a:path>
                <a:path w="7620" h="4723130">
                  <a:moveTo>
                    <a:pt x="6096" y="263652"/>
                  </a:moveTo>
                  <a:lnTo>
                    <a:pt x="6096" y="260604"/>
                  </a:lnTo>
                  <a:lnTo>
                    <a:pt x="7620" y="260604"/>
                  </a:lnTo>
                  <a:lnTo>
                    <a:pt x="7620" y="262128"/>
                  </a:lnTo>
                  <a:lnTo>
                    <a:pt x="6096" y="263652"/>
                  </a:lnTo>
                  <a:close/>
                </a:path>
                <a:path w="7620" h="4723130">
                  <a:moveTo>
                    <a:pt x="0" y="265176"/>
                  </a:moveTo>
                  <a:lnTo>
                    <a:pt x="0" y="259080"/>
                  </a:lnTo>
                  <a:lnTo>
                    <a:pt x="1524" y="259080"/>
                  </a:lnTo>
                  <a:lnTo>
                    <a:pt x="1524" y="257556"/>
                  </a:lnTo>
                  <a:lnTo>
                    <a:pt x="4572" y="257556"/>
                  </a:lnTo>
                  <a:lnTo>
                    <a:pt x="4572" y="259080"/>
                  </a:lnTo>
                  <a:lnTo>
                    <a:pt x="6096" y="259080"/>
                  </a:lnTo>
                  <a:lnTo>
                    <a:pt x="6096" y="265176"/>
                  </a:lnTo>
                  <a:lnTo>
                    <a:pt x="0" y="265176"/>
                  </a:lnTo>
                  <a:close/>
                </a:path>
                <a:path w="7620" h="4723130">
                  <a:moveTo>
                    <a:pt x="0" y="227076"/>
                  </a:moveTo>
                  <a:lnTo>
                    <a:pt x="0" y="222504"/>
                  </a:lnTo>
                  <a:lnTo>
                    <a:pt x="1524" y="220980"/>
                  </a:lnTo>
                  <a:lnTo>
                    <a:pt x="4572" y="220980"/>
                  </a:lnTo>
                  <a:lnTo>
                    <a:pt x="7620" y="224028"/>
                  </a:lnTo>
                  <a:lnTo>
                    <a:pt x="7620" y="225552"/>
                  </a:lnTo>
                  <a:lnTo>
                    <a:pt x="4572" y="228600"/>
                  </a:lnTo>
                  <a:lnTo>
                    <a:pt x="1524" y="228600"/>
                  </a:lnTo>
                  <a:lnTo>
                    <a:pt x="0" y="227076"/>
                  </a:lnTo>
                  <a:close/>
                </a:path>
                <a:path w="7620" h="4723130">
                  <a:moveTo>
                    <a:pt x="0" y="190500"/>
                  </a:moveTo>
                  <a:lnTo>
                    <a:pt x="0" y="185928"/>
                  </a:lnTo>
                  <a:lnTo>
                    <a:pt x="1524" y="184404"/>
                  </a:lnTo>
                  <a:lnTo>
                    <a:pt x="4572" y="184404"/>
                  </a:lnTo>
                  <a:lnTo>
                    <a:pt x="7620" y="187452"/>
                  </a:lnTo>
                  <a:lnTo>
                    <a:pt x="7620" y="188976"/>
                  </a:lnTo>
                  <a:lnTo>
                    <a:pt x="4572" y="192024"/>
                  </a:lnTo>
                  <a:lnTo>
                    <a:pt x="1524" y="192024"/>
                  </a:lnTo>
                  <a:lnTo>
                    <a:pt x="0" y="190500"/>
                  </a:lnTo>
                  <a:close/>
                </a:path>
                <a:path w="7620" h="4723130">
                  <a:moveTo>
                    <a:pt x="0" y="153924"/>
                  </a:moveTo>
                  <a:lnTo>
                    <a:pt x="0" y="149352"/>
                  </a:lnTo>
                  <a:lnTo>
                    <a:pt x="1524" y="147828"/>
                  </a:lnTo>
                  <a:lnTo>
                    <a:pt x="4572" y="147828"/>
                  </a:lnTo>
                  <a:lnTo>
                    <a:pt x="7620" y="150876"/>
                  </a:lnTo>
                  <a:lnTo>
                    <a:pt x="7620" y="152400"/>
                  </a:lnTo>
                  <a:lnTo>
                    <a:pt x="6096" y="153924"/>
                  </a:lnTo>
                  <a:lnTo>
                    <a:pt x="4572" y="153924"/>
                  </a:lnTo>
                  <a:lnTo>
                    <a:pt x="4572" y="155448"/>
                  </a:lnTo>
                  <a:lnTo>
                    <a:pt x="1524" y="155448"/>
                  </a:lnTo>
                  <a:lnTo>
                    <a:pt x="1524" y="153924"/>
                  </a:lnTo>
                  <a:lnTo>
                    <a:pt x="0" y="153924"/>
                  </a:lnTo>
                  <a:close/>
                </a:path>
                <a:path w="7620" h="4723130">
                  <a:moveTo>
                    <a:pt x="6096" y="115824"/>
                  </a:moveTo>
                  <a:lnTo>
                    <a:pt x="6096" y="112776"/>
                  </a:lnTo>
                  <a:lnTo>
                    <a:pt x="7620" y="112776"/>
                  </a:lnTo>
                  <a:lnTo>
                    <a:pt x="7620" y="115824"/>
                  </a:lnTo>
                  <a:lnTo>
                    <a:pt x="6096" y="115824"/>
                  </a:lnTo>
                  <a:close/>
                </a:path>
                <a:path w="7620" h="4723130">
                  <a:moveTo>
                    <a:pt x="0" y="117348"/>
                  </a:moveTo>
                  <a:lnTo>
                    <a:pt x="0" y="111252"/>
                  </a:lnTo>
                  <a:lnTo>
                    <a:pt x="6096" y="111252"/>
                  </a:lnTo>
                  <a:lnTo>
                    <a:pt x="6096" y="117348"/>
                  </a:lnTo>
                  <a:lnTo>
                    <a:pt x="4572" y="117348"/>
                  </a:lnTo>
                  <a:lnTo>
                    <a:pt x="4572" y="118872"/>
                  </a:lnTo>
                  <a:lnTo>
                    <a:pt x="1524" y="118872"/>
                  </a:lnTo>
                  <a:lnTo>
                    <a:pt x="1524" y="117348"/>
                  </a:lnTo>
                  <a:lnTo>
                    <a:pt x="0" y="117348"/>
                  </a:lnTo>
                  <a:close/>
                </a:path>
                <a:path w="7620" h="4723130">
                  <a:moveTo>
                    <a:pt x="6096" y="79248"/>
                  </a:moveTo>
                  <a:lnTo>
                    <a:pt x="6096" y="76200"/>
                  </a:lnTo>
                  <a:lnTo>
                    <a:pt x="7620" y="76200"/>
                  </a:lnTo>
                  <a:lnTo>
                    <a:pt x="7620" y="79248"/>
                  </a:lnTo>
                  <a:lnTo>
                    <a:pt x="6096" y="79248"/>
                  </a:lnTo>
                  <a:close/>
                </a:path>
                <a:path w="7620" h="4723130">
                  <a:moveTo>
                    <a:pt x="0" y="80772"/>
                  </a:moveTo>
                  <a:lnTo>
                    <a:pt x="0" y="74676"/>
                  </a:lnTo>
                  <a:lnTo>
                    <a:pt x="6096" y="74676"/>
                  </a:lnTo>
                  <a:lnTo>
                    <a:pt x="6096" y="80772"/>
                  </a:lnTo>
                  <a:lnTo>
                    <a:pt x="0" y="80772"/>
                  </a:lnTo>
                  <a:close/>
                </a:path>
                <a:path w="7620" h="4723130">
                  <a:moveTo>
                    <a:pt x="6096" y="42672"/>
                  </a:moveTo>
                  <a:lnTo>
                    <a:pt x="6096" y="39624"/>
                  </a:lnTo>
                  <a:lnTo>
                    <a:pt x="7620" y="39624"/>
                  </a:lnTo>
                  <a:lnTo>
                    <a:pt x="7620" y="41148"/>
                  </a:lnTo>
                  <a:lnTo>
                    <a:pt x="6096" y="42672"/>
                  </a:lnTo>
                  <a:close/>
                </a:path>
                <a:path w="7620" h="4723130">
                  <a:moveTo>
                    <a:pt x="0" y="44195"/>
                  </a:moveTo>
                  <a:lnTo>
                    <a:pt x="0" y="38100"/>
                  </a:lnTo>
                  <a:lnTo>
                    <a:pt x="1524" y="38100"/>
                  </a:lnTo>
                  <a:lnTo>
                    <a:pt x="1524" y="36576"/>
                  </a:lnTo>
                  <a:lnTo>
                    <a:pt x="4572" y="36576"/>
                  </a:lnTo>
                  <a:lnTo>
                    <a:pt x="4572" y="38100"/>
                  </a:lnTo>
                  <a:lnTo>
                    <a:pt x="6096" y="38100"/>
                  </a:lnTo>
                  <a:lnTo>
                    <a:pt x="6096" y="44195"/>
                  </a:lnTo>
                  <a:lnTo>
                    <a:pt x="0" y="44195"/>
                  </a:lnTo>
                  <a:close/>
                </a:path>
                <a:path w="7620" h="4723130">
                  <a:moveTo>
                    <a:pt x="0" y="6095"/>
                  </a:moveTo>
                  <a:lnTo>
                    <a:pt x="0" y="1524"/>
                  </a:lnTo>
                  <a:lnTo>
                    <a:pt x="1524" y="0"/>
                  </a:lnTo>
                  <a:lnTo>
                    <a:pt x="4572" y="0"/>
                  </a:lnTo>
                  <a:lnTo>
                    <a:pt x="7620" y="3048"/>
                  </a:lnTo>
                  <a:lnTo>
                    <a:pt x="7620" y="4572"/>
                  </a:lnTo>
                  <a:lnTo>
                    <a:pt x="4572" y="7620"/>
                  </a:lnTo>
                  <a:lnTo>
                    <a:pt x="1524" y="7620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01967" y="6269735"/>
              <a:ext cx="160020" cy="6400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8101583" y="1502663"/>
              <a:ext cx="7620" cy="4723130"/>
            </a:xfrm>
            <a:custGeom>
              <a:avLst/>
              <a:gdLst/>
              <a:ahLst/>
              <a:cxnLst/>
              <a:rect l="l" t="t" r="r" b="b"/>
              <a:pathLst>
                <a:path w="7620" h="4723130">
                  <a:moveTo>
                    <a:pt x="1524" y="4722875"/>
                  </a:moveTo>
                  <a:lnTo>
                    <a:pt x="1524" y="4715256"/>
                  </a:lnTo>
                  <a:lnTo>
                    <a:pt x="4571" y="4715256"/>
                  </a:lnTo>
                  <a:lnTo>
                    <a:pt x="7620" y="4718304"/>
                  </a:lnTo>
                  <a:lnTo>
                    <a:pt x="7620" y="4719828"/>
                  </a:lnTo>
                  <a:lnTo>
                    <a:pt x="4571" y="4722875"/>
                  </a:lnTo>
                  <a:lnTo>
                    <a:pt x="1524" y="4722875"/>
                  </a:lnTo>
                  <a:close/>
                </a:path>
                <a:path w="7620" h="4723130">
                  <a:moveTo>
                    <a:pt x="0" y="4721352"/>
                  </a:moveTo>
                  <a:lnTo>
                    <a:pt x="0" y="4716780"/>
                  </a:lnTo>
                  <a:lnTo>
                    <a:pt x="1524" y="4716780"/>
                  </a:lnTo>
                  <a:lnTo>
                    <a:pt x="1524" y="4721352"/>
                  </a:lnTo>
                  <a:lnTo>
                    <a:pt x="0" y="4721352"/>
                  </a:lnTo>
                  <a:close/>
                </a:path>
                <a:path w="7620" h="4723130">
                  <a:moveTo>
                    <a:pt x="6095" y="4683252"/>
                  </a:moveTo>
                  <a:lnTo>
                    <a:pt x="6095" y="4680204"/>
                  </a:lnTo>
                  <a:lnTo>
                    <a:pt x="7620" y="4681728"/>
                  </a:lnTo>
                  <a:lnTo>
                    <a:pt x="7620" y="4683252"/>
                  </a:lnTo>
                  <a:lnTo>
                    <a:pt x="6095" y="4683252"/>
                  </a:lnTo>
                  <a:close/>
                </a:path>
                <a:path w="7620" h="4723130">
                  <a:moveTo>
                    <a:pt x="0" y="4683252"/>
                  </a:moveTo>
                  <a:lnTo>
                    <a:pt x="0" y="4680204"/>
                  </a:lnTo>
                  <a:lnTo>
                    <a:pt x="1524" y="4678680"/>
                  </a:lnTo>
                  <a:lnTo>
                    <a:pt x="6095" y="4678680"/>
                  </a:lnTo>
                  <a:lnTo>
                    <a:pt x="6095" y="4684775"/>
                  </a:lnTo>
                  <a:lnTo>
                    <a:pt x="4571" y="4684775"/>
                  </a:lnTo>
                  <a:lnTo>
                    <a:pt x="4571" y="4686300"/>
                  </a:lnTo>
                  <a:lnTo>
                    <a:pt x="3048" y="4686300"/>
                  </a:lnTo>
                  <a:lnTo>
                    <a:pt x="0" y="4683252"/>
                  </a:lnTo>
                  <a:close/>
                </a:path>
                <a:path w="7620" h="4723130">
                  <a:moveTo>
                    <a:pt x="6095" y="4646675"/>
                  </a:moveTo>
                  <a:lnTo>
                    <a:pt x="6095" y="4643628"/>
                  </a:lnTo>
                  <a:lnTo>
                    <a:pt x="7620" y="4643628"/>
                  </a:lnTo>
                  <a:lnTo>
                    <a:pt x="7620" y="4646675"/>
                  </a:lnTo>
                  <a:lnTo>
                    <a:pt x="6095" y="4646675"/>
                  </a:lnTo>
                  <a:close/>
                </a:path>
                <a:path w="7620" h="4723130">
                  <a:moveTo>
                    <a:pt x="0" y="4646675"/>
                  </a:moveTo>
                  <a:lnTo>
                    <a:pt x="0" y="4643628"/>
                  </a:lnTo>
                  <a:lnTo>
                    <a:pt x="1524" y="4642104"/>
                  </a:lnTo>
                  <a:lnTo>
                    <a:pt x="6095" y="4642104"/>
                  </a:lnTo>
                  <a:lnTo>
                    <a:pt x="6095" y="4648200"/>
                  </a:lnTo>
                  <a:lnTo>
                    <a:pt x="1524" y="4648200"/>
                  </a:lnTo>
                  <a:lnTo>
                    <a:pt x="0" y="4646675"/>
                  </a:lnTo>
                  <a:close/>
                </a:path>
                <a:path w="7620" h="4723130">
                  <a:moveTo>
                    <a:pt x="6095" y="4610100"/>
                  </a:moveTo>
                  <a:lnTo>
                    <a:pt x="6095" y="4607052"/>
                  </a:lnTo>
                  <a:lnTo>
                    <a:pt x="7620" y="4607052"/>
                  </a:lnTo>
                  <a:lnTo>
                    <a:pt x="7620" y="4610100"/>
                  </a:lnTo>
                  <a:lnTo>
                    <a:pt x="6095" y="4610100"/>
                  </a:lnTo>
                  <a:close/>
                </a:path>
                <a:path w="7620" h="4723130">
                  <a:moveTo>
                    <a:pt x="0" y="4610100"/>
                  </a:moveTo>
                  <a:lnTo>
                    <a:pt x="0" y="4607052"/>
                  </a:lnTo>
                  <a:lnTo>
                    <a:pt x="3048" y="4604004"/>
                  </a:lnTo>
                  <a:lnTo>
                    <a:pt x="4571" y="4604004"/>
                  </a:lnTo>
                  <a:lnTo>
                    <a:pt x="4571" y="4605528"/>
                  </a:lnTo>
                  <a:lnTo>
                    <a:pt x="6095" y="4605528"/>
                  </a:lnTo>
                  <a:lnTo>
                    <a:pt x="6095" y="4611624"/>
                  </a:lnTo>
                  <a:lnTo>
                    <a:pt x="1524" y="4611624"/>
                  </a:lnTo>
                  <a:lnTo>
                    <a:pt x="0" y="4610100"/>
                  </a:lnTo>
                  <a:close/>
                </a:path>
                <a:path w="7620" h="4723130">
                  <a:moveTo>
                    <a:pt x="0" y="4573524"/>
                  </a:moveTo>
                  <a:lnTo>
                    <a:pt x="0" y="4568952"/>
                  </a:lnTo>
                  <a:lnTo>
                    <a:pt x="1524" y="4568952"/>
                  </a:lnTo>
                  <a:lnTo>
                    <a:pt x="3048" y="4567428"/>
                  </a:lnTo>
                  <a:lnTo>
                    <a:pt x="4571" y="4567428"/>
                  </a:lnTo>
                  <a:lnTo>
                    <a:pt x="4571" y="4568952"/>
                  </a:lnTo>
                  <a:lnTo>
                    <a:pt x="6095" y="4568952"/>
                  </a:lnTo>
                  <a:lnTo>
                    <a:pt x="7620" y="4570475"/>
                  </a:lnTo>
                  <a:lnTo>
                    <a:pt x="7620" y="4572000"/>
                  </a:lnTo>
                  <a:lnTo>
                    <a:pt x="4571" y="4575048"/>
                  </a:lnTo>
                  <a:lnTo>
                    <a:pt x="1524" y="4575048"/>
                  </a:lnTo>
                  <a:lnTo>
                    <a:pt x="1524" y="4573524"/>
                  </a:lnTo>
                  <a:lnTo>
                    <a:pt x="0" y="4573524"/>
                  </a:lnTo>
                  <a:close/>
                </a:path>
                <a:path w="7620" h="4723130">
                  <a:moveTo>
                    <a:pt x="1524" y="4538472"/>
                  </a:moveTo>
                  <a:lnTo>
                    <a:pt x="1524" y="4530852"/>
                  </a:lnTo>
                  <a:lnTo>
                    <a:pt x="4571" y="4530852"/>
                  </a:lnTo>
                  <a:lnTo>
                    <a:pt x="7620" y="4533900"/>
                  </a:lnTo>
                  <a:lnTo>
                    <a:pt x="7620" y="4535424"/>
                  </a:lnTo>
                  <a:lnTo>
                    <a:pt x="4571" y="4538472"/>
                  </a:lnTo>
                  <a:lnTo>
                    <a:pt x="1524" y="4538472"/>
                  </a:lnTo>
                  <a:close/>
                </a:path>
                <a:path w="7620" h="4723130">
                  <a:moveTo>
                    <a:pt x="0" y="4536948"/>
                  </a:moveTo>
                  <a:lnTo>
                    <a:pt x="0" y="4532375"/>
                  </a:lnTo>
                  <a:lnTo>
                    <a:pt x="1524" y="4532375"/>
                  </a:lnTo>
                  <a:lnTo>
                    <a:pt x="1524" y="4536948"/>
                  </a:lnTo>
                  <a:lnTo>
                    <a:pt x="0" y="4536948"/>
                  </a:lnTo>
                  <a:close/>
                </a:path>
                <a:path w="7620" h="4723130">
                  <a:moveTo>
                    <a:pt x="1524" y="4501896"/>
                  </a:moveTo>
                  <a:lnTo>
                    <a:pt x="1524" y="4494275"/>
                  </a:lnTo>
                  <a:lnTo>
                    <a:pt x="4571" y="4494275"/>
                  </a:lnTo>
                  <a:lnTo>
                    <a:pt x="7620" y="4497324"/>
                  </a:lnTo>
                  <a:lnTo>
                    <a:pt x="7620" y="4498848"/>
                  </a:lnTo>
                  <a:lnTo>
                    <a:pt x="4571" y="4501896"/>
                  </a:lnTo>
                  <a:lnTo>
                    <a:pt x="1524" y="4501896"/>
                  </a:lnTo>
                  <a:close/>
                </a:path>
                <a:path w="7620" h="4723130">
                  <a:moveTo>
                    <a:pt x="0" y="4500372"/>
                  </a:moveTo>
                  <a:lnTo>
                    <a:pt x="0" y="4495800"/>
                  </a:lnTo>
                  <a:lnTo>
                    <a:pt x="1524" y="4495800"/>
                  </a:lnTo>
                  <a:lnTo>
                    <a:pt x="1524" y="4500372"/>
                  </a:lnTo>
                  <a:lnTo>
                    <a:pt x="0" y="4500372"/>
                  </a:lnTo>
                  <a:close/>
                </a:path>
                <a:path w="7620" h="4723130">
                  <a:moveTo>
                    <a:pt x="6095" y="4462272"/>
                  </a:moveTo>
                  <a:lnTo>
                    <a:pt x="6095" y="4459224"/>
                  </a:lnTo>
                  <a:lnTo>
                    <a:pt x="7620" y="4460748"/>
                  </a:lnTo>
                  <a:lnTo>
                    <a:pt x="7620" y="4462272"/>
                  </a:lnTo>
                  <a:lnTo>
                    <a:pt x="6095" y="4462272"/>
                  </a:lnTo>
                  <a:close/>
                </a:path>
                <a:path w="7620" h="4723130">
                  <a:moveTo>
                    <a:pt x="0" y="4462272"/>
                  </a:moveTo>
                  <a:lnTo>
                    <a:pt x="0" y="4459224"/>
                  </a:lnTo>
                  <a:lnTo>
                    <a:pt x="1524" y="4457700"/>
                  </a:lnTo>
                  <a:lnTo>
                    <a:pt x="6095" y="4457700"/>
                  </a:lnTo>
                  <a:lnTo>
                    <a:pt x="6095" y="4463796"/>
                  </a:lnTo>
                  <a:lnTo>
                    <a:pt x="4571" y="4463796"/>
                  </a:lnTo>
                  <a:lnTo>
                    <a:pt x="4571" y="4465320"/>
                  </a:lnTo>
                  <a:lnTo>
                    <a:pt x="3048" y="4465320"/>
                  </a:lnTo>
                  <a:lnTo>
                    <a:pt x="0" y="4462272"/>
                  </a:lnTo>
                  <a:close/>
                </a:path>
                <a:path w="7620" h="4723130">
                  <a:moveTo>
                    <a:pt x="6095" y="4425696"/>
                  </a:moveTo>
                  <a:lnTo>
                    <a:pt x="6095" y="4422648"/>
                  </a:lnTo>
                  <a:lnTo>
                    <a:pt x="7620" y="4422648"/>
                  </a:lnTo>
                  <a:lnTo>
                    <a:pt x="7620" y="4425696"/>
                  </a:lnTo>
                  <a:lnTo>
                    <a:pt x="6095" y="4425696"/>
                  </a:lnTo>
                  <a:close/>
                </a:path>
                <a:path w="7620" h="4723130">
                  <a:moveTo>
                    <a:pt x="0" y="4425696"/>
                  </a:moveTo>
                  <a:lnTo>
                    <a:pt x="0" y="4422648"/>
                  </a:lnTo>
                  <a:lnTo>
                    <a:pt x="1524" y="4421124"/>
                  </a:lnTo>
                  <a:lnTo>
                    <a:pt x="6095" y="4421124"/>
                  </a:lnTo>
                  <a:lnTo>
                    <a:pt x="6095" y="4427220"/>
                  </a:lnTo>
                  <a:lnTo>
                    <a:pt x="1524" y="4427220"/>
                  </a:lnTo>
                  <a:lnTo>
                    <a:pt x="0" y="4425696"/>
                  </a:lnTo>
                  <a:close/>
                </a:path>
                <a:path w="7620" h="4723130">
                  <a:moveTo>
                    <a:pt x="6095" y="4389120"/>
                  </a:moveTo>
                  <a:lnTo>
                    <a:pt x="6095" y="4386072"/>
                  </a:lnTo>
                  <a:lnTo>
                    <a:pt x="7620" y="4386072"/>
                  </a:lnTo>
                  <a:lnTo>
                    <a:pt x="7620" y="4389120"/>
                  </a:lnTo>
                  <a:lnTo>
                    <a:pt x="6095" y="4389120"/>
                  </a:lnTo>
                  <a:close/>
                </a:path>
                <a:path w="7620" h="4723130">
                  <a:moveTo>
                    <a:pt x="0" y="4389120"/>
                  </a:moveTo>
                  <a:lnTo>
                    <a:pt x="0" y="4386072"/>
                  </a:lnTo>
                  <a:lnTo>
                    <a:pt x="3048" y="4383024"/>
                  </a:lnTo>
                  <a:lnTo>
                    <a:pt x="4571" y="4383024"/>
                  </a:lnTo>
                  <a:lnTo>
                    <a:pt x="4571" y="4384548"/>
                  </a:lnTo>
                  <a:lnTo>
                    <a:pt x="6095" y="4384548"/>
                  </a:lnTo>
                  <a:lnTo>
                    <a:pt x="6095" y="4390643"/>
                  </a:lnTo>
                  <a:lnTo>
                    <a:pt x="1524" y="4390643"/>
                  </a:lnTo>
                  <a:lnTo>
                    <a:pt x="0" y="4389120"/>
                  </a:lnTo>
                  <a:close/>
                </a:path>
                <a:path w="7620" h="4723130">
                  <a:moveTo>
                    <a:pt x="1524" y="4354068"/>
                  </a:moveTo>
                  <a:lnTo>
                    <a:pt x="1524" y="4346448"/>
                  </a:lnTo>
                  <a:lnTo>
                    <a:pt x="4571" y="4346448"/>
                  </a:lnTo>
                  <a:lnTo>
                    <a:pt x="7620" y="4349496"/>
                  </a:lnTo>
                  <a:lnTo>
                    <a:pt x="7620" y="4351020"/>
                  </a:lnTo>
                  <a:lnTo>
                    <a:pt x="4571" y="4354068"/>
                  </a:lnTo>
                  <a:lnTo>
                    <a:pt x="1524" y="4354068"/>
                  </a:lnTo>
                  <a:close/>
                </a:path>
                <a:path w="7620" h="4723130">
                  <a:moveTo>
                    <a:pt x="0" y="4352543"/>
                  </a:moveTo>
                  <a:lnTo>
                    <a:pt x="0" y="4347972"/>
                  </a:lnTo>
                  <a:lnTo>
                    <a:pt x="1524" y="4347972"/>
                  </a:lnTo>
                  <a:lnTo>
                    <a:pt x="1524" y="4352543"/>
                  </a:lnTo>
                  <a:lnTo>
                    <a:pt x="0" y="4352543"/>
                  </a:lnTo>
                  <a:close/>
                </a:path>
                <a:path w="7620" h="4723130">
                  <a:moveTo>
                    <a:pt x="1524" y="4317491"/>
                  </a:moveTo>
                  <a:lnTo>
                    <a:pt x="1524" y="4309872"/>
                  </a:lnTo>
                  <a:lnTo>
                    <a:pt x="4571" y="4309872"/>
                  </a:lnTo>
                  <a:lnTo>
                    <a:pt x="7620" y="4312920"/>
                  </a:lnTo>
                  <a:lnTo>
                    <a:pt x="7620" y="4314443"/>
                  </a:lnTo>
                  <a:lnTo>
                    <a:pt x="4571" y="4317491"/>
                  </a:lnTo>
                  <a:lnTo>
                    <a:pt x="1524" y="4317491"/>
                  </a:lnTo>
                  <a:close/>
                </a:path>
                <a:path w="7620" h="4723130">
                  <a:moveTo>
                    <a:pt x="0" y="4315968"/>
                  </a:moveTo>
                  <a:lnTo>
                    <a:pt x="0" y="4311396"/>
                  </a:lnTo>
                  <a:lnTo>
                    <a:pt x="1524" y="4311396"/>
                  </a:lnTo>
                  <a:lnTo>
                    <a:pt x="1524" y="4315968"/>
                  </a:lnTo>
                  <a:lnTo>
                    <a:pt x="0" y="4315968"/>
                  </a:lnTo>
                  <a:close/>
                </a:path>
                <a:path w="7620" h="4723130">
                  <a:moveTo>
                    <a:pt x="1524" y="4280916"/>
                  </a:moveTo>
                  <a:lnTo>
                    <a:pt x="1524" y="4273296"/>
                  </a:lnTo>
                  <a:lnTo>
                    <a:pt x="4571" y="4273296"/>
                  </a:lnTo>
                  <a:lnTo>
                    <a:pt x="7620" y="4276343"/>
                  </a:lnTo>
                  <a:lnTo>
                    <a:pt x="7620" y="4277868"/>
                  </a:lnTo>
                  <a:lnTo>
                    <a:pt x="4571" y="4280916"/>
                  </a:lnTo>
                  <a:lnTo>
                    <a:pt x="1524" y="4280916"/>
                  </a:lnTo>
                  <a:close/>
                </a:path>
                <a:path w="7620" h="4723130">
                  <a:moveTo>
                    <a:pt x="0" y="4279391"/>
                  </a:moveTo>
                  <a:lnTo>
                    <a:pt x="0" y="4274820"/>
                  </a:lnTo>
                  <a:lnTo>
                    <a:pt x="1524" y="4274820"/>
                  </a:lnTo>
                  <a:lnTo>
                    <a:pt x="1524" y="4279391"/>
                  </a:lnTo>
                  <a:lnTo>
                    <a:pt x="0" y="4279391"/>
                  </a:lnTo>
                  <a:close/>
                </a:path>
                <a:path w="7620" h="4723130">
                  <a:moveTo>
                    <a:pt x="6095" y="4241291"/>
                  </a:moveTo>
                  <a:lnTo>
                    <a:pt x="6095" y="4238243"/>
                  </a:lnTo>
                  <a:lnTo>
                    <a:pt x="7620" y="4238243"/>
                  </a:lnTo>
                  <a:lnTo>
                    <a:pt x="7620" y="4241291"/>
                  </a:lnTo>
                  <a:lnTo>
                    <a:pt x="6095" y="4241291"/>
                  </a:lnTo>
                  <a:close/>
                </a:path>
                <a:path w="7620" h="4723130">
                  <a:moveTo>
                    <a:pt x="0" y="4241291"/>
                  </a:moveTo>
                  <a:lnTo>
                    <a:pt x="0" y="4238243"/>
                  </a:lnTo>
                  <a:lnTo>
                    <a:pt x="1524" y="4236720"/>
                  </a:lnTo>
                  <a:lnTo>
                    <a:pt x="6095" y="4236720"/>
                  </a:lnTo>
                  <a:lnTo>
                    <a:pt x="6095" y="4242816"/>
                  </a:lnTo>
                  <a:lnTo>
                    <a:pt x="4571" y="4242816"/>
                  </a:lnTo>
                  <a:lnTo>
                    <a:pt x="4571" y="4244340"/>
                  </a:lnTo>
                  <a:lnTo>
                    <a:pt x="3048" y="4244340"/>
                  </a:lnTo>
                  <a:lnTo>
                    <a:pt x="0" y="4241291"/>
                  </a:lnTo>
                  <a:close/>
                </a:path>
                <a:path w="7620" h="4723130">
                  <a:moveTo>
                    <a:pt x="6095" y="4204716"/>
                  </a:moveTo>
                  <a:lnTo>
                    <a:pt x="6095" y="4201668"/>
                  </a:lnTo>
                  <a:lnTo>
                    <a:pt x="7620" y="4201668"/>
                  </a:lnTo>
                  <a:lnTo>
                    <a:pt x="7620" y="4204716"/>
                  </a:lnTo>
                  <a:lnTo>
                    <a:pt x="6095" y="4204716"/>
                  </a:lnTo>
                  <a:close/>
                </a:path>
                <a:path w="7620" h="4723130">
                  <a:moveTo>
                    <a:pt x="0" y="4204716"/>
                  </a:moveTo>
                  <a:lnTo>
                    <a:pt x="0" y="4201668"/>
                  </a:lnTo>
                  <a:lnTo>
                    <a:pt x="1524" y="4200143"/>
                  </a:lnTo>
                  <a:lnTo>
                    <a:pt x="6095" y="4200143"/>
                  </a:lnTo>
                  <a:lnTo>
                    <a:pt x="6095" y="4206240"/>
                  </a:lnTo>
                  <a:lnTo>
                    <a:pt x="1524" y="4206240"/>
                  </a:lnTo>
                  <a:lnTo>
                    <a:pt x="0" y="4204716"/>
                  </a:lnTo>
                  <a:close/>
                </a:path>
                <a:path w="7620" h="4723130">
                  <a:moveTo>
                    <a:pt x="6095" y="4168140"/>
                  </a:moveTo>
                  <a:lnTo>
                    <a:pt x="6095" y="4165091"/>
                  </a:lnTo>
                  <a:lnTo>
                    <a:pt x="7620" y="4165091"/>
                  </a:lnTo>
                  <a:lnTo>
                    <a:pt x="7620" y="4166616"/>
                  </a:lnTo>
                  <a:lnTo>
                    <a:pt x="6095" y="4168140"/>
                  </a:lnTo>
                  <a:close/>
                </a:path>
                <a:path w="7620" h="4723130">
                  <a:moveTo>
                    <a:pt x="0" y="4168140"/>
                  </a:moveTo>
                  <a:lnTo>
                    <a:pt x="0" y="4165091"/>
                  </a:lnTo>
                  <a:lnTo>
                    <a:pt x="3048" y="4162043"/>
                  </a:lnTo>
                  <a:lnTo>
                    <a:pt x="4571" y="4162043"/>
                  </a:lnTo>
                  <a:lnTo>
                    <a:pt x="4571" y="4163568"/>
                  </a:lnTo>
                  <a:lnTo>
                    <a:pt x="6095" y="4163568"/>
                  </a:lnTo>
                  <a:lnTo>
                    <a:pt x="6095" y="4169664"/>
                  </a:lnTo>
                  <a:lnTo>
                    <a:pt x="1524" y="4169664"/>
                  </a:lnTo>
                  <a:lnTo>
                    <a:pt x="0" y="4168140"/>
                  </a:lnTo>
                  <a:close/>
                </a:path>
                <a:path w="7620" h="4723130">
                  <a:moveTo>
                    <a:pt x="1524" y="4133088"/>
                  </a:moveTo>
                  <a:lnTo>
                    <a:pt x="1524" y="4125468"/>
                  </a:lnTo>
                  <a:lnTo>
                    <a:pt x="4571" y="4125468"/>
                  </a:lnTo>
                  <a:lnTo>
                    <a:pt x="7620" y="4128516"/>
                  </a:lnTo>
                  <a:lnTo>
                    <a:pt x="7620" y="4130040"/>
                  </a:lnTo>
                  <a:lnTo>
                    <a:pt x="4571" y="4133088"/>
                  </a:lnTo>
                  <a:lnTo>
                    <a:pt x="1524" y="4133088"/>
                  </a:lnTo>
                  <a:close/>
                </a:path>
                <a:path w="7620" h="4723130">
                  <a:moveTo>
                    <a:pt x="0" y="4131564"/>
                  </a:moveTo>
                  <a:lnTo>
                    <a:pt x="0" y="4126991"/>
                  </a:lnTo>
                  <a:lnTo>
                    <a:pt x="1524" y="4126991"/>
                  </a:lnTo>
                  <a:lnTo>
                    <a:pt x="1524" y="4131564"/>
                  </a:lnTo>
                  <a:lnTo>
                    <a:pt x="0" y="4131564"/>
                  </a:lnTo>
                  <a:close/>
                </a:path>
                <a:path w="7620" h="4723130">
                  <a:moveTo>
                    <a:pt x="1524" y="4096512"/>
                  </a:moveTo>
                  <a:lnTo>
                    <a:pt x="1524" y="4088891"/>
                  </a:lnTo>
                  <a:lnTo>
                    <a:pt x="4571" y="4088891"/>
                  </a:lnTo>
                  <a:lnTo>
                    <a:pt x="7620" y="4091940"/>
                  </a:lnTo>
                  <a:lnTo>
                    <a:pt x="7620" y="4093464"/>
                  </a:lnTo>
                  <a:lnTo>
                    <a:pt x="4571" y="4096512"/>
                  </a:lnTo>
                  <a:lnTo>
                    <a:pt x="1524" y="4096512"/>
                  </a:lnTo>
                  <a:close/>
                </a:path>
                <a:path w="7620" h="4723130">
                  <a:moveTo>
                    <a:pt x="0" y="4094988"/>
                  </a:moveTo>
                  <a:lnTo>
                    <a:pt x="0" y="4090416"/>
                  </a:lnTo>
                  <a:lnTo>
                    <a:pt x="1524" y="4090416"/>
                  </a:lnTo>
                  <a:lnTo>
                    <a:pt x="1524" y="4094988"/>
                  </a:lnTo>
                  <a:lnTo>
                    <a:pt x="0" y="4094988"/>
                  </a:lnTo>
                  <a:close/>
                </a:path>
                <a:path w="7620" h="4723130">
                  <a:moveTo>
                    <a:pt x="0" y="4058412"/>
                  </a:moveTo>
                  <a:lnTo>
                    <a:pt x="0" y="4053840"/>
                  </a:lnTo>
                  <a:lnTo>
                    <a:pt x="1524" y="4053840"/>
                  </a:lnTo>
                  <a:lnTo>
                    <a:pt x="1524" y="4052316"/>
                  </a:lnTo>
                  <a:lnTo>
                    <a:pt x="4571" y="4052316"/>
                  </a:lnTo>
                  <a:lnTo>
                    <a:pt x="7620" y="4055364"/>
                  </a:lnTo>
                  <a:lnTo>
                    <a:pt x="7620" y="4056888"/>
                  </a:lnTo>
                  <a:lnTo>
                    <a:pt x="6095" y="4058412"/>
                  </a:lnTo>
                  <a:lnTo>
                    <a:pt x="4571" y="4058412"/>
                  </a:lnTo>
                  <a:lnTo>
                    <a:pt x="4571" y="4059936"/>
                  </a:lnTo>
                  <a:lnTo>
                    <a:pt x="3048" y="4059936"/>
                  </a:lnTo>
                  <a:lnTo>
                    <a:pt x="1524" y="4058412"/>
                  </a:lnTo>
                  <a:lnTo>
                    <a:pt x="0" y="4058412"/>
                  </a:lnTo>
                  <a:close/>
                </a:path>
                <a:path w="7620" h="4723130">
                  <a:moveTo>
                    <a:pt x="6095" y="4020312"/>
                  </a:moveTo>
                  <a:lnTo>
                    <a:pt x="6095" y="4017264"/>
                  </a:lnTo>
                  <a:lnTo>
                    <a:pt x="7620" y="4017264"/>
                  </a:lnTo>
                  <a:lnTo>
                    <a:pt x="7620" y="4020312"/>
                  </a:lnTo>
                  <a:lnTo>
                    <a:pt x="6095" y="4020312"/>
                  </a:lnTo>
                  <a:close/>
                </a:path>
                <a:path w="7620" h="4723130">
                  <a:moveTo>
                    <a:pt x="0" y="4020312"/>
                  </a:moveTo>
                  <a:lnTo>
                    <a:pt x="0" y="4017264"/>
                  </a:lnTo>
                  <a:lnTo>
                    <a:pt x="1524" y="4015740"/>
                  </a:lnTo>
                  <a:lnTo>
                    <a:pt x="6095" y="4015740"/>
                  </a:lnTo>
                  <a:lnTo>
                    <a:pt x="6095" y="4021836"/>
                  </a:lnTo>
                  <a:lnTo>
                    <a:pt x="4571" y="4021836"/>
                  </a:lnTo>
                  <a:lnTo>
                    <a:pt x="4571" y="4023359"/>
                  </a:lnTo>
                  <a:lnTo>
                    <a:pt x="3048" y="4023359"/>
                  </a:lnTo>
                  <a:lnTo>
                    <a:pt x="0" y="4020312"/>
                  </a:lnTo>
                  <a:close/>
                </a:path>
                <a:path w="7620" h="4723130">
                  <a:moveTo>
                    <a:pt x="6095" y="3983736"/>
                  </a:moveTo>
                  <a:lnTo>
                    <a:pt x="6095" y="3980688"/>
                  </a:lnTo>
                  <a:lnTo>
                    <a:pt x="7620" y="3980688"/>
                  </a:lnTo>
                  <a:lnTo>
                    <a:pt x="7620" y="3983736"/>
                  </a:lnTo>
                  <a:lnTo>
                    <a:pt x="6095" y="3983736"/>
                  </a:lnTo>
                  <a:close/>
                </a:path>
                <a:path w="7620" h="4723130">
                  <a:moveTo>
                    <a:pt x="0" y="3983736"/>
                  </a:moveTo>
                  <a:lnTo>
                    <a:pt x="0" y="3980688"/>
                  </a:lnTo>
                  <a:lnTo>
                    <a:pt x="1524" y="3979164"/>
                  </a:lnTo>
                  <a:lnTo>
                    <a:pt x="6095" y="3979164"/>
                  </a:lnTo>
                  <a:lnTo>
                    <a:pt x="6095" y="3985259"/>
                  </a:lnTo>
                  <a:lnTo>
                    <a:pt x="1524" y="3985259"/>
                  </a:lnTo>
                  <a:lnTo>
                    <a:pt x="0" y="3983736"/>
                  </a:lnTo>
                  <a:close/>
                </a:path>
                <a:path w="7620" h="4723130">
                  <a:moveTo>
                    <a:pt x="6095" y="3947159"/>
                  </a:moveTo>
                  <a:lnTo>
                    <a:pt x="6095" y="3944112"/>
                  </a:lnTo>
                  <a:lnTo>
                    <a:pt x="7620" y="3944112"/>
                  </a:lnTo>
                  <a:lnTo>
                    <a:pt x="7620" y="3945636"/>
                  </a:lnTo>
                  <a:lnTo>
                    <a:pt x="6095" y="3947159"/>
                  </a:lnTo>
                  <a:close/>
                </a:path>
                <a:path w="7620" h="4723130">
                  <a:moveTo>
                    <a:pt x="0" y="3947159"/>
                  </a:moveTo>
                  <a:lnTo>
                    <a:pt x="0" y="3944112"/>
                  </a:lnTo>
                  <a:lnTo>
                    <a:pt x="3048" y="3941064"/>
                  </a:lnTo>
                  <a:lnTo>
                    <a:pt x="4571" y="3941064"/>
                  </a:lnTo>
                  <a:lnTo>
                    <a:pt x="4571" y="3942588"/>
                  </a:lnTo>
                  <a:lnTo>
                    <a:pt x="6095" y="3942588"/>
                  </a:lnTo>
                  <a:lnTo>
                    <a:pt x="6095" y="3948684"/>
                  </a:lnTo>
                  <a:lnTo>
                    <a:pt x="1524" y="3948684"/>
                  </a:lnTo>
                  <a:lnTo>
                    <a:pt x="0" y="3947159"/>
                  </a:lnTo>
                  <a:close/>
                </a:path>
                <a:path w="7620" h="4723130">
                  <a:moveTo>
                    <a:pt x="1524" y="3912107"/>
                  </a:moveTo>
                  <a:lnTo>
                    <a:pt x="1524" y="3904488"/>
                  </a:lnTo>
                  <a:lnTo>
                    <a:pt x="4571" y="3904488"/>
                  </a:lnTo>
                  <a:lnTo>
                    <a:pt x="7620" y="3907536"/>
                  </a:lnTo>
                  <a:lnTo>
                    <a:pt x="7620" y="3909059"/>
                  </a:lnTo>
                  <a:lnTo>
                    <a:pt x="4571" y="3912107"/>
                  </a:lnTo>
                  <a:lnTo>
                    <a:pt x="1524" y="3912107"/>
                  </a:lnTo>
                  <a:close/>
                </a:path>
                <a:path w="7620" h="4723130">
                  <a:moveTo>
                    <a:pt x="0" y="3910584"/>
                  </a:moveTo>
                  <a:lnTo>
                    <a:pt x="0" y="3906012"/>
                  </a:lnTo>
                  <a:lnTo>
                    <a:pt x="1524" y="3906012"/>
                  </a:lnTo>
                  <a:lnTo>
                    <a:pt x="1524" y="3910584"/>
                  </a:lnTo>
                  <a:lnTo>
                    <a:pt x="0" y="3910584"/>
                  </a:lnTo>
                  <a:close/>
                </a:path>
                <a:path w="7620" h="4723130">
                  <a:moveTo>
                    <a:pt x="1524" y="3875532"/>
                  </a:moveTo>
                  <a:lnTo>
                    <a:pt x="1524" y="3867912"/>
                  </a:lnTo>
                  <a:lnTo>
                    <a:pt x="4571" y="3867912"/>
                  </a:lnTo>
                  <a:lnTo>
                    <a:pt x="7620" y="3870959"/>
                  </a:lnTo>
                  <a:lnTo>
                    <a:pt x="7620" y="3872484"/>
                  </a:lnTo>
                  <a:lnTo>
                    <a:pt x="4571" y="3875532"/>
                  </a:lnTo>
                  <a:lnTo>
                    <a:pt x="1524" y="3875532"/>
                  </a:lnTo>
                  <a:close/>
                </a:path>
                <a:path w="7620" h="4723130">
                  <a:moveTo>
                    <a:pt x="0" y="3874007"/>
                  </a:moveTo>
                  <a:lnTo>
                    <a:pt x="0" y="3869436"/>
                  </a:lnTo>
                  <a:lnTo>
                    <a:pt x="1524" y="3869436"/>
                  </a:lnTo>
                  <a:lnTo>
                    <a:pt x="1524" y="3874007"/>
                  </a:lnTo>
                  <a:lnTo>
                    <a:pt x="0" y="3874007"/>
                  </a:lnTo>
                  <a:close/>
                </a:path>
                <a:path w="7620" h="4723130">
                  <a:moveTo>
                    <a:pt x="0" y="3837432"/>
                  </a:moveTo>
                  <a:lnTo>
                    <a:pt x="0" y="3832859"/>
                  </a:lnTo>
                  <a:lnTo>
                    <a:pt x="1524" y="3832859"/>
                  </a:lnTo>
                  <a:lnTo>
                    <a:pt x="1524" y="3831336"/>
                  </a:lnTo>
                  <a:lnTo>
                    <a:pt x="4571" y="3831336"/>
                  </a:lnTo>
                  <a:lnTo>
                    <a:pt x="7620" y="3834384"/>
                  </a:lnTo>
                  <a:lnTo>
                    <a:pt x="7620" y="3835907"/>
                  </a:lnTo>
                  <a:lnTo>
                    <a:pt x="6095" y="3837432"/>
                  </a:lnTo>
                  <a:lnTo>
                    <a:pt x="4571" y="3837432"/>
                  </a:lnTo>
                  <a:lnTo>
                    <a:pt x="4571" y="3838956"/>
                  </a:lnTo>
                  <a:lnTo>
                    <a:pt x="3048" y="3838956"/>
                  </a:lnTo>
                  <a:lnTo>
                    <a:pt x="1524" y="3837432"/>
                  </a:lnTo>
                  <a:lnTo>
                    <a:pt x="0" y="3837432"/>
                  </a:lnTo>
                  <a:close/>
                </a:path>
                <a:path w="7620" h="4723130">
                  <a:moveTo>
                    <a:pt x="6095" y="3799332"/>
                  </a:moveTo>
                  <a:lnTo>
                    <a:pt x="6095" y="3796284"/>
                  </a:lnTo>
                  <a:lnTo>
                    <a:pt x="7620" y="3796284"/>
                  </a:lnTo>
                  <a:lnTo>
                    <a:pt x="7620" y="3799332"/>
                  </a:lnTo>
                  <a:lnTo>
                    <a:pt x="6095" y="3799332"/>
                  </a:lnTo>
                  <a:close/>
                </a:path>
                <a:path w="7620" h="4723130">
                  <a:moveTo>
                    <a:pt x="0" y="3799332"/>
                  </a:moveTo>
                  <a:lnTo>
                    <a:pt x="0" y="3796284"/>
                  </a:lnTo>
                  <a:lnTo>
                    <a:pt x="1524" y="3794759"/>
                  </a:lnTo>
                  <a:lnTo>
                    <a:pt x="6095" y="3794759"/>
                  </a:lnTo>
                  <a:lnTo>
                    <a:pt x="6095" y="3800856"/>
                  </a:lnTo>
                  <a:lnTo>
                    <a:pt x="4571" y="3800856"/>
                  </a:lnTo>
                  <a:lnTo>
                    <a:pt x="4571" y="3802380"/>
                  </a:lnTo>
                  <a:lnTo>
                    <a:pt x="3048" y="3802380"/>
                  </a:lnTo>
                  <a:lnTo>
                    <a:pt x="0" y="3799332"/>
                  </a:lnTo>
                  <a:close/>
                </a:path>
                <a:path w="7620" h="4723130">
                  <a:moveTo>
                    <a:pt x="6095" y="3762756"/>
                  </a:moveTo>
                  <a:lnTo>
                    <a:pt x="6095" y="3759707"/>
                  </a:lnTo>
                  <a:lnTo>
                    <a:pt x="7620" y="3759707"/>
                  </a:lnTo>
                  <a:lnTo>
                    <a:pt x="7620" y="3762756"/>
                  </a:lnTo>
                  <a:lnTo>
                    <a:pt x="6095" y="3762756"/>
                  </a:lnTo>
                  <a:close/>
                </a:path>
                <a:path w="7620" h="4723130">
                  <a:moveTo>
                    <a:pt x="0" y="3762756"/>
                  </a:moveTo>
                  <a:lnTo>
                    <a:pt x="0" y="3759707"/>
                  </a:lnTo>
                  <a:lnTo>
                    <a:pt x="1524" y="3758184"/>
                  </a:lnTo>
                  <a:lnTo>
                    <a:pt x="6095" y="3758184"/>
                  </a:lnTo>
                  <a:lnTo>
                    <a:pt x="6095" y="3764280"/>
                  </a:lnTo>
                  <a:lnTo>
                    <a:pt x="1524" y="3764280"/>
                  </a:lnTo>
                  <a:lnTo>
                    <a:pt x="0" y="3762756"/>
                  </a:lnTo>
                  <a:close/>
                </a:path>
                <a:path w="7620" h="4723130">
                  <a:moveTo>
                    <a:pt x="0" y="3726180"/>
                  </a:moveTo>
                  <a:lnTo>
                    <a:pt x="0" y="3723132"/>
                  </a:lnTo>
                  <a:lnTo>
                    <a:pt x="3048" y="3720084"/>
                  </a:lnTo>
                  <a:lnTo>
                    <a:pt x="4571" y="3720084"/>
                  </a:lnTo>
                  <a:lnTo>
                    <a:pt x="4571" y="3721607"/>
                  </a:lnTo>
                  <a:lnTo>
                    <a:pt x="6095" y="3721607"/>
                  </a:lnTo>
                  <a:lnTo>
                    <a:pt x="6095" y="3723132"/>
                  </a:lnTo>
                  <a:lnTo>
                    <a:pt x="7620" y="3723132"/>
                  </a:lnTo>
                  <a:lnTo>
                    <a:pt x="7620" y="3724656"/>
                  </a:lnTo>
                  <a:lnTo>
                    <a:pt x="4571" y="3727704"/>
                  </a:lnTo>
                  <a:lnTo>
                    <a:pt x="1524" y="3727704"/>
                  </a:lnTo>
                  <a:lnTo>
                    <a:pt x="1524" y="3726180"/>
                  </a:lnTo>
                  <a:lnTo>
                    <a:pt x="0" y="3726180"/>
                  </a:lnTo>
                  <a:close/>
                </a:path>
                <a:path w="7620" h="4723130">
                  <a:moveTo>
                    <a:pt x="1524" y="3691128"/>
                  </a:moveTo>
                  <a:lnTo>
                    <a:pt x="1524" y="3683507"/>
                  </a:lnTo>
                  <a:lnTo>
                    <a:pt x="4571" y="3683507"/>
                  </a:lnTo>
                  <a:lnTo>
                    <a:pt x="7620" y="3686556"/>
                  </a:lnTo>
                  <a:lnTo>
                    <a:pt x="7620" y="3688080"/>
                  </a:lnTo>
                  <a:lnTo>
                    <a:pt x="4571" y="3691128"/>
                  </a:lnTo>
                  <a:lnTo>
                    <a:pt x="1524" y="3691128"/>
                  </a:lnTo>
                  <a:close/>
                </a:path>
                <a:path w="7620" h="4723130">
                  <a:moveTo>
                    <a:pt x="0" y="3689604"/>
                  </a:moveTo>
                  <a:lnTo>
                    <a:pt x="0" y="3685032"/>
                  </a:lnTo>
                  <a:lnTo>
                    <a:pt x="1524" y="3685032"/>
                  </a:lnTo>
                  <a:lnTo>
                    <a:pt x="1524" y="3689604"/>
                  </a:lnTo>
                  <a:lnTo>
                    <a:pt x="0" y="3689604"/>
                  </a:lnTo>
                  <a:close/>
                </a:path>
                <a:path w="7620" h="4723130">
                  <a:moveTo>
                    <a:pt x="1524" y="3654552"/>
                  </a:moveTo>
                  <a:lnTo>
                    <a:pt x="1524" y="3646932"/>
                  </a:lnTo>
                  <a:lnTo>
                    <a:pt x="4571" y="3646932"/>
                  </a:lnTo>
                  <a:lnTo>
                    <a:pt x="7620" y="3649980"/>
                  </a:lnTo>
                  <a:lnTo>
                    <a:pt x="7620" y="3651504"/>
                  </a:lnTo>
                  <a:lnTo>
                    <a:pt x="4571" y="3654552"/>
                  </a:lnTo>
                  <a:lnTo>
                    <a:pt x="1524" y="3654552"/>
                  </a:lnTo>
                  <a:close/>
                </a:path>
                <a:path w="7620" h="4723130">
                  <a:moveTo>
                    <a:pt x="0" y="3653028"/>
                  </a:moveTo>
                  <a:lnTo>
                    <a:pt x="0" y="3648456"/>
                  </a:lnTo>
                  <a:lnTo>
                    <a:pt x="1524" y="3648456"/>
                  </a:lnTo>
                  <a:lnTo>
                    <a:pt x="1524" y="3653028"/>
                  </a:lnTo>
                  <a:lnTo>
                    <a:pt x="0" y="3653028"/>
                  </a:lnTo>
                  <a:close/>
                </a:path>
                <a:path w="7620" h="4723130">
                  <a:moveTo>
                    <a:pt x="0" y="3616452"/>
                  </a:moveTo>
                  <a:lnTo>
                    <a:pt x="0" y="3611880"/>
                  </a:lnTo>
                  <a:lnTo>
                    <a:pt x="1524" y="3611880"/>
                  </a:lnTo>
                  <a:lnTo>
                    <a:pt x="1524" y="3610356"/>
                  </a:lnTo>
                  <a:lnTo>
                    <a:pt x="4571" y="3610356"/>
                  </a:lnTo>
                  <a:lnTo>
                    <a:pt x="7620" y="3613404"/>
                  </a:lnTo>
                  <a:lnTo>
                    <a:pt x="7620" y="3614928"/>
                  </a:lnTo>
                  <a:lnTo>
                    <a:pt x="6095" y="3616452"/>
                  </a:lnTo>
                  <a:lnTo>
                    <a:pt x="4571" y="3616452"/>
                  </a:lnTo>
                  <a:lnTo>
                    <a:pt x="4571" y="3617975"/>
                  </a:lnTo>
                  <a:lnTo>
                    <a:pt x="3048" y="3617975"/>
                  </a:lnTo>
                  <a:lnTo>
                    <a:pt x="1524" y="3616452"/>
                  </a:lnTo>
                  <a:lnTo>
                    <a:pt x="0" y="3616452"/>
                  </a:lnTo>
                  <a:close/>
                </a:path>
                <a:path w="7620" h="4723130">
                  <a:moveTo>
                    <a:pt x="6095" y="3578352"/>
                  </a:moveTo>
                  <a:lnTo>
                    <a:pt x="6095" y="3575304"/>
                  </a:lnTo>
                  <a:lnTo>
                    <a:pt x="7620" y="3575304"/>
                  </a:lnTo>
                  <a:lnTo>
                    <a:pt x="7620" y="3578352"/>
                  </a:lnTo>
                  <a:lnTo>
                    <a:pt x="6095" y="3578352"/>
                  </a:lnTo>
                  <a:close/>
                </a:path>
                <a:path w="7620" h="4723130">
                  <a:moveTo>
                    <a:pt x="0" y="3578352"/>
                  </a:moveTo>
                  <a:lnTo>
                    <a:pt x="0" y="3575304"/>
                  </a:lnTo>
                  <a:lnTo>
                    <a:pt x="1524" y="3573780"/>
                  </a:lnTo>
                  <a:lnTo>
                    <a:pt x="6095" y="3573780"/>
                  </a:lnTo>
                  <a:lnTo>
                    <a:pt x="6095" y="3579875"/>
                  </a:lnTo>
                  <a:lnTo>
                    <a:pt x="4571" y="3579875"/>
                  </a:lnTo>
                  <a:lnTo>
                    <a:pt x="4571" y="3581400"/>
                  </a:lnTo>
                  <a:lnTo>
                    <a:pt x="3048" y="3581400"/>
                  </a:lnTo>
                  <a:lnTo>
                    <a:pt x="0" y="3578352"/>
                  </a:lnTo>
                  <a:close/>
                </a:path>
                <a:path w="7620" h="4723130">
                  <a:moveTo>
                    <a:pt x="6095" y="3541775"/>
                  </a:moveTo>
                  <a:lnTo>
                    <a:pt x="6095" y="3538728"/>
                  </a:lnTo>
                  <a:lnTo>
                    <a:pt x="7620" y="3538728"/>
                  </a:lnTo>
                  <a:lnTo>
                    <a:pt x="7620" y="3541775"/>
                  </a:lnTo>
                  <a:lnTo>
                    <a:pt x="6095" y="3541775"/>
                  </a:lnTo>
                  <a:close/>
                </a:path>
                <a:path w="7620" h="4723130">
                  <a:moveTo>
                    <a:pt x="0" y="3541775"/>
                  </a:moveTo>
                  <a:lnTo>
                    <a:pt x="0" y="3538728"/>
                  </a:lnTo>
                  <a:lnTo>
                    <a:pt x="1524" y="3537204"/>
                  </a:lnTo>
                  <a:lnTo>
                    <a:pt x="6095" y="3537204"/>
                  </a:lnTo>
                  <a:lnTo>
                    <a:pt x="6095" y="3543300"/>
                  </a:lnTo>
                  <a:lnTo>
                    <a:pt x="1524" y="3543300"/>
                  </a:lnTo>
                  <a:lnTo>
                    <a:pt x="0" y="3541775"/>
                  </a:lnTo>
                  <a:close/>
                </a:path>
                <a:path w="7620" h="4723130">
                  <a:moveTo>
                    <a:pt x="0" y="3505200"/>
                  </a:moveTo>
                  <a:lnTo>
                    <a:pt x="0" y="3502152"/>
                  </a:lnTo>
                  <a:lnTo>
                    <a:pt x="3048" y="3499104"/>
                  </a:lnTo>
                  <a:lnTo>
                    <a:pt x="4571" y="3499104"/>
                  </a:lnTo>
                  <a:lnTo>
                    <a:pt x="4571" y="3500628"/>
                  </a:lnTo>
                  <a:lnTo>
                    <a:pt x="6095" y="3500628"/>
                  </a:lnTo>
                  <a:lnTo>
                    <a:pt x="6095" y="3502152"/>
                  </a:lnTo>
                  <a:lnTo>
                    <a:pt x="7620" y="3502152"/>
                  </a:lnTo>
                  <a:lnTo>
                    <a:pt x="7620" y="3503675"/>
                  </a:lnTo>
                  <a:lnTo>
                    <a:pt x="4571" y="3506723"/>
                  </a:lnTo>
                  <a:lnTo>
                    <a:pt x="1524" y="3506723"/>
                  </a:lnTo>
                  <a:lnTo>
                    <a:pt x="1524" y="3505200"/>
                  </a:lnTo>
                  <a:lnTo>
                    <a:pt x="0" y="3505200"/>
                  </a:lnTo>
                  <a:close/>
                </a:path>
                <a:path w="7620" h="4723130">
                  <a:moveTo>
                    <a:pt x="1524" y="3470148"/>
                  </a:moveTo>
                  <a:lnTo>
                    <a:pt x="1524" y="3462528"/>
                  </a:lnTo>
                  <a:lnTo>
                    <a:pt x="4571" y="3462528"/>
                  </a:lnTo>
                  <a:lnTo>
                    <a:pt x="7620" y="3465575"/>
                  </a:lnTo>
                  <a:lnTo>
                    <a:pt x="7620" y="3467100"/>
                  </a:lnTo>
                  <a:lnTo>
                    <a:pt x="4571" y="3470148"/>
                  </a:lnTo>
                  <a:lnTo>
                    <a:pt x="1524" y="3470148"/>
                  </a:lnTo>
                  <a:close/>
                </a:path>
                <a:path w="7620" h="4723130">
                  <a:moveTo>
                    <a:pt x="0" y="3468623"/>
                  </a:moveTo>
                  <a:lnTo>
                    <a:pt x="0" y="3464052"/>
                  </a:lnTo>
                  <a:lnTo>
                    <a:pt x="1524" y="3464052"/>
                  </a:lnTo>
                  <a:lnTo>
                    <a:pt x="1524" y="3468623"/>
                  </a:lnTo>
                  <a:lnTo>
                    <a:pt x="0" y="3468623"/>
                  </a:lnTo>
                  <a:close/>
                </a:path>
                <a:path w="7620" h="4723130">
                  <a:moveTo>
                    <a:pt x="1524" y="3433572"/>
                  </a:moveTo>
                  <a:lnTo>
                    <a:pt x="1524" y="3425952"/>
                  </a:lnTo>
                  <a:lnTo>
                    <a:pt x="4571" y="3425952"/>
                  </a:lnTo>
                  <a:lnTo>
                    <a:pt x="7620" y="3429000"/>
                  </a:lnTo>
                  <a:lnTo>
                    <a:pt x="7620" y="3430523"/>
                  </a:lnTo>
                  <a:lnTo>
                    <a:pt x="4571" y="3433572"/>
                  </a:lnTo>
                  <a:lnTo>
                    <a:pt x="1524" y="3433572"/>
                  </a:lnTo>
                  <a:close/>
                </a:path>
                <a:path w="7620" h="4723130">
                  <a:moveTo>
                    <a:pt x="0" y="3432048"/>
                  </a:moveTo>
                  <a:lnTo>
                    <a:pt x="0" y="3427475"/>
                  </a:lnTo>
                  <a:lnTo>
                    <a:pt x="1524" y="3427475"/>
                  </a:lnTo>
                  <a:lnTo>
                    <a:pt x="1524" y="3432048"/>
                  </a:lnTo>
                  <a:lnTo>
                    <a:pt x="0" y="3432048"/>
                  </a:lnTo>
                  <a:close/>
                </a:path>
                <a:path w="7620" h="4723130">
                  <a:moveTo>
                    <a:pt x="0" y="3393948"/>
                  </a:moveTo>
                  <a:lnTo>
                    <a:pt x="0" y="3390900"/>
                  </a:lnTo>
                  <a:lnTo>
                    <a:pt x="1524" y="3390900"/>
                  </a:lnTo>
                  <a:lnTo>
                    <a:pt x="1524" y="3389375"/>
                  </a:lnTo>
                  <a:lnTo>
                    <a:pt x="4571" y="3389375"/>
                  </a:lnTo>
                  <a:lnTo>
                    <a:pt x="7620" y="3392423"/>
                  </a:lnTo>
                  <a:lnTo>
                    <a:pt x="7620" y="3393948"/>
                  </a:lnTo>
                  <a:lnTo>
                    <a:pt x="6095" y="3393948"/>
                  </a:lnTo>
                  <a:lnTo>
                    <a:pt x="6095" y="3395472"/>
                  </a:lnTo>
                  <a:lnTo>
                    <a:pt x="4571" y="3395472"/>
                  </a:lnTo>
                  <a:lnTo>
                    <a:pt x="4571" y="3396996"/>
                  </a:lnTo>
                  <a:lnTo>
                    <a:pt x="3048" y="3396996"/>
                  </a:lnTo>
                  <a:lnTo>
                    <a:pt x="0" y="3393948"/>
                  </a:lnTo>
                  <a:close/>
                </a:path>
                <a:path w="7620" h="4723130">
                  <a:moveTo>
                    <a:pt x="6095" y="3357372"/>
                  </a:moveTo>
                  <a:lnTo>
                    <a:pt x="6095" y="3354324"/>
                  </a:lnTo>
                  <a:lnTo>
                    <a:pt x="7620" y="3354324"/>
                  </a:lnTo>
                  <a:lnTo>
                    <a:pt x="7620" y="3357372"/>
                  </a:lnTo>
                  <a:lnTo>
                    <a:pt x="6095" y="3357372"/>
                  </a:lnTo>
                  <a:close/>
                </a:path>
                <a:path w="7620" h="4723130">
                  <a:moveTo>
                    <a:pt x="0" y="3357372"/>
                  </a:moveTo>
                  <a:lnTo>
                    <a:pt x="0" y="3354324"/>
                  </a:lnTo>
                  <a:lnTo>
                    <a:pt x="1524" y="3352800"/>
                  </a:lnTo>
                  <a:lnTo>
                    <a:pt x="6095" y="3352800"/>
                  </a:lnTo>
                  <a:lnTo>
                    <a:pt x="6095" y="3358896"/>
                  </a:lnTo>
                  <a:lnTo>
                    <a:pt x="4571" y="3358896"/>
                  </a:lnTo>
                  <a:lnTo>
                    <a:pt x="4571" y="3360420"/>
                  </a:lnTo>
                  <a:lnTo>
                    <a:pt x="3048" y="3360420"/>
                  </a:lnTo>
                  <a:lnTo>
                    <a:pt x="0" y="3357372"/>
                  </a:lnTo>
                  <a:close/>
                </a:path>
                <a:path w="7620" h="4723130">
                  <a:moveTo>
                    <a:pt x="6095" y="3320796"/>
                  </a:moveTo>
                  <a:lnTo>
                    <a:pt x="6095" y="3317748"/>
                  </a:lnTo>
                  <a:lnTo>
                    <a:pt x="7620" y="3317748"/>
                  </a:lnTo>
                  <a:lnTo>
                    <a:pt x="7620" y="3320796"/>
                  </a:lnTo>
                  <a:lnTo>
                    <a:pt x="6095" y="3320796"/>
                  </a:lnTo>
                  <a:close/>
                </a:path>
                <a:path w="7620" h="4723130">
                  <a:moveTo>
                    <a:pt x="0" y="3320796"/>
                  </a:moveTo>
                  <a:lnTo>
                    <a:pt x="0" y="3317748"/>
                  </a:lnTo>
                  <a:lnTo>
                    <a:pt x="3048" y="3314700"/>
                  </a:lnTo>
                  <a:lnTo>
                    <a:pt x="4571" y="3314700"/>
                  </a:lnTo>
                  <a:lnTo>
                    <a:pt x="4571" y="3316224"/>
                  </a:lnTo>
                  <a:lnTo>
                    <a:pt x="6095" y="3316224"/>
                  </a:lnTo>
                  <a:lnTo>
                    <a:pt x="6095" y="3322320"/>
                  </a:lnTo>
                  <a:lnTo>
                    <a:pt x="1524" y="3322320"/>
                  </a:lnTo>
                  <a:lnTo>
                    <a:pt x="0" y="3320796"/>
                  </a:lnTo>
                  <a:close/>
                </a:path>
                <a:path w="7620" h="4723130">
                  <a:moveTo>
                    <a:pt x="0" y="3284220"/>
                  </a:moveTo>
                  <a:lnTo>
                    <a:pt x="0" y="3281172"/>
                  </a:lnTo>
                  <a:lnTo>
                    <a:pt x="3048" y="3278124"/>
                  </a:lnTo>
                  <a:lnTo>
                    <a:pt x="4571" y="3278124"/>
                  </a:lnTo>
                  <a:lnTo>
                    <a:pt x="4571" y="3279648"/>
                  </a:lnTo>
                  <a:lnTo>
                    <a:pt x="6095" y="3279648"/>
                  </a:lnTo>
                  <a:lnTo>
                    <a:pt x="6095" y="3281172"/>
                  </a:lnTo>
                  <a:lnTo>
                    <a:pt x="7620" y="3281172"/>
                  </a:lnTo>
                  <a:lnTo>
                    <a:pt x="7620" y="3282696"/>
                  </a:lnTo>
                  <a:lnTo>
                    <a:pt x="4571" y="3285744"/>
                  </a:lnTo>
                  <a:lnTo>
                    <a:pt x="1524" y="3285744"/>
                  </a:lnTo>
                  <a:lnTo>
                    <a:pt x="1524" y="3284220"/>
                  </a:lnTo>
                  <a:lnTo>
                    <a:pt x="0" y="3284220"/>
                  </a:lnTo>
                  <a:close/>
                </a:path>
                <a:path w="7620" h="4723130">
                  <a:moveTo>
                    <a:pt x="1524" y="3249168"/>
                  </a:moveTo>
                  <a:lnTo>
                    <a:pt x="1524" y="3241548"/>
                  </a:lnTo>
                  <a:lnTo>
                    <a:pt x="4571" y="3241548"/>
                  </a:lnTo>
                  <a:lnTo>
                    <a:pt x="7620" y="3244596"/>
                  </a:lnTo>
                  <a:lnTo>
                    <a:pt x="7620" y="3246120"/>
                  </a:lnTo>
                  <a:lnTo>
                    <a:pt x="4571" y="3249168"/>
                  </a:lnTo>
                  <a:lnTo>
                    <a:pt x="1524" y="3249168"/>
                  </a:lnTo>
                  <a:close/>
                </a:path>
                <a:path w="7620" h="4723130">
                  <a:moveTo>
                    <a:pt x="0" y="3247644"/>
                  </a:moveTo>
                  <a:lnTo>
                    <a:pt x="0" y="3243072"/>
                  </a:lnTo>
                  <a:lnTo>
                    <a:pt x="1524" y="3243072"/>
                  </a:lnTo>
                  <a:lnTo>
                    <a:pt x="1524" y="3247644"/>
                  </a:lnTo>
                  <a:lnTo>
                    <a:pt x="0" y="3247644"/>
                  </a:lnTo>
                  <a:close/>
                </a:path>
                <a:path w="7620" h="4723130">
                  <a:moveTo>
                    <a:pt x="1524" y="3212592"/>
                  </a:moveTo>
                  <a:lnTo>
                    <a:pt x="1524" y="3204972"/>
                  </a:lnTo>
                  <a:lnTo>
                    <a:pt x="4571" y="3204972"/>
                  </a:lnTo>
                  <a:lnTo>
                    <a:pt x="7620" y="3208020"/>
                  </a:lnTo>
                  <a:lnTo>
                    <a:pt x="7620" y="3209544"/>
                  </a:lnTo>
                  <a:lnTo>
                    <a:pt x="4571" y="3212592"/>
                  </a:lnTo>
                  <a:lnTo>
                    <a:pt x="1524" y="3212592"/>
                  </a:lnTo>
                  <a:close/>
                </a:path>
                <a:path w="7620" h="4723130">
                  <a:moveTo>
                    <a:pt x="0" y="3211068"/>
                  </a:moveTo>
                  <a:lnTo>
                    <a:pt x="0" y="3206496"/>
                  </a:lnTo>
                  <a:lnTo>
                    <a:pt x="1524" y="3206496"/>
                  </a:lnTo>
                  <a:lnTo>
                    <a:pt x="1524" y="3211068"/>
                  </a:lnTo>
                  <a:lnTo>
                    <a:pt x="0" y="3211068"/>
                  </a:lnTo>
                  <a:close/>
                </a:path>
                <a:path w="7620" h="4723130">
                  <a:moveTo>
                    <a:pt x="0" y="3172968"/>
                  </a:moveTo>
                  <a:lnTo>
                    <a:pt x="0" y="3169920"/>
                  </a:lnTo>
                  <a:lnTo>
                    <a:pt x="1524" y="3169920"/>
                  </a:lnTo>
                  <a:lnTo>
                    <a:pt x="1524" y="3168396"/>
                  </a:lnTo>
                  <a:lnTo>
                    <a:pt x="4571" y="3168396"/>
                  </a:lnTo>
                  <a:lnTo>
                    <a:pt x="7620" y="3171444"/>
                  </a:lnTo>
                  <a:lnTo>
                    <a:pt x="7620" y="3172968"/>
                  </a:lnTo>
                  <a:lnTo>
                    <a:pt x="6095" y="3172968"/>
                  </a:lnTo>
                  <a:lnTo>
                    <a:pt x="6095" y="3174492"/>
                  </a:lnTo>
                  <a:lnTo>
                    <a:pt x="4571" y="3174492"/>
                  </a:lnTo>
                  <a:lnTo>
                    <a:pt x="4571" y="3176016"/>
                  </a:lnTo>
                  <a:lnTo>
                    <a:pt x="3048" y="3176016"/>
                  </a:lnTo>
                  <a:lnTo>
                    <a:pt x="0" y="3172968"/>
                  </a:lnTo>
                  <a:close/>
                </a:path>
                <a:path w="7620" h="4723130">
                  <a:moveTo>
                    <a:pt x="6095" y="3136392"/>
                  </a:moveTo>
                  <a:lnTo>
                    <a:pt x="6095" y="3133344"/>
                  </a:lnTo>
                  <a:lnTo>
                    <a:pt x="7620" y="3133344"/>
                  </a:lnTo>
                  <a:lnTo>
                    <a:pt x="7620" y="3136392"/>
                  </a:lnTo>
                  <a:lnTo>
                    <a:pt x="6095" y="3136392"/>
                  </a:lnTo>
                  <a:close/>
                </a:path>
                <a:path w="7620" h="4723130">
                  <a:moveTo>
                    <a:pt x="0" y="3136392"/>
                  </a:moveTo>
                  <a:lnTo>
                    <a:pt x="0" y="3133344"/>
                  </a:lnTo>
                  <a:lnTo>
                    <a:pt x="1524" y="3131820"/>
                  </a:lnTo>
                  <a:lnTo>
                    <a:pt x="6095" y="3131820"/>
                  </a:lnTo>
                  <a:lnTo>
                    <a:pt x="6095" y="3137916"/>
                  </a:lnTo>
                  <a:lnTo>
                    <a:pt x="1524" y="3137916"/>
                  </a:lnTo>
                  <a:lnTo>
                    <a:pt x="0" y="3136392"/>
                  </a:lnTo>
                  <a:close/>
                </a:path>
                <a:path w="7620" h="4723130">
                  <a:moveTo>
                    <a:pt x="6095" y="3099816"/>
                  </a:moveTo>
                  <a:lnTo>
                    <a:pt x="6095" y="3096768"/>
                  </a:lnTo>
                  <a:lnTo>
                    <a:pt x="7620" y="3096768"/>
                  </a:lnTo>
                  <a:lnTo>
                    <a:pt x="7620" y="3099816"/>
                  </a:lnTo>
                  <a:lnTo>
                    <a:pt x="6095" y="3099816"/>
                  </a:lnTo>
                  <a:close/>
                </a:path>
                <a:path w="7620" h="4723130">
                  <a:moveTo>
                    <a:pt x="0" y="3099816"/>
                  </a:moveTo>
                  <a:lnTo>
                    <a:pt x="0" y="3096768"/>
                  </a:lnTo>
                  <a:lnTo>
                    <a:pt x="3048" y="3093720"/>
                  </a:lnTo>
                  <a:lnTo>
                    <a:pt x="4571" y="3093720"/>
                  </a:lnTo>
                  <a:lnTo>
                    <a:pt x="4571" y="3095244"/>
                  </a:lnTo>
                  <a:lnTo>
                    <a:pt x="6095" y="3095244"/>
                  </a:lnTo>
                  <a:lnTo>
                    <a:pt x="6095" y="3101339"/>
                  </a:lnTo>
                  <a:lnTo>
                    <a:pt x="1524" y="3101339"/>
                  </a:lnTo>
                  <a:lnTo>
                    <a:pt x="0" y="3099816"/>
                  </a:lnTo>
                  <a:close/>
                </a:path>
                <a:path w="7620" h="4723130">
                  <a:moveTo>
                    <a:pt x="0" y="3063239"/>
                  </a:moveTo>
                  <a:lnTo>
                    <a:pt x="0" y="3058668"/>
                  </a:lnTo>
                  <a:lnTo>
                    <a:pt x="1524" y="3058668"/>
                  </a:lnTo>
                  <a:lnTo>
                    <a:pt x="3048" y="3057144"/>
                  </a:lnTo>
                  <a:lnTo>
                    <a:pt x="4571" y="3057144"/>
                  </a:lnTo>
                  <a:lnTo>
                    <a:pt x="4571" y="3058668"/>
                  </a:lnTo>
                  <a:lnTo>
                    <a:pt x="6095" y="3058668"/>
                  </a:lnTo>
                  <a:lnTo>
                    <a:pt x="7620" y="3060192"/>
                  </a:lnTo>
                  <a:lnTo>
                    <a:pt x="7620" y="3061716"/>
                  </a:lnTo>
                  <a:lnTo>
                    <a:pt x="4571" y="3064764"/>
                  </a:lnTo>
                  <a:lnTo>
                    <a:pt x="1524" y="3064764"/>
                  </a:lnTo>
                  <a:lnTo>
                    <a:pt x="1524" y="3063239"/>
                  </a:lnTo>
                  <a:lnTo>
                    <a:pt x="0" y="3063239"/>
                  </a:lnTo>
                  <a:close/>
                </a:path>
                <a:path w="7620" h="4723130">
                  <a:moveTo>
                    <a:pt x="1524" y="3028188"/>
                  </a:moveTo>
                  <a:lnTo>
                    <a:pt x="1524" y="3020568"/>
                  </a:lnTo>
                  <a:lnTo>
                    <a:pt x="4571" y="3020568"/>
                  </a:lnTo>
                  <a:lnTo>
                    <a:pt x="7620" y="3023616"/>
                  </a:lnTo>
                  <a:lnTo>
                    <a:pt x="7620" y="3025139"/>
                  </a:lnTo>
                  <a:lnTo>
                    <a:pt x="4571" y="3028188"/>
                  </a:lnTo>
                  <a:lnTo>
                    <a:pt x="1524" y="3028188"/>
                  </a:lnTo>
                  <a:close/>
                </a:path>
                <a:path w="7620" h="4723130">
                  <a:moveTo>
                    <a:pt x="0" y="3026664"/>
                  </a:moveTo>
                  <a:lnTo>
                    <a:pt x="0" y="3022092"/>
                  </a:lnTo>
                  <a:lnTo>
                    <a:pt x="1524" y="3022092"/>
                  </a:lnTo>
                  <a:lnTo>
                    <a:pt x="1524" y="3026664"/>
                  </a:lnTo>
                  <a:lnTo>
                    <a:pt x="0" y="3026664"/>
                  </a:lnTo>
                  <a:close/>
                </a:path>
                <a:path w="7620" h="4723130">
                  <a:moveTo>
                    <a:pt x="1524" y="2991612"/>
                  </a:moveTo>
                  <a:lnTo>
                    <a:pt x="1524" y="2983992"/>
                  </a:lnTo>
                  <a:lnTo>
                    <a:pt x="4571" y="2983992"/>
                  </a:lnTo>
                  <a:lnTo>
                    <a:pt x="7620" y="2987039"/>
                  </a:lnTo>
                  <a:lnTo>
                    <a:pt x="7620" y="2988564"/>
                  </a:lnTo>
                  <a:lnTo>
                    <a:pt x="4571" y="2991612"/>
                  </a:lnTo>
                  <a:lnTo>
                    <a:pt x="1524" y="2991612"/>
                  </a:lnTo>
                  <a:close/>
                </a:path>
                <a:path w="7620" h="4723130">
                  <a:moveTo>
                    <a:pt x="0" y="2990088"/>
                  </a:moveTo>
                  <a:lnTo>
                    <a:pt x="0" y="2985516"/>
                  </a:lnTo>
                  <a:lnTo>
                    <a:pt x="1524" y="2985516"/>
                  </a:lnTo>
                  <a:lnTo>
                    <a:pt x="1524" y="2990088"/>
                  </a:lnTo>
                  <a:lnTo>
                    <a:pt x="0" y="2990088"/>
                  </a:lnTo>
                  <a:close/>
                </a:path>
                <a:path w="7620" h="4723130">
                  <a:moveTo>
                    <a:pt x="0" y="2951988"/>
                  </a:moveTo>
                  <a:lnTo>
                    <a:pt x="0" y="2948939"/>
                  </a:lnTo>
                  <a:lnTo>
                    <a:pt x="1524" y="2948939"/>
                  </a:lnTo>
                  <a:lnTo>
                    <a:pt x="1524" y="2947416"/>
                  </a:lnTo>
                  <a:lnTo>
                    <a:pt x="4571" y="2947416"/>
                  </a:lnTo>
                  <a:lnTo>
                    <a:pt x="7620" y="2950464"/>
                  </a:lnTo>
                  <a:lnTo>
                    <a:pt x="7620" y="2951988"/>
                  </a:lnTo>
                  <a:lnTo>
                    <a:pt x="6095" y="2951988"/>
                  </a:lnTo>
                  <a:lnTo>
                    <a:pt x="6095" y="2953512"/>
                  </a:lnTo>
                  <a:lnTo>
                    <a:pt x="4571" y="2953512"/>
                  </a:lnTo>
                  <a:lnTo>
                    <a:pt x="4571" y="2955036"/>
                  </a:lnTo>
                  <a:lnTo>
                    <a:pt x="3048" y="2955036"/>
                  </a:lnTo>
                  <a:lnTo>
                    <a:pt x="0" y="2951988"/>
                  </a:lnTo>
                  <a:close/>
                </a:path>
                <a:path w="7620" h="4723130">
                  <a:moveTo>
                    <a:pt x="6095" y="2915412"/>
                  </a:moveTo>
                  <a:lnTo>
                    <a:pt x="6095" y="2912364"/>
                  </a:lnTo>
                  <a:lnTo>
                    <a:pt x="7620" y="2912364"/>
                  </a:lnTo>
                  <a:lnTo>
                    <a:pt x="7620" y="2915412"/>
                  </a:lnTo>
                  <a:lnTo>
                    <a:pt x="6095" y="2915412"/>
                  </a:lnTo>
                  <a:close/>
                </a:path>
                <a:path w="7620" h="4723130">
                  <a:moveTo>
                    <a:pt x="0" y="2915412"/>
                  </a:moveTo>
                  <a:lnTo>
                    <a:pt x="0" y="2912364"/>
                  </a:lnTo>
                  <a:lnTo>
                    <a:pt x="1524" y="2910839"/>
                  </a:lnTo>
                  <a:lnTo>
                    <a:pt x="6095" y="2910839"/>
                  </a:lnTo>
                  <a:lnTo>
                    <a:pt x="6095" y="2916936"/>
                  </a:lnTo>
                  <a:lnTo>
                    <a:pt x="1524" y="2916936"/>
                  </a:lnTo>
                  <a:lnTo>
                    <a:pt x="0" y="2915412"/>
                  </a:lnTo>
                  <a:close/>
                </a:path>
                <a:path w="7620" h="4723130">
                  <a:moveTo>
                    <a:pt x="6095" y="2878836"/>
                  </a:moveTo>
                  <a:lnTo>
                    <a:pt x="6095" y="2875788"/>
                  </a:lnTo>
                  <a:lnTo>
                    <a:pt x="7620" y="2875788"/>
                  </a:lnTo>
                  <a:lnTo>
                    <a:pt x="7620" y="2878836"/>
                  </a:lnTo>
                  <a:lnTo>
                    <a:pt x="6095" y="2878836"/>
                  </a:lnTo>
                  <a:close/>
                </a:path>
                <a:path w="7620" h="4723130">
                  <a:moveTo>
                    <a:pt x="0" y="2878836"/>
                  </a:moveTo>
                  <a:lnTo>
                    <a:pt x="0" y="2875788"/>
                  </a:lnTo>
                  <a:lnTo>
                    <a:pt x="3048" y="2872739"/>
                  </a:lnTo>
                  <a:lnTo>
                    <a:pt x="4571" y="2872739"/>
                  </a:lnTo>
                  <a:lnTo>
                    <a:pt x="4571" y="2874264"/>
                  </a:lnTo>
                  <a:lnTo>
                    <a:pt x="6095" y="2874264"/>
                  </a:lnTo>
                  <a:lnTo>
                    <a:pt x="6095" y="2880360"/>
                  </a:lnTo>
                  <a:lnTo>
                    <a:pt x="1524" y="2880360"/>
                  </a:lnTo>
                  <a:lnTo>
                    <a:pt x="0" y="2878836"/>
                  </a:lnTo>
                  <a:close/>
                </a:path>
                <a:path w="7620" h="4723130">
                  <a:moveTo>
                    <a:pt x="0" y="2842260"/>
                  </a:moveTo>
                  <a:lnTo>
                    <a:pt x="0" y="2837688"/>
                  </a:lnTo>
                  <a:lnTo>
                    <a:pt x="1524" y="2837688"/>
                  </a:lnTo>
                  <a:lnTo>
                    <a:pt x="3048" y="2836164"/>
                  </a:lnTo>
                  <a:lnTo>
                    <a:pt x="4571" y="2836164"/>
                  </a:lnTo>
                  <a:lnTo>
                    <a:pt x="4571" y="2837688"/>
                  </a:lnTo>
                  <a:lnTo>
                    <a:pt x="6095" y="2837688"/>
                  </a:lnTo>
                  <a:lnTo>
                    <a:pt x="7620" y="2839212"/>
                  </a:lnTo>
                  <a:lnTo>
                    <a:pt x="7620" y="2840736"/>
                  </a:lnTo>
                  <a:lnTo>
                    <a:pt x="4571" y="2843784"/>
                  </a:lnTo>
                  <a:lnTo>
                    <a:pt x="1524" y="2843784"/>
                  </a:lnTo>
                  <a:lnTo>
                    <a:pt x="1524" y="2842260"/>
                  </a:lnTo>
                  <a:lnTo>
                    <a:pt x="0" y="2842260"/>
                  </a:lnTo>
                  <a:close/>
                </a:path>
                <a:path w="7620" h="4723130">
                  <a:moveTo>
                    <a:pt x="1524" y="2807208"/>
                  </a:moveTo>
                  <a:lnTo>
                    <a:pt x="1524" y="2799588"/>
                  </a:lnTo>
                  <a:lnTo>
                    <a:pt x="4571" y="2799588"/>
                  </a:lnTo>
                  <a:lnTo>
                    <a:pt x="7620" y="2802636"/>
                  </a:lnTo>
                  <a:lnTo>
                    <a:pt x="7620" y="2804160"/>
                  </a:lnTo>
                  <a:lnTo>
                    <a:pt x="4571" y="2807208"/>
                  </a:lnTo>
                  <a:lnTo>
                    <a:pt x="1524" y="2807208"/>
                  </a:lnTo>
                  <a:close/>
                </a:path>
                <a:path w="7620" h="4723130">
                  <a:moveTo>
                    <a:pt x="0" y="2805684"/>
                  </a:moveTo>
                  <a:lnTo>
                    <a:pt x="0" y="2801112"/>
                  </a:lnTo>
                  <a:lnTo>
                    <a:pt x="1524" y="2801112"/>
                  </a:lnTo>
                  <a:lnTo>
                    <a:pt x="1524" y="2805684"/>
                  </a:lnTo>
                  <a:lnTo>
                    <a:pt x="0" y="2805684"/>
                  </a:lnTo>
                  <a:close/>
                </a:path>
                <a:path w="7620" h="4723130">
                  <a:moveTo>
                    <a:pt x="1524" y="2770632"/>
                  </a:moveTo>
                  <a:lnTo>
                    <a:pt x="1524" y="2763012"/>
                  </a:lnTo>
                  <a:lnTo>
                    <a:pt x="4571" y="2763012"/>
                  </a:lnTo>
                  <a:lnTo>
                    <a:pt x="7620" y="2766060"/>
                  </a:lnTo>
                  <a:lnTo>
                    <a:pt x="7620" y="2767584"/>
                  </a:lnTo>
                  <a:lnTo>
                    <a:pt x="4571" y="2770632"/>
                  </a:lnTo>
                  <a:lnTo>
                    <a:pt x="1524" y="2770632"/>
                  </a:lnTo>
                  <a:close/>
                </a:path>
                <a:path w="7620" h="4723130">
                  <a:moveTo>
                    <a:pt x="0" y="2769108"/>
                  </a:moveTo>
                  <a:lnTo>
                    <a:pt x="0" y="2764536"/>
                  </a:lnTo>
                  <a:lnTo>
                    <a:pt x="1524" y="2764536"/>
                  </a:lnTo>
                  <a:lnTo>
                    <a:pt x="1524" y="2769108"/>
                  </a:lnTo>
                  <a:lnTo>
                    <a:pt x="0" y="2769108"/>
                  </a:lnTo>
                  <a:close/>
                </a:path>
                <a:path w="7620" h="4723130">
                  <a:moveTo>
                    <a:pt x="6095" y="2731008"/>
                  </a:moveTo>
                  <a:lnTo>
                    <a:pt x="6095" y="2727960"/>
                  </a:lnTo>
                  <a:lnTo>
                    <a:pt x="7620" y="2729484"/>
                  </a:lnTo>
                  <a:lnTo>
                    <a:pt x="7620" y="2731008"/>
                  </a:lnTo>
                  <a:lnTo>
                    <a:pt x="6095" y="2731008"/>
                  </a:lnTo>
                  <a:close/>
                </a:path>
                <a:path w="7620" h="4723130">
                  <a:moveTo>
                    <a:pt x="0" y="2731008"/>
                  </a:moveTo>
                  <a:lnTo>
                    <a:pt x="0" y="2727960"/>
                  </a:lnTo>
                  <a:lnTo>
                    <a:pt x="1524" y="2726436"/>
                  </a:lnTo>
                  <a:lnTo>
                    <a:pt x="6095" y="2726436"/>
                  </a:lnTo>
                  <a:lnTo>
                    <a:pt x="6095" y="2732532"/>
                  </a:lnTo>
                  <a:lnTo>
                    <a:pt x="4571" y="2732532"/>
                  </a:lnTo>
                  <a:lnTo>
                    <a:pt x="4571" y="2734056"/>
                  </a:lnTo>
                  <a:lnTo>
                    <a:pt x="3048" y="2734056"/>
                  </a:lnTo>
                  <a:lnTo>
                    <a:pt x="0" y="2731008"/>
                  </a:lnTo>
                  <a:close/>
                </a:path>
                <a:path w="7620" h="4723130">
                  <a:moveTo>
                    <a:pt x="6095" y="2694432"/>
                  </a:moveTo>
                  <a:lnTo>
                    <a:pt x="6095" y="2691384"/>
                  </a:lnTo>
                  <a:lnTo>
                    <a:pt x="7620" y="2691384"/>
                  </a:lnTo>
                  <a:lnTo>
                    <a:pt x="7620" y="2694432"/>
                  </a:lnTo>
                  <a:lnTo>
                    <a:pt x="6095" y="2694432"/>
                  </a:lnTo>
                  <a:close/>
                </a:path>
                <a:path w="7620" h="4723130">
                  <a:moveTo>
                    <a:pt x="0" y="2694432"/>
                  </a:moveTo>
                  <a:lnTo>
                    <a:pt x="0" y="2691384"/>
                  </a:lnTo>
                  <a:lnTo>
                    <a:pt x="1524" y="2689860"/>
                  </a:lnTo>
                  <a:lnTo>
                    <a:pt x="6095" y="2689860"/>
                  </a:lnTo>
                  <a:lnTo>
                    <a:pt x="6095" y="2695956"/>
                  </a:lnTo>
                  <a:lnTo>
                    <a:pt x="1524" y="2695956"/>
                  </a:lnTo>
                  <a:lnTo>
                    <a:pt x="0" y="2694432"/>
                  </a:lnTo>
                  <a:close/>
                </a:path>
                <a:path w="7620" h="4723130">
                  <a:moveTo>
                    <a:pt x="6095" y="2657856"/>
                  </a:moveTo>
                  <a:lnTo>
                    <a:pt x="6095" y="2654808"/>
                  </a:lnTo>
                  <a:lnTo>
                    <a:pt x="7620" y="2654808"/>
                  </a:lnTo>
                  <a:lnTo>
                    <a:pt x="7620" y="2657856"/>
                  </a:lnTo>
                  <a:lnTo>
                    <a:pt x="6095" y="2657856"/>
                  </a:lnTo>
                  <a:close/>
                </a:path>
                <a:path w="7620" h="4723130">
                  <a:moveTo>
                    <a:pt x="0" y="2657856"/>
                  </a:moveTo>
                  <a:lnTo>
                    <a:pt x="0" y="2654808"/>
                  </a:lnTo>
                  <a:lnTo>
                    <a:pt x="3048" y="2651760"/>
                  </a:lnTo>
                  <a:lnTo>
                    <a:pt x="4571" y="2651760"/>
                  </a:lnTo>
                  <a:lnTo>
                    <a:pt x="4571" y="2653284"/>
                  </a:lnTo>
                  <a:lnTo>
                    <a:pt x="6095" y="2653284"/>
                  </a:lnTo>
                  <a:lnTo>
                    <a:pt x="6095" y="2659380"/>
                  </a:lnTo>
                  <a:lnTo>
                    <a:pt x="1524" y="2659380"/>
                  </a:lnTo>
                  <a:lnTo>
                    <a:pt x="0" y="2657856"/>
                  </a:lnTo>
                  <a:close/>
                </a:path>
                <a:path w="7620" h="4723130">
                  <a:moveTo>
                    <a:pt x="0" y="2621280"/>
                  </a:moveTo>
                  <a:lnTo>
                    <a:pt x="0" y="2616708"/>
                  </a:lnTo>
                  <a:lnTo>
                    <a:pt x="1524" y="2616708"/>
                  </a:lnTo>
                  <a:lnTo>
                    <a:pt x="3048" y="2615184"/>
                  </a:lnTo>
                  <a:lnTo>
                    <a:pt x="4571" y="2615184"/>
                  </a:lnTo>
                  <a:lnTo>
                    <a:pt x="4571" y="2616708"/>
                  </a:lnTo>
                  <a:lnTo>
                    <a:pt x="6095" y="2616708"/>
                  </a:lnTo>
                  <a:lnTo>
                    <a:pt x="7620" y="2618232"/>
                  </a:lnTo>
                  <a:lnTo>
                    <a:pt x="7620" y="2619756"/>
                  </a:lnTo>
                  <a:lnTo>
                    <a:pt x="4571" y="2622804"/>
                  </a:lnTo>
                  <a:lnTo>
                    <a:pt x="1524" y="2622804"/>
                  </a:lnTo>
                  <a:lnTo>
                    <a:pt x="1524" y="2621280"/>
                  </a:lnTo>
                  <a:lnTo>
                    <a:pt x="0" y="2621280"/>
                  </a:lnTo>
                  <a:close/>
                </a:path>
                <a:path w="7620" h="4723130">
                  <a:moveTo>
                    <a:pt x="1524" y="2586228"/>
                  </a:moveTo>
                  <a:lnTo>
                    <a:pt x="1524" y="2578608"/>
                  </a:lnTo>
                  <a:lnTo>
                    <a:pt x="4571" y="2578608"/>
                  </a:lnTo>
                  <a:lnTo>
                    <a:pt x="7620" y="2581656"/>
                  </a:lnTo>
                  <a:lnTo>
                    <a:pt x="7620" y="2583180"/>
                  </a:lnTo>
                  <a:lnTo>
                    <a:pt x="4571" y="2586228"/>
                  </a:lnTo>
                  <a:lnTo>
                    <a:pt x="1524" y="2586228"/>
                  </a:lnTo>
                  <a:close/>
                </a:path>
                <a:path w="7620" h="4723130">
                  <a:moveTo>
                    <a:pt x="0" y="2584704"/>
                  </a:moveTo>
                  <a:lnTo>
                    <a:pt x="0" y="2580132"/>
                  </a:lnTo>
                  <a:lnTo>
                    <a:pt x="1524" y="2580132"/>
                  </a:lnTo>
                  <a:lnTo>
                    <a:pt x="1524" y="2584704"/>
                  </a:lnTo>
                  <a:lnTo>
                    <a:pt x="0" y="2584704"/>
                  </a:lnTo>
                  <a:close/>
                </a:path>
                <a:path w="7620" h="4723130">
                  <a:moveTo>
                    <a:pt x="1524" y="2549652"/>
                  </a:moveTo>
                  <a:lnTo>
                    <a:pt x="1524" y="2542032"/>
                  </a:lnTo>
                  <a:lnTo>
                    <a:pt x="4571" y="2542032"/>
                  </a:lnTo>
                  <a:lnTo>
                    <a:pt x="7620" y="2545080"/>
                  </a:lnTo>
                  <a:lnTo>
                    <a:pt x="7620" y="2546604"/>
                  </a:lnTo>
                  <a:lnTo>
                    <a:pt x="4571" y="2549652"/>
                  </a:lnTo>
                  <a:lnTo>
                    <a:pt x="1524" y="2549652"/>
                  </a:lnTo>
                  <a:close/>
                </a:path>
                <a:path w="7620" h="4723130">
                  <a:moveTo>
                    <a:pt x="0" y="2548128"/>
                  </a:moveTo>
                  <a:lnTo>
                    <a:pt x="0" y="2543556"/>
                  </a:lnTo>
                  <a:lnTo>
                    <a:pt x="1524" y="2543556"/>
                  </a:lnTo>
                  <a:lnTo>
                    <a:pt x="1524" y="2548128"/>
                  </a:lnTo>
                  <a:lnTo>
                    <a:pt x="0" y="2548128"/>
                  </a:lnTo>
                  <a:close/>
                </a:path>
                <a:path w="7620" h="4723130">
                  <a:moveTo>
                    <a:pt x="6095" y="2510028"/>
                  </a:moveTo>
                  <a:lnTo>
                    <a:pt x="6095" y="2506980"/>
                  </a:lnTo>
                  <a:lnTo>
                    <a:pt x="7620" y="2508504"/>
                  </a:lnTo>
                  <a:lnTo>
                    <a:pt x="7620" y="2510028"/>
                  </a:lnTo>
                  <a:lnTo>
                    <a:pt x="6095" y="2510028"/>
                  </a:lnTo>
                  <a:close/>
                </a:path>
                <a:path w="7620" h="4723130">
                  <a:moveTo>
                    <a:pt x="0" y="2510028"/>
                  </a:moveTo>
                  <a:lnTo>
                    <a:pt x="0" y="2506980"/>
                  </a:lnTo>
                  <a:lnTo>
                    <a:pt x="1524" y="2505456"/>
                  </a:lnTo>
                  <a:lnTo>
                    <a:pt x="6095" y="2505456"/>
                  </a:lnTo>
                  <a:lnTo>
                    <a:pt x="6095" y="2511552"/>
                  </a:lnTo>
                  <a:lnTo>
                    <a:pt x="4571" y="2511552"/>
                  </a:lnTo>
                  <a:lnTo>
                    <a:pt x="4571" y="2513076"/>
                  </a:lnTo>
                  <a:lnTo>
                    <a:pt x="3048" y="2513076"/>
                  </a:lnTo>
                  <a:lnTo>
                    <a:pt x="0" y="2510028"/>
                  </a:lnTo>
                  <a:close/>
                </a:path>
                <a:path w="7620" h="4723130">
                  <a:moveTo>
                    <a:pt x="6095" y="2473452"/>
                  </a:moveTo>
                  <a:lnTo>
                    <a:pt x="6095" y="2470404"/>
                  </a:lnTo>
                  <a:lnTo>
                    <a:pt x="7620" y="2470404"/>
                  </a:lnTo>
                  <a:lnTo>
                    <a:pt x="7620" y="2473452"/>
                  </a:lnTo>
                  <a:lnTo>
                    <a:pt x="6095" y="2473452"/>
                  </a:lnTo>
                  <a:close/>
                </a:path>
                <a:path w="7620" h="4723130">
                  <a:moveTo>
                    <a:pt x="0" y="2473452"/>
                  </a:moveTo>
                  <a:lnTo>
                    <a:pt x="0" y="2470404"/>
                  </a:lnTo>
                  <a:lnTo>
                    <a:pt x="1524" y="2468880"/>
                  </a:lnTo>
                  <a:lnTo>
                    <a:pt x="6095" y="2468880"/>
                  </a:lnTo>
                  <a:lnTo>
                    <a:pt x="6095" y="2474976"/>
                  </a:lnTo>
                  <a:lnTo>
                    <a:pt x="1524" y="2474976"/>
                  </a:lnTo>
                  <a:lnTo>
                    <a:pt x="0" y="2473452"/>
                  </a:lnTo>
                  <a:close/>
                </a:path>
                <a:path w="7620" h="4723130">
                  <a:moveTo>
                    <a:pt x="6095" y="2436876"/>
                  </a:moveTo>
                  <a:lnTo>
                    <a:pt x="6095" y="2433828"/>
                  </a:lnTo>
                  <a:lnTo>
                    <a:pt x="7620" y="2433828"/>
                  </a:lnTo>
                  <a:lnTo>
                    <a:pt x="7620" y="2436876"/>
                  </a:lnTo>
                  <a:lnTo>
                    <a:pt x="6095" y="2436876"/>
                  </a:lnTo>
                  <a:close/>
                </a:path>
                <a:path w="7620" h="4723130">
                  <a:moveTo>
                    <a:pt x="0" y="2436876"/>
                  </a:moveTo>
                  <a:lnTo>
                    <a:pt x="0" y="2433828"/>
                  </a:lnTo>
                  <a:lnTo>
                    <a:pt x="3048" y="2430780"/>
                  </a:lnTo>
                  <a:lnTo>
                    <a:pt x="4571" y="2430780"/>
                  </a:lnTo>
                  <a:lnTo>
                    <a:pt x="4571" y="2432304"/>
                  </a:lnTo>
                  <a:lnTo>
                    <a:pt x="6095" y="2432304"/>
                  </a:lnTo>
                  <a:lnTo>
                    <a:pt x="6095" y="2438400"/>
                  </a:lnTo>
                  <a:lnTo>
                    <a:pt x="1524" y="2438400"/>
                  </a:lnTo>
                  <a:lnTo>
                    <a:pt x="0" y="2436876"/>
                  </a:lnTo>
                  <a:close/>
                </a:path>
                <a:path w="7620" h="4723130">
                  <a:moveTo>
                    <a:pt x="1524" y="2401824"/>
                  </a:moveTo>
                  <a:lnTo>
                    <a:pt x="1524" y="2394204"/>
                  </a:lnTo>
                  <a:lnTo>
                    <a:pt x="4571" y="2394204"/>
                  </a:lnTo>
                  <a:lnTo>
                    <a:pt x="7620" y="2397252"/>
                  </a:lnTo>
                  <a:lnTo>
                    <a:pt x="7620" y="2398776"/>
                  </a:lnTo>
                  <a:lnTo>
                    <a:pt x="4571" y="2401824"/>
                  </a:lnTo>
                  <a:lnTo>
                    <a:pt x="1524" y="2401824"/>
                  </a:lnTo>
                  <a:close/>
                </a:path>
                <a:path w="7620" h="4723130">
                  <a:moveTo>
                    <a:pt x="0" y="2400300"/>
                  </a:moveTo>
                  <a:lnTo>
                    <a:pt x="0" y="2395728"/>
                  </a:lnTo>
                  <a:lnTo>
                    <a:pt x="1524" y="2395728"/>
                  </a:lnTo>
                  <a:lnTo>
                    <a:pt x="1524" y="2400300"/>
                  </a:lnTo>
                  <a:lnTo>
                    <a:pt x="0" y="2400300"/>
                  </a:lnTo>
                  <a:close/>
                </a:path>
                <a:path w="7620" h="4723130">
                  <a:moveTo>
                    <a:pt x="1524" y="2365247"/>
                  </a:moveTo>
                  <a:lnTo>
                    <a:pt x="1524" y="2357628"/>
                  </a:lnTo>
                  <a:lnTo>
                    <a:pt x="4571" y="2357628"/>
                  </a:lnTo>
                  <a:lnTo>
                    <a:pt x="7620" y="2360676"/>
                  </a:lnTo>
                  <a:lnTo>
                    <a:pt x="7620" y="2362200"/>
                  </a:lnTo>
                  <a:lnTo>
                    <a:pt x="4571" y="2365247"/>
                  </a:lnTo>
                  <a:lnTo>
                    <a:pt x="1524" y="2365247"/>
                  </a:lnTo>
                  <a:close/>
                </a:path>
                <a:path w="7620" h="4723130">
                  <a:moveTo>
                    <a:pt x="0" y="2363724"/>
                  </a:moveTo>
                  <a:lnTo>
                    <a:pt x="0" y="2359152"/>
                  </a:lnTo>
                  <a:lnTo>
                    <a:pt x="1524" y="2359152"/>
                  </a:lnTo>
                  <a:lnTo>
                    <a:pt x="1524" y="2363724"/>
                  </a:lnTo>
                  <a:lnTo>
                    <a:pt x="0" y="2363724"/>
                  </a:lnTo>
                  <a:close/>
                </a:path>
                <a:path w="7620" h="4723130">
                  <a:moveTo>
                    <a:pt x="1524" y="2328672"/>
                  </a:moveTo>
                  <a:lnTo>
                    <a:pt x="1524" y="2321052"/>
                  </a:lnTo>
                  <a:lnTo>
                    <a:pt x="4571" y="2321052"/>
                  </a:lnTo>
                  <a:lnTo>
                    <a:pt x="7620" y="2324100"/>
                  </a:lnTo>
                  <a:lnTo>
                    <a:pt x="7620" y="2325624"/>
                  </a:lnTo>
                  <a:lnTo>
                    <a:pt x="4571" y="2328672"/>
                  </a:lnTo>
                  <a:lnTo>
                    <a:pt x="1524" y="2328672"/>
                  </a:lnTo>
                  <a:close/>
                </a:path>
                <a:path w="7620" h="4723130">
                  <a:moveTo>
                    <a:pt x="0" y="2327147"/>
                  </a:moveTo>
                  <a:lnTo>
                    <a:pt x="0" y="2322576"/>
                  </a:lnTo>
                  <a:lnTo>
                    <a:pt x="1524" y="2322576"/>
                  </a:lnTo>
                  <a:lnTo>
                    <a:pt x="1524" y="2327147"/>
                  </a:lnTo>
                  <a:lnTo>
                    <a:pt x="0" y="2327147"/>
                  </a:lnTo>
                  <a:close/>
                </a:path>
                <a:path w="7620" h="4723130">
                  <a:moveTo>
                    <a:pt x="6095" y="2289047"/>
                  </a:moveTo>
                  <a:lnTo>
                    <a:pt x="6095" y="2286000"/>
                  </a:lnTo>
                  <a:lnTo>
                    <a:pt x="7620" y="2286000"/>
                  </a:lnTo>
                  <a:lnTo>
                    <a:pt x="7620" y="2289047"/>
                  </a:lnTo>
                  <a:lnTo>
                    <a:pt x="6095" y="2289047"/>
                  </a:lnTo>
                  <a:close/>
                </a:path>
                <a:path w="7620" h="4723130">
                  <a:moveTo>
                    <a:pt x="0" y="2289047"/>
                  </a:moveTo>
                  <a:lnTo>
                    <a:pt x="0" y="2286000"/>
                  </a:lnTo>
                  <a:lnTo>
                    <a:pt x="1524" y="2284476"/>
                  </a:lnTo>
                  <a:lnTo>
                    <a:pt x="6095" y="2284476"/>
                  </a:lnTo>
                  <a:lnTo>
                    <a:pt x="6095" y="2290572"/>
                  </a:lnTo>
                  <a:lnTo>
                    <a:pt x="4571" y="2290572"/>
                  </a:lnTo>
                  <a:lnTo>
                    <a:pt x="4571" y="2292096"/>
                  </a:lnTo>
                  <a:lnTo>
                    <a:pt x="3048" y="2292096"/>
                  </a:lnTo>
                  <a:lnTo>
                    <a:pt x="0" y="2289047"/>
                  </a:lnTo>
                  <a:close/>
                </a:path>
                <a:path w="7620" h="4723130">
                  <a:moveTo>
                    <a:pt x="6095" y="2252472"/>
                  </a:moveTo>
                  <a:lnTo>
                    <a:pt x="6095" y="2249424"/>
                  </a:lnTo>
                  <a:lnTo>
                    <a:pt x="7620" y="2249424"/>
                  </a:lnTo>
                  <a:lnTo>
                    <a:pt x="7620" y="2252472"/>
                  </a:lnTo>
                  <a:lnTo>
                    <a:pt x="6095" y="2252472"/>
                  </a:lnTo>
                  <a:close/>
                </a:path>
                <a:path w="7620" h="4723130">
                  <a:moveTo>
                    <a:pt x="0" y="2252472"/>
                  </a:moveTo>
                  <a:lnTo>
                    <a:pt x="0" y="2249424"/>
                  </a:lnTo>
                  <a:lnTo>
                    <a:pt x="1524" y="2247900"/>
                  </a:lnTo>
                  <a:lnTo>
                    <a:pt x="6095" y="2247900"/>
                  </a:lnTo>
                  <a:lnTo>
                    <a:pt x="6095" y="2253996"/>
                  </a:lnTo>
                  <a:lnTo>
                    <a:pt x="1524" y="2253996"/>
                  </a:lnTo>
                  <a:lnTo>
                    <a:pt x="0" y="2252472"/>
                  </a:lnTo>
                  <a:close/>
                </a:path>
                <a:path w="7620" h="4723130">
                  <a:moveTo>
                    <a:pt x="6095" y="2215896"/>
                  </a:moveTo>
                  <a:lnTo>
                    <a:pt x="6095" y="2212847"/>
                  </a:lnTo>
                  <a:lnTo>
                    <a:pt x="7620" y="2212847"/>
                  </a:lnTo>
                  <a:lnTo>
                    <a:pt x="7620" y="2214372"/>
                  </a:lnTo>
                  <a:lnTo>
                    <a:pt x="6095" y="2215896"/>
                  </a:lnTo>
                  <a:close/>
                </a:path>
                <a:path w="7620" h="4723130">
                  <a:moveTo>
                    <a:pt x="0" y="2215896"/>
                  </a:moveTo>
                  <a:lnTo>
                    <a:pt x="0" y="2212847"/>
                  </a:lnTo>
                  <a:lnTo>
                    <a:pt x="3048" y="2209800"/>
                  </a:lnTo>
                  <a:lnTo>
                    <a:pt x="4571" y="2209800"/>
                  </a:lnTo>
                  <a:lnTo>
                    <a:pt x="4571" y="2211324"/>
                  </a:lnTo>
                  <a:lnTo>
                    <a:pt x="6095" y="2211324"/>
                  </a:lnTo>
                  <a:lnTo>
                    <a:pt x="6095" y="2217420"/>
                  </a:lnTo>
                  <a:lnTo>
                    <a:pt x="1524" y="2217420"/>
                  </a:lnTo>
                  <a:lnTo>
                    <a:pt x="0" y="2215896"/>
                  </a:lnTo>
                  <a:close/>
                </a:path>
                <a:path w="7620" h="4723130">
                  <a:moveTo>
                    <a:pt x="1524" y="2180844"/>
                  </a:moveTo>
                  <a:lnTo>
                    <a:pt x="1524" y="2173224"/>
                  </a:lnTo>
                  <a:lnTo>
                    <a:pt x="4571" y="2173224"/>
                  </a:lnTo>
                  <a:lnTo>
                    <a:pt x="7620" y="2176272"/>
                  </a:lnTo>
                  <a:lnTo>
                    <a:pt x="7620" y="2177796"/>
                  </a:lnTo>
                  <a:lnTo>
                    <a:pt x="4571" y="2180844"/>
                  </a:lnTo>
                  <a:lnTo>
                    <a:pt x="1524" y="2180844"/>
                  </a:lnTo>
                  <a:close/>
                </a:path>
                <a:path w="7620" h="4723130">
                  <a:moveTo>
                    <a:pt x="0" y="2179320"/>
                  </a:moveTo>
                  <a:lnTo>
                    <a:pt x="0" y="2174747"/>
                  </a:lnTo>
                  <a:lnTo>
                    <a:pt x="1524" y="2174747"/>
                  </a:lnTo>
                  <a:lnTo>
                    <a:pt x="1524" y="2179320"/>
                  </a:lnTo>
                  <a:lnTo>
                    <a:pt x="0" y="2179320"/>
                  </a:lnTo>
                  <a:close/>
                </a:path>
                <a:path w="7620" h="4723130">
                  <a:moveTo>
                    <a:pt x="1524" y="2144268"/>
                  </a:moveTo>
                  <a:lnTo>
                    <a:pt x="1524" y="2136647"/>
                  </a:lnTo>
                  <a:lnTo>
                    <a:pt x="4571" y="2136647"/>
                  </a:lnTo>
                  <a:lnTo>
                    <a:pt x="7620" y="2139696"/>
                  </a:lnTo>
                  <a:lnTo>
                    <a:pt x="7620" y="2141220"/>
                  </a:lnTo>
                  <a:lnTo>
                    <a:pt x="4571" y="2144268"/>
                  </a:lnTo>
                  <a:lnTo>
                    <a:pt x="1524" y="2144268"/>
                  </a:lnTo>
                  <a:close/>
                </a:path>
                <a:path w="7620" h="4723130">
                  <a:moveTo>
                    <a:pt x="0" y="2142744"/>
                  </a:moveTo>
                  <a:lnTo>
                    <a:pt x="0" y="2138172"/>
                  </a:lnTo>
                  <a:lnTo>
                    <a:pt x="1524" y="2138172"/>
                  </a:lnTo>
                  <a:lnTo>
                    <a:pt x="1524" y="2142744"/>
                  </a:lnTo>
                  <a:lnTo>
                    <a:pt x="0" y="2142744"/>
                  </a:lnTo>
                  <a:close/>
                </a:path>
                <a:path w="7620" h="4723130">
                  <a:moveTo>
                    <a:pt x="0" y="2106168"/>
                  </a:moveTo>
                  <a:lnTo>
                    <a:pt x="0" y="2101596"/>
                  </a:lnTo>
                  <a:lnTo>
                    <a:pt x="1524" y="2101596"/>
                  </a:lnTo>
                  <a:lnTo>
                    <a:pt x="1524" y="2100072"/>
                  </a:lnTo>
                  <a:lnTo>
                    <a:pt x="4571" y="2100072"/>
                  </a:lnTo>
                  <a:lnTo>
                    <a:pt x="7620" y="2103120"/>
                  </a:lnTo>
                  <a:lnTo>
                    <a:pt x="7620" y="2104644"/>
                  </a:lnTo>
                  <a:lnTo>
                    <a:pt x="6095" y="2106168"/>
                  </a:lnTo>
                  <a:lnTo>
                    <a:pt x="4571" y="2106168"/>
                  </a:lnTo>
                  <a:lnTo>
                    <a:pt x="4571" y="2107692"/>
                  </a:lnTo>
                  <a:lnTo>
                    <a:pt x="3048" y="2107692"/>
                  </a:lnTo>
                  <a:lnTo>
                    <a:pt x="1524" y="2106168"/>
                  </a:lnTo>
                  <a:lnTo>
                    <a:pt x="0" y="2106168"/>
                  </a:lnTo>
                  <a:close/>
                </a:path>
                <a:path w="7620" h="4723130">
                  <a:moveTo>
                    <a:pt x="6095" y="2068068"/>
                  </a:moveTo>
                  <a:lnTo>
                    <a:pt x="6095" y="2065020"/>
                  </a:lnTo>
                  <a:lnTo>
                    <a:pt x="7620" y="2065020"/>
                  </a:lnTo>
                  <a:lnTo>
                    <a:pt x="7620" y="2068068"/>
                  </a:lnTo>
                  <a:lnTo>
                    <a:pt x="6095" y="2068068"/>
                  </a:lnTo>
                  <a:close/>
                </a:path>
                <a:path w="7620" h="4723130">
                  <a:moveTo>
                    <a:pt x="0" y="2068068"/>
                  </a:moveTo>
                  <a:lnTo>
                    <a:pt x="0" y="2065020"/>
                  </a:lnTo>
                  <a:lnTo>
                    <a:pt x="1524" y="2063496"/>
                  </a:lnTo>
                  <a:lnTo>
                    <a:pt x="6095" y="2063496"/>
                  </a:lnTo>
                  <a:lnTo>
                    <a:pt x="6095" y="2069592"/>
                  </a:lnTo>
                  <a:lnTo>
                    <a:pt x="4571" y="2069592"/>
                  </a:lnTo>
                  <a:lnTo>
                    <a:pt x="4571" y="2071116"/>
                  </a:lnTo>
                  <a:lnTo>
                    <a:pt x="3048" y="2071116"/>
                  </a:lnTo>
                  <a:lnTo>
                    <a:pt x="0" y="2068068"/>
                  </a:lnTo>
                  <a:close/>
                </a:path>
                <a:path w="7620" h="4723130">
                  <a:moveTo>
                    <a:pt x="6095" y="2031492"/>
                  </a:moveTo>
                  <a:lnTo>
                    <a:pt x="6095" y="2028444"/>
                  </a:lnTo>
                  <a:lnTo>
                    <a:pt x="7620" y="2028444"/>
                  </a:lnTo>
                  <a:lnTo>
                    <a:pt x="7620" y="2031492"/>
                  </a:lnTo>
                  <a:lnTo>
                    <a:pt x="6095" y="2031492"/>
                  </a:lnTo>
                  <a:close/>
                </a:path>
                <a:path w="7620" h="4723130">
                  <a:moveTo>
                    <a:pt x="0" y="2031492"/>
                  </a:moveTo>
                  <a:lnTo>
                    <a:pt x="0" y="2028444"/>
                  </a:lnTo>
                  <a:lnTo>
                    <a:pt x="1524" y="2026920"/>
                  </a:lnTo>
                  <a:lnTo>
                    <a:pt x="6095" y="2026920"/>
                  </a:lnTo>
                  <a:lnTo>
                    <a:pt x="6095" y="2033016"/>
                  </a:lnTo>
                  <a:lnTo>
                    <a:pt x="1524" y="2033016"/>
                  </a:lnTo>
                  <a:lnTo>
                    <a:pt x="0" y="2031492"/>
                  </a:lnTo>
                  <a:close/>
                </a:path>
                <a:path w="7620" h="4723130">
                  <a:moveTo>
                    <a:pt x="6095" y="1994916"/>
                  </a:moveTo>
                  <a:lnTo>
                    <a:pt x="6095" y="1991868"/>
                  </a:lnTo>
                  <a:lnTo>
                    <a:pt x="7620" y="1991868"/>
                  </a:lnTo>
                  <a:lnTo>
                    <a:pt x="7620" y="1993392"/>
                  </a:lnTo>
                  <a:lnTo>
                    <a:pt x="6095" y="1994916"/>
                  </a:lnTo>
                  <a:close/>
                </a:path>
                <a:path w="7620" h="4723130">
                  <a:moveTo>
                    <a:pt x="0" y="1994916"/>
                  </a:moveTo>
                  <a:lnTo>
                    <a:pt x="0" y="1991868"/>
                  </a:lnTo>
                  <a:lnTo>
                    <a:pt x="3048" y="1988820"/>
                  </a:lnTo>
                  <a:lnTo>
                    <a:pt x="4571" y="1988820"/>
                  </a:lnTo>
                  <a:lnTo>
                    <a:pt x="4571" y="1990344"/>
                  </a:lnTo>
                  <a:lnTo>
                    <a:pt x="6095" y="1990344"/>
                  </a:lnTo>
                  <a:lnTo>
                    <a:pt x="6095" y="1996439"/>
                  </a:lnTo>
                  <a:lnTo>
                    <a:pt x="1524" y="1996439"/>
                  </a:lnTo>
                  <a:lnTo>
                    <a:pt x="0" y="1994916"/>
                  </a:lnTo>
                  <a:close/>
                </a:path>
                <a:path w="7620" h="4723130">
                  <a:moveTo>
                    <a:pt x="1524" y="1959864"/>
                  </a:moveTo>
                  <a:lnTo>
                    <a:pt x="1524" y="1952244"/>
                  </a:lnTo>
                  <a:lnTo>
                    <a:pt x="4571" y="1952244"/>
                  </a:lnTo>
                  <a:lnTo>
                    <a:pt x="7620" y="1955292"/>
                  </a:lnTo>
                  <a:lnTo>
                    <a:pt x="7620" y="1956816"/>
                  </a:lnTo>
                  <a:lnTo>
                    <a:pt x="4571" y="1959864"/>
                  </a:lnTo>
                  <a:lnTo>
                    <a:pt x="1524" y="1959864"/>
                  </a:lnTo>
                  <a:close/>
                </a:path>
                <a:path w="7620" h="4723130">
                  <a:moveTo>
                    <a:pt x="0" y="1958339"/>
                  </a:moveTo>
                  <a:lnTo>
                    <a:pt x="0" y="1953768"/>
                  </a:lnTo>
                  <a:lnTo>
                    <a:pt x="1524" y="1953768"/>
                  </a:lnTo>
                  <a:lnTo>
                    <a:pt x="1524" y="1958339"/>
                  </a:lnTo>
                  <a:lnTo>
                    <a:pt x="0" y="1958339"/>
                  </a:lnTo>
                  <a:close/>
                </a:path>
                <a:path w="7620" h="4723130">
                  <a:moveTo>
                    <a:pt x="1524" y="1923288"/>
                  </a:moveTo>
                  <a:lnTo>
                    <a:pt x="1524" y="1915668"/>
                  </a:lnTo>
                  <a:lnTo>
                    <a:pt x="4571" y="1915668"/>
                  </a:lnTo>
                  <a:lnTo>
                    <a:pt x="7620" y="1918716"/>
                  </a:lnTo>
                  <a:lnTo>
                    <a:pt x="7620" y="1920239"/>
                  </a:lnTo>
                  <a:lnTo>
                    <a:pt x="4571" y="1923288"/>
                  </a:lnTo>
                  <a:lnTo>
                    <a:pt x="1524" y="1923288"/>
                  </a:lnTo>
                  <a:close/>
                </a:path>
                <a:path w="7620" h="4723130">
                  <a:moveTo>
                    <a:pt x="0" y="1921764"/>
                  </a:moveTo>
                  <a:lnTo>
                    <a:pt x="0" y="1917192"/>
                  </a:lnTo>
                  <a:lnTo>
                    <a:pt x="1524" y="1917192"/>
                  </a:lnTo>
                  <a:lnTo>
                    <a:pt x="1524" y="1921764"/>
                  </a:lnTo>
                  <a:lnTo>
                    <a:pt x="0" y="1921764"/>
                  </a:lnTo>
                  <a:close/>
                </a:path>
                <a:path w="7620" h="4723130">
                  <a:moveTo>
                    <a:pt x="0" y="1885188"/>
                  </a:moveTo>
                  <a:lnTo>
                    <a:pt x="0" y="1880616"/>
                  </a:lnTo>
                  <a:lnTo>
                    <a:pt x="1524" y="1880616"/>
                  </a:lnTo>
                  <a:lnTo>
                    <a:pt x="1524" y="1879092"/>
                  </a:lnTo>
                  <a:lnTo>
                    <a:pt x="4571" y="1879092"/>
                  </a:lnTo>
                  <a:lnTo>
                    <a:pt x="7620" y="1882139"/>
                  </a:lnTo>
                  <a:lnTo>
                    <a:pt x="7620" y="1883663"/>
                  </a:lnTo>
                  <a:lnTo>
                    <a:pt x="6095" y="1885188"/>
                  </a:lnTo>
                  <a:lnTo>
                    <a:pt x="4571" y="1885188"/>
                  </a:lnTo>
                  <a:lnTo>
                    <a:pt x="4571" y="1886712"/>
                  </a:lnTo>
                  <a:lnTo>
                    <a:pt x="3048" y="1886712"/>
                  </a:lnTo>
                  <a:lnTo>
                    <a:pt x="1524" y="1885188"/>
                  </a:lnTo>
                  <a:lnTo>
                    <a:pt x="0" y="1885188"/>
                  </a:lnTo>
                  <a:close/>
                </a:path>
                <a:path w="7620" h="4723130">
                  <a:moveTo>
                    <a:pt x="6095" y="1847088"/>
                  </a:moveTo>
                  <a:lnTo>
                    <a:pt x="6095" y="1844039"/>
                  </a:lnTo>
                  <a:lnTo>
                    <a:pt x="7620" y="1844039"/>
                  </a:lnTo>
                  <a:lnTo>
                    <a:pt x="7620" y="1847088"/>
                  </a:lnTo>
                  <a:lnTo>
                    <a:pt x="6095" y="1847088"/>
                  </a:lnTo>
                  <a:close/>
                </a:path>
                <a:path w="7620" h="4723130">
                  <a:moveTo>
                    <a:pt x="0" y="1847088"/>
                  </a:moveTo>
                  <a:lnTo>
                    <a:pt x="0" y="1844039"/>
                  </a:lnTo>
                  <a:lnTo>
                    <a:pt x="1524" y="1842516"/>
                  </a:lnTo>
                  <a:lnTo>
                    <a:pt x="6095" y="1842516"/>
                  </a:lnTo>
                  <a:lnTo>
                    <a:pt x="6095" y="1848612"/>
                  </a:lnTo>
                  <a:lnTo>
                    <a:pt x="4571" y="1848612"/>
                  </a:lnTo>
                  <a:lnTo>
                    <a:pt x="4571" y="1850136"/>
                  </a:lnTo>
                  <a:lnTo>
                    <a:pt x="3048" y="1850136"/>
                  </a:lnTo>
                  <a:lnTo>
                    <a:pt x="0" y="1847088"/>
                  </a:lnTo>
                  <a:close/>
                </a:path>
                <a:path w="7620" h="4723130">
                  <a:moveTo>
                    <a:pt x="6095" y="1810512"/>
                  </a:moveTo>
                  <a:lnTo>
                    <a:pt x="6095" y="1807463"/>
                  </a:lnTo>
                  <a:lnTo>
                    <a:pt x="7620" y="1807463"/>
                  </a:lnTo>
                  <a:lnTo>
                    <a:pt x="7620" y="1810512"/>
                  </a:lnTo>
                  <a:lnTo>
                    <a:pt x="6095" y="1810512"/>
                  </a:lnTo>
                  <a:close/>
                </a:path>
                <a:path w="7620" h="4723130">
                  <a:moveTo>
                    <a:pt x="0" y="1810512"/>
                  </a:moveTo>
                  <a:lnTo>
                    <a:pt x="0" y="1807463"/>
                  </a:lnTo>
                  <a:lnTo>
                    <a:pt x="1524" y="1805939"/>
                  </a:lnTo>
                  <a:lnTo>
                    <a:pt x="6095" y="1805939"/>
                  </a:lnTo>
                  <a:lnTo>
                    <a:pt x="6095" y="1812036"/>
                  </a:lnTo>
                  <a:lnTo>
                    <a:pt x="1524" y="1812036"/>
                  </a:lnTo>
                  <a:lnTo>
                    <a:pt x="0" y="1810512"/>
                  </a:lnTo>
                  <a:close/>
                </a:path>
                <a:path w="7620" h="4723130">
                  <a:moveTo>
                    <a:pt x="0" y="1773936"/>
                  </a:moveTo>
                  <a:lnTo>
                    <a:pt x="0" y="1770888"/>
                  </a:lnTo>
                  <a:lnTo>
                    <a:pt x="3048" y="1767839"/>
                  </a:lnTo>
                  <a:lnTo>
                    <a:pt x="4571" y="1767839"/>
                  </a:lnTo>
                  <a:lnTo>
                    <a:pt x="4571" y="1769363"/>
                  </a:lnTo>
                  <a:lnTo>
                    <a:pt x="6095" y="1769363"/>
                  </a:lnTo>
                  <a:lnTo>
                    <a:pt x="6095" y="1770888"/>
                  </a:lnTo>
                  <a:lnTo>
                    <a:pt x="7620" y="1770888"/>
                  </a:lnTo>
                  <a:lnTo>
                    <a:pt x="7620" y="1772412"/>
                  </a:lnTo>
                  <a:lnTo>
                    <a:pt x="4571" y="1775460"/>
                  </a:lnTo>
                  <a:lnTo>
                    <a:pt x="1524" y="1775460"/>
                  </a:lnTo>
                  <a:lnTo>
                    <a:pt x="1524" y="1773936"/>
                  </a:lnTo>
                  <a:lnTo>
                    <a:pt x="0" y="1773936"/>
                  </a:lnTo>
                  <a:close/>
                </a:path>
                <a:path w="7620" h="4723130">
                  <a:moveTo>
                    <a:pt x="1524" y="1738884"/>
                  </a:moveTo>
                  <a:lnTo>
                    <a:pt x="1524" y="1731263"/>
                  </a:lnTo>
                  <a:lnTo>
                    <a:pt x="4571" y="1731263"/>
                  </a:lnTo>
                  <a:lnTo>
                    <a:pt x="7620" y="1734312"/>
                  </a:lnTo>
                  <a:lnTo>
                    <a:pt x="7620" y="1735836"/>
                  </a:lnTo>
                  <a:lnTo>
                    <a:pt x="4571" y="1738884"/>
                  </a:lnTo>
                  <a:lnTo>
                    <a:pt x="1524" y="1738884"/>
                  </a:lnTo>
                  <a:close/>
                </a:path>
                <a:path w="7620" h="4723130">
                  <a:moveTo>
                    <a:pt x="0" y="1737360"/>
                  </a:moveTo>
                  <a:lnTo>
                    <a:pt x="0" y="1732788"/>
                  </a:lnTo>
                  <a:lnTo>
                    <a:pt x="1524" y="1732788"/>
                  </a:lnTo>
                  <a:lnTo>
                    <a:pt x="1524" y="1737360"/>
                  </a:lnTo>
                  <a:lnTo>
                    <a:pt x="0" y="1737360"/>
                  </a:lnTo>
                  <a:close/>
                </a:path>
                <a:path w="7620" h="4723130">
                  <a:moveTo>
                    <a:pt x="1524" y="1702308"/>
                  </a:moveTo>
                  <a:lnTo>
                    <a:pt x="1524" y="1694688"/>
                  </a:lnTo>
                  <a:lnTo>
                    <a:pt x="4571" y="1694688"/>
                  </a:lnTo>
                  <a:lnTo>
                    <a:pt x="7620" y="1697736"/>
                  </a:lnTo>
                  <a:lnTo>
                    <a:pt x="7620" y="1699260"/>
                  </a:lnTo>
                  <a:lnTo>
                    <a:pt x="4571" y="1702308"/>
                  </a:lnTo>
                  <a:lnTo>
                    <a:pt x="1524" y="1702308"/>
                  </a:lnTo>
                  <a:close/>
                </a:path>
                <a:path w="7620" h="4723130">
                  <a:moveTo>
                    <a:pt x="0" y="1700784"/>
                  </a:moveTo>
                  <a:lnTo>
                    <a:pt x="0" y="1696212"/>
                  </a:lnTo>
                  <a:lnTo>
                    <a:pt x="1524" y="1696212"/>
                  </a:lnTo>
                  <a:lnTo>
                    <a:pt x="1524" y="1700784"/>
                  </a:lnTo>
                  <a:lnTo>
                    <a:pt x="0" y="1700784"/>
                  </a:lnTo>
                  <a:close/>
                </a:path>
                <a:path w="7620" h="4723130">
                  <a:moveTo>
                    <a:pt x="0" y="1664208"/>
                  </a:moveTo>
                  <a:lnTo>
                    <a:pt x="0" y="1659636"/>
                  </a:lnTo>
                  <a:lnTo>
                    <a:pt x="1524" y="1659636"/>
                  </a:lnTo>
                  <a:lnTo>
                    <a:pt x="1524" y="1658112"/>
                  </a:lnTo>
                  <a:lnTo>
                    <a:pt x="4571" y="1658112"/>
                  </a:lnTo>
                  <a:lnTo>
                    <a:pt x="7620" y="1661160"/>
                  </a:lnTo>
                  <a:lnTo>
                    <a:pt x="7620" y="1662684"/>
                  </a:lnTo>
                  <a:lnTo>
                    <a:pt x="6095" y="1664208"/>
                  </a:lnTo>
                  <a:lnTo>
                    <a:pt x="4571" y="1664208"/>
                  </a:lnTo>
                  <a:lnTo>
                    <a:pt x="4571" y="1665732"/>
                  </a:lnTo>
                  <a:lnTo>
                    <a:pt x="3048" y="1665732"/>
                  </a:lnTo>
                  <a:lnTo>
                    <a:pt x="1524" y="1664208"/>
                  </a:lnTo>
                  <a:lnTo>
                    <a:pt x="0" y="1664208"/>
                  </a:lnTo>
                  <a:close/>
                </a:path>
                <a:path w="7620" h="4723130">
                  <a:moveTo>
                    <a:pt x="6095" y="1626108"/>
                  </a:moveTo>
                  <a:lnTo>
                    <a:pt x="6095" y="1623060"/>
                  </a:lnTo>
                  <a:lnTo>
                    <a:pt x="7620" y="1623060"/>
                  </a:lnTo>
                  <a:lnTo>
                    <a:pt x="7620" y="1626108"/>
                  </a:lnTo>
                  <a:lnTo>
                    <a:pt x="6095" y="1626108"/>
                  </a:lnTo>
                  <a:close/>
                </a:path>
                <a:path w="7620" h="4723130">
                  <a:moveTo>
                    <a:pt x="0" y="1626108"/>
                  </a:moveTo>
                  <a:lnTo>
                    <a:pt x="0" y="1623060"/>
                  </a:lnTo>
                  <a:lnTo>
                    <a:pt x="1524" y="1621536"/>
                  </a:lnTo>
                  <a:lnTo>
                    <a:pt x="6095" y="1621536"/>
                  </a:lnTo>
                  <a:lnTo>
                    <a:pt x="6095" y="1627632"/>
                  </a:lnTo>
                  <a:lnTo>
                    <a:pt x="4571" y="1627632"/>
                  </a:lnTo>
                  <a:lnTo>
                    <a:pt x="4571" y="1629155"/>
                  </a:lnTo>
                  <a:lnTo>
                    <a:pt x="3048" y="1629155"/>
                  </a:lnTo>
                  <a:lnTo>
                    <a:pt x="0" y="1626108"/>
                  </a:lnTo>
                  <a:close/>
                </a:path>
                <a:path w="7620" h="4723130">
                  <a:moveTo>
                    <a:pt x="6095" y="1589532"/>
                  </a:moveTo>
                  <a:lnTo>
                    <a:pt x="6095" y="1586484"/>
                  </a:lnTo>
                  <a:lnTo>
                    <a:pt x="7620" y="1586484"/>
                  </a:lnTo>
                  <a:lnTo>
                    <a:pt x="7620" y="1589532"/>
                  </a:lnTo>
                  <a:lnTo>
                    <a:pt x="6095" y="1589532"/>
                  </a:lnTo>
                  <a:close/>
                </a:path>
                <a:path w="7620" h="4723130">
                  <a:moveTo>
                    <a:pt x="0" y="1589532"/>
                  </a:moveTo>
                  <a:lnTo>
                    <a:pt x="0" y="1586484"/>
                  </a:lnTo>
                  <a:lnTo>
                    <a:pt x="1524" y="1584960"/>
                  </a:lnTo>
                  <a:lnTo>
                    <a:pt x="6095" y="1584960"/>
                  </a:lnTo>
                  <a:lnTo>
                    <a:pt x="6095" y="1591055"/>
                  </a:lnTo>
                  <a:lnTo>
                    <a:pt x="1524" y="1591055"/>
                  </a:lnTo>
                  <a:lnTo>
                    <a:pt x="0" y="1589532"/>
                  </a:lnTo>
                  <a:close/>
                </a:path>
                <a:path w="7620" h="4723130">
                  <a:moveTo>
                    <a:pt x="0" y="1552955"/>
                  </a:moveTo>
                  <a:lnTo>
                    <a:pt x="0" y="1549908"/>
                  </a:lnTo>
                  <a:lnTo>
                    <a:pt x="3048" y="1546860"/>
                  </a:lnTo>
                  <a:lnTo>
                    <a:pt x="4571" y="1546860"/>
                  </a:lnTo>
                  <a:lnTo>
                    <a:pt x="4571" y="1548384"/>
                  </a:lnTo>
                  <a:lnTo>
                    <a:pt x="6095" y="1548384"/>
                  </a:lnTo>
                  <a:lnTo>
                    <a:pt x="6095" y="1549908"/>
                  </a:lnTo>
                  <a:lnTo>
                    <a:pt x="7620" y="1549908"/>
                  </a:lnTo>
                  <a:lnTo>
                    <a:pt x="7620" y="1551432"/>
                  </a:lnTo>
                  <a:lnTo>
                    <a:pt x="4571" y="1554480"/>
                  </a:lnTo>
                  <a:lnTo>
                    <a:pt x="1524" y="1554480"/>
                  </a:lnTo>
                  <a:lnTo>
                    <a:pt x="1524" y="1552955"/>
                  </a:lnTo>
                  <a:lnTo>
                    <a:pt x="0" y="1552955"/>
                  </a:lnTo>
                  <a:close/>
                </a:path>
                <a:path w="7620" h="4723130">
                  <a:moveTo>
                    <a:pt x="1524" y="1517904"/>
                  </a:moveTo>
                  <a:lnTo>
                    <a:pt x="1524" y="1510284"/>
                  </a:lnTo>
                  <a:lnTo>
                    <a:pt x="4571" y="1510284"/>
                  </a:lnTo>
                  <a:lnTo>
                    <a:pt x="7620" y="1513332"/>
                  </a:lnTo>
                  <a:lnTo>
                    <a:pt x="7620" y="1514855"/>
                  </a:lnTo>
                  <a:lnTo>
                    <a:pt x="4571" y="1517904"/>
                  </a:lnTo>
                  <a:lnTo>
                    <a:pt x="1524" y="1517904"/>
                  </a:lnTo>
                  <a:close/>
                </a:path>
                <a:path w="7620" h="4723130">
                  <a:moveTo>
                    <a:pt x="0" y="1516380"/>
                  </a:moveTo>
                  <a:lnTo>
                    <a:pt x="0" y="1511808"/>
                  </a:lnTo>
                  <a:lnTo>
                    <a:pt x="1524" y="1511808"/>
                  </a:lnTo>
                  <a:lnTo>
                    <a:pt x="1524" y="1516380"/>
                  </a:lnTo>
                  <a:lnTo>
                    <a:pt x="0" y="1516380"/>
                  </a:lnTo>
                  <a:close/>
                </a:path>
                <a:path w="7620" h="4723130">
                  <a:moveTo>
                    <a:pt x="1524" y="1481328"/>
                  </a:moveTo>
                  <a:lnTo>
                    <a:pt x="1524" y="1473708"/>
                  </a:lnTo>
                  <a:lnTo>
                    <a:pt x="4571" y="1473708"/>
                  </a:lnTo>
                  <a:lnTo>
                    <a:pt x="7620" y="1476755"/>
                  </a:lnTo>
                  <a:lnTo>
                    <a:pt x="7620" y="1478280"/>
                  </a:lnTo>
                  <a:lnTo>
                    <a:pt x="4571" y="1481328"/>
                  </a:lnTo>
                  <a:lnTo>
                    <a:pt x="1524" y="1481328"/>
                  </a:lnTo>
                  <a:close/>
                </a:path>
                <a:path w="7620" h="4723130">
                  <a:moveTo>
                    <a:pt x="0" y="1479804"/>
                  </a:moveTo>
                  <a:lnTo>
                    <a:pt x="0" y="1475232"/>
                  </a:lnTo>
                  <a:lnTo>
                    <a:pt x="1524" y="1475232"/>
                  </a:lnTo>
                  <a:lnTo>
                    <a:pt x="1524" y="1479804"/>
                  </a:lnTo>
                  <a:lnTo>
                    <a:pt x="0" y="1479804"/>
                  </a:lnTo>
                  <a:close/>
                </a:path>
                <a:path w="7620" h="4723130">
                  <a:moveTo>
                    <a:pt x="0" y="1441704"/>
                  </a:moveTo>
                  <a:lnTo>
                    <a:pt x="0" y="1438655"/>
                  </a:lnTo>
                  <a:lnTo>
                    <a:pt x="1524" y="1438655"/>
                  </a:lnTo>
                  <a:lnTo>
                    <a:pt x="1524" y="1437132"/>
                  </a:lnTo>
                  <a:lnTo>
                    <a:pt x="4571" y="1437132"/>
                  </a:lnTo>
                  <a:lnTo>
                    <a:pt x="7620" y="1440180"/>
                  </a:lnTo>
                  <a:lnTo>
                    <a:pt x="7620" y="1441704"/>
                  </a:lnTo>
                  <a:lnTo>
                    <a:pt x="6095" y="1441704"/>
                  </a:lnTo>
                  <a:lnTo>
                    <a:pt x="6095" y="1443228"/>
                  </a:lnTo>
                  <a:lnTo>
                    <a:pt x="4571" y="1443228"/>
                  </a:lnTo>
                  <a:lnTo>
                    <a:pt x="4571" y="1444752"/>
                  </a:lnTo>
                  <a:lnTo>
                    <a:pt x="3048" y="1444752"/>
                  </a:lnTo>
                  <a:lnTo>
                    <a:pt x="0" y="1441704"/>
                  </a:lnTo>
                  <a:close/>
                </a:path>
                <a:path w="7620" h="4723130">
                  <a:moveTo>
                    <a:pt x="6095" y="1405128"/>
                  </a:moveTo>
                  <a:lnTo>
                    <a:pt x="6095" y="1402080"/>
                  </a:lnTo>
                  <a:lnTo>
                    <a:pt x="7620" y="1402080"/>
                  </a:lnTo>
                  <a:lnTo>
                    <a:pt x="7620" y="1405128"/>
                  </a:lnTo>
                  <a:lnTo>
                    <a:pt x="6095" y="1405128"/>
                  </a:lnTo>
                  <a:close/>
                </a:path>
                <a:path w="7620" h="4723130">
                  <a:moveTo>
                    <a:pt x="0" y="1405128"/>
                  </a:moveTo>
                  <a:lnTo>
                    <a:pt x="0" y="1402080"/>
                  </a:lnTo>
                  <a:lnTo>
                    <a:pt x="1524" y="1400555"/>
                  </a:lnTo>
                  <a:lnTo>
                    <a:pt x="6095" y="1400555"/>
                  </a:lnTo>
                  <a:lnTo>
                    <a:pt x="6095" y="1406652"/>
                  </a:lnTo>
                  <a:lnTo>
                    <a:pt x="1524" y="1406652"/>
                  </a:lnTo>
                  <a:lnTo>
                    <a:pt x="0" y="1405128"/>
                  </a:lnTo>
                  <a:close/>
                </a:path>
                <a:path w="7620" h="4723130">
                  <a:moveTo>
                    <a:pt x="6095" y="1368552"/>
                  </a:moveTo>
                  <a:lnTo>
                    <a:pt x="6095" y="1365504"/>
                  </a:lnTo>
                  <a:lnTo>
                    <a:pt x="7620" y="1365504"/>
                  </a:lnTo>
                  <a:lnTo>
                    <a:pt x="7620" y="1368552"/>
                  </a:lnTo>
                  <a:lnTo>
                    <a:pt x="6095" y="1368552"/>
                  </a:lnTo>
                  <a:close/>
                </a:path>
                <a:path w="7620" h="4723130">
                  <a:moveTo>
                    <a:pt x="0" y="1368552"/>
                  </a:moveTo>
                  <a:lnTo>
                    <a:pt x="0" y="1365504"/>
                  </a:lnTo>
                  <a:lnTo>
                    <a:pt x="3048" y="1362455"/>
                  </a:lnTo>
                  <a:lnTo>
                    <a:pt x="4571" y="1362455"/>
                  </a:lnTo>
                  <a:lnTo>
                    <a:pt x="4571" y="1363980"/>
                  </a:lnTo>
                  <a:lnTo>
                    <a:pt x="6095" y="1363980"/>
                  </a:lnTo>
                  <a:lnTo>
                    <a:pt x="6095" y="1370076"/>
                  </a:lnTo>
                  <a:lnTo>
                    <a:pt x="1524" y="1370076"/>
                  </a:lnTo>
                  <a:lnTo>
                    <a:pt x="0" y="1368552"/>
                  </a:lnTo>
                  <a:close/>
                </a:path>
                <a:path w="7620" h="4723130">
                  <a:moveTo>
                    <a:pt x="0" y="1331976"/>
                  </a:moveTo>
                  <a:lnTo>
                    <a:pt x="0" y="1328928"/>
                  </a:lnTo>
                  <a:lnTo>
                    <a:pt x="3048" y="1325880"/>
                  </a:lnTo>
                  <a:lnTo>
                    <a:pt x="4571" y="1325880"/>
                  </a:lnTo>
                  <a:lnTo>
                    <a:pt x="4571" y="1327404"/>
                  </a:lnTo>
                  <a:lnTo>
                    <a:pt x="6095" y="1327404"/>
                  </a:lnTo>
                  <a:lnTo>
                    <a:pt x="6095" y="1328928"/>
                  </a:lnTo>
                  <a:lnTo>
                    <a:pt x="7620" y="1328928"/>
                  </a:lnTo>
                  <a:lnTo>
                    <a:pt x="7620" y="1330452"/>
                  </a:lnTo>
                  <a:lnTo>
                    <a:pt x="4571" y="1333500"/>
                  </a:lnTo>
                  <a:lnTo>
                    <a:pt x="1524" y="1333500"/>
                  </a:lnTo>
                  <a:lnTo>
                    <a:pt x="1524" y="1331976"/>
                  </a:lnTo>
                  <a:lnTo>
                    <a:pt x="0" y="1331976"/>
                  </a:lnTo>
                  <a:close/>
                </a:path>
                <a:path w="7620" h="4723130">
                  <a:moveTo>
                    <a:pt x="1524" y="1296924"/>
                  </a:moveTo>
                  <a:lnTo>
                    <a:pt x="1524" y="1289304"/>
                  </a:lnTo>
                  <a:lnTo>
                    <a:pt x="4571" y="1289304"/>
                  </a:lnTo>
                  <a:lnTo>
                    <a:pt x="7620" y="1292352"/>
                  </a:lnTo>
                  <a:lnTo>
                    <a:pt x="7620" y="1293876"/>
                  </a:lnTo>
                  <a:lnTo>
                    <a:pt x="4571" y="1296924"/>
                  </a:lnTo>
                  <a:lnTo>
                    <a:pt x="1524" y="1296924"/>
                  </a:lnTo>
                  <a:close/>
                </a:path>
                <a:path w="7620" h="4723130">
                  <a:moveTo>
                    <a:pt x="0" y="1295400"/>
                  </a:moveTo>
                  <a:lnTo>
                    <a:pt x="0" y="1290828"/>
                  </a:lnTo>
                  <a:lnTo>
                    <a:pt x="1524" y="1290828"/>
                  </a:lnTo>
                  <a:lnTo>
                    <a:pt x="1524" y="1295400"/>
                  </a:lnTo>
                  <a:lnTo>
                    <a:pt x="0" y="1295400"/>
                  </a:lnTo>
                  <a:close/>
                </a:path>
                <a:path w="7620" h="4723130">
                  <a:moveTo>
                    <a:pt x="1524" y="1260347"/>
                  </a:moveTo>
                  <a:lnTo>
                    <a:pt x="1524" y="1252728"/>
                  </a:lnTo>
                  <a:lnTo>
                    <a:pt x="4571" y="1252728"/>
                  </a:lnTo>
                  <a:lnTo>
                    <a:pt x="7620" y="1255776"/>
                  </a:lnTo>
                  <a:lnTo>
                    <a:pt x="7620" y="1257300"/>
                  </a:lnTo>
                  <a:lnTo>
                    <a:pt x="4571" y="1260347"/>
                  </a:lnTo>
                  <a:lnTo>
                    <a:pt x="1524" y="1260347"/>
                  </a:lnTo>
                  <a:close/>
                </a:path>
                <a:path w="7620" h="4723130">
                  <a:moveTo>
                    <a:pt x="0" y="1258824"/>
                  </a:moveTo>
                  <a:lnTo>
                    <a:pt x="0" y="1254252"/>
                  </a:lnTo>
                  <a:lnTo>
                    <a:pt x="1524" y="1254252"/>
                  </a:lnTo>
                  <a:lnTo>
                    <a:pt x="1524" y="1258824"/>
                  </a:lnTo>
                  <a:lnTo>
                    <a:pt x="0" y="1258824"/>
                  </a:lnTo>
                  <a:close/>
                </a:path>
                <a:path w="7620" h="4723130">
                  <a:moveTo>
                    <a:pt x="0" y="1220724"/>
                  </a:moveTo>
                  <a:lnTo>
                    <a:pt x="0" y="1217676"/>
                  </a:lnTo>
                  <a:lnTo>
                    <a:pt x="1524" y="1217676"/>
                  </a:lnTo>
                  <a:lnTo>
                    <a:pt x="1524" y="1216152"/>
                  </a:lnTo>
                  <a:lnTo>
                    <a:pt x="4571" y="1216152"/>
                  </a:lnTo>
                  <a:lnTo>
                    <a:pt x="7620" y="1219200"/>
                  </a:lnTo>
                  <a:lnTo>
                    <a:pt x="7620" y="1220724"/>
                  </a:lnTo>
                  <a:lnTo>
                    <a:pt x="6095" y="1220724"/>
                  </a:lnTo>
                  <a:lnTo>
                    <a:pt x="6095" y="1222247"/>
                  </a:lnTo>
                  <a:lnTo>
                    <a:pt x="4571" y="1222247"/>
                  </a:lnTo>
                  <a:lnTo>
                    <a:pt x="4571" y="1223771"/>
                  </a:lnTo>
                  <a:lnTo>
                    <a:pt x="3048" y="1223771"/>
                  </a:lnTo>
                  <a:lnTo>
                    <a:pt x="0" y="1220724"/>
                  </a:lnTo>
                  <a:close/>
                </a:path>
                <a:path w="7620" h="4723130">
                  <a:moveTo>
                    <a:pt x="6095" y="1184147"/>
                  </a:moveTo>
                  <a:lnTo>
                    <a:pt x="6095" y="1181100"/>
                  </a:lnTo>
                  <a:lnTo>
                    <a:pt x="7620" y="1181100"/>
                  </a:lnTo>
                  <a:lnTo>
                    <a:pt x="7620" y="1184147"/>
                  </a:lnTo>
                  <a:lnTo>
                    <a:pt x="6095" y="1184147"/>
                  </a:lnTo>
                  <a:close/>
                </a:path>
                <a:path w="7620" h="4723130">
                  <a:moveTo>
                    <a:pt x="0" y="1184147"/>
                  </a:moveTo>
                  <a:lnTo>
                    <a:pt x="0" y="1181100"/>
                  </a:lnTo>
                  <a:lnTo>
                    <a:pt x="1524" y="1179576"/>
                  </a:lnTo>
                  <a:lnTo>
                    <a:pt x="6095" y="1179576"/>
                  </a:lnTo>
                  <a:lnTo>
                    <a:pt x="6095" y="1185671"/>
                  </a:lnTo>
                  <a:lnTo>
                    <a:pt x="1524" y="1185671"/>
                  </a:lnTo>
                  <a:lnTo>
                    <a:pt x="0" y="1184147"/>
                  </a:lnTo>
                  <a:close/>
                </a:path>
                <a:path w="7620" h="4723130">
                  <a:moveTo>
                    <a:pt x="6095" y="1147571"/>
                  </a:moveTo>
                  <a:lnTo>
                    <a:pt x="6095" y="1144524"/>
                  </a:lnTo>
                  <a:lnTo>
                    <a:pt x="7620" y="1144524"/>
                  </a:lnTo>
                  <a:lnTo>
                    <a:pt x="7620" y="1147571"/>
                  </a:lnTo>
                  <a:lnTo>
                    <a:pt x="6095" y="1147571"/>
                  </a:lnTo>
                  <a:close/>
                </a:path>
                <a:path w="7620" h="4723130">
                  <a:moveTo>
                    <a:pt x="0" y="1147571"/>
                  </a:moveTo>
                  <a:lnTo>
                    <a:pt x="0" y="1144524"/>
                  </a:lnTo>
                  <a:lnTo>
                    <a:pt x="3048" y="1141476"/>
                  </a:lnTo>
                  <a:lnTo>
                    <a:pt x="4571" y="1141476"/>
                  </a:lnTo>
                  <a:lnTo>
                    <a:pt x="4571" y="1143000"/>
                  </a:lnTo>
                  <a:lnTo>
                    <a:pt x="6095" y="1143000"/>
                  </a:lnTo>
                  <a:lnTo>
                    <a:pt x="6095" y="1149096"/>
                  </a:lnTo>
                  <a:lnTo>
                    <a:pt x="1524" y="1149096"/>
                  </a:lnTo>
                  <a:lnTo>
                    <a:pt x="0" y="1147571"/>
                  </a:lnTo>
                  <a:close/>
                </a:path>
                <a:path w="7620" h="4723130">
                  <a:moveTo>
                    <a:pt x="0" y="1110996"/>
                  </a:moveTo>
                  <a:lnTo>
                    <a:pt x="0" y="1106424"/>
                  </a:lnTo>
                  <a:lnTo>
                    <a:pt x="1524" y="1106424"/>
                  </a:lnTo>
                  <a:lnTo>
                    <a:pt x="3048" y="1104900"/>
                  </a:lnTo>
                  <a:lnTo>
                    <a:pt x="4571" y="1104900"/>
                  </a:lnTo>
                  <a:lnTo>
                    <a:pt x="4571" y="1106424"/>
                  </a:lnTo>
                  <a:lnTo>
                    <a:pt x="6095" y="1106424"/>
                  </a:lnTo>
                  <a:lnTo>
                    <a:pt x="7620" y="1107947"/>
                  </a:lnTo>
                  <a:lnTo>
                    <a:pt x="7620" y="1109471"/>
                  </a:lnTo>
                  <a:lnTo>
                    <a:pt x="4571" y="1112520"/>
                  </a:lnTo>
                  <a:lnTo>
                    <a:pt x="1524" y="1112520"/>
                  </a:lnTo>
                  <a:lnTo>
                    <a:pt x="1524" y="1110996"/>
                  </a:lnTo>
                  <a:lnTo>
                    <a:pt x="0" y="1110996"/>
                  </a:lnTo>
                  <a:close/>
                </a:path>
                <a:path w="7620" h="4723130">
                  <a:moveTo>
                    <a:pt x="1524" y="1075944"/>
                  </a:moveTo>
                  <a:lnTo>
                    <a:pt x="1524" y="1068324"/>
                  </a:lnTo>
                  <a:lnTo>
                    <a:pt x="4571" y="1068324"/>
                  </a:lnTo>
                  <a:lnTo>
                    <a:pt x="7620" y="1071371"/>
                  </a:lnTo>
                  <a:lnTo>
                    <a:pt x="7620" y="1072896"/>
                  </a:lnTo>
                  <a:lnTo>
                    <a:pt x="4571" y="1075944"/>
                  </a:lnTo>
                  <a:lnTo>
                    <a:pt x="1524" y="1075944"/>
                  </a:lnTo>
                  <a:close/>
                </a:path>
                <a:path w="7620" h="4723130">
                  <a:moveTo>
                    <a:pt x="0" y="1074420"/>
                  </a:moveTo>
                  <a:lnTo>
                    <a:pt x="0" y="1069847"/>
                  </a:lnTo>
                  <a:lnTo>
                    <a:pt x="1524" y="1069847"/>
                  </a:lnTo>
                  <a:lnTo>
                    <a:pt x="1524" y="1074420"/>
                  </a:lnTo>
                  <a:lnTo>
                    <a:pt x="0" y="1074420"/>
                  </a:lnTo>
                  <a:close/>
                </a:path>
                <a:path w="7620" h="4723130">
                  <a:moveTo>
                    <a:pt x="1524" y="1039368"/>
                  </a:moveTo>
                  <a:lnTo>
                    <a:pt x="1524" y="1031747"/>
                  </a:lnTo>
                  <a:lnTo>
                    <a:pt x="4571" y="1031747"/>
                  </a:lnTo>
                  <a:lnTo>
                    <a:pt x="7620" y="1034796"/>
                  </a:lnTo>
                  <a:lnTo>
                    <a:pt x="7620" y="1036320"/>
                  </a:lnTo>
                  <a:lnTo>
                    <a:pt x="4571" y="1039368"/>
                  </a:lnTo>
                  <a:lnTo>
                    <a:pt x="1524" y="1039368"/>
                  </a:lnTo>
                  <a:close/>
                </a:path>
                <a:path w="7620" h="4723130">
                  <a:moveTo>
                    <a:pt x="0" y="1037844"/>
                  </a:moveTo>
                  <a:lnTo>
                    <a:pt x="0" y="1033271"/>
                  </a:lnTo>
                  <a:lnTo>
                    <a:pt x="1524" y="1033271"/>
                  </a:lnTo>
                  <a:lnTo>
                    <a:pt x="1524" y="1037844"/>
                  </a:lnTo>
                  <a:lnTo>
                    <a:pt x="0" y="1037844"/>
                  </a:lnTo>
                  <a:close/>
                </a:path>
                <a:path w="7620" h="4723130">
                  <a:moveTo>
                    <a:pt x="0" y="999744"/>
                  </a:moveTo>
                  <a:lnTo>
                    <a:pt x="0" y="996696"/>
                  </a:lnTo>
                  <a:lnTo>
                    <a:pt x="1524" y="996696"/>
                  </a:lnTo>
                  <a:lnTo>
                    <a:pt x="1524" y="995171"/>
                  </a:lnTo>
                  <a:lnTo>
                    <a:pt x="4571" y="995171"/>
                  </a:lnTo>
                  <a:lnTo>
                    <a:pt x="7620" y="998220"/>
                  </a:lnTo>
                  <a:lnTo>
                    <a:pt x="7620" y="999744"/>
                  </a:lnTo>
                  <a:lnTo>
                    <a:pt x="6095" y="999744"/>
                  </a:lnTo>
                  <a:lnTo>
                    <a:pt x="6095" y="1001268"/>
                  </a:lnTo>
                  <a:lnTo>
                    <a:pt x="4571" y="1001268"/>
                  </a:lnTo>
                  <a:lnTo>
                    <a:pt x="4571" y="1002792"/>
                  </a:lnTo>
                  <a:lnTo>
                    <a:pt x="3048" y="1002792"/>
                  </a:lnTo>
                  <a:lnTo>
                    <a:pt x="0" y="999744"/>
                  </a:lnTo>
                  <a:close/>
                </a:path>
                <a:path w="7620" h="4723130">
                  <a:moveTo>
                    <a:pt x="6095" y="963168"/>
                  </a:moveTo>
                  <a:lnTo>
                    <a:pt x="6095" y="960120"/>
                  </a:lnTo>
                  <a:lnTo>
                    <a:pt x="7620" y="960120"/>
                  </a:lnTo>
                  <a:lnTo>
                    <a:pt x="7620" y="963168"/>
                  </a:lnTo>
                  <a:lnTo>
                    <a:pt x="6095" y="963168"/>
                  </a:lnTo>
                  <a:close/>
                </a:path>
                <a:path w="7620" h="4723130">
                  <a:moveTo>
                    <a:pt x="0" y="963168"/>
                  </a:moveTo>
                  <a:lnTo>
                    <a:pt x="0" y="960120"/>
                  </a:lnTo>
                  <a:lnTo>
                    <a:pt x="1524" y="958596"/>
                  </a:lnTo>
                  <a:lnTo>
                    <a:pt x="6095" y="958596"/>
                  </a:lnTo>
                  <a:lnTo>
                    <a:pt x="6095" y="964692"/>
                  </a:lnTo>
                  <a:lnTo>
                    <a:pt x="1524" y="964692"/>
                  </a:lnTo>
                  <a:lnTo>
                    <a:pt x="0" y="963168"/>
                  </a:lnTo>
                  <a:close/>
                </a:path>
                <a:path w="7620" h="4723130">
                  <a:moveTo>
                    <a:pt x="6095" y="926592"/>
                  </a:moveTo>
                  <a:lnTo>
                    <a:pt x="6095" y="923544"/>
                  </a:lnTo>
                  <a:lnTo>
                    <a:pt x="7620" y="923544"/>
                  </a:lnTo>
                  <a:lnTo>
                    <a:pt x="7620" y="926592"/>
                  </a:lnTo>
                  <a:lnTo>
                    <a:pt x="6095" y="926592"/>
                  </a:lnTo>
                  <a:close/>
                </a:path>
                <a:path w="7620" h="4723130">
                  <a:moveTo>
                    <a:pt x="0" y="926592"/>
                  </a:moveTo>
                  <a:lnTo>
                    <a:pt x="0" y="923544"/>
                  </a:lnTo>
                  <a:lnTo>
                    <a:pt x="3048" y="920496"/>
                  </a:lnTo>
                  <a:lnTo>
                    <a:pt x="4571" y="920496"/>
                  </a:lnTo>
                  <a:lnTo>
                    <a:pt x="4571" y="922020"/>
                  </a:lnTo>
                  <a:lnTo>
                    <a:pt x="6095" y="922020"/>
                  </a:lnTo>
                  <a:lnTo>
                    <a:pt x="6095" y="928116"/>
                  </a:lnTo>
                  <a:lnTo>
                    <a:pt x="1524" y="928116"/>
                  </a:lnTo>
                  <a:lnTo>
                    <a:pt x="0" y="926592"/>
                  </a:lnTo>
                  <a:close/>
                </a:path>
                <a:path w="7620" h="4723130">
                  <a:moveTo>
                    <a:pt x="0" y="890016"/>
                  </a:moveTo>
                  <a:lnTo>
                    <a:pt x="0" y="885444"/>
                  </a:lnTo>
                  <a:lnTo>
                    <a:pt x="1524" y="885444"/>
                  </a:lnTo>
                  <a:lnTo>
                    <a:pt x="3048" y="883920"/>
                  </a:lnTo>
                  <a:lnTo>
                    <a:pt x="4571" y="883920"/>
                  </a:lnTo>
                  <a:lnTo>
                    <a:pt x="4571" y="885444"/>
                  </a:lnTo>
                  <a:lnTo>
                    <a:pt x="6095" y="885444"/>
                  </a:lnTo>
                  <a:lnTo>
                    <a:pt x="7620" y="886968"/>
                  </a:lnTo>
                  <a:lnTo>
                    <a:pt x="7620" y="888492"/>
                  </a:lnTo>
                  <a:lnTo>
                    <a:pt x="4571" y="891540"/>
                  </a:lnTo>
                  <a:lnTo>
                    <a:pt x="1524" y="891540"/>
                  </a:lnTo>
                  <a:lnTo>
                    <a:pt x="1524" y="890016"/>
                  </a:lnTo>
                  <a:lnTo>
                    <a:pt x="0" y="890016"/>
                  </a:lnTo>
                  <a:close/>
                </a:path>
                <a:path w="7620" h="4723130">
                  <a:moveTo>
                    <a:pt x="1524" y="854964"/>
                  </a:moveTo>
                  <a:lnTo>
                    <a:pt x="1524" y="847344"/>
                  </a:lnTo>
                  <a:lnTo>
                    <a:pt x="4571" y="847344"/>
                  </a:lnTo>
                  <a:lnTo>
                    <a:pt x="7620" y="850392"/>
                  </a:lnTo>
                  <a:lnTo>
                    <a:pt x="7620" y="851916"/>
                  </a:lnTo>
                  <a:lnTo>
                    <a:pt x="4571" y="854964"/>
                  </a:lnTo>
                  <a:lnTo>
                    <a:pt x="1524" y="854964"/>
                  </a:lnTo>
                  <a:close/>
                </a:path>
                <a:path w="7620" h="4723130">
                  <a:moveTo>
                    <a:pt x="0" y="853440"/>
                  </a:moveTo>
                  <a:lnTo>
                    <a:pt x="0" y="848868"/>
                  </a:lnTo>
                  <a:lnTo>
                    <a:pt x="1524" y="848868"/>
                  </a:lnTo>
                  <a:lnTo>
                    <a:pt x="1524" y="853440"/>
                  </a:lnTo>
                  <a:lnTo>
                    <a:pt x="0" y="853440"/>
                  </a:lnTo>
                  <a:close/>
                </a:path>
                <a:path w="7620" h="4723130">
                  <a:moveTo>
                    <a:pt x="1524" y="818388"/>
                  </a:moveTo>
                  <a:lnTo>
                    <a:pt x="1524" y="810768"/>
                  </a:lnTo>
                  <a:lnTo>
                    <a:pt x="4571" y="810768"/>
                  </a:lnTo>
                  <a:lnTo>
                    <a:pt x="7620" y="813816"/>
                  </a:lnTo>
                  <a:lnTo>
                    <a:pt x="7620" y="815340"/>
                  </a:lnTo>
                  <a:lnTo>
                    <a:pt x="4571" y="818388"/>
                  </a:lnTo>
                  <a:lnTo>
                    <a:pt x="1524" y="818388"/>
                  </a:lnTo>
                  <a:close/>
                </a:path>
                <a:path w="7620" h="4723130">
                  <a:moveTo>
                    <a:pt x="0" y="816864"/>
                  </a:moveTo>
                  <a:lnTo>
                    <a:pt x="0" y="812292"/>
                  </a:lnTo>
                  <a:lnTo>
                    <a:pt x="1524" y="812292"/>
                  </a:lnTo>
                  <a:lnTo>
                    <a:pt x="1524" y="816864"/>
                  </a:lnTo>
                  <a:lnTo>
                    <a:pt x="0" y="816864"/>
                  </a:lnTo>
                  <a:close/>
                </a:path>
                <a:path w="7620" h="4723130">
                  <a:moveTo>
                    <a:pt x="6095" y="778764"/>
                  </a:moveTo>
                  <a:lnTo>
                    <a:pt x="6095" y="775716"/>
                  </a:lnTo>
                  <a:lnTo>
                    <a:pt x="7620" y="777240"/>
                  </a:lnTo>
                  <a:lnTo>
                    <a:pt x="7620" y="778764"/>
                  </a:lnTo>
                  <a:lnTo>
                    <a:pt x="6095" y="778764"/>
                  </a:lnTo>
                  <a:close/>
                </a:path>
                <a:path w="7620" h="4723130">
                  <a:moveTo>
                    <a:pt x="0" y="778764"/>
                  </a:moveTo>
                  <a:lnTo>
                    <a:pt x="0" y="775716"/>
                  </a:lnTo>
                  <a:lnTo>
                    <a:pt x="1524" y="774192"/>
                  </a:lnTo>
                  <a:lnTo>
                    <a:pt x="6095" y="774192"/>
                  </a:lnTo>
                  <a:lnTo>
                    <a:pt x="6095" y="780288"/>
                  </a:lnTo>
                  <a:lnTo>
                    <a:pt x="4571" y="780288"/>
                  </a:lnTo>
                  <a:lnTo>
                    <a:pt x="4571" y="781812"/>
                  </a:lnTo>
                  <a:lnTo>
                    <a:pt x="3048" y="781812"/>
                  </a:lnTo>
                  <a:lnTo>
                    <a:pt x="0" y="778764"/>
                  </a:lnTo>
                  <a:close/>
                </a:path>
                <a:path w="7620" h="4723130">
                  <a:moveTo>
                    <a:pt x="6095" y="742188"/>
                  </a:moveTo>
                  <a:lnTo>
                    <a:pt x="6095" y="739140"/>
                  </a:lnTo>
                  <a:lnTo>
                    <a:pt x="7620" y="739140"/>
                  </a:lnTo>
                  <a:lnTo>
                    <a:pt x="7620" y="742188"/>
                  </a:lnTo>
                  <a:lnTo>
                    <a:pt x="6095" y="742188"/>
                  </a:lnTo>
                  <a:close/>
                </a:path>
                <a:path w="7620" h="4723130">
                  <a:moveTo>
                    <a:pt x="0" y="742188"/>
                  </a:moveTo>
                  <a:lnTo>
                    <a:pt x="0" y="739140"/>
                  </a:lnTo>
                  <a:lnTo>
                    <a:pt x="1524" y="737616"/>
                  </a:lnTo>
                  <a:lnTo>
                    <a:pt x="6095" y="737616"/>
                  </a:lnTo>
                  <a:lnTo>
                    <a:pt x="6095" y="743712"/>
                  </a:lnTo>
                  <a:lnTo>
                    <a:pt x="1524" y="743712"/>
                  </a:lnTo>
                  <a:lnTo>
                    <a:pt x="0" y="742188"/>
                  </a:lnTo>
                  <a:close/>
                </a:path>
                <a:path w="7620" h="4723130">
                  <a:moveTo>
                    <a:pt x="6095" y="705612"/>
                  </a:moveTo>
                  <a:lnTo>
                    <a:pt x="6095" y="702564"/>
                  </a:lnTo>
                  <a:lnTo>
                    <a:pt x="7620" y="702564"/>
                  </a:lnTo>
                  <a:lnTo>
                    <a:pt x="7620" y="705612"/>
                  </a:lnTo>
                  <a:lnTo>
                    <a:pt x="6095" y="705612"/>
                  </a:lnTo>
                  <a:close/>
                </a:path>
                <a:path w="7620" h="4723130">
                  <a:moveTo>
                    <a:pt x="0" y="705612"/>
                  </a:moveTo>
                  <a:lnTo>
                    <a:pt x="0" y="702564"/>
                  </a:lnTo>
                  <a:lnTo>
                    <a:pt x="3048" y="699516"/>
                  </a:lnTo>
                  <a:lnTo>
                    <a:pt x="4571" y="699516"/>
                  </a:lnTo>
                  <a:lnTo>
                    <a:pt x="4571" y="701040"/>
                  </a:lnTo>
                  <a:lnTo>
                    <a:pt x="6095" y="701040"/>
                  </a:lnTo>
                  <a:lnTo>
                    <a:pt x="6095" y="707136"/>
                  </a:lnTo>
                  <a:lnTo>
                    <a:pt x="1524" y="707136"/>
                  </a:lnTo>
                  <a:lnTo>
                    <a:pt x="0" y="705612"/>
                  </a:lnTo>
                  <a:close/>
                </a:path>
                <a:path w="7620" h="4723130">
                  <a:moveTo>
                    <a:pt x="0" y="669036"/>
                  </a:moveTo>
                  <a:lnTo>
                    <a:pt x="0" y="664464"/>
                  </a:lnTo>
                  <a:lnTo>
                    <a:pt x="1524" y="664464"/>
                  </a:lnTo>
                  <a:lnTo>
                    <a:pt x="3048" y="662940"/>
                  </a:lnTo>
                  <a:lnTo>
                    <a:pt x="4571" y="662940"/>
                  </a:lnTo>
                  <a:lnTo>
                    <a:pt x="4571" y="664464"/>
                  </a:lnTo>
                  <a:lnTo>
                    <a:pt x="6095" y="664464"/>
                  </a:lnTo>
                  <a:lnTo>
                    <a:pt x="7620" y="665988"/>
                  </a:lnTo>
                  <a:lnTo>
                    <a:pt x="7620" y="667512"/>
                  </a:lnTo>
                  <a:lnTo>
                    <a:pt x="4571" y="670560"/>
                  </a:lnTo>
                  <a:lnTo>
                    <a:pt x="1524" y="670560"/>
                  </a:lnTo>
                  <a:lnTo>
                    <a:pt x="1524" y="669036"/>
                  </a:lnTo>
                  <a:lnTo>
                    <a:pt x="0" y="669036"/>
                  </a:lnTo>
                  <a:close/>
                </a:path>
                <a:path w="7620" h="4723130">
                  <a:moveTo>
                    <a:pt x="1524" y="633984"/>
                  </a:moveTo>
                  <a:lnTo>
                    <a:pt x="1524" y="626364"/>
                  </a:lnTo>
                  <a:lnTo>
                    <a:pt x="4571" y="626364"/>
                  </a:lnTo>
                  <a:lnTo>
                    <a:pt x="7620" y="629412"/>
                  </a:lnTo>
                  <a:lnTo>
                    <a:pt x="7620" y="630936"/>
                  </a:lnTo>
                  <a:lnTo>
                    <a:pt x="4571" y="633984"/>
                  </a:lnTo>
                  <a:lnTo>
                    <a:pt x="1524" y="633984"/>
                  </a:lnTo>
                  <a:close/>
                </a:path>
                <a:path w="7620" h="4723130">
                  <a:moveTo>
                    <a:pt x="0" y="632460"/>
                  </a:moveTo>
                  <a:lnTo>
                    <a:pt x="0" y="627887"/>
                  </a:lnTo>
                  <a:lnTo>
                    <a:pt x="1524" y="627887"/>
                  </a:lnTo>
                  <a:lnTo>
                    <a:pt x="1524" y="632460"/>
                  </a:lnTo>
                  <a:lnTo>
                    <a:pt x="0" y="632460"/>
                  </a:lnTo>
                  <a:close/>
                </a:path>
                <a:path w="7620" h="4723130">
                  <a:moveTo>
                    <a:pt x="1524" y="597408"/>
                  </a:moveTo>
                  <a:lnTo>
                    <a:pt x="1524" y="589787"/>
                  </a:lnTo>
                  <a:lnTo>
                    <a:pt x="4571" y="589787"/>
                  </a:lnTo>
                  <a:lnTo>
                    <a:pt x="7620" y="592836"/>
                  </a:lnTo>
                  <a:lnTo>
                    <a:pt x="7620" y="594360"/>
                  </a:lnTo>
                  <a:lnTo>
                    <a:pt x="4571" y="597408"/>
                  </a:lnTo>
                  <a:lnTo>
                    <a:pt x="1524" y="597408"/>
                  </a:lnTo>
                  <a:close/>
                </a:path>
                <a:path w="7620" h="4723130">
                  <a:moveTo>
                    <a:pt x="0" y="595884"/>
                  </a:moveTo>
                  <a:lnTo>
                    <a:pt x="0" y="591312"/>
                  </a:lnTo>
                  <a:lnTo>
                    <a:pt x="1524" y="591312"/>
                  </a:lnTo>
                  <a:lnTo>
                    <a:pt x="1524" y="595884"/>
                  </a:lnTo>
                  <a:lnTo>
                    <a:pt x="0" y="595884"/>
                  </a:lnTo>
                  <a:close/>
                </a:path>
                <a:path w="7620" h="4723130">
                  <a:moveTo>
                    <a:pt x="6095" y="557784"/>
                  </a:moveTo>
                  <a:lnTo>
                    <a:pt x="6095" y="554736"/>
                  </a:lnTo>
                  <a:lnTo>
                    <a:pt x="7620" y="556260"/>
                  </a:lnTo>
                  <a:lnTo>
                    <a:pt x="7620" y="557784"/>
                  </a:lnTo>
                  <a:lnTo>
                    <a:pt x="6095" y="557784"/>
                  </a:lnTo>
                  <a:close/>
                </a:path>
                <a:path w="7620" h="4723130">
                  <a:moveTo>
                    <a:pt x="0" y="557784"/>
                  </a:moveTo>
                  <a:lnTo>
                    <a:pt x="0" y="554736"/>
                  </a:lnTo>
                  <a:lnTo>
                    <a:pt x="1524" y="553212"/>
                  </a:lnTo>
                  <a:lnTo>
                    <a:pt x="6095" y="553212"/>
                  </a:lnTo>
                  <a:lnTo>
                    <a:pt x="6095" y="559308"/>
                  </a:lnTo>
                  <a:lnTo>
                    <a:pt x="4571" y="559308"/>
                  </a:lnTo>
                  <a:lnTo>
                    <a:pt x="4571" y="560832"/>
                  </a:lnTo>
                  <a:lnTo>
                    <a:pt x="3048" y="560832"/>
                  </a:lnTo>
                  <a:lnTo>
                    <a:pt x="0" y="557784"/>
                  </a:lnTo>
                  <a:close/>
                </a:path>
                <a:path w="7620" h="4723130">
                  <a:moveTo>
                    <a:pt x="6095" y="521208"/>
                  </a:moveTo>
                  <a:lnTo>
                    <a:pt x="6095" y="518160"/>
                  </a:lnTo>
                  <a:lnTo>
                    <a:pt x="7620" y="518160"/>
                  </a:lnTo>
                  <a:lnTo>
                    <a:pt x="7620" y="521208"/>
                  </a:lnTo>
                  <a:lnTo>
                    <a:pt x="6095" y="521208"/>
                  </a:lnTo>
                  <a:close/>
                </a:path>
                <a:path w="7620" h="4723130">
                  <a:moveTo>
                    <a:pt x="0" y="521208"/>
                  </a:moveTo>
                  <a:lnTo>
                    <a:pt x="0" y="518160"/>
                  </a:lnTo>
                  <a:lnTo>
                    <a:pt x="1524" y="516636"/>
                  </a:lnTo>
                  <a:lnTo>
                    <a:pt x="6095" y="516636"/>
                  </a:lnTo>
                  <a:lnTo>
                    <a:pt x="6095" y="522732"/>
                  </a:lnTo>
                  <a:lnTo>
                    <a:pt x="1524" y="522732"/>
                  </a:lnTo>
                  <a:lnTo>
                    <a:pt x="0" y="521208"/>
                  </a:lnTo>
                  <a:close/>
                </a:path>
                <a:path w="7620" h="4723130">
                  <a:moveTo>
                    <a:pt x="6095" y="484632"/>
                  </a:moveTo>
                  <a:lnTo>
                    <a:pt x="6095" y="481584"/>
                  </a:lnTo>
                  <a:lnTo>
                    <a:pt x="7620" y="481584"/>
                  </a:lnTo>
                  <a:lnTo>
                    <a:pt x="7620" y="483108"/>
                  </a:lnTo>
                  <a:lnTo>
                    <a:pt x="6095" y="484632"/>
                  </a:lnTo>
                  <a:close/>
                </a:path>
                <a:path w="7620" h="4723130">
                  <a:moveTo>
                    <a:pt x="0" y="484632"/>
                  </a:moveTo>
                  <a:lnTo>
                    <a:pt x="0" y="481584"/>
                  </a:lnTo>
                  <a:lnTo>
                    <a:pt x="3048" y="478536"/>
                  </a:lnTo>
                  <a:lnTo>
                    <a:pt x="4571" y="478536"/>
                  </a:lnTo>
                  <a:lnTo>
                    <a:pt x="4571" y="480060"/>
                  </a:lnTo>
                  <a:lnTo>
                    <a:pt x="6095" y="480060"/>
                  </a:lnTo>
                  <a:lnTo>
                    <a:pt x="6095" y="486156"/>
                  </a:lnTo>
                  <a:lnTo>
                    <a:pt x="1524" y="486156"/>
                  </a:lnTo>
                  <a:lnTo>
                    <a:pt x="0" y="484632"/>
                  </a:lnTo>
                  <a:close/>
                </a:path>
                <a:path w="7620" h="4723130">
                  <a:moveTo>
                    <a:pt x="1524" y="449580"/>
                  </a:moveTo>
                  <a:lnTo>
                    <a:pt x="1524" y="441960"/>
                  </a:lnTo>
                  <a:lnTo>
                    <a:pt x="4571" y="441960"/>
                  </a:lnTo>
                  <a:lnTo>
                    <a:pt x="7620" y="445008"/>
                  </a:lnTo>
                  <a:lnTo>
                    <a:pt x="7620" y="446532"/>
                  </a:lnTo>
                  <a:lnTo>
                    <a:pt x="4571" y="449580"/>
                  </a:lnTo>
                  <a:lnTo>
                    <a:pt x="1524" y="449580"/>
                  </a:lnTo>
                  <a:close/>
                </a:path>
                <a:path w="7620" h="4723130">
                  <a:moveTo>
                    <a:pt x="0" y="448056"/>
                  </a:moveTo>
                  <a:lnTo>
                    <a:pt x="0" y="443484"/>
                  </a:lnTo>
                  <a:lnTo>
                    <a:pt x="1524" y="443484"/>
                  </a:lnTo>
                  <a:lnTo>
                    <a:pt x="1524" y="448056"/>
                  </a:lnTo>
                  <a:lnTo>
                    <a:pt x="0" y="448056"/>
                  </a:lnTo>
                  <a:close/>
                </a:path>
                <a:path w="7620" h="4723130">
                  <a:moveTo>
                    <a:pt x="1524" y="413004"/>
                  </a:moveTo>
                  <a:lnTo>
                    <a:pt x="1524" y="405384"/>
                  </a:lnTo>
                  <a:lnTo>
                    <a:pt x="4571" y="405384"/>
                  </a:lnTo>
                  <a:lnTo>
                    <a:pt x="7620" y="408432"/>
                  </a:lnTo>
                  <a:lnTo>
                    <a:pt x="7620" y="409956"/>
                  </a:lnTo>
                  <a:lnTo>
                    <a:pt x="4571" y="413004"/>
                  </a:lnTo>
                  <a:lnTo>
                    <a:pt x="1524" y="413004"/>
                  </a:lnTo>
                  <a:close/>
                </a:path>
                <a:path w="7620" h="4723130">
                  <a:moveTo>
                    <a:pt x="0" y="411480"/>
                  </a:moveTo>
                  <a:lnTo>
                    <a:pt x="0" y="406908"/>
                  </a:lnTo>
                  <a:lnTo>
                    <a:pt x="1524" y="406908"/>
                  </a:lnTo>
                  <a:lnTo>
                    <a:pt x="1524" y="411480"/>
                  </a:lnTo>
                  <a:lnTo>
                    <a:pt x="0" y="411480"/>
                  </a:lnTo>
                  <a:close/>
                </a:path>
                <a:path w="7620" h="4723130">
                  <a:moveTo>
                    <a:pt x="1524" y="376428"/>
                  </a:moveTo>
                  <a:lnTo>
                    <a:pt x="1524" y="368808"/>
                  </a:lnTo>
                  <a:lnTo>
                    <a:pt x="4571" y="368808"/>
                  </a:lnTo>
                  <a:lnTo>
                    <a:pt x="7620" y="371856"/>
                  </a:lnTo>
                  <a:lnTo>
                    <a:pt x="7620" y="373380"/>
                  </a:lnTo>
                  <a:lnTo>
                    <a:pt x="4571" y="376428"/>
                  </a:lnTo>
                  <a:lnTo>
                    <a:pt x="1524" y="376428"/>
                  </a:lnTo>
                  <a:close/>
                </a:path>
                <a:path w="7620" h="4723130">
                  <a:moveTo>
                    <a:pt x="0" y="374904"/>
                  </a:moveTo>
                  <a:lnTo>
                    <a:pt x="0" y="370332"/>
                  </a:lnTo>
                  <a:lnTo>
                    <a:pt x="1524" y="370332"/>
                  </a:lnTo>
                  <a:lnTo>
                    <a:pt x="1524" y="374904"/>
                  </a:lnTo>
                  <a:lnTo>
                    <a:pt x="0" y="374904"/>
                  </a:lnTo>
                  <a:close/>
                </a:path>
                <a:path w="7620" h="4723130">
                  <a:moveTo>
                    <a:pt x="6095" y="336804"/>
                  </a:moveTo>
                  <a:lnTo>
                    <a:pt x="6095" y="333756"/>
                  </a:lnTo>
                  <a:lnTo>
                    <a:pt x="7620" y="333756"/>
                  </a:lnTo>
                  <a:lnTo>
                    <a:pt x="7620" y="336804"/>
                  </a:lnTo>
                  <a:lnTo>
                    <a:pt x="6095" y="336804"/>
                  </a:lnTo>
                  <a:close/>
                </a:path>
                <a:path w="7620" h="4723130">
                  <a:moveTo>
                    <a:pt x="0" y="336804"/>
                  </a:moveTo>
                  <a:lnTo>
                    <a:pt x="0" y="333756"/>
                  </a:lnTo>
                  <a:lnTo>
                    <a:pt x="1524" y="332232"/>
                  </a:lnTo>
                  <a:lnTo>
                    <a:pt x="6095" y="332232"/>
                  </a:lnTo>
                  <a:lnTo>
                    <a:pt x="6095" y="338328"/>
                  </a:lnTo>
                  <a:lnTo>
                    <a:pt x="4571" y="338328"/>
                  </a:lnTo>
                  <a:lnTo>
                    <a:pt x="4571" y="339852"/>
                  </a:lnTo>
                  <a:lnTo>
                    <a:pt x="3048" y="339852"/>
                  </a:lnTo>
                  <a:lnTo>
                    <a:pt x="0" y="336804"/>
                  </a:lnTo>
                  <a:close/>
                </a:path>
                <a:path w="7620" h="4723130">
                  <a:moveTo>
                    <a:pt x="6095" y="300228"/>
                  </a:moveTo>
                  <a:lnTo>
                    <a:pt x="6095" y="297180"/>
                  </a:lnTo>
                  <a:lnTo>
                    <a:pt x="7620" y="297180"/>
                  </a:lnTo>
                  <a:lnTo>
                    <a:pt x="7620" y="300228"/>
                  </a:lnTo>
                  <a:lnTo>
                    <a:pt x="6095" y="300228"/>
                  </a:lnTo>
                  <a:close/>
                </a:path>
                <a:path w="7620" h="4723130">
                  <a:moveTo>
                    <a:pt x="0" y="300228"/>
                  </a:moveTo>
                  <a:lnTo>
                    <a:pt x="0" y="297180"/>
                  </a:lnTo>
                  <a:lnTo>
                    <a:pt x="1524" y="295656"/>
                  </a:lnTo>
                  <a:lnTo>
                    <a:pt x="6095" y="295656"/>
                  </a:lnTo>
                  <a:lnTo>
                    <a:pt x="6095" y="301752"/>
                  </a:lnTo>
                  <a:lnTo>
                    <a:pt x="1524" y="301752"/>
                  </a:lnTo>
                  <a:lnTo>
                    <a:pt x="0" y="300228"/>
                  </a:lnTo>
                  <a:close/>
                </a:path>
                <a:path w="7620" h="4723130">
                  <a:moveTo>
                    <a:pt x="6095" y="263652"/>
                  </a:moveTo>
                  <a:lnTo>
                    <a:pt x="6095" y="260604"/>
                  </a:lnTo>
                  <a:lnTo>
                    <a:pt x="7620" y="260604"/>
                  </a:lnTo>
                  <a:lnTo>
                    <a:pt x="7620" y="262128"/>
                  </a:lnTo>
                  <a:lnTo>
                    <a:pt x="6095" y="263652"/>
                  </a:lnTo>
                  <a:close/>
                </a:path>
                <a:path w="7620" h="4723130">
                  <a:moveTo>
                    <a:pt x="0" y="263652"/>
                  </a:moveTo>
                  <a:lnTo>
                    <a:pt x="0" y="260604"/>
                  </a:lnTo>
                  <a:lnTo>
                    <a:pt x="3048" y="257556"/>
                  </a:lnTo>
                  <a:lnTo>
                    <a:pt x="4571" y="257556"/>
                  </a:lnTo>
                  <a:lnTo>
                    <a:pt x="4571" y="259080"/>
                  </a:lnTo>
                  <a:lnTo>
                    <a:pt x="6095" y="259080"/>
                  </a:lnTo>
                  <a:lnTo>
                    <a:pt x="6095" y="265176"/>
                  </a:lnTo>
                  <a:lnTo>
                    <a:pt x="1524" y="265176"/>
                  </a:lnTo>
                  <a:lnTo>
                    <a:pt x="0" y="263652"/>
                  </a:lnTo>
                  <a:close/>
                </a:path>
                <a:path w="7620" h="4723130">
                  <a:moveTo>
                    <a:pt x="1524" y="228600"/>
                  </a:moveTo>
                  <a:lnTo>
                    <a:pt x="1524" y="220980"/>
                  </a:lnTo>
                  <a:lnTo>
                    <a:pt x="4571" y="220980"/>
                  </a:lnTo>
                  <a:lnTo>
                    <a:pt x="7620" y="224028"/>
                  </a:lnTo>
                  <a:lnTo>
                    <a:pt x="7620" y="225552"/>
                  </a:lnTo>
                  <a:lnTo>
                    <a:pt x="4571" y="228600"/>
                  </a:lnTo>
                  <a:lnTo>
                    <a:pt x="1524" y="228600"/>
                  </a:lnTo>
                  <a:close/>
                </a:path>
                <a:path w="7620" h="4723130">
                  <a:moveTo>
                    <a:pt x="0" y="227076"/>
                  </a:moveTo>
                  <a:lnTo>
                    <a:pt x="0" y="222504"/>
                  </a:lnTo>
                  <a:lnTo>
                    <a:pt x="1524" y="222504"/>
                  </a:lnTo>
                  <a:lnTo>
                    <a:pt x="1524" y="227076"/>
                  </a:lnTo>
                  <a:lnTo>
                    <a:pt x="0" y="227076"/>
                  </a:lnTo>
                  <a:close/>
                </a:path>
                <a:path w="7620" h="4723130">
                  <a:moveTo>
                    <a:pt x="1524" y="192024"/>
                  </a:moveTo>
                  <a:lnTo>
                    <a:pt x="1524" y="184404"/>
                  </a:lnTo>
                  <a:lnTo>
                    <a:pt x="4571" y="184404"/>
                  </a:lnTo>
                  <a:lnTo>
                    <a:pt x="7620" y="187452"/>
                  </a:lnTo>
                  <a:lnTo>
                    <a:pt x="7620" y="188976"/>
                  </a:lnTo>
                  <a:lnTo>
                    <a:pt x="4571" y="192024"/>
                  </a:lnTo>
                  <a:lnTo>
                    <a:pt x="1524" y="192024"/>
                  </a:lnTo>
                  <a:close/>
                </a:path>
                <a:path w="7620" h="4723130">
                  <a:moveTo>
                    <a:pt x="0" y="190500"/>
                  </a:moveTo>
                  <a:lnTo>
                    <a:pt x="0" y="185928"/>
                  </a:lnTo>
                  <a:lnTo>
                    <a:pt x="1524" y="185928"/>
                  </a:lnTo>
                  <a:lnTo>
                    <a:pt x="1524" y="190500"/>
                  </a:lnTo>
                  <a:lnTo>
                    <a:pt x="0" y="190500"/>
                  </a:lnTo>
                  <a:close/>
                </a:path>
                <a:path w="7620" h="4723130">
                  <a:moveTo>
                    <a:pt x="0" y="153924"/>
                  </a:moveTo>
                  <a:lnTo>
                    <a:pt x="0" y="149352"/>
                  </a:lnTo>
                  <a:lnTo>
                    <a:pt x="1524" y="149352"/>
                  </a:lnTo>
                  <a:lnTo>
                    <a:pt x="1524" y="147828"/>
                  </a:lnTo>
                  <a:lnTo>
                    <a:pt x="4571" y="147828"/>
                  </a:lnTo>
                  <a:lnTo>
                    <a:pt x="7620" y="150876"/>
                  </a:lnTo>
                  <a:lnTo>
                    <a:pt x="7620" y="152400"/>
                  </a:lnTo>
                  <a:lnTo>
                    <a:pt x="6095" y="153924"/>
                  </a:lnTo>
                  <a:lnTo>
                    <a:pt x="4571" y="153924"/>
                  </a:lnTo>
                  <a:lnTo>
                    <a:pt x="4571" y="155448"/>
                  </a:lnTo>
                  <a:lnTo>
                    <a:pt x="3048" y="155448"/>
                  </a:lnTo>
                  <a:lnTo>
                    <a:pt x="1524" y="153924"/>
                  </a:lnTo>
                  <a:lnTo>
                    <a:pt x="0" y="153924"/>
                  </a:lnTo>
                  <a:close/>
                </a:path>
                <a:path w="7620" h="4723130">
                  <a:moveTo>
                    <a:pt x="6095" y="115824"/>
                  </a:moveTo>
                  <a:lnTo>
                    <a:pt x="6095" y="112776"/>
                  </a:lnTo>
                  <a:lnTo>
                    <a:pt x="7620" y="112776"/>
                  </a:lnTo>
                  <a:lnTo>
                    <a:pt x="7620" y="115824"/>
                  </a:lnTo>
                  <a:lnTo>
                    <a:pt x="6095" y="115824"/>
                  </a:lnTo>
                  <a:close/>
                </a:path>
                <a:path w="7620" h="4723130">
                  <a:moveTo>
                    <a:pt x="0" y="115824"/>
                  </a:moveTo>
                  <a:lnTo>
                    <a:pt x="0" y="112776"/>
                  </a:lnTo>
                  <a:lnTo>
                    <a:pt x="1524" y="111252"/>
                  </a:lnTo>
                  <a:lnTo>
                    <a:pt x="6095" y="111252"/>
                  </a:lnTo>
                  <a:lnTo>
                    <a:pt x="6095" y="117348"/>
                  </a:lnTo>
                  <a:lnTo>
                    <a:pt x="4571" y="117348"/>
                  </a:lnTo>
                  <a:lnTo>
                    <a:pt x="4571" y="118872"/>
                  </a:lnTo>
                  <a:lnTo>
                    <a:pt x="3048" y="118872"/>
                  </a:lnTo>
                  <a:lnTo>
                    <a:pt x="0" y="115824"/>
                  </a:lnTo>
                  <a:close/>
                </a:path>
                <a:path w="7620" h="4723130">
                  <a:moveTo>
                    <a:pt x="6095" y="79248"/>
                  </a:moveTo>
                  <a:lnTo>
                    <a:pt x="6095" y="76200"/>
                  </a:lnTo>
                  <a:lnTo>
                    <a:pt x="7620" y="76200"/>
                  </a:lnTo>
                  <a:lnTo>
                    <a:pt x="7620" y="79248"/>
                  </a:lnTo>
                  <a:lnTo>
                    <a:pt x="6095" y="79248"/>
                  </a:lnTo>
                  <a:close/>
                </a:path>
                <a:path w="7620" h="4723130">
                  <a:moveTo>
                    <a:pt x="0" y="79248"/>
                  </a:moveTo>
                  <a:lnTo>
                    <a:pt x="0" y="76200"/>
                  </a:lnTo>
                  <a:lnTo>
                    <a:pt x="1524" y="74676"/>
                  </a:lnTo>
                  <a:lnTo>
                    <a:pt x="6095" y="74676"/>
                  </a:lnTo>
                  <a:lnTo>
                    <a:pt x="6095" y="80772"/>
                  </a:lnTo>
                  <a:lnTo>
                    <a:pt x="1524" y="80772"/>
                  </a:lnTo>
                  <a:lnTo>
                    <a:pt x="0" y="79248"/>
                  </a:lnTo>
                  <a:close/>
                </a:path>
                <a:path w="7620" h="4723130">
                  <a:moveTo>
                    <a:pt x="6095" y="42672"/>
                  </a:moveTo>
                  <a:lnTo>
                    <a:pt x="6095" y="39624"/>
                  </a:lnTo>
                  <a:lnTo>
                    <a:pt x="7620" y="39624"/>
                  </a:lnTo>
                  <a:lnTo>
                    <a:pt x="7620" y="41148"/>
                  </a:lnTo>
                  <a:lnTo>
                    <a:pt x="6095" y="42672"/>
                  </a:lnTo>
                  <a:close/>
                </a:path>
                <a:path w="7620" h="4723130">
                  <a:moveTo>
                    <a:pt x="0" y="42672"/>
                  </a:moveTo>
                  <a:lnTo>
                    <a:pt x="0" y="39624"/>
                  </a:lnTo>
                  <a:lnTo>
                    <a:pt x="3048" y="36576"/>
                  </a:lnTo>
                  <a:lnTo>
                    <a:pt x="4571" y="36576"/>
                  </a:lnTo>
                  <a:lnTo>
                    <a:pt x="4571" y="38100"/>
                  </a:lnTo>
                  <a:lnTo>
                    <a:pt x="6095" y="38100"/>
                  </a:lnTo>
                  <a:lnTo>
                    <a:pt x="6095" y="44195"/>
                  </a:lnTo>
                  <a:lnTo>
                    <a:pt x="1524" y="44195"/>
                  </a:lnTo>
                  <a:lnTo>
                    <a:pt x="0" y="42672"/>
                  </a:lnTo>
                  <a:close/>
                </a:path>
                <a:path w="7620" h="4723130">
                  <a:moveTo>
                    <a:pt x="1524" y="7620"/>
                  </a:moveTo>
                  <a:lnTo>
                    <a:pt x="1524" y="0"/>
                  </a:lnTo>
                  <a:lnTo>
                    <a:pt x="4571" y="0"/>
                  </a:lnTo>
                  <a:lnTo>
                    <a:pt x="7620" y="3048"/>
                  </a:lnTo>
                  <a:lnTo>
                    <a:pt x="7620" y="4572"/>
                  </a:lnTo>
                  <a:lnTo>
                    <a:pt x="4571" y="7620"/>
                  </a:lnTo>
                  <a:lnTo>
                    <a:pt x="1524" y="7620"/>
                  </a:lnTo>
                  <a:close/>
                </a:path>
                <a:path w="7620" h="4723130">
                  <a:moveTo>
                    <a:pt x="0" y="6095"/>
                  </a:moveTo>
                  <a:lnTo>
                    <a:pt x="0" y="1524"/>
                  </a:lnTo>
                  <a:lnTo>
                    <a:pt x="1524" y="1524"/>
                  </a:lnTo>
                  <a:lnTo>
                    <a:pt x="1524" y="6095"/>
                  </a:lnTo>
                  <a:lnTo>
                    <a:pt x="0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08619" y="6268212"/>
              <a:ext cx="201168" cy="6553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71187" y="6400799"/>
              <a:ext cx="740664" cy="9753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3943" y="3707892"/>
              <a:ext cx="74676" cy="27584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3316" y="1737359"/>
              <a:ext cx="292607" cy="8382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5216" y="2112263"/>
              <a:ext cx="330708" cy="8534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9703" y="2488691"/>
              <a:ext cx="231648" cy="6705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6091" y="2865119"/>
              <a:ext cx="173736" cy="8686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7427" y="3246119"/>
              <a:ext cx="158496" cy="8382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740651" y="3624084"/>
              <a:ext cx="172720" cy="62865"/>
            </a:xfrm>
            <a:custGeom>
              <a:avLst/>
              <a:gdLst/>
              <a:ahLst/>
              <a:cxnLst/>
              <a:rect l="l" t="t" r="r" b="b"/>
              <a:pathLst>
                <a:path w="172719" h="62864">
                  <a:moveTo>
                    <a:pt x="22860" y="0"/>
                  </a:moveTo>
                  <a:lnTo>
                    <a:pt x="15240" y="0"/>
                  </a:lnTo>
                  <a:lnTo>
                    <a:pt x="15240" y="50292"/>
                  </a:lnTo>
                  <a:lnTo>
                    <a:pt x="12192" y="56388"/>
                  </a:lnTo>
                  <a:lnTo>
                    <a:pt x="3048" y="56388"/>
                  </a:lnTo>
                  <a:lnTo>
                    <a:pt x="1524" y="54864"/>
                  </a:lnTo>
                  <a:lnTo>
                    <a:pt x="0" y="54864"/>
                  </a:lnTo>
                  <a:lnTo>
                    <a:pt x="0" y="60960"/>
                  </a:lnTo>
                  <a:lnTo>
                    <a:pt x="1524" y="62484"/>
                  </a:lnTo>
                  <a:lnTo>
                    <a:pt x="10668" y="62484"/>
                  </a:lnTo>
                  <a:lnTo>
                    <a:pt x="15240" y="60960"/>
                  </a:lnTo>
                  <a:lnTo>
                    <a:pt x="21336" y="51816"/>
                  </a:lnTo>
                  <a:lnTo>
                    <a:pt x="22860" y="47244"/>
                  </a:lnTo>
                  <a:lnTo>
                    <a:pt x="22860" y="0"/>
                  </a:lnTo>
                  <a:close/>
                </a:path>
                <a:path w="172719" h="62864">
                  <a:moveTo>
                    <a:pt x="73164" y="16751"/>
                  </a:moveTo>
                  <a:lnTo>
                    <a:pt x="65544" y="16751"/>
                  </a:lnTo>
                  <a:lnTo>
                    <a:pt x="65544" y="47231"/>
                  </a:lnTo>
                  <a:lnTo>
                    <a:pt x="62496" y="53327"/>
                  </a:lnTo>
                  <a:lnTo>
                    <a:pt x="60972" y="54851"/>
                  </a:lnTo>
                  <a:lnTo>
                    <a:pt x="57924" y="56375"/>
                  </a:lnTo>
                  <a:lnTo>
                    <a:pt x="47256" y="56375"/>
                  </a:lnTo>
                  <a:lnTo>
                    <a:pt x="42684" y="51803"/>
                  </a:lnTo>
                  <a:lnTo>
                    <a:pt x="42684" y="16751"/>
                  </a:lnTo>
                  <a:lnTo>
                    <a:pt x="36588" y="16751"/>
                  </a:lnTo>
                  <a:lnTo>
                    <a:pt x="36588" y="56375"/>
                  </a:lnTo>
                  <a:lnTo>
                    <a:pt x="41160" y="62471"/>
                  </a:lnTo>
                  <a:lnTo>
                    <a:pt x="57924" y="62471"/>
                  </a:lnTo>
                  <a:lnTo>
                    <a:pt x="62496" y="59423"/>
                  </a:lnTo>
                  <a:lnTo>
                    <a:pt x="65544" y="54851"/>
                  </a:lnTo>
                  <a:lnTo>
                    <a:pt x="65544" y="60947"/>
                  </a:lnTo>
                  <a:lnTo>
                    <a:pt x="73164" y="60947"/>
                  </a:lnTo>
                  <a:lnTo>
                    <a:pt x="73164" y="16751"/>
                  </a:lnTo>
                  <a:close/>
                </a:path>
                <a:path w="172719" h="62864">
                  <a:moveTo>
                    <a:pt x="123444" y="28956"/>
                  </a:moveTo>
                  <a:lnTo>
                    <a:pt x="121920" y="24384"/>
                  </a:lnTo>
                  <a:lnTo>
                    <a:pt x="120396" y="21336"/>
                  </a:lnTo>
                  <a:lnTo>
                    <a:pt x="117348" y="18288"/>
                  </a:lnTo>
                  <a:lnTo>
                    <a:pt x="114300" y="16764"/>
                  </a:lnTo>
                  <a:lnTo>
                    <a:pt x="102108" y="16764"/>
                  </a:lnTo>
                  <a:lnTo>
                    <a:pt x="97536" y="18288"/>
                  </a:lnTo>
                  <a:lnTo>
                    <a:pt x="94488" y="24384"/>
                  </a:lnTo>
                  <a:lnTo>
                    <a:pt x="94488" y="16764"/>
                  </a:lnTo>
                  <a:lnTo>
                    <a:pt x="86868" y="16764"/>
                  </a:lnTo>
                  <a:lnTo>
                    <a:pt x="86868" y="60960"/>
                  </a:lnTo>
                  <a:lnTo>
                    <a:pt x="94488" y="60960"/>
                  </a:lnTo>
                  <a:lnTo>
                    <a:pt x="94488" y="32004"/>
                  </a:lnTo>
                  <a:lnTo>
                    <a:pt x="97536" y="25908"/>
                  </a:lnTo>
                  <a:lnTo>
                    <a:pt x="100584" y="22860"/>
                  </a:lnTo>
                  <a:lnTo>
                    <a:pt x="112776" y="22860"/>
                  </a:lnTo>
                  <a:lnTo>
                    <a:pt x="117348" y="27432"/>
                  </a:lnTo>
                  <a:lnTo>
                    <a:pt x="117348" y="60960"/>
                  </a:lnTo>
                  <a:lnTo>
                    <a:pt x="123444" y="60960"/>
                  </a:lnTo>
                  <a:lnTo>
                    <a:pt x="123444" y="28956"/>
                  </a:lnTo>
                  <a:close/>
                </a:path>
                <a:path w="172719" h="62864">
                  <a:moveTo>
                    <a:pt x="172224" y="30480"/>
                  </a:moveTo>
                  <a:lnTo>
                    <a:pt x="170700" y="25908"/>
                  </a:lnTo>
                  <a:lnTo>
                    <a:pt x="167652" y="21336"/>
                  </a:lnTo>
                  <a:lnTo>
                    <a:pt x="166128" y="19812"/>
                  </a:lnTo>
                  <a:lnTo>
                    <a:pt x="166128" y="30480"/>
                  </a:lnTo>
                  <a:lnTo>
                    <a:pt x="166128" y="35052"/>
                  </a:lnTo>
                  <a:lnTo>
                    <a:pt x="141744" y="35052"/>
                  </a:lnTo>
                  <a:lnTo>
                    <a:pt x="141744" y="32004"/>
                  </a:lnTo>
                  <a:lnTo>
                    <a:pt x="143268" y="27432"/>
                  </a:lnTo>
                  <a:lnTo>
                    <a:pt x="146316" y="25908"/>
                  </a:lnTo>
                  <a:lnTo>
                    <a:pt x="147840" y="22860"/>
                  </a:lnTo>
                  <a:lnTo>
                    <a:pt x="160032" y="22860"/>
                  </a:lnTo>
                  <a:lnTo>
                    <a:pt x="164604" y="27432"/>
                  </a:lnTo>
                  <a:lnTo>
                    <a:pt x="166128" y="30480"/>
                  </a:lnTo>
                  <a:lnTo>
                    <a:pt x="166128" y="19812"/>
                  </a:lnTo>
                  <a:lnTo>
                    <a:pt x="164604" y="18288"/>
                  </a:lnTo>
                  <a:lnTo>
                    <a:pt x="160032" y="16764"/>
                  </a:lnTo>
                  <a:lnTo>
                    <a:pt x="149364" y="16764"/>
                  </a:lnTo>
                  <a:lnTo>
                    <a:pt x="143268" y="18288"/>
                  </a:lnTo>
                  <a:lnTo>
                    <a:pt x="140220" y="22860"/>
                  </a:lnTo>
                  <a:lnTo>
                    <a:pt x="135648" y="27432"/>
                  </a:lnTo>
                  <a:lnTo>
                    <a:pt x="134124" y="32004"/>
                  </a:lnTo>
                  <a:lnTo>
                    <a:pt x="134124" y="47244"/>
                  </a:lnTo>
                  <a:lnTo>
                    <a:pt x="135648" y="51816"/>
                  </a:lnTo>
                  <a:lnTo>
                    <a:pt x="140220" y="56388"/>
                  </a:lnTo>
                  <a:lnTo>
                    <a:pt x="141744" y="58674"/>
                  </a:lnTo>
                  <a:lnTo>
                    <a:pt x="143268" y="60960"/>
                  </a:lnTo>
                  <a:lnTo>
                    <a:pt x="147840" y="62484"/>
                  </a:lnTo>
                  <a:lnTo>
                    <a:pt x="160032" y="62484"/>
                  </a:lnTo>
                  <a:lnTo>
                    <a:pt x="166128" y="60960"/>
                  </a:lnTo>
                  <a:lnTo>
                    <a:pt x="169176" y="57912"/>
                  </a:lnTo>
                  <a:lnTo>
                    <a:pt x="169176" y="51816"/>
                  </a:lnTo>
                  <a:lnTo>
                    <a:pt x="166128" y="54864"/>
                  </a:lnTo>
                  <a:lnTo>
                    <a:pt x="161556" y="56388"/>
                  </a:lnTo>
                  <a:lnTo>
                    <a:pt x="150888" y="56388"/>
                  </a:lnTo>
                  <a:lnTo>
                    <a:pt x="147840" y="54864"/>
                  </a:lnTo>
                  <a:lnTo>
                    <a:pt x="143268" y="50292"/>
                  </a:lnTo>
                  <a:lnTo>
                    <a:pt x="141744" y="45720"/>
                  </a:lnTo>
                  <a:lnTo>
                    <a:pt x="141744" y="41148"/>
                  </a:lnTo>
                  <a:lnTo>
                    <a:pt x="166128" y="41148"/>
                  </a:lnTo>
                  <a:lnTo>
                    <a:pt x="172224" y="41148"/>
                  </a:lnTo>
                  <a:lnTo>
                    <a:pt x="172224" y="30480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72668" y="3995927"/>
              <a:ext cx="143256" cy="8686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41603" y="4378451"/>
              <a:ext cx="272796" cy="8229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5300" y="4751832"/>
              <a:ext cx="420623" cy="8534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03504" y="5128260"/>
              <a:ext cx="312419" cy="6705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13588" y="5506212"/>
              <a:ext cx="402335" cy="6553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24255" y="5882639"/>
              <a:ext cx="391667" cy="6705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982967" y="1620024"/>
              <a:ext cx="7118984" cy="4447540"/>
            </a:xfrm>
            <a:custGeom>
              <a:avLst/>
              <a:gdLst/>
              <a:ahLst/>
              <a:cxnLst/>
              <a:rect l="l" t="t" r="r" b="b"/>
              <a:pathLst>
                <a:path w="7118984" h="4447540">
                  <a:moveTo>
                    <a:pt x="7118604" y="4148315"/>
                  </a:moveTo>
                  <a:lnTo>
                    <a:pt x="0" y="4148315"/>
                  </a:lnTo>
                  <a:lnTo>
                    <a:pt x="0" y="4447032"/>
                  </a:lnTo>
                  <a:lnTo>
                    <a:pt x="7118604" y="4447032"/>
                  </a:lnTo>
                  <a:lnTo>
                    <a:pt x="7118604" y="4148315"/>
                  </a:lnTo>
                  <a:close/>
                </a:path>
                <a:path w="7118984" h="4447540">
                  <a:moveTo>
                    <a:pt x="7118604" y="3770363"/>
                  </a:moveTo>
                  <a:lnTo>
                    <a:pt x="0" y="3770363"/>
                  </a:lnTo>
                  <a:lnTo>
                    <a:pt x="0" y="4069080"/>
                  </a:lnTo>
                  <a:lnTo>
                    <a:pt x="7118604" y="4069080"/>
                  </a:lnTo>
                  <a:lnTo>
                    <a:pt x="7118604" y="3770363"/>
                  </a:lnTo>
                  <a:close/>
                </a:path>
                <a:path w="7118984" h="4447540">
                  <a:moveTo>
                    <a:pt x="7118604" y="3393948"/>
                  </a:moveTo>
                  <a:lnTo>
                    <a:pt x="0" y="3393948"/>
                  </a:lnTo>
                  <a:lnTo>
                    <a:pt x="0" y="3692652"/>
                  </a:lnTo>
                  <a:lnTo>
                    <a:pt x="7118604" y="3692652"/>
                  </a:lnTo>
                  <a:lnTo>
                    <a:pt x="7118604" y="3393948"/>
                  </a:lnTo>
                  <a:close/>
                </a:path>
                <a:path w="7118984" h="4447540">
                  <a:moveTo>
                    <a:pt x="7118604" y="3017520"/>
                  </a:moveTo>
                  <a:lnTo>
                    <a:pt x="0" y="3017520"/>
                  </a:lnTo>
                  <a:lnTo>
                    <a:pt x="0" y="3314700"/>
                  </a:lnTo>
                  <a:lnTo>
                    <a:pt x="7118604" y="3314700"/>
                  </a:lnTo>
                  <a:lnTo>
                    <a:pt x="7118604" y="3017520"/>
                  </a:lnTo>
                  <a:close/>
                </a:path>
                <a:path w="7118984" h="4447540">
                  <a:moveTo>
                    <a:pt x="7118604" y="2639568"/>
                  </a:moveTo>
                  <a:lnTo>
                    <a:pt x="0" y="2639568"/>
                  </a:lnTo>
                  <a:lnTo>
                    <a:pt x="0" y="2938272"/>
                  </a:lnTo>
                  <a:lnTo>
                    <a:pt x="7118604" y="2938272"/>
                  </a:lnTo>
                  <a:lnTo>
                    <a:pt x="7118604" y="2639568"/>
                  </a:lnTo>
                  <a:close/>
                </a:path>
                <a:path w="7118984" h="4447540">
                  <a:moveTo>
                    <a:pt x="7118604" y="2263140"/>
                  </a:moveTo>
                  <a:lnTo>
                    <a:pt x="0" y="2263140"/>
                  </a:lnTo>
                  <a:lnTo>
                    <a:pt x="0" y="2561844"/>
                  </a:lnTo>
                  <a:lnTo>
                    <a:pt x="7118604" y="2561844"/>
                  </a:lnTo>
                  <a:lnTo>
                    <a:pt x="7118604" y="2263140"/>
                  </a:lnTo>
                  <a:close/>
                </a:path>
                <a:path w="7118984" h="4447540">
                  <a:moveTo>
                    <a:pt x="7118604" y="1885188"/>
                  </a:moveTo>
                  <a:lnTo>
                    <a:pt x="0" y="1885188"/>
                  </a:lnTo>
                  <a:lnTo>
                    <a:pt x="0" y="2183879"/>
                  </a:lnTo>
                  <a:lnTo>
                    <a:pt x="7118604" y="2183879"/>
                  </a:lnTo>
                  <a:lnTo>
                    <a:pt x="7118604" y="1885188"/>
                  </a:lnTo>
                  <a:close/>
                </a:path>
                <a:path w="7118984" h="4447540">
                  <a:moveTo>
                    <a:pt x="7118604" y="1508760"/>
                  </a:moveTo>
                  <a:lnTo>
                    <a:pt x="0" y="1508760"/>
                  </a:lnTo>
                  <a:lnTo>
                    <a:pt x="0" y="1807464"/>
                  </a:lnTo>
                  <a:lnTo>
                    <a:pt x="7118604" y="1807464"/>
                  </a:lnTo>
                  <a:lnTo>
                    <a:pt x="7118604" y="1508760"/>
                  </a:lnTo>
                  <a:close/>
                </a:path>
                <a:path w="7118984" h="4447540">
                  <a:moveTo>
                    <a:pt x="7118604" y="1130795"/>
                  </a:moveTo>
                  <a:lnTo>
                    <a:pt x="0" y="1130795"/>
                  </a:lnTo>
                  <a:lnTo>
                    <a:pt x="0" y="1429512"/>
                  </a:lnTo>
                  <a:lnTo>
                    <a:pt x="7118604" y="1429512"/>
                  </a:lnTo>
                  <a:lnTo>
                    <a:pt x="7118604" y="1130795"/>
                  </a:lnTo>
                  <a:close/>
                </a:path>
                <a:path w="7118984" h="4447540">
                  <a:moveTo>
                    <a:pt x="7118604" y="754380"/>
                  </a:moveTo>
                  <a:lnTo>
                    <a:pt x="0" y="754380"/>
                  </a:lnTo>
                  <a:lnTo>
                    <a:pt x="0" y="1053084"/>
                  </a:lnTo>
                  <a:lnTo>
                    <a:pt x="7118604" y="1053084"/>
                  </a:lnTo>
                  <a:lnTo>
                    <a:pt x="7118604" y="754380"/>
                  </a:lnTo>
                  <a:close/>
                </a:path>
                <a:path w="7118984" h="4447540">
                  <a:moveTo>
                    <a:pt x="7118604" y="376428"/>
                  </a:moveTo>
                  <a:lnTo>
                    <a:pt x="0" y="376428"/>
                  </a:lnTo>
                  <a:lnTo>
                    <a:pt x="0" y="675132"/>
                  </a:lnTo>
                  <a:lnTo>
                    <a:pt x="7118604" y="675132"/>
                  </a:lnTo>
                  <a:lnTo>
                    <a:pt x="7118604" y="376428"/>
                  </a:lnTo>
                  <a:close/>
                </a:path>
                <a:path w="7118984" h="4447540">
                  <a:moveTo>
                    <a:pt x="7118604" y="0"/>
                  </a:moveTo>
                  <a:lnTo>
                    <a:pt x="0" y="0"/>
                  </a:lnTo>
                  <a:lnTo>
                    <a:pt x="0" y="298704"/>
                  </a:lnTo>
                  <a:lnTo>
                    <a:pt x="7118604" y="298704"/>
                  </a:lnTo>
                  <a:lnTo>
                    <a:pt x="7118604" y="0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371331" y="2278379"/>
              <a:ext cx="243840" cy="256540"/>
            </a:xfrm>
            <a:custGeom>
              <a:avLst/>
              <a:gdLst/>
              <a:ahLst/>
              <a:cxnLst/>
              <a:rect l="l" t="t" r="r" b="b"/>
              <a:pathLst>
                <a:path w="243840" h="256539">
                  <a:moveTo>
                    <a:pt x="0" y="131064"/>
                  </a:moveTo>
                  <a:lnTo>
                    <a:pt x="8953" y="78676"/>
                  </a:lnTo>
                  <a:lnTo>
                    <a:pt x="35052" y="36576"/>
                  </a:lnTo>
                  <a:lnTo>
                    <a:pt x="74295" y="9144"/>
                  </a:lnTo>
                  <a:lnTo>
                    <a:pt x="124968" y="0"/>
                  </a:lnTo>
                  <a:lnTo>
                    <a:pt x="150090" y="2262"/>
                  </a:lnTo>
                  <a:lnTo>
                    <a:pt x="192905" y="19931"/>
                  </a:lnTo>
                  <a:lnTo>
                    <a:pt x="224551" y="53625"/>
                  </a:lnTo>
                  <a:lnTo>
                    <a:pt x="241601" y="99345"/>
                  </a:lnTo>
                  <a:lnTo>
                    <a:pt x="243840" y="126492"/>
                  </a:lnTo>
                  <a:lnTo>
                    <a:pt x="241601" y="154247"/>
                  </a:lnTo>
                  <a:lnTo>
                    <a:pt x="241601" y="154454"/>
                  </a:lnTo>
                  <a:lnTo>
                    <a:pt x="223908" y="201501"/>
                  </a:lnTo>
                  <a:lnTo>
                    <a:pt x="190476" y="236743"/>
                  </a:lnTo>
                  <a:lnTo>
                    <a:pt x="184404" y="239936"/>
                  </a:lnTo>
                  <a:lnTo>
                    <a:pt x="184404" y="129540"/>
                  </a:lnTo>
                  <a:lnTo>
                    <a:pt x="183284" y="111252"/>
                  </a:lnTo>
                  <a:lnTo>
                    <a:pt x="167640" y="70104"/>
                  </a:lnTo>
                  <a:lnTo>
                    <a:pt x="123444" y="48768"/>
                  </a:lnTo>
                  <a:lnTo>
                    <a:pt x="109418" y="50172"/>
                  </a:lnTo>
                  <a:lnTo>
                    <a:pt x="76200" y="70104"/>
                  </a:lnTo>
                  <a:lnTo>
                    <a:pt x="60555" y="112109"/>
                  </a:lnTo>
                  <a:lnTo>
                    <a:pt x="59436" y="129540"/>
                  </a:lnTo>
                  <a:lnTo>
                    <a:pt x="59436" y="241258"/>
                  </a:lnTo>
                  <a:lnTo>
                    <a:pt x="51816" y="237386"/>
                  </a:lnTo>
                  <a:lnTo>
                    <a:pt x="33528" y="222504"/>
                  </a:lnTo>
                  <a:lnTo>
                    <a:pt x="19288" y="203930"/>
                  </a:lnTo>
                  <a:lnTo>
                    <a:pt x="8763" y="182499"/>
                  </a:lnTo>
                  <a:lnTo>
                    <a:pt x="2262" y="158298"/>
                  </a:lnTo>
                  <a:lnTo>
                    <a:pt x="2262" y="158499"/>
                  </a:lnTo>
                  <a:lnTo>
                    <a:pt x="0" y="131064"/>
                  </a:lnTo>
                  <a:close/>
                </a:path>
                <a:path w="243840" h="256539">
                  <a:moveTo>
                    <a:pt x="59436" y="241258"/>
                  </a:moveTo>
                  <a:lnTo>
                    <a:pt x="59436" y="129540"/>
                  </a:lnTo>
                  <a:lnTo>
                    <a:pt x="60555" y="146732"/>
                  </a:lnTo>
                  <a:lnTo>
                    <a:pt x="63817" y="161925"/>
                  </a:lnTo>
                  <a:lnTo>
                    <a:pt x="85939" y="196586"/>
                  </a:lnTo>
                  <a:lnTo>
                    <a:pt x="121920" y="208788"/>
                  </a:lnTo>
                  <a:lnTo>
                    <a:pt x="135921" y="207383"/>
                  </a:lnTo>
                  <a:lnTo>
                    <a:pt x="174759" y="176045"/>
                  </a:lnTo>
                  <a:lnTo>
                    <a:pt x="184404" y="129540"/>
                  </a:lnTo>
                  <a:lnTo>
                    <a:pt x="184404" y="239936"/>
                  </a:lnTo>
                  <a:lnTo>
                    <a:pt x="169735" y="247650"/>
                  </a:lnTo>
                  <a:lnTo>
                    <a:pt x="146423" y="253984"/>
                  </a:lnTo>
                  <a:lnTo>
                    <a:pt x="124968" y="255672"/>
                  </a:lnTo>
                  <a:lnTo>
                    <a:pt x="123444" y="255792"/>
                  </a:lnTo>
                  <a:lnTo>
                    <a:pt x="121920" y="255912"/>
                  </a:lnTo>
                  <a:lnTo>
                    <a:pt x="120396" y="256032"/>
                  </a:lnTo>
                  <a:lnTo>
                    <a:pt x="98059" y="254234"/>
                  </a:lnTo>
                  <a:lnTo>
                    <a:pt x="96774" y="254130"/>
                  </a:lnTo>
                  <a:lnTo>
                    <a:pt x="95250" y="254007"/>
                  </a:lnTo>
                  <a:lnTo>
                    <a:pt x="72390" y="247840"/>
                  </a:lnTo>
                  <a:lnTo>
                    <a:pt x="59436" y="24125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650223" y="2350007"/>
              <a:ext cx="115824" cy="181355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8779764" y="2269236"/>
              <a:ext cx="182880" cy="265430"/>
            </a:xfrm>
            <a:custGeom>
              <a:avLst/>
              <a:gdLst/>
              <a:ahLst/>
              <a:cxnLst/>
              <a:rect l="l" t="t" r="r" b="b"/>
              <a:pathLst>
                <a:path w="182879" h="265430">
                  <a:moveTo>
                    <a:pt x="0" y="176783"/>
                  </a:moveTo>
                  <a:lnTo>
                    <a:pt x="4953" y="137731"/>
                  </a:lnTo>
                  <a:lnTo>
                    <a:pt x="33599" y="94916"/>
                  </a:lnTo>
                  <a:lnTo>
                    <a:pt x="79248" y="80772"/>
                  </a:lnTo>
                  <a:lnTo>
                    <a:pt x="95226" y="82224"/>
                  </a:lnTo>
                  <a:lnTo>
                    <a:pt x="108775" y="86677"/>
                  </a:lnTo>
                  <a:lnTo>
                    <a:pt x="119753" y="94273"/>
                  </a:lnTo>
                  <a:lnTo>
                    <a:pt x="128016" y="105156"/>
                  </a:lnTo>
                  <a:lnTo>
                    <a:pt x="128016" y="0"/>
                  </a:lnTo>
                  <a:lnTo>
                    <a:pt x="182880" y="0"/>
                  </a:lnTo>
                  <a:lnTo>
                    <a:pt x="182880" y="262128"/>
                  </a:lnTo>
                  <a:lnTo>
                    <a:pt x="129540" y="262128"/>
                  </a:lnTo>
                  <a:lnTo>
                    <a:pt x="129540" y="161543"/>
                  </a:lnTo>
                  <a:lnTo>
                    <a:pt x="128944" y="153828"/>
                  </a:lnTo>
                  <a:lnTo>
                    <a:pt x="100655" y="122753"/>
                  </a:lnTo>
                  <a:lnTo>
                    <a:pt x="92964" y="121920"/>
                  </a:lnTo>
                  <a:lnTo>
                    <a:pt x="84391" y="122777"/>
                  </a:lnTo>
                  <a:lnTo>
                    <a:pt x="57340" y="153162"/>
                  </a:lnTo>
                  <a:lnTo>
                    <a:pt x="54864" y="175260"/>
                  </a:lnTo>
                  <a:lnTo>
                    <a:pt x="54864" y="263064"/>
                  </a:lnTo>
                  <a:lnTo>
                    <a:pt x="43053" y="259461"/>
                  </a:lnTo>
                  <a:lnTo>
                    <a:pt x="10929" y="229504"/>
                  </a:lnTo>
                  <a:lnTo>
                    <a:pt x="1190" y="196570"/>
                  </a:lnTo>
                  <a:lnTo>
                    <a:pt x="1190" y="196854"/>
                  </a:lnTo>
                  <a:lnTo>
                    <a:pt x="0" y="176783"/>
                  </a:lnTo>
                  <a:close/>
                </a:path>
                <a:path w="182879" h="265430">
                  <a:moveTo>
                    <a:pt x="54864" y="263064"/>
                  </a:moveTo>
                  <a:lnTo>
                    <a:pt x="54864" y="175260"/>
                  </a:lnTo>
                  <a:lnTo>
                    <a:pt x="55459" y="186570"/>
                  </a:lnTo>
                  <a:lnTo>
                    <a:pt x="55459" y="186253"/>
                  </a:lnTo>
                  <a:lnTo>
                    <a:pt x="76581" y="220789"/>
                  </a:lnTo>
                  <a:lnTo>
                    <a:pt x="91440" y="224028"/>
                  </a:lnTo>
                  <a:lnTo>
                    <a:pt x="99798" y="223170"/>
                  </a:lnTo>
                  <a:lnTo>
                    <a:pt x="127063" y="195072"/>
                  </a:lnTo>
                  <a:lnTo>
                    <a:pt x="129540" y="175260"/>
                  </a:lnTo>
                  <a:lnTo>
                    <a:pt x="129540" y="262128"/>
                  </a:lnTo>
                  <a:lnTo>
                    <a:pt x="128016" y="262128"/>
                  </a:lnTo>
                  <a:lnTo>
                    <a:pt x="128016" y="237743"/>
                  </a:lnTo>
                  <a:lnTo>
                    <a:pt x="117729" y="249745"/>
                  </a:lnTo>
                  <a:lnTo>
                    <a:pt x="105156" y="258318"/>
                  </a:lnTo>
                  <a:lnTo>
                    <a:pt x="90297" y="263461"/>
                  </a:lnTo>
                  <a:lnTo>
                    <a:pt x="73152" y="265176"/>
                  </a:lnTo>
                  <a:lnTo>
                    <a:pt x="57340" y="263768"/>
                  </a:lnTo>
                  <a:lnTo>
                    <a:pt x="57150" y="263751"/>
                  </a:lnTo>
                  <a:lnTo>
                    <a:pt x="54864" y="263064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997695" y="2350007"/>
              <a:ext cx="169164" cy="18440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200388" y="2350007"/>
              <a:ext cx="114300" cy="18135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360664" y="2753867"/>
              <a:ext cx="414527" cy="252983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8810244" y="2740151"/>
              <a:ext cx="56515" cy="262255"/>
            </a:xfrm>
            <a:custGeom>
              <a:avLst/>
              <a:gdLst/>
              <a:ahLst/>
              <a:cxnLst/>
              <a:rect l="l" t="t" r="r" b="b"/>
              <a:pathLst>
                <a:path w="56515" h="262255">
                  <a:moveTo>
                    <a:pt x="0" y="262128"/>
                  </a:moveTo>
                  <a:lnTo>
                    <a:pt x="0" y="0"/>
                  </a:lnTo>
                  <a:lnTo>
                    <a:pt x="56387" y="0"/>
                  </a:lnTo>
                  <a:lnTo>
                    <a:pt x="56387" y="262128"/>
                  </a:lnTo>
                  <a:lnTo>
                    <a:pt x="0" y="26212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909304" y="2825496"/>
              <a:ext cx="170688" cy="181356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9125711" y="2820923"/>
              <a:ext cx="280670" cy="181610"/>
            </a:xfrm>
            <a:custGeom>
              <a:avLst/>
              <a:gdLst/>
              <a:ahLst/>
              <a:cxnLst/>
              <a:rect l="l" t="t" r="r" b="b"/>
              <a:pathLst>
                <a:path w="280670" h="181610">
                  <a:moveTo>
                    <a:pt x="0" y="181355"/>
                  </a:moveTo>
                  <a:lnTo>
                    <a:pt x="0" y="4571"/>
                  </a:lnTo>
                  <a:lnTo>
                    <a:pt x="54864" y="4571"/>
                  </a:lnTo>
                  <a:lnTo>
                    <a:pt x="54864" y="32003"/>
                  </a:lnTo>
                  <a:lnTo>
                    <a:pt x="59745" y="25431"/>
                  </a:lnTo>
                  <a:lnTo>
                    <a:pt x="94869" y="2285"/>
                  </a:lnTo>
                  <a:lnTo>
                    <a:pt x="112776" y="0"/>
                  </a:lnTo>
                  <a:lnTo>
                    <a:pt x="129635" y="2024"/>
                  </a:lnTo>
                  <a:lnTo>
                    <a:pt x="143637" y="8191"/>
                  </a:lnTo>
                  <a:lnTo>
                    <a:pt x="154781" y="18645"/>
                  </a:lnTo>
                  <a:lnTo>
                    <a:pt x="163068" y="33527"/>
                  </a:lnTo>
                  <a:lnTo>
                    <a:pt x="174498" y="18645"/>
                  </a:lnTo>
                  <a:lnTo>
                    <a:pt x="188214" y="8191"/>
                  </a:lnTo>
                  <a:lnTo>
                    <a:pt x="204216" y="2024"/>
                  </a:lnTo>
                  <a:lnTo>
                    <a:pt x="222504" y="0"/>
                  </a:lnTo>
                  <a:lnTo>
                    <a:pt x="247626" y="4548"/>
                  </a:lnTo>
                  <a:lnTo>
                    <a:pt x="265747" y="18097"/>
                  </a:lnTo>
                  <a:lnTo>
                    <a:pt x="276725" y="40505"/>
                  </a:lnTo>
                  <a:lnTo>
                    <a:pt x="280416" y="71627"/>
                  </a:lnTo>
                  <a:lnTo>
                    <a:pt x="280416" y="181355"/>
                  </a:lnTo>
                  <a:lnTo>
                    <a:pt x="225552" y="181355"/>
                  </a:lnTo>
                  <a:lnTo>
                    <a:pt x="225552" y="80771"/>
                  </a:lnTo>
                  <a:lnTo>
                    <a:pt x="223837" y="63650"/>
                  </a:lnTo>
                  <a:lnTo>
                    <a:pt x="218694" y="51244"/>
                  </a:lnTo>
                  <a:lnTo>
                    <a:pt x="210121" y="43695"/>
                  </a:lnTo>
                  <a:lnTo>
                    <a:pt x="198120" y="41147"/>
                  </a:lnTo>
                  <a:lnTo>
                    <a:pt x="191547" y="41981"/>
                  </a:lnTo>
                  <a:lnTo>
                    <a:pt x="168187" y="73699"/>
                  </a:lnTo>
                  <a:lnTo>
                    <a:pt x="167640" y="82295"/>
                  </a:lnTo>
                  <a:lnTo>
                    <a:pt x="167640" y="181355"/>
                  </a:lnTo>
                  <a:lnTo>
                    <a:pt x="112776" y="181355"/>
                  </a:lnTo>
                  <a:lnTo>
                    <a:pt x="112776" y="79247"/>
                  </a:lnTo>
                  <a:lnTo>
                    <a:pt x="111061" y="63007"/>
                  </a:lnTo>
                  <a:lnTo>
                    <a:pt x="105918" y="51053"/>
                  </a:lnTo>
                  <a:lnTo>
                    <a:pt x="97345" y="43672"/>
                  </a:lnTo>
                  <a:lnTo>
                    <a:pt x="85344" y="41147"/>
                  </a:lnTo>
                  <a:lnTo>
                    <a:pt x="78771" y="41981"/>
                  </a:lnTo>
                  <a:lnTo>
                    <a:pt x="55411" y="73699"/>
                  </a:lnTo>
                  <a:lnTo>
                    <a:pt x="54864" y="82295"/>
                  </a:lnTo>
                  <a:lnTo>
                    <a:pt x="54864" y="181355"/>
                  </a:lnTo>
                  <a:lnTo>
                    <a:pt x="0" y="181355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371331" y="3291839"/>
              <a:ext cx="169164" cy="185928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8371320" y="3683520"/>
              <a:ext cx="401320" cy="265430"/>
            </a:xfrm>
            <a:custGeom>
              <a:avLst/>
              <a:gdLst/>
              <a:ahLst/>
              <a:cxnLst/>
              <a:rect l="l" t="t" r="r" b="b"/>
              <a:pathLst>
                <a:path w="401320" h="265429">
                  <a:moveTo>
                    <a:pt x="193548" y="19799"/>
                  </a:moveTo>
                  <a:lnTo>
                    <a:pt x="180390" y="15570"/>
                  </a:lnTo>
                  <a:lnTo>
                    <a:pt x="165925" y="12179"/>
                  </a:lnTo>
                  <a:lnTo>
                    <a:pt x="150050" y="9944"/>
                  </a:lnTo>
                  <a:lnTo>
                    <a:pt x="132588" y="9131"/>
                  </a:lnTo>
                  <a:lnTo>
                    <a:pt x="104521" y="11658"/>
                  </a:lnTo>
                  <a:lnTo>
                    <a:pt x="56946" y="31000"/>
                  </a:lnTo>
                  <a:lnTo>
                    <a:pt x="20574" y="66954"/>
                  </a:lnTo>
                  <a:lnTo>
                    <a:pt x="2286" y="114960"/>
                  </a:lnTo>
                  <a:lnTo>
                    <a:pt x="0" y="143243"/>
                  </a:lnTo>
                  <a:lnTo>
                    <a:pt x="2247" y="169519"/>
                  </a:lnTo>
                  <a:lnTo>
                    <a:pt x="19291" y="214617"/>
                  </a:lnTo>
                  <a:lnTo>
                    <a:pt x="51231" y="247167"/>
                  </a:lnTo>
                  <a:lnTo>
                    <a:pt x="96329" y="263169"/>
                  </a:lnTo>
                  <a:lnTo>
                    <a:pt x="123444" y="265163"/>
                  </a:lnTo>
                  <a:lnTo>
                    <a:pt x="144043" y="264553"/>
                  </a:lnTo>
                  <a:lnTo>
                    <a:pt x="162496" y="262496"/>
                  </a:lnTo>
                  <a:lnTo>
                    <a:pt x="178955" y="258737"/>
                  </a:lnTo>
                  <a:lnTo>
                    <a:pt x="193548" y="252971"/>
                  </a:lnTo>
                  <a:lnTo>
                    <a:pt x="193548" y="201155"/>
                  </a:lnTo>
                  <a:lnTo>
                    <a:pt x="179552" y="208280"/>
                  </a:lnTo>
                  <a:lnTo>
                    <a:pt x="164973" y="213537"/>
                  </a:lnTo>
                  <a:lnTo>
                    <a:pt x="149834" y="216801"/>
                  </a:lnTo>
                  <a:lnTo>
                    <a:pt x="134112" y="217919"/>
                  </a:lnTo>
                  <a:lnTo>
                    <a:pt x="117830" y="216522"/>
                  </a:lnTo>
                  <a:lnTo>
                    <a:pt x="79248" y="196583"/>
                  </a:lnTo>
                  <a:lnTo>
                    <a:pt x="60604" y="156083"/>
                  </a:lnTo>
                  <a:lnTo>
                    <a:pt x="59436" y="138671"/>
                  </a:lnTo>
                  <a:lnTo>
                    <a:pt x="60845" y="121246"/>
                  </a:lnTo>
                  <a:lnTo>
                    <a:pt x="80772" y="79235"/>
                  </a:lnTo>
                  <a:lnTo>
                    <a:pt x="120637" y="59309"/>
                  </a:lnTo>
                  <a:lnTo>
                    <a:pt x="137160" y="57899"/>
                  </a:lnTo>
                  <a:lnTo>
                    <a:pt x="152615" y="58788"/>
                  </a:lnTo>
                  <a:lnTo>
                    <a:pt x="167068" y="61518"/>
                  </a:lnTo>
                  <a:lnTo>
                    <a:pt x="180670" y="66268"/>
                  </a:lnTo>
                  <a:lnTo>
                    <a:pt x="193548" y="73139"/>
                  </a:lnTo>
                  <a:lnTo>
                    <a:pt x="193548" y="19799"/>
                  </a:lnTo>
                  <a:close/>
                </a:path>
                <a:path w="401320" h="265429">
                  <a:moveTo>
                    <a:pt x="400824" y="152400"/>
                  </a:moveTo>
                  <a:lnTo>
                    <a:pt x="397103" y="121272"/>
                  </a:lnTo>
                  <a:lnTo>
                    <a:pt x="385965" y="98869"/>
                  </a:lnTo>
                  <a:lnTo>
                    <a:pt x="367385" y="85318"/>
                  </a:lnTo>
                  <a:lnTo>
                    <a:pt x="341388" y="80772"/>
                  </a:lnTo>
                  <a:lnTo>
                    <a:pt x="325094" y="82740"/>
                  </a:lnTo>
                  <a:lnTo>
                    <a:pt x="310527" y="88582"/>
                  </a:lnTo>
                  <a:lnTo>
                    <a:pt x="297662" y="98120"/>
                  </a:lnTo>
                  <a:lnTo>
                    <a:pt x="286524" y="111252"/>
                  </a:lnTo>
                  <a:lnTo>
                    <a:pt x="286524" y="0"/>
                  </a:lnTo>
                  <a:lnTo>
                    <a:pt x="231660" y="0"/>
                  </a:lnTo>
                  <a:lnTo>
                    <a:pt x="231660" y="262128"/>
                  </a:lnTo>
                  <a:lnTo>
                    <a:pt x="286524" y="262128"/>
                  </a:lnTo>
                  <a:lnTo>
                    <a:pt x="286524" y="161544"/>
                  </a:lnTo>
                  <a:lnTo>
                    <a:pt x="287096" y="152946"/>
                  </a:lnTo>
                  <a:lnTo>
                    <a:pt x="309384" y="121920"/>
                  </a:lnTo>
                  <a:lnTo>
                    <a:pt x="318528" y="121920"/>
                  </a:lnTo>
                  <a:lnTo>
                    <a:pt x="330758" y="124460"/>
                  </a:lnTo>
                  <a:lnTo>
                    <a:pt x="339864" y="132016"/>
                  </a:lnTo>
                  <a:lnTo>
                    <a:pt x="345528" y="144411"/>
                  </a:lnTo>
                  <a:lnTo>
                    <a:pt x="347484" y="161544"/>
                  </a:lnTo>
                  <a:lnTo>
                    <a:pt x="347484" y="262128"/>
                  </a:lnTo>
                  <a:lnTo>
                    <a:pt x="400824" y="262128"/>
                  </a:lnTo>
                  <a:lnTo>
                    <a:pt x="400824" y="152400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802623" y="3764280"/>
              <a:ext cx="160019" cy="18440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005316" y="3764280"/>
              <a:ext cx="170688" cy="181355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9209531" y="3764279"/>
              <a:ext cx="184785" cy="264160"/>
            </a:xfrm>
            <a:custGeom>
              <a:avLst/>
              <a:gdLst/>
              <a:ahLst/>
              <a:cxnLst/>
              <a:rect l="l" t="t" r="r" b="b"/>
              <a:pathLst>
                <a:path w="184784" h="264160">
                  <a:moveTo>
                    <a:pt x="16764" y="252984"/>
                  </a:moveTo>
                  <a:lnTo>
                    <a:pt x="16764" y="207264"/>
                  </a:lnTo>
                  <a:lnTo>
                    <a:pt x="29622" y="214383"/>
                  </a:lnTo>
                  <a:lnTo>
                    <a:pt x="43053" y="219646"/>
                  </a:lnTo>
                  <a:lnTo>
                    <a:pt x="57102" y="222912"/>
                  </a:lnTo>
                  <a:lnTo>
                    <a:pt x="70651" y="223953"/>
                  </a:lnTo>
                  <a:lnTo>
                    <a:pt x="73152" y="223923"/>
                  </a:lnTo>
                  <a:lnTo>
                    <a:pt x="83748" y="223199"/>
                  </a:lnTo>
                  <a:lnTo>
                    <a:pt x="84510" y="223146"/>
                  </a:lnTo>
                  <a:lnTo>
                    <a:pt x="95654" y="220448"/>
                  </a:lnTo>
                  <a:lnTo>
                    <a:pt x="95821" y="220408"/>
                  </a:lnTo>
                  <a:lnTo>
                    <a:pt x="125349" y="191833"/>
                  </a:lnTo>
                  <a:lnTo>
                    <a:pt x="129540" y="169164"/>
                  </a:lnTo>
                  <a:lnTo>
                    <a:pt x="129540" y="4572"/>
                  </a:lnTo>
                  <a:lnTo>
                    <a:pt x="184404" y="4572"/>
                  </a:lnTo>
                  <a:lnTo>
                    <a:pt x="184404" y="160020"/>
                  </a:lnTo>
                  <a:lnTo>
                    <a:pt x="182451" y="183713"/>
                  </a:lnTo>
                  <a:lnTo>
                    <a:pt x="167687" y="221956"/>
                  </a:lnTo>
                  <a:lnTo>
                    <a:pt x="139160" y="248221"/>
                  </a:lnTo>
                  <a:lnTo>
                    <a:pt x="98012" y="261937"/>
                  </a:lnTo>
                  <a:lnTo>
                    <a:pt x="73152" y="263652"/>
                  </a:lnTo>
                  <a:lnTo>
                    <a:pt x="65532" y="263387"/>
                  </a:lnTo>
                  <a:lnTo>
                    <a:pt x="63341" y="263311"/>
                  </a:lnTo>
                  <a:lnTo>
                    <a:pt x="60650" y="263218"/>
                  </a:lnTo>
                  <a:lnTo>
                    <a:pt x="57102" y="263095"/>
                  </a:lnTo>
                  <a:lnTo>
                    <a:pt x="55459" y="262991"/>
                  </a:lnTo>
                  <a:lnTo>
                    <a:pt x="40957" y="261175"/>
                  </a:lnTo>
                  <a:lnTo>
                    <a:pt x="27932" y="257865"/>
                  </a:lnTo>
                  <a:lnTo>
                    <a:pt x="16764" y="252984"/>
                  </a:lnTo>
                  <a:close/>
                </a:path>
                <a:path w="184784" h="264160">
                  <a:moveTo>
                    <a:pt x="0" y="97536"/>
                  </a:moveTo>
                  <a:lnTo>
                    <a:pt x="5524" y="57150"/>
                  </a:lnTo>
                  <a:lnTo>
                    <a:pt x="33623" y="14787"/>
                  </a:lnTo>
                  <a:lnTo>
                    <a:pt x="80772" y="0"/>
                  </a:lnTo>
                  <a:lnTo>
                    <a:pt x="94488" y="1338"/>
                  </a:lnTo>
                  <a:lnTo>
                    <a:pt x="95654" y="1452"/>
                  </a:lnTo>
                  <a:lnTo>
                    <a:pt x="108394" y="5905"/>
                  </a:lnTo>
                  <a:lnTo>
                    <a:pt x="119133" y="13501"/>
                  </a:lnTo>
                  <a:lnTo>
                    <a:pt x="128016" y="24384"/>
                  </a:lnTo>
                  <a:lnTo>
                    <a:pt x="129540" y="24384"/>
                  </a:lnTo>
                  <a:lnTo>
                    <a:pt x="129540" y="82296"/>
                  </a:lnTo>
                  <a:lnTo>
                    <a:pt x="128968" y="73699"/>
                  </a:lnTo>
                  <a:lnTo>
                    <a:pt x="127254" y="66103"/>
                  </a:lnTo>
                  <a:lnTo>
                    <a:pt x="94488" y="41148"/>
                  </a:lnTo>
                  <a:lnTo>
                    <a:pt x="85891" y="42029"/>
                  </a:lnTo>
                  <a:lnTo>
                    <a:pt x="57340" y="72771"/>
                  </a:lnTo>
                  <a:lnTo>
                    <a:pt x="54864" y="96012"/>
                  </a:lnTo>
                  <a:lnTo>
                    <a:pt x="54864" y="182292"/>
                  </a:lnTo>
                  <a:lnTo>
                    <a:pt x="43053" y="178689"/>
                  </a:lnTo>
                  <a:lnTo>
                    <a:pt x="10929" y="148113"/>
                  </a:lnTo>
                  <a:lnTo>
                    <a:pt x="1166" y="116109"/>
                  </a:lnTo>
                  <a:lnTo>
                    <a:pt x="0" y="97536"/>
                  </a:lnTo>
                  <a:close/>
                </a:path>
                <a:path w="184784" h="264160">
                  <a:moveTo>
                    <a:pt x="54864" y="182292"/>
                  </a:moveTo>
                  <a:lnTo>
                    <a:pt x="54864" y="96012"/>
                  </a:lnTo>
                  <a:lnTo>
                    <a:pt x="55459" y="105989"/>
                  </a:lnTo>
                  <a:lnTo>
                    <a:pt x="57340" y="115252"/>
                  </a:lnTo>
                  <a:lnTo>
                    <a:pt x="90297" y="143132"/>
                  </a:lnTo>
                  <a:lnTo>
                    <a:pt x="91440" y="143256"/>
                  </a:lnTo>
                  <a:lnTo>
                    <a:pt x="100012" y="142422"/>
                  </a:lnTo>
                  <a:lnTo>
                    <a:pt x="127063" y="115252"/>
                  </a:lnTo>
                  <a:lnTo>
                    <a:pt x="128968" y="105872"/>
                  </a:lnTo>
                  <a:lnTo>
                    <a:pt x="128968" y="105590"/>
                  </a:lnTo>
                  <a:lnTo>
                    <a:pt x="129540" y="96012"/>
                  </a:lnTo>
                  <a:lnTo>
                    <a:pt x="129540" y="155448"/>
                  </a:lnTo>
                  <a:lnTo>
                    <a:pt x="128016" y="155448"/>
                  </a:lnTo>
                  <a:lnTo>
                    <a:pt x="117729" y="168330"/>
                  </a:lnTo>
                  <a:lnTo>
                    <a:pt x="105156" y="177355"/>
                  </a:lnTo>
                  <a:lnTo>
                    <a:pt x="90297" y="182665"/>
                  </a:lnTo>
                  <a:lnTo>
                    <a:pt x="73152" y="184403"/>
                  </a:lnTo>
                  <a:lnTo>
                    <a:pt x="57340" y="182996"/>
                  </a:lnTo>
                  <a:lnTo>
                    <a:pt x="57102" y="182975"/>
                  </a:lnTo>
                  <a:lnTo>
                    <a:pt x="54864" y="182292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371331" y="4235195"/>
              <a:ext cx="169164" cy="185928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8660892" y="4165092"/>
              <a:ext cx="242570" cy="256540"/>
            </a:xfrm>
            <a:custGeom>
              <a:avLst/>
              <a:gdLst/>
              <a:ahLst/>
              <a:cxnLst/>
              <a:rect l="l" t="t" r="r" b="b"/>
              <a:pathLst>
                <a:path w="242570" h="256539">
                  <a:moveTo>
                    <a:pt x="0" y="131064"/>
                  </a:moveTo>
                  <a:lnTo>
                    <a:pt x="8191" y="78105"/>
                  </a:lnTo>
                  <a:lnTo>
                    <a:pt x="33528" y="36576"/>
                  </a:lnTo>
                  <a:lnTo>
                    <a:pt x="73342" y="9144"/>
                  </a:lnTo>
                  <a:lnTo>
                    <a:pt x="123444" y="0"/>
                  </a:lnTo>
                  <a:lnTo>
                    <a:pt x="146423" y="1824"/>
                  </a:lnTo>
                  <a:lnTo>
                    <a:pt x="146685" y="1845"/>
                  </a:lnTo>
                  <a:lnTo>
                    <a:pt x="148209" y="1966"/>
                  </a:lnTo>
                  <a:lnTo>
                    <a:pt x="192238" y="19288"/>
                  </a:lnTo>
                  <a:lnTo>
                    <a:pt x="224313" y="53625"/>
                  </a:lnTo>
                  <a:lnTo>
                    <a:pt x="240315" y="99345"/>
                  </a:lnTo>
                  <a:lnTo>
                    <a:pt x="242316" y="126492"/>
                  </a:lnTo>
                  <a:lnTo>
                    <a:pt x="240315" y="153554"/>
                  </a:lnTo>
                  <a:lnTo>
                    <a:pt x="240315" y="153780"/>
                  </a:lnTo>
                  <a:lnTo>
                    <a:pt x="223670" y="200644"/>
                  </a:lnTo>
                  <a:lnTo>
                    <a:pt x="190476" y="235458"/>
                  </a:lnTo>
                  <a:lnTo>
                    <a:pt x="184404" y="238804"/>
                  </a:lnTo>
                  <a:lnTo>
                    <a:pt x="184404" y="129540"/>
                  </a:lnTo>
                  <a:lnTo>
                    <a:pt x="183284" y="111228"/>
                  </a:lnTo>
                  <a:lnTo>
                    <a:pt x="167640" y="68580"/>
                  </a:lnTo>
                  <a:lnTo>
                    <a:pt x="121920" y="47244"/>
                  </a:lnTo>
                  <a:lnTo>
                    <a:pt x="108561" y="48672"/>
                  </a:lnTo>
                  <a:lnTo>
                    <a:pt x="76200" y="70104"/>
                  </a:lnTo>
                  <a:lnTo>
                    <a:pt x="59055" y="110609"/>
                  </a:lnTo>
                  <a:lnTo>
                    <a:pt x="57912" y="128016"/>
                  </a:lnTo>
                  <a:lnTo>
                    <a:pt x="57912" y="239353"/>
                  </a:lnTo>
                  <a:lnTo>
                    <a:pt x="51816" y="236100"/>
                  </a:lnTo>
                  <a:lnTo>
                    <a:pt x="33528" y="220980"/>
                  </a:lnTo>
                  <a:lnTo>
                    <a:pt x="18645" y="202430"/>
                  </a:lnTo>
                  <a:lnTo>
                    <a:pt x="8191" y="181165"/>
                  </a:lnTo>
                  <a:lnTo>
                    <a:pt x="2024" y="157329"/>
                  </a:lnTo>
                  <a:lnTo>
                    <a:pt x="0" y="131064"/>
                  </a:lnTo>
                  <a:close/>
                </a:path>
                <a:path w="242570" h="256539">
                  <a:moveTo>
                    <a:pt x="57912" y="239353"/>
                  </a:moveTo>
                  <a:lnTo>
                    <a:pt x="57912" y="128016"/>
                  </a:lnTo>
                  <a:lnTo>
                    <a:pt x="59055" y="145422"/>
                  </a:lnTo>
                  <a:lnTo>
                    <a:pt x="62484" y="160972"/>
                  </a:lnTo>
                  <a:lnTo>
                    <a:pt x="85034" y="195691"/>
                  </a:lnTo>
                  <a:lnTo>
                    <a:pt x="120396" y="207264"/>
                  </a:lnTo>
                  <a:lnTo>
                    <a:pt x="134397" y="206097"/>
                  </a:lnTo>
                  <a:lnTo>
                    <a:pt x="174117" y="176045"/>
                  </a:lnTo>
                  <a:lnTo>
                    <a:pt x="183284" y="146838"/>
                  </a:lnTo>
                  <a:lnTo>
                    <a:pt x="183284" y="146584"/>
                  </a:lnTo>
                  <a:lnTo>
                    <a:pt x="184404" y="129540"/>
                  </a:lnTo>
                  <a:lnTo>
                    <a:pt x="184404" y="238804"/>
                  </a:lnTo>
                  <a:lnTo>
                    <a:pt x="169735" y="246888"/>
                  </a:lnTo>
                  <a:lnTo>
                    <a:pt x="146685" y="253668"/>
                  </a:lnTo>
                  <a:lnTo>
                    <a:pt x="146423" y="253746"/>
                  </a:lnTo>
                  <a:lnTo>
                    <a:pt x="120396" y="256032"/>
                  </a:lnTo>
                  <a:lnTo>
                    <a:pt x="97178" y="253943"/>
                  </a:lnTo>
                  <a:lnTo>
                    <a:pt x="96202" y="253855"/>
                  </a:lnTo>
                  <a:lnTo>
                    <a:pt x="95250" y="253769"/>
                  </a:lnTo>
                  <a:lnTo>
                    <a:pt x="72390" y="247078"/>
                  </a:lnTo>
                  <a:lnTo>
                    <a:pt x="57912" y="239353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916923" y="4235195"/>
              <a:ext cx="368807" cy="185928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319259" y="4236719"/>
              <a:ext cx="114300" cy="179831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8364982" y="4626876"/>
              <a:ext cx="605790" cy="260985"/>
            </a:xfrm>
            <a:custGeom>
              <a:avLst/>
              <a:gdLst/>
              <a:ahLst/>
              <a:cxnLst/>
              <a:rect l="l" t="t" r="r" b="b"/>
              <a:pathLst>
                <a:path w="605790" h="260985">
                  <a:moveTo>
                    <a:pt x="196850" y="13716"/>
                  </a:moveTo>
                  <a:lnTo>
                    <a:pt x="125730" y="13716"/>
                  </a:lnTo>
                  <a:lnTo>
                    <a:pt x="69850" y="13716"/>
                  </a:lnTo>
                  <a:lnTo>
                    <a:pt x="0" y="13716"/>
                  </a:lnTo>
                  <a:lnTo>
                    <a:pt x="0" y="59436"/>
                  </a:lnTo>
                  <a:lnTo>
                    <a:pt x="69850" y="59436"/>
                  </a:lnTo>
                  <a:lnTo>
                    <a:pt x="69850" y="260604"/>
                  </a:lnTo>
                  <a:lnTo>
                    <a:pt x="125730" y="260604"/>
                  </a:lnTo>
                  <a:lnTo>
                    <a:pt x="125730" y="59436"/>
                  </a:lnTo>
                  <a:lnTo>
                    <a:pt x="196850" y="59436"/>
                  </a:lnTo>
                  <a:lnTo>
                    <a:pt x="196850" y="13716"/>
                  </a:lnTo>
                  <a:close/>
                </a:path>
                <a:path w="605790" h="260985">
                  <a:moveTo>
                    <a:pt x="279133" y="83820"/>
                  </a:moveTo>
                  <a:lnTo>
                    <a:pt x="224269" y="83820"/>
                  </a:lnTo>
                  <a:lnTo>
                    <a:pt x="224269" y="260604"/>
                  </a:lnTo>
                  <a:lnTo>
                    <a:pt x="279133" y="260604"/>
                  </a:lnTo>
                  <a:lnTo>
                    <a:pt x="279133" y="83820"/>
                  </a:lnTo>
                  <a:close/>
                </a:path>
                <a:path w="605790" h="260985">
                  <a:moveTo>
                    <a:pt x="283705" y="19812"/>
                  </a:moveTo>
                  <a:lnTo>
                    <a:pt x="280657" y="13716"/>
                  </a:lnTo>
                  <a:lnTo>
                    <a:pt x="274561" y="7620"/>
                  </a:lnTo>
                  <a:lnTo>
                    <a:pt x="268465" y="3048"/>
                  </a:lnTo>
                  <a:lnTo>
                    <a:pt x="260845" y="0"/>
                  </a:lnTo>
                  <a:lnTo>
                    <a:pt x="242557" y="0"/>
                  </a:lnTo>
                  <a:lnTo>
                    <a:pt x="234937" y="3048"/>
                  </a:lnTo>
                  <a:lnTo>
                    <a:pt x="228841" y="7620"/>
                  </a:lnTo>
                  <a:lnTo>
                    <a:pt x="222745" y="13716"/>
                  </a:lnTo>
                  <a:lnTo>
                    <a:pt x="221221" y="19812"/>
                  </a:lnTo>
                  <a:lnTo>
                    <a:pt x="221221" y="36576"/>
                  </a:lnTo>
                  <a:lnTo>
                    <a:pt x="222745" y="42672"/>
                  </a:lnTo>
                  <a:lnTo>
                    <a:pt x="228841" y="48768"/>
                  </a:lnTo>
                  <a:lnTo>
                    <a:pt x="234937" y="53340"/>
                  </a:lnTo>
                  <a:lnTo>
                    <a:pt x="242557" y="56388"/>
                  </a:lnTo>
                  <a:lnTo>
                    <a:pt x="260845" y="56388"/>
                  </a:lnTo>
                  <a:lnTo>
                    <a:pt x="268465" y="53340"/>
                  </a:lnTo>
                  <a:lnTo>
                    <a:pt x="274561" y="48768"/>
                  </a:lnTo>
                  <a:lnTo>
                    <a:pt x="280657" y="42672"/>
                  </a:lnTo>
                  <a:lnTo>
                    <a:pt x="283705" y="36576"/>
                  </a:lnTo>
                  <a:lnTo>
                    <a:pt x="283705" y="19812"/>
                  </a:lnTo>
                  <a:close/>
                </a:path>
                <a:path w="605790" h="260985">
                  <a:moveTo>
                    <a:pt x="605282" y="150876"/>
                  </a:moveTo>
                  <a:lnTo>
                    <a:pt x="601802" y="119989"/>
                  </a:lnTo>
                  <a:lnTo>
                    <a:pt x="591185" y="98107"/>
                  </a:lnTo>
                  <a:lnTo>
                    <a:pt x="573125" y="85077"/>
                  </a:lnTo>
                  <a:lnTo>
                    <a:pt x="547370" y="80772"/>
                  </a:lnTo>
                  <a:lnTo>
                    <a:pt x="529082" y="82765"/>
                  </a:lnTo>
                  <a:lnTo>
                    <a:pt x="513080" y="88773"/>
                  </a:lnTo>
                  <a:lnTo>
                    <a:pt x="499364" y="98767"/>
                  </a:lnTo>
                  <a:lnTo>
                    <a:pt x="487934" y="112776"/>
                  </a:lnTo>
                  <a:lnTo>
                    <a:pt x="479640" y="98767"/>
                  </a:lnTo>
                  <a:lnTo>
                    <a:pt x="468503" y="88773"/>
                  </a:lnTo>
                  <a:lnTo>
                    <a:pt x="454494" y="82765"/>
                  </a:lnTo>
                  <a:lnTo>
                    <a:pt x="437642" y="80772"/>
                  </a:lnTo>
                  <a:lnTo>
                    <a:pt x="428536" y="81318"/>
                  </a:lnTo>
                  <a:lnTo>
                    <a:pt x="390207" y="98869"/>
                  </a:lnTo>
                  <a:lnTo>
                    <a:pt x="379730" y="112776"/>
                  </a:lnTo>
                  <a:lnTo>
                    <a:pt x="379730" y="83820"/>
                  </a:lnTo>
                  <a:lnTo>
                    <a:pt x="324866" y="83820"/>
                  </a:lnTo>
                  <a:lnTo>
                    <a:pt x="324866" y="260604"/>
                  </a:lnTo>
                  <a:lnTo>
                    <a:pt x="379730" y="260604"/>
                  </a:lnTo>
                  <a:lnTo>
                    <a:pt x="379730" y="163068"/>
                  </a:lnTo>
                  <a:lnTo>
                    <a:pt x="380276" y="154228"/>
                  </a:lnTo>
                  <a:lnTo>
                    <a:pt x="401066" y="121920"/>
                  </a:lnTo>
                  <a:lnTo>
                    <a:pt x="410210" y="121920"/>
                  </a:lnTo>
                  <a:lnTo>
                    <a:pt x="422211" y="124218"/>
                  </a:lnTo>
                  <a:lnTo>
                    <a:pt x="430784" y="131254"/>
                  </a:lnTo>
                  <a:lnTo>
                    <a:pt x="435927" y="143129"/>
                  </a:lnTo>
                  <a:lnTo>
                    <a:pt x="437642" y="160020"/>
                  </a:lnTo>
                  <a:lnTo>
                    <a:pt x="437642" y="260604"/>
                  </a:lnTo>
                  <a:lnTo>
                    <a:pt x="492506" y="260604"/>
                  </a:lnTo>
                  <a:lnTo>
                    <a:pt x="492506" y="163068"/>
                  </a:lnTo>
                  <a:lnTo>
                    <a:pt x="493077" y="154470"/>
                  </a:lnTo>
                  <a:lnTo>
                    <a:pt x="494792" y="146875"/>
                  </a:lnTo>
                  <a:lnTo>
                    <a:pt x="497649" y="140131"/>
                  </a:lnTo>
                  <a:lnTo>
                    <a:pt x="501650" y="134112"/>
                  </a:lnTo>
                  <a:lnTo>
                    <a:pt x="506222" y="126492"/>
                  </a:lnTo>
                  <a:lnTo>
                    <a:pt x="513842" y="121920"/>
                  </a:lnTo>
                  <a:lnTo>
                    <a:pt x="522986" y="121920"/>
                  </a:lnTo>
                  <a:lnTo>
                    <a:pt x="534987" y="124218"/>
                  </a:lnTo>
                  <a:lnTo>
                    <a:pt x="543560" y="131254"/>
                  </a:lnTo>
                  <a:lnTo>
                    <a:pt x="548703" y="143129"/>
                  </a:lnTo>
                  <a:lnTo>
                    <a:pt x="550418" y="160020"/>
                  </a:lnTo>
                  <a:lnTo>
                    <a:pt x="550418" y="260604"/>
                  </a:lnTo>
                  <a:lnTo>
                    <a:pt x="605282" y="260604"/>
                  </a:lnTo>
                  <a:lnTo>
                    <a:pt x="605282" y="150876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003792" y="4707755"/>
              <a:ext cx="169164" cy="184284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9610343" y="1158239"/>
              <a:ext cx="266700" cy="5455920"/>
            </a:xfrm>
            <a:custGeom>
              <a:avLst/>
              <a:gdLst/>
              <a:ahLst/>
              <a:cxnLst/>
              <a:rect l="l" t="t" r="r" b="b"/>
              <a:pathLst>
                <a:path w="266700" h="5455920">
                  <a:moveTo>
                    <a:pt x="0" y="5455920"/>
                  </a:moveTo>
                  <a:lnTo>
                    <a:pt x="0" y="0"/>
                  </a:lnTo>
                  <a:lnTo>
                    <a:pt x="266700" y="0"/>
                  </a:lnTo>
                  <a:lnTo>
                    <a:pt x="266700" y="5455920"/>
                  </a:lnTo>
                  <a:lnTo>
                    <a:pt x="0" y="5455920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610343" y="1158239"/>
              <a:ext cx="9525" cy="5455920"/>
            </a:xfrm>
            <a:custGeom>
              <a:avLst/>
              <a:gdLst/>
              <a:ahLst/>
              <a:cxnLst/>
              <a:rect l="l" t="t" r="r" b="b"/>
              <a:pathLst>
                <a:path w="9525" h="5455920">
                  <a:moveTo>
                    <a:pt x="0" y="5455920"/>
                  </a:moveTo>
                  <a:lnTo>
                    <a:pt x="0" y="0"/>
                  </a:lnTo>
                  <a:lnTo>
                    <a:pt x="9143" y="0"/>
                  </a:lnTo>
                  <a:lnTo>
                    <a:pt x="9143" y="5455920"/>
                  </a:lnTo>
                  <a:lnTo>
                    <a:pt x="0" y="545592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9723119" y="1274063"/>
              <a:ext cx="52069" cy="58419"/>
            </a:xfrm>
            <a:custGeom>
              <a:avLst/>
              <a:gdLst/>
              <a:ahLst/>
              <a:cxnLst/>
              <a:rect l="l" t="t" r="r" b="b"/>
              <a:pathLst>
                <a:path w="52070" h="58419">
                  <a:moveTo>
                    <a:pt x="44196" y="1524"/>
                  </a:moveTo>
                  <a:lnTo>
                    <a:pt x="45720" y="0"/>
                  </a:lnTo>
                  <a:lnTo>
                    <a:pt x="48768" y="0"/>
                  </a:lnTo>
                  <a:lnTo>
                    <a:pt x="51816" y="3048"/>
                  </a:lnTo>
                  <a:lnTo>
                    <a:pt x="51816" y="6096"/>
                  </a:lnTo>
                  <a:lnTo>
                    <a:pt x="50292" y="7620"/>
                  </a:lnTo>
                  <a:lnTo>
                    <a:pt x="50292" y="3048"/>
                  </a:lnTo>
                  <a:lnTo>
                    <a:pt x="48768" y="3048"/>
                  </a:lnTo>
                  <a:lnTo>
                    <a:pt x="48768" y="1524"/>
                  </a:lnTo>
                  <a:lnTo>
                    <a:pt x="47244" y="1524"/>
                  </a:lnTo>
                  <a:lnTo>
                    <a:pt x="45720" y="3048"/>
                  </a:lnTo>
                  <a:lnTo>
                    <a:pt x="44196" y="1524"/>
                  </a:lnTo>
                  <a:close/>
                </a:path>
                <a:path w="52070" h="58419">
                  <a:moveTo>
                    <a:pt x="26720" y="29822"/>
                  </a:moveTo>
                  <a:lnTo>
                    <a:pt x="27432" y="30384"/>
                  </a:lnTo>
                  <a:lnTo>
                    <a:pt x="50292" y="51816"/>
                  </a:lnTo>
                  <a:lnTo>
                    <a:pt x="51816" y="53340"/>
                  </a:lnTo>
                  <a:lnTo>
                    <a:pt x="51816" y="54864"/>
                  </a:lnTo>
                  <a:lnTo>
                    <a:pt x="50292" y="56388"/>
                  </a:lnTo>
                  <a:lnTo>
                    <a:pt x="50292" y="54864"/>
                  </a:lnTo>
                  <a:lnTo>
                    <a:pt x="47244" y="51816"/>
                  </a:lnTo>
                  <a:lnTo>
                    <a:pt x="45720" y="50088"/>
                  </a:lnTo>
                  <a:lnTo>
                    <a:pt x="26720" y="29822"/>
                  </a:lnTo>
                  <a:close/>
                </a:path>
                <a:path w="52070" h="58419">
                  <a:moveTo>
                    <a:pt x="21336" y="30480"/>
                  </a:moveTo>
                  <a:lnTo>
                    <a:pt x="21336" y="28956"/>
                  </a:lnTo>
                  <a:lnTo>
                    <a:pt x="47244" y="3048"/>
                  </a:lnTo>
                  <a:lnTo>
                    <a:pt x="50292" y="3048"/>
                  </a:lnTo>
                  <a:lnTo>
                    <a:pt x="50292" y="4572"/>
                  </a:lnTo>
                  <a:lnTo>
                    <a:pt x="48768" y="6096"/>
                  </a:lnTo>
                  <a:lnTo>
                    <a:pt x="48768" y="4572"/>
                  </a:lnTo>
                  <a:lnTo>
                    <a:pt x="24384" y="28956"/>
                  </a:lnTo>
                  <a:lnTo>
                    <a:pt x="24384" y="33348"/>
                  </a:lnTo>
                  <a:lnTo>
                    <a:pt x="21336" y="30480"/>
                  </a:lnTo>
                  <a:close/>
                </a:path>
                <a:path w="52070" h="58419">
                  <a:moveTo>
                    <a:pt x="48768" y="6096"/>
                  </a:moveTo>
                  <a:lnTo>
                    <a:pt x="50292" y="4572"/>
                  </a:lnTo>
                  <a:lnTo>
                    <a:pt x="50292" y="7620"/>
                  </a:lnTo>
                  <a:lnTo>
                    <a:pt x="48768" y="6096"/>
                  </a:lnTo>
                  <a:close/>
                </a:path>
                <a:path w="52070" h="58419">
                  <a:moveTo>
                    <a:pt x="25908" y="28956"/>
                  </a:moveTo>
                  <a:lnTo>
                    <a:pt x="48768" y="6096"/>
                  </a:lnTo>
                  <a:lnTo>
                    <a:pt x="50292" y="7620"/>
                  </a:lnTo>
                  <a:lnTo>
                    <a:pt x="26720" y="29718"/>
                  </a:lnTo>
                  <a:lnTo>
                    <a:pt x="25908" y="28956"/>
                  </a:lnTo>
                  <a:close/>
                </a:path>
                <a:path w="52070" h="58419">
                  <a:moveTo>
                    <a:pt x="24384" y="33348"/>
                  </a:moveTo>
                  <a:lnTo>
                    <a:pt x="24384" y="28956"/>
                  </a:lnTo>
                  <a:lnTo>
                    <a:pt x="45720" y="50292"/>
                  </a:lnTo>
                  <a:lnTo>
                    <a:pt x="47244" y="51714"/>
                  </a:lnTo>
                  <a:lnTo>
                    <a:pt x="48768" y="53340"/>
                  </a:lnTo>
                  <a:lnTo>
                    <a:pt x="50292" y="54864"/>
                  </a:lnTo>
                  <a:lnTo>
                    <a:pt x="48768" y="56388"/>
                  </a:lnTo>
                  <a:lnTo>
                    <a:pt x="48768" y="54864"/>
                  </a:lnTo>
                  <a:lnTo>
                    <a:pt x="47244" y="54864"/>
                  </a:lnTo>
                  <a:lnTo>
                    <a:pt x="24384" y="33348"/>
                  </a:lnTo>
                  <a:close/>
                </a:path>
                <a:path w="52070" h="58419">
                  <a:moveTo>
                    <a:pt x="48768" y="56388"/>
                  </a:moveTo>
                  <a:lnTo>
                    <a:pt x="50292" y="54864"/>
                  </a:lnTo>
                  <a:lnTo>
                    <a:pt x="50292" y="56388"/>
                  </a:lnTo>
                  <a:lnTo>
                    <a:pt x="48768" y="56388"/>
                  </a:lnTo>
                  <a:close/>
                </a:path>
                <a:path w="52070" h="58419">
                  <a:moveTo>
                    <a:pt x="18288" y="30480"/>
                  </a:moveTo>
                  <a:lnTo>
                    <a:pt x="18288" y="28956"/>
                  </a:lnTo>
                  <a:lnTo>
                    <a:pt x="19812" y="27432"/>
                  </a:lnTo>
                  <a:lnTo>
                    <a:pt x="19812" y="28956"/>
                  </a:lnTo>
                  <a:lnTo>
                    <a:pt x="21336" y="30480"/>
                  </a:lnTo>
                  <a:lnTo>
                    <a:pt x="45720" y="56388"/>
                  </a:lnTo>
                  <a:lnTo>
                    <a:pt x="50292" y="56388"/>
                  </a:lnTo>
                  <a:lnTo>
                    <a:pt x="48768" y="57912"/>
                  </a:lnTo>
                  <a:lnTo>
                    <a:pt x="45720" y="57912"/>
                  </a:lnTo>
                  <a:lnTo>
                    <a:pt x="18288" y="30480"/>
                  </a:lnTo>
                  <a:close/>
                </a:path>
                <a:path w="52070" h="58419">
                  <a:moveTo>
                    <a:pt x="48768" y="57912"/>
                  </a:moveTo>
                  <a:lnTo>
                    <a:pt x="50292" y="56388"/>
                  </a:lnTo>
                  <a:lnTo>
                    <a:pt x="50292" y="57912"/>
                  </a:lnTo>
                  <a:lnTo>
                    <a:pt x="48768" y="57912"/>
                  </a:lnTo>
                  <a:close/>
                </a:path>
                <a:path w="52070" h="58419">
                  <a:moveTo>
                    <a:pt x="19812" y="28956"/>
                  </a:moveTo>
                  <a:lnTo>
                    <a:pt x="47244" y="1524"/>
                  </a:lnTo>
                  <a:lnTo>
                    <a:pt x="48768" y="1524"/>
                  </a:lnTo>
                  <a:lnTo>
                    <a:pt x="48768" y="3048"/>
                  </a:lnTo>
                  <a:lnTo>
                    <a:pt x="47244" y="3048"/>
                  </a:lnTo>
                  <a:lnTo>
                    <a:pt x="21336" y="28956"/>
                  </a:lnTo>
                  <a:lnTo>
                    <a:pt x="21336" y="30480"/>
                  </a:lnTo>
                  <a:lnTo>
                    <a:pt x="19812" y="28956"/>
                  </a:lnTo>
                  <a:close/>
                </a:path>
                <a:path w="52070" h="58419">
                  <a:moveTo>
                    <a:pt x="24384" y="28956"/>
                  </a:moveTo>
                  <a:lnTo>
                    <a:pt x="48768" y="4572"/>
                  </a:lnTo>
                  <a:lnTo>
                    <a:pt x="48768" y="6096"/>
                  </a:lnTo>
                  <a:lnTo>
                    <a:pt x="25908" y="28956"/>
                  </a:lnTo>
                  <a:lnTo>
                    <a:pt x="25908" y="30480"/>
                  </a:lnTo>
                  <a:lnTo>
                    <a:pt x="24384" y="28956"/>
                  </a:lnTo>
                  <a:close/>
                </a:path>
                <a:path w="52070" h="58419">
                  <a:moveTo>
                    <a:pt x="45720" y="56388"/>
                  </a:moveTo>
                  <a:lnTo>
                    <a:pt x="47244" y="54864"/>
                  </a:lnTo>
                  <a:lnTo>
                    <a:pt x="48768" y="54864"/>
                  </a:lnTo>
                  <a:lnTo>
                    <a:pt x="48768" y="56388"/>
                  </a:lnTo>
                  <a:lnTo>
                    <a:pt x="45720" y="56388"/>
                  </a:lnTo>
                  <a:close/>
                </a:path>
                <a:path w="52070" h="58419">
                  <a:moveTo>
                    <a:pt x="25908" y="30480"/>
                  </a:moveTo>
                  <a:lnTo>
                    <a:pt x="26720" y="29822"/>
                  </a:lnTo>
                  <a:lnTo>
                    <a:pt x="47244" y="51714"/>
                  </a:lnTo>
                  <a:lnTo>
                    <a:pt x="45720" y="50292"/>
                  </a:lnTo>
                  <a:lnTo>
                    <a:pt x="25908" y="30480"/>
                  </a:lnTo>
                  <a:close/>
                </a:path>
                <a:path w="52070" h="58419">
                  <a:moveTo>
                    <a:pt x="21336" y="30480"/>
                  </a:moveTo>
                  <a:lnTo>
                    <a:pt x="47244" y="54864"/>
                  </a:lnTo>
                  <a:lnTo>
                    <a:pt x="45720" y="56388"/>
                  </a:lnTo>
                  <a:lnTo>
                    <a:pt x="21336" y="30480"/>
                  </a:lnTo>
                  <a:close/>
                </a:path>
                <a:path w="52070" h="58419">
                  <a:moveTo>
                    <a:pt x="19812" y="28956"/>
                  </a:moveTo>
                  <a:lnTo>
                    <a:pt x="19812" y="25908"/>
                  </a:lnTo>
                  <a:lnTo>
                    <a:pt x="44196" y="1524"/>
                  </a:lnTo>
                  <a:lnTo>
                    <a:pt x="45720" y="3048"/>
                  </a:lnTo>
                  <a:lnTo>
                    <a:pt x="19812" y="28956"/>
                  </a:lnTo>
                  <a:close/>
                </a:path>
                <a:path w="52070" h="58419">
                  <a:moveTo>
                    <a:pt x="25908" y="1524"/>
                  </a:moveTo>
                  <a:lnTo>
                    <a:pt x="28956" y="0"/>
                  </a:lnTo>
                  <a:lnTo>
                    <a:pt x="30480" y="0"/>
                  </a:lnTo>
                  <a:lnTo>
                    <a:pt x="33528" y="3048"/>
                  </a:lnTo>
                  <a:lnTo>
                    <a:pt x="33528" y="6096"/>
                  </a:lnTo>
                  <a:lnTo>
                    <a:pt x="32004" y="7620"/>
                  </a:lnTo>
                  <a:lnTo>
                    <a:pt x="32004" y="3048"/>
                  </a:lnTo>
                  <a:lnTo>
                    <a:pt x="30480" y="3048"/>
                  </a:lnTo>
                  <a:lnTo>
                    <a:pt x="30480" y="1524"/>
                  </a:lnTo>
                  <a:lnTo>
                    <a:pt x="28956" y="1524"/>
                  </a:lnTo>
                  <a:lnTo>
                    <a:pt x="27432" y="3048"/>
                  </a:lnTo>
                  <a:lnTo>
                    <a:pt x="27432" y="1524"/>
                  </a:lnTo>
                  <a:lnTo>
                    <a:pt x="26720" y="2193"/>
                  </a:lnTo>
                  <a:lnTo>
                    <a:pt x="26720" y="2336"/>
                  </a:lnTo>
                  <a:lnTo>
                    <a:pt x="25908" y="1524"/>
                  </a:lnTo>
                  <a:close/>
                </a:path>
                <a:path w="52070" h="58419">
                  <a:moveTo>
                    <a:pt x="9144" y="30581"/>
                  </a:moveTo>
                  <a:lnTo>
                    <a:pt x="9906" y="29718"/>
                  </a:lnTo>
                  <a:lnTo>
                    <a:pt x="33528" y="53340"/>
                  </a:lnTo>
                  <a:lnTo>
                    <a:pt x="33528" y="54864"/>
                  </a:lnTo>
                  <a:lnTo>
                    <a:pt x="32004" y="56388"/>
                  </a:lnTo>
                  <a:lnTo>
                    <a:pt x="32004" y="54864"/>
                  </a:lnTo>
                  <a:lnTo>
                    <a:pt x="28956" y="51816"/>
                  </a:lnTo>
                  <a:lnTo>
                    <a:pt x="27432" y="50088"/>
                  </a:lnTo>
                  <a:lnTo>
                    <a:pt x="9144" y="30581"/>
                  </a:lnTo>
                  <a:close/>
                </a:path>
                <a:path w="52070" h="58419">
                  <a:moveTo>
                    <a:pt x="3048" y="30480"/>
                  </a:moveTo>
                  <a:lnTo>
                    <a:pt x="3048" y="28956"/>
                  </a:lnTo>
                  <a:lnTo>
                    <a:pt x="28956" y="3048"/>
                  </a:lnTo>
                  <a:lnTo>
                    <a:pt x="32004" y="3048"/>
                  </a:lnTo>
                  <a:lnTo>
                    <a:pt x="32004" y="4572"/>
                  </a:lnTo>
                  <a:lnTo>
                    <a:pt x="30480" y="6096"/>
                  </a:lnTo>
                  <a:lnTo>
                    <a:pt x="30480" y="4572"/>
                  </a:lnTo>
                  <a:lnTo>
                    <a:pt x="6096" y="28956"/>
                  </a:lnTo>
                  <a:lnTo>
                    <a:pt x="6096" y="33348"/>
                  </a:lnTo>
                  <a:lnTo>
                    <a:pt x="3048" y="30480"/>
                  </a:lnTo>
                  <a:close/>
                </a:path>
                <a:path w="52070" h="58419">
                  <a:moveTo>
                    <a:pt x="30480" y="6096"/>
                  </a:moveTo>
                  <a:lnTo>
                    <a:pt x="32004" y="4572"/>
                  </a:lnTo>
                  <a:lnTo>
                    <a:pt x="32004" y="7620"/>
                  </a:lnTo>
                  <a:lnTo>
                    <a:pt x="30480" y="6096"/>
                  </a:lnTo>
                  <a:close/>
                </a:path>
                <a:path w="52070" h="58419">
                  <a:moveTo>
                    <a:pt x="7620" y="28956"/>
                  </a:moveTo>
                  <a:lnTo>
                    <a:pt x="30480" y="6096"/>
                  </a:lnTo>
                  <a:lnTo>
                    <a:pt x="32004" y="7620"/>
                  </a:lnTo>
                  <a:lnTo>
                    <a:pt x="9906" y="29718"/>
                  </a:lnTo>
                  <a:lnTo>
                    <a:pt x="9144" y="28956"/>
                  </a:lnTo>
                  <a:lnTo>
                    <a:pt x="7620" y="28956"/>
                  </a:lnTo>
                  <a:close/>
                </a:path>
                <a:path w="52070" h="58419">
                  <a:moveTo>
                    <a:pt x="6096" y="33348"/>
                  </a:moveTo>
                  <a:lnTo>
                    <a:pt x="6096" y="28956"/>
                  </a:lnTo>
                  <a:lnTo>
                    <a:pt x="27432" y="50292"/>
                  </a:lnTo>
                  <a:lnTo>
                    <a:pt x="28956" y="51714"/>
                  </a:lnTo>
                  <a:lnTo>
                    <a:pt x="30480" y="53340"/>
                  </a:lnTo>
                  <a:lnTo>
                    <a:pt x="32004" y="54864"/>
                  </a:lnTo>
                  <a:lnTo>
                    <a:pt x="30480" y="56388"/>
                  </a:lnTo>
                  <a:lnTo>
                    <a:pt x="30480" y="54864"/>
                  </a:lnTo>
                  <a:lnTo>
                    <a:pt x="28956" y="54864"/>
                  </a:lnTo>
                  <a:lnTo>
                    <a:pt x="6096" y="33348"/>
                  </a:lnTo>
                  <a:close/>
                </a:path>
                <a:path w="52070" h="58419">
                  <a:moveTo>
                    <a:pt x="30480" y="56388"/>
                  </a:moveTo>
                  <a:lnTo>
                    <a:pt x="32004" y="54864"/>
                  </a:lnTo>
                  <a:lnTo>
                    <a:pt x="32004" y="56388"/>
                  </a:lnTo>
                  <a:lnTo>
                    <a:pt x="30480" y="56388"/>
                  </a:lnTo>
                  <a:close/>
                </a:path>
                <a:path w="52070" h="58419">
                  <a:moveTo>
                    <a:pt x="27432" y="57912"/>
                  </a:moveTo>
                  <a:lnTo>
                    <a:pt x="27432" y="56388"/>
                  </a:lnTo>
                  <a:lnTo>
                    <a:pt x="32004" y="56388"/>
                  </a:lnTo>
                  <a:lnTo>
                    <a:pt x="30480" y="57912"/>
                  </a:lnTo>
                  <a:lnTo>
                    <a:pt x="27432" y="57912"/>
                  </a:lnTo>
                  <a:close/>
                </a:path>
                <a:path w="52070" h="58419">
                  <a:moveTo>
                    <a:pt x="30480" y="57912"/>
                  </a:moveTo>
                  <a:lnTo>
                    <a:pt x="32004" y="56388"/>
                  </a:lnTo>
                  <a:lnTo>
                    <a:pt x="32004" y="57912"/>
                  </a:lnTo>
                  <a:lnTo>
                    <a:pt x="30480" y="57912"/>
                  </a:lnTo>
                  <a:close/>
                </a:path>
                <a:path w="52070" h="58419">
                  <a:moveTo>
                    <a:pt x="1524" y="28956"/>
                  </a:moveTo>
                  <a:lnTo>
                    <a:pt x="28956" y="1524"/>
                  </a:lnTo>
                  <a:lnTo>
                    <a:pt x="30480" y="1524"/>
                  </a:lnTo>
                  <a:lnTo>
                    <a:pt x="30480" y="3048"/>
                  </a:lnTo>
                  <a:lnTo>
                    <a:pt x="28956" y="3048"/>
                  </a:lnTo>
                  <a:lnTo>
                    <a:pt x="3048" y="28956"/>
                  </a:lnTo>
                  <a:lnTo>
                    <a:pt x="3048" y="30480"/>
                  </a:lnTo>
                  <a:lnTo>
                    <a:pt x="1524" y="28956"/>
                  </a:lnTo>
                  <a:close/>
                </a:path>
                <a:path w="52070" h="58419">
                  <a:moveTo>
                    <a:pt x="6096" y="28956"/>
                  </a:moveTo>
                  <a:lnTo>
                    <a:pt x="30480" y="4572"/>
                  </a:lnTo>
                  <a:lnTo>
                    <a:pt x="30480" y="6096"/>
                  </a:lnTo>
                  <a:lnTo>
                    <a:pt x="7620" y="28956"/>
                  </a:lnTo>
                  <a:lnTo>
                    <a:pt x="7620" y="30480"/>
                  </a:lnTo>
                  <a:lnTo>
                    <a:pt x="6096" y="28956"/>
                  </a:lnTo>
                  <a:close/>
                </a:path>
                <a:path w="52070" h="58419">
                  <a:moveTo>
                    <a:pt x="27432" y="56388"/>
                  </a:moveTo>
                  <a:lnTo>
                    <a:pt x="28956" y="54864"/>
                  </a:lnTo>
                  <a:lnTo>
                    <a:pt x="30480" y="54864"/>
                  </a:lnTo>
                  <a:lnTo>
                    <a:pt x="30480" y="56388"/>
                  </a:lnTo>
                  <a:lnTo>
                    <a:pt x="27432" y="56388"/>
                  </a:lnTo>
                  <a:close/>
                </a:path>
                <a:path w="52070" h="58419">
                  <a:moveTo>
                    <a:pt x="7620" y="30480"/>
                  </a:moveTo>
                  <a:lnTo>
                    <a:pt x="7620" y="28956"/>
                  </a:lnTo>
                  <a:lnTo>
                    <a:pt x="28956" y="51714"/>
                  </a:lnTo>
                  <a:lnTo>
                    <a:pt x="27432" y="50292"/>
                  </a:lnTo>
                  <a:lnTo>
                    <a:pt x="7620" y="30480"/>
                  </a:lnTo>
                  <a:close/>
                </a:path>
                <a:path w="52070" h="58419">
                  <a:moveTo>
                    <a:pt x="3048" y="30480"/>
                  </a:moveTo>
                  <a:lnTo>
                    <a:pt x="28956" y="54864"/>
                  </a:lnTo>
                  <a:lnTo>
                    <a:pt x="27432" y="56388"/>
                  </a:lnTo>
                  <a:lnTo>
                    <a:pt x="26720" y="55718"/>
                  </a:lnTo>
                  <a:lnTo>
                    <a:pt x="25908" y="54768"/>
                  </a:lnTo>
                  <a:lnTo>
                    <a:pt x="3048" y="30480"/>
                  </a:lnTo>
                  <a:close/>
                </a:path>
                <a:path w="52070" h="58419">
                  <a:moveTo>
                    <a:pt x="1524" y="28956"/>
                  </a:moveTo>
                  <a:lnTo>
                    <a:pt x="1524" y="25908"/>
                  </a:lnTo>
                  <a:lnTo>
                    <a:pt x="27432" y="1524"/>
                  </a:lnTo>
                  <a:lnTo>
                    <a:pt x="27432" y="3048"/>
                  </a:lnTo>
                  <a:lnTo>
                    <a:pt x="26720" y="2336"/>
                  </a:lnTo>
                  <a:lnTo>
                    <a:pt x="26720" y="3759"/>
                  </a:lnTo>
                  <a:lnTo>
                    <a:pt x="1524" y="28956"/>
                  </a:lnTo>
                  <a:close/>
                </a:path>
                <a:path w="52070" h="58419">
                  <a:moveTo>
                    <a:pt x="26720" y="3759"/>
                  </a:moveTo>
                  <a:lnTo>
                    <a:pt x="26720" y="2336"/>
                  </a:lnTo>
                  <a:lnTo>
                    <a:pt x="27432" y="3048"/>
                  </a:lnTo>
                  <a:lnTo>
                    <a:pt x="26720" y="3759"/>
                  </a:lnTo>
                  <a:close/>
                </a:path>
                <a:path w="52070" h="58419">
                  <a:moveTo>
                    <a:pt x="25908" y="30480"/>
                  </a:moveTo>
                  <a:lnTo>
                    <a:pt x="25908" y="28956"/>
                  </a:lnTo>
                  <a:lnTo>
                    <a:pt x="26720" y="29822"/>
                  </a:lnTo>
                  <a:lnTo>
                    <a:pt x="25908" y="30480"/>
                  </a:lnTo>
                  <a:close/>
                </a:path>
                <a:path w="52070" h="58419">
                  <a:moveTo>
                    <a:pt x="0" y="30480"/>
                  </a:moveTo>
                  <a:lnTo>
                    <a:pt x="0" y="28956"/>
                  </a:lnTo>
                  <a:lnTo>
                    <a:pt x="1524" y="27432"/>
                  </a:lnTo>
                  <a:lnTo>
                    <a:pt x="1524" y="28956"/>
                  </a:lnTo>
                  <a:lnTo>
                    <a:pt x="3048" y="30480"/>
                  </a:lnTo>
                  <a:lnTo>
                    <a:pt x="26720" y="55632"/>
                  </a:lnTo>
                  <a:lnTo>
                    <a:pt x="25908" y="54953"/>
                  </a:lnTo>
                  <a:lnTo>
                    <a:pt x="1524" y="32004"/>
                  </a:lnTo>
                  <a:lnTo>
                    <a:pt x="0" y="30480"/>
                  </a:lnTo>
                  <a:close/>
                </a:path>
                <a:path w="52070" h="58419">
                  <a:moveTo>
                    <a:pt x="7620" y="28956"/>
                  </a:moveTo>
                  <a:lnTo>
                    <a:pt x="9144" y="28956"/>
                  </a:lnTo>
                  <a:lnTo>
                    <a:pt x="9906" y="29718"/>
                  </a:lnTo>
                  <a:lnTo>
                    <a:pt x="9144" y="30480"/>
                  </a:lnTo>
                  <a:lnTo>
                    <a:pt x="7620" y="289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685019" y="1463039"/>
              <a:ext cx="102108" cy="8061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10343" y="1412748"/>
            <a:ext cx="266700" cy="457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10343" y="2377439"/>
            <a:ext cx="266700" cy="5333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8703" y="1263396"/>
            <a:ext cx="1706880" cy="1127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78408" y="1926335"/>
            <a:ext cx="4939283" cy="3989963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6623291" y="2525267"/>
            <a:ext cx="556895" cy="73660"/>
          </a:xfrm>
          <a:custGeom>
            <a:avLst/>
            <a:gdLst/>
            <a:ahLst/>
            <a:cxnLst/>
            <a:rect l="l" t="t" r="r" b="b"/>
            <a:pathLst>
              <a:path w="556895" h="73660">
                <a:moveTo>
                  <a:pt x="53340" y="4584"/>
                </a:moveTo>
                <a:lnTo>
                  <a:pt x="48768" y="3060"/>
                </a:lnTo>
                <a:lnTo>
                  <a:pt x="42672" y="1536"/>
                </a:lnTo>
                <a:lnTo>
                  <a:pt x="36576" y="1536"/>
                </a:lnTo>
                <a:lnTo>
                  <a:pt x="2476" y="23634"/>
                </a:lnTo>
                <a:lnTo>
                  <a:pt x="0" y="39636"/>
                </a:lnTo>
                <a:lnTo>
                  <a:pt x="571" y="46443"/>
                </a:lnTo>
                <a:lnTo>
                  <a:pt x="33528" y="73164"/>
                </a:lnTo>
                <a:lnTo>
                  <a:pt x="42672" y="73164"/>
                </a:lnTo>
                <a:lnTo>
                  <a:pt x="48768" y="71640"/>
                </a:lnTo>
                <a:lnTo>
                  <a:pt x="53340" y="70116"/>
                </a:lnTo>
                <a:lnTo>
                  <a:pt x="53340" y="54876"/>
                </a:lnTo>
                <a:lnTo>
                  <a:pt x="48768" y="57924"/>
                </a:lnTo>
                <a:lnTo>
                  <a:pt x="42672" y="59448"/>
                </a:lnTo>
                <a:lnTo>
                  <a:pt x="30480" y="59448"/>
                </a:lnTo>
                <a:lnTo>
                  <a:pt x="25908" y="57924"/>
                </a:lnTo>
                <a:lnTo>
                  <a:pt x="22860" y="53352"/>
                </a:lnTo>
                <a:lnTo>
                  <a:pt x="18288" y="50304"/>
                </a:lnTo>
                <a:lnTo>
                  <a:pt x="16764" y="44208"/>
                </a:lnTo>
                <a:lnTo>
                  <a:pt x="16764" y="30492"/>
                </a:lnTo>
                <a:lnTo>
                  <a:pt x="18288" y="25920"/>
                </a:lnTo>
                <a:lnTo>
                  <a:pt x="27432" y="16776"/>
                </a:lnTo>
                <a:lnTo>
                  <a:pt x="32004" y="15252"/>
                </a:lnTo>
                <a:lnTo>
                  <a:pt x="44196" y="15252"/>
                </a:lnTo>
                <a:lnTo>
                  <a:pt x="48768" y="16776"/>
                </a:lnTo>
                <a:lnTo>
                  <a:pt x="53340" y="19824"/>
                </a:lnTo>
                <a:lnTo>
                  <a:pt x="53340" y="4584"/>
                </a:lnTo>
                <a:close/>
              </a:path>
              <a:path w="556895" h="73660">
                <a:moveTo>
                  <a:pt x="114312" y="39624"/>
                </a:moveTo>
                <a:lnTo>
                  <a:pt x="112788" y="33528"/>
                </a:lnTo>
                <a:lnTo>
                  <a:pt x="103644" y="24384"/>
                </a:lnTo>
                <a:lnTo>
                  <a:pt x="99072" y="22098"/>
                </a:lnTo>
                <a:lnTo>
                  <a:pt x="99072" y="38100"/>
                </a:lnTo>
                <a:lnTo>
                  <a:pt x="99072" y="56388"/>
                </a:lnTo>
                <a:lnTo>
                  <a:pt x="96024" y="60960"/>
                </a:lnTo>
                <a:lnTo>
                  <a:pt x="80784" y="60960"/>
                </a:lnTo>
                <a:lnTo>
                  <a:pt x="76212" y="56388"/>
                </a:lnTo>
                <a:lnTo>
                  <a:pt x="76212" y="42672"/>
                </a:lnTo>
                <a:lnTo>
                  <a:pt x="79260" y="36576"/>
                </a:lnTo>
                <a:lnTo>
                  <a:pt x="85356" y="33528"/>
                </a:lnTo>
                <a:lnTo>
                  <a:pt x="96024" y="33528"/>
                </a:lnTo>
                <a:lnTo>
                  <a:pt x="99072" y="38100"/>
                </a:lnTo>
                <a:lnTo>
                  <a:pt x="99072" y="22098"/>
                </a:lnTo>
                <a:lnTo>
                  <a:pt x="97548" y="21336"/>
                </a:lnTo>
                <a:lnTo>
                  <a:pt x="80784" y="21336"/>
                </a:lnTo>
                <a:lnTo>
                  <a:pt x="73164" y="24384"/>
                </a:lnTo>
                <a:lnTo>
                  <a:pt x="64020" y="33528"/>
                </a:lnTo>
                <a:lnTo>
                  <a:pt x="60972" y="39624"/>
                </a:lnTo>
                <a:lnTo>
                  <a:pt x="60972" y="54864"/>
                </a:lnTo>
                <a:lnTo>
                  <a:pt x="64020" y="60960"/>
                </a:lnTo>
                <a:lnTo>
                  <a:pt x="68592" y="67068"/>
                </a:lnTo>
                <a:lnTo>
                  <a:pt x="73164" y="71640"/>
                </a:lnTo>
                <a:lnTo>
                  <a:pt x="76212" y="72402"/>
                </a:lnTo>
                <a:lnTo>
                  <a:pt x="79260" y="73164"/>
                </a:lnTo>
                <a:lnTo>
                  <a:pt x="96024" y="73164"/>
                </a:lnTo>
                <a:lnTo>
                  <a:pt x="99072" y="71945"/>
                </a:lnTo>
                <a:lnTo>
                  <a:pt x="103644" y="70116"/>
                </a:lnTo>
                <a:lnTo>
                  <a:pt x="112788" y="60960"/>
                </a:lnTo>
                <a:lnTo>
                  <a:pt x="114312" y="54864"/>
                </a:lnTo>
                <a:lnTo>
                  <a:pt x="114312" y="39624"/>
                </a:lnTo>
                <a:close/>
              </a:path>
              <a:path w="556895" h="73660">
                <a:moveTo>
                  <a:pt x="172224" y="41160"/>
                </a:moveTo>
                <a:lnTo>
                  <a:pt x="171094" y="32270"/>
                </a:lnTo>
                <a:lnTo>
                  <a:pt x="167843" y="26111"/>
                </a:lnTo>
                <a:lnTo>
                  <a:pt x="162572" y="22504"/>
                </a:lnTo>
                <a:lnTo>
                  <a:pt x="155460" y="21348"/>
                </a:lnTo>
                <a:lnTo>
                  <a:pt x="149364" y="21348"/>
                </a:lnTo>
                <a:lnTo>
                  <a:pt x="143268" y="24396"/>
                </a:lnTo>
                <a:lnTo>
                  <a:pt x="140220" y="30492"/>
                </a:lnTo>
                <a:lnTo>
                  <a:pt x="140220" y="22872"/>
                </a:lnTo>
                <a:lnTo>
                  <a:pt x="124980" y="22872"/>
                </a:lnTo>
                <a:lnTo>
                  <a:pt x="124980" y="71640"/>
                </a:lnTo>
                <a:lnTo>
                  <a:pt x="140220" y="71640"/>
                </a:lnTo>
                <a:lnTo>
                  <a:pt x="140220" y="38112"/>
                </a:lnTo>
                <a:lnTo>
                  <a:pt x="143268" y="35064"/>
                </a:lnTo>
                <a:lnTo>
                  <a:pt x="146316" y="33540"/>
                </a:lnTo>
                <a:lnTo>
                  <a:pt x="153936" y="33540"/>
                </a:lnTo>
                <a:lnTo>
                  <a:pt x="156984" y="38112"/>
                </a:lnTo>
                <a:lnTo>
                  <a:pt x="156984" y="71640"/>
                </a:lnTo>
                <a:lnTo>
                  <a:pt x="172224" y="71640"/>
                </a:lnTo>
                <a:lnTo>
                  <a:pt x="172224" y="41160"/>
                </a:lnTo>
                <a:close/>
              </a:path>
              <a:path w="556895" h="73660">
                <a:moveTo>
                  <a:pt x="213372" y="22860"/>
                </a:moveTo>
                <a:lnTo>
                  <a:pt x="202704" y="22860"/>
                </a:lnTo>
                <a:lnTo>
                  <a:pt x="202704" y="7620"/>
                </a:lnTo>
                <a:lnTo>
                  <a:pt x="187464" y="12192"/>
                </a:lnTo>
                <a:lnTo>
                  <a:pt x="187464" y="22860"/>
                </a:lnTo>
                <a:lnTo>
                  <a:pt x="179844" y="22860"/>
                </a:lnTo>
                <a:lnTo>
                  <a:pt x="179844" y="33528"/>
                </a:lnTo>
                <a:lnTo>
                  <a:pt x="187464" y="33528"/>
                </a:lnTo>
                <a:lnTo>
                  <a:pt x="187464" y="67056"/>
                </a:lnTo>
                <a:lnTo>
                  <a:pt x="192036" y="73152"/>
                </a:lnTo>
                <a:lnTo>
                  <a:pt x="207276" y="73152"/>
                </a:lnTo>
                <a:lnTo>
                  <a:pt x="213372" y="70104"/>
                </a:lnTo>
                <a:lnTo>
                  <a:pt x="213372" y="59436"/>
                </a:lnTo>
                <a:lnTo>
                  <a:pt x="211848" y="60960"/>
                </a:lnTo>
                <a:lnTo>
                  <a:pt x="204228" y="60960"/>
                </a:lnTo>
                <a:lnTo>
                  <a:pt x="202704" y="57912"/>
                </a:lnTo>
                <a:lnTo>
                  <a:pt x="202704" y="33528"/>
                </a:lnTo>
                <a:lnTo>
                  <a:pt x="213372" y="33528"/>
                </a:lnTo>
                <a:lnTo>
                  <a:pt x="213372" y="22860"/>
                </a:lnTo>
                <a:close/>
              </a:path>
              <a:path w="556895" h="73660">
                <a:moveTo>
                  <a:pt x="262140" y="42684"/>
                </a:moveTo>
                <a:lnTo>
                  <a:pt x="260756" y="33553"/>
                </a:lnTo>
                <a:lnTo>
                  <a:pt x="256806" y="26873"/>
                </a:lnTo>
                <a:lnTo>
                  <a:pt x="250558" y="22745"/>
                </a:lnTo>
                <a:lnTo>
                  <a:pt x="242328" y="21348"/>
                </a:lnTo>
                <a:lnTo>
                  <a:pt x="236232" y="21348"/>
                </a:lnTo>
                <a:lnTo>
                  <a:pt x="231660" y="22872"/>
                </a:lnTo>
                <a:lnTo>
                  <a:pt x="228612" y="22872"/>
                </a:lnTo>
                <a:lnTo>
                  <a:pt x="225564" y="24396"/>
                </a:lnTo>
                <a:lnTo>
                  <a:pt x="224040" y="25920"/>
                </a:lnTo>
                <a:lnTo>
                  <a:pt x="224040" y="36588"/>
                </a:lnTo>
                <a:lnTo>
                  <a:pt x="228612" y="33540"/>
                </a:lnTo>
                <a:lnTo>
                  <a:pt x="234708" y="32016"/>
                </a:lnTo>
                <a:lnTo>
                  <a:pt x="245376" y="32016"/>
                </a:lnTo>
                <a:lnTo>
                  <a:pt x="248424" y="35064"/>
                </a:lnTo>
                <a:lnTo>
                  <a:pt x="248424" y="39636"/>
                </a:lnTo>
                <a:lnTo>
                  <a:pt x="248424" y="48780"/>
                </a:lnTo>
                <a:lnTo>
                  <a:pt x="248424" y="54876"/>
                </a:lnTo>
                <a:lnTo>
                  <a:pt x="246900" y="57924"/>
                </a:lnTo>
                <a:lnTo>
                  <a:pt x="242328" y="62496"/>
                </a:lnTo>
                <a:lnTo>
                  <a:pt x="236232" y="62496"/>
                </a:lnTo>
                <a:lnTo>
                  <a:pt x="233184" y="59448"/>
                </a:lnTo>
                <a:lnTo>
                  <a:pt x="233184" y="53352"/>
                </a:lnTo>
                <a:lnTo>
                  <a:pt x="234708" y="50304"/>
                </a:lnTo>
                <a:lnTo>
                  <a:pt x="239280" y="50304"/>
                </a:lnTo>
                <a:lnTo>
                  <a:pt x="248424" y="48780"/>
                </a:lnTo>
                <a:lnTo>
                  <a:pt x="248424" y="39636"/>
                </a:lnTo>
                <a:lnTo>
                  <a:pt x="224040" y="42684"/>
                </a:lnTo>
                <a:lnTo>
                  <a:pt x="219468" y="48780"/>
                </a:lnTo>
                <a:lnTo>
                  <a:pt x="219468" y="62496"/>
                </a:lnTo>
                <a:lnTo>
                  <a:pt x="220992" y="67068"/>
                </a:lnTo>
                <a:lnTo>
                  <a:pt x="225564" y="71640"/>
                </a:lnTo>
                <a:lnTo>
                  <a:pt x="230136" y="73164"/>
                </a:lnTo>
                <a:lnTo>
                  <a:pt x="233184" y="73164"/>
                </a:lnTo>
                <a:lnTo>
                  <a:pt x="240804" y="73164"/>
                </a:lnTo>
                <a:lnTo>
                  <a:pt x="245376" y="70116"/>
                </a:lnTo>
                <a:lnTo>
                  <a:pt x="248424" y="65544"/>
                </a:lnTo>
                <a:lnTo>
                  <a:pt x="248424" y="71640"/>
                </a:lnTo>
                <a:lnTo>
                  <a:pt x="262140" y="71640"/>
                </a:lnTo>
                <a:lnTo>
                  <a:pt x="262140" y="42684"/>
                </a:lnTo>
                <a:close/>
              </a:path>
              <a:path w="556895" h="73660">
                <a:moveTo>
                  <a:pt x="313956" y="24396"/>
                </a:moveTo>
                <a:lnTo>
                  <a:pt x="310908" y="22872"/>
                </a:lnTo>
                <a:lnTo>
                  <a:pt x="306336" y="21348"/>
                </a:lnTo>
                <a:lnTo>
                  <a:pt x="291096" y="21348"/>
                </a:lnTo>
                <a:lnTo>
                  <a:pt x="285000" y="24396"/>
                </a:lnTo>
                <a:lnTo>
                  <a:pt x="280428" y="28968"/>
                </a:lnTo>
                <a:lnTo>
                  <a:pt x="274332" y="33540"/>
                </a:lnTo>
                <a:lnTo>
                  <a:pt x="272808" y="39636"/>
                </a:lnTo>
                <a:lnTo>
                  <a:pt x="272808" y="56400"/>
                </a:lnTo>
                <a:lnTo>
                  <a:pt x="274332" y="62496"/>
                </a:lnTo>
                <a:lnTo>
                  <a:pt x="283476" y="71640"/>
                </a:lnTo>
                <a:lnTo>
                  <a:pt x="289572" y="73164"/>
                </a:lnTo>
                <a:lnTo>
                  <a:pt x="304812" y="73164"/>
                </a:lnTo>
                <a:lnTo>
                  <a:pt x="313956" y="70116"/>
                </a:lnTo>
                <a:lnTo>
                  <a:pt x="313956" y="57924"/>
                </a:lnTo>
                <a:lnTo>
                  <a:pt x="304812" y="60972"/>
                </a:lnTo>
                <a:lnTo>
                  <a:pt x="297192" y="60972"/>
                </a:lnTo>
                <a:lnTo>
                  <a:pt x="291096" y="57924"/>
                </a:lnTo>
                <a:lnTo>
                  <a:pt x="288048" y="54876"/>
                </a:lnTo>
                <a:lnTo>
                  <a:pt x="288048" y="39636"/>
                </a:lnTo>
                <a:lnTo>
                  <a:pt x="291096" y="36588"/>
                </a:lnTo>
                <a:lnTo>
                  <a:pt x="297192" y="33540"/>
                </a:lnTo>
                <a:lnTo>
                  <a:pt x="306336" y="33540"/>
                </a:lnTo>
                <a:lnTo>
                  <a:pt x="309384" y="35064"/>
                </a:lnTo>
                <a:lnTo>
                  <a:pt x="313956" y="36588"/>
                </a:lnTo>
                <a:lnTo>
                  <a:pt x="313956" y="24396"/>
                </a:lnTo>
                <a:close/>
              </a:path>
              <a:path w="556895" h="73660">
                <a:moveTo>
                  <a:pt x="350532" y="22860"/>
                </a:moveTo>
                <a:lnTo>
                  <a:pt x="339864" y="22860"/>
                </a:lnTo>
                <a:lnTo>
                  <a:pt x="339864" y="7620"/>
                </a:lnTo>
                <a:lnTo>
                  <a:pt x="324624" y="12192"/>
                </a:lnTo>
                <a:lnTo>
                  <a:pt x="324624" y="22860"/>
                </a:lnTo>
                <a:lnTo>
                  <a:pt x="317004" y="22860"/>
                </a:lnTo>
                <a:lnTo>
                  <a:pt x="317004" y="33528"/>
                </a:lnTo>
                <a:lnTo>
                  <a:pt x="324624" y="33528"/>
                </a:lnTo>
                <a:lnTo>
                  <a:pt x="324624" y="67056"/>
                </a:lnTo>
                <a:lnTo>
                  <a:pt x="330720" y="73152"/>
                </a:lnTo>
                <a:lnTo>
                  <a:pt x="345960" y="73152"/>
                </a:lnTo>
                <a:lnTo>
                  <a:pt x="349008" y="71628"/>
                </a:lnTo>
                <a:lnTo>
                  <a:pt x="350532" y="70104"/>
                </a:lnTo>
                <a:lnTo>
                  <a:pt x="350532" y="59436"/>
                </a:lnTo>
                <a:lnTo>
                  <a:pt x="349008" y="60960"/>
                </a:lnTo>
                <a:lnTo>
                  <a:pt x="342912" y="60960"/>
                </a:lnTo>
                <a:lnTo>
                  <a:pt x="339864" y="57912"/>
                </a:lnTo>
                <a:lnTo>
                  <a:pt x="339864" y="33528"/>
                </a:lnTo>
                <a:lnTo>
                  <a:pt x="350532" y="33528"/>
                </a:lnTo>
                <a:lnTo>
                  <a:pt x="350532" y="22860"/>
                </a:lnTo>
                <a:close/>
              </a:path>
              <a:path w="556895" h="73660">
                <a:moveTo>
                  <a:pt x="411480" y="3060"/>
                </a:moveTo>
                <a:lnTo>
                  <a:pt x="356616" y="3060"/>
                </a:lnTo>
                <a:lnTo>
                  <a:pt x="356616" y="15252"/>
                </a:lnTo>
                <a:lnTo>
                  <a:pt x="376428" y="15252"/>
                </a:lnTo>
                <a:lnTo>
                  <a:pt x="376428" y="71640"/>
                </a:lnTo>
                <a:lnTo>
                  <a:pt x="391668" y="71640"/>
                </a:lnTo>
                <a:lnTo>
                  <a:pt x="391668" y="15252"/>
                </a:lnTo>
                <a:lnTo>
                  <a:pt x="411480" y="15252"/>
                </a:lnTo>
                <a:lnTo>
                  <a:pt x="411480" y="3060"/>
                </a:lnTo>
                <a:close/>
              </a:path>
              <a:path w="556895" h="73660">
                <a:moveTo>
                  <a:pt x="432816" y="22860"/>
                </a:moveTo>
                <a:lnTo>
                  <a:pt x="417576" y="22860"/>
                </a:lnTo>
                <a:lnTo>
                  <a:pt x="417576" y="71628"/>
                </a:lnTo>
                <a:lnTo>
                  <a:pt x="432816" y="71628"/>
                </a:lnTo>
                <a:lnTo>
                  <a:pt x="432816" y="22860"/>
                </a:lnTo>
                <a:close/>
              </a:path>
              <a:path w="556895" h="73660">
                <a:moveTo>
                  <a:pt x="434340" y="3048"/>
                </a:moveTo>
                <a:lnTo>
                  <a:pt x="432816" y="1524"/>
                </a:lnTo>
                <a:lnTo>
                  <a:pt x="429768" y="1524"/>
                </a:lnTo>
                <a:lnTo>
                  <a:pt x="428244" y="0"/>
                </a:lnTo>
                <a:lnTo>
                  <a:pt x="423672" y="0"/>
                </a:lnTo>
                <a:lnTo>
                  <a:pt x="420624" y="1524"/>
                </a:lnTo>
                <a:lnTo>
                  <a:pt x="419100" y="1524"/>
                </a:lnTo>
                <a:lnTo>
                  <a:pt x="417576" y="3048"/>
                </a:lnTo>
                <a:lnTo>
                  <a:pt x="416052" y="6096"/>
                </a:lnTo>
                <a:lnTo>
                  <a:pt x="416052" y="9144"/>
                </a:lnTo>
                <a:lnTo>
                  <a:pt x="417576" y="12192"/>
                </a:lnTo>
                <a:lnTo>
                  <a:pt x="420624" y="15240"/>
                </a:lnTo>
                <a:lnTo>
                  <a:pt x="429768" y="15240"/>
                </a:lnTo>
                <a:lnTo>
                  <a:pt x="432816" y="13716"/>
                </a:lnTo>
                <a:lnTo>
                  <a:pt x="434340" y="12192"/>
                </a:lnTo>
                <a:lnTo>
                  <a:pt x="434340" y="3048"/>
                </a:lnTo>
                <a:close/>
              </a:path>
              <a:path w="556895" h="73660">
                <a:moveTo>
                  <a:pt x="475488" y="22860"/>
                </a:moveTo>
                <a:lnTo>
                  <a:pt x="464820" y="22860"/>
                </a:lnTo>
                <a:lnTo>
                  <a:pt x="464820" y="7620"/>
                </a:lnTo>
                <a:lnTo>
                  <a:pt x="449580" y="12192"/>
                </a:lnTo>
                <a:lnTo>
                  <a:pt x="449580" y="22860"/>
                </a:lnTo>
                <a:lnTo>
                  <a:pt x="441960" y="22860"/>
                </a:lnTo>
                <a:lnTo>
                  <a:pt x="441960" y="33528"/>
                </a:lnTo>
                <a:lnTo>
                  <a:pt x="449580" y="33528"/>
                </a:lnTo>
                <a:lnTo>
                  <a:pt x="449580" y="67056"/>
                </a:lnTo>
                <a:lnTo>
                  <a:pt x="454152" y="73152"/>
                </a:lnTo>
                <a:lnTo>
                  <a:pt x="469392" y="73152"/>
                </a:lnTo>
                <a:lnTo>
                  <a:pt x="475488" y="70104"/>
                </a:lnTo>
                <a:lnTo>
                  <a:pt x="475488" y="59436"/>
                </a:lnTo>
                <a:lnTo>
                  <a:pt x="473964" y="60960"/>
                </a:lnTo>
                <a:lnTo>
                  <a:pt x="466344" y="60960"/>
                </a:lnTo>
                <a:lnTo>
                  <a:pt x="464820" y="57912"/>
                </a:lnTo>
                <a:lnTo>
                  <a:pt x="464820" y="33528"/>
                </a:lnTo>
                <a:lnTo>
                  <a:pt x="475488" y="33528"/>
                </a:lnTo>
                <a:lnTo>
                  <a:pt x="475488" y="22860"/>
                </a:lnTo>
                <a:close/>
              </a:path>
              <a:path w="556895" h="73660">
                <a:moveTo>
                  <a:pt x="499872" y="0"/>
                </a:moveTo>
                <a:lnTo>
                  <a:pt x="483108" y="0"/>
                </a:lnTo>
                <a:lnTo>
                  <a:pt x="483108" y="73152"/>
                </a:lnTo>
                <a:lnTo>
                  <a:pt x="499872" y="73152"/>
                </a:lnTo>
                <a:lnTo>
                  <a:pt x="499872" y="0"/>
                </a:lnTo>
                <a:close/>
              </a:path>
              <a:path w="556895" h="73660">
                <a:moveTo>
                  <a:pt x="556272" y="38112"/>
                </a:moveTo>
                <a:lnTo>
                  <a:pt x="554748" y="32016"/>
                </a:lnTo>
                <a:lnTo>
                  <a:pt x="550176" y="27444"/>
                </a:lnTo>
                <a:lnTo>
                  <a:pt x="547128" y="22872"/>
                </a:lnTo>
                <a:lnTo>
                  <a:pt x="542556" y="21729"/>
                </a:lnTo>
                <a:lnTo>
                  <a:pt x="542556" y="35064"/>
                </a:lnTo>
                <a:lnTo>
                  <a:pt x="542556" y="42684"/>
                </a:lnTo>
                <a:lnTo>
                  <a:pt x="524268" y="42684"/>
                </a:lnTo>
                <a:lnTo>
                  <a:pt x="524268" y="39636"/>
                </a:lnTo>
                <a:lnTo>
                  <a:pt x="525792" y="36588"/>
                </a:lnTo>
                <a:lnTo>
                  <a:pt x="528840" y="33540"/>
                </a:lnTo>
                <a:lnTo>
                  <a:pt x="531888" y="32016"/>
                </a:lnTo>
                <a:lnTo>
                  <a:pt x="539508" y="32016"/>
                </a:lnTo>
                <a:lnTo>
                  <a:pt x="542556" y="35064"/>
                </a:lnTo>
                <a:lnTo>
                  <a:pt x="542556" y="21729"/>
                </a:lnTo>
                <a:lnTo>
                  <a:pt x="541032" y="21348"/>
                </a:lnTo>
                <a:lnTo>
                  <a:pt x="527316" y="21348"/>
                </a:lnTo>
                <a:lnTo>
                  <a:pt x="521220" y="24396"/>
                </a:lnTo>
                <a:lnTo>
                  <a:pt x="512076" y="33540"/>
                </a:lnTo>
                <a:lnTo>
                  <a:pt x="509028" y="39636"/>
                </a:lnTo>
                <a:lnTo>
                  <a:pt x="509028" y="56400"/>
                </a:lnTo>
                <a:lnTo>
                  <a:pt x="510552" y="62496"/>
                </a:lnTo>
                <a:lnTo>
                  <a:pt x="519696" y="71640"/>
                </a:lnTo>
                <a:lnTo>
                  <a:pt x="524268" y="72783"/>
                </a:lnTo>
                <a:lnTo>
                  <a:pt x="525792" y="73164"/>
                </a:lnTo>
                <a:lnTo>
                  <a:pt x="541032" y="73164"/>
                </a:lnTo>
                <a:lnTo>
                  <a:pt x="547128" y="71640"/>
                </a:lnTo>
                <a:lnTo>
                  <a:pt x="551700" y="70116"/>
                </a:lnTo>
                <a:lnTo>
                  <a:pt x="551700" y="57924"/>
                </a:lnTo>
                <a:lnTo>
                  <a:pt x="547128" y="60972"/>
                </a:lnTo>
                <a:lnTo>
                  <a:pt x="542556" y="62496"/>
                </a:lnTo>
                <a:lnTo>
                  <a:pt x="528840" y="62496"/>
                </a:lnTo>
                <a:lnTo>
                  <a:pt x="524268" y="59448"/>
                </a:lnTo>
                <a:lnTo>
                  <a:pt x="524268" y="51828"/>
                </a:lnTo>
                <a:lnTo>
                  <a:pt x="542556" y="51828"/>
                </a:lnTo>
                <a:lnTo>
                  <a:pt x="556272" y="51828"/>
                </a:lnTo>
                <a:lnTo>
                  <a:pt x="556272" y="38112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27876" y="2679191"/>
            <a:ext cx="967740" cy="9601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627876" y="2863596"/>
            <a:ext cx="944880" cy="10363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627876" y="3055619"/>
            <a:ext cx="720851" cy="9601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627876" y="3238500"/>
            <a:ext cx="995172" cy="9753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627876" y="3422904"/>
            <a:ext cx="960120" cy="8229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627876" y="3614927"/>
            <a:ext cx="1335024" cy="9601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627876" y="3799332"/>
            <a:ext cx="986027" cy="94488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6627876" y="3983735"/>
            <a:ext cx="1333500" cy="104139"/>
            <a:chOff x="6627876" y="3983735"/>
            <a:chExt cx="1333500" cy="104139"/>
          </a:xfrm>
        </p:grpSpPr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27876" y="3983735"/>
              <a:ext cx="74675" cy="7315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725399" y="3991355"/>
              <a:ext cx="533400" cy="73660"/>
            </a:xfrm>
            <a:custGeom>
              <a:avLst/>
              <a:gdLst/>
              <a:ahLst/>
              <a:cxnLst/>
              <a:rect l="l" t="t" r="r" b="b"/>
              <a:pathLst>
                <a:path w="533400" h="73660">
                  <a:moveTo>
                    <a:pt x="9156" y="3048"/>
                  </a:moveTo>
                  <a:lnTo>
                    <a:pt x="0" y="3048"/>
                  </a:lnTo>
                  <a:lnTo>
                    <a:pt x="0" y="73164"/>
                  </a:lnTo>
                  <a:lnTo>
                    <a:pt x="9156" y="73164"/>
                  </a:lnTo>
                  <a:lnTo>
                    <a:pt x="9156" y="3048"/>
                  </a:lnTo>
                  <a:close/>
                </a:path>
                <a:path w="533400" h="73660">
                  <a:moveTo>
                    <a:pt x="65532" y="35052"/>
                  </a:moveTo>
                  <a:lnTo>
                    <a:pt x="64008" y="30480"/>
                  </a:lnTo>
                  <a:lnTo>
                    <a:pt x="60960" y="25908"/>
                  </a:lnTo>
                  <a:lnTo>
                    <a:pt x="57912" y="22860"/>
                  </a:lnTo>
                  <a:lnTo>
                    <a:pt x="54864" y="21336"/>
                  </a:lnTo>
                  <a:lnTo>
                    <a:pt x="42672" y="21336"/>
                  </a:lnTo>
                  <a:lnTo>
                    <a:pt x="36576" y="24384"/>
                  </a:lnTo>
                  <a:lnTo>
                    <a:pt x="33528" y="30480"/>
                  </a:lnTo>
                  <a:lnTo>
                    <a:pt x="33528" y="22860"/>
                  </a:lnTo>
                  <a:lnTo>
                    <a:pt x="25908" y="22860"/>
                  </a:lnTo>
                  <a:lnTo>
                    <a:pt x="25908" y="71628"/>
                  </a:lnTo>
                  <a:lnTo>
                    <a:pt x="33528" y="71628"/>
                  </a:lnTo>
                  <a:lnTo>
                    <a:pt x="33528" y="38100"/>
                  </a:lnTo>
                  <a:lnTo>
                    <a:pt x="36576" y="32004"/>
                  </a:lnTo>
                  <a:lnTo>
                    <a:pt x="39624" y="28956"/>
                  </a:lnTo>
                  <a:lnTo>
                    <a:pt x="42672" y="27432"/>
                  </a:lnTo>
                  <a:lnTo>
                    <a:pt x="53340" y="27432"/>
                  </a:lnTo>
                  <a:lnTo>
                    <a:pt x="57912" y="32004"/>
                  </a:lnTo>
                  <a:lnTo>
                    <a:pt x="57912" y="71628"/>
                  </a:lnTo>
                  <a:lnTo>
                    <a:pt x="65532" y="71628"/>
                  </a:lnTo>
                  <a:lnTo>
                    <a:pt x="65532" y="35052"/>
                  </a:lnTo>
                  <a:close/>
                </a:path>
                <a:path w="533400" h="73660">
                  <a:moveTo>
                    <a:pt x="103632" y="22872"/>
                  </a:moveTo>
                  <a:lnTo>
                    <a:pt x="91440" y="22872"/>
                  </a:lnTo>
                  <a:lnTo>
                    <a:pt x="91440" y="9156"/>
                  </a:lnTo>
                  <a:lnTo>
                    <a:pt x="83820" y="12204"/>
                  </a:lnTo>
                  <a:lnTo>
                    <a:pt x="83820" y="22872"/>
                  </a:lnTo>
                  <a:lnTo>
                    <a:pt x="76200" y="22872"/>
                  </a:lnTo>
                  <a:lnTo>
                    <a:pt x="76200" y="28968"/>
                  </a:lnTo>
                  <a:lnTo>
                    <a:pt x="83820" y="28968"/>
                  </a:lnTo>
                  <a:lnTo>
                    <a:pt x="83820" y="68592"/>
                  </a:lnTo>
                  <a:lnTo>
                    <a:pt x="88392" y="73164"/>
                  </a:lnTo>
                  <a:lnTo>
                    <a:pt x="102108" y="73164"/>
                  </a:lnTo>
                  <a:lnTo>
                    <a:pt x="103632" y="71640"/>
                  </a:lnTo>
                  <a:lnTo>
                    <a:pt x="103632" y="65544"/>
                  </a:lnTo>
                  <a:lnTo>
                    <a:pt x="102108" y="67068"/>
                  </a:lnTo>
                  <a:lnTo>
                    <a:pt x="94488" y="67068"/>
                  </a:lnTo>
                  <a:lnTo>
                    <a:pt x="92964" y="65544"/>
                  </a:lnTo>
                  <a:lnTo>
                    <a:pt x="92964" y="64020"/>
                  </a:lnTo>
                  <a:lnTo>
                    <a:pt x="91440" y="60972"/>
                  </a:lnTo>
                  <a:lnTo>
                    <a:pt x="91440" y="28968"/>
                  </a:lnTo>
                  <a:lnTo>
                    <a:pt x="103632" y="28968"/>
                  </a:lnTo>
                  <a:lnTo>
                    <a:pt x="103632" y="22872"/>
                  </a:lnTo>
                  <a:close/>
                </a:path>
                <a:path w="533400" h="73660">
                  <a:moveTo>
                    <a:pt x="152400" y="38100"/>
                  </a:moveTo>
                  <a:lnTo>
                    <a:pt x="150876" y="32004"/>
                  </a:lnTo>
                  <a:lnTo>
                    <a:pt x="144780" y="22860"/>
                  </a:lnTo>
                  <a:lnTo>
                    <a:pt x="144780" y="38100"/>
                  </a:lnTo>
                  <a:lnTo>
                    <a:pt x="144780" y="42672"/>
                  </a:lnTo>
                  <a:lnTo>
                    <a:pt x="118872" y="42672"/>
                  </a:lnTo>
                  <a:lnTo>
                    <a:pt x="120396" y="38100"/>
                  </a:lnTo>
                  <a:lnTo>
                    <a:pt x="123444" y="32004"/>
                  </a:lnTo>
                  <a:lnTo>
                    <a:pt x="126492" y="28956"/>
                  </a:lnTo>
                  <a:lnTo>
                    <a:pt x="129540" y="27432"/>
                  </a:lnTo>
                  <a:lnTo>
                    <a:pt x="137160" y="27432"/>
                  </a:lnTo>
                  <a:lnTo>
                    <a:pt x="140208" y="28956"/>
                  </a:lnTo>
                  <a:lnTo>
                    <a:pt x="141732" y="32004"/>
                  </a:lnTo>
                  <a:lnTo>
                    <a:pt x="143256" y="33528"/>
                  </a:lnTo>
                  <a:lnTo>
                    <a:pt x="144780" y="38100"/>
                  </a:lnTo>
                  <a:lnTo>
                    <a:pt x="144780" y="22860"/>
                  </a:lnTo>
                  <a:lnTo>
                    <a:pt x="138684" y="21336"/>
                  </a:lnTo>
                  <a:lnTo>
                    <a:pt x="126492" y="21336"/>
                  </a:lnTo>
                  <a:lnTo>
                    <a:pt x="121920" y="24384"/>
                  </a:lnTo>
                  <a:lnTo>
                    <a:pt x="112776" y="33528"/>
                  </a:lnTo>
                  <a:lnTo>
                    <a:pt x="111252" y="39624"/>
                  </a:lnTo>
                  <a:lnTo>
                    <a:pt x="111252" y="54864"/>
                  </a:lnTo>
                  <a:lnTo>
                    <a:pt x="112776" y="62484"/>
                  </a:lnTo>
                  <a:lnTo>
                    <a:pt x="117348" y="67056"/>
                  </a:lnTo>
                  <a:lnTo>
                    <a:pt x="118872" y="69342"/>
                  </a:lnTo>
                  <a:lnTo>
                    <a:pt x="120396" y="71628"/>
                  </a:lnTo>
                  <a:lnTo>
                    <a:pt x="126492" y="73152"/>
                  </a:lnTo>
                  <a:lnTo>
                    <a:pt x="140208" y="73152"/>
                  </a:lnTo>
                  <a:lnTo>
                    <a:pt x="144780" y="71628"/>
                  </a:lnTo>
                  <a:lnTo>
                    <a:pt x="149352" y="68580"/>
                  </a:lnTo>
                  <a:lnTo>
                    <a:pt x="149352" y="60960"/>
                  </a:lnTo>
                  <a:lnTo>
                    <a:pt x="144780" y="65532"/>
                  </a:lnTo>
                  <a:lnTo>
                    <a:pt x="140208" y="67056"/>
                  </a:lnTo>
                  <a:lnTo>
                    <a:pt x="129540" y="67056"/>
                  </a:lnTo>
                  <a:lnTo>
                    <a:pt x="126492" y="65532"/>
                  </a:lnTo>
                  <a:lnTo>
                    <a:pt x="120396" y="59436"/>
                  </a:lnTo>
                  <a:lnTo>
                    <a:pt x="118872" y="54864"/>
                  </a:lnTo>
                  <a:lnTo>
                    <a:pt x="118872" y="48768"/>
                  </a:lnTo>
                  <a:lnTo>
                    <a:pt x="144780" y="48768"/>
                  </a:lnTo>
                  <a:lnTo>
                    <a:pt x="152400" y="48768"/>
                  </a:lnTo>
                  <a:lnTo>
                    <a:pt x="152400" y="38100"/>
                  </a:lnTo>
                  <a:close/>
                </a:path>
                <a:path w="533400" h="73660">
                  <a:moveTo>
                    <a:pt x="192024" y="21336"/>
                  </a:moveTo>
                  <a:lnTo>
                    <a:pt x="184404" y="21336"/>
                  </a:lnTo>
                  <a:lnTo>
                    <a:pt x="178308" y="24384"/>
                  </a:lnTo>
                  <a:lnTo>
                    <a:pt x="176784" y="25908"/>
                  </a:lnTo>
                  <a:lnTo>
                    <a:pt x="173736" y="32004"/>
                  </a:lnTo>
                  <a:lnTo>
                    <a:pt x="173736" y="22860"/>
                  </a:lnTo>
                  <a:lnTo>
                    <a:pt x="166116" y="22860"/>
                  </a:lnTo>
                  <a:lnTo>
                    <a:pt x="166116" y="71628"/>
                  </a:lnTo>
                  <a:lnTo>
                    <a:pt x="173736" y="71628"/>
                  </a:lnTo>
                  <a:lnTo>
                    <a:pt x="173736" y="41148"/>
                  </a:lnTo>
                  <a:lnTo>
                    <a:pt x="175260" y="36576"/>
                  </a:lnTo>
                  <a:lnTo>
                    <a:pt x="176784" y="33528"/>
                  </a:lnTo>
                  <a:lnTo>
                    <a:pt x="181356" y="28956"/>
                  </a:lnTo>
                  <a:lnTo>
                    <a:pt x="190500" y="28956"/>
                  </a:lnTo>
                  <a:lnTo>
                    <a:pt x="192024" y="30480"/>
                  </a:lnTo>
                  <a:lnTo>
                    <a:pt x="192024" y="21336"/>
                  </a:lnTo>
                  <a:close/>
                </a:path>
                <a:path w="533400" h="73660">
                  <a:moveTo>
                    <a:pt x="239280" y="35052"/>
                  </a:moveTo>
                  <a:lnTo>
                    <a:pt x="237756" y="30480"/>
                  </a:lnTo>
                  <a:lnTo>
                    <a:pt x="234708" y="25908"/>
                  </a:lnTo>
                  <a:lnTo>
                    <a:pt x="233184" y="22860"/>
                  </a:lnTo>
                  <a:lnTo>
                    <a:pt x="228612" y="21336"/>
                  </a:lnTo>
                  <a:lnTo>
                    <a:pt x="216420" y="21336"/>
                  </a:lnTo>
                  <a:lnTo>
                    <a:pt x="211848" y="24384"/>
                  </a:lnTo>
                  <a:lnTo>
                    <a:pt x="207276" y="30480"/>
                  </a:lnTo>
                  <a:lnTo>
                    <a:pt x="207276" y="22860"/>
                  </a:lnTo>
                  <a:lnTo>
                    <a:pt x="199656" y="22860"/>
                  </a:lnTo>
                  <a:lnTo>
                    <a:pt x="199656" y="71628"/>
                  </a:lnTo>
                  <a:lnTo>
                    <a:pt x="207276" y="71628"/>
                  </a:lnTo>
                  <a:lnTo>
                    <a:pt x="207276" y="38100"/>
                  </a:lnTo>
                  <a:lnTo>
                    <a:pt x="208800" y="35052"/>
                  </a:lnTo>
                  <a:lnTo>
                    <a:pt x="211848" y="32004"/>
                  </a:lnTo>
                  <a:lnTo>
                    <a:pt x="213372" y="28956"/>
                  </a:lnTo>
                  <a:lnTo>
                    <a:pt x="216420" y="27432"/>
                  </a:lnTo>
                  <a:lnTo>
                    <a:pt x="228612" y="27432"/>
                  </a:lnTo>
                  <a:lnTo>
                    <a:pt x="231660" y="32004"/>
                  </a:lnTo>
                  <a:lnTo>
                    <a:pt x="231660" y="71628"/>
                  </a:lnTo>
                  <a:lnTo>
                    <a:pt x="239280" y="71628"/>
                  </a:lnTo>
                  <a:lnTo>
                    <a:pt x="239280" y="35052"/>
                  </a:lnTo>
                  <a:close/>
                </a:path>
                <a:path w="533400" h="73660">
                  <a:moveTo>
                    <a:pt x="291096" y="39636"/>
                  </a:moveTo>
                  <a:lnTo>
                    <a:pt x="289953" y="31635"/>
                  </a:lnTo>
                  <a:lnTo>
                    <a:pt x="286524" y="25920"/>
                  </a:lnTo>
                  <a:lnTo>
                    <a:pt x="280809" y="22491"/>
                  </a:lnTo>
                  <a:lnTo>
                    <a:pt x="272808" y="21348"/>
                  </a:lnTo>
                  <a:lnTo>
                    <a:pt x="266712" y="21348"/>
                  </a:lnTo>
                  <a:lnTo>
                    <a:pt x="262140" y="22872"/>
                  </a:lnTo>
                  <a:lnTo>
                    <a:pt x="257568" y="25920"/>
                  </a:lnTo>
                  <a:lnTo>
                    <a:pt x="257568" y="33540"/>
                  </a:lnTo>
                  <a:lnTo>
                    <a:pt x="262140" y="28968"/>
                  </a:lnTo>
                  <a:lnTo>
                    <a:pt x="266712" y="27444"/>
                  </a:lnTo>
                  <a:lnTo>
                    <a:pt x="278904" y="27444"/>
                  </a:lnTo>
                  <a:lnTo>
                    <a:pt x="283476" y="32016"/>
                  </a:lnTo>
                  <a:lnTo>
                    <a:pt x="283476" y="41160"/>
                  </a:lnTo>
                  <a:lnTo>
                    <a:pt x="283476" y="47256"/>
                  </a:lnTo>
                  <a:lnTo>
                    <a:pt x="283476" y="56400"/>
                  </a:lnTo>
                  <a:lnTo>
                    <a:pt x="281952" y="59448"/>
                  </a:lnTo>
                  <a:lnTo>
                    <a:pt x="275856" y="65544"/>
                  </a:lnTo>
                  <a:lnTo>
                    <a:pt x="272808" y="67068"/>
                  </a:lnTo>
                  <a:lnTo>
                    <a:pt x="263664" y="67068"/>
                  </a:lnTo>
                  <a:lnTo>
                    <a:pt x="262140" y="64020"/>
                  </a:lnTo>
                  <a:lnTo>
                    <a:pt x="260616" y="62496"/>
                  </a:lnTo>
                  <a:lnTo>
                    <a:pt x="260616" y="53352"/>
                  </a:lnTo>
                  <a:lnTo>
                    <a:pt x="262140" y="51828"/>
                  </a:lnTo>
                  <a:lnTo>
                    <a:pt x="265188" y="50304"/>
                  </a:lnTo>
                  <a:lnTo>
                    <a:pt x="266712" y="48780"/>
                  </a:lnTo>
                  <a:lnTo>
                    <a:pt x="271284" y="48780"/>
                  </a:lnTo>
                  <a:lnTo>
                    <a:pt x="283476" y="47256"/>
                  </a:lnTo>
                  <a:lnTo>
                    <a:pt x="283476" y="41160"/>
                  </a:lnTo>
                  <a:lnTo>
                    <a:pt x="268236" y="42684"/>
                  </a:lnTo>
                  <a:lnTo>
                    <a:pt x="257568" y="44208"/>
                  </a:lnTo>
                  <a:lnTo>
                    <a:pt x="252996" y="50304"/>
                  </a:lnTo>
                  <a:lnTo>
                    <a:pt x="252996" y="64020"/>
                  </a:lnTo>
                  <a:lnTo>
                    <a:pt x="254520" y="67068"/>
                  </a:lnTo>
                  <a:lnTo>
                    <a:pt x="259092" y="71640"/>
                  </a:lnTo>
                  <a:lnTo>
                    <a:pt x="260616" y="72148"/>
                  </a:lnTo>
                  <a:lnTo>
                    <a:pt x="263664" y="73164"/>
                  </a:lnTo>
                  <a:lnTo>
                    <a:pt x="274332" y="73164"/>
                  </a:lnTo>
                  <a:lnTo>
                    <a:pt x="278904" y="70116"/>
                  </a:lnTo>
                  <a:lnTo>
                    <a:pt x="283476" y="65544"/>
                  </a:lnTo>
                  <a:lnTo>
                    <a:pt x="283476" y="71640"/>
                  </a:lnTo>
                  <a:lnTo>
                    <a:pt x="291096" y="71640"/>
                  </a:lnTo>
                  <a:lnTo>
                    <a:pt x="291096" y="39636"/>
                  </a:lnTo>
                  <a:close/>
                </a:path>
                <a:path w="533400" h="73660">
                  <a:moveTo>
                    <a:pt x="327672" y="22872"/>
                  </a:moveTo>
                  <a:lnTo>
                    <a:pt x="315480" y="22872"/>
                  </a:lnTo>
                  <a:lnTo>
                    <a:pt x="315480" y="9156"/>
                  </a:lnTo>
                  <a:lnTo>
                    <a:pt x="307860" y="12204"/>
                  </a:lnTo>
                  <a:lnTo>
                    <a:pt x="307860" y="22872"/>
                  </a:lnTo>
                  <a:lnTo>
                    <a:pt x="300240" y="22872"/>
                  </a:lnTo>
                  <a:lnTo>
                    <a:pt x="300240" y="28968"/>
                  </a:lnTo>
                  <a:lnTo>
                    <a:pt x="307860" y="28968"/>
                  </a:lnTo>
                  <a:lnTo>
                    <a:pt x="307860" y="68592"/>
                  </a:lnTo>
                  <a:lnTo>
                    <a:pt x="312432" y="73164"/>
                  </a:lnTo>
                  <a:lnTo>
                    <a:pt x="326148" y="73164"/>
                  </a:lnTo>
                  <a:lnTo>
                    <a:pt x="327672" y="71640"/>
                  </a:lnTo>
                  <a:lnTo>
                    <a:pt x="327672" y="65544"/>
                  </a:lnTo>
                  <a:lnTo>
                    <a:pt x="326148" y="67068"/>
                  </a:lnTo>
                  <a:lnTo>
                    <a:pt x="318528" y="67068"/>
                  </a:lnTo>
                  <a:lnTo>
                    <a:pt x="318528" y="65544"/>
                  </a:lnTo>
                  <a:lnTo>
                    <a:pt x="317004" y="64020"/>
                  </a:lnTo>
                  <a:lnTo>
                    <a:pt x="315480" y="60972"/>
                  </a:lnTo>
                  <a:lnTo>
                    <a:pt x="315480" y="28968"/>
                  </a:lnTo>
                  <a:lnTo>
                    <a:pt x="327672" y="28968"/>
                  </a:lnTo>
                  <a:lnTo>
                    <a:pt x="327672" y="22872"/>
                  </a:lnTo>
                  <a:close/>
                </a:path>
                <a:path w="533400" h="73660">
                  <a:moveTo>
                    <a:pt x="345948" y="22872"/>
                  </a:moveTo>
                  <a:lnTo>
                    <a:pt x="338328" y="22872"/>
                  </a:lnTo>
                  <a:lnTo>
                    <a:pt x="338328" y="71640"/>
                  </a:lnTo>
                  <a:lnTo>
                    <a:pt x="345948" y="71640"/>
                  </a:lnTo>
                  <a:lnTo>
                    <a:pt x="345948" y="22872"/>
                  </a:lnTo>
                  <a:close/>
                </a:path>
                <a:path w="533400" h="73660">
                  <a:moveTo>
                    <a:pt x="347472" y="3048"/>
                  </a:moveTo>
                  <a:lnTo>
                    <a:pt x="345948" y="1524"/>
                  </a:lnTo>
                  <a:lnTo>
                    <a:pt x="345948" y="0"/>
                  </a:lnTo>
                  <a:lnTo>
                    <a:pt x="339852" y="0"/>
                  </a:lnTo>
                  <a:lnTo>
                    <a:pt x="338328" y="1524"/>
                  </a:lnTo>
                  <a:lnTo>
                    <a:pt x="338328" y="3048"/>
                  </a:lnTo>
                  <a:lnTo>
                    <a:pt x="336804" y="4572"/>
                  </a:lnTo>
                  <a:lnTo>
                    <a:pt x="336804" y="7620"/>
                  </a:lnTo>
                  <a:lnTo>
                    <a:pt x="338328" y="7620"/>
                  </a:lnTo>
                  <a:lnTo>
                    <a:pt x="338328" y="9144"/>
                  </a:lnTo>
                  <a:lnTo>
                    <a:pt x="339852" y="10680"/>
                  </a:lnTo>
                  <a:lnTo>
                    <a:pt x="345948" y="10680"/>
                  </a:lnTo>
                  <a:lnTo>
                    <a:pt x="345948" y="9144"/>
                  </a:lnTo>
                  <a:lnTo>
                    <a:pt x="347472" y="7620"/>
                  </a:lnTo>
                  <a:lnTo>
                    <a:pt x="347472" y="3048"/>
                  </a:lnTo>
                  <a:close/>
                </a:path>
                <a:path w="533400" h="73660">
                  <a:moveTo>
                    <a:pt x="408444" y="39636"/>
                  </a:moveTo>
                  <a:lnTo>
                    <a:pt x="406920" y="32016"/>
                  </a:lnTo>
                  <a:lnTo>
                    <a:pt x="402348" y="27444"/>
                  </a:lnTo>
                  <a:lnTo>
                    <a:pt x="400824" y="26428"/>
                  </a:lnTo>
                  <a:lnTo>
                    <a:pt x="400824" y="41160"/>
                  </a:lnTo>
                  <a:lnTo>
                    <a:pt x="400824" y="53352"/>
                  </a:lnTo>
                  <a:lnTo>
                    <a:pt x="399300" y="57924"/>
                  </a:lnTo>
                  <a:lnTo>
                    <a:pt x="396252" y="62496"/>
                  </a:lnTo>
                  <a:lnTo>
                    <a:pt x="393204" y="65544"/>
                  </a:lnTo>
                  <a:lnTo>
                    <a:pt x="390156" y="67068"/>
                  </a:lnTo>
                  <a:lnTo>
                    <a:pt x="379488" y="67068"/>
                  </a:lnTo>
                  <a:lnTo>
                    <a:pt x="374916" y="65544"/>
                  </a:lnTo>
                  <a:lnTo>
                    <a:pt x="371868" y="62496"/>
                  </a:lnTo>
                  <a:lnTo>
                    <a:pt x="368820" y="57924"/>
                  </a:lnTo>
                  <a:lnTo>
                    <a:pt x="367296" y="53352"/>
                  </a:lnTo>
                  <a:lnTo>
                    <a:pt x="367296" y="41160"/>
                  </a:lnTo>
                  <a:lnTo>
                    <a:pt x="368820" y="36588"/>
                  </a:lnTo>
                  <a:lnTo>
                    <a:pt x="371868" y="33540"/>
                  </a:lnTo>
                  <a:lnTo>
                    <a:pt x="374916" y="28968"/>
                  </a:lnTo>
                  <a:lnTo>
                    <a:pt x="379488" y="27444"/>
                  </a:lnTo>
                  <a:lnTo>
                    <a:pt x="390156" y="27444"/>
                  </a:lnTo>
                  <a:lnTo>
                    <a:pt x="393204" y="28968"/>
                  </a:lnTo>
                  <a:lnTo>
                    <a:pt x="396252" y="32016"/>
                  </a:lnTo>
                  <a:lnTo>
                    <a:pt x="399300" y="36588"/>
                  </a:lnTo>
                  <a:lnTo>
                    <a:pt x="400824" y="41160"/>
                  </a:lnTo>
                  <a:lnTo>
                    <a:pt x="400824" y="26428"/>
                  </a:lnTo>
                  <a:lnTo>
                    <a:pt x="397776" y="24396"/>
                  </a:lnTo>
                  <a:lnTo>
                    <a:pt x="391680" y="21348"/>
                  </a:lnTo>
                  <a:lnTo>
                    <a:pt x="376440" y="21348"/>
                  </a:lnTo>
                  <a:lnTo>
                    <a:pt x="370344" y="24396"/>
                  </a:lnTo>
                  <a:lnTo>
                    <a:pt x="361200" y="33540"/>
                  </a:lnTo>
                  <a:lnTo>
                    <a:pt x="359676" y="39636"/>
                  </a:lnTo>
                  <a:lnTo>
                    <a:pt x="359676" y="54876"/>
                  </a:lnTo>
                  <a:lnTo>
                    <a:pt x="361200" y="60972"/>
                  </a:lnTo>
                  <a:lnTo>
                    <a:pt x="367296" y="67068"/>
                  </a:lnTo>
                  <a:lnTo>
                    <a:pt x="370344" y="70116"/>
                  </a:lnTo>
                  <a:lnTo>
                    <a:pt x="376440" y="73164"/>
                  </a:lnTo>
                  <a:lnTo>
                    <a:pt x="391680" y="73164"/>
                  </a:lnTo>
                  <a:lnTo>
                    <a:pt x="397776" y="70116"/>
                  </a:lnTo>
                  <a:lnTo>
                    <a:pt x="400824" y="65544"/>
                  </a:lnTo>
                  <a:lnTo>
                    <a:pt x="405396" y="60972"/>
                  </a:lnTo>
                  <a:lnTo>
                    <a:pt x="408444" y="54876"/>
                  </a:lnTo>
                  <a:lnTo>
                    <a:pt x="408444" y="39636"/>
                  </a:lnTo>
                  <a:close/>
                </a:path>
                <a:path w="533400" h="73660">
                  <a:moveTo>
                    <a:pt x="460248" y="35052"/>
                  </a:moveTo>
                  <a:lnTo>
                    <a:pt x="458724" y="30480"/>
                  </a:lnTo>
                  <a:lnTo>
                    <a:pt x="455676" y="25908"/>
                  </a:lnTo>
                  <a:lnTo>
                    <a:pt x="452628" y="22860"/>
                  </a:lnTo>
                  <a:lnTo>
                    <a:pt x="448056" y="21336"/>
                  </a:lnTo>
                  <a:lnTo>
                    <a:pt x="437388" y="21336"/>
                  </a:lnTo>
                  <a:lnTo>
                    <a:pt x="431292" y="24384"/>
                  </a:lnTo>
                  <a:lnTo>
                    <a:pt x="428244" y="30480"/>
                  </a:lnTo>
                  <a:lnTo>
                    <a:pt x="428244" y="22860"/>
                  </a:lnTo>
                  <a:lnTo>
                    <a:pt x="420624" y="22860"/>
                  </a:lnTo>
                  <a:lnTo>
                    <a:pt x="420624" y="71628"/>
                  </a:lnTo>
                  <a:lnTo>
                    <a:pt x="428244" y="71628"/>
                  </a:lnTo>
                  <a:lnTo>
                    <a:pt x="428244" y="35052"/>
                  </a:lnTo>
                  <a:lnTo>
                    <a:pt x="434340" y="28956"/>
                  </a:lnTo>
                  <a:lnTo>
                    <a:pt x="437388" y="27432"/>
                  </a:lnTo>
                  <a:lnTo>
                    <a:pt x="448056" y="27432"/>
                  </a:lnTo>
                  <a:lnTo>
                    <a:pt x="452628" y="32004"/>
                  </a:lnTo>
                  <a:lnTo>
                    <a:pt x="452628" y="71628"/>
                  </a:lnTo>
                  <a:lnTo>
                    <a:pt x="460248" y="71628"/>
                  </a:lnTo>
                  <a:lnTo>
                    <a:pt x="460248" y="35052"/>
                  </a:lnTo>
                  <a:close/>
                </a:path>
                <a:path w="533400" h="73660">
                  <a:moveTo>
                    <a:pt x="510540" y="27444"/>
                  </a:moveTo>
                  <a:lnTo>
                    <a:pt x="504444" y="21348"/>
                  </a:lnTo>
                  <a:lnTo>
                    <a:pt x="487680" y="21348"/>
                  </a:lnTo>
                  <a:lnTo>
                    <a:pt x="481584" y="22872"/>
                  </a:lnTo>
                  <a:lnTo>
                    <a:pt x="477012" y="25920"/>
                  </a:lnTo>
                  <a:lnTo>
                    <a:pt x="477012" y="33540"/>
                  </a:lnTo>
                  <a:lnTo>
                    <a:pt x="481584" y="28968"/>
                  </a:lnTo>
                  <a:lnTo>
                    <a:pt x="487680" y="27444"/>
                  </a:lnTo>
                  <a:lnTo>
                    <a:pt x="499872" y="27444"/>
                  </a:lnTo>
                  <a:lnTo>
                    <a:pt x="502920" y="32016"/>
                  </a:lnTo>
                  <a:lnTo>
                    <a:pt x="502920" y="41160"/>
                  </a:lnTo>
                  <a:lnTo>
                    <a:pt x="502920" y="47256"/>
                  </a:lnTo>
                  <a:lnTo>
                    <a:pt x="502920" y="56400"/>
                  </a:lnTo>
                  <a:lnTo>
                    <a:pt x="499872" y="62496"/>
                  </a:lnTo>
                  <a:lnTo>
                    <a:pt x="496824" y="65544"/>
                  </a:lnTo>
                  <a:lnTo>
                    <a:pt x="493776" y="67068"/>
                  </a:lnTo>
                  <a:lnTo>
                    <a:pt x="484632" y="67068"/>
                  </a:lnTo>
                  <a:lnTo>
                    <a:pt x="483108" y="64020"/>
                  </a:lnTo>
                  <a:lnTo>
                    <a:pt x="480060" y="60972"/>
                  </a:lnTo>
                  <a:lnTo>
                    <a:pt x="480060" y="54876"/>
                  </a:lnTo>
                  <a:lnTo>
                    <a:pt x="484632" y="50304"/>
                  </a:lnTo>
                  <a:lnTo>
                    <a:pt x="487680" y="48780"/>
                  </a:lnTo>
                  <a:lnTo>
                    <a:pt x="490728" y="48780"/>
                  </a:lnTo>
                  <a:lnTo>
                    <a:pt x="502920" y="47256"/>
                  </a:lnTo>
                  <a:lnTo>
                    <a:pt x="502920" y="41160"/>
                  </a:lnTo>
                  <a:lnTo>
                    <a:pt x="489204" y="42684"/>
                  </a:lnTo>
                  <a:lnTo>
                    <a:pt x="478536" y="44208"/>
                  </a:lnTo>
                  <a:lnTo>
                    <a:pt x="472440" y="50304"/>
                  </a:lnTo>
                  <a:lnTo>
                    <a:pt x="472440" y="64020"/>
                  </a:lnTo>
                  <a:lnTo>
                    <a:pt x="473964" y="67068"/>
                  </a:lnTo>
                  <a:lnTo>
                    <a:pt x="477012" y="68592"/>
                  </a:lnTo>
                  <a:lnTo>
                    <a:pt x="480060" y="71640"/>
                  </a:lnTo>
                  <a:lnTo>
                    <a:pt x="483108" y="73164"/>
                  </a:lnTo>
                  <a:lnTo>
                    <a:pt x="493776" y="73164"/>
                  </a:lnTo>
                  <a:lnTo>
                    <a:pt x="499872" y="70116"/>
                  </a:lnTo>
                  <a:lnTo>
                    <a:pt x="502920" y="65544"/>
                  </a:lnTo>
                  <a:lnTo>
                    <a:pt x="502920" y="71640"/>
                  </a:lnTo>
                  <a:lnTo>
                    <a:pt x="510540" y="71640"/>
                  </a:lnTo>
                  <a:lnTo>
                    <a:pt x="510540" y="27444"/>
                  </a:lnTo>
                  <a:close/>
                </a:path>
                <a:path w="533400" h="73660">
                  <a:moveTo>
                    <a:pt x="533400" y="12"/>
                  </a:moveTo>
                  <a:lnTo>
                    <a:pt x="524256" y="12"/>
                  </a:lnTo>
                  <a:lnTo>
                    <a:pt x="524256" y="73164"/>
                  </a:lnTo>
                  <a:lnTo>
                    <a:pt x="533400" y="73164"/>
                  </a:lnTo>
                  <a:lnTo>
                    <a:pt x="533400" y="12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03008" y="3991355"/>
              <a:ext cx="426719" cy="9601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72400" y="3994403"/>
              <a:ext cx="188975" cy="92964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627876" y="4174235"/>
            <a:ext cx="1191768" cy="97535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6627876" y="4358640"/>
            <a:ext cx="375285" cy="74930"/>
            <a:chOff x="6627876" y="4358640"/>
            <a:chExt cx="375285" cy="74930"/>
          </a:xfrm>
        </p:grpSpPr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627876" y="4358640"/>
              <a:ext cx="74675" cy="7467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722364" y="4361688"/>
              <a:ext cx="280416" cy="71628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627876" y="4543044"/>
            <a:ext cx="841248" cy="103632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627876" y="4735067"/>
            <a:ext cx="976883" cy="96012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627876" y="4919471"/>
            <a:ext cx="1056132" cy="96012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6627876" y="5102352"/>
            <a:ext cx="594360" cy="105410"/>
            <a:chOff x="6627876" y="5102352"/>
            <a:chExt cx="594360" cy="105410"/>
          </a:xfrm>
        </p:grpSpPr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627876" y="5102352"/>
              <a:ext cx="74675" cy="7467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723888" y="5109972"/>
              <a:ext cx="207264" cy="7467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964680" y="5114544"/>
              <a:ext cx="257555" cy="92963"/>
            </a:xfrm>
            <a:prstGeom prst="rect">
              <a:avLst/>
            </a:prstGeom>
          </p:spPr>
        </p:pic>
      </p:grpSp>
      <p:pic>
        <p:nvPicPr>
          <p:cNvPr id="30" name="object 3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6627876" y="5294376"/>
            <a:ext cx="1203960" cy="97536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8199119" y="2872739"/>
            <a:ext cx="1350645" cy="200025"/>
            <a:chOff x="8199119" y="2872739"/>
            <a:chExt cx="1350645" cy="200025"/>
          </a:xfrm>
        </p:grpSpPr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199119" y="2872739"/>
              <a:ext cx="150875" cy="19964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377427" y="2930651"/>
              <a:ext cx="132588" cy="14173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535923" y="2889503"/>
              <a:ext cx="376427" cy="18288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941307" y="2927603"/>
              <a:ext cx="216407" cy="14020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183623" y="2927603"/>
              <a:ext cx="132588" cy="14478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340595" y="2927603"/>
              <a:ext cx="208787" cy="144780"/>
            </a:xfrm>
            <a:prstGeom prst="rect">
              <a:avLst/>
            </a:prstGeom>
          </p:spPr>
        </p:pic>
      </p:grpSp>
      <p:pic>
        <p:nvPicPr>
          <p:cNvPr id="38" name="object 38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8208264" y="3226308"/>
            <a:ext cx="300228" cy="268224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8199119" y="3595115"/>
            <a:ext cx="984885" cy="198120"/>
            <a:chOff x="8199119" y="3595115"/>
            <a:chExt cx="984885" cy="198120"/>
          </a:xfrm>
        </p:grpSpPr>
        <p:pic>
          <p:nvPicPr>
            <p:cNvPr id="40" name="object 4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199119" y="3595115"/>
              <a:ext cx="150875" cy="19811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371331" y="3649979"/>
              <a:ext cx="147828" cy="14325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546591" y="3649979"/>
              <a:ext cx="132588" cy="14020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702039" y="3611879"/>
              <a:ext cx="233171" cy="18135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961119" y="3611879"/>
              <a:ext cx="222504" cy="181356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8194547" y="3947159"/>
            <a:ext cx="561340" cy="207645"/>
            <a:chOff x="8194547" y="3947159"/>
            <a:chExt cx="561340" cy="207645"/>
          </a:xfrm>
        </p:grpSpPr>
        <p:pic>
          <p:nvPicPr>
            <p:cNvPr id="46" name="object 4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194547" y="3948683"/>
              <a:ext cx="219455" cy="20269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433815" y="3973067"/>
              <a:ext cx="96011" cy="181355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8552687" y="3947159"/>
              <a:ext cx="44450" cy="205740"/>
            </a:xfrm>
            <a:custGeom>
              <a:avLst/>
              <a:gdLst/>
              <a:ahLst/>
              <a:cxnLst/>
              <a:rect l="l" t="t" r="r" b="b"/>
              <a:pathLst>
                <a:path w="44450" h="205739">
                  <a:moveTo>
                    <a:pt x="0" y="205740"/>
                  </a:moveTo>
                  <a:lnTo>
                    <a:pt x="0" y="0"/>
                  </a:lnTo>
                  <a:lnTo>
                    <a:pt x="44196" y="0"/>
                  </a:lnTo>
                  <a:lnTo>
                    <a:pt x="44196" y="205740"/>
                  </a:lnTo>
                  <a:lnTo>
                    <a:pt x="0" y="205740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624315" y="4011292"/>
              <a:ext cx="131064" cy="143131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8848343" y="4011167"/>
            <a:ext cx="265430" cy="143510"/>
            <a:chOff x="8848343" y="4011167"/>
            <a:chExt cx="265430" cy="143510"/>
          </a:xfrm>
        </p:grpSpPr>
        <p:pic>
          <p:nvPicPr>
            <p:cNvPr id="51" name="object 5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848343" y="4011167"/>
              <a:ext cx="147828" cy="14325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025127" y="4011168"/>
              <a:ext cx="88392" cy="140208"/>
            </a:xfrm>
            <a:prstGeom prst="rect">
              <a:avLst/>
            </a:prstGeom>
          </p:spPr>
        </p:pic>
      </p:grpSp>
      <p:grpSp>
        <p:nvGrpSpPr>
          <p:cNvPr id="53" name="object 53"/>
          <p:cNvGrpSpPr/>
          <p:nvPr/>
        </p:nvGrpSpPr>
        <p:grpSpPr>
          <a:xfrm>
            <a:off x="8211311" y="4309872"/>
            <a:ext cx="867410" cy="266700"/>
            <a:chOff x="8211311" y="4309872"/>
            <a:chExt cx="867410" cy="266700"/>
          </a:xfrm>
        </p:grpSpPr>
        <p:pic>
          <p:nvPicPr>
            <p:cNvPr id="54" name="object 5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211311" y="4320540"/>
              <a:ext cx="452628" cy="255968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8695944" y="4309872"/>
              <a:ext cx="48895" cy="203200"/>
            </a:xfrm>
            <a:custGeom>
              <a:avLst/>
              <a:gdLst/>
              <a:ahLst/>
              <a:cxnLst/>
              <a:rect l="l" t="t" r="r" b="b"/>
              <a:pathLst>
                <a:path w="48895" h="203200">
                  <a:moveTo>
                    <a:pt x="0" y="27432"/>
                  </a:moveTo>
                  <a:lnTo>
                    <a:pt x="0" y="15240"/>
                  </a:lnTo>
                  <a:lnTo>
                    <a:pt x="3048" y="10668"/>
                  </a:lnTo>
                  <a:lnTo>
                    <a:pt x="12192" y="1524"/>
                  </a:lnTo>
                  <a:lnTo>
                    <a:pt x="18288" y="0"/>
                  </a:lnTo>
                  <a:lnTo>
                    <a:pt x="32004" y="0"/>
                  </a:lnTo>
                  <a:lnTo>
                    <a:pt x="38100" y="1524"/>
                  </a:lnTo>
                  <a:lnTo>
                    <a:pt x="47244" y="10668"/>
                  </a:lnTo>
                  <a:lnTo>
                    <a:pt x="48768" y="15240"/>
                  </a:lnTo>
                  <a:lnTo>
                    <a:pt x="48768" y="27432"/>
                  </a:lnTo>
                  <a:lnTo>
                    <a:pt x="47244" y="33528"/>
                  </a:lnTo>
                  <a:lnTo>
                    <a:pt x="42672" y="38100"/>
                  </a:lnTo>
                  <a:lnTo>
                    <a:pt x="38100" y="41148"/>
                  </a:lnTo>
                  <a:lnTo>
                    <a:pt x="32004" y="44196"/>
                  </a:lnTo>
                  <a:lnTo>
                    <a:pt x="18288" y="44196"/>
                  </a:lnTo>
                  <a:lnTo>
                    <a:pt x="12192" y="41148"/>
                  </a:lnTo>
                  <a:lnTo>
                    <a:pt x="7620" y="36576"/>
                  </a:lnTo>
                  <a:lnTo>
                    <a:pt x="3048" y="33528"/>
                  </a:lnTo>
                  <a:lnTo>
                    <a:pt x="0" y="27432"/>
                  </a:lnTo>
                  <a:close/>
                </a:path>
                <a:path w="48895" h="203200">
                  <a:moveTo>
                    <a:pt x="3048" y="202692"/>
                  </a:moveTo>
                  <a:lnTo>
                    <a:pt x="3048" y="65532"/>
                  </a:lnTo>
                  <a:lnTo>
                    <a:pt x="45720" y="65532"/>
                  </a:lnTo>
                  <a:lnTo>
                    <a:pt x="45720" y="202692"/>
                  </a:lnTo>
                  <a:lnTo>
                    <a:pt x="3048" y="202692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769095" y="4372356"/>
              <a:ext cx="147828" cy="14325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945880" y="4372356"/>
              <a:ext cx="132588" cy="140208"/>
            </a:xfrm>
            <a:prstGeom prst="rect">
              <a:avLst/>
            </a:prstGeom>
          </p:spPr>
        </p:pic>
      </p:grpSp>
      <p:grpSp>
        <p:nvGrpSpPr>
          <p:cNvPr id="58" name="object 58"/>
          <p:cNvGrpSpPr/>
          <p:nvPr/>
        </p:nvGrpSpPr>
        <p:grpSpPr>
          <a:xfrm>
            <a:off x="9610343" y="1158239"/>
            <a:ext cx="266700" cy="5455920"/>
            <a:chOff x="9610343" y="1158239"/>
            <a:chExt cx="266700" cy="5455920"/>
          </a:xfrm>
        </p:grpSpPr>
        <p:sp>
          <p:nvSpPr>
            <p:cNvPr id="59" name="object 59"/>
            <p:cNvSpPr/>
            <p:nvPr/>
          </p:nvSpPr>
          <p:spPr>
            <a:xfrm>
              <a:off x="9610343" y="1158239"/>
              <a:ext cx="266700" cy="5455920"/>
            </a:xfrm>
            <a:custGeom>
              <a:avLst/>
              <a:gdLst/>
              <a:ahLst/>
              <a:cxnLst/>
              <a:rect l="l" t="t" r="r" b="b"/>
              <a:pathLst>
                <a:path w="266700" h="5455920">
                  <a:moveTo>
                    <a:pt x="0" y="5455920"/>
                  </a:moveTo>
                  <a:lnTo>
                    <a:pt x="0" y="0"/>
                  </a:lnTo>
                  <a:lnTo>
                    <a:pt x="266700" y="0"/>
                  </a:lnTo>
                  <a:lnTo>
                    <a:pt x="266700" y="5455920"/>
                  </a:lnTo>
                  <a:lnTo>
                    <a:pt x="0" y="5455920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9610343" y="1158239"/>
              <a:ext cx="9525" cy="5455920"/>
            </a:xfrm>
            <a:custGeom>
              <a:avLst/>
              <a:gdLst/>
              <a:ahLst/>
              <a:cxnLst/>
              <a:rect l="l" t="t" r="r" b="b"/>
              <a:pathLst>
                <a:path w="9525" h="5455920">
                  <a:moveTo>
                    <a:pt x="0" y="5455920"/>
                  </a:moveTo>
                  <a:lnTo>
                    <a:pt x="0" y="0"/>
                  </a:lnTo>
                  <a:lnTo>
                    <a:pt x="9143" y="0"/>
                  </a:lnTo>
                  <a:lnTo>
                    <a:pt x="9143" y="5455920"/>
                  </a:lnTo>
                  <a:lnTo>
                    <a:pt x="0" y="545592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9723119" y="1274063"/>
              <a:ext cx="52069" cy="58419"/>
            </a:xfrm>
            <a:custGeom>
              <a:avLst/>
              <a:gdLst/>
              <a:ahLst/>
              <a:cxnLst/>
              <a:rect l="l" t="t" r="r" b="b"/>
              <a:pathLst>
                <a:path w="52070" h="58419">
                  <a:moveTo>
                    <a:pt x="44196" y="1524"/>
                  </a:moveTo>
                  <a:lnTo>
                    <a:pt x="45720" y="0"/>
                  </a:lnTo>
                  <a:lnTo>
                    <a:pt x="48768" y="0"/>
                  </a:lnTo>
                  <a:lnTo>
                    <a:pt x="51816" y="3048"/>
                  </a:lnTo>
                  <a:lnTo>
                    <a:pt x="51816" y="6096"/>
                  </a:lnTo>
                  <a:lnTo>
                    <a:pt x="50292" y="7620"/>
                  </a:lnTo>
                  <a:lnTo>
                    <a:pt x="50292" y="3048"/>
                  </a:lnTo>
                  <a:lnTo>
                    <a:pt x="48768" y="3048"/>
                  </a:lnTo>
                  <a:lnTo>
                    <a:pt x="48768" y="1524"/>
                  </a:lnTo>
                  <a:lnTo>
                    <a:pt x="47244" y="1524"/>
                  </a:lnTo>
                  <a:lnTo>
                    <a:pt x="45720" y="3048"/>
                  </a:lnTo>
                  <a:lnTo>
                    <a:pt x="44196" y="1524"/>
                  </a:lnTo>
                  <a:close/>
                </a:path>
                <a:path w="52070" h="58419">
                  <a:moveTo>
                    <a:pt x="26720" y="29822"/>
                  </a:moveTo>
                  <a:lnTo>
                    <a:pt x="27432" y="30384"/>
                  </a:lnTo>
                  <a:lnTo>
                    <a:pt x="50292" y="51816"/>
                  </a:lnTo>
                  <a:lnTo>
                    <a:pt x="51816" y="53340"/>
                  </a:lnTo>
                  <a:lnTo>
                    <a:pt x="51816" y="54864"/>
                  </a:lnTo>
                  <a:lnTo>
                    <a:pt x="50292" y="56388"/>
                  </a:lnTo>
                  <a:lnTo>
                    <a:pt x="50292" y="54864"/>
                  </a:lnTo>
                  <a:lnTo>
                    <a:pt x="47244" y="51816"/>
                  </a:lnTo>
                  <a:lnTo>
                    <a:pt x="45720" y="50088"/>
                  </a:lnTo>
                  <a:lnTo>
                    <a:pt x="26720" y="29822"/>
                  </a:lnTo>
                  <a:close/>
                </a:path>
                <a:path w="52070" h="58419">
                  <a:moveTo>
                    <a:pt x="21336" y="30480"/>
                  </a:moveTo>
                  <a:lnTo>
                    <a:pt x="21336" y="28956"/>
                  </a:lnTo>
                  <a:lnTo>
                    <a:pt x="47244" y="3048"/>
                  </a:lnTo>
                  <a:lnTo>
                    <a:pt x="50292" y="3048"/>
                  </a:lnTo>
                  <a:lnTo>
                    <a:pt x="50292" y="4572"/>
                  </a:lnTo>
                  <a:lnTo>
                    <a:pt x="48768" y="6096"/>
                  </a:lnTo>
                  <a:lnTo>
                    <a:pt x="48768" y="4572"/>
                  </a:lnTo>
                  <a:lnTo>
                    <a:pt x="24384" y="28956"/>
                  </a:lnTo>
                  <a:lnTo>
                    <a:pt x="24384" y="33348"/>
                  </a:lnTo>
                  <a:lnTo>
                    <a:pt x="21336" y="30480"/>
                  </a:lnTo>
                  <a:close/>
                </a:path>
                <a:path w="52070" h="58419">
                  <a:moveTo>
                    <a:pt x="48768" y="6096"/>
                  </a:moveTo>
                  <a:lnTo>
                    <a:pt x="50292" y="4572"/>
                  </a:lnTo>
                  <a:lnTo>
                    <a:pt x="50292" y="7620"/>
                  </a:lnTo>
                  <a:lnTo>
                    <a:pt x="48768" y="6096"/>
                  </a:lnTo>
                  <a:close/>
                </a:path>
                <a:path w="52070" h="58419">
                  <a:moveTo>
                    <a:pt x="25908" y="28956"/>
                  </a:moveTo>
                  <a:lnTo>
                    <a:pt x="48768" y="6096"/>
                  </a:lnTo>
                  <a:lnTo>
                    <a:pt x="50292" y="7620"/>
                  </a:lnTo>
                  <a:lnTo>
                    <a:pt x="26720" y="29718"/>
                  </a:lnTo>
                  <a:lnTo>
                    <a:pt x="25908" y="28956"/>
                  </a:lnTo>
                  <a:close/>
                </a:path>
                <a:path w="52070" h="58419">
                  <a:moveTo>
                    <a:pt x="24384" y="33348"/>
                  </a:moveTo>
                  <a:lnTo>
                    <a:pt x="24384" y="28956"/>
                  </a:lnTo>
                  <a:lnTo>
                    <a:pt x="45720" y="50292"/>
                  </a:lnTo>
                  <a:lnTo>
                    <a:pt x="47244" y="51714"/>
                  </a:lnTo>
                  <a:lnTo>
                    <a:pt x="48768" y="53340"/>
                  </a:lnTo>
                  <a:lnTo>
                    <a:pt x="50292" y="54864"/>
                  </a:lnTo>
                  <a:lnTo>
                    <a:pt x="48768" y="56388"/>
                  </a:lnTo>
                  <a:lnTo>
                    <a:pt x="48768" y="54864"/>
                  </a:lnTo>
                  <a:lnTo>
                    <a:pt x="47244" y="54864"/>
                  </a:lnTo>
                  <a:lnTo>
                    <a:pt x="24384" y="33348"/>
                  </a:lnTo>
                  <a:close/>
                </a:path>
                <a:path w="52070" h="58419">
                  <a:moveTo>
                    <a:pt x="48768" y="56388"/>
                  </a:moveTo>
                  <a:lnTo>
                    <a:pt x="50292" y="54864"/>
                  </a:lnTo>
                  <a:lnTo>
                    <a:pt x="50292" y="56388"/>
                  </a:lnTo>
                  <a:lnTo>
                    <a:pt x="48768" y="56388"/>
                  </a:lnTo>
                  <a:close/>
                </a:path>
                <a:path w="52070" h="58419">
                  <a:moveTo>
                    <a:pt x="18288" y="30480"/>
                  </a:moveTo>
                  <a:lnTo>
                    <a:pt x="18288" y="28956"/>
                  </a:lnTo>
                  <a:lnTo>
                    <a:pt x="19812" y="27432"/>
                  </a:lnTo>
                  <a:lnTo>
                    <a:pt x="19812" y="28956"/>
                  </a:lnTo>
                  <a:lnTo>
                    <a:pt x="21336" y="30480"/>
                  </a:lnTo>
                  <a:lnTo>
                    <a:pt x="45720" y="56388"/>
                  </a:lnTo>
                  <a:lnTo>
                    <a:pt x="50292" y="56388"/>
                  </a:lnTo>
                  <a:lnTo>
                    <a:pt x="48768" y="57912"/>
                  </a:lnTo>
                  <a:lnTo>
                    <a:pt x="45720" y="57912"/>
                  </a:lnTo>
                  <a:lnTo>
                    <a:pt x="18288" y="30480"/>
                  </a:lnTo>
                  <a:close/>
                </a:path>
                <a:path w="52070" h="58419">
                  <a:moveTo>
                    <a:pt x="48768" y="57912"/>
                  </a:moveTo>
                  <a:lnTo>
                    <a:pt x="50292" y="56388"/>
                  </a:lnTo>
                  <a:lnTo>
                    <a:pt x="50292" y="57912"/>
                  </a:lnTo>
                  <a:lnTo>
                    <a:pt x="48768" y="57912"/>
                  </a:lnTo>
                  <a:close/>
                </a:path>
                <a:path w="52070" h="58419">
                  <a:moveTo>
                    <a:pt x="19812" y="28956"/>
                  </a:moveTo>
                  <a:lnTo>
                    <a:pt x="47244" y="1524"/>
                  </a:lnTo>
                  <a:lnTo>
                    <a:pt x="48768" y="1524"/>
                  </a:lnTo>
                  <a:lnTo>
                    <a:pt x="48768" y="3048"/>
                  </a:lnTo>
                  <a:lnTo>
                    <a:pt x="47244" y="3048"/>
                  </a:lnTo>
                  <a:lnTo>
                    <a:pt x="21336" y="28956"/>
                  </a:lnTo>
                  <a:lnTo>
                    <a:pt x="21336" y="30480"/>
                  </a:lnTo>
                  <a:lnTo>
                    <a:pt x="19812" y="28956"/>
                  </a:lnTo>
                  <a:close/>
                </a:path>
                <a:path w="52070" h="58419">
                  <a:moveTo>
                    <a:pt x="24384" y="28956"/>
                  </a:moveTo>
                  <a:lnTo>
                    <a:pt x="48768" y="4572"/>
                  </a:lnTo>
                  <a:lnTo>
                    <a:pt x="48768" y="6096"/>
                  </a:lnTo>
                  <a:lnTo>
                    <a:pt x="25908" y="28956"/>
                  </a:lnTo>
                  <a:lnTo>
                    <a:pt x="25908" y="30480"/>
                  </a:lnTo>
                  <a:lnTo>
                    <a:pt x="24384" y="28956"/>
                  </a:lnTo>
                  <a:close/>
                </a:path>
                <a:path w="52070" h="58419">
                  <a:moveTo>
                    <a:pt x="45720" y="56388"/>
                  </a:moveTo>
                  <a:lnTo>
                    <a:pt x="47244" y="54864"/>
                  </a:lnTo>
                  <a:lnTo>
                    <a:pt x="48768" y="54864"/>
                  </a:lnTo>
                  <a:lnTo>
                    <a:pt x="48768" y="56388"/>
                  </a:lnTo>
                  <a:lnTo>
                    <a:pt x="45720" y="56388"/>
                  </a:lnTo>
                  <a:close/>
                </a:path>
                <a:path w="52070" h="58419">
                  <a:moveTo>
                    <a:pt x="25908" y="30480"/>
                  </a:moveTo>
                  <a:lnTo>
                    <a:pt x="26720" y="29822"/>
                  </a:lnTo>
                  <a:lnTo>
                    <a:pt x="47244" y="51714"/>
                  </a:lnTo>
                  <a:lnTo>
                    <a:pt x="45720" y="50292"/>
                  </a:lnTo>
                  <a:lnTo>
                    <a:pt x="25908" y="30480"/>
                  </a:lnTo>
                  <a:close/>
                </a:path>
                <a:path w="52070" h="58419">
                  <a:moveTo>
                    <a:pt x="21336" y="30480"/>
                  </a:moveTo>
                  <a:lnTo>
                    <a:pt x="47244" y="54864"/>
                  </a:lnTo>
                  <a:lnTo>
                    <a:pt x="45720" y="56388"/>
                  </a:lnTo>
                  <a:lnTo>
                    <a:pt x="21336" y="30480"/>
                  </a:lnTo>
                  <a:close/>
                </a:path>
                <a:path w="52070" h="58419">
                  <a:moveTo>
                    <a:pt x="19812" y="28956"/>
                  </a:moveTo>
                  <a:lnTo>
                    <a:pt x="19812" y="25908"/>
                  </a:lnTo>
                  <a:lnTo>
                    <a:pt x="44196" y="1524"/>
                  </a:lnTo>
                  <a:lnTo>
                    <a:pt x="45720" y="3048"/>
                  </a:lnTo>
                  <a:lnTo>
                    <a:pt x="19812" y="28956"/>
                  </a:lnTo>
                  <a:close/>
                </a:path>
                <a:path w="52070" h="58419">
                  <a:moveTo>
                    <a:pt x="25908" y="1524"/>
                  </a:moveTo>
                  <a:lnTo>
                    <a:pt x="28956" y="0"/>
                  </a:lnTo>
                  <a:lnTo>
                    <a:pt x="30480" y="0"/>
                  </a:lnTo>
                  <a:lnTo>
                    <a:pt x="33528" y="3048"/>
                  </a:lnTo>
                  <a:lnTo>
                    <a:pt x="33528" y="6096"/>
                  </a:lnTo>
                  <a:lnTo>
                    <a:pt x="32004" y="7620"/>
                  </a:lnTo>
                  <a:lnTo>
                    <a:pt x="32004" y="3048"/>
                  </a:lnTo>
                  <a:lnTo>
                    <a:pt x="30480" y="3048"/>
                  </a:lnTo>
                  <a:lnTo>
                    <a:pt x="30480" y="1524"/>
                  </a:lnTo>
                  <a:lnTo>
                    <a:pt x="28956" y="1524"/>
                  </a:lnTo>
                  <a:lnTo>
                    <a:pt x="27432" y="3048"/>
                  </a:lnTo>
                  <a:lnTo>
                    <a:pt x="27432" y="1524"/>
                  </a:lnTo>
                  <a:lnTo>
                    <a:pt x="26720" y="2193"/>
                  </a:lnTo>
                  <a:lnTo>
                    <a:pt x="26720" y="2336"/>
                  </a:lnTo>
                  <a:lnTo>
                    <a:pt x="25908" y="1524"/>
                  </a:lnTo>
                  <a:close/>
                </a:path>
                <a:path w="52070" h="58419">
                  <a:moveTo>
                    <a:pt x="9144" y="30581"/>
                  </a:moveTo>
                  <a:lnTo>
                    <a:pt x="9906" y="29718"/>
                  </a:lnTo>
                  <a:lnTo>
                    <a:pt x="33528" y="53340"/>
                  </a:lnTo>
                  <a:lnTo>
                    <a:pt x="33528" y="54864"/>
                  </a:lnTo>
                  <a:lnTo>
                    <a:pt x="32004" y="56388"/>
                  </a:lnTo>
                  <a:lnTo>
                    <a:pt x="32004" y="54864"/>
                  </a:lnTo>
                  <a:lnTo>
                    <a:pt x="28956" y="51816"/>
                  </a:lnTo>
                  <a:lnTo>
                    <a:pt x="27432" y="50088"/>
                  </a:lnTo>
                  <a:lnTo>
                    <a:pt x="9144" y="30581"/>
                  </a:lnTo>
                  <a:close/>
                </a:path>
                <a:path w="52070" h="58419">
                  <a:moveTo>
                    <a:pt x="3048" y="30480"/>
                  </a:moveTo>
                  <a:lnTo>
                    <a:pt x="3048" y="28956"/>
                  </a:lnTo>
                  <a:lnTo>
                    <a:pt x="28956" y="3048"/>
                  </a:lnTo>
                  <a:lnTo>
                    <a:pt x="32004" y="3048"/>
                  </a:lnTo>
                  <a:lnTo>
                    <a:pt x="32004" y="4572"/>
                  </a:lnTo>
                  <a:lnTo>
                    <a:pt x="30480" y="6096"/>
                  </a:lnTo>
                  <a:lnTo>
                    <a:pt x="30480" y="4572"/>
                  </a:lnTo>
                  <a:lnTo>
                    <a:pt x="6096" y="28956"/>
                  </a:lnTo>
                  <a:lnTo>
                    <a:pt x="6096" y="33348"/>
                  </a:lnTo>
                  <a:lnTo>
                    <a:pt x="3048" y="30480"/>
                  </a:lnTo>
                  <a:close/>
                </a:path>
                <a:path w="52070" h="58419">
                  <a:moveTo>
                    <a:pt x="30480" y="6096"/>
                  </a:moveTo>
                  <a:lnTo>
                    <a:pt x="32004" y="4572"/>
                  </a:lnTo>
                  <a:lnTo>
                    <a:pt x="32004" y="7620"/>
                  </a:lnTo>
                  <a:lnTo>
                    <a:pt x="30480" y="6096"/>
                  </a:lnTo>
                  <a:close/>
                </a:path>
                <a:path w="52070" h="58419">
                  <a:moveTo>
                    <a:pt x="7620" y="28956"/>
                  </a:moveTo>
                  <a:lnTo>
                    <a:pt x="30480" y="6096"/>
                  </a:lnTo>
                  <a:lnTo>
                    <a:pt x="32004" y="7620"/>
                  </a:lnTo>
                  <a:lnTo>
                    <a:pt x="9906" y="29718"/>
                  </a:lnTo>
                  <a:lnTo>
                    <a:pt x="9144" y="28956"/>
                  </a:lnTo>
                  <a:lnTo>
                    <a:pt x="7620" y="28956"/>
                  </a:lnTo>
                  <a:close/>
                </a:path>
                <a:path w="52070" h="58419">
                  <a:moveTo>
                    <a:pt x="6096" y="33348"/>
                  </a:moveTo>
                  <a:lnTo>
                    <a:pt x="6096" y="28956"/>
                  </a:lnTo>
                  <a:lnTo>
                    <a:pt x="27432" y="50292"/>
                  </a:lnTo>
                  <a:lnTo>
                    <a:pt x="28956" y="51714"/>
                  </a:lnTo>
                  <a:lnTo>
                    <a:pt x="30480" y="53340"/>
                  </a:lnTo>
                  <a:lnTo>
                    <a:pt x="32004" y="54864"/>
                  </a:lnTo>
                  <a:lnTo>
                    <a:pt x="30480" y="56388"/>
                  </a:lnTo>
                  <a:lnTo>
                    <a:pt x="30480" y="54864"/>
                  </a:lnTo>
                  <a:lnTo>
                    <a:pt x="28956" y="54864"/>
                  </a:lnTo>
                  <a:lnTo>
                    <a:pt x="6096" y="33348"/>
                  </a:lnTo>
                  <a:close/>
                </a:path>
                <a:path w="52070" h="58419">
                  <a:moveTo>
                    <a:pt x="30480" y="56388"/>
                  </a:moveTo>
                  <a:lnTo>
                    <a:pt x="32004" y="54864"/>
                  </a:lnTo>
                  <a:lnTo>
                    <a:pt x="32004" y="56388"/>
                  </a:lnTo>
                  <a:lnTo>
                    <a:pt x="30480" y="56388"/>
                  </a:lnTo>
                  <a:close/>
                </a:path>
                <a:path w="52070" h="58419">
                  <a:moveTo>
                    <a:pt x="27432" y="57912"/>
                  </a:moveTo>
                  <a:lnTo>
                    <a:pt x="27432" y="56388"/>
                  </a:lnTo>
                  <a:lnTo>
                    <a:pt x="32004" y="56388"/>
                  </a:lnTo>
                  <a:lnTo>
                    <a:pt x="30480" y="57912"/>
                  </a:lnTo>
                  <a:lnTo>
                    <a:pt x="27432" y="57912"/>
                  </a:lnTo>
                  <a:close/>
                </a:path>
                <a:path w="52070" h="58419">
                  <a:moveTo>
                    <a:pt x="30480" y="57912"/>
                  </a:moveTo>
                  <a:lnTo>
                    <a:pt x="32004" y="56388"/>
                  </a:lnTo>
                  <a:lnTo>
                    <a:pt x="32004" y="57912"/>
                  </a:lnTo>
                  <a:lnTo>
                    <a:pt x="30480" y="57912"/>
                  </a:lnTo>
                  <a:close/>
                </a:path>
                <a:path w="52070" h="58419">
                  <a:moveTo>
                    <a:pt x="1524" y="28956"/>
                  </a:moveTo>
                  <a:lnTo>
                    <a:pt x="28956" y="1524"/>
                  </a:lnTo>
                  <a:lnTo>
                    <a:pt x="30480" y="1524"/>
                  </a:lnTo>
                  <a:lnTo>
                    <a:pt x="30480" y="3048"/>
                  </a:lnTo>
                  <a:lnTo>
                    <a:pt x="28956" y="3048"/>
                  </a:lnTo>
                  <a:lnTo>
                    <a:pt x="3048" y="28956"/>
                  </a:lnTo>
                  <a:lnTo>
                    <a:pt x="3048" y="30480"/>
                  </a:lnTo>
                  <a:lnTo>
                    <a:pt x="1524" y="28956"/>
                  </a:lnTo>
                  <a:close/>
                </a:path>
                <a:path w="52070" h="58419">
                  <a:moveTo>
                    <a:pt x="6096" y="28956"/>
                  </a:moveTo>
                  <a:lnTo>
                    <a:pt x="30480" y="4572"/>
                  </a:lnTo>
                  <a:lnTo>
                    <a:pt x="30480" y="6096"/>
                  </a:lnTo>
                  <a:lnTo>
                    <a:pt x="7620" y="28956"/>
                  </a:lnTo>
                  <a:lnTo>
                    <a:pt x="7620" y="30480"/>
                  </a:lnTo>
                  <a:lnTo>
                    <a:pt x="6096" y="28956"/>
                  </a:lnTo>
                  <a:close/>
                </a:path>
                <a:path w="52070" h="58419">
                  <a:moveTo>
                    <a:pt x="27432" y="56388"/>
                  </a:moveTo>
                  <a:lnTo>
                    <a:pt x="28956" y="54864"/>
                  </a:lnTo>
                  <a:lnTo>
                    <a:pt x="30480" y="54864"/>
                  </a:lnTo>
                  <a:lnTo>
                    <a:pt x="30480" y="56388"/>
                  </a:lnTo>
                  <a:lnTo>
                    <a:pt x="27432" y="56388"/>
                  </a:lnTo>
                  <a:close/>
                </a:path>
                <a:path w="52070" h="58419">
                  <a:moveTo>
                    <a:pt x="7620" y="30480"/>
                  </a:moveTo>
                  <a:lnTo>
                    <a:pt x="7620" y="28956"/>
                  </a:lnTo>
                  <a:lnTo>
                    <a:pt x="28956" y="51714"/>
                  </a:lnTo>
                  <a:lnTo>
                    <a:pt x="27432" y="50292"/>
                  </a:lnTo>
                  <a:lnTo>
                    <a:pt x="7620" y="30480"/>
                  </a:lnTo>
                  <a:close/>
                </a:path>
                <a:path w="52070" h="58419">
                  <a:moveTo>
                    <a:pt x="3048" y="30480"/>
                  </a:moveTo>
                  <a:lnTo>
                    <a:pt x="28956" y="54864"/>
                  </a:lnTo>
                  <a:lnTo>
                    <a:pt x="27432" y="56388"/>
                  </a:lnTo>
                  <a:lnTo>
                    <a:pt x="26720" y="55718"/>
                  </a:lnTo>
                  <a:lnTo>
                    <a:pt x="25908" y="54768"/>
                  </a:lnTo>
                  <a:lnTo>
                    <a:pt x="3048" y="30480"/>
                  </a:lnTo>
                  <a:close/>
                </a:path>
                <a:path w="52070" h="58419">
                  <a:moveTo>
                    <a:pt x="1524" y="28956"/>
                  </a:moveTo>
                  <a:lnTo>
                    <a:pt x="1524" y="25908"/>
                  </a:lnTo>
                  <a:lnTo>
                    <a:pt x="27432" y="1524"/>
                  </a:lnTo>
                  <a:lnTo>
                    <a:pt x="27432" y="3048"/>
                  </a:lnTo>
                  <a:lnTo>
                    <a:pt x="26720" y="2336"/>
                  </a:lnTo>
                  <a:lnTo>
                    <a:pt x="26720" y="3759"/>
                  </a:lnTo>
                  <a:lnTo>
                    <a:pt x="1524" y="28956"/>
                  </a:lnTo>
                  <a:close/>
                </a:path>
                <a:path w="52070" h="58419">
                  <a:moveTo>
                    <a:pt x="26720" y="3759"/>
                  </a:moveTo>
                  <a:lnTo>
                    <a:pt x="26720" y="2336"/>
                  </a:lnTo>
                  <a:lnTo>
                    <a:pt x="27432" y="3048"/>
                  </a:lnTo>
                  <a:lnTo>
                    <a:pt x="26720" y="3759"/>
                  </a:lnTo>
                  <a:close/>
                </a:path>
                <a:path w="52070" h="58419">
                  <a:moveTo>
                    <a:pt x="25908" y="30480"/>
                  </a:moveTo>
                  <a:lnTo>
                    <a:pt x="25908" y="28956"/>
                  </a:lnTo>
                  <a:lnTo>
                    <a:pt x="26720" y="29822"/>
                  </a:lnTo>
                  <a:lnTo>
                    <a:pt x="25908" y="30480"/>
                  </a:lnTo>
                  <a:close/>
                </a:path>
                <a:path w="52070" h="58419">
                  <a:moveTo>
                    <a:pt x="0" y="30480"/>
                  </a:moveTo>
                  <a:lnTo>
                    <a:pt x="0" y="28956"/>
                  </a:lnTo>
                  <a:lnTo>
                    <a:pt x="1524" y="27432"/>
                  </a:lnTo>
                  <a:lnTo>
                    <a:pt x="1524" y="28956"/>
                  </a:lnTo>
                  <a:lnTo>
                    <a:pt x="3048" y="30480"/>
                  </a:lnTo>
                  <a:lnTo>
                    <a:pt x="26720" y="55632"/>
                  </a:lnTo>
                  <a:lnTo>
                    <a:pt x="25908" y="54953"/>
                  </a:lnTo>
                  <a:lnTo>
                    <a:pt x="1524" y="32004"/>
                  </a:lnTo>
                  <a:lnTo>
                    <a:pt x="0" y="30480"/>
                  </a:lnTo>
                  <a:close/>
                </a:path>
                <a:path w="52070" h="58419">
                  <a:moveTo>
                    <a:pt x="7620" y="28956"/>
                  </a:moveTo>
                  <a:lnTo>
                    <a:pt x="9144" y="28956"/>
                  </a:lnTo>
                  <a:lnTo>
                    <a:pt x="9906" y="29718"/>
                  </a:lnTo>
                  <a:lnTo>
                    <a:pt x="9144" y="30480"/>
                  </a:lnTo>
                  <a:lnTo>
                    <a:pt x="7620" y="289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9685019" y="1463039"/>
              <a:ext cx="102108" cy="8061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355</Words>
  <Application>Microsoft Office PowerPoint</Application>
  <PresentationFormat>Custom</PresentationFormat>
  <Paragraphs>14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Berlin Sans FB Demi</vt:lpstr>
      <vt:lpstr>Calibri</vt:lpstr>
      <vt:lpstr>Calibri Light</vt:lpstr>
      <vt:lpstr>Segoe UI Light</vt:lpstr>
      <vt:lpstr>Times New Roman</vt:lpstr>
      <vt:lpstr>Office Theme</vt:lpstr>
      <vt:lpstr>Sales Analytics – Author Analysis</vt:lpstr>
      <vt:lpstr>PowerPoint Presentation</vt:lpstr>
      <vt:lpstr>PowerPoint Presentation</vt:lpstr>
      <vt:lpstr>PowerPoint Presentation</vt:lpstr>
      <vt:lpstr>Power BI Problem Statements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Divine Akash</dc:creator>
  <cp:lastModifiedBy>Divine Akash</cp:lastModifiedBy>
  <cp:revision>1</cp:revision>
  <dcterms:created xsi:type="dcterms:W3CDTF">2025-07-19T19:51:41Z</dcterms:created>
  <dcterms:modified xsi:type="dcterms:W3CDTF">2025-07-19T19:54:14Z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2025-07-19T00:00:00Z</vt:filetime>
  </property>
  <property fmtid="{D5CDD505-2E9C-101B-9397-08002B2CF9AE}" pid="3" name="LastSaved">
    <vt:filetime>2025-07-19T00:00:00Z</vt:filetime>
  </property>
  <property fmtid="{D5CDD505-2E9C-101B-9397-08002B2CF9AE}" pid="4" name="Producer">
    <vt:lpwstr>3-Heights™ PDF Merge Split Shell 6.12.1.11 (http://www.pdf-tools.com)</vt:lpwstr>
  </property>
</Properties>
</file>